
<file path=[Content_Types].xml><?xml version="1.0" encoding="utf-8"?>
<Types xmlns="http://schemas.openxmlformats.org/package/2006/content-types">
  <Default Extension="jpeg" ContentType="image/jpeg"/>
  <Default Extension="png" ContentType="image/png"/>
  <Default Extension="emf" ContentType="image/x-emf"/>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10.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fonts/font8.fntdata" ContentType="application/x-fontdata"/>
  <Override PartName="/ppt/fonts/font9.fntdata" ContentType="application/x-fontdata"/>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xml" ContentType="application/vnd.openxmlformats-officedocument.presentationml.tags+xml"/>
  <Override PartName="/ppt/tags/tag90.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 id="2147483657" r:id="rId3"/>
    <p:sldMasterId id="2147483669" r:id="rId4"/>
    <p:sldMasterId id="2147483681" r:id="rId5"/>
    <p:sldMasterId id="2147483693" r:id="rId6"/>
  </p:sldMasterIdLst>
  <p:notesMasterIdLst>
    <p:notesMasterId r:id="rId8"/>
  </p:notesMasterIdLst>
  <p:sldIdLst>
    <p:sldId id="424" r:id="rId7"/>
    <p:sldId id="958" r:id="rId9"/>
    <p:sldId id="957" r:id="rId10"/>
    <p:sldId id="485" r:id="rId11"/>
    <p:sldId id="489" r:id="rId12"/>
    <p:sldId id="490" r:id="rId13"/>
    <p:sldId id="488" r:id="rId14"/>
    <p:sldId id="491" r:id="rId15"/>
    <p:sldId id="492" r:id="rId16"/>
    <p:sldId id="493" r:id="rId17"/>
    <p:sldId id="494" r:id="rId18"/>
    <p:sldId id="497" r:id="rId19"/>
    <p:sldId id="500" r:id="rId20"/>
    <p:sldId id="501" r:id="rId21"/>
    <p:sldId id="502" r:id="rId22"/>
    <p:sldId id="498" r:id="rId23"/>
    <p:sldId id="503" r:id="rId24"/>
    <p:sldId id="504" r:id="rId25"/>
    <p:sldId id="505" r:id="rId26"/>
    <p:sldId id="506" r:id="rId27"/>
    <p:sldId id="507" r:id="rId28"/>
    <p:sldId id="510" r:id="rId29"/>
    <p:sldId id="511" r:id="rId30"/>
    <p:sldId id="508" r:id="rId31"/>
    <p:sldId id="514" r:id="rId32"/>
    <p:sldId id="509" r:id="rId33"/>
    <p:sldId id="516" r:id="rId34"/>
    <p:sldId id="517" r:id="rId35"/>
    <p:sldId id="520" r:id="rId36"/>
    <p:sldId id="518" r:id="rId37"/>
    <p:sldId id="521" r:id="rId38"/>
    <p:sldId id="522" r:id="rId39"/>
    <p:sldId id="527" r:id="rId40"/>
    <p:sldId id="529" r:id="rId41"/>
    <p:sldId id="528" r:id="rId42"/>
    <p:sldId id="531" r:id="rId43"/>
    <p:sldId id="532" r:id="rId44"/>
    <p:sldId id="530" r:id="rId45"/>
    <p:sldId id="525" r:id="rId46"/>
    <p:sldId id="526" r:id="rId47"/>
    <p:sldId id="523" r:id="rId48"/>
    <p:sldId id="524" r:id="rId49"/>
    <p:sldId id="535" r:id="rId50"/>
    <p:sldId id="536" r:id="rId51"/>
    <p:sldId id="577" r:id="rId52"/>
    <p:sldId id="943" r:id="rId53"/>
    <p:sldId id="944" r:id="rId54"/>
    <p:sldId id="533" r:id="rId55"/>
    <p:sldId id="947" r:id="rId56"/>
    <p:sldId id="948" r:id="rId57"/>
    <p:sldId id="949" r:id="rId58"/>
    <p:sldId id="579" r:id="rId59"/>
    <p:sldId id="580" r:id="rId60"/>
    <p:sldId id="586" r:id="rId61"/>
    <p:sldId id="589" r:id="rId62"/>
    <p:sldId id="590" r:id="rId63"/>
    <p:sldId id="587" r:id="rId64"/>
    <p:sldId id="588" r:id="rId65"/>
    <p:sldId id="583" r:id="rId66"/>
    <p:sldId id="584" r:id="rId67"/>
    <p:sldId id="592" r:id="rId68"/>
    <p:sldId id="585" r:id="rId69"/>
    <p:sldId id="534" r:id="rId70"/>
    <p:sldId id="496" r:id="rId71"/>
    <p:sldId id="598" r:id="rId72"/>
    <p:sldId id="596" r:id="rId73"/>
    <p:sldId id="599" r:id="rId74"/>
    <p:sldId id="597" r:id="rId75"/>
    <p:sldId id="601" r:id="rId76"/>
    <p:sldId id="602" r:id="rId77"/>
    <p:sldId id="603" r:id="rId78"/>
    <p:sldId id="604" r:id="rId79"/>
    <p:sldId id="605" r:id="rId80"/>
    <p:sldId id="594" r:id="rId81"/>
    <p:sldId id="595" r:id="rId82"/>
    <p:sldId id="593" r:id="rId83"/>
    <p:sldId id="608" r:id="rId84"/>
    <p:sldId id="615" r:id="rId85"/>
    <p:sldId id="616" r:id="rId86"/>
    <p:sldId id="613" r:id="rId87"/>
    <p:sldId id="614" r:id="rId88"/>
    <p:sldId id="611" r:id="rId89"/>
    <p:sldId id="612" r:id="rId90"/>
    <p:sldId id="664" r:id="rId91"/>
    <p:sldId id="665" r:id="rId92"/>
    <p:sldId id="662" r:id="rId93"/>
    <p:sldId id="663" r:id="rId94"/>
    <p:sldId id="660" r:id="rId95"/>
    <p:sldId id="667" r:id="rId96"/>
    <p:sldId id="661" r:id="rId97"/>
    <p:sldId id="658" r:id="rId98"/>
    <p:sldId id="659" r:id="rId99"/>
    <p:sldId id="656" r:id="rId100"/>
    <p:sldId id="669" r:id="rId101"/>
    <p:sldId id="657" r:id="rId102"/>
    <p:sldId id="610" r:id="rId103"/>
    <p:sldId id="487" r:id="rId104"/>
    <p:sldId id="951" r:id="rId105"/>
    <p:sldId id="718" r:id="rId106"/>
    <p:sldId id="719" r:id="rId107"/>
    <p:sldId id="716" r:id="rId108"/>
    <p:sldId id="717" r:id="rId109"/>
    <p:sldId id="714" r:id="rId110"/>
    <p:sldId id="720" r:id="rId111"/>
    <p:sldId id="721" r:id="rId112"/>
    <p:sldId id="955" r:id="rId113"/>
    <p:sldId id="722" r:id="rId114"/>
    <p:sldId id="742" r:id="rId115"/>
    <p:sldId id="743" r:id="rId116"/>
    <p:sldId id="956" r:id="rId117"/>
    <p:sldId id="740" r:id="rId118"/>
    <p:sldId id="741" r:id="rId119"/>
    <p:sldId id="744" r:id="rId120"/>
    <p:sldId id="745" r:id="rId121"/>
    <p:sldId id="746" r:id="rId122"/>
    <p:sldId id="747" r:id="rId123"/>
    <p:sldId id="738" r:id="rId124"/>
    <p:sldId id="739" r:id="rId125"/>
    <p:sldId id="748" r:id="rId126"/>
    <p:sldId id="749" r:id="rId127"/>
    <p:sldId id="750" r:id="rId128"/>
    <p:sldId id="751" r:id="rId129"/>
    <p:sldId id="752" r:id="rId130"/>
    <p:sldId id="736" r:id="rId131"/>
    <p:sldId id="737" r:id="rId132"/>
    <p:sldId id="734" r:id="rId133"/>
    <p:sldId id="763" r:id="rId134"/>
    <p:sldId id="808" r:id="rId135"/>
    <p:sldId id="764" r:id="rId136"/>
    <p:sldId id="761" r:id="rId137"/>
    <p:sldId id="762" r:id="rId138"/>
    <p:sldId id="759" r:id="rId139"/>
    <p:sldId id="760" r:id="rId140"/>
    <p:sldId id="757" r:id="rId141"/>
    <p:sldId id="758" r:id="rId142"/>
    <p:sldId id="755" r:id="rId143"/>
    <p:sldId id="756" r:id="rId144"/>
    <p:sldId id="857" r:id="rId145"/>
    <p:sldId id="858" r:id="rId146"/>
    <p:sldId id="855" r:id="rId147"/>
    <p:sldId id="856" r:id="rId148"/>
    <p:sldId id="853" r:id="rId149"/>
    <p:sldId id="854" r:id="rId150"/>
    <p:sldId id="754" r:id="rId151"/>
    <p:sldId id="871" r:id="rId152"/>
    <p:sldId id="872" r:id="rId153"/>
    <p:sldId id="869" r:id="rId154"/>
    <p:sldId id="870" r:id="rId155"/>
    <p:sldId id="867" r:id="rId156"/>
    <p:sldId id="868" r:id="rId157"/>
    <p:sldId id="865" r:id="rId158"/>
    <p:sldId id="866" r:id="rId159"/>
    <p:sldId id="863" r:id="rId160"/>
    <p:sldId id="877" r:id="rId161"/>
    <p:sldId id="864" r:id="rId162"/>
    <p:sldId id="861" r:id="rId163"/>
    <p:sldId id="862" r:id="rId164"/>
    <p:sldId id="881" r:id="rId165"/>
    <p:sldId id="882" r:id="rId166"/>
    <p:sldId id="890" r:id="rId167"/>
    <p:sldId id="891" r:id="rId168"/>
    <p:sldId id="888" r:id="rId169"/>
    <p:sldId id="902" r:id="rId170"/>
    <p:sldId id="903" r:id="rId171"/>
    <p:sldId id="900" r:id="rId172"/>
    <p:sldId id="901" r:id="rId173"/>
    <p:sldId id="898" r:id="rId174"/>
    <p:sldId id="899" r:id="rId175"/>
    <p:sldId id="906" r:id="rId176"/>
    <p:sldId id="896" r:id="rId177"/>
    <p:sldId id="907" r:id="rId178"/>
    <p:sldId id="909" r:id="rId179"/>
    <p:sldId id="910" r:id="rId180"/>
    <p:sldId id="911" r:id="rId181"/>
    <p:sldId id="912" r:id="rId182"/>
    <p:sldId id="908" r:id="rId183"/>
    <p:sldId id="917" r:id="rId184"/>
    <p:sldId id="924" r:id="rId185"/>
    <p:sldId id="925" r:id="rId186"/>
    <p:sldId id="926" r:id="rId187"/>
    <p:sldId id="921" r:id="rId188"/>
    <p:sldId id="928" r:id="rId189"/>
    <p:sldId id="922" r:id="rId190"/>
    <p:sldId id="923" r:id="rId191"/>
    <p:sldId id="930" r:id="rId192"/>
    <p:sldId id="918" r:id="rId193"/>
    <p:sldId id="919" r:id="rId194"/>
    <p:sldId id="931" r:id="rId195"/>
    <p:sldId id="932" r:id="rId196"/>
    <p:sldId id="936" r:id="rId197"/>
    <p:sldId id="937" r:id="rId198"/>
    <p:sldId id="938" r:id="rId199"/>
    <p:sldId id="939" r:id="rId200"/>
    <p:sldId id="940" r:id="rId201"/>
    <p:sldId id="933" r:id="rId202"/>
    <p:sldId id="934" r:id="rId203"/>
    <p:sldId id="935" r:id="rId204"/>
    <p:sldId id="959" r:id="rId205"/>
  </p:sldIdLst>
  <p:sldSz cx="9144000" cy="5143500" type="screen16x9"/>
  <p:notesSz cx="6858000" cy="9144000"/>
  <p:embeddedFontLst>
    <p:embeddedFont>
      <p:font typeface="微软雅黑" panose="020B0503020204020204" pitchFamily="34" charset="-122"/>
      <p:regular r:id="rId209"/>
    </p:embeddedFont>
    <p:embeddedFont>
      <p:font typeface="Calibri" panose="020F0502020204030204"/>
      <p:regular r:id="rId210"/>
      <p:bold r:id="rId211"/>
      <p:italic r:id="rId212"/>
      <p:boldItalic r:id="rId213"/>
    </p:embeddedFont>
    <p:embeddedFont>
      <p:font typeface="Franklin Gothic Book" panose="020B0503020102020204" charset="0"/>
      <p:regular r:id="rId214"/>
      <p:italic r:id="rId215"/>
    </p:embeddedFont>
    <p:embeddedFont>
      <p:font typeface="黑体" panose="02010609060101010101" charset="-122"/>
      <p:regular r:id="rId216"/>
    </p:embeddedFont>
    <p:embeddedFont>
      <p:font typeface="Franklin Gothic Medium" panose="020B0603020102020204" charset="0"/>
      <p:regular r:id="rId217"/>
      <p:italic r:id="rId218"/>
    </p:embeddedFont>
  </p:embeddedFontLst>
  <p:custDataLst>
    <p:tags r:id="rId219"/>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A6A6A6"/>
    <a:srgbClr val="949BA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中度样式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108" d="100"/>
          <a:sy n="108" d="100"/>
        </p:scale>
        <p:origin x="730" y="72"/>
      </p:cViewPr>
      <p:guideLst>
        <p:guide orient="horz" pos="1883"/>
        <p:guide pos="2985"/>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99" Type="http://schemas.openxmlformats.org/officeDocument/2006/relationships/slide" Target="slides/slide92.xml"/><Relationship Id="rId98" Type="http://schemas.openxmlformats.org/officeDocument/2006/relationships/slide" Target="slides/slide91.xml"/><Relationship Id="rId97" Type="http://schemas.openxmlformats.org/officeDocument/2006/relationships/slide" Target="slides/slide90.xml"/><Relationship Id="rId96" Type="http://schemas.openxmlformats.org/officeDocument/2006/relationships/slide" Target="slides/slide89.xml"/><Relationship Id="rId95" Type="http://schemas.openxmlformats.org/officeDocument/2006/relationships/slide" Target="slides/slide88.xml"/><Relationship Id="rId94" Type="http://schemas.openxmlformats.org/officeDocument/2006/relationships/slide" Target="slides/slide87.xml"/><Relationship Id="rId93" Type="http://schemas.openxmlformats.org/officeDocument/2006/relationships/slide" Target="slides/slide86.xml"/><Relationship Id="rId92" Type="http://schemas.openxmlformats.org/officeDocument/2006/relationships/slide" Target="slides/slide85.xml"/><Relationship Id="rId91" Type="http://schemas.openxmlformats.org/officeDocument/2006/relationships/slide" Target="slides/slide84.xml"/><Relationship Id="rId90" Type="http://schemas.openxmlformats.org/officeDocument/2006/relationships/slide" Target="slides/slide83.xml"/><Relationship Id="rId9" Type="http://schemas.openxmlformats.org/officeDocument/2006/relationships/slide" Target="slides/slide2.xml"/><Relationship Id="rId89" Type="http://schemas.openxmlformats.org/officeDocument/2006/relationships/slide" Target="slides/slide82.xml"/><Relationship Id="rId88" Type="http://schemas.openxmlformats.org/officeDocument/2006/relationships/slide" Target="slides/slide81.xml"/><Relationship Id="rId87" Type="http://schemas.openxmlformats.org/officeDocument/2006/relationships/slide" Target="slides/slide80.xml"/><Relationship Id="rId86" Type="http://schemas.openxmlformats.org/officeDocument/2006/relationships/slide" Target="slides/slide79.xml"/><Relationship Id="rId85" Type="http://schemas.openxmlformats.org/officeDocument/2006/relationships/slide" Target="slides/slide78.xml"/><Relationship Id="rId84" Type="http://schemas.openxmlformats.org/officeDocument/2006/relationships/slide" Target="slides/slide77.xml"/><Relationship Id="rId83" Type="http://schemas.openxmlformats.org/officeDocument/2006/relationships/slide" Target="slides/slide76.xml"/><Relationship Id="rId82" Type="http://schemas.openxmlformats.org/officeDocument/2006/relationships/slide" Target="slides/slide75.xml"/><Relationship Id="rId81" Type="http://schemas.openxmlformats.org/officeDocument/2006/relationships/slide" Target="slides/slide74.xml"/><Relationship Id="rId80" Type="http://schemas.openxmlformats.org/officeDocument/2006/relationships/slide" Target="slides/slide73.xml"/><Relationship Id="rId8" Type="http://schemas.openxmlformats.org/officeDocument/2006/relationships/notesMaster" Target="notesMasters/notesMaster1.xml"/><Relationship Id="rId79" Type="http://schemas.openxmlformats.org/officeDocument/2006/relationships/slide" Target="slides/slide72.xml"/><Relationship Id="rId78" Type="http://schemas.openxmlformats.org/officeDocument/2006/relationships/slide" Target="slides/slide71.xml"/><Relationship Id="rId77" Type="http://schemas.openxmlformats.org/officeDocument/2006/relationships/slide" Target="slides/slide70.xml"/><Relationship Id="rId76" Type="http://schemas.openxmlformats.org/officeDocument/2006/relationships/slide" Target="slides/slide69.xml"/><Relationship Id="rId75" Type="http://schemas.openxmlformats.org/officeDocument/2006/relationships/slide" Target="slides/slide68.xml"/><Relationship Id="rId74" Type="http://schemas.openxmlformats.org/officeDocument/2006/relationships/slide" Target="slides/slide67.xml"/><Relationship Id="rId73" Type="http://schemas.openxmlformats.org/officeDocument/2006/relationships/slide" Target="slides/slide66.xml"/><Relationship Id="rId72" Type="http://schemas.openxmlformats.org/officeDocument/2006/relationships/slide" Target="slides/slide65.xml"/><Relationship Id="rId71" Type="http://schemas.openxmlformats.org/officeDocument/2006/relationships/slide" Target="slides/slide64.xml"/><Relationship Id="rId70" Type="http://schemas.openxmlformats.org/officeDocument/2006/relationships/slide" Target="slides/slide63.xml"/><Relationship Id="rId7" Type="http://schemas.openxmlformats.org/officeDocument/2006/relationships/slide" Target="slides/slide1.xml"/><Relationship Id="rId69" Type="http://schemas.openxmlformats.org/officeDocument/2006/relationships/slide" Target="slides/slide62.xml"/><Relationship Id="rId68" Type="http://schemas.openxmlformats.org/officeDocument/2006/relationships/slide" Target="slides/slide61.xml"/><Relationship Id="rId67" Type="http://schemas.openxmlformats.org/officeDocument/2006/relationships/slide" Target="slides/slide60.xml"/><Relationship Id="rId66" Type="http://schemas.openxmlformats.org/officeDocument/2006/relationships/slide" Target="slides/slide59.xml"/><Relationship Id="rId65" Type="http://schemas.openxmlformats.org/officeDocument/2006/relationships/slide" Target="slides/slide58.xml"/><Relationship Id="rId64" Type="http://schemas.openxmlformats.org/officeDocument/2006/relationships/slide" Target="slides/slide57.xml"/><Relationship Id="rId63" Type="http://schemas.openxmlformats.org/officeDocument/2006/relationships/slide" Target="slides/slide56.xml"/><Relationship Id="rId62" Type="http://schemas.openxmlformats.org/officeDocument/2006/relationships/slide" Target="slides/slide55.xml"/><Relationship Id="rId61" Type="http://schemas.openxmlformats.org/officeDocument/2006/relationships/slide" Target="slides/slide54.xml"/><Relationship Id="rId60" Type="http://schemas.openxmlformats.org/officeDocument/2006/relationships/slide" Target="slides/slide53.xml"/><Relationship Id="rId6" Type="http://schemas.openxmlformats.org/officeDocument/2006/relationships/slideMaster" Target="slideMasters/slideMaster5.xml"/><Relationship Id="rId59" Type="http://schemas.openxmlformats.org/officeDocument/2006/relationships/slide" Target="slides/slide52.xml"/><Relationship Id="rId58" Type="http://schemas.openxmlformats.org/officeDocument/2006/relationships/slide" Target="slides/slide51.xml"/><Relationship Id="rId57" Type="http://schemas.openxmlformats.org/officeDocument/2006/relationships/slide" Target="slides/slide50.xml"/><Relationship Id="rId56" Type="http://schemas.openxmlformats.org/officeDocument/2006/relationships/slide" Target="slides/slide49.xml"/><Relationship Id="rId55" Type="http://schemas.openxmlformats.org/officeDocument/2006/relationships/slide" Target="slides/slide48.xml"/><Relationship Id="rId54" Type="http://schemas.openxmlformats.org/officeDocument/2006/relationships/slide" Target="slides/slide47.xml"/><Relationship Id="rId53" Type="http://schemas.openxmlformats.org/officeDocument/2006/relationships/slide" Target="slides/slide46.xml"/><Relationship Id="rId52" Type="http://schemas.openxmlformats.org/officeDocument/2006/relationships/slide" Target="slides/slide45.xml"/><Relationship Id="rId51" Type="http://schemas.openxmlformats.org/officeDocument/2006/relationships/slide" Target="slides/slide44.xml"/><Relationship Id="rId50" Type="http://schemas.openxmlformats.org/officeDocument/2006/relationships/slide" Target="slides/slide43.xml"/><Relationship Id="rId5" Type="http://schemas.openxmlformats.org/officeDocument/2006/relationships/slideMaster" Target="slideMasters/slideMaster4.xml"/><Relationship Id="rId49" Type="http://schemas.openxmlformats.org/officeDocument/2006/relationships/slide" Target="slides/slide42.xml"/><Relationship Id="rId48" Type="http://schemas.openxmlformats.org/officeDocument/2006/relationships/slide" Target="slides/slide41.xml"/><Relationship Id="rId47" Type="http://schemas.openxmlformats.org/officeDocument/2006/relationships/slide" Target="slides/slide40.xml"/><Relationship Id="rId46" Type="http://schemas.openxmlformats.org/officeDocument/2006/relationships/slide" Target="slides/slide39.xml"/><Relationship Id="rId45" Type="http://schemas.openxmlformats.org/officeDocument/2006/relationships/slide" Target="slides/slide38.xml"/><Relationship Id="rId44" Type="http://schemas.openxmlformats.org/officeDocument/2006/relationships/slide" Target="slides/slide37.xml"/><Relationship Id="rId43" Type="http://schemas.openxmlformats.org/officeDocument/2006/relationships/slide" Target="slides/slide36.xml"/><Relationship Id="rId42" Type="http://schemas.openxmlformats.org/officeDocument/2006/relationships/slide" Target="slides/slide35.xml"/><Relationship Id="rId41" Type="http://schemas.openxmlformats.org/officeDocument/2006/relationships/slide" Target="slides/slide34.xml"/><Relationship Id="rId40" Type="http://schemas.openxmlformats.org/officeDocument/2006/relationships/slide" Target="slides/slide33.xml"/><Relationship Id="rId4" Type="http://schemas.openxmlformats.org/officeDocument/2006/relationships/slideMaster" Target="slideMasters/slideMaster3.xml"/><Relationship Id="rId39" Type="http://schemas.openxmlformats.org/officeDocument/2006/relationships/slide" Target="slides/slide32.xml"/><Relationship Id="rId38" Type="http://schemas.openxmlformats.org/officeDocument/2006/relationships/slide" Target="slides/slide31.xml"/><Relationship Id="rId37" Type="http://schemas.openxmlformats.org/officeDocument/2006/relationships/slide" Target="slides/slide30.xml"/><Relationship Id="rId36" Type="http://schemas.openxmlformats.org/officeDocument/2006/relationships/slide" Target="slides/slide29.xml"/><Relationship Id="rId35" Type="http://schemas.openxmlformats.org/officeDocument/2006/relationships/slide" Target="slides/slide28.xml"/><Relationship Id="rId34" Type="http://schemas.openxmlformats.org/officeDocument/2006/relationships/slide" Target="slides/slide27.xml"/><Relationship Id="rId33" Type="http://schemas.openxmlformats.org/officeDocument/2006/relationships/slide" Target="slides/slide26.xml"/><Relationship Id="rId32" Type="http://schemas.openxmlformats.org/officeDocument/2006/relationships/slide" Target="slides/slide25.xml"/><Relationship Id="rId31" Type="http://schemas.openxmlformats.org/officeDocument/2006/relationships/slide" Target="slides/slide24.xml"/><Relationship Id="rId30" Type="http://schemas.openxmlformats.org/officeDocument/2006/relationships/slide" Target="slides/slide23.xml"/><Relationship Id="rId3" Type="http://schemas.openxmlformats.org/officeDocument/2006/relationships/slideMaster" Target="slideMasters/slideMaster2.xml"/><Relationship Id="rId29" Type="http://schemas.openxmlformats.org/officeDocument/2006/relationships/slide" Target="slides/slide22.xml"/><Relationship Id="rId28" Type="http://schemas.openxmlformats.org/officeDocument/2006/relationships/slide" Target="slides/slide21.xml"/><Relationship Id="rId27" Type="http://schemas.openxmlformats.org/officeDocument/2006/relationships/slide" Target="slides/slide20.xml"/><Relationship Id="rId26" Type="http://schemas.openxmlformats.org/officeDocument/2006/relationships/slide" Target="slides/slide19.xml"/><Relationship Id="rId25" Type="http://schemas.openxmlformats.org/officeDocument/2006/relationships/slide" Target="slides/slide18.xml"/><Relationship Id="rId24" Type="http://schemas.openxmlformats.org/officeDocument/2006/relationships/slide" Target="slides/slide17.xml"/><Relationship Id="rId23" Type="http://schemas.openxmlformats.org/officeDocument/2006/relationships/slide" Target="slides/slide16.xml"/><Relationship Id="rId22" Type="http://schemas.openxmlformats.org/officeDocument/2006/relationships/slide" Target="slides/slide15.xml"/><Relationship Id="rId219" Type="http://schemas.openxmlformats.org/officeDocument/2006/relationships/tags" Target="tags/tag939.xml"/><Relationship Id="rId218" Type="http://schemas.openxmlformats.org/officeDocument/2006/relationships/font" Target="fonts/font10.fntdata"/><Relationship Id="rId217" Type="http://schemas.openxmlformats.org/officeDocument/2006/relationships/font" Target="fonts/font9.fntdata"/><Relationship Id="rId216" Type="http://schemas.openxmlformats.org/officeDocument/2006/relationships/font" Target="fonts/font8.fntdata"/><Relationship Id="rId215" Type="http://schemas.openxmlformats.org/officeDocument/2006/relationships/font" Target="fonts/font7.fntdata"/><Relationship Id="rId214" Type="http://schemas.openxmlformats.org/officeDocument/2006/relationships/font" Target="fonts/font6.fntdata"/><Relationship Id="rId213" Type="http://schemas.openxmlformats.org/officeDocument/2006/relationships/font" Target="fonts/font5.fntdata"/><Relationship Id="rId212" Type="http://schemas.openxmlformats.org/officeDocument/2006/relationships/font" Target="fonts/font4.fntdata"/><Relationship Id="rId211" Type="http://schemas.openxmlformats.org/officeDocument/2006/relationships/font" Target="fonts/font3.fntdata"/><Relationship Id="rId210" Type="http://schemas.openxmlformats.org/officeDocument/2006/relationships/font" Target="fonts/font2.fntdata"/><Relationship Id="rId21" Type="http://schemas.openxmlformats.org/officeDocument/2006/relationships/slide" Target="slides/slide14.xml"/><Relationship Id="rId209" Type="http://schemas.openxmlformats.org/officeDocument/2006/relationships/font" Target="fonts/font1.fntdata"/><Relationship Id="rId208" Type="http://schemas.openxmlformats.org/officeDocument/2006/relationships/tableStyles" Target="tableStyles.xml"/><Relationship Id="rId207" Type="http://schemas.openxmlformats.org/officeDocument/2006/relationships/viewProps" Target="viewProps.xml"/><Relationship Id="rId206" Type="http://schemas.openxmlformats.org/officeDocument/2006/relationships/presProps" Target="presProps.xml"/><Relationship Id="rId205" Type="http://schemas.openxmlformats.org/officeDocument/2006/relationships/slide" Target="slides/slide198.xml"/><Relationship Id="rId204" Type="http://schemas.openxmlformats.org/officeDocument/2006/relationships/slide" Target="slides/slide197.xml"/><Relationship Id="rId203" Type="http://schemas.openxmlformats.org/officeDocument/2006/relationships/slide" Target="slides/slide196.xml"/><Relationship Id="rId202" Type="http://schemas.openxmlformats.org/officeDocument/2006/relationships/slide" Target="slides/slide195.xml"/><Relationship Id="rId201" Type="http://schemas.openxmlformats.org/officeDocument/2006/relationships/slide" Target="slides/slide194.xml"/><Relationship Id="rId200" Type="http://schemas.openxmlformats.org/officeDocument/2006/relationships/slide" Target="slides/slide193.xml"/><Relationship Id="rId20" Type="http://schemas.openxmlformats.org/officeDocument/2006/relationships/slide" Target="slides/slide13.xml"/><Relationship Id="rId2" Type="http://schemas.openxmlformats.org/officeDocument/2006/relationships/theme" Target="theme/theme1.xml"/><Relationship Id="rId199" Type="http://schemas.openxmlformats.org/officeDocument/2006/relationships/slide" Target="slides/slide192.xml"/><Relationship Id="rId198" Type="http://schemas.openxmlformats.org/officeDocument/2006/relationships/slide" Target="slides/slide191.xml"/><Relationship Id="rId197" Type="http://schemas.openxmlformats.org/officeDocument/2006/relationships/slide" Target="slides/slide190.xml"/><Relationship Id="rId196" Type="http://schemas.openxmlformats.org/officeDocument/2006/relationships/slide" Target="slides/slide189.xml"/><Relationship Id="rId195" Type="http://schemas.openxmlformats.org/officeDocument/2006/relationships/slide" Target="slides/slide188.xml"/><Relationship Id="rId194" Type="http://schemas.openxmlformats.org/officeDocument/2006/relationships/slide" Target="slides/slide187.xml"/><Relationship Id="rId193" Type="http://schemas.openxmlformats.org/officeDocument/2006/relationships/slide" Target="slides/slide186.xml"/><Relationship Id="rId192" Type="http://schemas.openxmlformats.org/officeDocument/2006/relationships/slide" Target="slides/slide185.xml"/><Relationship Id="rId191" Type="http://schemas.openxmlformats.org/officeDocument/2006/relationships/slide" Target="slides/slide184.xml"/><Relationship Id="rId190" Type="http://schemas.openxmlformats.org/officeDocument/2006/relationships/slide" Target="slides/slide183.xml"/><Relationship Id="rId19" Type="http://schemas.openxmlformats.org/officeDocument/2006/relationships/slide" Target="slides/slide12.xml"/><Relationship Id="rId189" Type="http://schemas.openxmlformats.org/officeDocument/2006/relationships/slide" Target="slides/slide182.xml"/><Relationship Id="rId188" Type="http://schemas.openxmlformats.org/officeDocument/2006/relationships/slide" Target="slides/slide181.xml"/><Relationship Id="rId187" Type="http://schemas.openxmlformats.org/officeDocument/2006/relationships/slide" Target="slides/slide180.xml"/><Relationship Id="rId186" Type="http://schemas.openxmlformats.org/officeDocument/2006/relationships/slide" Target="slides/slide179.xml"/><Relationship Id="rId185" Type="http://schemas.openxmlformats.org/officeDocument/2006/relationships/slide" Target="slides/slide178.xml"/><Relationship Id="rId184" Type="http://schemas.openxmlformats.org/officeDocument/2006/relationships/slide" Target="slides/slide177.xml"/><Relationship Id="rId183" Type="http://schemas.openxmlformats.org/officeDocument/2006/relationships/slide" Target="slides/slide176.xml"/><Relationship Id="rId182" Type="http://schemas.openxmlformats.org/officeDocument/2006/relationships/slide" Target="slides/slide175.xml"/><Relationship Id="rId181" Type="http://schemas.openxmlformats.org/officeDocument/2006/relationships/slide" Target="slides/slide174.xml"/><Relationship Id="rId180" Type="http://schemas.openxmlformats.org/officeDocument/2006/relationships/slide" Target="slides/slide173.xml"/><Relationship Id="rId18" Type="http://schemas.openxmlformats.org/officeDocument/2006/relationships/slide" Target="slides/slide11.xml"/><Relationship Id="rId179" Type="http://schemas.openxmlformats.org/officeDocument/2006/relationships/slide" Target="slides/slide172.xml"/><Relationship Id="rId178" Type="http://schemas.openxmlformats.org/officeDocument/2006/relationships/slide" Target="slides/slide171.xml"/><Relationship Id="rId177" Type="http://schemas.openxmlformats.org/officeDocument/2006/relationships/slide" Target="slides/slide170.xml"/><Relationship Id="rId176" Type="http://schemas.openxmlformats.org/officeDocument/2006/relationships/slide" Target="slides/slide169.xml"/><Relationship Id="rId175" Type="http://schemas.openxmlformats.org/officeDocument/2006/relationships/slide" Target="slides/slide168.xml"/><Relationship Id="rId174" Type="http://schemas.openxmlformats.org/officeDocument/2006/relationships/slide" Target="slides/slide167.xml"/><Relationship Id="rId173" Type="http://schemas.openxmlformats.org/officeDocument/2006/relationships/slide" Target="slides/slide166.xml"/><Relationship Id="rId172" Type="http://schemas.openxmlformats.org/officeDocument/2006/relationships/slide" Target="slides/slide165.xml"/><Relationship Id="rId171" Type="http://schemas.openxmlformats.org/officeDocument/2006/relationships/slide" Target="slides/slide164.xml"/><Relationship Id="rId170" Type="http://schemas.openxmlformats.org/officeDocument/2006/relationships/slide" Target="slides/slide163.xml"/><Relationship Id="rId17" Type="http://schemas.openxmlformats.org/officeDocument/2006/relationships/slide" Target="slides/slide10.xml"/><Relationship Id="rId169" Type="http://schemas.openxmlformats.org/officeDocument/2006/relationships/slide" Target="slides/slide162.xml"/><Relationship Id="rId168" Type="http://schemas.openxmlformats.org/officeDocument/2006/relationships/slide" Target="slides/slide161.xml"/><Relationship Id="rId167" Type="http://schemas.openxmlformats.org/officeDocument/2006/relationships/slide" Target="slides/slide160.xml"/><Relationship Id="rId166" Type="http://schemas.openxmlformats.org/officeDocument/2006/relationships/slide" Target="slides/slide159.xml"/><Relationship Id="rId165" Type="http://schemas.openxmlformats.org/officeDocument/2006/relationships/slide" Target="slides/slide158.xml"/><Relationship Id="rId164" Type="http://schemas.openxmlformats.org/officeDocument/2006/relationships/slide" Target="slides/slide157.xml"/><Relationship Id="rId163" Type="http://schemas.openxmlformats.org/officeDocument/2006/relationships/slide" Target="slides/slide156.xml"/><Relationship Id="rId162" Type="http://schemas.openxmlformats.org/officeDocument/2006/relationships/slide" Target="slides/slide155.xml"/><Relationship Id="rId161" Type="http://schemas.openxmlformats.org/officeDocument/2006/relationships/slide" Target="slides/slide154.xml"/><Relationship Id="rId160" Type="http://schemas.openxmlformats.org/officeDocument/2006/relationships/slide" Target="slides/slide153.xml"/><Relationship Id="rId16" Type="http://schemas.openxmlformats.org/officeDocument/2006/relationships/slide" Target="slides/slide9.xml"/><Relationship Id="rId159" Type="http://schemas.openxmlformats.org/officeDocument/2006/relationships/slide" Target="slides/slide152.xml"/><Relationship Id="rId158" Type="http://schemas.openxmlformats.org/officeDocument/2006/relationships/slide" Target="slides/slide151.xml"/><Relationship Id="rId157" Type="http://schemas.openxmlformats.org/officeDocument/2006/relationships/slide" Target="slides/slide150.xml"/><Relationship Id="rId156" Type="http://schemas.openxmlformats.org/officeDocument/2006/relationships/slide" Target="slides/slide149.xml"/><Relationship Id="rId155" Type="http://schemas.openxmlformats.org/officeDocument/2006/relationships/slide" Target="slides/slide148.xml"/><Relationship Id="rId154" Type="http://schemas.openxmlformats.org/officeDocument/2006/relationships/slide" Target="slides/slide147.xml"/><Relationship Id="rId153" Type="http://schemas.openxmlformats.org/officeDocument/2006/relationships/slide" Target="slides/slide146.xml"/><Relationship Id="rId152" Type="http://schemas.openxmlformats.org/officeDocument/2006/relationships/slide" Target="slides/slide145.xml"/><Relationship Id="rId151" Type="http://schemas.openxmlformats.org/officeDocument/2006/relationships/slide" Target="slides/slide144.xml"/><Relationship Id="rId150" Type="http://schemas.openxmlformats.org/officeDocument/2006/relationships/slide" Target="slides/slide143.xml"/><Relationship Id="rId15" Type="http://schemas.openxmlformats.org/officeDocument/2006/relationships/slide" Target="slides/slide8.xml"/><Relationship Id="rId149" Type="http://schemas.openxmlformats.org/officeDocument/2006/relationships/slide" Target="slides/slide142.xml"/><Relationship Id="rId148" Type="http://schemas.openxmlformats.org/officeDocument/2006/relationships/slide" Target="slides/slide141.xml"/><Relationship Id="rId147" Type="http://schemas.openxmlformats.org/officeDocument/2006/relationships/slide" Target="slides/slide140.xml"/><Relationship Id="rId146" Type="http://schemas.openxmlformats.org/officeDocument/2006/relationships/slide" Target="slides/slide139.xml"/><Relationship Id="rId145" Type="http://schemas.openxmlformats.org/officeDocument/2006/relationships/slide" Target="slides/slide138.xml"/><Relationship Id="rId144" Type="http://schemas.openxmlformats.org/officeDocument/2006/relationships/slide" Target="slides/slide137.xml"/><Relationship Id="rId143" Type="http://schemas.openxmlformats.org/officeDocument/2006/relationships/slide" Target="slides/slide136.xml"/><Relationship Id="rId142" Type="http://schemas.openxmlformats.org/officeDocument/2006/relationships/slide" Target="slides/slide135.xml"/><Relationship Id="rId141" Type="http://schemas.openxmlformats.org/officeDocument/2006/relationships/slide" Target="slides/slide134.xml"/><Relationship Id="rId140" Type="http://schemas.openxmlformats.org/officeDocument/2006/relationships/slide" Target="slides/slide133.xml"/><Relationship Id="rId14" Type="http://schemas.openxmlformats.org/officeDocument/2006/relationships/slide" Target="slides/slide7.xml"/><Relationship Id="rId139" Type="http://schemas.openxmlformats.org/officeDocument/2006/relationships/slide" Target="slides/slide132.xml"/><Relationship Id="rId138" Type="http://schemas.openxmlformats.org/officeDocument/2006/relationships/slide" Target="slides/slide131.xml"/><Relationship Id="rId137" Type="http://schemas.openxmlformats.org/officeDocument/2006/relationships/slide" Target="slides/slide130.xml"/><Relationship Id="rId136" Type="http://schemas.openxmlformats.org/officeDocument/2006/relationships/slide" Target="slides/slide129.xml"/><Relationship Id="rId135" Type="http://schemas.openxmlformats.org/officeDocument/2006/relationships/slide" Target="slides/slide128.xml"/><Relationship Id="rId134" Type="http://schemas.openxmlformats.org/officeDocument/2006/relationships/slide" Target="slides/slide127.xml"/><Relationship Id="rId133" Type="http://schemas.openxmlformats.org/officeDocument/2006/relationships/slide" Target="slides/slide126.xml"/><Relationship Id="rId132" Type="http://schemas.openxmlformats.org/officeDocument/2006/relationships/slide" Target="slides/slide125.xml"/><Relationship Id="rId131" Type="http://schemas.openxmlformats.org/officeDocument/2006/relationships/slide" Target="slides/slide124.xml"/><Relationship Id="rId130" Type="http://schemas.openxmlformats.org/officeDocument/2006/relationships/slide" Target="slides/slide123.xml"/><Relationship Id="rId13" Type="http://schemas.openxmlformats.org/officeDocument/2006/relationships/slide" Target="slides/slide6.xml"/><Relationship Id="rId129" Type="http://schemas.openxmlformats.org/officeDocument/2006/relationships/slide" Target="slides/slide122.xml"/><Relationship Id="rId128" Type="http://schemas.openxmlformats.org/officeDocument/2006/relationships/slide" Target="slides/slide121.xml"/><Relationship Id="rId127" Type="http://schemas.openxmlformats.org/officeDocument/2006/relationships/slide" Target="slides/slide120.xml"/><Relationship Id="rId126" Type="http://schemas.openxmlformats.org/officeDocument/2006/relationships/slide" Target="slides/slide119.xml"/><Relationship Id="rId125" Type="http://schemas.openxmlformats.org/officeDocument/2006/relationships/slide" Target="slides/slide118.xml"/><Relationship Id="rId124" Type="http://schemas.openxmlformats.org/officeDocument/2006/relationships/slide" Target="slides/slide117.xml"/><Relationship Id="rId123" Type="http://schemas.openxmlformats.org/officeDocument/2006/relationships/slide" Target="slides/slide116.xml"/><Relationship Id="rId122" Type="http://schemas.openxmlformats.org/officeDocument/2006/relationships/slide" Target="slides/slide115.xml"/><Relationship Id="rId121" Type="http://schemas.openxmlformats.org/officeDocument/2006/relationships/slide" Target="slides/slide114.xml"/><Relationship Id="rId120" Type="http://schemas.openxmlformats.org/officeDocument/2006/relationships/slide" Target="slides/slide113.xml"/><Relationship Id="rId12" Type="http://schemas.openxmlformats.org/officeDocument/2006/relationships/slide" Target="slides/slide5.xml"/><Relationship Id="rId119" Type="http://schemas.openxmlformats.org/officeDocument/2006/relationships/slide" Target="slides/slide112.xml"/><Relationship Id="rId118" Type="http://schemas.openxmlformats.org/officeDocument/2006/relationships/slide" Target="slides/slide111.xml"/><Relationship Id="rId117" Type="http://schemas.openxmlformats.org/officeDocument/2006/relationships/slide" Target="slides/slide110.xml"/><Relationship Id="rId116" Type="http://schemas.openxmlformats.org/officeDocument/2006/relationships/slide" Target="slides/slide109.xml"/><Relationship Id="rId115" Type="http://schemas.openxmlformats.org/officeDocument/2006/relationships/slide" Target="slides/slide108.xml"/><Relationship Id="rId114" Type="http://schemas.openxmlformats.org/officeDocument/2006/relationships/slide" Target="slides/slide107.xml"/><Relationship Id="rId113" Type="http://schemas.openxmlformats.org/officeDocument/2006/relationships/slide" Target="slides/slide106.xml"/><Relationship Id="rId112" Type="http://schemas.openxmlformats.org/officeDocument/2006/relationships/slide" Target="slides/slide105.xml"/><Relationship Id="rId111" Type="http://schemas.openxmlformats.org/officeDocument/2006/relationships/slide" Target="slides/slide104.xml"/><Relationship Id="rId110" Type="http://schemas.openxmlformats.org/officeDocument/2006/relationships/slide" Target="slides/slide103.xml"/><Relationship Id="rId11" Type="http://schemas.openxmlformats.org/officeDocument/2006/relationships/slide" Target="slides/slide4.xml"/><Relationship Id="rId109" Type="http://schemas.openxmlformats.org/officeDocument/2006/relationships/slide" Target="slides/slide102.xml"/><Relationship Id="rId108" Type="http://schemas.openxmlformats.org/officeDocument/2006/relationships/slide" Target="slides/slide101.xml"/><Relationship Id="rId107" Type="http://schemas.openxmlformats.org/officeDocument/2006/relationships/slide" Target="slides/slide100.xml"/><Relationship Id="rId106" Type="http://schemas.openxmlformats.org/officeDocument/2006/relationships/slide" Target="slides/slide99.xml"/><Relationship Id="rId105" Type="http://schemas.openxmlformats.org/officeDocument/2006/relationships/slide" Target="slides/slide98.xml"/><Relationship Id="rId104" Type="http://schemas.openxmlformats.org/officeDocument/2006/relationships/slide" Target="slides/slide97.xml"/><Relationship Id="rId103" Type="http://schemas.openxmlformats.org/officeDocument/2006/relationships/slide" Target="slides/slide96.xml"/><Relationship Id="rId102" Type="http://schemas.openxmlformats.org/officeDocument/2006/relationships/slide" Target="slides/slide95.xml"/><Relationship Id="rId101" Type="http://schemas.openxmlformats.org/officeDocument/2006/relationships/slide" Target="slides/slide94.xml"/><Relationship Id="rId100" Type="http://schemas.openxmlformats.org/officeDocument/2006/relationships/slide" Target="slides/slide93.xml"/><Relationship Id="rId10" Type="http://schemas.openxmlformats.org/officeDocument/2006/relationships/slide" Target="slides/slide3.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A393D31E-D036-46C4-82FA-8E09891A35F3}"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381533" y="685800"/>
            <a:ext cx="6094934"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208E2A99-AD57-4D32-8DC3-77F8488D5139}"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0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0.xml"/></Relationships>
</file>

<file path=ppt/notesSlides/_rels/notesSlide10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1.xml"/></Relationships>
</file>

<file path=ppt/notesSlides/_rels/notesSlide10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2.xml"/></Relationships>
</file>

<file path=ppt/notesSlides/_rels/notesSlide10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3.xml"/></Relationships>
</file>

<file path=ppt/notesSlides/_rels/notesSlide10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4.xml"/></Relationships>
</file>

<file path=ppt/notesSlides/_rels/notesSlide10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5.xml"/></Relationships>
</file>

<file path=ppt/notesSlides/_rels/notesSlide10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6.xml"/></Relationships>
</file>

<file path=ppt/notesSlides/_rels/notesSlide10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7.xml"/></Relationships>
</file>

<file path=ppt/notesSlides/_rels/notesSlide10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8.xml"/></Relationships>
</file>

<file path=ppt/notesSlides/_rels/notesSlide10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9.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0.xml"/></Relationships>
</file>

<file path=ppt/notesSlides/_rels/notesSlide1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1.xml"/></Relationships>
</file>

<file path=ppt/notesSlides/_rels/notesSlide1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2.xml"/></Relationships>
</file>

<file path=ppt/notesSlides/_rels/notesSlide1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3.xml"/></Relationships>
</file>

<file path=ppt/notesSlides/_rels/notesSlide1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4.xml"/></Relationships>
</file>

<file path=ppt/notesSlides/_rels/notesSlide1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5.xml"/></Relationships>
</file>

<file path=ppt/notesSlides/_rels/notesSlide1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6.xml"/></Relationships>
</file>

<file path=ppt/notesSlides/_rels/notesSlide1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7.xml"/></Relationships>
</file>

<file path=ppt/notesSlides/_rels/notesSlide1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8.xml"/></Relationships>
</file>

<file path=ppt/notesSlides/_rels/notesSlide1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9.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0.xml"/></Relationships>
</file>

<file path=ppt/notesSlides/_rels/notesSlide1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1.xml"/></Relationships>
</file>

<file path=ppt/notesSlides/_rels/notesSlide1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2.xml"/></Relationships>
</file>

<file path=ppt/notesSlides/_rels/notesSlide1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3.xml"/></Relationships>
</file>

<file path=ppt/notesSlides/_rels/notesSlide1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4.xml"/></Relationships>
</file>

<file path=ppt/notesSlides/_rels/notesSlide1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5.xml"/></Relationships>
</file>

<file path=ppt/notesSlides/_rels/notesSlide1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6.xml"/></Relationships>
</file>

<file path=ppt/notesSlides/_rels/notesSlide1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7.xml"/></Relationships>
</file>

<file path=ppt/notesSlides/_rels/notesSlide1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8.xml"/></Relationships>
</file>

<file path=ppt/notesSlides/_rels/notesSlide1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9.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0.xml"/></Relationships>
</file>

<file path=ppt/notesSlides/_rels/notesSlide1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1.xml"/></Relationships>
</file>

<file path=ppt/notesSlides/_rels/notesSlide1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2.xml"/></Relationships>
</file>

<file path=ppt/notesSlides/_rels/notesSlide1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3.xml"/></Relationships>
</file>

<file path=ppt/notesSlides/_rels/notesSlide1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4.xml"/></Relationships>
</file>

<file path=ppt/notesSlides/_rels/notesSlide1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5.xml"/></Relationships>
</file>

<file path=ppt/notesSlides/_rels/notesSlide1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6.xml"/></Relationships>
</file>

<file path=ppt/notesSlides/_rels/notesSlide1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7.xml"/></Relationships>
</file>

<file path=ppt/notesSlides/_rels/notesSlide1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8.xml"/></Relationships>
</file>

<file path=ppt/notesSlides/_rels/notesSlide1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9.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0.xml"/></Relationships>
</file>

<file path=ppt/notesSlides/_rels/notesSlide1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1.xml"/></Relationships>
</file>

<file path=ppt/notesSlides/_rels/notesSlide1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2.xml"/></Relationships>
</file>

<file path=ppt/notesSlides/_rels/notesSlide1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3.xml"/></Relationships>
</file>

<file path=ppt/notesSlides/_rels/notesSlide1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4.xml"/></Relationships>
</file>

<file path=ppt/notesSlides/_rels/notesSlide1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5.xml"/></Relationships>
</file>

<file path=ppt/notesSlides/_rels/notesSlide1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6.xml"/></Relationships>
</file>

<file path=ppt/notesSlides/_rels/notesSlide1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7.xml"/></Relationships>
</file>

<file path=ppt/notesSlides/_rels/notesSlide1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8.xml"/></Relationships>
</file>

<file path=ppt/notesSlides/_rels/notesSlide1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9.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0.xml"/></Relationships>
</file>

<file path=ppt/notesSlides/_rels/notesSlide1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1.xml"/></Relationships>
</file>

<file path=ppt/notesSlides/_rels/notesSlide1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2.xml"/></Relationships>
</file>

<file path=ppt/notesSlides/_rels/notesSlide15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3.xml"/></Relationships>
</file>

<file path=ppt/notesSlides/_rels/notesSlide15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4.xml"/></Relationships>
</file>

<file path=ppt/notesSlides/_rels/notesSlide15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5.xml"/></Relationships>
</file>

<file path=ppt/notesSlides/_rels/notesSlide15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6.xml"/></Relationships>
</file>

<file path=ppt/notesSlides/_rels/notesSlide15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7.xml"/></Relationships>
</file>

<file path=ppt/notesSlides/_rels/notesSlide15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8.xml"/></Relationships>
</file>

<file path=ppt/notesSlides/_rels/notesSlide15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9.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6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0.xml"/></Relationships>
</file>

<file path=ppt/notesSlides/_rels/notesSlide16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1.xml"/></Relationships>
</file>

<file path=ppt/notesSlides/_rels/notesSlide16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2.xml"/></Relationships>
</file>

<file path=ppt/notesSlides/_rels/notesSlide16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3.xml"/></Relationships>
</file>

<file path=ppt/notesSlides/_rels/notesSlide16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4.xml"/></Relationships>
</file>

<file path=ppt/notesSlides/_rels/notesSlide16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5.xml"/></Relationships>
</file>

<file path=ppt/notesSlides/_rels/notesSlide16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6.xml"/></Relationships>
</file>

<file path=ppt/notesSlides/_rels/notesSlide16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7.xml"/></Relationships>
</file>

<file path=ppt/notesSlides/_rels/notesSlide16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8.xml"/></Relationships>
</file>

<file path=ppt/notesSlides/_rels/notesSlide16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9.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7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0.xml"/></Relationships>
</file>

<file path=ppt/notesSlides/_rels/notesSlide17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1.xml"/></Relationships>
</file>

<file path=ppt/notesSlides/_rels/notesSlide17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2.xml"/></Relationships>
</file>

<file path=ppt/notesSlides/_rels/notesSlide17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3.xml"/></Relationships>
</file>

<file path=ppt/notesSlides/_rels/notesSlide17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4.xml"/></Relationships>
</file>

<file path=ppt/notesSlides/_rels/notesSlide17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5.xml"/></Relationships>
</file>

<file path=ppt/notesSlides/_rels/notesSlide17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6.xml"/></Relationships>
</file>

<file path=ppt/notesSlides/_rels/notesSlide17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7.xml"/></Relationships>
</file>

<file path=ppt/notesSlides/_rels/notesSlide17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8.xml"/></Relationships>
</file>

<file path=ppt/notesSlides/_rels/notesSlide17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9.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8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0.xml"/></Relationships>
</file>

<file path=ppt/notesSlides/_rels/notesSlide18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1.xml"/></Relationships>
</file>

<file path=ppt/notesSlides/_rels/notesSlide18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2.xml"/></Relationships>
</file>

<file path=ppt/notesSlides/_rels/notesSlide18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3.xml"/></Relationships>
</file>

<file path=ppt/notesSlides/_rels/notesSlide18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4.xml"/></Relationships>
</file>

<file path=ppt/notesSlides/_rels/notesSlide18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5.xml"/></Relationships>
</file>

<file path=ppt/notesSlides/_rels/notesSlide18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6.xml"/></Relationships>
</file>

<file path=ppt/notesSlides/_rels/notesSlide18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7.xml"/></Relationships>
</file>

<file path=ppt/notesSlides/_rels/notesSlide18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8.xml"/></Relationships>
</file>

<file path=ppt/notesSlides/_rels/notesSlide18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9.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19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0.xml"/></Relationships>
</file>

<file path=ppt/notesSlides/_rels/notesSlide19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1.xml"/></Relationships>
</file>

<file path=ppt/notesSlides/_rels/notesSlide19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2.xml"/></Relationships>
</file>

<file path=ppt/notesSlides/_rels/notesSlide19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3.xml"/></Relationships>
</file>

<file path=ppt/notesSlides/_rels/notesSlide19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4.xml"/></Relationships>
</file>

<file path=ppt/notesSlides/_rels/notesSlide19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5.xml"/></Relationships>
</file>

<file path=ppt/notesSlides/_rels/notesSlide19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6.xml"/></Relationships>
</file>

<file path=ppt/notesSlides/_rels/notesSlide19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7.xml"/></Relationships>
</file>

<file path=ppt/notesSlides/_rels/notesSlide19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8.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5.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9.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0.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1.xml"/></Relationships>
</file>

<file path=ppt/notesSlides/_rels/notesSlide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2.xml"/></Relationships>
</file>

<file path=ppt/notesSlides/_rels/notesSlide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3.xml"/></Relationships>
</file>

<file path=ppt/notesSlides/_rels/notesSlide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4.xml"/></Relationships>
</file>

<file path=ppt/notesSlides/_rels/notesSlide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5.xml"/></Relationships>
</file>

<file path=ppt/notesSlides/_rels/notesSlide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6.xml"/></Relationships>
</file>

<file path=ppt/notesSlides/_rels/notesSlide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7.xml"/></Relationships>
</file>

<file path=ppt/notesSlides/_rels/notesSlide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xml"/></Relationships>
</file>

<file path=ppt/notesSlides/_rels/notesSlide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9.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0.xml"/></Relationships>
</file>

<file path=ppt/notesSlides/_rels/notesSlide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1.xml"/></Relationships>
</file>

<file path=ppt/notesSlides/_rels/notesSlide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2.xml"/></Relationships>
</file>

<file path=ppt/notesSlides/_rels/notesSlide5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3.xml"/></Relationships>
</file>

<file path=ppt/notesSlides/_rels/notesSlide5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4.xml"/></Relationships>
</file>

<file path=ppt/notesSlides/_rels/notesSlide5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5.xml"/></Relationships>
</file>

<file path=ppt/notesSlides/_rels/notesSlide5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6.xml"/></Relationships>
</file>

<file path=ppt/notesSlides/_rels/notesSlide5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7.xml"/></Relationships>
</file>

<file path=ppt/notesSlides/_rels/notesSlide5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8.xml"/></Relationships>
</file>

<file path=ppt/notesSlides/_rels/notesSlide5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9.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6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0.xml"/></Relationships>
</file>

<file path=ppt/notesSlides/_rels/notesSlide6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1.xml"/></Relationships>
</file>

<file path=ppt/notesSlides/_rels/notesSlide6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2.xml"/></Relationships>
</file>

<file path=ppt/notesSlides/_rels/notesSlide6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3.xml"/></Relationships>
</file>

<file path=ppt/notesSlides/_rels/notesSlide6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4.xml"/></Relationships>
</file>

<file path=ppt/notesSlides/_rels/notesSlide6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5.xml"/></Relationships>
</file>

<file path=ppt/notesSlides/_rels/notesSlide6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6.xml"/></Relationships>
</file>

<file path=ppt/notesSlides/_rels/notesSlide6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7.xml"/></Relationships>
</file>

<file path=ppt/notesSlides/_rels/notesSlide6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8.xml"/></Relationships>
</file>

<file path=ppt/notesSlides/_rels/notesSlide6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9.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7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0.xml"/></Relationships>
</file>

<file path=ppt/notesSlides/_rels/notesSlide7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1.xml"/></Relationships>
</file>

<file path=ppt/notesSlides/_rels/notesSlide7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2.xml"/></Relationships>
</file>

<file path=ppt/notesSlides/_rels/notesSlide7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3.xml"/></Relationships>
</file>

<file path=ppt/notesSlides/_rels/notesSlide7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4.xml"/></Relationships>
</file>

<file path=ppt/notesSlides/_rels/notesSlide7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5.xml"/></Relationships>
</file>

<file path=ppt/notesSlides/_rels/notesSlide7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6.xml"/></Relationships>
</file>

<file path=ppt/notesSlides/_rels/notesSlide7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7.xml"/></Relationships>
</file>

<file path=ppt/notesSlides/_rels/notesSlide7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8.xml"/></Relationships>
</file>

<file path=ppt/notesSlides/_rels/notesSlide7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9.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8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0.xml"/></Relationships>
</file>

<file path=ppt/notesSlides/_rels/notesSlide8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1.xml"/></Relationships>
</file>

<file path=ppt/notesSlides/_rels/notesSlide8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2.xml"/></Relationships>
</file>

<file path=ppt/notesSlides/_rels/notesSlide8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3.xml"/></Relationships>
</file>

<file path=ppt/notesSlides/_rels/notesSlide8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4.xml"/></Relationships>
</file>

<file path=ppt/notesSlides/_rels/notesSlide8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5.xml"/></Relationships>
</file>

<file path=ppt/notesSlides/_rels/notesSlide8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6.xml"/></Relationships>
</file>

<file path=ppt/notesSlides/_rels/notesSlide8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7.xml"/></Relationships>
</file>

<file path=ppt/notesSlides/_rels/notesSlide8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8.xml"/></Relationships>
</file>

<file path=ppt/notesSlides/_rels/notesSlide8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9.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_rels/notesSlide9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0.xml"/></Relationships>
</file>

<file path=ppt/notesSlides/_rels/notesSlide9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1.xml"/></Relationships>
</file>

<file path=ppt/notesSlides/_rels/notesSlide9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2.xml"/></Relationships>
</file>

<file path=ppt/notesSlides/_rels/notesSlide9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3.xml"/></Relationships>
</file>

<file path=ppt/notesSlides/_rels/notesSlide9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4.xml"/></Relationships>
</file>

<file path=ppt/notesSlides/_rels/notesSlide9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5.xml"/></Relationships>
</file>

<file path=ppt/notesSlides/_rels/notesSlide9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6.xml"/></Relationships>
</file>

<file path=ppt/notesSlides/_rels/notesSlide9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7.xml"/></Relationships>
</file>

<file path=ppt/notesSlides/_rels/notesSlide9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8.xml"/></Relationships>
</file>

<file path=ppt/notesSlides/_rels/notesSlide9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r>
              <a:rPr>
                <a:solidFill>
                  <a:schemeClr val="tx1">
                    <a:lumMod val="65000"/>
                    <a:lumOff val="35000"/>
                  </a:schemeClr>
                </a:solidFill>
                <a:latin typeface="微软雅黑" panose="020B0503020204020204" pitchFamily="34" charset="-122"/>
                <a:ea typeface="微软雅黑" panose="020B0503020204020204" pitchFamily="34" charset="-122"/>
                <a:sym typeface="+mn-ea"/>
              </a:rPr>
              <a:t>更多安全资料，请添加安小应微信号：ansyingcysafety。</a:t>
            </a:r>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2A5B7D9-C388-4818-980F-5244ADED00A5}"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6" Type="http://schemas.openxmlformats.org/officeDocument/2006/relationships/tags" Target="../tags/tag10.xml"/><Relationship Id="rId5" Type="http://schemas.openxmlformats.org/officeDocument/2006/relationships/tags" Target="../tags/tag9.xml"/><Relationship Id="rId4" Type="http://schemas.openxmlformats.org/officeDocument/2006/relationships/tags" Target="../tags/tag8.xml"/><Relationship Id="rId3" Type="http://schemas.openxmlformats.org/officeDocument/2006/relationships/tags" Target="../tags/tag7.xml"/><Relationship Id="rId2" Type="http://schemas.openxmlformats.org/officeDocument/2006/relationships/tags" Target="../tags/tag6.xml"/><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6" Type="http://schemas.openxmlformats.org/officeDocument/2006/relationships/tags" Target="../tags/tag15.xml"/><Relationship Id="rId5" Type="http://schemas.openxmlformats.org/officeDocument/2006/relationships/tags" Target="../tags/tag14.xml"/><Relationship Id="rId4" Type="http://schemas.openxmlformats.org/officeDocument/2006/relationships/tags" Target="../tags/tag13.xml"/><Relationship Id="rId3" Type="http://schemas.openxmlformats.org/officeDocument/2006/relationships/tags" Target="../tags/tag12.xml"/><Relationship Id="rId2" Type="http://schemas.openxmlformats.org/officeDocument/2006/relationships/tags" Target="../tags/tag11.xml"/><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7" Type="http://schemas.openxmlformats.org/officeDocument/2006/relationships/tags" Target="../tags/tag21.xml"/><Relationship Id="rId6" Type="http://schemas.openxmlformats.org/officeDocument/2006/relationships/tags" Target="../tags/tag20.xml"/><Relationship Id="rId5" Type="http://schemas.openxmlformats.org/officeDocument/2006/relationships/tags" Target="../tags/tag19.xml"/><Relationship Id="rId4" Type="http://schemas.openxmlformats.org/officeDocument/2006/relationships/tags" Target="../tags/tag18.xml"/><Relationship Id="rId3" Type="http://schemas.openxmlformats.org/officeDocument/2006/relationships/tags" Target="../tags/tag17.xml"/><Relationship Id="rId2" Type="http://schemas.openxmlformats.org/officeDocument/2006/relationships/tags" Target="../tags/tag16.xml"/><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9" Type="http://schemas.openxmlformats.org/officeDocument/2006/relationships/tags" Target="../tags/tag29.xml"/><Relationship Id="rId8" Type="http://schemas.openxmlformats.org/officeDocument/2006/relationships/tags" Target="../tags/tag28.xml"/><Relationship Id="rId7" Type="http://schemas.openxmlformats.org/officeDocument/2006/relationships/tags" Target="../tags/tag27.xml"/><Relationship Id="rId6" Type="http://schemas.openxmlformats.org/officeDocument/2006/relationships/tags" Target="../tags/tag26.xml"/><Relationship Id="rId5" Type="http://schemas.openxmlformats.org/officeDocument/2006/relationships/tags" Target="../tags/tag25.xml"/><Relationship Id="rId4" Type="http://schemas.openxmlformats.org/officeDocument/2006/relationships/tags" Target="../tags/tag24.xml"/><Relationship Id="rId3" Type="http://schemas.openxmlformats.org/officeDocument/2006/relationships/tags" Target="../tags/tag23.xml"/><Relationship Id="rId2" Type="http://schemas.openxmlformats.org/officeDocument/2006/relationships/tags" Target="../tags/tag22.xml"/><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5" Type="http://schemas.openxmlformats.org/officeDocument/2006/relationships/tags" Target="../tags/tag33.xml"/><Relationship Id="rId4" Type="http://schemas.openxmlformats.org/officeDocument/2006/relationships/tags" Target="../tags/tag32.xml"/><Relationship Id="rId3" Type="http://schemas.openxmlformats.org/officeDocument/2006/relationships/tags" Target="../tags/tag31.xml"/><Relationship Id="rId2" Type="http://schemas.openxmlformats.org/officeDocument/2006/relationships/tags" Target="../tags/tag30.xml"/><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4" Type="http://schemas.openxmlformats.org/officeDocument/2006/relationships/tags" Target="../tags/tag36.xml"/><Relationship Id="rId3" Type="http://schemas.openxmlformats.org/officeDocument/2006/relationships/tags" Target="../tags/tag35.xml"/><Relationship Id="rId2" Type="http://schemas.openxmlformats.org/officeDocument/2006/relationships/tags" Target="../tags/tag34.xml"/><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7" Type="http://schemas.openxmlformats.org/officeDocument/2006/relationships/tags" Target="../tags/tag42.xml"/><Relationship Id="rId6" Type="http://schemas.openxmlformats.org/officeDocument/2006/relationships/tags" Target="../tags/tag41.xml"/><Relationship Id="rId5" Type="http://schemas.openxmlformats.org/officeDocument/2006/relationships/tags" Target="../tags/tag40.xml"/><Relationship Id="rId4" Type="http://schemas.openxmlformats.org/officeDocument/2006/relationships/tags" Target="../tags/tag39.xml"/><Relationship Id="rId3" Type="http://schemas.openxmlformats.org/officeDocument/2006/relationships/tags" Target="../tags/tag38.xml"/><Relationship Id="rId2" Type="http://schemas.openxmlformats.org/officeDocument/2006/relationships/tags" Target="../tags/tag37.xml"/><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6" Type="http://schemas.openxmlformats.org/officeDocument/2006/relationships/tags" Target="../tags/tag47.xml"/><Relationship Id="rId5" Type="http://schemas.openxmlformats.org/officeDocument/2006/relationships/tags" Target="../tags/tag46.xml"/><Relationship Id="rId4" Type="http://schemas.openxmlformats.org/officeDocument/2006/relationships/tags" Target="../tags/tag45.xml"/><Relationship Id="rId3" Type="http://schemas.openxmlformats.org/officeDocument/2006/relationships/tags" Target="../tags/tag44.xml"/><Relationship Id="rId2" Type="http://schemas.openxmlformats.org/officeDocument/2006/relationships/tags" Target="../tags/tag43.xml"/><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5" Type="http://schemas.openxmlformats.org/officeDocument/2006/relationships/tags" Target="../tags/tag51.xml"/><Relationship Id="rId4" Type="http://schemas.openxmlformats.org/officeDocument/2006/relationships/tags" Target="../tags/tag50.xml"/><Relationship Id="rId3" Type="http://schemas.openxmlformats.org/officeDocument/2006/relationships/tags" Target="../tags/tag49.xml"/><Relationship Id="rId2" Type="http://schemas.openxmlformats.org/officeDocument/2006/relationships/tags" Target="../tags/tag48.xml"/><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5" Type="http://schemas.openxmlformats.org/officeDocument/2006/relationships/tags" Target="../tags/tag55.xml"/><Relationship Id="rId4" Type="http://schemas.openxmlformats.org/officeDocument/2006/relationships/tags" Target="../tags/tag54.xml"/><Relationship Id="rId3" Type="http://schemas.openxmlformats.org/officeDocument/2006/relationships/tags" Target="../tags/tag53.xml"/><Relationship Id="rId2" Type="http://schemas.openxmlformats.org/officeDocument/2006/relationships/tags" Target="../tags/tag52.xml"/><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6" Type="http://schemas.openxmlformats.org/officeDocument/2006/relationships/tags" Target="../tags/tag61.xml"/><Relationship Id="rId5" Type="http://schemas.openxmlformats.org/officeDocument/2006/relationships/tags" Target="../tags/tag60.xml"/><Relationship Id="rId4" Type="http://schemas.openxmlformats.org/officeDocument/2006/relationships/tags" Target="../tags/tag59.xml"/><Relationship Id="rId3" Type="http://schemas.openxmlformats.org/officeDocument/2006/relationships/tags" Target="../tags/tag58.xml"/><Relationship Id="rId2" Type="http://schemas.openxmlformats.org/officeDocument/2006/relationships/tags" Target="../tags/tag57.xml"/><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6" Type="http://schemas.openxmlformats.org/officeDocument/2006/relationships/tags" Target="../tags/tag66.xml"/><Relationship Id="rId5" Type="http://schemas.openxmlformats.org/officeDocument/2006/relationships/tags" Target="../tags/tag65.xml"/><Relationship Id="rId4" Type="http://schemas.openxmlformats.org/officeDocument/2006/relationships/tags" Target="../tags/tag64.xml"/><Relationship Id="rId3" Type="http://schemas.openxmlformats.org/officeDocument/2006/relationships/tags" Target="../tags/tag63.xml"/><Relationship Id="rId2" Type="http://schemas.openxmlformats.org/officeDocument/2006/relationships/tags" Target="../tags/tag62.xml"/><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6" Type="http://schemas.openxmlformats.org/officeDocument/2006/relationships/tags" Target="../tags/tag71.xml"/><Relationship Id="rId5" Type="http://schemas.openxmlformats.org/officeDocument/2006/relationships/tags" Target="../tags/tag70.xml"/><Relationship Id="rId4" Type="http://schemas.openxmlformats.org/officeDocument/2006/relationships/tags" Target="../tags/tag69.xml"/><Relationship Id="rId3" Type="http://schemas.openxmlformats.org/officeDocument/2006/relationships/tags" Target="../tags/tag68.xml"/><Relationship Id="rId2" Type="http://schemas.openxmlformats.org/officeDocument/2006/relationships/tags" Target="../tags/tag67.xml"/><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7" Type="http://schemas.openxmlformats.org/officeDocument/2006/relationships/tags" Target="../tags/tag77.xml"/><Relationship Id="rId6" Type="http://schemas.openxmlformats.org/officeDocument/2006/relationships/tags" Target="../tags/tag76.xml"/><Relationship Id="rId5" Type="http://schemas.openxmlformats.org/officeDocument/2006/relationships/tags" Target="../tags/tag75.xml"/><Relationship Id="rId4" Type="http://schemas.openxmlformats.org/officeDocument/2006/relationships/tags" Target="../tags/tag74.xml"/><Relationship Id="rId3" Type="http://schemas.openxmlformats.org/officeDocument/2006/relationships/tags" Target="../tags/tag73.xml"/><Relationship Id="rId2" Type="http://schemas.openxmlformats.org/officeDocument/2006/relationships/tags" Target="../tags/tag72.xml"/><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9" Type="http://schemas.openxmlformats.org/officeDocument/2006/relationships/tags" Target="../tags/tag85.xml"/><Relationship Id="rId8" Type="http://schemas.openxmlformats.org/officeDocument/2006/relationships/tags" Target="../tags/tag84.xml"/><Relationship Id="rId7" Type="http://schemas.openxmlformats.org/officeDocument/2006/relationships/tags" Target="../tags/tag83.xml"/><Relationship Id="rId6" Type="http://schemas.openxmlformats.org/officeDocument/2006/relationships/tags" Target="../tags/tag82.xml"/><Relationship Id="rId5" Type="http://schemas.openxmlformats.org/officeDocument/2006/relationships/tags" Target="../tags/tag81.xml"/><Relationship Id="rId4" Type="http://schemas.openxmlformats.org/officeDocument/2006/relationships/tags" Target="../tags/tag80.xml"/><Relationship Id="rId3" Type="http://schemas.openxmlformats.org/officeDocument/2006/relationships/tags" Target="../tags/tag79.xml"/><Relationship Id="rId2" Type="http://schemas.openxmlformats.org/officeDocument/2006/relationships/tags" Target="../tags/tag78.xml"/><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5" Type="http://schemas.openxmlformats.org/officeDocument/2006/relationships/tags" Target="../tags/tag89.xml"/><Relationship Id="rId4" Type="http://schemas.openxmlformats.org/officeDocument/2006/relationships/tags" Target="../tags/tag88.xml"/><Relationship Id="rId3" Type="http://schemas.openxmlformats.org/officeDocument/2006/relationships/tags" Target="../tags/tag87.xml"/><Relationship Id="rId2" Type="http://schemas.openxmlformats.org/officeDocument/2006/relationships/tags" Target="../tags/tag86.xml"/><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4" Type="http://schemas.openxmlformats.org/officeDocument/2006/relationships/tags" Target="../tags/tag92.xml"/><Relationship Id="rId3" Type="http://schemas.openxmlformats.org/officeDocument/2006/relationships/tags" Target="../tags/tag91.xml"/><Relationship Id="rId2" Type="http://schemas.openxmlformats.org/officeDocument/2006/relationships/tags" Target="../tags/tag90.xml"/><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7" Type="http://schemas.openxmlformats.org/officeDocument/2006/relationships/tags" Target="../tags/tag98.xml"/><Relationship Id="rId6" Type="http://schemas.openxmlformats.org/officeDocument/2006/relationships/tags" Target="../tags/tag97.xml"/><Relationship Id="rId5" Type="http://schemas.openxmlformats.org/officeDocument/2006/relationships/tags" Target="../tags/tag96.xml"/><Relationship Id="rId4" Type="http://schemas.openxmlformats.org/officeDocument/2006/relationships/tags" Target="../tags/tag95.xml"/><Relationship Id="rId3" Type="http://schemas.openxmlformats.org/officeDocument/2006/relationships/tags" Target="../tags/tag94.xml"/><Relationship Id="rId2" Type="http://schemas.openxmlformats.org/officeDocument/2006/relationships/tags" Target="../tags/tag93.xml"/><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6" Type="http://schemas.openxmlformats.org/officeDocument/2006/relationships/tags" Target="../tags/tag103.xml"/><Relationship Id="rId5" Type="http://schemas.openxmlformats.org/officeDocument/2006/relationships/tags" Target="../tags/tag102.xml"/><Relationship Id="rId4" Type="http://schemas.openxmlformats.org/officeDocument/2006/relationships/tags" Target="../tags/tag101.xml"/><Relationship Id="rId3" Type="http://schemas.openxmlformats.org/officeDocument/2006/relationships/tags" Target="../tags/tag100.xml"/><Relationship Id="rId2" Type="http://schemas.openxmlformats.org/officeDocument/2006/relationships/tags" Target="../tags/tag99.xml"/><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5" Type="http://schemas.openxmlformats.org/officeDocument/2006/relationships/tags" Target="../tags/tag107.xml"/><Relationship Id="rId4" Type="http://schemas.openxmlformats.org/officeDocument/2006/relationships/tags" Target="../tags/tag106.xml"/><Relationship Id="rId3" Type="http://schemas.openxmlformats.org/officeDocument/2006/relationships/tags" Target="../tags/tag105.xml"/><Relationship Id="rId2" Type="http://schemas.openxmlformats.org/officeDocument/2006/relationships/tags" Target="../tags/tag104.xml"/><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5" Type="http://schemas.openxmlformats.org/officeDocument/2006/relationships/tags" Target="../tags/tag111.xml"/><Relationship Id="rId4" Type="http://schemas.openxmlformats.org/officeDocument/2006/relationships/tags" Target="../tags/tag110.xml"/><Relationship Id="rId3" Type="http://schemas.openxmlformats.org/officeDocument/2006/relationships/tags" Target="../tags/tag109.xml"/><Relationship Id="rId2" Type="http://schemas.openxmlformats.org/officeDocument/2006/relationships/tags" Target="../tags/tag108.xml"/><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6" Type="http://schemas.openxmlformats.org/officeDocument/2006/relationships/tags" Target="../tags/tag123.xml"/><Relationship Id="rId5" Type="http://schemas.openxmlformats.org/officeDocument/2006/relationships/tags" Target="../tags/tag122.xml"/><Relationship Id="rId4" Type="http://schemas.openxmlformats.org/officeDocument/2006/relationships/tags" Target="../tags/tag121.xml"/><Relationship Id="rId3" Type="http://schemas.openxmlformats.org/officeDocument/2006/relationships/tags" Target="../tags/tag120.xml"/><Relationship Id="rId2" Type="http://schemas.openxmlformats.org/officeDocument/2006/relationships/tags" Target="../tags/tag119.xml"/><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6" Type="http://schemas.openxmlformats.org/officeDocument/2006/relationships/tags" Target="../tags/tag128.xml"/><Relationship Id="rId5" Type="http://schemas.openxmlformats.org/officeDocument/2006/relationships/tags" Target="../tags/tag127.xml"/><Relationship Id="rId4" Type="http://schemas.openxmlformats.org/officeDocument/2006/relationships/tags" Target="../tags/tag126.xml"/><Relationship Id="rId3" Type="http://schemas.openxmlformats.org/officeDocument/2006/relationships/tags" Target="../tags/tag125.xml"/><Relationship Id="rId2" Type="http://schemas.openxmlformats.org/officeDocument/2006/relationships/tags" Target="../tags/tag124.xml"/><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6" Type="http://schemas.openxmlformats.org/officeDocument/2006/relationships/tags" Target="../tags/tag133.xml"/><Relationship Id="rId5" Type="http://schemas.openxmlformats.org/officeDocument/2006/relationships/tags" Target="../tags/tag132.xml"/><Relationship Id="rId4" Type="http://schemas.openxmlformats.org/officeDocument/2006/relationships/tags" Target="../tags/tag131.xml"/><Relationship Id="rId3" Type="http://schemas.openxmlformats.org/officeDocument/2006/relationships/tags" Target="../tags/tag130.xml"/><Relationship Id="rId2" Type="http://schemas.openxmlformats.org/officeDocument/2006/relationships/tags" Target="../tags/tag129.xml"/><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7" Type="http://schemas.openxmlformats.org/officeDocument/2006/relationships/tags" Target="../tags/tag139.xml"/><Relationship Id="rId6" Type="http://schemas.openxmlformats.org/officeDocument/2006/relationships/tags" Target="../tags/tag138.xml"/><Relationship Id="rId5" Type="http://schemas.openxmlformats.org/officeDocument/2006/relationships/tags" Target="../tags/tag137.xml"/><Relationship Id="rId4" Type="http://schemas.openxmlformats.org/officeDocument/2006/relationships/tags" Target="../tags/tag136.xml"/><Relationship Id="rId3" Type="http://schemas.openxmlformats.org/officeDocument/2006/relationships/tags" Target="../tags/tag135.xml"/><Relationship Id="rId2" Type="http://schemas.openxmlformats.org/officeDocument/2006/relationships/tags" Target="../tags/tag134.xml"/><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9" Type="http://schemas.openxmlformats.org/officeDocument/2006/relationships/tags" Target="../tags/tag147.xml"/><Relationship Id="rId8" Type="http://schemas.openxmlformats.org/officeDocument/2006/relationships/tags" Target="../tags/tag146.xml"/><Relationship Id="rId7" Type="http://schemas.openxmlformats.org/officeDocument/2006/relationships/tags" Target="../tags/tag145.xml"/><Relationship Id="rId6" Type="http://schemas.openxmlformats.org/officeDocument/2006/relationships/tags" Target="../tags/tag144.xml"/><Relationship Id="rId5" Type="http://schemas.openxmlformats.org/officeDocument/2006/relationships/tags" Target="../tags/tag143.xml"/><Relationship Id="rId4" Type="http://schemas.openxmlformats.org/officeDocument/2006/relationships/tags" Target="../tags/tag142.xml"/><Relationship Id="rId3" Type="http://schemas.openxmlformats.org/officeDocument/2006/relationships/tags" Target="../tags/tag141.xml"/><Relationship Id="rId2" Type="http://schemas.openxmlformats.org/officeDocument/2006/relationships/tags" Target="../tags/tag140.xml"/><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5" Type="http://schemas.openxmlformats.org/officeDocument/2006/relationships/tags" Target="../tags/tag151.xml"/><Relationship Id="rId4" Type="http://schemas.openxmlformats.org/officeDocument/2006/relationships/tags" Target="../tags/tag150.xml"/><Relationship Id="rId3" Type="http://schemas.openxmlformats.org/officeDocument/2006/relationships/tags" Target="../tags/tag149.xml"/><Relationship Id="rId2" Type="http://schemas.openxmlformats.org/officeDocument/2006/relationships/tags" Target="../tags/tag148.xml"/><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4" Type="http://schemas.openxmlformats.org/officeDocument/2006/relationships/tags" Target="../tags/tag154.xml"/><Relationship Id="rId3" Type="http://schemas.openxmlformats.org/officeDocument/2006/relationships/tags" Target="../tags/tag153.xml"/><Relationship Id="rId2" Type="http://schemas.openxmlformats.org/officeDocument/2006/relationships/tags" Target="../tags/tag152.xml"/><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7" Type="http://schemas.openxmlformats.org/officeDocument/2006/relationships/tags" Target="../tags/tag160.xml"/><Relationship Id="rId6" Type="http://schemas.openxmlformats.org/officeDocument/2006/relationships/tags" Target="../tags/tag159.xml"/><Relationship Id="rId5" Type="http://schemas.openxmlformats.org/officeDocument/2006/relationships/tags" Target="../tags/tag158.xml"/><Relationship Id="rId4" Type="http://schemas.openxmlformats.org/officeDocument/2006/relationships/tags" Target="../tags/tag157.xml"/><Relationship Id="rId3" Type="http://schemas.openxmlformats.org/officeDocument/2006/relationships/tags" Target="../tags/tag156.xml"/><Relationship Id="rId2" Type="http://schemas.openxmlformats.org/officeDocument/2006/relationships/tags" Target="../tags/tag155.xml"/><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6" Type="http://schemas.openxmlformats.org/officeDocument/2006/relationships/tags" Target="../tags/tag165.xml"/><Relationship Id="rId5" Type="http://schemas.openxmlformats.org/officeDocument/2006/relationships/tags" Target="../tags/tag164.xml"/><Relationship Id="rId4" Type="http://schemas.openxmlformats.org/officeDocument/2006/relationships/tags" Target="../tags/tag163.xml"/><Relationship Id="rId3" Type="http://schemas.openxmlformats.org/officeDocument/2006/relationships/tags" Target="../tags/tag162.xml"/><Relationship Id="rId2" Type="http://schemas.openxmlformats.org/officeDocument/2006/relationships/tags" Target="../tags/tag161.xml"/><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5" Type="http://schemas.openxmlformats.org/officeDocument/2006/relationships/tags" Target="../tags/tag169.xml"/><Relationship Id="rId4" Type="http://schemas.openxmlformats.org/officeDocument/2006/relationships/tags" Target="../tags/tag168.xml"/><Relationship Id="rId3" Type="http://schemas.openxmlformats.org/officeDocument/2006/relationships/tags" Target="../tags/tag167.xml"/><Relationship Id="rId2" Type="http://schemas.openxmlformats.org/officeDocument/2006/relationships/tags" Target="../tags/tag166.xml"/><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5" Type="http://schemas.openxmlformats.org/officeDocument/2006/relationships/tags" Target="../tags/tag173.xml"/><Relationship Id="rId4" Type="http://schemas.openxmlformats.org/officeDocument/2006/relationships/tags" Target="../tags/tag172.xml"/><Relationship Id="rId3" Type="http://schemas.openxmlformats.org/officeDocument/2006/relationships/tags" Target="../tags/tag171.xml"/><Relationship Id="rId2" Type="http://schemas.openxmlformats.org/officeDocument/2006/relationships/tags" Target="../tags/tag170.xml"/><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6" Type="http://schemas.openxmlformats.org/officeDocument/2006/relationships/tags" Target="../tags/tag179.xml"/><Relationship Id="rId5" Type="http://schemas.openxmlformats.org/officeDocument/2006/relationships/tags" Target="../tags/tag178.xml"/><Relationship Id="rId4" Type="http://schemas.openxmlformats.org/officeDocument/2006/relationships/tags" Target="../tags/tag177.xml"/><Relationship Id="rId3" Type="http://schemas.openxmlformats.org/officeDocument/2006/relationships/tags" Target="../tags/tag176.xml"/><Relationship Id="rId2" Type="http://schemas.openxmlformats.org/officeDocument/2006/relationships/tags" Target="../tags/tag175.xml"/><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6" Type="http://schemas.openxmlformats.org/officeDocument/2006/relationships/tags" Target="../tags/tag184.xml"/><Relationship Id="rId5" Type="http://schemas.openxmlformats.org/officeDocument/2006/relationships/tags" Target="../tags/tag183.xml"/><Relationship Id="rId4" Type="http://schemas.openxmlformats.org/officeDocument/2006/relationships/tags" Target="../tags/tag182.xml"/><Relationship Id="rId3" Type="http://schemas.openxmlformats.org/officeDocument/2006/relationships/tags" Target="../tags/tag181.xml"/><Relationship Id="rId2" Type="http://schemas.openxmlformats.org/officeDocument/2006/relationships/tags" Target="../tags/tag180.xml"/><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6" Type="http://schemas.openxmlformats.org/officeDocument/2006/relationships/tags" Target="../tags/tag189.xml"/><Relationship Id="rId5" Type="http://schemas.openxmlformats.org/officeDocument/2006/relationships/tags" Target="../tags/tag188.xml"/><Relationship Id="rId4" Type="http://schemas.openxmlformats.org/officeDocument/2006/relationships/tags" Target="../tags/tag187.xml"/><Relationship Id="rId3" Type="http://schemas.openxmlformats.org/officeDocument/2006/relationships/tags" Target="../tags/tag186.xml"/><Relationship Id="rId2" Type="http://schemas.openxmlformats.org/officeDocument/2006/relationships/tags" Target="../tags/tag185.xml"/><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7" Type="http://schemas.openxmlformats.org/officeDocument/2006/relationships/tags" Target="../tags/tag195.xml"/><Relationship Id="rId6" Type="http://schemas.openxmlformats.org/officeDocument/2006/relationships/tags" Target="../tags/tag194.xml"/><Relationship Id="rId5" Type="http://schemas.openxmlformats.org/officeDocument/2006/relationships/tags" Target="../tags/tag193.xml"/><Relationship Id="rId4" Type="http://schemas.openxmlformats.org/officeDocument/2006/relationships/tags" Target="../tags/tag192.xml"/><Relationship Id="rId3" Type="http://schemas.openxmlformats.org/officeDocument/2006/relationships/tags" Target="../tags/tag191.xml"/><Relationship Id="rId2" Type="http://schemas.openxmlformats.org/officeDocument/2006/relationships/tags" Target="../tags/tag190.xml"/><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8" Type="http://schemas.openxmlformats.org/officeDocument/2006/relationships/tags" Target="../tags/tag202.xml"/><Relationship Id="rId7" Type="http://schemas.openxmlformats.org/officeDocument/2006/relationships/tags" Target="../tags/tag201.xml"/><Relationship Id="rId6" Type="http://schemas.openxmlformats.org/officeDocument/2006/relationships/tags" Target="../tags/tag200.xml"/><Relationship Id="rId5" Type="http://schemas.openxmlformats.org/officeDocument/2006/relationships/tags" Target="../tags/tag199.xml"/><Relationship Id="rId4" Type="http://schemas.openxmlformats.org/officeDocument/2006/relationships/tags" Target="../tags/tag198.xml"/><Relationship Id="rId3" Type="http://schemas.openxmlformats.org/officeDocument/2006/relationships/tags" Target="../tags/tag197.xml"/><Relationship Id="rId2" Type="http://schemas.openxmlformats.org/officeDocument/2006/relationships/tags" Target="../tags/tag196.xml"/><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5" Type="http://schemas.openxmlformats.org/officeDocument/2006/relationships/tags" Target="../tags/tag206.xml"/><Relationship Id="rId4" Type="http://schemas.openxmlformats.org/officeDocument/2006/relationships/tags" Target="../tags/tag205.xml"/><Relationship Id="rId3" Type="http://schemas.openxmlformats.org/officeDocument/2006/relationships/tags" Target="../tags/tag204.xml"/><Relationship Id="rId2" Type="http://schemas.openxmlformats.org/officeDocument/2006/relationships/tags" Target="../tags/tag203.xml"/><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4" Type="http://schemas.openxmlformats.org/officeDocument/2006/relationships/tags" Target="../tags/tag209.xml"/><Relationship Id="rId3" Type="http://schemas.openxmlformats.org/officeDocument/2006/relationships/tags" Target="../tags/tag208.xml"/><Relationship Id="rId2" Type="http://schemas.openxmlformats.org/officeDocument/2006/relationships/tags" Target="../tags/tag207.xml"/><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7" Type="http://schemas.openxmlformats.org/officeDocument/2006/relationships/tags" Target="../tags/tag215.xml"/><Relationship Id="rId6" Type="http://schemas.openxmlformats.org/officeDocument/2006/relationships/tags" Target="../tags/tag214.xml"/><Relationship Id="rId5" Type="http://schemas.openxmlformats.org/officeDocument/2006/relationships/tags" Target="../tags/tag213.xml"/><Relationship Id="rId4" Type="http://schemas.openxmlformats.org/officeDocument/2006/relationships/tags" Target="../tags/tag212.xml"/><Relationship Id="rId3" Type="http://schemas.openxmlformats.org/officeDocument/2006/relationships/tags" Target="../tags/tag211.xml"/><Relationship Id="rId2" Type="http://schemas.openxmlformats.org/officeDocument/2006/relationships/tags" Target="../tags/tag210.xml"/><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6" Type="http://schemas.openxmlformats.org/officeDocument/2006/relationships/tags" Target="../tags/tag220.xml"/><Relationship Id="rId5" Type="http://schemas.openxmlformats.org/officeDocument/2006/relationships/tags" Target="../tags/tag219.xml"/><Relationship Id="rId4" Type="http://schemas.openxmlformats.org/officeDocument/2006/relationships/tags" Target="../tags/tag218.xml"/><Relationship Id="rId3" Type="http://schemas.openxmlformats.org/officeDocument/2006/relationships/tags" Target="../tags/tag217.xml"/><Relationship Id="rId2" Type="http://schemas.openxmlformats.org/officeDocument/2006/relationships/tags" Target="../tags/tag216.xml"/><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5" Type="http://schemas.openxmlformats.org/officeDocument/2006/relationships/tags" Target="../tags/tag224.xml"/><Relationship Id="rId4" Type="http://schemas.openxmlformats.org/officeDocument/2006/relationships/tags" Target="../tags/tag223.xml"/><Relationship Id="rId3" Type="http://schemas.openxmlformats.org/officeDocument/2006/relationships/tags" Target="../tags/tag222.xml"/><Relationship Id="rId2" Type="http://schemas.openxmlformats.org/officeDocument/2006/relationships/tags" Target="../tags/tag221.xml"/><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5" Type="http://schemas.openxmlformats.org/officeDocument/2006/relationships/tags" Target="../tags/tag228.xml"/><Relationship Id="rId4" Type="http://schemas.openxmlformats.org/officeDocument/2006/relationships/tags" Target="../tags/tag227.xml"/><Relationship Id="rId3" Type="http://schemas.openxmlformats.org/officeDocument/2006/relationships/tags" Target="../tags/tag226.xml"/><Relationship Id="rId2" Type="http://schemas.openxmlformats.org/officeDocument/2006/relationships/tags" Target="../tags/tag225.xml"/><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6" Type="http://schemas.openxmlformats.org/officeDocument/2006/relationships/tags" Target="../tags/tag5.xml"/><Relationship Id="rId5" Type="http://schemas.openxmlformats.org/officeDocument/2006/relationships/tags" Target="../tags/tag4.xml"/><Relationship Id="rId4" Type="http://schemas.openxmlformats.org/officeDocument/2006/relationships/tags" Target="../tags/tag3.xml"/><Relationship Id="rId3" Type="http://schemas.openxmlformats.org/officeDocument/2006/relationships/tags" Target="../tags/tag2.xml"/><Relationship Id="rId2" Type="http://schemas.openxmlformats.org/officeDocument/2006/relationships/tags" Target="../tags/tag1.xml"/><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cSld>
  <p:clrMapOvr>
    <a:overrideClrMapping bg1="lt1" tx1="dk1" bg2="lt2" tx2="dk2" accent1="accent1" accent2="accent2" accent3="accent3" accent4="accent4" accent5="accent5" accent6="accent6" hlink="hlink" folHlink="folHlink"/>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502412" y="324040"/>
            <a:ext cx="8139178" cy="486060"/>
          </a:xfrm>
        </p:spPr>
        <p:txBody>
          <a:bodyPr vert="horz" lIns="101600" tIns="38100" rIns="76200" bIns="38100" rtlCol="0" anchor="ctr" anchorCtr="0">
            <a:noAutofit/>
          </a:bodyPr>
          <a:lstStyle>
            <a:lvl1pPr marL="0" marR="0" algn="l" defTabSz="914400" rtl="0" eaLnBrk="1" fontAlgn="auto" latinLnBrk="0" hangingPunct="1">
              <a:lnSpc>
                <a:spcPct val="100000"/>
              </a:lnSpc>
              <a:buNone/>
              <a:defRPr kumimoji="0" lang="zh-CN" altLang="en-US" sz="2100" b="1" i="0" u="none" strike="noStrike" kern="1200" cap="none" spc="200" normalizeH="0" baseline="0" noProof="1" dirty="0">
                <a:solidFill>
                  <a:schemeClr val="tx1"/>
                </a:solidFill>
                <a:uFillTx/>
                <a:latin typeface="+mj-lt"/>
                <a:ea typeface="+mj-ea"/>
                <a:cs typeface="+mj-cs"/>
                <a:sym typeface="+mn-ea"/>
              </a:defRPr>
            </a:lvl1pPr>
          </a:lstStyle>
          <a:p>
            <a:pPr lvl="0"/>
            <a:r>
              <a:rPr dirty="0">
                <a:sym typeface="+mn-ea"/>
              </a:rPr>
              <a:t>单击此处编辑母版标题样式</a:t>
            </a:r>
            <a:endParaRPr dirty="0">
              <a:sym typeface="+mn-ea"/>
            </a:endParaRPr>
          </a:p>
        </p:txBody>
      </p:sp>
      <p:sp>
        <p:nvSpPr>
          <p:cNvPr id="3" name="内容占位符 2"/>
          <p:cNvSpPr>
            <a:spLocks noGrp="1"/>
          </p:cNvSpPr>
          <p:nvPr>
            <p:ph idx="1"/>
            <p:custDataLst>
              <p:tags r:id="rId3"/>
            </p:custDataLst>
          </p:nvPr>
        </p:nvSpPr>
        <p:spPr>
          <a:xfrm>
            <a:off x="502412" y="972120"/>
            <a:ext cx="8139178" cy="3781483"/>
          </a:xfrm>
        </p:spPr>
        <p:txBody>
          <a:bodyPr vert="horz" lIns="101600" tIns="0" rIns="82550" bIns="0" rtlCol="0">
            <a:noAutofit/>
          </a:bodyPr>
          <a:lstStyle>
            <a:lvl1pPr marL="171450" marR="0" lvl="0"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514350" marR="0" lvl="1" indent="-17145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2pPr>
            <a:lvl3pPr marL="857250" marR="0" lvl="2"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3pPr>
            <a:lvl4pPr marL="1200150" marR="0" lvl="3"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4pPr>
            <a:lvl5pPr marL="1543050" marR="0" lvl="4"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5pPr>
          </a:lstStyle>
          <a:p>
            <a:pPr lvl="0"/>
            <a:r>
              <a:rPr dirty="0">
                <a:sym typeface="+mn-ea"/>
              </a:rPr>
              <a:t>单击此处编辑母版文本样式</a:t>
            </a:r>
            <a:endParaRPr dirty="0">
              <a:sym typeface="+mn-ea"/>
            </a:endParaRPr>
          </a:p>
          <a:p>
            <a:pPr lvl="1"/>
            <a:r>
              <a:rPr dirty="0">
                <a:sym typeface="+mn-ea"/>
              </a:rPr>
              <a:t>第二级</a:t>
            </a:r>
            <a:endParaRPr dirty="0">
              <a:sym typeface="+mn-ea"/>
            </a:endParaRPr>
          </a:p>
          <a:p>
            <a:pPr lvl="2"/>
            <a:r>
              <a:rPr dirty="0">
                <a:sym typeface="+mn-ea"/>
              </a:rPr>
              <a:t>第三级</a:t>
            </a:r>
            <a:endParaRPr dirty="0">
              <a:sym typeface="+mn-ea"/>
            </a:endParaRPr>
          </a:p>
          <a:p>
            <a:pPr lvl="3"/>
            <a:r>
              <a:rPr dirty="0">
                <a:sym typeface="+mn-ea"/>
              </a:rPr>
              <a:t>第四级</a:t>
            </a:r>
            <a:endParaRPr dirty="0">
              <a:sym typeface="+mn-ea"/>
            </a:endParaRPr>
          </a:p>
          <a:p>
            <a:pPr lvl="4"/>
            <a:r>
              <a:rPr dirty="0">
                <a:sym typeface="+mn-ea"/>
              </a:rPr>
              <a:t>第五级</a:t>
            </a:r>
            <a:endParaRPr dirty="0">
              <a:sym typeface="+mn-ea"/>
            </a:endParaRPr>
          </a:p>
        </p:txBody>
      </p:sp>
      <p:sp>
        <p:nvSpPr>
          <p:cNvPr id="4" name="日期占位符 3"/>
          <p:cNvSpPr>
            <a:spLocks noGrp="1"/>
          </p:cNvSpPr>
          <p:nvPr>
            <p:ph type="dt" sz="half" idx="10"/>
            <p:custDataLst>
              <p:tags r:id="rId4"/>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a:xfrm>
            <a:off x="3087000" y="4762963"/>
            <a:ext cx="2970000" cy="237629"/>
          </a:xfrm>
        </p:spPr>
        <p:txBody>
          <a:bodyPr/>
          <a:lstStyle/>
          <a:p>
            <a:endParaRPr lang="zh-CN" altLang="en-US"/>
          </a:p>
        </p:txBody>
      </p:sp>
      <p:sp>
        <p:nvSpPr>
          <p:cNvPr id="6" name="灯片编号占位符 5"/>
          <p:cNvSpPr>
            <a:spLocks noGrp="1"/>
          </p:cNvSpPr>
          <p:nvPr>
            <p:ph type="sldNum" sz="quarter" idx="12"/>
            <p:custDataLst>
              <p:tags r:id="rId6"/>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502448" y="2856900"/>
            <a:ext cx="8139178" cy="468692"/>
          </a:xfrm>
        </p:spPr>
        <p:txBody>
          <a:bodyPr lIns="101600" tIns="38100" rIns="63500" bIns="38100" anchor="t" anchorCtr="0">
            <a:noAutofit/>
          </a:bodyPr>
          <a:lstStyle>
            <a:lvl1pPr>
              <a:defRPr sz="2700" b="0" u="none" strike="noStrike" kern="1200" cap="none" spc="300" normalizeH="0">
                <a:solidFill>
                  <a:schemeClr val="tx1"/>
                </a:solidFill>
                <a:effectLst>
                  <a:outerShdw blurRad="38100" dist="38100" dir="2700000" algn="tl">
                    <a:srgbClr val="000000">
                      <a:alpha val="43137"/>
                    </a:srgbClr>
                  </a:outerShdw>
                </a:effectLst>
                <a:uFillTx/>
              </a:defRPr>
            </a:lvl1pPr>
          </a:lstStyle>
          <a:p>
            <a:r>
              <a:rPr lang="zh-CN" altLang="en-US" dirty="0"/>
              <a:t>单击此处编辑母版标题样式</a:t>
            </a:r>
            <a:endParaRPr lang="zh-CN" altLang="en-US" dirty="0"/>
          </a:p>
        </p:txBody>
      </p:sp>
      <p:sp>
        <p:nvSpPr>
          <p:cNvPr id="3" name="文本占位符 2"/>
          <p:cNvSpPr>
            <a:spLocks noGrp="1"/>
          </p:cNvSpPr>
          <p:nvPr>
            <p:ph type="body" idx="1"/>
            <p:custDataLst>
              <p:tags r:id="rId3"/>
            </p:custDataLst>
          </p:nvPr>
        </p:nvSpPr>
        <p:spPr>
          <a:xfrm>
            <a:off x="502444" y="3384174"/>
            <a:ext cx="8139178" cy="808589"/>
          </a:xfrm>
        </p:spPr>
        <p:txBody>
          <a:bodyPr lIns="101600" tIns="38100" rIns="76200" bIns="38100">
            <a:noAutofit/>
          </a:bodyPr>
          <a:lstStyle>
            <a:lvl1pPr marL="0" indent="0" eaLnBrk="1" fontAlgn="auto" latinLnBrk="0" hangingPunct="1">
              <a:buNone/>
              <a:defRPr kumimoji="0" lang="zh-CN" altLang="en-US" sz="1200" b="0" i="0" u="none" strike="noStrike" kern="1200" cap="none" spc="150" normalizeH="0" baseline="0" noProof="1">
                <a:solidFill>
                  <a:schemeClr val="tx1"/>
                </a:solidFill>
                <a:uFillTx/>
                <a:latin typeface="+mn-lt"/>
                <a:ea typeface="+mn-ea"/>
                <a:cs typeface="+mn-cs"/>
                <a:sym typeface="+mn-ea"/>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dirty="0"/>
              <a:t>单击此处编辑母版文本样式</a:t>
            </a:r>
            <a:endParaRPr lang="zh-CN" altLang="en-US" dirty="0"/>
          </a:p>
        </p:txBody>
      </p:sp>
      <p:sp>
        <p:nvSpPr>
          <p:cNvPr id="4" name="日期占位符 3"/>
          <p:cNvSpPr>
            <a:spLocks noGrp="1"/>
          </p:cNvSpPr>
          <p:nvPr>
            <p:ph type="dt" sz="half" idx="10"/>
            <p:custDataLst>
              <p:tags r:id="rId4"/>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a:xfrm>
            <a:off x="3087000" y="4762963"/>
            <a:ext cx="2970000" cy="237629"/>
          </a:xfrm>
        </p:spPr>
        <p:txBody>
          <a:bodyPr/>
          <a:lstStyle/>
          <a:p>
            <a:endParaRPr lang="zh-CN" altLang="en-US"/>
          </a:p>
        </p:txBody>
      </p:sp>
      <p:sp>
        <p:nvSpPr>
          <p:cNvPr id="6" name="灯片编号占位符 5"/>
          <p:cNvSpPr>
            <a:spLocks noGrp="1"/>
          </p:cNvSpPr>
          <p:nvPr>
            <p:ph type="sldNum" sz="quarter" idx="12"/>
            <p:custDataLst>
              <p:tags r:id="rId6"/>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502412" y="324040"/>
            <a:ext cx="8139178" cy="486060"/>
          </a:xfrm>
        </p:spPr>
        <p:txBody>
          <a:bodyPr vert="horz" lIns="101600" tIns="38100" rIns="76200" bIns="38100" rtlCol="0" anchor="ctr" anchorCtr="0">
            <a:noAutofit/>
          </a:bodyPr>
          <a:lstStyle>
            <a:lvl1pPr marL="0" marR="0" lvl="0" algn="l" defTabSz="914400" rtl="0" eaLnBrk="1" fontAlgn="auto" latinLnBrk="0" hangingPunct="1">
              <a:lnSpc>
                <a:spcPct val="100000"/>
              </a:lnSpc>
              <a:buNone/>
              <a:defRPr kumimoji="0" lang="zh-CN" altLang="en-US" sz="2100" b="1" i="0" u="none" strike="noStrike" kern="1200" cap="none" spc="200" normalizeH="0" baseline="0" noProof="1" dirty="0">
                <a:solidFill>
                  <a:schemeClr val="tx1"/>
                </a:solidFill>
                <a:uFillTx/>
                <a:latin typeface="+mj-lt"/>
                <a:ea typeface="+mj-ea"/>
                <a:cs typeface="+mj-cs"/>
                <a:sym typeface="+mn-ea"/>
              </a:defRPr>
            </a:lvl1pPr>
          </a:lstStyle>
          <a:p>
            <a:pPr lvl="0"/>
            <a:r>
              <a:rPr dirty="0">
                <a:sym typeface="+mn-ea"/>
              </a:rPr>
              <a:t>单击此处编辑母版标题样式</a:t>
            </a:r>
            <a:endParaRPr dirty="0">
              <a:sym typeface="+mn-ea"/>
            </a:endParaRPr>
          </a:p>
        </p:txBody>
      </p:sp>
      <p:sp>
        <p:nvSpPr>
          <p:cNvPr id="3" name="内容占位符 2"/>
          <p:cNvSpPr>
            <a:spLocks noGrp="1"/>
          </p:cNvSpPr>
          <p:nvPr>
            <p:ph sz="half" idx="1"/>
            <p:custDataLst>
              <p:tags r:id="rId3"/>
            </p:custDataLst>
          </p:nvPr>
        </p:nvSpPr>
        <p:spPr>
          <a:xfrm>
            <a:off x="502448" y="972120"/>
            <a:ext cx="3962432" cy="3780467"/>
          </a:xfrm>
        </p:spPr>
        <p:txBody>
          <a:bodyPr vert="horz" lIns="101600" tIns="0" rIns="82550" bIns="0" rtlCol="0">
            <a:noAutofit/>
          </a:bodyPr>
          <a:lstStyle>
            <a:lvl1pPr marL="171450" marR="0" lvl="0"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514350" marR="0" lvl="1" indent="-17145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2pPr>
            <a:lvl3pPr marL="857250" marR="0" lvl="2"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3pPr>
            <a:lvl4pPr marL="1200150" marR="0" lvl="3"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4pPr>
            <a:lvl5pPr marL="1543050" marR="0" lvl="4"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5pPr>
          </a:lstStyle>
          <a:p>
            <a:pPr lvl="0"/>
            <a:r>
              <a:rPr dirty="0">
                <a:sym typeface="+mn-ea"/>
              </a:rPr>
              <a:t>单击此处编辑母版文本样式</a:t>
            </a:r>
            <a:endParaRPr dirty="0">
              <a:sym typeface="+mn-ea"/>
            </a:endParaRPr>
          </a:p>
          <a:p>
            <a:pPr lvl="1"/>
            <a:r>
              <a:rPr dirty="0">
                <a:sym typeface="+mn-ea"/>
              </a:rPr>
              <a:t>第二级</a:t>
            </a:r>
            <a:endParaRPr dirty="0">
              <a:sym typeface="+mn-ea"/>
            </a:endParaRPr>
          </a:p>
          <a:p>
            <a:pPr lvl="2"/>
            <a:r>
              <a:rPr dirty="0">
                <a:sym typeface="+mn-ea"/>
              </a:rPr>
              <a:t>第三级</a:t>
            </a:r>
            <a:endParaRPr dirty="0">
              <a:sym typeface="+mn-ea"/>
            </a:endParaRPr>
          </a:p>
          <a:p>
            <a:pPr lvl="3"/>
            <a:r>
              <a:rPr dirty="0">
                <a:sym typeface="+mn-ea"/>
              </a:rPr>
              <a:t>第四级</a:t>
            </a:r>
            <a:endParaRPr dirty="0">
              <a:sym typeface="+mn-ea"/>
            </a:endParaRPr>
          </a:p>
          <a:p>
            <a:pPr lvl="4"/>
            <a:r>
              <a:rPr dirty="0">
                <a:sym typeface="+mn-ea"/>
              </a:rPr>
              <a:t>第五级</a:t>
            </a:r>
            <a:endParaRPr dirty="0">
              <a:sym typeface="+mn-ea"/>
            </a:endParaRPr>
          </a:p>
        </p:txBody>
      </p:sp>
      <p:sp>
        <p:nvSpPr>
          <p:cNvPr id="4" name="内容占位符 3"/>
          <p:cNvSpPr>
            <a:spLocks noGrp="1"/>
          </p:cNvSpPr>
          <p:nvPr>
            <p:ph sz="half" idx="2"/>
            <p:custDataLst>
              <p:tags r:id="rId4"/>
            </p:custDataLst>
          </p:nvPr>
        </p:nvSpPr>
        <p:spPr>
          <a:xfrm>
            <a:off x="4679158" y="972120"/>
            <a:ext cx="3962432" cy="3780467"/>
          </a:xfrm>
        </p:spPr>
        <p:txBody>
          <a:bodyPr>
            <a:noAutofit/>
          </a:bodyPr>
          <a:lstStyle>
            <a:lvl1pPr>
              <a:defRPr sz="1200">
                <a:solidFill>
                  <a:schemeClr val="tx1">
                    <a:lumMod val="75000"/>
                    <a:lumOff val="25000"/>
                  </a:schemeClr>
                </a:solidFill>
              </a:defRPr>
            </a:lvl1pPr>
            <a:lvl2pPr>
              <a:defRPr sz="1200">
                <a:solidFill>
                  <a:schemeClr val="tx1">
                    <a:lumMod val="75000"/>
                    <a:lumOff val="25000"/>
                  </a:schemeClr>
                </a:solidFill>
              </a:defRPr>
            </a:lvl2pPr>
            <a:lvl3pPr>
              <a:defRPr sz="1200">
                <a:solidFill>
                  <a:schemeClr val="tx1">
                    <a:lumMod val="75000"/>
                    <a:lumOff val="25000"/>
                  </a:schemeClr>
                </a:solidFill>
              </a:defRPr>
            </a:lvl3pPr>
            <a:lvl4pPr>
              <a:defRPr sz="1200">
                <a:solidFill>
                  <a:schemeClr val="tx1">
                    <a:lumMod val="75000"/>
                    <a:lumOff val="25000"/>
                  </a:schemeClr>
                </a:solidFill>
              </a:defRPr>
            </a:lvl4pPr>
            <a:lvl5pPr>
              <a:defRPr sz="1200">
                <a:solidFill>
                  <a:schemeClr val="tx1">
                    <a:lumMod val="75000"/>
                    <a:lumOff val="25000"/>
                  </a:schemeClr>
                </a:solidFill>
              </a:defRPr>
            </a:lvl5p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5" name="日期占位符 4"/>
          <p:cNvSpPr>
            <a:spLocks noGrp="1"/>
          </p:cNvSpPr>
          <p:nvPr>
            <p:ph type="dt" sz="half" idx="10"/>
            <p:custDataLst>
              <p:tags r:id="rId5"/>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6" name="页脚占位符 5"/>
          <p:cNvSpPr>
            <a:spLocks noGrp="1"/>
          </p:cNvSpPr>
          <p:nvPr>
            <p:ph type="ftr" sz="quarter" idx="11"/>
            <p:custDataLst>
              <p:tags r:id="rId6"/>
            </p:custDataLst>
          </p:nvPr>
        </p:nvSpPr>
        <p:spPr>
          <a:xfrm>
            <a:off x="3087000" y="4762963"/>
            <a:ext cx="2970000" cy="237629"/>
          </a:xfrm>
        </p:spPr>
        <p:txBody>
          <a:bodyPr/>
          <a:lstStyle/>
          <a:p>
            <a:endParaRPr lang="zh-CN" altLang="en-US"/>
          </a:p>
        </p:txBody>
      </p:sp>
      <p:sp>
        <p:nvSpPr>
          <p:cNvPr id="7" name="灯片编号占位符 6"/>
          <p:cNvSpPr>
            <a:spLocks noGrp="1"/>
          </p:cNvSpPr>
          <p:nvPr>
            <p:ph type="sldNum" sz="quarter" idx="12"/>
            <p:custDataLst>
              <p:tags r:id="rId7"/>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502412" y="324040"/>
            <a:ext cx="8139178" cy="486060"/>
          </a:xfrm>
        </p:spPr>
        <p:txBody>
          <a:bodyPr vert="horz" lIns="101600" tIns="38100" rIns="76200" bIns="38100" rtlCol="0" anchor="ctr" anchorCtr="0">
            <a:noAutofit/>
          </a:bodyPr>
          <a:lstStyle>
            <a:lvl1pPr marL="0" marR="0" lvl="0" algn="l" defTabSz="914400" rtl="0" eaLnBrk="1" fontAlgn="auto" latinLnBrk="0" hangingPunct="1">
              <a:lnSpc>
                <a:spcPct val="100000"/>
              </a:lnSpc>
              <a:buNone/>
              <a:defRPr kumimoji="0" lang="zh-CN" altLang="en-US" sz="2100" b="1" i="0" u="none" strike="noStrike" kern="1200" cap="none" spc="200" normalizeH="0" baseline="0" noProof="1" dirty="0">
                <a:solidFill>
                  <a:schemeClr val="tx1"/>
                </a:solidFill>
                <a:uFillTx/>
                <a:latin typeface="+mj-lt"/>
                <a:ea typeface="+mj-ea"/>
                <a:cs typeface="+mj-cs"/>
                <a:sym typeface="+mn-ea"/>
              </a:defRPr>
            </a:lvl1pPr>
          </a:lstStyle>
          <a:p>
            <a:pPr lvl="0"/>
            <a:r>
              <a:rPr dirty="0">
                <a:sym typeface="+mn-ea"/>
              </a:rPr>
              <a:t>单击此处编辑母版标题样式</a:t>
            </a:r>
            <a:endParaRPr dirty="0">
              <a:sym typeface="+mn-ea"/>
            </a:endParaRPr>
          </a:p>
        </p:txBody>
      </p:sp>
      <p:sp>
        <p:nvSpPr>
          <p:cNvPr id="3" name="文本占位符 2"/>
          <p:cNvSpPr>
            <a:spLocks noGrp="1"/>
          </p:cNvSpPr>
          <p:nvPr>
            <p:ph type="body" idx="1" hasCustomPrompt="1"/>
            <p:custDataLst>
              <p:tags r:id="rId3"/>
            </p:custDataLst>
          </p:nvPr>
        </p:nvSpPr>
        <p:spPr>
          <a:xfrm>
            <a:off x="502448" y="972120"/>
            <a:ext cx="3962432" cy="285788"/>
          </a:xfrm>
        </p:spPr>
        <p:txBody>
          <a:bodyPr lIns="101600" tIns="38100" rIns="76200" bIns="38100" anchor="t" anchorCtr="0">
            <a:noAutofit/>
          </a:bodyPr>
          <a:lstStyle>
            <a:lvl1pPr marL="0" indent="0" eaLnBrk="1" fontAlgn="auto" latinLnBrk="0" hangingPunct="1">
              <a:lnSpc>
                <a:spcPct val="100000"/>
              </a:lnSpc>
              <a:spcAft>
                <a:spcPts val="0"/>
              </a:spcAft>
              <a:buNone/>
              <a:defRPr sz="1500" b="1" u="none" strike="noStrike" kern="1200" cap="none" spc="200" normalizeH="0" baseline="0">
                <a:solidFill>
                  <a:schemeClr val="tx1"/>
                </a:solidFill>
                <a:uFillTx/>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dirty="0"/>
              <a:t>单击此处编辑文本</a:t>
            </a:r>
            <a:endParaRPr lang="zh-CN" altLang="en-US" dirty="0"/>
          </a:p>
        </p:txBody>
      </p:sp>
      <p:sp>
        <p:nvSpPr>
          <p:cNvPr id="4" name="内容占位符 3"/>
          <p:cNvSpPr>
            <a:spLocks noGrp="1"/>
          </p:cNvSpPr>
          <p:nvPr>
            <p:ph sz="half" idx="2"/>
            <p:custDataLst>
              <p:tags r:id="rId4"/>
            </p:custDataLst>
          </p:nvPr>
        </p:nvSpPr>
        <p:spPr>
          <a:xfrm>
            <a:off x="502444" y="1341948"/>
            <a:ext cx="3962400" cy="3414597"/>
          </a:xfrm>
        </p:spPr>
        <p:txBody>
          <a:bodyPr vert="horz" lIns="101600" tIns="0" rIns="82550" bIns="0" rtlCol="0">
            <a:noAutofit/>
          </a:bodyPr>
          <a:lstStyle>
            <a:lvl1pPr marL="171450" marR="0" lvl="0"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514350" marR="0" lvl="1" indent="-17145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2pPr>
            <a:lvl3pPr marL="857250" marR="0" lvl="2"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3pPr>
            <a:lvl4pPr marL="1200150" marR="0" lvl="3"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4pPr>
            <a:lvl5pPr marL="1543050" marR="0" lvl="4"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5pPr>
          </a:lstStyle>
          <a:p>
            <a:pPr lvl="0"/>
            <a:r>
              <a:rPr dirty="0">
                <a:sym typeface="+mn-ea"/>
              </a:rPr>
              <a:t>单击此处编辑母版文本样式</a:t>
            </a:r>
            <a:endParaRPr dirty="0">
              <a:sym typeface="+mn-ea"/>
            </a:endParaRPr>
          </a:p>
          <a:p>
            <a:pPr lvl="1"/>
            <a:r>
              <a:rPr dirty="0">
                <a:sym typeface="+mn-ea"/>
              </a:rPr>
              <a:t>第二级</a:t>
            </a:r>
            <a:endParaRPr dirty="0">
              <a:sym typeface="+mn-ea"/>
            </a:endParaRPr>
          </a:p>
          <a:p>
            <a:pPr lvl="2"/>
            <a:r>
              <a:rPr dirty="0">
                <a:sym typeface="+mn-ea"/>
              </a:rPr>
              <a:t>第三级</a:t>
            </a:r>
            <a:endParaRPr dirty="0">
              <a:sym typeface="+mn-ea"/>
            </a:endParaRPr>
          </a:p>
          <a:p>
            <a:pPr lvl="3"/>
            <a:r>
              <a:rPr dirty="0">
                <a:sym typeface="+mn-ea"/>
              </a:rPr>
              <a:t>第四级</a:t>
            </a:r>
            <a:endParaRPr dirty="0">
              <a:sym typeface="+mn-ea"/>
            </a:endParaRPr>
          </a:p>
          <a:p>
            <a:pPr lvl="4"/>
            <a:r>
              <a:rPr dirty="0">
                <a:sym typeface="+mn-ea"/>
              </a:rPr>
              <a:t>第五级</a:t>
            </a:r>
            <a:endParaRPr dirty="0">
              <a:sym typeface="+mn-ea"/>
            </a:endParaRPr>
          </a:p>
        </p:txBody>
      </p:sp>
      <p:sp>
        <p:nvSpPr>
          <p:cNvPr id="5" name="文本占位符 4"/>
          <p:cNvSpPr>
            <a:spLocks noGrp="1"/>
          </p:cNvSpPr>
          <p:nvPr>
            <p:ph type="body" sz="quarter" idx="3" hasCustomPrompt="1"/>
            <p:custDataLst>
              <p:tags r:id="rId5"/>
            </p:custDataLst>
          </p:nvPr>
        </p:nvSpPr>
        <p:spPr>
          <a:xfrm>
            <a:off x="4676813" y="972120"/>
            <a:ext cx="3962432" cy="285788"/>
          </a:xfrm>
        </p:spPr>
        <p:txBody>
          <a:bodyPr vert="horz" lIns="101600" tIns="38100" rIns="76200" bIns="38100" rtlCol="0" anchor="t" anchorCtr="0">
            <a:noAutofit/>
          </a:bodyPr>
          <a:lstStyle>
            <a:lvl1pPr marL="0" marR="0" lvl="0" indent="0" algn="l" defTabSz="914400" rtl="0" eaLnBrk="1" fontAlgn="auto" latinLnBrk="0" hangingPunct="1">
              <a:lnSpc>
                <a:spcPct val="100000"/>
              </a:lnSpc>
              <a:spcBef>
                <a:spcPts val="0"/>
              </a:spcBef>
              <a:spcAft>
                <a:spcPts val="0"/>
              </a:spcAft>
              <a:buFont typeface="Arial" panose="020B0604020202020204" pitchFamily="34" charset="0"/>
              <a:buNone/>
              <a:defRPr kumimoji="0" lang="zh-CN" altLang="en-US" sz="1500" b="1" i="0" u="none" strike="noStrike" kern="1200" cap="none" spc="200" normalizeH="0" baseline="0" noProof="1" dirty="0">
                <a:solidFill>
                  <a:schemeClr val="tx1"/>
                </a:solidFill>
                <a:uFillTx/>
                <a:latin typeface="+mn-lt"/>
                <a:ea typeface="+mn-ea"/>
                <a:cs typeface="+mn-cs"/>
                <a:sym typeface="+mn-ea"/>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a:sym typeface="+mn-ea"/>
              </a:rPr>
              <a:t>单击此处编辑文本</a:t>
            </a:r>
            <a:endParaRPr>
              <a:sym typeface="+mn-ea"/>
            </a:endParaRPr>
          </a:p>
        </p:txBody>
      </p:sp>
      <p:sp>
        <p:nvSpPr>
          <p:cNvPr id="6" name="内容占位符 5"/>
          <p:cNvSpPr>
            <a:spLocks noGrp="1"/>
          </p:cNvSpPr>
          <p:nvPr>
            <p:ph sz="quarter" idx="4"/>
            <p:custDataLst>
              <p:tags r:id="rId6"/>
            </p:custDataLst>
          </p:nvPr>
        </p:nvSpPr>
        <p:spPr>
          <a:xfrm>
            <a:off x="4676813" y="1341948"/>
            <a:ext cx="3962432" cy="3414597"/>
          </a:xfrm>
        </p:spPr>
        <p:txBody>
          <a:bodyPr vert="horz" lIns="101600" tIns="0" rIns="82550" bIns="0" rtlCol="0">
            <a:noAutofit/>
          </a:bodyPr>
          <a:lstStyle>
            <a:lvl1pPr marL="171450" marR="0" lvl="0"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514350" marR="0" lvl="1" indent="-17145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2pPr>
            <a:lvl3pPr marL="857250" marR="0" lvl="2"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3pPr>
            <a:lvl4pPr marL="1200150" marR="0" lvl="3"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4pPr>
            <a:lvl5pPr marL="1543050" marR="0" lvl="4"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5pPr>
          </a:lstStyle>
          <a:p>
            <a:pPr lvl="0"/>
            <a:r>
              <a:rPr dirty="0">
                <a:sym typeface="+mn-ea"/>
              </a:rPr>
              <a:t>单击此处编辑母版文本样式</a:t>
            </a:r>
            <a:endParaRPr dirty="0">
              <a:sym typeface="+mn-ea"/>
            </a:endParaRPr>
          </a:p>
          <a:p>
            <a:pPr lvl="1"/>
            <a:r>
              <a:rPr dirty="0">
                <a:sym typeface="+mn-ea"/>
              </a:rPr>
              <a:t>第二级</a:t>
            </a:r>
            <a:endParaRPr dirty="0">
              <a:sym typeface="+mn-ea"/>
            </a:endParaRPr>
          </a:p>
          <a:p>
            <a:pPr lvl="2"/>
            <a:r>
              <a:rPr dirty="0">
                <a:sym typeface="+mn-ea"/>
              </a:rPr>
              <a:t>第三级</a:t>
            </a:r>
            <a:endParaRPr dirty="0">
              <a:sym typeface="+mn-ea"/>
            </a:endParaRPr>
          </a:p>
          <a:p>
            <a:pPr lvl="3"/>
            <a:r>
              <a:rPr dirty="0">
                <a:sym typeface="+mn-ea"/>
              </a:rPr>
              <a:t>第四级</a:t>
            </a:r>
            <a:endParaRPr dirty="0">
              <a:sym typeface="+mn-ea"/>
            </a:endParaRPr>
          </a:p>
          <a:p>
            <a:pPr lvl="4"/>
            <a:r>
              <a:rPr dirty="0">
                <a:sym typeface="+mn-ea"/>
              </a:rPr>
              <a:t>第五级</a:t>
            </a:r>
            <a:endParaRPr dirty="0">
              <a:sym typeface="+mn-ea"/>
            </a:endParaRPr>
          </a:p>
        </p:txBody>
      </p:sp>
      <p:sp>
        <p:nvSpPr>
          <p:cNvPr id="7" name="日期占位符 6"/>
          <p:cNvSpPr>
            <a:spLocks noGrp="1"/>
          </p:cNvSpPr>
          <p:nvPr>
            <p:ph type="dt" sz="half" idx="10"/>
            <p:custDataLst>
              <p:tags r:id="rId7"/>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8" name="页脚占位符 7"/>
          <p:cNvSpPr>
            <a:spLocks noGrp="1"/>
          </p:cNvSpPr>
          <p:nvPr>
            <p:ph type="ftr" sz="quarter" idx="11"/>
            <p:custDataLst>
              <p:tags r:id="rId8"/>
            </p:custDataLst>
          </p:nvPr>
        </p:nvSpPr>
        <p:spPr>
          <a:xfrm>
            <a:off x="3087000" y="4762963"/>
            <a:ext cx="2970000" cy="237629"/>
          </a:xfrm>
        </p:spPr>
        <p:txBody>
          <a:bodyPr/>
          <a:lstStyle/>
          <a:p>
            <a:endParaRPr lang="zh-CN" altLang="en-US"/>
          </a:p>
        </p:txBody>
      </p:sp>
      <p:sp>
        <p:nvSpPr>
          <p:cNvPr id="9" name="灯片编号占位符 8"/>
          <p:cNvSpPr>
            <a:spLocks noGrp="1"/>
          </p:cNvSpPr>
          <p:nvPr>
            <p:ph type="sldNum" sz="quarter" idx="12"/>
            <p:custDataLst>
              <p:tags r:id="rId9"/>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502412" y="324040"/>
            <a:ext cx="8139178" cy="486060"/>
          </a:xfrm>
        </p:spPr>
        <p:txBody>
          <a:bodyPr vert="horz" lIns="101600" tIns="38100" rIns="76200" bIns="38100" rtlCol="0" anchor="ctr" anchorCtr="0">
            <a:noAutofit/>
          </a:bodyPr>
          <a:lstStyle>
            <a:lvl1pPr marL="0" marR="0" lvl="0" algn="l" defTabSz="914400" rtl="0" eaLnBrk="1" fontAlgn="auto" latinLnBrk="0" hangingPunct="1">
              <a:lnSpc>
                <a:spcPct val="100000"/>
              </a:lnSpc>
              <a:buNone/>
              <a:defRPr kumimoji="0" lang="zh-CN" altLang="en-US" sz="2100" b="1" i="0" u="none" strike="noStrike" kern="1200" cap="none" spc="200" normalizeH="0" baseline="0" noProof="1" dirty="0">
                <a:solidFill>
                  <a:schemeClr val="tx1"/>
                </a:solidFill>
                <a:uFillTx/>
                <a:latin typeface="+mj-lt"/>
                <a:ea typeface="+mj-ea"/>
                <a:cs typeface="+mj-cs"/>
                <a:sym typeface="+mn-ea"/>
              </a:defRPr>
            </a:lvl1pPr>
          </a:lstStyle>
          <a:p>
            <a:pPr lvl="0"/>
            <a:r>
              <a:rPr>
                <a:sym typeface="+mn-ea"/>
              </a:rPr>
              <a:t>单击此处编辑母版标题样式</a:t>
            </a:r>
            <a:endParaRPr>
              <a:sym typeface="+mn-ea"/>
            </a:endParaRPr>
          </a:p>
        </p:txBody>
      </p:sp>
      <p:sp>
        <p:nvSpPr>
          <p:cNvPr id="3" name="日期占位符 2"/>
          <p:cNvSpPr>
            <a:spLocks noGrp="1"/>
          </p:cNvSpPr>
          <p:nvPr>
            <p:ph type="dt" sz="half" idx="10"/>
            <p:custDataLst>
              <p:tags r:id="rId3"/>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4"/>
            </p:custDataLst>
          </p:nvPr>
        </p:nvSpPr>
        <p:spPr>
          <a:xfrm>
            <a:off x="3087000" y="4762963"/>
            <a:ext cx="2970000" cy="237629"/>
          </a:xfrm>
        </p:spPr>
        <p:txBody>
          <a:bodyPr/>
          <a:lstStyle/>
          <a:p>
            <a:endParaRPr lang="zh-CN" altLang="en-US"/>
          </a:p>
        </p:txBody>
      </p:sp>
      <p:sp>
        <p:nvSpPr>
          <p:cNvPr id="5" name="灯片编号占位符 4"/>
          <p:cNvSpPr>
            <a:spLocks noGrp="1"/>
          </p:cNvSpPr>
          <p:nvPr>
            <p:ph type="sldNum" sz="quarter" idx="12"/>
            <p:custDataLst>
              <p:tags r:id="rId5"/>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custDataLst>
              <p:tags r:id="rId2"/>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3" name="页脚占位符 2"/>
          <p:cNvSpPr>
            <a:spLocks noGrp="1"/>
          </p:cNvSpPr>
          <p:nvPr>
            <p:ph type="ftr" sz="quarter" idx="11"/>
            <p:custDataLst>
              <p:tags r:id="rId3"/>
            </p:custDataLst>
          </p:nvPr>
        </p:nvSpPr>
        <p:spPr>
          <a:xfrm>
            <a:off x="3087000" y="4762963"/>
            <a:ext cx="2970000" cy="237629"/>
          </a:xfrm>
        </p:spPr>
        <p:txBody>
          <a:bodyPr/>
          <a:lstStyle/>
          <a:p>
            <a:endParaRPr lang="zh-CN" altLang="en-US"/>
          </a:p>
        </p:txBody>
      </p:sp>
      <p:sp>
        <p:nvSpPr>
          <p:cNvPr id="4" name="灯片编号占位符 3"/>
          <p:cNvSpPr>
            <a:spLocks noGrp="1"/>
          </p:cNvSpPr>
          <p:nvPr>
            <p:ph type="sldNum" sz="quarter" idx="12"/>
            <p:custDataLst>
              <p:tags r:id="rId4"/>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3" name="图片占位符 2"/>
          <p:cNvSpPr>
            <a:spLocks noGrp="1"/>
          </p:cNvSpPr>
          <p:nvPr>
            <p:ph type="pic" idx="1"/>
            <p:custDataLst>
              <p:tags r:id="rId2"/>
            </p:custDataLst>
          </p:nvPr>
        </p:nvSpPr>
        <p:spPr>
          <a:xfrm>
            <a:off x="502448" y="972120"/>
            <a:ext cx="3962432" cy="3780467"/>
          </a:xfrm>
        </p:spPr>
        <p:txBody>
          <a:bodyPr vert="horz" lIns="101600" tIns="0" rIns="82550" bIns="0" rtlCol="0">
            <a:noAutofit/>
          </a:bodyPr>
          <a:lstStyle>
            <a:lvl1pPr marL="0" marR="0" lvl="0" indent="0" algn="l" defTabSz="914400" rtl="0" eaLnBrk="1" fontAlgn="auto" latinLnBrk="0" hangingPunct="1">
              <a:lnSpc>
                <a:spcPct val="130000"/>
              </a:lnSpc>
              <a:spcBef>
                <a:spcPts val="0"/>
              </a:spcBef>
              <a:spcAft>
                <a:spcPts val="1000"/>
              </a:spcAft>
              <a:buFont typeface="Arial" panose="020B0604020202020204" pitchFamily="34" charset="0"/>
              <a:buNone/>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514350" marR="0" lvl="1" indent="-17145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200" b="0" i="0" u="none" strike="noStrike" kern="1200" cap="none" spc="150" normalizeH="0" baseline="0" noProof="1" dirty="0">
                <a:solidFill>
                  <a:schemeClr val="tx1"/>
                </a:solidFill>
                <a:uFillTx/>
                <a:latin typeface="+mn-lt"/>
                <a:ea typeface="+mn-ea"/>
                <a:cs typeface="+mn-cs"/>
                <a:sym typeface="+mn-ea"/>
              </a:defRPr>
            </a:lvl2pPr>
            <a:lvl3pPr marL="857250" marR="0" lvl="2"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solidFill>
                <a:uFillTx/>
                <a:latin typeface="+mn-lt"/>
                <a:ea typeface="+mn-ea"/>
                <a:cs typeface="+mn-cs"/>
                <a:sym typeface="+mn-ea"/>
              </a:defRPr>
            </a:lvl3pPr>
            <a:lvl4pPr marL="1200150" marR="0" lvl="3"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solidFill>
                <a:uFillTx/>
                <a:latin typeface="+mn-lt"/>
                <a:ea typeface="+mn-ea"/>
                <a:cs typeface="+mn-cs"/>
                <a:sym typeface="+mn-ea"/>
              </a:defRPr>
            </a:lvl4pPr>
            <a:lvl5pPr marL="1543050" marR="0" lvl="4"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solidFill>
                <a:uFillTx/>
                <a:latin typeface="+mn-lt"/>
                <a:ea typeface="+mn-ea"/>
                <a:cs typeface="+mn-cs"/>
                <a:sym typeface="+mn-ea"/>
              </a:defRPr>
            </a:lvl5pPr>
          </a:lstStyle>
          <a:p>
            <a:pPr lvl="0"/>
            <a:endParaRPr dirty="0">
              <a:sym typeface="+mn-ea"/>
            </a:endParaRPr>
          </a:p>
        </p:txBody>
      </p:sp>
      <p:sp>
        <p:nvSpPr>
          <p:cNvPr id="4" name="文本占位符 3"/>
          <p:cNvSpPr>
            <a:spLocks noGrp="1"/>
          </p:cNvSpPr>
          <p:nvPr>
            <p:ph type="body" sz="half" idx="2"/>
            <p:custDataLst>
              <p:tags r:id="rId3"/>
            </p:custDataLst>
          </p:nvPr>
        </p:nvSpPr>
        <p:spPr>
          <a:xfrm>
            <a:off x="4679194" y="972120"/>
            <a:ext cx="3962432" cy="3780467"/>
          </a:xfrm>
        </p:spPr>
        <p:txBody>
          <a:bodyPr vert="horz" lIns="101600" tIns="0" rIns="82550" bIns="0" rtlCol="0">
            <a:normAutofit/>
          </a:bodyPr>
          <a:lstStyle>
            <a:lvl1pPr marL="171450" marR="0" lvl="0"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stStyle>
          <a:p>
            <a:pPr lvl="0"/>
            <a:r>
              <a:rPr>
                <a:sym typeface="+mn-ea"/>
              </a:rPr>
              <a:t>单击此处编辑母版文本样式</a:t>
            </a:r>
            <a:endParaRPr>
              <a:sym typeface="+mn-ea"/>
            </a:endParaRPr>
          </a:p>
        </p:txBody>
      </p:sp>
      <p:sp>
        <p:nvSpPr>
          <p:cNvPr id="5" name="日期占位符 4"/>
          <p:cNvSpPr>
            <a:spLocks noGrp="1"/>
          </p:cNvSpPr>
          <p:nvPr>
            <p:ph type="dt" sz="half" idx="10"/>
            <p:custDataLst>
              <p:tags r:id="rId4"/>
            </p:custDataLst>
          </p:nvPr>
        </p:nvSpPr>
        <p:spPr>
          <a:xfrm>
            <a:off x="659807" y="4762963"/>
            <a:ext cx="2025000" cy="237629"/>
          </a:xfrm>
        </p:spPr>
        <p:txBody>
          <a:bodyPr/>
          <a:lstStyle/>
          <a:p>
            <a:fld id="{9EFD9D74-47D9-4702-A33C-335B63B48DBF}" type="datetimeFigureOut">
              <a:rPr lang="zh-CN" altLang="en-US" smtClean="0"/>
            </a:fld>
            <a:endParaRPr lang="zh-CN" altLang="en-US" dirty="0"/>
          </a:p>
        </p:txBody>
      </p:sp>
      <p:sp>
        <p:nvSpPr>
          <p:cNvPr id="6" name="页脚占位符 5"/>
          <p:cNvSpPr>
            <a:spLocks noGrp="1"/>
          </p:cNvSpPr>
          <p:nvPr>
            <p:ph type="ftr" sz="quarter" idx="11"/>
            <p:custDataLst>
              <p:tags r:id="rId5"/>
            </p:custDataLst>
          </p:nvPr>
        </p:nvSpPr>
        <p:spPr>
          <a:xfrm>
            <a:off x="3087000" y="4762963"/>
            <a:ext cx="2970000" cy="237629"/>
          </a:xfrm>
        </p:spPr>
        <p:txBody>
          <a:bodyPr/>
          <a:lstStyle/>
          <a:p>
            <a:endParaRPr lang="zh-CN" altLang="en-US" dirty="0"/>
          </a:p>
        </p:txBody>
      </p:sp>
      <p:sp>
        <p:nvSpPr>
          <p:cNvPr id="7" name="灯片编号占位符 6"/>
          <p:cNvSpPr>
            <a:spLocks noGrp="1"/>
          </p:cNvSpPr>
          <p:nvPr>
            <p:ph type="sldNum" sz="quarter" idx="12"/>
            <p:custDataLst>
              <p:tags r:id="rId6"/>
            </p:custDataLst>
          </p:nvPr>
        </p:nvSpPr>
        <p:spPr>
          <a:xfrm>
            <a:off x="6457950" y="4762963"/>
            <a:ext cx="2025000" cy="237629"/>
          </a:xfrm>
        </p:spPr>
        <p:txBody>
          <a:bodyPr/>
          <a:lstStyle/>
          <a:p>
            <a:fld id="{FABC47A4-756D-490B-A52F-7D9E2C9FC05F}" type="slidenum">
              <a:rPr lang="zh-CN" altLang="en-US" smtClean="0"/>
            </a:fld>
            <a:endParaRPr lang="zh-CN" altLang="en-US"/>
          </a:p>
        </p:txBody>
      </p:sp>
      <p:sp>
        <p:nvSpPr>
          <p:cNvPr id="9" name="标题 8"/>
          <p:cNvSpPr>
            <a:spLocks noGrp="1"/>
          </p:cNvSpPr>
          <p:nvPr>
            <p:ph type="title"/>
            <p:custDataLst>
              <p:tags r:id="rId7"/>
            </p:custDataLst>
          </p:nvPr>
        </p:nvSpPr>
        <p:spPr>
          <a:xfrm>
            <a:off x="502412" y="324040"/>
            <a:ext cx="8139178" cy="486060"/>
          </a:xfrm>
        </p:spPr>
        <p:txBody>
          <a:bodyPr/>
          <a:lstStyle/>
          <a:p>
            <a:r>
              <a:rPr lang="zh-CN" altLang="en-US"/>
              <a:t>单击此处编辑母版标题样式</a:t>
            </a:r>
            <a:endParaRPr lang="zh-CN" alt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custDataLst>
              <p:tags r:id="rId2"/>
            </p:custDataLst>
          </p:nvPr>
        </p:nvSpPr>
        <p:spPr>
          <a:xfrm>
            <a:off x="7928351" y="714469"/>
            <a:ext cx="713238" cy="4042179"/>
          </a:xfrm>
        </p:spPr>
        <p:txBody>
          <a:bodyPr vert="eaVert" lIns="101600" tIns="38100" rIns="76200" bIns="38100" rtlCol="0" anchor="ctr" anchorCtr="0">
            <a:noAutofit/>
          </a:bodyPr>
          <a:lstStyle>
            <a:lvl1pPr marL="0" marR="0" lvl="0" algn="l" defTabSz="914400" rtl="0" eaLnBrk="1" fontAlgn="auto" latinLnBrk="0" hangingPunct="1">
              <a:lnSpc>
                <a:spcPct val="100000"/>
              </a:lnSpc>
              <a:spcAft>
                <a:spcPts val="0"/>
              </a:spcAft>
              <a:buNone/>
              <a:defRPr kumimoji="0" lang="zh-CN" altLang="en-US" sz="1800" b="1" i="0" u="none" strike="noStrike" kern="1200" cap="none" spc="200" normalizeH="0" baseline="0" noProof="1" dirty="0">
                <a:solidFill>
                  <a:schemeClr val="tx1"/>
                </a:solidFill>
                <a:uFillTx/>
                <a:latin typeface="+mj-lt"/>
                <a:ea typeface="+mj-ea"/>
                <a:cs typeface="+mj-cs"/>
                <a:sym typeface="+mn-ea"/>
              </a:defRPr>
            </a:lvl1pPr>
          </a:lstStyle>
          <a:p>
            <a:pPr lvl="0"/>
            <a:r>
              <a:rPr>
                <a:sym typeface="+mn-ea"/>
              </a:rPr>
              <a:t>单击此处编辑母版标题样式</a:t>
            </a:r>
            <a:endParaRPr>
              <a:sym typeface="+mn-ea"/>
            </a:endParaRPr>
          </a:p>
        </p:txBody>
      </p:sp>
      <p:sp>
        <p:nvSpPr>
          <p:cNvPr id="3" name="竖排文字占位符 2"/>
          <p:cNvSpPr>
            <a:spLocks noGrp="1"/>
          </p:cNvSpPr>
          <p:nvPr>
            <p:ph type="body" orient="vert" idx="1"/>
            <p:custDataLst>
              <p:tags r:id="rId3"/>
            </p:custDataLst>
          </p:nvPr>
        </p:nvSpPr>
        <p:spPr>
          <a:xfrm>
            <a:off x="502444" y="714463"/>
            <a:ext cx="7371076" cy="4042179"/>
          </a:xfrm>
        </p:spPr>
        <p:txBody>
          <a:bodyPr vert="eaVert"/>
          <a:lstStyle>
            <a:lvl1pPr indent="0" eaLnBrk="1" fontAlgn="auto" latinLnBrk="0" hangingPunct="1">
              <a:defRPr>
                <a:solidFill>
                  <a:schemeClr val="tx1">
                    <a:lumMod val="75000"/>
                    <a:lumOff val="25000"/>
                  </a:schemeClr>
                </a:solidFill>
              </a:defRPr>
            </a:lvl1pPr>
            <a:lvl2pPr indent="0" eaLnBrk="1" fontAlgn="auto" latinLnBrk="0" hangingPunct="1">
              <a:defRPr>
                <a:solidFill>
                  <a:schemeClr val="tx1">
                    <a:lumMod val="75000"/>
                    <a:lumOff val="25000"/>
                  </a:schemeClr>
                </a:solidFill>
              </a:defRPr>
            </a:lvl2pPr>
            <a:lvl3pPr indent="0" eaLnBrk="1" fontAlgn="auto" latinLnBrk="0" hangingPunct="1">
              <a:defRPr>
                <a:solidFill>
                  <a:schemeClr val="tx1">
                    <a:lumMod val="75000"/>
                    <a:lumOff val="25000"/>
                  </a:schemeClr>
                </a:solidFill>
              </a:defRPr>
            </a:lvl3pPr>
            <a:lvl4pPr indent="0" eaLnBrk="1" fontAlgn="auto" latinLnBrk="0" hangingPunct="1">
              <a:defRPr>
                <a:solidFill>
                  <a:schemeClr val="tx1">
                    <a:lumMod val="75000"/>
                    <a:lumOff val="25000"/>
                  </a:schemeClr>
                </a:solidFill>
              </a:defRPr>
            </a:lvl4pPr>
            <a:lvl5pPr indent="0" eaLnBrk="1" fontAlgn="auto" latinLnBrk="0" hangingPunct="1">
              <a:defRPr>
                <a:solidFill>
                  <a:schemeClr val="tx1">
                    <a:lumMod val="75000"/>
                    <a:lumOff val="25000"/>
                  </a:schemeClr>
                </a:solidFill>
              </a:defRPr>
            </a:lvl5p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4" name="日期占位符 3"/>
          <p:cNvSpPr>
            <a:spLocks noGrp="1"/>
          </p:cNvSpPr>
          <p:nvPr>
            <p:ph type="dt" sz="half" idx="10"/>
            <p:custDataLst>
              <p:tags r:id="rId4"/>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a:xfrm>
            <a:off x="3087000" y="4762963"/>
            <a:ext cx="2970000" cy="237629"/>
          </a:xfrm>
        </p:spPr>
        <p:txBody>
          <a:bodyPr/>
          <a:lstStyle/>
          <a:p>
            <a:endParaRPr lang="zh-CN" altLang="en-US"/>
          </a:p>
        </p:txBody>
      </p:sp>
      <p:sp>
        <p:nvSpPr>
          <p:cNvPr id="6" name="灯片编号占位符 5"/>
          <p:cNvSpPr>
            <a:spLocks noGrp="1"/>
          </p:cNvSpPr>
          <p:nvPr>
            <p:ph type="sldNum" sz="quarter" idx="12"/>
            <p:custDataLst>
              <p:tags r:id="rId6"/>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内容">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2"/>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3"/>
            </p:custDataLst>
          </p:nvPr>
        </p:nvSpPr>
        <p:spPr>
          <a:xfrm>
            <a:off x="3087000" y="4762963"/>
            <a:ext cx="2970000" cy="237629"/>
          </a:xfrm>
        </p:spPr>
        <p:txBody>
          <a:bodyPr/>
          <a:lstStyle/>
          <a:p>
            <a:endParaRPr lang="zh-CN" altLang="en-US"/>
          </a:p>
        </p:txBody>
      </p:sp>
      <p:sp>
        <p:nvSpPr>
          <p:cNvPr id="5" name="灯片编号占位符 4"/>
          <p:cNvSpPr>
            <a:spLocks noGrp="1"/>
          </p:cNvSpPr>
          <p:nvPr>
            <p:ph type="sldNum" sz="quarter" idx="12"/>
            <p:custDataLst>
              <p:tags r:id="rId4"/>
            </p:custDataLst>
          </p:nvPr>
        </p:nvSpPr>
        <p:spPr>
          <a:xfrm>
            <a:off x="6457950" y="4762963"/>
            <a:ext cx="2025000" cy="237629"/>
          </a:xfrm>
        </p:spPr>
        <p:txBody>
          <a:bodyPr/>
          <a:lstStyle/>
          <a:p>
            <a:fld id="{49AE70B2-8BF9-45C0-BB95-33D1B9D3A854}" type="slidenum">
              <a:rPr lang="zh-CN" altLang="en-US" smtClean="0"/>
            </a:fld>
            <a:endParaRPr lang="zh-CN" altLang="en-US"/>
          </a:p>
        </p:txBody>
      </p:sp>
      <p:sp>
        <p:nvSpPr>
          <p:cNvPr id="7" name="内容占位符 6"/>
          <p:cNvSpPr>
            <a:spLocks noGrp="1"/>
          </p:cNvSpPr>
          <p:nvPr>
            <p:ph sz="quarter" idx="13"/>
            <p:custDataLst>
              <p:tags r:id="rId5"/>
            </p:custDataLst>
          </p:nvPr>
        </p:nvSpPr>
        <p:spPr>
          <a:xfrm>
            <a:off x="502448" y="714469"/>
            <a:ext cx="8139178" cy="3780467"/>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末尾幻灯片">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2"/>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3"/>
            </p:custDataLst>
          </p:nvPr>
        </p:nvSpPr>
        <p:spPr>
          <a:xfrm>
            <a:off x="3087000" y="4762963"/>
            <a:ext cx="2970000" cy="237629"/>
          </a:xfrm>
        </p:spPr>
        <p:txBody>
          <a:bodyPr/>
          <a:lstStyle/>
          <a:p>
            <a:endParaRPr lang="zh-CN" altLang="en-US"/>
          </a:p>
        </p:txBody>
      </p:sp>
      <p:sp>
        <p:nvSpPr>
          <p:cNvPr id="5" name="灯片编号占位符 4"/>
          <p:cNvSpPr>
            <a:spLocks noGrp="1"/>
          </p:cNvSpPr>
          <p:nvPr>
            <p:ph type="sldNum" sz="quarter" idx="12"/>
            <p:custDataLst>
              <p:tags r:id="rId4"/>
            </p:custDataLst>
          </p:nvPr>
        </p:nvSpPr>
        <p:spPr>
          <a:xfrm>
            <a:off x="6457950" y="4762963"/>
            <a:ext cx="2025000" cy="237629"/>
          </a:xfrm>
        </p:spPr>
        <p:txBody>
          <a:bodyPr/>
          <a:lstStyle/>
          <a:p>
            <a:fld id="{49AE70B2-8BF9-45C0-BB95-33D1B9D3A854}" type="slidenum">
              <a:rPr lang="zh-CN" altLang="en-US" smtClean="0"/>
            </a:fld>
            <a:endParaRPr lang="zh-CN" altLang="en-US"/>
          </a:p>
        </p:txBody>
      </p:sp>
      <p:sp>
        <p:nvSpPr>
          <p:cNvPr id="2" name="标题 1"/>
          <p:cNvSpPr>
            <a:spLocks noGrp="1"/>
          </p:cNvSpPr>
          <p:nvPr>
            <p:ph type="title" hasCustomPrompt="1"/>
            <p:custDataLst>
              <p:tags r:id="rId5"/>
            </p:custDataLst>
          </p:nvPr>
        </p:nvSpPr>
        <p:spPr>
          <a:xfrm>
            <a:off x="502412" y="1941450"/>
            <a:ext cx="8139178" cy="674459"/>
          </a:xfrm>
        </p:spPr>
        <p:txBody>
          <a:bodyPr vert="horz" lIns="101600" tIns="38100" rIns="25400" bIns="38100" rtlCol="0" anchor="t" anchorCtr="0">
            <a:noAutofit/>
          </a:bodyPr>
          <a:lstStyle>
            <a:lvl1pPr marL="0" marR="0" algn="ctr" defTabSz="914400" rtl="0" eaLnBrk="1" fontAlgn="auto" latinLnBrk="0" hangingPunct="1">
              <a:lnSpc>
                <a:spcPct val="100000"/>
              </a:lnSpc>
              <a:buNone/>
              <a:defRPr kumimoji="0" lang="zh-CN" altLang="en-US" sz="4050" b="0" i="0" u="none" strike="noStrike" kern="1200" cap="none" spc="600" normalizeH="0" baseline="0" noProof="1" dirty="0">
                <a:solidFill>
                  <a:schemeClr val="tx1"/>
                </a:solidFill>
                <a:effectLst>
                  <a:outerShdw blurRad="38100" dist="38100" dir="2700000" algn="tl">
                    <a:srgbClr val="000000">
                      <a:alpha val="43137"/>
                    </a:srgbClr>
                  </a:outerShdw>
                </a:effectLst>
                <a:uFillTx/>
                <a:latin typeface="+mj-lt"/>
                <a:ea typeface="+mj-ea"/>
                <a:cs typeface="+mj-cs"/>
                <a:sym typeface="+mn-ea"/>
              </a:defRPr>
            </a:lvl1pPr>
          </a:lstStyle>
          <a:p>
            <a:pPr lvl="0"/>
            <a:r>
              <a:rPr>
                <a:sym typeface="+mn-ea"/>
              </a:rPr>
              <a:t>单击此处编辑标题</a:t>
            </a:r>
            <a:endParaRPr>
              <a:sym typeface="+mn-ea"/>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标题幻灯片">
    <p:spTree>
      <p:nvGrpSpPr>
        <p:cNvPr id="1" name=""/>
        <p:cNvGrpSpPr/>
        <p:nvPr/>
      </p:nvGrpSpPr>
      <p:grpSpPr>
        <a:xfrm>
          <a:off x="0" y="0"/>
          <a:ext cx="0" cy="0"/>
          <a:chOff x="0" y="0"/>
          <a:chExt cx="0" cy="0"/>
        </a:xfrm>
      </p:grpSpPr>
    </p:spTree>
  </p:cSld>
  <p:clrMapOvr>
    <a:overrideClrMapping bg1="lt1" tx1="dk1" bg2="lt2" tx2="dk2" accent1="accent1" accent2="accent2" accent3="accent3" accent4="accent4" accent5="accent5" accent6="accent6" hlink="hlink" folHlink="folHlink"/>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hasCustomPrompt="1"/>
            <p:custDataLst>
              <p:tags r:id="rId2"/>
            </p:custDataLst>
          </p:nvPr>
        </p:nvSpPr>
        <p:spPr>
          <a:xfrm>
            <a:off x="502412" y="1941450"/>
            <a:ext cx="8139178" cy="674459"/>
          </a:xfrm>
        </p:spPr>
        <p:txBody>
          <a:bodyPr lIns="101600" tIns="38100" rIns="25400" bIns="38100" anchor="t" anchorCtr="0">
            <a:noAutofit/>
          </a:bodyPr>
          <a:lstStyle>
            <a:lvl1pPr algn="ctr">
              <a:defRPr sz="4050" b="0" spc="600">
                <a:effectLst>
                  <a:outerShdw blurRad="38100" dist="38100" dir="2700000" algn="tl">
                    <a:srgbClr val="000000">
                      <a:alpha val="43137"/>
                    </a:srgbClr>
                  </a:outerShdw>
                </a:effectLst>
              </a:defRPr>
            </a:lvl1pPr>
          </a:lstStyle>
          <a:p>
            <a:r>
              <a:rPr lang="zh-CN" altLang="en-US" dirty="0"/>
              <a:t>单击此处编辑标题</a:t>
            </a:r>
            <a:endParaRPr lang="zh-CN" altLang="en-US" dirty="0"/>
          </a:p>
        </p:txBody>
      </p:sp>
      <p:sp>
        <p:nvSpPr>
          <p:cNvPr id="3" name="副标题 2"/>
          <p:cNvSpPr>
            <a:spLocks noGrp="1"/>
          </p:cNvSpPr>
          <p:nvPr>
            <p:ph type="subTitle" idx="1" hasCustomPrompt="1"/>
            <p:custDataLst>
              <p:tags r:id="rId3"/>
            </p:custDataLst>
          </p:nvPr>
        </p:nvSpPr>
        <p:spPr>
          <a:xfrm>
            <a:off x="502412" y="2674950"/>
            <a:ext cx="8139178" cy="713326"/>
          </a:xfrm>
        </p:spPr>
        <p:txBody>
          <a:bodyPr lIns="101600" tIns="38100" rIns="76200" bIns="38100">
            <a:noAutofit/>
          </a:bodyPr>
          <a:lstStyle>
            <a:lvl1pPr marL="0" indent="0" algn="ctr" eaLnBrk="1" fontAlgn="auto" latinLnBrk="0" hangingPunct="1">
              <a:lnSpc>
                <a:spcPct val="100000"/>
              </a:lnSpc>
              <a:buNone/>
              <a:defRPr sz="1800" u="none" strike="noStrike" kern="1200" cap="none" spc="200" normalizeH="0" baseline="0">
                <a:solidFill>
                  <a:schemeClr val="tx1"/>
                </a:solidFill>
                <a:uFillTx/>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dirty="0"/>
              <a:t>单击此处编辑副标题</a:t>
            </a:r>
            <a:endParaRPr lang="zh-CN" altLang="en-US" dirty="0"/>
          </a:p>
        </p:txBody>
      </p:sp>
      <p:sp>
        <p:nvSpPr>
          <p:cNvPr id="16" name="日期占位符 15"/>
          <p:cNvSpPr>
            <a:spLocks noGrp="1"/>
          </p:cNvSpPr>
          <p:nvPr>
            <p:ph type="dt" sz="half" idx="10"/>
            <p:custDataLst>
              <p:tags r:id="rId4"/>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17" name="页脚占位符 16"/>
          <p:cNvSpPr>
            <a:spLocks noGrp="1"/>
          </p:cNvSpPr>
          <p:nvPr>
            <p:ph type="ftr" sz="quarter" idx="11"/>
            <p:custDataLst>
              <p:tags r:id="rId5"/>
            </p:custDataLst>
          </p:nvPr>
        </p:nvSpPr>
        <p:spPr>
          <a:xfrm>
            <a:off x="3087000" y="4762963"/>
            <a:ext cx="2970000" cy="237629"/>
          </a:xfrm>
        </p:spPr>
        <p:txBody>
          <a:bodyPr/>
          <a:lstStyle/>
          <a:p>
            <a:endParaRPr lang="zh-CN" altLang="en-US" dirty="0"/>
          </a:p>
        </p:txBody>
      </p:sp>
      <p:sp>
        <p:nvSpPr>
          <p:cNvPr id="18" name="灯片编号占位符 17"/>
          <p:cNvSpPr>
            <a:spLocks noGrp="1"/>
          </p:cNvSpPr>
          <p:nvPr>
            <p:ph type="sldNum" sz="quarter" idx="12"/>
            <p:custDataLst>
              <p:tags r:id="rId6"/>
            </p:custDataLst>
          </p:nvPr>
        </p:nvSpPr>
        <p:spPr>
          <a:xfrm>
            <a:off x="6457950" y="4762963"/>
            <a:ext cx="2025000" cy="237629"/>
          </a:xfrm>
        </p:spPr>
        <p:txBody>
          <a:bodyPr/>
          <a:lstStyle/>
          <a:p>
            <a:fld id="{49AE70B2-8BF9-45C0-BB95-33D1B9D3A854}" type="slidenum">
              <a:rPr lang="zh-CN" altLang="en-US" smtClean="0"/>
            </a:fld>
            <a:endParaRPr lang="zh-CN" altLang="en-US" dirty="0"/>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502412" y="324040"/>
            <a:ext cx="8139178" cy="486060"/>
          </a:xfrm>
        </p:spPr>
        <p:txBody>
          <a:bodyPr vert="horz" lIns="101600" tIns="38100" rIns="76200" bIns="38100" rtlCol="0" anchor="ctr" anchorCtr="0">
            <a:noAutofit/>
          </a:bodyPr>
          <a:lstStyle>
            <a:lvl1pPr marL="0" marR="0" algn="l" defTabSz="914400" rtl="0" eaLnBrk="1" fontAlgn="auto" latinLnBrk="0" hangingPunct="1">
              <a:lnSpc>
                <a:spcPct val="100000"/>
              </a:lnSpc>
              <a:buNone/>
              <a:defRPr kumimoji="0" lang="zh-CN" altLang="en-US" sz="2100" b="1" i="0" u="none" strike="noStrike" kern="1200" cap="none" spc="200" normalizeH="0" baseline="0" noProof="1" dirty="0">
                <a:solidFill>
                  <a:schemeClr val="tx1"/>
                </a:solidFill>
                <a:uFillTx/>
                <a:latin typeface="+mj-lt"/>
                <a:ea typeface="+mj-ea"/>
                <a:cs typeface="+mj-cs"/>
                <a:sym typeface="+mn-ea"/>
              </a:defRPr>
            </a:lvl1pPr>
          </a:lstStyle>
          <a:p>
            <a:pPr lvl="0"/>
            <a:r>
              <a:rPr dirty="0">
                <a:sym typeface="+mn-ea"/>
              </a:rPr>
              <a:t>单击此处编辑母版标题样式</a:t>
            </a:r>
            <a:endParaRPr dirty="0">
              <a:sym typeface="+mn-ea"/>
            </a:endParaRPr>
          </a:p>
        </p:txBody>
      </p:sp>
      <p:sp>
        <p:nvSpPr>
          <p:cNvPr id="3" name="内容占位符 2"/>
          <p:cNvSpPr>
            <a:spLocks noGrp="1"/>
          </p:cNvSpPr>
          <p:nvPr>
            <p:ph idx="1"/>
            <p:custDataLst>
              <p:tags r:id="rId3"/>
            </p:custDataLst>
          </p:nvPr>
        </p:nvSpPr>
        <p:spPr>
          <a:xfrm>
            <a:off x="502412" y="972120"/>
            <a:ext cx="8139178" cy="3781483"/>
          </a:xfrm>
        </p:spPr>
        <p:txBody>
          <a:bodyPr vert="horz" lIns="101600" tIns="0" rIns="82550" bIns="0" rtlCol="0">
            <a:noAutofit/>
          </a:bodyPr>
          <a:lstStyle>
            <a:lvl1pPr marL="171450" marR="0" lvl="0"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514350" marR="0" lvl="1" indent="-17145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2pPr>
            <a:lvl3pPr marL="857250" marR="0" lvl="2"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3pPr>
            <a:lvl4pPr marL="1200150" marR="0" lvl="3"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4pPr>
            <a:lvl5pPr marL="1543050" marR="0" lvl="4"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5pPr>
          </a:lstStyle>
          <a:p>
            <a:pPr lvl="0"/>
            <a:r>
              <a:rPr dirty="0">
                <a:sym typeface="+mn-ea"/>
              </a:rPr>
              <a:t>单击此处编辑母版文本样式</a:t>
            </a:r>
            <a:endParaRPr dirty="0">
              <a:sym typeface="+mn-ea"/>
            </a:endParaRPr>
          </a:p>
          <a:p>
            <a:pPr lvl="1"/>
            <a:r>
              <a:rPr dirty="0">
                <a:sym typeface="+mn-ea"/>
              </a:rPr>
              <a:t>第二级</a:t>
            </a:r>
            <a:endParaRPr dirty="0">
              <a:sym typeface="+mn-ea"/>
            </a:endParaRPr>
          </a:p>
          <a:p>
            <a:pPr lvl="2"/>
            <a:r>
              <a:rPr dirty="0">
                <a:sym typeface="+mn-ea"/>
              </a:rPr>
              <a:t>第三级</a:t>
            </a:r>
            <a:endParaRPr dirty="0">
              <a:sym typeface="+mn-ea"/>
            </a:endParaRPr>
          </a:p>
          <a:p>
            <a:pPr lvl="3"/>
            <a:r>
              <a:rPr dirty="0">
                <a:sym typeface="+mn-ea"/>
              </a:rPr>
              <a:t>第四级</a:t>
            </a:r>
            <a:endParaRPr dirty="0">
              <a:sym typeface="+mn-ea"/>
            </a:endParaRPr>
          </a:p>
          <a:p>
            <a:pPr lvl="4"/>
            <a:r>
              <a:rPr dirty="0">
                <a:sym typeface="+mn-ea"/>
              </a:rPr>
              <a:t>第五级</a:t>
            </a:r>
            <a:endParaRPr dirty="0">
              <a:sym typeface="+mn-ea"/>
            </a:endParaRPr>
          </a:p>
        </p:txBody>
      </p:sp>
      <p:sp>
        <p:nvSpPr>
          <p:cNvPr id="4" name="日期占位符 3"/>
          <p:cNvSpPr>
            <a:spLocks noGrp="1"/>
          </p:cNvSpPr>
          <p:nvPr>
            <p:ph type="dt" sz="half" idx="10"/>
            <p:custDataLst>
              <p:tags r:id="rId4"/>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a:xfrm>
            <a:off x="3087000" y="4762963"/>
            <a:ext cx="2970000" cy="237629"/>
          </a:xfrm>
        </p:spPr>
        <p:txBody>
          <a:bodyPr/>
          <a:lstStyle/>
          <a:p>
            <a:endParaRPr lang="zh-CN" altLang="en-US"/>
          </a:p>
        </p:txBody>
      </p:sp>
      <p:sp>
        <p:nvSpPr>
          <p:cNvPr id="6" name="灯片编号占位符 5"/>
          <p:cNvSpPr>
            <a:spLocks noGrp="1"/>
          </p:cNvSpPr>
          <p:nvPr>
            <p:ph type="sldNum" sz="quarter" idx="12"/>
            <p:custDataLst>
              <p:tags r:id="rId6"/>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502448" y="2856900"/>
            <a:ext cx="8139178" cy="468692"/>
          </a:xfrm>
        </p:spPr>
        <p:txBody>
          <a:bodyPr lIns="101600" tIns="38100" rIns="63500" bIns="38100" anchor="t" anchorCtr="0">
            <a:noAutofit/>
          </a:bodyPr>
          <a:lstStyle>
            <a:lvl1pPr>
              <a:defRPr sz="2700" b="0" u="none" strike="noStrike" kern="1200" cap="none" spc="300" normalizeH="0">
                <a:solidFill>
                  <a:schemeClr val="tx1"/>
                </a:solidFill>
                <a:effectLst>
                  <a:outerShdw blurRad="38100" dist="38100" dir="2700000" algn="tl">
                    <a:srgbClr val="000000">
                      <a:alpha val="43137"/>
                    </a:srgbClr>
                  </a:outerShdw>
                </a:effectLst>
                <a:uFillTx/>
              </a:defRPr>
            </a:lvl1pPr>
          </a:lstStyle>
          <a:p>
            <a:r>
              <a:rPr lang="zh-CN" altLang="en-US" dirty="0"/>
              <a:t>单击此处编辑母版标题样式</a:t>
            </a:r>
            <a:endParaRPr lang="zh-CN" altLang="en-US" dirty="0"/>
          </a:p>
        </p:txBody>
      </p:sp>
      <p:sp>
        <p:nvSpPr>
          <p:cNvPr id="3" name="文本占位符 2"/>
          <p:cNvSpPr>
            <a:spLocks noGrp="1"/>
          </p:cNvSpPr>
          <p:nvPr>
            <p:ph type="body" idx="1"/>
            <p:custDataLst>
              <p:tags r:id="rId3"/>
            </p:custDataLst>
          </p:nvPr>
        </p:nvSpPr>
        <p:spPr>
          <a:xfrm>
            <a:off x="502444" y="3384174"/>
            <a:ext cx="8139178" cy="808589"/>
          </a:xfrm>
        </p:spPr>
        <p:txBody>
          <a:bodyPr lIns="101600" tIns="38100" rIns="76200" bIns="38100">
            <a:noAutofit/>
          </a:bodyPr>
          <a:lstStyle>
            <a:lvl1pPr marL="0" indent="0" eaLnBrk="1" fontAlgn="auto" latinLnBrk="0" hangingPunct="1">
              <a:buNone/>
              <a:defRPr kumimoji="0" lang="zh-CN" altLang="en-US" sz="1200" b="0" i="0" u="none" strike="noStrike" kern="1200" cap="none" spc="150" normalizeH="0" baseline="0" noProof="1">
                <a:solidFill>
                  <a:schemeClr val="tx1"/>
                </a:solidFill>
                <a:uFillTx/>
                <a:latin typeface="+mn-lt"/>
                <a:ea typeface="+mn-ea"/>
                <a:cs typeface="+mn-cs"/>
                <a:sym typeface="+mn-ea"/>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dirty="0"/>
              <a:t>单击此处编辑母版文本样式</a:t>
            </a:r>
            <a:endParaRPr lang="zh-CN" altLang="en-US" dirty="0"/>
          </a:p>
        </p:txBody>
      </p:sp>
      <p:sp>
        <p:nvSpPr>
          <p:cNvPr id="4" name="日期占位符 3"/>
          <p:cNvSpPr>
            <a:spLocks noGrp="1"/>
          </p:cNvSpPr>
          <p:nvPr>
            <p:ph type="dt" sz="half" idx="10"/>
            <p:custDataLst>
              <p:tags r:id="rId4"/>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a:xfrm>
            <a:off x="3087000" y="4762963"/>
            <a:ext cx="2970000" cy="237629"/>
          </a:xfrm>
        </p:spPr>
        <p:txBody>
          <a:bodyPr/>
          <a:lstStyle/>
          <a:p>
            <a:endParaRPr lang="zh-CN" altLang="en-US"/>
          </a:p>
        </p:txBody>
      </p:sp>
      <p:sp>
        <p:nvSpPr>
          <p:cNvPr id="6" name="灯片编号占位符 5"/>
          <p:cNvSpPr>
            <a:spLocks noGrp="1"/>
          </p:cNvSpPr>
          <p:nvPr>
            <p:ph type="sldNum" sz="quarter" idx="12"/>
            <p:custDataLst>
              <p:tags r:id="rId6"/>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502412" y="324040"/>
            <a:ext cx="8139178" cy="486060"/>
          </a:xfrm>
        </p:spPr>
        <p:txBody>
          <a:bodyPr vert="horz" lIns="101600" tIns="38100" rIns="76200" bIns="38100" rtlCol="0" anchor="ctr" anchorCtr="0">
            <a:noAutofit/>
          </a:bodyPr>
          <a:lstStyle>
            <a:lvl1pPr marL="0" marR="0" lvl="0" algn="l" defTabSz="914400" rtl="0" eaLnBrk="1" fontAlgn="auto" latinLnBrk="0" hangingPunct="1">
              <a:lnSpc>
                <a:spcPct val="100000"/>
              </a:lnSpc>
              <a:buNone/>
              <a:defRPr kumimoji="0" lang="zh-CN" altLang="en-US" sz="2100" b="1" i="0" u="none" strike="noStrike" kern="1200" cap="none" spc="200" normalizeH="0" baseline="0" noProof="1" dirty="0">
                <a:solidFill>
                  <a:schemeClr val="tx1"/>
                </a:solidFill>
                <a:uFillTx/>
                <a:latin typeface="+mj-lt"/>
                <a:ea typeface="+mj-ea"/>
                <a:cs typeface="+mj-cs"/>
                <a:sym typeface="+mn-ea"/>
              </a:defRPr>
            </a:lvl1pPr>
          </a:lstStyle>
          <a:p>
            <a:pPr lvl="0"/>
            <a:r>
              <a:rPr dirty="0">
                <a:sym typeface="+mn-ea"/>
              </a:rPr>
              <a:t>单击此处编辑母版标题样式</a:t>
            </a:r>
            <a:endParaRPr dirty="0">
              <a:sym typeface="+mn-ea"/>
            </a:endParaRPr>
          </a:p>
        </p:txBody>
      </p:sp>
      <p:sp>
        <p:nvSpPr>
          <p:cNvPr id="3" name="内容占位符 2"/>
          <p:cNvSpPr>
            <a:spLocks noGrp="1"/>
          </p:cNvSpPr>
          <p:nvPr>
            <p:ph sz="half" idx="1"/>
            <p:custDataLst>
              <p:tags r:id="rId3"/>
            </p:custDataLst>
          </p:nvPr>
        </p:nvSpPr>
        <p:spPr>
          <a:xfrm>
            <a:off x="502448" y="972120"/>
            <a:ext cx="3962432" cy="3780467"/>
          </a:xfrm>
        </p:spPr>
        <p:txBody>
          <a:bodyPr vert="horz" lIns="101600" tIns="0" rIns="82550" bIns="0" rtlCol="0">
            <a:noAutofit/>
          </a:bodyPr>
          <a:lstStyle>
            <a:lvl1pPr marL="171450" marR="0" lvl="0"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514350" marR="0" lvl="1" indent="-17145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2pPr>
            <a:lvl3pPr marL="857250" marR="0" lvl="2"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3pPr>
            <a:lvl4pPr marL="1200150" marR="0" lvl="3"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4pPr>
            <a:lvl5pPr marL="1543050" marR="0" lvl="4"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5pPr>
          </a:lstStyle>
          <a:p>
            <a:pPr lvl="0"/>
            <a:r>
              <a:rPr dirty="0">
                <a:sym typeface="+mn-ea"/>
              </a:rPr>
              <a:t>单击此处编辑母版文本样式</a:t>
            </a:r>
            <a:endParaRPr dirty="0">
              <a:sym typeface="+mn-ea"/>
            </a:endParaRPr>
          </a:p>
          <a:p>
            <a:pPr lvl="1"/>
            <a:r>
              <a:rPr dirty="0">
                <a:sym typeface="+mn-ea"/>
              </a:rPr>
              <a:t>第二级</a:t>
            </a:r>
            <a:endParaRPr dirty="0">
              <a:sym typeface="+mn-ea"/>
            </a:endParaRPr>
          </a:p>
          <a:p>
            <a:pPr lvl="2"/>
            <a:r>
              <a:rPr dirty="0">
                <a:sym typeface="+mn-ea"/>
              </a:rPr>
              <a:t>第三级</a:t>
            </a:r>
            <a:endParaRPr dirty="0">
              <a:sym typeface="+mn-ea"/>
            </a:endParaRPr>
          </a:p>
          <a:p>
            <a:pPr lvl="3"/>
            <a:r>
              <a:rPr dirty="0">
                <a:sym typeface="+mn-ea"/>
              </a:rPr>
              <a:t>第四级</a:t>
            </a:r>
            <a:endParaRPr dirty="0">
              <a:sym typeface="+mn-ea"/>
            </a:endParaRPr>
          </a:p>
          <a:p>
            <a:pPr lvl="4"/>
            <a:r>
              <a:rPr dirty="0">
                <a:sym typeface="+mn-ea"/>
              </a:rPr>
              <a:t>第五级</a:t>
            </a:r>
            <a:endParaRPr dirty="0">
              <a:sym typeface="+mn-ea"/>
            </a:endParaRPr>
          </a:p>
        </p:txBody>
      </p:sp>
      <p:sp>
        <p:nvSpPr>
          <p:cNvPr id="4" name="内容占位符 3"/>
          <p:cNvSpPr>
            <a:spLocks noGrp="1"/>
          </p:cNvSpPr>
          <p:nvPr>
            <p:ph sz="half" idx="2"/>
            <p:custDataLst>
              <p:tags r:id="rId4"/>
            </p:custDataLst>
          </p:nvPr>
        </p:nvSpPr>
        <p:spPr>
          <a:xfrm>
            <a:off x="4679158" y="972120"/>
            <a:ext cx="3962432" cy="3780467"/>
          </a:xfrm>
        </p:spPr>
        <p:txBody>
          <a:bodyPr>
            <a:noAutofit/>
          </a:bodyPr>
          <a:lstStyle>
            <a:lvl1pPr>
              <a:defRPr sz="1200">
                <a:solidFill>
                  <a:schemeClr val="tx1">
                    <a:lumMod val="75000"/>
                    <a:lumOff val="25000"/>
                  </a:schemeClr>
                </a:solidFill>
              </a:defRPr>
            </a:lvl1pPr>
            <a:lvl2pPr>
              <a:defRPr sz="1200">
                <a:solidFill>
                  <a:schemeClr val="tx1">
                    <a:lumMod val="75000"/>
                    <a:lumOff val="25000"/>
                  </a:schemeClr>
                </a:solidFill>
              </a:defRPr>
            </a:lvl2pPr>
            <a:lvl3pPr>
              <a:defRPr sz="1200">
                <a:solidFill>
                  <a:schemeClr val="tx1">
                    <a:lumMod val="75000"/>
                    <a:lumOff val="25000"/>
                  </a:schemeClr>
                </a:solidFill>
              </a:defRPr>
            </a:lvl3pPr>
            <a:lvl4pPr>
              <a:defRPr sz="1200">
                <a:solidFill>
                  <a:schemeClr val="tx1">
                    <a:lumMod val="75000"/>
                    <a:lumOff val="25000"/>
                  </a:schemeClr>
                </a:solidFill>
              </a:defRPr>
            </a:lvl4pPr>
            <a:lvl5pPr>
              <a:defRPr sz="1200">
                <a:solidFill>
                  <a:schemeClr val="tx1">
                    <a:lumMod val="75000"/>
                    <a:lumOff val="25000"/>
                  </a:schemeClr>
                </a:solidFill>
              </a:defRPr>
            </a:lvl5p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5" name="日期占位符 4"/>
          <p:cNvSpPr>
            <a:spLocks noGrp="1"/>
          </p:cNvSpPr>
          <p:nvPr>
            <p:ph type="dt" sz="half" idx="10"/>
            <p:custDataLst>
              <p:tags r:id="rId5"/>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6" name="页脚占位符 5"/>
          <p:cNvSpPr>
            <a:spLocks noGrp="1"/>
          </p:cNvSpPr>
          <p:nvPr>
            <p:ph type="ftr" sz="quarter" idx="11"/>
            <p:custDataLst>
              <p:tags r:id="rId6"/>
            </p:custDataLst>
          </p:nvPr>
        </p:nvSpPr>
        <p:spPr>
          <a:xfrm>
            <a:off x="3087000" y="4762963"/>
            <a:ext cx="2970000" cy="237629"/>
          </a:xfrm>
        </p:spPr>
        <p:txBody>
          <a:bodyPr/>
          <a:lstStyle/>
          <a:p>
            <a:endParaRPr lang="zh-CN" altLang="en-US"/>
          </a:p>
        </p:txBody>
      </p:sp>
      <p:sp>
        <p:nvSpPr>
          <p:cNvPr id="7" name="灯片编号占位符 6"/>
          <p:cNvSpPr>
            <a:spLocks noGrp="1"/>
          </p:cNvSpPr>
          <p:nvPr>
            <p:ph type="sldNum" sz="quarter" idx="12"/>
            <p:custDataLst>
              <p:tags r:id="rId7"/>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502412" y="324040"/>
            <a:ext cx="8139178" cy="486060"/>
          </a:xfrm>
        </p:spPr>
        <p:txBody>
          <a:bodyPr vert="horz" lIns="101600" tIns="38100" rIns="76200" bIns="38100" rtlCol="0" anchor="ctr" anchorCtr="0">
            <a:noAutofit/>
          </a:bodyPr>
          <a:lstStyle>
            <a:lvl1pPr marL="0" marR="0" lvl="0" algn="l" defTabSz="914400" rtl="0" eaLnBrk="1" fontAlgn="auto" latinLnBrk="0" hangingPunct="1">
              <a:lnSpc>
                <a:spcPct val="100000"/>
              </a:lnSpc>
              <a:buNone/>
              <a:defRPr kumimoji="0" lang="zh-CN" altLang="en-US" sz="2100" b="1" i="0" u="none" strike="noStrike" kern="1200" cap="none" spc="200" normalizeH="0" baseline="0" noProof="1" dirty="0">
                <a:solidFill>
                  <a:schemeClr val="tx1"/>
                </a:solidFill>
                <a:uFillTx/>
                <a:latin typeface="+mj-lt"/>
                <a:ea typeface="+mj-ea"/>
                <a:cs typeface="+mj-cs"/>
                <a:sym typeface="+mn-ea"/>
              </a:defRPr>
            </a:lvl1pPr>
          </a:lstStyle>
          <a:p>
            <a:pPr lvl="0"/>
            <a:r>
              <a:rPr dirty="0">
                <a:sym typeface="+mn-ea"/>
              </a:rPr>
              <a:t>单击此处编辑母版标题样式</a:t>
            </a:r>
            <a:endParaRPr dirty="0">
              <a:sym typeface="+mn-ea"/>
            </a:endParaRPr>
          </a:p>
        </p:txBody>
      </p:sp>
      <p:sp>
        <p:nvSpPr>
          <p:cNvPr id="3" name="文本占位符 2"/>
          <p:cNvSpPr>
            <a:spLocks noGrp="1"/>
          </p:cNvSpPr>
          <p:nvPr>
            <p:ph type="body" idx="1" hasCustomPrompt="1"/>
            <p:custDataLst>
              <p:tags r:id="rId3"/>
            </p:custDataLst>
          </p:nvPr>
        </p:nvSpPr>
        <p:spPr>
          <a:xfrm>
            <a:off x="502448" y="972120"/>
            <a:ext cx="3962432" cy="285788"/>
          </a:xfrm>
        </p:spPr>
        <p:txBody>
          <a:bodyPr lIns="101600" tIns="38100" rIns="76200" bIns="38100" anchor="t" anchorCtr="0">
            <a:noAutofit/>
          </a:bodyPr>
          <a:lstStyle>
            <a:lvl1pPr marL="0" indent="0" eaLnBrk="1" fontAlgn="auto" latinLnBrk="0" hangingPunct="1">
              <a:lnSpc>
                <a:spcPct val="100000"/>
              </a:lnSpc>
              <a:spcAft>
                <a:spcPts val="0"/>
              </a:spcAft>
              <a:buNone/>
              <a:defRPr sz="1500" b="1" u="none" strike="noStrike" kern="1200" cap="none" spc="200" normalizeH="0" baseline="0">
                <a:solidFill>
                  <a:schemeClr val="tx1"/>
                </a:solidFill>
                <a:uFillTx/>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dirty="0"/>
              <a:t>单击此处编辑文本</a:t>
            </a:r>
            <a:endParaRPr lang="zh-CN" altLang="en-US" dirty="0"/>
          </a:p>
        </p:txBody>
      </p:sp>
      <p:sp>
        <p:nvSpPr>
          <p:cNvPr id="4" name="内容占位符 3"/>
          <p:cNvSpPr>
            <a:spLocks noGrp="1"/>
          </p:cNvSpPr>
          <p:nvPr>
            <p:ph sz="half" idx="2"/>
            <p:custDataLst>
              <p:tags r:id="rId4"/>
            </p:custDataLst>
          </p:nvPr>
        </p:nvSpPr>
        <p:spPr>
          <a:xfrm>
            <a:off x="502444" y="1341948"/>
            <a:ext cx="3962400" cy="3414597"/>
          </a:xfrm>
        </p:spPr>
        <p:txBody>
          <a:bodyPr vert="horz" lIns="101600" tIns="0" rIns="82550" bIns="0" rtlCol="0">
            <a:noAutofit/>
          </a:bodyPr>
          <a:lstStyle>
            <a:lvl1pPr marL="171450" marR="0" lvl="0"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514350" marR="0" lvl="1" indent="-17145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2pPr>
            <a:lvl3pPr marL="857250" marR="0" lvl="2"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3pPr>
            <a:lvl4pPr marL="1200150" marR="0" lvl="3"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4pPr>
            <a:lvl5pPr marL="1543050" marR="0" lvl="4"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5pPr>
          </a:lstStyle>
          <a:p>
            <a:pPr lvl="0"/>
            <a:r>
              <a:rPr dirty="0">
                <a:sym typeface="+mn-ea"/>
              </a:rPr>
              <a:t>单击此处编辑母版文本样式</a:t>
            </a:r>
            <a:endParaRPr dirty="0">
              <a:sym typeface="+mn-ea"/>
            </a:endParaRPr>
          </a:p>
          <a:p>
            <a:pPr lvl="1"/>
            <a:r>
              <a:rPr dirty="0">
                <a:sym typeface="+mn-ea"/>
              </a:rPr>
              <a:t>第二级</a:t>
            </a:r>
            <a:endParaRPr dirty="0">
              <a:sym typeface="+mn-ea"/>
            </a:endParaRPr>
          </a:p>
          <a:p>
            <a:pPr lvl="2"/>
            <a:r>
              <a:rPr dirty="0">
                <a:sym typeface="+mn-ea"/>
              </a:rPr>
              <a:t>第三级</a:t>
            </a:r>
            <a:endParaRPr dirty="0">
              <a:sym typeface="+mn-ea"/>
            </a:endParaRPr>
          </a:p>
          <a:p>
            <a:pPr lvl="3"/>
            <a:r>
              <a:rPr dirty="0">
                <a:sym typeface="+mn-ea"/>
              </a:rPr>
              <a:t>第四级</a:t>
            </a:r>
            <a:endParaRPr dirty="0">
              <a:sym typeface="+mn-ea"/>
            </a:endParaRPr>
          </a:p>
          <a:p>
            <a:pPr lvl="4"/>
            <a:r>
              <a:rPr dirty="0">
                <a:sym typeface="+mn-ea"/>
              </a:rPr>
              <a:t>第五级</a:t>
            </a:r>
            <a:endParaRPr dirty="0">
              <a:sym typeface="+mn-ea"/>
            </a:endParaRPr>
          </a:p>
        </p:txBody>
      </p:sp>
      <p:sp>
        <p:nvSpPr>
          <p:cNvPr id="5" name="文本占位符 4"/>
          <p:cNvSpPr>
            <a:spLocks noGrp="1"/>
          </p:cNvSpPr>
          <p:nvPr>
            <p:ph type="body" sz="quarter" idx="3" hasCustomPrompt="1"/>
            <p:custDataLst>
              <p:tags r:id="rId5"/>
            </p:custDataLst>
          </p:nvPr>
        </p:nvSpPr>
        <p:spPr>
          <a:xfrm>
            <a:off x="4676813" y="972120"/>
            <a:ext cx="3962432" cy="285788"/>
          </a:xfrm>
        </p:spPr>
        <p:txBody>
          <a:bodyPr vert="horz" lIns="101600" tIns="38100" rIns="76200" bIns="38100" rtlCol="0" anchor="t" anchorCtr="0">
            <a:noAutofit/>
          </a:bodyPr>
          <a:lstStyle>
            <a:lvl1pPr marL="0" marR="0" lvl="0" indent="0" algn="l" defTabSz="914400" rtl="0" eaLnBrk="1" fontAlgn="auto" latinLnBrk="0" hangingPunct="1">
              <a:lnSpc>
                <a:spcPct val="100000"/>
              </a:lnSpc>
              <a:spcBef>
                <a:spcPts val="0"/>
              </a:spcBef>
              <a:spcAft>
                <a:spcPts val="0"/>
              </a:spcAft>
              <a:buFont typeface="Arial" panose="020B0604020202020204" pitchFamily="34" charset="0"/>
              <a:buNone/>
              <a:defRPr kumimoji="0" lang="zh-CN" altLang="en-US" sz="1500" b="1" i="0" u="none" strike="noStrike" kern="1200" cap="none" spc="200" normalizeH="0" baseline="0" noProof="1" dirty="0">
                <a:solidFill>
                  <a:schemeClr val="tx1"/>
                </a:solidFill>
                <a:uFillTx/>
                <a:latin typeface="+mn-lt"/>
                <a:ea typeface="+mn-ea"/>
                <a:cs typeface="+mn-cs"/>
                <a:sym typeface="+mn-ea"/>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a:sym typeface="+mn-ea"/>
              </a:rPr>
              <a:t>单击此处编辑文本</a:t>
            </a:r>
            <a:endParaRPr>
              <a:sym typeface="+mn-ea"/>
            </a:endParaRPr>
          </a:p>
        </p:txBody>
      </p:sp>
      <p:sp>
        <p:nvSpPr>
          <p:cNvPr id="6" name="内容占位符 5"/>
          <p:cNvSpPr>
            <a:spLocks noGrp="1"/>
          </p:cNvSpPr>
          <p:nvPr>
            <p:ph sz="quarter" idx="4"/>
            <p:custDataLst>
              <p:tags r:id="rId6"/>
            </p:custDataLst>
          </p:nvPr>
        </p:nvSpPr>
        <p:spPr>
          <a:xfrm>
            <a:off x="4676813" y="1341948"/>
            <a:ext cx="3962432" cy="3414597"/>
          </a:xfrm>
        </p:spPr>
        <p:txBody>
          <a:bodyPr vert="horz" lIns="101600" tIns="0" rIns="82550" bIns="0" rtlCol="0">
            <a:noAutofit/>
          </a:bodyPr>
          <a:lstStyle>
            <a:lvl1pPr marL="171450" marR="0" lvl="0"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514350" marR="0" lvl="1" indent="-17145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2pPr>
            <a:lvl3pPr marL="857250" marR="0" lvl="2"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3pPr>
            <a:lvl4pPr marL="1200150" marR="0" lvl="3"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4pPr>
            <a:lvl5pPr marL="1543050" marR="0" lvl="4"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5pPr>
          </a:lstStyle>
          <a:p>
            <a:pPr lvl="0"/>
            <a:r>
              <a:rPr dirty="0">
                <a:sym typeface="+mn-ea"/>
              </a:rPr>
              <a:t>单击此处编辑母版文本样式</a:t>
            </a:r>
            <a:endParaRPr dirty="0">
              <a:sym typeface="+mn-ea"/>
            </a:endParaRPr>
          </a:p>
          <a:p>
            <a:pPr lvl="1"/>
            <a:r>
              <a:rPr dirty="0">
                <a:sym typeface="+mn-ea"/>
              </a:rPr>
              <a:t>第二级</a:t>
            </a:r>
            <a:endParaRPr dirty="0">
              <a:sym typeface="+mn-ea"/>
            </a:endParaRPr>
          </a:p>
          <a:p>
            <a:pPr lvl="2"/>
            <a:r>
              <a:rPr dirty="0">
                <a:sym typeface="+mn-ea"/>
              </a:rPr>
              <a:t>第三级</a:t>
            </a:r>
            <a:endParaRPr dirty="0">
              <a:sym typeface="+mn-ea"/>
            </a:endParaRPr>
          </a:p>
          <a:p>
            <a:pPr lvl="3"/>
            <a:r>
              <a:rPr dirty="0">
                <a:sym typeface="+mn-ea"/>
              </a:rPr>
              <a:t>第四级</a:t>
            </a:r>
            <a:endParaRPr dirty="0">
              <a:sym typeface="+mn-ea"/>
            </a:endParaRPr>
          </a:p>
          <a:p>
            <a:pPr lvl="4"/>
            <a:r>
              <a:rPr dirty="0">
                <a:sym typeface="+mn-ea"/>
              </a:rPr>
              <a:t>第五级</a:t>
            </a:r>
            <a:endParaRPr dirty="0">
              <a:sym typeface="+mn-ea"/>
            </a:endParaRPr>
          </a:p>
        </p:txBody>
      </p:sp>
      <p:sp>
        <p:nvSpPr>
          <p:cNvPr id="7" name="日期占位符 6"/>
          <p:cNvSpPr>
            <a:spLocks noGrp="1"/>
          </p:cNvSpPr>
          <p:nvPr>
            <p:ph type="dt" sz="half" idx="10"/>
            <p:custDataLst>
              <p:tags r:id="rId7"/>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8" name="页脚占位符 7"/>
          <p:cNvSpPr>
            <a:spLocks noGrp="1"/>
          </p:cNvSpPr>
          <p:nvPr>
            <p:ph type="ftr" sz="quarter" idx="11"/>
            <p:custDataLst>
              <p:tags r:id="rId8"/>
            </p:custDataLst>
          </p:nvPr>
        </p:nvSpPr>
        <p:spPr>
          <a:xfrm>
            <a:off x="3087000" y="4762963"/>
            <a:ext cx="2970000" cy="237629"/>
          </a:xfrm>
        </p:spPr>
        <p:txBody>
          <a:bodyPr/>
          <a:lstStyle/>
          <a:p>
            <a:endParaRPr lang="zh-CN" altLang="en-US"/>
          </a:p>
        </p:txBody>
      </p:sp>
      <p:sp>
        <p:nvSpPr>
          <p:cNvPr id="9" name="灯片编号占位符 8"/>
          <p:cNvSpPr>
            <a:spLocks noGrp="1"/>
          </p:cNvSpPr>
          <p:nvPr>
            <p:ph type="sldNum" sz="quarter" idx="12"/>
            <p:custDataLst>
              <p:tags r:id="rId9"/>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502412" y="324040"/>
            <a:ext cx="8139178" cy="486060"/>
          </a:xfrm>
        </p:spPr>
        <p:txBody>
          <a:bodyPr vert="horz" lIns="101600" tIns="38100" rIns="76200" bIns="38100" rtlCol="0" anchor="ctr" anchorCtr="0">
            <a:noAutofit/>
          </a:bodyPr>
          <a:lstStyle>
            <a:lvl1pPr marL="0" marR="0" lvl="0" algn="l" defTabSz="914400" rtl="0" eaLnBrk="1" fontAlgn="auto" latinLnBrk="0" hangingPunct="1">
              <a:lnSpc>
                <a:spcPct val="100000"/>
              </a:lnSpc>
              <a:buNone/>
              <a:defRPr kumimoji="0" lang="zh-CN" altLang="en-US" sz="2100" b="1" i="0" u="none" strike="noStrike" kern="1200" cap="none" spc="200" normalizeH="0" baseline="0" noProof="1" dirty="0">
                <a:solidFill>
                  <a:schemeClr val="tx1"/>
                </a:solidFill>
                <a:uFillTx/>
                <a:latin typeface="+mj-lt"/>
                <a:ea typeface="+mj-ea"/>
                <a:cs typeface="+mj-cs"/>
                <a:sym typeface="+mn-ea"/>
              </a:defRPr>
            </a:lvl1pPr>
          </a:lstStyle>
          <a:p>
            <a:pPr lvl="0"/>
            <a:r>
              <a:rPr>
                <a:sym typeface="+mn-ea"/>
              </a:rPr>
              <a:t>单击此处编辑母版标题样式</a:t>
            </a:r>
            <a:endParaRPr>
              <a:sym typeface="+mn-ea"/>
            </a:endParaRPr>
          </a:p>
        </p:txBody>
      </p:sp>
      <p:sp>
        <p:nvSpPr>
          <p:cNvPr id="3" name="日期占位符 2"/>
          <p:cNvSpPr>
            <a:spLocks noGrp="1"/>
          </p:cNvSpPr>
          <p:nvPr>
            <p:ph type="dt" sz="half" idx="10"/>
            <p:custDataLst>
              <p:tags r:id="rId3"/>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4"/>
            </p:custDataLst>
          </p:nvPr>
        </p:nvSpPr>
        <p:spPr>
          <a:xfrm>
            <a:off x="3087000" y="4762963"/>
            <a:ext cx="2970000" cy="237629"/>
          </a:xfrm>
        </p:spPr>
        <p:txBody>
          <a:bodyPr/>
          <a:lstStyle/>
          <a:p>
            <a:endParaRPr lang="zh-CN" altLang="en-US"/>
          </a:p>
        </p:txBody>
      </p:sp>
      <p:sp>
        <p:nvSpPr>
          <p:cNvPr id="5" name="灯片编号占位符 4"/>
          <p:cNvSpPr>
            <a:spLocks noGrp="1"/>
          </p:cNvSpPr>
          <p:nvPr>
            <p:ph type="sldNum" sz="quarter" idx="12"/>
            <p:custDataLst>
              <p:tags r:id="rId5"/>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custDataLst>
              <p:tags r:id="rId2"/>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3" name="页脚占位符 2"/>
          <p:cNvSpPr>
            <a:spLocks noGrp="1"/>
          </p:cNvSpPr>
          <p:nvPr>
            <p:ph type="ftr" sz="quarter" idx="11"/>
            <p:custDataLst>
              <p:tags r:id="rId3"/>
            </p:custDataLst>
          </p:nvPr>
        </p:nvSpPr>
        <p:spPr>
          <a:xfrm>
            <a:off x="3087000" y="4762963"/>
            <a:ext cx="2970000" cy="237629"/>
          </a:xfrm>
        </p:spPr>
        <p:txBody>
          <a:bodyPr/>
          <a:lstStyle/>
          <a:p>
            <a:endParaRPr lang="zh-CN" altLang="en-US"/>
          </a:p>
        </p:txBody>
      </p:sp>
      <p:sp>
        <p:nvSpPr>
          <p:cNvPr id="4" name="灯片编号占位符 3"/>
          <p:cNvSpPr>
            <a:spLocks noGrp="1"/>
          </p:cNvSpPr>
          <p:nvPr>
            <p:ph type="sldNum" sz="quarter" idx="12"/>
            <p:custDataLst>
              <p:tags r:id="rId4"/>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3" name="图片占位符 2"/>
          <p:cNvSpPr>
            <a:spLocks noGrp="1"/>
          </p:cNvSpPr>
          <p:nvPr>
            <p:ph type="pic" idx="1"/>
            <p:custDataLst>
              <p:tags r:id="rId2"/>
            </p:custDataLst>
          </p:nvPr>
        </p:nvSpPr>
        <p:spPr>
          <a:xfrm>
            <a:off x="502448" y="972120"/>
            <a:ext cx="3962432" cy="3780467"/>
          </a:xfrm>
        </p:spPr>
        <p:txBody>
          <a:bodyPr vert="horz" lIns="101600" tIns="0" rIns="82550" bIns="0" rtlCol="0">
            <a:noAutofit/>
          </a:bodyPr>
          <a:lstStyle>
            <a:lvl1pPr marL="0" marR="0" lvl="0" indent="0" algn="l" defTabSz="914400" rtl="0" eaLnBrk="1" fontAlgn="auto" latinLnBrk="0" hangingPunct="1">
              <a:lnSpc>
                <a:spcPct val="130000"/>
              </a:lnSpc>
              <a:spcBef>
                <a:spcPts val="0"/>
              </a:spcBef>
              <a:spcAft>
                <a:spcPts val="1000"/>
              </a:spcAft>
              <a:buFont typeface="Arial" panose="020B0604020202020204" pitchFamily="34" charset="0"/>
              <a:buNone/>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514350" marR="0" lvl="1" indent="-17145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200" b="0" i="0" u="none" strike="noStrike" kern="1200" cap="none" spc="150" normalizeH="0" baseline="0" noProof="1" dirty="0">
                <a:solidFill>
                  <a:schemeClr val="tx1"/>
                </a:solidFill>
                <a:uFillTx/>
                <a:latin typeface="+mn-lt"/>
                <a:ea typeface="+mn-ea"/>
                <a:cs typeface="+mn-cs"/>
                <a:sym typeface="+mn-ea"/>
              </a:defRPr>
            </a:lvl2pPr>
            <a:lvl3pPr marL="857250" marR="0" lvl="2"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solidFill>
                <a:uFillTx/>
                <a:latin typeface="+mn-lt"/>
                <a:ea typeface="+mn-ea"/>
                <a:cs typeface="+mn-cs"/>
                <a:sym typeface="+mn-ea"/>
              </a:defRPr>
            </a:lvl3pPr>
            <a:lvl4pPr marL="1200150" marR="0" lvl="3"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solidFill>
                <a:uFillTx/>
                <a:latin typeface="+mn-lt"/>
                <a:ea typeface="+mn-ea"/>
                <a:cs typeface="+mn-cs"/>
                <a:sym typeface="+mn-ea"/>
              </a:defRPr>
            </a:lvl4pPr>
            <a:lvl5pPr marL="1543050" marR="0" lvl="4"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solidFill>
                <a:uFillTx/>
                <a:latin typeface="+mn-lt"/>
                <a:ea typeface="+mn-ea"/>
                <a:cs typeface="+mn-cs"/>
                <a:sym typeface="+mn-ea"/>
              </a:defRPr>
            </a:lvl5pPr>
          </a:lstStyle>
          <a:p>
            <a:pPr lvl="0"/>
            <a:endParaRPr dirty="0">
              <a:sym typeface="+mn-ea"/>
            </a:endParaRPr>
          </a:p>
        </p:txBody>
      </p:sp>
      <p:sp>
        <p:nvSpPr>
          <p:cNvPr id="4" name="文本占位符 3"/>
          <p:cNvSpPr>
            <a:spLocks noGrp="1"/>
          </p:cNvSpPr>
          <p:nvPr>
            <p:ph type="body" sz="half" idx="2"/>
            <p:custDataLst>
              <p:tags r:id="rId3"/>
            </p:custDataLst>
          </p:nvPr>
        </p:nvSpPr>
        <p:spPr>
          <a:xfrm>
            <a:off x="4679194" y="972120"/>
            <a:ext cx="3962432" cy="3780467"/>
          </a:xfrm>
        </p:spPr>
        <p:txBody>
          <a:bodyPr vert="horz" lIns="101600" tIns="0" rIns="82550" bIns="0" rtlCol="0">
            <a:normAutofit/>
          </a:bodyPr>
          <a:lstStyle>
            <a:lvl1pPr marL="171450" marR="0" lvl="0"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stStyle>
          <a:p>
            <a:pPr lvl="0"/>
            <a:r>
              <a:rPr>
                <a:sym typeface="+mn-ea"/>
              </a:rPr>
              <a:t>单击此处编辑母版文本样式</a:t>
            </a:r>
            <a:endParaRPr>
              <a:sym typeface="+mn-ea"/>
            </a:endParaRPr>
          </a:p>
        </p:txBody>
      </p:sp>
      <p:sp>
        <p:nvSpPr>
          <p:cNvPr id="5" name="日期占位符 4"/>
          <p:cNvSpPr>
            <a:spLocks noGrp="1"/>
          </p:cNvSpPr>
          <p:nvPr>
            <p:ph type="dt" sz="half" idx="10"/>
            <p:custDataLst>
              <p:tags r:id="rId4"/>
            </p:custDataLst>
          </p:nvPr>
        </p:nvSpPr>
        <p:spPr>
          <a:xfrm>
            <a:off x="659807" y="4762963"/>
            <a:ext cx="2025000" cy="237629"/>
          </a:xfrm>
        </p:spPr>
        <p:txBody>
          <a:bodyPr/>
          <a:lstStyle/>
          <a:p>
            <a:fld id="{9EFD9D74-47D9-4702-A33C-335B63B48DBF}" type="datetimeFigureOut">
              <a:rPr lang="zh-CN" altLang="en-US" smtClean="0"/>
            </a:fld>
            <a:endParaRPr lang="zh-CN" altLang="en-US" dirty="0"/>
          </a:p>
        </p:txBody>
      </p:sp>
      <p:sp>
        <p:nvSpPr>
          <p:cNvPr id="6" name="页脚占位符 5"/>
          <p:cNvSpPr>
            <a:spLocks noGrp="1"/>
          </p:cNvSpPr>
          <p:nvPr>
            <p:ph type="ftr" sz="quarter" idx="11"/>
            <p:custDataLst>
              <p:tags r:id="rId5"/>
            </p:custDataLst>
          </p:nvPr>
        </p:nvSpPr>
        <p:spPr>
          <a:xfrm>
            <a:off x="3087000" y="4762963"/>
            <a:ext cx="2970000" cy="237629"/>
          </a:xfrm>
        </p:spPr>
        <p:txBody>
          <a:bodyPr/>
          <a:lstStyle/>
          <a:p>
            <a:endParaRPr lang="zh-CN" altLang="en-US" dirty="0"/>
          </a:p>
        </p:txBody>
      </p:sp>
      <p:sp>
        <p:nvSpPr>
          <p:cNvPr id="7" name="灯片编号占位符 6"/>
          <p:cNvSpPr>
            <a:spLocks noGrp="1"/>
          </p:cNvSpPr>
          <p:nvPr>
            <p:ph type="sldNum" sz="quarter" idx="12"/>
            <p:custDataLst>
              <p:tags r:id="rId6"/>
            </p:custDataLst>
          </p:nvPr>
        </p:nvSpPr>
        <p:spPr>
          <a:xfrm>
            <a:off x="6457950" y="4762963"/>
            <a:ext cx="2025000" cy="237629"/>
          </a:xfrm>
        </p:spPr>
        <p:txBody>
          <a:bodyPr/>
          <a:lstStyle/>
          <a:p>
            <a:fld id="{FABC47A4-756D-490B-A52F-7D9E2C9FC05F}" type="slidenum">
              <a:rPr lang="zh-CN" altLang="en-US" smtClean="0"/>
            </a:fld>
            <a:endParaRPr lang="zh-CN" altLang="en-US"/>
          </a:p>
        </p:txBody>
      </p:sp>
      <p:sp>
        <p:nvSpPr>
          <p:cNvPr id="9" name="标题 8"/>
          <p:cNvSpPr>
            <a:spLocks noGrp="1"/>
          </p:cNvSpPr>
          <p:nvPr>
            <p:ph type="title"/>
            <p:custDataLst>
              <p:tags r:id="rId7"/>
            </p:custDataLst>
          </p:nvPr>
        </p:nvSpPr>
        <p:spPr>
          <a:xfrm>
            <a:off x="502412" y="324040"/>
            <a:ext cx="8139178" cy="486060"/>
          </a:xfrm>
        </p:spPr>
        <p:txBody>
          <a:bodyPr/>
          <a:lstStyle/>
          <a:p>
            <a:r>
              <a:rPr lang="zh-CN" altLang="en-US"/>
              <a:t>单击此处编辑母版标题样式</a:t>
            </a:r>
            <a:endParaRPr lang="zh-CN" altLang="en-US"/>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custDataLst>
              <p:tags r:id="rId2"/>
            </p:custDataLst>
          </p:nvPr>
        </p:nvSpPr>
        <p:spPr>
          <a:xfrm>
            <a:off x="7928351" y="714469"/>
            <a:ext cx="713238" cy="4042179"/>
          </a:xfrm>
        </p:spPr>
        <p:txBody>
          <a:bodyPr vert="eaVert" lIns="101600" tIns="38100" rIns="76200" bIns="38100" rtlCol="0" anchor="ctr" anchorCtr="0">
            <a:noAutofit/>
          </a:bodyPr>
          <a:lstStyle>
            <a:lvl1pPr marL="0" marR="0" lvl="0" algn="l" defTabSz="914400" rtl="0" eaLnBrk="1" fontAlgn="auto" latinLnBrk="0" hangingPunct="1">
              <a:lnSpc>
                <a:spcPct val="100000"/>
              </a:lnSpc>
              <a:spcAft>
                <a:spcPts val="0"/>
              </a:spcAft>
              <a:buNone/>
              <a:defRPr kumimoji="0" lang="zh-CN" altLang="en-US" sz="1800" b="1" i="0" u="none" strike="noStrike" kern="1200" cap="none" spc="200" normalizeH="0" baseline="0" noProof="1" dirty="0">
                <a:solidFill>
                  <a:schemeClr val="tx1"/>
                </a:solidFill>
                <a:uFillTx/>
                <a:latin typeface="+mj-lt"/>
                <a:ea typeface="+mj-ea"/>
                <a:cs typeface="+mj-cs"/>
                <a:sym typeface="+mn-ea"/>
              </a:defRPr>
            </a:lvl1pPr>
          </a:lstStyle>
          <a:p>
            <a:pPr lvl="0"/>
            <a:r>
              <a:rPr>
                <a:sym typeface="+mn-ea"/>
              </a:rPr>
              <a:t>单击此处编辑母版标题样式</a:t>
            </a:r>
            <a:endParaRPr>
              <a:sym typeface="+mn-ea"/>
            </a:endParaRPr>
          </a:p>
        </p:txBody>
      </p:sp>
      <p:sp>
        <p:nvSpPr>
          <p:cNvPr id="3" name="竖排文字占位符 2"/>
          <p:cNvSpPr>
            <a:spLocks noGrp="1"/>
          </p:cNvSpPr>
          <p:nvPr>
            <p:ph type="body" orient="vert" idx="1"/>
            <p:custDataLst>
              <p:tags r:id="rId3"/>
            </p:custDataLst>
          </p:nvPr>
        </p:nvSpPr>
        <p:spPr>
          <a:xfrm>
            <a:off x="502444" y="714463"/>
            <a:ext cx="7371076" cy="4042179"/>
          </a:xfrm>
        </p:spPr>
        <p:txBody>
          <a:bodyPr vert="eaVert"/>
          <a:lstStyle>
            <a:lvl1pPr indent="0" eaLnBrk="1" fontAlgn="auto" latinLnBrk="0" hangingPunct="1">
              <a:defRPr>
                <a:solidFill>
                  <a:schemeClr val="tx1">
                    <a:lumMod val="75000"/>
                    <a:lumOff val="25000"/>
                  </a:schemeClr>
                </a:solidFill>
              </a:defRPr>
            </a:lvl1pPr>
            <a:lvl2pPr indent="0" eaLnBrk="1" fontAlgn="auto" latinLnBrk="0" hangingPunct="1">
              <a:defRPr>
                <a:solidFill>
                  <a:schemeClr val="tx1">
                    <a:lumMod val="75000"/>
                    <a:lumOff val="25000"/>
                  </a:schemeClr>
                </a:solidFill>
              </a:defRPr>
            </a:lvl2pPr>
            <a:lvl3pPr indent="0" eaLnBrk="1" fontAlgn="auto" latinLnBrk="0" hangingPunct="1">
              <a:defRPr>
                <a:solidFill>
                  <a:schemeClr val="tx1">
                    <a:lumMod val="75000"/>
                    <a:lumOff val="25000"/>
                  </a:schemeClr>
                </a:solidFill>
              </a:defRPr>
            </a:lvl3pPr>
            <a:lvl4pPr indent="0" eaLnBrk="1" fontAlgn="auto" latinLnBrk="0" hangingPunct="1">
              <a:defRPr>
                <a:solidFill>
                  <a:schemeClr val="tx1">
                    <a:lumMod val="75000"/>
                    <a:lumOff val="25000"/>
                  </a:schemeClr>
                </a:solidFill>
              </a:defRPr>
            </a:lvl4pPr>
            <a:lvl5pPr indent="0" eaLnBrk="1" fontAlgn="auto" latinLnBrk="0" hangingPunct="1">
              <a:defRPr>
                <a:solidFill>
                  <a:schemeClr val="tx1">
                    <a:lumMod val="75000"/>
                    <a:lumOff val="25000"/>
                  </a:schemeClr>
                </a:solidFill>
              </a:defRPr>
            </a:lvl5p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4" name="日期占位符 3"/>
          <p:cNvSpPr>
            <a:spLocks noGrp="1"/>
          </p:cNvSpPr>
          <p:nvPr>
            <p:ph type="dt" sz="half" idx="10"/>
            <p:custDataLst>
              <p:tags r:id="rId4"/>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a:xfrm>
            <a:off x="3087000" y="4762963"/>
            <a:ext cx="2970000" cy="237629"/>
          </a:xfrm>
        </p:spPr>
        <p:txBody>
          <a:bodyPr/>
          <a:lstStyle/>
          <a:p>
            <a:endParaRPr lang="zh-CN" altLang="en-US"/>
          </a:p>
        </p:txBody>
      </p:sp>
      <p:sp>
        <p:nvSpPr>
          <p:cNvPr id="6" name="灯片编号占位符 5"/>
          <p:cNvSpPr>
            <a:spLocks noGrp="1"/>
          </p:cNvSpPr>
          <p:nvPr>
            <p:ph type="sldNum" sz="quarter" idx="12"/>
            <p:custDataLst>
              <p:tags r:id="rId6"/>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内容">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2"/>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3"/>
            </p:custDataLst>
          </p:nvPr>
        </p:nvSpPr>
        <p:spPr>
          <a:xfrm>
            <a:off x="3087000" y="4762963"/>
            <a:ext cx="2970000" cy="237629"/>
          </a:xfrm>
        </p:spPr>
        <p:txBody>
          <a:bodyPr/>
          <a:lstStyle/>
          <a:p>
            <a:endParaRPr lang="zh-CN" altLang="en-US"/>
          </a:p>
        </p:txBody>
      </p:sp>
      <p:sp>
        <p:nvSpPr>
          <p:cNvPr id="5" name="灯片编号占位符 4"/>
          <p:cNvSpPr>
            <a:spLocks noGrp="1"/>
          </p:cNvSpPr>
          <p:nvPr>
            <p:ph type="sldNum" sz="quarter" idx="12"/>
            <p:custDataLst>
              <p:tags r:id="rId4"/>
            </p:custDataLst>
          </p:nvPr>
        </p:nvSpPr>
        <p:spPr>
          <a:xfrm>
            <a:off x="6457950" y="4762963"/>
            <a:ext cx="2025000" cy="237629"/>
          </a:xfrm>
        </p:spPr>
        <p:txBody>
          <a:bodyPr/>
          <a:lstStyle/>
          <a:p>
            <a:fld id="{49AE70B2-8BF9-45C0-BB95-33D1B9D3A854}" type="slidenum">
              <a:rPr lang="zh-CN" altLang="en-US" smtClean="0"/>
            </a:fld>
            <a:endParaRPr lang="zh-CN" altLang="en-US"/>
          </a:p>
        </p:txBody>
      </p:sp>
      <p:sp>
        <p:nvSpPr>
          <p:cNvPr id="7" name="内容占位符 6"/>
          <p:cNvSpPr>
            <a:spLocks noGrp="1"/>
          </p:cNvSpPr>
          <p:nvPr>
            <p:ph sz="quarter" idx="13"/>
            <p:custDataLst>
              <p:tags r:id="rId5"/>
            </p:custDataLst>
          </p:nvPr>
        </p:nvSpPr>
        <p:spPr>
          <a:xfrm>
            <a:off x="502448" y="714469"/>
            <a:ext cx="8139178" cy="3780467"/>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Tree>
  </p:cSld>
  <p:clrMapOvr>
    <a:masterClrMapping/>
  </p:clrMapOvr>
  <p:transition spd="slow">
    <p:cover dir="rd"/>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末尾幻灯片">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2"/>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3"/>
            </p:custDataLst>
          </p:nvPr>
        </p:nvSpPr>
        <p:spPr>
          <a:xfrm>
            <a:off x="3087000" y="4762963"/>
            <a:ext cx="2970000" cy="237629"/>
          </a:xfrm>
        </p:spPr>
        <p:txBody>
          <a:bodyPr/>
          <a:lstStyle/>
          <a:p>
            <a:endParaRPr lang="zh-CN" altLang="en-US"/>
          </a:p>
        </p:txBody>
      </p:sp>
      <p:sp>
        <p:nvSpPr>
          <p:cNvPr id="5" name="灯片编号占位符 4"/>
          <p:cNvSpPr>
            <a:spLocks noGrp="1"/>
          </p:cNvSpPr>
          <p:nvPr>
            <p:ph type="sldNum" sz="quarter" idx="12"/>
            <p:custDataLst>
              <p:tags r:id="rId4"/>
            </p:custDataLst>
          </p:nvPr>
        </p:nvSpPr>
        <p:spPr>
          <a:xfrm>
            <a:off x="6457950" y="4762963"/>
            <a:ext cx="2025000" cy="237629"/>
          </a:xfrm>
        </p:spPr>
        <p:txBody>
          <a:bodyPr/>
          <a:lstStyle/>
          <a:p>
            <a:fld id="{49AE70B2-8BF9-45C0-BB95-33D1B9D3A854}" type="slidenum">
              <a:rPr lang="zh-CN" altLang="en-US" smtClean="0"/>
            </a:fld>
            <a:endParaRPr lang="zh-CN" altLang="en-US"/>
          </a:p>
        </p:txBody>
      </p:sp>
      <p:sp>
        <p:nvSpPr>
          <p:cNvPr id="2" name="标题 1"/>
          <p:cNvSpPr>
            <a:spLocks noGrp="1"/>
          </p:cNvSpPr>
          <p:nvPr>
            <p:ph type="title" hasCustomPrompt="1"/>
            <p:custDataLst>
              <p:tags r:id="rId5"/>
            </p:custDataLst>
          </p:nvPr>
        </p:nvSpPr>
        <p:spPr>
          <a:xfrm>
            <a:off x="502412" y="1941450"/>
            <a:ext cx="8139178" cy="674459"/>
          </a:xfrm>
        </p:spPr>
        <p:txBody>
          <a:bodyPr vert="horz" lIns="101600" tIns="38100" rIns="25400" bIns="38100" rtlCol="0" anchor="t" anchorCtr="0">
            <a:noAutofit/>
          </a:bodyPr>
          <a:lstStyle>
            <a:lvl1pPr marL="0" marR="0" algn="ctr" defTabSz="914400" rtl="0" eaLnBrk="1" fontAlgn="auto" latinLnBrk="0" hangingPunct="1">
              <a:lnSpc>
                <a:spcPct val="100000"/>
              </a:lnSpc>
              <a:buNone/>
              <a:defRPr kumimoji="0" lang="zh-CN" altLang="en-US" sz="4050" b="0" i="0" u="none" strike="noStrike" kern="1200" cap="none" spc="600" normalizeH="0" baseline="0" noProof="1" dirty="0">
                <a:solidFill>
                  <a:schemeClr val="tx1"/>
                </a:solidFill>
                <a:effectLst>
                  <a:outerShdw blurRad="38100" dist="38100" dir="2700000" algn="tl">
                    <a:srgbClr val="000000">
                      <a:alpha val="43137"/>
                    </a:srgbClr>
                  </a:outerShdw>
                </a:effectLst>
                <a:uFillTx/>
                <a:latin typeface="+mj-lt"/>
                <a:ea typeface="+mj-ea"/>
                <a:cs typeface="+mj-cs"/>
                <a:sym typeface="+mn-ea"/>
              </a:defRPr>
            </a:lvl1pPr>
          </a:lstStyle>
          <a:p>
            <a:pPr lvl="0"/>
            <a:r>
              <a:rPr>
                <a:sym typeface="+mn-ea"/>
              </a:rPr>
              <a:t>单击此处编辑标题</a:t>
            </a:r>
            <a:endParaRPr>
              <a:sym typeface="+mn-ea"/>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hasCustomPrompt="1"/>
            <p:custDataLst>
              <p:tags r:id="rId2"/>
            </p:custDataLst>
          </p:nvPr>
        </p:nvSpPr>
        <p:spPr>
          <a:xfrm>
            <a:off x="502412" y="1941450"/>
            <a:ext cx="8139178" cy="674459"/>
          </a:xfrm>
        </p:spPr>
        <p:txBody>
          <a:bodyPr lIns="101600" tIns="38100" rIns="25400" bIns="38100" anchor="t" anchorCtr="0">
            <a:noAutofit/>
          </a:bodyPr>
          <a:lstStyle>
            <a:lvl1pPr algn="ctr">
              <a:defRPr sz="4050" b="0" spc="600">
                <a:effectLst>
                  <a:outerShdw blurRad="38100" dist="38100" dir="2700000" algn="tl">
                    <a:srgbClr val="000000">
                      <a:alpha val="43137"/>
                    </a:srgbClr>
                  </a:outerShdw>
                </a:effectLst>
              </a:defRPr>
            </a:lvl1pPr>
          </a:lstStyle>
          <a:p>
            <a:r>
              <a:rPr lang="zh-CN" altLang="en-US" dirty="0"/>
              <a:t>单击此处编辑标题</a:t>
            </a:r>
            <a:endParaRPr lang="zh-CN" altLang="en-US" dirty="0"/>
          </a:p>
        </p:txBody>
      </p:sp>
      <p:sp>
        <p:nvSpPr>
          <p:cNvPr id="3" name="副标题 2"/>
          <p:cNvSpPr>
            <a:spLocks noGrp="1"/>
          </p:cNvSpPr>
          <p:nvPr>
            <p:ph type="subTitle" idx="1" hasCustomPrompt="1"/>
            <p:custDataLst>
              <p:tags r:id="rId3"/>
            </p:custDataLst>
          </p:nvPr>
        </p:nvSpPr>
        <p:spPr>
          <a:xfrm>
            <a:off x="502412" y="2674950"/>
            <a:ext cx="8139178" cy="713326"/>
          </a:xfrm>
        </p:spPr>
        <p:txBody>
          <a:bodyPr lIns="101600" tIns="38100" rIns="76200" bIns="38100">
            <a:noAutofit/>
          </a:bodyPr>
          <a:lstStyle>
            <a:lvl1pPr marL="0" indent="0" algn="ctr" eaLnBrk="1" fontAlgn="auto" latinLnBrk="0" hangingPunct="1">
              <a:lnSpc>
                <a:spcPct val="100000"/>
              </a:lnSpc>
              <a:buNone/>
              <a:defRPr sz="1800" u="none" strike="noStrike" kern="1200" cap="none" spc="200" normalizeH="0" baseline="0">
                <a:solidFill>
                  <a:schemeClr val="tx1"/>
                </a:solidFill>
                <a:uFillTx/>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dirty="0"/>
              <a:t>单击此处编辑副标题</a:t>
            </a:r>
            <a:endParaRPr lang="zh-CN" altLang="en-US" dirty="0"/>
          </a:p>
        </p:txBody>
      </p:sp>
      <p:sp>
        <p:nvSpPr>
          <p:cNvPr id="16" name="日期占位符 15"/>
          <p:cNvSpPr>
            <a:spLocks noGrp="1"/>
          </p:cNvSpPr>
          <p:nvPr>
            <p:ph type="dt" sz="half" idx="10"/>
            <p:custDataLst>
              <p:tags r:id="rId4"/>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17" name="页脚占位符 16"/>
          <p:cNvSpPr>
            <a:spLocks noGrp="1"/>
          </p:cNvSpPr>
          <p:nvPr>
            <p:ph type="ftr" sz="quarter" idx="11"/>
            <p:custDataLst>
              <p:tags r:id="rId5"/>
            </p:custDataLst>
          </p:nvPr>
        </p:nvSpPr>
        <p:spPr>
          <a:xfrm>
            <a:off x="3087000" y="4762963"/>
            <a:ext cx="2970000" cy="237629"/>
          </a:xfrm>
        </p:spPr>
        <p:txBody>
          <a:bodyPr/>
          <a:lstStyle/>
          <a:p>
            <a:endParaRPr lang="zh-CN" altLang="en-US" dirty="0"/>
          </a:p>
        </p:txBody>
      </p:sp>
      <p:sp>
        <p:nvSpPr>
          <p:cNvPr id="18" name="灯片编号占位符 17"/>
          <p:cNvSpPr>
            <a:spLocks noGrp="1"/>
          </p:cNvSpPr>
          <p:nvPr>
            <p:ph type="sldNum" sz="quarter" idx="12"/>
            <p:custDataLst>
              <p:tags r:id="rId6"/>
            </p:custDataLst>
          </p:nvPr>
        </p:nvSpPr>
        <p:spPr>
          <a:xfrm>
            <a:off x="6457950" y="4762963"/>
            <a:ext cx="2025000" cy="237629"/>
          </a:xfrm>
        </p:spPr>
        <p:txBody>
          <a:bodyPr/>
          <a:lstStyle/>
          <a:p>
            <a:fld id="{49AE70B2-8BF9-45C0-BB95-33D1B9D3A854}" type="slidenum">
              <a:rPr lang="zh-CN" altLang="en-US" smtClean="0"/>
            </a:fld>
            <a:endParaRPr lang="zh-CN" altLang="en-US" dirty="0"/>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502412" y="324040"/>
            <a:ext cx="8139178" cy="486060"/>
          </a:xfrm>
        </p:spPr>
        <p:txBody>
          <a:bodyPr vert="horz" lIns="101600" tIns="38100" rIns="76200" bIns="38100" rtlCol="0" anchor="ctr" anchorCtr="0">
            <a:noAutofit/>
          </a:bodyPr>
          <a:lstStyle>
            <a:lvl1pPr marL="0" marR="0" algn="l" defTabSz="914400" rtl="0" eaLnBrk="1" fontAlgn="auto" latinLnBrk="0" hangingPunct="1">
              <a:lnSpc>
                <a:spcPct val="100000"/>
              </a:lnSpc>
              <a:buNone/>
              <a:defRPr kumimoji="0" lang="zh-CN" altLang="en-US" sz="2100" b="1" i="0" u="none" strike="noStrike" kern="1200" cap="none" spc="200" normalizeH="0" baseline="0" noProof="1" dirty="0">
                <a:solidFill>
                  <a:schemeClr val="tx1"/>
                </a:solidFill>
                <a:uFillTx/>
                <a:latin typeface="+mj-lt"/>
                <a:ea typeface="+mj-ea"/>
                <a:cs typeface="+mj-cs"/>
                <a:sym typeface="+mn-ea"/>
              </a:defRPr>
            </a:lvl1pPr>
          </a:lstStyle>
          <a:p>
            <a:pPr lvl="0"/>
            <a:r>
              <a:rPr dirty="0">
                <a:sym typeface="+mn-ea"/>
              </a:rPr>
              <a:t>单击此处编辑母版标题样式</a:t>
            </a:r>
            <a:endParaRPr dirty="0">
              <a:sym typeface="+mn-ea"/>
            </a:endParaRPr>
          </a:p>
        </p:txBody>
      </p:sp>
      <p:sp>
        <p:nvSpPr>
          <p:cNvPr id="3" name="内容占位符 2"/>
          <p:cNvSpPr>
            <a:spLocks noGrp="1"/>
          </p:cNvSpPr>
          <p:nvPr>
            <p:ph idx="1"/>
            <p:custDataLst>
              <p:tags r:id="rId3"/>
            </p:custDataLst>
          </p:nvPr>
        </p:nvSpPr>
        <p:spPr>
          <a:xfrm>
            <a:off x="502412" y="972120"/>
            <a:ext cx="8139178" cy="3781483"/>
          </a:xfrm>
        </p:spPr>
        <p:txBody>
          <a:bodyPr vert="horz" lIns="101600" tIns="0" rIns="82550" bIns="0" rtlCol="0">
            <a:noAutofit/>
          </a:bodyPr>
          <a:lstStyle>
            <a:lvl1pPr marL="171450" marR="0" lvl="0"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514350" marR="0" lvl="1" indent="-17145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2pPr>
            <a:lvl3pPr marL="857250" marR="0" lvl="2"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3pPr>
            <a:lvl4pPr marL="1200150" marR="0" lvl="3"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4pPr>
            <a:lvl5pPr marL="1543050" marR="0" lvl="4"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5pPr>
          </a:lstStyle>
          <a:p>
            <a:pPr lvl="0"/>
            <a:r>
              <a:rPr dirty="0">
                <a:sym typeface="+mn-ea"/>
              </a:rPr>
              <a:t>单击此处编辑母版文本样式</a:t>
            </a:r>
            <a:endParaRPr dirty="0">
              <a:sym typeface="+mn-ea"/>
            </a:endParaRPr>
          </a:p>
          <a:p>
            <a:pPr lvl="1"/>
            <a:r>
              <a:rPr dirty="0">
                <a:sym typeface="+mn-ea"/>
              </a:rPr>
              <a:t>第二级</a:t>
            </a:r>
            <a:endParaRPr dirty="0">
              <a:sym typeface="+mn-ea"/>
            </a:endParaRPr>
          </a:p>
          <a:p>
            <a:pPr lvl="2"/>
            <a:r>
              <a:rPr dirty="0">
                <a:sym typeface="+mn-ea"/>
              </a:rPr>
              <a:t>第三级</a:t>
            </a:r>
            <a:endParaRPr dirty="0">
              <a:sym typeface="+mn-ea"/>
            </a:endParaRPr>
          </a:p>
          <a:p>
            <a:pPr lvl="3"/>
            <a:r>
              <a:rPr dirty="0">
                <a:sym typeface="+mn-ea"/>
              </a:rPr>
              <a:t>第四级</a:t>
            </a:r>
            <a:endParaRPr dirty="0">
              <a:sym typeface="+mn-ea"/>
            </a:endParaRPr>
          </a:p>
          <a:p>
            <a:pPr lvl="4"/>
            <a:r>
              <a:rPr dirty="0">
                <a:sym typeface="+mn-ea"/>
              </a:rPr>
              <a:t>第五级</a:t>
            </a:r>
            <a:endParaRPr dirty="0">
              <a:sym typeface="+mn-ea"/>
            </a:endParaRPr>
          </a:p>
        </p:txBody>
      </p:sp>
      <p:sp>
        <p:nvSpPr>
          <p:cNvPr id="4" name="日期占位符 3"/>
          <p:cNvSpPr>
            <a:spLocks noGrp="1"/>
          </p:cNvSpPr>
          <p:nvPr>
            <p:ph type="dt" sz="half" idx="10"/>
            <p:custDataLst>
              <p:tags r:id="rId4"/>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a:xfrm>
            <a:off x="3087000" y="4762963"/>
            <a:ext cx="2970000" cy="237629"/>
          </a:xfrm>
        </p:spPr>
        <p:txBody>
          <a:bodyPr/>
          <a:lstStyle/>
          <a:p>
            <a:endParaRPr lang="zh-CN" altLang="en-US"/>
          </a:p>
        </p:txBody>
      </p:sp>
      <p:sp>
        <p:nvSpPr>
          <p:cNvPr id="6" name="灯片编号占位符 5"/>
          <p:cNvSpPr>
            <a:spLocks noGrp="1"/>
          </p:cNvSpPr>
          <p:nvPr>
            <p:ph type="sldNum" sz="quarter" idx="12"/>
            <p:custDataLst>
              <p:tags r:id="rId6"/>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502448" y="2856900"/>
            <a:ext cx="8139178" cy="468692"/>
          </a:xfrm>
        </p:spPr>
        <p:txBody>
          <a:bodyPr lIns="101600" tIns="38100" rIns="63500" bIns="38100" anchor="t" anchorCtr="0">
            <a:noAutofit/>
          </a:bodyPr>
          <a:lstStyle>
            <a:lvl1pPr>
              <a:defRPr sz="2700" b="0" u="none" strike="noStrike" kern="1200" cap="none" spc="300" normalizeH="0">
                <a:solidFill>
                  <a:schemeClr val="tx1"/>
                </a:solidFill>
                <a:effectLst>
                  <a:outerShdw blurRad="38100" dist="38100" dir="2700000" algn="tl">
                    <a:srgbClr val="000000">
                      <a:alpha val="43137"/>
                    </a:srgbClr>
                  </a:outerShdw>
                </a:effectLst>
                <a:uFillTx/>
              </a:defRPr>
            </a:lvl1pPr>
          </a:lstStyle>
          <a:p>
            <a:r>
              <a:rPr lang="zh-CN" altLang="en-US" dirty="0"/>
              <a:t>单击此处编辑母版标题样式</a:t>
            </a:r>
            <a:endParaRPr lang="zh-CN" altLang="en-US" dirty="0"/>
          </a:p>
        </p:txBody>
      </p:sp>
      <p:sp>
        <p:nvSpPr>
          <p:cNvPr id="3" name="文本占位符 2"/>
          <p:cNvSpPr>
            <a:spLocks noGrp="1"/>
          </p:cNvSpPr>
          <p:nvPr>
            <p:ph type="body" idx="1"/>
            <p:custDataLst>
              <p:tags r:id="rId3"/>
            </p:custDataLst>
          </p:nvPr>
        </p:nvSpPr>
        <p:spPr>
          <a:xfrm>
            <a:off x="502444" y="3384174"/>
            <a:ext cx="8139178" cy="808589"/>
          </a:xfrm>
        </p:spPr>
        <p:txBody>
          <a:bodyPr lIns="101600" tIns="38100" rIns="76200" bIns="38100">
            <a:noAutofit/>
          </a:bodyPr>
          <a:lstStyle>
            <a:lvl1pPr marL="0" indent="0" eaLnBrk="1" fontAlgn="auto" latinLnBrk="0" hangingPunct="1">
              <a:buNone/>
              <a:defRPr kumimoji="0" lang="zh-CN" altLang="en-US" sz="1200" b="0" i="0" u="none" strike="noStrike" kern="1200" cap="none" spc="150" normalizeH="0" baseline="0" noProof="1">
                <a:solidFill>
                  <a:schemeClr val="tx1"/>
                </a:solidFill>
                <a:uFillTx/>
                <a:latin typeface="+mn-lt"/>
                <a:ea typeface="+mn-ea"/>
                <a:cs typeface="+mn-cs"/>
                <a:sym typeface="+mn-ea"/>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dirty="0"/>
              <a:t>单击此处编辑母版文本样式</a:t>
            </a:r>
            <a:endParaRPr lang="zh-CN" altLang="en-US" dirty="0"/>
          </a:p>
        </p:txBody>
      </p:sp>
      <p:sp>
        <p:nvSpPr>
          <p:cNvPr id="4" name="日期占位符 3"/>
          <p:cNvSpPr>
            <a:spLocks noGrp="1"/>
          </p:cNvSpPr>
          <p:nvPr>
            <p:ph type="dt" sz="half" idx="10"/>
            <p:custDataLst>
              <p:tags r:id="rId4"/>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a:xfrm>
            <a:off x="3087000" y="4762963"/>
            <a:ext cx="2970000" cy="237629"/>
          </a:xfrm>
        </p:spPr>
        <p:txBody>
          <a:bodyPr/>
          <a:lstStyle/>
          <a:p>
            <a:endParaRPr lang="zh-CN" altLang="en-US"/>
          </a:p>
        </p:txBody>
      </p:sp>
      <p:sp>
        <p:nvSpPr>
          <p:cNvPr id="6" name="灯片编号占位符 5"/>
          <p:cNvSpPr>
            <a:spLocks noGrp="1"/>
          </p:cNvSpPr>
          <p:nvPr>
            <p:ph type="sldNum" sz="quarter" idx="12"/>
            <p:custDataLst>
              <p:tags r:id="rId6"/>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502412" y="324040"/>
            <a:ext cx="8139178" cy="486060"/>
          </a:xfrm>
        </p:spPr>
        <p:txBody>
          <a:bodyPr vert="horz" lIns="101600" tIns="38100" rIns="76200" bIns="38100" rtlCol="0" anchor="ctr" anchorCtr="0">
            <a:noAutofit/>
          </a:bodyPr>
          <a:lstStyle>
            <a:lvl1pPr marL="0" marR="0" lvl="0" algn="l" defTabSz="914400" rtl="0" eaLnBrk="1" fontAlgn="auto" latinLnBrk="0" hangingPunct="1">
              <a:lnSpc>
                <a:spcPct val="100000"/>
              </a:lnSpc>
              <a:buNone/>
              <a:defRPr kumimoji="0" lang="zh-CN" altLang="en-US" sz="2100" b="1" i="0" u="none" strike="noStrike" kern="1200" cap="none" spc="200" normalizeH="0" baseline="0" noProof="1" dirty="0">
                <a:solidFill>
                  <a:schemeClr val="tx1"/>
                </a:solidFill>
                <a:uFillTx/>
                <a:latin typeface="+mj-lt"/>
                <a:ea typeface="+mj-ea"/>
                <a:cs typeface="+mj-cs"/>
                <a:sym typeface="+mn-ea"/>
              </a:defRPr>
            </a:lvl1pPr>
          </a:lstStyle>
          <a:p>
            <a:pPr lvl="0"/>
            <a:r>
              <a:rPr dirty="0">
                <a:sym typeface="+mn-ea"/>
              </a:rPr>
              <a:t>单击此处编辑母版标题样式</a:t>
            </a:r>
            <a:endParaRPr dirty="0">
              <a:sym typeface="+mn-ea"/>
            </a:endParaRPr>
          </a:p>
        </p:txBody>
      </p:sp>
      <p:sp>
        <p:nvSpPr>
          <p:cNvPr id="3" name="内容占位符 2"/>
          <p:cNvSpPr>
            <a:spLocks noGrp="1"/>
          </p:cNvSpPr>
          <p:nvPr>
            <p:ph sz="half" idx="1"/>
            <p:custDataLst>
              <p:tags r:id="rId3"/>
            </p:custDataLst>
          </p:nvPr>
        </p:nvSpPr>
        <p:spPr>
          <a:xfrm>
            <a:off x="502448" y="972120"/>
            <a:ext cx="3962432" cy="3780467"/>
          </a:xfrm>
        </p:spPr>
        <p:txBody>
          <a:bodyPr vert="horz" lIns="101600" tIns="0" rIns="82550" bIns="0" rtlCol="0">
            <a:noAutofit/>
          </a:bodyPr>
          <a:lstStyle>
            <a:lvl1pPr marL="171450" marR="0" lvl="0"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514350" marR="0" lvl="1" indent="-17145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2pPr>
            <a:lvl3pPr marL="857250" marR="0" lvl="2"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3pPr>
            <a:lvl4pPr marL="1200150" marR="0" lvl="3"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4pPr>
            <a:lvl5pPr marL="1543050" marR="0" lvl="4"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5pPr>
          </a:lstStyle>
          <a:p>
            <a:pPr lvl="0"/>
            <a:r>
              <a:rPr dirty="0">
                <a:sym typeface="+mn-ea"/>
              </a:rPr>
              <a:t>单击此处编辑母版文本样式</a:t>
            </a:r>
            <a:endParaRPr dirty="0">
              <a:sym typeface="+mn-ea"/>
            </a:endParaRPr>
          </a:p>
          <a:p>
            <a:pPr lvl="1"/>
            <a:r>
              <a:rPr dirty="0">
                <a:sym typeface="+mn-ea"/>
              </a:rPr>
              <a:t>第二级</a:t>
            </a:r>
            <a:endParaRPr dirty="0">
              <a:sym typeface="+mn-ea"/>
            </a:endParaRPr>
          </a:p>
          <a:p>
            <a:pPr lvl="2"/>
            <a:r>
              <a:rPr dirty="0">
                <a:sym typeface="+mn-ea"/>
              </a:rPr>
              <a:t>第三级</a:t>
            </a:r>
            <a:endParaRPr dirty="0">
              <a:sym typeface="+mn-ea"/>
            </a:endParaRPr>
          </a:p>
          <a:p>
            <a:pPr lvl="3"/>
            <a:r>
              <a:rPr dirty="0">
                <a:sym typeface="+mn-ea"/>
              </a:rPr>
              <a:t>第四级</a:t>
            </a:r>
            <a:endParaRPr dirty="0">
              <a:sym typeface="+mn-ea"/>
            </a:endParaRPr>
          </a:p>
          <a:p>
            <a:pPr lvl="4"/>
            <a:r>
              <a:rPr dirty="0">
                <a:sym typeface="+mn-ea"/>
              </a:rPr>
              <a:t>第五级</a:t>
            </a:r>
            <a:endParaRPr dirty="0">
              <a:sym typeface="+mn-ea"/>
            </a:endParaRPr>
          </a:p>
        </p:txBody>
      </p:sp>
      <p:sp>
        <p:nvSpPr>
          <p:cNvPr id="4" name="内容占位符 3"/>
          <p:cNvSpPr>
            <a:spLocks noGrp="1"/>
          </p:cNvSpPr>
          <p:nvPr>
            <p:ph sz="half" idx="2"/>
            <p:custDataLst>
              <p:tags r:id="rId4"/>
            </p:custDataLst>
          </p:nvPr>
        </p:nvSpPr>
        <p:spPr>
          <a:xfrm>
            <a:off x="4679158" y="972120"/>
            <a:ext cx="3962432" cy="3780467"/>
          </a:xfrm>
        </p:spPr>
        <p:txBody>
          <a:bodyPr>
            <a:noAutofit/>
          </a:bodyPr>
          <a:lstStyle>
            <a:lvl1pPr>
              <a:defRPr sz="1200">
                <a:solidFill>
                  <a:schemeClr val="tx1">
                    <a:lumMod val="75000"/>
                    <a:lumOff val="25000"/>
                  </a:schemeClr>
                </a:solidFill>
              </a:defRPr>
            </a:lvl1pPr>
            <a:lvl2pPr>
              <a:defRPr sz="1200">
                <a:solidFill>
                  <a:schemeClr val="tx1">
                    <a:lumMod val="75000"/>
                    <a:lumOff val="25000"/>
                  </a:schemeClr>
                </a:solidFill>
              </a:defRPr>
            </a:lvl2pPr>
            <a:lvl3pPr>
              <a:defRPr sz="1200">
                <a:solidFill>
                  <a:schemeClr val="tx1">
                    <a:lumMod val="75000"/>
                    <a:lumOff val="25000"/>
                  </a:schemeClr>
                </a:solidFill>
              </a:defRPr>
            </a:lvl3pPr>
            <a:lvl4pPr>
              <a:defRPr sz="1200">
                <a:solidFill>
                  <a:schemeClr val="tx1">
                    <a:lumMod val="75000"/>
                    <a:lumOff val="25000"/>
                  </a:schemeClr>
                </a:solidFill>
              </a:defRPr>
            </a:lvl4pPr>
            <a:lvl5pPr>
              <a:defRPr sz="1200">
                <a:solidFill>
                  <a:schemeClr val="tx1">
                    <a:lumMod val="75000"/>
                    <a:lumOff val="25000"/>
                  </a:schemeClr>
                </a:solidFill>
              </a:defRPr>
            </a:lvl5p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5" name="日期占位符 4"/>
          <p:cNvSpPr>
            <a:spLocks noGrp="1"/>
          </p:cNvSpPr>
          <p:nvPr>
            <p:ph type="dt" sz="half" idx="10"/>
            <p:custDataLst>
              <p:tags r:id="rId5"/>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6" name="页脚占位符 5"/>
          <p:cNvSpPr>
            <a:spLocks noGrp="1"/>
          </p:cNvSpPr>
          <p:nvPr>
            <p:ph type="ftr" sz="quarter" idx="11"/>
            <p:custDataLst>
              <p:tags r:id="rId6"/>
            </p:custDataLst>
          </p:nvPr>
        </p:nvSpPr>
        <p:spPr>
          <a:xfrm>
            <a:off x="3087000" y="4762963"/>
            <a:ext cx="2970000" cy="237629"/>
          </a:xfrm>
        </p:spPr>
        <p:txBody>
          <a:bodyPr/>
          <a:lstStyle/>
          <a:p>
            <a:endParaRPr lang="zh-CN" altLang="en-US"/>
          </a:p>
        </p:txBody>
      </p:sp>
      <p:sp>
        <p:nvSpPr>
          <p:cNvPr id="7" name="灯片编号占位符 6"/>
          <p:cNvSpPr>
            <a:spLocks noGrp="1"/>
          </p:cNvSpPr>
          <p:nvPr>
            <p:ph type="sldNum" sz="quarter" idx="12"/>
            <p:custDataLst>
              <p:tags r:id="rId7"/>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502412" y="324040"/>
            <a:ext cx="8139178" cy="486060"/>
          </a:xfrm>
        </p:spPr>
        <p:txBody>
          <a:bodyPr vert="horz" lIns="101600" tIns="38100" rIns="76200" bIns="38100" rtlCol="0" anchor="ctr" anchorCtr="0">
            <a:noAutofit/>
          </a:bodyPr>
          <a:lstStyle>
            <a:lvl1pPr marL="0" marR="0" lvl="0" algn="l" defTabSz="914400" rtl="0" eaLnBrk="1" fontAlgn="auto" latinLnBrk="0" hangingPunct="1">
              <a:lnSpc>
                <a:spcPct val="100000"/>
              </a:lnSpc>
              <a:buNone/>
              <a:defRPr kumimoji="0" lang="zh-CN" altLang="en-US" sz="2100" b="1" i="0" u="none" strike="noStrike" kern="1200" cap="none" spc="200" normalizeH="0" baseline="0" noProof="1" dirty="0">
                <a:solidFill>
                  <a:schemeClr val="tx1"/>
                </a:solidFill>
                <a:uFillTx/>
                <a:latin typeface="+mj-lt"/>
                <a:ea typeface="+mj-ea"/>
                <a:cs typeface="+mj-cs"/>
                <a:sym typeface="+mn-ea"/>
              </a:defRPr>
            </a:lvl1pPr>
          </a:lstStyle>
          <a:p>
            <a:pPr lvl="0"/>
            <a:r>
              <a:rPr dirty="0">
                <a:sym typeface="+mn-ea"/>
              </a:rPr>
              <a:t>单击此处编辑母版标题样式</a:t>
            </a:r>
            <a:endParaRPr dirty="0">
              <a:sym typeface="+mn-ea"/>
            </a:endParaRPr>
          </a:p>
        </p:txBody>
      </p:sp>
      <p:sp>
        <p:nvSpPr>
          <p:cNvPr id="3" name="文本占位符 2"/>
          <p:cNvSpPr>
            <a:spLocks noGrp="1"/>
          </p:cNvSpPr>
          <p:nvPr>
            <p:ph type="body" idx="1" hasCustomPrompt="1"/>
            <p:custDataLst>
              <p:tags r:id="rId3"/>
            </p:custDataLst>
          </p:nvPr>
        </p:nvSpPr>
        <p:spPr>
          <a:xfrm>
            <a:off x="502448" y="972120"/>
            <a:ext cx="3962432" cy="285788"/>
          </a:xfrm>
        </p:spPr>
        <p:txBody>
          <a:bodyPr lIns="101600" tIns="38100" rIns="76200" bIns="38100" anchor="t" anchorCtr="0">
            <a:noAutofit/>
          </a:bodyPr>
          <a:lstStyle>
            <a:lvl1pPr marL="0" indent="0" eaLnBrk="1" fontAlgn="auto" latinLnBrk="0" hangingPunct="1">
              <a:lnSpc>
                <a:spcPct val="100000"/>
              </a:lnSpc>
              <a:spcAft>
                <a:spcPts val="0"/>
              </a:spcAft>
              <a:buNone/>
              <a:defRPr sz="1500" b="1" u="none" strike="noStrike" kern="1200" cap="none" spc="200" normalizeH="0" baseline="0">
                <a:solidFill>
                  <a:schemeClr val="tx1"/>
                </a:solidFill>
                <a:uFillTx/>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dirty="0"/>
              <a:t>单击此处编辑文本</a:t>
            </a:r>
            <a:endParaRPr lang="zh-CN" altLang="en-US" dirty="0"/>
          </a:p>
        </p:txBody>
      </p:sp>
      <p:sp>
        <p:nvSpPr>
          <p:cNvPr id="4" name="内容占位符 3"/>
          <p:cNvSpPr>
            <a:spLocks noGrp="1"/>
          </p:cNvSpPr>
          <p:nvPr>
            <p:ph sz="half" idx="2"/>
            <p:custDataLst>
              <p:tags r:id="rId4"/>
            </p:custDataLst>
          </p:nvPr>
        </p:nvSpPr>
        <p:spPr>
          <a:xfrm>
            <a:off x="502444" y="1341948"/>
            <a:ext cx="3962400" cy="3414597"/>
          </a:xfrm>
        </p:spPr>
        <p:txBody>
          <a:bodyPr vert="horz" lIns="101600" tIns="0" rIns="82550" bIns="0" rtlCol="0">
            <a:noAutofit/>
          </a:bodyPr>
          <a:lstStyle>
            <a:lvl1pPr marL="171450" marR="0" lvl="0"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514350" marR="0" lvl="1" indent="-17145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2pPr>
            <a:lvl3pPr marL="857250" marR="0" lvl="2"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3pPr>
            <a:lvl4pPr marL="1200150" marR="0" lvl="3"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4pPr>
            <a:lvl5pPr marL="1543050" marR="0" lvl="4"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5pPr>
          </a:lstStyle>
          <a:p>
            <a:pPr lvl="0"/>
            <a:r>
              <a:rPr dirty="0">
                <a:sym typeface="+mn-ea"/>
              </a:rPr>
              <a:t>单击此处编辑母版文本样式</a:t>
            </a:r>
            <a:endParaRPr dirty="0">
              <a:sym typeface="+mn-ea"/>
            </a:endParaRPr>
          </a:p>
          <a:p>
            <a:pPr lvl="1"/>
            <a:r>
              <a:rPr dirty="0">
                <a:sym typeface="+mn-ea"/>
              </a:rPr>
              <a:t>第二级</a:t>
            </a:r>
            <a:endParaRPr dirty="0">
              <a:sym typeface="+mn-ea"/>
            </a:endParaRPr>
          </a:p>
          <a:p>
            <a:pPr lvl="2"/>
            <a:r>
              <a:rPr dirty="0">
                <a:sym typeface="+mn-ea"/>
              </a:rPr>
              <a:t>第三级</a:t>
            </a:r>
            <a:endParaRPr dirty="0">
              <a:sym typeface="+mn-ea"/>
            </a:endParaRPr>
          </a:p>
          <a:p>
            <a:pPr lvl="3"/>
            <a:r>
              <a:rPr dirty="0">
                <a:sym typeface="+mn-ea"/>
              </a:rPr>
              <a:t>第四级</a:t>
            </a:r>
            <a:endParaRPr dirty="0">
              <a:sym typeface="+mn-ea"/>
            </a:endParaRPr>
          </a:p>
          <a:p>
            <a:pPr lvl="4"/>
            <a:r>
              <a:rPr dirty="0">
                <a:sym typeface="+mn-ea"/>
              </a:rPr>
              <a:t>第五级</a:t>
            </a:r>
            <a:endParaRPr dirty="0">
              <a:sym typeface="+mn-ea"/>
            </a:endParaRPr>
          </a:p>
        </p:txBody>
      </p:sp>
      <p:sp>
        <p:nvSpPr>
          <p:cNvPr id="5" name="文本占位符 4"/>
          <p:cNvSpPr>
            <a:spLocks noGrp="1"/>
          </p:cNvSpPr>
          <p:nvPr>
            <p:ph type="body" sz="quarter" idx="3" hasCustomPrompt="1"/>
            <p:custDataLst>
              <p:tags r:id="rId5"/>
            </p:custDataLst>
          </p:nvPr>
        </p:nvSpPr>
        <p:spPr>
          <a:xfrm>
            <a:off x="4676813" y="972120"/>
            <a:ext cx="3962432" cy="285788"/>
          </a:xfrm>
        </p:spPr>
        <p:txBody>
          <a:bodyPr vert="horz" lIns="101600" tIns="38100" rIns="76200" bIns="38100" rtlCol="0" anchor="t" anchorCtr="0">
            <a:noAutofit/>
          </a:bodyPr>
          <a:lstStyle>
            <a:lvl1pPr marL="0" marR="0" lvl="0" indent="0" algn="l" defTabSz="914400" rtl="0" eaLnBrk="1" fontAlgn="auto" latinLnBrk="0" hangingPunct="1">
              <a:lnSpc>
                <a:spcPct val="100000"/>
              </a:lnSpc>
              <a:spcBef>
                <a:spcPts val="0"/>
              </a:spcBef>
              <a:spcAft>
                <a:spcPts val="0"/>
              </a:spcAft>
              <a:buFont typeface="Arial" panose="020B0604020202020204" pitchFamily="34" charset="0"/>
              <a:buNone/>
              <a:defRPr kumimoji="0" lang="zh-CN" altLang="en-US" sz="1500" b="1" i="0" u="none" strike="noStrike" kern="1200" cap="none" spc="200" normalizeH="0" baseline="0" noProof="1" dirty="0">
                <a:solidFill>
                  <a:schemeClr val="tx1"/>
                </a:solidFill>
                <a:uFillTx/>
                <a:latin typeface="+mn-lt"/>
                <a:ea typeface="+mn-ea"/>
                <a:cs typeface="+mn-cs"/>
                <a:sym typeface="+mn-ea"/>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a:sym typeface="+mn-ea"/>
              </a:rPr>
              <a:t>单击此处编辑文本</a:t>
            </a:r>
            <a:endParaRPr>
              <a:sym typeface="+mn-ea"/>
            </a:endParaRPr>
          </a:p>
        </p:txBody>
      </p:sp>
      <p:sp>
        <p:nvSpPr>
          <p:cNvPr id="6" name="内容占位符 5"/>
          <p:cNvSpPr>
            <a:spLocks noGrp="1"/>
          </p:cNvSpPr>
          <p:nvPr>
            <p:ph sz="quarter" idx="4"/>
            <p:custDataLst>
              <p:tags r:id="rId6"/>
            </p:custDataLst>
          </p:nvPr>
        </p:nvSpPr>
        <p:spPr>
          <a:xfrm>
            <a:off x="4676813" y="1341948"/>
            <a:ext cx="3962432" cy="3414597"/>
          </a:xfrm>
        </p:spPr>
        <p:txBody>
          <a:bodyPr vert="horz" lIns="101600" tIns="0" rIns="82550" bIns="0" rtlCol="0">
            <a:noAutofit/>
          </a:bodyPr>
          <a:lstStyle>
            <a:lvl1pPr marL="171450" marR="0" lvl="0"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514350" marR="0" lvl="1" indent="-17145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2pPr>
            <a:lvl3pPr marL="857250" marR="0" lvl="2"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3pPr>
            <a:lvl4pPr marL="1200150" marR="0" lvl="3"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4pPr>
            <a:lvl5pPr marL="1543050" marR="0" lvl="4"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5pPr>
          </a:lstStyle>
          <a:p>
            <a:pPr lvl="0"/>
            <a:r>
              <a:rPr dirty="0">
                <a:sym typeface="+mn-ea"/>
              </a:rPr>
              <a:t>单击此处编辑母版文本样式</a:t>
            </a:r>
            <a:endParaRPr dirty="0">
              <a:sym typeface="+mn-ea"/>
            </a:endParaRPr>
          </a:p>
          <a:p>
            <a:pPr lvl="1"/>
            <a:r>
              <a:rPr dirty="0">
                <a:sym typeface="+mn-ea"/>
              </a:rPr>
              <a:t>第二级</a:t>
            </a:r>
            <a:endParaRPr dirty="0">
              <a:sym typeface="+mn-ea"/>
            </a:endParaRPr>
          </a:p>
          <a:p>
            <a:pPr lvl="2"/>
            <a:r>
              <a:rPr dirty="0">
                <a:sym typeface="+mn-ea"/>
              </a:rPr>
              <a:t>第三级</a:t>
            </a:r>
            <a:endParaRPr dirty="0">
              <a:sym typeface="+mn-ea"/>
            </a:endParaRPr>
          </a:p>
          <a:p>
            <a:pPr lvl="3"/>
            <a:r>
              <a:rPr dirty="0">
                <a:sym typeface="+mn-ea"/>
              </a:rPr>
              <a:t>第四级</a:t>
            </a:r>
            <a:endParaRPr dirty="0">
              <a:sym typeface="+mn-ea"/>
            </a:endParaRPr>
          </a:p>
          <a:p>
            <a:pPr lvl="4"/>
            <a:r>
              <a:rPr dirty="0">
                <a:sym typeface="+mn-ea"/>
              </a:rPr>
              <a:t>第五级</a:t>
            </a:r>
            <a:endParaRPr dirty="0">
              <a:sym typeface="+mn-ea"/>
            </a:endParaRPr>
          </a:p>
        </p:txBody>
      </p:sp>
      <p:sp>
        <p:nvSpPr>
          <p:cNvPr id="7" name="日期占位符 6"/>
          <p:cNvSpPr>
            <a:spLocks noGrp="1"/>
          </p:cNvSpPr>
          <p:nvPr>
            <p:ph type="dt" sz="half" idx="10"/>
            <p:custDataLst>
              <p:tags r:id="rId7"/>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8" name="页脚占位符 7"/>
          <p:cNvSpPr>
            <a:spLocks noGrp="1"/>
          </p:cNvSpPr>
          <p:nvPr>
            <p:ph type="ftr" sz="quarter" idx="11"/>
            <p:custDataLst>
              <p:tags r:id="rId8"/>
            </p:custDataLst>
          </p:nvPr>
        </p:nvSpPr>
        <p:spPr>
          <a:xfrm>
            <a:off x="3087000" y="4762963"/>
            <a:ext cx="2970000" cy="237629"/>
          </a:xfrm>
        </p:spPr>
        <p:txBody>
          <a:bodyPr/>
          <a:lstStyle/>
          <a:p>
            <a:endParaRPr lang="zh-CN" altLang="en-US"/>
          </a:p>
        </p:txBody>
      </p:sp>
      <p:sp>
        <p:nvSpPr>
          <p:cNvPr id="9" name="灯片编号占位符 8"/>
          <p:cNvSpPr>
            <a:spLocks noGrp="1"/>
          </p:cNvSpPr>
          <p:nvPr>
            <p:ph type="sldNum" sz="quarter" idx="12"/>
            <p:custDataLst>
              <p:tags r:id="rId9"/>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502412" y="324040"/>
            <a:ext cx="8139178" cy="486060"/>
          </a:xfrm>
        </p:spPr>
        <p:txBody>
          <a:bodyPr vert="horz" lIns="101600" tIns="38100" rIns="76200" bIns="38100" rtlCol="0" anchor="ctr" anchorCtr="0">
            <a:noAutofit/>
          </a:bodyPr>
          <a:lstStyle>
            <a:lvl1pPr marL="0" marR="0" lvl="0" algn="l" defTabSz="914400" rtl="0" eaLnBrk="1" fontAlgn="auto" latinLnBrk="0" hangingPunct="1">
              <a:lnSpc>
                <a:spcPct val="100000"/>
              </a:lnSpc>
              <a:buNone/>
              <a:defRPr kumimoji="0" lang="zh-CN" altLang="en-US" sz="2100" b="1" i="0" u="none" strike="noStrike" kern="1200" cap="none" spc="200" normalizeH="0" baseline="0" noProof="1" dirty="0">
                <a:solidFill>
                  <a:schemeClr val="tx1"/>
                </a:solidFill>
                <a:uFillTx/>
                <a:latin typeface="+mj-lt"/>
                <a:ea typeface="+mj-ea"/>
                <a:cs typeface="+mj-cs"/>
                <a:sym typeface="+mn-ea"/>
              </a:defRPr>
            </a:lvl1pPr>
          </a:lstStyle>
          <a:p>
            <a:pPr lvl="0"/>
            <a:r>
              <a:rPr>
                <a:sym typeface="+mn-ea"/>
              </a:rPr>
              <a:t>单击此处编辑母版标题样式</a:t>
            </a:r>
            <a:endParaRPr>
              <a:sym typeface="+mn-ea"/>
            </a:endParaRPr>
          </a:p>
        </p:txBody>
      </p:sp>
      <p:sp>
        <p:nvSpPr>
          <p:cNvPr id="3" name="日期占位符 2"/>
          <p:cNvSpPr>
            <a:spLocks noGrp="1"/>
          </p:cNvSpPr>
          <p:nvPr>
            <p:ph type="dt" sz="half" idx="10"/>
            <p:custDataLst>
              <p:tags r:id="rId3"/>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4"/>
            </p:custDataLst>
          </p:nvPr>
        </p:nvSpPr>
        <p:spPr>
          <a:xfrm>
            <a:off x="3087000" y="4762963"/>
            <a:ext cx="2970000" cy="237629"/>
          </a:xfrm>
        </p:spPr>
        <p:txBody>
          <a:bodyPr/>
          <a:lstStyle/>
          <a:p>
            <a:endParaRPr lang="zh-CN" altLang="en-US"/>
          </a:p>
        </p:txBody>
      </p:sp>
      <p:sp>
        <p:nvSpPr>
          <p:cNvPr id="5" name="灯片编号占位符 4"/>
          <p:cNvSpPr>
            <a:spLocks noGrp="1"/>
          </p:cNvSpPr>
          <p:nvPr>
            <p:ph type="sldNum" sz="quarter" idx="12"/>
            <p:custDataLst>
              <p:tags r:id="rId5"/>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custDataLst>
              <p:tags r:id="rId2"/>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3" name="页脚占位符 2"/>
          <p:cNvSpPr>
            <a:spLocks noGrp="1"/>
          </p:cNvSpPr>
          <p:nvPr>
            <p:ph type="ftr" sz="quarter" idx="11"/>
            <p:custDataLst>
              <p:tags r:id="rId3"/>
            </p:custDataLst>
          </p:nvPr>
        </p:nvSpPr>
        <p:spPr>
          <a:xfrm>
            <a:off x="3087000" y="4762963"/>
            <a:ext cx="2970000" cy="237629"/>
          </a:xfrm>
        </p:spPr>
        <p:txBody>
          <a:bodyPr/>
          <a:lstStyle/>
          <a:p>
            <a:endParaRPr lang="zh-CN" altLang="en-US"/>
          </a:p>
        </p:txBody>
      </p:sp>
      <p:sp>
        <p:nvSpPr>
          <p:cNvPr id="4" name="灯片编号占位符 3"/>
          <p:cNvSpPr>
            <a:spLocks noGrp="1"/>
          </p:cNvSpPr>
          <p:nvPr>
            <p:ph type="sldNum" sz="quarter" idx="12"/>
            <p:custDataLst>
              <p:tags r:id="rId4"/>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3" name="图片占位符 2"/>
          <p:cNvSpPr>
            <a:spLocks noGrp="1"/>
          </p:cNvSpPr>
          <p:nvPr>
            <p:ph type="pic" idx="1"/>
            <p:custDataLst>
              <p:tags r:id="rId2"/>
            </p:custDataLst>
          </p:nvPr>
        </p:nvSpPr>
        <p:spPr>
          <a:xfrm>
            <a:off x="502448" y="972120"/>
            <a:ext cx="3962432" cy="3780467"/>
          </a:xfrm>
        </p:spPr>
        <p:txBody>
          <a:bodyPr vert="horz" lIns="101600" tIns="0" rIns="82550" bIns="0" rtlCol="0">
            <a:noAutofit/>
          </a:bodyPr>
          <a:lstStyle>
            <a:lvl1pPr marL="0" marR="0" lvl="0" indent="0" algn="l" defTabSz="914400" rtl="0" eaLnBrk="1" fontAlgn="auto" latinLnBrk="0" hangingPunct="1">
              <a:lnSpc>
                <a:spcPct val="130000"/>
              </a:lnSpc>
              <a:spcBef>
                <a:spcPts val="0"/>
              </a:spcBef>
              <a:spcAft>
                <a:spcPts val="1000"/>
              </a:spcAft>
              <a:buFont typeface="Arial" panose="020B0604020202020204" pitchFamily="34" charset="0"/>
              <a:buNone/>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514350" marR="0" lvl="1" indent="-17145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200" b="0" i="0" u="none" strike="noStrike" kern="1200" cap="none" spc="150" normalizeH="0" baseline="0" noProof="1" dirty="0">
                <a:solidFill>
                  <a:schemeClr val="tx1"/>
                </a:solidFill>
                <a:uFillTx/>
                <a:latin typeface="+mn-lt"/>
                <a:ea typeface="+mn-ea"/>
                <a:cs typeface="+mn-cs"/>
                <a:sym typeface="+mn-ea"/>
              </a:defRPr>
            </a:lvl2pPr>
            <a:lvl3pPr marL="857250" marR="0" lvl="2"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solidFill>
                <a:uFillTx/>
                <a:latin typeface="+mn-lt"/>
                <a:ea typeface="+mn-ea"/>
                <a:cs typeface="+mn-cs"/>
                <a:sym typeface="+mn-ea"/>
              </a:defRPr>
            </a:lvl3pPr>
            <a:lvl4pPr marL="1200150" marR="0" lvl="3"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solidFill>
                <a:uFillTx/>
                <a:latin typeface="+mn-lt"/>
                <a:ea typeface="+mn-ea"/>
                <a:cs typeface="+mn-cs"/>
                <a:sym typeface="+mn-ea"/>
              </a:defRPr>
            </a:lvl4pPr>
            <a:lvl5pPr marL="1543050" marR="0" lvl="4"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solidFill>
                <a:uFillTx/>
                <a:latin typeface="+mn-lt"/>
                <a:ea typeface="+mn-ea"/>
                <a:cs typeface="+mn-cs"/>
                <a:sym typeface="+mn-ea"/>
              </a:defRPr>
            </a:lvl5pPr>
          </a:lstStyle>
          <a:p>
            <a:pPr lvl="0"/>
            <a:endParaRPr dirty="0">
              <a:sym typeface="+mn-ea"/>
            </a:endParaRPr>
          </a:p>
        </p:txBody>
      </p:sp>
      <p:sp>
        <p:nvSpPr>
          <p:cNvPr id="4" name="文本占位符 3"/>
          <p:cNvSpPr>
            <a:spLocks noGrp="1"/>
          </p:cNvSpPr>
          <p:nvPr>
            <p:ph type="body" sz="half" idx="2"/>
            <p:custDataLst>
              <p:tags r:id="rId3"/>
            </p:custDataLst>
          </p:nvPr>
        </p:nvSpPr>
        <p:spPr>
          <a:xfrm>
            <a:off x="4679194" y="972120"/>
            <a:ext cx="3962432" cy="3780467"/>
          </a:xfrm>
        </p:spPr>
        <p:txBody>
          <a:bodyPr vert="horz" lIns="101600" tIns="0" rIns="82550" bIns="0" rtlCol="0">
            <a:normAutofit/>
          </a:bodyPr>
          <a:lstStyle>
            <a:lvl1pPr marL="171450" marR="0" lvl="0"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stStyle>
          <a:p>
            <a:pPr lvl="0"/>
            <a:r>
              <a:rPr>
                <a:sym typeface="+mn-ea"/>
              </a:rPr>
              <a:t>单击此处编辑母版文本样式</a:t>
            </a:r>
            <a:endParaRPr>
              <a:sym typeface="+mn-ea"/>
            </a:endParaRPr>
          </a:p>
        </p:txBody>
      </p:sp>
      <p:sp>
        <p:nvSpPr>
          <p:cNvPr id="5" name="日期占位符 4"/>
          <p:cNvSpPr>
            <a:spLocks noGrp="1"/>
          </p:cNvSpPr>
          <p:nvPr>
            <p:ph type="dt" sz="half" idx="10"/>
            <p:custDataLst>
              <p:tags r:id="rId4"/>
            </p:custDataLst>
          </p:nvPr>
        </p:nvSpPr>
        <p:spPr>
          <a:xfrm>
            <a:off x="659807" y="4762963"/>
            <a:ext cx="2025000" cy="237629"/>
          </a:xfrm>
        </p:spPr>
        <p:txBody>
          <a:bodyPr/>
          <a:lstStyle/>
          <a:p>
            <a:fld id="{9EFD9D74-47D9-4702-A33C-335B63B48DBF}" type="datetimeFigureOut">
              <a:rPr lang="zh-CN" altLang="en-US" smtClean="0"/>
            </a:fld>
            <a:endParaRPr lang="zh-CN" altLang="en-US" dirty="0"/>
          </a:p>
        </p:txBody>
      </p:sp>
      <p:sp>
        <p:nvSpPr>
          <p:cNvPr id="6" name="页脚占位符 5"/>
          <p:cNvSpPr>
            <a:spLocks noGrp="1"/>
          </p:cNvSpPr>
          <p:nvPr>
            <p:ph type="ftr" sz="quarter" idx="11"/>
            <p:custDataLst>
              <p:tags r:id="rId5"/>
            </p:custDataLst>
          </p:nvPr>
        </p:nvSpPr>
        <p:spPr>
          <a:xfrm>
            <a:off x="3087000" y="4762963"/>
            <a:ext cx="2970000" cy="237629"/>
          </a:xfrm>
        </p:spPr>
        <p:txBody>
          <a:bodyPr/>
          <a:lstStyle/>
          <a:p>
            <a:endParaRPr lang="zh-CN" altLang="en-US" dirty="0"/>
          </a:p>
        </p:txBody>
      </p:sp>
      <p:sp>
        <p:nvSpPr>
          <p:cNvPr id="7" name="灯片编号占位符 6"/>
          <p:cNvSpPr>
            <a:spLocks noGrp="1"/>
          </p:cNvSpPr>
          <p:nvPr>
            <p:ph type="sldNum" sz="quarter" idx="12"/>
            <p:custDataLst>
              <p:tags r:id="rId6"/>
            </p:custDataLst>
          </p:nvPr>
        </p:nvSpPr>
        <p:spPr>
          <a:xfrm>
            <a:off x="6457950" y="4762963"/>
            <a:ext cx="2025000" cy="237629"/>
          </a:xfrm>
        </p:spPr>
        <p:txBody>
          <a:bodyPr/>
          <a:lstStyle/>
          <a:p>
            <a:fld id="{FABC47A4-756D-490B-A52F-7D9E2C9FC05F}" type="slidenum">
              <a:rPr lang="zh-CN" altLang="en-US" smtClean="0"/>
            </a:fld>
            <a:endParaRPr lang="zh-CN" altLang="en-US"/>
          </a:p>
        </p:txBody>
      </p:sp>
      <p:sp>
        <p:nvSpPr>
          <p:cNvPr id="9" name="标题 8"/>
          <p:cNvSpPr>
            <a:spLocks noGrp="1"/>
          </p:cNvSpPr>
          <p:nvPr>
            <p:ph type="title"/>
            <p:custDataLst>
              <p:tags r:id="rId7"/>
            </p:custDataLst>
          </p:nvPr>
        </p:nvSpPr>
        <p:spPr>
          <a:xfrm>
            <a:off x="502412" y="324040"/>
            <a:ext cx="8139178" cy="486060"/>
          </a:xfrm>
        </p:spPr>
        <p:txBody>
          <a:bodyPr/>
          <a:lstStyle/>
          <a:p>
            <a:r>
              <a:rPr lang="zh-CN" altLang="en-US"/>
              <a:t>单击此处编辑母版标题样式</a:t>
            </a:r>
            <a:endParaRPr lang="zh-CN" altLang="en-US"/>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custDataLst>
              <p:tags r:id="rId2"/>
            </p:custDataLst>
          </p:nvPr>
        </p:nvSpPr>
        <p:spPr>
          <a:xfrm>
            <a:off x="7928351" y="714469"/>
            <a:ext cx="713238" cy="4042179"/>
          </a:xfrm>
        </p:spPr>
        <p:txBody>
          <a:bodyPr vert="eaVert" lIns="101600" tIns="38100" rIns="76200" bIns="38100" rtlCol="0" anchor="ctr" anchorCtr="0">
            <a:noAutofit/>
          </a:bodyPr>
          <a:lstStyle>
            <a:lvl1pPr marL="0" marR="0" lvl="0" algn="l" defTabSz="914400" rtl="0" eaLnBrk="1" fontAlgn="auto" latinLnBrk="0" hangingPunct="1">
              <a:lnSpc>
                <a:spcPct val="100000"/>
              </a:lnSpc>
              <a:spcAft>
                <a:spcPts val="0"/>
              </a:spcAft>
              <a:buNone/>
              <a:defRPr kumimoji="0" lang="zh-CN" altLang="en-US" sz="1800" b="1" i="0" u="none" strike="noStrike" kern="1200" cap="none" spc="200" normalizeH="0" baseline="0" noProof="1" dirty="0">
                <a:solidFill>
                  <a:schemeClr val="tx1"/>
                </a:solidFill>
                <a:uFillTx/>
                <a:latin typeface="+mj-lt"/>
                <a:ea typeface="+mj-ea"/>
                <a:cs typeface="+mj-cs"/>
                <a:sym typeface="+mn-ea"/>
              </a:defRPr>
            </a:lvl1pPr>
          </a:lstStyle>
          <a:p>
            <a:pPr lvl="0"/>
            <a:r>
              <a:rPr>
                <a:sym typeface="+mn-ea"/>
              </a:rPr>
              <a:t>单击此处编辑母版标题样式</a:t>
            </a:r>
            <a:endParaRPr>
              <a:sym typeface="+mn-ea"/>
            </a:endParaRPr>
          </a:p>
        </p:txBody>
      </p:sp>
      <p:sp>
        <p:nvSpPr>
          <p:cNvPr id="3" name="竖排文字占位符 2"/>
          <p:cNvSpPr>
            <a:spLocks noGrp="1"/>
          </p:cNvSpPr>
          <p:nvPr>
            <p:ph type="body" orient="vert" idx="1"/>
            <p:custDataLst>
              <p:tags r:id="rId3"/>
            </p:custDataLst>
          </p:nvPr>
        </p:nvSpPr>
        <p:spPr>
          <a:xfrm>
            <a:off x="502444" y="714463"/>
            <a:ext cx="7371076" cy="4042179"/>
          </a:xfrm>
        </p:spPr>
        <p:txBody>
          <a:bodyPr vert="eaVert"/>
          <a:lstStyle>
            <a:lvl1pPr indent="0" eaLnBrk="1" fontAlgn="auto" latinLnBrk="0" hangingPunct="1">
              <a:defRPr>
                <a:solidFill>
                  <a:schemeClr val="tx1">
                    <a:lumMod val="75000"/>
                    <a:lumOff val="25000"/>
                  </a:schemeClr>
                </a:solidFill>
              </a:defRPr>
            </a:lvl1pPr>
            <a:lvl2pPr indent="0" eaLnBrk="1" fontAlgn="auto" latinLnBrk="0" hangingPunct="1">
              <a:defRPr>
                <a:solidFill>
                  <a:schemeClr val="tx1">
                    <a:lumMod val="75000"/>
                    <a:lumOff val="25000"/>
                  </a:schemeClr>
                </a:solidFill>
              </a:defRPr>
            </a:lvl2pPr>
            <a:lvl3pPr indent="0" eaLnBrk="1" fontAlgn="auto" latinLnBrk="0" hangingPunct="1">
              <a:defRPr>
                <a:solidFill>
                  <a:schemeClr val="tx1">
                    <a:lumMod val="75000"/>
                    <a:lumOff val="25000"/>
                  </a:schemeClr>
                </a:solidFill>
              </a:defRPr>
            </a:lvl3pPr>
            <a:lvl4pPr indent="0" eaLnBrk="1" fontAlgn="auto" latinLnBrk="0" hangingPunct="1">
              <a:defRPr>
                <a:solidFill>
                  <a:schemeClr val="tx1">
                    <a:lumMod val="75000"/>
                    <a:lumOff val="25000"/>
                  </a:schemeClr>
                </a:solidFill>
              </a:defRPr>
            </a:lvl4pPr>
            <a:lvl5pPr indent="0" eaLnBrk="1" fontAlgn="auto" latinLnBrk="0" hangingPunct="1">
              <a:defRPr>
                <a:solidFill>
                  <a:schemeClr val="tx1">
                    <a:lumMod val="75000"/>
                    <a:lumOff val="25000"/>
                  </a:schemeClr>
                </a:solidFill>
              </a:defRPr>
            </a:lvl5p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4" name="日期占位符 3"/>
          <p:cNvSpPr>
            <a:spLocks noGrp="1"/>
          </p:cNvSpPr>
          <p:nvPr>
            <p:ph type="dt" sz="half" idx="10"/>
            <p:custDataLst>
              <p:tags r:id="rId4"/>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a:xfrm>
            <a:off x="3087000" y="4762963"/>
            <a:ext cx="2970000" cy="237629"/>
          </a:xfrm>
        </p:spPr>
        <p:txBody>
          <a:bodyPr/>
          <a:lstStyle/>
          <a:p>
            <a:endParaRPr lang="zh-CN" altLang="en-US"/>
          </a:p>
        </p:txBody>
      </p:sp>
      <p:sp>
        <p:nvSpPr>
          <p:cNvPr id="6" name="灯片编号占位符 5"/>
          <p:cNvSpPr>
            <a:spLocks noGrp="1"/>
          </p:cNvSpPr>
          <p:nvPr>
            <p:ph type="sldNum" sz="quarter" idx="12"/>
            <p:custDataLst>
              <p:tags r:id="rId6"/>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1_标题和内容">
    <p:bg bwMode="auto">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Tree>
  </p:cSld>
  <p:clrMapOvr>
    <a:masterClrMapping/>
  </p:clrMapOvr>
  <p:transition spd="med" advClick="0" advTm="0">
    <p:fade/>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内容">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2"/>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3"/>
            </p:custDataLst>
          </p:nvPr>
        </p:nvSpPr>
        <p:spPr>
          <a:xfrm>
            <a:off x="3087000" y="4762963"/>
            <a:ext cx="2970000" cy="237629"/>
          </a:xfrm>
        </p:spPr>
        <p:txBody>
          <a:bodyPr/>
          <a:lstStyle/>
          <a:p>
            <a:endParaRPr lang="zh-CN" altLang="en-US"/>
          </a:p>
        </p:txBody>
      </p:sp>
      <p:sp>
        <p:nvSpPr>
          <p:cNvPr id="5" name="灯片编号占位符 4"/>
          <p:cNvSpPr>
            <a:spLocks noGrp="1"/>
          </p:cNvSpPr>
          <p:nvPr>
            <p:ph type="sldNum" sz="quarter" idx="12"/>
            <p:custDataLst>
              <p:tags r:id="rId4"/>
            </p:custDataLst>
          </p:nvPr>
        </p:nvSpPr>
        <p:spPr>
          <a:xfrm>
            <a:off x="6457950" y="4762963"/>
            <a:ext cx="2025000" cy="237629"/>
          </a:xfrm>
        </p:spPr>
        <p:txBody>
          <a:bodyPr/>
          <a:lstStyle/>
          <a:p>
            <a:fld id="{49AE70B2-8BF9-45C0-BB95-33D1B9D3A854}" type="slidenum">
              <a:rPr lang="zh-CN" altLang="en-US" smtClean="0"/>
            </a:fld>
            <a:endParaRPr lang="zh-CN" altLang="en-US"/>
          </a:p>
        </p:txBody>
      </p:sp>
      <p:sp>
        <p:nvSpPr>
          <p:cNvPr id="7" name="内容占位符 6"/>
          <p:cNvSpPr>
            <a:spLocks noGrp="1"/>
          </p:cNvSpPr>
          <p:nvPr>
            <p:ph sz="quarter" idx="13"/>
            <p:custDataLst>
              <p:tags r:id="rId5"/>
            </p:custDataLst>
          </p:nvPr>
        </p:nvSpPr>
        <p:spPr>
          <a:xfrm>
            <a:off x="502448" y="714469"/>
            <a:ext cx="8139178" cy="3780467"/>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末尾幻灯片">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2"/>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3"/>
            </p:custDataLst>
          </p:nvPr>
        </p:nvSpPr>
        <p:spPr>
          <a:xfrm>
            <a:off x="3087000" y="4762963"/>
            <a:ext cx="2970000" cy="237629"/>
          </a:xfrm>
        </p:spPr>
        <p:txBody>
          <a:bodyPr/>
          <a:lstStyle/>
          <a:p>
            <a:endParaRPr lang="zh-CN" altLang="en-US"/>
          </a:p>
        </p:txBody>
      </p:sp>
      <p:sp>
        <p:nvSpPr>
          <p:cNvPr id="5" name="灯片编号占位符 4"/>
          <p:cNvSpPr>
            <a:spLocks noGrp="1"/>
          </p:cNvSpPr>
          <p:nvPr>
            <p:ph type="sldNum" sz="quarter" idx="12"/>
            <p:custDataLst>
              <p:tags r:id="rId4"/>
            </p:custDataLst>
          </p:nvPr>
        </p:nvSpPr>
        <p:spPr>
          <a:xfrm>
            <a:off x="6457950" y="4762963"/>
            <a:ext cx="2025000" cy="237629"/>
          </a:xfrm>
        </p:spPr>
        <p:txBody>
          <a:bodyPr/>
          <a:lstStyle/>
          <a:p>
            <a:fld id="{49AE70B2-8BF9-45C0-BB95-33D1B9D3A854}" type="slidenum">
              <a:rPr lang="zh-CN" altLang="en-US" smtClean="0"/>
            </a:fld>
            <a:endParaRPr lang="zh-CN" altLang="en-US"/>
          </a:p>
        </p:txBody>
      </p:sp>
      <p:sp>
        <p:nvSpPr>
          <p:cNvPr id="2" name="标题 1"/>
          <p:cNvSpPr>
            <a:spLocks noGrp="1"/>
          </p:cNvSpPr>
          <p:nvPr>
            <p:ph type="title" hasCustomPrompt="1"/>
            <p:custDataLst>
              <p:tags r:id="rId5"/>
            </p:custDataLst>
          </p:nvPr>
        </p:nvSpPr>
        <p:spPr>
          <a:xfrm>
            <a:off x="502412" y="1941450"/>
            <a:ext cx="8139178" cy="674459"/>
          </a:xfrm>
        </p:spPr>
        <p:txBody>
          <a:bodyPr vert="horz" lIns="101600" tIns="38100" rIns="25400" bIns="38100" rtlCol="0" anchor="t" anchorCtr="0">
            <a:noAutofit/>
          </a:bodyPr>
          <a:lstStyle>
            <a:lvl1pPr marL="0" marR="0" algn="ctr" defTabSz="914400" rtl="0" eaLnBrk="1" fontAlgn="auto" latinLnBrk="0" hangingPunct="1">
              <a:lnSpc>
                <a:spcPct val="100000"/>
              </a:lnSpc>
              <a:buNone/>
              <a:defRPr kumimoji="0" lang="zh-CN" altLang="en-US" sz="4050" b="0" i="0" u="none" strike="noStrike" kern="1200" cap="none" spc="600" normalizeH="0" baseline="0" noProof="1" dirty="0">
                <a:solidFill>
                  <a:schemeClr val="tx1"/>
                </a:solidFill>
                <a:effectLst>
                  <a:outerShdw blurRad="38100" dist="38100" dir="2700000" algn="tl">
                    <a:srgbClr val="000000">
                      <a:alpha val="43137"/>
                    </a:srgbClr>
                  </a:outerShdw>
                </a:effectLst>
                <a:uFillTx/>
                <a:latin typeface="+mj-lt"/>
                <a:ea typeface="+mj-ea"/>
                <a:cs typeface="+mj-cs"/>
                <a:sym typeface="+mn-ea"/>
              </a:defRPr>
            </a:lvl1pPr>
          </a:lstStyle>
          <a:p>
            <a:pPr lvl="0"/>
            <a:r>
              <a:rPr>
                <a:sym typeface="+mn-ea"/>
              </a:rPr>
              <a:t>单击此处编辑标题</a:t>
            </a:r>
            <a:endParaRPr>
              <a:sym typeface="+mn-ea"/>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hasCustomPrompt="1"/>
            <p:custDataLst>
              <p:tags r:id="rId2"/>
            </p:custDataLst>
          </p:nvPr>
        </p:nvSpPr>
        <p:spPr>
          <a:xfrm>
            <a:off x="502412" y="1941450"/>
            <a:ext cx="8139178" cy="674459"/>
          </a:xfrm>
        </p:spPr>
        <p:txBody>
          <a:bodyPr lIns="101600" tIns="38100" rIns="25400" bIns="38100" anchor="t" anchorCtr="0">
            <a:noAutofit/>
          </a:bodyPr>
          <a:lstStyle>
            <a:lvl1pPr algn="ctr">
              <a:defRPr sz="4050" b="0" spc="600">
                <a:effectLst>
                  <a:outerShdw blurRad="38100" dist="38100" dir="2700000" algn="tl">
                    <a:srgbClr val="000000">
                      <a:alpha val="43137"/>
                    </a:srgbClr>
                  </a:outerShdw>
                </a:effectLst>
              </a:defRPr>
            </a:lvl1pPr>
          </a:lstStyle>
          <a:p>
            <a:r>
              <a:rPr lang="zh-CN" altLang="en-US" dirty="0"/>
              <a:t>单击此处编辑标题</a:t>
            </a:r>
            <a:endParaRPr lang="zh-CN" altLang="en-US" dirty="0"/>
          </a:p>
        </p:txBody>
      </p:sp>
      <p:sp>
        <p:nvSpPr>
          <p:cNvPr id="3" name="副标题 2"/>
          <p:cNvSpPr>
            <a:spLocks noGrp="1"/>
          </p:cNvSpPr>
          <p:nvPr>
            <p:ph type="subTitle" idx="1" hasCustomPrompt="1"/>
            <p:custDataLst>
              <p:tags r:id="rId3"/>
            </p:custDataLst>
          </p:nvPr>
        </p:nvSpPr>
        <p:spPr>
          <a:xfrm>
            <a:off x="502412" y="2674950"/>
            <a:ext cx="8139178" cy="713326"/>
          </a:xfrm>
        </p:spPr>
        <p:txBody>
          <a:bodyPr lIns="101600" tIns="38100" rIns="76200" bIns="38100">
            <a:noAutofit/>
          </a:bodyPr>
          <a:lstStyle>
            <a:lvl1pPr marL="0" indent="0" algn="ctr" eaLnBrk="1" fontAlgn="auto" latinLnBrk="0" hangingPunct="1">
              <a:lnSpc>
                <a:spcPct val="100000"/>
              </a:lnSpc>
              <a:buNone/>
              <a:defRPr sz="1800" u="none" strike="noStrike" kern="1200" cap="none" spc="200" normalizeH="0" baseline="0">
                <a:solidFill>
                  <a:schemeClr val="tx1"/>
                </a:solidFill>
                <a:uFillTx/>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dirty="0"/>
              <a:t>单击此处编辑副标题</a:t>
            </a:r>
            <a:endParaRPr lang="zh-CN" altLang="en-US" dirty="0"/>
          </a:p>
        </p:txBody>
      </p:sp>
      <p:sp>
        <p:nvSpPr>
          <p:cNvPr id="16" name="日期占位符 15"/>
          <p:cNvSpPr>
            <a:spLocks noGrp="1"/>
          </p:cNvSpPr>
          <p:nvPr>
            <p:ph type="dt" sz="half" idx="10"/>
            <p:custDataLst>
              <p:tags r:id="rId4"/>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17" name="页脚占位符 16"/>
          <p:cNvSpPr>
            <a:spLocks noGrp="1"/>
          </p:cNvSpPr>
          <p:nvPr>
            <p:ph type="ftr" sz="quarter" idx="11"/>
            <p:custDataLst>
              <p:tags r:id="rId5"/>
            </p:custDataLst>
          </p:nvPr>
        </p:nvSpPr>
        <p:spPr>
          <a:xfrm>
            <a:off x="3087000" y="4762963"/>
            <a:ext cx="2970000" cy="237629"/>
          </a:xfrm>
        </p:spPr>
        <p:txBody>
          <a:bodyPr/>
          <a:lstStyle/>
          <a:p>
            <a:endParaRPr lang="zh-CN" altLang="en-US" dirty="0"/>
          </a:p>
        </p:txBody>
      </p:sp>
      <p:sp>
        <p:nvSpPr>
          <p:cNvPr id="18" name="灯片编号占位符 17"/>
          <p:cNvSpPr>
            <a:spLocks noGrp="1"/>
          </p:cNvSpPr>
          <p:nvPr>
            <p:ph type="sldNum" sz="quarter" idx="12"/>
            <p:custDataLst>
              <p:tags r:id="rId6"/>
            </p:custDataLst>
          </p:nvPr>
        </p:nvSpPr>
        <p:spPr>
          <a:xfrm>
            <a:off x="6457950" y="4762963"/>
            <a:ext cx="2025000" cy="237629"/>
          </a:xfrm>
        </p:spPr>
        <p:txBody>
          <a:bodyPr/>
          <a:lstStyle/>
          <a:p>
            <a:fld id="{49AE70B2-8BF9-45C0-BB95-33D1B9D3A854}" type="slidenum">
              <a:rPr lang="zh-CN" altLang="en-US" smtClean="0"/>
            </a:fld>
            <a:endParaRPr lang="zh-CN" altLang="en-US" dirty="0"/>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502412" y="324040"/>
            <a:ext cx="8139178" cy="486060"/>
          </a:xfrm>
        </p:spPr>
        <p:txBody>
          <a:bodyPr vert="horz" lIns="101600" tIns="38100" rIns="76200" bIns="38100" rtlCol="0" anchor="ctr" anchorCtr="0">
            <a:noAutofit/>
          </a:bodyPr>
          <a:lstStyle>
            <a:lvl1pPr marL="0" marR="0" algn="l" defTabSz="914400" rtl="0" eaLnBrk="1" fontAlgn="auto" latinLnBrk="0" hangingPunct="1">
              <a:lnSpc>
                <a:spcPct val="100000"/>
              </a:lnSpc>
              <a:buNone/>
              <a:defRPr kumimoji="0" lang="zh-CN" altLang="en-US" sz="2100" b="1" i="0" u="none" strike="noStrike" kern="1200" cap="none" spc="200" normalizeH="0" baseline="0" noProof="1" dirty="0">
                <a:solidFill>
                  <a:schemeClr val="tx1"/>
                </a:solidFill>
                <a:uFillTx/>
                <a:latin typeface="+mj-lt"/>
                <a:ea typeface="+mj-ea"/>
                <a:cs typeface="+mj-cs"/>
                <a:sym typeface="+mn-ea"/>
              </a:defRPr>
            </a:lvl1pPr>
          </a:lstStyle>
          <a:p>
            <a:pPr lvl="0"/>
            <a:r>
              <a:rPr dirty="0">
                <a:sym typeface="+mn-ea"/>
              </a:rPr>
              <a:t>单击此处编辑母版标题样式</a:t>
            </a:r>
            <a:endParaRPr dirty="0">
              <a:sym typeface="+mn-ea"/>
            </a:endParaRPr>
          </a:p>
        </p:txBody>
      </p:sp>
      <p:sp>
        <p:nvSpPr>
          <p:cNvPr id="3" name="内容占位符 2"/>
          <p:cNvSpPr>
            <a:spLocks noGrp="1"/>
          </p:cNvSpPr>
          <p:nvPr>
            <p:ph idx="1"/>
            <p:custDataLst>
              <p:tags r:id="rId3"/>
            </p:custDataLst>
          </p:nvPr>
        </p:nvSpPr>
        <p:spPr>
          <a:xfrm>
            <a:off x="502412" y="972120"/>
            <a:ext cx="8139178" cy="3781483"/>
          </a:xfrm>
        </p:spPr>
        <p:txBody>
          <a:bodyPr vert="horz" lIns="101600" tIns="0" rIns="82550" bIns="0" rtlCol="0">
            <a:noAutofit/>
          </a:bodyPr>
          <a:lstStyle>
            <a:lvl1pPr marL="171450" marR="0" lvl="0"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514350" marR="0" lvl="1" indent="-17145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2pPr>
            <a:lvl3pPr marL="857250" marR="0" lvl="2"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3pPr>
            <a:lvl4pPr marL="1200150" marR="0" lvl="3"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4pPr>
            <a:lvl5pPr marL="1543050" marR="0" lvl="4"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5pPr>
          </a:lstStyle>
          <a:p>
            <a:pPr lvl="0"/>
            <a:r>
              <a:rPr dirty="0">
                <a:sym typeface="+mn-ea"/>
              </a:rPr>
              <a:t>单击此处编辑母版文本样式</a:t>
            </a:r>
            <a:endParaRPr dirty="0">
              <a:sym typeface="+mn-ea"/>
            </a:endParaRPr>
          </a:p>
          <a:p>
            <a:pPr lvl="1"/>
            <a:r>
              <a:rPr dirty="0">
                <a:sym typeface="+mn-ea"/>
              </a:rPr>
              <a:t>第二级</a:t>
            </a:r>
            <a:endParaRPr dirty="0">
              <a:sym typeface="+mn-ea"/>
            </a:endParaRPr>
          </a:p>
          <a:p>
            <a:pPr lvl="2"/>
            <a:r>
              <a:rPr dirty="0">
                <a:sym typeface="+mn-ea"/>
              </a:rPr>
              <a:t>第三级</a:t>
            </a:r>
            <a:endParaRPr dirty="0">
              <a:sym typeface="+mn-ea"/>
            </a:endParaRPr>
          </a:p>
          <a:p>
            <a:pPr lvl="3"/>
            <a:r>
              <a:rPr dirty="0">
                <a:sym typeface="+mn-ea"/>
              </a:rPr>
              <a:t>第四级</a:t>
            </a:r>
            <a:endParaRPr dirty="0">
              <a:sym typeface="+mn-ea"/>
            </a:endParaRPr>
          </a:p>
          <a:p>
            <a:pPr lvl="4"/>
            <a:r>
              <a:rPr dirty="0">
                <a:sym typeface="+mn-ea"/>
              </a:rPr>
              <a:t>第五级</a:t>
            </a:r>
            <a:endParaRPr dirty="0">
              <a:sym typeface="+mn-ea"/>
            </a:endParaRPr>
          </a:p>
        </p:txBody>
      </p:sp>
      <p:sp>
        <p:nvSpPr>
          <p:cNvPr id="4" name="日期占位符 3"/>
          <p:cNvSpPr>
            <a:spLocks noGrp="1"/>
          </p:cNvSpPr>
          <p:nvPr>
            <p:ph type="dt" sz="half" idx="10"/>
            <p:custDataLst>
              <p:tags r:id="rId4"/>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a:xfrm>
            <a:off x="3087000" y="4762963"/>
            <a:ext cx="2970000" cy="237629"/>
          </a:xfrm>
        </p:spPr>
        <p:txBody>
          <a:bodyPr/>
          <a:lstStyle/>
          <a:p>
            <a:endParaRPr lang="zh-CN" altLang="en-US"/>
          </a:p>
        </p:txBody>
      </p:sp>
      <p:sp>
        <p:nvSpPr>
          <p:cNvPr id="6" name="灯片编号占位符 5"/>
          <p:cNvSpPr>
            <a:spLocks noGrp="1"/>
          </p:cNvSpPr>
          <p:nvPr>
            <p:ph type="sldNum" sz="quarter" idx="12"/>
            <p:custDataLst>
              <p:tags r:id="rId6"/>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502448" y="2856900"/>
            <a:ext cx="8139178" cy="468692"/>
          </a:xfrm>
        </p:spPr>
        <p:txBody>
          <a:bodyPr lIns="101600" tIns="38100" rIns="63500" bIns="38100" anchor="t" anchorCtr="0">
            <a:noAutofit/>
          </a:bodyPr>
          <a:lstStyle>
            <a:lvl1pPr>
              <a:defRPr sz="2700" b="0" u="none" strike="noStrike" kern="1200" cap="none" spc="300" normalizeH="0">
                <a:solidFill>
                  <a:schemeClr val="tx1"/>
                </a:solidFill>
                <a:effectLst>
                  <a:outerShdw blurRad="38100" dist="38100" dir="2700000" algn="tl">
                    <a:srgbClr val="000000">
                      <a:alpha val="43137"/>
                    </a:srgbClr>
                  </a:outerShdw>
                </a:effectLst>
                <a:uFillTx/>
              </a:defRPr>
            </a:lvl1pPr>
          </a:lstStyle>
          <a:p>
            <a:r>
              <a:rPr lang="zh-CN" altLang="en-US" dirty="0"/>
              <a:t>单击此处编辑母版标题样式</a:t>
            </a:r>
            <a:endParaRPr lang="zh-CN" altLang="en-US" dirty="0"/>
          </a:p>
        </p:txBody>
      </p:sp>
      <p:sp>
        <p:nvSpPr>
          <p:cNvPr id="3" name="文本占位符 2"/>
          <p:cNvSpPr>
            <a:spLocks noGrp="1"/>
          </p:cNvSpPr>
          <p:nvPr>
            <p:ph type="body" idx="1"/>
            <p:custDataLst>
              <p:tags r:id="rId3"/>
            </p:custDataLst>
          </p:nvPr>
        </p:nvSpPr>
        <p:spPr>
          <a:xfrm>
            <a:off x="502444" y="3384174"/>
            <a:ext cx="8139178" cy="808589"/>
          </a:xfrm>
        </p:spPr>
        <p:txBody>
          <a:bodyPr lIns="101600" tIns="38100" rIns="76200" bIns="38100">
            <a:noAutofit/>
          </a:bodyPr>
          <a:lstStyle>
            <a:lvl1pPr marL="0" indent="0" eaLnBrk="1" fontAlgn="auto" latinLnBrk="0" hangingPunct="1">
              <a:buNone/>
              <a:defRPr kumimoji="0" lang="zh-CN" altLang="en-US" sz="1200" b="0" i="0" u="none" strike="noStrike" kern="1200" cap="none" spc="150" normalizeH="0" baseline="0" noProof="1">
                <a:solidFill>
                  <a:schemeClr val="tx1"/>
                </a:solidFill>
                <a:uFillTx/>
                <a:latin typeface="+mn-lt"/>
                <a:ea typeface="+mn-ea"/>
                <a:cs typeface="+mn-cs"/>
                <a:sym typeface="+mn-ea"/>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dirty="0"/>
              <a:t>单击此处编辑母版文本样式</a:t>
            </a:r>
            <a:endParaRPr lang="zh-CN" altLang="en-US" dirty="0"/>
          </a:p>
        </p:txBody>
      </p:sp>
      <p:sp>
        <p:nvSpPr>
          <p:cNvPr id="4" name="日期占位符 3"/>
          <p:cNvSpPr>
            <a:spLocks noGrp="1"/>
          </p:cNvSpPr>
          <p:nvPr>
            <p:ph type="dt" sz="half" idx="10"/>
            <p:custDataLst>
              <p:tags r:id="rId4"/>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a:xfrm>
            <a:off x="3087000" y="4762963"/>
            <a:ext cx="2970000" cy="237629"/>
          </a:xfrm>
        </p:spPr>
        <p:txBody>
          <a:bodyPr/>
          <a:lstStyle/>
          <a:p>
            <a:endParaRPr lang="zh-CN" altLang="en-US"/>
          </a:p>
        </p:txBody>
      </p:sp>
      <p:sp>
        <p:nvSpPr>
          <p:cNvPr id="6" name="灯片编号占位符 5"/>
          <p:cNvSpPr>
            <a:spLocks noGrp="1"/>
          </p:cNvSpPr>
          <p:nvPr>
            <p:ph type="sldNum" sz="quarter" idx="12"/>
            <p:custDataLst>
              <p:tags r:id="rId6"/>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502412" y="324040"/>
            <a:ext cx="8139178" cy="486060"/>
          </a:xfrm>
        </p:spPr>
        <p:txBody>
          <a:bodyPr vert="horz" lIns="101600" tIns="38100" rIns="76200" bIns="38100" rtlCol="0" anchor="ctr" anchorCtr="0">
            <a:noAutofit/>
          </a:bodyPr>
          <a:lstStyle>
            <a:lvl1pPr marL="0" marR="0" lvl="0" algn="l" defTabSz="914400" rtl="0" eaLnBrk="1" fontAlgn="auto" latinLnBrk="0" hangingPunct="1">
              <a:lnSpc>
                <a:spcPct val="100000"/>
              </a:lnSpc>
              <a:buNone/>
              <a:defRPr kumimoji="0" lang="zh-CN" altLang="en-US" sz="2100" b="1" i="0" u="none" strike="noStrike" kern="1200" cap="none" spc="200" normalizeH="0" baseline="0" noProof="1" dirty="0">
                <a:solidFill>
                  <a:schemeClr val="tx1"/>
                </a:solidFill>
                <a:uFillTx/>
                <a:latin typeface="+mj-lt"/>
                <a:ea typeface="+mj-ea"/>
                <a:cs typeface="+mj-cs"/>
                <a:sym typeface="+mn-ea"/>
              </a:defRPr>
            </a:lvl1pPr>
          </a:lstStyle>
          <a:p>
            <a:pPr lvl="0"/>
            <a:r>
              <a:rPr dirty="0">
                <a:sym typeface="+mn-ea"/>
              </a:rPr>
              <a:t>单击此处编辑母版标题样式</a:t>
            </a:r>
            <a:endParaRPr dirty="0">
              <a:sym typeface="+mn-ea"/>
            </a:endParaRPr>
          </a:p>
        </p:txBody>
      </p:sp>
      <p:sp>
        <p:nvSpPr>
          <p:cNvPr id="3" name="内容占位符 2"/>
          <p:cNvSpPr>
            <a:spLocks noGrp="1"/>
          </p:cNvSpPr>
          <p:nvPr>
            <p:ph sz="half" idx="1"/>
            <p:custDataLst>
              <p:tags r:id="rId3"/>
            </p:custDataLst>
          </p:nvPr>
        </p:nvSpPr>
        <p:spPr>
          <a:xfrm>
            <a:off x="502448" y="972120"/>
            <a:ext cx="3962432" cy="3780467"/>
          </a:xfrm>
        </p:spPr>
        <p:txBody>
          <a:bodyPr vert="horz" lIns="101600" tIns="0" rIns="82550" bIns="0" rtlCol="0">
            <a:noAutofit/>
          </a:bodyPr>
          <a:lstStyle>
            <a:lvl1pPr marL="171450" marR="0" lvl="0"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514350" marR="0" lvl="1" indent="-17145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2pPr>
            <a:lvl3pPr marL="857250" marR="0" lvl="2"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3pPr>
            <a:lvl4pPr marL="1200150" marR="0" lvl="3"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4pPr>
            <a:lvl5pPr marL="1543050" marR="0" lvl="4"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5pPr>
          </a:lstStyle>
          <a:p>
            <a:pPr lvl="0"/>
            <a:r>
              <a:rPr dirty="0">
                <a:sym typeface="+mn-ea"/>
              </a:rPr>
              <a:t>单击此处编辑母版文本样式</a:t>
            </a:r>
            <a:endParaRPr dirty="0">
              <a:sym typeface="+mn-ea"/>
            </a:endParaRPr>
          </a:p>
          <a:p>
            <a:pPr lvl="1"/>
            <a:r>
              <a:rPr dirty="0">
                <a:sym typeface="+mn-ea"/>
              </a:rPr>
              <a:t>第二级</a:t>
            </a:r>
            <a:endParaRPr dirty="0">
              <a:sym typeface="+mn-ea"/>
            </a:endParaRPr>
          </a:p>
          <a:p>
            <a:pPr lvl="2"/>
            <a:r>
              <a:rPr dirty="0">
                <a:sym typeface="+mn-ea"/>
              </a:rPr>
              <a:t>第三级</a:t>
            </a:r>
            <a:endParaRPr dirty="0">
              <a:sym typeface="+mn-ea"/>
            </a:endParaRPr>
          </a:p>
          <a:p>
            <a:pPr lvl="3"/>
            <a:r>
              <a:rPr dirty="0">
                <a:sym typeface="+mn-ea"/>
              </a:rPr>
              <a:t>第四级</a:t>
            </a:r>
            <a:endParaRPr dirty="0">
              <a:sym typeface="+mn-ea"/>
            </a:endParaRPr>
          </a:p>
          <a:p>
            <a:pPr lvl="4"/>
            <a:r>
              <a:rPr dirty="0">
                <a:sym typeface="+mn-ea"/>
              </a:rPr>
              <a:t>第五级</a:t>
            </a:r>
            <a:endParaRPr dirty="0">
              <a:sym typeface="+mn-ea"/>
            </a:endParaRPr>
          </a:p>
        </p:txBody>
      </p:sp>
      <p:sp>
        <p:nvSpPr>
          <p:cNvPr id="4" name="内容占位符 3"/>
          <p:cNvSpPr>
            <a:spLocks noGrp="1"/>
          </p:cNvSpPr>
          <p:nvPr>
            <p:ph sz="half" idx="2"/>
            <p:custDataLst>
              <p:tags r:id="rId4"/>
            </p:custDataLst>
          </p:nvPr>
        </p:nvSpPr>
        <p:spPr>
          <a:xfrm>
            <a:off x="4679158" y="972120"/>
            <a:ext cx="3962432" cy="3780467"/>
          </a:xfrm>
        </p:spPr>
        <p:txBody>
          <a:bodyPr>
            <a:noAutofit/>
          </a:bodyPr>
          <a:lstStyle>
            <a:lvl1pPr>
              <a:defRPr sz="1200">
                <a:solidFill>
                  <a:schemeClr val="tx1">
                    <a:lumMod val="75000"/>
                    <a:lumOff val="25000"/>
                  </a:schemeClr>
                </a:solidFill>
              </a:defRPr>
            </a:lvl1pPr>
            <a:lvl2pPr>
              <a:defRPr sz="1200">
                <a:solidFill>
                  <a:schemeClr val="tx1">
                    <a:lumMod val="75000"/>
                    <a:lumOff val="25000"/>
                  </a:schemeClr>
                </a:solidFill>
              </a:defRPr>
            </a:lvl2pPr>
            <a:lvl3pPr>
              <a:defRPr sz="1200">
                <a:solidFill>
                  <a:schemeClr val="tx1">
                    <a:lumMod val="75000"/>
                    <a:lumOff val="25000"/>
                  </a:schemeClr>
                </a:solidFill>
              </a:defRPr>
            </a:lvl3pPr>
            <a:lvl4pPr>
              <a:defRPr sz="1200">
                <a:solidFill>
                  <a:schemeClr val="tx1">
                    <a:lumMod val="75000"/>
                    <a:lumOff val="25000"/>
                  </a:schemeClr>
                </a:solidFill>
              </a:defRPr>
            </a:lvl4pPr>
            <a:lvl5pPr>
              <a:defRPr sz="1200">
                <a:solidFill>
                  <a:schemeClr val="tx1">
                    <a:lumMod val="75000"/>
                    <a:lumOff val="25000"/>
                  </a:schemeClr>
                </a:solidFill>
              </a:defRPr>
            </a:lvl5p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5" name="日期占位符 4"/>
          <p:cNvSpPr>
            <a:spLocks noGrp="1"/>
          </p:cNvSpPr>
          <p:nvPr>
            <p:ph type="dt" sz="half" idx="10"/>
            <p:custDataLst>
              <p:tags r:id="rId5"/>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6" name="页脚占位符 5"/>
          <p:cNvSpPr>
            <a:spLocks noGrp="1"/>
          </p:cNvSpPr>
          <p:nvPr>
            <p:ph type="ftr" sz="quarter" idx="11"/>
            <p:custDataLst>
              <p:tags r:id="rId6"/>
            </p:custDataLst>
          </p:nvPr>
        </p:nvSpPr>
        <p:spPr>
          <a:xfrm>
            <a:off x="3087000" y="4762963"/>
            <a:ext cx="2970000" cy="237629"/>
          </a:xfrm>
        </p:spPr>
        <p:txBody>
          <a:bodyPr/>
          <a:lstStyle/>
          <a:p>
            <a:endParaRPr lang="zh-CN" altLang="en-US"/>
          </a:p>
        </p:txBody>
      </p:sp>
      <p:sp>
        <p:nvSpPr>
          <p:cNvPr id="7" name="灯片编号占位符 6"/>
          <p:cNvSpPr>
            <a:spLocks noGrp="1"/>
          </p:cNvSpPr>
          <p:nvPr>
            <p:ph type="sldNum" sz="quarter" idx="12"/>
            <p:custDataLst>
              <p:tags r:id="rId7"/>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502412" y="324040"/>
            <a:ext cx="8139178" cy="486060"/>
          </a:xfrm>
        </p:spPr>
        <p:txBody>
          <a:bodyPr vert="horz" lIns="101600" tIns="38100" rIns="76200" bIns="38100" rtlCol="0" anchor="ctr" anchorCtr="0">
            <a:noAutofit/>
          </a:bodyPr>
          <a:lstStyle>
            <a:lvl1pPr marL="0" marR="0" lvl="0" algn="l" defTabSz="914400" rtl="0" eaLnBrk="1" fontAlgn="auto" latinLnBrk="0" hangingPunct="1">
              <a:lnSpc>
                <a:spcPct val="100000"/>
              </a:lnSpc>
              <a:buNone/>
              <a:defRPr kumimoji="0" lang="zh-CN" altLang="en-US" sz="2100" b="1" i="0" u="none" strike="noStrike" kern="1200" cap="none" spc="200" normalizeH="0" baseline="0" noProof="1" dirty="0">
                <a:solidFill>
                  <a:schemeClr val="tx1"/>
                </a:solidFill>
                <a:uFillTx/>
                <a:latin typeface="+mj-lt"/>
                <a:ea typeface="+mj-ea"/>
                <a:cs typeface="+mj-cs"/>
                <a:sym typeface="+mn-ea"/>
              </a:defRPr>
            </a:lvl1pPr>
          </a:lstStyle>
          <a:p>
            <a:pPr lvl="0"/>
            <a:r>
              <a:rPr dirty="0">
                <a:sym typeface="+mn-ea"/>
              </a:rPr>
              <a:t>单击此处编辑母版标题样式</a:t>
            </a:r>
            <a:endParaRPr dirty="0">
              <a:sym typeface="+mn-ea"/>
            </a:endParaRPr>
          </a:p>
        </p:txBody>
      </p:sp>
      <p:sp>
        <p:nvSpPr>
          <p:cNvPr id="3" name="文本占位符 2"/>
          <p:cNvSpPr>
            <a:spLocks noGrp="1"/>
          </p:cNvSpPr>
          <p:nvPr>
            <p:ph type="body" idx="1" hasCustomPrompt="1"/>
            <p:custDataLst>
              <p:tags r:id="rId3"/>
            </p:custDataLst>
          </p:nvPr>
        </p:nvSpPr>
        <p:spPr>
          <a:xfrm>
            <a:off x="502448" y="972120"/>
            <a:ext cx="3962432" cy="285788"/>
          </a:xfrm>
        </p:spPr>
        <p:txBody>
          <a:bodyPr lIns="101600" tIns="38100" rIns="76200" bIns="38100" anchor="t" anchorCtr="0">
            <a:noAutofit/>
          </a:bodyPr>
          <a:lstStyle>
            <a:lvl1pPr marL="0" indent="0" eaLnBrk="1" fontAlgn="auto" latinLnBrk="0" hangingPunct="1">
              <a:lnSpc>
                <a:spcPct val="100000"/>
              </a:lnSpc>
              <a:spcAft>
                <a:spcPts val="0"/>
              </a:spcAft>
              <a:buNone/>
              <a:defRPr sz="1500" b="1" u="none" strike="noStrike" kern="1200" cap="none" spc="200" normalizeH="0" baseline="0">
                <a:solidFill>
                  <a:schemeClr val="tx1"/>
                </a:solidFill>
                <a:uFillTx/>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dirty="0"/>
              <a:t>单击此处编辑文本</a:t>
            </a:r>
            <a:endParaRPr lang="zh-CN" altLang="en-US" dirty="0"/>
          </a:p>
        </p:txBody>
      </p:sp>
      <p:sp>
        <p:nvSpPr>
          <p:cNvPr id="5" name="文本占位符 4"/>
          <p:cNvSpPr>
            <a:spLocks noGrp="1"/>
          </p:cNvSpPr>
          <p:nvPr>
            <p:ph type="body" sz="quarter" idx="3" hasCustomPrompt="1"/>
            <p:custDataLst>
              <p:tags r:id="rId4"/>
            </p:custDataLst>
          </p:nvPr>
        </p:nvSpPr>
        <p:spPr>
          <a:xfrm>
            <a:off x="4676813" y="972120"/>
            <a:ext cx="3962432" cy="285788"/>
          </a:xfrm>
        </p:spPr>
        <p:txBody>
          <a:bodyPr vert="horz" lIns="101600" tIns="38100" rIns="76200" bIns="38100" rtlCol="0" anchor="t" anchorCtr="0">
            <a:noAutofit/>
          </a:bodyPr>
          <a:lstStyle>
            <a:lvl1pPr marL="0" marR="0" lvl="0" indent="0" algn="l" defTabSz="914400" rtl="0" eaLnBrk="1" fontAlgn="auto" latinLnBrk="0" hangingPunct="1">
              <a:lnSpc>
                <a:spcPct val="100000"/>
              </a:lnSpc>
              <a:spcBef>
                <a:spcPts val="0"/>
              </a:spcBef>
              <a:spcAft>
                <a:spcPts val="0"/>
              </a:spcAft>
              <a:buFont typeface="Arial" panose="020B0604020202020204" pitchFamily="34" charset="0"/>
              <a:buNone/>
              <a:defRPr kumimoji="0" lang="zh-CN" altLang="en-US" sz="1500" b="1" i="0" u="none" strike="noStrike" kern="1200" cap="none" spc="200" normalizeH="0" baseline="0" noProof="1" dirty="0">
                <a:solidFill>
                  <a:schemeClr val="tx1"/>
                </a:solidFill>
                <a:uFillTx/>
                <a:latin typeface="+mn-lt"/>
                <a:ea typeface="+mn-ea"/>
                <a:cs typeface="+mn-cs"/>
                <a:sym typeface="+mn-ea"/>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a:sym typeface="+mn-ea"/>
              </a:rPr>
              <a:t>单击此处编辑文本</a:t>
            </a:r>
            <a:endParaRPr>
              <a:sym typeface="+mn-ea"/>
            </a:endParaRPr>
          </a:p>
        </p:txBody>
      </p:sp>
      <p:sp>
        <p:nvSpPr>
          <p:cNvPr id="6" name="内容占位符 5"/>
          <p:cNvSpPr>
            <a:spLocks noGrp="1"/>
          </p:cNvSpPr>
          <p:nvPr>
            <p:ph sz="quarter" idx="4"/>
            <p:custDataLst>
              <p:tags r:id="rId5"/>
            </p:custDataLst>
          </p:nvPr>
        </p:nvSpPr>
        <p:spPr>
          <a:xfrm>
            <a:off x="4676813" y="1341948"/>
            <a:ext cx="3962432" cy="3414597"/>
          </a:xfrm>
        </p:spPr>
        <p:txBody>
          <a:bodyPr vert="horz" lIns="101600" tIns="0" rIns="82550" bIns="0" rtlCol="0">
            <a:noAutofit/>
          </a:bodyPr>
          <a:lstStyle>
            <a:lvl1pPr marL="171450" marR="0" lvl="0"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514350" marR="0" lvl="1" indent="-17145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2pPr>
            <a:lvl3pPr marL="857250" marR="0" lvl="2"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3pPr>
            <a:lvl4pPr marL="1200150" marR="0" lvl="3"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4pPr>
            <a:lvl5pPr marL="1543050" marR="0" lvl="4"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5pPr>
          </a:lstStyle>
          <a:p>
            <a:pPr lvl="0"/>
            <a:r>
              <a:rPr dirty="0">
                <a:sym typeface="+mn-ea"/>
              </a:rPr>
              <a:t>单击此处编辑母版文本样式</a:t>
            </a:r>
            <a:endParaRPr dirty="0">
              <a:sym typeface="+mn-ea"/>
            </a:endParaRPr>
          </a:p>
          <a:p>
            <a:pPr lvl="1"/>
            <a:r>
              <a:rPr dirty="0">
                <a:sym typeface="+mn-ea"/>
              </a:rPr>
              <a:t>第二级</a:t>
            </a:r>
            <a:endParaRPr dirty="0">
              <a:sym typeface="+mn-ea"/>
            </a:endParaRPr>
          </a:p>
          <a:p>
            <a:pPr lvl="2"/>
            <a:r>
              <a:rPr dirty="0">
                <a:sym typeface="+mn-ea"/>
              </a:rPr>
              <a:t>第三级</a:t>
            </a:r>
            <a:endParaRPr dirty="0">
              <a:sym typeface="+mn-ea"/>
            </a:endParaRPr>
          </a:p>
          <a:p>
            <a:pPr lvl="3"/>
            <a:r>
              <a:rPr dirty="0">
                <a:sym typeface="+mn-ea"/>
              </a:rPr>
              <a:t>第四级</a:t>
            </a:r>
            <a:endParaRPr dirty="0">
              <a:sym typeface="+mn-ea"/>
            </a:endParaRPr>
          </a:p>
          <a:p>
            <a:pPr lvl="4"/>
            <a:r>
              <a:rPr dirty="0">
                <a:sym typeface="+mn-ea"/>
              </a:rPr>
              <a:t>第五级</a:t>
            </a:r>
            <a:endParaRPr dirty="0">
              <a:sym typeface="+mn-ea"/>
            </a:endParaRPr>
          </a:p>
        </p:txBody>
      </p:sp>
      <p:sp>
        <p:nvSpPr>
          <p:cNvPr id="7" name="日期占位符 6"/>
          <p:cNvSpPr>
            <a:spLocks noGrp="1"/>
          </p:cNvSpPr>
          <p:nvPr>
            <p:ph type="dt" sz="half" idx="10"/>
            <p:custDataLst>
              <p:tags r:id="rId6"/>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8" name="页脚占位符 7"/>
          <p:cNvSpPr>
            <a:spLocks noGrp="1"/>
          </p:cNvSpPr>
          <p:nvPr>
            <p:ph type="ftr" sz="quarter" idx="11"/>
            <p:custDataLst>
              <p:tags r:id="rId7"/>
            </p:custDataLst>
          </p:nvPr>
        </p:nvSpPr>
        <p:spPr>
          <a:xfrm>
            <a:off x="3087000" y="4762963"/>
            <a:ext cx="2970000" cy="237629"/>
          </a:xfrm>
        </p:spPr>
        <p:txBody>
          <a:bodyPr/>
          <a:lstStyle/>
          <a:p>
            <a:endParaRPr lang="zh-CN" altLang="en-US"/>
          </a:p>
        </p:txBody>
      </p:sp>
      <p:sp>
        <p:nvSpPr>
          <p:cNvPr id="9" name="灯片编号占位符 8"/>
          <p:cNvSpPr>
            <a:spLocks noGrp="1"/>
          </p:cNvSpPr>
          <p:nvPr>
            <p:ph type="sldNum" sz="quarter" idx="12"/>
            <p:custDataLst>
              <p:tags r:id="rId8"/>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502412" y="324040"/>
            <a:ext cx="8139178" cy="486060"/>
          </a:xfrm>
        </p:spPr>
        <p:txBody>
          <a:bodyPr vert="horz" lIns="101600" tIns="38100" rIns="76200" bIns="38100" rtlCol="0" anchor="ctr" anchorCtr="0">
            <a:noAutofit/>
          </a:bodyPr>
          <a:lstStyle>
            <a:lvl1pPr marL="0" marR="0" lvl="0" algn="l" defTabSz="914400" rtl="0" eaLnBrk="1" fontAlgn="auto" latinLnBrk="0" hangingPunct="1">
              <a:lnSpc>
                <a:spcPct val="100000"/>
              </a:lnSpc>
              <a:buNone/>
              <a:defRPr kumimoji="0" lang="zh-CN" altLang="en-US" sz="2100" b="1" i="0" u="none" strike="noStrike" kern="1200" cap="none" spc="200" normalizeH="0" baseline="0" noProof="1" dirty="0">
                <a:solidFill>
                  <a:schemeClr val="tx1"/>
                </a:solidFill>
                <a:uFillTx/>
                <a:latin typeface="+mj-lt"/>
                <a:ea typeface="+mj-ea"/>
                <a:cs typeface="+mj-cs"/>
                <a:sym typeface="+mn-ea"/>
              </a:defRPr>
            </a:lvl1pPr>
          </a:lstStyle>
          <a:p>
            <a:pPr lvl="0"/>
            <a:r>
              <a:rPr>
                <a:sym typeface="+mn-ea"/>
              </a:rPr>
              <a:t>单击此处编辑母版标题样式</a:t>
            </a:r>
            <a:endParaRPr>
              <a:sym typeface="+mn-ea"/>
            </a:endParaRPr>
          </a:p>
        </p:txBody>
      </p:sp>
      <p:sp>
        <p:nvSpPr>
          <p:cNvPr id="3" name="日期占位符 2"/>
          <p:cNvSpPr>
            <a:spLocks noGrp="1"/>
          </p:cNvSpPr>
          <p:nvPr>
            <p:ph type="dt" sz="half" idx="10"/>
            <p:custDataLst>
              <p:tags r:id="rId3"/>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4"/>
            </p:custDataLst>
          </p:nvPr>
        </p:nvSpPr>
        <p:spPr>
          <a:xfrm>
            <a:off x="3087000" y="4762963"/>
            <a:ext cx="2970000" cy="237629"/>
          </a:xfrm>
        </p:spPr>
        <p:txBody>
          <a:bodyPr/>
          <a:lstStyle/>
          <a:p>
            <a:endParaRPr lang="zh-CN" altLang="en-US"/>
          </a:p>
        </p:txBody>
      </p:sp>
      <p:sp>
        <p:nvSpPr>
          <p:cNvPr id="5" name="灯片编号占位符 4"/>
          <p:cNvSpPr>
            <a:spLocks noGrp="1"/>
          </p:cNvSpPr>
          <p:nvPr>
            <p:ph type="sldNum" sz="quarter" idx="12"/>
            <p:custDataLst>
              <p:tags r:id="rId5"/>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custDataLst>
              <p:tags r:id="rId2"/>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3" name="页脚占位符 2"/>
          <p:cNvSpPr>
            <a:spLocks noGrp="1"/>
          </p:cNvSpPr>
          <p:nvPr>
            <p:ph type="ftr" sz="quarter" idx="11"/>
            <p:custDataLst>
              <p:tags r:id="rId3"/>
            </p:custDataLst>
          </p:nvPr>
        </p:nvSpPr>
        <p:spPr>
          <a:xfrm>
            <a:off x="3087000" y="4762963"/>
            <a:ext cx="2970000" cy="237629"/>
          </a:xfrm>
        </p:spPr>
        <p:txBody>
          <a:bodyPr/>
          <a:lstStyle/>
          <a:p>
            <a:endParaRPr lang="zh-CN" altLang="en-US"/>
          </a:p>
        </p:txBody>
      </p:sp>
      <p:sp>
        <p:nvSpPr>
          <p:cNvPr id="4" name="灯片编号占位符 3"/>
          <p:cNvSpPr>
            <a:spLocks noGrp="1"/>
          </p:cNvSpPr>
          <p:nvPr>
            <p:ph type="sldNum" sz="quarter" idx="12"/>
            <p:custDataLst>
              <p:tags r:id="rId4"/>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3" name="图片占位符 2"/>
          <p:cNvSpPr>
            <a:spLocks noGrp="1"/>
          </p:cNvSpPr>
          <p:nvPr>
            <p:ph type="pic" idx="1"/>
            <p:custDataLst>
              <p:tags r:id="rId2"/>
            </p:custDataLst>
          </p:nvPr>
        </p:nvSpPr>
        <p:spPr>
          <a:xfrm>
            <a:off x="502448" y="972120"/>
            <a:ext cx="3962432" cy="3780467"/>
          </a:xfrm>
        </p:spPr>
        <p:txBody>
          <a:bodyPr vert="horz" lIns="101600" tIns="0" rIns="82550" bIns="0" rtlCol="0">
            <a:noAutofit/>
          </a:bodyPr>
          <a:lstStyle>
            <a:lvl1pPr marL="0" marR="0" lvl="0" indent="0" algn="l" defTabSz="914400" rtl="0" eaLnBrk="1" fontAlgn="auto" latinLnBrk="0" hangingPunct="1">
              <a:lnSpc>
                <a:spcPct val="130000"/>
              </a:lnSpc>
              <a:spcBef>
                <a:spcPts val="0"/>
              </a:spcBef>
              <a:spcAft>
                <a:spcPts val="1000"/>
              </a:spcAft>
              <a:buFont typeface="Arial" panose="020B0604020202020204" pitchFamily="34" charset="0"/>
              <a:buNone/>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514350" marR="0" lvl="1" indent="-17145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200" b="0" i="0" u="none" strike="noStrike" kern="1200" cap="none" spc="150" normalizeH="0" baseline="0" noProof="1" dirty="0">
                <a:solidFill>
                  <a:schemeClr val="tx1"/>
                </a:solidFill>
                <a:uFillTx/>
                <a:latin typeface="+mn-lt"/>
                <a:ea typeface="+mn-ea"/>
                <a:cs typeface="+mn-cs"/>
                <a:sym typeface="+mn-ea"/>
              </a:defRPr>
            </a:lvl2pPr>
            <a:lvl3pPr marL="857250" marR="0" lvl="2"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solidFill>
                <a:uFillTx/>
                <a:latin typeface="+mn-lt"/>
                <a:ea typeface="+mn-ea"/>
                <a:cs typeface="+mn-cs"/>
                <a:sym typeface="+mn-ea"/>
              </a:defRPr>
            </a:lvl3pPr>
            <a:lvl4pPr marL="1200150" marR="0" lvl="3"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solidFill>
                <a:uFillTx/>
                <a:latin typeface="+mn-lt"/>
                <a:ea typeface="+mn-ea"/>
                <a:cs typeface="+mn-cs"/>
                <a:sym typeface="+mn-ea"/>
              </a:defRPr>
            </a:lvl4pPr>
            <a:lvl5pPr marL="1543050" marR="0" lvl="4"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solidFill>
                <a:uFillTx/>
                <a:latin typeface="+mn-lt"/>
                <a:ea typeface="+mn-ea"/>
                <a:cs typeface="+mn-cs"/>
                <a:sym typeface="+mn-ea"/>
              </a:defRPr>
            </a:lvl5pPr>
          </a:lstStyle>
          <a:p>
            <a:pPr lvl="0"/>
            <a:endParaRPr dirty="0">
              <a:sym typeface="+mn-ea"/>
            </a:endParaRPr>
          </a:p>
        </p:txBody>
      </p:sp>
      <p:sp>
        <p:nvSpPr>
          <p:cNvPr id="4" name="文本占位符 3"/>
          <p:cNvSpPr>
            <a:spLocks noGrp="1"/>
          </p:cNvSpPr>
          <p:nvPr>
            <p:ph type="body" sz="half" idx="2"/>
            <p:custDataLst>
              <p:tags r:id="rId3"/>
            </p:custDataLst>
          </p:nvPr>
        </p:nvSpPr>
        <p:spPr>
          <a:xfrm>
            <a:off x="4679194" y="972120"/>
            <a:ext cx="3962432" cy="3780467"/>
          </a:xfrm>
        </p:spPr>
        <p:txBody>
          <a:bodyPr vert="horz" lIns="101600" tIns="0" rIns="82550" bIns="0" rtlCol="0">
            <a:normAutofit/>
          </a:bodyPr>
          <a:lstStyle>
            <a:lvl1pPr marL="171450" marR="0" lvl="0" indent="-17145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200" b="0" i="0" u="none" strike="noStrike" kern="1200" cap="none" spc="150" normalizeH="0" baseline="0" noProof="1" dirty="0">
                <a:solidFill>
                  <a:schemeClr val="tx1">
                    <a:lumMod val="75000"/>
                    <a:lumOff val="25000"/>
                  </a:schemeClr>
                </a:solidFill>
                <a:uFillTx/>
                <a:latin typeface="+mn-lt"/>
                <a:ea typeface="+mn-ea"/>
                <a:cs typeface="+mn-cs"/>
                <a:sym typeface="+mn-ea"/>
              </a:defRPr>
            </a:lvl1pPr>
          </a:lstStyle>
          <a:p>
            <a:pPr lvl="0"/>
            <a:r>
              <a:rPr>
                <a:sym typeface="+mn-ea"/>
              </a:rPr>
              <a:t>单击此处编辑母版文本样式</a:t>
            </a:r>
            <a:endParaRPr>
              <a:sym typeface="+mn-ea"/>
            </a:endParaRPr>
          </a:p>
        </p:txBody>
      </p:sp>
      <p:sp>
        <p:nvSpPr>
          <p:cNvPr id="5" name="日期占位符 4"/>
          <p:cNvSpPr>
            <a:spLocks noGrp="1"/>
          </p:cNvSpPr>
          <p:nvPr>
            <p:ph type="dt" sz="half" idx="10"/>
            <p:custDataLst>
              <p:tags r:id="rId4"/>
            </p:custDataLst>
          </p:nvPr>
        </p:nvSpPr>
        <p:spPr>
          <a:xfrm>
            <a:off x="659807" y="4762963"/>
            <a:ext cx="2025000" cy="237629"/>
          </a:xfrm>
        </p:spPr>
        <p:txBody>
          <a:bodyPr/>
          <a:lstStyle/>
          <a:p>
            <a:fld id="{9EFD9D74-47D9-4702-A33C-335B63B48DBF}" type="datetimeFigureOut">
              <a:rPr lang="zh-CN" altLang="en-US" smtClean="0"/>
            </a:fld>
            <a:endParaRPr lang="zh-CN" altLang="en-US" dirty="0"/>
          </a:p>
        </p:txBody>
      </p:sp>
      <p:sp>
        <p:nvSpPr>
          <p:cNvPr id="6" name="页脚占位符 5"/>
          <p:cNvSpPr>
            <a:spLocks noGrp="1"/>
          </p:cNvSpPr>
          <p:nvPr>
            <p:ph type="ftr" sz="quarter" idx="11"/>
            <p:custDataLst>
              <p:tags r:id="rId5"/>
            </p:custDataLst>
          </p:nvPr>
        </p:nvSpPr>
        <p:spPr>
          <a:xfrm>
            <a:off x="3087000" y="4762963"/>
            <a:ext cx="2970000" cy="237629"/>
          </a:xfrm>
        </p:spPr>
        <p:txBody>
          <a:bodyPr/>
          <a:lstStyle/>
          <a:p>
            <a:endParaRPr lang="zh-CN" altLang="en-US" dirty="0"/>
          </a:p>
        </p:txBody>
      </p:sp>
      <p:sp>
        <p:nvSpPr>
          <p:cNvPr id="7" name="灯片编号占位符 6"/>
          <p:cNvSpPr>
            <a:spLocks noGrp="1"/>
          </p:cNvSpPr>
          <p:nvPr>
            <p:ph type="sldNum" sz="quarter" idx="12"/>
            <p:custDataLst>
              <p:tags r:id="rId6"/>
            </p:custDataLst>
          </p:nvPr>
        </p:nvSpPr>
        <p:spPr>
          <a:xfrm>
            <a:off x="6457950" y="4762963"/>
            <a:ext cx="2025000" cy="237629"/>
          </a:xfrm>
        </p:spPr>
        <p:txBody>
          <a:bodyPr/>
          <a:lstStyle/>
          <a:p>
            <a:fld id="{FABC47A4-756D-490B-A52F-7D9E2C9FC05F}" type="slidenum">
              <a:rPr lang="zh-CN" altLang="en-US" smtClean="0"/>
            </a:fld>
            <a:endParaRPr lang="zh-CN" altLang="en-US"/>
          </a:p>
        </p:txBody>
      </p:sp>
      <p:sp>
        <p:nvSpPr>
          <p:cNvPr id="9" name="标题 8"/>
          <p:cNvSpPr>
            <a:spLocks noGrp="1"/>
          </p:cNvSpPr>
          <p:nvPr>
            <p:ph type="title"/>
            <p:custDataLst>
              <p:tags r:id="rId7"/>
            </p:custDataLst>
          </p:nvPr>
        </p:nvSpPr>
        <p:spPr>
          <a:xfrm>
            <a:off x="502412" y="324040"/>
            <a:ext cx="8139178" cy="486060"/>
          </a:xfrm>
        </p:spPr>
        <p:txBody>
          <a:bodyPr/>
          <a:lstStyle/>
          <a:p>
            <a:r>
              <a:rPr lang="zh-CN" altLang="en-US"/>
              <a:t>单击此处编辑母版标题样式</a:t>
            </a:r>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标题和内容">
    <p:bg>
      <p:bgPr>
        <a:blipFill dpi="0" rotWithShape="0">
          <a:blip r:embed="rId2"/>
          <a:srcRect/>
          <a:stretch>
            <a:fillRect/>
          </a:stretch>
        </a:blipFill>
        <a:effectLst/>
      </p:bgPr>
    </p:bg>
    <p:spTree>
      <p:nvGrpSpPr>
        <p:cNvPr id="1" name=""/>
        <p:cNvGrpSpPr/>
        <p:nvPr/>
      </p:nvGrpSpPr>
      <p:grpSpPr>
        <a:xfrm>
          <a:off x="0" y="0"/>
          <a:ext cx="0" cy="0"/>
          <a:chOff x="0" y="0"/>
          <a:chExt cx="0" cy="0"/>
        </a:xfrm>
      </p:grpSpPr>
    </p:spTree>
  </p:cSld>
  <p:clrMapOvr>
    <a:masterClrMapping/>
  </p:clrMapOvr>
  <p:transition>
    <p:wipe dir="d"/>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custDataLst>
              <p:tags r:id="rId2"/>
            </p:custDataLst>
          </p:nvPr>
        </p:nvSpPr>
        <p:spPr>
          <a:xfrm>
            <a:off x="7928351" y="714469"/>
            <a:ext cx="713238" cy="4042179"/>
          </a:xfrm>
        </p:spPr>
        <p:txBody>
          <a:bodyPr vert="eaVert" lIns="101600" tIns="38100" rIns="76200" bIns="38100" rtlCol="0" anchor="ctr" anchorCtr="0">
            <a:noAutofit/>
          </a:bodyPr>
          <a:lstStyle>
            <a:lvl1pPr marL="0" marR="0" lvl="0" algn="l" defTabSz="914400" rtl="0" eaLnBrk="1" fontAlgn="auto" latinLnBrk="0" hangingPunct="1">
              <a:lnSpc>
                <a:spcPct val="100000"/>
              </a:lnSpc>
              <a:spcAft>
                <a:spcPts val="0"/>
              </a:spcAft>
              <a:buNone/>
              <a:defRPr kumimoji="0" lang="zh-CN" altLang="en-US" sz="1800" b="1" i="0" u="none" strike="noStrike" kern="1200" cap="none" spc="200" normalizeH="0" baseline="0" noProof="1" dirty="0">
                <a:solidFill>
                  <a:schemeClr val="tx1"/>
                </a:solidFill>
                <a:uFillTx/>
                <a:latin typeface="+mj-lt"/>
                <a:ea typeface="+mj-ea"/>
                <a:cs typeface="+mj-cs"/>
                <a:sym typeface="+mn-ea"/>
              </a:defRPr>
            </a:lvl1pPr>
          </a:lstStyle>
          <a:p>
            <a:pPr lvl="0"/>
            <a:r>
              <a:rPr>
                <a:sym typeface="+mn-ea"/>
              </a:rPr>
              <a:t>单击此处编辑母版标题样式</a:t>
            </a:r>
            <a:endParaRPr>
              <a:sym typeface="+mn-ea"/>
            </a:endParaRPr>
          </a:p>
        </p:txBody>
      </p:sp>
      <p:sp>
        <p:nvSpPr>
          <p:cNvPr id="3" name="竖排文字占位符 2"/>
          <p:cNvSpPr>
            <a:spLocks noGrp="1"/>
          </p:cNvSpPr>
          <p:nvPr>
            <p:ph type="body" orient="vert" idx="1"/>
            <p:custDataLst>
              <p:tags r:id="rId3"/>
            </p:custDataLst>
          </p:nvPr>
        </p:nvSpPr>
        <p:spPr>
          <a:xfrm>
            <a:off x="502444" y="714463"/>
            <a:ext cx="7371076" cy="4042179"/>
          </a:xfrm>
        </p:spPr>
        <p:txBody>
          <a:bodyPr vert="eaVert"/>
          <a:lstStyle>
            <a:lvl1pPr indent="0" eaLnBrk="1" fontAlgn="auto" latinLnBrk="0" hangingPunct="1">
              <a:defRPr>
                <a:solidFill>
                  <a:schemeClr val="tx1">
                    <a:lumMod val="75000"/>
                    <a:lumOff val="25000"/>
                  </a:schemeClr>
                </a:solidFill>
              </a:defRPr>
            </a:lvl1pPr>
            <a:lvl2pPr indent="0" eaLnBrk="1" fontAlgn="auto" latinLnBrk="0" hangingPunct="1">
              <a:defRPr>
                <a:solidFill>
                  <a:schemeClr val="tx1">
                    <a:lumMod val="75000"/>
                    <a:lumOff val="25000"/>
                  </a:schemeClr>
                </a:solidFill>
              </a:defRPr>
            </a:lvl2pPr>
            <a:lvl3pPr indent="0" eaLnBrk="1" fontAlgn="auto" latinLnBrk="0" hangingPunct="1">
              <a:defRPr>
                <a:solidFill>
                  <a:schemeClr val="tx1">
                    <a:lumMod val="75000"/>
                    <a:lumOff val="25000"/>
                  </a:schemeClr>
                </a:solidFill>
              </a:defRPr>
            </a:lvl3pPr>
            <a:lvl4pPr indent="0" eaLnBrk="1" fontAlgn="auto" latinLnBrk="0" hangingPunct="1">
              <a:defRPr>
                <a:solidFill>
                  <a:schemeClr val="tx1">
                    <a:lumMod val="75000"/>
                    <a:lumOff val="25000"/>
                  </a:schemeClr>
                </a:solidFill>
              </a:defRPr>
            </a:lvl4pPr>
            <a:lvl5pPr indent="0" eaLnBrk="1" fontAlgn="auto" latinLnBrk="0" hangingPunct="1">
              <a:defRPr>
                <a:solidFill>
                  <a:schemeClr val="tx1">
                    <a:lumMod val="75000"/>
                    <a:lumOff val="25000"/>
                  </a:schemeClr>
                </a:solidFill>
              </a:defRPr>
            </a:lvl5p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4" name="日期占位符 3"/>
          <p:cNvSpPr>
            <a:spLocks noGrp="1"/>
          </p:cNvSpPr>
          <p:nvPr>
            <p:ph type="dt" sz="half" idx="10"/>
            <p:custDataLst>
              <p:tags r:id="rId4"/>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a:xfrm>
            <a:off x="3087000" y="4762963"/>
            <a:ext cx="2970000" cy="237629"/>
          </a:xfrm>
        </p:spPr>
        <p:txBody>
          <a:bodyPr/>
          <a:lstStyle/>
          <a:p>
            <a:endParaRPr lang="zh-CN" altLang="en-US"/>
          </a:p>
        </p:txBody>
      </p:sp>
      <p:sp>
        <p:nvSpPr>
          <p:cNvPr id="6" name="灯片编号占位符 5"/>
          <p:cNvSpPr>
            <a:spLocks noGrp="1"/>
          </p:cNvSpPr>
          <p:nvPr>
            <p:ph type="sldNum" sz="quarter" idx="12"/>
            <p:custDataLst>
              <p:tags r:id="rId6"/>
            </p:custDataLst>
          </p:nvPr>
        </p:nvSpPr>
        <p:spPr>
          <a:xfrm>
            <a:off x="6457950" y="4762963"/>
            <a:ext cx="2025000" cy="237629"/>
          </a:xfrm>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内容">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2"/>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3"/>
            </p:custDataLst>
          </p:nvPr>
        </p:nvSpPr>
        <p:spPr>
          <a:xfrm>
            <a:off x="3087000" y="4762963"/>
            <a:ext cx="2970000" cy="237629"/>
          </a:xfrm>
        </p:spPr>
        <p:txBody>
          <a:bodyPr/>
          <a:lstStyle/>
          <a:p>
            <a:endParaRPr lang="zh-CN" altLang="en-US"/>
          </a:p>
        </p:txBody>
      </p:sp>
      <p:sp>
        <p:nvSpPr>
          <p:cNvPr id="5" name="灯片编号占位符 4"/>
          <p:cNvSpPr>
            <a:spLocks noGrp="1"/>
          </p:cNvSpPr>
          <p:nvPr>
            <p:ph type="sldNum" sz="quarter" idx="12"/>
            <p:custDataLst>
              <p:tags r:id="rId4"/>
            </p:custDataLst>
          </p:nvPr>
        </p:nvSpPr>
        <p:spPr>
          <a:xfrm>
            <a:off x="6457950" y="4762963"/>
            <a:ext cx="2025000" cy="237629"/>
          </a:xfrm>
        </p:spPr>
        <p:txBody>
          <a:bodyPr/>
          <a:lstStyle/>
          <a:p>
            <a:fld id="{49AE70B2-8BF9-45C0-BB95-33D1B9D3A854}" type="slidenum">
              <a:rPr lang="zh-CN" altLang="en-US" smtClean="0"/>
            </a:fld>
            <a:endParaRPr lang="zh-CN" altLang="en-US"/>
          </a:p>
        </p:txBody>
      </p:sp>
      <p:sp>
        <p:nvSpPr>
          <p:cNvPr id="7" name="内容占位符 6"/>
          <p:cNvSpPr>
            <a:spLocks noGrp="1"/>
          </p:cNvSpPr>
          <p:nvPr>
            <p:ph sz="quarter" idx="13"/>
            <p:custDataLst>
              <p:tags r:id="rId5"/>
            </p:custDataLst>
          </p:nvPr>
        </p:nvSpPr>
        <p:spPr>
          <a:xfrm>
            <a:off x="502448" y="714469"/>
            <a:ext cx="8139178" cy="3780467"/>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末尾幻灯片">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2"/>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3"/>
            </p:custDataLst>
          </p:nvPr>
        </p:nvSpPr>
        <p:spPr>
          <a:xfrm>
            <a:off x="3087000" y="4762963"/>
            <a:ext cx="2970000" cy="237629"/>
          </a:xfrm>
        </p:spPr>
        <p:txBody>
          <a:bodyPr/>
          <a:lstStyle/>
          <a:p>
            <a:endParaRPr lang="zh-CN" altLang="en-US"/>
          </a:p>
        </p:txBody>
      </p:sp>
      <p:sp>
        <p:nvSpPr>
          <p:cNvPr id="5" name="灯片编号占位符 4"/>
          <p:cNvSpPr>
            <a:spLocks noGrp="1"/>
          </p:cNvSpPr>
          <p:nvPr>
            <p:ph type="sldNum" sz="quarter" idx="12"/>
            <p:custDataLst>
              <p:tags r:id="rId4"/>
            </p:custDataLst>
          </p:nvPr>
        </p:nvSpPr>
        <p:spPr>
          <a:xfrm>
            <a:off x="6457950" y="4762963"/>
            <a:ext cx="2025000" cy="237629"/>
          </a:xfrm>
        </p:spPr>
        <p:txBody>
          <a:bodyPr/>
          <a:lstStyle/>
          <a:p>
            <a:fld id="{49AE70B2-8BF9-45C0-BB95-33D1B9D3A854}" type="slidenum">
              <a:rPr lang="zh-CN" altLang="en-US" smtClean="0"/>
            </a:fld>
            <a:endParaRPr lang="zh-CN" altLang="en-US"/>
          </a:p>
        </p:txBody>
      </p:sp>
      <p:sp>
        <p:nvSpPr>
          <p:cNvPr id="2" name="标题 1"/>
          <p:cNvSpPr>
            <a:spLocks noGrp="1"/>
          </p:cNvSpPr>
          <p:nvPr>
            <p:ph type="title" hasCustomPrompt="1"/>
            <p:custDataLst>
              <p:tags r:id="rId5"/>
            </p:custDataLst>
          </p:nvPr>
        </p:nvSpPr>
        <p:spPr>
          <a:xfrm>
            <a:off x="502412" y="1941450"/>
            <a:ext cx="8139178" cy="674459"/>
          </a:xfrm>
        </p:spPr>
        <p:txBody>
          <a:bodyPr vert="horz" lIns="101600" tIns="38100" rIns="25400" bIns="38100" rtlCol="0" anchor="t" anchorCtr="0">
            <a:noAutofit/>
          </a:bodyPr>
          <a:lstStyle>
            <a:lvl1pPr marL="0" marR="0" algn="ctr" defTabSz="914400" rtl="0" eaLnBrk="1" fontAlgn="auto" latinLnBrk="0" hangingPunct="1">
              <a:lnSpc>
                <a:spcPct val="100000"/>
              </a:lnSpc>
              <a:buNone/>
              <a:defRPr kumimoji="0" lang="zh-CN" altLang="en-US" sz="4050" b="0" i="0" u="none" strike="noStrike" kern="1200" cap="none" spc="600" normalizeH="0" baseline="0" noProof="1" dirty="0">
                <a:solidFill>
                  <a:schemeClr val="tx1"/>
                </a:solidFill>
                <a:effectLst>
                  <a:outerShdw blurRad="38100" dist="38100" dir="2700000" algn="tl">
                    <a:srgbClr val="000000">
                      <a:alpha val="43137"/>
                    </a:srgbClr>
                  </a:outerShdw>
                </a:effectLst>
                <a:uFillTx/>
                <a:latin typeface="+mj-lt"/>
                <a:ea typeface="+mj-ea"/>
                <a:cs typeface="+mj-cs"/>
                <a:sym typeface="+mn-ea"/>
              </a:defRPr>
            </a:lvl1pPr>
          </a:lstStyle>
          <a:p>
            <a:pPr lvl="0"/>
            <a:r>
              <a:rPr>
                <a:sym typeface="+mn-ea"/>
              </a:rPr>
              <a:t>单击此处编辑标题</a:t>
            </a:r>
            <a:endParaRPr>
              <a:sym typeface="+mn-ea"/>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比较">
    <p:spTree>
      <p:nvGrpSpPr>
        <p:cNvPr id="1" name=""/>
        <p:cNvGrpSpPr/>
        <p:nvPr/>
      </p:nvGrpSpPr>
      <p:grpSpPr>
        <a:xfrm>
          <a:off x="0" y="0"/>
          <a:ext cx="0" cy="0"/>
          <a:chOff x="0" y="0"/>
          <a:chExt cx="0" cy="0"/>
        </a:xfrm>
      </p:grpSpPr>
    </p:spTree>
  </p:cSld>
  <p:clrMapOvr>
    <a:masterClrMapping/>
  </p:clrMapOvr>
  <p:transition>
    <p:wipe dir="d"/>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自定义版式">
    <p:bg>
      <p:bgRef idx="1001">
        <a:schemeClr val="bg1"/>
      </p:bgRef>
    </p:bg>
    <p:spTree>
      <p:nvGrpSpPr>
        <p:cNvPr id="1" name=""/>
        <p:cNvGrpSpPr/>
        <p:nvPr/>
      </p:nvGrpSpPr>
      <p:grpSpPr>
        <a:xfrm>
          <a:off x="0" y="0"/>
          <a:ext cx="0" cy="0"/>
          <a:chOff x="0" y="0"/>
          <a:chExt cx="0" cy="0"/>
        </a:xfrm>
      </p:grpSpPr>
    </p:spTree>
  </p:cSld>
  <p:clrMapOvr>
    <a:overrideClrMapping bg1="lt1" tx1="dk1" bg2="lt2" tx2="dk2" accent1="accent1" accent2="accent2" accent3="accent3" accent4="accent4" accent5="accent5" accent6="accent6" hlink="hlink" folHlink="folHlink"/>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a:xfrm>
            <a:off x="838200" y="6356350"/>
            <a:ext cx="2743200" cy="365125"/>
          </a:xfrm>
        </p:spPr>
        <p:txBody>
          <a:bodyPr/>
          <a:lstStyle/>
          <a:p>
            <a:fld id="{AC1B7B3F-A56B-4310-A966-BD55D80449F1}" type="datetimeFigureOut">
              <a:rPr lang="zh-CN" altLang="en-US" smtClean="0"/>
            </a:fld>
            <a:endParaRPr lang="zh-CN" altLang="en-US"/>
          </a:p>
        </p:txBody>
      </p:sp>
      <p:sp>
        <p:nvSpPr>
          <p:cNvPr id="4" name="页脚占位符 3"/>
          <p:cNvSpPr>
            <a:spLocks noGrp="1"/>
          </p:cNvSpPr>
          <p:nvPr>
            <p:ph type="ftr" sz="quarter" idx="11"/>
          </p:nvPr>
        </p:nvSpPr>
        <p:spPr>
          <a:xfrm>
            <a:off x="4038600" y="6356350"/>
            <a:ext cx="4114800" cy="365125"/>
          </a:xfr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p:spPr>
        <p:txBody>
          <a:bodyPr/>
          <a:lstStyle/>
          <a:p>
            <a:fld id="{73127340-2293-49D2-96F1-6E7BF0C8FD9C}" type="slidenum">
              <a:rPr lang="zh-CN" altLang="en-US" smtClean="0"/>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hasCustomPrompt="1"/>
            <p:custDataLst>
              <p:tags r:id="rId2"/>
            </p:custDataLst>
          </p:nvPr>
        </p:nvSpPr>
        <p:spPr>
          <a:xfrm>
            <a:off x="502412" y="1941450"/>
            <a:ext cx="8139178" cy="674459"/>
          </a:xfrm>
        </p:spPr>
        <p:txBody>
          <a:bodyPr lIns="101600" tIns="38100" rIns="25400" bIns="38100" anchor="t" anchorCtr="0">
            <a:noAutofit/>
          </a:bodyPr>
          <a:lstStyle>
            <a:lvl1pPr algn="ctr">
              <a:defRPr sz="4050" b="0" spc="600">
                <a:effectLst>
                  <a:outerShdw blurRad="38100" dist="38100" dir="2700000" algn="tl">
                    <a:srgbClr val="000000">
                      <a:alpha val="43137"/>
                    </a:srgbClr>
                  </a:outerShdw>
                </a:effectLst>
              </a:defRPr>
            </a:lvl1pPr>
          </a:lstStyle>
          <a:p>
            <a:r>
              <a:rPr lang="zh-CN" altLang="en-US" dirty="0"/>
              <a:t>单击此处编辑标题</a:t>
            </a:r>
            <a:endParaRPr lang="zh-CN" altLang="en-US" dirty="0"/>
          </a:p>
        </p:txBody>
      </p:sp>
      <p:sp>
        <p:nvSpPr>
          <p:cNvPr id="3" name="副标题 2"/>
          <p:cNvSpPr>
            <a:spLocks noGrp="1"/>
          </p:cNvSpPr>
          <p:nvPr>
            <p:ph type="subTitle" idx="1" hasCustomPrompt="1"/>
            <p:custDataLst>
              <p:tags r:id="rId3"/>
            </p:custDataLst>
          </p:nvPr>
        </p:nvSpPr>
        <p:spPr>
          <a:xfrm>
            <a:off x="502412" y="2674950"/>
            <a:ext cx="8139178" cy="713326"/>
          </a:xfrm>
        </p:spPr>
        <p:txBody>
          <a:bodyPr lIns="101600" tIns="38100" rIns="76200" bIns="38100">
            <a:noAutofit/>
          </a:bodyPr>
          <a:lstStyle>
            <a:lvl1pPr marL="0" indent="0" algn="ctr" eaLnBrk="1" fontAlgn="auto" latinLnBrk="0" hangingPunct="1">
              <a:lnSpc>
                <a:spcPct val="100000"/>
              </a:lnSpc>
              <a:buNone/>
              <a:defRPr sz="1800" u="none" strike="noStrike" kern="1200" cap="none" spc="200" normalizeH="0" baseline="0">
                <a:solidFill>
                  <a:schemeClr val="tx1"/>
                </a:solidFill>
                <a:uFillTx/>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dirty="0"/>
              <a:t>单击此处编辑副标题</a:t>
            </a:r>
            <a:endParaRPr lang="zh-CN" altLang="en-US" dirty="0"/>
          </a:p>
        </p:txBody>
      </p:sp>
      <p:sp>
        <p:nvSpPr>
          <p:cNvPr id="16" name="日期占位符 15"/>
          <p:cNvSpPr>
            <a:spLocks noGrp="1"/>
          </p:cNvSpPr>
          <p:nvPr>
            <p:ph type="dt" sz="half" idx="10"/>
            <p:custDataLst>
              <p:tags r:id="rId4"/>
            </p:custDataLst>
          </p:nvPr>
        </p:nvSpPr>
        <p:spPr>
          <a:xfrm>
            <a:off x="659807" y="4762963"/>
            <a:ext cx="2025000" cy="237629"/>
          </a:xfrm>
        </p:spPr>
        <p:txBody>
          <a:bodyPr/>
          <a:lstStyle/>
          <a:p>
            <a:fld id="{760FBDFE-C587-4B4C-A407-44438C67B59E}" type="datetimeFigureOut">
              <a:rPr lang="zh-CN" altLang="en-US" smtClean="0"/>
            </a:fld>
            <a:endParaRPr lang="zh-CN" altLang="en-US"/>
          </a:p>
        </p:txBody>
      </p:sp>
      <p:sp>
        <p:nvSpPr>
          <p:cNvPr id="17" name="页脚占位符 16"/>
          <p:cNvSpPr>
            <a:spLocks noGrp="1"/>
          </p:cNvSpPr>
          <p:nvPr>
            <p:ph type="ftr" sz="quarter" idx="11"/>
            <p:custDataLst>
              <p:tags r:id="rId5"/>
            </p:custDataLst>
          </p:nvPr>
        </p:nvSpPr>
        <p:spPr>
          <a:xfrm>
            <a:off x="3087000" y="4762963"/>
            <a:ext cx="2970000" cy="237629"/>
          </a:xfrm>
        </p:spPr>
        <p:txBody>
          <a:bodyPr/>
          <a:lstStyle/>
          <a:p>
            <a:endParaRPr lang="zh-CN" altLang="en-US" dirty="0"/>
          </a:p>
        </p:txBody>
      </p:sp>
      <p:sp>
        <p:nvSpPr>
          <p:cNvPr id="18" name="灯片编号占位符 17"/>
          <p:cNvSpPr>
            <a:spLocks noGrp="1"/>
          </p:cNvSpPr>
          <p:nvPr>
            <p:ph type="sldNum" sz="quarter" idx="12"/>
            <p:custDataLst>
              <p:tags r:id="rId6"/>
            </p:custDataLst>
          </p:nvPr>
        </p:nvSpPr>
        <p:spPr>
          <a:xfrm>
            <a:off x="6457950" y="4762963"/>
            <a:ext cx="2025000" cy="237629"/>
          </a:xfrm>
        </p:spPr>
        <p:txBody>
          <a:bodyPr/>
          <a:lstStyle/>
          <a:p>
            <a:fld id="{49AE70B2-8BF9-45C0-BB95-33D1B9D3A854}" type="slidenum">
              <a:rPr lang="zh-CN" altLang="en-US" smtClean="0"/>
            </a:fld>
            <a:endParaRPr lang="zh-CN" altLang="en-US" dirty="0"/>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image" Target="../media/image3.jpeg"/><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0"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9" Type="http://schemas.openxmlformats.org/officeDocument/2006/relationships/slideLayout" Target="../slideLayouts/slideLayout17.xml"/><Relationship Id="rId8" Type="http://schemas.openxmlformats.org/officeDocument/2006/relationships/slideLayout" Target="../slideLayouts/slideLayout16.xml"/><Relationship Id="rId7" Type="http://schemas.openxmlformats.org/officeDocument/2006/relationships/slideLayout" Target="../slideLayouts/slideLayout15.xml"/><Relationship Id="rId6" Type="http://schemas.openxmlformats.org/officeDocument/2006/relationships/slideLayout" Target="../slideLayouts/slideLayout14.xml"/><Relationship Id="rId5" Type="http://schemas.openxmlformats.org/officeDocument/2006/relationships/slideLayout" Target="../slideLayouts/slideLayout13.xml"/><Relationship Id="rId4" Type="http://schemas.openxmlformats.org/officeDocument/2006/relationships/slideLayout" Target="../slideLayouts/slideLayout12.xml"/><Relationship Id="rId3" Type="http://schemas.openxmlformats.org/officeDocument/2006/relationships/slideLayout" Target="../slideLayouts/slideLayout11.xml"/><Relationship Id="rId2" Type="http://schemas.openxmlformats.org/officeDocument/2006/relationships/slideLayout" Target="../slideLayouts/slideLayout10.xml"/><Relationship Id="rId15" Type="http://schemas.openxmlformats.org/officeDocument/2006/relationships/theme" Target="../theme/theme2.xml"/><Relationship Id="rId14" Type="http://schemas.openxmlformats.org/officeDocument/2006/relationships/image" Target="../media/image5.png"/><Relationship Id="rId13" Type="http://schemas.openxmlformats.org/officeDocument/2006/relationships/image" Target="../media/image4.png"/><Relationship Id="rId12" Type="http://schemas.openxmlformats.org/officeDocument/2006/relationships/tags" Target="../tags/tag56.xml"/><Relationship Id="rId11" Type="http://schemas.openxmlformats.org/officeDocument/2006/relationships/slideLayout" Target="../slideLayouts/slideLayout19.xml"/><Relationship Id="rId10" Type="http://schemas.openxmlformats.org/officeDocument/2006/relationships/slideLayout" Target="../slideLayouts/slideLayout18.xml"/><Relationship Id="rId1" Type="http://schemas.openxmlformats.org/officeDocument/2006/relationships/slideLayout" Target="../slideLayouts/slideLayout9.xml"/></Relationships>
</file>

<file path=ppt/slideMasters/_rels/slideMaster3.xml.rels><?xml version="1.0" encoding="UTF-8" standalone="yes"?>
<Relationships xmlns="http://schemas.openxmlformats.org/package/2006/relationships"><Relationship Id="rId9" Type="http://schemas.openxmlformats.org/officeDocument/2006/relationships/slideLayout" Target="../slideLayouts/slideLayout28.xml"/><Relationship Id="rId8" Type="http://schemas.openxmlformats.org/officeDocument/2006/relationships/slideLayout" Target="../slideLayouts/slideLayout27.xml"/><Relationship Id="rId7" Type="http://schemas.openxmlformats.org/officeDocument/2006/relationships/slideLayout" Target="../slideLayouts/slideLayout26.xml"/><Relationship Id="rId6" Type="http://schemas.openxmlformats.org/officeDocument/2006/relationships/slideLayout" Target="../slideLayouts/slideLayout25.xml"/><Relationship Id="rId5" Type="http://schemas.openxmlformats.org/officeDocument/2006/relationships/slideLayout" Target="../slideLayouts/slideLayout24.xml"/><Relationship Id="rId4" Type="http://schemas.openxmlformats.org/officeDocument/2006/relationships/slideLayout" Target="../slideLayouts/slideLayout23.xml"/><Relationship Id="rId3" Type="http://schemas.openxmlformats.org/officeDocument/2006/relationships/slideLayout" Target="../slideLayouts/slideLayout22.xml"/><Relationship Id="rId21" Type="http://schemas.openxmlformats.org/officeDocument/2006/relationships/theme" Target="../theme/theme3.xml"/><Relationship Id="rId20" Type="http://schemas.openxmlformats.org/officeDocument/2006/relationships/image" Target="../media/image4.png"/><Relationship Id="rId2" Type="http://schemas.openxmlformats.org/officeDocument/2006/relationships/slideLayout" Target="../slideLayouts/slideLayout21.xml"/><Relationship Id="rId19" Type="http://schemas.openxmlformats.org/officeDocument/2006/relationships/tags" Target="../tags/tag118.xml"/><Relationship Id="rId18" Type="http://schemas.openxmlformats.org/officeDocument/2006/relationships/tags" Target="../tags/tag117.xml"/><Relationship Id="rId17" Type="http://schemas.openxmlformats.org/officeDocument/2006/relationships/tags" Target="../tags/tag116.xml"/><Relationship Id="rId16" Type="http://schemas.openxmlformats.org/officeDocument/2006/relationships/tags" Target="../tags/tag115.xml"/><Relationship Id="rId15" Type="http://schemas.openxmlformats.org/officeDocument/2006/relationships/tags" Target="../tags/tag114.xml"/><Relationship Id="rId14" Type="http://schemas.openxmlformats.org/officeDocument/2006/relationships/tags" Target="../tags/tag113.xml"/><Relationship Id="rId13" Type="http://schemas.openxmlformats.org/officeDocument/2006/relationships/tags" Target="../tags/tag112.xml"/><Relationship Id="rId12" Type="http://schemas.openxmlformats.org/officeDocument/2006/relationships/image" Target="../media/image3.jpeg"/><Relationship Id="rId11" Type="http://schemas.openxmlformats.org/officeDocument/2006/relationships/slideLayout" Target="../slideLayouts/slideLayout30.xml"/><Relationship Id="rId10" Type="http://schemas.openxmlformats.org/officeDocument/2006/relationships/slideLayout" Target="../slideLayouts/slideLayout29.xml"/><Relationship Id="rId1" Type="http://schemas.openxmlformats.org/officeDocument/2006/relationships/slideLayout" Target="../slideLayouts/slideLayout20.xml"/></Relationships>
</file>

<file path=ppt/slideMasters/_rels/slideMaster4.xml.rels><?xml version="1.0" encoding="UTF-8" standalone="yes"?>
<Relationships xmlns="http://schemas.openxmlformats.org/package/2006/relationships"><Relationship Id="rId9" Type="http://schemas.openxmlformats.org/officeDocument/2006/relationships/slideLayout" Target="../slideLayouts/slideLayout39.xml"/><Relationship Id="rId8" Type="http://schemas.openxmlformats.org/officeDocument/2006/relationships/slideLayout" Target="../slideLayouts/slideLayout38.xml"/><Relationship Id="rId7" Type="http://schemas.openxmlformats.org/officeDocument/2006/relationships/slideLayout" Target="../slideLayouts/slideLayout37.xml"/><Relationship Id="rId6" Type="http://schemas.openxmlformats.org/officeDocument/2006/relationships/slideLayout" Target="../slideLayouts/slideLayout36.xml"/><Relationship Id="rId5" Type="http://schemas.openxmlformats.org/officeDocument/2006/relationships/slideLayout" Target="../slideLayouts/slideLayout35.xml"/><Relationship Id="rId4" Type="http://schemas.openxmlformats.org/officeDocument/2006/relationships/slideLayout" Target="../slideLayouts/slideLayout34.xml"/><Relationship Id="rId3" Type="http://schemas.openxmlformats.org/officeDocument/2006/relationships/slideLayout" Target="../slideLayouts/slideLayout33.xml"/><Relationship Id="rId2" Type="http://schemas.openxmlformats.org/officeDocument/2006/relationships/slideLayout" Target="../slideLayouts/slideLayout32.xml"/><Relationship Id="rId15" Type="http://schemas.openxmlformats.org/officeDocument/2006/relationships/theme" Target="../theme/theme4.xml"/><Relationship Id="rId14" Type="http://schemas.openxmlformats.org/officeDocument/2006/relationships/image" Target="../media/image4.png"/><Relationship Id="rId13" Type="http://schemas.openxmlformats.org/officeDocument/2006/relationships/tags" Target="../tags/tag174.xml"/><Relationship Id="rId12" Type="http://schemas.openxmlformats.org/officeDocument/2006/relationships/image" Target="../media/image3.jpeg"/><Relationship Id="rId11" Type="http://schemas.openxmlformats.org/officeDocument/2006/relationships/slideLayout" Target="../slideLayouts/slideLayout41.xml"/><Relationship Id="rId10" Type="http://schemas.openxmlformats.org/officeDocument/2006/relationships/slideLayout" Target="../slideLayouts/slideLayout40.xml"/><Relationship Id="rId1" Type="http://schemas.openxmlformats.org/officeDocument/2006/relationships/slideLayout" Target="../slideLayouts/slideLayout31.xml"/></Relationships>
</file>

<file path=ppt/slideMasters/_rels/slideMaster5.xml.rels><?xml version="1.0" encoding="UTF-8" standalone="yes"?>
<Relationships xmlns="http://schemas.openxmlformats.org/package/2006/relationships"><Relationship Id="rId9" Type="http://schemas.openxmlformats.org/officeDocument/2006/relationships/slideLayout" Target="../slideLayouts/slideLayout50.xml"/><Relationship Id="rId8" Type="http://schemas.openxmlformats.org/officeDocument/2006/relationships/slideLayout" Target="../slideLayouts/slideLayout49.xml"/><Relationship Id="rId7" Type="http://schemas.openxmlformats.org/officeDocument/2006/relationships/slideLayout" Target="../slideLayouts/slideLayout48.xml"/><Relationship Id="rId6" Type="http://schemas.openxmlformats.org/officeDocument/2006/relationships/slideLayout" Target="../slideLayouts/slideLayout47.xml"/><Relationship Id="rId5" Type="http://schemas.openxmlformats.org/officeDocument/2006/relationships/slideLayout" Target="../slideLayouts/slideLayout46.xml"/><Relationship Id="rId4" Type="http://schemas.openxmlformats.org/officeDocument/2006/relationships/slideLayout" Target="../slideLayouts/slideLayout45.xml"/><Relationship Id="rId3" Type="http://schemas.openxmlformats.org/officeDocument/2006/relationships/slideLayout" Target="../slideLayouts/slideLayout44.xml"/><Relationship Id="rId2" Type="http://schemas.openxmlformats.org/officeDocument/2006/relationships/slideLayout" Target="../slideLayouts/slideLayout43.xml"/><Relationship Id="rId19" Type="http://schemas.openxmlformats.org/officeDocument/2006/relationships/theme" Target="../theme/theme5.xml"/><Relationship Id="rId18" Type="http://schemas.openxmlformats.org/officeDocument/2006/relationships/image" Target="../media/image4.png"/><Relationship Id="rId17" Type="http://schemas.openxmlformats.org/officeDocument/2006/relationships/image" Target="../media/image9.png"/><Relationship Id="rId16" Type="http://schemas.openxmlformats.org/officeDocument/2006/relationships/image" Target="../media/image8.jpeg"/><Relationship Id="rId15" Type="http://schemas.openxmlformats.org/officeDocument/2006/relationships/image" Target="../media/image7.jpeg"/><Relationship Id="rId14" Type="http://schemas.openxmlformats.org/officeDocument/2006/relationships/image" Target="../media/image6.jpeg"/><Relationship Id="rId13" Type="http://schemas.openxmlformats.org/officeDocument/2006/relationships/tags" Target="../tags/tag229.xml"/><Relationship Id="rId12" Type="http://schemas.openxmlformats.org/officeDocument/2006/relationships/image" Target="../media/image3.jpeg"/><Relationship Id="rId11" Type="http://schemas.openxmlformats.org/officeDocument/2006/relationships/slideLayout" Target="../slideLayouts/slideLayout52.xml"/><Relationship Id="rId10" Type="http://schemas.openxmlformats.org/officeDocument/2006/relationships/slideLayout" Target="../slideLayouts/slideLayout51.xml"/><Relationship Id="rId1" Type="http://schemas.openxmlformats.org/officeDocument/2006/relationships/slideLayout" Target="../slideLayouts/slideLayout4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组合 1"/>
          <p:cNvGrpSpPr/>
          <p:nvPr userDrawn="1"/>
        </p:nvGrpSpPr>
        <p:grpSpPr>
          <a:xfrm>
            <a:off x="0" y="0"/>
            <a:ext cx="9144000" cy="5143500"/>
            <a:chOff x="0" y="0"/>
            <a:chExt cx="14400" cy="8100"/>
          </a:xfrm>
        </p:grpSpPr>
        <p:pic>
          <p:nvPicPr>
            <p:cNvPr id="3" name="Picture 2" descr="C:\Users\Administrator\Desktop\00000fff.jpg"/>
            <p:cNvPicPr>
              <a:picLocks noChangeAspect="1" noChangeArrowheads="1"/>
            </p:cNvPicPr>
            <p:nvPr userDrawn="1"/>
          </p:nvPicPr>
          <p:blipFill>
            <a:blip r:embed="rId9" cstate="print"/>
            <a:srcRect/>
            <a:stretch>
              <a:fillRect/>
            </a:stretch>
          </p:blipFill>
          <p:spPr bwMode="auto">
            <a:xfrm>
              <a:off x="0" y="0"/>
              <a:ext cx="14400" cy="8101"/>
            </a:xfrm>
            <a:prstGeom prst="rect">
              <a:avLst/>
            </a:prstGeom>
            <a:noFill/>
            <a:ln w="9525">
              <a:noFill/>
              <a:miter lim="800000"/>
              <a:headEnd/>
              <a:tailEnd/>
            </a:ln>
          </p:spPr>
        </p:pic>
        <p:sp>
          <p:nvSpPr>
            <p:cNvPr id="4" name="矩形 3"/>
            <p:cNvSpPr/>
            <p:nvPr userDrawn="1"/>
          </p:nvSpPr>
          <p:spPr>
            <a:xfrm>
              <a:off x="0" y="7891"/>
              <a:ext cx="14400" cy="17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905" noProof="1">
                <a:solidFill>
                  <a:srgbClr val="C00000"/>
                </a:solidFill>
                <a:ea typeface="思源黑体" panose="020B0400000000000000" pitchFamily="34" charset="-122"/>
              </a:endParaRPr>
            </a:p>
          </p:txBody>
        </p:sp>
      </p:gr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Lst>
  <p:txStyles>
    <p:titleStyle>
      <a:lvl1pPr algn="ctr" defTabSz="725805" rtl="0" eaLnBrk="1" latinLnBrk="0" hangingPunct="1">
        <a:spcBef>
          <a:spcPct val="0"/>
        </a:spcBef>
        <a:buNone/>
        <a:defRPr sz="3495" kern="1200">
          <a:solidFill>
            <a:schemeClr val="tx1"/>
          </a:solidFill>
          <a:latin typeface="+mj-lt"/>
          <a:ea typeface="+mj-ea"/>
          <a:cs typeface="+mj-cs"/>
        </a:defRPr>
      </a:lvl1pPr>
    </p:titleStyle>
    <p:bodyStyle>
      <a:lvl1pPr marL="272415" indent="-272415" algn="l" defTabSz="725805" rtl="0" eaLnBrk="1" latinLnBrk="0" hangingPunct="1">
        <a:spcBef>
          <a:spcPct val="16000"/>
        </a:spcBef>
        <a:buFont typeface="Arial" panose="020B0604020202020204" pitchFamily="34" charset="0"/>
        <a:buChar char="•"/>
        <a:defRPr sz="2540" kern="1200">
          <a:solidFill>
            <a:schemeClr val="tx1"/>
          </a:solidFill>
          <a:latin typeface="+mn-lt"/>
          <a:ea typeface="+mn-ea"/>
          <a:cs typeface="+mn-cs"/>
        </a:defRPr>
      </a:lvl1pPr>
      <a:lvl2pPr marL="589915" indent="-226695" algn="l" defTabSz="725805" rtl="0" eaLnBrk="1" latinLnBrk="0" hangingPunct="1">
        <a:spcBef>
          <a:spcPct val="16000"/>
        </a:spcBef>
        <a:buFont typeface="Arial" panose="020B0604020202020204" pitchFamily="34" charset="0"/>
        <a:buChar char="–"/>
        <a:defRPr sz="2225" kern="1200">
          <a:solidFill>
            <a:schemeClr val="tx1"/>
          </a:solidFill>
          <a:latin typeface="+mn-lt"/>
          <a:ea typeface="+mn-ea"/>
          <a:cs typeface="+mn-cs"/>
        </a:defRPr>
      </a:lvl2pPr>
      <a:lvl3pPr marL="907415" indent="-181610" algn="l" defTabSz="725805" rtl="0" eaLnBrk="1" latinLnBrk="0" hangingPunct="1">
        <a:spcBef>
          <a:spcPct val="16000"/>
        </a:spcBef>
        <a:buFont typeface="Arial" panose="020B0604020202020204" pitchFamily="34" charset="0"/>
        <a:buChar char="•"/>
        <a:defRPr sz="1905" kern="1200">
          <a:solidFill>
            <a:schemeClr val="tx1"/>
          </a:solidFill>
          <a:latin typeface="+mn-lt"/>
          <a:ea typeface="+mn-ea"/>
          <a:cs typeface="+mn-cs"/>
        </a:defRPr>
      </a:lvl3pPr>
      <a:lvl4pPr marL="1270635" indent="-181610" algn="l" defTabSz="725805" rtl="0" eaLnBrk="1" latinLnBrk="0" hangingPunct="1">
        <a:spcBef>
          <a:spcPct val="16000"/>
        </a:spcBef>
        <a:buFont typeface="Arial" panose="020B0604020202020204" pitchFamily="34" charset="0"/>
        <a:buChar char="–"/>
        <a:defRPr sz="1590" kern="1200">
          <a:solidFill>
            <a:schemeClr val="tx1"/>
          </a:solidFill>
          <a:latin typeface="+mn-lt"/>
          <a:ea typeface="+mn-ea"/>
          <a:cs typeface="+mn-cs"/>
        </a:defRPr>
      </a:lvl4pPr>
      <a:lvl5pPr marL="1633220" indent="-181610" algn="l" defTabSz="725805" rtl="0" eaLnBrk="1" latinLnBrk="0" hangingPunct="1">
        <a:spcBef>
          <a:spcPct val="16000"/>
        </a:spcBef>
        <a:buFont typeface="Arial" panose="020B0604020202020204" pitchFamily="34" charset="0"/>
        <a:buChar char="»"/>
        <a:defRPr sz="1590" kern="1200">
          <a:solidFill>
            <a:schemeClr val="tx1"/>
          </a:solidFill>
          <a:latin typeface="+mn-lt"/>
          <a:ea typeface="+mn-ea"/>
          <a:cs typeface="+mn-cs"/>
        </a:defRPr>
      </a:lvl5pPr>
      <a:lvl6pPr marL="1996440" indent="-181610" algn="l" defTabSz="725805" rtl="0" eaLnBrk="1" latinLnBrk="0" hangingPunct="1">
        <a:spcBef>
          <a:spcPct val="16000"/>
        </a:spcBef>
        <a:buFont typeface="Arial" panose="020B0604020202020204" pitchFamily="34" charset="0"/>
        <a:buChar char="•"/>
        <a:defRPr sz="1590" kern="1200">
          <a:solidFill>
            <a:schemeClr val="tx1"/>
          </a:solidFill>
          <a:latin typeface="+mn-lt"/>
          <a:ea typeface="+mn-ea"/>
          <a:cs typeface="+mn-cs"/>
        </a:defRPr>
      </a:lvl6pPr>
      <a:lvl7pPr marL="2359025" indent="-181610" algn="l" defTabSz="725805" rtl="0" eaLnBrk="1" latinLnBrk="0" hangingPunct="1">
        <a:spcBef>
          <a:spcPct val="16000"/>
        </a:spcBef>
        <a:buFont typeface="Arial" panose="020B0604020202020204" pitchFamily="34" charset="0"/>
        <a:buChar char="•"/>
        <a:defRPr sz="1590" kern="1200">
          <a:solidFill>
            <a:schemeClr val="tx1"/>
          </a:solidFill>
          <a:latin typeface="+mn-lt"/>
          <a:ea typeface="+mn-ea"/>
          <a:cs typeface="+mn-cs"/>
        </a:defRPr>
      </a:lvl7pPr>
      <a:lvl8pPr marL="2722245" indent="-181610" algn="l" defTabSz="725805" rtl="0" eaLnBrk="1" latinLnBrk="0" hangingPunct="1">
        <a:spcBef>
          <a:spcPct val="16000"/>
        </a:spcBef>
        <a:buFont typeface="Arial" panose="020B0604020202020204" pitchFamily="34" charset="0"/>
        <a:buChar char="•"/>
        <a:defRPr sz="1590" kern="1200">
          <a:solidFill>
            <a:schemeClr val="tx1"/>
          </a:solidFill>
          <a:latin typeface="+mn-lt"/>
          <a:ea typeface="+mn-ea"/>
          <a:cs typeface="+mn-cs"/>
        </a:defRPr>
      </a:lvl8pPr>
      <a:lvl9pPr marL="3084830" indent="-181610" algn="l" defTabSz="725805" rtl="0" eaLnBrk="1" latinLnBrk="0" hangingPunct="1">
        <a:spcBef>
          <a:spcPct val="16000"/>
        </a:spcBef>
        <a:buFont typeface="Arial" panose="020B0604020202020204" pitchFamily="34" charset="0"/>
        <a:buChar char="•"/>
        <a:defRPr sz="1590" kern="1200">
          <a:solidFill>
            <a:schemeClr val="tx1"/>
          </a:solidFill>
          <a:latin typeface="+mn-lt"/>
          <a:ea typeface="+mn-ea"/>
          <a:cs typeface="+mn-cs"/>
        </a:defRPr>
      </a:lvl9pPr>
    </p:bodyStyle>
    <p:otherStyle>
      <a:defPPr>
        <a:defRPr lang="zh-CN"/>
      </a:defPPr>
      <a:lvl1pPr marL="0" algn="l" defTabSz="725805" rtl="0" eaLnBrk="1" latinLnBrk="0" hangingPunct="1">
        <a:defRPr sz="1430" kern="1200">
          <a:solidFill>
            <a:schemeClr val="tx1"/>
          </a:solidFill>
          <a:latin typeface="+mn-lt"/>
          <a:ea typeface="+mn-ea"/>
          <a:cs typeface="+mn-cs"/>
        </a:defRPr>
      </a:lvl1pPr>
      <a:lvl2pPr marL="363220" algn="l" defTabSz="725805" rtl="0" eaLnBrk="1" latinLnBrk="0" hangingPunct="1">
        <a:defRPr sz="1430" kern="1200">
          <a:solidFill>
            <a:schemeClr val="tx1"/>
          </a:solidFill>
          <a:latin typeface="+mn-lt"/>
          <a:ea typeface="+mn-ea"/>
          <a:cs typeface="+mn-cs"/>
        </a:defRPr>
      </a:lvl2pPr>
      <a:lvl3pPr marL="725805" algn="l" defTabSz="725805" rtl="0" eaLnBrk="1" latinLnBrk="0" hangingPunct="1">
        <a:defRPr sz="1430" kern="1200">
          <a:solidFill>
            <a:schemeClr val="tx1"/>
          </a:solidFill>
          <a:latin typeface="+mn-lt"/>
          <a:ea typeface="+mn-ea"/>
          <a:cs typeface="+mn-cs"/>
        </a:defRPr>
      </a:lvl3pPr>
      <a:lvl4pPr marL="1089025" algn="l" defTabSz="725805" rtl="0" eaLnBrk="1" latinLnBrk="0" hangingPunct="1">
        <a:defRPr sz="1430" kern="1200">
          <a:solidFill>
            <a:schemeClr val="tx1"/>
          </a:solidFill>
          <a:latin typeface="+mn-lt"/>
          <a:ea typeface="+mn-ea"/>
          <a:cs typeface="+mn-cs"/>
        </a:defRPr>
      </a:lvl4pPr>
      <a:lvl5pPr marL="1451610" algn="l" defTabSz="725805" rtl="0" eaLnBrk="1" latinLnBrk="0" hangingPunct="1">
        <a:defRPr sz="1430" kern="1200">
          <a:solidFill>
            <a:schemeClr val="tx1"/>
          </a:solidFill>
          <a:latin typeface="+mn-lt"/>
          <a:ea typeface="+mn-ea"/>
          <a:cs typeface="+mn-cs"/>
        </a:defRPr>
      </a:lvl5pPr>
      <a:lvl6pPr marL="1814830" algn="l" defTabSz="725805" rtl="0" eaLnBrk="1" latinLnBrk="0" hangingPunct="1">
        <a:defRPr sz="1430" kern="1200">
          <a:solidFill>
            <a:schemeClr val="tx1"/>
          </a:solidFill>
          <a:latin typeface="+mn-lt"/>
          <a:ea typeface="+mn-ea"/>
          <a:cs typeface="+mn-cs"/>
        </a:defRPr>
      </a:lvl6pPr>
      <a:lvl7pPr marL="2178050" algn="l" defTabSz="725805" rtl="0" eaLnBrk="1" latinLnBrk="0" hangingPunct="1">
        <a:defRPr sz="1430" kern="1200">
          <a:solidFill>
            <a:schemeClr val="tx1"/>
          </a:solidFill>
          <a:latin typeface="+mn-lt"/>
          <a:ea typeface="+mn-ea"/>
          <a:cs typeface="+mn-cs"/>
        </a:defRPr>
      </a:lvl7pPr>
      <a:lvl8pPr marL="2540635" algn="l" defTabSz="725805" rtl="0" eaLnBrk="1" latinLnBrk="0" hangingPunct="1">
        <a:defRPr sz="1430" kern="1200">
          <a:solidFill>
            <a:schemeClr val="tx1"/>
          </a:solidFill>
          <a:latin typeface="+mn-lt"/>
          <a:ea typeface="+mn-ea"/>
          <a:cs typeface="+mn-cs"/>
        </a:defRPr>
      </a:lvl8pPr>
      <a:lvl9pPr marL="2903855" algn="l" defTabSz="725805" rtl="0" eaLnBrk="1" latinLnBrk="0" hangingPunct="1">
        <a:defRPr sz="143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0"/>
        </a:gradFill>
        <a:effectLst/>
      </p:bgPr>
    </p:bg>
    <p:spTree>
      <p:nvGrpSpPr>
        <p:cNvPr id="1" name=""/>
        <p:cNvGrpSpPr/>
        <p:nvPr/>
      </p:nvGrpSpPr>
      <p:grpSpPr>
        <a:xfrm>
          <a:off x="0" y="0"/>
          <a:ext cx="0" cy="0"/>
          <a:chOff x="0" y="0"/>
          <a:chExt cx="0" cy="0"/>
        </a:xfrm>
      </p:grpSpPr>
      <p:sp>
        <p:nvSpPr>
          <p:cNvPr id="7" name="KSO_TEMPLATE" hidden="1"/>
          <p:cNvSpPr/>
          <p:nvPr userDrawn="1">
            <p:custDataLst>
              <p:tags r:id="rId12"/>
            </p:custDataLst>
          </p:nvPr>
        </p:nvSpPr>
        <p:spPr>
          <a:xfrm>
            <a:off x="0" y="0"/>
            <a:ext cx="0" cy="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p>
        </p:txBody>
      </p:sp>
      <p:sp>
        <p:nvSpPr>
          <p:cNvPr id="19" name="文本框 18"/>
          <p:cNvSpPr txBox="1"/>
          <p:nvPr userDrawn="1"/>
        </p:nvSpPr>
        <p:spPr>
          <a:xfrm>
            <a:off x="490857" y="498222"/>
            <a:ext cx="4709795" cy="475615"/>
          </a:xfrm>
          <a:prstGeom prst="rect">
            <a:avLst/>
          </a:prstGeom>
          <a:noFill/>
        </p:spPr>
        <p:txBody>
          <a:bodyPr wrap="square" rtlCol="0" anchor="t">
            <a:spAutoFit/>
          </a:bodyPr>
          <a:lstStyle/>
          <a:p>
            <a:pPr defTabSz="913765">
              <a:defRPr/>
            </a:pPr>
            <a:r>
              <a:rPr lang="zh-CN" altLang="en-US" sz="1100">
                <a:solidFill>
                  <a:prstClr val="black">
                    <a:lumMod val="75000"/>
                    <a:lumOff val="25000"/>
                  </a:prstClr>
                </a:solidFill>
                <a:latin typeface="微软雅黑" panose="020B0503020204020204" pitchFamily="34" charset="-122"/>
                <a:ea typeface="微软雅黑" panose="020B0503020204020204" pitchFamily="34" charset="-122"/>
                <a:cs typeface="微软雅黑" panose="020B0503020204020204" pitchFamily="34" charset="-122"/>
                <a:sym typeface="+mn-ea"/>
              </a:rPr>
              <a:t>我不是您的“文件夹”，我只提供“</a:t>
            </a:r>
            <a:r>
              <a:rPr lang="zh-CN" altLang="en-US" sz="1400" b="1">
                <a:solidFill>
                  <a:prstClr val="black">
                    <a:lumMod val="75000"/>
                    <a:lumOff val="25000"/>
                  </a:prstClr>
                </a:solidFill>
                <a:latin typeface="微软雅黑" panose="020B0503020204020204" pitchFamily="34" charset="-122"/>
                <a:ea typeface="微软雅黑" panose="020B0503020204020204" pitchFamily="34" charset="-122"/>
                <a:cs typeface="微软雅黑" panose="020B0503020204020204" pitchFamily="34" charset="-122"/>
                <a:sym typeface="+mn-ea"/>
              </a:rPr>
              <a:t>精品</a:t>
            </a:r>
            <a:r>
              <a:rPr lang="zh-CN" altLang="en-US" sz="1100">
                <a:solidFill>
                  <a:prstClr val="black">
                    <a:lumMod val="75000"/>
                    <a:lumOff val="25000"/>
                  </a:prstClr>
                </a:solidFill>
                <a:latin typeface="微软雅黑" panose="020B0503020204020204" pitchFamily="34" charset="-122"/>
                <a:ea typeface="微软雅黑" panose="020B0503020204020204" pitchFamily="34" charset="-122"/>
                <a:cs typeface="微软雅黑" panose="020B0503020204020204" pitchFamily="34" charset="-122"/>
                <a:sym typeface="+mn-ea"/>
              </a:rPr>
              <a:t>”资料❗</a:t>
            </a:r>
            <a:endParaRPr lang="zh-CN" altLang="en-US" sz="1100">
              <a:solidFill>
                <a:prstClr val="black">
                  <a:lumMod val="75000"/>
                  <a:lumOff val="25000"/>
                </a:prstClr>
              </a:solidFill>
              <a:latin typeface="微软雅黑" panose="020B0503020204020204" pitchFamily="34" charset="-122"/>
              <a:ea typeface="微软雅黑" panose="020B0503020204020204" pitchFamily="34" charset="-122"/>
              <a:cs typeface="微软雅黑" panose="020B0503020204020204" pitchFamily="34" charset="-122"/>
            </a:endParaRPr>
          </a:p>
          <a:p>
            <a:pPr defTabSz="913765">
              <a:defRPr/>
            </a:pPr>
            <a:r>
              <a:rPr lang="zh-CN" altLang="en-US" sz="1100" b="1">
                <a:solidFill>
                  <a:prstClr val="black">
                    <a:lumMod val="75000"/>
                    <a:lumOff val="25000"/>
                  </a:prstClr>
                </a:solidFill>
                <a:latin typeface="微软雅黑" panose="020B0503020204020204" pitchFamily="34" charset="-122"/>
                <a:ea typeface="微软雅黑" panose="020B0503020204020204" pitchFamily="34" charset="-122"/>
                <a:cs typeface="微软雅黑" panose="020B0503020204020204" pitchFamily="34" charset="-122"/>
                <a:sym typeface="+mn-ea"/>
              </a:rPr>
              <a:t>更多免费资料</a:t>
            </a:r>
            <a:r>
              <a:rPr lang="zh-CN" altLang="en-US" sz="1100">
                <a:solidFill>
                  <a:prstClr val="black">
                    <a:lumMod val="75000"/>
                    <a:lumOff val="25000"/>
                  </a:prstClr>
                </a:solidFill>
                <a:latin typeface="微软雅黑" panose="020B0503020204020204" pitchFamily="34" charset="-122"/>
                <a:ea typeface="微软雅黑" panose="020B0503020204020204" pitchFamily="34" charset="-122"/>
                <a:cs typeface="微软雅黑" panose="020B0503020204020204" pitchFamily="34" charset="-122"/>
                <a:sym typeface="+mn-ea"/>
              </a:rPr>
              <a:t>，请添加并私信“</a:t>
            </a:r>
            <a:r>
              <a:rPr lang="zh-CN" altLang="en-US" sz="1100" b="1">
                <a:solidFill>
                  <a:prstClr val="black">
                    <a:lumMod val="75000"/>
                    <a:lumOff val="25000"/>
                  </a:prstClr>
                </a:solidFill>
                <a:latin typeface="微软雅黑" panose="020B0503020204020204" pitchFamily="34" charset="-122"/>
                <a:ea typeface="微软雅黑" panose="020B0503020204020204" pitchFamily="34" charset="-122"/>
                <a:cs typeface="微软雅黑" panose="020B0503020204020204" pitchFamily="34" charset="-122"/>
                <a:sym typeface="+mn-ea"/>
              </a:rPr>
              <a:t>安小应</a:t>
            </a:r>
            <a:r>
              <a:rPr lang="zh-CN" altLang="en-US" sz="1100">
                <a:solidFill>
                  <a:prstClr val="black">
                    <a:lumMod val="75000"/>
                    <a:lumOff val="25000"/>
                  </a:prstClr>
                </a:solidFill>
                <a:latin typeface="微软雅黑" panose="020B0503020204020204" pitchFamily="34" charset="-122"/>
                <a:ea typeface="微软雅黑" panose="020B0503020204020204" pitchFamily="34" charset="-122"/>
                <a:cs typeface="微软雅黑" panose="020B0503020204020204" pitchFamily="34" charset="-122"/>
                <a:sym typeface="+mn-ea"/>
              </a:rPr>
              <a:t>”，微信号：</a:t>
            </a:r>
            <a:r>
              <a:rPr lang="zh-CN" altLang="en-US" sz="1100" b="1">
                <a:solidFill>
                  <a:prstClr val="black">
                    <a:lumMod val="75000"/>
                    <a:lumOff val="25000"/>
                  </a:prstClr>
                </a:solidFill>
                <a:latin typeface="微软雅黑" panose="020B0503020204020204" pitchFamily="34" charset="-122"/>
                <a:ea typeface="微软雅黑" panose="020B0503020204020204" pitchFamily="34" charset="-122"/>
                <a:cs typeface="微软雅黑" panose="020B0503020204020204" pitchFamily="34" charset="-122"/>
                <a:sym typeface="+mn-ea"/>
              </a:rPr>
              <a:t>ansying</a:t>
            </a:r>
            <a:r>
              <a:rPr lang="en-US" altLang="zh-CN" sz="1100" b="1">
                <a:solidFill>
                  <a:prstClr val="black">
                    <a:lumMod val="75000"/>
                    <a:lumOff val="25000"/>
                  </a:prstClr>
                </a:solidFill>
                <a:latin typeface="微软雅黑" panose="020B0503020204020204" pitchFamily="34" charset="-122"/>
                <a:ea typeface="微软雅黑" panose="020B0503020204020204" pitchFamily="34" charset="-122"/>
                <a:cs typeface="微软雅黑" panose="020B0503020204020204" pitchFamily="34" charset="-122"/>
                <a:sym typeface="+mn-ea"/>
              </a:rPr>
              <a:t>cysafety</a:t>
            </a:r>
            <a:endParaRPr lang="zh-CN" altLang="en-US" sz="1100">
              <a:solidFill>
                <a:prstClr val="black">
                  <a:lumMod val="75000"/>
                  <a:lumOff val="25000"/>
                </a:prstClr>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
        <p:nvSpPr>
          <p:cNvPr id="20" name="文本框 19"/>
          <p:cNvSpPr txBox="1"/>
          <p:nvPr userDrawn="1"/>
        </p:nvSpPr>
        <p:spPr>
          <a:xfrm>
            <a:off x="490855" y="1324992"/>
            <a:ext cx="5001260" cy="445135"/>
          </a:xfrm>
          <a:prstGeom prst="rect">
            <a:avLst/>
          </a:prstGeom>
          <a:noFill/>
        </p:spPr>
        <p:txBody>
          <a:bodyPr wrap="square" rtlCol="0" anchor="t">
            <a:spAutoFit/>
          </a:bodyPr>
          <a:lstStyle/>
          <a:p>
            <a:pPr defTabSz="913765">
              <a:defRPr/>
            </a:pPr>
            <a:r>
              <a:rPr lang="zh-CN" altLang="en-US" sz="1100">
                <a:solidFill>
                  <a:prstClr val="black">
                    <a:lumMod val="75000"/>
                    <a:lumOff val="25000"/>
                  </a:prstClr>
                </a:solidFill>
                <a:latin typeface="微软雅黑" panose="020B0503020204020204" pitchFamily="34" charset="-122"/>
                <a:ea typeface="微软雅黑" panose="020B0503020204020204" pitchFamily="34" charset="-122"/>
                <a:cs typeface="微软雅黑" panose="020B0503020204020204" pitchFamily="34" charset="-122"/>
                <a:sym typeface="+mn-ea"/>
              </a:rPr>
              <a:t>① 周一至周五，</a:t>
            </a:r>
            <a:r>
              <a:rPr lang="zh-CN" altLang="en-US" sz="1200" b="1">
                <a:solidFill>
                  <a:prstClr val="black">
                    <a:lumMod val="75000"/>
                    <a:lumOff val="25000"/>
                  </a:prstClr>
                </a:solidFill>
                <a:latin typeface="微软雅黑" panose="020B0503020204020204" pitchFamily="34" charset="-122"/>
                <a:ea typeface="微软雅黑" panose="020B0503020204020204" pitchFamily="34" charset="-122"/>
                <a:cs typeface="微软雅黑" panose="020B0503020204020204" pitchFamily="34" charset="-122"/>
                <a:sym typeface="+mn-ea"/>
              </a:rPr>
              <a:t>每日更新资料</a:t>
            </a:r>
            <a:r>
              <a:rPr lang="zh-CN" altLang="en-US" sz="1100">
                <a:solidFill>
                  <a:prstClr val="black">
                    <a:lumMod val="75000"/>
                    <a:lumOff val="25000"/>
                  </a:prstClr>
                </a:solidFill>
                <a:latin typeface="微软雅黑" panose="020B0503020204020204" pitchFamily="34" charset="-122"/>
                <a:ea typeface="微软雅黑" panose="020B0503020204020204" pitchFamily="34" charset="-122"/>
                <a:cs typeface="微软雅黑" panose="020B0503020204020204" pitchFamily="34" charset="-122"/>
                <a:sym typeface="+mn-ea"/>
              </a:rPr>
              <a:t>；周六日不定时更新❗</a:t>
            </a:r>
            <a:endParaRPr lang="zh-CN" altLang="en-US" sz="1100">
              <a:solidFill>
                <a:prstClr val="black">
                  <a:lumMod val="75000"/>
                  <a:lumOff val="25000"/>
                </a:prstClr>
              </a:solidFill>
              <a:latin typeface="微软雅黑" panose="020B0503020204020204" pitchFamily="34" charset="-122"/>
              <a:ea typeface="微软雅黑" panose="020B0503020204020204" pitchFamily="34" charset="-122"/>
              <a:cs typeface="微软雅黑" panose="020B0503020204020204" pitchFamily="34" charset="-122"/>
            </a:endParaRPr>
          </a:p>
          <a:p>
            <a:pPr defTabSz="913765">
              <a:defRPr/>
            </a:pPr>
            <a:r>
              <a:rPr lang="zh-CN" altLang="en-US" sz="1100">
                <a:solidFill>
                  <a:prstClr val="black">
                    <a:lumMod val="75000"/>
                    <a:lumOff val="25000"/>
                  </a:prstClr>
                </a:solidFill>
                <a:latin typeface="微软雅黑" panose="020B0503020204020204" pitchFamily="34" charset="-122"/>
                <a:ea typeface="微软雅黑" panose="020B0503020204020204" pitchFamily="34" charset="-122"/>
                <a:cs typeface="微软雅黑" panose="020B0503020204020204" pitchFamily="34" charset="-122"/>
                <a:sym typeface="+mn-ea"/>
              </a:rPr>
              <a:t>② 成员资料查询服务，把您需要的资料告诉我，我会尽量为您查找❗</a:t>
            </a:r>
            <a:endParaRPr lang="zh-CN" altLang="en-US" sz="1100">
              <a:solidFill>
                <a:prstClr val="black">
                  <a:lumMod val="75000"/>
                  <a:lumOff val="25000"/>
                </a:prstClr>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grpSp>
        <p:nvGrpSpPr>
          <p:cNvPr id="21" name="组合 20"/>
          <p:cNvGrpSpPr/>
          <p:nvPr userDrawn="1"/>
        </p:nvGrpSpPr>
        <p:grpSpPr>
          <a:xfrm>
            <a:off x="0" y="2102332"/>
            <a:ext cx="9144000" cy="3041486"/>
            <a:chOff x="0" y="3058717"/>
            <a:chExt cx="12192000" cy="3799284"/>
          </a:xfrm>
        </p:grpSpPr>
        <p:sp>
          <p:nvSpPr>
            <p:cNvPr id="24" name="矩形 23"/>
            <p:cNvSpPr/>
            <p:nvPr/>
          </p:nvSpPr>
          <p:spPr>
            <a:xfrm>
              <a:off x="0" y="3058717"/>
              <a:ext cx="12192000" cy="379928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defTabSz="913765">
                <a:defRPr/>
              </a:pPr>
              <a:endParaRPr lang="zh-CN" altLang="en-US" sz="1800">
                <a:solidFill>
                  <a:prstClr val="white"/>
                </a:solidFill>
                <a:latin typeface="Calibri" panose="020F0502020204030204"/>
                <a:ea typeface="宋体" panose="02010600030101010101" pitchFamily="2" charset="-122"/>
              </a:endParaRPr>
            </a:p>
          </p:txBody>
        </p:sp>
        <p:grpSp>
          <p:nvGrpSpPr>
            <p:cNvPr id="29" name="组合 28"/>
            <p:cNvGrpSpPr/>
            <p:nvPr/>
          </p:nvGrpSpPr>
          <p:grpSpPr>
            <a:xfrm>
              <a:off x="662095" y="3218432"/>
              <a:ext cx="10821247" cy="3478239"/>
              <a:chOff x="496571" y="2281830"/>
              <a:chExt cx="8115935" cy="2608680"/>
            </a:xfrm>
          </p:grpSpPr>
          <p:sp>
            <p:nvSpPr>
              <p:cNvPr id="30" name="文本框 29"/>
              <p:cNvSpPr txBox="1"/>
              <p:nvPr/>
            </p:nvSpPr>
            <p:spPr>
              <a:xfrm>
                <a:off x="496571" y="2281831"/>
                <a:ext cx="4300855" cy="2608679"/>
              </a:xfrm>
              <a:prstGeom prst="rect">
                <a:avLst/>
              </a:prstGeom>
              <a:noFill/>
            </p:spPr>
            <p:txBody>
              <a:bodyPr wrap="square" rtlCol="0" anchor="ctr" anchorCtr="0">
                <a:spAutoFit/>
              </a:bodyPr>
              <a:lstStyle/>
              <a:p>
                <a:pPr algn="just" defTabSz="913765">
                  <a:lnSpc>
                    <a:spcPts val="1500"/>
                  </a:lnSpc>
                  <a:defRPr/>
                </a:pPr>
                <a:r>
                  <a:rPr lang="zh-CN" altLang="en-US" sz="1000" b="1">
                    <a:solidFill>
                      <a:prstClr val="white"/>
                    </a:solidFill>
                    <a:latin typeface="微软雅黑" panose="020B0503020204020204" pitchFamily="34" charset="-122"/>
                    <a:ea typeface="微软雅黑" panose="020B0503020204020204" pitchFamily="34" charset="-122"/>
                    <a:cs typeface="微软雅黑" panose="020B0503020204020204" pitchFamily="34" charset="-122"/>
                  </a:rPr>
                  <a:t>【安应独家PPT】</a:t>
                </a:r>
                <a:endPar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endParaRPr>
              </a:p>
              <a:p>
                <a:pPr algn="just" defTabSz="913765">
                  <a:lnSpc>
                    <a:spcPts val="1500"/>
                  </a:lnSpc>
                  <a:defRPr/>
                </a:pPr>
                <a:r>
                  <a:rPr lang="zh-CN" altLang="en-US" sz="1000" b="1">
                    <a:solidFill>
                      <a:prstClr val="white"/>
                    </a:solidFill>
                    <a:latin typeface="微软雅黑" panose="020B0503020204020204" pitchFamily="34" charset="-122"/>
                    <a:ea typeface="微软雅黑" panose="020B0503020204020204" pitchFamily="34" charset="-122"/>
                    <a:cs typeface="微软雅黑" panose="020B0503020204020204" pitchFamily="34" charset="-122"/>
                  </a:rPr>
                  <a:t>安应出品，必属精品</a:t>
                </a:r>
                <a:r>
                  <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rPr>
                  <a:t>❗安应制作公开的精品PPT资料，被各大公众号疯传转载。这里可以获得全部独家资料，每日至少更新一篇精品PPT❗</a:t>
                </a:r>
                <a:endPar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endParaRPr>
              </a:p>
              <a:p>
                <a:pPr algn="just" defTabSz="913765">
                  <a:lnSpc>
                    <a:spcPts val="1500"/>
                  </a:lnSpc>
                  <a:defRPr/>
                </a:pPr>
                <a:r>
                  <a:rPr lang="zh-CN" altLang="en-US" sz="1000" b="1">
                    <a:solidFill>
                      <a:prstClr val="white"/>
                    </a:solidFill>
                    <a:latin typeface="微软雅黑" panose="020B0503020204020204" pitchFamily="34" charset="-122"/>
                    <a:ea typeface="微软雅黑" panose="020B0503020204020204" pitchFamily="34" charset="-122"/>
                    <a:cs typeface="微软雅黑" panose="020B0503020204020204" pitchFamily="34" charset="-122"/>
                  </a:rPr>
                  <a:t>【最新法规标准追踪】</a:t>
                </a:r>
                <a:endPar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endParaRPr>
              </a:p>
              <a:p>
                <a:pPr algn="just" defTabSz="913765">
                  <a:lnSpc>
                    <a:spcPts val="1500"/>
                  </a:lnSpc>
                  <a:defRPr/>
                </a:pPr>
                <a:r>
                  <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rPr>
                  <a:t>每月更新追踪最新EHS法律法规及国标行标，定期发布汇总分类清单❗</a:t>
                </a:r>
                <a:endPar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endParaRPr>
              </a:p>
              <a:p>
                <a:pPr algn="just" defTabSz="913765">
                  <a:lnSpc>
                    <a:spcPts val="1500"/>
                  </a:lnSpc>
                  <a:defRPr/>
                </a:pPr>
                <a:r>
                  <a:rPr lang="zh-CN" altLang="en-US" sz="1000" b="1">
                    <a:solidFill>
                      <a:prstClr val="white"/>
                    </a:solidFill>
                    <a:latin typeface="微软雅黑" panose="020B0503020204020204" pitchFamily="34" charset="-122"/>
                    <a:ea typeface="微软雅黑" panose="020B0503020204020204" pitchFamily="34" charset="-122"/>
                    <a:cs typeface="微软雅黑" panose="020B0503020204020204" pitchFamily="34" charset="-122"/>
                  </a:rPr>
                  <a:t>【工具手册电子书】</a:t>
                </a:r>
                <a:endPar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endParaRPr>
              </a:p>
              <a:p>
                <a:pPr algn="just" defTabSz="913765">
                  <a:lnSpc>
                    <a:spcPts val="1500"/>
                  </a:lnSpc>
                  <a:defRPr/>
                </a:pPr>
                <a:r>
                  <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rPr>
                  <a:t>定期更新EHS及企业管理相关工具手册及电子书PDF，全部都是精品筛选，安全人必备的工具类资料❗</a:t>
                </a:r>
                <a:endPar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endParaRPr>
              </a:p>
              <a:p>
                <a:pPr algn="just" defTabSz="913765">
                  <a:lnSpc>
                    <a:spcPts val="1500"/>
                  </a:lnSpc>
                  <a:defRPr/>
                </a:pPr>
                <a:r>
                  <a:rPr lang="zh-CN" altLang="en-US" sz="1000" b="1">
                    <a:solidFill>
                      <a:prstClr val="white"/>
                    </a:solidFill>
                    <a:latin typeface="微软雅黑" panose="020B0503020204020204" pitchFamily="34" charset="-122"/>
                    <a:ea typeface="微软雅黑" panose="020B0503020204020204" pitchFamily="34" charset="-122"/>
                    <a:cs typeface="微软雅黑" panose="020B0503020204020204" pitchFamily="34" charset="-122"/>
                  </a:rPr>
                  <a:t>【管理台账范本】</a:t>
                </a:r>
                <a:endPar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endParaRPr>
              </a:p>
              <a:p>
                <a:pPr algn="just" defTabSz="913765">
                  <a:lnSpc>
                    <a:spcPts val="1500"/>
                  </a:lnSpc>
                  <a:defRPr/>
                </a:pPr>
                <a:r>
                  <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rPr>
                  <a:t>汇集各类EHS管理台账范本，规章制度、操作规程、应急预案、检查表格、隐患排查、风险管控、演讲稿、合同范本…帮你一网打尽❗</a:t>
                </a:r>
                <a:endPar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endParaRPr>
              </a:p>
              <a:p>
                <a:pPr algn="just" defTabSz="913765">
                  <a:lnSpc>
                    <a:spcPts val="1500"/>
                  </a:lnSpc>
                  <a:defRPr/>
                </a:pPr>
                <a:r>
                  <a:rPr lang="zh-CN" altLang="en-US" sz="1000" b="1">
                    <a:solidFill>
                      <a:prstClr val="white"/>
                    </a:solidFill>
                    <a:latin typeface="微软雅黑" panose="020B0503020204020204" pitchFamily="34" charset="-122"/>
                    <a:ea typeface="微软雅黑" panose="020B0503020204020204" pitchFamily="34" charset="-122"/>
                    <a:cs typeface="微软雅黑" panose="020B0503020204020204" pitchFamily="34" charset="-122"/>
                  </a:rPr>
                  <a:t>【视频培训课程】</a:t>
                </a:r>
                <a:endPar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endParaRPr>
              </a:p>
              <a:p>
                <a:pPr algn="just" defTabSz="913765">
                  <a:lnSpc>
                    <a:spcPts val="1500"/>
                  </a:lnSpc>
                  <a:defRPr/>
                </a:pPr>
                <a:r>
                  <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rPr>
                  <a:t>汇总上传优质EHS视频课程资料，内容经典，清晰度高，丰富你的安全知识，扩充你的培训素材❗</a:t>
                </a:r>
                <a:endPar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 name="文本框 31"/>
              <p:cNvSpPr txBox="1"/>
              <p:nvPr/>
            </p:nvSpPr>
            <p:spPr>
              <a:xfrm>
                <a:off x="5021581" y="2281830"/>
                <a:ext cx="3590925" cy="2608679"/>
              </a:xfrm>
              <a:prstGeom prst="rect">
                <a:avLst/>
              </a:prstGeom>
              <a:noFill/>
            </p:spPr>
            <p:txBody>
              <a:bodyPr wrap="square" rtlCol="0" anchor="ctr" anchorCtr="0">
                <a:spAutoFit/>
              </a:bodyPr>
              <a:lstStyle/>
              <a:p>
                <a:pPr algn="just" defTabSz="913765">
                  <a:lnSpc>
                    <a:spcPts val="1500"/>
                  </a:lnSpc>
                  <a:defRPr/>
                </a:pPr>
                <a:r>
                  <a:rPr lang="zh-CN" altLang="en-US" sz="1000" b="1">
                    <a:solidFill>
                      <a:prstClr val="white"/>
                    </a:solidFill>
                    <a:latin typeface="微软雅黑" panose="020B0503020204020204" pitchFamily="34" charset="-122"/>
                    <a:ea typeface="微软雅黑" panose="020B0503020204020204" pitchFamily="34" charset="-122"/>
                    <a:cs typeface="微软雅黑" panose="020B0503020204020204" pitchFamily="34" charset="-122"/>
                    <a:sym typeface="+mn-ea"/>
                  </a:rPr>
                  <a:t>【PPT读书】</a:t>
                </a:r>
                <a:endPar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endParaRPr>
              </a:p>
              <a:p>
                <a:pPr algn="just" defTabSz="913765">
                  <a:lnSpc>
                    <a:spcPts val="1500"/>
                  </a:lnSpc>
                  <a:defRPr/>
                </a:pPr>
                <a:r>
                  <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sym typeface="+mn-ea"/>
                  </a:rPr>
                  <a:t>工作太忙，生活太累，自己太懒，总之看完一本好书越来越难❗没关系，一篇PPT带你阅读整本书籍精华，还附加原版电子书下载❗</a:t>
                </a:r>
                <a:endPar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endParaRPr>
              </a:p>
              <a:p>
                <a:pPr algn="just" defTabSz="913765">
                  <a:lnSpc>
                    <a:spcPts val="1500"/>
                  </a:lnSpc>
                  <a:defRPr/>
                </a:pPr>
                <a:r>
                  <a:rPr lang="zh-CN" altLang="en-US" sz="1000" b="1">
                    <a:solidFill>
                      <a:prstClr val="white"/>
                    </a:solidFill>
                    <a:latin typeface="微软雅黑" panose="020B0503020204020204" pitchFamily="34" charset="-122"/>
                    <a:ea typeface="微软雅黑" panose="020B0503020204020204" pitchFamily="34" charset="-122"/>
                    <a:cs typeface="微软雅黑" panose="020B0503020204020204" pitchFamily="34" charset="-122"/>
                    <a:sym typeface="+mn-ea"/>
                  </a:rPr>
                  <a:t>【宣教挂图展板手册】</a:t>
                </a:r>
                <a:endPar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endParaRPr>
              </a:p>
              <a:p>
                <a:pPr algn="just" defTabSz="913765">
                  <a:lnSpc>
                    <a:spcPts val="1500"/>
                  </a:lnSpc>
                  <a:defRPr/>
                </a:pPr>
                <a:r>
                  <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sym typeface="+mn-ea"/>
                  </a:rPr>
                  <a:t>专业美工设计EHS宣教挂图展板手册，所有文件均提供PS或AI可编辑原稿❗宣教活动再也不用求人❗</a:t>
                </a:r>
                <a:endPar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endParaRPr>
              </a:p>
              <a:p>
                <a:pPr algn="just" defTabSz="913765">
                  <a:lnSpc>
                    <a:spcPts val="1500"/>
                  </a:lnSpc>
                  <a:defRPr/>
                </a:pPr>
                <a:r>
                  <a:rPr lang="zh-CN" altLang="en-US" sz="1000" b="1">
                    <a:solidFill>
                      <a:prstClr val="white"/>
                    </a:solidFill>
                    <a:latin typeface="微软雅黑" panose="020B0503020204020204" pitchFamily="34" charset="-122"/>
                    <a:ea typeface="微软雅黑" panose="020B0503020204020204" pitchFamily="34" charset="-122"/>
                    <a:cs typeface="微软雅黑" panose="020B0503020204020204" pitchFamily="34" charset="-122"/>
                    <a:sym typeface="+mn-ea"/>
                  </a:rPr>
                  <a:t>【经典事故案例】</a:t>
                </a:r>
                <a:endPar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endParaRPr>
              </a:p>
              <a:p>
                <a:pPr algn="just" defTabSz="913765">
                  <a:lnSpc>
                    <a:spcPts val="1500"/>
                  </a:lnSpc>
                  <a:defRPr/>
                </a:pPr>
                <a:r>
                  <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sym typeface="+mn-ea"/>
                  </a:rPr>
                  <a:t>数千篇典型事故案例及完整事故调查报告，定期追踪更新❗支持“事故类型”检索查询，“一切事故皆可避免”❗</a:t>
                </a:r>
                <a:endPar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endParaRPr>
              </a:p>
              <a:p>
                <a:pPr algn="just" defTabSz="913765">
                  <a:lnSpc>
                    <a:spcPts val="1500"/>
                  </a:lnSpc>
                  <a:defRPr/>
                </a:pPr>
                <a:r>
                  <a:rPr lang="zh-CN" altLang="en-US" sz="1000" b="1">
                    <a:solidFill>
                      <a:prstClr val="white"/>
                    </a:solidFill>
                    <a:latin typeface="微软雅黑" panose="020B0503020204020204" pitchFamily="34" charset="-122"/>
                    <a:ea typeface="微软雅黑" panose="020B0503020204020204" pitchFamily="34" charset="-122"/>
                    <a:cs typeface="微软雅黑" panose="020B0503020204020204" pitchFamily="34" charset="-122"/>
                    <a:sym typeface="+mn-ea"/>
                  </a:rPr>
                  <a:t>【最全MSDS管理】</a:t>
                </a:r>
                <a:endPar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endParaRPr>
              </a:p>
              <a:p>
                <a:pPr algn="just" defTabSz="913765">
                  <a:lnSpc>
                    <a:spcPts val="1500"/>
                  </a:lnSpc>
                  <a:defRPr/>
                </a:pPr>
                <a:r>
                  <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sym typeface="+mn-ea"/>
                  </a:rPr>
                  <a:t>涵盖《危险化学品目录》涉及所有危化品资料，提供化学品安全技术说明书、化学品安全技术标签、国际化学品安全卡以及职业病危害告知卡下载❗</a:t>
                </a:r>
                <a:endParaRPr lang="zh-CN" altLang="en-US" sz="1000">
                  <a:solidFill>
                    <a:prstClr val="white"/>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grpSp>
      </p:grpSp>
      <p:sp>
        <p:nvSpPr>
          <p:cNvPr id="33" name="文本框 32"/>
          <p:cNvSpPr txBox="1"/>
          <p:nvPr userDrawn="1"/>
        </p:nvSpPr>
        <p:spPr>
          <a:xfrm>
            <a:off x="490855" y="1763777"/>
            <a:ext cx="995680" cy="337185"/>
          </a:xfrm>
          <a:prstGeom prst="rect">
            <a:avLst/>
          </a:prstGeom>
          <a:noFill/>
        </p:spPr>
        <p:txBody>
          <a:bodyPr wrap="none" rtlCol="0">
            <a:spAutoFit/>
          </a:bodyPr>
          <a:lstStyle/>
          <a:p>
            <a:pPr defTabSz="913765">
              <a:defRPr/>
            </a:pPr>
            <a:r>
              <a:rPr lang="zh-CN" altLang="en-US" sz="1600" b="1">
                <a:solidFill>
                  <a:prstClr val="black">
                    <a:lumMod val="75000"/>
                    <a:lumOff val="25000"/>
                  </a:prstClr>
                </a:solidFill>
                <a:latin typeface="微软雅黑" panose="020B0503020204020204" pitchFamily="34" charset="-122"/>
                <a:ea typeface="微软雅黑" panose="020B0503020204020204" pitchFamily="34" charset="-122"/>
              </a:rPr>
              <a:t>星盟特色</a:t>
            </a:r>
            <a:endParaRPr lang="zh-CN" altLang="en-US" sz="1600" b="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34" name="文本框 33"/>
          <p:cNvSpPr txBox="1"/>
          <p:nvPr userDrawn="1"/>
        </p:nvSpPr>
        <p:spPr>
          <a:xfrm>
            <a:off x="490855" y="210566"/>
            <a:ext cx="1807845" cy="337185"/>
          </a:xfrm>
          <a:prstGeom prst="rect">
            <a:avLst/>
          </a:prstGeom>
          <a:noFill/>
        </p:spPr>
        <p:txBody>
          <a:bodyPr wrap="none" rtlCol="0" anchor="t">
            <a:spAutoFit/>
          </a:bodyPr>
          <a:lstStyle/>
          <a:p>
            <a:pPr defTabSz="913765">
              <a:defRPr/>
            </a:pPr>
            <a:r>
              <a:rPr lang="zh-CN" altLang="en-US" sz="1600" b="1">
                <a:solidFill>
                  <a:prstClr val="black">
                    <a:lumMod val="75000"/>
                    <a:lumOff val="25000"/>
                  </a:prstClr>
                </a:solidFill>
                <a:latin typeface="微软雅黑" panose="020B0503020204020204" pitchFamily="34" charset="-122"/>
                <a:ea typeface="微软雅黑" panose="020B0503020204020204" pitchFamily="34" charset="-122"/>
                <a:cs typeface="微软雅黑" panose="020B0503020204020204" pitchFamily="34" charset="-122"/>
                <a:sym typeface="+mn-ea"/>
              </a:rPr>
              <a:t>EHS资料的品质控</a:t>
            </a:r>
            <a:endParaRPr lang="zh-CN" altLang="en-US" sz="1600" b="1">
              <a:solidFill>
                <a:prstClr val="black">
                  <a:lumMod val="75000"/>
                  <a:lumOff val="25000"/>
                </a:prstClr>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
        <p:nvSpPr>
          <p:cNvPr id="35" name="文本框 34"/>
          <p:cNvSpPr txBox="1"/>
          <p:nvPr userDrawn="1"/>
        </p:nvSpPr>
        <p:spPr>
          <a:xfrm>
            <a:off x="490855" y="1014477"/>
            <a:ext cx="995680" cy="337185"/>
          </a:xfrm>
          <a:prstGeom prst="rect">
            <a:avLst/>
          </a:prstGeom>
          <a:noFill/>
        </p:spPr>
        <p:txBody>
          <a:bodyPr wrap="none" rtlCol="0" anchor="t">
            <a:spAutoFit/>
          </a:bodyPr>
          <a:lstStyle/>
          <a:p>
            <a:pPr defTabSz="913765">
              <a:defRPr/>
            </a:pPr>
            <a:r>
              <a:rPr lang="zh-CN" altLang="en-US" sz="1600" b="1">
                <a:solidFill>
                  <a:prstClr val="black">
                    <a:lumMod val="75000"/>
                    <a:lumOff val="25000"/>
                  </a:prstClr>
                </a:solidFill>
                <a:latin typeface="微软雅黑" panose="020B0503020204020204" pitchFamily="34" charset="-122"/>
                <a:ea typeface="微软雅黑" panose="020B0503020204020204" pitchFamily="34" charset="-122"/>
                <a:cs typeface="微软雅黑" panose="020B0503020204020204" pitchFamily="34" charset="-122"/>
                <a:sym typeface="+mn-ea"/>
              </a:rPr>
              <a:t>萌主承诺</a:t>
            </a:r>
            <a:endParaRPr lang="zh-CN" altLang="en-US" sz="1600" b="1">
              <a:solidFill>
                <a:prstClr val="black">
                  <a:lumMod val="75000"/>
                  <a:lumOff val="25000"/>
                </a:prstClr>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6" name="文本框 35"/>
          <p:cNvSpPr txBox="1"/>
          <p:nvPr userDrawn="1"/>
        </p:nvSpPr>
        <p:spPr>
          <a:xfrm>
            <a:off x="5368290" y="554256"/>
            <a:ext cx="428625" cy="1466850"/>
          </a:xfrm>
          <a:prstGeom prst="rect">
            <a:avLst/>
          </a:prstGeom>
          <a:noFill/>
        </p:spPr>
        <p:txBody>
          <a:bodyPr vert="eaVert" wrap="square" rtlCol="0">
            <a:spAutoFit/>
          </a:bodyPr>
          <a:lstStyle/>
          <a:p>
            <a:pPr defTabSz="913765">
              <a:defRPr/>
            </a:pPr>
            <a:r>
              <a:rPr lang="zh-CN" altLang="en-US" sz="1600" b="1">
                <a:solidFill>
                  <a:prstClr val="black">
                    <a:lumMod val="75000"/>
                    <a:lumOff val="25000"/>
                  </a:prstClr>
                </a:solidFill>
                <a:latin typeface="微软雅黑" panose="020B0503020204020204" pitchFamily="34" charset="-122"/>
                <a:ea typeface="微软雅黑" panose="020B0503020204020204" pitchFamily="34" charset="-122"/>
              </a:rPr>
              <a:t>你还在等什么</a:t>
            </a:r>
            <a:endParaRPr lang="zh-CN" altLang="en-US" sz="1600" b="1">
              <a:solidFill>
                <a:prstClr val="black">
                  <a:lumMod val="75000"/>
                  <a:lumOff val="25000"/>
                </a:prstClr>
              </a:solidFill>
              <a:latin typeface="微软雅黑" panose="020B0503020204020204" pitchFamily="34" charset="-122"/>
              <a:ea typeface="微软雅黑" panose="020B0503020204020204" pitchFamily="34" charset="-122"/>
            </a:endParaRPr>
          </a:p>
        </p:txBody>
      </p:sp>
      <p:grpSp>
        <p:nvGrpSpPr>
          <p:cNvPr id="37" name="组合 36"/>
          <p:cNvGrpSpPr/>
          <p:nvPr userDrawn="1"/>
        </p:nvGrpSpPr>
        <p:grpSpPr>
          <a:xfrm>
            <a:off x="5890262" y="553849"/>
            <a:ext cx="2656205" cy="1201421"/>
            <a:chOff x="7853682" y="1021504"/>
            <a:chExt cx="3541607" cy="1601895"/>
          </a:xfrm>
        </p:grpSpPr>
        <p:sp>
          <p:nvSpPr>
            <p:cNvPr id="38" name="矩形 37"/>
            <p:cNvSpPr/>
            <p:nvPr/>
          </p:nvSpPr>
          <p:spPr>
            <a:xfrm>
              <a:off x="7853682" y="1554059"/>
              <a:ext cx="3541607" cy="1069340"/>
            </a:xfrm>
            <a:prstGeom prst="rect">
              <a:avLst/>
            </a:prstGeom>
            <a:solidFill>
              <a:srgbClr val="4C4C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65"/>
              <a:endParaRPr lang="zh-CN" altLang="en-US" sz="1800">
                <a:solidFill>
                  <a:prstClr val="white"/>
                </a:solidFill>
                <a:latin typeface="Calibri" panose="020F0502020204030204"/>
                <a:ea typeface="宋体" panose="02010600030101010101" pitchFamily="2" charset="-122"/>
              </a:endParaRPr>
            </a:p>
          </p:txBody>
        </p:sp>
        <p:sp>
          <p:nvSpPr>
            <p:cNvPr id="39" name="文本框 38"/>
            <p:cNvSpPr txBox="1"/>
            <p:nvPr/>
          </p:nvSpPr>
          <p:spPr>
            <a:xfrm>
              <a:off x="7884159" y="1721697"/>
              <a:ext cx="2052320" cy="784860"/>
            </a:xfrm>
            <a:prstGeom prst="rect">
              <a:avLst/>
            </a:prstGeom>
            <a:noFill/>
          </p:spPr>
          <p:txBody>
            <a:bodyPr wrap="square" rtlCol="0" anchor="t">
              <a:spAutoFit/>
            </a:bodyPr>
            <a:lstStyle/>
            <a:p>
              <a:pPr algn="ctr" defTabSz="913765">
                <a:lnSpc>
                  <a:spcPts val="1940"/>
                </a:lnSpc>
              </a:pPr>
              <a:r>
                <a:rPr lang="zh-CN" altLang="en-US" sz="1300" b="1">
                  <a:solidFill>
                    <a:prstClr val="white"/>
                  </a:solidFill>
                  <a:latin typeface="微软雅黑" panose="020B0503020204020204" pitchFamily="34" charset="-122"/>
                  <a:ea typeface="微软雅黑" panose="020B0503020204020204" pitchFamily="34" charset="-122"/>
                  <a:cs typeface="微软雅黑" panose="020B0503020204020204" pitchFamily="34" charset="-122"/>
                  <a:sym typeface="+mn-ea"/>
                </a:rPr>
                <a:t>立即扫码加入</a:t>
              </a:r>
              <a:endParaRPr lang="zh-CN" altLang="en-US" sz="1200" b="1">
                <a:solidFill>
                  <a:prstClr val="white"/>
                </a:solidFill>
                <a:latin typeface="微软雅黑" panose="020B0503020204020204" pitchFamily="34" charset="-122"/>
                <a:ea typeface="微软雅黑" panose="020B0503020204020204" pitchFamily="34" charset="-122"/>
                <a:cs typeface="微软雅黑" panose="020B0503020204020204" pitchFamily="34" charset="-122"/>
                <a:sym typeface="+mn-ea"/>
              </a:endParaRPr>
            </a:p>
            <a:p>
              <a:pPr algn="ctr" defTabSz="913765">
                <a:lnSpc>
                  <a:spcPts val="1940"/>
                </a:lnSpc>
              </a:pPr>
              <a:r>
                <a:rPr lang="zh-CN" altLang="en-US" sz="1300" b="1">
                  <a:solidFill>
                    <a:prstClr val="white"/>
                  </a:solidFill>
                  <a:latin typeface="微软雅黑" panose="020B0503020204020204" pitchFamily="34" charset="-122"/>
                  <a:ea typeface="微软雅黑" panose="020B0503020204020204" pitchFamily="34" charset="-122"/>
                  <a:cs typeface="微软雅黑" panose="020B0503020204020204" pitchFamily="34" charset="-122"/>
                  <a:sym typeface="+mn-ea"/>
                </a:rPr>
                <a:t>安应</a:t>
              </a:r>
              <a:r>
                <a:rPr lang="en-US" altLang="zh-CN" sz="1300" b="1">
                  <a:solidFill>
                    <a:prstClr val="white"/>
                  </a:solidFill>
                  <a:latin typeface="微软雅黑" panose="020B0503020204020204" pitchFamily="34" charset="-122"/>
                  <a:ea typeface="微软雅黑" panose="020B0503020204020204" pitchFamily="34" charset="-122"/>
                  <a:cs typeface="微软雅黑" panose="020B0503020204020204" pitchFamily="34" charset="-122"/>
                  <a:sym typeface="+mn-ea"/>
                </a:rPr>
                <a:t>vs</a:t>
              </a:r>
              <a:r>
                <a:rPr lang="zh-CN" altLang="en-US" sz="1300" b="1">
                  <a:solidFill>
                    <a:prstClr val="white"/>
                  </a:solidFill>
                  <a:latin typeface="微软雅黑" panose="020B0503020204020204" pitchFamily="34" charset="-122"/>
                  <a:ea typeface="微软雅黑" panose="020B0503020204020204" pitchFamily="34" charset="-122"/>
                  <a:cs typeface="微软雅黑" panose="020B0503020204020204" pitchFamily="34" charset="-122"/>
                  <a:sym typeface="+mn-ea"/>
                </a:rPr>
                <a:t>安全人联盟</a:t>
              </a:r>
              <a:endParaRPr lang="zh-CN" altLang="en-US" sz="1300" b="1">
                <a:solidFill>
                  <a:prstClr val="white"/>
                </a:solidFill>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grpSp>
          <p:nvGrpSpPr>
            <p:cNvPr id="40" name="组合 39"/>
            <p:cNvGrpSpPr/>
            <p:nvPr/>
          </p:nvGrpSpPr>
          <p:grpSpPr>
            <a:xfrm>
              <a:off x="8567420" y="1021504"/>
              <a:ext cx="736600" cy="736600"/>
              <a:chOff x="10191" y="695"/>
              <a:chExt cx="870" cy="870"/>
            </a:xfrm>
          </p:grpSpPr>
          <p:sp>
            <p:nvSpPr>
              <p:cNvPr id="42" name="椭圆 41"/>
              <p:cNvSpPr/>
              <p:nvPr/>
            </p:nvSpPr>
            <p:spPr>
              <a:xfrm>
                <a:off x="10191" y="695"/>
                <a:ext cx="870" cy="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765"/>
                <a:endParaRPr lang="zh-CN" altLang="en-US" sz="1800">
                  <a:solidFill>
                    <a:prstClr val="white"/>
                  </a:solidFill>
                  <a:latin typeface="Calibri" panose="020F0502020204030204"/>
                  <a:ea typeface="宋体" panose="02010600030101010101" pitchFamily="2" charset="-122"/>
                </a:endParaRPr>
              </a:p>
            </p:txBody>
          </p:sp>
          <p:pic>
            <p:nvPicPr>
              <p:cNvPr id="43" name="图片 42" descr="安应答题游戏小程序（定稿）-29"/>
              <p:cNvPicPr>
                <a:picLocks noChangeAspect="1"/>
              </p:cNvPicPr>
              <p:nvPr/>
            </p:nvPicPr>
            <p:blipFill>
              <a:blip r:embed="rId13"/>
              <a:stretch>
                <a:fillRect/>
              </a:stretch>
            </p:blipFill>
            <p:spPr>
              <a:xfrm>
                <a:off x="10323" y="848"/>
                <a:ext cx="607" cy="564"/>
              </a:xfrm>
              <a:prstGeom prst="rect">
                <a:avLst/>
              </a:prstGeom>
            </p:spPr>
          </p:pic>
        </p:grpSp>
        <p:pic>
          <p:nvPicPr>
            <p:cNvPr id="41" name="图片 40"/>
            <p:cNvPicPr>
              <a:picLocks noChangeAspect="1"/>
            </p:cNvPicPr>
            <p:nvPr/>
          </p:nvPicPr>
          <p:blipFill>
            <a:blip r:embed="rId14"/>
            <a:stretch>
              <a:fillRect/>
            </a:stretch>
          </p:blipFill>
          <p:spPr>
            <a:xfrm>
              <a:off x="9987280" y="1111047"/>
              <a:ext cx="1278467" cy="1278467"/>
            </a:xfrm>
            <a:prstGeom prst="rect">
              <a:avLst/>
            </a:prstGeom>
          </p:spPr>
        </p:pic>
      </p:grpSp>
    </p:spTree>
  </p:cSld>
  <p:clrMap bg1="lt1" tx1="dk1" bg2="lt2" tx2="dk2" accent1="accent1" accent2="accent2" accent3="accent3" accent4="accent4" accent5="accent5" accent6="accent6" hlink="hlink" folHlink="folHlink"/>
  <p:sldLayoutIdLst>
    <p:sldLayoutId id="2147483658" r:id="rId1"/>
    <p:sldLayoutId id="2147483659" r:id="rId2"/>
    <p:sldLayoutId id="2147483660" r:id="rId3"/>
    <p:sldLayoutId id="2147483661" r:id="rId4"/>
    <p:sldLayoutId id="2147483662" r:id="rId5"/>
    <p:sldLayoutId id="2147483663" r:id="rId6"/>
    <p:sldLayoutId id="2147483664" r:id="rId7"/>
    <p:sldLayoutId id="2147483665" r:id="rId8"/>
    <p:sldLayoutId id="2147483666" r:id="rId9"/>
    <p:sldLayoutId id="2147483667" r:id="rId10"/>
    <p:sldLayoutId id="2147483668" r:id="rId11"/>
  </p:sldLayoutIdLst>
  <p:txStyles>
    <p:titleStyle>
      <a:lvl1pPr algn="l" defTabSz="685800" rtl="0" eaLnBrk="1" fontAlgn="auto" latinLnBrk="0" hangingPunct="1">
        <a:lnSpc>
          <a:spcPct val="100000"/>
        </a:lnSpc>
        <a:spcBef>
          <a:spcPct val="0"/>
        </a:spcBef>
        <a:buNone/>
        <a:defRPr sz="2100" b="1" u="none" strike="noStrike" kern="1200" cap="none" spc="200" normalizeH="0">
          <a:solidFill>
            <a:schemeClr val="tx1"/>
          </a:solidFill>
          <a:uFillTx/>
          <a:latin typeface="+mj-lt"/>
          <a:ea typeface="+mj-ea"/>
          <a:cs typeface="+mj-cs"/>
        </a:defRPr>
      </a:lvl1pPr>
    </p:titleStyle>
    <p:bodyStyle>
      <a:lvl1pPr marL="171450" indent="-171450" algn="l" defTabSz="685800" rtl="0" eaLnBrk="1" fontAlgn="auto" latinLnBrk="0" hangingPunct="1">
        <a:lnSpc>
          <a:spcPct val="130000"/>
        </a:lnSpc>
        <a:spcBef>
          <a:spcPts val="0"/>
        </a:spcBef>
        <a:spcAft>
          <a:spcPts val="1000"/>
        </a:spcAft>
        <a:buFont typeface="Arial" panose="020B0604020202020204" pitchFamily="34" charset="0"/>
        <a:buChar char="•"/>
        <a:defRPr sz="1200" u="none" strike="noStrike" kern="1200" cap="none" spc="150" normalizeH="0" baseline="0">
          <a:solidFill>
            <a:schemeClr val="tx1"/>
          </a:solidFill>
          <a:uFillTx/>
          <a:latin typeface="+mn-lt"/>
          <a:ea typeface="+mn-ea"/>
          <a:cs typeface="+mn-cs"/>
        </a:defRPr>
      </a:lvl1pPr>
      <a:lvl2pPr marL="514350" indent="-171450" algn="l" defTabSz="685800" rtl="0" eaLnBrk="1" fontAlgn="auto" latinLnBrk="0" hangingPunct="1">
        <a:lnSpc>
          <a:spcPct val="130000"/>
        </a:lnSpc>
        <a:spcBef>
          <a:spcPts val="0"/>
        </a:spcBef>
        <a:spcAft>
          <a:spcPts val="1000"/>
        </a:spcAft>
        <a:buFont typeface="Arial" panose="020B0604020202020204" pitchFamily="34" charset="0"/>
        <a:buChar char="•"/>
        <a:tabLst>
          <a:tab pos="1207135" algn="l"/>
        </a:tabLst>
        <a:defRPr sz="1200" u="none" strike="noStrike" kern="1200" cap="none" spc="150" normalizeH="0" baseline="0">
          <a:solidFill>
            <a:schemeClr val="tx1"/>
          </a:solidFill>
          <a:uFillTx/>
          <a:latin typeface="+mn-lt"/>
          <a:ea typeface="+mn-ea"/>
          <a:cs typeface="+mn-cs"/>
        </a:defRPr>
      </a:lvl2pPr>
      <a:lvl3pPr marL="857250" indent="-171450" algn="l" defTabSz="685800" rtl="0" eaLnBrk="1" fontAlgn="auto" latinLnBrk="0" hangingPunct="1">
        <a:lnSpc>
          <a:spcPct val="130000"/>
        </a:lnSpc>
        <a:spcBef>
          <a:spcPts val="0"/>
        </a:spcBef>
        <a:spcAft>
          <a:spcPts val="1000"/>
        </a:spcAft>
        <a:buFont typeface="Arial" panose="020B0604020202020204" pitchFamily="34" charset="0"/>
        <a:buChar char="•"/>
        <a:defRPr sz="1200" u="none" strike="noStrike" kern="1200" cap="none" spc="150" normalizeH="0" baseline="0">
          <a:solidFill>
            <a:schemeClr val="tx1"/>
          </a:solidFill>
          <a:uFillTx/>
          <a:latin typeface="+mn-lt"/>
          <a:ea typeface="+mn-ea"/>
          <a:cs typeface="+mn-cs"/>
        </a:defRPr>
      </a:lvl3pPr>
      <a:lvl4pPr marL="1200150" indent="-171450" algn="l" defTabSz="685800" rtl="0" eaLnBrk="1" fontAlgn="auto" latinLnBrk="0" hangingPunct="1">
        <a:lnSpc>
          <a:spcPct val="130000"/>
        </a:lnSpc>
        <a:spcBef>
          <a:spcPts val="0"/>
        </a:spcBef>
        <a:spcAft>
          <a:spcPts val="1000"/>
        </a:spcAft>
        <a:buFont typeface="Arial" panose="020B0604020202020204" pitchFamily="34" charset="0"/>
        <a:buChar char="•"/>
        <a:defRPr sz="1200" u="none" strike="noStrike" kern="1200" cap="none" spc="150" normalizeH="0" baseline="0">
          <a:solidFill>
            <a:schemeClr val="tx1"/>
          </a:solidFill>
          <a:uFillTx/>
          <a:latin typeface="+mn-lt"/>
          <a:ea typeface="+mn-ea"/>
          <a:cs typeface="+mn-cs"/>
        </a:defRPr>
      </a:lvl4pPr>
      <a:lvl5pPr marL="1543050" indent="-171450" algn="l" defTabSz="685800" rtl="0" eaLnBrk="1" fontAlgn="auto" latinLnBrk="0" hangingPunct="1">
        <a:lnSpc>
          <a:spcPct val="130000"/>
        </a:lnSpc>
        <a:spcBef>
          <a:spcPts val="0"/>
        </a:spcBef>
        <a:spcAft>
          <a:spcPts val="1000"/>
        </a:spcAft>
        <a:buFont typeface="Arial" panose="020B0604020202020204" pitchFamily="34" charset="0"/>
        <a:buChar char="•"/>
        <a:defRPr sz="1200" u="none" strike="noStrike" kern="1200" cap="none" spc="150" normalizeH="0" baseline="0">
          <a:solidFill>
            <a:schemeClr val="tx1"/>
          </a:solidFill>
          <a:uFillTx/>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0"/>
        </a:gradFill>
        <a:effectLst/>
      </p:bgPr>
    </p:bg>
    <p:spTree>
      <p:nvGrpSpPr>
        <p:cNvPr id="1" name=""/>
        <p:cNvGrpSpPr/>
        <p:nvPr/>
      </p:nvGrpSpPr>
      <p:grpSpPr>
        <a:xfrm>
          <a:off x="0" y="0"/>
          <a:ext cx="0" cy="0"/>
          <a:chOff x="0" y="0"/>
          <a:chExt cx="0" cy="0"/>
        </a:xfrm>
      </p:grpSpPr>
      <p:grpSp>
        <p:nvGrpSpPr>
          <p:cNvPr id="10" name="组合 9"/>
          <p:cNvGrpSpPr/>
          <p:nvPr userDrawn="1"/>
        </p:nvGrpSpPr>
        <p:grpSpPr>
          <a:xfrm>
            <a:off x="0" y="0"/>
            <a:ext cx="9144000" cy="5143500"/>
            <a:chOff x="0" y="0"/>
            <a:chExt cx="14400" cy="8100"/>
          </a:xfrm>
        </p:grpSpPr>
        <p:pic>
          <p:nvPicPr>
            <p:cNvPr id="12" name="Picture 2" descr="C:\Users\Administrator\Desktop\00000fff.jpg"/>
            <p:cNvPicPr>
              <a:picLocks noChangeAspect="1" noChangeArrowheads="1"/>
            </p:cNvPicPr>
            <p:nvPr userDrawn="1"/>
          </p:nvPicPr>
          <p:blipFill>
            <a:blip r:embed="rId12" cstate="print"/>
            <a:srcRect/>
            <a:stretch>
              <a:fillRect/>
            </a:stretch>
          </p:blipFill>
          <p:spPr bwMode="auto">
            <a:xfrm>
              <a:off x="0" y="0"/>
              <a:ext cx="14400" cy="8101"/>
            </a:xfrm>
            <a:prstGeom prst="rect">
              <a:avLst/>
            </a:prstGeom>
            <a:noFill/>
            <a:ln w="9525">
              <a:noFill/>
              <a:miter lim="800000"/>
              <a:headEnd/>
              <a:tailEnd/>
            </a:ln>
          </p:spPr>
        </p:pic>
        <p:sp>
          <p:nvSpPr>
            <p:cNvPr id="13" name="矩形 12"/>
            <p:cNvSpPr/>
            <p:nvPr userDrawn="1"/>
          </p:nvSpPr>
          <p:spPr>
            <a:xfrm>
              <a:off x="0" y="7891"/>
              <a:ext cx="14400" cy="17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905" noProof="1">
                <a:solidFill>
                  <a:srgbClr val="C00000"/>
                </a:solidFill>
                <a:ea typeface="思源黑体" panose="020B0400000000000000" pitchFamily="34" charset="-122"/>
              </a:endParaRPr>
            </a:p>
          </p:txBody>
        </p:sp>
      </p:grpSp>
      <p:sp>
        <p:nvSpPr>
          <p:cNvPr id="7" name="KSO_TEMPLATE" hidden="1"/>
          <p:cNvSpPr/>
          <p:nvPr userDrawn="1">
            <p:custDataLst>
              <p:tags r:id="rId13"/>
            </p:custDataLst>
          </p:nvPr>
        </p:nvSpPr>
        <p:spPr>
          <a:xfrm>
            <a:off x="0" y="0"/>
            <a:ext cx="0" cy="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p>
        </p:txBody>
      </p:sp>
      <p:grpSp>
        <p:nvGrpSpPr>
          <p:cNvPr id="14" name="组合 13"/>
          <p:cNvGrpSpPr/>
          <p:nvPr userDrawn="1"/>
        </p:nvGrpSpPr>
        <p:grpSpPr>
          <a:xfrm>
            <a:off x="2830830" y="642620"/>
            <a:ext cx="3348990" cy="1967865"/>
            <a:chOff x="4458" y="992"/>
            <a:chExt cx="5274" cy="3345"/>
          </a:xfrm>
        </p:grpSpPr>
        <p:sp>
          <p:nvSpPr>
            <p:cNvPr id="19" name="PA_椭圆 18"/>
            <p:cNvSpPr/>
            <p:nvPr userDrawn="1">
              <p:custDataLst>
                <p:tags r:id="rId14"/>
              </p:custDataLst>
            </p:nvPr>
          </p:nvSpPr>
          <p:spPr>
            <a:xfrm>
              <a:off x="5581" y="1024"/>
              <a:ext cx="3020" cy="3181"/>
            </a:xfrm>
            <a:prstGeom prst="ellipse">
              <a:avLst/>
            </a:prstGeom>
            <a:noFill/>
            <a:ln w="9525">
              <a:solidFill>
                <a:srgbClr val="BFBFBF"/>
              </a:solidFill>
            </a:ln>
          </p:spPr>
          <p:style>
            <a:lnRef idx="2">
              <a:schemeClr val="accent1">
                <a:shade val="50000"/>
              </a:schemeClr>
            </a:lnRef>
            <a:fillRef idx="1">
              <a:schemeClr val="accent1"/>
            </a:fillRef>
            <a:effectRef idx="0">
              <a:schemeClr val="accent1"/>
            </a:effectRef>
            <a:fontRef idx="minor">
              <a:schemeClr val="lt1"/>
            </a:fontRef>
          </p:style>
          <p:txBody>
            <a:bodyPr lIns="62952" tIns="31476" rIns="62952" bIns="31476" anchor="ctr"/>
            <a:lstStyle/>
            <a:p>
              <a:pPr algn="ctr" fontAlgn="auto">
                <a:defRPr/>
              </a:pPr>
              <a:endParaRPr lang="zh-CN" altLang="en-US" sz="1430" noProof="1">
                <a:ea typeface="思源黑体" panose="020B0400000000000000" pitchFamily="34" charset="-122"/>
              </a:endParaRPr>
            </a:p>
          </p:txBody>
        </p:sp>
        <p:sp>
          <p:nvSpPr>
            <p:cNvPr id="21" name="PA_椭圆 20"/>
            <p:cNvSpPr/>
            <p:nvPr userDrawn="1">
              <p:custDataLst>
                <p:tags r:id="rId15"/>
              </p:custDataLst>
            </p:nvPr>
          </p:nvSpPr>
          <p:spPr>
            <a:xfrm>
              <a:off x="5932" y="1375"/>
              <a:ext cx="2356" cy="2479"/>
            </a:xfrm>
            <a:prstGeom prst="ellipse">
              <a:avLst/>
            </a:prstGeom>
            <a:solidFill>
              <a:srgbClr val="C00000"/>
            </a:solidFill>
            <a:ln w="57150" cap="flat" cmpd="sng" algn="ctr">
              <a:solidFill>
                <a:schemeClr val="bg1"/>
              </a:solidFill>
              <a:prstDash val="solid"/>
              <a:miter lim="800000"/>
            </a:ln>
            <a:effectLst>
              <a:outerShdw blurRad="139700" dist="1016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2952" tIns="31476" rIns="62952" bIns="31476" anchor="ctr"/>
            <a:lstStyle/>
            <a:p>
              <a:pPr algn="ctr" fontAlgn="auto">
                <a:defRPr/>
              </a:pPr>
              <a:endParaRPr lang="zh-CN" altLang="en-US" sz="1430" noProof="1">
                <a:ea typeface="思源黑体" panose="020B0400000000000000" pitchFamily="34" charset="-122"/>
              </a:endParaRPr>
            </a:p>
          </p:txBody>
        </p:sp>
        <p:sp>
          <p:nvSpPr>
            <p:cNvPr id="24" name="PA_椭圆 23"/>
            <p:cNvSpPr/>
            <p:nvPr userDrawn="1">
              <p:custDataLst>
                <p:tags r:id="rId16"/>
              </p:custDataLst>
            </p:nvPr>
          </p:nvSpPr>
          <p:spPr>
            <a:xfrm>
              <a:off x="5445" y="1646"/>
              <a:ext cx="517" cy="544"/>
            </a:xfrm>
            <a:prstGeom prst="ellipse">
              <a:avLst/>
            </a:prstGeom>
            <a:solidFill>
              <a:srgbClr val="C00000"/>
            </a:solidFill>
            <a:ln w="28575" cap="flat" cmpd="sng" algn="ctr">
              <a:solidFill>
                <a:schemeClr val="bg1"/>
              </a:solidFill>
              <a:prstDash val="solid"/>
              <a:miter lim="800000"/>
            </a:ln>
            <a:effectLst>
              <a:outerShdw blurRad="139700" dist="1016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2952" tIns="31476" rIns="62952" bIns="31476" anchor="ctr"/>
            <a:lstStyle/>
            <a:p>
              <a:pPr algn="ctr" fontAlgn="auto">
                <a:defRPr/>
              </a:pPr>
              <a:endParaRPr lang="zh-CN" altLang="en-US" sz="1430" noProof="1">
                <a:ea typeface="思源黑体" panose="020B0400000000000000" pitchFamily="34" charset="-122"/>
              </a:endParaRPr>
            </a:p>
          </p:txBody>
        </p:sp>
        <p:sp>
          <p:nvSpPr>
            <p:cNvPr id="25" name="椭圆 24"/>
            <p:cNvSpPr/>
            <p:nvPr userDrawn="1"/>
          </p:nvSpPr>
          <p:spPr>
            <a:xfrm>
              <a:off x="4458" y="3916"/>
              <a:ext cx="289" cy="304"/>
            </a:xfrm>
            <a:prstGeom prst="ellipse">
              <a:avLst/>
            </a:prstGeom>
            <a:solidFill>
              <a:srgbClr val="C00000"/>
            </a:solidFill>
            <a:ln>
              <a:noFill/>
            </a:ln>
            <a:effectLst>
              <a:outerShdw blurRad="139700" dist="1016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2952" tIns="31476" rIns="62952" bIns="31476" anchor="ctr"/>
            <a:lstStyle/>
            <a:p>
              <a:pPr algn="ctr" fontAlgn="auto">
                <a:defRPr/>
              </a:pPr>
              <a:endParaRPr lang="zh-CN" altLang="en-US" sz="1430" noProof="1">
                <a:ea typeface="思源黑体" panose="020B0400000000000000" pitchFamily="34" charset="-122"/>
              </a:endParaRPr>
            </a:p>
          </p:txBody>
        </p:sp>
        <p:sp>
          <p:nvSpPr>
            <p:cNvPr id="26" name="PA_椭圆 25"/>
            <p:cNvSpPr/>
            <p:nvPr userDrawn="1">
              <p:custDataLst>
                <p:tags r:id="rId17"/>
              </p:custDataLst>
            </p:nvPr>
          </p:nvSpPr>
          <p:spPr>
            <a:xfrm>
              <a:off x="5629" y="3315"/>
              <a:ext cx="397" cy="418"/>
            </a:xfrm>
            <a:prstGeom prst="ellipse">
              <a:avLst/>
            </a:prstGeom>
            <a:solidFill>
              <a:srgbClr val="C00000"/>
            </a:solidFill>
            <a:ln>
              <a:noFill/>
            </a:ln>
            <a:effectLst>
              <a:outerShdw blurRad="139700" dist="1016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2952" tIns="31476" rIns="62952" bIns="31476" anchor="ctr"/>
            <a:lstStyle/>
            <a:p>
              <a:pPr algn="ctr" fontAlgn="auto">
                <a:defRPr/>
              </a:pPr>
              <a:endParaRPr lang="zh-CN" altLang="en-US" sz="1430" noProof="1">
                <a:ea typeface="思源黑体" panose="020B0400000000000000" pitchFamily="34" charset="-122"/>
              </a:endParaRPr>
            </a:p>
          </p:txBody>
        </p:sp>
        <p:sp>
          <p:nvSpPr>
            <p:cNvPr id="27" name="PA_椭圆 26"/>
            <p:cNvSpPr/>
            <p:nvPr userDrawn="1">
              <p:custDataLst>
                <p:tags r:id="rId18"/>
              </p:custDataLst>
            </p:nvPr>
          </p:nvSpPr>
          <p:spPr>
            <a:xfrm>
              <a:off x="8446" y="2562"/>
              <a:ext cx="331" cy="349"/>
            </a:xfrm>
            <a:prstGeom prst="ellipse">
              <a:avLst/>
            </a:prstGeom>
            <a:solidFill>
              <a:srgbClr val="C00000"/>
            </a:solidFill>
            <a:ln w="12700" cap="flat" cmpd="sng" algn="ctr">
              <a:noFill/>
              <a:prstDash val="solid"/>
              <a:miter lim="800000"/>
            </a:ln>
            <a:effectLst>
              <a:outerShdw blurRad="139700" dist="1016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2952" tIns="31476" rIns="62952" bIns="31476" anchor="ctr"/>
            <a:lstStyle/>
            <a:p>
              <a:pPr algn="ctr" fontAlgn="auto">
                <a:defRPr/>
              </a:pPr>
              <a:endParaRPr lang="zh-CN" altLang="en-US" sz="1430" noProof="1">
                <a:ea typeface="思源黑体" panose="020B0400000000000000" pitchFamily="34" charset="-122"/>
              </a:endParaRPr>
            </a:p>
          </p:txBody>
        </p:sp>
        <p:sp>
          <p:nvSpPr>
            <p:cNvPr id="28" name="椭圆 27"/>
            <p:cNvSpPr/>
            <p:nvPr userDrawn="1"/>
          </p:nvSpPr>
          <p:spPr>
            <a:xfrm>
              <a:off x="9452" y="3734"/>
              <a:ext cx="280" cy="293"/>
            </a:xfrm>
            <a:prstGeom prst="ellipse">
              <a:avLst/>
            </a:prstGeom>
            <a:solidFill>
              <a:srgbClr val="C00000"/>
            </a:solidFill>
            <a:ln>
              <a:noFill/>
            </a:ln>
            <a:effectLst>
              <a:outerShdw blurRad="139700" dist="1016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2952" tIns="31476" rIns="62952" bIns="31476" anchor="ctr"/>
            <a:lstStyle/>
            <a:p>
              <a:pPr algn="ctr" fontAlgn="auto">
                <a:defRPr/>
              </a:pPr>
              <a:endParaRPr lang="zh-CN" altLang="en-US" sz="1430" noProof="1">
                <a:ea typeface="思源黑体" panose="020B0400000000000000" pitchFamily="34" charset="-122"/>
              </a:endParaRPr>
            </a:p>
          </p:txBody>
        </p:sp>
        <p:sp>
          <p:nvSpPr>
            <p:cNvPr id="29" name="椭圆 28"/>
            <p:cNvSpPr/>
            <p:nvPr userDrawn="1"/>
          </p:nvSpPr>
          <p:spPr>
            <a:xfrm>
              <a:off x="5149" y="3006"/>
              <a:ext cx="178" cy="189"/>
            </a:xfrm>
            <a:prstGeom prst="ellipse">
              <a:avLst/>
            </a:prstGeom>
            <a:solidFill>
              <a:srgbClr val="C00000"/>
            </a:solidFill>
            <a:ln>
              <a:noFill/>
            </a:ln>
            <a:effectLst>
              <a:outerShdw blurRad="139700" dist="1016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2952" tIns="31476" rIns="62952" bIns="31476" anchor="ctr"/>
            <a:lstStyle/>
            <a:p>
              <a:pPr algn="ctr" fontAlgn="auto">
                <a:defRPr/>
              </a:pPr>
              <a:endParaRPr lang="zh-CN" altLang="en-US" sz="1430" noProof="1">
                <a:ea typeface="思源黑体" panose="020B0400000000000000" pitchFamily="34" charset="-122"/>
              </a:endParaRPr>
            </a:p>
          </p:txBody>
        </p:sp>
        <p:sp>
          <p:nvSpPr>
            <p:cNvPr id="31" name="PA_椭圆 30"/>
            <p:cNvSpPr/>
            <p:nvPr userDrawn="1">
              <p:custDataLst>
                <p:tags r:id="rId19"/>
              </p:custDataLst>
            </p:nvPr>
          </p:nvSpPr>
          <p:spPr>
            <a:xfrm>
              <a:off x="7223" y="4045"/>
              <a:ext cx="280" cy="293"/>
            </a:xfrm>
            <a:prstGeom prst="ellipse">
              <a:avLst/>
            </a:prstGeom>
            <a:solidFill>
              <a:srgbClr val="C00000"/>
            </a:solidFill>
            <a:ln>
              <a:noFill/>
            </a:ln>
            <a:effectLst>
              <a:outerShdw blurRad="139700" dist="1016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2952" tIns="31476" rIns="62952" bIns="31476" anchor="ctr"/>
            <a:lstStyle/>
            <a:p>
              <a:pPr algn="ctr" fontAlgn="auto">
                <a:defRPr/>
              </a:pPr>
              <a:endParaRPr lang="zh-CN" altLang="en-US" sz="1430" noProof="1">
                <a:ea typeface="思源黑体" panose="020B0400000000000000" pitchFamily="34" charset="-122"/>
              </a:endParaRPr>
            </a:p>
          </p:txBody>
        </p:sp>
        <p:sp>
          <p:nvSpPr>
            <p:cNvPr id="32" name="椭圆 31"/>
            <p:cNvSpPr/>
            <p:nvPr userDrawn="1"/>
          </p:nvSpPr>
          <p:spPr>
            <a:xfrm>
              <a:off x="8330" y="3631"/>
              <a:ext cx="410" cy="433"/>
            </a:xfrm>
            <a:prstGeom prst="ellipse">
              <a:avLst/>
            </a:prstGeom>
            <a:solidFill>
              <a:srgbClr val="C00000"/>
            </a:solidFill>
            <a:ln>
              <a:noFill/>
            </a:ln>
            <a:effectLst>
              <a:outerShdw blurRad="139700" dist="1016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2952" tIns="31476" rIns="62952" bIns="31476" anchor="ctr"/>
            <a:lstStyle/>
            <a:p>
              <a:pPr algn="ctr" fontAlgn="auto">
                <a:defRPr/>
              </a:pPr>
              <a:endParaRPr lang="zh-CN" altLang="en-US" sz="1430" noProof="1">
                <a:ea typeface="思源黑体" panose="020B0400000000000000" pitchFamily="34" charset="-122"/>
              </a:endParaRPr>
            </a:p>
          </p:txBody>
        </p:sp>
        <p:sp>
          <p:nvSpPr>
            <p:cNvPr id="23" name="椭圆 22"/>
            <p:cNvSpPr/>
            <p:nvPr userDrawn="1"/>
          </p:nvSpPr>
          <p:spPr bwMode="auto">
            <a:xfrm>
              <a:off x="8014" y="992"/>
              <a:ext cx="859" cy="906"/>
            </a:xfrm>
            <a:prstGeom prst="ellipse">
              <a:avLst/>
            </a:prstGeom>
            <a:solidFill>
              <a:srgbClr val="C00000"/>
            </a:solidFill>
            <a:ln w="12700" cap="flat" cmpd="sng" algn="ctr">
              <a:solidFill>
                <a:schemeClr val="bg1"/>
              </a:solidFill>
              <a:prstDash val="solid"/>
              <a:miter lim="800000"/>
            </a:ln>
            <a:effectLst>
              <a:outerShdw blurRad="139700" dist="1016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875" noProof="1">
                <a:ea typeface="思源黑体" panose="020B0400000000000000" pitchFamily="34" charset="-122"/>
              </a:endParaRPr>
            </a:p>
          </p:txBody>
        </p:sp>
      </p:grpSp>
      <p:grpSp>
        <p:nvGrpSpPr>
          <p:cNvPr id="15" name="组合 103"/>
          <p:cNvGrpSpPr/>
          <p:nvPr userDrawn="1"/>
        </p:nvGrpSpPr>
        <p:grpSpPr bwMode="auto">
          <a:xfrm flipH="1">
            <a:off x="462689" y="3306146"/>
            <a:ext cx="1472015" cy="1549274"/>
            <a:chOff x="2848131" y="1860029"/>
            <a:chExt cx="3807502" cy="3807502"/>
          </a:xfrm>
        </p:grpSpPr>
        <p:sp>
          <p:nvSpPr>
            <p:cNvPr id="16" name="椭圆 15"/>
            <p:cNvSpPr/>
            <p:nvPr/>
          </p:nvSpPr>
          <p:spPr>
            <a:xfrm>
              <a:off x="2848131" y="1860029"/>
              <a:ext cx="3807502" cy="3807502"/>
            </a:xfrm>
            <a:prstGeom prst="ellipse">
              <a:avLst/>
            </a:prstGeom>
            <a:gradFill flip="none" rotWithShape="1">
              <a:gsLst>
                <a:gs pos="0">
                  <a:sysClr val="window" lastClr="FFFFFF"/>
                </a:gs>
                <a:gs pos="100000">
                  <a:srgbClr val="E0E0E0"/>
                </a:gs>
              </a:gsLst>
              <a:lin ang="5400000" scaled="1"/>
              <a:tileRect/>
            </a:gradFill>
            <a:ln w="12700" cap="flat" cmpd="sng" algn="ctr">
              <a:noFill/>
              <a:prstDash val="solid"/>
              <a:miter lim="800000"/>
            </a:ln>
            <a:effectLst>
              <a:outerShdw blurRad="279400" dist="254000" dir="8100000" algn="tr" rotWithShape="0">
                <a:prstClr val="black">
                  <a:alpha val="40000"/>
                </a:prstClr>
              </a:outerShdw>
            </a:effectLst>
          </p:spPr>
          <p:txBody>
            <a:bodyPr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sp>
          <p:nvSpPr>
            <p:cNvPr id="17" name="椭圆 16"/>
            <p:cNvSpPr/>
            <p:nvPr/>
          </p:nvSpPr>
          <p:spPr>
            <a:xfrm>
              <a:off x="2935929" y="1947827"/>
              <a:ext cx="3631906" cy="3631906"/>
            </a:xfrm>
            <a:prstGeom prst="ellipse">
              <a:avLst/>
            </a:prstGeom>
            <a:gradFill flip="none" rotWithShape="1">
              <a:gsLst>
                <a:gs pos="0">
                  <a:sysClr val="window" lastClr="FFFFFF"/>
                </a:gs>
                <a:gs pos="100000">
                  <a:srgbClr val="DDDEDD"/>
                </a:gs>
              </a:gsLst>
              <a:lin ang="18900000" scaled="1"/>
              <a:tileRect/>
            </a:gradFill>
            <a:ln w="12700" cap="flat" cmpd="sng" algn="ctr">
              <a:noFill/>
              <a:prstDash val="solid"/>
              <a:miter lim="800000"/>
            </a:ln>
            <a:effectLst/>
          </p:spPr>
          <p:txBody>
            <a:bodyPr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grpSp>
      <p:sp>
        <p:nvSpPr>
          <p:cNvPr id="30" name="椭圆 29"/>
          <p:cNvSpPr/>
          <p:nvPr userDrawn="1"/>
        </p:nvSpPr>
        <p:spPr>
          <a:xfrm flipH="1">
            <a:off x="2904356" y="4858993"/>
            <a:ext cx="238736" cy="251266"/>
          </a:xfrm>
          <a:prstGeom prst="ellipse">
            <a:avLst/>
          </a:prstGeom>
          <a:solidFill>
            <a:srgbClr val="F5A525"/>
          </a:solidFill>
          <a:ln w="19050" cap="flat" cmpd="sng" algn="ctr">
            <a:noFill/>
            <a:prstDash val="solid"/>
            <a:miter lim="800000"/>
          </a:ln>
          <a:effectLst>
            <a:outerShdw blurRad="165100" dist="63500" dir="8100000" algn="tr" rotWithShape="0">
              <a:prstClr val="black">
                <a:alpha val="40000"/>
              </a:prstClr>
            </a:outerShdw>
          </a:effectLst>
        </p:spPr>
        <p:txBody>
          <a:bodyPr lIns="66399" tIns="33199" rIns="66399" bIns="33199"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sp>
        <p:nvSpPr>
          <p:cNvPr id="33" name="椭圆 32"/>
          <p:cNvSpPr/>
          <p:nvPr userDrawn="1"/>
        </p:nvSpPr>
        <p:spPr>
          <a:xfrm flipH="1">
            <a:off x="1831742" y="4738718"/>
            <a:ext cx="410716" cy="432272"/>
          </a:xfrm>
          <a:prstGeom prst="ellipse">
            <a:avLst/>
          </a:prstGeom>
          <a:solidFill>
            <a:srgbClr val="E60012"/>
          </a:solidFill>
          <a:ln w="19050" cap="flat" cmpd="sng" algn="ctr">
            <a:noFill/>
            <a:prstDash val="solid"/>
            <a:miter lim="800000"/>
          </a:ln>
          <a:effectLst>
            <a:outerShdw blurRad="165100" dist="63500" dir="8100000" algn="tr" rotWithShape="0">
              <a:prstClr val="black">
                <a:alpha val="40000"/>
              </a:prstClr>
            </a:outerShdw>
          </a:effectLst>
        </p:spPr>
        <p:txBody>
          <a:bodyPr lIns="66399" tIns="33199" rIns="66399" bIns="33199"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sp>
        <p:nvSpPr>
          <p:cNvPr id="34" name="椭圆 33"/>
          <p:cNvSpPr/>
          <p:nvPr userDrawn="1"/>
        </p:nvSpPr>
        <p:spPr>
          <a:xfrm flipH="1">
            <a:off x="257898" y="4435055"/>
            <a:ext cx="410715" cy="433464"/>
          </a:xfrm>
          <a:prstGeom prst="ellipse">
            <a:avLst/>
          </a:prstGeom>
          <a:solidFill>
            <a:srgbClr val="E60012"/>
          </a:solidFill>
          <a:ln w="19050" cap="flat" cmpd="sng" algn="ctr">
            <a:noFill/>
            <a:prstDash val="solid"/>
            <a:miter lim="800000"/>
          </a:ln>
          <a:effectLst>
            <a:outerShdw blurRad="165100" dist="63500" dir="8100000" algn="tr" rotWithShape="0">
              <a:prstClr val="black">
                <a:alpha val="40000"/>
              </a:prstClr>
            </a:outerShdw>
          </a:effectLst>
        </p:spPr>
        <p:txBody>
          <a:bodyPr lIns="66399" tIns="33199" rIns="66399" bIns="33199"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sp>
        <p:nvSpPr>
          <p:cNvPr id="35" name="椭圆 34"/>
          <p:cNvSpPr/>
          <p:nvPr userDrawn="1"/>
        </p:nvSpPr>
        <p:spPr>
          <a:xfrm flipH="1">
            <a:off x="-21571" y="3640770"/>
            <a:ext cx="362064" cy="381067"/>
          </a:xfrm>
          <a:prstGeom prst="ellipse">
            <a:avLst/>
          </a:prstGeom>
          <a:solidFill>
            <a:srgbClr val="F5A525"/>
          </a:solidFill>
          <a:ln w="19050" cap="flat" cmpd="sng" algn="ctr">
            <a:noFill/>
            <a:prstDash val="solid"/>
            <a:miter lim="800000"/>
          </a:ln>
          <a:effectLst>
            <a:outerShdw blurRad="165100" dist="63500" dir="8100000" algn="tr" rotWithShape="0">
              <a:prstClr val="black">
                <a:alpha val="40000"/>
              </a:prstClr>
            </a:outerShdw>
          </a:effectLst>
        </p:spPr>
        <p:txBody>
          <a:bodyPr lIns="66399" tIns="33199" rIns="66399" bIns="33199"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sp>
        <p:nvSpPr>
          <p:cNvPr id="36" name="椭圆 35"/>
          <p:cNvSpPr/>
          <p:nvPr userDrawn="1"/>
        </p:nvSpPr>
        <p:spPr>
          <a:xfrm flipH="1">
            <a:off x="233006" y="5039999"/>
            <a:ext cx="186689" cy="197679"/>
          </a:xfrm>
          <a:prstGeom prst="ellipse">
            <a:avLst/>
          </a:prstGeom>
          <a:solidFill>
            <a:srgbClr val="F5A525"/>
          </a:solidFill>
          <a:ln w="19050" cap="flat" cmpd="sng" algn="ctr">
            <a:noFill/>
            <a:prstDash val="solid"/>
            <a:miter lim="800000"/>
          </a:ln>
          <a:effectLst>
            <a:outerShdw blurRad="165100" dist="63500" dir="8100000" algn="tr" rotWithShape="0">
              <a:prstClr val="black">
                <a:alpha val="40000"/>
              </a:prstClr>
            </a:outerShdw>
          </a:effectLst>
        </p:spPr>
        <p:txBody>
          <a:bodyPr lIns="66399" tIns="33199" rIns="66399" bIns="33199"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grpSp>
        <p:nvGrpSpPr>
          <p:cNvPr id="37" name="组合 103"/>
          <p:cNvGrpSpPr/>
          <p:nvPr userDrawn="1"/>
        </p:nvGrpSpPr>
        <p:grpSpPr bwMode="auto">
          <a:xfrm flipH="1">
            <a:off x="7237604" y="-206703"/>
            <a:ext cx="1472015" cy="1549274"/>
            <a:chOff x="2848131" y="1860029"/>
            <a:chExt cx="3807502" cy="3807502"/>
          </a:xfrm>
        </p:grpSpPr>
        <p:sp>
          <p:nvSpPr>
            <p:cNvPr id="38" name="椭圆 37"/>
            <p:cNvSpPr/>
            <p:nvPr/>
          </p:nvSpPr>
          <p:spPr>
            <a:xfrm>
              <a:off x="2848131" y="1860029"/>
              <a:ext cx="3807502" cy="3807502"/>
            </a:xfrm>
            <a:prstGeom prst="ellipse">
              <a:avLst/>
            </a:prstGeom>
            <a:gradFill flip="none" rotWithShape="1">
              <a:gsLst>
                <a:gs pos="0">
                  <a:sysClr val="window" lastClr="FFFFFF"/>
                </a:gs>
                <a:gs pos="100000">
                  <a:srgbClr val="E0E0E0"/>
                </a:gs>
              </a:gsLst>
              <a:lin ang="5400000" scaled="1"/>
              <a:tileRect/>
            </a:gradFill>
            <a:ln w="12700" cap="flat" cmpd="sng" algn="ctr">
              <a:noFill/>
              <a:prstDash val="solid"/>
              <a:miter lim="800000"/>
            </a:ln>
            <a:effectLst>
              <a:outerShdw blurRad="279400" dist="254000" dir="8100000" algn="tr" rotWithShape="0">
                <a:prstClr val="black">
                  <a:alpha val="40000"/>
                </a:prstClr>
              </a:outerShdw>
            </a:effectLst>
          </p:spPr>
          <p:txBody>
            <a:bodyPr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sp>
          <p:nvSpPr>
            <p:cNvPr id="39" name="椭圆 38"/>
            <p:cNvSpPr/>
            <p:nvPr/>
          </p:nvSpPr>
          <p:spPr>
            <a:xfrm>
              <a:off x="2935929" y="1947827"/>
              <a:ext cx="3631906" cy="3631906"/>
            </a:xfrm>
            <a:prstGeom prst="ellipse">
              <a:avLst/>
            </a:prstGeom>
            <a:gradFill flip="none" rotWithShape="1">
              <a:gsLst>
                <a:gs pos="0">
                  <a:sysClr val="window" lastClr="FFFFFF"/>
                </a:gs>
                <a:gs pos="100000">
                  <a:srgbClr val="DDDEDD"/>
                </a:gs>
              </a:gsLst>
              <a:lin ang="18900000" scaled="1"/>
              <a:tileRect/>
            </a:gradFill>
            <a:ln w="12700" cap="flat" cmpd="sng" algn="ctr">
              <a:noFill/>
              <a:prstDash val="solid"/>
              <a:miter lim="800000"/>
            </a:ln>
            <a:effectLst/>
          </p:spPr>
          <p:txBody>
            <a:bodyPr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grpSp>
      <p:grpSp>
        <p:nvGrpSpPr>
          <p:cNvPr id="40" name="组合 108"/>
          <p:cNvGrpSpPr/>
          <p:nvPr userDrawn="1"/>
        </p:nvGrpSpPr>
        <p:grpSpPr bwMode="auto">
          <a:xfrm flipH="1">
            <a:off x="8110498" y="1219118"/>
            <a:ext cx="1106557" cy="1164635"/>
            <a:chOff x="2848131" y="1860029"/>
            <a:chExt cx="3807502" cy="3807502"/>
          </a:xfrm>
        </p:grpSpPr>
        <p:sp>
          <p:nvSpPr>
            <p:cNvPr id="41" name="椭圆 40"/>
            <p:cNvSpPr/>
            <p:nvPr/>
          </p:nvSpPr>
          <p:spPr>
            <a:xfrm>
              <a:off x="2848131" y="1860029"/>
              <a:ext cx="3807502" cy="3807502"/>
            </a:xfrm>
            <a:prstGeom prst="ellipse">
              <a:avLst/>
            </a:prstGeom>
            <a:gradFill flip="none" rotWithShape="1">
              <a:gsLst>
                <a:gs pos="0">
                  <a:sysClr val="window" lastClr="FFFFFF"/>
                </a:gs>
                <a:gs pos="100000">
                  <a:srgbClr val="E0E0E0"/>
                </a:gs>
              </a:gsLst>
              <a:lin ang="5400000" scaled="1"/>
              <a:tileRect/>
            </a:gradFill>
            <a:ln w="12700" cap="flat" cmpd="sng" algn="ctr">
              <a:noFill/>
              <a:prstDash val="solid"/>
              <a:miter lim="800000"/>
            </a:ln>
            <a:effectLst>
              <a:outerShdw blurRad="279400" dist="254000" dir="8100000" algn="tr" rotWithShape="0">
                <a:prstClr val="black">
                  <a:alpha val="40000"/>
                </a:prstClr>
              </a:outerShdw>
            </a:effectLst>
          </p:spPr>
          <p:txBody>
            <a:bodyPr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sp>
          <p:nvSpPr>
            <p:cNvPr id="42" name="椭圆 41"/>
            <p:cNvSpPr/>
            <p:nvPr/>
          </p:nvSpPr>
          <p:spPr>
            <a:xfrm>
              <a:off x="2937672" y="1949570"/>
              <a:ext cx="3628417" cy="3628417"/>
            </a:xfrm>
            <a:prstGeom prst="ellipse">
              <a:avLst/>
            </a:prstGeom>
            <a:gradFill flip="none" rotWithShape="1">
              <a:gsLst>
                <a:gs pos="0">
                  <a:sysClr val="window" lastClr="FFFFFF"/>
                </a:gs>
                <a:gs pos="100000">
                  <a:srgbClr val="DDDEDD"/>
                </a:gs>
              </a:gsLst>
              <a:lin ang="18900000" scaled="1"/>
              <a:tileRect/>
            </a:gradFill>
            <a:ln w="12700" cap="flat" cmpd="sng" algn="ctr">
              <a:noFill/>
              <a:prstDash val="solid"/>
              <a:miter lim="800000"/>
            </a:ln>
            <a:effectLst/>
          </p:spPr>
          <p:txBody>
            <a:bodyPr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grpSp>
      <p:sp>
        <p:nvSpPr>
          <p:cNvPr id="43" name="椭圆 42"/>
          <p:cNvSpPr/>
          <p:nvPr userDrawn="1"/>
        </p:nvSpPr>
        <p:spPr>
          <a:xfrm flipH="1">
            <a:off x="8990765" y="2146777"/>
            <a:ext cx="238736" cy="251266"/>
          </a:xfrm>
          <a:prstGeom prst="ellipse">
            <a:avLst/>
          </a:prstGeom>
          <a:solidFill>
            <a:srgbClr val="F5A525"/>
          </a:solidFill>
          <a:ln w="19050" cap="flat" cmpd="sng" algn="ctr">
            <a:noFill/>
            <a:prstDash val="solid"/>
            <a:miter lim="800000"/>
          </a:ln>
          <a:effectLst>
            <a:outerShdw blurRad="165100" dist="63500" dir="8100000" algn="tr" rotWithShape="0">
              <a:prstClr val="black">
                <a:alpha val="40000"/>
              </a:prstClr>
            </a:outerShdw>
          </a:effectLst>
        </p:spPr>
        <p:txBody>
          <a:bodyPr lIns="66399" tIns="33199" rIns="66399" bIns="33199"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sp>
        <p:nvSpPr>
          <p:cNvPr id="44" name="椭圆 43"/>
          <p:cNvSpPr/>
          <p:nvPr userDrawn="1"/>
        </p:nvSpPr>
        <p:spPr>
          <a:xfrm flipH="1">
            <a:off x="7918152" y="2026503"/>
            <a:ext cx="410716" cy="432272"/>
          </a:xfrm>
          <a:prstGeom prst="ellipse">
            <a:avLst/>
          </a:prstGeom>
          <a:solidFill>
            <a:srgbClr val="E60012"/>
          </a:solidFill>
          <a:ln w="19050" cap="flat" cmpd="sng" algn="ctr">
            <a:noFill/>
            <a:prstDash val="solid"/>
            <a:miter lim="800000"/>
          </a:ln>
          <a:effectLst>
            <a:outerShdw blurRad="165100" dist="63500" dir="8100000" algn="tr" rotWithShape="0">
              <a:prstClr val="black">
                <a:alpha val="40000"/>
              </a:prstClr>
            </a:outerShdw>
          </a:effectLst>
        </p:spPr>
        <p:txBody>
          <a:bodyPr lIns="66399" tIns="33199" rIns="66399" bIns="33199"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sp>
        <p:nvSpPr>
          <p:cNvPr id="45" name="椭圆 44"/>
          <p:cNvSpPr/>
          <p:nvPr userDrawn="1"/>
        </p:nvSpPr>
        <p:spPr>
          <a:xfrm flipH="1">
            <a:off x="7032812" y="922206"/>
            <a:ext cx="410715" cy="433464"/>
          </a:xfrm>
          <a:prstGeom prst="ellipse">
            <a:avLst/>
          </a:prstGeom>
          <a:solidFill>
            <a:srgbClr val="E60012"/>
          </a:solidFill>
          <a:ln w="19050" cap="flat" cmpd="sng" algn="ctr">
            <a:noFill/>
            <a:prstDash val="solid"/>
            <a:miter lim="800000"/>
          </a:ln>
          <a:effectLst>
            <a:outerShdw blurRad="165100" dist="63500" dir="8100000" algn="tr" rotWithShape="0">
              <a:prstClr val="black">
                <a:alpha val="40000"/>
              </a:prstClr>
            </a:outerShdw>
          </a:effectLst>
        </p:spPr>
        <p:txBody>
          <a:bodyPr lIns="66399" tIns="33199" rIns="66399" bIns="33199"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sp>
        <p:nvSpPr>
          <p:cNvPr id="46" name="椭圆 45"/>
          <p:cNvSpPr/>
          <p:nvPr userDrawn="1"/>
        </p:nvSpPr>
        <p:spPr>
          <a:xfrm flipH="1">
            <a:off x="6753344" y="127921"/>
            <a:ext cx="362064" cy="381067"/>
          </a:xfrm>
          <a:prstGeom prst="ellipse">
            <a:avLst/>
          </a:prstGeom>
          <a:solidFill>
            <a:srgbClr val="F5A525"/>
          </a:solidFill>
          <a:ln w="19050" cap="flat" cmpd="sng" algn="ctr">
            <a:noFill/>
            <a:prstDash val="solid"/>
            <a:miter lim="800000"/>
          </a:ln>
          <a:effectLst>
            <a:outerShdw blurRad="165100" dist="63500" dir="8100000" algn="tr" rotWithShape="0">
              <a:prstClr val="black">
                <a:alpha val="40000"/>
              </a:prstClr>
            </a:outerShdw>
          </a:effectLst>
        </p:spPr>
        <p:txBody>
          <a:bodyPr lIns="66399" tIns="33199" rIns="66399" bIns="33199"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sp>
        <p:nvSpPr>
          <p:cNvPr id="47" name="椭圆 46"/>
          <p:cNvSpPr/>
          <p:nvPr userDrawn="1"/>
        </p:nvSpPr>
        <p:spPr>
          <a:xfrm flipH="1">
            <a:off x="7007921" y="1527150"/>
            <a:ext cx="186689" cy="197679"/>
          </a:xfrm>
          <a:prstGeom prst="ellipse">
            <a:avLst/>
          </a:prstGeom>
          <a:solidFill>
            <a:srgbClr val="F5A525"/>
          </a:solidFill>
          <a:ln w="19050" cap="flat" cmpd="sng" algn="ctr">
            <a:noFill/>
            <a:prstDash val="solid"/>
            <a:miter lim="800000"/>
          </a:ln>
          <a:effectLst>
            <a:outerShdw blurRad="165100" dist="63500" dir="8100000" algn="tr" rotWithShape="0">
              <a:prstClr val="black">
                <a:alpha val="40000"/>
              </a:prstClr>
            </a:outerShdw>
          </a:effectLst>
        </p:spPr>
        <p:txBody>
          <a:bodyPr lIns="66399" tIns="33199" rIns="66399" bIns="33199"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pic>
        <p:nvPicPr>
          <p:cNvPr id="9" name="图片 8" descr="安应答题游戏小程序（定稿）-29"/>
          <p:cNvPicPr>
            <a:picLocks noChangeAspect="1"/>
          </p:cNvPicPr>
          <p:nvPr userDrawn="1"/>
        </p:nvPicPr>
        <p:blipFill>
          <a:blip r:embed="rId20"/>
          <a:stretch>
            <a:fillRect/>
          </a:stretch>
        </p:blipFill>
        <p:spPr>
          <a:xfrm>
            <a:off x="7679690" y="327660"/>
            <a:ext cx="586740" cy="545465"/>
          </a:xfrm>
          <a:prstGeom prst="rect">
            <a:avLst/>
          </a:prstGeom>
        </p:spPr>
      </p:pic>
    </p:spTree>
  </p:cSld>
  <p:clrMap bg1="lt1" tx1="dk1" bg2="lt2" tx2="dk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Lst>
  <p:txStyles>
    <p:titleStyle>
      <a:lvl1pPr algn="l" defTabSz="685800" rtl="0" eaLnBrk="1" fontAlgn="auto" latinLnBrk="0" hangingPunct="1">
        <a:lnSpc>
          <a:spcPct val="100000"/>
        </a:lnSpc>
        <a:spcBef>
          <a:spcPct val="0"/>
        </a:spcBef>
        <a:buNone/>
        <a:defRPr sz="2100" b="1" u="none" strike="noStrike" kern="1200" cap="none" spc="200" normalizeH="0">
          <a:solidFill>
            <a:schemeClr val="tx1"/>
          </a:solidFill>
          <a:uFillTx/>
          <a:latin typeface="+mj-lt"/>
          <a:ea typeface="+mj-ea"/>
          <a:cs typeface="+mj-cs"/>
        </a:defRPr>
      </a:lvl1pPr>
    </p:titleStyle>
    <p:bodyStyle>
      <a:lvl1pPr marL="171450" indent="-171450" algn="l" defTabSz="685800" rtl="0" eaLnBrk="1" fontAlgn="auto" latinLnBrk="0" hangingPunct="1">
        <a:lnSpc>
          <a:spcPct val="130000"/>
        </a:lnSpc>
        <a:spcBef>
          <a:spcPts val="0"/>
        </a:spcBef>
        <a:spcAft>
          <a:spcPts val="1000"/>
        </a:spcAft>
        <a:buFont typeface="Arial" panose="020B0604020202020204" pitchFamily="34" charset="0"/>
        <a:buChar char="•"/>
        <a:defRPr sz="1200" u="none" strike="noStrike" kern="1200" cap="none" spc="150" normalizeH="0" baseline="0">
          <a:solidFill>
            <a:schemeClr val="tx1"/>
          </a:solidFill>
          <a:uFillTx/>
          <a:latin typeface="+mn-lt"/>
          <a:ea typeface="+mn-ea"/>
          <a:cs typeface="+mn-cs"/>
        </a:defRPr>
      </a:lvl1pPr>
      <a:lvl2pPr marL="514350" indent="-171450" algn="l" defTabSz="685800" rtl="0" eaLnBrk="1" fontAlgn="auto" latinLnBrk="0" hangingPunct="1">
        <a:lnSpc>
          <a:spcPct val="130000"/>
        </a:lnSpc>
        <a:spcBef>
          <a:spcPts val="0"/>
        </a:spcBef>
        <a:spcAft>
          <a:spcPts val="1000"/>
        </a:spcAft>
        <a:buFont typeface="Arial" panose="020B0604020202020204" pitchFamily="34" charset="0"/>
        <a:buChar char="•"/>
        <a:tabLst>
          <a:tab pos="1207135" algn="l"/>
        </a:tabLst>
        <a:defRPr sz="1200" u="none" strike="noStrike" kern="1200" cap="none" spc="150" normalizeH="0" baseline="0">
          <a:solidFill>
            <a:schemeClr val="tx1"/>
          </a:solidFill>
          <a:uFillTx/>
          <a:latin typeface="+mn-lt"/>
          <a:ea typeface="+mn-ea"/>
          <a:cs typeface="+mn-cs"/>
        </a:defRPr>
      </a:lvl2pPr>
      <a:lvl3pPr marL="857250" indent="-171450" algn="l" defTabSz="685800" rtl="0" eaLnBrk="1" fontAlgn="auto" latinLnBrk="0" hangingPunct="1">
        <a:lnSpc>
          <a:spcPct val="130000"/>
        </a:lnSpc>
        <a:spcBef>
          <a:spcPts val="0"/>
        </a:spcBef>
        <a:spcAft>
          <a:spcPts val="1000"/>
        </a:spcAft>
        <a:buFont typeface="Arial" panose="020B0604020202020204" pitchFamily="34" charset="0"/>
        <a:buChar char="•"/>
        <a:defRPr sz="1200" u="none" strike="noStrike" kern="1200" cap="none" spc="150" normalizeH="0" baseline="0">
          <a:solidFill>
            <a:schemeClr val="tx1"/>
          </a:solidFill>
          <a:uFillTx/>
          <a:latin typeface="+mn-lt"/>
          <a:ea typeface="+mn-ea"/>
          <a:cs typeface="+mn-cs"/>
        </a:defRPr>
      </a:lvl3pPr>
      <a:lvl4pPr marL="1200150" indent="-171450" algn="l" defTabSz="685800" rtl="0" eaLnBrk="1" fontAlgn="auto" latinLnBrk="0" hangingPunct="1">
        <a:lnSpc>
          <a:spcPct val="130000"/>
        </a:lnSpc>
        <a:spcBef>
          <a:spcPts val="0"/>
        </a:spcBef>
        <a:spcAft>
          <a:spcPts val="1000"/>
        </a:spcAft>
        <a:buFont typeface="Arial" panose="020B0604020202020204" pitchFamily="34" charset="0"/>
        <a:buChar char="•"/>
        <a:defRPr sz="1200" u="none" strike="noStrike" kern="1200" cap="none" spc="150" normalizeH="0" baseline="0">
          <a:solidFill>
            <a:schemeClr val="tx1"/>
          </a:solidFill>
          <a:uFillTx/>
          <a:latin typeface="+mn-lt"/>
          <a:ea typeface="+mn-ea"/>
          <a:cs typeface="+mn-cs"/>
        </a:defRPr>
      </a:lvl4pPr>
      <a:lvl5pPr marL="1543050" indent="-171450" algn="l" defTabSz="685800" rtl="0" eaLnBrk="1" fontAlgn="auto" latinLnBrk="0" hangingPunct="1">
        <a:lnSpc>
          <a:spcPct val="130000"/>
        </a:lnSpc>
        <a:spcBef>
          <a:spcPts val="0"/>
        </a:spcBef>
        <a:spcAft>
          <a:spcPts val="1000"/>
        </a:spcAft>
        <a:buFont typeface="Arial" panose="020B0604020202020204" pitchFamily="34" charset="0"/>
        <a:buChar char="•"/>
        <a:defRPr sz="1200" u="none" strike="noStrike" kern="1200" cap="none" spc="150" normalizeH="0" baseline="0">
          <a:solidFill>
            <a:schemeClr val="tx1"/>
          </a:solidFill>
          <a:uFillTx/>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0"/>
        </a:gradFill>
        <a:effectLst/>
      </p:bgPr>
    </p:bg>
    <p:spTree>
      <p:nvGrpSpPr>
        <p:cNvPr id="1" name=""/>
        <p:cNvGrpSpPr/>
        <p:nvPr/>
      </p:nvGrpSpPr>
      <p:grpSpPr>
        <a:xfrm>
          <a:off x="0" y="0"/>
          <a:ext cx="0" cy="0"/>
          <a:chOff x="0" y="0"/>
          <a:chExt cx="0" cy="0"/>
        </a:xfrm>
      </p:grpSpPr>
      <p:grpSp>
        <p:nvGrpSpPr>
          <p:cNvPr id="35" name="组合 34"/>
          <p:cNvGrpSpPr/>
          <p:nvPr userDrawn="1"/>
        </p:nvGrpSpPr>
        <p:grpSpPr>
          <a:xfrm>
            <a:off x="0" y="0"/>
            <a:ext cx="9144000" cy="5143500"/>
            <a:chOff x="0" y="0"/>
            <a:chExt cx="14400" cy="8100"/>
          </a:xfrm>
        </p:grpSpPr>
        <p:pic>
          <p:nvPicPr>
            <p:cNvPr id="36" name="Picture 2" descr="C:\Users\Administrator\Desktop\00000fff.jpg"/>
            <p:cNvPicPr>
              <a:picLocks noChangeAspect="1" noChangeArrowheads="1"/>
            </p:cNvPicPr>
            <p:nvPr userDrawn="1"/>
          </p:nvPicPr>
          <p:blipFill>
            <a:blip r:embed="rId12" cstate="print"/>
            <a:srcRect/>
            <a:stretch>
              <a:fillRect/>
            </a:stretch>
          </p:blipFill>
          <p:spPr bwMode="auto">
            <a:xfrm>
              <a:off x="0" y="0"/>
              <a:ext cx="14400" cy="8101"/>
            </a:xfrm>
            <a:prstGeom prst="rect">
              <a:avLst/>
            </a:prstGeom>
            <a:noFill/>
            <a:ln w="9525">
              <a:noFill/>
              <a:miter lim="800000"/>
              <a:headEnd/>
              <a:tailEnd/>
            </a:ln>
          </p:spPr>
        </p:pic>
        <p:sp>
          <p:nvSpPr>
            <p:cNvPr id="37" name="矩形 36"/>
            <p:cNvSpPr/>
            <p:nvPr userDrawn="1"/>
          </p:nvSpPr>
          <p:spPr>
            <a:xfrm>
              <a:off x="0" y="7891"/>
              <a:ext cx="14400" cy="17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905" noProof="1">
                <a:solidFill>
                  <a:srgbClr val="C00000"/>
                </a:solidFill>
                <a:ea typeface="思源黑体" panose="020B0400000000000000" pitchFamily="34" charset="-122"/>
              </a:endParaRPr>
            </a:p>
          </p:txBody>
        </p:sp>
      </p:grpSp>
      <p:sp>
        <p:nvSpPr>
          <p:cNvPr id="7" name="KSO_TEMPLATE" hidden="1"/>
          <p:cNvSpPr/>
          <p:nvPr userDrawn="1">
            <p:custDataLst>
              <p:tags r:id="rId13"/>
            </p:custDataLst>
          </p:nvPr>
        </p:nvSpPr>
        <p:spPr>
          <a:xfrm>
            <a:off x="0" y="0"/>
            <a:ext cx="0" cy="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p>
        </p:txBody>
      </p:sp>
      <p:sp>
        <p:nvSpPr>
          <p:cNvPr id="73" name="圆角矩形 72"/>
          <p:cNvSpPr/>
          <p:nvPr userDrawn="1"/>
        </p:nvSpPr>
        <p:spPr>
          <a:xfrm>
            <a:off x="453365" y="360489"/>
            <a:ext cx="3206525" cy="918133"/>
          </a:xfrm>
          <a:prstGeom prst="roundRect">
            <a:avLst>
              <a:gd name="adj" fmla="val 50000"/>
            </a:avLst>
          </a:prstGeom>
          <a:solidFill>
            <a:srgbClr val="C00000"/>
          </a:solidFill>
          <a:ln>
            <a:no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6399" tIns="33199" rIns="66399" bIns="33199" anchor="ctr"/>
          <a:lstStyle/>
          <a:p>
            <a:pPr algn="ctr" fontAlgn="auto">
              <a:defRPr/>
            </a:pPr>
            <a:endParaRPr lang="zh-CN" altLang="en-US" sz="1430" noProof="1">
              <a:ea typeface="思源黑体" panose="020B0400000000000000" pitchFamily="34" charset="-122"/>
            </a:endParaRPr>
          </a:p>
        </p:txBody>
      </p:sp>
      <p:sp>
        <p:nvSpPr>
          <p:cNvPr id="74" name="任意多边形 73"/>
          <p:cNvSpPr/>
          <p:nvPr userDrawn="1"/>
        </p:nvSpPr>
        <p:spPr>
          <a:xfrm rot="2708570">
            <a:off x="2875889" y="583619"/>
            <a:ext cx="495387" cy="470682"/>
          </a:xfrm>
          <a:custGeom>
            <a:avLst/>
            <a:gdLst>
              <a:gd name="connsiteX0" fmla="*/ 460887 w 914400"/>
              <a:gd name="connsiteY0" fmla="*/ 132735 h 914400"/>
              <a:gd name="connsiteX1" fmla="*/ 140109 w 914400"/>
              <a:gd name="connsiteY1" fmla="*/ 453513 h 914400"/>
              <a:gd name="connsiteX2" fmla="*/ 460887 w 914400"/>
              <a:gd name="connsiteY2" fmla="*/ 774291 h 914400"/>
              <a:gd name="connsiteX3" fmla="*/ 781665 w 914400"/>
              <a:gd name="connsiteY3" fmla="*/ 453513 h 914400"/>
              <a:gd name="connsiteX4" fmla="*/ 460887 w 914400"/>
              <a:gd name="connsiteY4" fmla="*/ 132735 h 914400"/>
              <a:gd name="connsiteX5" fmla="*/ 457200 w 914400"/>
              <a:gd name="connsiteY5" fmla="*/ 0 h 914400"/>
              <a:gd name="connsiteX6" fmla="*/ 914400 w 914400"/>
              <a:gd name="connsiteY6" fmla="*/ 0 h 914400"/>
              <a:gd name="connsiteX7" fmla="*/ 914400 w 914400"/>
              <a:gd name="connsiteY7" fmla="*/ 457200 h 914400"/>
              <a:gd name="connsiteX8" fmla="*/ 457200 w 914400"/>
              <a:gd name="connsiteY8" fmla="*/ 914400 h 914400"/>
              <a:gd name="connsiteX9" fmla="*/ 0 w 914400"/>
              <a:gd name="connsiteY9" fmla="*/ 457200 h 914400"/>
              <a:gd name="connsiteX10" fmla="*/ 457200 w 914400"/>
              <a:gd name="connsiteY10"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4400" h="914400">
                <a:moveTo>
                  <a:pt x="460887" y="132735"/>
                </a:moveTo>
                <a:cubicBezTo>
                  <a:pt x="283726" y="132735"/>
                  <a:pt x="140109" y="276352"/>
                  <a:pt x="140109" y="453513"/>
                </a:cubicBezTo>
                <a:cubicBezTo>
                  <a:pt x="140109" y="630674"/>
                  <a:pt x="283726" y="774291"/>
                  <a:pt x="460887" y="774291"/>
                </a:cubicBezTo>
                <a:cubicBezTo>
                  <a:pt x="638048" y="774291"/>
                  <a:pt x="781665" y="630674"/>
                  <a:pt x="781665" y="453513"/>
                </a:cubicBezTo>
                <a:cubicBezTo>
                  <a:pt x="781665" y="276352"/>
                  <a:pt x="638048" y="132735"/>
                  <a:pt x="460887" y="132735"/>
                </a:cubicBezTo>
                <a:close/>
                <a:moveTo>
                  <a:pt x="457200" y="0"/>
                </a:moveTo>
                <a:lnTo>
                  <a:pt x="914400" y="0"/>
                </a:lnTo>
                <a:lnTo>
                  <a:pt x="914400" y="457200"/>
                </a:lnTo>
                <a:cubicBezTo>
                  <a:pt x="914400" y="709705"/>
                  <a:pt x="709705" y="914400"/>
                  <a:pt x="457200" y="914400"/>
                </a:cubicBezTo>
                <a:cubicBezTo>
                  <a:pt x="204695" y="914400"/>
                  <a:pt x="0" y="709705"/>
                  <a:pt x="0" y="457200"/>
                </a:cubicBezTo>
                <a:cubicBezTo>
                  <a:pt x="0" y="204695"/>
                  <a:pt x="204695" y="0"/>
                  <a:pt x="457200" y="0"/>
                </a:cubicBezTo>
                <a:close/>
              </a:path>
            </a:pathLst>
          </a:custGeom>
          <a:gradFill>
            <a:gsLst>
              <a:gs pos="0">
                <a:sysClr val="window" lastClr="FFFFFF"/>
              </a:gs>
              <a:gs pos="100000">
                <a:srgbClr val="D4D4D4"/>
              </a:gs>
            </a:gsLst>
            <a:lin ang="13200000" scaled="0"/>
          </a:gradFill>
          <a:ln>
            <a:noFill/>
          </a:ln>
          <a:effectLst>
            <a:outerShdw blurRad="1270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6399" tIns="33199" rIns="66399" bIns="33199" anchor="ctr"/>
          <a:lstStyle/>
          <a:p>
            <a:pPr algn="ctr" fontAlgn="auto">
              <a:defRPr/>
            </a:pPr>
            <a:endParaRPr lang="zh-CN" altLang="en-US" sz="1430" noProof="1">
              <a:ea typeface="思源黑体" panose="020B0400000000000000" pitchFamily="34" charset="-122"/>
            </a:endParaRPr>
          </a:p>
        </p:txBody>
      </p:sp>
      <p:grpSp>
        <p:nvGrpSpPr>
          <p:cNvPr id="23" name="组合 22"/>
          <p:cNvGrpSpPr/>
          <p:nvPr userDrawn="1"/>
        </p:nvGrpSpPr>
        <p:grpSpPr>
          <a:xfrm>
            <a:off x="4227830" y="679450"/>
            <a:ext cx="3900805" cy="718185"/>
            <a:chOff x="6684" y="1070"/>
            <a:chExt cx="6143" cy="1131"/>
          </a:xfrm>
        </p:grpSpPr>
        <p:sp>
          <p:nvSpPr>
            <p:cNvPr id="62" name="圆角矩形 61"/>
            <p:cNvSpPr/>
            <p:nvPr/>
          </p:nvSpPr>
          <p:spPr>
            <a:xfrm>
              <a:off x="7276" y="1194"/>
              <a:ext cx="5551" cy="808"/>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b="1" noProof="1">
                <a:solidFill>
                  <a:schemeClr val="tx1"/>
                </a:solidFill>
                <a:latin typeface="微软雅黑" panose="020B0503020204020204" pitchFamily="34" charset="-122"/>
                <a:ea typeface="微软雅黑" panose="020B0503020204020204" pitchFamily="34" charset="-122"/>
              </a:endParaRPr>
            </a:p>
          </p:txBody>
        </p:sp>
        <p:grpSp>
          <p:nvGrpSpPr>
            <p:cNvPr id="9" name="组合 74"/>
            <p:cNvGrpSpPr/>
            <p:nvPr/>
          </p:nvGrpSpPr>
          <p:grpSpPr bwMode="auto">
            <a:xfrm>
              <a:off x="6684" y="1070"/>
              <a:ext cx="1074" cy="1131"/>
              <a:chOff x="4827922" y="1186802"/>
              <a:chExt cx="576000" cy="576076"/>
            </a:xfrm>
          </p:grpSpPr>
          <p:sp>
            <p:nvSpPr>
              <p:cNvPr id="76" name="椭圆 75"/>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00" b="1" kern="0" noProof="1">
                  <a:latin typeface="微软雅黑" panose="020B0503020204020204" pitchFamily="34" charset="-122"/>
                  <a:ea typeface="微软雅黑" panose="020B0503020204020204" pitchFamily="34" charset="-122"/>
                </a:endParaRPr>
              </a:p>
            </p:txBody>
          </p:sp>
          <p:sp>
            <p:nvSpPr>
              <p:cNvPr id="77" name="椭圆 76"/>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00" b="1" kern="0" noProof="1">
                  <a:latin typeface="微软雅黑" panose="020B0503020204020204" pitchFamily="34" charset="-122"/>
                  <a:ea typeface="微软雅黑" panose="020B0503020204020204" pitchFamily="34" charset="-122"/>
                </a:endParaRPr>
              </a:p>
            </p:txBody>
          </p:sp>
          <p:grpSp>
            <p:nvGrpSpPr>
              <p:cNvPr id="10" name="组合 77"/>
              <p:cNvGrpSpPr/>
              <p:nvPr/>
            </p:nvGrpSpPr>
            <p:grpSpPr bwMode="auto">
              <a:xfrm>
                <a:off x="5009668" y="1381292"/>
                <a:ext cx="212507" cy="187095"/>
                <a:chOff x="1510550" y="1427018"/>
                <a:chExt cx="567223" cy="499395"/>
              </a:xfrm>
            </p:grpSpPr>
            <p:cxnSp>
              <p:nvCxnSpPr>
                <p:cNvPr id="79" name="直接连接符 78"/>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80" name="直接连接符 79"/>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81" name="直接连接符 80"/>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grpSp>
        <p:nvGrpSpPr>
          <p:cNvPr id="24" name="组合 23"/>
          <p:cNvGrpSpPr/>
          <p:nvPr userDrawn="1"/>
        </p:nvGrpSpPr>
        <p:grpSpPr>
          <a:xfrm>
            <a:off x="4227830" y="1508760"/>
            <a:ext cx="3900805" cy="716915"/>
            <a:chOff x="6684" y="2512"/>
            <a:chExt cx="6143" cy="1129"/>
          </a:xfrm>
        </p:grpSpPr>
        <p:sp>
          <p:nvSpPr>
            <p:cNvPr id="65" name="圆角矩形 64"/>
            <p:cNvSpPr/>
            <p:nvPr/>
          </p:nvSpPr>
          <p:spPr>
            <a:xfrm>
              <a:off x="7276" y="2630"/>
              <a:ext cx="5551" cy="808"/>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b="1" noProof="1">
                <a:solidFill>
                  <a:schemeClr val="tx1"/>
                </a:solidFill>
                <a:latin typeface="微软雅黑" panose="020B0503020204020204" pitchFamily="34" charset="-122"/>
                <a:ea typeface="微软雅黑" panose="020B0503020204020204" pitchFamily="34" charset="-122"/>
              </a:endParaRPr>
            </a:p>
          </p:txBody>
        </p:sp>
        <p:grpSp>
          <p:nvGrpSpPr>
            <p:cNvPr id="12" name="组合 81"/>
            <p:cNvGrpSpPr/>
            <p:nvPr/>
          </p:nvGrpSpPr>
          <p:grpSpPr bwMode="auto">
            <a:xfrm>
              <a:off x="6684" y="2512"/>
              <a:ext cx="1074" cy="1129"/>
              <a:chOff x="4827922" y="1186802"/>
              <a:chExt cx="576000" cy="576076"/>
            </a:xfrm>
          </p:grpSpPr>
          <p:sp>
            <p:nvSpPr>
              <p:cNvPr id="83" name="椭圆 82"/>
              <p:cNvSpPr/>
              <p:nvPr/>
            </p:nvSpPr>
            <p:spPr>
              <a:xfrm flipH="1">
                <a:off x="4827922" y="1186802"/>
                <a:ext cx="576000" cy="576076"/>
              </a:xfrm>
              <a:prstGeom prst="ellipse">
                <a:avLst/>
              </a:prstGeom>
              <a:solidFill>
                <a:srgbClr val="F5A525"/>
              </a:solidFill>
              <a:ln w="50800" cap="flat" cmpd="sng" algn="ctr">
                <a:noFill/>
                <a:prstDash val="solid"/>
                <a:miter lim="800000"/>
              </a:ln>
              <a:effectLst/>
            </p:spPr>
            <p:txBody>
              <a:bodyPr anchor="ctr"/>
              <a:lstStyle/>
              <a:p>
                <a:pPr algn="ctr" defTabSz="1114425">
                  <a:defRPr/>
                </a:pPr>
                <a:endParaRPr lang="zh-CN" altLang="en-US" sz="4800" b="1" kern="0" noProof="1">
                  <a:latin typeface="微软雅黑" panose="020B0503020204020204" pitchFamily="34" charset="-122"/>
                  <a:ea typeface="微软雅黑" panose="020B0503020204020204" pitchFamily="34" charset="-122"/>
                </a:endParaRPr>
              </a:p>
            </p:txBody>
          </p:sp>
          <p:sp>
            <p:nvSpPr>
              <p:cNvPr id="84" name="椭圆 83"/>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00" b="1" kern="0" noProof="1">
                  <a:latin typeface="微软雅黑" panose="020B0503020204020204" pitchFamily="34" charset="-122"/>
                  <a:ea typeface="微软雅黑" panose="020B0503020204020204" pitchFamily="34" charset="-122"/>
                </a:endParaRPr>
              </a:p>
            </p:txBody>
          </p:sp>
          <p:grpSp>
            <p:nvGrpSpPr>
              <p:cNvPr id="13" name="组合 84"/>
              <p:cNvGrpSpPr/>
              <p:nvPr/>
            </p:nvGrpSpPr>
            <p:grpSpPr bwMode="auto">
              <a:xfrm>
                <a:off x="5009668" y="1381292"/>
                <a:ext cx="212507" cy="187095"/>
                <a:chOff x="1510550" y="1427018"/>
                <a:chExt cx="567223" cy="499395"/>
              </a:xfrm>
            </p:grpSpPr>
            <p:cxnSp>
              <p:nvCxnSpPr>
                <p:cNvPr id="86" name="直接连接符 85"/>
                <p:cNvCxnSpPr/>
                <p:nvPr/>
              </p:nvCxnSpPr>
              <p:spPr>
                <a:xfrm>
                  <a:off x="1509874" y="1526016"/>
                  <a:ext cx="568579" cy="303956"/>
                </a:xfrm>
                <a:prstGeom prst="line">
                  <a:avLst/>
                </a:prstGeom>
                <a:ln w="25400">
                  <a:solidFill>
                    <a:srgbClr val="F5A525"/>
                  </a:solidFill>
                </a:ln>
              </p:spPr>
              <p:style>
                <a:lnRef idx="1">
                  <a:schemeClr val="accent1"/>
                </a:lnRef>
                <a:fillRef idx="0">
                  <a:schemeClr val="accent1"/>
                </a:fillRef>
                <a:effectRef idx="0">
                  <a:schemeClr val="accent1"/>
                </a:effectRef>
                <a:fontRef idx="minor">
                  <a:schemeClr val="tx1"/>
                </a:fontRef>
              </p:style>
            </p:cxnSp>
            <p:cxnSp>
              <p:nvCxnSpPr>
                <p:cNvPr id="87" name="直接连接符 86"/>
                <p:cNvCxnSpPr/>
                <p:nvPr/>
              </p:nvCxnSpPr>
              <p:spPr>
                <a:xfrm flipH="1" flipV="1">
                  <a:off x="1971366" y="1426399"/>
                  <a:ext cx="107087" cy="401020"/>
                </a:xfrm>
                <a:prstGeom prst="line">
                  <a:avLst/>
                </a:prstGeom>
                <a:ln w="25400">
                  <a:solidFill>
                    <a:srgbClr val="F5A525"/>
                  </a:solidFill>
                </a:ln>
              </p:spPr>
              <p:style>
                <a:lnRef idx="1">
                  <a:schemeClr val="accent1"/>
                </a:lnRef>
                <a:fillRef idx="0">
                  <a:schemeClr val="accent1"/>
                </a:fillRef>
                <a:effectRef idx="0">
                  <a:schemeClr val="accent1"/>
                </a:effectRef>
                <a:fontRef idx="minor">
                  <a:schemeClr val="tx1"/>
                </a:fontRef>
              </p:style>
            </p:cxnSp>
            <p:cxnSp>
              <p:nvCxnSpPr>
                <p:cNvPr id="88" name="直接连接符 87"/>
                <p:cNvCxnSpPr/>
                <p:nvPr/>
              </p:nvCxnSpPr>
              <p:spPr>
                <a:xfrm flipH="1">
                  <a:off x="1701099" y="1827419"/>
                  <a:ext cx="377353" cy="99615"/>
                </a:xfrm>
                <a:prstGeom prst="line">
                  <a:avLst/>
                </a:prstGeom>
                <a:ln w="25400">
                  <a:solidFill>
                    <a:srgbClr val="F5A525"/>
                  </a:solidFill>
                </a:ln>
              </p:spPr>
              <p:style>
                <a:lnRef idx="1">
                  <a:schemeClr val="accent1"/>
                </a:lnRef>
                <a:fillRef idx="0">
                  <a:schemeClr val="accent1"/>
                </a:fillRef>
                <a:effectRef idx="0">
                  <a:schemeClr val="accent1"/>
                </a:effectRef>
                <a:fontRef idx="minor">
                  <a:schemeClr val="tx1"/>
                </a:fontRef>
              </p:style>
            </p:cxnSp>
          </p:grpSp>
        </p:grpSp>
      </p:grpSp>
      <p:grpSp>
        <p:nvGrpSpPr>
          <p:cNvPr id="25" name="组合 24"/>
          <p:cNvGrpSpPr/>
          <p:nvPr userDrawn="1"/>
        </p:nvGrpSpPr>
        <p:grpSpPr>
          <a:xfrm>
            <a:off x="4227814" y="2336587"/>
            <a:ext cx="3958024" cy="716881"/>
            <a:chOff x="6684" y="3941"/>
            <a:chExt cx="6233" cy="1129"/>
          </a:xfrm>
        </p:grpSpPr>
        <p:sp>
          <p:nvSpPr>
            <p:cNvPr id="68" name="圆角矩形 67"/>
            <p:cNvSpPr/>
            <p:nvPr/>
          </p:nvSpPr>
          <p:spPr>
            <a:xfrm>
              <a:off x="7276" y="4119"/>
              <a:ext cx="5641" cy="806"/>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b="1" noProof="1">
                <a:solidFill>
                  <a:schemeClr val="tx1"/>
                </a:solidFill>
                <a:latin typeface="微软雅黑" panose="020B0503020204020204" pitchFamily="34" charset="-122"/>
                <a:ea typeface="微软雅黑" panose="020B0503020204020204" pitchFamily="34" charset="-122"/>
              </a:endParaRPr>
            </a:p>
          </p:txBody>
        </p:sp>
        <p:grpSp>
          <p:nvGrpSpPr>
            <p:cNvPr id="15" name="组合 88"/>
            <p:cNvGrpSpPr/>
            <p:nvPr/>
          </p:nvGrpSpPr>
          <p:grpSpPr bwMode="auto">
            <a:xfrm>
              <a:off x="6684" y="3941"/>
              <a:ext cx="1074" cy="1129"/>
              <a:chOff x="4827922" y="1186802"/>
              <a:chExt cx="576000" cy="576076"/>
            </a:xfrm>
          </p:grpSpPr>
          <p:sp>
            <p:nvSpPr>
              <p:cNvPr id="90" name="椭圆 89"/>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00" b="1" kern="0" noProof="1">
                  <a:latin typeface="微软雅黑" panose="020B0503020204020204" pitchFamily="34" charset="-122"/>
                  <a:ea typeface="微软雅黑" panose="020B0503020204020204" pitchFamily="34" charset="-122"/>
                </a:endParaRPr>
              </a:p>
            </p:txBody>
          </p:sp>
          <p:sp>
            <p:nvSpPr>
              <p:cNvPr id="91" name="椭圆 90"/>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00" b="1" kern="0" noProof="1">
                  <a:latin typeface="微软雅黑" panose="020B0503020204020204" pitchFamily="34" charset="-122"/>
                  <a:ea typeface="微软雅黑" panose="020B0503020204020204" pitchFamily="34" charset="-122"/>
                </a:endParaRPr>
              </a:p>
            </p:txBody>
          </p:sp>
          <p:grpSp>
            <p:nvGrpSpPr>
              <p:cNvPr id="16" name="组合 91"/>
              <p:cNvGrpSpPr/>
              <p:nvPr/>
            </p:nvGrpSpPr>
            <p:grpSpPr bwMode="auto">
              <a:xfrm>
                <a:off x="5009668" y="1381292"/>
                <a:ext cx="212507" cy="187095"/>
                <a:chOff x="1510550" y="1427018"/>
                <a:chExt cx="567223" cy="499395"/>
              </a:xfrm>
            </p:grpSpPr>
            <p:cxnSp>
              <p:nvCxnSpPr>
                <p:cNvPr id="93" name="直接连接符 92"/>
                <p:cNvCxnSpPr/>
                <p:nvPr/>
              </p:nvCxnSpPr>
              <p:spPr>
                <a:xfrm>
                  <a:off x="1509874" y="1526016"/>
                  <a:ext cx="568579" cy="303956"/>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94" name="直接连接符 93"/>
                <p:cNvCxnSpPr/>
                <p:nvPr/>
              </p:nvCxnSpPr>
              <p:spPr>
                <a:xfrm flipH="1" flipV="1">
                  <a:off x="1971366" y="1426399"/>
                  <a:ext cx="107087" cy="401020"/>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95" name="直接连接符 94"/>
                <p:cNvCxnSpPr/>
                <p:nvPr/>
              </p:nvCxnSpPr>
              <p:spPr>
                <a:xfrm flipH="1">
                  <a:off x="1701099" y="1827419"/>
                  <a:ext cx="377353" cy="99615"/>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grpSp>
        <p:nvGrpSpPr>
          <p:cNvPr id="17" name="组合 103"/>
          <p:cNvGrpSpPr/>
          <p:nvPr userDrawn="1"/>
        </p:nvGrpSpPr>
        <p:grpSpPr bwMode="auto">
          <a:xfrm flipH="1">
            <a:off x="849661" y="2815130"/>
            <a:ext cx="1472015" cy="1549274"/>
            <a:chOff x="2848131" y="1860029"/>
            <a:chExt cx="3807502" cy="3807502"/>
          </a:xfrm>
        </p:grpSpPr>
        <p:sp>
          <p:nvSpPr>
            <p:cNvPr id="106" name="椭圆 105"/>
            <p:cNvSpPr/>
            <p:nvPr/>
          </p:nvSpPr>
          <p:spPr>
            <a:xfrm>
              <a:off x="2848131" y="1860029"/>
              <a:ext cx="3807502" cy="3807502"/>
            </a:xfrm>
            <a:prstGeom prst="ellipse">
              <a:avLst/>
            </a:prstGeom>
            <a:gradFill flip="none" rotWithShape="1">
              <a:gsLst>
                <a:gs pos="0">
                  <a:sysClr val="window" lastClr="FFFFFF"/>
                </a:gs>
                <a:gs pos="100000">
                  <a:srgbClr val="E0E0E0"/>
                </a:gs>
              </a:gsLst>
              <a:lin ang="5400000" scaled="1"/>
              <a:tileRect/>
            </a:gradFill>
            <a:ln w="12700" cap="flat" cmpd="sng" algn="ctr">
              <a:noFill/>
              <a:prstDash val="solid"/>
              <a:miter lim="800000"/>
            </a:ln>
            <a:effectLst>
              <a:outerShdw blurRad="279400" dist="254000" dir="8100000" algn="tr" rotWithShape="0">
                <a:prstClr val="black">
                  <a:alpha val="40000"/>
                </a:prstClr>
              </a:outerShdw>
            </a:effectLst>
          </p:spPr>
          <p:txBody>
            <a:bodyPr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sp>
          <p:nvSpPr>
            <p:cNvPr id="107" name="椭圆 106"/>
            <p:cNvSpPr/>
            <p:nvPr/>
          </p:nvSpPr>
          <p:spPr>
            <a:xfrm>
              <a:off x="2935929" y="1947827"/>
              <a:ext cx="3631906" cy="3631906"/>
            </a:xfrm>
            <a:prstGeom prst="ellipse">
              <a:avLst/>
            </a:prstGeom>
            <a:gradFill flip="none" rotWithShape="1">
              <a:gsLst>
                <a:gs pos="0">
                  <a:sysClr val="window" lastClr="FFFFFF"/>
                </a:gs>
                <a:gs pos="100000">
                  <a:srgbClr val="DDDEDD"/>
                </a:gs>
              </a:gsLst>
              <a:lin ang="18900000" scaled="1"/>
              <a:tileRect/>
            </a:gradFill>
            <a:ln w="12700" cap="flat" cmpd="sng" algn="ctr">
              <a:noFill/>
              <a:prstDash val="solid"/>
              <a:miter lim="800000"/>
            </a:ln>
            <a:effectLst/>
          </p:spPr>
          <p:txBody>
            <a:bodyPr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grpSp>
      <p:grpSp>
        <p:nvGrpSpPr>
          <p:cNvPr id="18" name="组合 108"/>
          <p:cNvGrpSpPr/>
          <p:nvPr userDrawn="1"/>
        </p:nvGrpSpPr>
        <p:grpSpPr bwMode="auto">
          <a:xfrm flipH="1">
            <a:off x="2411060" y="3440318"/>
            <a:ext cx="1106557" cy="1164635"/>
            <a:chOff x="2848131" y="1860029"/>
            <a:chExt cx="3807502" cy="3807502"/>
          </a:xfrm>
        </p:grpSpPr>
        <p:sp>
          <p:nvSpPr>
            <p:cNvPr id="111" name="椭圆 110"/>
            <p:cNvSpPr/>
            <p:nvPr/>
          </p:nvSpPr>
          <p:spPr>
            <a:xfrm>
              <a:off x="2848131" y="1860029"/>
              <a:ext cx="3807502" cy="3807502"/>
            </a:xfrm>
            <a:prstGeom prst="ellipse">
              <a:avLst/>
            </a:prstGeom>
            <a:gradFill flip="none" rotWithShape="1">
              <a:gsLst>
                <a:gs pos="0">
                  <a:sysClr val="window" lastClr="FFFFFF"/>
                </a:gs>
                <a:gs pos="100000">
                  <a:srgbClr val="E0E0E0"/>
                </a:gs>
              </a:gsLst>
              <a:lin ang="5400000" scaled="1"/>
              <a:tileRect/>
            </a:gradFill>
            <a:ln w="12700" cap="flat" cmpd="sng" algn="ctr">
              <a:noFill/>
              <a:prstDash val="solid"/>
              <a:miter lim="800000"/>
            </a:ln>
            <a:effectLst>
              <a:outerShdw blurRad="279400" dist="254000" dir="8100000" algn="tr" rotWithShape="0">
                <a:prstClr val="black">
                  <a:alpha val="40000"/>
                </a:prstClr>
              </a:outerShdw>
            </a:effectLst>
          </p:spPr>
          <p:txBody>
            <a:bodyPr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sp>
          <p:nvSpPr>
            <p:cNvPr id="112" name="椭圆 111"/>
            <p:cNvSpPr/>
            <p:nvPr/>
          </p:nvSpPr>
          <p:spPr>
            <a:xfrm>
              <a:off x="2937672" y="1949570"/>
              <a:ext cx="3628417" cy="3628417"/>
            </a:xfrm>
            <a:prstGeom prst="ellipse">
              <a:avLst/>
            </a:prstGeom>
            <a:gradFill flip="none" rotWithShape="1">
              <a:gsLst>
                <a:gs pos="0">
                  <a:sysClr val="window" lastClr="FFFFFF"/>
                </a:gs>
                <a:gs pos="100000">
                  <a:srgbClr val="DDDEDD"/>
                </a:gs>
              </a:gsLst>
              <a:lin ang="18900000" scaled="1"/>
              <a:tileRect/>
            </a:gradFill>
            <a:ln w="12700" cap="flat" cmpd="sng" algn="ctr">
              <a:noFill/>
              <a:prstDash val="solid"/>
              <a:miter lim="800000"/>
            </a:ln>
            <a:effectLst/>
          </p:spPr>
          <p:txBody>
            <a:bodyPr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grpSp>
      <p:sp>
        <p:nvSpPr>
          <p:cNvPr id="113" name="椭圆 112"/>
          <p:cNvSpPr/>
          <p:nvPr userDrawn="1"/>
        </p:nvSpPr>
        <p:spPr>
          <a:xfrm flipH="1">
            <a:off x="3291327" y="4367977"/>
            <a:ext cx="238736" cy="251266"/>
          </a:xfrm>
          <a:prstGeom prst="ellipse">
            <a:avLst/>
          </a:prstGeom>
          <a:solidFill>
            <a:srgbClr val="F5A525"/>
          </a:solidFill>
          <a:ln w="19050" cap="flat" cmpd="sng" algn="ctr">
            <a:noFill/>
            <a:prstDash val="solid"/>
            <a:miter lim="800000"/>
          </a:ln>
          <a:effectLst>
            <a:outerShdw blurRad="165100" dist="63500" dir="8100000" algn="tr" rotWithShape="0">
              <a:prstClr val="black">
                <a:alpha val="40000"/>
              </a:prstClr>
            </a:outerShdw>
          </a:effectLst>
        </p:spPr>
        <p:txBody>
          <a:bodyPr lIns="66399" tIns="33199" rIns="66399" bIns="33199"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sp>
        <p:nvSpPr>
          <p:cNvPr id="115" name="椭圆 114"/>
          <p:cNvSpPr/>
          <p:nvPr userDrawn="1"/>
        </p:nvSpPr>
        <p:spPr>
          <a:xfrm flipH="1">
            <a:off x="2218714" y="4247703"/>
            <a:ext cx="410716" cy="432272"/>
          </a:xfrm>
          <a:prstGeom prst="ellipse">
            <a:avLst/>
          </a:prstGeom>
          <a:solidFill>
            <a:srgbClr val="E60012"/>
          </a:solidFill>
          <a:ln w="19050" cap="flat" cmpd="sng" algn="ctr">
            <a:noFill/>
            <a:prstDash val="solid"/>
            <a:miter lim="800000"/>
          </a:ln>
          <a:effectLst>
            <a:outerShdw blurRad="165100" dist="63500" dir="8100000" algn="tr" rotWithShape="0">
              <a:prstClr val="black">
                <a:alpha val="40000"/>
              </a:prstClr>
            </a:outerShdw>
          </a:effectLst>
        </p:spPr>
        <p:txBody>
          <a:bodyPr lIns="66399" tIns="33199" rIns="66399" bIns="33199"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sp>
        <p:nvSpPr>
          <p:cNvPr id="116" name="椭圆 115"/>
          <p:cNvSpPr/>
          <p:nvPr userDrawn="1"/>
        </p:nvSpPr>
        <p:spPr>
          <a:xfrm flipH="1">
            <a:off x="644869" y="3944040"/>
            <a:ext cx="410715" cy="433464"/>
          </a:xfrm>
          <a:prstGeom prst="ellipse">
            <a:avLst/>
          </a:prstGeom>
          <a:solidFill>
            <a:srgbClr val="E60012"/>
          </a:solidFill>
          <a:ln w="19050" cap="flat" cmpd="sng" algn="ctr">
            <a:noFill/>
            <a:prstDash val="solid"/>
            <a:miter lim="800000"/>
          </a:ln>
          <a:effectLst>
            <a:outerShdw blurRad="165100" dist="63500" dir="8100000" algn="tr" rotWithShape="0">
              <a:prstClr val="black">
                <a:alpha val="40000"/>
              </a:prstClr>
            </a:outerShdw>
          </a:effectLst>
        </p:spPr>
        <p:txBody>
          <a:bodyPr lIns="66399" tIns="33199" rIns="66399" bIns="33199"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sp>
        <p:nvSpPr>
          <p:cNvPr id="117" name="椭圆 116"/>
          <p:cNvSpPr/>
          <p:nvPr userDrawn="1"/>
        </p:nvSpPr>
        <p:spPr>
          <a:xfrm flipH="1">
            <a:off x="365401" y="3149755"/>
            <a:ext cx="362064" cy="381067"/>
          </a:xfrm>
          <a:prstGeom prst="ellipse">
            <a:avLst/>
          </a:prstGeom>
          <a:solidFill>
            <a:srgbClr val="F5A525"/>
          </a:solidFill>
          <a:ln w="19050" cap="flat" cmpd="sng" algn="ctr">
            <a:noFill/>
            <a:prstDash val="solid"/>
            <a:miter lim="800000"/>
          </a:ln>
          <a:effectLst>
            <a:outerShdw blurRad="165100" dist="63500" dir="8100000" algn="tr" rotWithShape="0">
              <a:prstClr val="black">
                <a:alpha val="40000"/>
              </a:prstClr>
            </a:outerShdw>
          </a:effectLst>
        </p:spPr>
        <p:txBody>
          <a:bodyPr lIns="66399" tIns="33199" rIns="66399" bIns="33199"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sp>
        <p:nvSpPr>
          <p:cNvPr id="118" name="椭圆 117"/>
          <p:cNvSpPr/>
          <p:nvPr userDrawn="1"/>
        </p:nvSpPr>
        <p:spPr>
          <a:xfrm flipH="1">
            <a:off x="619978" y="4548983"/>
            <a:ext cx="186689" cy="197679"/>
          </a:xfrm>
          <a:prstGeom prst="ellipse">
            <a:avLst/>
          </a:prstGeom>
          <a:solidFill>
            <a:srgbClr val="F5A525"/>
          </a:solidFill>
          <a:ln w="19050" cap="flat" cmpd="sng" algn="ctr">
            <a:noFill/>
            <a:prstDash val="solid"/>
            <a:miter lim="800000"/>
          </a:ln>
          <a:effectLst>
            <a:outerShdw blurRad="165100" dist="63500" dir="8100000" algn="tr" rotWithShape="0">
              <a:prstClr val="black">
                <a:alpha val="40000"/>
              </a:prstClr>
            </a:outerShdw>
          </a:effectLst>
        </p:spPr>
        <p:txBody>
          <a:bodyPr lIns="66399" tIns="33199" rIns="66399" bIns="33199" anchor="ctr"/>
          <a:lstStyle/>
          <a:p>
            <a:pPr algn="ctr" defTabSz="1114425">
              <a:defRPr/>
            </a:pPr>
            <a:endParaRPr lang="zh-CN" altLang="en-US" sz="4845" kern="0" noProof="1">
              <a:solidFill>
                <a:sysClr val="window" lastClr="FFFFFF"/>
              </a:solidFill>
              <a:latin typeface="Agency FB" panose="020B0503020202020204"/>
              <a:ea typeface="思源黑体" panose="020B0400000000000000" pitchFamily="34" charset="-122"/>
            </a:endParaRPr>
          </a:p>
        </p:txBody>
      </p:sp>
      <p:sp>
        <p:nvSpPr>
          <p:cNvPr id="119" name="TextBox 15"/>
          <p:cNvSpPr txBox="1">
            <a:spLocks noChangeArrowheads="1"/>
          </p:cNvSpPr>
          <p:nvPr userDrawn="1"/>
        </p:nvSpPr>
        <p:spPr bwMode="auto">
          <a:xfrm>
            <a:off x="1260087" y="408122"/>
            <a:ext cx="1530849" cy="468630"/>
          </a:xfrm>
          <a:prstGeom prst="rect">
            <a:avLst/>
          </a:prstGeom>
          <a:noFill/>
          <a:ln w="9525">
            <a:noFill/>
            <a:miter lim="800000"/>
          </a:ln>
        </p:spPr>
        <p:txBody>
          <a:bodyPr lIns="66399" tIns="33199" rIns="66399" bIns="33199">
            <a:spAutoFit/>
          </a:bodyPr>
          <a:lstStyle/>
          <a:p>
            <a:r>
              <a:rPr lang="zh-CN" altLang="en-US" sz="2620" b="1">
                <a:solidFill>
                  <a:schemeClr val="bg1"/>
                </a:solidFill>
                <a:latin typeface="微软雅黑" panose="020B0503020204020204" pitchFamily="34" charset="-122"/>
                <a:ea typeface="微软雅黑" panose="020B0503020204020204" pitchFamily="34" charset="-122"/>
              </a:rPr>
              <a:t>目    录</a:t>
            </a:r>
            <a:endParaRPr lang="zh-CN" altLang="en-US" sz="2620" b="1">
              <a:solidFill>
                <a:schemeClr val="bg1"/>
              </a:solidFill>
              <a:latin typeface="微软雅黑" panose="020B0503020204020204" pitchFamily="34" charset="-122"/>
              <a:ea typeface="微软雅黑" panose="020B0503020204020204" pitchFamily="34" charset="-122"/>
            </a:endParaRPr>
          </a:p>
        </p:txBody>
      </p:sp>
      <p:sp>
        <p:nvSpPr>
          <p:cNvPr id="120" name="TextBox 15"/>
          <p:cNvSpPr txBox="1">
            <a:spLocks noChangeArrowheads="1"/>
          </p:cNvSpPr>
          <p:nvPr userDrawn="1"/>
        </p:nvSpPr>
        <p:spPr bwMode="auto">
          <a:xfrm>
            <a:off x="998722" y="853493"/>
            <a:ext cx="2394145" cy="419735"/>
          </a:xfrm>
          <a:prstGeom prst="rect">
            <a:avLst/>
          </a:prstGeom>
          <a:noFill/>
          <a:ln w="9525">
            <a:noFill/>
            <a:miter lim="800000"/>
          </a:ln>
        </p:spPr>
        <p:txBody>
          <a:bodyPr lIns="66399" tIns="33199" rIns="66399" bIns="33199">
            <a:spAutoFit/>
          </a:bodyPr>
          <a:lstStyle/>
          <a:p>
            <a:r>
              <a:rPr lang="en-US" altLang="zh-CN" sz="2300">
                <a:solidFill>
                  <a:schemeClr val="bg1"/>
                </a:solidFill>
                <a:latin typeface="微软雅黑" panose="020B0503020204020204" pitchFamily="34" charset="-122"/>
                <a:ea typeface="微软雅黑" panose="020B0503020204020204" pitchFamily="34" charset="-122"/>
              </a:rPr>
              <a:t>CONCENTS</a:t>
            </a:r>
            <a:endParaRPr lang="zh-CN" altLang="en-US" sz="2300">
              <a:solidFill>
                <a:schemeClr val="bg1"/>
              </a:solidFill>
              <a:latin typeface="微软雅黑" panose="020B0503020204020204" pitchFamily="34" charset="-122"/>
              <a:ea typeface="微软雅黑" panose="020B0503020204020204" pitchFamily="34" charset="-122"/>
            </a:endParaRPr>
          </a:p>
        </p:txBody>
      </p:sp>
      <p:grpSp>
        <p:nvGrpSpPr>
          <p:cNvPr id="26" name="组合 25"/>
          <p:cNvGrpSpPr/>
          <p:nvPr userDrawn="1"/>
        </p:nvGrpSpPr>
        <p:grpSpPr>
          <a:xfrm>
            <a:off x="4227830" y="3164840"/>
            <a:ext cx="3900805" cy="716915"/>
            <a:chOff x="6773" y="5370"/>
            <a:chExt cx="6143" cy="1129"/>
          </a:xfrm>
        </p:grpSpPr>
        <p:sp>
          <p:nvSpPr>
            <p:cNvPr id="48" name="圆角矩形 47"/>
            <p:cNvSpPr/>
            <p:nvPr/>
          </p:nvSpPr>
          <p:spPr>
            <a:xfrm>
              <a:off x="7365" y="5488"/>
              <a:ext cx="5551" cy="808"/>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b="1" noProof="1">
                <a:solidFill>
                  <a:schemeClr val="tx1"/>
                </a:solidFill>
                <a:latin typeface="微软雅黑" panose="020B0503020204020204" pitchFamily="34" charset="-122"/>
                <a:ea typeface="微软雅黑" panose="020B0503020204020204" pitchFamily="34" charset="-122"/>
              </a:endParaRPr>
            </a:p>
          </p:txBody>
        </p:sp>
        <p:grpSp>
          <p:nvGrpSpPr>
            <p:cNvPr id="50" name="组合 81"/>
            <p:cNvGrpSpPr/>
            <p:nvPr/>
          </p:nvGrpSpPr>
          <p:grpSpPr bwMode="auto">
            <a:xfrm>
              <a:off x="6773" y="5370"/>
              <a:ext cx="1074" cy="1129"/>
              <a:chOff x="4827922" y="1186802"/>
              <a:chExt cx="576000" cy="576076"/>
            </a:xfrm>
          </p:grpSpPr>
          <p:sp>
            <p:nvSpPr>
              <p:cNvPr id="51" name="椭圆 50"/>
              <p:cNvSpPr/>
              <p:nvPr/>
            </p:nvSpPr>
            <p:spPr>
              <a:xfrm flipH="1">
                <a:off x="4827922" y="1186802"/>
                <a:ext cx="576000" cy="576076"/>
              </a:xfrm>
              <a:prstGeom prst="ellipse">
                <a:avLst/>
              </a:prstGeom>
              <a:solidFill>
                <a:srgbClr val="F5A525"/>
              </a:solidFill>
              <a:ln w="50800" cap="flat" cmpd="sng" algn="ctr">
                <a:noFill/>
                <a:prstDash val="solid"/>
                <a:miter lim="800000"/>
              </a:ln>
              <a:effectLst/>
            </p:spPr>
            <p:txBody>
              <a:bodyPr anchor="ctr"/>
              <a:lstStyle/>
              <a:p>
                <a:pPr algn="ctr" defTabSz="1114425">
                  <a:defRPr/>
                </a:pPr>
                <a:endParaRPr lang="zh-CN" altLang="en-US" sz="4800" b="1" kern="0" noProof="1">
                  <a:latin typeface="微软雅黑" panose="020B0503020204020204" pitchFamily="34" charset="-122"/>
                  <a:ea typeface="微软雅黑" panose="020B0503020204020204" pitchFamily="34" charset="-122"/>
                </a:endParaRPr>
              </a:p>
            </p:txBody>
          </p:sp>
          <p:sp>
            <p:nvSpPr>
              <p:cNvPr id="52" name="椭圆 51"/>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00" b="1" kern="0" noProof="1">
                  <a:latin typeface="微软雅黑" panose="020B0503020204020204" pitchFamily="34" charset="-122"/>
                  <a:ea typeface="微软雅黑" panose="020B0503020204020204" pitchFamily="34" charset="-122"/>
                </a:endParaRPr>
              </a:p>
            </p:txBody>
          </p:sp>
          <p:grpSp>
            <p:nvGrpSpPr>
              <p:cNvPr id="53" name="组合 84"/>
              <p:cNvGrpSpPr/>
              <p:nvPr/>
            </p:nvGrpSpPr>
            <p:grpSpPr bwMode="auto">
              <a:xfrm>
                <a:off x="5009415" y="1381062"/>
                <a:ext cx="213015" cy="187560"/>
                <a:chOff x="1509874" y="1426399"/>
                <a:chExt cx="568579" cy="500635"/>
              </a:xfrm>
            </p:grpSpPr>
            <p:cxnSp>
              <p:nvCxnSpPr>
                <p:cNvPr id="54" name="直接连接符 53"/>
                <p:cNvCxnSpPr/>
                <p:nvPr/>
              </p:nvCxnSpPr>
              <p:spPr>
                <a:xfrm>
                  <a:off x="1509874" y="1526016"/>
                  <a:ext cx="568579" cy="303956"/>
                </a:xfrm>
                <a:prstGeom prst="line">
                  <a:avLst/>
                </a:prstGeom>
                <a:ln w="25400">
                  <a:solidFill>
                    <a:srgbClr val="F5A525"/>
                  </a:solidFill>
                </a:ln>
              </p:spPr>
              <p:style>
                <a:lnRef idx="1">
                  <a:schemeClr val="accent1"/>
                </a:lnRef>
                <a:fillRef idx="0">
                  <a:schemeClr val="accent1"/>
                </a:fillRef>
                <a:effectRef idx="0">
                  <a:schemeClr val="accent1"/>
                </a:effectRef>
                <a:fontRef idx="minor">
                  <a:schemeClr val="tx1"/>
                </a:fontRef>
              </p:style>
            </p:cxnSp>
            <p:cxnSp>
              <p:nvCxnSpPr>
                <p:cNvPr id="55" name="直接连接符 54"/>
                <p:cNvCxnSpPr/>
                <p:nvPr/>
              </p:nvCxnSpPr>
              <p:spPr>
                <a:xfrm flipH="1" flipV="1">
                  <a:off x="1971366" y="1426399"/>
                  <a:ext cx="107087" cy="401020"/>
                </a:xfrm>
                <a:prstGeom prst="line">
                  <a:avLst/>
                </a:prstGeom>
                <a:ln w="25400">
                  <a:solidFill>
                    <a:srgbClr val="F5A525"/>
                  </a:solidFill>
                </a:ln>
              </p:spPr>
              <p:style>
                <a:lnRef idx="1">
                  <a:schemeClr val="accent1"/>
                </a:lnRef>
                <a:fillRef idx="0">
                  <a:schemeClr val="accent1"/>
                </a:fillRef>
                <a:effectRef idx="0">
                  <a:schemeClr val="accent1"/>
                </a:effectRef>
                <a:fontRef idx="minor">
                  <a:schemeClr val="tx1"/>
                </a:fontRef>
              </p:style>
            </p:cxnSp>
            <p:cxnSp>
              <p:nvCxnSpPr>
                <p:cNvPr id="56" name="直接连接符 55"/>
                <p:cNvCxnSpPr/>
                <p:nvPr/>
              </p:nvCxnSpPr>
              <p:spPr>
                <a:xfrm flipH="1">
                  <a:off x="1701099" y="1827419"/>
                  <a:ext cx="377353" cy="99615"/>
                </a:xfrm>
                <a:prstGeom prst="line">
                  <a:avLst/>
                </a:prstGeom>
                <a:ln w="25400">
                  <a:solidFill>
                    <a:srgbClr val="F5A525"/>
                  </a:solidFill>
                </a:ln>
              </p:spPr>
              <p:style>
                <a:lnRef idx="1">
                  <a:schemeClr val="accent1"/>
                </a:lnRef>
                <a:fillRef idx="0">
                  <a:schemeClr val="accent1"/>
                </a:fillRef>
                <a:effectRef idx="0">
                  <a:schemeClr val="accent1"/>
                </a:effectRef>
                <a:fontRef idx="minor">
                  <a:schemeClr val="tx1"/>
                </a:fontRef>
              </p:style>
            </p:cxnSp>
          </p:grpSp>
        </p:grpSp>
      </p:grpSp>
      <p:grpSp>
        <p:nvGrpSpPr>
          <p:cNvPr id="27" name="组合 26"/>
          <p:cNvGrpSpPr/>
          <p:nvPr userDrawn="1"/>
        </p:nvGrpSpPr>
        <p:grpSpPr>
          <a:xfrm>
            <a:off x="4227814" y="3992667"/>
            <a:ext cx="3958024" cy="716881"/>
            <a:chOff x="6771" y="6627"/>
            <a:chExt cx="6233" cy="1129"/>
          </a:xfrm>
        </p:grpSpPr>
        <p:sp>
          <p:nvSpPr>
            <p:cNvPr id="20" name="圆角矩形 19"/>
            <p:cNvSpPr/>
            <p:nvPr/>
          </p:nvSpPr>
          <p:spPr>
            <a:xfrm>
              <a:off x="7363" y="6805"/>
              <a:ext cx="5641" cy="806"/>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b="1" noProof="1">
                <a:solidFill>
                  <a:schemeClr val="tx1"/>
                </a:solidFill>
                <a:latin typeface="微软雅黑" panose="020B0503020204020204" pitchFamily="34" charset="-122"/>
                <a:ea typeface="微软雅黑" panose="020B0503020204020204" pitchFamily="34" charset="-122"/>
              </a:endParaRPr>
            </a:p>
          </p:txBody>
        </p:sp>
        <p:grpSp>
          <p:nvGrpSpPr>
            <p:cNvPr id="22" name="组合 88"/>
            <p:cNvGrpSpPr/>
            <p:nvPr/>
          </p:nvGrpSpPr>
          <p:grpSpPr bwMode="auto">
            <a:xfrm>
              <a:off x="6771" y="6627"/>
              <a:ext cx="1074" cy="1129"/>
              <a:chOff x="4827922" y="1186802"/>
              <a:chExt cx="576000" cy="576076"/>
            </a:xfrm>
          </p:grpSpPr>
          <p:sp>
            <p:nvSpPr>
              <p:cNvPr id="28" name="椭圆 27"/>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00" b="1" kern="0" noProof="1">
                  <a:latin typeface="微软雅黑" panose="020B0503020204020204" pitchFamily="34" charset="-122"/>
                  <a:ea typeface="微软雅黑" panose="020B0503020204020204" pitchFamily="34" charset="-122"/>
                </a:endParaRPr>
              </a:p>
            </p:txBody>
          </p:sp>
          <p:sp>
            <p:nvSpPr>
              <p:cNvPr id="29" name="椭圆 2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00" b="1" kern="0" noProof="1">
                  <a:latin typeface="微软雅黑" panose="020B0503020204020204" pitchFamily="34" charset="-122"/>
                  <a:ea typeface="微软雅黑" panose="020B0503020204020204" pitchFamily="34" charset="-122"/>
                </a:endParaRPr>
              </a:p>
            </p:txBody>
          </p:sp>
          <p:grpSp>
            <p:nvGrpSpPr>
              <p:cNvPr id="30" name="组合 91"/>
              <p:cNvGrpSpPr/>
              <p:nvPr/>
            </p:nvGrpSpPr>
            <p:grpSpPr bwMode="auto">
              <a:xfrm>
                <a:off x="5009668" y="1381292"/>
                <a:ext cx="212507" cy="187095"/>
                <a:chOff x="1510550" y="1427018"/>
                <a:chExt cx="567223" cy="499395"/>
              </a:xfrm>
            </p:grpSpPr>
            <p:cxnSp>
              <p:nvCxnSpPr>
                <p:cNvPr id="31" name="直接连接符 30"/>
                <p:cNvCxnSpPr/>
                <p:nvPr/>
              </p:nvCxnSpPr>
              <p:spPr>
                <a:xfrm>
                  <a:off x="1509874" y="1526016"/>
                  <a:ext cx="568579" cy="303956"/>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32" name="直接连接符 31"/>
                <p:cNvCxnSpPr/>
                <p:nvPr/>
              </p:nvCxnSpPr>
              <p:spPr>
                <a:xfrm flipH="1" flipV="1">
                  <a:off x="1971366" y="1426399"/>
                  <a:ext cx="107087" cy="401020"/>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33" name="直接连接符 32"/>
                <p:cNvCxnSpPr/>
                <p:nvPr/>
              </p:nvCxnSpPr>
              <p:spPr>
                <a:xfrm flipH="1">
                  <a:off x="1701099" y="1827419"/>
                  <a:ext cx="377353" cy="99615"/>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pic>
        <p:nvPicPr>
          <p:cNvPr id="34" name="图片 33" descr="安应答题游戏小程序（定稿）-29"/>
          <p:cNvPicPr>
            <a:picLocks noChangeAspect="1"/>
          </p:cNvPicPr>
          <p:nvPr userDrawn="1"/>
        </p:nvPicPr>
        <p:blipFill>
          <a:blip r:embed="rId14"/>
          <a:stretch>
            <a:fillRect/>
          </a:stretch>
        </p:blipFill>
        <p:spPr>
          <a:xfrm>
            <a:off x="1290320" y="3331845"/>
            <a:ext cx="591820" cy="549910"/>
          </a:xfrm>
          <a:prstGeom prst="rect">
            <a:avLst/>
          </a:prstGeom>
        </p:spPr>
      </p:pic>
    </p:spTree>
  </p:cSld>
  <p:clrMap bg1="lt1" tx1="dk1" bg2="lt2" tx2="dk2" accent1="accent1" accent2="accent2" accent3="accent3" accent4="accent4" accent5="accent5" accent6="accent6" hlink="hlink" folHlink="folHlink"/>
  <p:sldLayoutIdLst>
    <p:sldLayoutId id="2147483682" r:id="rId1"/>
    <p:sldLayoutId id="2147483683" r:id="rId2"/>
    <p:sldLayoutId id="2147483684" r:id="rId3"/>
    <p:sldLayoutId id="2147483685" r:id="rId4"/>
    <p:sldLayoutId id="2147483686" r:id="rId5"/>
    <p:sldLayoutId id="2147483687" r:id="rId6"/>
    <p:sldLayoutId id="2147483688" r:id="rId7"/>
    <p:sldLayoutId id="2147483689" r:id="rId8"/>
    <p:sldLayoutId id="2147483690" r:id="rId9"/>
    <p:sldLayoutId id="2147483691" r:id="rId10"/>
    <p:sldLayoutId id="2147483692" r:id="rId11"/>
  </p:sldLayoutIdLst>
  <p:txStyles>
    <p:titleStyle>
      <a:lvl1pPr algn="l" defTabSz="685800" rtl="0" eaLnBrk="1" fontAlgn="auto" latinLnBrk="0" hangingPunct="1">
        <a:lnSpc>
          <a:spcPct val="100000"/>
        </a:lnSpc>
        <a:spcBef>
          <a:spcPct val="0"/>
        </a:spcBef>
        <a:buNone/>
        <a:defRPr sz="2100" b="1" u="none" strike="noStrike" kern="1200" cap="none" spc="200" normalizeH="0">
          <a:solidFill>
            <a:schemeClr val="tx1"/>
          </a:solidFill>
          <a:uFillTx/>
          <a:latin typeface="+mj-lt"/>
          <a:ea typeface="+mj-ea"/>
          <a:cs typeface="+mj-cs"/>
        </a:defRPr>
      </a:lvl1pPr>
    </p:titleStyle>
    <p:bodyStyle>
      <a:lvl1pPr marL="171450" indent="-171450" algn="l" defTabSz="685800" rtl="0" eaLnBrk="1" fontAlgn="auto" latinLnBrk="0" hangingPunct="1">
        <a:lnSpc>
          <a:spcPct val="130000"/>
        </a:lnSpc>
        <a:spcBef>
          <a:spcPts val="0"/>
        </a:spcBef>
        <a:spcAft>
          <a:spcPts val="1000"/>
        </a:spcAft>
        <a:buFont typeface="Arial" panose="020B0604020202020204" pitchFamily="34" charset="0"/>
        <a:buChar char="•"/>
        <a:defRPr sz="1200" u="none" strike="noStrike" kern="1200" cap="none" spc="150" normalizeH="0" baseline="0">
          <a:solidFill>
            <a:schemeClr val="tx1"/>
          </a:solidFill>
          <a:uFillTx/>
          <a:latin typeface="+mn-lt"/>
          <a:ea typeface="+mn-ea"/>
          <a:cs typeface="+mn-cs"/>
        </a:defRPr>
      </a:lvl1pPr>
      <a:lvl2pPr marL="514350" indent="-171450" algn="l" defTabSz="685800" rtl="0" eaLnBrk="1" fontAlgn="auto" latinLnBrk="0" hangingPunct="1">
        <a:lnSpc>
          <a:spcPct val="130000"/>
        </a:lnSpc>
        <a:spcBef>
          <a:spcPts val="0"/>
        </a:spcBef>
        <a:spcAft>
          <a:spcPts val="1000"/>
        </a:spcAft>
        <a:buFont typeface="Arial" panose="020B0604020202020204" pitchFamily="34" charset="0"/>
        <a:buChar char="•"/>
        <a:tabLst>
          <a:tab pos="1207135" algn="l"/>
        </a:tabLst>
        <a:defRPr sz="1200" u="none" strike="noStrike" kern="1200" cap="none" spc="150" normalizeH="0" baseline="0">
          <a:solidFill>
            <a:schemeClr val="tx1"/>
          </a:solidFill>
          <a:uFillTx/>
          <a:latin typeface="+mn-lt"/>
          <a:ea typeface="+mn-ea"/>
          <a:cs typeface="+mn-cs"/>
        </a:defRPr>
      </a:lvl2pPr>
      <a:lvl3pPr marL="857250" indent="-171450" algn="l" defTabSz="685800" rtl="0" eaLnBrk="1" fontAlgn="auto" latinLnBrk="0" hangingPunct="1">
        <a:lnSpc>
          <a:spcPct val="130000"/>
        </a:lnSpc>
        <a:spcBef>
          <a:spcPts val="0"/>
        </a:spcBef>
        <a:spcAft>
          <a:spcPts val="1000"/>
        </a:spcAft>
        <a:buFont typeface="Arial" panose="020B0604020202020204" pitchFamily="34" charset="0"/>
        <a:buChar char="•"/>
        <a:defRPr sz="1200" u="none" strike="noStrike" kern="1200" cap="none" spc="150" normalizeH="0" baseline="0">
          <a:solidFill>
            <a:schemeClr val="tx1"/>
          </a:solidFill>
          <a:uFillTx/>
          <a:latin typeface="+mn-lt"/>
          <a:ea typeface="+mn-ea"/>
          <a:cs typeface="+mn-cs"/>
        </a:defRPr>
      </a:lvl3pPr>
      <a:lvl4pPr marL="1200150" indent="-171450" algn="l" defTabSz="685800" rtl="0" eaLnBrk="1" fontAlgn="auto" latinLnBrk="0" hangingPunct="1">
        <a:lnSpc>
          <a:spcPct val="130000"/>
        </a:lnSpc>
        <a:spcBef>
          <a:spcPts val="0"/>
        </a:spcBef>
        <a:spcAft>
          <a:spcPts val="1000"/>
        </a:spcAft>
        <a:buFont typeface="Arial" panose="020B0604020202020204" pitchFamily="34" charset="0"/>
        <a:buChar char="•"/>
        <a:defRPr sz="1200" u="none" strike="noStrike" kern="1200" cap="none" spc="150" normalizeH="0" baseline="0">
          <a:solidFill>
            <a:schemeClr val="tx1"/>
          </a:solidFill>
          <a:uFillTx/>
          <a:latin typeface="+mn-lt"/>
          <a:ea typeface="+mn-ea"/>
          <a:cs typeface="+mn-cs"/>
        </a:defRPr>
      </a:lvl4pPr>
      <a:lvl5pPr marL="1543050" indent="-171450" algn="l" defTabSz="685800" rtl="0" eaLnBrk="1" fontAlgn="auto" latinLnBrk="0" hangingPunct="1">
        <a:lnSpc>
          <a:spcPct val="130000"/>
        </a:lnSpc>
        <a:spcBef>
          <a:spcPts val="0"/>
        </a:spcBef>
        <a:spcAft>
          <a:spcPts val="1000"/>
        </a:spcAft>
        <a:buFont typeface="Arial" panose="020B0604020202020204" pitchFamily="34" charset="0"/>
        <a:buChar char="•"/>
        <a:defRPr sz="1200" u="none" strike="noStrike" kern="1200" cap="none" spc="150" normalizeH="0" baseline="0">
          <a:solidFill>
            <a:schemeClr val="tx1"/>
          </a:solidFill>
          <a:uFillTx/>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rgbClr val="FFFFFF"/>
            </a:gs>
            <a:gs pos="100000">
              <a:srgbClr val="DCDCDC"/>
            </a:gs>
          </a:gsLst>
          <a:lin ang="5400000" scaled="0"/>
        </a:gradFill>
        <a:effectLst/>
      </p:bgPr>
    </p:bg>
    <p:spTree>
      <p:nvGrpSpPr>
        <p:cNvPr id="1" name=""/>
        <p:cNvGrpSpPr/>
        <p:nvPr/>
      </p:nvGrpSpPr>
      <p:grpSpPr>
        <a:xfrm>
          <a:off x="0" y="0"/>
          <a:ext cx="0" cy="0"/>
          <a:chOff x="0" y="0"/>
          <a:chExt cx="0" cy="0"/>
        </a:xfrm>
      </p:grpSpPr>
      <p:grpSp>
        <p:nvGrpSpPr>
          <p:cNvPr id="12" name="组合 11"/>
          <p:cNvGrpSpPr/>
          <p:nvPr userDrawn="1"/>
        </p:nvGrpSpPr>
        <p:grpSpPr>
          <a:xfrm>
            <a:off x="0" y="0"/>
            <a:ext cx="9144000" cy="5143500"/>
            <a:chOff x="0" y="0"/>
            <a:chExt cx="14400" cy="8100"/>
          </a:xfrm>
        </p:grpSpPr>
        <p:pic>
          <p:nvPicPr>
            <p:cNvPr id="13" name="Picture 2" descr="C:\Users\Administrator\Desktop\00000fff.jpg"/>
            <p:cNvPicPr>
              <a:picLocks noChangeAspect="1" noChangeArrowheads="1"/>
            </p:cNvPicPr>
            <p:nvPr userDrawn="1"/>
          </p:nvPicPr>
          <p:blipFill>
            <a:blip r:embed="rId12" cstate="print"/>
            <a:srcRect/>
            <a:stretch>
              <a:fillRect/>
            </a:stretch>
          </p:blipFill>
          <p:spPr bwMode="auto">
            <a:xfrm>
              <a:off x="0" y="0"/>
              <a:ext cx="14400" cy="8101"/>
            </a:xfrm>
            <a:prstGeom prst="rect">
              <a:avLst/>
            </a:prstGeom>
            <a:noFill/>
            <a:ln w="9525">
              <a:noFill/>
              <a:miter lim="800000"/>
              <a:headEnd/>
              <a:tailEnd/>
            </a:ln>
          </p:spPr>
        </p:pic>
        <p:sp>
          <p:nvSpPr>
            <p:cNvPr id="14" name="矩形 13"/>
            <p:cNvSpPr/>
            <p:nvPr userDrawn="1"/>
          </p:nvSpPr>
          <p:spPr>
            <a:xfrm>
              <a:off x="0" y="7891"/>
              <a:ext cx="14400" cy="17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905" noProof="1">
                <a:solidFill>
                  <a:srgbClr val="C00000"/>
                </a:solidFill>
                <a:ea typeface="思源黑体" panose="020B0400000000000000" pitchFamily="34" charset="-122"/>
              </a:endParaRPr>
            </a:p>
          </p:txBody>
        </p:sp>
      </p:grpSp>
      <p:sp>
        <p:nvSpPr>
          <p:cNvPr id="7" name="KSO_TEMPLATE" hidden="1"/>
          <p:cNvSpPr/>
          <p:nvPr userDrawn="1">
            <p:custDataLst>
              <p:tags r:id="rId13"/>
            </p:custDataLst>
          </p:nvPr>
        </p:nvSpPr>
        <p:spPr>
          <a:xfrm>
            <a:off x="0" y="0"/>
            <a:ext cx="0" cy="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p>
        </p:txBody>
      </p:sp>
      <p:grpSp>
        <p:nvGrpSpPr>
          <p:cNvPr id="8" name="组合 7"/>
          <p:cNvGrpSpPr/>
          <p:nvPr userDrawn="1"/>
        </p:nvGrpSpPr>
        <p:grpSpPr>
          <a:xfrm>
            <a:off x="620395" y="765810"/>
            <a:ext cx="1864995" cy="2107565"/>
            <a:chOff x="1360" y="465"/>
            <a:chExt cx="4121" cy="4657"/>
          </a:xfrm>
        </p:grpSpPr>
        <p:sp>
          <p:nvSpPr>
            <p:cNvPr id="56" name="椭圆 55"/>
            <p:cNvSpPr/>
            <p:nvPr/>
          </p:nvSpPr>
          <p:spPr>
            <a:xfrm>
              <a:off x="1720" y="1341"/>
              <a:ext cx="3421" cy="3421"/>
            </a:xfrm>
            <a:prstGeom prst="ellipse">
              <a:avLst/>
            </a:prstGeom>
            <a:noFill/>
            <a:ln w="3175">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30">
                <a:ea typeface="思源黑体" panose="020B0400000000000000" pitchFamily="34" charset="-122"/>
              </a:endParaRPr>
            </a:p>
          </p:txBody>
        </p:sp>
        <p:sp>
          <p:nvSpPr>
            <p:cNvPr id="57" name="椭圆 56"/>
            <p:cNvSpPr/>
            <p:nvPr/>
          </p:nvSpPr>
          <p:spPr>
            <a:xfrm>
              <a:off x="1630" y="1262"/>
              <a:ext cx="3590" cy="3590"/>
            </a:xfrm>
            <a:prstGeom prst="ellipse">
              <a:avLst/>
            </a:prstGeom>
            <a:noFill/>
            <a:ln w="5715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30">
                <a:ea typeface="思源黑体" panose="020B0400000000000000" pitchFamily="34" charset="-122"/>
              </a:endParaRPr>
            </a:p>
          </p:txBody>
        </p:sp>
        <p:sp>
          <p:nvSpPr>
            <p:cNvPr id="58" name="椭圆 57"/>
            <p:cNvSpPr/>
            <p:nvPr/>
          </p:nvSpPr>
          <p:spPr>
            <a:xfrm>
              <a:off x="1551" y="1172"/>
              <a:ext cx="3770" cy="3770"/>
            </a:xfrm>
            <a:prstGeom prst="ellipse">
              <a:avLst/>
            </a:prstGeom>
            <a:noFill/>
            <a:ln w="3175">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30">
                <a:ea typeface="思源黑体" panose="020B0400000000000000" pitchFamily="34" charset="-122"/>
              </a:endParaRPr>
            </a:p>
          </p:txBody>
        </p:sp>
        <p:sp>
          <p:nvSpPr>
            <p:cNvPr id="59" name="椭圆 58"/>
            <p:cNvSpPr/>
            <p:nvPr/>
          </p:nvSpPr>
          <p:spPr>
            <a:xfrm>
              <a:off x="1360" y="1002"/>
              <a:ext cx="4120" cy="4120"/>
            </a:xfrm>
            <a:prstGeom prst="ellipse">
              <a:avLst/>
            </a:prstGeom>
            <a:noFill/>
            <a:ln w="3175">
              <a:solidFill>
                <a:srgbClr val="C00000"/>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30">
                <a:ea typeface="思源黑体" panose="020B0400000000000000" pitchFamily="34" charset="-122"/>
              </a:endParaRPr>
            </a:p>
          </p:txBody>
        </p:sp>
        <p:sp>
          <p:nvSpPr>
            <p:cNvPr id="60" name="椭圆 59"/>
            <p:cNvSpPr/>
            <p:nvPr/>
          </p:nvSpPr>
          <p:spPr>
            <a:xfrm>
              <a:off x="3436" y="465"/>
              <a:ext cx="1260" cy="126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30">
                <a:ea typeface="思源黑体" panose="020B0400000000000000" pitchFamily="34" charset="-122"/>
              </a:endParaRPr>
            </a:p>
          </p:txBody>
        </p:sp>
        <p:sp>
          <p:nvSpPr>
            <p:cNvPr id="61" name="椭圆 60"/>
            <p:cNvSpPr/>
            <p:nvPr/>
          </p:nvSpPr>
          <p:spPr>
            <a:xfrm>
              <a:off x="4625" y="1341"/>
              <a:ext cx="856" cy="856"/>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30">
                <a:ea typeface="思源黑体" panose="020B0400000000000000" pitchFamily="34" charset="-122"/>
              </a:endParaRPr>
            </a:p>
          </p:txBody>
        </p:sp>
        <p:sp>
          <p:nvSpPr>
            <p:cNvPr id="62" name="椭圆 61"/>
            <p:cNvSpPr/>
            <p:nvPr/>
          </p:nvSpPr>
          <p:spPr>
            <a:xfrm>
              <a:off x="4801" y="756"/>
              <a:ext cx="506" cy="506"/>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30">
                <a:ea typeface="思源黑体" panose="020B0400000000000000" pitchFamily="34" charset="-122"/>
              </a:endParaRPr>
            </a:p>
          </p:txBody>
        </p:sp>
        <p:sp>
          <p:nvSpPr>
            <p:cNvPr id="63" name="椭圆 62"/>
            <p:cNvSpPr/>
            <p:nvPr/>
          </p:nvSpPr>
          <p:spPr>
            <a:xfrm>
              <a:off x="1738" y="4077"/>
              <a:ext cx="856" cy="856"/>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30">
                <a:ea typeface="思源黑体" panose="020B0400000000000000" pitchFamily="34" charset="-122"/>
              </a:endParaRPr>
            </a:p>
          </p:txBody>
        </p:sp>
        <p:sp>
          <p:nvSpPr>
            <p:cNvPr id="64" name="椭圆 63"/>
            <p:cNvSpPr/>
            <p:nvPr/>
          </p:nvSpPr>
          <p:spPr>
            <a:xfrm>
              <a:off x="4171" y="4128"/>
              <a:ext cx="856" cy="856"/>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430">
                <a:ea typeface="思源黑体" panose="020B0400000000000000" pitchFamily="34" charset="-122"/>
              </a:endParaRPr>
            </a:p>
          </p:txBody>
        </p:sp>
      </p:grpSp>
      <p:grpSp>
        <p:nvGrpSpPr>
          <p:cNvPr id="9" name="组合 8"/>
          <p:cNvGrpSpPr/>
          <p:nvPr userDrawn="1"/>
        </p:nvGrpSpPr>
        <p:grpSpPr>
          <a:xfrm>
            <a:off x="-153670" y="-317500"/>
            <a:ext cx="1339850" cy="1268095"/>
            <a:chOff x="-242" y="-500"/>
            <a:chExt cx="2110" cy="1997"/>
          </a:xfrm>
        </p:grpSpPr>
        <p:grpSp>
          <p:nvGrpSpPr>
            <p:cNvPr id="85" name="组合 12"/>
            <p:cNvGrpSpPr/>
            <p:nvPr/>
          </p:nvGrpSpPr>
          <p:grpSpPr>
            <a:xfrm>
              <a:off x="170" y="1103"/>
              <a:ext cx="376" cy="376"/>
              <a:chOff x="304800" y="673100"/>
              <a:chExt cx="4000500" cy="4000500"/>
            </a:xfrm>
            <a:effectLst>
              <a:outerShdw blurRad="381000" dist="152400" dir="8100000" algn="tr" rotWithShape="0">
                <a:prstClr val="black">
                  <a:alpha val="70000"/>
                </a:prstClr>
              </a:outerShdw>
            </a:effectLst>
          </p:grpSpPr>
          <p:sp>
            <p:nvSpPr>
              <p:cNvPr id="86" name="同心圆 85"/>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noProof="1">
                  <a:solidFill>
                    <a:schemeClr val="tx1"/>
                  </a:solidFill>
                  <a:ea typeface="微软雅黑" panose="020B0503020204020204" pitchFamily="34" charset="-122"/>
                </a:endParaRPr>
              </a:p>
            </p:txBody>
          </p:sp>
          <p:sp>
            <p:nvSpPr>
              <p:cNvPr id="87" name="椭圆 86"/>
              <p:cNvSpPr/>
              <p:nvPr/>
            </p:nvSpPr>
            <p:spPr>
              <a:xfrm>
                <a:off x="479425" y="847725"/>
                <a:ext cx="3651250" cy="3651250"/>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noProof="1">
                  <a:ea typeface="微软雅黑" panose="020B0503020204020204" pitchFamily="34" charset="-122"/>
                </a:endParaRPr>
              </a:p>
            </p:txBody>
          </p:sp>
        </p:grpSp>
        <p:grpSp>
          <p:nvGrpSpPr>
            <p:cNvPr id="88" name="组合 15"/>
            <p:cNvGrpSpPr/>
            <p:nvPr/>
          </p:nvGrpSpPr>
          <p:grpSpPr>
            <a:xfrm>
              <a:off x="1088" y="717"/>
              <a:ext cx="780" cy="780"/>
              <a:chOff x="304800" y="673100"/>
              <a:chExt cx="4000500" cy="4000500"/>
            </a:xfrm>
            <a:effectLst>
              <a:outerShdw blurRad="317500" dist="190500" dir="8100000" algn="tr" rotWithShape="0">
                <a:prstClr val="black">
                  <a:alpha val="50000"/>
                </a:prstClr>
              </a:outerShdw>
            </a:effectLst>
          </p:grpSpPr>
          <p:sp>
            <p:nvSpPr>
              <p:cNvPr id="89" name="同心圆 88"/>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noProof="1">
                  <a:solidFill>
                    <a:schemeClr val="tx1"/>
                  </a:solidFill>
                  <a:ea typeface="微软雅黑" panose="020B0503020204020204" pitchFamily="34" charset="-122"/>
                </a:endParaRPr>
              </a:p>
            </p:txBody>
          </p:sp>
          <p:sp>
            <p:nvSpPr>
              <p:cNvPr id="90" name="椭圆 89"/>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noProof="1">
                  <a:ea typeface="微软雅黑" panose="020B0503020204020204" pitchFamily="34" charset="-122"/>
                </a:endParaRPr>
              </a:p>
            </p:txBody>
          </p:sp>
        </p:grpSp>
        <p:grpSp>
          <p:nvGrpSpPr>
            <p:cNvPr id="99" name="组合 26"/>
            <p:cNvGrpSpPr/>
            <p:nvPr/>
          </p:nvGrpSpPr>
          <p:grpSpPr>
            <a:xfrm>
              <a:off x="-242" y="-500"/>
              <a:ext cx="1342" cy="1342"/>
              <a:chOff x="304800" y="673100"/>
              <a:chExt cx="4000500" cy="4000500"/>
            </a:xfrm>
            <a:effectLst>
              <a:outerShdw blurRad="317500" dist="190500" dir="8100000" algn="tr" rotWithShape="0">
                <a:prstClr val="black">
                  <a:alpha val="50000"/>
                </a:prstClr>
              </a:outerShdw>
            </a:effectLst>
          </p:grpSpPr>
          <p:sp>
            <p:nvSpPr>
              <p:cNvPr id="100" name="同心圆 99"/>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noProof="1">
                  <a:solidFill>
                    <a:schemeClr val="tx1"/>
                  </a:solidFill>
                  <a:ea typeface="微软雅黑" panose="020B0503020204020204" pitchFamily="34" charset="-122"/>
                </a:endParaRPr>
              </a:p>
            </p:txBody>
          </p:sp>
          <p:sp>
            <p:nvSpPr>
              <p:cNvPr id="101" name="椭圆 100"/>
              <p:cNvSpPr/>
              <p:nvPr/>
            </p:nvSpPr>
            <p:spPr>
              <a:xfrm>
                <a:off x="392113" y="760413"/>
                <a:ext cx="3825874" cy="3825874"/>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noProof="1">
                  <a:ea typeface="微软雅黑" panose="020B0503020204020204" pitchFamily="34" charset="-122"/>
                </a:endParaRPr>
              </a:p>
            </p:txBody>
          </p:sp>
        </p:grpSp>
      </p:grpSp>
      <p:sp>
        <p:nvSpPr>
          <p:cNvPr id="211" name="矩形 210"/>
          <p:cNvSpPr/>
          <p:nvPr userDrawn="1"/>
        </p:nvSpPr>
        <p:spPr>
          <a:xfrm>
            <a:off x="2818765" y="1268095"/>
            <a:ext cx="6098540" cy="147447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6785" tIns="48392" rIns="96785" bIns="48392" anchor="ctr"/>
          <a:lstStyle/>
          <a:p>
            <a:pPr algn="ctr" fontAlgn="auto">
              <a:defRPr/>
            </a:pPr>
            <a:endParaRPr lang="zh-CN" altLang="en-US" sz="1430" noProof="1">
              <a:ea typeface="思源黑体" panose="020B0400000000000000" pitchFamily="34" charset="-122"/>
            </a:endParaRPr>
          </a:p>
        </p:txBody>
      </p:sp>
      <p:grpSp>
        <p:nvGrpSpPr>
          <p:cNvPr id="10" name="组合 9"/>
          <p:cNvGrpSpPr/>
          <p:nvPr userDrawn="1"/>
        </p:nvGrpSpPr>
        <p:grpSpPr>
          <a:xfrm>
            <a:off x="7407910" y="-165735"/>
            <a:ext cx="1296670" cy="1035685"/>
            <a:chOff x="11666" y="-261"/>
            <a:chExt cx="2042" cy="1631"/>
          </a:xfrm>
        </p:grpSpPr>
        <p:grpSp>
          <p:nvGrpSpPr>
            <p:cNvPr id="91" name="组合 18"/>
            <p:cNvGrpSpPr/>
            <p:nvPr/>
          </p:nvGrpSpPr>
          <p:grpSpPr>
            <a:xfrm>
              <a:off x="13184" y="-261"/>
              <a:ext cx="524" cy="524"/>
              <a:chOff x="304800" y="673100"/>
              <a:chExt cx="4000500" cy="4000500"/>
            </a:xfrm>
            <a:effectLst>
              <a:outerShdw blurRad="381000" dist="152400" dir="8100000" algn="tr" rotWithShape="0">
                <a:prstClr val="black">
                  <a:alpha val="70000"/>
                </a:prstClr>
              </a:outerShdw>
            </a:effectLst>
          </p:grpSpPr>
          <p:sp>
            <p:nvSpPr>
              <p:cNvPr id="92" name="同心圆 91"/>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noProof="1">
                  <a:solidFill>
                    <a:schemeClr val="tx1"/>
                  </a:solidFill>
                  <a:ea typeface="微软雅黑" panose="020B0503020204020204" pitchFamily="34" charset="-122"/>
                </a:endParaRPr>
              </a:p>
            </p:txBody>
          </p:sp>
          <p:sp>
            <p:nvSpPr>
              <p:cNvPr id="93" name="椭圆 92"/>
              <p:cNvSpPr/>
              <p:nvPr/>
            </p:nvSpPr>
            <p:spPr>
              <a:xfrm>
                <a:off x="479425" y="847725"/>
                <a:ext cx="3651250" cy="3651250"/>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noProof="1">
                  <a:ea typeface="微软雅黑" panose="020B0503020204020204" pitchFamily="34" charset="-122"/>
                </a:endParaRPr>
              </a:p>
            </p:txBody>
          </p:sp>
        </p:grpSp>
        <p:grpSp>
          <p:nvGrpSpPr>
            <p:cNvPr id="94" name="组合 21"/>
            <p:cNvGrpSpPr/>
            <p:nvPr/>
          </p:nvGrpSpPr>
          <p:grpSpPr>
            <a:xfrm>
              <a:off x="12648" y="454"/>
              <a:ext cx="360" cy="360"/>
              <a:chOff x="304800" y="673100"/>
              <a:chExt cx="4000500" cy="4000500"/>
            </a:xfrm>
            <a:effectLst>
              <a:outerShdw blurRad="381000" dist="152400" dir="8100000" algn="tr" rotWithShape="0">
                <a:prstClr val="black">
                  <a:alpha val="70000"/>
                </a:prstClr>
              </a:outerShdw>
            </a:effectLst>
          </p:grpSpPr>
          <p:sp>
            <p:nvSpPr>
              <p:cNvPr id="95" name="同心圆 94"/>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noProof="1">
                  <a:solidFill>
                    <a:schemeClr val="tx1"/>
                  </a:solidFill>
                  <a:ea typeface="微软雅黑" panose="020B0503020204020204" pitchFamily="34" charset="-122"/>
                </a:endParaRPr>
              </a:p>
            </p:txBody>
          </p:sp>
          <p:sp>
            <p:nvSpPr>
              <p:cNvPr id="96" name="椭圆 95"/>
              <p:cNvSpPr/>
              <p:nvPr/>
            </p:nvSpPr>
            <p:spPr>
              <a:xfrm>
                <a:off x="479425" y="847725"/>
                <a:ext cx="3651250" cy="3651250"/>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noProof="1">
                  <a:ea typeface="微软雅黑" panose="020B0503020204020204" pitchFamily="34" charset="-122"/>
                </a:endParaRPr>
              </a:p>
            </p:txBody>
          </p:sp>
        </p:grpSp>
        <p:sp>
          <p:nvSpPr>
            <p:cNvPr id="97" name="椭圆 96"/>
            <p:cNvSpPr/>
            <p:nvPr/>
          </p:nvSpPr>
          <p:spPr>
            <a:xfrm>
              <a:off x="12648" y="1028"/>
              <a:ext cx="345" cy="343"/>
            </a:xfrm>
            <a:prstGeom prst="ellipse">
              <a:avLst/>
            </a:prstGeom>
            <a:solidFill>
              <a:schemeClr val="bg1"/>
            </a:solidFill>
            <a:ln>
              <a:noFill/>
            </a:ln>
            <a:effectLst>
              <a:outerShdw blurRad="254000" dist="127000" dir="8100000" algn="tr" rotWithShape="0">
                <a:prstClr val="black">
                  <a:alpha val="6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noProof="1">
                <a:ea typeface="微软雅黑" panose="020B0503020204020204" pitchFamily="34" charset="-122"/>
              </a:endParaRPr>
            </a:p>
          </p:txBody>
        </p:sp>
        <p:grpSp>
          <p:nvGrpSpPr>
            <p:cNvPr id="212" name="组合 601"/>
            <p:cNvGrpSpPr/>
            <p:nvPr/>
          </p:nvGrpSpPr>
          <p:grpSpPr>
            <a:xfrm>
              <a:off x="13184" y="698"/>
              <a:ext cx="502" cy="502"/>
              <a:chOff x="304800" y="673100"/>
              <a:chExt cx="4000500" cy="4000500"/>
            </a:xfrm>
            <a:effectLst>
              <a:outerShdw blurRad="381000" dist="152400" dir="8100000" algn="tr" rotWithShape="0">
                <a:prstClr val="black">
                  <a:alpha val="70000"/>
                </a:prstClr>
              </a:outerShdw>
            </a:effectLst>
          </p:grpSpPr>
          <p:sp>
            <p:nvSpPr>
              <p:cNvPr id="213" name="同心圆 212"/>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430" noProof="1">
                  <a:solidFill>
                    <a:schemeClr val="tx1"/>
                  </a:solidFill>
                  <a:ea typeface="思源黑体" panose="020B0400000000000000" pitchFamily="34" charset="-122"/>
                </a:endParaRPr>
              </a:p>
            </p:txBody>
          </p:sp>
          <p:sp>
            <p:nvSpPr>
              <p:cNvPr id="214" name="椭圆 213"/>
              <p:cNvSpPr/>
              <p:nvPr/>
            </p:nvSpPr>
            <p:spPr>
              <a:xfrm>
                <a:off x="479425" y="847725"/>
                <a:ext cx="3651250" cy="3651250"/>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430" noProof="1">
                  <a:ea typeface="思源黑体" panose="020B0400000000000000" pitchFamily="34" charset="-122"/>
                </a:endParaRPr>
              </a:p>
            </p:txBody>
          </p:sp>
        </p:grpSp>
        <p:grpSp>
          <p:nvGrpSpPr>
            <p:cNvPr id="215" name="组合 607"/>
            <p:cNvGrpSpPr/>
            <p:nvPr/>
          </p:nvGrpSpPr>
          <p:grpSpPr>
            <a:xfrm>
              <a:off x="11666" y="833"/>
              <a:ext cx="366" cy="366"/>
              <a:chOff x="304800" y="673100"/>
              <a:chExt cx="4000500" cy="4000500"/>
            </a:xfrm>
            <a:effectLst>
              <a:outerShdw blurRad="381000" dist="152400" dir="8100000" algn="tr" rotWithShape="0">
                <a:prstClr val="black">
                  <a:alpha val="70000"/>
                </a:prstClr>
              </a:outerShdw>
            </a:effectLst>
          </p:grpSpPr>
          <p:sp>
            <p:nvSpPr>
              <p:cNvPr id="216" name="同心圆 215"/>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430" noProof="1">
                  <a:solidFill>
                    <a:schemeClr val="tx1"/>
                  </a:solidFill>
                  <a:ea typeface="思源黑体" panose="020B0400000000000000" pitchFamily="34" charset="-122"/>
                </a:endParaRPr>
              </a:p>
            </p:txBody>
          </p:sp>
          <p:sp>
            <p:nvSpPr>
              <p:cNvPr id="217" name="椭圆 216"/>
              <p:cNvSpPr/>
              <p:nvPr/>
            </p:nvSpPr>
            <p:spPr>
              <a:xfrm>
                <a:off x="479425" y="847725"/>
                <a:ext cx="3651250" cy="3651250"/>
              </a:xfrm>
              <a:prstGeom prst="ellipse">
                <a:avLst/>
              </a:prstGeom>
              <a:gradFill>
                <a:gsLst>
                  <a:gs pos="0">
                    <a:schemeClr val="bg1"/>
                  </a:gs>
                  <a:gs pos="51000">
                    <a:schemeClr val="bg1">
                      <a:lumMod val="95000"/>
                    </a:schemeClr>
                  </a:gs>
                  <a:gs pos="100000">
                    <a:schemeClr val="bg1">
                      <a:lumMod val="75000"/>
                    </a:schemeClr>
                  </a:gs>
                </a:gsLst>
                <a:lin ang="189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430" noProof="1">
                  <a:ea typeface="思源黑体" panose="020B0400000000000000" pitchFamily="34" charset="-122"/>
                </a:endParaRPr>
              </a:p>
            </p:txBody>
          </p:sp>
        </p:grpSp>
      </p:grpSp>
      <p:pic>
        <p:nvPicPr>
          <p:cNvPr id="221" name="Picture 4" descr="E:\企业文化\企业文化图片\小图图\01 (2).jpg"/>
          <p:cNvPicPr>
            <a:picLocks noChangeAspect="1" noChangeArrowheads="1"/>
          </p:cNvPicPr>
          <p:nvPr userDrawn="1"/>
        </p:nvPicPr>
        <p:blipFill>
          <a:blip r:embed="rId14" cstate="print"/>
          <a:srcRect/>
          <a:stretch>
            <a:fillRect/>
          </a:stretch>
        </p:blipFill>
        <p:spPr bwMode="auto">
          <a:xfrm>
            <a:off x="5032166" y="4172754"/>
            <a:ext cx="1464427" cy="946458"/>
          </a:xfrm>
          <a:prstGeom prst="rect">
            <a:avLst/>
          </a:prstGeom>
          <a:noFill/>
          <a:ln w="9525">
            <a:noFill/>
            <a:miter lim="800000"/>
            <a:headEnd/>
            <a:tailEnd/>
          </a:ln>
        </p:spPr>
      </p:pic>
      <p:pic>
        <p:nvPicPr>
          <p:cNvPr id="222" name="Picture 5" descr="E:\企业文化\企业文化图片\小图图\01 (20).jpg"/>
          <p:cNvPicPr>
            <a:picLocks noChangeAspect="1" noChangeArrowheads="1"/>
          </p:cNvPicPr>
          <p:nvPr userDrawn="1"/>
        </p:nvPicPr>
        <p:blipFill>
          <a:blip r:embed="rId15" cstate="print"/>
          <a:srcRect/>
          <a:stretch>
            <a:fillRect/>
          </a:stretch>
        </p:blipFill>
        <p:spPr bwMode="auto">
          <a:xfrm>
            <a:off x="3566478" y="4172754"/>
            <a:ext cx="1419058" cy="946458"/>
          </a:xfrm>
          <a:prstGeom prst="rect">
            <a:avLst/>
          </a:prstGeom>
          <a:noFill/>
          <a:ln w="9525">
            <a:noFill/>
            <a:miter lim="800000"/>
            <a:headEnd/>
            <a:tailEnd/>
          </a:ln>
        </p:spPr>
      </p:pic>
      <p:sp>
        <p:nvSpPr>
          <p:cNvPr id="224" name="矩形 223"/>
          <p:cNvSpPr/>
          <p:nvPr userDrawn="1"/>
        </p:nvSpPr>
        <p:spPr>
          <a:xfrm>
            <a:off x="227364" y="4168973"/>
            <a:ext cx="1678086" cy="95023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905" noProof="1">
              <a:solidFill>
                <a:srgbClr val="C00000"/>
              </a:solidFill>
              <a:ea typeface="思源黑体" panose="020B0400000000000000" pitchFamily="34" charset="-122"/>
            </a:endParaRPr>
          </a:p>
        </p:txBody>
      </p:sp>
      <p:sp>
        <p:nvSpPr>
          <p:cNvPr id="225" name="矩形 224"/>
          <p:cNvSpPr/>
          <p:nvPr userDrawn="1"/>
        </p:nvSpPr>
        <p:spPr>
          <a:xfrm>
            <a:off x="6500344" y="4168973"/>
            <a:ext cx="2416544" cy="950239"/>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905" noProof="1">
              <a:solidFill>
                <a:srgbClr val="C00000"/>
              </a:solidFill>
              <a:ea typeface="思源黑体" panose="020B0400000000000000" pitchFamily="34" charset="-122"/>
            </a:endParaRPr>
          </a:p>
        </p:txBody>
      </p:sp>
      <p:pic>
        <p:nvPicPr>
          <p:cNvPr id="228" name="图片 21"/>
          <p:cNvPicPr>
            <a:picLocks noChangeAspect="1" noChangeArrowheads="1"/>
          </p:cNvPicPr>
          <p:nvPr userDrawn="1"/>
        </p:nvPicPr>
        <p:blipFill>
          <a:blip r:embed="rId16" cstate="print"/>
          <a:srcRect/>
          <a:stretch>
            <a:fillRect/>
          </a:stretch>
        </p:blipFill>
        <p:spPr bwMode="auto">
          <a:xfrm>
            <a:off x="1950819" y="4172754"/>
            <a:ext cx="1576591" cy="951499"/>
          </a:xfrm>
          <a:prstGeom prst="rect">
            <a:avLst/>
          </a:prstGeom>
          <a:noFill/>
          <a:ln w="9525">
            <a:noFill/>
            <a:miter lim="800000"/>
            <a:headEnd/>
            <a:tailEnd/>
          </a:ln>
        </p:spPr>
      </p:pic>
      <p:sp>
        <p:nvSpPr>
          <p:cNvPr id="245" name="圆角矩形 244"/>
          <p:cNvSpPr/>
          <p:nvPr userDrawn="1"/>
        </p:nvSpPr>
        <p:spPr>
          <a:xfrm>
            <a:off x="3675137" y="3173160"/>
            <a:ext cx="4862460" cy="582059"/>
          </a:xfrm>
          <a:prstGeom prst="roundRect">
            <a:avLst>
              <a:gd name="adj" fmla="val 22751"/>
            </a:avLst>
          </a:prstGeom>
          <a:gradFill>
            <a:gsLst>
              <a:gs pos="0">
                <a:schemeClr val="bg1">
                  <a:lumMod val="95000"/>
                </a:schemeClr>
              </a:gs>
              <a:gs pos="100000">
                <a:schemeClr val="bg1">
                  <a:lumMod val="95000"/>
                </a:schemeClr>
              </a:gs>
            </a:gsLst>
            <a:lin ang="5400000" scaled="0"/>
          </a:gradFill>
          <a:ln>
            <a:noFill/>
          </a:ln>
          <a:effectLst>
            <a:innerShdw blurRad="152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430" noProof="1">
              <a:ea typeface="思源黑体" panose="020B0400000000000000" pitchFamily="34" charset="-122"/>
            </a:endParaRPr>
          </a:p>
        </p:txBody>
      </p:sp>
      <p:sp>
        <p:nvSpPr>
          <p:cNvPr id="246" name="Text Box 64"/>
          <p:cNvSpPr txBox="1">
            <a:spLocks noChangeArrowheads="1"/>
          </p:cNvSpPr>
          <p:nvPr userDrawn="1"/>
        </p:nvSpPr>
        <p:spPr bwMode="auto">
          <a:xfrm>
            <a:off x="4458701" y="3332099"/>
            <a:ext cx="3856436" cy="245110"/>
          </a:xfrm>
          <a:prstGeom prst="rect">
            <a:avLst/>
          </a:prstGeom>
          <a:noFill/>
          <a:ln w="9525">
            <a:noFill/>
            <a:miter lim="800000"/>
          </a:ln>
        </p:spPr>
        <p:txBody>
          <a:bodyPr wrap="square">
            <a:spAutoFit/>
          </a:bodyPr>
          <a:lstStyle/>
          <a:p>
            <a:pPr algn="ctr"/>
            <a:r>
              <a:rPr sz="1000" b="1">
                <a:solidFill>
                  <a:schemeClr val="tx1">
                    <a:lumMod val="65000"/>
                    <a:lumOff val="35000"/>
                  </a:schemeClr>
                </a:solidFill>
                <a:latin typeface="微软雅黑" panose="020B0503020204020204" pitchFamily="34" charset="-122"/>
                <a:ea typeface="微软雅黑" panose="020B0503020204020204" pitchFamily="34" charset="-122"/>
              </a:rPr>
              <a:t>更多安全资料，请添加安小应微信号：ansyingcysafety。</a:t>
            </a:r>
            <a:endParaRPr sz="1000" b="1">
              <a:solidFill>
                <a:schemeClr val="tx1">
                  <a:lumMod val="65000"/>
                  <a:lumOff val="35000"/>
                </a:schemeClr>
              </a:solidFill>
              <a:latin typeface="微软雅黑" panose="020B0503020204020204" pitchFamily="34" charset="-122"/>
              <a:ea typeface="微软雅黑" panose="020B0503020204020204" pitchFamily="34" charset="-122"/>
            </a:endParaRPr>
          </a:p>
        </p:txBody>
      </p:sp>
      <p:grpSp>
        <p:nvGrpSpPr>
          <p:cNvPr id="247" name="组合 71"/>
          <p:cNvGrpSpPr/>
          <p:nvPr userDrawn="1"/>
        </p:nvGrpSpPr>
        <p:grpSpPr>
          <a:xfrm>
            <a:off x="3801666" y="3130561"/>
            <a:ext cx="642834" cy="642979"/>
            <a:chOff x="304800" y="673100"/>
            <a:chExt cx="4000500" cy="4000500"/>
          </a:xfrm>
          <a:effectLst>
            <a:outerShdw blurRad="444500" dist="50800" dir="8100000" algn="tr" rotWithShape="0">
              <a:prstClr val="black">
                <a:alpha val="50000"/>
              </a:prstClr>
            </a:outerShdw>
          </a:effectLst>
        </p:grpSpPr>
        <p:sp>
          <p:nvSpPr>
            <p:cNvPr id="248" name="同心圆 247"/>
            <p:cNvSpPr/>
            <p:nvPr/>
          </p:nvSpPr>
          <p:spPr>
            <a:xfrm>
              <a:off x="304800" y="673100"/>
              <a:ext cx="4000500" cy="4000500"/>
            </a:xfrm>
            <a:prstGeom prst="donut">
              <a:avLst>
                <a:gd name="adj" fmla="val 4879"/>
              </a:avLst>
            </a:prstGeom>
            <a:gradFill>
              <a:gsLst>
                <a:gs pos="0">
                  <a:sysClr val="window" lastClr="FFFFFF"/>
                </a:gs>
                <a:gs pos="55000">
                  <a:sysClr val="window" lastClr="FFFFFF">
                    <a:lumMod val="95000"/>
                  </a:sysClr>
                </a:gs>
                <a:gs pos="100000">
                  <a:sysClr val="window" lastClr="FFFFFF">
                    <a:lumMod val="65000"/>
                  </a:sysClr>
                </a:gs>
              </a:gsLst>
              <a:lin ang="8100000" scaled="0"/>
            </a:gradFill>
            <a:ln w="25400" cap="flat" cmpd="sng" algn="ctr">
              <a:noFill/>
              <a:prstDash val="solid"/>
            </a:ln>
            <a:effectLst/>
          </p:spPr>
          <p:txBody>
            <a:bodyPr anchor="ctr"/>
            <a:lstStyle/>
            <a:p>
              <a:pPr defTabSz="1218565" fontAlgn="auto">
                <a:spcBef>
                  <a:spcPts val="0"/>
                </a:spcBef>
                <a:spcAft>
                  <a:spcPts val="0"/>
                </a:spcAft>
                <a:defRPr/>
              </a:pPr>
              <a:endParaRPr lang="zh-CN" altLang="en-US" sz="1905" kern="0" noProof="1">
                <a:solidFill>
                  <a:sysClr val="windowText" lastClr="000000"/>
                </a:solidFill>
                <a:latin typeface="Calibri" panose="020F0502020204030204"/>
                <a:ea typeface="思源黑体" panose="020B0400000000000000" pitchFamily="34" charset="-122"/>
              </a:endParaRPr>
            </a:p>
          </p:txBody>
        </p:sp>
        <p:sp>
          <p:nvSpPr>
            <p:cNvPr id="249" name="椭圆 248"/>
            <p:cNvSpPr/>
            <p:nvPr/>
          </p:nvSpPr>
          <p:spPr>
            <a:xfrm>
              <a:off x="392112" y="760412"/>
              <a:ext cx="3825874" cy="3825874"/>
            </a:xfrm>
            <a:prstGeom prst="ellipse">
              <a:avLst/>
            </a:prstGeom>
            <a:gradFill>
              <a:gsLst>
                <a:gs pos="0">
                  <a:sysClr val="window" lastClr="FFFFFF"/>
                </a:gs>
                <a:gs pos="51000">
                  <a:sysClr val="window" lastClr="FFFFFF">
                    <a:lumMod val="95000"/>
                  </a:sysClr>
                </a:gs>
                <a:gs pos="100000">
                  <a:sysClr val="window" lastClr="FFFFFF">
                    <a:lumMod val="75000"/>
                  </a:sysClr>
                </a:gs>
              </a:gsLst>
              <a:lin ang="18900000" scaled="0"/>
            </a:gradFill>
            <a:ln w="25400" cap="flat" cmpd="sng" algn="ctr">
              <a:noFill/>
              <a:prstDash val="solid"/>
            </a:ln>
            <a:effectLst/>
          </p:spPr>
          <p:txBody>
            <a:bodyPr anchor="ctr"/>
            <a:lstStyle/>
            <a:p>
              <a:pPr defTabSz="1218565" fontAlgn="auto">
                <a:spcBef>
                  <a:spcPts val="0"/>
                </a:spcBef>
                <a:spcAft>
                  <a:spcPts val="0"/>
                </a:spcAft>
                <a:defRPr/>
              </a:pPr>
              <a:endParaRPr lang="zh-CN" altLang="en-US" sz="1905" kern="0" noProof="1">
                <a:solidFill>
                  <a:sysClr val="window" lastClr="FFFFFF"/>
                </a:solidFill>
                <a:latin typeface="Calibri" panose="020F0502020204030204"/>
                <a:ea typeface="思源黑体" panose="020B0400000000000000" pitchFamily="34" charset="-122"/>
              </a:endParaRPr>
            </a:p>
          </p:txBody>
        </p:sp>
      </p:grpSp>
      <p:pic>
        <p:nvPicPr>
          <p:cNvPr id="250" name="Picture 6" descr="D:\360data\重要数据\桌面\未标题-1.png"/>
          <p:cNvPicPr>
            <a:picLocks noChangeAspect="1" noChangeArrowheads="1"/>
          </p:cNvPicPr>
          <p:nvPr userDrawn="1"/>
        </p:nvPicPr>
        <p:blipFill>
          <a:blip r:embed="rId17" cstate="print"/>
          <a:srcRect/>
          <a:stretch>
            <a:fillRect/>
          </a:stretch>
        </p:blipFill>
        <p:spPr bwMode="auto">
          <a:xfrm>
            <a:off x="3683624" y="3464490"/>
            <a:ext cx="1023335" cy="2453735"/>
          </a:xfrm>
          <a:prstGeom prst="rect">
            <a:avLst/>
          </a:prstGeom>
          <a:noFill/>
          <a:ln w="9525">
            <a:noFill/>
            <a:miter lim="800000"/>
            <a:headEnd/>
            <a:tailEnd/>
          </a:ln>
        </p:spPr>
      </p:pic>
      <p:pic>
        <p:nvPicPr>
          <p:cNvPr id="11" name="图片 10" descr="安应答题游戏小程序（定稿）-29"/>
          <p:cNvPicPr>
            <a:picLocks noChangeAspect="1"/>
          </p:cNvPicPr>
          <p:nvPr userDrawn="1"/>
        </p:nvPicPr>
        <p:blipFill>
          <a:blip r:embed="rId18"/>
          <a:stretch>
            <a:fillRect/>
          </a:stretch>
        </p:blipFill>
        <p:spPr>
          <a:xfrm>
            <a:off x="1175385" y="1579880"/>
            <a:ext cx="773430" cy="718820"/>
          </a:xfrm>
          <a:prstGeom prst="rect">
            <a:avLst/>
          </a:prstGeom>
        </p:spPr>
      </p:pic>
    </p:spTree>
  </p:cSld>
  <p:clrMap bg1="lt1" tx1="dk1" bg2="lt2" tx2="dk2" accent1="accent1" accent2="accent2" accent3="accent3" accent4="accent4" accent5="accent5" accent6="accent6" hlink="hlink" folHlink="folHlink"/>
  <p:sldLayoutIdLst>
    <p:sldLayoutId id="2147483694" r:id="rId1"/>
    <p:sldLayoutId id="2147483695" r:id="rId2"/>
    <p:sldLayoutId id="2147483696" r:id="rId3"/>
    <p:sldLayoutId id="2147483697" r:id="rId4"/>
    <p:sldLayoutId id="2147483698" r:id="rId5"/>
    <p:sldLayoutId id="2147483699" r:id="rId6"/>
    <p:sldLayoutId id="2147483700" r:id="rId7"/>
    <p:sldLayoutId id="2147483701" r:id="rId8"/>
    <p:sldLayoutId id="2147483702" r:id="rId9"/>
    <p:sldLayoutId id="2147483703" r:id="rId10"/>
    <p:sldLayoutId id="2147483704" r:id="rId11"/>
  </p:sldLayoutIdLst>
  <p:txStyles>
    <p:titleStyle>
      <a:lvl1pPr algn="l" defTabSz="685800" rtl="0" eaLnBrk="1" fontAlgn="auto" latinLnBrk="0" hangingPunct="1">
        <a:lnSpc>
          <a:spcPct val="100000"/>
        </a:lnSpc>
        <a:spcBef>
          <a:spcPct val="0"/>
        </a:spcBef>
        <a:buNone/>
        <a:defRPr sz="2100" b="1" u="none" strike="noStrike" kern="1200" cap="none" spc="200" normalizeH="0">
          <a:solidFill>
            <a:schemeClr val="tx1"/>
          </a:solidFill>
          <a:uFillTx/>
          <a:latin typeface="+mj-lt"/>
          <a:ea typeface="+mj-ea"/>
          <a:cs typeface="+mj-cs"/>
        </a:defRPr>
      </a:lvl1pPr>
    </p:titleStyle>
    <p:bodyStyle>
      <a:lvl1pPr marL="171450" indent="-171450" algn="l" defTabSz="685800" rtl="0" eaLnBrk="1" fontAlgn="auto" latinLnBrk="0" hangingPunct="1">
        <a:lnSpc>
          <a:spcPct val="130000"/>
        </a:lnSpc>
        <a:spcBef>
          <a:spcPts val="0"/>
        </a:spcBef>
        <a:spcAft>
          <a:spcPts val="1000"/>
        </a:spcAft>
        <a:buFont typeface="Arial" panose="020B0604020202020204" pitchFamily="34" charset="0"/>
        <a:buChar char="•"/>
        <a:defRPr sz="1200" u="none" strike="noStrike" kern="1200" cap="none" spc="150" normalizeH="0" baseline="0">
          <a:solidFill>
            <a:schemeClr val="tx1"/>
          </a:solidFill>
          <a:uFillTx/>
          <a:latin typeface="+mn-lt"/>
          <a:ea typeface="+mn-ea"/>
          <a:cs typeface="+mn-cs"/>
        </a:defRPr>
      </a:lvl1pPr>
      <a:lvl2pPr marL="514350" indent="-171450" algn="l" defTabSz="685800" rtl="0" eaLnBrk="1" fontAlgn="auto" latinLnBrk="0" hangingPunct="1">
        <a:lnSpc>
          <a:spcPct val="130000"/>
        </a:lnSpc>
        <a:spcBef>
          <a:spcPts val="0"/>
        </a:spcBef>
        <a:spcAft>
          <a:spcPts val="1000"/>
        </a:spcAft>
        <a:buFont typeface="Arial" panose="020B0604020202020204" pitchFamily="34" charset="0"/>
        <a:buChar char="•"/>
        <a:tabLst>
          <a:tab pos="1207135" algn="l"/>
        </a:tabLst>
        <a:defRPr sz="1200" u="none" strike="noStrike" kern="1200" cap="none" spc="150" normalizeH="0" baseline="0">
          <a:solidFill>
            <a:schemeClr val="tx1"/>
          </a:solidFill>
          <a:uFillTx/>
          <a:latin typeface="+mn-lt"/>
          <a:ea typeface="+mn-ea"/>
          <a:cs typeface="+mn-cs"/>
        </a:defRPr>
      </a:lvl2pPr>
      <a:lvl3pPr marL="857250" indent="-171450" algn="l" defTabSz="685800" rtl="0" eaLnBrk="1" fontAlgn="auto" latinLnBrk="0" hangingPunct="1">
        <a:lnSpc>
          <a:spcPct val="130000"/>
        </a:lnSpc>
        <a:spcBef>
          <a:spcPts val="0"/>
        </a:spcBef>
        <a:spcAft>
          <a:spcPts val="1000"/>
        </a:spcAft>
        <a:buFont typeface="Arial" panose="020B0604020202020204" pitchFamily="34" charset="0"/>
        <a:buChar char="•"/>
        <a:defRPr sz="1200" u="none" strike="noStrike" kern="1200" cap="none" spc="150" normalizeH="0" baseline="0">
          <a:solidFill>
            <a:schemeClr val="tx1"/>
          </a:solidFill>
          <a:uFillTx/>
          <a:latin typeface="+mn-lt"/>
          <a:ea typeface="+mn-ea"/>
          <a:cs typeface="+mn-cs"/>
        </a:defRPr>
      </a:lvl3pPr>
      <a:lvl4pPr marL="1200150" indent="-171450" algn="l" defTabSz="685800" rtl="0" eaLnBrk="1" fontAlgn="auto" latinLnBrk="0" hangingPunct="1">
        <a:lnSpc>
          <a:spcPct val="130000"/>
        </a:lnSpc>
        <a:spcBef>
          <a:spcPts val="0"/>
        </a:spcBef>
        <a:spcAft>
          <a:spcPts val="1000"/>
        </a:spcAft>
        <a:buFont typeface="Arial" panose="020B0604020202020204" pitchFamily="34" charset="0"/>
        <a:buChar char="•"/>
        <a:defRPr sz="1200" u="none" strike="noStrike" kern="1200" cap="none" spc="150" normalizeH="0" baseline="0">
          <a:solidFill>
            <a:schemeClr val="tx1"/>
          </a:solidFill>
          <a:uFillTx/>
          <a:latin typeface="+mn-lt"/>
          <a:ea typeface="+mn-ea"/>
          <a:cs typeface="+mn-cs"/>
        </a:defRPr>
      </a:lvl4pPr>
      <a:lvl5pPr marL="1543050" indent="-171450" algn="l" defTabSz="685800" rtl="0" eaLnBrk="1" fontAlgn="auto" latinLnBrk="0" hangingPunct="1">
        <a:lnSpc>
          <a:spcPct val="130000"/>
        </a:lnSpc>
        <a:spcBef>
          <a:spcPts val="0"/>
        </a:spcBef>
        <a:spcAft>
          <a:spcPts val="1000"/>
        </a:spcAft>
        <a:buFont typeface="Arial" panose="020B0604020202020204" pitchFamily="34" charset="0"/>
        <a:buChar char="•"/>
        <a:defRPr sz="1200" u="none" strike="noStrike" kern="1200" cap="none" spc="150" normalizeH="0" baseline="0">
          <a:solidFill>
            <a:schemeClr val="tx1"/>
          </a:solidFill>
          <a:uFillTx/>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5.xml"/><Relationship Id="rId1" Type="http://schemas.openxmlformats.org/officeDocument/2006/relationships/image" Target="../media/image11.pn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5.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5.xml"/></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5.xml"/><Relationship Id="rId1" Type="http://schemas.openxmlformats.org/officeDocument/2006/relationships/tags" Target="../tags/tag544.xml"/></Relationships>
</file>

<file path=ppt/slides/_rels/slide103.xml.rels><?xml version="1.0" encoding="UTF-8" standalone="yes"?>
<Relationships xmlns="http://schemas.openxmlformats.org/package/2006/relationships"><Relationship Id="rId9" Type="http://schemas.openxmlformats.org/officeDocument/2006/relationships/tags" Target="../tags/tag553.xml"/><Relationship Id="rId8" Type="http://schemas.openxmlformats.org/officeDocument/2006/relationships/tags" Target="../tags/tag552.xml"/><Relationship Id="rId7" Type="http://schemas.openxmlformats.org/officeDocument/2006/relationships/tags" Target="../tags/tag551.xml"/><Relationship Id="rId6" Type="http://schemas.openxmlformats.org/officeDocument/2006/relationships/tags" Target="../tags/tag550.xml"/><Relationship Id="rId5" Type="http://schemas.openxmlformats.org/officeDocument/2006/relationships/tags" Target="../tags/tag549.xml"/><Relationship Id="rId42" Type="http://schemas.openxmlformats.org/officeDocument/2006/relationships/notesSlide" Target="../notesSlides/notesSlide103.xml"/><Relationship Id="rId41" Type="http://schemas.openxmlformats.org/officeDocument/2006/relationships/slideLayout" Target="../slideLayouts/slideLayout5.xml"/><Relationship Id="rId40" Type="http://schemas.openxmlformats.org/officeDocument/2006/relationships/tags" Target="../tags/tag584.xml"/><Relationship Id="rId4" Type="http://schemas.openxmlformats.org/officeDocument/2006/relationships/tags" Target="../tags/tag548.xml"/><Relationship Id="rId39" Type="http://schemas.openxmlformats.org/officeDocument/2006/relationships/tags" Target="../tags/tag583.xml"/><Relationship Id="rId38" Type="http://schemas.openxmlformats.org/officeDocument/2006/relationships/tags" Target="../tags/tag582.xml"/><Relationship Id="rId37" Type="http://schemas.openxmlformats.org/officeDocument/2006/relationships/tags" Target="../tags/tag581.xml"/><Relationship Id="rId36" Type="http://schemas.openxmlformats.org/officeDocument/2006/relationships/tags" Target="../tags/tag580.xml"/><Relationship Id="rId35" Type="http://schemas.openxmlformats.org/officeDocument/2006/relationships/tags" Target="../tags/tag579.xml"/><Relationship Id="rId34" Type="http://schemas.openxmlformats.org/officeDocument/2006/relationships/tags" Target="../tags/tag578.xml"/><Relationship Id="rId33" Type="http://schemas.openxmlformats.org/officeDocument/2006/relationships/tags" Target="../tags/tag577.xml"/><Relationship Id="rId32" Type="http://schemas.openxmlformats.org/officeDocument/2006/relationships/tags" Target="../tags/tag576.xml"/><Relationship Id="rId31" Type="http://schemas.openxmlformats.org/officeDocument/2006/relationships/tags" Target="../tags/tag575.xml"/><Relationship Id="rId30" Type="http://schemas.openxmlformats.org/officeDocument/2006/relationships/tags" Target="../tags/tag574.xml"/><Relationship Id="rId3" Type="http://schemas.openxmlformats.org/officeDocument/2006/relationships/tags" Target="../tags/tag547.xml"/><Relationship Id="rId29" Type="http://schemas.openxmlformats.org/officeDocument/2006/relationships/tags" Target="../tags/tag573.xml"/><Relationship Id="rId28" Type="http://schemas.openxmlformats.org/officeDocument/2006/relationships/tags" Target="../tags/tag572.xml"/><Relationship Id="rId27" Type="http://schemas.openxmlformats.org/officeDocument/2006/relationships/tags" Target="../tags/tag571.xml"/><Relationship Id="rId26" Type="http://schemas.openxmlformats.org/officeDocument/2006/relationships/tags" Target="../tags/tag570.xml"/><Relationship Id="rId25" Type="http://schemas.openxmlformats.org/officeDocument/2006/relationships/tags" Target="../tags/tag569.xml"/><Relationship Id="rId24" Type="http://schemas.openxmlformats.org/officeDocument/2006/relationships/tags" Target="../tags/tag568.xml"/><Relationship Id="rId23" Type="http://schemas.openxmlformats.org/officeDocument/2006/relationships/tags" Target="../tags/tag567.xml"/><Relationship Id="rId22" Type="http://schemas.openxmlformats.org/officeDocument/2006/relationships/tags" Target="../tags/tag566.xml"/><Relationship Id="rId21" Type="http://schemas.openxmlformats.org/officeDocument/2006/relationships/tags" Target="../tags/tag565.xml"/><Relationship Id="rId20" Type="http://schemas.openxmlformats.org/officeDocument/2006/relationships/tags" Target="../tags/tag564.xml"/><Relationship Id="rId2" Type="http://schemas.openxmlformats.org/officeDocument/2006/relationships/tags" Target="../tags/tag546.xml"/><Relationship Id="rId19" Type="http://schemas.openxmlformats.org/officeDocument/2006/relationships/tags" Target="../tags/tag563.xml"/><Relationship Id="rId18" Type="http://schemas.openxmlformats.org/officeDocument/2006/relationships/tags" Target="../tags/tag562.xml"/><Relationship Id="rId17" Type="http://schemas.openxmlformats.org/officeDocument/2006/relationships/tags" Target="../tags/tag561.xml"/><Relationship Id="rId16" Type="http://schemas.openxmlformats.org/officeDocument/2006/relationships/tags" Target="../tags/tag560.xml"/><Relationship Id="rId15" Type="http://schemas.openxmlformats.org/officeDocument/2006/relationships/tags" Target="../tags/tag559.xml"/><Relationship Id="rId14" Type="http://schemas.openxmlformats.org/officeDocument/2006/relationships/tags" Target="../tags/tag558.xml"/><Relationship Id="rId13" Type="http://schemas.openxmlformats.org/officeDocument/2006/relationships/tags" Target="../tags/tag557.xml"/><Relationship Id="rId12" Type="http://schemas.openxmlformats.org/officeDocument/2006/relationships/tags" Target="../tags/tag556.xml"/><Relationship Id="rId11" Type="http://schemas.openxmlformats.org/officeDocument/2006/relationships/tags" Target="../tags/tag555.xml"/><Relationship Id="rId10" Type="http://schemas.openxmlformats.org/officeDocument/2006/relationships/tags" Target="../tags/tag554.xml"/><Relationship Id="rId1" Type="http://schemas.openxmlformats.org/officeDocument/2006/relationships/tags" Target="../tags/tag545.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5.xml"/></Relationships>
</file>

<file path=ppt/slides/_rels/slide105.xml.rels><?xml version="1.0" encoding="UTF-8" standalone="yes"?>
<Relationships xmlns="http://schemas.openxmlformats.org/package/2006/relationships"><Relationship Id="rId9" Type="http://schemas.openxmlformats.org/officeDocument/2006/relationships/tags" Target="../tags/tag593.xml"/><Relationship Id="rId8" Type="http://schemas.openxmlformats.org/officeDocument/2006/relationships/tags" Target="../tags/tag592.xml"/><Relationship Id="rId7" Type="http://schemas.openxmlformats.org/officeDocument/2006/relationships/tags" Target="../tags/tag591.xml"/><Relationship Id="rId6" Type="http://schemas.openxmlformats.org/officeDocument/2006/relationships/tags" Target="../tags/tag590.xml"/><Relationship Id="rId5" Type="http://schemas.openxmlformats.org/officeDocument/2006/relationships/tags" Target="../tags/tag589.xml"/><Relationship Id="rId4" Type="http://schemas.openxmlformats.org/officeDocument/2006/relationships/tags" Target="../tags/tag588.xml"/><Relationship Id="rId3" Type="http://schemas.openxmlformats.org/officeDocument/2006/relationships/tags" Target="../tags/tag587.xml"/><Relationship Id="rId24" Type="http://schemas.openxmlformats.org/officeDocument/2006/relationships/notesSlide" Target="../notesSlides/notesSlide105.xml"/><Relationship Id="rId23" Type="http://schemas.openxmlformats.org/officeDocument/2006/relationships/slideLayout" Target="../slideLayouts/slideLayout5.xml"/><Relationship Id="rId22" Type="http://schemas.openxmlformats.org/officeDocument/2006/relationships/tags" Target="../tags/tag606.xml"/><Relationship Id="rId21" Type="http://schemas.openxmlformats.org/officeDocument/2006/relationships/tags" Target="../tags/tag605.xml"/><Relationship Id="rId20" Type="http://schemas.openxmlformats.org/officeDocument/2006/relationships/tags" Target="../tags/tag604.xml"/><Relationship Id="rId2" Type="http://schemas.openxmlformats.org/officeDocument/2006/relationships/tags" Target="../tags/tag586.xml"/><Relationship Id="rId19" Type="http://schemas.openxmlformats.org/officeDocument/2006/relationships/tags" Target="../tags/tag603.xml"/><Relationship Id="rId18" Type="http://schemas.openxmlformats.org/officeDocument/2006/relationships/tags" Target="../tags/tag602.xml"/><Relationship Id="rId17" Type="http://schemas.openxmlformats.org/officeDocument/2006/relationships/tags" Target="../tags/tag601.xml"/><Relationship Id="rId16" Type="http://schemas.openxmlformats.org/officeDocument/2006/relationships/tags" Target="../tags/tag600.xml"/><Relationship Id="rId15" Type="http://schemas.openxmlformats.org/officeDocument/2006/relationships/tags" Target="../tags/tag599.xml"/><Relationship Id="rId14" Type="http://schemas.openxmlformats.org/officeDocument/2006/relationships/tags" Target="../tags/tag598.xml"/><Relationship Id="rId13" Type="http://schemas.openxmlformats.org/officeDocument/2006/relationships/tags" Target="../tags/tag597.xml"/><Relationship Id="rId12" Type="http://schemas.openxmlformats.org/officeDocument/2006/relationships/tags" Target="../tags/tag596.xml"/><Relationship Id="rId11" Type="http://schemas.openxmlformats.org/officeDocument/2006/relationships/tags" Target="../tags/tag595.xml"/><Relationship Id="rId10" Type="http://schemas.openxmlformats.org/officeDocument/2006/relationships/tags" Target="../tags/tag594.xml"/><Relationship Id="rId1" Type="http://schemas.openxmlformats.org/officeDocument/2006/relationships/tags" Target="../tags/tag585.xml"/></Relationships>
</file>

<file path=ppt/slides/_rels/slide106.xml.rels><?xml version="1.0" encoding="UTF-8" standalone="yes"?>
<Relationships xmlns="http://schemas.openxmlformats.org/package/2006/relationships"><Relationship Id="rId9" Type="http://schemas.openxmlformats.org/officeDocument/2006/relationships/tags" Target="../tags/tag615.xml"/><Relationship Id="rId8" Type="http://schemas.openxmlformats.org/officeDocument/2006/relationships/tags" Target="../tags/tag614.xml"/><Relationship Id="rId7" Type="http://schemas.openxmlformats.org/officeDocument/2006/relationships/tags" Target="../tags/tag613.xml"/><Relationship Id="rId6" Type="http://schemas.openxmlformats.org/officeDocument/2006/relationships/tags" Target="../tags/tag612.xml"/><Relationship Id="rId5" Type="http://schemas.openxmlformats.org/officeDocument/2006/relationships/tags" Target="../tags/tag611.xml"/><Relationship Id="rId4" Type="http://schemas.openxmlformats.org/officeDocument/2006/relationships/tags" Target="../tags/tag610.xml"/><Relationship Id="rId3" Type="http://schemas.openxmlformats.org/officeDocument/2006/relationships/tags" Target="../tags/tag609.xml"/><Relationship Id="rId24" Type="http://schemas.openxmlformats.org/officeDocument/2006/relationships/notesSlide" Target="../notesSlides/notesSlide106.xml"/><Relationship Id="rId23" Type="http://schemas.openxmlformats.org/officeDocument/2006/relationships/slideLayout" Target="../slideLayouts/slideLayout5.xml"/><Relationship Id="rId22" Type="http://schemas.openxmlformats.org/officeDocument/2006/relationships/tags" Target="../tags/tag628.xml"/><Relationship Id="rId21" Type="http://schemas.openxmlformats.org/officeDocument/2006/relationships/tags" Target="../tags/tag627.xml"/><Relationship Id="rId20" Type="http://schemas.openxmlformats.org/officeDocument/2006/relationships/tags" Target="../tags/tag626.xml"/><Relationship Id="rId2" Type="http://schemas.openxmlformats.org/officeDocument/2006/relationships/tags" Target="../tags/tag608.xml"/><Relationship Id="rId19" Type="http://schemas.openxmlformats.org/officeDocument/2006/relationships/tags" Target="../tags/tag625.xml"/><Relationship Id="rId18" Type="http://schemas.openxmlformats.org/officeDocument/2006/relationships/tags" Target="../tags/tag624.xml"/><Relationship Id="rId17" Type="http://schemas.openxmlformats.org/officeDocument/2006/relationships/tags" Target="../tags/tag623.xml"/><Relationship Id="rId16" Type="http://schemas.openxmlformats.org/officeDocument/2006/relationships/tags" Target="../tags/tag622.xml"/><Relationship Id="rId15" Type="http://schemas.openxmlformats.org/officeDocument/2006/relationships/tags" Target="../tags/tag621.xml"/><Relationship Id="rId14" Type="http://schemas.openxmlformats.org/officeDocument/2006/relationships/tags" Target="../tags/tag620.xml"/><Relationship Id="rId13" Type="http://schemas.openxmlformats.org/officeDocument/2006/relationships/tags" Target="../tags/tag619.xml"/><Relationship Id="rId12" Type="http://schemas.openxmlformats.org/officeDocument/2006/relationships/tags" Target="../tags/tag618.xml"/><Relationship Id="rId11" Type="http://schemas.openxmlformats.org/officeDocument/2006/relationships/tags" Target="../tags/tag617.xml"/><Relationship Id="rId10" Type="http://schemas.openxmlformats.org/officeDocument/2006/relationships/tags" Target="../tags/tag616.xml"/><Relationship Id="rId1" Type="http://schemas.openxmlformats.org/officeDocument/2006/relationships/tags" Target="../tags/tag607.xml"/></Relationships>
</file>

<file path=ppt/slides/_rels/slide107.xml.rels><?xml version="1.0" encoding="UTF-8" standalone="yes"?>
<Relationships xmlns="http://schemas.openxmlformats.org/package/2006/relationships"><Relationship Id="rId9" Type="http://schemas.openxmlformats.org/officeDocument/2006/relationships/tags" Target="../tags/tag637.xml"/><Relationship Id="rId8" Type="http://schemas.openxmlformats.org/officeDocument/2006/relationships/tags" Target="../tags/tag636.xml"/><Relationship Id="rId7" Type="http://schemas.openxmlformats.org/officeDocument/2006/relationships/tags" Target="../tags/tag635.xml"/><Relationship Id="rId6" Type="http://schemas.openxmlformats.org/officeDocument/2006/relationships/tags" Target="../tags/tag634.xml"/><Relationship Id="rId5" Type="http://schemas.openxmlformats.org/officeDocument/2006/relationships/tags" Target="../tags/tag633.xml"/><Relationship Id="rId4" Type="http://schemas.openxmlformats.org/officeDocument/2006/relationships/tags" Target="../tags/tag632.xml"/><Relationship Id="rId3" Type="http://schemas.openxmlformats.org/officeDocument/2006/relationships/tags" Target="../tags/tag631.xml"/><Relationship Id="rId2" Type="http://schemas.openxmlformats.org/officeDocument/2006/relationships/tags" Target="../tags/tag630.xml"/><Relationship Id="rId15" Type="http://schemas.openxmlformats.org/officeDocument/2006/relationships/notesSlide" Target="../notesSlides/notesSlide107.xml"/><Relationship Id="rId14" Type="http://schemas.openxmlformats.org/officeDocument/2006/relationships/slideLayout" Target="../slideLayouts/slideLayout5.xml"/><Relationship Id="rId13" Type="http://schemas.openxmlformats.org/officeDocument/2006/relationships/tags" Target="../tags/tag641.xml"/><Relationship Id="rId12" Type="http://schemas.openxmlformats.org/officeDocument/2006/relationships/tags" Target="../tags/tag640.xml"/><Relationship Id="rId11" Type="http://schemas.openxmlformats.org/officeDocument/2006/relationships/tags" Target="../tags/tag639.xml"/><Relationship Id="rId10" Type="http://schemas.openxmlformats.org/officeDocument/2006/relationships/tags" Target="../tags/tag638.xml"/><Relationship Id="rId1" Type="http://schemas.openxmlformats.org/officeDocument/2006/relationships/tags" Target="../tags/tag629.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5.xml"/></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5.xml"/><Relationship Id="rId1" Type="http://schemas.openxmlformats.org/officeDocument/2006/relationships/tags" Target="../tags/tag642.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5.xml"/><Relationship Id="rId1" Type="http://schemas.openxmlformats.org/officeDocument/2006/relationships/image" Target="../media/image11.png"/></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110.xml"/><Relationship Id="rId2" Type="http://schemas.openxmlformats.org/officeDocument/2006/relationships/slideLayout" Target="../slideLayouts/slideLayout5.xml"/><Relationship Id="rId1" Type="http://schemas.openxmlformats.org/officeDocument/2006/relationships/tags" Target="../tags/tag643.xml"/></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111.xml"/><Relationship Id="rId2" Type="http://schemas.openxmlformats.org/officeDocument/2006/relationships/slideLayout" Target="../slideLayouts/slideLayout5.xml"/><Relationship Id="rId1" Type="http://schemas.openxmlformats.org/officeDocument/2006/relationships/tags" Target="../tags/tag644.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112.xml"/><Relationship Id="rId2" Type="http://schemas.openxmlformats.org/officeDocument/2006/relationships/slideLayout" Target="../slideLayouts/slideLayout5.xml"/><Relationship Id="rId1" Type="http://schemas.openxmlformats.org/officeDocument/2006/relationships/tags" Target="../tags/tag645.xml"/></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113.xml"/><Relationship Id="rId2" Type="http://schemas.openxmlformats.org/officeDocument/2006/relationships/slideLayout" Target="../slideLayouts/slideLayout5.xml"/><Relationship Id="rId1" Type="http://schemas.openxmlformats.org/officeDocument/2006/relationships/tags" Target="../tags/tag646.xml"/></Relationships>
</file>

<file path=ppt/slides/_rels/slide114.xml.rels><?xml version="1.0" encoding="UTF-8" standalone="yes"?>
<Relationships xmlns="http://schemas.openxmlformats.org/package/2006/relationships"><Relationship Id="rId3" Type="http://schemas.openxmlformats.org/officeDocument/2006/relationships/notesSlide" Target="../notesSlides/notesSlide114.xml"/><Relationship Id="rId2" Type="http://schemas.openxmlformats.org/officeDocument/2006/relationships/slideLayout" Target="../slideLayouts/slideLayout5.xml"/><Relationship Id="rId1" Type="http://schemas.openxmlformats.org/officeDocument/2006/relationships/tags" Target="../tags/tag647.xml"/></Relationships>
</file>

<file path=ppt/slides/_rels/slide115.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5.xml"/><Relationship Id="rId1" Type="http://schemas.openxmlformats.org/officeDocument/2006/relationships/tags" Target="../tags/tag648.xml"/></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116.xml"/><Relationship Id="rId2" Type="http://schemas.openxmlformats.org/officeDocument/2006/relationships/slideLayout" Target="../slideLayouts/slideLayout5.xml"/><Relationship Id="rId1" Type="http://schemas.openxmlformats.org/officeDocument/2006/relationships/tags" Target="../tags/tag649.xml"/></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117.xml"/><Relationship Id="rId2" Type="http://schemas.openxmlformats.org/officeDocument/2006/relationships/slideLayout" Target="../slideLayouts/slideLayout5.xml"/><Relationship Id="rId1" Type="http://schemas.openxmlformats.org/officeDocument/2006/relationships/tags" Target="../tags/tag650.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5.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5.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5.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5.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5.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5.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5.xml"/></Relationships>
</file>

<file path=ppt/slides/_rels/slide126.xml.rels><?xml version="1.0" encoding="UTF-8" standalone="yes"?>
<Relationships xmlns="http://schemas.openxmlformats.org/package/2006/relationships"><Relationship Id="rId4" Type="http://schemas.openxmlformats.org/officeDocument/2006/relationships/notesSlide" Target="../notesSlides/notesSlide126.xml"/><Relationship Id="rId3" Type="http://schemas.openxmlformats.org/officeDocument/2006/relationships/slideLayout" Target="../slideLayouts/slideLayout5.xml"/><Relationship Id="rId2" Type="http://schemas.openxmlformats.org/officeDocument/2006/relationships/image" Target="../media/image51.png"/><Relationship Id="rId1" Type="http://schemas.openxmlformats.org/officeDocument/2006/relationships/image" Target="../media/image11.png"/></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5.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5.xml"/></Relationships>
</file>

<file path=ppt/slides/_rels/slide129.xml.rels><?xml version="1.0" encoding="UTF-8" standalone="yes"?>
<Relationships xmlns="http://schemas.openxmlformats.org/package/2006/relationships"><Relationship Id="rId3" Type="http://schemas.openxmlformats.org/officeDocument/2006/relationships/notesSlide" Target="../notesSlides/notesSlide129.xml"/><Relationship Id="rId2" Type="http://schemas.openxmlformats.org/officeDocument/2006/relationships/slideLayout" Target="../slideLayouts/slideLayout5.xml"/><Relationship Id="rId1" Type="http://schemas.openxmlformats.org/officeDocument/2006/relationships/tags" Target="../tags/tag651.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5.xml"/><Relationship Id="rId1" Type="http://schemas.openxmlformats.org/officeDocument/2006/relationships/image" Target="../media/image12.png"/></Relationships>
</file>

<file path=ppt/slides/_rels/slide130.xml.rels><?xml version="1.0" encoding="UTF-8" standalone="yes"?>
<Relationships xmlns="http://schemas.openxmlformats.org/package/2006/relationships"><Relationship Id="rId3" Type="http://schemas.openxmlformats.org/officeDocument/2006/relationships/notesSlide" Target="../notesSlides/notesSlide130.xml"/><Relationship Id="rId2" Type="http://schemas.openxmlformats.org/officeDocument/2006/relationships/slideLayout" Target="../slideLayouts/slideLayout5.xml"/><Relationship Id="rId1" Type="http://schemas.openxmlformats.org/officeDocument/2006/relationships/tags" Target="../tags/tag652.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5.xml"/></Relationships>
</file>

<file path=ppt/slides/_rels/slide132.xml.rels><?xml version="1.0" encoding="UTF-8" standalone="yes"?>
<Relationships xmlns="http://schemas.openxmlformats.org/package/2006/relationships"><Relationship Id="rId9" Type="http://schemas.openxmlformats.org/officeDocument/2006/relationships/tags" Target="../tags/tag661.xml"/><Relationship Id="rId8" Type="http://schemas.openxmlformats.org/officeDocument/2006/relationships/tags" Target="../tags/tag660.xml"/><Relationship Id="rId7" Type="http://schemas.openxmlformats.org/officeDocument/2006/relationships/tags" Target="../tags/tag659.xml"/><Relationship Id="rId6" Type="http://schemas.openxmlformats.org/officeDocument/2006/relationships/tags" Target="../tags/tag658.xml"/><Relationship Id="rId5" Type="http://schemas.openxmlformats.org/officeDocument/2006/relationships/tags" Target="../tags/tag657.xml"/><Relationship Id="rId4" Type="http://schemas.openxmlformats.org/officeDocument/2006/relationships/tags" Target="../tags/tag656.xml"/><Relationship Id="rId31" Type="http://schemas.openxmlformats.org/officeDocument/2006/relationships/notesSlide" Target="../notesSlides/notesSlide132.xml"/><Relationship Id="rId30" Type="http://schemas.openxmlformats.org/officeDocument/2006/relationships/slideLayout" Target="../slideLayouts/slideLayout5.xml"/><Relationship Id="rId3" Type="http://schemas.openxmlformats.org/officeDocument/2006/relationships/tags" Target="../tags/tag655.xml"/><Relationship Id="rId29" Type="http://schemas.openxmlformats.org/officeDocument/2006/relationships/tags" Target="../tags/tag681.xml"/><Relationship Id="rId28" Type="http://schemas.openxmlformats.org/officeDocument/2006/relationships/tags" Target="../tags/tag680.xml"/><Relationship Id="rId27" Type="http://schemas.openxmlformats.org/officeDocument/2006/relationships/tags" Target="../tags/tag679.xml"/><Relationship Id="rId26" Type="http://schemas.openxmlformats.org/officeDocument/2006/relationships/tags" Target="../tags/tag678.xml"/><Relationship Id="rId25" Type="http://schemas.openxmlformats.org/officeDocument/2006/relationships/tags" Target="../tags/tag677.xml"/><Relationship Id="rId24" Type="http://schemas.openxmlformats.org/officeDocument/2006/relationships/tags" Target="../tags/tag676.xml"/><Relationship Id="rId23" Type="http://schemas.openxmlformats.org/officeDocument/2006/relationships/tags" Target="../tags/tag675.xml"/><Relationship Id="rId22" Type="http://schemas.openxmlformats.org/officeDocument/2006/relationships/tags" Target="../tags/tag674.xml"/><Relationship Id="rId21" Type="http://schemas.openxmlformats.org/officeDocument/2006/relationships/tags" Target="../tags/tag673.xml"/><Relationship Id="rId20" Type="http://schemas.openxmlformats.org/officeDocument/2006/relationships/tags" Target="../tags/tag672.xml"/><Relationship Id="rId2" Type="http://schemas.openxmlformats.org/officeDocument/2006/relationships/tags" Target="../tags/tag654.xml"/><Relationship Id="rId19" Type="http://schemas.openxmlformats.org/officeDocument/2006/relationships/tags" Target="../tags/tag671.xml"/><Relationship Id="rId18" Type="http://schemas.openxmlformats.org/officeDocument/2006/relationships/tags" Target="../tags/tag670.xml"/><Relationship Id="rId17" Type="http://schemas.openxmlformats.org/officeDocument/2006/relationships/tags" Target="../tags/tag669.xml"/><Relationship Id="rId16" Type="http://schemas.openxmlformats.org/officeDocument/2006/relationships/tags" Target="../tags/tag668.xml"/><Relationship Id="rId15" Type="http://schemas.openxmlformats.org/officeDocument/2006/relationships/tags" Target="../tags/tag667.xml"/><Relationship Id="rId14" Type="http://schemas.openxmlformats.org/officeDocument/2006/relationships/tags" Target="../tags/tag666.xml"/><Relationship Id="rId13" Type="http://schemas.openxmlformats.org/officeDocument/2006/relationships/tags" Target="../tags/tag665.xml"/><Relationship Id="rId12" Type="http://schemas.openxmlformats.org/officeDocument/2006/relationships/tags" Target="../tags/tag664.xml"/><Relationship Id="rId11" Type="http://schemas.openxmlformats.org/officeDocument/2006/relationships/tags" Target="../tags/tag663.xml"/><Relationship Id="rId10" Type="http://schemas.openxmlformats.org/officeDocument/2006/relationships/tags" Target="../tags/tag662.xml"/><Relationship Id="rId1" Type="http://schemas.openxmlformats.org/officeDocument/2006/relationships/tags" Target="../tags/tag653.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5.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5.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5.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36.xml"/><Relationship Id="rId2" Type="http://schemas.openxmlformats.org/officeDocument/2006/relationships/slideLayout" Target="../slideLayouts/slideLayout5.xml"/><Relationship Id="rId1" Type="http://schemas.openxmlformats.org/officeDocument/2006/relationships/tags" Target="../tags/tag682.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5.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5.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4" Type="http://schemas.openxmlformats.org/officeDocument/2006/relationships/notesSlide" Target="../notesSlides/notesSlide14.xml"/><Relationship Id="rId3" Type="http://schemas.openxmlformats.org/officeDocument/2006/relationships/slideLayout" Target="../slideLayouts/slideLayout5.xml"/><Relationship Id="rId2" Type="http://schemas.openxmlformats.org/officeDocument/2006/relationships/image" Target="../media/image13.jpeg"/><Relationship Id="rId1" Type="http://schemas.openxmlformats.org/officeDocument/2006/relationships/image" Target="../media/image12.png"/></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5.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5.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5.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5.xml"/></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44.xml"/><Relationship Id="rId2" Type="http://schemas.openxmlformats.org/officeDocument/2006/relationships/slideLayout" Target="../slideLayouts/slideLayout5.xml"/><Relationship Id="rId1" Type="http://schemas.openxmlformats.org/officeDocument/2006/relationships/image" Target="../media/image52.png"/></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5.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5.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5.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5.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5" Type="http://schemas.openxmlformats.org/officeDocument/2006/relationships/notesSlide" Target="../notesSlides/notesSlide15.xml"/><Relationship Id="rId4" Type="http://schemas.openxmlformats.org/officeDocument/2006/relationships/slideLayout" Target="../slideLayouts/slideLayout5.xml"/><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image" Target="../media/image12.png"/></Relationships>
</file>

<file path=ppt/slides/_rels/slide150.xml.rels><?xml version="1.0" encoding="UTF-8" standalone="yes"?>
<Relationships xmlns="http://schemas.openxmlformats.org/package/2006/relationships"><Relationship Id="rId3" Type="http://schemas.openxmlformats.org/officeDocument/2006/relationships/notesSlide" Target="../notesSlides/notesSlide150.xml"/><Relationship Id="rId2" Type="http://schemas.openxmlformats.org/officeDocument/2006/relationships/slideLayout" Target="../slideLayouts/slideLayout5.xml"/><Relationship Id="rId1" Type="http://schemas.openxmlformats.org/officeDocument/2006/relationships/tags" Target="../tags/tag683.xml"/></Relationships>
</file>

<file path=ppt/slides/_rels/slide151.xml.rels><?xml version="1.0" encoding="UTF-8" standalone="yes"?>
<Relationships xmlns="http://schemas.openxmlformats.org/package/2006/relationships"><Relationship Id="rId9" Type="http://schemas.openxmlformats.org/officeDocument/2006/relationships/tags" Target="../tags/tag692.xml"/><Relationship Id="rId8" Type="http://schemas.openxmlformats.org/officeDocument/2006/relationships/tags" Target="../tags/tag691.xml"/><Relationship Id="rId7" Type="http://schemas.openxmlformats.org/officeDocument/2006/relationships/tags" Target="../tags/tag690.xml"/><Relationship Id="rId6" Type="http://schemas.openxmlformats.org/officeDocument/2006/relationships/tags" Target="../tags/tag689.xml"/><Relationship Id="rId5" Type="http://schemas.openxmlformats.org/officeDocument/2006/relationships/tags" Target="../tags/tag688.xml"/><Relationship Id="rId4" Type="http://schemas.openxmlformats.org/officeDocument/2006/relationships/tags" Target="../tags/tag687.xml"/><Relationship Id="rId35" Type="http://schemas.openxmlformats.org/officeDocument/2006/relationships/notesSlide" Target="../notesSlides/notesSlide151.xml"/><Relationship Id="rId34" Type="http://schemas.openxmlformats.org/officeDocument/2006/relationships/slideLayout" Target="../slideLayouts/slideLayout5.xml"/><Relationship Id="rId33" Type="http://schemas.openxmlformats.org/officeDocument/2006/relationships/tags" Target="../tags/tag716.xml"/><Relationship Id="rId32" Type="http://schemas.openxmlformats.org/officeDocument/2006/relationships/tags" Target="../tags/tag715.xml"/><Relationship Id="rId31" Type="http://schemas.openxmlformats.org/officeDocument/2006/relationships/tags" Target="../tags/tag714.xml"/><Relationship Id="rId30" Type="http://schemas.openxmlformats.org/officeDocument/2006/relationships/tags" Target="../tags/tag713.xml"/><Relationship Id="rId3" Type="http://schemas.openxmlformats.org/officeDocument/2006/relationships/tags" Target="../tags/tag686.xml"/><Relationship Id="rId29" Type="http://schemas.openxmlformats.org/officeDocument/2006/relationships/tags" Target="../tags/tag712.xml"/><Relationship Id="rId28" Type="http://schemas.openxmlformats.org/officeDocument/2006/relationships/tags" Target="../tags/tag711.xml"/><Relationship Id="rId27" Type="http://schemas.openxmlformats.org/officeDocument/2006/relationships/tags" Target="../tags/tag710.xml"/><Relationship Id="rId26" Type="http://schemas.openxmlformats.org/officeDocument/2006/relationships/tags" Target="../tags/tag709.xml"/><Relationship Id="rId25" Type="http://schemas.openxmlformats.org/officeDocument/2006/relationships/tags" Target="../tags/tag708.xml"/><Relationship Id="rId24" Type="http://schemas.openxmlformats.org/officeDocument/2006/relationships/tags" Target="../tags/tag707.xml"/><Relationship Id="rId23" Type="http://schemas.openxmlformats.org/officeDocument/2006/relationships/tags" Target="../tags/tag706.xml"/><Relationship Id="rId22" Type="http://schemas.openxmlformats.org/officeDocument/2006/relationships/tags" Target="../tags/tag705.xml"/><Relationship Id="rId21" Type="http://schemas.openxmlformats.org/officeDocument/2006/relationships/tags" Target="../tags/tag704.xml"/><Relationship Id="rId20" Type="http://schemas.openxmlformats.org/officeDocument/2006/relationships/tags" Target="../tags/tag703.xml"/><Relationship Id="rId2" Type="http://schemas.openxmlformats.org/officeDocument/2006/relationships/tags" Target="../tags/tag685.xml"/><Relationship Id="rId19" Type="http://schemas.openxmlformats.org/officeDocument/2006/relationships/tags" Target="../tags/tag702.xml"/><Relationship Id="rId18" Type="http://schemas.openxmlformats.org/officeDocument/2006/relationships/tags" Target="../tags/tag701.xml"/><Relationship Id="rId17" Type="http://schemas.openxmlformats.org/officeDocument/2006/relationships/tags" Target="../tags/tag700.xml"/><Relationship Id="rId16" Type="http://schemas.openxmlformats.org/officeDocument/2006/relationships/tags" Target="../tags/tag699.xml"/><Relationship Id="rId15" Type="http://schemas.openxmlformats.org/officeDocument/2006/relationships/tags" Target="../tags/tag698.xml"/><Relationship Id="rId14" Type="http://schemas.openxmlformats.org/officeDocument/2006/relationships/tags" Target="../tags/tag697.xml"/><Relationship Id="rId13" Type="http://schemas.openxmlformats.org/officeDocument/2006/relationships/tags" Target="../tags/tag696.xml"/><Relationship Id="rId12" Type="http://schemas.openxmlformats.org/officeDocument/2006/relationships/tags" Target="../tags/tag695.xml"/><Relationship Id="rId11" Type="http://schemas.openxmlformats.org/officeDocument/2006/relationships/tags" Target="../tags/tag694.xml"/><Relationship Id="rId10" Type="http://schemas.openxmlformats.org/officeDocument/2006/relationships/tags" Target="../tags/tag693.xml"/><Relationship Id="rId1" Type="http://schemas.openxmlformats.org/officeDocument/2006/relationships/tags" Target="../tags/tag684.xml"/></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52.xml"/><Relationship Id="rId2" Type="http://schemas.openxmlformats.org/officeDocument/2006/relationships/slideLayout" Target="../slideLayouts/slideLayout5.xml"/><Relationship Id="rId1" Type="http://schemas.openxmlformats.org/officeDocument/2006/relationships/tags" Target="../tags/tag717.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5.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5.xml"/></Relationships>
</file>

<file path=ppt/slides/_rels/slide155.xml.rels><?xml version="1.0" encoding="UTF-8" standalone="yes"?>
<Relationships xmlns="http://schemas.openxmlformats.org/package/2006/relationships"><Relationship Id="rId9" Type="http://schemas.openxmlformats.org/officeDocument/2006/relationships/tags" Target="../tags/tag726.xml"/><Relationship Id="rId8" Type="http://schemas.openxmlformats.org/officeDocument/2006/relationships/tags" Target="../tags/tag725.xml"/><Relationship Id="rId7" Type="http://schemas.openxmlformats.org/officeDocument/2006/relationships/tags" Target="../tags/tag724.xml"/><Relationship Id="rId6" Type="http://schemas.openxmlformats.org/officeDocument/2006/relationships/tags" Target="../tags/tag723.xml"/><Relationship Id="rId5" Type="http://schemas.openxmlformats.org/officeDocument/2006/relationships/tags" Target="../tags/tag722.xml"/><Relationship Id="rId4" Type="http://schemas.openxmlformats.org/officeDocument/2006/relationships/tags" Target="../tags/tag721.xml"/><Relationship Id="rId35" Type="http://schemas.openxmlformats.org/officeDocument/2006/relationships/notesSlide" Target="../notesSlides/notesSlide155.xml"/><Relationship Id="rId34" Type="http://schemas.openxmlformats.org/officeDocument/2006/relationships/slideLayout" Target="../slideLayouts/slideLayout5.xml"/><Relationship Id="rId33" Type="http://schemas.openxmlformats.org/officeDocument/2006/relationships/tags" Target="../tags/tag750.xml"/><Relationship Id="rId32" Type="http://schemas.openxmlformats.org/officeDocument/2006/relationships/tags" Target="../tags/tag749.xml"/><Relationship Id="rId31" Type="http://schemas.openxmlformats.org/officeDocument/2006/relationships/tags" Target="../tags/tag748.xml"/><Relationship Id="rId30" Type="http://schemas.openxmlformats.org/officeDocument/2006/relationships/tags" Target="../tags/tag747.xml"/><Relationship Id="rId3" Type="http://schemas.openxmlformats.org/officeDocument/2006/relationships/tags" Target="../tags/tag720.xml"/><Relationship Id="rId29" Type="http://schemas.openxmlformats.org/officeDocument/2006/relationships/tags" Target="../tags/tag746.xml"/><Relationship Id="rId28" Type="http://schemas.openxmlformats.org/officeDocument/2006/relationships/tags" Target="../tags/tag745.xml"/><Relationship Id="rId27" Type="http://schemas.openxmlformats.org/officeDocument/2006/relationships/tags" Target="../tags/tag744.xml"/><Relationship Id="rId26" Type="http://schemas.openxmlformats.org/officeDocument/2006/relationships/tags" Target="../tags/tag743.xml"/><Relationship Id="rId25" Type="http://schemas.openxmlformats.org/officeDocument/2006/relationships/tags" Target="../tags/tag742.xml"/><Relationship Id="rId24" Type="http://schemas.openxmlformats.org/officeDocument/2006/relationships/tags" Target="../tags/tag741.xml"/><Relationship Id="rId23" Type="http://schemas.openxmlformats.org/officeDocument/2006/relationships/tags" Target="../tags/tag740.xml"/><Relationship Id="rId22" Type="http://schemas.openxmlformats.org/officeDocument/2006/relationships/tags" Target="../tags/tag739.xml"/><Relationship Id="rId21" Type="http://schemas.openxmlformats.org/officeDocument/2006/relationships/tags" Target="../tags/tag738.xml"/><Relationship Id="rId20" Type="http://schemas.openxmlformats.org/officeDocument/2006/relationships/tags" Target="../tags/tag737.xml"/><Relationship Id="rId2" Type="http://schemas.openxmlformats.org/officeDocument/2006/relationships/tags" Target="../tags/tag719.xml"/><Relationship Id="rId19" Type="http://schemas.openxmlformats.org/officeDocument/2006/relationships/tags" Target="../tags/tag736.xml"/><Relationship Id="rId18" Type="http://schemas.openxmlformats.org/officeDocument/2006/relationships/tags" Target="../tags/tag735.xml"/><Relationship Id="rId17" Type="http://schemas.openxmlformats.org/officeDocument/2006/relationships/tags" Target="../tags/tag734.xml"/><Relationship Id="rId16" Type="http://schemas.openxmlformats.org/officeDocument/2006/relationships/tags" Target="../tags/tag733.xml"/><Relationship Id="rId15" Type="http://schemas.openxmlformats.org/officeDocument/2006/relationships/tags" Target="../tags/tag732.xml"/><Relationship Id="rId14" Type="http://schemas.openxmlformats.org/officeDocument/2006/relationships/tags" Target="../tags/tag731.xml"/><Relationship Id="rId13" Type="http://schemas.openxmlformats.org/officeDocument/2006/relationships/tags" Target="../tags/tag730.xml"/><Relationship Id="rId12" Type="http://schemas.openxmlformats.org/officeDocument/2006/relationships/tags" Target="../tags/tag729.xml"/><Relationship Id="rId11" Type="http://schemas.openxmlformats.org/officeDocument/2006/relationships/tags" Target="../tags/tag728.xml"/><Relationship Id="rId10" Type="http://schemas.openxmlformats.org/officeDocument/2006/relationships/tags" Target="../tags/tag727.xml"/><Relationship Id="rId1" Type="http://schemas.openxmlformats.org/officeDocument/2006/relationships/tags" Target="../tags/tag718.xml"/></Relationships>
</file>

<file path=ppt/slides/_rels/slide156.xml.rels><?xml version="1.0" encoding="UTF-8" standalone="yes"?>
<Relationships xmlns="http://schemas.openxmlformats.org/package/2006/relationships"><Relationship Id="rId3" Type="http://schemas.openxmlformats.org/officeDocument/2006/relationships/notesSlide" Target="../notesSlides/notesSlide156.xml"/><Relationship Id="rId2" Type="http://schemas.openxmlformats.org/officeDocument/2006/relationships/slideLayout" Target="../slideLayouts/slideLayout5.xml"/><Relationship Id="rId1" Type="http://schemas.openxmlformats.org/officeDocument/2006/relationships/tags" Target="../tags/tag751.xml"/></Relationships>
</file>

<file path=ppt/slides/_rels/slide157.xml.rels><?xml version="1.0" encoding="UTF-8" standalone="yes"?>
<Relationships xmlns="http://schemas.openxmlformats.org/package/2006/relationships"><Relationship Id="rId3" Type="http://schemas.openxmlformats.org/officeDocument/2006/relationships/notesSlide" Target="../notesSlides/notesSlide157.xml"/><Relationship Id="rId2" Type="http://schemas.openxmlformats.org/officeDocument/2006/relationships/slideLayout" Target="../slideLayouts/slideLayout5.xml"/><Relationship Id="rId1" Type="http://schemas.openxmlformats.org/officeDocument/2006/relationships/tags" Target="../tags/tag752.xml"/></Relationships>
</file>

<file path=ppt/slides/_rels/slide158.xml.rels><?xml version="1.0" encoding="UTF-8" standalone="yes"?>
<Relationships xmlns="http://schemas.openxmlformats.org/package/2006/relationships"><Relationship Id="rId9" Type="http://schemas.openxmlformats.org/officeDocument/2006/relationships/tags" Target="../tags/tag761.xml"/><Relationship Id="rId8" Type="http://schemas.openxmlformats.org/officeDocument/2006/relationships/tags" Target="../tags/tag760.xml"/><Relationship Id="rId7" Type="http://schemas.openxmlformats.org/officeDocument/2006/relationships/tags" Target="../tags/tag759.xml"/><Relationship Id="rId6" Type="http://schemas.openxmlformats.org/officeDocument/2006/relationships/tags" Target="../tags/tag758.xml"/><Relationship Id="rId5" Type="http://schemas.openxmlformats.org/officeDocument/2006/relationships/tags" Target="../tags/tag757.xml"/><Relationship Id="rId4" Type="http://schemas.openxmlformats.org/officeDocument/2006/relationships/tags" Target="../tags/tag756.xml"/><Relationship Id="rId3" Type="http://schemas.openxmlformats.org/officeDocument/2006/relationships/tags" Target="../tags/tag755.xml"/><Relationship Id="rId2" Type="http://schemas.openxmlformats.org/officeDocument/2006/relationships/tags" Target="../tags/tag754.xml"/><Relationship Id="rId15" Type="http://schemas.openxmlformats.org/officeDocument/2006/relationships/notesSlide" Target="../notesSlides/notesSlide158.xml"/><Relationship Id="rId14" Type="http://schemas.openxmlformats.org/officeDocument/2006/relationships/slideLayout" Target="../slideLayouts/slideLayout5.xml"/><Relationship Id="rId13" Type="http://schemas.openxmlformats.org/officeDocument/2006/relationships/tags" Target="../tags/tag765.xml"/><Relationship Id="rId12" Type="http://schemas.openxmlformats.org/officeDocument/2006/relationships/tags" Target="../tags/tag764.xml"/><Relationship Id="rId11" Type="http://schemas.openxmlformats.org/officeDocument/2006/relationships/tags" Target="../tags/tag763.xml"/><Relationship Id="rId10" Type="http://schemas.openxmlformats.org/officeDocument/2006/relationships/tags" Target="../tags/tag762.xml"/><Relationship Id="rId1" Type="http://schemas.openxmlformats.org/officeDocument/2006/relationships/tags" Target="../tags/tag753.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4" Type="http://schemas.openxmlformats.org/officeDocument/2006/relationships/notesSlide" Target="../notesSlides/notesSlide16.xml"/><Relationship Id="rId3" Type="http://schemas.openxmlformats.org/officeDocument/2006/relationships/slideLayout" Target="../slideLayouts/slideLayout5.xml"/><Relationship Id="rId2" Type="http://schemas.openxmlformats.org/officeDocument/2006/relationships/image" Target="../media/image17.jpeg"/><Relationship Id="rId1" Type="http://schemas.openxmlformats.org/officeDocument/2006/relationships/image" Target="../media/image16.jpeg"/></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5.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5.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5.xml"/></Relationships>
</file>

<file path=ppt/slides/_rels/slide163.xml.rels><?xml version="1.0" encoding="UTF-8" standalone="yes"?>
<Relationships xmlns="http://schemas.openxmlformats.org/package/2006/relationships"><Relationship Id="rId9" Type="http://schemas.openxmlformats.org/officeDocument/2006/relationships/tags" Target="../tags/tag774.xml"/><Relationship Id="rId8" Type="http://schemas.openxmlformats.org/officeDocument/2006/relationships/tags" Target="../tags/tag773.xml"/><Relationship Id="rId7" Type="http://schemas.openxmlformats.org/officeDocument/2006/relationships/tags" Target="../tags/tag772.xml"/><Relationship Id="rId6" Type="http://schemas.openxmlformats.org/officeDocument/2006/relationships/tags" Target="../tags/tag771.xml"/><Relationship Id="rId5" Type="http://schemas.openxmlformats.org/officeDocument/2006/relationships/tags" Target="../tags/tag770.xml"/><Relationship Id="rId4" Type="http://schemas.openxmlformats.org/officeDocument/2006/relationships/tags" Target="../tags/tag769.xml"/><Relationship Id="rId3" Type="http://schemas.openxmlformats.org/officeDocument/2006/relationships/tags" Target="../tags/tag768.xml"/><Relationship Id="rId2" Type="http://schemas.openxmlformats.org/officeDocument/2006/relationships/tags" Target="../tags/tag767.xml"/><Relationship Id="rId12" Type="http://schemas.openxmlformats.org/officeDocument/2006/relationships/notesSlide" Target="../notesSlides/notesSlide163.xml"/><Relationship Id="rId11" Type="http://schemas.openxmlformats.org/officeDocument/2006/relationships/slideLayout" Target="../slideLayouts/slideLayout5.xml"/><Relationship Id="rId10" Type="http://schemas.openxmlformats.org/officeDocument/2006/relationships/tags" Target="../tags/tag775.xml"/><Relationship Id="rId1" Type="http://schemas.openxmlformats.org/officeDocument/2006/relationships/tags" Target="../tags/tag766.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5.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5.xml"/></Relationships>
</file>

<file path=ppt/slides/_rels/slide166.xml.rels><?xml version="1.0" encoding="UTF-8" standalone="yes"?>
<Relationships xmlns="http://schemas.openxmlformats.org/package/2006/relationships"><Relationship Id="rId3" Type="http://schemas.openxmlformats.org/officeDocument/2006/relationships/notesSlide" Target="../notesSlides/notesSlide166.xml"/><Relationship Id="rId2" Type="http://schemas.openxmlformats.org/officeDocument/2006/relationships/slideLayout" Target="../slideLayouts/slideLayout5.xml"/><Relationship Id="rId1" Type="http://schemas.openxmlformats.org/officeDocument/2006/relationships/image" Target="../media/image53.png"/></Relationships>
</file>

<file path=ppt/slides/_rels/slide167.xml.rels><?xml version="1.0" encoding="UTF-8" standalone="yes"?>
<Relationships xmlns="http://schemas.openxmlformats.org/package/2006/relationships"><Relationship Id="rId3" Type="http://schemas.openxmlformats.org/officeDocument/2006/relationships/notesSlide" Target="../notesSlides/notesSlide167.xml"/><Relationship Id="rId2" Type="http://schemas.openxmlformats.org/officeDocument/2006/relationships/slideLayout" Target="../slideLayouts/slideLayout5.xml"/><Relationship Id="rId1" Type="http://schemas.openxmlformats.org/officeDocument/2006/relationships/image" Target="../media/image54.png"/></Relationships>
</file>

<file path=ppt/slides/_rels/slide168.xml.rels><?xml version="1.0" encoding="UTF-8" standalone="yes"?>
<Relationships xmlns="http://schemas.openxmlformats.org/package/2006/relationships"><Relationship Id="rId9" Type="http://schemas.openxmlformats.org/officeDocument/2006/relationships/tags" Target="../tags/tag784.xml"/><Relationship Id="rId8" Type="http://schemas.openxmlformats.org/officeDocument/2006/relationships/tags" Target="../tags/tag783.xml"/><Relationship Id="rId7" Type="http://schemas.openxmlformats.org/officeDocument/2006/relationships/tags" Target="../tags/tag782.xml"/><Relationship Id="rId6" Type="http://schemas.openxmlformats.org/officeDocument/2006/relationships/tags" Target="../tags/tag781.xml"/><Relationship Id="rId5" Type="http://schemas.openxmlformats.org/officeDocument/2006/relationships/tags" Target="../tags/tag780.xml"/><Relationship Id="rId4" Type="http://schemas.openxmlformats.org/officeDocument/2006/relationships/tags" Target="../tags/tag779.xml"/><Relationship Id="rId3" Type="http://schemas.openxmlformats.org/officeDocument/2006/relationships/tags" Target="../tags/tag778.xml"/><Relationship Id="rId2" Type="http://schemas.openxmlformats.org/officeDocument/2006/relationships/tags" Target="../tags/tag777.xml"/><Relationship Id="rId18" Type="http://schemas.openxmlformats.org/officeDocument/2006/relationships/notesSlide" Target="../notesSlides/notesSlide168.xml"/><Relationship Id="rId17" Type="http://schemas.openxmlformats.org/officeDocument/2006/relationships/slideLayout" Target="../slideLayouts/slideLayout5.xml"/><Relationship Id="rId16" Type="http://schemas.openxmlformats.org/officeDocument/2006/relationships/tags" Target="../tags/tag791.xml"/><Relationship Id="rId15" Type="http://schemas.openxmlformats.org/officeDocument/2006/relationships/tags" Target="../tags/tag790.xml"/><Relationship Id="rId14" Type="http://schemas.openxmlformats.org/officeDocument/2006/relationships/tags" Target="../tags/tag789.xml"/><Relationship Id="rId13" Type="http://schemas.openxmlformats.org/officeDocument/2006/relationships/tags" Target="../tags/tag788.xml"/><Relationship Id="rId12" Type="http://schemas.openxmlformats.org/officeDocument/2006/relationships/tags" Target="../tags/tag787.xml"/><Relationship Id="rId11" Type="http://schemas.openxmlformats.org/officeDocument/2006/relationships/tags" Target="../tags/tag786.xml"/><Relationship Id="rId10" Type="http://schemas.openxmlformats.org/officeDocument/2006/relationships/tags" Target="../tags/tag785.xml"/><Relationship Id="rId1" Type="http://schemas.openxmlformats.org/officeDocument/2006/relationships/tags" Target="../tags/tag776.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4" Type="http://schemas.openxmlformats.org/officeDocument/2006/relationships/notesSlide" Target="../notesSlides/notesSlide17.xml"/><Relationship Id="rId3" Type="http://schemas.openxmlformats.org/officeDocument/2006/relationships/slideLayout" Target="../slideLayouts/slideLayout5.xml"/><Relationship Id="rId2" Type="http://schemas.openxmlformats.org/officeDocument/2006/relationships/image" Target="../media/image19.jpeg"/><Relationship Id="rId1" Type="http://schemas.openxmlformats.org/officeDocument/2006/relationships/image" Target="../media/image18.jpeg"/></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5.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5.xml"/></Relationships>
</file>

<file path=ppt/slides/_rels/slide172.xml.rels><?xml version="1.0" encoding="UTF-8" standalone="yes"?>
<Relationships xmlns="http://schemas.openxmlformats.org/package/2006/relationships"><Relationship Id="rId9" Type="http://schemas.openxmlformats.org/officeDocument/2006/relationships/tags" Target="../tags/tag800.xml"/><Relationship Id="rId8" Type="http://schemas.openxmlformats.org/officeDocument/2006/relationships/tags" Target="../tags/tag799.xml"/><Relationship Id="rId7" Type="http://schemas.openxmlformats.org/officeDocument/2006/relationships/tags" Target="../tags/tag798.xml"/><Relationship Id="rId6" Type="http://schemas.openxmlformats.org/officeDocument/2006/relationships/tags" Target="../tags/tag797.xml"/><Relationship Id="rId5" Type="http://schemas.openxmlformats.org/officeDocument/2006/relationships/tags" Target="../tags/tag796.xml"/><Relationship Id="rId4" Type="http://schemas.openxmlformats.org/officeDocument/2006/relationships/tags" Target="../tags/tag795.xml"/><Relationship Id="rId3" Type="http://schemas.openxmlformats.org/officeDocument/2006/relationships/tags" Target="../tags/tag794.xml"/><Relationship Id="rId2" Type="http://schemas.openxmlformats.org/officeDocument/2006/relationships/tags" Target="../tags/tag793.xml"/><Relationship Id="rId16" Type="http://schemas.openxmlformats.org/officeDocument/2006/relationships/notesSlide" Target="../notesSlides/notesSlide172.xml"/><Relationship Id="rId15" Type="http://schemas.openxmlformats.org/officeDocument/2006/relationships/slideLayout" Target="../slideLayouts/slideLayout5.xml"/><Relationship Id="rId14" Type="http://schemas.openxmlformats.org/officeDocument/2006/relationships/tags" Target="../tags/tag805.xml"/><Relationship Id="rId13" Type="http://schemas.openxmlformats.org/officeDocument/2006/relationships/tags" Target="../tags/tag804.xml"/><Relationship Id="rId12" Type="http://schemas.openxmlformats.org/officeDocument/2006/relationships/tags" Target="../tags/tag803.xml"/><Relationship Id="rId11" Type="http://schemas.openxmlformats.org/officeDocument/2006/relationships/tags" Target="../tags/tag802.xml"/><Relationship Id="rId10" Type="http://schemas.openxmlformats.org/officeDocument/2006/relationships/tags" Target="../tags/tag801.xml"/><Relationship Id="rId1" Type="http://schemas.openxmlformats.org/officeDocument/2006/relationships/tags" Target="../tags/tag792.xml"/></Relationships>
</file>

<file path=ppt/slides/_rels/slide173.xml.rels><?xml version="1.0" encoding="UTF-8" standalone="yes"?>
<Relationships xmlns="http://schemas.openxmlformats.org/package/2006/relationships"><Relationship Id="rId9" Type="http://schemas.openxmlformats.org/officeDocument/2006/relationships/tags" Target="../tags/tag814.xml"/><Relationship Id="rId8" Type="http://schemas.openxmlformats.org/officeDocument/2006/relationships/tags" Target="../tags/tag813.xml"/><Relationship Id="rId7" Type="http://schemas.openxmlformats.org/officeDocument/2006/relationships/tags" Target="../tags/tag812.xml"/><Relationship Id="rId6" Type="http://schemas.openxmlformats.org/officeDocument/2006/relationships/tags" Target="../tags/tag811.xml"/><Relationship Id="rId5" Type="http://schemas.openxmlformats.org/officeDocument/2006/relationships/tags" Target="../tags/tag810.xml"/><Relationship Id="rId47" Type="http://schemas.openxmlformats.org/officeDocument/2006/relationships/notesSlide" Target="../notesSlides/notesSlide173.xml"/><Relationship Id="rId46" Type="http://schemas.openxmlformats.org/officeDocument/2006/relationships/slideLayout" Target="../slideLayouts/slideLayout5.xml"/><Relationship Id="rId45" Type="http://schemas.openxmlformats.org/officeDocument/2006/relationships/tags" Target="../tags/tag850.xml"/><Relationship Id="rId44" Type="http://schemas.openxmlformats.org/officeDocument/2006/relationships/tags" Target="../tags/tag849.xml"/><Relationship Id="rId43" Type="http://schemas.openxmlformats.org/officeDocument/2006/relationships/tags" Target="../tags/tag848.xml"/><Relationship Id="rId42" Type="http://schemas.openxmlformats.org/officeDocument/2006/relationships/tags" Target="../tags/tag847.xml"/><Relationship Id="rId41" Type="http://schemas.openxmlformats.org/officeDocument/2006/relationships/tags" Target="../tags/tag846.xml"/><Relationship Id="rId40" Type="http://schemas.openxmlformats.org/officeDocument/2006/relationships/tags" Target="../tags/tag845.xml"/><Relationship Id="rId4" Type="http://schemas.openxmlformats.org/officeDocument/2006/relationships/tags" Target="../tags/tag809.xml"/><Relationship Id="rId39" Type="http://schemas.openxmlformats.org/officeDocument/2006/relationships/tags" Target="../tags/tag844.xml"/><Relationship Id="rId38" Type="http://schemas.openxmlformats.org/officeDocument/2006/relationships/tags" Target="../tags/tag843.xml"/><Relationship Id="rId37" Type="http://schemas.openxmlformats.org/officeDocument/2006/relationships/tags" Target="../tags/tag842.xml"/><Relationship Id="rId36" Type="http://schemas.openxmlformats.org/officeDocument/2006/relationships/tags" Target="../tags/tag841.xml"/><Relationship Id="rId35" Type="http://schemas.openxmlformats.org/officeDocument/2006/relationships/tags" Target="../tags/tag840.xml"/><Relationship Id="rId34" Type="http://schemas.openxmlformats.org/officeDocument/2006/relationships/tags" Target="../tags/tag839.xml"/><Relationship Id="rId33" Type="http://schemas.openxmlformats.org/officeDocument/2006/relationships/tags" Target="../tags/tag838.xml"/><Relationship Id="rId32" Type="http://schemas.openxmlformats.org/officeDocument/2006/relationships/tags" Target="../tags/tag837.xml"/><Relationship Id="rId31" Type="http://schemas.openxmlformats.org/officeDocument/2006/relationships/tags" Target="../tags/tag836.xml"/><Relationship Id="rId30" Type="http://schemas.openxmlformats.org/officeDocument/2006/relationships/tags" Target="../tags/tag835.xml"/><Relationship Id="rId3" Type="http://schemas.openxmlformats.org/officeDocument/2006/relationships/tags" Target="../tags/tag808.xml"/><Relationship Id="rId29" Type="http://schemas.openxmlformats.org/officeDocument/2006/relationships/tags" Target="../tags/tag834.xml"/><Relationship Id="rId28" Type="http://schemas.openxmlformats.org/officeDocument/2006/relationships/tags" Target="../tags/tag833.xml"/><Relationship Id="rId27" Type="http://schemas.openxmlformats.org/officeDocument/2006/relationships/tags" Target="../tags/tag832.xml"/><Relationship Id="rId26" Type="http://schemas.openxmlformats.org/officeDocument/2006/relationships/tags" Target="../tags/tag831.xml"/><Relationship Id="rId25" Type="http://schemas.openxmlformats.org/officeDocument/2006/relationships/tags" Target="../tags/tag830.xml"/><Relationship Id="rId24" Type="http://schemas.openxmlformats.org/officeDocument/2006/relationships/tags" Target="../tags/tag829.xml"/><Relationship Id="rId23" Type="http://schemas.openxmlformats.org/officeDocument/2006/relationships/tags" Target="../tags/tag828.xml"/><Relationship Id="rId22" Type="http://schemas.openxmlformats.org/officeDocument/2006/relationships/tags" Target="../tags/tag827.xml"/><Relationship Id="rId21" Type="http://schemas.openxmlformats.org/officeDocument/2006/relationships/tags" Target="../tags/tag826.xml"/><Relationship Id="rId20" Type="http://schemas.openxmlformats.org/officeDocument/2006/relationships/tags" Target="../tags/tag825.xml"/><Relationship Id="rId2" Type="http://schemas.openxmlformats.org/officeDocument/2006/relationships/tags" Target="../tags/tag807.xml"/><Relationship Id="rId19" Type="http://schemas.openxmlformats.org/officeDocument/2006/relationships/tags" Target="../tags/tag824.xml"/><Relationship Id="rId18" Type="http://schemas.openxmlformats.org/officeDocument/2006/relationships/tags" Target="../tags/tag823.xml"/><Relationship Id="rId17" Type="http://schemas.openxmlformats.org/officeDocument/2006/relationships/tags" Target="../tags/tag822.xml"/><Relationship Id="rId16" Type="http://schemas.openxmlformats.org/officeDocument/2006/relationships/tags" Target="../tags/tag821.xml"/><Relationship Id="rId15" Type="http://schemas.openxmlformats.org/officeDocument/2006/relationships/tags" Target="../tags/tag820.xml"/><Relationship Id="rId14" Type="http://schemas.openxmlformats.org/officeDocument/2006/relationships/tags" Target="../tags/tag819.xml"/><Relationship Id="rId13" Type="http://schemas.openxmlformats.org/officeDocument/2006/relationships/tags" Target="../tags/tag818.xml"/><Relationship Id="rId12" Type="http://schemas.openxmlformats.org/officeDocument/2006/relationships/tags" Target="../tags/tag817.xml"/><Relationship Id="rId11" Type="http://schemas.openxmlformats.org/officeDocument/2006/relationships/tags" Target="../tags/tag816.xml"/><Relationship Id="rId10" Type="http://schemas.openxmlformats.org/officeDocument/2006/relationships/tags" Target="../tags/tag815.xml"/><Relationship Id="rId1" Type="http://schemas.openxmlformats.org/officeDocument/2006/relationships/tags" Target="../tags/tag806.xml"/></Relationships>
</file>

<file path=ppt/slides/_rels/slide174.xml.rels><?xml version="1.0" encoding="UTF-8" standalone="yes"?>
<Relationships xmlns="http://schemas.openxmlformats.org/package/2006/relationships"><Relationship Id="rId9" Type="http://schemas.openxmlformats.org/officeDocument/2006/relationships/tags" Target="../tags/tag859.xml"/><Relationship Id="rId8" Type="http://schemas.openxmlformats.org/officeDocument/2006/relationships/tags" Target="../tags/tag858.xml"/><Relationship Id="rId7" Type="http://schemas.openxmlformats.org/officeDocument/2006/relationships/tags" Target="../tags/tag857.xml"/><Relationship Id="rId6" Type="http://schemas.openxmlformats.org/officeDocument/2006/relationships/tags" Target="../tags/tag856.xml"/><Relationship Id="rId5" Type="http://schemas.openxmlformats.org/officeDocument/2006/relationships/tags" Target="../tags/tag855.xml"/><Relationship Id="rId4" Type="http://schemas.openxmlformats.org/officeDocument/2006/relationships/tags" Target="../tags/tag854.xml"/><Relationship Id="rId3" Type="http://schemas.openxmlformats.org/officeDocument/2006/relationships/tags" Target="../tags/tag853.xml"/><Relationship Id="rId23" Type="http://schemas.openxmlformats.org/officeDocument/2006/relationships/notesSlide" Target="../notesSlides/notesSlide174.xml"/><Relationship Id="rId22" Type="http://schemas.openxmlformats.org/officeDocument/2006/relationships/slideLayout" Target="../slideLayouts/slideLayout5.xml"/><Relationship Id="rId21" Type="http://schemas.openxmlformats.org/officeDocument/2006/relationships/tags" Target="../tags/tag871.xml"/><Relationship Id="rId20" Type="http://schemas.openxmlformats.org/officeDocument/2006/relationships/tags" Target="../tags/tag870.xml"/><Relationship Id="rId2" Type="http://schemas.openxmlformats.org/officeDocument/2006/relationships/tags" Target="../tags/tag852.xml"/><Relationship Id="rId19" Type="http://schemas.openxmlformats.org/officeDocument/2006/relationships/tags" Target="../tags/tag869.xml"/><Relationship Id="rId18" Type="http://schemas.openxmlformats.org/officeDocument/2006/relationships/tags" Target="../tags/tag868.xml"/><Relationship Id="rId17" Type="http://schemas.openxmlformats.org/officeDocument/2006/relationships/tags" Target="../tags/tag867.xml"/><Relationship Id="rId16" Type="http://schemas.openxmlformats.org/officeDocument/2006/relationships/tags" Target="../tags/tag866.xml"/><Relationship Id="rId15" Type="http://schemas.openxmlformats.org/officeDocument/2006/relationships/tags" Target="../tags/tag865.xml"/><Relationship Id="rId14" Type="http://schemas.openxmlformats.org/officeDocument/2006/relationships/tags" Target="../tags/tag864.xml"/><Relationship Id="rId13" Type="http://schemas.openxmlformats.org/officeDocument/2006/relationships/tags" Target="../tags/tag863.xml"/><Relationship Id="rId12" Type="http://schemas.openxmlformats.org/officeDocument/2006/relationships/tags" Target="../tags/tag862.xml"/><Relationship Id="rId11" Type="http://schemas.openxmlformats.org/officeDocument/2006/relationships/tags" Target="../tags/tag861.xml"/><Relationship Id="rId10" Type="http://schemas.openxmlformats.org/officeDocument/2006/relationships/tags" Target="../tags/tag860.xml"/><Relationship Id="rId1" Type="http://schemas.openxmlformats.org/officeDocument/2006/relationships/tags" Target="../tags/tag851.xml"/></Relationships>
</file>

<file path=ppt/slides/_rels/slide175.xml.rels><?xml version="1.0" encoding="UTF-8" standalone="yes"?>
<Relationships xmlns="http://schemas.openxmlformats.org/package/2006/relationships"><Relationship Id="rId9" Type="http://schemas.openxmlformats.org/officeDocument/2006/relationships/tags" Target="../tags/tag880.xml"/><Relationship Id="rId8" Type="http://schemas.openxmlformats.org/officeDocument/2006/relationships/tags" Target="../tags/tag879.xml"/><Relationship Id="rId7" Type="http://schemas.openxmlformats.org/officeDocument/2006/relationships/tags" Target="../tags/tag878.xml"/><Relationship Id="rId6" Type="http://schemas.openxmlformats.org/officeDocument/2006/relationships/tags" Target="../tags/tag877.xml"/><Relationship Id="rId5" Type="http://schemas.openxmlformats.org/officeDocument/2006/relationships/tags" Target="../tags/tag876.xml"/><Relationship Id="rId4" Type="http://schemas.openxmlformats.org/officeDocument/2006/relationships/tags" Target="../tags/tag875.xml"/><Relationship Id="rId3" Type="http://schemas.openxmlformats.org/officeDocument/2006/relationships/tags" Target="../tags/tag874.xml"/><Relationship Id="rId2" Type="http://schemas.openxmlformats.org/officeDocument/2006/relationships/tags" Target="../tags/tag873.xml"/><Relationship Id="rId15" Type="http://schemas.openxmlformats.org/officeDocument/2006/relationships/notesSlide" Target="../notesSlides/notesSlide175.xml"/><Relationship Id="rId14" Type="http://schemas.openxmlformats.org/officeDocument/2006/relationships/slideLayout" Target="../slideLayouts/slideLayout5.xml"/><Relationship Id="rId13" Type="http://schemas.openxmlformats.org/officeDocument/2006/relationships/tags" Target="../tags/tag884.xml"/><Relationship Id="rId12" Type="http://schemas.openxmlformats.org/officeDocument/2006/relationships/tags" Target="../tags/tag883.xml"/><Relationship Id="rId11" Type="http://schemas.openxmlformats.org/officeDocument/2006/relationships/tags" Target="../tags/tag882.xml"/><Relationship Id="rId10" Type="http://schemas.openxmlformats.org/officeDocument/2006/relationships/tags" Target="../tags/tag881.xml"/><Relationship Id="rId1" Type="http://schemas.openxmlformats.org/officeDocument/2006/relationships/tags" Target="../tags/tag872.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5.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5.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5.xml"/></Relationships>
</file>

<file path=ppt/slides/_rels/slide179.xml.rels><?xml version="1.0" encoding="UTF-8" standalone="yes"?>
<Relationships xmlns="http://schemas.openxmlformats.org/package/2006/relationships"><Relationship Id="rId3" Type="http://schemas.openxmlformats.org/officeDocument/2006/relationships/notesSlide" Target="../notesSlides/notesSlide179.xml"/><Relationship Id="rId2" Type="http://schemas.openxmlformats.org/officeDocument/2006/relationships/slideLayout" Target="../slideLayouts/slideLayout5.xml"/><Relationship Id="rId1" Type="http://schemas.openxmlformats.org/officeDocument/2006/relationships/image" Target="../media/image55.emf"/></Relationships>
</file>

<file path=ppt/slides/_rels/slide18.xml.rels><?xml version="1.0" encoding="UTF-8" standalone="yes"?>
<Relationships xmlns="http://schemas.openxmlformats.org/package/2006/relationships"><Relationship Id="rId5" Type="http://schemas.openxmlformats.org/officeDocument/2006/relationships/notesSlide" Target="../notesSlides/notesSlide18.xml"/><Relationship Id="rId4" Type="http://schemas.openxmlformats.org/officeDocument/2006/relationships/slideLayout" Target="../slideLayouts/slideLayout5.xml"/><Relationship Id="rId3" Type="http://schemas.openxmlformats.org/officeDocument/2006/relationships/image" Target="../media/image21.jpeg"/><Relationship Id="rId2" Type="http://schemas.openxmlformats.org/officeDocument/2006/relationships/image" Target="../media/image20.png"/><Relationship Id="rId1" Type="http://schemas.openxmlformats.org/officeDocument/2006/relationships/image" Target="../media/image12.png"/></Relationships>
</file>

<file path=ppt/slides/_rels/slide180.xml.rels><?xml version="1.0" encoding="UTF-8" standalone="yes"?>
<Relationships xmlns="http://schemas.openxmlformats.org/package/2006/relationships"><Relationship Id="rId9" Type="http://schemas.openxmlformats.org/officeDocument/2006/relationships/tags" Target="../tags/tag893.xml"/><Relationship Id="rId8" Type="http://schemas.openxmlformats.org/officeDocument/2006/relationships/tags" Target="../tags/tag892.xml"/><Relationship Id="rId7" Type="http://schemas.openxmlformats.org/officeDocument/2006/relationships/tags" Target="../tags/tag891.xml"/><Relationship Id="rId6" Type="http://schemas.openxmlformats.org/officeDocument/2006/relationships/tags" Target="../tags/tag890.xml"/><Relationship Id="rId5" Type="http://schemas.openxmlformats.org/officeDocument/2006/relationships/tags" Target="../tags/tag889.xml"/><Relationship Id="rId4" Type="http://schemas.openxmlformats.org/officeDocument/2006/relationships/tags" Target="../tags/tag888.xml"/><Relationship Id="rId3" Type="http://schemas.openxmlformats.org/officeDocument/2006/relationships/tags" Target="../tags/tag887.xml"/><Relationship Id="rId2" Type="http://schemas.openxmlformats.org/officeDocument/2006/relationships/tags" Target="../tags/tag886.xml"/><Relationship Id="rId18" Type="http://schemas.openxmlformats.org/officeDocument/2006/relationships/notesSlide" Target="../notesSlides/notesSlide180.xml"/><Relationship Id="rId17" Type="http://schemas.openxmlformats.org/officeDocument/2006/relationships/slideLayout" Target="../slideLayouts/slideLayout5.xml"/><Relationship Id="rId16" Type="http://schemas.openxmlformats.org/officeDocument/2006/relationships/tags" Target="../tags/tag900.xml"/><Relationship Id="rId15" Type="http://schemas.openxmlformats.org/officeDocument/2006/relationships/tags" Target="../tags/tag899.xml"/><Relationship Id="rId14" Type="http://schemas.openxmlformats.org/officeDocument/2006/relationships/tags" Target="../tags/tag898.xml"/><Relationship Id="rId13" Type="http://schemas.openxmlformats.org/officeDocument/2006/relationships/tags" Target="../tags/tag897.xml"/><Relationship Id="rId12" Type="http://schemas.openxmlformats.org/officeDocument/2006/relationships/tags" Target="../tags/tag896.xml"/><Relationship Id="rId11" Type="http://schemas.openxmlformats.org/officeDocument/2006/relationships/tags" Target="../tags/tag895.xml"/><Relationship Id="rId10" Type="http://schemas.openxmlformats.org/officeDocument/2006/relationships/tags" Target="../tags/tag894.xml"/><Relationship Id="rId1" Type="http://schemas.openxmlformats.org/officeDocument/2006/relationships/tags" Target="../tags/tag885.xml"/></Relationships>
</file>

<file path=ppt/slides/_rels/slide181.xml.rels><?xml version="1.0" encoding="UTF-8" standalone="yes"?>
<Relationships xmlns="http://schemas.openxmlformats.org/package/2006/relationships"><Relationship Id="rId4" Type="http://schemas.openxmlformats.org/officeDocument/2006/relationships/notesSlide" Target="../notesSlides/notesSlide181.xml"/><Relationship Id="rId3" Type="http://schemas.openxmlformats.org/officeDocument/2006/relationships/slideLayout" Target="../slideLayouts/slideLayout5.xml"/><Relationship Id="rId2" Type="http://schemas.openxmlformats.org/officeDocument/2006/relationships/image" Target="../media/image57.png"/><Relationship Id="rId1" Type="http://schemas.openxmlformats.org/officeDocument/2006/relationships/image" Target="../media/image56.png"/></Relationships>
</file>

<file path=ppt/slides/_rels/slide182.xml.rels><?xml version="1.0" encoding="UTF-8" standalone="yes"?>
<Relationships xmlns="http://schemas.openxmlformats.org/package/2006/relationships"><Relationship Id="rId3" Type="http://schemas.openxmlformats.org/officeDocument/2006/relationships/notesSlide" Target="../notesSlides/notesSlide182.xml"/><Relationship Id="rId2" Type="http://schemas.openxmlformats.org/officeDocument/2006/relationships/slideLayout" Target="../slideLayouts/slideLayout5.xml"/><Relationship Id="rId1" Type="http://schemas.openxmlformats.org/officeDocument/2006/relationships/image" Target="../media/image58.jpeg"/></Relationships>
</file>

<file path=ppt/slides/_rels/slide183.xml.rels><?xml version="1.0" encoding="UTF-8" standalone="yes"?>
<Relationships xmlns="http://schemas.openxmlformats.org/package/2006/relationships"><Relationship Id="rId3" Type="http://schemas.openxmlformats.org/officeDocument/2006/relationships/notesSlide" Target="../notesSlides/notesSlide183.xml"/><Relationship Id="rId2" Type="http://schemas.openxmlformats.org/officeDocument/2006/relationships/slideLayout" Target="../slideLayouts/slideLayout5.xml"/><Relationship Id="rId1" Type="http://schemas.openxmlformats.org/officeDocument/2006/relationships/image" Target="../media/image59.jpeg"/></Relationships>
</file>

<file path=ppt/slides/_rels/slide184.xml.rels><?xml version="1.0" encoding="UTF-8" standalone="yes"?>
<Relationships xmlns="http://schemas.openxmlformats.org/package/2006/relationships"><Relationship Id="rId9" Type="http://schemas.openxmlformats.org/officeDocument/2006/relationships/tags" Target="../tags/tag909.xml"/><Relationship Id="rId8" Type="http://schemas.openxmlformats.org/officeDocument/2006/relationships/tags" Target="../tags/tag908.xml"/><Relationship Id="rId7" Type="http://schemas.openxmlformats.org/officeDocument/2006/relationships/tags" Target="../tags/tag907.xml"/><Relationship Id="rId6" Type="http://schemas.openxmlformats.org/officeDocument/2006/relationships/tags" Target="../tags/tag906.xml"/><Relationship Id="rId5" Type="http://schemas.openxmlformats.org/officeDocument/2006/relationships/tags" Target="../tags/tag905.xml"/><Relationship Id="rId4" Type="http://schemas.openxmlformats.org/officeDocument/2006/relationships/tags" Target="../tags/tag904.xml"/><Relationship Id="rId3" Type="http://schemas.openxmlformats.org/officeDocument/2006/relationships/tags" Target="../tags/tag903.xml"/><Relationship Id="rId21" Type="http://schemas.openxmlformats.org/officeDocument/2006/relationships/notesSlide" Target="../notesSlides/notesSlide184.xml"/><Relationship Id="rId20" Type="http://schemas.openxmlformats.org/officeDocument/2006/relationships/slideLayout" Target="../slideLayouts/slideLayout5.xml"/><Relationship Id="rId2" Type="http://schemas.openxmlformats.org/officeDocument/2006/relationships/tags" Target="../tags/tag902.xml"/><Relationship Id="rId19" Type="http://schemas.openxmlformats.org/officeDocument/2006/relationships/tags" Target="../tags/tag919.xml"/><Relationship Id="rId18" Type="http://schemas.openxmlformats.org/officeDocument/2006/relationships/tags" Target="../tags/tag918.xml"/><Relationship Id="rId17" Type="http://schemas.openxmlformats.org/officeDocument/2006/relationships/tags" Target="../tags/tag917.xml"/><Relationship Id="rId16" Type="http://schemas.openxmlformats.org/officeDocument/2006/relationships/tags" Target="../tags/tag916.xml"/><Relationship Id="rId15" Type="http://schemas.openxmlformats.org/officeDocument/2006/relationships/tags" Target="../tags/tag915.xml"/><Relationship Id="rId14" Type="http://schemas.openxmlformats.org/officeDocument/2006/relationships/tags" Target="../tags/tag914.xml"/><Relationship Id="rId13" Type="http://schemas.openxmlformats.org/officeDocument/2006/relationships/tags" Target="../tags/tag913.xml"/><Relationship Id="rId12" Type="http://schemas.openxmlformats.org/officeDocument/2006/relationships/tags" Target="../tags/tag912.xml"/><Relationship Id="rId11" Type="http://schemas.openxmlformats.org/officeDocument/2006/relationships/tags" Target="../tags/tag911.xml"/><Relationship Id="rId10" Type="http://schemas.openxmlformats.org/officeDocument/2006/relationships/tags" Target="../tags/tag910.xml"/><Relationship Id="rId1" Type="http://schemas.openxmlformats.org/officeDocument/2006/relationships/tags" Target="../tags/tag901.xml"/></Relationships>
</file>

<file path=ppt/slides/_rels/slide185.xml.rels><?xml version="1.0" encoding="UTF-8" standalone="yes"?>
<Relationships xmlns="http://schemas.openxmlformats.org/package/2006/relationships"><Relationship Id="rId9" Type="http://schemas.openxmlformats.org/officeDocument/2006/relationships/tags" Target="../tags/tag928.xml"/><Relationship Id="rId8" Type="http://schemas.openxmlformats.org/officeDocument/2006/relationships/tags" Target="../tags/tag927.xml"/><Relationship Id="rId7" Type="http://schemas.openxmlformats.org/officeDocument/2006/relationships/tags" Target="../tags/tag926.xml"/><Relationship Id="rId6" Type="http://schemas.openxmlformats.org/officeDocument/2006/relationships/tags" Target="../tags/tag925.xml"/><Relationship Id="rId5" Type="http://schemas.openxmlformats.org/officeDocument/2006/relationships/tags" Target="../tags/tag924.xml"/><Relationship Id="rId4" Type="http://schemas.openxmlformats.org/officeDocument/2006/relationships/tags" Target="../tags/tag923.xml"/><Relationship Id="rId3" Type="http://schemas.openxmlformats.org/officeDocument/2006/relationships/tags" Target="../tags/tag922.xml"/><Relationship Id="rId21" Type="http://schemas.openxmlformats.org/officeDocument/2006/relationships/notesSlide" Target="../notesSlides/notesSlide185.xml"/><Relationship Id="rId20" Type="http://schemas.openxmlformats.org/officeDocument/2006/relationships/slideLayout" Target="../slideLayouts/slideLayout5.xml"/><Relationship Id="rId2" Type="http://schemas.openxmlformats.org/officeDocument/2006/relationships/tags" Target="../tags/tag921.xml"/><Relationship Id="rId19" Type="http://schemas.openxmlformats.org/officeDocument/2006/relationships/tags" Target="../tags/tag938.xml"/><Relationship Id="rId18" Type="http://schemas.openxmlformats.org/officeDocument/2006/relationships/tags" Target="../tags/tag937.xml"/><Relationship Id="rId17" Type="http://schemas.openxmlformats.org/officeDocument/2006/relationships/tags" Target="../tags/tag936.xml"/><Relationship Id="rId16" Type="http://schemas.openxmlformats.org/officeDocument/2006/relationships/tags" Target="../tags/tag935.xml"/><Relationship Id="rId15" Type="http://schemas.openxmlformats.org/officeDocument/2006/relationships/tags" Target="../tags/tag934.xml"/><Relationship Id="rId14" Type="http://schemas.openxmlformats.org/officeDocument/2006/relationships/tags" Target="../tags/tag933.xml"/><Relationship Id="rId13" Type="http://schemas.openxmlformats.org/officeDocument/2006/relationships/tags" Target="../tags/tag932.xml"/><Relationship Id="rId12" Type="http://schemas.openxmlformats.org/officeDocument/2006/relationships/tags" Target="../tags/tag931.xml"/><Relationship Id="rId11" Type="http://schemas.openxmlformats.org/officeDocument/2006/relationships/tags" Target="../tags/tag930.xml"/><Relationship Id="rId10" Type="http://schemas.openxmlformats.org/officeDocument/2006/relationships/tags" Target="../tags/tag929.xml"/><Relationship Id="rId1" Type="http://schemas.openxmlformats.org/officeDocument/2006/relationships/tags" Target="../tags/tag920.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5.xml"/></Relationships>
</file>

<file path=ppt/slides/_rels/slide187.xml.rels><?xml version="1.0" encoding="UTF-8" standalone="yes"?>
<Relationships xmlns="http://schemas.openxmlformats.org/package/2006/relationships"><Relationship Id="rId3" Type="http://schemas.openxmlformats.org/officeDocument/2006/relationships/notesSlide" Target="../notesSlides/notesSlide187.xml"/><Relationship Id="rId2" Type="http://schemas.openxmlformats.org/officeDocument/2006/relationships/slideLayout" Target="../slideLayouts/slideLayout5.xml"/><Relationship Id="rId1" Type="http://schemas.openxmlformats.org/officeDocument/2006/relationships/image" Target="../media/image60.jpeg"/></Relationships>
</file>

<file path=ppt/slides/_rels/slide188.xml.rels><?xml version="1.0" encoding="UTF-8" standalone="yes"?>
<Relationships xmlns="http://schemas.openxmlformats.org/package/2006/relationships"><Relationship Id="rId4" Type="http://schemas.openxmlformats.org/officeDocument/2006/relationships/notesSlide" Target="../notesSlides/notesSlide188.xml"/><Relationship Id="rId3" Type="http://schemas.openxmlformats.org/officeDocument/2006/relationships/slideLayout" Target="../slideLayouts/slideLayout5.xml"/><Relationship Id="rId2" Type="http://schemas.openxmlformats.org/officeDocument/2006/relationships/image" Target="../media/image62.jpeg"/><Relationship Id="rId1" Type="http://schemas.openxmlformats.org/officeDocument/2006/relationships/image" Target="../media/image61.jpeg"/></Relationships>
</file>

<file path=ppt/slides/_rels/slide189.xml.rels><?xml version="1.0" encoding="UTF-8" standalone="yes"?>
<Relationships xmlns="http://schemas.openxmlformats.org/package/2006/relationships"><Relationship Id="rId3" Type="http://schemas.openxmlformats.org/officeDocument/2006/relationships/notesSlide" Target="../notesSlides/notesSlide189.xml"/><Relationship Id="rId2" Type="http://schemas.openxmlformats.org/officeDocument/2006/relationships/slideLayout" Target="../slideLayouts/slideLayout5.xml"/><Relationship Id="rId1" Type="http://schemas.openxmlformats.org/officeDocument/2006/relationships/image" Target="../media/image63.png"/></Relationships>
</file>

<file path=ppt/slides/_rels/slide19.xml.rels><?xml version="1.0" encoding="UTF-8" standalone="yes"?>
<Relationships xmlns="http://schemas.openxmlformats.org/package/2006/relationships"><Relationship Id="rId5" Type="http://schemas.openxmlformats.org/officeDocument/2006/relationships/notesSlide" Target="../notesSlides/notesSlide19.xml"/><Relationship Id="rId4" Type="http://schemas.openxmlformats.org/officeDocument/2006/relationships/slideLayout" Target="../slideLayouts/slideLayout5.xml"/><Relationship Id="rId3" Type="http://schemas.openxmlformats.org/officeDocument/2006/relationships/image" Target="../media/image23.jpeg"/><Relationship Id="rId2" Type="http://schemas.openxmlformats.org/officeDocument/2006/relationships/image" Target="../media/image22.png"/><Relationship Id="rId1" Type="http://schemas.openxmlformats.org/officeDocument/2006/relationships/image" Target="../media/image12.png"/></Relationships>
</file>

<file path=ppt/slides/_rels/slide190.xml.rels><?xml version="1.0" encoding="UTF-8" standalone="yes"?>
<Relationships xmlns="http://schemas.openxmlformats.org/package/2006/relationships"><Relationship Id="rId3" Type="http://schemas.openxmlformats.org/officeDocument/2006/relationships/notesSlide" Target="../notesSlides/notesSlide190.xml"/><Relationship Id="rId2" Type="http://schemas.openxmlformats.org/officeDocument/2006/relationships/slideLayout" Target="../slideLayouts/slideLayout5.xml"/><Relationship Id="rId1" Type="http://schemas.openxmlformats.org/officeDocument/2006/relationships/image" Target="../media/image64.png"/></Relationships>
</file>

<file path=ppt/slides/_rels/slide191.xml.rels><?xml version="1.0" encoding="UTF-8" standalone="yes"?>
<Relationships xmlns="http://schemas.openxmlformats.org/package/2006/relationships"><Relationship Id="rId3" Type="http://schemas.openxmlformats.org/officeDocument/2006/relationships/notesSlide" Target="../notesSlides/notesSlide191.xml"/><Relationship Id="rId2" Type="http://schemas.openxmlformats.org/officeDocument/2006/relationships/slideLayout" Target="../slideLayouts/slideLayout5.xml"/><Relationship Id="rId1" Type="http://schemas.openxmlformats.org/officeDocument/2006/relationships/image" Target="../media/image65.png"/></Relationships>
</file>

<file path=ppt/slides/_rels/slide192.xml.rels><?xml version="1.0" encoding="UTF-8" standalone="yes"?>
<Relationships xmlns="http://schemas.openxmlformats.org/package/2006/relationships"><Relationship Id="rId3" Type="http://schemas.openxmlformats.org/officeDocument/2006/relationships/notesSlide" Target="../notesSlides/notesSlide192.xml"/><Relationship Id="rId2" Type="http://schemas.openxmlformats.org/officeDocument/2006/relationships/slideLayout" Target="../slideLayouts/slideLayout5.xml"/><Relationship Id="rId1" Type="http://schemas.openxmlformats.org/officeDocument/2006/relationships/image" Target="../media/image66.jpeg"/></Relationships>
</file>

<file path=ppt/slides/_rels/slide193.xml.rels><?xml version="1.0" encoding="UTF-8" standalone="yes"?>
<Relationships xmlns="http://schemas.openxmlformats.org/package/2006/relationships"><Relationship Id="rId3" Type="http://schemas.openxmlformats.org/officeDocument/2006/relationships/notesSlide" Target="../notesSlides/notesSlide193.xml"/><Relationship Id="rId2" Type="http://schemas.openxmlformats.org/officeDocument/2006/relationships/slideLayout" Target="../slideLayouts/slideLayout5.xml"/><Relationship Id="rId1" Type="http://schemas.openxmlformats.org/officeDocument/2006/relationships/image" Target="../media/image67.jpeg"/></Relationships>
</file>

<file path=ppt/slides/_rels/slide194.xml.rels><?xml version="1.0" encoding="UTF-8" standalone="yes"?>
<Relationships xmlns="http://schemas.openxmlformats.org/package/2006/relationships"><Relationship Id="rId3" Type="http://schemas.openxmlformats.org/officeDocument/2006/relationships/notesSlide" Target="../notesSlides/notesSlide194.xml"/><Relationship Id="rId2" Type="http://schemas.openxmlformats.org/officeDocument/2006/relationships/slideLayout" Target="../slideLayouts/slideLayout5.xml"/><Relationship Id="rId1" Type="http://schemas.openxmlformats.org/officeDocument/2006/relationships/image" Target="../media/image68.jpeg"/></Relationships>
</file>

<file path=ppt/slides/_rels/slide195.xml.rels><?xml version="1.0" encoding="UTF-8" standalone="yes"?>
<Relationships xmlns="http://schemas.openxmlformats.org/package/2006/relationships"><Relationship Id="rId3" Type="http://schemas.openxmlformats.org/officeDocument/2006/relationships/notesSlide" Target="../notesSlides/notesSlide195.xml"/><Relationship Id="rId2" Type="http://schemas.openxmlformats.org/officeDocument/2006/relationships/slideLayout" Target="../slideLayouts/slideLayout5.xml"/><Relationship Id="rId1" Type="http://schemas.openxmlformats.org/officeDocument/2006/relationships/image" Target="../media/image30.png"/></Relationships>
</file>

<file path=ppt/slides/_rels/slide196.xml.rels><?xml version="1.0" encoding="UTF-8" standalone="yes"?>
<Relationships xmlns="http://schemas.openxmlformats.org/package/2006/relationships"><Relationship Id="rId3" Type="http://schemas.openxmlformats.org/officeDocument/2006/relationships/notesSlide" Target="../notesSlides/notesSlide196.xml"/><Relationship Id="rId2" Type="http://schemas.openxmlformats.org/officeDocument/2006/relationships/slideLayout" Target="../slideLayouts/slideLayout5.xml"/><Relationship Id="rId1" Type="http://schemas.openxmlformats.org/officeDocument/2006/relationships/image" Target="../media/image69.png"/></Relationships>
</file>

<file path=ppt/slides/_rels/slide197.xml.rels><?xml version="1.0" encoding="UTF-8" standalone="yes"?>
<Relationships xmlns="http://schemas.openxmlformats.org/package/2006/relationships"><Relationship Id="rId3" Type="http://schemas.openxmlformats.org/officeDocument/2006/relationships/notesSlide" Target="../notesSlides/notesSlide197.xml"/><Relationship Id="rId2" Type="http://schemas.openxmlformats.org/officeDocument/2006/relationships/slideLayout" Target="../slideLayouts/slideLayout5.xml"/><Relationship Id="rId1" Type="http://schemas.openxmlformats.org/officeDocument/2006/relationships/image" Target="../media/image70.png"/></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4" Type="http://schemas.openxmlformats.org/officeDocument/2006/relationships/notesSlide" Target="../notesSlides/notesSlide20.xml"/><Relationship Id="rId3" Type="http://schemas.openxmlformats.org/officeDocument/2006/relationships/slideLayout" Target="../slideLayouts/slideLayout5.xml"/><Relationship Id="rId2" Type="http://schemas.openxmlformats.org/officeDocument/2006/relationships/image" Target="../media/image24.jpeg"/><Relationship Id="rId1" Type="http://schemas.openxmlformats.org/officeDocument/2006/relationships/image" Target="../media/image12.png"/></Relationships>
</file>

<file path=ppt/slides/_rels/slide21.xml.rels><?xml version="1.0" encoding="UTF-8" standalone="yes"?>
<Relationships xmlns="http://schemas.openxmlformats.org/package/2006/relationships"><Relationship Id="rId4" Type="http://schemas.openxmlformats.org/officeDocument/2006/relationships/notesSlide" Target="../notesSlides/notesSlide21.xml"/><Relationship Id="rId3" Type="http://schemas.openxmlformats.org/officeDocument/2006/relationships/slideLayout" Target="../slideLayouts/slideLayout5.xml"/><Relationship Id="rId2" Type="http://schemas.openxmlformats.org/officeDocument/2006/relationships/image" Target="../media/image25.png"/><Relationship Id="rId1" Type="http://schemas.openxmlformats.org/officeDocument/2006/relationships/image" Target="../media/image12.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4" Type="http://schemas.openxmlformats.org/officeDocument/2006/relationships/notesSlide" Target="../notesSlides/notesSlide24.xml"/><Relationship Id="rId3" Type="http://schemas.openxmlformats.org/officeDocument/2006/relationships/slideLayout" Target="../slideLayouts/slideLayout5.xml"/><Relationship Id="rId2" Type="http://schemas.openxmlformats.org/officeDocument/2006/relationships/image" Target="../media/image27.jpeg"/><Relationship Id="rId1" Type="http://schemas.openxmlformats.org/officeDocument/2006/relationships/image" Target="../media/image26.jpeg"/></Relationships>
</file>

<file path=ppt/slides/_rels/slide25.xml.rels><?xml version="1.0" encoding="UTF-8" standalone="yes"?>
<Relationships xmlns="http://schemas.openxmlformats.org/package/2006/relationships"><Relationship Id="rId4" Type="http://schemas.openxmlformats.org/officeDocument/2006/relationships/notesSlide" Target="../notesSlides/notesSlide25.xml"/><Relationship Id="rId3" Type="http://schemas.openxmlformats.org/officeDocument/2006/relationships/slideLayout" Target="../slideLayouts/slideLayout5.xml"/><Relationship Id="rId2" Type="http://schemas.openxmlformats.org/officeDocument/2006/relationships/image" Target="../media/image29.jpeg"/><Relationship Id="rId1" Type="http://schemas.openxmlformats.org/officeDocument/2006/relationships/image" Target="../media/image28.jpeg"/></Relationships>
</file>

<file path=ppt/slides/_rels/slide26.xml.rels><?xml version="1.0" encoding="UTF-8" standalone="yes"?>
<Relationships xmlns="http://schemas.openxmlformats.org/package/2006/relationships"><Relationship Id="rId9" Type="http://schemas.openxmlformats.org/officeDocument/2006/relationships/tags" Target="../tags/tag238.xml"/><Relationship Id="rId8" Type="http://schemas.openxmlformats.org/officeDocument/2006/relationships/tags" Target="../tags/tag237.xml"/><Relationship Id="rId7" Type="http://schemas.openxmlformats.org/officeDocument/2006/relationships/tags" Target="../tags/tag236.xml"/><Relationship Id="rId6" Type="http://schemas.openxmlformats.org/officeDocument/2006/relationships/tags" Target="../tags/tag235.xml"/><Relationship Id="rId5" Type="http://schemas.openxmlformats.org/officeDocument/2006/relationships/tags" Target="../tags/tag234.xml"/><Relationship Id="rId4" Type="http://schemas.openxmlformats.org/officeDocument/2006/relationships/tags" Target="../tags/tag233.xml"/><Relationship Id="rId3" Type="http://schemas.openxmlformats.org/officeDocument/2006/relationships/tags" Target="../tags/tag232.xml"/><Relationship Id="rId24" Type="http://schemas.openxmlformats.org/officeDocument/2006/relationships/notesSlide" Target="../notesSlides/notesSlide26.xml"/><Relationship Id="rId23" Type="http://schemas.openxmlformats.org/officeDocument/2006/relationships/slideLayout" Target="../slideLayouts/slideLayout5.xml"/><Relationship Id="rId22" Type="http://schemas.openxmlformats.org/officeDocument/2006/relationships/tags" Target="../tags/tag251.xml"/><Relationship Id="rId21" Type="http://schemas.openxmlformats.org/officeDocument/2006/relationships/tags" Target="../tags/tag250.xml"/><Relationship Id="rId20" Type="http://schemas.openxmlformats.org/officeDocument/2006/relationships/tags" Target="../tags/tag249.xml"/><Relationship Id="rId2" Type="http://schemas.openxmlformats.org/officeDocument/2006/relationships/tags" Target="../tags/tag231.xml"/><Relationship Id="rId19" Type="http://schemas.openxmlformats.org/officeDocument/2006/relationships/tags" Target="../tags/tag248.xml"/><Relationship Id="rId18" Type="http://schemas.openxmlformats.org/officeDocument/2006/relationships/tags" Target="../tags/tag247.xml"/><Relationship Id="rId17" Type="http://schemas.openxmlformats.org/officeDocument/2006/relationships/tags" Target="../tags/tag246.xml"/><Relationship Id="rId16" Type="http://schemas.openxmlformats.org/officeDocument/2006/relationships/tags" Target="../tags/tag245.xml"/><Relationship Id="rId15" Type="http://schemas.openxmlformats.org/officeDocument/2006/relationships/tags" Target="../tags/tag244.xml"/><Relationship Id="rId14" Type="http://schemas.openxmlformats.org/officeDocument/2006/relationships/tags" Target="../tags/tag243.xml"/><Relationship Id="rId13" Type="http://schemas.openxmlformats.org/officeDocument/2006/relationships/tags" Target="../tags/tag242.xml"/><Relationship Id="rId12" Type="http://schemas.openxmlformats.org/officeDocument/2006/relationships/tags" Target="../tags/tag241.xml"/><Relationship Id="rId11" Type="http://schemas.openxmlformats.org/officeDocument/2006/relationships/tags" Target="../tags/tag240.xml"/><Relationship Id="rId10" Type="http://schemas.openxmlformats.org/officeDocument/2006/relationships/tags" Target="../tags/tag239.xml"/><Relationship Id="rId1" Type="http://schemas.openxmlformats.org/officeDocument/2006/relationships/tags" Target="../tags/tag230.xml"/></Relationships>
</file>

<file path=ppt/slides/_rels/slide27.xml.rels><?xml version="1.0" encoding="UTF-8" standalone="yes"?>
<Relationships xmlns="http://schemas.openxmlformats.org/package/2006/relationships"><Relationship Id="rId4" Type="http://schemas.openxmlformats.org/officeDocument/2006/relationships/notesSlide" Target="../notesSlides/notesSlide27.xml"/><Relationship Id="rId3" Type="http://schemas.openxmlformats.org/officeDocument/2006/relationships/slideLayout" Target="../slideLayouts/slideLayout5.xml"/><Relationship Id="rId2" Type="http://schemas.openxmlformats.org/officeDocument/2006/relationships/tags" Target="../tags/tag252.xml"/><Relationship Id="rId1" Type="http://schemas.openxmlformats.org/officeDocument/2006/relationships/image" Target="../media/image30.png"/></Relationships>
</file>

<file path=ppt/slides/_rels/slide28.xml.rels><?xml version="1.0" encoding="UTF-8" standalone="yes"?>
<Relationships xmlns="http://schemas.openxmlformats.org/package/2006/relationships"><Relationship Id="rId9" Type="http://schemas.openxmlformats.org/officeDocument/2006/relationships/tags" Target="../tags/tag261.xml"/><Relationship Id="rId8" Type="http://schemas.openxmlformats.org/officeDocument/2006/relationships/tags" Target="../tags/tag260.xml"/><Relationship Id="rId7" Type="http://schemas.openxmlformats.org/officeDocument/2006/relationships/tags" Target="../tags/tag259.xml"/><Relationship Id="rId6" Type="http://schemas.openxmlformats.org/officeDocument/2006/relationships/tags" Target="../tags/tag258.xml"/><Relationship Id="rId5" Type="http://schemas.openxmlformats.org/officeDocument/2006/relationships/tags" Target="../tags/tag257.xml"/><Relationship Id="rId4" Type="http://schemas.openxmlformats.org/officeDocument/2006/relationships/tags" Target="../tags/tag256.xml"/><Relationship Id="rId3" Type="http://schemas.openxmlformats.org/officeDocument/2006/relationships/tags" Target="../tags/tag255.xml"/><Relationship Id="rId2" Type="http://schemas.openxmlformats.org/officeDocument/2006/relationships/tags" Target="../tags/tag254.xml"/><Relationship Id="rId15" Type="http://schemas.openxmlformats.org/officeDocument/2006/relationships/notesSlide" Target="../notesSlides/notesSlide28.xml"/><Relationship Id="rId14" Type="http://schemas.openxmlformats.org/officeDocument/2006/relationships/slideLayout" Target="../slideLayouts/slideLayout5.xml"/><Relationship Id="rId13" Type="http://schemas.openxmlformats.org/officeDocument/2006/relationships/tags" Target="../tags/tag265.xml"/><Relationship Id="rId12" Type="http://schemas.openxmlformats.org/officeDocument/2006/relationships/tags" Target="../tags/tag264.xml"/><Relationship Id="rId11" Type="http://schemas.openxmlformats.org/officeDocument/2006/relationships/tags" Target="../tags/tag263.xml"/><Relationship Id="rId10" Type="http://schemas.openxmlformats.org/officeDocument/2006/relationships/tags" Target="../tags/tag262.xml"/><Relationship Id="rId1" Type="http://schemas.openxmlformats.org/officeDocument/2006/relationships/tags" Target="../tags/tag253.xml"/></Relationships>
</file>

<file path=ppt/slides/_rels/slide29.xml.rels><?xml version="1.0" encoding="UTF-8" standalone="yes"?>
<Relationships xmlns="http://schemas.openxmlformats.org/package/2006/relationships"><Relationship Id="rId4" Type="http://schemas.openxmlformats.org/officeDocument/2006/relationships/notesSlide" Target="../notesSlides/notesSlide29.xml"/><Relationship Id="rId3" Type="http://schemas.openxmlformats.org/officeDocument/2006/relationships/slideLayout" Target="../slideLayouts/slideLayout5.xml"/><Relationship Id="rId2" Type="http://schemas.openxmlformats.org/officeDocument/2006/relationships/tags" Target="../tags/tag266.xml"/><Relationship Id="rId1" Type="http://schemas.openxmlformats.org/officeDocument/2006/relationships/image" Target="../media/image30.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4" Type="http://schemas.openxmlformats.org/officeDocument/2006/relationships/notesSlide" Target="../notesSlides/notesSlide33.xml"/><Relationship Id="rId3" Type="http://schemas.openxmlformats.org/officeDocument/2006/relationships/slideLayout" Target="../slideLayouts/slideLayout5.xml"/><Relationship Id="rId2" Type="http://schemas.openxmlformats.org/officeDocument/2006/relationships/image" Target="../media/image32.jpeg"/><Relationship Id="rId1" Type="http://schemas.openxmlformats.org/officeDocument/2006/relationships/image" Target="../media/image31.jpeg"/></Relationships>
</file>

<file path=ppt/slides/_rels/slide34.xml.rels><?xml version="1.0" encoding="UTF-8" standalone="yes"?>
<Relationships xmlns="http://schemas.openxmlformats.org/package/2006/relationships"><Relationship Id="rId4" Type="http://schemas.openxmlformats.org/officeDocument/2006/relationships/notesSlide" Target="../notesSlides/notesSlide34.xml"/><Relationship Id="rId3" Type="http://schemas.openxmlformats.org/officeDocument/2006/relationships/slideLayout" Target="../slideLayouts/slideLayout5.xml"/><Relationship Id="rId2" Type="http://schemas.openxmlformats.org/officeDocument/2006/relationships/image" Target="../media/image34.jpeg"/><Relationship Id="rId1" Type="http://schemas.openxmlformats.org/officeDocument/2006/relationships/image" Target="../media/image33.jpeg"/></Relationships>
</file>

<file path=ppt/slides/_rels/slide35.xml.rels><?xml version="1.0" encoding="UTF-8" standalone="yes"?>
<Relationships xmlns="http://schemas.openxmlformats.org/package/2006/relationships"><Relationship Id="rId4" Type="http://schemas.openxmlformats.org/officeDocument/2006/relationships/notesSlide" Target="../notesSlides/notesSlide35.xml"/><Relationship Id="rId3" Type="http://schemas.openxmlformats.org/officeDocument/2006/relationships/slideLayout" Target="../slideLayouts/slideLayout5.xml"/><Relationship Id="rId2" Type="http://schemas.openxmlformats.org/officeDocument/2006/relationships/image" Target="../media/image35.jpeg"/><Relationship Id="rId1" Type="http://schemas.openxmlformats.org/officeDocument/2006/relationships/image" Target="../media/image11.png"/></Relationships>
</file>

<file path=ppt/slides/_rels/slide36.xml.rels><?xml version="1.0" encoding="UTF-8" standalone="yes"?>
<Relationships xmlns="http://schemas.openxmlformats.org/package/2006/relationships"><Relationship Id="rId4" Type="http://schemas.openxmlformats.org/officeDocument/2006/relationships/notesSlide" Target="../notesSlides/notesSlide36.xml"/><Relationship Id="rId3" Type="http://schemas.openxmlformats.org/officeDocument/2006/relationships/slideLayout" Target="../slideLayouts/slideLayout5.xml"/><Relationship Id="rId2" Type="http://schemas.openxmlformats.org/officeDocument/2006/relationships/image" Target="../media/image36.jpeg"/><Relationship Id="rId1" Type="http://schemas.openxmlformats.org/officeDocument/2006/relationships/image" Target="../media/image11.png"/></Relationships>
</file>

<file path=ppt/slides/_rels/slide37.xml.rels><?xml version="1.0" encoding="UTF-8" standalone="yes"?>
<Relationships xmlns="http://schemas.openxmlformats.org/package/2006/relationships"><Relationship Id="rId4" Type="http://schemas.openxmlformats.org/officeDocument/2006/relationships/notesSlide" Target="../notesSlides/notesSlide37.xml"/><Relationship Id="rId3" Type="http://schemas.openxmlformats.org/officeDocument/2006/relationships/slideLayout" Target="../slideLayouts/slideLayout5.xml"/><Relationship Id="rId2" Type="http://schemas.openxmlformats.org/officeDocument/2006/relationships/image" Target="../media/image37.jpeg"/><Relationship Id="rId1" Type="http://schemas.openxmlformats.org/officeDocument/2006/relationships/image" Target="../media/image11.png"/></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5.xml"/><Relationship Id="rId1" Type="http://schemas.openxmlformats.org/officeDocument/2006/relationships/image" Target="../media/image10.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9" Type="http://schemas.openxmlformats.org/officeDocument/2006/relationships/tags" Target="../tags/tag275.xml"/><Relationship Id="rId8" Type="http://schemas.openxmlformats.org/officeDocument/2006/relationships/tags" Target="../tags/tag274.xml"/><Relationship Id="rId7" Type="http://schemas.openxmlformats.org/officeDocument/2006/relationships/tags" Target="../tags/tag273.xml"/><Relationship Id="rId6" Type="http://schemas.openxmlformats.org/officeDocument/2006/relationships/tags" Target="../tags/tag272.xml"/><Relationship Id="rId5" Type="http://schemas.openxmlformats.org/officeDocument/2006/relationships/tags" Target="../tags/tag271.xml"/><Relationship Id="rId4" Type="http://schemas.openxmlformats.org/officeDocument/2006/relationships/tags" Target="../tags/tag270.xml"/><Relationship Id="rId3" Type="http://schemas.openxmlformats.org/officeDocument/2006/relationships/tags" Target="../tags/tag269.xml"/><Relationship Id="rId2" Type="http://schemas.openxmlformats.org/officeDocument/2006/relationships/tags" Target="../tags/tag268.xml"/><Relationship Id="rId17" Type="http://schemas.openxmlformats.org/officeDocument/2006/relationships/notesSlide" Target="../notesSlides/notesSlide41.xml"/><Relationship Id="rId16" Type="http://schemas.openxmlformats.org/officeDocument/2006/relationships/slideLayout" Target="../slideLayouts/slideLayout5.xml"/><Relationship Id="rId15" Type="http://schemas.openxmlformats.org/officeDocument/2006/relationships/tags" Target="../tags/tag281.xml"/><Relationship Id="rId14" Type="http://schemas.openxmlformats.org/officeDocument/2006/relationships/tags" Target="../tags/tag280.xml"/><Relationship Id="rId13" Type="http://schemas.openxmlformats.org/officeDocument/2006/relationships/tags" Target="../tags/tag279.xml"/><Relationship Id="rId12" Type="http://schemas.openxmlformats.org/officeDocument/2006/relationships/tags" Target="../tags/tag278.xml"/><Relationship Id="rId11" Type="http://schemas.openxmlformats.org/officeDocument/2006/relationships/tags" Target="../tags/tag277.xml"/><Relationship Id="rId10" Type="http://schemas.openxmlformats.org/officeDocument/2006/relationships/tags" Target="../tags/tag276.xml"/><Relationship Id="rId1" Type="http://schemas.openxmlformats.org/officeDocument/2006/relationships/tags" Target="../tags/tag267.xml"/></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5.xml"/><Relationship Id="rId1" Type="http://schemas.openxmlformats.org/officeDocument/2006/relationships/tags" Target="../tags/tag28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5.xml"/><Relationship Id="rId1" Type="http://schemas.openxmlformats.org/officeDocument/2006/relationships/tags" Target="../tags/tag283.xml"/></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5.xml"/><Relationship Id="rId1" Type="http://schemas.openxmlformats.org/officeDocument/2006/relationships/tags" Target="../tags/tag284.xml"/></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5.xml"/><Relationship Id="rId1" Type="http://schemas.openxmlformats.org/officeDocument/2006/relationships/tags" Target="../tags/tag285.xml"/></Relationships>
</file>

<file path=ppt/slides/_rels/slide48.xml.rels><?xml version="1.0" encoding="UTF-8" standalone="yes"?>
<Relationships xmlns="http://schemas.openxmlformats.org/package/2006/relationships"><Relationship Id="rId9" Type="http://schemas.openxmlformats.org/officeDocument/2006/relationships/tags" Target="../tags/tag294.xml"/><Relationship Id="rId8" Type="http://schemas.openxmlformats.org/officeDocument/2006/relationships/tags" Target="../tags/tag293.xml"/><Relationship Id="rId7" Type="http://schemas.openxmlformats.org/officeDocument/2006/relationships/tags" Target="../tags/tag292.xml"/><Relationship Id="rId6" Type="http://schemas.openxmlformats.org/officeDocument/2006/relationships/tags" Target="../tags/tag291.xml"/><Relationship Id="rId5" Type="http://schemas.openxmlformats.org/officeDocument/2006/relationships/tags" Target="../tags/tag290.xml"/><Relationship Id="rId4" Type="http://schemas.openxmlformats.org/officeDocument/2006/relationships/tags" Target="../tags/tag289.xml"/><Relationship Id="rId3" Type="http://schemas.openxmlformats.org/officeDocument/2006/relationships/tags" Target="../tags/tag288.xml"/><Relationship Id="rId2" Type="http://schemas.openxmlformats.org/officeDocument/2006/relationships/tags" Target="../tags/tag287.xml"/><Relationship Id="rId18" Type="http://schemas.openxmlformats.org/officeDocument/2006/relationships/notesSlide" Target="../notesSlides/notesSlide48.xml"/><Relationship Id="rId17" Type="http://schemas.openxmlformats.org/officeDocument/2006/relationships/slideLayout" Target="../slideLayouts/slideLayout5.xml"/><Relationship Id="rId16" Type="http://schemas.openxmlformats.org/officeDocument/2006/relationships/tags" Target="../tags/tag301.xml"/><Relationship Id="rId15" Type="http://schemas.openxmlformats.org/officeDocument/2006/relationships/tags" Target="../tags/tag300.xml"/><Relationship Id="rId14" Type="http://schemas.openxmlformats.org/officeDocument/2006/relationships/tags" Target="../tags/tag299.xml"/><Relationship Id="rId13" Type="http://schemas.openxmlformats.org/officeDocument/2006/relationships/tags" Target="../tags/tag298.xml"/><Relationship Id="rId12" Type="http://schemas.openxmlformats.org/officeDocument/2006/relationships/tags" Target="../tags/tag297.xml"/><Relationship Id="rId11" Type="http://schemas.openxmlformats.org/officeDocument/2006/relationships/tags" Target="../tags/tag296.xml"/><Relationship Id="rId10" Type="http://schemas.openxmlformats.org/officeDocument/2006/relationships/tags" Target="../tags/tag295.xml"/><Relationship Id="rId1" Type="http://schemas.openxmlformats.org/officeDocument/2006/relationships/tags" Target="../tags/tag286.xml"/></Relationships>
</file>

<file path=ppt/slides/_rels/slide49.xml.rels><?xml version="1.0" encoding="UTF-8" standalone="yes"?>
<Relationships xmlns="http://schemas.openxmlformats.org/package/2006/relationships"><Relationship Id="rId9" Type="http://schemas.openxmlformats.org/officeDocument/2006/relationships/tags" Target="../tags/tag310.xml"/><Relationship Id="rId8" Type="http://schemas.openxmlformats.org/officeDocument/2006/relationships/tags" Target="../tags/tag309.xml"/><Relationship Id="rId7" Type="http://schemas.openxmlformats.org/officeDocument/2006/relationships/tags" Target="../tags/tag308.xml"/><Relationship Id="rId6" Type="http://schemas.openxmlformats.org/officeDocument/2006/relationships/tags" Target="../tags/tag307.xml"/><Relationship Id="rId5" Type="http://schemas.openxmlformats.org/officeDocument/2006/relationships/tags" Target="../tags/tag306.xml"/><Relationship Id="rId4" Type="http://schemas.openxmlformats.org/officeDocument/2006/relationships/tags" Target="../tags/tag305.xml"/><Relationship Id="rId3" Type="http://schemas.openxmlformats.org/officeDocument/2006/relationships/tags" Target="../tags/tag304.xml"/><Relationship Id="rId2" Type="http://schemas.openxmlformats.org/officeDocument/2006/relationships/tags" Target="../tags/tag303.xml"/><Relationship Id="rId18" Type="http://schemas.openxmlformats.org/officeDocument/2006/relationships/notesSlide" Target="../notesSlides/notesSlide49.xml"/><Relationship Id="rId17" Type="http://schemas.openxmlformats.org/officeDocument/2006/relationships/slideLayout" Target="../slideLayouts/slideLayout5.xml"/><Relationship Id="rId16" Type="http://schemas.openxmlformats.org/officeDocument/2006/relationships/tags" Target="../tags/tag317.xml"/><Relationship Id="rId15" Type="http://schemas.openxmlformats.org/officeDocument/2006/relationships/tags" Target="../tags/tag316.xml"/><Relationship Id="rId14" Type="http://schemas.openxmlformats.org/officeDocument/2006/relationships/tags" Target="../tags/tag315.xml"/><Relationship Id="rId13" Type="http://schemas.openxmlformats.org/officeDocument/2006/relationships/tags" Target="../tags/tag314.xml"/><Relationship Id="rId12" Type="http://schemas.openxmlformats.org/officeDocument/2006/relationships/tags" Target="../tags/tag313.xml"/><Relationship Id="rId11" Type="http://schemas.openxmlformats.org/officeDocument/2006/relationships/tags" Target="../tags/tag312.xml"/><Relationship Id="rId10" Type="http://schemas.openxmlformats.org/officeDocument/2006/relationships/tags" Target="../tags/tag311.xml"/><Relationship Id="rId1" Type="http://schemas.openxmlformats.org/officeDocument/2006/relationships/tags" Target="../tags/tag30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9" Type="http://schemas.openxmlformats.org/officeDocument/2006/relationships/tags" Target="../tags/tag326.xml"/><Relationship Id="rId8" Type="http://schemas.openxmlformats.org/officeDocument/2006/relationships/tags" Target="../tags/tag325.xml"/><Relationship Id="rId7" Type="http://schemas.openxmlformats.org/officeDocument/2006/relationships/tags" Target="../tags/tag324.xml"/><Relationship Id="rId6" Type="http://schemas.openxmlformats.org/officeDocument/2006/relationships/tags" Target="../tags/tag323.xml"/><Relationship Id="rId5" Type="http://schemas.openxmlformats.org/officeDocument/2006/relationships/tags" Target="../tags/tag322.xml"/><Relationship Id="rId4" Type="http://schemas.openxmlformats.org/officeDocument/2006/relationships/tags" Target="../tags/tag321.xml"/><Relationship Id="rId3" Type="http://schemas.openxmlformats.org/officeDocument/2006/relationships/tags" Target="../tags/tag320.xml"/><Relationship Id="rId2" Type="http://schemas.openxmlformats.org/officeDocument/2006/relationships/tags" Target="../tags/tag319.xml"/><Relationship Id="rId18" Type="http://schemas.openxmlformats.org/officeDocument/2006/relationships/notesSlide" Target="../notesSlides/notesSlide50.xml"/><Relationship Id="rId17" Type="http://schemas.openxmlformats.org/officeDocument/2006/relationships/slideLayout" Target="../slideLayouts/slideLayout5.xml"/><Relationship Id="rId16" Type="http://schemas.openxmlformats.org/officeDocument/2006/relationships/tags" Target="../tags/tag333.xml"/><Relationship Id="rId15" Type="http://schemas.openxmlformats.org/officeDocument/2006/relationships/tags" Target="../tags/tag332.xml"/><Relationship Id="rId14" Type="http://schemas.openxmlformats.org/officeDocument/2006/relationships/tags" Target="../tags/tag331.xml"/><Relationship Id="rId13" Type="http://schemas.openxmlformats.org/officeDocument/2006/relationships/tags" Target="../tags/tag330.xml"/><Relationship Id="rId12" Type="http://schemas.openxmlformats.org/officeDocument/2006/relationships/tags" Target="../tags/tag329.xml"/><Relationship Id="rId11" Type="http://schemas.openxmlformats.org/officeDocument/2006/relationships/tags" Target="../tags/tag328.xml"/><Relationship Id="rId10" Type="http://schemas.openxmlformats.org/officeDocument/2006/relationships/tags" Target="../tags/tag327.xml"/><Relationship Id="rId1" Type="http://schemas.openxmlformats.org/officeDocument/2006/relationships/tags" Target="../tags/tag318.xml"/></Relationships>
</file>

<file path=ppt/slides/_rels/slide51.xml.rels><?xml version="1.0" encoding="UTF-8" standalone="yes"?>
<Relationships xmlns="http://schemas.openxmlformats.org/package/2006/relationships"><Relationship Id="rId9" Type="http://schemas.openxmlformats.org/officeDocument/2006/relationships/tags" Target="../tags/tag342.xml"/><Relationship Id="rId8" Type="http://schemas.openxmlformats.org/officeDocument/2006/relationships/tags" Target="../tags/tag341.xml"/><Relationship Id="rId7" Type="http://schemas.openxmlformats.org/officeDocument/2006/relationships/tags" Target="../tags/tag340.xml"/><Relationship Id="rId6" Type="http://schemas.openxmlformats.org/officeDocument/2006/relationships/tags" Target="../tags/tag339.xml"/><Relationship Id="rId5" Type="http://schemas.openxmlformats.org/officeDocument/2006/relationships/tags" Target="../tags/tag338.xml"/><Relationship Id="rId4" Type="http://schemas.openxmlformats.org/officeDocument/2006/relationships/tags" Target="../tags/tag337.xml"/><Relationship Id="rId3" Type="http://schemas.openxmlformats.org/officeDocument/2006/relationships/tags" Target="../tags/tag336.xml"/><Relationship Id="rId2" Type="http://schemas.openxmlformats.org/officeDocument/2006/relationships/tags" Target="../tags/tag335.xml"/><Relationship Id="rId18" Type="http://schemas.openxmlformats.org/officeDocument/2006/relationships/notesSlide" Target="../notesSlides/notesSlide51.xml"/><Relationship Id="rId17" Type="http://schemas.openxmlformats.org/officeDocument/2006/relationships/slideLayout" Target="../slideLayouts/slideLayout5.xml"/><Relationship Id="rId16" Type="http://schemas.openxmlformats.org/officeDocument/2006/relationships/tags" Target="../tags/tag349.xml"/><Relationship Id="rId15" Type="http://schemas.openxmlformats.org/officeDocument/2006/relationships/tags" Target="../tags/tag348.xml"/><Relationship Id="rId14" Type="http://schemas.openxmlformats.org/officeDocument/2006/relationships/tags" Target="../tags/tag347.xml"/><Relationship Id="rId13" Type="http://schemas.openxmlformats.org/officeDocument/2006/relationships/tags" Target="../tags/tag346.xml"/><Relationship Id="rId12" Type="http://schemas.openxmlformats.org/officeDocument/2006/relationships/tags" Target="../tags/tag345.xml"/><Relationship Id="rId11" Type="http://schemas.openxmlformats.org/officeDocument/2006/relationships/tags" Target="../tags/tag344.xml"/><Relationship Id="rId10" Type="http://schemas.openxmlformats.org/officeDocument/2006/relationships/tags" Target="../tags/tag343.xml"/><Relationship Id="rId1" Type="http://schemas.openxmlformats.org/officeDocument/2006/relationships/tags" Target="../tags/tag334.xml"/></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5.xml"/><Relationship Id="rId1" Type="http://schemas.openxmlformats.org/officeDocument/2006/relationships/tags" Target="../tags/tag35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5.xml"/><Relationship Id="rId1" Type="http://schemas.openxmlformats.org/officeDocument/2006/relationships/tags" Target="../tags/tag351.xml"/></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5.xml"/><Relationship Id="rId1" Type="http://schemas.openxmlformats.org/officeDocument/2006/relationships/tags" Target="../tags/tag352.xml"/></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57.xml"/><Relationship Id="rId2" Type="http://schemas.openxmlformats.org/officeDocument/2006/relationships/slideLayout" Target="../slideLayouts/slideLayout5.xml"/><Relationship Id="rId1" Type="http://schemas.openxmlformats.org/officeDocument/2006/relationships/image" Target="../media/image38.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9" Type="http://schemas.openxmlformats.org/officeDocument/2006/relationships/tags" Target="../tags/tag361.xml"/><Relationship Id="rId8" Type="http://schemas.openxmlformats.org/officeDocument/2006/relationships/tags" Target="../tags/tag360.xml"/><Relationship Id="rId7" Type="http://schemas.openxmlformats.org/officeDocument/2006/relationships/tags" Target="../tags/tag359.xml"/><Relationship Id="rId6" Type="http://schemas.openxmlformats.org/officeDocument/2006/relationships/tags" Target="../tags/tag358.xml"/><Relationship Id="rId5" Type="http://schemas.openxmlformats.org/officeDocument/2006/relationships/tags" Target="../tags/tag357.xml"/><Relationship Id="rId4" Type="http://schemas.openxmlformats.org/officeDocument/2006/relationships/tags" Target="../tags/tag356.xml"/><Relationship Id="rId39" Type="http://schemas.openxmlformats.org/officeDocument/2006/relationships/notesSlide" Target="../notesSlides/notesSlide60.xml"/><Relationship Id="rId38" Type="http://schemas.openxmlformats.org/officeDocument/2006/relationships/slideLayout" Target="../slideLayouts/slideLayout5.xml"/><Relationship Id="rId37" Type="http://schemas.openxmlformats.org/officeDocument/2006/relationships/tags" Target="../tags/tag389.xml"/><Relationship Id="rId36" Type="http://schemas.openxmlformats.org/officeDocument/2006/relationships/tags" Target="../tags/tag388.xml"/><Relationship Id="rId35" Type="http://schemas.openxmlformats.org/officeDocument/2006/relationships/tags" Target="../tags/tag387.xml"/><Relationship Id="rId34" Type="http://schemas.openxmlformats.org/officeDocument/2006/relationships/tags" Target="../tags/tag386.xml"/><Relationship Id="rId33" Type="http://schemas.openxmlformats.org/officeDocument/2006/relationships/tags" Target="../tags/tag385.xml"/><Relationship Id="rId32" Type="http://schemas.openxmlformats.org/officeDocument/2006/relationships/tags" Target="../tags/tag384.xml"/><Relationship Id="rId31" Type="http://schemas.openxmlformats.org/officeDocument/2006/relationships/tags" Target="../tags/tag383.xml"/><Relationship Id="rId30" Type="http://schemas.openxmlformats.org/officeDocument/2006/relationships/tags" Target="../tags/tag382.xml"/><Relationship Id="rId3" Type="http://schemas.openxmlformats.org/officeDocument/2006/relationships/tags" Target="../tags/tag355.xml"/><Relationship Id="rId29" Type="http://schemas.openxmlformats.org/officeDocument/2006/relationships/tags" Target="../tags/tag381.xml"/><Relationship Id="rId28" Type="http://schemas.openxmlformats.org/officeDocument/2006/relationships/tags" Target="../tags/tag380.xml"/><Relationship Id="rId27" Type="http://schemas.openxmlformats.org/officeDocument/2006/relationships/tags" Target="../tags/tag379.xml"/><Relationship Id="rId26" Type="http://schemas.openxmlformats.org/officeDocument/2006/relationships/tags" Target="../tags/tag378.xml"/><Relationship Id="rId25" Type="http://schemas.openxmlformats.org/officeDocument/2006/relationships/tags" Target="../tags/tag377.xml"/><Relationship Id="rId24" Type="http://schemas.openxmlformats.org/officeDocument/2006/relationships/tags" Target="../tags/tag376.xml"/><Relationship Id="rId23" Type="http://schemas.openxmlformats.org/officeDocument/2006/relationships/tags" Target="../tags/tag375.xml"/><Relationship Id="rId22" Type="http://schemas.openxmlformats.org/officeDocument/2006/relationships/tags" Target="../tags/tag374.xml"/><Relationship Id="rId21" Type="http://schemas.openxmlformats.org/officeDocument/2006/relationships/tags" Target="../tags/tag373.xml"/><Relationship Id="rId20" Type="http://schemas.openxmlformats.org/officeDocument/2006/relationships/tags" Target="../tags/tag372.xml"/><Relationship Id="rId2" Type="http://schemas.openxmlformats.org/officeDocument/2006/relationships/tags" Target="../tags/tag354.xml"/><Relationship Id="rId19" Type="http://schemas.openxmlformats.org/officeDocument/2006/relationships/tags" Target="../tags/tag371.xml"/><Relationship Id="rId18" Type="http://schemas.openxmlformats.org/officeDocument/2006/relationships/tags" Target="../tags/tag370.xml"/><Relationship Id="rId17" Type="http://schemas.openxmlformats.org/officeDocument/2006/relationships/tags" Target="../tags/tag369.xml"/><Relationship Id="rId16" Type="http://schemas.openxmlformats.org/officeDocument/2006/relationships/tags" Target="../tags/tag368.xml"/><Relationship Id="rId15" Type="http://schemas.openxmlformats.org/officeDocument/2006/relationships/tags" Target="../tags/tag367.xml"/><Relationship Id="rId14" Type="http://schemas.openxmlformats.org/officeDocument/2006/relationships/tags" Target="../tags/tag366.xml"/><Relationship Id="rId13" Type="http://schemas.openxmlformats.org/officeDocument/2006/relationships/tags" Target="../tags/tag365.xml"/><Relationship Id="rId12" Type="http://schemas.openxmlformats.org/officeDocument/2006/relationships/tags" Target="../tags/tag364.xml"/><Relationship Id="rId11" Type="http://schemas.openxmlformats.org/officeDocument/2006/relationships/tags" Target="../tags/tag363.xml"/><Relationship Id="rId10" Type="http://schemas.openxmlformats.org/officeDocument/2006/relationships/tags" Target="../tags/tag362.xml"/><Relationship Id="rId1" Type="http://schemas.openxmlformats.org/officeDocument/2006/relationships/tags" Target="../tags/tag353.xml"/></Relationships>
</file>

<file path=ppt/slides/_rels/slide61.xml.rels><?xml version="1.0" encoding="UTF-8" standalone="yes"?>
<Relationships xmlns="http://schemas.openxmlformats.org/package/2006/relationships"><Relationship Id="rId9" Type="http://schemas.openxmlformats.org/officeDocument/2006/relationships/tags" Target="../tags/tag398.xml"/><Relationship Id="rId8" Type="http://schemas.openxmlformats.org/officeDocument/2006/relationships/tags" Target="../tags/tag397.xml"/><Relationship Id="rId7" Type="http://schemas.openxmlformats.org/officeDocument/2006/relationships/tags" Target="../tags/tag396.xml"/><Relationship Id="rId6" Type="http://schemas.openxmlformats.org/officeDocument/2006/relationships/tags" Target="../tags/tag395.xml"/><Relationship Id="rId5" Type="http://schemas.openxmlformats.org/officeDocument/2006/relationships/tags" Target="../tags/tag394.xml"/><Relationship Id="rId4" Type="http://schemas.openxmlformats.org/officeDocument/2006/relationships/tags" Target="../tags/tag393.xml"/><Relationship Id="rId3" Type="http://schemas.openxmlformats.org/officeDocument/2006/relationships/tags" Target="../tags/tag392.xml"/><Relationship Id="rId2" Type="http://schemas.openxmlformats.org/officeDocument/2006/relationships/tags" Target="../tags/tag391.xml"/><Relationship Id="rId15" Type="http://schemas.openxmlformats.org/officeDocument/2006/relationships/notesSlide" Target="../notesSlides/notesSlide61.xml"/><Relationship Id="rId14" Type="http://schemas.openxmlformats.org/officeDocument/2006/relationships/slideLayout" Target="../slideLayouts/slideLayout5.xml"/><Relationship Id="rId13" Type="http://schemas.openxmlformats.org/officeDocument/2006/relationships/tags" Target="../tags/tag402.xml"/><Relationship Id="rId12" Type="http://schemas.openxmlformats.org/officeDocument/2006/relationships/tags" Target="../tags/tag401.xml"/><Relationship Id="rId11" Type="http://schemas.openxmlformats.org/officeDocument/2006/relationships/tags" Target="../tags/tag400.xml"/><Relationship Id="rId10" Type="http://schemas.openxmlformats.org/officeDocument/2006/relationships/tags" Target="../tags/tag399.xml"/><Relationship Id="rId1" Type="http://schemas.openxmlformats.org/officeDocument/2006/relationships/tags" Target="../tags/tag390.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5.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5.xml"/></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5.xml"/><Relationship Id="rId1" Type="http://schemas.openxmlformats.org/officeDocument/2006/relationships/tags" Target="../tags/tag403.xml"/></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5.xml"/><Relationship Id="rId1" Type="http://schemas.openxmlformats.org/officeDocument/2006/relationships/tags" Target="../tags/tag404.xml"/></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5.xml"/><Relationship Id="rId1" Type="http://schemas.openxmlformats.org/officeDocument/2006/relationships/image" Target="../media/image39.png"/></Relationships>
</file>

<file path=ppt/slides/_rels/slide67.xml.rels><?xml version="1.0" encoding="UTF-8" standalone="yes"?>
<Relationships xmlns="http://schemas.openxmlformats.org/package/2006/relationships"><Relationship Id="rId4" Type="http://schemas.openxmlformats.org/officeDocument/2006/relationships/notesSlide" Target="../notesSlides/notesSlide67.xml"/><Relationship Id="rId3" Type="http://schemas.openxmlformats.org/officeDocument/2006/relationships/slideLayout" Target="../slideLayouts/slideLayout5.xml"/><Relationship Id="rId2" Type="http://schemas.openxmlformats.org/officeDocument/2006/relationships/image" Target="../media/image41.png"/><Relationship Id="rId1" Type="http://schemas.openxmlformats.org/officeDocument/2006/relationships/image" Target="../media/image40.png"/></Relationships>
</file>

<file path=ppt/slides/_rels/slide68.xml.rels><?xml version="1.0" encoding="UTF-8" standalone="yes"?>
<Relationships xmlns="http://schemas.openxmlformats.org/package/2006/relationships"><Relationship Id="rId9" Type="http://schemas.openxmlformats.org/officeDocument/2006/relationships/notesSlide" Target="../notesSlides/notesSlide68.xml"/><Relationship Id="rId8" Type="http://schemas.openxmlformats.org/officeDocument/2006/relationships/slideLayout" Target="../slideLayouts/slideLayout5.xml"/><Relationship Id="rId7" Type="http://schemas.openxmlformats.org/officeDocument/2006/relationships/tags" Target="../tags/tag411.xml"/><Relationship Id="rId6" Type="http://schemas.openxmlformats.org/officeDocument/2006/relationships/tags" Target="../tags/tag410.xml"/><Relationship Id="rId5" Type="http://schemas.openxmlformats.org/officeDocument/2006/relationships/tags" Target="../tags/tag409.xml"/><Relationship Id="rId4" Type="http://schemas.openxmlformats.org/officeDocument/2006/relationships/tags" Target="../tags/tag408.xml"/><Relationship Id="rId3" Type="http://schemas.openxmlformats.org/officeDocument/2006/relationships/tags" Target="../tags/tag407.xml"/><Relationship Id="rId2" Type="http://schemas.openxmlformats.org/officeDocument/2006/relationships/tags" Target="../tags/tag406.xml"/><Relationship Id="rId1" Type="http://schemas.openxmlformats.org/officeDocument/2006/relationships/tags" Target="../tags/tag405.xml"/></Relationships>
</file>

<file path=ppt/slides/_rels/slide69.xml.rels><?xml version="1.0" encoding="UTF-8" standalone="yes"?>
<Relationships xmlns="http://schemas.openxmlformats.org/package/2006/relationships"><Relationship Id="rId9" Type="http://schemas.openxmlformats.org/officeDocument/2006/relationships/tags" Target="../tags/tag420.xml"/><Relationship Id="rId8" Type="http://schemas.openxmlformats.org/officeDocument/2006/relationships/tags" Target="../tags/tag419.xml"/><Relationship Id="rId7" Type="http://schemas.openxmlformats.org/officeDocument/2006/relationships/tags" Target="../tags/tag418.xml"/><Relationship Id="rId6" Type="http://schemas.openxmlformats.org/officeDocument/2006/relationships/tags" Target="../tags/tag417.xml"/><Relationship Id="rId5" Type="http://schemas.openxmlformats.org/officeDocument/2006/relationships/tags" Target="../tags/tag416.xml"/><Relationship Id="rId4" Type="http://schemas.openxmlformats.org/officeDocument/2006/relationships/tags" Target="../tags/tag415.xml"/><Relationship Id="rId3" Type="http://schemas.openxmlformats.org/officeDocument/2006/relationships/tags" Target="../tags/tag414.xml"/><Relationship Id="rId2" Type="http://schemas.openxmlformats.org/officeDocument/2006/relationships/tags" Target="../tags/tag413.xml"/><Relationship Id="rId15" Type="http://schemas.openxmlformats.org/officeDocument/2006/relationships/notesSlide" Target="../notesSlides/notesSlide69.xml"/><Relationship Id="rId14" Type="http://schemas.openxmlformats.org/officeDocument/2006/relationships/slideLayout" Target="../slideLayouts/slideLayout5.xml"/><Relationship Id="rId13" Type="http://schemas.openxmlformats.org/officeDocument/2006/relationships/tags" Target="../tags/tag424.xml"/><Relationship Id="rId12" Type="http://schemas.openxmlformats.org/officeDocument/2006/relationships/tags" Target="../tags/tag423.xml"/><Relationship Id="rId11" Type="http://schemas.openxmlformats.org/officeDocument/2006/relationships/tags" Target="../tags/tag422.xml"/><Relationship Id="rId10" Type="http://schemas.openxmlformats.org/officeDocument/2006/relationships/tags" Target="../tags/tag421.xml"/><Relationship Id="rId1" Type="http://schemas.openxmlformats.org/officeDocument/2006/relationships/tags" Target="../tags/tag412.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5.xml"/><Relationship Id="rId1" Type="http://schemas.openxmlformats.org/officeDocument/2006/relationships/image" Target="../media/image11.pn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5.xml"/></Relationships>
</file>

<file path=ppt/slides/_rels/slide71.xml.rels><?xml version="1.0" encoding="UTF-8" standalone="yes"?>
<Relationships xmlns="http://schemas.openxmlformats.org/package/2006/relationships"><Relationship Id="rId9" Type="http://schemas.openxmlformats.org/officeDocument/2006/relationships/tags" Target="../tags/tag433.xml"/><Relationship Id="rId8" Type="http://schemas.openxmlformats.org/officeDocument/2006/relationships/tags" Target="../tags/tag432.xml"/><Relationship Id="rId7" Type="http://schemas.openxmlformats.org/officeDocument/2006/relationships/tags" Target="../tags/tag431.xml"/><Relationship Id="rId6" Type="http://schemas.openxmlformats.org/officeDocument/2006/relationships/tags" Target="../tags/tag430.xml"/><Relationship Id="rId5" Type="http://schemas.openxmlformats.org/officeDocument/2006/relationships/tags" Target="../tags/tag429.xml"/><Relationship Id="rId4" Type="http://schemas.openxmlformats.org/officeDocument/2006/relationships/tags" Target="../tags/tag428.xml"/><Relationship Id="rId3" Type="http://schemas.openxmlformats.org/officeDocument/2006/relationships/tags" Target="../tags/tag427.xml"/><Relationship Id="rId2" Type="http://schemas.openxmlformats.org/officeDocument/2006/relationships/tags" Target="../tags/tag426.xml"/><Relationship Id="rId19" Type="http://schemas.openxmlformats.org/officeDocument/2006/relationships/notesSlide" Target="../notesSlides/notesSlide71.xml"/><Relationship Id="rId18" Type="http://schemas.openxmlformats.org/officeDocument/2006/relationships/slideLayout" Target="../slideLayouts/slideLayout5.xml"/><Relationship Id="rId17" Type="http://schemas.openxmlformats.org/officeDocument/2006/relationships/tags" Target="../tags/tag441.xml"/><Relationship Id="rId16" Type="http://schemas.openxmlformats.org/officeDocument/2006/relationships/tags" Target="../tags/tag440.xml"/><Relationship Id="rId15" Type="http://schemas.openxmlformats.org/officeDocument/2006/relationships/tags" Target="../tags/tag439.xml"/><Relationship Id="rId14" Type="http://schemas.openxmlformats.org/officeDocument/2006/relationships/tags" Target="../tags/tag438.xml"/><Relationship Id="rId13" Type="http://schemas.openxmlformats.org/officeDocument/2006/relationships/tags" Target="../tags/tag437.xml"/><Relationship Id="rId12" Type="http://schemas.openxmlformats.org/officeDocument/2006/relationships/tags" Target="../tags/tag436.xml"/><Relationship Id="rId11" Type="http://schemas.openxmlformats.org/officeDocument/2006/relationships/tags" Target="../tags/tag435.xml"/><Relationship Id="rId10" Type="http://schemas.openxmlformats.org/officeDocument/2006/relationships/tags" Target="../tags/tag434.xml"/><Relationship Id="rId1" Type="http://schemas.openxmlformats.org/officeDocument/2006/relationships/tags" Target="../tags/tag425.xml"/></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5.xml"/><Relationship Id="rId1" Type="http://schemas.openxmlformats.org/officeDocument/2006/relationships/image" Target="../media/image42.png"/></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5.xml"/></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5.xml"/><Relationship Id="rId1" Type="http://schemas.openxmlformats.org/officeDocument/2006/relationships/image" Target="../media/image43.png"/></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5.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5.xml"/></Relationships>
</file>

<file path=ppt/slides/_rels/slide77.xml.rels><?xml version="1.0" encoding="UTF-8" standalone="yes"?>
<Relationships xmlns="http://schemas.openxmlformats.org/package/2006/relationships"><Relationship Id="rId4" Type="http://schemas.openxmlformats.org/officeDocument/2006/relationships/notesSlide" Target="../notesSlides/notesSlide77.xml"/><Relationship Id="rId3" Type="http://schemas.openxmlformats.org/officeDocument/2006/relationships/slideLayout" Target="../slideLayouts/slideLayout5.xml"/><Relationship Id="rId2" Type="http://schemas.openxmlformats.org/officeDocument/2006/relationships/image" Target="../media/image45.png"/><Relationship Id="rId1" Type="http://schemas.openxmlformats.org/officeDocument/2006/relationships/image" Target="../media/image44.png"/></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5.xml"/><Relationship Id="rId1" Type="http://schemas.openxmlformats.org/officeDocument/2006/relationships/image" Target="../media/image46.png"/></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5.xml"/><Relationship Id="rId1" Type="http://schemas.openxmlformats.org/officeDocument/2006/relationships/tags" Target="../tags/tag442.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5.xml"/><Relationship Id="rId1" Type="http://schemas.openxmlformats.org/officeDocument/2006/relationships/image" Target="../media/image11.pn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5.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5.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5.xml"/></Relationships>
</file>

<file path=ppt/slides/_rels/slide83.xml.rels><?xml version="1.0" encoding="UTF-8" standalone="yes"?>
<Relationships xmlns="http://schemas.openxmlformats.org/package/2006/relationships"><Relationship Id="rId9" Type="http://schemas.openxmlformats.org/officeDocument/2006/relationships/tags" Target="../tags/tag451.xml"/><Relationship Id="rId8" Type="http://schemas.openxmlformats.org/officeDocument/2006/relationships/tags" Target="../tags/tag450.xml"/><Relationship Id="rId7" Type="http://schemas.openxmlformats.org/officeDocument/2006/relationships/tags" Target="../tags/tag449.xml"/><Relationship Id="rId6" Type="http://schemas.openxmlformats.org/officeDocument/2006/relationships/tags" Target="../tags/tag448.xml"/><Relationship Id="rId5" Type="http://schemas.openxmlformats.org/officeDocument/2006/relationships/tags" Target="../tags/tag447.xml"/><Relationship Id="rId4" Type="http://schemas.openxmlformats.org/officeDocument/2006/relationships/tags" Target="../tags/tag446.xml"/><Relationship Id="rId3" Type="http://schemas.openxmlformats.org/officeDocument/2006/relationships/tags" Target="../tags/tag445.xml"/><Relationship Id="rId23" Type="http://schemas.openxmlformats.org/officeDocument/2006/relationships/notesSlide" Target="../notesSlides/notesSlide83.xml"/><Relationship Id="rId22" Type="http://schemas.openxmlformats.org/officeDocument/2006/relationships/slideLayout" Target="../slideLayouts/slideLayout5.xml"/><Relationship Id="rId21" Type="http://schemas.openxmlformats.org/officeDocument/2006/relationships/tags" Target="../tags/tag463.xml"/><Relationship Id="rId20" Type="http://schemas.openxmlformats.org/officeDocument/2006/relationships/tags" Target="../tags/tag462.xml"/><Relationship Id="rId2" Type="http://schemas.openxmlformats.org/officeDocument/2006/relationships/tags" Target="../tags/tag444.xml"/><Relationship Id="rId19" Type="http://schemas.openxmlformats.org/officeDocument/2006/relationships/tags" Target="../tags/tag461.xml"/><Relationship Id="rId18" Type="http://schemas.openxmlformats.org/officeDocument/2006/relationships/tags" Target="../tags/tag460.xml"/><Relationship Id="rId17" Type="http://schemas.openxmlformats.org/officeDocument/2006/relationships/tags" Target="../tags/tag459.xml"/><Relationship Id="rId16" Type="http://schemas.openxmlformats.org/officeDocument/2006/relationships/tags" Target="../tags/tag458.xml"/><Relationship Id="rId15" Type="http://schemas.openxmlformats.org/officeDocument/2006/relationships/tags" Target="../tags/tag457.xml"/><Relationship Id="rId14" Type="http://schemas.openxmlformats.org/officeDocument/2006/relationships/tags" Target="../tags/tag456.xml"/><Relationship Id="rId13" Type="http://schemas.openxmlformats.org/officeDocument/2006/relationships/tags" Target="../tags/tag455.xml"/><Relationship Id="rId12" Type="http://schemas.openxmlformats.org/officeDocument/2006/relationships/tags" Target="../tags/tag454.xml"/><Relationship Id="rId11" Type="http://schemas.openxmlformats.org/officeDocument/2006/relationships/tags" Target="../tags/tag453.xml"/><Relationship Id="rId10" Type="http://schemas.openxmlformats.org/officeDocument/2006/relationships/tags" Target="../tags/tag452.xml"/><Relationship Id="rId1" Type="http://schemas.openxmlformats.org/officeDocument/2006/relationships/tags" Target="../tags/tag443.xml"/></Relationships>
</file>

<file path=ppt/slides/_rels/slide84.xml.rels><?xml version="1.0" encoding="UTF-8" standalone="yes"?>
<Relationships xmlns="http://schemas.openxmlformats.org/package/2006/relationships"><Relationship Id="rId9" Type="http://schemas.openxmlformats.org/officeDocument/2006/relationships/tags" Target="../tags/tag472.xml"/><Relationship Id="rId8" Type="http://schemas.openxmlformats.org/officeDocument/2006/relationships/tags" Target="../tags/tag471.xml"/><Relationship Id="rId7" Type="http://schemas.openxmlformats.org/officeDocument/2006/relationships/tags" Target="../tags/tag470.xml"/><Relationship Id="rId6" Type="http://schemas.openxmlformats.org/officeDocument/2006/relationships/tags" Target="../tags/tag469.xml"/><Relationship Id="rId5" Type="http://schemas.openxmlformats.org/officeDocument/2006/relationships/tags" Target="../tags/tag468.xml"/><Relationship Id="rId4" Type="http://schemas.openxmlformats.org/officeDocument/2006/relationships/tags" Target="../tags/tag467.xml"/><Relationship Id="rId3" Type="http://schemas.openxmlformats.org/officeDocument/2006/relationships/tags" Target="../tags/tag466.xml"/><Relationship Id="rId2" Type="http://schemas.openxmlformats.org/officeDocument/2006/relationships/tags" Target="../tags/tag465.xml"/><Relationship Id="rId17" Type="http://schemas.openxmlformats.org/officeDocument/2006/relationships/notesSlide" Target="../notesSlides/notesSlide84.xml"/><Relationship Id="rId16" Type="http://schemas.openxmlformats.org/officeDocument/2006/relationships/slideLayout" Target="../slideLayouts/slideLayout5.xml"/><Relationship Id="rId15" Type="http://schemas.openxmlformats.org/officeDocument/2006/relationships/tags" Target="../tags/tag478.xml"/><Relationship Id="rId14" Type="http://schemas.openxmlformats.org/officeDocument/2006/relationships/tags" Target="../tags/tag477.xml"/><Relationship Id="rId13" Type="http://schemas.openxmlformats.org/officeDocument/2006/relationships/tags" Target="../tags/tag476.xml"/><Relationship Id="rId12" Type="http://schemas.openxmlformats.org/officeDocument/2006/relationships/tags" Target="../tags/tag475.xml"/><Relationship Id="rId11" Type="http://schemas.openxmlformats.org/officeDocument/2006/relationships/tags" Target="../tags/tag474.xml"/><Relationship Id="rId10" Type="http://schemas.openxmlformats.org/officeDocument/2006/relationships/tags" Target="../tags/tag473.xml"/><Relationship Id="rId1" Type="http://schemas.openxmlformats.org/officeDocument/2006/relationships/tags" Target="../tags/tag464.xml"/></Relationships>
</file>

<file path=ppt/slides/_rels/slide85.xml.rels><?xml version="1.0" encoding="UTF-8" standalone="yes"?>
<Relationships xmlns="http://schemas.openxmlformats.org/package/2006/relationships"><Relationship Id="rId9" Type="http://schemas.openxmlformats.org/officeDocument/2006/relationships/tags" Target="../tags/tag487.xml"/><Relationship Id="rId8" Type="http://schemas.openxmlformats.org/officeDocument/2006/relationships/tags" Target="../tags/tag486.xml"/><Relationship Id="rId7" Type="http://schemas.openxmlformats.org/officeDocument/2006/relationships/tags" Target="../tags/tag485.xml"/><Relationship Id="rId6" Type="http://schemas.openxmlformats.org/officeDocument/2006/relationships/tags" Target="../tags/tag484.xml"/><Relationship Id="rId5" Type="http://schemas.openxmlformats.org/officeDocument/2006/relationships/tags" Target="../tags/tag483.xml"/><Relationship Id="rId4" Type="http://schemas.openxmlformats.org/officeDocument/2006/relationships/tags" Target="../tags/tag482.xml"/><Relationship Id="rId3" Type="http://schemas.openxmlformats.org/officeDocument/2006/relationships/tags" Target="../tags/tag481.xml"/><Relationship Id="rId2" Type="http://schemas.openxmlformats.org/officeDocument/2006/relationships/tags" Target="../tags/tag480.xml"/><Relationship Id="rId12" Type="http://schemas.openxmlformats.org/officeDocument/2006/relationships/notesSlide" Target="../notesSlides/notesSlide85.xml"/><Relationship Id="rId11" Type="http://schemas.openxmlformats.org/officeDocument/2006/relationships/slideLayout" Target="../slideLayouts/slideLayout5.xml"/><Relationship Id="rId10" Type="http://schemas.openxmlformats.org/officeDocument/2006/relationships/tags" Target="../tags/tag488.xml"/><Relationship Id="rId1" Type="http://schemas.openxmlformats.org/officeDocument/2006/relationships/tags" Target="../tags/tag479.xml"/></Relationships>
</file>

<file path=ppt/slides/_rels/slide86.xml.rels><?xml version="1.0" encoding="UTF-8" standalone="yes"?>
<Relationships xmlns="http://schemas.openxmlformats.org/package/2006/relationships"><Relationship Id="rId9" Type="http://schemas.openxmlformats.org/officeDocument/2006/relationships/tags" Target="../tags/tag497.xml"/><Relationship Id="rId8" Type="http://schemas.openxmlformats.org/officeDocument/2006/relationships/tags" Target="../tags/tag496.xml"/><Relationship Id="rId7" Type="http://schemas.openxmlformats.org/officeDocument/2006/relationships/tags" Target="../tags/tag495.xml"/><Relationship Id="rId6" Type="http://schemas.openxmlformats.org/officeDocument/2006/relationships/tags" Target="../tags/tag494.xml"/><Relationship Id="rId5" Type="http://schemas.openxmlformats.org/officeDocument/2006/relationships/tags" Target="../tags/tag493.xml"/><Relationship Id="rId4" Type="http://schemas.openxmlformats.org/officeDocument/2006/relationships/tags" Target="../tags/tag492.xml"/><Relationship Id="rId3" Type="http://schemas.openxmlformats.org/officeDocument/2006/relationships/tags" Target="../tags/tag491.xml"/><Relationship Id="rId2" Type="http://schemas.openxmlformats.org/officeDocument/2006/relationships/tags" Target="../tags/tag490.xml"/><Relationship Id="rId15" Type="http://schemas.openxmlformats.org/officeDocument/2006/relationships/notesSlide" Target="../notesSlides/notesSlide86.xml"/><Relationship Id="rId14" Type="http://schemas.openxmlformats.org/officeDocument/2006/relationships/slideLayout" Target="../slideLayouts/slideLayout5.xml"/><Relationship Id="rId13" Type="http://schemas.openxmlformats.org/officeDocument/2006/relationships/tags" Target="../tags/tag501.xml"/><Relationship Id="rId12" Type="http://schemas.openxmlformats.org/officeDocument/2006/relationships/tags" Target="../tags/tag500.xml"/><Relationship Id="rId11" Type="http://schemas.openxmlformats.org/officeDocument/2006/relationships/tags" Target="../tags/tag499.xml"/><Relationship Id="rId10" Type="http://schemas.openxmlformats.org/officeDocument/2006/relationships/tags" Target="../tags/tag498.xml"/><Relationship Id="rId1" Type="http://schemas.openxmlformats.org/officeDocument/2006/relationships/tags" Target="../tags/tag489.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5.xml"/></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5.xml"/><Relationship Id="rId1" Type="http://schemas.openxmlformats.org/officeDocument/2006/relationships/image" Target="../media/image47.png"/></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5.xml"/><Relationship Id="rId1" Type="http://schemas.openxmlformats.org/officeDocument/2006/relationships/image" Target="../media/image48.pn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5.xml"/><Relationship Id="rId1" Type="http://schemas.openxmlformats.org/officeDocument/2006/relationships/image" Target="../media/image11.png"/></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5.xml"/></Relationships>
</file>

<file path=ppt/slides/_rels/slide91.xml.rels><?xml version="1.0" encoding="UTF-8" standalone="yes"?>
<Relationships xmlns="http://schemas.openxmlformats.org/package/2006/relationships"><Relationship Id="rId4" Type="http://schemas.openxmlformats.org/officeDocument/2006/relationships/notesSlide" Target="../notesSlides/notesSlide91.xml"/><Relationship Id="rId3" Type="http://schemas.openxmlformats.org/officeDocument/2006/relationships/slideLayout" Target="../slideLayouts/slideLayout5.xml"/><Relationship Id="rId2" Type="http://schemas.openxmlformats.org/officeDocument/2006/relationships/image" Target="../media/image50.jpeg"/><Relationship Id="rId1" Type="http://schemas.openxmlformats.org/officeDocument/2006/relationships/image" Target="../media/image49.jpeg"/></Relationships>
</file>

<file path=ppt/slides/_rels/slide92.xml.rels><?xml version="1.0" encoding="UTF-8" standalone="yes"?>
<Relationships xmlns="http://schemas.openxmlformats.org/package/2006/relationships"><Relationship Id="rId9" Type="http://schemas.openxmlformats.org/officeDocument/2006/relationships/tags" Target="../tags/tag510.xml"/><Relationship Id="rId8" Type="http://schemas.openxmlformats.org/officeDocument/2006/relationships/tags" Target="../tags/tag509.xml"/><Relationship Id="rId7" Type="http://schemas.openxmlformats.org/officeDocument/2006/relationships/tags" Target="../tags/tag508.xml"/><Relationship Id="rId6" Type="http://schemas.openxmlformats.org/officeDocument/2006/relationships/tags" Target="../tags/tag507.xml"/><Relationship Id="rId5" Type="http://schemas.openxmlformats.org/officeDocument/2006/relationships/tags" Target="../tags/tag506.xml"/><Relationship Id="rId4" Type="http://schemas.openxmlformats.org/officeDocument/2006/relationships/tags" Target="../tags/tag505.xml"/><Relationship Id="rId3" Type="http://schemas.openxmlformats.org/officeDocument/2006/relationships/tags" Target="../tags/tag504.xml"/><Relationship Id="rId2" Type="http://schemas.openxmlformats.org/officeDocument/2006/relationships/tags" Target="../tags/tag503.xml"/><Relationship Id="rId19" Type="http://schemas.openxmlformats.org/officeDocument/2006/relationships/notesSlide" Target="../notesSlides/notesSlide92.xml"/><Relationship Id="rId18" Type="http://schemas.openxmlformats.org/officeDocument/2006/relationships/slideLayout" Target="../slideLayouts/slideLayout5.xml"/><Relationship Id="rId17" Type="http://schemas.openxmlformats.org/officeDocument/2006/relationships/tags" Target="../tags/tag518.xml"/><Relationship Id="rId16" Type="http://schemas.openxmlformats.org/officeDocument/2006/relationships/tags" Target="../tags/tag517.xml"/><Relationship Id="rId15" Type="http://schemas.openxmlformats.org/officeDocument/2006/relationships/tags" Target="../tags/tag516.xml"/><Relationship Id="rId14" Type="http://schemas.openxmlformats.org/officeDocument/2006/relationships/tags" Target="../tags/tag515.xml"/><Relationship Id="rId13" Type="http://schemas.openxmlformats.org/officeDocument/2006/relationships/tags" Target="../tags/tag514.xml"/><Relationship Id="rId12" Type="http://schemas.openxmlformats.org/officeDocument/2006/relationships/tags" Target="../tags/tag513.xml"/><Relationship Id="rId11" Type="http://schemas.openxmlformats.org/officeDocument/2006/relationships/tags" Target="../tags/tag512.xml"/><Relationship Id="rId10" Type="http://schemas.openxmlformats.org/officeDocument/2006/relationships/tags" Target="../tags/tag511.xml"/><Relationship Id="rId1" Type="http://schemas.openxmlformats.org/officeDocument/2006/relationships/tags" Target="../tags/tag50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5.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5.xml"/></Relationships>
</file>

<file path=ppt/slides/_rels/slide95.xml.rels><?xml version="1.0" encoding="UTF-8" standalone="yes"?>
<Relationships xmlns="http://schemas.openxmlformats.org/package/2006/relationships"><Relationship Id="rId9" Type="http://schemas.openxmlformats.org/officeDocument/2006/relationships/tags" Target="../tags/tag527.xml"/><Relationship Id="rId8" Type="http://schemas.openxmlformats.org/officeDocument/2006/relationships/tags" Target="../tags/tag526.xml"/><Relationship Id="rId7" Type="http://schemas.openxmlformats.org/officeDocument/2006/relationships/tags" Target="../tags/tag525.xml"/><Relationship Id="rId6" Type="http://schemas.openxmlformats.org/officeDocument/2006/relationships/tags" Target="../tags/tag524.xml"/><Relationship Id="rId5" Type="http://schemas.openxmlformats.org/officeDocument/2006/relationships/tags" Target="../tags/tag523.xml"/><Relationship Id="rId4" Type="http://schemas.openxmlformats.org/officeDocument/2006/relationships/tags" Target="../tags/tag522.xml"/><Relationship Id="rId3" Type="http://schemas.openxmlformats.org/officeDocument/2006/relationships/tags" Target="../tags/tag521.xml"/><Relationship Id="rId25" Type="http://schemas.openxmlformats.org/officeDocument/2006/relationships/notesSlide" Target="../notesSlides/notesSlide95.xml"/><Relationship Id="rId24" Type="http://schemas.openxmlformats.org/officeDocument/2006/relationships/slideLayout" Target="../slideLayouts/slideLayout5.xml"/><Relationship Id="rId23" Type="http://schemas.openxmlformats.org/officeDocument/2006/relationships/tags" Target="../tags/tag541.xml"/><Relationship Id="rId22" Type="http://schemas.openxmlformats.org/officeDocument/2006/relationships/tags" Target="../tags/tag540.xml"/><Relationship Id="rId21" Type="http://schemas.openxmlformats.org/officeDocument/2006/relationships/tags" Target="../tags/tag539.xml"/><Relationship Id="rId20" Type="http://schemas.openxmlformats.org/officeDocument/2006/relationships/tags" Target="../tags/tag538.xml"/><Relationship Id="rId2" Type="http://schemas.openxmlformats.org/officeDocument/2006/relationships/tags" Target="../tags/tag520.xml"/><Relationship Id="rId19" Type="http://schemas.openxmlformats.org/officeDocument/2006/relationships/tags" Target="../tags/tag537.xml"/><Relationship Id="rId18" Type="http://schemas.openxmlformats.org/officeDocument/2006/relationships/tags" Target="../tags/tag536.xml"/><Relationship Id="rId17" Type="http://schemas.openxmlformats.org/officeDocument/2006/relationships/tags" Target="../tags/tag535.xml"/><Relationship Id="rId16" Type="http://schemas.openxmlformats.org/officeDocument/2006/relationships/tags" Target="../tags/tag534.xml"/><Relationship Id="rId15" Type="http://schemas.openxmlformats.org/officeDocument/2006/relationships/tags" Target="../tags/tag533.xml"/><Relationship Id="rId14" Type="http://schemas.openxmlformats.org/officeDocument/2006/relationships/tags" Target="../tags/tag532.xml"/><Relationship Id="rId13" Type="http://schemas.openxmlformats.org/officeDocument/2006/relationships/tags" Target="../tags/tag531.xml"/><Relationship Id="rId12" Type="http://schemas.openxmlformats.org/officeDocument/2006/relationships/tags" Target="../tags/tag530.xml"/><Relationship Id="rId11" Type="http://schemas.openxmlformats.org/officeDocument/2006/relationships/tags" Target="../tags/tag529.xml"/><Relationship Id="rId10" Type="http://schemas.openxmlformats.org/officeDocument/2006/relationships/tags" Target="../tags/tag528.xml"/><Relationship Id="rId1" Type="http://schemas.openxmlformats.org/officeDocument/2006/relationships/tags" Target="../tags/tag519.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5.xml"/></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97.xml"/><Relationship Id="rId2" Type="http://schemas.openxmlformats.org/officeDocument/2006/relationships/slideLayout" Target="../slideLayouts/slideLayout5.xml"/><Relationship Id="rId1" Type="http://schemas.openxmlformats.org/officeDocument/2006/relationships/tags" Target="../tags/tag542.xml"/></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5.xml"/><Relationship Id="rId1" Type="http://schemas.openxmlformats.org/officeDocument/2006/relationships/tags" Target="../tags/tag543.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7"/>
          <p:cNvSpPr>
            <a:spLocks noChangeArrowheads="1"/>
          </p:cNvSpPr>
          <p:nvPr/>
        </p:nvSpPr>
        <p:spPr bwMode="auto">
          <a:xfrm>
            <a:off x="1523047" y="1244600"/>
            <a:ext cx="6097905" cy="1327150"/>
          </a:xfrm>
          <a:prstGeom prst="rect">
            <a:avLst/>
          </a:prstGeom>
          <a:solidFill>
            <a:srgbClr val="FF0000"/>
          </a:solidFill>
          <a:ln>
            <a:noFill/>
          </a:ln>
        </p:spPr>
        <p:txBody>
          <a:bodyPr wrap="square" lIns="96785" tIns="48392" rIns="96785" bIns="48392">
            <a:spAutoFit/>
          </a:bodyPr>
          <a:lstStyle/>
          <a:p>
            <a:pPr algn="ctr" defTabSz="1218565" fontAlgn="auto">
              <a:defRPr/>
            </a:pPr>
            <a:r>
              <a:rPr lang="zh-CN" altLang="en-US" sz="4000" b="1" dirty="0">
                <a:solidFill>
                  <a:schemeClr val="bg1"/>
                </a:solidFill>
                <a:latin typeface="微软雅黑" panose="020B0503020204020204" pitchFamily="34" charset="-122"/>
                <a:ea typeface="微软雅黑" panose="020B0503020204020204" pitchFamily="34" charset="-122"/>
                <a:cs typeface="+mn-ea"/>
                <a:sym typeface="+mn-lt"/>
              </a:rPr>
              <a:t>班组现场安全管理方法与实 践</a:t>
            </a:r>
            <a:endParaRPr lang="zh-CN" altLang="en-US" sz="4000" b="1" dirty="0">
              <a:solidFill>
                <a:schemeClr val="bg1"/>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p:transition advTm="0">
    <p:wipe dir="d"/>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108"/>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现场安全管理概述</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57225" y="850265"/>
            <a:ext cx="1101725" cy="337185"/>
          </a:xfrm>
          <a:prstGeom prst="rect">
            <a:avLst/>
          </a:prstGeom>
          <a:noFill/>
        </p:spPr>
        <p:txBody>
          <a:bodyPr wrap="square" rtlCol="0" anchor="t">
            <a:spAutoFit/>
          </a:bodyPr>
          <a:lstStyle/>
          <a:p>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管理要素</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118235" y="1280795"/>
            <a:ext cx="2011045" cy="306705"/>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现场管理的要素4M1E</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6" name="组合 10"/>
          <p:cNvGrpSpPr/>
          <p:nvPr/>
        </p:nvGrpSpPr>
        <p:grpSpPr>
          <a:xfrm>
            <a:off x="1242695" y="1791335"/>
            <a:ext cx="6891020" cy="3034665"/>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 name="圆角矩形 6"/>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8" name="组合 13"/>
            <p:cNvGrpSpPr/>
            <p:nvPr/>
          </p:nvGrpSpPr>
          <p:grpSpPr>
            <a:xfrm>
              <a:off x="982640" y="1596960"/>
              <a:ext cx="751224" cy="4402812"/>
              <a:chOff x="982640" y="1596960"/>
              <a:chExt cx="751224" cy="4402812"/>
            </a:xfrm>
          </p:grpSpPr>
          <p:grpSp>
            <p:nvGrpSpPr>
              <p:cNvPr id="9"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82" name="椭圆 8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11"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sp>
        <p:nvSpPr>
          <p:cNvPr id="5" name="文本框 4"/>
          <p:cNvSpPr txBox="1"/>
          <p:nvPr/>
        </p:nvSpPr>
        <p:spPr>
          <a:xfrm>
            <a:off x="4608830" y="2209165"/>
            <a:ext cx="2235200" cy="337185"/>
          </a:xfrm>
          <a:prstGeom prst="rect">
            <a:avLst/>
          </a:prstGeom>
          <a:noFill/>
        </p:spPr>
        <p:txBody>
          <a:bodyPr wrap="square" rtlCol="0" anchor="t">
            <a:spAutoFit/>
          </a:bodyPr>
          <a:lstStyle/>
          <a:p>
            <a:r>
              <a:rPr lang="zh-CN" altLang="en-US" sz="1600" b="1">
                <a:solidFill>
                  <a:srgbClr val="C00000"/>
                </a:solidFill>
                <a:latin typeface="微软雅黑" panose="020B0503020204020204" pitchFamily="34" charset="-122"/>
                <a:ea typeface="微软雅黑" panose="020B0503020204020204" pitchFamily="34" charset="-122"/>
              </a:rPr>
              <a:t>方法（Method）</a:t>
            </a:r>
            <a:endParaRPr lang="zh-CN" altLang="en-US" sz="1600" b="1">
              <a:solidFill>
                <a:srgbClr val="C00000"/>
              </a:solidFill>
              <a:latin typeface="微软雅黑" panose="020B0503020204020204" pitchFamily="34" charset="-122"/>
              <a:ea typeface="微软雅黑" panose="020B0503020204020204" pitchFamily="34" charset="-122"/>
            </a:endParaRPr>
          </a:p>
        </p:txBody>
      </p:sp>
      <p:sp>
        <p:nvSpPr>
          <p:cNvPr id="12" name="文本框 11"/>
          <p:cNvSpPr txBox="1"/>
          <p:nvPr/>
        </p:nvSpPr>
        <p:spPr>
          <a:xfrm>
            <a:off x="3780155" y="2704465"/>
            <a:ext cx="3977005" cy="1706880"/>
          </a:xfrm>
          <a:prstGeom prst="rect">
            <a:avLst/>
          </a:prstGeom>
          <a:noFill/>
        </p:spPr>
        <p:txBody>
          <a:bodyPr wrap="square" rtlCol="0" anchor="t">
            <a:spAutoFit/>
          </a:bodyPr>
          <a:lstStyle/>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企业中的技术手段、工艺水准至关重要。企业文化、行事原则、标准规范、制度流程等与技术手段一起构成企业的Know—How,可以统一归入“方法”这一资源之中，成为企业在同行竞争中取胜的法宝。</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85" name="Picture 2" descr="F:\0图片下载\B-3D效果\05_3500x2333副本.png"/>
          <p:cNvPicPr>
            <a:picLocks noChangeAspect="1" noChangeArrowheads="1"/>
          </p:cNvPicPr>
          <p:nvPr/>
        </p:nvPicPr>
        <p:blipFill>
          <a:blip r:embed="rId1" cstate="print"/>
          <a:stretch>
            <a:fillRect/>
          </a:stretch>
        </p:blipFill>
        <p:spPr bwMode="auto">
          <a:xfrm flipH="1">
            <a:off x="1948180" y="2141855"/>
            <a:ext cx="1676400" cy="2139950"/>
          </a:xfrm>
          <a:prstGeom prst="rect">
            <a:avLst/>
          </a:prstGeom>
          <a:noFill/>
          <a:effectLst>
            <a:outerShdw blurRad="76200" dir="13500000" sy="23000" kx="1200000" algn="br" rotWithShape="0">
              <a:prstClr val="black">
                <a:alpha val="20000"/>
              </a:prstClr>
            </a:outerShdw>
          </a:effectLst>
        </p:spPr>
      </p:pic>
    </p:spTree>
  </p:cSld>
  <p:clrMapOvr>
    <a:masterClrMapping/>
  </p:clrMapOvr>
  <p:transition advTm="0">
    <p:wipe dir="d"/>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（1）动火作业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1107440" y="1251585"/>
            <a:ext cx="11017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应急准备</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3530600" y="2150110"/>
            <a:ext cx="4540885" cy="2091690"/>
          </a:xfrm>
          <a:prstGeom prst="rect">
            <a:avLst/>
          </a:prstGeom>
          <a:noFill/>
        </p:spPr>
        <p:txBody>
          <a:bodyPr wrap="square" rtlCol="0" anchor="t">
            <a:spAutoFit/>
          </a:bodyPr>
          <a:lstStyle/>
          <a:p>
            <a:pPr marL="285750" indent="-285750">
              <a:lnSpc>
                <a:spcPct val="200000"/>
              </a:lnSpc>
              <a:buFont typeface="Wingdings" panose="05000000000000000000" charset="0"/>
              <a:buChar char="l"/>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建筑及厂房的自动喷淋系统完好</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200000"/>
              </a:lnSpc>
              <a:buFont typeface="Wingdings" panose="05000000000000000000" charset="0"/>
              <a:buChar char="l"/>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所有烟雾探测和报警系统都不能关闭</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20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作业点的探测器可以覆盖起来，以免作业时误报警</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200000"/>
              </a:lnSpc>
              <a:buFont typeface="Wingdings" panose="05000000000000000000" charset="0"/>
              <a:buChar char="l"/>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所有自动喷淋系统不得关闭</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indent="0">
              <a:lnSpc>
                <a:spcPct val="200000"/>
              </a:lnSpc>
              <a:buFont typeface="Wingdings" panose="05000000000000000000" charset="0"/>
              <a:buNone/>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作业点上方的喷头可以用湿巾覆盖起来，以免误动作</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2559050" y="1748790"/>
            <a:ext cx="1635760" cy="337185"/>
          </a:xfrm>
          <a:prstGeom prst="rect">
            <a:avLst/>
          </a:prstGeom>
          <a:noFill/>
          <a:ln>
            <a:solidFill>
              <a:schemeClr val="bg1">
                <a:lumMod val="85000"/>
              </a:schemeClr>
            </a:solidFill>
          </a:ln>
        </p:spPr>
        <p:txBody>
          <a:bodyPr wrap="square" rtlCol="0" anchor="t">
            <a:spAutoFit/>
          </a:bodyPr>
          <a:lstStyle/>
          <a:p>
            <a:pPr algn="ctr"/>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自动消防系统</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6" name="组合 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flipH="1">
            <a:off x="156210" y="1701800"/>
            <a:ext cx="3002280" cy="3224530"/>
            <a:chOff x="3849688" y="955675"/>
            <a:chExt cx="4525963" cy="4860925"/>
          </a:xfrm>
        </p:grpSpPr>
        <p:sp>
          <p:nvSpPr>
            <p:cNvPr id="7" name="íṥļiḓè"/>
            <p:cNvSpPr/>
            <p:nvPr/>
          </p:nvSpPr>
          <p:spPr bwMode="auto">
            <a:xfrm>
              <a:off x="3849688" y="2697163"/>
              <a:ext cx="2101850" cy="2563813"/>
            </a:xfrm>
            <a:custGeom>
              <a:avLst/>
              <a:gdLst>
                <a:gd name="T0" fmla="*/ 550 w 608"/>
                <a:gd name="T1" fmla="*/ 45 h 743"/>
                <a:gd name="T2" fmla="*/ 9 w 608"/>
                <a:gd name="T3" fmla="*/ 1 h 743"/>
                <a:gd name="T4" fmla="*/ 0 w 608"/>
                <a:gd name="T5" fmla="*/ 9 h 743"/>
                <a:gd name="T6" fmla="*/ 57 w 608"/>
                <a:gd name="T7" fmla="*/ 693 h 743"/>
                <a:gd name="T8" fmla="*/ 64 w 608"/>
                <a:gd name="T9" fmla="*/ 700 h 743"/>
                <a:gd name="T10" fmla="*/ 608 w 608"/>
                <a:gd name="T11" fmla="*/ 743 h 743"/>
                <a:gd name="T12" fmla="*/ 550 w 608"/>
                <a:gd name="T13" fmla="*/ 45 h 743"/>
              </a:gdLst>
              <a:ahLst/>
              <a:cxnLst>
                <a:cxn ang="0">
                  <a:pos x="T0" y="T1"/>
                </a:cxn>
                <a:cxn ang="0">
                  <a:pos x="T2" y="T3"/>
                </a:cxn>
                <a:cxn ang="0">
                  <a:pos x="T4" y="T5"/>
                </a:cxn>
                <a:cxn ang="0">
                  <a:pos x="T6" y="T7"/>
                </a:cxn>
                <a:cxn ang="0">
                  <a:pos x="T8" y="T9"/>
                </a:cxn>
                <a:cxn ang="0">
                  <a:pos x="T10" y="T11"/>
                </a:cxn>
                <a:cxn ang="0">
                  <a:pos x="T12" y="T13"/>
                </a:cxn>
              </a:cxnLst>
              <a:rect l="0" t="0" r="r" b="b"/>
              <a:pathLst>
                <a:path w="608" h="743">
                  <a:moveTo>
                    <a:pt x="550" y="45"/>
                  </a:moveTo>
                  <a:cubicBezTo>
                    <a:pt x="9" y="1"/>
                    <a:pt x="9" y="1"/>
                    <a:pt x="9" y="1"/>
                  </a:cubicBezTo>
                  <a:cubicBezTo>
                    <a:pt x="3" y="0"/>
                    <a:pt x="0" y="4"/>
                    <a:pt x="0" y="9"/>
                  </a:cubicBezTo>
                  <a:cubicBezTo>
                    <a:pt x="57" y="693"/>
                    <a:pt x="57" y="693"/>
                    <a:pt x="57" y="693"/>
                  </a:cubicBezTo>
                  <a:cubicBezTo>
                    <a:pt x="58" y="696"/>
                    <a:pt x="60" y="700"/>
                    <a:pt x="64" y="700"/>
                  </a:cubicBezTo>
                  <a:cubicBezTo>
                    <a:pt x="608" y="743"/>
                    <a:pt x="608" y="743"/>
                    <a:pt x="608" y="743"/>
                  </a:cubicBezTo>
                  <a:lnTo>
                    <a:pt x="550" y="45"/>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íṩ1îďe"/>
            <p:cNvSpPr/>
            <p:nvPr/>
          </p:nvSpPr>
          <p:spPr bwMode="auto">
            <a:xfrm>
              <a:off x="3957638" y="2797175"/>
              <a:ext cx="1985963" cy="2378075"/>
            </a:xfrm>
            <a:custGeom>
              <a:avLst/>
              <a:gdLst>
                <a:gd name="T0" fmla="*/ 1134 w 1251"/>
                <a:gd name="T1" fmla="*/ 92 h 1498"/>
                <a:gd name="T2" fmla="*/ 0 w 1251"/>
                <a:gd name="T3" fmla="*/ 0 h 1498"/>
                <a:gd name="T4" fmla="*/ 115 w 1251"/>
                <a:gd name="T5" fmla="*/ 1408 h 1498"/>
                <a:gd name="T6" fmla="*/ 1251 w 1251"/>
                <a:gd name="T7" fmla="*/ 1498 h 1498"/>
                <a:gd name="T8" fmla="*/ 1134 w 1251"/>
                <a:gd name="T9" fmla="*/ 92 h 1498"/>
              </a:gdLst>
              <a:ahLst/>
              <a:cxnLst>
                <a:cxn ang="0">
                  <a:pos x="T0" y="T1"/>
                </a:cxn>
                <a:cxn ang="0">
                  <a:pos x="T2" y="T3"/>
                </a:cxn>
                <a:cxn ang="0">
                  <a:pos x="T4" y="T5"/>
                </a:cxn>
                <a:cxn ang="0">
                  <a:pos x="T6" y="T7"/>
                </a:cxn>
                <a:cxn ang="0">
                  <a:pos x="T8" y="T9"/>
                </a:cxn>
              </a:cxnLst>
              <a:rect l="0" t="0" r="r" b="b"/>
              <a:pathLst>
                <a:path w="1251" h="1498">
                  <a:moveTo>
                    <a:pt x="1134" y="92"/>
                  </a:moveTo>
                  <a:lnTo>
                    <a:pt x="0" y="0"/>
                  </a:lnTo>
                  <a:lnTo>
                    <a:pt x="115" y="1408"/>
                  </a:lnTo>
                  <a:lnTo>
                    <a:pt x="1251" y="1498"/>
                  </a:lnTo>
                  <a:lnTo>
                    <a:pt x="1134" y="92"/>
                  </a:lnTo>
                  <a:close/>
                </a:path>
              </a:pathLst>
            </a:custGeom>
            <a:solidFill>
              <a:srgbClr val="CED3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íśḻíďè"/>
            <p:cNvSpPr/>
            <p:nvPr/>
          </p:nvSpPr>
          <p:spPr bwMode="auto">
            <a:xfrm>
              <a:off x="5749926" y="2390775"/>
              <a:ext cx="2049463" cy="2870200"/>
            </a:xfrm>
            <a:custGeom>
              <a:avLst/>
              <a:gdLst>
                <a:gd name="T0" fmla="*/ 0 w 593"/>
                <a:gd name="T1" fmla="*/ 134 h 832"/>
                <a:gd name="T2" fmla="*/ 526 w 593"/>
                <a:gd name="T3" fmla="*/ 2 h 832"/>
                <a:gd name="T4" fmla="*/ 536 w 593"/>
                <a:gd name="T5" fmla="*/ 8 h 832"/>
                <a:gd name="T6" fmla="*/ 592 w 593"/>
                <a:gd name="T7" fmla="*/ 692 h 832"/>
                <a:gd name="T8" fmla="*/ 587 w 593"/>
                <a:gd name="T9" fmla="*/ 700 h 832"/>
                <a:gd name="T10" fmla="*/ 58 w 593"/>
                <a:gd name="T11" fmla="*/ 832 h 832"/>
                <a:gd name="T12" fmla="*/ 0 w 593"/>
                <a:gd name="T13" fmla="*/ 134 h 832"/>
              </a:gdLst>
              <a:ahLst/>
              <a:cxnLst>
                <a:cxn ang="0">
                  <a:pos x="T0" y="T1"/>
                </a:cxn>
                <a:cxn ang="0">
                  <a:pos x="T2" y="T3"/>
                </a:cxn>
                <a:cxn ang="0">
                  <a:pos x="T4" y="T5"/>
                </a:cxn>
                <a:cxn ang="0">
                  <a:pos x="T6" y="T7"/>
                </a:cxn>
                <a:cxn ang="0">
                  <a:pos x="T8" y="T9"/>
                </a:cxn>
                <a:cxn ang="0">
                  <a:pos x="T10" y="T11"/>
                </a:cxn>
                <a:cxn ang="0">
                  <a:pos x="T12" y="T13"/>
                </a:cxn>
              </a:cxnLst>
              <a:rect l="0" t="0" r="r" b="b"/>
              <a:pathLst>
                <a:path w="593" h="832">
                  <a:moveTo>
                    <a:pt x="0" y="134"/>
                  </a:moveTo>
                  <a:cubicBezTo>
                    <a:pt x="526" y="2"/>
                    <a:pt x="526" y="2"/>
                    <a:pt x="526" y="2"/>
                  </a:cubicBezTo>
                  <a:cubicBezTo>
                    <a:pt x="531" y="0"/>
                    <a:pt x="535" y="3"/>
                    <a:pt x="536" y="8"/>
                  </a:cubicBezTo>
                  <a:cubicBezTo>
                    <a:pt x="592" y="692"/>
                    <a:pt x="592" y="692"/>
                    <a:pt x="592" y="692"/>
                  </a:cubicBezTo>
                  <a:cubicBezTo>
                    <a:pt x="593" y="695"/>
                    <a:pt x="590" y="699"/>
                    <a:pt x="587" y="700"/>
                  </a:cubicBezTo>
                  <a:cubicBezTo>
                    <a:pt x="58" y="832"/>
                    <a:pt x="58" y="832"/>
                    <a:pt x="58" y="832"/>
                  </a:cubicBezTo>
                  <a:lnTo>
                    <a:pt x="0" y="134"/>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íṧḻíḑè"/>
            <p:cNvSpPr/>
            <p:nvPr/>
          </p:nvSpPr>
          <p:spPr bwMode="auto">
            <a:xfrm>
              <a:off x="5757863" y="2505075"/>
              <a:ext cx="1938338" cy="2670175"/>
            </a:xfrm>
            <a:custGeom>
              <a:avLst/>
              <a:gdLst>
                <a:gd name="T0" fmla="*/ 0 w 1221"/>
                <a:gd name="T1" fmla="*/ 276 h 1682"/>
                <a:gd name="T2" fmla="*/ 1103 w 1221"/>
                <a:gd name="T3" fmla="*/ 0 h 1682"/>
                <a:gd name="T4" fmla="*/ 1221 w 1221"/>
                <a:gd name="T5" fmla="*/ 1406 h 1682"/>
                <a:gd name="T6" fmla="*/ 117 w 1221"/>
                <a:gd name="T7" fmla="*/ 1682 h 1682"/>
                <a:gd name="T8" fmla="*/ 0 w 1221"/>
                <a:gd name="T9" fmla="*/ 276 h 1682"/>
              </a:gdLst>
              <a:ahLst/>
              <a:cxnLst>
                <a:cxn ang="0">
                  <a:pos x="T0" y="T1"/>
                </a:cxn>
                <a:cxn ang="0">
                  <a:pos x="T2" y="T3"/>
                </a:cxn>
                <a:cxn ang="0">
                  <a:pos x="T4" y="T5"/>
                </a:cxn>
                <a:cxn ang="0">
                  <a:pos x="T6" y="T7"/>
                </a:cxn>
                <a:cxn ang="0">
                  <a:pos x="T8" y="T9"/>
                </a:cxn>
              </a:cxnLst>
              <a:rect l="0" t="0" r="r" b="b"/>
              <a:pathLst>
                <a:path w="1221" h="1682">
                  <a:moveTo>
                    <a:pt x="0" y="276"/>
                  </a:moveTo>
                  <a:lnTo>
                    <a:pt x="1103" y="0"/>
                  </a:lnTo>
                  <a:lnTo>
                    <a:pt x="1221" y="1406"/>
                  </a:lnTo>
                  <a:lnTo>
                    <a:pt x="117" y="1682"/>
                  </a:lnTo>
                  <a:lnTo>
                    <a:pt x="0" y="276"/>
                  </a:lnTo>
                  <a:close/>
                </a:path>
              </a:pathLst>
            </a:custGeom>
            <a:solidFill>
              <a:srgbClr val="ACB0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ïṣļïḋe"/>
            <p:cNvSpPr/>
            <p:nvPr/>
          </p:nvSpPr>
          <p:spPr bwMode="auto">
            <a:xfrm>
              <a:off x="5757863" y="2297113"/>
              <a:ext cx="1751013" cy="2878138"/>
            </a:xfrm>
            <a:custGeom>
              <a:avLst/>
              <a:gdLst>
                <a:gd name="T0" fmla="*/ 453 w 507"/>
                <a:gd name="T1" fmla="*/ 29 h 834"/>
                <a:gd name="T2" fmla="*/ 0 w 507"/>
                <a:gd name="T3" fmla="*/ 188 h 834"/>
                <a:gd name="T4" fmla="*/ 54 w 507"/>
                <a:gd name="T5" fmla="*/ 834 h 834"/>
                <a:gd name="T6" fmla="*/ 507 w 507"/>
                <a:gd name="T7" fmla="*/ 676 h 834"/>
                <a:gd name="T8" fmla="*/ 453 w 507"/>
                <a:gd name="T9" fmla="*/ 29 h 834"/>
              </a:gdLst>
              <a:ahLst/>
              <a:cxnLst>
                <a:cxn ang="0">
                  <a:pos x="T0" y="T1"/>
                </a:cxn>
                <a:cxn ang="0">
                  <a:pos x="T2" y="T3"/>
                </a:cxn>
                <a:cxn ang="0">
                  <a:pos x="T4" y="T5"/>
                </a:cxn>
                <a:cxn ang="0">
                  <a:pos x="T6" y="T7"/>
                </a:cxn>
                <a:cxn ang="0">
                  <a:pos x="T8" y="T9"/>
                </a:cxn>
              </a:cxnLst>
              <a:rect l="0" t="0" r="r" b="b"/>
              <a:pathLst>
                <a:path w="507" h="834">
                  <a:moveTo>
                    <a:pt x="453" y="29"/>
                  </a:moveTo>
                  <a:cubicBezTo>
                    <a:pt x="302" y="0"/>
                    <a:pt x="130" y="58"/>
                    <a:pt x="0" y="188"/>
                  </a:cubicBezTo>
                  <a:cubicBezTo>
                    <a:pt x="54" y="834"/>
                    <a:pt x="54" y="834"/>
                    <a:pt x="54" y="834"/>
                  </a:cubicBezTo>
                  <a:cubicBezTo>
                    <a:pt x="183" y="704"/>
                    <a:pt x="355" y="645"/>
                    <a:pt x="507" y="676"/>
                  </a:cubicBezTo>
                  <a:lnTo>
                    <a:pt x="453" y="29"/>
                  </a:lnTo>
                  <a:close/>
                </a:path>
              </a:pathLst>
            </a:custGeom>
            <a:solidFill>
              <a:srgbClr val="CED3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išľîḑé"/>
            <p:cNvSpPr/>
            <p:nvPr/>
          </p:nvSpPr>
          <p:spPr bwMode="auto">
            <a:xfrm>
              <a:off x="5757863" y="2062163"/>
              <a:ext cx="1550988" cy="3113088"/>
            </a:xfrm>
            <a:custGeom>
              <a:avLst/>
              <a:gdLst>
                <a:gd name="T0" fmla="*/ 396 w 449"/>
                <a:gd name="T1" fmla="*/ 0 h 902"/>
                <a:gd name="T2" fmla="*/ 0 w 449"/>
                <a:gd name="T3" fmla="*/ 256 h 902"/>
                <a:gd name="T4" fmla="*/ 54 w 449"/>
                <a:gd name="T5" fmla="*/ 902 h 902"/>
                <a:gd name="T6" fmla="*/ 449 w 449"/>
                <a:gd name="T7" fmla="*/ 647 h 902"/>
                <a:gd name="T8" fmla="*/ 396 w 449"/>
                <a:gd name="T9" fmla="*/ 0 h 902"/>
              </a:gdLst>
              <a:ahLst/>
              <a:cxnLst>
                <a:cxn ang="0">
                  <a:pos x="T0" y="T1"/>
                </a:cxn>
                <a:cxn ang="0">
                  <a:pos x="T2" y="T3"/>
                </a:cxn>
                <a:cxn ang="0">
                  <a:pos x="T4" y="T5"/>
                </a:cxn>
                <a:cxn ang="0">
                  <a:pos x="T6" y="T7"/>
                </a:cxn>
                <a:cxn ang="0">
                  <a:pos x="T8" y="T9"/>
                </a:cxn>
              </a:cxnLst>
              <a:rect l="0" t="0" r="r" b="b"/>
              <a:pathLst>
                <a:path w="449" h="902">
                  <a:moveTo>
                    <a:pt x="396" y="0"/>
                  </a:moveTo>
                  <a:cubicBezTo>
                    <a:pt x="263" y="1"/>
                    <a:pt x="112" y="96"/>
                    <a:pt x="0" y="256"/>
                  </a:cubicBezTo>
                  <a:cubicBezTo>
                    <a:pt x="54" y="902"/>
                    <a:pt x="54" y="902"/>
                    <a:pt x="54" y="902"/>
                  </a:cubicBezTo>
                  <a:cubicBezTo>
                    <a:pt x="166" y="742"/>
                    <a:pt x="316" y="648"/>
                    <a:pt x="449" y="647"/>
                  </a:cubicBezTo>
                  <a:lnTo>
                    <a:pt x="396" y="0"/>
                  </a:lnTo>
                  <a:close/>
                </a:path>
              </a:pathLst>
            </a:custGeom>
            <a:solidFill>
              <a:srgbClr val="E5E7E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ïŝľíḋe"/>
            <p:cNvSpPr/>
            <p:nvPr/>
          </p:nvSpPr>
          <p:spPr bwMode="auto">
            <a:xfrm>
              <a:off x="4122738" y="2476500"/>
              <a:ext cx="1820863" cy="2698750"/>
            </a:xfrm>
            <a:custGeom>
              <a:avLst/>
              <a:gdLst>
                <a:gd name="T0" fmla="*/ 0 w 527"/>
                <a:gd name="T1" fmla="*/ 54 h 782"/>
                <a:gd name="T2" fmla="*/ 473 w 527"/>
                <a:gd name="T3" fmla="*/ 136 h 782"/>
                <a:gd name="T4" fmla="*/ 527 w 527"/>
                <a:gd name="T5" fmla="*/ 782 h 782"/>
                <a:gd name="T6" fmla="*/ 53 w 527"/>
                <a:gd name="T7" fmla="*/ 701 h 782"/>
                <a:gd name="T8" fmla="*/ 0 w 527"/>
                <a:gd name="T9" fmla="*/ 54 h 782"/>
              </a:gdLst>
              <a:ahLst/>
              <a:cxnLst>
                <a:cxn ang="0">
                  <a:pos x="T0" y="T1"/>
                </a:cxn>
                <a:cxn ang="0">
                  <a:pos x="T2" y="T3"/>
                </a:cxn>
                <a:cxn ang="0">
                  <a:pos x="T4" y="T5"/>
                </a:cxn>
                <a:cxn ang="0">
                  <a:pos x="T6" y="T7"/>
                </a:cxn>
                <a:cxn ang="0">
                  <a:pos x="T8" y="T9"/>
                </a:cxn>
              </a:cxnLst>
              <a:rect l="0" t="0" r="r" b="b"/>
              <a:pathLst>
                <a:path w="527" h="782">
                  <a:moveTo>
                    <a:pt x="0" y="54"/>
                  </a:moveTo>
                  <a:cubicBezTo>
                    <a:pt x="144" y="0"/>
                    <a:pt x="323" y="29"/>
                    <a:pt x="473" y="136"/>
                  </a:cubicBezTo>
                  <a:cubicBezTo>
                    <a:pt x="527" y="782"/>
                    <a:pt x="527" y="782"/>
                    <a:pt x="527" y="782"/>
                  </a:cubicBezTo>
                  <a:cubicBezTo>
                    <a:pt x="377" y="675"/>
                    <a:pt x="198" y="645"/>
                    <a:pt x="53" y="701"/>
                  </a:cubicBezTo>
                  <a:lnTo>
                    <a:pt x="0" y="54"/>
                  </a:lnTo>
                  <a:close/>
                </a:path>
              </a:pathLst>
            </a:custGeom>
            <a:solidFill>
              <a:srgbClr val="E5E7E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iśľíḑè"/>
            <p:cNvSpPr/>
            <p:nvPr/>
          </p:nvSpPr>
          <p:spPr bwMode="auto">
            <a:xfrm>
              <a:off x="4264026" y="2228850"/>
              <a:ext cx="1679575" cy="2946400"/>
            </a:xfrm>
            <a:custGeom>
              <a:avLst/>
              <a:gdLst>
                <a:gd name="T0" fmla="*/ 0 w 486"/>
                <a:gd name="T1" fmla="*/ 21 h 854"/>
                <a:gd name="T2" fmla="*/ 432 w 486"/>
                <a:gd name="T3" fmla="*/ 208 h 854"/>
                <a:gd name="T4" fmla="*/ 486 w 486"/>
                <a:gd name="T5" fmla="*/ 854 h 854"/>
                <a:gd name="T6" fmla="*/ 53 w 486"/>
                <a:gd name="T7" fmla="*/ 667 h 854"/>
                <a:gd name="T8" fmla="*/ 0 w 486"/>
                <a:gd name="T9" fmla="*/ 21 h 854"/>
              </a:gdLst>
              <a:ahLst/>
              <a:cxnLst>
                <a:cxn ang="0">
                  <a:pos x="T0" y="T1"/>
                </a:cxn>
                <a:cxn ang="0">
                  <a:pos x="T2" y="T3"/>
                </a:cxn>
                <a:cxn ang="0">
                  <a:pos x="T4" y="T5"/>
                </a:cxn>
                <a:cxn ang="0">
                  <a:pos x="T6" y="T7"/>
                </a:cxn>
                <a:cxn ang="0">
                  <a:pos x="T8" y="T9"/>
                </a:cxn>
              </a:cxnLst>
              <a:rect l="0" t="0" r="r" b="b"/>
              <a:pathLst>
                <a:path w="486" h="854">
                  <a:moveTo>
                    <a:pt x="0" y="21"/>
                  </a:moveTo>
                  <a:cubicBezTo>
                    <a:pt x="131" y="0"/>
                    <a:pt x="295" y="69"/>
                    <a:pt x="432" y="208"/>
                  </a:cubicBezTo>
                  <a:cubicBezTo>
                    <a:pt x="486" y="854"/>
                    <a:pt x="486" y="854"/>
                    <a:pt x="486" y="854"/>
                  </a:cubicBezTo>
                  <a:cubicBezTo>
                    <a:pt x="348" y="715"/>
                    <a:pt x="185" y="646"/>
                    <a:pt x="53" y="667"/>
                  </a:cubicBezTo>
                  <a:lnTo>
                    <a:pt x="0"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iSḷiḑe"/>
            <p:cNvSpPr/>
            <p:nvPr/>
          </p:nvSpPr>
          <p:spPr bwMode="auto">
            <a:xfrm>
              <a:off x="4389438" y="2649538"/>
              <a:ext cx="1295400" cy="514350"/>
            </a:xfrm>
            <a:custGeom>
              <a:avLst/>
              <a:gdLst>
                <a:gd name="T0" fmla="*/ 354 w 375"/>
                <a:gd name="T1" fmla="*/ 144 h 149"/>
                <a:gd name="T2" fmla="*/ 14 w 375"/>
                <a:gd name="T3" fmla="*/ 30 h 149"/>
                <a:gd name="T4" fmla="*/ 1 w 375"/>
                <a:gd name="T5" fmla="*/ 20 h 149"/>
                <a:gd name="T6" fmla="*/ 1 w 375"/>
                <a:gd name="T7" fmla="*/ 20 h 149"/>
                <a:gd name="T8" fmla="*/ 11 w 375"/>
                <a:gd name="T9" fmla="*/ 6 h 149"/>
                <a:gd name="T10" fmla="*/ 130 w 375"/>
                <a:gd name="T11" fmla="*/ 8 h 149"/>
                <a:gd name="T12" fmla="*/ 370 w 375"/>
                <a:gd name="T13" fmla="*/ 127 h 149"/>
                <a:gd name="T14" fmla="*/ 370 w 375"/>
                <a:gd name="T15" fmla="*/ 144 h 149"/>
                <a:gd name="T16" fmla="*/ 370 w 375"/>
                <a:gd name="T17" fmla="*/ 144 h 149"/>
                <a:gd name="T18" fmla="*/ 354 w 375"/>
                <a:gd name="T19" fmla="*/ 14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5" h="149">
                  <a:moveTo>
                    <a:pt x="354" y="144"/>
                  </a:moveTo>
                  <a:cubicBezTo>
                    <a:pt x="227" y="15"/>
                    <a:pt x="58" y="25"/>
                    <a:pt x="14" y="30"/>
                  </a:cubicBezTo>
                  <a:cubicBezTo>
                    <a:pt x="8" y="31"/>
                    <a:pt x="3" y="26"/>
                    <a:pt x="1" y="20"/>
                  </a:cubicBezTo>
                  <a:cubicBezTo>
                    <a:pt x="1" y="20"/>
                    <a:pt x="1" y="20"/>
                    <a:pt x="1" y="20"/>
                  </a:cubicBezTo>
                  <a:cubicBezTo>
                    <a:pt x="0" y="13"/>
                    <a:pt x="5" y="7"/>
                    <a:pt x="11" y="6"/>
                  </a:cubicBezTo>
                  <a:cubicBezTo>
                    <a:pt x="32" y="4"/>
                    <a:pt x="75" y="0"/>
                    <a:pt x="130" y="8"/>
                  </a:cubicBezTo>
                  <a:cubicBezTo>
                    <a:pt x="196" y="18"/>
                    <a:pt x="290" y="46"/>
                    <a:pt x="370" y="127"/>
                  </a:cubicBezTo>
                  <a:cubicBezTo>
                    <a:pt x="375" y="132"/>
                    <a:pt x="375" y="139"/>
                    <a:pt x="370" y="144"/>
                  </a:cubicBezTo>
                  <a:cubicBezTo>
                    <a:pt x="370" y="144"/>
                    <a:pt x="370" y="144"/>
                    <a:pt x="370" y="144"/>
                  </a:cubicBezTo>
                  <a:cubicBezTo>
                    <a:pt x="366" y="149"/>
                    <a:pt x="359" y="149"/>
                    <a:pt x="354" y="144"/>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îsḻiḍe"/>
            <p:cNvSpPr/>
            <p:nvPr/>
          </p:nvSpPr>
          <p:spPr bwMode="auto">
            <a:xfrm>
              <a:off x="4413251" y="2952750"/>
              <a:ext cx="1292225" cy="511175"/>
            </a:xfrm>
            <a:custGeom>
              <a:avLst/>
              <a:gdLst>
                <a:gd name="T0" fmla="*/ 354 w 374"/>
                <a:gd name="T1" fmla="*/ 143 h 148"/>
                <a:gd name="T2" fmla="*/ 13 w 374"/>
                <a:gd name="T3" fmla="*/ 29 h 148"/>
                <a:gd name="T4" fmla="*/ 1 w 374"/>
                <a:gd name="T5" fmla="*/ 19 h 148"/>
                <a:gd name="T6" fmla="*/ 1 w 374"/>
                <a:gd name="T7" fmla="*/ 19 h 148"/>
                <a:gd name="T8" fmla="*/ 11 w 374"/>
                <a:gd name="T9" fmla="*/ 5 h 148"/>
                <a:gd name="T10" fmla="*/ 129 w 374"/>
                <a:gd name="T11" fmla="*/ 7 h 148"/>
                <a:gd name="T12" fmla="*/ 370 w 374"/>
                <a:gd name="T13" fmla="*/ 126 h 148"/>
                <a:gd name="T14" fmla="*/ 370 w 374"/>
                <a:gd name="T15" fmla="*/ 143 h 148"/>
                <a:gd name="T16" fmla="*/ 370 w 374"/>
                <a:gd name="T17" fmla="*/ 143 h 148"/>
                <a:gd name="T18" fmla="*/ 354 w 374"/>
                <a:gd name="T19" fmla="*/ 14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4" h="148">
                  <a:moveTo>
                    <a:pt x="354" y="143"/>
                  </a:moveTo>
                  <a:cubicBezTo>
                    <a:pt x="226" y="15"/>
                    <a:pt x="57" y="24"/>
                    <a:pt x="13" y="29"/>
                  </a:cubicBezTo>
                  <a:cubicBezTo>
                    <a:pt x="7" y="30"/>
                    <a:pt x="2" y="26"/>
                    <a:pt x="1" y="19"/>
                  </a:cubicBezTo>
                  <a:cubicBezTo>
                    <a:pt x="1" y="19"/>
                    <a:pt x="1" y="19"/>
                    <a:pt x="1" y="19"/>
                  </a:cubicBezTo>
                  <a:cubicBezTo>
                    <a:pt x="0" y="13"/>
                    <a:pt x="4" y="6"/>
                    <a:pt x="11" y="5"/>
                  </a:cubicBezTo>
                  <a:cubicBezTo>
                    <a:pt x="31" y="3"/>
                    <a:pt x="75" y="0"/>
                    <a:pt x="129" y="7"/>
                  </a:cubicBezTo>
                  <a:cubicBezTo>
                    <a:pt x="195" y="17"/>
                    <a:pt x="290" y="45"/>
                    <a:pt x="370" y="126"/>
                  </a:cubicBezTo>
                  <a:cubicBezTo>
                    <a:pt x="374" y="131"/>
                    <a:pt x="374" y="139"/>
                    <a:pt x="370" y="143"/>
                  </a:cubicBezTo>
                  <a:cubicBezTo>
                    <a:pt x="370" y="143"/>
                    <a:pt x="370" y="143"/>
                    <a:pt x="370" y="143"/>
                  </a:cubicBezTo>
                  <a:cubicBezTo>
                    <a:pt x="365" y="148"/>
                    <a:pt x="358" y="148"/>
                    <a:pt x="354" y="143"/>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ïṣliḍe"/>
            <p:cNvSpPr/>
            <p:nvPr/>
          </p:nvSpPr>
          <p:spPr bwMode="auto">
            <a:xfrm>
              <a:off x="4427538" y="3294063"/>
              <a:ext cx="1292225" cy="514350"/>
            </a:xfrm>
            <a:custGeom>
              <a:avLst/>
              <a:gdLst>
                <a:gd name="T0" fmla="*/ 354 w 374"/>
                <a:gd name="T1" fmla="*/ 144 h 149"/>
                <a:gd name="T2" fmla="*/ 13 w 374"/>
                <a:gd name="T3" fmla="*/ 30 h 149"/>
                <a:gd name="T4" fmla="*/ 1 w 374"/>
                <a:gd name="T5" fmla="*/ 20 h 149"/>
                <a:gd name="T6" fmla="*/ 1 w 374"/>
                <a:gd name="T7" fmla="*/ 20 h 149"/>
                <a:gd name="T8" fmla="*/ 11 w 374"/>
                <a:gd name="T9" fmla="*/ 6 h 149"/>
                <a:gd name="T10" fmla="*/ 129 w 374"/>
                <a:gd name="T11" fmla="*/ 8 h 149"/>
                <a:gd name="T12" fmla="*/ 370 w 374"/>
                <a:gd name="T13" fmla="*/ 127 h 149"/>
                <a:gd name="T14" fmla="*/ 370 w 374"/>
                <a:gd name="T15" fmla="*/ 144 h 149"/>
                <a:gd name="T16" fmla="*/ 370 w 374"/>
                <a:gd name="T17" fmla="*/ 144 h 149"/>
                <a:gd name="T18" fmla="*/ 354 w 374"/>
                <a:gd name="T19" fmla="*/ 14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4" h="149">
                  <a:moveTo>
                    <a:pt x="354" y="144"/>
                  </a:moveTo>
                  <a:cubicBezTo>
                    <a:pt x="226" y="15"/>
                    <a:pt x="57" y="25"/>
                    <a:pt x="13" y="30"/>
                  </a:cubicBezTo>
                  <a:cubicBezTo>
                    <a:pt x="7" y="31"/>
                    <a:pt x="2" y="26"/>
                    <a:pt x="1" y="20"/>
                  </a:cubicBezTo>
                  <a:cubicBezTo>
                    <a:pt x="1" y="20"/>
                    <a:pt x="1" y="20"/>
                    <a:pt x="1" y="20"/>
                  </a:cubicBezTo>
                  <a:cubicBezTo>
                    <a:pt x="0" y="13"/>
                    <a:pt x="4" y="7"/>
                    <a:pt x="11" y="6"/>
                  </a:cubicBezTo>
                  <a:cubicBezTo>
                    <a:pt x="31" y="4"/>
                    <a:pt x="75" y="0"/>
                    <a:pt x="129" y="8"/>
                  </a:cubicBezTo>
                  <a:cubicBezTo>
                    <a:pt x="195" y="18"/>
                    <a:pt x="290" y="46"/>
                    <a:pt x="370" y="127"/>
                  </a:cubicBezTo>
                  <a:cubicBezTo>
                    <a:pt x="374" y="132"/>
                    <a:pt x="374" y="140"/>
                    <a:pt x="370" y="144"/>
                  </a:cubicBezTo>
                  <a:cubicBezTo>
                    <a:pt x="370" y="144"/>
                    <a:pt x="370" y="144"/>
                    <a:pt x="370" y="144"/>
                  </a:cubicBezTo>
                  <a:cubicBezTo>
                    <a:pt x="365" y="149"/>
                    <a:pt x="358" y="149"/>
                    <a:pt x="354" y="144"/>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îŝḷiḍè"/>
            <p:cNvSpPr/>
            <p:nvPr/>
          </p:nvSpPr>
          <p:spPr bwMode="auto">
            <a:xfrm>
              <a:off x="4489451" y="3673475"/>
              <a:ext cx="1292225" cy="511175"/>
            </a:xfrm>
            <a:custGeom>
              <a:avLst/>
              <a:gdLst>
                <a:gd name="T0" fmla="*/ 354 w 374"/>
                <a:gd name="T1" fmla="*/ 144 h 148"/>
                <a:gd name="T2" fmla="*/ 13 w 374"/>
                <a:gd name="T3" fmla="*/ 29 h 148"/>
                <a:gd name="T4" fmla="*/ 1 w 374"/>
                <a:gd name="T5" fmla="*/ 20 h 148"/>
                <a:gd name="T6" fmla="*/ 1 w 374"/>
                <a:gd name="T7" fmla="*/ 20 h 148"/>
                <a:gd name="T8" fmla="*/ 11 w 374"/>
                <a:gd name="T9" fmla="*/ 6 h 148"/>
                <a:gd name="T10" fmla="*/ 129 w 374"/>
                <a:gd name="T11" fmla="*/ 8 h 148"/>
                <a:gd name="T12" fmla="*/ 370 w 374"/>
                <a:gd name="T13" fmla="*/ 126 h 148"/>
                <a:gd name="T14" fmla="*/ 370 w 374"/>
                <a:gd name="T15" fmla="*/ 144 h 148"/>
                <a:gd name="T16" fmla="*/ 370 w 374"/>
                <a:gd name="T17" fmla="*/ 144 h 148"/>
                <a:gd name="T18" fmla="*/ 354 w 374"/>
                <a:gd name="T19"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4" h="148">
                  <a:moveTo>
                    <a:pt x="354" y="144"/>
                  </a:moveTo>
                  <a:cubicBezTo>
                    <a:pt x="226" y="15"/>
                    <a:pt x="57" y="24"/>
                    <a:pt x="13" y="29"/>
                  </a:cubicBezTo>
                  <a:cubicBezTo>
                    <a:pt x="7" y="30"/>
                    <a:pt x="2" y="26"/>
                    <a:pt x="1" y="20"/>
                  </a:cubicBezTo>
                  <a:cubicBezTo>
                    <a:pt x="1" y="20"/>
                    <a:pt x="1" y="20"/>
                    <a:pt x="1" y="20"/>
                  </a:cubicBezTo>
                  <a:cubicBezTo>
                    <a:pt x="0" y="13"/>
                    <a:pt x="4" y="6"/>
                    <a:pt x="11" y="6"/>
                  </a:cubicBezTo>
                  <a:cubicBezTo>
                    <a:pt x="31" y="3"/>
                    <a:pt x="75" y="0"/>
                    <a:pt x="129" y="8"/>
                  </a:cubicBezTo>
                  <a:cubicBezTo>
                    <a:pt x="195" y="17"/>
                    <a:pt x="290" y="46"/>
                    <a:pt x="370" y="126"/>
                  </a:cubicBezTo>
                  <a:cubicBezTo>
                    <a:pt x="374" y="131"/>
                    <a:pt x="374" y="139"/>
                    <a:pt x="370" y="144"/>
                  </a:cubicBezTo>
                  <a:cubicBezTo>
                    <a:pt x="370" y="144"/>
                    <a:pt x="370" y="144"/>
                    <a:pt x="370" y="144"/>
                  </a:cubicBezTo>
                  <a:cubicBezTo>
                    <a:pt x="365" y="148"/>
                    <a:pt x="358" y="148"/>
                    <a:pt x="354" y="144"/>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işļïdè"/>
            <p:cNvSpPr/>
            <p:nvPr/>
          </p:nvSpPr>
          <p:spPr bwMode="auto">
            <a:xfrm>
              <a:off x="4537076" y="4098925"/>
              <a:ext cx="1292225" cy="509588"/>
            </a:xfrm>
            <a:custGeom>
              <a:avLst/>
              <a:gdLst>
                <a:gd name="T0" fmla="*/ 354 w 374"/>
                <a:gd name="T1" fmla="*/ 144 h 148"/>
                <a:gd name="T2" fmla="*/ 14 w 374"/>
                <a:gd name="T3" fmla="*/ 30 h 148"/>
                <a:gd name="T4" fmla="*/ 1 w 374"/>
                <a:gd name="T5" fmla="*/ 20 h 148"/>
                <a:gd name="T6" fmla="*/ 1 w 374"/>
                <a:gd name="T7" fmla="*/ 20 h 148"/>
                <a:gd name="T8" fmla="*/ 11 w 374"/>
                <a:gd name="T9" fmla="*/ 6 h 148"/>
                <a:gd name="T10" fmla="*/ 129 w 374"/>
                <a:gd name="T11" fmla="*/ 8 h 148"/>
                <a:gd name="T12" fmla="*/ 370 w 374"/>
                <a:gd name="T13" fmla="*/ 126 h 148"/>
                <a:gd name="T14" fmla="*/ 370 w 374"/>
                <a:gd name="T15" fmla="*/ 144 h 148"/>
                <a:gd name="T16" fmla="*/ 370 w 374"/>
                <a:gd name="T17" fmla="*/ 144 h 148"/>
                <a:gd name="T18" fmla="*/ 354 w 374"/>
                <a:gd name="T19"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4" h="148">
                  <a:moveTo>
                    <a:pt x="354" y="144"/>
                  </a:moveTo>
                  <a:cubicBezTo>
                    <a:pt x="227" y="15"/>
                    <a:pt x="57" y="25"/>
                    <a:pt x="14" y="30"/>
                  </a:cubicBezTo>
                  <a:cubicBezTo>
                    <a:pt x="8" y="30"/>
                    <a:pt x="2" y="26"/>
                    <a:pt x="1" y="20"/>
                  </a:cubicBezTo>
                  <a:cubicBezTo>
                    <a:pt x="1" y="20"/>
                    <a:pt x="1" y="20"/>
                    <a:pt x="1" y="20"/>
                  </a:cubicBezTo>
                  <a:cubicBezTo>
                    <a:pt x="0" y="13"/>
                    <a:pt x="4" y="6"/>
                    <a:pt x="11" y="6"/>
                  </a:cubicBezTo>
                  <a:cubicBezTo>
                    <a:pt x="31" y="3"/>
                    <a:pt x="75" y="0"/>
                    <a:pt x="129" y="8"/>
                  </a:cubicBezTo>
                  <a:cubicBezTo>
                    <a:pt x="196" y="17"/>
                    <a:pt x="290" y="46"/>
                    <a:pt x="370" y="126"/>
                  </a:cubicBezTo>
                  <a:cubicBezTo>
                    <a:pt x="374" y="131"/>
                    <a:pt x="374" y="139"/>
                    <a:pt x="370" y="144"/>
                  </a:cubicBezTo>
                  <a:cubicBezTo>
                    <a:pt x="370" y="144"/>
                    <a:pt x="370" y="144"/>
                    <a:pt x="370" y="144"/>
                  </a:cubicBezTo>
                  <a:cubicBezTo>
                    <a:pt x="365" y="148"/>
                    <a:pt x="358" y="148"/>
                    <a:pt x="354" y="144"/>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iṩ1iḑè"/>
            <p:cNvSpPr/>
            <p:nvPr/>
          </p:nvSpPr>
          <p:spPr bwMode="auto">
            <a:xfrm>
              <a:off x="5864226" y="2408238"/>
              <a:ext cx="1206500" cy="696913"/>
            </a:xfrm>
            <a:custGeom>
              <a:avLst/>
              <a:gdLst>
                <a:gd name="T0" fmla="*/ 22 w 349"/>
                <a:gd name="T1" fmla="*/ 195 h 202"/>
                <a:gd name="T2" fmla="*/ 338 w 349"/>
                <a:gd name="T3" fmla="*/ 24 h 202"/>
                <a:gd name="T4" fmla="*/ 349 w 349"/>
                <a:gd name="T5" fmla="*/ 12 h 202"/>
                <a:gd name="T6" fmla="*/ 349 w 349"/>
                <a:gd name="T7" fmla="*/ 12 h 202"/>
                <a:gd name="T8" fmla="*/ 336 w 349"/>
                <a:gd name="T9" fmla="*/ 0 h 202"/>
                <a:gd name="T10" fmla="*/ 220 w 349"/>
                <a:gd name="T11" fmla="*/ 23 h 202"/>
                <a:gd name="T12" fmla="*/ 4 w 349"/>
                <a:gd name="T13" fmla="*/ 181 h 202"/>
                <a:gd name="T14" fmla="*/ 6 w 349"/>
                <a:gd name="T15" fmla="*/ 198 h 202"/>
                <a:gd name="T16" fmla="*/ 6 w 349"/>
                <a:gd name="T17" fmla="*/ 198 h 202"/>
                <a:gd name="T18" fmla="*/ 22 w 349"/>
                <a:gd name="T19"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9" h="202">
                  <a:moveTo>
                    <a:pt x="22" y="195"/>
                  </a:moveTo>
                  <a:cubicBezTo>
                    <a:pt x="126" y="46"/>
                    <a:pt x="294" y="27"/>
                    <a:pt x="338" y="24"/>
                  </a:cubicBezTo>
                  <a:cubicBezTo>
                    <a:pt x="344" y="24"/>
                    <a:pt x="349" y="19"/>
                    <a:pt x="349" y="12"/>
                  </a:cubicBezTo>
                  <a:cubicBezTo>
                    <a:pt x="349" y="12"/>
                    <a:pt x="349" y="12"/>
                    <a:pt x="349" y="12"/>
                  </a:cubicBezTo>
                  <a:cubicBezTo>
                    <a:pt x="349" y="5"/>
                    <a:pt x="343" y="0"/>
                    <a:pt x="336" y="0"/>
                  </a:cubicBezTo>
                  <a:cubicBezTo>
                    <a:pt x="316" y="1"/>
                    <a:pt x="272" y="6"/>
                    <a:pt x="220" y="23"/>
                  </a:cubicBezTo>
                  <a:cubicBezTo>
                    <a:pt x="156" y="43"/>
                    <a:pt x="68" y="88"/>
                    <a:pt x="4" y="181"/>
                  </a:cubicBezTo>
                  <a:cubicBezTo>
                    <a:pt x="0" y="186"/>
                    <a:pt x="1" y="194"/>
                    <a:pt x="6" y="198"/>
                  </a:cubicBezTo>
                  <a:cubicBezTo>
                    <a:pt x="6" y="198"/>
                    <a:pt x="6" y="198"/>
                    <a:pt x="6" y="198"/>
                  </a:cubicBezTo>
                  <a:cubicBezTo>
                    <a:pt x="12" y="202"/>
                    <a:pt x="19" y="200"/>
                    <a:pt x="22" y="195"/>
                  </a:cubicBezTo>
                  <a:close/>
                </a:path>
              </a:pathLst>
            </a:custGeom>
            <a:solidFill>
              <a:srgbClr val="CED3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isliďè"/>
            <p:cNvSpPr/>
            <p:nvPr/>
          </p:nvSpPr>
          <p:spPr bwMode="auto">
            <a:xfrm>
              <a:off x="5892801" y="2708275"/>
              <a:ext cx="1204913" cy="696913"/>
            </a:xfrm>
            <a:custGeom>
              <a:avLst/>
              <a:gdLst>
                <a:gd name="T0" fmla="*/ 23 w 349"/>
                <a:gd name="T1" fmla="*/ 195 h 202"/>
                <a:gd name="T2" fmla="*/ 339 w 349"/>
                <a:gd name="T3" fmla="*/ 24 h 202"/>
                <a:gd name="T4" fmla="*/ 349 w 349"/>
                <a:gd name="T5" fmla="*/ 13 h 202"/>
                <a:gd name="T6" fmla="*/ 349 w 349"/>
                <a:gd name="T7" fmla="*/ 13 h 202"/>
                <a:gd name="T8" fmla="*/ 337 w 349"/>
                <a:gd name="T9" fmla="*/ 0 h 202"/>
                <a:gd name="T10" fmla="*/ 221 w 349"/>
                <a:gd name="T11" fmla="*/ 23 h 202"/>
                <a:gd name="T12" fmla="*/ 4 w 349"/>
                <a:gd name="T13" fmla="*/ 181 h 202"/>
                <a:gd name="T14" fmla="*/ 7 w 349"/>
                <a:gd name="T15" fmla="*/ 198 h 202"/>
                <a:gd name="T16" fmla="*/ 7 w 349"/>
                <a:gd name="T17" fmla="*/ 198 h 202"/>
                <a:gd name="T18" fmla="*/ 23 w 349"/>
                <a:gd name="T19"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9" h="202">
                  <a:moveTo>
                    <a:pt x="23" y="195"/>
                  </a:moveTo>
                  <a:cubicBezTo>
                    <a:pt x="126" y="47"/>
                    <a:pt x="295" y="27"/>
                    <a:pt x="339" y="24"/>
                  </a:cubicBezTo>
                  <a:cubicBezTo>
                    <a:pt x="345" y="24"/>
                    <a:pt x="349" y="19"/>
                    <a:pt x="349" y="13"/>
                  </a:cubicBezTo>
                  <a:cubicBezTo>
                    <a:pt x="349" y="13"/>
                    <a:pt x="349" y="13"/>
                    <a:pt x="349" y="13"/>
                  </a:cubicBezTo>
                  <a:cubicBezTo>
                    <a:pt x="349" y="6"/>
                    <a:pt x="344" y="0"/>
                    <a:pt x="337" y="0"/>
                  </a:cubicBezTo>
                  <a:cubicBezTo>
                    <a:pt x="317" y="1"/>
                    <a:pt x="273" y="6"/>
                    <a:pt x="221" y="23"/>
                  </a:cubicBezTo>
                  <a:cubicBezTo>
                    <a:pt x="157" y="44"/>
                    <a:pt x="69" y="88"/>
                    <a:pt x="4" y="181"/>
                  </a:cubicBezTo>
                  <a:cubicBezTo>
                    <a:pt x="0" y="187"/>
                    <a:pt x="2" y="194"/>
                    <a:pt x="7" y="198"/>
                  </a:cubicBezTo>
                  <a:cubicBezTo>
                    <a:pt x="7" y="198"/>
                    <a:pt x="7" y="198"/>
                    <a:pt x="7" y="198"/>
                  </a:cubicBezTo>
                  <a:cubicBezTo>
                    <a:pt x="12" y="202"/>
                    <a:pt x="19" y="201"/>
                    <a:pt x="23" y="195"/>
                  </a:cubicBezTo>
                  <a:close/>
                </a:path>
              </a:pathLst>
            </a:custGeom>
            <a:solidFill>
              <a:srgbClr val="CED3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ïšlíḑé"/>
            <p:cNvSpPr/>
            <p:nvPr/>
          </p:nvSpPr>
          <p:spPr bwMode="auto">
            <a:xfrm>
              <a:off x="5940426" y="3049588"/>
              <a:ext cx="1206500" cy="696913"/>
            </a:xfrm>
            <a:custGeom>
              <a:avLst/>
              <a:gdLst>
                <a:gd name="T0" fmla="*/ 22 w 349"/>
                <a:gd name="T1" fmla="*/ 195 h 202"/>
                <a:gd name="T2" fmla="*/ 338 w 349"/>
                <a:gd name="T3" fmla="*/ 24 h 202"/>
                <a:gd name="T4" fmla="*/ 349 w 349"/>
                <a:gd name="T5" fmla="*/ 13 h 202"/>
                <a:gd name="T6" fmla="*/ 349 w 349"/>
                <a:gd name="T7" fmla="*/ 13 h 202"/>
                <a:gd name="T8" fmla="*/ 336 w 349"/>
                <a:gd name="T9" fmla="*/ 0 h 202"/>
                <a:gd name="T10" fmla="*/ 220 w 349"/>
                <a:gd name="T11" fmla="*/ 23 h 202"/>
                <a:gd name="T12" fmla="*/ 4 w 349"/>
                <a:gd name="T13" fmla="*/ 181 h 202"/>
                <a:gd name="T14" fmla="*/ 6 w 349"/>
                <a:gd name="T15" fmla="*/ 198 h 202"/>
                <a:gd name="T16" fmla="*/ 6 w 349"/>
                <a:gd name="T17" fmla="*/ 198 h 202"/>
                <a:gd name="T18" fmla="*/ 22 w 349"/>
                <a:gd name="T19"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9" h="202">
                  <a:moveTo>
                    <a:pt x="22" y="195"/>
                  </a:moveTo>
                  <a:cubicBezTo>
                    <a:pt x="125" y="47"/>
                    <a:pt x="294" y="27"/>
                    <a:pt x="338" y="24"/>
                  </a:cubicBezTo>
                  <a:cubicBezTo>
                    <a:pt x="344" y="24"/>
                    <a:pt x="348" y="19"/>
                    <a:pt x="349" y="13"/>
                  </a:cubicBezTo>
                  <a:cubicBezTo>
                    <a:pt x="349" y="13"/>
                    <a:pt x="349" y="13"/>
                    <a:pt x="349" y="13"/>
                  </a:cubicBezTo>
                  <a:cubicBezTo>
                    <a:pt x="349" y="6"/>
                    <a:pt x="343" y="0"/>
                    <a:pt x="336" y="0"/>
                  </a:cubicBezTo>
                  <a:cubicBezTo>
                    <a:pt x="316" y="2"/>
                    <a:pt x="272" y="6"/>
                    <a:pt x="220" y="23"/>
                  </a:cubicBezTo>
                  <a:cubicBezTo>
                    <a:pt x="156" y="44"/>
                    <a:pt x="68" y="88"/>
                    <a:pt x="4" y="181"/>
                  </a:cubicBezTo>
                  <a:cubicBezTo>
                    <a:pt x="0" y="187"/>
                    <a:pt x="1" y="194"/>
                    <a:pt x="6" y="198"/>
                  </a:cubicBezTo>
                  <a:cubicBezTo>
                    <a:pt x="6" y="198"/>
                    <a:pt x="6" y="198"/>
                    <a:pt x="6" y="198"/>
                  </a:cubicBezTo>
                  <a:cubicBezTo>
                    <a:pt x="11" y="202"/>
                    <a:pt x="18" y="201"/>
                    <a:pt x="22" y="195"/>
                  </a:cubicBezTo>
                  <a:close/>
                </a:path>
              </a:pathLst>
            </a:custGeom>
            <a:solidFill>
              <a:srgbClr val="CED3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ïSḻíḓê"/>
            <p:cNvSpPr/>
            <p:nvPr/>
          </p:nvSpPr>
          <p:spPr bwMode="auto">
            <a:xfrm>
              <a:off x="5943601" y="3432175"/>
              <a:ext cx="1206500" cy="696913"/>
            </a:xfrm>
            <a:custGeom>
              <a:avLst/>
              <a:gdLst>
                <a:gd name="T0" fmla="*/ 22 w 349"/>
                <a:gd name="T1" fmla="*/ 195 h 202"/>
                <a:gd name="T2" fmla="*/ 338 w 349"/>
                <a:gd name="T3" fmla="*/ 24 h 202"/>
                <a:gd name="T4" fmla="*/ 349 w 349"/>
                <a:gd name="T5" fmla="*/ 12 h 202"/>
                <a:gd name="T6" fmla="*/ 349 w 349"/>
                <a:gd name="T7" fmla="*/ 12 h 202"/>
                <a:gd name="T8" fmla="*/ 336 w 349"/>
                <a:gd name="T9" fmla="*/ 0 h 202"/>
                <a:gd name="T10" fmla="*/ 220 w 349"/>
                <a:gd name="T11" fmla="*/ 23 h 202"/>
                <a:gd name="T12" fmla="*/ 4 w 349"/>
                <a:gd name="T13" fmla="*/ 181 h 202"/>
                <a:gd name="T14" fmla="*/ 6 w 349"/>
                <a:gd name="T15" fmla="*/ 198 h 202"/>
                <a:gd name="T16" fmla="*/ 6 w 349"/>
                <a:gd name="T17" fmla="*/ 198 h 202"/>
                <a:gd name="T18" fmla="*/ 22 w 349"/>
                <a:gd name="T19"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9" h="202">
                  <a:moveTo>
                    <a:pt x="22" y="195"/>
                  </a:moveTo>
                  <a:cubicBezTo>
                    <a:pt x="125" y="46"/>
                    <a:pt x="294" y="27"/>
                    <a:pt x="338" y="24"/>
                  </a:cubicBezTo>
                  <a:cubicBezTo>
                    <a:pt x="344" y="24"/>
                    <a:pt x="349" y="19"/>
                    <a:pt x="349" y="12"/>
                  </a:cubicBezTo>
                  <a:cubicBezTo>
                    <a:pt x="349" y="12"/>
                    <a:pt x="349" y="12"/>
                    <a:pt x="349" y="12"/>
                  </a:cubicBezTo>
                  <a:cubicBezTo>
                    <a:pt x="349" y="5"/>
                    <a:pt x="343" y="0"/>
                    <a:pt x="336" y="0"/>
                  </a:cubicBezTo>
                  <a:cubicBezTo>
                    <a:pt x="316" y="1"/>
                    <a:pt x="272" y="6"/>
                    <a:pt x="220" y="23"/>
                  </a:cubicBezTo>
                  <a:cubicBezTo>
                    <a:pt x="156" y="44"/>
                    <a:pt x="68" y="88"/>
                    <a:pt x="4" y="181"/>
                  </a:cubicBezTo>
                  <a:cubicBezTo>
                    <a:pt x="0" y="186"/>
                    <a:pt x="1" y="194"/>
                    <a:pt x="6" y="198"/>
                  </a:cubicBezTo>
                  <a:cubicBezTo>
                    <a:pt x="6" y="198"/>
                    <a:pt x="6" y="198"/>
                    <a:pt x="6" y="198"/>
                  </a:cubicBezTo>
                  <a:cubicBezTo>
                    <a:pt x="12" y="202"/>
                    <a:pt x="19" y="200"/>
                    <a:pt x="22" y="195"/>
                  </a:cubicBezTo>
                  <a:close/>
                </a:path>
              </a:pathLst>
            </a:custGeom>
            <a:solidFill>
              <a:srgbClr val="CED3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îSļîdé"/>
            <p:cNvSpPr/>
            <p:nvPr/>
          </p:nvSpPr>
          <p:spPr bwMode="auto">
            <a:xfrm>
              <a:off x="5967413" y="3860800"/>
              <a:ext cx="1206500" cy="692150"/>
            </a:xfrm>
            <a:custGeom>
              <a:avLst/>
              <a:gdLst>
                <a:gd name="T0" fmla="*/ 22 w 349"/>
                <a:gd name="T1" fmla="*/ 195 h 201"/>
                <a:gd name="T2" fmla="*/ 338 w 349"/>
                <a:gd name="T3" fmla="*/ 24 h 201"/>
                <a:gd name="T4" fmla="*/ 349 w 349"/>
                <a:gd name="T5" fmla="*/ 12 h 201"/>
                <a:gd name="T6" fmla="*/ 349 w 349"/>
                <a:gd name="T7" fmla="*/ 12 h 201"/>
                <a:gd name="T8" fmla="*/ 337 w 349"/>
                <a:gd name="T9" fmla="*/ 0 h 201"/>
                <a:gd name="T10" fmla="*/ 220 w 349"/>
                <a:gd name="T11" fmla="*/ 22 h 201"/>
                <a:gd name="T12" fmla="*/ 4 w 349"/>
                <a:gd name="T13" fmla="*/ 181 h 201"/>
                <a:gd name="T14" fmla="*/ 7 w 349"/>
                <a:gd name="T15" fmla="*/ 198 h 201"/>
                <a:gd name="T16" fmla="*/ 7 w 349"/>
                <a:gd name="T17" fmla="*/ 198 h 201"/>
                <a:gd name="T18" fmla="*/ 22 w 349"/>
                <a:gd name="T19" fmla="*/ 19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9" h="201">
                  <a:moveTo>
                    <a:pt x="22" y="195"/>
                  </a:moveTo>
                  <a:cubicBezTo>
                    <a:pt x="126" y="46"/>
                    <a:pt x="294" y="27"/>
                    <a:pt x="338" y="24"/>
                  </a:cubicBezTo>
                  <a:cubicBezTo>
                    <a:pt x="344" y="24"/>
                    <a:pt x="349" y="18"/>
                    <a:pt x="349" y="12"/>
                  </a:cubicBezTo>
                  <a:cubicBezTo>
                    <a:pt x="349" y="12"/>
                    <a:pt x="349" y="12"/>
                    <a:pt x="349" y="12"/>
                  </a:cubicBezTo>
                  <a:cubicBezTo>
                    <a:pt x="349" y="5"/>
                    <a:pt x="343" y="0"/>
                    <a:pt x="337" y="0"/>
                  </a:cubicBezTo>
                  <a:cubicBezTo>
                    <a:pt x="316" y="1"/>
                    <a:pt x="273" y="5"/>
                    <a:pt x="220" y="22"/>
                  </a:cubicBezTo>
                  <a:cubicBezTo>
                    <a:pt x="157" y="43"/>
                    <a:pt x="69" y="87"/>
                    <a:pt x="4" y="181"/>
                  </a:cubicBezTo>
                  <a:cubicBezTo>
                    <a:pt x="0" y="186"/>
                    <a:pt x="1" y="194"/>
                    <a:pt x="7" y="198"/>
                  </a:cubicBezTo>
                  <a:cubicBezTo>
                    <a:pt x="7" y="198"/>
                    <a:pt x="7" y="198"/>
                    <a:pt x="7" y="198"/>
                  </a:cubicBezTo>
                  <a:cubicBezTo>
                    <a:pt x="12" y="201"/>
                    <a:pt x="19" y="200"/>
                    <a:pt x="22" y="195"/>
                  </a:cubicBezTo>
                  <a:close/>
                </a:path>
              </a:pathLst>
            </a:custGeom>
            <a:solidFill>
              <a:srgbClr val="CED3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îş1îdê"/>
            <p:cNvSpPr/>
            <p:nvPr/>
          </p:nvSpPr>
          <p:spPr bwMode="auto">
            <a:xfrm>
              <a:off x="5443538" y="5670550"/>
              <a:ext cx="2840038" cy="146050"/>
            </a:xfrm>
            <a:prstGeom prst="ellipse">
              <a:avLst/>
            </a:prstGeom>
            <a:solidFill>
              <a:srgbClr val="DDBA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iṣ1ïďè"/>
            <p:cNvSpPr/>
            <p:nvPr/>
          </p:nvSpPr>
          <p:spPr bwMode="auto">
            <a:xfrm>
              <a:off x="7062788" y="3511550"/>
              <a:ext cx="625475" cy="2190750"/>
            </a:xfrm>
            <a:custGeom>
              <a:avLst/>
              <a:gdLst>
                <a:gd name="T0" fmla="*/ 82 w 181"/>
                <a:gd name="T1" fmla="*/ 30 h 635"/>
                <a:gd name="T2" fmla="*/ 0 w 181"/>
                <a:gd name="T3" fmla="*/ 631 h 635"/>
                <a:gd name="T4" fmla="*/ 17 w 181"/>
                <a:gd name="T5" fmla="*/ 635 h 635"/>
                <a:gd name="T6" fmla="*/ 181 w 181"/>
                <a:gd name="T7" fmla="*/ 57 h 635"/>
                <a:gd name="T8" fmla="*/ 82 w 181"/>
                <a:gd name="T9" fmla="*/ 30 h 635"/>
              </a:gdLst>
              <a:ahLst/>
              <a:cxnLst>
                <a:cxn ang="0">
                  <a:pos x="T0" y="T1"/>
                </a:cxn>
                <a:cxn ang="0">
                  <a:pos x="T2" y="T3"/>
                </a:cxn>
                <a:cxn ang="0">
                  <a:pos x="T4" y="T5"/>
                </a:cxn>
                <a:cxn ang="0">
                  <a:pos x="T6" y="T7"/>
                </a:cxn>
                <a:cxn ang="0">
                  <a:pos x="T8" y="T9"/>
                </a:cxn>
              </a:cxnLst>
              <a:rect l="0" t="0" r="r" b="b"/>
              <a:pathLst>
                <a:path w="181" h="635">
                  <a:moveTo>
                    <a:pt x="82" y="30"/>
                  </a:moveTo>
                  <a:cubicBezTo>
                    <a:pt x="0" y="631"/>
                    <a:pt x="0" y="631"/>
                    <a:pt x="0" y="631"/>
                  </a:cubicBezTo>
                  <a:cubicBezTo>
                    <a:pt x="17" y="635"/>
                    <a:pt x="17" y="635"/>
                    <a:pt x="17" y="635"/>
                  </a:cubicBezTo>
                  <a:cubicBezTo>
                    <a:pt x="181" y="57"/>
                    <a:pt x="181" y="57"/>
                    <a:pt x="181" y="57"/>
                  </a:cubicBezTo>
                  <a:cubicBezTo>
                    <a:pt x="181" y="57"/>
                    <a:pt x="139" y="0"/>
                    <a:pt x="82" y="30"/>
                  </a:cubicBezTo>
                  <a:close/>
                </a:path>
              </a:pathLst>
            </a:custGeom>
            <a:solidFill>
              <a:srgbClr val="4C55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ïṩḻíḍé"/>
            <p:cNvSpPr/>
            <p:nvPr/>
          </p:nvSpPr>
          <p:spPr bwMode="auto">
            <a:xfrm>
              <a:off x="6219826" y="3563938"/>
              <a:ext cx="1238250" cy="1431925"/>
            </a:xfrm>
            <a:custGeom>
              <a:avLst/>
              <a:gdLst>
                <a:gd name="T0" fmla="*/ 299 w 358"/>
                <a:gd name="T1" fmla="*/ 0 h 415"/>
                <a:gd name="T2" fmla="*/ 16 w 358"/>
                <a:gd name="T3" fmla="*/ 164 h 415"/>
                <a:gd name="T4" fmla="*/ 187 w 358"/>
                <a:gd name="T5" fmla="*/ 415 h 415"/>
                <a:gd name="T6" fmla="*/ 202 w 358"/>
                <a:gd name="T7" fmla="*/ 403 h 415"/>
                <a:gd name="T8" fmla="*/ 77 w 358"/>
                <a:gd name="T9" fmla="*/ 192 h 415"/>
                <a:gd name="T10" fmla="*/ 303 w 358"/>
                <a:gd name="T11" fmla="*/ 100 h 415"/>
                <a:gd name="T12" fmla="*/ 299 w 358"/>
                <a:gd name="T13" fmla="*/ 0 h 415"/>
              </a:gdLst>
              <a:ahLst/>
              <a:cxnLst>
                <a:cxn ang="0">
                  <a:pos x="T0" y="T1"/>
                </a:cxn>
                <a:cxn ang="0">
                  <a:pos x="T2" y="T3"/>
                </a:cxn>
                <a:cxn ang="0">
                  <a:pos x="T4" y="T5"/>
                </a:cxn>
                <a:cxn ang="0">
                  <a:pos x="T6" y="T7"/>
                </a:cxn>
                <a:cxn ang="0">
                  <a:pos x="T8" y="T9"/>
                </a:cxn>
                <a:cxn ang="0">
                  <a:pos x="T10" y="T11"/>
                </a:cxn>
                <a:cxn ang="0">
                  <a:pos x="T12" y="T13"/>
                </a:cxn>
              </a:cxnLst>
              <a:rect l="0" t="0" r="r" b="b"/>
              <a:pathLst>
                <a:path w="358" h="415">
                  <a:moveTo>
                    <a:pt x="299" y="0"/>
                  </a:moveTo>
                  <a:cubicBezTo>
                    <a:pt x="299" y="0"/>
                    <a:pt x="32" y="127"/>
                    <a:pt x="16" y="164"/>
                  </a:cubicBezTo>
                  <a:cubicBezTo>
                    <a:pt x="0" y="200"/>
                    <a:pt x="130" y="363"/>
                    <a:pt x="187" y="415"/>
                  </a:cubicBezTo>
                  <a:cubicBezTo>
                    <a:pt x="202" y="403"/>
                    <a:pt x="202" y="403"/>
                    <a:pt x="202" y="403"/>
                  </a:cubicBezTo>
                  <a:cubicBezTo>
                    <a:pt x="77" y="192"/>
                    <a:pt x="77" y="192"/>
                    <a:pt x="77" y="192"/>
                  </a:cubicBezTo>
                  <a:cubicBezTo>
                    <a:pt x="77" y="192"/>
                    <a:pt x="232" y="147"/>
                    <a:pt x="303" y="100"/>
                  </a:cubicBezTo>
                  <a:cubicBezTo>
                    <a:pt x="303" y="100"/>
                    <a:pt x="358" y="40"/>
                    <a:pt x="299" y="0"/>
                  </a:cubicBezTo>
                  <a:close/>
                </a:path>
              </a:pathLst>
            </a:custGeom>
            <a:solidFill>
              <a:srgbClr val="4C55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ïṧľiďê"/>
            <p:cNvSpPr/>
            <p:nvPr/>
          </p:nvSpPr>
          <p:spPr bwMode="auto">
            <a:xfrm>
              <a:off x="6962776" y="2441575"/>
              <a:ext cx="909638" cy="1487488"/>
            </a:xfrm>
            <a:custGeom>
              <a:avLst/>
              <a:gdLst>
                <a:gd name="T0" fmla="*/ 231 w 263"/>
                <a:gd name="T1" fmla="*/ 9 h 431"/>
                <a:gd name="T2" fmla="*/ 256 w 263"/>
                <a:gd name="T3" fmla="*/ 35 h 431"/>
                <a:gd name="T4" fmla="*/ 262 w 263"/>
                <a:gd name="T5" fmla="*/ 72 h 431"/>
                <a:gd name="T6" fmla="*/ 262 w 263"/>
                <a:gd name="T7" fmla="*/ 128 h 431"/>
                <a:gd name="T8" fmla="*/ 258 w 263"/>
                <a:gd name="T9" fmla="*/ 183 h 431"/>
                <a:gd name="T10" fmla="*/ 243 w 263"/>
                <a:gd name="T11" fmla="*/ 412 h 431"/>
                <a:gd name="T12" fmla="*/ 116 w 263"/>
                <a:gd name="T13" fmla="*/ 422 h 431"/>
                <a:gd name="T14" fmla="*/ 0 w 263"/>
                <a:gd name="T15" fmla="*/ 368 h 431"/>
                <a:gd name="T16" fmla="*/ 85 w 263"/>
                <a:gd name="T17" fmla="*/ 215 h 431"/>
                <a:gd name="T18" fmla="*/ 141 w 263"/>
                <a:gd name="T19" fmla="*/ 49 h 431"/>
                <a:gd name="T20" fmla="*/ 177 w 263"/>
                <a:gd name="T21" fmla="*/ 0 h 431"/>
                <a:gd name="T22" fmla="*/ 231 w 263"/>
                <a:gd name="T23" fmla="*/ 9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3" h="431">
                  <a:moveTo>
                    <a:pt x="231" y="9"/>
                  </a:moveTo>
                  <a:cubicBezTo>
                    <a:pt x="243" y="13"/>
                    <a:pt x="251" y="24"/>
                    <a:pt x="256" y="35"/>
                  </a:cubicBezTo>
                  <a:cubicBezTo>
                    <a:pt x="260" y="47"/>
                    <a:pt x="261" y="60"/>
                    <a:pt x="262" y="72"/>
                  </a:cubicBezTo>
                  <a:cubicBezTo>
                    <a:pt x="263" y="91"/>
                    <a:pt x="263" y="110"/>
                    <a:pt x="262" y="128"/>
                  </a:cubicBezTo>
                  <a:cubicBezTo>
                    <a:pt x="261" y="147"/>
                    <a:pt x="260" y="165"/>
                    <a:pt x="258" y="183"/>
                  </a:cubicBezTo>
                  <a:cubicBezTo>
                    <a:pt x="252" y="261"/>
                    <a:pt x="243" y="412"/>
                    <a:pt x="243" y="412"/>
                  </a:cubicBezTo>
                  <a:cubicBezTo>
                    <a:pt x="203" y="429"/>
                    <a:pt x="158" y="431"/>
                    <a:pt x="116" y="422"/>
                  </a:cubicBezTo>
                  <a:cubicBezTo>
                    <a:pt x="74" y="413"/>
                    <a:pt x="35" y="393"/>
                    <a:pt x="0" y="368"/>
                  </a:cubicBezTo>
                  <a:cubicBezTo>
                    <a:pt x="38" y="324"/>
                    <a:pt x="64" y="270"/>
                    <a:pt x="85" y="215"/>
                  </a:cubicBezTo>
                  <a:cubicBezTo>
                    <a:pt x="105" y="160"/>
                    <a:pt x="121" y="104"/>
                    <a:pt x="141" y="49"/>
                  </a:cubicBezTo>
                  <a:cubicBezTo>
                    <a:pt x="148" y="30"/>
                    <a:pt x="158" y="9"/>
                    <a:pt x="177" y="0"/>
                  </a:cubicBezTo>
                  <a:lnTo>
                    <a:pt x="231" y="9"/>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íṧļiḑé"/>
            <p:cNvSpPr/>
            <p:nvPr/>
          </p:nvSpPr>
          <p:spPr bwMode="auto">
            <a:xfrm>
              <a:off x="7591426" y="2187575"/>
              <a:ext cx="207963" cy="338138"/>
            </a:xfrm>
            <a:custGeom>
              <a:avLst/>
              <a:gdLst>
                <a:gd name="T0" fmla="*/ 57 w 60"/>
                <a:gd name="T1" fmla="*/ 31 h 98"/>
                <a:gd name="T2" fmla="*/ 45 w 60"/>
                <a:gd name="T3" fmla="*/ 87 h 98"/>
                <a:gd name="T4" fmla="*/ 0 w 60"/>
                <a:gd name="T5" fmla="*/ 74 h 98"/>
                <a:gd name="T6" fmla="*/ 20 w 60"/>
                <a:gd name="T7" fmla="*/ 15 h 98"/>
                <a:gd name="T8" fmla="*/ 57 w 60"/>
                <a:gd name="T9" fmla="*/ 31 h 98"/>
              </a:gdLst>
              <a:ahLst/>
              <a:cxnLst>
                <a:cxn ang="0">
                  <a:pos x="T0" y="T1"/>
                </a:cxn>
                <a:cxn ang="0">
                  <a:pos x="T2" y="T3"/>
                </a:cxn>
                <a:cxn ang="0">
                  <a:pos x="T4" y="T5"/>
                </a:cxn>
                <a:cxn ang="0">
                  <a:pos x="T6" y="T7"/>
                </a:cxn>
                <a:cxn ang="0">
                  <a:pos x="T8" y="T9"/>
                </a:cxn>
              </a:cxnLst>
              <a:rect l="0" t="0" r="r" b="b"/>
              <a:pathLst>
                <a:path w="60" h="98">
                  <a:moveTo>
                    <a:pt x="57" y="31"/>
                  </a:moveTo>
                  <a:cubicBezTo>
                    <a:pt x="57" y="31"/>
                    <a:pt x="44" y="58"/>
                    <a:pt x="45" y="87"/>
                  </a:cubicBezTo>
                  <a:cubicBezTo>
                    <a:pt x="45" y="87"/>
                    <a:pt x="15" y="98"/>
                    <a:pt x="0" y="74"/>
                  </a:cubicBezTo>
                  <a:cubicBezTo>
                    <a:pt x="0" y="74"/>
                    <a:pt x="18" y="51"/>
                    <a:pt x="20" y="15"/>
                  </a:cubicBezTo>
                  <a:cubicBezTo>
                    <a:pt x="20" y="15"/>
                    <a:pt x="60" y="0"/>
                    <a:pt x="57" y="31"/>
                  </a:cubicBezTo>
                  <a:close/>
                </a:path>
              </a:pathLst>
            </a:custGeom>
            <a:solidFill>
              <a:schemeClr val="bg1">
                <a:lumMod val="95000"/>
              </a:schemeClr>
            </a:solidFill>
            <a:ln>
              <a:noFill/>
            </a:ln>
          </p:spPr>
          <p:txBody>
            <a:bodyPr anchor="ctr"/>
            <a:lstStyle/>
            <a:p>
              <a:pPr algn="ctr"/>
            </a:p>
          </p:txBody>
        </p:sp>
        <p:sp>
          <p:nvSpPr>
            <p:cNvPr id="40" name="îŝ1îḑê"/>
            <p:cNvSpPr/>
            <p:nvPr/>
          </p:nvSpPr>
          <p:spPr bwMode="auto">
            <a:xfrm>
              <a:off x="6832601" y="2590800"/>
              <a:ext cx="1036638" cy="900113"/>
            </a:xfrm>
            <a:custGeom>
              <a:avLst/>
              <a:gdLst>
                <a:gd name="T0" fmla="*/ 297 w 300"/>
                <a:gd name="T1" fmla="*/ 0 h 261"/>
                <a:gd name="T2" fmla="*/ 293 w 300"/>
                <a:gd name="T3" fmla="*/ 67 h 261"/>
                <a:gd name="T4" fmla="*/ 203 w 300"/>
                <a:gd name="T5" fmla="*/ 215 h 261"/>
                <a:gd name="T6" fmla="*/ 18 w 300"/>
                <a:gd name="T7" fmla="*/ 237 h 261"/>
                <a:gd name="T8" fmla="*/ 6 w 300"/>
                <a:gd name="T9" fmla="*/ 221 h 261"/>
                <a:gd name="T10" fmla="*/ 37 w 300"/>
                <a:gd name="T11" fmla="*/ 217 h 261"/>
                <a:gd name="T12" fmla="*/ 267 w 300"/>
                <a:gd name="T13" fmla="*/ 1 h 261"/>
                <a:gd name="T14" fmla="*/ 297 w 300"/>
                <a:gd name="T15" fmla="*/ 0 h 2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0" h="261">
                  <a:moveTo>
                    <a:pt x="297" y="0"/>
                  </a:moveTo>
                  <a:cubicBezTo>
                    <a:pt x="300" y="0"/>
                    <a:pt x="293" y="64"/>
                    <a:pt x="293" y="67"/>
                  </a:cubicBezTo>
                  <a:cubicBezTo>
                    <a:pt x="283" y="125"/>
                    <a:pt x="251" y="181"/>
                    <a:pt x="203" y="215"/>
                  </a:cubicBezTo>
                  <a:cubicBezTo>
                    <a:pt x="153" y="249"/>
                    <a:pt x="74" y="261"/>
                    <a:pt x="18" y="237"/>
                  </a:cubicBezTo>
                  <a:cubicBezTo>
                    <a:pt x="12" y="234"/>
                    <a:pt x="0" y="228"/>
                    <a:pt x="6" y="221"/>
                  </a:cubicBezTo>
                  <a:cubicBezTo>
                    <a:pt x="10" y="215"/>
                    <a:pt x="32" y="217"/>
                    <a:pt x="37" y="217"/>
                  </a:cubicBezTo>
                  <a:cubicBezTo>
                    <a:pt x="96" y="219"/>
                    <a:pt x="253" y="225"/>
                    <a:pt x="267" y="1"/>
                  </a:cubicBezTo>
                  <a:lnTo>
                    <a:pt x="297" y="0"/>
                  </a:lnTo>
                  <a:close/>
                </a:path>
              </a:pathLst>
            </a:custGeom>
            <a:solidFill>
              <a:schemeClr val="bg1">
                <a:lumMod val="95000"/>
              </a:schemeClr>
            </a:solidFill>
            <a:ln>
              <a:noFill/>
            </a:ln>
          </p:spPr>
          <p:txBody>
            <a:bodyPr anchor="ctr"/>
            <a:lstStyle/>
            <a:p>
              <a:pPr algn="ctr"/>
            </a:p>
          </p:txBody>
        </p:sp>
        <p:sp>
          <p:nvSpPr>
            <p:cNvPr id="41" name="í$ḷídê"/>
            <p:cNvSpPr/>
            <p:nvPr/>
          </p:nvSpPr>
          <p:spPr bwMode="auto">
            <a:xfrm>
              <a:off x="6403976" y="1887538"/>
              <a:ext cx="1108075" cy="817563"/>
            </a:xfrm>
            <a:custGeom>
              <a:avLst/>
              <a:gdLst>
                <a:gd name="T0" fmla="*/ 320 w 321"/>
                <a:gd name="T1" fmla="*/ 203 h 237"/>
                <a:gd name="T2" fmla="*/ 256 w 321"/>
                <a:gd name="T3" fmla="*/ 221 h 237"/>
                <a:gd name="T4" fmla="*/ 86 w 321"/>
                <a:gd name="T5" fmla="*/ 186 h 237"/>
                <a:gd name="T6" fmla="*/ 3 w 321"/>
                <a:gd name="T7" fmla="*/ 20 h 237"/>
                <a:gd name="T8" fmla="*/ 14 w 321"/>
                <a:gd name="T9" fmla="*/ 2 h 237"/>
                <a:gd name="T10" fmla="*/ 28 w 321"/>
                <a:gd name="T11" fmla="*/ 31 h 237"/>
                <a:gd name="T12" fmla="*/ 309 w 321"/>
                <a:gd name="T13" fmla="*/ 174 h 237"/>
                <a:gd name="T14" fmla="*/ 320 w 321"/>
                <a:gd name="T15" fmla="*/ 203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1" h="237">
                  <a:moveTo>
                    <a:pt x="320" y="203"/>
                  </a:moveTo>
                  <a:cubicBezTo>
                    <a:pt x="321" y="205"/>
                    <a:pt x="259" y="220"/>
                    <a:pt x="256" y="221"/>
                  </a:cubicBezTo>
                  <a:cubicBezTo>
                    <a:pt x="198" y="231"/>
                    <a:pt x="134" y="221"/>
                    <a:pt x="86" y="186"/>
                  </a:cubicBezTo>
                  <a:cubicBezTo>
                    <a:pt x="37" y="151"/>
                    <a:pt x="0" y="80"/>
                    <a:pt x="3" y="20"/>
                  </a:cubicBezTo>
                  <a:cubicBezTo>
                    <a:pt x="4" y="13"/>
                    <a:pt x="5" y="0"/>
                    <a:pt x="14" y="2"/>
                  </a:cubicBezTo>
                  <a:cubicBezTo>
                    <a:pt x="21" y="5"/>
                    <a:pt x="26" y="26"/>
                    <a:pt x="28" y="31"/>
                  </a:cubicBezTo>
                  <a:cubicBezTo>
                    <a:pt x="47" y="87"/>
                    <a:pt x="93" y="237"/>
                    <a:pt x="309" y="174"/>
                  </a:cubicBezTo>
                  <a:cubicBezTo>
                    <a:pt x="309" y="174"/>
                    <a:pt x="320" y="203"/>
                    <a:pt x="320" y="203"/>
                  </a:cubicBezTo>
                  <a:close/>
                </a:path>
              </a:pathLst>
            </a:custGeom>
            <a:solidFill>
              <a:schemeClr val="bg1">
                <a:lumMod val="95000"/>
              </a:schemeClr>
            </a:solidFill>
            <a:ln>
              <a:noFill/>
            </a:ln>
          </p:spPr>
          <p:txBody>
            <a:bodyPr anchor="ctr"/>
            <a:lstStyle/>
            <a:p>
              <a:pPr algn="ctr"/>
            </a:p>
          </p:txBody>
        </p:sp>
        <p:sp>
          <p:nvSpPr>
            <p:cNvPr id="42" name="îş1íḍè"/>
            <p:cNvSpPr/>
            <p:nvPr/>
          </p:nvSpPr>
          <p:spPr bwMode="auto">
            <a:xfrm>
              <a:off x="6924676" y="5667375"/>
              <a:ext cx="196850" cy="90488"/>
            </a:xfrm>
            <a:custGeom>
              <a:avLst/>
              <a:gdLst>
                <a:gd name="T0" fmla="*/ 41 w 57"/>
                <a:gd name="T1" fmla="*/ 8 h 26"/>
                <a:gd name="T2" fmla="*/ 0 w 57"/>
                <a:gd name="T3" fmla="*/ 11 h 26"/>
                <a:gd name="T4" fmla="*/ 54 w 57"/>
                <a:gd name="T5" fmla="*/ 26 h 26"/>
                <a:gd name="T6" fmla="*/ 57 w 57"/>
                <a:gd name="T7" fmla="*/ 12 h 26"/>
                <a:gd name="T8" fmla="*/ 41 w 57"/>
                <a:gd name="T9" fmla="*/ 8 h 26"/>
              </a:gdLst>
              <a:ahLst/>
              <a:cxnLst>
                <a:cxn ang="0">
                  <a:pos x="T0" y="T1"/>
                </a:cxn>
                <a:cxn ang="0">
                  <a:pos x="T2" y="T3"/>
                </a:cxn>
                <a:cxn ang="0">
                  <a:pos x="T4" y="T5"/>
                </a:cxn>
                <a:cxn ang="0">
                  <a:pos x="T6" y="T7"/>
                </a:cxn>
                <a:cxn ang="0">
                  <a:pos x="T8" y="T9"/>
                </a:cxn>
              </a:cxnLst>
              <a:rect l="0" t="0" r="r" b="b"/>
              <a:pathLst>
                <a:path w="57" h="26">
                  <a:moveTo>
                    <a:pt x="41" y="8"/>
                  </a:moveTo>
                  <a:cubicBezTo>
                    <a:pt x="41" y="8"/>
                    <a:pt x="16" y="0"/>
                    <a:pt x="0" y="11"/>
                  </a:cubicBezTo>
                  <a:cubicBezTo>
                    <a:pt x="54" y="26"/>
                    <a:pt x="54" y="26"/>
                    <a:pt x="54" y="26"/>
                  </a:cubicBezTo>
                  <a:cubicBezTo>
                    <a:pt x="57" y="12"/>
                    <a:pt x="57" y="12"/>
                    <a:pt x="57" y="12"/>
                  </a:cubicBezTo>
                  <a:lnTo>
                    <a:pt x="41" y="8"/>
                  </a:lnTo>
                  <a:close/>
                </a:path>
              </a:pathLst>
            </a:custGeom>
            <a:solidFill>
              <a:srgbClr val="442D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ïśļïḑè"/>
            <p:cNvSpPr/>
            <p:nvPr/>
          </p:nvSpPr>
          <p:spPr bwMode="auto">
            <a:xfrm>
              <a:off x="6789738" y="4949825"/>
              <a:ext cx="163513" cy="176213"/>
            </a:xfrm>
            <a:custGeom>
              <a:avLst/>
              <a:gdLst>
                <a:gd name="T0" fmla="*/ 23 w 47"/>
                <a:gd name="T1" fmla="*/ 12 h 51"/>
                <a:gd name="T2" fmla="*/ 0 w 47"/>
                <a:gd name="T3" fmla="*/ 51 h 51"/>
                <a:gd name="T4" fmla="*/ 47 w 47"/>
                <a:gd name="T5" fmla="*/ 11 h 51"/>
                <a:gd name="T6" fmla="*/ 36 w 47"/>
                <a:gd name="T7" fmla="*/ 0 h 51"/>
                <a:gd name="T8" fmla="*/ 23 w 47"/>
                <a:gd name="T9" fmla="*/ 12 h 51"/>
              </a:gdLst>
              <a:ahLst/>
              <a:cxnLst>
                <a:cxn ang="0">
                  <a:pos x="T0" y="T1"/>
                </a:cxn>
                <a:cxn ang="0">
                  <a:pos x="T2" y="T3"/>
                </a:cxn>
                <a:cxn ang="0">
                  <a:pos x="T4" y="T5"/>
                </a:cxn>
                <a:cxn ang="0">
                  <a:pos x="T6" y="T7"/>
                </a:cxn>
                <a:cxn ang="0">
                  <a:pos x="T8" y="T9"/>
                </a:cxn>
              </a:cxnLst>
              <a:rect l="0" t="0" r="r" b="b"/>
              <a:pathLst>
                <a:path w="47" h="51">
                  <a:moveTo>
                    <a:pt x="23" y="12"/>
                  </a:moveTo>
                  <a:cubicBezTo>
                    <a:pt x="23" y="12"/>
                    <a:pt x="0" y="30"/>
                    <a:pt x="0" y="51"/>
                  </a:cubicBezTo>
                  <a:cubicBezTo>
                    <a:pt x="47" y="11"/>
                    <a:pt x="47" y="11"/>
                    <a:pt x="47" y="11"/>
                  </a:cubicBezTo>
                  <a:cubicBezTo>
                    <a:pt x="36" y="0"/>
                    <a:pt x="36" y="0"/>
                    <a:pt x="36" y="0"/>
                  </a:cubicBezTo>
                  <a:lnTo>
                    <a:pt x="23" y="12"/>
                  </a:lnTo>
                  <a:close/>
                </a:path>
              </a:pathLst>
            </a:custGeom>
            <a:solidFill>
              <a:srgbClr val="442D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iṣ1ide"/>
            <p:cNvSpPr/>
            <p:nvPr/>
          </p:nvSpPr>
          <p:spPr bwMode="auto">
            <a:xfrm>
              <a:off x="7708901" y="2225675"/>
              <a:ext cx="201613" cy="479425"/>
            </a:xfrm>
            <a:custGeom>
              <a:avLst/>
              <a:gdLst>
                <a:gd name="T0" fmla="*/ 0 w 58"/>
                <a:gd name="T1" fmla="*/ 136 h 139"/>
                <a:gd name="T2" fmla="*/ 58 w 58"/>
                <a:gd name="T3" fmla="*/ 139 h 139"/>
                <a:gd name="T4" fmla="*/ 0 w 58"/>
                <a:gd name="T5" fmla="*/ 136 h 139"/>
              </a:gdLst>
              <a:ahLst/>
              <a:cxnLst>
                <a:cxn ang="0">
                  <a:pos x="T0" y="T1"/>
                </a:cxn>
                <a:cxn ang="0">
                  <a:pos x="T2" y="T3"/>
                </a:cxn>
                <a:cxn ang="0">
                  <a:pos x="T4" y="T5"/>
                </a:cxn>
              </a:cxnLst>
              <a:rect l="0" t="0" r="r" b="b"/>
              <a:pathLst>
                <a:path w="58" h="139">
                  <a:moveTo>
                    <a:pt x="0" y="136"/>
                  </a:moveTo>
                  <a:cubicBezTo>
                    <a:pt x="58" y="139"/>
                    <a:pt x="58" y="139"/>
                    <a:pt x="58" y="139"/>
                  </a:cubicBezTo>
                  <a:cubicBezTo>
                    <a:pt x="58" y="139"/>
                    <a:pt x="27" y="0"/>
                    <a:pt x="0" y="136"/>
                  </a:cubicBezTo>
                  <a:close/>
                </a:path>
              </a:pathLst>
            </a:custGeom>
            <a:solidFill>
              <a:srgbClr val="C9583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íşḻîḋe"/>
            <p:cNvSpPr/>
            <p:nvPr/>
          </p:nvSpPr>
          <p:spPr bwMode="auto">
            <a:xfrm>
              <a:off x="7377113" y="2328863"/>
              <a:ext cx="457200" cy="323850"/>
            </a:xfrm>
            <a:custGeom>
              <a:avLst/>
              <a:gdLst>
                <a:gd name="T0" fmla="*/ 0 w 132"/>
                <a:gd name="T1" fmla="*/ 41 h 94"/>
                <a:gd name="T2" fmla="*/ 25 w 132"/>
                <a:gd name="T3" fmla="*/ 94 h 94"/>
                <a:gd name="T4" fmla="*/ 0 w 132"/>
                <a:gd name="T5" fmla="*/ 41 h 94"/>
              </a:gdLst>
              <a:ahLst/>
              <a:cxnLst>
                <a:cxn ang="0">
                  <a:pos x="T0" y="T1"/>
                </a:cxn>
                <a:cxn ang="0">
                  <a:pos x="T2" y="T3"/>
                </a:cxn>
                <a:cxn ang="0">
                  <a:pos x="T4" y="T5"/>
                </a:cxn>
              </a:cxnLst>
              <a:rect l="0" t="0" r="r" b="b"/>
              <a:pathLst>
                <a:path w="132" h="94">
                  <a:moveTo>
                    <a:pt x="0" y="41"/>
                  </a:moveTo>
                  <a:cubicBezTo>
                    <a:pt x="25" y="94"/>
                    <a:pt x="25" y="94"/>
                    <a:pt x="25" y="94"/>
                  </a:cubicBezTo>
                  <a:cubicBezTo>
                    <a:pt x="25" y="94"/>
                    <a:pt x="132" y="0"/>
                    <a:pt x="0" y="41"/>
                  </a:cubicBezTo>
                  <a:close/>
                </a:path>
              </a:pathLst>
            </a:custGeom>
            <a:solidFill>
              <a:srgbClr val="C9583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í$ḻïḓe"/>
            <p:cNvSpPr/>
            <p:nvPr/>
          </p:nvSpPr>
          <p:spPr bwMode="auto">
            <a:xfrm>
              <a:off x="7596188" y="1876425"/>
              <a:ext cx="382588" cy="476250"/>
            </a:xfrm>
            <a:custGeom>
              <a:avLst/>
              <a:gdLst>
                <a:gd name="T0" fmla="*/ 75 w 111"/>
                <a:gd name="T1" fmla="*/ 10 h 138"/>
                <a:gd name="T2" fmla="*/ 6 w 111"/>
                <a:gd name="T3" fmla="*/ 51 h 138"/>
                <a:gd name="T4" fmla="*/ 0 w 111"/>
                <a:gd name="T5" fmla="*/ 74 h 138"/>
                <a:gd name="T6" fmla="*/ 32 w 111"/>
                <a:gd name="T7" fmla="*/ 74 h 138"/>
                <a:gd name="T8" fmla="*/ 4 w 111"/>
                <a:gd name="T9" fmla="*/ 102 h 138"/>
                <a:gd name="T10" fmla="*/ 29 w 111"/>
                <a:gd name="T11" fmla="*/ 128 h 138"/>
                <a:gd name="T12" fmla="*/ 98 w 111"/>
                <a:gd name="T13" fmla="*/ 87 h 138"/>
                <a:gd name="T14" fmla="*/ 75 w 111"/>
                <a:gd name="T15" fmla="*/ 10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138">
                  <a:moveTo>
                    <a:pt x="75" y="10"/>
                  </a:moveTo>
                  <a:cubicBezTo>
                    <a:pt x="49" y="0"/>
                    <a:pt x="18" y="19"/>
                    <a:pt x="6" y="51"/>
                  </a:cubicBezTo>
                  <a:cubicBezTo>
                    <a:pt x="3" y="59"/>
                    <a:pt x="1" y="67"/>
                    <a:pt x="0" y="74"/>
                  </a:cubicBezTo>
                  <a:cubicBezTo>
                    <a:pt x="32" y="74"/>
                    <a:pt x="32" y="74"/>
                    <a:pt x="32" y="74"/>
                  </a:cubicBezTo>
                  <a:cubicBezTo>
                    <a:pt x="32" y="90"/>
                    <a:pt x="20" y="102"/>
                    <a:pt x="4" y="102"/>
                  </a:cubicBezTo>
                  <a:cubicBezTo>
                    <a:pt x="9" y="114"/>
                    <a:pt x="17" y="123"/>
                    <a:pt x="29" y="128"/>
                  </a:cubicBezTo>
                  <a:cubicBezTo>
                    <a:pt x="54" y="138"/>
                    <a:pt x="85" y="120"/>
                    <a:pt x="98" y="87"/>
                  </a:cubicBezTo>
                  <a:cubicBezTo>
                    <a:pt x="111" y="55"/>
                    <a:pt x="100" y="20"/>
                    <a:pt x="75" y="10"/>
                  </a:cubicBezTo>
                  <a:close/>
                </a:path>
              </a:pathLst>
            </a:custGeom>
            <a:solidFill>
              <a:schemeClr val="bg1">
                <a:lumMod val="95000"/>
              </a:schemeClr>
            </a:solidFill>
            <a:ln>
              <a:noFill/>
            </a:ln>
          </p:spPr>
          <p:txBody>
            <a:bodyPr anchor="ctr"/>
            <a:lstStyle/>
            <a:p>
              <a:pPr algn="ctr"/>
            </a:p>
          </p:txBody>
        </p:sp>
        <p:sp>
          <p:nvSpPr>
            <p:cNvPr id="47" name="ïṥļíḑê"/>
            <p:cNvSpPr/>
            <p:nvPr/>
          </p:nvSpPr>
          <p:spPr bwMode="auto">
            <a:xfrm>
              <a:off x="7512051" y="1535113"/>
              <a:ext cx="863600" cy="758825"/>
            </a:xfrm>
            <a:custGeom>
              <a:avLst/>
              <a:gdLst>
                <a:gd name="T0" fmla="*/ 137 w 250"/>
                <a:gd name="T1" fmla="*/ 39 h 220"/>
                <a:gd name="T2" fmla="*/ 193 w 250"/>
                <a:gd name="T3" fmla="*/ 33 h 220"/>
                <a:gd name="T4" fmla="*/ 194 w 250"/>
                <a:gd name="T5" fmla="*/ 89 h 220"/>
                <a:gd name="T6" fmla="*/ 221 w 250"/>
                <a:gd name="T7" fmla="*/ 94 h 220"/>
                <a:gd name="T8" fmla="*/ 237 w 250"/>
                <a:gd name="T9" fmla="*/ 118 h 220"/>
                <a:gd name="T10" fmla="*/ 199 w 250"/>
                <a:gd name="T11" fmla="*/ 214 h 220"/>
                <a:gd name="T12" fmla="*/ 167 w 250"/>
                <a:gd name="T13" fmla="*/ 220 h 220"/>
                <a:gd name="T14" fmla="*/ 97 w 250"/>
                <a:gd name="T15" fmla="*/ 193 h 220"/>
                <a:gd name="T16" fmla="*/ 86 w 250"/>
                <a:gd name="T17" fmla="*/ 123 h 220"/>
                <a:gd name="T18" fmla="*/ 87 w 250"/>
                <a:gd name="T19" fmla="*/ 123 h 220"/>
                <a:gd name="T20" fmla="*/ 31 w 250"/>
                <a:gd name="T21" fmla="*/ 138 h 220"/>
                <a:gd name="T22" fmla="*/ 5 w 250"/>
                <a:gd name="T23" fmla="*/ 87 h 220"/>
                <a:gd name="T24" fmla="*/ 53 w 250"/>
                <a:gd name="T25" fmla="*/ 57 h 220"/>
                <a:gd name="T26" fmla="*/ 56 w 250"/>
                <a:gd name="T27" fmla="*/ 58 h 220"/>
                <a:gd name="T28" fmla="*/ 67 w 250"/>
                <a:gd name="T29" fmla="*/ 17 h 220"/>
                <a:gd name="T30" fmla="*/ 106 w 250"/>
                <a:gd name="T31" fmla="*/ 4 h 220"/>
                <a:gd name="T32" fmla="*/ 132 w 250"/>
                <a:gd name="T33" fmla="*/ 36 h 220"/>
                <a:gd name="T34" fmla="*/ 137 w 250"/>
                <a:gd name="T35" fmla="*/ 3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0" h="220">
                  <a:moveTo>
                    <a:pt x="137" y="39"/>
                  </a:moveTo>
                  <a:cubicBezTo>
                    <a:pt x="150" y="22"/>
                    <a:pt x="177" y="19"/>
                    <a:pt x="193" y="33"/>
                  </a:cubicBezTo>
                  <a:cubicBezTo>
                    <a:pt x="209" y="47"/>
                    <a:pt x="209" y="75"/>
                    <a:pt x="194" y="89"/>
                  </a:cubicBezTo>
                  <a:cubicBezTo>
                    <a:pt x="203" y="85"/>
                    <a:pt x="213" y="88"/>
                    <a:pt x="221" y="94"/>
                  </a:cubicBezTo>
                  <a:cubicBezTo>
                    <a:pt x="229" y="100"/>
                    <a:pt x="234" y="109"/>
                    <a:pt x="237" y="118"/>
                  </a:cubicBezTo>
                  <a:cubicBezTo>
                    <a:pt x="250" y="154"/>
                    <a:pt x="235" y="200"/>
                    <a:pt x="199" y="214"/>
                  </a:cubicBezTo>
                  <a:cubicBezTo>
                    <a:pt x="189" y="218"/>
                    <a:pt x="178" y="220"/>
                    <a:pt x="167" y="220"/>
                  </a:cubicBezTo>
                  <a:cubicBezTo>
                    <a:pt x="141" y="220"/>
                    <a:pt x="115" y="212"/>
                    <a:pt x="97" y="193"/>
                  </a:cubicBezTo>
                  <a:cubicBezTo>
                    <a:pt x="79" y="175"/>
                    <a:pt x="73" y="145"/>
                    <a:pt x="86" y="123"/>
                  </a:cubicBezTo>
                  <a:cubicBezTo>
                    <a:pt x="87" y="123"/>
                    <a:pt x="87" y="123"/>
                    <a:pt x="87" y="123"/>
                  </a:cubicBezTo>
                  <a:cubicBezTo>
                    <a:pt x="74" y="139"/>
                    <a:pt x="50" y="146"/>
                    <a:pt x="31" y="138"/>
                  </a:cubicBezTo>
                  <a:cubicBezTo>
                    <a:pt x="12" y="130"/>
                    <a:pt x="0" y="107"/>
                    <a:pt x="5" y="87"/>
                  </a:cubicBezTo>
                  <a:cubicBezTo>
                    <a:pt x="11" y="67"/>
                    <a:pt x="33" y="53"/>
                    <a:pt x="53" y="57"/>
                  </a:cubicBezTo>
                  <a:cubicBezTo>
                    <a:pt x="56" y="58"/>
                    <a:pt x="56" y="58"/>
                    <a:pt x="56" y="58"/>
                  </a:cubicBezTo>
                  <a:cubicBezTo>
                    <a:pt x="54" y="44"/>
                    <a:pt x="57" y="28"/>
                    <a:pt x="67" y="17"/>
                  </a:cubicBezTo>
                  <a:cubicBezTo>
                    <a:pt x="76" y="6"/>
                    <a:pt x="92" y="0"/>
                    <a:pt x="106" y="4"/>
                  </a:cubicBezTo>
                  <a:cubicBezTo>
                    <a:pt x="121" y="7"/>
                    <a:pt x="132" y="21"/>
                    <a:pt x="132" y="36"/>
                  </a:cubicBezTo>
                  <a:lnTo>
                    <a:pt x="137" y="39"/>
                  </a:lnTo>
                  <a:close/>
                </a:path>
              </a:pathLst>
            </a:custGeom>
            <a:solidFill>
              <a:srgbClr val="442D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ïSlíḋè"/>
            <p:cNvSpPr/>
            <p:nvPr/>
          </p:nvSpPr>
          <p:spPr bwMode="auto">
            <a:xfrm>
              <a:off x="6483351" y="2441575"/>
              <a:ext cx="635000" cy="963613"/>
            </a:xfrm>
            <a:custGeom>
              <a:avLst/>
              <a:gdLst>
                <a:gd name="T0" fmla="*/ 180 w 184"/>
                <a:gd name="T1" fmla="*/ 241 h 279"/>
                <a:gd name="T2" fmla="*/ 180 w 184"/>
                <a:gd name="T3" fmla="*/ 241 h 279"/>
                <a:gd name="T4" fmla="*/ 120 w 184"/>
                <a:gd name="T5" fmla="*/ 271 h 279"/>
                <a:gd name="T6" fmla="*/ 120 w 184"/>
                <a:gd name="T7" fmla="*/ 271 h 279"/>
                <a:gd name="T8" fmla="*/ 92 w 184"/>
                <a:gd name="T9" fmla="*/ 245 h 279"/>
                <a:gd name="T10" fmla="*/ 3 w 184"/>
                <a:gd name="T11" fmla="*/ 43 h 279"/>
                <a:gd name="T12" fmla="*/ 9 w 184"/>
                <a:gd name="T13" fmla="*/ 25 h 279"/>
                <a:gd name="T14" fmla="*/ 53 w 184"/>
                <a:gd name="T15" fmla="*/ 4 h 279"/>
                <a:gd name="T16" fmla="*/ 71 w 184"/>
                <a:gd name="T17" fmla="*/ 10 h 279"/>
                <a:gd name="T18" fmla="*/ 177 w 184"/>
                <a:gd name="T19" fmla="*/ 205 h 279"/>
                <a:gd name="T20" fmla="*/ 180 w 184"/>
                <a:gd name="T21" fmla="*/ 24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279">
                  <a:moveTo>
                    <a:pt x="180" y="241"/>
                  </a:moveTo>
                  <a:cubicBezTo>
                    <a:pt x="180" y="241"/>
                    <a:pt x="180" y="241"/>
                    <a:pt x="180" y="241"/>
                  </a:cubicBezTo>
                  <a:cubicBezTo>
                    <a:pt x="171" y="265"/>
                    <a:pt x="144" y="279"/>
                    <a:pt x="120" y="271"/>
                  </a:cubicBezTo>
                  <a:cubicBezTo>
                    <a:pt x="120" y="271"/>
                    <a:pt x="120" y="271"/>
                    <a:pt x="120" y="271"/>
                  </a:cubicBezTo>
                  <a:cubicBezTo>
                    <a:pt x="108" y="266"/>
                    <a:pt x="98" y="257"/>
                    <a:pt x="92" y="245"/>
                  </a:cubicBezTo>
                  <a:cubicBezTo>
                    <a:pt x="3" y="43"/>
                    <a:pt x="3" y="43"/>
                    <a:pt x="3" y="43"/>
                  </a:cubicBezTo>
                  <a:cubicBezTo>
                    <a:pt x="0" y="36"/>
                    <a:pt x="2" y="29"/>
                    <a:pt x="9" y="25"/>
                  </a:cubicBezTo>
                  <a:cubicBezTo>
                    <a:pt x="53" y="4"/>
                    <a:pt x="53" y="4"/>
                    <a:pt x="53" y="4"/>
                  </a:cubicBezTo>
                  <a:cubicBezTo>
                    <a:pt x="60" y="0"/>
                    <a:pt x="68" y="3"/>
                    <a:pt x="71" y="10"/>
                  </a:cubicBezTo>
                  <a:cubicBezTo>
                    <a:pt x="177" y="205"/>
                    <a:pt x="177" y="205"/>
                    <a:pt x="177" y="205"/>
                  </a:cubicBezTo>
                  <a:cubicBezTo>
                    <a:pt x="183" y="216"/>
                    <a:pt x="184" y="230"/>
                    <a:pt x="180" y="241"/>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ïŝlîḍê"/>
            <p:cNvSpPr/>
            <p:nvPr/>
          </p:nvSpPr>
          <p:spPr bwMode="auto">
            <a:xfrm>
              <a:off x="6445251" y="2290763"/>
              <a:ext cx="203200" cy="227013"/>
            </a:xfrm>
            <a:custGeom>
              <a:avLst/>
              <a:gdLst>
                <a:gd name="T0" fmla="*/ 128 w 128"/>
                <a:gd name="T1" fmla="*/ 109 h 143"/>
                <a:gd name="T2" fmla="*/ 54 w 128"/>
                <a:gd name="T3" fmla="*/ 143 h 143"/>
                <a:gd name="T4" fmla="*/ 0 w 128"/>
                <a:gd name="T5" fmla="*/ 35 h 143"/>
                <a:gd name="T6" fmla="*/ 74 w 128"/>
                <a:gd name="T7" fmla="*/ 0 h 143"/>
                <a:gd name="T8" fmla="*/ 128 w 128"/>
                <a:gd name="T9" fmla="*/ 109 h 143"/>
              </a:gdLst>
              <a:ahLst/>
              <a:cxnLst>
                <a:cxn ang="0">
                  <a:pos x="T0" y="T1"/>
                </a:cxn>
                <a:cxn ang="0">
                  <a:pos x="T2" y="T3"/>
                </a:cxn>
                <a:cxn ang="0">
                  <a:pos x="T4" y="T5"/>
                </a:cxn>
                <a:cxn ang="0">
                  <a:pos x="T6" y="T7"/>
                </a:cxn>
                <a:cxn ang="0">
                  <a:pos x="T8" y="T9"/>
                </a:cxn>
              </a:cxnLst>
              <a:rect l="0" t="0" r="r" b="b"/>
              <a:pathLst>
                <a:path w="128" h="143">
                  <a:moveTo>
                    <a:pt x="128" y="109"/>
                  </a:moveTo>
                  <a:lnTo>
                    <a:pt x="54" y="143"/>
                  </a:lnTo>
                  <a:lnTo>
                    <a:pt x="0" y="35"/>
                  </a:lnTo>
                  <a:lnTo>
                    <a:pt x="74" y="0"/>
                  </a:lnTo>
                  <a:lnTo>
                    <a:pt x="128" y="109"/>
                  </a:lnTo>
                  <a:close/>
                </a:path>
              </a:pathLst>
            </a:custGeom>
            <a:solidFill>
              <a:srgbClr val="4C55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ïṩ1îde"/>
            <p:cNvSpPr/>
            <p:nvPr/>
          </p:nvSpPr>
          <p:spPr bwMode="auto">
            <a:xfrm>
              <a:off x="6445251" y="2287588"/>
              <a:ext cx="203200" cy="203200"/>
            </a:xfrm>
            <a:custGeom>
              <a:avLst/>
              <a:gdLst>
                <a:gd name="T0" fmla="*/ 38 w 59"/>
                <a:gd name="T1" fmla="*/ 51 h 59"/>
                <a:gd name="T2" fmla="*/ 42 w 59"/>
                <a:gd name="T3" fmla="*/ 59 h 59"/>
                <a:gd name="T4" fmla="*/ 59 w 59"/>
                <a:gd name="T5" fmla="*/ 51 h 59"/>
                <a:gd name="T6" fmla="*/ 34 w 59"/>
                <a:gd name="T7" fmla="*/ 0 h 59"/>
                <a:gd name="T8" fmla="*/ 0 w 59"/>
                <a:gd name="T9" fmla="*/ 17 h 59"/>
                <a:gd name="T10" fmla="*/ 13 w 59"/>
                <a:gd name="T11" fmla="*/ 42 h 59"/>
                <a:gd name="T12" fmla="*/ 13 w 59"/>
                <a:gd name="T13" fmla="*/ 42 h 59"/>
                <a:gd name="T14" fmla="*/ 38 w 59"/>
                <a:gd name="T15" fmla="*/ 5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59">
                  <a:moveTo>
                    <a:pt x="38" y="51"/>
                  </a:moveTo>
                  <a:cubicBezTo>
                    <a:pt x="42" y="59"/>
                    <a:pt x="42" y="59"/>
                    <a:pt x="42" y="59"/>
                  </a:cubicBezTo>
                  <a:cubicBezTo>
                    <a:pt x="59" y="51"/>
                    <a:pt x="59" y="51"/>
                    <a:pt x="59" y="51"/>
                  </a:cubicBezTo>
                  <a:cubicBezTo>
                    <a:pt x="34" y="0"/>
                    <a:pt x="34" y="0"/>
                    <a:pt x="34" y="0"/>
                  </a:cubicBezTo>
                  <a:cubicBezTo>
                    <a:pt x="0" y="17"/>
                    <a:pt x="0" y="17"/>
                    <a:pt x="0" y="17"/>
                  </a:cubicBezTo>
                  <a:cubicBezTo>
                    <a:pt x="13" y="42"/>
                    <a:pt x="13" y="42"/>
                    <a:pt x="13" y="42"/>
                  </a:cubicBezTo>
                  <a:cubicBezTo>
                    <a:pt x="13" y="42"/>
                    <a:pt x="13" y="42"/>
                    <a:pt x="13" y="42"/>
                  </a:cubicBezTo>
                  <a:cubicBezTo>
                    <a:pt x="23" y="37"/>
                    <a:pt x="33" y="41"/>
                    <a:pt x="38" y="51"/>
                  </a:cubicBezTo>
                  <a:close/>
                </a:path>
              </a:pathLst>
            </a:custGeom>
            <a:solidFill>
              <a:srgbClr val="4C55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ïşḷïdè"/>
            <p:cNvSpPr/>
            <p:nvPr/>
          </p:nvSpPr>
          <p:spPr bwMode="auto">
            <a:xfrm>
              <a:off x="5435601" y="955675"/>
              <a:ext cx="1558925" cy="1555750"/>
            </a:xfrm>
            <a:custGeom>
              <a:avLst/>
              <a:gdLst>
                <a:gd name="T0" fmla="*/ 290 w 451"/>
                <a:gd name="T1" fmla="*/ 36 h 451"/>
                <a:gd name="T2" fmla="*/ 36 w 451"/>
                <a:gd name="T3" fmla="*/ 161 h 451"/>
                <a:gd name="T4" fmla="*/ 161 w 451"/>
                <a:gd name="T5" fmla="*/ 415 h 451"/>
                <a:gd name="T6" fmla="*/ 415 w 451"/>
                <a:gd name="T7" fmla="*/ 290 h 451"/>
                <a:gd name="T8" fmla="*/ 290 w 451"/>
                <a:gd name="T9" fmla="*/ 36 h 451"/>
                <a:gd name="T10" fmla="*/ 174 w 451"/>
                <a:gd name="T11" fmla="*/ 377 h 451"/>
                <a:gd name="T12" fmla="*/ 74 w 451"/>
                <a:gd name="T13" fmla="*/ 174 h 451"/>
                <a:gd name="T14" fmla="*/ 277 w 451"/>
                <a:gd name="T15" fmla="*/ 73 h 451"/>
                <a:gd name="T16" fmla="*/ 377 w 451"/>
                <a:gd name="T17" fmla="*/ 277 h 451"/>
                <a:gd name="T18" fmla="*/ 174 w 451"/>
                <a:gd name="T19" fmla="*/ 37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451">
                  <a:moveTo>
                    <a:pt x="290" y="36"/>
                  </a:moveTo>
                  <a:cubicBezTo>
                    <a:pt x="185" y="0"/>
                    <a:pt x="72" y="56"/>
                    <a:pt x="36" y="161"/>
                  </a:cubicBezTo>
                  <a:cubicBezTo>
                    <a:pt x="0" y="266"/>
                    <a:pt x="56" y="379"/>
                    <a:pt x="161" y="415"/>
                  </a:cubicBezTo>
                  <a:cubicBezTo>
                    <a:pt x="266" y="451"/>
                    <a:pt x="380" y="395"/>
                    <a:pt x="415" y="290"/>
                  </a:cubicBezTo>
                  <a:cubicBezTo>
                    <a:pt x="451" y="185"/>
                    <a:pt x="395" y="71"/>
                    <a:pt x="290" y="36"/>
                  </a:cubicBezTo>
                  <a:close/>
                  <a:moveTo>
                    <a:pt x="174" y="377"/>
                  </a:moveTo>
                  <a:cubicBezTo>
                    <a:pt x="91" y="349"/>
                    <a:pt x="46" y="257"/>
                    <a:pt x="74" y="174"/>
                  </a:cubicBezTo>
                  <a:cubicBezTo>
                    <a:pt x="102" y="90"/>
                    <a:pt x="194" y="45"/>
                    <a:pt x="277" y="73"/>
                  </a:cubicBezTo>
                  <a:cubicBezTo>
                    <a:pt x="361" y="102"/>
                    <a:pt x="406" y="193"/>
                    <a:pt x="377" y="277"/>
                  </a:cubicBezTo>
                  <a:cubicBezTo>
                    <a:pt x="349" y="360"/>
                    <a:pt x="258" y="405"/>
                    <a:pt x="174" y="377"/>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íşļíḋê"/>
            <p:cNvSpPr/>
            <p:nvPr/>
          </p:nvSpPr>
          <p:spPr bwMode="auto">
            <a:xfrm>
              <a:off x="5594351" y="1111250"/>
              <a:ext cx="1244600" cy="1241425"/>
            </a:xfrm>
            <a:custGeom>
              <a:avLst/>
              <a:gdLst>
                <a:gd name="T0" fmla="*/ 231 w 360"/>
                <a:gd name="T1" fmla="*/ 28 h 360"/>
                <a:gd name="T2" fmla="*/ 331 w 360"/>
                <a:gd name="T3" fmla="*/ 232 h 360"/>
                <a:gd name="T4" fmla="*/ 128 w 360"/>
                <a:gd name="T5" fmla="*/ 332 h 360"/>
                <a:gd name="T6" fmla="*/ 28 w 360"/>
                <a:gd name="T7" fmla="*/ 129 h 360"/>
                <a:gd name="T8" fmla="*/ 231 w 360"/>
                <a:gd name="T9" fmla="*/ 28 h 360"/>
              </a:gdLst>
              <a:ahLst/>
              <a:cxnLst>
                <a:cxn ang="0">
                  <a:pos x="T0" y="T1"/>
                </a:cxn>
                <a:cxn ang="0">
                  <a:pos x="T2" y="T3"/>
                </a:cxn>
                <a:cxn ang="0">
                  <a:pos x="T4" y="T5"/>
                </a:cxn>
                <a:cxn ang="0">
                  <a:pos x="T6" y="T7"/>
                </a:cxn>
                <a:cxn ang="0">
                  <a:pos x="T8" y="T9"/>
                </a:cxn>
              </a:cxnLst>
              <a:rect l="0" t="0" r="r" b="b"/>
              <a:pathLst>
                <a:path w="360" h="360">
                  <a:moveTo>
                    <a:pt x="231" y="28"/>
                  </a:moveTo>
                  <a:cubicBezTo>
                    <a:pt x="315" y="57"/>
                    <a:pt x="360" y="148"/>
                    <a:pt x="331" y="232"/>
                  </a:cubicBezTo>
                  <a:cubicBezTo>
                    <a:pt x="303" y="316"/>
                    <a:pt x="212" y="360"/>
                    <a:pt x="128" y="332"/>
                  </a:cubicBezTo>
                  <a:cubicBezTo>
                    <a:pt x="44" y="303"/>
                    <a:pt x="0" y="212"/>
                    <a:pt x="28" y="129"/>
                  </a:cubicBezTo>
                  <a:cubicBezTo>
                    <a:pt x="57" y="45"/>
                    <a:pt x="148" y="0"/>
                    <a:pt x="231" y="28"/>
                  </a:cubicBezTo>
                  <a:close/>
                </a:path>
              </a:pathLst>
            </a:custGeom>
            <a:solidFill>
              <a:srgbClr val="C1D9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îṧ1iḋe"/>
            <p:cNvSpPr/>
            <p:nvPr/>
          </p:nvSpPr>
          <p:spPr bwMode="auto">
            <a:xfrm>
              <a:off x="5799138" y="1293813"/>
              <a:ext cx="687388" cy="485775"/>
            </a:xfrm>
            <a:custGeom>
              <a:avLst/>
              <a:gdLst>
                <a:gd name="T0" fmla="*/ 40 w 199"/>
                <a:gd name="T1" fmla="*/ 120 h 141"/>
                <a:gd name="T2" fmla="*/ 164 w 199"/>
                <a:gd name="T3" fmla="*/ 59 h 141"/>
                <a:gd name="T4" fmla="*/ 165 w 199"/>
                <a:gd name="T5" fmla="*/ 59 h 141"/>
                <a:gd name="T6" fmla="*/ 180 w 199"/>
                <a:gd name="T7" fmla="*/ 23 h 141"/>
                <a:gd name="T8" fmla="*/ 143 w 199"/>
                <a:gd name="T9" fmla="*/ 9 h 141"/>
                <a:gd name="T10" fmla="*/ 16 w 199"/>
                <a:gd name="T11" fmla="*/ 72 h 141"/>
                <a:gd name="T12" fmla="*/ 4 w 199"/>
                <a:gd name="T13" fmla="*/ 110 h 141"/>
                <a:gd name="T14" fmla="*/ 41 w 199"/>
                <a:gd name="T15" fmla="*/ 120 h 141"/>
                <a:gd name="T16" fmla="*/ 40 w 199"/>
                <a:gd name="T17" fmla="*/ 12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41">
                  <a:moveTo>
                    <a:pt x="40" y="120"/>
                  </a:moveTo>
                  <a:cubicBezTo>
                    <a:pt x="63" y="74"/>
                    <a:pt x="114" y="49"/>
                    <a:pt x="164" y="59"/>
                  </a:cubicBezTo>
                  <a:cubicBezTo>
                    <a:pt x="165" y="59"/>
                    <a:pt x="165" y="59"/>
                    <a:pt x="165" y="59"/>
                  </a:cubicBezTo>
                  <a:cubicBezTo>
                    <a:pt x="187" y="64"/>
                    <a:pt x="199" y="34"/>
                    <a:pt x="180" y="23"/>
                  </a:cubicBezTo>
                  <a:cubicBezTo>
                    <a:pt x="168" y="16"/>
                    <a:pt x="156" y="12"/>
                    <a:pt x="143" y="9"/>
                  </a:cubicBezTo>
                  <a:cubicBezTo>
                    <a:pt x="91" y="0"/>
                    <a:pt x="38" y="26"/>
                    <a:pt x="16" y="72"/>
                  </a:cubicBezTo>
                  <a:cubicBezTo>
                    <a:pt x="9" y="83"/>
                    <a:pt x="5" y="98"/>
                    <a:pt x="4" y="110"/>
                  </a:cubicBezTo>
                  <a:cubicBezTo>
                    <a:pt x="0" y="133"/>
                    <a:pt x="32" y="141"/>
                    <a:pt x="41" y="120"/>
                  </a:cubicBezTo>
                  <a:cubicBezTo>
                    <a:pt x="40" y="121"/>
                    <a:pt x="40" y="120"/>
                    <a:pt x="40" y="120"/>
                  </a:cubicBezTo>
                  <a:close/>
                </a:path>
              </a:pathLst>
            </a:custGeom>
            <a:solidFill>
              <a:srgbClr val="E2EFF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ïşļîḓé"/>
            <p:cNvSpPr/>
            <p:nvPr/>
          </p:nvSpPr>
          <p:spPr bwMode="auto">
            <a:xfrm>
              <a:off x="5992813" y="1949450"/>
              <a:ext cx="877888" cy="561975"/>
            </a:xfrm>
            <a:custGeom>
              <a:avLst/>
              <a:gdLst>
                <a:gd name="T0" fmla="*/ 0 w 254"/>
                <a:gd name="T1" fmla="*/ 127 h 163"/>
                <a:gd name="T2" fmla="*/ 0 w 254"/>
                <a:gd name="T3" fmla="*/ 127 h 163"/>
                <a:gd name="T4" fmla="*/ 254 w 254"/>
                <a:gd name="T5" fmla="*/ 2 h 163"/>
                <a:gd name="T6" fmla="*/ 254 w 254"/>
                <a:gd name="T7" fmla="*/ 2 h 163"/>
                <a:gd name="T8" fmla="*/ 237 w 254"/>
                <a:gd name="T9" fmla="*/ 10 h 163"/>
                <a:gd name="T10" fmla="*/ 149 w 254"/>
                <a:gd name="T11" fmla="*/ 104 h 163"/>
                <a:gd name="T12" fmla="*/ 17 w 254"/>
                <a:gd name="T13" fmla="*/ 118 h 163"/>
                <a:gd name="T14" fmla="*/ 0 w 254"/>
                <a:gd name="T15" fmla="*/ 127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163">
                  <a:moveTo>
                    <a:pt x="0" y="127"/>
                  </a:moveTo>
                  <a:cubicBezTo>
                    <a:pt x="0" y="127"/>
                    <a:pt x="0" y="127"/>
                    <a:pt x="0" y="127"/>
                  </a:cubicBezTo>
                  <a:cubicBezTo>
                    <a:pt x="105" y="163"/>
                    <a:pt x="219" y="107"/>
                    <a:pt x="254" y="2"/>
                  </a:cubicBezTo>
                  <a:cubicBezTo>
                    <a:pt x="254" y="2"/>
                    <a:pt x="254" y="2"/>
                    <a:pt x="254" y="2"/>
                  </a:cubicBezTo>
                  <a:cubicBezTo>
                    <a:pt x="248" y="0"/>
                    <a:pt x="240" y="2"/>
                    <a:pt x="237" y="10"/>
                  </a:cubicBezTo>
                  <a:cubicBezTo>
                    <a:pt x="220" y="52"/>
                    <a:pt x="188" y="85"/>
                    <a:pt x="149" y="104"/>
                  </a:cubicBezTo>
                  <a:cubicBezTo>
                    <a:pt x="110" y="125"/>
                    <a:pt x="63" y="130"/>
                    <a:pt x="17" y="118"/>
                  </a:cubicBezTo>
                  <a:cubicBezTo>
                    <a:pt x="10" y="116"/>
                    <a:pt x="2" y="121"/>
                    <a:pt x="0" y="127"/>
                  </a:cubicBezTo>
                  <a:close/>
                </a:path>
              </a:pathLst>
            </a:custGeom>
            <a:solidFill>
              <a:srgbClr val="4C55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iṣḷïdè"/>
            <p:cNvSpPr/>
            <p:nvPr/>
          </p:nvSpPr>
          <p:spPr bwMode="auto">
            <a:xfrm>
              <a:off x="5561013" y="955675"/>
              <a:ext cx="876300" cy="561975"/>
            </a:xfrm>
            <a:custGeom>
              <a:avLst/>
              <a:gdLst>
                <a:gd name="T0" fmla="*/ 254 w 254"/>
                <a:gd name="T1" fmla="*/ 36 h 163"/>
                <a:gd name="T2" fmla="*/ 254 w 254"/>
                <a:gd name="T3" fmla="*/ 36 h 163"/>
                <a:gd name="T4" fmla="*/ 0 w 254"/>
                <a:gd name="T5" fmla="*/ 161 h 163"/>
                <a:gd name="T6" fmla="*/ 0 w 254"/>
                <a:gd name="T7" fmla="*/ 161 h 163"/>
                <a:gd name="T8" fmla="*/ 17 w 254"/>
                <a:gd name="T9" fmla="*/ 152 h 163"/>
                <a:gd name="T10" fmla="*/ 100 w 254"/>
                <a:gd name="T11" fmla="*/ 61 h 163"/>
                <a:gd name="T12" fmla="*/ 237 w 254"/>
                <a:gd name="T13" fmla="*/ 44 h 163"/>
                <a:gd name="T14" fmla="*/ 254 w 254"/>
                <a:gd name="T15" fmla="*/ 36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163">
                  <a:moveTo>
                    <a:pt x="254" y="36"/>
                  </a:moveTo>
                  <a:cubicBezTo>
                    <a:pt x="254" y="36"/>
                    <a:pt x="254" y="36"/>
                    <a:pt x="254" y="36"/>
                  </a:cubicBezTo>
                  <a:cubicBezTo>
                    <a:pt x="149" y="0"/>
                    <a:pt x="36" y="56"/>
                    <a:pt x="0" y="161"/>
                  </a:cubicBezTo>
                  <a:cubicBezTo>
                    <a:pt x="0" y="161"/>
                    <a:pt x="0" y="161"/>
                    <a:pt x="0" y="161"/>
                  </a:cubicBezTo>
                  <a:cubicBezTo>
                    <a:pt x="6" y="163"/>
                    <a:pt x="14" y="160"/>
                    <a:pt x="17" y="152"/>
                  </a:cubicBezTo>
                  <a:cubicBezTo>
                    <a:pt x="34" y="111"/>
                    <a:pt x="64" y="80"/>
                    <a:pt x="100" y="61"/>
                  </a:cubicBezTo>
                  <a:cubicBezTo>
                    <a:pt x="142" y="40"/>
                    <a:pt x="191" y="32"/>
                    <a:pt x="237" y="44"/>
                  </a:cubicBezTo>
                  <a:cubicBezTo>
                    <a:pt x="245" y="46"/>
                    <a:pt x="252" y="42"/>
                    <a:pt x="254" y="36"/>
                  </a:cubicBezTo>
                  <a:close/>
                </a:path>
              </a:pathLst>
            </a:custGeom>
            <a:solidFill>
              <a:srgbClr val="4C55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i$ľíḍé"/>
            <p:cNvSpPr/>
            <p:nvPr/>
          </p:nvSpPr>
          <p:spPr bwMode="auto">
            <a:xfrm>
              <a:off x="6648451" y="2497138"/>
              <a:ext cx="125413" cy="196850"/>
            </a:xfrm>
            <a:custGeom>
              <a:avLst/>
              <a:gdLst>
                <a:gd name="T0" fmla="*/ 27 w 36"/>
                <a:gd name="T1" fmla="*/ 56 h 57"/>
                <a:gd name="T2" fmla="*/ 23 w 36"/>
                <a:gd name="T3" fmla="*/ 53 h 57"/>
                <a:gd name="T4" fmla="*/ 2 w 36"/>
                <a:gd name="T5" fmla="*/ 10 h 57"/>
                <a:gd name="T6" fmla="*/ 5 w 36"/>
                <a:gd name="T7" fmla="*/ 2 h 57"/>
                <a:gd name="T8" fmla="*/ 14 w 36"/>
                <a:gd name="T9" fmla="*/ 5 h 57"/>
                <a:gd name="T10" fmla="*/ 34 w 36"/>
                <a:gd name="T11" fmla="*/ 47 h 57"/>
                <a:gd name="T12" fmla="*/ 31 w 36"/>
                <a:gd name="T13" fmla="*/ 56 h 57"/>
                <a:gd name="T14" fmla="*/ 27 w 36"/>
                <a:gd name="T15" fmla="*/ 56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57">
                  <a:moveTo>
                    <a:pt x="27" y="56"/>
                  </a:moveTo>
                  <a:cubicBezTo>
                    <a:pt x="26" y="55"/>
                    <a:pt x="23" y="54"/>
                    <a:pt x="23" y="53"/>
                  </a:cubicBezTo>
                  <a:cubicBezTo>
                    <a:pt x="2" y="10"/>
                    <a:pt x="2" y="10"/>
                    <a:pt x="2" y="10"/>
                  </a:cubicBezTo>
                  <a:cubicBezTo>
                    <a:pt x="0" y="7"/>
                    <a:pt x="1" y="3"/>
                    <a:pt x="5" y="2"/>
                  </a:cubicBezTo>
                  <a:cubicBezTo>
                    <a:pt x="8" y="0"/>
                    <a:pt x="12" y="1"/>
                    <a:pt x="14" y="5"/>
                  </a:cubicBezTo>
                  <a:cubicBezTo>
                    <a:pt x="34" y="47"/>
                    <a:pt x="34" y="47"/>
                    <a:pt x="34" y="47"/>
                  </a:cubicBezTo>
                  <a:cubicBezTo>
                    <a:pt x="36" y="50"/>
                    <a:pt x="35" y="54"/>
                    <a:pt x="31" y="56"/>
                  </a:cubicBezTo>
                  <a:cubicBezTo>
                    <a:pt x="31" y="57"/>
                    <a:pt x="28" y="56"/>
                    <a:pt x="27" y="56"/>
                  </a:cubicBezTo>
                  <a:close/>
                </a:path>
              </a:pathLst>
            </a:custGeom>
            <a:solidFill>
              <a:srgbClr val="DA96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（1）动火作业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1107440" y="1251585"/>
            <a:ext cx="11017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教育培训</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2209165" y="1691640"/>
            <a:ext cx="6188075" cy="3208655"/>
          </a:xfrm>
          <a:prstGeom prst="rect">
            <a:avLst/>
          </a:prstGeom>
          <a:noFill/>
        </p:spPr>
        <p:txBody>
          <a:bodyPr wrap="square" rtlCol="0" anchor="t">
            <a:spAutoFit/>
          </a:bodyPr>
          <a:lstStyle/>
          <a:p>
            <a:pPr marL="285750" indent="-285750" fontAlgn="auto">
              <a:lnSpc>
                <a:spcPct val="120000"/>
              </a:lnSpc>
              <a:buFont typeface="Wingdings" panose="05000000000000000000" charset="0"/>
              <a:buChar char="l"/>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所有管理层、执行层都应经过培训，开展年度能力与意识评价，确认符合性</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负责人、签发人、许可人、监护人、检测人、执行人</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fontAlgn="auto">
              <a:lnSpc>
                <a:spcPct val="120000"/>
              </a:lnSpc>
              <a:buFont typeface="Wingdings" panose="05000000000000000000" charset="0"/>
              <a:buChar char="l"/>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作业人员特种作业持证上岗</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fontAlgn="auto">
              <a:lnSpc>
                <a:spcPct val="120000"/>
              </a:lnSpc>
              <a:buFont typeface="Wingdings" panose="05000000000000000000" charset="0"/>
              <a:buChar char="l"/>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培训主要内容</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作业现场主要风险</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典型事故案例</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设备操作程序</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现场应急处置方案</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个体防护设备的使用 </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动火审批负责人及其联系方式</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不需要办理许可的定点动火作业场所</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动火作业许可证的归档</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fontAlgn="auto">
              <a:lnSpc>
                <a:spcPct val="120000"/>
              </a:lnSpc>
              <a:buFont typeface="Wingdings" panose="05000000000000000000" charset="0"/>
              <a:buChar char="l"/>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每次作业之后，或者定期开展动火作业反思回顾并持续改进</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 name="组合 4"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66040" y="2082800"/>
            <a:ext cx="2107565" cy="2764155"/>
            <a:chOff x="4352926" y="1327150"/>
            <a:chExt cx="3487738" cy="4573588"/>
          </a:xfrm>
        </p:grpSpPr>
        <p:sp>
          <p:nvSpPr>
            <p:cNvPr id="6" name="íṥḷïdè"/>
            <p:cNvSpPr/>
            <p:nvPr/>
          </p:nvSpPr>
          <p:spPr bwMode="auto">
            <a:xfrm>
              <a:off x="4721226" y="5772150"/>
              <a:ext cx="2373313" cy="128588"/>
            </a:xfrm>
            <a:prstGeom prst="ellipse">
              <a:avLst/>
            </a:prstGeom>
            <a:solidFill>
              <a:srgbClr val="BCAEB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 name="î$ḻiďe"/>
            <p:cNvSpPr/>
            <p:nvPr/>
          </p:nvSpPr>
          <p:spPr bwMode="auto">
            <a:xfrm>
              <a:off x="5043489" y="5473700"/>
              <a:ext cx="1703388" cy="323850"/>
            </a:xfrm>
            <a:custGeom>
              <a:avLst/>
              <a:gdLst>
                <a:gd name="T0" fmla="*/ 988 w 988"/>
                <a:gd name="T1" fmla="*/ 188 h 188"/>
                <a:gd name="T2" fmla="*/ 106 w 988"/>
                <a:gd name="T3" fmla="*/ 188 h 188"/>
                <a:gd name="T4" fmla="*/ 0 w 988"/>
                <a:gd name="T5" fmla="*/ 99 h 188"/>
                <a:gd name="T6" fmla="*/ 0 w 988"/>
                <a:gd name="T7" fmla="*/ 86 h 188"/>
                <a:gd name="T8" fmla="*/ 106 w 988"/>
                <a:gd name="T9" fmla="*/ 0 h 188"/>
                <a:gd name="T10" fmla="*/ 988 w 988"/>
                <a:gd name="T11" fmla="*/ 0 h 188"/>
                <a:gd name="T12" fmla="*/ 963 w 988"/>
                <a:gd name="T13" fmla="*/ 90 h 188"/>
                <a:gd name="T14" fmla="*/ 988 w 988"/>
                <a:gd name="T15" fmla="*/ 188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8" h="188">
                  <a:moveTo>
                    <a:pt x="988" y="188"/>
                  </a:moveTo>
                  <a:cubicBezTo>
                    <a:pt x="106" y="188"/>
                    <a:pt x="106" y="188"/>
                    <a:pt x="106" y="188"/>
                  </a:cubicBezTo>
                  <a:cubicBezTo>
                    <a:pt x="51" y="188"/>
                    <a:pt x="0" y="147"/>
                    <a:pt x="0" y="99"/>
                  </a:cubicBezTo>
                  <a:cubicBezTo>
                    <a:pt x="0" y="86"/>
                    <a:pt x="0" y="86"/>
                    <a:pt x="0" y="86"/>
                  </a:cubicBezTo>
                  <a:cubicBezTo>
                    <a:pt x="0" y="39"/>
                    <a:pt x="51" y="0"/>
                    <a:pt x="106" y="0"/>
                  </a:cubicBezTo>
                  <a:cubicBezTo>
                    <a:pt x="988" y="0"/>
                    <a:pt x="988" y="0"/>
                    <a:pt x="988" y="0"/>
                  </a:cubicBezTo>
                  <a:cubicBezTo>
                    <a:pt x="988" y="0"/>
                    <a:pt x="963" y="31"/>
                    <a:pt x="963" y="90"/>
                  </a:cubicBezTo>
                  <a:cubicBezTo>
                    <a:pt x="963" y="157"/>
                    <a:pt x="988" y="188"/>
                    <a:pt x="988" y="188"/>
                  </a:cubicBezTo>
                  <a:close/>
                </a:path>
              </a:pathLst>
            </a:custGeom>
            <a:solidFill>
              <a:srgbClr val="FCFC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îṣľîḓê"/>
            <p:cNvSpPr/>
            <p:nvPr/>
          </p:nvSpPr>
          <p:spPr bwMode="auto">
            <a:xfrm>
              <a:off x="5808664" y="5487988"/>
              <a:ext cx="955675" cy="315913"/>
            </a:xfrm>
            <a:custGeom>
              <a:avLst/>
              <a:gdLst>
                <a:gd name="T0" fmla="*/ 554 w 554"/>
                <a:gd name="T1" fmla="*/ 184 h 184"/>
                <a:gd name="T2" fmla="*/ 0 w 554"/>
                <a:gd name="T3" fmla="*/ 184 h 184"/>
                <a:gd name="T4" fmla="*/ 0 w 554"/>
                <a:gd name="T5" fmla="*/ 0 h 184"/>
                <a:gd name="T6" fmla="*/ 554 w 554"/>
                <a:gd name="T7" fmla="*/ 0 h 184"/>
                <a:gd name="T8" fmla="*/ 529 w 554"/>
                <a:gd name="T9" fmla="*/ 88 h 184"/>
                <a:gd name="T10" fmla="*/ 554 w 554"/>
                <a:gd name="T11" fmla="*/ 184 h 184"/>
              </a:gdLst>
              <a:ahLst/>
              <a:cxnLst>
                <a:cxn ang="0">
                  <a:pos x="T0" y="T1"/>
                </a:cxn>
                <a:cxn ang="0">
                  <a:pos x="T2" y="T3"/>
                </a:cxn>
                <a:cxn ang="0">
                  <a:pos x="T4" y="T5"/>
                </a:cxn>
                <a:cxn ang="0">
                  <a:pos x="T6" y="T7"/>
                </a:cxn>
                <a:cxn ang="0">
                  <a:pos x="T8" y="T9"/>
                </a:cxn>
                <a:cxn ang="0">
                  <a:pos x="T10" y="T11"/>
                </a:cxn>
              </a:cxnLst>
              <a:rect l="0" t="0" r="r" b="b"/>
              <a:pathLst>
                <a:path w="554" h="184">
                  <a:moveTo>
                    <a:pt x="554" y="184"/>
                  </a:moveTo>
                  <a:cubicBezTo>
                    <a:pt x="0" y="184"/>
                    <a:pt x="0" y="184"/>
                    <a:pt x="0" y="184"/>
                  </a:cubicBezTo>
                  <a:cubicBezTo>
                    <a:pt x="0" y="0"/>
                    <a:pt x="0" y="0"/>
                    <a:pt x="0" y="0"/>
                  </a:cubicBezTo>
                  <a:cubicBezTo>
                    <a:pt x="554" y="0"/>
                    <a:pt x="554" y="0"/>
                    <a:pt x="554" y="0"/>
                  </a:cubicBezTo>
                  <a:cubicBezTo>
                    <a:pt x="554" y="0"/>
                    <a:pt x="529" y="29"/>
                    <a:pt x="529" y="88"/>
                  </a:cubicBezTo>
                  <a:cubicBezTo>
                    <a:pt x="529" y="155"/>
                    <a:pt x="554" y="184"/>
                    <a:pt x="554" y="184"/>
                  </a:cubicBezTo>
                  <a:close/>
                </a:path>
              </a:pathLst>
            </a:custGeom>
            <a:solidFill>
              <a:srgbClr val="F0F0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iśļiḍe"/>
            <p:cNvSpPr/>
            <p:nvPr/>
          </p:nvSpPr>
          <p:spPr bwMode="auto">
            <a:xfrm>
              <a:off x="5072064" y="5472113"/>
              <a:ext cx="196850" cy="330200"/>
            </a:xfrm>
            <a:custGeom>
              <a:avLst/>
              <a:gdLst>
                <a:gd name="T0" fmla="*/ 107 w 115"/>
                <a:gd name="T1" fmla="*/ 192 h 192"/>
                <a:gd name="T2" fmla="*/ 0 w 115"/>
                <a:gd name="T3" fmla="*/ 102 h 192"/>
                <a:gd name="T4" fmla="*/ 0 w 115"/>
                <a:gd name="T5" fmla="*/ 90 h 192"/>
                <a:gd name="T6" fmla="*/ 31 w 115"/>
                <a:gd name="T7" fmla="*/ 25 h 192"/>
                <a:gd name="T8" fmla="*/ 107 w 115"/>
                <a:gd name="T9" fmla="*/ 0 h 192"/>
                <a:gd name="T10" fmla="*/ 114 w 115"/>
                <a:gd name="T11" fmla="*/ 7 h 192"/>
                <a:gd name="T12" fmla="*/ 108 w 115"/>
                <a:gd name="T13" fmla="*/ 13 h 192"/>
                <a:gd name="T14" fmla="*/ 16 w 115"/>
                <a:gd name="T15" fmla="*/ 90 h 192"/>
                <a:gd name="T16" fmla="*/ 16 w 115"/>
                <a:gd name="T17" fmla="*/ 102 h 192"/>
                <a:gd name="T18" fmla="*/ 107 w 115"/>
                <a:gd name="T19" fmla="*/ 179 h 192"/>
                <a:gd name="T20" fmla="*/ 115 w 115"/>
                <a:gd name="T21" fmla="*/ 185 h 192"/>
                <a:gd name="T22" fmla="*/ 107 w 115"/>
                <a:gd name="T23"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92">
                  <a:moveTo>
                    <a:pt x="107" y="192"/>
                  </a:moveTo>
                  <a:cubicBezTo>
                    <a:pt x="46" y="192"/>
                    <a:pt x="0" y="152"/>
                    <a:pt x="0" y="102"/>
                  </a:cubicBezTo>
                  <a:cubicBezTo>
                    <a:pt x="0" y="90"/>
                    <a:pt x="0" y="90"/>
                    <a:pt x="0" y="90"/>
                  </a:cubicBezTo>
                  <a:cubicBezTo>
                    <a:pt x="0" y="65"/>
                    <a:pt x="10" y="42"/>
                    <a:pt x="31" y="25"/>
                  </a:cubicBezTo>
                  <a:cubicBezTo>
                    <a:pt x="52" y="9"/>
                    <a:pt x="78" y="0"/>
                    <a:pt x="107" y="0"/>
                  </a:cubicBezTo>
                  <a:cubicBezTo>
                    <a:pt x="111" y="0"/>
                    <a:pt x="114" y="3"/>
                    <a:pt x="114" y="7"/>
                  </a:cubicBezTo>
                  <a:cubicBezTo>
                    <a:pt x="114" y="10"/>
                    <a:pt x="112" y="13"/>
                    <a:pt x="108" y="13"/>
                  </a:cubicBezTo>
                  <a:cubicBezTo>
                    <a:pt x="55" y="13"/>
                    <a:pt x="16" y="47"/>
                    <a:pt x="16" y="90"/>
                  </a:cubicBezTo>
                  <a:cubicBezTo>
                    <a:pt x="16" y="102"/>
                    <a:pt x="16" y="102"/>
                    <a:pt x="16" y="102"/>
                  </a:cubicBezTo>
                  <a:cubicBezTo>
                    <a:pt x="16" y="145"/>
                    <a:pt x="55" y="179"/>
                    <a:pt x="107" y="179"/>
                  </a:cubicBezTo>
                  <a:cubicBezTo>
                    <a:pt x="111" y="179"/>
                    <a:pt x="115" y="182"/>
                    <a:pt x="115" y="185"/>
                  </a:cubicBezTo>
                  <a:cubicBezTo>
                    <a:pt x="115" y="189"/>
                    <a:pt x="111" y="192"/>
                    <a:pt x="107" y="192"/>
                  </a:cubicBezTo>
                  <a:close/>
                </a:path>
              </a:pathLst>
            </a:custGeom>
            <a:solidFill>
              <a:srgbClr val="4A60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îŝļiďê"/>
            <p:cNvSpPr/>
            <p:nvPr/>
          </p:nvSpPr>
          <p:spPr bwMode="auto">
            <a:xfrm>
              <a:off x="5022851" y="5461000"/>
              <a:ext cx="1751013" cy="350838"/>
            </a:xfrm>
            <a:custGeom>
              <a:avLst/>
              <a:gdLst>
                <a:gd name="T0" fmla="*/ 1016 w 1016"/>
                <a:gd name="T1" fmla="*/ 204 h 204"/>
                <a:gd name="T2" fmla="*/ 116 w 1016"/>
                <a:gd name="T3" fmla="*/ 204 h 204"/>
                <a:gd name="T4" fmla="*/ 0 w 1016"/>
                <a:gd name="T5" fmla="*/ 107 h 204"/>
                <a:gd name="T6" fmla="*/ 0 w 1016"/>
                <a:gd name="T7" fmla="*/ 94 h 204"/>
                <a:gd name="T8" fmla="*/ 116 w 1016"/>
                <a:gd name="T9" fmla="*/ 0 h 204"/>
                <a:gd name="T10" fmla="*/ 1016 w 1016"/>
                <a:gd name="T11" fmla="*/ 0 h 204"/>
                <a:gd name="T12" fmla="*/ 1016 w 1016"/>
                <a:gd name="T13" fmla="*/ 20 h 204"/>
                <a:gd name="T14" fmla="*/ 116 w 1016"/>
                <a:gd name="T15" fmla="*/ 20 h 204"/>
                <a:gd name="T16" fmla="*/ 28 w 1016"/>
                <a:gd name="T17" fmla="*/ 94 h 204"/>
                <a:gd name="T18" fmla="*/ 28 w 1016"/>
                <a:gd name="T19" fmla="*/ 107 h 204"/>
                <a:gd name="T20" fmla="*/ 116 w 1016"/>
                <a:gd name="T21" fmla="*/ 184 h 204"/>
                <a:gd name="T22" fmla="*/ 1016 w 1016"/>
                <a:gd name="T23" fmla="*/ 184 h 204"/>
                <a:gd name="T24" fmla="*/ 1016 w 1016"/>
                <a:gd name="T25"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6" h="204">
                  <a:moveTo>
                    <a:pt x="1016" y="204"/>
                  </a:moveTo>
                  <a:cubicBezTo>
                    <a:pt x="116" y="204"/>
                    <a:pt x="116" y="204"/>
                    <a:pt x="116" y="204"/>
                  </a:cubicBezTo>
                  <a:cubicBezTo>
                    <a:pt x="54" y="204"/>
                    <a:pt x="0" y="162"/>
                    <a:pt x="0" y="107"/>
                  </a:cubicBezTo>
                  <a:cubicBezTo>
                    <a:pt x="0" y="94"/>
                    <a:pt x="0" y="94"/>
                    <a:pt x="0" y="94"/>
                  </a:cubicBezTo>
                  <a:cubicBezTo>
                    <a:pt x="0" y="42"/>
                    <a:pt x="53" y="0"/>
                    <a:pt x="116" y="0"/>
                  </a:cubicBezTo>
                  <a:cubicBezTo>
                    <a:pt x="1016" y="0"/>
                    <a:pt x="1016" y="0"/>
                    <a:pt x="1016" y="0"/>
                  </a:cubicBezTo>
                  <a:cubicBezTo>
                    <a:pt x="1016" y="20"/>
                    <a:pt x="1016" y="20"/>
                    <a:pt x="1016" y="20"/>
                  </a:cubicBezTo>
                  <a:cubicBezTo>
                    <a:pt x="116" y="20"/>
                    <a:pt x="116" y="20"/>
                    <a:pt x="116" y="20"/>
                  </a:cubicBezTo>
                  <a:cubicBezTo>
                    <a:pt x="67" y="20"/>
                    <a:pt x="28" y="54"/>
                    <a:pt x="28" y="94"/>
                  </a:cubicBezTo>
                  <a:cubicBezTo>
                    <a:pt x="28" y="107"/>
                    <a:pt x="28" y="107"/>
                    <a:pt x="28" y="107"/>
                  </a:cubicBezTo>
                  <a:cubicBezTo>
                    <a:pt x="28" y="149"/>
                    <a:pt x="68" y="184"/>
                    <a:pt x="116" y="184"/>
                  </a:cubicBezTo>
                  <a:cubicBezTo>
                    <a:pt x="1016" y="184"/>
                    <a:pt x="1016" y="184"/>
                    <a:pt x="1016" y="184"/>
                  </a:cubicBezTo>
                  <a:lnTo>
                    <a:pt x="1016" y="204"/>
                  </a:lnTo>
                  <a:close/>
                </a:path>
              </a:pathLst>
            </a:custGeom>
            <a:solidFill>
              <a:srgbClr val="593F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ïṩḷïḓe"/>
            <p:cNvSpPr/>
            <p:nvPr/>
          </p:nvSpPr>
          <p:spPr bwMode="auto">
            <a:xfrm>
              <a:off x="5278439" y="4264025"/>
              <a:ext cx="1125538" cy="239713"/>
            </a:xfrm>
            <a:custGeom>
              <a:avLst/>
              <a:gdLst>
                <a:gd name="T0" fmla="*/ 653 w 653"/>
                <a:gd name="T1" fmla="*/ 140 h 140"/>
                <a:gd name="T2" fmla="*/ 76 w 653"/>
                <a:gd name="T3" fmla="*/ 140 h 140"/>
                <a:gd name="T4" fmla="*/ 0 w 653"/>
                <a:gd name="T5" fmla="*/ 71 h 140"/>
                <a:gd name="T6" fmla="*/ 0 w 653"/>
                <a:gd name="T7" fmla="*/ 61 h 140"/>
                <a:gd name="T8" fmla="*/ 76 w 653"/>
                <a:gd name="T9" fmla="*/ 0 h 140"/>
                <a:gd name="T10" fmla="*/ 653 w 653"/>
                <a:gd name="T11" fmla="*/ 0 h 140"/>
                <a:gd name="T12" fmla="*/ 634 w 653"/>
                <a:gd name="T13" fmla="*/ 67 h 140"/>
                <a:gd name="T14" fmla="*/ 653 w 653"/>
                <a:gd name="T15" fmla="*/ 14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3" h="140">
                  <a:moveTo>
                    <a:pt x="653" y="140"/>
                  </a:moveTo>
                  <a:cubicBezTo>
                    <a:pt x="76" y="140"/>
                    <a:pt x="76" y="140"/>
                    <a:pt x="76" y="140"/>
                  </a:cubicBezTo>
                  <a:cubicBezTo>
                    <a:pt x="35" y="140"/>
                    <a:pt x="0" y="106"/>
                    <a:pt x="0" y="71"/>
                  </a:cubicBezTo>
                  <a:cubicBezTo>
                    <a:pt x="0" y="61"/>
                    <a:pt x="0" y="61"/>
                    <a:pt x="0" y="61"/>
                  </a:cubicBezTo>
                  <a:cubicBezTo>
                    <a:pt x="0" y="25"/>
                    <a:pt x="35" y="0"/>
                    <a:pt x="76" y="0"/>
                  </a:cubicBezTo>
                  <a:cubicBezTo>
                    <a:pt x="653" y="0"/>
                    <a:pt x="653" y="0"/>
                    <a:pt x="653" y="0"/>
                  </a:cubicBezTo>
                  <a:cubicBezTo>
                    <a:pt x="653" y="0"/>
                    <a:pt x="634" y="23"/>
                    <a:pt x="634" y="67"/>
                  </a:cubicBezTo>
                  <a:cubicBezTo>
                    <a:pt x="634" y="117"/>
                    <a:pt x="653" y="140"/>
                    <a:pt x="653" y="140"/>
                  </a:cubicBezTo>
                  <a:close/>
                </a:path>
              </a:pathLst>
            </a:custGeom>
            <a:solidFill>
              <a:srgbClr val="FCFC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îšļïďé"/>
            <p:cNvSpPr/>
            <p:nvPr/>
          </p:nvSpPr>
          <p:spPr bwMode="auto">
            <a:xfrm>
              <a:off x="5622926" y="4264025"/>
              <a:ext cx="792163" cy="239713"/>
            </a:xfrm>
            <a:custGeom>
              <a:avLst/>
              <a:gdLst>
                <a:gd name="T0" fmla="*/ 460 w 460"/>
                <a:gd name="T1" fmla="*/ 140 h 140"/>
                <a:gd name="T2" fmla="*/ 0 w 460"/>
                <a:gd name="T3" fmla="*/ 140 h 140"/>
                <a:gd name="T4" fmla="*/ 0 w 460"/>
                <a:gd name="T5" fmla="*/ 0 h 140"/>
                <a:gd name="T6" fmla="*/ 460 w 460"/>
                <a:gd name="T7" fmla="*/ 0 h 140"/>
                <a:gd name="T8" fmla="*/ 442 w 460"/>
                <a:gd name="T9" fmla="*/ 67 h 140"/>
                <a:gd name="T10" fmla="*/ 460 w 460"/>
                <a:gd name="T11" fmla="*/ 140 h 140"/>
              </a:gdLst>
              <a:ahLst/>
              <a:cxnLst>
                <a:cxn ang="0">
                  <a:pos x="T0" y="T1"/>
                </a:cxn>
                <a:cxn ang="0">
                  <a:pos x="T2" y="T3"/>
                </a:cxn>
                <a:cxn ang="0">
                  <a:pos x="T4" y="T5"/>
                </a:cxn>
                <a:cxn ang="0">
                  <a:pos x="T6" y="T7"/>
                </a:cxn>
                <a:cxn ang="0">
                  <a:pos x="T8" y="T9"/>
                </a:cxn>
                <a:cxn ang="0">
                  <a:pos x="T10" y="T11"/>
                </a:cxn>
              </a:cxnLst>
              <a:rect l="0" t="0" r="r" b="b"/>
              <a:pathLst>
                <a:path w="460" h="140">
                  <a:moveTo>
                    <a:pt x="460" y="140"/>
                  </a:moveTo>
                  <a:cubicBezTo>
                    <a:pt x="0" y="140"/>
                    <a:pt x="0" y="140"/>
                    <a:pt x="0" y="140"/>
                  </a:cubicBezTo>
                  <a:cubicBezTo>
                    <a:pt x="0" y="0"/>
                    <a:pt x="0" y="0"/>
                    <a:pt x="0" y="0"/>
                  </a:cubicBezTo>
                  <a:cubicBezTo>
                    <a:pt x="460" y="0"/>
                    <a:pt x="460" y="0"/>
                    <a:pt x="460" y="0"/>
                  </a:cubicBezTo>
                  <a:cubicBezTo>
                    <a:pt x="460" y="0"/>
                    <a:pt x="442" y="23"/>
                    <a:pt x="442" y="67"/>
                  </a:cubicBezTo>
                  <a:cubicBezTo>
                    <a:pt x="442" y="117"/>
                    <a:pt x="460" y="140"/>
                    <a:pt x="460" y="140"/>
                  </a:cubicBezTo>
                  <a:close/>
                </a:path>
              </a:pathLst>
            </a:custGeom>
            <a:solidFill>
              <a:srgbClr val="F0F0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iṣlïḑè"/>
            <p:cNvSpPr/>
            <p:nvPr/>
          </p:nvSpPr>
          <p:spPr bwMode="auto">
            <a:xfrm>
              <a:off x="5292726" y="4254500"/>
              <a:ext cx="147638" cy="247650"/>
            </a:xfrm>
            <a:custGeom>
              <a:avLst/>
              <a:gdLst>
                <a:gd name="T0" fmla="*/ 81 w 86"/>
                <a:gd name="T1" fmla="*/ 144 h 144"/>
                <a:gd name="T2" fmla="*/ 0 w 86"/>
                <a:gd name="T3" fmla="*/ 77 h 144"/>
                <a:gd name="T4" fmla="*/ 0 w 86"/>
                <a:gd name="T5" fmla="*/ 67 h 144"/>
                <a:gd name="T6" fmla="*/ 24 w 86"/>
                <a:gd name="T7" fmla="*/ 19 h 144"/>
                <a:gd name="T8" fmla="*/ 81 w 86"/>
                <a:gd name="T9" fmla="*/ 0 h 144"/>
                <a:gd name="T10" fmla="*/ 86 w 86"/>
                <a:gd name="T11" fmla="*/ 5 h 144"/>
                <a:gd name="T12" fmla="*/ 79 w 86"/>
                <a:gd name="T13" fmla="*/ 10 h 144"/>
                <a:gd name="T14" fmla="*/ 8 w 86"/>
                <a:gd name="T15" fmla="*/ 67 h 144"/>
                <a:gd name="T16" fmla="*/ 8 w 86"/>
                <a:gd name="T17" fmla="*/ 77 h 144"/>
                <a:gd name="T18" fmla="*/ 79 w 86"/>
                <a:gd name="T19" fmla="*/ 134 h 144"/>
                <a:gd name="T20" fmla="*/ 85 w 86"/>
                <a:gd name="T21" fmla="*/ 139 h 144"/>
                <a:gd name="T22" fmla="*/ 81 w 86"/>
                <a:gd name="T23"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44">
                  <a:moveTo>
                    <a:pt x="81" y="144"/>
                  </a:moveTo>
                  <a:cubicBezTo>
                    <a:pt x="35" y="144"/>
                    <a:pt x="0" y="115"/>
                    <a:pt x="0" y="77"/>
                  </a:cubicBezTo>
                  <a:cubicBezTo>
                    <a:pt x="0" y="67"/>
                    <a:pt x="0" y="67"/>
                    <a:pt x="0" y="67"/>
                  </a:cubicBezTo>
                  <a:cubicBezTo>
                    <a:pt x="0" y="49"/>
                    <a:pt x="8" y="32"/>
                    <a:pt x="24" y="19"/>
                  </a:cubicBezTo>
                  <a:cubicBezTo>
                    <a:pt x="39" y="7"/>
                    <a:pt x="59" y="0"/>
                    <a:pt x="81" y="0"/>
                  </a:cubicBezTo>
                  <a:cubicBezTo>
                    <a:pt x="84" y="0"/>
                    <a:pt x="86" y="3"/>
                    <a:pt x="86" y="5"/>
                  </a:cubicBezTo>
                  <a:cubicBezTo>
                    <a:pt x="86" y="8"/>
                    <a:pt x="82" y="10"/>
                    <a:pt x="79" y="10"/>
                  </a:cubicBezTo>
                  <a:cubicBezTo>
                    <a:pt x="40" y="10"/>
                    <a:pt x="8" y="35"/>
                    <a:pt x="8" y="67"/>
                  </a:cubicBezTo>
                  <a:cubicBezTo>
                    <a:pt x="8" y="77"/>
                    <a:pt x="8" y="77"/>
                    <a:pt x="8" y="77"/>
                  </a:cubicBezTo>
                  <a:cubicBezTo>
                    <a:pt x="8" y="109"/>
                    <a:pt x="40" y="134"/>
                    <a:pt x="79" y="134"/>
                  </a:cubicBezTo>
                  <a:cubicBezTo>
                    <a:pt x="82" y="134"/>
                    <a:pt x="85" y="136"/>
                    <a:pt x="85" y="139"/>
                  </a:cubicBezTo>
                  <a:cubicBezTo>
                    <a:pt x="85" y="142"/>
                    <a:pt x="84" y="144"/>
                    <a:pt x="81" y="144"/>
                  </a:cubicBezTo>
                  <a:close/>
                </a:path>
              </a:pathLst>
            </a:custGeom>
            <a:solidFill>
              <a:srgbClr val="4A60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ïšľiḑe"/>
            <p:cNvSpPr/>
            <p:nvPr/>
          </p:nvSpPr>
          <p:spPr bwMode="auto">
            <a:xfrm>
              <a:off x="5264151" y="4243388"/>
              <a:ext cx="1158875" cy="268288"/>
            </a:xfrm>
            <a:custGeom>
              <a:avLst/>
              <a:gdLst>
                <a:gd name="T0" fmla="*/ 672 w 672"/>
                <a:gd name="T1" fmla="*/ 156 h 156"/>
                <a:gd name="T2" fmla="*/ 82 w 672"/>
                <a:gd name="T3" fmla="*/ 156 h 156"/>
                <a:gd name="T4" fmla="*/ 0 w 672"/>
                <a:gd name="T5" fmla="*/ 83 h 156"/>
                <a:gd name="T6" fmla="*/ 0 w 672"/>
                <a:gd name="T7" fmla="*/ 73 h 156"/>
                <a:gd name="T8" fmla="*/ 82 w 672"/>
                <a:gd name="T9" fmla="*/ 0 h 156"/>
                <a:gd name="T10" fmla="*/ 672 w 672"/>
                <a:gd name="T11" fmla="*/ 0 h 156"/>
                <a:gd name="T12" fmla="*/ 672 w 672"/>
                <a:gd name="T13" fmla="*/ 16 h 156"/>
                <a:gd name="T14" fmla="*/ 82 w 672"/>
                <a:gd name="T15" fmla="*/ 16 h 156"/>
                <a:gd name="T16" fmla="*/ 16 w 672"/>
                <a:gd name="T17" fmla="*/ 73 h 156"/>
                <a:gd name="T18" fmla="*/ 16 w 672"/>
                <a:gd name="T19" fmla="*/ 83 h 156"/>
                <a:gd name="T20" fmla="*/ 82 w 672"/>
                <a:gd name="T21" fmla="*/ 144 h 156"/>
                <a:gd name="T22" fmla="*/ 672 w 672"/>
                <a:gd name="T23" fmla="*/ 144 h 156"/>
                <a:gd name="T24" fmla="*/ 672 w 672"/>
                <a:gd name="T2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2" h="156">
                  <a:moveTo>
                    <a:pt x="672" y="156"/>
                  </a:moveTo>
                  <a:cubicBezTo>
                    <a:pt x="82" y="156"/>
                    <a:pt x="82" y="156"/>
                    <a:pt x="82" y="156"/>
                  </a:cubicBezTo>
                  <a:cubicBezTo>
                    <a:pt x="36" y="156"/>
                    <a:pt x="0" y="123"/>
                    <a:pt x="0" y="83"/>
                  </a:cubicBezTo>
                  <a:cubicBezTo>
                    <a:pt x="0" y="73"/>
                    <a:pt x="0" y="73"/>
                    <a:pt x="0" y="73"/>
                  </a:cubicBezTo>
                  <a:cubicBezTo>
                    <a:pt x="0" y="33"/>
                    <a:pt x="35" y="0"/>
                    <a:pt x="82" y="0"/>
                  </a:cubicBezTo>
                  <a:cubicBezTo>
                    <a:pt x="672" y="0"/>
                    <a:pt x="672" y="0"/>
                    <a:pt x="672" y="0"/>
                  </a:cubicBezTo>
                  <a:cubicBezTo>
                    <a:pt x="672" y="16"/>
                    <a:pt x="672" y="16"/>
                    <a:pt x="672" y="16"/>
                  </a:cubicBezTo>
                  <a:cubicBezTo>
                    <a:pt x="82" y="16"/>
                    <a:pt x="82" y="16"/>
                    <a:pt x="82" y="16"/>
                  </a:cubicBezTo>
                  <a:cubicBezTo>
                    <a:pt x="46" y="16"/>
                    <a:pt x="16" y="43"/>
                    <a:pt x="16" y="73"/>
                  </a:cubicBezTo>
                  <a:cubicBezTo>
                    <a:pt x="16" y="83"/>
                    <a:pt x="16" y="83"/>
                    <a:pt x="16" y="83"/>
                  </a:cubicBezTo>
                  <a:cubicBezTo>
                    <a:pt x="16" y="114"/>
                    <a:pt x="47" y="144"/>
                    <a:pt x="82" y="144"/>
                  </a:cubicBezTo>
                  <a:cubicBezTo>
                    <a:pt x="672" y="144"/>
                    <a:pt x="672" y="144"/>
                    <a:pt x="672" y="144"/>
                  </a:cubicBezTo>
                  <a:lnTo>
                    <a:pt x="672" y="156"/>
                  </a:lnTo>
                  <a:close/>
                </a:path>
              </a:pathLst>
            </a:custGeom>
            <a:solidFill>
              <a:srgbClr val="92A0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îś1íḋè"/>
            <p:cNvSpPr/>
            <p:nvPr/>
          </p:nvSpPr>
          <p:spPr bwMode="auto">
            <a:xfrm>
              <a:off x="5133976" y="4697413"/>
              <a:ext cx="1662113" cy="254000"/>
            </a:xfrm>
            <a:custGeom>
              <a:avLst/>
              <a:gdLst>
                <a:gd name="T0" fmla="*/ 965 w 965"/>
                <a:gd name="T1" fmla="*/ 148 h 148"/>
                <a:gd name="T2" fmla="*/ 73 w 965"/>
                <a:gd name="T3" fmla="*/ 148 h 148"/>
                <a:gd name="T4" fmla="*/ 0 w 965"/>
                <a:gd name="T5" fmla="*/ 77 h 148"/>
                <a:gd name="T6" fmla="*/ 0 w 965"/>
                <a:gd name="T7" fmla="*/ 67 h 148"/>
                <a:gd name="T8" fmla="*/ 73 w 965"/>
                <a:gd name="T9" fmla="*/ 0 h 148"/>
                <a:gd name="T10" fmla="*/ 965 w 965"/>
                <a:gd name="T11" fmla="*/ 0 h 148"/>
                <a:gd name="T12" fmla="*/ 946 w 965"/>
                <a:gd name="T13" fmla="*/ 71 h 148"/>
                <a:gd name="T14" fmla="*/ 965 w 965"/>
                <a:gd name="T15" fmla="*/ 148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5" h="148">
                  <a:moveTo>
                    <a:pt x="965" y="148"/>
                  </a:moveTo>
                  <a:cubicBezTo>
                    <a:pt x="73" y="148"/>
                    <a:pt x="73" y="148"/>
                    <a:pt x="73" y="148"/>
                  </a:cubicBezTo>
                  <a:cubicBezTo>
                    <a:pt x="31" y="148"/>
                    <a:pt x="0" y="114"/>
                    <a:pt x="0" y="77"/>
                  </a:cubicBezTo>
                  <a:cubicBezTo>
                    <a:pt x="0" y="67"/>
                    <a:pt x="0" y="67"/>
                    <a:pt x="0" y="67"/>
                  </a:cubicBezTo>
                  <a:cubicBezTo>
                    <a:pt x="0" y="30"/>
                    <a:pt x="31" y="0"/>
                    <a:pt x="73" y="0"/>
                  </a:cubicBezTo>
                  <a:cubicBezTo>
                    <a:pt x="965" y="0"/>
                    <a:pt x="965" y="0"/>
                    <a:pt x="965" y="0"/>
                  </a:cubicBezTo>
                  <a:cubicBezTo>
                    <a:pt x="965" y="0"/>
                    <a:pt x="946" y="25"/>
                    <a:pt x="946" y="71"/>
                  </a:cubicBezTo>
                  <a:cubicBezTo>
                    <a:pt x="946" y="123"/>
                    <a:pt x="965" y="148"/>
                    <a:pt x="965" y="148"/>
                  </a:cubicBezTo>
                  <a:close/>
                </a:path>
              </a:pathLst>
            </a:custGeom>
            <a:solidFill>
              <a:srgbClr val="FCFC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ïṥliḋé"/>
            <p:cNvSpPr/>
            <p:nvPr/>
          </p:nvSpPr>
          <p:spPr bwMode="auto">
            <a:xfrm>
              <a:off x="5675314" y="4702175"/>
              <a:ext cx="1120775" cy="246063"/>
            </a:xfrm>
            <a:custGeom>
              <a:avLst/>
              <a:gdLst>
                <a:gd name="T0" fmla="*/ 651 w 651"/>
                <a:gd name="T1" fmla="*/ 0 h 143"/>
                <a:gd name="T2" fmla="*/ 0 w 651"/>
                <a:gd name="T3" fmla="*/ 0 h 143"/>
                <a:gd name="T4" fmla="*/ 0 w 651"/>
                <a:gd name="T5" fmla="*/ 143 h 143"/>
                <a:gd name="T6" fmla="*/ 651 w 651"/>
                <a:gd name="T7" fmla="*/ 143 h 143"/>
                <a:gd name="T8" fmla="*/ 632 w 651"/>
                <a:gd name="T9" fmla="*/ 68 h 143"/>
                <a:gd name="T10" fmla="*/ 651 w 651"/>
                <a:gd name="T11" fmla="*/ 0 h 143"/>
              </a:gdLst>
              <a:ahLst/>
              <a:cxnLst>
                <a:cxn ang="0">
                  <a:pos x="T0" y="T1"/>
                </a:cxn>
                <a:cxn ang="0">
                  <a:pos x="T2" y="T3"/>
                </a:cxn>
                <a:cxn ang="0">
                  <a:pos x="T4" y="T5"/>
                </a:cxn>
                <a:cxn ang="0">
                  <a:pos x="T6" y="T7"/>
                </a:cxn>
                <a:cxn ang="0">
                  <a:pos x="T8" y="T9"/>
                </a:cxn>
                <a:cxn ang="0">
                  <a:pos x="T10" y="T11"/>
                </a:cxn>
              </a:cxnLst>
              <a:rect l="0" t="0" r="r" b="b"/>
              <a:pathLst>
                <a:path w="651" h="143">
                  <a:moveTo>
                    <a:pt x="651" y="0"/>
                  </a:moveTo>
                  <a:cubicBezTo>
                    <a:pt x="0" y="0"/>
                    <a:pt x="0" y="0"/>
                    <a:pt x="0" y="0"/>
                  </a:cubicBezTo>
                  <a:cubicBezTo>
                    <a:pt x="0" y="143"/>
                    <a:pt x="0" y="143"/>
                    <a:pt x="0" y="143"/>
                  </a:cubicBezTo>
                  <a:cubicBezTo>
                    <a:pt x="651" y="143"/>
                    <a:pt x="651" y="143"/>
                    <a:pt x="651" y="143"/>
                  </a:cubicBezTo>
                  <a:cubicBezTo>
                    <a:pt x="651" y="143"/>
                    <a:pt x="632" y="120"/>
                    <a:pt x="632" y="68"/>
                  </a:cubicBezTo>
                  <a:cubicBezTo>
                    <a:pt x="632" y="23"/>
                    <a:pt x="651" y="0"/>
                    <a:pt x="651" y="0"/>
                  </a:cubicBezTo>
                  <a:close/>
                </a:path>
              </a:pathLst>
            </a:custGeom>
            <a:solidFill>
              <a:srgbClr val="F0F0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íṧḻiďê"/>
            <p:cNvSpPr/>
            <p:nvPr/>
          </p:nvSpPr>
          <p:spPr bwMode="auto">
            <a:xfrm>
              <a:off x="5140326" y="4691063"/>
              <a:ext cx="153988" cy="268288"/>
            </a:xfrm>
            <a:custGeom>
              <a:avLst/>
              <a:gdLst>
                <a:gd name="T0" fmla="*/ 80 w 89"/>
                <a:gd name="T1" fmla="*/ 156 h 156"/>
                <a:gd name="T2" fmla="*/ 0 w 89"/>
                <a:gd name="T3" fmla="*/ 82 h 156"/>
                <a:gd name="T4" fmla="*/ 0 w 89"/>
                <a:gd name="T5" fmla="*/ 72 h 156"/>
                <a:gd name="T6" fmla="*/ 82 w 89"/>
                <a:gd name="T7" fmla="*/ 0 h 156"/>
                <a:gd name="T8" fmla="*/ 89 w 89"/>
                <a:gd name="T9" fmla="*/ 6 h 156"/>
                <a:gd name="T10" fmla="*/ 79 w 89"/>
                <a:gd name="T11" fmla="*/ 13 h 156"/>
                <a:gd name="T12" fmla="*/ 8 w 89"/>
                <a:gd name="T13" fmla="*/ 72 h 156"/>
                <a:gd name="T14" fmla="*/ 8 w 89"/>
                <a:gd name="T15" fmla="*/ 82 h 156"/>
                <a:gd name="T16" fmla="*/ 76 w 89"/>
                <a:gd name="T17" fmla="*/ 143 h 156"/>
                <a:gd name="T18" fmla="*/ 86 w 89"/>
                <a:gd name="T19" fmla="*/ 150 h 156"/>
                <a:gd name="T20" fmla="*/ 80 w 89"/>
                <a:gd name="T21"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156">
                  <a:moveTo>
                    <a:pt x="80" y="156"/>
                  </a:moveTo>
                  <a:cubicBezTo>
                    <a:pt x="35" y="156"/>
                    <a:pt x="0" y="123"/>
                    <a:pt x="0" y="82"/>
                  </a:cubicBezTo>
                  <a:cubicBezTo>
                    <a:pt x="0" y="72"/>
                    <a:pt x="0" y="72"/>
                    <a:pt x="0" y="72"/>
                  </a:cubicBezTo>
                  <a:cubicBezTo>
                    <a:pt x="0" y="32"/>
                    <a:pt x="36" y="0"/>
                    <a:pt x="82" y="0"/>
                  </a:cubicBezTo>
                  <a:cubicBezTo>
                    <a:pt x="86" y="0"/>
                    <a:pt x="89" y="2"/>
                    <a:pt x="89" y="6"/>
                  </a:cubicBezTo>
                  <a:cubicBezTo>
                    <a:pt x="89" y="10"/>
                    <a:pt x="84" y="13"/>
                    <a:pt x="79" y="13"/>
                  </a:cubicBezTo>
                  <a:cubicBezTo>
                    <a:pt x="41" y="13"/>
                    <a:pt x="8" y="39"/>
                    <a:pt x="8" y="72"/>
                  </a:cubicBezTo>
                  <a:cubicBezTo>
                    <a:pt x="8" y="82"/>
                    <a:pt x="8" y="82"/>
                    <a:pt x="8" y="82"/>
                  </a:cubicBezTo>
                  <a:cubicBezTo>
                    <a:pt x="8" y="116"/>
                    <a:pt x="39" y="143"/>
                    <a:pt x="76" y="143"/>
                  </a:cubicBezTo>
                  <a:cubicBezTo>
                    <a:pt x="81" y="143"/>
                    <a:pt x="86" y="146"/>
                    <a:pt x="86" y="150"/>
                  </a:cubicBezTo>
                  <a:cubicBezTo>
                    <a:pt x="86" y="153"/>
                    <a:pt x="84" y="156"/>
                    <a:pt x="80" y="156"/>
                  </a:cubicBezTo>
                  <a:close/>
                </a:path>
              </a:pathLst>
            </a:custGeom>
            <a:solidFill>
              <a:srgbClr val="A5A47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íśľïdê"/>
            <p:cNvSpPr/>
            <p:nvPr/>
          </p:nvSpPr>
          <p:spPr bwMode="auto">
            <a:xfrm>
              <a:off x="5105401" y="4689475"/>
              <a:ext cx="1724025" cy="276225"/>
            </a:xfrm>
            <a:custGeom>
              <a:avLst/>
              <a:gdLst>
                <a:gd name="T0" fmla="*/ 1000 w 1000"/>
                <a:gd name="T1" fmla="*/ 160 h 160"/>
                <a:gd name="T2" fmla="*/ 87 w 1000"/>
                <a:gd name="T3" fmla="*/ 160 h 160"/>
                <a:gd name="T4" fmla="*/ 0 w 1000"/>
                <a:gd name="T5" fmla="*/ 81 h 160"/>
                <a:gd name="T6" fmla="*/ 0 w 1000"/>
                <a:gd name="T7" fmla="*/ 71 h 160"/>
                <a:gd name="T8" fmla="*/ 87 w 1000"/>
                <a:gd name="T9" fmla="*/ 0 h 160"/>
                <a:gd name="T10" fmla="*/ 1000 w 1000"/>
                <a:gd name="T11" fmla="*/ 0 h 160"/>
                <a:gd name="T12" fmla="*/ 1000 w 1000"/>
                <a:gd name="T13" fmla="*/ 16 h 160"/>
                <a:gd name="T14" fmla="*/ 87 w 1000"/>
                <a:gd name="T15" fmla="*/ 16 h 160"/>
                <a:gd name="T16" fmla="*/ 20 w 1000"/>
                <a:gd name="T17" fmla="*/ 71 h 160"/>
                <a:gd name="T18" fmla="*/ 20 w 1000"/>
                <a:gd name="T19" fmla="*/ 81 h 160"/>
                <a:gd name="T20" fmla="*/ 87 w 1000"/>
                <a:gd name="T21" fmla="*/ 148 h 160"/>
                <a:gd name="T22" fmla="*/ 1000 w 1000"/>
                <a:gd name="T23" fmla="*/ 148 h 160"/>
                <a:gd name="T24" fmla="*/ 1000 w 1000"/>
                <a:gd name="T25"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0" h="160">
                  <a:moveTo>
                    <a:pt x="1000" y="160"/>
                  </a:moveTo>
                  <a:cubicBezTo>
                    <a:pt x="87" y="160"/>
                    <a:pt x="87" y="160"/>
                    <a:pt x="87" y="160"/>
                  </a:cubicBezTo>
                  <a:cubicBezTo>
                    <a:pt x="41" y="160"/>
                    <a:pt x="0" y="123"/>
                    <a:pt x="0" y="81"/>
                  </a:cubicBezTo>
                  <a:cubicBezTo>
                    <a:pt x="0" y="71"/>
                    <a:pt x="0" y="71"/>
                    <a:pt x="0" y="71"/>
                  </a:cubicBezTo>
                  <a:cubicBezTo>
                    <a:pt x="0" y="31"/>
                    <a:pt x="38" y="0"/>
                    <a:pt x="87" y="0"/>
                  </a:cubicBezTo>
                  <a:cubicBezTo>
                    <a:pt x="1000" y="0"/>
                    <a:pt x="1000" y="0"/>
                    <a:pt x="1000" y="0"/>
                  </a:cubicBezTo>
                  <a:cubicBezTo>
                    <a:pt x="1000" y="16"/>
                    <a:pt x="1000" y="16"/>
                    <a:pt x="1000" y="16"/>
                  </a:cubicBezTo>
                  <a:cubicBezTo>
                    <a:pt x="87" y="16"/>
                    <a:pt x="87" y="16"/>
                    <a:pt x="87" y="16"/>
                  </a:cubicBezTo>
                  <a:cubicBezTo>
                    <a:pt x="59" y="16"/>
                    <a:pt x="20" y="50"/>
                    <a:pt x="20" y="71"/>
                  </a:cubicBezTo>
                  <a:cubicBezTo>
                    <a:pt x="20" y="81"/>
                    <a:pt x="20" y="81"/>
                    <a:pt x="20" y="81"/>
                  </a:cubicBezTo>
                  <a:cubicBezTo>
                    <a:pt x="20" y="115"/>
                    <a:pt x="50" y="148"/>
                    <a:pt x="87" y="148"/>
                  </a:cubicBezTo>
                  <a:cubicBezTo>
                    <a:pt x="1000" y="148"/>
                    <a:pt x="1000" y="148"/>
                    <a:pt x="1000" y="148"/>
                  </a:cubicBezTo>
                  <a:lnTo>
                    <a:pt x="1000" y="160"/>
                  </a:lnTo>
                  <a:close/>
                </a:path>
              </a:pathLst>
            </a:custGeom>
            <a:solidFill>
              <a:srgbClr val="C052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iṧ1iḋe"/>
            <p:cNvSpPr/>
            <p:nvPr/>
          </p:nvSpPr>
          <p:spPr bwMode="auto">
            <a:xfrm>
              <a:off x="5322889" y="5226050"/>
              <a:ext cx="520700" cy="220663"/>
            </a:xfrm>
            <a:custGeom>
              <a:avLst/>
              <a:gdLst>
                <a:gd name="T0" fmla="*/ 0 w 302"/>
                <a:gd name="T1" fmla="*/ 128 h 128"/>
                <a:gd name="T2" fmla="*/ 237 w 302"/>
                <a:gd name="T3" fmla="*/ 128 h 128"/>
                <a:gd name="T4" fmla="*/ 302 w 302"/>
                <a:gd name="T5" fmla="*/ 66 h 128"/>
                <a:gd name="T6" fmla="*/ 302 w 302"/>
                <a:gd name="T7" fmla="*/ 57 h 128"/>
                <a:gd name="T8" fmla="*/ 237 w 302"/>
                <a:gd name="T9" fmla="*/ 0 h 128"/>
                <a:gd name="T10" fmla="*/ 0 w 302"/>
                <a:gd name="T11" fmla="*/ 0 h 128"/>
                <a:gd name="T12" fmla="*/ 17 w 302"/>
                <a:gd name="T13" fmla="*/ 61 h 128"/>
                <a:gd name="T14" fmla="*/ 0 w 302"/>
                <a:gd name="T15" fmla="*/ 128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128">
                  <a:moveTo>
                    <a:pt x="0" y="128"/>
                  </a:moveTo>
                  <a:cubicBezTo>
                    <a:pt x="237" y="128"/>
                    <a:pt x="237" y="128"/>
                    <a:pt x="237" y="128"/>
                  </a:cubicBezTo>
                  <a:cubicBezTo>
                    <a:pt x="274" y="128"/>
                    <a:pt x="302" y="99"/>
                    <a:pt x="302" y="66"/>
                  </a:cubicBezTo>
                  <a:cubicBezTo>
                    <a:pt x="302" y="57"/>
                    <a:pt x="302" y="57"/>
                    <a:pt x="302" y="57"/>
                  </a:cubicBezTo>
                  <a:cubicBezTo>
                    <a:pt x="302" y="24"/>
                    <a:pt x="274" y="0"/>
                    <a:pt x="237" y="0"/>
                  </a:cubicBezTo>
                  <a:cubicBezTo>
                    <a:pt x="0" y="0"/>
                    <a:pt x="0" y="0"/>
                    <a:pt x="0" y="0"/>
                  </a:cubicBezTo>
                  <a:cubicBezTo>
                    <a:pt x="0" y="0"/>
                    <a:pt x="17" y="21"/>
                    <a:pt x="17" y="61"/>
                  </a:cubicBezTo>
                  <a:cubicBezTo>
                    <a:pt x="17" y="107"/>
                    <a:pt x="0" y="128"/>
                    <a:pt x="0" y="128"/>
                  </a:cubicBezTo>
                  <a:close/>
                </a:path>
              </a:pathLst>
            </a:custGeom>
            <a:solidFill>
              <a:srgbClr val="FCFC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îṧḷîdè"/>
            <p:cNvSpPr/>
            <p:nvPr/>
          </p:nvSpPr>
          <p:spPr bwMode="auto">
            <a:xfrm>
              <a:off x="5722939" y="5214938"/>
              <a:ext cx="85725" cy="236538"/>
            </a:xfrm>
            <a:custGeom>
              <a:avLst/>
              <a:gdLst>
                <a:gd name="T0" fmla="*/ 6 w 50"/>
                <a:gd name="T1" fmla="*/ 138 h 138"/>
                <a:gd name="T2" fmla="*/ 2 w 50"/>
                <a:gd name="T3" fmla="*/ 135 h 138"/>
                <a:gd name="T4" fmla="*/ 3 w 50"/>
                <a:gd name="T5" fmla="*/ 129 h 138"/>
                <a:gd name="T6" fmla="*/ 39 w 50"/>
                <a:gd name="T7" fmla="*/ 66 h 138"/>
                <a:gd name="T8" fmla="*/ 3 w 50"/>
                <a:gd name="T9" fmla="*/ 9 h 138"/>
                <a:gd name="T10" fmla="*/ 2 w 50"/>
                <a:gd name="T11" fmla="*/ 2 h 138"/>
                <a:gd name="T12" fmla="*/ 9 w 50"/>
                <a:gd name="T13" fmla="*/ 1 h 138"/>
                <a:gd name="T14" fmla="*/ 50 w 50"/>
                <a:gd name="T15" fmla="*/ 66 h 138"/>
                <a:gd name="T16" fmla="*/ 9 w 50"/>
                <a:gd name="T17" fmla="*/ 137 h 138"/>
                <a:gd name="T18" fmla="*/ 6 w 50"/>
                <a:gd name="T1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138">
                  <a:moveTo>
                    <a:pt x="6" y="138"/>
                  </a:moveTo>
                  <a:cubicBezTo>
                    <a:pt x="4" y="138"/>
                    <a:pt x="3" y="137"/>
                    <a:pt x="2" y="135"/>
                  </a:cubicBezTo>
                  <a:cubicBezTo>
                    <a:pt x="0" y="133"/>
                    <a:pt x="1" y="130"/>
                    <a:pt x="3" y="129"/>
                  </a:cubicBezTo>
                  <a:cubicBezTo>
                    <a:pt x="15" y="122"/>
                    <a:pt x="39" y="125"/>
                    <a:pt x="39" y="66"/>
                  </a:cubicBezTo>
                  <a:cubicBezTo>
                    <a:pt x="39" y="29"/>
                    <a:pt x="4" y="9"/>
                    <a:pt x="3" y="9"/>
                  </a:cubicBezTo>
                  <a:cubicBezTo>
                    <a:pt x="1" y="7"/>
                    <a:pt x="0" y="5"/>
                    <a:pt x="2" y="2"/>
                  </a:cubicBezTo>
                  <a:cubicBezTo>
                    <a:pt x="3" y="0"/>
                    <a:pt x="6" y="0"/>
                    <a:pt x="9" y="1"/>
                  </a:cubicBezTo>
                  <a:cubicBezTo>
                    <a:pt x="11" y="2"/>
                    <a:pt x="50" y="23"/>
                    <a:pt x="50" y="66"/>
                  </a:cubicBezTo>
                  <a:cubicBezTo>
                    <a:pt x="50" y="114"/>
                    <a:pt x="11" y="136"/>
                    <a:pt x="9" y="137"/>
                  </a:cubicBezTo>
                  <a:cubicBezTo>
                    <a:pt x="8" y="137"/>
                    <a:pt x="7" y="138"/>
                    <a:pt x="6" y="138"/>
                  </a:cubicBezTo>
                  <a:close/>
                </a:path>
              </a:pathLst>
            </a:custGeom>
            <a:solidFill>
              <a:srgbClr val="A5A47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iśḷidè"/>
            <p:cNvSpPr/>
            <p:nvPr/>
          </p:nvSpPr>
          <p:spPr bwMode="auto">
            <a:xfrm>
              <a:off x="5299076" y="5219700"/>
              <a:ext cx="1206500" cy="241300"/>
            </a:xfrm>
            <a:custGeom>
              <a:avLst/>
              <a:gdLst>
                <a:gd name="T0" fmla="*/ 624 w 700"/>
                <a:gd name="T1" fmla="*/ 0 h 140"/>
                <a:gd name="T2" fmla="*/ 0 w 700"/>
                <a:gd name="T3" fmla="*/ 0 h 140"/>
                <a:gd name="T4" fmla="*/ 0 w 700"/>
                <a:gd name="T5" fmla="*/ 8 h 140"/>
                <a:gd name="T6" fmla="*/ 269 w 700"/>
                <a:gd name="T7" fmla="*/ 8 h 140"/>
                <a:gd name="T8" fmla="*/ 295 w 700"/>
                <a:gd name="T9" fmla="*/ 61 h 140"/>
                <a:gd name="T10" fmla="*/ 264 w 700"/>
                <a:gd name="T11" fmla="*/ 124 h 140"/>
                <a:gd name="T12" fmla="*/ 0 w 700"/>
                <a:gd name="T13" fmla="*/ 124 h 140"/>
                <a:gd name="T14" fmla="*/ 0 w 700"/>
                <a:gd name="T15" fmla="*/ 140 h 140"/>
                <a:gd name="T16" fmla="*/ 624 w 700"/>
                <a:gd name="T17" fmla="*/ 140 h 140"/>
                <a:gd name="T18" fmla="*/ 700 w 700"/>
                <a:gd name="T19" fmla="*/ 68 h 140"/>
                <a:gd name="T20" fmla="*/ 700 w 700"/>
                <a:gd name="T21" fmla="*/ 59 h 140"/>
                <a:gd name="T22" fmla="*/ 624 w 700"/>
                <a:gd name="T2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140">
                  <a:moveTo>
                    <a:pt x="624" y="0"/>
                  </a:moveTo>
                  <a:cubicBezTo>
                    <a:pt x="0" y="0"/>
                    <a:pt x="0" y="0"/>
                    <a:pt x="0" y="0"/>
                  </a:cubicBezTo>
                  <a:cubicBezTo>
                    <a:pt x="0" y="8"/>
                    <a:pt x="0" y="8"/>
                    <a:pt x="0" y="8"/>
                  </a:cubicBezTo>
                  <a:cubicBezTo>
                    <a:pt x="269" y="8"/>
                    <a:pt x="269" y="8"/>
                    <a:pt x="269" y="8"/>
                  </a:cubicBezTo>
                  <a:cubicBezTo>
                    <a:pt x="280" y="20"/>
                    <a:pt x="295" y="36"/>
                    <a:pt x="295" y="61"/>
                  </a:cubicBezTo>
                  <a:cubicBezTo>
                    <a:pt x="295" y="94"/>
                    <a:pt x="276" y="116"/>
                    <a:pt x="264" y="124"/>
                  </a:cubicBezTo>
                  <a:cubicBezTo>
                    <a:pt x="0" y="124"/>
                    <a:pt x="0" y="124"/>
                    <a:pt x="0" y="124"/>
                  </a:cubicBezTo>
                  <a:cubicBezTo>
                    <a:pt x="0" y="140"/>
                    <a:pt x="0" y="140"/>
                    <a:pt x="0" y="140"/>
                  </a:cubicBezTo>
                  <a:cubicBezTo>
                    <a:pt x="624" y="140"/>
                    <a:pt x="624" y="140"/>
                    <a:pt x="624" y="140"/>
                  </a:cubicBezTo>
                  <a:cubicBezTo>
                    <a:pt x="665" y="140"/>
                    <a:pt x="700" y="114"/>
                    <a:pt x="700" y="68"/>
                  </a:cubicBezTo>
                  <a:cubicBezTo>
                    <a:pt x="700" y="59"/>
                    <a:pt x="700" y="59"/>
                    <a:pt x="700" y="59"/>
                  </a:cubicBezTo>
                  <a:cubicBezTo>
                    <a:pt x="700" y="23"/>
                    <a:pt x="668" y="0"/>
                    <a:pt x="624" y="0"/>
                  </a:cubicBezTo>
                  <a:close/>
                </a:path>
              </a:pathLst>
            </a:custGeom>
            <a:solidFill>
              <a:srgbClr val="C052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íSľîḍê"/>
            <p:cNvSpPr/>
            <p:nvPr/>
          </p:nvSpPr>
          <p:spPr bwMode="auto">
            <a:xfrm>
              <a:off x="5927726" y="5219700"/>
              <a:ext cx="104775" cy="241300"/>
            </a:xfrm>
            <a:custGeom>
              <a:avLst/>
              <a:gdLst>
                <a:gd name="T0" fmla="*/ 61 w 61"/>
                <a:gd name="T1" fmla="*/ 71 h 140"/>
                <a:gd name="T2" fmla="*/ 40 w 61"/>
                <a:gd name="T3" fmla="*/ 0 h 140"/>
                <a:gd name="T4" fmla="*/ 0 w 61"/>
                <a:gd name="T5" fmla="*/ 0 h 140"/>
                <a:gd name="T6" fmla="*/ 21 w 61"/>
                <a:gd name="T7" fmla="*/ 71 h 140"/>
                <a:gd name="T8" fmla="*/ 0 w 61"/>
                <a:gd name="T9" fmla="*/ 140 h 140"/>
                <a:gd name="T10" fmla="*/ 40 w 61"/>
                <a:gd name="T11" fmla="*/ 140 h 140"/>
                <a:gd name="T12" fmla="*/ 61 w 61"/>
                <a:gd name="T13" fmla="*/ 71 h 140"/>
              </a:gdLst>
              <a:ahLst/>
              <a:cxnLst>
                <a:cxn ang="0">
                  <a:pos x="T0" y="T1"/>
                </a:cxn>
                <a:cxn ang="0">
                  <a:pos x="T2" y="T3"/>
                </a:cxn>
                <a:cxn ang="0">
                  <a:pos x="T4" y="T5"/>
                </a:cxn>
                <a:cxn ang="0">
                  <a:pos x="T6" y="T7"/>
                </a:cxn>
                <a:cxn ang="0">
                  <a:pos x="T8" y="T9"/>
                </a:cxn>
                <a:cxn ang="0">
                  <a:pos x="T10" y="T11"/>
                </a:cxn>
                <a:cxn ang="0">
                  <a:pos x="T12" y="T13"/>
                </a:cxn>
              </a:cxnLst>
              <a:rect l="0" t="0" r="r" b="b"/>
              <a:pathLst>
                <a:path w="61" h="140">
                  <a:moveTo>
                    <a:pt x="61" y="71"/>
                  </a:moveTo>
                  <a:cubicBezTo>
                    <a:pt x="61" y="30"/>
                    <a:pt x="40" y="0"/>
                    <a:pt x="40" y="0"/>
                  </a:cubicBezTo>
                  <a:cubicBezTo>
                    <a:pt x="0" y="0"/>
                    <a:pt x="0" y="0"/>
                    <a:pt x="0" y="0"/>
                  </a:cubicBezTo>
                  <a:cubicBezTo>
                    <a:pt x="0" y="0"/>
                    <a:pt x="21" y="30"/>
                    <a:pt x="21" y="71"/>
                  </a:cubicBezTo>
                  <a:cubicBezTo>
                    <a:pt x="21" y="117"/>
                    <a:pt x="0" y="140"/>
                    <a:pt x="0" y="140"/>
                  </a:cubicBezTo>
                  <a:cubicBezTo>
                    <a:pt x="40" y="140"/>
                    <a:pt x="40" y="140"/>
                    <a:pt x="40" y="140"/>
                  </a:cubicBezTo>
                  <a:cubicBezTo>
                    <a:pt x="40" y="140"/>
                    <a:pt x="61" y="117"/>
                    <a:pt x="61" y="71"/>
                  </a:cubicBezTo>
                  <a:close/>
                </a:path>
              </a:pathLst>
            </a:custGeom>
            <a:solidFill>
              <a:srgbClr val="C0B9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íṧ1îḑè"/>
            <p:cNvSpPr/>
            <p:nvPr/>
          </p:nvSpPr>
          <p:spPr bwMode="auto">
            <a:xfrm>
              <a:off x="6256339" y="5219700"/>
              <a:ext cx="107950" cy="241300"/>
            </a:xfrm>
            <a:custGeom>
              <a:avLst/>
              <a:gdLst>
                <a:gd name="T0" fmla="*/ 62 w 62"/>
                <a:gd name="T1" fmla="*/ 71 h 140"/>
                <a:gd name="T2" fmla="*/ 40 w 62"/>
                <a:gd name="T3" fmla="*/ 0 h 140"/>
                <a:gd name="T4" fmla="*/ 0 w 62"/>
                <a:gd name="T5" fmla="*/ 0 h 140"/>
                <a:gd name="T6" fmla="*/ 21 w 62"/>
                <a:gd name="T7" fmla="*/ 71 h 140"/>
                <a:gd name="T8" fmla="*/ 0 w 62"/>
                <a:gd name="T9" fmla="*/ 140 h 140"/>
                <a:gd name="T10" fmla="*/ 40 w 62"/>
                <a:gd name="T11" fmla="*/ 140 h 140"/>
                <a:gd name="T12" fmla="*/ 62 w 62"/>
                <a:gd name="T13" fmla="*/ 71 h 140"/>
              </a:gdLst>
              <a:ahLst/>
              <a:cxnLst>
                <a:cxn ang="0">
                  <a:pos x="T0" y="T1"/>
                </a:cxn>
                <a:cxn ang="0">
                  <a:pos x="T2" y="T3"/>
                </a:cxn>
                <a:cxn ang="0">
                  <a:pos x="T4" y="T5"/>
                </a:cxn>
                <a:cxn ang="0">
                  <a:pos x="T6" y="T7"/>
                </a:cxn>
                <a:cxn ang="0">
                  <a:pos x="T8" y="T9"/>
                </a:cxn>
                <a:cxn ang="0">
                  <a:pos x="T10" y="T11"/>
                </a:cxn>
                <a:cxn ang="0">
                  <a:pos x="T12" y="T13"/>
                </a:cxn>
              </a:cxnLst>
              <a:rect l="0" t="0" r="r" b="b"/>
              <a:pathLst>
                <a:path w="62" h="140">
                  <a:moveTo>
                    <a:pt x="62" y="71"/>
                  </a:moveTo>
                  <a:cubicBezTo>
                    <a:pt x="62" y="30"/>
                    <a:pt x="40" y="0"/>
                    <a:pt x="40" y="0"/>
                  </a:cubicBezTo>
                  <a:cubicBezTo>
                    <a:pt x="0" y="0"/>
                    <a:pt x="0" y="0"/>
                    <a:pt x="0" y="0"/>
                  </a:cubicBezTo>
                  <a:cubicBezTo>
                    <a:pt x="0" y="0"/>
                    <a:pt x="21" y="30"/>
                    <a:pt x="21" y="71"/>
                  </a:cubicBezTo>
                  <a:cubicBezTo>
                    <a:pt x="21" y="117"/>
                    <a:pt x="0" y="140"/>
                    <a:pt x="0" y="140"/>
                  </a:cubicBezTo>
                  <a:cubicBezTo>
                    <a:pt x="40" y="140"/>
                    <a:pt x="40" y="140"/>
                    <a:pt x="40" y="140"/>
                  </a:cubicBezTo>
                  <a:cubicBezTo>
                    <a:pt x="40" y="140"/>
                    <a:pt x="62" y="117"/>
                    <a:pt x="62" y="71"/>
                  </a:cubicBezTo>
                  <a:close/>
                </a:path>
              </a:pathLst>
            </a:custGeom>
            <a:solidFill>
              <a:srgbClr val="C0B9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ïşlíḍè"/>
            <p:cNvSpPr/>
            <p:nvPr/>
          </p:nvSpPr>
          <p:spPr bwMode="auto">
            <a:xfrm>
              <a:off x="5849939" y="3925888"/>
              <a:ext cx="500063" cy="152400"/>
            </a:xfrm>
            <a:custGeom>
              <a:avLst/>
              <a:gdLst>
                <a:gd name="T0" fmla="*/ 290 w 290"/>
                <a:gd name="T1" fmla="*/ 88 h 88"/>
                <a:gd name="T2" fmla="*/ 51 w 290"/>
                <a:gd name="T3" fmla="*/ 88 h 88"/>
                <a:gd name="T4" fmla="*/ 0 w 290"/>
                <a:gd name="T5" fmla="*/ 45 h 88"/>
                <a:gd name="T6" fmla="*/ 0 w 290"/>
                <a:gd name="T7" fmla="*/ 39 h 88"/>
                <a:gd name="T8" fmla="*/ 51 w 290"/>
                <a:gd name="T9" fmla="*/ 0 h 88"/>
                <a:gd name="T10" fmla="*/ 290 w 290"/>
                <a:gd name="T11" fmla="*/ 0 h 88"/>
                <a:gd name="T12" fmla="*/ 279 w 290"/>
                <a:gd name="T13" fmla="*/ 42 h 88"/>
                <a:gd name="T14" fmla="*/ 290 w 290"/>
                <a:gd name="T15" fmla="*/ 8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 h="88">
                  <a:moveTo>
                    <a:pt x="290" y="88"/>
                  </a:moveTo>
                  <a:cubicBezTo>
                    <a:pt x="51" y="88"/>
                    <a:pt x="51" y="88"/>
                    <a:pt x="51" y="88"/>
                  </a:cubicBezTo>
                  <a:cubicBezTo>
                    <a:pt x="25" y="88"/>
                    <a:pt x="0" y="67"/>
                    <a:pt x="0" y="45"/>
                  </a:cubicBezTo>
                  <a:cubicBezTo>
                    <a:pt x="0" y="39"/>
                    <a:pt x="0" y="39"/>
                    <a:pt x="0" y="39"/>
                  </a:cubicBezTo>
                  <a:cubicBezTo>
                    <a:pt x="0" y="17"/>
                    <a:pt x="25" y="0"/>
                    <a:pt x="51" y="0"/>
                  </a:cubicBezTo>
                  <a:cubicBezTo>
                    <a:pt x="290" y="0"/>
                    <a:pt x="290" y="0"/>
                    <a:pt x="290" y="0"/>
                  </a:cubicBezTo>
                  <a:cubicBezTo>
                    <a:pt x="290" y="0"/>
                    <a:pt x="279" y="15"/>
                    <a:pt x="279" y="42"/>
                  </a:cubicBezTo>
                  <a:cubicBezTo>
                    <a:pt x="279" y="73"/>
                    <a:pt x="290" y="88"/>
                    <a:pt x="290" y="88"/>
                  </a:cubicBezTo>
                  <a:close/>
                </a:path>
              </a:pathLst>
            </a:custGeom>
            <a:solidFill>
              <a:srgbClr val="FCFC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íŝlíḑè"/>
            <p:cNvSpPr/>
            <p:nvPr/>
          </p:nvSpPr>
          <p:spPr bwMode="auto">
            <a:xfrm>
              <a:off x="5422901" y="3925888"/>
              <a:ext cx="508000" cy="144463"/>
            </a:xfrm>
            <a:custGeom>
              <a:avLst/>
              <a:gdLst>
                <a:gd name="T0" fmla="*/ 295 w 295"/>
                <a:gd name="T1" fmla="*/ 84 h 84"/>
                <a:gd name="T2" fmla="*/ 47 w 295"/>
                <a:gd name="T3" fmla="*/ 84 h 84"/>
                <a:gd name="T4" fmla="*/ 0 w 295"/>
                <a:gd name="T5" fmla="*/ 44 h 84"/>
                <a:gd name="T6" fmla="*/ 0 w 295"/>
                <a:gd name="T7" fmla="*/ 38 h 84"/>
                <a:gd name="T8" fmla="*/ 47 w 295"/>
                <a:gd name="T9" fmla="*/ 0 h 84"/>
                <a:gd name="T10" fmla="*/ 295 w 295"/>
                <a:gd name="T11" fmla="*/ 0 h 84"/>
                <a:gd name="T12" fmla="*/ 269 w 295"/>
                <a:gd name="T13" fmla="*/ 40 h 84"/>
                <a:gd name="T14" fmla="*/ 295 w 295"/>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 h="84">
                  <a:moveTo>
                    <a:pt x="295" y="84"/>
                  </a:moveTo>
                  <a:cubicBezTo>
                    <a:pt x="47" y="84"/>
                    <a:pt x="47" y="84"/>
                    <a:pt x="47" y="84"/>
                  </a:cubicBezTo>
                  <a:cubicBezTo>
                    <a:pt x="22" y="84"/>
                    <a:pt x="0" y="66"/>
                    <a:pt x="0" y="44"/>
                  </a:cubicBezTo>
                  <a:cubicBezTo>
                    <a:pt x="0" y="38"/>
                    <a:pt x="0" y="38"/>
                    <a:pt x="0" y="38"/>
                  </a:cubicBezTo>
                  <a:cubicBezTo>
                    <a:pt x="0" y="16"/>
                    <a:pt x="22" y="0"/>
                    <a:pt x="47" y="0"/>
                  </a:cubicBezTo>
                  <a:cubicBezTo>
                    <a:pt x="295" y="0"/>
                    <a:pt x="295" y="0"/>
                    <a:pt x="295" y="0"/>
                  </a:cubicBezTo>
                  <a:cubicBezTo>
                    <a:pt x="295" y="0"/>
                    <a:pt x="269" y="13"/>
                    <a:pt x="269" y="40"/>
                  </a:cubicBezTo>
                  <a:cubicBezTo>
                    <a:pt x="269" y="71"/>
                    <a:pt x="295" y="84"/>
                    <a:pt x="295" y="84"/>
                  </a:cubicBezTo>
                  <a:close/>
                </a:path>
              </a:pathLst>
            </a:custGeom>
            <a:solidFill>
              <a:srgbClr val="593F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ïṧḷídé"/>
            <p:cNvSpPr/>
            <p:nvPr/>
          </p:nvSpPr>
          <p:spPr bwMode="auto">
            <a:xfrm>
              <a:off x="5884864" y="3919538"/>
              <a:ext cx="58738" cy="158750"/>
            </a:xfrm>
            <a:custGeom>
              <a:avLst/>
              <a:gdLst>
                <a:gd name="T0" fmla="*/ 30 w 34"/>
                <a:gd name="T1" fmla="*/ 92 h 92"/>
                <a:gd name="T2" fmla="*/ 33 w 34"/>
                <a:gd name="T3" fmla="*/ 91 h 92"/>
                <a:gd name="T4" fmla="*/ 32 w 34"/>
                <a:gd name="T5" fmla="*/ 87 h 92"/>
                <a:gd name="T6" fmla="*/ 7 w 34"/>
                <a:gd name="T7" fmla="*/ 44 h 92"/>
                <a:gd name="T8" fmla="*/ 32 w 34"/>
                <a:gd name="T9" fmla="*/ 6 h 92"/>
                <a:gd name="T10" fmla="*/ 33 w 34"/>
                <a:gd name="T11" fmla="*/ 1 h 92"/>
                <a:gd name="T12" fmla="*/ 27 w 34"/>
                <a:gd name="T13" fmla="*/ 1 h 92"/>
                <a:gd name="T14" fmla="*/ 0 w 34"/>
                <a:gd name="T15" fmla="*/ 44 h 92"/>
                <a:gd name="T16" fmla="*/ 28 w 34"/>
                <a:gd name="T17" fmla="*/ 92 h 92"/>
                <a:gd name="T18" fmla="*/ 30 w 34"/>
                <a:gd name="T1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92">
                  <a:moveTo>
                    <a:pt x="30" y="92"/>
                  </a:moveTo>
                  <a:cubicBezTo>
                    <a:pt x="31" y="92"/>
                    <a:pt x="32" y="92"/>
                    <a:pt x="33" y="91"/>
                  </a:cubicBezTo>
                  <a:cubicBezTo>
                    <a:pt x="34" y="89"/>
                    <a:pt x="33" y="88"/>
                    <a:pt x="32" y="87"/>
                  </a:cubicBezTo>
                  <a:cubicBezTo>
                    <a:pt x="31" y="86"/>
                    <a:pt x="7" y="73"/>
                    <a:pt x="7" y="44"/>
                  </a:cubicBezTo>
                  <a:cubicBezTo>
                    <a:pt x="7" y="19"/>
                    <a:pt x="31" y="6"/>
                    <a:pt x="32" y="6"/>
                  </a:cubicBezTo>
                  <a:cubicBezTo>
                    <a:pt x="33" y="5"/>
                    <a:pt x="34" y="3"/>
                    <a:pt x="33" y="1"/>
                  </a:cubicBezTo>
                  <a:cubicBezTo>
                    <a:pt x="32" y="0"/>
                    <a:pt x="29" y="0"/>
                    <a:pt x="27" y="1"/>
                  </a:cubicBezTo>
                  <a:cubicBezTo>
                    <a:pt x="26" y="1"/>
                    <a:pt x="0" y="16"/>
                    <a:pt x="0" y="44"/>
                  </a:cubicBezTo>
                  <a:cubicBezTo>
                    <a:pt x="0" y="77"/>
                    <a:pt x="27" y="91"/>
                    <a:pt x="28" y="92"/>
                  </a:cubicBezTo>
                  <a:cubicBezTo>
                    <a:pt x="28" y="92"/>
                    <a:pt x="29" y="92"/>
                    <a:pt x="30" y="92"/>
                  </a:cubicBezTo>
                  <a:close/>
                </a:path>
              </a:pathLst>
            </a:custGeom>
            <a:solidFill>
              <a:srgbClr val="4A60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i$liḍe"/>
            <p:cNvSpPr/>
            <p:nvPr/>
          </p:nvSpPr>
          <p:spPr bwMode="auto">
            <a:xfrm>
              <a:off x="5416551" y="3919538"/>
              <a:ext cx="950913" cy="165100"/>
            </a:xfrm>
            <a:custGeom>
              <a:avLst/>
              <a:gdLst>
                <a:gd name="T0" fmla="*/ 51 w 552"/>
                <a:gd name="T1" fmla="*/ 96 h 96"/>
                <a:gd name="T2" fmla="*/ 552 w 552"/>
                <a:gd name="T3" fmla="*/ 96 h 96"/>
                <a:gd name="T4" fmla="*/ 552 w 552"/>
                <a:gd name="T5" fmla="*/ 88 h 96"/>
                <a:gd name="T6" fmla="*/ 51 w 552"/>
                <a:gd name="T7" fmla="*/ 88 h 96"/>
                <a:gd name="T8" fmla="*/ 8 w 552"/>
                <a:gd name="T9" fmla="*/ 48 h 96"/>
                <a:gd name="T10" fmla="*/ 8 w 552"/>
                <a:gd name="T11" fmla="*/ 42 h 96"/>
                <a:gd name="T12" fmla="*/ 51 w 552"/>
                <a:gd name="T13" fmla="*/ 8 h 96"/>
                <a:gd name="T14" fmla="*/ 552 w 552"/>
                <a:gd name="T15" fmla="*/ 8 h 96"/>
                <a:gd name="T16" fmla="*/ 552 w 552"/>
                <a:gd name="T17" fmla="*/ 0 h 96"/>
                <a:gd name="T18" fmla="*/ 51 w 552"/>
                <a:gd name="T19" fmla="*/ 0 h 96"/>
                <a:gd name="T20" fmla="*/ 0 w 552"/>
                <a:gd name="T21" fmla="*/ 42 h 96"/>
                <a:gd name="T22" fmla="*/ 0 w 552"/>
                <a:gd name="T23" fmla="*/ 48 h 96"/>
                <a:gd name="T24" fmla="*/ 51 w 552"/>
                <a:gd name="T2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2" h="96">
                  <a:moveTo>
                    <a:pt x="51" y="96"/>
                  </a:moveTo>
                  <a:cubicBezTo>
                    <a:pt x="552" y="96"/>
                    <a:pt x="552" y="96"/>
                    <a:pt x="552" y="96"/>
                  </a:cubicBezTo>
                  <a:cubicBezTo>
                    <a:pt x="552" y="88"/>
                    <a:pt x="552" y="88"/>
                    <a:pt x="552" y="88"/>
                  </a:cubicBezTo>
                  <a:cubicBezTo>
                    <a:pt x="51" y="88"/>
                    <a:pt x="51" y="88"/>
                    <a:pt x="51" y="88"/>
                  </a:cubicBezTo>
                  <a:cubicBezTo>
                    <a:pt x="30" y="88"/>
                    <a:pt x="8" y="68"/>
                    <a:pt x="8" y="48"/>
                  </a:cubicBezTo>
                  <a:cubicBezTo>
                    <a:pt x="8" y="42"/>
                    <a:pt x="8" y="42"/>
                    <a:pt x="8" y="42"/>
                  </a:cubicBezTo>
                  <a:cubicBezTo>
                    <a:pt x="8" y="23"/>
                    <a:pt x="29" y="8"/>
                    <a:pt x="51" y="8"/>
                  </a:cubicBezTo>
                  <a:cubicBezTo>
                    <a:pt x="552" y="8"/>
                    <a:pt x="552" y="8"/>
                    <a:pt x="552" y="8"/>
                  </a:cubicBezTo>
                  <a:cubicBezTo>
                    <a:pt x="552" y="0"/>
                    <a:pt x="552" y="0"/>
                    <a:pt x="552" y="0"/>
                  </a:cubicBezTo>
                  <a:cubicBezTo>
                    <a:pt x="51" y="0"/>
                    <a:pt x="51" y="0"/>
                    <a:pt x="51" y="0"/>
                  </a:cubicBezTo>
                  <a:cubicBezTo>
                    <a:pt x="22" y="0"/>
                    <a:pt x="0" y="17"/>
                    <a:pt x="0" y="42"/>
                  </a:cubicBezTo>
                  <a:cubicBezTo>
                    <a:pt x="0" y="48"/>
                    <a:pt x="0" y="48"/>
                    <a:pt x="0" y="48"/>
                  </a:cubicBezTo>
                  <a:cubicBezTo>
                    <a:pt x="0" y="74"/>
                    <a:pt x="24" y="96"/>
                    <a:pt x="51" y="96"/>
                  </a:cubicBezTo>
                  <a:close/>
                </a:path>
              </a:pathLst>
            </a:custGeom>
            <a:solidFill>
              <a:srgbClr val="593F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íṩlíḓè"/>
            <p:cNvSpPr/>
            <p:nvPr/>
          </p:nvSpPr>
          <p:spPr bwMode="auto">
            <a:xfrm>
              <a:off x="5578476" y="3795713"/>
              <a:ext cx="527050" cy="123825"/>
            </a:xfrm>
            <a:custGeom>
              <a:avLst/>
              <a:gdLst>
                <a:gd name="T0" fmla="*/ 0 w 306"/>
                <a:gd name="T1" fmla="*/ 72 h 72"/>
                <a:gd name="T2" fmla="*/ 277 w 306"/>
                <a:gd name="T3" fmla="*/ 72 h 72"/>
                <a:gd name="T4" fmla="*/ 306 w 306"/>
                <a:gd name="T5" fmla="*/ 36 h 72"/>
                <a:gd name="T6" fmla="*/ 306 w 306"/>
                <a:gd name="T7" fmla="*/ 31 h 72"/>
                <a:gd name="T8" fmla="*/ 277 w 306"/>
                <a:gd name="T9" fmla="*/ 0 h 72"/>
                <a:gd name="T10" fmla="*/ 0 w 306"/>
                <a:gd name="T11" fmla="*/ 0 h 72"/>
                <a:gd name="T12" fmla="*/ 8 w 306"/>
                <a:gd name="T13" fmla="*/ 34 h 72"/>
                <a:gd name="T14" fmla="*/ 0 w 306"/>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6" h="72">
                  <a:moveTo>
                    <a:pt x="0" y="72"/>
                  </a:moveTo>
                  <a:cubicBezTo>
                    <a:pt x="277" y="72"/>
                    <a:pt x="277" y="72"/>
                    <a:pt x="277" y="72"/>
                  </a:cubicBezTo>
                  <a:cubicBezTo>
                    <a:pt x="294" y="72"/>
                    <a:pt x="306" y="53"/>
                    <a:pt x="306" y="36"/>
                  </a:cubicBezTo>
                  <a:cubicBezTo>
                    <a:pt x="306" y="31"/>
                    <a:pt x="306" y="31"/>
                    <a:pt x="306" y="31"/>
                  </a:cubicBezTo>
                  <a:cubicBezTo>
                    <a:pt x="306" y="14"/>
                    <a:pt x="294" y="0"/>
                    <a:pt x="277" y="0"/>
                  </a:cubicBezTo>
                  <a:cubicBezTo>
                    <a:pt x="0" y="0"/>
                    <a:pt x="0" y="0"/>
                    <a:pt x="0" y="0"/>
                  </a:cubicBezTo>
                  <a:cubicBezTo>
                    <a:pt x="0" y="0"/>
                    <a:pt x="8" y="13"/>
                    <a:pt x="8" y="34"/>
                  </a:cubicBezTo>
                  <a:cubicBezTo>
                    <a:pt x="8" y="59"/>
                    <a:pt x="0" y="72"/>
                    <a:pt x="0" y="72"/>
                  </a:cubicBezTo>
                  <a:close/>
                </a:path>
              </a:pathLst>
            </a:custGeom>
            <a:solidFill>
              <a:srgbClr val="FCFC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ïşlíḓe"/>
            <p:cNvSpPr/>
            <p:nvPr/>
          </p:nvSpPr>
          <p:spPr bwMode="auto">
            <a:xfrm>
              <a:off x="6054726" y="3797300"/>
              <a:ext cx="34925" cy="119063"/>
            </a:xfrm>
            <a:custGeom>
              <a:avLst/>
              <a:gdLst>
                <a:gd name="T0" fmla="*/ 4 w 20"/>
                <a:gd name="T1" fmla="*/ 69 h 69"/>
                <a:gd name="T2" fmla="*/ 2 w 20"/>
                <a:gd name="T3" fmla="*/ 68 h 69"/>
                <a:gd name="T4" fmla="*/ 1 w 20"/>
                <a:gd name="T5" fmla="*/ 67 h 69"/>
                <a:gd name="T6" fmla="*/ 16 w 20"/>
                <a:gd name="T7" fmla="*/ 33 h 69"/>
                <a:gd name="T8" fmla="*/ 3 w 20"/>
                <a:gd name="T9" fmla="*/ 5 h 69"/>
                <a:gd name="T10" fmla="*/ 2 w 20"/>
                <a:gd name="T11" fmla="*/ 1 h 69"/>
                <a:gd name="T12" fmla="*/ 7 w 20"/>
                <a:gd name="T13" fmla="*/ 3 h 69"/>
                <a:gd name="T14" fmla="*/ 20 w 20"/>
                <a:gd name="T15" fmla="*/ 33 h 69"/>
                <a:gd name="T16" fmla="*/ 5 w 20"/>
                <a:gd name="T17" fmla="*/ 69 h 69"/>
                <a:gd name="T18" fmla="*/ 4 w 20"/>
                <a:gd name="T1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69">
                  <a:moveTo>
                    <a:pt x="4" y="69"/>
                  </a:moveTo>
                  <a:cubicBezTo>
                    <a:pt x="3" y="69"/>
                    <a:pt x="3" y="69"/>
                    <a:pt x="2" y="68"/>
                  </a:cubicBezTo>
                  <a:cubicBezTo>
                    <a:pt x="2" y="67"/>
                    <a:pt x="0" y="67"/>
                    <a:pt x="1" y="67"/>
                  </a:cubicBezTo>
                  <a:cubicBezTo>
                    <a:pt x="2" y="66"/>
                    <a:pt x="16" y="55"/>
                    <a:pt x="16" y="33"/>
                  </a:cubicBezTo>
                  <a:cubicBezTo>
                    <a:pt x="16" y="15"/>
                    <a:pt x="3" y="5"/>
                    <a:pt x="3" y="5"/>
                  </a:cubicBezTo>
                  <a:cubicBezTo>
                    <a:pt x="2" y="4"/>
                    <a:pt x="2" y="2"/>
                    <a:pt x="2" y="1"/>
                  </a:cubicBezTo>
                  <a:cubicBezTo>
                    <a:pt x="3" y="0"/>
                    <a:pt x="6" y="2"/>
                    <a:pt x="7" y="3"/>
                  </a:cubicBezTo>
                  <a:cubicBezTo>
                    <a:pt x="7" y="3"/>
                    <a:pt x="20" y="12"/>
                    <a:pt x="20" y="33"/>
                  </a:cubicBezTo>
                  <a:cubicBezTo>
                    <a:pt x="20" y="58"/>
                    <a:pt x="6" y="69"/>
                    <a:pt x="5" y="69"/>
                  </a:cubicBezTo>
                  <a:lnTo>
                    <a:pt x="4" y="69"/>
                  </a:lnTo>
                  <a:close/>
                </a:path>
              </a:pathLst>
            </a:custGeom>
            <a:solidFill>
              <a:srgbClr val="4A60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íŝḻíḓè"/>
            <p:cNvSpPr/>
            <p:nvPr/>
          </p:nvSpPr>
          <p:spPr bwMode="auto">
            <a:xfrm>
              <a:off x="5568951" y="3786188"/>
              <a:ext cx="825500" cy="134938"/>
            </a:xfrm>
            <a:custGeom>
              <a:avLst/>
              <a:gdLst>
                <a:gd name="T0" fmla="*/ 447 w 479"/>
                <a:gd name="T1" fmla="*/ 0 h 78"/>
                <a:gd name="T2" fmla="*/ 0 w 479"/>
                <a:gd name="T3" fmla="*/ 0 h 78"/>
                <a:gd name="T4" fmla="*/ 0 w 479"/>
                <a:gd name="T5" fmla="*/ 12 h 78"/>
                <a:gd name="T6" fmla="*/ 291 w 479"/>
                <a:gd name="T7" fmla="*/ 12 h 78"/>
                <a:gd name="T8" fmla="*/ 301 w 479"/>
                <a:gd name="T9" fmla="*/ 40 h 78"/>
                <a:gd name="T10" fmla="*/ 290 w 479"/>
                <a:gd name="T11" fmla="*/ 72 h 78"/>
                <a:gd name="T12" fmla="*/ 0 w 479"/>
                <a:gd name="T13" fmla="*/ 72 h 78"/>
                <a:gd name="T14" fmla="*/ 0 w 479"/>
                <a:gd name="T15" fmla="*/ 78 h 78"/>
                <a:gd name="T16" fmla="*/ 284 w 479"/>
                <a:gd name="T17" fmla="*/ 78 h 78"/>
                <a:gd name="T18" fmla="*/ 447 w 479"/>
                <a:gd name="T19" fmla="*/ 78 h 78"/>
                <a:gd name="T20" fmla="*/ 447 w 479"/>
                <a:gd name="T21" fmla="*/ 78 h 78"/>
                <a:gd name="T22" fmla="*/ 448 w 479"/>
                <a:gd name="T23" fmla="*/ 78 h 78"/>
                <a:gd name="T24" fmla="*/ 479 w 479"/>
                <a:gd name="T25" fmla="*/ 41 h 78"/>
                <a:gd name="T26" fmla="*/ 479 w 479"/>
                <a:gd name="T27" fmla="*/ 36 h 78"/>
                <a:gd name="T28" fmla="*/ 447 w 479"/>
                <a:gd name="T2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9" h="78">
                  <a:moveTo>
                    <a:pt x="447" y="0"/>
                  </a:moveTo>
                  <a:cubicBezTo>
                    <a:pt x="0" y="0"/>
                    <a:pt x="0" y="0"/>
                    <a:pt x="0" y="0"/>
                  </a:cubicBezTo>
                  <a:cubicBezTo>
                    <a:pt x="0" y="12"/>
                    <a:pt x="0" y="12"/>
                    <a:pt x="0" y="12"/>
                  </a:cubicBezTo>
                  <a:cubicBezTo>
                    <a:pt x="291" y="12"/>
                    <a:pt x="291" y="12"/>
                    <a:pt x="291" y="12"/>
                  </a:cubicBezTo>
                  <a:cubicBezTo>
                    <a:pt x="295" y="18"/>
                    <a:pt x="301" y="27"/>
                    <a:pt x="301" y="40"/>
                  </a:cubicBezTo>
                  <a:cubicBezTo>
                    <a:pt x="301" y="55"/>
                    <a:pt x="295" y="66"/>
                    <a:pt x="290" y="72"/>
                  </a:cubicBezTo>
                  <a:cubicBezTo>
                    <a:pt x="0" y="72"/>
                    <a:pt x="0" y="72"/>
                    <a:pt x="0" y="72"/>
                  </a:cubicBezTo>
                  <a:cubicBezTo>
                    <a:pt x="0" y="78"/>
                    <a:pt x="0" y="78"/>
                    <a:pt x="0" y="78"/>
                  </a:cubicBezTo>
                  <a:cubicBezTo>
                    <a:pt x="284" y="78"/>
                    <a:pt x="284" y="78"/>
                    <a:pt x="284" y="78"/>
                  </a:cubicBezTo>
                  <a:cubicBezTo>
                    <a:pt x="447" y="78"/>
                    <a:pt x="447" y="78"/>
                    <a:pt x="447" y="78"/>
                  </a:cubicBezTo>
                  <a:cubicBezTo>
                    <a:pt x="447" y="78"/>
                    <a:pt x="447" y="78"/>
                    <a:pt x="447" y="78"/>
                  </a:cubicBezTo>
                  <a:cubicBezTo>
                    <a:pt x="448" y="78"/>
                    <a:pt x="448" y="78"/>
                    <a:pt x="448" y="78"/>
                  </a:cubicBezTo>
                  <a:cubicBezTo>
                    <a:pt x="466" y="77"/>
                    <a:pt x="479" y="61"/>
                    <a:pt x="479" y="41"/>
                  </a:cubicBezTo>
                  <a:cubicBezTo>
                    <a:pt x="479" y="36"/>
                    <a:pt x="479" y="36"/>
                    <a:pt x="479" y="36"/>
                  </a:cubicBezTo>
                  <a:cubicBezTo>
                    <a:pt x="479" y="16"/>
                    <a:pt x="467" y="0"/>
                    <a:pt x="447" y="0"/>
                  </a:cubicBezTo>
                  <a:close/>
                </a:path>
              </a:pathLst>
            </a:custGeom>
            <a:solidFill>
              <a:srgbClr val="DAC8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isļïďé"/>
            <p:cNvSpPr/>
            <p:nvPr/>
          </p:nvSpPr>
          <p:spPr bwMode="auto">
            <a:xfrm>
              <a:off x="5216526" y="4965700"/>
              <a:ext cx="1460500" cy="254000"/>
            </a:xfrm>
            <a:prstGeom prst="rect">
              <a:avLst/>
            </a:prstGeom>
            <a:solidFill>
              <a:srgbClr val="3D6C9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2" name="isḷíḍè"/>
            <p:cNvSpPr/>
            <p:nvPr/>
          </p:nvSpPr>
          <p:spPr bwMode="auto">
            <a:xfrm>
              <a:off x="5299076" y="4965700"/>
              <a:ext cx="47625" cy="254000"/>
            </a:xfrm>
            <a:prstGeom prst="rect">
              <a:avLst/>
            </a:prstGeom>
            <a:solidFill>
              <a:srgbClr val="EEED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3" name="iṧļiďê"/>
            <p:cNvSpPr/>
            <p:nvPr/>
          </p:nvSpPr>
          <p:spPr bwMode="auto">
            <a:xfrm>
              <a:off x="5381626" y="4965700"/>
              <a:ext cx="61913" cy="254000"/>
            </a:xfrm>
            <a:prstGeom prst="rect">
              <a:avLst/>
            </a:prstGeom>
            <a:solidFill>
              <a:srgbClr val="EEED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4" name="iSḻïḍé"/>
            <p:cNvSpPr/>
            <p:nvPr/>
          </p:nvSpPr>
          <p:spPr bwMode="auto">
            <a:xfrm>
              <a:off x="5251451" y="4084638"/>
              <a:ext cx="1357313" cy="158750"/>
            </a:xfrm>
            <a:prstGeom prst="rect">
              <a:avLst/>
            </a:prstGeom>
            <a:solidFill>
              <a:srgbClr val="C052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5" name="iś1îdè"/>
            <p:cNvSpPr/>
            <p:nvPr/>
          </p:nvSpPr>
          <p:spPr bwMode="auto">
            <a:xfrm>
              <a:off x="6511926" y="4084638"/>
              <a:ext cx="55563" cy="158750"/>
            </a:xfrm>
            <a:prstGeom prst="rect">
              <a:avLst/>
            </a:prstGeom>
            <a:solidFill>
              <a:srgbClr val="EEED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6" name="îšľiďe"/>
            <p:cNvSpPr/>
            <p:nvPr/>
          </p:nvSpPr>
          <p:spPr bwMode="auto">
            <a:xfrm>
              <a:off x="6443664" y="4084638"/>
              <a:ext cx="53975" cy="158750"/>
            </a:xfrm>
            <a:prstGeom prst="rect">
              <a:avLst/>
            </a:prstGeom>
            <a:solidFill>
              <a:srgbClr val="EEED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7" name="îṥļîdé"/>
            <p:cNvSpPr/>
            <p:nvPr/>
          </p:nvSpPr>
          <p:spPr bwMode="auto">
            <a:xfrm>
              <a:off x="5602289" y="4524375"/>
              <a:ext cx="1082675" cy="158750"/>
            </a:xfrm>
            <a:custGeom>
              <a:avLst/>
              <a:gdLst>
                <a:gd name="T0" fmla="*/ 628 w 628"/>
                <a:gd name="T1" fmla="*/ 92 h 92"/>
                <a:gd name="T2" fmla="*/ 66 w 628"/>
                <a:gd name="T3" fmla="*/ 92 h 92"/>
                <a:gd name="T4" fmla="*/ 0 w 628"/>
                <a:gd name="T5" fmla="*/ 46 h 92"/>
                <a:gd name="T6" fmla="*/ 0 w 628"/>
                <a:gd name="T7" fmla="*/ 37 h 92"/>
                <a:gd name="T8" fmla="*/ 66 w 628"/>
                <a:gd name="T9" fmla="*/ 0 h 92"/>
                <a:gd name="T10" fmla="*/ 628 w 628"/>
                <a:gd name="T11" fmla="*/ 0 h 92"/>
                <a:gd name="T12" fmla="*/ 628 w 628"/>
                <a:gd name="T13" fmla="*/ 92 h 92"/>
              </a:gdLst>
              <a:ahLst/>
              <a:cxnLst>
                <a:cxn ang="0">
                  <a:pos x="T0" y="T1"/>
                </a:cxn>
                <a:cxn ang="0">
                  <a:pos x="T2" y="T3"/>
                </a:cxn>
                <a:cxn ang="0">
                  <a:pos x="T4" y="T5"/>
                </a:cxn>
                <a:cxn ang="0">
                  <a:pos x="T6" y="T7"/>
                </a:cxn>
                <a:cxn ang="0">
                  <a:pos x="T8" y="T9"/>
                </a:cxn>
                <a:cxn ang="0">
                  <a:pos x="T10" y="T11"/>
                </a:cxn>
                <a:cxn ang="0">
                  <a:pos x="T12" y="T13"/>
                </a:cxn>
              </a:cxnLst>
              <a:rect l="0" t="0" r="r" b="b"/>
              <a:pathLst>
                <a:path w="628" h="92">
                  <a:moveTo>
                    <a:pt x="628" y="92"/>
                  </a:moveTo>
                  <a:cubicBezTo>
                    <a:pt x="66" y="92"/>
                    <a:pt x="66" y="92"/>
                    <a:pt x="66" y="92"/>
                  </a:cubicBezTo>
                  <a:cubicBezTo>
                    <a:pt x="29" y="92"/>
                    <a:pt x="0" y="77"/>
                    <a:pt x="0" y="46"/>
                  </a:cubicBezTo>
                  <a:cubicBezTo>
                    <a:pt x="0" y="37"/>
                    <a:pt x="0" y="37"/>
                    <a:pt x="0" y="37"/>
                  </a:cubicBezTo>
                  <a:cubicBezTo>
                    <a:pt x="0" y="5"/>
                    <a:pt x="29" y="0"/>
                    <a:pt x="66" y="0"/>
                  </a:cubicBezTo>
                  <a:cubicBezTo>
                    <a:pt x="628" y="0"/>
                    <a:pt x="628" y="0"/>
                    <a:pt x="628" y="0"/>
                  </a:cubicBezTo>
                  <a:lnTo>
                    <a:pt x="628" y="92"/>
                  </a:lnTo>
                  <a:close/>
                </a:path>
              </a:pathLst>
            </a:custGeom>
            <a:solidFill>
              <a:srgbClr val="FCFC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îṥļïḍê"/>
            <p:cNvSpPr/>
            <p:nvPr/>
          </p:nvSpPr>
          <p:spPr bwMode="auto">
            <a:xfrm>
              <a:off x="6105526" y="4524375"/>
              <a:ext cx="633413" cy="158750"/>
            </a:xfrm>
            <a:custGeom>
              <a:avLst/>
              <a:gdLst>
                <a:gd name="T0" fmla="*/ 368 w 368"/>
                <a:gd name="T1" fmla="*/ 92 h 92"/>
                <a:gd name="T2" fmla="*/ 0 w 368"/>
                <a:gd name="T3" fmla="*/ 92 h 92"/>
                <a:gd name="T4" fmla="*/ 0 w 368"/>
                <a:gd name="T5" fmla="*/ 0 h 92"/>
                <a:gd name="T6" fmla="*/ 368 w 368"/>
                <a:gd name="T7" fmla="*/ 0 h 92"/>
                <a:gd name="T8" fmla="*/ 359 w 368"/>
                <a:gd name="T9" fmla="*/ 46 h 92"/>
                <a:gd name="T10" fmla="*/ 368 w 368"/>
                <a:gd name="T11" fmla="*/ 92 h 92"/>
              </a:gdLst>
              <a:ahLst/>
              <a:cxnLst>
                <a:cxn ang="0">
                  <a:pos x="T0" y="T1"/>
                </a:cxn>
                <a:cxn ang="0">
                  <a:pos x="T2" y="T3"/>
                </a:cxn>
                <a:cxn ang="0">
                  <a:pos x="T4" y="T5"/>
                </a:cxn>
                <a:cxn ang="0">
                  <a:pos x="T6" y="T7"/>
                </a:cxn>
                <a:cxn ang="0">
                  <a:pos x="T8" y="T9"/>
                </a:cxn>
                <a:cxn ang="0">
                  <a:pos x="T10" y="T11"/>
                </a:cxn>
              </a:cxnLst>
              <a:rect l="0" t="0" r="r" b="b"/>
              <a:pathLst>
                <a:path w="368" h="92">
                  <a:moveTo>
                    <a:pt x="368" y="92"/>
                  </a:moveTo>
                  <a:cubicBezTo>
                    <a:pt x="0" y="92"/>
                    <a:pt x="0" y="92"/>
                    <a:pt x="0" y="92"/>
                  </a:cubicBezTo>
                  <a:cubicBezTo>
                    <a:pt x="0" y="0"/>
                    <a:pt x="0" y="0"/>
                    <a:pt x="0" y="0"/>
                  </a:cubicBezTo>
                  <a:cubicBezTo>
                    <a:pt x="368" y="0"/>
                    <a:pt x="368" y="0"/>
                    <a:pt x="368" y="0"/>
                  </a:cubicBezTo>
                  <a:cubicBezTo>
                    <a:pt x="368" y="0"/>
                    <a:pt x="359" y="19"/>
                    <a:pt x="359" y="46"/>
                  </a:cubicBezTo>
                  <a:cubicBezTo>
                    <a:pt x="359" y="74"/>
                    <a:pt x="368" y="92"/>
                    <a:pt x="368" y="92"/>
                  </a:cubicBezTo>
                  <a:close/>
                </a:path>
              </a:pathLst>
            </a:custGeom>
            <a:solidFill>
              <a:srgbClr val="F0F0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î$ḷïdê"/>
            <p:cNvSpPr/>
            <p:nvPr/>
          </p:nvSpPr>
          <p:spPr bwMode="auto">
            <a:xfrm>
              <a:off x="5602289" y="4511675"/>
              <a:ext cx="1157288" cy="177800"/>
            </a:xfrm>
            <a:custGeom>
              <a:avLst/>
              <a:gdLst>
                <a:gd name="T0" fmla="*/ 68 w 672"/>
                <a:gd name="T1" fmla="*/ 104 h 104"/>
                <a:gd name="T2" fmla="*/ 672 w 672"/>
                <a:gd name="T3" fmla="*/ 104 h 104"/>
                <a:gd name="T4" fmla="*/ 672 w 672"/>
                <a:gd name="T5" fmla="*/ 96 h 104"/>
                <a:gd name="T6" fmla="*/ 68 w 672"/>
                <a:gd name="T7" fmla="*/ 96 h 104"/>
                <a:gd name="T8" fmla="*/ 8 w 672"/>
                <a:gd name="T9" fmla="*/ 54 h 104"/>
                <a:gd name="T10" fmla="*/ 8 w 672"/>
                <a:gd name="T11" fmla="*/ 45 h 104"/>
                <a:gd name="T12" fmla="*/ 68 w 672"/>
                <a:gd name="T13" fmla="*/ 12 h 104"/>
                <a:gd name="T14" fmla="*/ 672 w 672"/>
                <a:gd name="T15" fmla="*/ 12 h 104"/>
                <a:gd name="T16" fmla="*/ 672 w 672"/>
                <a:gd name="T17" fmla="*/ 0 h 104"/>
                <a:gd name="T18" fmla="*/ 68 w 672"/>
                <a:gd name="T19" fmla="*/ 0 h 104"/>
                <a:gd name="T20" fmla="*/ 0 w 672"/>
                <a:gd name="T21" fmla="*/ 45 h 104"/>
                <a:gd name="T22" fmla="*/ 0 w 672"/>
                <a:gd name="T23" fmla="*/ 54 h 104"/>
                <a:gd name="T24" fmla="*/ 68 w 672"/>
                <a:gd name="T25"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2" h="104">
                  <a:moveTo>
                    <a:pt x="68" y="104"/>
                  </a:moveTo>
                  <a:cubicBezTo>
                    <a:pt x="672" y="104"/>
                    <a:pt x="672" y="104"/>
                    <a:pt x="672" y="104"/>
                  </a:cubicBezTo>
                  <a:cubicBezTo>
                    <a:pt x="672" y="96"/>
                    <a:pt x="672" y="96"/>
                    <a:pt x="672" y="96"/>
                  </a:cubicBezTo>
                  <a:cubicBezTo>
                    <a:pt x="68" y="96"/>
                    <a:pt x="68" y="96"/>
                    <a:pt x="68" y="96"/>
                  </a:cubicBezTo>
                  <a:cubicBezTo>
                    <a:pt x="26" y="96"/>
                    <a:pt x="8" y="81"/>
                    <a:pt x="8" y="54"/>
                  </a:cubicBezTo>
                  <a:cubicBezTo>
                    <a:pt x="8" y="45"/>
                    <a:pt x="8" y="45"/>
                    <a:pt x="8" y="45"/>
                  </a:cubicBezTo>
                  <a:cubicBezTo>
                    <a:pt x="8" y="21"/>
                    <a:pt x="24" y="12"/>
                    <a:pt x="68" y="12"/>
                  </a:cubicBezTo>
                  <a:cubicBezTo>
                    <a:pt x="672" y="12"/>
                    <a:pt x="672" y="12"/>
                    <a:pt x="672" y="12"/>
                  </a:cubicBezTo>
                  <a:cubicBezTo>
                    <a:pt x="672" y="0"/>
                    <a:pt x="672" y="0"/>
                    <a:pt x="672" y="0"/>
                  </a:cubicBezTo>
                  <a:cubicBezTo>
                    <a:pt x="68" y="0"/>
                    <a:pt x="68" y="0"/>
                    <a:pt x="68" y="0"/>
                  </a:cubicBezTo>
                  <a:cubicBezTo>
                    <a:pt x="36" y="0"/>
                    <a:pt x="0" y="6"/>
                    <a:pt x="0" y="45"/>
                  </a:cubicBezTo>
                  <a:cubicBezTo>
                    <a:pt x="0" y="54"/>
                    <a:pt x="0" y="54"/>
                    <a:pt x="0" y="54"/>
                  </a:cubicBezTo>
                  <a:cubicBezTo>
                    <a:pt x="0" y="76"/>
                    <a:pt x="7" y="104"/>
                    <a:pt x="68" y="104"/>
                  </a:cubicBezTo>
                  <a:close/>
                </a:path>
              </a:pathLst>
            </a:custGeom>
            <a:solidFill>
              <a:srgbClr val="DAC8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íśḷïḓé"/>
            <p:cNvSpPr/>
            <p:nvPr/>
          </p:nvSpPr>
          <p:spPr bwMode="auto">
            <a:xfrm>
              <a:off x="7258051" y="1554163"/>
              <a:ext cx="79375" cy="115888"/>
            </a:xfrm>
            <a:prstGeom prst="ellipse">
              <a:avLst/>
            </a:prstGeom>
            <a:solidFill>
              <a:srgbClr val="FCFC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îṣ1íḓé"/>
            <p:cNvSpPr/>
            <p:nvPr/>
          </p:nvSpPr>
          <p:spPr bwMode="auto">
            <a:xfrm>
              <a:off x="6032501" y="1597025"/>
              <a:ext cx="404813" cy="96838"/>
            </a:xfrm>
            <a:custGeom>
              <a:avLst/>
              <a:gdLst>
                <a:gd name="T0" fmla="*/ 255 w 255"/>
                <a:gd name="T1" fmla="*/ 50 h 61"/>
                <a:gd name="T2" fmla="*/ 3 w 255"/>
                <a:gd name="T3" fmla="*/ 61 h 61"/>
                <a:gd name="T4" fmla="*/ 3 w 255"/>
                <a:gd name="T5" fmla="*/ 60 h 61"/>
                <a:gd name="T6" fmla="*/ 0 w 255"/>
                <a:gd name="T7" fmla="*/ 10 h 61"/>
                <a:gd name="T8" fmla="*/ 0 w 255"/>
                <a:gd name="T9" fmla="*/ 10 h 61"/>
                <a:gd name="T10" fmla="*/ 253 w 255"/>
                <a:gd name="T11" fmla="*/ 0 h 61"/>
                <a:gd name="T12" fmla="*/ 254 w 255"/>
                <a:gd name="T13" fmla="*/ 0 h 61"/>
                <a:gd name="T14" fmla="*/ 255 w 255"/>
                <a:gd name="T15" fmla="*/ 50 h 61"/>
                <a:gd name="T16" fmla="*/ 255 w 255"/>
                <a:gd name="T17" fmla="*/ 5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61">
                  <a:moveTo>
                    <a:pt x="255" y="50"/>
                  </a:moveTo>
                  <a:lnTo>
                    <a:pt x="3" y="61"/>
                  </a:lnTo>
                  <a:lnTo>
                    <a:pt x="3" y="60"/>
                  </a:lnTo>
                  <a:lnTo>
                    <a:pt x="0" y="10"/>
                  </a:lnTo>
                  <a:lnTo>
                    <a:pt x="0" y="10"/>
                  </a:lnTo>
                  <a:lnTo>
                    <a:pt x="253" y="0"/>
                  </a:lnTo>
                  <a:lnTo>
                    <a:pt x="254" y="0"/>
                  </a:lnTo>
                  <a:lnTo>
                    <a:pt x="255" y="50"/>
                  </a:lnTo>
                  <a:lnTo>
                    <a:pt x="255" y="50"/>
                  </a:lnTo>
                  <a:close/>
                </a:path>
              </a:pathLst>
            </a:custGeom>
            <a:solidFill>
              <a:srgbClr val="DAC8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ïSḻíḑè"/>
            <p:cNvSpPr/>
            <p:nvPr/>
          </p:nvSpPr>
          <p:spPr bwMode="auto">
            <a:xfrm>
              <a:off x="6432551" y="1581150"/>
              <a:ext cx="290513" cy="100013"/>
            </a:xfrm>
            <a:custGeom>
              <a:avLst/>
              <a:gdLst>
                <a:gd name="T0" fmla="*/ 183 w 183"/>
                <a:gd name="T1" fmla="*/ 57 h 63"/>
                <a:gd name="T2" fmla="*/ 2 w 183"/>
                <a:gd name="T3" fmla="*/ 63 h 63"/>
                <a:gd name="T4" fmla="*/ 2 w 183"/>
                <a:gd name="T5" fmla="*/ 63 h 63"/>
                <a:gd name="T6" fmla="*/ 0 w 183"/>
                <a:gd name="T7" fmla="*/ 8 h 63"/>
                <a:gd name="T8" fmla="*/ 0 w 183"/>
                <a:gd name="T9" fmla="*/ 8 h 63"/>
                <a:gd name="T10" fmla="*/ 180 w 183"/>
                <a:gd name="T11" fmla="*/ 0 h 63"/>
                <a:gd name="T12" fmla="*/ 180 w 183"/>
                <a:gd name="T13" fmla="*/ 2 h 63"/>
                <a:gd name="T14" fmla="*/ 183 w 183"/>
                <a:gd name="T15" fmla="*/ 56 h 63"/>
                <a:gd name="T16" fmla="*/ 183 w 183"/>
                <a:gd name="T17" fmla="*/ 5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63">
                  <a:moveTo>
                    <a:pt x="183" y="57"/>
                  </a:moveTo>
                  <a:lnTo>
                    <a:pt x="2" y="63"/>
                  </a:lnTo>
                  <a:lnTo>
                    <a:pt x="2" y="63"/>
                  </a:lnTo>
                  <a:lnTo>
                    <a:pt x="0" y="8"/>
                  </a:lnTo>
                  <a:lnTo>
                    <a:pt x="0" y="8"/>
                  </a:lnTo>
                  <a:lnTo>
                    <a:pt x="180" y="0"/>
                  </a:lnTo>
                  <a:lnTo>
                    <a:pt x="180" y="2"/>
                  </a:lnTo>
                  <a:lnTo>
                    <a:pt x="183" y="56"/>
                  </a:lnTo>
                  <a:lnTo>
                    <a:pt x="183" y="57"/>
                  </a:lnTo>
                  <a:close/>
                </a:path>
              </a:pathLst>
            </a:custGeom>
            <a:solidFill>
              <a:srgbClr val="DAC8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íṥḻídê"/>
            <p:cNvSpPr/>
            <p:nvPr/>
          </p:nvSpPr>
          <p:spPr bwMode="auto">
            <a:xfrm>
              <a:off x="6726239" y="1563688"/>
              <a:ext cx="293688" cy="119063"/>
            </a:xfrm>
            <a:custGeom>
              <a:avLst/>
              <a:gdLst>
                <a:gd name="T0" fmla="*/ 182 w 185"/>
                <a:gd name="T1" fmla="*/ 68 h 75"/>
                <a:gd name="T2" fmla="*/ 3 w 185"/>
                <a:gd name="T3" fmla="*/ 75 h 75"/>
                <a:gd name="T4" fmla="*/ 2 w 185"/>
                <a:gd name="T5" fmla="*/ 74 h 75"/>
                <a:gd name="T6" fmla="*/ 0 w 185"/>
                <a:gd name="T7" fmla="*/ 9 h 75"/>
                <a:gd name="T8" fmla="*/ 0 w 185"/>
                <a:gd name="T9" fmla="*/ 8 h 75"/>
                <a:gd name="T10" fmla="*/ 180 w 185"/>
                <a:gd name="T11" fmla="*/ 2 h 75"/>
                <a:gd name="T12" fmla="*/ 185 w 185"/>
                <a:gd name="T13" fmla="*/ 0 h 75"/>
                <a:gd name="T14" fmla="*/ 182 w 185"/>
                <a:gd name="T15" fmla="*/ 68 h 75"/>
                <a:gd name="T16" fmla="*/ 182 w 185"/>
                <a:gd name="T17"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75">
                  <a:moveTo>
                    <a:pt x="182" y="68"/>
                  </a:moveTo>
                  <a:lnTo>
                    <a:pt x="3" y="75"/>
                  </a:lnTo>
                  <a:lnTo>
                    <a:pt x="2" y="74"/>
                  </a:lnTo>
                  <a:lnTo>
                    <a:pt x="0" y="9"/>
                  </a:lnTo>
                  <a:lnTo>
                    <a:pt x="0" y="8"/>
                  </a:lnTo>
                  <a:lnTo>
                    <a:pt x="180" y="2"/>
                  </a:lnTo>
                  <a:lnTo>
                    <a:pt x="185" y="0"/>
                  </a:lnTo>
                  <a:lnTo>
                    <a:pt x="182" y="68"/>
                  </a:lnTo>
                  <a:lnTo>
                    <a:pt x="182" y="68"/>
                  </a:lnTo>
                  <a:close/>
                </a:path>
              </a:pathLst>
            </a:custGeom>
            <a:solidFill>
              <a:srgbClr val="DAC8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iṡḻidê"/>
            <p:cNvSpPr/>
            <p:nvPr/>
          </p:nvSpPr>
          <p:spPr bwMode="auto">
            <a:xfrm>
              <a:off x="7016751" y="1546225"/>
              <a:ext cx="292100" cy="134938"/>
            </a:xfrm>
            <a:custGeom>
              <a:avLst/>
              <a:gdLst>
                <a:gd name="T0" fmla="*/ 184 w 184"/>
                <a:gd name="T1" fmla="*/ 79 h 85"/>
                <a:gd name="T2" fmla="*/ 3 w 184"/>
                <a:gd name="T3" fmla="*/ 85 h 85"/>
                <a:gd name="T4" fmla="*/ 3 w 184"/>
                <a:gd name="T5" fmla="*/ 85 h 85"/>
                <a:gd name="T6" fmla="*/ 0 w 184"/>
                <a:gd name="T7" fmla="*/ 7 h 85"/>
                <a:gd name="T8" fmla="*/ 0 w 184"/>
                <a:gd name="T9" fmla="*/ 7 h 85"/>
                <a:gd name="T10" fmla="*/ 180 w 184"/>
                <a:gd name="T11" fmla="*/ 0 h 85"/>
                <a:gd name="T12" fmla="*/ 180 w 184"/>
                <a:gd name="T13" fmla="*/ 0 h 85"/>
                <a:gd name="T14" fmla="*/ 184 w 184"/>
                <a:gd name="T15" fmla="*/ 78 h 85"/>
                <a:gd name="T16" fmla="*/ 184 w 184"/>
                <a:gd name="T1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85">
                  <a:moveTo>
                    <a:pt x="184" y="79"/>
                  </a:moveTo>
                  <a:lnTo>
                    <a:pt x="3" y="85"/>
                  </a:lnTo>
                  <a:lnTo>
                    <a:pt x="3" y="85"/>
                  </a:lnTo>
                  <a:lnTo>
                    <a:pt x="0" y="7"/>
                  </a:lnTo>
                  <a:lnTo>
                    <a:pt x="0" y="7"/>
                  </a:lnTo>
                  <a:lnTo>
                    <a:pt x="180" y="0"/>
                  </a:lnTo>
                  <a:lnTo>
                    <a:pt x="180" y="0"/>
                  </a:lnTo>
                  <a:lnTo>
                    <a:pt x="184" y="78"/>
                  </a:lnTo>
                  <a:lnTo>
                    <a:pt x="184" y="79"/>
                  </a:lnTo>
                  <a:close/>
                </a:path>
              </a:pathLst>
            </a:custGeom>
            <a:solidFill>
              <a:srgbClr val="DAC8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îŝḷîḑé"/>
            <p:cNvSpPr/>
            <p:nvPr/>
          </p:nvSpPr>
          <p:spPr bwMode="auto">
            <a:xfrm>
              <a:off x="6026151" y="1604963"/>
              <a:ext cx="14288" cy="90488"/>
            </a:xfrm>
            <a:custGeom>
              <a:avLst/>
              <a:gdLst>
                <a:gd name="T0" fmla="*/ 5 w 8"/>
                <a:gd name="T1" fmla="*/ 53 h 53"/>
                <a:gd name="T2" fmla="*/ 3 w 8"/>
                <a:gd name="T3" fmla="*/ 53 h 53"/>
                <a:gd name="T4" fmla="*/ 0 w 8"/>
                <a:gd name="T5" fmla="*/ 50 h 53"/>
                <a:gd name="T6" fmla="*/ 0 w 8"/>
                <a:gd name="T7" fmla="*/ 3 h 53"/>
                <a:gd name="T8" fmla="*/ 3 w 8"/>
                <a:gd name="T9" fmla="*/ 0 h 53"/>
                <a:gd name="T10" fmla="*/ 5 w 8"/>
                <a:gd name="T11" fmla="*/ 0 h 53"/>
                <a:gd name="T12" fmla="*/ 8 w 8"/>
                <a:gd name="T13" fmla="*/ 3 h 53"/>
                <a:gd name="T14" fmla="*/ 8 w 8"/>
                <a:gd name="T15" fmla="*/ 50 h 53"/>
                <a:gd name="T16" fmla="*/ 5 w 8"/>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3">
                  <a:moveTo>
                    <a:pt x="5" y="53"/>
                  </a:moveTo>
                  <a:cubicBezTo>
                    <a:pt x="3" y="53"/>
                    <a:pt x="3" y="53"/>
                    <a:pt x="3" y="53"/>
                  </a:cubicBezTo>
                  <a:cubicBezTo>
                    <a:pt x="2" y="53"/>
                    <a:pt x="0" y="52"/>
                    <a:pt x="0" y="50"/>
                  </a:cubicBezTo>
                  <a:cubicBezTo>
                    <a:pt x="0" y="3"/>
                    <a:pt x="0" y="3"/>
                    <a:pt x="0" y="3"/>
                  </a:cubicBezTo>
                  <a:cubicBezTo>
                    <a:pt x="0" y="1"/>
                    <a:pt x="2" y="0"/>
                    <a:pt x="3" y="0"/>
                  </a:cubicBezTo>
                  <a:cubicBezTo>
                    <a:pt x="5" y="0"/>
                    <a:pt x="5" y="0"/>
                    <a:pt x="5" y="0"/>
                  </a:cubicBezTo>
                  <a:cubicBezTo>
                    <a:pt x="7" y="0"/>
                    <a:pt x="8" y="1"/>
                    <a:pt x="8" y="3"/>
                  </a:cubicBezTo>
                  <a:cubicBezTo>
                    <a:pt x="8" y="50"/>
                    <a:pt x="8" y="50"/>
                    <a:pt x="8" y="50"/>
                  </a:cubicBezTo>
                  <a:cubicBezTo>
                    <a:pt x="8" y="52"/>
                    <a:pt x="7" y="53"/>
                    <a:pt x="5" y="53"/>
                  </a:cubicBezTo>
                  <a:close/>
                </a:path>
              </a:pathLst>
            </a:custGeom>
            <a:solidFill>
              <a:srgbClr val="DDD9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íṣḻiďé"/>
            <p:cNvSpPr/>
            <p:nvPr/>
          </p:nvSpPr>
          <p:spPr bwMode="auto">
            <a:xfrm>
              <a:off x="6424614" y="1585913"/>
              <a:ext cx="12700" cy="104775"/>
            </a:xfrm>
            <a:custGeom>
              <a:avLst/>
              <a:gdLst>
                <a:gd name="T0" fmla="*/ 5 w 8"/>
                <a:gd name="T1" fmla="*/ 61 h 61"/>
                <a:gd name="T2" fmla="*/ 4 w 8"/>
                <a:gd name="T3" fmla="*/ 61 h 61"/>
                <a:gd name="T4" fmla="*/ 0 w 8"/>
                <a:gd name="T5" fmla="*/ 57 h 61"/>
                <a:gd name="T6" fmla="*/ 0 w 8"/>
                <a:gd name="T7" fmla="*/ 3 h 61"/>
                <a:gd name="T8" fmla="*/ 4 w 8"/>
                <a:gd name="T9" fmla="*/ 0 h 61"/>
                <a:gd name="T10" fmla="*/ 5 w 8"/>
                <a:gd name="T11" fmla="*/ 0 h 61"/>
                <a:gd name="T12" fmla="*/ 8 w 8"/>
                <a:gd name="T13" fmla="*/ 3 h 61"/>
                <a:gd name="T14" fmla="*/ 8 w 8"/>
                <a:gd name="T15" fmla="*/ 57 h 61"/>
                <a:gd name="T16" fmla="*/ 5 w 8"/>
                <a:gd name="T1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1">
                  <a:moveTo>
                    <a:pt x="5" y="61"/>
                  </a:moveTo>
                  <a:cubicBezTo>
                    <a:pt x="4" y="61"/>
                    <a:pt x="4" y="61"/>
                    <a:pt x="4" y="61"/>
                  </a:cubicBezTo>
                  <a:cubicBezTo>
                    <a:pt x="2" y="61"/>
                    <a:pt x="0" y="59"/>
                    <a:pt x="0" y="57"/>
                  </a:cubicBezTo>
                  <a:cubicBezTo>
                    <a:pt x="0" y="3"/>
                    <a:pt x="0" y="3"/>
                    <a:pt x="0" y="3"/>
                  </a:cubicBezTo>
                  <a:cubicBezTo>
                    <a:pt x="0" y="2"/>
                    <a:pt x="2" y="0"/>
                    <a:pt x="4" y="0"/>
                  </a:cubicBezTo>
                  <a:cubicBezTo>
                    <a:pt x="5" y="0"/>
                    <a:pt x="5" y="0"/>
                    <a:pt x="5" y="0"/>
                  </a:cubicBezTo>
                  <a:cubicBezTo>
                    <a:pt x="7" y="0"/>
                    <a:pt x="8" y="2"/>
                    <a:pt x="8" y="3"/>
                  </a:cubicBezTo>
                  <a:cubicBezTo>
                    <a:pt x="8" y="57"/>
                    <a:pt x="8" y="57"/>
                    <a:pt x="8" y="57"/>
                  </a:cubicBezTo>
                  <a:cubicBezTo>
                    <a:pt x="8" y="59"/>
                    <a:pt x="7" y="61"/>
                    <a:pt x="5" y="61"/>
                  </a:cubicBezTo>
                  <a:close/>
                </a:path>
              </a:pathLst>
            </a:custGeom>
            <a:solidFill>
              <a:srgbClr val="DDD9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îśḷiďè"/>
            <p:cNvSpPr/>
            <p:nvPr/>
          </p:nvSpPr>
          <p:spPr bwMode="auto">
            <a:xfrm>
              <a:off x="6716714" y="1570038"/>
              <a:ext cx="15875" cy="120650"/>
            </a:xfrm>
            <a:custGeom>
              <a:avLst/>
              <a:gdLst>
                <a:gd name="T0" fmla="*/ 5 w 9"/>
                <a:gd name="T1" fmla="*/ 70 h 70"/>
                <a:gd name="T2" fmla="*/ 4 w 9"/>
                <a:gd name="T3" fmla="*/ 70 h 70"/>
                <a:gd name="T4" fmla="*/ 0 w 9"/>
                <a:gd name="T5" fmla="*/ 66 h 70"/>
                <a:gd name="T6" fmla="*/ 0 w 9"/>
                <a:gd name="T7" fmla="*/ 3 h 70"/>
                <a:gd name="T8" fmla="*/ 4 w 9"/>
                <a:gd name="T9" fmla="*/ 0 h 70"/>
                <a:gd name="T10" fmla="*/ 5 w 9"/>
                <a:gd name="T11" fmla="*/ 0 h 70"/>
                <a:gd name="T12" fmla="*/ 9 w 9"/>
                <a:gd name="T13" fmla="*/ 3 h 70"/>
                <a:gd name="T14" fmla="*/ 9 w 9"/>
                <a:gd name="T15" fmla="*/ 66 h 70"/>
                <a:gd name="T16" fmla="*/ 5 w 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0">
                  <a:moveTo>
                    <a:pt x="5" y="70"/>
                  </a:moveTo>
                  <a:cubicBezTo>
                    <a:pt x="4" y="70"/>
                    <a:pt x="4" y="70"/>
                    <a:pt x="4" y="70"/>
                  </a:cubicBezTo>
                  <a:cubicBezTo>
                    <a:pt x="2" y="70"/>
                    <a:pt x="0" y="68"/>
                    <a:pt x="0" y="66"/>
                  </a:cubicBezTo>
                  <a:cubicBezTo>
                    <a:pt x="0" y="3"/>
                    <a:pt x="0" y="3"/>
                    <a:pt x="0" y="3"/>
                  </a:cubicBezTo>
                  <a:cubicBezTo>
                    <a:pt x="0" y="1"/>
                    <a:pt x="2" y="0"/>
                    <a:pt x="4" y="0"/>
                  </a:cubicBezTo>
                  <a:cubicBezTo>
                    <a:pt x="5" y="0"/>
                    <a:pt x="5" y="0"/>
                    <a:pt x="5" y="0"/>
                  </a:cubicBezTo>
                  <a:cubicBezTo>
                    <a:pt x="7" y="0"/>
                    <a:pt x="9" y="1"/>
                    <a:pt x="9" y="3"/>
                  </a:cubicBezTo>
                  <a:cubicBezTo>
                    <a:pt x="9" y="66"/>
                    <a:pt x="9" y="66"/>
                    <a:pt x="9" y="66"/>
                  </a:cubicBezTo>
                  <a:cubicBezTo>
                    <a:pt x="9" y="68"/>
                    <a:pt x="7" y="70"/>
                    <a:pt x="5" y="70"/>
                  </a:cubicBezTo>
                  <a:close/>
                </a:path>
              </a:pathLst>
            </a:custGeom>
            <a:solidFill>
              <a:srgbClr val="DDD9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 name="isļíḑé"/>
            <p:cNvSpPr/>
            <p:nvPr/>
          </p:nvSpPr>
          <p:spPr bwMode="auto">
            <a:xfrm>
              <a:off x="7011989" y="1549400"/>
              <a:ext cx="14288" cy="139700"/>
            </a:xfrm>
            <a:custGeom>
              <a:avLst/>
              <a:gdLst>
                <a:gd name="T0" fmla="*/ 3 w 8"/>
                <a:gd name="T1" fmla="*/ 81 h 81"/>
                <a:gd name="T2" fmla="*/ 5 w 8"/>
                <a:gd name="T3" fmla="*/ 81 h 81"/>
                <a:gd name="T4" fmla="*/ 8 w 8"/>
                <a:gd name="T5" fmla="*/ 77 h 81"/>
                <a:gd name="T6" fmla="*/ 8 w 8"/>
                <a:gd name="T7" fmla="*/ 4 h 81"/>
                <a:gd name="T8" fmla="*/ 5 w 8"/>
                <a:gd name="T9" fmla="*/ 0 h 81"/>
                <a:gd name="T10" fmla="*/ 3 w 8"/>
                <a:gd name="T11" fmla="*/ 0 h 81"/>
                <a:gd name="T12" fmla="*/ 0 w 8"/>
                <a:gd name="T13" fmla="*/ 4 h 81"/>
                <a:gd name="T14" fmla="*/ 0 w 8"/>
                <a:gd name="T15" fmla="*/ 77 h 81"/>
                <a:gd name="T16" fmla="*/ 3 w 8"/>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1">
                  <a:moveTo>
                    <a:pt x="3" y="81"/>
                  </a:moveTo>
                  <a:cubicBezTo>
                    <a:pt x="5" y="81"/>
                    <a:pt x="5" y="81"/>
                    <a:pt x="5" y="81"/>
                  </a:cubicBezTo>
                  <a:cubicBezTo>
                    <a:pt x="6" y="81"/>
                    <a:pt x="8" y="79"/>
                    <a:pt x="8" y="77"/>
                  </a:cubicBezTo>
                  <a:cubicBezTo>
                    <a:pt x="8" y="4"/>
                    <a:pt x="8" y="4"/>
                    <a:pt x="8" y="4"/>
                  </a:cubicBezTo>
                  <a:cubicBezTo>
                    <a:pt x="8" y="2"/>
                    <a:pt x="6" y="0"/>
                    <a:pt x="5" y="0"/>
                  </a:cubicBezTo>
                  <a:cubicBezTo>
                    <a:pt x="3" y="0"/>
                    <a:pt x="3" y="0"/>
                    <a:pt x="3" y="0"/>
                  </a:cubicBezTo>
                  <a:cubicBezTo>
                    <a:pt x="1" y="0"/>
                    <a:pt x="0" y="2"/>
                    <a:pt x="0" y="4"/>
                  </a:cubicBezTo>
                  <a:cubicBezTo>
                    <a:pt x="0" y="77"/>
                    <a:pt x="0" y="77"/>
                    <a:pt x="0" y="77"/>
                  </a:cubicBezTo>
                  <a:cubicBezTo>
                    <a:pt x="0" y="79"/>
                    <a:pt x="1" y="81"/>
                    <a:pt x="3" y="81"/>
                  </a:cubicBezTo>
                  <a:close/>
                </a:path>
              </a:pathLst>
            </a:custGeom>
            <a:solidFill>
              <a:srgbClr val="DDD9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ïs1ïďè"/>
            <p:cNvSpPr/>
            <p:nvPr/>
          </p:nvSpPr>
          <p:spPr bwMode="auto">
            <a:xfrm>
              <a:off x="7302501" y="1539875"/>
              <a:ext cx="14288" cy="141288"/>
            </a:xfrm>
            <a:custGeom>
              <a:avLst/>
              <a:gdLst>
                <a:gd name="T0" fmla="*/ 4 w 8"/>
                <a:gd name="T1" fmla="*/ 82 h 82"/>
                <a:gd name="T2" fmla="*/ 3 w 8"/>
                <a:gd name="T3" fmla="*/ 82 h 82"/>
                <a:gd name="T4" fmla="*/ 0 w 8"/>
                <a:gd name="T5" fmla="*/ 79 h 82"/>
                <a:gd name="T6" fmla="*/ 0 w 8"/>
                <a:gd name="T7" fmla="*/ 3 h 82"/>
                <a:gd name="T8" fmla="*/ 3 w 8"/>
                <a:gd name="T9" fmla="*/ 0 h 82"/>
                <a:gd name="T10" fmla="*/ 4 w 8"/>
                <a:gd name="T11" fmla="*/ 0 h 82"/>
                <a:gd name="T12" fmla="*/ 8 w 8"/>
                <a:gd name="T13" fmla="*/ 3 h 82"/>
                <a:gd name="T14" fmla="*/ 8 w 8"/>
                <a:gd name="T15" fmla="*/ 79 h 82"/>
                <a:gd name="T16" fmla="*/ 4 w 8"/>
                <a:gd name="T1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2">
                  <a:moveTo>
                    <a:pt x="4" y="82"/>
                  </a:moveTo>
                  <a:cubicBezTo>
                    <a:pt x="3" y="82"/>
                    <a:pt x="3" y="82"/>
                    <a:pt x="3" y="82"/>
                  </a:cubicBezTo>
                  <a:cubicBezTo>
                    <a:pt x="1" y="82"/>
                    <a:pt x="0" y="81"/>
                    <a:pt x="0" y="79"/>
                  </a:cubicBezTo>
                  <a:cubicBezTo>
                    <a:pt x="0" y="3"/>
                    <a:pt x="0" y="3"/>
                    <a:pt x="0" y="3"/>
                  </a:cubicBezTo>
                  <a:cubicBezTo>
                    <a:pt x="0" y="1"/>
                    <a:pt x="1" y="0"/>
                    <a:pt x="3" y="0"/>
                  </a:cubicBezTo>
                  <a:cubicBezTo>
                    <a:pt x="4" y="0"/>
                    <a:pt x="4" y="0"/>
                    <a:pt x="4" y="0"/>
                  </a:cubicBezTo>
                  <a:cubicBezTo>
                    <a:pt x="6" y="0"/>
                    <a:pt x="8" y="1"/>
                    <a:pt x="8" y="3"/>
                  </a:cubicBezTo>
                  <a:cubicBezTo>
                    <a:pt x="8" y="79"/>
                    <a:pt x="8" y="79"/>
                    <a:pt x="8" y="79"/>
                  </a:cubicBezTo>
                  <a:cubicBezTo>
                    <a:pt x="8" y="81"/>
                    <a:pt x="6" y="82"/>
                    <a:pt x="4" y="82"/>
                  </a:cubicBezTo>
                  <a:close/>
                </a:path>
              </a:pathLst>
            </a:custGeom>
            <a:solidFill>
              <a:srgbClr val="DDD9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îṣļiḓe"/>
            <p:cNvSpPr/>
            <p:nvPr/>
          </p:nvSpPr>
          <p:spPr bwMode="auto">
            <a:xfrm>
              <a:off x="5697539" y="1866900"/>
              <a:ext cx="161925" cy="273050"/>
            </a:xfrm>
            <a:custGeom>
              <a:avLst/>
              <a:gdLst>
                <a:gd name="T0" fmla="*/ 58 w 94"/>
                <a:gd name="T1" fmla="*/ 0 h 158"/>
                <a:gd name="T2" fmla="*/ 58 w 94"/>
                <a:gd name="T3" fmla="*/ 68 h 158"/>
                <a:gd name="T4" fmla="*/ 58 w 94"/>
                <a:gd name="T5" fmla="*/ 68 h 158"/>
                <a:gd name="T6" fmla="*/ 65 w 94"/>
                <a:gd name="T7" fmla="*/ 70 h 158"/>
                <a:gd name="T8" fmla="*/ 74 w 94"/>
                <a:gd name="T9" fmla="*/ 69 h 158"/>
                <a:gd name="T10" fmla="*/ 94 w 94"/>
                <a:gd name="T11" fmla="*/ 118 h 158"/>
                <a:gd name="T12" fmla="*/ 76 w 94"/>
                <a:gd name="T13" fmla="*/ 66 h 158"/>
                <a:gd name="T14" fmla="*/ 77 w 94"/>
                <a:gd name="T15" fmla="*/ 65 h 158"/>
                <a:gd name="T16" fmla="*/ 84 w 94"/>
                <a:gd name="T17" fmla="*/ 114 h 158"/>
                <a:gd name="T18" fmla="*/ 90 w 94"/>
                <a:gd name="T19" fmla="*/ 8 h 158"/>
                <a:gd name="T20" fmla="*/ 58 w 94"/>
                <a:gd name="T2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58">
                  <a:moveTo>
                    <a:pt x="58" y="0"/>
                  </a:moveTo>
                  <a:cubicBezTo>
                    <a:pt x="58" y="0"/>
                    <a:pt x="0" y="158"/>
                    <a:pt x="58" y="68"/>
                  </a:cubicBezTo>
                  <a:cubicBezTo>
                    <a:pt x="58" y="68"/>
                    <a:pt x="58" y="68"/>
                    <a:pt x="58" y="68"/>
                  </a:cubicBezTo>
                  <a:cubicBezTo>
                    <a:pt x="61" y="68"/>
                    <a:pt x="63" y="69"/>
                    <a:pt x="65" y="70"/>
                  </a:cubicBezTo>
                  <a:cubicBezTo>
                    <a:pt x="68" y="69"/>
                    <a:pt x="71" y="68"/>
                    <a:pt x="74" y="69"/>
                  </a:cubicBezTo>
                  <a:cubicBezTo>
                    <a:pt x="74" y="68"/>
                    <a:pt x="93" y="118"/>
                    <a:pt x="94" y="118"/>
                  </a:cubicBezTo>
                  <a:cubicBezTo>
                    <a:pt x="76" y="66"/>
                    <a:pt x="76" y="66"/>
                    <a:pt x="76" y="66"/>
                  </a:cubicBezTo>
                  <a:cubicBezTo>
                    <a:pt x="76" y="66"/>
                    <a:pt x="77" y="65"/>
                    <a:pt x="77" y="65"/>
                  </a:cubicBezTo>
                  <a:cubicBezTo>
                    <a:pt x="76" y="63"/>
                    <a:pt x="85" y="117"/>
                    <a:pt x="84" y="114"/>
                  </a:cubicBezTo>
                  <a:cubicBezTo>
                    <a:pt x="85" y="103"/>
                    <a:pt x="90" y="8"/>
                    <a:pt x="90" y="8"/>
                  </a:cubicBezTo>
                  <a:cubicBezTo>
                    <a:pt x="61" y="3"/>
                    <a:pt x="58" y="0"/>
                    <a:pt x="58" y="0"/>
                  </a:cubicBezTo>
                  <a:close/>
                </a:path>
              </a:pathLst>
            </a:cu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îṡľíďê"/>
            <p:cNvSpPr/>
            <p:nvPr/>
          </p:nvSpPr>
          <p:spPr bwMode="auto">
            <a:xfrm>
              <a:off x="6307139" y="1616075"/>
              <a:ext cx="214313" cy="384175"/>
            </a:xfrm>
            <a:custGeom>
              <a:avLst/>
              <a:gdLst>
                <a:gd name="T0" fmla="*/ 66 w 124"/>
                <a:gd name="T1" fmla="*/ 17 h 223"/>
                <a:gd name="T2" fmla="*/ 60 w 124"/>
                <a:gd name="T3" fmla="*/ 26 h 223"/>
                <a:gd name="T4" fmla="*/ 45 w 124"/>
                <a:gd name="T5" fmla="*/ 37 h 223"/>
                <a:gd name="T6" fmla="*/ 42 w 124"/>
                <a:gd name="T7" fmla="*/ 37 h 223"/>
                <a:gd name="T8" fmla="*/ 33 w 124"/>
                <a:gd name="T9" fmla="*/ 38 h 223"/>
                <a:gd name="T10" fmla="*/ 29 w 124"/>
                <a:gd name="T11" fmla="*/ 38 h 223"/>
                <a:gd name="T12" fmla="*/ 26 w 124"/>
                <a:gd name="T13" fmla="*/ 38 h 223"/>
                <a:gd name="T14" fmla="*/ 24 w 124"/>
                <a:gd name="T15" fmla="*/ 38 h 223"/>
                <a:gd name="T16" fmla="*/ 36 w 124"/>
                <a:gd name="T17" fmla="*/ 65 h 223"/>
                <a:gd name="T18" fmla="*/ 62 w 124"/>
                <a:gd name="T19" fmla="*/ 97 h 223"/>
                <a:gd name="T20" fmla="*/ 23 w 124"/>
                <a:gd name="T21" fmla="*/ 195 h 223"/>
                <a:gd name="T22" fmla="*/ 66 w 124"/>
                <a:gd name="T23" fmla="*/ 216 h 223"/>
                <a:gd name="T24" fmla="*/ 99 w 124"/>
                <a:gd name="T25" fmla="*/ 109 h 223"/>
                <a:gd name="T26" fmla="*/ 123 w 124"/>
                <a:gd name="T27" fmla="*/ 39 h 223"/>
                <a:gd name="T28" fmla="*/ 66 w 124"/>
                <a:gd name="T29" fmla="*/ 1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223">
                  <a:moveTo>
                    <a:pt x="66" y="17"/>
                  </a:moveTo>
                  <a:cubicBezTo>
                    <a:pt x="65" y="20"/>
                    <a:pt x="63" y="23"/>
                    <a:pt x="60" y="26"/>
                  </a:cubicBezTo>
                  <a:cubicBezTo>
                    <a:pt x="56" y="32"/>
                    <a:pt x="48" y="37"/>
                    <a:pt x="45" y="37"/>
                  </a:cubicBezTo>
                  <a:cubicBezTo>
                    <a:pt x="44" y="38"/>
                    <a:pt x="43" y="37"/>
                    <a:pt x="42" y="37"/>
                  </a:cubicBezTo>
                  <a:cubicBezTo>
                    <a:pt x="40" y="38"/>
                    <a:pt x="37" y="38"/>
                    <a:pt x="33" y="38"/>
                  </a:cubicBezTo>
                  <a:cubicBezTo>
                    <a:pt x="32" y="38"/>
                    <a:pt x="30" y="38"/>
                    <a:pt x="29" y="38"/>
                  </a:cubicBezTo>
                  <a:cubicBezTo>
                    <a:pt x="28" y="38"/>
                    <a:pt x="27" y="38"/>
                    <a:pt x="26" y="38"/>
                  </a:cubicBezTo>
                  <a:cubicBezTo>
                    <a:pt x="25" y="38"/>
                    <a:pt x="25" y="38"/>
                    <a:pt x="24" y="38"/>
                  </a:cubicBezTo>
                  <a:cubicBezTo>
                    <a:pt x="24" y="44"/>
                    <a:pt x="27" y="54"/>
                    <a:pt x="36" y="65"/>
                  </a:cubicBezTo>
                  <a:cubicBezTo>
                    <a:pt x="51" y="84"/>
                    <a:pt x="62" y="97"/>
                    <a:pt x="62" y="97"/>
                  </a:cubicBezTo>
                  <a:cubicBezTo>
                    <a:pt x="62" y="97"/>
                    <a:pt x="46" y="168"/>
                    <a:pt x="23" y="195"/>
                  </a:cubicBezTo>
                  <a:cubicBezTo>
                    <a:pt x="0" y="223"/>
                    <a:pt x="59" y="212"/>
                    <a:pt x="66" y="216"/>
                  </a:cubicBezTo>
                  <a:cubicBezTo>
                    <a:pt x="66" y="216"/>
                    <a:pt x="95" y="148"/>
                    <a:pt x="99" y="109"/>
                  </a:cubicBezTo>
                  <a:cubicBezTo>
                    <a:pt x="99" y="109"/>
                    <a:pt x="122" y="59"/>
                    <a:pt x="123" y="39"/>
                  </a:cubicBezTo>
                  <a:cubicBezTo>
                    <a:pt x="124" y="26"/>
                    <a:pt x="86" y="0"/>
                    <a:pt x="66" y="17"/>
                  </a:cubicBezTo>
                  <a:close/>
                </a:path>
              </a:pathLst>
            </a:cu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 name="îṡļíḓê"/>
            <p:cNvSpPr/>
            <p:nvPr/>
          </p:nvSpPr>
          <p:spPr bwMode="auto">
            <a:xfrm>
              <a:off x="5716589" y="3619500"/>
              <a:ext cx="169863" cy="176213"/>
            </a:xfrm>
            <a:custGeom>
              <a:avLst/>
              <a:gdLst>
                <a:gd name="T0" fmla="*/ 22 w 99"/>
                <a:gd name="T1" fmla="*/ 8 h 102"/>
                <a:gd name="T2" fmla="*/ 1 w 99"/>
                <a:gd name="T3" fmla="*/ 86 h 102"/>
                <a:gd name="T4" fmla="*/ 77 w 99"/>
                <a:gd name="T5" fmla="*/ 97 h 102"/>
                <a:gd name="T6" fmla="*/ 92 w 99"/>
                <a:gd name="T7" fmla="*/ 16 h 102"/>
                <a:gd name="T8" fmla="*/ 22 w 99"/>
                <a:gd name="T9" fmla="*/ 8 h 102"/>
              </a:gdLst>
              <a:ahLst/>
              <a:cxnLst>
                <a:cxn ang="0">
                  <a:pos x="T0" y="T1"/>
                </a:cxn>
                <a:cxn ang="0">
                  <a:pos x="T2" y="T3"/>
                </a:cxn>
                <a:cxn ang="0">
                  <a:pos x="T4" y="T5"/>
                </a:cxn>
                <a:cxn ang="0">
                  <a:pos x="T6" y="T7"/>
                </a:cxn>
                <a:cxn ang="0">
                  <a:pos x="T8" y="T9"/>
                </a:cxn>
              </a:cxnLst>
              <a:rect l="0" t="0" r="r" b="b"/>
              <a:pathLst>
                <a:path w="99" h="102">
                  <a:moveTo>
                    <a:pt x="22" y="8"/>
                  </a:moveTo>
                  <a:cubicBezTo>
                    <a:pt x="22" y="8"/>
                    <a:pt x="2" y="70"/>
                    <a:pt x="1" y="86"/>
                  </a:cubicBezTo>
                  <a:cubicBezTo>
                    <a:pt x="0" y="101"/>
                    <a:pt x="70" y="102"/>
                    <a:pt x="77" y="97"/>
                  </a:cubicBezTo>
                  <a:cubicBezTo>
                    <a:pt x="83" y="93"/>
                    <a:pt x="99" y="18"/>
                    <a:pt x="92" y="16"/>
                  </a:cubicBezTo>
                  <a:cubicBezTo>
                    <a:pt x="86" y="14"/>
                    <a:pt x="24" y="0"/>
                    <a:pt x="22" y="8"/>
                  </a:cubicBezTo>
                  <a:close/>
                </a:path>
              </a:pathLst>
            </a:custGeom>
            <a:solidFill>
              <a:srgbClr val="553C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 name="iSļîdê"/>
            <p:cNvSpPr/>
            <p:nvPr/>
          </p:nvSpPr>
          <p:spPr bwMode="auto">
            <a:xfrm>
              <a:off x="5743576" y="2692400"/>
              <a:ext cx="242888" cy="995363"/>
            </a:xfrm>
            <a:custGeom>
              <a:avLst/>
              <a:gdLst>
                <a:gd name="T0" fmla="*/ 0 w 141"/>
                <a:gd name="T1" fmla="*/ 552 h 578"/>
                <a:gd name="T2" fmla="*/ 31 w 141"/>
                <a:gd name="T3" fmla="*/ 570 h 578"/>
                <a:gd name="T4" fmla="*/ 77 w 141"/>
                <a:gd name="T5" fmla="*/ 557 h 578"/>
                <a:gd name="T6" fmla="*/ 141 w 141"/>
                <a:gd name="T7" fmla="*/ 99 h 578"/>
                <a:gd name="T8" fmla="*/ 43 w 141"/>
                <a:gd name="T9" fmla="*/ 31 h 578"/>
                <a:gd name="T10" fmla="*/ 55 w 141"/>
                <a:gd name="T11" fmla="*/ 281 h 578"/>
                <a:gd name="T12" fmla="*/ 0 w 141"/>
                <a:gd name="T13" fmla="*/ 552 h 578"/>
              </a:gdLst>
              <a:ahLst/>
              <a:cxnLst>
                <a:cxn ang="0">
                  <a:pos x="T0" y="T1"/>
                </a:cxn>
                <a:cxn ang="0">
                  <a:pos x="T2" y="T3"/>
                </a:cxn>
                <a:cxn ang="0">
                  <a:pos x="T4" y="T5"/>
                </a:cxn>
                <a:cxn ang="0">
                  <a:pos x="T6" y="T7"/>
                </a:cxn>
                <a:cxn ang="0">
                  <a:pos x="T8" y="T9"/>
                </a:cxn>
                <a:cxn ang="0">
                  <a:pos x="T10" y="T11"/>
                </a:cxn>
                <a:cxn ang="0">
                  <a:pos x="T12" y="T13"/>
                </a:cxn>
              </a:cxnLst>
              <a:rect l="0" t="0" r="r" b="b"/>
              <a:pathLst>
                <a:path w="141" h="578">
                  <a:moveTo>
                    <a:pt x="0" y="552"/>
                  </a:moveTo>
                  <a:cubicBezTo>
                    <a:pt x="0" y="552"/>
                    <a:pt x="12" y="562"/>
                    <a:pt x="31" y="570"/>
                  </a:cubicBezTo>
                  <a:cubicBezTo>
                    <a:pt x="51" y="578"/>
                    <a:pt x="77" y="557"/>
                    <a:pt x="77" y="557"/>
                  </a:cubicBezTo>
                  <a:cubicBezTo>
                    <a:pt x="104" y="494"/>
                    <a:pt x="141" y="99"/>
                    <a:pt x="141" y="99"/>
                  </a:cubicBezTo>
                  <a:cubicBezTo>
                    <a:pt x="141" y="99"/>
                    <a:pt x="50" y="0"/>
                    <a:pt x="43" y="31"/>
                  </a:cubicBezTo>
                  <a:cubicBezTo>
                    <a:pt x="35" y="61"/>
                    <a:pt x="67" y="199"/>
                    <a:pt x="55" y="281"/>
                  </a:cubicBezTo>
                  <a:lnTo>
                    <a:pt x="0" y="552"/>
                  </a:lnTo>
                  <a:close/>
                </a:path>
              </a:pathLst>
            </a:custGeom>
            <a:solidFill>
              <a:srgbClr val="3A648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 name="iṡ1iḓé"/>
            <p:cNvSpPr/>
            <p:nvPr/>
          </p:nvSpPr>
          <p:spPr bwMode="auto">
            <a:xfrm>
              <a:off x="5826126" y="3624263"/>
              <a:ext cx="293688" cy="177800"/>
            </a:xfrm>
            <a:custGeom>
              <a:avLst/>
              <a:gdLst>
                <a:gd name="T0" fmla="*/ 78 w 170"/>
                <a:gd name="T1" fmla="*/ 14 h 104"/>
                <a:gd name="T2" fmla="*/ 109 w 170"/>
                <a:gd name="T3" fmla="*/ 64 h 104"/>
                <a:gd name="T4" fmla="*/ 166 w 170"/>
                <a:gd name="T5" fmla="*/ 67 h 104"/>
                <a:gd name="T6" fmla="*/ 170 w 170"/>
                <a:gd name="T7" fmla="*/ 95 h 104"/>
                <a:gd name="T8" fmla="*/ 84 w 170"/>
                <a:gd name="T9" fmla="*/ 102 h 104"/>
                <a:gd name="T10" fmla="*/ 2 w 170"/>
                <a:gd name="T11" fmla="*/ 95 h 104"/>
                <a:gd name="T12" fmla="*/ 23 w 170"/>
                <a:gd name="T13" fmla="*/ 11 h 104"/>
                <a:gd name="T14" fmla="*/ 78 w 170"/>
                <a:gd name="T15" fmla="*/ 14 h 1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04">
                  <a:moveTo>
                    <a:pt x="78" y="14"/>
                  </a:moveTo>
                  <a:cubicBezTo>
                    <a:pt x="78" y="14"/>
                    <a:pt x="103" y="60"/>
                    <a:pt x="109" y="64"/>
                  </a:cubicBezTo>
                  <a:cubicBezTo>
                    <a:pt x="116" y="68"/>
                    <a:pt x="162" y="64"/>
                    <a:pt x="166" y="67"/>
                  </a:cubicBezTo>
                  <a:cubicBezTo>
                    <a:pt x="170" y="71"/>
                    <a:pt x="170" y="95"/>
                    <a:pt x="170" y="95"/>
                  </a:cubicBezTo>
                  <a:cubicBezTo>
                    <a:pt x="159" y="98"/>
                    <a:pt x="104" y="102"/>
                    <a:pt x="84" y="102"/>
                  </a:cubicBezTo>
                  <a:cubicBezTo>
                    <a:pt x="65" y="102"/>
                    <a:pt x="14" y="104"/>
                    <a:pt x="2" y="95"/>
                  </a:cubicBezTo>
                  <a:cubicBezTo>
                    <a:pt x="0" y="89"/>
                    <a:pt x="18" y="18"/>
                    <a:pt x="23" y="11"/>
                  </a:cubicBezTo>
                  <a:cubicBezTo>
                    <a:pt x="28" y="3"/>
                    <a:pt x="76" y="0"/>
                    <a:pt x="78" y="14"/>
                  </a:cubicBezTo>
                  <a:close/>
                </a:path>
              </a:pathLst>
            </a:custGeom>
            <a:solidFill>
              <a:srgbClr val="593F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5" name="íṥḷîḍè"/>
            <p:cNvSpPr/>
            <p:nvPr/>
          </p:nvSpPr>
          <p:spPr bwMode="auto">
            <a:xfrm>
              <a:off x="5802314" y="2687638"/>
              <a:ext cx="341313" cy="1022350"/>
            </a:xfrm>
            <a:custGeom>
              <a:avLst/>
              <a:gdLst>
                <a:gd name="T0" fmla="*/ 197 w 198"/>
                <a:gd name="T1" fmla="*/ 15 h 594"/>
                <a:gd name="T2" fmla="*/ 182 w 198"/>
                <a:gd name="T3" fmla="*/ 321 h 594"/>
                <a:gd name="T4" fmla="*/ 116 w 198"/>
                <a:gd name="T5" fmla="*/ 529 h 594"/>
                <a:gd name="T6" fmla="*/ 115 w 198"/>
                <a:gd name="T7" fmla="*/ 548 h 594"/>
                <a:gd name="T8" fmla="*/ 95 w 198"/>
                <a:gd name="T9" fmla="*/ 585 h 594"/>
                <a:gd name="T10" fmla="*/ 28 w 198"/>
                <a:gd name="T11" fmla="*/ 572 h 594"/>
                <a:gd name="T12" fmla="*/ 58 w 198"/>
                <a:gd name="T13" fmla="*/ 447 h 594"/>
                <a:gd name="T14" fmla="*/ 86 w 198"/>
                <a:gd name="T15" fmla="*/ 108 h 594"/>
                <a:gd name="T16" fmla="*/ 12 w 198"/>
                <a:gd name="T17" fmla="*/ 50 h 594"/>
                <a:gd name="T18" fmla="*/ 1 w 198"/>
                <a:gd name="T19" fmla="*/ 3 h 594"/>
                <a:gd name="T20" fmla="*/ 197 w 198"/>
                <a:gd name="T21" fmla="*/ 15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8" h="594">
                  <a:moveTo>
                    <a:pt x="197" y="15"/>
                  </a:moveTo>
                  <a:cubicBezTo>
                    <a:pt x="197" y="15"/>
                    <a:pt x="198" y="265"/>
                    <a:pt x="182" y="321"/>
                  </a:cubicBezTo>
                  <a:cubicBezTo>
                    <a:pt x="165" y="376"/>
                    <a:pt x="120" y="517"/>
                    <a:pt x="116" y="529"/>
                  </a:cubicBezTo>
                  <a:cubicBezTo>
                    <a:pt x="116" y="529"/>
                    <a:pt x="116" y="542"/>
                    <a:pt x="115" y="548"/>
                  </a:cubicBezTo>
                  <a:cubicBezTo>
                    <a:pt x="114" y="555"/>
                    <a:pt x="102" y="580"/>
                    <a:pt x="95" y="585"/>
                  </a:cubicBezTo>
                  <a:cubicBezTo>
                    <a:pt x="88" y="590"/>
                    <a:pt x="38" y="594"/>
                    <a:pt x="28" y="572"/>
                  </a:cubicBezTo>
                  <a:cubicBezTo>
                    <a:pt x="28" y="572"/>
                    <a:pt x="50" y="483"/>
                    <a:pt x="58" y="447"/>
                  </a:cubicBezTo>
                  <a:cubicBezTo>
                    <a:pt x="67" y="411"/>
                    <a:pt x="90" y="189"/>
                    <a:pt x="86" y="108"/>
                  </a:cubicBezTo>
                  <a:cubicBezTo>
                    <a:pt x="86" y="108"/>
                    <a:pt x="20" y="72"/>
                    <a:pt x="12" y="50"/>
                  </a:cubicBezTo>
                  <a:cubicBezTo>
                    <a:pt x="5" y="30"/>
                    <a:pt x="0" y="6"/>
                    <a:pt x="1" y="3"/>
                  </a:cubicBezTo>
                  <a:cubicBezTo>
                    <a:pt x="1" y="0"/>
                    <a:pt x="197" y="15"/>
                    <a:pt x="197" y="15"/>
                  </a:cubicBezTo>
                  <a:close/>
                </a:path>
              </a:pathLst>
            </a:custGeom>
            <a:solidFill>
              <a:srgbClr val="3D6C9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6" name="ïṡļîḋé"/>
            <p:cNvSpPr/>
            <p:nvPr/>
          </p:nvSpPr>
          <p:spPr bwMode="auto">
            <a:xfrm>
              <a:off x="5640389" y="1835150"/>
              <a:ext cx="835025" cy="962025"/>
            </a:xfrm>
            <a:custGeom>
              <a:avLst/>
              <a:gdLst>
                <a:gd name="T0" fmla="*/ 78 w 485"/>
                <a:gd name="T1" fmla="*/ 517 h 560"/>
                <a:gd name="T2" fmla="*/ 76 w 485"/>
                <a:gd name="T3" fmla="*/ 306 h 560"/>
                <a:gd name="T4" fmla="*/ 24 w 485"/>
                <a:gd name="T5" fmla="*/ 81 h 560"/>
                <a:gd name="T6" fmla="*/ 67 w 485"/>
                <a:gd name="T7" fmla="*/ 81 h 560"/>
                <a:gd name="T8" fmla="*/ 135 w 485"/>
                <a:gd name="T9" fmla="*/ 85 h 560"/>
                <a:gd name="T10" fmla="*/ 189 w 485"/>
                <a:gd name="T11" fmla="*/ 90 h 560"/>
                <a:gd name="T12" fmla="*/ 314 w 485"/>
                <a:gd name="T13" fmla="*/ 156 h 560"/>
                <a:gd name="T14" fmla="*/ 425 w 485"/>
                <a:gd name="T15" fmla="*/ 16 h 560"/>
                <a:gd name="T16" fmla="*/ 484 w 485"/>
                <a:gd name="T17" fmla="*/ 24 h 560"/>
                <a:gd name="T18" fmla="*/ 387 w 485"/>
                <a:gd name="T19" fmla="*/ 205 h 560"/>
                <a:gd name="T20" fmla="*/ 252 w 485"/>
                <a:gd name="T21" fmla="*/ 213 h 560"/>
                <a:gd name="T22" fmla="*/ 301 w 485"/>
                <a:gd name="T23" fmla="*/ 531 h 560"/>
                <a:gd name="T24" fmla="*/ 78 w 485"/>
                <a:gd name="T25" fmla="*/ 517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5" h="560">
                  <a:moveTo>
                    <a:pt x="78" y="517"/>
                  </a:moveTo>
                  <a:cubicBezTo>
                    <a:pt x="78" y="517"/>
                    <a:pt x="102" y="391"/>
                    <a:pt x="76" y="306"/>
                  </a:cubicBezTo>
                  <a:cubicBezTo>
                    <a:pt x="51" y="220"/>
                    <a:pt x="0" y="121"/>
                    <a:pt x="24" y="81"/>
                  </a:cubicBezTo>
                  <a:cubicBezTo>
                    <a:pt x="24" y="81"/>
                    <a:pt x="43" y="76"/>
                    <a:pt x="67" y="81"/>
                  </a:cubicBezTo>
                  <a:cubicBezTo>
                    <a:pt x="91" y="87"/>
                    <a:pt x="135" y="85"/>
                    <a:pt x="135" y="85"/>
                  </a:cubicBezTo>
                  <a:cubicBezTo>
                    <a:pt x="135" y="85"/>
                    <a:pt x="178" y="87"/>
                    <a:pt x="189" y="90"/>
                  </a:cubicBezTo>
                  <a:cubicBezTo>
                    <a:pt x="200" y="92"/>
                    <a:pt x="270" y="149"/>
                    <a:pt x="314" y="156"/>
                  </a:cubicBezTo>
                  <a:cubicBezTo>
                    <a:pt x="357" y="164"/>
                    <a:pt x="416" y="33"/>
                    <a:pt x="425" y="16"/>
                  </a:cubicBezTo>
                  <a:cubicBezTo>
                    <a:pt x="434" y="0"/>
                    <a:pt x="482" y="9"/>
                    <a:pt x="484" y="24"/>
                  </a:cubicBezTo>
                  <a:cubicBezTo>
                    <a:pt x="485" y="40"/>
                    <a:pt x="439" y="179"/>
                    <a:pt x="387" y="205"/>
                  </a:cubicBezTo>
                  <a:cubicBezTo>
                    <a:pt x="336" y="232"/>
                    <a:pt x="252" y="213"/>
                    <a:pt x="252" y="213"/>
                  </a:cubicBezTo>
                  <a:cubicBezTo>
                    <a:pt x="252" y="213"/>
                    <a:pt x="317" y="384"/>
                    <a:pt x="301" y="531"/>
                  </a:cubicBezTo>
                  <a:cubicBezTo>
                    <a:pt x="301" y="531"/>
                    <a:pt x="183" y="560"/>
                    <a:pt x="78" y="517"/>
                  </a:cubicBezTo>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7" name="ïŝlîḓe"/>
            <p:cNvSpPr/>
            <p:nvPr/>
          </p:nvSpPr>
          <p:spPr bwMode="auto">
            <a:xfrm>
              <a:off x="5710239" y="1936750"/>
              <a:ext cx="190500" cy="79375"/>
            </a:xfrm>
            <a:custGeom>
              <a:avLst/>
              <a:gdLst>
                <a:gd name="T0" fmla="*/ 110 w 110"/>
                <a:gd name="T1" fmla="*/ 26 h 46"/>
                <a:gd name="T2" fmla="*/ 101 w 110"/>
                <a:gd name="T3" fmla="*/ 1 h 46"/>
                <a:gd name="T4" fmla="*/ 3 w 110"/>
                <a:gd name="T5" fmla="*/ 1 h 46"/>
                <a:gd name="T6" fmla="*/ 3 w 110"/>
                <a:gd name="T7" fmla="*/ 24 h 46"/>
                <a:gd name="T8" fmla="*/ 110 w 110"/>
                <a:gd name="T9" fmla="*/ 26 h 46"/>
              </a:gdLst>
              <a:ahLst/>
              <a:cxnLst>
                <a:cxn ang="0">
                  <a:pos x="T0" y="T1"/>
                </a:cxn>
                <a:cxn ang="0">
                  <a:pos x="T2" y="T3"/>
                </a:cxn>
                <a:cxn ang="0">
                  <a:pos x="T4" y="T5"/>
                </a:cxn>
                <a:cxn ang="0">
                  <a:pos x="T6" y="T7"/>
                </a:cxn>
                <a:cxn ang="0">
                  <a:pos x="T8" y="T9"/>
                </a:cxn>
              </a:cxnLst>
              <a:rect l="0" t="0" r="r" b="b"/>
              <a:pathLst>
                <a:path w="110" h="46">
                  <a:moveTo>
                    <a:pt x="110" y="26"/>
                  </a:moveTo>
                  <a:cubicBezTo>
                    <a:pt x="110" y="26"/>
                    <a:pt x="104" y="3"/>
                    <a:pt x="101" y="1"/>
                  </a:cubicBezTo>
                  <a:cubicBezTo>
                    <a:pt x="97" y="0"/>
                    <a:pt x="24" y="10"/>
                    <a:pt x="3" y="1"/>
                  </a:cubicBezTo>
                  <a:cubicBezTo>
                    <a:pt x="3" y="1"/>
                    <a:pt x="0" y="14"/>
                    <a:pt x="3" y="24"/>
                  </a:cubicBezTo>
                  <a:cubicBezTo>
                    <a:pt x="3" y="24"/>
                    <a:pt x="28" y="46"/>
                    <a:pt x="110" y="26"/>
                  </a:cubicBezTo>
                  <a:close/>
                </a:path>
              </a:pathLst>
            </a:custGeom>
            <a:solidFill>
              <a:srgbClr val="5531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8" name="iṣľíďê"/>
            <p:cNvSpPr/>
            <p:nvPr/>
          </p:nvSpPr>
          <p:spPr bwMode="auto">
            <a:xfrm>
              <a:off x="6021389" y="1670050"/>
              <a:ext cx="231775" cy="338138"/>
            </a:xfrm>
            <a:custGeom>
              <a:avLst/>
              <a:gdLst>
                <a:gd name="T0" fmla="*/ 57 w 135"/>
                <a:gd name="T1" fmla="*/ 11 h 197"/>
                <a:gd name="T2" fmla="*/ 26 w 135"/>
                <a:gd name="T3" fmla="*/ 3 h 197"/>
                <a:gd name="T4" fmla="*/ 36 w 135"/>
                <a:gd name="T5" fmla="*/ 39 h 197"/>
                <a:gd name="T6" fmla="*/ 62 w 135"/>
                <a:gd name="T7" fmla="*/ 71 h 197"/>
                <a:gd name="T8" fmla="*/ 23 w 135"/>
                <a:gd name="T9" fmla="*/ 169 h 197"/>
                <a:gd name="T10" fmla="*/ 66 w 135"/>
                <a:gd name="T11" fmla="*/ 190 h 197"/>
                <a:gd name="T12" fmla="*/ 99 w 135"/>
                <a:gd name="T13" fmla="*/ 83 h 197"/>
                <a:gd name="T14" fmla="*/ 135 w 135"/>
                <a:gd name="T15" fmla="*/ 9 h 197"/>
                <a:gd name="T16" fmla="*/ 57 w 135"/>
                <a:gd name="T17" fmla="*/ 1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97">
                  <a:moveTo>
                    <a:pt x="57" y="11"/>
                  </a:moveTo>
                  <a:cubicBezTo>
                    <a:pt x="39" y="12"/>
                    <a:pt x="30" y="0"/>
                    <a:pt x="26" y="3"/>
                  </a:cubicBezTo>
                  <a:cubicBezTo>
                    <a:pt x="22" y="7"/>
                    <a:pt x="22" y="20"/>
                    <a:pt x="36" y="39"/>
                  </a:cubicBezTo>
                  <a:cubicBezTo>
                    <a:pt x="51" y="58"/>
                    <a:pt x="62" y="71"/>
                    <a:pt x="62" y="71"/>
                  </a:cubicBezTo>
                  <a:cubicBezTo>
                    <a:pt x="62" y="71"/>
                    <a:pt x="46" y="142"/>
                    <a:pt x="23" y="169"/>
                  </a:cubicBezTo>
                  <a:cubicBezTo>
                    <a:pt x="0" y="197"/>
                    <a:pt x="59" y="186"/>
                    <a:pt x="66" y="190"/>
                  </a:cubicBezTo>
                  <a:cubicBezTo>
                    <a:pt x="66" y="190"/>
                    <a:pt x="95" y="122"/>
                    <a:pt x="99" y="83"/>
                  </a:cubicBezTo>
                  <a:cubicBezTo>
                    <a:pt x="99" y="83"/>
                    <a:pt x="131" y="21"/>
                    <a:pt x="135" y="9"/>
                  </a:cubicBezTo>
                  <a:cubicBezTo>
                    <a:pt x="109" y="11"/>
                    <a:pt x="83" y="10"/>
                    <a:pt x="57" y="11"/>
                  </a:cubicBezTo>
                  <a:close/>
                </a:path>
              </a:pathLst>
            </a:cu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9" name="ïSļîdè"/>
            <p:cNvSpPr/>
            <p:nvPr/>
          </p:nvSpPr>
          <p:spPr bwMode="auto">
            <a:xfrm>
              <a:off x="5716589" y="1860550"/>
              <a:ext cx="468313" cy="385763"/>
            </a:xfrm>
            <a:custGeom>
              <a:avLst/>
              <a:gdLst>
                <a:gd name="T0" fmla="*/ 271 w 272"/>
                <a:gd name="T1" fmla="*/ 24 h 224"/>
                <a:gd name="T2" fmla="*/ 212 w 272"/>
                <a:gd name="T3" fmla="*/ 16 h 224"/>
                <a:gd name="T4" fmla="*/ 100 w 272"/>
                <a:gd name="T5" fmla="*/ 156 h 224"/>
                <a:gd name="T6" fmla="*/ 0 w 272"/>
                <a:gd name="T7" fmla="*/ 104 h 224"/>
                <a:gd name="T8" fmla="*/ 21 w 272"/>
                <a:gd name="T9" fmla="*/ 145 h 224"/>
                <a:gd name="T10" fmla="*/ 55 w 272"/>
                <a:gd name="T11" fmla="*/ 215 h 224"/>
                <a:gd name="T12" fmla="*/ 174 w 272"/>
                <a:gd name="T13" fmla="*/ 205 h 224"/>
                <a:gd name="T14" fmla="*/ 271 w 272"/>
                <a:gd name="T15" fmla="*/ 24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2" h="224">
                  <a:moveTo>
                    <a:pt x="271" y="24"/>
                  </a:moveTo>
                  <a:cubicBezTo>
                    <a:pt x="269" y="9"/>
                    <a:pt x="221" y="0"/>
                    <a:pt x="212" y="16"/>
                  </a:cubicBezTo>
                  <a:cubicBezTo>
                    <a:pt x="203" y="32"/>
                    <a:pt x="144" y="163"/>
                    <a:pt x="100" y="156"/>
                  </a:cubicBezTo>
                  <a:cubicBezTo>
                    <a:pt x="70" y="151"/>
                    <a:pt x="27" y="122"/>
                    <a:pt x="0" y="104"/>
                  </a:cubicBezTo>
                  <a:cubicBezTo>
                    <a:pt x="7" y="118"/>
                    <a:pt x="13" y="132"/>
                    <a:pt x="21" y="145"/>
                  </a:cubicBezTo>
                  <a:cubicBezTo>
                    <a:pt x="35" y="168"/>
                    <a:pt x="46" y="191"/>
                    <a:pt x="55" y="215"/>
                  </a:cubicBezTo>
                  <a:cubicBezTo>
                    <a:pt x="82" y="219"/>
                    <a:pt x="137" y="224"/>
                    <a:pt x="174" y="205"/>
                  </a:cubicBezTo>
                  <a:cubicBezTo>
                    <a:pt x="226" y="178"/>
                    <a:pt x="272" y="39"/>
                    <a:pt x="271" y="24"/>
                  </a:cubicBezTo>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 name="ïṣļïďè"/>
            <p:cNvSpPr/>
            <p:nvPr/>
          </p:nvSpPr>
          <p:spPr bwMode="auto">
            <a:xfrm>
              <a:off x="5665789" y="1389063"/>
              <a:ext cx="361950" cy="536575"/>
            </a:xfrm>
            <a:custGeom>
              <a:avLst/>
              <a:gdLst>
                <a:gd name="T0" fmla="*/ 153 w 210"/>
                <a:gd name="T1" fmla="*/ 83 h 312"/>
                <a:gd name="T2" fmla="*/ 171 w 210"/>
                <a:gd name="T3" fmla="*/ 176 h 312"/>
                <a:gd name="T4" fmla="*/ 198 w 210"/>
                <a:gd name="T5" fmla="*/ 255 h 312"/>
                <a:gd name="T6" fmla="*/ 74 w 210"/>
                <a:gd name="T7" fmla="*/ 288 h 312"/>
                <a:gd name="T8" fmla="*/ 4 w 210"/>
                <a:gd name="T9" fmla="*/ 114 h 312"/>
                <a:gd name="T10" fmla="*/ 153 w 210"/>
                <a:gd name="T11" fmla="*/ 83 h 312"/>
              </a:gdLst>
              <a:ahLst/>
              <a:cxnLst>
                <a:cxn ang="0">
                  <a:pos x="T0" y="T1"/>
                </a:cxn>
                <a:cxn ang="0">
                  <a:pos x="T2" y="T3"/>
                </a:cxn>
                <a:cxn ang="0">
                  <a:pos x="T4" y="T5"/>
                </a:cxn>
                <a:cxn ang="0">
                  <a:pos x="T6" y="T7"/>
                </a:cxn>
                <a:cxn ang="0">
                  <a:pos x="T8" y="T9"/>
                </a:cxn>
                <a:cxn ang="0">
                  <a:pos x="T10" y="T11"/>
                </a:cxn>
              </a:cxnLst>
              <a:rect l="0" t="0" r="r" b="b"/>
              <a:pathLst>
                <a:path w="210" h="312">
                  <a:moveTo>
                    <a:pt x="153" y="83"/>
                  </a:moveTo>
                  <a:cubicBezTo>
                    <a:pt x="153" y="83"/>
                    <a:pt x="154" y="122"/>
                    <a:pt x="171" y="176"/>
                  </a:cubicBezTo>
                  <a:cubicBezTo>
                    <a:pt x="189" y="232"/>
                    <a:pt x="196" y="243"/>
                    <a:pt x="198" y="255"/>
                  </a:cubicBezTo>
                  <a:cubicBezTo>
                    <a:pt x="210" y="312"/>
                    <a:pt x="103" y="310"/>
                    <a:pt x="74" y="288"/>
                  </a:cubicBezTo>
                  <a:cubicBezTo>
                    <a:pt x="45" y="266"/>
                    <a:pt x="8" y="139"/>
                    <a:pt x="4" y="114"/>
                  </a:cubicBezTo>
                  <a:cubicBezTo>
                    <a:pt x="0" y="88"/>
                    <a:pt x="112" y="0"/>
                    <a:pt x="153" y="83"/>
                  </a:cubicBezTo>
                </a:path>
              </a:pathLst>
            </a:cu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1" name="iSḻiḋè"/>
            <p:cNvSpPr/>
            <p:nvPr/>
          </p:nvSpPr>
          <p:spPr bwMode="auto">
            <a:xfrm>
              <a:off x="5527676" y="1327150"/>
              <a:ext cx="515938" cy="557213"/>
            </a:xfrm>
            <a:custGeom>
              <a:avLst/>
              <a:gdLst>
                <a:gd name="T0" fmla="*/ 136 w 299"/>
                <a:gd name="T1" fmla="*/ 257 h 324"/>
                <a:gd name="T2" fmla="*/ 150 w 299"/>
                <a:gd name="T3" fmla="*/ 185 h 324"/>
                <a:gd name="T4" fmla="*/ 148 w 299"/>
                <a:gd name="T5" fmla="*/ 151 h 324"/>
                <a:gd name="T6" fmla="*/ 177 w 299"/>
                <a:gd name="T7" fmla="*/ 130 h 324"/>
                <a:gd name="T8" fmla="*/ 210 w 299"/>
                <a:gd name="T9" fmla="*/ 126 h 324"/>
                <a:gd name="T10" fmla="*/ 251 w 299"/>
                <a:gd name="T11" fmla="*/ 121 h 324"/>
                <a:gd name="T12" fmla="*/ 243 w 299"/>
                <a:gd name="T13" fmla="*/ 35 h 324"/>
                <a:gd name="T14" fmla="*/ 148 w 299"/>
                <a:gd name="T15" fmla="*/ 17 h 324"/>
                <a:gd name="T16" fmla="*/ 55 w 299"/>
                <a:gd name="T17" fmla="*/ 110 h 324"/>
                <a:gd name="T18" fmla="*/ 52 w 299"/>
                <a:gd name="T19" fmla="*/ 92 h 324"/>
                <a:gd name="T20" fmla="*/ 51 w 299"/>
                <a:gd name="T21" fmla="*/ 110 h 324"/>
                <a:gd name="T22" fmla="*/ 32 w 299"/>
                <a:gd name="T23" fmla="*/ 109 h 324"/>
                <a:gd name="T24" fmla="*/ 47 w 299"/>
                <a:gd name="T25" fmla="*/ 122 h 324"/>
                <a:gd name="T26" fmla="*/ 61 w 299"/>
                <a:gd name="T27" fmla="*/ 245 h 324"/>
                <a:gd name="T28" fmla="*/ 114 w 299"/>
                <a:gd name="T29" fmla="*/ 303 h 324"/>
                <a:gd name="T30" fmla="*/ 130 w 299"/>
                <a:gd name="T31" fmla="*/ 297 h 324"/>
                <a:gd name="T32" fmla="*/ 143 w 299"/>
                <a:gd name="T33" fmla="*/ 311 h 324"/>
                <a:gd name="T34" fmla="*/ 136 w 299"/>
                <a:gd name="T35" fmla="*/ 257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9" h="324">
                  <a:moveTo>
                    <a:pt x="136" y="257"/>
                  </a:moveTo>
                  <a:cubicBezTo>
                    <a:pt x="136" y="257"/>
                    <a:pt x="165" y="238"/>
                    <a:pt x="150" y="185"/>
                  </a:cubicBezTo>
                  <a:cubicBezTo>
                    <a:pt x="145" y="167"/>
                    <a:pt x="148" y="151"/>
                    <a:pt x="148" y="151"/>
                  </a:cubicBezTo>
                  <a:cubicBezTo>
                    <a:pt x="148" y="151"/>
                    <a:pt x="141" y="163"/>
                    <a:pt x="177" y="130"/>
                  </a:cubicBezTo>
                  <a:cubicBezTo>
                    <a:pt x="182" y="124"/>
                    <a:pt x="196" y="125"/>
                    <a:pt x="210" y="126"/>
                  </a:cubicBezTo>
                  <a:cubicBezTo>
                    <a:pt x="225" y="127"/>
                    <a:pt x="242" y="128"/>
                    <a:pt x="251" y="121"/>
                  </a:cubicBezTo>
                  <a:cubicBezTo>
                    <a:pt x="268" y="108"/>
                    <a:pt x="299" y="53"/>
                    <a:pt x="243" y="35"/>
                  </a:cubicBezTo>
                  <a:cubicBezTo>
                    <a:pt x="186" y="16"/>
                    <a:pt x="123" y="0"/>
                    <a:pt x="148" y="17"/>
                  </a:cubicBezTo>
                  <a:cubicBezTo>
                    <a:pt x="245" y="83"/>
                    <a:pt x="89" y="66"/>
                    <a:pt x="55" y="110"/>
                  </a:cubicBezTo>
                  <a:cubicBezTo>
                    <a:pt x="55" y="110"/>
                    <a:pt x="61" y="92"/>
                    <a:pt x="52" y="92"/>
                  </a:cubicBezTo>
                  <a:cubicBezTo>
                    <a:pt x="34" y="92"/>
                    <a:pt x="51" y="110"/>
                    <a:pt x="51" y="110"/>
                  </a:cubicBezTo>
                  <a:cubicBezTo>
                    <a:pt x="51" y="110"/>
                    <a:pt x="39" y="95"/>
                    <a:pt x="32" y="109"/>
                  </a:cubicBezTo>
                  <a:cubicBezTo>
                    <a:pt x="26" y="122"/>
                    <a:pt x="47" y="122"/>
                    <a:pt x="47" y="122"/>
                  </a:cubicBezTo>
                  <a:cubicBezTo>
                    <a:pt x="47" y="122"/>
                    <a:pt x="0" y="183"/>
                    <a:pt x="61" y="245"/>
                  </a:cubicBezTo>
                  <a:cubicBezTo>
                    <a:pt x="61" y="245"/>
                    <a:pt x="112" y="292"/>
                    <a:pt x="114" y="303"/>
                  </a:cubicBezTo>
                  <a:cubicBezTo>
                    <a:pt x="116" y="314"/>
                    <a:pt x="130" y="297"/>
                    <a:pt x="130" y="297"/>
                  </a:cubicBezTo>
                  <a:cubicBezTo>
                    <a:pt x="130" y="297"/>
                    <a:pt x="120" y="324"/>
                    <a:pt x="143" y="311"/>
                  </a:cubicBezTo>
                  <a:cubicBezTo>
                    <a:pt x="183" y="290"/>
                    <a:pt x="136" y="257"/>
                    <a:pt x="136" y="257"/>
                  </a:cubicBezTo>
                </a:path>
              </a:pathLst>
            </a:custGeom>
            <a:solidFill>
              <a:srgbClr val="593F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 name="íṡḷiḑè"/>
            <p:cNvSpPr/>
            <p:nvPr/>
          </p:nvSpPr>
          <p:spPr bwMode="auto">
            <a:xfrm>
              <a:off x="5699126" y="1692275"/>
              <a:ext cx="117475" cy="119063"/>
            </a:xfrm>
            <a:custGeom>
              <a:avLst/>
              <a:gdLst>
                <a:gd name="T0" fmla="*/ 53 w 68"/>
                <a:gd name="T1" fmla="*/ 14 h 69"/>
                <a:gd name="T2" fmla="*/ 18 w 68"/>
                <a:gd name="T3" fmla="*/ 11 h 69"/>
                <a:gd name="T4" fmla="*/ 61 w 68"/>
                <a:gd name="T5" fmla="*/ 40 h 69"/>
                <a:gd name="T6" fmla="*/ 53 w 68"/>
                <a:gd name="T7" fmla="*/ 14 h 69"/>
              </a:gdLst>
              <a:ahLst/>
              <a:cxnLst>
                <a:cxn ang="0">
                  <a:pos x="T0" y="T1"/>
                </a:cxn>
                <a:cxn ang="0">
                  <a:pos x="T2" y="T3"/>
                </a:cxn>
                <a:cxn ang="0">
                  <a:pos x="T4" y="T5"/>
                </a:cxn>
                <a:cxn ang="0">
                  <a:pos x="T6" y="T7"/>
                </a:cxn>
              </a:cxnLst>
              <a:rect l="0" t="0" r="r" b="b"/>
              <a:pathLst>
                <a:path w="68" h="69">
                  <a:moveTo>
                    <a:pt x="53" y="14"/>
                  </a:moveTo>
                  <a:cubicBezTo>
                    <a:pt x="53" y="14"/>
                    <a:pt x="36" y="0"/>
                    <a:pt x="18" y="11"/>
                  </a:cubicBezTo>
                  <a:cubicBezTo>
                    <a:pt x="0" y="23"/>
                    <a:pt x="24" y="69"/>
                    <a:pt x="61" y="40"/>
                  </a:cubicBezTo>
                  <a:cubicBezTo>
                    <a:pt x="61" y="40"/>
                    <a:pt x="68" y="33"/>
                    <a:pt x="53" y="14"/>
                  </a:cubicBezTo>
                </a:path>
              </a:pathLst>
            </a:cu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 name="îṥḷïde"/>
            <p:cNvSpPr/>
            <p:nvPr/>
          </p:nvSpPr>
          <p:spPr bwMode="auto">
            <a:xfrm>
              <a:off x="5719764" y="1711325"/>
              <a:ext cx="11113" cy="20638"/>
            </a:xfrm>
            <a:custGeom>
              <a:avLst/>
              <a:gdLst>
                <a:gd name="T0" fmla="*/ 7 w 7"/>
                <a:gd name="T1" fmla="*/ 0 h 12"/>
                <a:gd name="T2" fmla="*/ 6 w 7"/>
                <a:gd name="T3" fmla="*/ 0 h 12"/>
                <a:gd name="T4" fmla="*/ 0 w 7"/>
                <a:gd name="T5" fmla="*/ 12 h 12"/>
                <a:gd name="T6" fmla="*/ 6 w 7"/>
                <a:gd name="T7" fmla="*/ 0 h 12"/>
                <a:gd name="T8" fmla="*/ 7 w 7"/>
                <a:gd name="T9" fmla="*/ 0 h 12"/>
              </a:gdLst>
              <a:ahLst/>
              <a:cxnLst>
                <a:cxn ang="0">
                  <a:pos x="T0" y="T1"/>
                </a:cxn>
                <a:cxn ang="0">
                  <a:pos x="T2" y="T3"/>
                </a:cxn>
                <a:cxn ang="0">
                  <a:pos x="T4" y="T5"/>
                </a:cxn>
                <a:cxn ang="0">
                  <a:pos x="T6" y="T7"/>
                </a:cxn>
                <a:cxn ang="0">
                  <a:pos x="T8" y="T9"/>
                </a:cxn>
              </a:cxnLst>
              <a:rect l="0" t="0" r="r" b="b"/>
              <a:pathLst>
                <a:path w="7" h="12">
                  <a:moveTo>
                    <a:pt x="7" y="0"/>
                  </a:moveTo>
                  <a:cubicBezTo>
                    <a:pt x="6" y="0"/>
                    <a:pt x="6" y="0"/>
                    <a:pt x="6" y="0"/>
                  </a:cubicBezTo>
                  <a:cubicBezTo>
                    <a:pt x="2" y="3"/>
                    <a:pt x="0" y="7"/>
                    <a:pt x="0" y="12"/>
                  </a:cubicBezTo>
                  <a:cubicBezTo>
                    <a:pt x="0" y="7"/>
                    <a:pt x="2" y="3"/>
                    <a:pt x="6" y="0"/>
                  </a:cubicBezTo>
                  <a:cubicBezTo>
                    <a:pt x="6" y="0"/>
                    <a:pt x="6" y="0"/>
                    <a:pt x="7" y="0"/>
                  </a:cubicBezTo>
                </a:path>
              </a:pathLst>
            </a:custGeom>
            <a:solidFill>
              <a:srgbClr val="583E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 name="isḷïḓè"/>
            <p:cNvSpPr/>
            <p:nvPr/>
          </p:nvSpPr>
          <p:spPr bwMode="auto">
            <a:xfrm>
              <a:off x="5719764" y="1703388"/>
              <a:ext cx="92075" cy="73025"/>
            </a:xfrm>
            <a:custGeom>
              <a:avLst/>
              <a:gdLst>
                <a:gd name="T0" fmla="*/ 27 w 54"/>
                <a:gd name="T1" fmla="*/ 34 h 42"/>
                <a:gd name="T2" fmla="*/ 9 w 54"/>
                <a:gd name="T3" fmla="*/ 17 h 42"/>
                <a:gd name="T4" fmla="*/ 37 w 54"/>
                <a:gd name="T5" fmla="*/ 29 h 42"/>
                <a:gd name="T6" fmla="*/ 45 w 54"/>
                <a:gd name="T7" fmla="*/ 29 h 42"/>
                <a:gd name="T8" fmla="*/ 27 w 54"/>
                <a:gd name="T9" fmla="*/ 34 h 42"/>
                <a:gd name="T10" fmla="*/ 20 w 54"/>
                <a:gd name="T11" fmla="*/ 0 h 42"/>
                <a:gd name="T12" fmla="*/ 7 w 54"/>
                <a:gd name="T13" fmla="*/ 4 h 42"/>
                <a:gd name="T14" fmla="*/ 6 w 54"/>
                <a:gd name="T15" fmla="*/ 4 h 42"/>
                <a:gd name="T16" fmla="*/ 0 w 54"/>
                <a:gd name="T17" fmla="*/ 16 h 42"/>
                <a:gd name="T18" fmla="*/ 26 w 54"/>
                <a:gd name="T19" fmla="*/ 42 h 42"/>
                <a:gd name="T20" fmla="*/ 49 w 54"/>
                <a:gd name="T21" fmla="*/ 33 h 42"/>
                <a:gd name="T22" fmla="*/ 47 w 54"/>
                <a:gd name="T23" fmla="*/ 17 h 42"/>
                <a:gd name="T24" fmla="*/ 47 w 54"/>
                <a:gd name="T25" fmla="*/ 17 h 42"/>
                <a:gd name="T26" fmla="*/ 36 w 54"/>
                <a:gd name="T27" fmla="*/ 21 h 42"/>
                <a:gd name="T28" fmla="*/ 28 w 54"/>
                <a:gd name="T29" fmla="*/ 19 h 42"/>
                <a:gd name="T30" fmla="*/ 22 w 54"/>
                <a:gd name="T31" fmla="*/ 3 h 42"/>
                <a:gd name="T32" fmla="*/ 23 w 54"/>
                <a:gd name="T33" fmla="*/ 0 h 42"/>
                <a:gd name="T34" fmla="*/ 20 w 54"/>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42">
                  <a:moveTo>
                    <a:pt x="27" y="34"/>
                  </a:moveTo>
                  <a:cubicBezTo>
                    <a:pt x="11" y="34"/>
                    <a:pt x="9" y="17"/>
                    <a:pt x="9" y="17"/>
                  </a:cubicBezTo>
                  <a:cubicBezTo>
                    <a:pt x="15" y="27"/>
                    <a:pt x="28" y="29"/>
                    <a:pt x="37" y="29"/>
                  </a:cubicBezTo>
                  <a:cubicBezTo>
                    <a:pt x="41" y="29"/>
                    <a:pt x="45" y="29"/>
                    <a:pt x="45" y="29"/>
                  </a:cubicBezTo>
                  <a:cubicBezTo>
                    <a:pt x="37" y="32"/>
                    <a:pt x="31" y="34"/>
                    <a:pt x="27" y="34"/>
                  </a:cubicBezTo>
                  <a:moveTo>
                    <a:pt x="20" y="0"/>
                  </a:moveTo>
                  <a:cubicBezTo>
                    <a:pt x="16" y="0"/>
                    <a:pt x="11" y="1"/>
                    <a:pt x="7" y="4"/>
                  </a:cubicBezTo>
                  <a:cubicBezTo>
                    <a:pt x="6" y="4"/>
                    <a:pt x="6" y="4"/>
                    <a:pt x="6" y="4"/>
                  </a:cubicBezTo>
                  <a:cubicBezTo>
                    <a:pt x="2" y="7"/>
                    <a:pt x="0" y="11"/>
                    <a:pt x="0" y="16"/>
                  </a:cubicBezTo>
                  <a:cubicBezTo>
                    <a:pt x="0" y="28"/>
                    <a:pt x="10" y="42"/>
                    <a:pt x="26" y="42"/>
                  </a:cubicBezTo>
                  <a:cubicBezTo>
                    <a:pt x="33" y="42"/>
                    <a:pt x="40" y="40"/>
                    <a:pt x="49" y="33"/>
                  </a:cubicBezTo>
                  <a:cubicBezTo>
                    <a:pt x="49" y="33"/>
                    <a:pt x="54" y="29"/>
                    <a:pt x="47" y="17"/>
                  </a:cubicBezTo>
                  <a:cubicBezTo>
                    <a:pt x="47" y="17"/>
                    <a:pt x="47" y="17"/>
                    <a:pt x="47" y="17"/>
                  </a:cubicBezTo>
                  <a:cubicBezTo>
                    <a:pt x="44" y="20"/>
                    <a:pt x="40" y="21"/>
                    <a:pt x="36" y="21"/>
                  </a:cubicBezTo>
                  <a:cubicBezTo>
                    <a:pt x="33" y="21"/>
                    <a:pt x="30" y="21"/>
                    <a:pt x="28" y="19"/>
                  </a:cubicBezTo>
                  <a:cubicBezTo>
                    <a:pt x="23" y="15"/>
                    <a:pt x="21" y="9"/>
                    <a:pt x="22" y="3"/>
                  </a:cubicBezTo>
                  <a:cubicBezTo>
                    <a:pt x="22" y="2"/>
                    <a:pt x="22" y="1"/>
                    <a:pt x="23" y="0"/>
                  </a:cubicBezTo>
                  <a:cubicBezTo>
                    <a:pt x="22" y="0"/>
                    <a:pt x="21" y="0"/>
                    <a:pt x="20" y="0"/>
                  </a:cubicBezTo>
                </a:path>
              </a:pathLst>
            </a:custGeom>
            <a:solidFill>
              <a:srgbClr val="F6F4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 name="ïśľiḓé"/>
            <p:cNvSpPr/>
            <p:nvPr/>
          </p:nvSpPr>
          <p:spPr bwMode="auto">
            <a:xfrm>
              <a:off x="5735639" y="1733550"/>
              <a:ext cx="61913" cy="28575"/>
            </a:xfrm>
            <a:custGeom>
              <a:avLst/>
              <a:gdLst>
                <a:gd name="T0" fmla="*/ 0 w 36"/>
                <a:gd name="T1" fmla="*/ 0 h 17"/>
                <a:gd name="T2" fmla="*/ 18 w 36"/>
                <a:gd name="T3" fmla="*/ 17 h 17"/>
                <a:gd name="T4" fmla="*/ 36 w 36"/>
                <a:gd name="T5" fmla="*/ 12 h 17"/>
                <a:gd name="T6" fmla="*/ 28 w 36"/>
                <a:gd name="T7" fmla="*/ 12 h 17"/>
                <a:gd name="T8" fmla="*/ 0 w 36"/>
                <a:gd name="T9" fmla="*/ 0 h 17"/>
              </a:gdLst>
              <a:ahLst/>
              <a:cxnLst>
                <a:cxn ang="0">
                  <a:pos x="T0" y="T1"/>
                </a:cxn>
                <a:cxn ang="0">
                  <a:pos x="T2" y="T3"/>
                </a:cxn>
                <a:cxn ang="0">
                  <a:pos x="T4" y="T5"/>
                </a:cxn>
                <a:cxn ang="0">
                  <a:pos x="T6" y="T7"/>
                </a:cxn>
                <a:cxn ang="0">
                  <a:pos x="T8" y="T9"/>
                </a:cxn>
              </a:cxnLst>
              <a:rect l="0" t="0" r="r" b="b"/>
              <a:pathLst>
                <a:path w="36" h="17">
                  <a:moveTo>
                    <a:pt x="0" y="0"/>
                  </a:moveTo>
                  <a:cubicBezTo>
                    <a:pt x="0" y="0"/>
                    <a:pt x="2" y="17"/>
                    <a:pt x="18" y="17"/>
                  </a:cubicBezTo>
                  <a:cubicBezTo>
                    <a:pt x="22" y="17"/>
                    <a:pt x="28" y="15"/>
                    <a:pt x="36" y="12"/>
                  </a:cubicBezTo>
                  <a:cubicBezTo>
                    <a:pt x="36" y="12"/>
                    <a:pt x="32" y="12"/>
                    <a:pt x="28" y="12"/>
                  </a:cubicBezTo>
                  <a:cubicBezTo>
                    <a:pt x="19" y="12"/>
                    <a:pt x="6" y="10"/>
                    <a:pt x="0" y="0"/>
                  </a:cubicBezTo>
                </a:path>
              </a:pathLst>
            </a:custGeom>
            <a:solidFill>
              <a:srgbClr val="F2EFD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 name="ïsḷïḑé"/>
            <p:cNvSpPr/>
            <p:nvPr/>
          </p:nvSpPr>
          <p:spPr bwMode="auto">
            <a:xfrm>
              <a:off x="5821364" y="1557338"/>
              <a:ext cx="85725" cy="95250"/>
            </a:xfrm>
            <a:custGeom>
              <a:avLst/>
              <a:gdLst>
                <a:gd name="T0" fmla="*/ 45 w 50"/>
                <a:gd name="T1" fmla="*/ 5 h 55"/>
                <a:gd name="T2" fmla="*/ 44 w 50"/>
                <a:gd name="T3" fmla="*/ 22 h 55"/>
                <a:gd name="T4" fmla="*/ 13 w 50"/>
                <a:gd name="T5" fmla="*/ 38 h 55"/>
                <a:gd name="T6" fmla="*/ 32 w 50"/>
                <a:gd name="T7" fmla="*/ 15 h 55"/>
                <a:gd name="T8" fmla="*/ 45 w 50"/>
                <a:gd name="T9" fmla="*/ 5 h 55"/>
              </a:gdLst>
              <a:ahLst/>
              <a:cxnLst>
                <a:cxn ang="0">
                  <a:pos x="T0" y="T1"/>
                </a:cxn>
                <a:cxn ang="0">
                  <a:pos x="T2" y="T3"/>
                </a:cxn>
                <a:cxn ang="0">
                  <a:pos x="T4" y="T5"/>
                </a:cxn>
                <a:cxn ang="0">
                  <a:pos x="T6" y="T7"/>
                </a:cxn>
                <a:cxn ang="0">
                  <a:pos x="T8" y="T9"/>
                </a:cxn>
              </a:cxnLst>
              <a:rect l="0" t="0" r="r" b="b"/>
              <a:pathLst>
                <a:path w="50" h="55">
                  <a:moveTo>
                    <a:pt x="45" y="5"/>
                  </a:moveTo>
                  <a:cubicBezTo>
                    <a:pt x="45" y="5"/>
                    <a:pt x="50" y="13"/>
                    <a:pt x="44" y="22"/>
                  </a:cubicBezTo>
                  <a:cubicBezTo>
                    <a:pt x="37" y="31"/>
                    <a:pt x="21" y="21"/>
                    <a:pt x="13" y="38"/>
                  </a:cubicBezTo>
                  <a:cubicBezTo>
                    <a:pt x="4" y="55"/>
                    <a:pt x="0" y="23"/>
                    <a:pt x="32" y="15"/>
                  </a:cubicBezTo>
                  <a:cubicBezTo>
                    <a:pt x="32" y="15"/>
                    <a:pt x="35" y="0"/>
                    <a:pt x="45" y="5"/>
                  </a:cubicBezTo>
                  <a:close/>
                </a:path>
              </a:pathLst>
            </a:custGeom>
            <a:solidFill>
              <a:srgbClr val="593F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 name="íšliďè"/>
            <p:cNvSpPr/>
            <p:nvPr/>
          </p:nvSpPr>
          <p:spPr bwMode="auto">
            <a:xfrm>
              <a:off x="5886451" y="1647825"/>
              <a:ext cx="38100" cy="20638"/>
            </a:xfrm>
            <a:custGeom>
              <a:avLst/>
              <a:gdLst>
                <a:gd name="T0" fmla="*/ 22 w 22"/>
                <a:gd name="T1" fmla="*/ 0 h 12"/>
                <a:gd name="T2" fmla="*/ 22 w 22"/>
                <a:gd name="T3" fmla="*/ 0 h 12"/>
                <a:gd name="T4" fmla="*/ 22 w 22"/>
                <a:gd name="T5" fmla="*/ 0 h 12"/>
                <a:gd name="T6" fmla="*/ 22 w 22"/>
                <a:gd name="T7" fmla="*/ 0 h 12"/>
                <a:gd name="T8" fmla="*/ 12 w 22"/>
                <a:gd name="T9" fmla="*/ 5 h 12"/>
                <a:gd name="T10" fmla="*/ 0 w 22"/>
                <a:gd name="T11" fmla="*/ 6 h 12"/>
                <a:gd name="T12" fmla="*/ 13 w 22"/>
                <a:gd name="T13" fmla="*/ 7 h 12"/>
                <a:gd name="T14" fmla="*/ 14 w 22"/>
                <a:gd name="T15" fmla="*/ 7 h 12"/>
                <a:gd name="T16" fmla="*/ 13 w 22"/>
                <a:gd name="T17" fmla="*/ 8 h 12"/>
                <a:gd name="T18" fmla="*/ 1 w 22"/>
                <a:gd name="T19" fmla="*/ 10 h 12"/>
                <a:gd name="T20" fmla="*/ 13 w 22"/>
                <a:gd name="T21" fmla="*/ 10 h 12"/>
                <a:gd name="T22" fmla="*/ 21 w 22"/>
                <a:gd name="T23" fmla="*/ 2 h 12"/>
                <a:gd name="T24" fmla="*/ 22 w 22"/>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2">
                  <a:moveTo>
                    <a:pt x="22" y="0"/>
                  </a:moveTo>
                  <a:cubicBezTo>
                    <a:pt x="22" y="0"/>
                    <a:pt x="22" y="0"/>
                    <a:pt x="22" y="0"/>
                  </a:cubicBezTo>
                  <a:cubicBezTo>
                    <a:pt x="22" y="0"/>
                    <a:pt x="22" y="0"/>
                    <a:pt x="22" y="0"/>
                  </a:cubicBezTo>
                  <a:cubicBezTo>
                    <a:pt x="22" y="0"/>
                    <a:pt x="22" y="0"/>
                    <a:pt x="22" y="0"/>
                  </a:cubicBezTo>
                  <a:cubicBezTo>
                    <a:pt x="20" y="2"/>
                    <a:pt x="17" y="4"/>
                    <a:pt x="12" y="5"/>
                  </a:cubicBezTo>
                  <a:cubicBezTo>
                    <a:pt x="6" y="8"/>
                    <a:pt x="0" y="6"/>
                    <a:pt x="0" y="6"/>
                  </a:cubicBezTo>
                  <a:cubicBezTo>
                    <a:pt x="0" y="6"/>
                    <a:pt x="6" y="9"/>
                    <a:pt x="13" y="7"/>
                  </a:cubicBezTo>
                  <a:cubicBezTo>
                    <a:pt x="13" y="7"/>
                    <a:pt x="14" y="7"/>
                    <a:pt x="14" y="7"/>
                  </a:cubicBezTo>
                  <a:cubicBezTo>
                    <a:pt x="14" y="7"/>
                    <a:pt x="13" y="7"/>
                    <a:pt x="13" y="8"/>
                  </a:cubicBezTo>
                  <a:cubicBezTo>
                    <a:pt x="7" y="11"/>
                    <a:pt x="1" y="10"/>
                    <a:pt x="1" y="10"/>
                  </a:cubicBezTo>
                  <a:cubicBezTo>
                    <a:pt x="1" y="10"/>
                    <a:pt x="7" y="12"/>
                    <a:pt x="13" y="10"/>
                  </a:cubicBezTo>
                  <a:cubicBezTo>
                    <a:pt x="17" y="8"/>
                    <a:pt x="20" y="4"/>
                    <a:pt x="21" y="2"/>
                  </a:cubicBezTo>
                  <a:cubicBezTo>
                    <a:pt x="22" y="0"/>
                    <a:pt x="22" y="0"/>
                    <a:pt x="22" y="0"/>
                  </a:cubicBezTo>
                  <a:close/>
                </a:path>
              </a:pathLst>
            </a:custGeom>
            <a:solidFill>
              <a:srgbClr val="5C708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 name="iŝļidè"/>
            <p:cNvSpPr/>
            <p:nvPr/>
          </p:nvSpPr>
          <p:spPr bwMode="auto">
            <a:xfrm>
              <a:off x="5921376" y="1762125"/>
              <a:ext cx="39688" cy="20638"/>
            </a:xfrm>
            <a:custGeom>
              <a:avLst/>
              <a:gdLst>
                <a:gd name="T0" fmla="*/ 0 w 23"/>
                <a:gd name="T1" fmla="*/ 0 h 12"/>
                <a:gd name="T2" fmla="*/ 4 w 23"/>
                <a:gd name="T3" fmla="*/ 3 h 12"/>
                <a:gd name="T4" fmla="*/ 7 w 23"/>
                <a:gd name="T5" fmla="*/ 6 h 12"/>
                <a:gd name="T6" fmla="*/ 9 w 23"/>
                <a:gd name="T7" fmla="*/ 7 h 12"/>
                <a:gd name="T8" fmla="*/ 12 w 23"/>
                <a:gd name="T9" fmla="*/ 7 h 12"/>
                <a:gd name="T10" fmla="*/ 14 w 23"/>
                <a:gd name="T11" fmla="*/ 8 h 12"/>
                <a:gd name="T12" fmla="*/ 15 w 23"/>
                <a:gd name="T13" fmla="*/ 8 h 12"/>
                <a:gd name="T14" fmla="*/ 16 w 23"/>
                <a:gd name="T15" fmla="*/ 8 h 12"/>
                <a:gd name="T16" fmla="*/ 18 w 23"/>
                <a:gd name="T17" fmla="*/ 7 h 12"/>
                <a:gd name="T18" fmla="*/ 20 w 23"/>
                <a:gd name="T19" fmla="*/ 6 h 12"/>
                <a:gd name="T20" fmla="*/ 21 w 23"/>
                <a:gd name="T21" fmla="*/ 6 h 12"/>
                <a:gd name="T22" fmla="*/ 22 w 23"/>
                <a:gd name="T23" fmla="*/ 5 h 12"/>
                <a:gd name="T24" fmla="*/ 23 w 23"/>
                <a:gd name="T25" fmla="*/ 4 h 12"/>
                <a:gd name="T26" fmla="*/ 23 w 23"/>
                <a:gd name="T27" fmla="*/ 5 h 12"/>
                <a:gd name="T28" fmla="*/ 21 w 23"/>
                <a:gd name="T29" fmla="*/ 8 h 12"/>
                <a:gd name="T30" fmla="*/ 19 w 23"/>
                <a:gd name="T31" fmla="*/ 10 h 12"/>
                <a:gd name="T32" fmla="*/ 17 w 23"/>
                <a:gd name="T33" fmla="*/ 11 h 12"/>
                <a:gd name="T34" fmla="*/ 15 w 23"/>
                <a:gd name="T35" fmla="*/ 12 h 12"/>
                <a:gd name="T36" fmla="*/ 14 w 23"/>
                <a:gd name="T37" fmla="*/ 12 h 12"/>
                <a:gd name="T38" fmla="*/ 10 w 23"/>
                <a:gd name="T39" fmla="*/ 11 h 12"/>
                <a:gd name="T40" fmla="*/ 8 w 23"/>
                <a:gd name="T41" fmla="*/ 10 h 12"/>
                <a:gd name="T42" fmla="*/ 5 w 23"/>
                <a:gd name="T43" fmla="*/ 8 h 12"/>
                <a:gd name="T44" fmla="*/ 3 w 23"/>
                <a:gd name="T45" fmla="*/ 7 h 12"/>
                <a:gd name="T46" fmla="*/ 2 w 23"/>
                <a:gd name="T47" fmla="*/ 5 h 12"/>
                <a:gd name="T48" fmla="*/ 0 w 23"/>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12">
                  <a:moveTo>
                    <a:pt x="0" y="0"/>
                  </a:moveTo>
                  <a:cubicBezTo>
                    <a:pt x="0" y="0"/>
                    <a:pt x="2" y="2"/>
                    <a:pt x="4" y="3"/>
                  </a:cubicBezTo>
                  <a:cubicBezTo>
                    <a:pt x="5" y="4"/>
                    <a:pt x="6" y="5"/>
                    <a:pt x="7" y="6"/>
                  </a:cubicBezTo>
                  <a:cubicBezTo>
                    <a:pt x="8" y="6"/>
                    <a:pt x="9" y="6"/>
                    <a:pt x="9" y="7"/>
                  </a:cubicBezTo>
                  <a:cubicBezTo>
                    <a:pt x="10" y="7"/>
                    <a:pt x="11" y="7"/>
                    <a:pt x="12" y="7"/>
                  </a:cubicBezTo>
                  <a:cubicBezTo>
                    <a:pt x="12" y="7"/>
                    <a:pt x="13" y="8"/>
                    <a:pt x="14" y="8"/>
                  </a:cubicBezTo>
                  <a:cubicBezTo>
                    <a:pt x="15" y="8"/>
                    <a:pt x="15" y="8"/>
                    <a:pt x="15" y="8"/>
                  </a:cubicBezTo>
                  <a:cubicBezTo>
                    <a:pt x="16" y="8"/>
                    <a:pt x="16" y="8"/>
                    <a:pt x="16" y="8"/>
                  </a:cubicBezTo>
                  <a:cubicBezTo>
                    <a:pt x="16" y="8"/>
                    <a:pt x="17" y="7"/>
                    <a:pt x="18" y="7"/>
                  </a:cubicBezTo>
                  <a:cubicBezTo>
                    <a:pt x="18" y="7"/>
                    <a:pt x="19" y="7"/>
                    <a:pt x="20" y="6"/>
                  </a:cubicBezTo>
                  <a:cubicBezTo>
                    <a:pt x="20" y="6"/>
                    <a:pt x="21" y="6"/>
                    <a:pt x="21" y="6"/>
                  </a:cubicBezTo>
                  <a:cubicBezTo>
                    <a:pt x="22" y="5"/>
                    <a:pt x="22" y="5"/>
                    <a:pt x="22" y="5"/>
                  </a:cubicBezTo>
                  <a:cubicBezTo>
                    <a:pt x="23" y="4"/>
                    <a:pt x="23" y="4"/>
                    <a:pt x="23" y="4"/>
                  </a:cubicBezTo>
                  <a:cubicBezTo>
                    <a:pt x="23" y="4"/>
                    <a:pt x="23" y="5"/>
                    <a:pt x="23" y="5"/>
                  </a:cubicBezTo>
                  <a:cubicBezTo>
                    <a:pt x="23" y="6"/>
                    <a:pt x="22" y="7"/>
                    <a:pt x="21" y="8"/>
                  </a:cubicBezTo>
                  <a:cubicBezTo>
                    <a:pt x="20" y="9"/>
                    <a:pt x="20" y="9"/>
                    <a:pt x="19" y="10"/>
                  </a:cubicBezTo>
                  <a:cubicBezTo>
                    <a:pt x="18" y="10"/>
                    <a:pt x="18" y="11"/>
                    <a:pt x="17" y="11"/>
                  </a:cubicBezTo>
                  <a:cubicBezTo>
                    <a:pt x="16" y="11"/>
                    <a:pt x="16" y="11"/>
                    <a:pt x="15" y="12"/>
                  </a:cubicBezTo>
                  <a:cubicBezTo>
                    <a:pt x="15" y="12"/>
                    <a:pt x="14" y="12"/>
                    <a:pt x="14" y="12"/>
                  </a:cubicBezTo>
                  <a:cubicBezTo>
                    <a:pt x="13" y="12"/>
                    <a:pt x="12" y="11"/>
                    <a:pt x="10" y="11"/>
                  </a:cubicBezTo>
                  <a:cubicBezTo>
                    <a:pt x="10" y="11"/>
                    <a:pt x="8" y="11"/>
                    <a:pt x="8" y="10"/>
                  </a:cubicBezTo>
                  <a:cubicBezTo>
                    <a:pt x="7" y="10"/>
                    <a:pt x="6" y="9"/>
                    <a:pt x="5" y="8"/>
                  </a:cubicBezTo>
                  <a:cubicBezTo>
                    <a:pt x="5" y="8"/>
                    <a:pt x="4" y="7"/>
                    <a:pt x="3" y="7"/>
                  </a:cubicBezTo>
                  <a:cubicBezTo>
                    <a:pt x="3" y="6"/>
                    <a:pt x="2" y="5"/>
                    <a:pt x="2" y="5"/>
                  </a:cubicBezTo>
                  <a:cubicBezTo>
                    <a:pt x="0" y="2"/>
                    <a:pt x="0" y="0"/>
                    <a:pt x="0" y="0"/>
                  </a:cubicBezTo>
                  <a:close/>
                </a:path>
              </a:pathLst>
            </a:custGeom>
            <a:solidFill>
              <a:srgbClr val="B8AA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 name="îşļîḓê"/>
            <p:cNvSpPr/>
            <p:nvPr/>
          </p:nvSpPr>
          <p:spPr bwMode="auto">
            <a:xfrm>
              <a:off x="5768976" y="1636713"/>
              <a:ext cx="66675" cy="103188"/>
            </a:xfrm>
            <a:custGeom>
              <a:avLst/>
              <a:gdLst>
                <a:gd name="T0" fmla="*/ 4 w 38"/>
                <a:gd name="T1" fmla="*/ 0 h 60"/>
                <a:gd name="T2" fmla="*/ 36 w 38"/>
                <a:gd name="T3" fmla="*/ 51 h 60"/>
                <a:gd name="T4" fmla="*/ 29 w 38"/>
                <a:gd name="T5" fmla="*/ 58 h 60"/>
                <a:gd name="T6" fmla="*/ 2 w 38"/>
                <a:gd name="T7" fmla="*/ 33 h 60"/>
                <a:gd name="T8" fmla="*/ 4 w 38"/>
                <a:gd name="T9" fmla="*/ 0 h 60"/>
              </a:gdLst>
              <a:ahLst/>
              <a:cxnLst>
                <a:cxn ang="0">
                  <a:pos x="T0" y="T1"/>
                </a:cxn>
                <a:cxn ang="0">
                  <a:pos x="T2" y="T3"/>
                </a:cxn>
                <a:cxn ang="0">
                  <a:pos x="T4" y="T5"/>
                </a:cxn>
                <a:cxn ang="0">
                  <a:pos x="T6" y="T7"/>
                </a:cxn>
                <a:cxn ang="0">
                  <a:pos x="T8" y="T9"/>
                </a:cxn>
              </a:cxnLst>
              <a:rect l="0" t="0" r="r" b="b"/>
              <a:pathLst>
                <a:path w="38" h="60">
                  <a:moveTo>
                    <a:pt x="4" y="0"/>
                  </a:moveTo>
                  <a:cubicBezTo>
                    <a:pt x="4" y="0"/>
                    <a:pt x="26" y="26"/>
                    <a:pt x="36" y="51"/>
                  </a:cubicBezTo>
                  <a:cubicBezTo>
                    <a:pt x="38" y="56"/>
                    <a:pt x="33" y="60"/>
                    <a:pt x="29" y="58"/>
                  </a:cubicBezTo>
                  <a:cubicBezTo>
                    <a:pt x="18" y="52"/>
                    <a:pt x="0" y="41"/>
                    <a:pt x="2" y="33"/>
                  </a:cubicBezTo>
                  <a:cubicBezTo>
                    <a:pt x="3" y="29"/>
                    <a:pt x="4" y="0"/>
                    <a:pt x="4" y="0"/>
                  </a:cubicBezTo>
                  <a:close/>
                </a:path>
              </a:pathLst>
            </a:custGeom>
            <a:solidFill>
              <a:srgbClr val="593F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 name="îślîḍe"/>
            <p:cNvSpPr/>
            <p:nvPr/>
          </p:nvSpPr>
          <p:spPr bwMode="auto">
            <a:xfrm>
              <a:off x="5953126" y="1657350"/>
              <a:ext cx="69850" cy="63500"/>
            </a:xfrm>
            <a:custGeom>
              <a:avLst/>
              <a:gdLst>
                <a:gd name="T0" fmla="*/ 0 w 40"/>
                <a:gd name="T1" fmla="*/ 11 h 37"/>
                <a:gd name="T2" fmla="*/ 7 w 40"/>
                <a:gd name="T3" fmla="*/ 37 h 37"/>
              </a:gdLst>
              <a:ahLst/>
              <a:cxnLst>
                <a:cxn ang="0">
                  <a:pos x="T0" y="T1"/>
                </a:cxn>
                <a:cxn ang="0">
                  <a:pos x="T2" y="T3"/>
                </a:cxn>
              </a:cxnLst>
              <a:rect l="0" t="0" r="r" b="b"/>
              <a:pathLst>
                <a:path w="40" h="37">
                  <a:moveTo>
                    <a:pt x="0" y="11"/>
                  </a:moveTo>
                  <a:cubicBezTo>
                    <a:pt x="7" y="0"/>
                    <a:pt x="40" y="21"/>
                    <a:pt x="7" y="37"/>
                  </a:cubicBezTo>
                </a:path>
              </a:pathLst>
            </a:cu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 name="ïśļiḋè"/>
            <p:cNvSpPr/>
            <p:nvPr/>
          </p:nvSpPr>
          <p:spPr bwMode="auto">
            <a:xfrm>
              <a:off x="5878514" y="2009775"/>
              <a:ext cx="71438" cy="119063"/>
            </a:xfrm>
            <a:custGeom>
              <a:avLst/>
              <a:gdLst>
                <a:gd name="T0" fmla="*/ 42 w 42"/>
                <a:gd name="T1" fmla="*/ 0 h 69"/>
                <a:gd name="T2" fmla="*/ 28 w 42"/>
                <a:gd name="T3" fmla="*/ 6 h 69"/>
                <a:gd name="T4" fmla="*/ 15 w 42"/>
                <a:gd name="T5" fmla="*/ 16 h 69"/>
                <a:gd name="T6" fmla="*/ 9 w 42"/>
                <a:gd name="T7" fmla="*/ 22 h 69"/>
                <a:gd name="T8" fmla="*/ 4 w 42"/>
                <a:gd name="T9" fmla="*/ 31 h 69"/>
                <a:gd name="T10" fmla="*/ 1 w 42"/>
                <a:gd name="T11" fmla="*/ 40 h 69"/>
                <a:gd name="T12" fmla="*/ 0 w 42"/>
                <a:gd name="T13" fmla="*/ 49 h 69"/>
                <a:gd name="T14" fmla="*/ 1 w 42"/>
                <a:gd name="T15" fmla="*/ 58 h 69"/>
                <a:gd name="T16" fmla="*/ 3 w 42"/>
                <a:gd name="T17" fmla="*/ 65 h 69"/>
                <a:gd name="T18" fmla="*/ 4 w 42"/>
                <a:gd name="T19" fmla="*/ 68 h 69"/>
                <a:gd name="T20" fmla="*/ 6 w 42"/>
                <a:gd name="T21" fmla="*/ 69 h 69"/>
                <a:gd name="T22" fmla="*/ 7 w 42"/>
                <a:gd name="T23" fmla="*/ 69 h 69"/>
                <a:gd name="T24" fmla="*/ 5 w 42"/>
                <a:gd name="T25" fmla="*/ 64 h 69"/>
                <a:gd name="T26" fmla="*/ 4 w 42"/>
                <a:gd name="T27" fmla="*/ 57 h 69"/>
                <a:gd name="T28" fmla="*/ 4 w 42"/>
                <a:gd name="T29" fmla="*/ 49 h 69"/>
                <a:gd name="T30" fmla="*/ 5 w 42"/>
                <a:gd name="T31" fmla="*/ 41 h 69"/>
                <a:gd name="T32" fmla="*/ 8 w 42"/>
                <a:gd name="T33" fmla="*/ 32 h 69"/>
                <a:gd name="T34" fmla="*/ 29 w 42"/>
                <a:gd name="T35" fmla="*/ 8 h 69"/>
                <a:gd name="T36" fmla="*/ 38 w 42"/>
                <a:gd name="T37" fmla="*/ 2 h 69"/>
                <a:gd name="T38" fmla="*/ 42 w 42"/>
                <a:gd name="T3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9">
                  <a:moveTo>
                    <a:pt x="42" y="0"/>
                  </a:moveTo>
                  <a:cubicBezTo>
                    <a:pt x="42" y="0"/>
                    <a:pt x="36" y="1"/>
                    <a:pt x="28" y="6"/>
                  </a:cubicBezTo>
                  <a:cubicBezTo>
                    <a:pt x="24" y="8"/>
                    <a:pt x="19" y="11"/>
                    <a:pt x="15" y="16"/>
                  </a:cubicBezTo>
                  <a:cubicBezTo>
                    <a:pt x="13" y="18"/>
                    <a:pt x="11" y="20"/>
                    <a:pt x="9" y="22"/>
                  </a:cubicBezTo>
                  <a:cubicBezTo>
                    <a:pt x="7" y="25"/>
                    <a:pt x="5" y="28"/>
                    <a:pt x="4" y="31"/>
                  </a:cubicBezTo>
                  <a:cubicBezTo>
                    <a:pt x="3" y="34"/>
                    <a:pt x="2" y="37"/>
                    <a:pt x="1" y="40"/>
                  </a:cubicBezTo>
                  <a:cubicBezTo>
                    <a:pt x="0" y="43"/>
                    <a:pt x="0" y="46"/>
                    <a:pt x="0" y="49"/>
                  </a:cubicBezTo>
                  <a:cubicBezTo>
                    <a:pt x="0" y="52"/>
                    <a:pt x="1" y="55"/>
                    <a:pt x="1" y="58"/>
                  </a:cubicBezTo>
                  <a:cubicBezTo>
                    <a:pt x="2" y="60"/>
                    <a:pt x="2" y="63"/>
                    <a:pt x="3" y="65"/>
                  </a:cubicBezTo>
                  <a:cubicBezTo>
                    <a:pt x="4" y="66"/>
                    <a:pt x="4" y="67"/>
                    <a:pt x="4" y="68"/>
                  </a:cubicBezTo>
                  <a:cubicBezTo>
                    <a:pt x="5" y="69"/>
                    <a:pt x="6" y="69"/>
                    <a:pt x="6" y="69"/>
                  </a:cubicBezTo>
                  <a:cubicBezTo>
                    <a:pt x="6" y="69"/>
                    <a:pt x="6" y="69"/>
                    <a:pt x="7" y="69"/>
                  </a:cubicBezTo>
                  <a:cubicBezTo>
                    <a:pt x="6" y="67"/>
                    <a:pt x="6" y="66"/>
                    <a:pt x="5" y="64"/>
                  </a:cubicBezTo>
                  <a:cubicBezTo>
                    <a:pt x="5" y="62"/>
                    <a:pt x="4" y="60"/>
                    <a:pt x="4" y="57"/>
                  </a:cubicBezTo>
                  <a:cubicBezTo>
                    <a:pt x="4" y="55"/>
                    <a:pt x="4" y="52"/>
                    <a:pt x="4" y="49"/>
                  </a:cubicBezTo>
                  <a:cubicBezTo>
                    <a:pt x="4" y="46"/>
                    <a:pt x="4" y="44"/>
                    <a:pt x="5" y="41"/>
                  </a:cubicBezTo>
                  <a:cubicBezTo>
                    <a:pt x="5" y="38"/>
                    <a:pt x="7" y="35"/>
                    <a:pt x="8" y="32"/>
                  </a:cubicBezTo>
                  <a:cubicBezTo>
                    <a:pt x="12" y="22"/>
                    <a:pt x="22" y="13"/>
                    <a:pt x="29" y="8"/>
                  </a:cubicBezTo>
                  <a:cubicBezTo>
                    <a:pt x="33" y="5"/>
                    <a:pt x="36" y="3"/>
                    <a:pt x="38" y="2"/>
                  </a:cubicBezTo>
                  <a:cubicBezTo>
                    <a:pt x="41" y="1"/>
                    <a:pt x="42" y="0"/>
                    <a:pt x="42" y="0"/>
                  </a:cubicBezTo>
                </a:path>
              </a:pathLst>
            </a:custGeom>
            <a:solidFill>
              <a:srgbClr val="A148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 name="îšḻiḑe"/>
            <p:cNvSpPr/>
            <p:nvPr/>
          </p:nvSpPr>
          <p:spPr bwMode="auto">
            <a:xfrm>
              <a:off x="5884864" y="2127250"/>
              <a:ext cx="11113" cy="19050"/>
            </a:xfrm>
            <a:custGeom>
              <a:avLst/>
              <a:gdLst>
                <a:gd name="T0" fmla="*/ 0 w 6"/>
                <a:gd name="T1" fmla="*/ 0 h 11"/>
                <a:gd name="T2" fmla="*/ 2 w 6"/>
                <a:gd name="T3" fmla="*/ 3 h 11"/>
                <a:gd name="T4" fmla="*/ 4 w 6"/>
                <a:gd name="T5" fmla="*/ 7 h 11"/>
                <a:gd name="T6" fmla="*/ 6 w 6"/>
                <a:gd name="T7" fmla="*/ 11 h 11"/>
                <a:gd name="T8" fmla="*/ 4 w 6"/>
                <a:gd name="T9" fmla="*/ 7 h 11"/>
                <a:gd name="T10" fmla="*/ 3 w 6"/>
                <a:gd name="T11" fmla="*/ 1 h 11"/>
                <a:gd name="T12" fmla="*/ 2 w 6"/>
                <a:gd name="T13" fmla="*/ 1 h 11"/>
                <a:gd name="T14" fmla="*/ 0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0" y="0"/>
                  </a:moveTo>
                  <a:cubicBezTo>
                    <a:pt x="1" y="1"/>
                    <a:pt x="1" y="2"/>
                    <a:pt x="2" y="3"/>
                  </a:cubicBezTo>
                  <a:cubicBezTo>
                    <a:pt x="2" y="5"/>
                    <a:pt x="3" y="6"/>
                    <a:pt x="4" y="7"/>
                  </a:cubicBezTo>
                  <a:cubicBezTo>
                    <a:pt x="5" y="10"/>
                    <a:pt x="6" y="11"/>
                    <a:pt x="6" y="11"/>
                  </a:cubicBezTo>
                  <a:cubicBezTo>
                    <a:pt x="6" y="11"/>
                    <a:pt x="5" y="10"/>
                    <a:pt x="4" y="7"/>
                  </a:cubicBezTo>
                  <a:cubicBezTo>
                    <a:pt x="4" y="5"/>
                    <a:pt x="3" y="3"/>
                    <a:pt x="3" y="1"/>
                  </a:cubicBezTo>
                  <a:cubicBezTo>
                    <a:pt x="2" y="1"/>
                    <a:pt x="2" y="1"/>
                    <a:pt x="2" y="1"/>
                  </a:cubicBezTo>
                  <a:cubicBezTo>
                    <a:pt x="2" y="1"/>
                    <a:pt x="1" y="1"/>
                    <a:pt x="0" y="0"/>
                  </a:cubicBezTo>
                </a:path>
              </a:pathLst>
            </a:custGeom>
            <a:solidFill>
              <a:srgbClr val="A148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 name="ïsliďe"/>
            <p:cNvSpPr/>
            <p:nvPr/>
          </p:nvSpPr>
          <p:spPr bwMode="auto">
            <a:xfrm>
              <a:off x="6370639" y="1573213"/>
              <a:ext cx="150813" cy="149225"/>
            </a:xfrm>
            <a:custGeom>
              <a:avLst/>
              <a:gdLst>
                <a:gd name="T0" fmla="*/ 87 w 87"/>
                <a:gd name="T1" fmla="*/ 63 h 87"/>
                <a:gd name="T2" fmla="*/ 81 w 87"/>
                <a:gd name="T3" fmla="*/ 16 h 87"/>
                <a:gd name="T4" fmla="*/ 2 w 87"/>
                <a:gd name="T5" fmla="*/ 22 h 87"/>
                <a:gd name="T6" fmla="*/ 3 w 87"/>
                <a:gd name="T7" fmla="*/ 73 h 87"/>
                <a:gd name="T8" fmla="*/ 64 w 87"/>
                <a:gd name="T9" fmla="*/ 87 h 87"/>
                <a:gd name="T10" fmla="*/ 87 w 87"/>
                <a:gd name="T11" fmla="*/ 63 h 87"/>
              </a:gdLst>
              <a:ahLst/>
              <a:cxnLst>
                <a:cxn ang="0">
                  <a:pos x="T0" y="T1"/>
                </a:cxn>
                <a:cxn ang="0">
                  <a:pos x="T2" y="T3"/>
                </a:cxn>
                <a:cxn ang="0">
                  <a:pos x="T4" y="T5"/>
                </a:cxn>
                <a:cxn ang="0">
                  <a:pos x="T6" y="T7"/>
                </a:cxn>
                <a:cxn ang="0">
                  <a:pos x="T8" y="T9"/>
                </a:cxn>
                <a:cxn ang="0">
                  <a:pos x="T10" y="T11"/>
                </a:cxn>
              </a:cxnLst>
              <a:rect l="0" t="0" r="r" b="b"/>
              <a:pathLst>
                <a:path w="87" h="87">
                  <a:moveTo>
                    <a:pt x="87" y="63"/>
                  </a:moveTo>
                  <a:cubicBezTo>
                    <a:pt x="86" y="51"/>
                    <a:pt x="85" y="36"/>
                    <a:pt x="81" y="16"/>
                  </a:cubicBezTo>
                  <a:cubicBezTo>
                    <a:pt x="77" y="0"/>
                    <a:pt x="11" y="9"/>
                    <a:pt x="2" y="22"/>
                  </a:cubicBezTo>
                  <a:cubicBezTo>
                    <a:pt x="2" y="22"/>
                    <a:pt x="9" y="61"/>
                    <a:pt x="3" y="73"/>
                  </a:cubicBezTo>
                  <a:cubicBezTo>
                    <a:pt x="0" y="81"/>
                    <a:pt x="38" y="85"/>
                    <a:pt x="64" y="87"/>
                  </a:cubicBezTo>
                  <a:cubicBezTo>
                    <a:pt x="66" y="75"/>
                    <a:pt x="74" y="65"/>
                    <a:pt x="87" y="63"/>
                  </a:cubicBezTo>
                  <a:close/>
                </a:path>
              </a:pathLst>
            </a:cu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 name="ïŝlïḍê"/>
            <p:cNvSpPr/>
            <p:nvPr/>
          </p:nvSpPr>
          <p:spPr bwMode="auto">
            <a:xfrm>
              <a:off x="6121401" y="1597025"/>
              <a:ext cx="34925" cy="66675"/>
            </a:xfrm>
            <a:prstGeom prst="ellipse">
              <a:avLst/>
            </a:pr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 name="iśľidè"/>
            <p:cNvSpPr/>
            <p:nvPr/>
          </p:nvSpPr>
          <p:spPr bwMode="auto">
            <a:xfrm>
              <a:off x="6151564" y="1593850"/>
              <a:ext cx="36513" cy="65088"/>
            </a:xfrm>
            <a:prstGeom prst="ellipse">
              <a:avLst/>
            </a:pr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 name="íŝļidé"/>
            <p:cNvSpPr/>
            <p:nvPr/>
          </p:nvSpPr>
          <p:spPr bwMode="auto">
            <a:xfrm>
              <a:off x="6184901" y="1589088"/>
              <a:ext cx="36513" cy="66675"/>
            </a:xfrm>
            <a:prstGeom prst="ellipse">
              <a:avLst/>
            </a:pr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 name="ïşļiḑe"/>
            <p:cNvSpPr/>
            <p:nvPr/>
          </p:nvSpPr>
          <p:spPr bwMode="auto">
            <a:xfrm>
              <a:off x="6219826" y="1589088"/>
              <a:ext cx="34925" cy="66675"/>
            </a:xfrm>
            <a:prstGeom prst="ellipse">
              <a:avLst/>
            </a:pr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 name="íṣľíḓé"/>
            <p:cNvSpPr/>
            <p:nvPr/>
          </p:nvSpPr>
          <p:spPr bwMode="auto">
            <a:xfrm>
              <a:off x="6375401" y="1576388"/>
              <a:ext cx="36513" cy="66675"/>
            </a:xfrm>
            <a:prstGeom prst="ellipse">
              <a:avLst/>
            </a:pr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 name="îṩľiḓé"/>
            <p:cNvSpPr/>
            <p:nvPr/>
          </p:nvSpPr>
          <p:spPr bwMode="auto">
            <a:xfrm>
              <a:off x="6405564" y="1573213"/>
              <a:ext cx="36513" cy="65088"/>
            </a:xfrm>
            <a:prstGeom prst="ellipse">
              <a:avLst/>
            </a:pr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 name="ïsḻïdê"/>
            <p:cNvSpPr/>
            <p:nvPr/>
          </p:nvSpPr>
          <p:spPr bwMode="auto">
            <a:xfrm>
              <a:off x="6440489" y="1568450"/>
              <a:ext cx="34925" cy="66675"/>
            </a:xfrm>
            <a:prstGeom prst="ellipse">
              <a:avLst/>
            </a:pr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 name="ïṣḷîḓê"/>
            <p:cNvSpPr/>
            <p:nvPr/>
          </p:nvSpPr>
          <p:spPr bwMode="auto">
            <a:xfrm>
              <a:off x="6473826" y="1568450"/>
              <a:ext cx="36513" cy="66675"/>
            </a:xfrm>
            <a:prstGeom prst="ellipse">
              <a:avLst/>
            </a:pr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 name="îṥ1îḍê"/>
            <p:cNvSpPr/>
            <p:nvPr/>
          </p:nvSpPr>
          <p:spPr bwMode="auto">
            <a:xfrm>
              <a:off x="5799139" y="2293938"/>
              <a:ext cx="66675" cy="371475"/>
            </a:xfrm>
            <a:custGeom>
              <a:avLst/>
              <a:gdLst>
                <a:gd name="T0" fmla="*/ 0 w 39"/>
                <a:gd name="T1" fmla="*/ 0 h 216"/>
                <a:gd name="T2" fmla="*/ 1 w 39"/>
                <a:gd name="T3" fmla="*/ 2 h 216"/>
                <a:gd name="T4" fmla="*/ 3 w 39"/>
                <a:gd name="T5" fmla="*/ 9 h 216"/>
                <a:gd name="T6" fmla="*/ 10 w 39"/>
                <a:gd name="T7" fmla="*/ 33 h 216"/>
                <a:gd name="T8" fmla="*/ 19 w 39"/>
                <a:gd name="T9" fmla="*/ 68 h 216"/>
                <a:gd name="T10" fmla="*/ 28 w 39"/>
                <a:gd name="T11" fmla="*/ 107 h 216"/>
                <a:gd name="T12" fmla="*/ 35 w 39"/>
                <a:gd name="T13" fmla="*/ 148 h 216"/>
                <a:gd name="T14" fmla="*/ 36 w 39"/>
                <a:gd name="T15" fmla="*/ 183 h 216"/>
                <a:gd name="T16" fmla="*/ 31 w 39"/>
                <a:gd name="T17" fmla="*/ 207 h 216"/>
                <a:gd name="T18" fmla="*/ 27 w 39"/>
                <a:gd name="T19" fmla="*/ 214 h 216"/>
                <a:gd name="T20" fmla="*/ 26 w 39"/>
                <a:gd name="T21" fmla="*/ 216 h 216"/>
                <a:gd name="T22" fmla="*/ 27 w 39"/>
                <a:gd name="T23" fmla="*/ 214 h 216"/>
                <a:gd name="T24" fmla="*/ 31 w 39"/>
                <a:gd name="T25" fmla="*/ 208 h 216"/>
                <a:gd name="T26" fmla="*/ 38 w 39"/>
                <a:gd name="T27" fmla="*/ 183 h 216"/>
                <a:gd name="T28" fmla="*/ 38 w 39"/>
                <a:gd name="T29" fmla="*/ 147 h 216"/>
                <a:gd name="T30" fmla="*/ 32 w 39"/>
                <a:gd name="T31" fmla="*/ 107 h 216"/>
                <a:gd name="T32" fmla="*/ 23 w 39"/>
                <a:gd name="T33" fmla="*/ 67 h 216"/>
                <a:gd name="T34" fmla="*/ 12 w 39"/>
                <a:gd name="T35" fmla="*/ 32 h 216"/>
                <a:gd name="T36" fmla="*/ 4 w 39"/>
                <a:gd name="T37" fmla="*/ 9 h 216"/>
                <a:gd name="T38" fmla="*/ 1 w 39"/>
                <a:gd name="T39" fmla="*/ 2 h 216"/>
                <a:gd name="T40" fmla="*/ 0 w 39"/>
                <a:gd name="T41" fmla="*/ 0 h 216"/>
                <a:gd name="T42" fmla="*/ 0 w 39"/>
                <a:gd name="T43" fmla="*/ 0 h 216"/>
                <a:gd name="T44" fmla="*/ 0 w 39"/>
                <a:gd name="T45" fmla="*/ 0 h 216"/>
                <a:gd name="T46" fmla="*/ 0 w 39"/>
                <a:gd name="T47" fmla="*/ 0 h 216"/>
                <a:gd name="T48" fmla="*/ 0 w 39"/>
                <a:gd name="T49" fmla="*/ 0 h 216"/>
                <a:gd name="T50" fmla="*/ 0 w 39"/>
                <a:gd name="T51" fmla="*/ 0 h 216"/>
                <a:gd name="T52" fmla="*/ 0 w 39"/>
                <a:gd name="T53" fmla="*/ 0 h 216"/>
                <a:gd name="T54" fmla="*/ 0 w 39"/>
                <a:gd name="T55" fmla="*/ 0 h 216"/>
                <a:gd name="T56" fmla="*/ 0 w 39"/>
                <a:gd name="T5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216">
                  <a:moveTo>
                    <a:pt x="0" y="0"/>
                  </a:moveTo>
                  <a:cubicBezTo>
                    <a:pt x="0" y="0"/>
                    <a:pt x="1" y="1"/>
                    <a:pt x="1" y="2"/>
                  </a:cubicBezTo>
                  <a:cubicBezTo>
                    <a:pt x="1" y="4"/>
                    <a:pt x="2" y="6"/>
                    <a:pt x="3" y="9"/>
                  </a:cubicBezTo>
                  <a:cubicBezTo>
                    <a:pt x="5" y="15"/>
                    <a:pt x="7" y="23"/>
                    <a:pt x="10" y="33"/>
                  </a:cubicBezTo>
                  <a:cubicBezTo>
                    <a:pt x="13" y="43"/>
                    <a:pt x="16" y="55"/>
                    <a:pt x="19" y="68"/>
                  </a:cubicBezTo>
                  <a:cubicBezTo>
                    <a:pt x="22" y="80"/>
                    <a:pt x="26" y="94"/>
                    <a:pt x="28" y="107"/>
                  </a:cubicBezTo>
                  <a:cubicBezTo>
                    <a:pt x="31" y="121"/>
                    <a:pt x="33" y="135"/>
                    <a:pt x="35" y="148"/>
                  </a:cubicBezTo>
                  <a:cubicBezTo>
                    <a:pt x="36" y="161"/>
                    <a:pt x="37" y="173"/>
                    <a:pt x="36" y="183"/>
                  </a:cubicBezTo>
                  <a:cubicBezTo>
                    <a:pt x="35" y="193"/>
                    <a:pt x="33" y="202"/>
                    <a:pt x="31" y="207"/>
                  </a:cubicBezTo>
                  <a:cubicBezTo>
                    <a:pt x="29" y="210"/>
                    <a:pt x="28" y="212"/>
                    <a:pt x="27" y="214"/>
                  </a:cubicBezTo>
                  <a:cubicBezTo>
                    <a:pt x="26" y="215"/>
                    <a:pt x="26" y="216"/>
                    <a:pt x="26" y="216"/>
                  </a:cubicBezTo>
                  <a:cubicBezTo>
                    <a:pt x="26" y="216"/>
                    <a:pt x="26" y="215"/>
                    <a:pt x="27" y="214"/>
                  </a:cubicBezTo>
                  <a:cubicBezTo>
                    <a:pt x="29" y="213"/>
                    <a:pt x="30" y="211"/>
                    <a:pt x="31" y="208"/>
                  </a:cubicBezTo>
                  <a:cubicBezTo>
                    <a:pt x="34" y="202"/>
                    <a:pt x="37" y="194"/>
                    <a:pt x="38" y="183"/>
                  </a:cubicBezTo>
                  <a:cubicBezTo>
                    <a:pt x="39" y="173"/>
                    <a:pt x="39" y="160"/>
                    <a:pt x="38" y="147"/>
                  </a:cubicBezTo>
                  <a:cubicBezTo>
                    <a:pt x="37" y="134"/>
                    <a:pt x="35" y="120"/>
                    <a:pt x="32" y="107"/>
                  </a:cubicBezTo>
                  <a:cubicBezTo>
                    <a:pt x="29" y="93"/>
                    <a:pt x="26" y="79"/>
                    <a:pt x="23" y="67"/>
                  </a:cubicBezTo>
                  <a:cubicBezTo>
                    <a:pt x="19" y="54"/>
                    <a:pt x="15" y="42"/>
                    <a:pt x="12" y="32"/>
                  </a:cubicBezTo>
                  <a:cubicBezTo>
                    <a:pt x="9" y="23"/>
                    <a:pt x="6" y="14"/>
                    <a:pt x="4" y="9"/>
                  </a:cubicBezTo>
                  <a:cubicBezTo>
                    <a:pt x="3" y="6"/>
                    <a:pt x="2" y="4"/>
                    <a:pt x="1" y="2"/>
                  </a:cubicBezTo>
                  <a:cubicBezTo>
                    <a:pt x="1" y="1"/>
                    <a:pt x="0" y="0"/>
                    <a:pt x="0" y="0"/>
                  </a:cubicBezTo>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A148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 name="îŝliḍê"/>
            <p:cNvSpPr/>
            <p:nvPr/>
          </p:nvSpPr>
          <p:spPr bwMode="auto">
            <a:xfrm>
              <a:off x="7097714" y="2316163"/>
              <a:ext cx="742950" cy="355600"/>
            </a:xfrm>
            <a:custGeom>
              <a:avLst/>
              <a:gdLst>
                <a:gd name="T0" fmla="*/ 384 w 431"/>
                <a:gd name="T1" fmla="*/ 112 h 207"/>
                <a:gd name="T2" fmla="*/ 359 w 431"/>
                <a:gd name="T3" fmla="*/ 119 h 207"/>
                <a:gd name="T4" fmla="*/ 311 w 431"/>
                <a:gd name="T5" fmla="*/ 73 h 207"/>
                <a:gd name="T6" fmla="*/ 283 w 431"/>
                <a:gd name="T7" fmla="*/ 82 h 207"/>
                <a:gd name="T8" fmla="*/ 199 w 431"/>
                <a:gd name="T9" fmla="*/ 0 h 207"/>
                <a:gd name="T10" fmla="*/ 118 w 431"/>
                <a:gd name="T11" fmla="*/ 63 h 207"/>
                <a:gd name="T12" fmla="*/ 78 w 431"/>
                <a:gd name="T13" fmla="*/ 51 h 207"/>
                <a:gd name="T14" fmla="*/ 0 w 431"/>
                <a:gd name="T15" fmla="*/ 128 h 207"/>
                <a:gd name="T16" fmla="*/ 53 w 431"/>
                <a:gd name="T17" fmla="*/ 202 h 207"/>
                <a:gd name="T18" fmla="*/ 69 w 431"/>
                <a:gd name="T19" fmla="*/ 206 h 207"/>
                <a:gd name="T20" fmla="*/ 371 w 431"/>
                <a:gd name="T21" fmla="*/ 206 h 207"/>
                <a:gd name="T22" fmla="*/ 384 w 431"/>
                <a:gd name="T23" fmla="*/ 207 h 207"/>
                <a:gd name="T24" fmla="*/ 431 w 431"/>
                <a:gd name="T25" fmla="*/ 160 h 207"/>
                <a:gd name="T26" fmla="*/ 384 w 431"/>
                <a:gd name="T27" fmla="*/ 11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1" h="207">
                  <a:moveTo>
                    <a:pt x="384" y="112"/>
                  </a:moveTo>
                  <a:cubicBezTo>
                    <a:pt x="375" y="112"/>
                    <a:pt x="366" y="115"/>
                    <a:pt x="359" y="119"/>
                  </a:cubicBezTo>
                  <a:cubicBezTo>
                    <a:pt x="358" y="93"/>
                    <a:pt x="337" y="73"/>
                    <a:pt x="311" y="73"/>
                  </a:cubicBezTo>
                  <a:cubicBezTo>
                    <a:pt x="301" y="73"/>
                    <a:pt x="291" y="76"/>
                    <a:pt x="283" y="82"/>
                  </a:cubicBezTo>
                  <a:cubicBezTo>
                    <a:pt x="282" y="36"/>
                    <a:pt x="245" y="0"/>
                    <a:pt x="199" y="0"/>
                  </a:cubicBezTo>
                  <a:cubicBezTo>
                    <a:pt x="160" y="0"/>
                    <a:pt x="128" y="27"/>
                    <a:pt x="118" y="63"/>
                  </a:cubicBezTo>
                  <a:cubicBezTo>
                    <a:pt x="106" y="55"/>
                    <a:pt x="93" y="51"/>
                    <a:pt x="78" y="51"/>
                  </a:cubicBezTo>
                  <a:cubicBezTo>
                    <a:pt x="35" y="51"/>
                    <a:pt x="0" y="86"/>
                    <a:pt x="0" y="128"/>
                  </a:cubicBezTo>
                  <a:cubicBezTo>
                    <a:pt x="0" y="162"/>
                    <a:pt x="22" y="191"/>
                    <a:pt x="53" y="202"/>
                  </a:cubicBezTo>
                  <a:cubicBezTo>
                    <a:pt x="58" y="204"/>
                    <a:pt x="63" y="206"/>
                    <a:pt x="69" y="206"/>
                  </a:cubicBezTo>
                  <a:cubicBezTo>
                    <a:pt x="371" y="206"/>
                    <a:pt x="371" y="206"/>
                    <a:pt x="371" y="206"/>
                  </a:cubicBezTo>
                  <a:cubicBezTo>
                    <a:pt x="375" y="207"/>
                    <a:pt x="379" y="207"/>
                    <a:pt x="384" y="207"/>
                  </a:cubicBezTo>
                  <a:cubicBezTo>
                    <a:pt x="410" y="207"/>
                    <a:pt x="431" y="186"/>
                    <a:pt x="431" y="160"/>
                  </a:cubicBezTo>
                  <a:cubicBezTo>
                    <a:pt x="431" y="133"/>
                    <a:pt x="410" y="112"/>
                    <a:pt x="384" y="112"/>
                  </a:cubicBezTo>
                  <a:close/>
                </a:path>
              </a:pathLst>
            </a:custGeom>
            <a:solidFill>
              <a:srgbClr val="FCFC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 name="íṧľïḍé"/>
            <p:cNvSpPr/>
            <p:nvPr/>
          </p:nvSpPr>
          <p:spPr bwMode="auto">
            <a:xfrm>
              <a:off x="4352926" y="2814638"/>
              <a:ext cx="750888" cy="361950"/>
            </a:xfrm>
            <a:custGeom>
              <a:avLst/>
              <a:gdLst>
                <a:gd name="T0" fmla="*/ 387 w 436"/>
                <a:gd name="T1" fmla="*/ 113 h 210"/>
                <a:gd name="T2" fmla="*/ 362 w 436"/>
                <a:gd name="T3" fmla="*/ 120 h 210"/>
                <a:gd name="T4" fmla="*/ 314 w 436"/>
                <a:gd name="T5" fmla="*/ 73 h 210"/>
                <a:gd name="T6" fmla="*/ 286 w 436"/>
                <a:gd name="T7" fmla="*/ 83 h 210"/>
                <a:gd name="T8" fmla="*/ 201 w 436"/>
                <a:gd name="T9" fmla="*/ 0 h 210"/>
                <a:gd name="T10" fmla="*/ 119 w 436"/>
                <a:gd name="T11" fmla="*/ 63 h 210"/>
                <a:gd name="T12" fmla="*/ 78 w 436"/>
                <a:gd name="T13" fmla="*/ 52 h 210"/>
                <a:gd name="T14" fmla="*/ 0 w 436"/>
                <a:gd name="T15" fmla="*/ 130 h 210"/>
                <a:gd name="T16" fmla="*/ 53 w 436"/>
                <a:gd name="T17" fmla="*/ 204 h 210"/>
                <a:gd name="T18" fmla="*/ 70 w 436"/>
                <a:gd name="T19" fmla="*/ 208 h 210"/>
                <a:gd name="T20" fmla="*/ 375 w 436"/>
                <a:gd name="T21" fmla="*/ 208 h 210"/>
                <a:gd name="T22" fmla="*/ 387 w 436"/>
                <a:gd name="T23" fmla="*/ 210 h 210"/>
                <a:gd name="T24" fmla="*/ 436 w 436"/>
                <a:gd name="T25" fmla="*/ 162 h 210"/>
                <a:gd name="T26" fmla="*/ 387 w 436"/>
                <a:gd name="T27" fmla="*/ 11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6" h="210">
                  <a:moveTo>
                    <a:pt x="387" y="113"/>
                  </a:moveTo>
                  <a:cubicBezTo>
                    <a:pt x="378" y="113"/>
                    <a:pt x="370" y="116"/>
                    <a:pt x="362" y="120"/>
                  </a:cubicBezTo>
                  <a:cubicBezTo>
                    <a:pt x="362" y="94"/>
                    <a:pt x="340" y="73"/>
                    <a:pt x="314" y="73"/>
                  </a:cubicBezTo>
                  <a:cubicBezTo>
                    <a:pt x="304" y="73"/>
                    <a:pt x="294" y="77"/>
                    <a:pt x="286" y="83"/>
                  </a:cubicBezTo>
                  <a:cubicBezTo>
                    <a:pt x="284" y="37"/>
                    <a:pt x="247" y="0"/>
                    <a:pt x="201" y="0"/>
                  </a:cubicBezTo>
                  <a:cubicBezTo>
                    <a:pt x="162" y="0"/>
                    <a:pt x="129" y="27"/>
                    <a:pt x="119" y="63"/>
                  </a:cubicBezTo>
                  <a:cubicBezTo>
                    <a:pt x="107" y="56"/>
                    <a:pt x="93" y="52"/>
                    <a:pt x="78" y="52"/>
                  </a:cubicBezTo>
                  <a:cubicBezTo>
                    <a:pt x="35" y="52"/>
                    <a:pt x="0" y="87"/>
                    <a:pt x="0" y="130"/>
                  </a:cubicBezTo>
                  <a:cubicBezTo>
                    <a:pt x="0" y="164"/>
                    <a:pt x="22" y="193"/>
                    <a:pt x="53" y="204"/>
                  </a:cubicBezTo>
                  <a:cubicBezTo>
                    <a:pt x="58" y="207"/>
                    <a:pt x="64" y="208"/>
                    <a:pt x="70" y="208"/>
                  </a:cubicBezTo>
                  <a:cubicBezTo>
                    <a:pt x="375" y="208"/>
                    <a:pt x="375" y="208"/>
                    <a:pt x="375" y="208"/>
                  </a:cubicBezTo>
                  <a:cubicBezTo>
                    <a:pt x="379" y="209"/>
                    <a:pt x="383" y="210"/>
                    <a:pt x="387" y="210"/>
                  </a:cubicBezTo>
                  <a:cubicBezTo>
                    <a:pt x="414" y="210"/>
                    <a:pt x="436" y="188"/>
                    <a:pt x="436" y="162"/>
                  </a:cubicBezTo>
                  <a:cubicBezTo>
                    <a:pt x="436" y="135"/>
                    <a:pt x="414" y="113"/>
                    <a:pt x="387" y="113"/>
                  </a:cubicBezTo>
                  <a:close/>
                </a:path>
              </a:pathLst>
            </a:custGeom>
            <a:solidFill>
              <a:srgbClr val="FCFC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（1）动火作业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2969895" y="1228090"/>
            <a:ext cx="5799455" cy="3392170"/>
          </a:xfrm>
          <a:prstGeom prst="rect">
            <a:avLst/>
          </a:prstGeom>
          <a:noFill/>
        </p:spPr>
        <p:txBody>
          <a:bodyPr wrap="square" rtlCol="0" anchor="t">
            <a:spAutoFit/>
          </a:bodyPr>
          <a:lstStyle/>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防火、灭火措施不落实</a:t>
            </a:r>
            <a:r>
              <a:rPr lang="zh-CN" altLang="en-US" sz="1300" b="1">
                <a:solidFill>
                  <a:srgbClr val="C00000"/>
                </a:solidFill>
                <a:latin typeface="微软雅黑" panose="020B0503020204020204" pitchFamily="34" charset="-122"/>
                <a:ea typeface="微软雅黑" panose="020B0503020204020204" pitchFamily="34" charset="-122"/>
              </a:rPr>
              <a:t>不动火</a:t>
            </a:r>
            <a:endParaRPr lang="zh-CN" altLang="en-US" sz="1300" b="1">
              <a:solidFill>
                <a:srgbClr val="C00000"/>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周围的易燃杂物未清除</a:t>
            </a:r>
            <a:r>
              <a:rPr lang="zh-CN" altLang="en-US" sz="1300" b="1">
                <a:solidFill>
                  <a:srgbClr val="C00000"/>
                </a:solidFill>
                <a:latin typeface="微软雅黑" panose="020B0503020204020204" pitchFamily="34" charset="-122"/>
                <a:ea typeface="微软雅黑" panose="020B0503020204020204" pitchFamily="34" charset="-122"/>
              </a:rPr>
              <a:t>不动火</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附近难以移动的易燃结构未采取安全措施</a:t>
            </a:r>
            <a:r>
              <a:rPr lang="zh-CN" altLang="en-US" sz="1300" b="1">
                <a:solidFill>
                  <a:srgbClr val="C00000"/>
                </a:solidFill>
                <a:latin typeface="微软雅黑" panose="020B0503020204020204" pitchFamily="34" charset="-122"/>
                <a:ea typeface="微软雅黑" panose="020B0503020204020204" pitchFamily="34" charset="-122"/>
              </a:rPr>
              <a:t>不动火</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凡盛装过油类等易燃液体的容器、管道、未经洗涮干净、排除残存的油质</a:t>
            </a:r>
            <a:r>
              <a:rPr lang="zh-CN" altLang="en-US" sz="1300" b="1">
                <a:solidFill>
                  <a:srgbClr val="C00000"/>
                </a:solidFill>
                <a:latin typeface="微软雅黑" panose="020B0503020204020204" pitchFamily="34" charset="-122"/>
                <a:ea typeface="微软雅黑" panose="020B0503020204020204" pitchFamily="34" charset="-122"/>
              </a:rPr>
              <a:t>不动火</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凡盛装过气体受热膨胀有爆炸危险的容器和管道</a:t>
            </a:r>
            <a:r>
              <a:rPr lang="zh-CN" altLang="en-US" sz="1300" b="1">
                <a:solidFill>
                  <a:srgbClr val="C00000"/>
                </a:solidFill>
                <a:latin typeface="微软雅黑" panose="020B0503020204020204" pitchFamily="34" charset="-122"/>
                <a:ea typeface="微软雅黑" panose="020B0503020204020204" pitchFamily="34" charset="-122"/>
              </a:rPr>
              <a:t>不动火</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凡储存有易燃、易爆物品的房间、仓库和场所，未经排除易燃、易爆危险的</a:t>
            </a:r>
            <a:r>
              <a:rPr lang="zh-CN" altLang="en-US" sz="1300" b="1">
                <a:solidFill>
                  <a:srgbClr val="C00000"/>
                </a:solidFill>
                <a:latin typeface="微软雅黑" panose="020B0503020204020204" pitchFamily="34" charset="-122"/>
                <a:ea typeface="微软雅黑" panose="020B0503020204020204" pitchFamily="34" charset="-122"/>
              </a:rPr>
              <a:t>不动火</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在高空进行焊接或开始焊接作业，下面的可燃物品为清理未采取保护措施的</a:t>
            </a:r>
            <a:r>
              <a:rPr lang="zh-CN" altLang="en-US" sz="1300" b="1">
                <a:solidFill>
                  <a:srgbClr val="C00000"/>
                </a:solidFill>
                <a:latin typeface="微软雅黑" panose="020B0503020204020204" pitchFamily="34" charset="-122"/>
                <a:ea typeface="微软雅黑" panose="020B0503020204020204" pitchFamily="34" charset="-122"/>
              </a:rPr>
              <a:t>不动火</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未配备相应灭火器材的</a:t>
            </a:r>
            <a:r>
              <a:rPr lang="zh-CN" altLang="en-US" sz="1300" b="1">
                <a:solidFill>
                  <a:srgbClr val="C00000"/>
                </a:solidFill>
                <a:latin typeface="微软雅黑" panose="020B0503020204020204" pitchFamily="34" charset="-122"/>
                <a:ea typeface="微软雅黑" panose="020B0503020204020204" pitchFamily="34" charset="-122"/>
              </a:rPr>
              <a:t>不动火</a:t>
            </a:r>
            <a:endParaRPr lang="zh-CN" altLang="en-US" sz="1300" b="1">
              <a:solidFill>
                <a:srgbClr val="C00000"/>
              </a:solidFill>
              <a:latin typeface="微软雅黑" panose="020B0503020204020204" pitchFamily="34" charset="-122"/>
              <a:ea typeface="微软雅黑" panose="020B0503020204020204" pitchFamily="34" charset="-122"/>
            </a:endParaRPr>
          </a:p>
        </p:txBody>
      </p:sp>
      <p:grpSp>
        <p:nvGrpSpPr>
          <p:cNvPr id="53" name="组合 52"/>
          <p:cNvGrpSpPr/>
          <p:nvPr/>
        </p:nvGrpSpPr>
        <p:grpSpPr>
          <a:xfrm>
            <a:off x="34290" y="2130425"/>
            <a:ext cx="2457450" cy="2598420"/>
            <a:chOff x="-285" y="3468"/>
            <a:chExt cx="3870" cy="4092"/>
          </a:xfrm>
        </p:grpSpPr>
        <p:grpSp>
          <p:nvGrpSpPr>
            <p:cNvPr id="3" name="8203c0d5-8c80-4c79-9465-01d57f983390"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flipH="1">
              <a:off x="-285" y="3468"/>
              <a:ext cx="3870" cy="4092"/>
              <a:chOff x="4098925" y="1146175"/>
              <a:chExt cx="4321176" cy="4568826"/>
            </a:xfrm>
          </p:grpSpPr>
          <p:sp>
            <p:nvSpPr>
              <p:cNvPr id="6" name="íšḻiďè"/>
              <p:cNvSpPr/>
              <p:nvPr/>
            </p:nvSpPr>
            <p:spPr bwMode="auto">
              <a:xfrm>
                <a:off x="4227513" y="3668713"/>
                <a:ext cx="577850" cy="1984375"/>
              </a:xfrm>
              <a:custGeom>
                <a:avLst/>
                <a:gdLst>
                  <a:gd name="T0" fmla="*/ 141 w 175"/>
                  <a:gd name="T1" fmla="*/ 14 h 602"/>
                  <a:gd name="T2" fmla="*/ 2 w 175"/>
                  <a:gd name="T3" fmla="*/ 581 h 602"/>
                  <a:gd name="T4" fmla="*/ 14 w 175"/>
                  <a:gd name="T5" fmla="*/ 600 h 602"/>
                  <a:gd name="T6" fmla="*/ 34 w 175"/>
                  <a:gd name="T7" fmla="*/ 588 h 602"/>
                  <a:gd name="T8" fmla="*/ 172 w 175"/>
                  <a:gd name="T9" fmla="*/ 22 h 602"/>
                  <a:gd name="T10" fmla="*/ 160 w 175"/>
                  <a:gd name="T11" fmla="*/ 2 h 602"/>
                  <a:gd name="T12" fmla="*/ 141 w 175"/>
                  <a:gd name="T13" fmla="*/ 14 h 602"/>
                </a:gdLst>
                <a:ahLst/>
                <a:cxnLst>
                  <a:cxn ang="0">
                    <a:pos x="T0" y="T1"/>
                  </a:cxn>
                  <a:cxn ang="0">
                    <a:pos x="T2" y="T3"/>
                  </a:cxn>
                  <a:cxn ang="0">
                    <a:pos x="T4" y="T5"/>
                  </a:cxn>
                  <a:cxn ang="0">
                    <a:pos x="T6" y="T7"/>
                  </a:cxn>
                  <a:cxn ang="0">
                    <a:pos x="T8" y="T9"/>
                  </a:cxn>
                  <a:cxn ang="0">
                    <a:pos x="T10" y="T11"/>
                  </a:cxn>
                  <a:cxn ang="0">
                    <a:pos x="T12" y="T13"/>
                  </a:cxn>
                </a:cxnLst>
                <a:rect l="0" t="0" r="r" b="b"/>
                <a:pathLst>
                  <a:path w="175" h="602">
                    <a:moveTo>
                      <a:pt x="141" y="14"/>
                    </a:moveTo>
                    <a:cubicBezTo>
                      <a:pt x="2" y="581"/>
                      <a:pt x="2" y="581"/>
                      <a:pt x="2" y="581"/>
                    </a:cubicBezTo>
                    <a:cubicBezTo>
                      <a:pt x="0" y="589"/>
                      <a:pt x="5" y="598"/>
                      <a:pt x="14" y="600"/>
                    </a:cubicBezTo>
                    <a:cubicBezTo>
                      <a:pt x="23" y="602"/>
                      <a:pt x="32" y="597"/>
                      <a:pt x="34" y="588"/>
                    </a:cubicBezTo>
                    <a:cubicBezTo>
                      <a:pt x="172" y="22"/>
                      <a:pt x="172" y="22"/>
                      <a:pt x="172" y="22"/>
                    </a:cubicBezTo>
                    <a:cubicBezTo>
                      <a:pt x="175" y="13"/>
                      <a:pt x="169" y="4"/>
                      <a:pt x="160" y="2"/>
                    </a:cubicBezTo>
                    <a:cubicBezTo>
                      <a:pt x="152" y="0"/>
                      <a:pt x="143" y="5"/>
                      <a:pt x="141" y="14"/>
                    </a:cubicBezTo>
                  </a:path>
                </a:pathLst>
              </a:custGeom>
              <a:solidFill>
                <a:srgbClr val="2932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 name="ïṩľidé"/>
              <p:cNvSpPr/>
              <p:nvPr/>
            </p:nvSpPr>
            <p:spPr bwMode="auto">
              <a:xfrm>
                <a:off x="5194300" y="3675063"/>
                <a:ext cx="106363" cy="1825625"/>
              </a:xfrm>
              <a:custGeom>
                <a:avLst/>
                <a:gdLst>
                  <a:gd name="T0" fmla="*/ 0 w 32"/>
                  <a:gd name="T1" fmla="*/ 16 h 554"/>
                  <a:gd name="T2" fmla="*/ 0 w 32"/>
                  <a:gd name="T3" fmla="*/ 538 h 554"/>
                  <a:gd name="T4" fmla="*/ 16 w 32"/>
                  <a:gd name="T5" fmla="*/ 554 h 554"/>
                  <a:gd name="T6" fmla="*/ 32 w 32"/>
                  <a:gd name="T7" fmla="*/ 538 h 554"/>
                  <a:gd name="T8" fmla="*/ 32 w 32"/>
                  <a:gd name="T9" fmla="*/ 16 h 554"/>
                  <a:gd name="T10" fmla="*/ 16 w 32"/>
                  <a:gd name="T11" fmla="*/ 0 h 554"/>
                  <a:gd name="T12" fmla="*/ 0 w 32"/>
                  <a:gd name="T13" fmla="*/ 16 h 554"/>
                </a:gdLst>
                <a:ahLst/>
                <a:cxnLst>
                  <a:cxn ang="0">
                    <a:pos x="T0" y="T1"/>
                  </a:cxn>
                  <a:cxn ang="0">
                    <a:pos x="T2" y="T3"/>
                  </a:cxn>
                  <a:cxn ang="0">
                    <a:pos x="T4" y="T5"/>
                  </a:cxn>
                  <a:cxn ang="0">
                    <a:pos x="T6" y="T7"/>
                  </a:cxn>
                  <a:cxn ang="0">
                    <a:pos x="T8" y="T9"/>
                  </a:cxn>
                  <a:cxn ang="0">
                    <a:pos x="T10" y="T11"/>
                  </a:cxn>
                  <a:cxn ang="0">
                    <a:pos x="T12" y="T13"/>
                  </a:cxn>
                </a:cxnLst>
                <a:rect l="0" t="0" r="r" b="b"/>
                <a:pathLst>
                  <a:path w="32" h="554">
                    <a:moveTo>
                      <a:pt x="0" y="16"/>
                    </a:moveTo>
                    <a:cubicBezTo>
                      <a:pt x="0" y="538"/>
                      <a:pt x="0" y="538"/>
                      <a:pt x="0" y="538"/>
                    </a:cubicBezTo>
                    <a:cubicBezTo>
                      <a:pt x="0" y="547"/>
                      <a:pt x="7" y="554"/>
                      <a:pt x="16" y="554"/>
                    </a:cubicBezTo>
                    <a:cubicBezTo>
                      <a:pt x="25" y="554"/>
                      <a:pt x="32" y="547"/>
                      <a:pt x="32" y="538"/>
                    </a:cubicBezTo>
                    <a:cubicBezTo>
                      <a:pt x="32" y="16"/>
                      <a:pt x="32" y="16"/>
                      <a:pt x="32" y="16"/>
                    </a:cubicBezTo>
                    <a:cubicBezTo>
                      <a:pt x="32" y="7"/>
                      <a:pt x="25" y="0"/>
                      <a:pt x="16" y="0"/>
                    </a:cubicBezTo>
                    <a:cubicBezTo>
                      <a:pt x="7" y="0"/>
                      <a:pt x="0" y="7"/>
                      <a:pt x="0" y="16"/>
                    </a:cubicBezTo>
                  </a:path>
                </a:pathLst>
              </a:custGeom>
              <a:solidFill>
                <a:srgbClr val="2932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ïŝliḑe"/>
              <p:cNvSpPr/>
              <p:nvPr/>
            </p:nvSpPr>
            <p:spPr bwMode="auto">
              <a:xfrm>
                <a:off x="5775325" y="3684588"/>
                <a:ext cx="519113" cy="2030413"/>
              </a:xfrm>
              <a:custGeom>
                <a:avLst/>
                <a:gdLst>
                  <a:gd name="T0" fmla="*/ 2 w 157"/>
                  <a:gd name="T1" fmla="*/ 22 h 616"/>
                  <a:gd name="T2" fmla="*/ 124 w 157"/>
                  <a:gd name="T3" fmla="*/ 601 h 616"/>
                  <a:gd name="T4" fmla="*/ 143 w 157"/>
                  <a:gd name="T5" fmla="*/ 614 h 616"/>
                  <a:gd name="T6" fmla="*/ 156 w 157"/>
                  <a:gd name="T7" fmla="*/ 595 h 616"/>
                  <a:gd name="T8" fmla="*/ 34 w 157"/>
                  <a:gd name="T9" fmla="*/ 15 h 616"/>
                  <a:gd name="T10" fmla="*/ 15 w 157"/>
                  <a:gd name="T11" fmla="*/ 2 h 616"/>
                  <a:gd name="T12" fmla="*/ 2 w 157"/>
                  <a:gd name="T13" fmla="*/ 22 h 616"/>
                </a:gdLst>
                <a:ahLst/>
                <a:cxnLst>
                  <a:cxn ang="0">
                    <a:pos x="T0" y="T1"/>
                  </a:cxn>
                  <a:cxn ang="0">
                    <a:pos x="T2" y="T3"/>
                  </a:cxn>
                  <a:cxn ang="0">
                    <a:pos x="T4" y="T5"/>
                  </a:cxn>
                  <a:cxn ang="0">
                    <a:pos x="T6" y="T7"/>
                  </a:cxn>
                  <a:cxn ang="0">
                    <a:pos x="T8" y="T9"/>
                  </a:cxn>
                  <a:cxn ang="0">
                    <a:pos x="T10" y="T11"/>
                  </a:cxn>
                  <a:cxn ang="0">
                    <a:pos x="T12" y="T13"/>
                  </a:cxn>
                </a:cxnLst>
                <a:rect l="0" t="0" r="r" b="b"/>
                <a:pathLst>
                  <a:path w="157" h="616">
                    <a:moveTo>
                      <a:pt x="2" y="22"/>
                    </a:moveTo>
                    <a:cubicBezTo>
                      <a:pt x="124" y="601"/>
                      <a:pt x="124" y="601"/>
                      <a:pt x="124" y="601"/>
                    </a:cubicBezTo>
                    <a:cubicBezTo>
                      <a:pt x="126" y="610"/>
                      <a:pt x="134" y="616"/>
                      <a:pt x="143" y="614"/>
                    </a:cubicBezTo>
                    <a:cubicBezTo>
                      <a:pt x="152" y="612"/>
                      <a:pt x="157" y="603"/>
                      <a:pt x="156" y="595"/>
                    </a:cubicBezTo>
                    <a:cubicBezTo>
                      <a:pt x="34" y="15"/>
                      <a:pt x="34" y="15"/>
                      <a:pt x="34" y="15"/>
                    </a:cubicBezTo>
                    <a:cubicBezTo>
                      <a:pt x="32" y="6"/>
                      <a:pt x="24" y="0"/>
                      <a:pt x="15" y="2"/>
                    </a:cubicBezTo>
                    <a:cubicBezTo>
                      <a:pt x="6" y="4"/>
                      <a:pt x="0" y="13"/>
                      <a:pt x="2" y="22"/>
                    </a:cubicBezTo>
                  </a:path>
                </a:pathLst>
              </a:custGeom>
              <a:solidFill>
                <a:srgbClr val="2932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îśliďè"/>
              <p:cNvSpPr/>
              <p:nvPr/>
            </p:nvSpPr>
            <p:spPr bwMode="auto">
              <a:xfrm>
                <a:off x="4217988" y="1336675"/>
                <a:ext cx="2138363" cy="2409825"/>
              </a:xfrm>
              <a:custGeom>
                <a:avLst/>
                <a:gdLst>
                  <a:gd name="T0" fmla="*/ 1347 w 1347"/>
                  <a:gd name="T1" fmla="*/ 0 h 1518"/>
                  <a:gd name="T2" fmla="*/ 4 w 1347"/>
                  <a:gd name="T3" fmla="*/ 2 h 1518"/>
                  <a:gd name="T4" fmla="*/ 0 w 1347"/>
                  <a:gd name="T5" fmla="*/ 1518 h 1518"/>
                  <a:gd name="T6" fmla="*/ 1345 w 1347"/>
                  <a:gd name="T7" fmla="*/ 1512 h 1518"/>
                  <a:gd name="T8" fmla="*/ 1347 w 1347"/>
                  <a:gd name="T9" fmla="*/ 0 h 1518"/>
                </a:gdLst>
                <a:ahLst/>
                <a:cxnLst>
                  <a:cxn ang="0">
                    <a:pos x="T0" y="T1"/>
                  </a:cxn>
                  <a:cxn ang="0">
                    <a:pos x="T2" y="T3"/>
                  </a:cxn>
                  <a:cxn ang="0">
                    <a:pos x="T4" y="T5"/>
                  </a:cxn>
                  <a:cxn ang="0">
                    <a:pos x="T6" y="T7"/>
                  </a:cxn>
                  <a:cxn ang="0">
                    <a:pos x="T8" y="T9"/>
                  </a:cxn>
                </a:cxnLst>
                <a:rect l="0" t="0" r="r" b="b"/>
                <a:pathLst>
                  <a:path w="1347" h="1518">
                    <a:moveTo>
                      <a:pt x="1347" y="0"/>
                    </a:moveTo>
                    <a:lnTo>
                      <a:pt x="4" y="2"/>
                    </a:lnTo>
                    <a:lnTo>
                      <a:pt x="0" y="1518"/>
                    </a:lnTo>
                    <a:lnTo>
                      <a:pt x="1345" y="1512"/>
                    </a:lnTo>
                    <a:lnTo>
                      <a:pt x="134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îṥḷiḋe"/>
              <p:cNvSpPr/>
              <p:nvPr/>
            </p:nvSpPr>
            <p:spPr bwMode="auto">
              <a:xfrm>
                <a:off x="4217988" y="1336675"/>
                <a:ext cx="2138363" cy="2409825"/>
              </a:xfrm>
              <a:custGeom>
                <a:avLst/>
                <a:gdLst>
                  <a:gd name="T0" fmla="*/ 1347 w 1347"/>
                  <a:gd name="T1" fmla="*/ 0 h 1518"/>
                  <a:gd name="T2" fmla="*/ 4 w 1347"/>
                  <a:gd name="T3" fmla="*/ 2 h 1518"/>
                  <a:gd name="T4" fmla="*/ 0 w 1347"/>
                  <a:gd name="T5" fmla="*/ 1518 h 1518"/>
                  <a:gd name="T6" fmla="*/ 1345 w 1347"/>
                  <a:gd name="T7" fmla="*/ 1512 h 1518"/>
                  <a:gd name="T8" fmla="*/ 1347 w 1347"/>
                  <a:gd name="T9" fmla="*/ 0 h 1518"/>
                </a:gdLst>
                <a:ahLst/>
                <a:cxnLst>
                  <a:cxn ang="0">
                    <a:pos x="T0" y="T1"/>
                  </a:cxn>
                  <a:cxn ang="0">
                    <a:pos x="T2" y="T3"/>
                  </a:cxn>
                  <a:cxn ang="0">
                    <a:pos x="T4" y="T5"/>
                  </a:cxn>
                  <a:cxn ang="0">
                    <a:pos x="T6" y="T7"/>
                  </a:cxn>
                  <a:cxn ang="0">
                    <a:pos x="T8" y="T9"/>
                  </a:cxn>
                </a:cxnLst>
                <a:rect l="0" t="0" r="r" b="b"/>
                <a:pathLst>
                  <a:path w="1347" h="1518">
                    <a:moveTo>
                      <a:pt x="1347" y="0"/>
                    </a:moveTo>
                    <a:lnTo>
                      <a:pt x="4" y="2"/>
                    </a:lnTo>
                    <a:lnTo>
                      <a:pt x="0" y="1518"/>
                    </a:lnTo>
                    <a:lnTo>
                      <a:pt x="1345" y="1512"/>
                    </a:lnTo>
                    <a:lnTo>
                      <a:pt x="134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í$lîḓè"/>
              <p:cNvSpPr/>
              <p:nvPr/>
            </p:nvSpPr>
            <p:spPr bwMode="auto">
              <a:xfrm>
                <a:off x="4098925" y="1146175"/>
                <a:ext cx="2366963" cy="250825"/>
              </a:xfrm>
              <a:custGeom>
                <a:avLst/>
                <a:gdLst>
                  <a:gd name="T0" fmla="*/ 0 w 717"/>
                  <a:gd name="T1" fmla="*/ 41 h 76"/>
                  <a:gd name="T2" fmla="*/ 11 w 717"/>
                  <a:gd name="T3" fmla="*/ 64 h 76"/>
                  <a:gd name="T4" fmla="*/ 34 w 717"/>
                  <a:gd name="T5" fmla="*/ 76 h 76"/>
                  <a:gd name="T6" fmla="*/ 684 w 717"/>
                  <a:gd name="T7" fmla="*/ 72 h 76"/>
                  <a:gd name="T8" fmla="*/ 707 w 717"/>
                  <a:gd name="T9" fmla="*/ 61 h 76"/>
                  <a:gd name="T10" fmla="*/ 717 w 717"/>
                  <a:gd name="T11" fmla="*/ 36 h 76"/>
                  <a:gd name="T12" fmla="*/ 683 w 717"/>
                  <a:gd name="T13" fmla="*/ 0 h 76"/>
                  <a:gd name="T14" fmla="*/ 36 w 717"/>
                  <a:gd name="T15" fmla="*/ 4 h 76"/>
                  <a:gd name="T16" fmla="*/ 0 w 717"/>
                  <a:gd name="T17"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7" h="76">
                    <a:moveTo>
                      <a:pt x="0" y="41"/>
                    </a:moveTo>
                    <a:cubicBezTo>
                      <a:pt x="0" y="49"/>
                      <a:pt x="3" y="58"/>
                      <a:pt x="11" y="64"/>
                    </a:cubicBezTo>
                    <a:cubicBezTo>
                      <a:pt x="17" y="73"/>
                      <a:pt x="26" y="76"/>
                      <a:pt x="34" y="76"/>
                    </a:cubicBezTo>
                    <a:cubicBezTo>
                      <a:pt x="684" y="72"/>
                      <a:pt x="684" y="72"/>
                      <a:pt x="684" y="72"/>
                    </a:cubicBezTo>
                    <a:cubicBezTo>
                      <a:pt x="692" y="73"/>
                      <a:pt x="701" y="70"/>
                      <a:pt x="707" y="61"/>
                    </a:cubicBezTo>
                    <a:cubicBezTo>
                      <a:pt x="713" y="56"/>
                      <a:pt x="716" y="47"/>
                      <a:pt x="717" y="36"/>
                    </a:cubicBezTo>
                    <a:cubicBezTo>
                      <a:pt x="717" y="15"/>
                      <a:pt x="700" y="0"/>
                      <a:pt x="683" y="0"/>
                    </a:cubicBezTo>
                    <a:cubicBezTo>
                      <a:pt x="36" y="4"/>
                      <a:pt x="36" y="4"/>
                      <a:pt x="36" y="4"/>
                    </a:cubicBezTo>
                    <a:cubicBezTo>
                      <a:pt x="16" y="6"/>
                      <a:pt x="1" y="23"/>
                      <a:pt x="0" y="41"/>
                    </a:cubicBezTo>
                    <a:close/>
                  </a:path>
                </a:pathLst>
              </a:custGeom>
              <a:solidFill>
                <a:srgbClr val="F35E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išḻíďè"/>
              <p:cNvSpPr/>
              <p:nvPr/>
            </p:nvSpPr>
            <p:spPr bwMode="auto">
              <a:xfrm>
                <a:off x="4102100" y="3678238"/>
                <a:ext cx="2366963" cy="242888"/>
              </a:xfrm>
              <a:custGeom>
                <a:avLst/>
                <a:gdLst>
                  <a:gd name="T0" fmla="*/ 0 w 717"/>
                  <a:gd name="T1" fmla="*/ 41 h 74"/>
                  <a:gd name="T2" fmla="*/ 11 w 717"/>
                  <a:gd name="T3" fmla="*/ 64 h 74"/>
                  <a:gd name="T4" fmla="*/ 34 w 717"/>
                  <a:gd name="T5" fmla="*/ 74 h 74"/>
                  <a:gd name="T6" fmla="*/ 684 w 717"/>
                  <a:gd name="T7" fmla="*/ 73 h 74"/>
                  <a:gd name="T8" fmla="*/ 707 w 717"/>
                  <a:gd name="T9" fmla="*/ 62 h 74"/>
                  <a:gd name="T10" fmla="*/ 716 w 717"/>
                  <a:gd name="T11" fmla="*/ 36 h 74"/>
                  <a:gd name="T12" fmla="*/ 683 w 717"/>
                  <a:gd name="T13" fmla="*/ 0 h 74"/>
                  <a:gd name="T14" fmla="*/ 36 w 717"/>
                  <a:gd name="T15" fmla="*/ 4 h 74"/>
                  <a:gd name="T16" fmla="*/ 0 w 717"/>
                  <a:gd name="T17"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7" h="74">
                    <a:moveTo>
                      <a:pt x="0" y="41"/>
                    </a:moveTo>
                    <a:cubicBezTo>
                      <a:pt x="0" y="49"/>
                      <a:pt x="3" y="58"/>
                      <a:pt x="11" y="64"/>
                    </a:cubicBezTo>
                    <a:cubicBezTo>
                      <a:pt x="17" y="70"/>
                      <a:pt x="25" y="73"/>
                      <a:pt x="34" y="74"/>
                    </a:cubicBezTo>
                    <a:cubicBezTo>
                      <a:pt x="684" y="73"/>
                      <a:pt x="684" y="73"/>
                      <a:pt x="684" y="73"/>
                    </a:cubicBezTo>
                    <a:cubicBezTo>
                      <a:pt x="692" y="73"/>
                      <a:pt x="701" y="70"/>
                      <a:pt x="707" y="62"/>
                    </a:cubicBezTo>
                    <a:cubicBezTo>
                      <a:pt x="713" y="56"/>
                      <a:pt x="716" y="47"/>
                      <a:pt x="716" y="36"/>
                    </a:cubicBezTo>
                    <a:cubicBezTo>
                      <a:pt x="717" y="15"/>
                      <a:pt x="700" y="1"/>
                      <a:pt x="683" y="0"/>
                    </a:cubicBezTo>
                    <a:cubicBezTo>
                      <a:pt x="36" y="4"/>
                      <a:pt x="36" y="4"/>
                      <a:pt x="36" y="4"/>
                    </a:cubicBezTo>
                    <a:cubicBezTo>
                      <a:pt x="16" y="6"/>
                      <a:pt x="1" y="23"/>
                      <a:pt x="0" y="41"/>
                    </a:cubicBezTo>
                    <a:close/>
                  </a:path>
                </a:pathLst>
              </a:custGeom>
              <a:solidFill>
                <a:srgbClr val="F35E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íṡḻïďê"/>
              <p:cNvSpPr/>
              <p:nvPr/>
            </p:nvSpPr>
            <p:spPr bwMode="auto">
              <a:xfrm>
                <a:off x="6934200" y="3103563"/>
                <a:ext cx="382588" cy="2406650"/>
              </a:xfrm>
              <a:custGeom>
                <a:avLst/>
                <a:gdLst>
                  <a:gd name="T0" fmla="*/ 0 w 116"/>
                  <a:gd name="T1" fmla="*/ 44 h 730"/>
                  <a:gd name="T2" fmla="*/ 29 w 116"/>
                  <a:gd name="T3" fmla="*/ 728 h 730"/>
                  <a:gd name="T4" fmla="*/ 49 w 116"/>
                  <a:gd name="T5" fmla="*/ 730 h 730"/>
                  <a:gd name="T6" fmla="*/ 116 w 116"/>
                  <a:gd name="T7" fmla="*/ 54 h 730"/>
                  <a:gd name="T8" fmla="*/ 0 w 116"/>
                  <a:gd name="T9" fmla="*/ 44 h 730"/>
                </a:gdLst>
                <a:ahLst/>
                <a:cxnLst>
                  <a:cxn ang="0">
                    <a:pos x="T0" y="T1"/>
                  </a:cxn>
                  <a:cxn ang="0">
                    <a:pos x="T2" y="T3"/>
                  </a:cxn>
                  <a:cxn ang="0">
                    <a:pos x="T4" y="T5"/>
                  </a:cxn>
                  <a:cxn ang="0">
                    <a:pos x="T6" y="T7"/>
                  </a:cxn>
                  <a:cxn ang="0">
                    <a:pos x="T8" y="T9"/>
                  </a:cxn>
                </a:cxnLst>
                <a:rect l="0" t="0" r="r" b="b"/>
                <a:pathLst>
                  <a:path w="116" h="730">
                    <a:moveTo>
                      <a:pt x="0" y="44"/>
                    </a:moveTo>
                    <a:cubicBezTo>
                      <a:pt x="29" y="728"/>
                      <a:pt x="29" y="728"/>
                      <a:pt x="29" y="728"/>
                    </a:cubicBezTo>
                    <a:cubicBezTo>
                      <a:pt x="49" y="730"/>
                      <a:pt x="49" y="730"/>
                      <a:pt x="49" y="730"/>
                    </a:cubicBezTo>
                    <a:cubicBezTo>
                      <a:pt x="116" y="54"/>
                      <a:pt x="116" y="54"/>
                      <a:pt x="116" y="54"/>
                    </a:cubicBezTo>
                    <a:cubicBezTo>
                      <a:pt x="116" y="54"/>
                      <a:pt x="57" y="0"/>
                      <a:pt x="0" y="44"/>
                    </a:cubicBezTo>
                  </a:path>
                </a:pathLst>
              </a:custGeom>
              <a:solidFill>
                <a:srgbClr val="2932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isľïde"/>
              <p:cNvSpPr/>
              <p:nvPr/>
            </p:nvSpPr>
            <p:spPr bwMode="auto">
              <a:xfrm>
                <a:off x="7159625" y="3124200"/>
                <a:ext cx="854075" cy="2330450"/>
              </a:xfrm>
              <a:custGeom>
                <a:avLst/>
                <a:gdLst>
                  <a:gd name="T0" fmla="*/ 0 w 259"/>
                  <a:gd name="T1" fmla="*/ 60 h 707"/>
                  <a:gd name="T2" fmla="*/ 240 w 259"/>
                  <a:gd name="T3" fmla="*/ 707 h 707"/>
                  <a:gd name="T4" fmla="*/ 259 w 259"/>
                  <a:gd name="T5" fmla="*/ 702 h 707"/>
                  <a:gd name="T6" fmla="*/ 115 w 259"/>
                  <a:gd name="T7" fmla="*/ 34 h 707"/>
                  <a:gd name="T8" fmla="*/ 0 w 259"/>
                  <a:gd name="T9" fmla="*/ 60 h 707"/>
                </a:gdLst>
                <a:ahLst/>
                <a:cxnLst>
                  <a:cxn ang="0">
                    <a:pos x="T0" y="T1"/>
                  </a:cxn>
                  <a:cxn ang="0">
                    <a:pos x="T2" y="T3"/>
                  </a:cxn>
                  <a:cxn ang="0">
                    <a:pos x="T4" y="T5"/>
                  </a:cxn>
                  <a:cxn ang="0">
                    <a:pos x="T6" y="T7"/>
                  </a:cxn>
                  <a:cxn ang="0">
                    <a:pos x="T8" y="T9"/>
                  </a:cxn>
                </a:cxnLst>
                <a:rect l="0" t="0" r="r" b="b"/>
                <a:pathLst>
                  <a:path w="259" h="707">
                    <a:moveTo>
                      <a:pt x="0" y="60"/>
                    </a:moveTo>
                    <a:cubicBezTo>
                      <a:pt x="240" y="707"/>
                      <a:pt x="240" y="707"/>
                      <a:pt x="240" y="707"/>
                    </a:cubicBezTo>
                    <a:cubicBezTo>
                      <a:pt x="259" y="702"/>
                      <a:pt x="259" y="702"/>
                      <a:pt x="259" y="702"/>
                    </a:cubicBezTo>
                    <a:cubicBezTo>
                      <a:pt x="115" y="34"/>
                      <a:pt x="115" y="34"/>
                      <a:pt x="115" y="34"/>
                    </a:cubicBezTo>
                    <a:cubicBezTo>
                      <a:pt x="115" y="34"/>
                      <a:pt x="41" y="0"/>
                      <a:pt x="0" y="60"/>
                    </a:cubicBezTo>
                  </a:path>
                </a:pathLst>
              </a:custGeom>
              <a:solidFill>
                <a:srgbClr val="2932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ïṡľíďe"/>
              <p:cNvSpPr/>
              <p:nvPr/>
            </p:nvSpPr>
            <p:spPr bwMode="auto">
              <a:xfrm>
                <a:off x="7432675" y="2263775"/>
                <a:ext cx="736600" cy="1371600"/>
              </a:xfrm>
              <a:custGeom>
                <a:avLst/>
                <a:gdLst>
                  <a:gd name="T0" fmla="*/ 14 w 223"/>
                  <a:gd name="T1" fmla="*/ 3 h 416"/>
                  <a:gd name="T2" fmla="*/ 80 w 223"/>
                  <a:gd name="T3" fmla="*/ 40 h 416"/>
                  <a:gd name="T4" fmla="*/ 188 w 223"/>
                  <a:gd name="T5" fmla="*/ 203 h 416"/>
                  <a:gd name="T6" fmla="*/ 121 w 223"/>
                  <a:gd name="T7" fmla="*/ 402 h 416"/>
                  <a:gd name="T8" fmla="*/ 99 w 223"/>
                  <a:gd name="T9" fmla="*/ 407 h 416"/>
                  <a:gd name="T10" fmla="*/ 111 w 223"/>
                  <a:gd name="T11" fmla="*/ 373 h 416"/>
                  <a:gd name="T12" fmla="*/ 0 w 223"/>
                  <a:gd name="T13" fmla="*/ 35 h 416"/>
                  <a:gd name="T14" fmla="*/ 14 w 223"/>
                  <a:gd name="T15" fmla="*/ 3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3" h="416">
                    <a:moveTo>
                      <a:pt x="14" y="3"/>
                    </a:moveTo>
                    <a:cubicBezTo>
                      <a:pt x="15" y="0"/>
                      <a:pt x="76" y="37"/>
                      <a:pt x="80" y="40"/>
                    </a:cubicBezTo>
                    <a:cubicBezTo>
                      <a:pt x="134" y="77"/>
                      <a:pt x="177" y="137"/>
                      <a:pt x="188" y="203"/>
                    </a:cubicBezTo>
                    <a:cubicBezTo>
                      <a:pt x="199" y="270"/>
                      <a:pt x="173" y="356"/>
                      <a:pt x="121" y="402"/>
                    </a:cubicBezTo>
                    <a:cubicBezTo>
                      <a:pt x="116" y="407"/>
                      <a:pt x="104" y="416"/>
                      <a:pt x="99" y="407"/>
                    </a:cubicBezTo>
                    <a:cubicBezTo>
                      <a:pt x="95" y="400"/>
                      <a:pt x="108" y="379"/>
                      <a:pt x="111" y="373"/>
                    </a:cubicBezTo>
                    <a:cubicBezTo>
                      <a:pt x="141" y="313"/>
                      <a:pt x="223" y="156"/>
                      <a:pt x="0" y="35"/>
                    </a:cubicBezTo>
                    <a:cubicBezTo>
                      <a:pt x="14" y="3"/>
                      <a:pt x="14" y="3"/>
                      <a:pt x="14" y="3"/>
                    </a:cubicBezTo>
                  </a:path>
                </a:pathLst>
              </a:custGeom>
              <a:solidFill>
                <a:srgbClr val="FFA29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îsliḋé"/>
              <p:cNvSpPr/>
              <p:nvPr/>
            </p:nvSpPr>
            <p:spPr bwMode="auto">
              <a:xfrm>
                <a:off x="5753100" y="1660525"/>
                <a:ext cx="1214438" cy="869950"/>
              </a:xfrm>
              <a:custGeom>
                <a:avLst/>
                <a:gdLst>
                  <a:gd name="T0" fmla="*/ 367 w 368"/>
                  <a:gd name="T1" fmla="*/ 216 h 264"/>
                  <a:gd name="T2" fmla="*/ 295 w 368"/>
                  <a:gd name="T3" fmla="*/ 239 h 264"/>
                  <a:gd name="T4" fmla="*/ 102 w 368"/>
                  <a:gd name="T5" fmla="*/ 207 h 264"/>
                  <a:gd name="T6" fmla="*/ 2 w 368"/>
                  <a:gd name="T7" fmla="*/ 23 h 264"/>
                  <a:gd name="T8" fmla="*/ 13 w 368"/>
                  <a:gd name="T9" fmla="*/ 3 h 264"/>
                  <a:gd name="T10" fmla="*/ 30 w 368"/>
                  <a:gd name="T11" fmla="*/ 35 h 264"/>
                  <a:gd name="T12" fmla="*/ 353 w 368"/>
                  <a:gd name="T13" fmla="*/ 184 h 264"/>
                  <a:gd name="T14" fmla="*/ 367 w 368"/>
                  <a:gd name="T15" fmla="*/ 216 h 2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264">
                    <a:moveTo>
                      <a:pt x="367" y="216"/>
                    </a:moveTo>
                    <a:cubicBezTo>
                      <a:pt x="368" y="219"/>
                      <a:pt x="299" y="238"/>
                      <a:pt x="295" y="239"/>
                    </a:cubicBezTo>
                    <a:cubicBezTo>
                      <a:pt x="230" y="254"/>
                      <a:pt x="158" y="244"/>
                      <a:pt x="102" y="207"/>
                    </a:cubicBezTo>
                    <a:cubicBezTo>
                      <a:pt x="46" y="169"/>
                      <a:pt x="0" y="91"/>
                      <a:pt x="2" y="23"/>
                    </a:cubicBezTo>
                    <a:cubicBezTo>
                      <a:pt x="2" y="15"/>
                      <a:pt x="3" y="0"/>
                      <a:pt x="13" y="3"/>
                    </a:cubicBezTo>
                    <a:cubicBezTo>
                      <a:pt x="21" y="5"/>
                      <a:pt x="28" y="29"/>
                      <a:pt x="30" y="35"/>
                    </a:cubicBezTo>
                    <a:cubicBezTo>
                      <a:pt x="53" y="97"/>
                      <a:pt x="112" y="264"/>
                      <a:pt x="353" y="184"/>
                    </a:cubicBezTo>
                    <a:cubicBezTo>
                      <a:pt x="367" y="216"/>
                      <a:pt x="367" y="216"/>
                      <a:pt x="367" y="216"/>
                    </a:cubicBezTo>
                  </a:path>
                </a:pathLst>
              </a:custGeom>
              <a:solidFill>
                <a:srgbClr val="FFA29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íṩľîďe"/>
              <p:cNvSpPr/>
              <p:nvPr/>
            </p:nvSpPr>
            <p:spPr bwMode="auto">
              <a:xfrm>
                <a:off x="5786438" y="1908175"/>
                <a:ext cx="2633663" cy="1684338"/>
              </a:xfrm>
              <a:custGeom>
                <a:avLst/>
                <a:gdLst>
                  <a:gd name="T0" fmla="*/ 459 w 798"/>
                  <a:gd name="T1" fmla="*/ 77 h 511"/>
                  <a:gd name="T2" fmla="*/ 670 w 798"/>
                  <a:gd name="T3" fmla="*/ 468 h 511"/>
                  <a:gd name="T4" fmla="*/ 614 w 798"/>
                  <a:gd name="T5" fmla="*/ 435 h 511"/>
                  <a:gd name="T6" fmla="*/ 545 w 798"/>
                  <a:gd name="T7" fmla="*/ 201 h 511"/>
                  <a:gd name="T8" fmla="*/ 568 w 798"/>
                  <a:gd name="T9" fmla="*/ 481 h 511"/>
                  <a:gd name="T10" fmla="*/ 421 w 798"/>
                  <a:gd name="T11" fmla="*/ 473 h 511"/>
                  <a:gd name="T12" fmla="*/ 325 w 798"/>
                  <a:gd name="T13" fmla="*/ 490 h 511"/>
                  <a:gd name="T14" fmla="*/ 338 w 798"/>
                  <a:gd name="T15" fmla="*/ 176 h 511"/>
                  <a:gd name="T16" fmla="*/ 0 w 798"/>
                  <a:gd name="T17" fmla="*/ 32 h 511"/>
                  <a:gd name="T18" fmla="*/ 50 w 798"/>
                  <a:gd name="T19" fmla="*/ 0 h 511"/>
                  <a:gd name="T20" fmla="*/ 369 w 798"/>
                  <a:gd name="T21" fmla="*/ 70 h 511"/>
                  <a:gd name="T22" fmla="*/ 459 w 798"/>
                  <a:gd name="T23" fmla="*/ 77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8" h="511">
                    <a:moveTo>
                      <a:pt x="459" y="77"/>
                    </a:moveTo>
                    <a:cubicBezTo>
                      <a:pt x="459" y="77"/>
                      <a:pt x="798" y="154"/>
                      <a:pt x="670" y="468"/>
                    </a:cubicBezTo>
                    <a:cubicBezTo>
                      <a:pt x="614" y="435"/>
                      <a:pt x="614" y="435"/>
                      <a:pt x="614" y="435"/>
                    </a:cubicBezTo>
                    <a:cubicBezTo>
                      <a:pt x="614" y="435"/>
                      <a:pt x="690" y="274"/>
                      <a:pt x="545" y="201"/>
                    </a:cubicBezTo>
                    <a:cubicBezTo>
                      <a:pt x="545" y="201"/>
                      <a:pt x="530" y="344"/>
                      <a:pt x="568" y="481"/>
                    </a:cubicBezTo>
                    <a:cubicBezTo>
                      <a:pt x="568" y="481"/>
                      <a:pt x="448" y="503"/>
                      <a:pt x="421" y="473"/>
                    </a:cubicBezTo>
                    <a:cubicBezTo>
                      <a:pt x="421" y="473"/>
                      <a:pt x="381" y="511"/>
                      <a:pt x="325" y="490"/>
                    </a:cubicBezTo>
                    <a:cubicBezTo>
                      <a:pt x="338" y="176"/>
                      <a:pt x="338" y="176"/>
                      <a:pt x="338" y="176"/>
                    </a:cubicBezTo>
                    <a:cubicBezTo>
                      <a:pt x="338" y="176"/>
                      <a:pt x="81" y="250"/>
                      <a:pt x="0" y="32"/>
                    </a:cubicBezTo>
                    <a:cubicBezTo>
                      <a:pt x="50" y="0"/>
                      <a:pt x="50" y="0"/>
                      <a:pt x="50" y="0"/>
                    </a:cubicBezTo>
                    <a:cubicBezTo>
                      <a:pt x="50" y="0"/>
                      <a:pt x="120" y="186"/>
                      <a:pt x="369" y="70"/>
                    </a:cubicBezTo>
                    <a:cubicBezTo>
                      <a:pt x="369" y="70"/>
                      <a:pt x="442" y="50"/>
                      <a:pt x="459" y="77"/>
                    </a:cubicBezTo>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iṥ1îḓé"/>
              <p:cNvSpPr/>
              <p:nvPr/>
            </p:nvSpPr>
            <p:spPr bwMode="auto">
              <a:xfrm>
                <a:off x="6894513" y="2586038"/>
                <a:ext cx="238125" cy="155575"/>
              </a:xfrm>
              <a:custGeom>
                <a:avLst/>
                <a:gdLst>
                  <a:gd name="T0" fmla="*/ 15 w 72"/>
                  <a:gd name="T1" fmla="*/ 0 h 47"/>
                  <a:gd name="T2" fmla="*/ 36 w 72"/>
                  <a:gd name="T3" fmla="*/ 47 h 47"/>
                  <a:gd name="T4" fmla="*/ 38 w 72"/>
                  <a:gd name="T5" fmla="*/ 47 h 47"/>
                  <a:gd name="T6" fmla="*/ 61 w 72"/>
                  <a:gd name="T7" fmla="*/ 2 h 47"/>
                  <a:gd name="T8" fmla="*/ 15 w 72"/>
                  <a:gd name="T9" fmla="*/ 0 h 47"/>
                </a:gdLst>
                <a:ahLst/>
                <a:cxnLst>
                  <a:cxn ang="0">
                    <a:pos x="T0" y="T1"/>
                  </a:cxn>
                  <a:cxn ang="0">
                    <a:pos x="T2" y="T3"/>
                  </a:cxn>
                  <a:cxn ang="0">
                    <a:pos x="T4" y="T5"/>
                  </a:cxn>
                  <a:cxn ang="0">
                    <a:pos x="T6" y="T7"/>
                  </a:cxn>
                  <a:cxn ang="0">
                    <a:pos x="T8" y="T9"/>
                  </a:cxn>
                </a:cxnLst>
                <a:rect l="0" t="0" r="r" b="b"/>
                <a:pathLst>
                  <a:path w="72" h="47">
                    <a:moveTo>
                      <a:pt x="15" y="0"/>
                    </a:moveTo>
                    <a:cubicBezTo>
                      <a:pt x="15" y="0"/>
                      <a:pt x="0" y="45"/>
                      <a:pt x="36" y="47"/>
                    </a:cubicBezTo>
                    <a:cubicBezTo>
                      <a:pt x="37" y="47"/>
                      <a:pt x="37" y="47"/>
                      <a:pt x="38" y="47"/>
                    </a:cubicBezTo>
                    <a:cubicBezTo>
                      <a:pt x="72" y="47"/>
                      <a:pt x="61" y="2"/>
                      <a:pt x="61" y="2"/>
                    </a:cubicBezTo>
                    <a:cubicBezTo>
                      <a:pt x="15" y="0"/>
                      <a:pt x="15" y="0"/>
                      <a:pt x="15" y="0"/>
                    </a:cubicBezTo>
                  </a:path>
                </a:pathLst>
              </a:custGeom>
              <a:solidFill>
                <a:srgbClr val="E5B44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îś1îḋé"/>
              <p:cNvSpPr/>
              <p:nvPr/>
            </p:nvSpPr>
            <p:spPr bwMode="auto">
              <a:xfrm>
                <a:off x="7062788" y="1525588"/>
                <a:ext cx="390525" cy="481013"/>
              </a:xfrm>
              <a:custGeom>
                <a:avLst/>
                <a:gdLst>
                  <a:gd name="T0" fmla="*/ 4 w 118"/>
                  <a:gd name="T1" fmla="*/ 67 h 146"/>
                  <a:gd name="T2" fmla="*/ 51 w 118"/>
                  <a:gd name="T3" fmla="*/ 143 h 146"/>
                  <a:gd name="T4" fmla="*/ 114 w 118"/>
                  <a:gd name="T5" fmla="*/ 78 h 146"/>
                  <a:gd name="T6" fmla="*/ 66 w 118"/>
                  <a:gd name="T7" fmla="*/ 3 h 146"/>
                  <a:gd name="T8" fmla="*/ 4 w 118"/>
                  <a:gd name="T9" fmla="*/ 67 h 146"/>
                </a:gdLst>
                <a:ahLst/>
                <a:cxnLst>
                  <a:cxn ang="0">
                    <a:pos x="T0" y="T1"/>
                  </a:cxn>
                  <a:cxn ang="0">
                    <a:pos x="T2" y="T3"/>
                  </a:cxn>
                  <a:cxn ang="0">
                    <a:pos x="T4" y="T5"/>
                  </a:cxn>
                  <a:cxn ang="0">
                    <a:pos x="T6" y="T7"/>
                  </a:cxn>
                  <a:cxn ang="0">
                    <a:pos x="T8" y="T9"/>
                  </a:cxn>
                </a:cxnLst>
                <a:rect l="0" t="0" r="r" b="b"/>
                <a:pathLst>
                  <a:path w="118" h="146">
                    <a:moveTo>
                      <a:pt x="4" y="67"/>
                    </a:moveTo>
                    <a:cubicBezTo>
                      <a:pt x="0" y="106"/>
                      <a:pt x="21" y="140"/>
                      <a:pt x="51" y="143"/>
                    </a:cubicBezTo>
                    <a:cubicBezTo>
                      <a:pt x="82" y="146"/>
                      <a:pt x="110" y="117"/>
                      <a:pt x="114" y="78"/>
                    </a:cubicBezTo>
                    <a:cubicBezTo>
                      <a:pt x="118" y="40"/>
                      <a:pt x="96" y="6"/>
                      <a:pt x="66" y="3"/>
                    </a:cubicBezTo>
                    <a:cubicBezTo>
                      <a:pt x="36" y="0"/>
                      <a:pt x="8" y="28"/>
                      <a:pt x="4" y="67"/>
                    </a:cubicBezTo>
                    <a:close/>
                  </a:path>
                </a:pathLst>
              </a:custGeom>
              <a:solidFill>
                <a:srgbClr val="FFA29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îṡḻîḓe"/>
              <p:cNvSpPr/>
              <p:nvPr/>
            </p:nvSpPr>
            <p:spPr bwMode="auto">
              <a:xfrm>
                <a:off x="6888163" y="5497513"/>
                <a:ext cx="207963" cy="69850"/>
              </a:xfrm>
              <a:custGeom>
                <a:avLst/>
                <a:gdLst>
                  <a:gd name="T0" fmla="*/ 45 w 63"/>
                  <a:gd name="T1" fmla="*/ 4 h 21"/>
                  <a:gd name="T2" fmla="*/ 0 w 63"/>
                  <a:gd name="T3" fmla="*/ 16 h 21"/>
                  <a:gd name="T4" fmla="*/ 63 w 63"/>
                  <a:gd name="T5" fmla="*/ 21 h 21"/>
                  <a:gd name="T6" fmla="*/ 63 w 63"/>
                  <a:gd name="T7" fmla="*/ 6 h 21"/>
                  <a:gd name="T8" fmla="*/ 45 w 63"/>
                  <a:gd name="T9" fmla="*/ 4 h 21"/>
                </a:gdLst>
                <a:ahLst/>
                <a:cxnLst>
                  <a:cxn ang="0">
                    <a:pos x="T0" y="T1"/>
                  </a:cxn>
                  <a:cxn ang="0">
                    <a:pos x="T2" y="T3"/>
                  </a:cxn>
                  <a:cxn ang="0">
                    <a:pos x="T4" y="T5"/>
                  </a:cxn>
                  <a:cxn ang="0">
                    <a:pos x="T6" y="T7"/>
                  </a:cxn>
                  <a:cxn ang="0">
                    <a:pos x="T8" y="T9"/>
                  </a:cxn>
                </a:cxnLst>
                <a:rect l="0" t="0" r="r" b="b"/>
                <a:pathLst>
                  <a:path w="63" h="21">
                    <a:moveTo>
                      <a:pt x="45" y="4"/>
                    </a:moveTo>
                    <a:cubicBezTo>
                      <a:pt x="45" y="4"/>
                      <a:pt x="15" y="0"/>
                      <a:pt x="0" y="16"/>
                    </a:cubicBezTo>
                    <a:cubicBezTo>
                      <a:pt x="63" y="21"/>
                      <a:pt x="63" y="21"/>
                      <a:pt x="63" y="21"/>
                    </a:cubicBezTo>
                    <a:cubicBezTo>
                      <a:pt x="63" y="6"/>
                      <a:pt x="63" y="6"/>
                      <a:pt x="63" y="6"/>
                    </a:cubicBezTo>
                    <a:lnTo>
                      <a:pt x="45" y="4"/>
                    </a:lnTo>
                    <a:close/>
                  </a:path>
                </a:pathLst>
              </a:custGeom>
              <a:solidFill>
                <a:srgbClr val="FEC8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ïSļïďé"/>
              <p:cNvSpPr/>
              <p:nvPr/>
            </p:nvSpPr>
            <p:spPr bwMode="auto">
              <a:xfrm>
                <a:off x="7826375" y="5445125"/>
                <a:ext cx="203200" cy="95250"/>
              </a:xfrm>
              <a:custGeom>
                <a:avLst/>
                <a:gdLst>
                  <a:gd name="T0" fmla="*/ 39 w 62"/>
                  <a:gd name="T1" fmla="*/ 4 h 29"/>
                  <a:gd name="T2" fmla="*/ 0 w 62"/>
                  <a:gd name="T3" fmla="*/ 29 h 29"/>
                  <a:gd name="T4" fmla="*/ 62 w 62"/>
                  <a:gd name="T5" fmla="*/ 15 h 29"/>
                  <a:gd name="T6" fmla="*/ 58 w 62"/>
                  <a:gd name="T7" fmla="*/ 0 h 29"/>
                  <a:gd name="T8" fmla="*/ 39 w 62"/>
                  <a:gd name="T9" fmla="*/ 4 h 29"/>
                </a:gdLst>
                <a:ahLst/>
                <a:cxnLst>
                  <a:cxn ang="0">
                    <a:pos x="T0" y="T1"/>
                  </a:cxn>
                  <a:cxn ang="0">
                    <a:pos x="T2" y="T3"/>
                  </a:cxn>
                  <a:cxn ang="0">
                    <a:pos x="T4" y="T5"/>
                  </a:cxn>
                  <a:cxn ang="0">
                    <a:pos x="T6" y="T7"/>
                  </a:cxn>
                  <a:cxn ang="0">
                    <a:pos x="T8" y="T9"/>
                  </a:cxn>
                </a:cxnLst>
                <a:rect l="0" t="0" r="r" b="b"/>
                <a:pathLst>
                  <a:path w="62" h="29">
                    <a:moveTo>
                      <a:pt x="39" y="4"/>
                    </a:moveTo>
                    <a:cubicBezTo>
                      <a:pt x="39" y="4"/>
                      <a:pt x="9" y="10"/>
                      <a:pt x="0" y="29"/>
                    </a:cubicBezTo>
                    <a:cubicBezTo>
                      <a:pt x="62" y="15"/>
                      <a:pt x="62" y="15"/>
                      <a:pt x="62" y="15"/>
                    </a:cubicBezTo>
                    <a:cubicBezTo>
                      <a:pt x="58" y="0"/>
                      <a:pt x="58" y="0"/>
                      <a:pt x="58" y="0"/>
                    </a:cubicBezTo>
                    <a:lnTo>
                      <a:pt x="39" y="4"/>
                    </a:lnTo>
                    <a:close/>
                  </a:path>
                </a:pathLst>
              </a:custGeom>
              <a:solidFill>
                <a:srgbClr val="FEC8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î$liḍè"/>
              <p:cNvSpPr/>
              <p:nvPr/>
            </p:nvSpPr>
            <p:spPr bwMode="auto">
              <a:xfrm>
                <a:off x="6997700" y="1439863"/>
                <a:ext cx="501650" cy="306388"/>
              </a:xfrm>
              <a:custGeom>
                <a:avLst/>
                <a:gdLst>
                  <a:gd name="T0" fmla="*/ 148 w 152"/>
                  <a:gd name="T1" fmla="*/ 79 h 93"/>
                  <a:gd name="T2" fmla="*/ 134 w 152"/>
                  <a:gd name="T3" fmla="*/ 26 h 93"/>
                  <a:gd name="T4" fmla="*/ 111 w 152"/>
                  <a:gd name="T5" fmla="*/ 4 h 93"/>
                  <a:gd name="T6" fmla="*/ 94 w 152"/>
                  <a:gd name="T7" fmla="*/ 1 h 93"/>
                  <a:gd name="T8" fmla="*/ 9 w 152"/>
                  <a:gd name="T9" fmla="*/ 5 h 93"/>
                  <a:gd name="T10" fmla="*/ 4 w 152"/>
                  <a:gd name="T11" fmla="*/ 6 h 93"/>
                  <a:gd name="T12" fmla="*/ 3 w 152"/>
                  <a:gd name="T13" fmla="*/ 9 h 93"/>
                  <a:gd name="T14" fmla="*/ 30 w 152"/>
                  <a:gd name="T15" fmla="*/ 56 h 93"/>
                  <a:gd name="T16" fmla="*/ 87 w 152"/>
                  <a:gd name="T17" fmla="*/ 59 h 93"/>
                  <a:gd name="T18" fmla="*/ 91 w 152"/>
                  <a:gd name="T19" fmla="*/ 60 h 93"/>
                  <a:gd name="T20" fmla="*/ 91 w 152"/>
                  <a:gd name="T21" fmla="*/ 61 h 93"/>
                  <a:gd name="T22" fmla="*/ 130 w 152"/>
                  <a:gd name="T23" fmla="*/ 92 h 93"/>
                  <a:gd name="T24" fmla="*/ 148 w 152"/>
                  <a:gd name="T25" fmla="*/ 7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93">
                    <a:moveTo>
                      <a:pt x="148" y="79"/>
                    </a:moveTo>
                    <a:cubicBezTo>
                      <a:pt x="152" y="63"/>
                      <a:pt x="140" y="37"/>
                      <a:pt x="134" y="26"/>
                    </a:cubicBezTo>
                    <a:cubicBezTo>
                      <a:pt x="128" y="17"/>
                      <a:pt x="121" y="8"/>
                      <a:pt x="111" y="4"/>
                    </a:cubicBezTo>
                    <a:cubicBezTo>
                      <a:pt x="105" y="2"/>
                      <a:pt x="99" y="1"/>
                      <a:pt x="94" y="1"/>
                    </a:cubicBezTo>
                    <a:cubicBezTo>
                      <a:pt x="65" y="0"/>
                      <a:pt x="37" y="10"/>
                      <a:pt x="9" y="5"/>
                    </a:cubicBezTo>
                    <a:cubicBezTo>
                      <a:pt x="7" y="5"/>
                      <a:pt x="5" y="4"/>
                      <a:pt x="4" y="6"/>
                    </a:cubicBezTo>
                    <a:cubicBezTo>
                      <a:pt x="3" y="7"/>
                      <a:pt x="3" y="8"/>
                      <a:pt x="3" y="9"/>
                    </a:cubicBezTo>
                    <a:cubicBezTo>
                      <a:pt x="0" y="28"/>
                      <a:pt x="13" y="47"/>
                      <a:pt x="30" y="56"/>
                    </a:cubicBezTo>
                    <a:cubicBezTo>
                      <a:pt x="47" y="66"/>
                      <a:pt x="68" y="65"/>
                      <a:pt x="87" y="59"/>
                    </a:cubicBezTo>
                    <a:cubicBezTo>
                      <a:pt x="88" y="59"/>
                      <a:pt x="90" y="58"/>
                      <a:pt x="91" y="60"/>
                    </a:cubicBezTo>
                    <a:cubicBezTo>
                      <a:pt x="91" y="60"/>
                      <a:pt x="91" y="61"/>
                      <a:pt x="91" y="61"/>
                    </a:cubicBezTo>
                    <a:cubicBezTo>
                      <a:pt x="95" y="77"/>
                      <a:pt x="113" y="93"/>
                      <a:pt x="130" y="92"/>
                    </a:cubicBezTo>
                    <a:cubicBezTo>
                      <a:pt x="141" y="91"/>
                      <a:pt x="146" y="86"/>
                      <a:pt x="148" y="79"/>
                    </a:cubicBezTo>
                    <a:close/>
                  </a:path>
                </a:pathLst>
              </a:custGeom>
              <a:solidFill>
                <a:srgbClr val="2932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íṣliḓé"/>
              <p:cNvSpPr/>
              <p:nvPr/>
            </p:nvSpPr>
            <p:spPr bwMode="auto">
              <a:xfrm>
                <a:off x="5832475" y="2036763"/>
                <a:ext cx="55563" cy="52388"/>
              </a:xfrm>
              <a:custGeom>
                <a:avLst/>
                <a:gdLst>
                  <a:gd name="T0" fmla="*/ 9 w 17"/>
                  <a:gd name="T1" fmla="*/ 0 h 16"/>
                  <a:gd name="T2" fmla="*/ 0 w 17"/>
                  <a:gd name="T3" fmla="*/ 8 h 16"/>
                  <a:gd name="T4" fmla="*/ 8 w 17"/>
                  <a:gd name="T5" fmla="*/ 16 h 16"/>
                  <a:gd name="T6" fmla="*/ 9 w 17"/>
                  <a:gd name="T7" fmla="*/ 16 h 16"/>
                  <a:gd name="T8" fmla="*/ 17 w 17"/>
                  <a:gd name="T9" fmla="*/ 8 h 16"/>
                  <a:gd name="T10" fmla="*/ 9 w 17"/>
                  <a:gd name="T11" fmla="*/ 0 h 16"/>
                  <a:gd name="T12" fmla="*/ 9 w 1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7" h="16">
                    <a:moveTo>
                      <a:pt x="9" y="0"/>
                    </a:moveTo>
                    <a:cubicBezTo>
                      <a:pt x="4" y="0"/>
                      <a:pt x="1" y="3"/>
                      <a:pt x="0" y="8"/>
                    </a:cubicBezTo>
                    <a:cubicBezTo>
                      <a:pt x="0" y="12"/>
                      <a:pt x="4" y="16"/>
                      <a:pt x="8" y="16"/>
                    </a:cubicBezTo>
                    <a:cubicBezTo>
                      <a:pt x="8" y="16"/>
                      <a:pt x="9" y="16"/>
                      <a:pt x="9" y="16"/>
                    </a:cubicBezTo>
                    <a:cubicBezTo>
                      <a:pt x="13" y="16"/>
                      <a:pt x="17" y="13"/>
                      <a:pt x="17" y="8"/>
                    </a:cubicBezTo>
                    <a:cubicBezTo>
                      <a:pt x="17" y="4"/>
                      <a:pt x="14" y="0"/>
                      <a:pt x="9" y="0"/>
                    </a:cubicBezTo>
                    <a:cubicBezTo>
                      <a:pt x="9" y="0"/>
                      <a:pt x="9" y="0"/>
                      <a:pt x="9" y="0"/>
                    </a:cubicBezTo>
                  </a:path>
                </a:pathLst>
              </a:custGeom>
              <a:solidFill>
                <a:srgbClr val="E5B44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i$ļïďé"/>
              <p:cNvSpPr/>
              <p:nvPr/>
            </p:nvSpPr>
            <p:spPr bwMode="auto">
              <a:xfrm>
                <a:off x="7854950" y="3268663"/>
                <a:ext cx="66675" cy="66675"/>
              </a:xfrm>
              <a:custGeom>
                <a:avLst/>
                <a:gdLst>
                  <a:gd name="T0" fmla="*/ 10 w 20"/>
                  <a:gd name="T1" fmla="*/ 0 h 20"/>
                  <a:gd name="T2" fmla="*/ 1 w 20"/>
                  <a:gd name="T3" fmla="*/ 10 h 20"/>
                  <a:gd name="T4" fmla="*/ 10 w 20"/>
                  <a:gd name="T5" fmla="*/ 20 h 20"/>
                  <a:gd name="T6" fmla="*/ 10 w 20"/>
                  <a:gd name="T7" fmla="*/ 20 h 20"/>
                  <a:gd name="T8" fmla="*/ 20 w 20"/>
                  <a:gd name="T9" fmla="*/ 10 h 20"/>
                  <a:gd name="T10" fmla="*/ 11 w 20"/>
                  <a:gd name="T11" fmla="*/ 0 h 20"/>
                  <a:gd name="T12" fmla="*/ 10 w 20"/>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20" h="20">
                    <a:moveTo>
                      <a:pt x="10" y="0"/>
                    </a:moveTo>
                    <a:cubicBezTo>
                      <a:pt x="5" y="0"/>
                      <a:pt x="1" y="4"/>
                      <a:pt x="1" y="10"/>
                    </a:cubicBezTo>
                    <a:cubicBezTo>
                      <a:pt x="0" y="15"/>
                      <a:pt x="5" y="19"/>
                      <a:pt x="10" y="20"/>
                    </a:cubicBezTo>
                    <a:cubicBezTo>
                      <a:pt x="10" y="20"/>
                      <a:pt x="10" y="20"/>
                      <a:pt x="10" y="20"/>
                    </a:cubicBezTo>
                    <a:cubicBezTo>
                      <a:pt x="15" y="20"/>
                      <a:pt x="20" y="16"/>
                      <a:pt x="20" y="10"/>
                    </a:cubicBezTo>
                    <a:cubicBezTo>
                      <a:pt x="20" y="5"/>
                      <a:pt x="16" y="1"/>
                      <a:pt x="11" y="0"/>
                    </a:cubicBezTo>
                    <a:cubicBezTo>
                      <a:pt x="11" y="0"/>
                      <a:pt x="10" y="0"/>
                      <a:pt x="10" y="0"/>
                    </a:cubicBezTo>
                  </a:path>
                </a:pathLst>
              </a:custGeom>
              <a:solidFill>
                <a:srgbClr val="E5B44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iṧḻîḍê"/>
              <p:cNvSpPr/>
              <p:nvPr/>
            </p:nvSpPr>
            <p:spPr bwMode="auto">
              <a:xfrm>
                <a:off x="7323138" y="2162175"/>
                <a:ext cx="7938" cy="6350"/>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1" y="1"/>
                      <a:pt x="0" y="2"/>
                    </a:cubicBezTo>
                    <a:cubicBezTo>
                      <a:pt x="0" y="2"/>
                      <a:pt x="1" y="2"/>
                      <a:pt x="1" y="2"/>
                    </a:cubicBezTo>
                    <a:cubicBezTo>
                      <a:pt x="2" y="0"/>
                      <a:pt x="2" y="0"/>
                      <a:pt x="2" y="0"/>
                    </a:cubicBezTo>
                    <a:cubicBezTo>
                      <a:pt x="1" y="0"/>
                      <a:pt x="1" y="0"/>
                      <a:pt x="1"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îŝḷíḑê"/>
              <p:cNvSpPr/>
              <p:nvPr/>
            </p:nvSpPr>
            <p:spPr bwMode="auto">
              <a:xfrm>
                <a:off x="7016750" y="2135188"/>
                <a:ext cx="311150" cy="279400"/>
              </a:xfrm>
              <a:custGeom>
                <a:avLst/>
                <a:gdLst>
                  <a:gd name="T0" fmla="*/ 0 w 94"/>
                  <a:gd name="T1" fmla="*/ 0 h 85"/>
                  <a:gd name="T2" fmla="*/ 48 w 94"/>
                  <a:gd name="T3" fmla="*/ 85 h 85"/>
                  <a:gd name="T4" fmla="*/ 49 w 94"/>
                  <a:gd name="T5" fmla="*/ 85 h 85"/>
                  <a:gd name="T6" fmla="*/ 94 w 94"/>
                  <a:gd name="T7" fmla="*/ 10 h 85"/>
                  <a:gd name="T8" fmla="*/ 93 w 94"/>
                  <a:gd name="T9" fmla="*/ 10 h 85"/>
                  <a:gd name="T10" fmla="*/ 66 w 94"/>
                  <a:gd name="T11" fmla="*/ 28 h 85"/>
                  <a:gd name="T12" fmla="*/ 47 w 94"/>
                  <a:gd name="T13" fmla="*/ 31 h 85"/>
                  <a:gd name="T14" fmla="*/ 3 w 94"/>
                  <a:gd name="T15" fmla="*/ 0 h 85"/>
                  <a:gd name="T16" fmla="*/ 0 w 94"/>
                  <a:gd name="T1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85">
                    <a:moveTo>
                      <a:pt x="0" y="0"/>
                    </a:moveTo>
                    <a:cubicBezTo>
                      <a:pt x="48" y="85"/>
                      <a:pt x="48" y="85"/>
                      <a:pt x="48" y="85"/>
                    </a:cubicBezTo>
                    <a:cubicBezTo>
                      <a:pt x="49" y="85"/>
                      <a:pt x="49" y="85"/>
                      <a:pt x="49" y="85"/>
                    </a:cubicBezTo>
                    <a:cubicBezTo>
                      <a:pt x="94" y="10"/>
                      <a:pt x="94" y="10"/>
                      <a:pt x="94" y="10"/>
                    </a:cubicBezTo>
                    <a:cubicBezTo>
                      <a:pt x="94" y="10"/>
                      <a:pt x="93" y="10"/>
                      <a:pt x="93" y="10"/>
                    </a:cubicBezTo>
                    <a:cubicBezTo>
                      <a:pt x="86" y="18"/>
                      <a:pt x="76" y="24"/>
                      <a:pt x="66" y="28"/>
                    </a:cubicBezTo>
                    <a:cubicBezTo>
                      <a:pt x="59" y="30"/>
                      <a:pt x="53" y="31"/>
                      <a:pt x="47" y="31"/>
                    </a:cubicBezTo>
                    <a:cubicBezTo>
                      <a:pt x="26" y="31"/>
                      <a:pt x="11" y="18"/>
                      <a:pt x="3" y="0"/>
                    </a:cubicBezTo>
                    <a:cubicBezTo>
                      <a:pt x="0" y="0"/>
                      <a:pt x="0" y="0"/>
                      <a:pt x="0" y="0"/>
                    </a:cubicBezTo>
                  </a:path>
                </a:pathLst>
              </a:custGeom>
              <a:solidFill>
                <a:srgbClr val="E5B44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î$ḷîdé"/>
              <p:cNvSpPr/>
              <p:nvPr/>
            </p:nvSpPr>
            <p:spPr bwMode="auto">
              <a:xfrm>
                <a:off x="6983413" y="1712913"/>
                <a:ext cx="422275" cy="566738"/>
              </a:xfrm>
              <a:custGeom>
                <a:avLst/>
                <a:gdLst>
                  <a:gd name="T0" fmla="*/ 35 w 128"/>
                  <a:gd name="T1" fmla="*/ 21 h 172"/>
                  <a:gd name="T2" fmla="*/ 102 w 128"/>
                  <a:gd name="T3" fmla="*/ 26 h 172"/>
                  <a:gd name="T4" fmla="*/ 123 w 128"/>
                  <a:gd name="T5" fmla="*/ 99 h 172"/>
                  <a:gd name="T6" fmla="*/ 76 w 128"/>
                  <a:gd name="T7" fmla="*/ 156 h 172"/>
                  <a:gd name="T8" fmla="*/ 7 w 128"/>
                  <a:gd name="T9" fmla="*/ 83 h 172"/>
                  <a:gd name="T10" fmla="*/ 35 w 128"/>
                  <a:gd name="T11" fmla="*/ 21 h 172"/>
                </a:gdLst>
                <a:ahLst/>
                <a:cxnLst>
                  <a:cxn ang="0">
                    <a:pos x="T0" y="T1"/>
                  </a:cxn>
                  <a:cxn ang="0">
                    <a:pos x="T2" y="T3"/>
                  </a:cxn>
                  <a:cxn ang="0">
                    <a:pos x="T4" y="T5"/>
                  </a:cxn>
                  <a:cxn ang="0">
                    <a:pos x="T6" y="T7"/>
                  </a:cxn>
                  <a:cxn ang="0">
                    <a:pos x="T8" y="T9"/>
                  </a:cxn>
                  <a:cxn ang="0">
                    <a:pos x="T10" y="T11"/>
                  </a:cxn>
                </a:cxnLst>
                <a:rect l="0" t="0" r="r" b="b"/>
                <a:pathLst>
                  <a:path w="128" h="172">
                    <a:moveTo>
                      <a:pt x="35" y="21"/>
                    </a:moveTo>
                    <a:cubicBezTo>
                      <a:pt x="52" y="4"/>
                      <a:pt x="75" y="0"/>
                      <a:pt x="102" y="26"/>
                    </a:cubicBezTo>
                    <a:cubicBezTo>
                      <a:pt x="121" y="44"/>
                      <a:pt x="128" y="73"/>
                      <a:pt x="123" y="99"/>
                    </a:cubicBezTo>
                    <a:cubicBezTo>
                      <a:pt x="117" y="124"/>
                      <a:pt x="100" y="148"/>
                      <a:pt x="76" y="156"/>
                    </a:cubicBezTo>
                    <a:cubicBezTo>
                      <a:pt x="27" y="172"/>
                      <a:pt x="0" y="125"/>
                      <a:pt x="7" y="83"/>
                    </a:cubicBezTo>
                    <a:cubicBezTo>
                      <a:pt x="11" y="60"/>
                      <a:pt x="20" y="36"/>
                      <a:pt x="35" y="21"/>
                    </a:cubicBezTo>
                  </a:path>
                </a:pathLst>
              </a:custGeom>
              <a:solidFill>
                <a:srgbClr val="2932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íṡḻîḍé"/>
              <p:cNvSpPr/>
              <p:nvPr/>
            </p:nvSpPr>
            <p:spPr bwMode="auto">
              <a:xfrm>
                <a:off x="7105650" y="1825625"/>
                <a:ext cx="192088" cy="101600"/>
              </a:xfrm>
              <a:custGeom>
                <a:avLst/>
                <a:gdLst>
                  <a:gd name="T0" fmla="*/ 58 w 58"/>
                  <a:gd name="T1" fmla="*/ 2 h 31"/>
                  <a:gd name="T2" fmla="*/ 28 w 58"/>
                  <a:gd name="T3" fmla="*/ 30 h 31"/>
                  <a:gd name="T4" fmla="*/ 0 w 58"/>
                  <a:gd name="T5" fmla="*/ 0 h 31"/>
                  <a:gd name="T6" fmla="*/ 58 w 58"/>
                  <a:gd name="T7" fmla="*/ 2 h 31"/>
                </a:gdLst>
                <a:ahLst/>
                <a:cxnLst>
                  <a:cxn ang="0">
                    <a:pos x="T0" y="T1"/>
                  </a:cxn>
                  <a:cxn ang="0">
                    <a:pos x="T2" y="T3"/>
                  </a:cxn>
                  <a:cxn ang="0">
                    <a:pos x="T4" y="T5"/>
                  </a:cxn>
                  <a:cxn ang="0">
                    <a:pos x="T6" y="T7"/>
                  </a:cxn>
                </a:cxnLst>
                <a:rect l="0" t="0" r="r" b="b"/>
                <a:pathLst>
                  <a:path w="58" h="31">
                    <a:moveTo>
                      <a:pt x="58" y="2"/>
                    </a:moveTo>
                    <a:cubicBezTo>
                      <a:pt x="57" y="18"/>
                      <a:pt x="44" y="31"/>
                      <a:pt x="28" y="30"/>
                    </a:cubicBezTo>
                    <a:cubicBezTo>
                      <a:pt x="12" y="29"/>
                      <a:pt x="0" y="16"/>
                      <a:pt x="0" y="0"/>
                    </a:cubicBezTo>
                    <a:lnTo>
                      <a:pt x="58"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îṥļíḓé"/>
              <p:cNvSpPr/>
              <p:nvPr/>
            </p:nvSpPr>
            <p:spPr bwMode="auto">
              <a:xfrm>
                <a:off x="6983413" y="2135188"/>
                <a:ext cx="192088" cy="339725"/>
              </a:xfrm>
              <a:custGeom>
                <a:avLst/>
                <a:gdLst>
                  <a:gd name="T0" fmla="*/ 21 w 121"/>
                  <a:gd name="T1" fmla="*/ 0 h 214"/>
                  <a:gd name="T2" fmla="*/ 0 w 121"/>
                  <a:gd name="T3" fmla="*/ 8 h 214"/>
                  <a:gd name="T4" fmla="*/ 113 w 121"/>
                  <a:gd name="T5" fmla="*/ 214 h 214"/>
                  <a:gd name="T6" fmla="*/ 113 w 121"/>
                  <a:gd name="T7" fmla="*/ 176 h 214"/>
                  <a:gd name="T8" fmla="*/ 121 w 121"/>
                  <a:gd name="T9" fmla="*/ 176 h 214"/>
                  <a:gd name="T10" fmla="*/ 21 w 121"/>
                  <a:gd name="T11" fmla="*/ 0 h 214"/>
                </a:gdLst>
                <a:ahLst/>
                <a:cxnLst>
                  <a:cxn ang="0">
                    <a:pos x="T0" y="T1"/>
                  </a:cxn>
                  <a:cxn ang="0">
                    <a:pos x="T2" y="T3"/>
                  </a:cxn>
                  <a:cxn ang="0">
                    <a:pos x="T4" y="T5"/>
                  </a:cxn>
                  <a:cxn ang="0">
                    <a:pos x="T6" y="T7"/>
                  </a:cxn>
                  <a:cxn ang="0">
                    <a:pos x="T8" y="T9"/>
                  </a:cxn>
                  <a:cxn ang="0">
                    <a:pos x="T10" y="T11"/>
                  </a:cxn>
                </a:cxnLst>
                <a:rect l="0" t="0" r="r" b="b"/>
                <a:pathLst>
                  <a:path w="121" h="214">
                    <a:moveTo>
                      <a:pt x="21" y="0"/>
                    </a:moveTo>
                    <a:lnTo>
                      <a:pt x="0" y="8"/>
                    </a:lnTo>
                    <a:lnTo>
                      <a:pt x="113" y="214"/>
                    </a:lnTo>
                    <a:lnTo>
                      <a:pt x="113" y="176"/>
                    </a:lnTo>
                    <a:lnTo>
                      <a:pt x="121" y="176"/>
                    </a:lnTo>
                    <a:lnTo>
                      <a:pt x="21" y="0"/>
                    </a:lnTo>
                    <a:close/>
                  </a:path>
                </a:pathLst>
              </a:custGeom>
              <a:solidFill>
                <a:srgbClr val="CBA0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îslïďe"/>
              <p:cNvSpPr/>
              <p:nvPr/>
            </p:nvSpPr>
            <p:spPr bwMode="auto">
              <a:xfrm>
                <a:off x="6983413" y="2135188"/>
                <a:ext cx="192088" cy="339725"/>
              </a:xfrm>
              <a:custGeom>
                <a:avLst/>
                <a:gdLst>
                  <a:gd name="T0" fmla="*/ 21 w 121"/>
                  <a:gd name="T1" fmla="*/ 0 h 214"/>
                  <a:gd name="T2" fmla="*/ 0 w 121"/>
                  <a:gd name="T3" fmla="*/ 8 h 214"/>
                  <a:gd name="T4" fmla="*/ 113 w 121"/>
                  <a:gd name="T5" fmla="*/ 214 h 214"/>
                  <a:gd name="T6" fmla="*/ 113 w 121"/>
                  <a:gd name="T7" fmla="*/ 176 h 214"/>
                  <a:gd name="T8" fmla="*/ 121 w 121"/>
                  <a:gd name="T9" fmla="*/ 176 h 214"/>
                  <a:gd name="T10" fmla="*/ 21 w 121"/>
                  <a:gd name="T11" fmla="*/ 0 h 214"/>
                </a:gdLst>
                <a:ahLst/>
                <a:cxnLst>
                  <a:cxn ang="0">
                    <a:pos x="T0" y="T1"/>
                  </a:cxn>
                  <a:cxn ang="0">
                    <a:pos x="T2" y="T3"/>
                  </a:cxn>
                  <a:cxn ang="0">
                    <a:pos x="T4" y="T5"/>
                  </a:cxn>
                  <a:cxn ang="0">
                    <a:pos x="T6" y="T7"/>
                  </a:cxn>
                  <a:cxn ang="0">
                    <a:pos x="T8" y="T9"/>
                  </a:cxn>
                  <a:cxn ang="0">
                    <a:pos x="T10" y="T11"/>
                  </a:cxn>
                </a:cxnLst>
                <a:rect l="0" t="0" r="r" b="b"/>
                <a:pathLst>
                  <a:path w="121" h="214">
                    <a:moveTo>
                      <a:pt x="21" y="0"/>
                    </a:moveTo>
                    <a:lnTo>
                      <a:pt x="0" y="8"/>
                    </a:lnTo>
                    <a:lnTo>
                      <a:pt x="113" y="214"/>
                    </a:lnTo>
                    <a:lnTo>
                      <a:pt x="113" y="176"/>
                    </a:lnTo>
                    <a:lnTo>
                      <a:pt x="121" y="176"/>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îSḻíḍé"/>
              <p:cNvSpPr/>
              <p:nvPr/>
            </p:nvSpPr>
            <p:spPr bwMode="auto">
              <a:xfrm>
                <a:off x="7327900" y="2168525"/>
                <a:ext cx="15875" cy="3175"/>
              </a:xfrm>
              <a:custGeom>
                <a:avLst/>
                <a:gdLst>
                  <a:gd name="T0" fmla="*/ 0 w 5"/>
                  <a:gd name="T1" fmla="*/ 0 h 1"/>
                  <a:gd name="T2" fmla="*/ 0 w 5"/>
                  <a:gd name="T3" fmla="*/ 0 h 1"/>
                  <a:gd name="T4" fmla="*/ 5 w 5"/>
                  <a:gd name="T5" fmla="*/ 1 h 1"/>
                  <a:gd name="T6" fmla="*/ 0 w 5"/>
                  <a:gd name="T7" fmla="*/ 0 h 1"/>
                </a:gdLst>
                <a:ahLst/>
                <a:cxnLst>
                  <a:cxn ang="0">
                    <a:pos x="T0" y="T1"/>
                  </a:cxn>
                  <a:cxn ang="0">
                    <a:pos x="T2" y="T3"/>
                  </a:cxn>
                  <a:cxn ang="0">
                    <a:pos x="T4" y="T5"/>
                  </a:cxn>
                  <a:cxn ang="0">
                    <a:pos x="T6" y="T7"/>
                  </a:cxn>
                </a:cxnLst>
                <a:rect l="0" t="0" r="r" b="b"/>
                <a:pathLst>
                  <a:path w="5" h="1">
                    <a:moveTo>
                      <a:pt x="0" y="0"/>
                    </a:moveTo>
                    <a:cubicBezTo>
                      <a:pt x="0" y="0"/>
                      <a:pt x="0" y="0"/>
                      <a:pt x="0" y="0"/>
                    </a:cubicBezTo>
                    <a:cubicBezTo>
                      <a:pt x="2" y="0"/>
                      <a:pt x="3" y="1"/>
                      <a:pt x="5" y="1"/>
                    </a:cubicBezTo>
                    <a:cubicBezTo>
                      <a:pt x="0" y="0"/>
                      <a:pt x="0" y="0"/>
                      <a:pt x="0" y="0"/>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ïs1íḑé"/>
              <p:cNvSpPr/>
              <p:nvPr/>
            </p:nvSpPr>
            <p:spPr bwMode="auto">
              <a:xfrm>
                <a:off x="7178675" y="2168525"/>
                <a:ext cx="184150" cy="296863"/>
              </a:xfrm>
              <a:custGeom>
                <a:avLst/>
                <a:gdLst>
                  <a:gd name="T0" fmla="*/ 45 w 56"/>
                  <a:gd name="T1" fmla="*/ 0 h 90"/>
                  <a:gd name="T2" fmla="*/ 0 w 56"/>
                  <a:gd name="T3" fmla="*/ 75 h 90"/>
                  <a:gd name="T4" fmla="*/ 4 w 56"/>
                  <a:gd name="T5" fmla="*/ 75 h 90"/>
                  <a:gd name="T6" fmla="*/ 4 w 56"/>
                  <a:gd name="T7" fmla="*/ 90 h 90"/>
                  <a:gd name="T8" fmla="*/ 56 w 56"/>
                  <a:gd name="T9" fmla="*/ 3 h 90"/>
                  <a:gd name="T10" fmla="*/ 50 w 56"/>
                  <a:gd name="T11" fmla="*/ 1 h 90"/>
                  <a:gd name="T12" fmla="*/ 45 w 56"/>
                  <a:gd name="T13" fmla="*/ 0 h 90"/>
                </a:gdLst>
                <a:ahLst/>
                <a:cxnLst>
                  <a:cxn ang="0">
                    <a:pos x="T0" y="T1"/>
                  </a:cxn>
                  <a:cxn ang="0">
                    <a:pos x="T2" y="T3"/>
                  </a:cxn>
                  <a:cxn ang="0">
                    <a:pos x="T4" y="T5"/>
                  </a:cxn>
                  <a:cxn ang="0">
                    <a:pos x="T6" y="T7"/>
                  </a:cxn>
                  <a:cxn ang="0">
                    <a:pos x="T8" y="T9"/>
                  </a:cxn>
                  <a:cxn ang="0">
                    <a:pos x="T10" y="T11"/>
                  </a:cxn>
                  <a:cxn ang="0">
                    <a:pos x="T12" y="T13"/>
                  </a:cxn>
                </a:cxnLst>
                <a:rect l="0" t="0" r="r" b="b"/>
                <a:pathLst>
                  <a:path w="56" h="90">
                    <a:moveTo>
                      <a:pt x="45" y="0"/>
                    </a:moveTo>
                    <a:cubicBezTo>
                      <a:pt x="0" y="75"/>
                      <a:pt x="0" y="75"/>
                      <a:pt x="0" y="75"/>
                    </a:cubicBezTo>
                    <a:cubicBezTo>
                      <a:pt x="4" y="75"/>
                      <a:pt x="4" y="75"/>
                      <a:pt x="4" y="75"/>
                    </a:cubicBezTo>
                    <a:cubicBezTo>
                      <a:pt x="4" y="90"/>
                      <a:pt x="4" y="90"/>
                      <a:pt x="4" y="90"/>
                    </a:cubicBezTo>
                    <a:cubicBezTo>
                      <a:pt x="56" y="3"/>
                      <a:pt x="56" y="3"/>
                      <a:pt x="56" y="3"/>
                    </a:cubicBezTo>
                    <a:cubicBezTo>
                      <a:pt x="50" y="1"/>
                      <a:pt x="50" y="1"/>
                      <a:pt x="50" y="1"/>
                    </a:cubicBezTo>
                    <a:cubicBezTo>
                      <a:pt x="48" y="1"/>
                      <a:pt x="47" y="0"/>
                      <a:pt x="45" y="0"/>
                    </a:cubicBezTo>
                  </a:path>
                </a:pathLst>
              </a:custGeom>
              <a:solidFill>
                <a:srgbClr val="CBA0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ïṩ1iḍè"/>
              <p:cNvSpPr/>
              <p:nvPr/>
            </p:nvSpPr>
            <p:spPr bwMode="auto">
              <a:xfrm>
                <a:off x="7175500" y="2414588"/>
                <a:ext cx="3175" cy="317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CFA23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ïṡľídê"/>
              <p:cNvSpPr/>
              <p:nvPr/>
            </p:nvSpPr>
            <p:spPr bwMode="auto">
              <a:xfrm>
                <a:off x="7175500" y="2414588"/>
                <a:ext cx="3175" cy="317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íś1iḓè"/>
              <p:cNvSpPr/>
              <p:nvPr/>
            </p:nvSpPr>
            <p:spPr bwMode="auto">
              <a:xfrm>
                <a:off x="7165975" y="3467100"/>
                <a:ext cx="25400" cy="46038"/>
              </a:xfrm>
              <a:custGeom>
                <a:avLst/>
                <a:gdLst>
                  <a:gd name="T0" fmla="*/ 3 w 8"/>
                  <a:gd name="T1" fmla="*/ 0 h 14"/>
                  <a:gd name="T2" fmla="*/ 0 w 8"/>
                  <a:gd name="T3" fmla="*/ 3 h 14"/>
                  <a:gd name="T4" fmla="*/ 0 w 8"/>
                  <a:gd name="T5" fmla="*/ 14 h 14"/>
                  <a:gd name="T6" fmla="*/ 8 w 8"/>
                  <a:gd name="T7" fmla="*/ 13 h 14"/>
                  <a:gd name="T8" fmla="*/ 8 w 8"/>
                  <a:gd name="T9" fmla="*/ 4 h 14"/>
                  <a:gd name="T10" fmla="*/ 3 w 8"/>
                  <a:gd name="T11" fmla="*/ 0 h 14"/>
                </a:gdLst>
                <a:ahLst/>
                <a:cxnLst>
                  <a:cxn ang="0">
                    <a:pos x="T0" y="T1"/>
                  </a:cxn>
                  <a:cxn ang="0">
                    <a:pos x="T2" y="T3"/>
                  </a:cxn>
                  <a:cxn ang="0">
                    <a:pos x="T4" y="T5"/>
                  </a:cxn>
                  <a:cxn ang="0">
                    <a:pos x="T6" y="T7"/>
                  </a:cxn>
                  <a:cxn ang="0">
                    <a:pos x="T8" y="T9"/>
                  </a:cxn>
                  <a:cxn ang="0">
                    <a:pos x="T10" y="T11"/>
                  </a:cxn>
                </a:cxnLst>
                <a:rect l="0" t="0" r="r" b="b"/>
                <a:pathLst>
                  <a:path w="8" h="14">
                    <a:moveTo>
                      <a:pt x="3" y="0"/>
                    </a:moveTo>
                    <a:cubicBezTo>
                      <a:pt x="3" y="0"/>
                      <a:pt x="2" y="1"/>
                      <a:pt x="0" y="3"/>
                    </a:cubicBezTo>
                    <a:cubicBezTo>
                      <a:pt x="0" y="14"/>
                      <a:pt x="0" y="14"/>
                      <a:pt x="0" y="14"/>
                    </a:cubicBezTo>
                    <a:cubicBezTo>
                      <a:pt x="8" y="13"/>
                      <a:pt x="8" y="13"/>
                      <a:pt x="8" y="13"/>
                    </a:cubicBezTo>
                    <a:cubicBezTo>
                      <a:pt x="8" y="4"/>
                      <a:pt x="8" y="4"/>
                      <a:pt x="8" y="4"/>
                    </a:cubicBezTo>
                    <a:cubicBezTo>
                      <a:pt x="6" y="3"/>
                      <a:pt x="5" y="2"/>
                      <a:pt x="3" y="0"/>
                    </a:cubicBezTo>
                  </a:path>
                </a:pathLst>
              </a:custGeom>
              <a:solidFill>
                <a:srgbClr val="252D6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îṣľîďe"/>
              <p:cNvSpPr/>
              <p:nvPr/>
            </p:nvSpPr>
            <p:spPr bwMode="auto">
              <a:xfrm>
                <a:off x="7162800" y="2465388"/>
                <a:ext cx="28575" cy="1014413"/>
              </a:xfrm>
              <a:custGeom>
                <a:avLst/>
                <a:gdLst>
                  <a:gd name="T0" fmla="*/ 9 w 9"/>
                  <a:gd name="T1" fmla="*/ 0 h 308"/>
                  <a:gd name="T2" fmla="*/ 3 w 9"/>
                  <a:gd name="T3" fmla="*/ 9 h 308"/>
                  <a:gd name="T4" fmla="*/ 0 w 9"/>
                  <a:gd name="T5" fmla="*/ 3 h 308"/>
                  <a:gd name="T6" fmla="*/ 1 w 9"/>
                  <a:gd name="T7" fmla="*/ 307 h 308"/>
                  <a:gd name="T8" fmla="*/ 4 w 9"/>
                  <a:gd name="T9" fmla="*/ 304 h 308"/>
                  <a:gd name="T10" fmla="*/ 9 w 9"/>
                  <a:gd name="T11" fmla="*/ 308 h 308"/>
                  <a:gd name="T12" fmla="*/ 9 w 9"/>
                  <a:gd name="T13" fmla="*/ 0 h 308"/>
                </a:gdLst>
                <a:ahLst/>
                <a:cxnLst>
                  <a:cxn ang="0">
                    <a:pos x="T0" y="T1"/>
                  </a:cxn>
                  <a:cxn ang="0">
                    <a:pos x="T2" y="T3"/>
                  </a:cxn>
                  <a:cxn ang="0">
                    <a:pos x="T4" y="T5"/>
                  </a:cxn>
                  <a:cxn ang="0">
                    <a:pos x="T6" y="T7"/>
                  </a:cxn>
                  <a:cxn ang="0">
                    <a:pos x="T8" y="T9"/>
                  </a:cxn>
                  <a:cxn ang="0">
                    <a:pos x="T10" y="T11"/>
                  </a:cxn>
                  <a:cxn ang="0">
                    <a:pos x="T12" y="T13"/>
                  </a:cxn>
                </a:cxnLst>
                <a:rect l="0" t="0" r="r" b="b"/>
                <a:pathLst>
                  <a:path w="9" h="308">
                    <a:moveTo>
                      <a:pt x="9" y="0"/>
                    </a:moveTo>
                    <a:cubicBezTo>
                      <a:pt x="3" y="9"/>
                      <a:pt x="3" y="9"/>
                      <a:pt x="3" y="9"/>
                    </a:cubicBezTo>
                    <a:cubicBezTo>
                      <a:pt x="0" y="3"/>
                      <a:pt x="0" y="3"/>
                      <a:pt x="0" y="3"/>
                    </a:cubicBezTo>
                    <a:cubicBezTo>
                      <a:pt x="1" y="307"/>
                      <a:pt x="1" y="307"/>
                      <a:pt x="1" y="307"/>
                    </a:cubicBezTo>
                    <a:cubicBezTo>
                      <a:pt x="3" y="305"/>
                      <a:pt x="4" y="304"/>
                      <a:pt x="4" y="304"/>
                    </a:cubicBezTo>
                    <a:cubicBezTo>
                      <a:pt x="6" y="306"/>
                      <a:pt x="7" y="307"/>
                      <a:pt x="9" y="308"/>
                    </a:cubicBezTo>
                    <a:cubicBezTo>
                      <a:pt x="9" y="0"/>
                      <a:pt x="9" y="0"/>
                      <a:pt x="9" y="0"/>
                    </a:cubicBezTo>
                  </a:path>
                </a:pathLst>
              </a:custGeom>
              <a:solidFill>
                <a:srgbClr val="E5B44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îsḻiďè"/>
              <p:cNvSpPr/>
              <p:nvPr/>
            </p:nvSpPr>
            <p:spPr bwMode="auto">
              <a:xfrm>
                <a:off x="7162800" y="2414588"/>
                <a:ext cx="28575" cy="79375"/>
              </a:xfrm>
              <a:custGeom>
                <a:avLst/>
                <a:gdLst>
                  <a:gd name="T0" fmla="*/ 18 w 18"/>
                  <a:gd name="T1" fmla="*/ 0 h 50"/>
                  <a:gd name="T2" fmla="*/ 10 w 18"/>
                  <a:gd name="T3" fmla="*/ 0 h 50"/>
                  <a:gd name="T4" fmla="*/ 8 w 18"/>
                  <a:gd name="T5" fmla="*/ 2 h 50"/>
                  <a:gd name="T6" fmla="*/ 8 w 18"/>
                  <a:gd name="T7" fmla="*/ 0 h 50"/>
                  <a:gd name="T8" fmla="*/ 0 w 18"/>
                  <a:gd name="T9" fmla="*/ 0 h 50"/>
                  <a:gd name="T10" fmla="*/ 0 w 18"/>
                  <a:gd name="T11" fmla="*/ 38 h 50"/>
                  <a:gd name="T12" fmla="*/ 6 w 18"/>
                  <a:gd name="T13" fmla="*/ 50 h 50"/>
                  <a:gd name="T14" fmla="*/ 18 w 18"/>
                  <a:gd name="T15" fmla="*/ 32 h 50"/>
                  <a:gd name="T16" fmla="*/ 18 w 18"/>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50">
                    <a:moveTo>
                      <a:pt x="18" y="0"/>
                    </a:moveTo>
                    <a:lnTo>
                      <a:pt x="10" y="0"/>
                    </a:lnTo>
                    <a:lnTo>
                      <a:pt x="8" y="2"/>
                    </a:lnTo>
                    <a:lnTo>
                      <a:pt x="8" y="0"/>
                    </a:lnTo>
                    <a:lnTo>
                      <a:pt x="0" y="0"/>
                    </a:lnTo>
                    <a:lnTo>
                      <a:pt x="0" y="38"/>
                    </a:lnTo>
                    <a:lnTo>
                      <a:pt x="6" y="50"/>
                    </a:lnTo>
                    <a:lnTo>
                      <a:pt x="18" y="32"/>
                    </a:lnTo>
                    <a:lnTo>
                      <a:pt x="18" y="0"/>
                    </a:lnTo>
                    <a:close/>
                  </a:path>
                </a:pathLst>
              </a:custGeom>
              <a:solidFill>
                <a:srgbClr val="B790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ísḻïḑe"/>
              <p:cNvSpPr/>
              <p:nvPr/>
            </p:nvSpPr>
            <p:spPr bwMode="auto">
              <a:xfrm>
                <a:off x="7162800" y="2414588"/>
                <a:ext cx="28575" cy="79375"/>
              </a:xfrm>
              <a:custGeom>
                <a:avLst/>
                <a:gdLst>
                  <a:gd name="T0" fmla="*/ 18 w 18"/>
                  <a:gd name="T1" fmla="*/ 0 h 50"/>
                  <a:gd name="T2" fmla="*/ 10 w 18"/>
                  <a:gd name="T3" fmla="*/ 0 h 50"/>
                  <a:gd name="T4" fmla="*/ 8 w 18"/>
                  <a:gd name="T5" fmla="*/ 2 h 50"/>
                  <a:gd name="T6" fmla="*/ 8 w 18"/>
                  <a:gd name="T7" fmla="*/ 0 h 50"/>
                  <a:gd name="T8" fmla="*/ 0 w 18"/>
                  <a:gd name="T9" fmla="*/ 0 h 50"/>
                  <a:gd name="T10" fmla="*/ 0 w 18"/>
                  <a:gd name="T11" fmla="*/ 38 h 50"/>
                  <a:gd name="T12" fmla="*/ 6 w 18"/>
                  <a:gd name="T13" fmla="*/ 50 h 50"/>
                  <a:gd name="T14" fmla="*/ 18 w 18"/>
                  <a:gd name="T15" fmla="*/ 32 h 50"/>
                  <a:gd name="T16" fmla="*/ 18 w 18"/>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50">
                    <a:moveTo>
                      <a:pt x="18" y="0"/>
                    </a:moveTo>
                    <a:lnTo>
                      <a:pt x="10" y="0"/>
                    </a:lnTo>
                    <a:lnTo>
                      <a:pt x="8" y="2"/>
                    </a:lnTo>
                    <a:lnTo>
                      <a:pt x="8" y="0"/>
                    </a:lnTo>
                    <a:lnTo>
                      <a:pt x="0" y="0"/>
                    </a:lnTo>
                    <a:lnTo>
                      <a:pt x="0" y="38"/>
                    </a:lnTo>
                    <a:lnTo>
                      <a:pt x="6" y="50"/>
                    </a:lnTo>
                    <a:lnTo>
                      <a:pt x="18" y="32"/>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grpSp>
        <p:sp>
          <p:nvSpPr>
            <p:cNvPr id="4" name="文本框 3"/>
            <p:cNvSpPr txBox="1"/>
            <p:nvPr/>
          </p:nvSpPr>
          <p:spPr>
            <a:xfrm>
              <a:off x="1870" y="4128"/>
              <a:ext cx="1600" cy="1161"/>
            </a:xfrm>
            <a:prstGeom prst="rect">
              <a:avLst/>
            </a:prstGeom>
            <a:noFill/>
          </p:spPr>
          <p:txBody>
            <a:bodyPr wrap="square" rtlCol="0" anchor="t">
              <a:spAutoFit/>
            </a:bodyPr>
            <a:lstStyle/>
            <a:p>
              <a:pPr algn="ct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动火前</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b="1">
                  <a:solidFill>
                    <a:srgbClr val="C00000"/>
                  </a:solidFill>
                  <a:latin typeface="微软雅黑" panose="020B0503020204020204" pitchFamily="34" charset="-122"/>
                  <a:ea typeface="微软雅黑" panose="020B0503020204020204" pitchFamily="34" charset="-122"/>
                </a:rPr>
                <a:t>八不</a:t>
              </a: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spTree>
  </p:cSld>
  <p:clrMapOvr>
    <a:masterClrMapping/>
  </p:clrMapOvr>
  <p:transition advTm="0">
    <p:wipe dir="d"/>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1819910"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（1）动火作业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4" name="组合 53"/>
          <p:cNvGrpSpPr/>
          <p:nvPr>
            <p:custDataLst>
              <p:tags r:id="rId1"/>
            </p:custDataLst>
          </p:nvPr>
        </p:nvGrpSpPr>
        <p:grpSpPr>
          <a:xfrm>
            <a:off x="444500" y="2086610"/>
            <a:ext cx="1930750" cy="2068195"/>
            <a:chOff x="4530725" y="2474913"/>
            <a:chExt cx="1781175" cy="1908175"/>
          </a:xfrm>
        </p:grpSpPr>
        <p:sp>
          <p:nvSpPr>
            <p:cNvPr id="3" name="Freeform 5"/>
            <p:cNvSpPr/>
            <p:nvPr>
              <p:custDataLst>
                <p:tags r:id="rId2"/>
              </p:custDataLst>
            </p:nvPr>
          </p:nvSpPr>
          <p:spPr bwMode="auto">
            <a:xfrm>
              <a:off x="4530725" y="4084638"/>
              <a:ext cx="368300" cy="298450"/>
            </a:xfrm>
            <a:custGeom>
              <a:avLst/>
              <a:gdLst>
                <a:gd name="T0" fmla="*/ 92 w 232"/>
                <a:gd name="T1" fmla="*/ 0 h 188"/>
                <a:gd name="T2" fmla="*/ 46 w 232"/>
                <a:gd name="T3" fmla="*/ 30 h 188"/>
                <a:gd name="T4" fmla="*/ 46 w 232"/>
                <a:gd name="T5" fmla="*/ 30 h 188"/>
                <a:gd name="T6" fmla="*/ 32 w 232"/>
                <a:gd name="T7" fmla="*/ 38 h 188"/>
                <a:gd name="T8" fmla="*/ 20 w 232"/>
                <a:gd name="T9" fmla="*/ 50 h 188"/>
                <a:gd name="T10" fmla="*/ 8 w 232"/>
                <a:gd name="T11" fmla="*/ 66 h 188"/>
                <a:gd name="T12" fmla="*/ 0 w 232"/>
                <a:gd name="T13" fmla="*/ 82 h 188"/>
                <a:gd name="T14" fmla="*/ 98 w 232"/>
                <a:gd name="T15" fmla="*/ 160 h 188"/>
                <a:gd name="T16" fmla="*/ 98 w 232"/>
                <a:gd name="T17" fmla="*/ 160 h 188"/>
                <a:gd name="T18" fmla="*/ 118 w 232"/>
                <a:gd name="T19" fmla="*/ 174 h 188"/>
                <a:gd name="T20" fmla="*/ 136 w 232"/>
                <a:gd name="T21" fmla="*/ 182 h 188"/>
                <a:gd name="T22" fmla="*/ 154 w 232"/>
                <a:gd name="T23" fmla="*/ 184 h 188"/>
                <a:gd name="T24" fmla="*/ 178 w 232"/>
                <a:gd name="T25" fmla="*/ 186 h 188"/>
                <a:gd name="T26" fmla="*/ 232 w 232"/>
                <a:gd name="T27" fmla="*/ 188 h 188"/>
                <a:gd name="T28" fmla="*/ 232 w 232"/>
                <a:gd name="T29" fmla="*/ 188 h 188"/>
                <a:gd name="T30" fmla="*/ 232 w 232"/>
                <a:gd name="T31" fmla="*/ 176 h 188"/>
                <a:gd name="T32" fmla="*/ 230 w 232"/>
                <a:gd name="T33" fmla="*/ 166 h 188"/>
                <a:gd name="T34" fmla="*/ 228 w 232"/>
                <a:gd name="T35" fmla="*/ 156 h 188"/>
                <a:gd name="T36" fmla="*/ 224 w 232"/>
                <a:gd name="T37" fmla="*/ 148 h 188"/>
                <a:gd name="T38" fmla="*/ 220 w 232"/>
                <a:gd name="T39" fmla="*/ 142 h 188"/>
                <a:gd name="T40" fmla="*/ 214 w 232"/>
                <a:gd name="T41" fmla="*/ 136 h 188"/>
                <a:gd name="T42" fmla="*/ 204 w 232"/>
                <a:gd name="T43" fmla="*/ 128 h 188"/>
                <a:gd name="T44" fmla="*/ 190 w 232"/>
                <a:gd name="T45" fmla="*/ 122 h 188"/>
                <a:gd name="T46" fmla="*/ 178 w 232"/>
                <a:gd name="T47" fmla="*/ 120 h 188"/>
                <a:gd name="T48" fmla="*/ 156 w 232"/>
                <a:gd name="T49" fmla="*/ 114 h 188"/>
                <a:gd name="T50" fmla="*/ 156 w 232"/>
                <a:gd name="T51" fmla="*/ 114 h 188"/>
                <a:gd name="T52" fmla="*/ 130 w 232"/>
                <a:gd name="T53" fmla="*/ 94 h 188"/>
                <a:gd name="T54" fmla="*/ 122 w 232"/>
                <a:gd name="T55" fmla="*/ 84 h 188"/>
                <a:gd name="T56" fmla="*/ 120 w 232"/>
                <a:gd name="T57" fmla="*/ 80 h 188"/>
                <a:gd name="T58" fmla="*/ 120 w 232"/>
                <a:gd name="T59" fmla="*/ 74 h 188"/>
                <a:gd name="T60" fmla="*/ 150 w 232"/>
                <a:gd name="T61" fmla="*/ 50 h 188"/>
                <a:gd name="T62" fmla="*/ 92 w 232"/>
                <a:gd name="T63"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2" h="188">
                  <a:moveTo>
                    <a:pt x="92" y="0"/>
                  </a:moveTo>
                  <a:lnTo>
                    <a:pt x="46" y="30"/>
                  </a:lnTo>
                  <a:lnTo>
                    <a:pt x="46" y="30"/>
                  </a:lnTo>
                  <a:lnTo>
                    <a:pt x="32" y="38"/>
                  </a:lnTo>
                  <a:lnTo>
                    <a:pt x="20" y="50"/>
                  </a:lnTo>
                  <a:lnTo>
                    <a:pt x="8" y="66"/>
                  </a:lnTo>
                  <a:lnTo>
                    <a:pt x="0" y="82"/>
                  </a:lnTo>
                  <a:lnTo>
                    <a:pt x="98" y="160"/>
                  </a:lnTo>
                  <a:lnTo>
                    <a:pt x="98" y="160"/>
                  </a:lnTo>
                  <a:lnTo>
                    <a:pt x="118" y="174"/>
                  </a:lnTo>
                  <a:lnTo>
                    <a:pt x="136" y="182"/>
                  </a:lnTo>
                  <a:lnTo>
                    <a:pt x="154" y="184"/>
                  </a:lnTo>
                  <a:lnTo>
                    <a:pt x="178" y="186"/>
                  </a:lnTo>
                  <a:lnTo>
                    <a:pt x="232" y="188"/>
                  </a:lnTo>
                  <a:lnTo>
                    <a:pt x="232" y="188"/>
                  </a:lnTo>
                  <a:lnTo>
                    <a:pt x="232" y="176"/>
                  </a:lnTo>
                  <a:lnTo>
                    <a:pt x="230" y="166"/>
                  </a:lnTo>
                  <a:lnTo>
                    <a:pt x="228" y="156"/>
                  </a:lnTo>
                  <a:lnTo>
                    <a:pt x="224" y="148"/>
                  </a:lnTo>
                  <a:lnTo>
                    <a:pt x="220" y="142"/>
                  </a:lnTo>
                  <a:lnTo>
                    <a:pt x="214" y="136"/>
                  </a:lnTo>
                  <a:lnTo>
                    <a:pt x="204" y="128"/>
                  </a:lnTo>
                  <a:lnTo>
                    <a:pt x="190" y="122"/>
                  </a:lnTo>
                  <a:lnTo>
                    <a:pt x="178" y="120"/>
                  </a:lnTo>
                  <a:lnTo>
                    <a:pt x="156" y="114"/>
                  </a:lnTo>
                  <a:lnTo>
                    <a:pt x="156" y="114"/>
                  </a:lnTo>
                  <a:lnTo>
                    <a:pt x="130" y="94"/>
                  </a:lnTo>
                  <a:lnTo>
                    <a:pt x="122" y="84"/>
                  </a:lnTo>
                  <a:lnTo>
                    <a:pt x="120" y="80"/>
                  </a:lnTo>
                  <a:lnTo>
                    <a:pt x="120" y="74"/>
                  </a:lnTo>
                  <a:lnTo>
                    <a:pt x="150" y="50"/>
                  </a:lnTo>
                  <a:lnTo>
                    <a:pt x="92" y="0"/>
                  </a:lnTo>
                  <a:close/>
                </a:path>
              </a:pathLst>
            </a:custGeom>
            <a:solidFill>
              <a:srgbClr val="6B351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6" name="Freeform 6"/>
            <p:cNvSpPr/>
            <p:nvPr>
              <p:custDataLst>
                <p:tags r:id="rId3"/>
              </p:custDataLst>
            </p:nvPr>
          </p:nvSpPr>
          <p:spPr bwMode="auto">
            <a:xfrm>
              <a:off x="4603750" y="4087813"/>
              <a:ext cx="190500" cy="120650"/>
            </a:xfrm>
            <a:custGeom>
              <a:avLst/>
              <a:gdLst>
                <a:gd name="T0" fmla="*/ 44 w 120"/>
                <a:gd name="T1" fmla="*/ 0 h 76"/>
                <a:gd name="T2" fmla="*/ 0 w 120"/>
                <a:gd name="T3" fmla="*/ 28 h 76"/>
                <a:gd name="T4" fmla="*/ 0 w 120"/>
                <a:gd name="T5" fmla="*/ 28 h 76"/>
                <a:gd name="T6" fmla="*/ 0 w 120"/>
                <a:gd name="T7" fmla="*/ 28 h 76"/>
                <a:gd name="T8" fmla="*/ 4 w 120"/>
                <a:gd name="T9" fmla="*/ 38 h 76"/>
                <a:gd name="T10" fmla="*/ 10 w 120"/>
                <a:gd name="T11" fmla="*/ 48 h 76"/>
                <a:gd name="T12" fmla="*/ 18 w 120"/>
                <a:gd name="T13" fmla="*/ 56 h 76"/>
                <a:gd name="T14" fmla="*/ 28 w 120"/>
                <a:gd name="T15" fmla="*/ 64 h 76"/>
                <a:gd name="T16" fmla="*/ 40 w 120"/>
                <a:gd name="T17" fmla="*/ 70 h 76"/>
                <a:gd name="T18" fmla="*/ 50 w 120"/>
                <a:gd name="T19" fmla="*/ 74 h 76"/>
                <a:gd name="T20" fmla="*/ 62 w 120"/>
                <a:gd name="T21" fmla="*/ 76 h 76"/>
                <a:gd name="T22" fmla="*/ 74 w 120"/>
                <a:gd name="T23" fmla="*/ 74 h 76"/>
                <a:gd name="T24" fmla="*/ 74 w 120"/>
                <a:gd name="T25" fmla="*/ 72 h 76"/>
                <a:gd name="T26" fmla="*/ 120 w 120"/>
                <a:gd name="T27" fmla="*/ 44 h 76"/>
                <a:gd name="T28" fmla="*/ 44 w 120"/>
                <a:gd name="T2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76">
                  <a:moveTo>
                    <a:pt x="44" y="0"/>
                  </a:moveTo>
                  <a:lnTo>
                    <a:pt x="0" y="28"/>
                  </a:lnTo>
                  <a:lnTo>
                    <a:pt x="0" y="28"/>
                  </a:lnTo>
                  <a:lnTo>
                    <a:pt x="0" y="28"/>
                  </a:lnTo>
                  <a:lnTo>
                    <a:pt x="4" y="38"/>
                  </a:lnTo>
                  <a:lnTo>
                    <a:pt x="10" y="48"/>
                  </a:lnTo>
                  <a:lnTo>
                    <a:pt x="18" y="56"/>
                  </a:lnTo>
                  <a:lnTo>
                    <a:pt x="28" y="64"/>
                  </a:lnTo>
                  <a:lnTo>
                    <a:pt x="40" y="70"/>
                  </a:lnTo>
                  <a:lnTo>
                    <a:pt x="50" y="74"/>
                  </a:lnTo>
                  <a:lnTo>
                    <a:pt x="62" y="76"/>
                  </a:lnTo>
                  <a:lnTo>
                    <a:pt x="74" y="74"/>
                  </a:lnTo>
                  <a:lnTo>
                    <a:pt x="74" y="72"/>
                  </a:lnTo>
                  <a:lnTo>
                    <a:pt x="120" y="44"/>
                  </a:lnTo>
                  <a:lnTo>
                    <a:pt x="44" y="0"/>
                  </a:lnTo>
                  <a:close/>
                </a:path>
              </a:pathLst>
            </a:custGeom>
            <a:solidFill>
              <a:srgbClr val="1F1A1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7" name="Freeform 7"/>
            <p:cNvSpPr/>
            <p:nvPr>
              <p:custDataLst>
                <p:tags r:id="rId4"/>
              </p:custDataLst>
            </p:nvPr>
          </p:nvSpPr>
          <p:spPr bwMode="auto">
            <a:xfrm>
              <a:off x="4530725" y="4202113"/>
              <a:ext cx="368300" cy="180975"/>
            </a:xfrm>
            <a:custGeom>
              <a:avLst/>
              <a:gdLst>
                <a:gd name="T0" fmla="*/ 4 w 232"/>
                <a:gd name="T1" fmla="*/ 0 h 114"/>
                <a:gd name="T2" fmla="*/ 4 w 232"/>
                <a:gd name="T3" fmla="*/ 0 h 114"/>
                <a:gd name="T4" fmla="*/ 0 w 232"/>
                <a:gd name="T5" fmla="*/ 8 h 114"/>
                <a:gd name="T6" fmla="*/ 98 w 232"/>
                <a:gd name="T7" fmla="*/ 86 h 114"/>
                <a:gd name="T8" fmla="*/ 98 w 232"/>
                <a:gd name="T9" fmla="*/ 86 h 114"/>
                <a:gd name="T10" fmla="*/ 118 w 232"/>
                <a:gd name="T11" fmla="*/ 100 h 114"/>
                <a:gd name="T12" fmla="*/ 136 w 232"/>
                <a:gd name="T13" fmla="*/ 108 h 114"/>
                <a:gd name="T14" fmla="*/ 154 w 232"/>
                <a:gd name="T15" fmla="*/ 110 h 114"/>
                <a:gd name="T16" fmla="*/ 178 w 232"/>
                <a:gd name="T17" fmla="*/ 112 h 114"/>
                <a:gd name="T18" fmla="*/ 232 w 232"/>
                <a:gd name="T19" fmla="*/ 114 h 114"/>
                <a:gd name="T20" fmla="*/ 232 w 232"/>
                <a:gd name="T21" fmla="*/ 114 h 114"/>
                <a:gd name="T22" fmla="*/ 232 w 232"/>
                <a:gd name="T23" fmla="*/ 106 h 114"/>
                <a:gd name="T24" fmla="*/ 230 w 232"/>
                <a:gd name="T25" fmla="*/ 100 h 114"/>
                <a:gd name="T26" fmla="*/ 162 w 232"/>
                <a:gd name="T27" fmla="*/ 100 h 114"/>
                <a:gd name="T28" fmla="*/ 162 w 232"/>
                <a:gd name="T29" fmla="*/ 100 h 114"/>
                <a:gd name="T30" fmla="*/ 144 w 232"/>
                <a:gd name="T31" fmla="*/ 98 h 114"/>
                <a:gd name="T32" fmla="*/ 130 w 232"/>
                <a:gd name="T33" fmla="*/ 94 h 114"/>
                <a:gd name="T34" fmla="*/ 114 w 232"/>
                <a:gd name="T35" fmla="*/ 86 h 114"/>
                <a:gd name="T36" fmla="*/ 100 w 232"/>
                <a:gd name="T37" fmla="*/ 76 h 114"/>
                <a:gd name="T38" fmla="*/ 4 w 232"/>
                <a:gd name="T39" fmla="*/ 0 h 114"/>
                <a:gd name="T40" fmla="*/ 4 w 232"/>
                <a:gd name="T4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2" h="114">
                  <a:moveTo>
                    <a:pt x="4" y="0"/>
                  </a:moveTo>
                  <a:lnTo>
                    <a:pt x="4" y="0"/>
                  </a:lnTo>
                  <a:lnTo>
                    <a:pt x="0" y="8"/>
                  </a:lnTo>
                  <a:lnTo>
                    <a:pt x="98" y="86"/>
                  </a:lnTo>
                  <a:lnTo>
                    <a:pt x="98" y="86"/>
                  </a:lnTo>
                  <a:lnTo>
                    <a:pt x="118" y="100"/>
                  </a:lnTo>
                  <a:lnTo>
                    <a:pt x="136" y="108"/>
                  </a:lnTo>
                  <a:lnTo>
                    <a:pt x="154" y="110"/>
                  </a:lnTo>
                  <a:lnTo>
                    <a:pt x="178" y="112"/>
                  </a:lnTo>
                  <a:lnTo>
                    <a:pt x="232" y="114"/>
                  </a:lnTo>
                  <a:lnTo>
                    <a:pt x="232" y="114"/>
                  </a:lnTo>
                  <a:lnTo>
                    <a:pt x="232" y="106"/>
                  </a:lnTo>
                  <a:lnTo>
                    <a:pt x="230" y="100"/>
                  </a:lnTo>
                  <a:lnTo>
                    <a:pt x="162" y="100"/>
                  </a:lnTo>
                  <a:lnTo>
                    <a:pt x="162" y="100"/>
                  </a:lnTo>
                  <a:lnTo>
                    <a:pt x="144" y="98"/>
                  </a:lnTo>
                  <a:lnTo>
                    <a:pt x="130" y="94"/>
                  </a:lnTo>
                  <a:lnTo>
                    <a:pt x="114" y="86"/>
                  </a:lnTo>
                  <a:lnTo>
                    <a:pt x="100" y="76"/>
                  </a:lnTo>
                  <a:lnTo>
                    <a:pt x="4" y="0"/>
                  </a:lnTo>
                  <a:lnTo>
                    <a:pt x="4" y="0"/>
                  </a:lnTo>
                  <a:close/>
                </a:path>
              </a:pathLst>
            </a:custGeom>
            <a:solidFill>
              <a:srgbClr val="8C856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8" name="Freeform 8"/>
            <p:cNvSpPr/>
            <p:nvPr>
              <p:custDataLst>
                <p:tags r:id="rId5"/>
              </p:custDataLst>
            </p:nvPr>
          </p:nvSpPr>
          <p:spPr bwMode="auto">
            <a:xfrm>
              <a:off x="5289550" y="3421063"/>
              <a:ext cx="307975" cy="812800"/>
            </a:xfrm>
            <a:custGeom>
              <a:avLst/>
              <a:gdLst>
                <a:gd name="T0" fmla="*/ 88 w 194"/>
                <a:gd name="T1" fmla="*/ 6 h 512"/>
                <a:gd name="T2" fmla="*/ 172 w 194"/>
                <a:gd name="T3" fmla="*/ 190 h 512"/>
                <a:gd name="T4" fmla="*/ 172 w 194"/>
                <a:gd name="T5" fmla="*/ 190 h 512"/>
                <a:gd name="T6" fmla="*/ 186 w 194"/>
                <a:gd name="T7" fmla="*/ 222 h 512"/>
                <a:gd name="T8" fmla="*/ 190 w 194"/>
                <a:gd name="T9" fmla="*/ 234 h 512"/>
                <a:gd name="T10" fmla="*/ 192 w 194"/>
                <a:gd name="T11" fmla="*/ 248 h 512"/>
                <a:gd name="T12" fmla="*/ 194 w 194"/>
                <a:gd name="T13" fmla="*/ 260 h 512"/>
                <a:gd name="T14" fmla="*/ 192 w 194"/>
                <a:gd name="T15" fmla="*/ 274 h 512"/>
                <a:gd name="T16" fmla="*/ 188 w 194"/>
                <a:gd name="T17" fmla="*/ 290 h 512"/>
                <a:gd name="T18" fmla="*/ 184 w 194"/>
                <a:gd name="T19" fmla="*/ 308 h 512"/>
                <a:gd name="T20" fmla="*/ 124 w 194"/>
                <a:gd name="T21" fmla="*/ 512 h 512"/>
                <a:gd name="T22" fmla="*/ 4 w 194"/>
                <a:gd name="T23" fmla="*/ 508 h 512"/>
                <a:gd name="T24" fmla="*/ 80 w 194"/>
                <a:gd name="T25" fmla="*/ 272 h 512"/>
                <a:gd name="T26" fmla="*/ 0 w 194"/>
                <a:gd name="T27" fmla="*/ 142 h 512"/>
                <a:gd name="T28" fmla="*/ 60 w 194"/>
                <a:gd name="T29" fmla="*/ 0 h 512"/>
                <a:gd name="T30" fmla="*/ 88 w 194"/>
                <a:gd name="T31" fmla="*/ 6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512">
                  <a:moveTo>
                    <a:pt x="88" y="6"/>
                  </a:moveTo>
                  <a:lnTo>
                    <a:pt x="172" y="190"/>
                  </a:lnTo>
                  <a:lnTo>
                    <a:pt x="172" y="190"/>
                  </a:lnTo>
                  <a:lnTo>
                    <a:pt x="186" y="222"/>
                  </a:lnTo>
                  <a:lnTo>
                    <a:pt x="190" y="234"/>
                  </a:lnTo>
                  <a:lnTo>
                    <a:pt x="192" y="248"/>
                  </a:lnTo>
                  <a:lnTo>
                    <a:pt x="194" y="260"/>
                  </a:lnTo>
                  <a:lnTo>
                    <a:pt x="192" y="274"/>
                  </a:lnTo>
                  <a:lnTo>
                    <a:pt x="188" y="290"/>
                  </a:lnTo>
                  <a:lnTo>
                    <a:pt x="184" y="308"/>
                  </a:lnTo>
                  <a:lnTo>
                    <a:pt x="124" y="512"/>
                  </a:lnTo>
                  <a:lnTo>
                    <a:pt x="4" y="508"/>
                  </a:lnTo>
                  <a:lnTo>
                    <a:pt x="80" y="272"/>
                  </a:lnTo>
                  <a:lnTo>
                    <a:pt x="0" y="142"/>
                  </a:lnTo>
                  <a:lnTo>
                    <a:pt x="60" y="0"/>
                  </a:lnTo>
                  <a:lnTo>
                    <a:pt x="88" y="6"/>
                  </a:lnTo>
                  <a:close/>
                </a:path>
              </a:pathLst>
            </a:custGeom>
            <a:solidFill>
              <a:srgbClr val="1F1A1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9" name="Freeform 9"/>
            <p:cNvSpPr/>
            <p:nvPr>
              <p:custDataLst>
                <p:tags r:id="rId6"/>
              </p:custDataLst>
            </p:nvPr>
          </p:nvSpPr>
          <p:spPr bwMode="auto">
            <a:xfrm>
              <a:off x="4600575" y="3389313"/>
              <a:ext cx="828675" cy="828675"/>
            </a:xfrm>
            <a:custGeom>
              <a:avLst/>
              <a:gdLst>
                <a:gd name="T0" fmla="*/ 376 w 522"/>
                <a:gd name="T1" fmla="*/ 0 h 522"/>
                <a:gd name="T2" fmla="*/ 376 w 522"/>
                <a:gd name="T3" fmla="*/ 0 h 522"/>
                <a:gd name="T4" fmla="*/ 352 w 522"/>
                <a:gd name="T5" fmla="*/ 24 h 522"/>
                <a:gd name="T6" fmla="*/ 342 w 522"/>
                <a:gd name="T7" fmla="*/ 36 h 522"/>
                <a:gd name="T8" fmla="*/ 334 w 522"/>
                <a:gd name="T9" fmla="*/ 48 h 522"/>
                <a:gd name="T10" fmla="*/ 328 w 522"/>
                <a:gd name="T11" fmla="*/ 62 h 522"/>
                <a:gd name="T12" fmla="*/ 322 w 522"/>
                <a:gd name="T13" fmla="*/ 78 h 522"/>
                <a:gd name="T14" fmla="*/ 318 w 522"/>
                <a:gd name="T15" fmla="*/ 96 h 522"/>
                <a:gd name="T16" fmla="*/ 316 w 522"/>
                <a:gd name="T17" fmla="*/ 116 h 522"/>
                <a:gd name="T18" fmla="*/ 266 w 522"/>
                <a:gd name="T19" fmla="*/ 268 h 522"/>
                <a:gd name="T20" fmla="*/ 266 w 522"/>
                <a:gd name="T21" fmla="*/ 268 h 522"/>
                <a:gd name="T22" fmla="*/ 232 w 522"/>
                <a:gd name="T23" fmla="*/ 290 h 522"/>
                <a:gd name="T24" fmla="*/ 198 w 522"/>
                <a:gd name="T25" fmla="*/ 310 h 522"/>
                <a:gd name="T26" fmla="*/ 132 w 522"/>
                <a:gd name="T27" fmla="*/ 358 h 522"/>
                <a:gd name="T28" fmla="*/ 68 w 522"/>
                <a:gd name="T29" fmla="*/ 408 h 522"/>
                <a:gd name="T30" fmla="*/ 0 w 522"/>
                <a:gd name="T31" fmla="*/ 462 h 522"/>
                <a:gd name="T32" fmla="*/ 94 w 522"/>
                <a:gd name="T33" fmla="*/ 522 h 522"/>
                <a:gd name="T34" fmla="*/ 312 w 522"/>
                <a:gd name="T35" fmla="*/ 374 h 522"/>
                <a:gd name="T36" fmla="*/ 312 w 522"/>
                <a:gd name="T37" fmla="*/ 374 h 522"/>
                <a:gd name="T38" fmla="*/ 340 w 522"/>
                <a:gd name="T39" fmla="*/ 356 h 522"/>
                <a:gd name="T40" fmla="*/ 360 w 522"/>
                <a:gd name="T41" fmla="*/ 340 h 522"/>
                <a:gd name="T42" fmla="*/ 372 w 522"/>
                <a:gd name="T43" fmla="*/ 324 h 522"/>
                <a:gd name="T44" fmla="*/ 380 w 522"/>
                <a:gd name="T45" fmla="*/ 308 h 522"/>
                <a:gd name="T46" fmla="*/ 522 w 522"/>
                <a:gd name="T47" fmla="*/ 26 h 522"/>
                <a:gd name="T48" fmla="*/ 376 w 522"/>
                <a:gd name="T49"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2" h="522">
                  <a:moveTo>
                    <a:pt x="376" y="0"/>
                  </a:moveTo>
                  <a:lnTo>
                    <a:pt x="376" y="0"/>
                  </a:lnTo>
                  <a:lnTo>
                    <a:pt x="352" y="24"/>
                  </a:lnTo>
                  <a:lnTo>
                    <a:pt x="342" y="36"/>
                  </a:lnTo>
                  <a:lnTo>
                    <a:pt x="334" y="48"/>
                  </a:lnTo>
                  <a:lnTo>
                    <a:pt x="328" y="62"/>
                  </a:lnTo>
                  <a:lnTo>
                    <a:pt x="322" y="78"/>
                  </a:lnTo>
                  <a:lnTo>
                    <a:pt x="318" y="96"/>
                  </a:lnTo>
                  <a:lnTo>
                    <a:pt x="316" y="116"/>
                  </a:lnTo>
                  <a:lnTo>
                    <a:pt x="266" y="268"/>
                  </a:lnTo>
                  <a:lnTo>
                    <a:pt x="266" y="268"/>
                  </a:lnTo>
                  <a:lnTo>
                    <a:pt x="232" y="290"/>
                  </a:lnTo>
                  <a:lnTo>
                    <a:pt x="198" y="310"/>
                  </a:lnTo>
                  <a:lnTo>
                    <a:pt x="132" y="358"/>
                  </a:lnTo>
                  <a:lnTo>
                    <a:pt x="68" y="408"/>
                  </a:lnTo>
                  <a:lnTo>
                    <a:pt x="0" y="462"/>
                  </a:lnTo>
                  <a:lnTo>
                    <a:pt x="94" y="522"/>
                  </a:lnTo>
                  <a:lnTo>
                    <a:pt x="312" y="374"/>
                  </a:lnTo>
                  <a:lnTo>
                    <a:pt x="312" y="374"/>
                  </a:lnTo>
                  <a:lnTo>
                    <a:pt x="340" y="356"/>
                  </a:lnTo>
                  <a:lnTo>
                    <a:pt x="360" y="340"/>
                  </a:lnTo>
                  <a:lnTo>
                    <a:pt x="372" y="324"/>
                  </a:lnTo>
                  <a:lnTo>
                    <a:pt x="380" y="308"/>
                  </a:lnTo>
                  <a:lnTo>
                    <a:pt x="522" y="26"/>
                  </a:lnTo>
                  <a:lnTo>
                    <a:pt x="376" y="0"/>
                  </a:lnTo>
                  <a:close/>
                </a:path>
              </a:pathLst>
            </a:custGeom>
            <a:solidFill>
              <a:srgbClr val="4B4644"/>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11" name="Freeform 10"/>
            <p:cNvSpPr/>
            <p:nvPr>
              <p:custDataLst>
                <p:tags r:id="rId7"/>
              </p:custDataLst>
            </p:nvPr>
          </p:nvSpPr>
          <p:spPr bwMode="auto">
            <a:xfrm>
              <a:off x="5641975" y="2986088"/>
              <a:ext cx="460375" cy="215900"/>
            </a:xfrm>
            <a:custGeom>
              <a:avLst/>
              <a:gdLst>
                <a:gd name="T0" fmla="*/ 0 w 290"/>
                <a:gd name="T1" fmla="*/ 96 h 136"/>
                <a:gd name="T2" fmla="*/ 80 w 290"/>
                <a:gd name="T3" fmla="*/ 124 h 136"/>
                <a:gd name="T4" fmla="*/ 80 w 290"/>
                <a:gd name="T5" fmla="*/ 124 h 136"/>
                <a:gd name="T6" fmla="*/ 96 w 290"/>
                <a:gd name="T7" fmla="*/ 132 h 136"/>
                <a:gd name="T8" fmla="*/ 110 w 290"/>
                <a:gd name="T9" fmla="*/ 136 h 136"/>
                <a:gd name="T10" fmla="*/ 124 w 290"/>
                <a:gd name="T11" fmla="*/ 136 h 136"/>
                <a:gd name="T12" fmla="*/ 136 w 290"/>
                <a:gd name="T13" fmla="*/ 136 h 136"/>
                <a:gd name="T14" fmla="*/ 148 w 290"/>
                <a:gd name="T15" fmla="*/ 132 h 136"/>
                <a:gd name="T16" fmla="*/ 160 w 290"/>
                <a:gd name="T17" fmla="*/ 128 h 136"/>
                <a:gd name="T18" fmla="*/ 186 w 290"/>
                <a:gd name="T19" fmla="*/ 110 h 136"/>
                <a:gd name="T20" fmla="*/ 290 w 290"/>
                <a:gd name="T21" fmla="*/ 38 h 136"/>
                <a:gd name="T22" fmla="*/ 268 w 290"/>
                <a:gd name="T23" fmla="*/ 0 h 136"/>
                <a:gd name="T24" fmla="*/ 136 w 290"/>
                <a:gd name="T25" fmla="*/ 64 h 136"/>
                <a:gd name="T26" fmla="*/ 42 w 290"/>
                <a:gd name="T27" fmla="*/ 28 h 136"/>
                <a:gd name="T28" fmla="*/ 0 w 290"/>
                <a:gd name="T29" fmla="*/ 9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36">
                  <a:moveTo>
                    <a:pt x="0" y="96"/>
                  </a:moveTo>
                  <a:lnTo>
                    <a:pt x="80" y="124"/>
                  </a:lnTo>
                  <a:lnTo>
                    <a:pt x="80" y="124"/>
                  </a:lnTo>
                  <a:lnTo>
                    <a:pt x="96" y="132"/>
                  </a:lnTo>
                  <a:lnTo>
                    <a:pt x="110" y="136"/>
                  </a:lnTo>
                  <a:lnTo>
                    <a:pt x="124" y="136"/>
                  </a:lnTo>
                  <a:lnTo>
                    <a:pt x="136" y="136"/>
                  </a:lnTo>
                  <a:lnTo>
                    <a:pt x="148" y="132"/>
                  </a:lnTo>
                  <a:lnTo>
                    <a:pt x="160" y="128"/>
                  </a:lnTo>
                  <a:lnTo>
                    <a:pt x="186" y="110"/>
                  </a:lnTo>
                  <a:lnTo>
                    <a:pt x="290" y="38"/>
                  </a:lnTo>
                  <a:lnTo>
                    <a:pt x="268" y="0"/>
                  </a:lnTo>
                  <a:lnTo>
                    <a:pt x="136" y="64"/>
                  </a:lnTo>
                  <a:lnTo>
                    <a:pt x="42" y="28"/>
                  </a:lnTo>
                  <a:lnTo>
                    <a:pt x="0" y="96"/>
                  </a:lnTo>
                  <a:close/>
                </a:path>
              </a:pathLst>
            </a:custGeom>
            <a:solidFill>
              <a:srgbClr val="3D434D"/>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12" name="Freeform 11"/>
            <p:cNvSpPr/>
            <p:nvPr>
              <p:custDataLst>
                <p:tags r:id="rId8"/>
              </p:custDataLst>
            </p:nvPr>
          </p:nvSpPr>
          <p:spPr bwMode="auto">
            <a:xfrm>
              <a:off x="5654675" y="2986088"/>
              <a:ext cx="438150" cy="193675"/>
            </a:xfrm>
            <a:custGeom>
              <a:avLst/>
              <a:gdLst>
                <a:gd name="T0" fmla="*/ 276 w 276"/>
                <a:gd name="T1" fmla="*/ 28 h 122"/>
                <a:gd name="T2" fmla="*/ 260 w 276"/>
                <a:gd name="T3" fmla="*/ 0 h 122"/>
                <a:gd name="T4" fmla="*/ 128 w 276"/>
                <a:gd name="T5" fmla="*/ 64 h 122"/>
                <a:gd name="T6" fmla="*/ 34 w 276"/>
                <a:gd name="T7" fmla="*/ 28 h 122"/>
                <a:gd name="T8" fmla="*/ 0 w 276"/>
                <a:gd name="T9" fmla="*/ 82 h 122"/>
                <a:gd name="T10" fmla="*/ 74 w 276"/>
                <a:gd name="T11" fmla="*/ 108 h 122"/>
                <a:gd name="T12" fmla="*/ 74 w 276"/>
                <a:gd name="T13" fmla="*/ 108 h 122"/>
                <a:gd name="T14" fmla="*/ 90 w 276"/>
                <a:gd name="T15" fmla="*/ 116 h 122"/>
                <a:gd name="T16" fmla="*/ 104 w 276"/>
                <a:gd name="T17" fmla="*/ 120 h 122"/>
                <a:gd name="T18" fmla="*/ 118 w 276"/>
                <a:gd name="T19" fmla="*/ 122 h 122"/>
                <a:gd name="T20" fmla="*/ 130 w 276"/>
                <a:gd name="T21" fmla="*/ 120 h 122"/>
                <a:gd name="T22" fmla="*/ 142 w 276"/>
                <a:gd name="T23" fmla="*/ 118 h 122"/>
                <a:gd name="T24" fmla="*/ 154 w 276"/>
                <a:gd name="T25" fmla="*/ 112 h 122"/>
                <a:gd name="T26" fmla="*/ 182 w 276"/>
                <a:gd name="T27" fmla="*/ 94 h 122"/>
                <a:gd name="T28" fmla="*/ 276 w 276"/>
                <a:gd name="T29" fmla="*/ 2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6" h="122">
                  <a:moveTo>
                    <a:pt x="276" y="28"/>
                  </a:moveTo>
                  <a:lnTo>
                    <a:pt x="260" y="0"/>
                  </a:lnTo>
                  <a:lnTo>
                    <a:pt x="128" y="64"/>
                  </a:lnTo>
                  <a:lnTo>
                    <a:pt x="34" y="28"/>
                  </a:lnTo>
                  <a:lnTo>
                    <a:pt x="0" y="82"/>
                  </a:lnTo>
                  <a:lnTo>
                    <a:pt x="74" y="108"/>
                  </a:lnTo>
                  <a:lnTo>
                    <a:pt x="74" y="108"/>
                  </a:lnTo>
                  <a:lnTo>
                    <a:pt x="90" y="116"/>
                  </a:lnTo>
                  <a:lnTo>
                    <a:pt x="104" y="120"/>
                  </a:lnTo>
                  <a:lnTo>
                    <a:pt x="118" y="122"/>
                  </a:lnTo>
                  <a:lnTo>
                    <a:pt x="130" y="120"/>
                  </a:lnTo>
                  <a:lnTo>
                    <a:pt x="142" y="118"/>
                  </a:lnTo>
                  <a:lnTo>
                    <a:pt x="154" y="112"/>
                  </a:lnTo>
                  <a:lnTo>
                    <a:pt x="182" y="94"/>
                  </a:lnTo>
                  <a:lnTo>
                    <a:pt x="276" y="28"/>
                  </a:lnTo>
                  <a:close/>
                </a:path>
              </a:pathLst>
            </a:custGeom>
            <a:solidFill>
              <a:srgbClr val="4E5B6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14" name="Freeform 12"/>
            <p:cNvSpPr/>
            <p:nvPr>
              <p:custDataLst>
                <p:tags r:id="rId9"/>
              </p:custDataLst>
            </p:nvPr>
          </p:nvSpPr>
          <p:spPr bwMode="auto">
            <a:xfrm>
              <a:off x="5137150" y="2830513"/>
              <a:ext cx="596900" cy="647700"/>
            </a:xfrm>
            <a:custGeom>
              <a:avLst/>
              <a:gdLst>
                <a:gd name="T0" fmla="*/ 314 w 376"/>
                <a:gd name="T1" fmla="*/ 2 h 408"/>
                <a:gd name="T2" fmla="*/ 314 w 376"/>
                <a:gd name="T3" fmla="*/ 2 h 408"/>
                <a:gd name="T4" fmla="*/ 286 w 376"/>
                <a:gd name="T5" fmla="*/ 0 h 408"/>
                <a:gd name="T6" fmla="*/ 262 w 376"/>
                <a:gd name="T7" fmla="*/ 4 h 408"/>
                <a:gd name="T8" fmla="*/ 242 w 376"/>
                <a:gd name="T9" fmla="*/ 10 h 408"/>
                <a:gd name="T10" fmla="*/ 224 w 376"/>
                <a:gd name="T11" fmla="*/ 20 h 408"/>
                <a:gd name="T12" fmla="*/ 224 w 376"/>
                <a:gd name="T13" fmla="*/ 20 h 408"/>
                <a:gd name="T14" fmla="*/ 210 w 376"/>
                <a:gd name="T15" fmla="*/ 34 h 408"/>
                <a:gd name="T16" fmla="*/ 194 w 376"/>
                <a:gd name="T17" fmla="*/ 52 h 408"/>
                <a:gd name="T18" fmla="*/ 180 w 376"/>
                <a:gd name="T19" fmla="*/ 72 h 408"/>
                <a:gd name="T20" fmla="*/ 166 w 376"/>
                <a:gd name="T21" fmla="*/ 94 h 408"/>
                <a:gd name="T22" fmla="*/ 138 w 376"/>
                <a:gd name="T23" fmla="*/ 140 h 408"/>
                <a:gd name="T24" fmla="*/ 116 w 376"/>
                <a:gd name="T25" fmla="*/ 178 h 408"/>
                <a:gd name="T26" fmla="*/ 116 w 376"/>
                <a:gd name="T27" fmla="*/ 178 h 408"/>
                <a:gd name="T28" fmla="*/ 58 w 376"/>
                <a:gd name="T29" fmla="*/ 272 h 408"/>
                <a:gd name="T30" fmla="*/ 0 w 376"/>
                <a:gd name="T31" fmla="*/ 364 h 408"/>
                <a:gd name="T32" fmla="*/ 228 w 376"/>
                <a:gd name="T33" fmla="*/ 408 h 408"/>
                <a:gd name="T34" fmla="*/ 228 w 376"/>
                <a:gd name="T35" fmla="*/ 408 h 408"/>
                <a:gd name="T36" fmla="*/ 252 w 376"/>
                <a:gd name="T37" fmla="*/ 348 h 408"/>
                <a:gd name="T38" fmla="*/ 282 w 376"/>
                <a:gd name="T39" fmla="*/ 282 h 408"/>
                <a:gd name="T40" fmla="*/ 316 w 376"/>
                <a:gd name="T41" fmla="*/ 214 h 408"/>
                <a:gd name="T42" fmla="*/ 334 w 376"/>
                <a:gd name="T43" fmla="*/ 182 h 408"/>
                <a:gd name="T44" fmla="*/ 354 w 376"/>
                <a:gd name="T45" fmla="*/ 150 h 408"/>
                <a:gd name="T46" fmla="*/ 354 w 376"/>
                <a:gd name="T47" fmla="*/ 150 h 408"/>
                <a:gd name="T48" fmla="*/ 364 w 376"/>
                <a:gd name="T49" fmla="*/ 126 h 408"/>
                <a:gd name="T50" fmla="*/ 372 w 376"/>
                <a:gd name="T51" fmla="*/ 104 h 408"/>
                <a:gd name="T52" fmla="*/ 376 w 376"/>
                <a:gd name="T53" fmla="*/ 80 h 408"/>
                <a:gd name="T54" fmla="*/ 376 w 376"/>
                <a:gd name="T55" fmla="*/ 70 h 408"/>
                <a:gd name="T56" fmla="*/ 376 w 376"/>
                <a:gd name="T57" fmla="*/ 60 h 408"/>
                <a:gd name="T58" fmla="*/ 374 w 376"/>
                <a:gd name="T59" fmla="*/ 50 h 408"/>
                <a:gd name="T60" fmla="*/ 370 w 376"/>
                <a:gd name="T61" fmla="*/ 40 h 408"/>
                <a:gd name="T62" fmla="*/ 364 w 376"/>
                <a:gd name="T63" fmla="*/ 32 h 408"/>
                <a:gd name="T64" fmla="*/ 358 w 376"/>
                <a:gd name="T65" fmla="*/ 24 h 408"/>
                <a:gd name="T66" fmla="*/ 350 w 376"/>
                <a:gd name="T67" fmla="*/ 16 h 408"/>
                <a:gd name="T68" fmla="*/ 340 w 376"/>
                <a:gd name="T69" fmla="*/ 10 h 408"/>
                <a:gd name="T70" fmla="*/ 328 w 376"/>
                <a:gd name="T71" fmla="*/ 6 h 408"/>
                <a:gd name="T72" fmla="*/ 314 w 376"/>
                <a:gd name="T73" fmla="*/ 2 h 408"/>
                <a:gd name="T74" fmla="*/ 314 w 376"/>
                <a:gd name="T75" fmla="*/ 2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6" h="408">
                  <a:moveTo>
                    <a:pt x="314" y="2"/>
                  </a:moveTo>
                  <a:lnTo>
                    <a:pt x="314" y="2"/>
                  </a:lnTo>
                  <a:lnTo>
                    <a:pt x="286" y="0"/>
                  </a:lnTo>
                  <a:lnTo>
                    <a:pt x="262" y="4"/>
                  </a:lnTo>
                  <a:lnTo>
                    <a:pt x="242" y="10"/>
                  </a:lnTo>
                  <a:lnTo>
                    <a:pt x="224" y="20"/>
                  </a:lnTo>
                  <a:lnTo>
                    <a:pt x="224" y="20"/>
                  </a:lnTo>
                  <a:lnTo>
                    <a:pt x="210" y="34"/>
                  </a:lnTo>
                  <a:lnTo>
                    <a:pt x="194" y="52"/>
                  </a:lnTo>
                  <a:lnTo>
                    <a:pt x="180" y="72"/>
                  </a:lnTo>
                  <a:lnTo>
                    <a:pt x="166" y="94"/>
                  </a:lnTo>
                  <a:lnTo>
                    <a:pt x="138" y="140"/>
                  </a:lnTo>
                  <a:lnTo>
                    <a:pt x="116" y="178"/>
                  </a:lnTo>
                  <a:lnTo>
                    <a:pt x="116" y="178"/>
                  </a:lnTo>
                  <a:lnTo>
                    <a:pt x="58" y="272"/>
                  </a:lnTo>
                  <a:lnTo>
                    <a:pt x="0" y="364"/>
                  </a:lnTo>
                  <a:lnTo>
                    <a:pt x="228" y="408"/>
                  </a:lnTo>
                  <a:lnTo>
                    <a:pt x="228" y="408"/>
                  </a:lnTo>
                  <a:lnTo>
                    <a:pt x="252" y="348"/>
                  </a:lnTo>
                  <a:lnTo>
                    <a:pt x="282" y="282"/>
                  </a:lnTo>
                  <a:lnTo>
                    <a:pt x="316" y="214"/>
                  </a:lnTo>
                  <a:lnTo>
                    <a:pt x="334" y="182"/>
                  </a:lnTo>
                  <a:lnTo>
                    <a:pt x="354" y="150"/>
                  </a:lnTo>
                  <a:lnTo>
                    <a:pt x="354" y="150"/>
                  </a:lnTo>
                  <a:lnTo>
                    <a:pt x="364" y="126"/>
                  </a:lnTo>
                  <a:lnTo>
                    <a:pt x="372" y="104"/>
                  </a:lnTo>
                  <a:lnTo>
                    <a:pt x="376" y="80"/>
                  </a:lnTo>
                  <a:lnTo>
                    <a:pt x="376" y="70"/>
                  </a:lnTo>
                  <a:lnTo>
                    <a:pt x="376" y="60"/>
                  </a:lnTo>
                  <a:lnTo>
                    <a:pt x="374" y="50"/>
                  </a:lnTo>
                  <a:lnTo>
                    <a:pt x="370" y="40"/>
                  </a:lnTo>
                  <a:lnTo>
                    <a:pt x="364" y="32"/>
                  </a:lnTo>
                  <a:lnTo>
                    <a:pt x="358" y="24"/>
                  </a:lnTo>
                  <a:lnTo>
                    <a:pt x="350" y="16"/>
                  </a:lnTo>
                  <a:lnTo>
                    <a:pt x="340" y="10"/>
                  </a:lnTo>
                  <a:lnTo>
                    <a:pt x="328" y="6"/>
                  </a:lnTo>
                  <a:lnTo>
                    <a:pt x="314" y="2"/>
                  </a:lnTo>
                  <a:lnTo>
                    <a:pt x="314" y="2"/>
                  </a:lnTo>
                  <a:close/>
                </a:path>
              </a:pathLst>
            </a:custGeom>
            <a:solidFill>
              <a:srgbClr val="34445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18" name="Freeform 13"/>
            <p:cNvSpPr/>
            <p:nvPr>
              <p:custDataLst>
                <p:tags r:id="rId10"/>
              </p:custDataLst>
            </p:nvPr>
          </p:nvSpPr>
          <p:spPr bwMode="auto">
            <a:xfrm>
              <a:off x="5553075" y="2830513"/>
              <a:ext cx="180975" cy="342900"/>
            </a:xfrm>
            <a:custGeom>
              <a:avLst/>
              <a:gdLst>
                <a:gd name="T0" fmla="*/ 52 w 114"/>
                <a:gd name="T1" fmla="*/ 2 h 216"/>
                <a:gd name="T2" fmla="*/ 52 w 114"/>
                <a:gd name="T3" fmla="*/ 2 h 216"/>
                <a:gd name="T4" fmla="*/ 38 w 114"/>
                <a:gd name="T5" fmla="*/ 0 h 216"/>
                <a:gd name="T6" fmla="*/ 24 w 114"/>
                <a:gd name="T7" fmla="*/ 0 h 216"/>
                <a:gd name="T8" fmla="*/ 0 w 114"/>
                <a:gd name="T9" fmla="*/ 4 h 216"/>
                <a:gd name="T10" fmla="*/ 0 w 114"/>
                <a:gd name="T11" fmla="*/ 4 h 216"/>
                <a:gd name="T12" fmla="*/ 8 w 114"/>
                <a:gd name="T13" fmla="*/ 30 h 216"/>
                <a:gd name="T14" fmla="*/ 12 w 114"/>
                <a:gd name="T15" fmla="*/ 56 h 216"/>
                <a:gd name="T16" fmla="*/ 16 w 114"/>
                <a:gd name="T17" fmla="*/ 82 h 216"/>
                <a:gd name="T18" fmla="*/ 18 w 114"/>
                <a:gd name="T19" fmla="*/ 108 h 216"/>
                <a:gd name="T20" fmla="*/ 18 w 114"/>
                <a:gd name="T21" fmla="*/ 134 h 216"/>
                <a:gd name="T22" fmla="*/ 16 w 114"/>
                <a:gd name="T23" fmla="*/ 162 h 216"/>
                <a:gd name="T24" fmla="*/ 10 w 114"/>
                <a:gd name="T25" fmla="*/ 216 h 216"/>
                <a:gd name="T26" fmla="*/ 10 w 114"/>
                <a:gd name="T27" fmla="*/ 216 h 216"/>
                <a:gd name="T28" fmla="*/ 44 w 114"/>
                <a:gd name="T29" fmla="*/ 182 h 216"/>
                <a:gd name="T30" fmla="*/ 74 w 114"/>
                <a:gd name="T31" fmla="*/ 150 h 216"/>
                <a:gd name="T32" fmla="*/ 86 w 114"/>
                <a:gd name="T33" fmla="*/ 132 h 216"/>
                <a:gd name="T34" fmla="*/ 98 w 114"/>
                <a:gd name="T35" fmla="*/ 114 h 216"/>
                <a:gd name="T36" fmla="*/ 108 w 114"/>
                <a:gd name="T37" fmla="*/ 96 h 216"/>
                <a:gd name="T38" fmla="*/ 114 w 114"/>
                <a:gd name="T39" fmla="*/ 76 h 216"/>
                <a:gd name="T40" fmla="*/ 114 w 114"/>
                <a:gd name="T41" fmla="*/ 76 h 216"/>
                <a:gd name="T42" fmla="*/ 114 w 114"/>
                <a:gd name="T43" fmla="*/ 64 h 216"/>
                <a:gd name="T44" fmla="*/ 112 w 114"/>
                <a:gd name="T45" fmla="*/ 50 h 216"/>
                <a:gd name="T46" fmla="*/ 108 w 114"/>
                <a:gd name="T47" fmla="*/ 40 h 216"/>
                <a:gd name="T48" fmla="*/ 100 w 114"/>
                <a:gd name="T49" fmla="*/ 30 h 216"/>
                <a:gd name="T50" fmla="*/ 92 w 114"/>
                <a:gd name="T51" fmla="*/ 20 h 216"/>
                <a:gd name="T52" fmla="*/ 82 w 114"/>
                <a:gd name="T53" fmla="*/ 12 h 216"/>
                <a:gd name="T54" fmla="*/ 68 w 114"/>
                <a:gd name="T55" fmla="*/ 6 h 216"/>
                <a:gd name="T56" fmla="*/ 52 w 114"/>
                <a:gd name="T57" fmla="*/ 2 h 216"/>
                <a:gd name="T58" fmla="*/ 52 w 114"/>
                <a:gd name="T59" fmla="*/ 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4" h="216">
                  <a:moveTo>
                    <a:pt x="52" y="2"/>
                  </a:moveTo>
                  <a:lnTo>
                    <a:pt x="52" y="2"/>
                  </a:lnTo>
                  <a:lnTo>
                    <a:pt x="38" y="0"/>
                  </a:lnTo>
                  <a:lnTo>
                    <a:pt x="24" y="0"/>
                  </a:lnTo>
                  <a:lnTo>
                    <a:pt x="0" y="4"/>
                  </a:lnTo>
                  <a:lnTo>
                    <a:pt x="0" y="4"/>
                  </a:lnTo>
                  <a:lnTo>
                    <a:pt x="8" y="30"/>
                  </a:lnTo>
                  <a:lnTo>
                    <a:pt x="12" y="56"/>
                  </a:lnTo>
                  <a:lnTo>
                    <a:pt x="16" y="82"/>
                  </a:lnTo>
                  <a:lnTo>
                    <a:pt x="18" y="108"/>
                  </a:lnTo>
                  <a:lnTo>
                    <a:pt x="18" y="134"/>
                  </a:lnTo>
                  <a:lnTo>
                    <a:pt x="16" y="162"/>
                  </a:lnTo>
                  <a:lnTo>
                    <a:pt x="10" y="216"/>
                  </a:lnTo>
                  <a:lnTo>
                    <a:pt x="10" y="216"/>
                  </a:lnTo>
                  <a:lnTo>
                    <a:pt x="44" y="182"/>
                  </a:lnTo>
                  <a:lnTo>
                    <a:pt x="74" y="150"/>
                  </a:lnTo>
                  <a:lnTo>
                    <a:pt x="86" y="132"/>
                  </a:lnTo>
                  <a:lnTo>
                    <a:pt x="98" y="114"/>
                  </a:lnTo>
                  <a:lnTo>
                    <a:pt x="108" y="96"/>
                  </a:lnTo>
                  <a:lnTo>
                    <a:pt x="114" y="76"/>
                  </a:lnTo>
                  <a:lnTo>
                    <a:pt x="114" y="76"/>
                  </a:lnTo>
                  <a:lnTo>
                    <a:pt x="114" y="64"/>
                  </a:lnTo>
                  <a:lnTo>
                    <a:pt x="112" y="50"/>
                  </a:lnTo>
                  <a:lnTo>
                    <a:pt x="108" y="40"/>
                  </a:lnTo>
                  <a:lnTo>
                    <a:pt x="100" y="30"/>
                  </a:lnTo>
                  <a:lnTo>
                    <a:pt x="92" y="20"/>
                  </a:lnTo>
                  <a:lnTo>
                    <a:pt x="82" y="12"/>
                  </a:lnTo>
                  <a:lnTo>
                    <a:pt x="68" y="6"/>
                  </a:lnTo>
                  <a:lnTo>
                    <a:pt x="52" y="2"/>
                  </a:lnTo>
                  <a:lnTo>
                    <a:pt x="52" y="2"/>
                  </a:lnTo>
                  <a:close/>
                </a:path>
              </a:pathLst>
            </a:custGeom>
            <a:solidFill>
              <a:srgbClr val="D1EAF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20" name="Freeform 14"/>
            <p:cNvSpPr/>
            <p:nvPr>
              <p:custDataLst>
                <p:tags r:id="rId11"/>
              </p:custDataLst>
            </p:nvPr>
          </p:nvSpPr>
          <p:spPr bwMode="auto">
            <a:xfrm>
              <a:off x="5137150" y="2830513"/>
              <a:ext cx="523875" cy="631825"/>
            </a:xfrm>
            <a:custGeom>
              <a:avLst/>
              <a:gdLst>
                <a:gd name="T0" fmla="*/ 314 w 330"/>
                <a:gd name="T1" fmla="*/ 2 h 398"/>
                <a:gd name="T2" fmla="*/ 314 w 330"/>
                <a:gd name="T3" fmla="*/ 2 h 398"/>
                <a:gd name="T4" fmla="*/ 286 w 330"/>
                <a:gd name="T5" fmla="*/ 0 h 398"/>
                <a:gd name="T6" fmla="*/ 262 w 330"/>
                <a:gd name="T7" fmla="*/ 4 h 398"/>
                <a:gd name="T8" fmla="*/ 242 w 330"/>
                <a:gd name="T9" fmla="*/ 10 h 398"/>
                <a:gd name="T10" fmla="*/ 224 w 330"/>
                <a:gd name="T11" fmla="*/ 20 h 398"/>
                <a:gd name="T12" fmla="*/ 224 w 330"/>
                <a:gd name="T13" fmla="*/ 20 h 398"/>
                <a:gd name="T14" fmla="*/ 210 w 330"/>
                <a:gd name="T15" fmla="*/ 34 h 398"/>
                <a:gd name="T16" fmla="*/ 194 w 330"/>
                <a:gd name="T17" fmla="*/ 52 h 398"/>
                <a:gd name="T18" fmla="*/ 180 w 330"/>
                <a:gd name="T19" fmla="*/ 72 h 398"/>
                <a:gd name="T20" fmla="*/ 166 w 330"/>
                <a:gd name="T21" fmla="*/ 94 h 398"/>
                <a:gd name="T22" fmla="*/ 138 w 330"/>
                <a:gd name="T23" fmla="*/ 140 h 398"/>
                <a:gd name="T24" fmla="*/ 116 w 330"/>
                <a:gd name="T25" fmla="*/ 178 h 398"/>
                <a:gd name="T26" fmla="*/ 116 w 330"/>
                <a:gd name="T27" fmla="*/ 178 h 398"/>
                <a:gd name="T28" fmla="*/ 58 w 330"/>
                <a:gd name="T29" fmla="*/ 272 h 398"/>
                <a:gd name="T30" fmla="*/ 0 w 330"/>
                <a:gd name="T31" fmla="*/ 364 h 398"/>
                <a:gd name="T32" fmla="*/ 168 w 330"/>
                <a:gd name="T33" fmla="*/ 398 h 398"/>
                <a:gd name="T34" fmla="*/ 300 w 330"/>
                <a:gd name="T35" fmla="*/ 168 h 398"/>
                <a:gd name="T36" fmla="*/ 300 w 330"/>
                <a:gd name="T37" fmla="*/ 168 h 398"/>
                <a:gd name="T38" fmla="*/ 310 w 330"/>
                <a:gd name="T39" fmla="*/ 150 h 398"/>
                <a:gd name="T40" fmla="*/ 318 w 330"/>
                <a:gd name="T41" fmla="*/ 130 h 398"/>
                <a:gd name="T42" fmla="*/ 324 w 330"/>
                <a:gd name="T43" fmla="*/ 112 h 398"/>
                <a:gd name="T44" fmla="*/ 328 w 330"/>
                <a:gd name="T45" fmla="*/ 92 h 398"/>
                <a:gd name="T46" fmla="*/ 330 w 330"/>
                <a:gd name="T47" fmla="*/ 74 h 398"/>
                <a:gd name="T48" fmla="*/ 330 w 330"/>
                <a:gd name="T49" fmla="*/ 52 h 398"/>
                <a:gd name="T50" fmla="*/ 328 w 330"/>
                <a:gd name="T51" fmla="*/ 30 h 398"/>
                <a:gd name="T52" fmla="*/ 324 w 330"/>
                <a:gd name="T53" fmla="*/ 8 h 398"/>
                <a:gd name="T54" fmla="*/ 320 w 330"/>
                <a:gd name="T55" fmla="*/ 4 h 398"/>
                <a:gd name="T56" fmla="*/ 320 w 330"/>
                <a:gd name="T57" fmla="*/ 4 h 398"/>
                <a:gd name="T58" fmla="*/ 314 w 330"/>
                <a:gd name="T59" fmla="*/ 2 h 398"/>
                <a:gd name="T60" fmla="*/ 314 w 330"/>
                <a:gd name="T61" fmla="*/ 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0" h="398">
                  <a:moveTo>
                    <a:pt x="314" y="2"/>
                  </a:moveTo>
                  <a:lnTo>
                    <a:pt x="314" y="2"/>
                  </a:lnTo>
                  <a:lnTo>
                    <a:pt x="286" y="0"/>
                  </a:lnTo>
                  <a:lnTo>
                    <a:pt x="262" y="4"/>
                  </a:lnTo>
                  <a:lnTo>
                    <a:pt x="242" y="10"/>
                  </a:lnTo>
                  <a:lnTo>
                    <a:pt x="224" y="20"/>
                  </a:lnTo>
                  <a:lnTo>
                    <a:pt x="224" y="20"/>
                  </a:lnTo>
                  <a:lnTo>
                    <a:pt x="210" y="34"/>
                  </a:lnTo>
                  <a:lnTo>
                    <a:pt x="194" y="52"/>
                  </a:lnTo>
                  <a:lnTo>
                    <a:pt x="180" y="72"/>
                  </a:lnTo>
                  <a:lnTo>
                    <a:pt x="166" y="94"/>
                  </a:lnTo>
                  <a:lnTo>
                    <a:pt x="138" y="140"/>
                  </a:lnTo>
                  <a:lnTo>
                    <a:pt x="116" y="178"/>
                  </a:lnTo>
                  <a:lnTo>
                    <a:pt x="116" y="178"/>
                  </a:lnTo>
                  <a:lnTo>
                    <a:pt x="58" y="272"/>
                  </a:lnTo>
                  <a:lnTo>
                    <a:pt x="0" y="364"/>
                  </a:lnTo>
                  <a:lnTo>
                    <a:pt x="168" y="398"/>
                  </a:lnTo>
                  <a:lnTo>
                    <a:pt x="300" y="168"/>
                  </a:lnTo>
                  <a:lnTo>
                    <a:pt x="300" y="168"/>
                  </a:lnTo>
                  <a:lnTo>
                    <a:pt x="310" y="150"/>
                  </a:lnTo>
                  <a:lnTo>
                    <a:pt x="318" y="130"/>
                  </a:lnTo>
                  <a:lnTo>
                    <a:pt x="324" y="112"/>
                  </a:lnTo>
                  <a:lnTo>
                    <a:pt x="328" y="92"/>
                  </a:lnTo>
                  <a:lnTo>
                    <a:pt x="330" y="74"/>
                  </a:lnTo>
                  <a:lnTo>
                    <a:pt x="330" y="52"/>
                  </a:lnTo>
                  <a:lnTo>
                    <a:pt x="328" y="30"/>
                  </a:lnTo>
                  <a:lnTo>
                    <a:pt x="324" y="8"/>
                  </a:lnTo>
                  <a:lnTo>
                    <a:pt x="320" y="4"/>
                  </a:lnTo>
                  <a:lnTo>
                    <a:pt x="320" y="4"/>
                  </a:lnTo>
                  <a:lnTo>
                    <a:pt x="314" y="2"/>
                  </a:lnTo>
                  <a:lnTo>
                    <a:pt x="314" y="2"/>
                  </a:lnTo>
                  <a:close/>
                </a:path>
              </a:pathLst>
            </a:custGeom>
            <a:solidFill>
              <a:srgbClr val="4E5B6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25" name="Freeform 15"/>
            <p:cNvSpPr/>
            <p:nvPr>
              <p:custDataLst>
                <p:tags r:id="rId12"/>
              </p:custDataLst>
            </p:nvPr>
          </p:nvSpPr>
          <p:spPr bwMode="auto">
            <a:xfrm>
              <a:off x="5553075" y="2830513"/>
              <a:ext cx="107950" cy="342900"/>
            </a:xfrm>
            <a:custGeom>
              <a:avLst/>
              <a:gdLst>
                <a:gd name="T0" fmla="*/ 52 w 68"/>
                <a:gd name="T1" fmla="*/ 2 h 216"/>
                <a:gd name="T2" fmla="*/ 52 w 68"/>
                <a:gd name="T3" fmla="*/ 2 h 216"/>
                <a:gd name="T4" fmla="*/ 38 w 68"/>
                <a:gd name="T5" fmla="*/ 0 h 216"/>
                <a:gd name="T6" fmla="*/ 24 w 68"/>
                <a:gd name="T7" fmla="*/ 0 h 216"/>
                <a:gd name="T8" fmla="*/ 0 w 68"/>
                <a:gd name="T9" fmla="*/ 4 h 216"/>
                <a:gd name="T10" fmla="*/ 0 w 68"/>
                <a:gd name="T11" fmla="*/ 4 h 216"/>
                <a:gd name="T12" fmla="*/ 8 w 68"/>
                <a:gd name="T13" fmla="*/ 30 h 216"/>
                <a:gd name="T14" fmla="*/ 12 w 68"/>
                <a:gd name="T15" fmla="*/ 56 h 216"/>
                <a:gd name="T16" fmla="*/ 16 w 68"/>
                <a:gd name="T17" fmla="*/ 82 h 216"/>
                <a:gd name="T18" fmla="*/ 18 w 68"/>
                <a:gd name="T19" fmla="*/ 108 h 216"/>
                <a:gd name="T20" fmla="*/ 18 w 68"/>
                <a:gd name="T21" fmla="*/ 134 h 216"/>
                <a:gd name="T22" fmla="*/ 16 w 68"/>
                <a:gd name="T23" fmla="*/ 162 h 216"/>
                <a:gd name="T24" fmla="*/ 10 w 68"/>
                <a:gd name="T25" fmla="*/ 216 h 216"/>
                <a:gd name="T26" fmla="*/ 12 w 68"/>
                <a:gd name="T27" fmla="*/ 216 h 216"/>
                <a:gd name="T28" fmla="*/ 38 w 68"/>
                <a:gd name="T29" fmla="*/ 168 h 216"/>
                <a:gd name="T30" fmla="*/ 38 w 68"/>
                <a:gd name="T31" fmla="*/ 168 h 216"/>
                <a:gd name="T32" fmla="*/ 48 w 68"/>
                <a:gd name="T33" fmla="*/ 150 h 216"/>
                <a:gd name="T34" fmla="*/ 56 w 68"/>
                <a:gd name="T35" fmla="*/ 130 h 216"/>
                <a:gd name="T36" fmla="*/ 62 w 68"/>
                <a:gd name="T37" fmla="*/ 112 h 216"/>
                <a:gd name="T38" fmla="*/ 66 w 68"/>
                <a:gd name="T39" fmla="*/ 92 h 216"/>
                <a:gd name="T40" fmla="*/ 68 w 68"/>
                <a:gd name="T41" fmla="*/ 74 h 216"/>
                <a:gd name="T42" fmla="*/ 68 w 68"/>
                <a:gd name="T43" fmla="*/ 52 h 216"/>
                <a:gd name="T44" fmla="*/ 66 w 68"/>
                <a:gd name="T45" fmla="*/ 30 h 216"/>
                <a:gd name="T46" fmla="*/ 62 w 68"/>
                <a:gd name="T47" fmla="*/ 8 h 216"/>
                <a:gd name="T48" fmla="*/ 58 w 68"/>
                <a:gd name="T49" fmla="*/ 4 h 216"/>
                <a:gd name="T50" fmla="*/ 58 w 68"/>
                <a:gd name="T51" fmla="*/ 4 h 216"/>
                <a:gd name="T52" fmla="*/ 52 w 68"/>
                <a:gd name="T53" fmla="*/ 2 h 216"/>
                <a:gd name="T54" fmla="*/ 52 w 68"/>
                <a:gd name="T55" fmla="*/ 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8" h="216">
                  <a:moveTo>
                    <a:pt x="52" y="2"/>
                  </a:moveTo>
                  <a:lnTo>
                    <a:pt x="52" y="2"/>
                  </a:lnTo>
                  <a:lnTo>
                    <a:pt x="38" y="0"/>
                  </a:lnTo>
                  <a:lnTo>
                    <a:pt x="24" y="0"/>
                  </a:lnTo>
                  <a:lnTo>
                    <a:pt x="0" y="4"/>
                  </a:lnTo>
                  <a:lnTo>
                    <a:pt x="0" y="4"/>
                  </a:lnTo>
                  <a:lnTo>
                    <a:pt x="8" y="30"/>
                  </a:lnTo>
                  <a:lnTo>
                    <a:pt x="12" y="56"/>
                  </a:lnTo>
                  <a:lnTo>
                    <a:pt x="16" y="82"/>
                  </a:lnTo>
                  <a:lnTo>
                    <a:pt x="18" y="108"/>
                  </a:lnTo>
                  <a:lnTo>
                    <a:pt x="18" y="134"/>
                  </a:lnTo>
                  <a:lnTo>
                    <a:pt x="16" y="162"/>
                  </a:lnTo>
                  <a:lnTo>
                    <a:pt x="10" y="216"/>
                  </a:lnTo>
                  <a:lnTo>
                    <a:pt x="12" y="216"/>
                  </a:lnTo>
                  <a:lnTo>
                    <a:pt x="38" y="168"/>
                  </a:lnTo>
                  <a:lnTo>
                    <a:pt x="38" y="168"/>
                  </a:lnTo>
                  <a:lnTo>
                    <a:pt x="48" y="150"/>
                  </a:lnTo>
                  <a:lnTo>
                    <a:pt x="56" y="130"/>
                  </a:lnTo>
                  <a:lnTo>
                    <a:pt x="62" y="112"/>
                  </a:lnTo>
                  <a:lnTo>
                    <a:pt x="66" y="92"/>
                  </a:lnTo>
                  <a:lnTo>
                    <a:pt x="68" y="74"/>
                  </a:lnTo>
                  <a:lnTo>
                    <a:pt x="68" y="52"/>
                  </a:lnTo>
                  <a:lnTo>
                    <a:pt x="66" y="30"/>
                  </a:lnTo>
                  <a:lnTo>
                    <a:pt x="62" y="8"/>
                  </a:lnTo>
                  <a:lnTo>
                    <a:pt x="58" y="4"/>
                  </a:lnTo>
                  <a:lnTo>
                    <a:pt x="58" y="4"/>
                  </a:lnTo>
                  <a:lnTo>
                    <a:pt x="52" y="2"/>
                  </a:lnTo>
                  <a:lnTo>
                    <a:pt x="52" y="2"/>
                  </a:lnTo>
                  <a:close/>
                </a:path>
              </a:pathLst>
            </a:custGeom>
            <a:solidFill>
              <a:srgbClr val="F2FAFE"/>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26" name="Freeform 16"/>
            <p:cNvSpPr/>
            <p:nvPr>
              <p:custDataLst>
                <p:tags r:id="rId13"/>
              </p:custDataLst>
            </p:nvPr>
          </p:nvSpPr>
          <p:spPr bwMode="auto">
            <a:xfrm>
              <a:off x="5575300" y="2671763"/>
              <a:ext cx="152400" cy="247650"/>
            </a:xfrm>
            <a:custGeom>
              <a:avLst/>
              <a:gdLst>
                <a:gd name="T0" fmla="*/ 62 w 96"/>
                <a:gd name="T1" fmla="*/ 0 h 156"/>
                <a:gd name="T2" fmla="*/ 2 w 96"/>
                <a:gd name="T3" fmla="*/ 104 h 156"/>
                <a:gd name="T4" fmla="*/ 2 w 96"/>
                <a:gd name="T5" fmla="*/ 104 h 156"/>
                <a:gd name="T6" fmla="*/ 0 w 96"/>
                <a:gd name="T7" fmla="*/ 110 h 156"/>
                <a:gd name="T8" fmla="*/ 0 w 96"/>
                <a:gd name="T9" fmla="*/ 118 h 156"/>
                <a:gd name="T10" fmla="*/ 0 w 96"/>
                <a:gd name="T11" fmla="*/ 124 h 156"/>
                <a:gd name="T12" fmla="*/ 2 w 96"/>
                <a:gd name="T13" fmla="*/ 132 h 156"/>
                <a:gd name="T14" fmla="*/ 8 w 96"/>
                <a:gd name="T15" fmla="*/ 142 h 156"/>
                <a:gd name="T16" fmla="*/ 18 w 96"/>
                <a:gd name="T17" fmla="*/ 150 h 156"/>
                <a:gd name="T18" fmla="*/ 30 w 96"/>
                <a:gd name="T19" fmla="*/ 154 h 156"/>
                <a:gd name="T20" fmla="*/ 38 w 96"/>
                <a:gd name="T21" fmla="*/ 156 h 156"/>
                <a:gd name="T22" fmla="*/ 44 w 96"/>
                <a:gd name="T23" fmla="*/ 154 h 156"/>
                <a:gd name="T24" fmla="*/ 50 w 96"/>
                <a:gd name="T25" fmla="*/ 152 h 156"/>
                <a:gd name="T26" fmla="*/ 56 w 96"/>
                <a:gd name="T27" fmla="*/ 148 h 156"/>
                <a:gd name="T28" fmla="*/ 62 w 96"/>
                <a:gd name="T29" fmla="*/ 142 h 156"/>
                <a:gd name="T30" fmla="*/ 68 w 96"/>
                <a:gd name="T31" fmla="*/ 136 h 156"/>
                <a:gd name="T32" fmla="*/ 96 w 96"/>
                <a:gd name="T33" fmla="*/ 84 h 156"/>
                <a:gd name="T34" fmla="*/ 62 w 96"/>
                <a:gd name="T3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156">
                  <a:moveTo>
                    <a:pt x="62" y="0"/>
                  </a:moveTo>
                  <a:lnTo>
                    <a:pt x="2" y="104"/>
                  </a:lnTo>
                  <a:lnTo>
                    <a:pt x="2" y="104"/>
                  </a:lnTo>
                  <a:lnTo>
                    <a:pt x="0" y="110"/>
                  </a:lnTo>
                  <a:lnTo>
                    <a:pt x="0" y="118"/>
                  </a:lnTo>
                  <a:lnTo>
                    <a:pt x="0" y="124"/>
                  </a:lnTo>
                  <a:lnTo>
                    <a:pt x="2" y="132"/>
                  </a:lnTo>
                  <a:lnTo>
                    <a:pt x="8" y="142"/>
                  </a:lnTo>
                  <a:lnTo>
                    <a:pt x="18" y="150"/>
                  </a:lnTo>
                  <a:lnTo>
                    <a:pt x="30" y="154"/>
                  </a:lnTo>
                  <a:lnTo>
                    <a:pt x="38" y="156"/>
                  </a:lnTo>
                  <a:lnTo>
                    <a:pt x="44" y="154"/>
                  </a:lnTo>
                  <a:lnTo>
                    <a:pt x="50" y="152"/>
                  </a:lnTo>
                  <a:lnTo>
                    <a:pt x="56" y="148"/>
                  </a:lnTo>
                  <a:lnTo>
                    <a:pt x="62" y="142"/>
                  </a:lnTo>
                  <a:lnTo>
                    <a:pt x="68" y="136"/>
                  </a:lnTo>
                  <a:lnTo>
                    <a:pt x="96" y="84"/>
                  </a:lnTo>
                  <a:lnTo>
                    <a:pt x="62" y="0"/>
                  </a:lnTo>
                  <a:close/>
                </a:path>
              </a:pathLst>
            </a:custGeom>
            <a:solidFill>
              <a:srgbClr val="F7ECD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27" name="Freeform 17"/>
            <p:cNvSpPr/>
            <p:nvPr>
              <p:custDataLst>
                <p:tags r:id="rId14"/>
              </p:custDataLst>
            </p:nvPr>
          </p:nvSpPr>
          <p:spPr bwMode="auto">
            <a:xfrm>
              <a:off x="5626100" y="2773363"/>
              <a:ext cx="101600" cy="146050"/>
            </a:xfrm>
            <a:custGeom>
              <a:avLst/>
              <a:gdLst>
                <a:gd name="T0" fmla="*/ 0 w 64"/>
                <a:gd name="T1" fmla="*/ 92 h 92"/>
                <a:gd name="T2" fmla="*/ 0 w 64"/>
                <a:gd name="T3" fmla="*/ 92 h 92"/>
                <a:gd name="T4" fmla="*/ 10 w 64"/>
                <a:gd name="T5" fmla="*/ 92 h 92"/>
                <a:gd name="T6" fmla="*/ 18 w 64"/>
                <a:gd name="T7" fmla="*/ 88 h 92"/>
                <a:gd name="T8" fmla="*/ 28 w 64"/>
                <a:gd name="T9" fmla="*/ 82 h 92"/>
                <a:gd name="T10" fmla="*/ 36 w 64"/>
                <a:gd name="T11" fmla="*/ 72 h 92"/>
                <a:gd name="T12" fmla="*/ 64 w 64"/>
                <a:gd name="T13" fmla="*/ 20 h 92"/>
                <a:gd name="T14" fmla="*/ 58 w 64"/>
                <a:gd name="T15" fmla="*/ 4 h 92"/>
                <a:gd name="T16" fmla="*/ 44 w 64"/>
                <a:gd name="T17" fmla="*/ 0 h 92"/>
                <a:gd name="T18" fmla="*/ 0 w 64"/>
                <a:gd name="T1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92">
                  <a:moveTo>
                    <a:pt x="0" y="92"/>
                  </a:moveTo>
                  <a:lnTo>
                    <a:pt x="0" y="92"/>
                  </a:lnTo>
                  <a:lnTo>
                    <a:pt x="10" y="92"/>
                  </a:lnTo>
                  <a:lnTo>
                    <a:pt x="18" y="88"/>
                  </a:lnTo>
                  <a:lnTo>
                    <a:pt x="28" y="82"/>
                  </a:lnTo>
                  <a:lnTo>
                    <a:pt x="36" y="72"/>
                  </a:lnTo>
                  <a:lnTo>
                    <a:pt x="64" y="20"/>
                  </a:lnTo>
                  <a:lnTo>
                    <a:pt x="58" y="4"/>
                  </a:lnTo>
                  <a:lnTo>
                    <a:pt x="44" y="0"/>
                  </a:lnTo>
                  <a:lnTo>
                    <a:pt x="0" y="92"/>
                  </a:lnTo>
                  <a:close/>
                </a:path>
              </a:pathLst>
            </a:custGeom>
            <a:solidFill>
              <a:srgbClr val="F0E5D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28" name="Freeform 18"/>
            <p:cNvSpPr/>
            <p:nvPr>
              <p:custDataLst>
                <p:tags r:id="rId15"/>
              </p:custDataLst>
            </p:nvPr>
          </p:nvSpPr>
          <p:spPr bwMode="auto">
            <a:xfrm>
              <a:off x="5629275" y="2744788"/>
              <a:ext cx="76200" cy="111125"/>
            </a:xfrm>
            <a:custGeom>
              <a:avLst/>
              <a:gdLst>
                <a:gd name="T0" fmla="*/ 4 w 48"/>
                <a:gd name="T1" fmla="*/ 0 h 70"/>
                <a:gd name="T2" fmla="*/ 0 w 48"/>
                <a:gd name="T3" fmla="*/ 12 h 70"/>
                <a:gd name="T4" fmla="*/ 0 w 48"/>
                <a:gd name="T5" fmla="*/ 12 h 70"/>
                <a:gd name="T6" fmla="*/ 6 w 48"/>
                <a:gd name="T7" fmla="*/ 30 h 70"/>
                <a:gd name="T8" fmla="*/ 12 w 48"/>
                <a:gd name="T9" fmla="*/ 44 h 70"/>
                <a:gd name="T10" fmla="*/ 12 w 48"/>
                <a:gd name="T11" fmla="*/ 44 h 70"/>
                <a:gd name="T12" fmla="*/ 18 w 48"/>
                <a:gd name="T13" fmla="*/ 50 h 70"/>
                <a:gd name="T14" fmla="*/ 26 w 48"/>
                <a:gd name="T15" fmla="*/ 58 h 70"/>
                <a:gd name="T16" fmla="*/ 44 w 48"/>
                <a:gd name="T17" fmla="*/ 70 h 70"/>
                <a:gd name="T18" fmla="*/ 48 w 48"/>
                <a:gd name="T19" fmla="*/ 64 h 70"/>
                <a:gd name="T20" fmla="*/ 48 w 48"/>
                <a:gd name="T21" fmla="*/ 64 h 70"/>
                <a:gd name="T22" fmla="*/ 30 w 48"/>
                <a:gd name="T23" fmla="*/ 54 h 70"/>
                <a:gd name="T24" fmla="*/ 20 w 48"/>
                <a:gd name="T25" fmla="*/ 44 h 70"/>
                <a:gd name="T26" fmla="*/ 20 w 48"/>
                <a:gd name="T27" fmla="*/ 44 h 70"/>
                <a:gd name="T28" fmla="*/ 14 w 48"/>
                <a:gd name="T29" fmla="*/ 36 h 70"/>
                <a:gd name="T30" fmla="*/ 10 w 48"/>
                <a:gd name="T31" fmla="*/ 26 h 70"/>
                <a:gd name="T32" fmla="*/ 4 w 48"/>
                <a:gd name="T33" fmla="*/ 0 h 70"/>
                <a:gd name="T34" fmla="*/ 4 w 48"/>
                <a:gd name="T3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70">
                  <a:moveTo>
                    <a:pt x="4" y="0"/>
                  </a:moveTo>
                  <a:lnTo>
                    <a:pt x="0" y="12"/>
                  </a:lnTo>
                  <a:lnTo>
                    <a:pt x="0" y="12"/>
                  </a:lnTo>
                  <a:lnTo>
                    <a:pt x="6" y="30"/>
                  </a:lnTo>
                  <a:lnTo>
                    <a:pt x="12" y="44"/>
                  </a:lnTo>
                  <a:lnTo>
                    <a:pt x="12" y="44"/>
                  </a:lnTo>
                  <a:lnTo>
                    <a:pt x="18" y="50"/>
                  </a:lnTo>
                  <a:lnTo>
                    <a:pt x="26" y="58"/>
                  </a:lnTo>
                  <a:lnTo>
                    <a:pt x="44" y="70"/>
                  </a:lnTo>
                  <a:lnTo>
                    <a:pt x="48" y="64"/>
                  </a:lnTo>
                  <a:lnTo>
                    <a:pt x="48" y="64"/>
                  </a:lnTo>
                  <a:lnTo>
                    <a:pt x="30" y="54"/>
                  </a:lnTo>
                  <a:lnTo>
                    <a:pt x="20" y="44"/>
                  </a:lnTo>
                  <a:lnTo>
                    <a:pt x="20" y="44"/>
                  </a:lnTo>
                  <a:lnTo>
                    <a:pt x="14" y="36"/>
                  </a:lnTo>
                  <a:lnTo>
                    <a:pt x="10" y="26"/>
                  </a:lnTo>
                  <a:lnTo>
                    <a:pt x="4" y="0"/>
                  </a:lnTo>
                  <a:lnTo>
                    <a:pt x="4" y="0"/>
                  </a:lnTo>
                  <a:close/>
                </a:path>
              </a:pathLst>
            </a:custGeom>
            <a:solidFill>
              <a:srgbClr val="F2E1C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29" name="Freeform 19"/>
            <p:cNvSpPr/>
            <p:nvPr>
              <p:custDataLst>
                <p:tags r:id="rId16"/>
              </p:custDataLst>
            </p:nvPr>
          </p:nvSpPr>
          <p:spPr bwMode="auto">
            <a:xfrm>
              <a:off x="5622925" y="2516188"/>
              <a:ext cx="269875" cy="358775"/>
            </a:xfrm>
            <a:custGeom>
              <a:avLst/>
              <a:gdLst>
                <a:gd name="T0" fmla="*/ 62 w 170"/>
                <a:gd name="T1" fmla="*/ 214 h 226"/>
                <a:gd name="T2" fmla="*/ 62 w 170"/>
                <a:gd name="T3" fmla="*/ 214 h 226"/>
                <a:gd name="T4" fmla="*/ 74 w 170"/>
                <a:gd name="T5" fmla="*/ 220 h 226"/>
                <a:gd name="T6" fmla="*/ 86 w 170"/>
                <a:gd name="T7" fmla="*/ 224 h 226"/>
                <a:gd name="T8" fmla="*/ 98 w 170"/>
                <a:gd name="T9" fmla="*/ 226 h 226"/>
                <a:gd name="T10" fmla="*/ 108 w 170"/>
                <a:gd name="T11" fmla="*/ 226 h 226"/>
                <a:gd name="T12" fmla="*/ 118 w 170"/>
                <a:gd name="T13" fmla="*/ 224 h 226"/>
                <a:gd name="T14" fmla="*/ 126 w 170"/>
                <a:gd name="T15" fmla="*/ 218 h 226"/>
                <a:gd name="T16" fmla="*/ 132 w 170"/>
                <a:gd name="T17" fmla="*/ 208 h 226"/>
                <a:gd name="T18" fmla="*/ 138 w 170"/>
                <a:gd name="T19" fmla="*/ 196 h 226"/>
                <a:gd name="T20" fmla="*/ 148 w 170"/>
                <a:gd name="T21" fmla="*/ 164 h 226"/>
                <a:gd name="T22" fmla="*/ 158 w 170"/>
                <a:gd name="T23" fmla="*/ 170 h 226"/>
                <a:gd name="T24" fmla="*/ 158 w 170"/>
                <a:gd name="T25" fmla="*/ 170 h 226"/>
                <a:gd name="T26" fmla="*/ 164 w 170"/>
                <a:gd name="T27" fmla="*/ 170 h 226"/>
                <a:gd name="T28" fmla="*/ 170 w 170"/>
                <a:gd name="T29" fmla="*/ 170 h 226"/>
                <a:gd name="T30" fmla="*/ 170 w 170"/>
                <a:gd name="T31" fmla="*/ 166 h 226"/>
                <a:gd name="T32" fmla="*/ 170 w 170"/>
                <a:gd name="T33" fmla="*/ 154 h 226"/>
                <a:gd name="T34" fmla="*/ 162 w 170"/>
                <a:gd name="T35" fmla="*/ 124 h 226"/>
                <a:gd name="T36" fmla="*/ 162 w 170"/>
                <a:gd name="T37" fmla="*/ 124 h 226"/>
                <a:gd name="T38" fmla="*/ 160 w 170"/>
                <a:gd name="T39" fmla="*/ 114 h 226"/>
                <a:gd name="T40" fmla="*/ 160 w 170"/>
                <a:gd name="T41" fmla="*/ 104 h 226"/>
                <a:gd name="T42" fmla="*/ 166 w 170"/>
                <a:gd name="T43" fmla="*/ 86 h 226"/>
                <a:gd name="T44" fmla="*/ 166 w 170"/>
                <a:gd name="T45" fmla="*/ 86 h 226"/>
                <a:gd name="T46" fmla="*/ 166 w 170"/>
                <a:gd name="T47" fmla="*/ 76 h 226"/>
                <a:gd name="T48" fmla="*/ 166 w 170"/>
                <a:gd name="T49" fmla="*/ 66 h 226"/>
                <a:gd name="T50" fmla="*/ 164 w 170"/>
                <a:gd name="T51" fmla="*/ 56 h 226"/>
                <a:gd name="T52" fmla="*/ 160 w 170"/>
                <a:gd name="T53" fmla="*/ 46 h 226"/>
                <a:gd name="T54" fmla="*/ 154 w 170"/>
                <a:gd name="T55" fmla="*/ 38 h 226"/>
                <a:gd name="T56" fmla="*/ 148 w 170"/>
                <a:gd name="T57" fmla="*/ 30 h 226"/>
                <a:gd name="T58" fmla="*/ 140 w 170"/>
                <a:gd name="T59" fmla="*/ 24 h 226"/>
                <a:gd name="T60" fmla="*/ 130 w 170"/>
                <a:gd name="T61" fmla="*/ 18 h 226"/>
                <a:gd name="T62" fmla="*/ 130 w 170"/>
                <a:gd name="T63" fmla="*/ 18 h 226"/>
                <a:gd name="T64" fmla="*/ 120 w 170"/>
                <a:gd name="T65" fmla="*/ 12 h 226"/>
                <a:gd name="T66" fmla="*/ 110 w 170"/>
                <a:gd name="T67" fmla="*/ 8 h 226"/>
                <a:gd name="T68" fmla="*/ 98 w 170"/>
                <a:gd name="T69" fmla="*/ 4 h 226"/>
                <a:gd name="T70" fmla="*/ 84 w 170"/>
                <a:gd name="T71" fmla="*/ 2 h 226"/>
                <a:gd name="T72" fmla="*/ 84 w 170"/>
                <a:gd name="T73" fmla="*/ 2 h 226"/>
                <a:gd name="T74" fmla="*/ 72 w 170"/>
                <a:gd name="T75" fmla="*/ 0 h 226"/>
                <a:gd name="T76" fmla="*/ 60 w 170"/>
                <a:gd name="T77" fmla="*/ 2 h 226"/>
                <a:gd name="T78" fmla="*/ 50 w 170"/>
                <a:gd name="T79" fmla="*/ 4 h 226"/>
                <a:gd name="T80" fmla="*/ 40 w 170"/>
                <a:gd name="T81" fmla="*/ 6 h 226"/>
                <a:gd name="T82" fmla="*/ 32 w 170"/>
                <a:gd name="T83" fmla="*/ 12 h 226"/>
                <a:gd name="T84" fmla="*/ 26 w 170"/>
                <a:gd name="T85" fmla="*/ 16 h 226"/>
                <a:gd name="T86" fmla="*/ 14 w 170"/>
                <a:gd name="T87" fmla="*/ 28 h 226"/>
                <a:gd name="T88" fmla="*/ 6 w 170"/>
                <a:gd name="T89" fmla="*/ 44 h 226"/>
                <a:gd name="T90" fmla="*/ 2 w 170"/>
                <a:gd name="T91" fmla="*/ 60 h 226"/>
                <a:gd name="T92" fmla="*/ 0 w 170"/>
                <a:gd name="T93" fmla="*/ 78 h 226"/>
                <a:gd name="T94" fmla="*/ 0 w 170"/>
                <a:gd name="T95" fmla="*/ 96 h 226"/>
                <a:gd name="T96" fmla="*/ 0 w 170"/>
                <a:gd name="T97" fmla="*/ 96 h 226"/>
                <a:gd name="T98" fmla="*/ 2 w 170"/>
                <a:gd name="T99" fmla="*/ 116 h 226"/>
                <a:gd name="T100" fmla="*/ 8 w 170"/>
                <a:gd name="T101" fmla="*/ 144 h 226"/>
                <a:gd name="T102" fmla="*/ 14 w 170"/>
                <a:gd name="T103" fmla="*/ 170 h 226"/>
                <a:gd name="T104" fmla="*/ 18 w 170"/>
                <a:gd name="T105" fmla="*/ 180 h 226"/>
                <a:gd name="T106" fmla="*/ 24 w 170"/>
                <a:gd name="T107" fmla="*/ 188 h 226"/>
                <a:gd name="T108" fmla="*/ 24 w 170"/>
                <a:gd name="T109" fmla="*/ 188 h 226"/>
                <a:gd name="T110" fmla="*/ 28 w 170"/>
                <a:gd name="T111" fmla="*/ 194 h 226"/>
                <a:gd name="T112" fmla="*/ 36 w 170"/>
                <a:gd name="T113" fmla="*/ 200 h 226"/>
                <a:gd name="T114" fmla="*/ 62 w 170"/>
                <a:gd name="T115" fmla="*/ 214 h 226"/>
                <a:gd name="T116" fmla="*/ 62 w 170"/>
                <a:gd name="T117" fmla="*/ 21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0" h="226">
                  <a:moveTo>
                    <a:pt x="62" y="214"/>
                  </a:moveTo>
                  <a:lnTo>
                    <a:pt x="62" y="214"/>
                  </a:lnTo>
                  <a:lnTo>
                    <a:pt x="74" y="220"/>
                  </a:lnTo>
                  <a:lnTo>
                    <a:pt x="86" y="224"/>
                  </a:lnTo>
                  <a:lnTo>
                    <a:pt x="98" y="226"/>
                  </a:lnTo>
                  <a:lnTo>
                    <a:pt x="108" y="226"/>
                  </a:lnTo>
                  <a:lnTo>
                    <a:pt x="118" y="224"/>
                  </a:lnTo>
                  <a:lnTo>
                    <a:pt x="126" y="218"/>
                  </a:lnTo>
                  <a:lnTo>
                    <a:pt x="132" y="208"/>
                  </a:lnTo>
                  <a:lnTo>
                    <a:pt x="138" y="196"/>
                  </a:lnTo>
                  <a:lnTo>
                    <a:pt x="148" y="164"/>
                  </a:lnTo>
                  <a:lnTo>
                    <a:pt x="158" y="170"/>
                  </a:lnTo>
                  <a:lnTo>
                    <a:pt x="158" y="170"/>
                  </a:lnTo>
                  <a:lnTo>
                    <a:pt x="164" y="170"/>
                  </a:lnTo>
                  <a:lnTo>
                    <a:pt x="170" y="170"/>
                  </a:lnTo>
                  <a:lnTo>
                    <a:pt x="170" y="166"/>
                  </a:lnTo>
                  <a:lnTo>
                    <a:pt x="170" y="154"/>
                  </a:lnTo>
                  <a:lnTo>
                    <a:pt x="162" y="124"/>
                  </a:lnTo>
                  <a:lnTo>
                    <a:pt x="162" y="124"/>
                  </a:lnTo>
                  <a:lnTo>
                    <a:pt x="160" y="114"/>
                  </a:lnTo>
                  <a:lnTo>
                    <a:pt x="160" y="104"/>
                  </a:lnTo>
                  <a:lnTo>
                    <a:pt x="166" y="86"/>
                  </a:lnTo>
                  <a:lnTo>
                    <a:pt x="166" y="86"/>
                  </a:lnTo>
                  <a:lnTo>
                    <a:pt x="166" y="76"/>
                  </a:lnTo>
                  <a:lnTo>
                    <a:pt x="166" y="66"/>
                  </a:lnTo>
                  <a:lnTo>
                    <a:pt x="164" y="56"/>
                  </a:lnTo>
                  <a:lnTo>
                    <a:pt x="160" y="46"/>
                  </a:lnTo>
                  <a:lnTo>
                    <a:pt x="154" y="38"/>
                  </a:lnTo>
                  <a:lnTo>
                    <a:pt x="148" y="30"/>
                  </a:lnTo>
                  <a:lnTo>
                    <a:pt x="140" y="24"/>
                  </a:lnTo>
                  <a:lnTo>
                    <a:pt x="130" y="18"/>
                  </a:lnTo>
                  <a:lnTo>
                    <a:pt x="130" y="18"/>
                  </a:lnTo>
                  <a:lnTo>
                    <a:pt x="120" y="12"/>
                  </a:lnTo>
                  <a:lnTo>
                    <a:pt x="110" y="8"/>
                  </a:lnTo>
                  <a:lnTo>
                    <a:pt x="98" y="4"/>
                  </a:lnTo>
                  <a:lnTo>
                    <a:pt x="84" y="2"/>
                  </a:lnTo>
                  <a:lnTo>
                    <a:pt x="84" y="2"/>
                  </a:lnTo>
                  <a:lnTo>
                    <a:pt x="72" y="0"/>
                  </a:lnTo>
                  <a:lnTo>
                    <a:pt x="60" y="2"/>
                  </a:lnTo>
                  <a:lnTo>
                    <a:pt x="50" y="4"/>
                  </a:lnTo>
                  <a:lnTo>
                    <a:pt x="40" y="6"/>
                  </a:lnTo>
                  <a:lnTo>
                    <a:pt x="32" y="12"/>
                  </a:lnTo>
                  <a:lnTo>
                    <a:pt x="26" y="16"/>
                  </a:lnTo>
                  <a:lnTo>
                    <a:pt x="14" y="28"/>
                  </a:lnTo>
                  <a:lnTo>
                    <a:pt x="6" y="44"/>
                  </a:lnTo>
                  <a:lnTo>
                    <a:pt x="2" y="60"/>
                  </a:lnTo>
                  <a:lnTo>
                    <a:pt x="0" y="78"/>
                  </a:lnTo>
                  <a:lnTo>
                    <a:pt x="0" y="96"/>
                  </a:lnTo>
                  <a:lnTo>
                    <a:pt x="0" y="96"/>
                  </a:lnTo>
                  <a:lnTo>
                    <a:pt x="2" y="116"/>
                  </a:lnTo>
                  <a:lnTo>
                    <a:pt x="8" y="144"/>
                  </a:lnTo>
                  <a:lnTo>
                    <a:pt x="14" y="170"/>
                  </a:lnTo>
                  <a:lnTo>
                    <a:pt x="18" y="180"/>
                  </a:lnTo>
                  <a:lnTo>
                    <a:pt x="24" y="188"/>
                  </a:lnTo>
                  <a:lnTo>
                    <a:pt x="24" y="188"/>
                  </a:lnTo>
                  <a:lnTo>
                    <a:pt x="28" y="194"/>
                  </a:lnTo>
                  <a:lnTo>
                    <a:pt x="36" y="200"/>
                  </a:lnTo>
                  <a:lnTo>
                    <a:pt x="62" y="214"/>
                  </a:lnTo>
                  <a:lnTo>
                    <a:pt x="62" y="214"/>
                  </a:lnTo>
                  <a:close/>
                </a:path>
              </a:pathLst>
            </a:custGeom>
            <a:solidFill>
              <a:srgbClr val="F7ECD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30" name="Freeform 20"/>
            <p:cNvSpPr/>
            <p:nvPr>
              <p:custDataLst>
                <p:tags r:id="rId17"/>
              </p:custDataLst>
            </p:nvPr>
          </p:nvSpPr>
          <p:spPr bwMode="auto">
            <a:xfrm>
              <a:off x="5600700" y="2474913"/>
              <a:ext cx="371475" cy="311150"/>
            </a:xfrm>
            <a:custGeom>
              <a:avLst/>
              <a:gdLst>
                <a:gd name="T0" fmla="*/ 234 w 234"/>
                <a:gd name="T1" fmla="*/ 72 h 196"/>
                <a:gd name="T2" fmla="*/ 206 w 234"/>
                <a:gd name="T3" fmla="*/ 60 h 196"/>
                <a:gd name="T4" fmla="*/ 182 w 234"/>
                <a:gd name="T5" fmla="*/ 42 h 196"/>
                <a:gd name="T6" fmla="*/ 154 w 234"/>
                <a:gd name="T7" fmla="*/ 20 h 196"/>
                <a:gd name="T8" fmla="*/ 112 w 234"/>
                <a:gd name="T9" fmla="*/ 2 h 196"/>
                <a:gd name="T10" fmla="*/ 104 w 234"/>
                <a:gd name="T11" fmla="*/ 0 h 196"/>
                <a:gd name="T12" fmla="*/ 76 w 234"/>
                <a:gd name="T13" fmla="*/ 4 h 196"/>
                <a:gd name="T14" fmla="*/ 46 w 234"/>
                <a:gd name="T15" fmla="*/ 18 h 196"/>
                <a:gd name="T16" fmla="*/ 38 w 234"/>
                <a:gd name="T17" fmla="*/ 24 h 196"/>
                <a:gd name="T18" fmla="*/ 22 w 234"/>
                <a:gd name="T19" fmla="*/ 38 h 196"/>
                <a:gd name="T20" fmla="*/ 10 w 234"/>
                <a:gd name="T21" fmla="*/ 58 h 196"/>
                <a:gd name="T22" fmla="*/ 4 w 234"/>
                <a:gd name="T23" fmla="*/ 80 h 196"/>
                <a:gd name="T24" fmla="*/ 0 w 234"/>
                <a:gd name="T25" fmla="*/ 102 h 196"/>
                <a:gd name="T26" fmla="*/ 2 w 234"/>
                <a:gd name="T27" fmla="*/ 124 h 196"/>
                <a:gd name="T28" fmla="*/ 6 w 234"/>
                <a:gd name="T29" fmla="*/ 172 h 196"/>
                <a:gd name="T30" fmla="*/ 6 w 234"/>
                <a:gd name="T31" fmla="*/ 196 h 196"/>
                <a:gd name="T32" fmla="*/ 14 w 234"/>
                <a:gd name="T33" fmla="*/ 188 h 196"/>
                <a:gd name="T34" fmla="*/ 26 w 234"/>
                <a:gd name="T35" fmla="*/ 162 h 196"/>
                <a:gd name="T36" fmla="*/ 32 w 234"/>
                <a:gd name="T37" fmla="*/ 136 h 196"/>
                <a:gd name="T38" fmla="*/ 38 w 234"/>
                <a:gd name="T39" fmla="*/ 124 h 196"/>
                <a:gd name="T40" fmla="*/ 44 w 234"/>
                <a:gd name="T41" fmla="*/ 124 h 196"/>
                <a:gd name="T42" fmla="*/ 48 w 234"/>
                <a:gd name="T43" fmla="*/ 142 h 196"/>
                <a:gd name="T44" fmla="*/ 56 w 234"/>
                <a:gd name="T45" fmla="*/ 118 h 196"/>
                <a:gd name="T46" fmla="*/ 60 w 234"/>
                <a:gd name="T47" fmla="*/ 102 h 196"/>
                <a:gd name="T48" fmla="*/ 72 w 234"/>
                <a:gd name="T49" fmla="*/ 80 h 196"/>
                <a:gd name="T50" fmla="*/ 84 w 234"/>
                <a:gd name="T51" fmla="*/ 74 h 196"/>
                <a:gd name="T52" fmla="*/ 90 w 234"/>
                <a:gd name="T53" fmla="*/ 76 h 196"/>
                <a:gd name="T54" fmla="*/ 110 w 234"/>
                <a:gd name="T55" fmla="*/ 88 h 196"/>
                <a:gd name="T56" fmla="*/ 144 w 234"/>
                <a:gd name="T57" fmla="*/ 96 h 196"/>
                <a:gd name="T58" fmla="*/ 178 w 234"/>
                <a:gd name="T59" fmla="*/ 102 h 196"/>
                <a:gd name="T60" fmla="*/ 206 w 234"/>
                <a:gd name="T61" fmla="*/ 100 h 196"/>
                <a:gd name="T62" fmla="*/ 186 w 234"/>
                <a:gd name="T63" fmla="*/ 84 h 196"/>
                <a:gd name="T64" fmla="*/ 214 w 234"/>
                <a:gd name="T65" fmla="*/ 82 h 196"/>
                <a:gd name="T66" fmla="*/ 234 w 234"/>
                <a:gd name="T67" fmla="*/ 7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196">
                  <a:moveTo>
                    <a:pt x="234" y="72"/>
                  </a:moveTo>
                  <a:lnTo>
                    <a:pt x="234" y="72"/>
                  </a:lnTo>
                  <a:lnTo>
                    <a:pt x="218" y="66"/>
                  </a:lnTo>
                  <a:lnTo>
                    <a:pt x="206" y="60"/>
                  </a:lnTo>
                  <a:lnTo>
                    <a:pt x="194" y="52"/>
                  </a:lnTo>
                  <a:lnTo>
                    <a:pt x="182" y="42"/>
                  </a:lnTo>
                  <a:lnTo>
                    <a:pt x="168" y="32"/>
                  </a:lnTo>
                  <a:lnTo>
                    <a:pt x="154" y="20"/>
                  </a:lnTo>
                  <a:lnTo>
                    <a:pt x="136" y="10"/>
                  </a:lnTo>
                  <a:lnTo>
                    <a:pt x="112" y="2"/>
                  </a:lnTo>
                  <a:lnTo>
                    <a:pt x="112" y="2"/>
                  </a:lnTo>
                  <a:lnTo>
                    <a:pt x="104" y="0"/>
                  </a:lnTo>
                  <a:lnTo>
                    <a:pt x="96" y="0"/>
                  </a:lnTo>
                  <a:lnTo>
                    <a:pt x="76" y="4"/>
                  </a:lnTo>
                  <a:lnTo>
                    <a:pt x="56" y="12"/>
                  </a:lnTo>
                  <a:lnTo>
                    <a:pt x="46" y="18"/>
                  </a:lnTo>
                  <a:lnTo>
                    <a:pt x="38" y="24"/>
                  </a:lnTo>
                  <a:lnTo>
                    <a:pt x="38" y="24"/>
                  </a:lnTo>
                  <a:lnTo>
                    <a:pt x="30" y="30"/>
                  </a:lnTo>
                  <a:lnTo>
                    <a:pt x="22" y="38"/>
                  </a:lnTo>
                  <a:lnTo>
                    <a:pt x="16" y="48"/>
                  </a:lnTo>
                  <a:lnTo>
                    <a:pt x="10" y="58"/>
                  </a:lnTo>
                  <a:lnTo>
                    <a:pt x="6" y="68"/>
                  </a:lnTo>
                  <a:lnTo>
                    <a:pt x="4" y="80"/>
                  </a:lnTo>
                  <a:lnTo>
                    <a:pt x="2" y="90"/>
                  </a:lnTo>
                  <a:lnTo>
                    <a:pt x="0" y="102"/>
                  </a:lnTo>
                  <a:lnTo>
                    <a:pt x="0" y="102"/>
                  </a:lnTo>
                  <a:lnTo>
                    <a:pt x="2" y="124"/>
                  </a:lnTo>
                  <a:lnTo>
                    <a:pt x="4" y="148"/>
                  </a:lnTo>
                  <a:lnTo>
                    <a:pt x="6" y="172"/>
                  </a:lnTo>
                  <a:lnTo>
                    <a:pt x="6" y="196"/>
                  </a:lnTo>
                  <a:lnTo>
                    <a:pt x="6" y="196"/>
                  </a:lnTo>
                  <a:lnTo>
                    <a:pt x="10" y="192"/>
                  </a:lnTo>
                  <a:lnTo>
                    <a:pt x="14" y="188"/>
                  </a:lnTo>
                  <a:lnTo>
                    <a:pt x="20" y="176"/>
                  </a:lnTo>
                  <a:lnTo>
                    <a:pt x="26" y="162"/>
                  </a:lnTo>
                  <a:lnTo>
                    <a:pt x="30" y="148"/>
                  </a:lnTo>
                  <a:lnTo>
                    <a:pt x="32" y="136"/>
                  </a:lnTo>
                  <a:lnTo>
                    <a:pt x="36" y="128"/>
                  </a:lnTo>
                  <a:lnTo>
                    <a:pt x="38" y="124"/>
                  </a:lnTo>
                  <a:lnTo>
                    <a:pt x="42" y="124"/>
                  </a:lnTo>
                  <a:lnTo>
                    <a:pt x="44" y="124"/>
                  </a:lnTo>
                  <a:lnTo>
                    <a:pt x="48" y="126"/>
                  </a:lnTo>
                  <a:lnTo>
                    <a:pt x="48" y="142"/>
                  </a:lnTo>
                  <a:lnTo>
                    <a:pt x="54" y="142"/>
                  </a:lnTo>
                  <a:lnTo>
                    <a:pt x="56" y="118"/>
                  </a:lnTo>
                  <a:lnTo>
                    <a:pt x="56" y="118"/>
                  </a:lnTo>
                  <a:lnTo>
                    <a:pt x="60" y="102"/>
                  </a:lnTo>
                  <a:lnTo>
                    <a:pt x="66" y="86"/>
                  </a:lnTo>
                  <a:lnTo>
                    <a:pt x="72" y="80"/>
                  </a:lnTo>
                  <a:lnTo>
                    <a:pt x="76" y="76"/>
                  </a:lnTo>
                  <a:lnTo>
                    <a:pt x="84" y="74"/>
                  </a:lnTo>
                  <a:lnTo>
                    <a:pt x="90" y="76"/>
                  </a:lnTo>
                  <a:lnTo>
                    <a:pt x="90" y="76"/>
                  </a:lnTo>
                  <a:lnTo>
                    <a:pt x="98" y="82"/>
                  </a:lnTo>
                  <a:lnTo>
                    <a:pt x="110" y="88"/>
                  </a:lnTo>
                  <a:lnTo>
                    <a:pt x="126" y="92"/>
                  </a:lnTo>
                  <a:lnTo>
                    <a:pt x="144" y="96"/>
                  </a:lnTo>
                  <a:lnTo>
                    <a:pt x="162" y="100"/>
                  </a:lnTo>
                  <a:lnTo>
                    <a:pt x="178" y="102"/>
                  </a:lnTo>
                  <a:lnTo>
                    <a:pt x="194" y="102"/>
                  </a:lnTo>
                  <a:lnTo>
                    <a:pt x="206" y="100"/>
                  </a:lnTo>
                  <a:lnTo>
                    <a:pt x="186" y="84"/>
                  </a:lnTo>
                  <a:lnTo>
                    <a:pt x="186" y="84"/>
                  </a:lnTo>
                  <a:lnTo>
                    <a:pt x="202" y="84"/>
                  </a:lnTo>
                  <a:lnTo>
                    <a:pt x="214" y="82"/>
                  </a:lnTo>
                  <a:lnTo>
                    <a:pt x="224" y="78"/>
                  </a:lnTo>
                  <a:lnTo>
                    <a:pt x="234" y="72"/>
                  </a:lnTo>
                  <a:lnTo>
                    <a:pt x="234" y="72"/>
                  </a:lnTo>
                  <a:close/>
                </a:path>
              </a:pathLst>
            </a:custGeom>
            <a:solidFill>
              <a:srgbClr val="82706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31" name="Freeform 21"/>
            <p:cNvSpPr/>
            <p:nvPr>
              <p:custDataLst>
                <p:tags r:id="rId18"/>
              </p:custDataLst>
            </p:nvPr>
          </p:nvSpPr>
          <p:spPr bwMode="auto">
            <a:xfrm>
              <a:off x="5778500" y="2665413"/>
              <a:ext cx="60325" cy="44450"/>
            </a:xfrm>
            <a:custGeom>
              <a:avLst/>
              <a:gdLst>
                <a:gd name="T0" fmla="*/ 24 w 38"/>
                <a:gd name="T1" fmla="*/ 2 h 28"/>
                <a:gd name="T2" fmla="*/ 24 w 38"/>
                <a:gd name="T3" fmla="*/ 2 h 28"/>
                <a:gd name="T4" fmla="*/ 30 w 38"/>
                <a:gd name="T5" fmla="*/ 6 h 28"/>
                <a:gd name="T6" fmla="*/ 36 w 38"/>
                <a:gd name="T7" fmla="*/ 10 h 28"/>
                <a:gd name="T8" fmla="*/ 38 w 38"/>
                <a:gd name="T9" fmla="*/ 14 h 28"/>
                <a:gd name="T10" fmla="*/ 38 w 38"/>
                <a:gd name="T11" fmla="*/ 20 h 28"/>
                <a:gd name="T12" fmla="*/ 38 w 38"/>
                <a:gd name="T13" fmla="*/ 20 h 28"/>
                <a:gd name="T14" fmla="*/ 36 w 38"/>
                <a:gd name="T15" fmla="*/ 24 h 28"/>
                <a:gd name="T16" fmla="*/ 30 w 38"/>
                <a:gd name="T17" fmla="*/ 26 h 28"/>
                <a:gd name="T18" fmla="*/ 24 w 38"/>
                <a:gd name="T19" fmla="*/ 28 h 28"/>
                <a:gd name="T20" fmla="*/ 16 w 38"/>
                <a:gd name="T21" fmla="*/ 26 h 28"/>
                <a:gd name="T22" fmla="*/ 16 w 38"/>
                <a:gd name="T23" fmla="*/ 26 h 28"/>
                <a:gd name="T24" fmla="*/ 10 w 38"/>
                <a:gd name="T25" fmla="*/ 24 h 28"/>
                <a:gd name="T26" fmla="*/ 4 w 38"/>
                <a:gd name="T27" fmla="*/ 18 h 28"/>
                <a:gd name="T28" fmla="*/ 0 w 38"/>
                <a:gd name="T29" fmla="*/ 14 h 28"/>
                <a:gd name="T30" fmla="*/ 0 w 38"/>
                <a:gd name="T31" fmla="*/ 8 h 28"/>
                <a:gd name="T32" fmla="*/ 0 w 38"/>
                <a:gd name="T33" fmla="*/ 8 h 28"/>
                <a:gd name="T34" fmla="*/ 4 w 38"/>
                <a:gd name="T35" fmla="*/ 4 h 28"/>
                <a:gd name="T36" fmla="*/ 8 w 38"/>
                <a:gd name="T37" fmla="*/ 2 h 28"/>
                <a:gd name="T38" fmla="*/ 16 w 38"/>
                <a:gd name="T39" fmla="*/ 0 h 28"/>
                <a:gd name="T40" fmla="*/ 24 w 38"/>
                <a:gd name="T41" fmla="*/ 2 h 28"/>
                <a:gd name="T42" fmla="*/ 24 w 38"/>
                <a:gd name="T43"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28">
                  <a:moveTo>
                    <a:pt x="24" y="2"/>
                  </a:moveTo>
                  <a:lnTo>
                    <a:pt x="24" y="2"/>
                  </a:lnTo>
                  <a:lnTo>
                    <a:pt x="30" y="6"/>
                  </a:lnTo>
                  <a:lnTo>
                    <a:pt x="36" y="10"/>
                  </a:lnTo>
                  <a:lnTo>
                    <a:pt x="38" y="14"/>
                  </a:lnTo>
                  <a:lnTo>
                    <a:pt x="38" y="20"/>
                  </a:lnTo>
                  <a:lnTo>
                    <a:pt x="38" y="20"/>
                  </a:lnTo>
                  <a:lnTo>
                    <a:pt x="36" y="24"/>
                  </a:lnTo>
                  <a:lnTo>
                    <a:pt x="30" y="26"/>
                  </a:lnTo>
                  <a:lnTo>
                    <a:pt x="24" y="28"/>
                  </a:lnTo>
                  <a:lnTo>
                    <a:pt x="16" y="26"/>
                  </a:lnTo>
                  <a:lnTo>
                    <a:pt x="16" y="26"/>
                  </a:lnTo>
                  <a:lnTo>
                    <a:pt x="10" y="24"/>
                  </a:lnTo>
                  <a:lnTo>
                    <a:pt x="4" y="18"/>
                  </a:lnTo>
                  <a:lnTo>
                    <a:pt x="0" y="14"/>
                  </a:lnTo>
                  <a:lnTo>
                    <a:pt x="0" y="8"/>
                  </a:lnTo>
                  <a:lnTo>
                    <a:pt x="0" y="8"/>
                  </a:lnTo>
                  <a:lnTo>
                    <a:pt x="4" y="4"/>
                  </a:lnTo>
                  <a:lnTo>
                    <a:pt x="8" y="2"/>
                  </a:lnTo>
                  <a:lnTo>
                    <a:pt x="16" y="0"/>
                  </a:lnTo>
                  <a:lnTo>
                    <a:pt x="24" y="2"/>
                  </a:lnTo>
                  <a:lnTo>
                    <a:pt x="24"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32" name="Freeform 22"/>
            <p:cNvSpPr/>
            <p:nvPr>
              <p:custDataLst>
                <p:tags r:id="rId19"/>
              </p:custDataLst>
            </p:nvPr>
          </p:nvSpPr>
          <p:spPr bwMode="auto">
            <a:xfrm>
              <a:off x="5797550" y="2671763"/>
              <a:ext cx="34925" cy="34925"/>
            </a:xfrm>
            <a:custGeom>
              <a:avLst/>
              <a:gdLst>
                <a:gd name="T0" fmla="*/ 14 w 22"/>
                <a:gd name="T1" fmla="*/ 2 h 22"/>
                <a:gd name="T2" fmla="*/ 14 w 22"/>
                <a:gd name="T3" fmla="*/ 2 h 22"/>
                <a:gd name="T4" fmla="*/ 18 w 22"/>
                <a:gd name="T5" fmla="*/ 4 h 22"/>
                <a:gd name="T6" fmla="*/ 20 w 22"/>
                <a:gd name="T7" fmla="*/ 6 h 22"/>
                <a:gd name="T8" fmla="*/ 22 w 22"/>
                <a:gd name="T9" fmla="*/ 10 h 22"/>
                <a:gd name="T10" fmla="*/ 22 w 22"/>
                <a:gd name="T11" fmla="*/ 14 h 22"/>
                <a:gd name="T12" fmla="*/ 22 w 22"/>
                <a:gd name="T13" fmla="*/ 14 h 22"/>
                <a:gd name="T14" fmla="*/ 20 w 22"/>
                <a:gd name="T15" fmla="*/ 18 h 22"/>
                <a:gd name="T16" fmla="*/ 16 w 22"/>
                <a:gd name="T17" fmla="*/ 20 h 22"/>
                <a:gd name="T18" fmla="*/ 12 w 22"/>
                <a:gd name="T19" fmla="*/ 22 h 22"/>
                <a:gd name="T20" fmla="*/ 8 w 22"/>
                <a:gd name="T21" fmla="*/ 22 h 22"/>
                <a:gd name="T22" fmla="*/ 8 w 22"/>
                <a:gd name="T23" fmla="*/ 22 h 22"/>
                <a:gd name="T24" fmla="*/ 4 w 22"/>
                <a:gd name="T25" fmla="*/ 20 h 22"/>
                <a:gd name="T26" fmla="*/ 2 w 22"/>
                <a:gd name="T27" fmla="*/ 16 h 22"/>
                <a:gd name="T28" fmla="*/ 0 w 22"/>
                <a:gd name="T29" fmla="*/ 12 h 22"/>
                <a:gd name="T30" fmla="*/ 0 w 22"/>
                <a:gd name="T31" fmla="*/ 8 h 22"/>
                <a:gd name="T32" fmla="*/ 0 w 22"/>
                <a:gd name="T33" fmla="*/ 8 h 22"/>
                <a:gd name="T34" fmla="*/ 2 w 22"/>
                <a:gd name="T35" fmla="*/ 4 h 22"/>
                <a:gd name="T36" fmla="*/ 6 w 22"/>
                <a:gd name="T37" fmla="*/ 2 h 22"/>
                <a:gd name="T38" fmla="*/ 10 w 22"/>
                <a:gd name="T39" fmla="*/ 0 h 22"/>
                <a:gd name="T40" fmla="*/ 14 w 22"/>
                <a:gd name="T41" fmla="*/ 2 h 22"/>
                <a:gd name="T42" fmla="*/ 14 w 22"/>
                <a:gd name="T43"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2">
                  <a:moveTo>
                    <a:pt x="14" y="2"/>
                  </a:moveTo>
                  <a:lnTo>
                    <a:pt x="14" y="2"/>
                  </a:lnTo>
                  <a:lnTo>
                    <a:pt x="18" y="4"/>
                  </a:lnTo>
                  <a:lnTo>
                    <a:pt x="20" y="6"/>
                  </a:lnTo>
                  <a:lnTo>
                    <a:pt x="22" y="10"/>
                  </a:lnTo>
                  <a:lnTo>
                    <a:pt x="22" y="14"/>
                  </a:lnTo>
                  <a:lnTo>
                    <a:pt x="22" y="14"/>
                  </a:lnTo>
                  <a:lnTo>
                    <a:pt x="20" y="18"/>
                  </a:lnTo>
                  <a:lnTo>
                    <a:pt x="16" y="20"/>
                  </a:lnTo>
                  <a:lnTo>
                    <a:pt x="12" y="22"/>
                  </a:lnTo>
                  <a:lnTo>
                    <a:pt x="8" y="22"/>
                  </a:lnTo>
                  <a:lnTo>
                    <a:pt x="8" y="22"/>
                  </a:lnTo>
                  <a:lnTo>
                    <a:pt x="4" y="20"/>
                  </a:lnTo>
                  <a:lnTo>
                    <a:pt x="2" y="16"/>
                  </a:lnTo>
                  <a:lnTo>
                    <a:pt x="0" y="12"/>
                  </a:lnTo>
                  <a:lnTo>
                    <a:pt x="0" y="8"/>
                  </a:lnTo>
                  <a:lnTo>
                    <a:pt x="0" y="8"/>
                  </a:lnTo>
                  <a:lnTo>
                    <a:pt x="2" y="4"/>
                  </a:lnTo>
                  <a:lnTo>
                    <a:pt x="6" y="2"/>
                  </a:lnTo>
                  <a:lnTo>
                    <a:pt x="10" y="0"/>
                  </a:lnTo>
                  <a:lnTo>
                    <a:pt x="14" y="2"/>
                  </a:lnTo>
                  <a:lnTo>
                    <a:pt x="14" y="2"/>
                  </a:lnTo>
                  <a:close/>
                </a:path>
              </a:pathLst>
            </a:custGeom>
            <a:solidFill>
              <a:srgbClr val="1F1A1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33" name="Freeform 23"/>
            <p:cNvSpPr/>
            <p:nvPr>
              <p:custDataLst>
                <p:tags r:id="rId20"/>
              </p:custDataLst>
            </p:nvPr>
          </p:nvSpPr>
          <p:spPr bwMode="auto">
            <a:xfrm>
              <a:off x="5816600" y="2681288"/>
              <a:ext cx="12700" cy="12700"/>
            </a:xfrm>
            <a:custGeom>
              <a:avLst/>
              <a:gdLst>
                <a:gd name="T0" fmla="*/ 4 w 8"/>
                <a:gd name="T1" fmla="*/ 0 h 8"/>
                <a:gd name="T2" fmla="*/ 4 w 8"/>
                <a:gd name="T3" fmla="*/ 0 h 8"/>
                <a:gd name="T4" fmla="*/ 6 w 8"/>
                <a:gd name="T5" fmla="*/ 2 h 8"/>
                <a:gd name="T6" fmla="*/ 8 w 8"/>
                <a:gd name="T7" fmla="*/ 4 h 8"/>
                <a:gd name="T8" fmla="*/ 8 w 8"/>
                <a:gd name="T9" fmla="*/ 4 h 8"/>
                <a:gd name="T10" fmla="*/ 6 w 8"/>
                <a:gd name="T11" fmla="*/ 6 h 8"/>
                <a:gd name="T12" fmla="*/ 2 w 8"/>
                <a:gd name="T13" fmla="*/ 8 h 8"/>
                <a:gd name="T14" fmla="*/ 2 w 8"/>
                <a:gd name="T15" fmla="*/ 8 h 8"/>
                <a:gd name="T16" fmla="*/ 0 w 8"/>
                <a:gd name="T17" fmla="*/ 6 h 8"/>
                <a:gd name="T18" fmla="*/ 0 w 8"/>
                <a:gd name="T19" fmla="*/ 2 h 8"/>
                <a:gd name="T20" fmla="*/ 0 w 8"/>
                <a:gd name="T21" fmla="*/ 2 h 8"/>
                <a:gd name="T22" fmla="*/ 2 w 8"/>
                <a:gd name="T23" fmla="*/ 0 h 8"/>
                <a:gd name="T24" fmla="*/ 4 w 8"/>
                <a:gd name="T25" fmla="*/ 0 h 8"/>
                <a:gd name="T26" fmla="*/ 4 w 8"/>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8">
                  <a:moveTo>
                    <a:pt x="4" y="0"/>
                  </a:moveTo>
                  <a:lnTo>
                    <a:pt x="4" y="0"/>
                  </a:lnTo>
                  <a:lnTo>
                    <a:pt x="6" y="2"/>
                  </a:lnTo>
                  <a:lnTo>
                    <a:pt x="8" y="4"/>
                  </a:lnTo>
                  <a:lnTo>
                    <a:pt x="8" y="4"/>
                  </a:lnTo>
                  <a:lnTo>
                    <a:pt x="6" y="6"/>
                  </a:lnTo>
                  <a:lnTo>
                    <a:pt x="2" y="8"/>
                  </a:lnTo>
                  <a:lnTo>
                    <a:pt x="2" y="8"/>
                  </a:lnTo>
                  <a:lnTo>
                    <a:pt x="0" y="6"/>
                  </a:lnTo>
                  <a:lnTo>
                    <a:pt x="0" y="2"/>
                  </a:lnTo>
                  <a:lnTo>
                    <a:pt x="0" y="2"/>
                  </a:lnTo>
                  <a:lnTo>
                    <a:pt x="2" y="0"/>
                  </a:lnTo>
                  <a:lnTo>
                    <a:pt x="4"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34" name="Freeform 24"/>
            <p:cNvSpPr/>
            <p:nvPr>
              <p:custDataLst>
                <p:tags r:id="rId21"/>
              </p:custDataLst>
            </p:nvPr>
          </p:nvSpPr>
          <p:spPr bwMode="auto">
            <a:xfrm>
              <a:off x="5813425" y="2693988"/>
              <a:ext cx="6350" cy="6350"/>
            </a:xfrm>
            <a:custGeom>
              <a:avLst/>
              <a:gdLst>
                <a:gd name="T0" fmla="*/ 2 w 4"/>
                <a:gd name="T1" fmla="*/ 0 h 4"/>
                <a:gd name="T2" fmla="*/ 2 w 4"/>
                <a:gd name="T3" fmla="*/ 0 h 4"/>
                <a:gd name="T4" fmla="*/ 4 w 4"/>
                <a:gd name="T5" fmla="*/ 2 h 4"/>
                <a:gd name="T6" fmla="*/ 4 w 4"/>
                <a:gd name="T7" fmla="*/ 2 h 4"/>
                <a:gd name="T8" fmla="*/ 2 w 4"/>
                <a:gd name="T9" fmla="*/ 4 h 4"/>
                <a:gd name="T10" fmla="*/ 2 w 4"/>
                <a:gd name="T11" fmla="*/ 4 h 4"/>
                <a:gd name="T12" fmla="*/ 0 w 4"/>
                <a:gd name="T13" fmla="*/ 2 h 4"/>
                <a:gd name="T14" fmla="*/ 0 w 4"/>
                <a:gd name="T15" fmla="*/ 2 h 4"/>
                <a:gd name="T16" fmla="*/ 2 w 4"/>
                <a:gd name="T17" fmla="*/ 0 h 4"/>
                <a:gd name="T18" fmla="*/ 2 w 4"/>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
                  <a:moveTo>
                    <a:pt x="2" y="0"/>
                  </a:moveTo>
                  <a:lnTo>
                    <a:pt x="2" y="0"/>
                  </a:lnTo>
                  <a:lnTo>
                    <a:pt x="4" y="2"/>
                  </a:lnTo>
                  <a:lnTo>
                    <a:pt x="4" y="2"/>
                  </a:lnTo>
                  <a:lnTo>
                    <a:pt x="2" y="4"/>
                  </a:lnTo>
                  <a:lnTo>
                    <a:pt x="2" y="4"/>
                  </a:lnTo>
                  <a:lnTo>
                    <a:pt x="0" y="2"/>
                  </a:lnTo>
                  <a:lnTo>
                    <a:pt x="0" y="2"/>
                  </a:lnTo>
                  <a:lnTo>
                    <a:pt x="2"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35" name="Freeform 25"/>
            <p:cNvSpPr/>
            <p:nvPr>
              <p:custDataLst>
                <p:tags r:id="rId22"/>
              </p:custDataLst>
            </p:nvPr>
          </p:nvSpPr>
          <p:spPr bwMode="auto">
            <a:xfrm>
              <a:off x="5772150" y="2646363"/>
              <a:ext cx="82550" cy="19050"/>
            </a:xfrm>
            <a:custGeom>
              <a:avLst/>
              <a:gdLst>
                <a:gd name="T0" fmla="*/ 0 w 52"/>
                <a:gd name="T1" fmla="*/ 0 h 12"/>
                <a:gd name="T2" fmla="*/ 0 w 52"/>
                <a:gd name="T3" fmla="*/ 0 h 12"/>
                <a:gd name="T4" fmla="*/ 4 w 52"/>
                <a:gd name="T5" fmla="*/ 2 h 12"/>
                <a:gd name="T6" fmla="*/ 10 w 52"/>
                <a:gd name="T7" fmla="*/ 4 h 12"/>
                <a:gd name="T8" fmla="*/ 24 w 52"/>
                <a:gd name="T9" fmla="*/ 4 h 12"/>
                <a:gd name="T10" fmla="*/ 24 w 52"/>
                <a:gd name="T11" fmla="*/ 4 h 12"/>
                <a:gd name="T12" fmla="*/ 38 w 52"/>
                <a:gd name="T13" fmla="*/ 8 h 12"/>
                <a:gd name="T14" fmla="*/ 52 w 52"/>
                <a:gd name="T15" fmla="*/ 12 h 12"/>
                <a:gd name="T16" fmla="*/ 52 w 52"/>
                <a:gd name="T17" fmla="*/ 12 h 12"/>
                <a:gd name="T18" fmla="*/ 48 w 52"/>
                <a:gd name="T19" fmla="*/ 6 h 12"/>
                <a:gd name="T20" fmla="*/ 42 w 52"/>
                <a:gd name="T21" fmla="*/ 2 h 12"/>
                <a:gd name="T22" fmla="*/ 36 w 52"/>
                <a:gd name="T23" fmla="*/ 0 h 12"/>
                <a:gd name="T24" fmla="*/ 28 w 52"/>
                <a:gd name="T25" fmla="*/ 0 h 12"/>
                <a:gd name="T26" fmla="*/ 12 w 52"/>
                <a:gd name="T27" fmla="*/ 0 h 12"/>
                <a:gd name="T28" fmla="*/ 0 w 52"/>
                <a:gd name="T29" fmla="*/ 0 h 12"/>
                <a:gd name="T30" fmla="*/ 0 w 52"/>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12">
                  <a:moveTo>
                    <a:pt x="0" y="0"/>
                  </a:moveTo>
                  <a:lnTo>
                    <a:pt x="0" y="0"/>
                  </a:lnTo>
                  <a:lnTo>
                    <a:pt x="4" y="2"/>
                  </a:lnTo>
                  <a:lnTo>
                    <a:pt x="10" y="4"/>
                  </a:lnTo>
                  <a:lnTo>
                    <a:pt x="24" y="4"/>
                  </a:lnTo>
                  <a:lnTo>
                    <a:pt x="24" y="4"/>
                  </a:lnTo>
                  <a:lnTo>
                    <a:pt x="38" y="8"/>
                  </a:lnTo>
                  <a:lnTo>
                    <a:pt x="52" y="12"/>
                  </a:lnTo>
                  <a:lnTo>
                    <a:pt x="52" y="12"/>
                  </a:lnTo>
                  <a:lnTo>
                    <a:pt x="48" y="6"/>
                  </a:lnTo>
                  <a:lnTo>
                    <a:pt x="42" y="2"/>
                  </a:lnTo>
                  <a:lnTo>
                    <a:pt x="36" y="0"/>
                  </a:lnTo>
                  <a:lnTo>
                    <a:pt x="28" y="0"/>
                  </a:lnTo>
                  <a:lnTo>
                    <a:pt x="12" y="0"/>
                  </a:lnTo>
                  <a:lnTo>
                    <a:pt x="0" y="0"/>
                  </a:lnTo>
                  <a:lnTo>
                    <a:pt x="0" y="0"/>
                  </a:lnTo>
                  <a:close/>
                </a:path>
              </a:pathLst>
            </a:custGeom>
            <a:solidFill>
              <a:srgbClr val="827065"/>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36" name="Freeform 26"/>
            <p:cNvSpPr/>
            <p:nvPr>
              <p:custDataLst>
                <p:tags r:id="rId23"/>
              </p:custDataLst>
            </p:nvPr>
          </p:nvSpPr>
          <p:spPr bwMode="auto">
            <a:xfrm>
              <a:off x="5768975" y="2779713"/>
              <a:ext cx="76200" cy="41275"/>
            </a:xfrm>
            <a:custGeom>
              <a:avLst/>
              <a:gdLst>
                <a:gd name="T0" fmla="*/ 48 w 48"/>
                <a:gd name="T1" fmla="*/ 22 h 26"/>
                <a:gd name="T2" fmla="*/ 48 w 48"/>
                <a:gd name="T3" fmla="*/ 22 h 26"/>
                <a:gd name="T4" fmla="*/ 36 w 48"/>
                <a:gd name="T5" fmla="*/ 22 h 26"/>
                <a:gd name="T6" fmla="*/ 22 w 48"/>
                <a:gd name="T7" fmla="*/ 18 h 26"/>
                <a:gd name="T8" fmla="*/ 10 w 48"/>
                <a:gd name="T9" fmla="*/ 10 h 26"/>
                <a:gd name="T10" fmla="*/ 0 w 48"/>
                <a:gd name="T11" fmla="*/ 0 h 26"/>
                <a:gd name="T12" fmla="*/ 0 w 48"/>
                <a:gd name="T13" fmla="*/ 0 h 26"/>
                <a:gd name="T14" fmla="*/ 4 w 48"/>
                <a:gd name="T15" fmla="*/ 8 h 26"/>
                <a:gd name="T16" fmla="*/ 8 w 48"/>
                <a:gd name="T17" fmla="*/ 12 h 26"/>
                <a:gd name="T18" fmla="*/ 20 w 48"/>
                <a:gd name="T19" fmla="*/ 20 h 26"/>
                <a:gd name="T20" fmla="*/ 32 w 48"/>
                <a:gd name="T21" fmla="*/ 24 h 26"/>
                <a:gd name="T22" fmla="*/ 48 w 48"/>
                <a:gd name="T23" fmla="*/ 26 h 26"/>
                <a:gd name="T24" fmla="*/ 48 w 48"/>
                <a:gd name="T25"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26">
                  <a:moveTo>
                    <a:pt x="48" y="22"/>
                  </a:moveTo>
                  <a:lnTo>
                    <a:pt x="48" y="22"/>
                  </a:lnTo>
                  <a:lnTo>
                    <a:pt x="36" y="22"/>
                  </a:lnTo>
                  <a:lnTo>
                    <a:pt x="22" y="18"/>
                  </a:lnTo>
                  <a:lnTo>
                    <a:pt x="10" y="10"/>
                  </a:lnTo>
                  <a:lnTo>
                    <a:pt x="0" y="0"/>
                  </a:lnTo>
                  <a:lnTo>
                    <a:pt x="0" y="0"/>
                  </a:lnTo>
                  <a:lnTo>
                    <a:pt x="4" y="8"/>
                  </a:lnTo>
                  <a:lnTo>
                    <a:pt x="8" y="12"/>
                  </a:lnTo>
                  <a:lnTo>
                    <a:pt x="20" y="20"/>
                  </a:lnTo>
                  <a:lnTo>
                    <a:pt x="32" y="24"/>
                  </a:lnTo>
                  <a:lnTo>
                    <a:pt x="48" y="26"/>
                  </a:lnTo>
                  <a:lnTo>
                    <a:pt x="48" y="22"/>
                  </a:lnTo>
                  <a:close/>
                </a:path>
              </a:pathLst>
            </a:custGeom>
            <a:solidFill>
              <a:srgbClr val="E6DACA"/>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37" name="Freeform 27"/>
            <p:cNvSpPr/>
            <p:nvPr>
              <p:custDataLst>
                <p:tags r:id="rId24"/>
              </p:custDataLst>
            </p:nvPr>
          </p:nvSpPr>
          <p:spPr bwMode="auto">
            <a:xfrm>
              <a:off x="5756275" y="2767013"/>
              <a:ext cx="19050" cy="19050"/>
            </a:xfrm>
            <a:custGeom>
              <a:avLst/>
              <a:gdLst>
                <a:gd name="T0" fmla="*/ 8 w 12"/>
                <a:gd name="T1" fmla="*/ 0 h 12"/>
                <a:gd name="T2" fmla="*/ 8 w 12"/>
                <a:gd name="T3" fmla="*/ 0 h 12"/>
                <a:gd name="T4" fmla="*/ 12 w 12"/>
                <a:gd name="T5" fmla="*/ 4 h 12"/>
                <a:gd name="T6" fmla="*/ 12 w 12"/>
                <a:gd name="T7" fmla="*/ 8 h 12"/>
                <a:gd name="T8" fmla="*/ 12 w 12"/>
                <a:gd name="T9" fmla="*/ 8 h 12"/>
                <a:gd name="T10" fmla="*/ 8 w 12"/>
                <a:gd name="T11" fmla="*/ 12 h 12"/>
                <a:gd name="T12" fmla="*/ 4 w 12"/>
                <a:gd name="T13" fmla="*/ 12 h 12"/>
                <a:gd name="T14" fmla="*/ 4 w 12"/>
                <a:gd name="T15" fmla="*/ 12 h 12"/>
                <a:gd name="T16" fmla="*/ 0 w 12"/>
                <a:gd name="T17" fmla="*/ 10 h 12"/>
                <a:gd name="T18" fmla="*/ 0 w 12"/>
                <a:gd name="T19" fmla="*/ 4 h 12"/>
                <a:gd name="T20" fmla="*/ 0 w 12"/>
                <a:gd name="T21" fmla="*/ 4 h 12"/>
                <a:gd name="T22" fmla="*/ 2 w 12"/>
                <a:gd name="T23" fmla="*/ 0 h 12"/>
                <a:gd name="T24" fmla="*/ 8 w 12"/>
                <a:gd name="T25" fmla="*/ 0 h 12"/>
                <a:gd name="T26" fmla="*/ 8 w 12"/>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2">
                  <a:moveTo>
                    <a:pt x="8" y="0"/>
                  </a:moveTo>
                  <a:lnTo>
                    <a:pt x="8" y="0"/>
                  </a:lnTo>
                  <a:lnTo>
                    <a:pt x="12" y="4"/>
                  </a:lnTo>
                  <a:lnTo>
                    <a:pt x="12" y="8"/>
                  </a:lnTo>
                  <a:lnTo>
                    <a:pt x="12" y="8"/>
                  </a:lnTo>
                  <a:lnTo>
                    <a:pt x="8" y="12"/>
                  </a:lnTo>
                  <a:lnTo>
                    <a:pt x="4" y="12"/>
                  </a:lnTo>
                  <a:lnTo>
                    <a:pt x="4" y="12"/>
                  </a:lnTo>
                  <a:lnTo>
                    <a:pt x="0" y="10"/>
                  </a:lnTo>
                  <a:lnTo>
                    <a:pt x="0" y="4"/>
                  </a:lnTo>
                  <a:lnTo>
                    <a:pt x="0" y="4"/>
                  </a:lnTo>
                  <a:lnTo>
                    <a:pt x="2" y="0"/>
                  </a:lnTo>
                  <a:lnTo>
                    <a:pt x="8" y="0"/>
                  </a:lnTo>
                  <a:lnTo>
                    <a:pt x="8" y="0"/>
                  </a:lnTo>
                  <a:close/>
                </a:path>
              </a:pathLst>
            </a:custGeom>
            <a:solidFill>
              <a:srgbClr val="F2E1C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38" name="Freeform 28"/>
            <p:cNvSpPr/>
            <p:nvPr>
              <p:custDataLst>
                <p:tags r:id="rId25"/>
              </p:custDataLst>
            </p:nvPr>
          </p:nvSpPr>
          <p:spPr bwMode="auto">
            <a:xfrm>
              <a:off x="5638800" y="2652713"/>
              <a:ext cx="38100" cy="85725"/>
            </a:xfrm>
            <a:custGeom>
              <a:avLst/>
              <a:gdLst>
                <a:gd name="T0" fmla="*/ 24 w 24"/>
                <a:gd name="T1" fmla="*/ 12 h 54"/>
                <a:gd name="T2" fmla="*/ 24 w 24"/>
                <a:gd name="T3" fmla="*/ 12 h 54"/>
                <a:gd name="T4" fmla="*/ 18 w 24"/>
                <a:gd name="T5" fmla="*/ 6 h 54"/>
                <a:gd name="T6" fmla="*/ 14 w 24"/>
                <a:gd name="T7" fmla="*/ 2 h 54"/>
                <a:gd name="T8" fmla="*/ 8 w 24"/>
                <a:gd name="T9" fmla="*/ 0 h 54"/>
                <a:gd name="T10" fmla="*/ 4 w 24"/>
                <a:gd name="T11" fmla="*/ 2 h 54"/>
                <a:gd name="T12" fmla="*/ 2 w 24"/>
                <a:gd name="T13" fmla="*/ 4 h 54"/>
                <a:gd name="T14" fmla="*/ 0 w 24"/>
                <a:gd name="T15" fmla="*/ 10 h 54"/>
                <a:gd name="T16" fmla="*/ 0 w 24"/>
                <a:gd name="T17" fmla="*/ 16 h 54"/>
                <a:gd name="T18" fmla="*/ 2 w 24"/>
                <a:gd name="T19" fmla="*/ 24 h 54"/>
                <a:gd name="T20" fmla="*/ 2 w 24"/>
                <a:gd name="T21" fmla="*/ 24 h 54"/>
                <a:gd name="T22" fmla="*/ 6 w 24"/>
                <a:gd name="T23" fmla="*/ 36 h 54"/>
                <a:gd name="T24" fmla="*/ 12 w 24"/>
                <a:gd name="T25" fmla="*/ 48 h 54"/>
                <a:gd name="T26" fmla="*/ 12 w 24"/>
                <a:gd name="T27" fmla="*/ 48 h 54"/>
                <a:gd name="T28" fmla="*/ 14 w 24"/>
                <a:gd name="T29" fmla="*/ 52 h 54"/>
                <a:gd name="T30" fmla="*/ 18 w 24"/>
                <a:gd name="T31" fmla="*/ 54 h 54"/>
                <a:gd name="T32" fmla="*/ 20 w 24"/>
                <a:gd name="T33" fmla="*/ 52 h 54"/>
                <a:gd name="T34" fmla="*/ 24 w 24"/>
                <a:gd name="T35" fmla="*/ 46 h 54"/>
                <a:gd name="T36" fmla="*/ 24 w 24"/>
                <a:gd name="T37" fmla="*/ 1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54">
                  <a:moveTo>
                    <a:pt x="24" y="12"/>
                  </a:moveTo>
                  <a:lnTo>
                    <a:pt x="24" y="12"/>
                  </a:lnTo>
                  <a:lnTo>
                    <a:pt x="18" y="6"/>
                  </a:lnTo>
                  <a:lnTo>
                    <a:pt x="14" y="2"/>
                  </a:lnTo>
                  <a:lnTo>
                    <a:pt x="8" y="0"/>
                  </a:lnTo>
                  <a:lnTo>
                    <a:pt x="4" y="2"/>
                  </a:lnTo>
                  <a:lnTo>
                    <a:pt x="2" y="4"/>
                  </a:lnTo>
                  <a:lnTo>
                    <a:pt x="0" y="10"/>
                  </a:lnTo>
                  <a:lnTo>
                    <a:pt x="0" y="16"/>
                  </a:lnTo>
                  <a:lnTo>
                    <a:pt x="2" y="24"/>
                  </a:lnTo>
                  <a:lnTo>
                    <a:pt x="2" y="24"/>
                  </a:lnTo>
                  <a:lnTo>
                    <a:pt x="6" y="36"/>
                  </a:lnTo>
                  <a:lnTo>
                    <a:pt x="12" y="48"/>
                  </a:lnTo>
                  <a:lnTo>
                    <a:pt x="12" y="48"/>
                  </a:lnTo>
                  <a:lnTo>
                    <a:pt x="14" y="52"/>
                  </a:lnTo>
                  <a:lnTo>
                    <a:pt x="18" y="54"/>
                  </a:lnTo>
                  <a:lnTo>
                    <a:pt x="20" y="52"/>
                  </a:lnTo>
                  <a:lnTo>
                    <a:pt x="24" y="46"/>
                  </a:lnTo>
                  <a:lnTo>
                    <a:pt x="24" y="12"/>
                  </a:lnTo>
                  <a:close/>
                </a:path>
              </a:pathLst>
            </a:custGeom>
            <a:solidFill>
              <a:srgbClr val="F2E1C6"/>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39" name="Freeform 29"/>
            <p:cNvSpPr/>
            <p:nvPr>
              <p:custDataLst>
                <p:tags r:id="rId26"/>
              </p:custDataLst>
            </p:nvPr>
          </p:nvSpPr>
          <p:spPr bwMode="auto">
            <a:xfrm>
              <a:off x="5556250" y="2814638"/>
              <a:ext cx="98425" cy="120650"/>
            </a:xfrm>
            <a:custGeom>
              <a:avLst/>
              <a:gdLst>
                <a:gd name="T0" fmla="*/ 22 w 62"/>
                <a:gd name="T1" fmla="*/ 0 h 76"/>
                <a:gd name="T2" fmla="*/ 62 w 62"/>
                <a:gd name="T3" fmla="*/ 32 h 76"/>
                <a:gd name="T4" fmla="*/ 38 w 62"/>
                <a:gd name="T5" fmla="*/ 76 h 76"/>
                <a:gd name="T6" fmla="*/ 0 w 62"/>
                <a:gd name="T7" fmla="*/ 14 h 76"/>
                <a:gd name="T8" fmla="*/ 12 w 62"/>
                <a:gd name="T9" fmla="*/ 8 h 76"/>
                <a:gd name="T10" fmla="*/ 22 w 62"/>
                <a:gd name="T11" fmla="*/ 0 h 76"/>
              </a:gdLst>
              <a:ahLst/>
              <a:cxnLst>
                <a:cxn ang="0">
                  <a:pos x="T0" y="T1"/>
                </a:cxn>
                <a:cxn ang="0">
                  <a:pos x="T2" y="T3"/>
                </a:cxn>
                <a:cxn ang="0">
                  <a:pos x="T4" y="T5"/>
                </a:cxn>
                <a:cxn ang="0">
                  <a:pos x="T6" y="T7"/>
                </a:cxn>
                <a:cxn ang="0">
                  <a:pos x="T8" y="T9"/>
                </a:cxn>
                <a:cxn ang="0">
                  <a:pos x="T10" y="T11"/>
                </a:cxn>
              </a:cxnLst>
              <a:rect l="0" t="0" r="r" b="b"/>
              <a:pathLst>
                <a:path w="62" h="76">
                  <a:moveTo>
                    <a:pt x="22" y="0"/>
                  </a:moveTo>
                  <a:lnTo>
                    <a:pt x="62" y="32"/>
                  </a:lnTo>
                  <a:lnTo>
                    <a:pt x="38" y="76"/>
                  </a:lnTo>
                  <a:lnTo>
                    <a:pt x="0" y="14"/>
                  </a:lnTo>
                  <a:lnTo>
                    <a:pt x="12" y="8"/>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40" name="Freeform 30"/>
            <p:cNvSpPr/>
            <p:nvPr>
              <p:custDataLst>
                <p:tags r:id="rId27"/>
              </p:custDataLst>
            </p:nvPr>
          </p:nvSpPr>
          <p:spPr bwMode="auto">
            <a:xfrm>
              <a:off x="5654675" y="2862263"/>
              <a:ext cx="57150" cy="60325"/>
            </a:xfrm>
            <a:custGeom>
              <a:avLst/>
              <a:gdLst>
                <a:gd name="T0" fmla="*/ 0 w 36"/>
                <a:gd name="T1" fmla="*/ 2 h 38"/>
                <a:gd name="T2" fmla="*/ 28 w 36"/>
                <a:gd name="T3" fmla="*/ 0 h 38"/>
                <a:gd name="T4" fmla="*/ 36 w 36"/>
                <a:gd name="T5" fmla="*/ 10 h 38"/>
                <a:gd name="T6" fmla="*/ 36 w 36"/>
                <a:gd name="T7" fmla="*/ 38 h 38"/>
                <a:gd name="T8" fmla="*/ 0 w 36"/>
                <a:gd name="T9" fmla="*/ 2 h 38"/>
              </a:gdLst>
              <a:ahLst/>
              <a:cxnLst>
                <a:cxn ang="0">
                  <a:pos x="T0" y="T1"/>
                </a:cxn>
                <a:cxn ang="0">
                  <a:pos x="T2" y="T3"/>
                </a:cxn>
                <a:cxn ang="0">
                  <a:pos x="T4" y="T5"/>
                </a:cxn>
                <a:cxn ang="0">
                  <a:pos x="T6" y="T7"/>
                </a:cxn>
                <a:cxn ang="0">
                  <a:pos x="T8" y="T9"/>
                </a:cxn>
              </a:cxnLst>
              <a:rect l="0" t="0" r="r" b="b"/>
              <a:pathLst>
                <a:path w="36" h="38">
                  <a:moveTo>
                    <a:pt x="0" y="2"/>
                  </a:moveTo>
                  <a:lnTo>
                    <a:pt x="28" y="0"/>
                  </a:lnTo>
                  <a:lnTo>
                    <a:pt x="36" y="10"/>
                  </a:lnTo>
                  <a:lnTo>
                    <a:pt x="36" y="38"/>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41" name="Freeform 31"/>
            <p:cNvSpPr/>
            <p:nvPr>
              <p:custDataLst>
                <p:tags r:id="rId28"/>
              </p:custDataLst>
            </p:nvPr>
          </p:nvSpPr>
          <p:spPr bwMode="auto">
            <a:xfrm>
              <a:off x="5635625" y="2862263"/>
              <a:ext cx="57150" cy="47625"/>
            </a:xfrm>
            <a:custGeom>
              <a:avLst/>
              <a:gdLst>
                <a:gd name="T0" fmla="*/ 0 w 36"/>
                <a:gd name="T1" fmla="*/ 8 h 30"/>
                <a:gd name="T2" fmla="*/ 10 w 36"/>
                <a:gd name="T3" fmla="*/ 0 h 30"/>
                <a:gd name="T4" fmla="*/ 20 w 36"/>
                <a:gd name="T5" fmla="*/ 2 h 30"/>
                <a:gd name="T6" fmla="*/ 36 w 36"/>
                <a:gd name="T7" fmla="*/ 18 h 30"/>
                <a:gd name="T8" fmla="*/ 28 w 36"/>
                <a:gd name="T9" fmla="*/ 30 h 30"/>
                <a:gd name="T10" fmla="*/ 4 w 36"/>
                <a:gd name="T11" fmla="*/ 28 h 30"/>
                <a:gd name="T12" fmla="*/ 0 w 36"/>
                <a:gd name="T13" fmla="*/ 8 h 30"/>
              </a:gdLst>
              <a:ahLst/>
              <a:cxnLst>
                <a:cxn ang="0">
                  <a:pos x="T0" y="T1"/>
                </a:cxn>
                <a:cxn ang="0">
                  <a:pos x="T2" y="T3"/>
                </a:cxn>
                <a:cxn ang="0">
                  <a:pos x="T4" y="T5"/>
                </a:cxn>
                <a:cxn ang="0">
                  <a:pos x="T6" y="T7"/>
                </a:cxn>
                <a:cxn ang="0">
                  <a:pos x="T8" y="T9"/>
                </a:cxn>
                <a:cxn ang="0">
                  <a:pos x="T10" y="T11"/>
                </a:cxn>
                <a:cxn ang="0">
                  <a:pos x="T12" y="T13"/>
                </a:cxn>
              </a:cxnLst>
              <a:rect l="0" t="0" r="r" b="b"/>
              <a:pathLst>
                <a:path w="36" h="30">
                  <a:moveTo>
                    <a:pt x="0" y="8"/>
                  </a:moveTo>
                  <a:lnTo>
                    <a:pt x="10" y="0"/>
                  </a:lnTo>
                  <a:lnTo>
                    <a:pt x="20" y="2"/>
                  </a:lnTo>
                  <a:lnTo>
                    <a:pt x="36" y="18"/>
                  </a:lnTo>
                  <a:lnTo>
                    <a:pt x="28" y="30"/>
                  </a:lnTo>
                  <a:lnTo>
                    <a:pt x="4" y="28"/>
                  </a:lnTo>
                  <a:lnTo>
                    <a:pt x="0" y="8"/>
                  </a:lnTo>
                  <a:close/>
                </a:path>
              </a:pathLst>
            </a:custGeom>
            <a:solidFill>
              <a:srgbClr val="CE277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42" name="Freeform 32"/>
            <p:cNvSpPr/>
            <p:nvPr>
              <p:custDataLst>
                <p:tags r:id="rId29"/>
              </p:custDataLst>
            </p:nvPr>
          </p:nvSpPr>
          <p:spPr bwMode="auto">
            <a:xfrm>
              <a:off x="5584825" y="2906713"/>
              <a:ext cx="104775" cy="485775"/>
            </a:xfrm>
            <a:custGeom>
              <a:avLst/>
              <a:gdLst>
                <a:gd name="T0" fmla="*/ 62 w 66"/>
                <a:gd name="T1" fmla="*/ 2 h 306"/>
                <a:gd name="T2" fmla="*/ 62 w 66"/>
                <a:gd name="T3" fmla="*/ 2 h 306"/>
                <a:gd name="T4" fmla="*/ 58 w 66"/>
                <a:gd name="T5" fmla="*/ 64 h 306"/>
                <a:gd name="T6" fmla="*/ 56 w 66"/>
                <a:gd name="T7" fmla="*/ 134 h 306"/>
                <a:gd name="T8" fmla="*/ 60 w 66"/>
                <a:gd name="T9" fmla="*/ 206 h 306"/>
                <a:gd name="T10" fmla="*/ 62 w 66"/>
                <a:gd name="T11" fmla="*/ 238 h 306"/>
                <a:gd name="T12" fmla="*/ 66 w 66"/>
                <a:gd name="T13" fmla="*/ 268 h 306"/>
                <a:gd name="T14" fmla="*/ 34 w 66"/>
                <a:gd name="T15" fmla="*/ 306 h 306"/>
                <a:gd name="T16" fmla="*/ 0 w 66"/>
                <a:gd name="T17" fmla="*/ 258 h 306"/>
                <a:gd name="T18" fmla="*/ 0 w 66"/>
                <a:gd name="T19" fmla="*/ 258 h 306"/>
                <a:gd name="T20" fmla="*/ 6 w 66"/>
                <a:gd name="T21" fmla="*/ 248 h 306"/>
                <a:gd name="T22" fmla="*/ 12 w 66"/>
                <a:gd name="T23" fmla="*/ 234 h 306"/>
                <a:gd name="T24" fmla="*/ 20 w 66"/>
                <a:gd name="T25" fmla="*/ 204 h 306"/>
                <a:gd name="T26" fmla="*/ 24 w 66"/>
                <a:gd name="T27" fmla="*/ 170 h 306"/>
                <a:gd name="T28" fmla="*/ 28 w 66"/>
                <a:gd name="T29" fmla="*/ 134 h 306"/>
                <a:gd name="T30" fmla="*/ 32 w 66"/>
                <a:gd name="T31" fmla="*/ 60 h 306"/>
                <a:gd name="T32" fmla="*/ 34 w 66"/>
                <a:gd name="T33" fmla="*/ 26 h 306"/>
                <a:gd name="T34" fmla="*/ 36 w 66"/>
                <a:gd name="T35" fmla="*/ 0 h 306"/>
                <a:gd name="T36" fmla="*/ 62 w 66"/>
                <a:gd name="T37" fmla="*/ 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306">
                  <a:moveTo>
                    <a:pt x="62" y="2"/>
                  </a:moveTo>
                  <a:lnTo>
                    <a:pt x="62" y="2"/>
                  </a:lnTo>
                  <a:lnTo>
                    <a:pt x="58" y="64"/>
                  </a:lnTo>
                  <a:lnTo>
                    <a:pt x="56" y="134"/>
                  </a:lnTo>
                  <a:lnTo>
                    <a:pt x="60" y="206"/>
                  </a:lnTo>
                  <a:lnTo>
                    <a:pt x="62" y="238"/>
                  </a:lnTo>
                  <a:lnTo>
                    <a:pt x="66" y="268"/>
                  </a:lnTo>
                  <a:lnTo>
                    <a:pt x="34" y="306"/>
                  </a:lnTo>
                  <a:lnTo>
                    <a:pt x="0" y="258"/>
                  </a:lnTo>
                  <a:lnTo>
                    <a:pt x="0" y="258"/>
                  </a:lnTo>
                  <a:lnTo>
                    <a:pt x="6" y="248"/>
                  </a:lnTo>
                  <a:lnTo>
                    <a:pt x="12" y="234"/>
                  </a:lnTo>
                  <a:lnTo>
                    <a:pt x="20" y="204"/>
                  </a:lnTo>
                  <a:lnTo>
                    <a:pt x="24" y="170"/>
                  </a:lnTo>
                  <a:lnTo>
                    <a:pt x="28" y="134"/>
                  </a:lnTo>
                  <a:lnTo>
                    <a:pt x="32" y="60"/>
                  </a:lnTo>
                  <a:lnTo>
                    <a:pt x="34" y="26"/>
                  </a:lnTo>
                  <a:lnTo>
                    <a:pt x="36" y="0"/>
                  </a:lnTo>
                  <a:lnTo>
                    <a:pt x="62" y="2"/>
                  </a:lnTo>
                  <a:close/>
                </a:path>
              </a:pathLst>
            </a:custGeom>
            <a:solidFill>
              <a:srgbClr val="BC337B"/>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43" name="Freeform 33"/>
            <p:cNvSpPr/>
            <p:nvPr>
              <p:custDataLst>
                <p:tags r:id="rId30"/>
              </p:custDataLst>
            </p:nvPr>
          </p:nvSpPr>
          <p:spPr bwMode="auto">
            <a:xfrm>
              <a:off x="5486400" y="2760663"/>
              <a:ext cx="717550" cy="304800"/>
            </a:xfrm>
            <a:custGeom>
              <a:avLst/>
              <a:gdLst>
                <a:gd name="T0" fmla="*/ 234 w 452"/>
                <a:gd name="T1" fmla="*/ 112 h 192"/>
                <a:gd name="T2" fmla="*/ 86 w 452"/>
                <a:gd name="T3" fmla="*/ 66 h 192"/>
                <a:gd name="T4" fmla="*/ 86 w 452"/>
                <a:gd name="T5" fmla="*/ 66 h 192"/>
                <a:gd name="T6" fmla="*/ 70 w 452"/>
                <a:gd name="T7" fmla="*/ 62 h 192"/>
                <a:gd name="T8" fmla="*/ 54 w 452"/>
                <a:gd name="T9" fmla="*/ 62 h 192"/>
                <a:gd name="T10" fmla="*/ 40 w 452"/>
                <a:gd name="T11" fmla="*/ 64 h 192"/>
                <a:gd name="T12" fmla="*/ 28 w 452"/>
                <a:gd name="T13" fmla="*/ 70 h 192"/>
                <a:gd name="T14" fmla="*/ 16 w 452"/>
                <a:gd name="T15" fmla="*/ 76 h 192"/>
                <a:gd name="T16" fmla="*/ 8 w 452"/>
                <a:gd name="T17" fmla="*/ 86 h 192"/>
                <a:gd name="T18" fmla="*/ 2 w 452"/>
                <a:gd name="T19" fmla="*/ 94 h 192"/>
                <a:gd name="T20" fmla="*/ 0 w 452"/>
                <a:gd name="T21" fmla="*/ 104 h 192"/>
                <a:gd name="T22" fmla="*/ 0 w 452"/>
                <a:gd name="T23" fmla="*/ 104 h 192"/>
                <a:gd name="T24" fmla="*/ 0 w 452"/>
                <a:gd name="T25" fmla="*/ 118 h 192"/>
                <a:gd name="T26" fmla="*/ 0 w 452"/>
                <a:gd name="T27" fmla="*/ 126 h 192"/>
                <a:gd name="T28" fmla="*/ 4 w 452"/>
                <a:gd name="T29" fmla="*/ 134 h 192"/>
                <a:gd name="T30" fmla="*/ 8 w 452"/>
                <a:gd name="T31" fmla="*/ 140 h 192"/>
                <a:gd name="T32" fmla="*/ 14 w 452"/>
                <a:gd name="T33" fmla="*/ 148 h 192"/>
                <a:gd name="T34" fmla="*/ 22 w 452"/>
                <a:gd name="T35" fmla="*/ 154 h 192"/>
                <a:gd name="T36" fmla="*/ 32 w 452"/>
                <a:gd name="T37" fmla="*/ 158 h 192"/>
                <a:gd name="T38" fmla="*/ 200 w 452"/>
                <a:gd name="T39" fmla="*/ 188 h 192"/>
                <a:gd name="T40" fmla="*/ 200 w 452"/>
                <a:gd name="T41" fmla="*/ 188 h 192"/>
                <a:gd name="T42" fmla="*/ 222 w 452"/>
                <a:gd name="T43" fmla="*/ 192 h 192"/>
                <a:gd name="T44" fmla="*/ 242 w 452"/>
                <a:gd name="T45" fmla="*/ 192 h 192"/>
                <a:gd name="T46" fmla="*/ 250 w 452"/>
                <a:gd name="T47" fmla="*/ 190 h 192"/>
                <a:gd name="T48" fmla="*/ 260 w 452"/>
                <a:gd name="T49" fmla="*/ 186 h 192"/>
                <a:gd name="T50" fmla="*/ 268 w 452"/>
                <a:gd name="T51" fmla="*/ 182 h 192"/>
                <a:gd name="T52" fmla="*/ 278 w 452"/>
                <a:gd name="T53" fmla="*/ 176 h 192"/>
                <a:gd name="T54" fmla="*/ 452 w 452"/>
                <a:gd name="T55" fmla="*/ 28 h 192"/>
                <a:gd name="T56" fmla="*/ 422 w 452"/>
                <a:gd name="T57" fmla="*/ 0 h 192"/>
                <a:gd name="T58" fmla="*/ 422 w 452"/>
                <a:gd name="T59" fmla="*/ 0 h 192"/>
                <a:gd name="T60" fmla="*/ 366 w 452"/>
                <a:gd name="T61" fmla="*/ 32 h 192"/>
                <a:gd name="T62" fmla="*/ 316 w 452"/>
                <a:gd name="T63" fmla="*/ 62 h 192"/>
                <a:gd name="T64" fmla="*/ 274 w 452"/>
                <a:gd name="T65" fmla="*/ 88 h 192"/>
                <a:gd name="T66" fmla="*/ 234 w 452"/>
                <a:gd name="T67" fmla="*/ 112 h 192"/>
                <a:gd name="T68" fmla="*/ 234 w 452"/>
                <a:gd name="T69" fmla="*/ 11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2" h="192">
                  <a:moveTo>
                    <a:pt x="234" y="112"/>
                  </a:moveTo>
                  <a:lnTo>
                    <a:pt x="86" y="66"/>
                  </a:lnTo>
                  <a:lnTo>
                    <a:pt x="86" y="66"/>
                  </a:lnTo>
                  <a:lnTo>
                    <a:pt x="70" y="62"/>
                  </a:lnTo>
                  <a:lnTo>
                    <a:pt x="54" y="62"/>
                  </a:lnTo>
                  <a:lnTo>
                    <a:pt x="40" y="64"/>
                  </a:lnTo>
                  <a:lnTo>
                    <a:pt x="28" y="70"/>
                  </a:lnTo>
                  <a:lnTo>
                    <a:pt x="16" y="76"/>
                  </a:lnTo>
                  <a:lnTo>
                    <a:pt x="8" y="86"/>
                  </a:lnTo>
                  <a:lnTo>
                    <a:pt x="2" y="94"/>
                  </a:lnTo>
                  <a:lnTo>
                    <a:pt x="0" y="104"/>
                  </a:lnTo>
                  <a:lnTo>
                    <a:pt x="0" y="104"/>
                  </a:lnTo>
                  <a:lnTo>
                    <a:pt x="0" y="118"/>
                  </a:lnTo>
                  <a:lnTo>
                    <a:pt x="0" y="126"/>
                  </a:lnTo>
                  <a:lnTo>
                    <a:pt x="4" y="134"/>
                  </a:lnTo>
                  <a:lnTo>
                    <a:pt x="8" y="140"/>
                  </a:lnTo>
                  <a:lnTo>
                    <a:pt x="14" y="148"/>
                  </a:lnTo>
                  <a:lnTo>
                    <a:pt x="22" y="154"/>
                  </a:lnTo>
                  <a:lnTo>
                    <a:pt x="32" y="158"/>
                  </a:lnTo>
                  <a:lnTo>
                    <a:pt x="200" y="188"/>
                  </a:lnTo>
                  <a:lnTo>
                    <a:pt x="200" y="188"/>
                  </a:lnTo>
                  <a:lnTo>
                    <a:pt x="222" y="192"/>
                  </a:lnTo>
                  <a:lnTo>
                    <a:pt x="242" y="192"/>
                  </a:lnTo>
                  <a:lnTo>
                    <a:pt x="250" y="190"/>
                  </a:lnTo>
                  <a:lnTo>
                    <a:pt x="260" y="186"/>
                  </a:lnTo>
                  <a:lnTo>
                    <a:pt x="268" y="182"/>
                  </a:lnTo>
                  <a:lnTo>
                    <a:pt x="278" y="176"/>
                  </a:lnTo>
                  <a:lnTo>
                    <a:pt x="452" y="28"/>
                  </a:lnTo>
                  <a:lnTo>
                    <a:pt x="422" y="0"/>
                  </a:lnTo>
                  <a:lnTo>
                    <a:pt x="422" y="0"/>
                  </a:lnTo>
                  <a:lnTo>
                    <a:pt x="366" y="32"/>
                  </a:lnTo>
                  <a:lnTo>
                    <a:pt x="316" y="62"/>
                  </a:lnTo>
                  <a:lnTo>
                    <a:pt x="274" y="88"/>
                  </a:lnTo>
                  <a:lnTo>
                    <a:pt x="234" y="112"/>
                  </a:lnTo>
                  <a:lnTo>
                    <a:pt x="234" y="112"/>
                  </a:lnTo>
                  <a:close/>
                </a:path>
              </a:pathLst>
            </a:custGeom>
            <a:solidFill>
              <a:srgbClr val="595E7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44" name="Freeform 34"/>
            <p:cNvSpPr/>
            <p:nvPr>
              <p:custDataLst>
                <p:tags r:id="rId31"/>
              </p:custDataLst>
            </p:nvPr>
          </p:nvSpPr>
          <p:spPr bwMode="auto">
            <a:xfrm>
              <a:off x="5486400" y="2760663"/>
              <a:ext cx="695325" cy="269875"/>
            </a:xfrm>
            <a:custGeom>
              <a:avLst/>
              <a:gdLst>
                <a:gd name="T0" fmla="*/ 234 w 438"/>
                <a:gd name="T1" fmla="*/ 112 h 170"/>
                <a:gd name="T2" fmla="*/ 86 w 438"/>
                <a:gd name="T3" fmla="*/ 66 h 170"/>
                <a:gd name="T4" fmla="*/ 86 w 438"/>
                <a:gd name="T5" fmla="*/ 66 h 170"/>
                <a:gd name="T6" fmla="*/ 70 w 438"/>
                <a:gd name="T7" fmla="*/ 62 h 170"/>
                <a:gd name="T8" fmla="*/ 54 w 438"/>
                <a:gd name="T9" fmla="*/ 62 h 170"/>
                <a:gd name="T10" fmla="*/ 40 w 438"/>
                <a:gd name="T11" fmla="*/ 64 h 170"/>
                <a:gd name="T12" fmla="*/ 28 w 438"/>
                <a:gd name="T13" fmla="*/ 70 h 170"/>
                <a:gd name="T14" fmla="*/ 16 w 438"/>
                <a:gd name="T15" fmla="*/ 76 h 170"/>
                <a:gd name="T16" fmla="*/ 8 w 438"/>
                <a:gd name="T17" fmla="*/ 86 h 170"/>
                <a:gd name="T18" fmla="*/ 2 w 438"/>
                <a:gd name="T19" fmla="*/ 94 h 170"/>
                <a:gd name="T20" fmla="*/ 0 w 438"/>
                <a:gd name="T21" fmla="*/ 104 h 170"/>
                <a:gd name="T22" fmla="*/ 0 w 438"/>
                <a:gd name="T23" fmla="*/ 104 h 170"/>
                <a:gd name="T24" fmla="*/ 0 w 438"/>
                <a:gd name="T25" fmla="*/ 108 h 170"/>
                <a:gd name="T26" fmla="*/ 0 w 438"/>
                <a:gd name="T27" fmla="*/ 108 h 170"/>
                <a:gd name="T28" fmla="*/ 4 w 438"/>
                <a:gd name="T29" fmla="*/ 116 h 170"/>
                <a:gd name="T30" fmla="*/ 10 w 438"/>
                <a:gd name="T31" fmla="*/ 124 h 170"/>
                <a:gd name="T32" fmla="*/ 18 w 438"/>
                <a:gd name="T33" fmla="*/ 130 h 170"/>
                <a:gd name="T34" fmla="*/ 28 w 438"/>
                <a:gd name="T35" fmla="*/ 136 h 170"/>
                <a:gd name="T36" fmla="*/ 196 w 438"/>
                <a:gd name="T37" fmla="*/ 166 h 170"/>
                <a:gd name="T38" fmla="*/ 196 w 438"/>
                <a:gd name="T39" fmla="*/ 166 h 170"/>
                <a:gd name="T40" fmla="*/ 218 w 438"/>
                <a:gd name="T41" fmla="*/ 170 h 170"/>
                <a:gd name="T42" fmla="*/ 238 w 438"/>
                <a:gd name="T43" fmla="*/ 170 h 170"/>
                <a:gd name="T44" fmla="*/ 248 w 438"/>
                <a:gd name="T45" fmla="*/ 168 h 170"/>
                <a:gd name="T46" fmla="*/ 256 w 438"/>
                <a:gd name="T47" fmla="*/ 164 h 170"/>
                <a:gd name="T48" fmla="*/ 266 w 438"/>
                <a:gd name="T49" fmla="*/ 160 h 170"/>
                <a:gd name="T50" fmla="*/ 274 w 438"/>
                <a:gd name="T51" fmla="*/ 154 h 170"/>
                <a:gd name="T52" fmla="*/ 438 w 438"/>
                <a:gd name="T53" fmla="*/ 14 h 170"/>
                <a:gd name="T54" fmla="*/ 422 w 438"/>
                <a:gd name="T55" fmla="*/ 0 h 170"/>
                <a:gd name="T56" fmla="*/ 422 w 438"/>
                <a:gd name="T57" fmla="*/ 0 h 170"/>
                <a:gd name="T58" fmla="*/ 366 w 438"/>
                <a:gd name="T59" fmla="*/ 32 h 170"/>
                <a:gd name="T60" fmla="*/ 316 w 438"/>
                <a:gd name="T61" fmla="*/ 62 h 170"/>
                <a:gd name="T62" fmla="*/ 274 w 438"/>
                <a:gd name="T63" fmla="*/ 88 h 170"/>
                <a:gd name="T64" fmla="*/ 234 w 438"/>
                <a:gd name="T65" fmla="*/ 112 h 170"/>
                <a:gd name="T66" fmla="*/ 234 w 438"/>
                <a:gd name="T67" fmla="*/ 11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8" h="170">
                  <a:moveTo>
                    <a:pt x="234" y="112"/>
                  </a:moveTo>
                  <a:lnTo>
                    <a:pt x="86" y="66"/>
                  </a:lnTo>
                  <a:lnTo>
                    <a:pt x="86" y="66"/>
                  </a:lnTo>
                  <a:lnTo>
                    <a:pt x="70" y="62"/>
                  </a:lnTo>
                  <a:lnTo>
                    <a:pt x="54" y="62"/>
                  </a:lnTo>
                  <a:lnTo>
                    <a:pt x="40" y="64"/>
                  </a:lnTo>
                  <a:lnTo>
                    <a:pt x="28" y="70"/>
                  </a:lnTo>
                  <a:lnTo>
                    <a:pt x="16" y="76"/>
                  </a:lnTo>
                  <a:lnTo>
                    <a:pt x="8" y="86"/>
                  </a:lnTo>
                  <a:lnTo>
                    <a:pt x="2" y="94"/>
                  </a:lnTo>
                  <a:lnTo>
                    <a:pt x="0" y="104"/>
                  </a:lnTo>
                  <a:lnTo>
                    <a:pt x="0" y="104"/>
                  </a:lnTo>
                  <a:lnTo>
                    <a:pt x="0" y="108"/>
                  </a:lnTo>
                  <a:lnTo>
                    <a:pt x="0" y="108"/>
                  </a:lnTo>
                  <a:lnTo>
                    <a:pt x="4" y="116"/>
                  </a:lnTo>
                  <a:lnTo>
                    <a:pt x="10" y="124"/>
                  </a:lnTo>
                  <a:lnTo>
                    <a:pt x="18" y="130"/>
                  </a:lnTo>
                  <a:lnTo>
                    <a:pt x="28" y="136"/>
                  </a:lnTo>
                  <a:lnTo>
                    <a:pt x="196" y="166"/>
                  </a:lnTo>
                  <a:lnTo>
                    <a:pt x="196" y="166"/>
                  </a:lnTo>
                  <a:lnTo>
                    <a:pt x="218" y="170"/>
                  </a:lnTo>
                  <a:lnTo>
                    <a:pt x="238" y="170"/>
                  </a:lnTo>
                  <a:lnTo>
                    <a:pt x="248" y="168"/>
                  </a:lnTo>
                  <a:lnTo>
                    <a:pt x="256" y="164"/>
                  </a:lnTo>
                  <a:lnTo>
                    <a:pt x="266" y="160"/>
                  </a:lnTo>
                  <a:lnTo>
                    <a:pt x="274" y="154"/>
                  </a:lnTo>
                  <a:lnTo>
                    <a:pt x="438" y="14"/>
                  </a:lnTo>
                  <a:lnTo>
                    <a:pt x="422" y="0"/>
                  </a:lnTo>
                  <a:lnTo>
                    <a:pt x="422" y="0"/>
                  </a:lnTo>
                  <a:lnTo>
                    <a:pt x="366" y="32"/>
                  </a:lnTo>
                  <a:lnTo>
                    <a:pt x="316" y="62"/>
                  </a:lnTo>
                  <a:lnTo>
                    <a:pt x="274" y="88"/>
                  </a:lnTo>
                  <a:lnTo>
                    <a:pt x="234" y="112"/>
                  </a:lnTo>
                  <a:lnTo>
                    <a:pt x="234" y="112"/>
                  </a:lnTo>
                  <a:close/>
                </a:path>
              </a:pathLst>
            </a:custGeom>
            <a:solidFill>
              <a:srgbClr val="6F7681"/>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45" name="Freeform 35"/>
            <p:cNvSpPr/>
            <p:nvPr>
              <p:custDataLst>
                <p:tags r:id="rId32"/>
              </p:custDataLst>
            </p:nvPr>
          </p:nvSpPr>
          <p:spPr bwMode="auto">
            <a:xfrm>
              <a:off x="6156325" y="2713038"/>
              <a:ext cx="155575" cy="85725"/>
            </a:xfrm>
            <a:custGeom>
              <a:avLst/>
              <a:gdLst>
                <a:gd name="T0" fmla="*/ 0 w 98"/>
                <a:gd name="T1" fmla="*/ 30 h 54"/>
                <a:gd name="T2" fmla="*/ 28 w 98"/>
                <a:gd name="T3" fmla="*/ 12 h 54"/>
                <a:gd name="T4" fmla="*/ 98 w 98"/>
                <a:gd name="T5" fmla="*/ 0 h 54"/>
                <a:gd name="T6" fmla="*/ 78 w 98"/>
                <a:gd name="T7" fmla="*/ 20 h 54"/>
                <a:gd name="T8" fmla="*/ 50 w 98"/>
                <a:gd name="T9" fmla="*/ 32 h 54"/>
                <a:gd name="T10" fmla="*/ 28 w 98"/>
                <a:gd name="T11" fmla="*/ 54 h 54"/>
                <a:gd name="T12" fmla="*/ 0 w 98"/>
                <a:gd name="T13" fmla="*/ 30 h 54"/>
              </a:gdLst>
              <a:ahLst/>
              <a:cxnLst>
                <a:cxn ang="0">
                  <a:pos x="T0" y="T1"/>
                </a:cxn>
                <a:cxn ang="0">
                  <a:pos x="T2" y="T3"/>
                </a:cxn>
                <a:cxn ang="0">
                  <a:pos x="T4" y="T5"/>
                </a:cxn>
                <a:cxn ang="0">
                  <a:pos x="T6" y="T7"/>
                </a:cxn>
                <a:cxn ang="0">
                  <a:pos x="T8" y="T9"/>
                </a:cxn>
                <a:cxn ang="0">
                  <a:pos x="T10" y="T11"/>
                </a:cxn>
                <a:cxn ang="0">
                  <a:pos x="T12" y="T13"/>
                </a:cxn>
              </a:cxnLst>
              <a:rect l="0" t="0" r="r" b="b"/>
              <a:pathLst>
                <a:path w="98" h="54">
                  <a:moveTo>
                    <a:pt x="0" y="30"/>
                  </a:moveTo>
                  <a:lnTo>
                    <a:pt x="28" y="12"/>
                  </a:lnTo>
                  <a:lnTo>
                    <a:pt x="98" y="0"/>
                  </a:lnTo>
                  <a:lnTo>
                    <a:pt x="78" y="20"/>
                  </a:lnTo>
                  <a:lnTo>
                    <a:pt x="50" y="32"/>
                  </a:lnTo>
                  <a:lnTo>
                    <a:pt x="28" y="54"/>
                  </a:lnTo>
                  <a:lnTo>
                    <a:pt x="0" y="30"/>
                  </a:lnTo>
                  <a:close/>
                </a:path>
              </a:pathLst>
            </a:custGeom>
            <a:solidFill>
              <a:srgbClr val="F7ECDC"/>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46" name="Freeform 36"/>
            <p:cNvSpPr/>
            <p:nvPr>
              <p:custDataLst>
                <p:tags r:id="rId33"/>
              </p:custDataLst>
            </p:nvPr>
          </p:nvSpPr>
          <p:spPr bwMode="auto">
            <a:xfrm>
              <a:off x="5280025" y="4217988"/>
              <a:ext cx="387350" cy="165100"/>
            </a:xfrm>
            <a:custGeom>
              <a:avLst/>
              <a:gdLst>
                <a:gd name="T0" fmla="*/ 36 w 244"/>
                <a:gd name="T1" fmla="*/ 2 h 104"/>
                <a:gd name="T2" fmla="*/ 26 w 244"/>
                <a:gd name="T3" fmla="*/ 32 h 104"/>
                <a:gd name="T4" fmla="*/ 26 w 244"/>
                <a:gd name="T5" fmla="*/ 32 h 104"/>
                <a:gd name="T6" fmla="*/ 18 w 244"/>
                <a:gd name="T7" fmla="*/ 48 h 104"/>
                <a:gd name="T8" fmla="*/ 10 w 244"/>
                <a:gd name="T9" fmla="*/ 66 h 104"/>
                <a:gd name="T10" fmla="*/ 0 w 244"/>
                <a:gd name="T11" fmla="*/ 102 h 104"/>
                <a:gd name="T12" fmla="*/ 242 w 244"/>
                <a:gd name="T13" fmla="*/ 104 h 104"/>
                <a:gd name="T14" fmla="*/ 242 w 244"/>
                <a:gd name="T15" fmla="*/ 104 h 104"/>
                <a:gd name="T16" fmla="*/ 244 w 244"/>
                <a:gd name="T17" fmla="*/ 92 h 104"/>
                <a:gd name="T18" fmla="*/ 242 w 244"/>
                <a:gd name="T19" fmla="*/ 80 h 104"/>
                <a:gd name="T20" fmla="*/ 238 w 244"/>
                <a:gd name="T21" fmla="*/ 72 h 104"/>
                <a:gd name="T22" fmla="*/ 230 w 244"/>
                <a:gd name="T23" fmla="*/ 64 h 104"/>
                <a:gd name="T24" fmla="*/ 222 w 244"/>
                <a:gd name="T25" fmla="*/ 60 h 104"/>
                <a:gd name="T26" fmla="*/ 210 w 244"/>
                <a:gd name="T27" fmla="*/ 54 h 104"/>
                <a:gd name="T28" fmla="*/ 186 w 244"/>
                <a:gd name="T29" fmla="*/ 48 h 104"/>
                <a:gd name="T30" fmla="*/ 138 w 244"/>
                <a:gd name="T31" fmla="*/ 38 h 104"/>
                <a:gd name="T32" fmla="*/ 128 w 244"/>
                <a:gd name="T33" fmla="*/ 36 h 104"/>
                <a:gd name="T34" fmla="*/ 122 w 244"/>
                <a:gd name="T35" fmla="*/ 32 h 104"/>
                <a:gd name="T36" fmla="*/ 116 w 244"/>
                <a:gd name="T37" fmla="*/ 28 h 104"/>
                <a:gd name="T38" fmla="*/ 112 w 244"/>
                <a:gd name="T39" fmla="*/ 24 h 104"/>
                <a:gd name="T40" fmla="*/ 118 w 244"/>
                <a:gd name="T41" fmla="*/ 0 h 104"/>
                <a:gd name="T42" fmla="*/ 36 w 244"/>
                <a:gd name="T43"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4" h="104">
                  <a:moveTo>
                    <a:pt x="36" y="2"/>
                  </a:moveTo>
                  <a:lnTo>
                    <a:pt x="26" y="32"/>
                  </a:lnTo>
                  <a:lnTo>
                    <a:pt x="26" y="32"/>
                  </a:lnTo>
                  <a:lnTo>
                    <a:pt x="18" y="48"/>
                  </a:lnTo>
                  <a:lnTo>
                    <a:pt x="10" y="66"/>
                  </a:lnTo>
                  <a:lnTo>
                    <a:pt x="0" y="102"/>
                  </a:lnTo>
                  <a:lnTo>
                    <a:pt x="242" y="104"/>
                  </a:lnTo>
                  <a:lnTo>
                    <a:pt x="242" y="104"/>
                  </a:lnTo>
                  <a:lnTo>
                    <a:pt x="244" y="92"/>
                  </a:lnTo>
                  <a:lnTo>
                    <a:pt x="242" y="80"/>
                  </a:lnTo>
                  <a:lnTo>
                    <a:pt x="238" y="72"/>
                  </a:lnTo>
                  <a:lnTo>
                    <a:pt x="230" y="64"/>
                  </a:lnTo>
                  <a:lnTo>
                    <a:pt x="222" y="60"/>
                  </a:lnTo>
                  <a:lnTo>
                    <a:pt x="210" y="54"/>
                  </a:lnTo>
                  <a:lnTo>
                    <a:pt x="186" y="48"/>
                  </a:lnTo>
                  <a:lnTo>
                    <a:pt x="138" y="38"/>
                  </a:lnTo>
                  <a:lnTo>
                    <a:pt x="128" y="36"/>
                  </a:lnTo>
                  <a:lnTo>
                    <a:pt x="122" y="32"/>
                  </a:lnTo>
                  <a:lnTo>
                    <a:pt x="116" y="28"/>
                  </a:lnTo>
                  <a:lnTo>
                    <a:pt x="112" y="24"/>
                  </a:lnTo>
                  <a:lnTo>
                    <a:pt x="118" y="0"/>
                  </a:lnTo>
                  <a:lnTo>
                    <a:pt x="36" y="2"/>
                  </a:lnTo>
                  <a:close/>
                </a:path>
              </a:pathLst>
            </a:custGeom>
            <a:solidFill>
              <a:srgbClr val="6B3513"/>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47" name="Freeform 37"/>
            <p:cNvSpPr/>
            <p:nvPr>
              <p:custDataLst>
                <p:tags r:id="rId34"/>
              </p:custDataLst>
            </p:nvPr>
          </p:nvSpPr>
          <p:spPr bwMode="auto">
            <a:xfrm>
              <a:off x="5321300" y="4217988"/>
              <a:ext cx="146050" cy="60325"/>
            </a:xfrm>
            <a:custGeom>
              <a:avLst/>
              <a:gdLst>
                <a:gd name="T0" fmla="*/ 10 w 92"/>
                <a:gd name="T1" fmla="*/ 2 h 38"/>
                <a:gd name="T2" fmla="*/ 0 w 92"/>
                <a:gd name="T3" fmla="*/ 32 h 38"/>
                <a:gd name="T4" fmla="*/ 0 w 92"/>
                <a:gd name="T5" fmla="*/ 32 h 38"/>
                <a:gd name="T6" fmla="*/ 0 w 92"/>
                <a:gd name="T7" fmla="*/ 32 h 38"/>
                <a:gd name="T8" fmla="*/ 20 w 92"/>
                <a:gd name="T9" fmla="*/ 36 h 38"/>
                <a:gd name="T10" fmla="*/ 42 w 92"/>
                <a:gd name="T11" fmla="*/ 38 h 38"/>
                <a:gd name="T12" fmla="*/ 54 w 92"/>
                <a:gd name="T13" fmla="*/ 38 h 38"/>
                <a:gd name="T14" fmla="*/ 64 w 92"/>
                <a:gd name="T15" fmla="*/ 36 h 38"/>
                <a:gd name="T16" fmla="*/ 76 w 92"/>
                <a:gd name="T17" fmla="*/ 30 h 38"/>
                <a:gd name="T18" fmla="*/ 86 w 92"/>
                <a:gd name="T19" fmla="*/ 24 h 38"/>
                <a:gd name="T20" fmla="*/ 86 w 92"/>
                <a:gd name="T21" fmla="*/ 24 h 38"/>
                <a:gd name="T22" fmla="*/ 92 w 92"/>
                <a:gd name="T23" fmla="*/ 0 h 38"/>
                <a:gd name="T24" fmla="*/ 10 w 92"/>
                <a:gd name="T2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38">
                  <a:moveTo>
                    <a:pt x="10" y="2"/>
                  </a:moveTo>
                  <a:lnTo>
                    <a:pt x="0" y="32"/>
                  </a:lnTo>
                  <a:lnTo>
                    <a:pt x="0" y="32"/>
                  </a:lnTo>
                  <a:lnTo>
                    <a:pt x="0" y="32"/>
                  </a:lnTo>
                  <a:lnTo>
                    <a:pt x="20" y="36"/>
                  </a:lnTo>
                  <a:lnTo>
                    <a:pt x="42" y="38"/>
                  </a:lnTo>
                  <a:lnTo>
                    <a:pt x="54" y="38"/>
                  </a:lnTo>
                  <a:lnTo>
                    <a:pt x="64" y="36"/>
                  </a:lnTo>
                  <a:lnTo>
                    <a:pt x="76" y="30"/>
                  </a:lnTo>
                  <a:lnTo>
                    <a:pt x="86" y="24"/>
                  </a:lnTo>
                  <a:lnTo>
                    <a:pt x="86" y="24"/>
                  </a:lnTo>
                  <a:lnTo>
                    <a:pt x="92" y="0"/>
                  </a:lnTo>
                  <a:lnTo>
                    <a:pt x="10" y="2"/>
                  </a:lnTo>
                  <a:close/>
                </a:path>
              </a:pathLst>
            </a:custGeom>
            <a:solidFill>
              <a:srgbClr val="1F1A17"/>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sp>
          <p:nvSpPr>
            <p:cNvPr id="48" name="Freeform 38"/>
            <p:cNvSpPr/>
            <p:nvPr>
              <p:custDataLst>
                <p:tags r:id="rId35"/>
              </p:custDataLst>
            </p:nvPr>
          </p:nvSpPr>
          <p:spPr bwMode="auto">
            <a:xfrm>
              <a:off x="5280025" y="4364038"/>
              <a:ext cx="387350" cy="19050"/>
            </a:xfrm>
            <a:custGeom>
              <a:avLst/>
              <a:gdLst>
                <a:gd name="T0" fmla="*/ 2 w 244"/>
                <a:gd name="T1" fmla="*/ 0 h 12"/>
                <a:gd name="T2" fmla="*/ 2 w 244"/>
                <a:gd name="T3" fmla="*/ 0 h 12"/>
                <a:gd name="T4" fmla="*/ 0 w 244"/>
                <a:gd name="T5" fmla="*/ 10 h 12"/>
                <a:gd name="T6" fmla="*/ 242 w 244"/>
                <a:gd name="T7" fmla="*/ 12 h 12"/>
                <a:gd name="T8" fmla="*/ 242 w 244"/>
                <a:gd name="T9" fmla="*/ 12 h 12"/>
                <a:gd name="T10" fmla="*/ 244 w 244"/>
                <a:gd name="T11" fmla="*/ 6 h 12"/>
                <a:gd name="T12" fmla="*/ 244 w 244"/>
                <a:gd name="T13" fmla="*/ 0 h 12"/>
                <a:gd name="T14" fmla="*/ 2 w 24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4" h="12">
                  <a:moveTo>
                    <a:pt x="2" y="0"/>
                  </a:moveTo>
                  <a:lnTo>
                    <a:pt x="2" y="0"/>
                  </a:lnTo>
                  <a:lnTo>
                    <a:pt x="0" y="10"/>
                  </a:lnTo>
                  <a:lnTo>
                    <a:pt x="242" y="12"/>
                  </a:lnTo>
                  <a:lnTo>
                    <a:pt x="242" y="12"/>
                  </a:lnTo>
                  <a:lnTo>
                    <a:pt x="244" y="6"/>
                  </a:lnTo>
                  <a:lnTo>
                    <a:pt x="244" y="0"/>
                  </a:lnTo>
                  <a:lnTo>
                    <a:pt x="2" y="0"/>
                  </a:lnTo>
                  <a:close/>
                </a:path>
              </a:pathLst>
            </a:custGeom>
            <a:solidFill>
              <a:srgbClr val="8C8562"/>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zh-CN" altLang="en-US" sz="1350"/>
            </a:p>
          </p:txBody>
        </p:sp>
      </p:grpSp>
      <p:sp>
        <p:nvSpPr>
          <p:cNvPr id="122" name="文本框 121"/>
          <p:cNvSpPr txBox="1"/>
          <p:nvPr>
            <p:custDataLst>
              <p:tags r:id="rId36"/>
            </p:custDataLst>
          </p:nvPr>
        </p:nvSpPr>
        <p:spPr>
          <a:xfrm>
            <a:off x="4114165" y="1388110"/>
            <a:ext cx="3229610" cy="350520"/>
          </a:xfrm>
          <a:prstGeom prst="rect">
            <a:avLst/>
          </a:prstGeom>
          <a:noFill/>
        </p:spPr>
        <p:txBody>
          <a:bodyPr wrap="square" rtlCol="0">
            <a:spAutoFit/>
          </a:bodyPr>
          <a:lstStyle/>
          <a:p>
            <a:pPr marL="0" lvl="0" indent="0" algn="l">
              <a:lnSpc>
                <a:spcPct val="130000"/>
              </a:lnSpc>
              <a:spcBef>
                <a:spcPts val="0"/>
              </a:spcBef>
              <a:spcAft>
                <a:spcPts val="0"/>
              </a:spcAft>
              <a:buSzPct val="100000"/>
            </a:pPr>
            <a:r>
              <a:rPr lang="zh-CN" altLang="en-US" sz="1300">
                <a:solidFill>
                  <a:schemeClr val="tx1">
                    <a:lumMod val="65000"/>
                    <a:lumOff val="35000"/>
                  </a:schemeClr>
                </a:solidFill>
                <a:latin typeface="微软雅黑" panose="020B0503020204020204" pitchFamily="34" charset="-122"/>
                <a:ea typeface="微软雅黑" panose="020B0503020204020204" pitchFamily="34" charset="-122"/>
              </a:rPr>
              <a:t>动火前要指定现场安全负责人</a:t>
            </a:r>
            <a:endParaRPr lang="zh-CN" altLang="en-US" sz="130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123" name="文本框 122"/>
          <p:cNvSpPr txBox="1"/>
          <p:nvPr>
            <p:custDataLst>
              <p:tags r:id="rId37"/>
            </p:custDataLst>
          </p:nvPr>
        </p:nvSpPr>
        <p:spPr>
          <a:xfrm>
            <a:off x="4613275" y="2223770"/>
            <a:ext cx="3811270" cy="610235"/>
          </a:xfrm>
          <a:prstGeom prst="rect">
            <a:avLst/>
          </a:prstGeom>
          <a:noFill/>
        </p:spPr>
        <p:txBody>
          <a:bodyPr wrap="square" rtlCol="0">
            <a:spAutoFit/>
          </a:bodyPr>
          <a:lstStyle/>
          <a:p>
            <a:pPr marL="0" lvl="0" indent="0" algn="l">
              <a:lnSpc>
                <a:spcPct val="130000"/>
              </a:lnSpc>
              <a:spcBef>
                <a:spcPts val="0"/>
              </a:spcBef>
              <a:spcAft>
                <a:spcPts val="0"/>
              </a:spcAft>
              <a:buSzPct val="100000"/>
            </a:pPr>
            <a:r>
              <a:rPr lang="zh-CN" altLang="en-US" sz="1300">
                <a:solidFill>
                  <a:schemeClr val="tx1">
                    <a:lumMod val="65000"/>
                    <a:lumOff val="35000"/>
                  </a:schemeClr>
                </a:solidFill>
                <a:latin typeface="微软雅黑" panose="020B0503020204020204" pitchFamily="34" charset="-122"/>
                <a:ea typeface="微软雅黑" panose="020B0503020204020204" pitchFamily="34" charset="-122"/>
              </a:rPr>
              <a:t>现场安全负责人和动火人员必须经常注意动火情况，发现不安全苗头时，要立即停止动火</a:t>
            </a:r>
            <a:endParaRPr lang="zh-CN" altLang="en-US" sz="130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124" name="文本框 123"/>
          <p:cNvSpPr txBox="1"/>
          <p:nvPr>
            <p:custDataLst>
              <p:tags r:id="rId38"/>
            </p:custDataLst>
          </p:nvPr>
        </p:nvSpPr>
        <p:spPr>
          <a:xfrm>
            <a:off x="4678045" y="3314065"/>
            <a:ext cx="3451225" cy="350520"/>
          </a:xfrm>
          <a:prstGeom prst="rect">
            <a:avLst/>
          </a:prstGeom>
          <a:noFill/>
        </p:spPr>
        <p:txBody>
          <a:bodyPr wrap="square" rtlCol="0">
            <a:spAutoFit/>
          </a:bodyPr>
          <a:lstStyle/>
          <a:p>
            <a:pPr marL="0" lvl="0" indent="0" algn="l">
              <a:lnSpc>
                <a:spcPct val="130000"/>
              </a:lnSpc>
              <a:spcBef>
                <a:spcPts val="0"/>
              </a:spcBef>
              <a:spcAft>
                <a:spcPts val="0"/>
              </a:spcAft>
              <a:buSzPct val="100000"/>
            </a:pPr>
            <a:r>
              <a:rPr lang="zh-CN" altLang="en-US" sz="1300">
                <a:solidFill>
                  <a:schemeClr val="tx1">
                    <a:lumMod val="65000"/>
                    <a:lumOff val="35000"/>
                  </a:schemeClr>
                </a:solidFill>
                <a:latin typeface="微软雅黑" panose="020B0503020204020204" pitchFamily="34" charset="-122"/>
                <a:ea typeface="微软雅黑" panose="020B0503020204020204" pitchFamily="34" charset="-122"/>
              </a:rPr>
              <a:t>发生火灾爆炸事故时，要及时扑灭</a:t>
            </a:r>
            <a:endParaRPr lang="zh-CN" altLang="en-US" sz="130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125" name="文本框 124"/>
          <p:cNvSpPr txBox="1"/>
          <p:nvPr>
            <p:custDataLst>
              <p:tags r:id="rId39"/>
            </p:custDataLst>
          </p:nvPr>
        </p:nvSpPr>
        <p:spPr>
          <a:xfrm>
            <a:off x="4171315" y="4236085"/>
            <a:ext cx="3458210" cy="350520"/>
          </a:xfrm>
          <a:prstGeom prst="rect">
            <a:avLst/>
          </a:prstGeom>
          <a:noFill/>
        </p:spPr>
        <p:txBody>
          <a:bodyPr wrap="square" rtlCol="0">
            <a:spAutoFit/>
          </a:bodyPr>
          <a:lstStyle/>
          <a:p>
            <a:pPr marL="0" lvl="0" indent="0" algn="l">
              <a:lnSpc>
                <a:spcPct val="130000"/>
              </a:lnSpc>
              <a:spcBef>
                <a:spcPts val="0"/>
              </a:spcBef>
              <a:spcAft>
                <a:spcPts val="0"/>
              </a:spcAft>
              <a:buSzPct val="100000"/>
            </a:pPr>
            <a:r>
              <a:rPr lang="zh-CN" altLang="en-US" sz="1300">
                <a:solidFill>
                  <a:schemeClr val="tx1">
                    <a:lumMod val="65000"/>
                    <a:lumOff val="35000"/>
                  </a:schemeClr>
                </a:solidFill>
                <a:latin typeface="微软雅黑" panose="020B0503020204020204" pitchFamily="34" charset="-122"/>
                <a:ea typeface="微软雅黑" panose="020B0503020204020204" pitchFamily="34" charset="-122"/>
              </a:rPr>
              <a:t>动火人员要严格执行安全操作规程</a:t>
            </a:r>
            <a:endParaRPr lang="zh-CN" altLang="en-US" sz="130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119" name="椭圆 118"/>
          <p:cNvSpPr/>
          <p:nvPr/>
        </p:nvSpPr>
        <p:spPr>
          <a:xfrm>
            <a:off x="2023110" y="2203450"/>
            <a:ext cx="1800225" cy="180022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框 3"/>
          <p:cNvSpPr txBox="1"/>
          <p:nvPr/>
        </p:nvSpPr>
        <p:spPr>
          <a:xfrm>
            <a:off x="2289810" y="2875915"/>
            <a:ext cx="1390650" cy="306705"/>
          </a:xfrm>
          <a:prstGeom prst="rect">
            <a:avLst/>
          </a:prstGeom>
          <a:noFill/>
        </p:spPr>
        <p:txBody>
          <a:bodyPr wrap="square" rtlCol="0" anchor="t">
            <a:spAutoFit/>
          </a:bodyPr>
          <a:lstStyle/>
          <a:p>
            <a:r>
              <a:rPr lang="zh-CN" altLang="en-US" sz="1400" b="1">
                <a:solidFill>
                  <a:schemeClr val="bg1"/>
                </a:solidFill>
                <a:latin typeface="微软雅黑" panose="020B0503020204020204" pitchFamily="34" charset="-122"/>
                <a:ea typeface="微软雅黑" panose="020B0503020204020204" pitchFamily="34" charset="-122"/>
              </a:rPr>
              <a:t>动火中“四要”</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120" name="椭圆 119"/>
          <p:cNvSpPr/>
          <p:nvPr/>
        </p:nvSpPr>
        <p:spPr>
          <a:xfrm>
            <a:off x="3624580" y="1388110"/>
            <a:ext cx="432435" cy="43243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椭圆 120"/>
          <p:cNvSpPr/>
          <p:nvPr/>
        </p:nvSpPr>
        <p:spPr>
          <a:xfrm>
            <a:off x="4057015" y="2310130"/>
            <a:ext cx="432435" cy="43243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椭圆 125"/>
          <p:cNvSpPr/>
          <p:nvPr/>
        </p:nvSpPr>
        <p:spPr>
          <a:xfrm>
            <a:off x="4057015" y="3272790"/>
            <a:ext cx="432435" cy="43243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椭圆 139"/>
          <p:cNvSpPr/>
          <p:nvPr/>
        </p:nvSpPr>
        <p:spPr>
          <a:xfrm>
            <a:off x="3624580" y="4154170"/>
            <a:ext cx="432435" cy="43243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文本框 140"/>
          <p:cNvSpPr txBox="1"/>
          <p:nvPr/>
        </p:nvSpPr>
        <p:spPr>
          <a:xfrm>
            <a:off x="3630930" y="1435735"/>
            <a:ext cx="483235" cy="337185"/>
          </a:xfrm>
          <a:prstGeom prst="rect">
            <a:avLst/>
          </a:prstGeom>
          <a:noFill/>
        </p:spPr>
        <p:txBody>
          <a:bodyPr wrap="square" rtlCol="0" anchor="t">
            <a:spAutoFit/>
          </a:bodyPr>
          <a:lstStyle/>
          <a:p>
            <a:r>
              <a:rPr lang="en-US" altLang="zh-CN" sz="1600" b="1">
                <a:solidFill>
                  <a:schemeClr val="bg1"/>
                </a:solidFill>
                <a:latin typeface="微软雅黑" panose="020B0503020204020204" pitchFamily="34" charset="-122"/>
                <a:ea typeface="微软雅黑" panose="020B0503020204020204" pitchFamily="34" charset="-122"/>
              </a:rPr>
              <a:t>01</a:t>
            </a:r>
            <a:endParaRPr lang="en-US" altLang="zh-CN" sz="1600" b="1">
              <a:solidFill>
                <a:schemeClr val="bg1"/>
              </a:solidFill>
              <a:latin typeface="微软雅黑" panose="020B0503020204020204" pitchFamily="34" charset="-122"/>
              <a:ea typeface="微软雅黑" panose="020B0503020204020204" pitchFamily="34" charset="-122"/>
            </a:endParaRPr>
          </a:p>
        </p:txBody>
      </p:sp>
      <p:sp>
        <p:nvSpPr>
          <p:cNvPr id="142" name="文本框 141"/>
          <p:cNvSpPr txBox="1"/>
          <p:nvPr/>
        </p:nvSpPr>
        <p:spPr>
          <a:xfrm>
            <a:off x="4057015" y="2352040"/>
            <a:ext cx="483235" cy="337185"/>
          </a:xfrm>
          <a:prstGeom prst="rect">
            <a:avLst/>
          </a:prstGeom>
          <a:noFill/>
        </p:spPr>
        <p:txBody>
          <a:bodyPr wrap="square" rtlCol="0" anchor="t">
            <a:spAutoFit/>
          </a:bodyPr>
          <a:lstStyle/>
          <a:p>
            <a:r>
              <a:rPr lang="en-US" altLang="zh-CN" sz="1600" b="1">
                <a:solidFill>
                  <a:schemeClr val="bg1"/>
                </a:solidFill>
                <a:latin typeface="微软雅黑" panose="020B0503020204020204" pitchFamily="34" charset="-122"/>
                <a:ea typeface="微软雅黑" panose="020B0503020204020204" pitchFamily="34" charset="-122"/>
              </a:rPr>
              <a:t>02</a:t>
            </a:r>
            <a:endParaRPr lang="en-US" altLang="zh-CN" sz="1600" b="1">
              <a:solidFill>
                <a:schemeClr val="bg1"/>
              </a:solidFill>
              <a:latin typeface="微软雅黑" panose="020B0503020204020204" pitchFamily="34" charset="-122"/>
              <a:ea typeface="微软雅黑" panose="020B0503020204020204" pitchFamily="34" charset="-122"/>
            </a:endParaRPr>
          </a:p>
        </p:txBody>
      </p:sp>
      <p:sp>
        <p:nvSpPr>
          <p:cNvPr id="143" name="文本框 142"/>
          <p:cNvSpPr txBox="1"/>
          <p:nvPr/>
        </p:nvSpPr>
        <p:spPr>
          <a:xfrm>
            <a:off x="4057015" y="3327400"/>
            <a:ext cx="483235" cy="337185"/>
          </a:xfrm>
          <a:prstGeom prst="rect">
            <a:avLst/>
          </a:prstGeom>
          <a:noFill/>
        </p:spPr>
        <p:txBody>
          <a:bodyPr wrap="square" rtlCol="0" anchor="t">
            <a:spAutoFit/>
          </a:bodyPr>
          <a:lstStyle/>
          <a:p>
            <a:r>
              <a:rPr lang="en-US" altLang="zh-CN" sz="1600" b="1">
                <a:solidFill>
                  <a:schemeClr val="bg1"/>
                </a:solidFill>
                <a:latin typeface="微软雅黑" panose="020B0503020204020204" pitchFamily="34" charset="-122"/>
                <a:ea typeface="微软雅黑" panose="020B0503020204020204" pitchFamily="34" charset="-122"/>
              </a:rPr>
              <a:t>03</a:t>
            </a:r>
            <a:endParaRPr lang="en-US" altLang="zh-CN" sz="1600" b="1">
              <a:solidFill>
                <a:schemeClr val="bg1"/>
              </a:solidFill>
              <a:latin typeface="微软雅黑" panose="020B0503020204020204" pitchFamily="34" charset="-122"/>
              <a:ea typeface="微软雅黑" panose="020B0503020204020204" pitchFamily="34" charset="-122"/>
            </a:endParaRPr>
          </a:p>
        </p:txBody>
      </p:sp>
      <p:sp>
        <p:nvSpPr>
          <p:cNvPr id="144" name="文本框 143"/>
          <p:cNvSpPr txBox="1"/>
          <p:nvPr/>
        </p:nvSpPr>
        <p:spPr>
          <a:xfrm>
            <a:off x="3630930" y="4201795"/>
            <a:ext cx="483235" cy="337185"/>
          </a:xfrm>
          <a:prstGeom prst="rect">
            <a:avLst/>
          </a:prstGeom>
          <a:noFill/>
        </p:spPr>
        <p:txBody>
          <a:bodyPr wrap="square" rtlCol="0" anchor="t">
            <a:spAutoFit/>
          </a:bodyPr>
          <a:lstStyle/>
          <a:p>
            <a:r>
              <a:rPr lang="en-US" altLang="zh-CN" sz="1600" b="1">
                <a:solidFill>
                  <a:schemeClr val="bg1"/>
                </a:solidFill>
                <a:latin typeface="微软雅黑" panose="020B0503020204020204" pitchFamily="34" charset="-122"/>
                <a:ea typeface="微软雅黑" panose="020B0503020204020204" pitchFamily="34" charset="-122"/>
              </a:rPr>
              <a:t>04</a:t>
            </a:r>
            <a:endParaRPr lang="en-US" altLang="zh-CN" sz="1600" b="1">
              <a:solidFill>
                <a:schemeClr val="bg1"/>
              </a:solidFill>
              <a:latin typeface="微软雅黑" panose="020B0503020204020204" pitchFamily="34" charset="-122"/>
              <a:ea typeface="微软雅黑" panose="020B0503020204020204" pitchFamily="34" charset="-122"/>
            </a:endParaRPr>
          </a:p>
        </p:txBody>
      </p:sp>
    </p:spTree>
    <p:custDataLst>
      <p:tags r:id="rId40"/>
    </p:custDataLst>
  </p:cSld>
  <p:clrMapOvr>
    <a:masterClrMapping/>
  </p:clrMapOvr>
  <p:transition advTm="0">
    <p:wipe dir="d"/>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1129665"/>
            <a:ext cx="18827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（1）动火作业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709295" y="2004060"/>
            <a:ext cx="3796665" cy="1383665"/>
          </a:xfrm>
          <a:prstGeom prst="rect">
            <a:avLst/>
          </a:prstGeom>
          <a:noFill/>
        </p:spPr>
        <p:txBody>
          <a:bodyPr wrap="square" rtlCol="0" anchor="t">
            <a:spAutoFit/>
          </a:bodyPr>
          <a:lstStyle/>
          <a:p>
            <a:pPr indent="0">
              <a:lnSpc>
                <a:spcPct val="200000"/>
              </a:lnSpc>
              <a:buFont typeface="+mj-ea"/>
              <a:buNone/>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动火人员和现场安全负责人在动火后，应彻底清理现场火种，确保火种完全熄灭，留守现场15~30分钟才能离开现场</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142" name="组合 141"/>
          <p:cNvGrpSpPr/>
          <p:nvPr/>
        </p:nvGrpSpPr>
        <p:grpSpPr>
          <a:xfrm>
            <a:off x="4228465" y="2047240"/>
            <a:ext cx="4827270" cy="3048000"/>
            <a:chOff x="-1" y="3209"/>
            <a:chExt cx="7602" cy="4800"/>
          </a:xfrm>
        </p:grpSpPr>
        <p:grpSp>
          <p:nvGrpSpPr>
            <p:cNvPr id="141" name="组合 140"/>
            <p:cNvGrpSpPr/>
            <p:nvPr/>
          </p:nvGrpSpPr>
          <p:grpSpPr>
            <a:xfrm>
              <a:off x="-1" y="3209"/>
              <a:ext cx="7602" cy="4800"/>
              <a:chOff x="-1" y="3224"/>
              <a:chExt cx="7602" cy="4800"/>
            </a:xfrm>
          </p:grpSpPr>
          <p:sp>
            <p:nvSpPr>
              <p:cNvPr id="3" name="ï$ḻïḍê"/>
              <p:cNvSpPr/>
              <p:nvPr/>
            </p:nvSpPr>
            <p:spPr bwMode="auto">
              <a:xfrm>
                <a:off x="3639" y="4690"/>
                <a:ext cx="957" cy="847"/>
              </a:xfrm>
              <a:custGeom>
                <a:avLst/>
                <a:gdLst>
                  <a:gd name="T0" fmla="*/ 419 w 428"/>
                  <a:gd name="T1" fmla="*/ 0 h 378"/>
                  <a:gd name="T2" fmla="*/ 203 w 428"/>
                  <a:gd name="T3" fmla="*/ 254 h 378"/>
                  <a:gd name="T4" fmla="*/ 82 w 428"/>
                  <a:gd name="T5" fmla="*/ 12 h 378"/>
                  <a:gd name="T6" fmla="*/ 0 w 428"/>
                  <a:gd name="T7" fmla="*/ 53 h 378"/>
                  <a:gd name="T8" fmla="*/ 149 w 428"/>
                  <a:gd name="T9" fmla="*/ 352 h 378"/>
                  <a:gd name="T10" fmla="*/ 181 w 428"/>
                  <a:gd name="T11" fmla="*/ 377 h 378"/>
                  <a:gd name="T12" fmla="*/ 190 w 428"/>
                  <a:gd name="T13" fmla="*/ 378 h 378"/>
                  <a:gd name="T14" fmla="*/ 220 w 428"/>
                  <a:gd name="T15" fmla="*/ 367 h 378"/>
                  <a:gd name="T16" fmla="*/ 428 w 428"/>
                  <a:gd name="T17" fmla="*/ 134 h 378"/>
                  <a:gd name="T18" fmla="*/ 419 w 428"/>
                  <a:gd name="T19"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8" h="378">
                    <a:moveTo>
                      <a:pt x="419" y="0"/>
                    </a:moveTo>
                    <a:cubicBezTo>
                      <a:pt x="203" y="254"/>
                      <a:pt x="203" y="254"/>
                      <a:pt x="203" y="254"/>
                    </a:cubicBezTo>
                    <a:cubicBezTo>
                      <a:pt x="82" y="12"/>
                      <a:pt x="82" y="12"/>
                      <a:pt x="82" y="12"/>
                    </a:cubicBezTo>
                    <a:cubicBezTo>
                      <a:pt x="0" y="53"/>
                      <a:pt x="0" y="53"/>
                      <a:pt x="0" y="53"/>
                    </a:cubicBezTo>
                    <a:cubicBezTo>
                      <a:pt x="149" y="352"/>
                      <a:pt x="149" y="352"/>
                      <a:pt x="149" y="352"/>
                    </a:cubicBezTo>
                    <a:cubicBezTo>
                      <a:pt x="156" y="365"/>
                      <a:pt x="167" y="374"/>
                      <a:pt x="181" y="377"/>
                    </a:cubicBezTo>
                    <a:cubicBezTo>
                      <a:pt x="184" y="377"/>
                      <a:pt x="187" y="378"/>
                      <a:pt x="190" y="378"/>
                    </a:cubicBezTo>
                    <a:cubicBezTo>
                      <a:pt x="201" y="378"/>
                      <a:pt x="211" y="374"/>
                      <a:pt x="220" y="367"/>
                    </a:cubicBezTo>
                    <a:cubicBezTo>
                      <a:pt x="428" y="134"/>
                      <a:pt x="428" y="134"/>
                      <a:pt x="428" y="134"/>
                    </a:cubicBezTo>
                    <a:lnTo>
                      <a:pt x="419" y="0"/>
                    </a:lnTo>
                    <a:close/>
                  </a:path>
                </a:pathLst>
              </a:custGeom>
              <a:solidFill>
                <a:srgbClr val="043A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 name="ïşḻîdê"/>
              <p:cNvSpPr/>
              <p:nvPr/>
            </p:nvSpPr>
            <p:spPr bwMode="auto">
              <a:xfrm>
                <a:off x="4901" y="4493"/>
                <a:ext cx="421" cy="110"/>
              </a:xfrm>
              <a:prstGeom prst="rect">
                <a:avLst/>
              </a:prstGeom>
              <a:solidFill>
                <a:srgbClr val="E0B49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 name="íŝḻîḓè"/>
              <p:cNvSpPr/>
              <p:nvPr/>
            </p:nvSpPr>
            <p:spPr bwMode="auto">
              <a:xfrm>
                <a:off x="4980" y="3524"/>
                <a:ext cx="746" cy="1047"/>
              </a:xfrm>
              <a:custGeom>
                <a:avLst/>
                <a:gdLst>
                  <a:gd name="T0" fmla="*/ 18 w 333"/>
                  <a:gd name="T1" fmla="*/ 323 h 467"/>
                  <a:gd name="T2" fmla="*/ 46 w 333"/>
                  <a:gd name="T3" fmla="*/ 309 h 467"/>
                  <a:gd name="T4" fmla="*/ 46 w 333"/>
                  <a:gd name="T5" fmla="*/ 34 h 467"/>
                  <a:gd name="T6" fmla="*/ 0 w 333"/>
                  <a:gd name="T7" fmla="*/ 0 h 467"/>
                  <a:gd name="T8" fmla="*/ 62 w 333"/>
                  <a:gd name="T9" fmla="*/ 0 h 467"/>
                  <a:gd name="T10" fmla="*/ 266 w 333"/>
                  <a:gd name="T11" fmla="*/ 0 h 467"/>
                  <a:gd name="T12" fmla="*/ 273 w 333"/>
                  <a:gd name="T13" fmla="*/ 178 h 467"/>
                  <a:gd name="T14" fmla="*/ 275 w 333"/>
                  <a:gd name="T15" fmla="*/ 180 h 467"/>
                  <a:gd name="T16" fmla="*/ 333 w 333"/>
                  <a:gd name="T17" fmla="*/ 234 h 467"/>
                  <a:gd name="T18" fmla="*/ 275 w 333"/>
                  <a:gd name="T19" fmla="*/ 287 h 467"/>
                  <a:gd name="T20" fmla="*/ 272 w 333"/>
                  <a:gd name="T21" fmla="*/ 287 h 467"/>
                  <a:gd name="T22" fmla="*/ 272 w 333"/>
                  <a:gd name="T23" fmla="*/ 288 h 467"/>
                  <a:gd name="T24" fmla="*/ 272 w 333"/>
                  <a:gd name="T25" fmla="*/ 288 h 467"/>
                  <a:gd name="T26" fmla="*/ 113 w 333"/>
                  <a:gd name="T27" fmla="*/ 464 h 467"/>
                  <a:gd name="T28" fmla="*/ 113 w 333"/>
                  <a:gd name="T29" fmla="*/ 464 h 467"/>
                  <a:gd name="T30" fmla="*/ 62 w 333"/>
                  <a:gd name="T31" fmla="*/ 464 h 467"/>
                  <a:gd name="T32" fmla="*/ 46 w 333"/>
                  <a:gd name="T33" fmla="*/ 465 h 467"/>
                  <a:gd name="T34" fmla="*/ 46 w 333"/>
                  <a:gd name="T35" fmla="*/ 340 h 467"/>
                  <a:gd name="T36" fmla="*/ 18 w 333"/>
                  <a:gd name="T37" fmla="*/ 32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467">
                    <a:moveTo>
                      <a:pt x="18" y="323"/>
                    </a:moveTo>
                    <a:cubicBezTo>
                      <a:pt x="46" y="309"/>
                      <a:pt x="46" y="309"/>
                      <a:pt x="46" y="309"/>
                    </a:cubicBezTo>
                    <a:cubicBezTo>
                      <a:pt x="46" y="34"/>
                      <a:pt x="46" y="34"/>
                      <a:pt x="46" y="34"/>
                    </a:cubicBezTo>
                    <a:cubicBezTo>
                      <a:pt x="46" y="34"/>
                      <a:pt x="27" y="30"/>
                      <a:pt x="0" y="0"/>
                    </a:cubicBezTo>
                    <a:cubicBezTo>
                      <a:pt x="62" y="0"/>
                      <a:pt x="62" y="0"/>
                      <a:pt x="62" y="0"/>
                    </a:cubicBezTo>
                    <a:cubicBezTo>
                      <a:pt x="266" y="0"/>
                      <a:pt x="266" y="0"/>
                      <a:pt x="266" y="0"/>
                    </a:cubicBezTo>
                    <a:cubicBezTo>
                      <a:pt x="266" y="0"/>
                      <a:pt x="272" y="93"/>
                      <a:pt x="273" y="178"/>
                    </a:cubicBezTo>
                    <a:cubicBezTo>
                      <a:pt x="274" y="178"/>
                      <a:pt x="275" y="180"/>
                      <a:pt x="275" y="180"/>
                    </a:cubicBezTo>
                    <a:cubicBezTo>
                      <a:pt x="307" y="180"/>
                      <a:pt x="333" y="205"/>
                      <a:pt x="333" y="234"/>
                    </a:cubicBezTo>
                    <a:cubicBezTo>
                      <a:pt x="333" y="263"/>
                      <a:pt x="307" y="287"/>
                      <a:pt x="275" y="287"/>
                    </a:cubicBezTo>
                    <a:cubicBezTo>
                      <a:pt x="274" y="287"/>
                      <a:pt x="273" y="287"/>
                      <a:pt x="272" y="287"/>
                    </a:cubicBezTo>
                    <a:cubicBezTo>
                      <a:pt x="272" y="288"/>
                      <a:pt x="272" y="288"/>
                      <a:pt x="272" y="288"/>
                    </a:cubicBezTo>
                    <a:cubicBezTo>
                      <a:pt x="272" y="288"/>
                      <a:pt x="272" y="288"/>
                      <a:pt x="272" y="288"/>
                    </a:cubicBezTo>
                    <a:cubicBezTo>
                      <a:pt x="272" y="288"/>
                      <a:pt x="216" y="427"/>
                      <a:pt x="113" y="464"/>
                    </a:cubicBezTo>
                    <a:cubicBezTo>
                      <a:pt x="113" y="464"/>
                      <a:pt x="113" y="464"/>
                      <a:pt x="113" y="464"/>
                    </a:cubicBezTo>
                    <a:cubicBezTo>
                      <a:pt x="101" y="467"/>
                      <a:pt x="62" y="464"/>
                      <a:pt x="62" y="464"/>
                    </a:cubicBezTo>
                    <a:cubicBezTo>
                      <a:pt x="62" y="464"/>
                      <a:pt x="55" y="464"/>
                      <a:pt x="46" y="465"/>
                    </a:cubicBezTo>
                    <a:cubicBezTo>
                      <a:pt x="46" y="340"/>
                      <a:pt x="46" y="340"/>
                      <a:pt x="46" y="340"/>
                    </a:cubicBezTo>
                    <a:lnTo>
                      <a:pt x="18" y="323"/>
                    </a:lnTo>
                    <a:close/>
                  </a:path>
                </a:pathLst>
              </a:custGeom>
              <a:solidFill>
                <a:srgbClr val="FDD0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îş1íḓe"/>
              <p:cNvSpPr/>
              <p:nvPr/>
            </p:nvSpPr>
            <p:spPr bwMode="auto">
              <a:xfrm>
                <a:off x="4977" y="4553"/>
                <a:ext cx="74" cy="13"/>
              </a:xfrm>
              <a:custGeom>
                <a:avLst/>
                <a:gdLst>
                  <a:gd name="T0" fmla="*/ 12 w 33"/>
                  <a:gd name="T1" fmla="*/ 5 h 6"/>
                  <a:gd name="T2" fmla="*/ 0 w 33"/>
                  <a:gd name="T3" fmla="*/ 0 h 6"/>
                  <a:gd name="T4" fmla="*/ 33 w 33"/>
                  <a:gd name="T5" fmla="*/ 6 h 6"/>
                  <a:gd name="T6" fmla="*/ 12 w 33"/>
                  <a:gd name="T7" fmla="*/ 5 h 6"/>
                </a:gdLst>
                <a:ahLst/>
                <a:cxnLst>
                  <a:cxn ang="0">
                    <a:pos x="T0" y="T1"/>
                  </a:cxn>
                  <a:cxn ang="0">
                    <a:pos x="T2" y="T3"/>
                  </a:cxn>
                  <a:cxn ang="0">
                    <a:pos x="T4" y="T5"/>
                  </a:cxn>
                  <a:cxn ang="0">
                    <a:pos x="T6" y="T7"/>
                  </a:cxn>
                </a:cxnLst>
                <a:rect l="0" t="0" r="r" b="b"/>
                <a:pathLst>
                  <a:path w="33" h="6">
                    <a:moveTo>
                      <a:pt x="12" y="5"/>
                    </a:moveTo>
                    <a:cubicBezTo>
                      <a:pt x="8" y="4"/>
                      <a:pt x="4" y="2"/>
                      <a:pt x="0" y="0"/>
                    </a:cubicBezTo>
                    <a:cubicBezTo>
                      <a:pt x="13" y="3"/>
                      <a:pt x="25" y="5"/>
                      <a:pt x="33" y="6"/>
                    </a:cubicBezTo>
                    <a:cubicBezTo>
                      <a:pt x="24" y="6"/>
                      <a:pt x="16" y="6"/>
                      <a:pt x="12" y="5"/>
                    </a:cubicBezTo>
                    <a:close/>
                  </a:path>
                </a:pathLst>
              </a:custGeom>
              <a:solidFill>
                <a:srgbClr val="FDD0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íṧḷiḍe"/>
              <p:cNvSpPr/>
              <p:nvPr/>
            </p:nvSpPr>
            <p:spPr bwMode="auto">
              <a:xfrm>
                <a:off x="4513" y="3524"/>
                <a:ext cx="574" cy="1042"/>
              </a:xfrm>
              <a:custGeom>
                <a:avLst/>
                <a:gdLst>
                  <a:gd name="T0" fmla="*/ 61 w 256"/>
                  <a:gd name="T1" fmla="*/ 288 h 465"/>
                  <a:gd name="T2" fmla="*/ 57 w 256"/>
                  <a:gd name="T3" fmla="*/ 288 h 465"/>
                  <a:gd name="T4" fmla="*/ 0 w 256"/>
                  <a:gd name="T5" fmla="*/ 235 h 465"/>
                  <a:gd name="T6" fmla="*/ 57 w 256"/>
                  <a:gd name="T7" fmla="*/ 182 h 465"/>
                  <a:gd name="T8" fmla="*/ 59 w 256"/>
                  <a:gd name="T9" fmla="*/ 178 h 465"/>
                  <a:gd name="T10" fmla="*/ 66 w 256"/>
                  <a:gd name="T11" fmla="*/ 0 h 465"/>
                  <a:gd name="T12" fmla="*/ 208 w 256"/>
                  <a:gd name="T13" fmla="*/ 0 h 465"/>
                  <a:gd name="T14" fmla="*/ 256 w 256"/>
                  <a:gd name="T15" fmla="*/ 35 h 465"/>
                  <a:gd name="T16" fmla="*/ 256 w 256"/>
                  <a:gd name="T17" fmla="*/ 465 h 465"/>
                  <a:gd name="T18" fmla="*/ 241 w 256"/>
                  <a:gd name="T19" fmla="*/ 465 h 465"/>
                  <a:gd name="T20" fmla="*/ 208 w 256"/>
                  <a:gd name="T21" fmla="*/ 459 h 465"/>
                  <a:gd name="T22" fmla="*/ 61 w 256"/>
                  <a:gd name="T23" fmla="*/ 288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6" h="465">
                    <a:moveTo>
                      <a:pt x="61" y="288"/>
                    </a:moveTo>
                    <a:cubicBezTo>
                      <a:pt x="60" y="288"/>
                      <a:pt x="58" y="288"/>
                      <a:pt x="57" y="288"/>
                    </a:cubicBezTo>
                    <a:cubicBezTo>
                      <a:pt x="26" y="288"/>
                      <a:pt x="0" y="264"/>
                      <a:pt x="0" y="235"/>
                    </a:cubicBezTo>
                    <a:cubicBezTo>
                      <a:pt x="0" y="206"/>
                      <a:pt x="26" y="182"/>
                      <a:pt x="57" y="182"/>
                    </a:cubicBezTo>
                    <a:cubicBezTo>
                      <a:pt x="58" y="182"/>
                      <a:pt x="59" y="178"/>
                      <a:pt x="59" y="178"/>
                    </a:cubicBezTo>
                    <a:cubicBezTo>
                      <a:pt x="61" y="93"/>
                      <a:pt x="66" y="0"/>
                      <a:pt x="66" y="0"/>
                    </a:cubicBezTo>
                    <a:cubicBezTo>
                      <a:pt x="208" y="0"/>
                      <a:pt x="208" y="0"/>
                      <a:pt x="208" y="0"/>
                    </a:cubicBezTo>
                    <a:cubicBezTo>
                      <a:pt x="235" y="30"/>
                      <a:pt x="256" y="35"/>
                      <a:pt x="256" y="35"/>
                    </a:cubicBezTo>
                    <a:cubicBezTo>
                      <a:pt x="256" y="465"/>
                      <a:pt x="256" y="465"/>
                      <a:pt x="256" y="465"/>
                    </a:cubicBezTo>
                    <a:cubicBezTo>
                      <a:pt x="253" y="465"/>
                      <a:pt x="246" y="465"/>
                      <a:pt x="241" y="465"/>
                    </a:cubicBezTo>
                    <a:cubicBezTo>
                      <a:pt x="233" y="464"/>
                      <a:pt x="221" y="462"/>
                      <a:pt x="208" y="459"/>
                    </a:cubicBezTo>
                    <a:cubicBezTo>
                      <a:pt x="113" y="417"/>
                      <a:pt x="61" y="288"/>
                      <a:pt x="61" y="288"/>
                    </a:cubicBezTo>
                    <a:close/>
                  </a:path>
                </a:pathLst>
              </a:custGeom>
              <a:solidFill>
                <a:srgbClr val="FDD0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ís1iďè"/>
              <p:cNvSpPr/>
              <p:nvPr/>
            </p:nvSpPr>
            <p:spPr bwMode="auto">
              <a:xfrm>
                <a:off x="4755" y="5914"/>
                <a:ext cx="386" cy="1542"/>
              </a:xfrm>
              <a:custGeom>
                <a:avLst/>
                <a:gdLst>
                  <a:gd name="T0" fmla="*/ 124 w 172"/>
                  <a:gd name="T1" fmla="*/ 688 h 688"/>
                  <a:gd name="T2" fmla="*/ 24 w 172"/>
                  <a:gd name="T3" fmla="*/ 688 h 688"/>
                  <a:gd name="T4" fmla="*/ 0 w 172"/>
                  <a:gd name="T5" fmla="*/ 0 h 688"/>
                  <a:gd name="T6" fmla="*/ 172 w 172"/>
                  <a:gd name="T7" fmla="*/ 0 h 688"/>
                  <a:gd name="T8" fmla="*/ 124 w 172"/>
                  <a:gd name="T9" fmla="*/ 688 h 688"/>
                </a:gdLst>
                <a:ahLst/>
                <a:cxnLst>
                  <a:cxn ang="0">
                    <a:pos x="T0" y="T1"/>
                  </a:cxn>
                  <a:cxn ang="0">
                    <a:pos x="T2" y="T3"/>
                  </a:cxn>
                  <a:cxn ang="0">
                    <a:pos x="T4" y="T5"/>
                  </a:cxn>
                  <a:cxn ang="0">
                    <a:pos x="T6" y="T7"/>
                  </a:cxn>
                  <a:cxn ang="0">
                    <a:pos x="T8" y="T9"/>
                  </a:cxn>
                </a:cxnLst>
                <a:rect l="0" t="0" r="r" b="b"/>
                <a:pathLst>
                  <a:path w="172" h="688">
                    <a:moveTo>
                      <a:pt x="124" y="688"/>
                    </a:moveTo>
                    <a:lnTo>
                      <a:pt x="24" y="688"/>
                    </a:lnTo>
                    <a:lnTo>
                      <a:pt x="0" y="0"/>
                    </a:lnTo>
                    <a:lnTo>
                      <a:pt x="172" y="0"/>
                    </a:lnTo>
                    <a:lnTo>
                      <a:pt x="124" y="688"/>
                    </a:lnTo>
                    <a:close/>
                  </a:path>
                </a:pathLst>
              </a:custGeom>
              <a:solidFill>
                <a:srgbClr val="37384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ïš1iḓè"/>
              <p:cNvSpPr/>
              <p:nvPr/>
            </p:nvSpPr>
            <p:spPr bwMode="auto">
              <a:xfrm>
                <a:off x="5083" y="5914"/>
                <a:ext cx="383" cy="1542"/>
              </a:xfrm>
              <a:custGeom>
                <a:avLst/>
                <a:gdLst>
                  <a:gd name="T0" fmla="*/ 47 w 171"/>
                  <a:gd name="T1" fmla="*/ 688 h 688"/>
                  <a:gd name="T2" fmla="*/ 147 w 171"/>
                  <a:gd name="T3" fmla="*/ 688 h 688"/>
                  <a:gd name="T4" fmla="*/ 171 w 171"/>
                  <a:gd name="T5" fmla="*/ 0 h 688"/>
                  <a:gd name="T6" fmla="*/ 0 w 171"/>
                  <a:gd name="T7" fmla="*/ 0 h 688"/>
                  <a:gd name="T8" fmla="*/ 47 w 171"/>
                  <a:gd name="T9" fmla="*/ 688 h 688"/>
                </a:gdLst>
                <a:ahLst/>
                <a:cxnLst>
                  <a:cxn ang="0">
                    <a:pos x="T0" y="T1"/>
                  </a:cxn>
                  <a:cxn ang="0">
                    <a:pos x="T2" y="T3"/>
                  </a:cxn>
                  <a:cxn ang="0">
                    <a:pos x="T4" y="T5"/>
                  </a:cxn>
                  <a:cxn ang="0">
                    <a:pos x="T6" y="T7"/>
                  </a:cxn>
                  <a:cxn ang="0">
                    <a:pos x="T8" y="T9"/>
                  </a:cxn>
                </a:cxnLst>
                <a:rect l="0" t="0" r="r" b="b"/>
                <a:pathLst>
                  <a:path w="171" h="688">
                    <a:moveTo>
                      <a:pt x="47" y="688"/>
                    </a:moveTo>
                    <a:lnTo>
                      <a:pt x="147" y="688"/>
                    </a:lnTo>
                    <a:lnTo>
                      <a:pt x="171" y="0"/>
                    </a:lnTo>
                    <a:lnTo>
                      <a:pt x="0" y="0"/>
                    </a:lnTo>
                    <a:lnTo>
                      <a:pt x="47" y="688"/>
                    </a:lnTo>
                    <a:close/>
                  </a:path>
                </a:pathLst>
              </a:custGeom>
              <a:solidFill>
                <a:srgbClr val="2D2E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išļíḑé"/>
              <p:cNvSpPr/>
              <p:nvPr/>
            </p:nvSpPr>
            <p:spPr bwMode="auto">
              <a:xfrm>
                <a:off x="4737" y="4690"/>
                <a:ext cx="760" cy="744"/>
              </a:xfrm>
              <a:prstGeom prst="rect">
                <a:avLst/>
              </a:prstGeom>
              <a:solidFill>
                <a:srgbClr val="E8E1E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 name="ïš1iḋé"/>
              <p:cNvSpPr/>
              <p:nvPr/>
            </p:nvSpPr>
            <p:spPr bwMode="auto">
              <a:xfrm>
                <a:off x="5020" y="4602"/>
                <a:ext cx="195" cy="110"/>
              </a:xfrm>
              <a:prstGeom prst="rect">
                <a:avLst/>
              </a:prstGeom>
              <a:solidFill>
                <a:srgbClr val="37384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0" name="îṡļïḍé"/>
              <p:cNvSpPr/>
              <p:nvPr/>
            </p:nvSpPr>
            <p:spPr bwMode="auto">
              <a:xfrm>
                <a:off x="5000" y="4690"/>
                <a:ext cx="235" cy="1224"/>
              </a:xfrm>
              <a:custGeom>
                <a:avLst/>
                <a:gdLst>
                  <a:gd name="T0" fmla="*/ 105 w 105"/>
                  <a:gd name="T1" fmla="*/ 501 h 546"/>
                  <a:gd name="T2" fmla="*/ 52 w 105"/>
                  <a:gd name="T3" fmla="*/ 546 h 546"/>
                  <a:gd name="T4" fmla="*/ 0 w 105"/>
                  <a:gd name="T5" fmla="*/ 501 h 546"/>
                  <a:gd name="T6" fmla="*/ 37 w 105"/>
                  <a:gd name="T7" fmla="*/ 0 h 546"/>
                  <a:gd name="T8" fmla="*/ 68 w 105"/>
                  <a:gd name="T9" fmla="*/ 0 h 546"/>
                  <a:gd name="T10" fmla="*/ 105 w 105"/>
                  <a:gd name="T11" fmla="*/ 501 h 546"/>
                </a:gdLst>
                <a:ahLst/>
                <a:cxnLst>
                  <a:cxn ang="0">
                    <a:pos x="T0" y="T1"/>
                  </a:cxn>
                  <a:cxn ang="0">
                    <a:pos x="T2" y="T3"/>
                  </a:cxn>
                  <a:cxn ang="0">
                    <a:pos x="T4" y="T5"/>
                  </a:cxn>
                  <a:cxn ang="0">
                    <a:pos x="T6" y="T7"/>
                  </a:cxn>
                  <a:cxn ang="0">
                    <a:pos x="T8" y="T9"/>
                  </a:cxn>
                  <a:cxn ang="0">
                    <a:pos x="T10" y="T11"/>
                  </a:cxn>
                </a:cxnLst>
                <a:rect l="0" t="0" r="r" b="b"/>
                <a:pathLst>
                  <a:path w="105" h="546">
                    <a:moveTo>
                      <a:pt x="105" y="501"/>
                    </a:moveTo>
                    <a:lnTo>
                      <a:pt x="52" y="546"/>
                    </a:lnTo>
                    <a:lnTo>
                      <a:pt x="0" y="501"/>
                    </a:lnTo>
                    <a:lnTo>
                      <a:pt x="37" y="0"/>
                    </a:lnTo>
                    <a:lnTo>
                      <a:pt x="68" y="0"/>
                    </a:lnTo>
                    <a:lnTo>
                      <a:pt x="105" y="501"/>
                    </a:lnTo>
                    <a:close/>
                  </a:path>
                </a:pathLst>
              </a:custGeom>
              <a:solidFill>
                <a:srgbClr val="37384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iŝļîdê"/>
              <p:cNvSpPr/>
              <p:nvPr/>
            </p:nvSpPr>
            <p:spPr bwMode="auto">
              <a:xfrm>
                <a:off x="4836" y="4602"/>
                <a:ext cx="220" cy="150"/>
              </a:xfrm>
              <a:custGeom>
                <a:avLst/>
                <a:gdLst>
                  <a:gd name="T0" fmla="*/ 77 w 98"/>
                  <a:gd name="T1" fmla="*/ 67 h 67"/>
                  <a:gd name="T2" fmla="*/ 0 w 98"/>
                  <a:gd name="T3" fmla="*/ 39 h 67"/>
                  <a:gd name="T4" fmla="*/ 0 w 98"/>
                  <a:gd name="T5" fmla="*/ 0 h 67"/>
                  <a:gd name="T6" fmla="*/ 98 w 98"/>
                  <a:gd name="T7" fmla="*/ 0 h 67"/>
                  <a:gd name="T8" fmla="*/ 77 w 98"/>
                  <a:gd name="T9" fmla="*/ 67 h 67"/>
                </a:gdLst>
                <a:ahLst/>
                <a:cxnLst>
                  <a:cxn ang="0">
                    <a:pos x="T0" y="T1"/>
                  </a:cxn>
                  <a:cxn ang="0">
                    <a:pos x="T2" y="T3"/>
                  </a:cxn>
                  <a:cxn ang="0">
                    <a:pos x="T4" y="T5"/>
                  </a:cxn>
                  <a:cxn ang="0">
                    <a:pos x="T6" y="T7"/>
                  </a:cxn>
                  <a:cxn ang="0">
                    <a:pos x="T8" y="T9"/>
                  </a:cxn>
                </a:cxnLst>
                <a:rect l="0" t="0" r="r" b="b"/>
                <a:pathLst>
                  <a:path w="98" h="67">
                    <a:moveTo>
                      <a:pt x="77" y="67"/>
                    </a:moveTo>
                    <a:lnTo>
                      <a:pt x="0" y="39"/>
                    </a:lnTo>
                    <a:lnTo>
                      <a:pt x="0" y="0"/>
                    </a:lnTo>
                    <a:lnTo>
                      <a:pt x="98" y="0"/>
                    </a:lnTo>
                    <a:lnTo>
                      <a:pt x="77" y="67"/>
                    </a:lnTo>
                    <a:close/>
                  </a:path>
                </a:pathLst>
              </a:custGeom>
              <a:solidFill>
                <a:srgbClr val="FEF6F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ïṡḻíḑê"/>
              <p:cNvSpPr/>
              <p:nvPr/>
            </p:nvSpPr>
            <p:spPr bwMode="auto">
              <a:xfrm>
                <a:off x="5179" y="4602"/>
                <a:ext cx="220" cy="150"/>
              </a:xfrm>
              <a:custGeom>
                <a:avLst/>
                <a:gdLst>
                  <a:gd name="T0" fmla="*/ 21 w 98"/>
                  <a:gd name="T1" fmla="*/ 67 h 67"/>
                  <a:gd name="T2" fmla="*/ 98 w 98"/>
                  <a:gd name="T3" fmla="*/ 39 h 67"/>
                  <a:gd name="T4" fmla="*/ 98 w 98"/>
                  <a:gd name="T5" fmla="*/ 0 h 67"/>
                  <a:gd name="T6" fmla="*/ 0 w 98"/>
                  <a:gd name="T7" fmla="*/ 0 h 67"/>
                  <a:gd name="T8" fmla="*/ 21 w 98"/>
                  <a:gd name="T9" fmla="*/ 67 h 67"/>
                </a:gdLst>
                <a:ahLst/>
                <a:cxnLst>
                  <a:cxn ang="0">
                    <a:pos x="T0" y="T1"/>
                  </a:cxn>
                  <a:cxn ang="0">
                    <a:pos x="T2" y="T3"/>
                  </a:cxn>
                  <a:cxn ang="0">
                    <a:pos x="T4" y="T5"/>
                  </a:cxn>
                  <a:cxn ang="0">
                    <a:pos x="T6" y="T7"/>
                  </a:cxn>
                  <a:cxn ang="0">
                    <a:pos x="T8" y="T9"/>
                  </a:cxn>
                </a:cxnLst>
                <a:rect l="0" t="0" r="r" b="b"/>
                <a:pathLst>
                  <a:path w="98" h="67">
                    <a:moveTo>
                      <a:pt x="21" y="67"/>
                    </a:moveTo>
                    <a:lnTo>
                      <a:pt x="98" y="39"/>
                    </a:lnTo>
                    <a:lnTo>
                      <a:pt x="98" y="0"/>
                    </a:lnTo>
                    <a:lnTo>
                      <a:pt x="0" y="0"/>
                    </a:lnTo>
                    <a:lnTo>
                      <a:pt x="21" y="67"/>
                    </a:lnTo>
                    <a:close/>
                  </a:path>
                </a:pathLst>
              </a:custGeom>
              <a:solidFill>
                <a:srgbClr val="FEF6F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iṥlîḍê"/>
              <p:cNvSpPr/>
              <p:nvPr/>
            </p:nvSpPr>
            <p:spPr bwMode="auto">
              <a:xfrm>
                <a:off x="5565" y="4679"/>
                <a:ext cx="486" cy="1399"/>
              </a:xfrm>
              <a:custGeom>
                <a:avLst/>
                <a:gdLst>
                  <a:gd name="T0" fmla="*/ 86 w 217"/>
                  <a:gd name="T1" fmla="*/ 615 h 624"/>
                  <a:gd name="T2" fmla="*/ 175 w 217"/>
                  <a:gd name="T3" fmla="*/ 624 h 624"/>
                  <a:gd name="T4" fmla="*/ 36 w 217"/>
                  <a:gd name="T5" fmla="*/ 0 h 624"/>
                  <a:gd name="T6" fmla="*/ 0 w 217"/>
                  <a:gd name="T7" fmla="*/ 113 h 624"/>
                  <a:gd name="T8" fmla="*/ 86 w 217"/>
                  <a:gd name="T9" fmla="*/ 615 h 624"/>
                </a:gdLst>
                <a:ahLst/>
                <a:cxnLst>
                  <a:cxn ang="0">
                    <a:pos x="T0" y="T1"/>
                  </a:cxn>
                  <a:cxn ang="0">
                    <a:pos x="T2" y="T3"/>
                  </a:cxn>
                  <a:cxn ang="0">
                    <a:pos x="T4" y="T5"/>
                  </a:cxn>
                  <a:cxn ang="0">
                    <a:pos x="T6" y="T7"/>
                  </a:cxn>
                  <a:cxn ang="0">
                    <a:pos x="T8" y="T9"/>
                  </a:cxn>
                </a:cxnLst>
                <a:rect l="0" t="0" r="r" b="b"/>
                <a:pathLst>
                  <a:path w="217" h="624">
                    <a:moveTo>
                      <a:pt x="86" y="615"/>
                    </a:moveTo>
                    <a:cubicBezTo>
                      <a:pt x="116" y="618"/>
                      <a:pt x="146" y="621"/>
                      <a:pt x="175" y="624"/>
                    </a:cubicBezTo>
                    <a:cubicBezTo>
                      <a:pt x="217" y="415"/>
                      <a:pt x="130" y="198"/>
                      <a:pt x="36" y="0"/>
                    </a:cubicBezTo>
                    <a:cubicBezTo>
                      <a:pt x="8" y="7"/>
                      <a:pt x="29" y="106"/>
                      <a:pt x="0" y="113"/>
                    </a:cubicBezTo>
                    <a:cubicBezTo>
                      <a:pt x="89" y="302"/>
                      <a:pt x="126" y="417"/>
                      <a:pt x="86" y="615"/>
                    </a:cubicBezTo>
                  </a:path>
                </a:pathLst>
              </a:custGeom>
              <a:solidFill>
                <a:srgbClr val="043A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î$liḋé"/>
              <p:cNvSpPr/>
              <p:nvPr/>
            </p:nvSpPr>
            <p:spPr bwMode="auto">
              <a:xfrm>
                <a:off x="5686" y="6059"/>
                <a:ext cx="271" cy="197"/>
              </a:xfrm>
              <a:custGeom>
                <a:avLst/>
                <a:gdLst>
                  <a:gd name="T0" fmla="*/ 20 w 121"/>
                  <a:gd name="T1" fmla="*/ 9 h 88"/>
                  <a:gd name="T2" fmla="*/ 32 w 121"/>
                  <a:gd name="T3" fmla="*/ 5 h 88"/>
                  <a:gd name="T4" fmla="*/ 34 w 121"/>
                  <a:gd name="T5" fmla="*/ 0 h 88"/>
                  <a:gd name="T6" fmla="*/ 119 w 121"/>
                  <a:gd name="T7" fmla="*/ 8 h 88"/>
                  <a:gd name="T8" fmla="*/ 119 w 121"/>
                  <a:gd name="T9" fmla="*/ 30 h 88"/>
                  <a:gd name="T10" fmla="*/ 65 w 121"/>
                  <a:gd name="T11" fmla="*/ 86 h 88"/>
                  <a:gd name="T12" fmla="*/ 26 w 121"/>
                  <a:gd name="T13" fmla="*/ 33 h 88"/>
                  <a:gd name="T14" fmla="*/ 5 w 121"/>
                  <a:gd name="T15" fmla="*/ 32 h 88"/>
                  <a:gd name="T16" fmla="*/ 20 w 121"/>
                  <a:gd name="T17" fmla="*/ 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88">
                    <a:moveTo>
                      <a:pt x="20" y="9"/>
                    </a:moveTo>
                    <a:cubicBezTo>
                      <a:pt x="24" y="7"/>
                      <a:pt x="28" y="6"/>
                      <a:pt x="32" y="5"/>
                    </a:cubicBezTo>
                    <a:cubicBezTo>
                      <a:pt x="32" y="3"/>
                      <a:pt x="33" y="1"/>
                      <a:pt x="34" y="0"/>
                    </a:cubicBezTo>
                    <a:cubicBezTo>
                      <a:pt x="119" y="8"/>
                      <a:pt x="119" y="8"/>
                      <a:pt x="119" y="8"/>
                    </a:cubicBezTo>
                    <a:cubicBezTo>
                      <a:pt x="120" y="15"/>
                      <a:pt x="121" y="22"/>
                      <a:pt x="119" y="30"/>
                    </a:cubicBezTo>
                    <a:cubicBezTo>
                      <a:pt x="115" y="63"/>
                      <a:pt x="91" y="88"/>
                      <a:pt x="65" y="86"/>
                    </a:cubicBezTo>
                    <a:cubicBezTo>
                      <a:pt x="42" y="84"/>
                      <a:pt x="26" y="61"/>
                      <a:pt x="26" y="33"/>
                    </a:cubicBezTo>
                    <a:cubicBezTo>
                      <a:pt x="17" y="36"/>
                      <a:pt x="8" y="35"/>
                      <a:pt x="5" y="32"/>
                    </a:cubicBezTo>
                    <a:cubicBezTo>
                      <a:pt x="0" y="26"/>
                      <a:pt x="7" y="17"/>
                      <a:pt x="20" y="9"/>
                    </a:cubicBezTo>
                  </a:path>
                </a:pathLst>
              </a:custGeom>
              <a:solidFill>
                <a:srgbClr val="FDD0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iśḻîḑè"/>
              <p:cNvSpPr/>
              <p:nvPr/>
            </p:nvSpPr>
            <p:spPr bwMode="auto">
              <a:xfrm>
                <a:off x="4576" y="4690"/>
                <a:ext cx="576" cy="1434"/>
              </a:xfrm>
              <a:custGeom>
                <a:avLst/>
                <a:gdLst>
                  <a:gd name="T0" fmla="*/ 201 w 257"/>
                  <a:gd name="T1" fmla="*/ 640 h 640"/>
                  <a:gd name="T2" fmla="*/ 201 w 257"/>
                  <a:gd name="T3" fmla="*/ 640 h 640"/>
                  <a:gd name="T4" fmla="*/ 204 w 257"/>
                  <a:gd name="T5" fmla="*/ 640 h 640"/>
                  <a:gd name="T6" fmla="*/ 257 w 257"/>
                  <a:gd name="T7" fmla="*/ 600 h 640"/>
                  <a:gd name="T8" fmla="*/ 257 w 257"/>
                  <a:gd name="T9" fmla="*/ 600 h 640"/>
                  <a:gd name="T10" fmla="*/ 257 w 257"/>
                  <a:gd name="T11" fmla="*/ 314 h 640"/>
                  <a:gd name="T12" fmla="*/ 119 w 257"/>
                  <a:gd name="T13" fmla="*/ 0 h 640"/>
                  <a:gd name="T14" fmla="*/ 0 w 257"/>
                  <a:gd name="T15" fmla="*/ 0 h 640"/>
                  <a:gd name="T16" fmla="*/ 13 w 257"/>
                  <a:gd name="T17" fmla="*/ 315 h 640"/>
                  <a:gd name="T18" fmla="*/ 13 w 257"/>
                  <a:gd name="T19" fmla="*/ 640 h 640"/>
                  <a:gd name="T20" fmla="*/ 201 w 257"/>
                  <a:gd name="T21" fmla="*/ 64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640">
                    <a:moveTo>
                      <a:pt x="201" y="640"/>
                    </a:moveTo>
                    <a:cubicBezTo>
                      <a:pt x="201" y="640"/>
                      <a:pt x="201" y="640"/>
                      <a:pt x="201" y="640"/>
                    </a:cubicBezTo>
                    <a:cubicBezTo>
                      <a:pt x="202" y="640"/>
                      <a:pt x="203" y="640"/>
                      <a:pt x="204" y="640"/>
                    </a:cubicBezTo>
                    <a:cubicBezTo>
                      <a:pt x="231" y="640"/>
                      <a:pt x="253" y="623"/>
                      <a:pt x="257" y="600"/>
                    </a:cubicBezTo>
                    <a:cubicBezTo>
                      <a:pt x="257" y="600"/>
                      <a:pt x="257" y="600"/>
                      <a:pt x="257" y="600"/>
                    </a:cubicBezTo>
                    <a:cubicBezTo>
                      <a:pt x="257" y="314"/>
                      <a:pt x="257" y="314"/>
                      <a:pt x="257" y="314"/>
                    </a:cubicBezTo>
                    <a:cubicBezTo>
                      <a:pt x="119" y="0"/>
                      <a:pt x="119" y="0"/>
                      <a:pt x="119" y="0"/>
                    </a:cubicBezTo>
                    <a:cubicBezTo>
                      <a:pt x="0" y="0"/>
                      <a:pt x="0" y="0"/>
                      <a:pt x="0" y="0"/>
                    </a:cubicBezTo>
                    <a:cubicBezTo>
                      <a:pt x="13" y="315"/>
                      <a:pt x="13" y="315"/>
                      <a:pt x="13" y="315"/>
                    </a:cubicBezTo>
                    <a:cubicBezTo>
                      <a:pt x="13" y="640"/>
                      <a:pt x="13" y="640"/>
                      <a:pt x="13" y="640"/>
                    </a:cubicBezTo>
                    <a:lnTo>
                      <a:pt x="201" y="640"/>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ïSľîďe"/>
              <p:cNvSpPr/>
              <p:nvPr/>
            </p:nvSpPr>
            <p:spPr bwMode="auto">
              <a:xfrm>
                <a:off x="4670" y="4643"/>
                <a:ext cx="482" cy="751"/>
              </a:xfrm>
              <a:custGeom>
                <a:avLst/>
                <a:gdLst>
                  <a:gd name="T0" fmla="*/ 100 w 215"/>
                  <a:gd name="T1" fmla="*/ 168 h 335"/>
                  <a:gd name="T2" fmla="*/ 215 w 215"/>
                  <a:gd name="T3" fmla="*/ 335 h 335"/>
                  <a:gd name="T4" fmla="*/ 70 w 215"/>
                  <a:gd name="T5" fmla="*/ 0 h 335"/>
                  <a:gd name="T6" fmla="*/ 0 w 215"/>
                  <a:gd name="T7" fmla="*/ 21 h 335"/>
                  <a:gd name="T8" fmla="*/ 47 w 215"/>
                  <a:gd name="T9" fmla="*/ 90 h 335"/>
                  <a:gd name="T10" fmla="*/ 97 w 215"/>
                  <a:gd name="T11" fmla="*/ 163 h 335"/>
                  <a:gd name="T12" fmla="*/ 100 w 215"/>
                  <a:gd name="T13" fmla="*/ 168 h 335"/>
                </a:gdLst>
                <a:ahLst/>
                <a:cxnLst>
                  <a:cxn ang="0">
                    <a:pos x="T0" y="T1"/>
                  </a:cxn>
                  <a:cxn ang="0">
                    <a:pos x="T2" y="T3"/>
                  </a:cxn>
                  <a:cxn ang="0">
                    <a:pos x="T4" y="T5"/>
                  </a:cxn>
                  <a:cxn ang="0">
                    <a:pos x="T6" y="T7"/>
                  </a:cxn>
                  <a:cxn ang="0">
                    <a:pos x="T8" y="T9"/>
                  </a:cxn>
                  <a:cxn ang="0">
                    <a:pos x="T10" y="T11"/>
                  </a:cxn>
                  <a:cxn ang="0">
                    <a:pos x="T12" y="T13"/>
                  </a:cxn>
                </a:cxnLst>
                <a:rect l="0" t="0" r="r" b="b"/>
                <a:pathLst>
                  <a:path w="215" h="335">
                    <a:moveTo>
                      <a:pt x="100" y="168"/>
                    </a:moveTo>
                    <a:lnTo>
                      <a:pt x="215" y="335"/>
                    </a:lnTo>
                    <a:lnTo>
                      <a:pt x="70" y="0"/>
                    </a:lnTo>
                    <a:lnTo>
                      <a:pt x="0" y="21"/>
                    </a:lnTo>
                    <a:lnTo>
                      <a:pt x="47" y="90"/>
                    </a:lnTo>
                    <a:lnTo>
                      <a:pt x="97" y="163"/>
                    </a:lnTo>
                    <a:lnTo>
                      <a:pt x="100" y="168"/>
                    </a:lnTo>
                    <a:close/>
                  </a:path>
                </a:pathLst>
              </a:custGeom>
              <a:solidFill>
                <a:srgbClr val="043A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ïśḷîḍe"/>
              <p:cNvSpPr/>
              <p:nvPr/>
            </p:nvSpPr>
            <p:spPr bwMode="auto">
              <a:xfrm>
                <a:off x="5083" y="4679"/>
                <a:ext cx="563" cy="1446"/>
              </a:xfrm>
              <a:custGeom>
                <a:avLst/>
                <a:gdLst>
                  <a:gd name="T0" fmla="*/ 56 w 251"/>
                  <a:gd name="T1" fmla="*/ 645 h 645"/>
                  <a:gd name="T2" fmla="*/ 56 w 251"/>
                  <a:gd name="T3" fmla="*/ 645 h 645"/>
                  <a:gd name="T4" fmla="*/ 53 w 251"/>
                  <a:gd name="T5" fmla="*/ 645 h 645"/>
                  <a:gd name="T6" fmla="*/ 0 w 251"/>
                  <a:gd name="T7" fmla="*/ 605 h 645"/>
                  <a:gd name="T8" fmla="*/ 0 w 251"/>
                  <a:gd name="T9" fmla="*/ 605 h 645"/>
                  <a:gd name="T10" fmla="*/ 0 w 251"/>
                  <a:gd name="T11" fmla="*/ 319 h 645"/>
                  <a:gd name="T12" fmla="*/ 138 w 251"/>
                  <a:gd name="T13" fmla="*/ 5 h 645"/>
                  <a:gd name="T14" fmla="*/ 251 w 251"/>
                  <a:gd name="T15" fmla="*/ 0 h 645"/>
                  <a:gd name="T16" fmla="*/ 244 w 251"/>
                  <a:gd name="T17" fmla="*/ 320 h 645"/>
                  <a:gd name="T18" fmla="*/ 244 w 251"/>
                  <a:gd name="T19" fmla="*/ 645 h 645"/>
                  <a:gd name="T20" fmla="*/ 56 w 251"/>
                  <a:gd name="T21" fmla="*/ 645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1" h="645">
                    <a:moveTo>
                      <a:pt x="56" y="645"/>
                    </a:moveTo>
                    <a:cubicBezTo>
                      <a:pt x="56" y="645"/>
                      <a:pt x="56" y="645"/>
                      <a:pt x="56" y="645"/>
                    </a:cubicBezTo>
                    <a:cubicBezTo>
                      <a:pt x="55" y="645"/>
                      <a:pt x="54" y="645"/>
                      <a:pt x="53" y="645"/>
                    </a:cubicBezTo>
                    <a:cubicBezTo>
                      <a:pt x="26" y="645"/>
                      <a:pt x="4" y="628"/>
                      <a:pt x="0" y="605"/>
                    </a:cubicBezTo>
                    <a:cubicBezTo>
                      <a:pt x="0" y="605"/>
                      <a:pt x="0" y="605"/>
                      <a:pt x="0" y="605"/>
                    </a:cubicBezTo>
                    <a:cubicBezTo>
                      <a:pt x="0" y="319"/>
                      <a:pt x="0" y="319"/>
                      <a:pt x="0" y="319"/>
                    </a:cubicBezTo>
                    <a:cubicBezTo>
                      <a:pt x="138" y="5"/>
                      <a:pt x="138" y="5"/>
                      <a:pt x="138" y="5"/>
                    </a:cubicBezTo>
                    <a:cubicBezTo>
                      <a:pt x="251" y="0"/>
                      <a:pt x="251" y="0"/>
                      <a:pt x="251" y="0"/>
                    </a:cubicBezTo>
                    <a:cubicBezTo>
                      <a:pt x="244" y="320"/>
                      <a:pt x="244" y="320"/>
                      <a:pt x="244" y="320"/>
                    </a:cubicBezTo>
                    <a:cubicBezTo>
                      <a:pt x="244" y="645"/>
                      <a:pt x="244" y="645"/>
                      <a:pt x="244" y="645"/>
                    </a:cubicBezTo>
                    <a:lnTo>
                      <a:pt x="56" y="645"/>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ïṩlídé"/>
              <p:cNvSpPr/>
              <p:nvPr/>
            </p:nvSpPr>
            <p:spPr bwMode="auto">
              <a:xfrm>
                <a:off x="5083" y="4643"/>
                <a:ext cx="482" cy="751"/>
              </a:xfrm>
              <a:custGeom>
                <a:avLst/>
                <a:gdLst>
                  <a:gd name="T0" fmla="*/ 215 w 215"/>
                  <a:gd name="T1" fmla="*/ 21 h 335"/>
                  <a:gd name="T2" fmla="*/ 145 w 215"/>
                  <a:gd name="T3" fmla="*/ 0 h 335"/>
                  <a:gd name="T4" fmla="*/ 0 w 215"/>
                  <a:gd name="T5" fmla="*/ 335 h 335"/>
                  <a:gd name="T6" fmla="*/ 168 w 215"/>
                  <a:gd name="T7" fmla="*/ 90 h 335"/>
                  <a:gd name="T8" fmla="*/ 215 w 215"/>
                  <a:gd name="T9" fmla="*/ 21 h 335"/>
                </a:gdLst>
                <a:ahLst/>
                <a:cxnLst>
                  <a:cxn ang="0">
                    <a:pos x="T0" y="T1"/>
                  </a:cxn>
                  <a:cxn ang="0">
                    <a:pos x="T2" y="T3"/>
                  </a:cxn>
                  <a:cxn ang="0">
                    <a:pos x="T4" y="T5"/>
                  </a:cxn>
                  <a:cxn ang="0">
                    <a:pos x="T6" y="T7"/>
                  </a:cxn>
                  <a:cxn ang="0">
                    <a:pos x="T8" y="T9"/>
                  </a:cxn>
                </a:cxnLst>
                <a:rect l="0" t="0" r="r" b="b"/>
                <a:pathLst>
                  <a:path w="215" h="335">
                    <a:moveTo>
                      <a:pt x="215" y="21"/>
                    </a:moveTo>
                    <a:lnTo>
                      <a:pt x="145" y="0"/>
                    </a:lnTo>
                    <a:lnTo>
                      <a:pt x="0" y="335"/>
                    </a:lnTo>
                    <a:lnTo>
                      <a:pt x="168" y="90"/>
                    </a:lnTo>
                    <a:lnTo>
                      <a:pt x="215" y="21"/>
                    </a:lnTo>
                    <a:close/>
                  </a:path>
                </a:pathLst>
              </a:custGeom>
              <a:solidFill>
                <a:srgbClr val="043A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íšḻîḍe"/>
              <p:cNvSpPr/>
              <p:nvPr/>
            </p:nvSpPr>
            <p:spPr bwMode="auto">
              <a:xfrm>
                <a:off x="5600" y="4022"/>
                <a:ext cx="74" cy="72"/>
              </a:xfrm>
              <a:custGeom>
                <a:avLst/>
                <a:gdLst>
                  <a:gd name="T0" fmla="*/ 25 w 33"/>
                  <a:gd name="T1" fmla="*/ 25 h 32"/>
                  <a:gd name="T2" fmla="*/ 8 w 33"/>
                  <a:gd name="T3" fmla="*/ 7 h 32"/>
                  <a:gd name="T4" fmla="*/ 0 w 33"/>
                  <a:gd name="T5" fmla="*/ 9 h 32"/>
                  <a:gd name="T6" fmla="*/ 16 w 33"/>
                  <a:gd name="T7" fmla="*/ 0 h 32"/>
                  <a:gd name="T8" fmla="*/ 33 w 33"/>
                  <a:gd name="T9" fmla="*/ 17 h 32"/>
                  <a:gd name="T10" fmla="*/ 23 w 33"/>
                  <a:gd name="T11" fmla="*/ 32 h 32"/>
                  <a:gd name="T12" fmla="*/ 25 w 33"/>
                  <a:gd name="T13" fmla="*/ 25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25" y="25"/>
                    </a:moveTo>
                    <a:cubicBezTo>
                      <a:pt x="25" y="15"/>
                      <a:pt x="18" y="7"/>
                      <a:pt x="8" y="7"/>
                    </a:cubicBezTo>
                    <a:cubicBezTo>
                      <a:pt x="5" y="7"/>
                      <a:pt x="3" y="8"/>
                      <a:pt x="0" y="9"/>
                    </a:cubicBezTo>
                    <a:cubicBezTo>
                      <a:pt x="3" y="4"/>
                      <a:pt x="9" y="0"/>
                      <a:pt x="16" y="0"/>
                    </a:cubicBezTo>
                    <a:cubicBezTo>
                      <a:pt x="25" y="0"/>
                      <a:pt x="33" y="8"/>
                      <a:pt x="33" y="17"/>
                    </a:cubicBezTo>
                    <a:cubicBezTo>
                      <a:pt x="33" y="24"/>
                      <a:pt x="29" y="30"/>
                      <a:pt x="23" y="32"/>
                    </a:cubicBezTo>
                    <a:cubicBezTo>
                      <a:pt x="25" y="30"/>
                      <a:pt x="25" y="27"/>
                      <a:pt x="25" y="25"/>
                    </a:cubicBezTo>
                  </a:path>
                </a:pathLst>
              </a:custGeom>
              <a:solidFill>
                <a:srgbClr val="D3AB9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ísļiḑê"/>
              <p:cNvSpPr/>
              <p:nvPr/>
            </p:nvSpPr>
            <p:spPr bwMode="auto">
              <a:xfrm>
                <a:off x="4565" y="4022"/>
                <a:ext cx="72" cy="72"/>
              </a:xfrm>
              <a:custGeom>
                <a:avLst/>
                <a:gdLst>
                  <a:gd name="T0" fmla="*/ 7 w 32"/>
                  <a:gd name="T1" fmla="*/ 25 h 32"/>
                  <a:gd name="T2" fmla="*/ 24 w 32"/>
                  <a:gd name="T3" fmla="*/ 7 h 32"/>
                  <a:gd name="T4" fmla="*/ 32 w 32"/>
                  <a:gd name="T5" fmla="*/ 9 h 32"/>
                  <a:gd name="T6" fmla="*/ 17 w 32"/>
                  <a:gd name="T7" fmla="*/ 0 h 32"/>
                  <a:gd name="T8" fmla="*/ 0 w 32"/>
                  <a:gd name="T9" fmla="*/ 17 h 32"/>
                  <a:gd name="T10" fmla="*/ 9 w 32"/>
                  <a:gd name="T11" fmla="*/ 32 h 32"/>
                  <a:gd name="T12" fmla="*/ 7 w 32"/>
                  <a:gd name="T13" fmla="*/ 25 h 32"/>
                </a:gdLst>
                <a:ahLst/>
                <a:cxnLst>
                  <a:cxn ang="0">
                    <a:pos x="T0" y="T1"/>
                  </a:cxn>
                  <a:cxn ang="0">
                    <a:pos x="T2" y="T3"/>
                  </a:cxn>
                  <a:cxn ang="0">
                    <a:pos x="T4" y="T5"/>
                  </a:cxn>
                  <a:cxn ang="0">
                    <a:pos x="T6" y="T7"/>
                  </a:cxn>
                  <a:cxn ang="0">
                    <a:pos x="T8" y="T9"/>
                  </a:cxn>
                  <a:cxn ang="0">
                    <a:pos x="T10" y="T11"/>
                  </a:cxn>
                  <a:cxn ang="0">
                    <a:pos x="T12" y="T13"/>
                  </a:cxn>
                </a:cxnLst>
                <a:rect l="0" t="0" r="r" b="b"/>
                <a:pathLst>
                  <a:path w="32" h="32">
                    <a:moveTo>
                      <a:pt x="7" y="25"/>
                    </a:moveTo>
                    <a:cubicBezTo>
                      <a:pt x="7" y="15"/>
                      <a:pt x="15" y="7"/>
                      <a:pt x="24" y="7"/>
                    </a:cubicBezTo>
                    <a:cubicBezTo>
                      <a:pt x="27" y="7"/>
                      <a:pt x="30" y="8"/>
                      <a:pt x="32" y="9"/>
                    </a:cubicBezTo>
                    <a:cubicBezTo>
                      <a:pt x="29" y="4"/>
                      <a:pt x="24" y="0"/>
                      <a:pt x="17" y="0"/>
                    </a:cubicBezTo>
                    <a:cubicBezTo>
                      <a:pt x="8" y="0"/>
                      <a:pt x="0" y="8"/>
                      <a:pt x="0" y="17"/>
                    </a:cubicBezTo>
                    <a:cubicBezTo>
                      <a:pt x="0" y="24"/>
                      <a:pt x="4" y="30"/>
                      <a:pt x="9" y="32"/>
                    </a:cubicBezTo>
                    <a:cubicBezTo>
                      <a:pt x="8" y="30"/>
                      <a:pt x="7" y="27"/>
                      <a:pt x="7" y="25"/>
                    </a:cubicBezTo>
                  </a:path>
                </a:pathLst>
              </a:custGeom>
              <a:solidFill>
                <a:srgbClr val="DDAA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i$ḷíḍé"/>
              <p:cNvSpPr/>
              <p:nvPr/>
            </p:nvSpPr>
            <p:spPr bwMode="auto">
              <a:xfrm>
                <a:off x="5609" y="4022"/>
                <a:ext cx="72" cy="72"/>
              </a:xfrm>
              <a:custGeom>
                <a:avLst/>
                <a:gdLst>
                  <a:gd name="T0" fmla="*/ 25 w 32"/>
                  <a:gd name="T1" fmla="*/ 25 h 32"/>
                  <a:gd name="T2" fmla="*/ 8 w 32"/>
                  <a:gd name="T3" fmla="*/ 7 h 32"/>
                  <a:gd name="T4" fmla="*/ 0 w 32"/>
                  <a:gd name="T5" fmla="*/ 9 h 32"/>
                  <a:gd name="T6" fmla="*/ 15 w 32"/>
                  <a:gd name="T7" fmla="*/ 0 h 32"/>
                  <a:gd name="T8" fmla="*/ 32 w 32"/>
                  <a:gd name="T9" fmla="*/ 17 h 32"/>
                  <a:gd name="T10" fmla="*/ 23 w 32"/>
                  <a:gd name="T11" fmla="*/ 32 h 32"/>
                  <a:gd name="T12" fmla="*/ 25 w 32"/>
                  <a:gd name="T13" fmla="*/ 25 h 32"/>
                </a:gdLst>
                <a:ahLst/>
                <a:cxnLst>
                  <a:cxn ang="0">
                    <a:pos x="T0" y="T1"/>
                  </a:cxn>
                  <a:cxn ang="0">
                    <a:pos x="T2" y="T3"/>
                  </a:cxn>
                  <a:cxn ang="0">
                    <a:pos x="T4" y="T5"/>
                  </a:cxn>
                  <a:cxn ang="0">
                    <a:pos x="T6" y="T7"/>
                  </a:cxn>
                  <a:cxn ang="0">
                    <a:pos x="T8" y="T9"/>
                  </a:cxn>
                  <a:cxn ang="0">
                    <a:pos x="T10" y="T11"/>
                  </a:cxn>
                  <a:cxn ang="0">
                    <a:pos x="T12" y="T13"/>
                  </a:cxn>
                </a:cxnLst>
                <a:rect l="0" t="0" r="r" b="b"/>
                <a:pathLst>
                  <a:path w="32" h="32">
                    <a:moveTo>
                      <a:pt x="25" y="25"/>
                    </a:moveTo>
                    <a:cubicBezTo>
                      <a:pt x="25" y="15"/>
                      <a:pt x="17" y="7"/>
                      <a:pt x="8" y="7"/>
                    </a:cubicBezTo>
                    <a:cubicBezTo>
                      <a:pt x="5" y="7"/>
                      <a:pt x="3" y="8"/>
                      <a:pt x="0" y="9"/>
                    </a:cubicBezTo>
                    <a:cubicBezTo>
                      <a:pt x="3" y="4"/>
                      <a:pt x="9" y="0"/>
                      <a:pt x="15" y="0"/>
                    </a:cubicBezTo>
                    <a:cubicBezTo>
                      <a:pt x="25" y="0"/>
                      <a:pt x="32" y="8"/>
                      <a:pt x="32" y="17"/>
                    </a:cubicBezTo>
                    <a:cubicBezTo>
                      <a:pt x="32" y="24"/>
                      <a:pt x="29" y="30"/>
                      <a:pt x="23" y="32"/>
                    </a:cubicBezTo>
                    <a:cubicBezTo>
                      <a:pt x="24" y="30"/>
                      <a:pt x="25" y="27"/>
                      <a:pt x="25" y="25"/>
                    </a:cubicBezTo>
                  </a:path>
                </a:pathLst>
              </a:custGeom>
              <a:solidFill>
                <a:srgbClr val="DDAA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íṥļiďe"/>
              <p:cNvSpPr/>
              <p:nvPr/>
            </p:nvSpPr>
            <p:spPr bwMode="auto">
              <a:xfrm>
                <a:off x="4589" y="3224"/>
                <a:ext cx="1067" cy="769"/>
              </a:xfrm>
              <a:custGeom>
                <a:avLst/>
                <a:gdLst>
                  <a:gd name="T0" fmla="*/ 5 w 476"/>
                  <a:gd name="T1" fmla="*/ 145 h 343"/>
                  <a:gd name="T2" fmla="*/ 355 w 476"/>
                  <a:gd name="T3" fmla="*/ 24 h 343"/>
                  <a:gd name="T4" fmla="*/ 340 w 476"/>
                  <a:gd name="T5" fmla="*/ 1 h 343"/>
                  <a:gd name="T6" fmla="*/ 411 w 476"/>
                  <a:gd name="T7" fmla="*/ 46 h 343"/>
                  <a:gd name="T8" fmla="*/ 422 w 476"/>
                  <a:gd name="T9" fmla="*/ 56 h 343"/>
                  <a:gd name="T10" fmla="*/ 423 w 476"/>
                  <a:gd name="T11" fmla="*/ 57 h 343"/>
                  <a:gd name="T12" fmla="*/ 422 w 476"/>
                  <a:gd name="T13" fmla="*/ 57 h 343"/>
                  <a:gd name="T14" fmla="*/ 440 w 476"/>
                  <a:gd name="T15" fmla="*/ 117 h 343"/>
                  <a:gd name="T16" fmla="*/ 446 w 476"/>
                  <a:gd name="T17" fmla="*/ 325 h 343"/>
                  <a:gd name="T18" fmla="*/ 446 w 476"/>
                  <a:gd name="T19" fmla="*/ 326 h 343"/>
                  <a:gd name="T20" fmla="*/ 443 w 476"/>
                  <a:gd name="T21" fmla="*/ 335 h 343"/>
                  <a:gd name="T22" fmla="*/ 435 w 476"/>
                  <a:gd name="T23" fmla="*/ 322 h 343"/>
                  <a:gd name="T24" fmla="*/ 428 w 476"/>
                  <a:gd name="T25" fmla="*/ 273 h 343"/>
                  <a:gd name="T26" fmla="*/ 406 w 476"/>
                  <a:gd name="T27" fmla="*/ 178 h 343"/>
                  <a:gd name="T28" fmla="*/ 399 w 476"/>
                  <a:gd name="T29" fmla="*/ 179 h 343"/>
                  <a:gd name="T30" fmla="*/ 126 w 476"/>
                  <a:gd name="T31" fmla="*/ 226 h 343"/>
                  <a:gd name="T32" fmla="*/ 137 w 476"/>
                  <a:gd name="T33" fmla="*/ 216 h 343"/>
                  <a:gd name="T34" fmla="*/ 82 w 476"/>
                  <a:gd name="T35" fmla="*/ 200 h 343"/>
                  <a:gd name="T36" fmla="*/ 63 w 476"/>
                  <a:gd name="T37" fmla="*/ 197 h 343"/>
                  <a:gd name="T38" fmla="*/ 52 w 476"/>
                  <a:gd name="T39" fmla="*/ 211 h 343"/>
                  <a:gd name="T40" fmla="*/ 44 w 476"/>
                  <a:gd name="T41" fmla="*/ 253 h 343"/>
                  <a:gd name="T42" fmla="*/ 30 w 476"/>
                  <a:gd name="T43" fmla="*/ 343 h 343"/>
                  <a:gd name="T44" fmla="*/ 21 w 476"/>
                  <a:gd name="T45" fmla="*/ 335 h 343"/>
                  <a:gd name="T46" fmla="*/ 8 w 476"/>
                  <a:gd name="T47" fmla="*/ 220 h 343"/>
                  <a:gd name="T48" fmla="*/ 5 w 476"/>
                  <a:gd name="T49" fmla="*/ 145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6" h="343">
                    <a:moveTo>
                      <a:pt x="5" y="145"/>
                    </a:moveTo>
                    <a:cubicBezTo>
                      <a:pt x="42" y="0"/>
                      <a:pt x="267" y="9"/>
                      <a:pt x="355" y="24"/>
                    </a:cubicBezTo>
                    <a:cubicBezTo>
                      <a:pt x="356" y="15"/>
                      <a:pt x="340" y="1"/>
                      <a:pt x="340" y="1"/>
                    </a:cubicBezTo>
                    <a:cubicBezTo>
                      <a:pt x="374" y="17"/>
                      <a:pt x="398" y="35"/>
                      <a:pt x="411" y="46"/>
                    </a:cubicBezTo>
                    <a:cubicBezTo>
                      <a:pt x="415" y="50"/>
                      <a:pt x="419" y="53"/>
                      <a:pt x="422" y="56"/>
                    </a:cubicBezTo>
                    <a:cubicBezTo>
                      <a:pt x="422" y="57"/>
                      <a:pt x="423" y="57"/>
                      <a:pt x="423" y="57"/>
                    </a:cubicBezTo>
                    <a:cubicBezTo>
                      <a:pt x="422" y="57"/>
                      <a:pt x="422" y="57"/>
                      <a:pt x="422" y="57"/>
                    </a:cubicBezTo>
                    <a:cubicBezTo>
                      <a:pt x="441" y="77"/>
                      <a:pt x="444" y="98"/>
                      <a:pt x="440" y="117"/>
                    </a:cubicBezTo>
                    <a:cubicBezTo>
                      <a:pt x="463" y="163"/>
                      <a:pt x="476" y="231"/>
                      <a:pt x="446" y="325"/>
                    </a:cubicBezTo>
                    <a:cubicBezTo>
                      <a:pt x="446" y="326"/>
                      <a:pt x="446" y="326"/>
                      <a:pt x="446" y="326"/>
                    </a:cubicBezTo>
                    <a:cubicBezTo>
                      <a:pt x="445" y="329"/>
                      <a:pt x="444" y="332"/>
                      <a:pt x="443" y="335"/>
                    </a:cubicBezTo>
                    <a:cubicBezTo>
                      <a:pt x="435" y="322"/>
                      <a:pt x="435" y="322"/>
                      <a:pt x="435" y="322"/>
                    </a:cubicBezTo>
                    <a:cubicBezTo>
                      <a:pt x="435" y="322"/>
                      <a:pt x="432" y="300"/>
                      <a:pt x="428" y="273"/>
                    </a:cubicBezTo>
                    <a:cubicBezTo>
                      <a:pt x="406" y="178"/>
                      <a:pt x="406" y="178"/>
                      <a:pt x="406" y="178"/>
                    </a:cubicBezTo>
                    <a:cubicBezTo>
                      <a:pt x="406" y="178"/>
                      <a:pt x="403" y="178"/>
                      <a:pt x="399" y="179"/>
                    </a:cubicBezTo>
                    <a:cubicBezTo>
                      <a:pt x="344" y="199"/>
                      <a:pt x="245" y="228"/>
                      <a:pt x="126" y="226"/>
                    </a:cubicBezTo>
                    <a:cubicBezTo>
                      <a:pt x="137" y="216"/>
                      <a:pt x="137" y="216"/>
                      <a:pt x="137" y="216"/>
                    </a:cubicBezTo>
                    <a:cubicBezTo>
                      <a:pt x="137" y="216"/>
                      <a:pt x="112" y="210"/>
                      <a:pt x="82" y="200"/>
                    </a:cubicBezTo>
                    <a:cubicBezTo>
                      <a:pt x="75" y="199"/>
                      <a:pt x="69" y="198"/>
                      <a:pt x="63" y="197"/>
                    </a:cubicBezTo>
                    <a:cubicBezTo>
                      <a:pt x="52" y="211"/>
                      <a:pt x="52" y="211"/>
                      <a:pt x="52" y="211"/>
                    </a:cubicBezTo>
                    <a:cubicBezTo>
                      <a:pt x="52" y="211"/>
                      <a:pt x="46" y="240"/>
                      <a:pt x="44" y="253"/>
                    </a:cubicBezTo>
                    <a:cubicBezTo>
                      <a:pt x="41" y="266"/>
                      <a:pt x="30" y="343"/>
                      <a:pt x="30" y="343"/>
                    </a:cubicBezTo>
                    <a:cubicBezTo>
                      <a:pt x="21" y="335"/>
                      <a:pt x="21" y="335"/>
                      <a:pt x="21" y="335"/>
                    </a:cubicBezTo>
                    <a:cubicBezTo>
                      <a:pt x="21" y="335"/>
                      <a:pt x="9" y="242"/>
                      <a:pt x="8" y="220"/>
                    </a:cubicBezTo>
                    <a:cubicBezTo>
                      <a:pt x="7" y="201"/>
                      <a:pt x="0" y="159"/>
                      <a:pt x="5" y="145"/>
                    </a:cubicBezTo>
                  </a:path>
                </a:pathLst>
              </a:custGeom>
              <a:solidFill>
                <a:srgbClr val="753C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işḷiḋé"/>
              <p:cNvSpPr/>
              <p:nvPr/>
            </p:nvSpPr>
            <p:spPr bwMode="auto">
              <a:xfrm>
                <a:off x="5188" y="7415"/>
                <a:ext cx="421" cy="150"/>
              </a:xfrm>
              <a:custGeom>
                <a:avLst/>
                <a:gdLst>
                  <a:gd name="T0" fmla="*/ 90 w 188"/>
                  <a:gd name="T1" fmla="*/ 0 h 67"/>
                  <a:gd name="T2" fmla="*/ 94 w 188"/>
                  <a:gd name="T3" fmla="*/ 0 h 67"/>
                  <a:gd name="T4" fmla="*/ 98 w 188"/>
                  <a:gd name="T5" fmla="*/ 0 h 67"/>
                  <a:gd name="T6" fmla="*/ 100 w 188"/>
                  <a:gd name="T7" fmla="*/ 0 h 67"/>
                  <a:gd name="T8" fmla="*/ 100 w 188"/>
                  <a:gd name="T9" fmla="*/ 0 h 67"/>
                  <a:gd name="T10" fmla="*/ 188 w 188"/>
                  <a:gd name="T11" fmla="*/ 67 h 67"/>
                  <a:gd name="T12" fmla="*/ 0 w 188"/>
                  <a:gd name="T13" fmla="*/ 67 h 67"/>
                  <a:gd name="T14" fmla="*/ 0 w 188"/>
                  <a:gd name="T15" fmla="*/ 0 h 67"/>
                  <a:gd name="T16" fmla="*/ 90 w 188"/>
                  <a:gd name="T1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67">
                    <a:moveTo>
                      <a:pt x="90" y="0"/>
                    </a:moveTo>
                    <a:cubicBezTo>
                      <a:pt x="91" y="0"/>
                      <a:pt x="93" y="0"/>
                      <a:pt x="94" y="0"/>
                    </a:cubicBezTo>
                    <a:cubicBezTo>
                      <a:pt x="95" y="0"/>
                      <a:pt x="96" y="0"/>
                      <a:pt x="98" y="0"/>
                    </a:cubicBezTo>
                    <a:cubicBezTo>
                      <a:pt x="100" y="0"/>
                      <a:pt x="100" y="0"/>
                      <a:pt x="100" y="0"/>
                    </a:cubicBezTo>
                    <a:cubicBezTo>
                      <a:pt x="100" y="0"/>
                      <a:pt x="100" y="0"/>
                      <a:pt x="100" y="0"/>
                    </a:cubicBezTo>
                    <a:cubicBezTo>
                      <a:pt x="149" y="2"/>
                      <a:pt x="188" y="31"/>
                      <a:pt x="188" y="67"/>
                    </a:cubicBezTo>
                    <a:cubicBezTo>
                      <a:pt x="0" y="67"/>
                      <a:pt x="0" y="67"/>
                      <a:pt x="0" y="67"/>
                    </a:cubicBezTo>
                    <a:cubicBezTo>
                      <a:pt x="0" y="0"/>
                      <a:pt x="0" y="0"/>
                      <a:pt x="0" y="0"/>
                    </a:cubicBezTo>
                    <a:lnTo>
                      <a:pt x="90" y="0"/>
                    </a:lnTo>
                    <a:close/>
                  </a:path>
                </a:pathLst>
              </a:custGeom>
              <a:solidFill>
                <a:srgbClr val="37384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išliḋé"/>
              <p:cNvSpPr/>
              <p:nvPr/>
            </p:nvSpPr>
            <p:spPr bwMode="auto">
              <a:xfrm>
                <a:off x="4612" y="7415"/>
                <a:ext cx="421" cy="150"/>
              </a:xfrm>
              <a:custGeom>
                <a:avLst/>
                <a:gdLst>
                  <a:gd name="T0" fmla="*/ 98 w 188"/>
                  <a:gd name="T1" fmla="*/ 0 h 67"/>
                  <a:gd name="T2" fmla="*/ 94 w 188"/>
                  <a:gd name="T3" fmla="*/ 0 h 67"/>
                  <a:gd name="T4" fmla="*/ 90 w 188"/>
                  <a:gd name="T5" fmla="*/ 0 h 67"/>
                  <a:gd name="T6" fmla="*/ 88 w 188"/>
                  <a:gd name="T7" fmla="*/ 0 h 67"/>
                  <a:gd name="T8" fmla="*/ 88 w 188"/>
                  <a:gd name="T9" fmla="*/ 0 h 67"/>
                  <a:gd name="T10" fmla="*/ 0 w 188"/>
                  <a:gd name="T11" fmla="*/ 67 h 67"/>
                  <a:gd name="T12" fmla="*/ 188 w 188"/>
                  <a:gd name="T13" fmla="*/ 67 h 67"/>
                  <a:gd name="T14" fmla="*/ 188 w 188"/>
                  <a:gd name="T15" fmla="*/ 0 h 67"/>
                  <a:gd name="T16" fmla="*/ 98 w 188"/>
                  <a:gd name="T1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67">
                    <a:moveTo>
                      <a:pt x="98" y="0"/>
                    </a:moveTo>
                    <a:cubicBezTo>
                      <a:pt x="97" y="0"/>
                      <a:pt x="95" y="0"/>
                      <a:pt x="94" y="0"/>
                    </a:cubicBezTo>
                    <a:cubicBezTo>
                      <a:pt x="93" y="0"/>
                      <a:pt x="92" y="0"/>
                      <a:pt x="90" y="0"/>
                    </a:cubicBezTo>
                    <a:cubicBezTo>
                      <a:pt x="88" y="0"/>
                      <a:pt x="88" y="0"/>
                      <a:pt x="88" y="0"/>
                    </a:cubicBezTo>
                    <a:cubicBezTo>
                      <a:pt x="88" y="0"/>
                      <a:pt x="88" y="0"/>
                      <a:pt x="88" y="0"/>
                    </a:cubicBezTo>
                    <a:cubicBezTo>
                      <a:pt x="39" y="2"/>
                      <a:pt x="0" y="31"/>
                      <a:pt x="0" y="67"/>
                    </a:cubicBezTo>
                    <a:cubicBezTo>
                      <a:pt x="188" y="67"/>
                      <a:pt x="188" y="67"/>
                      <a:pt x="188" y="67"/>
                    </a:cubicBezTo>
                    <a:cubicBezTo>
                      <a:pt x="188" y="0"/>
                      <a:pt x="188" y="0"/>
                      <a:pt x="188" y="0"/>
                    </a:cubicBezTo>
                    <a:lnTo>
                      <a:pt x="98" y="0"/>
                    </a:lnTo>
                    <a:close/>
                  </a:path>
                </a:pathLst>
              </a:custGeom>
              <a:solidFill>
                <a:srgbClr val="2D2E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î$ḷíḋé"/>
              <p:cNvSpPr/>
              <p:nvPr/>
            </p:nvSpPr>
            <p:spPr bwMode="auto">
              <a:xfrm>
                <a:off x="4614" y="5692"/>
                <a:ext cx="381" cy="90"/>
              </a:xfrm>
              <a:custGeom>
                <a:avLst/>
                <a:gdLst>
                  <a:gd name="T0" fmla="*/ 160 w 170"/>
                  <a:gd name="T1" fmla="*/ 40 h 40"/>
                  <a:gd name="T2" fmla="*/ 10 w 170"/>
                  <a:gd name="T3" fmla="*/ 40 h 40"/>
                  <a:gd name="T4" fmla="*/ 0 w 170"/>
                  <a:gd name="T5" fmla="*/ 30 h 40"/>
                  <a:gd name="T6" fmla="*/ 0 w 170"/>
                  <a:gd name="T7" fmla="*/ 10 h 40"/>
                  <a:gd name="T8" fmla="*/ 10 w 170"/>
                  <a:gd name="T9" fmla="*/ 0 h 40"/>
                  <a:gd name="T10" fmla="*/ 160 w 170"/>
                  <a:gd name="T11" fmla="*/ 0 h 40"/>
                  <a:gd name="T12" fmla="*/ 170 w 170"/>
                  <a:gd name="T13" fmla="*/ 10 h 40"/>
                  <a:gd name="T14" fmla="*/ 170 w 170"/>
                  <a:gd name="T15" fmla="*/ 30 h 40"/>
                  <a:gd name="T16" fmla="*/ 160 w 170"/>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40">
                    <a:moveTo>
                      <a:pt x="160" y="40"/>
                    </a:moveTo>
                    <a:cubicBezTo>
                      <a:pt x="10" y="40"/>
                      <a:pt x="10" y="40"/>
                      <a:pt x="10" y="40"/>
                    </a:cubicBezTo>
                    <a:cubicBezTo>
                      <a:pt x="5" y="40"/>
                      <a:pt x="0" y="36"/>
                      <a:pt x="0" y="30"/>
                    </a:cubicBezTo>
                    <a:cubicBezTo>
                      <a:pt x="0" y="10"/>
                      <a:pt x="0" y="10"/>
                      <a:pt x="0" y="10"/>
                    </a:cubicBezTo>
                    <a:cubicBezTo>
                      <a:pt x="0" y="4"/>
                      <a:pt x="5" y="0"/>
                      <a:pt x="10" y="0"/>
                    </a:cubicBezTo>
                    <a:cubicBezTo>
                      <a:pt x="160" y="0"/>
                      <a:pt x="160" y="0"/>
                      <a:pt x="160" y="0"/>
                    </a:cubicBezTo>
                    <a:cubicBezTo>
                      <a:pt x="165" y="0"/>
                      <a:pt x="170" y="4"/>
                      <a:pt x="170" y="10"/>
                    </a:cubicBezTo>
                    <a:cubicBezTo>
                      <a:pt x="170" y="30"/>
                      <a:pt x="170" y="30"/>
                      <a:pt x="170" y="30"/>
                    </a:cubicBezTo>
                    <a:cubicBezTo>
                      <a:pt x="170" y="36"/>
                      <a:pt x="165" y="40"/>
                      <a:pt x="160" y="40"/>
                    </a:cubicBezTo>
                  </a:path>
                </a:pathLst>
              </a:custGeom>
              <a:solidFill>
                <a:srgbClr val="043A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íṧḷïḍè"/>
              <p:cNvSpPr/>
              <p:nvPr/>
            </p:nvSpPr>
            <p:spPr bwMode="auto">
              <a:xfrm>
                <a:off x="5240" y="5692"/>
                <a:ext cx="381" cy="90"/>
              </a:xfrm>
              <a:custGeom>
                <a:avLst/>
                <a:gdLst>
                  <a:gd name="T0" fmla="*/ 160 w 170"/>
                  <a:gd name="T1" fmla="*/ 40 h 40"/>
                  <a:gd name="T2" fmla="*/ 10 w 170"/>
                  <a:gd name="T3" fmla="*/ 40 h 40"/>
                  <a:gd name="T4" fmla="*/ 0 w 170"/>
                  <a:gd name="T5" fmla="*/ 30 h 40"/>
                  <a:gd name="T6" fmla="*/ 0 w 170"/>
                  <a:gd name="T7" fmla="*/ 10 h 40"/>
                  <a:gd name="T8" fmla="*/ 10 w 170"/>
                  <a:gd name="T9" fmla="*/ 0 h 40"/>
                  <a:gd name="T10" fmla="*/ 160 w 170"/>
                  <a:gd name="T11" fmla="*/ 0 h 40"/>
                  <a:gd name="T12" fmla="*/ 170 w 170"/>
                  <a:gd name="T13" fmla="*/ 10 h 40"/>
                  <a:gd name="T14" fmla="*/ 170 w 170"/>
                  <a:gd name="T15" fmla="*/ 30 h 40"/>
                  <a:gd name="T16" fmla="*/ 160 w 170"/>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40">
                    <a:moveTo>
                      <a:pt x="160" y="40"/>
                    </a:moveTo>
                    <a:cubicBezTo>
                      <a:pt x="10" y="40"/>
                      <a:pt x="10" y="40"/>
                      <a:pt x="10" y="40"/>
                    </a:cubicBezTo>
                    <a:cubicBezTo>
                      <a:pt x="5" y="40"/>
                      <a:pt x="0" y="36"/>
                      <a:pt x="0" y="30"/>
                    </a:cubicBezTo>
                    <a:cubicBezTo>
                      <a:pt x="0" y="10"/>
                      <a:pt x="0" y="10"/>
                      <a:pt x="0" y="10"/>
                    </a:cubicBezTo>
                    <a:cubicBezTo>
                      <a:pt x="0" y="4"/>
                      <a:pt x="5" y="0"/>
                      <a:pt x="10" y="0"/>
                    </a:cubicBezTo>
                    <a:cubicBezTo>
                      <a:pt x="160" y="0"/>
                      <a:pt x="160" y="0"/>
                      <a:pt x="160" y="0"/>
                    </a:cubicBezTo>
                    <a:cubicBezTo>
                      <a:pt x="165" y="0"/>
                      <a:pt x="170" y="4"/>
                      <a:pt x="170" y="10"/>
                    </a:cubicBezTo>
                    <a:cubicBezTo>
                      <a:pt x="170" y="30"/>
                      <a:pt x="170" y="30"/>
                      <a:pt x="170" y="30"/>
                    </a:cubicBezTo>
                    <a:cubicBezTo>
                      <a:pt x="170" y="36"/>
                      <a:pt x="165" y="40"/>
                      <a:pt x="160" y="40"/>
                    </a:cubicBezTo>
                  </a:path>
                </a:pathLst>
              </a:custGeom>
              <a:solidFill>
                <a:srgbClr val="043A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i$1ïḑè"/>
              <p:cNvSpPr/>
              <p:nvPr/>
            </p:nvSpPr>
            <p:spPr bwMode="auto">
              <a:xfrm>
                <a:off x="4630" y="3878"/>
                <a:ext cx="975" cy="305"/>
              </a:xfrm>
              <a:custGeom>
                <a:avLst/>
                <a:gdLst>
                  <a:gd name="T0" fmla="*/ 4 w 435"/>
                  <a:gd name="T1" fmla="*/ 8 h 136"/>
                  <a:gd name="T2" fmla="*/ 4 w 435"/>
                  <a:gd name="T3" fmla="*/ 38 h 136"/>
                  <a:gd name="T4" fmla="*/ 14 w 435"/>
                  <a:gd name="T5" fmla="*/ 45 h 136"/>
                  <a:gd name="T6" fmla="*/ 26 w 435"/>
                  <a:gd name="T7" fmla="*/ 91 h 136"/>
                  <a:gd name="T8" fmla="*/ 43 w 435"/>
                  <a:gd name="T9" fmla="*/ 118 h 136"/>
                  <a:gd name="T10" fmla="*/ 68 w 435"/>
                  <a:gd name="T11" fmla="*/ 131 h 136"/>
                  <a:gd name="T12" fmla="*/ 143 w 435"/>
                  <a:gd name="T13" fmla="*/ 125 h 136"/>
                  <a:gd name="T14" fmla="*/ 187 w 435"/>
                  <a:gd name="T15" fmla="*/ 65 h 136"/>
                  <a:gd name="T16" fmla="*/ 213 w 435"/>
                  <a:gd name="T17" fmla="*/ 39 h 136"/>
                  <a:gd name="T18" fmla="*/ 219 w 435"/>
                  <a:gd name="T19" fmla="*/ 39 h 136"/>
                  <a:gd name="T20" fmla="*/ 222 w 435"/>
                  <a:gd name="T21" fmla="*/ 39 h 136"/>
                  <a:gd name="T22" fmla="*/ 248 w 435"/>
                  <a:gd name="T23" fmla="*/ 65 h 136"/>
                  <a:gd name="T24" fmla="*/ 292 w 435"/>
                  <a:gd name="T25" fmla="*/ 125 h 136"/>
                  <a:gd name="T26" fmla="*/ 367 w 435"/>
                  <a:gd name="T27" fmla="*/ 131 h 136"/>
                  <a:gd name="T28" fmla="*/ 392 w 435"/>
                  <a:gd name="T29" fmla="*/ 118 h 136"/>
                  <a:gd name="T30" fmla="*/ 409 w 435"/>
                  <a:gd name="T31" fmla="*/ 91 h 136"/>
                  <a:gd name="T32" fmla="*/ 421 w 435"/>
                  <a:gd name="T33" fmla="*/ 45 h 136"/>
                  <a:gd name="T34" fmla="*/ 431 w 435"/>
                  <a:gd name="T35" fmla="*/ 38 h 136"/>
                  <a:gd name="T36" fmla="*/ 431 w 435"/>
                  <a:gd name="T37" fmla="*/ 8 h 136"/>
                  <a:gd name="T38" fmla="*/ 396 w 435"/>
                  <a:gd name="T39" fmla="*/ 8 h 136"/>
                  <a:gd name="T40" fmla="*/ 272 w 435"/>
                  <a:gd name="T41" fmla="*/ 16 h 136"/>
                  <a:gd name="T42" fmla="*/ 218 w 435"/>
                  <a:gd name="T43" fmla="*/ 21 h 136"/>
                  <a:gd name="T44" fmla="*/ 163 w 435"/>
                  <a:gd name="T45" fmla="*/ 16 h 136"/>
                  <a:gd name="T46" fmla="*/ 39 w 435"/>
                  <a:gd name="T47" fmla="*/ 8 h 136"/>
                  <a:gd name="T48" fmla="*/ 4 w 435"/>
                  <a:gd name="T49" fmla="*/ 8 h 136"/>
                  <a:gd name="T50" fmla="*/ 261 w 435"/>
                  <a:gd name="T51" fmla="*/ 65 h 136"/>
                  <a:gd name="T52" fmla="*/ 276 w 435"/>
                  <a:gd name="T53" fmla="*/ 24 h 136"/>
                  <a:gd name="T54" fmla="*/ 340 w 435"/>
                  <a:gd name="T55" fmla="*/ 17 h 136"/>
                  <a:gd name="T56" fmla="*/ 407 w 435"/>
                  <a:gd name="T57" fmla="*/ 30 h 136"/>
                  <a:gd name="T58" fmla="*/ 373 w 435"/>
                  <a:gd name="T59" fmla="*/ 121 h 136"/>
                  <a:gd name="T60" fmla="*/ 300 w 435"/>
                  <a:gd name="T61" fmla="*/ 119 h 136"/>
                  <a:gd name="T62" fmla="*/ 261 w 435"/>
                  <a:gd name="T63" fmla="*/ 65 h 136"/>
                  <a:gd name="T64" fmla="*/ 62 w 435"/>
                  <a:gd name="T65" fmla="*/ 121 h 136"/>
                  <a:gd name="T66" fmla="*/ 28 w 435"/>
                  <a:gd name="T67" fmla="*/ 30 h 136"/>
                  <a:gd name="T68" fmla="*/ 95 w 435"/>
                  <a:gd name="T69" fmla="*/ 17 h 136"/>
                  <a:gd name="T70" fmla="*/ 159 w 435"/>
                  <a:gd name="T71" fmla="*/ 24 h 136"/>
                  <a:gd name="T72" fmla="*/ 174 w 435"/>
                  <a:gd name="T73" fmla="*/ 65 h 136"/>
                  <a:gd name="T74" fmla="*/ 135 w 435"/>
                  <a:gd name="T75" fmla="*/ 119 h 136"/>
                  <a:gd name="T76" fmla="*/ 62 w 435"/>
                  <a:gd name="T77" fmla="*/ 12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5" h="136">
                    <a:moveTo>
                      <a:pt x="4" y="8"/>
                    </a:moveTo>
                    <a:cubicBezTo>
                      <a:pt x="0" y="24"/>
                      <a:pt x="3" y="37"/>
                      <a:pt x="4" y="38"/>
                    </a:cubicBezTo>
                    <a:cubicBezTo>
                      <a:pt x="5" y="38"/>
                      <a:pt x="10" y="38"/>
                      <a:pt x="14" y="45"/>
                    </a:cubicBezTo>
                    <a:cubicBezTo>
                      <a:pt x="18" y="51"/>
                      <a:pt x="19" y="69"/>
                      <a:pt x="26" y="91"/>
                    </a:cubicBezTo>
                    <a:cubicBezTo>
                      <a:pt x="29" y="101"/>
                      <a:pt x="36" y="111"/>
                      <a:pt x="43" y="118"/>
                    </a:cubicBezTo>
                    <a:cubicBezTo>
                      <a:pt x="51" y="125"/>
                      <a:pt x="61" y="129"/>
                      <a:pt x="68" y="131"/>
                    </a:cubicBezTo>
                    <a:cubicBezTo>
                      <a:pt x="80" y="133"/>
                      <a:pt x="119" y="136"/>
                      <a:pt x="143" y="125"/>
                    </a:cubicBezTo>
                    <a:cubicBezTo>
                      <a:pt x="167" y="114"/>
                      <a:pt x="178" y="89"/>
                      <a:pt x="187" y="65"/>
                    </a:cubicBezTo>
                    <a:cubicBezTo>
                      <a:pt x="196" y="40"/>
                      <a:pt x="213" y="39"/>
                      <a:pt x="213" y="39"/>
                    </a:cubicBezTo>
                    <a:cubicBezTo>
                      <a:pt x="213" y="39"/>
                      <a:pt x="215" y="39"/>
                      <a:pt x="219" y="39"/>
                    </a:cubicBezTo>
                    <a:cubicBezTo>
                      <a:pt x="221" y="39"/>
                      <a:pt x="222" y="39"/>
                      <a:pt x="222" y="39"/>
                    </a:cubicBezTo>
                    <a:cubicBezTo>
                      <a:pt x="222" y="39"/>
                      <a:pt x="239" y="40"/>
                      <a:pt x="248" y="65"/>
                    </a:cubicBezTo>
                    <a:cubicBezTo>
                      <a:pt x="257" y="89"/>
                      <a:pt x="268" y="114"/>
                      <a:pt x="292" y="125"/>
                    </a:cubicBezTo>
                    <a:cubicBezTo>
                      <a:pt x="316" y="136"/>
                      <a:pt x="355" y="133"/>
                      <a:pt x="367" y="131"/>
                    </a:cubicBezTo>
                    <a:cubicBezTo>
                      <a:pt x="374" y="129"/>
                      <a:pt x="384" y="125"/>
                      <a:pt x="392" y="118"/>
                    </a:cubicBezTo>
                    <a:cubicBezTo>
                      <a:pt x="400" y="111"/>
                      <a:pt x="406" y="101"/>
                      <a:pt x="409" y="91"/>
                    </a:cubicBezTo>
                    <a:cubicBezTo>
                      <a:pt x="416" y="69"/>
                      <a:pt x="417" y="51"/>
                      <a:pt x="421" y="45"/>
                    </a:cubicBezTo>
                    <a:cubicBezTo>
                      <a:pt x="425" y="38"/>
                      <a:pt x="430" y="38"/>
                      <a:pt x="431" y="38"/>
                    </a:cubicBezTo>
                    <a:cubicBezTo>
                      <a:pt x="432" y="37"/>
                      <a:pt x="435" y="24"/>
                      <a:pt x="431" y="8"/>
                    </a:cubicBezTo>
                    <a:cubicBezTo>
                      <a:pt x="431" y="8"/>
                      <a:pt x="406" y="8"/>
                      <a:pt x="396" y="8"/>
                    </a:cubicBezTo>
                    <a:cubicBezTo>
                      <a:pt x="387" y="8"/>
                      <a:pt x="347" y="0"/>
                      <a:pt x="272" y="16"/>
                    </a:cubicBezTo>
                    <a:cubicBezTo>
                      <a:pt x="272" y="16"/>
                      <a:pt x="249" y="20"/>
                      <a:pt x="218" y="21"/>
                    </a:cubicBezTo>
                    <a:cubicBezTo>
                      <a:pt x="186" y="20"/>
                      <a:pt x="163" y="16"/>
                      <a:pt x="163" y="16"/>
                    </a:cubicBezTo>
                    <a:cubicBezTo>
                      <a:pt x="88" y="0"/>
                      <a:pt x="48" y="8"/>
                      <a:pt x="39" y="8"/>
                    </a:cubicBezTo>
                    <a:cubicBezTo>
                      <a:pt x="29" y="8"/>
                      <a:pt x="4" y="8"/>
                      <a:pt x="4" y="8"/>
                    </a:cubicBezTo>
                    <a:moveTo>
                      <a:pt x="261" y="65"/>
                    </a:moveTo>
                    <a:cubicBezTo>
                      <a:pt x="258" y="52"/>
                      <a:pt x="255" y="30"/>
                      <a:pt x="276" y="24"/>
                    </a:cubicBezTo>
                    <a:cubicBezTo>
                      <a:pt x="276" y="24"/>
                      <a:pt x="300" y="17"/>
                      <a:pt x="340" y="17"/>
                    </a:cubicBezTo>
                    <a:cubicBezTo>
                      <a:pt x="380" y="17"/>
                      <a:pt x="401" y="16"/>
                      <a:pt x="407" y="30"/>
                    </a:cubicBezTo>
                    <a:cubicBezTo>
                      <a:pt x="414" y="45"/>
                      <a:pt x="405" y="112"/>
                      <a:pt x="373" y="121"/>
                    </a:cubicBezTo>
                    <a:cubicBezTo>
                      <a:pt x="373" y="121"/>
                      <a:pt x="342" y="133"/>
                      <a:pt x="300" y="119"/>
                    </a:cubicBezTo>
                    <a:cubicBezTo>
                      <a:pt x="273" y="110"/>
                      <a:pt x="263" y="78"/>
                      <a:pt x="261" y="65"/>
                    </a:cubicBezTo>
                    <a:moveTo>
                      <a:pt x="62" y="121"/>
                    </a:moveTo>
                    <a:cubicBezTo>
                      <a:pt x="30" y="112"/>
                      <a:pt x="21" y="45"/>
                      <a:pt x="28" y="30"/>
                    </a:cubicBezTo>
                    <a:cubicBezTo>
                      <a:pt x="35" y="16"/>
                      <a:pt x="55" y="17"/>
                      <a:pt x="95" y="17"/>
                    </a:cubicBezTo>
                    <a:cubicBezTo>
                      <a:pt x="135" y="17"/>
                      <a:pt x="159" y="24"/>
                      <a:pt x="159" y="24"/>
                    </a:cubicBezTo>
                    <a:cubicBezTo>
                      <a:pt x="180" y="30"/>
                      <a:pt x="177" y="52"/>
                      <a:pt x="174" y="65"/>
                    </a:cubicBezTo>
                    <a:cubicBezTo>
                      <a:pt x="172" y="78"/>
                      <a:pt x="162" y="110"/>
                      <a:pt x="135" y="119"/>
                    </a:cubicBezTo>
                    <a:cubicBezTo>
                      <a:pt x="93" y="133"/>
                      <a:pt x="62" y="121"/>
                      <a:pt x="62" y="121"/>
                    </a:cubicBezTo>
                  </a:path>
                </a:pathLst>
              </a:custGeom>
              <a:solidFill>
                <a:srgbClr val="043A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íśḷïďé"/>
              <p:cNvSpPr/>
              <p:nvPr/>
            </p:nvSpPr>
            <p:spPr bwMode="auto">
              <a:xfrm>
                <a:off x="2817" y="5062"/>
                <a:ext cx="81" cy="1719"/>
              </a:xfrm>
              <a:custGeom>
                <a:avLst/>
                <a:gdLst>
                  <a:gd name="T0" fmla="*/ 18 w 36"/>
                  <a:gd name="T1" fmla="*/ 767 h 767"/>
                  <a:gd name="T2" fmla="*/ 0 w 36"/>
                  <a:gd name="T3" fmla="*/ 749 h 767"/>
                  <a:gd name="T4" fmla="*/ 0 w 36"/>
                  <a:gd name="T5" fmla="*/ 18 h 767"/>
                  <a:gd name="T6" fmla="*/ 18 w 36"/>
                  <a:gd name="T7" fmla="*/ 0 h 767"/>
                  <a:gd name="T8" fmla="*/ 36 w 36"/>
                  <a:gd name="T9" fmla="*/ 18 h 767"/>
                  <a:gd name="T10" fmla="*/ 36 w 36"/>
                  <a:gd name="T11" fmla="*/ 749 h 767"/>
                  <a:gd name="T12" fmla="*/ 18 w 36"/>
                  <a:gd name="T13" fmla="*/ 767 h 767"/>
                </a:gdLst>
                <a:ahLst/>
                <a:cxnLst>
                  <a:cxn ang="0">
                    <a:pos x="T0" y="T1"/>
                  </a:cxn>
                  <a:cxn ang="0">
                    <a:pos x="T2" y="T3"/>
                  </a:cxn>
                  <a:cxn ang="0">
                    <a:pos x="T4" y="T5"/>
                  </a:cxn>
                  <a:cxn ang="0">
                    <a:pos x="T6" y="T7"/>
                  </a:cxn>
                  <a:cxn ang="0">
                    <a:pos x="T8" y="T9"/>
                  </a:cxn>
                  <a:cxn ang="0">
                    <a:pos x="T10" y="T11"/>
                  </a:cxn>
                  <a:cxn ang="0">
                    <a:pos x="T12" y="T13"/>
                  </a:cxn>
                </a:cxnLst>
                <a:rect l="0" t="0" r="r" b="b"/>
                <a:pathLst>
                  <a:path w="36" h="767">
                    <a:moveTo>
                      <a:pt x="18" y="767"/>
                    </a:moveTo>
                    <a:cubicBezTo>
                      <a:pt x="9" y="767"/>
                      <a:pt x="0" y="759"/>
                      <a:pt x="0" y="749"/>
                    </a:cubicBezTo>
                    <a:cubicBezTo>
                      <a:pt x="0" y="18"/>
                      <a:pt x="0" y="18"/>
                      <a:pt x="0" y="18"/>
                    </a:cubicBezTo>
                    <a:cubicBezTo>
                      <a:pt x="0" y="8"/>
                      <a:pt x="9" y="0"/>
                      <a:pt x="18" y="0"/>
                    </a:cubicBezTo>
                    <a:cubicBezTo>
                      <a:pt x="28" y="0"/>
                      <a:pt x="36" y="8"/>
                      <a:pt x="36" y="18"/>
                    </a:cubicBezTo>
                    <a:cubicBezTo>
                      <a:pt x="36" y="749"/>
                      <a:pt x="36" y="749"/>
                      <a:pt x="36" y="749"/>
                    </a:cubicBezTo>
                    <a:cubicBezTo>
                      <a:pt x="36" y="759"/>
                      <a:pt x="28" y="767"/>
                      <a:pt x="18" y="767"/>
                    </a:cubicBezTo>
                    <a:close/>
                  </a:path>
                </a:pathLst>
              </a:custGeom>
              <a:solidFill>
                <a:srgbClr val="3B57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îšḻiďe"/>
              <p:cNvSpPr/>
              <p:nvPr/>
            </p:nvSpPr>
            <p:spPr bwMode="auto">
              <a:xfrm>
                <a:off x="3184" y="5096"/>
                <a:ext cx="576" cy="1654"/>
              </a:xfrm>
              <a:custGeom>
                <a:avLst/>
                <a:gdLst>
                  <a:gd name="T0" fmla="*/ 242 w 257"/>
                  <a:gd name="T1" fmla="*/ 735 h 738"/>
                  <a:gd name="T2" fmla="*/ 220 w 257"/>
                  <a:gd name="T3" fmla="*/ 723 h 738"/>
                  <a:gd name="T4" fmla="*/ 3 w 257"/>
                  <a:gd name="T5" fmla="*/ 25 h 738"/>
                  <a:gd name="T6" fmla="*/ 15 w 257"/>
                  <a:gd name="T7" fmla="*/ 3 h 738"/>
                  <a:gd name="T8" fmla="*/ 37 w 257"/>
                  <a:gd name="T9" fmla="*/ 14 h 738"/>
                  <a:gd name="T10" fmla="*/ 254 w 257"/>
                  <a:gd name="T11" fmla="*/ 713 h 738"/>
                  <a:gd name="T12" fmla="*/ 242 w 257"/>
                  <a:gd name="T13" fmla="*/ 735 h 738"/>
                </a:gdLst>
                <a:ahLst/>
                <a:cxnLst>
                  <a:cxn ang="0">
                    <a:pos x="T0" y="T1"/>
                  </a:cxn>
                  <a:cxn ang="0">
                    <a:pos x="T2" y="T3"/>
                  </a:cxn>
                  <a:cxn ang="0">
                    <a:pos x="T4" y="T5"/>
                  </a:cxn>
                  <a:cxn ang="0">
                    <a:pos x="T6" y="T7"/>
                  </a:cxn>
                  <a:cxn ang="0">
                    <a:pos x="T8" y="T9"/>
                  </a:cxn>
                  <a:cxn ang="0">
                    <a:pos x="T10" y="T11"/>
                  </a:cxn>
                  <a:cxn ang="0">
                    <a:pos x="T12" y="T13"/>
                  </a:cxn>
                </a:cxnLst>
                <a:rect l="0" t="0" r="r" b="b"/>
                <a:pathLst>
                  <a:path w="257" h="738">
                    <a:moveTo>
                      <a:pt x="242" y="735"/>
                    </a:moveTo>
                    <a:cubicBezTo>
                      <a:pt x="233" y="738"/>
                      <a:pt x="222" y="733"/>
                      <a:pt x="220" y="723"/>
                    </a:cubicBezTo>
                    <a:cubicBezTo>
                      <a:pt x="3" y="25"/>
                      <a:pt x="3" y="25"/>
                      <a:pt x="3" y="25"/>
                    </a:cubicBezTo>
                    <a:cubicBezTo>
                      <a:pt x="0" y="16"/>
                      <a:pt x="5" y="6"/>
                      <a:pt x="15" y="3"/>
                    </a:cubicBezTo>
                    <a:cubicBezTo>
                      <a:pt x="24" y="0"/>
                      <a:pt x="34" y="5"/>
                      <a:pt x="37" y="14"/>
                    </a:cubicBezTo>
                    <a:cubicBezTo>
                      <a:pt x="254" y="713"/>
                      <a:pt x="254" y="713"/>
                      <a:pt x="254" y="713"/>
                    </a:cubicBezTo>
                    <a:cubicBezTo>
                      <a:pt x="257" y="722"/>
                      <a:pt x="251" y="732"/>
                      <a:pt x="242" y="735"/>
                    </a:cubicBezTo>
                    <a:close/>
                  </a:path>
                </a:pathLst>
              </a:custGeom>
              <a:solidFill>
                <a:srgbClr val="3B57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ïSlïḑe"/>
              <p:cNvSpPr/>
              <p:nvPr/>
            </p:nvSpPr>
            <p:spPr bwMode="auto">
              <a:xfrm>
                <a:off x="1971" y="5096"/>
                <a:ext cx="574" cy="1654"/>
              </a:xfrm>
              <a:custGeom>
                <a:avLst/>
                <a:gdLst>
                  <a:gd name="T0" fmla="*/ 14 w 256"/>
                  <a:gd name="T1" fmla="*/ 735 h 738"/>
                  <a:gd name="T2" fmla="*/ 37 w 256"/>
                  <a:gd name="T3" fmla="*/ 723 h 738"/>
                  <a:gd name="T4" fmla="*/ 254 w 256"/>
                  <a:gd name="T5" fmla="*/ 25 h 738"/>
                  <a:gd name="T6" fmla="*/ 242 w 256"/>
                  <a:gd name="T7" fmla="*/ 3 h 738"/>
                  <a:gd name="T8" fmla="*/ 219 w 256"/>
                  <a:gd name="T9" fmla="*/ 14 h 738"/>
                  <a:gd name="T10" fmla="*/ 3 w 256"/>
                  <a:gd name="T11" fmla="*/ 713 h 738"/>
                  <a:gd name="T12" fmla="*/ 14 w 256"/>
                  <a:gd name="T13" fmla="*/ 735 h 738"/>
                </a:gdLst>
                <a:ahLst/>
                <a:cxnLst>
                  <a:cxn ang="0">
                    <a:pos x="T0" y="T1"/>
                  </a:cxn>
                  <a:cxn ang="0">
                    <a:pos x="T2" y="T3"/>
                  </a:cxn>
                  <a:cxn ang="0">
                    <a:pos x="T4" y="T5"/>
                  </a:cxn>
                  <a:cxn ang="0">
                    <a:pos x="T6" y="T7"/>
                  </a:cxn>
                  <a:cxn ang="0">
                    <a:pos x="T8" y="T9"/>
                  </a:cxn>
                  <a:cxn ang="0">
                    <a:pos x="T10" y="T11"/>
                  </a:cxn>
                  <a:cxn ang="0">
                    <a:pos x="T12" y="T13"/>
                  </a:cxn>
                </a:cxnLst>
                <a:rect l="0" t="0" r="r" b="b"/>
                <a:pathLst>
                  <a:path w="256" h="738">
                    <a:moveTo>
                      <a:pt x="14" y="735"/>
                    </a:moveTo>
                    <a:cubicBezTo>
                      <a:pt x="24" y="738"/>
                      <a:pt x="34" y="733"/>
                      <a:pt x="37" y="723"/>
                    </a:cubicBezTo>
                    <a:cubicBezTo>
                      <a:pt x="254" y="25"/>
                      <a:pt x="254" y="25"/>
                      <a:pt x="254" y="25"/>
                    </a:cubicBezTo>
                    <a:cubicBezTo>
                      <a:pt x="256" y="16"/>
                      <a:pt x="251" y="6"/>
                      <a:pt x="242" y="3"/>
                    </a:cubicBezTo>
                    <a:cubicBezTo>
                      <a:pt x="232" y="0"/>
                      <a:pt x="222" y="5"/>
                      <a:pt x="219" y="14"/>
                    </a:cubicBezTo>
                    <a:cubicBezTo>
                      <a:pt x="3" y="713"/>
                      <a:pt x="3" y="713"/>
                      <a:pt x="3" y="713"/>
                    </a:cubicBezTo>
                    <a:cubicBezTo>
                      <a:pt x="0" y="722"/>
                      <a:pt x="5" y="732"/>
                      <a:pt x="14" y="735"/>
                    </a:cubicBezTo>
                    <a:close/>
                  </a:path>
                </a:pathLst>
              </a:custGeom>
              <a:solidFill>
                <a:srgbClr val="3B57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íśľíḑê"/>
              <p:cNvSpPr/>
              <p:nvPr/>
            </p:nvSpPr>
            <p:spPr bwMode="auto">
              <a:xfrm>
                <a:off x="1564" y="3726"/>
                <a:ext cx="2584" cy="17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7" name="ïṡḻîdê"/>
              <p:cNvSpPr/>
              <p:nvPr/>
            </p:nvSpPr>
            <p:spPr bwMode="auto">
              <a:xfrm>
                <a:off x="1564" y="3726"/>
                <a:ext cx="2584" cy="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8" name="îŝļíďê"/>
              <p:cNvSpPr/>
              <p:nvPr/>
            </p:nvSpPr>
            <p:spPr bwMode="auto">
              <a:xfrm>
                <a:off x="1503" y="3621"/>
                <a:ext cx="2705" cy="143"/>
              </a:xfrm>
              <a:custGeom>
                <a:avLst/>
                <a:gdLst>
                  <a:gd name="T0" fmla="*/ 1208 w 1208"/>
                  <a:gd name="T1" fmla="*/ 32 h 64"/>
                  <a:gd name="T2" fmla="*/ 1156 w 1208"/>
                  <a:gd name="T3" fmla="*/ 64 h 64"/>
                  <a:gd name="T4" fmla="*/ 53 w 1208"/>
                  <a:gd name="T5" fmla="*/ 64 h 64"/>
                  <a:gd name="T6" fmla="*/ 0 w 1208"/>
                  <a:gd name="T7" fmla="*/ 32 h 64"/>
                  <a:gd name="T8" fmla="*/ 53 w 1208"/>
                  <a:gd name="T9" fmla="*/ 0 h 64"/>
                  <a:gd name="T10" fmla="*/ 1156 w 1208"/>
                  <a:gd name="T11" fmla="*/ 0 h 64"/>
                  <a:gd name="T12" fmla="*/ 1208 w 1208"/>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1208" h="64">
                    <a:moveTo>
                      <a:pt x="1208" y="32"/>
                    </a:moveTo>
                    <a:cubicBezTo>
                      <a:pt x="1208" y="50"/>
                      <a:pt x="1185" y="64"/>
                      <a:pt x="1156" y="64"/>
                    </a:cubicBezTo>
                    <a:cubicBezTo>
                      <a:pt x="53" y="64"/>
                      <a:pt x="53" y="64"/>
                      <a:pt x="53" y="64"/>
                    </a:cubicBezTo>
                    <a:cubicBezTo>
                      <a:pt x="24" y="64"/>
                      <a:pt x="0" y="50"/>
                      <a:pt x="0" y="32"/>
                    </a:cubicBezTo>
                    <a:cubicBezTo>
                      <a:pt x="0" y="15"/>
                      <a:pt x="24" y="0"/>
                      <a:pt x="53" y="0"/>
                    </a:cubicBezTo>
                    <a:cubicBezTo>
                      <a:pt x="1156" y="0"/>
                      <a:pt x="1156" y="0"/>
                      <a:pt x="1156" y="0"/>
                    </a:cubicBezTo>
                    <a:cubicBezTo>
                      <a:pt x="1185" y="0"/>
                      <a:pt x="1208" y="15"/>
                      <a:pt x="1208" y="32"/>
                    </a:cubicBezTo>
                    <a:close/>
                  </a:path>
                </a:pathLst>
              </a:custGeom>
              <a:solidFill>
                <a:srgbClr val="3B57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ïŝḻiḋé"/>
              <p:cNvSpPr/>
              <p:nvPr/>
            </p:nvSpPr>
            <p:spPr bwMode="auto">
              <a:xfrm>
                <a:off x="1503" y="5450"/>
                <a:ext cx="2705" cy="168"/>
              </a:xfrm>
              <a:custGeom>
                <a:avLst/>
                <a:gdLst>
                  <a:gd name="T0" fmla="*/ 1208 w 1208"/>
                  <a:gd name="T1" fmla="*/ 37 h 75"/>
                  <a:gd name="T2" fmla="*/ 1156 w 1208"/>
                  <a:gd name="T3" fmla="*/ 75 h 75"/>
                  <a:gd name="T4" fmla="*/ 53 w 1208"/>
                  <a:gd name="T5" fmla="*/ 75 h 75"/>
                  <a:gd name="T6" fmla="*/ 0 w 1208"/>
                  <a:gd name="T7" fmla="*/ 37 h 75"/>
                  <a:gd name="T8" fmla="*/ 53 w 1208"/>
                  <a:gd name="T9" fmla="*/ 0 h 75"/>
                  <a:gd name="T10" fmla="*/ 1156 w 1208"/>
                  <a:gd name="T11" fmla="*/ 0 h 75"/>
                  <a:gd name="T12" fmla="*/ 1208 w 1208"/>
                  <a:gd name="T13" fmla="*/ 37 h 75"/>
                </a:gdLst>
                <a:ahLst/>
                <a:cxnLst>
                  <a:cxn ang="0">
                    <a:pos x="T0" y="T1"/>
                  </a:cxn>
                  <a:cxn ang="0">
                    <a:pos x="T2" y="T3"/>
                  </a:cxn>
                  <a:cxn ang="0">
                    <a:pos x="T4" y="T5"/>
                  </a:cxn>
                  <a:cxn ang="0">
                    <a:pos x="T6" y="T7"/>
                  </a:cxn>
                  <a:cxn ang="0">
                    <a:pos x="T8" y="T9"/>
                  </a:cxn>
                  <a:cxn ang="0">
                    <a:pos x="T10" y="T11"/>
                  </a:cxn>
                  <a:cxn ang="0">
                    <a:pos x="T12" y="T13"/>
                  </a:cxn>
                </a:cxnLst>
                <a:rect l="0" t="0" r="r" b="b"/>
                <a:pathLst>
                  <a:path w="1208" h="75">
                    <a:moveTo>
                      <a:pt x="1208" y="37"/>
                    </a:moveTo>
                    <a:cubicBezTo>
                      <a:pt x="1208" y="58"/>
                      <a:pt x="1185" y="75"/>
                      <a:pt x="1156" y="75"/>
                    </a:cubicBezTo>
                    <a:cubicBezTo>
                      <a:pt x="53" y="75"/>
                      <a:pt x="53" y="75"/>
                      <a:pt x="53" y="75"/>
                    </a:cubicBezTo>
                    <a:cubicBezTo>
                      <a:pt x="24" y="75"/>
                      <a:pt x="0" y="58"/>
                      <a:pt x="0" y="37"/>
                    </a:cubicBezTo>
                    <a:cubicBezTo>
                      <a:pt x="0" y="17"/>
                      <a:pt x="24" y="0"/>
                      <a:pt x="53" y="0"/>
                    </a:cubicBezTo>
                    <a:cubicBezTo>
                      <a:pt x="1156" y="0"/>
                      <a:pt x="1156" y="0"/>
                      <a:pt x="1156" y="0"/>
                    </a:cubicBezTo>
                    <a:cubicBezTo>
                      <a:pt x="1185" y="0"/>
                      <a:pt x="1208" y="17"/>
                      <a:pt x="1208" y="37"/>
                    </a:cubicBezTo>
                    <a:close/>
                  </a:path>
                </a:pathLst>
              </a:custGeom>
              <a:solidFill>
                <a:srgbClr val="3B57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íśľîďê"/>
              <p:cNvSpPr/>
              <p:nvPr/>
            </p:nvSpPr>
            <p:spPr bwMode="auto">
              <a:xfrm>
                <a:off x="2792" y="3547"/>
                <a:ext cx="132" cy="134"/>
              </a:xfrm>
              <a:prstGeom prst="ellipse">
                <a:avLst/>
              </a:prstGeom>
              <a:solidFill>
                <a:srgbClr val="3B57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 name="ïŝḷïḑê"/>
              <p:cNvSpPr/>
              <p:nvPr/>
            </p:nvSpPr>
            <p:spPr bwMode="auto">
              <a:xfrm>
                <a:off x="6867" y="6337"/>
                <a:ext cx="238" cy="197"/>
              </a:xfrm>
              <a:custGeom>
                <a:avLst/>
                <a:gdLst>
                  <a:gd name="T0" fmla="*/ 55 w 106"/>
                  <a:gd name="T1" fmla="*/ 0 h 88"/>
                  <a:gd name="T2" fmla="*/ 106 w 106"/>
                  <a:gd name="T3" fmla="*/ 50 h 88"/>
                  <a:gd name="T4" fmla="*/ 0 w 106"/>
                  <a:gd name="T5" fmla="*/ 88 h 88"/>
                  <a:gd name="T6" fmla="*/ 5 w 106"/>
                  <a:gd name="T7" fmla="*/ 24 h 88"/>
                  <a:gd name="T8" fmla="*/ 55 w 106"/>
                  <a:gd name="T9" fmla="*/ 0 h 88"/>
                </a:gdLst>
                <a:ahLst/>
                <a:cxnLst>
                  <a:cxn ang="0">
                    <a:pos x="T0" y="T1"/>
                  </a:cxn>
                  <a:cxn ang="0">
                    <a:pos x="T2" y="T3"/>
                  </a:cxn>
                  <a:cxn ang="0">
                    <a:pos x="T4" y="T5"/>
                  </a:cxn>
                  <a:cxn ang="0">
                    <a:pos x="T6" y="T7"/>
                  </a:cxn>
                  <a:cxn ang="0">
                    <a:pos x="T8" y="T9"/>
                  </a:cxn>
                </a:cxnLst>
                <a:rect l="0" t="0" r="r" b="b"/>
                <a:pathLst>
                  <a:path w="106" h="88">
                    <a:moveTo>
                      <a:pt x="55" y="0"/>
                    </a:moveTo>
                    <a:lnTo>
                      <a:pt x="106" y="50"/>
                    </a:lnTo>
                    <a:lnTo>
                      <a:pt x="0" y="88"/>
                    </a:lnTo>
                    <a:lnTo>
                      <a:pt x="5" y="24"/>
                    </a:lnTo>
                    <a:lnTo>
                      <a:pt x="55" y="0"/>
                    </a:lnTo>
                    <a:close/>
                  </a:path>
                </a:pathLst>
              </a:custGeom>
              <a:solidFill>
                <a:srgbClr val="FBD2C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9" name="îṧ1íḋê"/>
              <p:cNvSpPr/>
              <p:nvPr/>
            </p:nvSpPr>
            <p:spPr bwMode="auto">
              <a:xfrm>
                <a:off x="7382" y="7046"/>
                <a:ext cx="177" cy="979"/>
              </a:xfrm>
              <a:custGeom>
                <a:avLst/>
                <a:gdLst>
                  <a:gd name="T0" fmla="*/ 0 w 79"/>
                  <a:gd name="T1" fmla="*/ 416 h 437"/>
                  <a:gd name="T2" fmla="*/ 25 w 79"/>
                  <a:gd name="T3" fmla="*/ 437 h 437"/>
                  <a:gd name="T4" fmla="*/ 74 w 79"/>
                  <a:gd name="T5" fmla="*/ 87 h 437"/>
                  <a:gd name="T6" fmla="*/ 73 w 79"/>
                  <a:gd name="T7" fmla="*/ 0 h 437"/>
                  <a:gd name="T8" fmla="*/ 42 w 79"/>
                  <a:gd name="T9" fmla="*/ 0 h 437"/>
                  <a:gd name="T10" fmla="*/ 43 w 79"/>
                  <a:gd name="T11" fmla="*/ 88 h 437"/>
                  <a:gd name="T12" fmla="*/ 0 w 79"/>
                  <a:gd name="T13" fmla="*/ 416 h 437"/>
                </a:gdLst>
                <a:ahLst/>
                <a:cxnLst>
                  <a:cxn ang="0">
                    <a:pos x="T0" y="T1"/>
                  </a:cxn>
                  <a:cxn ang="0">
                    <a:pos x="T2" y="T3"/>
                  </a:cxn>
                  <a:cxn ang="0">
                    <a:pos x="T4" y="T5"/>
                  </a:cxn>
                  <a:cxn ang="0">
                    <a:pos x="T6" y="T7"/>
                  </a:cxn>
                  <a:cxn ang="0">
                    <a:pos x="T8" y="T9"/>
                  </a:cxn>
                  <a:cxn ang="0">
                    <a:pos x="T10" y="T11"/>
                  </a:cxn>
                  <a:cxn ang="0">
                    <a:pos x="T12" y="T13"/>
                  </a:cxn>
                </a:cxnLst>
                <a:rect l="0" t="0" r="r" b="b"/>
                <a:pathLst>
                  <a:path w="79" h="437">
                    <a:moveTo>
                      <a:pt x="0" y="416"/>
                    </a:moveTo>
                    <a:cubicBezTo>
                      <a:pt x="8" y="423"/>
                      <a:pt x="17" y="430"/>
                      <a:pt x="25" y="437"/>
                    </a:cubicBezTo>
                    <a:cubicBezTo>
                      <a:pt x="79" y="370"/>
                      <a:pt x="77" y="237"/>
                      <a:pt x="74" y="87"/>
                    </a:cubicBezTo>
                    <a:cubicBezTo>
                      <a:pt x="73" y="58"/>
                      <a:pt x="73" y="29"/>
                      <a:pt x="73" y="0"/>
                    </a:cubicBezTo>
                    <a:cubicBezTo>
                      <a:pt x="42" y="0"/>
                      <a:pt x="42" y="0"/>
                      <a:pt x="42" y="0"/>
                    </a:cubicBezTo>
                    <a:cubicBezTo>
                      <a:pt x="42" y="30"/>
                      <a:pt x="43" y="59"/>
                      <a:pt x="43" y="88"/>
                    </a:cubicBezTo>
                    <a:cubicBezTo>
                      <a:pt x="46" y="231"/>
                      <a:pt x="48" y="358"/>
                      <a:pt x="0" y="416"/>
                    </a:cubicBez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0" name="iṩļídê"/>
              <p:cNvSpPr/>
              <p:nvPr/>
            </p:nvSpPr>
            <p:spPr bwMode="auto">
              <a:xfrm>
                <a:off x="7382" y="7046"/>
                <a:ext cx="141" cy="962"/>
              </a:xfrm>
              <a:custGeom>
                <a:avLst/>
                <a:gdLst>
                  <a:gd name="T0" fmla="*/ 0 w 63"/>
                  <a:gd name="T1" fmla="*/ 416 h 429"/>
                  <a:gd name="T2" fmla="*/ 15 w 63"/>
                  <a:gd name="T3" fmla="*/ 429 h 429"/>
                  <a:gd name="T4" fmla="*/ 58 w 63"/>
                  <a:gd name="T5" fmla="*/ 87 h 429"/>
                  <a:gd name="T6" fmla="*/ 57 w 63"/>
                  <a:gd name="T7" fmla="*/ 0 h 429"/>
                  <a:gd name="T8" fmla="*/ 42 w 63"/>
                  <a:gd name="T9" fmla="*/ 0 h 429"/>
                  <a:gd name="T10" fmla="*/ 43 w 63"/>
                  <a:gd name="T11" fmla="*/ 88 h 429"/>
                  <a:gd name="T12" fmla="*/ 0 w 63"/>
                  <a:gd name="T13" fmla="*/ 416 h 429"/>
                </a:gdLst>
                <a:ahLst/>
                <a:cxnLst>
                  <a:cxn ang="0">
                    <a:pos x="T0" y="T1"/>
                  </a:cxn>
                  <a:cxn ang="0">
                    <a:pos x="T2" y="T3"/>
                  </a:cxn>
                  <a:cxn ang="0">
                    <a:pos x="T4" y="T5"/>
                  </a:cxn>
                  <a:cxn ang="0">
                    <a:pos x="T6" y="T7"/>
                  </a:cxn>
                  <a:cxn ang="0">
                    <a:pos x="T8" y="T9"/>
                  </a:cxn>
                  <a:cxn ang="0">
                    <a:pos x="T10" y="T11"/>
                  </a:cxn>
                  <a:cxn ang="0">
                    <a:pos x="T12" y="T13"/>
                  </a:cxn>
                </a:cxnLst>
                <a:rect l="0" t="0" r="r" b="b"/>
                <a:pathLst>
                  <a:path w="63" h="429">
                    <a:moveTo>
                      <a:pt x="0" y="416"/>
                    </a:moveTo>
                    <a:cubicBezTo>
                      <a:pt x="5" y="420"/>
                      <a:pt x="10" y="425"/>
                      <a:pt x="15" y="429"/>
                    </a:cubicBezTo>
                    <a:cubicBezTo>
                      <a:pt x="63" y="360"/>
                      <a:pt x="61" y="231"/>
                      <a:pt x="58" y="87"/>
                    </a:cubicBezTo>
                    <a:cubicBezTo>
                      <a:pt x="58" y="58"/>
                      <a:pt x="57" y="29"/>
                      <a:pt x="57" y="0"/>
                    </a:cubicBezTo>
                    <a:cubicBezTo>
                      <a:pt x="42" y="0"/>
                      <a:pt x="42" y="0"/>
                      <a:pt x="42" y="0"/>
                    </a:cubicBezTo>
                    <a:cubicBezTo>
                      <a:pt x="42" y="30"/>
                      <a:pt x="43" y="59"/>
                      <a:pt x="43" y="88"/>
                    </a:cubicBezTo>
                    <a:cubicBezTo>
                      <a:pt x="46" y="231"/>
                      <a:pt x="48" y="358"/>
                      <a:pt x="0" y="416"/>
                    </a:cubicBezTo>
                    <a:close/>
                  </a:path>
                </a:pathLst>
              </a:custGeom>
              <a:solidFill>
                <a:srgbClr val="49494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1" name="íṡlïdé"/>
              <p:cNvSpPr/>
              <p:nvPr/>
            </p:nvSpPr>
            <p:spPr bwMode="auto">
              <a:xfrm>
                <a:off x="7403" y="6848"/>
                <a:ext cx="177" cy="300"/>
              </a:xfrm>
              <a:custGeom>
                <a:avLst/>
                <a:gdLst>
                  <a:gd name="T0" fmla="*/ 54 w 79"/>
                  <a:gd name="T1" fmla="*/ 0 h 134"/>
                  <a:gd name="T2" fmla="*/ 25 w 79"/>
                  <a:gd name="T3" fmla="*/ 0 h 134"/>
                  <a:gd name="T4" fmla="*/ 0 w 79"/>
                  <a:gd name="T5" fmla="*/ 25 h 134"/>
                  <a:gd name="T6" fmla="*/ 0 w 79"/>
                  <a:gd name="T7" fmla="*/ 109 h 134"/>
                  <a:gd name="T8" fmla="*/ 25 w 79"/>
                  <a:gd name="T9" fmla="*/ 134 h 134"/>
                  <a:gd name="T10" fmla="*/ 54 w 79"/>
                  <a:gd name="T11" fmla="*/ 134 h 134"/>
                  <a:gd name="T12" fmla="*/ 79 w 79"/>
                  <a:gd name="T13" fmla="*/ 109 h 134"/>
                  <a:gd name="T14" fmla="*/ 79 w 79"/>
                  <a:gd name="T15" fmla="*/ 25 h 134"/>
                  <a:gd name="T16" fmla="*/ 54 w 79"/>
                  <a:gd name="T1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34">
                    <a:moveTo>
                      <a:pt x="54" y="0"/>
                    </a:moveTo>
                    <a:cubicBezTo>
                      <a:pt x="25" y="0"/>
                      <a:pt x="25" y="0"/>
                      <a:pt x="25" y="0"/>
                    </a:cubicBezTo>
                    <a:cubicBezTo>
                      <a:pt x="11" y="0"/>
                      <a:pt x="0" y="11"/>
                      <a:pt x="0" y="25"/>
                    </a:cubicBezTo>
                    <a:cubicBezTo>
                      <a:pt x="0" y="109"/>
                      <a:pt x="0" y="109"/>
                      <a:pt x="0" y="109"/>
                    </a:cubicBezTo>
                    <a:cubicBezTo>
                      <a:pt x="0" y="123"/>
                      <a:pt x="11" y="134"/>
                      <a:pt x="25" y="134"/>
                    </a:cubicBezTo>
                    <a:cubicBezTo>
                      <a:pt x="54" y="134"/>
                      <a:pt x="54" y="134"/>
                      <a:pt x="54" y="134"/>
                    </a:cubicBezTo>
                    <a:cubicBezTo>
                      <a:pt x="68" y="134"/>
                      <a:pt x="79" y="123"/>
                      <a:pt x="79" y="109"/>
                    </a:cubicBezTo>
                    <a:cubicBezTo>
                      <a:pt x="79" y="25"/>
                      <a:pt x="79" y="25"/>
                      <a:pt x="79" y="25"/>
                    </a:cubicBezTo>
                    <a:cubicBezTo>
                      <a:pt x="79" y="11"/>
                      <a:pt x="68" y="0"/>
                      <a:pt x="54" y="0"/>
                    </a:cubicBezTo>
                    <a:close/>
                  </a:path>
                </a:pathLst>
              </a:custGeom>
              <a:solidFill>
                <a:srgbClr val="6D6E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2" name="ï$ḷiḓê"/>
              <p:cNvSpPr/>
              <p:nvPr/>
            </p:nvSpPr>
            <p:spPr bwMode="auto">
              <a:xfrm>
                <a:off x="7248" y="6494"/>
                <a:ext cx="343" cy="1024"/>
              </a:xfrm>
              <a:custGeom>
                <a:avLst/>
                <a:gdLst>
                  <a:gd name="T0" fmla="*/ 20 w 153"/>
                  <a:gd name="T1" fmla="*/ 217 h 457"/>
                  <a:gd name="T2" fmla="*/ 68 w 153"/>
                  <a:gd name="T3" fmla="*/ 456 h 457"/>
                  <a:gd name="T4" fmla="*/ 78 w 153"/>
                  <a:gd name="T5" fmla="*/ 456 h 457"/>
                  <a:gd name="T6" fmla="*/ 153 w 153"/>
                  <a:gd name="T7" fmla="*/ 11 h 457"/>
                  <a:gd name="T8" fmla="*/ 143 w 153"/>
                  <a:gd name="T9" fmla="*/ 7 h 457"/>
                  <a:gd name="T10" fmla="*/ 20 w 153"/>
                  <a:gd name="T11" fmla="*/ 217 h 457"/>
                </a:gdLst>
                <a:ahLst/>
                <a:cxnLst>
                  <a:cxn ang="0">
                    <a:pos x="T0" y="T1"/>
                  </a:cxn>
                  <a:cxn ang="0">
                    <a:pos x="T2" y="T3"/>
                  </a:cxn>
                  <a:cxn ang="0">
                    <a:pos x="T4" y="T5"/>
                  </a:cxn>
                  <a:cxn ang="0">
                    <a:pos x="T6" y="T7"/>
                  </a:cxn>
                  <a:cxn ang="0">
                    <a:pos x="T8" y="T9"/>
                  </a:cxn>
                  <a:cxn ang="0">
                    <a:pos x="T10" y="T11"/>
                  </a:cxn>
                </a:cxnLst>
                <a:rect l="0" t="0" r="r" b="b"/>
                <a:pathLst>
                  <a:path w="153" h="457">
                    <a:moveTo>
                      <a:pt x="20" y="217"/>
                    </a:moveTo>
                    <a:cubicBezTo>
                      <a:pt x="0" y="341"/>
                      <a:pt x="21" y="448"/>
                      <a:pt x="68" y="456"/>
                    </a:cubicBezTo>
                    <a:cubicBezTo>
                      <a:pt x="71" y="456"/>
                      <a:pt x="75" y="457"/>
                      <a:pt x="78" y="456"/>
                    </a:cubicBezTo>
                    <a:cubicBezTo>
                      <a:pt x="153" y="11"/>
                      <a:pt x="153" y="11"/>
                      <a:pt x="153" y="11"/>
                    </a:cubicBezTo>
                    <a:cubicBezTo>
                      <a:pt x="150" y="9"/>
                      <a:pt x="147" y="8"/>
                      <a:pt x="143" y="7"/>
                    </a:cubicBezTo>
                    <a:cubicBezTo>
                      <a:pt x="96" y="0"/>
                      <a:pt x="41" y="93"/>
                      <a:pt x="20" y="217"/>
                    </a:cubicBezTo>
                    <a:close/>
                  </a:path>
                </a:pathLst>
              </a:custGeom>
              <a:solidFill>
                <a:srgbClr val="4352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3" name="i$ļïḍé"/>
              <p:cNvSpPr/>
              <p:nvPr/>
            </p:nvSpPr>
            <p:spPr bwMode="auto">
              <a:xfrm>
                <a:off x="7371" y="6510"/>
                <a:ext cx="220" cy="1009"/>
              </a:xfrm>
              <a:custGeom>
                <a:avLst/>
                <a:gdLst>
                  <a:gd name="T0" fmla="*/ 0 w 98"/>
                  <a:gd name="T1" fmla="*/ 444 h 450"/>
                  <a:gd name="T2" fmla="*/ 13 w 98"/>
                  <a:gd name="T3" fmla="*/ 449 h 450"/>
                  <a:gd name="T4" fmla="*/ 23 w 98"/>
                  <a:gd name="T5" fmla="*/ 449 h 450"/>
                  <a:gd name="T6" fmla="*/ 98 w 98"/>
                  <a:gd name="T7" fmla="*/ 4 h 450"/>
                  <a:gd name="T8" fmla="*/ 88 w 98"/>
                  <a:gd name="T9" fmla="*/ 0 h 450"/>
                  <a:gd name="T10" fmla="*/ 74 w 98"/>
                  <a:gd name="T11" fmla="*/ 1 h 450"/>
                  <a:gd name="T12" fmla="*/ 0 w 98"/>
                  <a:gd name="T13" fmla="*/ 444 h 450"/>
                </a:gdLst>
                <a:ahLst/>
                <a:cxnLst>
                  <a:cxn ang="0">
                    <a:pos x="T0" y="T1"/>
                  </a:cxn>
                  <a:cxn ang="0">
                    <a:pos x="T2" y="T3"/>
                  </a:cxn>
                  <a:cxn ang="0">
                    <a:pos x="T4" y="T5"/>
                  </a:cxn>
                  <a:cxn ang="0">
                    <a:pos x="T6" y="T7"/>
                  </a:cxn>
                  <a:cxn ang="0">
                    <a:pos x="T8" y="T9"/>
                  </a:cxn>
                  <a:cxn ang="0">
                    <a:pos x="T10" y="T11"/>
                  </a:cxn>
                  <a:cxn ang="0">
                    <a:pos x="T12" y="T13"/>
                  </a:cxn>
                </a:cxnLst>
                <a:rect l="0" t="0" r="r" b="b"/>
                <a:pathLst>
                  <a:path w="98" h="450">
                    <a:moveTo>
                      <a:pt x="0" y="444"/>
                    </a:moveTo>
                    <a:cubicBezTo>
                      <a:pt x="4" y="446"/>
                      <a:pt x="8" y="448"/>
                      <a:pt x="13" y="449"/>
                    </a:cubicBezTo>
                    <a:cubicBezTo>
                      <a:pt x="16" y="449"/>
                      <a:pt x="20" y="450"/>
                      <a:pt x="23" y="449"/>
                    </a:cubicBezTo>
                    <a:cubicBezTo>
                      <a:pt x="98" y="4"/>
                      <a:pt x="98" y="4"/>
                      <a:pt x="98" y="4"/>
                    </a:cubicBezTo>
                    <a:cubicBezTo>
                      <a:pt x="95" y="2"/>
                      <a:pt x="92" y="1"/>
                      <a:pt x="88" y="0"/>
                    </a:cubicBezTo>
                    <a:cubicBezTo>
                      <a:pt x="84" y="0"/>
                      <a:pt x="79" y="0"/>
                      <a:pt x="74" y="1"/>
                    </a:cubicBezTo>
                    <a:lnTo>
                      <a:pt x="0" y="444"/>
                    </a:lnTo>
                    <a:close/>
                  </a:path>
                </a:pathLst>
              </a:custGeom>
              <a:solidFill>
                <a:srgbClr val="404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 name="iSḻïďê"/>
              <p:cNvSpPr/>
              <p:nvPr/>
            </p:nvSpPr>
            <p:spPr bwMode="auto">
              <a:xfrm>
                <a:off x="6385" y="5414"/>
                <a:ext cx="903" cy="993"/>
              </a:xfrm>
              <a:custGeom>
                <a:avLst/>
                <a:gdLst>
                  <a:gd name="T0" fmla="*/ 396 w 403"/>
                  <a:gd name="T1" fmla="*/ 233 h 443"/>
                  <a:gd name="T2" fmla="*/ 189 w 403"/>
                  <a:gd name="T3" fmla="*/ 437 h 443"/>
                  <a:gd name="T4" fmla="*/ 7 w 403"/>
                  <a:gd name="T5" fmla="*/ 211 h 443"/>
                  <a:gd name="T6" fmla="*/ 214 w 403"/>
                  <a:gd name="T7" fmla="*/ 6 h 443"/>
                  <a:gd name="T8" fmla="*/ 396 w 403"/>
                  <a:gd name="T9" fmla="*/ 233 h 443"/>
                </a:gdLst>
                <a:ahLst/>
                <a:cxnLst>
                  <a:cxn ang="0">
                    <a:pos x="T0" y="T1"/>
                  </a:cxn>
                  <a:cxn ang="0">
                    <a:pos x="T2" y="T3"/>
                  </a:cxn>
                  <a:cxn ang="0">
                    <a:pos x="T4" y="T5"/>
                  </a:cxn>
                  <a:cxn ang="0">
                    <a:pos x="T6" y="T7"/>
                  </a:cxn>
                  <a:cxn ang="0">
                    <a:pos x="T8" y="T9"/>
                  </a:cxn>
                </a:cxnLst>
                <a:rect l="0" t="0" r="r" b="b"/>
                <a:pathLst>
                  <a:path w="403" h="443">
                    <a:moveTo>
                      <a:pt x="396" y="233"/>
                    </a:moveTo>
                    <a:cubicBezTo>
                      <a:pt x="389" y="352"/>
                      <a:pt x="296" y="443"/>
                      <a:pt x="189" y="437"/>
                    </a:cubicBezTo>
                    <a:cubicBezTo>
                      <a:pt x="81" y="431"/>
                      <a:pt x="0" y="329"/>
                      <a:pt x="7" y="211"/>
                    </a:cubicBezTo>
                    <a:cubicBezTo>
                      <a:pt x="14" y="92"/>
                      <a:pt x="106" y="0"/>
                      <a:pt x="214" y="6"/>
                    </a:cubicBezTo>
                    <a:cubicBezTo>
                      <a:pt x="321" y="13"/>
                      <a:pt x="403" y="114"/>
                      <a:pt x="396" y="233"/>
                    </a:cubicBezTo>
                    <a:close/>
                  </a:path>
                </a:pathLst>
              </a:custGeom>
              <a:solidFill>
                <a:srgbClr val="FBD2C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 name="ï$ḷiḍê"/>
              <p:cNvSpPr/>
              <p:nvPr/>
            </p:nvSpPr>
            <p:spPr bwMode="auto">
              <a:xfrm>
                <a:off x="6347" y="5201"/>
                <a:ext cx="1143" cy="1199"/>
              </a:xfrm>
              <a:custGeom>
                <a:avLst/>
                <a:gdLst>
                  <a:gd name="T0" fmla="*/ 79 w 510"/>
                  <a:gd name="T1" fmla="*/ 168 h 535"/>
                  <a:gd name="T2" fmla="*/ 281 w 510"/>
                  <a:gd name="T3" fmla="*/ 256 h 535"/>
                  <a:gd name="T4" fmla="*/ 336 w 510"/>
                  <a:gd name="T5" fmla="*/ 400 h 535"/>
                  <a:gd name="T6" fmla="*/ 172 w 510"/>
                  <a:gd name="T7" fmla="*/ 429 h 535"/>
                  <a:gd name="T8" fmla="*/ 384 w 510"/>
                  <a:gd name="T9" fmla="*/ 484 h 535"/>
                  <a:gd name="T10" fmla="*/ 506 w 510"/>
                  <a:gd name="T11" fmla="*/ 297 h 535"/>
                  <a:gd name="T12" fmla="*/ 345 w 510"/>
                  <a:gd name="T13" fmla="*/ 33 h 535"/>
                  <a:gd name="T14" fmla="*/ 176 w 510"/>
                  <a:gd name="T15" fmla="*/ 12 h 535"/>
                  <a:gd name="T16" fmla="*/ 2 w 510"/>
                  <a:gd name="T17" fmla="*/ 217 h 535"/>
                  <a:gd name="T18" fmla="*/ 24 w 510"/>
                  <a:gd name="T19" fmla="*/ 306 h 535"/>
                  <a:gd name="T20" fmla="*/ 79 w 510"/>
                  <a:gd name="T21" fmla="*/ 168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0" h="535">
                    <a:moveTo>
                      <a:pt x="79" y="168"/>
                    </a:moveTo>
                    <a:cubicBezTo>
                      <a:pt x="79" y="168"/>
                      <a:pt x="101" y="307"/>
                      <a:pt x="281" y="256"/>
                    </a:cubicBezTo>
                    <a:cubicBezTo>
                      <a:pt x="281" y="256"/>
                      <a:pt x="416" y="281"/>
                      <a:pt x="336" y="400"/>
                    </a:cubicBezTo>
                    <a:cubicBezTo>
                      <a:pt x="336" y="400"/>
                      <a:pt x="241" y="490"/>
                      <a:pt x="172" y="429"/>
                    </a:cubicBezTo>
                    <a:cubicBezTo>
                      <a:pt x="172" y="429"/>
                      <a:pt x="259" y="535"/>
                      <a:pt x="384" y="484"/>
                    </a:cubicBezTo>
                    <a:cubicBezTo>
                      <a:pt x="384" y="484"/>
                      <a:pt x="500" y="439"/>
                      <a:pt x="506" y="297"/>
                    </a:cubicBezTo>
                    <a:cubicBezTo>
                      <a:pt x="510" y="185"/>
                      <a:pt x="446" y="80"/>
                      <a:pt x="345" y="33"/>
                    </a:cubicBezTo>
                    <a:cubicBezTo>
                      <a:pt x="299" y="12"/>
                      <a:pt x="243" y="0"/>
                      <a:pt x="176" y="12"/>
                    </a:cubicBezTo>
                    <a:cubicBezTo>
                      <a:pt x="76" y="30"/>
                      <a:pt x="0" y="116"/>
                      <a:pt x="2" y="217"/>
                    </a:cubicBezTo>
                    <a:cubicBezTo>
                      <a:pt x="2" y="246"/>
                      <a:pt x="8" y="276"/>
                      <a:pt x="24" y="306"/>
                    </a:cubicBezTo>
                    <a:cubicBezTo>
                      <a:pt x="24" y="306"/>
                      <a:pt x="20" y="226"/>
                      <a:pt x="79" y="168"/>
                    </a:cubicBezTo>
                    <a:close/>
                  </a:path>
                </a:pathLst>
              </a:custGeom>
              <a:solidFill>
                <a:srgbClr val="5932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 name="işlíḍè"/>
              <p:cNvSpPr/>
              <p:nvPr/>
            </p:nvSpPr>
            <p:spPr bwMode="auto">
              <a:xfrm>
                <a:off x="6611" y="6413"/>
                <a:ext cx="773" cy="1423"/>
              </a:xfrm>
              <a:custGeom>
                <a:avLst/>
                <a:gdLst>
                  <a:gd name="T0" fmla="*/ 66 w 345"/>
                  <a:gd name="T1" fmla="*/ 371 h 635"/>
                  <a:gd name="T2" fmla="*/ 81 w 345"/>
                  <a:gd name="T3" fmla="*/ 533 h 635"/>
                  <a:gd name="T4" fmla="*/ 149 w 345"/>
                  <a:gd name="T5" fmla="*/ 564 h 635"/>
                  <a:gd name="T6" fmla="*/ 257 w 345"/>
                  <a:gd name="T7" fmla="*/ 631 h 635"/>
                  <a:gd name="T8" fmla="*/ 318 w 345"/>
                  <a:gd name="T9" fmla="*/ 635 h 635"/>
                  <a:gd name="T10" fmla="*/ 345 w 345"/>
                  <a:gd name="T11" fmla="*/ 170 h 635"/>
                  <a:gd name="T12" fmla="*/ 238 w 345"/>
                  <a:gd name="T13" fmla="*/ 0 h 635"/>
                  <a:gd name="T14" fmla="*/ 116 w 345"/>
                  <a:gd name="T15" fmla="*/ 50 h 635"/>
                  <a:gd name="T16" fmla="*/ 9 w 345"/>
                  <a:gd name="T17" fmla="*/ 206 h 635"/>
                  <a:gd name="T18" fmla="*/ 6 w 345"/>
                  <a:gd name="T19" fmla="*/ 247 h 635"/>
                  <a:gd name="T20" fmla="*/ 66 w 345"/>
                  <a:gd name="T21" fmla="*/ 371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635">
                    <a:moveTo>
                      <a:pt x="66" y="371"/>
                    </a:moveTo>
                    <a:cubicBezTo>
                      <a:pt x="81" y="533"/>
                      <a:pt x="81" y="533"/>
                      <a:pt x="81" y="533"/>
                    </a:cubicBezTo>
                    <a:cubicBezTo>
                      <a:pt x="104" y="542"/>
                      <a:pt x="127" y="553"/>
                      <a:pt x="149" y="564"/>
                    </a:cubicBezTo>
                    <a:cubicBezTo>
                      <a:pt x="187" y="583"/>
                      <a:pt x="223" y="606"/>
                      <a:pt x="257" y="631"/>
                    </a:cubicBezTo>
                    <a:cubicBezTo>
                      <a:pt x="318" y="635"/>
                      <a:pt x="318" y="635"/>
                      <a:pt x="318" y="635"/>
                    </a:cubicBezTo>
                    <a:cubicBezTo>
                      <a:pt x="345" y="170"/>
                      <a:pt x="345" y="170"/>
                      <a:pt x="345" y="170"/>
                    </a:cubicBezTo>
                    <a:cubicBezTo>
                      <a:pt x="238" y="0"/>
                      <a:pt x="238" y="0"/>
                      <a:pt x="238" y="0"/>
                    </a:cubicBezTo>
                    <a:cubicBezTo>
                      <a:pt x="116" y="50"/>
                      <a:pt x="116" y="50"/>
                      <a:pt x="116" y="50"/>
                    </a:cubicBezTo>
                    <a:cubicBezTo>
                      <a:pt x="9" y="206"/>
                      <a:pt x="9" y="206"/>
                      <a:pt x="9" y="206"/>
                    </a:cubicBezTo>
                    <a:cubicBezTo>
                      <a:pt x="1" y="218"/>
                      <a:pt x="0" y="234"/>
                      <a:pt x="6" y="247"/>
                    </a:cubicBezTo>
                    <a:lnTo>
                      <a:pt x="66" y="371"/>
                    </a:ln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 name="îSḷidè"/>
              <p:cNvSpPr/>
              <p:nvPr/>
            </p:nvSpPr>
            <p:spPr bwMode="auto">
              <a:xfrm>
                <a:off x="6351" y="6032"/>
                <a:ext cx="128" cy="148"/>
              </a:xfrm>
              <a:custGeom>
                <a:avLst/>
                <a:gdLst>
                  <a:gd name="T0" fmla="*/ 27 w 57"/>
                  <a:gd name="T1" fmla="*/ 0 h 66"/>
                  <a:gd name="T2" fmla="*/ 14 w 57"/>
                  <a:gd name="T3" fmla="*/ 66 h 66"/>
                  <a:gd name="T4" fmla="*/ 57 w 57"/>
                  <a:gd name="T5" fmla="*/ 58 h 66"/>
                  <a:gd name="T6" fmla="*/ 27 w 57"/>
                  <a:gd name="T7" fmla="*/ 0 h 66"/>
                </a:gdLst>
                <a:ahLst/>
                <a:cxnLst>
                  <a:cxn ang="0">
                    <a:pos x="T0" y="T1"/>
                  </a:cxn>
                  <a:cxn ang="0">
                    <a:pos x="T2" y="T3"/>
                  </a:cxn>
                  <a:cxn ang="0">
                    <a:pos x="T4" y="T5"/>
                  </a:cxn>
                  <a:cxn ang="0">
                    <a:pos x="T6" y="T7"/>
                  </a:cxn>
                </a:cxnLst>
                <a:rect l="0" t="0" r="r" b="b"/>
                <a:pathLst>
                  <a:path w="57" h="66">
                    <a:moveTo>
                      <a:pt x="27" y="0"/>
                    </a:moveTo>
                    <a:cubicBezTo>
                      <a:pt x="27" y="0"/>
                      <a:pt x="0" y="66"/>
                      <a:pt x="14" y="66"/>
                    </a:cubicBezTo>
                    <a:cubicBezTo>
                      <a:pt x="28" y="65"/>
                      <a:pt x="57" y="58"/>
                      <a:pt x="57" y="58"/>
                    </a:cubicBezTo>
                    <a:lnTo>
                      <a:pt x="27" y="0"/>
                    </a:lnTo>
                    <a:close/>
                  </a:path>
                </a:pathLst>
              </a:custGeom>
              <a:solidFill>
                <a:srgbClr val="FBD2C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8" name="ïṩ1íḍe"/>
              <p:cNvSpPr/>
              <p:nvPr/>
            </p:nvSpPr>
            <p:spPr bwMode="auto">
              <a:xfrm>
                <a:off x="-1" y="6721"/>
                <a:ext cx="7603" cy="1183"/>
              </a:xfrm>
              <a:custGeom>
                <a:avLst/>
                <a:gdLst>
                  <a:gd name="T0" fmla="*/ 0 w 3392"/>
                  <a:gd name="T1" fmla="*/ 528 h 528"/>
                  <a:gd name="T2" fmla="*/ 863 w 3392"/>
                  <a:gd name="T3" fmla="*/ 0 h 528"/>
                  <a:gd name="T4" fmla="*/ 2490 w 3392"/>
                  <a:gd name="T5" fmla="*/ 0 h 528"/>
                  <a:gd name="T6" fmla="*/ 3392 w 3392"/>
                  <a:gd name="T7" fmla="*/ 528 h 528"/>
                  <a:gd name="T8" fmla="*/ 0 w 3392"/>
                  <a:gd name="T9" fmla="*/ 528 h 528"/>
                </a:gdLst>
                <a:ahLst/>
                <a:cxnLst>
                  <a:cxn ang="0">
                    <a:pos x="T0" y="T1"/>
                  </a:cxn>
                  <a:cxn ang="0">
                    <a:pos x="T2" y="T3"/>
                  </a:cxn>
                  <a:cxn ang="0">
                    <a:pos x="T4" y="T5"/>
                  </a:cxn>
                  <a:cxn ang="0">
                    <a:pos x="T6" y="T7"/>
                  </a:cxn>
                  <a:cxn ang="0">
                    <a:pos x="T8" y="T9"/>
                  </a:cxn>
                </a:cxnLst>
                <a:rect l="0" t="0" r="r" b="b"/>
                <a:pathLst>
                  <a:path w="3392" h="528">
                    <a:moveTo>
                      <a:pt x="0" y="528"/>
                    </a:moveTo>
                    <a:lnTo>
                      <a:pt x="863" y="0"/>
                    </a:lnTo>
                    <a:lnTo>
                      <a:pt x="2490" y="0"/>
                    </a:lnTo>
                    <a:lnTo>
                      <a:pt x="3392" y="528"/>
                    </a:lnTo>
                    <a:lnTo>
                      <a:pt x="0" y="528"/>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9" name="íś1ïḍê"/>
              <p:cNvSpPr/>
              <p:nvPr/>
            </p:nvSpPr>
            <p:spPr bwMode="auto">
              <a:xfrm>
                <a:off x="1967" y="6812"/>
                <a:ext cx="1484" cy="439"/>
              </a:xfrm>
              <a:custGeom>
                <a:avLst/>
                <a:gdLst>
                  <a:gd name="T0" fmla="*/ 0 w 662"/>
                  <a:gd name="T1" fmla="*/ 68 h 196"/>
                  <a:gd name="T2" fmla="*/ 94 w 662"/>
                  <a:gd name="T3" fmla="*/ 196 h 196"/>
                  <a:gd name="T4" fmla="*/ 662 w 662"/>
                  <a:gd name="T5" fmla="*/ 130 h 196"/>
                  <a:gd name="T6" fmla="*/ 506 w 662"/>
                  <a:gd name="T7" fmla="*/ 0 h 196"/>
                  <a:gd name="T8" fmla="*/ 0 w 662"/>
                  <a:gd name="T9" fmla="*/ 68 h 196"/>
                </a:gdLst>
                <a:ahLst/>
                <a:cxnLst>
                  <a:cxn ang="0">
                    <a:pos x="T0" y="T1"/>
                  </a:cxn>
                  <a:cxn ang="0">
                    <a:pos x="T2" y="T3"/>
                  </a:cxn>
                  <a:cxn ang="0">
                    <a:pos x="T4" y="T5"/>
                  </a:cxn>
                  <a:cxn ang="0">
                    <a:pos x="T6" y="T7"/>
                  </a:cxn>
                  <a:cxn ang="0">
                    <a:pos x="T8" y="T9"/>
                  </a:cxn>
                </a:cxnLst>
                <a:rect l="0" t="0" r="r" b="b"/>
                <a:pathLst>
                  <a:path w="662" h="196">
                    <a:moveTo>
                      <a:pt x="0" y="68"/>
                    </a:moveTo>
                    <a:lnTo>
                      <a:pt x="94" y="196"/>
                    </a:lnTo>
                    <a:lnTo>
                      <a:pt x="662" y="130"/>
                    </a:lnTo>
                    <a:lnTo>
                      <a:pt x="506" y="0"/>
                    </a:lnTo>
                    <a:lnTo>
                      <a:pt x="0" y="68"/>
                    </a:lnTo>
                    <a:close/>
                  </a:path>
                </a:pathLst>
              </a:custGeom>
              <a:solidFill>
                <a:srgbClr val="DFE9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0" name="iṥľídê"/>
              <p:cNvSpPr/>
              <p:nvPr/>
            </p:nvSpPr>
            <p:spPr bwMode="auto">
              <a:xfrm>
                <a:off x="2644" y="6429"/>
                <a:ext cx="173" cy="610"/>
              </a:xfrm>
              <a:custGeom>
                <a:avLst/>
                <a:gdLst>
                  <a:gd name="T0" fmla="*/ 0 w 77"/>
                  <a:gd name="T1" fmla="*/ 6 h 272"/>
                  <a:gd name="T2" fmla="*/ 26 w 77"/>
                  <a:gd name="T3" fmla="*/ 0 h 272"/>
                  <a:gd name="T4" fmla="*/ 77 w 77"/>
                  <a:gd name="T5" fmla="*/ 270 h 272"/>
                  <a:gd name="T6" fmla="*/ 70 w 77"/>
                  <a:gd name="T7" fmla="*/ 272 h 272"/>
                  <a:gd name="T8" fmla="*/ 0 w 77"/>
                  <a:gd name="T9" fmla="*/ 6 h 272"/>
                </a:gdLst>
                <a:ahLst/>
                <a:cxnLst>
                  <a:cxn ang="0">
                    <a:pos x="T0" y="T1"/>
                  </a:cxn>
                  <a:cxn ang="0">
                    <a:pos x="T2" y="T3"/>
                  </a:cxn>
                  <a:cxn ang="0">
                    <a:pos x="T4" y="T5"/>
                  </a:cxn>
                  <a:cxn ang="0">
                    <a:pos x="T6" y="T7"/>
                  </a:cxn>
                  <a:cxn ang="0">
                    <a:pos x="T8" y="T9"/>
                  </a:cxn>
                </a:cxnLst>
                <a:rect l="0" t="0" r="r" b="b"/>
                <a:pathLst>
                  <a:path w="77" h="272">
                    <a:moveTo>
                      <a:pt x="0" y="6"/>
                    </a:moveTo>
                    <a:lnTo>
                      <a:pt x="26" y="0"/>
                    </a:lnTo>
                    <a:lnTo>
                      <a:pt x="77" y="270"/>
                    </a:lnTo>
                    <a:lnTo>
                      <a:pt x="70" y="272"/>
                    </a:lnTo>
                    <a:lnTo>
                      <a:pt x="0" y="6"/>
                    </a:lnTo>
                    <a:close/>
                  </a:path>
                </a:pathLst>
              </a:custGeom>
              <a:solidFill>
                <a:srgbClr val="3737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1" name="ïṧḷïdê"/>
              <p:cNvSpPr/>
              <p:nvPr/>
            </p:nvSpPr>
            <p:spPr bwMode="auto">
              <a:xfrm>
                <a:off x="324" y="7066"/>
                <a:ext cx="81" cy="643"/>
              </a:xfrm>
              <a:custGeom>
                <a:avLst/>
                <a:gdLst>
                  <a:gd name="T0" fmla="*/ 36 w 36"/>
                  <a:gd name="T1" fmla="*/ 266 h 287"/>
                  <a:gd name="T2" fmla="*/ 35 w 36"/>
                  <a:gd name="T3" fmla="*/ 92 h 287"/>
                  <a:gd name="T4" fmla="*/ 36 w 36"/>
                  <a:gd name="T5" fmla="*/ 0 h 287"/>
                  <a:gd name="T6" fmla="*/ 4 w 36"/>
                  <a:gd name="T7" fmla="*/ 0 h 287"/>
                  <a:gd name="T8" fmla="*/ 3 w 36"/>
                  <a:gd name="T9" fmla="*/ 92 h 287"/>
                  <a:gd name="T10" fmla="*/ 4 w 36"/>
                  <a:gd name="T11" fmla="*/ 287 h 287"/>
                  <a:gd name="T12" fmla="*/ 36 w 36"/>
                  <a:gd name="T13" fmla="*/ 266 h 287"/>
                </a:gdLst>
                <a:ahLst/>
                <a:cxnLst>
                  <a:cxn ang="0">
                    <a:pos x="T0" y="T1"/>
                  </a:cxn>
                  <a:cxn ang="0">
                    <a:pos x="T2" y="T3"/>
                  </a:cxn>
                  <a:cxn ang="0">
                    <a:pos x="T4" y="T5"/>
                  </a:cxn>
                  <a:cxn ang="0">
                    <a:pos x="T6" y="T7"/>
                  </a:cxn>
                  <a:cxn ang="0">
                    <a:pos x="T8" y="T9"/>
                  </a:cxn>
                  <a:cxn ang="0">
                    <a:pos x="T10" y="T11"/>
                  </a:cxn>
                  <a:cxn ang="0">
                    <a:pos x="T12" y="T13"/>
                  </a:cxn>
                </a:cxnLst>
                <a:rect l="0" t="0" r="r" b="b"/>
                <a:pathLst>
                  <a:path w="36" h="287">
                    <a:moveTo>
                      <a:pt x="36" y="266"/>
                    </a:moveTo>
                    <a:cubicBezTo>
                      <a:pt x="33" y="214"/>
                      <a:pt x="34" y="154"/>
                      <a:pt x="35" y="92"/>
                    </a:cubicBezTo>
                    <a:cubicBezTo>
                      <a:pt x="36" y="62"/>
                      <a:pt x="36" y="32"/>
                      <a:pt x="36" y="0"/>
                    </a:cubicBezTo>
                    <a:cubicBezTo>
                      <a:pt x="4" y="0"/>
                      <a:pt x="4" y="0"/>
                      <a:pt x="4" y="0"/>
                    </a:cubicBezTo>
                    <a:cubicBezTo>
                      <a:pt x="4" y="31"/>
                      <a:pt x="3" y="62"/>
                      <a:pt x="3" y="92"/>
                    </a:cubicBezTo>
                    <a:cubicBezTo>
                      <a:pt x="1" y="162"/>
                      <a:pt x="0" y="228"/>
                      <a:pt x="4" y="287"/>
                    </a:cubicBezTo>
                    <a:cubicBezTo>
                      <a:pt x="15" y="280"/>
                      <a:pt x="25" y="273"/>
                      <a:pt x="36" y="266"/>
                    </a:cubicBez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2" name="îšḷiḋè"/>
              <p:cNvSpPr/>
              <p:nvPr/>
            </p:nvSpPr>
            <p:spPr bwMode="auto">
              <a:xfrm>
                <a:off x="362" y="7066"/>
                <a:ext cx="43" cy="621"/>
              </a:xfrm>
              <a:custGeom>
                <a:avLst/>
                <a:gdLst>
                  <a:gd name="T0" fmla="*/ 19 w 19"/>
                  <a:gd name="T1" fmla="*/ 266 h 277"/>
                  <a:gd name="T2" fmla="*/ 18 w 19"/>
                  <a:gd name="T3" fmla="*/ 92 h 277"/>
                  <a:gd name="T4" fmla="*/ 19 w 19"/>
                  <a:gd name="T5" fmla="*/ 0 h 277"/>
                  <a:gd name="T6" fmla="*/ 3 w 19"/>
                  <a:gd name="T7" fmla="*/ 0 h 277"/>
                  <a:gd name="T8" fmla="*/ 2 w 19"/>
                  <a:gd name="T9" fmla="*/ 92 h 277"/>
                  <a:gd name="T10" fmla="*/ 3 w 19"/>
                  <a:gd name="T11" fmla="*/ 277 h 277"/>
                  <a:gd name="T12" fmla="*/ 19 w 19"/>
                  <a:gd name="T13" fmla="*/ 266 h 277"/>
                </a:gdLst>
                <a:ahLst/>
                <a:cxnLst>
                  <a:cxn ang="0">
                    <a:pos x="T0" y="T1"/>
                  </a:cxn>
                  <a:cxn ang="0">
                    <a:pos x="T2" y="T3"/>
                  </a:cxn>
                  <a:cxn ang="0">
                    <a:pos x="T4" y="T5"/>
                  </a:cxn>
                  <a:cxn ang="0">
                    <a:pos x="T6" y="T7"/>
                  </a:cxn>
                  <a:cxn ang="0">
                    <a:pos x="T8" y="T9"/>
                  </a:cxn>
                  <a:cxn ang="0">
                    <a:pos x="T10" y="T11"/>
                  </a:cxn>
                  <a:cxn ang="0">
                    <a:pos x="T12" y="T13"/>
                  </a:cxn>
                </a:cxnLst>
                <a:rect l="0" t="0" r="r" b="b"/>
                <a:pathLst>
                  <a:path w="19" h="277">
                    <a:moveTo>
                      <a:pt x="19" y="266"/>
                    </a:moveTo>
                    <a:cubicBezTo>
                      <a:pt x="16" y="214"/>
                      <a:pt x="17" y="154"/>
                      <a:pt x="18" y="92"/>
                    </a:cubicBezTo>
                    <a:cubicBezTo>
                      <a:pt x="19" y="62"/>
                      <a:pt x="19" y="32"/>
                      <a:pt x="19" y="0"/>
                    </a:cubicBezTo>
                    <a:cubicBezTo>
                      <a:pt x="3" y="0"/>
                      <a:pt x="3" y="0"/>
                      <a:pt x="3" y="0"/>
                    </a:cubicBezTo>
                    <a:cubicBezTo>
                      <a:pt x="3" y="31"/>
                      <a:pt x="3" y="62"/>
                      <a:pt x="2" y="92"/>
                    </a:cubicBezTo>
                    <a:cubicBezTo>
                      <a:pt x="1" y="158"/>
                      <a:pt x="0" y="221"/>
                      <a:pt x="3" y="277"/>
                    </a:cubicBezTo>
                    <a:cubicBezTo>
                      <a:pt x="8" y="273"/>
                      <a:pt x="13" y="270"/>
                      <a:pt x="19" y="266"/>
                    </a:cubicBezTo>
                    <a:close/>
                  </a:path>
                </a:pathLst>
              </a:custGeom>
              <a:solidFill>
                <a:srgbClr val="49494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3" name="ïṧ1îḓé"/>
              <p:cNvSpPr/>
              <p:nvPr/>
            </p:nvSpPr>
            <p:spPr bwMode="auto">
              <a:xfrm>
                <a:off x="297" y="6859"/>
                <a:ext cx="186" cy="314"/>
              </a:xfrm>
              <a:custGeom>
                <a:avLst/>
                <a:gdLst>
                  <a:gd name="T0" fmla="*/ 26 w 83"/>
                  <a:gd name="T1" fmla="*/ 0 h 140"/>
                  <a:gd name="T2" fmla="*/ 57 w 83"/>
                  <a:gd name="T3" fmla="*/ 0 h 140"/>
                  <a:gd name="T4" fmla="*/ 83 w 83"/>
                  <a:gd name="T5" fmla="*/ 26 h 140"/>
                  <a:gd name="T6" fmla="*/ 83 w 83"/>
                  <a:gd name="T7" fmla="*/ 114 h 140"/>
                  <a:gd name="T8" fmla="*/ 57 w 83"/>
                  <a:gd name="T9" fmla="*/ 140 h 140"/>
                  <a:gd name="T10" fmla="*/ 26 w 83"/>
                  <a:gd name="T11" fmla="*/ 140 h 140"/>
                  <a:gd name="T12" fmla="*/ 0 w 83"/>
                  <a:gd name="T13" fmla="*/ 114 h 140"/>
                  <a:gd name="T14" fmla="*/ 0 w 83"/>
                  <a:gd name="T15" fmla="*/ 26 h 140"/>
                  <a:gd name="T16" fmla="*/ 26 w 83"/>
                  <a:gd name="T1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140">
                    <a:moveTo>
                      <a:pt x="26" y="0"/>
                    </a:moveTo>
                    <a:cubicBezTo>
                      <a:pt x="57" y="0"/>
                      <a:pt x="57" y="0"/>
                      <a:pt x="57" y="0"/>
                    </a:cubicBezTo>
                    <a:cubicBezTo>
                      <a:pt x="71" y="0"/>
                      <a:pt x="83" y="12"/>
                      <a:pt x="83" y="26"/>
                    </a:cubicBezTo>
                    <a:cubicBezTo>
                      <a:pt x="83" y="114"/>
                      <a:pt x="83" y="114"/>
                      <a:pt x="83" y="114"/>
                    </a:cubicBezTo>
                    <a:cubicBezTo>
                      <a:pt x="83" y="129"/>
                      <a:pt x="71" y="140"/>
                      <a:pt x="57" y="140"/>
                    </a:cubicBezTo>
                    <a:cubicBezTo>
                      <a:pt x="26" y="140"/>
                      <a:pt x="26" y="140"/>
                      <a:pt x="26" y="140"/>
                    </a:cubicBezTo>
                    <a:cubicBezTo>
                      <a:pt x="12" y="140"/>
                      <a:pt x="0" y="129"/>
                      <a:pt x="0" y="114"/>
                    </a:cubicBezTo>
                    <a:cubicBezTo>
                      <a:pt x="0" y="26"/>
                      <a:pt x="0" y="26"/>
                      <a:pt x="0" y="26"/>
                    </a:cubicBezTo>
                    <a:cubicBezTo>
                      <a:pt x="0" y="12"/>
                      <a:pt x="12" y="0"/>
                      <a:pt x="26" y="0"/>
                    </a:cubicBezTo>
                    <a:close/>
                  </a:path>
                </a:pathLst>
              </a:custGeom>
              <a:solidFill>
                <a:srgbClr val="6D6E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4" name="îṡḻîḓe"/>
              <p:cNvSpPr/>
              <p:nvPr/>
            </p:nvSpPr>
            <p:spPr bwMode="auto">
              <a:xfrm>
                <a:off x="284" y="6485"/>
                <a:ext cx="363" cy="1076"/>
              </a:xfrm>
              <a:custGeom>
                <a:avLst/>
                <a:gdLst>
                  <a:gd name="T0" fmla="*/ 140 w 162"/>
                  <a:gd name="T1" fmla="*/ 229 h 480"/>
                  <a:gd name="T2" fmla="*/ 90 w 162"/>
                  <a:gd name="T3" fmla="*/ 480 h 480"/>
                  <a:gd name="T4" fmla="*/ 79 w 162"/>
                  <a:gd name="T5" fmla="*/ 480 h 480"/>
                  <a:gd name="T6" fmla="*/ 0 w 162"/>
                  <a:gd name="T7" fmla="*/ 12 h 480"/>
                  <a:gd name="T8" fmla="*/ 11 w 162"/>
                  <a:gd name="T9" fmla="*/ 9 h 480"/>
                  <a:gd name="T10" fmla="*/ 140 w 162"/>
                  <a:gd name="T11" fmla="*/ 229 h 480"/>
                </a:gdLst>
                <a:ahLst/>
                <a:cxnLst>
                  <a:cxn ang="0">
                    <a:pos x="T0" y="T1"/>
                  </a:cxn>
                  <a:cxn ang="0">
                    <a:pos x="T2" y="T3"/>
                  </a:cxn>
                  <a:cxn ang="0">
                    <a:pos x="T4" y="T5"/>
                  </a:cxn>
                  <a:cxn ang="0">
                    <a:pos x="T6" y="T7"/>
                  </a:cxn>
                  <a:cxn ang="0">
                    <a:pos x="T8" y="T9"/>
                  </a:cxn>
                  <a:cxn ang="0">
                    <a:pos x="T10" y="T11"/>
                  </a:cxn>
                </a:cxnLst>
                <a:rect l="0" t="0" r="r" b="b"/>
                <a:pathLst>
                  <a:path w="162" h="480">
                    <a:moveTo>
                      <a:pt x="140" y="229"/>
                    </a:moveTo>
                    <a:cubicBezTo>
                      <a:pt x="162" y="359"/>
                      <a:pt x="140" y="471"/>
                      <a:pt x="90" y="480"/>
                    </a:cubicBezTo>
                    <a:cubicBezTo>
                      <a:pt x="87" y="480"/>
                      <a:pt x="83" y="480"/>
                      <a:pt x="79" y="480"/>
                    </a:cubicBezTo>
                    <a:cubicBezTo>
                      <a:pt x="0" y="12"/>
                      <a:pt x="0" y="12"/>
                      <a:pt x="0" y="12"/>
                    </a:cubicBezTo>
                    <a:cubicBezTo>
                      <a:pt x="4" y="11"/>
                      <a:pt x="7" y="9"/>
                      <a:pt x="11" y="9"/>
                    </a:cubicBezTo>
                    <a:cubicBezTo>
                      <a:pt x="60" y="0"/>
                      <a:pt x="118" y="99"/>
                      <a:pt x="140" y="229"/>
                    </a:cubicBezTo>
                    <a:close/>
                  </a:path>
                </a:pathLst>
              </a:custGeom>
              <a:solidFill>
                <a:srgbClr val="4352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 name="ïSļiḋê"/>
              <p:cNvSpPr/>
              <p:nvPr/>
            </p:nvSpPr>
            <p:spPr bwMode="auto">
              <a:xfrm>
                <a:off x="284" y="6503"/>
                <a:ext cx="233" cy="1058"/>
              </a:xfrm>
              <a:custGeom>
                <a:avLst/>
                <a:gdLst>
                  <a:gd name="T0" fmla="*/ 104 w 104"/>
                  <a:gd name="T1" fmla="*/ 467 h 472"/>
                  <a:gd name="T2" fmla="*/ 90 w 104"/>
                  <a:gd name="T3" fmla="*/ 472 h 472"/>
                  <a:gd name="T4" fmla="*/ 79 w 104"/>
                  <a:gd name="T5" fmla="*/ 472 h 472"/>
                  <a:gd name="T6" fmla="*/ 0 w 104"/>
                  <a:gd name="T7" fmla="*/ 4 h 472"/>
                  <a:gd name="T8" fmla="*/ 11 w 104"/>
                  <a:gd name="T9" fmla="*/ 1 h 472"/>
                  <a:gd name="T10" fmla="*/ 26 w 104"/>
                  <a:gd name="T11" fmla="*/ 1 h 472"/>
                  <a:gd name="T12" fmla="*/ 104 w 104"/>
                  <a:gd name="T13" fmla="*/ 467 h 472"/>
                </a:gdLst>
                <a:ahLst/>
                <a:cxnLst>
                  <a:cxn ang="0">
                    <a:pos x="T0" y="T1"/>
                  </a:cxn>
                  <a:cxn ang="0">
                    <a:pos x="T2" y="T3"/>
                  </a:cxn>
                  <a:cxn ang="0">
                    <a:pos x="T4" y="T5"/>
                  </a:cxn>
                  <a:cxn ang="0">
                    <a:pos x="T6" y="T7"/>
                  </a:cxn>
                  <a:cxn ang="0">
                    <a:pos x="T8" y="T9"/>
                  </a:cxn>
                  <a:cxn ang="0">
                    <a:pos x="T10" y="T11"/>
                  </a:cxn>
                  <a:cxn ang="0">
                    <a:pos x="T12" y="T13"/>
                  </a:cxn>
                </a:cxnLst>
                <a:rect l="0" t="0" r="r" b="b"/>
                <a:pathLst>
                  <a:path w="104" h="472">
                    <a:moveTo>
                      <a:pt x="104" y="467"/>
                    </a:moveTo>
                    <a:cubicBezTo>
                      <a:pt x="99" y="469"/>
                      <a:pt x="95" y="471"/>
                      <a:pt x="90" y="472"/>
                    </a:cubicBezTo>
                    <a:cubicBezTo>
                      <a:pt x="87" y="472"/>
                      <a:pt x="83" y="472"/>
                      <a:pt x="79" y="472"/>
                    </a:cubicBezTo>
                    <a:cubicBezTo>
                      <a:pt x="0" y="4"/>
                      <a:pt x="0" y="4"/>
                      <a:pt x="0" y="4"/>
                    </a:cubicBezTo>
                    <a:cubicBezTo>
                      <a:pt x="4" y="3"/>
                      <a:pt x="7" y="1"/>
                      <a:pt x="11" y="1"/>
                    </a:cubicBezTo>
                    <a:cubicBezTo>
                      <a:pt x="16" y="0"/>
                      <a:pt x="21" y="0"/>
                      <a:pt x="26" y="1"/>
                    </a:cubicBezTo>
                    <a:lnTo>
                      <a:pt x="104" y="467"/>
                    </a:lnTo>
                    <a:close/>
                  </a:path>
                </a:pathLst>
              </a:custGeom>
              <a:solidFill>
                <a:srgbClr val="404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 name="i$ḻïḍè"/>
              <p:cNvSpPr/>
              <p:nvPr/>
            </p:nvSpPr>
            <p:spPr bwMode="auto">
              <a:xfrm>
                <a:off x="2231" y="6595"/>
                <a:ext cx="670" cy="332"/>
              </a:xfrm>
              <a:custGeom>
                <a:avLst/>
                <a:gdLst>
                  <a:gd name="T0" fmla="*/ 0 w 299"/>
                  <a:gd name="T1" fmla="*/ 65 h 148"/>
                  <a:gd name="T2" fmla="*/ 135 w 299"/>
                  <a:gd name="T3" fmla="*/ 2 h 148"/>
                  <a:gd name="T4" fmla="*/ 230 w 299"/>
                  <a:gd name="T5" fmla="*/ 28 h 148"/>
                  <a:gd name="T6" fmla="*/ 292 w 299"/>
                  <a:gd name="T7" fmla="*/ 105 h 148"/>
                  <a:gd name="T8" fmla="*/ 271 w 299"/>
                  <a:gd name="T9" fmla="*/ 107 h 148"/>
                  <a:gd name="T10" fmla="*/ 243 w 299"/>
                  <a:gd name="T11" fmla="*/ 87 h 148"/>
                  <a:gd name="T12" fmla="*/ 223 w 299"/>
                  <a:gd name="T13" fmla="*/ 67 h 148"/>
                  <a:gd name="T14" fmla="*/ 193 w 299"/>
                  <a:gd name="T15" fmla="*/ 61 h 148"/>
                  <a:gd name="T16" fmla="*/ 192 w 299"/>
                  <a:gd name="T17" fmla="*/ 100 h 148"/>
                  <a:gd name="T18" fmla="*/ 165 w 299"/>
                  <a:gd name="T19" fmla="*/ 137 h 148"/>
                  <a:gd name="T20" fmla="*/ 91 w 299"/>
                  <a:gd name="T21" fmla="*/ 141 h 148"/>
                  <a:gd name="T22" fmla="*/ 60 w 299"/>
                  <a:gd name="T23" fmla="*/ 129 h 148"/>
                  <a:gd name="T24" fmla="*/ 0 w 299"/>
                  <a:gd name="T25" fmla="*/ 6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9" h="148">
                    <a:moveTo>
                      <a:pt x="0" y="65"/>
                    </a:moveTo>
                    <a:cubicBezTo>
                      <a:pt x="18" y="61"/>
                      <a:pt x="128" y="5"/>
                      <a:pt x="135" y="2"/>
                    </a:cubicBezTo>
                    <a:cubicBezTo>
                      <a:pt x="143" y="0"/>
                      <a:pt x="223" y="22"/>
                      <a:pt x="230" y="28"/>
                    </a:cubicBezTo>
                    <a:cubicBezTo>
                      <a:pt x="236" y="34"/>
                      <a:pt x="299" y="102"/>
                      <a:pt x="292" y="105"/>
                    </a:cubicBezTo>
                    <a:cubicBezTo>
                      <a:pt x="286" y="107"/>
                      <a:pt x="283" y="109"/>
                      <a:pt x="271" y="107"/>
                    </a:cubicBezTo>
                    <a:cubicBezTo>
                      <a:pt x="260" y="106"/>
                      <a:pt x="243" y="87"/>
                      <a:pt x="243" y="87"/>
                    </a:cubicBezTo>
                    <a:cubicBezTo>
                      <a:pt x="223" y="67"/>
                      <a:pt x="223" y="67"/>
                      <a:pt x="223" y="67"/>
                    </a:cubicBezTo>
                    <a:cubicBezTo>
                      <a:pt x="193" y="61"/>
                      <a:pt x="193" y="61"/>
                      <a:pt x="193" y="61"/>
                    </a:cubicBezTo>
                    <a:cubicBezTo>
                      <a:pt x="193" y="61"/>
                      <a:pt x="196" y="86"/>
                      <a:pt x="192" y="100"/>
                    </a:cubicBezTo>
                    <a:cubicBezTo>
                      <a:pt x="188" y="115"/>
                      <a:pt x="184" y="126"/>
                      <a:pt x="165" y="137"/>
                    </a:cubicBezTo>
                    <a:cubicBezTo>
                      <a:pt x="147" y="148"/>
                      <a:pt x="111" y="148"/>
                      <a:pt x="91" y="141"/>
                    </a:cubicBezTo>
                    <a:cubicBezTo>
                      <a:pt x="70" y="133"/>
                      <a:pt x="60" y="129"/>
                      <a:pt x="60" y="129"/>
                    </a:cubicBezTo>
                    <a:lnTo>
                      <a:pt x="0" y="65"/>
                    </a:lnTo>
                    <a:close/>
                  </a:path>
                </a:pathLst>
              </a:custGeom>
              <a:solidFill>
                <a:srgbClr val="EDC5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 name="îSľíḓé"/>
              <p:cNvSpPr/>
              <p:nvPr/>
            </p:nvSpPr>
            <p:spPr bwMode="auto">
              <a:xfrm>
                <a:off x="411" y="6194"/>
                <a:ext cx="1999" cy="964"/>
              </a:xfrm>
              <a:custGeom>
                <a:avLst/>
                <a:gdLst>
                  <a:gd name="T0" fmla="*/ 153 w 892"/>
                  <a:gd name="T1" fmla="*/ 46 h 430"/>
                  <a:gd name="T2" fmla="*/ 514 w 892"/>
                  <a:gd name="T3" fmla="*/ 260 h 430"/>
                  <a:gd name="T4" fmla="*/ 861 w 892"/>
                  <a:gd name="T5" fmla="*/ 208 h 430"/>
                  <a:gd name="T6" fmla="*/ 892 w 892"/>
                  <a:gd name="T7" fmla="*/ 319 h 430"/>
                  <a:gd name="T8" fmla="*/ 434 w 892"/>
                  <a:gd name="T9" fmla="*/ 349 h 430"/>
                  <a:gd name="T10" fmla="*/ 68 w 892"/>
                  <a:gd name="T11" fmla="*/ 144 h 430"/>
                  <a:gd name="T12" fmla="*/ 153 w 892"/>
                  <a:gd name="T13" fmla="*/ 46 h 430"/>
                </a:gdLst>
                <a:ahLst/>
                <a:cxnLst>
                  <a:cxn ang="0">
                    <a:pos x="T0" y="T1"/>
                  </a:cxn>
                  <a:cxn ang="0">
                    <a:pos x="T2" y="T3"/>
                  </a:cxn>
                  <a:cxn ang="0">
                    <a:pos x="T4" y="T5"/>
                  </a:cxn>
                  <a:cxn ang="0">
                    <a:pos x="T6" y="T7"/>
                  </a:cxn>
                  <a:cxn ang="0">
                    <a:pos x="T8" y="T9"/>
                  </a:cxn>
                  <a:cxn ang="0">
                    <a:pos x="T10" y="T11"/>
                  </a:cxn>
                  <a:cxn ang="0">
                    <a:pos x="T12" y="T13"/>
                  </a:cxn>
                </a:cxnLst>
                <a:rect l="0" t="0" r="r" b="b"/>
                <a:pathLst>
                  <a:path w="892" h="430">
                    <a:moveTo>
                      <a:pt x="153" y="46"/>
                    </a:moveTo>
                    <a:cubicBezTo>
                      <a:pt x="153" y="46"/>
                      <a:pt x="379" y="193"/>
                      <a:pt x="514" y="260"/>
                    </a:cubicBezTo>
                    <a:cubicBezTo>
                      <a:pt x="635" y="319"/>
                      <a:pt x="861" y="208"/>
                      <a:pt x="861" y="208"/>
                    </a:cubicBezTo>
                    <a:cubicBezTo>
                      <a:pt x="892" y="319"/>
                      <a:pt x="892" y="319"/>
                      <a:pt x="892" y="319"/>
                    </a:cubicBezTo>
                    <a:cubicBezTo>
                      <a:pt x="891" y="319"/>
                      <a:pt x="601" y="430"/>
                      <a:pt x="434" y="349"/>
                    </a:cubicBezTo>
                    <a:cubicBezTo>
                      <a:pt x="283" y="275"/>
                      <a:pt x="69" y="145"/>
                      <a:pt x="68" y="144"/>
                    </a:cubicBezTo>
                    <a:cubicBezTo>
                      <a:pt x="0" y="82"/>
                      <a:pt x="92" y="0"/>
                      <a:pt x="153" y="46"/>
                    </a:cubicBezTo>
                    <a:close/>
                  </a:path>
                </a:pathLst>
              </a:custGeom>
              <a:solidFill>
                <a:srgbClr val="D0D2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 name="ís1îďé"/>
              <p:cNvSpPr/>
              <p:nvPr/>
            </p:nvSpPr>
            <p:spPr bwMode="auto">
              <a:xfrm>
                <a:off x="324" y="6050"/>
                <a:ext cx="923" cy="1540"/>
              </a:xfrm>
              <a:custGeom>
                <a:avLst/>
                <a:gdLst>
                  <a:gd name="T0" fmla="*/ 154 w 412"/>
                  <a:gd name="T1" fmla="*/ 653 h 687"/>
                  <a:gd name="T2" fmla="*/ 191 w 412"/>
                  <a:gd name="T3" fmla="*/ 631 h 687"/>
                  <a:gd name="T4" fmla="*/ 268 w 412"/>
                  <a:gd name="T5" fmla="*/ 583 h 687"/>
                  <a:gd name="T6" fmla="*/ 347 w 412"/>
                  <a:gd name="T7" fmla="*/ 534 h 687"/>
                  <a:gd name="T8" fmla="*/ 387 w 412"/>
                  <a:gd name="T9" fmla="*/ 511 h 687"/>
                  <a:gd name="T10" fmla="*/ 402 w 412"/>
                  <a:gd name="T11" fmla="*/ 501 h 687"/>
                  <a:gd name="T12" fmla="*/ 412 w 412"/>
                  <a:gd name="T13" fmla="*/ 492 h 687"/>
                  <a:gd name="T14" fmla="*/ 409 w 412"/>
                  <a:gd name="T15" fmla="*/ 465 h 687"/>
                  <a:gd name="T16" fmla="*/ 151 w 412"/>
                  <a:gd name="T17" fmla="*/ 32 h 687"/>
                  <a:gd name="T18" fmla="*/ 71 w 412"/>
                  <a:gd name="T19" fmla="*/ 322 h 687"/>
                  <a:gd name="T20" fmla="*/ 84 w 412"/>
                  <a:gd name="T21" fmla="*/ 687 h 687"/>
                  <a:gd name="T22" fmla="*/ 99 w 412"/>
                  <a:gd name="T23" fmla="*/ 679 h 687"/>
                  <a:gd name="T24" fmla="*/ 154 w 412"/>
                  <a:gd name="T25" fmla="*/ 653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2" h="687">
                    <a:moveTo>
                      <a:pt x="154" y="653"/>
                    </a:moveTo>
                    <a:cubicBezTo>
                      <a:pt x="165" y="644"/>
                      <a:pt x="179" y="638"/>
                      <a:pt x="191" y="631"/>
                    </a:cubicBezTo>
                    <a:cubicBezTo>
                      <a:pt x="217" y="615"/>
                      <a:pt x="242" y="598"/>
                      <a:pt x="268" y="583"/>
                    </a:cubicBezTo>
                    <a:cubicBezTo>
                      <a:pt x="295" y="567"/>
                      <a:pt x="321" y="551"/>
                      <a:pt x="347" y="534"/>
                    </a:cubicBezTo>
                    <a:cubicBezTo>
                      <a:pt x="360" y="526"/>
                      <a:pt x="374" y="519"/>
                      <a:pt x="387" y="511"/>
                    </a:cubicBezTo>
                    <a:cubicBezTo>
                      <a:pt x="392" y="508"/>
                      <a:pt x="397" y="504"/>
                      <a:pt x="402" y="501"/>
                    </a:cubicBezTo>
                    <a:cubicBezTo>
                      <a:pt x="406" y="498"/>
                      <a:pt x="409" y="495"/>
                      <a:pt x="412" y="492"/>
                    </a:cubicBezTo>
                    <a:cubicBezTo>
                      <a:pt x="411" y="483"/>
                      <a:pt x="410" y="474"/>
                      <a:pt x="409" y="465"/>
                    </a:cubicBezTo>
                    <a:cubicBezTo>
                      <a:pt x="387" y="258"/>
                      <a:pt x="334" y="0"/>
                      <a:pt x="151" y="32"/>
                    </a:cubicBezTo>
                    <a:cubicBezTo>
                      <a:pt x="151" y="32"/>
                      <a:pt x="0" y="7"/>
                      <a:pt x="71" y="322"/>
                    </a:cubicBezTo>
                    <a:cubicBezTo>
                      <a:pt x="95" y="428"/>
                      <a:pt x="78" y="592"/>
                      <a:pt x="84" y="687"/>
                    </a:cubicBezTo>
                    <a:cubicBezTo>
                      <a:pt x="89" y="684"/>
                      <a:pt x="94" y="681"/>
                      <a:pt x="99" y="679"/>
                    </a:cubicBezTo>
                    <a:cubicBezTo>
                      <a:pt x="116" y="669"/>
                      <a:pt x="135" y="661"/>
                      <a:pt x="154" y="653"/>
                    </a:cubicBezTo>
                    <a:close/>
                  </a:path>
                </a:pathLst>
              </a:custGeom>
              <a:solidFill>
                <a:srgbClr val="DFE9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 name="ïṩḷïḓé"/>
              <p:cNvSpPr/>
              <p:nvPr/>
            </p:nvSpPr>
            <p:spPr bwMode="auto">
              <a:xfrm>
                <a:off x="651" y="5970"/>
                <a:ext cx="273" cy="323"/>
              </a:xfrm>
              <a:custGeom>
                <a:avLst/>
                <a:gdLst>
                  <a:gd name="T0" fmla="*/ 121 w 122"/>
                  <a:gd name="T1" fmla="*/ 25 h 144"/>
                  <a:gd name="T2" fmla="*/ 121 w 122"/>
                  <a:gd name="T3" fmla="*/ 143 h 144"/>
                  <a:gd name="T4" fmla="*/ 4 w 122"/>
                  <a:gd name="T5" fmla="*/ 89 h 144"/>
                  <a:gd name="T6" fmla="*/ 41 w 122"/>
                  <a:gd name="T7" fmla="*/ 0 h 144"/>
                  <a:gd name="T8" fmla="*/ 121 w 122"/>
                  <a:gd name="T9" fmla="*/ 25 h 144"/>
                </a:gdLst>
                <a:ahLst/>
                <a:cxnLst>
                  <a:cxn ang="0">
                    <a:pos x="T0" y="T1"/>
                  </a:cxn>
                  <a:cxn ang="0">
                    <a:pos x="T2" y="T3"/>
                  </a:cxn>
                  <a:cxn ang="0">
                    <a:pos x="T4" y="T5"/>
                  </a:cxn>
                  <a:cxn ang="0">
                    <a:pos x="T6" y="T7"/>
                  </a:cxn>
                  <a:cxn ang="0">
                    <a:pos x="T8" y="T9"/>
                  </a:cxn>
                </a:cxnLst>
                <a:rect l="0" t="0" r="r" b="b"/>
                <a:pathLst>
                  <a:path w="122" h="144">
                    <a:moveTo>
                      <a:pt x="121" y="25"/>
                    </a:moveTo>
                    <a:cubicBezTo>
                      <a:pt x="110" y="88"/>
                      <a:pt x="122" y="144"/>
                      <a:pt x="121" y="143"/>
                    </a:cubicBezTo>
                    <a:cubicBezTo>
                      <a:pt x="116" y="139"/>
                      <a:pt x="0" y="90"/>
                      <a:pt x="4" y="89"/>
                    </a:cubicBezTo>
                    <a:cubicBezTo>
                      <a:pt x="8" y="89"/>
                      <a:pt x="41" y="0"/>
                      <a:pt x="41" y="0"/>
                    </a:cubicBezTo>
                    <a:lnTo>
                      <a:pt x="121" y="25"/>
                    </a:lnTo>
                    <a:close/>
                  </a:path>
                </a:pathLst>
              </a:custGeom>
              <a:solidFill>
                <a:srgbClr val="FBD2C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0" name="ïs1îde"/>
              <p:cNvSpPr/>
              <p:nvPr/>
            </p:nvSpPr>
            <p:spPr bwMode="auto">
              <a:xfrm>
                <a:off x="597" y="6003"/>
                <a:ext cx="377" cy="327"/>
              </a:xfrm>
              <a:custGeom>
                <a:avLst/>
                <a:gdLst>
                  <a:gd name="T0" fmla="*/ 168 w 168"/>
                  <a:gd name="T1" fmla="*/ 146 h 146"/>
                  <a:gd name="T2" fmla="*/ 168 w 168"/>
                  <a:gd name="T3" fmla="*/ 80 h 146"/>
                  <a:gd name="T4" fmla="*/ 36 w 168"/>
                  <a:gd name="T5" fmla="*/ 2 h 146"/>
                  <a:gd name="T6" fmla="*/ 0 w 168"/>
                  <a:gd name="T7" fmla="*/ 56 h 146"/>
                  <a:gd name="T8" fmla="*/ 168 w 168"/>
                  <a:gd name="T9" fmla="*/ 146 h 146"/>
                </a:gdLst>
                <a:ahLst/>
                <a:cxnLst>
                  <a:cxn ang="0">
                    <a:pos x="T0" y="T1"/>
                  </a:cxn>
                  <a:cxn ang="0">
                    <a:pos x="T2" y="T3"/>
                  </a:cxn>
                  <a:cxn ang="0">
                    <a:pos x="T4" y="T5"/>
                  </a:cxn>
                  <a:cxn ang="0">
                    <a:pos x="T6" y="T7"/>
                  </a:cxn>
                  <a:cxn ang="0">
                    <a:pos x="T8" y="T9"/>
                  </a:cxn>
                </a:cxnLst>
                <a:rect l="0" t="0" r="r" b="b"/>
                <a:pathLst>
                  <a:path w="168" h="146">
                    <a:moveTo>
                      <a:pt x="168" y="146"/>
                    </a:moveTo>
                    <a:cubicBezTo>
                      <a:pt x="168" y="140"/>
                      <a:pt x="168" y="80"/>
                      <a:pt x="168" y="80"/>
                    </a:cubicBezTo>
                    <a:cubicBezTo>
                      <a:pt x="168" y="80"/>
                      <a:pt x="45" y="3"/>
                      <a:pt x="36" y="2"/>
                    </a:cubicBezTo>
                    <a:cubicBezTo>
                      <a:pt x="26" y="0"/>
                      <a:pt x="0" y="56"/>
                      <a:pt x="0" y="56"/>
                    </a:cubicBezTo>
                    <a:lnTo>
                      <a:pt x="168" y="146"/>
                    </a:ln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1" name="iṡļïde"/>
              <p:cNvSpPr/>
              <p:nvPr/>
            </p:nvSpPr>
            <p:spPr bwMode="auto">
              <a:xfrm>
                <a:off x="506" y="4997"/>
                <a:ext cx="1056" cy="1089"/>
              </a:xfrm>
              <a:custGeom>
                <a:avLst/>
                <a:gdLst>
                  <a:gd name="T0" fmla="*/ 222 w 471"/>
                  <a:gd name="T1" fmla="*/ 0 h 486"/>
                  <a:gd name="T2" fmla="*/ 449 w 471"/>
                  <a:gd name="T3" fmla="*/ 231 h 486"/>
                  <a:gd name="T4" fmla="*/ 403 w 471"/>
                  <a:gd name="T5" fmla="*/ 301 h 486"/>
                  <a:gd name="T6" fmla="*/ 439 w 471"/>
                  <a:gd name="T7" fmla="*/ 370 h 486"/>
                  <a:gd name="T8" fmla="*/ 399 w 471"/>
                  <a:gd name="T9" fmla="*/ 382 h 486"/>
                  <a:gd name="T10" fmla="*/ 222 w 471"/>
                  <a:gd name="T11" fmla="*/ 486 h 486"/>
                  <a:gd name="T12" fmla="*/ 0 w 471"/>
                  <a:gd name="T13" fmla="*/ 243 h 486"/>
                  <a:gd name="T14" fmla="*/ 222 w 471"/>
                  <a:gd name="T15" fmla="*/ 0 h 4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1" h="486">
                    <a:moveTo>
                      <a:pt x="222" y="0"/>
                    </a:moveTo>
                    <a:cubicBezTo>
                      <a:pt x="345" y="0"/>
                      <a:pt x="471" y="98"/>
                      <a:pt x="449" y="231"/>
                    </a:cubicBezTo>
                    <a:cubicBezTo>
                      <a:pt x="442" y="268"/>
                      <a:pt x="406" y="283"/>
                      <a:pt x="403" y="301"/>
                    </a:cubicBezTo>
                    <a:cubicBezTo>
                      <a:pt x="420" y="351"/>
                      <a:pt x="442" y="350"/>
                      <a:pt x="439" y="370"/>
                    </a:cubicBezTo>
                    <a:cubicBezTo>
                      <a:pt x="437" y="378"/>
                      <a:pt x="415" y="381"/>
                      <a:pt x="399" y="382"/>
                    </a:cubicBezTo>
                    <a:cubicBezTo>
                      <a:pt x="376" y="454"/>
                      <a:pt x="301" y="486"/>
                      <a:pt x="222" y="486"/>
                    </a:cubicBezTo>
                    <a:cubicBezTo>
                      <a:pt x="99" y="486"/>
                      <a:pt x="0" y="377"/>
                      <a:pt x="0" y="243"/>
                    </a:cubicBezTo>
                    <a:cubicBezTo>
                      <a:pt x="0" y="109"/>
                      <a:pt x="99" y="0"/>
                      <a:pt x="222" y="0"/>
                    </a:cubicBezTo>
                    <a:close/>
                  </a:path>
                </a:pathLst>
              </a:custGeom>
              <a:solidFill>
                <a:srgbClr val="FBD2C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2" name="îSľïdé"/>
              <p:cNvSpPr/>
              <p:nvPr/>
            </p:nvSpPr>
            <p:spPr bwMode="auto">
              <a:xfrm>
                <a:off x="447" y="4918"/>
                <a:ext cx="1231" cy="986"/>
              </a:xfrm>
              <a:custGeom>
                <a:avLst/>
                <a:gdLst>
                  <a:gd name="T0" fmla="*/ 526 w 549"/>
                  <a:gd name="T1" fmla="*/ 137 h 440"/>
                  <a:gd name="T2" fmla="*/ 530 w 549"/>
                  <a:gd name="T3" fmla="*/ 225 h 440"/>
                  <a:gd name="T4" fmla="*/ 497 w 549"/>
                  <a:gd name="T5" fmla="*/ 181 h 440"/>
                  <a:gd name="T6" fmla="*/ 495 w 549"/>
                  <a:gd name="T7" fmla="*/ 191 h 440"/>
                  <a:gd name="T8" fmla="*/ 445 w 549"/>
                  <a:gd name="T9" fmla="*/ 232 h 440"/>
                  <a:gd name="T10" fmla="*/ 443 w 549"/>
                  <a:gd name="T11" fmla="*/ 205 h 440"/>
                  <a:gd name="T12" fmla="*/ 432 w 549"/>
                  <a:gd name="T13" fmla="*/ 185 h 440"/>
                  <a:gd name="T14" fmla="*/ 421 w 549"/>
                  <a:gd name="T15" fmla="*/ 186 h 440"/>
                  <a:gd name="T16" fmla="*/ 401 w 549"/>
                  <a:gd name="T17" fmla="*/ 204 h 440"/>
                  <a:gd name="T18" fmla="*/ 334 w 549"/>
                  <a:gd name="T19" fmla="*/ 226 h 440"/>
                  <a:gd name="T20" fmla="*/ 354 w 549"/>
                  <a:gd name="T21" fmla="*/ 188 h 440"/>
                  <a:gd name="T22" fmla="*/ 315 w 549"/>
                  <a:gd name="T23" fmla="*/ 187 h 440"/>
                  <a:gd name="T24" fmla="*/ 225 w 549"/>
                  <a:gd name="T25" fmla="*/ 214 h 440"/>
                  <a:gd name="T26" fmla="*/ 187 w 549"/>
                  <a:gd name="T27" fmla="*/ 350 h 440"/>
                  <a:gd name="T28" fmla="*/ 158 w 549"/>
                  <a:gd name="T29" fmla="*/ 341 h 440"/>
                  <a:gd name="T30" fmla="*/ 178 w 549"/>
                  <a:gd name="T31" fmla="*/ 231 h 440"/>
                  <a:gd name="T32" fmla="*/ 120 w 549"/>
                  <a:gd name="T33" fmla="*/ 202 h 440"/>
                  <a:gd name="T34" fmla="*/ 106 w 549"/>
                  <a:gd name="T35" fmla="*/ 342 h 440"/>
                  <a:gd name="T36" fmla="*/ 85 w 549"/>
                  <a:gd name="T37" fmla="*/ 422 h 440"/>
                  <a:gd name="T38" fmla="*/ 53 w 549"/>
                  <a:gd name="T39" fmla="*/ 438 h 440"/>
                  <a:gd name="T40" fmla="*/ 58 w 549"/>
                  <a:gd name="T41" fmla="*/ 414 h 440"/>
                  <a:gd name="T42" fmla="*/ 39 w 549"/>
                  <a:gd name="T43" fmla="*/ 423 h 440"/>
                  <a:gd name="T44" fmla="*/ 37 w 549"/>
                  <a:gd name="T45" fmla="*/ 393 h 440"/>
                  <a:gd name="T46" fmla="*/ 9 w 549"/>
                  <a:gd name="T47" fmla="*/ 251 h 440"/>
                  <a:gd name="T48" fmla="*/ 145 w 549"/>
                  <a:gd name="T49" fmla="*/ 48 h 440"/>
                  <a:gd name="T50" fmla="*/ 526 w 549"/>
                  <a:gd name="T51" fmla="*/ 137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9" h="440">
                    <a:moveTo>
                      <a:pt x="526" y="137"/>
                    </a:moveTo>
                    <a:cubicBezTo>
                      <a:pt x="549" y="175"/>
                      <a:pt x="530" y="234"/>
                      <a:pt x="530" y="225"/>
                    </a:cubicBezTo>
                    <a:cubicBezTo>
                      <a:pt x="530" y="217"/>
                      <a:pt x="512" y="195"/>
                      <a:pt x="497" y="181"/>
                    </a:cubicBezTo>
                    <a:cubicBezTo>
                      <a:pt x="496" y="184"/>
                      <a:pt x="496" y="187"/>
                      <a:pt x="495" y="191"/>
                    </a:cubicBezTo>
                    <a:cubicBezTo>
                      <a:pt x="485" y="220"/>
                      <a:pt x="445" y="232"/>
                      <a:pt x="445" y="232"/>
                    </a:cubicBezTo>
                    <a:cubicBezTo>
                      <a:pt x="445" y="232"/>
                      <a:pt x="445" y="225"/>
                      <a:pt x="443" y="205"/>
                    </a:cubicBezTo>
                    <a:cubicBezTo>
                      <a:pt x="442" y="196"/>
                      <a:pt x="437" y="190"/>
                      <a:pt x="432" y="185"/>
                    </a:cubicBezTo>
                    <a:cubicBezTo>
                      <a:pt x="429" y="186"/>
                      <a:pt x="425" y="186"/>
                      <a:pt x="421" y="186"/>
                    </a:cubicBezTo>
                    <a:cubicBezTo>
                      <a:pt x="419" y="191"/>
                      <a:pt x="414" y="197"/>
                      <a:pt x="401" y="204"/>
                    </a:cubicBezTo>
                    <a:cubicBezTo>
                      <a:pt x="370" y="222"/>
                      <a:pt x="330" y="226"/>
                      <a:pt x="334" y="226"/>
                    </a:cubicBezTo>
                    <a:cubicBezTo>
                      <a:pt x="339" y="226"/>
                      <a:pt x="366" y="214"/>
                      <a:pt x="354" y="188"/>
                    </a:cubicBezTo>
                    <a:cubicBezTo>
                      <a:pt x="340" y="188"/>
                      <a:pt x="327" y="188"/>
                      <a:pt x="315" y="187"/>
                    </a:cubicBezTo>
                    <a:cubicBezTo>
                      <a:pt x="268" y="182"/>
                      <a:pt x="245" y="193"/>
                      <a:pt x="225" y="214"/>
                    </a:cubicBezTo>
                    <a:cubicBezTo>
                      <a:pt x="206" y="236"/>
                      <a:pt x="195" y="353"/>
                      <a:pt x="187" y="350"/>
                    </a:cubicBezTo>
                    <a:cubicBezTo>
                      <a:pt x="180" y="347"/>
                      <a:pt x="158" y="341"/>
                      <a:pt x="158" y="341"/>
                    </a:cubicBezTo>
                    <a:cubicBezTo>
                      <a:pt x="158" y="341"/>
                      <a:pt x="183" y="262"/>
                      <a:pt x="178" y="231"/>
                    </a:cubicBezTo>
                    <a:cubicBezTo>
                      <a:pt x="173" y="201"/>
                      <a:pt x="161" y="188"/>
                      <a:pt x="120" y="202"/>
                    </a:cubicBezTo>
                    <a:cubicBezTo>
                      <a:pt x="58" y="223"/>
                      <a:pt x="74" y="299"/>
                      <a:pt x="106" y="342"/>
                    </a:cubicBezTo>
                    <a:cubicBezTo>
                      <a:pt x="106" y="342"/>
                      <a:pt x="96" y="412"/>
                      <a:pt x="85" y="422"/>
                    </a:cubicBezTo>
                    <a:cubicBezTo>
                      <a:pt x="75" y="432"/>
                      <a:pt x="50" y="440"/>
                      <a:pt x="53" y="438"/>
                    </a:cubicBezTo>
                    <a:cubicBezTo>
                      <a:pt x="57" y="437"/>
                      <a:pt x="58" y="414"/>
                      <a:pt x="58" y="414"/>
                    </a:cubicBezTo>
                    <a:cubicBezTo>
                      <a:pt x="39" y="423"/>
                      <a:pt x="39" y="423"/>
                      <a:pt x="39" y="423"/>
                    </a:cubicBezTo>
                    <a:cubicBezTo>
                      <a:pt x="39" y="423"/>
                      <a:pt x="34" y="398"/>
                      <a:pt x="37" y="393"/>
                    </a:cubicBezTo>
                    <a:cubicBezTo>
                      <a:pt x="40" y="387"/>
                      <a:pt x="14" y="306"/>
                      <a:pt x="9" y="251"/>
                    </a:cubicBezTo>
                    <a:cubicBezTo>
                      <a:pt x="0" y="144"/>
                      <a:pt x="52" y="23"/>
                      <a:pt x="145" y="48"/>
                    </a:cubicBezTo>
                    <a:cubicBezTo>
                      <a:pt x="200" y="0"/>
                      <a:pt x="489" y="6"/>
                      <a:pt x="526" y="137"/>
                    </a:cubicBezTo>
                    <a:close/>
                  </a:path>
                </a:pathLst>
              </a:custGeom>
              <a:solidFill>
                <a:srgbClr val="33150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3" name="iṩḷíḍé"/>
              <p:cNvSpPr/>
              <p:nvPr/>
            </p:nvSpPr>
            <p:spPr bwMode="auto">
              <a:xfrm>
                <a:off x="2310" y="6649"/>
                <a:ext cx="670" cy="309"/>
              </a:xfrm>
              <a:custGeom>
                <a:avLst/>
                <a:gdLst>
                  <a:gd name="T0" fmla="*/ 0 w 299"/>
                  <a:gd name="T1" fmla="*/ 66 h 138"/>
                  <a:gd name="T2" fmla="*/ 135 w 299"/>
                  <a:gd name="T3" fmla="*/ 3 h 138"/>
                  <a:gd name="T4" fmla="*/ 230 w 299"/>
                  <a:gd name="T5" fmla="*/ 28 h 138"/>
                  <a:gd name="T6" fmla="*/ 293 w 299"/>
                  <a:gd name="T7" fmla="*/ 105 h 138"/>
                  <a:gd name="T8" fmla="*/ 271 w 299"/>
                  <a:gd name="T9" fmla="*/ 108 h 138"/>
                  <a:gd name="T10" fmla="*/ 243 w 299"/>
                  <a:gd name="T11" fmla="*/ 88 h 138"/>
                  <a:gd name="T12" fmla="*/ 223 w 299"/>
                  <a:gd name="T13" fmla="*/ 67 h 138"/>
                  <a:gd name="T14" fmla="*/ 202 w 299"/>
                  <a:gd name="T15" fmla="*/ 63 h 138"/>
                  <a:gd name="T16" fmla="*/ 214 w 299"/>
                  <a:gd name="T17" fmla="*/ 73 h 138"/>
                  <a:gd name="T18" fmla="*/ 268 w 299"/>
                  <a:gd name="T19" fmla="*/ 130 h 138"/>
                  <a:gd name="T20" fmla="*/ 244 w 299"/>
                  <a:gd name="T21" fmla="*/ 132 h 138"/>
                  <a:gd name="T22" fmla="*/ 204 w 299"/>
                  <a:gd name="T23" fmla="*/ 99 h 138"/>
                  <a:gd name="T24" fmla="*/ 179 w 299"/>
                  <a:gd name="T25" fmla="*/ 85 h 138"/>
                  <a:gd name="T26" fmla="*/ 163 w 299"/>
                  <a:gd name="T27" fmla="*/ 100 h 138"/>
                  <a:gd name="T28" fmla="*/ 61 w 299"/>
                  <a:gd name="T29" fmla="*/ 129 h 138"/>
                  <a:gd name="T30" fmla="*/ 0 w 299"/>
                  <a:gd name="T31" fmla="*/ 6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9" h="138">
                    <a:moveTo>
                      <a:pt x="0" y="66"/>
                    </a:moveTo>
                    <a:cubicBezTo>
                      <a:pt x="18" y="62"/>
                      <a:pt x="128" y="5"/>
                      <a:pt x="135" y="3"/>
                    </a:cubicBezTo>
                    <a:cubicBezTo>
                      <a:pt x="143" y="0"/>
                      <a:pt x="224" y="22"/>
                      <a:pt x="230" y="28"/>
                    </a:cubicBezTo>
                    <a:cubicBezTo>
                      <a:pt x="236" y="35"/>
                      <a:pt x="299" y="103"/>
                      <a:pt x="293" y="105"/>
                    </a:cubicBezTo>
                    <a:cubicBezTo>
                      <a:pt x="286" y="108"/>
                      <a:pt x="283" y="109"/>
                      <a:pt x="271" y="108"/>
                    </a:cubicBezTo>
                    <a:cubicBezTo>
                      <a:pt x="260" y="106"/>
                      <a:pt x="243" y="88"/>
                      <a:pt x="243" y="88"/>
                    </a:cubicBezTo>
                    <a:cubicBezTo>
                      <a:pt x="223" y="67"/>
                      <a:pt x="223" y="67"/>
                      <a:pt x="223" y="67"/>
                    </a:cubicBezTo>
                    <a:cubicBezTo>
                      <a:pt x="202" y="63"/>
                      <a:pt x="202" y="63"/>
                      <a:pt x="202" y="63"/>
                    </a:cubicBezTo>
                    <a:cubicBezTo>
                      <a:pt x="208" y="67"/>
                      <a:pt x="213" y="70"/>
                      <a:pt x="214" y="73"/>
                    </a:cubicBezTo>
                    <a:cubicBezTo>
                      <a:pt x="219" y="81"/>
                      <a:pt x="269" y="128"/>
                      <a:pt x="268" y="130"/>
                    </a:cubicBezTo>
                    <a:cubicBezTo>
                      <a:pt x="267" y="131"/>
                      <a:pt x="256" y="132"/>
                      <a:pt x="244" y="132"/>
                    </a:cubicBezTo>
                    <a:cubicBezTo>
                      <a:pt x="233" y="131"/>
                      <a:pt x="205" y="100"/>
                      <a:pt x="204" y="99"/>
                    </a:cubicBezTo>
                    <a:cubicBezTo>
                      <a:pt x="203" y="99"/>
                      <a:pt x="185" y="87"/>
                      <a:pt x="179" y="85"/>
                    </a:cubicBezTo>
                    <a:cubicBezTo>
                      <a:pt x="179" y="87"/>
                      <a:pt x="164" y="99"/>
                      <a:pt x="163" y="100"/>
                    </a:cubicBezTo>
                    <a:cubicBezTo>
                      <a:pt x="113" y="138"/>
                      <a:pt x="59" y="127"/>
                      <a:pt x="61" y="129"/>
                    </a:cubicBezTo>
                    <a:lnTo>
                      <a:pt x="0" y="66"/>
                    </a:lnTo>
                    <a:close/>
                  </a:path>
                </a:pathLst>
              </a:custGeom>
              <a:solidFill>
                <a:srgbClr val="FBD2C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 name="iś1ïḋê"/>
              <p:cNvSpPr/>
              <p:nvPr/>
            </p:nvSpPr>
            <p:spPr bwMode="auto">
              <a:xfrm>
                <a:off x="1104" y="6561"/>
                <a:ext cx="143" cy="648"/>
              </a:xfrm>
              <a:custGeom>
                <a:avLst/>
                <a:gdLst>
                  <a:gd name="T0" fmla="*/ 40 w 64"/>
                  <a:gd name="T1" fmla="*/ 283 h 289"/>
                  <a:gd name="T2" fmla="*/ 54 w 64"/>
                  <a:gd name="T3" fmla="*/ 273 h 289"/>
                  <a:gd name="T4" fmla="*/ 64 w 64"/>
                  <a:gd name="T5" fmla="*/ 264 h 289"/>
                  <a:gd name="T6" fmla="*/ 64 w 64"/>
                  <a:gd name="T7" fmla="*/ 264 h 289"/>
                  <a:gd name="T8" fmla="*/ 37 w 64"/>
                  <a:gd name="T9" fmla="*/ 13 h 289"/>
                  <a:gd name="T10" fmla="*/ 0 w 64"/>
                  <a:gd name="T11" fmla="*/ 0 h 289"/>
                  <a:gd name="T12" fmla="*/ 29 w 64"/>
                  <a:gd name="T13" fmla="*/ 289 h 289"/>
                  <a:gd name="T14" fmla="*/ 40 w 64"/>
                  <a:gd name="T15" fmla="*/ 283 h 2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289">
                    <a:moveTo>
                      <a:pt x="40" y="283"/>
                    </a:moveTo>
                    <a:cubicBezTo>
                      <a:pt x="44" y="280"/>
                      <a:pt x="49" y="277"/>
                      <a:pt x="54" y="273"/>
                    </a:cubicBezTo>
                    <a:cubicBezTo>
                      <a:pt x="57" y="271"/>
                      <a:pt x="61" y="268"/>
                      <a:pt x="64" y="264"/>
                    </a:cubicBezTo>
                    <a:cubicBezTo>
                      <a:pt x="64" y="264"/>
                      <a:pt x="64" y="264"/>
                      <a:pt x="64" y="264"/>
                    </a:cubicBezTo>
                    <a:cubicBezTo>
                      <a:pt x="48" y="143"/>
                      <a:pt x="32" y="15"/>
                      <a:pt x="37" y="13"/>
                    </a:cubicBezTo>
                    <a:cubicBezTo>
                      <a:pt x="0" y="0"/>
                      <a:pt x="0" y="0"/>
                      <a:pt x="0" y="0"/>
                    </a:cubicBezTo>
                    <a:cubicBezTo>
                      <a:pt x="29" y="289"/>
                      <a:pt x="29" y="289"/>
                      <a:pt x="29" y="289"/>
                    </a:cubicBezTo>
                    <a:cubicBezTo>
                      <a:pt x="33" y="287"/>
                      <a:pt x="36" y="285"/>
                      <a:pt x="40" y="283"/>
                    </a:cubicBez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 name="i$ļiďè"/>
              <p:cNvSpPr/>
              <p:nvPr/>
            </p:nvSpPr>
            <p:spPr bwMode="auto">
              <a:xfrm>
                <a:off x="436" y="6017"/>
                <a:ext cx="2035" cy="1053"/>
              </a:xfrm>
              <a:custGeom>
                <a:avLst/>
                <a:gdLst>
                  <a:gd name="T0" fmla="*/ 153 w 908"/>
                  <a:gd name="T1" fmla="*/ 46 h 470"/>
                  <a:gd name="T2" fmla="*/ 505 w 908"/>
                  <a:gd name="T3" fmla="*/ 300 h 470"/>
                  <a:gd name="T4" fmla="*/ 876 w 908"/>
                  <a:gd name="T5" fmla="*/ 331 h 470"/>
                  <a:gd name="T6" fmla="*/ 908 w 908"/>
                  <a:gd name="T7" fmla="*/ 441 h 470"/>
                  <a:gd name="T8" fmla="*/ 425 w 908"/>
                  <a:gd name="T9" fmla="*/ 389 h 470"/>
                  <a:gd name="T10" fmla="*/ 68 w 908"/>
                  <a:gd name="T11" fmla="*/ 145 h 470"/>
                  <a:gd name="T12" fmla="*/ 153 w 908"/>
                  <a:gd name="T13" fmla="*/ 46 h 470"/>
                </a:gdLst>
                <a:ahLst/>
                <a:cxnLst>
                  <a:cxn ang="0">
                    <a:pos x="T0" y="T1"/>
                  </a:cxn>
                  <a:cxn ang="0">
                    <a:pos x="T2" y="T3"/>
                  </a:cxn>
                  <a:cxn ang="0">
                    <a:pos x="T4" y="T5"/>
                  </a:cxn>
                  <a:cxn ang="0">
                    <a:pos x="T6" y="T7"/>
                  </a:cxn>
                  <a:cxn ang="0">
                    <a:pos x="T8" y="T9"/>
                  </a:cxn>
                  <a:cxn ang="0">
                    <a:pos x="T10" y="T11"/>
                  </a:cxn>
                  <a:cxn ang="0">
                    <a:pos x="T12" y="T13"/>
                  </a:cxn>
                </a:cxnLst>
                <a:rect l="0" t="0" r="r" b="b"/>
                <a:pathLst>
                  <a:path w="908" h="470">
                    <a:moveTo>
                      <a:pt x="153" y="46"/>
                    </a:moveTo>
                    <a:cubicBezTo>
                      <a:pt x="153" y="47"/>
                      <a:pt x="370" y="233"/>
                      <a:pt x="505" y="300"/>
                    </a:cubicBezTo>
                    <a:cubicBezTo>
                      <a:pt x="626" y="359"/>
                      <a:pt x="876" y="330"/>
                      <a:pt x="876" y="331"/>
                    </a:cubicBezTo>
                    <a:cubicBezTo>
                      <a:pt x="908" y="441"/>
                      <a:pt x="908" y="441"/>
                      <a:pt x="908" y="441"/>
                    </a:cubicBezTo>
                    <a:cubicBezTo>
                      <a:pt x="907" y="442"/>
                      <a:pt x="592" y="470"/>
                      <a:pt x="425" y="389"/>
                    </a:cubicBezTo>
                    <a:cubicBezTo>
                      <a:pt x="274" y="315"/>
                      <a:pt x="69" y="145"/>
                      <a:pt x="68" y="145"/>
                    </a:cubicBezTo>
                    <a:cubicBezTo>
                      <a:pt x="0" y="82"/>
                      <a:pt x="92" y="0"/>
                      <a:pt x="153" y="46"/>
                    </a:cubicBez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6" name="íS1ídè"/>
              <p:cNvSpPr/>
              <p:nvPr/>
            </p:nvSpPr>
            <p:spPr bwMode="auto">
              <a:xfrm>
                <a:off x="804" y="5389"/>
                <a:ext cx="675" cy="446"/>
              </a:xfrm>
              <a:custGeom>
                <a:avLst/>
                <a:gdLst>
                  <a:gd name="T0" fmla="*/ 301 w 301"/>
                  <a:gd name="T1" fmla="*/ 95 h 199"/>
                  <a:gd name="T2" fmla="*/ 292 w 301"/>
                  <a:gd name="T3" fmla="*/ 91 h 199"/>
                  <a:gd name="T4" fmla="*/ 286 w 301"/>
                  <a:gd name="T5" fmla="*/ 107 h 199"/>
                  <a:gd name="T6" fmla="*/ 7 w 301"/>
                  <a:gd name="T7" fmla="*/ 3 h 199"/>
                  <a:gd name="T8" fmla="*/ 7 w 301"/>
                  <a:gd name="T9" fmla="*/ 14 h 199"/>
                  <a:gd name="T10" fmla="*/ 278 w 301"/>
                  <a:gd name="T11" fmla="*/ 128 h 199"/>
                  <a:gd name="T12" fmla="*/ 250 w 301"/>
                  <a:gd name="T13" fmla="*/ 196 h 199"/>
                  <a:gd name="T14" fmla="*/ 258 w 301"/>
                  <a:gd name="T15" fmla="*/ 199 h 199"/>
                  <a:gd name="T16" fmla="*/ 294 w 301"/>
                  <a:gd name="T17" fmla="*/ 110 h 199"/>
                  <a:gd name="T18" fmla="*/ 294 w 301"/>
                  <a:gd name="T19" fmla="*/ 110 h 199"/>
                  <a:gd name="T20" fmla="*/ 301 w 301"/>
                  <a:gd name="T21" fmla="*/ 9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1" h="199">
                    <a:moveTo>
                      <a:pt x="301" y="95"/>
                    </a:moveTo>
                    <a:cubicBezTo>
                      <a:pt x="292" y="91"/>
                      <a:pt x="292" y="91"/>
                      <a:pt x="292" y="91"/>
                    </a:cubicBezTo>
                    <a:cubicBezTo>
                      <a:pt x="286" y="107"/>
                      <a:pt x="286" y="107"/>
                      <a:pt x="286" y="107"/>
                    </a:cubicBezTo>
                    <a:cubicBezTo>
                      <a:pt x="240" y="89"/>
                      <a:pt x="12" y="0"/>
                      <a:pt x="7" y="3"/>
                    </a:cubicBezTo>
                    <a:cubicBezTo>
                      <a:pt x="0" y="6"/>
                      <a:pt x="7" y="14"/>
                      <a:pt x="7" y="14"/>
                    </a:cubicBezTo>
                    <a:cubicBezTo>
                      <a:pt x="278" y="128"/>
                      <a:pt x="278" y="128"/>
                      <a:pt x="278" y="128"/>
                    </a:cubicBezTo>
                    <a:cubicBezTo>
                      <a:pt x="250" y="196"/>
                      <a:pt x="250" y="196"/>
                      <a:pt x="250" y="196"/>
                    </a:cubicBezTo>
                    <a:cubicBezTo>
                      <a:pt x="258" y="199"/>
                      <a:pt x="258" y="199"/>
                      <a:pt x="258" y="199"/>
                    </a:cubicBezTo>
                    <a:cubicBezTo>
                      <a:pt x="294" y="110"/>
                      <a:pt x="294" y="110"/>
                      <a:pt x="294" y="110"/>
                    </a:cubicBezTo>
                    <a:cubicBezTo>
                      <a:pt x="294" y="110"/>
                      <a:pt x="294" y="110"/>
                      <a:pt x="294" y="110"/>
                    </a:cubicBezTo>
                    <a:lnTo>
                      <a:pt x="301" y="95"/>
                    </a:lnTo>
                    <a:close/>
                  </a:path>
                </a:pathLst>
              </a:custGeom>
              <a:solidFill>
                <a:srgbClr val="404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7" name="ïṩḻiďê"/>
              <p:cNvSpPr/>
              <p:nvPr/>
            </p:nvSpPr>
            <p:spPr bwMode="auto">
              <a:xfrm>
                <a:off x="604" y="5335"/>
                <a:ext cx="262" cy="368"/>
              </a:xfrm>
              <a:prstGeom prst="ellipse">
                <a:avLst/>
              </a:prstGeom>
              <a:solidFill>
                <a:srgbClr val="FBD2C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9" name="í$ľiḑe"/>
              <p:cNvSpPr/>
              <p:nvPr/>
            </p:nvSpPr>
            <p:spPr bwMode="auto">
              <a:xfrm>
                <a:off x="649" y="5389"/>
                <a:ext cx="173" cy="258"/>
              </a:xfrm>
              <a:custGeom>
                <a:avLst/>
                <a:gdLst>
                  <a:gd name="T0" fmla="*/ 55 w 77"/>
                  <a:gd name="T1" fmla="*/ 5 h 115"/>
                  <a:gd name="T2" fmla="*/ 14 w 77"/>
                  <a:gd name="T3" fmla="*/ 17 h 115"/>
                  <a:gd name="T4" fmla="*/ 13 w 77"/>
                  <a:gd name="T5" fmla="*/ 95 h 115"/>
                  <a:gd name="T6" fmla="*/ 58 w 77"/>
                  <a:gd name="T7" fmla="*/ 106 h 115"/>
                  <a:gd name="T8" fmla="*/ 65 w 77"/>
                  <a:gd name="T9" fmla="*/ 78 h 115"/>
                  <a:gd name="T10" fmla="*/ 49 w 77"/>
                  <a:gd name="T11" fmla="*/ 57 h 115"/>
                  <a:gd name="T12" fmla="*/ 64 w 77"/>
                  <a:gd name="T13" fmla="*/ 48 h 115"/>
                  <a:gd name="T14" fmla="*/ 62 w 77"/>
                  <a:gd name="T15" fmla="*/ 16 h 115"/>
                  <a:gd name="T16" fmla="*/ 55 w 77"/>
                  <a:gd name="T17" fmla="*/ 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115">
                    <a:moveTo>
                      <a:pt x="55" y="5"/>
                    </a:moveTo>
                    <a:cubicBezTo>
                      <a:pt x="51" y="5"/>
                      <a:pt x="28" y="0"/>
                      <a:pt x="14" y="17"/>
                    </a:cubicBezTo>
                    <a:cubicBezTo>
                      <a:pt x="0" y="33"/>
                      <a:pt x="2" y="81"/>
                      <a:pt x="13" y="95"/>
                    </a:cubicBezTo>
                    <a:cubicBezTo>
                      <a:pt x="25" y="109"/>
                      <a:pt x="44" y="115"/>
                      <a:pt x="58" y="106"/>
                    </a:cubicBezTo>
                    <a:cubicBezTo>
                      <a:pt x="72" y="96"/>
                      <a:pt x="77" y="86"/>
                      <a:pt x="65" y="78"/>
                    </a:cubicBezTo>
                    <a:cubicBezTo>
                      <a:pt x="54" y="71"/>
                      <a:pt x="45" y="63"/>
                      <a:pt x="49" y="57"/>
                    </a:cubicBezTo>
                    <a:cubicBezTo>
                      <a:pt x="52" y="51"/>
                      <a:pt x="59" y="53"/>
                      <a:pt x="64" y="48"/>
                    </a:cubicBezTo>
                    <a:cubicBezTo>
                      <a:pt x="69" y="43"/>
                      <a:pt x="66" y="27"/>
                      <a:pt x="62" y="16"/>
                    </a:cubicBezTo>
                    <a:cubicBezTo>
                      <a:pt x="59" y="5"/>
                      <a:pt x="55" y="5"/>
                      <a:pt x="55" y="5"/>
                    </a:cubicBezTo>
                    <a:close/>
                  </a:path>
                </a:pathLst>
              </a:custGeom>
              <a:solidFill>
                <a:srgbClr val="F8A9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0" name="iṣḷíḍé"/>
              <p:cNvSpPr/>
              <p:nvPr/>
            </p:nvSpPr>
            <p:spPr bwMode="auto">
              <a:xfrm>
                <a:off x="1301" y="5501"/>
                <a:ext cx="242" cy="83"/>
              </a:xfrm>
              <a:custGeom>
                <a:avLst/>
                <a:gdLst>
                  <a:gd name="T0" fmla="*/ 79 w 108"/>
                  <a:gd name="T1" fmla="*/ 37 h 37"/>
                  <a:gd name="T2" fmla="*/ 0 w 108"/>
                  <a:gd name="T3" fmla="*/ 12 h 37"/>
                  <a:gd name="T4" fmla="*/ 79 w 108"/>
                  <a:gd name="T5" fmla="*/ 37 h 37"/>
                </a:gdLst>
                <a:ahLst/>
                <a:cxnLst>
                  <a:cxn ang="0">
                    <a:pos x="T0" y="T1"/>
                  </a:cxn>
                  <a:cxn ang="0">
                    <a:pos x="T2" y="T3"/>
                  </a:cxn>
                  <a:cxn ang="0">
                    <a:pos x="T4" y="T5"/>
                  </a:cxn>
                </a:cxnLst>
                <a:rect l="0" t="0" r="r" b="b"/>
                <a:pathLst>
                  <a:path w="108" h="37">
                    <a:moveTo>
                      <a:pt x="79" y="37"/>
                    </a:moveTo>
                    <a:cubicBezTo>
                      <a:pt x="108" y="11"/>
                      <a:pt x="8" y="0"/>
                      <a:pt x="0" y="12"/>
                    </a:cubicBezTo>
                    <a:cubicBezTo>
                      <a:pt x="31" y="16"/>
                      <a:pt x="53" y="19"/>
                      <a:pt x="79" y="37"/>
                    </a:cubicBezTo>
                    <a:close/>
                  </a:path>
                </a:pathLst>
              </a:custGeom>
              <a:solidFill>
                <a:srgbClr val="33150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1" name="ïś1ïḓê"/>
              <p:cNvSpPr/>
              <p:nvPr/>
            </p:nvSpPr>
            <p:spPr bwMode="auto">
              <a:xfrm>
                <a:off x="4435" y="6021"/>
                <a:ext cx="177" cy="1148"/>
              </a:xfrm>
              <a:custGeom>
                <a:avLst/>
                <a:gdLst>
                  <a:gd name="T0" fmla="*/ 0 w 79"/>
                  <a:gd name="T1" fmla="*/ 18 h 512"/>
                  <a:gd name="T2" fmla="*/ 46 w 79"/>
                  <a:gd name="T3" fmla="*/ 497 h 512"/>
                  <a:gd name="T4" fmla="*/ 64 w 79"/>
                  <a:gd name="T5" fmla="*/ 511 h 512"/>
                  <a:gd name="T6" fmla="*/ 78 w 79"/>
                  <a:gd name="T7" fmla="*/ 494 h 512"/>
                  <a:gd name="T8" fmla="*/ 32 w 79"/>
                  <a:gd name="T9" fmla="*/ 15 h 512"/>
                  <a:gd name="T10" fmla="*/ 15 w 79"/>
                  <a:gd name="T11" fmla="*/ 1 h 512"/>
                  <a:gd name="T12" fmla="*/ 0 w 79"/>
                  <a:gd name="T13" fmla="*/ 18 h 512"/>
                </a:gdLst>
                <a:ahLst/>
                <a:cxnLst>
                  <a:cxn ang="0">
                    <a:pos x="T0" y="T1"/>
                  </a:cxn>
                  <a:cxn ang="0">
                    <a:pos x="T2" y="T3"/>
                  </a:cxn>
                  <a:cxn ang="0">
                    <a:pos x="T4" y="T5"/>
                  </a:cxn>
                  <a:cxn ang="0">
                    <a:pos x="T6" y="T7"/>
                  </a:cxn>
                  <a:cxn ang="0">
                    <a:pos x="T8" y="T9"/>
                  </a:cxn>
                  <a:cxn ang="0">
                    <a:pos x="T10" y="T11"/>
                  </a:cxn>
                  <a:cxn ang="0">
                    <a:pos x="T12" y="T13"/>
                  </a:cxn>
                </a:cxnLst>
                <a:rect l="0" t="0" r="r" b="b"/>
                <a:pathLst>
                  <a:path w="79" h="512">
                    <a:moveTo>
                      <a:pt x="0" y="18"/>
                    </a:moveTo>
                    <a:cubicBezTo>
                      <a:pt x="46" y="497"/>
                      <a:pt x="46" y="497"/>
                      <a:pt x="46" y="497"/>
                    </a:cubicBezTo>
                    <a:cubicBezTo>
                      <a:pt x="47" y="505"/>
                      <a:pt x="55" y="512"/>
                      <a:pt x="64" y="511"/>
                    </a:cubicBezTo>
                    <a:cubicBezTo>
                      <a:pt x="73" y="510"/>
                      <a:pt x="79" y="502"/>
                      <a:pt x="78" y="494"/>
                    </a:cubicBezTo>
                    <a:cubicBezTo>
                      <a:pt x="32" y="15"/>
                      <a:pt x="32" y="15"/>
                      <a:pt x="32" y="15"/>
                    </a:cubicBezTo>
                    <a:cubicBezTo>
                      <a:pt x="31" y="7"/>
                      <a:pt x="24" y="0"/>
                      <a:pt x="15" y="1"/>
                    </a:cubicBezTo>
                    <a:cubicBezTo>
                      <a:pt x="6" y="2"/>
                      <a:pt x="0" y="10"/>
                      <a:pt x="0" y="18"/>
                    </a:cubicBezTo>
                    <a:close/>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2" name="îṩ1iḑê"/>
              <p:cNvSpPr/>
              <p:nvPr/>
            </p:nvSpPr>
            <p:spPr bwMode="auto">
              <a:xfrm>
                <a:off x="4435" y="6023"/>
                <a:ext cx="146" cy="1145"/>
              </a:xfrm>
              <a:custGeom>
                <a:avLst/>
                <a:gdLst>
                  <a:gd name="T0" fmla="*/ 0 w 65"/>
                  <a:gd name="T1" fmla="*/ 17 h 511"/>
                  <a:gd name="T2" fmla="*/ 46 w 65"/>
                  <a:gd name="T3" fmla="*/ 496 h 511"/>
                  <a:gd name="T4" fmla="*/ 64 w 65"/>
                  <a:gd name="T5" fmla="*/ 510 h 511"/>
                  <a:gd name="T6" fmla="*/ 65 w 65"/>
                  <a:gd name="T7" fmla="*/ 510 h 511"/>
                  <a:gd name="T8" fmla="*/ 15 w 65"/>
                  <a:gd name="T9" fmla="*/ 0 h 511"/>
                  <a:gd name="T10" fmla="*/ 0 w 65"/>
                  <a:gd name="T11" fmla="*/ 17 h 511"/>
                </a:gdLst>
                <a:ahLst/>
                <a:cxnLst>
                  <a:cxn ang="0">
                    <a:pos x="T0" y="T1"/>
                  </a:cxn>
                  <a:cxn ang="0">
                    <a:pos x="T2" y="T3"/>
                  </a:cxn>
                  <a:cxn ang="0">
                    <a:pos x="T4" y="T5"/>
                  </a:cxn>
                  <a:cxn ang="0">
                    <a:pos x="T6" y="T7"/>
                  </a:cxn>
                  <a:cxn ang="0">
                    <a:pos x="T8" y="T9"/>
                  </a:cxn>
                  <a:cxn ang="0">
                    <a:pos x="T10" y="T11"/>
                  </a:cxn>
                </a:cxnLst>
                <a:rect l="0" t="0" r="r" b="b"/>
                <a:pathLst>
                  <a:path w="65" h="511">
                    <a:moveTo>
                      <a:pt x="0" y="17"/>
                    </a:moveTo>
                    <a:cubicBezTo>
                      <a:pt x="46" y="496"/>
                      <a:pt x="46" y="496"/>
                      <a:pt x="46" y="496"/>
                    </a:cubicBezTo>
                    <a:cubicBezTo>
                      <a:pt x="47" y="504"/>
                      <a:pt x="55" y="511"/>
                      <a:pt x="64" y="510"/>
                    </a:cubicBezTo>
                    <a:cubicBezTo>
                      <a:pt x="65" y="510"/>
                      <a:pt x="65" y="510"/>
                      <a:pt x="65" y="510"/>
                    </a:cubicBezTo>
                    <a:cubicBezTo>
                      <a:pt x="15" y="0"/>
                      <a:pt x="15" y="0"/>
                      <a:pt x="15" y="0"/>
                    </a:cubicBezTo>
                    <a:cubicBezTo>
                      <a:pt x="6" y="1"/>
                      <a:pt x="0" y="9"/>
                      <a:pt x="0" y="17"/>
                    </a:cubicBez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3" name="îšľíḍê"/>
              <p:cNvSpPr/>
              <p:nvPr/>
            </p:nvSpPr>
            <p:spPr bwMode="auto">
              <a:xfrm>
                <a:off x="4545" y="7124"/>
                <a:ext cx="1148" cy="74"/>
              </a:xfrm>
              <a:custGeom>
                <a:avLst/>
                <a:gdLst>
                  <a:gd name="T0" fmla="*/ 496 w 512"/>
                  <a:gd name="T1" fmla="*/ 0 h 33"/>
                  <a:gd name="T2" fmla="*/ 16 w 512"/>
                  <a:gd name="T3" fmla="*/ 1 h 33"/>
                  <a:gd name="T4" fmla="*/ 0 w 512"/>
                  <a:gd name="T5" fmla="*/ 17 h 33"/>
                  <a:gd name="T6" fmla="*/ 16 w 512"/>
                  <a:gd name="T7" fmla="*/ 33 h 33"/>
                  <a:gd name="T8" fmla="*/ 496 w 512"/>
                  <a:gd name="T9" fmla="*/ 32 h 33"/>
                  <a:gd name="T10" fmla="*/ 512 w 512"/>
                  <a:gd name="T11" fmla="*/ 16 h 33"/>
                  <a:gd name="T12" fmla="*/ 496 w 51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512" h="33">
                    <a:moveTo>
                      <a:pt x="496" y="0"/>
                    </a:moveTo>
                    <a:cubicBezTo>
                      <a:pt x="16" y="1"/>
                      <a:pt x="16" y="1"/>
                      <a:pt x="16" y="1"/>
                    </a:cubicBezTo>
                    <a:cubicBezTo>
                      <a:pt x="7" y="1"/>
                      <a:pt x="0" y="8"/>
                      <a:pt x="0" y="17"/>
                    </a:cubicBezTo>
                    <a:cubicBezTo>
                      <a:pt x="0" y="26"/>
                      <a:pt x="7" y="33"/>
                      <a:pt x="16" y="33"/>
                    </a:cubicBezTo>
                    <a:cubicBezTo>
                      <a:pt x="496" y="32"/>
                      <a:pt x="496" y="32"/>
                      <a:pt x="496" y="32"/>
                    </a:cubicBezTo>
                    <a:cubicBezTo>
                      <a:pt x="505" y="32"/>
                      <a:pt x="512" y="25"/>
                      <a:pt x="512" y="16"/>
                    </a:cubicBezTo>
                    <a:cubicBezTo>
                      <a:pt x="512" y="7"/>
                      <a:pt x="505" y="0"/>
                      <a:pt x="496" y="0"/>
                    </a:cubicBez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4" name="îsliḑe"/>
              <p:cNvSpPr/>
              <p:nvPr/>
            </p:nvSpPr>
            <p:spPr bwMode="auto">
              <a:xfrm>
                <a:off x="5327" y="7153"/>
                <a:ext cx="94" cy="25"/>
              </a:xfrm>
              <a:custGeom>
                <a:avLst/>
                <a:gdLst>
                  <a:gd name="T0" fmla="*/ 0 w 42"/>
                  <a:gd name="T1" fmla="*/ 11 h 11"/>
                  <a:gd name="T2" fmla="*/ 42 w 42"/>
                  <a:gd name="T3" fmla="*/ 10 h 11"/>
                  <a:gd name="T4" fmla="*/ 42 w 42"/>
                  <a:gd name="T5" fmla="*/ 0 h 11"/>
                  <a:gd name="T6" fmla="*/ 0 w 42"/>
                  <a:gd name="T7" fmla="*/ 0 h 11"/>
                  <a:gd name="T8" fmla="*/ 0 w 42"/>
                  <a:gd name="T9" fmla="*/ 11 h 11"/>
                </a:gdLst>
                <a:ahLst/>
                <a:cxnLst>
                  <a:cxn ang="0">
                    <a:pos x="T0" y="T1"/>
                  </a:cxn>
                  <a:cxn ang="0">
                    <a:pos x="T2" y="T3"/>
                  </a:cxn>
                  <a:cxn ang="0">
                    <a:pos x="T4" y="T5"/>
                  </a:cxn>
                  <a:cxn ang="0">
                    <a:pos x="T6" y="T7"/>
                  </a:cxn>
                  <a:cxn ang="0">
                    <a:pos x="T8" y="T9"/>
                  </a:cxn>
                </a:cxnLst>
                <a:rect l="0" t="0" r="r" b="b"/>
                <a:pathLst>
                  <a:path w="42" h="11">
                    <a:moveTo>
                      <a:pt x="0" y="11"/>
                    </a:moveTo>
                    <a:lnTo>
                      <a:pt x="42" y="10"/>
                    </a:lnTo>
                    <a:lnTo>
                      <a:pt x="42" y="0"/>
                    </a:lnTo>
                    <a:lnTo>
                      <a:pt x="0" y="0"/>
                    </a:lnTo>
                    <a:lnTo>
                      <a:pt x="0" y="11"/>
                    </a:lnTo>
                    <a:close/>
                  </a:path>
                </a:pathLst>
              </a:custGeom>
              <a:solidFill>
                <a:srgbClr val="3737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5" name="ísļídè"/>
              <p:cNvSpPr/>
              <p:nvPr/>
            </p:nvSpPr>
            <p:spPr bwMode="auto">
              <a:xfrm>
                <a:off x="4681" y="7144"/>
                <a:ext cx="583" cy="38"/>
              </a:xfrm>
              <a:custGeom>
                <a:avLst/>
                <a:gdLst>
                  <a:gd name="T0" fmla="*/ 4 w 260"/>
                  <a:gd name="T1" fmla="*/ 0 h 17"/>
                  <a:gd name="T2" fmla="*/ 256 w 260"/>
                  <a:gd name="T3" fmla="*/ 0 h 17"/>
                  <a:gd name="T4" fmla="*/ 260 w 260"/>
                  <a:gd name="T5" fmla="*/ 4 h 17"/>
                  <a:gd name="T6" fmla="*/ 260 w 260"/>
                  <a:gd name="T7" fmla="*/ 13 h 17"/>
                  <a:gd name="T8" fmla="*/ 256 w 260"/>
                  <a:gd name="T9" fmla="*/ 17 h 17"/>
                  <a:gd name="T10" fmla="*/ 4 w 260"/>
                  <a:gd name="T11" fmla="*/ 17 h 17"/>
                  <a:gd name="T12" fmla="*/ 0 w 260"/>
                  <a:gd name="T13" fmla="*/ 13 h 17"/>
                  <a:gd name="T14" fmla="*/ 0 w 260"/>
                  <a:gd name="T15" fmla="*/ 4 h 17"/>
                  <a:gd name="T16" fmla="*/ 4 w 260"/>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17">
                    <a:moveTo>
                      <a:pt x="4" y="0"/>
                    </a:moveTo>
                    <a:cubicBezTo>
                      <a:pt x="256" y="0"/>
                      <a:pt x="256" y="0"/>
                      <a:pt x="256" y="0"/>
                    </a:cubicBezTo>
                    <a:cubicBezTo>
                      <a:pt x="258" y="0"/>
                      <a:pt x="260" y="1"/>
                      <a:pt x="260" y="4"/>
                    </a:cubicBezTo>
                    <a:cubicBezTo>
                      <a:pt x="260" y="13"/>
                      <a:pt x="260" y="13"/>
                      <a:pt x="260" y="13"/>
                    </a:cubicBezTo>
                    <a:cubicBezTo>
                      <a:pt x="260" y="15"/>
                      <a:pt x="258" y="17"/>
                      <a:pt x="256" y="17"/>
                    </a:cubicBezTo>
                    <a:cubicBezTo>
                      <a:pt x="4" y="17"/>
                      <a:pt x="4" y="17"/>
                      <a:pt x="4" y="17"/>
                    </a:cubicBezTo>
                    <a:cubicBezTo>
                      <a:pt x="2" y="17"/>
                      <a:pt x="0" y="16"/>
                      <a:pt x="0" y="13"/>
                    </a:cubicBezTo>
                    <a:cubicBezTo>
                      <a:pt x="0" y="4"/>
                      <a:pt x="0" y="4"/>
                      <a:pt x="0" y="4"/>
                    </a:cubicBezTo>
                    <a:cubicBezTo>
                      <a:pt x="0" y="2"/>
                      <a:pt x="2" y="0"/>
                      <a:pt x="4" y="0"/>
                    </a:cubicBezTo>
                    <a:close/>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6" name="îşļíḍê"/>
              <p:cNvSpPr/>
              <p:nvPr/>
            </p:nvSpPr>
            <p:spPr bwMode="auto">
              <a:xfrm>
                <a:off x="5473" y="6503"/>
                <a:ext cx="1571" cy="881"/>
              </a:xfrm>
              <a:custGeom>
                <a:avLst/>
                <a:gdLst>
                  <a:gd name="T0" fmla="*/ 584 w 701"/>
                  <a:gd name="T1" fmla="*/ 36 h 393"/>
                  <a:gd name="T2" fmla="*/ 302 w 701"/>
                  <a:gd name="T3" fmla="*/ 254 h 393"/>
                  <a:gd name="T4" fmla="*/ 30 w 701"/>
                  <a:gd name="T5" fmla="*/ 195 h 393"/>
                  <a:gd name="T6" fmla="*/ 0 w 701"/>
                  <a:gd name="T7" fmla="*/ 286 h 393"/>
                  <a:gd name="T8" fmla="*/ 361 w 701"/>
                  <a:gd name="T9" fmla="*/ 332 h 393"/>
                  <a:gd name="T10" fmla="*/ 644 w 701"/>
                  <a:gd name="T11" fmla="*/ 97 h 393"/>
                  <a:gd name="T12" fmla="*/ 584 w 701"/>
                  <a:gd name="T13" fmla="*/ 36 h 393"/>
                </a:gdLst>
                <a:ahLst/>
                <a:cxnLst>
                  <a:cxn ang="0">
                    <a:pos x="T0" y="T1"/>
                  </a:cxn>
                  <a:cxn ang="0">
                    <a:pos x="T2" y="T3"/>
                  </a:cxn>
                  <a:cxn ang="0">
                    <a:pos x="T4" y="T5"/>
                  </a:cxn>
                  <a:cxn ang="0">
                    <a:pos x="T6" y="T7"/>
                  </a:cxn>
                  <a:cxn ang="0">
                    <a:pos x="T8" y="T9"/>
                  </a:cxn>
                  <a:cxn ang="0">
                    <a:pos x="T10" y="T11"/>
                  </a:cxn>
                  <a:cxn ang="0">
                    <a:pos x="T12" y="T13"/>
                  </a:cxn>
                </a:cxnLst>
                <a:rect l="0" t="0" r="r" b="b"/>
                <a:pathLst>
                  <a:path w="701" h="393">
                    <a:moveTo>
                      <a:pt x="584" y="36"/>
                    </a:moveTo>
                    <a:cubicBezTo>
                      <a:pt x="584" y="37"/>
                      <a:pt x="412" y="204"/>
                      <a:pt x="302" y="254"/>
                    </a:cubicBezTo>
                    <a:cubicBezTo>
                      <a:pt x="204" y="298"/>
                      <a:pt x="30" y="194"/>
                      <a:pt x="30" y="195"/>
                    </a:cubicBezTo>
                    <a:cubicBezTo>
                      <a:pt x="0" y="286"/>
                      <a:pt x="0" y="286"/>
                      <a:pt x="0" y="286"/>
                    </a:cubicBezTo>
                    <a:cubicBezTo>
                      <a:pt x="1" y="286"/>
                      <a:pt x="225" y="393"/>
                      <a:pt x="361" y="332"/>
                    </a:cubicBezTo>
                    <a:cubicBezTo>
                      <a:pt x="484" y="277"/>
                      <a:pt x="643" y="98"/>
                      <a:pt x="644" y="97"/>
                    </a:cubicBezTo>
                    <a:cubicBezTo>
                      <a:pt x="701" y="48"/>
                      <a:pt x="635" y="0"/>
                      <a:pt x="584" y="36"/>
                    </a:cubicBezTo>
                    <a:close/>
                  </a:path>
                </a:pathLst>
              </a:custGeom>
              <a:solidFill>
                <a:srgbClr val="D0D2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7" name="isḷiḍé"/>
              <p:cNvSpPr/>
              <p:nvPr/>
            </p:nvSpPr>
            <p:spPr bwMode="auto">
              <a:xfrm>
                <a:off x="5089" y="6875"/>
                <a:ext cx="533" cy="280"/>
              </a:xfrm>
              <a:custGeom>
                <a:avLst/>
                <a:gdLst>
                  <a:gd name="T0" fmla="*/ 238 w 238"/>
                  <a:gd name="T1" fmla="*/ 61 h 125"/>
                  <a:gd name="T2" fmla="*/ 134 w 238"/>
                  <a:gd name="T3" fmla="*/ 2 h 125"/>
                  <a:gd name="T4" fmla="*/ 58 w 238"/>
                  <a:gd name="T5" fmla="*/ 19 h 125"/>
                  <a:gd name="T6" fmla="*/ 5 w 238"/>
                  <a:gd name="T7" fmla="*/ 81 h 125"/>
                  <a:gd name="T8" fmla="*/ 21 w 238"/>
                  <a:gd name="T9" fmla="*/ 84 h 125"/>
                  <a:gd name="T10" fmla="*/ 45 w 238"/>
                  <a:gd name="T11" fmla="*/ 69 h 125"/>
                  <a:gd name="T12" fmla="*/ 62 w 238"/>
                  <a:gd name="T13" fmla="*/ 52 h 125"/>
                  <a:gd name="T14" fmla="*/ 86 w 238"/>
                  <a:gd name="T15" fmla="*/ 48 h 125"/>
                  <a:gd name="T16" fmla="*/ 84 w 238"/>
                  <a:gd name="T17" fmla="*/ 82 h 125"/>
                  <a:gd name="T18" fmla="*/ 104 w 238"/>
                  <a:gd name="T19" fmla="*/ 114 h 125"/>
                  <a:gd name="T20" fmla="*/ 163 w 238"/>
                  <a:gd name="T21" fmla="*/ 120 h 125"/>
                  <a:gd name="T22" fmla="*/ 187 w 238"/>
                  <a:gd name="T23" fmla="*/ 112 h 125"/>
                  <a:gd name="T24" fmla="*/ 238 w 238"/>
                  <a:gd name="T25" fmla="*/ 6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8" h="125">
                    <a:moveTo>
                      <a:pt x="238" y="61"/>
                    </a:moveTo>
                    <a:cubicBezTo>
                      <a:pt x="224" y="57"/>
                      <a:pt x="140" y="5"/>
                      <a:pt x="134" y="2"/>
                    </a:cubicBezTo>
                    <a:cubicBezTo>
                      <a:pt x="128" y="0"/>
                      <a:pt x="63" y="14"/>
                      <a:pt x="58" y="19"/>
                    </a:cubicBezTo>
                    <a:cubicBezTo>
                      <a:pt x="53" y="24"/>
                      <a:pt x="0" y="78"/>
                      <a:pt x="5" y="81"/>
                    </a:cubicBezTo>
                    <a:cubicBezTo>
                      <a:pt x="10" y="83"/>
                      <a:pt x="12" y="85"/>
                      <a:pt x="21" y="84"/>
                    </a:cubicBezTo>
                    <a:cubicBezTo>
                      <a:pt x="31" y="83"/>
                      <a:pt x="45" y="69"/>
                      <a:pt x="45" y="69"/>
                    </a:cubicBezTo>
                    <a:cubicBezTo>
                      <a:pt x="62" y="52"/>
                      <a:pt x="62" y="52"/>
                      <a:pt x="62" y="52"/>
                    </a:cubicBezTo>
                    <a:cubicBezTo>
                      <a:pt x="86" y="48"/>
                      <a:pt x="86" y="48"/>
                      <a:pt x="86" y="48"/>
                    </a:cubicBezTo>
                    <a:cubicBezTo>
                      <a:pt x="86" y="48"/>
                      <a:pt x="82" y="69"/>
                      <a:pt x="84" y="82"/>
                    </a:cubicBezTo>
                    <a:cubicBezTo>
                      <a:pt x="87" y="94"/>
                      <a:pt x="90" y="104"/>
                      <a:pt x="104" y="114"/>
                    </a:cubicBezTo>
                    <a:cubicBezTo>
                      <a:pt x="118" y="124"/>
                      <a:pt x="146" y="125"/>
                      <a:pt x="163" y="120"/>
                    </a:cubicBezTo>
                    <a:cubicBezTo>
                      <a:pt x="179" y="115"/>
                      <a:pt x="187" y="112"/>
                      <a:pt x="187" y="112"/>
                    </a:cubicBezTo>
                    <a:lnTo>
                      <a:pt x="238" y="61"/>
                    </a:lnTo>
                    <a:close/>
                  </a:path>
                </a:pathLst>
              </a:custGeom>
              <a:solidFill>
                <a:srgbClr val="EDC5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8" name="ï$ḷíḍê"/>
              <p:cNvSpPr/>
              <p:nvPr/>
            </p:nvSpPr>
            <p:spPr bwMode="auto">
              <a:xfrm>
                <a:off x="5024" y="6918"/>
                <a:ext cx="533" cy="262"/>
              </a:xfrm>
              <a:custGeom>
                <a:avLst/>
                <a:gdLst>
                  <a:gd name="T0" fmla="*/ 238 w 238"/>
                  <a:gd name="T1" fmla="*/ 61 h 117"/>
                  <a:gd name="T2" fmla="*/ 134 w 238"/>
                  <a:gd name="T3" fmla="*/ 2 h 117"/>
                  <a:gd name="T4" fmla="*/ 58 w 238"/>
                  <a:gd name="T5" fmla="*/ 19 h 117"/>
                  <a:gd name="T6" fmla="*/ 5 w 238"/>
                  <a:gd name="T7" fmla="*/ 81 h 117"/>
                  <a:gd name="T8" fmla="*/ 21 w 238"/>
                  <a:gd name="T9" fmla="*/ 84 h 117"/>
                  <a:gd name="T10" fmla="*/ 45 w 238"/>
                  <a:gd name="T11" fmla="*/ 69 h 117"/>
                  <a:gd name="T12" fmla="*/ 62 w 238"/>
                  <a:gd name="T13" fmla="*/ 52 h 117"/>
                  <a:gd name="T14" fmla="*/ 78 w 238"/>
                  <a:gd name="T15" fmla="*/ 50 h 117"/>
                  <a:gd name="T16" fmla="*/ 69 w 238"/>
                  <a:gd name="T17" fmla="*/ 57 h 117"/>
                  <a:gd name="T18" fmla="*/ 23 w 238"/>
                  <a:gd name="T19" fmla="*/ 102 h 117"/>
                  <a:gd name="T20" fmla="*/ 42 w 238"/>
                  <a:gd name="T21" fmla="*/ 105 h 117"/>
                  <a:gd name="T22" fmla="*/ 75 w 238"/>
                  <a:gd name="T23" fmla="*/ 80 h 117"/>
                  <a:gd name="T24" fmla="*/ 95 w 238"/>
                  <a:gd name="T25" fmla="*/ 69 h 117"/>
                  <a:gd name="T26" fmla="*/ 107 w 238"/>
                  <a:gd name="T27" fmla="*/ 82 h 117"/>
                  <a:gd name="T28" fmla="*/ 187 w 238"/>
                  <a:gd name="T29" fmla="*/ 112 h 117"/>
                  <a:gd name="T30" fmla="*/ 238 w 238"/>
                  <a:gd name="T31" fmla="*/ 6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117">
                    <a:moveTo>
                      <a:pt x="238" y="61"/>
                    </a:moveTo>
                    <a:cubicBezTo>
                      <a:pt x="224" y="57"/>
                      <a:pt x="140" y="5"/>
                      <a:pt x="134" y="2"/>
                    </a:cubicBezTo>
                    <a:cubicBezTo>
                      <a:pt x="128" y="0"/>
                      <a:pt x="63" y="14"/>
                      <a:pt x="58" y="19"/>
                    </a:cubicBezTo>
                    <a:cubicBezTo>
                      <a:pt x="53" y="24"/>
                      <a:pt x="0" y="78"/>
                      <a:pt x="5" y="81"/>
                    </a:cubicBezTo>
                    <a:cubicBezTo>
                      <a:pt x="10" y="83"/>
                      <a:pt x="12" y="84"/>
                      <a:pt x="21" y="84"/>
                    </a:cubicBezTo>
                    <a:cubicBezTo>
                      <a:pt x="31" y="83"/>
                      <a:pt x="45" y="69"/>
                      <a:pt x="45" y="69"/>
                    </a:cubicBezTo>
                    <a:cubicBezTo>
                      <a:pt x="62" y="52"/>
                      <a:pt x="62" y="52"/>
                      <a:pt x="62" y="52"/>
                    </a:cubicBezTo>
                    <a:cubicBezTo>
                      <a:pt x="78" y="50"/>
                      <a:pt x="78" y="50"/>
                      <a:pt x="78" y="50"/>
                    </a:cubicBezTo>
                    <a:cubicBezTo>
                      <a:pt x="74" y="52"/>
                      <a:pt x="70" y="55"/>
                      <a:pt x="69" y="57"/>
                    </a:cubicBezTo>
                    <a:cubicBezTo>
                      <a:pt x="64" y="64"/>
                      <a:pt x="22" y="101"/>
                      <a:pt x="23" y="102"/>
                    </a:cubicBezTo>
                    <a:cubicBezTo>
                      <a:pt x="24" y="103"/>
                      <a:pt x="32" y="105"/>
                      <a:pt x="42" y="105"/>
                    </a:cubicBezTo>
                    <a:cubicBezTo>
                      <a:pt x="51" y="105"/>
                      <a:pt x="74" y="80"/>
                      <a:pt x="75" y="80"/>
                    </a:cubicBezTo>
                    <a:cubicBezTo>
                      <a:pt x="76" y="80"/>
                      <a:pt x="91" y="71"/>
                      <a:pt x="95" y="69"/>
                    </a:cubicBezTo>
                    <a:cubicBezTo>
                      <a:pt x="96" y="71"/>
                      <a:pt x="107" y="81"/>
                      <a:pt x="107" y="82"/>
                    </a:cubicBezTo>
                    <a:cubicBezTo>
                      <a:pt x="145" y="117"/>
                      <a:pt x="189" y="110"/>
                      <a:pt x="187" y="112"/>
                    </a:cubicBezTo>
                    <a:lnTo>
                      <a:pt x="238" y="61"/>
                    </a:lnTo>
                    <a:close/>
                  </a:path>
                </a:pathLst>
              </a:custGeom>
              <a:solidFill>
                <a:srgbClr val="FBD2C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9" name="ïŝlïḑè"/>
              <p:cNvSpPr/>
              <p:nvPr/>
            </p:nvSpPr>
            <p:spPr bwMode="auto">
              <a:xfrm>
                <a:off x="5421" y="6476"/>
                <a:ext cx="1647" cy="834"/>
              </a:xfrm>
              <a:custGeom>
                <a:avLst/>
                <a:gdLst>
                  <a:gd name="T0" fmla="*/ 616 w 735"/>
                  <a:gd name="T1" fmla="*/ 36 h 372"/>
                  <a:gd name="T2" fmla="*/ 325 w 735"/>
                  <a:gd name="T3" fmla="*/ 233 h 372"/>
                  <a:gd name="T4" fmla="*/ 30 w 735"/>
                  <a:gd name="T5" fmla="*/ 242 h 372"/>
                  <a:gd name="T6" fmla="*/ 0 w 735"/>
                  <a:gd name="T7" fmla="*/ 334 h 372"/>
                  <a:gd name="T8" fmla="*/ 384 w 735"/>
                  <a:gd name="T9" fmla="*/ 311 h 372"/>
                  <a:gd name="T10" fmla="*/ 678 w 735"/>
                  <a:gd name="T11" fmla="*/ 122 h 372"/>
                  <a:gd name="T12" fmla="*/ 616 w 735"/>
                  <a:gd name="T13" fmla="*/ 36 h 372"/>
                </a:gdLst>
                <a:ahLst/>
                <a:cxnLst>
                  <a:cxn ang="0">
                    <a:pos x="T0" y="T1"/>
                  </a:cxn>
                  <a:cxn ang="0">
                    <a:pos x="T2" y="T3"/>
                  </a:cxn>
                  <a:cxn ang="0">
                    <a:pos x="T4" y="T5"/>
                  </a:cxn>
                  <a:cxn ang="0">
                    <a:pos x="T6" y="T7"/>
                  </a:cxn>
                  <a:cxn ang="0">
                    <a:pos x="T8" y="T9"/>
                  </a:cxn>
                  <a:cxn ang="0">
                    <a:pos x="T10" y="T11"/>
                  </a:cxn>
                  <a:cxn ang="0">
                    <a:pos x="T12" y="T13"/>
                  </a:cxn>
                </a:cxnLst>
                <a:rect l="0" t="0" r="r" b="b"/>
                <a:pathLst>
                  <a:path w="735" h="372">
                    <a:moveTo>
                      <a:pt x="616" y="36"/>
                    </a:moveTo>
                    <a:cubicBezTo>
                      <a:pt x="615" y="36"/>
                      <a:pt x="435" y="183"/>
                      <a:pt x="325" y="233"/>
                    </a:cubicBezTo>
                    <a:cubicBezTo>
                      <a:pt x="227" y="277"/>
                      <a:pt x="30" y="241"/>
                      <a:pt x="30" y="242"/>
                    </a:cubicBezTo>
                    <a:cubicBezTo>
                      <a:pt x="0" y="334"/>
                      <a:pt x="0" y="334"/>
                      <a:pt x="0" y="334"/>
                    </a:cubicBezTo>
                    <a:cubicBezTo>
                      <a:pt x="1" y="334"/>
                      <a:pt x="248" y="372"/>
                      <a:pt x="384" y="311"/>
                    </a:cubicBezTo>
                    <a:cubicBezTo>
                      <a:pt x="507" y="256"/>
                      <a:pt x="677" y="123"/>
                      <a:pt x="678" y="122"/>
                    </a:cubicBezTo>
                    <a:cubicBezTo>
                      <a:pt x="735" y="73"/>
                      <a:pt x="666" y="0"/>
                      <a:pt x="616" y="36"/>
                    </a:cubicBez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0" name="íŝḷiḍé"/>
              <p:cNvSpPr/>
              <p:nvPr/>
            </p:nvSpPr>
            <p:spPr bwMode="auto">
              <a:xfrm>
                <a:off x="6347" y="5828"/>
                <a:ext cx="240" cy="83"/>
              </a:xfrm>
              <a:custGeom>
                <a:avLst/>
                <a:gdLst>
                  <a:gd name="T0" fmla="*/ 28 w 107"/>
                  <a:gd name="T1" fmla="*/ 37 h 37"/>
                  <a:gd name="T2" fmla="*/ 107 w 107"/>
                  <a:gd name="T3" fmla="*/ 11 h 37"/>
                  <a:gd name="T4" fmla="*/ 28 w 107"/>
                  <a:gd name="T5" fmla="*/ 37 h 37"/>
                </a:gdLst>
                <a:ahLst/>
                <a:cxnLst>
                  <a:cxn ang="0">
                    <a:pos x="T0" y="T1"/>
                  </a:cxn>
                  <a:cxn ang="0">
                    <a:pos x="T2" y="T3"/>
                  </a:cxn>
                  <a:cxn ang="0">
                    <a:pos x="T4" y="T5"/>
                  </a:cxn>
                </a:cxnLst>
                <a:rect l="0" t="0" r="r" b="b"/>
                <a:pathLst>
                  <a:path w="107" h="37">
                    <a:moveTo>
                      <a:pt x="28" y="37"/>
                    </a:moveTo>
                    <a:cubicBezTo>
                      <a:pt x="0" y="11"/>
                      <a:pt x="100" y="0"/>
                      <a:pt x="107" y="11"/>
                    </a:cubicBezTo>
                    <a:cubicBezTo>
                      <a:pt x="76" y="16"/>
                      <a:pt x="54" y="18"/>
                      <a:pt x="28" y="37"/>
                    </a:cubicBezTo>
                    <a:close/>
                  </a:path>
                </a:pathLst>
              </a:custGeom>
              <a:solidFill>
                <a:srgbClr val="5932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
          <p:nvSpPr>
            <p:cNvPr id="4" name="文本框 3"/>
            <p:cNvSpPr txBox="1"/>
            <p:nvPr/>
          </p:nvSpPr>
          <p:spPr>
            <a:xfrm>
              <a:off x="1622" y="4181"/>
              <a:ext cx="2525" cy="531"/>
            </a:xfrm>
            <a:prstGeom prst="rect">
              <a:avLst/>
            </a:prstGeom>
            <a:noFill/>
          </p:spPr>
          <p:txBody>
            <a:bodyPr wrap="square" rtlCol="0" anchor="t">
              <a:spAutoFit/>
            </a:bodyPr>
            <a:lstStyle/>
            <a:p>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动火后“一清”</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spTree>
  </p:cSld>
  <p:clrMapOvr>
    <a:masterClrMapping/>
  </p:clrMapOvr>
  <p:transition advTm="0">
    <p:wipe dir="d"/>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（1）动火作业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3054350" y="1381125"/>
            <a:ext cx="3510915" cy="30670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班组危险作业过程中的监督检查</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任意多边形 2"/>
          <p:cNvSpPr/>
          <p:nvPr>
            <p:custDataLst>
              <p:tags r:id="rId1"/>
            </p:custDataLst>
          </p:nvPr>
        </p:nvSpPr>
        <p:spPr bwMode="auto">
          <a:xfrm>
            <a:off x="1098550" y="1292860"/>
            <a:ext cx="7289800" cy="3431540"/>
          </a:xfrm>
          <a:custGeom>
            <a:avLst/>
            <a:gdLst>
              <a:gd name="connsiteX0" fmla="*/ 0 w 9505056"/>
              <a:gd name="connsiteY0" fmla="*/ 0 h 4452528"/>
              <a:gd name="connsiteX1" fmla="*/ 3996443 w 9505056"/>
              <a:gd name="connsiteY1" fmla="*/ 0 h 4452528"/>
              <a:gd name="connsiteX2" fmla="*/ 3996443 w 9505056"/>
              <a:gd name="connsiteY2" fmla="*/ 217767 h 4452528"/>
              <a:gd name="connsiteX3" fmla="*/ 5508611 w 9505056"/>
              <a:gd name="connsiteY3" fmla="*/ 217767 h 4452528"/>
              <a:gd name="connsiteX4" fmla="*/ 5508611 w 9505056"/>
              <a:gd name="connsiteY4" fmla="*/ 0 h 4452528"/>
              <a:gd name="connsiteX5" fmla="*/ 9505056 w 9505056"/>
              <a:gd name="connsiteY5" fmla="*/ 0 h 4452528"/>
              <a:gd name="connsiteX6" fmla="*/ 9505056 w 9505056"/>
              <a:gd name="connsiteY6" fmla="*/ 4452528 h 4452528"/>
              <a:gd name="connsiteX7" fmla="*/ 0 w 9505056"/>
              <a:gd name="connsiteY7" fmla="*/ 4452528 h 4452528"/>
              <a:gd name="connsiteX0-1" fmla="*/ 5508611 w 9505056"/>
              <a:gd name="connsiteY0-2" fmla="*/ 217767 h 4452528"/>
              <a:gd name="connsiteX1-3" fmla="*/ 5508611 w 9505056"/>
              <a:gd name="connsiteY1-4" fmla="*/ 0 h 4452528"/>
              <a:gd name="connsiteX2-5" fmla="*/ 9505056 w 9505056"/>
              <a:gd name="connsiteY2-6" fmla="*/ 0 h 4452528"/>
              <a:gd name="connsiteX3-7" fmla="*/ 9505056 w 9505056"/>
              <a:gd name="connsiteY3-8" fmla="*/ 4452528 h 4452528"/>
              <a:gd name="connsiteX4-9" fmla="*/ 0 w 9505056"/>
              <a:gd name="connsiteY4-10" fmla="*/ 4452528 h 4452528"/>
              <a:gd name="connsiteX5-11" fmla="*/ 0 w 9505056"/>
              <a:gd name="connsiteY5-12" fmla="*/ 0 h 4452528"/>
              <a:gd name="connsiteX6-13" fmla="*/ 3996443 w 9505056"/>
              <a:gd name="connsiteY6-14" fmla="*/ 0 h 4452528"/>
              <a:gd name="connsiteX7-15" fmla="*/ 4087883 w 9505056"/>
              <a:gd name="connsiteY7-16" fmla="*/ 309207 h 4452528"/>
              <a:gd name="connsiteX0-17" fmla="*/ 5508611 w 9505056"/>
              <a:gd name="connsiteY0-18" fmla="*/ 217767 h 4452528"/>
              <a:gd name="connsiteX1-19" fmla="*/ 5508611 w 9505056"/>
              <a:gd name="connsiteY1-20" fmla="*/ 0 h 4452528"/>
              <a:gd name="connsiteX2-21" fmla="*/ 9505056 w 9505056"/>
              <a:gd name="connsiteY2-22" fmla="*/ 0 h 4452528"/>
              <a:gd name="connsiteX3-23" fmla="*/ 9505056 w 9505056"/>
              <a:gd name="connsiteY3-24" fmla="*/ 4452528 h 4452528"/>
              <a:gd name="connsiteX4-25" fmla="*/ 0 w 9505056"/>
              <a:gd name="connsiteY4-26" fmla="*/ 4452528 h 4452528"/>
              <a:gd name="connsiteX5-27" fmla="*/ 0 w 9505056"/>
              <a:gd name="connsiteY5-28" fmla="*/ 0 h 4452528"/>
              <a:gd name="connsiteX6-29" fmla="*/ 3996443 w 9505056"/>
              <a:gd name="connsiteY6-30" fmla="*/ 0 h 4452528"/>
              <a:gd name="connsiteX0-31" fmla="*/ 5508611 w 9505056"/>
              <a:gd name="connsiteY0-32" fmla="*/ 0 h 4452528"/>
              <a:gd name="connsiteX1-33" fmla="*/ 9505056 w 9505056"/>
              <a:gd name="connsiteY1-34" fmla="*/ 0 h 4452528"/>
              <a:gd name="connsiteX2-35" fmla="*/ 9505056 w 9505056"/>
              <a:gd name="connsiteY2-36" fmla="*/ 4452528 h 4452528"/>
              <a:gd name="connsiteX3-37" fmla="*/ 0 w 9505056"/>
              <a:gd name="connsiteY3-38" fmla="*/ 4452528 h 4452528"/>
              <a:gd name="connsiteX4-39" fmla="*/ 0 w 9505056"/>
              <a:gd name="connsiteY4-40" fmla="*/ 0 h 4452528"/>
              <a:gd name="connsiteX5-41" fmla="*/ 3996443 w 9505056"/>
              <a:gd name="connsiteY5-42" fmla="*/ 0 h 445252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9505056" h="4452528">
                <a:moveTo>
                  <a:pt x="5508611" y="0"/>
                </a:moveTo>
                <a:lnTo>
                  <a:pt x="9505056" y="0"/>
                </a:lnTo>
                <a:lnTo>
                  <a:pt x="9505056" y="4452528"/>
                </a:lnTo>
                <a:lnTo>
                  <a:pt x="0" y="4452528"/>
                </a:lnTo>
                <a:lnTo>
                  <a:pt x="0" y="0"/>
                </a:lnTo>
                <a:lnTo>
                  <a:pt x="3996443" y="0"/>
                </a:lnTo>
              </a:path>
            </a:pathLst>
          </a:custGeom>
          <a:noFill/>
          <a:ln w="98425" cap="rnd">
            <a:solidFill>
              <a:schemeClr val="tx2">
                <a:alpha val="21000"/>
              </a:schemeClr>
            </a:solidFill>
            <a:round/>
          </a:ln>
        </p:spPr>
        <p:txBody>
          <a:bodyPr anchor="ctr"/>
          <a:lstStyle/>
          <a:p>
            <a:pPr algn="ctr"/>
            <a:endParaRPr sz="1350"/>
          </a:p>
        </p:txBody>
      </p:sp>
      <p:sp>
        <p:nvSpPr>
          <p:cNvPr id="6" name="矩形 5"/>
          <p:cNvSpPr/>
          <p:nvPr>
            <p:custDataLst>
              <p:tags r:id="rId2"/>
            </p:custDataLst>
          </p:nvPr>
        </p:nvSpPr>
        <p:spPr bwMode="auto">
          <a:xfrm>
            <a:off x="1228090" y="1798955"/>
            <a:ext cx="7021830" cy="378460"/>
          </a:xfrm>
          <a:prstGeom prst="rect">
            <a:avLst/>
          </a:prstGeom>
          <a:noFill/>
          <a:ln w="12700" cap="flat" cmpd="sng" algn="ctr">
            <a:solidFill>
              <a:schemeClr val="accent1">
                <a:lumMod val="100000"/>
              </a:schemeClr>
            </a:solidFill>
            <a:prstDash val="solid"/>
            <a:round/>
            <a:headEnd type="none" w="med" len="med"/>
            <a:tailEnd type="none" w="med" len="med"/>
          </a:ln>
          <a:extLst>
            <a:ext uri="{909E8E84-426E-40DD-AFC4-6F175D3DCCD1}">
              <a14:hiddenFill xmlns:a14="http://schemas.microsoft.com/office/drawing/2010/main">
                <a:solidFill>
                  <a:schemeClr val="accent1">
                    <a:lumMod val="100000"/>
                  </a:schemeClr>
                </a:solidFill>
              </a14:hiddenFill>
            </a:ext>
          </a:extLst>
        </p:spPr>
        <p:txBody>
          <a:bodyPr anchor="ctr"/>
          <a:lstStyle/>
          <a:p>
            <a:pPr algn="l"/>
            <a:endParaRPr sz="1300" b="1">
              <a:latin typeface="微软雅黑" panose="020B0503020204020204" pitchFamily="34" charset="-122"/>
              <a:ea typeface="微软雅黑" panose="020B0503020204020204" pitchFamily="34" charset="-122"/>
            </a:endParaRPr>
          </a:p>
        </p:txBody>
      </p:sp>
      <p:sp>
        <p:nvSpPr>
          <p:cNvPr id="7" name="矩形 6"/>
          <p:cNvSpPr/>
          <p:nvPr>
            <p:custDataLst>
              <p:tags r:id="rId3"/>
            </p:custDataLst>
          </p:nvPr>
        </p:nvSpPr>
        <p:spPr bwMode="auto">
          <a:xfrm>
            <a:off x="1228090" y="2368550"/>
            <a:ext cx="7021830" cy="378460"/>
          </a:xfrm>
          <a:prstGeom prst="rect">
            <a:avLst/>
          </a:prstGeom>
          <a:noFill/>
          <a:ln w="12700" cap="flat" cmpd="sng" algn="ctr">
            <a:solidFill>
              <a:schemeClr val="accent2">
                <a:lumMod val="100000"/>
              </a:schemeClr>
            </a:solidFill>
            <a:prstDash val="solid"/>
            <a:round/>
            <a:headEnd type="none" w="med" len="med"/>
            <a:tailEnd type="none" w="med" len="med"/>
          </a:ln>
          <a:extLst>
            <a:ext uri="{909E8E84-426E-40DD-AFC4-6F175D3DCCD1}">
              <a14:hiddenFill xmlns:a14="http://schemas.microsoft.com/office/drawing/2010/main">
                <a:solidFill>
                  <a:schemeClr val="accent1">
                    <a:lumMod val="100000"/>
                  </a:schemeClr>
                </a:solidFill>
              </a14:hiddenFill>
            </a:ext>
          </a:extLst>
        </p:spPr>
        <p:txBody>
          <a:bodyPr anchor="ctr"/>
          <a:lstStyle/>
          <a:p>
            <a:pPr algn="l"/>
            <a:endParaRPr sz="1300" b="1">
              <a:latin typeface="微软雅黑" panose="020B0503020204020204" pitchFamily="34" charset="-122"/>
              <a:ea typeface="微软雅黑" panose="020B0503020204020204" pitchFamily="34" charset="-122"/>
            </a:endParaRPr>
          </a:p>
        </p:txBody>
      </p:sp>
      <p:sp>
        <p:nvSpPr>
          <p:cNvPr id="8" name="矩形 7"/>
          <p:cNvSpPr/>
          <p:nvPr>
            <p:custDataLst>
              <p:tags r:id="rId4"/>
            </p:custDataLst>
          </p:nvPr>
        </p:nvSpPr>
        <p:spPr bwMode="auto">
          <a:xfrm>
            <a:off x="1228090" y="2938145"/>
            <a:ext cx="7021830" cy="378460"/>
          </a:xfrm>
          <a:prstGeom prst="rect">
            <a:avLst/>
          </a:prstGeom>
          <a:noFill/>
          <a:ln w="12700" cap="flat" cmpd="sng" algn="ctr">
            <a:solidFill>
              <a:schemeClr val="accent3">
                <a:lumMod val="100000"/>
              </a:schemeClr>
            </a:solidFill>
            <a:prstDash val="solid"/>
            <a:round/>
            <a:headEnd type="none" w="med" len="med"/>
            <a:tailEnd type="none" w="med" len="med"/>
          </a:ln>
          <a:extLst>
            <a:ext uri="{909E8E84-426E-40DD-AFC4-6F175D3DCCD1}">
              <a14:hiddenFill xmlns:a14="http://schemas.microsoft.com/office/drawing/2010/main">
                <a:solidFill>
                  <a:schemeClr val="accent1">
                    <a:lumMod val="100000"/>
                  </a:schemeClr>
                </a:solidFill>
              </a14:hiddenFill>
            </a:ext>
          </a:extLst>
        </p:spPr>
        <p:txBody>
          <a:bodyPr anchor="ctr"/>
          <a:lstStyle/>
          <a:p>
            <a:pPr algn="l"/>
            <a:endParaRPr sz="1300" b="1" dirty="0">
              <a:latin typeface="微软雅黑" panose="020B0503020204020204" pitchFamily="34" charset="-122"/>
              <a:ea typeface="微软雅黑" panose="020B0503020204020204" pitchFamily="34" charset="-122"/>
            </a:endParaRPr>
          </a:p>
        </p:txBody>
      </p:sp>
      <p:sp>
        <p:nvSpPr>
          <p:cNvPr id="9" name="矩形 8"/>
          <p:cNvSpPr/>
          <p:nvPr>
            <p:custDataLst>
              <p:tags r:id="rId5"/>
            </p:custDataLst>
          </p:nvPr>
        </p:nvSpPr>
        <p:spPr bwMode="auto">
          <a:xfrm>
            <a:off x="1228090" y="3509010"/>
            <a:ext cx="7021830" cy="378460"/>
          </a:xfrm>
          <a:prstGeom prst="rect">
            <a:avLst/>
          </a:prstGeom>
          <a:noFill/>
          <a:ln w="12700" cap="flat" cmpd="sng" algn="ctr">
            <a:solidFill>
              <a:schemeClr val="accent4">
                <a:lumMod val="100000"/>
              </a:schemeClr>
            </a:solidFill>
            <a:prstDash val="solid"/>
            <a:round/>
            <a:headEnd type="none" w="med" len="med"/>
            <a:tailEnd type="none" w="med" len="med"/>
          </a:ln>
          <a:extLst>
            <a:ext uri="{909E8E84-426E-40DD-AFC4-6F175D3DCCD1}">
              <a14:hiddenFill xmlns:a14="http://schemas.microsoft.com/office/drawing/2010/main">
                <a:solidFill>
                  <a:schemeClr val="accent1">
                    <a:lumMod val="100000"/>
                  </a:schemeClr>
                </a:solidFill>
              </a14:hiddenFill>
            </a:ext>
          </a:extLst>
        </p:spPr>
        <p:txBody>
          <a:bodyPr anchor="ctr"/>
          <a:lstStyle/>
          <a:p>
            <a:pPr algn="l"/>
            <a:endParaRPr sz="1300" b="1">
              <a:latin typeface="微软雅黑" panose="020B0503020204020204" pitchFamily="34" charset="-122"/>
              <a:ea typeface="微软雅黑" panose="020B0503020204020204" pitchFamily="34" charset="-122"/>
            </a:endParaRPr>
          </a:p>
        </p:txBody>
      </p:sp>
      <p:sp>
        <p:nvSpPr>
          <p:cNvPr id="11" name="矩形 10"/>
          <p:cNvSpPr/>
          <p:nvPr>
            <p:custDataLst>
              <p:tags r:id="rId6"/>
            </p:custDataLst>
          </p:nvPr>
        </p:nvSpPr>
        <p:spPr bwMode="auto">
          <a:xfrm>
            <a:off x="1228090" y="4078605"/>
            <a:ext cx="7021830" cy="378460"/>
          </a:xfrm>
          <a:prstGeom prst="rect">
            <a:avLst/>
          </a:prstGeom>
          <a:noFill/>
          <a:ln w="12700" cap="flat" cmpd="sng" algn="ctr">
            <a:solidFill>
              <a:schemeClr val="accent5">
                <a:lumMod val="100000"/>
              </a:schemeClr>
            </a:solidFill>
            <a:prstDash val="solid"/>
            <a:round/>
            <a:headEnd type="none" w="med" len="med"/>
            <a:tailEnd type="none" w="med" len="med"/>
          </a:ln>
          <a:extLst>
            <a:ext uri="{909E8E84-426E-40DD-AFC4-6F175D3DCCD1}">
              <a14:hiddenFill xmlns:a14="http://schemas.microsoft.com/office/drawing/2010/main">
                <a:solidFill>
                  <a:schemeClr val="accent1">
                    <a:lumMod val="100000"/>
                  </a:schemeClr>
                </a:solidFill>
              </a14:hiddenFill>
            </a:ext>
          </a:extLst>
        </p:spPr>
        <p:txBody>
          <a:bodyPr anchor="ctr"/>
          <a:lstStyle/>
          <a:p>
            <a:pPr algn="l"/>
            <a:endParaRPr sz="1300" b="1">
              <a:latin typeface="微软雅黑" panose="020B0503020204020204" pitchFamily="34" charset="-122"/>
              <a:ea typeface="微软雅黑" panose="020B0503020204020204" pitchFamily="34" charset="-122"/>
            </a:endParaRPr>
          </a:p>
        </p:txBody>
      </p:sp>
      <p:sp>
        <p:nvSpPr>
          <p:cNvPr id="12" name="矩形 11"/>
          <p:cNvSpPr/>
          <p:nvPr>
            <p:custDataLst>
              <p:tags r:id="rId7"/>
            </p:custDataLst>
          </p:nvPr>
        </p:nvSpPr>
        <p:spPr bwMode="auto">
          <a:xfrm>
            <a:off x="1228090" y="1798955"/>
            <a:ext cx="967105" cy="378460"/>
          </a:xfrm>
          <a:prstGeom prst="rect">
            <a:avLst/>
          </a:prstGeom>
          <a:noFill/>
          <a:ln w="12700">
            <a:solidFill>
              <a:srgbClr val="C00000"/>
            </a:solidFill>
            <a:round/>
          </a:ln>
          <a:extLst>
            <a:ext uri="{909E8E84-426E-40DD-AFC4-6F175D3DCCD1}">
              <a14:hiddenFill xmlns:a14="http://schemas.microsoft.com/office/drawing/2010/main">
                <a:solidFill>
                  <a:schemeClr val="accent1">
                    <a:lumMod val="100000"/>
                  </a:schemeClr>
                </a:solidFill>
              </a14:hiddenFill>
            </a:ext>
          </a:extLst>
        </p:spPr>
        <p:txBody>
          <a:bodyPr rot="0" spcFirstLastPara="0" vert="horz" wrap="none" lIns="68580" tIns="34290" rIns="68580" bIns="34290" anchor="ctr" anchorCtr="1" forceAA="0" compatLnSpc="1">
            <a:normAutofit/>
          </a:bodyPr>
          <a:lstStyle/>
          <a:p>
            <a:pPr algn="l"/>
            <a:r>
              <a:rPr lang="en-US" altLang="zh-CN" sz="1300" b="1">
                <a:solidFill>
                  <a:schemeClr val="tx1">
                    <a:lumMod val="75000"/>
                    <a:lumOff val="25000"/>
                  </a:schemeClr>
                </a:solidFill>
                <a:latin typeface="微软雅黑" panose="020B0503020204020204" pitchFamily="34" charset="-122"/>
                <a:ea typeface="微软雅黑" panose="020B0503020204020204" pitchFamily="34" charset="-122"/>
              </a:rPr>
              <a:t>01</a:t>
            </a:r>
            <a:endParaRPr lang="en-US" altLang="zh-CN"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4" name="矩形 13"/>
          <p:cNvSpPr/>
          <p:nvPr>
            <p:custDataLst>
              <p:tags r:id="rId8"/>
            </p:custDataLst>
          </p:nvPr>
        </p:nvSpPr>
        <p:spPr bwMode="auto">
          <a:xfrm>
            <a:off x="1228090" y="2368550"/>
            <a:ext cx="967105" cy="378460"/>
          </a:xfrm>
          <a:prstGeom prst="rect">
            <a:avLst/>
          </a:prstGeom>
          <a:noFill/>
          <a:ln w="19050">
            <a:noFill/>
            <a:round/>
          </a:ln>
        </p:spPr>
        <p:txBody>
          <a:bodyPr rot="0" spcFirstLastPara="0" vert="horz" wrap="none" lIns="68580" tIns="34290" rIns="68580" bIns="34290" anchor="ctr" anchorCtr="1" forceAA="0" compatLnSpc="1">
            <a:normAutofit/>
          </a:bodyPr>
          <a:lstStyle/>
          <a:p>
            <a:pPr algn="l"/>
            <a:r>
              <a:rPr lang="en-US" altLang="zh-CN" sz="1300" b="1">
                <a:solidFill>
                  <a:schemeClr val="accent2">
                    <a:lumMod val="100000"/>
                  </a:schemeClr>
                </a:solidFill>
                <a:latin typeface="微软雅黑" panose="020B0503020204020204" pitchFamily="34" charset="-122"/>
                <a:ea typeface="微软雅黑" panose="020B0503020204020204" pitchFamily="34" charset="-122"/>
              </a:rPr>
              <a:t>02</a:t>
            </a:r>
            <a:endParaRPr lang="en-US" altLang="zh-CN" sz="1300" b="1">
              <a:solidFill>
                <a:schemeClr val="accent2">
                  <a:lumMod val="100000"/>
                </a:schemeClr>
              </a:solidFill>
              <a:latin typeface="微软雅黑" panose="020B0503020204020204" pitchFamily="34" charset="-122"/>
              <a:ea typeface="微软雅黑" panose="020B0503020204020204" pitchFamily="34" charset="-122"/>
            </a:endParaRPr>
          </a:p>
        </p:txBody>
      </p:sp>
      <p:sp>
        <p:nvSpPr>
          <p:cNvPr id="18" name="矩形 17"/>
          <p:cNvSpPr/>
          <p:nvPr>
            <p:custDataLst>
              <p:tags r:id="rId9"/>
            </p:custDataLst>
          </p:nvPr>
        </p:nvSpPr>
        <p:spPr bwMode="auto">
          <a:xfrm>
            <a:off x="1228090" y="2938145"/>
            <a:ext cx="967105" cy="378460"/>
          </a:xfrm>
          <a:prstGeom prst="rect">
            <a:avLst/>
          </a:prstGeom>
          <a:noFill/>
          <a:ln w="19050">
            <a:noFill/>
            <a:round/>
          </a:ln>
        </p:spPr>
        <p:txBody>
          <a:bodyPr rot="0" spcFirstLastPara="0" vert="horz" wrap="none" lIns="68580" tIns="34290" rIns="68580" bIns="34290" anchor="ctr" anchorCtr="1" forceAA="0" compatLnSpc="1">
            <a:normAutofit/>
          </a:bodyPr>
          <a:lstStyle/>
          <a:p>
            <a:pPr algn="l"/>
            <a:r>
              <a:rPr lang="en-US" altLang="zh-CN" sz="1300" b="1">
                <a:solidFill>
                  <a:schemeClr val="accent3">
                    <a:lumMod val="100000"/>
                  </a:schemeClr>
                </a:solidFill>
                <a:latin typeface="微软雅黑" panose="020B0503020204020204" pitchFamily="34" charset="-122"/>
                <a:ea typeface="微软雅黑" panose="020B0503020204020204" pitchFamily="34" charset="-122"/>
              </a:rPr>
              <a:t>03</a:t>
            </a:r>
            <a:endParaRPr lang="en-US" altLang="zh-CN" sz="1300" b="1">
              <a:solidFill>
                <a:schemeClr val="accent3">
                  <a:lumMod val="100000"/>
                </a:schemeClr>
              </a:solidFill>
              <a:latin typeface="微软雅黑" panose="020B0503020204020204" pitchFamily="34" charset="-122"/>
              <a:ea typeface="微软雅黑" panose="020B0503020204020204" pitchFamily="34" charset="-122"/>
            </a:endParaRPr>
          </a:p>
        </p:txBody>
      </p:sp>
      <p:sp>
        <p:nvSpPr>
          <p:cNvPr id="20" name="矩形 19"/>
          <p:cNvSpPr/>
          <p:nvPr>
            <p:custDataLst>
              <p:tags r:id="rId10"/>
            </p:custDataLst>
          </p:nvPr>
        </p:nvSpPr>
        <p:spPr bwMode="auto">
          <a:xfrm>
            <a:off x="1228090" y="3509010"/>
            <a:ext cx="967105" cy="378460"/>
          </a:xfrm>
          <a:prstGeom prst="rect">
            <a:avLst/>
          </a:prstGeom>
          <a:noFill/>
          <a:ln w="19050">
            <a:noFill/>
            <a:round/>
          </a:ln>
        </p:spPr>
        <p:txBody>
          <a:bodyPr rot="0" spcFirstLastPara="0" vert="horz" wrap="none" lIns="68580" tIns="34290" rIns="68580" bIns="34290" anchor="ctr" anchorCtr="1" forceAA="0" compatLnSpc="1">
            <a:normAutofit/>
          </a:bodyPr>
          <a:lstStyle/>
          <a:p>
            <a:pPr algn="l"/>
            <a:r>
              <a:rPr lang="en-US" altLang="zh-CN" sz="1300" b="1">
                <a:solidFill>
                  <a:schemeClr val="accent4">
                    <a:lumMod val="100000"/>
                  </a:schemeClr>
                </a:solidFill>
                <a:latin typeface="微软雅黑" panose="020B0503020204020204" pitchFamily="34" charset="-122"/>
                <a:ea typeface="微软雅黑" panose="020B0503020204020204" pitchFamily="34" charset="-122"/>
              </a:rPr>
              <a:t>04</a:t>
            </a:r>
            <a:endParaRPr lang="en-US" altLang="zh-CN" sz="1300" b="1">
              <a:solidFill>
                <a:schemeClr val="accent4">
                  <a:lumMod val="100000"/>
                </a:schemeClr>
              </a:solidFill>
              <a:latin typeface="微软雅黑" panose="020B0503020204020204" pitchFamily="34" charset="-122"/>
              <a:ea typeface="微软雅黑" panose="020B0503020204020204" pitchFamily="34" charset="-122"/>
            </a:endParaRPr>
          </a:p>
        </p:txBody>
      </p:sp>
      <p:sp>
        <p:nvSpPr>
          <p:cNvPr id="25" name="矩形 24"/>
          <p:cNvSpPr/>
          <p:nvPr>
            <p:custDataLst>
              <p:tags r:id="rId11"/>
            </p:custDataLst>
          </p:nvPr>
        </p:nvSpPr>
        <p:spPr bwMode="auto">
          <a:xfrm>
            <a:off x="1228090" y="4078605"/>
            <a:ext cx="967105" cy="378460"/>
          </a:xfrm>
          <a:prstGeom prst="rect">
            <a:avLst/>
          </a:prstGeom>
          <a:noFill/>
          <a:ln w="12700">
            <a:solidFill>
              <a:schemeClr val="bg1">
                <a:lumMod val="50000"/>
              </a:schemeClr>
            </a:solidFill>
            <a:round/>
          </a:ln>
        </p:spPr>
        <p:txBody>
          <a:bodyPr rot="0" spcFirstLastPara="0" vert="horz" wrap="none" lIns="68580" tIns="34290" rIns="68580" bIns="34290" anchor="ctr" anchorCtr="1" forceAA="0" compatLnSpc="1">
            <a:normAutofit/>
          </a:bodyPr>
          <a:lstStyle/>
          <a:p>
            <a:pPr algn="l"/>
            <a:r>
              <a:rPr lang="en-US" altLang="zh-CN" sz="1300" b="1">
                <a:solidFill>
                  <a:schemeClr val="tx1">
                    <a:lumMod val="75000"/>
                    <a:lumOff val="25000"/>
                  </a:schemeClr>
                </a:solidFill>
                <a:latin typeface="微软雅黑" panose="020B0503020204020204" pitchFamily="34" charset="-122"/>
                <a:ea typeface="微软雅黑" panose="020B0503020204020204" pitchFamily="34" charset="-122"/>
              </a:rPr>
              <a:t>05</a:t>
            </a:r>
            <a:endParaRPr lang="en-US" altLang="zh-CN"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cxnSp>
        <p:nvCxnSpPr>
          <p:cNvPr id="26" name="直接连接符 25"/>
          <p:cNvCxnSpPr/>
          <p:nvPr>
            <p:custDataLst>
              <p:tags r:id="rId12"/>
            </p:custDataLst>
          </p:nvPr>
        </p:nvCxnSpPr>
        <p:spPr>
          <a:xfrm>
            <a:off x="2195830" y="1823085"/>
            <a:ext cx="0" cy="330835"/>
          </a:xfrm>
          <a:prstGeom prst="line">
            <a:avLst/>
          </a:prstGeom>
          <a:ln w="12700" cap="flat" cmpd="sng" algn="ctr">
            <a:solidFill>
              <a:schemeClr val="accent1">
                <a:lumMod val="100000"/>
              </a:schemeClr>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直接连接符 26"/>
          <p:cNvCxnSpPr/>
          <p:nvPr>
            <p:custDataLst>
              <p:tags r:id="rId13"/>
            </p:custDataLst>
          </p:nvPr>
        </p:nvCxnSpPr>
        <p:spPr>
          <a:xfrm>
            <a:off x="2195830" y="2392680"/>
            <a:ext cx="0" cy="330835"/>
          </a:xfrm>
          <a:prstGeom prst="line">
            <a:avLst/>
          </a:prstGeom>
          <a:ln w="12700" cap="flat" cmpd="sng" algn="ctr">
            <a:solidFill>
              <a:schemeClr val="accent2">
                <a:lumMod val="100000"/>
              </a:schemeClr>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 name="直接连接符 27"/>
          <p:cNvCxnSpPr/>
          <p:nvPr>
            <p:custDataLst>
              <p:tags r:id="rId14"/>
            </p:custDataLst>
          </p:nvPr>
        </p:nvCxnSpPr>
        <p:spPr>
          <a:xfrm>
            <a:off x="2195830" y="2962275"/>
            <a:ext cx="0" cy="330835"/>
          </a:xfrm>
          <a:prstGeom prst="line">
            <a:avLst/>
          </a:prstGeom>
          <a:ln w="12700" cap="flat" cmpd="sng" algn="ctr">
            <a:solidFill>
              <a:schemeClr val="accent3">
                <a:lumMod val="100000"/>
              </a:schemeClr>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custDataLst>
              <p:tags r:id="rId15"/>
            </p:custDataLst>
          </p:nvPr>
        </p:nvCxnSpPr>
        <p:spPr>
          <a:xfrm>
            <a:off x="2195830" y="3532505"/>
            <a:ext cx="0" cy="330835"/>
          </a:xfrm>
          <a:prstGeom prst="line">
            <a:avLst/>
          </a:prstGeom>
          <a:ln w="12700" cap="flat" cmpd="sng" algn="ctr">
            <a:solidFill>
              <a:schemeClr val="accent4">
                <a:lumMod val="100000"/>
              </a:schemeClr>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0" name="直接连接符 29"/>
          <p:cNvCxnSpPr/>
          <p:nvPr>
            <p:custDataLst>
              <p:tags r:id="rId16"/>
            </p:custDataLst>
          </p:nvPr>
        </p:nvCxnSpPr>
        <p:spPr>
          <a:xfrm>
            <a:off x="2195830" y="4102100"/>
            <a:ext cx="0" cy="330835"/>
          </a:xfrm>
          <a:prstGeom prst="line">
            <a:avLst/>
          </a:prstGeom>
          <a:ln w="12700" cap="flat" cmpd="sng" algn="ctr">
            <a:solidFill>
              <a:schemeClr val="accent5">
                <a:lumMod val="100000"/>
              </a:schemeClr>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矩形 30"/>
          <p:cNvSpPr/>
          <p:nvPr>
            <p:custDataLst>
              <p:tags r:id="rId17"/>
            </p:custDataLst>
          </p:nvPr>
        </p:nvSpPr>
        <p:spPr bwMode="auto">
          <a:xfrm>
            <a:off x="2195830" y="1798955"/>
            <a:ext cx="6054090" cy="378460"/>
          </a:xfrm>
          <a:prstGeom prst="rect">
            <a:avLst/>
          </a:prstGeom>
          <a:noFill/>
          <a:ln w="12700">
            <a:solidFill>
              <a:srgbClr val="C00000"/>
            </a:solidFill>
            <a:round/>
          </a:ln>
          <a:extLst>
            <a:ext uri="{909E8E84-426E-40DD-AFC4-6F175D3DCCD1}">
              <a14:hiddenFill xmlns:a14="http://schemas.microsoft.com/office/drawing/2010/main">
                <a:solidFill>
                  <a:schemeClr val="accent1">
                    <a:lumMod val="100000"/>
                  </a:schemeClr>
                </a:solidFill>
              </a14:hiddenFill>
            </a:ext>
          </a:extLst>
        </p:spPr>
        <p:txBody>
          <a:bodyPr rot="0" spcFirstLastPara="0" vert="horz" wrap="square" lIns="68580" tIns="34290" rIns="68580" bIns="34290" anchor="ctr" anchorCtr="1" forceAA="0" compatLnSpc="1">
            <a:normAutofit/>
          </a:bodyPr>
          <a:lstStyle/>
          <a:p>
            <a:pPr marL="0" lvl="0" indent="0" algn="l">
              <a:lnSpc>
                <a:spcPct val="120000"/>
              </a:lnSpc>
              <a:spcBef>
                <a:spcPts val="0"/>
              </a:spcBef>
              <a:spcAft>
                <a:spcPts val="0"/>
              </a:spcAft>
              <a:buSzPct val="100000"/>
            </a:pPr>
            <a:r>
              <a:rPr lang="en-US" altLang="zh-CN" sz="1300">
                <a:solidFill>
                  <a:schemeClr val="tx1">
                    <a:lumMod val="75000"/>
                    <a:lumOff val="25000"/>
                  </a:schemeClr>
                </a:solidFill>
                <a:latin typeface="微软雅黑" panose="020B0503020204020204" pitchFamily="34" charset="-122"/>
                <a:ea typeface="微软雅黑" panose="020B0503020204020204" pitchFamily="34" charset="-122"/>
              </a:rPr>
              <a:t> </a:t>
            </a:r>
            <a:endParaRPr lang="en-US" altLang="zh-CN"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2" name="矩形 31"/>
          <p:cNvSpPr/>
          <p:nvPr>
            <p:custDataLst>
              <p:tags r:id="rId18"/>
            </p:custDataLst>
          </p:nvPr>
        </p:nvSpPr>
        <p:spPr bwMode="auto">
          <a:xfrm>
            <a:off x="2195830" y="2368550"/>
            <a:ext cx="6054090" cy="378460"/>
          </a:xfrm>
          <a:prstGeom prst="rect">
            <a:avLst/>
          </a:prstGeom>
          <a:noFill/>
          <a:ln w="19050">
            <a:noFill/>
            <a:round/>
          </a:ln>
          <a:extLst>
            <a:ext uri="{909E8E84-426E-40DD-AFC4-6F175D3DCCD1}">
              <a14:hiddenFill xmlns:a14="http://schemas.microsoft.com/office/drawing/2010/main">
                <a:solidFill>
                  <a:schemeClr val="accent1">
                    <a:lumMod val="100000"/>
                  </a:schemeClr>
                </a:solidFill>
              </a14:hiddenFill>
            </a:ext>
          </a:extLst>
        </p:spPr>
        <p:txBody>
          <a:bodyPr rot="0" spcFirstLastPara="0" vert="horz" wrap="square" lIns="68580" tIns="34290" rIns="68580" bIns="34290" anchor="ctr" anchorCtr="1" forceAA="0" compatLnSpc="1">
            <a:normAutofit/>
          </a:bodyPr>
          <a:lstStyle/>
          <a:p>
            <a:pPr marL="0" lvl="0" indent="0" algn="l">
              <a:lnSpc>
                <a:spcPct val="120000"/>
              </a:lnSpc>
              <a:spcBef>
                <a:spcPts val="0"/>
              </a:spcBef>
              <a:spcAft>
                <a:spcPts val="0"/>
              </a:spcAft>
              <a:buSzPct val="100000"/>
            </a:pPr>
            <a:r>
              <a:rPr lang="en-US" altLang="zh-CN" sz="1300">
                <a:solidFill>
                  <a:schemeClr val="tx1">
                    <a:lumMod val="75000"/>
                    <a:lumOff val="25000"/>
                  </a:schemeClr>
                </a:solidFill>
                <a:latin typeface="微软雅黑" panose="020B0503020204020204" pitchFamily="34" charset="-122"/>
                <a:ea typeface="微软雅黑" panose="020B0503020204020204" pitchFamily="34" charset="-122"/>
              </a:rPr>
              <a:t> </a:t>
            </a:r>
            <a:endParaRPr lang="en-US" altLang="zh-CN"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3" name="矩形 32"/>
          <p:cNvSpPr/>
          <p:nvPr>
            <p:custDataLst>
              <p:tags r:id="rId19"/>
            </p:custDataLst>
          </p:nvPr>
        </p:nvSpPr>
        <p:spPr bwMode="auto">
          <a:xfrm>
            <a:off x="2195830" y="2938145"/>
            <a:ext cx="6054090" cy="378460"/>
          </a:xfrm>
          <a:prstGeom prst="rect">
            <a:avLst/>
          </a:prstGeom>
          <a:noFill/>
          <a:ln w="19050">
            <a:noFill/>
            <a:round/>
          </a:ln>
          <a:extLst>
            <a:ext uri="{909E8E84-426E-40DD-AFC4-6F175D3DCCD1}">
              <a14:hiddenFill xmlns:a14="http://schemas.microsoft.com/office/drawing/2010/main">
                <a:solidFill>
                  <a:schemeClr val="accent1">
                    <a:lumMod val="100000"/>
                  </a:schemeClr>
                </a:solidFill>
              </a14:hiddenFill>
            </a:ext>
          </a:extLst>
        </p:spPr>
        <p:txBody>
          <a:bodyPr rot="0" spcFirstLastPara="0" vert="horz" wrap="square" lIns="68580" tIns="34290" rIns="68580" bIns="34290" anchor="ctr" anchorCtr="1" forceAA="0" compatLnSpc="1">
            <a:normAutofit/>
          </a:bodyPr>
          <a:lstStyle/>
          <a:p>
            <a:pPr marL="0" lvl="0" indent="0" algn="l">
              <a:lnSpc>
                <a:spcPct val="120000"/>
              </a:lnSpc>
              <a:spcBef>
                <a:spcPts val="0"/>
              </a:spcBef>
              <a:spcAft>
                <a:spcPts val="0"/>
              </a:spcAft>
              <a:buSzPct val="100000"/>
            </a:pPr>
            <a:r>
              <a:rPr lang="en-US" altLang="zh-CN" sz="1300">
                <a:solidFill>
                  <a:schemeClr val="tx1">
                    <a:lumMod val="75000"/>
                    <a:lumOff val="25000"/>
                  </a:schemeClr>
                </a:solidFill>
                <a:latin typeface="微软雅黑" panose="020B0503020204020204" pitchFamily="34" charset="-122"/>
                <a:ea typeface="微软雅黑" panose="020B0503020204020204" pitchFamily="34" charset="-122"/>
              </a:rPr>
              <a:t> </a:t>
            </a:r>
            <a:endParaRPr lang="en-US" altLang="zh-CN"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4" name="矩形 33"/>
          <p:cNvSpPr/>
          <p:nvPr>
            <p:custDataLst>
              <p:tags r:id="rId20"/>
            </p:custDataLst>
          </p:nvPr>
        </p:nvSpPr>
        <p:spPr bwMode="auto">
          <a:xfrm>
            <a:off x="2195830" y="3509010"/>
            <a:ext cx="6054090" cy="378460"/>
          </a:xfrm>
          <a:prstGeom prst="rect">
            <a:avLst/>
          </a:prstGeom>
          <a:noFill/>
          <a:ln w="19050">
            <a:noFill/>
            <a:round/>
          </a:ln>
          <a:extLst>
            <a:ext uri="{909E8E84-426E-40DD-AFC4-6F175D3DCCD1}">
              <a14:hiddenFill xmlns:a14="http://schemas.microsoft.com/office/drawing/2010/main">
                <a:solidFill>
                  <a:schemeClr val="accent1">
                    <a:lumMod val="100000"/>
                  </a:schemeClr>
                </a:solidFill>
              </a14:hiddenFill>
            </a:ext>
          </a:extLst>
        </p:spPr>
        <p:txBody>
          <a:bodyPr rot="0" spcFirstLastPara="0" vert="horz" wrap="square" lIns="68580" tIns="34290" rIns="68580" bIns="34290" anchor="ctr" anchorCtr="1" forceAA="0" compatLnSpc="1">
            <a:normAutofit/>
          </a:bodyPr>
          <a:lstStyle/>
          <a:p>
            <a:pPr marL="0" lvl="0" indent="0" algn="l">
              <a:lnSpc>
                <a:spcPct val="120000"/>
              </a:lnSpc>
              <a:spcBef>
                <a:spcPts val="0"/>
              </a:spcBef>
              <a:spcAft>
                <a:spcPts val="0"/>
              </a:spcAft>
              <a:buSzPct val="100000"/>
            </a:pPr>
            <a:r>
              <a:rPr lang="en-US" altLang="zh-CN" sz="1300">
                <a:solidFill>
                  <a:schemeClr val="tx1">
                    <a:lumMod val="75000"/>
                    <a:lumOff val="25000"/>
                  </a:schemeClr>
                </a:solidFill>
                <a:latin typeface="微软雅黑" panose="020B0503020204020204" pitchFamily="34" charset="-122"/>
                <a:ea typeface="微软雅黑" panose="020B0503020204020204" pitchFamily="34" charset="-122"/>
              </a:rPr>
              <a:t> </a:t>
            </a:r>
            <a:endParaRPr lang="en-US" altLang="zh-CN"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5" name="矩形 34"/>
          <p:cNvSpPr/>
          <p:nvPr>
            <p:custDataLst>
              <p:tags r:id="rId21"/>
            </p:custDataLst>
          </p:nvPr>
        </p:nvSpPr>
        <p:spPr bwMode="auto">
          <a:xfrm>
            <a:off x="2195830" y="4078605"/>
            <a:ext cx="6054090" cy="378460"/>
          </a:xfrm>
          <a:prstGeom prst="rect">
            <a:avLst/>
          </a:prstGeom>
          <a:noFill/>
          <a:ln w="12700">
            <a:solidFill>
              <a:schemeClr val="bg1">
                <a:lumMod val="50000"/>
              </a:schemeClr>
            </a:solidFill>
            <a:round/>
          </a:ln>
          <a:extLst>
            <a:ext uri="{909E8E84-426E-40DD-AFC4-6F175D3DCCD1}">
              <a14:hiddenFill xmlns:a14="http://schemas.microsoft.com/office/drawing/2010/main">
                <a:solidFill>
                  <a:schemeClr val="accent1">
                    <a:lumMod val="100000"/>
                  </a:schemeClr>
                </a:solidFill>
              </a14:hiddenFill>
            </a:ext>
          </a:extLst>
        </p:spPr>
        <p:txBody>
          <a:bodyPr rot="0" spcFirstLastPara="0" vert="horz" wrap="square" lIns="68580" tIns="34290" rIns="68580" bIns="34290" anchor="ctr" anchorCtr="1" forceAA="0" compatLnSpc="1">
            <a:normAutofit/>
          </a:bodyPr>
          <a:lstStyle/>
          <a:p>
            <a:pPr marL="0" lvl="0" indent="0" algn="l">
              <a:lnSpc>
                <a:spcPct val="120000"/>
              </a:lnSpc>
              <a:spcBef>
                <a:spcPts val="0"/>
              </a:spcBef>
              <a:spcAft>
                <a:spcPts val="0"/>
              </a:spcAft>
              <a:buSzPct val="100000"/>
            </a:pPr>
            <a:r>
              <a:rPr lang="en-US" altLang="zh-CN" sz="1300">
                <a:solidFill>
                  <a:schemeClr val="tx1">
                    <a:lumMod val="75000"/>
                    <a:lumOff val="25000"/>
                  </a:schemeClr>
                </a:solidFill>
                <a:latin typeface="微软雅黑" panose="020B0503020204020204" pitchFamily="34" charset="-122"/>
                <a:ea typeface="微软雅黑" panose="020B0503020204020204" pitchFamily="34" charset="-122"/>
              </a:rPr>
              <a:t> </a:t>
            </a:r>
            <a:endParaRPr lang="en-US" altLang="zh-CN"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8" name="文本框 37"/>
          <p:cNvSpPr txBox="1"/>
          <p:nvPr/>
        </p:nvSpPr>
        <p:spPr>
          <a:xfrm>
            <a:off x="2349500" y="1842135"/>
            <a:ext cx="5435600" cy="291465"/>
          </a:xfrm>
          <a:prstGeom prst="rect">
            <a:avLst/>
          </a:prstGeom>
          <a:noFill/>
        </p:spPr>
        <p:txBody>
          <a:bodyPr wrap="square" rtlCol="0" anchor="t">
            <a:spAutoFit/>
          </a:bodyPr>
          <a:lstStyle/>
          <a:p>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危险作业是否办理了作业许可</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9" name="文本框 38"/>
          <p:cNvSpPr txBox="1"/>
          <p:nvPr/>
        </p:nvSpPr>
        <p:spPr>
          <a:xfrm>
            <a:off x="2349500" y="2432050"/>
            <a:ext cx="5435600" cy="291465"/>
          </a:xfrm>
          <a:prstGeom prst="rect">
            <a:avLst/>
          </a:prstGeom>
          <a:noFill/>
        </p:spPr>
        <p:txBody>
          <a:bodyPr wrap="square" rtlCol="0" anchor="t">
            <a:spAutoFit/>
          </a:bodyPr>
          <a:lstStyle/>
          <a:p>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作业单位监护人员是否到位</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0" name="文本框 39"/>
          <p:cNvSpPr txBox="1"/>
          <p:nvPr/>
        </p:nvSpPr>
        <p:spPr>
          <a:xfrm>
            <a:off x="2349500" y="3001645"/>
            <a:ext cx="5435600" cy="291465"/>
          </a:xfrm>
          <a:prstGeom prst="rect">
            <a:avLst/>
          </a:prstGeom>
          <a:noFill/>
        </p:spPr>
        <p:txBody>
          <a:bodyPr wrap="square" rtlCol="0" anchor="t">
            <a:spAutoFit/>
          </a:bodyPr>
          <a:lstStyle/>
          <a:p>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作业单位是否对作业人员进行了现场安全教育和作业的技术交底</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1" name="文本框 40"/>
          <p:cNvSpPr txBox="1"/>
          <p:nvPr/>
        </p:nvSpPr>
        <p:spPr>
          <a:xfrm>
            <a:off x="2349500" y="3571875"/>
            <a:ext cx="5435600" cy="291465"/>
          </a:xfrm>
          <a:prstGeom prst="rect">
            <a:avLst/>
          </a:prstGeom>
          <a:noFill/>
        </p:spPr>
        <p:txBody>
          <a:bodyPr wrap="square" rtlCol="0" anchor="t">
            <a:spAutoFit/>
          </a:bodyPr>
          <a:lstStyle/>
          <a:p>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作业人员是否持证上岗，是否按照技术交底要求实施，有无违章作业</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2" name="文本框 41"/>
          <p:cNvSpPr txBox="1"/>
          <p:nvPr/>
        </p:nvSpPr>
        <p:spPr>
          <a:xfrm>
            <a:off x="2349500" y="4122420"/>
            <a:ext cx="5899785" cy="291465"/>
          </a:xfrm>
          <a:prstGeom prst="rect">
            <a:avLst/>
          </a:prstGeom>
          <a:noFill/>
        </p:spPr>
        <p:txBody>
          <a:bodyPr wrap="square" rtlCol="0" anchor="t">
            <a:spAutoFit/>
          </a:bodyPr>
          <a:lstStyle/>
          <a:p>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作业人员是否了解作业中存在的危险、危害因素，是否了解相应的防范措施</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ustDataLst>
      <p:tags r:id="rId22"/>
    </p:custDataLst>
  </p:cSld>
  <p:clrMapOvr>
    <a:masterClrMapping/>
  </p:clrMapOvr>
  <p:transition advTm="0">
    <p:wipe dir="d"/>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（1）动火作业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3054350" y="1381125"/>
            <a:ext cx="3510915" cy="30670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班组危险作业过程中的监督检查</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任意多边形 2"/>
          <p:cNvSpPr/>
          <p:nvPr>
            <p:custDataLst>
              <p:tags r:id="rId1"/>
            </p:custDataLst>
          </p:nvPr>
        </p:nvSpPr>
        <p:spPr bwMode="auto">
          <a:xfrm>
            <a:off x="1098550" y="1292860"/>
            <a:ext cx="7289800" cy="3431540"/>
          </a:xfrm>
          <a:custGeom>
            <a:avLst/>
            <a:gdLst>
              <a:gd name="connsiteX0" fmla="*/ 0 w 9505056"/>
              <a:gd name="connsiteY0" fmla="*/ 0 h 4452528"/>
              <a:gd name="connsiteX1" fmla="*/ 3996443 w 9505056"/>
              <a:gd name="connsiteY1" fmla="*/ 0 h 4452528"/>
              <a:gd name="connsiteX2" fmla="*/ 3996443 w 9505056"/>
              <a:gd name="connsiteY2" fmla="*/ 217767 h 4452528"/>
              <a:gd name="connsiteX3" fmla="*/ 5508611 w 9505056"/>
              <a:gd name="connsiteY3" fmla="*/ 217767 h 4452528"/>
              <a:gd name="connsiteX4" fmla="*/ 5508611 w 9505056"/>
              <a:gd name="connsiteY4" fmla="*/ 0 h 4452528"/>
              <a:gd name="connsiteX5" fmla="*/ 9505056 w 9505056"/>
              <a:gd name="connsiteY5" fmla="*/ 0 h 4452528"/>
              <a:gd name="connsiteX6" fmla="*/ 9505056 w 9505056"/>
              <a:gd name="connsiteY6" fmla="*/ 4452528 h 4452528"/>
              <a:gd name="connsiteX7" fmla="*/ 0 w 9505056"/>
              <a:gd name="connsiteY7" fmla="*/ 4452528 h 4452528"/>
              <a:gd name="connsiteX0-1" fmla="*/ 5508611 w 9505056"/>
              <a:gd name="connsiteY0-2" fmla="*/ 217767 h 4452528"/>
              <a:gd name="connsiteX1-3" fmla="*/ 5508611 w 9505056"/>
              <a:gd name="connsiteY1-4" fmla="*/ 0 h 4452528"/>
              <a:gd name="connsiteX2-5" fmla="*/ 9505056 w 9505056"/>
              <a:gd name="connsiteY2-6" fmla="*/ 0 h 4452528"/>
              <a:gd name="connsiteX3-7" fmla="*/ 9505056 w 9505056"/>
              <a:gd name="connsiteY3-8" fmla="*/ 4452528 h 4452528"/>
              <a:gd name="connsiteX4-9" fmla="*/ 0 w 9505056"/>
              <a:gd name="connsiteY4-10" fmla="*/ 4452528 h 4452528"/>
              <a:gd name="connsiteX5-11" fmla="*/ 0 w 9505056"/>
              <a:gd name="connsiteY5-12" fmla="*/ 0 h 4452528"/>
              <a:gd name="connsiteX6-13" fmla="*/ 3996443 w 9505056"/>
              <a:gd name="connsiteY6-14" fmla="*/ 0 h 4452528"/>
              <a:gd name="connsiteX7-15" fmla="*/ 4087883 w 9505056"/>
              <a:gd name="connsiteY7-16" fmla="*/ 309207 h 4452528"/>
              <a:gd name="connsiteX0-17" fmla="*/ 5508611 w 9505056"/>
              <a:gd name="connsiteY0-18" fmla="*/ 217767 h 4452528"/>
              <a:gd name="connsiteX1-19" fmla="*/ 5508611 w 9505056"/>
              <a:gd name="connsiteY1-20" fmla="*/ 0 h 4452528"/>
              <a:gd name="connsiteX2-21" fmla="*/ 9505056 w 9505056"/>
              <a:gd name="connsiteY2-22" fmla="*/ 0 h 4452528"/>
              <a:gd name="connsiteX3-23" fmla="*/ 9505056 w 9505056"/>
              <a:gd name="connsiteY3-24" fmla="*/ 4452528 h 4452528"/>
              <a:gd name="connsiteX4-25" fmla="*/ 0 w 9505056"/>
              <a:gd name="connsiteY4-26" fmla="*/ 4452528 h 4452528"/>
              <a:gd name="connsiteX5-27" fmla="*/ 0 w 9505056"/>
              <a:gd name="connsiteY5-28" fmla="*/ 0 h 4452528"/>
              <a:gd name="connsiteX6-29" fmla="*/ 3996443 w 9505056"/>
              <a:gd name="connsiteY6-30" fmla="*/ 0 h 4452528"/>
              <a:gd name="connsiteX0-31" fmla="*/ 5508611 w 9505056"/>
              <a:gd name="connsiteY0-32" fmla="*/ 0 h 4452528"/>
              <a:gd name="connsiteX1-33" fmla="*/ 9505056 w 9505056"/>
              <a:gd name="connsiteY1-34" fmla="*/ 0 h 4452528"/>
              <a:gd name="connsiteX2-35" fmla="*/ 9505056 w 9505056"/>
              <a:gd name="connsiteY2-36" fmla="*/ 4452528 h 4452528"/>
              <a:gd name="connsiteX3-37" fmla="*/ 0 w 9505056"/>
              <a:gd name="connsiteY3-38" fmla="*/ 4452528 h 4452528"/>
              <a:gd name="connsiteX4-39" fmla="*/ 0 w 9505056"/>
              <a:gd name="connsiteY4-40" fmla="*/ 0 h 4452528"/>
              <a:gd name="connsiteX5-41" fmla="*/ 3996443 w 9505056"/>
              <a:gd name="connsiteY5-42" fmla="*/ 0 h 445252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Lst>
            <a:rect l="l" t="t" r="r" b="b"/>
            <a:pathLst>
              <a:path w="9505056" h="4452528">
                <a:moveTo>
                  <a:pt x="5508611" y="0"/>
                </a:moveTo>
                <a:lnTo>
                  <a:pt x="9505056" y="0"/>
                </a:lnTo>
                <a:lnTo>
                  <a:pt x="9505056" y="4452528"/>
                </a:lnTo>
                <a:lnTo>
                  <a:pt x="0" y="4452528"/>
                </a:lnTo>
                <a:lnTo>
                  <a:pt x="0" y="0"/>
                </a:lnTo>
                <a:lnTo>
                  <a:pt x="3996443" y="0"/>
                </a:lnTo>
              </a:path>
            </a:pathLst>
          </a:custGeom>
          <a:noFill/>
          <a:ln w="98425" cap="rnd">
            <a:solidFill>
              <a:schemeClr val="tx2">
                <a:alpha val="21000"/>
              </a:schemeClr>
            </a:solidFill>
            <a:round/>
          </a:ln>
        </p:spPr>
        <p:txBody>
          <a:bodyPr anchor="ctr"/>
          <a:lstStyle/>
          <a:p>
            <a:pPr algn="ctr"/>
            <a:endParaRPr sz="1350"/>
          </a:p>
        </p:txBody>
      </p:sp>
      <p:sp>
        <p:nvSpPr>
          <p:cNvPr id="6" name="矩形 5"/>
          <p:cNvSpPr/>
          <p:nvPr>
            <p:custDataLst>
              <p:tags r:id="rId2"/>
            </p:custDataLst>
          </p:nvPr>
        </p:nvSpPr>
        <p:spPr bwMode="auto">
          <a:xfrm>
            <a:off x="1228090" y="1798955"/>
            <a:ext cx="7021830" cy="378460"/>
          </a:xfrm>
          <a:prstGeom prst="rect">
            <a:avLst/>
          </a:prstGeom>
          <a:noFill/>
          <a:ln w="12700" cap="flat" cmpd="sng" algn="ctr">
            <a:solidFill>
              <a:schemeClr val="accent1">
                <a:lumMod val="100000"/>
              </a:schemeClr>
            </a:solidFill>
            <a:prstDash val="solid"/>
            <a:round/>
            <a:headEnd type="none" w="med" len="med"/>
            <a:tailEnd type="none" w="med" len="med"/>
          </a:ln>
          <a:extLst>
            <a:ext uri="{909E8E84-426E-40DD-AFC4-6F175D3DCCD1}">
              <a14:hiddenFill xmlns:a14="http://schemas.microsoft.com/office/drawing/2010/main">
                <a:solidFill>
                  <a:schemeClr val="accent1">
                    <a:lumMod val="100000"/>
                  </a:schemeClr>
                </a:solidFill>
              </a14:hiddenFill>
            </a:ext>
          </a:extLst>
        </p:spPr>
        <p:txBody>
          <a:bodyPr anchor="ctr"/>
          <a:lstStyle/>
          <a:p>
            <a:pPr algn="l"/>
            <a:endParaRPr sz="1300" b="1">
              <a:latin typeface="微软雅黑" panose="020B0503020204020204" pitchFamily="34" charset="-122"/>
              <a:ea typeface="微软雅黑" panose="020B0503020204020204" pitchFamily="34" charset="-122"/>
            </a:endParaRPr>
          </a:p>
        </p:txBody>
      </p:sp>
      <p:sp>
        <p:nvSpPr>
          <p:cNvPr id="7" name="矩形 6"/>
          <p:cNvSpPr/>
          <p:nvPr>
            <p:custDataLst>
              <p:tags r:id="rId3"/>
            </p:custDataLst>
          </p:nvPr>
        </p:nvSpPr>
        <p:spPr bwMode="auto">
          <a:xfrm>
            <a:off x="1228090" y="2368550"/>
            <a:ext cx="7021830" cy="378460"/>
          </a:xfrm>
          <a:prstGeom prst="rect">
            <a:avLst/>
          </a:prstGeom>
          <a:noFill/>
          <a:ln w="12700" cap="flat" cmpd="sng" algn="ctr">
            <a:solidFill>
              <a:schemeClr val="accent2">
                <a:lumMod val="100000"/>
              </a:schemeClr>
            </a:solidFill>
            <a:prstDash val="solid"/>
            <a:round/>
            <a:headEnd type="none" w="med" len="med"/>
            <a:tailEnd type="none" w="med" len="med"/>
          </a:ln>
          <a:extLst>
            <a:ext uri="{909E8E84-426E-40DD-AFC4-6F175D3DCCD1}">
              <a14:hiddenFill xmlns:a14="http://schemas.microsoft.com/office/drawing/2010/main">
                <a:solidFill>
                  <a:schemeClr val="accent1">
                    <a:lumMod val="100000"/>
                  </a:schemeClr>
                </a:solidFill>
              </a14:hiddenFill>
            </a:ext>
          </a:extLst>
        </p:spPr>
        <p:txBody>
          <a:bodyPr anchor="ctr"/>
          <a:lstStyle/>
          <a:p>
            <a:pPr algn="l"/>
            <a:endParaRPr sz="1300" b="1">
              <a:latin typeface="微软雅黑" panose="020B0503020204020204" pitchFamily="34" charset="-122"/>
              <a:ea typeface="微软雅黑" panose="020B0503020204020204" pitchFamily="34" charset="-122"/>
            </a:endParaRPr>
          </a:p>
        </p:txBody>
      </p:sp>
      <p:sp>
        <p:nvSpPr>
          <p:cNvPr id="8" name="矩形 7"/>
          <p:cNvSpPr/>
          <p:nvPr>
            <p:custDataLst>
              <p:tags r:id="rId4"/>
            </p:custDataLst>
          </p:nvPr>
        </p:nvSpPr>
        <p:spPr bwMode="auto">
          <a:xfrm>
            <a:off x="1228090" y="2938145"/>
            <a:ext cx="7021830" cy="378460"/>
          </a:xfrm>
          <a:prstGeom prst="rect">
            <a:avLst/>
          </a:prstGeom>
          <a:noFill/>
          <a:ln w="12700" cap="flat" cmpd="sng" algn="ctr">
            <a:solidFill>
              <a:schemeClr val="accent3">
                <a:lumMod val="100000"/>
              </a:schemeClr>
            </a:solidFill>
            <a:prstDash val="solid"/>
            <a:round/>
            <a:headEnd type="none" w="med" len="med"/>
            <a:tailEnd type="none" w="med" len="med"/>
          </a:ln>
          <a:extLst>
            <a:ext uri="{909E8E84-426E-40DD-AFC4-6F175D3DCCD1}">
              <a14:hiddenFill xmlns:a14="http://schemas.microsoft.com/office/drawing/2010/main">
                <a:solidFill>
                  <a:schemeClr val="accent1">
                    <a:lumMod val="100000"/>
                  </a:schemeClr>
                </a:solidFill>
              </a14:hiddenFill>
            </a:ext>
          </a:extLst>
        </p:spPr>
        <p:txBody>
          <a:bodyPr anchor="ctr"/>
          <a:lstStyle/>
          <a:p>
            <a:pPr algn="l"/>
            <a:endParaRPr sz="1300" b="1" dirty="0">
              <a:latin typeface="微软雅黑" panose="020B0503020204020204" pitchFamily="34" charset="-122"/>
              <a:ea typeface="微软雅黑" panose="020B0503020204020204" pitchFamily="34" charset="-122"/>
            </a:endParaRPr>
          </a:p>
        </p:txBody>
      </p:sp>
      <p:sp>
        <p:nvSpPr>
          <p:cNvPr id="9" name="矩形 8"/>
          <p:cNvSpPr/>
          <p:nvPr>
            <p:custDataLst>
              <p:tags r:id="rId5"/>
            </p:custDataLst>
          </p:nvPr>
        </p:nvSpPr>
        <p:spPr bwMode="auto">
          <a:xfrm>
            <a:off x="1228090" y="3509010"/>
            <a:ext cx="7021830" cy="378460"/>
          </a:xfrm>
          <a:prstGeom prst="rect">
            <a:avLst/>
          </a:prstGeom>
          <a:noFill/>
          <a:ln w="12700" cap="flat" cmpd="sng" algn="ctr">
            <a:solidFill>
              <a:schemeClr val="accent4">
                <a:lumMod val="100000"/>
              </a:schemeClr>
            </a:solidFill>
            <a:prstDash val="solid"/>
            <a:round/>
            <a:headEnd type="none" w="med" len="med"/>
            <a:tailEnd type="none" w="med" len="med"/>
          </a:ln>
          <a:extLst>
            <a:ext uri="{909E8E84-426E-40DD-AFC4-6F175D3DCCD1}">
              <a14:hiddenFill xmlns:a14="http://schemas.microsoft.com/office/drawing/2010/main">
                <a:solidFill>
                  <a:schemeClr val="accent1">
                    <a:lumMod val="100000"/>
                  </a:schemeClr>
                </a:solidFill>
              </a14:hiddenFill>
            </a:ext>
          </a:extLst>
        </p:spPr>
        <p:txBody>
          <a:bodyPr anchor="ctr"/>
          <a:lstStyle/>
          <a:p>
            <a:pPr algn="l"/>
            <a:endParaRPr sz="1300" b="1">
              <a:latin typeface="微软雅黑" panose="020B0503020204020204" pitchFamily="34" charset="-122"/>
              <a:ea typeface="微软雅黑" panose="020B0503020204020204" pitchFamily="34" charset="-122"/>
            </a:endParaRPr>
          </a:p>
        </p:txBody>
      </p:sp>
      <p:sp>
        <p:nvSpPr>
          <p:cNvPr id="11" name="矩形 10"/>
          <p:cNvSpPr/>
          <p:nvPr>
            <p:custDataLst>
              <p:tags r:id="rId6"/>
            </p:custDataLst>
          </p:nvPr>
        </p:nvSpPr>
        <p:spPr bwMode="auto">
          <a:xfrm>
            <a:off x="1228090" y="4078605"/>
            <a:ext cx="7021830" cy="378460"/>
          </a:xfrm>
          <a:prstGeom prst="rect">
            <a:avLst/>
          </a:prstGeom>
          <a:noFill/>
          <a:ln w="12700" cap="flat" cmpd="sng" algn="ctr">
            <a:solidFill>
              <a:schemeClr val="accent5">
                <a:lumMod val="100000"/>
              </a:schemeClr>
            </a:solidFill>
            <a:prstDash val="solid"/>
            <a:round/>
            <a:headEnd type="none" w="med" len="med"/>
            <a:tailEnd type="none" w="med" len="med"/>
          </a:ln>
          <a:extLst>
            <a:ext uri="{909E8E84-426E-40DD-AFC4-6F175D3DCCD1}">
              <a14:hiddenFill xmlns:a14="http://schemas.microsoft.com/office/drawing/2010/main">
                <a:solidFill>
                  <a:schemeClr val="accent1">
                    <a:lumMod val="100000"/>
                  </a:schemeClr>
                </a:solidFill>
              </a14:hiddenFill>
            </a:ext>
          </a:extLst>
        </p:spPr>
        <p:txBody>
          <a:bodyPr anchor="ctr"/>
          <a:lstStyle/>
          <a:p>
            <a:pPr algn="l"/>
            <a:endParaRPr sz="1300" b="1">
              <a:latin typeface="微软雅黑" panose="020B0503020204020204" pitchFamily="34" charset="-122"/>
              <a:ea typeface="微软雅黑" panose="020B0503020204020204" pitchFamily="34" charset="-122"/>
            </a:endParaRPr>
          </a:p>
        </p:txBody>
      </p:sp>
      <p:sp>
        <p:nvSpPr>
          <p:cNvPr id="12" name="矩形 11"/>
          <p:cNvSpPr/>
          <p:nvPr>
            <p:custDataLst>
              <p:tags r:id="rId7"/>
            </p:custDataLst>
          </p:nvPr>
        </p:nvSpPr>
        <p:spPr bwMode="auto">
          <a:xfrm>
            <a:off x="1228090" y="1798955"/>
            <a:ext cx="967105" cy="378460"/>
          </a:xfrm>
          <a:prstGeom prst="rect">
            <a:avLst/>
          </a:prstGeom>
          <a:noFill/>
          <a:ln w="12700">
            <a:solidFill>
              <a:srgbClr val="C00000"/>
            </a:solidFill>
            <a:round/>
          </a:ln>
          <a:extLst>
            <a:ext uri="{909E8E84-426E-40DD-AFC4-6F175D3DCCD1}">
              <a14:hiddenFill xmlns:a14="http://schemas.microsoft.com/office/drawing/2010/main">
                <a:solidFill>
                  <a:schemeClr val="accent1">
                    <a:lumMod val="100000"/>
                  </a:schemeClr>
                </a:solidFill>
              </a14:hiddenFill>
            </a:ext>
          </a:extLst>
        </p:spPr>
        <p:txBody>
          <a:bodyPr rot="0" spcFirstLastPara="0" vert="horz" wrap="none" lIns="68580" tIns="34290" rIns="68580" bIns="34290" anchor="ctr" anchorCtr="1" forceAA="0" compatLnSpc="1">
            <a:normAutofit/>
          </a:bodyPr>
          <a:lstStyle/>
          <a:p>
            <a:pPr algn="l"/>
            <a:r>
              <a:rPr lang="en-US" altLang="zh-CN" sz="1300" b="1">
                <a:solidFill>
                  <a:schemeClr val="tx1">
                    <a:lumMod val="75000"/>
                    <a:lumOff val="25000"/>
                  </a:schemeClr>
                </a:solidFill>
                <a:latin typeface="微软雅黑" panose="020B0503020204020204" pitchFamily="34" charset="-122"/>
                <a:ea typeface="微软雅黑" panose="020B0503020204020204" pitchFamily="34" charset="-122"/>
              </a:rPr>
              <a:t>06</a:t>
            </a:r>
            <a:endParaRPr lang="en-US" altLang="zh-CN"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4" name="矩形 13"/>
          <p:cNvSpPr/>
          <p:nvPr>
            <p:custDataLst>
              <p:tags r:id="rId8"/>
            </p:custDataLst>
          </p:nvPr>
        </p:nvSpPr>
        <p:spPr bwMode="auto">
          <a:xfrm>
            <a:off x="1228090" y="2368550"/>
            <a:ext cx="967105" cy="378460"/>
          </a:xfrm>
          <a:prstGeom prst="rect">
            <a:avLst/>
          </a:prstGeom>
          <a:noFill/>
          <a:ln w="19050">
            <a:noFill/>
            <a:round/>
          </a:ln>
        </p:spPr>
        <p:txBody>
          <a:bodyPr rot="0" spcFirstLastPara="0" vert="horz" wrap="none" lIns="68580" tIns="34290" rIns="68580" bIns="34290" anchor="ctr" anchorCtr="1" forceAA="0" compatLnSpc="1">
            <a:normAutofit/>
          </a:bodyPr>
          <a:lstStyle/>
          <a:p>
            <a:pPr algn="l"/>
            <a:r>
              <a:rPr lang="en-US" altLang="zh-CN" sz="1300" b="1">
                <a:solidFill>
                  <a:schemeClr val="accent2">
                    <a:lumMod val="100000"/>
                  </a:schemeClr>
                </a:solidFill>
                <a:latin typeface="微软雅黑" panose="020B0503020204020204" pitchFamily="34" charset="-122"/>
                <a:ea typeface="微软雅黑" panose="020B0503020204020204" pitchFamily="34" charset="-122"/>
              </a:rPr>
              <a:t>07</a:t>
            </a:r>
            <a:endParaRPr lang="en-US" altLang="zh-CN" sz="1300" b="1">
              <a:solidFill>
                <a:schemeClr val="accent2">
                  <a:lumMod val="100000"/>
                </a:schemeClr>
              </a:solidFill>
              <a:latin typeface="微软雅黑" panose="020B0503020204020204" pitchFamily="34" charset="-122"/>
              <a:ea typeface="微软雅黑" panose="020B0503020204020204" pitchFamily="34" charset="-122"/>
            </a:endParaRPr>
          </a:p>
        </p:txBody>
      </p:sp>
      <p:sp>
        <p:nvSpPr>
          <p:cNvPr id="18" name="矩形 17"/>
          <p:cNvSpPr/>
          <p:nvPr>
            <p:custDataLst>
              <p:tags r:id="rId9"/>
            </p:custDataLst>
          </p:nvPr>
        </p:nvSpPr>
        <p:spPr bwMode="auto">
          <a:xfrm>
            <a:off x="1228090" y="2938145"/>
            <a:ext cx="967105" cy="378460"/>
          </a:xfrm>
          <a:prstGeom prst="rect">
            <a:avLst/>
          </a:prstGeom>
          <a:noFill/>
          <a:ln w="19050">
            <a:noFill/>
            <a:round/>
          </a:ln>
        </p:spPr>
        <p:txBody>
          <a:bodyPr rot="0" spcFirstLastPara="0" vert="horz" wrap="none" lIns="68580" tIns="34290" rIns="68580" bIns="34290" anchor="ctr" anchorCtr="1" forceAA="0" compatLnSpc="1">
            <a:normAutofit/>
          </a:bodyPr>
          <a:lstStyle/>
          <a:p>
            <a:pPr algn="l"/>
            <a:r>
              <a:rPr lang="en-US" altLang="zh-CN" sz="1300" b="1">
                <a:solidFill>
                  <a:schemeClr val="accent3">
                    <a:lumMod val="100000"/>
                  </a:schemeClr>
                </a:solidFill>
                <a:latin typeface="微软雅黑" panose="020B0503020204020204" pitchFamily="34" charset="-122"/>
                <a:ea typeface="微软雅黑" panose="020B0503020204020204" pitchFamily="34" charset="-122"/>
              </a:rPr>
              <a:t>08</a:t>
            </a:r>
            <a:endParaRPr lang="en-US" altLang="zh-CN" sz="1300" b="1">
              <a:solidFill>
                <a:schemeClr val="accent3">
                  <a:lumMod val="100000"/>
                </a:schemeClr>
              </a:solidFill>
              <a:latin typeface="微软雅黑" panose="020B0503020204020204" pitchFamily="34" charset="-122"/>
              <a:ea typeface="微软雅黑" panose="020B0503020204020204" pitchFamily="34" charset="-122"/>
            </a:endParaRPr>
          </a:p>
        </p:txBody>
      </p:sp>
      <p:sp>
        <p:nvSpPr>
          <p:cNvPr id="20" name="矩形 19"/>
          <p:cNvSpPr/>
          <p:nvPr>
            <p:custDataLst>
              <p:tags r:id="rId10"/>
            </p:custDataLst>
          </p:nvPr>
        </p:nvSpPr>
        <p:spPr bwMode="auto">
          <a:xfrm>
            <a:off x="1228090" y="3509010"/>
            <a:ext cx="967105" cy="378460"/>
          </a:xfrm>
          <a:prstGeom prst="rect">
            <a:avLst/>
          </a:prstGeom>
          <a:noFill/>
          <a:ln w="19050">
            <a:noFill/>
            <a:round/>
          </a:ln>
        </p:spPr>
        <p:txBody>
          <a:bodyPr rot="0" spcFirstLastPara="0" vert="horz" wrap="none" lIns="68580" tIns="34290" rIns="68580" bIns="34290" anchor="ctr" anchorCtr="1" forceAA="0" compatLnSpc="1">
            <a:normAutofit/>
          </a:bodyPr>
          <a:lstStyle/>
          <a:p>
            <a:pPr algn="l"/>
            <a:r>
              <a:rPr lang="en-US" altLang="zh-CN" sz="1300" b="1">
                <a:solidFill>
                  <a:schemeClr val="accent4">
                    <a:lumMod val="100000"/>
                  </a:schemeClr>
                </a:solidFill>
                <a:latin typeface="微软雅黑" panose="020B0503020204020204" pitchFamily="34" charset="-122"/>
                <a:ea typeface="微软雅黑" panose="020B0503020204020204" pitchFamily="34" charset="-122"/>
              </a:rPr>
              <a:t>09</a:t>
            </a:r>
            <a:endParaRPr lang="en-US" altLang="zh-CN" sz="1300" b="1">
              <a:solidFill>
                <a:schemeClr val="accent4">
                  <a:lumMod val="100000"/>
                </a:schemeClr>
              </a:solidFill>
              <a:latin typeface="微软雅黑" panose="020B0503020204020204" pitchFamily="34" charset="-122"/>
              <a:ea typeface="微软雅黑" panose="020B0503020204020204" pitchFamily="34" charset="-122"/>
            </a:endParaRPr>
          </a:p>
        </p:txBody>
      </p:sp>
      <p:sp>
        <p:nvSpPr>
          <p:cNvPr id="25" name="矩形 24"/>
          <p:cNvSpPr/>
          <p:nvPr>
            <p:custDataLst>
              <p:tags r:id="rId11"/>
            </p:custDataLst>
          </p:nvPr>
        </p:nvSpPr>
        <p:spPr bwMode="auto">
          <a:xfrm>
            <a:off x="1228090" y="4078605"/>
            <a:ext cx="967105" cy="378460"/>
          </a:xfrm>
          <a:prstGeom prst="rect">
            <a:avLst/>
          </a:prstGeom>
          <a:noFill/>
          <a:ln w="12700">
            <a:solidFill>
              <a:schemeClr val="bg1">
                <a:lumMod val="50000"/>
              </a:schemeClr>
            </a:solidFill>
            <a:round/>
          </a:ln>
        </p:spPr>
        <p:txBody>
          <a:bodyPr rot="0" spcFirstLastPara="0" vert="horz" wrap="none" lIns="68580" tIns="34290" rIns="68580" bIns="34290" anchor="ctr" anchorCtr="1" forceAA="0" compatLnSpc="1">
            <a:normAutofit/>
          </a:bodyPr>
          <a:lstStyle/>
          <a:p>
            <a:pPr algn="l"/>
            <a:r>
              <a:rPr lang="en-US" altLang="zh-CN" sz="1300" b="1">
                <a:solidFill>
                  <a:schemeClr val="tx1">
                    <a:lumMod val="75000"/>
                    <a:lumOff val="25000"/>
                  </a:schemeClr>
                </a:solidFill>
                <a:latin typeface="微软雅黑" panose="020B0503020204020204" pitchFamily="34" charset="-122"/>
                <a:ea typeface="微软雅黑" panose="020B0503020204020204" pitchFamily="34" charset="-122"/>
              </a:rPr>
              <a:t>10</a:t>
            </a:r>
            <a:endParaRPr lang="en-US" altLang="zh-CN"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cxnSp>
        <p:nvCxnSpPr>
          <p:cNvPr id="26" name="直接连接符 25"/>
          <p:cNvCxnSpPr/>
          <p:nvPr>
            <p:custDataLst>
              <p:tags r:id="rId12"/>
            </p:custDataLst>
          </p:nvPr>
        </p:nvCxnSpPr>
        <p:spPr>
          <a:xfrm>
            <a:off x="2195830" y="1823085"/>
            <a:ext cx="0" cy="330835"/>
          </a:xfrm>
          <a:prstGeom prst="line">
            <a:avLst/>
          </a:prstGeom>
          <a:ln w="12700" cap="flat" cmpd="sng" algn="ctr">
            <a:solidFill>
              <a:schemeClr val="accent1">
                <a:lumMod val="100000"/>
              </a:schemeClr>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直接连接符 26"/>
          <p:cNvCxnSpPr/>
          <p:nvPr>
            <p:custDataLst>
              <p:tags r:id="rId13"/>
            </p:custDataLst>
          </p:nvPr>
        </p:nvCxnSpPr>
        <p:spPr>
          <a:xfrm>
            <a:off x="2195830" y="2392680"/>
            <a:ext cx="0" cy="330835"/>
          </a:xfrm>
          <a:prstGeom prst="line">
            <a:avLst/>
          </a:prstGeom>
          <a:ln w="12700" cap="flat" cmpd="sng" algn="ctr">
            <a:solidFill>
              <a:schemeClr val="accent2">
                <a:lumMod val="100000"/>
              </a:schemeClr>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 name="直接连接符 27"/>
          <p:cNvCxnSpPr/>
          <p:nvPr>
            <p:custDataLst>
              <p:tags r:id="rId14"/>
            </p:custDataLst>
          </p:nvPr>
        </p:nvCxnSpPr>
        <p:spPr>
          <a:xfrm>
            <a:off x="2195830" y="2962275"/>
            <a:ext cx="0" cy="330835"/>
          </a:xfrm>
          <a:prstGeom prst="line">
            <a:avLst/>
          </a:prstGeom>
          <a:ln w="12700" cap="flat" cmpd="sng" algn="ctr">
            <a:solidFill>
              <a:schemeClr val="accent3">
                <a:lumMod val="100000"/>
              </a:schemeClr>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custDataLst>
              <p:tags r:id="rId15"/>
            </p:custDataLst>
          </p:nvPr>
        </p:nvCxnSpPr>
        <p:spPr>
          <a:xfrm>
            <a:off x="2195830" y="3532505"/>
            <a:ext cx="0" cy="330835"/>
          </a:xfrm>
          <a:prstGeom prst="line">
            <a:avLst/>
          </a:prstGeom>
          <a:ln w="12700" cap="flat" cmpd="sng" algn="ctr">
            <a:solidFill>
              <a:schemeClr val="accent4">
                <a:lumMod val="100000"/>
              </a:schemeClr>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0" name="直接连接符 29"/>
          <p:cNvCxnSpPr/>
          <p:nvPr>
            <p:custDataLst>
              <p:tags r:id="rId16"/>
            </p:custDataLst>
          </p:nvPr>
        </p:nvCxnSpPr>
        <p:spPr>
          <a:xfrm>
            <a:off x="2195830" y="4102100"/>
            <a:ext cx="0" cy="330835"/>
          </a:xfrm>
          <a:prstGeom prst="line">
            <a:avLst/>
          </a:prstGeom>
          <a:ln w="12700" cap="flat" cmpd="sng" algn="ctr">
            <a:solidFill>
              <a:schemeClr val="accent5">
                <a:lumMod val="100000"/>
              </a:schemeClr>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矩形 30"/>
          <p:cNvSpPr/>
          <p:nvPr>
            <p:custDataLst>
              <p:tags r:id="rId17"/>
            </p:custDataLst>
          </p:nvPr>
        </p:nvSpPr>
        <p:spPr bwMode="auto">
          <a:xfrm>
            <a:off x="2195830" y="1798955"/>
            <a:ext cx="6054090" cy="378460"/>
          </a:xfrm>
          <a:prstGeom prst="rect">
            <a:avLst/>
          </a:prstGeom>
          <a:noFill/>
          <a:ln w="12700">
            <a:solidFill>
              <a:srgbClr val="C00000"/>
            </a:solidFill>
            <a:round/>
          </a:ln>
          <a:extLst>
            <a:ext uri="{909E8E84-426E-40DD-AFC4-6F175D3DCCD1}">
              <a14:hiddenFill xmlns:a14="http://schemas.microsoft.com/office/drawing/2010/main">
                <a:solidFill>
                  <a:schemeClr val="accent1">
                    <a:lumMod val="100000"/>
                  </a:schemeClr>
                </a:solidFill>
              </a14:hiddenFill>
            </a:ext>
          </a:extLst>
        </p:spPr>
        <p:txBody>
          <a:bodyPr rot="0" spcFirstLastPara="0" vert="horz" wrap="square" lIns="68580" tIns="34290" rIns="68580" bIns="34290" anchor="ctr" anchorCtr="1" forceAA="0" compatLnSpc="1">
            <a:normAutofit/>
          </a:bodyPr>
          <a:lstStyle/>
          <a:p>
            <a:pPr marL="0" lvl="0" indent="0" algn="l">
              <a:lnSpc>
                <a:spcPct val="120000"/>
              </a:lnSpc>
              <a:spcBef>
                <a:spcPts val="0"/>
              </a:spcBef>
              <a:spcAft>
                <a:spcPts val="0"/>
              </a:spcAft>
              <a:buSzPct val="100000"/>
            </a:pPr>
            <a:r>
              <a:rPr lang="en-US" altLang="zh-CN" sz="1300">
                <a:solidFill>
                  <a:schemeClr val="tx1">
                    <a:lumMod val="75000"/>
                    <a:lumOff val="25000"/>
                  </a:schemeClr>
                </a:solidFill>
                <a:latin typeface="微软雅黑" panose="020B0503020204020204" pitchFamily="34" charset="-122"/>
                <a:ea typeface="微软雅黑" panose="020B0503020204020204" pitchFamily="34" charset="-122"/>
              </a:rPr>
              <a:t> </a:t>
            </a:r>
            <a:endParaRPr lang="en-US" altLang="zh-CN"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2" name="矩形 31"/>
          <p:cNvSpPr/>
          <p:nvPr>
            <p:custDataLst>
              <p:tags r:id="rId18"/>
            </p:custDataLst>
          </p:nvPr>
        </p:nvSpPr>
        <p:spPr bwMode="auto">
          <a:xfrm>
            <a:off x="2195830" y="2368550"/>
            <a:ext cx="6054090" cy="378460"/>
          </a:xfrm>
          <a:prstGeom prst="rect">
            <a:avLst/>
          </a:prstGeom>
          <a:noFill/>
          <a:ln w="19050">
            <a:noFill/>
            <a:round/>
          </a:ln>
          <a:extLst>
            <a:ext uri="{909E8E84-426E-40DD-AFC4-6F175D3DCCD1}">
              <a14:hiddenFill xmlns:a14="http://schemas.microsoft.com/office/drawing/2010/main">
                <a:solidFill>
                  <a:schemeClr val="accent1">
                    <a:lumMod val="100000"/>
                  </a:schemeClr>
                </a:solidFill>
              </a14:hiddenFill>
            </a:ext>
          </a:extLst>
        </p:spPr>
        <p:txBody>
          <a:bodyPr rot="0" spcFirstLastPara="0" vert="horz" wrap="square" lIns="68580" tIns="34290" rIns="68580" bIns="34290" anchor="ctr" anchorCtr="1" forceAA="0" compatLnSpc="1">
            <a:normAutofit/>
          </a:bodyPr>
          <a:lstStyle/>
          <a:p>
            <a:pPr marL="0" lvl="0" indent="0" algn="l">
              <a:lnSpc>
                <a:spcPct val="120000"/>
              </a:lnSpc>
              <a:spcBef>
                <a:spcPts val="0"/>
              </a:spcBef>
              <a:spcAft>
                <a:spcPts val="0"/>
              </a:spcAft>
              <a:buSzPct val="100000"/>
            </a:pPr>
            <a:r>
              <a:rPr lang="en-US" altLang="zh-CN" sz="1300">
                <a:solidFill>
                  <a:schemeClr val="tx1">
                    <a:lumMod val="75000"/>
                    <a:lumOff val="25000"/>
                  </a:schemeClr>
                </a:solidFill>
                <a:latin typeface="微软雅黑" panose="020B0503020204020204" pitchFamily="34" charset="-122"/>
                <a:ea typeface="微软雅黑" panose="020B0503020204020204" pitchFamily="34" charset="-122"/>
              </a:rPr>
              <a:t> </a:t>
            </a:r>
            <a:endParaRPr lang="en-US" altLang="zh-CN"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3" name="矩形 32"/>
          <p:cNvSpPr/>
          <p:nvPr>
            <p:custDataLst>
              <p:tags r:id="rId19"/>
            </p:custDataLst>
          </p:nvPr>
        </p:nvSpPr>
        <p:spPr bwMode="auto">
          <a:xfrm>
            <a:off x="2195830" y="2938145"/>
            <a:ext cx="6054090" cy="378460"/>
          </a:xfrm>
          <a:prstGeom prst="rect">
            <a:avLst/>
          </a:prstGeom>
          <a:noFill/>
          <a:ln w="19050">
            <a:noFill/>
            <a:round/>
          </a:ln>
          <a:extLst>
            <a:ext uri="{909E8E84-426E-40DD-AFC4-6F175D3DCCD1}">
              <a14:hiddenFill xmlns:a14="http://schemas.microsoft.com/office/drawing/2010/main">
                <a:solidFill>
                  <a:schemeClr val="accent1">
                    <a:lumMod val="100000"/>
                  </a:schemeClr>
                </a:solidFill>
              </a14:hiddenFill>
            </a:ext>
          </a:extLst>
        </p:spPr>
        <p:txBody>
          <a:bodyPr rot="0" spcFirstLastPara="0" vert="horz" wrap="square" lIns="68580" tIns="34290" rIns="68580" bIns="34290" anchor="ctr" anchorCtr="1" forceAA="0" compatLnSpc="1">
            <a:normAutofit/>
          </a:bodyPr>
          <a:lstStyle/>
          <a:p>
            <a:pPr marL="0" lvl="0" indent="0" algn="l">
              <a:lnSpc>
                <a:spcPct val="120000"/>
              </a:lnSpc>
              <a:spcBef>
                <a:spcPts val="0"/>
              </a:spcBef>
              <a:spcAft>
                <a:spcPts val="0"/>
              </a:spcAft>
              <a:buSzPct val="100000"/>
            </a:pPr>
            <a:r>
              <a:rPr lang="en-US" altLang="zh-CN" sz="1300">
                <a:solidFill>
                  <a:schemeClr val="tx1">
                    <a:lumMod val="75000"/>
                    <a:lumOff val="25000"/>
                  </a:schemeClr>
                </a:solidFill>
                <a:latin typeface="微软雅黑" panose="020B0503020204020204" pitchFamily="34" charset="-122"/>
                <a:ea typeface="微软雅黑" panose="020B0503020204020204" pitchFamily="34" charset="-122"/>
              </a:rPr>
              <a:t> </a:t>
            </a:r>
            <a:endParaRPr lang="en-US" altLang="zh-CN"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4" name="矩形 33"/>
          <p:cNvSpPr/>
          <p:nvPr>
            <p:custDataLst>
              <p:tags r:id="rId20"/>
            </p:custDataLst>
          </p:nvPr>
        </p:nvSpPr>
        <p:spPr bwMode="auto">
          <a:xfrm>
            <a:off x="2195830" y="3509010"/>
            <a:ext cx="6054090" cy="378460"/>
          </a:xfrm>
          <a:prstGeom prst="rect">
            <a:avLst/>
          </a:prstGeom>
          <a:noFill/>
          <a:ln w="19050">
            <a:noFill/>
            <a:round/>
          </a:ln>
          <a:extLst>
            <a:ext uri="{909E8E84-426E-40DD-AFC4-6F175D3DCCD1}">
              <a14:hiddenFill xmlns:a14="http://schemas.microsoft.com/office/drawing/2010/main">
                <a:solidFill>
                  <a:schemeClr val="accent1">
                    <a:lumMod val="100000"/>
                  </a:schemeClr>
                </a:solidFill>
              </a14:hiddenFill>
            </a:ext>
          </a:extLst>
        </p:spPr>
        <p:txBody>
          <a:bodyPr rot="0" spcFirstLastPara="0" vert="horz" wrap="square" lIns="68580" tIns="34290" rIns="68580" bIns="34290" anchor="ctr" anchorCtr="1" forceAA="0" compatLnSpc="1">
            <a:normAutofit/>
          </a:bodyPr>
          <a:lstStyle/>
          <a:p>
            <a:pPr marL="0" lvl="0" indent="0" algn="l">
              <a:lnSpc>
                <a:spcPct val="120000"/>
              </a:lnSpc>
              <a:spcBef>
                <a:spcPts val="0"/>
              </a:spcBef>
              <a:spcAft>
                <a:spcPts val="0"/>
              </a:spcAft>
              <a:buSzPct val="100000"/>
            </a:pPr>
            <a:r>
              <a:rPr lang="en-US" altLang="zh-CN" sz="1300">
                <a:solidFill>
                  <a:schemeClr val="tx1">
                    <a:lumMod val="75000"/>
                    <a:lumOff val="25000"/>
                  </a:schemeClr>
                </a:solidFill>
                <a:latin typeface="微软雅黑" panose="020B0503020204020204" pitchFamily="34" charset="-122"/>
                <a:ea typeface="微软雅黑" panose="020B0503020204020204" pitchFamily="34" charset="-122"/>
              </a:rPr>
              <a:t> </a:t>
            </a:r>
            <a:endParaRPr lang="en-US" altLang="zh-CN"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5" name="矩形 34"/>
          <p:cNvSpPr/>
          <p:nvPr>
            <p:custDataLst>
              <p:tags r:id="rId21"/>
            </p:custDataLst>
          </p:nvPr>
        </p:nvSpPr>
        <p:spPr bwMode="auto">
          <a:xfrm>
            <a:off x="2195830" y="4078605"/>
            <a:ext cx="6054090" cy="378460"/>
          </a:xfrm>
          <a:prstGeom prst="rect">
            <a:avLst/>
          </a:prstGeom>
          <a:noFill/>
          <a:ln w="12700">
            <a:solidFill>
              <a:schemeClr val="bg1">
                <a:lumMod val="50000"/>
              </a:schemeClr>
            </a:solidFill>
            <a:round/>
          </a:ln>
          <a:extLst>
            <a:ext uri="{909E8E84-426E-40DD-AFC4-6F175D3DCCD1}">
              <a14:hiddenFill xmlns:a14="http://schemas.microsoft.com/office/drawing/2010/main">
                <a:solidFill>
                  <a:schemeClr val="accent1">
                    <a:lumMod val="100000"/>
                  </a:schemeClr>
                </a:solidFill>
              </a14:hiddenFill>
            </a:ext>
          </a:extLst>
        </p:spPr>
        <p:txBody>
          <a:bodyPr rot="0" spcFirstLastPara="0" vert="horz" wrap="square" lIns="68580" tIns="34290" rIns="68580" bIns="34290" anchor="ctr" anchorCtr="1" forceAA="0" compatLnSpc="1">
            <a:normAutofit/>
          </a:bodyPr>
          <a:lstStyle/>
          <a:p>
            <a:pPr marL="0" lvl="0" indent="0" algn="l">
              <a:lnSpc>
                <a:spcPct val="120000"/>
              </a:lnSpc>
              <a:spcBef>
                <a:spcPts val="0"/>
              </a:spcBef>
              <a:spcAft>
                <a:spcPts val="0"/>
              </a:spcAft>
              <a:buSzPct val="100000"/>
            </a:pPr>
            <a:r>
              <a:rPr lang="en-US" altLang="zh-CN" sz="1300">
                <a:solidFill>
                  <a:schemeClr val="tx1">
                    <a:lumMod val="75000"/>
                    <a:lumOff val="25000"/>
                  </a:schemeClr>
                </a:solidFill>
                <a:latin typeface="微软雅黑" panose="020B0503020204020204" pitchFamily="34" charset="-122"/>
                <a:ea typeface="微软雅黑" panose="020B0503020204020204" pitchFamily="34" charset="-122"/>
              </a:rPr>
              <a:t> </a:t>
            </a:r>
            <a:endParaRPr lang="en-US" altLang="zh-CN"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8" name="文本框 37"/>
          <p:cNvSpPr txBox="1"/>
          <p:nvPr/>
        </p:nvSpPr>
        <p:spPr>
          <a:xfrm>
            <a:off x="2349500" y="1842135"/>
            <a:ext cx="5435600" cy="291465"/>
          </a:xfrm>
          <a:prstGeom prst="rect">
            <a:avLst/>
          </a:prstGeom>
          <a:noFill/>
        </p:spPr>
        <p:txBody>
          <a:bodyPr wrap="square" rtlCol="0" anchor="t">
            <a:spAutoFit/>
          </a:bodyPr>
          <a:lstStyle/>
          <a:p>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作业人员是否正确使用相应的劳动防护用品</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9" name="文本框 38"/>
          <p:cNvSpPr txBox="1"/>
          <p:nvPr/>
        </p:nvSpPr>
        <p:spPr>
          <a:xfrm>
            <a:off x="2349500" y="2432050"/>
            <a:ext cx="5435600" cy="291465"/>
          </a:xfrm>
          <a:prstGeom prst="rect">
            <a:avLst/>
          </a:prstGeom>
          <a:noFill/>
        </p:spPr>
        <p:txBody>
          <a:bodyPr wrap="square" rtlCol="0" anchor="t">
            <a:spAutoFit/>
          </a:bodyPr>
          <a:lstStyle/>
          <a:p>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作业时使用的设备设施是否完好，有无存在缺陷</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0" name="文本框 39"/>
          <p:cNvSpPr txBox="1"/>
          <p:nvPr/>
        </p:nvSpPr>
        <p:spPr>
          <a:xfrm>
            <a:off x="2349500" y="3001645"/>
            <a:ext cx="5435600" cy="291465"/>
          </a:xfrm>
          <a:prstGeom prst="rect">
            <a:avLst/>
          </a:prstGeom>
          <a:noFill/>
        </p:spPr>
        <p:txBody>
          <a:bodyPr wrap="square" rtlCol="0" anchor="t">
            <a:spAutoFit/>
          </a:bodyPr>
          <a:lstStyle/>
          <a:p>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使用的特种设备是否经过质检部门检测，是否在有效期内</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1" name="文本框 40"/>
          <p:cNvSpPr txBox="1"/>
          <p:nvPr/>
        </p:nvSpPr>
        <p:spPr>
          <a:xfrm>
            <a:off x="2349500" y="3571875"/>
            <a:ext cx="5435600" cy="291465"/>
          </a:xfrm>
          <a:prstGeom prst="rect">
            <a:avLst/>
          </a:prstGeom>
          <a:noFill/>
        </p:spPr>
        <p:txBody>
          <a:bodyPr wrap="square" rtlCol="0" anchor="t">
            <a:spAutoFit/>
          </a:bodyPr>
          <a:lstStyle/>
          <a:p>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现场安装后，有无经过安检人员确认，有无确认记录和签字</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2" name="文本框 41"/>
          <p:cNvSpPr txBox="1"/>
          <p:nvPr/>
        </p:nvSpPr>
        <p:spPr>
          <a:xfrm>
            <a:off x="2349500" y="4122420"/>
            <a:ext cx="5899785" cy="291465"/>
          </a:xfrm>
          <a:prstGeom prst="rect">
            <a:avLst/>
          </a:prstGeom>
          <a:noFill/>
        </p:spPr>
        <p:txBody>
          <a:bodyPr wrap="square" rtlCol="0" anchor="t">
            <a:spAutoFit/>
          </a:bodyPr>
          <a:lstStyle/>
          <a:p>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作业现场使用的电气设备是否符合国家或行业标准要求等</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ustDataLst>
      <p:tags r:id="rId22"/>
    </p:custDataLst>
  </p:cSld>
  <p:clrMapOvr>
    <a:masterClrMapping/>
  </p:clrMapOvr>
  <p:transition advTm="0">
    <p:wipe dir="d"/>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（2）受限空间作业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20" name="组合 19"/>
          <p:cNvGrpSpPr/>
          <p:nvPr/>
        </p:nvGrpSpPr>
        <p:grpSpPr>
          <a:xfrm>
            <a:off x="1577975" y="1934845"/>
            <a:ext cx="5988685" cy="1569085"/>
            <a:chOff x="-370" y="1937"/>
            <a:chExt cx="7199" cy="1886"/>
          </a:xfrm>
        </p:grpSpPr>
        <p:sp>
          <p:nvSpPr>
            <p:cNvPr id="25" name="椭圆 24"/>
            <p:cNvSpPr/>
            <p:nvPr>
              <p:custDataLst>
                <p:tags r:id="rId1"/>
              </p:custDataLst>
            </p:nvPr>
          </p:nvSpPr>
          <p:spPr>
            <a:xfrm>
              <a:off x="4943" y="1937"/>
              <a:ext cx="1887" cy="1887"/>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67500" tIns="35100" rIns="67500" bIns="35100" rtlCol="0" anchor="ctr">
              <a:normAutofit/>
            </a:bodyPr>
            <a:lstStyle/>
            <a:p>
              <a:pPr algn="ct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8" name="任意多边形 33"/>
            <p:cNvSpPr/>
            <p:nvPr>
              <p:custDataLst>
                <p:tags r:id="rId2"/>
              </p:custDataLst>
            </p:nvPr>
          </p:nvSpPr>
          <p:spPr>
            <a:xfrm>
              <a:off x="5083" y="2077"/>
              <a:ext cx="1607" cy="919"/>
            </a:xfrm>
            <a:custGeom>
              <a:avLst/>
              <a:gdLst>
                <a:gd name="connsiteX0" fmla="*/ 728255 w 1456510"/>
                <a:gd name="connsiteY0" fmla="*/ 0 h 832757"/>
                <a:gd name="connsiteX1" fmla="*/ 1456510 w 1456510"/>
                <a:gd name="connsiteY1" fmla="*/ 728255 h 832757"/>
                <a:gd name="connsiteX2" fmla="*/ 1452750 w 1456510"/>
                <a:gd name="connsiteY2" fmla="*/ 802715 h 832757"/>
                <a:gd name="connsiteX3" fmla="*/ 1448165 w 1456510"/>
                <a:gd name="connsiteY3" fmla="*/ 832757 h 832757"/>
                <a:gd name="connsiteX4" fmla="*/ 851034 w 1456510"/>
                <a:gd name="connsiteY4" fmla="*/ 832757 h 832757"/>
                <a:gd name="connsiteX5" fmla="*/ 852352 w 1456510"/>
                <a:gd name="connsiteY5" fmla="*/ 826226 h 832757"/>
                <a:gd name="connsiteX6" fmla="*/ 728255 w 1456510"/>
                <a:gd name="connsiteY6" fmla="*/ 702129 h 832757"/>
                <a:gd name="connsiteX7" fmla="*/ 604158 w 1456510"/>
                <a:gd name="connsiteY7" fmla="*/ 826226 h 832757"/>
                <a:gd name="connsiteX8" fmla="*/ 605477 w 1456510"/>
                <a:gd name="connsiteY8" fmla="*/ 832757 h 832757"/>
                <a:gd name="connsiteX9" fmla="*/ 8345 w 1456510"/>
                <a:gd name="connsiteY9" fmla="*/ 832757 h 832757"/>
                <a:gd name="connsiteX10" fmla="*/ 3760 w 1456510"/>
                <a:gd name="connsiteY10" fmla="*/ 802715 h 832757"/>
                <a:gd name="connsiteX11" fmla="*/ 0 w 1456510"/>
                <a:gd name="connsiteY11" fmla="*/ 728255 h 832757"/>
                <a:gd name="connsiteX12" fmla="*/ 728255 w 1456510"/>
                <a:gd name="connsiteY12" fmla="*/ 0 h 83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6510" h="832757">
                  <a:moveTo>
                    <a:pt x="728255" y="0"/>
                  </a:moveTo>
                  <a:cubicBezTo>
                    <a:pt x="1130459" y="0"/>
                    <a:pt x="1456510" y="326051"/>
                    <a:pt x="1456510" y="728255"/>
                  </a:cubicBezTo>
                  <a:cubicBezTo>
                    <a:pt x="1456510" y="753393"/>
                    <a:pt x="1455236" y="778233"/>
                    <a:pt x="1452750" y="802715"/>
                  </a:cubicBezTo>
                  <a:lnTo>
                    <a:pt x="1448165" y="832757"/>
                  </a:lnTo>
                  <a:lnTo>
                    <a:pt x="851034" y="832757"/>
                  </a:lnTo>
                  <a:lnTo>
                    <a:pt x="852352" y="826226"/>
                  </a:lnTo>
                  <a:cubicBezTo>
                    <a:pt x="852352" y="757689"/>
                    <a:pt x="796792" y="702129"/>
                    <a:pt x="728255" y="702129"/>
                  </a:cubicBezTo>
                  <a:cubicBezTo>
                    <a:pt x="659718" y="702129"/>
                    <a:pt x="604158" y="757689"/>
                    <a:pt x="604158" y="826226"/>
                  </a:cubicBezTo>
                  <a:lnTo>
                    <a:pt x="605477" y="832757"/>
                  </a:lnTo>
                  <a:lnTo>
                    <a:pt x="8345" y="832757"/>
                  </a:lnTo>
                  <a:lnTo>
                    <a:pt x="3760" y="802715"/>
                  </a:lnTo>
                  <a:cubicBezTo>
                    <a:pt x="1274" y="778233"/>
                    <a:pt x="0" y="753393"/>
                    <a:pt x="0" y="728255"/>
                  </a:cubicBezTo>
                  <a:cubicBezTo>
                    <a:pt x="0" y="326051"/>
                    <a:pt x="326051" y="0"/>
                    <a:pt x="728255"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7500" tIns="35100" rIns="67500" bIns="35100" rtlCol="0" anchor="ctr">
              <a:normAutofit/>
            </a:bodyPr>
            <a:lstStyle/>
            <a:p>
              <a:pPr algn="ct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9" name="文本框 28"/>
            <p:cNvSpPr txBox="1"/>
            <p:nvPr>
              <p:custDataLst>
                <p:tags r:id="rId3"/>
              </p:custDataLst>
            </p:nvPr>
          </p:nvSpPr>
          <p:spPr>
            <a:xfrm>
              <a:off x="5219" y="3024"/>
              <a:ext cx="1336" cy="572"/>
            </a:xfrm>
            <a:prstGeom prst="rect">
              <a:avLst/>
            </a:prstGeom>
          </p:spPr>
          <p:txBody>
            <a:bodyPr wrap="square" lIns="67500" tIns="35100" rIns="67500" bIns="35100" anchor="ctr" anchorCtr="0">
              <a:normAutofit/>
            </a:bodyPr>
            <a:lstStyle>
              <a:defPPr>
                <a:defRPr lang="zh-CN"/>
              </a:defPPr>
            </a:lstStyle>
            <a:p>
              <a:pPr marL="0" lvl="0" indent="0" algn="ctr">
                <a:lnSpc>
                  <a:spcPct val="100000"/>
                </a:lnSpc>
                <a:spcBef>
                  <a:spcPts val="0"/>
                </a:spcBef>
                <a:spcAft>
                  <a:spcPts val="0"/>
                </a:spcAft>
                <a:buSzPct val="100000"/>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预防对策</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0" name="椭圆 29"/>
            <p:cNvSpPr/>
            <p:nvPr>
              <p:custDataLst>
                <p:tags r:id="rId4"/>
              </p:custDataLst>
            </p:nvPr>
          </p:nvSpPr>
          <p:spPr>
            <a:xfrm>
              <a:off x="2287" y="1937"/>
              <a:ext cx="1887" cy="1887"/>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wrap="square" lIns="67500" tIns="35100" rIns="67500" bIns="35100" rtlCol="0" anchor="ctr">
              <a:normAutofit/>
            </a:bodyPr>
            <a:lstStyle/>
            <a:p>
              <a:pPr algn="ct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1" name="任意多边形 29"/>
            <p:cNvSpPr/>
            <p:nvPr>
              <p:custDataLst>
                <p:tags r:id="rId5"/>
              </p:custDataLst>
            </p:nvPr>
          </p:nvSpPr>
          <p:spPr>
            <a:xfrm>
              <a:off x="2427" y="2077"/>
              <a:ext cx="1607" cy="919"/>
            </a:xfrm>
            <a:custGeom>
              <a:avLst/>
              <a:gdLst>
                <a:gd name="connsiteX0" fmla="*/ 728255 w 1456510"/>
                <a:gd name="connsiteY0" fmla="*/ 0 h 832757"/>
                <a:gd name="connsiteX1" fmla="*/ 1456510 w 1456510"/>
                <a:gd name="connsiteY1" fmla="*/ 728255 h 832757"/>
                <a:gd name="connsiteX2" fmla="*/ 1452750 w 1456510"/>
                <a:gd name="connsiteY2" fmla="*/ 802715 h 832757"/>
                <a:gd name="connsiteX3" fmla="*/ 1448165 w 1456510"/>
                <a:gd name="connsiteY3" fmla="*/ 832757 h 832757"/>
                <a:gd name="connsiteX4" fmla="*/ 851034 w 1456510"/>
                <a:gd name="connsiteY4" fmla="*/ 832757 h 832757"/>
                <a:gd name="connsiteX5" fmla="*/ 852352 w 1456510"/>
                <a:gd name="connsiteY5" fmla="*/ 826226 h 832757"/>
                <a:gd name="connsiteX6" fmla="*/ 728255 w 1456510"/>
                <a:gd name="connsiteY6" fmla="*/ 702129 h 832757"/>
                <a:gd name="connsiteX7" fmla="*/ 604158 w 1456510"/>
                <a:gd name="connsiteY7" fmla="*/ 826226 h 832757"/>
                <a:gd name="connsiteX8" fmla="*/ 605477 w 1456510"/>
                <a:gd name="connsiteY8" fmla="*/ 832757 h 832757"/>
                <a:gd name="connsiteX9" fmla="*/ 8345 w 1456510"/>
                <a:gd name="connsiteY9" fmla="*/ 832757 h 832757"/>
                <a:gd name="connsiteX10" fmla="*/ 3760 w 1456510"/>
                <a:gd name="connsiteY10" fmla="*/ 802715 h 832757"/>
                <a:gd name="connsiteX11" fmla="*/ 0 w 1456510"/>
                <a:gd name="connsiteY11" fmla="*/ 728255 h 832757"/>
                <a:gd name="connsiteX12" fmla="*/ 728255 w 1456510"/>
                <a:gd name="connsiteY12" fmla="*/ 0 h 83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6510" h="832757">
                  <a:moveTo>
                    <a:pt x="728255" y="0"/>
                  </a:moveTo>
                  <a:cubicBezTo>
                    <a:pt x="1130459" y="0"/>
                    <a:pt x="1456510" y="326051"/>
                    <a:pt x="1456510" y="728255"/>
                  </a:cubicBezTo>
                  <a:cubicBezTo>
                    <a:pt x="1456510" y="753393"/>
                    <a:pt x="1455236" y="778233"/>
                    <a:pt x="1452750" y="802715"/>
                  </a:cubicBezTo>
                  <a:lnTo>
                    <a:pt x="1448165" y="832757"/>
                  </a:lnTo>
                  <a:lnTo>
                    <a:pt x="851034" y="832757"/>
                  </a:lnTo>
                  <a:lnTo>
                    <a:pt x="852352" y="826226"/>
                  </a:lnTo>
                  <a:cubicBezTo>
                    <a:pt x="852352" y="757689"/>
                    <a:pt x="796792" y="702129"/>
                    <a:pt x="728255" y="702129"/>
                  </a:cubicBezTo>
                  <a:cubicBezTo>
                    <a:pt x="659718" y="702129"/>
                    <a:pt x="604158" y="757689"/>
                    <a:pt x="604158" y="826226"/>
                  </a:cubicBezTo>
                  <a:lnTo>
                    <a:pt x="605477" y="832757"/>
                  </a:lnTo>
                  <a:lnTo>
                    <a:pt x="8345" y="832757"/>
                  </a:lnTo>
                  <a:lnTo>
                    <a:pt x="3760" y="802715"/>
                  </a:lnTo>
                  <a:cubicBezTo>
                    <a:pt x="1274" y="778233"/>
                    <a:pt x="0" y="753393"/>
                    <a:pt x="0" y="728255"/>
                  </a:cubicBezTo>
                  <a:cubicBezTo>
                    <a:pt x="0" y="326051"/>
                    <a:pt x="326051" y="0"/>
                    <a:pt x="728255" y="0"/>
                  </a:cubicBez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7500" tIns="35100" rIns="67500" bIns="35100" rtlCol="0" anchor="ctr">
              <a:normAutofit/>
            </a:bodyPr>
            <a:lstStyle/>
            <a:p>
              <a:pPr algn="ct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2" name="稻壳儿小白白(http://dwz.cn/Wu2UP)"/>
            <p:cNvSpPr>
              <a:spLocks noEditPoints="1"/>
            </p:cNvSpPr>
            <p:nvPr>
              <p:custDataLst>
                <p:tags r:id="rId6"/>
              </p:custDataLst>
            </p:nvPr>
          </p:nvSpPr>
          <p:spPr bwMode="auto">
            <a:xfrm>
              <a:off x="3001" y="2266"/>
              <a:ext cx="459" cy="426"/>
            </a:xfrm>
            <a:custGeom>
              <a:avLst/>
              <a:gdLst>
                <a:gd name="T0" fmla="*/ 9 w 52"/>
                <a:gd name="T1" fmla="*/ 28 h 48"/>
                <a:gd name="T2" fmla="*/ 5 w 52"/>
                <a:gd name="T3" fmla="*/ 28 h 48"/>
                <a:gd name="T4" fmla="*/ 0 w 52"/>
                <a:gd name="T5" fmla="*/ 24 h 48"/>
                <a:gd name="T6" fmla="*/ 3 w 52"/>
                <a:gd name="T7" fmla="*/ 14 h 48"/>
                <a:gd name="T8" fmla="*/ 10 w 52"/>
                <a:gd name="T9" fmla="*/ 16 h 48"/>
                <a:gd name="T10" fmla="*/ 14 w 52"/>
                <a:gd name="T11" fmla="*/ 16 h 48"/>
                <a:gd name="T12" fmla="*/ 14 w 52"/>
                <a:gd name="T13" fmla="*/ 18 h 48"/>
                <a:gd name="T14" fmla="*/ 16 w 52"/>
                <a:gd name="T15" fmla="*/ 24 h 48"/>
                <a:gd name="T16" fmla="*/ 9 w 52"/>
                <a:gd name="T17" fmla="*/ 28 h 48"/>
                <a:gd name="T18" fmla="*/ 10 w 52"/>
                <a:gd name="T19" fmla="*/ 14 h 48"/>
                <a:gd name="T20" fmla="*/ 4 w 52"/>
                <a:gd name="T21" fmla="*/ 7 h 48"/>
                <a:gd name="T22" fmla="*/ 10 w 52"/>
                <a:gd name="T23" fmla="*/ 0 h 48"/>
                <a:gd name="T24" fmla="*/ 17 w 52"/>
                <a:gd name="T25" fmla="*/ 7 h 48"/>
                <a:gd name="T26" fmla="*/ 10 w 52"/>
                <a:gd name="T27" fmla="*/ 14 h 48"/>
                <a:gd name="T28" fmla="*/ 38 w 52"/>
                <a:gd name="T29" fmla="*/ 48 h 48"/>
                <a:gd name="T30" fmla="*/ 14 w 52"/>
                <a:gd name="T31" fmla="*/ 48 h 48"/>
                <a:gd name="T32" fmla="*/ 7 w 52"/>
                <a:gd name="T33" fmla="*/ 42 h 48"/>
                <a:gd name="T34" fmla="*/ 16 w 52"/>
                <a:gd name="T35" fmla="*/ 26 h 48"/>
                <a:gd name="T36" fmla="*/ 26 w 52"/>
                <a:gd name="T37" fmla="*/ 30 h 48"/>
                <a:gd name="T38" fmla="*/ 35 w 52"/>
                <a:gd name="T39" fmla="*/ 26 h 48"/>
                <a:gd name="T40" fmla="*/ 45 w 52"/>
                <a:gd name="T41" fmla="*/ 42 h 48"/>
                <a:gd name="T42" fmla="*/ 38 w 52"/>
                <a:gd name="T43" fmla="*/ 48 h 48"/>
                <a:gd name="T44" fmla="*/ 26 w 52"/>
                <a:gd name="T45" fmla="*/ 28 h 48"/>
                <a:gd name="T46" fmla="*/ 16 w 52"/>
                <a:gd name="T47" fmla="*/ 18 h 48"/>
                <a:gd name="T48" fmla="*/ 26 w 52"/>
                <a:gd name="T49" fmla="*/ 7 h 48"/>
                <a:gd name="T50" fmla="*/ 36 w 52"/>
                <a:gd name="T51" fmla="*/ 18 h 48"/>
                <a:gd name="T52" fmla="*/ 26 w 52"/>
                <a:gd name="T53" fmla="*/ 28 h 48"/>
                <a:gd name="T54" fmla="*/ 41 w 52"/>
                <a:gd name="T55" fmla="*/ 14 h 48"/>
                <a:gd name="T56" fmla="*/ 34 w 52"/>
                <a:gd name="T57" fmla="*/ 7 h 48"/>
                <a:gd name="T58" fmla="*/ 41 w 52"/>
                <a:gd name="T59" fmla="*/ 0 h 48"/>
                <a:gd name="T60" fmla="*/ 48 w 52"/>
                <a:gd name="T61" fmla="*/ 7 h 48"/>
                <a:gd name="T62" fmla="*/ 41 w 52"/>
                <a:gd name="T63" fmla="*/ 14 h 48"/>
                <a:gd name="T64" fmla="*/ 46 w 52"/>
                <a:gd name="T65" fmla="*/ 28 h 48"/>
                <a:gd name="T66" fmla="*/ 43 w 52"/>
                <a:gd name="T67" fmla="*/ 28 h 48"/>
                <a:gd name="T68" fmla="*/ 36 w 52"/>
                <a:gd name="T69" fmla="*/ 24 h 48"/>
                <a:gd name="T70" fmla="*/ 38 w 52"/>
                <a:gd name="T71" fmla="*/ 18 h 48"/>
                <a:gd name="T72" fmla="*/ 38 w 52"/>
                <a:gd name="T73" fmla="*/ 16 h 48"/>
                <a:gd name="T74" fmla="*/ 41 w 52"/>
                <a:gd name="T75" fmla="*/ 16 h 48"/>
                <a:gd name="T76" fmla="*/ 48 w 52"/>
                <a:gd name="T77" fmla="*/ 14 h 48"/>
                <a:gd name="T78" fmla="*/ 52 w 52"/>
                <a:gd name="T79" fmla="*/ 24 h 48"/>
                <a:gd name="T80" fmla="*/ 46 w 52"/>
                <a:gd name="T81" fmla="*/ 2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48">
                  <a:moveTo>
                    <a:pt x="9" y="28"/>
                  </a:moveTo>
                  <a:cubicBezTo>
                    <a:pt x="5" y="28"/>
                    <a:pt x="5" y="28"/>
                    <a:pt x="5" y="28"/>
                  </a:cubicBezTo>
                  <a:cubicBezTo>
                    <a:pt x="3" y="28"/>
                    <a:pt x="0" y="27"/>
                    <a:pt x="0" y="24"/>
                  </a:cubicBezTo>
                  <a:cubicBezTo>
                    <a:pt x="0" y="21"/>
                    <a:pt x="0" y="14"/>
                    <a:pt x="3" y="14"/>
                  </a:cubicBezTo>
                  <a:cubicBezTo>
                    <a:pt x="4" y="14"/>
                    <a:pt x="7" y="16"/>
                    <a:pt x="10" y="16"/>
                  </a:cubicBezTo>
                  <a:cubicBezTo>
                    <a:pt x="12" y="16"/>
                    <a:pt x="13" y="16"/>
                    <a:pt x="14" y="16"/>
                  </a:cubicBezTo>
                  <a:cubicBezTo>
                    <a:pt x="14" y="16"/>
                    <a:pt x="14" y="17"/>
                    <a:pt x="14" y="18"/>
                  </a:cubicBezTo>
                  <a:cubicBezTo>
                    <a:pt x="14" y="20"/>
                    <a:pt x="15" y="22"/>
                    <a:pt x="16" y="24"/>
                  </a:cubicBezTo>
                  <a:cubicBezTo>
                    <a:pt x="13" y="25"/>
                    <a:pt x="11" y="26"/>
                    <a:pt x="9" y="28"/>
                  </a:cubicBezTo>
                  <a:close/>
                  <a:moveTo>
                    <a:pt x="10" y="14"/>
                  </a:moveTo>
                  <a:cubicBezTo>
                    <a:pt x="7" y="14"/>
                    <a:pt x="4" y="11"/>
                    <a:pt x="4" y="7"/>
                  </a:cubicBezTo>
                  <a:cubicBezTo>
                    <a:pt x="4" y="4"/>
                    <a:pt x="7" y="0"/>
                    <a:pt x="10" y="0"/>
                  </a:cubicBezTo>
                  <a:cubicBezTo>
                    <a:pt x="14" y="0"/>
                    <a:pt x="17" y="4"/>
                    <a:pt x="17" y="7"/>
                  </a:cubicBezTo>
                  <a:cubicBezTo>
                    <a:pt x="17" y="11"/>
                    <a:pt x="14" y="14"/>
                    <a:pt x="10" y="14"/>
                  </a:cubicBezTo>
                  <a:close/>
                  <a:moveTo>
                    <a:pt x="38" y="48"/>
                  </a:moveTo>
                  <a:cubicBezTo>
                    <a:pt x="14" y="48"/>
                    <a:pt x="14" y="48"/>
                    <a:pt x="14" y="48"/>
                  </a:cubicBezTo>
                  <a:cubicBezTo>
                    <a:pt x="10" y="48"/>
                    <a:pt x="7" y="46"/>
                    <a:pt x="7" y="42"/>
                  </a:cubicBezTo>
                  <a:cubicBezTo>
                    <a:pt x="7" y="35"/>
                    <a:pt x="8" y="26"/>
                    <a:pt x="16" y="26"/>
                  </a:cubicBezTo>
                  <a:cubicBezTo>
                    <a:pt x="17" y="26"/>
                    <a:pt x="20" y="30"/>
                    <a:pt x="26" y="30"/>
                  </a:cubicBezTo>
                  <a:cubicBezTo>
                    <a:pt x="31" y="30"/>
                    <a:pt x="35" y="26"/>
                    <a:pt x="35" y="26"/>
                  </a:cubicBezTo>
                  <a:cubicBezTo>
                    <a:pt x="43" y="26"/>
                    <a:pt x="45" y="35"/>
                    <a:pt x="45" y="42"/>
                  </a:cubicBezTo>
                  <a:cubicBezTo>
                    <a:pt x="45" y="46"/>
                    <a:pt x="42" y="48"/>
                    <a:pt x="38" y="48"/>
                  </a:cubicBezTo>
                  <a:close/>
                  <a:moveTo>
                    <a:pt x="26" y="28"/>
                  </a:moveTo>
                  <a:cubicBezTo>
                    <a:pt x="20" y="28"/>
                    <a:pt x="16" y="23"/>
                    <a:pt x="16" y="18"/>
                  </a:cubicBezTo>
                  <a:cubicBezTo>
                    <a:pt x="16" y="12"/>
                    <a:pt x="20" y="7"/>
                    <a:pt x="26" y="7"/>
                  </a:cubicBezTo>
                  <a:cubicBezTo>
                    <a:pt x="32" y="7"/>
                    <a:pt x="36" y="12"/>
                    <a:pt x="36" y="18"/>
                  </a:cubicBezTo>
                  <a:cubicBezTo>
                    <a:pt x="36" y="23"/>
                    <a:pt x="32" y="28"/>
                    <a:pt x="26" y="28"/>
                  </a:cubicBezTo>
                  <a:close/>
                  <a:moveTo>
                    <a:pt x="41" y="14"/>
                  </a:moveTo>
                  <a:cubicBezTo>
                    <a:pt x="37" y="14"/>
                    <a:pt x="34" y="11"/>
                    <a:pt x="34" y="7"/>
                  </a:cubicBezTo>
                  <a:cubicBezTo>
                    <a:pt x="34" y="4"/>
                    <a:pt x="37" y="0"/>
                    <a:pt x="41" y="0"/>
                  </a:cubicBezTo>
                  <a:cubicBezTo>
                    <a:pt x="45" y="0"/>
                    <a:pt x="48" y="4"/>
                    <a:pt x="48" y="7"/>
                  </a:cubicBezTo>
                  <a:cubicBezTo>
                    <a:pt x="48" y="11"/>
                    <a:pt x="45" y="14"/>
                    <a:pt x="41" y="14"/>
                  </a:cubicBezTo>
                  <a:close/>
                  <a:moveTo>
                    <a:pt x="46" y="28"/>
                  </a:moveTo>
                  <a:cubicBezTo>
                    <a:pt x="43" y="28"/>
                    <a:pt x="43" y="28"/>
                    <a:pt x="43" y="28"/>
                  </a:cubicBezTo>
                  <a:cubicBezTo>
                    <a:pt x="41" y="26"/>
                    <a:pt x="38" y="25"/>
                    <a:pt x="36" y="24"/>
                  </a:cubicBezTo>
                  <a:cubicBezTo>
                    <a:pt x="37" y="22"/>
                    <a:pt x="38" y="20"/>
                    <a:pt x="38" y="18"/>
                  </a:cubicBezTo>
                  <a:cubicBezTo>
                    <a:pt x="38" y="17"/>
                    <a:pt x="38" y="16"/>
                    <a:pt x="38" y="16"/>
                  </a:cubicBezTo>
                  <a:cubicBezTo>
                    <a:pt x="39" y="16"/>
                    <a:pt x="40" y="16"/>
                    <a:pt x="41" y="16"/>
                  </a:cubicBezTo>
                  <a:cubicBezTo>
                    <a:pt x="45" y="16"/>
                    <a:pt x="48" y="14"/>
                    <a:pt x="48" y="14"/>
                  </a:cubicBezTo>
                  <a:cubicBezTo>
                    <a:pt x="52" y="14"/>
                    <a:pt x="52" y="21"/>
                    <a:pt x="52" y="24"/>
                  </a:cubicBezTo>
                  <a:cubicBezTo>
                    <a:pt x="52" y="27"/>
                    <a:pt x="49" y="28"/>
                    <a:pt x="46" y="28"/>
                  </a:cubicBezTo>
                  <a:close/>
                </a:path>
              </a:pathLst>
            </a:custGeom>
            <a:solidFill>
              <a:schemeClr val="bg1"/>
            </a:solidFill>
            <a:ln>
              <a:solidFill>
                <a:schemeClr val="bg1"/>
              </a:solidFill>
            </a:ln>
          </p:spPr>
          <p:txBody>
            <a:bodyPr wrap="square" lIns="67500" tIns="35100" rIns="67500" bIns="35100">
              <a:normAutofit/>
            </a:bodyPr>
            <a:lstStyle/>
            <a:p>
              <a:pPr>
                <a:defRPr/>
              </a:pPr>
              <a:endParaRPr lang="id-ID" sz="14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34" name="文本框 33"/>
            <p:cNvSpPr txBox="1"/>
            <p:nvPr>
              <p:custDataLst>
                <p:tags r:id="rId7"/>
              </p:custDataLst>
            </p:nvPr>
          </p:nvSpPr>
          <p:spPr>
            <a:xfrm>
              <a:off x="2562" y="3024"/>
              <a:ext cx="1336" cy="572"/>
            </a:xfrm>
            <a:prstGeom prst="rect">
              <a:avLst/>
            </a:prstGeom>
          </p:spPr>
          <p:txBody>
            <a:bodyPr wrap="square" lIns="67500" tIns="35100" rIns="67500" bIns="35100" anchor="ctr" anchorCtr="0">
              <a:normAutofit/>
            </a:bodyPr>
            <a:lstStyle>
              <a:defPPr>
                <a:defRPr lang="zh-CN"/>
              </a:defPPr>
            </a:lstStyle>
            <a:p>
              <a:pPr marL="0" lvl="0" indent="0" algn="ctr">
                <a:lnSpc>
                  <a:spcPct val="100000"/>
                </a:lnSpc>
                <a:spcBef>
                  <a:spcPts val="0"/>
                </a:spcBef>
                <a:spcAft>
                  <a:spcPts val="0"/>
                </a:spcAft>
                <a:buSzPct val="100000"/>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作业分布</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5" name="椭圆 34"/>
            <p:cNvSpPr/>
            <p:nvPr>
              <p:custDataLst>
                <p:tags r:id="rId8"/>
              </p:custDataLst>
            </p:nvPr>
          </p:nvSpPr>
          <p:spPr>
            <a:xfrm>
              <a:off x="-370" y="1937"/>
              <a:ext cx="1887" cy="1887"/>
            </a:xfrm>
            <a:prstGeom prst="ellipse">
              <a:avLst/>
            </a:prstGeom>
            <a:no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67500" tIns="35100" rIns="67500" bIns="35100" rtlCol="0" anchor="ctr">
              <a:normAutofit/>
            </a:bodyPr>
            <a:lstStyle/>
            <a:p>
              <a:pPr algn="ct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6" name="任意多边形 14"/>
            <p:cNvSpPr/>
            <p:nvPr>
              <p:custDataLst>
                <p:tags r:id="rId9"/>
              </p:custDataLst>
            </p:nvPr>
          </p:nvSpPr>
          <p:spPr>
            <a:xfrm>
              <a:off x="-229" y="2077"/>
              <a:ext cx="1607" cy="919"/>
            </a:xfrm>
            <a:custGeom>
              <a:avLst/>
              <a:gdLst>
                <a:gd name="connsiteX0" fmla="*/ 728255 w 1456510"/>
                <a:gd name="connsiteY0" fmla="*/ 0 h 832757"/>
                <a:gd name="connsiteX1" fmla="*/ 1456510 w 1456510"/>
                <a:gd name="connsiteY1" fmla="*/ 728255 h 832757"/>
                <a:gd name="connsiteX2" fmla="*/ 1452750 w 1456510"/>
                <a:gd name="connsiteY2" fmla="*/ 802715 h 832757"/>
                <a:gd name="connsiteX3" fmla="*/ 1448165 w 1456510"/>
                <a:gd name="connsiteY3" fmla="*/ 832757 h 832757"/>
                <a:gd name="connsiteX4" fmla="*/ 851034 w 1456510"/>
                <a:gd name="connsiteY4" fmla="*/ 832757 h 832757"/>
                <a:gd name="connsiteX5" fmla="*/ 852352 w 1456510"/>
                <a:gd name="connsiteY5" fmla="*/ 826226 h 832757"/>
                <a:gd name="connsiteX6" fmla="*/ 728255 w 1456510"/>
                <a:gd name="connsiteY6" fmla="*/ 702129 h 832757"/>
                <a:gd name="connsiteX7" fmla="*/ 604158 w 1456510"/>
                <a:gd name="connsiteY7" fmla="*/ 826226 h 832757"/>
                <a:gd name="connsiteX8" fmla="*/ 605477 w 1456510"/>
                <a:gd name="connsiteY8" fmla="*/ 832757 h 832757"/>
                <a:gd name="connsiteX9" fmla="*/ 8345 w 1456510"/>
                <a:gd name="connsiteY9" fmla="*/ 832757 h 832757"/>
                <a:gd name="connsiteX10" fmla="*/ 3760 w 1456510"/>
                <a:gd name="connsiteY10" fmla="*/ 802715 h 832757"/>
                <a:gd name="connsiteX11" fmla="*/ 0 w 1456510"/>
                <a:gd name="connsiteY11" fmla="*/ 728255 h 832757"/>
                <a:gd name="connsiteX12" fmla="*/ 728255 w 1456510"/>
                <a:gd name="connsiteY12" fmla="*/ 0 h 83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6510" h="832757">
                  <a:moveTo>
                    <a:pt x="728255" y="0"/>
                  </a:moveTo>
                  <a:cubicBezTo>
                    <a:pt x="1130459" y="0"/>
                    <a:pt x="1456510" y="326051"/>
                    <a:pt x="1456510" y="728255"/>
                  </a:cubicBezTo>
                  <a:cubicBezTo>
                    <a:pt x="1456510" y="753393"/>
                    <a:pt x="1455236" y="778233"/>
                    <a:pt x="1452750" y="802715"/>
                  </a:cubicBezTo>
                  <a:lnTo>
                    <a:pt x="1448165" y="832757"/>
                  </a:lnTo>
                  <a:lnTo>
                    <a:pt x="851034" y="832757"/>
                  </a:lnTo>
                  <a:lnTo>
                    <a:pt x="852352" y="826226"/>
                  </a:lnTo>
                  <a:cubicBezTo>
                    <a:pt x="852352" y="757689"/>
                    <a:pt x="796792" y="702129"/>
                    <a:pt x="728255" y="702129"/>
                  </a:cubicBezTo>
                  <a:cubicBezTo>
                    <a:pt x="659718" y="702129"/>
                    <a:pt x="604158" y="757689"/>
                    <a:pt x="604158" y="826226"/>
                  </a:cubicBezTo>
                  <a:lnTo>
                    <a:pt x="605477" y="832757"/>
                  </a:lnTo>
                  <a:lnTo>
                    <a:pt x="8345" y="832757"/>
                  </a:lnTo>
                  <a:lnTo>
                    <a:pt x="3760" y="802715"/>
                  </a:lnTo>
                  <a:cubicBezTo>
                    <a:pt x="1274" y="778233"/>
                    <a:pt x="0" y="753393"/>
                    <a:pt x="0" y="728255"/>
                  </a:cubicBezTo>
                  <a:cubicBezTo>
                    <a:pt x="0" y="326051"/>
                    <a:pt x="326051" y="0"/>
                    <a:pt x="728255"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7500" tIns="35100" rIns="67500" bIns="35100" rtlCol="0" anchor="ctr">
              <a:normAutofit/>
            </a:bodyPr>
            <a:lstStyle/>
            <a:p>
              <a:pPr algn="ct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7" name="稻壳儿小白白(http://dwz.cn/Wu2UP)"/>
            <p:cNvSpPr>
              <a:spLocks noEditPoints="1"/>
            </p:cNvSpPr>
            <p:nvPr>
              <p:custDataLst>
                <p:tags r:id="rId10"/>
              </p:custDataLst>
            </p:nvPr>
          </p:nvSpPr>
          <p:spPr bwMode="auto">
            <a:xfrm>
              <a:off x="283" y="2283"/>
              <a:ext cx="581" cy="409"/>
            </a:xfrm>
            <a:custGeom>
              <a:avLst/>
              <a:gdLst>
                <a:gd name="T0" fmla="*/ 54 w 54"/>
                <a:gd name="T1" fmla="*/ 27 h 38"/>
                <a:gd name="T2" fmla="*/ 44 w 54"/>
                <a:gd name="T3" fmla="*/ 38 h 38"/>
                <a:gd name="T4" fmla="*/ 43 w 54"/>
                <a:gd name="T5" fmla="*/ 38 h 38"/>
                <a:gd name="T6" fmla="*/ 11 w 54"/>
                <a:gd name="T7" fmla="*/ 38 h 38"/>
                <a:gd name="T8" fmla="*/ 11 w 54"/>
                <a:gd name="T9" fmla="*/ 38 h 38"/>
                <a:gd name="T10" fmla="*/ 11 w 54"/>
                <a:gd name="T11" fmla="*/ 38 h 38"/>
                <a:gd name="T12" fmla="*/ 10 w 54"/>
                <a:gd name="T13" fmla="*/ 38 h 38"/>
                <a:gd name="T14" fmla="*/ 0 w 54"/>
                <a:gd name="T15" fmla="*/ 27 h 38"/>
                <a:gd name="T16" fmla="*/ 5 w 54"/>
                <a:gd name="T17" fmla="*/ 18 h 38"/>
                <a:gd name="T18" fmla="*/ 5 w 54"/>
                <a:gd name="T19" fmla="*/ 16 h 38"/>
                <a:gd name="T20" fmla="*/ 12 w 54"/>
                <a:gd name="T21" fmla="*/ 8 h 38"/>
                <a:gd name="T22" fmla="*/ 17 w 54"/>
                <a:gd name="T23" fmla="*/ 10 h 38"/>
                <a:gd name="T24" fmla="*/ 31 w 54"/>
                <a:gd name="T25" fmla="*/ 0 h 38"/>
                <a:gd name="T26" fmla="*/ 48 w 54"/>
                <a:gd name="T27" fmla="*/ 17 h 38"/>
                <a:gd name="T28" fmla="*/ 48 w 54"/>
                <a:gd name="T29" fmla="*/ 18 h 38"/>
                <a:gd name="T30" fmla="*/ 54 w 54"/>
                <a:gd name="T31" fmla="*/ 27 h 38"/>
                <a:gd name="T32" fmla="*/ 20 w 54"/>
                <a:gd name="T33" fmla="*/ 32 h 38"/>
                <a:gd name="T34" fmla="*/ 26 w 54"/>
                <a:gd name="T35" fmla="*/ 29 h 38"/>
                <a:gd name="T36" fmla="*/ 24 w 54"/>
                <a:gd name="T37" fmla="*/ 26 h 38"/>
                <a:gd name="T38" fmla="*/ 20 w 54"/>
                <a:gd name="T39" fmla="*/ 28 h 38"/>
                <a:gd name="T40" fmla="*/ 16 w 54"/>
                <a:gd name="T41" fmla="*/ 25 h 38"/>
                <a:gd name="T42" fmla="*/ 20 w 54"/>
                <a:gd name="T43" fmla="*/ 21 h 38"/>
                <a:gd name="T44" fmla="*/ 36 w 54"/>
                <a:gd name="T45" fmla="*/ 32 h 38"/>
                <a:gd name="T46" fmla="*/ 43 w 54"/>
                <a:gd name="T47" fmla="*/ 25 h 38"/>
                <a:gd name="T48" fmla="*/ 36 w 54"/>
                <a:gd name="T49" fmla="*/ 18 h 38"/>
                <a:gd name="T50" fmla="*/ 29 w 54"/>
                <a:gd name="T51" fmla="*/ 20 h 38"/>
                <a:gd name="T52" fmla="*/ 32 w 54"/>
                <a:gd name="T53" fmla="*/ 23 h 38"/>
                <a:gd name="T54" fmla="*/ 35 w 54"/>
                <a:gd name="T55" fmla="*/ 21 h 38"/>
                <a:gd name="T56" fmla="*/ 39 w 54"/>
                <a:gd name="T57" fmla="*/ 25 h 38"/>
                <a:gd name="T58" fmla="*/ 35 w 54"/>
                <a:gd name="T59" fmla="*/ 28 h 38"/>
                <a:gd name="T60" fmla="*/ 20 w 54"/>
                <a:gd name="T61" fmla="*/ 18 h 38"/>
                <a:gd name="T62" fmla="*/ 12 w 54"/>
                <a:gd name="T63" fmla="*/ 25 h 38"/>
                <a:gd name="T64" fmla="*/ 20 w 54"/>
                <a:gd name="T65"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38">
                  <a:moveTo>
                    <a:pt x="54" y="27"/>
                  </a:moveTo>
                  <a:cubicBezTo>
                    <a:pt x="54" y="33"/>
                    <a:pt x="50" y="38"/>
                    <a:pt x="44" y="38"/>
                  </a:cubicBezTo>
                  <a:cubicBezTo>
                    <a:pt x="43" y="38"/>
                    <a:pt x="43" y="38"/>
                    <a:pt x="43" y="38"/>
                  </a:cubicBezTo>
                  <a:cubicBezTo>
                    <a:pt x="11" y="38"/>
                    <a:pt x="11" y="38"/>
                    <a:pt x="11" y="38"/>
                  </a:cubicBezTo>
                  <a:cubicBezTo>
                    <a:pt x="11" y="38"/>
                    <a:pt x="11" y="38"/>
                    <a:pt x="11" y="38"/>
                  </a:cubicBezTo>
                  <a:cubicBezTo>
                    <a:pt x="11" y="38"/>
                    <a:pt x="11" y="38"/>
                    <a:pt x="11" y="38"/>
                  </a:cubicBezTo>
                  <a:cubicBezTo>
                    <a:pt x="10" y="38"/>
                    <a:pt x="10" y="38"/>
                    <a:pt x="10" y="38"/>
                  </a:cubicBezTo>
                  <a:cubicBezTo>
                    <a:pt x="4" y="38"/>
                    <a:pt x="0" y="33"/>
                    <a:pt x="0" y="27"/>
                  </a:cubicBezTo>
                  <a:cubicBezTo>
                    <a:pt x="0" y="23"/>
                    <a:pt x="2" y="20"/>
                    <a:pt x="5" y="18"/>
                  </a:cubicBezTo>
                  <a:cubicBezTo>
                    <a:pt x="5" y="17"/>
                    <a:pt x="5" y="16"/>
                    <a:pt x="5" y="16"/>
                  </a:cubicBezTo>
                  <a:cubicBezTo>
                    <a:pt x="5" y="11"/>
                    <a:pt x="8" y="8"/>
                    <a:pt x="12" y="8"/>
                  </a:cubicBezTo>
                  <a:cubicBezTo>
                    <a:pt x="14" y="8"/>
                    <a:pt x="15" y="9"/>
                    <a:pt x="17" y="10"/>
                  </a:cubicBezTo>
                  <a:cubicBezTo>
                    <a:pt x="19" y="4"/>
                    <a:pt x="25" y="0"/>
                    <a:pt x="31" y="0"/>
                  </a:cubicBezTo>
                  <a:cubicBezTo>
                    <a:pt x="40" y="0"/>
                    <a:pt x="48" y="8"/>
                    <a:pt x="48" y="17"/>
                  </a:cubicBezTo>
                  <a:cubicBezTo>
                    <a:pt x="48" y="17"/>
                    <a:pt x="48" y="17"/>
                    <a:pt x="48" y="18"/>
                  </a:cubicBezTo>
                  <a:cubicBezTo>
                    <a:pt x="52" y="19"/>
                    <a:pt x="54" y="23"/>
                    <a:pt x="54" y="27"/>
                  </a:cubicBezTo>
                  <a:close/>
                  <a:moveTo>
                    <a:pt x="20" y="32"/>
                  </a:moveTo>
                  <a:cubicBezTo>
                    <a:pt x="23" y="32"/>
                    <a:pt x="24" y="31"/>
                    <a:pt x="26" y="29"/>
                  </a:cubicBezTo>
                  <a:cubicBezTo>
                    <a:pt x="26" y="28"/>
                    <a:pt x="25" y="27"/>
                    <a:pt x="24" y="26"/>
                  </a:cubicBezTo>
                  <a:cubicBezTo>
                    <a:pt x="23" y="27"/>
                    <a:pt x="22" y="28"/>
                    <a:pt x="20" y="28"/>
                  </a:cubicBezTo>
                  <a:cubicBezTo>
                    <a:pt x="18" y="28"/>
                    <a:pt x="16" y="27"/>
                    <a:pt x="16" y="25"/>
                  </a:cubicBezTo>
                  <a:cubicBezTo>
                    <a:pt x="16" y="23"/>
                    <a:pt x="18" y="21"/>
                    <a:pt x="20" y="21"/>
                  </a:cubicBezTo>
                  <a:cubicBezTo>
                    <a:pt x="26" y="21"/>
                    <a:pt x="27" y="32"/>
                    <a:pt x="36" y="32"/>
                  </a:cubicBezTo>
                  <a:cubicBezTo>
                    <a:pt x="40" y="32"/>
                    <a:pt x="43" y="29"/>
                    <a:pt x="43" y="25"/>
                  </a:cubicBezTo>
                  <a:cubicBezTo>
                    <a:pt x="43" y="20"/>
                    <a:pt x="40" y="18"/>
                    <a:pt x="36" y="18"/>
                  </a:cubicBezTo>
                  <a:cubicBezTo>
                    <a:pt x="33" y="18"/>
                    <a:pt x="31" y="18"/>
                    <a:pt x="29" y="20"/>
                  </a:cubicBezTo>
                  <a:cubicBezTo>
                    <a:pt x="30" y="21"/>
                    <a:pt x="31" y="22"/>
                    <a:pt x="32" y="23"/>
                  </a:cubicBezTo>
                  <a:cubicBezTo>
                    <a:pt x="33" y="22"/>
                    <a:pt x="34" y="21"/>
                    <a:pt x="35" y="21"/>
                  </a:cubicBezTo>
                  <a:cubicBezTo>
                    <a:pt x="37" y="21"/>
                    <a:pt x="39" y="23"/>
                    <a:pt x="39" y="25"/>
                  </a:cubicBezTo>
                  <a:cubicBezTo>
                    <a:pt x="39" y="27"/>
                    <a:pt x="37" y="28"/>
                    <a:pt x="35" y="28"/>
                  </a:cubicBezTo>
                  <a:cubicBezTo>
                    <a:pt x="30" y="28"/>
                    <a:pt x="28" y="18"/>
                    <a:pt x="20" y="18"/>
                  </a:cubicBezTo>
                  <a:cubicBezTo>
                    <a:pt x="16" y="18"/>
                    <a:pt x="12" y="20"/>
                    <a:pt x="12" y="25"/>
                  </a:cubicBezTo>
                  <a:cubicBezTo>
                    <a:pt x="12" y="29"/>
                    <a:pt x="16" y="32"/>
                    <a:pt x="20" y="32"/>
                  </a:cubicBezTo>
                  <a:close/>
                </a:path>
              </a:pathLst>
            </a:custGeom>
            <a:solidFill>
              <a:schemeClr val="bg1"/>
            </a:solidFill>
            <a:ln>
              <a:solidFill>
                <a:schemeClr val="bg1"/>
              </a:solidFill>
            </a:ln>
          </p:spPr>
          <p:txBody>
            <a:bodyPr wrap="square" lIns="67500" tIns="35100" rIns="67500" bIns="35100">
              <a:normAutofit/>
            </a:bodyPr>
            <a:lstStyle/>
            <a:p>
              <a:pPr>
                <a:defRPr/>
              </a:pPr>
              <a:endParaRPr lang="id-ID" sz="14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38" name="文本框 37"/>
            <p:cNvSpPr txBox="1"/>
            <p:nvPr>
              <p:custDataLst>
                <p:tags r:id="rId11"/>
              </p:custDataLst>
            </p:nvPr>
          </p:nvSpPr>
          <p:spPr>
            <a:xfrm>
              <a:off x="-94" y="3024"/>
              <a:ext cx="1336" cy="572"/>
            </a:xfrm>
            <a:prstGeom prst="rect">
              <a:avLst/>
            </a:prstGeom>
          </p:spPr>
          <p:txBody>
            <a:bodyPr wrap="square" lIns="67500" tIns="35100" rIns="67500" bIns="35100" anchor="ctr" anchorCtr="0">
              <a:normAutofit/>
            </a:bodyPr>
            <a:lstStyle>
              <a:defPPr>
                <a:defRPr lang="zh-CN"/>
              </a:defPPr>
            </a:lstStyle>
            <a:p>
              <a:pPr marL="0" lvl="0" indent="0" algn="ctr">
                <a:lnSpc>
                  <a:spcPct val="100000"/>
                </a:lnSpc>
                <a:spcBef>
                  <a:spcPts val="0"/>
                </a:spcBef>
                <a:spcAft>
                  <a:spcPts val="0"/>
                </a:spcAft>
                <a:buSzPct val="100000"/>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危害分析</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9" name="Freeform 7"/>
            <p:cNvSpPr>
              <a:spLocks noEditPoints="1"/>
            </p:cNvSpPr>
            <p:nvPr>
              <p:custDataLst>
                <p:tags r:id="rId12"/>
              </p:custDataLst>
            </p:nvPr>
          </p:nvSpPr>
          <p:spPr bwMode="auto">
            <a:xfrm>
              <a:off x="5693" y="2294"/>
              <a:ext cx="387" cy="387"/>
            </a:xfrm>
            <a:custGeom>
              <a:avLst/>
              <a:gdLst>
                <a:gd name="T0" fmla="*/ 35 w 70"/>
                <a:gd name="T1" fmla="*/ 0 h 69"/>
                <a:gd name="T2" fmla="*/ 59 w 70"/>
                <a:gd name="T3" fmla="*/ 10 h 69"/>
                <a:gd name="T4" fmla="*/ 60 w 70"/>
                <a:gd name="T5" fmla="*/ 10 h 69"/>
                <a:gd name="T6" fmla="*/ 70 w 70"/>
                <a:gd name="T7" fmla="*/ 34 h 69"/>
                <a:gd name="T8" fmla="*/ 68 w 70"/>
                <a:gd name="T9" fmla="*/ 45 h 69"/>
                <a:gd name="T10" fmla="*/ 63 w 70"/>
                <a:gd name="T11" fmla="*/ 54 h 69"/>
                <a:gd name="T12" fmla="*/ 63 w 70"/>
                <a:gd name="T13" fmla="*/ 66 h 69"/>
                <a:gd name="T14" fmla="*/ 61 w 70"/>
                <a:gd name="T15" fmla="*/ 69 h 69"/>
                <a:gd name="T16" fmla="*/ 61 w 70"/>
                <a:gd name="T17" fmla="*/ 69 h 69"/>
                <a:gd name="T18" fmla="*/ 35 w 70"/>
                <a:gd name="T19" fmla="*/ 69 h 69"/>
                <a:gd name="T20" fmla="*/ 10 w 70"/>
                <a:gd name="T21" fmla="*/ 59 h 69"/>
                <a:gd name="T22" fmla="*/ 10 w 70"/>
                <a:gd name="T23" fmla="*/ 59 h 69"/>
                <a:gd name="T24" fmla="*/ 10 w 70"/>
                <a:gd name="T25" fmla="*/ 59 h 69"/>
                <a:gd name="T26" fmla="*/ 0 w 70"/>
                <a:gd name="T27" fmla="*/ 34 h 69"/>
                <a:gd name="T28" fmla="*/ 10 w 70"/>
                <a:gd name="T29" fmla="*/ 10 h 69"/>
                <a:gd name="T30" fmla="*/ 10 w 70"/>
                <a:gd name="T31" fmla="*/ 10 h 69"/>
                <a:gd name="T32" fmla="*/ 35 w 70"/>
                <a:gd name="T33" fmla="*/ 0 h 69"/>
                <a:gd name="T34" fmla="*/ 17 w 70"/>
                <a:gd name="T35" fmla="*/ 27 h 69"/>
                <a:gd name="T36" fmla="*/ 17 w 70"/>
                <a:gd name="T37" fmla="*/ 27 h 69"/>
                <a:gd name="T38" fmla="*/ 52 w 70"/>
                <a:gd name="T39" fmla="*/ 27 h 69"/>
                <a:gd name="T40" fmla="*/ 54 w 70"/>
                <a:gd name="T41" fmla="*/ 26 h 69"/>
                <a:gd name="T42" fmla="*/ 52 w 70"/>
                <a:gd name="T43" fmla="*/ 24 h 69"/>
                <a:gd name="T44" fmla="*/ 17 w 70"/>
                <a:gd name="T45" fmla="*/ 24 h 69"/>
                <a:gd name="T46" fmla="*/ 16 w 70"/>
                <a:gd name="T47" fmla="*/ 26 h 69"/>
                <a:gd name="T48" fmla="*/ 17 w 70"/>
                <a:gd name="T49" fmla="*/ 27 h 69"/>
                <a:gd name="T50" fmla="*/ 17 w 70"/>
                <a:gd name="T51" fmla="*/ 36 h 69"/>
                <a:gd name="T52" fmla="*/ 17 w 70"/>
                <a:gd name="T53" fmla="*/ 36 h 69"/>
                <a:gd name="T54" fmla="*/ 52 w 70"/>
                <a:gd name="T55" fmla="*/ 36 h 69"/>
                <a:gd name="T56" fmla="*/ 54 w 70"/>
                <a:gd name="T57" fmla="*/ 34 h 69"/>
                <a:gd name="T58" fmla="*/ 52 w 70"/>
                <a:gd name="T59" fmla="*/ 33 h 69"/>
                <a:gd name="T60" fmla="*/ 17 w 70"/>
                <a:gd name="T61" fmla="*/ 33 h 69"/>
                <a:gd name="T62" fmla="*/ 16 w 70"/>
                <a:gd name="T63" fmla="*/ 34 h 69"/>
                <a:gd name="T64" fmla="*/ 17 w 70"/>
                <a:gd name="T65" fmla="*/ 36 h 69"/>
                <a:gd name="T66" fmla="*/ 17 w 70"/>
                <a:gd name="T67" fmla="*/ 45 h 69"/>
                <a:gd name="T68" fmla="*/ 17 w 70"/>
                <a:gd name="T69" fmla="*/ 45 h 69"/>
                <a:gd name="T70" fmla="*/ 52 w 70"/>
                <a:gd name="T71" fmla="*/ 45 h 69"/>
                <a:gd name="T72" fmla="*/ 54 w 70"/>
                <a:gd name="T73" fmla="*/ 43 h 69"/>
                <a:gd name="T74" fmla="*/ 52 w 70"/>
                <a:gd name="T75" fmla="*/ 41 h 69"/>
                <a:gd name="T76" fmla="*/ 17 w 70"/>
                <a:gd name="T77" fmla="*/ 41 h 69"/>
                <a:gd name="T78" fmla="*/ 16 w 70"/>
                <a:gd name="T79" fmla="*/ 43 h 69"/>
                <a:gd name="T80" fmla="*/ 17 w 70"/>
                <a:gd name="T81" fmla="*/ 45 h 69"/>
                <a:gd name="T82" fmla="*/ 56 w 70"/>
                <a:gd name="T83" fmla="*/ 14 h 69"/>
                <a:gd name="T84" fmla="*/ 56 w 70"/>
                <a:gd name="T85" fmla="*/ 14 h 69"/>
                <a:gd name="T86" fmla="*/ 35 w 70"/>
                <a:gd name="T87" fmla="*/ 5 h 69"/>
                <a:gd name="T88" fmla="*/ 14 w 70"/>
                <a:gd name="T89" fmla="*/ 14 h 69"/>
                <a:gd name="T90" fmla="*/ 14 w 70"/>
                <a:gd name="T91" fmla="*/ 14 h 69"/>
                <a:gd name="T92" fmla="*/ 14 w 70"/>
                <a:gd name="T93" fmla="*/ 14 h 69"/>
                <a:gd name="T94" fmla="*/ 5 w 70"/>
                <a:gd name="T95" fmla="*/ 34 h 69"/>
                <a:gd name="T96" fmla="*/ 14 w 70"/>
                <a:gd name="T97" fmla="*/ 55 h 69"/>
                <a:gd name="T98" fmla="*/ 14 w 70"/>
                <a:gd name="T99" fmla="*/ 55 h 69"/>
                <a:gd name="T100" fmla="*/ 35 w 70"/>
                <a:gd name="T101" fmla="*/ 64 h 69"/>
                <a:gd name="T102" fmla="*/ 58 w 70"/>
                <a:gd name="T103" fmla="*/ 64 h 69"/>
                <a:gd name="T104" fmla="*/ 58 w 70"/>
                <a:gd name="T105" fmla="*/ 53 h 69"/>
                <a:gd name="T106" fmla="*/ 58 w 70"/>
                <a:gd name="T107" fmla="*/ 53 h 69"/>
                <a:gd name="T108" fmla="*/ 59 w 70"/>
                <a:gd name="T109" fmla="*/ 52 h 69"/>
                <a:gd name="T110" fmla="*/ 63 w 70"/>
                <a:gd name="T111" fmla="*/ 43 h 69"/>
                <a:gd name="T112" fmla="*/ 64 w 70"/>
                <a:gd name="T113" fmla="*/ 34 h 69"/>
                <a:gd name="T114" fmla="*/ 56 w 70"/>
                <a:gd name="T115" fmla="*/ 14 h 69"/>
                <a:gd name="T116" fmla="*/ 56 w 70"/>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 h="69">
                  <a:moveTo>
                    <a:pt x="35" y="0"/>
                  </a:moveTo>
                  <a:cubicBezTo>
                    <a:pt x="44" y="0"/>
                    <a:pt x="53" y="3"/>
                    <a:pt x="59" y="10"/>
                  </a:cubicBezTo>
                  <a:cubicBezTo>
                    <a:pt x="60" y="10"/>
                    <a:pt x="60" y="10"/>
                    <a:pt x="60" y="10"/>
                  </a:cubicBezTo>
                  <a:cubicBezTo>
                    <a:pt x="66" y="16"/>
                    <a:pt x="70" y="25"/>
                    <a:pt x="70" y="34"/>
                  </a:cubicBezTo>
                  <a:cubicBezTo>
                    <a:pt x="70" y="38"/>
                    <a:pt x="69" y="42"/>
                    <a:pt x="68" y="45"/>
                  </a:cubicBezTo>
                  <a:cubicBezTo>
                    <a:pt x="67" y="48"/>
                    <a:pt x="65" y="51"/>
                    <a:pt x="63" y="54"/>
                  </a:cubicBezTo>
                  <a:cubicBezTo>
                    <a:pt x="63" y="66"/>
                    <a:pt x="63" y="66"/>
                    <a:pt x="63" y="66"/>
                  </a:cubicBezTo>
                  <a:cubicBezTo>
                    <a:pt x="63" y="68"/>
                    <a:pt x="62" y="69"/>
                    <a:pt x="61" y="69"/>
                  </a:cubicBezTo>
                  <a:cubicBezTo>
                    <a:pt x="61" y="69"/>
                    <a:pt x="61" y="69"/>
                    <a:pt x="61" y="69"/>
                  </a:cubicBezTo>
                  <a:cubicBezTo>
                    <a:pt x="35" y="69"/>
                    <a:pt x="35" y="69"/>
                    <a:pt x="35" y="69"/>
                  </a:cubicBezTo>
                  <a:cubicBezTo>
                    <a:pt x="25" y="69"/>
                    <a:pt x="17" y="65"/>
                    <a:pt x="10" y="59"/>
                  </a:cubicBezTo>
                  <a:cubicBezTo>
                    <a:pt x="10" y="59"/>
                    <a:pt x="10" y="59"/>
                    <a:pt x="10" y="59"/>
                  </a:cubicBezTo>
                  <a:cubicBezTo>
                    <a:pt x="10" y="59"/>
                    <a:pt x="10" y="59"/>
                    <a:pt x="10" y="59"/>
                  </a:cubicBezTo>
                  <a:cubicBezTo>
                    <a:pt x="4" y="53"/>
                    <a:pt x="0" y="44"/>
                    <a:pt x="0" y="34"/>
                  </a:cubicBezTo>
                  <a:cubicBezTo>
                    <a:pt x="0" y="25"/>
                    <a:pt x="4" y="16"/>
                    <a:pt x="10" y="10"/>
                  </a:cubicBezTo>
                  <a:cubicBezTo>
                    <a:pt x="10" y="10"/>
                    <a:pt x="10" y="10"/>
                    <a:pt x="10" y="10"/>
                  </a:cubicBezTo>
                  <a:cubicBezTo>
                    <a:pt x="17" y="3"/>
                    <a:pt x="25" y="0"/>
                    <a:pt x="35" y="0"/>
                  </a:cubicBezTo>
                  <a:close/>
                  <a:moveTo>
                    <a:pt x="17" y="27"/>
                  </a:moveTo>
                  <a:cubicBezTo>
                    <a:pt x="17" y="27"/>
                    <a:pt x="17" y="27"/>
                    <a:pt x="17" y="27"/>
                  </a:cubicBezTo>
                  <a:cubicBezTo>
                    <a:pt x="52" y="27"/>
                    <a:pt x="52" y="27"/>
                    <a:pt x="52" y="27"/>
                  </a:cubicBezTo>
                  <a:cubicBezTo>
                    <a:pt x="53" y="27"/>
                    <a:pt x="54" y="27"/>
                    <a:pt x="54" y="26"/>
                  </a:cubicBezTo>
                  <a:cubicBezTo>
                    <a:pt x="54" y="25"/>
                    <a:pt x="53" y="24"/>
                    <a:pt x="52" y="24"/>
                  </a:cubicBezTo>
                  <a:cubicBezTo>
                    <a:pt x="17" y="24"/>
                    <a:pt x="17" y="24"/>
                    <a:pt x="17" y="24"/>
                  </a:cubicBezTo>
                  <a:cubicBezTo>
                    <a:pt x="17" y="24"/>
                    <a:pt x="16" y="25"/>
                    <a:pt x="16" y="26"/>
                  </a:cubicBezTo>
                  <a:cubicBezTo>
                    <a:pt x="16" y="27"/>
                    <a:pt x="17" y="27"/>
                    <a:pt x="17" y="27"/>
                  </a:cubicBezTo>
                  <a:close/>
                  <a:moveTo>
                    <a:pt x="17" y="36"/>
                  </a:moveTo>
                  <a:cubicBezTo>
                    <a:pt x="17" y="36"/>
                    <a:pt x="17" y="36"/>
                    <a:pt x="17" y="36"/>
                  </a:cubicBezTo>
                  <a:cubicBezTo>
                    <a:pt x="52" y="36"/>
                    <a:pt x="52" y="36"/>
                    <a:pt x="52" y="36"/>
                  </a:cubicBezTo>
                  <a:cubicBezTo>
                    <a:pt x="53" y="36"/>
                    <a:pt x="54" y="35"/>
                    <a:pt x="54" y="34"/>
                  </a:cubicBezTo>
                  <a:cubicBezTo>
                    <a:pt x="54" y="33"/>
                    <a:pt x="53" y="33"/>
                    <a:pt x="52" y="33"/>
                  </a:cubicBezTo>
                  <a:cubicBezTo>
                    <a:pt x="17" y="33"/>
                    <a:pt x="17" y="33"/>
                    <a:pt x="17" y="33"/>
                  </a:cubicBezTo>
                  <a:cubicBezTo>
                    <a:pt x="17" y="33"/>
                    <a:pt x="16" y="33"/>
                    <a:pt x="16" y="34"/>
                  </a:cubicBezTo>
                  <a:cubicBezTo>
                    <a:pt x="16" y="35"/>
                    <a:pt x="17" y="36"/>
                    <a:pt x="17" y="36"/>
                  </a:cubicBezTo>
                  <a:close/>
                  <a:moveTo>
                    <a:pt x="17" y="45"/>
                  </a:moveTo>
                  <a:cubicBezTo>
                    <a:pt x="17" y="45"/>
                    <a:pt x="17" y="45"/>
                    <a:pt x="17" y="45"/>
                  </a:cubicBezTo>
                  <a:cubicBezTo>
                    <a:pt x="52" y="45"/>
                    <a:pt x="52" y="45"/>
                    <a:pt x="52" y="45"/>
                  </a:cubicBezTo>
                  <a:cubicBezTo>
                    <a:pt x="53" y="45"/>
                    <a:pt x="54" y="44"/>
                    <a:pt x="54" y="43"/>
                  </a:cubicBezTo>
                  <a:cubicBezTo>
                    <a:pt x="54" y="42"/>
                    <a:pt x="53" y="41"/>
                    <a:pt x="52" y="41"/>
                  </a:cubicBezTo>
                  <a:cubicBezTo>
                    <a:pt x="17" y="41"/>
                    <a:pt x="17" y="41"/>
                    <a:pt x="17" y="41"/>
                  </a:cubicBezTo>
                  <a:cubicBezTo>
                    <a:pt x="17" y="41"/>
                    <a:pt x="16" y="42"/>
                    <a:pt x="16" y="43"/>
                  </a:cubicBezTo>
                  <a:cubicBezTo>
                    <a:pt x="16" y="44"/>
                    <a:pt x="17" y="45"/>
                    <a:pt x="17" y="45"/>
                  </a:cubicBezTo>
                  <a:close/>
                  <a:moveTo>
                    <a:pt x="56" y="14"/>
                  </a:moveTo>
                  <a:cubicBezTo>
                    <a:pt x="56" y="14"/>
                    <a:pt x="56" y="14"/>
                    <a:pt x="56" y="14"/>
                  </a:cubicBezTo>
                  <a:cubicBezTo>
                    <a:pt x="50" y="8"/>
                    <a:pt x="43" y="5"/>
                    <a:pt x="35" y="5"/>
                  </a:cubicBezTo>
                  <a:cubicBezTo>
                    <a:pt x="27" y="5"/>
                    <a:pt x="19" y="8"/>
                    <a:pt x="14" y="14"/>
                  </a:cubicBezTo>
                  <a:cubicBezTo>
                    <a:pt x="14" y="14"/>
                    <a:pt x="14" y="14"/>
                    <a:pt x="14" y="14"/>
                  </a:cubicBezTo>
                  <a:cubicBezTo>
                    <a:pt x="14" y="14"/>
                    <a:pt x="14" y="14"/>
                    <a:pt x="14" y="14"/>
                  </a:cubicBezTo>
                  <a:cubicBezTo>
                    <a:pt x="9" y="19"/>
                    <a:pt x="5" y="26"/>
                    <a:pt x="5" y="34"/>
                  </a:cubicBezTo>
                  <a:cubicBezTo>
                    <a:pt x="5" y="42"/>
                    <a:pt x="9" y="50"/>
                    <a:pt x="14" y="55"/>
                  </a:cubicBezTo>
                  <a:cubicBezTo>
                    <a:pt x="14" y="55"/>
                    <a:pt x="14" y="55"/>
                    <a:pt x="14" y="55"/>
                  </a:cubicBezTo>
                  <a:cubicBezTo>
                    <a:pt x="19" y="60"/>
                    <a:pt x="27" y="64"/>
                    <a:pt x="35" y="64"/>
                  </a:cubicBezTo>
                  <a:cubicBezTo>
                    <a:pt x="58" y="64"/>
                    <a:pt x="58" y="64"/>
                    <a:pt x="58" y="64"/>
                  </a:cubicBezTo>
                  <a:cubicBezTo>
                    <a:pt x="58" y="53"/>
                    <a:pt x="58" y="53"/>
                    <a:pt x="58" y="53"/>
                  </a:cubicBezTo>
                  <a:cubicBezTo>
                    <a:pt x="58" y="53"/>
                    <a:pt x="58" y="53"/>
                    <a:pt x="58" y="53"/>
                  </a:cubicBezTo>
                  <a:cubicBezTo>
                    <a:pt x="58" y="53"/>
                    <a:pt x="58" y="52"/>
                    <a:pt x="59" y="52"/>
                  </a:cubicBezTo>
                  <a:cubicBezTo>
                    <a:pt x="60" y="49"/>
                    <a:pt x="62" y="46"/>
                    <a:pt x="63" y="43"/>
                  </a:cubicBezTo>
                  <a:cubicBezTo>
                    <a:pt x="64" y="41"/>
                    <a:pt x="64" y="38"/>
                    <a:pt x="64" y="34"/>
                  </a:cubicBezTo>
                  <a:cubicBezTo>
                    <a:pt x="64" y="26"/>
                    <a:pt x="61" y="19"/>
                    <a:pt x="56" y="14"/>
                  </a:cubicBezTo>
                  <a:cubicBezTo>
                    <a:pt x="56" y="14"/>
                    <a:pt x="56" y="14"/>
                    <a:pt x="56" y="14"/>
                  </a:cubicBezTo>
                  <a:close/>
                </a:path>
              </a:pathLst>
            </a:custGeom>
            <a:solidFill>
              <a:schemeClr val="bg2"/>
            </a:solidFill>
            <a:ln>
              <a:noFill/>
            </a:ln>
          </p:spPr>
          <p:txBody>
            <a:bodyPr vert="horz" wrap="square" lIns="68580" tIns="34290" rIns="68580" bIns="34290" numCol="1" anchor="t" anchorCtr="0" compatLnSpc="1"/>
            <a:lstStyle/>
            <a:p>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cxnSp>
        <p:nvCxnSpPr>
          <p:cNvPr id="40" name="直接箭头连接符 39"/>
          <p:cNvCxnSpPr/>
          <p:nvPr/>
        </p:nvCxnSpPr>
        <p:spPr>
          <a:xfrm>
            <a:off x="3303270" y="2800350"/>
            <a:ext cx="2880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1" name="直接箭头连接符 40"/>
          <p:cNvCxnSpPr/>
          <p:nvPr/>
        </p:nvCxnSpPr>
        <p:spPr>
          <a:xfrm>
            <a:off x="5520055" y="2800350"/>
            <a:ext cx="2880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Tree>
    <p:custDataLst>
      <p:tags r:id="rId13"/>
    </p:custDataLst>
  </p:cSld>
  <p:clrMapOvr>
    <a:masterClrMapping/>
  </p:clrMapOvr>
  <p:transition advTm="0">
    <p:wipe dir="d"/>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（2）受限空间作业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1107440" y="1251585"/>
            <a:ext cx="11017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危害分析</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811530" y="1750060"/>
            <a:ext cx="7596505" cy="737235"/>
          </a:xfrm>
          <a:prstGeom prst="rect">
            <a:avLst/>
          </a:prstGeom>
          <a:noFill/>
        </p:spPr>
        <p:txBody>
          <a:bodyPr wrap="square" rtlCol="0" anchor="t">
            <a:spAutoFit/>
          </a:bodyPr>
          <a:lstStyle/>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根据国家安全监管总局统计，2001年到2009年8月，我国在受限空间中作业因中毒、窒息导致的一次死亡3人及以上的事故总数为668起，死亡人数共2699人，每年平均300多人。</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63203" name="Group 3"/>
          <p:cNvGrpSpPr/>
          <p:nvPr/>
        </p:nvGrpSpPr>
        <p:grpSpPr bwMode="auto">
          <a:xfrm>
            <a:off x="467360" y="2759710"/>
            <a:ext cx="8215630" cy="1859280"/>
            <a:chOff x="243" y="2010"/>
            <a:chExt cx="5354" cy="2115"/>
          </a:xfrm>
        </p:grpSpPr>
        <p:sp>
          <p:nvSpPr>
            <p:cNvPr id="563214" name="Rectangle 4"/>
            <p:cNvSpPr>
              <a:spLocks noChangeArrowheads="1"/>
            </p:cNvSpPr>
            <p:nvPr/>
          </p:nvSpPr>
          <p:spPr bwMode="auto">
            <a:xfrm>
              <a:off x="243" y="2010"/>
              <a:ext cx="5312" cy="2115"/>
            </a:xfrm>
            <a:prstGeom prst="rect">
              <a:avLst/>
            </a:prstGeom>
            <a:solidFill>
              <a:srgbClr val="FFFFFF"/>
            </a:solidFill>
            <a:ln w="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15" name="Rectangle 5"/>
            <p:cNvSpPr>
              <a:spLocks noChangeArrowheads="1"/>
            </p:cNvSpPr>
            <p:nvPr/>
          </p:nvSpPr>
          <p:spPr bwMode="auto">
            <a:xfrm>
              <a:off x="616" y="2448"/>
              <a:ext cx="4869" cy="1233"/>
            </a:xfrm>
            <a:prstGeom prst="rect">
              <a:avLst/>
            </a:prstGeom>
            <a:solidFill>
              <a:srgbClr val="C0C0C0"/>
            </a:solidFill>
            <a:ln w="9525">
              <a:no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16" name="Line 6"/>
            <p:cNvSpPr>
              <a:spLocks noChangeShapeType="1"/>
            </p:cNvSpPr>
            <p:nvPr/>
          </p:nvSpPr>
          <p:spPr bwMode="auto">
            <a:xfrm>
              <a:off x="616" y="3556"/>
              <a:ext cx="4869" cy="1"/>
            </a:xfrm>
            <a:prstGeom prst="line">
              <a:avLst/>
            </a:prstGeom>
            <a:noFill/>
            <a:ln w="0">
              <a:solidFill>
                <a:srgbClr val="000000"/>
              </a:solidFill>
              <a:round/>
            </a:ln>
          </p:spPr>
          <p:txBody>
            <a:bodyPr/>
            <a:lstStyle/>
            <a:p>
              <a:endParaRPr lang="zh-CN" altLang="en-US"/>
            </a:p>
          </p:txBody>
        </p:sp>
        <p:sp>
          <p:nvSpPr>
            <p:cNvPr id="563217" name="Line 7"/>
            <p:cNvSpPr>
              <a:spLocks noChangeShapeType="1"/>
            </p:cNvSpPr>
            <p:nvPr/>
          </p:nvSpPr>
          <p:spPr bwMode="auto">
            <a:xfrm>
              <a:off x="616" y="3437"/>
              <a:ext cx="4869" cy="1"/>
            </a:xfrm>
            <a:prstGeom prst="line">
              <a:avLst/>
            </a:prstGeom>
            <a:noFill/>
            <a:ln w="0">
              <a:solidFill>
                <a:srgbClr val="000000"/>
              </a:solidFill>
              <a:round/>
            </a:ln>
          </p:spPr>
          <p:txBody>
            <a:bodyPr/>
            <a:lstStyle/>
            <a:p>
              <a:endParaRPr lang="zh-CN" altLang="en-US"/>
            </a:p>
          </p:txBody>
        </p:sp>
        <p:sp>
          <p:nvSpPr>
            <p:cNvPr id="563218" name="Line 8"/>
            <p:cNvSpPr>
              <a:spLocks noChangeShapeType="1"/>
            </p:cNvSpPr>
            <p:nvPr/>
          </p:nvSpPr>
          <p:spPr bwMode="auto">
            <a:xfrm>
              <a:off x="616" y="3312"/>
              <a:ext cx="4869" cy="1"/>
            </a:xfrm>
            <a:prstGeom prst="line">
              <a:avLst/>
            </a:prstGeom>
            <a:noFill/>
            <a:ln w="0">
              <a:solidFill>
                <a:srgbClr val="000000"/>
              </a:solidFill>
              <a:round/>
            </a:ln>
          </p:spPr>
          <p:txBody>
            <a:bodyPr/>
            <a:lstStyle/>
            <a:p>
              <a:endParaRPr lang="zh-CN" altLang="en-US"/>
            </a:p>
          </p:txBody>
        </p:sp>
        <p:sp>
          <p:nvSpPr>
            <p:cNvPr id="563219" name="Line 9"/>
            <p:cNvSpPr>
              <a:spLocks noChangeShapeType="1"/>
            </p:cNvSpPr>
            <p:nvPr/>
          </p:nvSpPr>
          <p:spPr bwMode="auto">
            <a:xfrm>
              <a:off x="616" y="3186"/>
              <a:ext cx="4869" cy="1"/>
            </a:xfrm>
            <a:prstGeom prst="line">
              <a:avLst/>
            </a:prstGeom>
            <a:noFill/>
            <a:ln w="0">
              <a:solidFill>
                <a:srgbClr val="000000"/>
              </a:solidFill>
              <a:round/>
            </a:ln>
          </p:spPr>
          <p:txBody>
            <a:bodyPr/>
            <a:lstStyle/>
            <a:p>
              <a:endParaRPr lang="zh-CN" altLang="en-US"/>
            </a:p>
          </p:txBody>
        </p:sp>
        <p:sp>
          <p:nvSpPr>
            <p:cNvPr id="563220" name="Line 10"/>
            <p:cNvSpPr>
              <a:spLocks noChangeShapeType="1"/>
            </p:cNvSpPr>
            <p:nvPr/>
          </p:nvSpPr>
          <p:spPr bwMode="auto">
            <a:xfrm>
              <a:off x="616" y="3061"/>
              <a:ext cx="4869" cy="1"/>
            </a:xfrm>
            <a:prstGeom prst="line">
              <a:avLst/>
            </a:prstGeom>
            <a:noFill/>
            <a:ln w="0">
              <a:solidFill>
                <a:srgbClr val="000000"/>
              </a:solidFill>
              <a:round/>
            </a:ln>
          </p:spPr>
          <p:txBody>
            <a:bodyPr/>
            <a:lstStyle/>
            <a:p>
              <a:endParaRPr lang="zh-CN" altLang="en-US"/>
            </a:p>
          </p:txBody>
        </p:sp>
        <p:sp>
          <p:nvSpPr>
            <p:cNvPr id="563221" name="Line 11"/>
            <p:cNvSpPr>
              <a:spLocks noChangeShapeType="1"/>
            </p:cNvSpPr>
            <p:nvPr/>
          </p:nvSpPr>
          <p:spPr bwMode="auto">
            <a:xfrm>
              <a:off x="616" y="2942"/>
              <a:ext cx="4869" cy="1"/>
            </a:xfrm>
            <a:prstGeom prst="line">
              <a:avLst/>
            </a:prstGeom>
            <a:noFill/>
            <a:ln w="0">
              <a:solidFill>
                <a:srgbClr val="000000"/>
              </a:solidFill>
              <a:round/>
            </a:ln>
          </p:spPr>
          <p:txBody>
            <a:bodyPr/>
            <a:lstStyle/>
            <a:p>
              <a:endParaRPr lang="zh-CN" altLang="en-US"/>
            </a:p>
          </p:txBody>
        </p:sp>
        <p:sp>
          <p:nvSpPr>
            <p:cNvPr id="563222" name="Line 12"/>
            <p:cNvSpPr>
              <a:spLocks noChangeShapeType="1"/>
            </p:cNvSpPr>
            <p:nvPr/>
          </p:nvSpPr>
          <p:spPr bwMode="auto">
            <a:xfrm>
              <a:off x="616" y="2817"/>
              <a:ext cx="4869" cy="1"/>
            </a:xfrm>
            <a:prstGeom prst="line">
              <a:avLst/>
            </a:prstGeom>
            <a:noFill/>
            <a:ln w="0">
              <a:solidFill>
                <a:srgbClr val="000000"/>
              </a:solidFill>
              <a:round/>
            </a:ln>
          </p:spPr>
          <p:txBody>
            <a:bodyPr/>
            <a:lstStyle/>
            <a:p>
              <a:endParaRPr lang="zh-CN" altLang="en-US"/>
            </a:p>
          </p:txBody>
        </p:sp>
        <p:sp>
          <p:nvSpPr>
            <p:cNvPr id="563223" name="Line 13"/>
            <p:cNvSpPr>
              <a:spLocks noChangeShapeType="1"/>
            </p:cNvSpPr>
            <p:nvPr/>
          </p:nvSpPr>
          <p:spPr bwMode="auto">
            <a:xfrm>
              <a:off x="616" y="2692"/>
              <a:ext cx="4869" cy="1"/>
            </a:xfrm>
            <a:prstGeom prst="line">
              <a:avLst/>
            </a:prstGeom>
            <a:noFill/>
            <a:ln w="0">
              <a:solidFill>
                <a:srgbClr val="000000"/>
              </a:solidFill>
              <a:round/>
            </a:ln>
          </p:spPr>
          <p:txBody>
            <a:bodyPr/>
            <a:lstStyle/>
            <a:p>
              <a:endParaRPr lang="zh-CN" altLang="en-US"/>
            </a:p>
          </p:txBody>
        </p:sp>
        <p:sp>
          <p:nvSpPr>
            <p:cNvPr id="563224" name="Line 14"/>
            <p:cNvSpPr>
              <a:spLocks noChangeShapeType="1"/>
            </p:cNvSpPr>
            <p:nvPr/>
          </p:nvSpPr>
          <p:spPr bwMode="auto">
            <a:xfrm>
              <a:off x="616" y="2573"/>
              <a:ext cx="4869" cy="1"/>
            </a:xfrm>
            <a:prstGeom prst="line">
              <a:avLst/>
            </a:prstGeom>
            <a:noFill/>
            <a:ln w="0">
              <a:solidFill>
                <a:srgbClr val="000000"/>
              </a:solidFill>
              <a:round/>
            </a:ln>
          </p:spPr>
          <p:txBody>
            <a:bodyPr/>
            <a:lstStyle/>
            <a:p>
              <a:endParaRPr lang="zh-CN" altLang="en-US"/>
            </a:p>
          </p:txBody>
        </p:sp>
        <p:sp>
          <p:nvSpPr>
            <p:cNvPr id="563225" name="Line 15"/>
            <p:cNvSpPr>
              <a:spLocks noChangeShapeType="1"/>
            </p:cNvSpPr>
            <p:nvPr/>
          </p:nvSpPr>
          <p:spPr bwMode="auto">
            <a:xfrm>
              <a:off x="616" y="2448"/>
              <a:ext cx="4869" cy="1"/>
            </a:xfrm>
            <a:prstGeom prst="line">
              <a:avLst/>
            </a:prstGeom>
            <a:noFill/>
            <a:ln w="0">
              <a:solidFill>
                <a:srgbClr val="000000"/>
              </a:solidFill>
              <a:round/>
            </a:ln>
          </p:spPr>
          <p:txBody>
            <a:bodyPr/>
            <a:lstStyle/>
            <a:p>
              <a:endParaRPr lang="zh-CN" altLang="en-US"/>
            </a:p>
          </p:txBody>
        </p:sp>
        <p:sp>
          <p:nvSpPr>
            <p:cNvPr id="563226" name="Rectangle 16"/>
            <p:cNvSpPr>
              <a:spLocks noChangeArrowheads="1"/>
            </p:cNvSpPr>
            <p:nvPr/>
          </p:nvSpPr>
          <p:spPr bwMode="auto">
            <a:xfrm>
              <a:off x="616" y="2448"/>
              <a:ext cx="4869" cy="1233"/>
            </a:xfrm>
            <a:prstGeom prst="rect">
              <a:avLst/>
            </a:prstGeom>
            <a:noFill/>
            <a:ln w="12700">
              <a:solidFill>
                <a:srgbClr val="80808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27" name="Rectangle 17"/>
            <p:cNvSpPr>
              <a:spLocks noChangeArrowheads="1"/>
            </p:cNvSpPr>
            <p:nvPr/>
          </p:nvSpPr>
          <p:spPr bwMode="auto">
            <a:xfrm>
              <a:off x="733" y="3118"/>
              <a:ext cx="155" cy="563"/>
            </a:xfrm>
            <a:prstGeom prst="rect">
              <a:avLst/>
            </a:prstGeom>
            <a:solidFill>
              <a:srgbClr val="C00000"/>
            </a:solidFill>
            <a:ln w="1270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28" name="Rectangle 18"/>
            <p:cNvSpPr>
              <a:spLocks noChangeArrowheads="1"/>
            </p:cNvSpPr>
            <p:nvPr/>
          </p:nvSpPr>
          <p:spPr bwMode="auto">
            <a:xfrm>
              <a:off x="1277" y="2767"/>
              <a:ext cx="156" cy="914"/>
            </a:xfrm>
            <a:prstGeom prst="rect">
              <a:avLst/>
            </a:prstGeom>
            <a:solidFill>
              <a:srgbClr val="C00000"/>
            </a:solidFill>
            <a:ln w="1270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29" name="Rectangle 19"/>
            <p:cNvSpPr>
              <a:spLocks noChangeArrowheads="1"/>
            </p:cNvSpPr>
            <p:nvPr/>
          </p:nvSpPr>
          <p:spPr bwMode="auto">
            <a:xfrm>
              <a:off x="1814" y="2610"/>
              <a:ext cx="156" cy="1076"/>
            </a:xfrm>
            <a:prstGeom prst="rect">
              <a:avLst/>
            </a:prstGeom>
            <a:solidFill>
              <a:srgbClr val="C00000"/>
            </a:solidFill>
            <a:ln w="1270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30" name="Rectangle 20"/>
            <p:cNvSpPr>
              <a:spLocks noChangeArrowheads="1"/>
            </p:cNvSpPr>
            <p:nvPr/>
          </p:nvSpPr>
          <p:spPr bwMode="auto">
            <a:xfrm>
              <a:off x="2359" y="2886"/>
              <a:ext cx="155" cy="795"/>
            </a:xfrm>
            <a:prstGeom prst="rect">
              <a:avLst/>
            </a:prstGeom>
            <a:solidFill>
              <a:srgbClr val="C00000"/>
            </a:solidFill>
            <a:ln w="1270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31" name="Rectangle 21"/>
            <p:cNvSpPr>
              <a:spLocks noChangeArrowheads="1"/>
            </p:cNvSpPr>
            <p:nvPr/>
          </p:nvSpPr>
          <p:spPr bwMode="auto">
            <a:xfrm>
              <a:off x="2895" y="2736"/>
              <a:ext cx="156" cy="945"/>
            </a:xfrm>
            <a:prstGeom prst="rect">
              <a:avLst/>
            </a:prstGeom>
            <a:solidFill>
              <a:srgbClr val="C00000"/>
            </a:solidFill>
            <a:ln w="1270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32" name="Rectangle 22"/>
            <p:cNvSpPr>
              <a:spLocks noChangeArrowheads="1"/>
            </p:cNvSpPr>
            <p:nvPr/>
          </p:nvSpPr>
          <p:spPr bwMode="auto">
            <a:xfrm>
              <a:off x="3440" y="2892"/>
              <a:ext cx="155" cy="789"/>
            </a:xfrm>
            <a:prstGeom prst="rect">
              <a:avLst/>
            </a:prstGeom>
            <a:solidFill>
              <a:srgbClr val="C00000"/>
            </a:solidFill>
            <a:ln w="1270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33" name="Rectangle 23"/>
            <p:cNvSpPr>
              <a:spLocks noChangeArrowheads="1"/>
            </p:cNvSpPr>
            <p:nvPr/>
          </p:nvSpPr>
          <p:spPr bwMode="auto">
            <a:xfrm>
              <a:off x="3976" y="3061"/>
              <a:ext cx="156" cy="620"/>
            </a:xfrm>
            <a:prstGeom prst="rect">
              <a:avLst/>
            </a:prstGeom>
            <a:solidFill>
              <a:srgbClr val="C00000"/>
            </a:solidFill>
            <a:ln w="1270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34" name="Rectangle 24"/>
            <p:cNvSpPr>
              <a:spLocks noChangeArrowheads="1"/>
            </p:cNvSpPr>
            <p:nvPr/>
          </p:nvSpPr>
          <p:spPr bwMode="auto">
            <a:xfrm>
              <a:off x="4521" y="3155"/>
              <a:ext cx="155" cy="526"/>
            </a:xfrm>
            <a:prstGeom prst="rect">
              <a:avLst/>
            </a:prstGeom>
            <a:solidFill>
              <a:srgbClr val="C00000"/>
            </a:solidFill>
            <a:ln w="1270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35" name="Rectangle 25"/>
            <p:cNvSpPr>
              <a:spLocks noChangeArrowheads="1"/>
            </p:cNvSpPr>
            <p:nvPr/>
          </p:nvSpPr>
          <p:spPr bwMode="auto">
            <a:xfrm>
              <a:off x="5058" y="3255"/>
              <a:ext cx="155" cy="426"/>
            </a:xfrm>
            <a:prstGeom prst="rect">
              <a:avLst/>
            </a:prstGeom>
            <a:solidFill>
              <a:srgbClr val="C00000"/>
            </a:solidFill>
            <a:ln w="1270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36" name="Rectangle 26"/>
            <p:cNvSpPr>
              <a:spLocks noChangeArrowheads="1"/>
            </p:cNvSpPr>
            <p:nvPr/>
          </p:nvSpPr>
          <p:spPr bwMode="auto">
            <a:xfrm>
              <a:off x="888" y="3537"/>
              <a:ext cx="156" cy="144"/>
            </a:xfrm>
            <a:prstGeom prst="rect">
              <a:avLst/>
            </a:prstGeom>
            <a:solidFill>
              <a:srgbClr val="993366"/>
            </a:solidFill>
            <a:ln w="1270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37" name="Rectangle 27"/>
            <p:cNvSpPr>
              <a:spLocks noChangeArrowheads="1"/>
            </p:cNvSpPr>
            <p:nvPr/>
          </p:nvSpPr>
          <p:spPr bwMode="auto">
            <a:xfrm>
              <a:off x="1433" y="3462"/>
              <a:ext cx="148" cy="219"/>
            </a:xfrm>
            <a:prstGeom prst="rect">
              <a:avLst/>
            </a:prstGeom>
            <a:solidFill>
              <a:srgbClr val="993366"/>
            </a:solidFill>
            <a:ln w="1270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38" name="Rectangle 28"/>
            <p:cNvSpPr>
              <a:spLocks noChangeArrowheads="1"/>
            </p:cNvSpPr>
            <p:nvPr/>
          </p:nvSpPr>
          <p:spPr bwMode="auto">
            <a:xfrm>
              <a:off x="1970" y="3412"/>
              <a:ext cx="155" cy="269"/>
            </a:xfrm>
            <a:prstGeom prst="rect">
              <a:avLst/>
            </a:prstGeom>
            <a:solidFill>
              <a:srgbClr val="993366"/>
            </a:solidFill>
            <a:ln w="1270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39" name="Rectangle 29"/>
            <p:cNvSpPr>
              <a:spLocks noChangeArrowheads="1"/>
            </p:cNvSpPr>
            <p:nvPr/>
          </p:nvSpPr>
          <p:spPr bwMode="auto">
            <a:xfrm>
              <a:off x="2514" y="3480"/>
              <a:ext cx="148" cy="201"/>
            </a:xfrm>
            <a:prstGeom prst="rect">
              <a:avLst/>
            </a:prstGeom>
            <a:solidFill>
              <a:srgbClr val="993366"/>
            </a:solidFill>
            <a:ln w="1270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40" name="Rectangle 30"/>
            <p:cNvSpPr>
              <a:spLocks noChangeArrowheads="1"/>
            </p:cNvSpPr>
            <p:nvPr/>
          </p:nvSpPr>
          <p:spPr bwMode="auto">
            <a:xfrm>
              <a:off x="3051" y="3449"/>
              <a:ext cx="155" cy="232"/>
            </a:xfrm>
            <a:prstGeom prst="rect">
              <a:avLst/>
            </a:prstGeom>
            <a:solidFill>
              <a:srgbClr val="993366"/>
            </a:solidFill>
            <a:ln w="1270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41" name="Rectangle 31"/>
            <p:cNvSpPr>
              <a:spLocks noChangeArrowheads="1"/>
            </p:cNvSpPr>
            <p:nvPr/>
          </p:nvSpPr>
          <p:spPr bwMode="auto">
            <a:xfrm>
              <a:off x="3595" y="3480"/>
              <a:ext cx="148" cy="201"/>
            </a:xfrm>
            <a:prstGeom prst="rect">
              <a:avLst/>
            </a:prstGeom>
            <a:solidFill>
              <a:srgbClr val="993366"/>
            </a:solidFill>
            <a:ln w="1270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42" name="Rectangle 32"/>
            <p:cNvSpPr>
              <a:spLocks noChangeArrowheads="1"/>
            </p:cNvSpPr>
            <p:nvPr/>
          </p:nvSpPr>
          <p:spPr bwMode="auto">
            <a:xfrm>
              <a:off x="4132" y="3518"/>
              <a:ext cx="156" cy="163"/>
            </a:xfrm>
            <a:prstGeom prst="rect">
              <a:avLst/>
            </a:prstGeom>
            <a:solidFill>
              <a:srgbClr val="993366"/>
            </a:solidFill>
            <a:ln w="1270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43" name="Rectangle 33"/>
            <p:cNvSpPr>
              <a:spLocks noChangeArrowheads="1"/>
            </p:cNvSpPr>
            <p:nvPr/>
          </p:nvSpPr>
          <p:spPr bwMode="auto">
            <a:xfrm>
              <a:off x="4676" y="3556"/>
              <a:ext cx="148" cy="125"/>
            </a:xfrm>
            <a:prstGeom prst="rect">
              <a:avLst/>
            </a:prstGeom>
            <a:solidFill>
              <a:srgbClr val="993366"/>
            </a:solidFill>
            <a:ln w="1270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44" name="Rectangle 34"/>
            <p:cNvSpPr>
              <a:spLocks noChangeArrowheads="1"/>
            </p:cNvSpPr>
            <p:nvPr/>
          </p:nvSpPr>
          <p:spPr bwMode="auto">
            <a:xfrm>
              <a:off x="5213" y="3587"/>
              <a:ext cx="156" cy="94"/>
            </a:xfrm>
            <a:prstGeom prst="rect">
              <a:avLst/>
            </a:prstGeom>
            <a:solidFill>
              <a:srgbClr val="993366"/>
            </a:solidFill>
            <a:ln w="1270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45" name="Line 35"/>
            <p:cNvSpPr>
              <a:spLocks noChangeShapeType="1"/>
            </p:cNvSpPr>
            <p:nvPr/>
          </p:nvSpPr>
          <p:spPr bwMode="auto">
            <a:xfrm>
              <a:off x="616" y="2448"/>
              <a:ext cx="1" cy="1233"/>
            </a:xfrm>
            <a:prstGeom prst="line">
              <a:avLst/>
            </a:prstGeom>
            <a:noFill/>
            <a:ln w="0">
              <a:solidFill>
                <a:srgbClr val="000000"/>
              </a:solidFill>
              <a:round/>
            </a:ln>
          </p:spPr>
          <p:txBody>
            <a:bodyPr/>
            <a:lstStyle/>
            <a:p>
              <a:endParaRPr lang="zh-CN" altLang="en-US"/>
            </a:p>
          </p:txBody>
        </p:sp>
        <p:sp>
          <p:nvSpPr>
            <p:cNvPr id="563246" name="Line 36"/>
            <p:cNvSpPr>
              <a:spLocks noChangeShapeType="1"/>
            </p:cNvSpPr>
            <p:nvPr/>
          </p:nvSpPr>
          <p:spPr bwMode="auto">
            <a:xfrm>
              <a:off x="616" y="3681"/>
              <a:ext cx="39" cy="1"/>
            </a:xfrm>
            <a:prstGeom prst="line">
              <a:avLst/>
            </a:prstGeom>
            <a:noFill/>
            <a:ln w="0">
              <a:solidFill>
                <a:srgbClr val="000000"/>
              </a:solidFill>
              <a:round/>
            </a:ln>
          </p:spPr>
          <p:txBody>
            <a:bodyPr/>
            <a:lstStyle/>
            <a:p>
              <a:endParaRPr lang="zh-CN" altLang="en-US"/>
            </a:p>
          </p:txBody>
        </p:sp>
        <p:sp>
          <p:nvSpPr>
            <p:cNvPr id="563247" name="Line 37"/>
            <p:cNvSpPr>
              <a:spLocks noChangeShapeType="1"/>
            </p:cNvSpPr>
            <p:nvPr/>
          </p:nvSpPr>
          <p:spPr bwMode="auto">
            <a:xfrm>
              <a:off x="616" y="3556"/>
              <a:ext cx="39" cy="1"/>
            </a:xfrm>
            <a:prstGeom prst="line">
              <a:avLst/>
            </a:prstGeom>
            <a:noFill/>
            <a:ln w="0">
              <a:solidFill>
                <a:srgbClr val="000000"/>
              </a:solidFill>
              <a:round/>
            </a:ln>
          </p:spPr>
          <p:txBody>
            <a:bodyPr/>
            <a:lstStyle/>
            <a:p>
              <a:endParaRPr lang="zh-CN" altLang="en-US"/>
            </a:p>
          </p:txBody>
        </p:sp>
        <p:sp>
          <p:nvSpPr>
            <p:cNvPr id="563248" name="Line 38"/>
            <p:cNvSpPr>
              <a:spLocks noChangeShapeType="1"/>
            </p:cNvSpPr>
            <p:nvPr/>
          </p:nvSpPr>
          <p:spPr bwMode="auto">
            <a:xfrm>
              <a:off x="616" y="3437"/>
              <a:ext cx="39" cy="1"/>
            </a:xfrm>
            <a:prstGeom prst="line">
              <a:avLst/>
            </a:prstGeom>
            <a:noFill/>
            <a:ln w="0">
              <a:solidFill>
                <a:srgbClr val="000000"/>
              </a:solidFill>
              <a:round/>
            </a:ln>
          </p:spPr>
          <p:txBody>
            <a:bodyPr/>
            <a:lstStyle/>
            <a:p>
              <a:endParaRPr lang="zh-CN" altLang="en-US"/>
            </a:p>
          </p:txBody>
        </p:sp>
        <p:sp>
          <p:nvSpPr>
            <p:cNvPr id="563249" name="Line 39"/>
            <p:cNvSpPr>
              <a:spLocks noChangeShapeType="1"/>
            </p:cNvSpPr>
            <p:nvPr/>
          </p:nvSpPr>
          <p:spPr bwMode="auto">
            <a:xfrm>
              <a:off x="616" y="3312"/>
              <a:ext cx="39" cy="1"/>
            </a:xfrm>
            <a:prstGeom prst="line">
              <a:avLst/>
            </a:prstGeom>
            <a:noFill/>
            <a:ln w="0">
              <a:solidFill>
                <a:srgbClr val="000000"/>
              </a:solidFill>
              <a:round/>
            </a:ln>
          </p:spPr>
          <p:txBody>
            <a:bodyPr/>
            <a:lstStyle/>
            <a:p>
              <a:endParaRPr lang="zh-CN" altLang="en-US"/>
            </a:p>
          </p:txBody>
        </p:sp>
        <p:sp>
          <p:nvSpPr>
            <p:cNvPr id="563250" name="Line 40"/>
            <p:cNvSpPr>
              <a:spLocks noChangeShapeType="1"/>
            </p:cNvSpPr>
            <p:nvPr/>
          </p:nvSpPr>
          <p:spPr bwMode="auto">
            <a:xfrm>
              <a:off x="616" y="3186"/>
              <a:ext cx="39" cy="1"/>
            </a:xfrm>
            <a:prstGeom prst="line">
              <a:avLst/>
            </a:prstGeom>
            <a:noFill/>
            <a:ln w="0">
              <a:solidFill>
                <a:srgbClr val="000000"/>
              </a:solidFill>
              <a:round/>
            </a:ln>
          </p:spPr>
          <p:txBody>
            <a:bodyPr/>
            <a:lstStyle/>
            <a:p>
              <a:endParaRPr lang="zh-CN" altLang="en-US"/>
            </a:p>
          </p:txBody>
        </p:sp>
        <p:sp>
          <p:nvSpPr>
            <p:cNvPr id="563251" name="Line 41"/>
            <p:cNvSpPr>
              <a:spLocks noChangeShapeType="1"/>
            </p:cNvSpPr>
            <p:nvPr/>
          </p:nvSpPr>
          <p:spPr bwMode="auto">
            <a:xfrm>
              <a:off x="616" y="3061"/>
              <a:ext cx="39" cy="1"/>
            </a:xfrm>
            <a:prstGeom prst="line">
              <a:avLst/>
            </a:prstGeom>
            <a:noFill/>
            <a:ln w="0">
              <a:solidFill>
                <a:srgbClr val="000000"/>
              </a:solidFill>
              <a:round/>
            </a:ln>
          </p:spPr>
          <p:txBody>
            <a:bodyPr/>
            <a:lstStyle/>
            <a:p>
              <a:endParaRPr lang="zh-CN" altLang="en-US"/>
            </a:p>
          </p:txBody>
        </p:sp>
        <p:sp>
          <p:nvSpPr>
            <p:cNvPr id="563252" name="Line 42"/>
            <p:cNvSpPr>
              <a:spLocks noChangeShapeType="1"/>
            </p:cNvSpPr>
            <p:nvPr/>
          </p:nvSpPr>
          <p:spPr bwMode="auto">
            <a:xfrm>
              <a:off x="616" y="2942"/>
              <a:ext cx="39" cy="1"/>
            </a:xfrm>
            <a:prstGeom prst="line">
              <a:avLst/>
            </a:prstGeom>
            <a:noFill/>
            <a:ln w="0">
              <a:solidFill>
                <a:srgbClr val="000000"/>
              </a:solidFill>
              <a:round/>
            </a:ln>
          </p:spPr>
          <p:txBody>
            <a:bodyPr/>
            <a:lstStyle/>
            <a:p>
              <a:endParaRPr lang="zh-CN" altLang="en-US"/>
            </a:p>
          </p:txBody>
        </p:sp>
        <p:sp>
          <p:nvSpPr>
            <p:cNvPr id="563253" name="Line 43"/>
            <p:cNvSpPr>
              <a:spLocks noChangeShapeType="1"/>
            </p:cNvSpPr>
            <p:nvPr/>
          </p:nvSpPr>
          <p:spPr bwMode="auto">
            <a:xfrm>
              <a:off x="616" y="2817"/>
              <a:ext cx="39" cy="1"/>
            </a:xfrm>
            <a:prstGeom prst="line">
              <a:avLst/>
            </a:prstGeom>
            <a:noFill/>
            <a:ln w="0">
              <a:solidFill>
                <a:srgbClr val="000000"/>
              </a:solidFill>
              <a:round/>
            </a:ln>
          </p:spPr>
          <p:txBody>
            <a:bodyPr/>
            <a:lstStyle/>
            <a:p>
              <a:endParaRPr lang="zh-CN" altLang="en-US"/>
            </a:p>
          </p:txBody>
        </p:sp>
        <p:sp>
          <p:nvSpPr>
            <p:cNvPr id="563254" name="Line 44"/>
            <p:cNvSpPr>
              <a:spLocks noChangeShapeType="1"/>
            </p:cNvSpPr>
            <p:nvPr/>
          </p:nvSpPr>
          <p:spPr bwMode="auto">
            <a:xfrm>
              <a:off x="616" y="2692"/>
              <a:ext cx="39" cy="1"/>
            </a:xfrm>
            <a:prstGeom prst="line">
              <a:avLst/>
            </a:prstGeom>
            <a:noFill/>
            <a:ln w="0">
              <a:solidFill>
                <a:srgbClr val="000000"/>
              </a:solidFill>
              <a:round/>
            </a:ln>
          </p:spPr>
          <p:txBody>
            <a:bodyPr/>
            <a:lstStyle/>
            <a:p>
              <a:endParaRPr lang="zh-CN" altLang="en-US"/>
            </a:p>
          </p:txBody>
        </p:sp>
        <p:sp>
          <p:nvSpPr>
            <p:cNvPr id="563255" name="Line 45"/>
            <p:cNvSpPr>
              <a:spLocks noChangeShapeType="1"/>
            </p:cNvSpPr>
            <p:nvPr/>
          </p:nvSpPr>
          <p:spPr bwMode="auto">
            <a:xfrm>
              <a:off x="616" y="2573"/>
              <a:ext cx="39" cy="1"/>
            </a:xfrm>
            <a:prstGeom prst="line">
              <a:avLst/>
            </a:prstGeom>
            <a:noFill/>
            <a:ln w="0">
              <a:solidFill>
                <a:srgbClr val="000000"/>
              </a:solidFill>
              <a:round/>
            </a:ln>
          </p:spPr>
          <p:txBody>
            <a:bodyPr/>
            <a:lstStyle/>
            <a:p>
              <a:endParaRPr lang="zh-CN" altLang="en-US"/>
            </a:p>
          </p:txBody>
        </p:sp>
        <p:sp>
          <p:nvSpPr>
            <p:cNvPr id="563256" name="Line 46"/>
            <p:cNvSpPr>
              <a:spLocks noChangeShapeType="1"/>
            </p:cNvSpPr>
            <p:nvPr/>
          </p:nvSpPr>
          <p:spPr bwMode="auto">
            <a:xfrm>
              <a:off x="616" y="2448"/>
              <a:ext cx="39" cy="1"/>
            </a:xfrm>
            <a:prstGeom prst="line">
              <a:avLst/>
            </a:prstGeom>
            <a:noFill/>
            <a:ln w="0">
              <a:solidFill>
                <a:srgbClr val="000000"/>
              </a:solidFill>
              <a:round/>
            </a:ln>
          </p:spPr>
          <p:txBody>
            <a:bodyPr/>
            <a:lstStyle/>
            <a:p>
              <a:endParaRPr lang="zh-CN" altLang="en-US"/>
            </a:p>
          </p:txBody>
        </p:sp>
        <p:sp>
          <p:nvSpPr>
            <p:cNvPr id="563257" name="Line 47"/>
            <p:cNvSpPr>
              <a:spLocks noChangeShapeType="1"/>
            </p:cNvSpPr>
            <p:nvPr/>
          </p:nvSpPr>
          <p:spPr bwMode="auto">
            <a:xfrm>
              <a:off x="616" y="3681"/>
              <a:ext cx="4869" cy="1"/>
            </a:xfrm>
            <a:prstGeom prst="line">
              <a:avLst/>
            </a:prstGeom>
            <a:noFill/>
            <a:ln w="0">
              <a:solidFill>
                <a:srgbClr val="000000"/>
              </a:solidFill>
              <a:round/>
            </a:ln>
          </p:spPr>
          <p:txBody>
            <a:bodyPr/>
            <a:lstStyle/>
            <a:p>
              <a:endParaRPr lang="zh-CN" altLang="en-US"/>
            </a:p>
          </p:txBody>
        </p:sp>
        <p:sp>
          <p:nvSpPr>
            <p:cNvPr id="563258" name="Line 48"/>
            <p:cNvSpPr>
              <a:spLocks noChangeShapeType="1"/>
            </p:cNvSpPr>
            <p:nvPr/>
          </p:nvSpPr>
          <p:spPr bwMode="auto">
            <a:xfrm flipV="1">
              <a:off x="616" y="3649"/>
              <a:ext cx="1" cy="32"/>
            </a:xfrm>
            <a:prstGeom prst="line">
              <a:avLst/>
            </a:prstGeom>
            <a:noFill/>
            <a:ln w="0">
              <a:solidFill>
                <a:srgbClr val="000000"/>
              </a:solidFill>
              <a:round/>
            </a:ln>
          </p:spPr>
          <p:txBody>
            <a:bodyPr/>
            <a:lstStyle/>
            <a:p>
              <a:endParaRPr lang="zh-CN" altLang="en-US"/>
            </a:p>
          </p:txBody>
        </p:sp>
        <p:sp>
          <p:nvSpPr>
            <p:cNvPr id="563259" name="Line 49"/>
            <p:cNvSpPr>
              <a:spLocks noChangeShapeType="1"/>
            </p:cNvSpPr>
            <p:nvPr/>
          </p:nvSpPr>
          <p:spPr bwMode="auto">
            <a:xfrm flipV="1">
              <a:off x="1161" y="3649"/>
              <a:ext cx="1" cy="32"/>
            </a:xfrm>
            <a:prstGeom prst="line">
              <a:avLst/>
            </a:prstGeom>
            <a:noFill/>
            <a:ln w="0">
              <a:solidFill>
                <a:srgbClr val="000000"/>
              </a:solidFill>
              <a:round/>
            </a:ln>
          </p:spPr>
          <p:txBody>
            <a:bodyPr/>
            <a:lstStyle/>
            <a:p>
              <a:endParaRPr lang="zh-CN" altLang="en-US"/>
            </a:p>
          </p:txBody>
        </p:sp>
        <p:sp>
          <p:nvSpPr>
            <p:cNvPr id="563260" name="Line 50"/>
            <p:cNvSpPr>
              <a:spLocks noChangeShapeType="1"/>
            </p:cNvSpPr>
            <p:nvPr/>
          </p:nvSpPr>
          <p:spPr bwMode="auto">
            <a:xfrm flipV="1">
              <a:off x="1697" y="3649"/>
              <a:ext cx="1" cy="32"/>
            </a:xfrm>
            <a:prstGeom prst="line">
              <a:avLst/>
            </a:prstGeom>
            <a:noFill/>
            <a:ln w="0">
              <a:solidFill>
                <a:srgbClr val="000000"/>
              </a:solidFill>
              <a:round/>
            </a:ln>
          </p:spPr>
          <p:txBody>
            <a:bodyPr/>
            <a:lstStyle/>
            <a:p>
              <a:endParaRPr lang="zh-CN" altLang="en-US"/>
            </a:p>
          </p:txBody>
        </p:sp>
        <p:sp>
          <p:nvSpPr>
            <p:cNvPr id="563261" name="Line 51"/>
            <p:cNvSpPr>
              <a:spLocks noChangeShapeType="1"/>
            </p:cNvSpPr>
            <p:nvPr/>
          </p:nvSpPr>
          <p:spPr bwMode="auto">
            <a:xfrm flipV="1">
              <a:off x="2242" y="3649"/>
              <a:ext cx="1" cy="32"/>
            </a:xfrm>
            <a:prstGeom prst="line">
              <a:avLst/>
            </a:prstGeom>
            <a:noFill/>
            <a:ln w="0">
              <a:solidFill>
                <a:srgbClr val="000000"/>
              </a:solidFill>
              <a:round/>
            </a:ln>
          </p:spPr>
          <p:txBody>
            <a:bodyPr/>
            <a:lstStyle/>
            <a:p>
              <a:endParaRPr lang="zh-CN" altLang="en-US"/>
            </a:p>
          </p:txBody>
        </p:sp>
        <p:sp>
          <p:nvSpPr>
            <p:cNvPr id="563262" name="Line 52"/>
            <p:cNvSpPr>
              <a:spLocks noChangeShapeType="1"/>
            </p:cNvSpPr>
            <p:nvPr/>
          </p:nvSpPr>
          <p:spPr bwMode="auto">
            <a:xfrm flipV="1">
              <a:off x="2779" y="3649"/>
              <a:ext cx="1" cy="32"/>
            </a:xfrm>
            <a:prstGeom prst="line">
              <a:avLst/>
            </a:prstGeom>
            <a:noFill/>
            <a:ln w="0">
              <a:solidFill>
                <a:srgbClr val="000000"/>
              </a:solidFill>
              <a:round/>
            </a:ln>
          </p:spPr>
          <p:txBody>
            <a:bodyPr/>
            <a:lstStyle/>
            <a:p>
              <a:endParaRPr lang="zh-CN" altLang="en-US"/>
            </a:p>
          </p:txBody>
        </p:sp>
        <p:sp>
          <p:nvSpPr>
            <p:cNvPr id="563263" name="Line 53"/>
            <p:cNvSpPr>
              <a:spLocks noChangeShapeType="1"/>
            </p:cNvSpPr>
            <p:nvPr/>
          </p:nvSpPr>
          <p:spPr bwMode="auto">
            <a:xfrm flipV="1">
              <a:off x="3323" y="3649"/>
              <a:ext cx="1" cy="32"/>
            </a:xfrm>
            <a:prstGeom prst="line">
              <a:avLst/>
            </a:prstGeom>
            <a:noFill/>
            <a:ln w="0">
              <a:solidFill>
                <a:srgbClr val="000000"/>
              </a:solidFill>
              <a:round/>
            </a:ln>
          </p:spPr>
          <p:txBody>
            <a:bodyPr/>
            <a:lstStyle/>
            <a:p>
              <a:endParaRPr lang="zh-CN" altLang="en-US"/>
            </a:p>
          </p:txBody>
        </p:sp>
        <p:sp>
          <p:nvSpPr>
            <p:cNvPr id="563264" name="Line 54"/>
            <p:cNvSpPr>
              <a:spLocks noChangeShapeType="1"/>
            </p:cNvSpPr>
            <p:nvPr/>
          </p:nvSpPr>
          <p:spPr bwMode="auto">
            <a:xfrm flipV="1">
              <a:off x="3860" y="3649"/>
              <a:ext cx="1" cy="32"/>
            </a:xfrm>
            <a:prstGeom prst="line">
              <a:avLst/>
            </a:prstGeom>
            <a:noFill/>
            <a:ln w="0">
              <a:solidFill>
                <a:srgbClr val="000000"/>
              </a:solidFill>
              <a:round/>
            </a:ln>
          </p:spPr>
          <p:txBody>
            <a:bodyPr/>
            <a:lstStyle/>
            <a:p>
              <a:endParaRPr lang="zh-CN" altLang="en-US"/>
            </a:p>
          </p:txBody>
        </p:sp>
        <p:sp>
          <p:nvSpPr>
            <p:cNvPr id="563265" name="Line 55"/>
            <p:cNvSpPr>
              <a:spLocks noChangeShapeType="1"/>
            </p:cNvSpPr>
            <p:nvPr/>
          </p:nvSpPr>
          <p:spPr bwMode="auto">
            <a:xfrm flipV="1">
              <a:off x="4404" y="3649"/>
              <a:ext cx="1" cy="32"/>
            </a:xfrm>
            <a:prstGeom prst="line">
              <a:avLst/>
            </a:prstGeom>
            <a:noFill/>
            <a:ln w="0">
              <a:solidFill>
                <a:srgbClr val="000000"/>
              </a:solidFill>
              <a:round/>
            </a:ln>
          </p:spPr>
          <p:txBody>
            <a:bodyPr/>
            <a:lstStyle/>
            <a:p>
              <a:endParaRPr lang="zh-CN" altLang="en-US"/>
            </a:p>
          </p:txBody>
        </p:sp>
        <p:sp>
          <p:nvSpPr>
            <p:cNvPr id="563266" name="Line 56"/>
            <p:cNvSpPr>
              <a:spLocks noChangeShapeType="1"/>
            </p:cNvSpPr>
            <p:nvPr/>
          </p:nvSpPr>
          <p:spPr bwMode="auto">
            <a:xfrm flipV="1">
              <a:off x="4941" y="3649"/>
              <a:ext cx="1" cy="32"/>
            </a:xfrm>
            <a:prstGeom prst="line">
              <a:avLst/>
            </a:prstGeom>
            <a:noFill/>
            <a:ln w="0">
              <a:solidFill>
                <a:srgbClr val="000000"/>
              </a:solidFill>
              <a:round/>
            </a:ln>
          </p:spPr>
          <p:txBody>
            <a:bodyPr/>
            <a:lstStyle/>
            <a:p>
              <a:endParaRPr lang="zh-CN" altLang="en-US"/>
            </a:p>
          </p:txBody>
        </p:sp>
        <p:sp>
          <p:nvSpPr>
            <p:cNvPr id="563267" name="Line 57"/>
            <p:cNvSpPr>
              <a:spLocks noChangeShapeType="1"/>
            </p:cNvSpPr>
            <p:nvPr/>
          </p:nvSpPr>
          <p:spPr bwMode="auto">
            <a:xfrm flipV="1">
              <a:off x="5485" y="3649"/>
              <a:ext cx="1" cy="32"/>
            </a:xfrm>
            <a:prstGeom prst="line">
              <a:avLst/>
            </a:prstGeom>
            <a:noFill/>
            <a:ln w="0">
              <a:solidFill>
                <a:srgbClr val="000000"/>
              </a:solidFill>
              <a:round/>
            </a:ln>
          </p:spPr>
          <p:txBody>
            <a:bodyPr/>
            <a:lstStyle/>
            <a:p>
              <a:endParaRPr lang="zh-CN" altLang="en-US"/>
            </a:p>
          </p:txBody>
        </p:sp>
        <p:sp>
          <p:nvSpPr>
            <p:cNvPr id="563268" name="Rectangle 58"/>
            <p:cNvSpPr>
              <a:spLocks noChangeArrowheads="1"/>
            </p:cNvSpPr>
            <p:nvPr/>
          </p:nvSpPr>
          <p:spPr bwMode="auto">
            <a:xfrm>
              <a:off x="904" y="2110"/>
              <a:ext cx="4115" cy="232"/>
            </a:xfrm>
            <a:prstGeom prst="rect">
              <a:avLst/>
            </a:prstGeom>
            <a:noFill/>
            <a:ln w="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69" name="Rectangle 59"/>
            <p:cNvSpPr>
              <a:spLocks noChangeArrowheads="1"/>
            </p:cNvSpPr>
            <p:nvPr/>
          </p:nvSpPr>
          <p:spPr bwMode="auto">
            <a:xfrm>
              <a:off x="1236" y="2167"/>
              <a:ext cx="3200" cy="209"/>
            </a:xfrm>
            <a:prstGeom prst="rect">
              <a:avLst/>
            </a:prstGeom>
            <a:noFill/>
            <a:ln w="9525">
              <a:noFill/>
              <a:miter lim="800000"/>
            </a:ln>
          </p:spPr>
          <p:txBody>
            <a:bodyPr lIns="0" tIns="0" rIns="0" bIns="0">
              <a:spAutoFit/>
            </a:bodyPr>
            <a:lstStyle/>
            <a:p>
              <a:pPr algn="ctr" eaLnBrk="0" hangingPunct="0"/>
              <a:r>
                <a:rPr lang="en-US" altLang="zh-CN" sz="12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01</a:t>
              </a:r>
              <a:r>
                <a:rPr lang="zh-CN" altLang="en-US" sz="12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12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09</a:t>
              </a:r>
              <a:r>
                <a:rPr lang="zh-CN" altLang="en-US" sz="12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年</a:t>
              </a:r>
              <a:r>
                <a:rPr lang="en-US" altLang="zh-CN" sz="12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8</a:t>
              </a:r>
              <a:r>
                <a:rPr lang="zh-CN" altLang="en-US" sz="12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月全国受限空间内中毒、窒息死亡≥</a:t>
              </a:r>
              <a:r>
                <a:rPr lang="en-US" altLang="zh-CN" sz="12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3</a:t>
              </a:r>
              <a:r>
                <a:rPr lang="zh-CN" altLang="en-US" sz="12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人的事故</a:t>
              </a:r>
              <a:endParaRPr lang="zh-CN" altLang="en-US" sz="12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70" name="Rectangle 60"/>
            <p:cNvSpPr>
              <a:spLocks noChangeArrowheads="1"/>
            </p:cNvSpPr>
            <p:nvPr/>
          </p:nvSpPr>
          <p:spPr bwMode="auto">
            <a:xfrm>
              <a:off x="717" y="2986"/>
              <a:ext cx="18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228</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71" name="Rectangle 61"/>
            <p:cNvSpPr>
              <a:spLocks noChangeArrowheads="1"/>
            </p:cNvSpPr>
            <p:nvPr/>
          </p:nvSpPr>
          <p:spPr bwMode="auto">
            <a:xfrm>
              <a:off x="1262" y="2636"/>
              <a:ext cx="18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370</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72" name="Rectangle 62"/>
            <p:cNvSpPr>
              <a:spLocks noChangeArrowheads="1"/>
            </p:cNvSpPr>
            <p:nvPr/>
          </p:nvSpPr>
          <p:spPr bwMode="auto">
            <a:xfrm>
              <a:off x="1799" y="2473"/>
              <a:ext cx="18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436</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73" name="Rectangle 63"/>
            <p:cNvSpPr>
              <a:spLocks noChangeArrowheads="1"/>
            </p:cNvSpPr>
            <p:nvPr/>
          </p:nvSpPr>
          <p:spPr bwMode="auto">
            <a:xfrm>
              <a:off x="2343" y="2755"/>
              <a:ext cx="18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323</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74" name="Rectangle 64"/>
            <p:cNvSpPr>
              <a:spLocks noChangeArrowheads="1"/>
            </p:cNvSpPr>
            <p:nvPr/>
          </p:nvSpPr>
          <p:spPr bwMode="auto">
            <a:xfrm>
              <a:off x="2880" y="2605"/>
              <a:ext cx="18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382</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75" name="Rectangle 65"/>
            <p:cNvSpPr>
              <a:spLocks noChangeArrowheads="1"/>
            </p:cNvSpPr>
            <p:nvPr/>
          </p:nvSpPr>
          <p:spPr bwMode="auto">
            <a:xfrm>
              <a:off x="3424" y="2761"/>
              <a:ext cx="18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321</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76" name="Rectangle 66"/>
            <p:cNvSpPr>
              <a:spLocks noChangeArrowheads="1"/>
            </p:cNvSpPr>
            <p:nvPr/>
          </p:nvSpPr>
          <p:spPr bwMode="auto">
            <a:xfrm>
              <a:off x="3961" y="2930"/>
              <a:ext cx="18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252</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77" name="Rectangle 67"/>
            <p:cNvSpPr>
              <a:spLocks noChangeArrowheads="1"/>
            </p:cNvSpPr>
            <p:nvPr/>
          </p:nvSpPr>
          <p:spPr bwMode="auto">
            <a:xfrm>
              <a:off x="4505" y="3024"/>
              <a:ext cx="18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214</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78" name="Rectangle 68"/>
            <p:cNvSpPr>
              <a:spLocks noChangeArrowheads="1"/>
            </p:cNvSpPr>
            <p:nvPr/>
          </p:nvSpPr>
          <p:spPr bwMode="auto">
            <a:xfrm>
              <a:off x="5042" y="3124"/>
              <a:ext cx="18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173</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79" name="Rectangle 69"/>
            <p:cNvSpPr>
              <a:spLocks noChangeArrowheads="1"/>
            </p:cNvSpPr>
            <p:nvPr/>
          </p:nvSpPr>
          <p:spPr bwMode="auto">
            <a:xfrm>
              <a:off x="904" y="3405"/>
              <a:ext cx="12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58</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80" name="Rectangle 70"/>
            <p:cNvSpPr>
              <a:spLocks noChangeArrowheads="1"/>
            </p:cNvSpPr>
            <p:nvPr/>
          </p:nvSpPr>
          <p:spPr bwMode="auto">
            <a:xfrm>
              <a:off x="1441" y="3330"/>
              <a:ext cx="12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88</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81" name="Rectangle 71"/>
            <p:cNvSpPr>
              <a:spLocks noChangeArrowheads="1"/>
            </p:cNvSpPr>
            <p:nvPr/>
          </p:nvSpPr>
          <p:spPr bwMode="auto">
            <a:xfrm>
              <a:off x="1954" y="3280"/>
              <a:ext cx="18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109</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82" name="Rectangle 72"/>
            <p:cNvSpPr>
              <a:spLocks noChangeArrowheads="1"/>
            </p:cNvSpPr>
            <p:nvPr/>
          </p:nvSpPr>
          <p:spPr bwMode="auto">
            <a:xfrm>
              <a:off x="2522" y="3349"/>
              <a:ext cx="12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81</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83" name="Rectangle 73"/>
            <p:cNvSpPr>
              <a:spLocks noChangeArrowheads="1"/>
            </p:cNvSpPr>
            <p:nvPr/>
          </p:nvSpPr>
          <p:spPr bwMode="auto">
            <a:xfrm>
              <a:off x="3066" y="3318"/>
              <a:ext cx="12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94</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84" name="Rectangle 74"/>
            <p:cNvSpPr>
              <a:spLocks noChangeArrowheads="1"/>
            </p:cNvSpPr>
            <p:nvPr/>
          </p:nvSpPr>
          <p:spPr bwMode="auto">
            <a:xfrm>
              <a:off x="3603" y="3349"/>
              <a:ext cx="12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82</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85" name="Rectangle 75"/>
            <p:cNvSpPr>
              <a:spLocks noChangeArrowheads="1"/>
            </p:cNvSpPr>
            <p:nvPr/>
          </p:nvSpPr>
          <p:spPr bwMode="auto">
            <a:xfrm>
              <a:off x="4148" y="3387"/>
              <a:ext cx="12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66</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86" name="Rectangle 76"/>
            <p:cNvSpPr>
              <a:spLocks noChangeArrowheads="1"/>
            </p:cNvSpPr>
            <p:nvPr/>
          </p:nvSpPr>
          <p:spPr bwMode="auto">
            <a:xfrm>
              <a:off x="4684" y="3424"/>
              <a:ext cx="12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51</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87" name="Rectangle 77"/>
            <p:cNvSpPr>
              <a:spLocks noChangeArrowheads="1"/>
            </p:cNvSpPr>
            <p:nvPr/>
          </p:nvSpPr>
          <p:spPr bwMode="auto">
            <a:xfrm>
              <a:off x="5229" y="3455"/>
              <a:ext cx="12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39</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88" name="Rectangle 78"/>
            <p:cNvSpPr>
              <a:spLocks noChangeArrowheads="1"/>
            </p:cNvSpPr>
            <p:nvPr/>
          </p:nvSpPr>
          <p:spPr bwMode="auto">
            <a:xfrm>
              <a:off x="461" y="3637"/>
              <a:ext cx="6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0</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89" name="Rectangle 79"/>
            <p:cNvSpPr>
              <a:spLocks noChangeArrowheads="1"/>
            </p:cNvSpPr>
            <p:nvPr/>
          </p:nvSpPr>
          <p:spPr bwMode="auto">
            <a:xfrm>
              <a:off x="398" y="3512"/>
              <a:ext cx="12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50</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90" name="Rectangle 80"/>
            <p:cNvSpPr>
              <a:spLocks noChangeArrowheads="1"/>
            </p:cNvSpPr>
            <p:nvPr/>
          </p:nvSpPr>
          <p:spPr bwMode="auto">
            <a:xfrm>
              <a:off x="336" y="3393"/>
              <a:ext cx="18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100</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91" name="Rectangle 81"/>
            <p:cNvSpPr>
              <a:spLocks noChangeArrowheads="1"/>
            </p:cNvSpPr>
            <p:nvPr/>
          </p:nvSpPr>
          <p:spPr bwMode="auto">
            <a:xfrm>
              <a:off x="336" y="3268"/>
              <a:ext cx="18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150</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92" name="Rectangle 82"/>
            <p:cNvSpPr>
              <a:spLocks noChangeArrowheads="1"/>
            </p:cNvSpPr>
            <p:nvPr/>
          </p:nvSpPr>
          <p:spPr bwMode="auto">
            <a:xfrm>
              <a:off x="336" y="3143"/>
              <a:ext cx="18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200</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93" name="Rectangle 83"/>
            <p:cNvSpPr>
              <a:spLocks noChangeArrowheads="1"/>
            </p:cNvSpPr>
            <p:nvPr/>
          </p:nvSpPr>
          <p:spPr bwMode="auto">
            <a:xfrm>
              <a:off x="336" y="3017"/>
              <a:ext cx="18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250</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94" name="Rectangle 84"/>
            <p:cNvSpPr>
              <a:spLocks noChangeArrowheads="1"/>
            </p:cNvSpPr>
            <p:nvPr/>
          </p:nvSpPr>
          <p:spPr bwMode="auto">
            <a:xfrm>
              <a:off x="336" y="2899"/>
              <a:ext cx="18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300</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95" name="Rectangle 85"/>
            <p:cNvSpPr>
              <a:spLocks noChangeArrowheads="1"/>
            </p:cNvSpPr>
            <p:nvPr/>
          </p:nvSpPr>
          <p:spPr bwMode="auto">
            <a:xfrm>
              <a:off x="336" y="2774"/>
              <a:ext cx="18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350</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96" name="Rectangle 86"/>
            <p:cNvSpPr>
              <a:spLocks noChangeArrowheads="1"/>
            </p:cNvSpPr>
            <p:nvPr/>
          </p:nvSpPr>
          <p:spPr bwMode="auto">
            <a:xfrm>
              <a:off x="336" y="2648"/>
              <a:ext cx="18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400</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97" name="Rectangle 87"/>
            <p:cNvSpPr>
              <a:spLocks noChangeArrowheads="1"/>
            </p:cNvSpPr>
            <p:nvPr/>
          </p:nvSpPr>
          <p:spPr bwMode="auto">
            <a:xfrm>
              <a:off x="336" y="2530"/>
              <a:ext cx="18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450</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98" name="Rectangle 88"/>
            <p:cNvSpPr>
              <a:spLocks noChangeArrowheads="1"/>
            </p:cNvSpPr>
            <p:nvPr/>
          </p:nvSpPr>
          <p:spPr bwMode="auto">
            <a:xfrm>
              <a:off x="336" y="2404"/>
              <a:ext cx="180"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500</a:t>
              </a:r>
              <a:endPar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299" name="Rectangle 89"/>
            <p:cNvSpPr>
              <a:spLocks noChangeArrowheads="1"/>
            </p:cNvSpPr>
            <p:nvPr/>
          </p:nvSpPr>
          <p:spPr bwMode="auto">
            <a:xfrm>
              <a:off x="702" y="3768"/>
              <a:ext cx="343"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2001</a:t>
              </a:r>
              <a:r>
                <a:rPr lang="zh-CN" altLang="en-US"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年</a:t>
              </a:r>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300" name="Rectangle 90"/>
            <p:cNvSpPr>
              <a:spLocks noChangeArrowheads="1"/>
            </p:cNvSpPr>
            <p:nvPr/>
          </p:nvSpPr>
          <p:spPr bwMode="auto">
            <a:xfrm>
              <a:off x="1239" y="3787"/>
              <a:ext cx="343"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2002</a:t>
              </a:r>
              <a:r>
                <a:rPr lang="zh-CN" altLang="en-US"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年</a:t>
              </a:r>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301" name="Rectangle 91"/>
            <p:cNvSpPr>
              <a:spLocks noChangeArrowheads="1"/>
            </p:cNvSpPr>
            <p:nvPr/>
          </p:nvSpPr>
          <p:spPr bwMode="auto">
            <a:xfrm>
              <a:off x="1783" y="3806"/>
              <a:ext cx="343"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2003</a:t>
              </a:r>
              <a:r>
                <a:rPr lang="zh-CN" altLang="en-US"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年</a:t>
              </a:r>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302" name="Rectangle 92"/>
            <p:cNvSpPr>
              <a:spLocks noChangeArrowheads="1"/>
            </p:cNvSpPr>
            <p:nvPr/>
          </p:nvSpPr>
          <p:spPr bwMode="auto">
            <a:xfrm>
              <a:off x="2320" y="3768"/>
              <a:ext cx="343"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2004</a:t>
              </a:r>
              <a:r>
                <a:rPr lang="zh-CN" altLang="en-US"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年</a:t>
              </a:r>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303" name="Rectangle 93"/>
            <p:cNvSpPr>
              <a:spLocks noChangeArrowheads="1"/>
            </p:cNvSpPr>
            <p:nvPr/>
          </p:nvSpPr>
          <p:spPr bwMode="auto">
            <a:xfrm>
              <a:off x="2864" y="3768"/>
              <a:ext cx="343"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2005</a:t>
              </a:r>
              <a:r>
                <a:rPr lang="zh-CN" altLang="en-US"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年</a:t>
              </a:r>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304" name="Rectangle 94"/>
            <p:cNvSpPr>
              <a:spLocks noChangeArrowheads="1"/>
            </p:cNvSpPr>
            <p:nvPr/>
          </p:nvSpPr>
          <p:spPr bwMode="auto">
            <a:xfrm>
              <a:off x="3409" y="3768"/>
              <a:ext cx="343"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2006</a:t>
              </a:r>
              <a:r>
                <a:rPr lang="zh-CN" altLang="en-US"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年</a:t>
              </a:r>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305" name="Rectangle 95"/>
            <p:cNvSpPr>
              <a:spLocks noChangeArrowheads="1"/>
            </p:cNvSpPr>
            <p:nvPr/>
          </p:nvSpPr>
          <p:spPr bwMode="auto">
            <a:xfrm>
              <a:off x="3945" y="3768"/>
              <a:ext cx="343" cy="175"/>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2007</a:t>
              </a:r>
              <a:r>
                <a:rPr lang="zh-CN" altLang="en-US"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年</a:t>
              </a:r>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306" name="Rectangle 96"/>
            <p:cNvSpPr>
              <a:spLocks noChangeArrowheads="1"/>
            </p:cNvSpPr>
            <p:nvPr/>
          </p:nvSpPr>
          <p:spPr bwMode="auto">
            <a:xfrm>
              <a:off x="4490" y="3768"/>
              <a:ext cx="343" cy="173"/>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2008</a:t>
              </a:r>
              <a:r>
                <a:rPr lang="zh-CN" altLang="en-US"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年</a:t>
              </a:r>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307" name="Rectangle 97"/>
            <p:cNvSpPr>
              <a:spLocks noChangeArrowheads="1"/>
            </p:cNvSpPr>
            <p:nvPr/>
          </p:nvSpPr>
          <p:spPr bwMode="auto">
            <a:xfrm>
              <a:off x="4987" y="3749"/>
              <a:ext cx="610" cy="173"/>
            </a:xfrm>
            <a:prstGeom prst="rect">
              <a:avLst/>
            </a:prstGeom>
            <a:noFill/>
            <a:ln w="9525">
              <a:noFill/>
              <a:miter lim="800000"/>
            </a:ln>
          </p:spPr>
          <p:txBody>
            <a:bodyPr wrap="square" lIns="0" tIns="0" rIns="0" bIns="0">
              <a:spAutoFit/>
            </a:bodyPr>
            <a:lstStyle/>
            <a:p>
              <a:pPr eaLnBrk="0" hangingPunct="0"/>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2009</a:t>
              </a:r>
              <a:r>
                <a:rPr lang="zh-CN" altLang="en-US"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年</a:t>
              </a:r>
              <a:r>
                <a:rPr lang="en-US" altLang="zh-CN"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1-8</a:t>
              </a:r>
              <a:r>
                <a:rPr lang="zh-CN" altLang="en-US"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月</a:t>
              </a:r>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308" name="Rectangle 98"/>
            <p:cNvSpPr>
              <a:spLocks noChangeArrowheads="1"/>
            </p:cNvSpPr>
            <p:nvPr/>
          </p:nvSpPr>
          <p:spPr bwMode="auto">
            <a:xfrm>
              <a:off x="1488" y="3936"/>
              <a:ext cx="2854" cy="144"/>
            </a:xfrm>
            <a:prstGeom prst="rect">
              <a:avLst/>
            </a:prstGeom>
            <a:solidFill>
              <a:srgbClr val="FFFFFF"/>
            </a:solidFill>
            <a:ln w="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309" name="Rectangle 99"/>
            <p:cNvSpPr>
              <a:spLocks noChangeArrowheads="1"/>
            </p:cNvSpPr>
            <p:nvPr/>
          </p:nvSpPr>
          <p:spPr bwMode="auto">
            <a:xfrm>
              <a:off x="1876" y="3975"/>
              <a:ext cx="94" cy="75"/>
            </a:xfrm>
            <a:prstGeom prst="rect">
              <a:avLst/>
            </a:prstGeom>
            <a:solidFill>
              <a:srgbClr val="C00000"/>
            </a:solidFill>
            <a:ln w="1270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310" name="Rectangle 100"/>
            <p:cNvSpPr>
              <a:spLocks noChangeArrowheads="1"/>
            </p:cNvSpPr>
            <p:nvPr/>
          </p:nvSpPr>
          <p:spPr bwMode="auto">
            <a:xfrm>
              <a:off x="2016" y="3935"/>
              <a:ext cx="473" cy="173"/>
            </a:xfrm>
            <a:prstGeom prst="rect">
              <a:avLst/>
            </a:prstGeom>
            <a:noFill/>
            <a:ln w="9525">
              <a:noFill/>
              <a:miter lim="800000"/>
            </a:ln>
          </p:spPr>
          <p:txBody>
            <a:bodyPr wrap="square" lIns="0" tIns="0" rIns="0" bIns="0">
              <a:spAutoFit/>
            </a:bodyPr>
            <a:lstStyle/>
            <a:p>
              <a:pPr eaLnBrk="0" hangingPunct="0"/>
              <a:r>
                <a:rPr lang="zh-CN" altLang="en-US"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死亡人数</a:t>
              </a:r>
              <a:endParaRPr lang="zh-CN" altLang="en-US"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311" name="Rectangle 101"/>
            <p:cNvSpPr>
              <a:spLocks noChangeArrowheads="1"/>
            </p:cNvSpPr>
            <p:nvPr/>
          </p:nvSpPr>
          <p:spPr bwMode="auto">
            <a:xfrm>
              <a:off x="3308" y="3975"/>
              <a:ext cx="93" cy="75"/>
            </a:xfrm>
            <a:prstGeom prst="rect">
              <a:avLst/>
            </a:prstGeom>
            <a:solidFill>
              <a:srgbClr val="993366"/>
            </a:solidFill>
            <a:ln w="1270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312" name="Rectangle 102"/>
            <p:cNvSpPr>
              <a:spLocks noChangeArrowheads="1"/>
            </p:cNvSpPr>
            <p:nvPr/>
          </p:nvSpPr>
          <p:spPr bwMode="auto">
            <a:xfrm>
              <a:off x="3448" y="3935"/>
              <a:ext cx="469" cy="170"/>
            </a:xfrm>
            <a:prstGeom prst="rect">
              <a:avLst/>
            </a:prstGeom>
            <a:noFill/>
            <a:ln w="9525">
              <a:noFill/>
              <a:miter lim="800000"/>
            </a:ln>
          </p:spPr>
          <p:txBody>
            <a:bodyPr wrap="square" lIns="0" tIns="0" rIns="0" bIns="0">
              <a:spAutoFit/>
            </a:bodyPr>
            <a:lstStyle/>
            <a:p>
              <a:pPr eaLnBrk="0" hangingPunct="0"/>
              <a:r>
                <a:rPr lang="zh-CN" altLang="en-US"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rPr>
                <a:t>事故起数</a:t>
              </a:r>
              <a:endParaRPr lang="zh-CN" altLang="en-US" sz="1000" b="1">
                <a:solidFill>
                  <a:srgbClr val="000000"/>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3313" name="Rectangle 103"/>
            <p:cNvSpPr>
              <a:spLocks noChangeArrowheads="1"/>
            </p:cNvSpPr>
            <p:nvPr/>
          </p:nvSpPr>
          <p:spPr bwMode="auto">
            <a:xfrm>
              <a:off x="243" y="2010"/>
              <a:ext cx="5312" cy="2115"/>
            </a:xfrm>
            <a:prstGeom prst="rect">
              <a:avLst/>
            </a:prstGeom>
            <a:noFill/>
            <a:ln w="0">
              <a:solidFill>
                <a:srgbClr val="000000"/>
              </a:solidFill>
              <a:miter lim="800000"/>
            </a:ln>
          </p:spPr>
          <p:txBody>
            <a:bodyPr/>
            <a:lstStyle/>
            <a:p>
              <a:endParaRPr lang="zh-CN" altLang="en-US" sz="1000" b="1">
                <a:latin typeface="微软雅黑" panose="020B0503020204020204" pitchFamily="34" charset="-122"/>
                <a:ea typeface="微软雅黑" panose="020B0503020204020204" pitchFamily="34" charset="-122"/>
                <a:cs typeface="微软雅黑" panose="020B0503020204020204" pitchFamily="34" charset="-122"/>
              </a:endParaRPr>
            </a:p>
          </p:txBody>
        </p:sp>
      </p:grpSp>
    </p:spTree>
  </p:cSld>
  <p:clrMapOvr>
    <a:masterClrMapping/>
  </p:clrMapOvr>
  <p:transition advTm="0">
    <p:wipe dir="d"/>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4" name="文本框 3"/>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（2）受限空间作业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811530" y="1350010"/>
            <a:ext cx="11017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危害分析</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1021080" y="2064385"/>
            <a:ext cx="3824605" cy="1383665"/>
          </a:xfrm>
          <a:prstGeom prst="rect">
            <a:avLst/>
          </a:prstGeom>
          <a:noFill/>
        </p:spPr>
        <p:txBody>
          <a:bodyPr wrap="square" rtlCol="0" anchor="t">
            <a:spAutoFit/>
          </a:bodyPr>
          <a:lstStyle/>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受限空间是指各种设备内部（炉、塔釜、罐、仓、池、槽车、管道、烟道等）和隧道、下水道、沟、坑、井、池、涵洞、阀门间、污水处理设施等封闭、半封闭的设施及场所等。</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 name="47537c35-3ce9-423c-b036-19c34a484488"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5041259" y="1232924"/>
            <a:ext cx="3690633" cy="3459337"/>
            <a:chOff x="3635578" y="1122776"/>
            <a:chExt cx="4920844" cy="4612449"/>
          </a:xfrm>
        </p:grpSpPr>
        <p:sp>
          <p:nvSpPr>
            <p:cNvPr id="8" name="í$ľïḑé"/>
            <p:cNvSpPr/>
            <p:nvPr/>
          </p:nvSpPr>
          <p:spPr bwMode="auto">
            <a:xfrm>
              <a:off x="5580323" y="3239413"/>
              <a:ext cx="561179" cy="2317179"/>
            </a:xfrm>
            <a:custGeom>
              <a:avLst/>
              <a:gdLst>
                <a:gd name="T0" fmla="*/ 160 w 160"/>
                <a:gd name="T1" fmla="*/ 50 h 662"/>
                <a:gd name="T2" fmla="*/ 18 w 160"/>
                <a:gd name="T3" fmla="*/ 662 h 662"/>
                <a:gd name="T4" fmla="*/ 0 w 160"/>
                <a:gd name="T5" fmla="*/ 660 h 662"/>
                <a:gd name="T6" fmla="*/ 54 w 160"/>
                <a:gd name="T7" fmla="*/ 39 h 662"/>
                <a:gd name="T8" fmla="*/ 160 w 160"/>
                <a:gd name="T9" fmla="*/ 50 h 662"/>
              </a:gdLst>
              <a:ahLst/>
              <a:cxnLst>
                <a:cxn ang="0">
                  <a:pos x="T0" y="T1"/>
                </a:cxn>
                <a:cxn ang="0">
                  <a:pos x="T2" y="T3"/>
                </a:cxn>
                <a:cxn ang="0">
                  <a:pos x="T4" y="T5"/>
                </a:cxn>
                <a:cxn ang="0">
                  <a:pos x="T6" y="T7"/>
                </a:cxn>
                <a:cxn ang="0">
                  <a:pos x="T8" y="T9"/>
                </a:cxn>
              </a:cxnLst>
              <a:rect l="0" t="0" r="r" b="b"/>
              <a:pathLst>
                <a:path w="160" h="662">
                  <a:moveTo>
                    <a:pt x="160" y="50"/>
                  </a:moveTo>
                  <a:cubicBezTo>
                    <a:pt x="18" y="662"/>
                    <a:pt x="18" y="662"/>
                    <a:pt x="18" y="662"/>
                  </a:cubicBezTo>
                  <a:cubicBezTo>
                    <a:pt x="0" y="660"/>
                    <a:pt x="0" y="660"/>
                    <a:pt x="0" y="660"/>
                  </a:cubicBezTo>
                  <a:cubicBezTo>
                    <a:pt x="54" y="39"/>
                    <a:pt x="54" y="39"/>
                    <a:pt x="54" y="39"/>
                  </a:cubicBezTo>
                  <a:cubicBezTo>
                    <a:pt x="54" y="39"/>
                    <a:pt x="116" y="0"/>
                    <a:pt x="160" y="50"/>
                  </a:cubicBezTo>
                  <a:close/>
                </a:path>
              </a:pathLst>
            </a:custGeom>
            <a:solidFill>
              <a:srgbClr val="EE745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íśľîde"/>
            <p:cNvSpPr/>
            <p:nvPr/>
          </p:nvSpPr>
          <p:spPr bwMode="auto">
            <a:xfrm>
              <a:off x="5570211" y="5553220"/>
              <a:ext cx="203912" cy="69095"/>
            </a:xfrm>
            <a:custGeom>
              <a:avLst/>
              <a:gdLst>
                <a:gd name="T0" fmla="*/ 19 w 58"/>
                <a:gd name="T1" fmla="*/ 2 h 20"/>
                <a:gd name="T2" fmla="*/ 58 w 58"/>
                <a:gd name="T3" fmla="*/ 20 h 20"/>
                <a:gd name="T4" fmla="*/ 0 w 58"/>
                <a:gd name="T5" fmla="*/ 14 h 20"/>
                <a:gd name="T6" fmla="*/ 2 w 58"/>
                <a:gd name="T7" fmla="*/ 0 h 20"/>
                <a:gd name="T8" fmla="*/ 19 w 58"/>
                <a:gd name="T9" fmla="*/ 2 h 20"/>
              </a:gdLst>
              <a:ahLst/>
              <a:cxnLst>
                <a:cxn ang="0">
                  <a:pos x="T0" y="T1"/>
                </a:cxn>
                <a:cxn ang="0">
                  <a:pos x="T2" y="T3"/>
                </a:cxn>
                <a:cxn ang="0">
                  <a:pos x="T4" y="T5"/>
                </a:cxn>
                <a:cxn ang="0">
                  <a:pos x="T6" y="T7"/>
                </a:cxn>
                <a:cxn ang="0">
                  <a:pos x="T8" y="T9"/>
                </a:cxn>
              </a:cxnLst>
              <a:rect l="0" t="0" r="r" b="b"/>
              <a:pathLst>
                <a:path w="58" h="20">
                  <a:moveTo>
                    <a:pt x="19" y="2"/>
                  </a:moveTo>
                  <a:cubicBezTo>
                    <a:pt x="19" y="2"/>
                    <a:pt x="47" y="4"/>
                    <a:pt x="58" y="20"/>
                  </a:cubicBezTo>
                  <a:cubicBezTo>
                    <a:pt x="0" y="14"/>
                    <a:pt x="0" y="14"/>
                    <a:pt x="0" y="14"/>
                  </a:cubicBezTo>
                  <a:cubicBezTo>
                    <a:pt x="2" y="0"/>
                    <a:pt x="2" y="0"/>
                    <a:pt x="2" y="0"/>
                  </a:cubicBezTo>
                  <a:lnTo>
                    <a:pt x="19" y="2"/>
                  </a:lnTo>
                  <a:close/>
                </a:path>
              </a:pathLst>
            </a:custGeom>
            <a:solidFill>
              <a:srgbClr val="2AA4A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iŝļïḍè"/>
            <p:cNvSpPr/>
            <p:nvPr/>
          </p:nvSpPr>
          <p:spPr bwMode="auto">
            <a:xfrm>
              <a:off x="6060610" y="3242783"/>
              <a:ext cx="561179" cy="2317179"/>
            </a:xfrm>
            <a:custGeom>
              <a:avLst/>
              <a:gdLst>
                <a:gd name="T0" fmla="*/ 0 w 160"/>
                <a:gd name="T1" fmla="*/ 50 h 662"/>
                <a:gd name="T2" fmla="*/ 142 w 160"/>
                <a:gd name="T3" fmla="*/ 662 h 662"/>
                <a:gd name="T4" fmla="*/ 160 w 160"/>
                <a:gd name="T5" fmla="*/ 660 h 662"/>
                <a:gd name="T6" fmla="*/ 107 w 160"/>
                <a:gd name="T7" fmla="*/ 39 h 662"/>
                <a:gd name="T8" fmla="*/ 0 w 160"/>
                <a:gd name="T9" fmla="*/ 50 h 662"/>
              </a:gdLst>
              <a:ahLst/>
              <a:cxnLst>
                <a:cxn ang="0">
                  <a:pos x="T0" y="T1"/>
                </a:cxn>
                <a:cxn ang="0">
                  <a:pos x="T2" y="T3"/>
                </a:cxn>
                <a:cxn ang="0">
                  <a:pos x="T4" y="T5"/>
                </a:cxn>
                <a:cxn ang="0">
                  <a:pos x="T6" y="T7"/>
                </a:cxn>
                <a:cxn ang="0">
                  <a:pos x="T8" y="T9"/>
                </a:cxn>
              </a:cxnLst>
              <a:rect l="0" t="0" r="r" b="b"/>
              <a:pathLst>
                <a:path w="160" h="662">
                  <a:moveTo>
                    <a:pt x="0" y="50"/>
                  </a:moveTo>
                  <a:cubicBezTo>
                    <a:pt x="142" y="662"/>
                    <a:pt x="142" y="662"/>
                    <a:pt x="142" y="662"/>
                  </a:cubicBezTo>
                  <a:cubicBezTo>
                    <a:pt x="160" y="660"/>
                    <a:pt x="160" y="660"/>
                    <a:pt x="160" y="660"/>
                  </a:cubicBezTo>
                  <a:cubicBezTo>
                    <a:pt x="107" y="39"/>
                    <a:pt x="107" y="39"/>
                    <a:pt x="107" y="39"/>
                  </a:cubicBezTo>
                  <a:cubicBezTo>
                    <a:pt x="107" y="39"/>
                    <a:pt x="44" y="0"/>
                    <a:pt x="0" y="50"/>
                  </a:cubicBezTo>
                  <a:close/>
                </a:path>
              </a:pathLst>
            </a:custGeom>
            <a:solidFill>
              <a:srgbClr val="EE745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íšḷïḍè"/>
            <p:cNvSpPr/>
            <p:nvPr/>
          </p:nvSpPr>
          <p:spPr bwMode="auto">
            <a:xfrm>
              <a:off x="6429674" y="5556591"/>
              <a:ext cx="202226" cy="69095"/>
            </a:xfrm>
            <a:custGeom>
              <a:avLst/>
              <a:gdLst>
                <a:gd name="T0" fmla="*/ 39 w 58"/>
                <a:gd name="T1" fmla="*/ 2 h 20"/>
                <a:gd name="T2" fmla="*/ 0 w 58"/>
                <a:gd name="T3" fmla="*/ 20 h 20"/>
                <a:gd name="T4" fmla="*/ 58 w 58"/>
                <a:gd name="T5" fmla="*/ 14 h 20"/>
                <a:gd name="T6" fmla="*/ 56 w 58"/>
                <a:gd name="T7" fmla="*/ 0 h 20"/>
                <a:gd name="T8" fmla="*/ 39 w 58"/>
                <a:gd name="T9" fmla="*/ 2 h 20"/>
              </a:gdLst>
              <a:ahLst/>
              <a:cxnLst>
                <a:cxn ang="0">
                  <a:pos x="T0" y="T1"/>
                </a:cxn>
                <a:cxn ang="0">
                  <a:pos x="T2" y="T3"/>
                </a:cxn>
                <a:cxn ang="0">
                  <a:pos x="T4" y="T5"/>
                </a:cxn>
                <a:cxn ang="0">
                  <a:pos x="T6" y="T7"/>
                </a:cxn>
                <a:cxn ang="0">
                  <a:pos x="T8" y="T9"/>
                </a:cxn>
              </a:cxnLst>
              <a:rect l="0" t="0" r="r" b="b"/>
              <a:pathLst>
                <a:path w="58" h="20">
                  <a:moveTo>
                    <a:pt x="39" y="2"/>
                  </a:moveTo>
                  <a:cubicBezTo>
                    <a:pt x="39" y="2"/>
                    <a:pt x="11" y="4"/>
                    <a:pt x="0" y="20"/>
                  </a:cubicBezTo>
                  <a:cubicBezTo>
                    <a:pt x="58" y="14"/>
                    <a:pt x="58" y="14"/>
                    <a:pt x="58" y="14"/>
                  </a:cubicBezTo>
                  <a:cubicBezTo>
                    <a:pt x="56" y="0"/>
                    <a:pt x="56" y="0"/>
                    <a:pt x="56" y="0"/>
                  </a:cubicBezTo>
                  <a:lnTo>
                    <a:pt x="39" y="2"/>
                  </a:lnTo>
                  <a:close/>
                </a:path>
              </a:pathLst>
            </a:custGeom>
            <a:solidFill>
              <a:srgbClr val="2AA4A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iŝliďé"/>
            <p:cNvSpPr/>
            <p:nvPr/>
          </p:nvSpPr>
          <p:spPr bwMode="auto">
            <a:xfrm>
              <a:off x="5647731" y="2374894"/>
              <a:ext cx="886426" cy="220764"/>
            </a:xfrm>
            <a:custGeom>
              <a:avLst/>
              <a:gdLst>
                <a:gd name="T0" fmla="*/ 106 w 253"/>
                <a:gd name="T1" fmla="*/ 2 h 63"/>
                <a:gd name="T2" fmla="*/ 0 w 253"/>
                <a:gd name="T3" fmla="*/ 35 h 63"/>
                <a:gd name="T4" fmla="*/ 11 w 253"/>
                <a:gd name="T5" fmla="*/ 63 h 63"/>
                <a:gd name="T6" fmla="*/ 246 w 253"/>
                <a:gd name="T7" fmla="*/ 55 h 63"/>
                <a:gd name="T8" fmla="*/ 253 w 253"/>
                <a:gd name="T9" fmla="*/ 19 h 63"/>
                <a:gd name="T10" fmla="*/ 155 w 253"/>
                <a:gd name="T11" fmla="*/ 1 h 63"/>
                <a:gd name="T12" fmla="*/ 106 w 253"/>
                <a:gd name="T13" fmla="*/ 2 h 63"/>
              </a:gdLst>
              <a:ahLst/>
              <a:cxnLst>
                <a:cxn ang="0">
                  <a:pos x="T0" y="T1"/>
                </a:cxn>
                <a:cxn ang="0">
                  <a:pos x="T2" y="T3"/>
                </a:cxn>
                <a:cxn ang="0">
                  <a:pos x="T4" y="T5"/>
                </a:cxn>
                <a:cxn ang="0">
                  <a:pos x="T6" y="T7"/>
                </a:cxn>
                <a:cxn ang="0">
                  <a:pos x="T8" y="T9"/>
                </a:cxn>
                <a:cxn ang="0">
                  <a:pos x="T10" y="T11"/>
                </a:cxn>
                <a:cxn ang="0">
                  <a:pos x="T12" y="T13"/>
                </a:cxn>
              </a:cxnLst>
              <a:rect l="0" t="0" r="r" b="b"/>
              <a:pathLst>
                <a:path w="253" h="63">
                  <a:moveTo>
                    <a:pt x="106" y="2"/>
                  </a:moveTo>
                  <a:cubicBezTo>
                    <a:pt x="106" y="2"/>
                    <a:pt x="19" y="20"/>
                    <a:pt x="0" y="35"/>
                  </a:cubicBezTo>
                  <a:cubicBezTo>
                    <a:pt x="11" y="63"/>
                    <a:pt x="11" y="63"/>
                    <a:pt x="11" y="63"/>
                  </a:cubicBezTo>
                  <a:cubicBezTo>
                    <a:pt x="11" y="63"/>
                    <a:pt x="162" y="28"/>
                    <a:pt x="246" y="55"/>
                  </a:cubicBezTo>
                  <a:cubicBezTo>
                    <a:pt x="253" y="19"/>
                    <a:pt x="253" y="19"/>
                    <a:pt x="253" y="19"/>
                  </a:cubicBezTo>
                  <a:cubicBezTo>
                    <a:pt x="253" y="19"/>
                    <a:pt x="203" y="0"/>
                    <a:pt x="155" y="1"/>
                  </a:cubicBezTo>
                  <a:lnTo>
                    <a:pt x="106" y="2"/>
                  </a:lnTo>
                  <a:close/>
                </a:path>
              </a:pathLst>
            </a:custGeom>
            <a:solidFill>
              <a:srgbClr val="90665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isḷiḓe"/>
            <p:cNvSpPr/>
            <p:nvPr/>
          </p:nvSpPr>
          <p:spPr bwMode="auto">
            <a:xfrm>
              <a:off x="5679750" y="2378265"/>
              <a:ext cx="815647" cy="1152691"/>
            </a:xfrm>
            <a:custGeom>
              <a:avLst/>
              <a:gdLst>
                <a:gd name="T0" fmla="*/ 201 w 484"/>
                <a:gd name="T1" fmla="*/ 2 h 684"/>
                <a:gd name="T2" fmla="*/ 243 w 484"/>
                <a:gd name="T3" fmla="*/ 96 h 684"/>
                <a:gd name="T4" fmla="*/ 303 w 484"/>
                <a:gd name="T5" fmla="*/ 0 h 684"/>
                <a:gd name="T6" fmla="*/ 357 w 484"/>
                <a:gd name="T7" fmla="*/ 2 h 684"/>
                <a:gd name="T8" fmla="*/ 484 w 484"/>
                <a:gd name="T9" fmla="*/ 684 h 684"/>
                <a:gd name="T10" fmla="*/ 0 w 484"/>
                <a:gd name="T11" fmla="*/ 671 h 684"/>
                <a:gd name="T12" fmla="*/ 145 w 484"/>
                <a:gd name="T13" fmla="*/ 15 h 684"/>
                <a:gd name="T14" fmla="*/ 201 w 484"/>
                <a:gd name="T15" fmla="*/ 2 h 6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4" h="684">
                  <a:moveTo>
                    <a:pt x="201" y="2"/>
                  </a:moveTo>
                  <a:lnTo>
                    <a:pt x="243" y="96"/>
                  </a:lnTo>
                  <a:lnTo>
                    <a:pt x="303" y="0"/>
                  </a:lnTo>
                  <a:lnTo>
                    <a:pt x="357" y="2"/>
                  </a:lnTo>
                  <a:lnTo>
                    <a:pt x="484" y="684"/>
                  </a:lnTo>
                  <a:lnTo>
                    <a:pt x="0" y="671"/>
                  </a:lnTo>
                  <a:lnTo>
                    <a:pt x="145" y="15"/>
                  </a:lnTo>
                  <a:lnTo>
                    <a:pt x="201" y="2"/>
                  </a:lnTo>
                  <a:close/>
                </a:path>
              </a:pathLst>
            </a:custGeom>
            <a:solidFill>
              <a:srgbClr val="2AA4A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işḷiďe"/>
            <p:cNvSpPr/>
            <p:nvPr/>
          </p:nvSpPr>
          <p:spPr bwMode="auto">
            <a:xfrm>
              <a:off x="6018480" y="2064814"/>
              <a:ext cx="171892" cy="384230"/>
            </a:xfrm>
            <a:custGeom>
              <a:avLst/>
              <a:gdLst>
                <a:gd name="T0" fmla="*/ 4 w 49"/>
                <a:gd name="T1" fmla="*/ 31 h 110"/>
                <a:gd name="T2" fmla="*/ 0 w 49"/>
                <a:gd name="T3" fmla="*/ 91 h 110"/>
                <a:gd name="T4" fmla="*/ 49 w 49"/>
                <a:gd name="T5" fmla="*/ 90 h 110"/>
                <a:gd name="T6" fmla="*/ 45 w 49"/>
                <a:gd name="T7" fmla="*/ 26 h 110"/>
                <a:gd name="T8" fmla="*/ 4 w 49"/>
                <a:gd name="T9" fmla="*/ 31 h 110"/>
              </a:gdLst>
              <a:ahLst/>
              <a:cxnLst>
                <a:cxn ang="0">
                  <a:pos x="T0" y="T1"/>
                </a:cxn>
                <a:cxn ang="0">
                  <a:pos x="T2" y="T3"/>
                </a:cxn>
                <a:cxn ang="0">
                  <a:pos x="T4" y="T5"/>
                </a:cxn>
                <a:cxn ang="0">
                  <a:pos x="T6" y="T7"/>
                </a:cxn>
                <a:cxn ang="0">
                  <a:pos x="T8" y="T9"/>
                </a:cxn>
              </a:cxnLst>
              <a:rect l="0" t="0" r="r" b="b"/>
              <a:pathLst>
                <a:path w="49" h="110">
                  <a:moveTo>
                    <a:pt x="4" y="31"/>
                  </a:moveTo>
                  <a:cubicBezTo>
                    <a:pt x="4" y="31"/>
                    <a:pt x="10" y="62"/>
                    <a:pt x="0" y="91"/>
                  </a:cubicBezTo>
                  <a:cubicBezTo>
                    <a:pt x="0" y="91"/>
                    <a:pt x="28" y="110"/>
                    <a:pt x="49" y="90"/>
                  </a:cubicBezTo>
                  <a:cubicBezTo>
                    <a:pt x="49" y="90"/>
                    <a:pt x="37" y="62"/>
                    <a:pt x="45" y="26"/>
                  </a:cubicBezTo>
                  <a:cubicBezTo>
                    <a:pt x="45" y="26"/>
                    <a:pt x="10" y="0"/>
                    <a:pt x="4" y="31"/>
                  </a:cubicBezTo>
                  <a:close/>
                </a:path>
              </a:pathLst>
            </a:custGeom>
            <a:solidFill>
              <a:srgbClr val="90665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í$ļïḓê"/>
            <p:cNvSpPr/>
            <p:nvPr/>
          </p:nvSpPr>
          <p:spPr bwMode="auto">
            <a:xfrm>
              <a:off x="3999586" y="2711938"/>
              <a:ext cx="2138545" cy="3023286"/>
            </a:xfrm>
            <a:custGeom>
              <a:avLst/>
              <a:gdLst>
                <a:gd name="T0" fmla="*/ 601 w 610"/>
                <a:gd name="T1" fmla="*/ 92 h 864"/>
                <a:gd name="T2" fmla="*/ 9 w 610"/>
                <a:gd name="T3" fmla="*/ 1 h 864"/>
                <a:gd name="T4" fmla="*/ 0 w 610"/>
                <a:gd name="T5" fmla="*/ 10 h 864"/>
                <a:gd name="T6" fmla="*/ 8 w 610"/>
                <a:gd name="T7" fmla="*/ 765 h 864"/>
                <a:gd name="T8" fmla="*/ 15 w 610"/>
                <a:gd name="T9" fmla="*/ 774 h 864"/>
                <a:gd name="T10" fmla="*/ 610 w 610"/>
                <a:gd name="T11" fmla="*/ 864 h 864"/>
                <a:gd name="T12" fmla="*/ 601 w 610"/>
                <a:gd name="T13" fmla="*/ 92 h 864"/>
              </a:gdLst>
              <a:ahLst/>
              <a:cxnLst>
                <a:cxn ang="0">
                  <a:pos x="T0" y="T1"/>
                </a:cxn>
                <a:cxn ang="0">
                  <a:pos x="T2" y="T3"/>
                </a:cxn>
                <a:cxn ang="0">
                  <a:pos x="T4" y="T5"/>
                </a:cxn>
                <a:cxn ang="0">
                  <a:pos x="T6" y="T7"/>
                </a:cxn>
                <a:cxn ang="0">
                  <a:pos x="T8" y="T9"/>
                </a:cxn>
                <a:cxn ang="0">
                  <a:pos x="T10" y="T11"/>
                </a:cxn>
                <a:cxn ang="0">
                  <a:pos x="T12" y="T13"/>
                </a:cxn>
              </a:cxnLst>
              <a:rect l="0" t="0" r="r" b="b"/>
              <a:pathLst>
                <a:path w="610" h="864">
                  <a:moveTo>
                    <a:pt x="601" y="92"/>
                  </a:moveTo>
                  <a:cubicBezTo>
                    <a:pt x="9" y="1"/>
                    <a:pt x="9" y="1"/>
                    <a:pt x="9" y="1"/>
                  </a:cubicBezTo>
                  <a:cubicBezTo>
                    <a:pt x="4" y="0"/>
                    <a:pt x="0" y="4"/>
                    <a:pt x="0" y="10"/>
                  </a:cubicBezTo>
                  <a:cubicBezTo>
                    <a:pt x="8" y="765"/>
                    <a:pt x="8" y="765"/>
                    <a:pt x="8" y="765"/>
                  </a:cubicBezTo>
                  <a:cubicBezTo>
                    <a:pt x="9" y="770"/>
                    <a:pt x="11" y="774"/>
                    <a:pt x="15" y="774"/>
                  </a:cubicBezTo>
                  <a:cubicBezTo>
                    <a:pt x="610" y="864"/>
                    <a:pt x="610" y="864"/>
                    <a:pt x="610" y="864"/>
                  </a:cubicBezTo>
                  <a:lnTo>
                    <a:pt x="601" y="92"/>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îṣlíḑé"/>
            <p:cNvSpPr/>
            <p:nvPr/>
          </p:nvSpPr>
          <p:spPr bwMode="auto">
            <a:xfrm>
              <a:off x="4112495" y="2829904"/>
              <a:ext cx="2022265" cy="2807577"/>
            </a:xfrm>
            <a:custGeom>
              <a:avLst/>
              <a:gdLst>
                <a:gd name="T0" fmla="*/ 1183 w 1200"/>
                <a:gd name="T1" fmla="*/ 179 h 1666"/>
                <a:gd name="T2" fmla="*/ 0 w 1200"/>
                <a:gd name="T3" fmla="*/ 0 h 1666"/>
                <a:gd name="T4" fmla="*/ 17 w 1200"/>
                <a:gd name="T5" fmla="*/ 1487 h 1666"/>
                <a:gd name="T6" fmla="*/ 1200 w 1200"/>
                <a:gd name="T7" fmla="*/ 1666 h 1666"/>
                <a:gd name="T8" fmla="*/ 1183 w 1200"/>
                <a:gd name="T9" fmla="*/ 179 h 1666"/>
              </a:gdLst>
              <a:ahLst/>
              <a:cxnLst>
                <a:cxn ang="0">
                  <a:pos x="T0" y="T1"/>
                </a:cxn>
                <a:cxn ang="0">
                  <a:pos x="T2" y="T3"/>
                </a:cxn>
                <a:cxn ang="0">
                  <a:pos x="T4" y="T5"/>
                </a:cxn>
                <a:cxn ang="0">
                  <a:pos x="T6" y="T7"/>
                </a:cxn>
                <a:cxn ang="0">
                  <a:pos x="T8" y="T9"/>
                </a:cxn>
              </a:cxnLst>
              <a:rect l="0" t="0" r="r" b="b"/>
              <a:pathLst>
                <a:path w="1200" h="1666">
                  <a:moveTo>
                    <a:pt x="1183" y="179"/>
                  </a:moveTo>
                  <a:lnTo>
                    <a:pt x="0" y="0"/>
                  </a:lnTo>
                  <a:lnTo>
                    <a:pt x="17" y="1487"/>
                  </a:lnTo>
                  <a:lnTo>
                    <a:pt x="1200" y="1666"/>
                  </a:lnTo>
                  <a:lnTo>
                    <a:pt x="1183" y="179"/>
                  </a:lnTo>
                  <a:close/>
                </a:path>
              </a:pathLst>
            </a:custGeom>
            <a:solidFill>
              <a:srgbClr val="CED3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îṥḷiḓê"/>
            <p:cNvSpPr/>
            <p:nvPr/>
          </p:nvSpPr>
          <p:spPr bwMode="auto">
            <a:xfrm>
              <a:off x="6106111" y="2666438"/>
              <a:ext cx="2128434" cy="3068787"/>
            </a:xfrm>
            <a:custGeom>
              <a:avLst/>
              <a:gdLst>
                <a:gd name="T0" fmla="*/ 0 w 607"/>
                <a:gd name="T1" fmla="*/ 105 h 877"/>
                <a:gd name="T2" fmla="*/ 589 w 607"/>
                <a:gd name="T3" fmla="*/ 1 h 877"/>
                <a:gd name="T4" fmla="*/ 599 w 607"/>
                <a:gd name="T5" fmla="*/ 9 h 877"/>
                <a:gd name="T6" fmla="*/ 607 w 607"/>
                <a:gd name="T7" fmla="*/ 765 h 877"/>
                <a:gd name="T8" fmla="*/ 600 w 607"/>
                <a:gd name="T9" fmla="*/ 773 h 877"/>
                <a:gd name="T10" fmla="*/ 9 w 607"/>
                <a:gd name="T11" fmla="*/ 877 h 877"/>
                <a:gd name="T12" fmla="*/ 0 w 607"/>
                <a:gd name="T13" fmla="*/ 105 h 877"/>
              </a:gdLst>
              <a:ahLst/>
              <a:cxnLst>
                <a:cxn ang="0">
                  <a:pos x="T0" y="T1"/>
                </a:cxn>
                <a:cxn ang="0">
                  <a:pos x="T2" y="T3"/>
                </a:cxn>
                <a:cxn ang="0">
                  <a:pos x="T4" y="T5"/>
                </a:cxn>
                <a:cxn ang="0">
                  <a:pos x="T6" y="T7"/>
                </a:cxn>
                <a:cxn ang="0">
                  <a:pos x="T8" y="T9"/>
                </a:cxn>
                <a:cxn ang="0">
                  <a:pos x="T10" y="T11"/>
                </a:cxn>
                <a:cxn ang="0">
                  <a:pos x="T12" y="T13"/>
                </a:cxn>
              </a:cxnLst>
              <a:rect l="0" t="0" r="r" b="b"/>
              <a:pathLst>
                <a:path w="607" h="877">
                  <a:moveTo>
                    <a:pt x="0" y="105"/>
                  </a:moveTo>
                  <a:cubicBezTo>
                    <a:pt x="589" y="1"/>
                    <a:pt x="589" y="1"/>
                    <a:pt x="589" y="1"/>
                  </a:cubicBezTo>
                  <a:cubicBezTo>
                    <a:pt x="594" y="0"/>
                    <a:pt x="598" y="4"/>
                    <a:pt x="599" y="9"/>
                  </a:cubicBezTo>
                  <a:cubicBezTo>
                    <a:pt x="607" y="765"/>
                    <a:pt x="607" y="765"/>
                    <a:pt x="607" y="765"/>
                  </a:cubicBezTo>
                  <a:cubicBezTo>
                    <a:pt x="607" y="769"/>
                    <a:pt x="605" y="773"/>
                    <a:pt x="600" y="773"/>
                  </a:cubicBezTo>
                  <a:cubicBezTo>
                    <a:pt x="9" y="877"/>
                    <a:pt x="9" y="877"/>
                    <a:pt x="9" y="877"/>
                  </a:cubicBezTo>
                  <a:lnTo>
                    <a:pt x="0" y="105"/>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íśľîḑê"/>
            <p:cNvSpPr/>
            <p:nvPr/>
          </p:nvSpPr>
          <p:spPr bwMode="auto">
            <a:xfrm>
              <a:off x="6106111" y="2784403"/>
              <a:ext cx="2018894" cy="2853079"/>
            </a:xfrm>
            <a:custGeom>
              <a:avLst/>
              <a:gdLst>
                <a:gd name="T0" fmla="*/ 0 w 1198"/>
                <a:gd name="T1" fmla="*/ 206 h 1693"/>
                <a:gd name="T2" fmla="*/ 1180 w 1198"/>
                <a:gd name="T3" fmla="*/ 0 h 1693"/>
                <a:gd name="T4" fmla="*/ 1198 w 1198"/>
                <a:gd name="T5" fmla="*/ 1487 h 1693"/>
                <a:gd name="T6" fmla="*/ 17 w 1198"/>
                <a:gd name="T7" fmla="*/ 1693 h 1693"/>
                <a:gd name="T8" fmla="*/ 0 w 1198"/>
                <a:gd name="T9" fmla="*/ 206 h 1693"/>
              </a:gdLst>
              <a:ahLst/>
              <a:cxnLst>
                <a:cxn ang="0">
                  <a:pos x="T0" y="T1"/>
                </a:cxn>
                <a:cxn ang="0">
                  <a:pos x="T2" y="T3"/>
                </a:cxn>
                <a:cxn ang="0">
                  <a:pos x="T4" y="T5"/>
                </a:cxn>
                <a:cxn ang="0">
                  <a:pos x="T6" y="T7"/>
                </a:cxn>
                <a:cxn ang="0">
                  <a:pos x="T8" y="T9"/>
                </a:cxn>
              </a:cxnLst>
              <a:rect l="0" t="0" r="r" b="b"/>
              <a:pathLst>
                <a:path w="1198" h="1693">
                  <a:moveTo>
                    <a:pt x="0" y="206"/>
                  </a:moveTo>
                  <a:lnTo>
                    <a:pt x="1180" y="0"/>
                  </a:lnTo>
                  <a:lnTo>
                    <a:pt x="1198" y="1487"/>
                  </a:lnTo>
                  <a:lnTo>
                    <a:pt x="17" y="1693"/>
                  </a:lnTo>
                  <a:lnTo>
                    <a:pt x="0" y="206"/>
                  </a:lnTo>
                  <a:close/>
                </a:path>
              </a:pathLst>
            </a:custGeom>
            <a:solidFill>
              <a:srgbClr val="ACB0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îşḻíḑè"/>
            <p:cNvSpPr/>
            <p:nvPr/>
          </p:nvSpPr>
          <p:spPr bwMode="auto">
            <a:xfrm>
              <a:off x="6106111" y="2497916"/>
              <a:ext cx="1820038" cy="3139566"/>
            </a:xfrm>
            <a:custGeom>
              <a:avLst/>
              <a:gdLst>
                <a:gd name="T0" fmla="*/ 511 w 519"/>
                <a:gd name="T1" fmla="*/ 44 h 897"/>
                <a:gd name="T2" fmla="*/ 0 w 519"/>
                <a:gd name="T3" fmla="*/ 183 h 897"/>
                <a:gd name="T4" fmla="*/ 8 w 519"/>
                <a:gd name="T5" fmla="*/ 897 h 897"/>
                <a:gd name="T6" fmla="*/ 519 w 519"/>
                <a:gd name="T7" fmla="*/ 759 h 897"/>
                <a:gd name="T8" fmla="*/ 511 w 519"/>
                <a:gd name="T9" fmla="*/ 44 h 897"/>
              </a:gdLst>
              <a:ahLst/>
              <a:cxnLst>
                <a:cxn ang="0">
                  <a:pos x="T0" y="T1"/>
                </a:cxn>
                <a:cxn ang="0">
                  <a:pos x="T2" y="T3"/>
                </a:cxn>
                <a:cxn ang="0">
                  <a:pos x="T4" y="T5"/>
                </a:cxn>
                <a:cxn ang="0">
                  <a:pos x="T6" y="T7"/>
                </a:cxn>
                <a:cxn ang="0">
                  <a:pos x="T8" y="T9"/>
                </a:cxn>
              </a:cxnLst>
              <a:rect l="0" t="0" r="r" b="b"/>
              <a:pathLst>
                <a:path w="519" h="897">
                  <a:moveTo>
                    <a:pt x="511" y="44"/>
                  </a:moveTo>
                  <a:cubicBezTo>
                    <a:pt x="346" y="0"/>
                    <a:pt x="153" y="50"/>
                    <a:pt x="0" y="183"/>
                  </a:cubicBezTo>
                  <a:cubicBezTo>
                    <a:pt x="8" y="897"/>
                    <a:pt x="8" y="897"/>
                    <a:pt x="8" y="897"/>
                  </a:cubicBezTo>
                  <a:cubicBezTo>
                    <a:pt x="161" y="764"/>
                    <a:pt x="355" y="713"/>
                    <a:pt x="519" y="759"/>
                  </a:cubicBezTo>
                  <a:lnTo>
                    <a:pt x="511" y="44"/>
                  </a:lnTo>
                  <a:close/>
                </a:path>
              </a:pathLst>
            </a:custGeom>
            <a:solidFill>
              <a:srgbClr val="CED3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îśḻïḍè"/>
            <p:cNvSpPr/>
            <p:nvPr/>
          </p:nvSpPr>
          <p:spPr bwMode="auto">
            <a:xfrm>
              <a:off x="6106111" y="2231651"/>
              <a:ext cx="1622868" cy="3405831"/>
            </a:xfrm>
            <a:custGeom>
              <a:avLst/>
              <a:gdLst>
                <a:gd name="T0" fmla="*/ 455 w 463"/>
                <a:gd name="T1" fmla="*/ 9 h 973"/>
                <a:gd name="T2" fmla="*/ 0 w 463"/>
                <a:gd name="T3" fmla="*/ 259 h 973"/>
                <a:gd name="T4" fmla="*/ 8 w 463"/>
                <a:gd name="T5" fmla="*/ 973 h 973"/>
                <a:gd name="T6" fmla="*/ 463 w 463"/>
                <a:gd name="T7" fmla="*/ 724 h 973"/>
                <a:gd name="T8" fmla="*/ 455 w 463"/>
                <a:gd name="T9" fmla="*/ 9 h 973"/>
              </a:gdLst>
              <a:ahLst/>
              <a:cxnLst>
                <a:cxn ang="0">
                  <a:pos x="T0" y="T1"/>
                </a:cxn>
                <a:cxn ang="0">
                  <a:pos x="T2" y="T3"/>
                </a:cxn>
                <a:cxn ang="0">
                  <a:pos x="T4" y="T5"/>
                </a:cxn>
                <a:cxn ang="0">
                  <a:pos x="T6" y="T7"/>
                </a:cxn>
                <a:cxn ang="0">
                  <a:pos x="T8" y="T9"/>
                </a:cxn>
              </a:cxnLst>
              <a:rect l="0" t="0" r="r" b="b"/>
              <a:pathLst>
                <a:path w="463" h="973">
                  <a:moveTo>
                    <a:pt x="455" y="9"/>
                  </a:moveTo>
                  <a:cubicBezTo>
                    <a:pt x="309" y="0"/>
                    <a:pt x="136" y="92"/>
                    <a:pt x="0" y="259"/>
                  </a:cubicBezTo>
                  <a:cubicBezTo>
                    <a:pt x="8" y="973"/>
                    <a:pt x="8" y="973"/>
                    <a:pt x="8" y="973"/>
                  </a:cubicBezTo>
                  <a:cubicBezTo>
                    <a:pt x="144" y="807"/>
                    <a:pt x="317" y="714"/>
                    <a:pt x="463" y="724"/>
                  </a:cubicBezTo>
                  <a:lnTo>
                    <a:pt x="455" y="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îs1íḍè"/>
            <p:cNvSpPr/>
            <p:nvPr/>
          </p:nvSpPr>
          <p:spPr bwMode="auto">
            <a:xfrm>
              <a:off x="4304610" y="2526564"/>
              <a:ext cx="1830150" cy="3110917"/>
            </a:xfrm>
            <a:custGeom>
              <a:avLst/>
              <a:gdLst>
                <a:gd name="T0" fmla="*/ 0 w 522"/>
                <a:gd name="T1" fmla="*/ 48 h 889"/>
                <a:gd name="T2" fmla="*/ 514 w 522"/>
                <a:gd name="T3" fmla="*/ 175 h 889"/>
                <a:gd name="T4" fmla="*/ 522 w 522"/>
                <a:gd name="T5" fmla="*/ 889 h 889"/>
                <a:gd name="T6" fmla="*/ 8 w 522"/>
                <a:gd name="T7" fmla="*/ 763 h 889"/>
                <a:gd name="T8" fmla="*/ 0 w 522"/>
                <a:gd name="T9" fmla="*/ 48 h 889"/>
              </a:gdLst>
              <a:ahLst/>
              <a:cxnLst>
                <a:cxn ang="0">
                  <a:pos x="T0" y="T1"/>
                </a:cxn>
                <a:cxn ang="0">
                  <a:pos x="T2" y="T3"/>
                </a:cxn>
                <a:cxn ang="0">
                  <a:pos x="T4" y="T5"/>
                </a:cxn>
                <a:cxn ang="0">
                  <a:pos x="T6" y="T7"/>
                </a:cxn>
                <a:cxn ang="0">
                  <a:pos x="T8" y="T9"/>
                </a:cxn>
              </a:cxnLst>
              <a:rect l="0" t="0" r="r" b="b"/>
              <a:pathLst>
                <a:path w="522" h="889">
                  <a:moveTo>
                    <a:pt x="0" y="48"/>
                  </a:moveTo>
                  <a:cubicBezTo>
                    <a:pt x="164" y="0"/>
                    <a:pt x="358" y="45"/>
                    <a:pt x="514" y="175"/>
                  </a:cubicBezTo>
                  <a:cubicBezTo>
                    <a:pt x="522" y="889"/>
                    <a:pt x="522" y="889"/>
                    <a:pt x="522" y="889"/>
                  </a:cubicBezTo>
                  <a:cubicBezTo>
                    <a:pt x="366" y="760"/>
                    <a:pt x="172" y="713"/>
                    <a:pt x="8" y="763"/>
                  </a:cubicBezTo>
                  <a:lnTo>
                    <a:pt x="0" y="48"/>
                  </a:lnTo>
                  <a:close/>
                </a:path>
              </a:pathLst>
            </a:custGeom>
            <a:solidFill>
              <a:srgbClr val="E5E7E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íṧľiḑe"/>
            <p:cNvSpPr/>
            <p:nvPr/>
          </p:nvSpPr>
          <p:spPr bwMode="auto">
            <a:xfrm>
              <a:off x="4491670" y="2256929"/>
              <a:ext cx="1643091" cy="3380552"/>
            </a:xfrm>
            <a:custGeom>
              <a:avLst/>
              <a:gdLst>
                <a:gd name="T0" fmla="*/ 0 w 469"/>
                <a:gd name="T1" fmla="*/ 12 h 966"/>
                <a:gd name="T2" fmla="*/ 461 w 469"/>
                <a:gd name="T3" fmla="*/ 252 h 966"/>
                <a:gd name="T4" fmla="*/ 469 w 469"/>
                <a:gd name="T5" fmla="*/ 966 h 966"/>
                <a:gd name="T6" fmla="*/ 9 w 469"/>
                <a:gd name="T7" fmla="*/ 727 h 966"/>
                <a:gd name="T8" fmla="*/ 0 w 469"/>
                <a:gd name="T9" fmla="*/ 12 h 966"/>
              </a:gdLst>
              <a:ahLst/>
              <a:cxnLst>
                <a:cxn ang="0">
                  <a:pos x="T0" y="T1"/>
                </a:cxn>
                <a:cxn ang="0">
                  <a:pos x="T2" y="T3"/>
                </a:cxn>
                <a:cxn ang="0">
                  <a:pos x="T4" y="T5"/>
                </a:cxn>
                <a:cxn ang="0">
                  <a:pos x="T6" y="T7"/>
                </a:cxn>
                <a:cxn ang="0">
                  <a:pos x="T8" y="T9"/>
                </a:cxn>
              </a:cxnLst>
              <a:rect l="0" t="0" r="r" b="b"/>
              <a:pathLst>
                <a:path w="469" h="966">
                  <a:moveTo>
                    <a:pt x="0" y="12"/>
                  </a:moveTo>
                  <a:cubicBezTo>
                    <a:pt x="147" y="0"/>
                    <a:pt x="321" y="88"/>
                    <a:pt x="461" y="252"/>
                  </a:cubicBezTo>
                  <a:cubicBezTo>
                    <a:pt x="469" y="966"/>
                    <a:pt x="469" y="966"/>
                    <a:pt x="469" y="966"/>
                  </a:cubicBezTo>
                  <a:cubicBezTo>
                    <a:pt x="329" y="803"/>
                    <a:pt x="155" y="714"/>
                    <a:pt x="9" y="727"/>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îslïḓé"/>
            <p:cNvSpPr/>
            <p:nvPr/>
          </p:nvSpPr>
          <p:spPr bwMode="auto">
            <a:xfrm>
              <a:off x="4722545" y="2696772"/>
              <a:ext cx="1253804" cy="643754"/>
            </a:xfrm>
            <a:custGeom>
              <a:avLst/>
              <a:gdLst>
                <a:gd name="T0" fmla="*/ 336 w 358"/>
                <a:gd name="T1" fmla="*/ 178 h 184"/>
                <a:gd name="T2" fmla="*/ 12 w 358"/>
                <a:gd name="T3" fmla="*/ 24 h 184"/>
                <a:gd name="T4" fmla="*/ 0 w 358"/>
                <a:gd name="T5" fmla="*/ 13 h 184"/>
                <a:gd name="T6" fmla="*/ 0 w 358"/>
                <a:gd name="T7" fmla="*/ 13 h 184"/>
                <a:gd name="T8" fmla="*/ 12 w 358"/>
                <a:gd name="T9" fmla="*/ 0 h 184"/>
                <a:gd name="T10" fmla="*/ 129 w 358"/>
                <a:gd name="T11" fmla="*/ 16 h 184"/>
                <a:gd name="T12" fmla="*/ 354 w 358"/>
                <a:gd name="T13" fmla="*/ 163 h 184"/>
                <a:gd name="T14" fmla="*/ 352 w 358"/>
                <a:gd name="T15" fmla="*/ 180 h 184"/>
                <a:gd name="T16" fmla="*/ 352 w 358"/>
                <a:gd name="T17" fmla="*/ 180 h 184"/>
                <a:gd name="T18" fmla="*/ 336 w 358"/>
                <a:gd name="T19" fmla="*/ 1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8" h="184">
                  <a:moveTo>
                    <a:pt x="336" y="178"/>
                  </a:moveTo>
                  <a:cubicBezTo>
                    <a:pt x="225" y="35"/>
                    <a:pt x="55" y="24"/>
                    <a:pt x="12" y="24"/>
                  </a:cubicBezTo>
                  <a:cubicBezTo>
                    <a:pt x="5" y="24"/>
                    <a:pt x="0" y="19"/>
                    <a:pt x="0" y="13"/>
                  </a:cubicBezTo>
                  <a:cubicBezTo>
                    <a:pt x="0" y="13"/>
                    <a:pt x="0" y="13"/>
                    <a:pt x="0" y="13"/>
                  </a:cubicBezTo>
                  <a:cubicBezTo>
                    <a:pt x="0" y="6"/>
                    <a:pt x="5" y="0"/>
                    <a:pt x="12" y="0"/>
                  </a:cubicBezTo>
                  <a:cubicBezTo>
                    <a:pt x="32" y="0"/>
                    <a:pt x="76" y="2"/>
                    <a:pt x="129" y="16"/>
                  </a:cubicBezTo>
                  <a:cubicBezTo>
                    <a:pt x="194" y="34"/>
                    <a:pt x="284" y="73"/>
                    <a:pt x="354" y="163"/>
                  </a:cubicBezTo>
                  <a:cubicBezTo>
                    <a:pt x="358" y="168"/>
                    <a:pt x="357" y="176"/>
                    <a:pt x="352" y="180"/>
                  </a:cubicBezTo>
                  <a:cubicBezTo>
                    <a:pt x="352" y="180"/>
                    <a:pt x="352" y="180"/>
                    <a:pt x="352" y="180"/>
                  </a:cubicBezTo>
                  <a:cubicBezTo>
                    <a:pt x="347" y="184"/>
                    <a:pt x="340" y="183"/>
                    <a:pt x="336" y="178"/>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îŝḷîḍé"/>
            <p:cNvSpPr/>
            <p:nvPr/>
          </p:nvSpPr>
          <p:spPr bwMode="auto">
            <a:xfrm>
              <a:off x="4732656" y="3075946"/>
              <a:ext cx="1255490" cy="640384"/>
            </a:xfrm>
            <a:custGeom>
              <a:avLst/>
              <a:gdLst>
                <a:gd name="T0" fmla="*/ 336 w 358"/>
                <a:gd name="T1" fmla="*/ 177 h 183"/>
                <a:gd name="T2" fmla="*/ 12 w 358"/>
                <a:gd name="T3" fmla="*/ 24 h 183"/>
                <a:gd name="T4" fmla="*/ 0 w 358"/>
                <a:gd name="T5" fmla="*/ 12 h 183"/>
                <a:gd name="T6" fmla="*/ 0 w 358"/>
                <a:gd name="T7" fmla="*/ 12 h 183"/>
                <a:gd name="T8" fmla="*/ 12 w 358"/>
                <a:gd name="T9" fmla="*/ 0 h 183"/>
                <a:gd name="T10" fmla="*/ 129 w 358"/>
                <a:gd name="T11" fmla="*/ 16 h 183"/>
                <a:gd name="T12" fmla="*/ 354 w 358"/>
                <a:gd name="T13" fmla="*/ 162 h 183"/>
                <a:gd name="T14" fmla="*/ 352 w 358"/>
                <a:gd name="T15" fmla="*/ 179 h 183"/>
                <a:gd name="T16" fmla="*/ 352 w 358"/>
                <a:gd name="T17" fmla="*/ 179 h 183"/>
                <a:gd name="T18" fmla="*/ 336 w 358"/>
                <a:gd name="T19" fmla="*/ 177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8" h="183">
                  <a:moveTo>
                    <a:pt x="336" y="177"/>
                  </a:moveTo>
                  <a:cubicBezTo>
                    <a:pt x="225" y="34"/>
                    <a:pt x="56" y="24"/>
                    <a:pt x="12" y="24"/>
                  </a:cubicBezTo>
                  <a:cubicBezTo>
                    <a:pt x="6" y="24"/>
                    <a:pt x="1" y="19"/>
                    <a:pt x="0" y="12"/>
                  </a:cubicBezTo>
                  <a:cubicBezTo>
                    <a:pt x="0" y="12"/>
                    <a:pt x="0" y="12"/>
                    <a:pt x="0" y="12"/>
                  </a:cubicBezTo>
                  <a:cubicBezTo>
                    <a:pt x="0" y="6"/>
                    <a:pt x="5" y="0"/>
                    <a:pt x="12" y="0"/>
                  </a:cubicBezTo>
                  <a:cubicBezTo>
                    <a:pt x="32" y="0"/>
                    <a:pt x="76" y="2"/>
                    <a:pt x="129" y="16"/>
                  </a:cubicBezTo>
                  <a:cubicBezTo>
                    <a:pt x="194" y="33"/>
                    <a:pt x="284" y="73"/>
                    <a:pt x="354" y="162"/>
                  </a:cubicBezTo>
                  <a:cubicBezTo>
                    <a:pt x="358" y="167"/>
                    <a:pt x="357" y="175"/>
                    <a:pt x="352" y="179"/>
                  </a:cubicBezTo>
                  <a:cubicBezTo>
                    <a:pt x="352" y="179"/>
                    <a:pt x="352" y="179"/>
                    <a:pt x="352" y="179"/>
                  </a:cubicBezTo>
                  <a:cubicBezTo>
                    <a:pt x="347" y="183"/>
                    <a:pt x="340" y="182"/>
                    <a:pt x="336" y="177"/>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ïṡ1ïḑè"/>
            <p:cNvSpPr/>
            <p:nvPr/>
          </p:nvSpPr>
          <p:spPr bwMode="auto">
            <a:xfrm>
              <a:off x="4722545" y="3495566"/>
              <a:ext cx="1253804" cy="643754"/>
            </a:xfrm>
            <a:custGeom>
              <a:avLst/>
              <a:gdLst>
                <a:gd name="T0" fmla="*/ 336 w 358"/>
                <a:gd name="T1" fmla="*/ 178 h 184"/>
                <a:gd name="T2" fmla="*/ 12 w 358"/>
                <a:gd name="T3" fmla="*/ 24 h 184"/>
                <a:gd name="T4" fmla="*/ 0 w 358"/>
                <a:gd name="T5" fmla="*/ 13 h 184"/>
                <a:gd name="T6" fmla="*/ 0 w 358"/>
                <a:gd name="T7" fmla="*/ 13 h 184"/>
                <a:gd name="T8" fmla="*/ 12 w 358"/>
                <a:gd name="T9" fmla="*/ 0 h 184"/>
                <a:gd name="T10" fmla="*/ 129 w 358"/>
                <a:gd name="T11" fmla="*/ 16 h 184"/>
                <a:gd name="T12" fmla="*/ 354 w 358"/>
                <a:gd name="T13" fmla="*/ 162 h 184"/>
                <a:gd name="T14" fmla="*/ 352 w 358"/>
                <a:gd name="T15" fmla="*/ 180 h 184"/>
                <a:gd name="T16" fmla="*/ 352 w 358"/>
                <a:gd name="T17" fmla="*/ 180 h 184"/>
                <a:gd name="T18" fmla="*/ 336 w 358"/>
                <a:gd name="T19" fmla="*/ 1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8" h="184">
                  <a:moveTo>
                    <a:pt x="336" y="178"/>
                  </a:moveTo>
                  <a:cubicBezTo>
                    <a:pt x="225" y="35"/>
                    <a:pt x="55" y="24"/>
                    <a:pt x="12" y="24"/>
                  </a:cubicBezTo>
                  <a:cubicBezTo>
                    <a:pt x="5" y="24"/>
                    <a:pt x="0" y="19"/>
                    <a:pt x="0" y="13"/>
                  </a:cubicBezTo>
                  <a:cubicBezTo>
                    <a:pt x="0" y="13"/>
                    <a:pt x="0" y="13"/>
                    <a:pt x="0" y="13"/>
                  </a:cubicBezTo>
                  <a:cubicBezTo>
                    <a:pt x="0" y="6"/>
                    <a:pt x="5" y="0"/>
                    <a:pt x="12" y="0"/>
                  </a:cubicBezTo>
                  <a:cubicBezTo>
                    <a:pt x="32" y="0"/>
                    <a:pt x="76" y="2"/>
                    <a:pt x="129" y="16"/>
                  </a:cubicBezTo>
                  <a:cubicBezTo>
                    <a:pt x="194" y="33"/>
                    <a:pt x="284" y="73"/>
                    <a:pt x="354" y="162"/>
                  </a:cubicBezTo>
                  <a:cubicBezTo>
                    <a:pt x="358" y="168"/>
                    <a:pt x="357" y="175"/>
                    <a:pt x="352" y="180"/>
                  </a:cubicBezTo>
                  <a:cubicBezTo>
                    <a:pt x="352" y="180"/>
                    <a:pt x="352" y="180"/>
                    <a:pt x="352" y="180"/>
                  </a:cubicBezTo>
                  <a:cubicBezTo>
                    <a:pt x="347" y="184"/>
                    <a:pt x="340" y="183"/>
                    <a:pt x="336" y="178"/>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îš1íḋé"/>
            <p:cNvSpPr/>
            <p:nvPr/>
          </p:nvSpPr>
          <p:spPr bwMode="auto">
            <a:xfrm>
              <a:off x="6289800" y="3485455"/>
              <a:ext cx="1257175" cy="643754"/>
            </a:xfrm>
            <a:custGeom>
              <a:avLst/>
              <a:gdLst>
                <a:gd name="T0" fmla="*/ 22 w 359"/>
                <a:gd name="T1" fmla="*/ 178 h 184"/>
                <a:gd name="T2" fmla="*/ 347 w 359"/>
                <a:gd name="T3" fmla="*/ 24 h 184"/>
                <a:gd name="T4" fmla="*/ 358 w 359"/>
                <a:gd name="T5" fmla="*/ 13 h 184"/>
                <a:gd name="T6" fmla="*/ 358 w 359"/>
                <a:gd name="T7" fmla="*/ 13 h 184"/>
                <a:gd name="T8" fmla="*/ 347 w 359"/>
                <a:gd name="T9" fmla="*/ 0 h 184"/>
                <a:gd name="T10" fmla="*/ 229 w 359"/>
                <a:gd name="T11" fmla="*/ 16 h 184"/>
                <a:gd name="T12" fmla="*/ 5 w 359"/>
                <a:gd name="T13" fmla="*/ 163 h 184"/>
                <a:gd name="T14" fmla="*/ 6 w 359"/>
                <a:gd name="T15" fmla="*/ 180 h 184"/>
                <a:gd name="T16" fmla="*/ 6 w 359"/>
                <a:gd name="T17" fmla="*/ 180 h 184"/>
                <a:gd name="T18" fmla="*/ 22 w 359"/>
                <a:gd name="T19" fmla="*/ 1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9" h="184">
                  <a:moveTo>
                    <a:pt x="22" y="178"/>
                  </a:moveTo>
                  <a:cubicBezTo>
                    <a:pt x="134" y="35"/>
                    <a:pt x="303" y="25"/>
                    <a:pt x="347" y="24"/>
                  </a:cubicBezTo>
                  <a:cubicBezTo>
                    <a:pt x="353" y="24"/>
                    <a:pt x="358" y="19"/>
                    <a:pt x="358" y="13"/>
                  </a:cubicBezTo>
                  <a:cubicBezTo>
                    <a:pt x="358" y="13"/>
                    <a:pt x="358" y="13"/>
                    <a:pt x="358" y="13"/>
                  </a:cubicBezTo>
                  <a:cubicBezTo>
                    <a:pt x="359" y="6"/>
                    <a:pt x="353" y="0"/>
                    <a:pt x="347" y="0"/>
                  </a:cubicBezTo>
                  <a:cubicBezTo>
                    <a:pt x="326" y="0"/>
                    <a:pt x="282" y="2"/>
                    <a:pt x="229" y="16"/>
                  </a:cubicBezTo>
                  <a:cubicBezTo>
                    <a:pt x="165" y="34"/>
                    <a:pt x="74" y="73"/>
                    <a:pt x="5" y="163"/>
                  </a:cubicBezTo>
                  <a:cubicBezTo>
                    <a:pt x="0" y="168"/>
                    <a:pt x="1" y="176"/>
                    <a:pt x="6" y="180"/>
                  </a:cubicBezTo>
                  <a:cubicBezTo>
                    <a:pt x="6" y="180"/>
                    <a:pt x="6" y="180"/>
                    <a:pt x="6" y="180"/>
                  </a:cubicBezTo>
                  <a:cubicBezTo>
                    <a:pt x="11" y="184"/>
                    <a:pt x="18" y="183"/>
                    <a:pt x="22" y="178"/>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ïšḻiḋé"/>
            <p:cNvSpPr/>
            <p:nvPr/>
          </p:nvSpPr>
          <p:spPr bwMode="auto">
            <a:xfrm>
              <a:off x="6278004" y="3862945"/>
              <a:ext cx="1255490" cy="640384"/>
            </a:xfrm>
            <a:custGeom>
              <a:avLst/>
              <a:gdLst>
                <a:gd name="T0" fmla="*/ 22 w 358"/>
                <a:gd name="T1" fmla="*/ 178 h 183"/>
                <a:gd name="T2" fmla="*/ 346 w 358"/>
                <a:gd name="T3" fmla="*/ 24 h 183"/>
                <a:gd name="T4" fmla="*/ 358 w 358"/>
                <a:gd name="T5" fmla="*/ 13 h 183"/>
                <a:gd name="T6" fmla="*/ 358 w 358"/>
                <a:gd name="T7" fmla="*/ 13 h 183"/>
                <a:gd name="T8" fmla="*/ 346 w 358"/>
                <a:gd name="T9" fmla="*/ 0 h 183"/>
                <a:gd name="T10" fmla="*/ 229 w 358"/>
                <a:gd name="T11" fmla="*/ 16 h 183"/>
                <a:gd name="T12" fmla="*/ 4 w 358"/>
                <a:gd name="T13" fmla="*/ 162 h 183"/>
                <a:gd name="T14" fmla="*/ 6 w 358"/>
                <a:gd name="T15" fmla="*/ 179 h 183"/>
                <a:gd name="T16" fmla="*/ 6 w 358"/>
                <a:gd name="T17" fmla="*/ 179 h 183"/>
                <a:gd name="T18" fmla="*/ 22 w 358"/>
                <a:gd name="T19" fmla="*/ 17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8" h="183">
                  <a:moveTo>
                    <a:pt x="22" y="178"/>
                  </a:moveTo>
                  <a:cubicBezTo>
                    <a:pt x="133" y="34"/>
                    <a:pt x="302" y="24"/>
                    <a:pt x="346" y="24"/>
                  </a:cubicBezTo>
                  <a:cubicBezTo>
                    <a:pt x="352" y="24"/>
                    <a:pt x="357" y="19"/>
                    <a:pt x="358" y="13"/>
                  </a:cubicBezTo>
                  <a:cubicBezTo>
                    <a:pt x="358" y="13"/>
                    <a:pt x="358" y="13"/>
                    <a:pt x="358" y="13"/>
                  </a:cubicBezTo>
                  <a:cubicBezTo>
                    <a:pt x="358" y="6"/>
                    <a:pt x="353" y="0"/>
                    <a:pt x="346" y="0"/>
                  </a:cubicBezTo>
                  <a:cubicBezTo>
                    <a:pt x="326" y="0"/>
                    <a:pt x="282" y="2"/>
                    <a:pt x="229" y="16"/>
                  </a:cubicBezTo>
                  <a:cubicBezTo>
                    <a:pt x="164" y="33"/>
                    <a:pt x="74" y="73"/>
                    <a:pt x="4" y="162"/>
                  </a:cubicBezTo>
                  <a:cubicBezTo>
                    <a:pt x="0" y="168"/>
                    <a:pt x="1" y="175"/>
                    <a:pt x="6" y="179"/>
                  </a:cubicBezTo>
                  <a:cubicBezTo>
                    <a:pt x="6" y="179"/>
                    <a:pt x="6" y="179"/>
                    <a:pt x="6" y="179"/>
                  </a:cubicBezTo>
                  <a:cubicBezTo>
                    <a:pt x="11" y="183"/>
                    <a:pt x="18" y="183"/>
                    <a:pt x="22" y="178"/>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îṩľïďè"/>
            <p:cNvSpPr/>
            <p:nvPr/>
          </p:nvSpPr>
          <p:spPr bwMode="auto">
            <a:xfrm>
              <a:off x="6289800" y="4282564"/>
              <a:ext cx="1257175" cy="643754"/>
            </a:xfrm>
            <a:custGeom>
              <a:avLst/>
              <a:gdLst>
                <a:gd name="T0" fmla="*/ 22 w 359"/>
                <a:gd name="T1" fmla="*/ 178 h 184"/>
                <a:gd name="T2" fmla="*/ 347 w 359"/>
                <a:gd name="T3" fmla="*/ 24 h 184"/>
                <a:gd name="T4" fmla="*/ 358 w 359"/>
                <a:gd name="T5" fmla="*/ 13 h 184"/>
                <a:gd name="T6" fmla="*/ 358 w 359"/>
                <a:gd name="T7" fmla="*/ 13 h 184"/>
                <a:gd name="T8" fmla="*/ 347 w 359"/>
                <a:gd name="T9" fmla="*/ 0 h 184"/>
                <a:gd name="T10" fmla="*/ 229 w 359"/>
                <a:gd name="T11" fmla="*/ 16 h 184"/>
                <a:gd name="T12" fmla="*/ 5 w 359"/>
                <a:gd name="T13" fmla="*/ 163 h 184"/>
                <a:gd name="T14" fmla="*/ 6 w 359"/>
                <a:gd name="T15" fmla="*/ 180 h 184"/>
                <a:gd name="T16" fmla="*/ 6 w 359"/>
                <a:gd name="T17" fmla="*/ 180 h 184"/>
                <a:gd name="T18" fmla="*/ 22 w 359"/>
                <a:gd name="T19" fmla="*/ 17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9" h="184">
                  <a:moveTo>
                    <a:pt x="22" y="178"/>
                  </a:moveTo>
                  <a:cubicBezTo>
                    <a:pt x="134" y="35"/>
                    <a:pt x="303" y="24"/>
                    <a:pt x="347" y="24"/>
                  </a:cubicBezTo>
                  <a:cubicBezTo>
                    <a:pt x="353" y="24"/>
                    <a:pt x="358" y="19"/>
                    <a:pt x="358" y="13"/>
                  </a:cubicBezTo>
                  <a:cubicBezTo>
                    <a:pt x="358" y="13"/>
                    <a:pt x="358" y="13"/>
                    <a:pt x="358" y="13"/>
                  </a:cubicBezTo>
                  <a:cubicBezTo>
                    <a:pt x="359" y="6"/>
                    <a:pt x="353" y="0"/>
                    <a:pt x="347" y="0"/>
                  </a:cubicBezTo>
                  <a:cubicBezTo>
                    <a:pt x="326" y="0"/>
                    <a:pt x="282" y="2"/>
                    <a:pt x="229" y="16"/>
                  </a:cubicBezTo>
                  <a:cubicBezTo>
                    <a:pt x="165" y="34"/>
                    <a:pt x="74" y="73"/>
                    <a:pt x="5" y="163"/>
                  </a:cubicBezTo>
                  <a:cubicBezTo>
                    <a:pt x="0" y="168"/>
                    <a:pt x="1" y="176"/>
                    <a:pt x="6" y="180"/>
                  </a:cubicBezTo>
                  <a:cubicBezTo>
                    <a:pt x="6" y="180"/>
                    <a:pt x="6" y="180"/>
                    <a:pt x="6" y="180"/>
                  </a:cubicBezTo>
                  <a:cubicBezTo>
                    <a:pt x="11" y="184"/>
                    <a:pt x="18" y="183"/>
                    <a:pt x="22" y="178"/>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iṧļiḋê"/>
            <p:cNvSpPr/>
            <p:nvPr/>
          </p:nvSpPr>
          <p:spPr bwMode="auto">
            <a:xfrm>
              <a:off x="6264522" y="2641159"/>
              <a:ext cx="733071" cy="1215045"/>
            </a:xfrm>
            <a:custGeom>
              <a:avLst/>
              <a:gdLst>
                <a:gd name="T0" fmla="*/ 0 w 209"/>
                <a:gd name="T1" fmla="*/ 140 h 347"/>
                <a:gd name="T2" fmla="*/ 7 w 209"/>
                <a:gd name="T3" fmla="*/ 347 h 347"/>
                <a:gd name="T4" fmla="*/ 209 w 209"/>
                <a:gd name="T5" fmla="*/ 215 h 347"/>
                <a:gd name="T6" fmla="*/ 207 w 209"/>
                <a:gd name="T7" fmla="*/ 0 h 347"/>
                <a:gd name="T8" fmla="*/ 0 w 209"/>
                <a:gd name="T9" fmla="*/ 140 h 347"/>
              </a:gdLst>
              <a:ahLst/>
              <a:cxnLst>
                <a:cxn ang="0">
                  <a:pos x="T0" y="T1"/>
                </a:cxn>
                <a:cxn ang="0">
                  <a:pos x="T2" y="T3"/>
                </a:cxn>
                <a:cxn ang="0">
                  <a:pos x="T4" y="T5"/>
                </a:cxn>
                <a:cxn ang="0">
                  <a:pos x="T6" y="T7"/>
                </a:cxn>
                <a:cxn ang="0">
                  <a:pos x="T8" y="T9"/>
                </a:cxn>
              </a:cxnLst>
              <a:rect l="0" t="0" r="r" b="b"/>
              <a:pathLst>
                <a:path w="209" h="347">
                  <a:moveTo>
                    <a:pt x="0" y="140"/>
                  </a:moveTo>
                  <a:cubicBezTo>
                    <a:pt x="7" y="347"/>
                    <a:pt x="7" y="347"/>
                    <a:pt x="7" y="347"/>
                  </a:cubicBezTo>
                  <a:cubicBezTo>
                    <a:pt x="7" y="347"/>
                    <a:pt x="97" y="225"/>
                    <a:pt x="209" y="215"/>
                  </a:cubicBezTo>
                  <a:cubicBezTo>
                    <a:pt x="207" y="0"/>
                    <a:pt x="207" y="0"/>
                    <a:pt x="207" y="0"/>
                  </a:cubicBezTo>
                  <a:cubicBezTo>
                    <a:pt x="207" y="0"/>
                    <a:pt x="94" y="36"/>
                    <a:pt x="0" y="140"/>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îsḷíḍe"/>
            <p:cNvSpPr/>
            <p:nvPr/>
          </p:nvSpPr>
          <p:spPr bwMode="auto">
            <a:xfrm>
              <a:off x="5145536" y="3792165"/>
              <a:ext cx="733071" cy="1215045"/>
            </a:xfrm>
            <a:custGeom>
              <a:avLst/>
              <a:gdLst>
                <a:gd name="T0" fmla="*/ 209 w 209"/>
                <a:gd name="T1" fmla="*/ 140 h 347"/>
                <a:gd name="T2" fmla="*/ 202 w 209"/>
                <a:gd name="T3" fmla="*/ 347 h 347"/>
                <a:gd name="T4" fmla="*/ 0 w 209"/>
                <a:gd name="T5" fmla="*/ 214 h 347"/>
                <a:gd name="T6" fmla="*/ 3 w 209"/>
                <a:gd name="T7" fmla="*/ 0 h 347"/>
                <a:gd name="T8" fmla="*/ 209 w 209"/>
                <a:gd name="T9" fmla="*/ 140 h 347"/>
              </a:gdLst>
              <a:ahLst/>
              <a:cxnLst>
                <a:cxn ang="0">
                  <a:pos x="T0" y="T1"/>
                </a:cxn>
                <a:cxn ang="0">
                  <a:pos x="T2" y="T3"/>
                </a:cxn>
                <a:cxn ang="0">
                  <a:pos x="T4" y="T5"/>
                </a:cxn>
                <a:cxn ang="0">
                  <a:pos x="T6" y="T7"/>
                </a:cxn>
                <a:cxn ang="0">
                  <a:pos x="T8" y="T9"/>
                </a:cxn>
              </a:cxnLst>
              <a:rect l="0" t="0" r="r" b="b"/>
              <a:pathLst>
                <a:path w="209" h="347">
                  <a:moveTo>
                    <a:pt x="209" y="140"/>
                  </a:moveTo>
                  <a:cubicBezTo>
                    <a:pt x="202" y="347"/>
                    <a:pt x="202" y="347"/>
                    <a:pt x="202" y="347"/>
                  </a:cubicBezTo>
                  <a:cubicBezTo>
                    <a:pt x="202" y="347"/>
                    <a:pt x="113" y="225"/>
                    <a:pt x="0" y="214"/>
                  </a:cubicBezTo>
                  <a:cubicBezTo>
                    <a:pt x="3" y="0"/>
                    <a:pt x="3" y="0"/>
                    <a:pt x="3" y="0"/>
                  </a:cubicBezTo>
                  <a:cubicBezTo>
                    <a:pt x="3" y="0"/>
                    <a:pt x="115" y="36"/>
                    <a:pt x="209" y="140"/>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íŝliḑé"/>
            <p:cNvSpPr/>
            <p:nvPr/>
          </p:nvSpPr>
          <p:spPr bwMode="auto">
            <a:xfrm>
              <a:off x="4774787" y="3798906"/>
              <a:ext cx="158411" cy="158411"/>
            </a:xfrm>
            <a:prstGeom prst="ellipse">
              <a:avLst/>
            </a:pr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isḷîdê"/>
            <p:cNvSpPr/>
            <p:nvPr/>
          </p:nvSpPr>
          <p:spPr bwMode="auto">
            <a:xfrm>
              <a:off x="4768046" y="4110671"/>
              <a:ext cx="156726" cy="158411"/>
            </a:xfrm>
            <a:prstGeom prst="ellipse">
              <a:avLst/>
            </a:pr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ïṣļïdê"/>
            <p:cNvSpPr/>
            <p:nvPr/>
          </p:nvSpPr>
          <p:spPr bwMode="auto">
            <a:xfrm>
              <a:off x="4757935" y="4387048"/>
              <a:ext cx="156726" cy="158411"/>
            </a:xfrm>
            <a:prstGeom prst="ellipse">
              <a:avLst/>
            </a:pr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ísļîḑê"/>
            <p:cNvSpPr/>
            <p:nvPr/>
          </p:nvSpPr>
          <p:spPr bwMode="auto">
            <a:xfrm>
              <a:off x="7211616" y="2497916"/>
              <a:ext cx="156726" cy="156726"/>
            </a:xfrm>
            <a:prstGeom prst="ellipse">
              <a:avLst/>
            </a:pr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ïṩḷíḓe"/>
            <p:cNvSpPr/>
            <p:nvPr/>
          </p:nvSpPr>
          <p:spPr bwMode="auto">
            <a:xfrm>
              <a:off x="7203189" y="2809681"/>
              <a:ext cx="158411" cy="156726"/>
            </a:xfrm>
            <a:prstGeom prst="ellipse">
              <a:avLst/>
            </a:pr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ïṥļïḓè"/>
            <p:cNvSpPr/>
            <p:nvPr/>
          </p:nvSpPr>
          <p:spPr bwMode="auto">
            <a:xfrm>
              <a:off x="7193078" y="3089428"/>
              <a:ext cx="158411" cy="153356"/>
            </a:xfrm>
            <a:prstGeom prst="ellipse">
              <a:avLst/>
            </a:pr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íṡḻïḓê"/>
            <p:cNvSpPr/>
            <p:nvPr/>
          </p:nvSpPr>
          <p:spPr bwMode="auto">
            <a:xfrm>
              <a:off x="5671324" y="1567674"/>
              <a:ext cx="483659" cy="481973"/>
            </a:xfrm>
            <a:prstGeom prst="ellipse">
              <a:avLst/>
            </a:prstGeom>
            <a:solidFill>
              <a:srgbClr val="442A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îṩḷîḋé"/>
            <p:cNvSpPr/>
            <p:nvPr/>
          </p:nvSpPr>
          <p:spPr bwMode="auto">
            <a:xfrm>
              <a:off x="5881976" y="1367132"/>
              <a:ext cx="483659" cy="483659"/>
            </a:xfrm>
            <a:prstGeom prst="ellipse">
              <a:avLst/>
            </a:prstGeom>
            <a:solidFill>
              <a:srgbClr val="442A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íṣḻîďe"/>
            <p:cNvSpPr/>
            <p:nvPr/>
          </p:nvSpPr>
          <p:spPr bwMode="auto">
            <a:xfrm>
              <a:off x="6092630" y="1655306"/>
              <a:ext cx="483659" cy="481973"/>
            </a:xfrm>
            <a:prstGeom prst="ellipse">
              <a:avLst/>
            </a:prstGeom>
            <a:solidFill>
              <a:srgbClr val="442A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îṧ1íḋe"/>
            <p:cNvSpPr/>
            <p:nvPr/>
          </p:nvSpPr>
          <p:spPr bwMode="auto">
            <a:xfrm>
              <a:off x="5892088" y="1737881"/>
              <a:ext cx="404453" cy="503881"/>
            </a:xfrm>
            <a:custGeom>
              <a:avLst/>
              <a:gdLst>
                <a:gd name="T0" fmla="*/ 113 w 115"/>
                <a:gd name="T1" fmla="*/ 69 h 144"/>
                <a:gd name="T2" fmla="*/ 62 w 115"/>
                <a:gd name="T3" fmla="*/ 143 h 144"/>
                <a:gd name="T4" fmla="*/ 3 w 115"/>
                <a:gd name="T5" fmla="*/ 76 h 144"/>
                <a:gd name="T6" fmla="*/ 54 w 115"/>
                <a:gd name="T7" fmla="*/ 2 h 144"/>
                <a:gd name="T8" fmla="*/ 113 w 115"/>
                <a:gd name="T9" fmla="*/ 69 h 144"/>
              </a:gdLst>
              <a:ahLst/>
              <a:cxnLst>
                <a:cxn ang="0">
                  <a:pos x="T0" y="T1"/>
                </a:cxn>
                <a:cxn ang="0">
                  <a:pos x="T2" y="T3"/>
                </a:cxn>
                <a:cxn ang="0">
                  <a:pos x="T4" y="T5"/>
                </a:cxn>
                <a:cxn ang="0">
                  <a:pos x="T6" y="T7"/>
                </a:cxn>
                <a:cxn ang="0">
                  <a:pos x="T8" y="T9"/>
                </a:cxn>
              </a:cxnLst>
              <a:rect l="0" t="0" r="r" b="b"/>
              <a:pathLst>
                <a:path w="115" h="144">
                  <a:moveTo>
                    <a:pt x="113" y="69"/>
                  </a:moveTo>
                  <a:cubicBezTo>
                    <a:pt x="115" y="108"/>
                    <a:pt x="93" y="141"/>
                    <a:pt x="62" y="143"/>
                  </a:cubicBezTo>
                  <a:cubicBezTo>
                    <a:pt x="32" y="144"/>
                    <a:pt x="5" y="114"/>
                    <a:pt x="3" y="76"/>
                  </a:cubicBezTo>
                  <a:cubicBezTo>
                    <a:pt x="0" y="37"/>
                    <a:pt x="23" y="4"/>
                    <a:pt x="54" y="2"/>
                  </a:cubicBezTo>
                  <a:cubicBezTo>
                    <a:pt x="84" y="0"/>
                    <a:pt x="111" y="30"/>
                    <a:pt x="113" y="69"/>
                  </a:cubicBezTo>
                  <a:close/>
                </a:path>
              </a:pathLst>
            </a:custGeom>
            <a:solidFill>
              <a:srgbClr val="90665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ïṧlîďè"/>
            <p:cNvSpPr/>
            <p:nvPr/>
          </p:nvSpPr>
          <p:spPr bwMode="auto">
            <a:xfrm>
              <a:off x="5135424" y="2410284"/>
              <a:ext cx="756665" cy="1196507"/>
            </a:xfrm>
            <a:custGeom>
              <a:avLst/>
              <a:gdLst>
                <a:gd name="T0" fmla="*/ 214 w 216"/>
                <a:gd name="T1" fmla="*/ 15 h 342"/>
                <a:gd name="T2" fmla="*/ 213 w 216"/>
                <a:gd name="T3" fmla="*/ 10 h 342"/>
                <a:gd name="T4" fmla="*/ 213 w 216"/>
                <a:gd name="T5" fmla="*/ 8 h 342"/>
                <a:gd name="T6" fmla="*/ 216 w 216"/>
                <a:gd name="T7" fmla="*/ 0 h 342"/>
                <a:gd name="T8" fmla="*/ 158 w 216"/>
                <a:gd name="T9" fmla="*/ 16 h 342"/>
                <a:gd name="T10" fmla="*/ 25 w 216"/>
                <a:gd name="T11" fmla="*/ 134 h 342"/>
                <a:gd name="T12" fmla="*/ 37 w 216"/>
                <a:gd name="T13" fmla="*/ 325 h 342"/>
                <a:gd name="T14" fmla="*/ 56 w 216"/>
                <a:gd name="T15" fmla="*/ 335 h 342"/>
                <a:gd name="T16" fmla="*/ 53 w 216"/>
                <a:gd name="T17" fmla="*/ 302 h 342"/>
                <a:gd name="T18" fmla="*/ 202 w 216"/>
                <a:gd name="T19" fmla="*/ 37 h 342"/>
                <a:gd name="T20" fmla="*/ 214 w 216"/>
                <a:gd name="T21" fmla="*/ 18 h 342"/>
                <a:gd name="T22" fmla="*/ 214 w 216"/>
                <a:gd name="T23" fmla="*/ 15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6" h="342">
                  <a:moveTo>
                    <a:pt x="214" y="15"/>
                  </a:moveTo>
                  <a:cubicBezTo>
                    <a:pt x="214" y="13"/>
                    <a:pt x="213" y="12"/>
                    <a:pt x="213" y="10"/>
                  </a:cubicBezTo>
                  <a:cubicBezTo>
                    <a:pt x="213" y="7"/>
                    <a:pt x="213" y="7"/>
                    <a:pt x="213" y="8"/>
                  </a:cubicBezTo>
                  <a:cubicBezTo>
                    <a:pt x="213" y="6"/>
                    <a:pt x="216" y="3"/>
                    <a:pt x="216" y="0"/>
                  </a:cubicBezTo>
                  <a:cubicBezTo>
                    <a:pt x="198" y="5"/>
                    <a:pt x="160" y="15"/>
                    <a:pt x="158" y="16"/>
                  </a:cubicBezTo>
                  <a:cubicBezTo>
                    <a:pt x="101" y="36"/>
                    <a:pt x="50" y="79"/>
                    <a:pt x="25" y="134"/>
                  </a:cubicBezTo>
                  <a:cubicBezTo>
                    <a:pt x="0" y="191"/>
                    <a:pt x="2" y="273"/>
                    <a:pt x="37" y="325"/>
                  </a:cubicBezTo>
                  <a:cubicBezTo>
                    <a:pt x="41" y="331"/>
                    <a:pt x="49" y="342"/>
                    <a:pt x="56" y="335"/>
                  </a:cubicBezTo>
                  <a:cubicBezTo>
                    <a:pt x="61" y="329"/>
                    <a:pt x="54" y="308"/>
                    <a:pt x="53" y="302"/>
                  </a:cubicBezTo>
                  <a:cubicBezTo>
                    <a:pt x="41" y="245"/>
                    <a:pt x="8" y="98"/>
                    <a:pt x="202" y="37"/>
                  </a:cubicBezTo>
                  <a:cubicBezTo>
                    <a:pt x="205" y="30"/>
                    <a:pt x="210" y="24"/>
                    <a:pt x="214" y="18"/>
                  </a:cubicBezTo>
                  <a:cubicBezTo>
                    <a:pt x="214" y="17"/>
                    <a:pt x="214" y="16"/>
                    <a:pt x="214" y="15"/>
                  </a:cubicBezTo>
                  <a:close/>
                </a:path>
              </a:pathLst>
            </a:custGeom>
            <a:solidFill>
              <a:srgbClr val="90665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ísḻiḑé"/>
            <p:cNvSpPr/>
            <p:nvPr/>
          </p:nvSpPr>
          <p:spPr bwMode="auto">
            <a:xfrm>
              <a:off x="6369006" y="2406914"/>
              <a:ext cx="719590" cy="1179654"/>
            </a:xfrm>
            <a:custGeom>
              <a:avLst/>
              <a:gdLst>
                <a:gd name="T0" fmla="*/ 180 w 205"/>
                <a:gd name="T1" fmla="*/ 129 h 337"/>
                <a:gd name="T2" fmla="*/ 47 w 205"/>
                <a:gd name="T3" fmla="*/ 10 h 337"/>
                <a:gd name="T4" fmla="*/ 2 w 205"/>
                <a:gd name="T5" fmla="*/ 0 h 337"/>
                <a:gd name="T6" fmla="*/ 2 w 205"/>
                <a:gd name="T7" fmla="*/ 2 h 337"/>
                <a:gd name="T8" fmla="*/ 1 w 205"/>
                <a:gd name="T9" fmla="*/ 31 h 337"/>
                <a:gd name="T10" fmla="*/ 152 w 205"/>
                <a:gd name="T11" fmla="*/ 297 h 337"/>
                <a:gd name="T12" fmla="*/ 149 w 205"/>
                <a:gd name="T13" fmla="*/ 329 h 337"/>
                <a:gd name="T14" fmla="*/ 168 w 205"/>
                <a:gd name="T15" fmla="*/ 320 h 337"/>
                <a:gd name="T16" fmla="*/ 180 w 205"/>
                <a:gd name="T17" fmla="*/ 12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337">
                  <a:moveTo>
                    <a:pt x="180" y="129"/>
                  </a:moveTo>
                  <a:cubicBezTo>
                    <a:pt x="155" y="73"/>
                    <a:pt x="104" y="31"/>
                    <a:pt x="47" y="10"/>
                  </a:cubicBezTo>
                  <a:cubicBezTo>
                    <a:pt x="45" y="9"/>
                    <a:pt x="21" y="4"/>
                    <a:pt x="2" y="0"/>
                  </a:cubicBezTo>
                  <a:cubicBezTo>
                    <a:pt x="2" y="1"/>
                    <a:pt x="2" y="1"/>
                    <a:pt x="2" y="2"/>
                  </a:cubicBezTo>
                  <a:cubicBezTo>
                    <a:pt x="0" y="12"/>
                    <a:pt x="1" y="22"/>
                    <a:pt x="1" y="31"/>
                  </a:cubicBezTo>
                  <a:cubicBezTo>
                    <a:pt x="197" y="92"/>
                    <a:pt x="164" y="240"/>
                    <a:pt x="152" y="297"/>
                  </a:cubicBezTo>
                  <a:cubicBezTo>
                    <a:pt x="151" y="302"/>
                    <a:pt x="144" y="324"/>
                    <a:pt x="149" y="329"/>
                  </a:cubicBezTo>
                  <a:cubicBezTo>
                    <a:pt x="156" y="337"/>
                    <a:pt x="164" y="326"/>
                    <a:pt x="168" y="320"/>
                  </a:cubicBezTo>
                  <a:cubicBezTo>
                    <a:pt x="203" y="267"/>
                    <a:pt x="205" y="185"/>
                    <a:pt x="180" y="129"/>
                  </a:cubicBezTo>
                  <a:close/>
                </a:path>
              </a:pathLst>
            </a:custGeom>
            <a:solidFill>
              <a:srgbClr val="90665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iṩľîďe"/>
            <p:cNvSpPr/>
            <p:nvPr/>
          </p:nvSpPr>
          <p:spPr bwMode="auto">
            <a:xfrm>
              <a:off x="5784234" y="1658676"/>
              <a:ext cx="522418" cy="331989"/>
            </a:xfrm>
            <a:custGeom>
              <a:avLst/>
              <a:gdLst>
                <a:gd name="T0" fmla="*/ 94 w 149"/>
                <a:gd name="T1" fmla="*/ 2 h 95"/>
                <a:gd name="T2" fmla="*/ 67 w 149"/>
                <a:gd name="T3" fmla="*/ 0 h 95"/>
                <a:gd name="T4" fmla="*/ 37 w 149"/>
                <a:gd name="T5" fmla="*/ 7 h 95"/>
                <a:gd name="T6" fmla="*/ 2 w 149"/>
                <a:gd name="T7" fmla="*/ 50 h 95"/>
                <a:gd name="T8" fmla="*/ 2 w 149"/>
                <a:gd name="T9" fmla="*/ 67 h 95"/>
                <a:gd name="T10" fmla="*/ 39 w 149"/>
                <a:gd name="T11" fmla="*/ 91 h 95"/>
                <a:gd name="T12" fmla="*/ 109 w 149"/>
                <a:gd name="T13" fmla="*/ 84 h 95"/>
                <a:gd name="T14" fmla="*/ 143 w 149"/>
                <a:gd name="T15" fmla="*/ 52 h 95"/>
                <a:gd name="T16" fmla="*/ 94 w 149"/>
                <a:gd name="T17" fmla="*/ 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95">
                  <a:moveTo>
                    <a:pt x="94" y="2"/>
                  </a:moveTo>
                  <a:cubicBezTo>
                    <a:pt x="84" y="0"/>
                    <a:pt x="75" y="0"/>
                    <a:pt x="67" y="0"/>
                  </a:cubicBezTo>
                  <a:cubicBezTo>
                    <a:pt x="57" y="0"/>
                    <a:pt x="47" y="2"/>
                    <a:pt x="37" y="7"/>
                  </a:cubicBezTo>
                  <a:cubicBezTo>
                    <a:pt x="19" y="15"/>
                    <a:pt x="5" y="31"/>
                    <a:pt x="2" y="50"/>
                  </a:cubicBezTo>
                  <a:cubicBezTo>
                    <a:pt x="1" y="56"/>
                    <a:pt x="0" y="62"/>
                    <a:pt x="2" y="67"/>
                  </a:cubicBezTo>
                  <a:cubicBezTo>
                    <a:pt x="7" y="82"/>
                    <a:pt x="24" y="89"/>
                    <a:pt x="39" y="91"/>
                  </a:cubicBezTo>
                  <a:cubicBezTo>
                    <a:pt x="62" y="95"/>
                    <a:pt x="87" y="93"/>
                    <a:pt x="109" y="84"/>
                  </a:cubicBezTo>
                  <a:cubicBezTo>
                    <a:pt x="124" y="78"/>
                    <a:pt x="139" y="68"/>
                    <a:pt x="143" y="52"/>
                  </a:cubicBezTo>
                  <a:cubicBezTo>
                    <a:pt x="149" y="19"/>
                    <a:pt x="121" y="6"/>
                    <a:pt x="94" y="2"/>
                  </a:cubicBezTo>
                  <a:close/>
                </a:path>
              </a:pathLst>
            </a:custGeom>
            <a:solidFill>
              <a:srgbClr val="442A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ï$1ide"/>
            <p:cNvSpPr/>
            <p:nvPr/>
          </p:nvSpPr>
          <p:spPr bwMode="auto">
            <a:xfrm>
              <a:off x="5994887" y="2091777"/>
              <a:ext cx="195486" cy="97743"/>
            </a:xfrm>
            <a:custGeom>
              <a:avLst/>
              <a:gdLst>
                <a:gd name="T0" fmla="*/ 56 w 56"/>
                <a:gd name="T1" fmla="*/ 0 h 28"/>
                <a:gd name="T2" fmla="*/ 28 w 56"/>
                <a:gd name="T3" fmla="*/ 28 h 28"/>
                <a:gd name="T4" fmla="*/ 0 w 56"/>
                <a:gd name="T5" fmla="*/ 0 h 28"/>
                <a:gd name="T6" fmla="*/ 56 w 56"/>
                <a:gd name="T7" fmla="*/ 0 h 28"/>
              </a:gdLst>
              <a:ahLst/>
              <a:cxnLst>
                <a:cxn ang="0">
                  <a:pos x="T0" y="T1"/>
                </a:cxn>
                <a:cxn ang="0">
                  <a:pos x="T2" y="T3"/>
                </a:cxn>
                <a:cxn ang="0">
                  <a:pos x="T4" y="T5"/>
                </a:cxn>
                <a:cxn ang="0">
                  <a:pos x="T6" y="T7"/>
                </a:cxn>
              </a:cxnLst>
              <a:rect l="0" t="0" r="r" b="b"/>
              <a:pathLst>
                <a:path w="56" h="28">
                  <a:moveTo>
                    <a:pt x="56" y="0"/>
                  </a:moveTo>
                  <a:cubicBezTo>
                    <a:pt x="56" y="15"/>
                    <a:pt x="44" y="28"/>
                    <a:pt x="28" y="28"/>
                  </a:cubicBezTo>
                  <a:cubicBezTo>
                    <a:pt x="13" y="28"/>
                    <a:pt x="0" y="15"/>
                    <a:pt x="0" y="0"/>
                  </a:cubicBezTo>
                  <a:lnTo>
                    <a:pt x="56"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ísļíḋê"/>
            <p:cNvSpPr/>
            <p:nvPr/>
          </p:nvSpPr>
          <p:spPr bwMode="auto">
            <a:xfrm flipH="1" flipV="1">
              <a:off x="3635578" y="1122776"/>
              <a:ext cx="574661" cy="1039782"/>
            </a:xfrm>
            <a:prstGeom prst="line">
              <a:avLst/>
            </a:prstGeom>
            <a:noFill/>
            <a:ln w="79375" cap="rnd">
              <a:solidFill>
                <a:srgbClr val="EE745C"/>
              </a:solidFill>
              <a:prstDash val="solid"/>
              <a:round/>
            </a:ln>
            <a:extLst>
              <a:ext uri="{909E8E84-426E-40DD-AFC4-6F175D3DCCD1}">
                <a14:hiddenFill xmlns:a14="http://schemas.microsoft.com/office/drawing/2010/main">
                  <a:noFill/>
                </a14:hiddenFill>
              </a:ext>
            </a:extLst>
          </p:spPr>
          <p:txBody>
            <a:bodyPr anchor="ctr"/>
            <a:lstStyle/>
            <a:p>
              <a:pPr algn="ctr"/>
            </a:p>
          </p:txBody>
        </p:sp>
        <p:sp>
          <p:nvSpPr>
            <p:cNvPr id="56" name="íS1ïďê"/>
            <p:cNvSpPr/>
            <p:nvPr/>
          </p:nvSpPr>
          <p:spPr bwMode="auto">
            <a:xfrm flipH="1" flipV="1">
              <a:off x="4304610" y="1454764"/>
              <a:ext cx="281432" cy="559493"/>
            </a:xfrm>
            <a:prstGeom prst="line">
              <a:avLst/>
            </a:prstGeom>
            <a:noFill/>
            <a:ln w="79375" cap="rnd">
              <a:solidFill>
                <a:srgbClr val="EE745C"/>
              </a:solidFill>
              <a:prstDash val="solid"/>
              <a:round/>
            </a:ln>
            <a:extLst>
              <a:ext uri="{909E8E84-426E-40DD-AFC4-6F175D3DCCD1}">
                <a14:hiddenFill xmlns:a14="http://schemas.microsoft.com/office/drawing/2010/main">
                  <a:noFill/>
                </a14:hiddenFill>
              </a:ext>
            </a:extLst>
          </p:spPr>
          <p:txBody>
            <a:bodyPr anchor="ctr"/>
            <a:lstStyle/>
            <a:p>
              <a:pPr algn="ctr"/>
            </a:p>
          </p:txBody>
        </p:sp>
        <p:sp>
          <p:nvSpPr>
            <p:cNvPr id="57" name="ísļíḋe"/>
            <p:cNvSpPr/>
            <p:nvPr/>
          </p:nvSpPr>
          <p:spPr bwMode="auto">
            <a:xfrm flipH="1" flipV="1">
              <a:off x="4897808" y="1662047"/>
              <a:ext cx="123022" cy="289858"/>
            </a:xfrm>
            <a:prstGeom prst="line">
              <a:avLst/>
            </a:prstGeom>
            <a:noFill/>
            <a:ln w="79375" cap="rnd">
              <a:solidFill>
                <a:srgbClr val="EE745C"/>
              </a:solidFill>
              <a:prstDash val="solid"/>
              <a:round/>
            </a:ln>
            <a:extLst>
              <a:ext uri="{909E8E84-426E-40DD-AFC4-6F175D3DCCD1}">
                <a14:hiddenFill xmlns:a14="http://schemas.microsoft.com/office/drawing/2010/main">
                  <a:noFill/>
                </a14:hiddenFill>
              </a:ext>
            </a:extLst>
          </p:spPr>
          <p:txBody>
            <a:bodyPr anchor="ctr"/>
            <a:lstStyle/>
            <a:p>
              <a:pPr algn="ctr"/>
            </a:p>
          </p:txBody>
        </p:sp>
        <p:sp>
          <p:nvSpPr>
            <p:cNvPr id="58" name="î$1iḑè"/>
            <p:cNvSpPr/>
            <p:nvPr/>
          </p:nvSpPr>
          <p:spPr bwMode="auto">
            <a:xfrm flipH="1" flipV="1">
              <a:off x="5283724" y="1714288"/>
              <a:ext cx="101113" cy="224135"/>
            </a:xfrm>
            <a:prstGeom prst="line">
              <a:avLst/>
            </a:prstGeom>
            <a:noFill/>
            <a:ln w="79375" cap="rnd">
              <a:solidFill>
                <a:srgbClr val="EE745C"/>
              </a:solidFill>
              <a:prstDash val="solid"/>
              <a:round/>
            </a:ln>
            <a:extLst>
              <a:ext uri="{909E8E84-426E-40DD-AFC4-6F175D3DCCD1}">
                <a14:hiddenFill xmlns:a14="http://schemas.microsoft.com/office/drawing/2010/main">
                  <a:noFill/>
                </a14:hiddenFill>
              </a:ext>
            </a:extLst>
          </p:spPr>
          <p:txBody>
            <a:bodyPr anchor="ctr"/>
            <a:lstStyle/>
            <a:p>
              <a:pPr algn="ctr"/>
            </a:p>
          </p:txBody>
        </p:sp>
        <p:sp>
          <p:nvSpPr>
            <p:cNvPr id="59" name="ïṧḻïḑe"/>
            <p:cNvSpPr/>
            <p:nvPr/>
          </p:nvSpPr>
          <p:spPr bwMode="auto">
            <a:xfrm flipV="1">
              <a:off x="7981761" y="1126146"/>
              <a:ext cx="574661" cy="1039782"/>
            </a:xfrm>
            <a:prstGeom prst="line">
              <a:avLst/>
            </a:prstGeom>
            <a:noFill/>
            <a:ln w="79375" cap="rnd">
              <a:solidFill>
                <a:srgbClr val="EE745C"/>
              </a:solidFill>
              <a:prstDash val="solid"/>
              <a:round/>
            </a:ln>
            <a:extLst>
              <a:ext uri="{909E8E84-426E-40DD-AFC4-6F175D3DCCD1}">
                <a14:hiddenFill xmlns:a14="http://schemas.microsoft.com/office/drawing/2010/main">
                  <a:noFill/>
                </a14:hiddenFill>
              </a:ext>
            </a:extLst>
          </p:spPr>
          <p:txBody>
            <a:bodyPr anchor="ctr"/>
            <a:lstStyle/>
            <a:p>
              <a:pPr algn="ctr"/>
            </a:p>
          </p:txBody>
        </p:sp>
        <p:sp>
          <p:nvSpPr>
            <p:cNvPr id="60" name="ïŝḷiḋé"/>
            <p:cNvSpPr/>
            <p:nvPr/>
          </p:nvSpPr>
          <p:spPr bwMode="auto">
            <a:xfrm flipV="1">
              <a:off x="7607642" y="1458134"/>
              <a:ext cx="279747" cy="561179"/>
            </a:xfrm>
            <a:prstGeom prst="line">
              <a:avLst/>
            </a:prstGeom>
            <a:noFill/>
            <a:ln w="79375" cap="rnd">
              <a:solidFill>
                <a:srgbClr val="EE745C"/>
              </a:solidFill>
              <a:prstDash val="solid"/>
              <a:round/>
            </a:ln>
            <a:extLst>
              <a:ext uri="{909E8E84-426E-40DD-AFC4-6F175D3DCCD1}">
                <a14:hiddenFill xmlns:a14="http://schemas.microsoft.com/office/drawing/2010/main">
                  <a:noFill/>
                </a14:hiddenFill>
              </a:ext>
            </a:extLst>
          </p:spPr>
          <p:txBody>
            <a:bodyPr anchor="ctr"/>
            <a:lstStyle/>
            <a:p>
              <a:pPr algn="ctr"/>
            </a:p>
          </p:txBody>
        </p:sp>
        <p:sp>
          <p:nvSpPr>
            <p:cNvPr id="61" name="ïsḻiḑé"/>
            <p:cNvSpPr/>
            <p:nvPr/>
          </p:nvSpPr>
          <p:spPr bwMode="auto">
            <a:xfrm flipV="1">
              <a:off x="7172855" y="1665417"/>
              <a:ext cx="121336" cy="293228"/>
            </a:xfrm>
            <a:prstGeom prst="line">
              <a:avLst/>
            </a:prstGeom>
            <a:noFill/>
            <a:ln w="79375" cap="rnd">
              <a:solidFill>
                <a:srgbClr val="EE745C"/>
              </a:solidFill>
              <a:prstDash val="solid"/>
              <a:round/>
            </a:ln>
            <a:extLst>
              <a:ext uri="{909E8E84-426E-40DD-AFC4-6F175D3DCCD1}">
                <a14:hiddenFill xmlns:a14="http://schemas.microsoft.com/office/drawing/2010/main">
                  <a:noFill/>
                </a14:hiddenFill>
              </a:ext>
            </a:extLst>
          </p:spPr>
          <p:txBody>
            <a:bodyPr anchor="ctr"/>
            <a:lstStyle/>
            <a:p>
              <a:pPr algn="ctr"/>
            </a:p>
          </p:txBody>
        </p:sp>
        <p:sp>
          <p:nvSpPr>
            <p:cNvPr id="62" name="î$ļíḋê"/>
            <p:cNvSpPr/>
            <p:nvPr/>
          </p:nvSpPr>
          <p:spPr bwMode="auto">
            <a:xfrm flipV="1">
              <a:off x="6807163" y="1717658"/>
              <a:ext cx="102799" cy="224135"/>
            </a:xfrm>
            <a:prstGeom prst="line">
              <a:avLst/>
            </a:prstGeom>
            <a:noFill/>
            <a:ln w="79375" cap="rnd">
              <a:solidFill>
                <a:srgbClr val="EE745C"/>
              </a:solidFill>
              <a:prstDash val="solid"/>
              <a:round/>
            </a:ln>
            <a:extLst>
              <a:ext uri="{909E8E84-426E-40DD-AFC4-6F175D3DCCD1}">
                <a14:hiddenFill xmlns:a14="http://schemas.microsoft.com/office/drawing/2010/main">
                  <a:noFill/>
                </a14:hiddenFill>
              </a:ext>
            </a:extLst>
          </p:spPr>
          <p:txBody>
            <a:bodyPr anchor="ctr"/>
            <a:lstStyle/>
            <a:p>
              <a:pPr algn="ctr"/>
            </a:p>
          </p:txBody>
        </p:sp>
      </p:grpSp>
    </p:spTree>
  </p:cSld>
  <p:clrMapOvr>
    <a:masterClrMapping/>
  </p:clrMapOvr>
  <p:transition advTm="0">
    <p:wipe dir="d"/>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108"/>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现场安全管理概述</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57225" y="850265"/>
            <a:ext cx="1101725" cy="337185"/>
          </a:xfrm>
          <a:prstGeom prst="rect">
            <a:avLst/>
          </a:prstGeom>
          <a:noFill/>
        </p:spPr>
        <p:txBody>
          <a:bodyPr wrap="square" rtlCol="0" anchor="t">
            <a:spAutoFit/>
          </a:bodyPr>
          <a:lstStyle/>
          <a:p>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管理要素</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118235" y="1280795"/>
            <a:ext cx="2011045" cy="306705"/>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现场管理的要素4M1E</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6" name="组合 10"/>
          <p:cNvGrpSpPr/>
          <p:nvPr/>
        </p:nvGrpSpPr>
        <p:grpSpPr>
          <a:xfrm>
            <a:off x="1242695" y="1791335"/>
            <a:ext cx="6891020" cy="3034665"/>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 name="圆角矩形 6"/>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8" name="组合 13"/>
            <p:cNvGrpSpPr/>
            <p:nvPr/>
          </p:nvGrpSpPr>
          <p:grpSpPr>
            <a:xfrm>
              <a:off x="982640" y="1596960"/>
              <a:ext cx="751224" cy="4402812"/>
              <a:chOff x="982640" y="1596960"/>
              <a:chExt cx="751224" cy="4402812"/>
            </a:xfrm>
          </p:grpSpPr>
          <p:grpSp>
            <p:nvGrpSpPr>
              <p:cNvPr id="9"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82" name="椭圆 8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11"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sp>
        <p:nvSpPr>
          <p:cNvPr id="5" name="文本框 4"/>
          <p:cNvSpPr txBox="1"/>
          <p:nvPr/>
        </p:nvSpPr>
        <p:spPr>
          <a:xfrm>
            <a:off x="4409440" y="2209165"/>
            <a:ext cx="2434590" cy="337185"/>
          </a:xfrm>
          <a:prstGeom prst="rect">
            <a:avLst/>
          </a:prstGeom>
          <a:noFill/>
        </p:spPr>
        <p:txBody>
          <a:bodyPr wrap="square" rtlCol="0" anchor="t">
            <a:spAutoFit/>
          </a:bodyPr>
          <a:lstStyle/>
          <a:p>
            <a:r>
              <a:rPr lang="zh-CN" altLang="en-US" sz="1600" b="1">
                <a:solidFill>
                  <a:srgbClr val="C00000"/>
                </a:solidFill>
                <a:latin typeface="微软雅黑" panose="020B0503020204020204" pitchFamily="34" charset="-122"/>
                <a:ea typeface="微软雅黑" panose="020B0503020204020204" pitchFamily="34" charset="-122"/>
              </a:rPr>
              <a:t>     环境（Environment）</a:t>
            </a:r>
            <a:endParaRPr lang="zh-CN" altLang="en-US" sz="1600" b="1">
              <a:solidFill>
                <a:srgbClr val="C00000"/>
              </a:solidFill>
              <a:latin typeface="微软雅黑" panose="020B0503020204020204" pitchFamily="34" charset="-122"/>
              <a:ea typeface="微软雅黑" panose="020B0503020204020204" pitchFamily="34" charset="-122"/>
            </a:endParaRPr>
          </a:p>
        </p:txBody>
      </p:sp>
      <p:sp>
        <p:nvSpPr>
          <p:cNvPr id="12" name="文本框 11"/>
          <p:cNvSpPr txBox="1"/>
          <p:nvPr/>
        </p:nvSpPr>
        <p:spPr>
          <a:xfrm>
            <a:off x="4055745" y="2847975"/>
            <a:ext cx="3492500" cy="1060450"/>
          </a:xfrm>
          <a:prstGeom prst="rect">
            <a:avLst/>
          </a:prstGeom>
          <a:noFill/>
        </p:spPr>
        <p:txBody>
          <a:bodyPr wrap="square" rtlCol="0" anchor="t">
            <a:spAutoFit/>
          </a:bodyPr>
          <a:lstStyle/>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良好的工作环境、整洁的作业现场、融洽的团队氛围，有助于提升员工的工作热情，从而提高达成目标的机会。</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85" name="Picture 2" descr="F:\0图片下载\B-3D效果\05_3500x2333副本.png"/>
          <p:cNvPicPr>
            <a:picLocks noChangeAspect="1" noChangeArrowheads="1"/>
          </p:cNvPicPr>
          <p:nvPr/>
        </p:nvPicPr>
        <p:blipFill>
          <a:blip r:embed="rId1" cstate="print"/>
          <a:stretch>
            <a:fillRect/>
          </a:stretch>
        </p:blipFill>
        <p:spPr bwMode="auto">
          <a:xfrm flipH="1">
            <a:off x="1948180" y="2141855"/>
            <a:ext cx="1676400" cy="2139950"/>
          </a:xfrm>
          <a:prstGeom prst="rect">
            <a:avLst/>
          </a:prstGeom>
          <a:noFill/>
          <a:effectLst>
            <a:outerShdw blurRad="76200" dir="13500000" sy="23000" kx="1200000" algn="br" rotWithShape="0">
              <a:prstClr val="black">
                <a:alpha val="20000"/>
              </a:prstClr>
            </a:outerShdw>
          </a:effectLst>
        </p:spPr>
      </p:pic>
    </p:spTree>
  </p:cSld>
  <p:clrMapOvr>
    <a:masterClrMapping/>
  </p:clrMapOvr>
  <p:transition advTm="0">
    <p:wipe dir="d"/>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4" name="文本框 3"/>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（2）受限空间作业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811530" y="1350010"/>
            <a:ext cx="11017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危害分析</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7" name="文本框 6"/>
          <p:cNvSpPr txBox="1"/>
          <p:nvPr/>
        </p:nvSpPr>
        <p:spPr>
          <a:xfrm>
            <a:off x="3277235" y="1751330"/>
            <a:ext cx="5767705" cy="2895600"/>
          </a:xfrm>
          <a:prstGeom prst="rect">
            <a:avLst/>
          </a:prstGeom>
          <a:noFill/>
        </p:spPr>
        <p:txBody>
          <a:bodyPr wrap="square" rtlCol="0" anchor="t">
            <a:spAutoFit/>
          </a:bodyPr>
          <a:lstStyle/>
          <a:p>
            <a:pPr fontAlgn="auto">
              <a:lnSpc>
                <a:spcPct val="150000"/>
              </a:lnSpc>
            </a:pPr>
            <a:r>
              <a:rPr lang="zh-CN" altLang="en-US" sz="1350" b="1">
                <a:solidFill>
                  <a:schemeClr val="tx1">
                    <a:lumMod val="75000"/>
                    <a:lumOff val="25000"/>
                  </a:schemeClr>
                </a:solidFill>
                <a:latin typeface="微软雅黑" panose="020B0503020204020204" pitchFamily="34" charset="-122"/>
                <a:ea typeface="微软雅黑" panose="020B0503020204020204" pitchFamily="34" charset="-122"/>
              </a:rPr>
              <a:t>作业环境情况复杂</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fontAlgn="auto">
              <a:lnSpc>
                <a:spcPct val="150000"/>
              </a:lnSpc>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受限空间狭小，通风不畅，不利于气体扩散</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fontAlgn="auto">
              <a:lnSpc>
                <a:spcPct val="150000"/>
              </a:lnSpc>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受限空间照明、通信不畅，给正常作业和应急救援带来困难</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fontAlgn="auto">
              <a:lnSpc>
                <a:spcPct val="150000"/>
              </a:lnSpc>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还容易发生触电、机械损伤、淹溺和坍塌掩埋等</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fontAlgn="auto">
              <a:lnSpc>
                <a:spcPct val="150000"/>
              </a:lnSpc>
            </a:pPr>
            <a:r>
              <a:rPr lang="zh-CN" altLang="en-US" sz="1350" b="1">
                <a:solidFill>
                  <a:schemeClr val="tx1">
                    <a:lumMod val="75000"/>
                    <a:lumOff val="25000"/>
                  </a:schemeClr>
                </a:solidFill>
                <a:latin typeface="微软雅黑" panose="020B0503020204020204" pitchFamily="34" charset="-122"/>
                <a:ea typeface="微软雅黑" panose="020B0503020204020204" pitchFamily="34" charset="-122"/>
              </a:rPr>
              <a:t>事故危险性大，发生事故后果严重</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fontAlgn="auto">
              <a:lnSpc>
                <a:spcPct val="150000"/>
              </a:lnSpc>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有毒有害、易燃易爆气体：硫化氢、一氧化碳、甲烷（沼气、瓦斯）</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fontAlgn="auto">
              <a:lnSpc>
                <a:spcPct val="150000"/>
              </a:lnSpc>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事故后受空间限制，救援受到限制</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fontAlgn="auto">
              <a:lnSpc>
                <a:spcPct val="150000"/>
              </a:lnSpc>
            </a:pPr>
            <a:r>
              <a:rPr lang="zh-CN" altLang="en-US" sz="1350" b="1">
                <a:solidFill>
                  <a:schemeClr val="tx1">
                    <a:lumMod val="75000"/>
                    <a:lumOff val="25000"/>
                  </a:schemeClr>
                </a:solidFill>
                <a:latin typeface="微软雅黑" panose="020B0503020204020204" pitchFamily="34" charset="-122"/>
                <a:ea typeface="微软雅黑" panose="020B0503020204020204" pitchFamily="34" charset="-122"/>
              </a:rPr>
              <a:t>盲目施救造成伤亡扩大</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fontAlgn="auto">
              <a:lnSpc>
                <a:spcPct val="150000"/>
              </a:lnSpc>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据统计，我国受限空间作业事故中死亡人员有50％以上是救援人员</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204" name="85ee9897-6b02-460d-8e9d-00b6ae5afe68"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4445" y="2165985"/>
            <a:ext cx="3281680" cy="2312670"/>
            <a:chOff x="2800350" y="1106488"/>
            <a:chExt cx="6591300" cy="4645025"/>
          </a:xfrm>
        </p:grpSpPr>
        <p:sp>
          <p:nvSpPr>
            <p:cNvPr id="205" name="îṥḻïḑê"/>
            <p:cNvSpPr/>
            <p:nvPr/>
          </p:nvSpPr>
          <p:spPr bwMode="auto">
            <a:xfrm>
              <a:off x="2800350" y="5576888"/>
              <a:ext cx="6591300" cy="174625"/>
            </a:xfrm>
            <a:prstGeom prst="ellipse">
              <a:avLst/>
            </a:prstGeom>
            <a:solidFill>
              <a:srgbClr val="D5D8E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6" name="iSļiḍè"/>
            <p:cNvSpPr/>
            <p:nvPr/>
          </p:nvSpPr>
          <p:spPr bwMode="auto">
            <a:xfrm>
              <a:off x="5149850" y="1487488"/>
              <a:ext cx="2884488" cy="4183063"/>
            </a:xfrm>
            <a:custGeom>
              <a:avLst/>
              <a:gdLst>
                <a:gd name="T0" fmla="*/ 809 w 825"/>
                <a:gd name="T1" fmla="*/ 1197 h 1197"/>
                <a:gd name="T2" fmla="*/ 16 w 825"/>
                <a:gd name="T3" fmla="*/ 1197 h 1197"/>
                <a:gd name="T4" fmla="*/ 0 w 825"/>
                <a:gd name="T5" fmla="*/ 1181 h 1197"/>
                <a:gd name="T6" fmla="*/ 0 w 825"/>
                <a:gd name="T7" fmla="*/ 16 h 1197"/>
                <a:gd name="T8" fmla="*/ 16 w 825"/>
                <a:gd name="T9" fmla="*/ 0 h 1197"/>
                <a:gd name="T10" fmla="*/ 809 w 825"/>
                <a:gd name="T11" fmla="*/ 0 h 1197"/>
                <a:gd name="T12" fmla="*/ 825 w 825"/>
                <a:gd name="T13" fmla="*/ 16 h 1197"/>
                <a:gd name="T14" fmla="*/ 825 w 825"/>
                <a:gd name="T15" fmla="*/ 1181 h 1197"/>
                <a:gd name="T16" fmla="*/ 809 w 825"/>
                <a:gd name="T17" fmla="*/ 1197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5" h="1197">
                  <a:moveTo>
                    <a:pt x="809" y="1197"/>
                  </a:moveTo>
                  <a:cubicBezTo>
                    <a:pt x="16" y="1197"/>
                    <a:pt x="16" y="1197"/>
                    <a:pt x="16" y="1197"/>
                  </a:cubicBezTo>
                  <a:cubicBezTo>
                    <a:pt x="7" y="1197"/>
                    <a:pt x="0" y="1190"/>
                    <a:pt x="0" y="1181"/>
                  </a:cubicBezTo>
                  <a:cubicBezTo>
                    <a:pt x="0" y="16"/>
                    <a:pt x="0" y="16"/>
                    <a:pt x="0" y="16"/>
                  </a:cubicBezTo>
                  <a:cubicBezTo>
                    <a:pt x="0" y="7"/>
                    <a:pt x="7" y="0"/>
                    <a:pt x="16" y="0"/>
                  </a:cubicBezTo>
                  <a:cubicBezTo>
                    <a:pt x="809" y="0"/>
                    <a:pt x="809" y="0"/>
                    <a:pt x="809" y="0"/>
                  </a:cubicBezTo>
                  <a:cubicBezTo>
                    <a:pt x="818" y="0"/>
                    <a:pt x="825" y="7"/>
                    <a:pt x="825" y="16"/>
                  </a:cubicBezTo>
                  <a:cubicBezTo>
                    <a:pt x="825" y="1181"/>
                    <a:pt x="825" y="1181"/>
                    <a:pt x="825" y="1181"/>
                  </a:cubicBezTo>
                  <a:cubicBezTo>
                    <a:pt x="825" y="1190"/>
                    <a:pt x="818" y="1197"/>
                    <a:pt x="809" y="1197"/>
                  </a:cubicBezTo>
                </a:path>
              </a:pathLst>
            </a:custGeom>
            <a:solidFill>
              <a:srgbClr val="1F143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7" name="ïṥľïďe"/>
            <p:cNvSpPr/>
            <p:nvPr/>
          </p:nvSpPr>
          <p:spPr bwMode="auto">
            <a:xfrm>
              <a:off x="5097463" y="1487488"/>
              <a:ext cx="2887663" cy="4183063"/>
            </a:xfrm>
            <a:custGeom>
              <a:avLst/>
              <a:gdLst>
                <a:gd name="T0" fmla="*/ 810 w 826"/>
                <a:gd name="T1" fmla="*/ 1197 h 1197"/>
                <a:gd name="T2" fmla="*/ 16 w 826"/>
                <a:gd name="T3" fmla="*/ 1197 h 1197"/>
                <a:gd name="T4" fmla="*/ 0 w 826"/>
                <a:gd name="T5" fmla="*/ 1181 h 1197"/>
                <a:gd name="T6" fmla="*/ 0 w 826"/>
                <a:gd name="T7" fmla="*/ 16 h 1197"/>
                <a:gd name="T8" fmla="*/ 16 w 826"/>
                <a:gd name="T9" fmla="*/ 0 h 1197"/>
                <a:gd name="T10" fmla="*/ 810 w 826"/>
                <a:gd name="T11" fmla="*/ 0 h 1197"/>
                <a:gd name="T12" fmla="*/ 826 w 826"/>
                <a:gd name="T13" fmla="*/ 16 h 1197"/>
                <a:gd name="T14" fmla="*/ 826 w 826"/>
                <a:gd name="T15" fmla="*/ 1181 h 1197"/>
                <a:gd name="T16" fmla="*/ 810 w 826"/>
                <a:gd name="T17" fmla="*/ 1197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6" h="1197">
                  <a:moveTo>
                    <a:pt x="810" y="1197"/>
                  </a:moveTo>
                  <a:cubicBezTo>
                    <a:pt x="16" y="1197"/>
                    <a:pt x="16" y="1197"/>
                    <a:pt x="16" y="1197"/>
                  </a:cubicBezTo>
                  <a:cubicBezTo>
                    <a:pt x="8" y="1197"/>
                    <a:pt x="0" y="1190"/>
                    <a:pt x="0" y="1181"/>
                  </a:cubicBezTo>
                  <a:cubicBezTo>
                    <a:pt x="0" y="16"/>
                    <a:pt x="0" y="16"/>
                    <a:pt x="0" y="16"/>
                  </a:cubicBezTo>
                  <a:cubicBezTo>
                    <a:pt x="0" y="7"/>
                    <a:pt x="8" y="0"/>
                    <a:pt x="16" y="0"/>
                  </a:cubicBezTo>
                  <a:cubicBezTo>
                    <a:pt x="810" y="0"/>
                    <a:pt x="810" y="0"/>
                    <a:pt x="810" y="0"/>
                  </a:cubicBezTo>
                  <a:cubicBezTo>
                    <a:pt x="819" y="0"/>
                    <a:pt x="826" y="7"/>
                    <a:pt x="826" y="16"/>
                  </a:cubicBezTo>
                  <a:cubicBezTo>
                    <a:pt x="826" y="1181"/>
                    <a:pt x="826" y="1181"/>
                    <a:pt x="826" y="1181"/>
                  </a:cubicBezTo>
                  <a:cubicBezTo>
                    <a:pt x="826" y="1190"/>
                    <a:pt x="819" y="1197"/>
                    <a:pt x="810" y="1197"/>
                  </a:cubicBezTo>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8" name="íṡḷïḑe"/>
            <p:cNvSpPr/>
            <p:nvPr/>
          </p:nvSpPr>
          <p:spPr bwMode="auto">
            <a:xfrm>
              <a:off x="5341938" y="1670051"/>
              <a:ext cx="2497138" cy="3819525"/>
            </a:xfrm>
            <a:prstGeom prst="rect">
              <a:avLst/>
            </a:prstGeom>
            <a:solidFill>
              <a:srgbClr val="C1C6E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09" name="íṣļîḑè"/>
            <p:cNvSpPr/>
            <p:nvPr/>
          </p:nvSpPr>
          <p:spPr bwMode="auto">
            <a:xfrm>
              <a:off x="5341938" y="1670051"/>
              <a:ext cx="2497138" cy="381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10" name="ïṩļiḋê"/>
            <p:cNvSpPr/>
            <p:nvPr/>
          </p:nvSpPr>
          <p:spPr bwMode="auto">
            <a:xfrm>
              <a:off x="5294313" y="1670051"/>
              <a:ext cx="2495550" cy="38195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11" name="işlïdè"/>
            <p:cNvSpPr/>
            <p:nvPr/>
          </p:nvSpPr>
          <p:spPr bwMode="auto">
            <a:xfrm>
              <a:off x="5294313" y="1670051"/>
              <a:ext cx="2495550" cy="381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12" name="iŝḷîde"/>
            <p:cNvSpPr/>
            <p:nvPr/>
          </p:nvSpPr>
          <p:spPr bwMode="auto">
            <a:xfrm>
              <a:off x="5937250" y="1389063"/>
              <a:ext cx="1209675" cy="368300"/>
            </a:xfrm>
            <a:custGeom>
              <a:avLst/>
              <a:gdLst>
                <a:gd name="T0" fmla="*/ 346 w 346"/>
                <a:gd name="T1" fmla="*/ 105 h 105"/>
                <a:gd name="T2" fmla="*/ 0 w 346"/>
                <a:gd name="T3" fmla="*/ 105 h 105"/>
                <a:gd name="T4" fmla="*/ 0 w 346"/>
                <a:gd name="T5" fmla="*/ 20 h 105"/>
                <a:gd name="T6" fmla="*/ 20 w 346"/>
                <a:gd name="T7" fmla="*/ 0 h 105"/>
                <a:gd name="T8" fmla="*/ 326 w 346"/>
                <a:gd name="T9" fmla="*/ 0 h 105"/>
                <a:gd name="T10" fmla="*/ 346 w 346"/>
                <a:gd name="T11" fmla="*/ 20 h 105"/>
                <a:gd name="T12" fmla="*/ 346 w 346"/>
                <a:gd name="T13" fmla="*/ 105 h 105"/>
              </a:gdLst>
              <a:ahLst/>
              <a:cxnLst>
                <a:cxn ang="0">
                  <a:pos x="T0" y="T1"/>
                </a:cxn>
                <a:cxn ang="0">
                  <a:pos x="T2" y="T3"/>
                </a:cxn>
                <a:cxn ang="0">
                  <a:pos x="T4" y="T5"/>
                </a:cxn>
                <a:cxn ang="0">
                  <a:pos x="T6" y="T7"/>
                </a:cxn>
                <a:cxn ang="0">
                  <a:pos x="T8" y="T9"/>
                </a:cxn>
                <a:cxn ang="0">
                  <a:pos x="T10" y="T11"/>
                </a:cxn>
                <a:cxn ang="0">
                  <a:pos x="T12" y="T13"/>
                </a:cxn>
              </a:cxnLst>
              <a:rect l="0" t="0" r="r" b="b"/>
              <a:pathLst>
                <a:path w="346" h="105">
                  <a:moveTo>
                    <a:pt x="346" y="105"/>
                  </a:moveTo>
                  <a:cubicBezTo>
                    <a:pt x="0" y="105"/>
                    <a:pt x="0" y="105"/>
                    <a:pt x="0" y="105"/>
                  </a:cubicBezTo>
                  <a:cubicBezTo>
                    <a:pt x="0" y="20"/>
                    <a:pt x="0" y="20"/>
                    <a:pt x="0" y="20"/>
                  </a:cubicBezTo>
                  <a:cubicBezTo>
                    <a:pt x="0" y="9"/>
                    <a:pt x="9" y="0"/>
                    <a:pt x="20" y="0"/>
                  </a:cubicBezTo>
                  <a:cubicBezTo>
                    <a:pt x="326" y="0"/>
                    <a:pt x="326" y="0"/>
                    <a:pt x="326" y="0"/>
                  </a:cubicBezTo>
                  <a:cubicBezTo>
                    <a:pt x="338" y="0"/>
                    <a:pt x="346" y="9"/>
                    <a:pt x="346" y="20"/>
                  </a:cubicBezTo>
                  <a:lnTo>
                    <a:pt x="346" y="105"/>
                  </a:lnTo>
                  <a:close/>
                </a:path>
              </a:pathLst>
            </a:custGeom>
            <a:solidFill>
              <a:srgbClr val="1F143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3" name="iṧlídê"/>
            <p:cNvSpPr/>
            <p:nvPr/>
          </p:nvSpPr>
          <p:spPr bwMode="auto">
            <a:xfrm>
              <a:off x="6257925" y="1106488"/>
              <a:ext cx="566738" cy="563563"/>
            </a:xfrm>
            <a:custGeom>
              <a:avLst/>
              <a:gdLst>
                <a:gd name="T0" fmla="*/ 81 w 162"/>
                <a:gd name="T1" fmla="*/ 0 h 161"/>
                <a:gd name="T2" fmla="*/ 0 w 162"/>
                <a:gd name="T3" fmla="*/ 81 h 161"/>
                <a:gd name="T4" fmla="*/ 81 w 162"/>
                <a:gd name="T5" fmla="*/ 161 h 161"/>
                <a:gd name="T6" fmla="*/ 162 w 162"/>
                <a:gd name="T7" fmla="*/ 81 h 161"/>
                <a:gd name="T8" fmla="*/ 81 w 162"/>
                <a:gd name="T9" fmla="*/ 0 h 161"/>
                <a:gd name="T10" fmla="*/ 81 w 162"/>
                <a:gd name="T11" fmla="*/ 121 h 161"/>
                <a:gd name="T12" fmla="*/ 41 w 162"/>
                <a:gd name="T13" fmla="*/ 81 h 161"/>
                <a:gd name="T14" fmla="*/ 81 w 162"/>
                <a:gd name="T15" fmla="*/ 40 h 161"/>
                <a:gd name="T16" fmla="*/ 122 w 162"/>
                <a:gd name="T17" fmla="*/ 81 h 161"/>
                <a:gd name="T18" fmla="*/ 81 w 162"/>
                <a:gd name="T19" fmla="*/ 12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161">
                  <a:moveTo>
                    <a:pt x="81" y="0"/>
                  </a:moveTo>
                  <a:cubicBezTo>
                    <a:pt x="37" y="0"/>
                    <a:pt x="0" y="36"/>
                    <a:pt x="0" y="81"/>
                  </a:cubicBezTo>
                  <a:cubicBezTo>
                    <a:pt x="0" y="125"/>
                    <a:pt x="37" y="161"/>
                    <a:pt x="81" y="161"/>
                  </a:cubicBezTo>
                  <a:cubicBezTo>
                    <a:pt x="126" y="161"/>
                    <a:pt x="162" y="125"/>
                    <a:pt x="162" y="81"/>
                  </a:cubicBezTo>
                  <a:cubicBezTo>
                    <a:pt x="162" y="36"/>
                    <a:pt x="126" y="0"/>
                    <a:pt x="81" y="0"/>
                  </a:cubicBezTo>
                  <a:close/>
                  <a:moveTo>
                    <a:pt x="81" y="121"/>
                  </a:moveTo>
                  <a:cubicBezTo>
                    <a:pt x="59" y="121"/>
                    <a:pt x="41" y="103"/>
                    <a:pt x="41" y="81"/>
                  </a:cubicBezTo>
                  <a:cubicBezTo>
                    <a:pt x="41" y="58"/>
                    <a:pt x="59" y="40"/>
                    <a:pt x="81" y="40"/>
                  </a:cubicBezTo>
                  <a:cubicBezTo>
                    <a:pt x="103" y="40"/>
                    <a:pt x="122" y="58"/>
                    <a:pt x="122" y="81"/>
                  </a:cubicBezTo>
                  <a:cubicBezTo>
                    <a:pt x="122" y="103"/>
                    <a:pt x="103" y="121"/>
                    <a:pt x="81" y="121"/>
                  </a:cubicBezTo>
                  <a:close/>
                </a:path>
              </a:pathLst>
            </a:custGeom>
            <a:solidFill>
              <a:srgbClr val="1F143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4" name="ïṧḻïḑê"/>
            <p:cNvSpPr/>
            <p:nvPr/>
          </p:nvSpPr>
          <p:spPr bwMode="auto">
            <a:xfrm>
              <a:off x="7121525" y="2435226"/>
              <a:ext cx="319088" cy="317500"/>
            </a:xfrm>
            <a:custGeom>
              <a:avLst/>
              <a:gdLst>
                <a:gd name="T0" fmla="*/ 81 w 91"/>
                <a:gd name="T1" fmla="*/ 89 h 91"/>
                <a:gd name="T2" fmla="*/ 81 w 91"/>
                <a:gd name="T3" fmla="*/ 87 h 91"/>
                <a:gd name="T4" fmla="*/ 10 w 91"/>
                <a:gd name="T5" fmla="*/ 87 h 91"/>
                <a:gd name="T6" fmla="*/ 4 w 91"/>
                <a:gd name="T7" fmla="*/ 81 h 91"/>
                <a:gd name="T8" fmla="*/ 4 w 91"/>
                <a:gd name="T9" fmla="*/ 10 h 91"/>
                <a:gd name="T10" fmla="*/ 10 w 91"/>
                <a:gd name="T11" fmla="*/ 4 h 91"/>
                <a:gd name="T12" fmla="*/ 81 w 91"/>
                <a:gd name="T13" fmla="*/ 4 h 91"/>
                <a:gd name="T14" fmla="*/ 87 w 91"/>
                <a:gd name="T15" fmla="*/ 10 h 91"/>
                <a:gd name="T16" fmla="*/ 87 w 91"/>
                <a:gd name="T17" fmla="*/ 81 h 91"/>
                <a:gd name="T18" fmla="*/ 81 w 91"/>
                <a:gd name="T19" fmla="*/ 87 h 91"/>
                <a:gd name="T20" fmla="*/ 81 w 91"/>
                <a:gd name="T21" fmla="*/ 89 h 91"/>
                <a:gd name="T22" fmla="*/ 81 w 91"/>
                <a:gd name="T23" fmla="*/ 91 h 91"/>
                <a:gd name="T24" fmla="*/ 91 w 91"/>
                <a:gd name="T25" fmla="*/ 81 h 91"/>
                <a:gd name="T26" fmla="*/ 91 w 91"/>
                <a:gd name="T27" fmla="*/ 10 h 91"/>
                <a:gd name="T28" fmla="*/ 81 w 91"/>
                <a:gd name="T29" fmla="*/ 0 h 91"/>
                <a:gd name="T30" fmla="*/ 10 w 91"/>
                <a:gd name="T31" fmla="*/ 0 h 91"/>
                <a:gd name="T32" fmla="*/ 0 w 91"/>
                <a:gd name="T33" fmla="*/ 10 h 91"/>
                <a:gd name="T34" fmla="*/ 0 w 91"/>
                <a:gd name="T35" fmla="*/ 81 h 91"/>
                <a:gd name="T36" fmla="*/ 10 w 91"/>
                <a:gd name="T37" fmla="*/ 91 h 91"/>
                <a:gd name="T38" fmla="*/ 81 w 91"/>
                <a:gd name="T39" fmla="*/ 91 h 91"/>
                <a:gd name="T40" fmla="*/ 81 w 91"/>
                <a:gd name="T4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91">
                  <a:moveTo>
                    <a:pt x="81" y="89"/>
                  </a:moveTo>
                  <a:cubicBezTo>
                    <a:pt x="81" y="87"/>
                    <a:pt x="81" y="87"/>
                    <a:pt x="81" y="87"/>
                  </a:cubicBezTo>
                  <a:cubicBezTo>
                    <a:pt x="10" y="87"/>
                    <a:pt x="10" y="87"/>
                    <a:pt x="10" y="87"/>
                  </a:cubicBezTo>
                  <a:cubicBezTo>
                    <a:pt x="6" y="87"/>
                    <a:pt x="4" y="84"/>
                    <a:pt x="4" y="81"/>
                  </a:cubicBezTo>
                  <a:cubicBezTo>
                    <a:pt x="4" y="10"/>
                    <a:pt x="4" y="10"/>
                    <a:pt x="4" y="10"/>
                  </a:cubicBezTo>
                  <a:cubicBezTo>
                    <a:pt x="4" y="7"/>
                    <a:pt x="6" y="4"/>
                    <a:pt x="10" y="4"/>
                  </a:cubicBezTo>
                  <a:cubicBezTo>
                    <a:pt x="81" y="4"/>
                    <a:pt x="81" y="4"/>
                    <a:pt x="81" y="4"/>
                  </a:cubicBezTo>
                  <a:cubicBezTo>
                    <a:pt x="84" y="4"/>
                    <a:pt x="87" y="7"/>
                    <a:pt x="87" y="10"/>
                  </a:cubicBezTo>
                  <a:cubicBezTo>
                    <a:pt x="87" y="81"/>
                    <a:pt x="87" y="81"/>
                    <a:pt x="87" y="81"/>
                  </a:cubicBezTo>
                  <a:cubicBezTo>
                    <a:pt x="87" y="84"/>
                    <a:pt x="84" y="87"/>
                    <a:pt x="81" y="87"/>
                  </a:cubicBezTo>
                  <a:cubicBezTo>
                    <a:pt x="81" y="89"/>
                    <a:pt x="81" y="89"/>
                    <a:pt x="81" y="89"/>
                  </a:cubicBezTo>
                  <a:cubicBezTo>
                    <a:pt x="81" y="91"/>
                    <a:pt x="81" y="91"/>
                    <a:pt x="81" y="91"/>
                  </a:cubicBezTo>
                  <a:cubicBezTo>
                    <a:pt x="86" y="91"/>
                    <a:pt x="91" y="86"/>
                    <a:pt x="91" y="81"/>
                  </a:cubicBezTo>
                  <a:cubicBezTo>
                    <a:pt x="91" y="10"/>
                    <a:pt x="91" y="10"/>
                    <a:pt x="91" y="10"/>
                  </a:cubicBezTo>
                  <a:cubicBezTo>
                    <a:pt x="91" y="4"/>
                    <a:pt x="86" y="0"/>
                    <a:pt x="81" y="0"/>
                  </a:cubicBezTo>
                  <a:cubicBezTo>
                    <a:pt x="10" y="0"/>
                    <a:pt x="10" y="0"/>
                    <a:pt x="10" y="0"/>
                  </a:cubicBezTo>
                  <a:cubicBezTo>
                    <a:pt x="4" y="0"/>
                    <a:pt x="0" y="4"/>
                    <a:pt x="0" y="10"/>
                  </a:cubicBezTo>
                  <a:cubicBezTo>
                    <a:pt x="0" y="81"/>
                    <a:pt x="0" y="81"/>
                    <a:pt x="0" y="81"/>
                  </a:cubicBezTo>
                  <a:cubicBezTo>
                    <a:pt x="0" y="86"/>
                    <a:pt x="4" y="91"/>
                    <a:pt x="10" y="91"/>
                  </a:cubicBezTo>
                  <a:cubicBezTo>
                    <a:pt x="81" y="91"/>
                    <a:pt x="81" y="91"/>
                    <a:pt x="81" y="91"/>
                  </a:cubicBezTo>
                  <a:lnTo>
                    <a:pt x="81" y="89"/>
                  </a:lnTo>
                  <a:close/>
                </a:path>
              </a:pathLst>
            </a:custGeom>
            <a:solidFill>
              <a:srgbClr val="D5D8E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5" name="iṥļiḋê"/>
            <p:cNvSpPr/>
            <p:nvPr/>
          </p:nvSpPr>
          <p:spPr bwMode="auto">
            <a:xfrm>
              <a:off x="7010400" y="2266951"/>
              <a:ext cx="615950" cy="447675"/>
            </a:xfrm>
            <a:custGeom>
              <a:avLst/>
              <a:gdLst>
                <a:gd name="T0" fmla="*/ 9 w 176"/>
                <a:gd name="T1" fmla="*/ 81 h 128"/>
                <a:gd name="T2" fmla="*/ 52 w 176"/>
                <a:gd name="T3" fmla="*/ 124 h 128"/>
                <a:gd name="T4" fmla="*/ 66 w 176"/>
                <a:gd name="T5" fmla="*/ 124 h 128"/>
                <a:gd name="T6" fmla="*/ 167 w 176"/>
                <a:gd name="T7" fmla="*/ 24 h 128"/>
                <a:gd name="T8" fmla="*/ 153 w 176"/>
                <a:gd name="T9" fmla="*/ 9 h 128"/>
                <a:gd name="T10" fmla="*/ 52 w 176"/>
                <a:gd name="T11" fmla="*/ 110 h 128"/>
                <a:gd name="T12" fmla="*/ 66 w 176"/>
                <a:gd name="T13" fmla="*/ 110 h 128"/>
                <a:gd name="T14" fmla="*/ 23 w 176"/>
                <a:gd name="T15" fmla="*/ 67 h 128"/>
                <a:gd name="T16" fmla="*/ 9 w 176"/>
                <a:gd name="T17" fmla="*/ 8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28">
                  <a:moveTo>
                    <a:pt x="9" y="81"/>
                  </a:moveTo>
                  <a:cubicBezTo>
                    <a:pt x="24" y="96"/>
                    <a:pt x="38" y="110"/>
                    <a:pt x="52" y="124"/>
                  </a:cubicBezTo>
                  <a:cubicBezTo>
                    <a:pt x="56" y="128"/>
                    <a:pt x="63" y="128"/>
                    <a:pt x="66" y="124"/>
                  </a:cubicBezTo>
                  <a:cubicBezTo>
                    <a:pt x="100" y="91"/>
                    <a:pt x="134" y="57"/>
                    <a:pt x="167" y="24"/>
                  </a:cubicBezTo>
                  <a:cubicBezTo>
                    <a:pt x="176" y="14"/>
                    <a:pt x="162" y="0"/>
                    <a:pt x="153" y="9"/>
                  </a:cubicBezTo>
                  <a:cubicBezTo>
                    <a:pt x="119" y="43"/>
                    <a:pt x="86" y="76"/>
                    <a:pt x="52" y="110"/>
                  </a:cubicBezTo>
                  <a:cubicBezTo>
                    <a:pt x="57" y="110"/>
                    <a:pt x="62" y="110"/>
                    <a:pt x="66" y="110"/>
                  </a:cubicBezTo>
                  <a:cubicBezTo>
                    <a:pt x="52" y="96"/>
                    <a:pt x="38" y="81"/>
                    <a:pt x="23" y="67"/>
                  </a:cubicBezTo>
                  <a:cubicBezTo>
                    <a:pt x="14" y="58"/>
                    <a:pt x="0" y="72"/>
                    <a:pt x="9" y="81"/>
                  </a:cubicBezTo>
                  <a:close/>
                </a:path>
              </a:pathLst>
            </a:custGeom>
            <a:solidFill>
              <a:srgbClr val="E95A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6" name="ïŝlîḓê"/>
            <p:cNvSpPr/>
            <p:nvPr/>
          </p:nvSpPr>
          <p:spPr bwMode="auto">
            <a:xfrm>
              <a:off x="7121525" y="3022601"/>
              <a:ext cx="319088" cy="317500"/>
            </a:xfrm>
            <a:custGeom>
              <a:avLst/>
              <a:gdLst>
                <a:gd name="T0" fmla="*/ 81 w 91"/>
                <a:gd name="T1" fmla="*/ 89 h 91"/>
                <a:gd name="T2" fmla="*/ 81 w 91"/>
                <a:gd name="T3" fmla="*/ 87 h 91"/>
                <a:gd name="T4" fmla="*/ 10 w 91"/>
                <a:gd name="T5" fmla="*/ 87 h 91"/>
                <a:gd name="T6" fmla="*/ 4 w 91"/>
                <a:gd name="T7" fmla="*/ 81 h 91"/>
                <a:gd name="T8" fmla="*/ 4 w 91"/>
                <a:gd name="T9" fmla="*/ 10 h 91"/>
                <a:gd name="T10" fmla="*/ 10 w 91"/>
                <a:gd name="T11" fmla="*/ 4 h 91"/>
                <a:gd name="T12" fmla="*/ 81 w 91"/>
                <a:gd name="T13" fmla="*/ 4 h 91"/>
                <a:gd name="T14" fmla="*/ 87 w 91"/>
                <a:gd name="T15" fmla="*/ 10 h 91"/>
                <a:gd name="T16" fmla="*/ 87 w 91"/>
                <a:gd name="T17" fmla="*/ 81 h 91"/>
                <a:gd name="T18" fmla="*/ 81 w 91"/>
                <a:gd name="T19" fmla="*/ 87 h 91"/>
                <a:gd name="T20" fmla="*/ 81 w 91"/>
                <a:gd name="T21" fmla="*/ 89 h 91"/>
                <a:gd name="T22" fmla="*/ 81 w 91"/>
                <a:gd name="T23" fmla="*/ 91 h 91"/>
                <a:gd name="T24" fmla="*/ 91 w 91"/>
                <a:gd name="T25" fmla="*/ 81 h 91"/>
                <a:gd name="T26" fmla="*/ 91 w 91"/>
                <a:gd name="T27" fmla="*/ 10 h 91"/>
                <a:gd name="T28" fmla="*/ 81 w 91"/>
                <a:gd name="T29" fmla="*/ 0 h 91"/>
                <a:gd name="T30" fmla="*/ 10 w 91"/>
                <a:gd name="T31" fmla="*/ 0 h 91"/>
                <a:gd name="T32" fmla="*/ 0 w 91"/>
                <a:gd name="T33" fmla="*/ 10 h 91"/>
                <a:gd name="T34" fmla="*/ 0 w 91"/>
                <a:gd name="T35" fmla="*/ 81 h 91"/>
                <a:gd name="T36" fmla="*/ 10 w 91"/>
                <a:gd name="T37" fmla="*/ 91 h 91"/>
                <a:gd name="T38" fmla="*/ 81 w 91"/>
                <a:gd name="T39" fmla="*/ 91 h 91"/>
                <a:gd name="T40" fmla="*/ 81 w 91"/>
                <a:gd name="T4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91">
                  <a:moveTo>
                    <a:pt x="81" y="89"/>
                  </a:moveTo>
                  <a:cubicBezTo>
                    <a:pt x="81" y="87"/>
                    <a:pt x="81" y="87"/>
                    <a:pt x="81" y="87"/>
                  </a:cubicBezTo>
                  <a:cubicBezTo>
                    <a:pt x="10" y="87"/>
                    <a:pt x="10" y="87"/>
                    <a:pt x="10" y="87"/>
                  </a:cubicBezTo>
                  <a:cubicBezTo>
                    <a:pt x="6" y="87"/>
                    <a:pt x="4" y="84"/>
                    <a:pt x="4" y="81"/>
                  </a:cubicBezTo>
                  <a:cubicBezTo>
                    <a:pt x="4" y="10"/>
                    <a:pt x="4" y="10"/>
                    <a:pt x="4" y="10"/>
                  </a:cubicBezTo>
                  <a:cubicBezTo>
                    <a:pt x="4" y="7"/>
                    <a:pt x="6" y="4"/>
                    <a:pt x="10" y="4"/>
                  </a:cubicBezTo>
                  <a:cubicBezTo>
                    <a:pt x="81" y="4"/>
                    <a:pt x="81" y="4"/>
                    <a:pt x="81" y="4"/>
                  </a:cubicBezTo>
                  <a:cubicBezTo>
                    <a:pt x="84" y="4"/>
                    <a:pt x="87" y="7"/>
                    <a:pt x="87" y="10"/>
                  </a:cubicBezTo>
                  <a:cubicBezTo>
                    <a:pt x="87" y="81"/>
                    <a:pt x="87" y="81"/>
                    <a:pt x="87" y="81"/>
                  </a:cubicBezTo>
                  <a:cubicBezTo>
                    <a:pt x="87" y="84"/>
                    <a:pt x="84" y="87"/>
                    <a:pt x="81" y="87"/>
                  </a:cubicBezTo>
                  <a:cubicBezTo>
                    <a:pt x="81" y="89"/>
                    <a:pt x="81" y="89"/>
                    <a:pt x="81" y="89"/>
                  </a:cubicBezTo>
                  <a:cubicBezTo>
                    <a:pt x="81" y="91"/>
                    <a:pt x="81" y="91"/>
                    <a:pt x="81" y="91"/>
                  </a:cubicBezTo>
                  <a:cubicBezTo>
                    <a:pt x="86" y="91"/>
                    <a:pt x="91" y="87"/>
                    <a:pt x="91" y="81"/>
                  </a:cubicBezTo>
                  <a:cubicBezTo>
                    <a:pt x="91" y="10"/>
                    <a:pt x="91" y="10"/>
                    <a:pt x="91" y="10"/>
                  </a:cubicBezTo>
                  <a:cubicBezTo>
                    <a:pt x="91" y="5"/>
                    <a:pt x="86" y="0"/>
                    <a:pt x="81" y="0"/>
                  </a:cubicBezTo>
                  <a:cubicBezTo>
                    <a:pt x="10" y="0"/>
                    <a:pt x="10" y="0"/>
                    <a:pt x="10" y="0"/>
                  </a:cubicBezTo>
                  <a:cubicBezTo>
                    <a:pt x="4" y="0"/>
                    <a:pt x="0" y="5"/>
                    <a:pt x="0" y="10"/>
                  </a:cubicBezTo>
                  <a:cubicBezTo>
                    <a:pt x="0" y="81"/>
                    <a:pt x="0" y="81"/>
                    <a:pt x="0" y="81"/>
                  </a:cubicBezTo>
                  <a:cubicBezTo>
                    <a:pt x="0" y="87"/>
                    <a:pt x="4" y="91"/>
                    <a:pt x="10" y="91"/>
                  </a:cubicBezTo>
                  <a:cubicBezTo>
                    <a:pt x="81" y="91"/>
                    <a:pt x="81" y="91"/>
                    <a:pt x="81" y="91"/>
                  </a:cubicBezTo>
                  <a:lnTo>
                    <a:pt x="81" y="89"/>
                  </a:lnTo>
                  <a:close/>
                </a:path>
              </a:pathLst>
            </a:custGeom>
            <a:solidFill>
              <a:srgbClr val="D5D8E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7" name="iṡľîḓê"/>
            <p:cNvSpPr/>
            <p:nvPr/>
          </p:nvSpPr>
          <p:spPr bwMode="auto">
            <a:xfrm>
              <a:off x="7010400" y="2857501"/>
              <a:ext cx="615950" cy="444500"/>
            </a:xfrm>
            <a:custGeom>
              <a:avLst/>
              <a:gdLst>
                <a:gd name="T0" fmla="*/ 9 w 176"/>
                <a:gd name="T1" fmla="*/ 81 h 127"/>
                <a:gd name="T2" fmla="*/ 52 w 176"/>
                <a:gd name="T3" fmla="*/ 124 h 127"/>
                <a:gd name="T4" fmla="*/ 66 w 176"/>
                <a:gd name="T5" fmla="*/ 124 h 127"/>
                <a:gd name="T6" fmla="*/ 167 w 176"/>
                <a:gd name="T7" fmla="*/ 23 h 127"/>
                <a:gd name="T8" fmla="*/ 153 w 176"/>
                <a:gd name="T9" fmla="*/ 9 h 127"/>
                <a:gd name="T10" fmla="*/ 52 w 176"/>
                <a:gd name="T11" fmla="*/ 109 h 127"/>
                <a:gd name="T12" fmla="*/ 66 w 176"/>
                <a:gd name="T13" fmla="*/ 109 h 127"/>
                <a:gd name="T14" fmla="*/ 23 w 176"/>
                <a:gd name="T15" fmla="*/ 67 h 127"/>
                <a:gd name="T16" fmla="*/ 9 w 176"/>
                <a:gd name="T17" fmla="*/ 8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27">
                  <a:moveTo>
                    <a:pt x="9" y="81"/>
                  </a:moveTo>
                  <a:cubicBezTo>
                    <a:pt x="24" y="95"/>
                    <a:pt x="38" y="109"/>
                    <a:pt x="52" y="124"/>
                  </a:cubicBezTo>
                  <a:cubicBezTo>
                    <a:pt x="56" y="127"/>
                    <a:pt x="63" y="127"/>
                    <a:pt x="66" y="124"/>
                  </a:cubicBezTo>
                  <a:cubicBezTo>
                    <a:pt x="100" y="90"/>
                    <a:pt x="134" y="57"/>
                    <a:pt x="167" y="23"/>
                  </a:cubicBezTo>
                  <a:cubicBezTo>
                    <a:pt x="176" y="14"/>
                    <a:pt x="162" y="0"/>
                    <a:pt x="153" y="9"/>
                  </a:cubicBezTo>
                  <a:cubicBezTo>
                    <a:pt x="119" y="42"/>
                    <a:pt x="86" y="76"/>
                    <a:pt x="52" y="109"/>
                  </a:cubicBezTo>
                  <a:cubicBezTo>
                    <a:pt x="57" y="109"/>
                    <a:pt x="62" y="109"/>
                    <a:pt x="66" y="109"/>
                  </a:cubicBezTo>
                  <a:cubicBezTo>
                    <a:pt x="52" y="95"/>
                    <a:pt x="38" y="81"/>
                    <a:pt x="23" y="67"/>
                  </a:cubicBezTo>
                  <a:cubicBezTo>
                    <a:pt x="14" y="57"/>
                    <a:pt x="0" y="72"/>
                    <a:pt x="9" y="81"/>
                  </a:cubicBezTo>
                  <a:close/>
                </a:path>
              </a:pathLst>
            </a:custGeom>
            <a:solidFill>
              <a:srgbClr val="E95A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8" name="íṧľíḑê"/>
            <p:cNvSpPr/>
            <p:nvPr/>
          </p:nvSpPr>
          <p:spPr bwMode="auto">
            <a:xfrm>
              <a:off x="7121525" y="3584576"/>
              <a:ext cx="319088" cy="317500"/>
            </a:xfrm>
            <a:custGeom>
              <a:avLst/>
              <a:gdLst>
                <a:gd name="T0" fmla="*/ 81 w 91"/>
                <a:gd name="T1" fmla="*/ 89 h 91"/>
                <a:gd name="T2" fmla="*/ 81 w 91"/>
                <a:gd name="T3" fmla="*/ 87 h 91"/>
                <a:gd name="T4" fmla="*/ 10 w 91"/>
                <a:gd name="T5" fmla="*/ 87 h 91"/>
                <a:gd name="T6" fmla="*/ 4 w 91"/>
                <a:gd name="T7" fmla="*/ 81 h 91"/>
                <a:gd name="T8" fmla="*/ 4 w 91"/>
                <a:gd name="T9" fmla="*/ 10 h 91"/>
                <a:gd name="T10" fmla="*/ 10 w 91"/>
                <a:gd name="T11" fmla="*/ 4 h 91"/>
                <a:gd name="T12" fmla="*/ 81 w 91"/>
                <a:gd name="T13" fmla="*/ 4 h 91"/>
                <a:gd name="T14" fmla="*/ 87 w 91"/>
                <a:gd name="T15" fmla="*/ 10 h 91"/>
                <a:gd name="T16" fmla="*/ 87 w 91"/>
                <a:gd name="T17" fmla="*/ 81 h 91"/>
                <a:gd name="T18" fmla="*/ 81 w 91"/>
                <a:gd name="T19" fmla="*/ 87 h 91"/>
                <a:gd name="T20" fmla="*/ 81 w 91"/>
                <a:gd name="T21" fmla="*/ 89 h 91"/>
                <a:gd name="T22" fmla="*/ 81 w 91"/>
                <a:gd name="T23" fmla="*/ 91 h 91"/>
                <a:gd name="T24" fmla="*/ 91 w 91"/>
                <a:gd name="T25" fmla="*/ 81 h 91"/>
                <a:gd name="T26" fmla="*/ 91 w 91"/>
                <a:gd name="T27" fmla="*/ 10 h 91"/>
                <a:gd name="T28" fmla="*/ 81 w 91"/>
                <a:gd name="T29" fmla="*/ 0 h 91"/>
                <a:gd name="T30" fmla="*/ 10 w 91"/>
                <a:gd name="T31" fmla="*/ 0 h 91"/>
                <a:gd name="T32" fmla="*/ 0 w 91"/>
                <a:gd name="T33" fmla="*/ 10 h 91"/>
                <a:gd name="T34" fmla="*/ 0 w 91"/>
                <a:gd name="T35" fmla="*/ 81 h 91"/>
                <a:gd name="T36" fmla="*/ 10 w 91"/>
                <a:gd name="T37" fmla="*/ 91 h 91"/>
                <a:gd name="T38" fmla="*/ 81 w 91"/>
                <a:gd name="T39" fmla="*/ 91 h 91"/>
                <a:gd name="T40" fmla="*/ 81 w 91"/>
                <a:gd name="T4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91">
                  <a:moveTo>
                    <a:pt x="81" y="89"/>
                  </a:moveTo>
                  <a:cubicBezTo>
                    <a:pt x="81" y="87"/>
                    <a:pt x="81" y="87"/>
                    <a:pt x="81" y="87"/>
                  </a:cubicBezTo>
                  <a:cubicBezTo>
                    <a:pt x="10" y="87"/>
                    <a:pt x="10" y="87"/>
                    <a:pt x="10" y="87"/>
                  </a:cubicBezTo>
                  <a:cubicBezTo>
                    <a:pt x="6" y="87"/>
                    <a:pt x="4" y="84"/>
                    <a:pt x="4" y="81"/>
                  </a:cubicBezTo>
                  <a:cubicBezTo>
                    <a:pt x="4" y="10"/>
                    <a:pt x="4" y="10"/>
                    <a:pt x="4" y="10"/>
                  </a:cubicBezTo>
                  <a:cubicBezTo>
                    <a:pt x="4" y="7"/>
                    <a:pt x="6" y="4"/>
                    <a:pt x="10" y="4"/>
                  </a:cubicBezTo>
                  <a:cubicBezTo>
                    <a:pt x="81" y="4"/>
                    <a:pt x="81" y="4"/>
                    <a:pt x="81" y="4"/>
                  </a:cubicBezTo>
                  <a:cubicBezTo>
                    <a:pt x="84" y="4"/>
                    <a:pt x="87" y="7"/>
                    <a:pt x="87" y="10"/>
                  </a:cubicBezTo>
                  <a:cubicBezTo>
                    <a:pt x="87" y="81"/>
                    <a:pt x="87" y="81"/>
                    <a:pt x="87" y="81"/>
                  </a:cubicBezTo>
                  <a:cubicBezTo>
                    <a:pt x="87" y="84"/>
                    <a:pt x="84" y="87"/>
                    <a:pt x="81" y="87"/>
                  </a:cubicBezTo>
                  <a:cubicBezTo>
                    <a:pt x="81" y="89"/>
                    <a:pt x="81" y="89"/>
                    <a:pt x="81" y="89"/>
                  </a:cubicBezTo>
                  <a:cubicBezTo>
                    <a:pt x="81" y="91"/>
                    <a:pt x="81" y="91"/>
                    <a:pt x="81" y="91"/>
                  </a:cubicBezTo>
                  <a:cubicBezTo>
                    <a:pt x="86" y="91"/>
                    <a:pt x="91" y="86"/>
                    <a:pt x="91" y="81"/>
                  </a:cubicBezTo>
                  <a:cubicBezTo>
                    <a:pt x="91" y="10"/>
                    <a:pt x="91" y="10"/>
                    <a:pt x="91" y="10"/>
                  </a:cubicBezTo>
                  <a:cubicBezTo>
                    <a:pt x="91" y="4"/>
                    <a:pt x="86" y="0"/>
                    <a:pt x="81" y="0"/>
                  </a:cubicBezTo>
                  <a:cubicBezTo>
                    <a:pt x="10" y="0"/>
                    <a:pt x="10" y="0"/>
                    <a:pt x="10" y="0"/>
                  </a:cubicBezTo>
                  <a:cubicBezTo>
                    <a:pt x="4" y="0"/>
                    <a:pt x="0" y="4"/>
                    <a:pt x="0" y="10"/>
                  </a:cubicBezTo>
                  <a:cubicBezTo>
                    <a:pt x="0" y="81"/>
                    <a:pt x="0" y="81"/>
                    <a:pt x="0" y="81"/>
                  </a:cubicBezTo>
                  <a:cubicBezTo>
                    <a:pt x="0" y="86"/>
                    <a:pt x="4" y="91"/>
                    <a:pt x="10" y="91"/>
                  </a:cubicBezTo>
                  <a:cubicBezTo>
                    <a:pt x="81" y="91"/>
                    <a:pt x="81" y="91"/>
                    <a:pt x="81" y="91"/>
                  </a:cubicBezTo>
                  <a:lnTo>
                    <a:pt x="81" y="89"/>
                  </a:lnTo>
                  <a:close/>
                </a:path>
              </a:pathLst>
            </a:custGeom>
            <a:solidFill>
              <a:srgbClr val="D5D8E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9" name="iṣlîḋè"/>
            <p:cNvSpPr/>
            <p:nvPr/>
          </p:nvSpPr>
          <p:spPr bwMode="auto">
            <a:xfrm>
              <a:off x="7010400" y="3416301"/>
              <a:ext cx="615950" cy="447675"/>
            </a:xfrm>
            <a:custGeom>
              <a:avLst/>
              <a:gdLst>
                <a:gd name="T0" fmla="*/ 9 w 176"/>
                <a:gd name="T1" fmla="*/ 81 h 128"/>
                <a:gd name="T2" fmla="*/ 52 w 176"/>
                <a:gd name="T3" fmla="*/ 124 h 128"/>
                <a:gd name="T4" fmla="*/ 66 w 176"/>
                <a:gd name="T5" fmla="*/ 124 h 128"/>
                <a:gd name="T6" fmla="*/ 167 w 176"/>
                <a:gd name="T7" fmla="*/ 24 h 128"/>
                <a:gd name="T8" fmla="*/ 153 w 176"/>
                <a:gd name="T9" fmla="*/ 9 h 128"/>
                <a:gd name="T10" fmla="*/ 52 w 176"/>
                <a:gd name="T11" fmla="*/ 110 h 128"/>
                <a:gd name="T12" fmla="*/ 66 w 176"/>
                <a:gd name="T13" fmla="*/ 110 h 128"/>
                <a:gd name="T14" fmla="*/ 23 w 176"/>
                <a:gd name="T15" fmla="*/ 67 h 128"/>
                <a:gd name="T16" fmla="*/ 9 w 176"/>
                <a:gd name="T17" fmla="*/ 8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28">
                  <a:moveTo>
                    <a:pt x="9" y="81"/>
                  </a:moveTo>
                  <a:cubicBezTo>
                    <a:pt x="24" y="96"/>
                    <a:pt x="38" y="110"/>
                    <a:pt x="52" y="124"/>
                  </a:cubicBezTo>
                  <a:cubicBezTo>
                    <a:pt x="56" y="128"/>
                    <a:pt x="63" y="128"/>
                    <a:pt x="66" y="124"/>
                  </a:cubicBezTo>
                  <a:cubicBezTo>
                    <a:pt x="100" y="91"/>
                    <a:pt x="134" y="57"/>
                    <a:pt x="167" y="24"/>
                  </a:cubicBezTo>
                  <a:cubicBezTo>
                    <a:pt x="176" y="14"/>
                    <a:pt x="162" y="0"/>
                    <a:pt x="153" y="9"/>
                  </a:cubicBezTo>
                  <a:cubicBezTo>
                    <a:pt x="119" y="43"/>
                    <a:pt x="86" y="77"/>
                    <a:pt x="52" y="110"/>
                  </a:cubicBezTo>
                  <a:cubicBezTo>
                    <a:pt x="57" y="110"/>
                    <a:pt x="62" y="110"/>
                    <a:pt x="66" y="110"/>
                  </a:cubicBezTo>
                  <a:cubicBezTo>
                    <a:pt x="52" y="96"/>
                    <a:pt x="38" y="81"/>
                    <a:pt x="23" y="67"/>
                  </a:cubicBezTo>
                  <a:cubicBezTo>
                    <a:pt x="14" y="58"/>
                    <a:pt x="0" y="72"/>
                    <a:pt x="9" y="81"/>
                  </a:cubicBezTo>
                  <a:close/>
                </a:path>
              </a:pathLst>
            </a:custGeom>
            <a:solidFill>
              <a:srgbClr val="E95A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0" name="iṩlíḓé"/>
            <p:cNvSpPr/>
            <p:nvPr/>
          </p:nvSpPr>
          <p:spPr bwMode="auto">
            <a:xfrm>
              <a:off x="7121525" y="4154488"/>
              <a:ext cx="319088" cy="317500"/>
            </a:xfrm>
            <a:custGeom>
              <a:avLst/>
              <a:gdLst>
                <a:gd name="T0" fmla="*/ 81 w 91"/>
                <a:gd name="T1" fmla="*/ 89 h 91"/>
                <a:gd name="T2" fmla="*/ 81 w 91"/>
                <a:gd name="T3" fmla="*/ 87 h 91"/>
                <a:gd name="T4" fmla="*/ 10 w 91"/>
                <a:gd name="T5" fmla="*/ 87 h 91"/>
                <a:gd name="T6" fmla="*/ 4 w 91"/>
                <a:gd name="T7" fmla="*/ 81 h 91"/>
                <a:gd name="T8" fmla="*/ 4 w 91"/>
                <a:gd name="T9" fmla="*/ 10 h 91"/>
                <a:gd name="T10" fmla="*/ 10 w 91"/>
                <a:gd name="T11" fmla="*/ 4 h 91"/>
                <a:gd name="T12" fmla="*/ 81 w 91"/>
                <a:gd name="T13" fmla="*/ 4 h 91"/>
                <a:gd name="T14" fmla="*/ 87 w 91"/>
                <a:gd name="T15" fmla="*/ 10 h 91"/>
                <a:gd name="T16" fmla="*/ 87 w 91"/>
                <a:gd name="T17" fmla="*/ 81 h 91"/>
                <a:gd name="T18" fmla="*/ 81 w 91"/>
                <a:gd name="T19" fmla="*/ 87 h 91"/>
                <a:gd name="T20" fmla="*/ 81 w 91"/>
                <a:gd name="T21" fmla="*/ 89 h 91"/>
                <a:gd name="T22" fmla="*/ 81 w 91"/>
                <a:gd name="T23" fmla="*/ 91 h 91"/>
                <a:gd name="T24" fmla="*/ 91 w 91"/>
                <a:gd name="T25" fmla="*/ 81 h 91"/>
                <a:gd name="T26" fmla="*/ 91 w 91"/>
                <a:gd name="T27" fmla="*/ 10 h 91"/>
                <a:gd name="T28" fmla="*/ 81 w 91"/>
                <a:gd name="T29" fmla="*/ 0 h 91"/>
                <a:gd name="T30" fmla="*/ 10 w 91"/>
                <a:gd name="T31" fmla="*/ 0 h 91"/>
                <a:gd name="T32" fmla="*/ 0 w 91"/>
                <a:gd name="T33" fmla="*/ 10 h 91"/>
                <a:gd name="T34" fmla="*/ 0 w 91"/>
                <a:gd name="T35" fmla="*/ 81 h 91"/>
                <a:gd name="T36" fmla="*/ 10 w 91"/>
                <a:gd name="T37" fmla="*/ 91 h 91"/>
                <a:gd name="T38" fmla="*/ 81 w 91"/>
                <a:gd name="T39" fmla="*/ 91 h 91"/>
                <a:gd name="T40" fmla="*/ 81 w 91"/>
                <a:gd name="T4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91">
                  <a:moveTo>
                    <a:pt x="81" y="89"/>
                  </a:moveTo>
                  <a:cubicBezTo>
                    <a:pt x="81" y="87"/>
                    <a:pt x="81" y="87"/>
                    <a:pt x="81" y="87"/>
                  </a:cubicBezTo>
                  <a:cubicBezTo>
                    <a:pt x="10" y="87"/>
                    <a:pt x="10" y="87"/>
                    <a:pt x="10" y="87"/>
                  </a:cubicBezTo>
                  <a:cubicBezTo>
                    <a:pt x="6" y="87"/>
                    <a:pt x="4" y="84"/>
                    <a:pt x="4" y="81"/>
                  </a:cubicBezTo>
                  <a:cubicBezTo>
                    <a:pt x="4" y="10"/>
                    <a:pt x="4" y="10"/>
                    <a:pt x="4" y="10"/>
                  </a:cubicBezTo>
                  <a:cubicBezTo>
                    <a:pt x="4" y="7"/>
                    <a:pt x="6" y="4"/>
                    <a:pt x="10" y="4"/>
                  </a:cubicBezTo>
                  <a:cubicBezTo>
                    <a:pt x="81" y="4"/>
                    <a:pt x="81" y="4"/>
                    <a:pt x="81" y="4"/>
                  </a:cubicBezTo>
                  <a:cubicBezTo>
                    <a:pt x="84" y="4"/>
                    <a:pt x="87" y="7"/>
                    <a:pt x="87" y="10"/>
                  </a:cubicBezTo>
                  <a:cubicBezTo>
                    <a:pt x="87" y="81"/>
                    <a:pt x="87" y="81"/>
                    <a:pt x="87" y="81"/>
                  </a:cubicBezTo>
                  <a:cubicBezTo>
                    <a:pt x="87" y="84"/>
                    <a:pt x="84" y="87"/>
                    <a:pt x="81" y="87"/>
                  </a:cubicBezTo>
                  <a:cubicBezTo>
                    <a:pt x="81" y="89"/>
                    <a:pt x="81" y="89"/>
                    <a:pt x="81" y="89"/>
                  </a:cubicBezTo>
                  <a:cubicBezTo>
                    <a:pt x="81" y="91"/>
                    <a:pt x="81" y="91"/>
                    <a:pt x="81" y="91"/>
                  </a:cubicBezTo>
                  <a:cubicBezTo>
                    <a:pt x="86" y="91"/>
                    <a:pt x="91" y="86"/>
                    <a:pt x="91" y="81"/>
                  </a:cubicBezTo>
                  <a:cubicBezTo>
                    <a:pt x="91" y="10"/>
                    <a:pt x="91" y="10"/>
                    <a:pt x="91" y="10"/>
                  </a:cubicBezTo>
                  <a:cubicBezTo>
                    <a:pt x="91" y="5"/>
                    <a:pt x="86" y="0"/>
                    <a:pt x="81" y="0"/>
                  </a:cubicBezTo>
                  <a:cubicBezTo>
                    <a:pt x="10" y="0"/>
                    <a:pt x="10" y="0"/>
                    <a:pt x="10" y="0"/>
                  </a:cubicBezTo>
                  <a:cubicBezTo>
                    <a:pt x="4" y="0"/>
                    <a:pt x="0" y="5"/>
                    <a:pt x="0" y="10"/>
                  </a:cubicBezTo>
                  <a:cubicBezTo>
                    <a:pt x="0" y="81"/>
                    <a:pt x="0" y="81"/>
                    <a:pt x="0" y="81"/>
                  </a:cubicBezTo>
                  <a:cubicBezTo>
                    <a:pt x="0" y="86"/>
                    <a:pt x="4" y="91"/>
                    <a:pt x="10" y="91"/>
                  </a:cubicBezTo>
                  <a:cubicBezTo>
                    <a:pt x="81" y="91"/>
                    <a:pt x="81" y="91"/>
                    <a:pt x="81" y="91"/>
                  </a:cubicBezTo>
                  <a:lnTo>
                    <a:pt x="81" y="89"/>
                  </a:lnTo>
                  <a:close/>
                </a:path>
              </a:pathLst>
            </a:custGeom>
            <a:solidFill>
              <a:srgbClr val="D5D8E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1" name="îşľîḓè"/>
            <p:cNvSpPr/>
            <p:nvPr/>
          </p:nvSpPr>
          <p:spPr bwMode="auto">
            <a:xfrm>
              <a:off x="7010400" y="3989388"/>
              <a:ext cx="615950" cy="444500"/>
            </a:xfrm>
            <a:custGeom>
              <a:avLst/>
              <a:gdLst>
                <a:gd name="T0" fmla="*/ 9 w 176"/>
                <a:gd name="T1" fmla="*/ 81 h 127"/>
                <a:gd name="T2" fmla="*/ 52 w 176"/>
                <a:gd name="T3" fmla="*/ 123 h 127"/>
                <a:gd name="T4" fmla="*/ 66 w 176"/>
                <a:gd name="T5" fmla="*/ 123 h 127"/>
                <a:gd name="T6" fmla="*/ 167 w 176"/>
                <a:gd name="T7" fmla="*/ 23 h 127"/>
                <a:gd name="T8" fmla="*/ 153 w 176"/>
                <a:gd name="T9" fmla="*/ 9 h 127"/>
                <a:gd name="T10" fmla="*/ 52 w 176"/>
                <a:gd name="T11" fmla="*/ 109 h 127"/>
                <a:gd name="T12" fmla="*/ 66 w 176"/>
                <a:gd name="T13" fmla="*/ 109 h 127"/>
                <a:gd name="T14" fmla="*/ 23 w 176"/>
                <a:gd name="T15" fmla="*/ 66 h 127"/>
                <a:gd name="T16" fmla="*/ 9 w 176"/>
                <a:gd name="T17" fmla="*/ 8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27">
                  <a:moveTo>
                    <a:pt x="9" y="81"/>
                  </a:moveTo>
                  <a:cubicBezTo>
                    <a:pt x="24" y="95"/>
                    <a:pt x="38" y="109"/>
                    <a:pt x="52" y="123"/>
                  </a:cubicBezTo>
                  <a:cubicBezTo>
                    <a:pt x="56" y="127"/>
                    <a:pt x="63" y="127"/>
                    <a:pt x="66" y="123"/>
                  </a:cubicBezTo>
                  <a:cubicBezTo>
                    <a:pt x="100" y="90"/>
                    <a:pt x="134" y="56"/>
                    <a:pt x="167" y="23"/>
                  </a:cubicBezTo>
                  <a:cubicBezTo>
                    <a:pt x="176" y="14"/>
                    <a:pt x="162" y="0"/>
                    <a:pt x="153" y="9"/>
                  </a:cubicBezTo>
                  <a:cubicBezTo>
                    <a:pt x="119" y="42"/>
                    <a:pt x="86" y="76"/>
                    <a:pt x="52" y="109"/>
                  </a:cubicBezTo>
                  <a:cubicBezTo>
                    <a:pt x="57" y="109"/>
                    <a:pt x="62" y="109"/>
                    <a:pt x="66" y="109"/>
                  </a:cubicBezTo>
                  <a:cubicBezTo>
                    <a:pt x="52" y="95"/>
                    <a:pt x="38" y="81"/>
                    <a:pt x="23" y="66"/>
                  </a:cubicBezTo>
                  <a:cubicBezTo>
                    <a:pt x="14" y="57"/>
                    <a:pt x="0" y="71"/>
                    <a:pt x="9" y="81"/>
                  </a:cubicBezTo>
                  <a:close/>
                </a:path>
              </a:pathLst>
            </a:custGeom>
            <a:solidFill>
              <a:srgbClr val="E95A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2" name="ïṥ1íḋê"/>
            <p:cNvSpPr/>
            <p:nvPr/>
          </p:nvSpPr>
          <p:spPr bwMode="auto">
            <a:xfrm>
              <a:off x="5629275" y="2427288"/>
              <a:ext cx="1279525" cy="49213"/>
            </a:xfrm>
            <a:custGeom>
              <a:avLst/>
              <a:gdLst>
                <a:gd name="T0" fmla="*/ 362 w 366"/>
                <a:gd name="T1" fmla="*/ 14 h 14"/>
                <a:gd name="T2" fmla="*/ 4 w 366"/>
                <a:gd name="T3" fmla="*/ 14 h 14"/>
                <a:gd name="T4" fmla="*/ 0 w 366"/>
                <a:gd name="T5" fmla="*/ 10 h 14"/>
                <a:gd name="T6" fmla="*/ 0 w 366"/>
                <a:gd name="T7" fmla="*/ 4 h 14"/>
                <a:gd name="T8" fmla="*/ 4 w 366"/>
                <a:gd name="T9" fmla="*/ 0 h 14"/>
                <a:gd name="T10" fmla="*/ 362 w 366"/>
                <a:gd name="T11" fmla="*/ 0 h 14"/>
                <a:gd name="T12" fmla="*/ 366 w 366"/>
                <a:gd name="T13" fmla="*/ 4 h 14"/>
                <a:gd name="T14" fmla="*/ 366 w 366"/>
                <a:gd name="T15" fmla="*/ 10 h 14"/>
                <a:gd name="T16" fmla="*/ 362 w 366"/>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6" h="14">
                  <a:moveTo>
                    <a:pt x="362" y="14"/>
                  </a:moveTo>
                  <a:cubicBezTo>
                    <a:pt x="4" y="14"/>
                    <a:pt x="4" y="14"/>
                    <a:pt x="4" y="14"/>
                  </a:cubicBezTo>
                  <a:cubicBezTo>
                    <a:pt x="2" y="14"/>
                    <a:pt x="0" y="12"/>
                    <a:pt x="0" y="10"/>
                  </a:cubicBezTo>
                  <a:cubicBezTo>
                    <a:pt x="0" y="4"/>
                    <a:pt x="0" y="4"/>
                    <a:pt x="0" y="4"/>
                  </a:cubicBezTo>
                  <a:cubicBezTo>
                    <a:pt x="0" y="2"/>
                    <a:pt x="2" y="0"/>
                    <a:pt x="4" y="0"/>
                  </a:cubicBezTo>
                  <a:cubicBezTo>
                    <a:pt x="362" y="0"/>
                    <a:pt x="362" y="0"/>
                    <a:pt x="362" y="0"/>
                  </a:cubicBezTo>
                  <a:cubicBezTo>
                    <a:pt x="364" y="0"/>
                    <a:pt x="366" y="2"/>
                    <a:pt x="366" y="4"/>
                  </a:cubicBezTo>
                  <a:cubicBezTo>
                    <a:pt x="366" y="10"/>
                    <a:pt x="366" y="10"/>
                    <a:pt x="366" y="10"/>
                  </a:cubicBezTo>
                  <a:cubicBezTo>
                    <a:pt x="366" y="12"/>
                    <a:pt x="364" y="14"/>
                    <a:pt x="362" y="14"/>
                  </a:cubicBezTo>
                  <a:close/>
                </a:path>
              </a:pathLst>
            </a:custGeom>
            <a:solidFill>
              <a:srgbClr val="C1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3" name="íṩ1iḋê"/>
            <p:cNvSpPr/>
            <p:nvPr/>
          </p:nvSpPr>
          <p:spPr bwMode="auto">
            <a:xfrm>
              <a:off x="5629275" y="2557463"/>
              <a:ext cx="1279525" cy="49213"/>
            </a:xfrm>
            <a:custGeom>
              <a:avLst/>
              <a:gdLst>
                <a:gd name="T0" fmla="*/ 362 w 366"/>
                <a:gd name="T1" fmla="*/ 14 h 14"/>
                <a:gd name="T2" fmla="*/ 4 w 366"/>
                <a:gd name="T3" fmla="*/ 14 h 14"/>
                <a:gd name="T4" fmla="*/ 0 w 366"/>
                <a:gd name="T5" fmla="*/ 10 h 14"/>
                <a:gd name="T6" fmla="*/ 0 w 366"/>
                <a:gd name="T7" fmla="*/ 4 h 14"/>
                <a:gd name="T8" fmla="*/ 4 w 366"/>
                <a:gd name="T9" fmla="*/ 0 h 14"/>
                <a:gd name="T10" fmla="*/ 362 w 366"/>
                <a:gd name="T11" fmla="*/ 0 h 14"/>
                <a:gd name="T12" fmla="*/ 366 w 366"/>
                <a:gd name="T13" fmla="*/ 4 h 14"/>
                <a:gd name="T14" fmla="*/ 366 w 366"/>
                <a:gd name="T15" fmla="*/ 10 h 14"/>
                <a:gd name="T16" fmla="*/ 362 w 366"/>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6" h="14">
                  <a:moveTo>
                    <a:pt x="362" y="14"/>
                  </a:moveTo>
                  <a:cubicBezTo>
                    <a:pt x="4" y="14"/>
                    <a:pt x="4" y="14"/>
                    <a:pt x="4" y="14"/>
                  </a:cubicBezTo>
                  <a:cubicBezTo>
                    <a:pt x="2" y="14"/>
                    <a:pt x="0" y="12"/>
                    <a:pt x="0" y="10"/>
                  </a:cubicBezTo>
                  <a:cubicBezTo>
                    <a:pt x="0" y="4"/>
                    <a:pt x="0" y="4"/>
                    <a:pt x="0" y="4"/>
                  </a:cubicBezTo>
                  <a:cubicBezTo>
                    <a:pt x="0" y="2"/>
                    <a:pt x="2" y="0"/>
                    <a:pt x="4" y="0"/>
                  </a:cubicBezTo>
                  <a:cubicBezTo>
                    <a:pt x="362" y="0"/>
                    <a:pt x="362" y="0"/>
                    <a:pt x="362" y="0"/>
                  </a:cubicBezTo>
                  <a:cubicBezTo>
                    <a:pt x="364" y="0"/>
                    <a:pt x="366" y="2"/>
                    <a:pt x="366" y="4"/>
                  </a:cubicBezTo>
                  <a:cubicBezTo>
                    <a:pt x="366" y="10"/>
                    <a:pt x="366" y="10"/>
                    <a:pt x="366" y="10"/>
                  </a:cubicBezTo>
                  <a:cubicBezTo>
                    <a:pt x="366" y="12"/>
                    <a:pt x="364" y="14"/>
                    <a:pt x="362" y="14"/>
                  </a:cubicBezTo>
                  <a:close/>
                </a:path>
              </a:pathLst>
            </a:custGeom>
            <a:solidFill>
              <a:srgbClr val="C1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4" name="íŝḻïdé"/>
            <p:cNvSpPr/>
            <p:nvPr/>
          </p:nvSpPr>
          <p:spPr bwMode="auto">
            <a:xfrm>
              <a:off x="5629275" y="2686051"/>
              <a:ext cx="979488" cy="49213"/>
            </a:xfrm>
            <a:custGeom>
              <a:avLst/>
              <a:gdLst>
                <a:gd name="T0" fmla="*/ 276 w 280"/>
                <a:gd name="T1" fmla="*/ 14 h 14"/>
                <a:gd name="T2" fmla="*/ 4 w 280"/>
                <a:gd name="T3" fmla="*/ 14 h 14"/>
                <a:gd name="T4" fmla="*/ 0 w 280"/>
                <a:gd name="T5" fmla="*/ 10 h 14"/>
                <a:gd name="T6" fmla="*/ 0 w 280"/>
                <a:gd name="T7" fmla="*/ 4 h 14"/>
                <a:gd name="T8" fmla="*/ 4 w 280"/>
                <a:gd name="T9" fmla="*/ 0 h 14"/>
                <a:gd name="T10" fmla="*/ 276 w 280"/>
                <a:gd name="T11" fmla="*/ 0 h 14"/>
                <a:gd name="T12" fmla="*/ 280 w 280"/>
                <a:gd name="T13" fmla="*/ 4 h 14"/>
                <a:gd name="T14" fmla="*/ 280 w 280"/>
                <a:gd name="T15" fmla="*/ 10 h 14"/>
                <a:gd name="T16" fmla="*/ 276 w 280"/>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 h="14">
                  <a:moveTo>
                    <a:pt x="276" y="14"/>
                  </a:moveTo>
                  <a:cubicBezTo>
                    <a:pt x="4" y="14"/>
                    <a:pt x="4" y="14"/>
                    <a:pt x="4" y="14"/>
                  </a:cubicBezTo>
                  <a:cubicBezTo>
                    <a:pt x="2" y="14"/>
                    <a:pt x="0" y="12"/>
                    <a:pt x="0" y="10"/>
                  </a:cubicBezTo>
                  <a:cubicBezTo>
                    <a:pt x="0" y="4"/>
                    <a:pt x="0" y="4"/>
                    <a:pt x="0" y="4"/>
                  </a:cubicBezTo>
                  <a:cubicBezTo>
                    <a:pt x="0" y="2"/>
                    <a:pt x="2" y="0"/>
                    <a:pt x="4" y="0"/>
                  </a:cubicBezTo>
                  <a:cubicBezTo>
                    <a:pt x="276" y="0"/>
                    <a:pt x="276" y="0"/>
                    <a:pt x="276" y="0"/>
                  </a:cubicBezTo>
                  <a:cubicBezTo>
                    <a:pt x="278" y="0"/>
                    <a:pt x="280" y="2"/>
                    <a:pt x="280" y="4"/>
                  </a:cubicBezTo>
                  <a:cubicBezTo>
                    <a:pt x="280" y="10"/>
                    <a:pt x="280" y="10"/>
                    <a:pt x="280" y="10"/>
                  </a:cubicBezTo>
                  <a:cubicBezTo>
                    <a:pt x="280" y="12"/>
                    <a:pt x="278" y="14"/>
                    <a:pt x="276" y="14"/>
                  </a:cubicBezTo>
                </a:path>
              </a:pathLst>
            </a:custGeom>
            <a:solidFill>
              <a:srgbClr val="C1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5" name="îsļïḍè"/>
            <p:cNvSpPr/>
            <p:nvPr/>
          </p:nvSpPr>
          <p:spPr bwMode="auto">
            <a:xfrm>
              <a:off x="5629275" y="3014663"/>
              <a:ext cx="1279525" cy="52388"/>
            </a:xfrm>
            <a:custGeom>
              <a:avLst/>
              <a:gdLst>
                <a:gd name="T0" fmla="*/ 362 w 366"/>
                <a:gd name="T1" fmla="*/ 15 h 15"/>
                <a:gd name="T2" fmla="*/ 4 w 366"/>
                <a:gd name="T3" fmla="*/ 15 h 15"/>
                <a:gd name="T4" fmla="*/ 0 w 366"/>
                <a:gd name="T5" fmla="*/ 11 h 15"/>
                <a:gd name="T6" fmla="*/ 0 w 366"/>
                <a:gd name="T7" fmla="*/ 4 h 15"/>
                <a:gd name="T8" fmla="*/ 4 w 366"/>
                <a:gd name="T9" fmla="*/ 0 h 15"/>
                <a:gd name="T10" fmla="*/ 362 w 366"/>
                <a:gd name="T11" fmla="*/ 0 h 15"/>
                <a:gd name="T12" fmla="*/ 366 w 366"/>
                <a:gd name="T13" fmla="*/ 4 h 15"/>
                <a:gd name="T14" fmla="*/ 366 w 366"/>
                <a:gd name="T15" fmla="*/ 11 h 15"/>
                <a:gd name="T16" fmla="*/ 362 w 36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6" h="15">
                  <a:moveTo>
                    <a:pt x="362" y="15"/>
                  </a:moveTo>
                  <a:cubicBezTo>
                    <a:pt x="4" y="15"/>
                    <a:pt x="4" y="15"/>
                    <a:pt x="4" y="15"/>
                  </a:cubicBezTo>
                  <a:cubicBezTo>
                    <a:pt x="2" y="15"/>
                    <a:pt x="0" y="13"/>
                    <a:pt x="0" y="11"/>
                  </a:cubicBezTo>
                  <a:cubicBezTo>
                    <a:pt x="0" y="4"/>
                    <a:pt x="0" y="4"/>
                    <a:pt x="0" y="4"/>
                  </a:cubicBezTo>
                  <a:cubicBezTo>
                    <a:pt x="0" y="2"/>
                    <a:pt x="2" y="0"/>
                    <a:pt x="4" y="0"/>
                  </a:cubicBezTo>
                  <a:cubicBezTo>
                    <a:pt x="362" y="0"/>
                    <a:pt x="362" y="0"/>
                    <a:pt x="362" y="0"/>
                  </a:cubicBezTo>
                  <a:cubicBezTo>
                    <a:pt x="364" y="0"/>
                    <a:pt x="366" y="2"/>
                    <a:pt x="366" y="4"/>
                  </a:cubicBezTo>
                  <a:cubicBezTo>
                    <a:pt x="366" y="11"/>
                    <a:pt x="366" y="11"/>
                    <a:pt x="366" y="11"/>
                  </a:cubicBezTo>
                  <a:cubicBezTo>
                    <a:pt x="366" y="13"/>
                    <a:pt x="364" y="15"/>
                    <a:pt x="362" y="15"/>
                  </a:cubicBezTo>
                  <a:close/>
                </a:path>
              </a:pathLst>
            </a:custGeom>
            <a:solidFill>
              <a:srgbClr val="C1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6" name="îŝļïḓé"/>
            <p:cNvSpPr/>
            <p:nvPr/>
          </p:nvSpPr>
          <p:spPr bwMode="auto">
            <a:xfrm>
              <a:off x="5629275" y="3144838"/>
              <a:ext cx="1279525" cy="52388"/>
            </a:xfrm>
            <a:custGeom>
              <a:avLst/>
              <a:gdLst>
                <a:gd name="T0" fmla="*/ 362 w 366"/>
                <a:gd name="T1" fmla="*/ 15 h 15"/>
                <a:gd name="T2" fmla="*/ 4 w 366"/>
                <a:gd name="T3" fmla="*/ 15 h 15"/>
                <a:gd name="T4" fmla="*/ 0 w 366"/>
                <a:gd name="T5" fmla="*/ 11 h 15"/>
                <a:gd name="T6" fmla="*/ 0 w 366"/>
                <a:gd name="T7" fmla="*/ 4 h 15"/>
                <a:gd name="T8" fmla="*/ 4 w 366"/>
                <a:gd name="T9" fmla="*/ 0 h 15"/>
                <a:gd name="T10" fmla="*/ 362 w 366"/>
                <a:gd name="T11" fmla="*/ 0 h 15"/>
                <a:gd name="T12" fmla="*/ 366 w 366"/>
                <a:gd name="T13" fmla="*/ 4 h 15"/>
                <a:gd name="T14" fmla="*/ 366 w 366"/>
                <a:gd name="T15" fmla="*/ 11 h 15"/>
                <a:gd name="T16" fmla="*/ 362 w 36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6" h="15">
                  <a:moveTo>
                    <a:pt x="362" y="15"/>
                  </a:moveTo>
                  <a:cubicBezTo>
                    <a:pt x="4" y="15"/>
                    <a:pt x="4" y="15"/>
                    <a:pt x="4" y="15"/>
                  </a:cubicBezTo>
                  <a:cubicBezTo>
                    <a:pt x="2" y="15"/>
                    <a:pt x="0" y="13"/>
                    <a:pt x="0" y="11"/>
                  </a:cubicBezTo>
                  <a:cubicBezTo>
                    <a:pt x="0" y="4"/>
                    <a:pt x="0" y="4"/>
                    <a:pt x="0" y="4"/>
                  </a:cubicBezTo>
                  <a:cubicBezTo>
                    <a:pt x="0" y="2"/>
                    <a:pt x="2" y="0"/>
                    <a:pt x="4" y="0"/>
                  </a:cubicBezTo>
                  <a:cubicBezTo>
                    <a:pt x="362" y="0"/>
                    <a:pt x="362" y="0"/>
                    <a:pt x="362" y="0"/>
                  </a:cubicBezTo>
                  <a:cubicBezTo>
                    <a:pt x="364" y="0"/>
                    <a:pt x="366" y="2"/>
                    <a:pt x="366" y="4"/>
                  </a:cubicBezTo>
                  <a:cubicBezTo>
                    <a:pt x="366" y="11"/>
                    <a:pt x="366" y="11"/>
                    <a:pt x="366" y="11"/>
                  </a:cubicBezTo>
                  <a:cubicBezTo>
                    <a:pt x="366" y="13"/>
                    <a:pt x="364" y="15"/>
                    <a:pt x="362" y="15"/>
                  </a:cubicBezTo>
                  <a:close/>
                </a:path>
              </a:pathLst>
            </a:custGeom>
            <a:solidFill>
              <a:srgbClr val="C1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7" name="íŝ1iḑe"/>
            <p:cNvSpPr/>
            <p:nvPr/>
          </p:nvSpPr>
          <p:spPr bwMode="auto">
            <a:xfrm>
              <a:off x="5629275" y="3273426"/>
              <a:ext cx="979488" cy="52388"/>
            </a:xfrm>
            <a:custGeom>
              <a:avLst/>
              <a:gdLst>
                <a:gd name="T0" fmla="*/ 276 w 280"/>
                <a:gd name="T1" fmla="*/ 15 h 15"/>
                <a:gd name="T2" fmla="*/ 4 w 280"/>
                <a:gd name="T3" fmla="*/ 15 h 15"/>
                <a:gd name="T4" fmla="*/ 0 w 280"/>
                <a:gd name="T5" fmla="*/ 11 h 15"/>
                <a:gd name="T6" fmla="*/ 0 w 280"/>
                <a:gd name="T7" fmla="*/ 4 h 15"/>
                <a:gd name="T8" fmla="*/ 4 w 280"/>
                <a:gd name="T9" fmla="*/ 0 h 15"/>
                <a:gd name="T10" fmla="*/ 276 w 280"/>
                <a:gd name="T11" fmla="*/ 0 h 15"/>
                <a:gd name="T12" fmla="*/ 280 w 280"/>
                <a:gd name="T13" fmla="*/ 4 h 15"/>
                <a:gd name="T14" fmla="*/ 280 w 280"/>
                <a:gd name="T15" fmla="*/ 11 h 15"/>
                <a:gd name="T16" fmla="*/ 276 w 280"/>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 h="15">
                  <a:moveTo>
                    <a:pt x="276" y="15"/>
                  </a:moveTo>
                  <a:cubicBezTo>
                    <a:pt x="4" y="15"/>
                    <a:pt x="4" y="15"/>
                    <a:pt x="4" y="15"/>
                  </a:cubicBezTo>
                  <a:cubicBezTo>
                    <a:pt x="2" y="15"/>
                    <a:pt x="0" y="13"/>
                    <a:pt x="0" y="11"/>
                  </a:cubicBezTo>
                  <a:cubicBezTo>
                    <a:pt x="0" y="4"/>
                    <a:pt x="0" y="4"/>
                    <a:pt x="0" y="4"/>
                  </a:cubicBezTo>
                  <a:cubicBezTo>
                    <a:pt x="0" y="2"/>
                    <a:pt x="2" y="0"/>
                    <a:pt x="4" y="0"/>
                  </a:cubicBezTo>
                  <a:cubicBezTo>
                    <a:pt x="276" y="0"/>
                    <a:pt x="276" y="0"/>
                    <a:pt x="276" y="0"/>
                  </a:cubicBezTo>
                  <a:cubicBezTo>
                    <a:pt x="278" y="0"/>
                    <a:pt x="280" y="2"/>
                    <a:pt x="280" y="4"/>
                  </a:cubicBezTo>
                  <a:cubicBezTo>
                    <a:pt x="280" y="11"/>
                    <a:pt x="280" y="11"/>
                    <a:pt x="280" y="11"/>
                  </a:cubicBezTo>
                  <a:cubicBezTo>
                    <a:pt x="280" y="13"/>
                    <a:pt x="278" y="15"/>
                    <a:pt x="276" y="15"/>
                  </a:cubicBezTo>
                  <a:close/>
                </a:path>
              </a:pathLst>
            </a:custGeom>
            <a:solidFill>
              <a:srgbClr val="C1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8" name="îṧlîḋé"/>
            <p:cNvSpPr/>
            <p:nvPr/>
          </p:nvSpPr>
          <p:spPr bwMode="auto">
            <a:xfrm>
              <a:off x="5629275" y="3578226"/>
              <a:ext cx="1279525" cy="47625"/>
            </a:xfrm>
            <a:custGeom>
              <a:avLst/>
              <a:gdLst>
                <a:gd name="T0" fmla="*/ 362 w 366"/>
                <a:gd name="T1" fmla="*/ 14 h 14"/>
                <a:gd name="T2" fmla="*/ 4 w 366"/>
                <a:gd name="T3" fmla="*/ 14 h 14"/>
                <a:gd name="T4" fmla="*/ 0 w 366"/>
                <a:gd name="T5" fmla="*/ 10 h 14"/>
                <a:gd name="T6" fmla="*/ 0 w 366"/>
                <a:gd name="T7" fmla="*/ 4 h 14"/>
                <a:gd name="T8" fmla="*/ 4 w 366"/>
                <a:gd name="T9" fmla="*/ 0 h 14"/>
                <a:gd name="T10" fmla="*/ 362 w 366"/>
                <a:gd name="T11" fmla="*/ 0 h 14"/>
                <a:gd name="T12" fmla="*/ 366 w 366"/>
                <a:gd name="T13" fmla="*/ 4 h 14"/>
                <a:gd name="T14" fmla="*/ 366 w 366"/>
                <a:gd name="T15" fmla="*/ 10 h 14"/>
                <a:gd name="T16" fmla="*/ 362 w 366"/>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6" h="14">
                  <a:moveTo>
                    <a:pt x="362" y="14"/>
                  </a:moveTo>
                  <a:cubicBezTo>
                    <a:pt x="4" y="14"/>
                    <a:pt x="4" y="14"/>
                    <a:pt x="4" y="14"/>
                  </a:cubicBezTo>
                  <a:cubicBezTo>
                    <a:pt x="2" y="14"/>
                    <a:pt x="0" y="13"/>
                    <a:pt x="0" y="10"/>
                  </a:cubicBezTo>
                  <a:cubicBezTo>
                    <a:pt x="0" y="4"/>
                    <a:pt x="0" y="4"/>
                    <a:pt x="0" y="4"/>
                  </a:cubicBezTo>
                  <a:cubicBezTo>
                    <a:pt x="0" y="2"/>
                    <a:pt x="2" y="0"/>
                    <a:pt x="4" y="0"/>
                  </a:cubicBezTo>
                  <a:cubicBezTo>
                    <a:pt x="362" y="0"/>
                    <a:pt x="362" y="0"/>
                    <a:pt x="362" y="0"/>
                  </a:cubicBezTo>
                  <a:cubicBezTo>
                    <a:pt x="364" y="0"/>
                    <a:pt x="366" y="2"/>
                    <a:pt x="366" y="4"/>
                  </a:cubicBezTo>
                  <a:cubicBezTo>
                    <a:pt x="366" y="10"/>
                    <a:pt x="366" y="10"/>
                    <a:pt x="366" y="10"/>
                  </a:cubicBezTo>
                  <a:cubicBezTo>
                    <a:pt x="366" y="13"/>
                    <a:pt x="364" y="14"/>
                    <a:pt x="362" y="14"/>
                  </a:cubicBezTo>
                  <a:close/>
                </a:path>
              </a:pathLst>
            </a:custGeom>
            <a:solidFill>
              <a:srgbClr val="C1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9" name="íS1íḓe"/>
            <p:cNvSpPr/>
            <p:nvPr/>
          </p:nvSpPr>
          <p:spPr bwMode="auto">
            <a:xfrm>
              <a:off x="5629275" y="3706813"/>
              <a:ext cx="1279525" cy="49213"/>
            </a:xfrm>
            <a:custGeom>
              <a:avLst/>
              <a:gdLst>
                <a:gd name="T0" fmla="*/ 362 w 366"/>
                <a:gd name="T1" fmla="*/ 14 h 14"/>
                <a:gd name="T2" fmla="*/ 4 w 366"/>
                <a:gd name="T3" fmla="*/ 14 h 14"/>
                <a:gd name="T4" fmla="*/ 0 w 366"/>
                <a:gd name="T5" fmla="*/ 10 h 14"/>
                <a:gd name="T6" fmla="*/ 0 w 366"/>
                <a:gd name="T7" fmla="*/ 4 h 14"/>
                <a:gd name="T8" fmla="*/ 4 w 366"/>
                <a:gd name="T9" fmla="*/ 0 h 14"/>
                <a:gd name="T10" fmla="*/ 362 w 366"/>
                <a:gd name="T11" fmla="*/ 0 h 14"/>
                <a:gd name="T12" fmla="*/ 366 w 366"/>
                <a:gd name="T13" fmla="*/ 4 h 14"/>
                <a:gd name="T14" fmla="*/ 366 w 366"/>
                <a:gd name="T15" fmla="*/ 10 h 14"/>
                <a:gd name="T16" fmla="*/ 362 w 366"/>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6" h="14">
                  <a:moveTo>
                    <a:pt x="362" y="14"/>
                  </a:moveTo>
                  <a:cubicBezTo>
                    <a:pt x="4" y="14"/>
                    <a:pt x="4" y="14"/>
                    <a:pt x="4" y="14"/>
                  </a:cubicBezTo>
                  <a:cubicBezTo>
                    <a:pt x="2" y="14"/>
                    <a:pt x="0" y="12"/>
                    <a:pt x="0" y="10"/>
                  </a:cubicBezTo>
                  <a:cubicBezTo>
                    <a:pt x="0" y="4"/>
                    <a:pt x="0" y="4"/>
                    <a:pt x="0" y="4"/>
                  </a:cubicBezTo>
                  <a:cubicBezTo>
                    <a:pt x="0" y="2"/>
                    <a:pt x="2" y="0"/>
                    <a:pt x="4" y="0"/>
                  </a:cubicBezTo>
                  <a:cubicBezTo>
                    <a:pt x="362" y="0"/>
                    <a:pt x="362" y="0"/>
                    <a:pt x="362" y="0"/>
                  </a:cubicBezTo>
                  <a:cubicBezTo>
                    <a:pt x="364" y="0"/>
                    <a:pt x="366" y="2"/>
                    <a:pt x="366" y="4"/>
                  </a:cubicBezTo>
                  <a:cubicBezTo>
                    <a:pt x="366" y="10"/>
                    <a:pt x="366" y="10"/>
                    <a:pt x="366" y="10"/>
                  </a:cubicBezTo>
                  <a:cubicBezTo>
                    <a:pt x="366" y="12"/>
                    <a:pt x="364" y="14"/>
                    <a:pt x="362" y="14"/>
                  </a:cubicBezTo>
                  <a:close/>
                </a:path>
              </a:pathLst>
            </a:custGeom>
            <a:solidFill>
              <a:srgbClr val="C1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0" name="îşḻïdé"/>
            <p:cNvSpPr/>
            <p:nvPr/>
          </p:nvSpPr>
          <p:spPr bwMode="auto">
            <a:xfrm>
              <a:off x="5629275" y="3836988"/>
              <a:ext cx="979488" cy="47625"/>
            </a:xfrm>
            <a:custGeom>
              <a:avLst/>
              <a:gdLst>
                <a:gd name="T0" fmla="*/ 276 w 280"/>
                <a:gd name="T1" fmla="*/ 14 h 14"/>
                <a:gd name="T2" fmla="*/ 4 w 280"/>
                <a:gd name="T3" fmla="*/ 14 h 14"/>
                <a:gd name="T4" fmla="*/ 0 w 280"/>
                <a:gd name="T5" fmla="*/ 10 h 14"/>
                <a:gd name="T6" fmla="*/ 0 w 280"/>
                <a:gd name="T7" fmla="*/ 4 h 14"/>
                <a:gd name="T8" fmla="*/ 4 w 280"/>
                <a:gd name="T9" fmla="*/ 0 h 14"/>
                <a:gd name="T10" fmla="*/ 276 w 280"/>
                <a:gd name="T11" fmla="*/ 0 h 14"/>
                <a:gd name="T12" fmla="*/ 280 w 280"/>
                <a:gd name="T13" fmla="*/ 4 h 14"/>
                <a:gd name="T14" fmla="*/ 280 w 280"/>
                <a:gd name="T15" fmla="*/ 10 h 14"/>
                <a:gd name="T16" fmla="*/ 276 w 280"/>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 h="14">
                  <a:moveTo>
                    <a:pt x="276" y="14"/>
                  </a:moveTo>
                  <a:cubicBezTo>
                    <a:pt x="4" y="14"/>
                    <a:pt x="4" y="14"/>
                    <a:pt x="4" y="14"/>
                  </a:cubicBezTo>
                  <a:cubicBezTo>
                    <a:pt x="2" y="14"/>
                    <a:pt x="0" y="12"/>
                    <a:pt x="0" y="10"/>
                  </a:cubicBezTo>
                  <a:cubicBezTo>
                    <a:pt x="0" y="4"/>
                    <a:pt x="0" y="4"/>
                    <a:pt x="0" y="4"/>
                  </a:cubicBezTo>
                  <a:cubicBezTo>
                    <a:pt x="0" y="2"/>
                    <a:pt x="2" y="0"/>
                    <a:pt x="4" y="0"/>
                  </a:cubicBezTo>
                  <a:cubicBezTo>
                    <a:pt x="276" y="0"/>
                    <a:pt x="276" y="0"/>
                    <a:pt x="276" y="0"/>
                  </a:cubicBezTo>
                  <a:cubicBezTo>
                    <a:pt x="278" y="0"/>
                    <a:pt x="280" y="2"/>
                    <a:pt x="280" y="4"/>
                  </a:cubicBezTo>
                  <a:cubicBezTo>
                    <a:pt x="280" y="10"/>
                    <a:pt x="280" y="10"/>
                    <a:pt x="280" y="10"/>
                  </a:cubicBezTo>
                  <a:cubicBezTo>
                    <a:pt x="280" y="12"/>
                    <a:pt x="278" y="14"/>
                    <a:pt x="276" y="14"/>
                  </a:cubicBezTo>
                  <a:close/>
                </a:path>
              </a:pathLst>
            </a:custGeom>
            <a:solidFill>
              <a:srgbClr val="C1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1" name="ïs1ïḑé"/>
            <p:cNvSpPr/>
            <p:nvPr/>
          </p:nvSpPr>
          <p:spPr bwMode="auto">
            <a:xfrm>
              <a:off x="5629275" y="4146551"/>
              <a:ext cx="1279525" cy="52388"/>
            </a:xfrm>
            <a:custGeom>
              <a:avLst/>
              <a:gdLst>
                <a:gd name="T0" fmla="*/ 362 w 366"/>
                <a:gd name="T1" fmla="*/ 15 h 15"/>
                <a:gd name="T2" fmla="*/ 4 w 366"/>
                <a:gd name="T3" fmla="*/ 15 h 15"/>
                <a:gd name="T4" fmla="*/ 0 w 366"/>
                <a:gd name="T5" fmla="*/ 11 h 15"/>
                <a:gd name="T6" fmla="*/ 0 w 366"/>
                <a:gd name="T7" fmla="*/ 4 h 15"/>
                <a:gd name="T8" fmla="*/ 4 w 366"/>
                <a:gd name="T9" fmla="*/ 0 h 15"/>
                <a:gd name="T10" fmla="*/ 362 w 366"/>
                <a:gd name="T11" fmla="*/ 0 h 15"/>
                <a:gd name="T12" fmla="*/ 366 w 366"/>
                <a:gd name="T13" fmla="*/ 4 h 15"/>
                <a:gd name="T14" fmla="*/ 366 w 366"/>
                <a:gd name="T15" fmla="*/ 11 h 15"/>
                <a:gd name="T16" fmla="*/ 362 w 36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6" h="15">
                  <a:moveTo>
                    <a:pt x="362" y="15"/>
                  </a:moveTo>
                  <a:cubicBezTo>
                    <a:pt x="4" y="15"/>
                    <a:pt x="4" y="15"/>
                    <a:pt x="4" y="15"/>
                  </a:cubicBezTo>
                  <a:cubicBezTo>
                    <a:pt x="2" y="15"/>
                    <a:pt x="0" y="13"/>
                    <a:pt x="0" y="11"/>
                  </a:cubicBezTo>
                  <a:cubicBezTo>
                    <a:pt x="0" y="4"/>
                    <a:pt x="0" y="4"/>
                    <a:pt x="0" y="4"/>
                  </a:cubicBezTo>
                  <a:cubicBezTo>
                    <a:pt x="0" y="2"/>
                    <a:pt x="2" y="0"/>
                    <a:pt x="4" y="0"/>
                  </a:cubicBezTo>
                  <a:cubicBezTo>
                    <a:pt x="362" y="0"/>
                    <a:pt x="362" y="0"/>
                    <a:pt x="362" y="0"/>
                  </a:cubicBezTo>
                  <a:cubicBezTo>
                    <a:pt x="364" y="0"/>
                    <a:pt x="366" y="2"/>
                    <a:pt x="366" y="4"/>
                  </a:cubicBezTo>
                  <a:cubicBezTo>
                    <a:pt x="366" y="11"/>
                    <a:pt x="366" y="11"/>
                    <a:pt x="366" y="11"/>
                  </a:cubicBezTo>
                  <a:cubicBezTo>
                    <a:pt x="366" y="13"/>
                    <a:pt x="364" y="15"/>
                    <a:pt x="362" y="15"/>
                  </a:cubicBezTo>
                  <a:close/>
                </a:path>
              </a:pathLst>
            </a:custGeom>
            <a:solidFill>
              <a:srgbClr val="C1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2" name="iṣḷíḑé"/>
            <p:cNvSpPr/>
            <p:nvPr/>
          </p:nvSpPr>
          <p:spPr bwMode="auto">
            <a:xfrm>
              <a:off x="5629275" y="4276726"/>
              <a:ext cx="1279525" cy="49213"/>
            </a:xfrm>
            <a:custGeom>
              <a:avLst/>
              <a:gdLst>
                <a:gd name="T0" fmla="*/ 362 w 366"/>
                <a:gd name="T1" fmla="*/ 14 h 14"/>
                <a:gd name="T2" fmla="*/ 4 w 366"/>
                <a:gd name="T3" fmla="*/ 14 h 14"/>
                <a:gd name="T4" fmla="*/ 0 w 366"/>
                <a:gd name="T5" fmla="*/ 10 h 14"/>
                <a:gd name="T6" fmla="*/ 0 w 366"/>
                <a:gd name="T7" fmla="*/ 4 h 14"/>
                <a:gd name="T8" fmla="*/ 4 w 366"/>
                <a:gd name="T9" fmla="*/ 0 h 14"/>
                <a:gd name="T10" fmla="*/ 362 w 366"/>
                <a:gd name="T11" fmla="*/ 0 h 14"/>
                <a:gd name="T12" fmla="*/ 366 w 366"/>
                <a:gd name="T13" fmla="*/ 4 h 14"/>
                <a:gd name="T14" fmla="*/ 366 w 366"/>
                <a:gd name="T15" fmla="*/ 10 h 14"/>
                <a:gd name="T16" fmla="*/ 362 w 366"/>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6" h="14">
                  <a:moveTo>
                    <a:pt x="362" y="14"/>
                  </a:moveTo>
                  <a:cubicBezTo>
                    <a:pt x="4" y="14"/>
                    <a:pt x="4" y="14"/>
                    <a:pt x="4" y="14"/>
                  </a:cubicBezTo>
                  <a:cubicBezTo>
                    <a:pt x="2" y="14"/>
                    <a:pt x="0" y="13"/>
                    <a:pt x="0" y="10"/>
                  </a:cubicBezTo>
                  <a:cubicBezTo>
                    <a:pt x="0" y="4"/>
                    <a:pt x="0" y="4"/>
                    <a:pt x="0" y="4"/>
                  </a:cubicBezTo>
                  <a:cubicBezTo>
                    <a:pt x="0" y="2"/>
                    <a:pt x="2" y="0"/>
                    <a:pt x="4" y="0"/>
                  </a:cubicBezTo>
                  <a:cubicBezTo>
                    <a:pt x="362" y="0"/>
                    <a:pt x="362" y="0"/>
                    <a:pt x="362" y="0"/>
                  </a:cubicBezTo>
                  <a:cubicBezTo>
                    <a:pt x="364" y="0"/>
                    <a:pt x="366" y="2"/>
                    <a:pt x="366" y="4"/>
                  </a:cubicBezTo>
                  <a:cubicBezTo>
                    <a:pt x="366" y="10"/>
                    <a:pt x="366" y="10"/>
                    <a:pt x="366" y="10"/>
                  </a:cubicBezTo>
                  <a:cubicBezTo>
                    <a:pt x="366" y="13"/>
                    <a:pt x="364" y="14"/>
                    <a:pt x="362" y="14"/>
                  </a:cubicBezTo>
                  <a:close/>
                </a:path>
              </a:pathLst>
            </a:custGeom>
            <a:solidFill>
              <a:srgbClr val="C1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3" name="ïṩ1ïdè"/>
            <p:cNvSpPr/>
            <p:nvPr/>
          </p:nvSpPr>
          <p:spPr bwMode="auto">
            <a:xfrm>
              <a:off x="5629275" y="4405313"/>
              <a:ext cx="979488" cy="49213"/>
            </a:xfrm>
            <a:custGeom>
              <a:avLst/>
              <a:gdLst>
                <a:gd name="T0" fmla="*/ 276 w 280"/>
                <a:gd name="T1" fmla="*/ 14 h 14"/>
                <a:gd name="T2" fmla="*/ 4 w 280"/>
                <a:gd name="T3" fmla="*/ 14 h 14"/>
                <a:gd name="T4" fmla="*/ 0 w 280"/>
                <a:gd name="T5" fmla="*/ 10 h 14"/>
                <a:gd name="T6" fmla="*/ 0 w 280"/>
                <a:gd name="T7" fmla="*/ 4 h 14"/>
                <a:gd name="T8" fmla="*/ 4 w 280"/>
                <a:gd name="T9" fmla="*/ 0 h 14"/>
                <a:gd name="T10" fmla="*/ 276 w 280"/>
                <a:gd name="T11" fmla="*/ 0 h 14"/>
                <a:gd name="T12" fmla="*/ 280 w 280"/>
                <a:gd name="T13" fmla="*/ 4 h 14"/>
                <a:gd name="T14" fmla="*/ 280 w 280"/>
                <a:gd name="T15" fmla="*/ 10 h 14"/>
                <a:gd name="T16" fmla="*/ 276 w 280"/>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 h="14">
                  <a:moveTo>
                    <a:pt x="276" y="14"/>
                  </a:moveTo>
                  <a:cubicBezTo>
                    <a:pt x="4" y="14"/>
                    <a:pt x="4" y="14"/>
                    <a:pt x="4" y="14"/>
                  </a:cubicBezTo>
                  <a:cubicBezTo>
                    <a:pt x="2" y="14"/>
                    <a:pt x="0" y="13"/>
                    <a:pt x="0" y="10"/>
                  </a:cubicBezTo>
                  <a:cubicBezTo>
                    <a:pt x="0" y="4"/>
                    <a:pt x="0" y="4"/>
                    <a:pt x="0" y="4"/>
                  </a:cubicBezTo>
                  <a:cubicBezTo>
                    <a:pt x="0" y="2"/>
                    <a:pt x="2" y="0"/>
                    <a:pt x="4" y="0"/>
                  </a:cubicBezTo>
                  <a:cubicBezTo>
                    <a:pt x="276" y="0"/>
                    <a:pt x="276" y="0"/>
                    <a:pt x="276" y="0"/>
                  </a:cubicBezTo>
                  <a:cubicBezTo>
                    <a:pt x="278" y="0"/>
                    <a:pt x="280" y="2"/>
                    <a:pt x="280" y="4"/>
                  </a:cubicBezTo>
                  <a:cubicBezTo>
                    <a:pt x="280" y="10"/>
                    <a:pt x="280" y="10"/>
                    <a:pt x="280" y="10"/>
                  </a:cubicBezTo>
                  <a:cubicBezTo>
                    <a:pt x="280" y="13"/>
                    <a:pt x="278" y="14"/>
                    <a:pt x="276" y="14"/>
                  </a:cubicBezTo>
                  <a:close/>
                </a:path>
              </a:pathLst>
            </a:custGeom>
            <a:solidFill>
              <a:srgbClr val="C1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4" name="í$ḻïḋè"/>
            <p:cNvSpPr/>
            <p:nvPr/>
          </p:nvSpPr>
          <p:spPr bwMode="auto">
            <a:xfrm>
              <a:off x="5164138" y="2616201"/>
              <a:ext cx="261938" cy="150813"/>
            </a:xfrm>
            <a:custGeom>
              <a:avLst/>
              <a:gdLst>
                <a:gd name="T0" fmla="*/ 25 w 75"/>
                <a:gd name="T1" fmla="*/ 1 h 43"/>
                <a:gd name="T2" fmla="*/ 69 w 75"/>
                <a:gd name="T3" fmla="*/ 39 h 43"/>
                <a:gd name="T4" fmla="*/ 67 w 75"/>
                <a:gd name="T5" fmla="*/ 42 h 43"/>
                <a:gd name="T6" fmla="*/ 63 w 75"/>
                <a:gd name="T7" fmla="*/ 43 h 43"/>
                <a:gd name="T8" fmla="*/ 40 w 75"/>
                <a:gd name="T9" fmla="*/ 37 h 43"/>
                <a:gd name="T10" fmla="*/ 29 w 75"/>
                <a:gd name="T11" fmla="*/ 26 h 43"/>
                <a:gd name="T12" fmla="*/ 21 w 75"/>
                <a:gd name="T13" fmla="*/ 23 h 43"/>
                <a:gd name="T14" fmla="*/ 7 w 75"/>
                <a:gd name="T15" fmla="*/ 18 h 43"/>
                <a:gd name="T16" fmla="*/ 1 w 75"/>
                <a:gd name="T17" fmla="*/ 13 h 43"/>
                <a:gd name="T18" fmla="*/ 5 w 75"/>
                <a:gd name="T19" fmla="*/ 6 h 43"/>
                <a:gd name="T20" fmla="*/ 25 w 75"/>
                <a:gd name="T21"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43">
                  <a:moveTo>
                    <a:pt x="25" y="1"/>
                  </a:moveTo>
                  <a:cubicBezTo>
                    <a:pt x="43" y="2"/>
                    <a:pt x="75" y="15"/>
                    <a:pt x="69" y="39"/>
                  </a:cubicBezTo>
                  <a:cubicBezTo>
                    <a:pt x="68" y="40"/>
                    <a:pt x="68" y="41"/>
                    <a:pt x="67" y="42"/>
                  </a:cubicBezTo>
                  <a:cubicBezTo>
                    <a:pt x="66" y="43"/>
                    <a:pt x="64" y="43"/>
                    <a:pt x="63" y="43"/>
                  </a:cubicBezTo>
                  <a:cubicBezTo>
                    <a:pt x="55" y="43"/>
                    <a:pt x="46" y="43"/>
                    <a:pt x="40" y="37"/>
                  </a:cubicBezTo>
                  <a:cubicBezTo>
                    <a:pt x="36" y="34"/>
                    <a:pt x="33" y="29"/>
                    <a:pt x="29" y="26"/>
                  </a:cubicBezTo>
                  <a:cubicBezTo>
                    <a:pt x="27" y="25"/>
                    <a:pt x="24" y="24"/>
                    <a:pt x="21" y="23"/>
                  </a:cubicBezTo>
                  <a:cubicBezTo>
                    <a:pt x="17" y="21"/>
                    <a:pt x="12" y="19"/>
                    <a:pt x="7" y="18"/>
                  </a:cubicBezTo>
                  <a:cubicBezTo>
                    <a:pt x="4" y="17"/>
                    <a:pt x="2" y="16"/>
                    <a:pt x="1" y="13"/>
                  </a:cubicBezTo>
                  <a:cubicBezTo>
                    <a:pt x="0" y="10"/>
                    <a:pt x="2" y="7"/>
                    <a:pt x="5" y="6"/>
                  </a:cubicBezTo>
                  <a:cubicBezTo>
                    <a:pt x="10" y="1"/>
                    <a:pt x="18" y="0"/>
                    <a:pt x="25" y="1"/>
                  </a:cubicBezTo>
                </a:path>
              </a:pathLst>
            </a:custGeom>
            <a:solidFill>
              <a:srgbClr val="1F143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5" name="i$ḻîḋê"/>
            <p:cNvSpPr/>
            <p:nvPr/>
          </p:nvSpPr>
          <p:spPr bwMode="auto">
            <a:xfrm>
              <a:off x="3759200" y="5516563"/>
              <a:ext cx="303213" cy="161925"/>
            </a:xfrm>
            <a:custGeom>
              <a:avLst/>
              <a:gdLst>
                <a:gd name="T0" fmla="*/ 6 w 87"/>
                <a:gd name="T1" fmla="*/ 44 h 46"/>
                <a:gd name="T2" fmla="*/ 6 w 87"/>
                <a:gd name="T3" fmla="*/ 44 h 46"/>
                <a:gd name="T4" fmla="*/ 29 w 87"/>
                <a:gd name="T5" fmla="*/ 46 h 46"/>
                <a:gd name="T6" fmla="*/ 71 w 87"/>
                <a:gd name="T7" fmla="*/ 45 h 46"/>
                <a:gd name="T8" fmla="*/ 84 w 87"/>
                <a:gd name="T9" fmla="*/ 33 h 46"/>
                <a:gd name="T10" fmla="*/ 86 w 87"/>
                <a:gd name="T11" fmla="*/ 7 h 46"/>
                <a:gd name="T12" fmla="*/ 86 w 87"/>
                <a:gd name="T13" fmla="*/ 5 h 46"/>
                <a:gd name="T14" fmla="*/ 83 w 87"/>
                <a:gd name="T15" fmla="*/ 3 h 46"/>
                <a:gd name="T16" fmla="*/ 72 w 87"/>
                <a:gd name="T17" fmla="*/ 1 h 46"/>
                <a:gd name="T18" fmla="*/ 63 w 87"/>
                <a:gd name="T19" fmla="*/ 1 h 46"/>
                <a:gd name="T20" fmla="*/ 58 w 87"/>
                <a:gd name="T21" fmla="*/ 9 h 46"/>
                <a:gd name="T22" fmla="*/ 52 w 87"/>
                <a:gd name="T23" fmla="*/ 16 h 46"/>
                <a:gd name="T24" fmla="*/ 35 w 87"/>
                <a:gd name="T25" fmla="*/ 26 h 46"/>
                <a:gd name="T26" fmla="*/ 16 w 87"/>
                <a:gd name="T27" fmla="*/ 30 h 46"/>
                <a:gd name="T28" fmla="*/ 3 w 87"/>
                <a:gd name="T29" fmla="*/ 35 h 46"/>
                <a:gd name="T30" fmla="*/ 0 w 87"/>
                <a:gd name="T31" fmla="*/ 40 h 46"/>
                <a:gd name="T32" fmla="*/ 6 w 87"/>
                <a:gd name="T3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46">
                  <a:moveTo>
                    <a:pt x="6" y="44"/>
                  </a:moveTo>
                  <a:cubicBezTo>
                    <a:pt x="6" y="44"/>
                    <a:pt x="6" y="44"/>
                    <a:pt x="6" y="44"/>
                  </a:cubicBezTo>
                  <a:cubicBezTo>
                    <a:pt x="13" y="46"/>
                    <a:pt x="21" y="46"/>
                    <a:pt x="29" y="46"/>
                  </a:cubicBezTo>
                  <a:cubicBezTo>
                    <a:pt x="43" y="46"/>
                    <a:pt x="57" y="46"/>
                    <a:pt x="71" y="45"/>
                  </a:cubicBezTo>
                  <a:cubicBezTo>
                    <a:pt x="79" y="45"/>
                    <a:pt x="83" y="41"/>
                    <a:pt x="84" y="33"/>
                  </a:cubicBezTo>
                  <a:cubicBezTo>
                    <a:pt x="86" y="24"/>
                    <a:pt x="87" y="16"/>
                    <a:pt x="86" y="7"/>
                  </a:cubicBezTo>
                  <a:cubicBezTo>
                    <a:pt x="86" y="7"/>
                    <a:pt x="86" y="6"/>
                    <a:pt x="86" y="5"/>
                  </a:cubicBezTo>
                  <a:cubicBezTo>
                    <a:pt x="85" y="4"/>
                    <a:pt x="84" y="4"/>
                    <a:pt x="83" y="3"/>
                  </a:cubicBezTo>
                  <a:cubicBezTo>
                    <a:pt x="80" y="2"/>
                    <a:pt x="76" y="1"/>
                    <a:pt x="72" y="1"/>
                  </a:cubicBezTo>
                  <a:cubicBezTo>
                    <a:pt x="70" y="1"/>
                    <a:pt x="65" y="0"/>
                    <a:pt x="63" y="1"/>
                  </a:cubicBezTo>
                  <a:cubicBezTo>
                    <a:pt x="61" y="3"/>
                    <a:pt x="60" y="7"/>
                    <a:pt x="58" y="9"/>
                  </a:cubicBezTo>
                  <a:cubicBezTo>
                    <a:pt x="56" y="11"/>
                    <a:pt x="54" y="14"/>
                    <a:pt x="52" y="16"/>
                  </a:cubicBezTo>
                  <a:cubicBezTo>
                    <a:pt x="47" y="21"/>
                    <a:pt x="41" y="24"/>
                    <a:pt x="35" y="26"/>
                  </a:cubicBezTo>
                  <a:cubicBezTo>
                    <a:pt x="29" y="27"/>
                    <a:pt x="23" y="28"/>
                    <a:pt x="16" y="30"/>
                  </a:cubicBezTo>
                  <a:cubicBezTo>
                    <a:pt x="12" y="31"/>
                    <a:pt x="7" y="32"/>
                    <a:pt x="3" y="35"/>
                  </a:cubicBezTo>
                  <a:cubicBezTo>
                    <a:pt x="1" y="36"/>
                    <a:pt x="0" y="38"/>
                    <a:pt x="0" y="40"/>
                  </a:cubicBezTo>
                  <a:cubicBezTo>
                    <a:pt x="0" y="43"/>
                    <a:pt x="3" y="44"/>
                    <a:pt x="6" y="44"/>
                  </a:cubicBezTo>
                </a:path>
              </a:pathLst>
            </a:custGeom>
            <a:solidFill>
              <a:srgbClr val="1F143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6" name="ïṥḷídè"/>
            <p:cNvSpPr/>
            <p:nvPr/>
          </p:nvSpPr>
          <p:spPr bwMode="auto">
            <a:xfrm>
              <a:off x="4689475" y="5516563"/>
              <a:ext cx="300038" cy="161925"/>
            </a:xfrm>
            <a:custGeom>
              <a:avLst/>
              <a:gdLst>
                <a:gd name="T0" fmla="*/ 81 w 86"/>
                <a:gd name="T1" fmla="*/ 44 h 46"/>
                <a:gd name="T2" fmla="*/ 80 w 86"/>
                <a:gd name="T3" fmla="*/ 44 h 46"/>
                <a:gd name="T4" fmla="*/ 58 w 86"/>
                <a:gd name="T5" fmla="*/ 46 h 46"/>
                <a:gd name="T6" fmla="*/ 16 w 86"/>
                <a:gd name="T7" fmla="*/ 45 h 46"/>
                <a:gd name="T8" fmla="*/ 2 w 86"/>
                <a:gd name="T9" fmla="*/ 33 h 46"/>
                <a:gd name="T10" fmla="*/ 0 w 86"/>
                <a:gd name="T11" fmla="*/ 7 h 46"/>
                <a:gd name="T12" fmla="*/ 1 w 86"/>
                <a:gd name="T13" fmla="*/ 5 h 46"/>
                <a:gd name="T14" fmla="*/ 3 w 86"/>
                <a:gd name="T15" fmla="*/ 3 h 46"/>
                <a:gd name="T16" fmla="*/ 14 w 86"/>
                <a:gd name="T17" fmla="*/ 1 h 46"/>
                <a:gd name="T18" fmla="*/ 23 w 86"/>
                <a:gd name="T19" fmla="*/ 1 h 46"/>
                <a:gd name="T20" fmla="*/ 28 w 86"/>
                <a:gd name="T21" fmla="*/ 9 h 46"/>
                <a:gd name="T22" fmla="*/ 34 w 86"/>
                <a:gd name="T23" fmla="*/ 16 h 46"/>
                <a:gd name="T24" fmla="*/ 51 w 86"/>
                <a:gd name="T25" fmla="*/ 26 h 46"/>
                <a:gd name="T26" fmla="*/ 70 w 86"/>
                <a:gd name="T27" fmla="*/ 30 h 46"/>
                <a:gd name="T28" fmla="*/ 83 w 86"/>
                <a:gd name="T29" fmla="*/ 35 h 46"/>
                <a:gd name="T30" fmla="*/ 86 w 86"/>
                <a:gd name="T31" fmla="*/ 40 h 46"/>
                <a:gd name="T32" fmla="*/ 81 w 86"/>
                <a:gd name="T33"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46">
                  <a:moveTo>
                    <a:pt x="81" y="44"/>
                  </a:moveTo>
                  <a:cubicBezTo>
                    <a:pt x="80" y="44"/>
                    <a:pt x="80" y="44"/>
                    <a:pt x="80" y="44"/>
                  </a:cubicBezTo>
                  <a:cubicBezTo>
                    <a:pt x="73" y="46"/>
                    <a:pt x="65" y="46"/>
                    <a:pt x="58" y="46"/>
                  </a:cubicBezTo>
                  <a:cubicBezTo>
                    <a:pt x="44" y="46"/>
                    <a:pt x="30" y="46"/>
                    <a:pt x="16" y="45"/>
                  </a:cubicBezTo>
                  <a:cubicBezTo>
                    <a:pt x="7" y="45"/>
                    <a:pt x="4" y="41"/>
                    <a:pt x="2" y="33"/>
                  </a:cubicBezTo>
                  <a:cubicBezTo>
                    <a:pt x="0" y="24"/>
                    <a:pt x="0" y="16"/>
                    <a:pt x="0" y="7"/>
                  </a:cubicBezTo>
                  <a:cubicBezTo>
                    <a:pt x="0" y="7"/>
                    <a:pt x="0" y="6"/>
                    <a:pt x="1" y="5"/>
                  </a:cubicBezTo>
                  <a:cubicBezTo>
                    <a:pt x="1" y="4"/>
                    <a:pt x="2" y="4"/>
                    <a:pt x="3" y="3"/>
                  </a:cubicBezTo>
                  <a:cubicBezTo>
                    <a:pt x="7" y="2"/>
                    <a:pt x="10" y="1"/>
                    <a:pt x="14" y="1"/>
                  </a:cubicBezTo>
                  <a:cubicBezTo>
                    <a:pt x="16" y="1"/>
                    <a:pt x="21" y="0"/>
                    <a:pt x="23" y="1"/>
                  </a:cubicBezTo>
                  <a:cubicBezTo>
                    <a:pt x="25" y="3"/>
                    <a:pt x="27" y="7"/>
                    <a:pt x="28" y="9"/>
                  </a:cubicBezTo>
                  <a:cubicBezTo>
                    <a:pt x="30" y="11"/>
                    <a:pt x="32" y="14"/>
                    <a:pt x="34" y="16"/>
                  </a:cubicBezTo>
                  <a:cubicBezTo>
                    <a:pt x="39" y="21"/>
                    <a:pt x="45" y="24"/>
                    <a:pt x="51" y="26"/>
                  </a:cubicBezTo>
                  <a:cubicBezTo>
                    <a:pt x="57" y="27"/>
                    <a:pt x="64" y="28"/>
                    <a:pt x="70" y="30"/>
                  </a:cubicBezTo>
                  <a:cubicBezTo>
                    <a:pt x="75" y="31"/>
                    <a:pt x="79" y="32"/>
                    <a:pt x="83" y="35"/>
                  </a:cubicBezTo>
                  <a:cubicBezTo>
                    <a:pt x="85" y="36"/>
                    <a:pt x="86" y="38"/>
                    <a:pt x="86" y="40"/>
                  </a:cubicBezTo>
                  <a:cubicBezTo>
                    <a:pt x="86" y="43"/>
                    <a:pt x="83" y="44"/>
                    <a:pt x="81" y="44"/>
                  </a:cubicBezTo>
                </a:path>
              </a:pathLst>
            </a:custGeom>
            <a:solidFill>
              <a:srgbClr val="1F143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7" name="ïş1îḍé"/>
            <p:cNvSpPr/>
            <p:nvPr/>
          </p:nvSpPr>
          <p:spPr bwMode="auto">
            <a:xfrm>
              <a:off x="4311650" y="2235201"/>
              <a:ext cx="593725" cy="604838"/>
            </a:xfrm>
            <a:custGeom>
              <a:avLst/>
              <a:gdLst>
                <a:gd name="T0" fmla="*/ 20 w 170"/>
                <a:gd name="T1" fmla="*/ 57 h 173"/>
                <a:gd name="T2" fmla="*/ 19 w 170"/>
                <a:gd name="T3" fmla="*/ 63 h 173"/>
                <a:gd name="T4" fmla="*/ 5 w 170"/>
                <a:gd name="T5" fmla="*/ 86 h 173"/>
                <a:gd name="T6" fmla="*/ 1 w 170"/>
                <a:gd name="T7" fmla="*/ 109 h 173"/>
                <a:gd name="T8" fmla="*/ 24 w 170"/>
                <a:gd name="T9" fmla="*/ 152 h 173"/>
                <a:gd name="T10" fmla="*/ 32 w 170"/>
                <a:gd name="T11" fmla="*/ 160 h 173"/>
                <a:gd name="T12" fmla="*/ 44 w 170"/>
                <a:gd name="T13" fmla="*/ 165 h 173"/>
                <a:gd name="T14" fmla="*/ 78 w 170"/>
                <a:gd name="T15" fmla="*/ 172 h 173"/>
                <a:gd name="T16" fmla="*/ 95 w 170"/>
                <a:gd name="T17" fmla="*/ 173 h 173"/>
                <a:gd name="T18" fmla="*/ 109 w 170"/>
                <a:gd name="T19" fmla="*/ 168 h 173"/>
                <a:gd name="T20" fmla="*/ 124 w 170"/>
                <a:gd name="T21" fmla="*/ 158 h 173"/>
                <a:gd name="T22" fmla="*/ 136 w 170"/>
                <a:gd name="T23" fmla="*/ 143 h 173"/>
                <a:gd name="T24" fmla="*/ 143 w 170"/>
                <a:gd name="T25" fmla="*/ 130 h 173"/>
                <a:gd name="T26" fmla="*/ 145 w 170"/>
                <a:gd name="T27" fmla="*/ 113 h 173"/>
                <a:gd name="T28" fmla="*/ 151 w 170"/>
                <a:gd name="T29" fmla="*/ 103 h 173"/>
                <a:gd name="T30" fmla="*/ 154 w 170"/>
                <a:gd name="T31" fmla="*/ 70 h 173"/>
                <a:gd name="T32" fmla="*/ 167 w 170"/>
                <a:gd name="T33" fmla="*/ 52 h 173"/>
                <a:gd name="T34" fmla="*/ 167 w 170"/>
                <a:gd name="T35" fmla="*/ 31 h 173"/>
                <a:gd name="T36" fmla="*/ 141 w 170"/>
                <a:gd name="T37" fmla="*/ 7 h 173"/>
                <a:gd name="T38" fmla="*/ 103 w 170"/>
                <a:gd name="T39" fmla="*/ 9 h 173"/>
                <a:gd name="T40" fmla="*/ 96 w 170"/>
                <a:gd name="T41" fmla="*/ 15 h 173"/>
                <a:gd name="T42" fmla="*/ 63 w 170"/>
                <a:gd name="T43" fmla="*/ 23 h 173"/>
                <a:gd name="T44" fmla="*/ 39 w 170"/>
                <a:gd name="T45" fmla="*/ 25 h 173"/>
                <a:gd name="T46" fmla="*/ 21 w 170"/>
                <a:gd name="T47" fmla="*/ 43 h 173"/>
                <a:gd name="T48" fmla="*/ 20 w 170"/>
                <a:gd name="T49" fmla="*/ 5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0" h="173">
                  <a:moveTo>
                    <a:pt x="20" y="57"/>
                  </a:moveTo>
                  <a:cubicBezTo>
                    <a:pt x="19" y="59"/>
                    <a:pt x="19" y="61"/>
                    <a:pt x="19" y="63"/>
                  </a:cubicBezTo>
                  <a:cubicBezTo>
                    <a:pt x="17" y="72"/>
                    <a:pt x="10" y="79"/>
                    <a:pt x="5" y="86"/>
                  </a:cubicBezTo>
                  <a:cubicBezTo>
                    <a:pt x="1" y="93"/>
                    <a:pt x="0" y="101"/>
                    <a:pt x="1" y="109"/>
                  </a:cubicBezTo>
                  <a:cubicBezTo>
                    <a:pt x="3" y="125"/>
                    <a:pt x="13" y="140"/>
                    <a:pt x="24" y="152"/>
                  </a:cubicBezTo>
                  <a:cubicBezTo>
                    <a:pt x="26" y="155"/>
                    <a:pt x="29" y="158"/>
                    <a:pt x="32" y="160"/>
                  </a:cubicBezTo>
                  <a:cubicBezTo>
                    <a:pt x="35" y="162"/>
                    <a:pt x="40" y="163"/>
                    <a:pt x="44" y="165"/>
                  </a:cubicBezTo>
                  <a:cubicBezTo>
                    <a:pt x="55" y="168"/>
                    <a:pt x="66" y="171"/>
                    <a:pt x="78" y="172"/>
                  </a:cubicBezTo>
                  <a:cubicBezTo>
                    <a:pt x="83" y="173"/>
                    <a:pt x="89" y="173"/>
                    <a:pt x="95" y="173"/>
                  </a:cubicBezTo>
                  <a:cubicBezTo>
                    <a:pt x="100" y="173"/>
                    <a:pt x="105" y="170"/>
                    <a:pt x="109" y="168"/>
                  </a:cubicBezTo>
                  <a:cubicBezTo>
                    <a:pt x="115" y="165"/>
                    <a:pt x="120" y="162"/>
                    <a:pt x="124" y="158"/>
                  </a:cubicBezTo>
                  <a:cubicBezTo>
                    <a:pt x="129" y="154"/>
                    <a:pt x="133" y="148"/>
                    <a:pt x="136" y="143"/>
                  </a:cubicBezTo>
                  <a:cubicBezTo>
                    <a:pt x="139" y="139"/>
                    <a:pt x="142" y="135"/>
                    <a:pt x="143" y="130"/>
                  </a:cubicBezTo>
                  <a:cubicBezTo>
                    <a:pt x="144" y="124"/>
                    <a:pt x="143" y="118"/>
                    <a:pt x="145" y="113"/>
                  </a:cubicBezTo>
                  <a:cubicBezTo>
                    <a:pt x="146" y="109"/>
                    <a:pt x="149" y="107"/>
                    <a:pt x="151" y="103"/>
                  </a:cubicBezTo>
                  <a:cubicBezTo>
                    <a:pt x="158" y="93"/>
                    <a:pt x="148" y="80"/>
                    <a:pt x="154" y="70"/>
                  </a:cubicBezTo>
                  <a:cubicBezTo>
                    <a:pt x="157" y="63"/>
                    <a:pt x="164" y="59"/>
                    <a:pt x="167" y="52"/>
                  </a:cubicBezTo>
                  <a:cubicBezTo>
                    <a:pt x="170" y="45"/>
                    <a:pt x="170" y="37"/>
                    <a:pt x="167" y="31"/>
                  </a:cubicBezTo>
                  <a:cubicBezTo>
                    <a:pt x="162" y="20"/>
                    <a:pt x="152" y="12"/>
                    <a:pt x="141" y="7"/>
                  </a:cubicBezTo>
                  <a:cubicBezTo>
                    <a:pt x="129" y="2"/>
                    <a:pt x="113" y="0"/>
                    <a:pt x="103" y="9"/>
                  </a:cubicBezTo>
                  <a:cubicBezTo>
                    <a:pt x="100" y="11"/>
                    <a:pt x="99" y="13"/>
                    <a:pt x="96" y="15"/>
                  </a:cubicBezTo>
                  <a:cubicBezTo>
                    <a:pt x="87" y="24"/>
                    <a:pt x="75" y="24"/>
                    <a:pt x="63" y="23"/>
                  </a:cubicBezTo>
                  <a:cubicBezTo>
                    <a:pt x="55" y="23"/>
                    <a:pt x="47" y="22"/>
                    <a:pt x="39" y="25"/>
                  </a:cubicBezTo>
                  <a:cubicBezTo>
                    <a:pt x="31" y="28"/>
                    <a:pt x="23" y="35"/>
                    <a:pt x="21" y="43"/>
                  </a:cubicBezTo>
                  <a:cubicBezTo>
                    <a:pt x="20" y="47"/>
                    <a:pt x="20" y="52"/>
                    <a:pt x="20" y="57"/>
                  </a:cubicBezTo>
                </a:path>
              </a:pathLst>
            </a:custGeom>
            <a:solidFill>
              <a:srgbClr val="1F143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8" name="isļîḑè"/>
            <p:cNvSpPr/>
            <p:nvPr/>
          </p:nvSpPr>
          <p:spPr bwMode="auto">
            <a:xfrm>
              <a:off x="5838825" y="2613026"/>
              <a:ext cx="528638" cy="296863"/>
            </a:xfrm>
            <a:custGeom>
              <a:avLst/>
              <a:gdLst>
                <a:gd name="T0" fmla="*/ 333 w 333"/>
                <a:gd name="T1" fmla="*/ 48 h 187"/>
                <a:gd name="T2" fmla="*/ 0 w 333"/>
                <a:gd name="T3" fmla="*/ 0 h 187"/>
                <a:gd name="T4" fmla="*/ 29 w 333"/>
                <a:gd name="T5" fmla="*/ 187 h 187"/>
                <a:gd name="T6" fmla="*/ 333 w 333"/>
                <a:gd name="T7" fmla="*/ 48 h 187"/>
              </a:gdLst>
              <a:ahLst/>
              <a:cxnLst>
                <a:cxn ang="0">
                  <a:pos x="T0" y="T1"/>
                </a:cxn>
                <a:cxn ang="0">
                  <a:pos x="T2" y="T3"/>
                </a:cxn>
                <a:cxn ang="0">
                  <a:pos x="T4" y="T5"/>
                </a:cxn>
                <a:cxn ang="0">
                  <a:pos x="T6" y="T7"/>
                </a:cxn>
              </a:cxnLst>
              <a:rect l="0" t="0" r="r" b="b"/>
              <a:pathLst>
                <a:path w="333" h="187">
                  <a:moveTo>
                    <a:pt x="333" y="48"/>
                  </a:moveTo>
                  <a:lnTo>
                    <a:pt x="0" y="0"/>
                  </a:lnTo>
                  <a:lnTo>
                    <a:pt x="29" y="187"/>
                  </a:lnTo>
                  <a:lnTo>
                    <a:pt x="333" y="48"/>
                  </a:lnTo>
                  <a:close/>
                </a:path>
              </a:pathLst>
            </a:custGeom>
            <a:solidFill>
              <a:srgbClr val="EEEA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9" name="ïṣḻîḑê"/>
            <p:cNvSpPr/>
            <p:nvPr/>
          </p:nvSpPr>
          <p:spPr bwMode="auto">
            <a:xfrm>
              <a:off x="5838825" y="2613026"/>
              <a:ext cx="528638" cy="296863"/>
            </a:xfrm>
            <a:custGeom>
              <a:avLst/>
              <a:gdLst>
                <a:gd name="T0" fmla="*/ 333 w 333"/>
                <a:gd name="T1" fmla="*/ 48 h 187"/>
                <a:gd name="T2" fmla="*/ 0 w 333"/>
                <a:gd name="T3" fmla="*/ 0 h 187"/>
                <a:gd name="T4" fmla="*/ 29 w 333"/>
                <a:gd name="T5" fmla="*/ 187 h 187"/>
                <a:gd name="T6" fmla="*/ 333 w 333"/>
                <a:gd name="T7" fmla="*/ 48 h 187"/>
              </a:gdLst>
              <a:ahLst/>
              <a:cxnLst>
                <a:cxn ang="0">
                  <a:pos x="T0" y="T1"/>
                </a:cxn>
                <a:cxn ang="0">
                  <a:pos x="T2" y="T3"/>
                </a:cxn>
                <a:cxn ang="0">
                  <a:pos x="T4" y="T5"/>
                </a:cxn>
                <a:cxn ang="0">
                  <a:pos x="T6" y="T7"/>
                </a:cxn>
              </a:cxnLst>
              <a:rect l="0" t="0" r="r" b="b"/>
              <a:pathLst>
                <a:path w="333" h="187">
                  <a:moveTo>
                    <a:pt x="333" y="48"/>
                  </a:moveTo>
                  <a:lnTo>
                    <a:pt x="0" y="0"/>
                  </a:lnTo>
                  <a:lnTo>
                    <a:pt x="29" y="187"/>
                  </a:lnTo>
                  <a:lnTo>
                    <a:pt x="333" y="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0" name="îSḷîḑè"/>
            <p:cNvSpPr/>
            <p:nvPr/>
          </p:nvSpPr>
          <p:spPr bwMode="auto">
            <a:xfrm>
              <a:off x="6146800" y="2581276"/>
              <a:ext cx="300038" cy="273050"/>
            </a:xfrm>
            <a:custGeom>
              <a:avLst/>
              <a:gdLst>
                <a:gd name="T0" fmla="*/ 5 w 86"/>
                <a:gd name="T1" fmla="*/ 51 h 78"/>
                <a:gd name="T2" fmla="*/ 11 w 86"/>
                <a:gd name="T3" fmla="*/ 65 h 78"/>
                <a:gd name="T4" fmla="*/ 59 w 86"/>
                <a:gd name="T5" fmla="*/ 63 h 78"/>
                <a:gd name="T6" fmla="*/ 86 w 86"/>
                <a:gd name="T7" fmla="*/ 28 h 78"/>
                <a:gd name="T8" fmla="*/ 83 w 86"/>
                <a:gd name="T9" fmla="*/ 15 h 78"/>
                <a:gd name="T10" fmla="*/ 58 w 86"/>
                <a:gd name="T11" fmla="*/ 3 h 78"/>
                <a:gd name="T12" fmla="*/ 25 w 86"/>
                <a:gd name="T13" fmla="*/ 3 h 78"/>
                <a:gd name="T14" fmla="*/ 5 w 86"/>
                <a:gd name="T15" fmla="*/ 51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78">
                  <a:moveTo>
                    <a:pt x="5" y="51"/>
                  </a:moveTo>
                  <a:cubicBezTo>
                    <a:pt x="6" y="56"/>
                    <a:pt x="8" y="61"/>
                    <a:pt x="11" y="65"/>
                  </a:cubicBezTo>
                  <a:cubicBezTo>
                    <a:pt x="22" y="78"/>
                    <a:pt x="47" y="69"/>
                    <a:pt x="59" y="63"/>
                  </a:cubicBezTo>
                  <a:cubicBezTo>
                    <a:pt x="74" y="57"/>
                    <a:pt x="84" y="44"/>
                    <a:pt x="86" y="28"/>
                  </a:cubicBezTo>
                  <a:cubicBezTo>
                    <a:pt x="86" y="23"/>
                    <a:pt x="86" y="19"/>
                    <a:pt x="83" y="15"/>
                  </a:cubicBezTo>
                  <a:cubicBezTo>
                    <a:pt x="78" y="6"/>
                    <a:pt x="66" y="5"/>
                    <a:pt x="58" y="3"/>
                  </a:cubicBezTo>
                  <a:cubicBezTo>
                    <a:pt x="47" y="0"/>
                    <a:pt x="36" y="0"/>
                    <a:pt x="25" y="3"/>
                  </a:cubicBezTo>
                  <a:cubicBezTo>
                    <a:pt x="7" y="9"/>
                    <a:pt x="0" y="32"/>
                    <a:pt x="5" y="51"/>
                  </a:cubicBezTo>
                  <a:close/>
                </a:path>
              </a:pathLst>
            </a:custGeom>
            <a:solidFill>
              <a:srgbClr val="E95A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1" name="îṥlïḑê"/>
            <p:cNvSpPr/>
            <p:nvPr/>
          </p:nvSpPr>
          <p:spPr bwMode="auto">
            <a:xfrm>
              <a:off x="3462338" y="2613026"/>
              <a:ext cx="2411413" cy="619125"/>
            </a:xfrm>
            <a:custGeom>
              <a:avLst/>
              <a:gdLst>
                <a:gd name="T0" fmla="*/ 1491 w 1519"/>
                <a:gd name="T1" fmla="*/ 0 h 390"/>
                <a:gd name="T2" fmla="*/ 17 w 1519"/>
                <a:gd name="T3" fmla="*/ 185 h 390"/>
                <a:gd name="T4" fmla="*/ 0 w 1519"/>
                <a:gd name="T5" fmla="*/ 390 h 390"/>
                <a:gd name="T6" fmla="*/ 1519 w 1519"/>
                <a:gd name="T7" fmla="*/ 189 h 390"/>
                <a:gd name="T8" fmla="*/ 1491 w 1519"/>
                <a:gd name="T9" fmla="*/ 0 h 390"/>
              </a:gdLst>
              <a:ahLst/>
              <a:cxnLst>
                <a:cxn ang="0">
                  <a:pos x="T0" y="T1"/>
                </a:cxn>
                <a:cxn ang="0">
                  <a:pos x="T2" y="T3"/>
                </a:cxn>
                <a:cxn ang="0">
                  <a:pos x="T4" y="T5"/>
                </a:cxn>
                <a:cxn ang="0">
                  <a:pos x="T6" y="T7"/>
                </a:cxn>
                <a:cxn ang="0">
                  <a:pos x="T8" y="T9"/>
                </a:cxn>
              </a:cxnLst>
              <a:rect l="0" t="0" r="r" b="b"/>
              <a:pathLst>
                <a:path w="1519" h="390">
                  <a:moveTo>
                    <a:pt x="1491" y="0"/>
                  </a:moveTo>
                  <a:lnTo>
                    <a:pt x="17" y="185"/>
                  </a:lnTo>
                  <a:lnTo>
                    <a:pt x="0" y="390"/>
                  </a:lnTo>
                  <a:lnTo>
                    <a:pt x="1519" y="189"/>
                  </a:lnTo>
                  <a:lnTo>
                    <a:pt x="1491" y="0"/>
                  </a:lnTo>
                  <a:close/>
                </a:path>
              </a:pathLst>
            </a:custGeom>
            <a:solidFill>
              <a:srgbClr val="FFBB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2" name="ïślîde"/>
            <p:cNvSpPr/>
            <p:nvPr/>
          </p:nvSpPr>
          <p:spPr bwMode="auto">
            <a:xfrm>
              <a:off x="3462338" y="2613026"/>
              <a:ext cx="2411413" cy="619125"/>
            </a:xfrm>
            <a:custGeom>
              <a:avLst/>
              <a:gdLst>
                <a:gd name="T0" fmla="*/ 1491 w 1519"/>
                <a:gd name="T1" fmla="*/ 0 h 390"/>
                <a:gd name="T2" fmla="*/ 17 w 1519"/>
                <a:gd name="T3" fmla="*/ 185 h 390"/>
                <a:gd name="T4" fmla="*/ 0 w 1519"/>
                <a:gd name="T5" fmla="*/ 390 h 390"/>
                <a:gd name="T6" fmla="*/ 1519 w 1519"/>
                <a:gd name="T7" fmla="*/ 189 h 390"/>
                <a:gd name="T8" fmla="*/ 1491 w 1519"/>
                <a:gd name="T9" fmla="*/ 0 h 390"/>
              </a:gdLst>
              <a:ahLst/>
              <a:cxnLst>
                <a:cxn ang="0">
                  <a:pos x="T0" y="T1"/>
                </a:cxn>
                <a:cxn ang="0">
                  <a:pos x="T2" y="T3"/>
                </a:cxn>
                <a:cxn ang="0">
                  <a:pos x="T4" y="T5"/>
                </a:cxn>
                <a:cxn ang="0">
                  <a:pos x="T6" y="T7"/>
                </a:cxn>
                <a:cxn ang="0">
                  <a:pos x="T8" y="T9"/>
                </a:cxn>
              </a:cxnLst>
              <a:rect l="0" t="0" r="r" b="b"/>
              <a:pathLst>
                <a:path w="1519" h="390">
                  <a:moveTo>
                    <a:pt x="1491" y="0"/>
                  </a:moveTo>
                  <a:lnTo>
                    <a:pt x="17" y="185"/>
                  </a:lnTo>
                  <a:lnTo>
                    <a:pt x="0" y="390"/>
                  </a:lnTo>
                  <a:lnTo>
                    <a:pt x="1519" y="189"/>
                  </a:lnTo>
                  <a:lnTo>
                    <a:pt x="149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3" name="iṣḷíḓe"/>
            <p:cNvSpPr/>
            <p:nvPr/>
          </p:nvSpPr>
          <p:spPr bwMode="auto">
            <a:xfrm>
              <a:off x="3440113" y="2790826"/>
              <a:ext cx="976313" cy="223838"/>
            </a:xfrm>
            <a:custGeom>
              <a:avLst/>
              <a:gdLst>
                <a:gd name="T0" fmla="*/ 615 w 615"/>
                <a:gd name="T1" fmla="*/ 0 h 141"/>
                <a:gd name="T2" fmla="*/ 31 w 615"/>
                <a:gd name="T3" fmla="*/ 73 h 141"/>
                <a:gd name="T4" fmla="*/ 0 w 615"/>
                <a:gd name="T5" fmla="*/ 141 h 141"/>
                <a:gd name="T6" fmla="*/ 27 w 615"/>
                <a:gd name="T7" fmla="*/ 137 h 141"/>
                <a:gd name="T8" fmla="*/ 31 w 615"/>
                <a:gd name="T9" fmla="*/ 73 h 141"/>
                <a:gd name="T10" fmla="*/ 615 w 615"/>
                <a:gd name="T11" fmla="*/ 0 h 141"/>
                <a:gd name="T12" fmla="*/ 615 w 615"/>
                <a:gd name="T13" fmla="*/ 0 h 141"/>
              </a:gdLst>
              <a:ahLst/>
              <a:cxnLst>
                <a:cxn ang="0">
                  <a:pos x="T0" y="T1"/>
                </a:cxn>
                <a:cxn ang="0">
                  <a:pos x="T2" y="T3"/>
                </a:cxn>
                <a:cxn ang="0">
                  <a:pos x="T4" y="T5"/>
                </a:cxn>
                <a:cxn ang="0">
                  <a:pos x="T6" y="T7"/>
                </a:cxn>
                <a:cxn ang="0">
                  <a:pos x="T8" y="T9"/>
                </a:cxn>
                <a:cxn ang="0">
                  <a:pos x="T10" y="T11"/>
                </a:cxn>
                <a:cxn ang="0">
                  <a:pos x="T12" y="T13"/>
                </a:cxn>
              </a:cxnLst>
              <a:rect l="0" t="0" r="r" b="b"/>
              <a:pathLst>
                <a:path w="615" h="141">
                  <a:moveTo>
                    <a:pt x="615" y="0"/>
                  </a:moveTo>
                  <a:lnTo>
                    <a:pt x="31" y="73"/>
                  </a:lnTo>
                  <a:lnTo>
                    <a:pt x="0" y="141"/>
                  </a:lnTo>
                  <a:lnTo>
                    <a:pt x="27" y="137"/>
                  </a:lnTo>
                  <a:lnTo>
                    <a:pt x="31" y="73"/>
                  </a:lnTo>
                  <a:lnTo>
                    <a:pt x="615" y="0"/>
                  </a:lnTo>
                  <a:lnTo>
                    <a:pt x="615"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4" name="ïṣļîḓé"/>
            <p:cNvSpPr/>
            <p:nvPr/>
          </p:nvSpPr>
          <p:spPr bwMode="auto">
            <a:xfrm>
              <a:off x="3440113" y="2790826"/>
              <a:ext cx="976313" cy="223838"/>
            </a:xfrm>
            <a:custGeom>
              <a:avLst/>
              <a:gdLst>
                <a:gd name="T0" fmla="*/ 615 w 615"/>
                <a:gd name="T1" fmla="*/ 0 h 141"/>
                <a:gd name="T2" fmla="*/ 31 w 615"/>
                <a:gd name="T3" fmla="*/ 73 h 141"/>
                <a:gd name="T4" fmla="*/ 0 w 615"/>
                <a:gd name="T5" fmla="*/ 141 h 141"/>
                <a:gd name="T6" fmla="*/ 27 w 615"/>
                <a:gd name="T7" fmla="*/ 137 h 141"/>
                <a:gd name="T8" fmla="*/ 31 w 615"/>
                <a:gd name="T9" fmla="*/ 73 h 141"/>
                <a:gd name="T10" fmla="*/ 615 w 615"/>
                <a:gd name="T11" fmla="*/ 0 h 141"/>
                <a:gd name="T12" fmla="*/ 615 w 615"/>
                <a:gd name="T13" fmla="*/ 0 h 141"/>
              </a:gdLst>
              <a:ahLst/>
              <a:cxnLst>
                <a:cxn ang="0">
                  <a:pos x="T0" y="T1"/>
                </a:cxn>
                <a:cxn ang="0">
                  <a:pos x="T2" y="T3"/>
                </a:cxn>
                <a:cxn ang="0">
                  <a:pos x="T4" y="T5"/>
                </a:cxn>
                <a:cxn ang="0">
                  <a:pos x="T6" y="T7"/>
                </a:cxn>
                <a:cxn ang="0">
                  <a:pos x="T8" y="T9"/>
                </a:cxn>
                <a:cxn ang="0">
                  <a:pos x="T10" y="T11"/>
                </a:cxn>
                <a:cxn ang="0">
                  <a:pos x="T12" y="T13"/>
                </a:cxn>
              </a:cxnLst>
              <a:rect l="0" t="0" r="r" b="b"/>
              <a:pathLst>
                <a:path w="615" h="141">
                  <a:moveTo>
                    <a:pt x="615" y="0"/>
                  </a:moveTo>
                  <a:lnTo>
                    <a:pt x="31" y="73"/>
                  </a:lnTo>
                  <a:lnTo>
                    <a:pt x="0" y="141"/>
                  </a:lnTo>
                  <a:lnTo>
                    <a:pt x="27" y="137"/>
                  </a:lnTo>
                  <a:lnTo>
                    <a:pt x="31" y="73"/>
                  </a:lnTo>
                  <a:lnTo>
                    <a:pt x="615" y="0"/>
                  </a:lnTo>
                  <a:lnTo>
                    <a:pt x="6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5" name="ï$1ïḓe"/>
            <p:cNvSpPr/>
            <p:nvPr/>
          </p:nvSpPr>
          <p:spPr bwMode="auto">
            <a:xfrm>
              <a:off x="3482975" y="2613026"/>
              <a:ext cx="2359025" cy="395288"/>
            </a:xfrm>
            <a:custGeom>
              <a:avLst/>
              <a:gdLst>
                <a:gd name="T0" fmla="*/ 1478 w 1486"/>
                <a:gd name="T1" fmla="*/ 0 h 249"/>
                <a:gd name="T2" fmla="*/ 1191 w 1486"/>
                <a:gd name="T3" fmla="*/ 35 h 249"/>
                <a:gd name="T4" fmla="*/ 1094 w 1486"/>
                <a:gd name="T5" fmla="*/ 48 h 249"/>
                <a:gd name="T6" fmla="*/ 819 w 1486"/>
                <a:gd name="T7" fmla="*/ 81 h 249"/>
                <a:gd name="T8" fmla="*/ 588 w 1486"/>
                <a:gd name="T9" fmla="*/ 112 h 249"/>
                <a:gd name="T10" fmla="*/ 4 w 1486"/>
                <a:gd name="T11" fmla="*/ 185 h 249"/>
                <a:gd name="T12" fmla="*/ 0 w 1486"/>
                <a:gd name="T13" fmla="*/ 249 h 249"/>
                <a:gd name="T14" fmla="*/ 1486 w 1486"/>
                <a:gd name="T15" fmla="*/ 64 h 249"/>
                <a:gd name="T16" fmla="*/ 1478 w 1486"/>
                <a:gd name="T17"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6" h="249">
                  <a:moveTo>
                    <a:pt x="1478" y="0"/>
                  </a:moveTo>
                  <a:lnTo>
                    <a:pt x="1191" y="35"/>
                  </a:lnTo>
                  <a:lnTo>
                    <a:pt x="1094" y="48"/>
                  </a:lnTo>
                  <a:lnTo>
                    <a:pt x="819" y="81"/>
                  </a:lnTo>
                  <a:lnTo>
                    <a:pt x="588" y="112"/>
                  </a:lnTo>
                  <a:lnTo>
                    <a:pt x="4" y="185"/>
                  </a:lnTo>
                  <a:lnTo>
                    <a:pt x="0" y="249"/>
                  </a:lnTo>
                  <a:lnTo>
                    <a:pt x="1486" y="64"/>
                  </a:lnTo>
                  <a:lnTo>
                    <a:pt x="1478" y="0"/>
                  </a:lnTo>
                  <a:close/>
                </a:path>
              </a:pathLst>
            </a:custGeom>
            <a:solidFill>
              <a:srgbClr val="FFC9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6" name="î$lîdê"/>
            <p:cNvSpPr/>
            <p:nvPr/>
          </p:nvSpPr>
          <p:spPr bwMode="auto">
            <a:xfrm>
              <a:off x="3482975" y="2613026"/>
              <a:ext cx="2359025" cy="395288"/>
            </a:xfrm>
            <a:custGeom>
              <a:avLst/>
              <a:gdLst>
                <a:gd name="T0" fmla="*/ 1478 w 1486"/>
                <a:gd name="T1" fmla="*/ 0 h 249"/>
                <a:gd name="T2" fmla="*/ 1191 w 1486"/>
                <a:gd name="T3" fmla="*/ 35 h 249"/>
                <a:gd name="T4" fmla="*/ 1094 w 1486"/>
                <a:gd name="T5" fmla="*/ 48 h 249"/>
                <a:gd name="T6" fmla="*/ 819 w 1486"/>
                <a:gd name="T7" fmla="*/ 81 h 249"/>
                <a:gd name="T8" fmla="*/ 588 w 1486"/>
                <a:gd name="T9" fmla="*/ 112 h 249"/>
                <a:gd name="T10" fmla="*/ 4 w 1486"/>
                <a:gd name="T11" fmla="*/ 185 h 249"/>
                <a:gd name="T12" fmla="*/ 0 w 1486"/>
                <a:gd name="T13" fmla="*/ 249 h 249"/>
                <a:gd name="T14" fmla="*/ 1486 w 1486"/>
                <a:gd name="T15" fmla="*/ 64 h 249"/>
                <a:gd name="T16" fmla="*/ 1478 w 1486"/>
                <a:gd name="T17"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6" h="249">
                  <a:moveTo>
                    <a:pt x="1478" y="0"/>
                  </a:moveTo>
                  <a:lnTo>
                    <a:pt x="1191" y="35"/>
                  </a:lnTo>
                  <a:lnTo>
                    <a:pt x="1094" y="48"/>
                  </a:lnTo>
                  <a:lnTo>
                    <a:pt x="819" y="81"/>
                  </a:lnTo>
                  <a:lnTo>
                    <a:pt x="588" y="112"/>
                  </a:lnTo>
                  <a:lnTo>
                    <a:pt x="4" y="185"/>
                  </a:lnTo>
                  <a:lnTo>
                    <a:pt x="0" y="249"/>
                  </a:lnTo>
                  <a:lnTo>
                    <a:pt x="1486" y="64"/>
                  </a:lnTo>
                  <a:lnTo>
                    <a:pt x="14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7" name="í$ļîḓè"/>
            <p:cNvSpPr/>
            <p:nvPr/>
          </p:nvSpPr>
          <p:spPr bwMode="auto">
            <a:xfrm>
              <a:off x="3451225" y="3130551"/>
              <a:ext cx="20638" cy="101600"/>
            </a:xfrm>
            <a:custGeom>
              <a:avLst/>
              <a:gdLst>
                <a:gd name="T0" fmla="*/ 13 w 13"/>
                <a:gd name="T1" fmla="*/ 0 h 64"/>
                <a:gd name="T2" fmla="*/ 0 w 13"/>
                <a:gd name="T3" fmla="*/ 0 h 64"/>
                <a:gd name="T4" fmla="*/ 7 w 13"/>
                <a:gd name="T5" fmla="*/ 64 h 64"/>
                <a:gd name="T6" fmla="*/ 13 w 13"/>
                <a:gd name="T7" fmla="*/ 0 h 64"/>
              </a:gdLst>
              <a:ahLst/>
              <a:cxnLst>
                <a:cxn ang="0">
                  <a:pos x="T0" y="T1"/>
                </a:cxn>
                <a:cxn ang="0">
                  <a:pos x="T2" y="T3"/>
                </a:cxn>
                <a:cxn ang="0">
                  <a:pos x="T4" y="T5"/>
                </a:cxn>
                <a:cxn ang="0">
                  <a:pos x="T6" y="T7"/>
                </a:cxn>
              </a:cxnLst>
              <a:rect l="0" t="0" r="r" b="b"/>
              <a:pathLst>
                <a:path w="13" h="64">
                  <a:moveTo>
                    <a:pt x="13" y="0"/>
                  </a:moveTo>
                  <a:lnTo>
                    <a:pt x="0" y="0"/>
                  </a:lnTo>
                  <a:lnTo>
                    <a:pt x="7" y="64"/>
                  </a:lnTo>
                  <a:lnTo>
                    <a:pt x="13" y="0"/>
                  </a:lnTo>
                  <a:close/>
                </a:path>
              </a:pathLst>
            </a:custGeom>
            <a:solidFill>
              <a:srgbClr val="D3D2D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8" name="i$ļïḍê"/>
            <p:cNvSpPr/>
            <p:nvPr/>
          </p:nvSpPr>
          <p:spPr bwMode="auto">
            <a:xfrm>
              <a:off x="3451225" y="3130551"/>
              <a:ext cx="20638" cy="101600"/>
            </a:xfrm>
            <a:custGeom>
              <a:avLst/>
              <a:gdLst>
                <a:gd name="T0" fmla="*/ 13 w 13"/>
                <a:gd name="T1" fmla="*/ 0 h 64"/>
                <a:gd name="T2" fmla="*/ 0 w 13"/>
                <a:gd name="T3" fmla="*/ 0 h 64"/>
                <a:gd name="T4" fmla="*/ 7 w 13"/>
                <a:gd name="T5" fmla="*/ 64 h 64"/>
                <a:gd name="T6" fmla="*/ 13 w 13"/>
                <a:gd name="T7" fmla="*/ 0 h 64"/>
              </a:gdLst>
              <a:ahLst/>
              <a:cxnLst>
                <a:cxn ang="0">
                  <a:pos x="T0" y="T1"/>
                </a:cxn>
                <a:cxn ang="0">
                  <a:pos x="T2" y="T3"/>
                </a:cxn>
                <a:cxn ang="0">
                  <a:pos x="T4" y="T5"/>
                </a:cxn>
                <a:cxn ang="0">
                  <a:pos x="T6" y="T7"/>
                </a:cxn>
              </a:cxnLst>
              <a:rect l="0" t="0" r="r" b="b"/>
              <a:pathLst>
                <a:path w="13" h="64">
                  <a:moveTo>
                    <a:pt x="13" y="0"/>
                  </a:moveTo>
                  <a:lnTo>
                    <a:pt x="0" y="0"/>
                  </a:lnTo>
                  <a:lnTo>
                    <a:pt x="7" y="64"/>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9" name="iṩlîďe"/>
            <p:cNvSpPr/>
            <p:nvPr/>
          </p:nvSpPr>
          <p:spPr bwMode="auto">
            <a:xfrm>
              <a:off x="3462338" y="2822576"/>
              <a:ext cx="2411413" cy="409575"/>
            </a:xfrm>
            <a:custGeom>
              <a:avLst/>
              <a:gdLst>
                <a:gd name="T0" fmla="*/ 1510 w 1519"/>
                <a:gd name="T1" fmla="*/ 0 h 258"/>
                <a:gd name="T2" fmla="*/ 6 w 1519"/>
                <a:gd name="T3" fmla="*/ 194 h 258"/>
                <a:gd name="T4" fmla="*/ 0 w 1519"/>
                <a:gd name="T5" fmla="*/ 258 h 258"/>
                <a:gd name="T6" fmla="*/ 1519 w 1519"/>
                <a:gd name="T7" fmla="*/ 57 h 258"/>
                <a:gd name="T8" fmla="*/ 1510 w 1519"/>
                <a:gd name="T9" fmla="*/ 0 h 258"/>
              </a:gdLst>
              <a:ahLst/>
              <a:cxnLst>
                <a:cxn ang="0">
                  <a:pos x="T0" y="T1"/>
                </a:cxn>
                <a:cxn ang="0">
                  <a:pos x="T2" y="T3"/>
                </a:cxn>
                <a:cxn ang="0">
                  <a:pos x="T4" y="T5"/>
                </a:cxn>
                <a:cxn ang="0">
                  <a:pos x="T6" y="T7"/>
                </a:cxn>
                <a:cxn ang="0">
                  <a:pos x="T8" y="T9"/>
                </a:cxn>
              </a:cxnLst>
              <a:rect l="0" t="0" r="r" b="b"/>
              <a:pathLst>
                <a:path w="1519" h="258">
                  <a:moveTo>
                    <a:pt x="1510" y="0"/>
                  </a:moveTo>
                  <a:lnTo>
                    <a:pt x="6" y="194"/>
                  </a:lnTo>
                  <a:lnTo>
                    <a:pt x="0" y="258"/>
                  </a:lnTo>
                  <a:lnTo>
                    <a:pt x="1519" y="57"/>
                  </a:lnTo>
                  <a:lnTo>
                    <a:pt x="1510" y="0"/>
                  </a:lnTo>
                  <a:close/>
                </a:path>
              </a:pathLst>
            </a:custGeom>
            <a:solidFill>
              <a:srgbClr val="D39C0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0" name="ïSḷîďè"/>
            <p:cNvSpPr/>
            <p:nvPr/>
          </p:nvSpPr>
          <p:spPr bwMode="auto">
            <a:xfrm>
              <a:off x="3462338" y="2822576"/>
              <a:ext cx="2411413" cy="409575"/>
            </a:xfrm>
            <a:custGeom>
              <a:avLst/>
              <a:gdLst>
                <a:gd name="T0" fmla="*/ 1510 w 1519"/>
                <a:gd name="T1" fmla="*/ 0 h 258"/>
                <a:gd name="T2" fmla="*/ 6 w 1519"/>
                <a:gd name="T3" fmla="*/ 194 h 258"/>
                <a:gd name="T4" fmla="*/ 0 w 1519"/>
                <a:gd name="T5" fmla="*/ 258 h 258"/>
                <a:gd name="T6" fmla="*/ 1519 w 1519"/>
                <a:gd name="T7" fmla="*/ 57 h 258"/>
                <a:gd name="T8" fmla="*/ 1510 w 1519"/>
                <a:gd name="T9" fmla="*/ 0 h 258"/>
              </a:gdLst>
              <a:ahLst/>
              <a:cxnLst>
                <a:cxn ang="0">
                  <a:pos x="T0" y="T1"/>
                </a:cxn>
                <a:cxn ang="0">
                  <a:pos x="T2" y="T3"/>
                </a:cxn>
                <a:cxn ang="0">
                  <a:pos x="T4" y="T5"/>
                </a:cxn>
                <a:cxn ang="0">
                  <a:pos x="T6" y="T7"/>
                </a:cxn>
                <a:cxn ang="0">
                  <a:pos x="T8" y="T9"/>
                </a:cxn>
              </a:cxnLst>
              <a:rect l="0" t="0" r="r" b="b"/>
              <a:pathLst>
                <a:path w="1519" h="258">
                  <a:moveTo>
                    <a:pt x="1510" y="0"/>
                  </a:moveTo>
                  <a:lnTo>
                    <a:pt x="6" y="194"/>
                  </a:lnTo>
                  <a:lnTo>
                    <a:pt x="0" y="258"/>
                  </a:lnTo>
                  <a:lnTo>
                    <a:pt x="1519" y="57"/>
                  </a:lnTo>
                  <a:lnTo>
                    <a:pt x="15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1" name="ïSļidê"/>
            <p:cNvSpPr/>
            <p:nvPr/>
          </p:nvSpPr>
          <p:spPr bwMode="auto">
            <a:xfrm>
              <a:off x="3111500" y="2906713"/>
              <a:ext cx="420688" cy="363538"/>
            </a:xfrm>
            <a:custGeom>
              <a:avLst/>
              <a:gdLst>
                <a:gd name="T0" fmla="*/ 108 w 120"/>
                <a:gd name="T1" fmla="*/ 0 h 104"/>
                <a:gd name="T2" fmla="*/ 120 w 120"/>
                <a:gd name="T3" fmla="*/ 90 h 104"/>
                <a:gd name="T4" fmla="*/ 27 w 120"/>
                <a:gd name="T5" fmla="*/ 103 h 104"/>
                <a:gd name="T6" fmla="*/ 10 w 120"/>
                <a:gd name="T7" fmla="*/ 90 h 104"/>
                <a:gd name="T8" fmla="*/ 1 w 120"/>
                <a:gd name="T9" fmla="*/ 27 h 104"/>
                <a:gd name="T10" fmla="*/ 15 w 120"/>
                <a:gd name="T11" fmla="*/ 10 h 104"/>
                <a:gd name="T12" fmla="*/ 108 w 120"/>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120" h="104">
                  <a:moveTo>
                    <a:pt x="108" y="0"/>
                  </a:moveTo>
                  <a:cubicBezTo>
                    <a:pt x="120" y="90"/>
                    <a:pt x="120" y="90"/>
                    <a:pt x="120" y="90"/>
                  </a:cubicBezTo>
                  <a:cubicBezTo>
                    <a:pt x="27" y="103"/>
                    <a:pt x="27" y="103"/>
                    <a:pt x="27" y="103"/>
                  </a:cubicBezTo>
                  <a:cubicBezTo>
                    <a:pt x="19" y="104"/>
                    <a:pt x="11" y="98"/>
                    <a:pt x="10" y="90"/>
                  </a:cubicBezTo>
                  <a:cubicBezTo>
                    <a:pt x="1" y="27"/>
                    <a:pt x="1" y="27"/>
                    <a:pt x="1" y="27"/>
                  </a:cubicBezTo>
                  <a:cubicBezTo>
                    <a:pt x="0" y="19"/>
                    <a:pt x="6" y="11"/>
                    <a:pt x="15" y="10"/>
                  </a:cubicBezTo>
                  <a:lnTo>
                    <a:pt x="108" y="0"/>
                  </a:lnTo>
                  <a:close/>
                </a:path>
              </a:pathLst>
            </a:custGeom>
            <a:solidFill>
              <a:srgbClr val="68838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2" name="ïṩļïdé"/>
            <p:cNvSpPr/>
            <p:nvPr/>
          </p:nvSpPr>
          <p:spPr bwMode="auto">
            <a:xfrm>
              <a:off x="3073400" y="2895601"/>
              <a:ext cx="223838" cy="392113"/>
            </a:xfrm>
            <a:custGeom>
              <a:avLst/>
              <a:gdLst>
                <a:gd name="T0" fmla="*/ 108 w 141"/>
                <a:gd name="T1" fmla="*/ 0 h 247"/>
                <a:gd name="T2" fmla="*/ 141 w 141"/>
                <a:gd name="T3" fmla="*/ 240 h 247"/>
                <a:gd name="T4" fmla="*/ 35 w 141"/>
                <a:gd name="T5" fmla="*/ 247 h 247"/>
                <a:gd name="T6" fmla="*/ 0 w 141"/>
                <a:gd name="T7" fmla="*/ 27 h 247"/>
                <a:gd name="T8" fmla="*/ 108 w 141"/>
                <a:gd name="T9" fmla="*/ 0 h 247"/>
              </a:gdLst>
              <a:ahLst/>
              <a:cxnLst>
                <a:cxn ang="0">
                  <a:pos x="T0" y="T1"/>
                </a:cxn>
                <a:cxn ang="0">
                  <a:pos x="T2" y="T3"/>
                </a:cxn>
                <a:cxn ang="0">
                  <a:pos x="T4" y="T5"/>
                </a:cxn>
                <a:cxn ang="0">
                  <a:pos x="T6" y="T7"/>
                </a:cxn>
                <a:cxn ang="0">
                  <a:pos x="T8" y="T9"/>
                </a:cxn>
              </a:cxnLst>
              <a:rect l="0" t="0" r="r" b="b"/>
              <a:pathLst>
                <a:path w="141" h="247">
                  <a:moveTo>
                    <a:pt x="108" y="0"/>
                  </a:moveTo>
                  <a:lnTo>
                    <a:pt x="141" y="240"/>
                  </a:lnTo>
                  <a:lnTo>
                    <a:pt x="35" y="247"/>
                  </a:lnTo>
                  <a:lnTo>
                    <a:pt x="0" y="27"/>
                  </a:lnTo>
                  <a:lnTo>
                    <a:pt x="108" y="0"/>
                  </a:lnTo>
                  <a:close/>
                </a:path>
              </a:pathLst>
            </a:custGeom>
            <a:solidFill>
              <a:srgbClr val="C95B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3" name="îśḻíḑé"/>
            <p:cNvSpPr/>
            <p:nvPr/>
          </p:nvSpPr>
          <p:spPr bwMode="auto">
            <a:xfrm>
              <a:off x="3311525" y="2881313"/>
              <a:ext cx="150813" cy="403225"/>
            </a:xfrm>
            <a:custGeom>
              <a:avLst/>
              <a:gdLst>
                <a:gd name="T0" fmla="*/ 0 w 95"/>
                <a:gd name="T1" fmla="*/ 7 h 254"/>
                <a:gd name="T2" fmla="*/ 35 w 95"/>
                <a:gd name="T3" fmla="*/ 254 h 254"/>
                <a:gd name="T4" fmla="*/ 95 w 95"/>
                <a:gd name="T5" fmla="*/ 249 h 254"/>
                <a:gd name="T6" fmla="*/ 59 w 95"/>
                <a:gd name="T7" fmla="*/ 0 h 254"/>
                <a:gd name="T8" fmla="*/ 51 w 95"/>
                <a:gd name="T9" fmla="*/ 3 h 254"/>
                <a:gd name="T10" fmla="*/ 84 w 95"/>
                <a:gd name="T11" fmla="*/ 243 h 254"/>
                <a:gd name="T12" fmla="*/ 42 w 95"/>
                <a:gd name="T13" fmla="*/ 245 h 254"/>
                <a:gd name="T14" fmla="*/ 9 w 95"/>
                <a:gd name="T15" fmla="*/ 5 h 254"/>
                <a:gd name="T16" fmla="*/ 0 w 95"/>
                <a:gd name="T17" fmla="*/ 7 h 254"/>
                <a:gd name="T18" fmla="*/ 0 w 95"/>
                <a:gd name="T19" fmla="*/ 7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254">
                  <a:moveTo>
                    <a:pt x="0" y="7"/>
                  </a:moveTo>
                  <a:lnTo>
                    <a:pt x="35" y="254"/>
                  </a:lnTo>
                  <a:lnTo>
                    <a:pt x="95" y="249"/>
                  </a:lnTo>
                  <a:lnTo>
                    <a:pt x="59" y="0"/>
                  </a:lnTo>
                  <a:lnTo>
                    <a:pt x="51" y="3"/>
                  </a:lnTo>
                  <a:lnTo>
                    <a:pt x="84" y="243"/>
                  </a:lnTo>
                  <a:lnTo>
                    <a:pt x="42" y="245"/>
                  </a:lnTo>
                  <a:lnTo>
                    <a:pt x="9" y="5"/>
                  </a:lnTo>
                  <a:lnTo>
                    <a:pt x="0" y="7"/>
                  </a:lnTo>
                  <a:lnTo>
                    <a:pt x="0" y="7"/>
                  </a:lnTo>
                  <a:close/>
                </a:path>
              </a:pathLst>
            </a:custGeom>
            <a:solidFill>
              <a:srgbClr val="506D7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4" name="i$ḷiḓè"/>
            <p:cNvSpPr/>
            <p:nvPr/>
          </p:nvSpPr>
          <p:spPr bwMode="auto">
            <a:xfrm>
              <a:off x="5794375" y="2703513"/>
              <a:ext cx="122238" cy="130175"/>
            </a:xfrm>
            <a:custGeom>
              <a:avLst/>
              <a:gdLst>
                <a:gd name="T0" fmla="*/ 22 w 35"/>
                <a:gd name="T1" fmla="*/ 35 h 37"/>
                <a:gd name="T2" fmla="*/ 2 w 35"/>
                <a:gd name="T3" fmla="*/ 23 h 37"/>
                <a:gd name="T4" fmla="*/ 13 w 35"/>
                <a:gd name="T5" fmla="*/ 3 h 37"/>
                <a:gd name="T6" fmla="*/ 32 w 35"/>
                <a:gd name="T7" fmla="*/ 15 h 37"/>
                <a:gd name="T8" fmla="*/ 22 w 35"/>
                <a:gd name="T9" fmla="*/ 35 h 37"/>
              </a:gdLst>
              <a:ahLst/>
              <a:cxnLst>
                <a:cxn ang="0">
                  <a:pos x="T0" y="T1"/>
                </a:cxn>
                <a:cxn ang="0">
                  <a:pos x="T2" y="T3"/>
                </a:cxn>
                <a:cxn ang="0">
                  <a:pos x="T4" y="T5"/>
                </a:cxn>
                <a:cxn ang="0">
                  <a:pos x="T6" y="T7"/>
                </a:cxn>
                <a:cxn ang="0">
                  <a:pos x="T8" y="T9"/>
                </a:cxn>
              </a:cxnLst>
              <a:rect l="0" t="0" r="r" b="b"/>
              <a:pathLst>
                <a:path w="35" h="37">
                  <a:moveTo>
                    <a:pt x="22" y="35"/>
                  </a:moveTo>
                  <a:cubicBezTo>
                    <a:pt x="14" y="37"/>
                    <a:pt x="5" y="32"/>
                    <a:pt x="2" y="23"/>
                  </a:cubicBezTo>
                  <a:cubicBezTo>
                    <a:pt x="0" y="14"/>
                    <a:pt x="5" y="5"/>
                    <a:pt x="13" y="3"/>
                  </a:cubicBezTo>
                  <a:cubicBezTo>
                    <a:pt x="21" y="0"/>
                    <a:pt x="30" y="6"/>
                    <a:pt x="32" y="15"/>
                  </a:cubicBezTo>
                  <a:cubicBezTo>
                    <a:pt x="35" y="23"/>
                    <a:pt x="30" y="32"/>
                    <a:pt x="22" y="35"/>
                  </a:cubicBezTo>
                  <a:close/>
                </a:path>
              </a:pathLst>
            </a:custGeom>
            <a:solidFill>
              <a:srgbClr val="EEEA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5" name="ïSľiďe"/>
            <p:cNvSpPr/>
            <p:nvPr/>
          </p:nvSpPr>
          <p:spPr bwMode="auto">
            <a:xfrm>
              <a:off x="5815013" y="2816226"/>
              <a:ext cx="107950" cy="100013"/>
            </a:xfrm>
            <a:custGeom>
              <a:avLst/>
              <a:gdLst>
                <a:gd name="T0" fmla="*/ 19 w 31"/>
                <a:gd name="T1" fmla="*/ 27 h 29"/>
                <a:gd name="T2" fmla="*/ 2 w 31"/>
                <a:gd name="T3" fmla="*/ 19 h 29"/>
                <a:gd name="T4" fmla="*/ 12 w 31"/>
                <a:gd name="T5" fmla="*/ 2 h 29"/>
                <a:gd name="T6" fmla="*/ 29 w 31"/>
                <a:gd name="T7" fmla="*/ 11 h 29"/>
                <a:gd name="T8" fmla="*/ 19 w 31"/>
                <a:gd name="T9" fmla="*/ 27 h 29"/>
              </a:gdLst>
              <a:ahLst/>
              <a:cxnLst>
                <a:cxn ang="0">
                  <a:pos x="T0" y="T1"/>
                </a:cxn>
                <a:cxn ang="0">
                  <a:pos x="T2" y="T3"/>
                </a:cxn>
                <a:cxn ang="0">
                  <a:pos x="T4" y="T5"/>
                </a:cxn>
                <a:cxn ang="0">
                  <a:pos x="T6" y="T7"/>
                </a:cxn>
                <a:cxn ang="0">
                  <a:pos x="T8" y="T9"/>
                </a:cxn>
              </a:cxnLst>
              <a:rect l="0" t="0" r="r" b="b"/>
              <a:pathLst>
                <a:path w="31" h="29">
                  <a:moveTo>
                    <a:pt x="19" y="27"/>
                  </a:moveTo>
                  <a:cubicBezTo>
                    <a:pt x="11" y="29"/>
                    <a:pt x="4" y="25"/>
                    <a:pt x="2" y="19"/>
                  </a:cubicBezTo>
                  <a:cubicBezTo>
                    <a:pt x="0" y="12"/>
                    <a:pt x="4" y="4"/>
                    <a:pt x="12" y="2"/>
                  </a:cubicBezTo>
                  <a:cubicBezTo>
                    <a:pt x="19" y="0"/>
                    <a:pt x="27" y="4"/>
                    <a:pt x="29" y="11"/>
                  </a:cubicBezTo>
                  <a:cubicBezTo>
                    <a:pt x="31" y="18"/>
                    <a:pt x="26" y="25"/>
                    <a:pt x="19" y="27"/>
                  </a:cubicBezTo>
                  <a:close/>
                </a:path>
              </a:pathLst>
            </a:custGeom>
            <a:solidFill>
              <a:srgbClr val="EEEA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6" name="iṣľiḑé"/>
            <p:cNvSpPr/>
            <p:nvPr/>
          </p:nvSpPr>
          <p:spPr bwMode="auto">
            <a:xfrm>
              <a:off x="5780088" y="2606676"/>
              <a:ext cx="111125" cy="114300"/>
            </a:xfrm>
            <a:custGeom>
              <a:avLst/>
              <a:gdLst>
                <a:gd name="T0" fmla="*/ 20 w 32"/>
                <a:gd name="T1" fmla="*/ 31 h 33"/>
                <a:gd name="T2" fmla="*/ 2 w 32"/>
                <a:gd name="T3" fmla="*/ 21 h 33"/>
                <a:gd name="T4" fmla="*/ 12 w 32"/>
                <a:gd name="T5" fmla="*/ 2 h 33"/>
                <a:gd name="T6" fmla="*/ 29 w 32"/>
                <a:gd name="T7" fmla="*/ 13 h 33"/>
                <a:gd name="T8" fmla="*/ 20 w 32"/>
                <a:gd name="T9" fmla="*/ 31 h 33"/>
              </a:gdLst>
              <a:ahLst/>
              <a:cxnLst>
                <a:cxn ang="0">
                  <a:pos x="T0" y="T1"/>
                </a:cxn>
                <a:cxn ang="0">
                  <a:pos x="T2" y="T3"/>
                </a:cxn>
                <a:cxn ang="0">
                  <a:pos x="T4" y="T5"/>
                </a:cxn>
                <a:cxn ang="0">
                  <a:pos x="T6" y="T7"/>
                </a:cxn>
                <a:cxn ang="0">
                  <a:pos x="T8" y="T9"/>
                </a:cxn>
              </a:cxnLst>
              <a:rect l="0" t="0" r="r" b="b"/>
              <a:pathLst>
                <a:path w="32" h="33">
                  <a:moveTo>
                    <a:pt x="20" y="31"/>
                  </a:moveTo>
                  <a:cubicBezTo>
                    <a:pt x="13" y="33"/>
                    <a:pt x="5" y="29"/>
                    <a:pt x="2" y="21"/>
                  </a:cubicBezTo>
                  <a:cubicBezTo>
                    <a:pt x="0" y="13"/>
                    <a:pt x="4" y="4"/>
                    <a:pt x="12" y="2"/>
                  </a:cubicBezTo>
                  <a:cubicBezTo>
                    <a:pt x="19" y="0"/>
                    <a:pt x="27" y="5"/>
                    <a:pt x="29" y="13"/>
                  </a:cubicBezTo>
                  <a:cubicBezTo>
                    <a:pt x="32" y="21"/>
                    <a:pt x="28" y="29"/>
                    <a:pt x="20" y="31"/>
                  </a:cubicBezTo>
                  <a:close/>
                </a:path>
              </a:pathLst>
            </a:custGeom>
            <a:solidFill>
              <a:srgbClr val="EEEA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7" name="îṧ1ïďê"/>
            <p:cNvSpPr/>
            <p:nvPr/>
          </p:nvSpPr>
          <p:spPr bwMode="auto">
            <a:xfrm>
              <a:off x="3957638" y="3867151"/>
              <a:ext cx="895350" cy="1703388"/>
            </a:xfrm>
            <a:custGeom>
              <a:avLst/>
              <a:gdLst>
                <a:gd name="T0" fmla="*/ 41 w 256"/>
                <a:gd name="T1" fmla="*/ 335 h 487"/>
                <a:gd name="T2" fmla="*/ 77 w 256"/>
                <a:gd name="T3" fmla="*/ 151 h 487"/>
                <a:gd name="T4" fmla="*/ 84 w 256"/>
                <a:gd name="T5" fmla="*/ 92 h 487"/>
                <a:gd name="T6" fmla="*/ 95 w 256"/>
                <a:gd name="T7" fmla="*/ 20 h 487"/>
                <a:gd name="T8" fmla="*/ 130 w 256"/>
                <a:gd name="T9" fmla="*/ 6 h 487"/>
                <a:gd name="T10" fmla="*/ 213 w 256"/>
                <a:gd name="T11" fmla="*/ 4 h 487"/>
                <a:gd name="T12" fmla="*/ 221 w 256"/>
                <a:gd name="T13" fmla="*/ 3 h 487"/>
                <a:gd name="T14" fmla="*/ 243 w 256"/>
                <a:gd name="T15" fmla="*/ 9 h 487"/>
                <a:gd name="T16" fmla="*/ 250 w 256"/>
                <a:gd name="T17" fmla="*/ 46 h 487"/>
                <a:gd name="T18" fmla="*/ 241 w 256"/>
                <a:gd name="T19" fmla="*/ 344 h 487"/>
                <a:gd name="T20" fmla="*/ 243 w 256"/>
                <a:gd name="T21" fmla="*/ 469 h 487"/>
                <a:gd name="T22" fmla="*/ 232 w 256"/>
                <a:gd name="T23" fmla="*/ 486 h 487"/>
                <a:gd name="T24" fmla="*/ 215 w 256"/>
                <a:gd name="T25" fmla="*/ 484 h 487"/>
                <a:gd name="T26" fmla="*/ 197 w 256"/>
                <a:gd name="T27" fmla="*/ 453 h 487"/>
                <a:gd name="T28" fmla="*/ 188 w 256"/>
                <a:gd name="T29" fmla="*/ 413 h 487"/>
                <a:gd name="T30" fmla="*/ 180 w 256"/>
                <a:gd name="T31" fmla="*/ 338 h 487"/>
                <a:gd name="T32" fmla="*/ 177 w 256"/>
                <a:gd name="T33" fmla="*/ 115 h 487"/>
                <a:gd name="T34" fmla="*/ 154 w 256"/>
                <a:gd name="T35" fmla="*/ 240 h 487"/>
                <a:gd name="T36" fmla="*/ 99 w 256"/>
                <a:gd name="T37" fmla="*/ 367 h 487"/>
                <a:gd name="T38" fmla="*/ 63 w 256"/>
                <a:gd name="T39" fmla="*/ 434 h 487"/>
                <a:gd name="T40" fmla="*/ 43 w 256"/>
                <a:gd name="T41" fmla="*/ 467 h 487"/>
                <a:gd name="T42" fmla="*/ 20 w 256"/>
                <a:gd name="T43" fmla="*/ 486 h 487"/>
                <a:gd name="T44" fmla="*/ 4 w 256"/>
                <a:gd name="T45" fmla="*/ 486 h 487"/>
                <a:gd name="T46" fmla="*/ 0 w 256"/>
                <a:gd name="T47" fmla="*/ 484 h 487"/>
                <a:gd name="T48" fmla="*/ 0 w 256"/>
                <a:gd name="T49" fmla="*/ 481 h 487"/>
                <a:gd name="T50" fmla="*/ 22 w 256"/>
                <a:gd name="T51" fmla="*/ 410 h 487"/>
                <a:gd name="T52" fmla="*/ 41 w 256"/>
                <a:gd name="T53" fmla="*/ 335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6" h="487">
                  <a:moveTo>
                    <a:pt x="41" y="335"/>
                  </a:moveTo>
                  <a:cubicBezTo>
                    <a:pt x="55" y="274"/>
                    <a:pt x="69" y="213"/>
                    <a:pt x="77" y="151"/>
                  </a:cubicBezTo>
                  <a:cubicBezTo>
                    <a:pt x="79" y="131"/>
                    <a:pt x="82" y="112"/>
                    <a:pt x="84" y="92"/>
                  </a:cubicBezTo>
                  <a:cubicBezTo>
                    <a:pt x="87" y="70"/>
                    <a:pt x="91" y="50"/>
                    <a:pt x="95" y="20"/>
                  </a:cubicBezTo>
                  <a:cubicBezTo>
                    <a:pt x="97" y="9"/>
                    <a:pt x="119" y="9"/>
                    <a:pt x="130" y="6"/>
                  </a:cubicBezTo>
                  <a:cubicBezTo>
                    <a:pt x="157" y="0"/>
                    <a:pt x="185" y="3"/>
                    <a:pt x="213" y="4"/>
                  </a:cubicBezTo>
                  <a:cubicBezTo>
                    <a:pt x="215" y="4"/>
                    <a:pt x="218" y="4"/>
                    <a:pt x="221" y="3"/>
                  </a:cubicBezTo>
                  <a:cubicBezTo>
                    <a:pt x="229" y="3"/>
                    <a:pt x="238" y="2"/>
                    <a:pt x="243" y="9"/>
                  </a:cubicBezTo>
                  <a:cubicBezTo>
                    <a:pt x="250" y="18"/>
                    <a:pt x="250" y="35"/>
                    <a:pt x="250" y="46"/>
                  </a:cubicBezTo>
                  <a:cubicBezTo>
                    <a:pt x="256" y="145"/>
                    <a:pt x="244" y="245"/>
                    <a:pt x="241" y="344"/>
                  </a:cubicBezTo>
                  <a:cubicBezTo>
                    <a:pt x="240" y="386"/>
                    <a:pt x="241" y="427"/>
                    <a:pt x="243" y="469"/>
                  </a:cubicBezTo>
                  <a:cubicBezTo>
                    <a:pt x="243" y="477"/>
                    <a:pt x="241" y="485"/>
                    <a:pt x="232" y="486"/>
                  </a:cubicBezTo>
                  <a:cubicBezTo>
                    <a:pt x="228" y="487"/>
                    <a:pt x="219" y="486"/>
                    <a:pt x="215" y="484"/>
                  </a:cubicBezTo>
                  <a:cubicBezTo>
                    <a:pt x="206" y="479"/>
                    <a:pt x="200" y="462"/>
                    <a:pt x="197" y="453"/>
                  </a:cubicBezTo>
                  <a:cubicBezTo>
                    <a:pt x="193" y="440"/>
                    <a:pt x="191" y="427"/>
                    <a:pt x="188" y="413"/>
                  </a:cubicBezTo>
                  <a:cubicBezTo>
                    <a:pt x="184" y="389"/>
                    <a:pt x="182" y="364"/>
                    <a:pt x="180" y="338"/>
                  </a:cubicBezTo>
                  <a:cubicBezTo>
                    <a:pt x="175" y="257"/>
                    <a:pt x="171" y="204"/>
                    <a:pt x="177" y="115"/>
                  </a:cubicBezTo>
                  <a:cubicBezTo>
                    <a:pt x="168" y="163"/>
                    <a:pt x="169" y="194"/>
                    <a:pt x="154" y="240"/>
                  </a:cubicBezTo>
                  <a:cubicBezTo>
                    <a:pt x="140" y="284"/>
                    <a:pt x="120" y="326"/>
                    <a:pt x="99" y="367"/>
                  </a:cubicBezTo>
                  <a:cubicBezTo>
                    <a:pt x="87" y="389"/>
                    <a:pt x="76" y="412"/>
                    <a:pt x="63" y="434"/>
                  </a:cubicBezTo>
                  <a:cubicBezTo>
                    <a:pt x="57" y="445"/>
                    <a:pt x="50" y="456"/>
                    <a:pt x="43" y="467"/>
                  </a:cubicBezTo>
                  <a:cubicBezTo>
                    <a:pt x="37" y="476"/>
                    <a:pt x="32" y="485"/>
                    <a:pt x="20" y="486"/>
                  </a:cubicBezTo>
                  <a:cubicBezTo>
                    <a:pt x="14" y="487"/>
                    <a:pt x="9" y="486"/>
                    <a:pt x="4" y="486"/>
                  </a:cubicBezTo>
                  <a:cubicBezTo>
                    <a:pt x="2" y="486"/>
                    <a:pt x="1" y="485"/>
                    <a:pt x="0" y="484"/>
                  </a:cubicBezTo>
                  <a:cubicBezTo>
                    <a:pt x="0" y="483"/>
                    <a:pt x="0" y="482"/>
                    <a:pt x="0" y="481"/>
                  </a:cubicBezTo>
                  <a:cubicBezTo>
                    <a:pt x="4" y="457"/>
                    <a:pt x="16" y="433"/>
                    <a:pt x="22" y="410"/>
                  </a:cubicBezTo>
                  <a:cubicBezTo>
                    <a:pt x="29" y="385"/>
                    <a:pt x="35" y="360"/>
                    <a:pt x="41" y="335"/>
                  </a:cubicBezTo>
                </a:path>
              </a:pathLst>
            </a:custGeom>
            <a:solidFill>
              <a:srgbClr val="4266B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8" name="íSľîďé"/>
            <p:cNvSpPr/>
            <p:nvPr/>
          </p:nvSpPr>
          <p:spPr bwMode="auto">
            <a:xfrm>
              <a:off x="4233863" y="3916363"/>
              <a:ext cx="171450" cy="195263"/>
            </a:xfrm>
            <a:custGeom>
              <a:avLst/>
              <a:gdLst>
                <a:gd name="T0" fmla="*/ 6 w 49"/>
                <a:gd name="T1" fmla="*/ 8 h 56"/>
                <a:gd name="T2" fmla="*/ 11 w 49"/>
                <a:gd name="T3" fmla="*/ 5 h 56"/>
                <a:gd name="T4" fmla="*/ 22 w 49"/>
                <a:gd name="T5" fmla="*/ 2 h 56"/>
                <a:gd name="T6" fmla="*/ 31 w 49"/>
                <a:gd name="T7" fmla="*/ 11 h 56"/>
                <a:gd name="T8" fmla="*/ 40 w 49"/>
                <a:gd name="T9" fmla="*/ 32 h 56"/>
                <a:gd name="T10" fmla="*/ 40 w 49"/>
                <a:gd name="T11" fmla="*/ 51 h 56"/>
                <a:gd name="T12" fmla="*/ 25 w 49"/>
                <a:gd name="T13" fmla="*/ 56 h 56"/>
                <a:gd name="T14" fmla="*/ 22 w 49"/>
                <a:gd name="T15" fmla="*/ 56 h 56"/>
                <a:gd name="T16" fmla="*/ 20 w 49"/>
                <a:gd name="T17" fmla="*/ 54 h 56"/>
                <a:gd name="T18" fmla="*/ 9 w 49"/>
                <a:gd name="T19" fmla="*/ 39 h 56"/>
                <a:gd name="T20" fmla="*/ 1 w 49"/>
                <a:gd name="T21" fmla="*/ 16 h 56"/>
                <a:gd name="T22" fmla="*/ 3 w 49"/>
                <a:gd name="T23" fmla="*/ 11 h 56"/>
                <a:gd name="T24" fmla="*/ 6 w 49"/>
                <a:gd name="T25" fmla="*/ 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6">
                  <a:moveTo>
                    <a:pt x="6" y="8"/>
                  </a:moveTo>
                  <a:cubicBezTo>
                    <a:pt x="8" y="7"/>
                    <a:pt x="9" y="6"/>
                    <a:pt x="11" y="5"/>
                  </a:cubicBezTo>
                  <a:cubicBezTo>
                    <a:pt x="15" y="4"/>
                    <a:pt x="18" y="3"/>
                    <a:pt x="22" y="2"/>
                  </a:cubicBezTo>
                  <a:cubicBezTo>
                    <a:pt x="30" y="0"/>
                    <a:pt x="30" y="5"/>
                    <a:pt x="31" y="11"/>
                  </a:cubicBezTo>
                  <a:cubicBezTo>
                    <a:pt x="33" y="18"/>
                    <a:pt x="38" y="25"/>
                    <a:pt x="40" y="32"/>
                  </a:cubicBezTo>
                  <a:cubicBezTo>
                    <a:pt x="43" y="40"/>
                    <a:pt x="49" y="46"/>
                    <a:pt x="40" y="51"/>
                  </a:cubicBezTo>
                  <a:cubicBezTo>
                    <a:pt x="36" y="54"/>
                    <a:pt x="31" y="56"/>
                    <a:pt x="25" y="56"/>
                  </a:cubicBezTo>
                  <a:cubicBezTo>
                    <a:pt x="24" y="56"/>
                    <a:pt x="23" y="56"/>
                    <a:pt x="22" y="56"/>
                  </a:cubicBezTo>
                  <a:cubicBezTo>
                    <a:pt x="22" y="55"/>
                    <a:pt x="21" y="55"/>
                    <a:pt x="20" y="54"/>
                  </a:cubicBezTo>
                  <a:cubicBezTo>
                    <a:pt x="16" y="49"/>
                    <a:pt x="13" y="44"/>
                    <a:pt x="9" y="39"/>
                  </a:cubicBezTo>
                  <a:cubicBezTo>
                    <a:pt x="4" y="32"/>
                    <a:pt x="0" y="25"/>
                    <a:pt x="1" y="16"/>
                  </a:cubicBezTo>
                  <a:cubicBezTo>
                    <a:pt x="2" y="14"/>
                    <a:pt x="2" y="13"/>
                    <a:pt x="3" y="11"/>
                  </a:cubicBezTo>
                  <a:cubicBezTo>
                    <a:pt x="4" y="10"/>
                    <a:pt x="5" y="9"/>
                    <a:pt x="6" y="8"/>
                  </a:cubicBezTo>
                </a:path>
              </a:pathLst>
            </a:custGeom>
            <a:solidFill>
              <a:srgbClr val="FAB59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9" name="iṥľíḍé"/>
            <p:cNvSpPr/>
            <p:nvPr/>
          </p:nvSpPr>
          <p:spPr bwMode="auto">
            <a:xfrm>
              <a:off x="4262438" y="4003676"/>
              <a:ext cx="188913" cy="122238"/>
            </a:xfrm>
            <a:custGeom>
              <a:avLst/>
              <a:gdLst>
                <a:gd name="T0" fmla="*/ 3 w 54"/>
                <a:gd name="T1" fmla="*/ 34 h 35"/>
                <a:gd name="T2" fmla="*/ 34 w 54"/>
                <a:gd name="T3" fmla="*/ 29 h 35"/>
                <a:gd name="T4" fmla="*/ 53 w 54"/>
                <a:gd name="T5" fmla="*/ 5 h 35"/>
                <a:gd name="T6" fmla="*/ 50 w 54"/>
                <a:gd name="T7" fmla="*/ 3 h 35"/>
                <a:gd name="T8" fmla="*/ 31 w 54"/>
                <a:gd name="T9" fmla="*/ 25 h 35"/>
                <a:gd name="T10" fmla="*/ 3 w 54"/>
                <a:gd name="T11" fmla="*/ 30 h 35"/>
                <a:gd name="T12" fmla="*/ 3 w 54"/>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54" h="35">
                  <a:moveTo>
                    <a:pt x="3" y="34"/>
                  </a:moveTo>
                  <a:cubicBezTo>
                    <a:pt x="14" y="35"/>
                    <a:pt x="24" y="35"/>
                    <a:pt x="34" y="29"/>
                  </a:cubicBezTo>
                  <a:cubicBezTo>
                    <a:pt x="43" y="23"/>
                    <a:pt x="49" y="14"/>
                    <a:pt x="53" y="5"/>
                  </a:cubicBezTo>
                  <a:cubicBezTo>
                    <a:pt x="54" y="2"/>
                    <a:pt x="51" y="0"/>
                    <a:pt x="50" y="3"/>
                  </a:cubicBezTo>
                  <a:cubicBezTo>
                    <a:pt x="46" y="12"/>
                    <a:pt x="40" y="20"/>
                    <a:pt x="31" y="25"/>
                  </a:cubicBezTo>
                  <a:cubicBezTo>
                    <a:pt x="23" y="31"/>
                    <a:pt x="13" y="31"/>
                    <a:pt x="3" y="30"/>
                  </a:cubicBezTo>
                  <a:cubicBezTo>
                    <a:pt x="0" y="30"/>
                    <a:pt x="0" y="34"/>
                    <a:pt x="3" y="34"/>
                  </a:cubicBezTo>
                </a:path>
              </a:pathLst>
            </a:custGeom>
            <a:solidFill>
              <a:srgbClr val="4C83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0" name="îṧlíḍe"/>
            <p:cNvSpPr/>
            <p:nvPr/>
          </p:nvSpPr>
          <p:spPr bwMode="auto">
            <a:xfrm>
              <a:off x="4710113" y="4000501"/>
              <a:ext cx="128588" cy="195263"/>
            </a:xfrm>
            <a:custGeom>
              <a:avLst/>
              <a:gdLst>
                <a:gd name="T0" fmla="*/ 34 w 37"/>
                <a:gd name="T1" fmla="*/ 50 h 56"/>
                <a:gd name="T2" fmla="*/ 5 w 37"/>
                <a:gd name="T3" fmla="*/ 2 h 56"/>
                <a:gd name="T4" fmla="*/ 1 w 37"/>
                <a:gd name="T5" fmla="*/ 3 h 56"/>
                <a:gd name="T6" fmla="*/ 13 w 37"/>
                <a:gd name="T7" fmla="*/ 44 h 56"/>
                <a:gd name="T8" fmla="*/ 35 w 37"/>
                <a:gd name="T9" fmla="*/ 54 h 56"/>
                <a:gd name="T10" fmla="*/ 34 w 37"/>
                <a:gd name="T11" fmla="*/ 50 h 56"/>
              </a:gdLst>
              <a:ahLst/>
              <a:cxnLst>
                <a:cxn ang="0">
                  <a:pos x="T0" y="T1"/>
                </a:cxn>
                <a:cxn ang="0">
                  <a:pos x="T2" y="T3"/>
                </a:cxn>
                <a:cxn ang="0">
                  <a:pos x="T4" y="T5"/>
                </a:cxn>
                <a:cxn ang="0">
                  <a:pos x="T6" y="T7"/>
                </a:cxn>
                <a:cxn ang="0">
                  <a:pos x="T8" y="T9"/>
                </a:cxn>
                <a:cxn ang="0">
                  <a:pos x="T10" y="T11"/>
                </a:cxn>
              </a:cxnLst>
              <a:rect l="0" t="0" r="r" b="b"/>
              <a:pathLst>
                <a:path w="37" h="56">
                  <a:moveTo>
                    <a:pt x="34" y="50"/>
                  </a:moveTo>
                  <a:cubicBezTo>
                    <a:pt x="11" y="54"/>
                    <a:pt x="7" y="18"/>
                    <a:pt x="5" y="2"/>
                  </a:cubicBezTo>
                  <a:cubicBezTo>
                    <a:pt x="4" y="0"/>
                    <a:pt x="0" y="1"/>
                    <a:pt x="1" y="3"/>
                  </a:cubicBezTo>
                  <a:cubicBezTo>
                    <a:pt x="3" y="17"/>
                    <a:pt x="6" y="32"/>
                    <a:pt x="13" y="44"/>
                  </a:cubicBezTo>
                  <a:cubicBezTo>
                    <a:pt x="18" y="53"/>
                    <a:pt x="25" y="56"/>
                    <a:pt x="35" y="54"/>
                  </a:cubicBezTo>
                  <a:cubicBezTo>
                    <a:pt x="37" y="54"/>
                    <a:pt x="36" y="50"/>
                    <a:pt x="34" y="50"/>
                  </a:cubicBezTo>
                </a:path>
              </a:pathLst>
            </a:custGeom>
            <a:solidFill>
              <a:srgbClr val="4C83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1" name="íŝļîďè"/>
            <p:cNvSpPr/>
            <p:nvPr/>
          </p:nvSpPr>
          <p:spPr bwMode="auto">
            <a:xfrm>
              <a:off x="4291013" y="3875088"/>
              <a:ext cx="411163" cy="1666875"/>
            </a:xfrm>
            <a:custGeom>
              <a:avLst/>
              <a:gdLst>
                <a:gd name="T0" fmla="*/ 107 w 118"/>
                <a:gd name="T1" fmla="*/ 464 h 477"/>
                <a:gd name="T2" fmla="*/ 107 w 118"/>
                <a:gd name="T3" fmla="*/ 465 h 477"/>
                <a:gd name="T4" fmla="*/ 114 w 118"/>
                <a:gd name="T5" fmla="*/ 477 h 477"/>
                <a:gd name="T6" fmla="*/ 114 w 118"/>
                <a:gd name="T7" fmla="*/ 477 h 477"/>
                <a:gd name="T8" fmla="*/ 107 w 118"/>
                <a:gd name="T9" fmla="*/ 464 h 477"/>
                <a:gd name="T10" fmla="*/ 118 w 118"/>
                <a:gd name="T11" fmla="*/ 2 h 477"/>
                <a:gd name="T12" fmla="*/ 117 w 118"/>
                <a:gd name="T13" fmla="*/ 2 h 477"/>
                <a:gd name="T14" fmla="*/ 118 w 118"/>
                <a:gd name="T15" fmla="*/ 2 h 477"/>
                <a:gd name="T16" fmla="*/ 118 w 118"/>
                <a:gd name="T17" fmla="*/ 2 h 477"/>
                <a:gd name="T18" fmla="*/ 118 w 118"/>
                <a:gd name="T19" fmla="*/ 2 h 477"/>
                <a:gd name="T20" fmla="*/ 73 w 118"/>
                <a:gd name="T21" fmla="*/ 0 h 477"/>
                <a:gd name="T22" fmla="*/ 35 w 118"/>
                <a:gd name="T23" fmla="*/ 4 h 477"/>
                <a:gd name="T24" fmla="*/ 0 w 118"/>
                <a:gd name="T25" fmla="*/ 15 h 477"/>
                <a:gd name="T26" fmla="*/ 1 w 118"/>
                <a:gd name="T27" fmla="*/ 15 h 477"/>
                <a:gd name="T28" fmla="*/ 35 w 118"/>
                <a:gd name="T29" fmla="*/ 4 h 477"/>
                <a:gd name="T30" fmla="*/ 74 w 118"/>
                <a:gd name="T31" fmla="*/ 0 h 477"/>
                <a:gd name="T32" fmla="*/ 73 w 118"/>
                <a:gd name="T33"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8" h="477">
                  <a:moveTo>
                    <a:pt x="107" y="464"/>
                  </a:moveTo>
                  <a:cubicBezTo>
                    <a:pt x="107" y="464"/>
                    <a:pt x="107" y="464"/>
                    <a:pt x="107" y="465"/>
                  </a:cubicBezTo>
                  <a:cubicBezTo>
                    <a:pt x="109" y="469"/>
                    <a:pt x="111" y="474"/>
                    <a:pt x="114" y="477"/>
                  </a:cubicBezTo>
                  <a:cubicBezTo>
                    <a:pt x="114" y="477"/>
                    <a:pt x="114" y="477"/>
                    <a:pt x="114" y="477"/>
                  </a:cubicBezTo>
                  <a:cubicBezTo>
                    <a:pt x="111" y="473"/>
                    <a:pt x="109" y="469"/>
                    <a:pt x="107" y="464"/>
                  </a:cubicBezTo>
                  <a:moveTo>
                    <a:pt x="118" y="2"/>
                  </a:moveTo>
                  <a:cubicBezTo>
                    <a:pt x="117" y="2"/>
                    <a:pt x="117" y="2"/>
                    <a:pt x="117" y="2"/>
                  </a:cubicBezTo>
                  <a:cubicBezTo>
                    <a:pt x="117" y="2"/>
                    <a:pt x="117" y="2"/>
                    <a:pt x="118" y="2"/>
                  </a:cubicBezTo>
                  <a:cubicBezTo>
                    <a:pt x="118" y="2"/>
                    <a:pt x="118" y="2"/>
                    <a:pt x="118" y="2"/>
                  </a:cubicBezTo>
                  <a:cubicBezTo>
                    <a:pt x="118" y="2"/>
                    <a:pt x="118" y="2"/>
                    <a:pt x="118" y="2"/>
                  </a:cubicBezTo>
                  <a:moveTo>
                    <a:pt x="73" y="0"/>
                  </a:moveTo>
                  <a:cubicBezTo>
                    <a:pt x="60" y="0"/>
                    <a:pt x="48" y="1"/>
                    <a:pt x="35" y="4"/>
                  </a:cubicBezTo>
                  <a:cubicBezTo>
                    <a:pt x="25" y="7"/>
                    <a:pt x="4" y="7"/>
                    <a:pt x="0" y="15"/>
                  </a:cubicBezTo>
                  <a:cubicBezTo>
                    <a:pt x="1" y="15"/>
                    <a:pt x="1" y="15"/>
                    <a:pt x="1" y="15"/>
                  </a:cubicBezTo>
                  <a:cubicBezTo>
                    <a:pt x="5" y="7"/>
                    <a:pt x="25" y="7"/>
                    <a:pt x="35" y="4"/>
                  </a:cubicBezTo>
                  <a:cubicBezTo>
                    <a:pt x="48" y="1"/>
                    <a:pt x="61" y="0"/>
                    <a:pt x="74" y="0"/>
                  </a:cubicBezTo>
                  <a:cubicBezTo>
                    <a:pt x="74" y="0"/>
                    <a:pt x="74" y="0"/>
                    <a:pt x="73" y="0"/>
                  </a:cubicBezTo>
                </a:path>
              </a:pathLst>
            </a:custGeom>
            <a:solidFill>
              <a:srgbClr val="D3D2D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2" name="iṩḷiḑê"/>
            <p:cNvSpPr/>
            <p:nvPr/>
          </p:nvSpPr>
          <p:spPr bwMode="auto">
            <a:xfrm>
              <a:off x="4689475" y="5541963"/>
              <a:ext cx="65088" cy="28575"/>
            </a:xfrm>
            <a:custGeom>
              <a:avLst/>
              <a:gdLst>
                <a:gd name="T0" fmla="*/ 0 w 19"/>
                <a:gd name="T1" fmla="*/ 0 h 8"/>
                <a:gd name="T2" fmla="*/ 0 w 19"/>
                <a:gd name="T3" fmla="*/ 0 h 8"/>
                <a:gd name="T4" fmla="*/ 6 w 19"/>
                <a:gd name="T5" fmla="*/ 5 h 8"/>
                <a:gd name="T6" fmla="*/ 18 w 19"/>
                <a:gd name="T7" fmla="*/ 8 h 8"/>
                <a:gd name="T8" fmla="*/ 19 w 19"/>
                <a:gd name="T9" fmla="*/ 8 h 8"/>
                <a:gd name="T10" fmla="*/ 6 w 19"/>
                <a:gd name="T11" fmla="*/ 5 h 8"/>
                <a:gd name="T12" fmla="*/ 0 w 19"/>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9" h="8">
                  <a:moveTo>
                    <a:pt x="0" y="0"/>
                  </a:moveTo>
                  <a:cubicBezTo>
                    <a:pt x="0" y="0"/>
                    <a:pt x="0" y="0"/>
                    <a:pt x="0" y="0"/>
                  </a:cubicBezTo>
                  <a:cubicBezTo>
                    <a:pt x="2" y="2"/>
                    <a:pt x="4" y="4"/>
                    <a:pt x="6" y="5"/>
                  </a:cubicBezTo>
                  <a:cubicBezTo>
                    <a:pt x="8" y="7"/>
                    <a:pt x="14" y="8"/>
                    <a:pt x="18" y="8"/>
                  </a:cubicBezTo>
                  <a:cubicBezTo>
                    <a:pt x="19" y="8"/>
                    <a:pt x="19" y="8"/>
                    <a:pt x="19" y="8"/>
                  </a:cubicBezTo>
                  <a:cubicBezTo>
                    <a:pt x="14" y="7"/>
                    <a:pt x="9" y="7"/>
                    <a:pt x="6" y="5"/>
                  </a:cubicBezTo>
                  <a:cubicBezTo>
                    <a:pt x="4" y="4"/>
                    <a:pt x="2" y="2"/>
                    <a:pt x="0" y="0"/>
                  </a:cubicBezTo>
                </a:path>
              </a:pathLst>
            </a:custGeom>
            <a:solidFill>
              <a:srgbClr val="20163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3" name="íṡlïďé"/>
            <p:cNvSpPr/>
            <p:nvPr/>
          </p:nvSpPr>
          <p:spPr bwMode="auto">
            <a:xfrm>
              <a:off x="4294188" y="3875088"/>
              <a:ext cx="558800" cy="1695450"/>
            </a:xfrm>
            <a:custGeom>
              <a:avLst/>
              <a:gdLst>
                <a:gd name="T0" fmla="*/ 149 w 160"/>
                <a:gd name="T1" fmla="*/ 91 h 485"/>
                <a:gd name="T2" fmla="*/ 132 w 160"/>
                <a:gd name="T3" fmla="*/ 80 h 485"/>
                <a:gd name="T4" fmla="*/ 120 w 160"/>
                <a:gd name="T5" fmla="*/ 39 h 485"/>
                <a:gd name="T6" fmla="*/ 122 w 160"/>
                <a:gd name="T7" fmla="*/ 37 h 485"/>
                <a:gd name="T8" fmla="*/ 124 w 160"/>
                <a:gd name="T9" fmla="*/ 38 h 485"/>
                <a:gd name="T10" fmla="*/ 150 w 160"/>
                <a:gd name="T11" fmla="*/ 87 h 485"/>
                <a:gd name="T12" fmla="*/ 153 w 160"/>
                <a:gd name="T13" fmla="*/ 86 h 485"/>
                <a:gd name="T14" fmla="*/ 153 w 160"/>
                <a:gd name="T15" fmla="*/ 86 h 485"/>
                <a:gd name="T16" fmla="*/ 154 w 160"/>
                <a:gd name="T17" fmla="*/ 90 h 485"/>
                <a:gd name="T18" fmla="*/ 149 w 160"/>
                <a:gd name="T19" fmla="*/ 91 h 485"/>
                <a:gd name="T20" fmla="*/ 73 w 160"/>
                <a:gd name="T21" fmla="*/ 0 h 485"/>
                <a:gd name="T22" fmla="*/ 34 w 160"/>
                <a:gd name="T23" fmla="*/ 4 h 485"/>
                <a:gd name="T24" fmla="*/ 0 w 160"/>
                <a:gd name="T25" fmla="*/ 15 h 485"/>
                <a:gd name="T26" fmla="*/ 5 w 160"/>
                <a:gd name="T27" fmla="*/ 14 h 485"/>
                <a:gd name="T28" fmla="*/ 8 w 160"/>
                <a:gd name="T29" fmla="*/ 14 h 485"/>
                <a:gd name="T30" fmla="*/ 14 w 160"/>
                <a:gd name="T31" fmla="*/ 23 h 485"/>
                <a:gd name="T32" fmla="*/ 23 w 160"/>
                <a:gd name="T33" fmla="*/ 44 h 485"/>
                <a:gd name="T34" fmla="*/ 28 w 160"/>
                <a:gd name="T35" fmla="*/ 57 h 485"/>
                <a:gd name="T36" fmla="*/ 29 w 160"/>
                <a:gd name="T37" fmla="*/ 57 h 485"/>
                <a:gd name="T38" fmla="*/ 41 w 160"/>
                <a:gd name="T39" fmla="*/ 40 h 485"/>
                <a:gd name="T40" fmla="*/ 42 w 160"/>
                <a:gd name="T41" fmla="*/ 39 h 485"/>
                <a:gd name="T42" fmla="*/ 44 w 160"/>
                <a:gd name="T43" fmla="*/ 42 h 485"/>
                <a:gd name="T44" fmla="*/ 33 w 160"/>
                <a:gd name="T45" fmla="*/ 58 h 485"/>
                <a:gd name="T46" fmla="*/ 68 w 160"/>
                <a:gd name="T47" fmla="*/ 66 h 485"/>
                <a:gd name="T48" fmla="*/ 131 w 160"/>
                <a:gd name="T49" fmla="*/ 90 h 485"/>
                <a:gd name="T50" fmla="*/ 137 w 160"/>
                <a:gd name="T51" fmla="*/ 127 h 485"/>
                <a:gd name="T52" fmla="*/ 134 w 160"/>
                <a:gd name="T53" fmla="*/ 303 h 485"/>
                <a:gd name="T54" fmla="*/ 121 w 160"/>
                <a:gd name="T55" fmla="*/ 392 h 485"/>
                <a:gd name="T56" fmla="*/ 106 w 160"/>
                <a:gd name="T57" fmla="*/ 464 h 485"/>
                <a:gd name="T58" fmla="*/ 113 w 160"/>
                <a:gd name="T59" fmla="*/ 477 h 485"/>
                <a:gd name="T60" fmla="*/ 119 w 160"/>
                <a:gd name="T61" fmla="*/ 482 h 485"/>
                <a:gd name="T62" fmla="*/ 132 w 160"/>
                <a:gd name="T63" fmla="*/ 485 h 485"/>
                <a:gd name="T64" fmla="*/ 136 w 160"/>
                <a:gd name="T65" fmla="*/ 484 h 485"/>
                <a:gd name="T66" fmla="*/ 147 w 160"/>
                <a:gd name="T67" fmla="*/ 467 h 485"/>
                <a:gd name="T68" fmla="*/ 145 w 160"/>
                <a:gd name="T69" fmla="*/ 342 h 485"/>
                <a:gd name="T70" fmla="*/ 154 w 160"/>
                <a:gd name="T71" fmla="*/ 44 h 485"/>
                <a:gd name="T72" fmla="*/ 153 w 160"/>
                <a:gd name="T73" fmla="*/ 27 h 485"/>
                <a:gd name="T74" fmla="*/ 117 w 160"/>
                <a:gd name="T75" fmla="*/ 2 h 485"/>
                <a:gd name="T76" fmla="*/ 117 w 160"/>
                <a:gd name="T77" fmla="*/ 2 h 485"/>
                <a:gd name="T78" fmla="*/ 116 w 160"/>
                <a:gd name="T79" fmla="*/ 2 h 485"/>
                <a:gd name="T80" fmla="*/ 116 w 160"/>
                <a:gd name="T81" fmla="*/ 2 h 485"/>
                <a:gd name="T82" fmla="*/ 73 w 160"/>
                <a:gd name="T83"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485">
                  <a:moveTo>
                    <a:pt x="149" y="91"/>
                  </a:moveTo>
                  <a:cubicBezTo>
                    <a:pt x="142" y="91"/>
                    <a:pt x="136" y="87"/>
                    <a:pt x="132" y="80"/>
                  </a:cubicBezTo>
                  <a:cubicBezTo>
                    <a:pt x="125" y="68"/>
                    <a:pt x="122" y="53"/>
                    <a:pt x="120" y="39"/>
                  </a:cubicBezTo>
                  <a:cubicBezTo>
                    <a:pt x="119" y="38"/>
                    <a:pt x="121" y="37"/>
                    <a:pt x="122" y="37"/>
                  </a:cubicBezTo>
                  <a:cubicBezTo>
                    <a:pt x="123" y="37"/>
                    <a:pt x="123" y="37"/>
                    <a:pt x="124" y="38"/>
                  </a:cubicBezTo>
                  <a:cubicBezTo>
                    <a:pt x="126" y="53"/>
                    <a:pt x="130" y="87"/>
                    <a:pt x="150" y="87"/>
                  </a:cubicBezTo>
                  <a:cubicBezTo>
                    <a:pt x="151" y="87"/>
                    <a:pt x="152" y="87"/>
                    <a:pt x="153" y="86"/>
                  </a:cubicBezTo>
                  <a:cubicBezTo>
                    <a:pt x="153" y="86"/>
                    <a:pt x="153" y="86"/>
                    <a:pt x="153" y="86"/>
                  </a:cubicBezTo>
                  <a:cubicBezTo>
                    <a:pt x="155" y="86"/>
                    <a:pt x="156" y="90"/>
                    <a:pt x="154" y="90"/>
                  </a:cubicBezTo>
                  <a:cubicBezTo>
                    <a:pt x="152" y="91"/>
                    <a:pt x="151" y="91"/>
                    <a:pt x="149" y="91"/>
                  </a:cubicBezTo>
                  <a:moveTo>
                    <a:pt x="73" y="0"/>
                  </a:moveTo>
                  <a:cubicBezTo>
                    <a:pt x="60" y="0"/>
                    <a:pt x="47" y="1"/>
                    <a:pt x="34" y="4"/>
                  </a:cubicBezTo>
                  <a:cubicBezTo>
                    <a:pt x="24" y="7"/>
                    <a:pt x="4" y="7"/>
                    <a:pt x="0" y="15"/>
                  </a:cubicBezTo>
                  <a:cubicBezTo>
                    <a:pt x="2" y="15"/>
                    <a:pt x="3" y="14"/>
                    <a:pt x="5" y="14"/>
                  </a:cubicBezTo>
                  <a:cubicBezTo>
                    <a:pt x="6" y="14"/>
                    <a:pt x="7" y="14"/>
                    <a:pt x="8" y="14"/>
                  </a:cubicBezTo>
                  <a:cubicBezTo>
                    <a:pt x="13" y="14"/>
                    <a:pt x="13" y="18"/>
                    <a:pt x="14" y="23"/>
                  </a:cubicBezTo>
                  <a:cubicBezTo>
                    <a:pt x="16" y="30"/>
                    <a:pt x="21" y="37"/>
                    <a:pt x="23" y="44"/>
                  </a:cubicBezTo>
                  <a:cubicBezTo>
                    <a:pt x="25" y="49"/>
                    <a:pt x="28" y="53"/>
                    <a:pt x="28" y="57"/>
                  </a:cubicBezTo>
                  <a:cubicBezTo>
                    <a:pt x="28" y="57"/>
                    <a:pt x="29" y="57"/>
                    <a:pt x="29" y="57"/>
                  </a:cubicBezTo>
                  <a:cubicBezTo>
                    <a:pt x="34" y="52"/>
                    <a:pt x="38" y="46"/>
                    <a:pt x="41" y="40"/>
                  </a:cubicBezTo>
                  <a:cubicBezTo>
                    <a:pt x="41" y="39"/>
                    <a:pt x="41" y="39"/>
                    <a:pt x="42" y="39"/>
                  </a:cubicBezTo>
                  <a:cubicBezTo>
                    <a:pt x="43" y="39"/>
                    <a:pt x="45" y="40"/>
                    <a:pt x="44" y="42"/>
                  </a:cubicBezTo>
                  <a:cubicBezTo>
                    <a:pt x="41" y="48"/>
                    <a:pt x="38" y="54"/>
                    <a:pt x="33" y="58"/>
                  </a:cubicBezTo>
                  <a:cubicBezTo>
                    <a:pt x="45" y="62"/>
                    <a:pt x="56" y="64"/>
                    <a:pt x="68" y="66"/>
                  </a:cubicBezTo>
                  <a:cubicBezTo>
                    <a:pt x="90" y="70"/>
                    <a:pt x="120" y="66"/>
                    <a:pt x="131" y="90"/>
                  </a:cubicBezTo>
                  <a:cubicBezTo>
                    <a:pt x="137" y="101"/>
                    <a:pt x="137" y="114"/>
                    <a:pt x="137" y="127"/>
                  </a:cubicBezTo>
                  <a:cubicBezTo>
                    <a:pt x="138" y="185"/>
                    <a:pt x="139" y="245"/>
                    <a:pt x="134" y="303"/>
                  </a:cubicBezTo>
                  <a:cubicBezTo>
                    <a:pt x="132" y="333"/>
                    <a:pt x="127" y="363"/>
                    <a:pt x="121" y="392"/>
                  </a:cubicBezTo>
                  <a:cubicBezTo>
                    <a:pt x="116" y="415"/>
                    <a:pt x="107" y="440"/>
                    <a:pt x="106" y="464"/>
                  </a:cubicBezTo>
                  <a:cubicBezTo>
                    <a:pt x="108" y="469"/>
                    <a:pt x="110" y="473"/>
                    <a:pt x="113" y="477"/>
                  </a:cubicBezTo>
                  <a:cubicBezTo>
                    <a:pt x="115" y="479"/>
                    <a:pt x="117" y="481"/>
                    <a:pt x="119" y="482"/>
                  </a:cubicBezTo>
                  <a:cubicBezTo>
                    <a:pt x="122" y="484"/>
                    <a:pt x="127" y="484"/>
                    <a:pt x="132" y="485"/>
                  </a:cubicBezTo>
                  <a:cubicBezTo>
                    <a:pt x="133" y="485"/>
                    <a:pt x="135" y="484"/>
                    <a:pt x="136" y="484"/>
                  </a:cubicBezTo>
                  <a:cubicBezTo>
                    <a:pt x="145" y="483"/>
                    <a:pt x="147" y="475"/>
                    <a:pt x="147" y="467"/>
                  </a:cubicBezTo>
                  <a:cubicBezTo>
                    <a:pt x="145" y="425"/>
                    <a:pt x="144" y="384"/>
                    <a:pt x="145" y="342"/>
                  </a:cubicBezTo>
                  <a:cubicBezTo>
                    <a:pt x="148" y="243"/>
                    <a:pt x="160" y="143"/>
                    <a:pt x="154" y="44"/>
                  </a:cubicBezTo>
                  <a:cubicBezTo>
                    <a:pt x="154" y="39"/>
                    <a:pt x="154" y="33"/>
                    <a:pt x="153" y="27"/>
                  </a:cubicBezTo>
                  <a:cubicBezTo>
                    <a:pt x="144" y="15"/>
                    <a:pt x="131" y="7"/>
                    <a:pt x="117" y="2"/>
                  </a:cubicBezTo>
                  <a:cubicBezTo>
                    <a:pt x="117" y="2"/>
                    <a:pt x="117" y="2"/>
                    <a:pt x="117" y="2"/>
                  </a:cubicBezTo>
                  <a:cubicBezTo>
                    <a:pt x="116" y="2"/>
                    <a:pt x="116" y="2"/>
                    <a:pt x="116" y="2"/>
                  </a:cubicBezTo>
                  <a:cubicBezTo>
                    <a:pt x="116" y="2"/>
                    <a:pt x="116" y="2"/>
                    <a:pt x="116" y="2"/>
                  </a:cubicBezTo>
                  <a:cubicBezTo>
                    <a:pt x="102" y="2"/>
                    <a:pt x="87" y="0"/>
                    <a:pt x="73" y="0"/>
                  </a:cubicBezTo>
                </a:path>
              </a:pathLst>
            </a:custGeom>
            <a:solidFill>
              <a:srgbClr val="3C58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4" name="ï$1ïdè"/>
            <p:cNvSpPr/>
            <p:nvPr/>
          </p:nvSpPr>
          <p:spPr bwMode="auto">
            <a:xfrm>
              <a:off x="4276725" y="3924301"/>
              <a:ext cx="114300" cy="149225"/>
            </a:xfrm>
            <a:custGeom>
              <a:avLst/>
              <a:gdLst>
                <a:gd name="T0" fmla="*/ 13 w 33"/>
                <a:gd name="T1" fmla="*/ 0 h 43"/>
                <a:gd name="T2" fmla="*/ 10 w 33"/>
                <a:gd name="T3" fmla="*/ 0 h 43"/>
                <a:gd name="T4" fmla="*/ 5 w 33"/>
                <a:gd name="T5" fmla="*/ 1 h 43"/>
                <a:gd name="T6" fmla="*/ 4 w 33"/>
                <a:gd name="T7" fmla="*/ 1 h 43"/>
                <a:gd name="T8" fmla="*/ 4 w 33"/>
                <a:gd name="T9" fmla="*/ 4 h 43"/>
                <a:gd name="T10" fmla="*/ 0 w 33"/>
                <a:gd name="T11" fmla="*/ 28 h 43"/>
                <a:gd name="T12" fmla="*/ 17 w 33"/>
                <a:gd name="T13" fmla="*/ 37 h 43"/>
                <a:gd name="T14" fmla="*/ 33 w 33"/>
                <a:gd name="T15" fmla="*/ 43 h 43"/>
                <a:gd name="T16" fmla="*/ 28 w 33"/>
                <a:gd name="T17" fmla="*/ 30 h 43"/>
                <a:gd name="T18" fmla="*/ 19 w 33"/>
                <a:gd name="T19" fmla="*/ 9 h 43"/>
                <a:gd name="T20" fmla="*/ 13 w 33"/>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43">
                  <a:moveTo>
                    <a:pt x="13" y="0"/>
                  </a:moveTo>
                  <a:cubicBezTo>
                    <a:pt x="12" y="0"/>
                    <a:pt x="11" y="0"/>
                    <a:pt x="10" y="0"/>
                  </a:cubicBezTo>
                  <a:cubicBezTo>
                    <a:pt x="8" y="0"/>
                    <a:pt x="7" y="1"/>
                    <a:pt x="5" y="1"/>
                  </a:cubicBezTo>
                  <a:cubicBezTo>
                    <a:pt x="5" y="1"/>
                    <a:pt x="5" y="1"/>
                    <a:pt x="4" y="1"/>
                  </a:cubicBezTo>
                  <a:cubicBezTo>
                    <a:pt x="4" y="2"/>
                    <a:pt x="4" y="3"/>
                    <a:pt x="4" y="4"/>
                  </a:cubicBezTo>
                  <a:cubicBezTo>
                    <a:pt x="2" y="12"/>
                    <a:pt x="1" y="20"/>
                    <a:pt x="0" y="28"/>
                  </a:cubicBezTo>
                  <a:cubicBezTo>
                    <a:pt x="5" y="32"/>
                    <a:pt x="12" y="35"/>
                    <a:pt x="17" y="37"/>
                  </a:cubicBezTo>
                  <a:cubicBezTo>
                    <a:pt x="22" y="39"/>
                    <a:pt x="27" y="41"/>
                    <a:pt x="33" y="43"/>
                  </a:cubicBezTo>
                  <a:cubicBezTo>
                    <a:pt x="33" y="39"/>
                    <a:pt x="30" y="35"/>
                    <a:pt x="28" y="30"/>
                  </a:cubicBezTo>
                  <a:cubicBezTo>
                    <a:pt x="26" y="23"/>
                    <a:pt x="21" y="16"/>
                    <a:pt x="19" y="9"/>
                  </a:cubicBezTo>
                  <a:cubicBezTo>
                    <a:pt x="18" y="4"/>
                    <a:pt x="18" y="0"/>
                    <a:pt x="13" y="0"/>
                  </a:cubicBezTo>
                </a:path>
              </a:pathLst>
            </a:custGeom>
            <a:solidFill>
              <a:srgbClr val="CF977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5" name="îṧlîḑê"/>
            <p:cNvSpPr/>
            <p:nvPr/>
          </p:nvSpPr>
          <p:spPr bwMode="auto">
            <a:xfrm>
              <a:off x="4395788" y="4011613"/>
              <a:ext cx="55563" cy="65088"/>
            </a:xfrm>
            <a:custGeom>
              <a:avLst/>
              <a:gdLst>
                <a:gd name="T0" fmla="*/ 13 w 16"/>
                <a:gd name="T1" fmla="*/ 0 h 19"/>
                <a:gd name="T2" fmla="*/ 12 w 16"/>
                <a:gd name="T3" fmla="*/ 1 h 19"/>
                <a:gd name="T4" fmla="*/ 0 w 16"/>
                <a:gd name="T5" fmla="*/ 18 h 19"/>
                <a:gd name="T6" fmla="*/ 4 w 16"/>
                <a:gd name="T7" fmla="*/ 19 h 19"/>
                <a:gd name="T8" fmla="*/ 15 w 16"/>
                <a:gd name="T9" fmla="*/ 3 h 19"/>
                <a:gd name="T10" fmla="*/ 13 w 16"/>
                <a:gd name="T11" fmla="*/ 0 h 19"/>
              </a:gdLst>
              <a:ahLst/>
              <a:cxnLst>
                <a:cxn ang="0">
                  <a:pos x="T0" y="T1"/>
                </a:cxn>
                <a:cxn ang="0">
                  <a:pos x="T2" y="T3"/>
                </a:cxn>
                <a:cxn ang="0">
                  <a:pos x="T4" y="T5"/>
                </a:cxn>
                <a:cxn ang="0">
                  <a:pos x="T6" y="T7"/>
                </a:cxn>
                <a:cxn ang="0">
                  <a:pos x="T8" y="T9"/>
                </a:cxn>
                <a:cxn ang="0">
                  <a:pos x="T10" y="T11"/>
                </a:cxn>
              </a:cxnLst>
              <a:rect l="0" t="0" r="r" b="b"/>
              <a:pathLst>
                <a:path w="16" h="19">
                  <a:moveTo>
                    <a:pt x="13" y="0"/>
                  </a:moveTo>
                  <a:cubicBezTo>
                    <a:pt x="12" y="0"/>
                    <a:pt x="12" y="0"/>
                    <a:pt x="12" y="1"/>
                  </a:cubicBezTo>
                  <a:cubicBezTo>
                    <a:pt x="9" y="7"/>
                    <a:pt x="5" y="13"/>
                    <a:pt x="0" y="18"/>
                  </a:cubicBezTo>
                  <a:cubicBezTo>
                    <a:pt x="1" y="19"/>
                    <a:pt x="3" y="19"/>
                    <a:pt x="4" y="19"/>
                  </a:cubicBezTo>
                  <a:cubicBezTo>
                    <a:pt x="9" y="15"/>
                    <a:pt x="12" y="9"/>
                    <a:pt x="15" y="3"/>
                  </a:cubicBezTo>
                  <a:cubicBezTo>
                    <a:pt x="16" y="1"/>
                    <a:pt x="14" y="0"/>
                    <a:pt x="13" y="0"/>
                  </a:cubicBezTo>
                </a:path>
              </a:pathLst>
            </a:custGeom>
            <a:solidFill>
              <a:srgbClr val="446FA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6" name="íṡľiḍe"/>
            <p:cNvSpPr/>
            <p:nvPr/>
          </p:nvSpPr>
          <p:spPr bwMode="auto">
            <a:xfrm>
              <a:off x="4710113" y="4003676"/>
              <a:ext cx="128588" cy="188913"/>
            </a:xfrm>
            <a:custGeom>
              <a:avLst/>
              <a:gdLst>
                <a:gd name="T0" fmla="*/ 3 w 37"/>
                <a:gd name="T1" fmla="*/ 0 h 54"/>
                <a:gd name="T2" fmla="*/ 1 w 37"/>
                <a:gd name="T3" fmla="*/ 2 h 54"/>
                <a:gd name="T4" fmla="*/ 13 w 37"/>
                <a:gd name="T5" fmla="*/ 43 h 54"/>
                <a:gd name="T6" fmla="*/ 30 w 37"/>
                <a:gd name="T7" fmla="*/ 54 h 54"/>
                <a:gd name="T8" fmla="*/ 35 w 37"/>
                <a:gd name="T9" fmla="*/ 53 h 54"/>
                <a:gd name="T10" fmla="*/ 34 w 37"/>
                <a:gd name="T11" fmla="*/ 49 h 54"/>
                <a:gd name="T12" fmla="*/ 34 w 37"/>
                <a:gd name="T13" fmla="*/ 49 h 54"/>
                <a:gd name="T14" fmla="*/ 31 w 37"/>
                <a:gd name="T15" fmla="*/ 50 h 54"/>
                <a:gd name="T16" fmla="*/ 5 w 37"/>
                <a:gd name="T17" fmla="*/ 1 h 54"/>
                <a:gd name="T18" fmla="*/ 3 w 37"/>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54">
                  <a:moveTo>
                    <a:pt x="3" y="0"/>
                  </a:moveTo>
                  <a:cubicBezTo>
                    <a:pt x="2" y="0"/>
                    <a:pt x="0" y="1"/>
                    <a:pt x="1" y="2"/>
                  </a:cubicBezTo>
                  <a:cubicBezTo>
                    <a:pt x="3" y="16"/>
                    <a:pt x="6" y="31"/>
                    <a:pt x="13" y="43"/>
                  </a:cubicBezTo>
                  <a:cubicBezTo>
                    <a:pt x="17" y="50"/>
                    <a:pt x="23" y="54"/>
                    <a:pt x="30" y="54"/>
                  </a:cubicBezTo>
                  <a:cubicBezTo>
                    <a:pt x="32" y="54"/>
                    <a:pt x="33" y="54"/>
                    <a:pt x="35" y="53"/>
                  </a:cubicBezTo>
                  <a:cubicBezTo>
                    <a:pt x="37" y="53"/>
                    <a:pt x="36" y="49"/>
                    <a:pt x="34" y="49"/>
                  </a:cubicBezTo>
                  <a:cubicBezTo>
                    <a:pt x="34" y="49"/>
                    <a:pt x="34" y="49"/>
                    <a:pt x="34" y="49"/>
                  </a:cubicBezTo>
                  <a:cubicBezTo>
                    <a:pt x="33" y="50"/>
                    <a:pt x="32" y="50"/>
                    <a:pt x="31" y="50"/>
                  </a:cubicBezTo>
                  <a:cubicBezTo>
                    <a:pt x="11" y="50"/>
                    <a:pt x="7" y="16"/>
                    <a:pt x="5" y="1"/>
                  </a:cubicBezTo>
                  <a:cubicBezTo>
                    <a:pt x="4" y="0"/>
                    <a:pt x="4" y="0"/>
                    <a:pt x="3" y="0"/>
                  </a:cubicBezTo>
                </a:path>
              </a:pathLst>
            </a:custGeom>
            <a:solidFill>
              <a:srgbClr val="446FA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7" name="íṣ1iḍé"/>
            <p:cNvSpPr/>
            <p:nvPr/>
          </p:nvSpPr>
          <p:spPr bwMode="auto">
            <a:xfrm>
              <a:off x="4811713" y="2965451"/>
              <a:ext cx="617538" cy="223838"/>
            </a:xfrm>
            <a:custGeom>
              <a:avLst/>
              <a:gdLst>
                <a:gd name="T0" fmla="*/ 16 w 177"/>
                <a:gd name="T1" fmla="*/ 22 h 64"/>
                <a:gd name="T2" fmla="*/ 9 w 177"/>
                <a:gd name="T3" fmla="*/ 27 h 64"/>
                <a:gd name="T4" fmla="*/ 15 w 177"/>
                <a:gd name="T5" fmla="*/ 58 h 64"/>
                <a:gd name="T6" fmla="*/ 60 w 177"/>
                <a:gd name="T7" fmla="*/ 56 h 64"/>
                <a:gd name="T8" fmla="*/ 155 w 177"/>
                <a:gd name="T9" fmla="*/ 16 h 64"/>
                <a:gd name="T10" fmla="*/ 171 w 177"/>
                <a:gd name="T11" fmla="*/ 7 h 64"/>
                <a:gd name="T12" fmla="*/ 177 w 177"/>
                <a:gd name="T13" fmla="*/ 0 h 64"/>
                <a:gd name="T14" fmla="*/ 16 w 177"/>
                <a:gd name="T15" fmla="*/ 22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64">
                  <a:moveTo>
                    <a:pt x="16" y="22"/>
                  </a:moveTo>
                  <a:cubicBezTo>
                    <a:pt x="13" y="23"/>
                    <a:pt x="11" y="25"/>
                    <a:pt x="9" y="27"/>
                  </a:cubicBezTo>
                  <a:cubicBezTo>
                    <a:pt x="0" y="36"/>
                    <a:pt x="3" y="53"/>
                    <a:pt x="15" y="58"/>
                  </a:cubicBezTo>
                  <a:cubicBezTo>
                    <a:pt x="29" y="64"/>
                    <a:pt x="46" y="60"/>
                    <a:pt x="60" y="56"/>
                  </a:cubicBezTo>
                  <a:cubicBezTo>
                    <a:pt x="93" y="47"/>
                    <a:pt x="125" y="32"/>
                    <a:pt x="155" y="16"/>
                  </a:cubicBezTo>
                  <a:cubicBezTo>
                    <a:pt x="160" y="13"/>
                    <a:pt x="166" y="11"/>
                    <a:pt x="171" y="7"/>
                  </a:cubicBezTo>
                  <a:cubicBezTo>
                    <a:pt x="174" y="5"/>
                    <a:pt x="176" y="3"/>
                    <a:pt x="177" y="0"/>
                  </a:cubicBezTo>
                  <a:lnTo>
                    <a:pt x="16" y="22"/>
                  </a:lnTo>
                  <a:close/>
                </a:path>
              </a:pathLst>
            </a:custGeom>
            <a:solidFill>
              <a:srgbClr val="FAB59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8" name="ïşḻîďe"/>
            <p:cNvSpPr/>
            <p:nvPr/>
          </p:nvSpPr>
          <p:spPr bwMode="auto">
            <a:xfrm>
              <a:off x="4294188" y="2970213"/>
              <a:ext cx="614363" cy="1068388"/>
            </a:xfrm>
            <a:custGeom>
              <a:avLst/>
              <a:gdLst>
                <a:gd name="T0" fmla="*/ 168 w 176"/>
                <a:gd name="T1" fmla="*/ 81 h 306"/>
                <a:gd name="T2" fmla="*/ 157 w 176"/>
                <a:gd name="T3" fmla="*/ 45 h 306"/>
                <a:gd name="T4" fmla="*/ 129 w 176"/>
                <a:gd name="T5" fmla="*/ 7 h 306"/>
                <a:gd name="T6" fmla="*/ 80 w 176"/>
                <a:gd name="T7" fmla="*/ 10 h 306"/>
                <a:gd name="T8" fmla="*/ 38 w 176"/>
                <a:gd name="T9" fmla="*/ 25 h 306"/>
                <a:gd name="T10" fmla="*/ 31 w 176"/>
                <a:gd name="T11" fmla="*/ 64 h 306"/>
                <a:gd name="T12" fmla="*/ 37 w 176"/>
                <a:gd name="T13" fmla="*/ 102 h 306"/>
                <a:gd name="T14" fmla="*/ 29 w 176"/>
                <a:gd name="T15" fmla="*/ 173 h 306"/>
                <a:gd name="T16" fmla="*/ 3 w 176"/>
                <a:gd name="T17" fmla="*/ 254 h 306"/>
                <a:gd name="T18" fmla="*/ 0 w 176"/>
                <a:gd name="T19" fmla="*/ 266 h 306"/>
                <a:gd name="T20" fmla="*/ 14 w 176"/>
                <a:gd name="T21" fmla="*/ 282 h 306"/>
                <a:gd name="T22" fmla="*/ 150 w 176"/>
                <a:gd name="T23" fmla="*/ 300 h 306"/>
                <a:gd name="T24" fmla="*/ 161 w 176"/>
                <a:gd name="T25" fmla="*/ 298 h 306"/>
                <a:gd name="T26" fmla="*/ 168 w 176"/>
                <a:gd name="T27" fmla="*/ 285 h 306"/>
                <a:gd name="T28" fmla="*/ 173 w 176"/>
                <a:gd name="T29" fmla="*/ 209 h 306"/>
                <a:gd name="T30" fmla="*/ 168 w 176"/>
                <a:gd name="T31" fmla="*/ 81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6" h="306">
                  <a:moveTo>
                    <a:pt x="168" y="81"/>
                  </a:moveTo>
                  <a:cubicBezTo>
                    <a:pt x="165" y="69"/>
                    <a:pt x="162" y="57"/>
                    <a:pt x="157" y="45"/>
                  </a:cubicBezTo>
                  <a:cubicBezTo>
                    <a:pt x="151" y="31"/>
                    <a:pt x="142" y="15"/>
                    <a:pt x="129" y="7"/>
                  </a:cubicBezTo>
                  <a:cubicBezTo>
                    <a:pt x="117" y="0"/>
                    <a:pt x="93" y="7"/>
                    <a:pt x="80" y="10"/>
                  </a:cubicBezTo>
                  <a:cubicBezTo>
                    <a:pt x="68" y="13"/>
                    <a:pt x="49" y="17"/>
                    <a:pt x="38" y="25"/>
                  </a:cubicBezTo>
                  <a:cubicBezTo>
                    <a:pt x="29" y="33"/>
                    <a:pt x="30" y="53"/>
                    <a:pt x="31" y="64"/>
                  </a:cubicBezTo>
                  <a:cubicBezTo>
                    <a:pt x="33" y="77"/>
                    <a:pt x="36" y="90"/>
                    <a:pt x="37" y="102"/>
                  </a:cubicBezTo>
                  <a:cubicBezTo>
                    <a:pt x="39" y="126"/>
                    <a:pt x="34" y="150"/>
                    <a:pt x="29" y="173"/>
                  </a:cubicBezTo>
                  <a:cubicBezTo>
                    <a:pt x="22" y="200"/>
                    <a:pt x="14" y="228"/>
                    <a:pt x="3" y="254"/>
                  </a:cubicBezTo>
                  <a:cubicBezTo>
                    <a:pt x="2" y="258"/>
                    <a:pt x="0" y="262"/>
                    <a:pt x="0" y="266"/>
                  </a:cubicBezTo>
                  <a:cubicBezTo>
                    <a:pt x="1" y="274"/>
                    <a:pt x="8" y="279"/>
                    <a:pt x="14" y="282"/>
                  </a:cubicBezTo>
                  <a:cubicBezTo>
                    <a:pt x="55" y="306"/>
                    <a:pt x="105" y="303"/>
                    <a:pt x="150" y="300"/>
                  </a:cubicBezTo>
                  <a:cubicBezTo>
                    <a:pt x="154" y="300"/>
                    <a:pt x="158" y="300"/>
                    <a:pt x="161" y="298"/>
                  </a:cubicBezTo>
                  <a:cubicBezTo>
                    <a:pt x="165" y="295"/>
                    <a:pt x="167" y="290"/>
                    <a:pt x="168" y="285"/>
                  </a:cubicBezTo>
                  <a:cubicBezTo>
                    <a:pt x="173" y="260"/>
                    <a:pt x="174" y="234"/>
                    <a:pt x="173" y="209"/>
                  </a:cubicBezTo>
                  <a:cubicBezTo>
                    <a:pt x="173" y="167"/>
                    <a:pt x="176" y="123"/>
                    <a:pt x="168" y="81"/>
                  </a:cubicBezTo>
                  <a:close/>
                </a:path>
              </a:pathLst>
            </a:custGeom>
            <a:solidFill>
              <a:srgbClr val="DFEA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9" name="íṧḻíḑe"/>
            <p:cNvSpPr/>
            <p:nvPr/>
          </p:nvSpPr>
          <p:spPr bwMode="auto">
            <a:xfrm>
              <a:off x="4524375" y="2784476"/>
              <a:ext cx="182563" cy="258763"/>
            </a:xfrm>
            <a:custGeom>
              <a:avLst/>
              <a:gdLst>
                <a:gd name="T0" fmla="*/ 32 w 52"/>
                <a:gd name="T1" fmla="*/ 73 h 74"/>
                <a:gd name="T2" fmla="*/ 4 w 52"/>
                <a:gd name="T3" fmla="*/ 64 h 74"/>
                <a:gd name="T4" fmla="*/ 2 w 52"/>
                <a:gd name="T5" fmla="*/ 62 h 74"/>
                <a:gd name="T6" fmla="*/ 0 w 52"/>
                <a:gd name="T7" fmla="*/ 53 h 74"/>
                <a:gd name="T8" fmla="*/ 0 w 52"/>
                <a:gd name="T9" fmla="*/ 44 h 74"/>
                <a:gd name="T10" fmla="*/ 2 w 52"/>
                <a:gd name="T11" fmla="*/ 26 h 74"/>
                <a:gd name="T12" fmla="*/ 4 w 52"/>
                <a:gd name="T13" fmla="*/ 11 h 74"/>
                <a:gd name="T14" fmla="*/ 18 w 52"/>
                <a:gd name="T15" fmla="*/ 2 h 74"/>
                <a:gd name="T16" fmla="*/ 35 w 52"/>
                <a:gd name="T17" fmla="*/ 1 h 74"/>
                <a:gd name="T18" fmla="*/ 40 w 52"/>
                <a:gd name="T19" fmla="*/ 2 h 74"/>
                <a:gd name="T20" fmla="*/ 44 w 52"/>
                <a:gd name="T21" fmla="*/ 18 h 74"/>
                <a:gd name="T22" fmla="*/ 48 w 52"/>
                <a:gd name="T23" fmla="*/ 40 h 74"/>
                <a:gd name="T24" fmla="*/ 50 w 52"/>
                <a:gd name="T25" fmla="*/ 50 h 74"/>
                <a:gd name="T26" fmla="*/ 51 w 52"/>
                <a:gd name="T27" fmla="*/ 58 h 74"/>
                <a:gd name="T28" fmla="*/ 39 w 52"/>
                <a:gd name="T29" fmla="*/ 73 h 74"/>
                <a:gd name="T30" fmla="*/ 37 w 52"/>
                <a:gd name="T31" fmla="*/ 74 h 74"/>
                <a:gd name="T32" fmla="*/ 34 w 52"/>
                <a:gd name="T33" fmla="*/ 74 h 74"/>
                <a:gd name="T34" fmla="*/ 32 w 52"/>
                <a:gd name="T35" fmla="*/ 7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74">
                  <a:moveTo>
                    <a:pt x="32" y="73"/>
                  </a:moveTo>
                  <a:cubicBezTo>
                    <a:pt x="22" y="70"/>
                    <a:pt x="13" y="67"/>
                    <a:pt x="4" y="64"/>
                  </a:cubicBezTo>
                  <a:cubicBezTo>
                    <a:pt x="4" y="63"/>
                    <a:pt x="3" y="63"/>
                    <a:pt x="2" y="62"/>
                  </a:cubicBezTo>
                  <a:cubicBezTo>
                    <a:pt x="0" y="60"/>
                    <a:pt x="0" y="56"/>
                    <a:pt x="0" y="53"/>
                  </a:cubicBezTo>
                  <a:cubicBezTo>
                    <a:pt x="0" y="50"/>
                    <a:pt x="0" y="47"/>
                    <a:pt x="0" y="44"/>
                  </a:cubicBezTo>
                  <a:cubicBezTo>
                    <a:pt x="1" y="38"/>
                    <a:pt x="2" y="32"/>
                    <a:pt x="2" y="26"/>
                  </a:cubicBezTo>
                  <a:cubicBezTo>
                    <a:pt x="2" y="21"/>
                    <a:pt x="2" y="16"/>
                    <a:pt x="4" y="11"/>
                  </a:cubicBezTo>
                  <a:cubicBezTo>
                    <a:pt x="7" y="6"/>
                    <a:pt x="12" y="3"/>
                    <a:pt x="18" y="2"/>
                  </a:cubicBezTo>
                  <a:cubicBezTo>
                    <a:pt x="23" y="0"/>
                    <a:pt x="29" y="0"/>
                    <a:pt x="35" y="1"/>
                  </a:cubicBezTo>
                  <a:cubicBezTo>
                    <a:pt x="37" y="1"/>
                    <a:pt x="39" y="1"/>
                    <a:pt x="40" y="2"/>
                  </a:cubicBezTo>
                  <a:cubicBezTo>
                    <a:pt x="44" y="6"/>
                    <a:pt x="43" y="13"/>
                    <a:pt x="44" y="18"/>
                  </a:cubicBezTo>
                  <a:cubicBezTo>
                    <a:pt x="44" y="25"/>
                    <a:pt x="46" y="33"/>
                    <a:pt x="48" y="40"/>
                  </a:cubicBezTo>
                  <a:cubicBezTo>
                    <a:pt x="48" y="43"/>
                    <a:pt x="49" y="46"/>
                    <a:pt x="50" y="50"/>
                  </a:cubicBezTo>
                  <a:cubicBezTo>
                    <a:pt x="51" y="52"/>
                    <a:pt x="52" y="56"/>
                    <a:pt x="51" y="58"/>
                  </a:cubicBezTo>
                  <a:cubicBezTo>
                    <a:pt x="49" y="64"/>
                    <a:pt x="44" y="69"/>
                    <a:pt x="39" y="73"/>
                  </a:cubicBezTo>
                  <a:cubicBezTo>
                    <a:pt x="38" y="73"/>
                    <a:pt x="38" y="74"/>
                    <a:pt x="37" y="74"/>
                  </a:cubicBezTo>
                  <a:cubicBezTo>
                    <a:pt x="36" y="74"/>
                    <a:pt x="35" y="74"/>
                    <a:pt x="34" y="74"/>
                  </a:cubicBezTo>
                  <a:cubicBezTo>
                    <a:pt x="33" y="73"/>
                    <a:pt x="33" y="73"/>
                    <a:pt x="32" y="73"/>
                  </a:cubicBezTo>
                  <a:close/>
                </a:path>
              </a:pathLst>
            </a:custGeom>
            <a:solidFill>
              <a:srgbClr val="FAB59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0" name="iṥļíde"/>
            <p:cNvSpPr/>
            <p:nvPr/>
          </p:nvSpPr>
          <p:spPr bwMode="auto">
            <a:xfrm>
              <a:off x="4527550" y="2784476"/>
              <a:ext cx="168275" cy="180975"/>
            </a:xfrm>
            <a:custGeom>
              <a:avLst/>
              <a:gdLst>
                <a:gd name="T0" fmla="*/ 7 w 48"/>
                <a:gd name="T1" fmla="*/ 41 h 52"/>
                <a:gd name="T2" fmla="*/ 48 w 48"/>
                <a:gd name="T3" fmla="*/ 49 h 52"/>
                <a:gd name="T4" fmla="*/ 47 w 48"/>
                <a:gd name="T5" fmla="*/ 40 h 52"/>
                <a:gd name="T6" fmla="*/ 43 w 48"/>
                <a:gd name="T7" fmla="*/ 18 h 52"/>
                <a:gd name="T8" fmla="*/ 39 w 48"/>
                <a:gd name="T9" fmla="*/ 2 h 52"/>
                <a:gd name="T10" fmla="*/ 34 w 48"/>
                <a:gd name="T11" fmla="*/ 1 h 52"/>
                <a:gd name="T12" fmla="*/ 17 w 48"/>
                <a:gd name="T13" fmla="*/ 2 h 52"/>
                <a:gd name="T14" fmla="*/ 3 w 48"/>
                <a:gd name="T15" fmla="*/ 11 h 52"/>
                <a:gd name="T16" fmla="*/ 1 w 48"/>
                <a:gd name="T17" fmla="*/ 26 h 52"/>
                <a:gd name="T18" fmla="*/ 0 w 48"/>
                <a:gd name="T19" fmla="*/ 35 h 52"/>
                <a:gd name="T20" fmla="*/ 7 w 48"/>
                <a:gd name="T21"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52">
                  <a:moveTo>
                    <a:pt x="7" y="41"/>
                  </a:moveTo>
                  <a:cubicBezTo>
                    <a:pt x="19" y="48"/>
                    <a:pt x="35" y="52"/>
                    <a:pt x="48" y="49"/>
                  </a:cubicBezTo>
                  <a:cubicBezTo>
                    <a:pt x="48" y="46"/>
                    <a:pt x="47" y="43"/>
                    <a:pt x="47" y="40"/>
                  </a:cubicBezTo>
                  <a:cubicBezTo>
                    <a:pt x="45" y="33"/>
                    <a:pt x="43" y="25"/>
                    <a:pt x="43" y="18"/>
                  </a:cubicBezTo>
                  <a:cubicBezTo>
                    <a:pt x="42" y="13"/>
                    <a:pt x="43" y="6"/>
                    <a:pt x="39" y="2"/>
                  </a:cubicBezTo>
                  <a:cubicBezTo>
                    <a:pt x="37" y="1"/>
                    <a:pt x="36" y="1"/>
                    <a:pt x="34" y="1"/>
                  </a:cubicBezTo>
                  <a:cubicBezTo>
                    <a:pt x="28" y="0"/>
                    <a:pt x="22" y="0"/>
                    <a:pt x="17" y="2"/>
                  </a:cubicBezTo>
                  <a:cubicBezTo>
                    <a:pt x="11" y="3"/>
                    <a:pt x="6" y="6"/>
                    <a:pt x="3" y="11"/>
                  </a:cubicBezTo>
                  <a:cubicBezTo>
                    <a:pt x="1" y="16"/>
                    <a:pt x="1" y="21"/>
                    <a:pt x="1" y="26"/>
                  </a:cubicBezTo>
                  <a:cubicBezTo>
                    <a:pt x="1" y="29"/>
                    <a:pt x="1" y="32"/>
                    <a:pt x="0" y="35"/>
                  </a:cubicBezTo>
                  <a:cubicBezTo>
                    <a:pt x="3" y="37"/>
                    <a:pt x="5" y="39"/>
                    <a:pt x="7" y="41"/>
                  </a:cubicBezTo>
                  <a:close/>
                </a:path>
              </a:pathLst>
            </a:custGeom>
            <a:solidFill>
              <a:srgbClr val="EB977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1" name="iṥḻïḓe"/>
            <p:cNvSpPr/>
            <p:nvPr/>
          </p:nvSpPr>
          <p:spPr bwMode="auto">
            <a:xfrm>
              <a:off x="4430713" y="2435226"/>
              <a:ext cx="376238" cy="503238"/>
            </a:xfrm>
            <a:custGeom>
              <a:avLst/>
              <a:gdLst>
                <a:gd name="T0" fmla="*/ 3 w 108"/>
                <a:gd name="T1" fmla="*/ 78 h 144"/>
                <a:gd name="T2" fmla="*/ 36 w 108"/>
                <a:gd name="T3" fmla="*/ 131 h 144"/>
                <a:gd name="T4" fmla="*/ 84 w 108"/>
                <a:gd name="T5" fmla="*/ 135 h 144"/>
                <a:gd name="T6" fmla="*/ 108 w 108"/>
                <a:gd name="T7" fmla="*/ 73 h 144"/>
                <a:gd name="T8" fmla="*/ 73 w 108"/>
                <a:gd name="T9" fmla="*/ 9 h 144"/>
                <a:gd name="T10" fmla="*/ 17 w 108"/>
                <a:gd name="T11" fmla="*/ 16 h 144"/>
                <a:gd name="T12" fmla="*/ 3 w 108"/>
                <a:gd name="T13" fmla="*/ 78 h 144"/>
              </a:gdLst>
              <a:ahLst/>
              <a:cxnLst>
                <a:cxn ang="0">
                  <a:pos x="T0" y="T1"/>
                </a:cxn>
                <a:cxn ang="0">
                  <a:pos x="T2" y="T3"/>
                </a:cxn>
                <a:cxn ang="0">
                  <a:pos x="T4" y="T5"/>
                </a:cxn>
                <a:cxn ang="0">
                  <a:pos x="T6" y="T7"/>
                </a:cxn>
                <a:cxn ang="0">
                  <a:pos x="T8" y="T9"/>
                </a:cxn>
                <a:cxn ang="0">
                  <a:pos x="T10" y="T11"/>
                </a:cxn>
                <a:cxn ang="0">
                  <a:pos x="T12" y="T13"/>
                </a:cxn>
              </a:cxnLst>
              <a:rect l="0" t="0" r="r" b="b"/>
              <a:pathLst>
                <a:path w="108" h="144">
                  <a:moveTo>
                    <a:pt x="3" y="78"/>
                  </a:moveTo>
                  <a:cubicBezTo>
                    <a:pt x="6" y="99"/>
                    <a:pt x="18" y="119"/>
                    <a:pt x="36" y="131"/>
                  </a:cubicBezTo>
                  <a:cubicBezTo>
                    <a:pt x="49" y="140"/>
                    <a:pt x="70" y="144"/>
                    <a:pt x="84" y="135"/>
                  </a:cubicBezTo>
                  <a:cubicBezTo>
                    <a:pt x="104" y="123"/>
                    <a:pt x="108" y="94"/>
                    <a:pt x="108" y="73"/>
                  </a:cubicBezTo>
                  <a:cubicBezTo>
                    <a:pt x="107" y="48"/>
                    <a:pt x="97" y="20"/>
                    <a:pt x="73" y="9"/>
                  </a:cubicBezTo>
                  <a:cubicBezTo>
                    <a:pt x="56" y="1"/>
                    <a:pt x="30" y="0"/>
                    <a:pt x="17" y="16"/>
                  </a:cubicBezTo>
                  <a:cubicBezTo>
                    <a:pt x="5" y="33"/>
                    <a:pt x="0" y="57"/>
                    <a:pt x="3" y="78"/>
                  </a:cubicBezTo>
                  <a:close/>
                </a:path>
              </a:pathLst>
            </a:custGeom>
            <a:solidFill>
              <a:srgbClr val="FAB59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2" name="í$ḻiḑe"/>
            <p:cNvSpPr/>
            <p:nvPr/>
          </p:nvSpPr>
          <p:spPr bwMode="auto">
            <a:xfrm>
              <a:off x="5027613" y="2616201"/>
              <a:ext cx="287338" cy="153988"/>
            </a:xfrm>
            <a:custGeom>
              <a:avLst/>
              <a:gdLst>
                <a:gd name="T0" fmla="*/ 66 w 82"/>
                <a:gd name="T1" fmla="*/ 9 h 44"/>
                <a:gd name="T2" fmla="*/ 72 w 82"/>
                <a:gd name="T3" fmla="*/ 35 h 44"/>
                <a:gd name="T4" fmla="*/ 63 w 82"/>
                <a:gd name="T5" fmla="*/ 30 h 44"/>
                <a:gd name="T6" fmla="*/ 56 w 82"/>
                <a:gd name="T7" fmla="*/ 23 h 44"/>
                <a:gd name="T8" fmla="*/ 48 w 82"/>
                <a:gd name="T9" fmla="*/ 25 h 44"/>
                <a:gd name="T10" fmla="*/ 19 w 82"/>
                <a:gd name="T11" fmla="*/ 41 h 44"/>
                <a:gd name="T12" fmla="*/ 15 w 82"/>
                <a:gd name="T13" fmla="*/ 43 h 44"/>
                <a:gd name="T14" fmla="*/ 2 w 82"/>
                <a:gd name="T15" fmla="*/ 36 h 44"/>
                <a:gd name="T16" fmla="*/ 3 w 82"/>
                <a:gd name="T17" fmla="*/ 20 h 44"/>
                <a:gd name="T18" fmla="*/ 40 w 82"/>
                <a:gd name="T19" fmla="*/ 0 h 44"/>
                <a:gd name="T20" fmla="*/ 66 w 82"/>
                <a:gd name="T21" fmla="*/ 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44">
                  <a:moveTo>
                    <a:pt x="66" y="9"/>
                  </a:moveTo>
                  <a:cubicBezTo>
                    <a:pt x="75" y="18"/>
                    <a:pt x="82" y="29"/>
                    <a:pt x="72" y="35"/>
                  </a:cubicBezTo>
                  <a:cubicBezTo>
                    <a:pt x="69" y="36"/>
                    <a:pt x="65" y="33"/>
                    <a:pt x="63" y="30"/>
                  </a:cubicBezTo>
                  <a:cubicBezTo>
                    <a:pt x="61" y="27"/>
                    <a:pt x="59" y="23"/>
                    <a:pt x="56" y="23"/>
                  </a:cubicBezTo>
                  <a:cubicBezTo>
                    <a:pt x="53" y="22"/>
                    <a:pt x="50" y="23"/>
                    <a:pt x="48" y="25"/>
                  </a:cubicBezTo>
                  <a:cubicBezTo>
                    <a:pt x="38" y="30"/>
                    <a:pt x="29" y="36"/>
                    <a:pt x="19" y="41"/>
                  </a:cubicBezTo>
                  <a:cubicBezTo>
                    <a:pt x="18" y="42"/>
                    <a:pt x="16" y="43"/>
                    <a:pt x="15" y="43"/>
                  </a:cubicBezTo>
                  <a:cubicBezTo>
                    <a:pt x="9" y="44"/>
                    <a:pt x="4" y="41"/>
                    <a:pt x="2" y="36"/>
                  </a:cubicBezTo>
                  <a:cubicBezTo>
                    <a:pt x="0" y="31"/>
                    <a:pt x="0" y="25"/>
                    <a:pt x="3" y="20"/>
                  </a:cubicBezTo>
                  <a:cubicBezTo>
                    <a:pt x="11" y="3"/>
                    <a:pt x="23" y="1"/>
                    <a:pt x="40" y="0"/>
                  </a:cubicBezTo>
                  <a:cubicBezTo>
                    <a:pt x="50" y="0"/>
                    <a:pt x="58" y="2"/>
                    <a:pt x="66" y="9"/>
                  </a:cubicBezTo>
                  <a:close/>
                </a:path>
              </a:pathLst>
            </a:custGeom>
            <a:solidFill>
              <a:srgbClr val="FAB59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3" name="îṧḷîde"/>
            <p:cNvSpPr/>
            <p:nvPr/>
          </p:nvSpPr>
          <p:spPr bwMode="auto">
            <a:xfrm>
              <a:off x="4381500" y="2403476"/>
              <a:ext cx="346075" cy="407988"/>
            </a:xfrm>
            <a:custGeom>
              <a:avLst/>
              <a:gdLst>
                <a:gd name="T0" fmla="*/ 94 w 99"/>
                <a:gd name="T1" fmla="*/ 16 h 117"/>
                <a:gd name="T2" fmla="*/ 79 w 99"/>
                <a:gd name="T3" fmla="*/ 22 h 117"/>
                <a:gd name="T4" fmla="*/ 57 w 99"/>
                <a:gd name="T5" fmla="*/ 44 h 117"/>
                <a:gd name="T6" fmla="*/ 32 w 99"/>
                <a:gd name="T7" fmla="*/ 59 h 117"/>
                <a:gd name="T8" fmla="*/ 27 w 99"/>
                <a:gd name="T9" fmla="*/ 62 h 117"/>
                <a:gd name="T10" fmla="*/ 26 w 99"/>
                <a:gd name="T11" fmla="*/ 69 h 117"/>
                <a:gd name="T12" fmla="*/ 29 w 99"/>
                <a:gd name="T13" fmla="*/ 107 h 117"/>
                <a:gd name="T14" fmla="*/ 26 w 99"/>
                <a:gd name="T15" fmla="*/ 111 h 117"/>
                <a:gd name="T16" fmla="*/ 9 w 99"/>
                <a:gd name="T17" fmla="*/ 97 h 117"/>
                <a:gd name="T18" fmla="*/ 1 w 99"/>
                <a:gd name="T19" fmla="*/ 72 h 117"/>
                <a:gd name="T20" fmla="*/ 17 w 99"/>
                <a:gd name="T21" fmla="*/ 20 h 117"/>
                <a:gd name="T22" fmla="*/ 66 w 99"/>
                <a:gd name="T23" fmla="*/ 0 h 117"/>
                <a:gd name="T24" fmla="*/ 84 w 99"/>
                <a:gd name="T25" fmla="*/ 3 h 117"/>
                <a:gd name="T26" fmla="*/ 92 w 99"/>
                <a:gd name="T27" fmla="*/ 8 h 117"/>
                <a:gd name="T28" fmla="*/ 97 w 99"/>
                <a:gd name="T29" fmla="*/ 12 h 117"/>
                <a:gd name="T30" fmla="*/ 99 w 99"/>
                <a:gd name="T31" fmla="*/ 16 h 117"/>
                <a:gd name="T32" fmla="*/ 94 w 99"/>
                <a:gd name="T33" fmla="*/ 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 h="117">
                  <a:moveTo>
                    <a:pt x="94" y="16"/>
                  </a:moveTo>
                  <a:cubicBezTo>
                    <a:pt x="88" y="17"/>
                    <a:pt x="83" y="19"/>
                    <a:pt x="79" y="22"/>
                  </a:cubicBezTo>
                  <a:cubicBezTo>
                    <a:pt x="71" y="28"/>
                    <a:pt x="65" y="37"/>
                    <a:pt x="57" y="44"/>
                  </a:cubicBezTo>
                  <a:cubicBezTo>
                    <a:pt x="50" y="51"/>
                    <a:pt x="41" y="55"/>
                    <a:pt x="32" y="59"/>
                  </a:cubicBezTo>
                  <a:cubicBezTo>
                    <a:pt x="30" y="60"/>
                    <a:pt x="29" y="61"/>
                    <a:pt x="27" y="62"/>
                  </a:cubicBezTo>
                  <a:cubicBezTo>
                    <a:pt x="26" y="64"/>
                    <a:pt x="26" y="66"/>
                    <a:pt x="26" y="69"/>
                  </a:cubicBezTo>
                  <a:cubicBezTo>
                    <a:pt x="27" y="82"/>
                    <a:pt x="36" y="94"/>
                    <a:pt x="29" y="107"/>
                  </a:cubicBezTo>
                  <a:cubicBezTo>
                    <a:pt x="28" y="109"/>
                    <a:pt x="27" y="110"/>
                    <a:pt x="26" y="111"/>
                  </a:cubicBezTo>
                  <a:cubicBezTo>
                    <a:pt x="18" y="117"/>
                    <a:pt x="11" y="102"/>
                    <a:pt x="9" y="97"/>
                  </a:cubicBezTo>
                  <a:cubicBezTo>
                    <a:pt x="5" y="89"/>
                    <a:pt x="2" y="81"/>
                    <a:pt x="1" y="72"/>
                  </a:cubicBezTo>
                  <a:cubicBezTo>
                    <a:pt x="0" y="55"/>
                    <a:pt x="3" y="31"/>
                    <a:pt x="17" y="20"/>
                  </a:cubicBezTo>
                  <a:cubicBezTo>
                    <a:pt x="31" y="8"/>
                    <a:pt x="48" y="1"/>
                    <a:pt x="66" y="0"/>
                  </a:cubicBezTo>
                  <a:cubicBezTo>
                    <a:pt x="72" y="0"/>
                    <a:pt x="78" y="1"/>
                    <a:pt x="84" y="3"/>
                  </a:cubicBezTo>
                  <a:cubicBezTo>
                    <a:pt x="87" y="4"/>
                    <a:pt x="90" y="5"/>
                    <a:pt x="92" y="8"/>
                  </a:cubicBezTo>
                  <a:cubicBezTo>
                    <a:pt x="94" y="9"/>
                    <a:pt x="96" y="10"/>
                    <a:pt x="97" y="12"/>
                  </a:cubicBezTo>
                  <a:cubicBezTo>
                    <a:pt x="97" y="12"/>
                    <a:pt x="99" y="16"/>
                    <a:pt x="99" y="16"/>
                  </a:cubicBezTo>
                  <a:cubicBezTo>
                    <a:pt x="97" y="16"/>
                    <a:pt x="95" y="16"/>
                    <a:pt x="94" y="16"/>
                  </a:cubicBezTo>
                  <a:close/>
                </a:path>
              </a:pathLst>
            </a:custGeom>
            <a:solidFill>
              <a:srgbClr val="1F143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4" name="íSḻiḍê"/>
            <p:cNvSpPr/>
            <p:nvPr/>
          </p:nvSpPr>
          <p:spPr bwMode="auto">
            <a:xfrm>
              <a:off x="4611688" y="2759076"/>
              <a:ext cx="157163" cy="101600"/>
            </a:xfrm>
            <a:custGeom>
              <a:avLst/>
              <a:gdLst>
                <a:gd name="T0" fmla="*/ 1 w 45"/>
                <a:gd name="T1" fmla="*/ 10 h 29"/>
                <a:gd name="T2" fmla="*/ 23 w 45"/>
                <a:gd name="T3" fmla="*/ 8 h 29"/>
                <a:gd name="T4" fmla="*/ 45 w 45"/>
                <a:gd name="T5" fmla="*/ 0 h 29"/>
                <a:gd name="T6" fmla="*/ 44 w 45"/>
                <a:gd name="T7" fmla="*/ 9 h 29"/>
                <a:gd name="T8" fmla="*/ 40 w 45"/>
                <a:gd name="T9" fmla="*/ 18 h 29"/>
                <a:gd name="T10" fmla="*/ 9 w 45"/>
                <a:gd name="T11" fmla="*/ 23 h 29"/>
                <a:gd name="T12" fmla="*/ 3 w 45"/>
                <a:gd name="T13" fmla="*/ 17 h 29"/>
                <a:gd name="T14" fmla="*/ 1 w 45"/>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29">
                  <a:moveTo>
                    <a:pt x="1" y="10"/>
                  </a:moveTo>
                  <a:cubicBezTo>
                    <a:pt x="8" y="9"/>
                    <a:pt x="16" y="9"/>
                    <a:pt x="23" y="8"/>
                  </a:cubicBezTo>
                  <a:cubicBezTo>
                    <a:pt x="31" y="6"/>
                    <a:pt x="38" y="3"/>
                    <a:pt x="45" y="0"/>
                  </a:cubicBezTo>
                  <a:cubicBezTo>
                    <a:pt x="45" y="0"/>
                    <a:pt x="44" y="8"/>
                    <a:pt x="44" y="9"/>
                  </a:cubicBezTo>
                  <a:cubicBezTo>
                    <a:pt x="43" y="12"/>
                    <a:pt x="42" y="15"/>
                    <a:pt x="40" y="18"/>
                  </a:cubicBezTo>
                  <a:cubicBezTo>
                    <a:pt x="33" y="27"/>
                    <a:pt x="18" y="29"/>
                    <a:pt x="9" y="23"/>
                  </a:cubicBezTo>
                  <a:cubicBezTo>
                    <a:pt x="6" y="22"/>
                    <a:pt x="4" y="20"/>
                    <a:pt x="3" y="17"/>
                  </a:cubicBezTo>
                  <a:cubicBezTo>
                    <a:pt x="3" y="17"/>
                    <a:pt x="0" y="10"/>
                    <a:pt x="1"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5" name="ïşḷídê"/>
            <p:cNvSpPr/>
            <p:nvPr/>
          </p:nvSpPr>
          <p:spPr bwMode="auto">
            <a:xfrm>
              <a:off x="4692650" y="2560638"/>
              <a:ext cx="96838" cy="38100"/>
            </a:xfrm>
            <a:custGeom>
              <a:avLst/>
              <a:gdLst>
                <a:gd name="T0" fmla="*/ 4 w 28"/>
                <a:gd name="T1" fmla="*/ 8 h 11"/>
                <a:gd name="T2" fmla="*/ 23 w 28"/>
                <a:gd name="T3" fmla="*/ 9 h 11"/>
                <a:gd name="T4" fmla="*/ 26 w 28"/>
                <a:gd name="T5" fmla="*/ 7 h 11"/>
                <a:gd name="T6" fmla="*/ 2 w 28"/>
                <a:gd name="T7" fmla="*/ 4 h 11"/>
                <a:gd name="T8" fmla="*/ 4 w 28"/>
                <a:gd name="T9" fmla="*/ 8 h 11"/>
              </a:gdLst>
              <a:ahLst/>
              <a:cxnLst>
                <a:cxn ang="0">
                  <a:pos x="T0" y="T1"/>
                </a:cxn>
                <a:cxn ang="0">
                  <a:pos x="T2" y="T3"/>
                </a:cxn>
                <a:cxn ang="0">
                  <a:pos x="T4" y="T5"/>
                </a:cxn>
                <a:cxn ang="0">
                  <a:pos x="T6" y="T7"/>
                </a:cxn>
                <a:cxn ang="0">
                  <a:pos x="T8" y="T9"/>
                </a:cxn>
              </a:cxnLst>
              <a:rect l="0" t="0" r="r" b="b"/>
              <a:pathLst>
                <a:path w="28" h="11">
                  <a:moveTo>
                    <a:pt x="4" y="8"/>
                  </a:moveTo>
                  <a:cubicBezTo>
                    <a:pt x="10" y="5"/>
                    <a:pt x="18" y="4"/>
                    <a:pt x="23" y="9"/>
                  </a:cubicBezTo>
                  <a:cubicBezTo>
                    <a:pt x="25" y="11"/>
                    <a:pt x="28" y="8"/>
                    <a:pt x="26" y="7"/>
                  </a:cubicBezTo>
                  <a:cubicBezTo>
                    <a:pt x="20" y="0"/>
                    <a:pt x="10" y="0"/>
                    <a:pt x="2" y="4"/>
                  </a:cubicBezTo>
                  <a:cubicBezTo>
                    <a:pt x="0" y="5"/>
                    <a:pt x="2" y="9"/>
                    <a:pt x="4" y="8"/>
                  </a:cubicBezTo>
                  <a:close/>
                </a:path>
              </a:pathLst>
            </a:custGeom>
            <a:solidFill>
              <a:srgbClr val="1F143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6" name="îSļïďê"/>
            <p:cNvSpPr/>
            <p:nvPr/>
          </p:nvSpPr>
          <p:spPr bwMode="auto">
            <a:xfrm>
              <a:off x="4035425" y="5140326"/>
              <a:ext cx="38100" cy="157163"/>
            </a:xfrm>
            <a:custGeom>
              <a:avLst/>
              <a:gdLst>
                <a:gd name="T0" fmla="*/ 0 w 11"/>
                <a:gd name="T1" fmla="*/ 45 h 45"/>
                <a:gd name="T2" fmla="*/ 0 w 11"/>
                <a:gd name="T3" fmla="*/ 45 h 45"/>
                <a:gd name="T4" fmla="*/ 0 w 11"/>
                <a:gd name="T5" fmla="*/ 45 h 45"/>
                <a:gd name="T6" fmla="*/ 0 w 11"/>
                <a:gd name="T7" fmla="*/ 44 h 45"/>
                <a:gd name="T8" fmla="*/ 0 w 11"/>
                <a:gd name="T9" fmla="*/ 44 h 45"/>
                <a:gd name="T10" fmla="*/ 0 w 11"/>
                <a:gd name="T11" fmla="*/ 44 h 45"/>
                <a:gd name="T12" fmla="*/ 1 w 11"/>
                <a:gd name="T13" fmla="*/ 44 h 45"/>
                <a:gd name="T14" fmla="*/ 1 w 11"/>
                <a:gd name="T15" fmla="*/ 44 h 45"/>
                <a:gd name="T16" fmla="*/ 1 w 11"/>
                <a:gd name="T17" fmla="*/ 44 h 45"/>
                <a:gd name="T18" fmla="*/ 11 w 11"/>
                <a:gd name="T19" fmla="*/ 0 h 45"/>
                <a:gd name="T20" fmla="*/ 11 w 11"/>
                <a:gd name="T21" fmla="*/ 0 h 45"/>
                <a:gd name="T22" fmla="*/ 1 w 11"/>
                <a:gd name="T23" fmla="*/ 43 h 45"/>
                <a:gd name="T24" fmla="*/ 11 w 11"/>
                <a:gd name="T2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5">
                  <a:moveTo>
                    <a:pt x="0" y="45"/>
                  </a:moveTo>
                  <a:cubicBezTo>
                    <a:pt x="0" y="45"/>
                    <a:pt x="0" y="45"/>
                    <a:pt x="0" y="45"/>
                  </a:cubicBezTo>
                  <a:cubicBezTo>
                    <a:pt x="0" y="45"/>
                    <a:pt x="0" y="45"/>
                    <a:pt x="0" y="45"/>
                  </a:cubicBezTo>
                  <a:moveTo>
                    <a:pt x="0" y="44"/>
                  </a:moveTo>
                  <a:cubicBezTo>
                    <a:pt x="0" y="44"/>
                    <a:pt x="0" y="44"/>
                    <a:pt x="0" y="44"/>
                  </a:cubicBezTo>
                  <a:cubicBezTo>
                    <a:pt x="0" y="44"/>
                    <a:pt x="0" y="44"/>
                    <a:pt x="0" y="44"/>
                  </a:cubicBezTo>
                  <a:moveTo>
                    <a:pt x="1" y="44"/>
                  </a:moveTo>
                  <a:cubicBezTo>
                    <a:pt x="1" y="44"/>
                    <a:pt x="1" y="44"/>
                    <a:pt x="1" y="44"/>
                  </a:cubicBezTo>
                  <a:cubicBezTo>
                    <a:pt x="1" y="44"/>
                    <a:pt x="1" y="44"/>
                    <a:pt x="1" y="44"/>
                  </a:cubicBezTo>
                  <a:moveTo>
                    <a:pt x="11" y="0"/>
                  </a:moveTo>
                  <a:cubicBezTo>
                    <a:pt x="11" y="0"/>
                    <a:pt x="11" y="0"/>
                    <a:pt x="11" y="0"/>
                  </a:cubicBezTo>
                  <a:cubicBezTo>
                    <a:pt x="8" y="15"/>
                    <a:pt x="5" y="29"/>
                    <a:pt x="1" y="43"/>
                  </a:cubicBezTo>
                  <a:cubicBezTo>
                    <a:pt x="5" y="29"/>
                    <a:pt x="8" y="15"/>
                    <a:pt x="11" y="0"/>
                  </a:cubicBezTo>
                </a:path>
              </a:pathLst>
            </a:custGeom>
            <a:solidFill>
              <a:srgbClr val="D3D2D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7" name="îş1ïḋé"/>
            <p:cNvSpPr/>
            <p:nvPr/>
          </p:nvSpPr>
          <p:spPr bwMode="auto">
            <a:xfrm>
              <a:off x="3971925" y="5565776"/>
              <a:ext cx="55563" cy="4763"/>
            </a:xfrm>
            <a:custGeom>
              <a:avLst/>
              <a:gdLst>
                <a:gd name="T0" fmla="*/ 11 w 16"/>
                <a:gd name="T1" fmla="*/ 1 h 1"/>
                <a:gd name="T2" fmla="*/ 11 w 16"/>
                <a:gd name="T3" fmla="*/ 1 h 1"/>
                <a:gd name="T4" fmla="*/ 11 w 16"/>
                <a:gd name="T5" fmla="*/ 1 h 1"/>
                <a:gd name="T6" fmla="*/ 11 w 16"/>
                <a:gd name="T7" fmla="*/ 1 h 1"/>
                <a:gd name="T8" fmla="*/ 15 w 16"/>
                <a:gd name="T9" fmla="*/ 0 h 1"/>
                <a:gd name="T10" fmla="*/ 11 w 16"/>
                <a:gd name="T11" fmla="*/ 1 h 1"/>
                <a:gd name="T12" fmla="*/ 15 w 16"/>
                <a:gd name="T13" fmla="*/ 0 h 1"/>
                <a:gd name="T14" fmla="*/ 16 w 16"/>
                <a:gd name="T15" fmla="*/ 0 h 1"/>
                <a:gd name="T16" fmla="*/ 15 w 16"/>
                <a:gd name="T17" fmla="*/ 0 h 1"/>
                <a:gd name="T18" fmla="*/ 16 w 16"/>
                <a:gd name="T19" fmla="*/ 0 h 1"/>
                <a:gd name="T20" fmla="*/ 1 w 16"/>
                <a:gd name="T21" fmla="*/ 0 h 1"/>
                <a:gd name="T22" fmla="*/ 2 w 16"/>
                <a:gd name="T23" fmla="*/ 0 h 1"/>
                <a:gd name="T24" fmla="*/ 1 w 16"/>
                <a:gd name="T25" fmla="*/ 0 h 1"/>
                <a:gd name="T26" fmla="*/ 0 w 16"/>
                <a:gd name="T27" fmla="*/ 0 h 1"/>
                <a:gd name="T28" fmla="*/ 1 w 16"/>
                <a:gd name="T29" fmla="*/ 0 h 1"/>
                <a:gd name="T30" fmla="*/ 0 w 16"/>
                <a:gd name="T31" fmla="*/ 0 h 1"/>
                <a:gd name="T32" fmla="*/ 0 w 16"/>
                <a:gd name="T33" fmla="*/ 0 h 1"/>
                <a:gd name="T34" fmla="*/ 0 w 16"/>
                <a:gd name="T35" fmla="*/ 0 h 1"/>
                <a:gd name="T36" fmla="*/ 0 w 16"/>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1">
                  <a:moveTo>
                    <a:pt x="11" y="1"/>
                  </a:moveTo>
                  <a:cubicBezTo>
                    <a:pt x="11" y="1"/>
                    <a:pt x="11" y="1"/>
                    <a:pt x="11" y="1"/>
                  </a:cubicBezTo>
                  <a:cubicBezTo>
                    <a:pt x="11" y="1"/>
                    <a:pt x="11" y="1"/>
                    <a:pt x="11" y="1"/>
                  </a:cubicBezTo>
                  <a:cubicBezTo>
                    <a:pt x="11" y="1"/>
                    <a:pt x="11" y="1"/>
                    <a:pt x="11" y="1"/>
                  </a:cubicBezTo>
                  <a:moveTo>
                    <a:pt x="15" y="0"/>
                  </a:moveTo>
                  <a:cubicBezTo>
                    <a:pt x="14" y="1"/>
                    <a:pt x="12" y="1"/>
                    <a:pt x="11" y="1"/>
                  </a:cubicBezTo>
                  <a:cubicBezTo>
                    <a:pt x="12" y="1"/>
                    <a:pt x="14" y="1"/>
                    <a:pt x="15" y="0"/>
                  </a:cubicBezTo>
                  <a:moveTo>
                    <a:pt x="16" y="0"/>
                  </a:moveTo>
                  <a:cubicBezTo>
                    <a:pt x="15" y="0"/>
                    <a:pt x="15" y="0"/>
                    <a:pt x="15" y="0"/>
                  </a:cubicBezTo>
                  <a:cubicBezTo>
                    <a:pt x="15" y="0"/>
                    <a:pt x="15" y="0"/>
                    <a:pt x="16" y="0"/>
                  </a:cubicBezTo>
                  <a:moveTo>
                    <a:pt x="1" y="0"/>
                  </a:moveTo>
                  <a:cubicBezTo>
                    <a:pt x="1" y="0"/>
                    <a:pt x="1" y="0"/>
                    <a:pt x="2" y="0"/>
                  </a:cubicBezTo>
                  <a:cubicBezTo>
                    <a:pt x="1" y="0"/>
                    <a:pt x="1" y="0"/>
                    <a:pt x="1" y="0"/>
                  </a:cubicBezTo>
                  <a:moveTo>
                    <a:pt x="0" y="0"/>
                  </a:moveTo>
                  <a:cubicBezTo>
                    <a:pt x="1" y="0"/>
                    <a:pt x="1" y="0"/>
                    <a:pt x="1" y="0"/>
                  </a:cubicBezTo>
                  <a:cubicBezTo>
                    <a:pt x="1" y="0"/>
                    <a:pt x="1" y="0"/>
                    <a:pt x="0" y="0"/>
                  </a:cubicBezTo>
                  <a:moveTo>
                    <a:pt x="0" y="0"/>
                  </a:moveTo>
                  <a:cubicBezTo>
                    <a:pt x="0" y="0"/>
                    <a:pt x="0" y="0"/>
                    <a:pt x="0" y="0"/>
                  </a:cubicBezTo>
                  <a:cubicBezTo>
                    <a:pt x="0" y="0"/>
                    <a:pt x="0" y="0"/>
                    <a:pt x="0" y="0"/>
                  </a:cubicBezTo>
                </a:path>
              </a:pathLst>
            </a:custGeom>
            <a:solidFill>
              <a:srgbClr val="20163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8" name="i$lîďé"/>
            <p:cNvSpPr/>
            <p:nvPr/>
          </p:nvSpPr>
          <p:spPr bwMode="auto">
            <a:xfrm>
              <a:off x="3957638" y="4270376"/>
              <a:ext cx="619125" cy="1300163"/>
            </a:xfrm>
            <a:custGeom>
              <a:avLst/>
              <a:gdLst>
                <a:gd name="T0" fmla="*/ 177 w 177"/>
                <a:gd name="T1" fmla="*/ 0 h 372"/>
                <a:gd name="T2" fmla="*/ 175 w 177"/>
                <a:gd name="T3" fmla="*/ 3 h 372"/>
                <a:gd name="T4" fmla="*/ 169 w 177"/>
                <a:gd name="T5" fmla="*/ 26 h 372"/>
                <a:gd name="T6" fmla="*/ 130 w 177"/>
                <a:gd name="T7" fmla="*/ 126 h 372"/>
                <a:gd name="T8" fmla="*/ 59 w 177"/>
                <a:gd name="T9" fmla="*/ 217 h 372"/>
                <a:gd name="T10" fmla="*/ 33 w 177"/>
                <a:gd name="T11" fmla="*/ 249 h 372"/>
                <a:gd name="T12" fmla="*/ 23 w 177"/>
                <a:gd name="T13" fmla="*/ 292 h 372"/>
                <a:gd name="T14" fmla="*/ 23 w 177"/>
                <a:gd name="T15" fmla="*/ 293 h 372"/>
                <a:gd name="T16" fmla="*/ 23 w 177"/>
                <a:gd name="T17" fmla="*/ 293 h 372"/>
                <a:gd name="T18" fmla="*/ 22 w 177"/>
                <a:gd name="T19" fmla="*/ 293 h 372"/>
                <a:gd name="T20" fmla="*/ 22 w 177"/>
                <a:gd name="T21" fmla="*/ 293 h 372"/>
                <a:gd name="T22" fmla="*/ 22 w 177"/>
                <a:gd name="T23" fmla="*/ 294 h 372"/>
                <a:gd name="T24" fmla="*/ 22 w 177"/>
                <a:gd name="T25" fmla="*/ 294 h 372"/>
                <a:gd name="T26" fmla="*/ 22 w 177"/>
                <a:gd name="T27" fmla="*/ 295 h 372"/>
                <a:gd name="T28" fmla="*/ 22 w 177"/>
                <a:gd name="T29" fmla="*/ 295 h 372"/>
                <a:gd name="T30" fmla="*/ 0 w 177"/>
                <a:gd name="T31" fmla="*/ 366 h 372"/>
                <a:gd name="T32" fmla="*/ 0 w 177"/>
                <a:gd name="T33" fmla="*/ 368 h 372"/>
                <a:gd name="T34" fmla="*/ 0 w 177"/>
                <a:gd name="T35" fmla="*/ 369 h 372"/>
                <a:gd name="T36" fmla="*/ 4 w 177"/>
                <a:gd name="T37" fmla="*/ 371 h 372"/>
                <a:gd name="T38" fmla="*/ 4 w 177"/>
                <a:gd name="T39" fmla="*/ 371 h 372"/>
                <a:gd name="T40" fmla="*/ 4 w 177"/>
                <a:gd name="T41" fmla="*/ 371 h 372"/>
                <a:gd name="T42" fmla="*/ 4 w 177"/>
                <a:gd name="T43" fmla="*/ 371 h 372"/>
                <a:gd name="T44" fmla="*/ 5 w 177"/>
                <a:gd name="T45" fmla="*/ 371 h 372"/>
                <a:gd name="T46" fmla="*/ 5 w 177"/>
                <a:gd name="T47" fmla="*/ 371 h 372"/>
                <a:gd name="T48" fmla="*/ 6 w 177"/>
                <a:gd name="T49" fmla="*/ 371 h 372"/>
                <a:gd name="T50" fmla="*/ 15 w 177"/>
                <a:gd name="T51" fmla="*/ 372 h 372"/>
                <a:gd name="T52" fmla="*/ 15 w 177"/>
                <a:gd name="T53" fmla="*/ 372 h 372"/>
                <a:gd name="T54" fmla="*/ 15 w 177"/>
                <a:gd name="T55" fmla="*/ 372 h 372"/>
                <a:gd name="T56" fmla="*/ 19 w 177"/>
                <a:gd name="T57" fmla="*/ 371 h 372"/>
                <a:gd name="T58" fmla="*/ 19 w 177"/>
                <a:gd name="T59" fmla="*/ 371 h 372"/>
                <a:gd name="T60" fmla="*/ 20 w 177"/>
                <a:gd name="T61" fmla="*/ 371 h 372"/>
                <a:gd name="T62" fmla="*/ 20 w 177"/>
                <a:gd name="T63" fmla="*/ 371 h 372"/>
                <a:gd name="T64" fmla="*/ 43 w 177"/>
                <a:gd name="T65" fmla="*/ 352 h 372"/>
                <a:gd name="T66" fmla="*/ 63 w 177"/>
                <a:gd name="T67" fmla="*/ 319 h 372"/>
                <a:gd name="T68" fmla="*/ 99 w 177"/>
                <a:gd name="T69" fmla="*/ 252 h 372"/>
                <a:gd name="T70" fmla="*/ 154 w 177"/>
                <a:gd name="T71" fmla="*/ 125 h 372"/>
                <a:gd name="T72" fmla="*/ 177 w 177"/>
                <a:gd name="T73" fmla="*/ 0 h 372"/>
                <a:gd name="T74" fmla="*/ 177 w 177"/>
                <a:gd name="T75" fmla="*/ 0 h 372"/>
                <a:gd name="T76" fmla="*/ 177 w 177"/>
                <a:gd name="T77"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7" h="372">
                  <a:moveTo>
                    <a:pt x="177" y="0"/>
                  </a:moveTo>
                  <a:cubicBezTo>
                    <a:pt x="176" y="0"/>
                    <a:pt x="175" y="3"/>
                    <a:pt x="175" y="3"/>
                  </a:cubicBezTo>
                  <a:cubicBezTo>
                    <a:pt x="172" y="11"/>
                    <a:pt x="171" y="19"/>
                    <a:pt x="169" y="26"/>
                  </a:cubicBezTo>
                  <a:cubicBezTo>
                    <a:pt x="159" y="60"/>
                    <a:pt x="147" y="95"/>
                    <a:pt x="130" y="126"/>
                  </a:cubicBezTo>
                  <a:cubicBezTo>
                    <a:pt x="111" y="160"/>
                    <a:pt x="84" y="187"/>
                    <a:pt x="59" y="217"/>
                  </a:cubicBezTo>
                  <a:cubicBezTo>
                    <a:pt x="50" y="227"/>
                    <a:pt x="42" y="238"/>
                    <a:pt x="33" y="249"/>
                  </a:cubicBezTo>
                  <a:cubicBezTo>
                    <a:pt x="30" y="264"/>
                    <a:pt x="27" y="278"/>
                    <a:pt x="23" y="292"/>
                  </a:cubicBezTo>
                  <a:cubicBezTo>
                    <a:pt x="23" y="292"/>
                    <a:pt x="23" y="293"/>
                    <a:pt x="23" y="293"/>
                  </a:cubicBezTo>
                  <a:cubicBezTo>
                    <a:pt x="23" y="293"/>
                    <a:pt x="23" y="293"/>
                    <a:pt x="23" y="293"/>
                  </a:cubicBezTo>
                  <a:cubicBezTo>
                    <a:pt x="23" y="293"/>
                    <a:pt x="22" y="293"/>
                    <a:pt x="22" y="293"/>
                  </a:cubicBezTo>
                  <a:cubicBezTo>
                    <a:pt x="22" y="293"/>
                    <a:pt x="22" y="293"/>
                    <a:pt x="22" y="293"/>
                  </a:cubicBezTo>
                  <a:cubicBezTo>
                    <a:pt x="22" y="294"/>
                    <a:pt x="22" y="294"/>
                    <a:pt x="22" y="294"/>
                  </a:cubicBezTo>
                  <a:cubicBezTo>
                    <a:pt x="22" y="294"/>
                    <a:pt x="22" y="294"/>
                    <a:pt x="22" y="294"/>
                  </a:cubicBezTo>
                  <a:cubicBezTo>
                    <a:pt x="22" y="294"/>
                    <a:pt x="22" y="294"/>
                    <a:pt x="22" y="295"/>
                  </a:cubicBezTo>
                  <a:cubicBezTo>
                    <a:pt x="22" y="295"/>
                    <a:pt x="22" y="295"/>
                    <a:pt x="22" y="295"/>
                  </a:cubicBezTo>
                  <a:cubicBezTo>
                    <a:pt x="16" y="318"/>
                    <a:pt x="4" y="342"/>
                    <a:pt x="0" y="366"/>
                  </a:cubicBezTo>
                  <a:cubicBezTo>
                    <a:pt x="0" y="367"/>
                    <a:pt x="0" y="367"/>
                    <a:pt x="0" y="368"/>
                  </a:cubicBezTo>
                  <a:cubicBezTo>
                    <a:pt x="0" y="368"/>
                    <a:pt x="0" y="369"/>
                    <a:pt x="0" y="369"/>
                  </a:cubicBezTo>
                  <a:cubicBezTo>
                    <a:pt x="1" y="370"/>
                    <a:pt x="2" y="371"/>
                    <a:pt x="4" y="371"/>
                  </a:cubicBezTo>
                  <a:cubicBezTo>
                    <a:pt x="4" y="371"/>
                    <a:pt x="4" y="371"/>
                    <a:pt x="4" y="371"/>
                  </a:cubicBezTo>
                  <a:cubicBezTo>
                    <a:pt x="4" y="371"/>
                    <a:pt x="4" y="371"/>
                    <a:pt x="4" y="371"/>
                  </a:cubicBezTo>
                  <a:cubicBezTo>
                    <a:pt x="4" y="371"/>
                    <a:pt x="4" y="371"/>
                    <a:pt x="4" y="371"/>
                  </a:cubicBezTo>
                  <a:cubicBezTo>
                    <a:pt x="5" y="371"/>
                    <a:pt x="5" y="371"/>
                    <a:pt x="5" y="371"/>
                  </a:cubicBezTo>
                  <a:cubicBezTo>
                    <a:pt x="5" y="371"/>
                    <a:pt x="5" y="371"/>
                    <a:pt x="5" y="371"/>
                  </a:cubicBezTo>
                  <a:cubicBezTo>
                    <a:pt x="5" y="371"/>
                    <a:pt x="5" y="371"/>
                    <a:pt x="6" y="371"/>
                  </a:cubicBezTo>
                  <a:cubicBezTo>
                    <a:pt x="9" y="371"/>
                    <a:pt x="12" y="372"/>
                    <a:pt x="15" y="372"/>
                  </a:cubicBezTo>
                  <a:cubicBezTo>
                    <a:pt x="15" y="372"/>
                    <a:pt x="15" y="372"/>
                    <a:pt x="15" y="372"/>
                  </a:cubicBezTo>
                  <a:cubicBezTo>
                    <a:pt x="15" y="372"/>
                    <a:pt x="15" y="372"/>
                    <a:pt x="15" y="372"/>
                  </a:cubicBezTo>
                  <a:cubicBezTo>
                    <a:pt x="16" y="372"/>
                    <a:pt x="18" y="372"/>
                    <a:pt x="19" y="371"/>
                  </a:cubicBezTo>
                  <a:cubicBezTo>
                    <a:pt x="19" y="371"/>
                    <a:pt x="19" y="371"/>
                    <a:pt x="19" y="371"/>
                  </a:cubicBezTo>
                  <a:cubicBezTo>
                    <a:pt x="19" y="371"/>
                    <a:pt x="19" y="371"/>
                    <a:pt x="20" y="371"/>
                  </a:cubicBezTo>
                  <a:cubicBezTo>
                    <a:pt x="20" y="371"/>
                    <a:pt x="20" y="371"/>
                    <a:pt x="20" y="371"/>
                  </a:cubicBezTo>
                  <a:cubicBezTo>
                    <a:pt x="32" y="370"/>
                    <a:pt x="37" y="361"/>
                    <a:pt x="43" y="352"/>
                  </a:cubicBezTo>
                  <a:cubicBezTo>
                    <a:pt x="50" y="341"/>
                    <a:pt x="57" y="330"/>
                    <a:pt x="63" y="319"/>
                  </a:cubicBezTo>
                  <a:cubicBezTo>
                    <a:pt x="76" y="297"/>
                    <a:pt x="87" y="274"/>
                    <a:pt x="99" y="252"/>
                  </a:cubicBezTo>
                  <a:cubicBezTo>
                    <a:pt x="120" y="211"/>
                    <a:pt x="140" y="169"/>
                    <a:pt x="154" y="125"/>
                  </a:cubicBezTo>
                  <a:cubicBezTo>
                    <a:pt x="169" y="79"/>
                    <a:pt x="168" y="48"/>
                    <a:pt x="177" y="0"/>
                  </a:cubicBezTo>
                  <a:cubicBezTo>
                    <a:pt x="177" y="0"/>
                    <a:pt x="177" y="0"/>
                    <a:pt x="177" y="0"/>
                  </a:cubicBezTo>
                  <a:cubicBezTo>
                    <a:pt x="177" y="0"/>
                    <a:pt x="177" y="0"/>
                    <a:pt x="177" y="0"/>
                  </a:cubicBezTo>
                </a:path>
              </a:pathLst>
            </a:custGeom>
            <a:solidFill>
              <a:srgbClr val="3C58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9" name="íṥľîďê"/>
            <p:cNvSpPr/>
            <p:nvPr/>
          </p:nvSpPr>
          <p:spPr bwMode="auto">
            <a:xfrm>
              <a:off x="4576763" y="4270376"/>
              <a:ext cx="0" cy="3175"/>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path>
              </a:pathLst>
            </a:custGeom>
            <a:solidFill>
              <a:srgbClr val="D3D2D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0" name="íS1iďê"/>
            <p:cNvSpPr/>
            <p:nvPr/>
          </p:nvSpPr>
          <p:spPr bwMode="auto">
            <a:xfrm>
              <a:off x="4576763" y="4270376"/>
              <a:ext cx="0" cy="6350"/>
            </a:xfrm>
            <a:custGeom>
              <a:avLst/>
              <a:gdLst>
                <a:gd name="T0" fmla="*/ 0 h 2"/>
                <a:gd name="T1" fmla="*/ 0 h 2"/>
                <a:gd name="T2" fmla="*/ 0 h 2"/>
                <a:gd name="T3" fmla="*/ 0 h 2"/>
                <a:gd name="T4" fmla="*/ 0 h 2"/>
                <a:gd name="T5" fmla="*/ 1 h 2"/>
                <a:gd name="T6" fmla="*/ 2 h 2"/>
                <a:gd name="T7" fmla="*/ 0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0"/>
                  </a:move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2"/>
                  </a:cubicBezTo>
                  <a:cubicBezTo>
                    <a:pt x="0" y="1"/>
                    <a:pt x="0" y="0"/>
                    <a:pt x="0" y="0"/>
                  </a:cubicBezTo>
                </a:path>
              </a:pathLst>
            </a:custGeom>
            <a:solidFill>
              <a:srgbClr val="3C58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1" name="íS1iḑè"/>
            <p:cNvSpPr/>
            <p:nvPr/>
          </p:nvSpPr>
          <p:spPr bwMode="auto">
            <a:xfrm>
              <a:off x="4425950" y="3270251"/>
              <a:ext cx="141288" cy="157163"/>
            </a:xfrm>
            <a:custGeom>
              <a:avLst/>
              <a:gdLst>
                <a:gd name="T0" fmla="*/ 39 w 40"/>
                <a:gd name="T1" fmla="*/ 1 h 45"/>
                <a:gd name="T2" fmla="*/ 39 w 40"/>
                <a:gd name="T3" fmla="*/ 20 h 45"/>
                <a:gd name="T4" fmla="*/ 39 w 40"/>
                <a:gd name="T5" fmla="*/ 31 h 45"/>
                <a:gd name="T6" fmla="*/ 32 w 40"/>
                <a:gd name="T7" fmla="*/ 41 h 45"/>
                <a:gd name="T8" fmla="*/ 9 w 40"/>
                <a:gd name="T9" fmla="*/ 33 h 45"/>
                <a:gd name="T10" fmla="*/ 0 w 40"/>
                <a:gd name="T11" fmla="*/ 1 h 45"/>
                <a:gd name="T12" fmla="*/ 39 w 40"/>
                <a:gd name="T13" fmla="*/ 0 h 45"/>
                <a:gd name="T14" fmla="*/ 39 w 40"/>
                <a:gd name="T15" fmla="*/ 1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45">
                  <a:moveTo>
                    <a:pt x="39" y="1"/>
                  </a:moveTo>
                  <a:cubicBezTo>
                    <a:pt x="39" y="7"/>
                    <a:pt x="39" y="13"/>
                    <a:pt x="39" y="20"/>
                  </a:cubicBezTo>
                  <a:cubicBezTo>
                    <a:pt x="39" y="24"/>
                    <a:pt x="40" y="28"/>
                    <a:pt x="39" y="31"/>
                  </a:cubicBezTo>
                  <a:cubicBezTo>
                    <a:pt x="38" y="35"/>
                    <a:pt x="35" y="39"/>
                    <a:pt x="32" y="41"/>
                  </a:cubicBezTo>
                  <a:cubicBezTo>
                    <a:pt x="25" y="45"/>
                    <a:pt x="13" y="39"/>
                    <a:pt x="9" y="33"/>
                  </a:cubicBezTo>
                  <a:cubicBezTo>
                    <a:pt x="3" y="23"/>
                    <a:pt x="1" y="12"/>
                    <a:pt x="0" y="1"/>
                  </a:cubicBezTo>
                  <a:cubicBezTo>
                    <a:pt x="13" y="1"/>
                    <a:pt x="26" y="0"/>
                    <a:pt x="39" y="0"/>
                  </a:cubicBezTo>
                  <a:lnTo>
                    <a:pt x="39" y="1"/>
                  </a:lnTo>
                  <a:close/>
                </a:path>
              </a:pathLst>
            </a:custGeom>
            <a:solidFill>
              <a:srgbClr val="72C38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2" name="îŝḻïďe"/>
            <p:cNvSpPr/>
            <p:nvPr/>
          </p:nvSpPr>
          <p:spPr bwMode="auto">
            <a:xfrm>
              <a:off x="4395788" y="2717801"/>
              <a:ext cx="96838" cy="125413"/>
            </a:xfrm>
            <a:custGeom>
              <a:avLst/>
              <a:gdLst>
                <a:gd name="T0" fmla="*/ 23 w 28"/>
                <a:gd name="T1" fmla="*/ 12 h 36"/>
                <a:gd name="T2" fmla="*/ 23 w 28"/>
                <a:gd name="T3" fmla="*/ 33 h 36"/>
                <a:gd name="T4" fmla="*/ 5 w 28"/>
                <a:gd name="T5" fmla="*/ 23 h 36"/>
                <a:gd name="T6" fmla="*/ 6 w 28"/>
                <a:gd name="T7" fmla="*/ 3 h 36"/>
                <a:gd name="T8" fmla="*/ 23 w 28"/>
                <a:gd name="T9" fmla="*/ 12 h 36"/>
              </a:gdLst>
              <a:ahLst/>
              <a:cxnLst>
                <a:cxn ang="0">
                  <a:pos x="T0" y="T1"/>
                </a:cxn>
                <a:cxn ang="0">
                  <a:pos x="T2" y="T3"/>
                </a:cxn>
                <a:cxn ang="0">
                  <a:pos x="T4" y="T5"/>
                </a:cxn>
                <a:cxn ang="0">
                  <a:pos x="T6" y="T7"/>
                </a:cxn>
                <a:cxn ang="0">
                  <a:pos x="T8" y="T9"/>
                </a:cxn>
              </a:cxnLst>
              <a:rect l="0" t="0" r="r" b="b"/>
              <a:pathLst>
                <a:path w="28" h="36">
                  <a:moveTo>
                    <a:pt x="23" y="12"/>
                  </a:moveTo>
                  <a:cubicBezTo>
                    <a:pt x="28" y="21"/>
                    <a:pt x="28" y="30"/>
                    <a:pt x="23" y="33"/>
                  </a:cubicBezTo>
                  <a:cubicBezTo>
                    <a:pt x="18" y="36"/>
                    <a:pt x="10" y="31"/>
                    <a:pt x="5" y="23"/>
                  </a:cubicBezTo>
                  <a:cubicBezTo>
                    <a:pt x="0" y="15"/>
                    <a:pt x="1" y="6"/>
                    <a:pt x="6" y="3"/>
                  </a:cubicBezTo>
                  <a:cubicBezTo>
                    <a:pt x="11" y="0"/>
                    <a:pt x="19" y="4"/>
                    <a:pt x="23" y="12"/>
                  </a:cubicBezTo>
                  <a:close/>
                </a:path>
              </a:pathLst>
            </a:custGeom>
            <a:solidFill>
              <a:srgbClr val="FAB59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3" name="ïṥḷíde"/>
            <p:cNvSpPr/>
            <p:nvPr/>
          </p:nvSpPr>
          <p:spPr bwMode="auto">
            <a:xfrm>
              <a:off x="4559300" y="2647951"/>
              <a:ext cx="46038" cy="73025"/>
            </a:xfrm>
            <a:custGeom>
              <a:avLst/>
              <a:gdLst>
                <a:gd name="T0" fmla="*/ 12 w 13"/>
                <a:gd name="T1" fmla="*/ 9 h 21"/>
                <a:gd name="T2" fmla="*/ 9 w 13"/>
                <a:gd name="T3" fmla="*/ 20 h 21"/>
                <a:gd name="T4" fmla="*/ 1 w 13"/>
                <a:gd name="T5" fmla="*/ 12 h 21"/>
                <a:gd name="T6" fmla="*/ 4 w 13"/>
                <a:gd name="T7" fmla="*/ 1 h 21"/>
                <a:gd name="T8" fmla="*/ 12 w 13"/>
                <a:gd name="T9" fmla="*/ 9 h 21"/>
              </a:gdLst>
              <a:ahLst/>
              <a:cxnLst>
                <a:cxn ang="0">
                  <a:pos x="T0" y="T1"/>
                </a:cxn>
                <a:cxn ang="0">
                  <a:pos x="T2" y="T3"/>
                </a:cxn>
                <a:cxn ang="0">
                  <a:pos x="T4" y="T5"/>
                </a:cxn>
                <a:cxn ang="0">
                  <a:pos x="T6" y="T7"/>
                </a:cxn>
                <a:cxn ang="0">
                  <a:pos x="T8" y="T9"/>
                </a:cxn>
              </a:cxnLst>
              <a:rect l="0" t="0" r="r" b="b"/>
              <a:pathLst>
                <a:path w="13" h="21">
                  <a:moveTo>
                    <a:pt x="12" y="9"/>
                  </a:moveTo>
                  <a:cubicBezTo>
                    <a:pt x="13" y="15"/>
                    <a:pt x="11" y="20"/>
                    <a:pt x="9" y="20"/>
                  </a:cubicBezTo>
                  <a:cubicBezTo>
                    <a:pt x="6" y="21"/>
                    <a:pt x="3" y="17"/>
                    <a:pt x="1" y="12"/>
                  </a:cubicBezTo>
                  <a:cubicBezTo>
                    <a:pt x="0" y="6"/>
                    <a:pt x="2" y="1"/>
                    <a:pt x="4" y="1"/>
                  </a:cubicBezTo>
                  <a:cubicBezTo>
                    <a:pt x="7" y="0"/>
                    <a:pt x="11" y="4"/>
                    <a:pt x="12" y="9"/>
                  </a:cubicBezTo>
                  <a:close/>
                </a:path>
              </a:pathLst>
            </a:custGeom>
            <a:solidFill>
              <a:srgbClr val="1F143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4" name="îs1iďé"/>
            <p:cNvSpPr/>
            <p:nvPr/>
          </p:nvSpPr>
          <p:spPr bwMode="auto">
            <a:xfrm>
              <a:off x="4719638" y="2616201"/>
              <a:ext cx="42863" cy="69850"/>
            </a:xfrm>
            <a:custGeom>
              <a:avLst/>
              <a:gdLst>
                <a:gd name="T0" fmla="*/ 11 w 12"/>
                <a:gd name="T1" fmla="*/ 9 h 20"/>
                <a:gd name="T2" fmla="*/ 7 w 12"/>
                <a:gd name="T3" fmla="*/ 20 h 20"/>
                <a:gd name="T4" fmla="*/ 1 w 12"/>
                <a:gd name="T5" fmla="*/ 10 h 20"/>
                <a:gd name="T6" fmla="*/ 5 w 12"/>
                <a:gd name="T7" fmla="*/ 0 h 20"/>
                <a:gd name="T8" fmla="*/ 11 w 12"/>
                <a:gd name="T9" fmla="*/ 9 h 20"/>
              </a:gdLst>
              <a:ahLst/>
              <a:cxnLst>
                <a:cxn ang="0">
                  <a:pos x="T0" y="T1"/>
                </a:cxn>
                <a:cxn ang="0">
                  <a:pos x="T2" y="T3"/>
                </a:cxn>
                <a:cxn ang="0">
                  <a:pos x="T4" y="T5"/>
                </a:cxn>
                <a:cxn ang="0">
                  <a:pos x="T6" y="T7"/>
                </a:cxn>
                <a:cxn ang="0">
                  <a:pos x="T8" y="T9"/>
                </a:cxn>
              </a:cxnLst>
              <a:rect l="0" t="0" r="r" b="b"/>
              <a:pathLst>
                <a:path w="12" h="20">
                  <a:moveTo>
                    <a:pt x="11" y="9"/>
                  </a:moveTo>
                  <a:cubicBezTo>
                    <a:pt x="12" y="15"/>
                    <a:pt x="10" y="19"/>
                    <a:pt x="7" y="20"/>
                  </a:cubicBezTo>
                  <a:cubicBezTo>
                    <a:pt x="4" y="20"/>
                    <a:pt x="1" y="16"/>
                    <a:pt x="1" y="10"/>
                  </a:cubicBezTo>
                  <a:cubicBezTo>
                    <a:pt x="0" y="5"/>
                    <a:pt x="2" y="0"/>
                    <a:pt x="5" y="0"/>
                  </a:cubicBezTo>
                  <a:cubicBezTo>
                    <a:pt x="8" y="0"/>
                    <a:pt x="11" y="4"/>
                    <a:pt x="11" y="9"/>
                  </a:cubicBezTo>
                  <a:close/>
                </a:path>
              </a:pathLst>
            </a:custGeom>
            <a:solidFill>
              <a:srgbClr val="1F143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5" name="íş1îḑê"/>
            <p:cNvSpPr/>
            <p:nvPr/>
          </p:nvSpPr>
          <p:spPr bwMode="auto">
            <a:xfrm>
              <a:off x="4510088" y="2595563"/>
              <a:ext cx="87313" cy="66675"/>
            </a:xfrm>
            <a:custGeom>
              <a:avLst/>
              <a:gdLst>
                <a:gd name="T0" fmla="*/ 23 w 25"/>
                <a:gd name="T1" fmla="*/ 1 h 19"/>
                <a:gd name="T2" fmla="*/ 1 w 25"/>
                <a:gd name="T3" fmla="*/ 15 h 19"/>
                <a:gd name="T4" fmla="*/ 5 w 25"/>
                <a:gd name="T5" fmla="*/ 16 h 19"/>
                <a:gd name="T6" fmla="*/ 23 w 25"/>
                <a:gd name="T7" fmla="*/ 5 h 19"/>
                <a:gd name="T8" fmla="*/ 23 w 25"/>
                <a:gd name="T9" fmla="*/ 1 h 19"/>
              </a:gdLst>
              <a:ahLst/>
              <a:cxnLst>
                <a:cxn ang="0">
                  <a:pos x="T0" y="T1"/>
                </a:cxn>
                <a:cxn ang="0">
                  <a:pos x="T2" y="T3"/>
                </a:cxn>
                <a:cxn ang="0">
                  <a:pos x="T4" y="T5"/>
                </a:cxn>
                <a:cxn ang="0">
                  <a:pos x="T6" y="T7"/>
                </a:cxn>
                <a:cxn ang="0">
                  <a:pos x="T8" y="T9"/>
                </a:cxn>
              </a:cxnLst>
              <a:rect l="0" t="0" r="r" b="b"/>
              <a:pathLst>
                <a:path w="25" h="19">
                  <a:moveTo>
                    <a:pt x="23" y="1"/>
                  </a:moveTo>
                  <a:cubicBezTo>
                    <a:pt x="13" y="0"/>
                    <a:pt x="5" y="7"/>
                    <a:pt x="1" y="15"/>
                  </a:cubicBezTo>
                  <a:cubicBezTo>
                    <a:pt x="0" y="17"/>
                    <a:pt x="4" y="19"/>
                    <a:pt x="5" y="16"/>
                  </a:cubicBezTo>
                  <a:cubicBezTo>
                    <a:pt x="8" y="9"/>
                    <a:pt x="15" y="4"/>
                    <a:pt x="23" y="5"/>
                  </a:cubicBezTo>
                  <a:cubicBezTo>
                    <a:pt x="25" y="5"/>
                    <a:pt x="25" y="1"/>
                    <a:pt x="23" y="1"/>
                  </a:cubicBezTo>
                  <a:close/>
                </a:path>
              </a:pathLst>
            </a:custGeom>
            <a:solidFill>
              <a:srgbClr val="1F143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6" name="ïṣḻíḍe"/>
            <p:cNvSpPr/>
            <p:nvPr/>
          </p:nvSpPr>
          <p:spPr bwMode="auto">
            <a:xfrm>
              <a:off x="4654550" y="2973388"/>
              <a:ext cx="73025" cy="128588"/>
            </a:xfrm>
            <a:custGeom>
              <a:avLst/>
              <a:gdLst>
                <a:gd name="T0" fmla="*/ 30 w 46"/>
                <a:gd name="T1" fmla="*/ 0 h 81"/>
                <a:gd name="T2" fmla="*/ 0 w 46"/>
                <a:gd name="T3" fmla="*/ 44 h 81"/>
                <a:gd name="T4" fmla="*/ 46 w 46"/>
                <a:gd name="T5" fmla="*/ 81 h 81"/>
                <a:gd name="T6" fmla="*/ 46 w 46"/>
                <a:gd name="T7" fmla="*/ 9 h 81"/>
                <a:gd name="T8" fmla="*/ 30 w 46"/>
                <a:gd name="T9" fmla="*/ 0 h 81"/>
              </a:gdLst>
              <a:ahLst/>
              <a:cxnLst>
                <a:cxn ang="0">
                  <a:pos x="T0" y="T1"/>
                </a:cxn>
                <a:cxn ang="0">
                  <a:pos x="T2" y="T3"/>
                </a:cxn>
                <a:cxn ang="0">
                  <a:pos x="T4" y="T5"/>
                </a:cxn>
                <a:cxn ang="0">
                  <a:pos x="T6" y="T7"/>
                </a:cxn>
                <a:cxn ang="0">
                  <a:pos x="T8" y="T9"/>
                </a:cxn>
              </a:cxnLst>
              <a:rect l="0" t="0" r="r" b="b"/>
              <a:pathLst>
                <a:path w="46" h="81">
                  <a:moveTo>
                    <a:pt x="30" y="0"/>
                  </a:moveTo>
                  <a:lnTo>
                    <a:pt x="0" y="44"/>
                  </a:lnTo>
                  <a:lnTo>
                    <a:pt x="46" y="81"/>
                  </a:lnTo>
                  <a:lnTo>
                    <a:pt x="46" y="9"/>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7" name="îşļïḋe"/>
            <p:cNvSpPr/>
            <p:nvPr/>
          </p:nvSpPr>
          <p:spPr bwMode="auto">
            <a:xfrm>
              <a:off x="4460875" y="2982913"/>
              <a:ext cx="193675" cy="144463"/>
            </a:xfrm>
            <a:custGeom>
              <a:avLst/>
              <a:gdLst>
                <a:gd name="T0" fmla="*/ 0 w 122"/>
                <a:gd name="T1" fmla="*/ 29 h 91"/>
                <a:gd name="T2" fmla="*/ 42 w 122"/>
                <a:gd name="T3" fmla="*/ 0 h 91"/>
                <a:gd name="T4" fmla="*/ 122 w 122"/>
                <a:gd name="T5" fmla="*/ 38 h 91"/>
                <a:gd name="T6" fmla="*/ 102 w 122"/>
                <a:gd name="T7" fmla="*/ 91 h 91"/>
                <a:gd name="T8" fmla="*/ 0 w 122"/>
                <a:gd name="T9" fmla="*/ 29 h 91"/>
              </a:gdLst>
              <a:ahLst/>
              <a:cxnLst>
                <a:cxn ang="0">
                  <a:pos x="T0" y="T1"/>
                </a:cxn>
                <a:cxn ang="0">
                  <a:pos x="T2" y="T3"/>
                </a:cxn>
                <a:cxn ang="0">
                  <a:pos x="T4" y="T5"/>
                </a:cxn>
                <a:cxn ang="0">
                  <a:pos x="T6" y="T7"/>
                </a:cxn>
                <a:cxn ang="0">
                  <a:pos x="T8" y="T9"/>
                </a:cxn>
              </a:cxnLst>
              <a:rect l="0" t="0" r="r" b="b"/>
              <a:pathLst>
                <a:path w="122" h="91">
                  <a:moveTo>
                    <a:pt x="0" y="29"/>
                  </a:moveTo>
                  <a:lnTo>
                    <a:pt x="42" y="0"/>
                  </a:lnTo>
                  <a:lnTo>
                    <a:pt x="122" y="38"/>
                  </a:lnTo>
                  <a:lnTo>
                    <a:pt x="102" y="91"/>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8" name="ïṣļíḑè"/>
            <p:cNvSpPr/>
            <p:nvPr/>
          </p:nvSpPr>
          <p:spPr bwMode="auto">
            <a:xfrm>
              <a:off x="4262438" y="2976563"/>
              <a:ext cx="398463" cy="985838"/>
            </a:xfrm>
            <a:custGeom>
              <a:avLst/>
              <a:gdLst>
                <a:gd name="T0" fmla="*/ 18 w 114"/>
                <a:gd name="T1" fmla="*/ 282 h 282"/>
                <a:gd name="T2" fmla="*/ 0 w 114"/>
                <a:gd name="T3" fmla="*/ 263 h 282"/>
                <a:gd name="T4" fmla="*/ 0 w 114"/>
                <a:gd name="T5" fmla="*/ 251 h 282"/>
                <a:gd name="T6" fmla="*/ 25 w 114"/>
                <a:gd name="T7" fmla="*/ 165 h 282"/>
                <a:gd name="T8" fmla="*/ 39 w 114"/>
                <a:gd name="T9" fmla="*/ 89 h 282"/>
                <a:gd name="T10" fmla="*/ 26 w 114"/>
                <a:gd name="T11" fmla="*/ 28 h 282"/>
                <a:gd name="T12" fmla="*/ 26 w 114"/>
                <a:gd name="T13" fmla="*/ 27 h 282"/>
                <a:gd name="T14" fmla="*/ 27 w 114"/>
                <a:gd name="T15" fmla="*/ 26 h 282"/>
                <a:gd name="T16" fmla="*/ 44 w 114"/>
                <a:gd name="T17" fmla="*/ 13 h 282"/>
                <a:gd name="T18" fmla="*/ 66 w 114"/>
                <a:gd name="T19" fmla="*/ 2 h 282"/>
                <a:gd name="T20" fmla="*/ 73 w 114"/>
                <a:gd name="T21" fmla="*/ 0 h 282"/>
                <a:gd name="T22" fmla="*/ 88 w 114"/>
                <a:gd name="T23" fmla="*/ 26 h 282"/>
                <a:gd name="T24" fmla="*/ 78 w 114"/>
                <a:gd name="T25" fmla="*/ 204 h 282"/>
                <a:gd name="T26" fmla="*/ 30 w 114"/>
                <a:gd name="T27" fmla="*/ 276 h 282"/>
                <a:gd name="T28" fmla="*/ 24 w 114"/>
                <a:gd name="T29" fmla="*/ 281 h 282"/>
                <a:gd name="T30" fmla="*/ 18 w 114"/>
                <a:gd name="T31"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282">
                  <a:moveTo>
                    <a:pt x="18" y="282"/>
                  </a:moveTo>
                  <a:cubicBezTo>
                    <a:pt x="7" y="282"/>
                    <a:pt x="0" y="273"/>
                    <a:pt x="0" y="263"/>
                  </a:cubicBezTo>
                  <a:cubicBezTo>
                    <a:pt x="0" y="259"/>
                    <a:pt x="0" y="255"/>
                    <a:pt x="0" y="251"/>
                  </a:cubicBezTo>
                  <a:cubicBezTo>
                    <a:pt x="2" y="221"/>
                    <a:pt x="14" y="193"/>
                    <a:pt x="25" y="165"/>
                  </a:cubicBezTo>
                  <a:cubicBezTo>
                    <a:pt x="34" y="141"/>
                    <a:pt x="39" y="115"/>
                    <a:pt x="39" y="89"/>
                  </a:cubicBezTo>
                  <a:cubicBezTo>
                    <a:pt x="38" y="69"/>
                    <a:pt x="34" y="48"/>
                    <a:pt x="26" y="28"/>
                  </a:cubicBezTo>
                  <a:cubicBezTo>
                    <a:pt x="26" y="28"/>
                    <a:pt x="26" y="27"/>
                    <a:pt x="26" y="27"/>
                  </a:cubicBezTo>
                  <a:cubicBezTo>
                    <a:pt x="26" y="27"/>
                    <a:pt x="26" y="26"/>
                    <a:pt x="27" y="26"/>
                  </a:cubicBezTo>
                  <a:cubicBezTo>
                    <a:pt x="31" y="20"/>
                    <a:pt x="38" y="16"/>
                    <a:pt x="44" y="13"/>
                  </a:cubicBezTo>
                  <a:cubicBezTo>
                    <a:pt x="51" y="9"/>
                    <a:pt x="58" y="5"/>
                    <a:pt x="66" y="2"/>
                  </a:cubicBezTo>
                  <a:cubicBezTo>
                    <a:pt x="67" y="2"/>
                    <a:pt x="72" y="0"/>
                    <a:pt x="73" y="0"/>
                  </a:cubicBezTo>
                  <a:cubicBezTo>
                    <a:pt x="79" y="2"/>
                    <a:pt x="86" y="21"/>
                    <a:pt x="88" y="26"/>
                  </a:cubicBezTo>
                  <a:cubicBezTo>
                    <a:pt x="114" y="82"/>
                    <a:pt x="103" y="149"/>
                    <a:pt x="78" y="204"/>
                  </a:cubicBezTo>
                  <a:cubicBezTo>
                    <a:pt x="65" y="230"/>
                    <a:pt x="51" y="256"/>
                    <a:pt x="30" y="276"/>
                  </a:cubicBezTo>
                  <a:cubicBezTo>
                    <a:pt x="28" y="278"/>
                    <a:pt x="26" y="280"/>
                    <a:pt x="24" y="281"/>
                  </a:cubicBezTo>
                  <a:cubicBezTo>
                    <a:pt x="22" y="281"/>
                    <a:pt x="20" y="282"/>
                    <a:pt x="18" y="282"/>
                  </a:cubicBezTo>
                  <a:close/>
                </a:path>
              </a:pathLst>
            </a:custGeom>
            <a:solidFill>
              <a:srgbClr val="1F143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9" name="iS1iḍê"/>
            <p:cNvSpPr/>
            <p:nvPr/>
          </p:nvSpPr>
          <p:spPr bwMode="auto">
            <a:xfrm>
              <a:off x="4044950" y="3052763"/>
              <a:ext cx="392113" cy="996950"/>
            </a:xfrm>
            <a:custGeom>
              <a:avLst/>
              <a:gdLst>
                <a:gd name="T0" fmla="*/ 21 w 112"/>
                <a:gd name="T1" fmla="*/ 105 h 285"/>
                <a:gd name="T2" fmla="*/ 3 w 112"/>
                <a:gd name="T3" fmla="*/ 144 h 285"/>
                <a:gd name="T4" fmla="*/ 10 w 112"/>
                <a:gd name="T5" fmla="*/ 195 h 285"/>
                <a:gd name="T6" fmla="*/ 54 w 112"/>
                <a:gd name="T7" fmla="*/ 283 h 285"/>
                <a:gd name="T8" fmla="*/ 57 w 112"/>
                <a:gd name="T9" fmla="*/ 285 h 285"/>
                <a:gd name="T10" fmla="*/ 59 w 112"/>
                <a:gd name="T11" fmla="*/ 284 h 285"/>
                <a:gd name="T12" fmla="*/ 86 w 112"/>
                <a:gd name="T13" fmla="*/ 267 h 285"/>
                <a:gd name="T14" fmla="*/ 89 w 112"/>
                <a:gd name="T15" fmla="*/ 263 h 285"/>
                <a:gd name="T16" fmla="*/ 88 w 112"/>
                <a:gd name="T17" fmla="*/ 256 h 285"/>
                <a:gd name="T18" fmla="*/ 64 w 112"/>
                <a:gd name="T19" fmla="*/ 196 h 285"/>
                <a:gd name="T20" fmla="*/ 56 w 112"/>
                <a:gd name="T21" fmla="*/ 168 h 285"/>
                <a:gd name="T22" fmla="*/ 67 w 112"/>
                <a:gd name="T23" fmla="*/ 128 h 285"/>
                <a:gd name="T24" fmla="*/ 95 w 112"/>
                <a:gd name="T25" fmla="*/ 96 h 285"/>
                <a:gd name="T26" fmla="*/ 105 w 112"/>
                <a:gd name="T27" fmla="*/ 84 h 285"/>
                <a:gd name="T28" fmla="*/ 109 w 112"/>
                <a:gd name="T29" fmla="*/ 36 h 285"/>
                <a:gd name="T30" fmla="*/ 96 w 112"/>
                <a:gd name="T31" fmla="*/ 0 h 285"/>
                <a:gd name="T32" fmla="*/ 90 w 112"/>
                <a:gd name="T33" fmla="*/ 3 h 285"/>
                <a:gd name="T34" fmla="*/ 55 w 112"/>
                <a:gd name="T35" fmla="*/ 48 h 285"/>
                <a:gd name="T36" fmla="*/ 24 w 112"/>
                <a:gd name="T37" fmla="*/ 100 h 285"/>
                <a:gd name="T38" fmla="*/ 21 w 112"/>
                <a:gd name="T39" fmla="*/ 10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 h="285">
                  <a:moveTo>
                    <a:pt x="21" y="105"/>
                  </a:moveTo>
                  <a:cubicBezTo>
                    <a:pt x="14" y="117"/>
                    <a:pt x="5" y="130"/>
                    <a:pt x="3" y="144"/>
                  </a:cubicBezTo>
                  <a:cubicBezTo>
                    <a:pt x="0" y="162"/>
                    <a:pt x="5" y="178"/>
                    <a:pt x="10" y="195"/>
                  </a:cubicBezTo>
                  <a:cubicBezTo>
                    <a:pt x="21" y="226"/>
                    <a:pt x="36" y="255"/>
                    <a:pt x="54" y="283"/>
                  </a:cubicBezTo>
                  <a:cubicBezTo>
                    <a:pt x="55" y="284"/>
                    <a:pt x="56" y="285"/>
                    <a:pt x="57" y="285"/>
                  </a:cubicBezTo>
                  <a:cubicBezTo>
                    <a:pt x="58" y="285"/>
                    <a:pt x="59" y="285"/>
                    <a:pt x="59" y="284"/>
                  </a:cubicBezTo>
                  <a:cubicBezTo>
                    <a:pt x="68" y="278"/>
                    <a:pt x="77" y="273"/>
                    <a:pt x="86" y="267"/>
                  </a:cubicBezTo>
                  <a:cubicBezTo>
                    <a:pt x="87" y="266"/>
                    <a:pt x="88" y="265"/>
                    <a:pt x="89" y="263"/>
                  </a:cubicBezTo>
                  <a:cubicBezTo>
                    <a:pt x="90" y="261"/>
                    <a:pt x="89" y="258"/>
                    <a:pt x="88" y="256"/>
                  </a:cubicBezTo>
                  <a:cubicBezTo>
                    <a:pt x="80" y="236"/>
                    <a:pt x="72" y="216"/>
                    <a:pt x="64" y="196"/>
                  </a:cubicBezTo>
                  <a:cubicBezTo>
                    <a:pt x="61" y="187"/>
                    <a:pt x="57" y="178"/>
                    <a:pt x="56" y="168"/>
                  </a:cubicBezTo>
                  <a:cubicBezTo>
                    <a:pt x="55" y="154"/>
                    <a:pt x="60" y="140"/>
                    <a:pt x="67" y="128"/>
                  </a:cubicBezTo>
                  <a:cubicBezTo>
                    <a:pt x="75" y="115"/>
                    <a:pt x="85" y="105"/>
                    <a:pt x="95" y="96"/>
                  </a:cubicBezTo>
                  <a:cubicBezTo>
                    <a:pt x="99" y="92"/>
                    <a:pt x="103" y="89"/>
                    <a:pt x="105" y="84"/>
                  </a:cubicBezTo>
                  <a:cubicBezTo>
                    <a:pt x="112" y="69"/>
                    <a:pt x="111" y="52"/>
                    <a:pt x="109" y="36"/>
                  </a:cubicBezTo>
                  <a:cubicBezTo>
                    <a:pt x="108" y="28"/>
                    <a:pt x="110" y="0"/>
                    <a:pt x="96" y="0"/>
                  </a:cubicBezTo>
                  <a:cubicBezTo>
                    <a:pt x="94" y="1"/>
                    <a:pt x="92" y="2"/>
                    <a:pt x="90" y="3"/>
                  </a:cubicBezTo>
                  <a:cubicBezTo>
                    <a:pt x="75" y="15"/>
                    <a:pt x="65" y="32"/>
                    <a:pt x="55" y="48"/>
                  </a:cubicBezTo>
                  <a:cubicBezTo>
                    <a:pt x="45" y="66"/>
                    <a:pt x="34" y="83"/>
                    <a:pt x="24" y="100"/>
                  </a:cubicBezTo>
                  <a:cubicBezTo>
                    <a:pt x="23" y="102"/>
                    <a:pt x="22" y="103"/>
                    <a:pt x="21" y="105"/>
                  </a:cubicBezTo>
                  <a:close/>
                </a:path>
              </a:pathLst>
            </a:custGeom>
            <a:solidFill>
              <a:srgbClr val="1F143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0" name="îś1îḓé"/>
            <p:cNvSpPr/>
            <p:nvPr/>
          </p:nvSpPr>
          <p:spPr bwMode="auto">
            <a:xfrm>
              <a:off x="4727575" y="2965451"/>
              <a:ext cx="715963" cy="1087438"/>
            </a:xfrm>
            <a:custGeom>
              <a:avLst/>
              <a:gdLst>
                <a:gd name="T0" fmla="*/ 55 w 205"/>
                <a:gd name="T1" fmla="*/ 235 h 311"/>
                <a:gd name="T2" fmla="*/ 54 w 205"/>
                <a:gd name="T3" fmla="*/ 112 h 311"/>
                <a:gd name="T4" fmla="*/ 51 w 205"/>
                <a:gd name="T5" fmla="*/ 81 h 311"/>
                <a:gd name="T6" fmla="*/ 55 w 205"/>
                <a:gd name="T7" fmla="*/ 71 h 311"/>
                <a:gd name="T8" fmla="*/ 69 w 205"/>
                <a:gd name="T9" fmla="*/ 66 h 311"/>
                <a:gd name="T10" fmla="*/ 145 w 205"/>
                <a:gd name="T11" fmla="*/ 38 h 311"/>
                <a:gd name="T12" fmla="*/ 205 w 205"/>
                <a:gd name="T13" fmla="*/ 0 h 311"/>
                <a:gd name="T14" fmla="*/ 134 w 205"/>
                <a:gd name="T15" fmla="*/ 9 h 311"/>
                <a:gd name="T16" fmla="*/ 39 w 205"/>
                <a:gd name="T17" fmla="*/ 14 h 311"/>
                <a:gd name="T18" fmla="*/ 0 w 205"/>
                <a:gd name="T19" fmla="*/ 6 h 311"/>
                <a:gd name="T20" fmla="*/ 10 w 205"/>
                <a:gd name="T21" fmla="*/ 43 h 311"/>
                <a:gd name="T22" fmla="*/ 12 w 205"/>
                <a:gd name="T23" fmla="*/ 88 h 311"/>
                <a:gd name="T24" fmla="*/ 14 w 205"/>
                <a:gd name="T25" fmla="*/ 176 h 311"/>
                <a:gd name="T26" fmla="*/ 6 w 205"/>
                <a:gd name="T27" fmla="*/ 311 h 311"/>
                <a:gd name="T28" fmla="*/ 35 w 205"/>
                <a:gd name="T29" fmla="*/ 308 h 311"/>
                <a:gd name="T30" fmla="*/ 40 w 205"/>
                <a:gd name="T31" fmla="*/ 306 h 311"/>
                <a:gd name="T32" fmla="*/ 43 w 205"/>
                <a:gd name="T33" fmla="*/ 301 h 311"/>
                <a:gd name="T34" fmla="*/ 54 w 205"/>
                <a:gd name="T35" fmla="*/ 263 h 311"/>
                <a:gd name="T36" fmla="*/ 55 w 205"/>
                <a:gd name="T37" fmla="*/ 23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311">
                  <a:moveTo>
                    <a:pt x="55" y="235"/>
                  </a:moveTo>
                  <a:cubicBezTo>
                    <a:pt x="56" y="194"/>
                    <a:pt x="56" y="153"/>
                    <a:pt x="54" y="112"/>
                  </a:cubicBezTo>
                  <a:cubicBezTo>
                    <a:pt x="53" y="101"/>
                    <a:pt x="52" y="91"/>
                    <a:pt x="51" y="81"/>
                  </a:cubicBezTo>
                  <a:cubicBezTo>
                    <a:pt x="51" y="74"/>
                    <a:pt x="50" y="74"/>
                    <a:pt x="55" y="71"/>
                  </a:cubicBezTo>
                  <a:cubicBezTo>
                    <a:pt x="59" y="68"/>
                    <a:pt x="65" y="67"/>
                    <a:pt x="69" y="66"/>
                  </a:cubicBezTo>
                  <a:cubicBezTo>
                    <a:pt x="94" y="57"/>
                    <a:pt x="119" y="47"/>
                    <a:pt x="145" y="38"/>
                  </a:cubicBezTo>
                  <a:cubicBezTo>
                    <a:pt x="167" y="29"/>
                    <a:pt x="189" y="18"/>
                    <a:pt x="205" y="0"/>
                  </a:cubicBezTo>
                  <a:cubicBezTo>
                    <a:pt x="182" y="5"/>
                    <a:pt x="158" y="7"/>
                    <a:pt x="134" y="9"/>
                  </a:cubicBezTo>
                  <a:cubicBezTo>
                    <a:pt x="103" y="12"/>
                    <a:pt x="71" y="15"/>
                    <a:pt x="39" y="14"/>
                  </a:cubicBezTo>
                  <a:cubicBezTo>
                    <a:pt x="26" y="14"/>
                    <a:pt x="11" y="11"/>
                    <a:pt x="0" y="6"/>
                  </a:cubicBezTo>
                  <a:cubicBezTo>
                    <a:pt x="4" y="17"/>
                    <a:pt x="10" y="31"/>
                    <a:pt x="10" y="43"/>
                  </a:cubicBezTo>
                  <a:cubicBezTo>
                    <a:pt x="11" y="58"/>
                    <a:pt x="12" y="73"/>
                    <a:pt x="12" y="88"/>
                  </a:cubicBezTo>
                  <a:cubicBezTo>
                    <a:pt x="13" y="117"/>
                    <a:pt x="14" y="147"/>
                    <a:pt x="14" y="176"/>
                  </a:cubicBezTo>
                  <a:cubicBezTo>
                    <a:pt x="14" y="222"/>
                    <a:pt x="10" y="265"/>
                    <a:pt x="6" y="311"/>
                  </a:cubicBezTo>
                  <a:cubicBezTo>
                    <a:pt x="16" y="311"/>
                    <a:pt x="26" y="311"/>
                    <a:pt x="35" y="308"/>
                  </a:cubicBezTo>
                  <a:cubicBezTo>
                    <a:pt x="37" y="308"/>
                    <a:pt x="39" y="307"/>
                    <a:pt x="40" y="306"/>
                  </a:cubicBezTo>
                  <a:cubicBezTo>
                    <a:pt x="42" y="305"/>
                    <a:pt x="42" y="303"/>
                    <a:pt x="43" y="301"/>
                  </a:cubicBezTo>
                  <a:cubicBezTo>
                    <a:pt x="48" y="289"/>
                    <a:pt x="52" y="276"/>
                    <a:pt x="54" y="263"/>
                  </a:cubicBezTo>
                  <a:cubicBezTo>
                    <a:pt x="55" y="254"/>
                    <a:pt x="55" y="245"/>
                    <a:pt x="55" y="235"/>
                  </a:cubicBezTo>
                  <a:close/>
                </a:path>
              </a:pathLst>
            </a:custGeom>
            <a:solidFill>
              <a:srgbClr val="1F143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1" name="íš1ide"/>
            <p:cNvSpPr/>
            <p:nvPr/>
          </p:nvSpPr>
          <p:spPr bwMode="auto">
            <a:xfrm>
              <a:off x="4486275" y="2976563"/>
              <a:ext cx="174625" cy="730250"/>
            </a:xfrm>
            <a:custGeom>
              <a:avLst/>
              <a:gdLst>
                <a:gd name="T0" fmla="*/ 14 w 50"/>
                <a:gd name="T1" fmla="*/ 204 h 209"/>
                <a:gd name="T2" fmla="*/ 24 w 50"/>
                <a:gd name="T3" fmla="*/ 26 h 209"/>
                <a:gd name="T4" fmla="*/ 9 w 50"/>
                <a:gd name="T5" fmla="*/ 0 h 209"/>
                <a:gd name="T6" fmla="*/ 2 w 50"/>
                <a:gd name="T7" fmla="*/ 2 h 209"/>
                <a:gd name="T8" fmla="*/ 0 w 50"/>
                <a:gd name="T9" fmla="*/ 3 h 209"/>
                <a:gd name="T10" fmla="*/ 4 w 50"/>
                <a:gd name="T11" fmla="*/ 10 h 209"/>
                <a:gd name="T12" fmla="*/ 9 w 50"/>
                <a:gd name="T13" fmla="*/ 28 h 209"/>
                <a:gd name="T14" fmla="*/ 11 w 50"/>
                <a:gd name="T15" fmla="*/ 108 h 209"/>
                <a:gd name="T16" fmla="*/ 22 w 50"/>
                <a:gd name="T17" fmla="*/ 109 h 209"/>
                <a:gd name="T18" fmla="*/ 17 w 50"/>
                <a:gd name="T19" fmla="*/ 120 h 209"/>
                <a:gd name="T20" fmla="*/ 15 w 50"/>
                <a:gd name="T21" fmla="*/ 145 h 209"/>
                <a:gd name="T22" fmla="*/ 11 w 50"/>
                <a:gd name="T23" fmla="*/ 209 h 209"/>
                <a:gd name="T24" fmla="*/ 14 w 50"/>
                <a:gd name="T25" fmla="*/ 20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09">
                  <a:moveTo>
                    <a:pt x="14" y="204"/>
                  </a:moveTo>
                  <a:cubicBezTo>
                    <a:pt x="39" y="149"/>
                    <a:pt x="50" y="82"/>
                    <a:pt x="24" y="26"/>
                  </a:cubicBezTo>
                  <a:cubicBezTo>
                    <a:pt x="22" y="21"/>
                    <a:pt x="15" y="2"/>
                    <a:pt x="9" y="0"/>
                  </a:cubicBezTo>
                  <a:cubicBezTo>
                    <a:pt x="8" y="0"/>
                    <a:pt x="3" y="2"/>
                    <a:pt x="2" y="2"/>
                  </a:cubicBezTo>
                  <a:cubicBezTo>
                    <a:pt x="1" y="3"/>
                    <a:pt x="1" y="3"/>
                    <a:pt x="0" y="3"/>
                  </a:cubicBezTo>
                  <a:cubicBezTo>
                    <a:pt x="1" y="5"/>
                    <a:pt x="2" y="7"/>
                    <a:pt x="4" y="10"/>
                  </a:cubicBezTo>
                  <a:cubicBezTo>
                    <a:pt x="6" y="16"/>
                    <a:pt x="7" y="22"/>
                    <a:pt x="9" y="28"/>
                  </a:cubicBezTo>
                  <a:cubicBezTo>
                    <a:pt x="15" y="54"/>
                    <a:pt x="15" y="81"/>
                    <a:pt x="11" y="108"/>
                  </a:cubicBezTo>
                  <a:cubicBezTo>
                    <a:pt x="15" y="108"/>
                    <a:pt x="19" y="108"/>
                    <a:pt x="22" y="109"/>
                  </a:cubicBezTo>
                  <a:cubicBezTo>
                    <a:pt x="22" y="113"/>
                    <a:pt x="18" y="117"/>
                    <a:pt x="17" y="120"/>
                  </a:cubicBezTo>
                  <a:cubicBezTo>
                    <a:pt x="13" y="128"/>
                    <a:pt x="14" y="137"/>
                    <a:pt x="15" y="145"/>
                  </a:cubicBezTo>
                  <a:cubicBezTo>
                    <a:pt x="18" y="166"/>
                    <a:pt x="16" y="188"/>
                    <a:pt x="11" y="209"/>
                  </a:cubicBezTo>
                  <a:cubicBezTo>
                    <a:pt x="12" y="207"/>
                    <a:pt x="13" y="205"/>
                    <a:pt x="14" y="204"/>
                  </a:cubicBezTo>
                  <a:close/>
                </a:path>
              </a:pathLst>
            </a:custGeom>
            <a:solidFill>
              <a:srgbClr val="27416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2" name="iṣ1îḓe"/>
            <p:cNvSpPr/>
            <p:nvPr/>
          </p:nvSpPr>
          <p:spPr bwMode="auto">
            <a:xfrm>
              <a:off x="4727575" y="2987676"/>
              <a:ext cx="125413" cy="677863"/>
            </a:xfrm>
            <a:custGeom>
              <a:avLst/>
              <a:gdLst>
                <a:gd name="T0" fmla="*/ 36 w 36"/>
                <a:gd name="T1" fmla="*/ 110 h 194"/>
                <a:gd name="T2" fmla="*/ 27 w 36"/>
                <a:gd name="T3" fmla="*/ 53 h 194"/>
                <a:gd name="T4" fmla="*/ 11 w 36"/>
                <a:gd name="T5" fmla="*/ 4 h 194"/>
                <a:gd name="T6" fmla="*/ 0 w 36"/>
                <a:gd name="T7" fmla="*/ 0 h 194"/>
                <a:gd name="T8" fmla="*/ 10 w 36"/>
                <a:gd name="T9" fmla="*/ 37 h 194"/>
                <a:gd name="T10" fmla="*/ 12 w 36"/>
                <a:gd name="T11" fmla="*/ 82 h 194"/>
                <a:gd name="T12" fmla="*/ 14 w 36"/>
                <a:gd name="T13" fmla="*/ 170 h 194"/>
                <a:gd name="T14" fmla="*/ 13 w 36"/>
                <a:gd name="T15" fmla="*/ 194 h 194"/>
                <a:gd name="T16" fmla="*/ 30 w 36"/>
                <a:gd name="T17" fmla="*/ 142 h 194"/>
                <a:gd name="T18" fmla="*/ 29 w 36"/>
                <a:gd name="T19" fmla="*/ 109 h 194"/>
                <a:gd name="T20" fmla="*/ 36 w 36"/>
                <a:gd name="T21" fmla="*/ 11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194">
                  <a:moveTo>
                    <a:pt x="36" y="110"/>
                  </a:moveTo>
                  <a:cubicBezTo>
                    <a:pt x="33" y="91"/>
                    <a:pt x="30" y="72"/>
                    <a:pt x="27" y="53"/>
                  </a:cubicBezTo>
                  <a:cubicBezTo>
                    <a:pt x="25" y="35"/>
                    <a:pt x="19" y="20"/>
                    <a:pt x="11" y="4"/>
                  </a:cubicBezTo>
                  <a:cubicBezTo>
                    <a:pt x="7" y="3"/>
                    <a:pt x="3" y="1"/>
                    <a:pt x="0" y="0"/>
                  </a:cubicBezTo>
                  <a:cubicBezTo>
                    <a:pt x="4" y="11"/>
                    <a:pt x="10" y="25"/>
                    <a:pt x="10" y="37"/>
                  </a:cubicBezTo>
                  <a:cubicBezTo>
                    <a:pt x="11" y="52"/>
                    <a:pt x="12" y="67"/>
                    <a:pt x="12" y="82"/>
                  </a:cubicBezTo>
                  <a:cubicBezTo>
                    <a:pt x="13" y="111"/>
                    <a:pt x="14" y="141"/>
                    <a:pt x="14" y="170"/>
                  </a:cubicBezTo>
                  <a:cubicBezTo>
                    <a:pt x="14" y="178"/>
                    <a:pt x="14" y="186"/>
                    <a:pt x="13" y="194"/>
                  </a:cubicBezTo>
                  <a:cubicBezTo>
                    <a:pt x="19" y="177"/>
                    <a:pt x="27" y="160"/>
                    <a:pt x="30" y="142"/>
                  </a:cubicBezTo>
                  <a:cubicBezTo>
                    <a:pt x="31" y="131"/>
                    <a:pt x="30" y="120"/>
                    <a:pt x="29" y="109"/>
                  </a:cubicBezTo>
                  <a:cubicBezTo>
                    <a:pt x="31" y="110"/>
                    <a:pt x="33" y="110"/>
                    <a:pt x="36" y="110"/>
                  </a:cubicBezTo>
                  <a:close/>
                </a:path>
              </a:pathLst>
            </a:custGeom>
            <a:solidFill>
              <a:srgbClr val="27416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3" name="îṧḻïḋè"/>
            <p:cNvSpPr/>
            <p:nvPr/>
          </p:nvSpPr>
          <p:spPr bwMode="auto">
            <a:xfrm>
              <a:off x="4625975" y="3070226"/>
              <a:ext cx="104775" cy="923925"/>
            </a:xfrm>
            <a:custGeom>
              <a:avLst/>
              <a:gdLst>
                <a:gd name="T0" fmla="*/ 12 w 30"/>
                <a:gd name="T1" fmla="*/ 3 h 264"/>
                <a:gd name="T2" fmla="*/ 21 w 30"/>
                <a:gd name="T3" fmla="*/ 133 h 264"/>
                <a:gd name="T4" fmla="*/ 0 w 30"/>
                <a:gd name="T5" fmla="*/ 260 h 264"/>
                <a:gd name="T6" fmla="*/ 4 w 30"/>
                <a:gd name="T7" fmla="*/ 261 h 264"/>
                <a:gd name="T8" fmla="*/ 25 w 30"/>
                <a:gd name="T9" fmla="*/ 133 h 264"/>
                <a:gd name="T10" fmla="*/ 16 w 30"/>
                <a:gd name="T11" fmla="*/ 2 h 264"/>
                <a:gd name="T12" fmla="*/ 12 w 30"/>
                <a:gd name="T13" fmla="*/ 3 h 264"/>
              </a:gdLst>
              <a:ahLst/>
              <a:cxnLst>
                <a:cxn ang="0">
                  <a:pos x="T0" y="T1"/>
                </a:cxn>
                <a:cxn ang="0">
                  <a:pos x="T2" y="T3"/>
                </a:cxn>
                <a:cxn ang="0">
                  <a:pos x="T4" y="T5"/>
                </a:cxn>
                <a:cxn ang="0">
                  <a:pos x="T6" y="T7"/>
                </a:cxn>
                <a:cxn ang="0">
                  <a:pos x="T8" y="T9"/>
                </a:cxn>
                <a:cxn ang="0">
                  <a:pos x="T10" y="T11"/>
                </a:cxn>
                <a:cxn ang="0">
                  <a:pos x="T12" y="T13"/>
                </a:cxn>
              </a:cxnLst>
              <a:rect l="0" t="0" r="r" b="b"/>
              <a:pathLst>
                <a:path w="30" h="264">
                  <a:moveTo>
                    <a:pt x="12" y="3"/>
                  </a:moveTo>
                  <a:cubicBezTo>
                    <a:pt x="26" y="44"/>
                    <a:pt x="23" y="90"/>
                    <a:pt x="21" y="133"/>
                  </a:cubicBezTo>
                  <a:cubicBezTo>
                    <a:pt x="19" y="176"/>
                    <a:pt x="8" y="218"/>
                    <a:pt x="0" y="260"/>
                  </a:cubicBezTo>
                  <a:cubicBezTo>
                    <a:pt x="0" y="263"/>
                    <a:pt x="4" y="264"/>
                    <a:pt x="4" y="261"/>
                  </a:cubicBezTo>
                  <a:cubicBezTo>
                    <a:pt x="12" y="218"/>
                    <a:pt x="23" y="177"/>
                    <a:pt x="25" y="133"/>
                  </a:cubicBezTo>
                  <a:cubicBezTo>
                    <a:pt x="27" y="90"/>
                    <a:pt x="30" y="43"/>
                    <a:pt x="16" y="2"/>
                  </a:cubicBezTo>
                  <a:cubicBezTo>
                    <a:pt x="15" y="0"/>
                    <a:pt x="12" y="1"/>
                    <a:pt x="12"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4" name="ïsľïḍé"/>
            <p:cNvSpPr/>
            <p:nvPr/>
          </p:nvSpPr>
          <p:spPr bwMode="auto">
            <a:xfrm>
              <a:off x="7713663" y="4433888"/>
              <a:ext cx="1268413" cy="1265238"/>
            </a:xfrm>
            <a:custGeom>
              <a:avLst/>
              <a:gdLst>
                <a:gd name="T0" fmla="*/ 268 w 363"/>
                <a:gd name="T1" fmla="*/ 18 h 362"/>
                <a:gd name="T2" fmla="*/ 216 w 363"/>
                <a:gd name="T3" fmla="*/ 0 h 362"/>
                <a:gd name="T4" fmla="*/ 188 w 363"/>
                <a:gd name="T5" fmla="*/ 49 h 362"/>
                <a:gd name="T6" fmla="*/ 190 w 363"/>
                <a:gd name="T7" fmla="*/ 50 h 362"/>
                <a:gd name="T8" fmla="*/ 159 w 363"/>
                <a:gd name="T9" fmla="*/ 51 h 362"/>
                <a:gd name="T10" fmla="*/ 161 w 363"/>
                <a:gd name="T11" fmla="*/ 50 h 362"/>
                <a:gd name="T12" fmla="*/ 128 w 363"/>
                <a:gd name="T13" fmla="*/ 4 h 362"/>
                <a:gd name="T14" fmla="*/ 78 w 363"/>
                <a:gd name="T15" fmla="*/ 28 h 362"/>
                <a:gd name="T16" fmla="*/ 93 w 363"/>
                <a:gd name="T17" fmla="*/ 83 h 362"/>
                <a:gd name="T18" fmla="*/ 94 w 363"/>
                <a:gd name="T19" fmla="*/ 82 h 362"/>
                <a:gd name="T20" fmla="*/ 74 w 363"/>
                <a:gd name="T21" fmla="*/ 105 h 362"/>
                <a:gd name="T22" fmla="*/ 74 w 363"/>
                <a:gd name="T23" fmla="*/ 103 h 362"/>
                <a:gd name="T24" fmla="*/ 19 w 363"/>
                <a:gd name="T25" fmla="*/ 94 h 362"/>
                <a:gd name="T26" fmla="*/ 0 w 363"/>
                <a:gd name="T27" fmla="*/ 146 h 362"/>
                <a:gd name="T28" fmla="*/ 49 w 363"/>
                <a:gd name="T29" fmla="*/ 174 h 362"/>
                <a:gd name="T30" fmla="*/ 50 w 363"/>
                <a:gd name="T31" fmla="*/ 172 h 362"/>
                <a:gd name="T32" fmla="*/ 52 w 363"/>
                <a:gd name="T33" fmla="*/ 203 h 362"/>
                <a:gd name="T34" fmla="*/ 51 w 363"/>
                <a:gd name="T35" fmla="*/ 201 h 362"/>
                <a:gd name="T36" fmla="*/ 5 w 363"/>
                <a:gd name="T37" fmla="*/ 234 h 362"/>
                <a:gd name="T38" fmla="*/ 29 w 363"/>
                <a:gd name="T39" fmla="*/ 285 h 362"/>
                <a:gd name="T40" fmla="*/ 83 w 363"/>
                <a:gd name="T41" fmla="*/ 269 h 362"/>
                <a:gd name="T42" fmla="*/ 82 w 363"/>
                <a:gd name="T43" fmla="*/ 268 h 362"/>
                <a:gd name="T44" fmla="*/ 105 w 363"/>
                <a:gd name="T45" fmla="*/ 288 h 362"/>
                <a:gd name="T46" fmla="*/ 104 w 363"/>
                <a:gd name="T47" fmla="*/ 288 h 362"/>
                <a:gd name="T48" fmla="*/ 94 w 363"/>
                <a:gd name="T49" fmla="*/ 343 h 362"/>
                <a:gd name="T50" fmla="*/ 147 w 363"/>
                <a:gd name="T51" fmla="*/ 362 h 362"/>
                <a:gd name="T52" fmla="*/ 174 w 363"/>
                <a:gd name="T53" fmla="*/ 313 h 362"/>
                <a:gd name="T54" fmla="*/ 173 w 363"/>
                <a:gd name="T55" fmla="*/ 312 h 362"/>
                <a:gd name="T56" fmla="*/ 203 w 363"/>
                <a:gd name="T57" fmla="*/ 310 h 362"/>
                <a:gd name="T58" fmla="*/ 202 w 363"/>
                <a:gd name="T59" fmla="*/ 311 h 362"/>
                <a:gd name="T60" fmla="*/ 235 w 363"/>
                <a:gd name="T61" fmla="*/ 358 h 362"/>
                <a:gd name="T62" fmla="*/ 285 w 363"/>
                <a:gd name="T63" fmla="*/ 333 h 362"/>
                <a:gd name="T64" fmla="*/ 270 w 363"/>
                <a:gd name="T65" fmla="*/ 279 h 362"/>
                <a:gd name="T66" fmla="*/ 268 w 363"/>
                <a:gd name="T67" fmla="*/ 280 h 362"/>
                <a:gd name="T68" fmla="*/ 289 w 363"/>
                <a:gd name="T69" fmla="*/ 257 h 362"/>
                <a:gd name="T70" fmla="*/ 288 w 363"/>
                <a:gd name="T71" fmla="*/ 259 h 362"/>
                <a:gd name="T72" fmla="*/ 344 w 363"/>
                <a:gd name="T73" fmla="*/ 268 h 362"/>
                <a:gd name="T74" fmla="*/ 363 w 363"/>
                <a:gd name="T75" fmla="*/ 215 h 362"/>
                <a:gd name="T76" fmla="*/ 313 w 363"/>
                <a:gd name="T77" fmla="*/ 188 h 362"/>
                <a:gd name="T78" fmla="*/ 312 w 363"/>
                <a:gd name="T79" fmla="*/ 189 h 362"/>
                <a:gd name="T80" fmla="*/ 311 w 363"/>
                <a:gd name="T81" fmla="*/ 159 h 362"/>
                <a:gd name="T82" fmla="*/ 312 w 363"/>
                <a:gd name="T83" fmla="*/ 160 h 362"/>
                <a:gd name="T84" fmla="*/ 358 w 363"/>
                <a:gd name="T85" fmla="*/ 128 h 362"/>
                <a:gd name="T86" fmla="*/ 334 w 363"/>
                <a:gd name="T87" fmla="*/ 77 h 362"/>
                <a:gd name="T88" fmla="*/ 279 w 363"/>
                <a:gd name="T89" fmla="*/ 92 h 362"/>
                <a:gd name="T90" fmla="*/ 280 w 363"/>
                <a:gd name="T91" fmla="*/ 94 h 362"/>
                <a:gd name="T92" fmla="*/ 257 w 363"/>
                <a:gd name="T93" fmla="*/ 73 h 362"/>
                <a:gd name="T94" fmla="*/ 259 w 363"/>
                <a:gd name="T95" fmla="*/ 74 h 362"/>
                <a:gd name="T96" fmla="*/ 268 w 363"/>
                <a:gd name="T97" fmla="*/ 18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3" h="362">
                  <a:moveTo>
                    <a:pt x="268" y="18"/>
                  </a:moveTo>
                  <a:cubicBezTo>
                    <a:pt x="216" y="0"/>
                    <a:pt x="216" y="0"/>
                    <a:pt x="216" y="0"/>
                  </a:cubicBezTo>
                  <a:cubicBezTo>
                    <a:pt x="188" y="49"/>
                    <a:pt x="188" y="49"/>
                    <a:pt x="188" y="49"/>
                  </a:cubicBezTo>
                  <a:cubicBezTo>
                    <a:pt x="190" y="50"/>
                    <a:pt x="190" y="50"/>
                    <a:pt x="190" y="50"/>
                  </a:cubicBezTo>
                  <a:cubicBezTo>
                    <a:pt x="179" y="49"/>
                    <a:pt x="169" y="49"/>
                    <a:pt x="159" y="51"/>
                  </a:cubicBezTo>
                  <a:cubicBezTo>
                    <a:pt x="161" y="50"/>
                    <a:pt x="161" y="50"/>
                    <a:pt x="161" y="50"/>
                  </a:cubicBezTo>
                  <a:cubicBezTo>
                    <a:pt x="128" y="4"/>
                    <a:pt x="128" y="4"/>
                    <a:pt x="128" y="4"/>
                  </a:cubicBezTo>
                  <a:cubicBezTo>
                    <a:pt x="78" y="28"/>
                    <a:pt x="78" y="28"/>
                    <a:pt x="78" y="28"/>
                  </a:cubicBezTo>
                  <a:cubicBezTo>
                    <a:pt x="93" y="83"/>
                    <a:pt x="93" y="83"/>
                    <a:pt x="93" y="83"/>
                  </a:cubicBezTo>
                  <a:cubicBezTo>
                    <a:pt x="94" y="82"/>
                    <a:pt x="94" y="82"/>
                    <a:pt x="94" y="82"/>
                  </a:cubicBezTo>
                  <a:cubicBezTo>
                    <a:pt x="87" y="89"/>
                    <a:pt x="80" y="96"/>
                    <a:pt x="74" y="105"/>
                  </a:cubicBezTo>
                  <a:cubicBezTo>
                    <a:pt x="74" y="103"/>
                    <a:pt x="74" y="103"/>
                    <a:pt x="74" y="103"/>
                  </a:cubicBezTo>
                  <a:cubicBezTo>
                    <a:pt x="19" y="94"/>
                    <a:pt x="19" y="94"/>
                    <a:pt x="19" y="94"/>
                  </a:cubicBezTo>
                  <a:cubicBezTo>
                    <a:pt x="0" y="146"/>
                    <a:pt x="0" y="146"/>
                    <a:pt x="0" y="146"/>
                  </a:cubicBezTo>
                  <a:cubicBezTo>
                    <a:pt x="49" y="174"/>
                    <a:pt x="49" y="174"/>
                    <a:pt x="49" y="174"/>
                  </a:cubicBezTo>
                  <a:cubicBezTo>
                    <a:pt x="50" y="172"/>
                    <a:pt x="50" y="172"/>
                    <a:pt x="50" y="172"/>
                  </a:cubicBezTo>
                  <a:cubicBezTo>
                    <a:pt x="49" y="183"/>
                    <a:pt x="50" y="193"/>
                    <a:pt x="52" y="203"/>
                  </a:cubicBezTo>
                  <a:cubicBezTo>
                    <a:pt x="51" y="201"/>
                    <a:pt x="51" y="201"/>
                    <a:pt x="51" y="201"/>
                  </a:cubicBezTo>
                  <a:cubicBezTo>
                    <a:pt x="5" y="234"/>
                    <a:pt x="5" y="234"/>
                    <a:pt x="5" y="234"/>
                  </a:cubicBezTo>
                  <a:cubicBezTo>
                    <a:pt x="29" y="285"/>
                    <a:pt x="29" y="285"/>
                    <a:pt x="29" y="285"/>
                  </a:cubicBezTo>
                  <a:cubicBezTo>
                    <a:pt x="83" y="269"/>
                    <a:pt x="83" y="269"/>
                    <a:pt x="83" y="269"/>
                  </a:cubicBezTo>
                  <a:cubicBezTo>
                    <a:pt x="82" y="268"/>
                    <a:pt x="82" y="268"/>
                    <a:pt x="82" y="268"/>
                  </a:cubicBezTo>
                  <a:cubicBezTo>
                    <a:pt x="89" y="275"/>
                    <a:pt x="97" y="282"/>
                    <a:pt x="105" y="288"/>
                  </a:cubicBezTo>
                  <a:cubicBezTo>
                    <a:pt x="104" y="288"/>
                    <a:pt x="104" y="288"/>
                    <a:pt x="104" y="288"/>
                  </a:cubicBezTo>
                  <a:cubicBezTo>
                    <a:pt x="94" y="343"/>
                    <a:pt x="94" y="343"/>
                    <a:pt x="94" y="343"/>
                  </a:cubicBezTo>
                  <a:cubicBezTo>
                    <a:pt x="147" y="362"/>
                    <a:pt x="147" y="362"/>
                    <a:pt x="147" y="362"/>
                  </a:cubicBezTo>
                  <a:cubicBezTo>
                    <a:pt x="174" y="313"/>
                    <a:pt x="174" y="313"/>
                    <a:pt x="174" y="313"/>
                  </a:cubicBezTo>
                  <a:cubicBezTo>
                    <a:pt x="173" y="312"/>
                    <a:pt x="173" y="312"/>
                    <a:pt x="173" y="312"/>
                  </a:cubicBezTo>
                  <a:cubicBezTo>
                    <a:pt x="183" y="313"/>
                    <a:pt x="193" y="312"/>
                    <a:pt x="203" y="310"/>
                  </a:cubicBezTo>
                  <a:cubicBezTo>
                    <a:pt x="202" y="311"/>
                    <a:pt x="202" y="311"/>
                    <a:pt x="202" y="311"/>
                  </a:cubicBezTo>
                  <a:cubicBezTo>
                    <a:pt x="235" y="358"/>
                    <a:pt x="235" y="358"/>
                    <a:pt x="235" y="358"/>
                  </a:cubicBezTo>
                  <a:cubicBezTo>
                    <a:pt x="285" y="333"/>
                    <a:pt x="285" y="333"/>
                    <a:pt x="285" y="333"/>
                  </a:cubicBezTo>
                  <a:cubicBezTo>
                    <a:pt x="270" y="279"/>
                    <a:pt x="270" y="279"/>
                    <a:pt x="270" y="279"/>
                  </a:cubicBezTo>
                  <a:cubicBezTo>
                    <a:pt x="268" y="280"/>
                    <a:pt x="268" y="280"/>
                    <a:pt x="268" y="280"/>
                  </a:cubicBezTo>
                  <a:cubicBezTo>
                    <a:pt x="276" y="273"/>
                    <a:pt x="283" y="265"/>
                    <a:pt x="289" y="257"/>
                  </a:cubicBezTo>
                  <a:cubicBezTo>
                    <a:pt x="288" y="259"/>
                    <a:pt x="288" y="259"/>
                    <a:pt x="288" y="259"/>
                  </a:cubicBezTo>
                  <a:cubicBezTo>
                    <a:pt x="344" y="268"/>
                    <a:pt x="344" y="268"/>
                    <a:pt x="344" y="268"/>
                  </a:cubicBezTo>
                  <a:cubicBezTo>
                    <a:pt x="363" y="215"/>
                    <a:pt x="363" y="215"/>
                    <a:pt x="363" y="215"/>
                  </a:cubicBezTo>
                  <a:cubicBezTo>
                    <a:pt x="313" y="188"/>
                    <a:pt x="313" y="188"/>
                    <a:pt x="313" y="188"/>
                  </a:cubicBezTo>
                  <a:cubicBezTo>
                    <a:pt x="312" y="189"/>
                    <a:pt x="312" y="189"/>
                    <a:pt x="312" y="189"/>
                  </a:cubicBezTo>
                  <a:cubicBezTo>
                    <a:pt x="313" y="179"/>
                    <a:pt x="313" y="169"/>
                    <a:pt x="311" y="159"/>
                  </a:cubicBezTo>
                  <a:cubicBezTo>
                    <a:pt x="312" y="160"/>
                    <a:pt x="312" y="160"/>
                    <a:pt x="312" y="160"/>
                  </a:cubicBezTo>
                  <a:cubicBezTo>
                    <a:pt x="358" y="128"/>
                    <a:pt x="358" y="128"/>
                    <a:pt x="358" y="128"/>
                  </a:cubicBezTo>
                  <a:cubicBezTo>
                    <a:pt x="334" y="77"/>
                    <a:pt x="334" y="77"/>
                    <a:pt x="334" y="77"/>
                  </a:cubicBezTo>
                  <a:cubicBezTo>
                    <a:pt x="279" y="92"/>
                    <a:pt x="279" y="92"/>
                    <a:pt x="279" y="92"/>
                  </a:cubicBezTo>
                  <a:cubicBezTo>
                    <a:pt x="280" y="94"/>
                    <a:pt x="280" y="94"/>
                    <a:pt x="280" y="94"/>
                  </a:cubicBezTo>
                  <a:cubicBezTo>
                    <a:pt x="273" y="86"/>
                    <a:pt x="266" y="79"/>
                    <a:pt x="257" y="73"/>
                  </a:cubicBezTo>
                  <a:cubicBezTo>
                    <a:pt x="259" y="74"/>
                    <a:pt x="259" y="74"/>
                    <a:pt x="259" y="74"/>
                  </a:cubicBezTo>
                  <a:lnTo>
                    <a:pt x="268" y="18"/>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5" name="ïṧ1iḑe"/>
            <p:cNvSpPr/>
            <p:nvPr/>
          </p:nvSpPr>
          <p:spPr bwMode="auto">
            <a:xfrm>
              <a:off x="7897813" y="4614863"/>
              <a:ext cx="898525" cy="898525"/>
            </a:xfrm>
            <a:custGeom>
              <a:avLst/>
              <a:gdLst>
                <a:gd name="T0" fmla="*/ 166 w 257"/>
                <a:gd name="T1" fmla="*/ 21 h 257"/>
                <a:gd name="T2" fmla="*/ 236 w 257"/>
                <a:gd name="T3" fmla="*/ 167 h 257"/>
                <a:gd name="T4" fmla="*/ 90 w 257"/>
                <a:gd name="T5" fmla="*/ 236 h 257"/>
                <a:gd name="T6" fmla="*/ 21 w 257"/>
                <a:gd name="T7" fmla="*/ 91 h 257"/>
                <a:gd name="T8" fmla="*/ 166 w 257"/>
                <a:gd name="T9" fmla="*/ 21 h 257"/>
              </a:gdLst>
              <a:ahLst/>
              <a:cxnLst>
                <a:cxn ang="0">
                  <a:pos x="T0" y="T1"/>
                </a:cxn>
                <a:cxn ang="0">
                  <a:pos x="T2" y="T3"/>
                </a:cxn>
                <a:cxn ang="0">
                  <a:pos x="T4" y="T5"/>
                </a:cxn>
                <a:cxn ang="0">
                  <a:pos x="T6" y="T7"/>
                </a:cxn>
                <a:cxn ang="0">
                  <a:pos x="T8" y="T9"/>
                </a:cxn>
              </a:cxnLst>
              <a:rect l="0" t="0" r="r" b="b"/>
              <a:pathLst>
                <a:path w="257" h="257">
                  <a:moveTo>
                    <a:pt x="166" y="21"/>
                  </a:moveTo>
                  <a:cubicBezTo>
                    <a:pt x="226" y="42"/>
                    <a:pt x="257" y="108"/>
                    <a:pt x="236" y="167"/>
                  </a:cubicBezTo>
                  <a:cubicBezTo>
                    <a:pt x="215" y="226"/>
                    <a:pt x="150" y="257"/>
                    <a:pt x="90" y="236"/>
                  </a:cubicBezTo>
                  <a:cubicBezTo>
                    <a:pt x="31" y="215"/>
                    <a:pt x="0" y="150"/>
                    <a:pt x="21" y="91"/>
                  </a:cubicBezTo>
                  <a:cubicBezTo>
                    <a:pt x="42" y="31"/>
                    <a:pt x="107" y="0"/>
                    <a:pt x="166" y="21"/>
                  </a:cubicBezTo>
                  <a:close/>
                </a:path>
              </a:pathLst>
            </a:custGeom>
            <a:solidFill>
              <a:srgbClr val="A0B3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6" name="işliḍè"/>
            <p:cNvSpPr/>
            <p:nvPr/>
          </p:nvSpPr>
          <p:spPr bwMode="auto">
            <a:xfrm>
              <a:off x="8010525" y="4727576"/>
              <a:ext cx="674688" cy="674688"/>
            </a:xfrm>
            <a:custGeom>
              <a:avLst/>
              <a:gdLst>
                <a:gd name="T0" fmla="*/ 125 w 193"/>
                <a:gd name="T1" fmla="*/ 16 h 193"/>
                <a:gd name="T2" fmla="*/ 177 w 193"/>
                <a:gd name="T3" fmla="*/ 125 h 193"/>
                <a:gd name="T4" fmla="*/ 68 w 193"/>
                <a:gd name="T5" fmla="*/ 178 h 193"/>
                <a:gd name="T6" fmla="*/ 15 w 193"/>
                <a:gd name="T7" fmla="*/ 68 h 193"/>
                <a:gd name="T8" fmla="*/ 125 w 193"/>
                <a:gd name="T9" fmla="*/ 16 h 193"/>
              </a:gdLst>
              <a:ahLst/>
              <a:cxnLst>
                <a:cxn ang="0">
                  <a:pos x="T0" y="T1"/>
                </a:cxn>
                <a:cxn ang="0">
                  <a:pos x="T2" y="T3"/>
                </a:cxn>
                <a:cxn ang="0">
                  <a:pos x="T4" y="T5"/>
                </a:cxn>
                <a:cxn ang="0">
                  <a:pos x="T6" y="T7"/>
                </a:cxn>
                <a:cxn ang="0">
                  <a:pos x="T8" y="T9"/>
                </a:cxn>
              </a:cxnLst>
              <a:rect l="0" t="0" r="r" b="b"/>
              <a:pathLst>
                <a:path w="193" h="193">
                  <a:moveTo>
                    <a:pt x="125" y="16"/>
                  </a:moveTo>
                  <a:cubicBezTo>
                    <a:pt x="169" y="32"/>
                    <a:pt x="193" y="81"/>
                    <a:pt x="177" y="125"/>
                  </a:cubicBezTo>
                  <a:cubicBezTo>
                    <a:pt x="161" y="170"/>
                    <a:pt x="112" y="193"/>
                    <a:pt x="68" y="178"/>
                  </a:cubicBezTo>
                  <a:cubicBezTo>
                    <a:pt x="23" y="162"/>
                    <a:pt x="0" y="113"/>
                    <a:pt x="15" y="68"/>
                  </a:cubicBezTo>
                  <a:cubicBezTo>
                    <a:pt x="31" y="24"/>
                    <a:pt x="80" y="0"/>
                    <a:pt x="125" y="16"/>
                  </a:cubicBezTo>
                  <a:close/>
                </a:path>
              </a:pathLst>
            </a:custGeom>
            <a:solidFill>
              <a:srgbClr val="5A82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7" name="iṧļídê"/>
            <p:cNvSpPr/>
            <p:nvPr/>
          </p:nvSpPr>
          <p:spPr bwMode="auto">
            <a:xfrm>
              <a:off x="8112125" y="4832351"/>
              <a:ext cx="468313" cy="468313"/>
            </a:xfrm>
            <a:custGeom>
              <a:avLst/>
              <a:gdLst>
                <a:gd name="T0" fmla="*/ 87 w 134"/>
                <a:gd name="T1" fmla="*/ 11 h 134"/>
                <a:gd name="T2" fmla="*/ 123 w 134"/>
                <a:gd name="T3" fmla="*/ 87 h 134"/>
                <a:gd name="T4" fmla="*/ 47 w 134"/>
                <a:gd name="T5" fmla="*/ 123 h 134"/>
                <a:gd name="T6" fmla="*/ 11 w 134"/>
                <a:gd name="T7" fmla="*/ 47 h 134"/>
                <a:gd name="T8" fmla="*/ 87 w 134"/>
                <a:gd name="T9" fmla="*/ 11 h 134"/>
              </a:gdLst>
              <a:ahLst/>
              <a:cxnLst>
                <a:cxn ang="0">
                  <a:pos x="T0" y="T1"/>
                </a:cxn>
                <a:cxn ang="0">
                  <a:pos x="T2" y="T3"/>
                </a:cxn>
                <a:cxn ang="0">
                  <a:pos x="T4" y="T5"/>
                </a:cxn>
                <a:cxn ang="0">
                  <a:pos x="T6" y="T7"/>
                </a:cxn>
                <a:cxn ang="0">
                  <a:pos x="T8" y="T9"/>
                </a:cxn>
              </a:cxnLst>
              <a:rect l="0" t="0" r="r" b="b"/>
              <a:pathLst>
                <a:path w="134" h="134">
                  <a:moveTo>
                    <a:pt x="87" y="11"/>
                  </a:moveTo>
                  <a:cubicBezTo>
                    <a:pt x="118" y="22"/>
                    <a:pt x="134" y="56"/>
                    <a:pt x="123" y="87"/>
                  </a:cubicBezTo>
                  <a:cubicBezTo>
                    <a:pt x="112" y="118"/>
                    <a:pt x="78" y="134"/>
                    <a:pt x="47" y="123"/>
                  </a:cubicBezTo>
                  <a:cubicBezTo>
                    <a:pt x="16" y="112"/>
                    <a:pt x="0" y="78"/>
                    <a:pt x="11" y="47"/>
                  </a:cubicBezTo>
                  <a:cubicBezTo>
                    <a:pt x="22" y="16"/>
                    <a:pt x="56" y="0"/>
                    <a:pt x="87"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8" name="iṥlïḍé"/>
            <p:cNvSpPr/>
            <p:nvPr/>
          </p:nvSpPr>
          <p:spPr bwMode="auto">
            <a:xfrm>
              <a:off x="7713663" y="3556001"/>
              <a:ext cx="849313" cy="849313"/>
            </a:xfrm>
            <a:custGeom>
              <a:avLst/>
              <a:gdLst>
                <a:gd name="T0" fmla="*/ 192 w 243"/>
                <a:gd name="T1" fmla="*/ 20 h 243"/>
                <a:gd name="T2" fmla="*/ 158 w 243"/>
                <a:gd name="T3" fmla="*/ 4 h 243"/>
                <a:gd name="T4" fmla="*/ 136 w 243"/>
                <a:gd name="T5" fmla="*/ 35 h 243"/>
                <a:gd name="T6" fmla="*/ 137 w 243"/>
                <a:gd name="T7" fmla="*/ 35 h 243"/>
                <a:gd name="T8" fmla="*/ 116 w 243"/>
                <a:gd name="T9" fmla="*/ 34 h 243"/>
                <a:gd name="T10" fmla="*/ 118 w 243"/>
                <a:gd name="T11" fmla="*/ 33 h 243"/>
                <a:gd name="T12" fmla="*/ 99 w 243"/>
                <a:gd name="T13" fmla="*/ 0 h 243"/>
                <a:gd name="T14" fmla="*/ 64 w 243"/>
                <a:gd name="T15" fmla="*/ 13 h 243"/>
                <a:gd name="T16" fmla="*/ 70 w 243"/>
                <a:gd name="T17" fmla="*/ 50 h 243"/>
                <a:gd name="T18" fmla="*/ 71 w 243"/>
                <a:gd name="T19" fmla="*/ 50 h 243"/>
                <a:gd name="T20" fmla="*/ 56 w 243"/>
                <a:gd name="T21" fmla="*/ 63 h 243"/>
                <a:gd name="T22" fmla="*/ 56 w 243"/>
                <a:gd name="T23" fmla="*/ 62 h 243"/>
                <a:gd name="T24" fmla="*/ 20 w 243"/>
                <a:gd name="T25" fmla="*/ 52 h 243"/>
                <a:gd name="T26" fmla="*/ 3 w 243"/>
                <a:gd name="T27" fmla="*/ 85 h 243"/>
                <a:gd name="T28" fmla="*/ 34 w 243"/>
                <a:gd name="T29" fmla="*/ 108 h 243"/>
                <a:gd name="T30" fmla="*/ 35 w 243"/>
                <a:gd name="T31" fmla="*/ 106 h 243"/>
                <a:gd name="T32" fmla="*/ 34 w 243"/>
                <a:gd name="T33" fmla="*/ 127 h 243"/>
                <a:gd name="T34" fmla="*/ 33 w 243"/>
                <a:gd name="T35" fmla="*/ 126 h 243"/>
                <a:gd name="T36" fmla="*/ 0 w 243"/>
                <a:gd name="T37" fmla="*/ 144 h 243"/>
                <a:gd name="T38" fmla="*/ 12 w 243"/>
                <a:gd name="T39" fmla="*/ 180 h 243"/>
                <a:gd name="T40" fmla="*/ 50 w 243"/>
                <a:gd name="T41" fmla="*/ 173 h 243"/>
                <a:gd name="T42" fmla="*/ 49 w 243"/>
                <a:gd name="T43" fmla="*/ 172 h 243"/>
                <a:gd name="T44" fmla="*/ 63 w 243"/>
                <a:gd name="T45" fmla="*/ 188 h 243"/>
                <a:gd name="T46" fmla="*/ 62 w 243"/>
                <a:gd name="T47" fmla="*/ 187 h 243"/>
                <a:gd name="T48" fmla="*/ 52 w 243"/>
                <a:gd name="T49" fmla="*/ 224 h 243"/>
                <a:gd name="T50" fmla="*/ 85 w 243"/>
                <a:gd name="T51" fmla="*/ 240 h 243"/>
                <a:gd name="T52" fmla="*/ 107 w 243"/>
                <a:gd name="T53" fmla="*/ 209 h 243"/>
                <a:gd name="T54" fmla="*/ 106 w 243"/>
                <a:gd name="T55" fmla="*/ 209 h 243"/>
                <a:gd name="T56" fmla="*/ 127 w 243"/>
                <a:gd name="T57" fmla="*/ 210 h 243"/>
                <a:gd name="T58" fmla="*/ 126 w 243"/>
                <a:gd name="T59" fmla="*/ 210 h 243"/>
                <a:gd name="T60" fmla="*/ 144 w 243"/>
                <a:gd name="T61" fmla="*/ 243 h 243"/>
                <a:gd name="T62" fmla="*/ 179 w 243"/>
                <a:gd name="T63" fmla="*/ 231 h 243"/>
                <a:gd name="T64" fmla="*/ 173 w 243"/>
                <a:gd name="T65" fmla="*/ 194 h 243"/>
                <a:gd name="T66" fmla="*/ 172 w 243"/>
                <a:gd name="T67" fmla="*/ 194 h 243"/>
                <a:gd name="T68" fmla="*/ 188 w 243"/>
                <a:gd name="T69" fmla="*/ 180 h 243"/>
                <a:gd name="T70" fmla="*/ 187 w 243"/>
                <a:gd name="T71" fmla="*/ 181 h 243"/>
                <a:gd name="T72" fmla="*/ 223 w 243"/>
                <a:gd name="T73" fmla="*/ 192 h 243"/>
                <a:gd name="T74" fmla="*/ 240 w 243"/>
                <a:gd name="T75" fmla="*/ 158 h 243"/>
                <a:gd name="T76" fmla="*/ 209 w 243"/>
                <a:gd name="T77" fmla="*/ 136 h 243"/>
                <a:gd name="T78" fmla="*/ 208 w 243"/>
                <a:gd name="T79" fmla="*/ 137 h 243"/>
                <a:gd name="T80" fmla="*/ 210 w 243"/>
                <a:gd name="T81" fmla="*/ 117 h 243"/>
                <a:gd name="T82" fmla="*/ 210 w 243"/>
                <a:gd name="T83" fmla="*/ 118 h 243"/>
                <a:gd name="T84" fmla="*/ 243 w 243"/>
                <a:gd name="T85" fmla="*/ 99 h 243"/>
                <a:gd name="T86" fmla="*/ 231 w 243"/>
                <a:gd name="T87" fmla="*/ 64 h 243"/>
                <a:gd name="T88" fmla="*/ 193 w 243"/>
                <a:gd name="T89" fmla="*/ 70 h 243"/>
                <a:gd name="T90" fmla="*/ 194 w 243"/>
                <a:gd name="T91" fmla="*/ 71 h 243"/>
                <a:gd name="T92" fmla="*/ 180 w 243"/>
                <a:gd name="T93" fmla="*/ 56 h 243"/>
                <a:gd name="T94" fmla="*/ 181 w 243"/>
                <a:gd name="T95" fmla="*/ 56 h 243"/>
                <a:gd name="T96" fmla="*/ 192 w 243"/>
                <a:gd name="T97" fmla="*/ 2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3" h="243">
                  <a:moveTo>
                    <a:pt x="192" y="20"/>
                  </a:moveTo>
                  <a:cubicBezTo>
                    <a:pt x="158" y="4"/>
                    <a:pt x="158" y="4"/>
                    <a:pt x="158" y="4"/>
                  </a:cubicBezTo>
                  <a:cubicBezTo>
                    <a:pt x="136" y="35"/>
                    <a:pt x="136" y="35"/>
                    <a:pt x="136" y="35"/>
                  </a:cubicBezTo>
                  <a:cubicBezTo>
                    <a:pt x="137" y="35"/>
                    <a:pt x="137" y="35"/>
                    <a:pt x="137" y="35"/>
                  </a:cubicBezTo>
                  <a:cubicBezTo>
                    <a:pt x="130" y="34"/>
                    <a:pt x="123" y="33"/>
                    <a:pt x="116" y="34"/>
                  </a:cubicBezTo>
                  <a:cubicBezTo>
                    <a:pt x="118" y="33"/>
                    <a:pt x="118" y="33"/>
                    <a:pt x="118" y="33"/>
                  </a:cubicBezTo>
                  <a:cubicBezTo>
                    <a:pt x="99" y="0"/>
                    <a:pt x="99" y="0"/>
                    <a:pt x="99" y="0"/>
                  </a:cubicBezTo>
                  <a:cubicBezTo>
                    <a:pt x="64" y="13"/>
                    <a:pt x="64" y="13"/>
                    <a:pt x="64" y="13"/>
                  </a:cubicBezTo>
                  <a:cubicBezTo>
                    <a:pt x="70" y="50"/>
                    <a:pt x="70" y="50"/>
                    <a:pt x="70" y="50"/>
                  </a:cubicBezTo>
                  <a:cubicBezTo>
                    <a:pt x="71" y="50"/>
                    <a:pt x="71" y="50"/>
                    <a:pt x="71" y="50"/>
                  </a:cubicBezTo>
                  <a:cubicBezTo>
                    <a:pt x="66" y="54"/>
                    <a:pt x="60" y="58"/>
                    <a:pt x="56" y="63"/>
                  </a:cubicBezTo>
                  <a:cubicBezTo>
                    <a:pt x="56" y="62"/>
                    <a:pt x="56" y="62"/>
                    <a:pt x="56" y="62"/>
                  </a:cubicBezTo>
                  <a:cubicBezTo>
                    <a:pt x="20" y="52"/>
                    <a:pt x="20" y="52"/>
                    <a:pt x="20" y="52"/>
                  </a:cubicBezTo>
                  <a:cubicBezTo>
                    <a:pt x="3" y="85"/>
                    <a:pt x="3" y="85"/>
                    <a:pt x="3" y="85"/>
                  </a:cubicBezTo>
                  <a:cubicBezTo>
                    <a:pt x="34" y="108"/>
                    <a:pt x="34" y="108"/>
                    <a:pt x="34" y="108"/>
                  </a:cubicBezTo>
                  <a:cubicBezTo>
                    <a:pt x="35" y="106"/>
                    <a:pt x="35" y="106"/>
                    <a:pt x="35" y="106"/>
                  </a:cubicBezTo>
                  <a:cubicBezTo>
                    <a:pt x="34" y="113"/>
                    <a:pt x="33" y="120"/>
                    <a:pt x="34" y="127"/>
                  </a:cubicBezTo>
                  <a:cubicBezTo>
                    <a:pt x="33" y="126"/>
                    <a:pt x="33" y="126"/>
                    <a:pt x="33" y="126"/>
                  </a:cubicBezTo>
                  <a:cubicBezTo>
                    <a:pt x="0" y="144"/>
                    <a:pt x="0" y="144"/>
                    <a:pt x="0" y="144"/>
                  </a:cubicBezTo>
                  <a:cubicBezTo>
                    <a:pt x="12" y="180"/>
                    <a:pt x="12" y="180"/>
                    <a:pt x="12" y="180"/>
                  </a:cubicBezTo>
                  <a:cubicBezTo>
                    <a:pt x="50" y="173"/>
                    <a:pt x="50" y="173"/>
                    <a:pt x="50" y="173"/>
                  </a:cubicBezTo>
                  <a:cubicBezTo>
                    <a:pt x="49" y="172"/>
                    <a:pt x="49" y="172"/>
                    <a:pt x="49" y="172"/>
                  </a:cubicBezTo>
                  <a:cubicBezTo>
                    <a:pt x="53" y="178"/>
                    <a:pt x="58" y="183"/>
                    <a:pt x="63" y="188"/>
                  </a:cubicBezTo>
                  <a:cubicBezTo>
                    <a:pt x="62" y="187"/>
                    <a:pt x="62" y="187"/>
                    <a:pt x="62" y="187"/>
                  </a:cubicBezTo>
                  <a:cubicBezTo>
                    <a:pt x="52" y="224"/>
                    <a:pt x="52" y="224"/>
                    <a:pt x="52" y="224"/>
                  </a:cubicBezTo>
                  <a:cubicBezTo>
                    <a:pt x="85" y="240"/>
                    <a:pt x="85" y="240"/>
                    <a:pt x="85" y="240"/>
                  </a:cubicBezTo>
                  <a:cubicBezTo>
                    <a:pt x="107" y="209"/>
                    <a:pt x="107" y="209"/>
                    <a:pt x="107" y="209"/>
                  </a:cubicBezTo>
                  <a:cubicBezTo>
                    <a:pt x="106" y="209"/>
                    <a:pt x="106" y="209"/>
                    <a:pt x="106" y="209"/>
                  </a:cubicBezTo>
                  <a:cubicBezTo>
                    <a:pt x="113" y="210"/>
                    <a:pt x="120" y="210"/>
                    <a:pt x="127" y="210"/>
                  </a:cubicBezTo>
                  <a:cubicBezTo>
                    <a:pt x="126" y="210"/>
                    <a:pt x="126" y="210"/>
                    <a:pt x="126" y="210"/>
                  </a:cubicBezTo>
                  <a:cubicBezTo>
                    <a:pt x="144" y="243"/>
                    <a:pt x="144" y="243"/>
                    <a:pt x="144" y="243"/>
                  </a:cubicBezTo>
                  <a:cubicBezTo>
                    <a:pt x="179" y="231"/>
                    <a:pt x="179" y="231"/>
                    <a:pt x="179" y="231"/>
                  </a:cubicBezTo>
                  <a:cubicBezTo>
                    <a:pt x="173" y="194"/>
                    <a:pt x="173" y="194"/>
                    <a:pt x="173" y="194"/>
                  </a:cubicBezTo>
                  <a:cubicBezTo>
                    <a:pt x="172" y="194"/>
                    <a:pt x="172" y="194"/>
                    <a:pt x="172" y="194"/>
                  </a:cubicBezTo>
                  <a:cubicBezTo>
                    <a:pt x="178" y="190"/>
                    <a:pt x="183" y="186"/>
                    <a:pt x="188" y="180"/>
                  </a:cubicBezTo>
                  <a:cubicBezTo>
                    <a:pt x="187" y="181"/>
                    <a:pt x="187" y="181"/>
                    <a:pt x="187" y="181"/>
                  </a:cubicBezTo>
                  <a:cubicBezTo>
                    <a:pt x="223" y="192"/>
                    <a:pt x="223" y="192"/>
                    <a:pt x="223" y="192"/>
                  </a:cubicBezTo>
                  <a:cubicBezTo>
                    <a:pt x="240" y="158"/>
                    <a:pt x="240" y="158"/>
                    <a:pt x="240" y="158"/>
                  </a:cubicBezTo>
                  <a:cubicBezTo>
                    <a:pt x="209" y="136"/>
                    <a:pt x="209" y="136"/>
                    <a:pt x="209" y="136"/>
                  </a:cubicBezTo>
                  <a:cubicBezTo>
                    <a:pt x="208" y="137"/>
                    <a:pt x="208" y="137"/>
                    <a:pt x="208" y="137"/>
                  </a:cubicBezTo>
                  <a:cubicBezTo>
                    <a:pt x="210" y="130"/>
                    <a:pt x="210" y="123"/>
                    <a:pt x="210" y="117"/>
                  </a:cubicBezTo>
                  <a:cubicBezTo>
                    <a:pt x="210" y="118"/>
                    <a:pt x="210" y="118"/>
                    <a:pt x="210" y="118"/>
                  </a:cubicBezTo>
                  <a:cubicBezTo>
                    <a:pt x="243" y="99"/>
                    <a:pt x="243" y="99"/>
                    <a:pt x="243" y="99"/>
                  </a:cubicBezTo>
                  <a:cubicBezTo>
                    <a:pt x="231" y="64"/>
                    <a:pt x="231" y="64"/>
                    <a:pt x="231" y="64"/>
                  </a:cubicBezTo>
                  <a:cubicBezTo>
                    <a:pt x="193" y="70"/>
                    <a:pt x="193" y="70"/>
                    <a:pt x="193" y="70"/>
                  </a:cubicBezTo>
                  <a:cubicBezTo>
                    <a:pt x="194" y="71"/>
                    <a:pt x="194" y="71"/>
                    <a:pt x="194" y="71"/>
                  </a:cubicBezTo>
                  <a:cubicBezTo>
                    <a:pt x="190" y="66"/>
                    <a:pt x="185" y="61"/>
                    <a:pt x="180" y="56"/>
                  </a:cubicBezTo>
                  <a:cubicBezTo>
                    <a:pt x="181" y="56"/>
                    <a:pt x="181" y="56"/>
                    <a:pt x="181" y="56"/>
                  </a:cubicBezTo>
                  <a:lnTo>
                    <a:pt x="192" y="2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9" name="ïŝ1ïḑé"/>
            <p:cNvSpPr/>
            <p:nvPr/>
          </p:nvSpPr>
          <p:spPr bwMode="auto">
            <a:xfrm>
              <a:off x="7832725" y="3678238"/>
              <a:ext cx="611188" cy="609600"/>
            </a:xfrm>
            <a:custGeom>
              <a:avLst/>
              <a:gdLst>
                <a:gd name="T0" fmla="*/ 121 w 175"/>
                <a:gd name="T1" fmla="*/ 18 h 174"/>
                <a:gd name="T2" fmla="*/ 156 w 175"/>
                <a:gd name="T3" fmla="*/ 120 h 174"/>
                <a:gd name="T4" fmla="*/ 54 w 175"/>
                <a:gd name="T5" fmla="*/ 156 h 174"/>
                <a:gd name="T6" fmla="*/ 19 w 175"/>
                <a:gd name="T7" fmla="*/ 54 h 174"/>
                <a:gd name="T8" fmla="*/ 121 w 175"/>
                <a:gd name="T9" fmla="*/ 18 h 174"/>
              </a:gdLst>
              <a:ahLst/>
              <a:cxnLst>
                <a:cxn ang="0">
                  <a:pos x="T0" y="T1"/>
                </a:cxn>
                <a:cxn ang="0">
                  <a:pos x="T2" y="T3"/>
                </a:cxn>
                <a:cxn ang="0">
                  <a:pos x="T4" y="T5"/>
                </a:cxn>
                <a:cxn ang="0">
                  <a:pos x="T6" y="T7"/>
                </a:cxn>
                <a:cxn ang="0">
                  <a:pos x="T8" y="T9"/>
                </a:cxn>
              </a:cxnLst>
              <a:rect l="0" t="0" r="r" b="b"/>
              <a:pathLst>
                <a:path w="175" h="174">
                  <a:moveTo>
                    <a:pt x="121" y="18"/>
                  </a:moveTo>
                  <a:cubicBezTo>
                    <a:pt x="159" y="36"/>
                    <a:pt x="175" y="82"/>
                    <a:pt x="156" y="120"/>
                  </a:cubicBezTo>
                  <a:cubicBezTo>
                    <a:pt x="138" y="158"/>
                    <a:pt x="92" y="174"/>
                    <a:pt x="54" y="156"/>
                  </a:cubicBezTo>
                  <a:cubicBezTo>
                    <a:pt x="16" y="137"/>
                    <a:pt x="0" y="92"/>
                    <a:pt x="19" y="54"/>
                  </a:cubicBezTo>
                  <a:cubicBezTo>
                    <a:pt x="37" y="16"/>
                    <a:pt x="83" y="0"/>
                    <a:pt x="121" y="18"/>
                  </a:cubicBezTo>
                  <a:close/>
                </a:path>
              </a:pathLst>
            </a:custGeom>
            <a:solidFill>
              <a:srgbClr val="A0B3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0" name="iṥľíḋe"/>
            <p:cNvSpPr/>
            <p:nvPr/>
          </p:nvSpPr>
          <p:spPr bwMode="auto">
            <a:xfrm>
              <a:off x="7908925" y="3752851"/>
              <a:ext cx="457200" cy="457200"/>
            </a:xfrm>
            <a:custGeom>
              <a:avLst/>
              <a:gdLst>
                <a:gd name="T0" fmla="*/ 91 w 131"/>
                <a:gd name="T1" fmla="*/ 14 h 131"/>
                <a:gd name="T2" fmla="*/ 117 w 131"/>
                <a:gd name="T3" fmla="*/ 91 h 131"/>
                <a:gd name="T4" fmla="*/ 41 w 131"/>
                <a:gd name="T5" fmla="*/ 118 h 131"/>
                <a:gd name="T6" fmla="*/ 14 w 131"/>
                <a:gd name="T7" fmla="*/ 41 h 131"/>
                <a:gd name="T8" fmla="*/ 91 w 131"/>
                <a:gd name="T9" fmla="*/ 14 h 131"/>
              </a:gdLst>
              <a:ahLst/>
              <a:cxnLst>
                <a:cxn ang="0">
                  <a:pos x="T0" y="T1"/>
                </a:cxn>
                <a:cxn ang="0">
                  <a:pos x="T2" y="T3"/>
                </a:cxn>
                <a:cxn ang="0">
                  <a:pos x="T4" y="T5"/>
                </a:cxn>
                <a:cxn ang="0">
                  <a:pos x="T6" y="T7"/>
                </a:cxn>
                <a:cxn ang="0">
                  <a:pos x="T8" y="T9"/>
                </a:cxn>
              </a:cxnLst>
              <a:rect l="0" t="0" r="r" b="b"/>
              <a:pathLst>
                <a:path w="131" h="131">
                  <a:moveTo>
                    <a:pt x="91" y="14"/>
                  </a:moveTo>
                  <a:cubicBezTo>
                    <a:pt x="119" y="28"/>
                    <a:pt x="131" y="62"/>
                    <a:pt x="117" y="91"/>
                  </a:cubicBezTo>
                  <a:cubicBezTo>
                    <a:pt x="103" y="119"/>
                    <a:pt x="69" y="131"/>
                    <a:pt x="41" y="118"/>
                  </a:cubicBezTo>
                  <a:cubicBezTo>
                    <a:pt x="12" y="104"/>
                    <a:pt x="0" y="69"/>
                    <a:pt x="14" y="41"/>
                  </a:cubicBezTo>
                  <a:cubicBezTo>
                    <a:pt x="28" y="12"/>
                    <a:pt x="62" y="0"/>
                    <a:pt x="91" y="14"/>
                  </a:cubicBezTo>
                  <a:close/>
                </a:path>
              </a:pathLst>
            </a:custGeom>
            <a:solidFill>
              <a:srgbClr val="5A82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1" name="is1ïḑê"/>
            <p:cNvSpPr/>
            <p:nvPr/>
          </p:nvSpPr>
          <p:spPr bwMode="auto">
            <a:xfrm>
              <a:off x="7978775" y="3822701"/>
              <a:ext cx="317500" cy="317500"/>
            </a:xfrm>
            <a:custGeom>
              <a:avLst/>
              <a:gdLst>
                <a:gd name="T0" fmla="*/ 63 w 91"/>
                <a:gd name="T1" fmla="*/ 10 h 91"/>
                <a:gd name="T2" fmla="*/ 82 w 91"/>
                <a:gd name="T3" fmla="*/ 63 h 91"/>
                <a:gd name="T4" fmla="*/ 28 w 91"/>
                <a:gd name="T5" fmla="*/ 82 h 91"/>
                <a:gd name="T6" fmla="*/ 10 w 91"/>
                <a:gd name="T7" fmla="*/ 28 h 91"/>
                <a:gd name="T8" fmla="*/ 63 w 91"/>
                <a:gd name="T9" fmla="*/ 10 h 91"/>
              </a:gdLst>
              <a:ahLst/>
              <a:cxnLst>
                <a:cxn ang="0">
                  <a:pos x="T0" y="T1"/>
                </a:cxn>
                <a:cxn ang="0">
                  <a:pos x="T2" y="T3"/>
                </a:cxn>
                <a:cxn ang="0">
                  <a:pos x="T4" y="T5"/>
                </a:cxn>
                <a:cxn ang="0">
                  <a:pos x="T6" y="T7"/>
                </a:cxn>
                <a:cxn ang="0">
                  <a:pos x="T8" y="T9"/>
                </a:cxn>
              </a:cxnLst>
              <a:rect l="0" t="0" r="r" b="b"/>
              <a:pathLst>
                <a:path w="91" h="91">
                  <a:moveTo>
                    <a:pt x="63" y="10"/>
                  </a:moveTo>
                  <a:cubicBezTo>
                    <a:pt x="83" y="20"/>
                    <a:pt x="91" y="43"/>
                    <a:pt x="82" y="63"/>
                  </a:cubicBezTo>
                  <a:cubicBezTo>
                    <a:pt x="72" y="83"/>
                    <a:pt x="48" y="91"/>
                    <a:pt x="28" y="82"/>
                  </a:cubicBezTo>
                  <a:cubicBezTo>
                    <a:pt x="8" y="72"/>
                    <a:pt x="0" y="48"/>
                    <a:pt x="10" y="28"/>
                  </a:cubicBezTo>
                  <a:cubicBezTo>
                    <a:pt x="19" y="9"/>
                    <a:pt x="43" y="0"/>
                    <a:pt x="63"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（2）受限空间作业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1107440" y="1251585"/>
            <a:ext cx="11017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危害分析</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1010285" y="2070735"/>
            <a:ext cx="6417310" cy="2353310"/>
          </a:xfrm>
          <a:prstGeom prst="rect">
            <a:avLst/>
          </a:prstGeom>
          <a:noFill/>
        </p:spPr>
        <p:txBody>
          <a:bodyPr wrap="square" rtlCol="0" anchor="t">
            <a:spAutoFit/>
          </a:bodyPr>
          <a:lstStyle/>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19.5-23.5%     正常氧气浓度</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15-19%          工作能力降低、感到费力</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12-14%          呼吸急促、脉搏加快，协调能力和感知判断力降低</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10-12%          呼吸减弱，嘴唇变青</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8-10%            神智不清、昏厥、面色土灰、恶心和呕吐</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6-8%              8分钟以上100%死亡，6分钟50%可能死亡，4～5分钟可能恢复 </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4-6%              40秒后昏迷、抽触、呼吸停止，死亡</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6" name="04d90ce7-2345-45c2-9d01-395b18d1688b"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4869784" y="557600"/>
            <a:ext cx="2899471" cy="2226805"/>
            <a:chOff x="4163019" y="1944464"/>
            <a:chExt cx="3865962" cy="2969073"/>
          </a:xfrm>
        </p:grpSpPr>
        <p:grpSp>
          <p:nvGrpSpPr>
            <p:cNvPr id="7" name="išļîḑè"/>
            <p:cNvGrpSpPr/>
            <p:nvPr/>
          </p:nvGrpSpPr>
          <p:grpSpPr>
            <a:xfrm rot="2384808">
              <a:off x="4163019" y="1944464"/>
              <a:ext cx="2662292" cy="2969073"/>
              <a:chOff x="11382375" y="2459037"/>
              <a:chExt cx="3595688" cy="4010026"/>
            </a:xfrm>
          </p:grpSpPr>
          <p:sp>
            <p:nvSpPr>
              <p:cNvPr id="8" name="îṩlîďè"/>
              <p:cNvSpPr/>
              <p:nvPr/>
            </p:nvSpPr>
            <p:spPr bwMode="auto">
              <a:xfrm>
                <a:off x="11382375" y="2459037"/>
                <a:ext cx="3559175" cy="4010026"/>
              </a:xfrm>
              <a:custGeom>
                <a:avLst/>
                <a:gdLst>
                  <a:gd name="T0" fmla="*/ 865 w 1372"/>
                  <a:gd name="T1" fmla="*/ 0 h 1546"/>
                  <a:gd name="T2" fmla="*/ 494 w 1372"/>
                  <a:gd name="T3" fmla="*/ 160 h 1546"/>
                  <a:gd name="T4" fmla="*/ 489 w 1372"/>
                  <a:gd name="T5" fmla="*/ 150 h 1546"/>
                  <a:gd name="T6" fmla="*/ 428 w 1372"/>
                  <a:gd name="T7" fmla="*/ 176 h 1546"/>
                  <a:gd name="T8" fmla="*/ 409 w 1372"/>
                  <a:gd name="T9" fmla="*/ 143 h 1546"/>
                  <a:gd name="T10" fmla="*/ 408 w 1372"/>
                  <a:gd name="T11" fmla="*/ 141 h 1546"/>
                  <a:gd name="T12" fmla="*/ 409 w 1372"/>
                  <a:gd name="T13" fmla="*/ 140 h 1546"/>
                  <a:gd name="T14" fmla="*/ 416 w 1372"/>
                  <a:gd name="T15" fmla="*/ 112 h 1546"/>
                  <a:gd name="T16" fmla="*/ 381 w 1372"/>
                  <a:gd name="T17" fmla="*/ 99 h 1546"/>
                  <a:gd name="T18" fmla="*/ 374 w 1372"/>
                  <a:gd name="T19" fmla="*/ 101 h 1546"/>
                  <a:gd name="T20" fmla="*/ 367 w 1372"/>
                  <a:gd name="T21" fmla="*/ 105 h 1546"/>
                  <a:gd name="T22" fmla="*/ 354 w 1372"/>
                  <a:gd name="T23" fmla="*/ 139 h 1546"/>
                  <a:gd name="T24" fmla="*/ 379 w 1372"/>
                  <a:gd name="T25" fmla="*/ 153 h 1546"/>
                  <a:gd name="T26" fmla="*/ 380 w 1372"/>
                  <a:gd name="T27" fmla="*/ 153 h 1546"/>
                  <a:gd name="T28" fmla="*/ 381 w 1372"/>
                  <a:gd name="T29" fmla="*/ 155 h 1546"/>
                  <a:gd name="T30" fmla="*/ 392 w 1372"/>
                  <a:gd name="T31" fmla="*/ 192 h 1546"/>
                  <a:gd name="T32" fmla="*/ 330 w 1372"/>
                  <a:gd name="T33" fmla="*/ 219 h 1546"/>
                  <a:gd name="T34" fmla="*/ 334 w 1372"/>
                  <a:gd name="T35" fmla="*/ 229 h 1546"/>
                  <a:gd name="T36" fmla="*/ 0 w 1372"/>
                  <a:gd name="T37" fmla="*/ 373 h 1546"/>
                  <a:gd name="T38" fmla="*/ 507 w 1372"/>
                  <a:gd name="T39" fmla="*/ 1546 h 1546"/>
                  <a:gd name="T40" fmla="*/ 1372 w 1372"/>
                  <a:gd name="T41" fmla="*/ 1173 h 1546"/>
                  <a:gd name="T42" fmla="*/ 865 w 1372"/>
                  <a:gd name="T43" fmla="*/ 0 h 1546"/>
                  <a:gd name="T44" fmla="*/ 385 w 1372"/>
                  <a:gd name="T45" fmla="*/ 153 h 1546"/>
                  <a:gd name="T46" fmla="*/ 383 w 1372"/>
                  <a:gd name="T47" fmla="*/ 149 h 1546"/>
                  <a:gd name="T48" fmla="*/ 379 w 1372"/>
                  <a:gd name="T49" fmla="*/ 148 h 1546"/>
                  <a:gd name="T50" fmla="*/ 372 w 1372"/>
                  <a:gd name="T51" fmla="*/ 148 h 1546"/>
                  <a:gd name="T52" fmla="*/ 358 w 1372"/>
                  <a:gd name="T53" fmla="*/ 137 h 1546"/>
                  <a:gd name="T54" fmla="*/ 360 w 1372"/>
                  <a:gd name="T55" fmla="*/ 120 h 1546"/>
                  <a:gd name="T56" fmla="*/ 366 w 1372"/>
                  <a:gd name="T57" fmla="*/ 111 h 1546"/>
                  <a:gd name="T58" fmla="*/ 376 w 1372"/>
                  <a:gd name="T59" fmla="*/ 105 h 1546"/>
                  <a:gd name="T60" fmla="*/ 387 w 1372"/>
                  <a:gd name="T61" fmla="*/ 102 h 1546"/>
                  <a:gd name="T62" fmla="*/ 398 w 1372"/>
                  <a:gd name="T63" fmla="*/ 103 h 1546"/>
                  <a:gd name="T64" fmla="*/ 411 w 1372"/>
                  <a:gd name="T65" fmla="*/ 114 h 1546"/>
                  <a:gd name="T66" fmla="*/ 410 w 1372"/>
                  <a:gd name="T67" fmla="*/ 131 h 1546"/>
                  <a:gd name="T68" fmla="*/ 405 w 1372"/>
                  <a:gd name="T69" fmla="*/ 137 h 1546"/>
                  <a:gd name="T70" fmla="*/ 403 w 1372"/>
                  <a:gd name="T71" fmla="*/ 140 h 1546"/>
                  <a:gd name="T72" fmla="*/ 404 w 1372"/>
                  <a:gd name="T73" fmla="*/ 144 h 1546"/>
                  <a:gd name="T74" fmla="*/ 423 w 1372"/>
                  <a:gd name="T75" fmla="*/ 178 h 1546"/>
                  <a:gd name="T76" fmla="*/ 397 w 1372"/>
                  <a:gd name="T77" fmla="*/ 190 h 1546"/>
                  <a:gd name="T78" fmla="*/ 385 w 1372"/>
                  <a:gd name="T79" fmla="*/ 153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72" h="1546">
                    <a:moveTo>
                      <a:pt x="865" y="0"/>
                    </a:moveTo>
                    <a:cubicBezTo>
                      <a:pt x="494" y="160"/>
                      <a:pt x="494" y="160"/>
                      <a:pt x="494" y="160"/>
                    </a:cubicBezTo>
                    <a:cubicBezTo>
                      <a:pt x="489" y="150"/>
                      <a:pt x="489" y="150"/>
                      <a:pt x="489" y="150"/>
                    </a:cubicBezTo>
                    <a:cubicBezTo>
                      <a:pt x="428" y="176"/>
                      <a:pt x="428" y="176"/>
                      <a:pt x="428" y="176"/>
                    </a:cubicBezTo>
                    <a:cubicBezTo>
                      <a:pt x="409" y="143"/>
                      <a:pt x="409" y="143"/>
                      <a:pt x="409" y="143"/>
                    </a:cubicBezTo>
                    <a:cubicBezTo>
                      <a:pt x="409" y="143"/>
                      <a:pt x="408" y="142"/>
                      <a:pt x="408" y="141"/>
                    </a:cubicBezTo>
                    <a:cubicBezTo>
                      <a:pt x="408" y="141"/>
                      <a:pt x="409" y="141"/>
                      <a:pt x="409" y="140"/>
                    </a:cubicBezTo>
                    <a:cubicBezTo>
                      <a:pt x="416" y="132"/>
                      <a:pt x="420" y="122"/>
                      <a:pt x="416" y="112"/>
                    </a:cubicBezTo>
                    <a:cubicBezTo>
                      <a:pt x="410" y="100"/>
                      <a:pt x="396" y="95"/>
                      <a:pt x="381" y="99"/>
                    </a:cubicBezTo>
                    <a:cubicBezTo>
                      <a:pt x="381" y="99"/>
                      <a:pt x="377" y="99"/>
                      <a:pt x="374" y="101"/>
                    </a:cubicBezTo>
                    <a:cubicBezTo>
                      <a:pt x="371" y="102"/>
                      <a:pt x="368" y="104"/>
                      <a:pt x="367" y="105"/>
                    </a:cubicBezTo>
                    <a:cubicBezTo>
                      <a:pt x="355" y="113"/>
                      <a:pt x="349" y="127"/>
                      <a:pt x="354" y="139"/>
                    </a:cubicBezTo>
                    <a:cubicBezTo>
                      <a:pt x="358" y="148"/>
                      <a:pt x="368" y="153"/>
                      <a:pt x="379" y="153"/>
                    </a:cubicBezTo>
                    <a:cubicBezTo>
                      <a:pt x="379" y="153"/>
                      <a:pt x="380" y="153"/>
                      <a:pt x="380" y="153"/>
                    </a:cubicBezTo>
                    <a:cubicBezTo>
                      <a:pt x="381" y="154"/>
                      <a:pt x="381" y="155"/>
                      <a:pt x="381" y="155"/>
                    </a:cubicBezTo>
                    <a:cubicBezTo>
                      <a:pt x="392" y="192"/>
                      <a:pt x="392" y="192"/>
                      <a:pt x="392" y="192"/>
                    </a:cubicBezTo>
                    <a:cubicBezTo>
                      <a:pt x="330" y="219"/>
                      <a:pt x="330" y="219"/>
                      <a:pt x="330" y="219"/>
                    </a:cubicBezTo>
                    <a:cubicBezTo>
                      <a:pt x="334" y="229"/>
                      <a:pt x="334" y="229"/>
                      <a:pt x="334" y="229"/>
                    </a:cubicBezTo>
                    <a:cubicBezTo>
                      <a:pt x="0" y="373"/>
                      <a:pt x="0" y="373"/>
                      <a:pt x="0" y="373"/>
                    </a:cubicBezTo>
                    <a:cubicBezTo>
                      <a:pt x="507" y="1546"/>
                      <a:pt x="507" y="1546"/>
                      <a:pt x="507" y="1546"/>
                    </a:cubicBezTo>
                    <a:cubicBezTo>
                      <a:pt x="1372" y="1173"/>
                      <a:pt x="1372" y="1173"/>
                      <a:pt x="1372" y="1173"/>
                    </a:cubicBezTo>
                    <a:lnTo>
                      <a:pt x="865" y="0"/>
                    </a:lnTo>
                    <a:close/>
                    <a:moveTo>
                      <a:pt x="385" y="153"/>
                    </a:moveTo>
                    <a:cubicBezTo>
                      <a:pt x="385" y="153"/>
                      <a:pt x="384" y="150"/>
                      <a:pt x="383" y="149"/>
                    </a:cubicBezTo>
                    <a:cubicBezTo>
                      <a:pt x="381" y="148"/>
                      <a:pt x="380" y="148"/>
                      <a:pt x="379" y="148"/>
                    </a:cubicBezTo>
                    <a:cubicBezTo>
                      <a:pt x="376" y="148"/>
                      <a:pt x="374" y="148"/>
                      <a:pt x="372" y="148"/>
                    </a:cubicBezTo>
                    <a:cubicBezTo>
                      <a:pt x="365" y="146"/>
                      <a:pt x="360" y="142"/>
                      <a:pt x="358" y="137"/>
                    </a:cubicBezTo>
                    <a:cubicBezTo>
                      <a:pt x="356" y="131"/>
                      <a:pt x="356" y="125"/>
                      <a:pt x="360" y="120"/>
                    </a:cubicBezTo>
                    <a:cubicBezTo>
                      <a:pt x="361" y="117"/>
                      <a:pt x="363" y="114"/>
                      <a:pt x="366" y="111"/>
                    </a:cubicBezTo>
                    <a:cubicBezTo>
                      <a:pt x="367" y="110"/>
                      <a:pt x="371" y="107"/>
                      <a:pt x="376" y="105"/>
                    </a:cubicBezTo>
                    <a:cubicBezTo>
                      <a:pt x="380" y="103"/>
                      <a:pt x="386" y="103"/>
                      <a:pt x="387" y="102"/>
                    </a:cubicBezTo>
                    <a:cubicBezTo>
                      <a:pt x="391" y="102"/>
                      <a:pt x="395" y="102"/>
                      <a:pt x="398" y="103"/>
                    </a:cubicBezTo>
                    <a:cubicBezTo>
                      <a:pt x="404" y="105"/>
                      <a:pt x="409" y="109"/>
                      <a:pt x="411" y="114"/>
                    </a:cubicBezTo>
                    <a:cubicBezTo>
                      <a:pt x="413" y="119"/>
                      <a:pt x="413" y="125"/>
                      <a:pt x="410" y="131"/>
                    </a:cubicBezTo>
                    <a:cubicBezTo>
                      <a:pt x="409" y="133"/>
                      <a:pt x="407" y="135"/>
                      <a:pt x="405" y="137"/>
                    </a:cubicBezTo>
                    <a:cubicBezTo>
                      <a:pt x="404" y="138"/>
                      <a:pt x="404" y="138"/>
                      <a:pt x="403" y="140"/>
                    </a:cubicBezTo>
                    <a:cubicBezTo>
                      <a:pt x="403" y="142"/>
                      <a:pt x="404" y="144"/>
                      <a:pt x="404" y="144"/>
                    </a:cubicBezTo>
                    <a:cubicBezTo>
                      <a:pt x="423" y="178"/>
                      <a:pt x="423" y="178"/>
                      <a:pt x="423" y="178"/>
                    </a:cubicBezTo>
                    <a:cubicBezTo>
                      <a:pt x="397" y="190"/>
                      <a:pt x="397" y="190"/>
                      <a:pt x="397" y="190"/>
                    </a:cubicBezTo>
                    <a:lnTo>
                      <a:pt x="385" y="153"/>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îṥ1íḑê"/>
              <p:cNvSpPr/>
              <p:nvPr/>
            </p:nvSpPr>
            <p:spPr bwMode="auto">
              <a:xfrm>
                <a:off x="11418888" y="2459037"/>
                <a:ext cx="3559175" cy="4010026"/>
              </a:xfrm>
              <a:custGeom>
                <a:avLst/>
                <a:gdLst>
                  <a:gd name="T0" fmla="*/ 828 w 2242"/>
                  <a:gd name="T1" fmla="*/ 2526 h 2526"/>
                  <a:gd name="T2" fmla="*/ 2242 w 2242"/>
                  <a:gd name="T3" fmla="*/ 1917 h 2526"/>
                  <a:gd name="T4" fmla="*/ 1413 w 2242"/>
                  <a:gd name="T5" fmla="*/ 0 h 2526"/>
                  <a:gd name="T6" fmla="*/ 0 w 2242"/>
                  <a:gd name="T7" fmla="*/ 609 h 2526"/>
                  <a:gd name="T8" fmla="*/ 828 w 2242"/>
                  <a:gd name="T9" fmla="*/ 2526 h 2526"/>
                </a:gdLst>
                <a:ahLst/>
                <a:cxnLst>
                  <a:cxn ang="0">
                    <a:pos x="T0" y="T1"/>
                  </a:cxn>
                  <a:cxn ang="0">
                    <a:pos x="T2" y="T3"/>
                  </a:cxn>
                  <a:cxn ang="0">
                    <a:pos x="T4" y="T5"/>
                  </a:cxn>
                  <a:cxn ang="0">
                    <a:pos x="T6" y="T7"/>
                  </a:cxn>
                  <a:cxn ang="0">
                    <a:pos x="T8" y="T9"/>
                  </a:cxn>
                </a:cxnLst>
                <a:rect l="0" t="0" r="r" b="b"/>
                <a:pathLst>
                  <a:path w="2242" h="2526">
                    <a:moveTo>
                      <a:pt x="828" y="2526"/>
                    </a:moveTo>
                    <a:lnTo>
                      <a:pt x="2242" y="1917"/>
                    </a:lnTo>
                    <a:lnTo>
                      <a:pt x="1413" y="0"/>
                    </a:lnTo>
                    <a:lnTo>
                      <a:pt x="0" y="609"/>
                    </a:lnTo>
                    <a:lnTo>
                      <a:pt x="828" y="252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íšlíḋê"/>
              <p:cNvSpPr/>
              <p:nvPr/>
            </p:nvSpPr>
            <p:spPr bwMode="auto">
              <a:xfrm>
                <a:off x="11582400" y="2601912"/>
                <a:ext cx="3214688" cy="3668713"/>
              </a:xfrm>
              <a:custGeom>
                <a:avLst/>
                <a:gdLst>
                  <a:gd name="T0" fmla="*/ 2025 w 2025"/>
                  <a:gd name="T1" fmla="*/ 1760 h 2311"/>
                  <a:gd name="T2" fmla="*/ 774 w 2025"/>
                  <a:gd name="T3" fmla="*/ 2311 h 2311"/>
                  <a:gd name="T4" fmla="*/ 0 w 2025"/>
                  <a:gd name="T5" fmla="*/ 550 h 2311"/>
                  <a:gd name="T6" fmla="*/ 1250 w 2025"/>
                  <a:gd name="T7" fmla="*/ 0 h 2311"/>
                  <a:gd name="T8" fmla="*/ 2025 w 2025"/>
                  <a:gd name="T9" fmla="*/ 1760 h 2311"/>
                </a:gdLst>
                <a:ahLst/>
                <a:cxnLst>
                  <a:cxn ang="0">
                    <a:pos x="T0" y="T1"/>
                  </a:cxn>
                  <a:cxn ang="0">
                    <a:pos x="T2" y="T3"/>
                  </a:cxn>
                  <a:cxn ang="0">
                    <a:pos x="T4" y="T5"/>
                  </a:cxn>
                  <a:cxn ang="0">
                    <a:pos x="T6" y="T7"/>
                  </a:cxn>
                  <a:cxn ang="0">
                    <a:pos x="T8" y="T9"/>
                  </a:cxn>
                </a:cxnLst>
                <a:rect l="0" t="0" r="r" b="b"/>
                <a:pathLst>
                  <a:path w="2025" h="2311">
                    <a:moveTo>
                      <a:pt x="2025" y="1760"/>
                    </a:moveTo>
                    <a:lnTo>
                      <a:pt x="774" y="2311"/>
                    </a:lnTo>
                    <a:lnTo>
                      <a:pt x="0" y="550"/>
                    </a:lnTo>
                    <a:lnTo>
                      <a:pt x="1250" y="0"/>
                    </a:lnTo>
                    <a:lnTo>
                      <a:pt x="2025" y="176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iśľïḓê"/>
              <p:cNvSpPr/>
              <p:nvPr/>
            </p:nvSpPr>
            <p:spPr bwMode="auto">
              <a:xfrm>
                <a:off x="12274550" y="2847975"/>
                <a:ext cx="506413" cy="393700"/>
              </a:xfrm>
              <a:custGeom>
                <a:avLst/>
                <a:gdLst>
                  <a:gd name="T0" fmla="*/ 159 w 195"/>
                  <a:gd name="T1" fmla="*/ 0 h 152"/>
                  <a:gd name="T2" fmla="*/ 195 w 195"/>
                  <a:gd name="T3" fmla="*/ 83 h 152"/>
                  <a:gd name="T4" fmla="*/ 139 w 195"/>
                  <a:gd name="T5" fmla="*/ 107 h 152"/>
                  <a:gd name="T6" fmla="*/ 133 w 195"/>
                  <a:gd name="T7" fmla="*/ 119 h 152"/>
                  <a:gd name="T8" fmla="*/ 105 w 195"/>
                  <a:gd name="T9" fmla="*/ 132 h 152"/>
                  <a:gd name="T10" fmla="*/ 91 w 195"/>
                  <a:gd name="T11" fmla="*/ 128 h 152"/>
                  <a:gd name="T12" fmla="*/ 36 w 195"/>
                  <a:gd name="T13" fmla="*/ 152 h 152"/>
                  <a:gd name="T14" fmla="*/ 0 w 195"/>
                  <a:gd name="T15" fmla="*/ 69 h 152"/>
                  <a:gd name="T16" fmla="*/ 159 w 195"/>
                  <a:gd name="T1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152">
                    <a:moveTo>
                      <a:pt x="159" y="0"/>
                    </a:moveTo>
                    <a:cubicBezTo>
                      <a:pt x="195" y="83"/>
                      <a:pt x="195" y="83"/>
                      <a:pt x="195" y="83"/>
                    </a:cubicBezTo>
                    <a:cubicBezTo>
                      <a:pt x="139" y="107"/>
                      <a:pt x="139" y="107"/>
                      <a:pt x="139" y="107"/>
                    </a:cubicBezTo>
                    <a:cubicBezTo>
                      <a:pt x="133" y="110"/>
                      <a:pt x="139" y="117"/>
                      <a:pt x="133" y="119"/>
                    </a:cubicBezTo>
                    <a:cubicBezTo>
                      <a:pt x="105" y="132"/>
                      <a:pt x="105" y="132"/>
                      <a:pt x="105" y="132"/>
                    </a:cubicBezTo>
                    <a:cubicBezTo>
                      <a:pt x="98" y="134"/>
                      <a:pt x="97" y="125"/>
                      <a:pt x="91" y="128"/>
                    </a:cubicBezTo>
                    <a:cubicBezTo>
                      <a:pt x="36" y="152"/>
                      <a:pt x="36" y="152"/>
                      <a:pt x="36" y="152"/>
                    </a:cubicBezTo>
                    <a:cubicBezTo>
                      <a:pt x="0" y="69"/>
                      <a:pt x="0" y="69"/>
                      <a:pt x="0" y="69"/>
                    </a:cubicBezTo>
                    <a:lnTo>
                      <a:pt x="159" y="0"/>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ïṥļíḋê"/>
              <p:cNvSpPr/>
              <p:nvPr/>
            </p:nvSpPr>
            <p:spPr bwMode="auto">
              <a:xfrm>
                <a:off x="12547600" y="3141663"/>
                <a:ext cx="71438" cy="49213"/>
              </a:xfrm>
              <a:custGeom>
                <a:avLst/>
                <a:gdLst>
                  <a:gd name="T0" fmla="*/ 6 w 28"/>
                  <a:gd name="T1" fmla="*/ 6 h 19"/>
                  <a:gd name="T2" fmla="*/ 14 w 28"/>
                  <a:gd name="T3" fmla="*/ 3 h 19"/>
                  <a:gd name="T4" fmla="*/ 28 w 28"/>
                  <a:gd name="T5" fmla="*/ 6 h 19"/>
                  <a:gd name="T6" fmla="*/ 0 w 28"/>
                  <a:gd name="T7" fmla="*/ 19 h 19"/>
                  <a:gd name="T8" fmla="*/ 6 w 28"/>
                  <a:gd name="T9" fmla="*/ 6 h 19"/>
                </a:gdLst>
                <a:ahLst/>
                <a:cxnLst>
                  <a:cxn ang="0">
                    <a:pos x="T0" y="T1"/>
                  </a:cxn>
                  <a:cxn ang="0">
                    <a:pos x="T2" y="T3"/>
                  </a:cxn>
                  <a:cxn ang="0">
                    <a:pos x="T4" y="T5"/>
                  </a:cxn>
                  <a:cxn ang="0">
                    <a:pos x="T6" y="T7"/>
                  </a:cxn>
                  <a:cxn ang="0">
                    <a:pos x="T8" y="T9"/>
                  </a:cxn>
                </a:cxnLst>
                <a:rect l="0" t="0" r="r" b="b"/>
                <a:pathLst>
                  <a:path w="28" h="19">
                    <a:moveTo>
                      <a:pt x="6" y="6"/>
                    </a:moveTo>
                    <a:cubicBezTo>
                      <a:pt x="14" y="3"/>
                      <a:pt x="14" y="3"/>
                      <a:pt x="14" y="3"/>
                    </a:cubicBezTo>
                    <a:cubicBezTo>
                      <a:pt x="20" y="0"/>
                      <a:pt x="21" y="9"/>
                      <a:pt x="28" y="6"/>
                    </a:cubicBezTo>
                    <a:cubicBezTo>
                      <a:pt x="0" y="19"/>
                      <a:pt x="0" y="19"/>
                      <a:pt x="0" y="19"/>
                    </a:cubicBezTo>
                    <a:cubicBezTo>
                      <a:pt x="6" y="16"/>
                      <a:pt x="0" y="9"/>
                      <a:pt x="6" y="6"/>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ïśḻîḋê"/>
              <p:cNvSpPr/>
              <p:nvPr/>
            </p:nvSpPr>
            <p:spPr bwMode="auto">
              <a:xfrm>
                <a:off x="12320588" y="2705100"/>
                <a:ext cx="338138" cy="498475"/>
              </a:xfrm>
              <a:custGeom>
                <a:avLst/>
                <a:gdLst>
                  <a:gd name="T0" fmla="*/ 72 w 130"/>
                  <a:gd name="T1" fmla="*/ 185 h 192"/>
                  <a:gd name="T2" fmla="*/ 72 w 130"/>
                  <a:gd name="T3" fmla="*/ 185 h 192"/>
                  <a:gd name="T4" fmla="*/ 71 w 130"/>
                  <a:gd name="T5" fmla="*/ 185 h 192"/>
                  <a:gd name="T6" fmla="*/ 32 w 130"/>
                  <a:gd name="T7" fmla="*/ 60 h 192"/>
                  <a:gd name="T8" fmla="*/ 32 w 130"/>
                  <a:gd name="T9" fmla="*/ 58 h 192"/>
                  <a:gd name="T10" fmla="*/ 31 w 130"/>
                  <a:gd name="T11" fmla="*/ 58 h 192"/>
                  <a:gd name="T12" fmla="*/ 5 w 130"/>
                  <a:gd name="T13" fmla="*/ 44 h 192"/>
                  <a:gd name="T14" fmla="*/ 19 w 130"/>
                  <a:gd name="T15" fmla="*/ 10 h 192"/>
                  <a:gd name="T16" fmla="*/ 26 w 130"/>
                  <a:gd name="T17" fmla="*/ 6 h 192"/>
                  <a:gd name="T18" fmla="*/ 33 w 130"/>
                  <a:gd name="T19" fmla="*/ 4 h 192"/>
                  <a:gd name="T20" fmla="*/ 67 w 130"/>
                  <a:gd name="T21" fmla="*/ 17 h 192"/>
                  <a:gd name="T22" fmla="*/ 60 w 130"/>
                  <a:gd name="T23" fmla="*/ 45 h 192"/>
                  <a:gd name="T24" fmla="*/ 60 w 130"/>
                  <a:gd name="T25" fmla="*/ 46 h 192"/>
                  <a:gd name="T26" fmla="*/ 60 w 130"/>
                  <a:gd name="T27" fmla="*/ 48 h 192"/>
                  <a:gd name="T28" fmla="*/ 125 w 130"/>
                  <a:gd name="T29" fmla="*/ 161 h 192"/>
                  <a:gd name="T30" fmla="*/ 125 w 130"/>
                  <a:gd name="T31" fmla="*/ 162 h 192"/>
                  <a:gd name="T32" fmla="*/ 125 w 130"/>
                  <a:gd name="T33" fmla="*/ 162 h 192"/>
                  <a:gd name="T34" fmla="*/ 126 w 130"/>
                  <a:gd name="T35" fmla="*/ 164 h 192"/>
                  <a:gd name="T36" fmla="*/ 128 w 130"/>
                  <a:gd name="T37" fmla="*/ 163 h 192"/>
                  <a:gd name="T38" fmla="*/ 130 w 130"/>
                  <a:gd name="T39" fmla="*/ 168 h 192"/>
                  <a:gd name="T40" fmla="*/ 121 w 130"/>
                  <a:gd name="T41" fmla="*/ 165 h 192"/>
                  <a:gd name="T42" fmla="*/ 56 w 130"/>
                  <a:gd name="T43" fmla="*/ 49 h 192"/>
                  <a:gd name="T44" fmla="*/ 55 w 130"/>
                  <a:gd name="T45" fmla="*/ 45 h 192"/>
                  <a:gd name="T46" fmla="*/ 57 w 130"/>
                  <a:gd name="T47" fmla="*/ 42 h 192"/>
                  <a:gd name="T48" fmla="*/ 61 w 130"/>
                  <a:gd name="T49" fmla="*/ 36 h 192"/>
                  <a:gd name="T50" fmla="*/ 63 w 130"/>
                  <a:gd name="T51" fmla="*/ 19 h 192"/>
                  <a:gd name="T52" fmla="*/ 49 w 130"/>
                  <a:gd name="T53" fmla="*/ 8 h 192"/>
                  <a:gd name="T54" fmla="*/ 39 w 130"/>
                  <a:gd name="T55" fmla="*/ 7 h 192"/>
                  <a:gd name="T56" fmla="*/ 28 w 130"/>
                  <a:gd name="T57" fmla="*/ 10 h 192"/>
                  <a:gd name="T58" fmla="*/ 18 w 130"/>
                  <a:gd name="T59" fmla="*/ 16 h 192"/>
                  <a:gd name="T60" fmla="*/ 11 w 130"/>
                  <a:gd name="T61" fmla="*/ 25 h 192"/>
                  <a:gd name="T62" fmla="*/ 10 w 130"/>
                  <a:gd name="T63" fmla="*/ 42 h 192"/>
                  <a:gd name="T64" fmla="*/ 23 w 130"/>
                  <a:gd name="T65" fmla="*/ 53 h 192"/>
                  <a:gd name="T66" fmla="*/ 30 w 130"/>
                  <a:gd name="T67" fmla="*/ 53 h 192"/>
                  <a:gd name="T68" fmla="*/ 34 w 130"/>
                  <a:gd name="T69" fmla="*/ 54 h 192"/>
                  <a:gd name="T70" fmla="*/ 37 w 130"/>
                  <a:gd name="T71" fmla="*/ 58 h 192"/>
                  <a:gd name="T72" fmla="*/ 76 w 130"/>
                  <a:gd name="T73" fmla="*/ 184 h 192"/>
                  <a:gd name="T74" fmla="*/ 72 w 130"/>
                  <a:gd name="T75" fmla="*/ 192 h 192"/>
                  <a:gd name="T76" fmla="*/ 70 w 130"/>
                  <a:gd name="T77" fmla="*/ 188 h 192"/>
                  <a:gd name="T78" fmla="*/ 72 w 130"/>
                  <a:gd name="T79" fmla="*/ 187 h 192"/>
                  <a:gd name="T80" fmla="*/ 72 w 130"/>
                  <a:gd name="T81" fmla="*/ 18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0" h="192">
                    <a:moveTo>
                      <a:pt x="72" y="185"/>
                    </a:moveTo>
                    <a:cubicBezTo>
                      <a:pt x="72" y="185"/>
                      <a:pt x="72" y="185"/>
                      <a:pt x="72" y="185"/>
                    </a:cubicBezTo>
                    <a:cubicBezTo>
                      <a:pt x="71" y="185"/>
                      <a:pt x="71" y="185"/>
                      <a:pt x="71" y="185"/>
                    </a:cubicBezTo>
                    <a:cubicBezTo>
                      <a:pt x="32" y="60"/>
                      <a:pt x="32" y="60"/>
                      <a:pt x="32" y="60"/>
                    </a:cubicBezTo>
                    <a:cubicBezTo>
                      <a:pt x="32" y="60"/>
                      <a:pt x="32" y="59"/>
                      <a:pt x="32" y="58"/>
                    </a:cubicBezTo>
                    <a:cubicBezTo>
                      <a:pt x="32" y="58"/>
                      <a:pt x="31" y="58"/>
                      <a:pt x="31" y="58"/>
                    </a:cubicBezTo>
                    <a:cubicBezTo>
                      <a:pt x="20" y="58"/>
                      <a:pt x="10" y="53"/>
                      <a:pt x="5" y="44"/>
                    </a:cubicBezTo>
                    <a:cubicBezTo>
                      <a:pt x="0" y="32"/>
                      <a:pt x="7" y="18"/>
                      <a:pt x="19" y="10"/>
                    </a:cubicBezTo>
                    <a:cubicBezTo>
                      <a:pt x="20" y="9"/>
                      <a:pt x="23" y="7"/>
                      <a:pt x="26" y="6"/>
                    </a:cubicBezTo>
                    <a:cubicBezTo>
                      <a:pt x="29" y="4"/>
                      <a:pt x="32" y="4"/>
                      <a:pt x="33" y="4"/>
                    </a:cubicBezTo>
                    <a:cubicBezTo>
                      <a:pt x="47" y="0"/>
                      <a:pt x="62" y="5"/>
                      <a:pt x="67" y="17"/>
                    </a:cubicBezTo>
                    <a:cubicBezTo>
                      <a:pt x="71" y="27"/>
                      <a:pt x="68" y="37"/>
                      <a:pt x="60" y="45"/>
                    </a:cubicBezTo>
                    <a:cubicBezTo>
                      <a:pt x="60" y="46"/>
                      <a:pt x="60" y="46"/>
                      <a:pt x="60" y="46"/>
                    </a:cubicBezTo>
                    <a:cubicBezTo>
                      <a:pt x="60" y="47"/>
                      <a:pt x="60" y="48"/>
                      <a:pt x="60" y="48"/>
                    </a:cubicBezTo>
                    <a:cubicBezTo>
                      <a:pt x="125" y="161"/>
                      <a:pt x="125" y="161"/>
                      <a:pt x="125" y="161"/>
                    </a:cubicBezTo>
                    <a:cubicBezTo>
                      <a:pt x="125" y="162"/>
                      <a:pt x="125" y="162"/>
                      <a:pt x="125" y="162"/>
                    </a:cubicBezTo>
                    <a:cubicBezTo>
                      <a:pt x="125" y="162"/>
                      <a:pt x="125" y="162"/>
                      <a:pt x="125" y="162"/>
                    </a:cubicBezTo>
                    <a:cubicBezTo>
                      <a:pt x="126" y="163"/>
                      <a:pt x="126" y="163"/>
                      <a:pt x="126" y="164"/>
                    </a:cubicBezTo>
                    <a:cubicBezTo>
                      <a:pt x="126" y="164"/>
                      <a:pt x="127" y="164"/>
                      <a:pt x="128" y="163"/>
                    </a:cubicBezTo>
                    <a:cubicBezTo>
                      <a:pt x="130" y="168"/>
                      <a:pt x="130" y="168"/>
                      <a:pt x="130" y="168"/>
                    </a:cubicBezTo>
                    <a:cubicBezTo>
                      <a:pt x="126" y="169"/>
                      <a:pt x="123" y="169"/>
                      <a:pt x="121" y="165"/>
                    </a:cubicBezTo>
                    <a:cubicBezTo>
                      <a:pt x="56" y="49"/>
                      <a:pt x="56" y="49"/>
                      <a:pt x="56" y="49"/>
                    </a:cubicBezTo>
                    <a:cubicBezTo>
                      <a:pt x="56" y="49"/>
                      <a:pt x="54" y="47"/>
                      <a:pt x="55" y="45"/>
                    </a:cubicBezTo>
                    <a:cubicBezTo>
                      <a:pt x="55" y="43"/>
                      <a:pt x="56" y="43"/>
                      <a:pt x="57" y="42"/>
                    </a:cubicBezTo>
                    <a:cubicBezTo>
                      <a:pt x="59" y="40"/>
                      <a:pt x="60" y="38"/>
                      <a:pt x="61" y="36"/>
                    </a:cubicBezTo>
                    <a:cubicBezTo>
                      <a:pt x="64" y="30"/>
                      <a:pt x="65" y="24"/>
                      <a:pt x="63" y="19"/>
                    </a:cubicBezTo>
                    <a:cubicBezTo>
                      <a:pt x="60" y="14"/>
                      <a:pt x="56" y="10"/>
                      <a:pt x="49" y="8"/>
                    </a:cubicBezTo>
                    <a:cubicBezTo>
                      <a:pt x="46" y="7"/>
                      <a:pt x="43" y="7"/>
                      <a:pt x="39" y="7"/>
                    </a:cubicBezTo>
                    <a:cubicBezTo>
                      <a:pt x="37" y="8"/>
                      <a:pt x="32" y="8"/>
                      <a:pt x="28" y="10"/>
                    </a:cubicBezTo>
                    <a:cubicBezTo>
                      <a:pt x="23" y="12"/>
                      <a:pt x="19" y="15"/>
                      <a:pt x="18" y="16"/>
                    </a:cubicBezTo>
                    <a:cubicBezTo>
                      <a:pt x="15" y="19"/>
                      <a:pt x="13" y="22"/>
                      <a:pt x="11" y="25"/>
                    </a:cubicBezTo>
                    <a:cubicBezTo>
                      <a:pt x="8" y="30"/>
                      <a:pt x="7" y="36"/>
                      <a:pt x="10" y="42"/>
                    </a:cubicBezTo>
                    <a:cubicBezTo>
                      <a:pt x="12" y="47"/>
                      <a:pt x="17" y="51"/>
                      <a:pt x="23" y="53"/>
                    </a:cubicBezTo>
                    <a:cubicBezTo>
                      <a:pt x="25" y="53"/>
                      <a:pt x="28" y="53"/>
                      <a:pt x="30" y="53"/>
                    </a:cubicBezTo>
                    <a:cubicBezTo>
                      <a:pt x="32" y="53"/>
                      <a:pt x="33" y="53"/>
                      <a:pt x="34" y="54"/>
                    </a:cubicBezTo>
                    <a:cubicBezTo>
                      <a:pt x="36" y="55"/>
                      <a:pt x="37" y="58"/>
                      <a:pt x="37" y="58"/>
                    </a:cubicBezTo>
                    <a:cubicBezTo>
                      <a:pt x="76" y="184"/>
                      <a:pt x="76" y="184"/>
                      <a:pt x="76" y="184"/>
                    </a:cubicBezTo>
                    <a:cubicBezTo>
                      <a:pt x="77" y="189"/>
                      <a:pt x="76" y="191"/>
                      <a:pt x="72" y="192"/>
                    </a:cubicBezTo>
                    <a:cubicBezTo>
                      <a:pt x="70" y="188"/>
                      <a:pt x="70" y="188"/>
                      <a:pt x="70" y="188"/>
                    </a:cubicBezTo>
                    <a:cubicBezTo>
                      <a:pt x="71" y="188"/>
                      <a:pt x="72" y="187"/>
                      <a:pt x="72" y="187"/>
                    </a:cubicBezTo>
                    <a:cubicBezTo>
                      <a:pt x="72" y="187"/>
                      <a:pt x="72" y="187"/>
                      <a:pt x="72" y="185"/>
                    </a:cubicBezTo>
                    <a:close/>
                  </a:path>
                </a:pathLst>
              </a:cu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ísḷîdê"/>
              <p:cNvSpPr/>
              <p:nvPr/>
            </p:nvSpPr>
            <p:spPr bwMode="auto">
              <a:xfrm>
                <a:off x="12638088" y="3049588"/>
                <a:ext cx="160338" cy="92075"/>
              </a:xfrm>
              <a:custGeom>
                <a:avLst/>
                <a:gdLst>
                  <a:gd name="T0" fmla="*/ 8 w 62"/>
                  <a:gd name="T1" fmla="*/ 35 h 35"/>
                  <a:gd name="T2" fmla="*/ 59 w 62"/>
                  <a:gd name="T3" fmla="*/ 13 h 35"/>
                  <a:gd name="T4" fmla="*/ 54 w 62"/>
                  <a:gd name="T5" fmla="*/ 0 h 35"/>
                  <a:gd name="T6" fmla="*/ 2 w 62"/>
                  <a:gd name="T7" fmla="*/ 23 h 35"/>
                  <a:gd name="T8" fmla="*/ 8 w 62"/>
                  <a:gd name="T9" fmla="*/ 35 h 35"/>
                </a:gdLst>
                <a:ahLst/>
                <a:cxnLst>
                  <a:cxn ang="0">
                    <a:pos x="T0" y="T1"/>
                  </a:cxn>
                  <a:cxn ang="0">
                    <a:pos x="T2" y="T3"/>
                  </a:cxn>
                  <a:cxn ang="0">
                    <a:pos x="T4" y="T5"/>
                  </a:cxn>
                  <a:cxn ang="0">
                    <a:pos x="T6" y="T7"/>
                  </a:cxn>
                  <a:cxn ang="0">
                    <a:pos x="T8" y="T9"/>
                  </a:cxn>
                </a:cxnLst>
                <a:rect l="0" t="0" r="r" b="b"/>
                <a:pathLst>
                  <a:path w="62" h="35">
                    <a:moveTo>
                      <a:pt x="8" y="35"/>
                    </a:moveTo>
                    <a:cubicBezTo>
                      <a:pt x="25" y="28"/>
                      <a:pt x="42" y="20"/>
                      <a:pt x="59" y="13"/>
                    </a:cubicBezTo>
                    <a:cubicBezTo>
                      <a:pt x="62" y="8"/>
                      <a:pt x="59" y="2"/>
                      <a:pt x="54" y="0"/>
                    </a:cubicBezTo>
                    <a:cubicBezTo>
                      <a:pt x="37" y="8"/>
                      <a:pt x="19" y="15"/>
                      <a:pt x="2" y="23"/>
                    </a:cubicBezTo>
                    <a:cubicBezTo>
                      <a:pt x="0" y="27"/>
                      <a:pt x="2" y="33"/>
                      <a:pt x="8" y="35"/>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íš1íḋè"/>
              <p:cNvSpPr/>
              <p:nvPr/>
            </p:nvSpPr>
            <p:spPr bwMode="auto">
              <a:xfrm>
                <a:off x="12352338" y="3175000"/>
                <a:ext cx="160338" cy="87313"/>
              </a:xfrm>
              <a:custGeom>
                <a:avLst/>
                <a:gdLst>
                  <a:gd name="T0" fmla="*/ 60 w 62"/>
                  <a:gd name="T1" fmla="*/ 12 h 34"/>
                  <a:gd name="T2" fmla="*/ 8 w 62"/>
                  <a:gd name="T3" fmla="*/ 34 h 34"/>
                  <a:gd name="T4" fmla="*/ 2 w 62"/>
                  <a:gd name="T5" fmla="*/ 22 h 34"/>
                  <a:gd name="T6" fmla="*/ 54 w 62"/>
                  <a:gd name="T7" fmla="*/ 0 h 34"/>
                  <a:gd name="T8" fmla="*/ 60 w 62"/>
                  <a:gd name="T9" fmla="*/ 12 h 34"/>
                </a:gdLst>
                <a:ahLst/>
                <a:cxnLst>
                  <a:cxn ang="0">
                    <a:pos x="T0" y="T1"/>
                  </a:cxn>
                  <a:cxn ang="0">
                    <a:pos x="T2" y="T3"/>
                  </a:cxn>
                  <a:cxn ang="0">
                    <a:pos x="T4" y="T5"/>
                  </a:cxn>
                  <a:cxn ang="0">
                    <a:pos x="T6" y="T7"/>
                  </a:cxn>
                  <a:cxn ang="0">
                    <a:pos x="T8" y="T9"/>
                  </a:cxn>
                </a:cxnLst>
                <a:rect l="0" t="0" r="r" b="b"/>
                <a:pathLst>
                  <a:path w="62" h="34">
                    <a:moveTo>
                      <a:pt x="60" y="12"/>
                    </a:moveTo>
                    <a:cubicBezTo>
                      <a:pt x="42" y="19"/>
                      <a:pt x="25" y="27"/>
                      <a:pt x="8" y="34"/>
                    </a:cubicBezTo>
                    <a:cubicBezTo>
                      <a:pt x="3" y="33"/>
                      <a:pt x="0" y="27"/>
                      <a:pt x="2" y="22"/>
                    </a:cubicBezTo>
                    <a:cubicBezTo>
                      <a:pt x="20" y="15"/>
                      <a:pt x="37" y="7"/>
                      <a:pt x="54" y="0"/>
                    </a:cubicBezTo>
                    <a:cubicBezTo>
                      <a:pt x="60" y="1"/>
                      <a:pt x="62" y="7"/>
                      <a:pt x="60" y="12"/>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grpSp>
          <p:nvGrpSpPr>
            <p:cNvPr id="26" name="ïṥḻíḋé"/>
            <p:cNvGrpSpPr/>
            <p:nvPr/>
          </p:nvGrpSpPr>
          <p:grpSpPr>
            <a:xfrm rot="724570">
              <a:off x="6685493" y="2483042"/>
              <a:ext cx="1343488" cy="1081373"/>
              <a:chOff x="10328275" y="4298950"/>
              <a:chExt cx="1814513" cy="1460501"/>
            </a:xfrm>
          </p:grpSpPr>
          <p:sp>
            <p:nvSpPr>
              <p:cNvPr id="27" name="ïṣḻiďè"/>
              <p:cNvSpPr/>
              <p:nvPr/>
            </p:nvSpPr>
            <p:spPr bwMode="auto">
              <a:xfrm>
                <a:off x="10580687" y="4340225"/>
                <a:ext cx="1530350" cy="1317625"/>
              </a:xfrm>
              <a:custGeom>
                <a:avLst/>
                <a:gdLst>
                  <a:gd name="T0" fmla="*/ 229 w 590"/>
                  <a:gd name="T1" fmla="*/ 166 h 508"/>
                  <a:gd name="T2" fmla="*/ 155 w 590"/>
                  <a:gd name="T3" fmla="*/ 86 h 508"/>
                  <a:gd name="T4" fmla="*/ 144 w 590"/>
                  <a:gd name="T5" fmla="*/ 77 h 508"/>
                  <a:gd name="T6" fmla="*/ 17 w 590"/>
                  <a:gd name="T7" fmla="*/ 0 h 508"/>
                  <a:gd name="T8" fmla="*/ 5 w 590"/>
                  <a:gd name="T9" fmla="*/ 17 h 508"/>
                  <a:gd name="T10" fmla="*/ 103 w 590"/>
                  <a:gd name="T11" fmla="*/ 128 h 508"/>
                  <a:gd name="T12" fmla="*/ 125 w 590"/>
                  <a:gd name="T13" fmla="*/ 140 h 508"/>
                  <a:gd name="T14" fmla="*/ 123 w 590"/>
                  <a:gd name="T15" fmla="*/ 138 h 508"/>
                  <a:gd name="T16" fmla="*/ 555 w 590"/>
                  <a:gd name="T17" fmla="*/ 508 h 508"/>
                  <a:gd name="T18" fmla="*/ 557 w 590"/>
                  <a:gd name="T19" fmla="*/ 503 h 508"/>
                  <a:gd name="T20" fmla="*/ 555 w 590"/>
                  <a:gd name="T21" fmla="*/ 508 h 508"/>
                  <a:gd name="T22" fmla="*/ 590 w 590"/>
                  <a:gd name="T23" fmla="*/ 476 h 508"/>
                  <a:gd name="T24" fmla="*/ 229 w 590"/>
                  <a:gd name="T25" fmla="*/ 166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0" h="508">
                    <a:moveTo>
                      <a:pt x="229" y="166"/>
                    </a:moveTo>
                    <a:cubicBezTo>
                      <a:pt x="232" y="164"/>
                      <a:pt x="240" y="152"/>
                      <a:pt x="155" y="86"/>
                    </a:cubicBezTo>
                    <a:cubicBezTo>
                      <a:pt x="155" y="86"/>
                      <a:pt x="156" y="75"/>
                      <a:pt x="144" y="77"/>
                    </a:cubicBezTo>
                    <a:cubicBezTo>
                      <a:pt x="144" y="77"/>
                      <a:pt x="72" y="19"/>
                      <a:pt x="17" y="0"/>
                    </a:cubicBezTo>
                    <a:cubicBezTo>
                      <a:pt x="17" y="0"/>
                      <a:pt x="0" y="4"/>
                      <a:pt x="5" y="17"/>
                    </a:cubicBezTo>
                    <a:cubicBezTo>
                      <a:pt x="5" y="17"/>
                      <a:pt x="30" y="71"/>
                      <a:pt x="103" y="128"/>
                    </a:cubicBezTo>
                    <a:cubicBezTo>
                      <a:pt x="103" y="128"/>
                      <a:pt x="113" y="146"/>
                      <a:pt x="125" y="140"/>
                    </a:cubicBezTo>
                    <a:cubicBezTo>
                      <a:pt x="125" y="140"/>
                      <a:pt x="124" y="140"/>
                      <a:pt x="123" y="138"/>
                    </a:cubicBezTo>
                    <a:cubicBezTo>
                      <a:pt x="555" y="508"/>
                      <a:pt x="555" y="508"/>
                      <a:pt x="555" y="508"/>
                    </a:cubicBezTo>
                    <a:cubicBezTo>
                      <a:pt x="555" y="508"/>
                      <a:pt x="556" y="506"/>
                      <a:pt x="557" y="503"/>
                    </a:cubicBezTo>
                    <a:cubicBezTo>
                      <a:pt x="556" y="506"/>
                      <a:pt x="555" y="508"/>
                      <a:pt x="555" y="508"/>
                    </a:cubicBezTo>
                    <a:cubicBezTo>
                      <a:pt x="581" y="507"/>
                      <a:pt x="590" y="476"/>
                      <a:pt x="590" y="476"/>
                    </a:cubicBezTo>
                    <a:lnTo>
                      <a:pt x="229" y="166"/>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íşḷíḓè"/>
              <p:cNvSpPr/>
              <p:nvPr/>
            </p:nvSpPr>
            <p:spPr bwMode="auto">
              <a:xfrm>
                <a:off x="10610850" y="4298950"/>
                <a:ext cx="649288" cy="446088"/>
              </a:xfrm>
              <a:custGeom>
                <a:avLst/>
                <a:gdLst>
                  <a:gd name="T0" fmla="*/ 228 w 250"/>
                  <a:gd name="T1" fmla="*/ 166 h 172"/>
                  <a:gd name="T2" fmla="*/ 155 w 250"/>
                  <a:gd name="T3" fmla="*/ 86 h 172"/>
                  <a:gd name="T4" fmla="*/ 144 w 250"/>
                  <a:gd name="T5" fmla="*/ 77 h 172"/>
                  <a:gd name="T6" fmla="*/ 17 w 250"/>
                  <a:gd name="T7" fmla="*/ 0 h 172"/>
                  <a:gd name="T8" fmla="*/ 5 w 250"/>
                  <a:gd name="T9" fmla="*/ 17 h 172"/>
                  <a:gd name="T10" fmla="*/ 103 w 250"/>
                  <a:gd name="T11" fmla="*/ 128 h 172"/>
                  <a:gd name="T12" fmla="*/ 125 w 250"/>
                  <a:gd name="T13" fmla="*/ 140 h 172"/>
                  <a:gd name="T14" fmla="*/ 113 w 250"/>
                  <a:gd name="T15" fmla="*/ 120 h 172"/>
                  <a:gd name="T16" fmla="*/ 128 w 250"/>
                  <a:gd name="T17" fmla="*/ 102 h 172"/>
                  <a:gd name="T18" fmla="*/ 135 w 250"/>
                  <a:gd name="T19" fmla="*/ 102 h 172"/>
                  <a:gd name="T20" fmla="*/ 228 w 250"/>
                  <a:gd name="T21" fmla="*/ 1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172">
                    <a:moveTo>
                      <a:pt x="228" y="166"/>
                    </a:moveTo>
                    <a:cubicBezTo>
                      <a:pt x="228" y="166"/>
                      <a:pt x="250" y="160"/>
                      <a:pt x="155" y="86"/>
                    </a:cubicBezTo>
                    <a:cubicBezTo>
                      <a:pt x="155" y="86"/>
                      <a:pt x="156" y="75"/>
                      <a:pt x="144" y="77"/>
                    </a:cubicBezTo>
                    <a:cubicBezTo>
                      <a:pt x="144" y="77"/>
                      <a:pt x="72" y="19"/>
                      <a:pt x="17" y="0"/>
                    </a:cubicBezTo>
                    <a:cubicBezTo>
                      <a:pt x="17" y="0"/>
                      <a:pt x="0" y="4"/>
                      <a:pt x="5" y="17"/>
                    </a:cubicBezTo>
                    <a:cubicBezTo>
                      <a:pt x="5" y="17"/>
                      <a:pt x="30" y="71"/>
                      <a:pt x="103" y="128"/>
                    </a:cubicBezTo>
                    <a:cubicBezTo>
                      <a:pt x="103" y="128"/>
                      <a:pt x="113" y="146"/>
                      <a:pt x="125" y="140"/>
                    </a:cubicBezTo>
                    <a:cubicBezTo>
                      <a:pt x="125" y="140"/>
                      <a:pt x="121" y="138"/>
                      <a:pt x="113" y="120"/>
                    </a:cubicBezTo>
                    <a:cubicBezTo>
                      <a:pt x="113" y="120"/>
                      <a:pt x="121" y="100"/>
                      <a:pt x="128" y="102"/>
                    </a:cubicBezTo>
                    <a:cubicBezTo>
                      <a:pt x="128" y="102"/>
                      <a:pt x="128" y="102"/>
                      <a:pt x="135" y="102"/>
                    </a:cubicBezTo>
                    <a:cubicBezTo>
                      <a:pt x="135" y="102"/>
                      <a:pt x="207" y="172"/>
                      <a:pt x="228" y="166"/>
                    </a:cubicBezTo>
                    <a:close/>
                  </a:path>
                </a:pathLst>
              </a:custGeom>
              <a:solidFill>
                <a:srgbClr val="CC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ïśliḍè"/>
              <p:cNvSpPr/>
              <p:nvPr/>
            </p:nvSpPr>
            <p:spPr bwMode="auto">
              <a:xfrm>
                <a:off x="10883900" y="4524375"/>
                <a:ext cx="1258888" cy="1092200"/>
              </a:xfrm>
              <a:custGeom>
                <a:avLst/>
                <a:gdLst>
                  <a:gd name="T0" fmla="*/ 485 w 485"/>
                  <a:gd name="T1" fmla="*/ 389 h 421"/>
                  <a:gd name="T2" fmla="*/ 32 w 485"/>
                  <a:gd name="T3" fmla="*/ 0 h 421"/>
                  <a:gd name="T4" fmla="*/ 0 w 485"/>
                  <a:gd name="T5" fmla="*/ 35 h 421"/>
                  <a:gd name="T6" fmla="*/ 450 w 485"/>
                  <a:gd name="T7" fmla="*/ 421 h 421"/>
                  <a:gd name="T8" fmla="*/ 485 w 485"/>
                  <a:gd name="T9" fmla="*/ 389 h 421"/>
                </a:gdLst>
                <a:ahLst/>
                <a:cxnLst>
                  <a:cxn ang="0">
                    <a:pos x="T0" y="T1"/>
                  </a:cxn>
                  <a:cxn ang="0">
                    <a:pos x="T2" y="T3"/>
                  </a:cxn>
                  <a:cxn ang="0">
                    <a:pos x="T4" y="T5"/>
                  </a:cxn>
                  <a:cxn ang="0">
                    <a:pos x="T6" y="T7"/>
                  </a:cxn>
                  <a:cxn ang="0">
                    <a:pos x="T8" y="T9"/>
                  </a:cxn>
                </a:cxnLst>
                <a:rect l="0" t="0" r="r" b="b"/>
                <a:pathLst>
                  <a:path w="485" h="421">
                    <a:moveTo>
                      <a:pt x="485" y="389"/>
                    </a:moveTo>
                    <a:cubicBezTo>
                      <a:pt x="32" y="0"/>
                      <a:pt x="32" y="0"/>
                      <a:pt x="32" y="0"/>
                    </a:cubicBezTo>
                    <a:cubicBezTo>
                      <a:pt x="32" y="0"/>
                      <a:pt x="2" y="9"/>
                      <a:pt x="0" y="35"/>
                    </a:cubicBezTo>
                    <a:cubicBezTo>
                      <a:pt x="450" y="421"/>
                      <a:pt x="450" y="421"/>
                      <a:pt x="450" y="421"/>
                    </a:cubicBezTo>
                    <a:cubicBezTo>
                      <a:pt x="450" y="421"/>
                      <a:pt x="456" y="390"/>
                      <a:pt x="485" y="389"/>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ïṧļíde"/>
              <p:cNvSpPr/>
              <p:nvPr/>
            </p:nvSpPr>
            <p:spPr bwMode="auto">
              <a:xfrm>
                <a:off x="10909300" y="4538663"/>
                <a:ext cx="1198563" cy="1017588"/>
              </a:xfrm>
              <a:custGeom>
                <a:avLst/>
                <a:gdLst>
                  <a:gd name="T0" fmla="*/ 462 w 462"/>
                  <a:gd name="T1" fmla="*/ 387 h 392"/>
                  <a:gd name="T2" fmla="*/ 9 w 462"/>
                  <a:gd name="T3" fmla="*/ 0 h 392"/>
                  <a:gd name="T4" fmla="*/ 0 w 462"/>
                  <a:gd name="T5" fmla="*/ 8 h 392"/>
                  <a:gd name="T6" fmla="*/ 453 w 462"/>
                  <a:gd name="T7" fmla="*/ 392 h 392"/>
                  <a:gd name="T8" fmla="*/ 462 w 462"/>
                  <a:gd name="T9" fmla="*/ 387 h 392"/>
                </a:gdLst>
                <a:ahLst/>
                <a:cxnLst>
                  <a:cxn ang="0">
                    <a:pos x="T0" y="T1"/>
                  </a:cxn>
                  <a:cxn ang="0">
                    <a:pos x="T2" y="T3"/>
                  </a:cxn>
                  <a:cxn ang="0">
                    <a:pos x="T4" y="T5"/>
                  </a:cxn>
                  <a:cxn ang="0">
                    <a:pos x="T6" y="T7"/>
                  </a:cxn>
                  <a:cxn ang="0">
                    <a:pos x="T8" y="T9"/>
                  </a:cxn>
                </a:cxnLst>
                <a:rect l="0" t="0" r="r" b="b"/>
                <a:pathLst>
                  <a:path w="462" h="392">
                    <a:moveTo>
                      <a:pt x="462" y="387"/>
                    </a:moveTo>
                    <a:cubicBezTo>
                      <a:pt x="9" y="0"/>
                      <a:pt x="9" y="0"/>
                      <a:pt x="9" y="0"/>
                    </a:cubicBezTo>
                    <a:cubicBezTo>
                      <a:pt x="0" y="8"/>
                      <a:pt x="0" y="8"/>
                      <a:pt x="0" y="8"/>
                    </a:cubicBezTo>
                    <a:cubicBezTo>
                      <a:pt x="453" y="392"/>
                      <a:pt x="453" y="392"/>
                      <a:pt x="453" y="392"/>
                    </a:cubicBezTo>
                    <a:cubicBezTo>
                      <a:pt x="453" y="392"/>
                      <a:pt x="456" y="389"/>
                      <a:pt x="462" y="387"/>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iṩ1íḍê"/>
              <p:cNvSpPr/>
              <p:nvPr/>
            </p:nvSpPr>
            <p:spPr bwMode="auto">
              <a:xfrm>
                <a:off x="12050713" y="5526088"/>
                <a:ext cx="92075" cy="90488"/>
              </a:xfrm>
              <a:custGeom>
                <a:avLst/>
                <a:gdLst>
                  <a:gd name="T0" fmla="*/ 35 w 35"/>
                  <a:gd name="T1" fmla="*/ 3 h 35"/>
                  <a:gd name="T2" fmla="*/ 0 w 35"/>
                  <a:gd name="T3" fmla="*/ 35 h 35"/>
                  <a:gd name="T4" fmla="*/ 35 w 35"/>
                  <a:gd name="T5" fmla="*/ 3 h 35"/>
                </a:gdLst>
                <a:ahLst/>
                <a:cxnLst>
                  <a:cxn ang="0">
                    <a:pos x="T0" y="T1"/>
                  </a:cxn>
                  <a:cxn ang="0">
                    <a:pos x="T2" y="T3"/>
                  </a:cxn>
                  <a:cxn ang="0">
                    <a:pos x="T4" y="T5"/>
                  </a:cxn>
                </a:cxnLst>
                <a:rect l="0" t="0" r="r" b="b"/>
                <a:pathLst>
                  <a:path w="35" h="35">
                    <a:moveTo>
                      <a:pt x="35" y="3"/>
                    </a:moveTo>
                    <a:cubicBezTo>
                      <a:pt x="35" y="3"/>
                      <a:pt x="26" y="34"/>
                      <a:pt x="0" y="35"/>
                    </a:cubicBezTo>
                    <a:cubicBezTo>
                      <a:pt x="0" y="35"/>
                      <a:pt x="8" y="0"/>
                      <a:pt x="35" y="3"/>
                    </a:cubicBezTo>
                    <a:close/>
                  </a:path>
                </a:pathLst>
              </a:custGeom>
              <a:solidFill>
                <a:srgbClr val="D3465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ïṡľíḍé"/>
              <p:cNvSpPr/>
              <p:nvPr/>
            </p:nvSpPr>
            <p:spPr bwMode="auto">
              <a:xfrm>
                <a:off x="10336212" y="4656138"/>
                <a:ext cx="1693863" cy="1103313"/>
              </a:xfrm>
              <a:custGeom>
                <a:avLst/>
                <a:gdLst>
                  <a:gd name="T0" fmla="*/ 646 w 653"/>
                  <a:gd name="T1" fmla="*/ 382 h 425"/>
                  <a:gd name="T2" fmla="*/ 643 w 653"/>
                  <a:gd name="T3" fmla="*/ 384 h 425"/>
                  <a:gd name="T4" fmla="*/ 646 w 653"/>
                  <a:gd name="T5" fmla="*/ 382 h 425"/>
                  <a:gd name="T6" fmla="*/ 168 w 653"/>
                  <a:gd name="T7" fmla="*/ 79 h 425"/>
                  <a:gd name="T8" fmla="*/ 150 w 653"/>
                  <a:gd name="T9" fmla="*/ 61 h 425"/>
                  <a:gd name="T10" fmla="*/ 15 w 653"/>
                  <a:gd name="T11" fmla="*/ 1 h 425"/>
                  <a:gd name="T12" fmla="*/ 2 w 653"/>
                  <a:gd name="T13" fmla="*/ 17 h 425"/>
                  <a:gd name="T14" fmla="*/ 113 w 653"/>
                  <a:gd name="T15" fmla="*/ 116 h 425"/>
                  <a:gd name="T16" fmla="*/ 125 w 653"/>
                  <a:gd name="T17" fmla="*/ 124 h 425"/>
                  <a:gd name="T18" fmla="*/ 223 w 653"/>
                  <a:gd name="T19" fmla="*/ 171 h 425"/>
                  <a:gd name="T20" fmla="*/ 626 w 653"/>
                  <a:gd name="T21" fmla="*/ 425 h 425"/>
                  <a:gd name="T22" fmla="*/ 646 w 653"/>
                  <a:gd name="T23" fmla="*/ 382 h 425"/>
                  <a:gd name="T24" fmla="*/ 642 w 653"/>
                  <a:gd name="T25" fmla="*/ 384 h 425"/>
                  <a:gd name="T26" fmla="*/ 642 w 653"/>
                  <a:gd name="T27" fmla="*/ 385 h 425"/>
                  <a:gd name="T28" fmla="*/ 642 w 653"/>
                  <a:gd name="T29" fmla="*/ 384 h 425"/>
                  <a:gd name="T30" fmla="*/ 168 w 653"/>
                  <a:gd name="T31" fmla="*/ 79 h 425"/>
                  <a:gd name="T32" fmla="*/ 165 w 653"/>
                  <a:gd name="T33" fmla="*/ 78 h 425"/>
                  <a:gd name="T34" fmla="*/ 168 w 653"/>
                  <a:gd name="T35" fmla="*/ 79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3" h="425">
                    <a:moveTo>
                      <a:pt x="646" y="382"/>
                    </a:moveTo>
                    <a:cubicBezTo>
                      <a:pt x="646" y="382"/>
                      <a:pt x="645" y="383"/>
                      <a:pt x="643" y="384"/>
                    </a:cubicBezTo>
                    <a:cubicBezTo>
                      <a:pt x="645" y="383"/>
                      <a:pt x="646" y="382"/>
                      <a:pt x="646" y="382"/>
                    </a:cubicBezTo>
                    <a:cubicBezTo>
                      <a:pt x="168" y="79"/>
                      <a:pt x="168" y="79"/>
                      <a:pt x="168" y="79"/>
                    </a:cubicBezTo>
                    <a:cubicBezTo>
                      <a:pt x="170" y="66"/>
                      <a:pt x="150" y="61"/>
                      <a:pt x="150" y="61"/>
                    </a:cubicBezTo>
                    <a:cubicBezTo>
                      <a:pt x="74" y="9"/>
                      <a:pt x="15" y="1"/>
                      <a:pt x="15" y="1"/>
                    </a:cubicBezTo>
                    <a:cubicBezTo>
                      <a:pt x="0" y="0"/>
                      <a:pt x="2" y="17"/>
                      <a:pt x="2" y="17"/>
                    </a:cubicBezTo>
                    <a:cubicBezTo>
                      <a:pt x="36" y="64"/>
                      <a:pt x="113" y="116"/>
                      <a:pt x="113" y="116"/>
                    </a:cubicBezTo>
                    <a:cubicBezTo>
                      <a:pt x="114" y="128"/>
                      <a:pt x="125" y="124"/>
                      <a:pt x="125" y="124"/>
                    </a:cubicBezTo>
                    <a:cubicBezTo>
                      <a:pt x="213" y="185"/>
                      <a:pt x="222" y="174"/>
                      <a:pt x="223" y="171"/>
                    </a:cubicBezTo>
                    <a:cubicBezTo>
                      <a:pt x="626" y="425"/>
                      <a:pt x="626" y="425"/>
                      <a:pt x="626" y="425"/>
                    </a:cubicBezTo>
                    <a:cubicBezTo>
                      <a:pt x="626" y="425"/>
                      <a:pt x="653" y="406"/>
                      <a:pt x="646" y="382"/>
                    </a:cubicBezTo>
                    <a:close/>
                    <a:moveTo>
                      <a:pt x="642" y="384"/>
                    </a:moveTo>
                    <a:cubicBezTo>
                      <a:pt x="642" y="384"/>
                      <a:pt x="642" y="385"/>
                      <a:pt x="642" y="385"/>
                    </a:cubicBezTo>
                    <a:cubicBezTo>
                      <a:pt x="642" y="385"/>
                      <a:pt x="642" y="384"/>
                      <a:pt x="642" y="384"/>
                    </a:cubicBezTo>
                    <a:close/>
                    <a:moveTo>
                      <a:pt x="168" y="79"/>
                    </a:moveTo>
                    <a:cubicBezTo>
                      <a:pt x="165" y="78"/>
                      <a:pt x="165" y="78"/>
                      <a:pt x="165" y="78"/>
                    </a:cubicBezTo>
                    <a:cubicBezTo>
                      <a:pt x="167" y="79"/>
                      <a:pt x="168" y="79"/>
                      <a:pt x="168" y="79"/>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ïṧľîḋè"/>
              <p:cNvSpPr/>
              <p:nvPr/>
            </p:nvSpPr>
            <p:spPr bwMode="auto">
              <a:xfrm>
                <a:off x="10639425" y="4767263"/>
                <a:ext cx="1365250" cy="935038"/>
              </a:xfrm>
              <a:custGeom>
                <a:avLst/>
                <a:gdLst>
                  <a:gd name="T0" fmla="*/ 506 w 526"/>
                  <a:gd name="T1" fmla="*/ 360 h 360"/>
                  <a:gd name="T2" fmla="*/ 0 w 526"/>
                  <a:gd name="T3" fmla="*/ 41 h 360"/>
                  <a:gd name="T4" fmla="*/ 25 w 526"/>
                  <a:gd name="T5" fmla="*/ 0 h 360"/>
                  <a:gd name="T6" fmla="*/ 526 w 526"/>
                  <a:gd name="T7" fmla="*/ 317 h 360"/>
                  <a:gd name="T8" fmla="*/ 506 w 526"/>
                  <a:gd name="T9" fmla="*/ 360 h 360"/>
                </a:gdLst>
                <a:ahLst/>
                <a:cxnLst>
                  <a:cxn ang="0">
                    <a:pos x="T0" y="T1"/>
                  </a:cxn>
                  <a:cxn ang="0">
                    <a:pos x="T2" y="T3"/>
                  </a:cxn>
                  <a:cxn ang="0">
                    <a:pos x="T4" y="T5"/>
                  </a:cxn>
                  <a:cxn ang="0">
                    <a:pos x="T6" y="T7"/>
                  </a:cxn>
                  <a:cxn ang="0">
                    <a:pos x="T8" y="T9"/>
                  </a:cxn>
                </a:cxnLst>
                <a:rect l="0" t="0" r="r" b="b"/>
                <a:pathLst>
                  <a:path w="526" h="360">
                    <a:moveTo>
                      <a:pt x="506" y="360"/>
                    </a:moveTo>
                    <a:cubicBezTo>
                      <a:pt x="0" y="41"/>
                      <a:pt x="0" y="41"/>
                      <a:pt x="0" y="41"/>
                    </a:cubicBezTo>
                    <a:cubicBezTo>
                      <a:pt x="0" y="41"/>
                      <a:pt x="1" y="10"/>
                      <a:pt x="25" y="0"/>
                    </a:cubicBezTo>
                    <a:cubicBezTo>
                      <a:pt x="526" y="317"/>
                      <a:pt x="526" y="317"/>
                      <a:pt x="526" y="317"/>
                    </a:cubicBezTo>
                    <a:cubicBezTo>
                      <a:pt x="526" y="317"/>
                      <a:pt x="499" y="332"/>
                      <a:pt x="506" y="360"/>
                    </a:cubicBezTo>
                    <a:close/>
                  </a:path>
                </a:pathLst>
              </a:cu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íşlíḓê"/>
              <p:cNvSpPr/>
              <p:nvPr/>
            </p:nvSpPr>
            <p:spPr bwMode="auto">
              <a:xfrm>
                <a:off x="10629900" y="4827588"/>
                <a:ext cx="1343025" cy="817563"/>
              </a:xfrm>
              <a:custGeom>
                <a:avLst/>
                <a:gdLst>
                  <a:gd name="T0" fmla="*/ 518 w 518"/>
                  <a:gd name="T1" fmla="*/ 308 h 315"/>
                  <a:gd name="T2" fmla="*/ 8 w 518"/>
                  <a:gd name="T3" fmla="*/ 0 h 315"/>
                  <a:gd name="T4" fmla="*/ 0 w 518"/>
                  <a:gd name="T5" fmla="*/ 9 h 315"/>
                  <a:gd name="T6" fmla="*/ 510 w 518"/>
                  <a:gd name="T7" fmla="*/ 315 h 315"/>
                  <a:gd name="T8" fmla="*/ 518 w 518"/>
                  <a:gd name="T9" fmla="*/ 308 h 315"/>
                </a:gdLst>
                <a:ahLst/>
                <a:cxnLst>
                  <a:cxn ang="0">
                    <a:pos x="T0" y="T1"/>
                  </a:cxn>
                  <a:cxn ang="0">
                    <a:pos x="T2" y="T3"/>
                  </a:cxn>
                  <a:cxn ang="0">
                    <a:pos x="T4" y="T5"/>
                  </a:cxn>
                  <a:cxn ang="0">
                    <a:pos x="T6" y="T7"/>
                  </a:cxn>
                  <a:cxn ang="0">
                    <a:pos x="T8" y="T9"/>
                  </a:cxn>
                </a:cxnLst>
                <a:rect l="0" t="0" r="r" b="b"/>
                <a:pathLst>
                  <a:path w="518" h="315">
                    <a:moveTo>
                      <a:pt x="518" y="308"/>
                    </a:moveTo>
                    <a:cubicBezTo>
                      <a:pt x="8" y="0"/>
                      <a:pt x="8" y="0"/>
                      <a:pt x="8" y="0"/>
                    </a:cubicBezTo>
                    <a:cubicBezTo>
                      <a:pt x="0" y="9"/>
                      <a:pt x="0" y="9"/>
                      <a:pt x="0" y="9"/>
                    </a:cubicBezTo>
                    <a:cubicBezTo>
                      <a:pt x="510" y="315"/>
                      <a:pt x="510" y="315"/>
                      <a:pt x="510" y="315"/>
                    </a:cubicBezTo>
                    <a:cubicBezTo>
                      <a:pt x="510" y="315"/>
                      <a:pt x="512" y="311"/>
                      <a:pt x="518" y="308"/>
                    </a:cubicBezTo>
                    <a:close/>
                  </a:path>
                </a:pathLst>
              </a:custGeom>
              <a:solidFill>
                <a:srgbClr val="F793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ïsľïḑè"/>
              <p:cNvSpPr/>
              <p:nvPr/>
            </p:nvSpPr>
            <p:spPr bwMode="auto">
              <a:xfrm>
                <a:off x="10328275" y="4598988"/>
                <a:ext cx="581025" cy="498475"/>
              </a:xfrm>
              <a:custGeom>
                <a:avLst/>
                <a:gdLst>
                  <a:gd name="T0" fmla="*/ 223 w 224"/>
                  <a:gd name="T1" fmla="*/ 171 h 192"/>
                  <a:gd name="T2" fmla="*/ 125 w 224"/>
                  <a:gd name="T3" fmla="*/ 124 h 192"/>
                  <a:gd name="T4" fmla="*/ 113 w 224"/>
                  <a:gd name="T5" fmla="*/ 117 h 192"/>
                  <a:gd name="T6" fmla="*/ 2 w 224"/>
                  <a:gd name="T7" fmla="*/ 17 h 192"/>
                  <a:gd name="T8" fmla="*/ 15 w 224"/>
                  <a:gd name="T9" fmla="*/ 1 h 192"/>
                  <a:gd name="T10" fmla="*/ 150 w 224"/>
                  <a:gd name="T11" fmla="*/ 62 h 192"/>
                  <a:gd name="T12" fmla="*/ 168 w 224"/>
                  <a:gd name="T13" fmla="*/ 80 h 192"/>
                  <a:gd name="T14" fmla="*/ 144 w 224"/>
                  <a:gd name="T15" fmla="*/ 74 h 192"/>
                  <a:gd name="T16" fmla="*/ 132 w 224"/>
                  <a:gd name="T17" fmla="*/ 94 h 192"/>
                  <a:gd name="T18" fmla="*/ 134 w 224"/>
                  <a:gd name="T19" fmla="*/ 100 h 192"/>
                  <a:gd name="T20" fmla="*/ 223 w 224"/>
                  <a:gd name="T21" fmla="*/ 17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92">
                    <a:moveTo>
                      <a:pt x="223" y="171"/>
                    </a:moveTo>
                    <a:cubicBezTo>
                      <a:pt x="223" y="171"/>
                      <a:pt x="224" y="192"/>
                      <a:pt x="125" y="124"/>
                    </a:cubicBezTo>
                    <a:cubicBezTo>
                      <a:pt x="125" y="124"/>
                      <a:pt x="114" y="128"/>
                      <a:pt x="113" y="117"/>
                    </a:cubicBezTo>
                    <a:cubicBezTo>
                      <a:pt x="113" y="117"/>
                      <a:pt x="36" y="64"/>
                      <a:pt x="2" y="17"/>
                    </a:cubicBezTo>
                    <a:cubicBezTo>
                      <a:pt x="2" y="17"/>
                      <a:pt x="0" y="0"/>
                      <a:pt x="15" y="1"/>
                    </a:cubicBezTo>
                    <a:cubicBezTo>
                      <a:pt x="15" y="1"/>
                      <a:pt x="74" y="9"/>
                      <a:pt x="150" y="62"/>
                    </a:cubicBezTo>
                    <a:cubicBezTo>
                      <a:pt x="150" y="62"/>
                      <a:pt x="170" y="66"/>
                      <a:pt x="168" y="80"/>
                    </a:cubicBezTo>
                    <a:cubicBezTo>
                      <a:pt x="168" y="80"/>
                      <a:pt x="165" y="76"/>
                      <a:pt x="144" y="74"/>
                    </a:cubicBezTo>
                    <a:cubicBezTo>
                      <a:pt x="144" y="74"/>
                      <a:pt x="128" y="87"/>
                      <a:pt x="132" y="94"/>
                    </a:cubicBezTo>
                    <a:cubicBezTo>
                      <a:pt x="132" y="94"/>
                      <a:pt x="133" y="93"/>
                      <a:pt x="134" y="100"/>
                    </a:cubicBezTo>
                    <a:cubicBezTo>
                      <a:pt x="134" y="100"/>
                      <a:pt x="222" y="148"/>
                      <a:pt x="223" y="17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îṣľïdè"/>
              <p:cNvSpPr/>
              <p:nvPr/>
            </p:nvSpPr>
            <p:spPr bwMode="auto">
              <a:xfrm>
                <a:off x="11923713" y="5589588"/>
                <a:ext cx="98425" cy="112713"/>
              </a:xfrm>
              <a:custGeom>
                <a:avLst/>
                <a:gdLst>
                  <a:gd name="T0" fmla="*/ 11 w 38"/>
                  <a:gd name="T1" fmla="*/ 43 h 43"/>
                  <a:gd name="T2" fmla="*/ 31 w 38"/>
                  <a:gd name="T3" fmla="*/ 0 h 43"/>
                  <a:gd name="T4" fmla="*/ 11 w 38"/>
                  <a:gd name="T5" fmla="*/ 43 h 43"/>
                </a:gdLst>
                <a:ahLst/>
                <a:cxnLst>
                  <a:cxn ang="0">
                    <a:pos x="T0" y="T1"/>
                  </a:cxn>
                  <a:cxn ang="0">
                    <a:pos x="T2" y="T3"/>
                  </a:cxn>
                  <a:cxn ang="0">
                    <a:pos x="T4" y="T5"/>
                  </a:cxn>
                </a:cxnLst>
                <a:rect l="0" t="0" r="r" b="b"/>
                <a:pathLst>
                  <a:path w="38" h="43">
                    <a:moveTo>
                      <a:pt x="11" y="43"/>
                    </a:moveTo>
                    <a:cubicBezTo>
                      <a:pt x="11" y="43"/>
                      <a:pt x="38" y="25"/>
                      <a:pt x="31" y="0"/>
                    </a:cubicBezTo>
                    <a:cubicBezTo>
                      <a:pt x="31" y="0"/>
                      <a:pt x="0" y="18"/>
                      <a:pt x="11" y="4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grpSp>
      <p:sp>
        <p:nvSpPr>
          <p:cNvPr id="4" name="文本框 3"/>
          <p:cNvSpPr txBox="1"/>
          <p:nvPr/>
        </p:nvSpPr>
        <p:spPr>
          <a:xfrm>
            <a:off x="5541010" y="1366520"/>
            <a:ext cx="730885" cy="368300"/>
          </a:xfrm>
          <a:prstGeom prst="rect">
            <a:avLst/>
          </a:prstGeom>
          <a:noFill/>
        </p:spPr>
        <p:txBody>
          <a:bodyPr wrap="square" rtlCol="0" anchor="t">
            <a:spAutoFit/>
          </a:bodyPr>
          <a:lstStyle/>
          <a:p>
            <a:r>
              <a:rPr lang="zh-CN" altLang="en-US" b="1">
                <a:solidFill>
                  <a:srgbClr val="C00000"/>
                </a:solidFill>
                <a:latin typeface="微软雅黑" panose="020B0503020204020204" pitchFamily="34" charset="-122"/>
                <a:ea typeface="微软雅黑" panose="020B0503020204020204" pitchFamily="34" charset="-122"/>
              </a:rPr>
              <a:t>缺 氧</a:t>
            </a:r>
            <a:endParaRPr lang="zh-CN" altLang="en-US" b="1">
              <a:solidFill>
                <a:srgbClr val="C00000"/>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（2）受限空间作业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1107440" y="1251585"/>
            <a:ext cx="11017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危害分析</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3282315" y="1779270"/>
            <a:ext cx="5720080" cy="2416810"/>
          </a:xfrm>
          <a:prstGeom prst="rect">
            <a:avLst/>
          </a:prstGeom>
          <a:noFill/>
        </p:spPr>
        <p:txBody>
          <a:bodyPr wrap="square" rtlCol="0" anchor="t">
            <a:spAutoFit/>
          </a:bodyPr>
          <a:lstStyle/>
          <a:p>
            <a:pPr marL="539750" indent="-457200" fontAlgn="auto">
              <a:lnSpc>
                <a:spcPct val="12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环境</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20000"/>
              </a:lnSpc>
              <a:buFont typeface="Arial" panose="020B0604020202020204" pitchFamily="34" charset="0"/>
              <a:buChar cha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可燃性气体浓度超过最低爆炸限度的10%</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20000"/>
              </a:lnSpc>
              <a:buFont typeface="Arial" panose="020B0604020202020204" pitchFamily="34" charset="0"/>
              <a:buChar cha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空气中易燃性粉尘相对集中，从而使可视距离在1.5米以内模糊</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20000"/>
              </a:lnSpc>
              <a:buFont typeface="Arial" panose="020B0604020202020204" pitchFamily="34" charset="0"/>
              <a:buChar cha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氧气浓度在23%以上</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457200" fontAlgn="auto">
              <a:lnSpc>
                <a:spcPct val="12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火源</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20000"/>
              </a:lnSpc>
              <a:buFont typeface="Arial" panose="020B0604020202020204" pitchFamily="34" charset="0"/>
              <a:buChar cha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电动工具</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20000"/>
              </a:lnSpc>
              <a:buFont typeface="Arial" panose="020B0604020202020204" pitchFamily="34" charset="0"/>
              <a:buChar cha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焊接、切割</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20000"/>
              </a:lnSpc>
              <a:buFont typeface="Arial" panose="020B0604020202020204" pitchFamily="34" charset="0"/>
              <a:buChar cha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吸烟</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20000"/>
              </a:lnSpc>
              <a:buFont typeface="Arial" panose="020B0604020202020204" pitchFamily="34" charset="0"/>
              <a:buChar cha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静电</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 name="04d90ce7-2345-45c2-9d01-395b18d1688b"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412084" y="1983175"/>
            <a:ext cx="2899471" cy="2226805"/>
            <a:chOff x="4163019" y="1944464"/>
            <a:chExt cx="3865962" cy="2969073"/>
          </a:xfrm>
        </p:grpSpPr>
        <p:grpSp>
          <p:nvGrpSpPr>
            <p:cNvPr id="7" name="išļîḑè"/>
            <p:cNvGrpSpPr/>
            <p:nvPr/>
          </p:nvGrpSpPr>
          <p:grpSpPr>
            <a:xfrm rot="2384808">
              <a:off x="4163019" y="1944464"/>
              <a:ext cx="2662292" cy="2969073"/>
              <a:chOff x="11382375" y="2459037"/>
              <a:chExt cx="3595688" cy="4010026"/>
            </a:xfrm>
          </p:grpSpPr>
          <p:sp>
            <p:nvSpPr>
              <p:cNvPr id="8" name="îṩlîďè"/>
              <p:cNvSpPr/>
              <p:nvPr/>
            </p:nvSpPr>
            <p:spPr bwMode="auto">
              <a:xfrm>
                <a:off x="11382375" y="2459037"/>
                <a:ext cx="3559175" cy="4010026"/>
              </a:xfrm>
              <a:custGeom>
                <a:avLst/>
                <a:gdLst>
                  <a:gd name="T0" fmla="*/ 865 w 1372"/>
                  <a:gd name="T1" fmla="*/ 0 h 1546"/>
                  <a:gd name="T2" fmla="*/ 494 w 1372"/>
                  <a:gd name="T3" fmla="*/ 160 h 1546"/>
                  <a:gd name="T4" fmla="*/ 489 w 1372"/>
                  <a:gd name="T5" fmla="*/ 150 h 1546"/>
                  <a:gd name="T6" fmla="*/ 428 w 1372"/>
                  <a:gd name="T7" fmla="*/ 176 h 1546"/>
                  <a:gd name="T8" fmla="*/ 409 w 1372"/>
                  <a:gd name="T9" fmla="*/ 143 h 1546"/>
                  <a:gd name="T10" fmla="*/ 408 w 1372"/>
                  <a:gd name="T11" fmla="*/ 141 h 1546"/>
                  <a:gd name="T12" fmla="*/ 409 w 1372"/>
                  <a:gd name="T13" fmla="*/ 140 h 1546"/>
                  <a:gd name="T14" fmla="*/ 416 w 1372"/>
                  <a:gd name="T15" fmla="*/ 112 h 1546"/>
                  <a:gd name="T16" fmla="*/ 381 w 1372"/>
                  <a:gd name="T17" fmla="*/ 99 h 1546"/>
                  <a:gd name="T18" fmla="*/ 374 w 1372"/>
                  <a:gd name="T19" fmla="*/ 101 h 1546"/>
                  <a:gd name="T20" fmla="*/ 367 w 1372"/>
                  <a:gd name="T21" fmla="*/ 105 h 1546"/>
                  <a:gd name="T22" fmla="*/ 354 w 1372"/>
                  <a:gd name="T23" fmla="*/ 139 h 1546"/>
                  <a:gd name="T24" fmla="*/ 379 w 1372"/>
                  <a:gd name="T25" fmla="*/ 153 h 1546"/>
                  <a:gd name="T26" fmla="*/ 380 w 1372"/>
                  <a:gd name="T27" fmla="*/ 153 h 1546"/>
                  <a:gd name="T28" fmla="*/ 381 w 1372"/>
                  <a:gd name="T29" fmla="*/ 155 h 1546"/>
                  <a:gd name="T30" fmla="*/ 392 w 1372"/>
                  <a:gd name="T31" fmla="*/ 192 h 1546"/>
                  <a:gd name="T32" fmla="*/ 330 w 1372"/>
                  <a:gd name="T33" fmla="*/ 219 h 1546"/>
                  <a:gd name="T34" fmla="*/ 334 w 1372"/>
                  <a:gd name="T35" fmla="*/ 229 h 1546"/>
                  <a:gd name="T36" fmla="*/ 0 w 1372"/>
                  <a:gd name="T37" fmla="*/ 373 h 1546"/>
                  <a:gd name="T38" fmla="*/ 507 w 1372"/>
                  <a:gd name="T39" fmla="*/ 1546 h 1546"/>
                  <a:gd name="T40" fmla="*/ 1372 w 1372"/>
                  <a:gd name="T41" fmla="*/ 1173 h 1546"/>
                  <a:gd name="T42" fmla="*/ 865 w 1372"/>
                  <a:gd name="T43" fmla="*/ 0 h 1546"/>
                  <a:gd name="T44" fmla="*/ 385 w 1372"/>
                  <a:gd name="T45" fmla="*/ 153 h 1546"/>
                  <a:gd name="T46" fmla="*/ 383 w 1372"/>
                  <a:gd name="T47" fmla="*/ 149 h 1546"/>
                  <a:gd name="T48" fmla="*/ 379 w 1372"/>
                  <a:gd name="T49" fmla="*/ 148 h 1546"/>
                  <a:gd name="T50" fmla="*/ 372 w 1372"/>
                  <a:gd name="T51" fmla="*/ 148 h 1546"/>
                  <a:gd name="T52" fmla="*/ 358 w 1372"/>
                  <a:gd name="T53" fmla="*/ 137 h 1546"/>
                  <a:gd name="T54" fmla="*/ 360 w 1372"/>
                  <a:gd name="T55" fmla="*/ 120 h 1546"/>
                  <a:gd name="T56" fmla="*/ 366 w 1372"/>
                  <a:gd name="T57" fmla="*/ 111 h 1546"/>
                  <a:gd name="T58" fmla="*/ 376 w 1372"/>
                  <a:gd name="T59" fmla="*/ 105 h 1546"/>
                  <a:gd name="T60" fmla="*/ 387 w 1372"/>
                  <a:gd name="T61" fmla="*/ 102 h 1546"/>
                  <a:gd name="T62" fmla="*/ 398 w 1372"/>
                  <a:gd name="T63" fmla="*/ 103 h 1546"/>
                  <a:gd name="T64" fmla="*/ 411 w 1372"/>
                  <a:gd name="T65" fmla="*/ 114 h 1546"/>
                  <a:gd name="T66" fmla="*/ 410 w 1372"/>
                  <a:gd name="T67" fmla="*/ 131 h 1546"/>
                  <a:gd name="T68" fmla="*/ 405 w 1372"/>
                  <a:gd name="T69" fmla="*/ 137 h 1546"/>
                  <a:gd name="T70" fmla="*/ 403 w 1372"/>
                  <a:gd name="T71" fmla="*/ 140 h 1546"/>
                  <a:gd name="T72" fmla="*/ 404 w 1372"/>
                  <a:gd name="T73" fmla="*/ 144 h 1546"/>
                  <a:gd name="T74" fmla="*/ 423 w 1372"/>
                  <a:gd name="T75" fmla="*/ 178 h 1546"/>
                  <a:gd name="T76" fmla="*/ 397 w 1372"/>
                  <a:gd name="T77" fmla="*/ 190 h 1546"/>
                  <a:gd name="T78" fmla="*/ 385 w 1372"/>
                  <a:gd name="T79" fmla="*/ 153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72" h="1546">
                    <a:moveTo>
                      <a:pt x="865" y="0"/>
                    </a:moveTo>
                    <a:cubicBezTo>
                      <a:pt x="494" y="160"/>
                      <a:pt x="494" y="160"/>
                      <a:pt x="494" y="160"/>
                    </a:cubicBezTo>
                    <a:cubicBezTo>
                      <a:pt x="489" y="150"/>
                      <a:pt x="489" y="150"/>
                      <a:pt x="489" y="150"/>
                    </a:cubicBezTo>
                    <a:cubicBezTo>
                      <a:pt x="428" y="176"/>
                      <a:pt x="428" y="176"/>
                      <a:pt x="428" y="176"/>
                    </a:cubicBezTo>
                    <a:cubicBezTo>
                      <a:pt x="409" y="143"/>
                      <a:pt x="409" y="143"/>
                      <a:pt x="409" y="143"/>
                    </a:cubicBezTo>
                    <a:cubicBezTo>
                      <a:pt x="409" y="143"/>
                      <a:pt x="408" y="142"/>
                      <a:pt x="408" y="141"/>
                    </a:cubicBezTo>
                    <a:cubicBezTo>
                      <a:pt x="408" y="141"/>
                      <a:pt x="409" y="141"/>
                      <a:pt x="409" y="140"/>
                    </a:cubicBezTo>
                    <a:cubicBezTo>
                      <a:pt x="416" y="132"/>
                      <a:pt x="420" y="122"/>
                      <a:pt x="416" y="112"/>
                    </a:cubicBezTo>
                    <a:cubicBezTo>
                      <a:pt x="410" y="100"/>
                      <a:pt x="396" y="95"/>
                      <a:pt x="381" y="99"/>
                    </a:cubicBezTo>
                    <a:cubicBezTo>
                      <a:pt x="381" y="99"/>
                      <a:pt x="377" y="99"/>
                      <a:pt x="374" y="101"/>
                    </a:cubicBezTo>
                    <a:cubicBezTo>
                      <a:pt x="371" y="102"/>
                      <a:pt x="368" y="104"/>
                      <a:pt x="367" y="105"/>
                    </a:cubicBezTo>
                    <a:cubicBezTo>
                      <a:pt x="355" y="113"/>
                      <a:pt x="349" y="127"/>
                      <a:pt x="354" y="139"/>
                    </a:cubicBezTo>
                    <a:cubicBezTo>
                      <a:pt x="358" y="148"/>
                      <a:pt x="368" y="153"/>
                      <a:pt x="379" y="153"/>
                    </a:cubicBezTo>
                    <a:cubicBezTo>
                      <a:pt x="379" y="153"/>
                      <a:pt x="380" y="153"/>
                      <a:pt x="380" y="153"/>
                    </a:cubicBezTo>
                    <a:cubicBezTo>
                      <a:pt x="381" y="154"/>
                      <a:pt x="381" y="155"/>
                      <a:pt x="381" y="155"/>
                    </a:cubicBezTo>
                    <a:cubicBezTo>
                      <a:pt x="392" y="192"/>
                      <a:pt x="392" y="192"/>
                      <a:pt x="392" y="192"/>
                    </a:cubicBezTo>
                    <a:cubicBezTo>
                      <a:pt x="330" y="219"/>
                      <a:pt x="330" y="219"/>
                      <a:pt x="330" y="219"/>
                    </a:cubicBezTo>
                    <a:cubicBezTo>
                      <a:pt x="334" y="229"/>
                      <a:pt x="334" y="229"/>
                      <a:pt x="334" y="229"/>
                    </a:cubicBezTo>
                    <a:cubicBezTo>
                      <a:pt x="0" y="373"/>
                      <a:pt x="0" y="373"/>
                      <a:pt x="0" y="373"/>
                    </a:cubicBezTo>
                    <a:cubicBezTo>
                      <a:pt x="507" y="1546"/>
                      <a:pt x="507" y="1546"/>
                      <a:pt x="507" y="1546"/>
                    </a:cubicBezTo>
                    <a:cubicBezTo>
                      <a:pt x="1372" y="1173"/>
                      <a:pt x="1372" y="1173"/>
                      <a:pt x="1372" y="1173"/>
                    </a:cubicBezTo>
                    <a:lnTo>
                      <a:pt x="865" y="0"/>
                    </a:lnTo>
                    <a:close/>
                    <a:moveTo>
                      <a:pt x="385" y="153"/>
                    </a:moveTo>
                    <a:cubicBezTo>
                      <a:pt x="385" y="153"/>
                      <a:pt x="384" y="150"/>
                      <a:pt x="383" y="149"/>
                    </a:cubicBezTo>
                    <a:cubicBezTo>
                      <a:pt x="381" y="148"/>
                      <a:pt x="380" y="148"/>
                      <a:pt x="379" y="148"/>
                    </a:cubicBezTo>
                    <a:cubicBezTo>
                      <a:pt x="376" y="148"/>
                      <a:pt x="374" y="148"/>
                      <a:pt x="372" y="148"/>
                    </a:cubicBezTo>
                    <a:cubicBezTo>
                      <a:pt x="365" y="146"/>
                      <a:pt x="360" y="142"/>
                      <a:pt x="358" y="137"/>
                    </a:cubicBezTo>
                    <a:cubicBezTo>
                      <a:pt x="356" y="131"/>
                      <a:pt x="356" y="125"/>
                      <a:pt x="360" y="120"/>
                    </a:cubicBezTo>
                    <a:cubicBezTo>
                      <a:pt x="361" y="117"/>
                      <a:pt x="363" y="114"/>
                      <a:pt x="366" y="111"/>
                    </a:cubicBezTo>
                    <a:cubicBezTo>
                      <a:pt x="367" y="110"/>
                      <a:pt x="371" y="107"/>
                      <a:pt x="376" y="105"/>
                    </a:cubicBezTo>
                    <a:cubicBezTo>
                      <a:pt x="380" y="103"/>
                      <a:pt x="386" y="103"/>
                      <a:pt x="387" y="102"/>
                    </a:cubicBezTo>
                    <a:cubicBezTo>
                      <a:pt x="391" y="102"/>
                      <a:pt x="395" y="102"/>
                      <a:pt x="398" y="103"/>
                    </a:cubicBezTo>
                    <a:cubicBezTo>
                      <a:pt x="404" y="105"/>
                      <a:pt x="409" y="109"/>
                      <a:pt x="411" y="114"/>
                    </a:cubicBezTo>
                    <a:cubicBezTo>
                      <a:pt x="413" y="119"/>
                      <a:pt x="413" y="125"/>
                      <a:pt x="410" y="131"/>
                    </a:cubicBezTo>
                    <a:cubicBezTo>
                      <a:pt x="409" y="133"/>
                      <a:pt x="407" y="135"/>
                      <a:pt x="405" y="137"/>
                    </a:cubicBezTo>
                    <a:cubicBezTo>
                      <a:pt x="404" y="138"/>
                      <a:pt x="404" y="138"/>
                      <a:pt x="403" y="140"/>
                    </a:cubicBezTo>
                    <a:cubicBezTo>
                      <a:pt x="403" y="142"/>
                      <a:pt x="404" y="144"/>
                      <a:pt x="404" y="144"/>
                    </a:cubicBezTo>
                    <a:cubicBezTo>
                      <a:pt x="423" y="178"/>
                      <a:pt x="423" y="178"/>
                      <a:pt x="423" y="178"/>
                    </a:cubicBezTo>
                    <a:cubicBezTo>
                      <a:pt x="397" y="190"/>
                      <a:pt x="397" y="190"/>
                      <a:pt x="397" y="190"/>
                    </a:cubicBezTo>
                    <a:lnTo>
                      <a:pt x="385" y="153"/>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îṥ1íḑê"/>
              <p:cNvSpPr/>
              <p:nvPr/>
            </p:nvSpPr>
            <p:spPr bwMode="auto">
              <a:xfrm>
                <a:off x="11418888" y="2459037"/>
                <a:ext cx="3559175" cy="4010026"/>
              </a:xfrm>
              <a:custGeom>
                <a:avLst/>
                <a:gdLst>
                  <a:gd name="T0" fmla="*/ 828 w 2242"/>
                  <a:gd name="T1" fmla="*/ 2526 h 2526"/>
                  <a:gd name="T2" fmla="*/ 2242 w 2242"/>
                  <a:gd name="T3" fmla="*/ 1917 h 2526"/>
                  <a:gd name="T4" fmla="*/ 1413 w 2242"/>
                  <a:gd name="T5" fmla="*/ 0 h 2526"/>
                  <a:gd name="T6" fmla="*/ 0 w 2242"/>
                  <a:gd name="T7" fmla="*/ 609 h 2526"/>
                  <a:gd name="T8" fmla="*/ 828 w 2242"/>
                  <a:gd name="T9" fmla="*/ 2526 h 2526"/>
                </a:gdLst>
                <a:ahLst/>
                <a:cxnLst>
                  <a:cxn ang="0">
                    <a:pos x="T0" y="T1"/>
                  </a:cxn>
                  <a:cxn ang="0">
                    <a:pos x="T2" y="T3"/>
                  </a:cxn>
                  <a:cxn ang="0">
                    <a:pos x="T4" y="T5"/>
                  </a:cxn>
                  <a:cxn ang="0">
                    <a:pos x="T6" y="T7"/>
                  </a:cxn>
                  <a:cxn ang="0">
                    <a:pos x="T8" y="T9"/>
                  </a:cxn>
                </a:cxnLst>
                <a:rect l="0" t="0" r="r" b="b"/>
                <a:pathLst>
                  <a:path w="2242" h="2526">
                    <a:moveTo>
                      <a:pt x="828" y="2526"/>
                    </a:moveTo>
                    <a:lnTo>
                      <a:pt x="2242" y="1917"/>
                    </a:lnTo>
                    <a:lnTo>
                      <a:pt x="1413" y="0"/>
                    </a:lnTo>
                    <a:lnTo>
                      <a:pt x="0" y="609"/>
                    </a:lnTo>
                    <a:lnTo>
                      <a:pt x="828" y="252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íšlíḋê"/>
              <p:cNvSpPr/>
              <p:nvPr/>
            </p:nvSpPr>
            <p:spPr bwMode="auto">
              <a:xfrm>
                <a:off x="11582400" y="2601912"/>
                <a:ext cx="3214688" cy="3668713"/>
              </a:xfrm>
              <a:custGeom>
                <a:avLst/>
                <a:gdLst>
                  <a:gd name="T0" fmla="*/ 2025 w 2025"/>
                  <a:gd name="T1" fmla="*/ 1760 h 2311"/>
                  <a:gd name="T2" fmla="*/ 774 w 2025"/>
                  <a:gd name="T3" fmla="*/ 2311 h 2311"/>
                  <a:gd name="T4" fmla="*/ 0 w 2025"/>
                  <a:gd name="T5" fmla="*/ 550 h 2311"/>
                  <a:gd name="T6" fmla="*/ 1250 w 2025"/>
                  <a:gd name="T7" fmla="*/ 0 h 2311"/>
                  <a:gd name="T8" fmla="*/ 2025 w 2025"/>
                  <a:gd name="T9" fmla="*/ 1760 h 2311"/>
                </a:gdLst>
                <a:ahLst/>
                <a:cxnLst>
                  <a:cxn ang="0">
                    <a:pos x="T0" y="T1"/>
                  </a:cxn>
                  <a:cxn ang="0">
                    <a:pos x="T2" y="T3"/>
                  </a:cxn>
                  <a:cxn ang="0">
                    <a:pos x="T4" y="T5"/>
                  </a:cxn>
                  <a:cxn ang="0">
                    <a:pos x="T6" y="T7"/>
                  </a:cxn>
                  <a:cxn ang="0">
                    <a:pos x="T8" y="T9"/>
                  </a:cxn>
                </a:cxnLst>
                <a:rect l="0" t="0" r="r" b="b"/>
                <a:pathLst>
                  <a:path w="2025" h="2311">
                    <a:moveTo>
                      <a:pt x="2025" y="1760"/>
                    </a:moveTo>
                    <a:lnTo>
                      <a:pt x="774" y="2311"/>
                    </a:lnTo>
                    <a:lnTo>
                      <a:pt x="0" y="550"/>
                    </a:lnTo>
                    <a:lnTo>
                      <a:pt x="1250" y="0"/>
                    </a:lnTo>
                    <a:lnTo>
                      <a:pt x="2025" y="176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iśľïḓê"/>
              <p:cNvSpPr/>
              <p:nvPr/>
            </p:nvSpPr>
            <p:spPr bwMode="auto">
              <a:xfrm>
                <a:off x="12274550" y="2847975"/>
                <a:ext cx="506413" cy="393700"/>
              </a:xfrm>
              <a:custGeom>
                <a:avLst/>
                <a:gdLst>
                  <a:gd name="T0" fmla="*/ 159 w 195"/>
                  <a:gd name="T1" fmla="*/ 0 h 152"/>
                  <a:gd name="T2" fmla="*/ 195 w 195"/>
                  <a:gd name="T3" fmla="*/ 83 h 152"/>
                  <a:gd name="T4" fmla="*/ 139 w 195"/>
                  <a:gd name="T5" fmla="*/ 107 h 152"/>
                  <a:gd name="T6" fmla="*/ 133 w 195"/>
                  <a:gd name="T7" fmla="*/ 119 h 152"/>
                  <a:gd name="T8" fmla="*/ 105 w 195"/>
                  <a:gd name="T9" fmla="*/ 132 h 152"/>
                  <a:gd name="T10" fmla="*/ 91 w 195"/>
                  <a:gd name="T11" fmla="*/ 128 h 152"/>
                  <a:gd name="T12" fmla="*/ 36 w 195"/>
                  <a:gd name="T13" fmla="*/ 152 h 152"/>
                  <a:gd name="T14" fmla="*/ 0 w 195"/>
                  <a:gd name="T15" fmla="*/ 69 h 152"/>
                  <a:gd name="T16" fmla="*/ 159 w 195"/>
                  <a:gd name="T1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152">
                    <a:moveTo>
                      <a:pt x="159" y="0"/>
                    </a:moveTo>
                    <a:cubicBezTo>
                      <a:pt x="195" y="83"/>
                      <a:pt x="195" y="83"/>
                      <a:pt x="195" y="83"/>
                    </a:cubicBezTo>
                    <a:cubicBezTo>
                      <a:pt x="139" y="107"/>
                      <a:pt x="139" y="107"/>
                      <a:pt x="139" y="107"/>
                    </a:cubicBezTo>
                    <a:cubicBezTo>
                      <a:pt x="133" y="110"/>
                      <a:pt x="139" y="117"/>
                      <a:pt x="133" y="119"/>
                    </a:cubicBezTo>
                    <a:cubicBezTo>
                      <a:pt x="105" y="132"/>
                      <a:pt x="105" y="132"/>
                      <a:pt x="105" y="132"/>
                    </a:cubicBezTo>
                    <a:cubicBezTo>
                      <a:pt x="98" y="134"/>
                      <a:pt x="97" y="125"/>
                      <a:pt x="91" y="128"/>
                    </a:cubicBezTo>
                    <a:cubicBezTo>
                      <a:pt x="36" y="152"/>
                      <a:pt x="36" y="152"/>
                      <a:pt x="36" y="152"/>
                    </a:cubicBezTo>
                    <a:cubicBezTo>
                      <a:pt x="0" y="69"/>
                      <a:pt x="0" y="69"/>
                      <a:pt x="0" y="69"/>
                    </a:cubicBezTo>
                    <a:lnTo>
                      <a:pt x="159" y="0"/>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ïṥļíḋê"/>
              <p:cNvSpPr/>
              <p:nvPr/>
            </p:nvSpPr>
            <p:spPr bwMode="auto">
              <a:xfrm>
                <a:off x="12547600" y="3141663"/>
                <a:ext cx="71438" cy="49213"/>
              </a:xfrm>
              <a:custGeom>
                <a:avLst/>
                <a:gdLst>
                  <a:gd name="T0" fmla="*/ 6 w 28"/>
                  <a:gd name="T1" fmla="*/ 6 h 19"/>
                  <a:gd name="T2" fmla="*/ 14 w 28"/>
                  <a:gd name="T3" fmla="*/ 3 h 19"/>
                  <a:gd name="T4" fmla="*/ 28 w 28"/>
                  <a:gd name="T5" fmla="*/ 6 h 19"/>
                  <a:gd name="T6" fmla="*/ 0 w 28"/>
                  <a:gd name="T7" fmla="*/ 19 h 19"/>
                  <a:gd name="T8" fmla="*/ 6 w 28"/>
                  <a:gd name="T9" fmla="*/ 6 h 19"/>
                </a:gdLst>
                <a:ahLst/>
                <a:cxnLst>
                  <a:cxn ang="0">
                    <a:pos x="T0" y="T1"/>
                  </a:cxn>
                  <a:cxn ang="0">
                    <a:pos x="T2" y="T3"/>
                  </a:cxn>
                  <a:cxn ang="0">
                    <a:pos x="T4" y="T5"/>
                  </a:cxn>
                  <a:cxn ang="0">
                    <a:pos x="T6" y="T7"/>
                  </a:cxn>
                  <a:cxn ang="0">
                    <a:pos x="T8" y="T9"/>
                  </a:cxn>
                </a:cxnLst>
                <a:rect l="0" t="0" r="r" b="b"/>
                <a:pathLst>
                  <a:path w="28" h="19">
                    <a:moveTo>
                      <a:pt x="6" y="6"/>
                    </a:moveTo>
                    <a:cubicBezTo>
                      <a:pt x="14" y="3"/>
                      <a:pt x="14" y="3"/>
                      <a:pt x="14" y="3"/>
                    </a:cubicBezTo>
                    <a:cubicBezTo>
                      <a:pt x="20" y="0"/>
                      <a:pt x="21" y="9"/>
                      <a:pt x="28" y="6"/>
                    </a:cubicBezTo>
                    <a:cubicBezTo>
                      <a:pt x="0" y="19"/>
                      <a:pt x="0" y="19"/>
                      <a:pt x="0" y="19"/>
                    </a:cubicBezTo>
                    <a:cubicBezTo>
                      <a:pt x="6" y="16"/>
                      <a:pt x="0" y="9"/>
                      <a:pt x="6" y="6"/>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ïśḻîḋê"/>
              <p:cNvSpPr/>
              <p:nvPr/>
            </p:nvSpPr>
            <p:spPr bwMode="auto">
              <a:xfrm>
                <a:off x="12320588" y="2705100"/>
                <a:ext cx="338138" cy="498475"/>
              </a:xfrm>
              <a:custGeom>
                <a:avLst/>
                <a:gdLst>
                  <a:gd name="T0" fmla="*/ 72 w 130"/>
                  <a:gd name="T1" fmla="*/ 185 h 192"/>
                  <a:gd name="T2" fmla="*/ 72 w 130"/>
                  <a:gd name="T3" fmla="*/ 185 h 192"/>
                  <a:gd name="T4" fmla="*/ 71 w 130"/>
                  <a:gd name="T5" fmla="*/ 185 h 192"/>
                  <a:gd name="T6" fmla="*/ 32 w 130"/>
                  <a:gd name="T7" fmla="*/ 60 h 192"/>
                  <a:gd name="T8" fmla="*/ 32 w 130"/>
                  <a:gd name="T9" fmla="*/ 58 h 192"/>
                  <a:gd name="T10" fmla="*/ 31 w 130"/>
                  <a:gd name="T11" fmla="*/ 58 h 192"/>
                  <a:gd name="T12" fmla="*/ 5 w 130"/>
                  <a:gd name="T13" fmla="*/ 44 h 192"/>
                  <a:gd name="T14" fmla="*/ 19 w 130"/>
                  <a:gd name="T15" fmla="*/ 10 h 192"/>
                  <a:gd name="T16" fmla="*/ 26 w 130"/>
                  <a:gd name="T17" fmla="*/ 6 h 192"/>
                  <a:gd name="T18" fmla="*/ 33 w 130"/>
                  <a:gd name="T19" fmla="*/ 4 h 192"/>
                  <a:gd name="T20" fmla="*/ 67 w 130"/>
                  <a:gd name="T21" fmla="*/ 17 h 192"/>
                  <a:gd name="T22" fmla="*/ 60 w 130"/>
                  <a:gd name="T23" fmla="*/ 45 h 192"/>
                  <a:gd name="T24" fmla="*/ 60 w 130"/>
                  <a:gd name="T25" fmla="*/ 46 h 192"/>
                  <a:gd name="T26" fmla="*/ 60 w 130"/>
                  <a:gd name="T27" fmla="*/ 48 h 192"/>
                  <a:gd name="T28" fmla="*/ 125 w 130"/>
                  <a:gd name="T29" fmla="*/ 161 h 192"/>
                  <a:gd name="T30" fmla="*/ 125 w 130"/>
                  <a:gd name="T31" fmla="*/ 162 h 192"/>
                  <a:gd name="T32" fmla="*/ 125 w 130"/>
                  <a:gd name="T33" fmla="*/ 162 h 192"/>
                  <a:gd name="T34" fmla="*/ 126 w 130"/>
                  <a:gd name="T35" fmla="*/ 164 h 192"/>
                  <a:gd name="T36" fmla="*/ 128 w 130"/>
                  <a:gd name="T37" fmla="*/ 163 h 192"/>
                  <a:gd name="T38" fmla="*/ 130 w 130"/>
                  <a:gd name="T39" fmla="*/ 168 h 192"/>
                  <a:gd name="T40" fmla="*/ 121 w 130"/>
                  <a:gd name="T41" fmla="*/ 165 h 192"/>
                  <a:gd name="T42" fmla="*/ 56 w 130"/>
                  <a:gd name="T43" fmla="*/ 49 h 192"/>
                  <a:gd name="T44" fmla="*/ 55 w 130"/>
                  <a:gd name="T45" fmla="*/ 45 h 192"/>
                  <a:gd name="T46" fmla="*/ 57 w 130"/>
                  <a:gd name="T47" fmla="*/ 42 h 192"/>
                  <a:gd name="T48" fmla="*/ 61 w 130"/>
                  <a:gd name="T49" fmla="*/ 36 h 192"/>
                  <a:gd name="T50" fmla="*/ 63 w 130"/>
                  <a:gd name="T51" fmla="*/ 19 h 192"/>
                  <a:gd name="T52" fmla="*/ 49 w 130"/>
                  <a:gd name="T53" fmla="*/ 8 h 192"/>
                  <a:gd name="T54" fmla="*/ 39 w 130"/>
                  <a:gd name="T55" fmla="*/ 7 h 192"/>
                  <a:gd name="T56" fmla="*/ 28 w 130"/>
                  <a:gd name="T57" fmla="*/ 10 h 192"/>
                  <a:gd name="T58" fmla="*/ 18 w 130"/>
                  <a:gd name="T59" fmla="*/ 16 h 192"/>
                  <a:gd name="T60" fmla="*/ 11 w 130"/>
                  <a:gd name="T61" fmla="*/ 25 h 192"/>
                  <a:gd name="T62" fmla="*/ 10 w 130"/>
                  <a:gd name="T63" fmla="*/ 42 h 192"/>
                  <a:gd name="T64" fmla="*/ 23 w 130"/>
                  <a:gd name="T65" fmla="*/ 53 h 192"/>
                  <a:gd name="T66" fmla="*/ 30 w 130"/>
                  <a:gd name="T67" fmla="*/ 53 h 192"/>
                  <a:gd name="T68" fmla="*/ 34 w 130"/>
                  <a:gd name="T69" fmla="*/ 54 h 192"/>
                  <a:gd name="T70" fmla="*/ 37 w 130"/>
                  <a:gd name="T71" fmla="*/ 58 h 192"/>
                  <a:gd name="T72" fmla="*/ 76 w 130"/>
                  <a:gd name="T73" fmla="*/ 184 h 192"/>
                  <a:gd name="T74" fmla="*/ 72 w 130"/>
                  <a:gd name="T75" fmla="*/ 192 h 192"/>
                  <a:gd name="T76" fmla="*/ 70 w 130"/>
                  <a:gd name="T77" fmla="*/ 188 h 192"/>
                  <a:gd name="T78" fmla="*/ 72 w 130"/>
                  <a:gd name="T79" fmla="*/ 187 h 192"/>
                  <a:gd name="T80" fmla="*/ 72 w 130"/>
                  <a:gd name="T81" fmla="*/ 18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0" h="192">
                    <a:moveTo>
                      <a:pt x="72" y="185"/>
                    </a:moveTo>
                    <a:cubicBezTo>
                      <a:pt x="72" y="185"/>
                      <a:pt x="72" y="185"/>
                      <a:pt x="72" y="185"/>
                    </a:cubicBezTo>
                    <a:cubicBezTo>
                      <a:pt x="71" y="185"/>
                      <a:pt x="71" y="185"/>
                      <a:pt x="71" y="185"/>
                    </a:cubicBezTo>
                    <a:cubicBezTo>
                      <a:pt x="32" y="60"/>
                      <a:pt x="32" y="60"/>
                      <a:pt x="32" y="60"/>
                    </a:cubicBezTo>
                    <a:cubicBezTo>
                      <a:pt x="32" y="60"/>
                      <a:pt x="32" y="59"/>
                      <a:pt x="32" y="58"/>
                    </a:cubicBezTo>
                    <a:cubicBezTo>
                      <a:pt x="32" y="58"/>
                      <a:pt x="31" y="58"/>
                      <a:pt x="31" y="58"/>
                    </a:cubicBezTo>
                    <a:cubicBezTo>
                      <a:pt x="20" y="58"/>
                      <a:pt x="10" y="53"/>
                      <a:pt x="5" y="44"/>
                    </a:cubicBezTo>
                    <a:cubicBezTo>
                      <a:pt x="0" y="32"/>
                      <a:pt x="7" y="18"/>
                      <a:pt x="19" y="10"/>
                    </a:cubicBezTo>
                    <a:cubicBezTo>
                      <a:pt x="20" y="9"/>
                      <a:pt x="23" y="7"/>
                      <a:pt x="26" y="6"/>
                    </a:cubicBezTo>
                    <a:cubicBezTo>
                      <a:pt x="29" y="4"/>
                      <a:pt x="32" y="4"/>
                      <a:pt x="33" y="4"/>
                    </a:cubicBezTo>
                    <a:cubicBezTo>
                      <a:pt x="47" y="0"/>
                      <a:pt x="62" y="5"/>
                      <a:pt x="67" y="17"/>
                    </a:cubicBezTo>
                    <a:cubicBezTo>
                      <a:pt x="71" y="27"/>
                      <a:pt x="68" y="37"/>
                      <a:pt x="60" y="45"/>
                    </a:cubicBezTo>
                    <a:cubicBezTo>
                      <a:pt x="60" y="46"/>
                      <a:pt x="60" y="46"/>
                      <a:pt x="60" y="46"/>
                    </a:cubicBezTo>
                    <a:cubicBezTo>
                      <a:pt x="60" y="47"/>
                      <a:pt x="60" y="48"/>
                      <a:pt x="60" y="48"/>
                    </a:cubicBezTo>
                    <a:cubicBezTo>
                      <a:pt x="125" y="161"/>
                      <a:pt x="125" y="161"/>
                      <a:pt x="125" y="161"/>
                    </a:cubicBezTo>
                    <a:cubicBezTo>
                      <a:pt x="125" y="162"/>
                      <a:pt x="125" y="162"/>
                      <a:pt x="125" y="162"/>
                    </a:cubicBezTo>
                    <a:cubicBezTo>
                      <a:pt x="125" y="162"/>
                      <a:pt x="125" y="162"/>
                      <a:pt x="125" y="162"/>
                    </a:cubicBezTo>
                    <a:cubicBezTo>
                      <a:pt x="126" y="163"/>
                      <a:pt x="126" y="163"/>
                      <a:pt x="126" y="164"/>
                    </a:cubicBezTo>
                    <a:cubicBezTo>
                      <a:pt x="126" y="164"/>
                      <a:pt x="127" y="164"/>
                      <a:pt x="128" y="163"/>
                    </a:cubicBezTo>
                    <a:cubicBezTo>
                      <a:pt x="130" y="168"/>
                      <a:pt x="130" y="168"/>
                      <a:pt x="130" y="168"/>
                    </a:cubicBezTo>
                    <a:cubicBezTo>
                      <a:pt x="126" y="169"/>
                      <a:pt x="123" y="169"/>
                      <a:pt x="121" y="165"/>
                    </a:cubicBezTo>
                    <a:cubicBezTo>
                      <a:pt x="56" y="49"/>
                      <a:pt x="56" y="49"/>
                      <a:pt x="56" y="49"/>
                    </a:cubicBezTo>
                    <a:cubicBezTo>
                      <a:pt x="56" y="49"/>
                      <a:pt x="54" y="47"/>
                      <a:pt x="55" y="45"/>
                    </a:cubicBezTo>
                    <a:cubicBezTo>
                      <a:pt x="55" y="43"/>
                      <a:pt x="56" y="43"/>
                      <a:pt x="57" y="42"/>
                    </a:cubicBezTo>
                    <a:cubicBezTo>
                      <a:pt x="59" y="40"/>
                      <a:pt x="60" y="38"/>
                      <a:pt x="61" y="36"/>
                    </a:cubicBezTo>
                    <a:cubicBezTo>
                      <a:pt x="64" y="30"/>
                      <a:pt x="65" y="24"/>
                      <a:pt x="63" y="19"/>
                    </a:cubicBezTo>
                    <a:cubicBezTo>
                      <a:pt x="60" y="14"/>
                      <a:pt x="56" y="10"/>
                      <a:pt x="49" y="8"/>
                    </a:cubicBezTo>
                    <a:cubicBezTo>
                      <a:pt x="46" y="7"/>
                      <a:pt x="43" y="7"/>
                      <a:pt x="39" y="7"/>
                    </a:cubicBezTo>
                    <a:cubicBezTo>
                      <a:pt x="37" y="8"/>
                      <a:pt x="32" y="8"/>
                      <a:pt x="28" y="10"/>
                    </a:cubicBezTo>
                    <a:cubicBezTo>
                      <a:pt x="23" y="12"/>
                      <a:pt x="19" y="15"/>
                      <a:pt x="18" y="16"/>
                    </a:cubicBezTo>
                    <a:cubicBezTo>
                      <a:pt x="15" y="19"/>
                      <a:pt x="13" y="22"/>
                      <a:pt x="11" y="25"/>
                    </a:cubicBezTo>
                    <a:cubicBezTo>
                      <a:pt x="8" y="30"/>
                      <a:pt x="7" y="36"/>
                      <a:pt x="10" y="42"/>
                    </a:cubicBezTo>
                    <a:cubicBezTo>
                      <a:pt x="12" y="47"/>
                      <a:pt x="17" y="51"/>
                      <a:pt x="23" y="53"/>
                    </a:cubicBezTo>
                    <a:cubicBezTo>
                      <a:pt x="25" y="53"/>
                      <a:pt x="28" y="53"/>
                      <a:pt x="30" y="53"/>
                    </a:cubicBezTo>
                    <a:cubicBezTo>
                      <a:pt x="32" y="53"/>
                      <a:pt x="33" y="53"/>
                      <a:pt x="34" y="54"/>
                    </a:cubicBezTo>
                    <a:cubicBezTo>
                      <a:pt x="36" y="55"/>
                      <a:pt x="37" y="58"/>
                      <a:pt x="37" y="58"/>
                    </a:cubicBezTo>
                    <a:cubicBezTo>
                      <a:pt x="76" y="184"/>
                      <a:pt x="76" y="184"/>
                      <a:pt x="76" y="184"/>
                    </a:cubicBezTo>
                    <a:cubicBezTo>
                      <a:pt x="77" y="189"/>
                      <a:pt x="76" y="191"/>
                      <a:pt x="72" y="192"/>
                    </a:cubicBezTo>
                    <a:cubicBezTo>
                      <a:pt x="70" y="188"/>
                      <a:pt x="70" y="188"/>
                      <a:pt x="70" y="188"/>
                    </a:cubicBezTo>
                    <a:cubicBezTo>
                      <a:pt x="71" y="188"/>
                      <a:pt x="72" y="187"/>
                      <a:pt x="72" y="187"/>
                    </a:cubicBezTo>
                    <a:cubicBezTo>
                      <a:pt x="72" y="187"/>
                      <a:pt x="72" y="187"/>
                      <a:pt x="72" y="185"/>
                    </a:cubicBezTo>
                    <a:close/>
                  </a:path>
                </a:pathLst>
              </a:cu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ísḷîdê"/>
              <p:cNvSpPr/>
              <p:nvPr/>
            </p:nvSpPr>
            <p:spPr bwMode="auto">
              <a:xfrm>
                <a:off x="12638088" y="3049588"/>
                <a:ext cx="160338" cy="92075"/>
              </a:xfrm>
              <a:custGeom>
                <a:avLst/>
                <a:gdLst>
                  <a:gd name="T0" fmla="*/ 8 w 62"/>
                  <a:gd name="T1" fmla="*/ 35 h 35"/>
                  <a:gd name="T2" fmla="*/ 59 w 62"/>
                  <a:gd name="T3" fmla="*/ 13 h 35"/>
                  <a:gd name="T4" fmla="*/ 54 w 62"/>
                  <a:gd name="T5" fmla="*/ 0 h 35"/>
                  <a:gd name="T6" fmla="*/ 2 w 62"/>
                  <a:gd name="T7" fmla="*/ 23 h 35"/>
                  <a:gd name="T8" fmla="*/ 8 w 62"/>
                  <a:gd name="T9" fmla="*/ 35 h 35"/>
                </a:gdLst>
                <a:ahLst/>
                <a:cxnLst>
                  <a:cxn ang="0">
                    <a:pos x="T0" y="T1"/>
                  </a:cxn>
                  <a:cxn ang="0">
                    <a:pos x="T2" y="T3"/>
                  </a:cxn>
                  <a:cxn ang="0">
                    <a:pos x="T4" y="T5"/>
                  </a:cxn>
                  <a:cxn ang="0">
                    <a:pos x="T6" y="T7"/>
                  </a:cxn>
                  <a:cxn ang="0">
                    <a:pos x="T8" y="T9"/>
                  </a:cxn>
                </a:cxnLst>
                <a:rect l="0" t="0" r="r" b="b"/>
                <a:pathLst>
                  <a:path w="62" h="35">
                    <a:moveTo>
                      <a:pt x="8" y="35"/>
                    </a:moveTo>
                    <a:cubicBezTo>
                      <a:pt x="25" y="28"/>
                      <a:pt x="42" y="20"/>
                      <a:pt x="59" y="13"/>
                    </a:cubicBezTo>
                    <a:cubicBezTo>
                      <a:pt x="62" y="8"/>
                      <a:pt x="59" y="2"/>
                      <a:pt x="54" y="0"/>
                    </a:cubicBezTo>
                    <a:cubicBezTo>
                      <a:pt x="37" y="8"/>
                      <a:pt x="19" y="15"/>
                      <a:pt x="2" y="23"/>
                    </a:cubicBezTo>
                    <a:cubicBezTo>
                      <a:pt x="0" y="27"/>
                      <a:pt x="2" y="33"/>
                      <a:pt x="8" y="35"/>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íš1íḋè"/>
              <p:cNvSpPr/>
              <p:nvPr/>
            </p:nvSpPr>
            <p:spPr bwMode="auto">
              <a:xfrm>
                <a:off x="12352338" y="3175000"/>
                <a:ext cx="160338" cy="87313"/>
              </a:xfrm>
              <a:custGeom>
                <a:avLst/>
                <a:gdLst>
                  <a:gd name="T0" fmla="*/ 60 w 62"/>
                  <a:gd name="T1" fmla="*/ 12 h 34"/>
                  <a:gd name="T2" fmla="*/ 8 w 62"/>
                  <a:gd name="T3" fmla="*/ 34 h 34"/>
                  <a:gd name="T4" fmla="*/ 2 w 62"/>
                  <a:gd name="T5" fmla="*/ 22 h 34"/>
                  <a:gd name="T6" fmla="*/ 54 w 62"/>
                  <a:gd name="T7" fmla="*/ 0 h 34"/>
                  <a:gd name="T8" fmla="*/ 60 w 62"/>
                  <a:gd name="T9" fmla="*/ 12 h 34"/>
                </a:gdLst>
                <a:ahLst/>
                <a:cxnLst>
                  <a:cxn ang="0">
                    <a:pos x="T0" y="T1"/>
                  </a:cxn>
                  <a:cxn ang="0">
                    <a:pos x="T2" y="T3"/>
                  </a:cxn>
                  <a:cxn ang="0">
                    <a:pos x="T4" y="T5"/>
                  </a:cxn>
                  <a:cxn ang="0">
                    <a:pos x="T6" y="T7"/>
                  </a:cxn>
                  <a:cxn ang="0">
                    <a:pos x="T8" y="T9"/>
                  </a:cxn>
                </a:cxnLst>
                <a:rect l="0" t="0" r="r" b="b"/>
                <a:pathLst>
                  <a:path w="62" h="34">
                    <a:moveTo>
                      <a:pt x="60" y="12"/>
                    </a:moveTo>
                    <a:cubicBezTo>
                      <a:pt x="42" y="19"/>
                      <a:pt x="25" y="27"/>
                      <a:pt x="8" y="34"/>
                    </a:cubicBezTo>
                    <a:cubicBezTo>
                      <a:pt x="3" y="33"/>
                      <a:pt x="0" y="27"/>
                      <a:pt x="2" y="22"/>
                    </a:cubicBezTo>
                    <a:cubicBezTo>
                      <a:pt x="20" y="15"/>
                      <a:pt x="37" y="7"/>
                      <a:pt x="54" y="0"/>
                    </a:cubicBezTo>
                    <a:cubicBezTo>
                      <a:pt x="60" y="1"/>
                      <a:pt x="62" y="7"/>
                      <a:pt x="60" y="12"/>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grpSp>
          <p:nvGrpSpPr>
            <p:cNvPr id="26" name="ïṥḻíḋé"/>
            <p:cNvGrpSpPr/>
            <p:nvPr/>
          </p:nvGrpSpPr>
          <p:grpSpPr>
            <a:xfrm rot="724570">
              <a:off x="6685493" y="2483042"/>
              <a:ext cx="1343488" cy="1081373"/>
              <a:chOff x="10328275" y="4298950"/>
              <a:chExt cx="1814513" cy="1460501"/>
            </a:xfrm>
          </p:grpSpPr>
          <p:sp>
            <p:nvSpPr>
              <p:cNvPr id="27" name="ïṣḻiďè"/>
              <p:cNvSpPr/>
              <p:nvPr/>
            </p:nvSpPr>
            <p:spPr bwMode="auto">
              <a:xfrm>
                <a:off x="10580687" y="4340225"/>
                <a:ext cx="1530350" cy="1317625"/>
              </a:xfrm>
              <a:custGeom>
                <a:avLst/>
                <a:gdLst>
                  <a:gd name="T0" fmla="*/ 229 w 590"/>
                  <a:gd name="T1" fmla="*/ 166 h 508"/>
                  <a:gd name="T2" fmla="*/ 155 w 590"/>
                  <a:gd name="T3" fmla="*/ 86 h 508"/>
                  <a:gd name="T4" fmla="*/ 144 w 590"/>
                  <a:gd name="T5" fmla="*/ 77 h 508"/>
                  <a:gd name="T6" fmla="*/ 17 w 590"/>
                  <a:gd name="T7" fmla="*/ 0 h 508"/>
                  <a:gd name="T8" fmla="*/ 5 w 590"/>
                  <a:gd name="T9" fmla="*/ 17 h 508"/>
                  <a:gd name="T10" fmla="*/ 103 w 590"/>
                  <a:gd name="T11" fmla="*/ 128 h 508"/>
                  <a:gd name="T12" fmla="*/ 125 w 590"/>
                  <a:gd name="T13" fmla="*/ 140 h 508"/>
                  <a:gd name="T14" fmla="*/ 123 w 590"/>
                  <a:gd name="T15" fmla="*/ 138 h 508"/>
                  <a:gd name="T16" fmla="*/ 555 w 590"/>
                  <a:gd name="T17" fmla="*/ 508 h 508"/>
                  <a:gd name="T18" fmla="*/ 557 w 590"/>
                  <a:gd name="T19" fmla="*/ 503 h 508"/>
                  <a:gd name="T20" fmla="*/ 555 w 590"/>
                  <a:gd name="T21" fmla="*/ 508 h 508"/>
                  <a:gd name="T22" fmla="*/ 590 w 590"/>
                  <a:gd name="T23" fmla="*/ 476 h 508"/>
                  <a:gd name="T24" fmla="*/ 229 w 590"/>
                  <a:gd name="T25" fmla="*/ 166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0" h="508">
                    <a:moveTo>
                      <a:pt x="229" y="166"/>
                    </a:moveTo>
                    <a:cubicBezTo>
                      <a:pt x="232" y="164"/>
                      <a:pt x="240" y="152"/>
                      <a:pt x="155" y="86"/>
                    </a:cubicBezTo>
                    <a:cubicBezTo>
                      <a:pt x="155" y="86"/>
                      <a:pt x="156" y="75"/>
                      <a:pt x="144" y="77"/>
                    </a:cubicBezTo>
                    <a:cubicBezTo>
                      <a:pt x="144" y="77"/>
                      <a:pt x="72" y="19"/>
                      <a:pt x="17" y="0"/>
                    </a:cubicBezTo>
                    <a:cubicBezTo>
                      <a:pt x="17" y="0"/>
                      <a:pt x="0" y="4"/>
                      <a:pt x="5" y="17"/>
                    </a:cubicBezTo>
                    <a:cubicBezTo>
                      <a:pt x="5" y="17"/>
                      <a:pt x="30" y="71"/>
                      <a:pt x="103" y="128"/>
                    </a:cubicBezTo>
                    <a:cubicBezTo>
                      <a:pt x="103" y="128"/>
                      <a:pt x="113" y="146"/>
                      <a:pt x="125" y="140"/>
                    </a:cubicBezTo>
                    <a:cubicBezTo>
                      <a:pt x="125" y="140"/>
                      <a:pt x="124" y="140"/>
                      <a:pt x="123" y="138"/>
                    </a:cubicBezTo>
                    <a:cubicBezTo>
                      <a:pt x="555" y="508"/>
                      <a:pt x="555" y="508"/>
                      <a:pt x="555" y="508"/>
                    </a:cubicBezTo>
                    <a:cubicBezTo>
                      <a:pt x="555" y="508"/>
                      <a:pt x="556" y="506"/>
                      <a:pt x="557" y="503"/>
                    </a:cubicBezTo>
                    <a:cubicBezTo>
                      <a:pt x="556" y="506"/>
                      <a:pt x="555" y="508"/>
                      <a:pt x="555" y="508"/>
                    </a:cubicBezTo>
                    <a:cubicBezTo>
                      <a:pt x="581" y="507"/>
                      <a:pt x="590" y="476"/>
                      <a:pt x="590" y="476"/>
                    </a:cubicBezTo>
                    <a:lnTo>
                      <a:pt x="229" y="166"/>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íşḷíḓè"/>
              <p:cNvSpPr/>
              <p:nvPr/>
            </p:nvSpPr>
            <p:spPr bwMode="auto">
              <a:xfrm>
                <a:off x="10610850" y="4298950"/>
                <a:ext cx="649288" cy="446088"/>
              </a:xfrm>
              <a:custGeom>
                <a:avLst/>
                <a:gdLst>
                  <a:gd name="T0" fmla="*/ 228 w 250"/>
                  <a:gd name="T1" fmla="*/ 166 h 172"/>
                  <a:gd name="T2" fmla="*/ 155 w 250"/>
                  <a:gd name="T3" fmla="*/ 86 h 172"/>
                  <a:gd name="T4" fmla="*/ 144 w 250"/>
                  <a:gd name="T5" fmla="*/ 77 h 172"/>
                  <a:gd name="T6" fmla="*/ 17 w 250"/>
                  <a:gd name="T7" fmla="*/ 0 h 172"/>
                  <a:gd name="T8" fmla="*/ 5 w 250"/>
                  <a:gd name="T9" fmla="*/ 17 h 172"/>
                  <a:gd name="T10" fmla="*/ 103 w 250"/>
                  <a:gd name="T11" fmla="*/ 128 h 172"/>
                  <a:gd name="T12" fmla="*/ 125 w 250"/>
                  <a:gd name="T13" fmla="*/ 140 h 172"/>
                  <a:gd name="T14" fmla="*/ 113 w 250"/>
                  <a:gd name="T15" fmla="*/ 120 h 172"/>
                  <a:gd name="T16" fmla="*/ 128 w 250"/>
                  <a:gd name="T17" fmla="*/ 102 h 172"/>
                  <a:gd name="T18" fmla="*/ 135 w 250"/>
                  <a:gd name="T19" fmla="*/ 102 h 172"/>
                  <a:gd name="T20" fmla="*/ 228 w 250"/>
                  <a:gd name="T21" fmla="*/ 1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172">
                    <a:moveTo>
                      <a:pt x="228" y="166"/>
                    </a:moveTo>
                    <a:cubicBezTo>
                      <a:pt x="228" y="166"/>
                      <a:pt x="250" y="160"/>
                      <a:pt x="155" y="86"/>
                    </a:cubicBezTo>
                    <a:cubicBezTo>
                      <a:pt x="155" y="86"/>
                      <a:pt x="156" y="75"/>
                      <a:pt x="144" y="77"/>
                    </a:cubicBezTo>
                    <a:cubicBezTo>
                      <a:pt x="144" y="77"/>
                      <a:pt x="72" y="19"/>
                      <a:pt x="17" y="0"/>
                    </a:cubicBezTo>
                    <a:cubicBezTo>
                      <a:pt x="17" y="0"/>
                      <a:pt x="0" y="4"/>
                      <a:pt x="5" y="17"/>
                    </a:cubicBezTo>
                    <a:cubicBezTo>
                      <a:pt x="5" y="17"/>
                      <a:pt x="30" y="71"/>
                      <a:pt x="103" y="128"/>
                    </a:cubicBezTo>
                    <a:cubicBezTo>
                      <a:pt x="103" y="128"/>
                      <a:pt x="113" y="146"/>
                      <a:pt x="125" y="140"/>
                    </a:cubicBezTo>
                    <a:cubicBezTo>
                      <a:pt x="125" y="140"/>
                      <a:pt x="121" y="138"/>
                      <a:pt x="113" y="120"/>
                    </a:cubicBezTo>
                    <a:cubicBezTo>
                      <a:pt x="113" y="120"/>
                      <a:pt x="121" y="100"/>
                      <a:pt x="128" y="102"/>
                    </a:cubicBezTo>
                    <a:cubicBezTo>
                      <a:pt x="128" y="102"/>
                      <a:pt x="128" y="102"/>
                      <a:pt x="135" y="102"/>
                    </a:cubicBezTo>
                    <a:cubicBezTo>
                      <a:pt x="135" y="102"/>
                      <a:pt x="207" y="172"/>
                      <a:pt x="228" y="166"/>
                    </a:cubicBezTo>
                    <a:close/>
                  </a:path>
                </a:pathLst>
              </a:custGeom>
              <a:solidFill>
                <a:srgbClr val="CC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ïśliḍè"/>
              <p:cNvSpPr/>
              <p:nvPr/>
            </p:nvSpPr>
            <p:spPr bwMode="auto">
              <a:xfrm>
                <a:off x="10883900" y="4524375"/>
                <a:ext cx="1258888" cy="1092200"/>
              </a:xfrm>
              <a:custGeom>
                <a:avLst/>
                <a:gdLst>
                  <a:gd name="T0" fmla="*/ 485 w 485"/>
                  <a:gd name="T1" fmla="*/ 389 h 421"/>
                  <a:gd name="T2" fmla="*/ 32 w 485"/>
                  <a:gd name="T3" fmla="*/ 0 h 421"/>
                  <a:gd name="T4" fmla="*/ 0 w 485"/>
                  <a:gd name="T5" fmla="*/ 35 h 421"/>
                  <a:gd name="T6" fmla="*/ 450 w 485"/>
                  <a:gd name="T7" fmla="*/ 421 h 421"/>
                  <a:gd name="T8" fmla="*/ 485 w 485"/>
                  <a:gd name="T9" fmla="*/ 389 h 421"/>
                </a:gdLst>
                <a:ahLst/>
                <a:cxnLst>
                  <a:cxn ang="0">
                    <a:pos x="T0" y="T1"/>
                  </a:cxn>
                  <a:cxn ang="0">
                    <a:pos x="T2" y="T3"/>
                  </a:cxn>
                  <a:cxn ang="0">
                    <a:pos x="T4" y="T5"/>
                  </a:cxn>
                  <a:cxn ang="0">
                    <a:pos x="T6" y="T7"/>
                  </a:cxn>
                  <a:cxn ang="0">
                    <a:pos x="T8" y="T9"/>
                  </a:cxn>
                </a:cxnLst>
                <a:rect l="0" t="0" r="r" b="b"/>
                <a:pathLst>
                  <a:path w="485" h="421">
                    <a:moveTo>
                      <a:pt x="485" y="389"/>
                    </a:moveTo>
                    <a:cubicBezTo>
                      <a:pt x="32" y="0"/>
                      <a:pt x="32" y="0"/>
                      <a:pt x="32" y="0"/>
                    </a:cubicBezTo>
                    <a:cubicBezTo>
                      <a:pt x="32" y="0"/>
                      <a:pt x="2" y="9"/>
                      <a:pt x="0" y="35"/>
                    </a:cubicBezTo>
                    <a:cubicBezTo>
                      <a:pt x="450" y="421"/>
                      <a:pt x="450" y="421"/>
                      <a:pt x="450" y="421"/>
                    </a:cubicBezTo>
                    <a:cubicBezTo>
                      <a:pt x="450" y="421"/>
                      <a:pt x="456" y="390"/>
                      <a:pt x="485" y="389"/>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ïṧļíde"/>
              <p:cNvSpPr/>
              <p:nvPr/>
            </p:nvSpPr>
            <p:spPr bwMode="auto">
              <a:xfrm>
                <a:off x="10909300" y="4538663"/>
                <a:ext cx="1198563" cy="1017588"/>
              </a:xfrm>
              <a:custGeom>
                <a:avLst/>
                <a:gdLst>
                  <a:gd name="T0" fmla="*/ 462 w 462"/>
                  <a:gd name="T1" fmla="*/ 387 h 392"/>
                  <a:gd name="T2" fmla="*/ 9 w 462"/>
                  <a:gd name="T3" fmla="*/ 0 h 392"/>
                  <a:gd name="T4" fmla="*/ 0 w 462"/>
                  <a:gd name="T5" fmla="*/ 8 h 392"/>
                  <a:gd name="T6" fmla="*/ 453 w 462"/>
                  <a:gd name="T7" fmla="*/ 392 h 392"/>
                  <a:gd name="T8" fmla="*/ 462 w 462"/>
                  <a:gd name="T9" fmla="*/ 387 h 392"/>
                </a:gdLst>
                <a:ahLst/>
                <a:cxnLst>
                  <a:cxn ang="0">
                    <a:pos x="T0" y="T1"/>
                  </a:cxn>
                  <a:cxn ang="0">
                    <a:pos x="T2" y="T3"/>
                  </a:cxn>
                  <a:cxn ang="0">
                    <a:pos x="T4" y="T5"/>
                  </a:cxn>
                  <a:cxn ang="0">
                    <a:pos x="T6" y="T7"/>
                  </a:cxn>
                  <a:cxn ang="0">
                    <a:pos x="T8" y="T9"/>
                  </a:cxn>
                </a:cxnLst>
                <a:rect l="0" t="0" r="r" b="b"/>
                <a:pathLst>
                  <a:path w="462" h="392">
                    <a:moveTo>
                      <a:pt x="462" y="387"/>
                    </a:moveTo>
                    <a:cubicBezTo>
                      <a:pt x="9" y="0"/>
                      <a:pt x="9" y="0"/>
                      <a:pt x="9" y="0"/>
                    </a:cubicBezTo>
                    <a:cubicBezTo>
                      <a:pt x="0" y="8"/>
                      <a:pt x="0" y="8"/>
                      <a:pt x="0" y="8"/>
                    </a:cubicBezTo>
                    <a:cubicBezTo>
                      <a:pt x="453" y="392"/>
                      <a:pt x="453" y="392"/>
                      <a:pt x="453" y="392"/>
                    </a:cubicBezTo>
                    <a:cubicBezTo>
                      <a:pt x="453" y="392"/>
                      <a:pt x="456" y="389"/>
                      <a:pt x="462" y="387"/>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iṩ1íḍê"/>
              <p:cNvSpPr/>
              <p:nvPr/>
            </p:nvSpPr>
            <p:spPr bwMode="auto">
              <a:xfrm>
                <a:off x="12050713" y="5526088"/>
                <a:ext cx="92075" cy="90488"/>
              </a:xfrm>
              <a:custGeom>
                <a:avLst/>
                <a:gdLst>
                  <a:gd name="T0" fmla="*/ 35 w 35"/>
                  <a:gd name="T1" fmla="*/ 3 h 35"/>
                  <a:gd name="T2" fmla="*/ 0 w 35"/>
                  <a:gd name="T3" fmla="*/ 35 h 35"/>
                  <a:gd name="T4" fmla="*/ 35 w 35"/>
                  <a:gd name="T5" fmla="*/ 3 h 35"/>
                </a:gdLst>
                <a:ahLst/>
                <a:cxnLst>
                  <a:cxn ang="0">
                    <a:pos x="T0" y="T1"/>
                  </a:cxn>
                  <a:cxn ang="0">
                    <a:pos x="T2" y="T3"/>
                  </a:cxn>
                  <a:cxn ang="0">
                    <a:pos x="T4" y="T5"/>
                  </a:cxn>
                </a:cxnLst>
                <a:rect l="0" t="0" r="r" b="b"/>
                <a:pathLst>
                  <a:path w="35" h="35">
                    <a:moveTo>
                      <a:pt x="35" y="3"/>
                    </a:moveTo>
                    <a:cubicBezTo>
                      <a:pt x="35" y="3"/>
                      <a:pt x="26" y="34"/>
                      <a:pt x="0" y="35"/>
                    </a:cubicBezTo>
                    <a:cubicBezTo>
                      <a:pt x="0" y="35"/>
                      <a:pt x="8" y="0"/>
                      <a:pt x="35" y="3"/>
                    </a:cubicBezTo>
                    <a:close/>
                  </a:path>
                </a:pathLst>
              </a:custGeom>
              <a:solidFill>
                <a:srgbClr val="D3465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ïṡľíḍé"/>
              <p:cNvSpPr/>
              <p:nvPr/>
            </p:nvSpPr>
            <p:spPr bwMode="auto">
              <a:xfrm>
                <a:off x="10336212" y="4656138"/>
                <a:ext cx="1693863" cy="1103313"/>
              </a:xfrm>
              <a:custGeom>
                <a:avLst/>
                <a:gdLst>
                  <a:gd name="T0" fmla="*/ 646 w 653"/>
                  <a:gd name="T1" fmla="*/ 382 h 425"/>
                  <a:gd name="T2" fmla="*/ 643 w 653"/>
                  <a:gd name="T3" fmla="*/ 384 h 425"/>
                  <a:gd name="T4" fmla="*/ 646 w 653"/>
                  <a:gd name="T5" fmla="*/ 382 h 425"/>
                  <a:gd name="T6" fmla="*/ 168 w 653"/>
                  <a:gd name="T7" fmla="*/ 79 h 425"/>
                  <a:gd name="T8" fmla="*/ 150 w 653"/>
                  <a:gd name="T9" fmla="*/ 61 h 425"/>
                  <a:gd name="T10" fmla="*/ 15 w 653"/>
                  <a:gd name="T11" fmla="*/ 1 h 425"/>
                  <a:gd name="T12" fmla="*/ 2 w 653"/>
                  <a:gd name="T13" fmla="*/ 17 h 425"/>
                  <a:gd name="T14" fmla="*/ 113 w 653"/>
                  <a:gd name="T15" fmla="*/ 116 h 425"/>
                  <a:gd name="T16" fmla="*/ 125 w 653"/>
                  <a:gd name="T17" fmla="*/ 124 h 425"/>
                  <a:gd name="T18" fmla="*/ 223 w 653"/>
                  <a:gd name="T19" fmla="*/ 171 h 425"/>
                  <a:gd name="T20" fmla="*/ 626 w 653"/>
                  <a:gd name="T21" fmla="*/ 425 h 425"/>
                  <a:gd name="T22" fmla="*/ 646 w 653"/>
                  <a:gd name="T23" fmla="*/ 382 h 425"/>
                  <a:gd name="T24" fmla="*/ 642 w 653"/>
                  <a:gd name="T25" fmla="*/ 384 h 425"/>
                  <a:gd name="T26" fmla="*/ 642 w 653"/>
                  <a:gd name="T27" fmla="*/ 385 h 425"/>
                  <a:gd name="T28" fmla="*/ 642 w 653"/>
                  <a:gd name="T29" fmla="*/ 384 h 425"/>
                  <a:gd name="T30" fmla="*/ 168 w 653"/>
                  <a:gd name="T31" fmla="*/ 79 h 425"/>
                  <a:gd name="T32" fmla="*/ 165 w 653"/>
                  <a:gd name="T33" fmla="*/ 78 h 425"/>
                  <a:gd name="T34" fmla="*/ 168 w 653"/>
                  <a:gd name="T35" fmla="*/ 79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3" h="425">
                    <a:moveTo>
                      <a:pt x="646" y="382"/>
                    </a:moveTo>
                    <a:cubicBezTo>
                      <a:pt x="646" y="382"/>
                      <a:pt x="645" y="383"/>
                      <a:pt x="643" y="384"/>
                    </a:cubicBezTo>
                    <a:cubicBezTo>
                      <a:pt x="645" y="383"/>
                      <a:pt x="646" y="382"/>
                      <a:pt x="646" y="382"/>
                    </a:cubicBezTo>
                    <a:cubicBezTo>
                      <a:pt x="168" y="79"/>
                      <a:pt x="168" y="79"/>
                      <a:pt x="168" y="79"/>
                    </a:cubicBezTo>
                    <a:cubicBezTo>
                      <a:pt x="170" y="66"/>
                      <a:pt x="150" y="61"/>
                      <a:pt x="150" y="61"/>
                    </a:cubicBezTo>
                    <a:cubicBezTo>
                      <a:pt x="74" y="9"/>
                      <a:pt x="15" y="1"/>
                      <a:pt x="15" y="1"/>
                    </a:cubicBezTo>
                    <a:cubicBezTo>
                      <a:pt x="0" y="0"/>
                      <a:pt x="2" y="17"/>
                      <a:pt x="2" y="17"/>
                    </a:cubicBezTo>
                    <a:cubicBezTo>
                      <a:pt x="36" y="64"/>
                      <a:pt x="113" y="116"/>
                      <a:pt x="113" y="116"/>
                    </a:cubicBezTo>
                    <a:cubicBezTo>
                      <a:pt x="114" y="128"/>
                      <a:pt x="125" y="124"/>
                      <a:pt x="125" y="124"/>
                    </a:cubicBezTo>
                    <a:cubicBezTo>
                      <a:pt x="213" y="185"/>
                      <a:pt x="222" y="174"/>
                      <a:pt x="223" y="171"/>
                    </a:cubicBezTo>
                    <a:cubicBezTo>
                      <a:pt x="626" y="425"/>
                      <a:pt x="626" y="425"/>
                      <a:pt x="626" y="425"/>
                    </a:cubicBezTo>
                    <a:cubicBezTo>
                      <a:pt x="626" y="425"/>
                      <a:pt x="653" y="406"/>
                      <a:pt x="646" y="382"/>
                    </a:cubicBezTo>
                    <a:close/>
                    <a:moveTo>
                      <a:pt x="642" y="384"/>
                    </a:moveTo>
                    <a:cubicBezTo>
                      <a:pt x="642" y="384"/>
                      <a:pt x="642" y="385"/>
                      <a:pt x="642" y="385"/>
                    </a:cubicBezTo>
                    <a:cubicBezTo>
                      <a:pt x="642" y="385"/>
                      <a:pt x="642" y="384"/>
                      <a:pt x="642" y="384"/>
                    </a:cubicBezTo>
                    <a:close/>
                    <a:moveTo>
                      <a:pt x="168" y="79"/>
                    </a:moveTo>
                    <a:cubicBezTo>
                      <a:pt x="165" y="78"/>
                      <a:pt x="165" y="78"/>
                      <a:pt x="165" y="78"/>
                    </a:cubicBezTo>
                    <a:cubicBezTo>
                      <a:pt x="167" y="79"/>
                      <a:pt x="168" y="79"/>
                      <a:pt x="168" y="79"/>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ïṧľîḋè"/>
              <p:cNvSpPr/>
              <p:nvPr/>
            </p:nvSpPr>
            <p:spPr bwMode="auto">
              <a:xfrm>
                <a:off x="10639425" y="4767263"/>
                <a:ext cx="1365250" cy="935038"/>
              </a:xfrm>
              <a:custGeom>
                <a:avLst/>
                <a:gdLst>
                  <a:gd name="T0" fmla="*/ 506 w 526"/>
                  <a:gd name="T1" fmla="*/ 360 h 360"/>
                  <a:gd name="T2" fmla="*/ 0 w 526"/>
                  <a:gd name="T3" fmla="*/ 41 h 360"/>
                  <a:gd name="T4" fmla="*/ 25 w 526"/>
                  <a:gd name="T5" fmla="*/ 0 h 360"/>
                  <a:gd name="T6" fmla="*/ 526 w 526"/>
                  <a:gd name="T7" fmla="*/ 317 h 360"/>
                  <a:gd name="T8" fmla="*/ 506 w 526"/>
                  <a:gd name="T9" fmla="*/ 360 h 360"/>
                </a:gdLst>
                <a:ahLst/>
                <a:cxnLst>
                  <a:cxn ang="0">
                    <a:pos x="T0" y="T1"/>
                  </a:cxn>
                  <a:cxn ang="0">
                    <a:pos x="T2" y="T3"/>
                  </a:cxn>
                  <a:cxn ang="0">
                    <a:pos x="T4" y="T5"/>
                  </a:cxn>
                  <a:cxn ang="0">
                    <a:pos x="T6" y="T7"/>
                  </a:cxn>
                  <a:cxn ang="0">
                    <a:pos x="T8" y="T9"/>
                  </a:cxn>
                </a:cxnLst>
                <a:rect l="0" t="0" r="r" b="b"/>
                <a:pathLst>
                  <a:path w="526" h="360">
                    <a:moveTo>
                      <a:pt x="506" y="360"/>
                    </a:moveTo>
                    <a:cubicBezTo>
                      <a:pt x="0" y="41"/>
                      <a:pt x="0" y="41"/>
                      <a:pt x="0" y="41"/>
                    </a:cubicBezTo>
                    <a:cubicBezTo>
                      <a:pt x="0" y="41"/>
                      <a:pt x="1" y="10"/>
                      <a:pt x="25" y="0"/>
                    </a:cubicBezTo>
                    <a:cubicBezTo>
                      <a:pt x="526" y="317"/>
                      <a:pt x="526" y="317"/>
                      <a:pt x="526" y="317"/>
                    </a:cubicBezTo>
                    <a:cubicBezTo>
                      <a:pt x="526" y="317"/>
                      <a:pt x="499" y="332"/>
                      <a:pt x="506" y="360"/>
                    </a:cubicBezTo>
                    <a:close/>
                  </a:path>
                </a:pathLst>
              </a:cu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íşlíḓê"/>
              <p:cNvSpPr/>
              <p:nvPr/>
            </p:nvSpPr>
            <p:spPr bwMode="auto">
              <a:xfrm>
                <a:off x="10629900" y="4827588"/>
                <a:ext cx="1343025" cy="817563"/>
              </a:xfrm>
              <a:custGeom>
                <a:avLst/>
                <a:gdLst>
                  <a:gd name="T0" fmla="*/ 518 w 518"/>
                  <a:gd name="T1" fmla="*/ 308 h 315"/>
                  <a:gd name="T2" fmla="*/ 8 w 518"/>
                  <a:gd name="T3" fmla="*/ 0 h 315"/>
                  <a:gd name="T4" fmla="*/ 0 w 518"/>
                  <a:gd name="T5" fmla="*/ 9 h 315"/>
                  <a:gd name="T6" fmla="*/ 510 w 518"/>
                  <a:gd name="T7" fmla="*/ 315 h 315"/>
                  <a:gd name="T8" fmla="*/ 518 w 518"/>
                  <a:gd name="T9" fmla="*/ 308 h 315"/>
                </a:gdLst>
                <a:ahLst/>
                <a:cxnLst>
                  <a:cxn ang="0">
                    <a:pos x="T0" y="T1"/>
                  </a:cxn>
                  <a:cxn ang="0">
                    <a:pos x="T2" y="T3"/>
                  </a:cxn>
                  <a:cxn ang="0">
                    <a:pos x="T4" y="T5"/>
                  </a:cxn>
                  <a:cxn ang="0">
                    <a:pos x="T6" y="T7"/>
                  </a:cxn>
                  <a:cxn ang="0">
                    <a:pos x="T8" y="T9"/>
                  </a:cxn>
                </a:cxnLst>
                <a:rect l="0" t="0" r="r" b="b"/>
                <a:pathLst>
                  <a:path w="518" h="315">
                    <a:moveTo>
                      <a:pt x="518" y="308"/>
                    </a:moveTo>
                    <a:cubicBezTo>
                      <a:pt x="8" y="0"/>
                      <a:pt x="8" y="0"/>
                      <a:pt x="8" y="0"/>
                    </a:cubicBezTo>
                    <a:cubicBezTo>
                      <a:pt x="0" y="9"/>
                      <a:pt x="0" y="9"/>
                      <a:pt x="0" y="9"/>
                    </a:cubicBezTo>
                    <a:cubicBezTo>
                      <a:pt x="510" y="315"/>
                      <a:pt x="510" y="315"/>
                      <a:pt x="510" y="315"/>
                    </a:cubicBezTo>
                    <a:cubicBezTo>
                      <a:pt x="510" y="315"/>
                      <a:pt x="512" y="311"/>
                      <a:pt x="518" y="308"/>
                    </a:cubicBezTo>
                    <a:close/>
                  </a:path>
                </a:pathLst>
              </a:custGeom>
              <a:solidFill>
                <a:srgbClr val="F793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ïsľïḑè"/>
              <p:cNvSpPr/>
              <p:nvPr/>
            </p:nvSpPr>
            <p:spPr bwMode="auto">
              <a:xfrm>
                <a:off x="10328275" y="4598988"/>
                <a:ext cx="581025" cy="498475"/>
              </a:xfrm>
              <a:custGeom>
                <a:avLst/>
                <a:gdLst>
                  <a:gd name="T0" fmla="*/ 223 w 224"/>
                  <a:gd name="T1" fmla="*/ 171 h 192"/>
                  <a:gd name="T2" fmla="*/ 125 w 224"/>
                  <a:gd name="T3" fmla="*/ 124 h 192"/>
                  <a:gd name="T4" fmla="*/ 113 w 224"/>
                  <a:gd name="T5" fmla="*/ 117 h 192"/>
                  <a:gd name="T6" fmla="*/ 2 w 224"/>
                  <a:gd name="T7" fmla="*/ 17 h 192"/>
                  <a:gd name="T8" fmla="*/ 15 w 224"/>
                  <a:gd name="T9" fmla="*/ 1 h 192"/>
                  <a:gd name="T10" fmla="*/ 150 w 224"/>
                  <a:gd name="T11" fmla="*/ 62 h 192"/>
                  <a:gd name="T12" fmla="*/ 168 w 224"/>
                  <a:gd name="T13" fmla="*/ 80 h 192"/>
                  <a:gd name="T14" fmla="*/ 144 w 224"/>
                  <a:gd name="T15" fmla="*/ 74 h 192"/>
                  <a:gd name="T16" fmla="*/ 132 w 224"/>
                  <a:gd name="T17" fmla="*/ 94 h 192"/>
                  <a:gd name="T18" fmla="*/ 134 w 224"/>
                  <a:gd name="T19" fmla="*/ 100 h 192"/>
                  <a:gd name="T20" fmla="*/ 223 w 224"/>
                  <a:gd name="T21" fmla="*/ 17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92">
                    <a:moveTo>
                      <a:pt x="223" y="171"/>
                    </a:moveTo>
                    <a:cubicBezTo>
                      <a:pt x="223" y="171"/>
                      <a:pt x="224" y="192"/>
                      <a:pt x="125" y="124"/>
                    </a:cubicBezTo>
                    <a:cubicBezTo>
                      <a:pt x="125" y="124"/>
                      <a:pt x="114" y="128"/>
                      <a:pt x="113" y="117"/>
                    </a:cubicBezTo>
                    <a:cubicBezTo>
                      <a:pt x="113" y="117"/>
                      <a:pt x="36" y="64"/>
                      <a:pt x="2" y="17"/>
                    </a:cubicBezTo>
                    <a:cubicBezTo>
                      <a:pt x="2" y="17"/>
                      <a:pt x="0" y="0"/>
                      <a:pt x="15" y="1"/>
                    </a:cubicBezTo>
                    <a:cubicBezTo>
                      <a:pt x="15" y="1"/>
                      <a:pt x="74" y="9"/>
                      <a:pt x="150" y="62"/>
                    </a:cubicBezTo>
                    <a:cubicBezTo>
                      <a:pt x="150" y="62"/>
                      <a:pt x="170" y="66"/>
                      <a:pt x="168" y="80"/>
                    </a:cubicBezTo>
                    <a:cubicBezTo>
                      <a:pt x="168" y="80"/>
                      <a:pt x="165" y="76"/>
                      <a:pt x="144" y="74"/>
                    </a:cubicBezTo>
                    <a:cubicBezTo>
                      <a:pt x="144" y="74"/>
                      <a:pt x="128" y="87"/>
                      <a:pt x="132" y="94"/>
                    </a:cubicBezTo>
                    <a:cubicBezTo>
                      <a:pt x="132" y="94"/>
                      <a:pt x="133" y="93"/>
                      <a:pt x="134" y="100"/>
                    </a:cubicBezTo>
                    <a:cubicBezTo>
                      <a:pt x="134" y="100"/>
                      <a:pt x="222" y="148"/>
                      <a:pt x="223" y="17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îṣľïdè"/>
              <p:cNvSpPr/>
              <p:nvPr/>
            </p:nvSpPr>
            <p:spPr bwMode="auto">
              <a:xfrm>
                <a:off x="11923713" y="5589588"/>
                <a:ext cx="98425" cy="112713"/>
              </a:xfrm>
              <a:custGeom>
                <a:avLst/>
                <a:gdLst>
                  <a:gd name="T0" fmla="*/ 11 w 38"/>
                  <a:gd name="T1" fmla="*/ 43 h 43"/>
                  <a:gd name="T2" fmla="*/ 31 w 38"/>
                  <a:gd name="T3" fmla="*/ 0 h 43"/>
                  <a:gd name="T4" fmla="*/ 11 w 38"/>
                  <a:gd name="T5" fmla="*/ 43 h 43"/>
                </a:gdLst>
                <a:ahLst/>
                <a:cxnLst>
                  <a:cxn ang="0">
                    <a:pos x="T0" y="T1"/>
                  </a:cxn>
                  <a:cxn ang="0">
                    <a:pos x="T2" y="T3"/>
                  </a:cxn>
                  <a:cxn ang="0">
                    <a:pos x="T4" y="T5"/>
                  </a:cxn>
                </a:cxnLst>
                <a:rect l="0" t="0" r="r" b="b"/>
                <a:pathLst>
                  <a:path w="38" h="43">
                    <a:moveTo>
                      <a:pt x="11" y="43"/>
                    </a:moveTo>
                    <a:cubicBezTo>
                      <a:pt x="11" y="43"/>
                      <a:pt x="38" y="25"/>
                      <a:pt x="31" y="0"/>
                    </a:cubicBezTo>
                    <a:cubicBezTo>
                      <a:pt x="31" y="0"/>
                      <a:pt x="0" y="18"/>
                      <a:pt x="11" y="4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grpSp>
      <p:sp>
        <p:nvSpPr>
          <p:cNvPr id="5" name="文本框 4"/>
          <p:cNvSpPr txBox="1"/>
          <p:nvPr/>
        </p:nvSpPr>
        <p:spPr>
          <a:xfrm>
            <a:off x="1200785" y="2626360"/>
            <a:ext cx="434975" cy="95313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易燃易爆</a:t>
            </a:r>
            <a:endParaRPr lang="zh-CN" altLang="en-US" sz="1400" b="1">
              <a:solidFill>
                <a:srgbClr val="C00000"/>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（2）受限空间作业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1107440" y="1251585"/>
            <a:ext cx="11017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危害分析</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1012190" y="1957705"/>
            <a:ext cx="5720080" cy="2030095"/>
          </a:xfrm>
          <a:prstGeom prst="rect">
            <a:avLst/>
          </a:prstGeom>
          <a:noFill/>
        </p:spPr>
        <p:txBody>
          <a:bodyPr wrap="square" rtlCol="0" anchor="t">
            <a:spAutoFit/>
          </a:bodyPr>
          <a:lstStyle/>
          <a:p>
            <a:pPr marL="539750" indent="-457200" fontAlgn="auto">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硫化氢（H2S）在以下含量(PPM) 时人体的症状</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457200" fontAlgn="auto">
              <a:lnSpc>
                <a:spcPct val="150000"/>
              </a:lnSpc>
              <a:buFont typeface="Wingdings" panose="05000000000000000000" charset="0"/>
              <a:buChar char="l"/>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10                     容许浓度                            8 小时</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457200" fontAlgn="auto">
              <a:lnSpc>
                <a:spcPct val="150000"/>
              </a:lnSpc>
              <a:buFont typeface="Wingdings" panose="05000000000000000000" charset="0"/>
              <a:buChar char="l"/>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50-100	 轻微的眼部和呼吸不适       1 小时</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457200" fontAlgn="auto">
              <a:lnSpc>
                <a:spcPct val="150000"/>
              </a:lnSpc>
              <a:buFont typeface="Wingdings" panose="05000000000000000000" charset="0"/>
              <a:buChar char="l"/>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200-300            明显的眼部和呼吸不适	       1 小时</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457200" fontAlgn="auto">
              <a:lnSpc>
                <a:spcPct val="150000"/>
              </a:lnSpc>
              <a:buFont typeface="Wingdings" panose="05000000000000000000" charset="0"/>
              <a:buChar char="l"/>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500-700	 意识丧失或死亡                 30-60 分钟</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457200" fontAlgn="auto">
              <a:lnSpc>
                <a:spcPct val="150000"/>
              </a:lnSpc>
              <a:buFont typeface="Wingdings" panose="05000000000000000000" charset="0"/>
              <a:buChar char="l"/>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﹥1000              意识丧失或死亡                  几秒钟</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 name="04d90ce7-2345-45c2-9d01-395b18d1688b"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5768975" y="768350"/>
            <a:ext cx="3133725" cy="2407285"/>
            <a:chOff x="4163019" y="1944464"/>
            <a:chExt cx="3865962" cy="2969073"/>
          </a:xfrm>
        </p:grpSpPr>
        <p:grpSp>
          <p:nvGrpSpPr>
            <p:cNvPr id="7" name="išļîḑè"/>
            <p:cNvGrpSpPr/>
            <p:nvPr/>
          </p:nvGrpSpPr>
          <p:grpSpPr>
            <a:xfrm rot="2384808">
              <a:off x="4163019" y="1944464"/>
              <a:ext cx="2662292" cy="2969073"/>
              <a:chOff x="11382375" y="2459037"/>
              <a:chExt cx="3595688" cy="4010026"/>
            </a:xfrm>
          </p:grpSpPr>
          <p:sp>
            <p:nvSpPr>
              <p:cNvPr id="8" name="îṩlîďè"/>
              <p:cNvSpPr/>
              <p:nvPr/>
            </p:nvSpPr>
            <p:spPr bwMode="auto">
              <a:xfrm>
                <a:off x="11382375" y="2459037"/>
                <a:ext cx="3559175" cy="4010026"/>
              </a:xfrm>
              <a:custGeom>
                <a:avLst/>
                <a:gdLst>
                  <a:gd name="T0" fmla="*/ 865 w 1372"/>
                  <a:gd name="T1" fmla="*/ 0 h 1546"/>
                  <a:gd name="T2" fmla="*/ 494 w 1372"/>
                  <a:gd name="T3" fmla="*/ 160 h 1546"/>
                  <a:gd name="T4" fmla="*/ 489 w 1372"/>
                  <a:gd name="T5" fmla="*/ 150 h 1546"/>
                  <a:gd name="T6" fmla="*/ 428 w 1372"/>
                  <a:gd name="T7" fmla="*/ 176 h 1546"/>
                  <a:gd name="T8" fmla="*/ 409 w 1372"/>
                  <a:gd name="T9" fmla="*/ 143 h 1546"/>
                  <a:gd name="T10" fmla="*/ 408 w 1372"/>
                  <a:gd name="T11" fmla="*/ 141 h 1546"/>
                  <a:gd name="T12" fmla="*/ 409 w 1372"/>
                  <a:gd name="T13" fmla="*/ 140 h 1546"/>
                  <a:gd name="T14" fmla="*/ 416 w 1372"/>
                  <a:gd name="T15" fmla="*/ 112 h 1546"/>
                  <a:gd name="T16" fmla="*/ 381 w 1372"/>
                  <a:gd name="T17" fmla="*/ 99 h 1546"/>
                  <a:gd name="T18" fmla="*/ 374 w 1372"/>
                  <a:gd name="T19" fmla="*/ 101 h 1546"/>
                  <a:gd name="T20" fmla="*/ 367 w 1372"/>
                  <a:gd name="T21" fmla="*/ 105 h 1546"/>
                  <a:gd name="T22" fmla="*/ 354 w 1372"/>
                  <a:gd name="T23" fmla="*/ 139 h 1546"/>
                  <a:gd name="T24" fmla="*/ 379 w 1372"/>
                  <a:gd name="T25" fmla="*/ 153 h 1546"/>
                  <a:gd name="T26" fmla="*/ 380 w 1372"/>
                  <a:gd name="T27" fmla="*/ 153 h 1546"/>
                  <a:gd name="T28" fmla="*/ 381 w 1372"/>
                  <a:gd name="T29" fmla="*/ 155 h 1546"/>
                  <a:gd name="T30" fmla="*/ 392 w 1372"/>
                  <a:gd name="T31" fmla="*/ 192 h 1546"/>
                  <a:gd name="T32" fmla="*/ 330 w 1372"/>
                  <a:gd name="T33" fmla="*/ 219 h 1546"/>
                  <a:gd name="T34" fmla="*/ 334 w 1372"/>
                  <a:gd name="T35" fmla="*/ 229 h 1546"/>
                  <a:gd name="T36" fmla="*/ 0 w 1372"/>
                  <a:gd name="T37" fmla="*/ 373 h 1546"/>
                  <a:gd name="T38" fmla="*/ 507 w 1372"/>
                  <a:gd name="T39" fmla="*/ 1546 h 1546"/>
                  <a:gd name="T40" fmla="*/ 1372 w 1372"/>
                  <a:gd name="T41" fmla="*/ 1173 h 1546"/>
                  <a:gd name="T42" fmla="*/ 865 w 1372"/>
                  <a:gd name="T43" fmla="*/ 0 h 1546"/>
                  <a:gd name="T44" fmla="*/ 385 w 1372"/>
                  <a:gd name="T45" fmla="*/ 153 h 1546"/>
                  <a:gd name="T46" fmla="*/ 383 w 1372"/>
                  <a:gd name="T47" fmla="*/ 149 h 1546"/>
                  <a:gd name="T48" fmla="*/ 379 w 1372"/>
                  <a:gd name="T49" fmla="*/ 148 h 1546"/>
                  <a:gd name="T50" fmla="*/ 372 w 1372"/>
                  <a:gd name="T51" fmla="*/ 148 h 1546"/>
                  <a:gd name="T52" fmla="*/ 358 w 1372"/>
                  <a:gd name="T53" fmla="*/ 137 h 1546"/>
                  <a:gd name="T54" fmla="*/ 360 w 1372"/>
                  <a:gd name="T55" fmla="*/ 120 h 1546"/>
                  <a:gd name="T56" fmla="*/ 366 w 1372"/>
                  <a:gd name="T57" fmla="*/ 111 h 1546"/>
                  <a:gd name="T58" fmla="*/ 376 w 1372"/>
                  <a:gd name="T59" fmla="*/ 105 h 1546"/>
                  <a:gd name="T60" fmla="*/ 387 w 1372"/>
                  <a:gd name="T61" fmla="*/ 102 h 1546"/>
                  <a:gd name="T62" fmla="*/ 398 w 1372"/>
                  <a:gd name="T63" fmla="*/ 103 h 1546"/>
                  <a:gd name="T64" fmla="*/ 411 w 1372"/>
                  <a:gd name="T65" fmla="*/ 114 h 1546"/>
                  <a:gd name="T66" fmla="*/ 410 w 1372"/>
                  <a:gd name="T67" fmla="*/ 131 h 1546"/>
                  <a:gd name="T68" fmla="*/ 405 w 1372"/>
                  <a:gd name="T69" fmla="*/ 137 h 1546"/>
                  <a:gd name="T70" fmla="*/ 403 w 1372"/>
                  <a:gd name="T71" fmla="*/ 140 h 1546"/>
                  <a:gd name="T72" fmla="*/ 404 w 1372"/>
                  <a:gd name="T73" fmla="*/ 144 h 1546"/>
                  <a:gd name="T74" fmla="*/ 423 w 1372"/>
                  <a:gd name="T75" fmla="*/ 178 h 1546"/>
                  <a:gd name="T76" fmla="*/ 397 w 1372"/>
                  <a:gd name="T77" fmla="*/ 190 h 1546"/>
                  <a:gd name="T78" fmla="*/ 385 w 1372"/>
                  <a:gd name="T79" fmla="*/ 153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72" h="1546">
                    <a:moveTo>
                      <a:pt x="865" y="0"/>
                    </a:moveTo>
                    <a:cubicBezTo>
                      <a:pt x="494" y="160"/>
                      <a:pt x="494" y="160"/>
                      <a:pt x="494" y="160"/>
                    </a:cubicBezTo>
                    <a:cubicBezTo>
                      <a:pt x="489" y="150"/>
                      <a:pt x="489" y="150"/>
                      <a:pt x="489" y="150"/>
                    </a:cubicBezTo>
                    <a:cubicBezTo>
                      <a:pt x="428" y="176"/>
                      <a:pt x="428" y="176"/>
                      <a:pt x="428" y="176"/>
                    </a:cubicBezTo>
                    <a:cubicBezTo>
                      <a:pt x="409" y="143"/>
                      <a:pt x="409" y="143"/>
                      <a:pt x="409" y="143"/>
                    </a:cubicBezTo>
                    <a:cubicBezTo>
                      <a:pt x="409" y="143"/>
                      <a:pt x="408" y="142"/>
                      <a:pt x="408" y="141"/>
                    </a:cubicBezTo>
                    <a:cubicBezTo>
                      <a:pt x="408" y="141"/>
                      <a:pt x="409" y="141"/>
                      <a:pt x="409" y="140"/>
                    </a:cubicBezTo>
                    <a:cubicBezTo>
                      <a:pt x="416" y="132"/>
                      <a:pt x="420" y="122"/>
                      <a:pt x="416" y="112"/>
                    </a:cubicBezTo>
                    <a:cubicBezTo>
                      <a:pt x="410" y="100"/>
                      <a:pt x="396" y="95"/>
                      <a:pt x="381" y="99"/>
                    </a:cubicBezTo>
                    <a:cubicBezTo>
                      <a:pt x="381" y="99"/>
                      <a:pt x="377" y="99"/>
                      <a:pt x="374" y="101"/>
                    </a:cubicBezTo>
                    <a:cubicBezTo>
                      <a:pt x="371" y="102"/>
                      <a:pt x="368" y="104"/>
                      <a:pt x="367" y="105"/>
                    </a:cubicBezTo>
                    <a:cubicBezTo>
                      <a:pt x="355" y="113"/>
                      <a:pt x="349" y="127"/>
                      <a:pt x="354" y="139"/>
                    </a:cubicBezTo>
                    <a:cubicBezTo>
                      <a:pt x="358" y="148"/>
                      <a:pt x="368" y="153"/>
                      <a:pt x="379" y="153"/>
                    </a:cubicBezTo>
                    <a:cubicBezTo>
                      <a:pt x="379" y="153"/>
                      <a:pt x="380" y="153"/>
                      <a:pt x="380" y="153"/>
                    </a:cubicBezTo>
                    <a:cubicBezTo>
                      <a:pt x="381" y="154"/>
                      <a:pt x="381" y="155"/>
                      <a:pt x="381" y="155"/>
                    </a:cubicBezTo>
                    <a:cubicBezTo>
                      <a:pt x="392" y="192"/>
                      <a:pt x="392" y="192"/>
                      <a:pt x="392" y="192"/>
                    </a:cubicBezTo>
                    <a:cubicBezTo>
                      <a:pt x="330" y="219"/>
                      <a:pt x="330" y="219"/>
                      <a:pt x="330" y="219"/>
                    </a:cubicBezTo>
                    <a:cubicBezTo>
                      <a:pt x="334" y="229"/>
                      <a:pt x="334" y="229"/>
                      <a:pt x="334" y="229"/>
                    </a:cubicBezTo>
                    <a:cubicBezTo>
                      <a:pt x="0" y="373"/>
                      <a:pt x="0" y="373"/>
                      <a:pt x="0" y="373"/>
                    </a:cubicBezTo>
                    <a:cubicBezTo>
                      <a:pt x="507" y="1546"/>
                      <a:pt x="507" y="1546"/>
                      <a:pt x="507" y="1546"/>
                    </a:cubicBezTo>
                    <a:cubicBezTo>
                      <a:pt x="1372" y="1173"/>
                      <a:pt x="1372" y="1173"/>
                      <a:pt x="1372" y="1173"/>
                    </a:cubicBezTo>
                    <a:lnTo>
                      <a:pt x="865" y="0"/>
                    </a:lnTo>
                    <a:close/>
                    <a:moveTo>
                      <a:pt x="385" y="153"/>
                    </a:moveTo>
                    <a:cubicBezTo>
                      <a:pt x="385" y="153"/>
                      <a:pt x="384" y="150"/>
                      <a:pt x="383" y="149"/>
                    </a:cubicBezTo>
                    <a:cubicBezTo>
                      <a:pt x="381" y="148"/>
                      <a:pt x="380" y="148"/>
                      <a:pt x="379" y="148"/>
                    </a:cubicBezTo>
                    <a:cubicBezTo>
                      <a:pt x="376" y="148"/>
                      <a:pt x="374" y="148"/>
                      <a:pt x="372" y="148"/>
                    </a:cubicBezTo>
                    <a:cubicBezTo>
                      <a:pt x="365" y="146"/>
                      <a:pt x="360" y="142"/>
                      <a:pt x="358" y="137"/>
                    </a:cubicBezTo>
                    <a:cubicBezTo>
                      <a:pt x="356" y="131"/>
                      <a:pt x="356" y="125"/>
                      <a:pt x="360" y="120"/>
                    </a:cubicBezTo>
                    <a:cubicBezTo>
                      <a:pt x="361" y="117"/>
                      <a:pt x="363" y="114"/>
                      <a:pt x="366" y="111"/>
                    </a:cubicBezTo>
                    <a:cubicBezTo>
                      <a:pt x="367" y="110"/>
                      <a:pt x="371" y="107"/>
                      <a:pt x="376" y="105"/>
                    </a:cubicBezTo>
                    <a:cubicBezTo>
                      <a:pt x="380" y="103"/>
                      <a:pt x="386" y="103"/>
                      <a:pt x="387" y="102"/>
                    </a:cubicBezTo>
                    <a:cubicBezTo>
                      <a:pt x="391" y="102"/>
                      <a:pt x="395" y="102"/>
                      <a:pt x="398" y="103"/>
                    </a:cubicBezTo>
                    <a:cubicBezTo>
                      <a:pt x="404" y="105"/>
                      <a:pt x="409" y="109"/>
                      <a:pt x="411" y="114"/>
                    </a:cubicBezTo>
                    <a:cubicBezTo>
                      <a:pt x="413" y="119"/>
                      <a:pt x="413" y="125"/>
                      <a:pt x="410" y="131"/>
                    </a:cubicBezTo>
                    <a:cubicBezTo>
                      <a:pt x="409" y="133"/>
                      <a:pt x="407" y="135"/>
                      <a:pt x="405" y="137"/>
                    </a:cubicBezTo>
                    <a:cubicBezTo>
                      <a:pt x="404" y="138"/>
                      <a:pt x="404" y="138"/>
                      <a:pt x="403" y="140"/>
                    </a:cubicBezTo>
                    <a:cubicBezTo>
                      <a:pt x="403" y="142"/>
                      <a:pt x="404" y="144"/>
                      <a:pt x="404" y="144"/>
                    </a:cubicBezTo>
                    <a:cubicBezTo>
                      <a:pt x="423" y="178"/>
                      <a:pt x="423" y="178"/>
                      <a:pt x="423" y="178"/>
                    </a:cubicBezTo>
                    <a:cubicBezTo>
                      <a:pt x="397" y="190"/>
                      <a:pt x="397" y="190"/>
                      <a:pt x="397" y="190"/>
                    </a:cubicBezTo>
                    <a:lnTo>
                      <a:pt x="385" y="153"/>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îṥ1íḑê"/>
              <p:cNvSpPr/>
              <p:nvPr/>
            </p:nvSpPr>
            <p:spPr bwMode="auto">
              <a:xfrm>
                <a:off x="11418888" y="2459037"/>
                <a:ext cx="3559175" cy="4010026"/>
              </a:xfrm>
              <a:custGeom>
                <a:avLst/>
                <a:gdLst>
                  <a:gd name="T0" fmla="*/ 828 w 2242"/>
                  <a:gd name="T1" fmla="*/ 2526 h 2526"/>
                  <a:gd name="T2" fmla="*/ 2242 w 2242"/>
                  <a:gd name="T3" fmla="*/ 1917 h 2526"/>
                  <a:gd name="T4" fmla="*/ 1413 w 2242"/>
                  <a:gd name="T5" fmla="*/ 0 h 2526"/>
                  <a:gd name="T6" fmla="*/ 0 w 2242"/>
                  <a:gd name="T7" fmla="*/ 609 h 2526"/>
                  <a:gd name="T8" fmla="*/ 828 w 2242"/>
                  <a:gd name="T9" fmla="*/ 2526 h 2526"/>
                </a:gdLst>
                <a:ahLst/>
                <a:cxnLst>
                  <a:cxn ang="0">
                    <a:pos x="T0" y="T1"/>
                  </a:cxn>
                  <a:cxn ang="0">
                    <a:pos x="T2" y="T3"/>
                  </a:cxn>
                  <a:cxn ang="0">
                    <a:pos x="T4" y="T5"/>
                  </a:cxn>
                  <a:cxn ang="0">
                    <a:pos x="T6" y="T7"/>
                  </a:cxn>
                  <a:cxn ang="0">
                    <a:pos x="T8" y="T9"/>
                  </a:cxn>
                </a:cxnLst>
                <a:rect l="0" t="0" r="r" b="b"/>
                <a:pathLst>
                  <a:path w="2242" h="2526">
                    <a:moveTo>
                      <a:pt x="828" y="2526"/>
                    </a:moveTo>
                    <a:lnTo>
                      <a:pt x="2242" y="1917"/>
                    </a:lnTo>
                    <a:lnTo>
                      <a:pt x="1413" y="0"/>
                    </a:lnTo>
                    <a:lnTo>
                      <a:pt x="0" y="609"/>
                    </a:lnTo>
                    <a:lnTo>
                      <a:pt x="828" y="252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íšlíḋê"/>
              <p:cNvSpPr/>
              <p:nvPr/>
            </p:nvSpPr>
            <p:spPr bwMode="auto">
              <a:xfrm>
                <a:off x="11582400" y="2601912"/>
                <a:ext cx="3214688" cy="3668713"/>
              </a:xfrm>
              <a:custGeom>
                <a:avLst/>
                <a:gdLst>
                  <a:gd name="T0" fmla="*/ 2025 w 2025"/>
                  <a:gd name="T1" fmla="*/ 1760 h 2311"/>
                  <a:gd name="T2" fmla="*/ 774 w 2025"/>
                  <a:gd name="T3" fmla="*/ 2311 h 2311"/>
                  <a:gd name="T4" fmla="*/ 0 w 2025"/>
                  <a:gd name="T5" fmla="*/ 550 h 2311"/>
                  <a:gd name="T6" fmla="*/ 1250 w 2025"/>
                  <a:gd name="T7" fmla="*/ 0 h 2311"/>
                  <a:gd name="T8" fmla="*/ 2025 w 2025"/>
                  <a:gd name="T9" fmla="*/ 1760 h 2311"/>
                </a:gdLst>
                <a:ahLst/>
                <a:cxnLst>
                  <a:cxn ang="0">
                    <a:pos x="T0" y="T1"/>
                  </a:cxn>
                  <a:cxn ang="0">
                    <a:pos x="T2" y="T3"/>
                  </a:cxn>
                  <a:cxn ang="0">
                    <a:pos x="T4" y="T5"/>
                  </a:cxn>
                  <a:cxn ang="0">
                    <a:pos x="T6" y="T7"/>
                  </a:cxn>
                  <a:cxn ang="0">
                    <a:pos x="T8" y="T9"/>
                  </a:cxn>
                </a:cxnLst>
                <a:rect l="0" t="0" r="r" b="b"/>
                <a:pathLst>
                  <a:path w="2025" h="2311">
                    <a:moveTo>
                      <a:pt x="2025" y="1760"/>
                    </a:moveTo>
                    <a:lnTo>
                      <a:pt x="774" y="2311"/>
                    </a:lnTo>
                    <a:lnTo>
                      <a:pt x="0" y="550"/>
                    </a:lnTo>
                    <a:lnTo>
                      <a:pt x="1250" y="0"/>
                    </a:lnTo>
                    <a:lnTo>
                      <a:pt x="2025" y="176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iśľïḓê"/>
              <p:cNvSpPr/>
              <p:nvPr/>
            </p:nvSpPr>
            <p:spPr bwMode="auto">
              <a:xfrm>
                <a:off x="12274550" y="2847975"/>
                <a:ext cx="506413" cy="393700"/>
              </a:xfrm>
              <a:custGeom>
                <a:avLst/>
                <a:gdLst>
                  <a:gd name="T0" fmla="*/ 159 w 195"/>
                  <a:gd name="T1" fmla="*/ 0 h 152"/>
                  <a:gd name="T2" fmla="*/ 195 w 195"/>
                  <a:gd name="T3" fmla="*/ 83 h 152"/>
                  <a:gd name="T4" fmla="*/ 139 w 195"/>
                  <a:gd name="T5" fmla="*/ 107 h 152"/>
                  <a:gd name="T6" fmla="*/ 133 w 195"/>
                  <a:gd name="T7" fmla="*/ 119 h 152"/>
                  <a:gd name="T8" fmla="*/ 105 w 195"/>
                  <a:gd name="T9" fmla="*/ 132 h 152"/>
                  <a:gd name="T10" fmla="*/ 91 w 195"/>
                  <a:gd name="T11" fmla="*/ 128 h 152"/>
                  <a:gd name="T12" fmla="*/ 36 w 195"/>
                  <a:gd name="T13" fmla="*/ 152 h 152"/>
                  <a:gd name="T14" fmla="*/ 0 w 195"/>
                  <a:gd name="T15" fmla="*/ 69 h 152"/>
                  <a:gd name="T16" fmla="*/ 159 w 195"/>
                  <a:gd name="T1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152">
                    <a:moveTo>
                      <a:pt x="159" y="0"/>
                    </a:moveTo>
                    <a:cubicBezTo>
                      <a:pt x="195" y="83"/>
                      <a:pt x="195" y="83"/>
                      <a:pt x="195" y="83"/>
                    </a:cubicBezTo>
                    <a:cubicBezTo>
                      <a:pt x="139" y="107"/>
                      <a:pt x="139" y="107"/>
                      <a:pt x="139" y="107"/>
                    </a:cubicBezTo>
                    <a:cubicBezTo>
                      <a:pt x="133" y="110"/>
                      <a:pt x="139" y="117"/>
                      <a:pt x="133" y="119"/>
                    </a:cubicBezTo>
                    <a:cubicBezTo>
                      <a:pt x="105" y="132"/>
                      <a:pt x="105" y="132"/>
                      <a:pt x="105" y="132"/>
                    </a:cubicBezTo>
                    <a:cubicBezTo>
                      <a:pt x="98" y="134"/>
                      <a:pt x="97" y="125"/>
                      <a:pt x="91" y="128"/>
                    </a:cubicBezTo>
                    <a:cubicBezTo>
                      <a:pt x="36" y="152"/>
                      <a:pt x="36" y="152"/>
                      <a:pt x="36" y="152"/>
                    </a:cubicBezTo>
                    <a:cubicBezTo>
                      <a:pt x="0" y="69"/>
                      <a:pt x="0" y="69"/>
                      <a:pt x="0" y="69"/>
                    </a:cubicBezTo>
                    <a:lnTo>
                      <a:pt x="159" y="0"/>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ïṥļíḋê"/>
              <p:cNvSpPr/>
              <p:nvPr/>
            </p:nvSpPr>
            <p:spPr bwMode="auto">
              <a:xfrm>
                <a:off x="12547600" y="3141663"/>
                <a:ext cx="71438" cy="49213"/>
              </a:xfrm>
              <a:custGeom>
                <a:avLst/>
                <a:gdLst>
                  <a:gd name="T0" fmla="*/ 6 w 28"/>
                  <a:gd name="T1" fmla="*/ 6 h 19"/>
                  <a:gd name="T2" fmla="*/ 14 w 28"/>
                  <a:gd name="T3" fmla="*/ 3 h 19"/>
                  <a:gd name="T4" fmla="*/ 28 w 28"/>
                  <a:gd name="T5" fmla="*/ 6 h 19"/>
                  <a:gd name="T6" fmla="*/ 0 w 28"/>
                  <a:gd name="T7" fmla="*/ 19 h 19"/>
                  <a:gd name="T8" fmla="*/ 6 w 28"/>
                  <a:gd name="T9" fmla="*/ 6 h 19"/>
                </a:gdLst>
                <a:ahLst/>
                <a:cxnLst>
                  <a:cxn ang="0">
                    <a:pos x="T0" y="T1"/>
                  </a:cxn>
                  <a:cxn ang="0">
                    <a:pos x="T2" y="T3"/>
                  </a:cxn>
                  <a:cxn ang="0">
                    <a:pos x="T4" y="T5"/>
                  </a:cxn>
                  <a:cxn ang="0">
                    <a:pos x="T6" y="T7"/>
                  </a:cxn>
                  <a:cxn ang="0">
                    <a:pos x="T8" y="T9"/>
                  </a:cxn>
                </a:cxnLst>
                <a:rect l="0" t="0" r="r" b="b"/>
                <a:pathLst>
                  <a:path w="28" h="19">
                    <a:moveTo>
                      <a:pt x="6" y="6"/>
                    </a:moveTo>
                    <a:cubicBezTo>
                      <a:pt x="14" y="3"/>
                      <a:pt x="14" y="3"/>
                      <a:pt x="14" y="3"/>
                    </a:cubicBezTo>
                    <a:cubicBezTo>
                      <a:pt x="20" y="0"/>
                      <a:pt x="21" y="9"/>
                      <a:pt x="28" y="6"/>
                    </a:cubicBezTo>
                    <a:cubicBezTo>
                      <a:pt x="0" y="19"/>
                      <a:pt x="0" y="19"/>
                      <a:pt x="0" y="19"/>
                    </a:cubicBezTo>
                    <a:cubicBezTo>
                      <a:pt x="6" y="16"/>
                      <a:pt x="0" y="9"/>
                      <a:pt x="6" y="6"/>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ïśḻîḋê"/>
              <p:cNvSpPr/>
              <p:nvPr/>
            </p:nvSpPr>
            <p:spPr bwMode="auto">
              <a:xfrm>
                <a:off x="12320588" y="2705100"/>
                <a:ext cx="338138" cy="498475"/>
              </a:xfrm>
              <a:custGeom>
                <a:avLst/>
                <a:gdLst>
                  <a:gd name="T0" fmla="*/ 72 w 130"/>
                  <a:gd name="T1" fmla="*/ 185 h 192"/>
                  <a:gd name="T2" fmla="*/ 72 w 130"/>
                  <a:gd name="T3" fmla="*/ 185 h 192"/>
                  <a:gd name="T4" fmla="*/ 71 w 130"/>
                  <a:gd name="T5" fmla="*/ 185 h 192"/>
                  <a:gd name="T6" fmla="*/ 32 w 130"/>
                  <a:gd name="T7" fmla="*/ 60 h 192"/>
                  <a:gd name="T8" fmla="*/ 32 w 130"/>
                  <a:gd name="T9" fmla="*/ 58 h 192"/>
                  <a:gd name="T10" fmla="*/ 31 w 130"/>
                  <a:gd name="T11" fmla="*/ 58 h 192"/>
                  <a:gd name="T12" fmla="*/ 5 w 130"/>
                  <a:gd name="T13" fmla="*/ 44 h 192"/>
                  <a:gd name="T14" fmla="*/ 19 w 130"/>
                  <a:gd name="T15" fmla="*/ 10 h 192"/>
                  <a:gd name="T16" fmla="*/ 26 w 130"/>
                  <a:gd name="T17" fmla="*/ 6 h 192"/>
                  <a:gd name="T18" fmla="*/ 33 w 130"/>
                  <a:gd name="T19" fmla="*/ 4 h 192"/>
                  <a:gd name="T20" fmla="*/ 67 w 130"/>
                  <a:gd name="T21" fmla="*/ 17 h 192"/>
                  <a:gd name="T22" fmla="*/ 60 w 130"/>
                  <a:gd name="T23" fmla="*/ 45 h 192"/>
                  <a:gd name="T24" fmla="*/ 60 w 130"/>
                  <a:gd name="T25" fmla="*/ 46 h 192"/>
                  <a:gd name="T26" fmla="*/ 60 w 130"/>
                  <a:gd name="T27" fmla="*/ 48 h 192"/>
                  <a:gd name="T28" fmla="*/ 125 w 130"/>
                  <a:gd name="T29" fmla="*/ 161 h 192"/>
                  <a:gd name="T30" fmla="*/ 125 w 130"/>
                  <a:gd name="T31" fmla="*/ 162 h 192"/>
                  <a:gd name="T32" fmla="*/ 125 w 130"/>
                  <a:gd name="T33" fmla="*/ 162 h 192"/>
                  <a:gd name="T34" fmla="*/ 126 w 130"/>
                  <a:gd name="T35" fmla="*/ 164 h 192"/>
                  <a:gd name="T36" fmla="*/ 128 w 130"/>
                  <a:gd name="T37" fmla="*/ 163 h 192"/>
                  <a:gd name="T38" fmla="*/ 130 w 130"/>
                  <a:gd name="T39" fmla="*/ 168 h 192"/>
                  <a:gd name="T40" fmla="*/ 121 w 130"/>
                  <a:gd name="T41" fmla="*/ 165 h 192"/>
                  <a:gd name="T42" fmla="*/ 56 w 130"/>
                  <a:gd name="T43" fmla="*/ 49 h 192"/>
                  <a:gd name="T44" fmla="*/ 55 w 130"/>
                  <a:gd name="T45" fmla="*/ 45 h 192"/>
                  <a:gd name="T46" fmla="*/ 57 w 130"/>
                  <a:gd name="T47" fmla="*/ 42 h 192"/>
                  <a:gd name="T48" fmla="*/ 61 w 130"/>
                  <a:gd name="T49" fmla="*/ 36 h 192"/>
                  <a:gd name="T50" fmla="*/ 63 w 130"/>
                  <a:gd name="T51" fmla="*/ 19 h 192"/>
                  <a:gd name="T52" fmla="*/ 49 w 130"/>
                  <a:gd name="T53" fmla="*/ 8 h 192"/>
                  <a:gd name="T54" fmla="*/ 39 w 130"/>
                  <a:gd name="T55" fmla="*/ 7 h 192"/>
                  <a:gd name="T56" fmla="*/ 28 w 130"/>
                  <a:gd name="T57" fmla="*/ 10 h 192"/>
                  <a:gd name="T58" fmla="*/ 18 w 130"/>
                  <a:gd name="T59" fmla="*/ 16 h 192"/>
                  <a:gd name="T60" fmla="*/ 11 w 130"/>
                  <a:gd name="T61" fmla="*/ 25 h 192"/>
                  <a:gd name="T62" fmla="*/ 10 w 130"/>
                  <a:gd name="T63" fmla="*/ 42 h 192"/>
                  <a:gd name="T64" fmla="*/ 23 w 130"/>
                  <a:gd name="T65" fmla="*/ 53 h 192"/>
                  <a:gd name="T66" fmla="*/ 30 w 130"/>
                  <a:gd name="T67" fmla="*/ 53 h 192"/>
                  <a:gd name="T68" fmla="*/ 34 w 130"/>
                  <a:gd name="T69" fmla="*/ 54 h 192"/>
                  <a:gd name="T70" fmla="*/ 37 w 130"/>
                  <a:gd name="T71" fmla="*/ 58 h 192"/>
                  <a:gd name="T72" fmla="*/ 76 w 130"/>
                  <a:gd name="T73" fmla="*/ 184 h 192"/>
                  <a:gd name="T74" fmla="*/ 72 w 130"/>
                  <a:gd name="T75" fmla="*/ 192 h 192"/>
                  <a:gd name="T76" fmla="*/ 70 w 130"/>
                  <a:gd name="T77" fmla="*/ 188 h 192"/>
                  <a:gd name="T78" fmla="*/ 72 w 130"/>
                  <a:gd name="T79" fmla="*/ 187 h 192"/>
                  <a:gd name="T80" fmla="*/ 72 w 130"/>
                  <a:gd name="T81" fmla="*/ 18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0" h="192">
                    <a:moveTo>
                      <a:pt x="72" y="185"/>
                    </a:moveTo>
                    <a:cubicBezTo>
                      <a:pt x="72" y="185"/>
                      <a:pt x="72" y="185"/>
                      <a:pt x="72" y="185"/>
                    </a:cubicBezTo>
                    <a:cubicBezTo>
                      <a:pt x="71" y="185"/>
                      <a:pt x="71" y="185"/>
                      <a:pt x="71" y="185"/>
                    </a:cubicBezTo>
                    <a:cubicBezTo>
                      <a:pt x="32" y="60"/>
                      <a:pt x="32" y="60"/>
                      <a:pt x="32" y="60"/>
                    </a:cubicBezTo>
                    <a:cubicBezTo>
                      <a:pt x="32" y="60"/>
                      <a:pt x="32" y="59"/>
                      <a:pt x="32" y="58"/>
                    </a:cubicBezTo>
                    <a:cubicBezTo>
                      <a:pt x="32" y="58"/>
                      <a:pt x="31" y="58"/>
                      <a:pt x="31" y="58"/>
                    </a:cubicBezTo>
                    <a:cubicBezTo>
                      <a:pt x="20" y="58"/>
                      <a:pt x="10" y="53"/>
                      <a:pt x="5" y="44"/>
                    </a:cubicBezTo>
                    <a:cubicBezTo>
                      <a:pt x="0" y="32"/>
                      <a:pt x="7" y="18"/>
                      <a:pt x="19" y="10"/>
                    </a:cubicBezTo>
                    <a:cubicBezTo>
                      <a:pt x="20" y="9"/>
                      <a:pt x="23" y="7"/>
                      <a:pt x="26" y="6"/>
                    </a:cubicBezTo>
                    <a:cubicBezTo>
                      <a:pt x="29" y="4"/>
                      <a:pt x="32" y="4"/>
                      <a:pt x="33" y="4"/>
                    </a:cubicBezTo>
                    <a:cubicBezTo>
                      <a:pt x="47" y="0"/>
                      <a:pt x="62" y="5"/>
                      <a:pt x="67" y="17"/>
                    </a:cubicBezTo>
                    <a:cubicBezTo>
                      <a:pt x="71" y="27"/>
                      <a:pt x="68" y="37"/>
                      <a:pt x="60" y="45"/>
                    </a:cubicBezTo>
                    <a:cubicBezTo>
                      <a:pt x="60" y="46"/>
                      <a:pt x="60" y="46"/>
                      <a:pt x="60" y="46"/>
                    </a:cubicBezTo>
                    <a:cubicBezTo>
                      <a:pt x="60" y="47"/>
                      <a:pt x="60" y="48"/>
                      <a:pt x="60" y="48"/>
                    </a:cubicBezTo>
                    <a:cubicBezTo>
                      <a:pt x="125" y="161"/>
                      <a:pt x="125" y="161"/>
                      <a:pt x="125" y="161"/>
                    </a:cubicBezTo>
                    <a:cubicBezTo>
                      <a:pt x="125" y="162"/>
                      <a:pt x="125" y="162"/>
                      <a:pt x="125" y="162"/>
                    </a:cubicBezTo>
                    <a:cubicBezTo>
                      <a:pt x="125" y="162"/>
                      <a:pt x="125" y="162"/>
                      <a:pt x="125" y="162"/>
                    </a:cubicBezTo>
                    <a:cubicBezTo>
                      <a:pt x="126" y="163"/>
                      <a:pt x="126" y="163"/>
                      <a:pt x="126" y="164"/>
                    </a:cubicBezTo>
                    <a:cubicBezTo>
                      <a:pt x="126" y="164"/>
                      <a:pt x="127" y="164"/>
                      <a:pt x="128" y="163"/>
                    </a:cubicBezTo>
                    <a:cubicBezTo>
                      <a:pt x="130" y="168"/>
                      <a:pt x="130" y="168"/>
                      <a:pt x="130" y="168"/>
                    </a:cubicBezTo>
                    <a:cubicBezTo>
                      <a:pt x="126" y="169"/>
                      <a:pt x="123" y="169"/>
                      <a:pt x="121" y="165"/>
                    </a:cubicBezTo>
                    <a:cubicBezTo>
                      <a:pt x="56" y="49"/>
                      <a:pt x="56" y="49"/>
                      <a:pt x="56" y="49"/>
                    </a:cubicBezTo>
                    <a:cubicBezTo>
                      <a:pt x="56" y="49"/>
                      <a:pt x="54" y="47"/>
                      <a:pt x="55" y="45"/>
                    </a:cubicBezTo>
                    <a:cubicBezTo>
                      <a:pt x="55" y="43"/>
                      <a:pt x="56" y="43"/>
                      <a:pt x="57" y="42"/>
                    </a:cubicBezTo>
                    <a:cubicBezTo>
                      <a:pt x="59" y="40"/>
                      <a:pt x="60" y="38"/>
                      <a:pt x="61" y="36"/>
                    </a:cubicBezTo>
                    <a:cubicBezTo>
                      <a:pt x="64" y="30"/>
                      <a:pt x="65" y="24"/>
                      <a:pt x="63" y="19"/>
                    </a:cubicBezTo>
                    <a:cubicBezTo>
                      <a:pt x="60" y="14"/>
                      <a:pt x="56" y="10"/>
                      <a:pt x="49" y="8"/>
                    </a:cubicBezTo>
                    <a:cubicBezTo>
                      <a:pt x="46" y="7"/>
                      <a:pt x="43" y="7"/>
                      <a:pt x="39" y="7"/>
                    </a:cubicBezTo>
                    <a:cubicBezTo>
                      <a:pt x="37" y="8"/>
                      <a:pt x="32" y="8"/>
                      <a:pt x="28" y="10"/>
                    </a:cubicBezTo>
                    <a:cubicBezTo>
                      <a:pt x="23" y="12"/>
                      <a:pt x="19" y="15"/>
                      <a:pt x="18" y="16"/>
                    </a:cubicBezTo>
                    <a:cubicBezTo>
                      <a:pt x="15" y="19"/>
                      <a:pt x="13" y="22"/>
                      <a:pt x="11" y="25"/>
                    </a:cubicBezTo>
                    <a:cubicBezTo>
                      <a:pt x="8" y="30"/>
                      <a:pt x="7" y="36"/>
                      <a:pt x="10" y="42"/>
                    </a:cubicBezTo>
                    <a:cubicBezTo>
                      <a:pt x="12" y="47"/>
                      <a:pt x="17" y="51"/>
                      <a:pt x="23" y="53"/>
                    </a:cubicBezTo>
                    <a:cubicBezTo>
                      <a:pt x="25" y="53"/>
                      <a:pt x="28" y="53"/>
                      <a:pt x="30" y="53"/>
                    </a:cubicBezTo>
                    <a:cubicBezTo>
                      <a:pt x="32" y="53"/>
                      <a:pt x="33" y="53"/>
                      <a:pt x="34" y="54"/>
                    </a:cubicBezTo>
                    <a:cubicBezTo>
                      <a:pt x="36" y="55"/>
                      <a:pt x="37" y="58"/>
                      <a:pt x="37" y="58"/>
                    </a:cubicBezTo>
                    <a:cubicBezTo>
                      <a:pt x="76" y="184"/>
                      <a:pt x="76" y="184"/>
                      <a:pt x="76" y="184"/>
                    </a:cubicBezTo>
                    <a:cubicBezTo>
                      <a:pt x="77" y="189"/>
                      <a:pt x="76" y="191"/>
                      <a:pt x="72" y="192"/>
                    </a:cubicBezTo>
                    <a:cubicBezTo>
                      <a:pt x="70" y="188"/>
                      <a:pt x="70" y="188"/>
                      <a:pt x="70" y="188"/>
                    </a:cubicBezTo>
                    <a:cubicBezTo>
                      <a:pt x="71" y="188"/>
                      <a:pt x="72" y="187"/>
                      <a:pt x="72" y="187"/>
                    </a:cubicBezTo>
                    <a:cubicBezTo>
                      <a:pt x="72" y="187"/>
                      <a:pt x="72" y="187"/>
                      <a:pt x="72" y="185"/>
                    </a:cubicBezTo>
                    <a:close/>
                  </a:path>
                </a:pathLst>
              </a:cu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ísḷîdê"/>
              <p:cNvSpPr/>
              <p:nvPr/>
            </p:nvSpPr>
            <p:spPr bwMode="auto">
              <a:xfrm>
                <a:off x="12638088" y="3049588"/>
                <a:ext cx="160338" cy="92075"/>
              </a:xfrm>
              <a:custGeom>
                <a:avLst/>
                <a:gdLst>
                  <a:gd name="T0" fmla="*/ 8 w 62"/>
                  <a:gd name="T1" fmla="*/ 35 h 35"/>
                  <a:gd name="T2" fmla="*/ 59 w 62"/>
                  <a:gd name="T3" fmla="*/ 13 h 35"/>
                  <a:gd name="T4" fmla="*/ 54 w 62"/>
                  <a:gd name="T5" fmla="*/ 0 h 35"/>
                  <a:gd name="T6" fmla="*/ 2 w 62"/>
                  <a:gd name="T7" fmla="*/ 23 h 35"/>
                  <a:gd name="T8" fmla="*/ 8 w 62"/>
                  <a:gd name="T9" fmla="*/ 35 h 35"/>
                </a:gdLst>
                <a:ahLst/>
                <a:cxnLst>
                  <a:cxn ang="0">
                    <a:pos x="T0" y="T1"/>
                  </a:cxn>
                  <a:cxn ang="0">
                    <a:pos x="T2" y="T3"/>
                  </a:cxn>
                  <a:cxn ang="0">
                    <a:pos x="T4" y="T5"/>
                  </a:cxn>
                  <a:cxn ang="0">
                    <a:pos x="T6" y="T7"/>
                  </a:cxn>
                  <a:cxn ang="0">
                    <a:pos x="T8" y="T9"/>
                  </a:cxn>
                </a:cxnLst>
                <a:rect l="0" t="0" r="r" b="b"/>
                <a:pathLst>
                  <a:path w="62" h="35">
                    <a:moveTo>
                      <a:pt x="8" y="35"/>
                    </a:moveTo>
                    <a:cubicBezTo>
                      <a:pt x="25" y="28"/>
                      <a:pt x="42" y="20"/>
                      <a:pt x="59" y="13"/>
                    </a:cubicBezTo>
                    <a:cubicBezTo>
                      <a:pt x="62" y="8"/>
                      <a:pt x="59" y="2"/>
                      <a:pt x="54" y="0"/>
                    </a:cubicBezTo>
                    <a:cubicBezTo>
                      <a:pt x="37" y="8"/>
                      <a:pt x="19" y="15"/>
                      <a:pt x="2" y="23"/>
                    </a:cubicBezTo>
                    <a:cubicBezTo>
                      <a:pt x="0" y="27"/>
                      <a:pt x="2" y="33"/>
                      <a:pt x="8" y="35"/>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íš1íḋè"/>
              <p:cNvSpPr/>
              <p:nvPr/>
            </p:nvSpPr>
            <p:spPr bwMode="auto">
              <a:xfrm>
                <a:off x="12352338" y="3175000"/>
                <a:ext cx="160338" cy="87313"/>
              </a:xfrm>
              <a:custGeom>
                <a:avLst/>
                <a:gdLst>
                  <a:gd name="T0" fmla="*/ 60 w 62"/>
                  <a:gd name="T1" fmla="*/ 12 h 34"/>
                  <a:gd name="T2" fmla="*/ 8 w 62"/>
                  <a:gd name="T3" fmla="*/ 34 h 34"/>
                  <a:gd name="T4" fmla="*/ 2 w 62"/>
                  <a:gd name="T5" fmla="*/ 22 h 34"/>
                  <a:gd name="T6" fmla="*/ 54 w 62"/>
                  <a:gd name="T7" fmla="*/ 0 h 34"/>
                  <a:gd name="T8" fmla="*/ 60 w 62"/>
                  <a:gd name="T9" fmla="*/ 12 h 34"/>
                </a:gdLst>
                <a:ahLst/>
                <a:cxnLst>
                  <a:cxn ang="0">
                    <a:pos x="T0" y="T1"/>
                  </a:cxn>
                  <a:cxn ang="0">
                    <a:pos x="T2" y="T3"/>
                  </a:cxn>
                  <a:cxn ang="0">
                    <a:pos x="T4" y="T5"/>
                  </a:cxn>
                  <a:cxn ang="0">
                    <a:pos x="T6" y="T7"/>
                  </a:cxn>
                  <a:cxn ang="0">
                    <a:pos x="T8" y="T9"/>
                  </a:cxn>
                </a:cxnLst>
                <a:rect l="0" t="0" r="r" b="b"/>
                <a:pathLst>
                  <a:path w="62" h="34">
                    <a:moveTo>
                      <a:pt x="60" y="12"/>
                    </a:moveTo>
                    <a:cubicBezTo>
                      <a:pt x="42" y="19"/>
                      <a:pt x="25" y="27"/>
                      <a:pt x="8" y="34"/>
                    </a:cubicBezTo>
                    <a:cubicBezTo>
                      <a:pt x="3" y="33"/>
                      <a:pt x="0" y="27"/>
                      <a:pt x="2" y="22"/>
                    </a:cubicBezTo>
                    <a:cubicBezTo>
                      <a:pt x="20" y="15"/>
                      <a:pt x="37" y="7"/>
                      <a:pt x="54" y="0"/>
                    </a:cubicBezTo>
                    <a:cubicBezTo>
                      <a:pt x="60" y="1"/>
                      <a:pt x="62" y="7"/>
                      <a:pt x="60" y="12"/>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grpSp>
          <p:nvGrpSpPr>
            <p:cNvPr id="26" name="ïṥḻíḋé"/>
            <p:cNvGrpSpPr/>
            <p:nvPr/>
          </p:nvGrpSpPr>
          <p:grpSpPr>
            <a:xfrm rot="724570">
              <a:off x="6685493" y="2483042"/>
              <a:ext cx="1343488" cy="1081373"/>
              <a:chOff x="10328275" y="4298950"/>
              <a:chExt cx="1814513" cy="1460501"/>
            </a:xfrm>
          </p:grpSpPr>
          <p:sp>
            <p:nvSpPr>
              <p:cNvPr id="27" name="ïṣḻiďè"/>
              <p:cNvSpPr/>
              <p:nvPr/>
            </p:nvSpPr>
            <p:spPr bwMode="auto">
              <a:xfrm>
                <a:off x="10580687" y="4340225"/>
                <a:ext cx="1530350" cy="1317625"/>
              </a:xfrm>
              <a:custGeom>
                <a:avLst/>
                <a:gdLst>
                  <a:gd name="T0" fmla="*/ 229 w 590"/>
                  <a:gd name="T1" fmla="*/ 166 h 508"/>
                  <a:gd name="T2" fmla="*/ 155 w 590"/>
                  <a:gd name="T3" fmla="*/ 86 h 508"/>
                  <a:gd name="T4" fmla="*/ 144 w 590"/>
                  <a:gd name="T5" fmla="*/ 77 h 508"/>
                  <a:gd name="T6" fmla="*/ 17 w 590"/>
                  <a:gd name="T7" fmla="*/ 0 h 508"/>
                  <a:gd name="T8" fmla="*/ 5 w 590"/>
                  <a:gd name="T9" fmla="*/ 17 h 508"/>
                  <a:gd name="T10" fmla="*/ 103 w 590"/>
                  <a:gd name="T11" fmla="*/ 128 h 508"/>
                  <a:gd name="T12" fmla="*/ 125 w 590"/>
                  <a:gd name="T13" fmla="*/ 140 h 508"/>
                  <a:gd name="T14" fmla="*/ 123 w 590"/>
                  <a:gd name="T15" fmla="*/ 138 h 508"/>
                  <a:gd name="T16" fmla="*/ 555 w 590"/>
                  <a:gd name="T17" fmla="*/ 508 h 508"/>
                  <a:gd name="T18" fmla="*/ 557 w 590"/>
                  <a:gd name="T19" fmla="*/ 503 h 508"/>
                  <a:gd name="T20" fmla="*/ 555 w 590"/>
                  <a:gd name="T21" fmla="*/ 508 h 508"/>
                  <a:gd name="T22" fmla="*/ 590 w 590"/>
                  <a:gd name="T23" fmla="*/ 476 h 508"/>
                  <a:gd name="T24" fmla="*/ 229 w 590"/>
                  <a:gd name="T25" fmla="*/ 166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0" h="508">
                    <a:moveTo>
                      <a:pt x="229" y="166"/>
                    </a:moveTo>
                    <a:cubicBezTo>
                      <a:pt x="232" y="164"/>
                      <a:pt x="240" y="152"/>
                      <a:pt x="155" y="86"/>
                    </a:cubicBezTo>
                    <a:cubicBezTo>
                      <a:pt x="155" y="86"/>
                      <a:pt x="156" y="75"/>
                      <a:pt x="144" y="77"/>
                    </a:cubicBezTo>
                    <a:cubicBezTo>
                      <a:pt x="144" y="77"/>
                      <a:pt x="72" y="19"/>
                      <a:pt x="17" y="0"/>
                    </a:cubicBezTo>
                    <a:cubicBezTo>
                      <a:pt x="17" y="0"/>
                      <a:pt x="0" y="4"/>
                      <a:pt x="5" y="17"/>
                    </a:cubicBezTo>
                    <a:cubicBezTo>
                      <a:pt x="5" y="17"/>
                      <a:pt x="30" y="71"/>
                      <a:pt x="103" y="128"/>
                    </a:cubicBezTo>
                    <a:cubicBezTo>
                      <a:pt x="103" y="128"/>
                      <a:pt x="113" y="146"/>
                      <a:pt x="125" y="140"/>
                    </a:cubicBezTo>
                    <a:cubicBezTo>
                      <a:pt x="125" y="140"/>
                      <a:pt x="124" y="140"/>
                      <a:pt x="123" y="138"/>
                    </a:cubicBezTo>
                    <a:cubicBezTo>
                      <a:pt x="555" y="508"/>
                      <a:pt x="555" y="508"/>
                      <a:pt x="555" y="508"/>
                    </a:cubicBezTo>
                    <a:cubicBezTo>
                      <a:pt x="555" y="508"/>
                      <a:pt x="556" y="506"/>
                      <a:pt x="557" y="503"/>
                    </a:cubicBezTo>
                    <a:cubicBezTo>
                      <a:pt x="556" y="506"/>
                      <a:pt x="555" y="508"/>
                      <a:pt x="555" y="508"/>
                    </a:cubicBezTo>
                    <a:cubicBezTo>
                      <a:pt x="581" y="507"/>
                      <a:pt x="590" y="476"/>
                      <a:pt x="590" y="476"/>
                    </a:cubicBezTo>
                    <a:lnTo>
                      <a:pt x="229" y="166"/>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íşḷíḓè"/>
              <p:cNvSpPr/>
              <p:nvPr/>
            </p:nvSpPr>
            <p:spPr bwMode="auto">
              <a:xfrm>
                <a:off x="10610850" y="4298950"/>
                <a:ext cx="649288" cy="446088"/>
              </a:xfrm>
              <a:custGeom>
                <a:avLst/>
                <a:gdLst>
                  <a:gd name="T0" fmla="*/ 228 w 250"/>
                  <a:gd name="T1" fmla="*/ 166 h 172"/>
                  <a:gd name="T2" fmla="*/ 155 w 250"/>
                  <a:gd name="T3" fmla="*/ 86 h 172"/>
                  <a:gd name="T4" fmla="*/ 144 w 250"/>
                  <a:gd name="T5" fmla="*/ 77 h 172"/>
                  <a:gd name="T6" fmla="*/ 17 w 250"/>
                  <a:gd name="T7" fmla="*/ 0 h 172"/>
                  <a:gd name="T8" fmla="*/ 5 w 250"/>
                  <a:gd name="T9" fmla="*/ 17 h 172"/>
                  <a:gd name="T10" fmla="*/ 103 w 250"/>
                  <a:gd name="T11" fmla="*/ 128 h 172"/>
                  <a:gd name="T12" fmla="*/ 125 w 250"/>
                  <a:gd name="T13" fmla="*/ 140 h 172"/>
                  <a:gd name="T14" fmla="*/ 113 w 250"/>
                  <a:gd name="T15" fmla="*/ 120 h 172"/>
                  <a:gd name="T16" fmla="*/ 128 w 250"/>
                  <a:gd name="T17" fmla="*/ 102 h 172"/>
                  <a:gd name="T18" fmla="*/ 135 w 250"/>
                  <a:gd name="T19" fmla="*/ 102 h 172"/>
                  <a:gd name="T20" fmla="*/ 228 w 250"/>
                  <a:gd name="T21" fmla="*/ 1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172">
                    <a:moveTo>
                      <a:pt x="228" y="166"/>
                    </a:moveTo>
                    <a:cubicBezTo>
                      <a:pt x="228" y="166"/>
                      <a:pt x="250" y="160"/>
                      <a:pt x="155" y="86"/>
                    </a:cubicBezTo>
                    <a:cubicBezTo>
                      <a:pt x="155" y="86"/>
                      <a:pt x="156" y="75"/>
                      <a:pt x="144" y="77"/>
                    </a:cubicBezTo>
                    <a:cubicBezTo>
                      <a:pt x="144" y="77"/>
                      <a:pt x="72" y="19"/>
                      <a:pt x="17" y="0"/>
                    </a:cubicBezTo>
                    <a:cubicBezTo>
                      <a:pt x="17" y="0"/>
                      <a:pt x="0" y="4"/>
                      <a:pt x="5" y="17"/>
                    </a:cubicBezTo>
                    <a:cubicBezTo>
                      <a:pt x="5" y="17"/>
                      <a:pt x="30" y="71"/>
                      <a:pt x="103" y="128"/>
                    </a:cubicBezTo>
                    <a:cubicBezTo>
                      <a:pt x="103" y="128"/>
                      <a:pt x="113" y="146"/>
                      <a:pt x="125" y="140"/>
                    </a:cubicBezTo>
                    <a:cubicBezTo>
                      <a:pt x="125" y="140"/>
                      <a:pt x="121" y="138"/>
                      <a:pt x="113" y="120"/>
                    </a:cubicBezTo>
                    <a:cubicBezTo>
                      <a:pt x="113" y="120"/>
                      <a:pt x="121" y="100"/>
                      <a:pt x="128" y="102"/>
                    </a:cubicBezTo>
                    <a:cubicBezTo>
                      <a:pt x="128" y="102"/>
                      <a:pt x="128" y="102"/>
                      <a:pt x="135" y="102"/>
                    </a:cubicBezTo>
                    <a:cubicBezTo>
                      <a:pt x="135" y="102"/>
                      <a:pt x="207" y="172"/>
                      <a:pt x="228" y="166"/>
                    </a:cubicBezTo>
                    <a:close/>
                  </a:path>
                </a:pathLst>
              </a:custGeom>
              <a:solidFill>
                <a:srgbClr val="CC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ïśliḍè"/>
              <p:cNvSpPr/>
              <p:nvPr/>
            </p:nvSpPr>
            <p:spPr bwMode="auto">
              <a:xfrm>
                <a:off x="10883900" y="4524375"/>
                <a:ext cx="1258888" cy="1092200"/>
              </a:xfrm>
              <a:custGeom>
                <a:avLst/>
                <a:gdLst>
                  <a:gd name="T0" fmla="*/ 485 w 485"/>
                  <a:gd name="T1" fmla="*/ 389 h 421"/>
                  <a:gd name="T2" fmla="*/ 32 w 485"/>
                  <a:gd name="T3" fmla="*/ 0 h 421"/>
                  <a:gd name="T4" fmla="*/ 0 w 485"/>
                  <a:gd name="T5" fmla="*/ 35 h 421"/>
                  <a:gd name="T6" fmla="*/ 450 w 485"/>
                  <a:gd name="T7" fmla="*/ 421 h 421"/>
                  <a:gd name="T8" fmla="*/ 485 w 485"/>
                  <a:gd name="T9" fmla="*/ 389 h 421"/>
                </a:gdLst>
                <a:ahLst/>
                <a:cxnLst>
                  <a:cxn ang="0">
                    <a:pos x="T0" y="T1"/>
                  </a:cxn>
                  <a:cxn ang="0">
                    <a:pos x="T2" y="T3"/>
                  </a:cxn>
                  <a:cxn ang="0">
                    <a:pos x="T4" y="T5"/>
                  </a:cxn>
                  <a:cxn ang="0">
                    <a:pos x="T6" y="T7"/>
                  </a:cxn>
                  <a:cxn ang="0">
                    <a:pos x="T8" y="T9"/>
                  </a:cxn>
                </a:cxnLst>
                <a:rect l="0" t="0" r="r" b="b"/>
                <a:pathLst>
                  <a:path w="485" h="421">
                    <a:moveTo>
                      <a:pt x="485" y="389"/>
                    </a:moveTo>
                    <a:cubicBezTo>
                      <a:pt x="32" y="0"/>
                      <a:pt x="32" y="0"/>
                      <a:pt x="32" y="0"/>
                    </a:cubicBezTo>
                    <a:cubicBezTo>
                      <a:pt x="32" y="0"/>
                      <a:pt x="2" y="9"/>
                      <a:pt x="0" y="35"/>
                    </a:cubicBezTo>
                    <a:cubicBezTo>
                      <a:pt x="450" y="421"/>
                      <a:pt x="450" y="421"/>
                      <a:pt x="450" y="421"/>
                    </a:cubicBezTo>
                    <a:cubicBezTo>
                      <a:pt x="450" y="421"/>
                      <a:pt x="456" y="390"/>
                      <a:pt x="485" y="389"/>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ïṧļíde"/>
              <p:cNvSpPr/>
              <p:nvPr/>
            </p:nvSpPr>
            <p:spPr bwMode="auto">
              <a:xfrm>
                <a:off x="10909300" y="4538663"/>
                <a:ext cx="1198563" cy="1017588"/>
              </a:xfrm>
              <a:custGeom>
                <a:avLst/>
                <a:gdLst>
                  <a:gd name="T0" fmla="*/ 462 w 462"/>
                  <a:gd name="T1" fmla="*/ 387 h 392"/>
                  <a:gd name="T2" fmla="*/ 9 w 462"/>
                  <a:gd name="T3" fmla="*/ 0 h 392"/>
                  <a:gd name="T4" fmla="*/ 0 w 462"/>
                  <a:gd name="T5" fmla="*/ 8 h 392"/>
                  <a:gd name="T6" fmla="*/ 453 w 462"/>
                  <a:gd name="T7" fmla="*/ 392 h 392"/>
                  <a:gd name="T8" fmla="*/ 462 w 462"/>
                  <a:gd name="T9" fmla="*/ 387 h 392"/>
                </a:gdLst>
                <a:ahLst/>
                <a:cxnLst>
                  <a:cxn ang="0">
                    <a:pos x="T0" y="T1"/>
                  </a:cxn>
                  <a:cxn ang="0">
                    <a:pos x="T2" y="T3"/>
                  </a:cxn>
                  <a:cxn ang="0">
                    <a:pos x="T4" y="T5"/>
                  </a:cxn>
                  <a:cxn ang="0">
                    <a:pos x="T6" y="T7"/>
                  </a:cxn>
                  <a:cxn ang="0">
                    <a:pos x="T8" y="T9"/>
                  </a:cxn>
                </a:cxnLst>
                <a:rect l="0" t="0" r="r" b="b"/>
                <a:pathLst>
                  <a:path w="462" h="392">
                    <a:moveTo>
                      <a:pt x="462" y="387"/>
                    </a:moveTo>
                    <a:cubicBezTo>
                      <a:pt x="9" y="0"/>
                      <a:pt x="9" y="0"/>
                      <a:pt x="9" y="0"/>
                    </a:cubicBezTo>
                    <a:cubicBezTo>
                      <a:pt x="0" y="8"/>
                      <a:pt x="0" y="8"/>
                      <a:pt x="0" y="8"/>
                    </a:cubicBezTo>
                    <a:cubicBezTo>
                      <a:pt x="453" y="392"/>
                      <a:pt x="453" y="392"/>
                      <a:pt x="453" y="392"/>
                    </a:cubicBezTo>
                    <a:cubicBezTo>
                      <a:pt x="453" y="392"/>
                      <a:pt x="456" y="389"/>
                      <a:pt x="462" y="387"/>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iṩ1íḍê"/>
              <p:cNvSpPr/>
              <p:nvPr/>
            </p:nvSpPr>
            <p:spPr bwMode="auto">
              <a:xfrm>
                <a:off x="12050713" y="5526088"/>
                <a:ext cx="92075" cy="90488"/>
              </a:xfrm>
              <a:custGeom>
                <a:avLst/>
                <a:gdLst>
                  <a:gd name="T0" fmla="*/ 35 w 35"/>
                  <a:gd name="T1" fmla="*/ 3 h 35"/>
                  <a:gd name="T2" fmla="*/ 0 w 35"/>
                  <a:gd name="T3" fmla="*/ 35 h 35"/>
                  <a:gd name="T4" fmla="*/ 35 w 35"/>
                  <a:gd name="T5" fmla="*/ 3 h 35"/>
                </a:gdLst>
                <a:ahLst/>
                <a:cxnLst>
                  <a:cxn ang="0">
                    <a:pos x="T0" y="T1"/>
                  </a:cxn>
                  <a:cxn ang="0">
                    <a:pos x="T2" y="T3"/>
                  </a:cxn>
                  <a:cxn ang="0">
                    <a:pos x="T4" y="T5"/>
                  </a:cxn>
                </a:cxnLst>
                <a:rect l="0" t="0" r="r" b="b"/>
                <a:pathLst>
                  <a:path w="35" h="35">
                    <a:moveTo>
                      <a:pt x="35" y="3"/>
                    </a:moveTo>
                    <a:cubicBezTo>
                      <a:pt x="35" y="3"/>
                      <a:pt x="26" y="34"/>
                      <a:pt x="0" y="35"/>
                    </a:cubicBezTo>
                    <a:cubicBezTo>
                      <a:pt x="0" y="35"/>
                      <a:pt x="8" y="0"/>
                      <a:pt x="35" y="3"/>
                    </a:cubicBezTo>
                    <a:close/>
                  </a:path>
                </a:pathLst>
              </a:custGeom>
              <a:solidFill>
                <a:srgbClr val="D3465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ïṡľíḍé"/>
              <p:cNvSpPr/>
              <p:nvPr/>
            </p:nvSpPr>
            <p:spPr bwMode="auto">
              <a:xfrm>
                <a:off x="10336212" y="4656138"/>
                <a:ext cx="1693863" cy="1103313"/>
              </a:xfrm>
              <a:custGeom>
                <a:avLst/>
                <a:gdLst>
                  <a:gd name="T0" fmla="*/ 646 w 653"/>
                  <a:gd name="T1" fmla="*/ 382 h 425"/>
                  <a:gd name="T2" fmla="*/ 643 w 653"/>
                  <a:gd name="T3" fmla="*/ 384 h 425"/>
                  <a:gd name="T4" fmla="*/ 646 w 653"/>
                  <a:gd name="T5" fmla="*/ 382 h 425"/>
                  <a:gd name="T6" fmla="*/ 168 w 653"/>
                  <a:gd name="T7" fmla="*/ 79 h 425"/>
                  <a:gd name="T8" fmla="*/ 150 w 653"/>
                  <a:gd name="T9" fmla="*/ 61 h 425"/>
                  <a:gd name="T10" fmla="*/ 15 w 653"/>
                  <a:gd name="T11" fmla="*/ 1 h 425"/>
                  <a:gd name="T12" fmla="*/ 2 w 653"/>
                  <a:gd name="T13" fmla="*/ 17 h 425"/>
                  <a:gd name="T14" fmla="*/ 113 w 653"/>
                  <a:gd name="T15" fmla="*/ 116 h 425"/>
                  <a:gd name="T16" fmla="*/ 125 w 653"/>
                  <a:gd name="T17" fmla="*/ 124 h 425"/>
                  <a:gd name="T18" fmla="*/ 223 w 653"/>
                  <a:gd name="T19" fmla="*/ 171 h 425"/>
                  <a:gd name="T20" fmla="*/ 626 w 653"/>
                  <a:gd name="T21" fmla="*/ 425 h 425"/>
                  <a:gd name="T22" fmla="*/ 646 w 653"/>
                  <a:gd name="T23" fmla="*/ 382 h 425"/>
                  <a:gd name="T24" fmla="*/ 642 w 653"/>
                  <a:gd name="T25" fmla="*/ 384 h 425"/>
                  <a:gd name="T26" fmla="*/ 642 w 653"/>
                  <a:gd name="T27" fmla="*/ 385 h 425"/>
                  <a:gd name="T28" fmla="*/ 642 w 653"/>
                  <a:gd name="T29" fmla="*/ 384 h 425"/>
                  <a:gd name="T30" fmla="*/ 168 w 653"/>
                  <a:gd name="T31" fmla="*/ 79 h 425"/>
                  <a:gd name="T32" fmla="*/ 165 w 653"/>
                  <a:gd name="T33" fmla="*/ 78 h 425"/>
                  <a:gd name="T34" fmla="*/ 168 w 653"/>
                  <a:gd name="T35" fmla="*/ 79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3" h="425">
                    <a:moveTo>
                      <a:pt x="646" y="382"/>
                    </a:moveTo>
                    <a:cubicBezTo>
                      <a:pt x="646" y="382"/>
                      <a:pt x="645" y="383"/>
                      <a:pt x="643" y="384"/>
                    </a:cubicBezTo>
                    <a:cubicBezTo>
                      <a:pt x="645" y="383"/>
                      <a:pt x="646" y="382"/>
                      <a:pt x="646" y="382"/>
                    </a:cubicBezTo>
                    <a:cubicBezTo>
                      <a:pt x="168" y="79"/>
                      <a:pt x="168" y="79"/>
                      <a:pt x="168" y="79"/>
                    </a:cubicBezTo>
                    <a:cubicBezTo>
                      <a:pt x="170" y="66"/>
                      <a:pt x="150" y="61"/>
                      <a:pt x="150" y="61"/>
                    </a:cubicBezTo>
                    <a:cubicBezTo>
                      <a:pt x="74" y="9"/>
                      <a:pt x="15" y="1"/>
                      <a:pt x="15" y="1"/>
                    </a:cubicBezTo>
                    <a:cubicBezTo>
                      <a:pt x="0" y="0"/>
                      <a:pt x="2" y="17"/>
                      <a:pt x="2" y="17"/>
                    </a:cubicBezTo>
                    <a:cubicBezTo>
                      <a:pt x="36" y="64"/>
                      <a:pt x="113" y="116"/>
                      <a:pt x="113" y="116"/>
                    </a:cubicBezTo>
                    <a:cubicBezTo>
                      <a:pt x="114" y="128"/>
                      <a:pt x="125" y="124"/>
                      <a:pt x="125" y="124"/>
                    </a:cubicBezTo>
                    <a:cubicBezTo>
                      <a:pt x="213" y="185"/>
                      <a:pt x="222" y="174"/>
                      <a:pt x="223" y="171"/>
                    </a:cubicBezTo>
                    <a:cubicBezTo>
                      <a:pt x="626" y="425"/>
                      <a:pt x="626" y="425"/>
                      <a:pt x="626" y="425"/>
                    </a:cubicBezTo>
                    <a:cubicBezTo>
                      <a:pt x="626" y="425"/>
                      <a:pt x="653" y="406"/>
                      <a:pt x="646" y="382"/>
                    </a:cubicBezTo>
                    <a:close/>
                    <a:moveTo>
                      <a:pt x="642" y="384"/>
                    </a:moveTo>
                    <a:cubicBezTo>
                      <a:pt x="642" y="384"/>
                      <a:pt x="642" y="385"/>
                      <a:pt x="642" y="385"/>
                    </a:cubicBezTo>
                    <a:cubicBezTo>
                      <a:pt x="642" y="385"/>
                      <a:pt x="642" y="384"/>
                      <a:pt x="642" y="384"/>
                    </a:cubicBezTo>
                    <a:close/>
                    <a:moveTo>
                      <a:pt x="168" y="79"/>
                    </a:moveTo>
                    <a:cubicBezTo>
                      <a:pt x="165" y="78"/>
                      <a:pt x="165" y="78"/>
                      <a:pt x="165" y="78"/>
                    </a:cubicBezTo>
                    <a:cubicBezTo>
                      <a:pt x="167" y="79"/>
                      <a:pt x="168" y="79"/>
                      <a:pt x="168" y="79"/>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ïṧľîḋè"/>
              <p:cNvSpPr/>
              <p:nvPr/>
            </p:nvSpPr>
            <p:spPr bwMode="auto">
              <a:xfrm>
                <a:off x="10639425" y="4767263"/>
                <a:ext cx="1365250" cy="935038"/>
              </a:xfrm>
              <a:custGeom>
                <a:avLst/>
                <a:gdLst>
                  <a:gd name="T0" fmla="*/ 506 w 526"/>
                  <a:gd name="T1" fmla="*/ 360 h 360"/>
                  <a:gd name="T2" fmla="*/ 0 w 526"/>
                  <a:gd name="T3" fmla="*/ 41 h 360"/>
                  <a:gd name="T4" fmla="*/ 25 w 526"/>
                  <a:gd name="T5" fmla="*/ 0 h 360"/>
                  <a:gd name="T6" fmla="*/ 526 w 526"/>
                  <a:gd name="T7" fmla="*/ 317 h 360"/>
                  <a:gd name="T8" fmla="*/ 506 w 526"/>
                  <a:gd name="T9" fmla="*/ 360 h 360"/>
                </a:gdLst>
                <a:ahLst/>
                <a:cxnLst>
                  <a:cxn ang="0">
                    <a:pos x="T0" y="T1"/>
                  </a:cxn>
                  <a:cxn ang="0">
                    <a:pos x="T2" y="T3"/>
                  </a:cxn>
                  <a:cxn ang="0">
                    <a:pos x="T4" y="T5"/>
                  </a:cxn>
                  <a:cxn ang="0">
                    <a:pos x="T6" y="T7"/>
                  </a:cxn>
                  <a:cxn ang="0">
                    <a:pos x="T8" y="T9"/>
                  </a:cxn>
                </a:cxnLst>
                <a:rect l="0" t="0" r="r" b="b"/>
                <a:pathLst>
                  <a:path w="526" h="360">
                    <a:moveTo>
                      <a:pt x="506" y="360"/>
                    </a:moveTo>
                    <a:cubicBezTo>
                      <a:pt x="0" y="41"/>
                      <a:pt x="0" y="41"/>
                      <a:pt x="0" y="41"/>
                    </a:cubicBezTo>
                    <a:cubicBezTo>
                      <a:pt x="0" y="41"/>
                      <a:pt x="1" y="10"/>
                      <a:pt x="25" y="0"/>
                    </a:cubicBezTo>
                    <a:cubicBezTo>
                      <a:pt x="526" y="317"/>
                      <a:pt x="526" y="317"/>
                      <a:pt x="526" y="317"/>
                    </a:cubicBezTo>
                    <a:cubicBezTo>
                      <a:pt x="526" y="317"/>
                      <a:pt x="499" y="332"/>
                      <a:pt x="506" y="360"/>
                    </a:cubicBezTo>
                    <a:close/>
                  </a:path>
                </a:pathLst>
              </a:cu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íşlíḓê"/>
              <p:cNvSpPr/>
              <p:nvPr/>
            </p:nvSpPr>
            <p:spPr bwMode="auto">
              <a:xfrm>
                <a:off x="10629900" y="4827588"/>
                <a:ext cx="1343025" cy="817563"/>
              </a:xfrm>
              <a:custGeom>
                <a:avLst/>
                <a:gdLst>
                  <a:gd name="T0" fmla="*/ 518 w 518"/>
                  <a:gd name="T1" fmla="*/ 308 h 315"/>
                  <a:gd name="T2" fmla="*/ 8 w 518"/>
                  <a:gd name="T3" fmla="*/ 0 h 315"/>
                  <a:gd name="T4" fmla="*/ 0 w 518"/>
                  <a:gd name="T5" fmla="*/ 9 h 315"/>
                  <a:gd name="T6" fmla="*/ 510 w 518"/>
                  <a:gd name="T7" fmla="*/ 315 h 315"/>
                  <a:gd name="T8" fmla="*/ 518 w 518"/>
                  <a:gd name="T9" fmla="*/ 308 h 315"/>
                </a:gdLst>
                <a:ahLst/>
                <a:cxnLst>
                  <a:cxn ang="0">
                    <a:pos x="T0" y="T1"/>
                  </a:cxn>
                  <a:cxn ang="0">
                    <a:pos x="T2" y="T3"/>
                  </a:cxn>
                  <a:cxn ang="0">
                    <a:pos x="T4" y="T5"/>
                  </a:cxn>
                  <a:cxn ang="0">
                    <a:pos x="T6" y="T7"/>
                  </a:cxn>
                  <a:cxn ang="0">
                    <a:pos x="T8" y="T9"/>
                  </a:cxn>
                </a:cxnLst>
                <a:rect l="0" t="0" r="r" b="b"/>
                <a:pathLst>
                  <a:path w="518" h="315">
                    <a:moveTo>
                      <a:pt x="518" y="308"/>
                    </a:moveTo>
                    <a:cubicBezTo>
                      <a:pt x="8" y="0"/>
                      <a:pt x="8" y="0"/>
                      <a:pt x="8" y="0"/>
                    </a:cubicBezTo>
                    <a:cubicBezTo>
                      <a:pt x="0" y="9"/>
                      <a:pt x="0" y="9"/>
                      <a:pt x="0" y="9"/>
                    </a:cubicBezTo>
                    <a:cubicBezTo>
                      <a:pt x="510" y="315"/>
                      <a:pt x="510" y="315"/>
                      <a:pt x="510" y="315"/>
                    </a:cubicBezTo>
                    <a:cubicBezTo>
                      <a:pt x="510" y="315"/>
                      <a:pt x="512" y="311"/>
                      <a:pt x="518" y="308"/>
                    </a:cubicBezTo>
                    <a:close/>
                  </a:path>
                </a:pathLst>
              </a:custGeom>
              <a:solidFill>
                <a:srgbClr val="F793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ïsľïḑè"/>
              <p:cNvSpPr/>
              <p:nvPr/>
            </p:nvSpPr>
            <p:spPr bwMode="auto">
              <a:xfrm>
                <a:off x="10328275" y="4598988"/>
                <a:ext cx="581025" cy="498475"/>
              </a:xfrm>
              <a:custGeom>
                <a:avLst/>
                <a:gdLst>
                  <a:gd name="T0" fmla="*/ 223 w 224"/>
                  <a:gd name="T1" fmla="*/ 171 h 192"/>
                  <a:gd name="T2" fmla="*/ 125 w 224"/>
                  <a:gd name="T3" fmla="*/ 124 h 192"/>
                  <a:gd name="T4" fmla="*/ 113 w 224"/>
                  <a:gd name="T5" fmla="*/ 117 h 192"/>
                  <a:gd name="T6" fmla="*/ 2 w 224"/>
                  <a:gd name="T7" fmla="*/ 17 h 192"/>
                  <a:gd name="T8" fmla="*/ 15 w 224"/>
                  <a:gd name="T9" fmla="*/ 1 h 192"/>
                  <a:gd name="T10" fmla="*/ 150 w 224"/>
                  <a:gd name="T11" fmla="*/ 62 h 192"/>
                  <a:gd name="T12" fmla="*/ 168 w 224"/>
                  <a:gd name="T13" fmla="*/ 80 h 192"/>
                  <a:gd name="T14" fmla="*/ 144 w 224"/>
                  <a:gd name="T15" fmla="*/ 74 h 192"/>
                  <a:gd name="T16" fmla="*/ 132 w 224"/>
                  <a:gd name="T17" fmla="*/ 94 h 192"/>
                  <a:gd name="T18" fmla="*/ 134 w 224"/>
                  <a:gd name="T19" fmla="*/ 100 h 192"/>
                  <a:gd name="T20" fmla="*/ 223 w 224"/>
                  <a:gd name="T21" fmla="*/ 17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92">
                    <a:moveTo>
                      <a:pt x="223" y="171"/>
                    </a:moveTo>
                    <a:cubicBezTo>
                      <a:pt x="223" y="171"/>
                      <a:pt x="224" y="192"/>
                      <a:pt x="125" y="124"/>
                    </a:cubicBezTo>
                    <a:cubicBezTo>
                      <a:pt x="125" y="124"/>
                      <a:pt x="114" y="128"/>
                      <a:pt x="113" y="117"/>
                    </a:cubicBezTo>
                    <a:cubicBezTo>
                      <a:pt x="113" y="117"/>
                      <a:pt x="36" y="64"/>
                      <a:pt x="2" y="17"/>
                    </a:cubicBezTo>
                    <a:cubicBezTo>
                      <a:pt x="2" y="17"/>
                      <a:pt x="0" y="0"/>
                      <a:pt x="15" y="1"/>
                    </a:cubicBezTo>
                    <a:cubicBezTo>
                      <a:pt x="15" y="1"/>
                      <a:pt x="74" y="9"/>
                      <a:pt x="150" y="62"/>
                    </a:cubicBezTo>
                    <a:cubicBezTo>
                      <a:pt x="150" y="62"/>
                      <a:pt x="170" y="66"/>
                      <a:pt x="168" y="80"/>
                    </a:cubicBezTo>
                    <a:cubicBezTo>
                      <a:pt x="168" y="80"/>
                      <a:pt x="165" y="76"/>
                      <a:pt x="144" y="74"/>
                    </a:cubicBezTo>
                    <a:cubicBezTo>
                      <a:pt x="144" y="74"/>
                      <a:pt x="128" y="87"/>
                      <a:pt x="132" y="94"/>
                    </a:cubicBezTo>
                    <a:cubicBezTo>
                      <a:pt x="132" y="94"/>
                      <a:pt x="133" y="93"/>
                      <a:pt x="134" y="100"/>
                    </a:cubicBezTo>
                    <a:cubicBezTo>
                      <a:pt x="134" y="100"/>
                      <a:pt x="222" y="148"/>
                      <a:pt x="223" y="17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îṣľïdè"/>
              <p:cNvSpPr/>
              <p:nvPr/>
            </p:nvSpPr>
            <p:spPr bwMode="auto">
              <a:xfrm>
                <a:off x="11923713" y="5589588"/>
                <a:ext cx="98425" cy="112713"/>
              </a:xfrm>
              <a:custGeom>
                <a:avLst/>
                <a:gdLst>
                  <a:gd name="T0" fmla="*/ 11 w 38"/>
                  <a:gd name="T1" fmla="*/ 43 h 43"/>
                  <a:gd name="T2" fmla="*/ 31 w 38"/>
                  <a:gd name="T3" fmla="*/ 0 h 43"/>
                  <a:gd name="T4" fmla="*/ 11 w 38"/>
                  <a:gd name="T5" fmla="*/ 43 h 43"/>
                </a:gdLst>
                <a:ahLst/>
                <a:cxnLst>
                  <a:cxn ang="0">
                    <a:pos x="T0" y="T1"/>
                  </a:cxn>
                  <a:cxn ang="0">
                    <a:pos x="T2" y="T3"/>
                  </a:cxn>
                  <a:cxn ang="0">
                    <a:pos x="T4" y="T5"/>
                  </a:cxn>
                </a:cxnLst>
                <a:rect l="0" t="0" r="r" b="b"/>
                <a:pathLst>
                  <a:path w="38" h="43">
                    <a:moveTo>
                      <a:pt x="11" y="43"/>
                    </a:moveTo>
                    <a:cubicBezTo>
                      <a:pt x="11" y="43"/>
                      <a:pt x="38" y="25"/>
                      <a:pt x="31" y="0"/>
                    </a:cubicBezTo>
                    <a:cubicBezTo>
                      <a:pt x="31" y="0"/>
                      <a:pt x="0" y="18"/>
                      <a:pt x="11" y="4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grpSp>
      <p:sp>
        <p:nvSpPr>
          <p:cNvPr id="5" name="文本框 4"/>
          <p:cNvSpPr txBox="1"/>
          <p:nvPr/>
        </p:nvSpPr>
        <p:spPr>
          <a:xfrm>
            <a:off x="6263640" y="1480185"/>
            <a:ext cx="1165860" cy="1060450"/>
          </a:xfrm>
          <a:prstGeom prst="rect">
            <a:avLst/>
          </a:prstGeom>
          <a:noFill/>
        </p:spPr>
        <p:txBody>
          <a:bodyPr wrap="square" rtlCol="0" anchor="t">
            <a:spAutoFit/>
          </a:bodyPr>
          <a:lstStyle/>
          <a:p>
            <a:pPr>
              <a:lnSpc>
                <a:spcPct val="150000"/>
              </a:lnSpc>
            </a:pPr>
            <a:r>
              <a:rPr lang="zh-CN" altLang="en-US" sz="1400" b="1">
                <a:solidFill>
                  <a:srgbClr val="C00000"/>
                </a:solidFill>
                <a:latin typeface="微软雅黑" panose="020B0503020204020204" pitchFamily="34" charset="-122"/>
                <a:ea typeface="微软雅黑" panose="020B0503020204020204" pitchFamily="34" charset="-122"/>
              </a:rPr>
              <a:t>中毒窒息</a:t>
            </a:r>
            <a:endParaRPr lang="zh-CN" altLang="en-US" sz="1400" b="1">
              <a:solidFill>
                <a:srgbClr val="C00000"/>
              </a:solidFill>
              <a:latin typeface="微软雅黑" panose="020B0503020204020204" pitchFamily="34" charset="-122"/>
              <a:ea typeface="微软雅黑" panose="020B0503020204020204" pitchFamily="34" charset="-122"/>
            </a:endParaRPr>
          </a:p>
          <a:p>
            <a:pPr>
              <a:lnSpc>
                <a:spcPct val="150000"/>
              </a:lnSpc>
            </a:pPr>
            <a:r>
              <a:rPr lang="zh-CN" altLang="en-US" sz="1400" b="1">
                <a:solidFill>
                  <a:srgbClr val="C00000"/>
                </a:solidFill>
                <a:latin typeface="微软雅黑" panose="020B0503020204020204" pitchFamily="34" charset="-122"/>
                <a:ea typeface="微软雅黑" panose="020B0503020204020204" pitchFamily="34" charset="-122"/>
              </a:rPr>
              <a:t>（H2S、CO等气体）</a:t>
            </a:r>
            <a:endParaRPr lang="zh-CN" altLang="en-US" sz="1400" b="1">
              <a:solidFill>
                <a:srgbClr val="C00000"/>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（2）受限空间作业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1107440" y="1251585"/>
            <a:ext cx="11017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危害分析</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4565015" y="2068195"/>
            <a:ext cx="2529205" cy="1383665"/>
          </a:xfrm>
          <a:prstGeom prst="rect">
            <a:avLst/>
          </a:prstGeom>
          <a:noFill/>
        </p:spPr>
        <p:txBody>
          <a:bodyPr wrap="square" rtlCol="0" anchor="t">
            <a:spAutoFit/>
          </a:bodyPr>
          <a:lstStyle/>
          <a:p>
            <a:pPr marL="539750" indent="-457200" fontAlgn="auto">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高温高湿（低温）</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457200" fontAlgn="auto">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噪音</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457200" fontAlgn="auto">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作业场所湿滑</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457200" fontAlgn="auto">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坠落、尖锐锋利的物体</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 name="04d90ce7-2345-45c2-9d01-395b18d1688b"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1084580" y="2006600"/>
            <a:ext cx="3133725" cy="2407285"/>
            <a:chOff x="4163019" y="1944464"/>
            <a:chExt cx="3865962" cy="2969073"/>
          </a:xfrm>
        </p:grpSpPr>
        <p:grpSp>
          <p:nvGrpSpPr>
            <p:cNvPr id="7" name="išļîḑè"/>
            <p:cNvGrpSpPr/>
            <p:nvPr/>
          </p:nvGrpSpPr>
          <p:grpSpPr>
            <a:xfrm rot="2384808">
              <a:off x="4163019" y="1944464"/>
              <a:ext cx="2662292" cy="2969073"/>
              <a:chOff x="11382375" y="2459037"/>
              <a:chExt cx="3595688" cy="4010026"/>
            </a:xfrm>
          </p:grpSpPr>
          <p:sp>
            <p:nvSpPr>
              <p:cNvPr id="8" name="îṩlîďè"/>
              <p:cNvSpPr/>
              <p:nvPr/>
            </p:nvSpPr>
            <p:spPr bwMode="auto">
              <a:xfrm>
                <a:off x="11382375" y="2459037"/>
                <a:ext cx="3559175" cy="4010026"/>
              </a:xfrm>
              <a:custGeom>
                <a:avLst/>
                <a:gdLst>
                  <a:gd name="T0" fmla="*/ 865 w 1372"/>
                  <a:gd name="T1" fmla="*/ 0 h 1546"/>
                  <a:gd name="T2" fmla="*/ 494 w 1372"/>
                  <a:gd name="T3" fmla="*/ 160 h 1546"/>
                  <a:gd name="T4" fmla="*/ 489 w 1372"/>
                  <a:gd name="T5" fmla="*/ 150 h 1546"/>
                  <a:gd name="T6" fmla="*/ 428 w 1372"/>
                  <a:gd name="T7" fmla="*/ 176 h 1546"/>
                  <a:gd name="T8" fmla="*/ 409 w 1372"/>
                  <a:gd name="T9" fmla="*/ 143 h 1546"/>
                  <a:gd name="T10" fmla="*/ 408 w 1372"/>
                  <a:gd name="T11" fmla="*/ 141 h 1546"/>
                  <a:gd name="T12" fmla="*/ 409 w 1372"/>
                  <a:gd name="T13" fmla="*/ 140 h 1546"/>
                  <a:gd name="T14" fmla="*/ 416 w 1372"/>
                  <a:gd name="T15" fmla="*/ 112 h 1546"/>
                  <a:gd name="T16" fmla="*/ 381 w 1372"/>
                  <a:gd name="T17" fmla="*/ 99 h 1546"/>
                  <a:gd name="T18" fmla="*/ 374 w 1372"/>
                  <a:gd name="T19" fmla="*/ 101 h 1546"/>
                  <a:gd name="T20" fmla="*/ 367 w 1372"/>
                  <a:gd name="T21" fmla="*/ 105 h 1546"/>
                  <a:gd name="T22" fmla="*/ 354 w 1372"/>
                  <a:gd name="T23" fmla="*/ 139 h 1546"/>
                  <a:gd name="T24" fmla="*/ 379 w 1372"/>
                  <a:gd name="T25" fmla="*/ 153 h 1546"/>
                  <a:gd name="T26" fmla="*/ 380 w 1372"/>
                  <a:gd name="T27" fmla="*/ 153 h 1546"/>
                  <a:gd name="T28" fmla="*/ 381 w 1372"/>
                  <a:gd name="T29" fmla="*/ 155 h 1546"/>
                  <a:gd name="T30" fmla="*/ 392 w 1372"/>
                  <a:gd name="T31" fmla="*/ 192 h 1546"/>
                  <a:gd name="T32" fmla="*/ 330 w 1372"/>
                  <a:gd name="T33" fmla="*/ 219 h 1546"/>
                  <a:gd name="T34" fmla="*/ 334 w 1372"/>
                  <a:gd name="T35" fmla="*/ 229 h 1546"/>
                  <a:gd name="T36" fmla="*/ 0 w 1372"/>
                  <a:gd name="T37" fmla="*/ 373 h 1546"/>
                  <a:gd name="T38" fmla="*/ 507 w 1372"/>
                  <a:gd name="T39" fmla="*/ 1546 h 1546"/>
                  <a:gd name="T40" fmla="*/ 1372 w 1372"/>
                  <a:gd name="T41" fmla="*/ 1173 h 1546"/>
                  <a:gd name="T42" fmla="*/ 865 w 1372"/>
                  <a:gd name="T43" fmla="*/ 0 h 1546"/>
                  <a:gd name="T44" fmla="*/ 385 w 1372"/>
                  <a:gd name="T45" fmla="*/ 153 h 1546"/>
                  <a:gd name="T46" fmla="*/ 383 w 1372"/>
                  <a:gd name="T47" fmla="*/ 149 h 1546"/>
                  <a:gd name="T48" fmla="*/ 379 w 1372"/>
                  <a:gd name="T49" fmla="*/ 148 h 1546"/>
                  <a:gd name="T50" fmla="*/ 372 w 1372"/>
                  <a:gd name="T51" fmla="*/ 148 h 1546"/>
                  <a:gd name="T52" fmla="*/ 358 w 1372"/>
                  <a:gd name="T53" fmla="*/ 137 h 1546"/>
                  <a:gd name="T54" fmla="*/ 360 w 1372"/>
                  <a:gd name="T55" fmla="*/ 120 h 1546"/>
                  <a:gd name="T56" fmla="*/ 366 w 1372"/>
                  <a:gd name="T57" fmla="*/ 111 h 1546"/>
                  <a:gd name="T58" fmla="*/ 376 w 1372"/>
                  <a:gd name="T59" fmla="*/ 105 h 1546"/>
                  <a:gd name="T60" fmla="*/ 387 w 1372"/>
                  <a:gd name="T61" fmla="*/ 102 h 1546"/>
                  <a:gd name="T62" fmla="*/ 398 w 1372"/>
                  <a:gd name="T63" fmla="*/ 103 h 1546"/>
                  <a:gd name="T64" fmla="*/ 411 w 1372"/>
                  <a:gd name="T65" fmla="*/ 114 h 1546"/>
                  <a:gd name="T66" fmla="*/ 410 w 1372"/>
                  <a:gd name="T67" fmla="*/ 131 h 1546"/>
                  <a:gd name="T68" fmla="*/ 405 w 1372"/>
                  <a:gd name="T69" fmla="*/ 137 h 1546"/>
                  <a:gd name="T70" fmla="*/ 403 w 1372"/>
                  <a:gd name="T71" fmla="*/ 140 h 1546"/>
                  <a:gd name="T72" fmla="*/ 404 w 1372"/>
                  <a:gd name="T73" fmla="*/ 144 h 1546"/>
                  <a:gd name="T74" fmla="*/ 423 w 1372"/>
                  <a:gd name="T75" fmla="*/ 178 h 1546"/>
                  <a:gd name="T76" fmla="*/ 397 w 1372"/>
                  <a:gd name="T77" fmla="*/ 190 h 1546"/>
                  <a:gd name="T78" fmla="*/ 385 w 1372"/>
                  <a:gd name="T79" fmla="*/ 153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72" h="1546">
                    <a:moveTo>
                      <a:pt x="865" y="0"/>
                    </a:moveTo>
                    <a:cubicBezTo>
                      <a:pt x="494" y="160"/>
                      <a:pt x="494" y="160"/>
                      <a:pt x="494" y="160"/>
                    </a:cubicBezTo>
                    <a:cubicBezTo>
                      <a:pt x="489" y="150"/>
                      <a:pt x="489" y="150"/>
                      <a:pt x="489" y="150"/>
                    </a:cubicBezTo>
                    <a:cubicBezTo>
                      <a:pt x="428" y="176"/>
                      <a:pt x="428" y="176"/>
                      <a:pt x="428" y="176"/>
                    </a:cubicBezTo>
                    <a:cubicBezTo>
                      <a:pt x="409" y="143"/>
                      <a:pt x="409" y="143"/>
                      <a:pt x="409" y="143"/>
                    </a:cubicBezTo>
                    <a:cubicBezTo>
                      <a:pt x="409" y="143"/>
                      <a:pt x="408" y="142"/>
                      <a:pt x="408" y="141"/>
                    </a:cubicBezTo>
                    <a:cubicBezTo>
                      <a:pt x="408" y="141"/>
                      <a:pt x="409" y="141"/>
                      <a:pt x="409" y="140"/>
                    </a:cubicBezTo>
                    <a:cubicBezTo>
                      <a:pt x="416" y="132"/>
                      <a:pt x="420" y="122"/>
                      <a:pt x="416" y="112"/>
                    </a:cubicBezTo>
                    <a:cubicBezTo>
                      <a:pt x="410" y="100"/>
                      <a:pt x="396" y="95"/>
                      <a:pt x="381" y="99"/>
                    </a:cubicBezTo>
                    <a:cubicBezTo>
                      <a:pt x="381" y="99"/>
                      <a:pt x="377" y="99"/>
                      <a:pt x="374" y="101"/>
                    </a:cubicBezTo>
                    <a:cubicBezTo>
                      <a:pt x="371" y="102"/>
                      <a:pt x="368" y="104"/>
                      <a:pt x="367" y="105"/>
                    </a:cubicBezTo>
                    <a:cubicBezTo>
                      <a:pt x="355" y="113"/>
                      <a:pt x="349" y="127"/>
                      <a:pt x="354" y="139"/>
                    </a:cubicBezTo>
                    <a:cubicBezTo>
                      <a:pt x="358" y="148"/>
                      <a:pt x="368" y="153"/>
                      <a:pt x="379" y="153"/>
                    </a:cubicBezTo>
                    <a:cubicBezTo>
                      <a:pt x="379" y="153"/>
                      <a:pt x="380" y="153"/>
                      <a:pt x="380" y="153"/>
                    </a:cubicBezTo>
                    <a:cubicBezTo>
                      <a:pt x="381" y="154"/>
                      <a:pt x="381" y="155"/>
                      <a:pt x="381" y="155"/>
                    </a:cubicBezTo>
                    <a:cubicBezTo>
                      <a:pt x="392" y="192"/>
                      <a:pt x="392" y="192"/>
                      <a:pt x="392" y="192"/>
                    </a:cubicBezTo>
                    <a:cubicBezTo>
                      <a:pt x="330" y="219"/>
                      <a:pt x="330" y="219"/>
                      <a:pt x="330" y="219"/>
                    </a:cubicBezTo>
                    <a:cubicBezTo>
                      <a:pt x="334" y="229"/>
                      <a:pt x="334" y="229"/>
                      <a:pt x="334" y="229"/>
                    </a:cubicBezTo>
                    <a:cubicBezTo>
                      <a:pt x="0" y="373"/>
                      <a:pt x="0" y="373"/>
                      <a:pt x="0" y="373"/>
                    </a:cubicBezTo>
                    <a:cubicBezTo>
                      <a:pt x="507" y="1546"/>
                      <a:pt x="507" y="1546"/>
                      <a:pt x="507" y="1546"/>
                    </a:cubicBezTo>
                    <a:cubicBezTo>
                      <a:pt x="1372" y="1173"/>
                      <a:pt x="1372" y="1173"/>
                      <a:pt x="1372" y="1173"/>
                    </a:cubicBezTo>
                    <a:lnTo>
                      <a:pt x="865" y="0"/>
                    </a:lnTo>
                    <a:close/>
                    <a:moveTo>
                      <a:pt x="385" y="153"/>
                    </a:moveTo>
                    <a:cubicBezTo>
                      <a:pt x="385" y="153"/>
                      <a:pt x="384" y="150"/>
                      <a:pt x="383" y="149"/>
                    </a:cubicBezTo>
                    <a:cubicBezTo>
                      <a:pt x="381" y="148"/>
                      <a:pt x="380" y="148"/>
                      <a:pt x="379" y="148"/>
                    </a:cubicBezTo>
                    <a:cubicBezTo>
                      <a:pt x="376" y="148"/>
                      <a:pt x="374" y="148"/>
                      <a:pt x="372" y="148"/>
                    </a:cubicBezTo>
                    <a:cubicBezTo>
                      <a:pt x="365" y="146"/>
                      <a:pt x="360" y="142"/>
                      <a:pt x="358" y="137"/>
                    </a:cubicBezTo>
                    <a:cubicBezTo>
                      <a:pt x="356" y="131"/>
                      <a:pt x="356" y="125"/>
                      <a:pt x="360" y="120"/>
                    </a:cubicBezTo>
                    <a:cubicBezTo>
                      <a:pt x="361" y="117"/>
                      <a:pt x="363" y="114"/>
                      <a:pt x="366" y="111"/>
                    </a:cubicBezTo>
                    <a:cubicBezTo>
                      <a:pt x="367" y="110"/>
                      <a:pt x="371" y="107"/>
                      <a:pt x="376" y="105"/>
                    </a:cubicBezTo>
                    <a:cubicBezTo>
                      <a:pt x="380" y="103"/>
                      <a:pt x="386" y="103"/>
                      <a:pt x="387" y="102"/>
                    </a:cubicBezTo>
                    <a:cubicBezTo>
                      <a:pt x="391" y="102"/>
                      <a:pt x="395" y="102"/>
                      <a:pt x="398" y="103"/>
                    </a:cubicBezTo>
                    <a:cubicBezTo>
                      <a:pt x="404" y="105"/>
                      <a:pt x="409" y="109"/>
                      <a:pt x="411" y="114"/>
                    </a:cubicBezTo>
                    <a:cubicBezTo>
                      <a:pt x="413" y="119"/>
                      <a:pt x="413" y="125"/>
                      <a:pt x="410" y="131"/>
                    </a:cubicBezTo>
                    <a:cubicBezTo>
                      <a:pt x="409" y="133"/>
                      <a:pt x="407" y="135"/>
                      <a:pt x="405" y="137"/>
                    </a:cubicBezTo>
                    <a:cubicBezTo>
                      <a:pt x="404" y="138"/>
                      <a:pt x="404" y="138"/>
                      <a:pt x="403" y="140"/>
                    </a:cubicBezTo>
                    <a:cubicBezTo>
                      <a:pt x="403" y="142"/>
                      <a:pt x="404" y="144"/>
                      <a:pt x="404" y="144"/>
                    </a:cubicBezTo>
                    <a:cubicBezTo>
                      <a:pt x="423" y="178"/>
                      <a:pt x="423" y="178"/>
                      <a:pt x="423" y="178"/>
                    </a:cubicBezTo>
                    <a:cubicBezTo>
                      <a:pt x="397" y="190"/>
                      <a:pt x="397" y="190"/>
                      <a:pt x="397" y="190"/>
                    </a:cubicBezTo>
                    <a:lnTo>
                      <a:pt x="385" y="153"/>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îṥ1íḑê"/>
              <p:cNvSpPr/>
              <p:nvPr/>
            </p:nvSpPr>
            <p:spPr bwMode="auto">
              <a:xfrm>
                <a:off x="11418888" y="2459037"/>
                <a:ext cx="3559175" cy="4010026"/>
              </a:xfrm>
              <a:custGeom>
                <a:avLst/>
                <a:gdLst>
                  <a:gd name="T0" fmla="*/ 828 w 2242"/>
                  <a:gd name="T1" fmla="*/ 2526 h 2526"/>
                  <a:gd name="T2" fmla="*/ 2242 w 2242"/>
                  <a:gd name="T3" fmla="*/ 1917 h 2526"/>
                  <a:gd name="T4" fmla="*/ 1413 w 2242"/>
                  <a:gd name="T5" fmla="*/ 0 h 2526"/>
                  <a:gd name="T6" fmla="*/ 0 w 2242"/>
                  <a:gd name="T7" fmla="*/ 609 h 2526"/>
                  <a:gd name="T8" fmla="*/ 828 w 2242"/>
                  <a:gd name="T9" fmla="*/ 2526 h 2526"/>
                </a:gdLst>
                <a:ahLst/>
                <a:cxnLst>
                  <a:cxn ang="0">
                    <a:pos x="T0" y="T1"/>
                  </a:cxn>
                  <a:cxn ang="0">
                    <a:pos x="T2" y="T3"/>
                  </a:cxn>
                  <a:cxn ang="0">
                    <a:pos x="T4" y="T5"/>
                  </a:cxn>
                  <a:cxn ang="0">
                    <a:pos x="T6" y="T7"/>
                  </a:cxn>
                  <a:cxn ang="0">
                    <a:pos x="T8" y="T9"/>
                  </a:cxn>
                </a:cxnLst>
                <a:rect l="0" t="0" r="r" b="b"/>
                <a:pathLst>
                  <a:path w="2242" h="2526">
                    <a:moveTo>
                      <a:pt x="828" y="2526"/>
                    </a:moveTo>
                    <a:lnTo>
                      <a:pt x="2242" y="1917"/>
                    </a:lnTo>
                    <a:lnTo>
                      <a:pt x="1413" y="0"/>
                    </a:lnTo>
                    <a:lnTo>
                      <a:pt x="0" y="609"/>
                    </a:lnTo>
                    <a:lnTo>
                      <a:pt x="828" y="252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íšlíḋê"/>
              <p:cNvSpPr/>
              <p:nvPr/>
            </p:nvSpPr>
            <p:spPr bwMode="auto">
              <a:xfrm>
                <a:off x="11582400" y="2601912"/>
                <a:ext cx="3214688" cy="3668713"/>
              </a:xfrm>
              <a:custGeom>
                <a:avLst/>
                <a:gdLst>
                  <a:gd name="T0" fmla="*/ 2025 w 2025"/>
                  <a:gd name="T1" fmla="*/ 1760 h 2311"/>
                  <a:gd name="T2" fmla="*/ 774 w 2025"/>
                  <a:gd name="T3" fmla="*/ 2311 h 2311"/>
                  <a:gd name="T4" fmla="*/ 0 w 2025"/>
                  <a:gd name="T5" fmla="*/ 550 h 2311"/>
                  <a:gd name="T6" fmla="*/ 1250 w 2025"/>
                  <a:gd name="T7" fmla="*/ 0 h 2311"/>
                  <a:gd name="T8" fmla="*/ 2025 w 2025"/>
                  <a:gd name="T9" fmla="*/ 1760 h 2311"/>
                </a:gdLst>
                <a:ahLst/>
                <a:cxnLst>
                  <a:cxn ang="0">
                    <a:pos x="T0" y="T1"/>
                  </a:cxn>
                  <a:cxn ang="0">
                    <a:pos x="T2" y="T3"/>
                  </a:cxn>
                  <a:cxn ang="0">
                    <a:pos x="T4" y="T5"/>
                  </a:cxn>
                  <a:cxn ang="0">
                    <a:pos x="T6" y="T7"/>
                  </a:cxn>
                  <a:cxn ang="0">
                    <a:pos x="T8" y="T9"/>
                  </a:cxn>
                </a:cxnLst>
                <a:rect l="0" t="0" r="r" b="b"/>
                <a:pathLst>
                  <a:path w="2025" h="2311">
                    <a:moveTo>
                      <a:pt x="2025" y="1760"/>
                    </a:moveTo>
                    <a:lnTo>
                      <a:pt x="774" y="2311"/>
                    </a:lnTo>
                    <a:lnTo>
                      <a:pt x="0" y="550"/>
                    </a:lnTo>
                    <a:lnTo>
                      <a:pt x="1250" y="0"/>
                    </a:lnTo>
                    <a:lnTo>
                      <a:pt x="2025" y="176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iśľïḓê"/>
              <p:cNvSpPr/>
              <p:nvPr/>
            </p:nvSpPr>
            <p:spPr bwMode="auto">
              <a:xfrm>
                <a:off x="12274550" y="2847975"/>
                <a:ext cx="506413" cy="393700"/>
              </a:xfrm>
              <a:custGeom>
                <a:avLst/>
                <a:gdLst>
                  <a:gd name="T0" fmla="*/ 159 w 195"/>
                  <a:gd name="T1" fmla="*/ 0 h 152"/>
                  <a:gd name="T2" fmla="*/ 195 w 195"/>
                  <a:gd name="T3" fmla="*/ 83 h 152"/>
                  <a:gd name="T4" fmla="*/ 139 w 195"/>
                  <a:gd name="T5" fmla="*/ 107 h 152"/>
                  <a:gd name="T6" fmla="*/ 133 w 195"/>
                  <a:gd name="T7" fmla="*/ 119 h 152"/>
                  <a:gd name="T8" fmla="*/ 105 w 195"/>
                  <a:gd name="T9" fmla="*/ 132 h 152"/>
                  <a:gd name="T10" fmla="*/ 91 w 195"/>
                  <a:gd name="T11" fmla="*/ 128 h 152"/>
                  <a:gd name="T12" fmla="*/ 36 w 195"/>
                  <a:gd name="T13" fmla="*/ 152 h 152"/>
                  <a:gd name="T14" fmla="*/ 0 w 195"/>
                  <a:gd name="T15" fmla="*/ 69 h 152"/>
                  <a:gd name="T16" fmla="*/ 159 w 195"/>
                  <a:gd name="T1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152">
                    <a:moveTo>
                      <a:pt x="159" y="0"/>
                    </a:moveTo>
                    <a:cubicBezTo>
                      <a:pt x="195" y="83"/>
                      <a:pt x="195" y="83"/>
                      <a:pt x="195" y="83"/>
                    </a:cubicBezTo>
                    <a:cubicBezTo>
                      <a:pt x="139" y="107"/>
                      <a:pt x="139" y="107"/>
                      <a:pt x="139" y="107"/>
                    </a:cubicBezTo>
                    <a:cubicBezTo>
                      <a:pt x="133" y="110"/>
                      <a:pt x="139" y="117"/>
                      <a:pt x="133" y="119"/>
                    </a:cubicBezTo>
                    <a:cubicBezTo>
                      <a:pt x="105" y="132"/>
                      <a:pt x="105" y="132"/>
                      <a:pt x="105" y="132"/>
                    </a:cubicBezTo>
                    <a:cubicBezTo>
                      <a:pt x="98" y="134"/>
                      <a:pt x="97" y="125"/>
                      <a:pt x="91" y="128"/>
                    </a:cubicBezTo>
                    <a:cubicBezTo>
                      <a:pt x="36" y="152"/>
                      <a:pt x="36" y="152"/>
                      <a:pt x="36" y="152"/>
                    </a:cubicBezTo>
                    <a:cubicBezTo>
                      <a:pt x="0" y="69"/>
                      <a:pt x="0" y="69"/>
                      <a:pt x="0" y="69"/>
                    </a:cubicBezTo>
                    <a:lnTo>
                      <a:pt x="159" y="0"/>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ïṥļíḋê"/>
              <p:cNvSpPr/>
              <p:nvPr/>
            </p:nvSpPr>
            <p:spPr bwMode="auto">
              <a:xfrm>
                <a:off x="12547600" y="3141663"/>
                <a:ext cx="71438" cy="49213"/>
              </a:xfrm>
              <a:custGeom>
                <a:avLst/>
                <a:gdLst>
                  <a:gd name="T0" fmla="*/ 6 w 28"/>
                  <a:gd name="T1" fmla="*/ 6 h 19"/>
                  <a:gd name="T2" fmla="*/ 14 w 28"/>
                  <a:gd name="T3" fmla="*/ 3 h 19"/>
                  <a:gd name="T4" fmla="*/ 28 w 28"/>
                  <a:gd name="T5" fmla="*/ 6 h 19"/>
                  <a:gd name="T6" fmla="*/ 0 w 28"/>
                  <a:gd name="T7" fmla="*/ 19 h 19"/>
                  <a:gd name="T8" fmla="*/ 6 w 28"/>
                  <a:gd name="T9" fmla="*/ 6 h 19"/>
                </a:gdLst>
                <a:ahLst/>
                <a:cxnLst>
                  <a:cxn ang="0">
                    <a:pos x="T0" y="T1"/>
                  </a:cxn>
                  <a:cxn ang="0">
                    <a:pos x="T2" y="T3"/>
                  </a:cxn>
                  <a:cxn ang="0">
                    <a:pos x="T4" y="T5"/>
                  </a:cxn>
                  <a:cxn ang="0">
                    <a:pos x="T6" y="T7"/>
                  </a:cxn>
                  <a:cxn ang="0">
                    <a:pos x="T8" y="T9"/>
                  </a:cxn>
                </a:cxnLst>
                <a:rect l="0" t="0" r="r" b="b"/>
                <a:pathLst>
                  <a:path w="28" h="19">
                    <a:moveTo>
                      <a:pt x="6" y="6"/>
                    </a:moveTo>
                    <a:cubicBezTo>
                      <a:pt x="14" y="3"/>
                      <a:pt x="14" y="3"/>
                      <a:pt x="14" y="3"/>
                    </a:cubicBezTo>
                    <a:cubicBezTo>
                      <a:pt x="20" y="0"/>
                      <a:pt x="21" y="9"/>
                      <a:pt x="28" y="6"/>
                    </a:cubicBezTo>
                    <a:cubicBezTo>
                      <a:pt x="0" y="19"/>
                      <a:pt x="0" y="19"/>
                      <a:pt x="0" y="19"/>
                    </a:cubicBezTo>
                    <a:cubicBezTo>
                      <a:pt x="6" y="16"/>
                      <a:pt x="0" y="9"/>
                      <a:pt x="6" y="6"/>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ïśḻîḋê"/>
              <p:cNvSpPr/>
              <p:nvPr/>
            </p:nvSpPr>
            <p:spPr bwMode="auto">
              <a:xfrm>
                <a:off x="12320588" y="2705100"/>
                <a:ext cx="338138" cy="498475"/>
              </a:xfrm>
              <a:custGeom>
                <a:avLst/>
                <a:gdLst>
                  <a:gd name="T0" fmla="*/ 72 w 130"/>
                  <a:gd name="T1" fmla="*/ 185 h 192"/>
                  <a:gd name="T2" fmla="*/ 72 w 130"/>
                  <a:gd name="T3" fmla="*/ 185 h 192"/>
                  <a:gd name="T4" fmla="*/ 71 w 130"/>
                  <a:gd name="T5" fmla="*/ 185 h 192"/>
                  <a:gd name="T6" fmla="*/ 32 w 130"/>
                  <a:gd name="T7" fmla="*/ 60 h 192"/>
                  <a:gd name="T8" fmla="*/ 32 w 130"/>
                  <a:gd name="T9" fmla="*/ 58 h 192"/>
                  <a:gd name="T10" fmla="*/ 31 w 130"/>
                  <a:gd name="T11" fmla="*/ 58 h 192"/>
                  <a:gd name="T12" fmla="*/ 5 w 130"/>
                  <a:gd name="T13" fmla="*/ 44 h 192"/>
                  <a:gd name="T14" fmla="*/ 19 w 130"/>
                  <a:gd name="T15" fmla="*/ 10 h 192"/>
                  <a:gd name="T16" fmla="*/ 26 w 130"/>
                  <a:gd name="T17" fmla="*/ 6 h 192"/>
                  <a:gd name="T18" fmla="*/ 33 w 130"/>
                  <a:gd name="T19" fmla="*/ 4 h 192"/>
                  <a:gd name="T20" fmla="*/ 67 w 130"/>
                  <a:gd name="T21" fmla="*/ 17 h 192"/>
                  <a:gd name="T22" fmla="*/ 60 w 130"/>
                  <a:gd name="T23" fmla="*/ 45 h 192"/>
                  <a:gd name="T24" fmla="*/ 60 w 130"/>
                  <a:gd name="T25" fmla="*/ 46 h 192"/>
                  <a:gd name="T26" fmla="*/ 60 w 130"/>
                  <a:gd name="T27" fmla="*/ 48 h 192"/>
                  <a:gd name="T28" fmla="*/ 125 w 130"/>
                  <a:gd name="T29" fmla="*/ 161 h 192"/>
                  <a:gd name="T30" fmla="*/ 125 w 130"/>
                  <a:gd name="T31" fmla="*/ 162 h 192"/>
                  <a:gd name="T32" fmla="*/ 125 w 130"/>
                  <a:gd name="T33" fmla="*/ 162 h 192"/>
                  <a:gd name="T34" fmla="*/ 126 w 130"/>
                  <a:gd name="T35" fmla="*/ 164 h 192"/>
                  <a:gd name="T36" fmla="*/ 128 w 130"/>
                  <a:gd name="T37" fmla="*/ 163 h 192"/>
                  <a:gd name="T38" fmla="*/ 130 w 130"/>
                  <a:gd name="T39" fmla="*/ 168 h 192"/>
                  <a:gd name="T40" fmla="*/ 121 w 130"/>
                  <a:gd name="T41" fmla="*/ 165 h 192"/>
                  <a:gd name="T42" fmla="*/ 56 w 130"/>
                  <a:gd name="T43" fmla="*/ 49 h 192"/>
                  <a:gd name="T44" fmla="*/ 55 w 130"/>
                  <a:gd name="T45" fmla="*/ 45 h 192"/>
                  <a:gd name="T46" fmla="*/ 57 w 130"/>
                  <a:gd name="T47" fmla="*/ 42 h 192"/>
                  <a:gd name="T48" fmla="*/ 61 w 130"/>
                  <a:gd name="T49" fmla="*/ 36 h 192"/>
                  <a:gd name="T50" fmla="*/ 63 w 130"/>
                  <a:gd name="T51" fmla="*/ 19 h 192"/>
                  <a:gd name="T52" fmla="*/ 49 w 130"/>
                  <a:gd name="T53" fmla="*/ 8 h 192"/>
                  <a:gd name="T54" fmla="*/ 39 w 130"/>
                  <a:gd name="T55" fmla="*/ 7 h 192"/>
                  <a:gd name="T56" fmla="*/ 28 w 130"/>
                  <a:gd name="T57" fmla="*/ 10 h 192"/>
                  <a:gd name="T58" fmla="*/ 18 w 130"/>
                  <a:gd name="T59" fmla="*/ 16 h 192"/>
                  <a:gd name="T60" fmla="*/ 11 w 130"/>
                  <a:gd name="T61" fmla="*/ 25 h 192"/>
                  <a:gd name="T62" fmla="*/ 10 w 130"/>
                  <a:gd name="T63" fmla="*/ 42 h 192"/>
                  <a:gd name="T64" fmla="*/ 23 w 130"/>
                  <a:gd name="T65" fmla="*/ 53 h 192"/>
                  <a:gd name="T66" fmla="*/ 30 w 130"/>
                  <a:gd name="T67" fmla="*/ 53 h 192"/>
                  <a:gd name="T68" fmla="*/ 34 w 130"/>
                  <a:gd name="T69" fmla="*/ 54 h 192"/>
                  <a:gd name="T70" fmla="*/ 37 w 130"/>
                  <a:gd name="T71" fmla="*/ 58 h 192"/>
                  <a:gd name="T72" fmla="*/ 76 w 130"/>
                  <a:gd name="T73" fmla="*/ 184 h 192"/>
                  <a:gd name="T74" fmla="*/ 72 w 130"/>
                  <a:gd name="T75" fmla="*/ 192 h 192"/>
                  <a:gd name="T76" fmla="*/ 70 w 130"/>
                  <a:gd name="T77" fmla="*/ 188 h 192"/>
                  <a:gd name="T78" fmla="*/ 72 w 130"/>
                  <a:gd name="T79" fmla="*/ 187 h 192"/>
                  <a:gd name="T80" fmla="*/ 72 w 130"/>
                  <a:gd name="T81" fmla="*/ 18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0" h="192">
                    <a:moveTo>
                      <a:pt x="72" y="185"/>
                    </a:moveTo>
                    <a:cubicBezTo>
                      <a:pt x="72" y="185"/>
                      <a:pt x="72" y="185"/>
                      <a:pt x="72" y="185"/>
                    </a:cubicBezTo>
                    <a:cubicBezTo>
                      <a:pt x="71" y="185"/>
                      <a:pt x="71" y="185"/>
                      <a:pt x="71" y="185"/>
                    </a:cubicBezTo>
                    <a:cubicBezTo>
                      <a:pt x="32" y="60"/>
                      <a:pt x="32" y="60"/>
                      <a:pt x="32" y="60"/>
                    </a:cubicBezTo>
                    <a:cubicBezTo>
                      <a:pt x="32" y="60"/>
                      <a:pt x="32" y="59"/>
                      <a:pt x="32" y="58"/>
                    </a:cubicBezTo>
                    <a:cubicBezTo>
                      <a:pt x="32" y="58"/>
                      <a:pt x="31" y="58"/>
                      <a:pt x="31" y="58"/>
                    </a:cubicBezTo>
                    <a:cubicBezTo>
                      <a:pt x="20" y="58"/>
                      <a:pt x="10" y="53"/>
                      <a:pt x="5" y="44"/>
                    </a:cubicBezTo>
                    <a:cubicBezTo>
                      <a:pt x="0" y="32"/>
                      <a:pt x="7" y="18"/>
                      <a:pt x="19" y="10"/>
                    </a:cubicBezTo>
                    <a:cubicBezTo>
                      <a:pt x="20" y="9"/>
                      <a:pt x="23" y="7"/>
                      <a:pt x="26" y="6"/>
                    </a:cubicBezTo>
                    <a:cubicBezTo>
                      <a:pt x="29" y="4"/>
                      <a:pt x="32" y="4"/>
                      <a:pt x="33" y="4"/>
                    </a:cubicBezTo>
                    <a:cubicBezTo>
                      <a:pt x="47" y="0"/>
                      <a:pt x="62" y="5"/>
                      <a:pt x="67" y="17"/>
                    </a:cubicBezTo>
                    <a:cubicBezTo>
                      <a:pt x="71" y="27"/>
                      <a:pt x="68" y="37"/>
                      <a:pt x="60" y="45"/>
                    </a:cubicBezTo>
                    <a:cubicBezTo>
                      <a:pt x="60" y="46"/>
                      <a:pt x="60" y="46"/>
                      <a:pt x="60" y="46"/>
                    </a:cubicBezTo>
                    <a:cubicBezTo>
                      <a:pt x="60" y="47"/>
                      <a:pt x="60" y="48"/>
                      <a:pt x="60" y="48"/>
                    </a:cubicBezTo>
                    <a:cubicBezTo>
                      <a:pt x="125" y="161"/>
                      <a:pt x="125" y="161"/>
                      <a:pt x="125" y="161"/>
                    </a:cubicBezTo>
                    <a:cubicBezTo>
                      <a:pt x="125" y="162"/>
                      <a:pt x="125" y="162"/>
                      <a:pt x="125" y="162"/>
                    </a:cubicBezTo>
                    <a:cubicBezTo>
                      <a:pt x="125" y="162"/>
                      <a:pt x="125" y="162"/>
                      <a:pt x="125" y="162"/>
                    </a:cubicBezTo>
                    <a:cubicBezTo>
                      <a:pt x="126" y="163"/>
                      <a:pt x="126" y="163"/>
                      <a:pt x="126" y="164"/>
                    </a:cubicBezTo>
                    <a:cubicBezTo>
                      <a:pt x="126" y="164"/>
                      <a:pt x="127" y="164"/>
                      <a:pt x="128" y="163"/>
                    </a:cubicBezTo>
                    <a:cubicBezTo>
                      <a:pt x="130" y="168"/>
                      <a:pt x="130" y="168"/>
                      <a:pt x="130" y="168"/>
                    </a:cubicBezTo>
                    <a:cubicBezTo>
                      <a:pt x="126" y="169"/>
                      <a:pt x="123" y="169"/>
                      <a:pt x="121" y="165"/>
                    </a:cubicBezTo>
                    <a:cubicBezTo>
                      <a:pt x="56" y="49"/>
                      <a:pt x="56" y="49"/>
                      <a:pt x="56" y="49"/>
                    </a:cubicBezTo>
                    <a:cubicBezTo>
                      <a:pt x="56" y="49"/>
                      <a:pt x="54" y="47"/>
                      <a:pt x="55" y="45"/>
                    </a:cubicBezTo>
                    <a:cubicBezTo>
                      <a:pt x="55" y="43"/>
                      <a:pt x="56" y="43"/>
                      <a:pt x="57" y="42"/>
                    </a:cubicBezTo>
                    <a:cubicBezTo>
                      <a:pt x="59" y="40"/>
                      <a:pt x="60" y="38"/>
                      <a:pt x="61" y="36"/>
                    </a:cubicBezTo>
                    <a:cubicBezTo>
                      <a:pt x="64" y="30"/>
                      <a:pt x="65" y="24"/>
                      <a:pt x="63" y="19"/>
                    </a:cubicBezTo>
                    <a:cubicBezTo>
                      <a:pt x="60" y="14"/>
                      <a:pt x="56" y="10"/>
                      <a:pt x="49" y="8"/>
                    </a:cubicBezTo>
                    <a:cubicBezTo>
                      <a:pt x="46" y="7"/>
                      <a:pt x="43" y="7"/>
                      <a:pt x="39" y="7"/>
                    </a:cubicBezTo>
                    <a:cubicBezTo>
                      <a:pt x="37" y="8"/>
                      <a:pt x="32" y="8"/>
                      <a:pt x="28" y="10"/>
                    </a:cubicBezTo>
                    <a:cubicBezTo>
                      <a:pt x="23" y="12"/>
                      <a:pt x="19" y="15"/>
                      <a:pt x="18" y="16"/>
                    </a:cubicBezTo>
                    <a:cubicBezTo>
                      <a:pt x="15" y="19"/>
                      <a:pt x="13" y="22"/>
                      <a:pt x="11" y="25"/>
                    </a:cubicBezTo>
                    <a:cubicBezTo>
                      <a:pt x="8" y="30"/>
                      <a:pt x="7" y="36"/>
                      <a:pt x="10" y="42"/>
                    </a:cubicBezTo>
                    <a:cubicBezTo>
                      <a:pt x="12" y="47"/>
                      <a:pt x="17" y="51"/>
                      <a:pt x="23" y="53"/>
                    </a:cubicBezTo>
                    <a:cubicBezTo>
                      <a:pt x="25" y="53"/>
                      <a:pt x="28" y="53"/>
                      <a:pt x="30" y="53"/>
                    </a:cubicBezTo>
                    <a:cubicBezTo>
                      <a:pt x="32" y="53"/>
                      <a:pt x="33" y="53"/>
                      <a:pt x="34" y="54"/>
                    </a:cubicBezTo>
                    <a:cubicBezTo>
                      <a:pt x="36" y="55"/>
                      <a:pt x="37" y="58"/>
                      <a:pt x="37" y="58"/>
                    </a:cubicBezTo>
                    <a:cubicBezTo>
                      <a:pt x="76" y="184"/>
                      <a:pt x="76" y="184"/>
                      <a:pt x="76" y="184"/>
                    </a:cubicBezTo>
                    <a:cubicBezTo>
                      <a:pt x="77" y="189"/>
                      <a:pt x="76" y="191"/>
                      <a:pt x="72" y="192"/>
                    </a:cubicBezTo>
                    <a:cubicBezTo>
                      <a:pt x="70" y="188"/>
                      <a:pt x="70" y="188"/>
                      <a:pt x="70" y="188"/>
                    </a:cubicBezTo>
                    <a:cubicBezTo>
                      <a:pt x="71" y="188"/>
                      <a:pt x="72" y="187"/>
                      <a:pt x="72" y="187"/>
                    </a:cubicBezTo>
                    <a:cubicBezTo>
                      <a:pt x="72" y="187"/>
                      <a:pt x="72" y="187"/>
                      <a:pt x="72" y="185"/>
                    </a:cubicBezTo>
                    <a:close/>
                  </a:path>
                </a:pathLst>
              </a:cu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ísḷîdê"/>
              <p:cNvSpPr/>
              <p:nvPr/>
            </p:nvSpPr>
            <p:spPr bwMode="auto">
              <a:xfrm>
                <a:off x="12638088" y="3049588"/>
                <a:ext cx="160338" cy="92075"/>
              </a:xfrm>
              <a:custGeom>
                <a:avLst/>
                <a:gdLst>
                  <a:gd name="T0" fmla="*/ 8 w 62"/>
                  <a:gd name="T1" fmla="*/ 35 h 35"/>
                  <a:gd name="T2" fmla="*/ 59 w 62"/>
                  <a:gd name="T3" fmla="*/ 13 h 35"/>
                  <a:gd name="T4" fmla="*/ 54 w 62"/>
                  <a:gd name="T5" fmla="*/ 0 h 35"/>
                  <a:gd name="T6" fmla="*/ 2 w 62"/>
                  <a:gd name="T7" fmla="*/ 23 h 35"/>
                  <a:gd name="T8" fmla="*/ 8 w 62"/>
                  <a:gd name="T9" fmla="*/ 35 h 35"/>
                </a:gdLst>
                <a:ahLst/>
                <a:cxnLst>
                  <a:cxn ang="0">
                    <a:pos x="T0" y="T1"/>
                  </a:cxn>
                  <a:cxn ang="0">
                    <a:pos x="T2" y="T3"/>
                  </a:cxn>
                  <a:cxn ang="0">
                    <a:pos x="T4" y="T5"/>
                  </a:cxn>
                  <a:cxn ang="0">
                    <a:pos x="T6" y="T7"/>
                  </a:cxn>
                  <a:cxn ang="0">
                    <a:pos x="T8" y="T9"/>
                  </a:cxn>
                </a:cxnLst>
                <a:rect l="0" t="0" r="r" b="b"/>
                <a:pathLst>
                  <a:path w="62" h="35">
                    <a:moveTo>
                      <a:pt x="8" y="35"/>
                    </a:moveTo>
                    <a:cubicBezTo>
                      <a:pt x="25" y="28"/>
                      <a:pt x="42" y="20"/>
                      <a:pt x="59" y="13"/>
                    </a:cubicBezTo>
                    <a:cubicBezTo>
                      <a:pt x="62" y="8"/>
                      <a:pt x="59" y="2"/>
                      <a:pt x="54" y="0"/>
                    </a:cubicBezTo>
                    <a:cubicBezTo>
                      <a:pt x="37" y="8"/>
                      <a:pt x="19" y="15"/>
                      <a:pt x="2" y="23"/>
                    </a:cubicBezTo>
                    <a:cubicBezTo>
                      <a:pt x="0" y="27"/>
                      <a:pt x="2" y="33"/>
                      <a:pt x="8" y="35"/>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íš1íḋè"/>
              <p:cNvSpPr/>
              <p:nvPr/>
            </p:nvSpPr>
            <p:spPr bwMode="auto">
              <a:xfrm>
                <a:off x="12352338" y="3175000"/>
                <a:ext cx="160338" cy="87313"/>
              </a:xfrm>
              <a:custGeom>
                <a:avLst/>
                <a:gdLst>
                  <a:gd name="T0" fmla="*/ 60 w 62"/>
                  <a:gd name="T1" fmla="*/ 12 h 34"/>
                  <a:gd name="T2" fmla="*/ 8 w 62"/>
                  <a:gd name="T3" fmla="*/ 34 h 34"/>
                  <a:gd name="T4" fmla="*/ 2 w 62"/>
                  <a:gd name="T5" fmla="*/ 22 h 34"/>
                  <a:gd name="T6" fmla="*/ 54 w 62"/>
                  <a:gd name="T7" fmla="*/ 0 h 34"/>
                  <a:gd name="T8" fmla="*/ 60 w 62"/>
                  <a:gd name="T9" fmla="*/ 12 h 34"/>
                </a:gdLst>
                <a:ahLst/>
                <a:cxnLst>
                  <a:cxn ang="0">
                    <a:pos x="T0" y="T1"/>
                  </a:cxn>
                  <a:cxn ang="0">
                    <a:pos x="T2" y="T3"/>
                  </a:cxn>
                  <a:cxn ang="0">
                    <a:pos x="T4" y="T5"/>
                  </a:cxn>
                  <a:cxn ang="0">
                    <a:pos x="T6" y="T7"/>
                  </a:cxn>
                  <a:cxn ang="0">
                    <a:pos x="T8" y="T9"/>
                  </a:cxn>
                </a:cxnLst>
                <a:rect l="0" t="0" r="r" b="b"/>
                <a:pathLst>
                  <a:path w="62" h="34">
                    <a:moveTo>
                      <a:pt x="60" y="12"/>
                    </a:moveTo>
                    <a:cubicBezTo>
                      <a:pt x="42" y="19"/>
                      <a:pt x="25" y="27"/>
                      <a:pt x="8" y="34"/>
                    </a:cubicBezTo>
                    <a:cubicBezTo>
                      <a:pt x="3" y="33"/>
                      <a:pt x="0" y="27"/>
                      <a:pt x="2" y="22"/>
                    </a:cubicBezTo>
                    <a:cubicBezTo>
                      <a:pt x="20" y="15"/>
                      <a:pt x="37" y="7"/>
                      <a:pt x="54" y="0"/>
                    </a:cubicBezTo>
                    <a:cubicBezTo>
                      <a:pt x="60" y="1"/>
                      <a:pt x="62" y="7"/>
                      <a:pt x="60" y="12"/>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grpSp>
          <p:nvGrpSpPr>
            <p:cNvPr id="26" name="ïṥḻíḋé"/>
            <p:cNvGrpSpPr/>
            <p:nvPr/>
          </p:nvGrpSpPr>
          <p:grpSpPr>
            <a:xfrm rot="724570">
              <a:off x="6685493" y="2483042"/>
              <a:ext cx="1343488" cy="1081373"/>
              <a:chOff x="10328275" y="4298950"/>
              <a:chExt cx="1814513" cy="1460501"/>
            </a:xfrm>
          </p:grpSpPr>
          <p:sp>
            <p:nvSpPr>
              <p:cNvPr id="27" name="ïṣḻiďè"/>
              <p:cNvSpPr/>
              <p:nvPr/>
            </p:nvSpPr>
            <p:spPr bwMode="auto">
              <a:xfrm>
                <a:off x="10580687" y="4340225"/>
                <a:ext cx="1530350" cy="1317625"/>
              </a:xfrm>
              <a:custGeom>
                <a:avLst/>
                <a:gdLst>
                  <a:gd name="T0" fmla="*/ 229 w 590"/>
                  <a:gd name="T1" fmla="*/ 166 h 508"/>
                  <a:gd name="T2" fmla="*/ 155 w 590"/>
                  <a:gd name="T3" fmla="*/ 86 h 508"/>
                  <a:gd name="T4" fmla="*/ 144 w 590"/>
                  <a:gd name="T5" fmla="*/ 77 h 508"/>
                  <a:gd name="T6" fmla="*/ 17 w 590"/>
                  <a:gd name="T7" fmla="*/ 0 h 508"/>
                  <a:gd name="T8" fmla="*/ 5 w 590"/>
                  <a:gd name="T9" fmla="*/ 17 h 508"/>
                  <a:gd name="T10" fmla="*/ 103 w 590"/>
                  <a:gd name="T11" fmla="*/ 128 h 508"/>
                  <a:gd name="T12" fmla="*/ 125 w 590"/>
                  <a:gd name="T13" fmla="*/ 140 h 508"/>
                  <a:gd name="T14" fmla="*/ 123 w 590"/>
                  <a:gd name="T15" fmla="*/ 138 h 508"/>
                  <a:gd name="T16" fmla="*/ 555 w 590"/>
                  <a:gd name="T17" fmla="*/ 508 h 508"/>
                  <a:gd name="T18" fmla="*/ 557 w 590"/>
                  <a:gd name="T19" fmla="*/ 503 h 508"/>
                  <a:gd name="T20" fmla="*/ 555 w 590"/>
                  <a:gd name="T21" fmla="*/ 508 h 508"/>
                  <a:gd name="T22" fmla="*/ 590 w 590"/>
                  <a:gd name="T23" fmla="*/ 476 h 508"/>
                  <a:gd name="T24" fmla="*/ 229 w 590"/>
                  <a:gd name="T25" fmla="*/ 166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0" h="508">
                    <a:moveTo>
                      <a:pt x="229" y="166"/>
                    </a:moveTo>
                    <a:cubicBezTo>
                      <a:pt x="232" y="164"/>
                      <a:pt x="240" y="152"/>
                      <a:pt x="155" y="86"/>
                    </a:cubicBezTo>
                    <a:cubicBezTo>
                      <a:pt x="155" y="86"/>
                      <a:pt x="156" y="75"/>
                      <a:pt x="144" y="77"/>
                    </a:cubicBezTo>
                    <a:cubicBezTo>
                      <a:pt x="144" y="77"/>
                      <a:pt x="72" y="19"/>
                      <a:pt x="17" y="0"/>
                    </a:cubicBezTo>
                    <a:cubicBezTo>
                      <a:pt x="17" y="0"/>
                      <a:pt x="0" y="4"/>
                      <a:pt x="5" y="17"/>
                    </a:cubicBezTo>
                    <a:cubicBezTo>
                      <a:pt x="5" y="17"/>
                      <a:pt x="30" y="71"/>
                      <a:pt x="103" y="128"/>
                    </a:cubicBezTo>
                    <a:cubicBezTo>
                      <a:pt x="103" y="128"/>
                      <a:pt x="113" y="146"/>
                      <a:pt x="125" y="140"/>
                    </a:cubicBezTo>
                    <a:cubicBezTo>
                      <a:pt x="125" y="140"/>
                      <a:pt x="124" y="140"/>
                      <a:pt x="123" y="138"/>
                    </a:cubicBezTo>
                    <a:cubicBezTo>
                      <a:pt x="555" y="508"/>
                      <a:pt x="555" y="508"/>
                      <a:pt x="555" y="508"/>
                    </a:cubicBezTo>
                    <a:cubicBezTo>
                      <a:pt x="555" y="508"/>
                      <a:pt x="556" y="506"/>
                      <a:pt x="557" y="503"/>
                    </a:cubicBezTo>
                    <a:cubicBezTo>
                      <a:pt x="556" y="506"/>
                      <a:pt x="555" y="508"/>
                      <a:pt x="555" y="508"/>
                    </a:cubicBezTo>
                    <a:cubicBezTo>
                      <a:pt x="581" y="507"/>
                      <a:pt x="590" y="476"/>
                      <a:pt x="590" y="476"/>
                    </a:cubicBezTo>
                    <a:lnTo>
                      <a:pt x="229" y="166"/>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íşḷíḓè"/>
              <p:cNvSpPr/>
              <p:nvPr/>
            </p:nvSpPr>
            <p:spPr bwMode="auto">
              <a:xfrm>
                <a:off x="10610850" y="4298950"/>
                <a:ext cx="649288" cy="446088"/>
              </a:xfrm>
              <a:custGeom>
                <a:avLst/>
                <a:gdLst>
                  <a:gd name="T0" fmla="*/ 228 w 250"/>
                  <a:gd name="T1" fmla="*/ 166 h 172"/>
                  <a:gd name="T2" fmla="*/ 155 w 250"/>
                  <a:gd name="T3" fmla="*/ 86 h 172"/>
                  <a:gd name="T4" fmla="*/ 144 w 250"/>
                  <a:gd name="T5" fmla="*/ 77 h 172"/>
                  <a:gd name="T6" fmla="*/ 17 w 250"/>
                  <a:gd name="T7" fmla="*/ 0 h 172"/>
                  <a:gd name="T8" fmla="*/ 5 w 250"/>
                  <a:gd name="T9" fmla="*/ 17 h 172"/>
                  <a:gd name="T10" fmla="*/ 103 w 250"/>
                  <a:gd name="T11" fmla="*/ 128 h 172"/>
                  <a:gd name="T12" fmla="*/ 125 w 250"/>
                  <a:gd name="T13" fmla="*/ 140 h 172"/>
                  <a:gd name="T14" fmla="*/ 113 w 250"/>
                  <a:gd name="T15" fmla="*/ 120 h 172"/>
                  <a:gd name="T16" fmla="*/ 128 w 250"/>
                  <a:gd name="T17" fmla="*/ 102 h 172"/>
                  <a:gd name="T18" fmla="*/ 135 w 250"/>
                  <a:gd name="T19" fmla="*/ 102 h 172"/>
                  <a:gd name="T20" fmla="*/ 228 w 250"/>
                  <a:gd name="T21" fmla="*/ 1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172">
                    <a:moveTo>
                      <a:pt x="228" y="166"/>
                    </a:moveTo>
                    <a:cubicBezTo>
                      <a:pt x="228" y="166"/>
                      <a:pt x="250" y="160"/>
                      <a:pt x="155" y="86"/>
                    </a:cubicBezTo>
                    <a:cubicBezTo>
                      <a:pt x="155" y="86"/>
                      <a:pt x="156" y="75"/>
                      <a:pt x="144" y="77"/>
                    </a:cubicBezTo>
                    <a:cubicBezTo>
                      <a:pt x="144" y="77"/>
                      <a:pt x="72" y="19"/>
                      <a:pt x="17" y="0"/>
                    </a:cubicBezTo>
                    <a:cubicBezTo>
                      <a:pt x="17" y="0"/>
                      <a:pt x="0" y="4"/>
                      <a:pt x="5" y="17"/>
                    </a:cubicBezTo>
                    <a:cubicBezTo>
                      <a:pt x="5" y="17"/>
                      <a:pt x="30" y="71"/>
                      <a:pt x="103" y="128"/>
                    </a:cubicBezTo>
                    <a:cubicBezTo>
                      <a:pt x="103" y="128"/>
                      <a:pt x="113" y="146"/>
                      <a:pt x="125" y="140"/>
                    </a:cubicBezTo>
                    <a:cubicBezTo>
                      <a:pt x="125" y="140"/>
                      <a:pt x="121" y="138"/>
                      <a:pt x="113" y="120"/>
                    </a:cubicBezTo>
                    <a:cubicBezTo>
                      <a:pt x="113" y="120"/>
                      <a:pt x="121" y="100"/>
                      <a:pt x="128" y="102"/>
                    </a:cubicBezTo>
                    <a:cubicBezTo>
                      <a:pt x="128" y="102"/>
                      <a:pt x="128" y="102"/>
                      <a:pt x="135" y="102"/>
                    </a:cubicBezTo>
                    <a:cubicBezTo>
                      <a:pt x="135" y="102"/>
                      <a:pt x="207" y="172"/>
                      <a:pt x="228" y="166"/>
                    </a:cubicBezTo>
                    <a:close/>
                  </a:path>
                </a:pathLst>
              </a:custGeom>
              <a:solidFill>
                <a:srgbClr val="CC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ïśliḍè"/>
              <p:cNvSpPr/>
              <p:nvPr/>
            </p:nvSpPr>
            <p:spPr bwMode="auto">
              <a:xfrm>
                <a:off x="10883900" y="4524375"/>
                <a:ext cx="1258888" cy="1092200"/>
              </a:xfrm>
              <a:custGeom>
                <a:avLst/>
                <a:gdLst>
                  <a:gd name="T0" fmla="*/ 485 w 485"/>
                  <a:gd name="T1" fmla="*/ 389 h 421"/>
                  <a:gd name="T2" fmla="*/ 32 w 485"/>
                  <a:gd name="T3" fmla="*/ 0 h 421"/>
                  <a:gd name="T4" fmla="*/ 0 w 485"/>
                  <a:gd name="T5" fmla="*/ 35 h 421"/>
                  <a:gd name="T6" fmla="*/ 450 w 485"/>
                  <a:gd name="T7" fmla="*/ 421 h 421"/>
                  <a:gd name="T8" fmla="*/ 485 w 485"/>
                  <a:gd name="T9" fmla="*/ 389 h 421"/>
                </a:gdLst>
                <a:ahLst/>
                <a:cxnLst>
                  <a:cxn ang="0">
                    <a:pos x="T0" y="T1"/>
                  </a:cxn>
                  <a:cxn ang="0">
                    <a:pos x="T2" y="T3"/>
                  </a:cxn>
                  <a:cxn ang="0">
                    <a:pos x="T4" y="T5"/>
                  </a:cxn>
                  <a:cxn ang="0">
                    <a:pos x="T6" y="T7"/>
                  </a:cxn>
                  <a:cxn ang="0">
                    <a:pos x="T8" y="T9"/>
                  </a:cxn>
                </a:cxnLst>
                <a:rect l="0" t="0" r="r" b="b"/>
                <a:pathLst>
                  <a:path w="485" h="421">
                    <a:moveTo>
                      <a:pt x="485" y="389"/>
                    </a:moveTo>
                    <a:cubicBezTo>
                      <a:pt x="32" y="0"/>
                      <a:pt x="32" y="0"/>
                      <a:pt x="32" y="0"/>
                    </a:cubicBezTo>
                    <a:cubicBezTo>
                      <a:pt x="32" y="0"/>
                      <a:pt x="2" y="9"/>
                      <a:pt x="0" y="35"/>
                    </a:cubicBezTo>
                    <a:cubicBezTo>
                      <a:pt x="450" y="421"/>
                      <a:pt x="450" y="421"/>
                      <a:pt x="450" y="421"/>
                    </a:cubicBezTo>
                    <a:cubicBezTo>
                      <a:pt x="450" y="421"/>
                      <a:pt x="456" y="390"/>
                      <a:pt x="485" y="389"/>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ïṧļíde"/>
              <p:cNvSpPr/>
              <p:nvPr/>
            </p:nvSpPr>
            <p:spPr bwMode="auto">
              <a:xfrm>
                <a:off x="10909300" y="4538663"/>
                <a:ext cx="1198563" cy="1017588"/>
              </a:xfrm>
              <a:custGeom>
                <a:avLst/>
                <a:gdLst>
                  <a:gd name="T0" fmla="*/ 462 w 462"/>
                  <a:gd name="T1" fmla="*/ 387 h 392"/>
                  <a:gd name="T2" fmla="*/ 9 w 462"/>
                  <a:gd name="T3" fmla="*/ 0 h 392"/>
                  <a:gd name="T4" fmla="*/ 0 w 462"/>
                  <a:gd name="T5" fmla="*/ 8 h 392"/>
                  <a:gd name="T6" fmla="*/ 453 w 462"/>
                  <a:gd name="T7" fmla="*/ 392 h 392"/>
                  <a:gd name="T8" fmla="*/ 462 w 462"/>
                  <a:gd name="T9" fmla="*/ 387 h 392"/>
                </a:gdLst>
                <a:ahLst/>
                <a:cxnLst>
                  <a:cxn ang="0">
                    <a:pos x="T0" y="T1"/>
                  </a:cxn>
                  <a:cxn ang="0">
                    <a:pos x="T2" y="T3"/>
                  </a:cxn>
                  <a:cxn ang="0">
                    <a:pos x="T4" y="T5"/>
                  </a:cxn>
                  <a:cxn ang="0">
                    <a:pos x="T6" y="T7"/>
                  </a:cxn>
                  <a:cxn ang="0">
                    <a:pos x="T8" y="T9"/>
                  </a:cxn>
                </a:cxnLst>
                <a:rect l="0" t="0" r="r" b="b"/>
                <a:pathLst>
                  <a:path w="462" h="392">
                    <a:moveTo>
                      <a:pt x="462" y="387"/>
                    </a:moveTo>
                    <a:cubicBezTo>
                      <a:pt x="9" y="0"/>
                      <a:pt x="9" y="0"/>
                      <a:pt x="9" y="0"/>
                    </a:cubicBezTo>
                    <a:cubicBezTo>
                      <a:pt x="0" y="8"/>
                      <a:pt x="0" y="8"/>
                      <a:pt x="0" y="8"/>
                    </a:cubicBezTo>
                    <a:cubicBezTo>
                      <a:pt x="453" y="392"/>
                      <a:pt x="453" y="392"/>
                      <a:pt x="453" y="392"/>
                    </a:cubicBezTo>
                    <a:cubicBezTo>
                      <a:pt x="453" y="392"/>
                      <a:pt x="456" y="389"/>
                      <a:pt x="462" y="387"/>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iṩ1íḍê"/>
              <p:cNvSpPr/>
              <p:nvPr/>
            </p:nvSpPr>
            <p:spPr bwMode="auto">
              <a:xfrm>
                <a:off x="12050713" y="5526088"/>
                <a:ext cx="92075" cy="90488"/>
              </a:xfrm>
              <a:custGeom>
                <a:avLst/>
                <a:gdLst>
                  <a:gd name="T0" fmla="*/ 35 w 35"/>
                  <a:gd name="T1" fmla="*/ 3 h 35"/>
                  <a:gd name="T2" fmla="*/ 0 w 35"/>
                  <a:gd name="T3" fmla="*/ 35 h 35"/>
                  <a:gd name="T4" fmla="*/ 35 w 35"/>
                  <a:gd name="T5" fmla="*/ 3 h 35"/>
                </a:gdLst>
                <a:ahLst/>
                <a:cxnLst>
                  <a:cxn ang="0">
                    <a:pos x="T0" y="T1"/>
                  </a:cxn>
                  <a:cxn ang="0">
                    <a:pos x="T2" y="T3"/>
                  </a:cxn>
                  <a:cxn ang="0">
                    <a:pos x="T4" y="T5"/>
                  </a:cxn>
                </a:cxnLst>
                <a:rect l="0" t="0" r="r" b="b"/>
                <a:pathLst>
                  <a:path w="35" h="35">
                    <a:moveTo>
                      <a:pt x="35" y="3"/>
                    </a:moveTo>
                    <a:cubicBezTo>
                      <a:pt x="35" y="3"/>
                      <a:pt x="26" y="34"/>
                      <a:pt x="0" y="35"/>
                    </a:cubicBezTo>
                    <a:cubicBezTo>
                      <a:pt x="0" y="35"/>
                      <a:pt x="8" y="0"/>
                      <a:pt x="35" y="3"/>
                    </a:cubicBezTo>
                    <a:close/>
                  </a:path>
                </a:pathLst>
              </a:custGeom>
              <a:solidFill>
                <a:srgbClr val="D3465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ïṡľíḍé"/>
              <p:cNvSpPr/>
              <p:nvPr/>
            </p:nvSpPr>
            <p:spPr bwMode="auto">
              <a:xfrm>
                <a:off x="10336212" y="4656138"/>
                <a:ext cx="1693863" cy="1103313"/>
              </a:xfrm>
              <a:custGeom>
                <a:avLst/>
                <a:gdLst>
                  <a:gd name="T0" fmla="*/ 646 w 653"/>
                  <a:gd name="T1" fmla="*/ 382 h 425"/>
                  <a:gd name="T2" fmla="*/ 643 w 653"/>
                  <a:gd name="T3" fmla="*/ 384 h 425"/>
                  <a:gd name="T4" fmla="*/ 646 w 653"/>
                  <a:gd name="T5" fmla="*/ 382 h 425"/>
                  <a:gd name="T6" fmla="*/ 168 w 653"/>
                  <a:gd name="T7" fmla="*/ 79 h 425"/>
                  <a:gd name="T8" fmla="*/ 150 w 653"/>
                  <a:gd name="T9" fmla="*/ 61 h 425"/>
                  <a:gd name="T10" fmla="*/ 15 w 653"/>
                  <a:gd name="T11" fmla="*/ 1 h 425"/>
                  <a:gd name="T12" fmla="*/ 2 w 653"/>
                  <a:gd name="T13" fmla="*/ 17 h 425"/>
                  <a:gd name="T14" fmla="*/ 113 w 653"/>
                  <a:gd name="T15" fmla="*/ 116 h 425"/>
                  <a:gd name="T16" fmla="*/ 125 w 653"/>
                  <a:gd name="T17" fmla="*/ 124 h 425"/>
                  <a:gd name="T18" fmla="*/ 223 w 653"/>
                  <a:gd name="T19" fmla="*/ 171 h 425"/>
                  <a:gd name="T20" fmla="*/ 626 w 653"/>
                  <a:gd name="T21" fmla="*/ 425 h 425"/>
                  <a:gd name="T22" fmla="*/ 646 w 653"/>
                  <a:gd name="T23" fmla="*/ 382 h 425"/>
                  <a:gd name="T24" fmla="*/ 642 w 653"/>
                  <a:gd name="T25" fmla="*/ 384 h 425"/>
                  <a:gd name="T26" fmla="*/ 642 w 653"/>
                  <a:gd name="T27" fmla="*/ 385 h 425"/>
                  <a:gd name="T28" fmla="*/ 642 w 653"/>
                  <a:gd name="T29" fmla="*/ 384 h 425"/>
                  <a:gd name="T30" fmla="*/ 168 w 653"/>
                  <a:gd name="T31" fmla="*/ 79 h 425"/>
                  <a:gd name="T32" fmla="*/ 165 w 653"/>
                  <a:gd name="T33" fmla="*/ 78 h 425"/>
                  <a:gd name="T34" fmla="*/ 168 w 653"/>
                  <a:gd name="T35" fmla="*/ 79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3" h="425">
                    <a:moveTo>
                      <a:pt x="646" y="382"/>
                    </a:moveTo>
                    <a:cubicBezTo>
                      <a:pt x="646" y="382"/>
                      <a:pt x="645" y="383"/>
                      <a:pt x="643" y="384"/>
                    </a:cubicBezTo>
                    <a:cubicBezTo>
                      <a:pt x="645" y="383"/>
                      <a:pt x="646" y="382"/>
                      <a:pt x="646" y="382"/>
                    </a:cubicBezTo>
                    <a:cubicBezTo>
                      <a:pt x="168" y="79"/>
                      <a:pt x="168" y="79"/>
                      <a:pt x="168" y="79"/>
                    </a:cubicBezTo>
                    <a:cubicBezTo>
                      <a:pt x="170" y="66"/>
                      <a:pt x="150" y="61"/>
                      <a:pt x="150" y="61"/>
                    </a:cubicBezTo>
                    <a:cubicBezTo>
                      <a:pt x="74" y="9"/>
                      <a:pt x="15" y="1"/>
                      <a:pt x="15" y="1"/>
                    </a:cubicBezTo>
                    <a:cubicBezTo>
                      <a:pt x="0" y="0"/>
                      <a:pt x="2" y="17"/>
                      <a:pt x="2" y="17"/>
                    </a:cubicBezTo>
                    <a:cubicBezTo>
                      <a:pt x="36" y="64"/>
                      <a:pt x="113" y="116"/>
                      <a:pt x="113" y="116"/>
                    </a:cubicBezTo>
                    <a:cubicBezTo>
                      <a:pt x="114" y="128"/>
                      <a:pt x="125" y="124"/>
                      <a:pt x="125" y="124"/>
                    </a:cubicBezTo>
                    <a:cubicBezTo>
                      <a:pt x="213" y="185"/>
                      <a:pt x="222" y="174"/>
                      <a:pt x="223" y="171"/>
                    </a:cubicBezTo>
                    <a:cubicBezTo>
                      <a:pt x="626" y="425"/>
                      <a:pt x="626" y="425"/>
                      <a:pt x="626" y="425"/>
                    </a:cubicBezTo>
                    <a:cubicBezTo>
                      <a:pt x="626" y="425"/>
                      <a:pt x="653" y="406"/>
                      <a:pt x="646" y="382"/>
                    </a:cubicBezTo>
                    <a:close/>
                    <a:moveTo>
                      <a:pt x="642" y="384"/>
                    </a:moveTo>
                    <a:cubicBezTo>
                      <a:pt x="642" y="384"/>
                      <a:pt x="642" y="385"/>
                      <a:pt x="642" y="385"/>
                    </a:cubicBezTo>
                    <a:cubicBezTo>
                      <a:pt x="642" y="385"/>
                      <a:pt x="642" y="384"/>
                      <a:pt x="642" y="384"/>
                    </a:cubicBezTo>
                    <a:close/>
                    <a:moveTo>
                      <a:pt x="168" y="79"/>
                    </a:moveTo>
                    <a:cubicBezTo>
                      <a:pt x="165" y="78"/>
                      <a:pt x="165" y="78"/>
                      <a:pt x="165" y="78"/>
                    </a:cubicBezTo>
                    <a:cubicBezTo>
                      <a:pt x="167" y="79"/>
                      <a:pt x="168" y="79"/>
                      <a:pt x="168" y="79"/>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ïṧľîḋè"/>
              <p:cNvSpPr/>
              <p:nvPr/>
            </p:nvSpPr>
            <p:spPr bwMode="auto">
              <a:xfrm>
                <a:off x="10639425" y="4767263"/>
                <a:ext cx="1365250" cy="935038"/>
              </a:xfrm>
              <a:custGeom>
                <a:avLst/>
                <a:gdLst>
                  <a:gd name="T0" fmla="*/ 506 w 526"/>
                  <a:gd name="T1" fmla="*/ 360 h 360"/>
                  <a:gd name="T2" fmla="*/ 0 w 526"/>
                  <a:gd name="T3" fmla="*/ 41 h 360"/>
                  <a:gd name="T4" fmla="*/ 25 w 526"/>
                  <a:gd name="T5" fmla="*/ 0 h 360"/>
                  <a:gd name="T6" fmla="*/ 526 w 526"/>
                  <a:gd name="T7" fmla="*/ 317 h 360"/>
                  <a:gd name="T8" fmla="*/ 506 w 526"/>
                  <a:gd name="T9" fmla="*/ 360 h 360"/>
                </a:gdLst>
                <a:ahLst/>
                <a:cxnLst>
                  <a:cxn ang="0">
                    <a:pos x="T0" y="T1"/>
                  </a:cxn>
                  <a:cxn ang="0">
                    <a:pos x="T2" y="T3"/>
                  </a:cxn>
                  <a:cxn ang="0">
                    <a:pos x="T4" y="T5"/>
                  </a:cxn>
                  <a:cxn ang="0">
                    <a:pos x="T6" y="T7"/>
                  </a:cxn>
                  <a:cxn ang="0">
                    <a:pos x="T8" y="T9"/>
                  </a:cxn>
                </a:cxnLst>
                <a:rect l="0" t="0" r="r" b="b"/>
                <a:pathLst>
                  <a:path w="526" h="360">
                    <a:moveTo>
                      <a:pt x="506" y="360"/>
                    </a:moveTo>
                    <a:cubicBezTo>
                      <a:pt x="0" y="41"/>
                      <a:pt x="0" y="41"/>
                      <a:pt x="0" y="41"/>
                    </a:cubicBezTo>
                    <a:cubicBezTo>
                      <a:pt x="0" y="41"/>
                      <a:pt x="1" y="10"/>
                      <a:pt x="25" y="0"/>
                    </a:cubicBezTo>
                    <a:cubicBezTo>
                      <a:pt x="526" y="317"/>
                      <a:pt x="526" y="317"/>
                      <a:pt x="526" y="317"/>
                    </a:cubicBezTo>
                    <a:cubicBezTo>
                      <a:pt x="526" y="317"/>
                      <a:pt x="499" y="332"/>
                      <a:pt x="506" y="360"/>
                    </a:cubicBezTo>
                    <a:close/>
                  </a:path>
                </a:pathLst>
              </a:cu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íşlíḓê"/>
              <p:cNvSpPr/>
              <p:nvPr/>
            </p:nvSpPr>
            <p:spPr bwMode="auto">
              <a:xfrm>
                <a:off x="10629900" y="4827588"/>
                <a:ext cx="1343025" cy="817563"/>
              </a:xfrm>
              <a:custGeom>
                <a:avLst/>
                <a:gdLst>
                  <a:gd name="T0" fmla="*/ 518 w 518"/>
                  <a:gd name="T1" fmla="*/ 308 h 315"/>
                  <a:gd name="T2" fmla="*/ 8 w 518"/>
                  <a:gd name="T3" fmla="*/ 0 h 315"/>
                  <a:gd name="T4" fmla="*/ 0 w 518"/>
                  <a:gd name="T5" fmla="*/ 9 h 315"/>
                  <a:gd name="T6" fmla="*/ 510 w 518"/>
                  <a:gd name="T7" fmla="*/ 315 h 315"/>
                  <a:gd name="T8" fmla="*/ 518 w 518"/>
                  <a:gd name="T9" fmla="*/ 308 h 315"/>
                </a:gdLst>
                <a:ahLst/>
                <a:cxnLst>
                  <a:cxn ang="0">
                    <a:pos x="T0" y="T1"/>
                  </a:cxn>
                  <a:cxn ang="0">
                    <a:pos x="T2" y="T3"/>
                  </a:cxn>
                  <a:cxn ang="0">
                    <a:pos x="T4" y="T5"/>
                  </a:cxn>
                  <a:cxn ang="0">
                    <a:pos x="T6" y="T7"/>
                  </a:cxn>
                  <a:cxn ang="0">
                    <a:pos x="T8" y="T9"/>
                  </a:cxn>
                </a:cxnLst>
                <a:rect l="0" t="0" r="r" b="b"/>
                <a:pathLst>
                  <a:path w="518" h="315">
                    <a:moveTo>
                      <a:pt x="518" y="308"/>
                    </a:moveTo>
                    <a:cubicBezTo>
                      <a:pt x="8" y="0"/>
                      <a:pt x="8" y="0"/>
                      <a:pt x="8" y="0"/>
                    </a:cubicBezTo>
                    <a:cubicBezTo>
                      <a:pt x="0" y="9"/>
                      <a:pt x="0" y="9"/>
                      <a:pt x="0" y="9"/>
                    </a:cubicBezTo>
                    <a:cubicBezTo>
                      <a:pt x="510" y="315"/>
                      <a:pt x="510" y="315"/>
                      <a:pt x="510" y="315"/>
                    </a:cubicBezTo>
                    <a:cubicBezTo>
                      <a:pt x="510" y="315"/>
                      <a:pt x="512" y="311"/>
                      <a:pt x="518" y="308"/>
                    </a:cubicBezTo>
                    <a:close/>
                  </a:path>
                </a:pathLst>
              </a:custGeom>
              <a:solidFill>
                <a:srgbClr val="F793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ïsľïḑè"/>
              <p:cNvSpPr/>
              <p:nvPr/>
            </p:nvSpPr>
            <p:spPr bwMode="auto">
              <a:xfrm>
                <a:off x="10328275" y="4598988"/>
                <a:ext cx="581025" cy="498475"/>
              </a:xfrm>
              <a:custGeom>
                <a:avLst/>
                <a:gdLst>
                  <a:gd name="T0" fmla="*/ 223 w 224"/>
                  <a:gd name="T1" fmla="*/ 171 h 192"/>
                  <a:gd name="T2" fmla="*/ 125 w 224"/>
                  <a:gd name="T3" fmla="*/ 124 h 192"/>
                  <a:gd name="T4" fmla="*/ 113 w 224"/>
                  <a:gd name="T5" fmla="*/ 117 h 192"/>
                  <a:gd name="T6" fmla="*/ 2 w 224"/>
                  <a:gd name="T7" fmla="*/ 17 h 192"/>
                  <a:gd name="T8" fmla="*/ 15 w 224"/>
                  <a:gd name="T9" fmla="*/ 1 h 192"/>
                  <a:gd name="T10" fmla="*/ 150 w 224"/>
                  <a:gd name="T11" fmla="*/ 62 h 192"/>
                  <a:gd name="T12" fmla="*/ 168 w 224"/>
                  <a:gd name="T13" fmla="*/ 80 h 192"/>
                  <a:gd name="T14" fmla="*/ 144 w 224"/>
                  <a:gd name="T15" fmla="*/ 74 h 192"/>
                  <a:gd name="T16" fmla="*/ 132 w 224"/>
                  <a:gd name="T17" fmla="*/ 94 h 192"/>
                  <a:gd name="T18" fmla="*/ 134 w 224"/>
                  <a:gd name="T19" fmla="*/ 100 h 192"/>
                  <a:gd name="T20" fmla="*/ 223 w 224"/>
                  <a:gd name="T21" fmla="*/ 17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92">
                    <a:moveTo>
                      <a:pt x="223" y="171"/>
                    </a:moveTo>
                    <a:cubicBezTo>
                      <a:pt x="223" y="171"/>
                      <a:pt x="224" y="192"/>
                      <a:pt x="125" y="124"/>
                    </a:cubicBezTo>
                    <a:cubicBezTo>
                      <a:pt x="125" y="124"/>
                      <a:pt x="114" y="128"/>
                      <a:pt x="113" y="117"/>
                    </a:cubicBezTo>
                    <a:cubicBezTo>
                      <a:pt x="113" y="117"/>
                      <a:pt x="36" y="64"/>
                      <a:pt x="2" y="17"/>
                    </a:cubicBezTo>
                    <a:cubicBezTo>
                      <a:pt x="2" y="17"/>
                      <a:pt x="0" y="0"/>
                      <a:pt x="15" y="1"/>
                    </a:cubicBezTo>
                    <a:cubicBezTo>
                      <a:pt x="15" y="1"/>
                      <a:pt x="74" y="9"/>
                      <a:pt x="150" y="62"/>
                    </a:cubicBezTo>
                    <a:cubicBezTo>
                      <a:pt x="150" y="62"/>
                      <a:pt x="170" y="66"/>
                      <a:pt x="168" y="80"/>
                    </a:cubicBezTo>
                    <a:cubicBezTo>
                      <a:pt x="168" y="80"/>
                      <a:pt x="165" y="76"/>
                      <a:pt x="144" y="74"/>
                    </a:cubicBezTo>
                    <a:cubicBezTo>
                      <a:pt x="144" y="74"/>
                      <a:pt x="128" y="87"/>
                      <a:pt x="132" y="94"/>
                    </a:cubicBezTo>
                    <a:cubicBezTo>
                      <a:pt x="132" y="94"/>
                      <a:pt x="133" y="93"/>
                      <a:pt x="134" y="100"/>
                    </a:cubicBezTo>
                    <a:cubicBezTo>
                      <a:pt x="134" y="100"/>
                      <a:pt x="222" y="148"/>
                      <a:pt x="223" y="17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îṣľïdè"/>
              <p:cNvSpPr/>
              <p:nvPr/>
            </p:nvSpPr>
            <p:spPr bwMode="auto">
              <a:xfrm>
                <a:off x="11923713" y="5589588"/>
                <a:ext cx="98425" cy="112713"/>
              </a:xfrm>
              <a:custGeom>
                <a:avLst/>
                <a:gdLst>
                  <a:gd name="T0" fmla="*/ 11 w 38"/>
                  <a:gd name="T1" fmla="*/ 43 h 43"/>
                  <a:gd name="T2" fmla="*/ 31 w 38"/>
                  <a:gd name="T3" fmla="*/ 0 h 43"/>
                  <a:gd name="T4" fmla="*/ 11 w 38"/>
                  <a:gd name="T5" fmla="*/ 43 h 43"/>
                </a:gdLst>
                <a:ahLst/>
                <a:cxnLst>
                  <a:cxn ang="0">
                    <a:pos x="T0" y="T1"/>
                  </a:cxn>
                  <a:cxn ang="0">
                    <a:pos x="T2" y="T3"/>
                  </a:cxn>
                  <a:cxn ang="0">
                    <a:pos x="T4" y="T5"/>
                  </a:cxn>
                </a:cxnLst>
                <a:rect l="0" t="0" r="r" b="b"/>
                <a:pathLst>
                  <a:path w="38" h="43">
                    <a:moveTo>
                      <a:pt x="11" y="43"/>
                    </a:moveTo>
                    <a:cubicBezTo>
                      <a:pt x="11" y="43"/>
                      <a:pt x="38" y="25"/>
                      <a:pt x="31" y="0"/>
                    </a:cubicBezTo>
                    <a:cubicBezTo>
                      <a:pt x="31" y="0"/>
                      <a:pt x="0" y="18"/>
                      <a:pt x="11" y="4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grpSp>
      <p:sp>
        <p:nvSpPr>
          <p:cNvPr id="5" name="文本框 4"/>
          <p:cNvSpPr txBox="1"/>
          <p:nvPr/>
        </p:nvSpPr>
        <p:spPr>
          <a:xfrm>
            <a:off x="1621155" y="3024505"/>
            <a:ext cx="1101090" cy="306705"/>
          </a:xfrm>
          <a:prstGeom prst="rect">
            <a:avLst/>
          </a:prstGeom>
          <a:noFill/>
        </p:spPr>
        <p:txBody>
          <a:bodyPr wrap="square" rtlCol="0" anchor="t">
            <a:spAutoFit/>
          </a:bodyPr>
          <a:lstStyle/>
          <a:p>
            <a:pPr algn="ctr"/>
            <a:r>
              <a:rPr lang="zh-CN" altLang="en-US" sz="1400" b="1">
                <a:solidFill>
                  <a:srgbClr val="C00000"/>
                </a:solidFill>
                <a:latin typeface="微软雅黑" panose="020B0503020204020204" pitchFamily="34" charset="-122"/>
                <a:ea typeface="微软雅黑" panose="020B0503020204020204" pitchFamily="34" charset="-122"/>
              </a:rPr>
              <a:t>物理危害</a:t>
            </a:r>
            <a:endParaRPr lang="zh-CN" altLang="en-US" sz="1400" b="1">
              <a:solidFill>
                <a:srgbClr val="C00000"/>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（2）受限空间作业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1107440" y="1251585"/>
            <a:ext cx="11017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危害分析</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4334510" y="2249170"/>
            <a:ext cx="3613150" cy="1383665"/>
          </a:xfrm>
          <a:prstGeom prst="rect">
            <a:avLst/>
          </a:prstGeom>
          <a:noFill/>
        </p:spPr>
        <p:txBody>
          <a:bodyPr wrap="square" rtlCol="0" anchor="t">
            <a:spAutoFit/>
          </a:bodyPr>
          <a:lstStyle/>
          <a:p>
            <a:pPr marL="539750" indent="-457200" fontAlgn="auto">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松散的物料，如谷物等</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457200" fontAlgn="auto">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管道或阀门中可能释放大量物质（物料、流体吞没）</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457200" fontAlgn="auto">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下水道水流</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 name="04d90ce7-2345-45c2-9d01-395b18d1688b"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1084580" y="2006600"/>
            <a:ext cx="3133725" cy="2407285"/>
            <a:chOff x="4163019" y="1944464"/>
            <a:chExt cx="3865962" cy="2969073"/>
          </a:xfrm>
        </p:grpSpPr>
        <p:grpSp>
          <p:nvGrpSpPr>
            <p:cNvPr id="7" name="išļîḑè"/>
            <p:cNvGrpSpPr/>
            <p:nvPr/>
          </p:nvGrpSpPr>
          <p:grpSpPr>
            <a:xfrm rot="2384808">
              <a:off x="4163019" y="1944464"/>
              <a:ext cx="2662292" cy="2969073"/>
              <a:chOff x="11382375" y="2459037"/>
              <a:chExt cx="3595688" cy="4010026"/>
            </a:xfrm>
          </p:grpSpPr>
          <p:sp>
            <p:nvSpPr>
              <p:cNvPr id="8" name="îṩlîďè"/>
              <p:cNvSpPr/>
              <p:nvPr/>
            </p:nvSpPr>
            <p:spPr bwMode="auto">
              <a:xfrm>
                <a:off x="11382375" y="2459037"/>
                <a:ext cx="3559175" cy="4010026"/>
              </a:xfrm>
              <a:custGeom>
                <a:avLst/>
                <a:gdLst>
                  <a:gd name="T0" fmla="*/ 865 w 1372"/>
                  <a:gd name="T1" fmla="*/ 0 h 1546"/>
                  <a:gd name="T2" fmla="*/ 494 w 1372"/>
                  <a:gd name="T3" fmla="*/ 160 h 1546"/>
                  <a:gd name="T4" fmla="*/ 489 w 1372"/>
                  <a:gd name="T5" fmla="*/ 150 h 1546"/>
                  <a:gd name="T6" fmla="*/ 428 w 1372"/>
                  <a:gd name="T7" fmla="*/ 176 h 1546"/>
                  <a:gd name="T8" fmla="*/ 409 w 1372"/>
                  <a:gd name="T9" fmla="*/ 143 h 1546"/>
                  <a:gd name="T10" fmla="*/ 408 w 1372"/>
                  <a:gd name="T11" fmla="*/ 141 h 1546"/>
                  <a:gd name="T12" fmla="*/ 409 w 1372"/>
                  <a:gd name="T13" fmla="*/ 140 h 1546"/>
                  <a:gd name="T14" fmla="*/ 416 w 1372"/>
                  <a:gd name="T15" fmla="*/ 112 h 1546"/>
                  <a:gd name="T16" fmla="*/ 381 w 1372"/>
                  <a:gd name="T17" fmla="*/ 99 h 1546"/>
                  <a:gd name="T18" fmla="*/ 374 w 1372"/>
                  <a:gd name="T19" fmla="*/ 101 h 1546"/>
                  <a:gd name="T20" fmla="*/ 367 w 1372"/>
                  <a:gd name="T21" fmla="*/ 105 h 1546"/>
                  <a:gd name="T22" fmla="*/ 354 w 1372"/>
                  <a:gd name="T23" fmla="*/ 139 h 1546"/>
                  <a:gd name="T24" fmla="*/ 379 w 1372"/>
                  <a:gd name="T25" fmla="*/ 153 h 1546"/>
                  <a:gd name="T26" fmla="*/ 380 w 1372"/>
                  <a:gd name="T27" fmla="*/ 153 h 1546"/>
                  <a:gd name="T28" fmla="*/ 381 w 1372"/>
                  <a:gd name="T29" fmla="*/ 155 h 1546"/>
                  <a:gd name="T30" fmla="*/ 392 w 1372"/>
                  <a:gd name="T31" fmla="*/ 192 h 1546"/>
                  <a:gd name="T32" fmla="*/ 330 w 1372"/>
                  <a:gd name="T33" fmla="*/ 219 h 1546"/>
                  <a:gd name="T34" fmla="*/ 334 w 1372"/>
                  <a:gd name="T35" fmla="*/ 229 h 1546"/>
                  <a:gd name="T36" fmla="*/ 0 w 1372"/>
                  <a:gd name="T37" fmla="*/ 373 h 1546"/>
                  <a:gd name="T38" fmla="*/ 507 w 1372"/>
                  <a:gd name="T39" fmla="*/ 1546 h 1546"/>
                  <a:gd name="T40" fmla="*/ 1372 w 1372"/>
                  <a:gd name="T41" fmla="*/ 1173 h 1546"/>
                  <a:gd name="T42" fmla="*/ 865 w 1372"/>
                  <a:gd name="T43" fmla="*/ 0 h 1546"/>
                  <a:gd name="T44" fmla="*/ 385 w 1372"/>
                  <a:gd name="T45" fmla="*/ 153 h 1546"/>
                  <a:gd name="T46" fmla="*/ 383 w 1372"/>
                  <a:gd name="T47" fmla="*/ 149 h 1546"/>
                  <a:gd name="T48" fmla="*/ 379 w 1372"/>
                  <a:gd name="T49" fmla="*/ 148 h 1546"/>
                  <a:gd name="T50" fmla="*/ 372 w 1372"/>
                  <a:gd name="T51" fmla="*/ 148 h 1546"/>
                  <a:gd name="T52" fmla="*/ 358 w 1372"/>
                  <a:gd name="T53" fmla="*/ 137 h 1546"/>
                  <a:gd name="T54" fmla="*/ 360 w 1372"/>
                  <a:gd name="T55" fmla="*/ 120 h 1546"/>
                  <a:gd name="T56" fmla="*/ 366 w 1372"/>
                  <a:gd name="T57" fmla="*/ 111 h 1546"/>
                  <a:gd name="T58" fmla="*/ 376 w 1372"/>
                  <a:gd name="T59" fmla="*/ 105 h 1546"/>
                  <a:gd name="T60" fmla="*/ 387 w 1372"/>
                  <a:gd name="T61" fmla="*/ 102 h 1546"/>
                  <a:gd name="T62" fmla="*/ 398 w 1372"/>
                  <a:gd name="T63" fmla="*/ 103 h 1546"/>
                  <a:gd name="T64" fmla="*/ 411 w 1372"/>
                  <a:gd name="T65" fmla="*/ 114 h 1546"/>
                  <a:gd name="T66" fmla="*/ 410 w 1372"/>
                  <a:gd name="T67" fmla="*/ 131 h 1546"/>
                  <a:gd name="T68" fmla="*/ 405 w 1372"/>
                  <a:gd name="T69" fmla="*/ 137 h 1546"/>
                  <a:gd name="T70" fmla="*/ 403 w 1372"/>
                  <a:gd name="T71" fmla="*/ 140 h 1546"/>
                  <a:gd name="T72" fmla="*/ 404 w 1372"/>
                  <a:gd name="T73" fmla="*/ 144 h 1546"/>
                  <a:gd name="T74" fmla="*/ 423 w 1372"/>
                  <a:gd name="T75" fmla="*/ 178 h 1546"/>
                  <a:gd name="T76" fmla="*/ 397 w 1372"/>
                  <a:gd name="T77" fmla="*/ 190 h 1546"/>
                  <a:gd name="T78" fmla="*/ 385 w 1372"/>
                  <a:gd name="T79" fmla="*/ 153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72" h="1546">
                    <a:moveTo>
                      <a:pt x="865" y="0"/>
                    </a:moveTo>
                    <a:cubicBezTo>
                      <a:pt x="494" y="160"/>
                      <a:pt x="494" y="160"/>
                      <a:pt x="494" y="160"/>
                    </a:cubicBezTo>
                    <a:cubicBezTo>
                      <a:pt x="489" y="150"/>
                      <a:pt x="489" y="150"/>
                      <a:pt x="489" y="150"/>
                    </a:cubicBezTo>
                    <a:cubicBezTo>
                      <a:pt x="428" y="176"/>
                      <a:pt x="428" y="176"/>
                      <a:pt x="428" y="176"/>
                    </a:cubicBezTo>
                    <a:cubicBezTo>
                      <a:pt x="409" y="143"/>
                      <a:pt x="409" y="143"/>
                      <a:pt x="409" y="143"/>
                    </a:cubicBezTo>
                    <a:cubicBezTo>
                      <a:pt x="409" y="143"/>
                      <a:pt x="408" y="142"/>
                      <a:pt x="408" y="141"/>
                    </a:cubicBezTo>
                    <a:cubicBezTo>
                      <a:pt x="408" y="141"/>
                      <a:pt x="409" y="141"/>
                      <a:pt x="409" y="140"/>
                    </a:cubicBezTo>
                    <a:cubicBezTo>
                      <a:pt x="416" y="132"/>
                      <a:pt x="420" y="122"/>
                      <a:pt x="416" y="112"/>
                    </a:cubicBezTo>
                    <a:cubicBezTo>
                      <a:pt x="410" y="100"/>
                      <a:pt x="396" y="95"/>
                      <a:pt x="381" y="99"/>
                    </a:cubicBezTo>
                    <a:cubicBezTo>
                      <a:pt x="381" y="99"/>
                      <a:pt x="377" y="99"/>
                      <a:pt x="374" y="101"/>
                    </a:cubicBezTo>
                    <a:cubicBezTo>
                      <a:pt x="371" y="102"/>
                      <a:pt x="368" y="104"/>
                      <a:pt x="367" y="105"/>
                    </a:cubicBezTo>
                    <a:cubicBezTo>
                      <a:pt x="355" y="113"/>
                      <a:pt x="349" y="127"/>
                      <a:pt x="354" y="139"/>
                    </a:cubicBezTo>
                    <a:cubicBezTo>
                      <a:pt x="358" y="148"/>
                      <a:pt x="368" y="153"/>
                      <a:pt x="379" y="153"/>
                    </a:cubicBezTo>
                    <a:cubicBezTo>
                      <a:pt x="379" y="153"/>
                      <a:pt x="380" y="153"/>
                      <a:pt x="380" y="153"/>
                    </a:cubicBezTo>
                    <a:cubicBezTo>
                      <a:pt x="381" y="154"/>
                      <a:pt x="381" y="155"/>
                      <a:pt x="381" y="155"/>
                    </a:cubicBezTo>
                    <a:cubicBezTo>
                      <a:pt x="392" y="192"/>
                      <a:pt x="392" y="192"/>
                      <a:pt x="392" y="192"/>
                    </a:cubicBezTo>
                    <a:cubicBezTo>
                      <a:pt x="330" y="219"/>
                      <a:pt x="330" y="219"/>
                      <a:pt x="330" y="219"/>
                    </a:cubicBezTo>
                    <a:cubicBezTo>
                      <a:pt x="334" y="229"/>
                      <a:pt x="334" y="229"/>
                      <a:pt x="334" y="229"/>
                    </a:cubicBezTo>
                    <a:cubicBezTo>
                      <a:pt x="0" y="373"/>
                      <a:pt x="0" y="373"/>
                      <a:pt x="0" y="373"/>
                    </a:cubicBezTo>
                    <a:cubicBezTo>
                      <a:pt x="507" y="1546"/>
                      <a:pt x="507" y="1546"/>
                      <a:pt x="507" y="1546"/>
                    </a:cubicBezTo>
                    <a:cubicBezTo>
                      <a:pt x="1372" y="1173"/>
                      <a:pt x="1372" y="1173"/>
                      <a:pt x="1372" y="1173"/>
                    </a:cubicBezTo>
                    <a:lnTo>
                      <a:pt x="865" y="0"/>
                    </a:lnTo>
                    <a:close/>
                    <a:moveTo>
                      <a:pt x="385" y="153"/>
                    </a:moveTo>
                    <a:cubicBezTo>
                      <a:pt x="385" y="153"/>
                      <a:pt x="384" y="150"/>
                      <a:pt x="383" y="149"/>
                    </a:cubicBezTo>
                    <a:cubicBezTo>
                      <a:pt x="381" y="148"/>
                      <a:pt x="380" y="148"/>
                      <a:pt x="379" y="148"/>
                    </a:cubicBezTo>
                    <a:cubicBezTo>
                      <a:pt x="376" y="148"/>
                      <a:pt x="374" y="148"/>
                      <a:pt x="372" y="148"/>
                    </a:cubicBezTo>
                    <a:cubicBezTo>
                      <a:pt x="365" y="146"/>
                      <a:pt x="360" y="142"/>
                      <a:pt x="358" y="137"/>
                    </a:cubicBezTo>
                    <a:cubicBezTo>
                      <a:pt x="356" y="131"/>
                      <a:pt x="356" y="125"/>
                      <a:pt x="360" y="120"/>
                    </a:cubicBezTo>
                    <a:cubicBezTo>
                      <a:pt x="361" y="117"/>
                      <a:pt x="363" y="114"/>
                      <a:pt x="366" y="111"/>
                    </a:cubicBezTo>
                    <a:cubicBezTo>
                      <a:pt x="367" y="110"/>
                      <a:pt x="371" y="107"/>
                      <a:pt x="376" y="105"/>
                    </a:cubicBezTo>
                    <a:cubicBezTo>
                      <a:pt x="380" y="103"/>
                      <a:pt x="386" y="103"/>
                      <a:pt x="387" y="102"/>
                    </a:cubicBezTo>
                    <a:cubicBezTo>
                      <a:pt x="391" y="102"/>
                      <a:pt x="395" y="102"/>
                      <a:pt x="398" y="103"/>
                    </a:cubicBezTo>
                    <a:cubicBezTo>
                      <a:pt x="404" y="105"/>
                      <a:pt x="409" y="109"/>
                      <a:pt x="411" y="114"/>
                    </a:cubicBezTo>
                    <a:cubicBezTo>
                      <a:pt x="413" y="119"/>
                      <a:pt x="413" y="125"/>
                      <a:pt x="410" y="131"/>
                    </a:cubicBezTo>
                    <a:cubicBezTo>
                      <a:pt x="409" y="133"/>
                      <a:pt x="407" y="135"/>
                      <a:pt x="405" y="137"/>
                    </a:cubicBezTo>
                    <a:cubicBezTo>
                      <a:pt x="404" y="138"/>
                      <a:pt x="404" y="138"/>
                      <a:pt x="403" y="140"/>
                    </a:cubicBezTo>
                    <a:cubicBezTo>
                      <a:pt x="403" y="142"/>
                      <a:pt x="404" y="144"/>
                      <a:pt x="404" y="144"/>
                    </a:cubicBezTo>
                    <a:cubicBezTo>
                      <a:pt x="423" y="178"/>
                      <a:pt x="423" y="178"/>
                      <a:pt x="423" y="178"/>
                    </a:cubicBezTo>
                    <a:cubicBezTo>
                      <a:pt x="397" y="190"/>
                      <a:pt x="397" y="190"/>
                      <a:pt x="397" y="190"/>
                    </a:cubicBezTo>
                    <a:lnTo>
                      <a:pt x="385" y="153"/>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îṥ1íḑê"/>
              <p:cNvSpPr/>
              <p:nvPr/>
            </p:nvSpPr>
            <p:spPr bwMode="auto">
              <a:xfrm>
                <a:off x="11418888" y="2459037"/>
                <a:ext cx="3559175" cy="4010026"/>
              </a:xfrm>
              <a:custGeom>
                <a:avLst/>
                <a:gdLst>
                  <a:gd name="T0" fmla="*/ 828 w 2242"/>
                  <a:gd name="T1" fmla="*/ 2526 h 2526"/>
                  <a:gd name="T2" fmla="*/ 2242 w 2242"/>
                  <a:gd name="T3" fmla="*/ 1917 h 2526"/>
                  <a:gd name="T4" fmla="*/ 1413 w 2242"/>
                  <a:gd name="T5" fmla="*/ 0 h 2526"/>
                  <a:gd name="T6" fmla="*/ 0 w 2242"/>
                  <a:gd name="T7" fmla="*/ 609 h 2526"/>
                  <a:gd name="T8" fmla="*/ 828 w 2242"/>
                  <a:gd name="T9" fmla="*/ 2526 h 2526"/>
                </a:gdLst>
                <a:ahLst/>
                <a:cxnLst>
                  <a:cxn ang="0">
                    <a:pos x="T0" y="T1"/>
                  </a:cxn>
                  <a:cxn ang="0">
                    <a:pos x="T2" y="T3"/>
                  </a:cxn>
                  <a:cxn ang="0">
                    <a:pos x="T4" y="T5"/>
                  </a:cxn>
                  <a:cxn ang="0">
                    <a:pos x="T6" y="T7"/>
                  </a:cxn>
                  <a:cxn ang="0">
                    <a:pos x="T8" y="T9"/>
                  </a:cxn>
                </a:cxnLst>
                <a:rect l="0" t="0" r="r" b="b"/>
                <a:pathLst>
                  <a:path w="2242" h="2526">
                    <a:moveTo>
                      <a:pt x="828" y="2526"/>
                    </a:moveTo>
                    <a:lnTo>
                      <a:pt x="2242" y="1917"/>
                    </a:lnTo>
                    <a:lnTo>
                      <a:pt x="1413" y="0"/>
                    </a:lnTo>
                    <a:lnTo>
                      <a:pt x="0" y="609"/>
                    </a:lnTo>
                    <a:lnTo>
                      <a:pt x="828" y="252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íšlíḋê"/>
              <p:cNvSpPr/>
              <p:nvPr/>
            </p:nvSpPr>
            <p:spPr bwMode="auto">
              <a:xfrm>
                <a:off x="11582400" y="2601912"/>
                <a:ext cx="3214688" cy="3668713"/>
              </a:xfrm>
              <a:custGeom>
                <a:avLst/>
                <a:gdLst>
                  <a:gd name="T0" fmla="*/ 2025 w 2025"/>
                  <a:gd name="T1" fmla="*/ 1760 h 2311"/>
                  <a:gd name="T2" fmla="*/ 774 w 2025"/>
                  <a:gd name="T3" fmla="*/ 2311 h 2311"/>
                  <a:gd name="T4" fmla="*/ 0 w 2025"/>
                  <a:gd name="T5" fmla="*/ 550 h 2311"/>
                  <a:gd name="T6" fmla="*/ 1250 w 2025"/>
                  <a:gd name="T7" fmla="*/ 0 h 2311"/>
                  <a:gd name="T8" fmla="*/ 2025 w 2025"/>
                  <a:gd name="T9" fmla="*/ 1760 h 2311"/>
                </a:gdLst>
                <a:ahLst/>
                <a:cxnLst>
                  <a:cxn ang="0">
                    <a:pos x="T0" y="T1"/>
                  </a:cxn>
                  <a:cxn ang="0">
                    <a:pos x="T2" y="T3"/>
                  </a:cxn>
                  <a:cxn ang="0">
                    <a:pos x="T4" y="T5"/>
                  </a:cxn>
                  <a:cxn ang="0">
                    <a:pos x="T6" y="T7"/>
                  </a:cxn>
                  <a:cxn ang="0">
                    <a:pos x="T8" y="T9"/>
                  </a:cxn>
                </a:cxnLst>
                <a:rect l="0" t="0" r="r" b="b"/>
                <a:pathLst>
                  <a:path w="2025" h="2311">
                    <a:moveTo>
                      <a:pt x="2025" y="1760"/>
                    </a:moveTo>
                    <a:lnTo>
                      <a:pt x="774" y="2311"/>
                    </a:lnTo>
                    <a:lnTo>
                      <a:pt x="0" y="550"/>
                    </a:lnTo>
                    <a:lnTo>
                      <a:pt x="1250" y="0"/>
                    </a:lnTo>
                    <a:lnTo>
                      <a:pt x="2025" y="176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iśľïḓê"/>
              <p:cNvSpPr/>
              <p:nvPr/>
            </p:nvSpPr>
            <p:spPr bwMode="auto">
              <a:xfrm>
                <a:off x="12274550" y="2847975"/>
                <a:ext cx="506413" cy="393700"/>
              </a:xfrm>
              <a:custGeom>
                <a:avLst/>
                <a:gdLst>
                  <a:gd name="T0" fmla="*/ 159 w 195"/>
                  <a:gd name="T1" fmla="*/ 0 h 152"/>
                  <a:gd name="T2" fmla="*/ 195 w 195"/>
                  <a:gd name="T3" fmla="*/ 83 h 152"/>
                  <a:gd name="T4" fmla="*/ 139 w 195"/>
                  <a:gd name="T5" fmla="*/ 107 h 152"/>
                  <a:gd name="T6" fmla="*/ 133 w 195"/>
                  <a:gd name="T7" fmla="*/ 119 h 152"/>
                  <a:gd name="T8" fmla="*/ 105 w 195"/>
                  <a:gd name="T9" fmla="*/ 132 h 152"/>
                  <a:gd name="T10" fmla="*/ 91 w 195"/>
                  <a:gd name="T11" fmla="*/ 128 h 152"/>
                  <a:gd name="T12" fmla="*/ 36 w 195"/>
                  <a:gd name="T13" fmla="*/ 152 h 152"/>
                  <a:gd name="T14" fmla="*/ 0 w 195"/>
                  <a:gd name="T15" fmla="*/ 69 h 152"/>
                  <a:gd name="T16" fmla="*/ 159 w 195"/>
                  <a:gd name="T1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152">
                    <a:moveTo>
                      <a:pt x="159" y="0"/>
                    </a:moveTo>
                    <a:cubicBezTo>
                      <a:pt x="195" y="83"/>
                      <a:pt x="195" y="83"/>
                      <a:pt x="195" y="83"/>
                    </a:cubicBezTo>
                    <a:cubicBezTo>
                      <a:pt x="139" y="107"/>
                      <a:pt x="139" y="107"/>
                      <a:pt x="139" y="107"/>
                    </a:cubicBezTo>
                    <a:cubicBezTo>
                      <a:pt x="133" y="110"/>
                      <a:pt x="139" y="117"/>
                      <a:pt x="133" y="119"/>
                    </a:cubicBezTo>
                    <a:cubicBezTo>
                      <a:pt x="105" y="132"/>
                      <a:pt x="105" y="132"/>
                      <a:pt x="105" y="132"/>
                    </a:cubicBezTo>
                    <a:cubicBezTo>
                      <a:pt x="98" y="134"/>
                      <a:pt x="97" y="125"/>
                      <a:pt x="91" y="128"/>
                    </a:cubicBezTo>
                    <a:cubicBezTo>
                      <a:pt x="36" y="152"/>
                      <a:pt x="36" y="152"/>
                      <a:pt x="36" y="152"/>
                    </a:cubicBezTo>
                    <a:cubicBezTo>
                      <a:pt x="0" y="69"/>
                      <a:pt x="0" y="69"/>
                      <a:pt x="0" y="69"/>
                    </a:cubicBezTo>
                    <a:lnTo>
                      <a:pt x="159" y="0"/>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ïṥļíḋê"/>
              <p:cNvSpPr/>
              <p:nvPr/>
            </p:nvSpPr>
            <p:spPr bwMode="auto">
              <a:xfrm>
                <a:off x="12547600" y="3141663"/>
                <a:ext cx="71438" cy="49213"/>
              </a:xfrm>
              <a:custGeom>
                <a:avLst/>
                <a:gdLst>
                  <a:gd name="T0" fmla="*/ 6 w 28"/>
                  <a:gd name="T1" fmla="*/ 6 h 19"/>
                  <a:gd name="T2" fmla="*/ 14 w 28"/>
                  <a:gd name="T3" fmla="*/ 3 h 19"/>
                  <a:gd name="T4" fmla="*/ 28 w 28"/>
                  <a:gd name="T5" fmla="*/ 6 h 19"/>
                  <a:gd name="T6" fmla="*/ 0 w 28"/>
                  <a:gd name="T7" fmla="*/ 19 h 19"/>
                  <a:gd name="T8" fmla="*/ 6 w 28"/>
                  <a:gd name="T9" fmla="*/ 6 h 19"/>
                </a:gdLst>
                <a:ahLst/>
                <a:cxnLst>
                  <a:cxn ang="0">
                    <a:pos x="T0" y="T1"/>
                  </a:cxn>
                  <a:cxn ang="0">
                    <a:pos x="T2" y="T3"/>
                  </a:cxn>
                  <a:cxn ang="0">
                    <a:pos x="T4" y="T5"/>
                  </a:cxn>
                  <a:cxn ang="0">
                    <a:pos x="T6" y="T7"/>
                  </a:cxn>
                  <a:cxn ang="0">
                    <a:pos x="T8" y="T9"/>
                  </a:cxn>
                </a:cxnLst>
                <a:rect l="0" t="0" r="r" b="b"/>
                <a:pathLst>
                  <a:path w="28" h="19">
                    <a:moveTo>
                      <a:pt x="6" y="6"/>
                    </a:moveTo>
                    <a:cubicBezTo>
                      <a:pt x="14" y="3"/>
                      <a:pt x="14" y="3"/>
                      <a:pt x="14" y="3"/>
                    </a:cubicBezTo>
                    <a:cubicBezTo>
                      <a:pt x="20" y="0"/>
                      <a:pt x="21" y="9"/>
                      <a:pt x="28" y="6"/>
                    </a:cubicBezTo>
                    <a:cubicBezTo>
                      <a:pt x="0" y="19"/>
                      <a:pt x="0" y="19"/>
                      <a:pt x="0" y="19"/>
                    </a:cubicBezTo>
                    <a:cubicBezTo>
                      <a:pt x="6" y="16"/>
                      <a:pt x="0" y="9"/>
                      <a:pt x="6" y="6"/>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ïśḻîḋê"/>
              <p:cNvSpPr/>
              <p:nvPr/>
            </p:nvSpPr>
            <p:spPr bwMode="auto">
              <a:xfrm>
                <a:off x="12320588" y="2705100"/>
                <a:ext cx="338138" cy="498475"/>
              </a:xfrm>
              <a:custGeom>
                <a:avLst/>
                <a:gdLst>
                  <a:gd name="T0" fmla="*/ 72 w 130"/>
                  <a:gd name="T1" fmla="*/ 185 h 192"/>
                  <a:gd name="T2" fmla="*/ 72 w 130"/>
                  <a:gd name="T3" fmla="*/ 185 h 192"/>
                  <a:gd name="T4" fmla="*/ 71 w 130"/>
                  <a:gd name="T5" fmla="*/ 185 h 192"/>
                  <a:gd name="T6" fmla="*/ 32 w 130"/>
                  <a:gd name="T7" fmla="*/ 60 h 192"/>
                  <a:gd name="T8" fmla="*/ 32 w 130"/>
                  <a:gd name="T9" fmla="*/ 58 h 192"/>
                  <a:gd name="T10" fmla="*/ 31 w 130"/>
                  <a:gd name="T11" fmla="*/ 58 h 192"/>
                  <a:gd name="T12" fmla="*/ 5 w 130"/>
                  <a:gd name="T13" fmla="*/ 44 h 192"/>
                  <a:gd name="T14" fmla="*/ 19 w 130"/>
                  <a:gd name="T15" fmla="*/ 10 h 192"/>
                  <a:gd name="T16" fmla="*/ 26 w 130"/>
                  <a:gd name="T17" fmla="*/ 6 h 192"/>
                  <a:gd name="T18" fmla="*/ 33 w 130"/>
                  <a:gd name="T19" fmla="*/ 4 h 192"/>
                  <a:gd name="T20" fmla="*/ 67 w 130"/>
                  <a:gd name="T21" fmla="*/ 17 h 192"/>
                  <a:gd name="T22" fmla="*/ 60 w 130"/>
                  <a:gd name="T23" fmla="*/ 45 h 192"/>
                  <a:gd name="T24" fmla="*/ 60 w 130"/>
                  <a:gd name="T25" fmla="*/ 46 h 192"/>
                  <a:gd name="T26" fmla="*/ 60 w 130"/>
                  <a:gd name="T27" fmla="*/ 48 h 192"/>
                  <a:gd name="T28" fmla="*/ 125 w 130"/>
                  <a:gd name="T29" fmla="*/ 161 h 192"/>
                  <a:gd name="T30" fmla="*/ 125 w 130"/>
                  <a:gd name="T31" fmla="*/ 162 h 192"/>
                  <a:gd name="T32" fmla="*/ 125 w 130"/>
                  <a:gd name="T33" fmla="*/ 162 h 192"/>
                  <a:gd name="T34" fmla="*/ 126 w 130"/>
                  <a:gd name="T35" fmla="*/ 164 h 192"/>
                  <a:gd name="T36" fmla="*/ 128 w 130"/>
                  <a:gd name="T37" fmla="*/ 163 h 192"/>
                  <a:gd name="T38" fmla="*/ 130 w 130"/>
                  <a:gd name="T39" fmla="*/ 168 h 192"/>
                  <a:gd name="T40" fmla="*/ 121 w 130"/>
                  <a:gd name="T41" fmla="*/ 165 h 192"/>
                  <a:gd name="T42" fmla="*/ 56 w 130"/>
                  <a:gd name="T43" fmla="*/ 49 h 192"/>
                  <a:gd name="T44" fmla="*/ 55 w 130"/>
                  <a:gd name="T45" fmla="*/ 45 h 192"/>
                  <a:gd name="T46" fmla="*/ 57 w 130"/>
                  <a:gd name="T47" fmla="*/ 42 h 192"/>
                  <a:gd name="T48" fmla="*/ 61 w 130"/>
                  <a:gd name="T49" fmla="*/ 36 h 192"/>
                  <a:gd name="T50" fmla="*/ 63 w 130"/>
                  <a:gd name="T51" fmla="*/ 19 h 192"/>
                  <a:gd name="T52" fmla="*/ 49 w 130"/>
                  <a:gd name="T53" fmla="*/ 8 h 192"/>
                  <a:gd name="T54" fmla="*/ 39 w 130"/>
                  <a:gd name="T55" fmla="*/ 7 h 192"/>
                  <a:gd name="T56" fmla="*/ 28 w 130"/>
                  <a:gd name="T57" fmla="*/ 10 h 192"/>
                  <a:gd name="T58" fmla="*/ 18 w 130"/>
                  <a:gd name="T59" fmla="*/ 16 h 192"/>
                  <a:gd name="T60" fmla="*/ 11 w 130"/>
                  <a:gd name="T61" fmla="*/ 25 h 192"/>
                  <a:gd name="T62" fmla="*/ 10 w 130"/>
                  <a:gd name="T63" fmla="*/ 42 h 192"/>
                  <a:gd name="T64" fmla="*/ 23 w 130"/>
                  <a:gd name="T65" fmla="*/ 53 h 192"/>
                  <a:gd name="T66" fmla="*/ 30 w 130"/>
                  <a:gd name="T67" fmla="*/ 53 h 192"/>
                  <a:gd name="T68" fmla="*/ 34 w 130"/>
                  <a:gd name="T69" fmla="*/ 54 h 192"/>
                  <a:gd name="T70" fmla="*/ 37 w 130"/>
                  <a:gd name="T71" fmla="*/ 58 h 192"/>
                  <a:gd name="T72" fmla="*/ 76 w 130"/>
                  <a:gd name="T73" fmla="*/ 184 h 192"/>
                  <a:gd name="T74" fmla="*/ 72 w 130"/>
                  <a:gd name="T75" fmla="*/ 192 h 192"/>
                  <a:gd name="T76" fmla="*/ 70 w 130"/>
                  <a:gd name="T77" fmla="*/ 188 h 192"/>
                  <a:gd name="T78" fmla="*/ 72 w 130"/>
                  <a:gd name="T79" fmla="*/ 187 h 192"/>
                  <a:gd name="T80" fmla="*/ 72 w 130"/>
                  <a:gd name="T81" fmla="*/ 18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0" h="192">
                    <a:moveTo>
                      <a:pt x="72" y="185"/>
                    </a:moveTo>
                    <a:cubicBezTo>
                      <a:pt x="72" y="185"/>
                      <a:pt x="72" y="185"/>
                      <a:pt x="72" y="185"/>
                    </a:cubicBezTo>
                    <a:cubicBezTo>
                      <a:pt x="71" y="185"/>
                      <a:pt x="71" y="185"/>
                      <a:pt x="71" y="185"/>
                    </a:cubicBezTo>
                    <a:cubicBezTo>
                      <a:pt x="32" y="60"/>
                      <a:pt x="32" y="60"/>
                      <a:pt x="32" y="60"/>
                    </a:cubicBezTo>
                    <a:cubicBezTo>
                      <a:pt x="32" y="60"/>
                      <a:pt x="32" y="59"/>
                      <a:pt x="32" y="58"/>
                    </a:cubicBezTo>
                    <a:cubicBezTo>
                      <a:pt x="32" y="58"/>
                      <a:pt x="31" y="58"/>
                      <a:pt x="31" y="58"/>
                    </a:cubicBezTo>
                    <a:cubicBezTo>
                      <a:pt x="20" y="58"/>
                      <a:pt x="10" y="53"/>
                      <a:pt x="5" y="44"/>
                    </a:cubicBezTo>
                    <a:cubicBezTo>
                      <a:pt x="0" y="32"/>
                      <a:pt x="7" y="18"/>
                      <a:pt x="19" y="10"/>
                    </a:cubicBezTo>
                    <a:cubicBezTo>
                      <a:pt x="20" y="9"/>
                      <a:pt x="23" y="7"/>
                      <a:pt x="26" y="6"/>
                    </a:cubicBezTo>
                    <a:cubicBezTo>
                      <a:pt x="29" y="4"/>
                      <a:pt x="32" y="4"/>
                      <a:pt x="33" y="4"/>
                    </a:cubicBezTo>
                    <a:cubicBezTo>
                      <a:pt x="47" y="0"/>
                      <a:pt x="62" y="5"/>
                      <a:pt x="67" y="17"/>
                    </a:cubicBezTo>
                    <a:cubicBezTo>
                      <a:pt x="71" y="27"/>
                      <a:pt x="68" y="37"/>
                      <a:pt x="60" y="45"/>
                    </a:cubicBezTo>
                    <a:cubicBezTo>
                      <a:pt x="60" y="46"/>
                      <a:pt x="60" y="46"/>
                      <a:pt x="60" y="46"/>
                    </a:cubicBezTo>
                    <a:cubicBezTo>
                      <a:pt x="60" y="47"/>
                      <a:pt x="60" y="48"/>
                      <a:pt x="60" y="48"/>
                    </a:cubicBezTo>
                    <a:cubicBezTo>
                      <a:pt x="125" y="161"/>
                      <a:pt x="125" y="161"/>
                      <a:pt x="125" y="161"/>
                    </a:cubicBezTo>
                    <a:cubicBezTo>
                      <a:pt x="125" y="162"/>
                      <a:pt x="125" y="162"/>
                      <a:pt x="125" y="162"/>
                    </a:cubicBezTo>
                    <a:cubicBezTo>
                      <a:pt x="125" y="162"/>
                      <a:pt x="125" y="162"/>
                      <a:pt x="125" y="162"/>
                    </a:cubicBezTo>
                    <a:cubicBezTo>
                      <a:pt x="126" y="163"/>
                      <a:pt x="126" y="163"/>
                      <a:pt x="126" y="164"/>
                    </a:cubicBezTo>
                    <a:cubicBezTo>
                      <a:pt x="126" y="164"/>
                      <a:pt x="127" y="164"/>
                      <a:pt x="128" y="163"/>
                    </a:cubicBezTo>
                    <a:cubicBezTo>
                      <a:pt x="130" y="168"/>
                      <a:pt x="130" y="168"/>
                      <a:pt x="130" y="168"/>
                    </a:cubicBezTo>
                    <a:cubicBezTo>
                      <a:pt x="126" y="169"/>
                      <a:pt x="123" y="169"/>
                      <a:pt x="121" y="165"/>
                    </a:cubicBezTo>
                    <a:cubicBezTo>
                      <a:pt x="56" y="49"/>
                      <a:pt x="56" y="49"/>
                      <a:pt x="56" y="49"/>
                    </a:cubicBezTo>
                    <a:cubicBezTo>
                      <a:pt x="56" y="49"/>
                      <a:pt x="54" y="47"/>
                      <a:pt x="55" y="45"/>
                    </a:cubicBezTo>
                    <a:cubicBezTo>
                      <a:pt x="55" y="43"/>
                      <a:pt x="56" y="43"/>
                      <a:pt x="57" y="42"/>
                    </a:cubicBezTo>
                    <a:cubicBezTo>
                      <a:pt x="59" y="40"/>
                      <a:pt x="60" y="38"/>
                      <a:pt x="61" y="36"/>
                    </a:cubicBezTo>
                    <a:cubicBezTo>
                      <a:pt x="64" y="30"/>
                      <a:pt x="65" y="24"/>
                      <a:pt x="63" y="19"/>
                    </a:cubicBezTo>
                    <a:cubicBezTo>
                      <a:pt x="60" y="14"/>
                      <a:pt x="56" y="10"/>
                      <a:pt x="49" y="8"/>
                    </a:cubicBezTo>
                    <a:cubicBezTo>
                      <a:pt x="46" y="7"/>
                      <a:pt x="43" y="7"/>
                      <a:pt x="39" y="7"/>
                    </a:cubicBezTo>
                    <a:cubicBezTo>
                      <a:pt x="37" y="8"/>
                      <a:pt x="32" y="8"/>
                      <a:pt x="28" y="10"/>
                    </a:cubicBezTo>
                    <a:cubicBezTo>
                      <a:pt x="23" y="12"/>
                      <a:pt x="19" y="15"/>
                      <a:pt x="18" y="16"/>
                    </a:cubicBezTo>
                    <a:cubicBezTo>
                      <a:pt x="15" y="19"/>
                      <a:pt x="13" y="22"/>
                      <a:pt x="11" y="25"/>
                    </a:cubicBezTo>
                    <a:cubicBezTo>
                      <a:pt x="8" y="30"/>
                      <a:pt x="7" y="36"/>
                      <a:pt x="10" y="42"/>
                    </a:cubicBezTo>
                    <a:cubicBezTo>
                      <a:pt x="12" y="47"/>
                      <a:pt x="17" y="51"/>
                      <a:pt x="23" y="53"/>
                    </a:cubicBezTo>
                    <a:cubicBezTo>
                      <a:pt x="25" y="53"/>
                      <a:pt x="28" y="53"/>
                      <a:pt x="30" y="53"/>
                    </a:cubicBezTo>
                    <a:cubicBezTo>
                      <a:pt x="32" y="53"/>
                      <a:pt x="33" y="53"/>
                      <a:pt x="34" y="54"/>
                    </a:cubicBezTo>
                    <a:cubicBezTo>
                      <a:pt x="36" y="55"/>
                      <a:pt x="37" y="58"/>
                      <a:pt x="37" y="58"/>
                    </a:cubicBezTo>
                    <a:cubicBezTo>
                      <a:pt x="76" y="184"/>
                      <a:pt x="76" y="184"/>
                      <a:pt x="76" y="184"/>
                    </a:cubicBezTo>
                    <a:cubicBezTo>
                      <a:pt x="77" y="189"/>
                      <a:pt x="76" y="191"/>
                      <a:pt x="72" y="192"/>
                    </a:cubicBezTo>
                    <a:cubicBezTo>
                      <a:pt x="70" y="188"/>
                      <a:pt x="70" y="188"/>
                      <a:pt x="70" y="188"/>
                    </a:cubicBezTo>
                    <a:cubicBezTo>
                      <a:pt x="71" y="188"/>
                      <a:pt x="72" y="187"/>
                      <a:pt x="72" y="187"/>
                    </a:cubicBezTo>
                    <a:cubicBezTo>
                      <a:pt x="72" y="187"/>
                      <a:pt x="72" y="187"/>
                      <a:pt x="72" y="185"/>
                    </a:cubicBezTo>
                    <a:close/>
                  </a:path>
                </a:pathLst>
              </a:cu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ísḷîdê"/>
              <p:cNvSpPr/>
              <p:nvPr/>
            </p:nvSpPr>
            <p:spPr bwMode="auto">
              <a:xfrm>
                <a:off x="12638088" y="3049588"/>
                <a:ext cx="160338" cy="92075"/>
              </a:xfrm>
              <a:custGeom>
                <a:avLst/>
                <a:gdLst>
                  <a:gd name="T0" fmla="*/ 8 w 62"/>
                  <a:gd name="T1" fmla="*/ 35 h 35"/>
                  <a:gd name="T2" fmla="*/ 59 w 62"/>
                  <a:gd name="T3" fmla="*/ 13 h 35"/>
                  <a:gd name="T4" fmla="*/ 54 w 62"/>
                  <a:gd name="T5" fmla="*/ 0 h 35"/>
                  <a:gd name="T6" fmla="*/ 2 w 62"/>
                  <a:gd name="T7" fmla="*/ 23 h 35"/>
                  <a:gd name="T8" fmla="*/ 8 w 62"/>
                  <a:gd name="T9" fmla="*/ 35 h 35"/>
                </a:gdLst>
                <a:ahLst/>
                <a:cxnLst>
                  <a:cxn ang="0">
                    <a:pos x="T0" y="T1"/>
                  </a:cxn>
                  <a:cxn ang="0">
                    <a:pos x="T2" y="T3"/>
                  </a:cxn>
                  <a:cxn ang="0">
                    <a:pos x="T4" y="T5"/>
                  </a:cxn>
                  <a:cxn ang="0">
                    <a:pos x="T6" y="T7"/>
                  </a:cxn>
                  <a:cxn ang="0">
                    <a:pos x="T8" y="T9"/>
                  </a:cxn>
                </a:cxnLst>
                <a:rect l="0" t="0" r="r" b="b"/>
                <a:pathLst>
                  <a:path w="62" h="35">
                    <a:moveTo>
                      <a:pt x="8" y="35"/>
                    </a:moveTo>
                    <a:cubicBezTo>
                      <a:pt x="25" y="28"/>
                      <a:pt x="42" y="20"/>
                      <a:pt x="59" y="13"/>
                    </a:cubicBezTo>
                    <a:cubicBezTo>
                      <a:pt x="62" y="8"/>
                      <a:pt x="59" y="2"/>
                      <a:pt x="54" y="0"/>
                    </a:cubicBezTo>
                    <a:cubicBezTo>
                      <a:pt x="37" y="8"/>
                      <a:pt x="19" y="15"/>
                      <a:pt x="2" y="23"/>
                    </a:cubicBezTo>
                    <a:cubicBezTo>
                      <a:pt x="0" y="27"/>
                      <a:pt x="2" y="33"/>
                      <a:pt x="8" y="35"/>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íš1íḋè"/>
              <p:cNvSpPr/>
              <p:nvPr/>
            </p:nvSpPr>
            <p:spPr bwMode="auto">
              <a:xfrm>
                <a:off x="12352338" y="3175000"/>
                <a:ext cx="160338" cy="87313"/>
              </a:xfrm>
              <a:custGeom>
                <a:avLst/>
                <a:gdLst>
                  <a:gd name="T0" fmla="*/ 60 w 62"/>
                  <a:gd name="T1" fmla="*/ 12 h 34"/>
                  <a:gd name="T2" fmla="*/ 8 w 62"/>
                  <a:gd name="T3" fmla="*/ 34 h 34"/>
                  <a:gd name="T4" fmla="*/ 2 w 62"/>
                  <a:gd name="T5" fmla="*/ 22 h 34"/>
                  <a:gd name="T6" fmla="*/ 54 w 62"/>
                  <a:gd name="T7" fmla="*/ 0 h 34"/>
                  <a:gd name="T8" fmla="*/ 60 w 62"/>
                  <a:gd name="T9" fmla="*/ 12 h 34"/>
                </a:gdLst>
                <a:ahLst/>
                <a:cxnLst>
                  <a:cxn ang="0">
                    <a:pos x="T0" y="T1"/>
                  </a:cxn>
                  <a:cxn ang="0">
                    <a:pos x="T2" y="T3"/>
                  </a:cxn>
                  <a:cxn ang="0">
                    <a:pos x="T4" y="T5"/>
                  </a:cxn>
                  <a:cxn ang="0">
                    <a:pos x="T6" y="T7"/>
                  </a:cxn>
                  <a:cxn ang="0">
                    <a:pos x="T8" y="T9"/>
                  </a:cxn>
                </a:cxnLst>
                <a:rect l="0" t="0" r="r" b="b"/>
                <a:pathLst>
                  <a:path w="62" h="34">
                    <a:moveTo>
                      <a:pt x="60" y="12"/>
                    </a:moveTo>
                    <a:cubicBezTo>
                      <a:pt x="42" y="19"/>
                      <a:pt x="25" y="27"/>
                      <a:pt x="8" y="34"/>
                    </a:cubicBezTo>
                    <a:cubicBezTo>
                      <a:pt x="3" y="33"/>
                      <a:pt x="0" y="27"/>
                      <a:pt x="2" y="22"/>
                    </a:cubicBezTo>
                    <a:cubicBezTo>
                      <a:pt x="20" y="15"/>
                      <a:pt x="37" y="7"/>
                      <a:pt x="54" y="0"/>
                    </a:cubicBezTo>
                    <a:cubicBezTo>
                      <a:pt x="60" y="1"/>
                      <a:pt x="62" y="7"/>
                      <a:pt x="60" y="12"/>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grpSp>
          <p:nvGrpSpPr>
            <p:cNvPr id="26" name="ïṥḻíḋé"/>
            <p:cNvGrpSpPr/>
            <p:nvPr/>
          </p:nvGrpSpPr>
          <p:grpSpPr>
            <a:xfrm rot="724570">
              <a:off x="6685493" y="2483042"/>
              <a:ext cx="1343488" cy="1081373"/>
              <a:chOff x="10328275" y="4298950"/>
              <a:chExt cx="1814513" cy="1460501"/>
            </a:xfrm>
          </p:grpSpPr>
          <p:sp>
            <p:nvSpPr>
              <p:cNvPr id="27" name="ïṣḻiďè"/>
              <p:cNvSpPr/>
              <p:nvPr/>
            </p:nvSpPr>
            <p:spPr bwMode="auto">
              <a:xfrm>
                <a:off x="10580687" y="4340225"/>
                <a:ext cx="1530350" cy="1317625"/>
              </a:xfrm>
              <a:custGeom>
                <a:avLst/>
                <a:gdLst>
                  <a:gd name="T0" fmla="*/ 229 w 590"/>
                  <a:gd name="T1" fmla="*/ 166 h 508"/>
                  <a:gd name="T2" fmla="*/ 155 w 590"/>
                  <a:gd name="T3" fmla="*/ 86 h 508"/>
                  <a:gd name="T4" fmla="*/ 144 w 590"/>
                  <a:gd name="T5" fmla="*/ 77 h 508"/>
                  <a:gd name="T6" fmla="*/ 17 w 590"/>
                  <a:gd name="T7" fmla="*/ 0 h 508"/>
                  <a:gd name="T8" fmla="*/ 5 w 590"/>
                  <a:gd name="T9" fmla="*/ 17 h 508"/>
                  <a:gd name="T10" fmla="*/ 103 w 590"/>
                  <a:gd name="T11" fmla="*/ 128 h 508"/>
                  <a:gd name="T12" fmla="*/ 125 w 590"/>
                  <a:gd name="T13" fmla="*/ 140 h 508"/>
                  <a:gd name="T14" fmla="*/ 123 w 590"/>
                  <a:gd name="T15" fmla="*/ 138 h 508"/>
                  <a:gd name="T16" fmla="*/ 555 w 590"/>
                  <a:gd name="T17" fmla="*/ 508 h 508"/>
                  <a:gd name="T18" fmla="*/ 557 w 590"/>
                  <a:gd name="T19" fmla="*/ 503 h 508"/>
                  <a:gd name="T20" fmla="*/ 555 w 590"/>
                  <a:gd name="T21" fmla="*/ 508 h 508"/>
                  <a:gd name="T22" fmla="*/ 590 w 590"/>
                  <a:gd name="T23" fmla="*/ 476 h 508"/>
                  <a:gd name="T24" fmla="*/ 229 w 590"/>
                  <a:gd name="T25" fmla="*/ 166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0" h="508">
                    <a:moveTo>
                      <a:pt x="229" y="166"/>
                    </a:moveTo>
                    <a:cubicBezTo>
                      <a:pt x="232" y="164"/>
                      <a:pt x="240" y="152"/>
                      <a:pt x="155" y="86"/>
                    </a:cubicBezTo>
                    <a:cubicBezTo>
                      <a:pt x="155" y="86"/>
                      <a:pt x="156" y="75"/>
                      <a:pt x="144" y="77"/>
                    </a:cubicBezTo>
                    <a:cubicBezTo>
                      <a:pt x="144" y="77"/>
                      <a:pt x="72" y="19"/>
                      <a:pt x="17" y="0"/>
                    </a:cubicBezTo>
                    <a:cubicBezTo>
                      <a:pt x="17" y="0"/>
                      <a:pt x="0" y="4"/>
                      <a:pt x="5" y="17"/>
                    </a:cubicBezTo>
                    <a:cubicBezTo>
                      <a:pt x="5" y="17"/>
                      <a:pt x="30" y="71"/>
                      <a:pt x="103" y="128"/>
                    </a:cubicBezTo>
                    <a:cubicBezTo>
                      <a:pt x="103" y="128"/>
                      <a:pt x="113" y="146"/>
                      <a:pt x="125" y="140"/>
                    </a:cubicBezTo>
                    <a:cubicBezTo>
                      <a:pt x="125" y="140"/>
                      <a:pt x="124" y="140"/>
                      <a:pt x="123" y="138"/>
                    </a:cubicBezTo>
                    <a:cubicBezTo>
                      <a:pt x="555" y="508"/>
                      <a:pt x="555" y="508"/>
                      <a:pt x="555" y="508"/>
                    </a:cubicBezTo>
                    <a:cubicBezTo>
                      <a:pt x="555" y="508"/>
                      <a:pt x="556" y="506"/>
                      <a:pt x="557" y="503"/>
                    </a:cubicBezTo>
                    <a:cubicBezTo>
                      <a:pt x="556" y="506"/>
                      <a:pt x="555" y="508"/>
                      <a:pt x="555" y="508"/>
                    </a:cubicBezTo>
                    <a:cubicBezTo>
                      <a:pt x="581" y="507"/>
                      <a:pt x="590" y="476"/>
                      <a:pt x="590" y="476"/>
                    </a:cubicBezTo>
                    <a:lnTo>
                      <a:pt x="229" y="166"/>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íşḷíḓè"/>
              <p:cNvSpPr/>
              <p:nvPr/>
            </p:nvSpPr>
            <p:spPr bwMode="auto">
              <a:xfrm>
                <a:off x="10610850" y="4298950"/>
                <a:ext cx="649288" cy="446088"/>
              </a:xfrm>
              <a:custGeom>
                <a:avLst/>
                <a:gdLst>
                  <a:gd name="T0" fmla="*/ 228 w 250"/>
                  <a:gd name="T1" fmla="*/ 166 h 172"/>
                  <a:gd name="T2" fmla="*/ 155 w 250"/>
                  <a:gd name="T3" fmla="*/ 86 h 172"/>
                  <a:gd name="T4" fmla="*/ 144 w 250"/>
                  <a:gd name="T5" fmla="*/ 77 h 172"/>
                  <a:gd name="T6" fmla="*/ 17 w 250"/>
                  <a:gd name="T7" fmla="*/ 0 h 172"/>
                  <a:gd name="T8" fmla="*/ 5 w 250"/>
                  <a:gd name="T9" fmla="*/ 17 h 172"/>
                  <a:gd name="T10" fmla="*/ 103 w 250"/>
                  <a:gd name="T11" fmla="*/ 128 h 172"/>
                  <a:gd name="T12" fmla="*/ 125 w 250"/>
                  <a:gd name="T13" fmla="*/ 140 h 172"/>
                  <a:gd name="T14" fmla="*/ 113 w 250"/>
                  <a:gd name="T15" fmla="*/ 120 h 172"/>
                  <a:gd name="T16" fmla="*/ 128 w 250"/>
                  <a:gd name="T17" fmla="*/ 102 h 172"/>
                  <a:gd name="T18" fmla="*/ 135 w 250"/>
                  <a:gd name="T19" fmla="*/ 102 h 172"/>
                  <a:gd name="T20" fmla="*/ 228 w 250"/>
                  <a:gd name="T21" fmla="*/ 1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172">
                    <a:moveTo>
                      <a:pt x="228" y="166"/>
                    </a:moveTo>
                    <a:cubicBezTo>
                      <a:pt x="228" y="166"/>
                      <a:pt x="250" y="160"/>
                      <a:pt x="155" y="86"/>
                    </a:cubicBezTo>
                    <a:cubicBezTo>
                      <a:pt x="155" y="86"/>
                      <a:pt x="156" y="75"/>
                      <a:pt x="144" y="77"/>
                    </a:cubicBezTo>
                    <a:cubicBezTo>
                      <a:pt x="144" y="77"/>
                      <a:pt x="72" y="19"/>
                      <a:pt x="17" y="0"/>
                    </a:cubicBezTo>
                    <a:cubicBezTo>
                      <a:pt x="17" y="0"/>
                      <a:pt x="0" y="4"/>
                      <a:pt x="5" y="17"/>
                    </a:cubicBezTo>
                    <a:cubicBezTo>
                      <a:pt x="5" y="17"/>
                      <a:pt x="30" y="71"/>
                      <a:pt x="103" y="128"/>
                    </a:cubicBezTo>
                    <a:cubicBezTo>
                      <a:pt x="103" y="128"/>
                      <a:pt x="113" y="146"/>
                      <a:pt x="125" y="140"/>
                    </a:cubicBezTo>
                    <a:cubicBezTo>
                      <a:pt x="125" y="140"/>
                      <a:pt x="121" y="138"/>
                      <a:pt x="113" y="120"/>
                    </a:cubicBezTo>
                    <a:cubicBezTo>
                      <a:pt x="113" y="120"/>
                      <a:pt x="121" y="100"/>
                      <a:pt x="128" y="102"/>
                    </a:cubicBezTo>
                    <a:cubicBezTo>
                      <a:pt x="128" y="102"/>
                      <a:pt x="128" y="102"/>
                      <a:pt x="135" y="102"/>
                    </a:cubicBezTo>
                    <a:cubicBezTo>
                      <a:pt x="135" y="102"/>
                      <a:pt x="207" y="172"/>
                      <a:pt x="228" y="166"/>
                    </a:cubicBezTo>
                    <a:close/>
                  </a:path>
                </a:pathLst>
              </a:custGeom>
              <a:solidFill>
                <a:srgbClr val="CC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ïśliḍè"/>
              <p:cNvSpPr/>
              <p:nvPr/>
            </p:nvSpPr>
            <p:spPr bwMode="auto">
              <a:xfrm>
                <a:off x="10883900" y="4524375"/>
                <a:ext cx="1258888" cy="1092200"/>
              </a:xfrm>
              <a:custGeom>
                <a:avLst/>
                <a:gdLst>
                  <a:gd name="T0" fmla="*/ 485 w 485"/>
                  <a:gd name="T1" fmla="*/ 389 h 421"/>
                  <a:gd name="T2" fmla="*/ 32 w 485"/>
                  <a:gd name="T3" fmla="*/ 0 h 421"/>
                  <a:gd name="T4" fmla="*/ 0 w 485"/>
                  <a:gd name="T5" fmla="*/ 35 h 421"/>
                  <a:gd name="T6" fmla="*/ 450 w 485"/>
                  <a:gd name="T7" fmla="*/ 421 h 421"/>
                  <a:gd name="T8" fmla="*/ 485 w 485"/>
                  <a:gd name="T9" fmla="*/ 389 h 421"/>
                </a:gdLst>
                <a:ahLst/>
                <a:cxnLst>
                  <a:cxn ang="0">
                    <a:pos x="T0" y="T1"/>
                  </a:cxn>
                  <a:cxn ang="0">
                    <a:pos x="T2" y="T3"/>
                  </a:cxn>
                  <a:cxn ang="0">
                    <a:pos x="T4" y="T5"/>
                  </a:cxn>
                  <a:cxn ang="0">
                    <a:pos x="T6" y="T7"/>
                  </a:cxn>
                  <a:cxn ang="0">
                    <a:pos x="T8" y="T9"/>
                  </a:cxn>
                </a:cxnLst>
                <a:rect l="0" t="0" r="r" b="b"/>
                <a:pathLst>
                  <a:path w="485" h="421">
                    <a:moveTo>
                      <a:pt x="485" y="389"/>
                    </a:moveTo>
                    <a:cubicBezTo>
                      <a:pt x="32" y="0"/>
                      <a:pt x="32" y="0"/>
                      <a:pt x="32" y="0"/>
                    </a:cubicBezTo>
                    <a:cubicBezTo>
                      <a:pt x="32" y="0"/>
                      <a:pt x="2" y="9"/>
                      <a:pt x="0" y="35"/>
                    </a:cubicBezTo>
                    <a:cubicBezTo>
                      <a:pt x="450" y="421"/>
                      <a:pt x="450" y="421"/>
                      <a:pt x="450" y="421"/>
                    </a:cubicBezTo>
                    <a:cubicBezTo>
                      <a:pt x="450" y="421"/>
                      <a:pt x="456" y="390"/>
                      <a:pt x="485" y="389"/>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ïṧļíde"/>
              <p:cNvSpPr/>
              <p:nvPr/>
            </p:nvSpPr>
            <p:spPr bwMode="auto">
              <a:xfrm>
                <a:off x="10909300" y="4538663"/>
                <a:ext cx="1198563" cy="1017588"/>
              </a:xfrm>
              <a:custGeom>
                <a:avLst/>
                <a:gdLst>
                  <a:gd name="T0" fmla="*/ 462 w 462"/>
                  <a:gd name="T1" fmla="*/ 387 h 392"/>
                  <a:gd name="T2" fmla="*/ 9 w 462"/>
                  <a:gd name="T3" fmla="*/ 0 h 392"/>
                  <a:gd name="T4" fmla="*/ 0 w 462"/>
                  <a:gd name="T5" fmla="*/ 8 h 392"/>
                  <a:gd name="T6" fmla="*/ 453 w 462"/>
                  <a:gd name="T7" fmla="*/ 392 h 392"/>
                  <a:gd name="T8" fmla="*/ 462 w 462"/>
                  <a:gd name="T9" fmla="*/ 387 h 392"/>
                </a:gdLst>
                <a:ahLst/>
                <a:cxnLst>
                  <a:cxn ang="0">
                    <a:pos x="T0" y="T1"/>
                  </a:cxn>
                  <a:cxn ang="0">
                    <a:pos x="T2" y="T3"/>
                  </a:cxn>
                  <a:cxn ang="0">
                    <a:pos x="T4" y="T5"/>
                  </a:cxn>
                  <a:cxn ang="0">
                    <a:pos x="T6" y="T7"/>
                  </a:cxn>
                  <a:cxn ang="0">
                    <a:pos x="T8" y="T9"/>
                  </a:cxn>
                </a:cxnLst>
                <a:rect l="0" t="0" r="r" b="b"/>
                <a:pathLst>
                  <a:path w="462" h="392">
                    <a:moveTo>
                      <a:pt x="462" y="387"/>
                    </a:moveTo>
                    <a:cubicBezTo>
                      <a:pt x="9" y="0"/>
                      <a:pt x="9" y="0"/>
                      <a:pt x="9" y="0"/>
                    </a:cubicBezTo>
                    <a:cubicBezTo>
                      <a:pt x="0" y="8"/>
                      <a:pt x="0" y="8"/>
                      <a:pt x="0" y="8"/>
                    </a:cubicBezTo>
                    <a:cubicBezTo>
                      <a:pt x="453" y="392"/>
                      <a:pt x="453" y="392"/>
                      <a:pt x="453" y="392"/>
                    </a:cubicBezTo>
                    <a:cubicBezTo>
                      <a:pt x="453" y="392"/>
                      <a:pt x="456" y="389"/>
                      <a:pt x="462" y="387"/>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iṩ1íḍê"/>
              <p:cNvSpPr/>
              <p:nvPr/>
            </p:nvSpPr>
            <p:spPr bwMode="auto">
              <a:xfrm>
                <a:off x="12050713" y="5526088"/>
                <a:ext cx="92075" cy="90488"/>
              </a:xfrm>
              <a:custGeom>
                <a:avLst/>
                <a:gdLst>
                  <a:gd name="T0" fmla="*/ 35 w 35"/>
                  <a:gd name="T1" fmla="*/ 3 h 35"/>
                  <a:gd name="T2" fmla="*/ 0 w 35"/>
                  <a:gd name="T3" fmla="*/ 35 h 35"/>
                  <a:gd name="T4" fmla="*/ 35 w 35"/>
                  <a:gd name="T5" fmla="*/ 3 h 35"/>
                </a:gdLst>
                <a:ahLst/>
                <a:cxnLst>
                  <a:cxn ang="0">
                    <a:pos x="T0" y="T1"/>
                  </a:cxn>
                  <a:cxn ang="0">
                    <a:pos x="T2" y="T3"/>
                  </a:cxn>
                  <a:cxn ang="0">
                    <a:pos x="T4" y="T5"/>
                  </a:cxn>
                </a:cxnLst>
                <a:rect l="0" t="0" r="r" b="b"/>
                <a:pathLst>
                  <a:path w="35" h="35">
                    <a:moveTo>
                      <a:pt x="35" y="3"/>
                    </a:moveTo>
                    <a:cubicBezTo>
                      <a:pt x="35" y="3"/>
                      <a:pt x="26" y="34"/>
                      <a:pt x="0" y="35"/>
                    </a:cubicBezTo>
                    <a:cubicBezTo>
                      <a:pt x="0" y="35"/>
                      <a:pt x="8" y="0"/>
                      <a:pt x="35" y="3"/>
                    </a:cubicBezTo>
                    <a:close/>
                  </a:path>
                </a:pathLst>
              </a:custGeom>
              <a:solidFill>
                <a:srgbClr val="D3465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ïṡľíḍé"/>
              <p:cNvSpPr/>
              <p:nvPr/>
            </p:nvSpPr>
            <p:spPr bwMode="auto">
              <a:xfrm>
                <a:off x="10336212" y="4656138"/>
                <a:ext cx="1693863" cy="1103313"/>
              </a:xfrm>
              <a:custGeom>
                <a:avLst/>
                <a:gdLst>
                  <a:gd name="T0" fmla="*/ 646 w 653"/>
                  <a:gd name="T1" fmla="*/ 382 h 425"/>
                  <a:gd name="T2" fmla="*/ 643 w 653"/>
                  <a:gd name="T3" fmla="*/ 384 h 425"/>
                  <a:gd name="T4" fmla="*/ 646 w 653"/>
                  <a:gd name="T5" fmla="*/ 382 h 425"/>
                  <a:gd name="T6" fmla="*/ 168 w 653"/>
                  <a:gd name="T7" fmla="*/ 79 h 425"/>
                  <a:gd name="T8" fmla="*/ 150 w 653"/>
                  <a:gd name="T9" fmla="*/ 61 h 425"/>
                  <a:gd name="T10" fmla="*/ 15 w 653"/>
                  <a:gd name="T11" fmla="*/ 1 h 425"/>
                  <a:gd name="T12" fmla="*/ 2 w 653"/>
                  <a:gd name="T13" fmla="*/ 17 h 425"/>
                  <a:gd name="T14" fmla="*/ 113 w 653"/>
                  <a:gd name="T15" fmla="*/ 116 h 425"/>
                  <a:gd name="T16" fmla="*/ 125 w 653"/>
                  <a:gd name="T17" fmla="*/ 124 h 425"/>
                  <a:gd name="T18" fmla="*/ 223 w 653"/>
                  <a:gd name="T19" fmla="*/ 171 h 425"/>
                  <a:gd name="T20" fmla="*/ 626 w 653"/>
                  <a:gd name="T21" fmla="*/ 425 h 425"/>
                  <a:gd name="T22" fmla="*/ 646 w 653"/>
                  <a:gd name="T23" fmla="*/ 382 h 425"/>
                  <a:gd name="T24" fmla="*/ 642 w 653"/>
                  <a:gd name="T25" fmla="*/ 384 h 425"/>
                  <a:gd name="T26" fmla="*/ 642 w 653"/>
                  <a:gd name="T27" fmla="*/ 385 h 425"/>
                  <a:gd name="T28" fmla="*/ 642 w 653"/>
                  <a:gd name="T29" fmla="*/ 384 h 425"/>
                  <a:gd name="T30" fmla="*/ 168 w 653"/>
                  <a:gd name="T31" fmla="*/ 79 h 425"/>
                  <a:gd name="T32" fmla="*/ 165 w 653"/>
                  <a:gd name="T33" fmla="*/ 78 h 425"/>
                  <a:gd name="T34" fmla="*/ 168 w 653"/>
                  <a:gd name="T35" fmla="*/ 79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3" h="425">
                    <a:moveTo>
                      <a:pt x="646" y="382"/>
                    </a:moveTo>
                    <a:cubicBezTo>
                      <a:pt x="646" y="382"/>
                      <a:pt x="645" y="383"/>
                      <a:pt x="643" y="384"/>
                    </a:cubicBezTo>
                    <a:cubicBezTo>
                      <a:pt x="645" y="383"/>
                      <a:pt x="646" y="382"/>
                      <a:pt x="646" y="382"/>
                    </a:cubicBezTo>
                    <a:cubicBezTo>
                      <a:pt x="168" y="79"/>
                      <a:pt x="168" y="79"/>
                      <a:pt x="168" y="79"/>
                    </a:cubicBezTo>
                    <a:cubicBezTo>
                      <a:pt x="170" y="66"/>
                      <a:pt x="150" y="61"/>
                      <a:pt x="150" y="61"/>
                    </a:cubicBezTo>
                    <a:cubicBezTo>
                      <a:pt x="74" y="9"/>
                      <a:pt x="15" y="1"/>
                      <a:pt x="15" y="1"/>
                    </a:cubicBezTo>
                    <a:cubicBezTo>
                      <a:pt x="0" y="0"/>
                      <a:pt x="2" y="17"/>
                      <a:pt x="2" y="17"/>
                    </a:cubicBezTo>
                    <a:cubicBezTo>
                      <a:pt x="36" y="64"/>
                      <a:pt x="113" y="116"/>
                      <a:pt x="113" y="116"/>
                    </a:cubicBezTo>
                    <a:cubicBezTo>
                      <a:pt x="114" y="128"/>
                      <a:pt x="125" y="124"/>
                      <a:pt x="125" y="124"/>
                    </a:cubicBezTo>
                    <a:cubicBezTo>
                      <a:pt x="213" y="185"/>
                      <a:pt x="222" y="174"/>
                      <a:pt x="223" y="171"/>
                    </a:cubicBezTo>
                    <a:cubicBezTo>
                      <a:pt x="626" y="425"/>
                      <a:pt x="626" y="425"/>
                      <a:pt x="626" y="425"/>
                    </a:cubicBezTo>
                    <a:cubicBezTo>
                      <a:pt x="626" y="425"/>
                      <a:pt x="653" y="406"/>
                      <a:pt x="646" y="382"/>
                    </a:cubicBezTo>
                    <a:close/>
                    <a:moveTo>
                      <a:pt x="642" y="384"/>
                    </a:moveTo>
                    <a:cubicBezTo>
                      <a:pt x="642" y="384"/>
                      <a:pt x="642" y="385"/>
                      <a:pt x="642" y="385"/>
                    </a:cubicBezTo>
                    <a:cubicBezTo>
                      <a:pt x="642" y="385"/>
                      <a:pt x="642" y="384"/>
                      <a:pt x="642" y="384"/>
                    </a:cubicBezTo>
                    <a:close/>
                    <a:moveTo>
                      <a:pt x="168" y="79"/>
                    </a:moveTo>
                    <a:cubicBezTo>
                      <a:pt x="165" y="78"/>
                      <a:pt x="165" y="78"/>
                      <a:pt x="165" y="78"/>
                    </a:cubicBezTo>
                    <a:cubicBezTo>
                      <a:pt x="167" y="79"/>
                      <a:pt x="168" y="79"/>
                      <a:pt x="168" y="79"/>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ïṧľîḋè"/>
              <p:cNvSpPr/>
              <p:nvPr/>
            </p:nvSpPr>
            <p:spPr bwMode="auto">
              <a:xfrm>
                <a:off x="10639425" y="4767263"/>
                <a:ext cx="1365250" cy="935038"/>
              </a:xfrm>
              <a:custGeom>
                <a:avLst/>
                <a:gdLst>
                  <a:gd name="T0" fmla="*/ 506 w 526"/>
                  <a:gd name="T1" fmla="*/ 360 h 360"/>
                  <a:gd name="T2" fmla="*/ 0 w 526"/>
                  <a:gd name="T3" fmla="*/ 41 h 360"/>
                  <a:gd name="T4" fmla="*/ 25 w 526"/>
                  <a:gd name="T5" fmla="*/ 0 h 360"/>
                  <a:gd name="T6" fmla="*/ 526 w 526"/>
                  <a:gd name="T7" fmla="*/ 317 h 360"/>
                  <a:gd name="T8" fmla="*/ 506 w 526"/>
                  <a:gd name="T9" fmla="*/ 360 h 360"/>
                </a:gdLst>
                <a:ahLst/>
                <a:cxnLst>
                  <a:cxn ang="0">
                    <a:pos x="T0" y="T1"/>
                  </a:cxn>
                  <a:cxn ang="0">
                    <a:pos x="T2" y="T3"/>
                  </a:cxn>
                  <a:cxn ang="0">
                    <a:pos x="T4" y="T5"/>
                  </a:cxn>
                  <a:cxn ang="0">
                    <a:pos x="T6" y="T7"/>
                  </a:cxn>
                  <a:cxn ang="0">
                    <a:pos x="T8" y="T9"/>
                  </a:cxn>
                </a:cxnLst>
                <a:rect l="0" t="0" r="r" b="b"/>
                <a:pathLst>
                  <a:path w="526" h="360">
                    <a:moveTo>
                      <a:pt x="506" y="360"/>
                    </a:moveTo>
                    <a:cubicBezTo>
                      <a:pt x="0" y="41"/>
                      <a:pt x="0" y="41"/>
                      <a:pt x="0" y="41"/>
                    </a:cubicBezTo>
                    <a:cubicBezTo>
                      <a:pt x="0" y="41"/>
                      <a:pt x="1" y="10"/>
                      <a:pt x="25" y="0"/>
                    </a:cubicBezTo>
                    <a:cubicBezTo>
                      <a:pt x="526" y="317"/>
                      <a:pt x="526" y="317"/>
                      <a:pt x="526" y="317"/>
                    </a:cubicBezTo>
                    <a:cubicBezTo>
                      <a:pt x="526" y="317"/>
                      <a:pt x="499" y="332"/>
                      <a:pt x="506" y="360"/>
                    </a:cubicBezTo>
                    <a:close/>
                  </a:path>
                </a:pathLst>
              </a:cu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íşlíḓê"/>
              <p:cNvSpPr/>
              <p:nvPr/>
            </p:nvSpPr>
            <p:spPr bwMode="auto">
              <a:xfrm>
                <a:off x="10629900" y="4827588"/>
                <a:ext cx="1343025" cy="817563"/>
              </a:xfrm>
              <a:custGeom>
                <a:avLst/>
                <a:gdLst>
                  <a:gd name="T0" fmla="*/ 518 w 518"/>
                  <a:gd name="T1" fmla="*/ 308 h 315"/>
                  <a:gd name="T2" fmla="*/ 8 w 518"/>
                  <a:gd name="T3" fmla="*/ 0 h 315"/>
                  <a:gd name="T4" fmla="*/ 0 w 518"/>
                  <a:gd name="T5" fmla="*/ 9 h 315"/>
                  <a:gd name="T6" fmla="*/ 510 w 518"/>
                  <a:gd name="T7" fmla="*/ 315 h 315"/>
                  <a:gd name="T8" fmla="*/ 518 w 518"/>
                  <a:gd name="T9" fmla="*/ 308 h 315"/>
                </a:gdLst>
                <a:ahLst/>
                <a:cxnLst>
                  <a:cxn ang="0">
                    <a:pos x="T0" y="T1"/>
                  </a:cxn>
                  <a:cxn ang="0">
                    <a:pos x="T2" y="T3"/>
                  </a:cxn>
                  <a:cxn ang="0">
                    <a:pos x="T4" y="T5"/>
                  </a:cxn>
                  <a:cxn ang="0">
                    <a:pos x="T6" y="T7"/>
                  </a:cxn>
                  <a:cxn ang="0">
                    <a:pos x="T8" y="T9"/>
                  </a:cxn>
                </a:cxnLst>
                <a:rect l="0" t="0" r="r" b="b"/>
                <a:pathLst>
                  <a:path w="518" h="315">
                    <a:moveTo>
                      <a:pt x="518" y="308"/>
                    </a:moveTo>
                    <a:cubicBezTo>
                      <a:pt x="8" y="0"/>
                      <a:pt x="8" y="0"/>
                      <a:pt x="8" y="0"/>
                    </a:cubicBezTo>
                    <a:cubicBezTo>
                      <a:pt x="0" y="9"/>
                      <a:pt x="0" y="9"/>
                      <a:pt x="0" y="9"/>
                    </a:cubicBezTo>
                    <a:cubicBezTo>
                      <a:pt x="510" y="315"/>
                      <a:pt x="510" y="315"/>
                      <a:pt x="510" y="315"/>
                    </a:cubicBezTo>
                    <a:cubicBezTo>
                      <a:pt x="510" y="315"/>
                      <a:pt x="512" y="311"/>
                      <a:pt x="518" y="308"/>
                    </a:cubicBezTo>
                    <a:close/>
                  </a:path>
                </a:pathLst>
              </a:custGeom>
              <a:solidFill>
                <a:srgbClr val="F793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ïsľïḑè"/>
              <p:cNvSpPr/>
              <p:nvPr/>
            </p:nvSpPr>
            <p:spPr bwMode="auto">
              <a:xfrm>
                <a:off x="10328275" y="4598988"/>
                <a:ext cx="581025" cy="498475"/>
              </a:xfrm>
              <a:custGeom>
                <a:avLst/>
                <a:gdLst>
                  <a:gd name="T0" fmla="*/ 223 w 224"/>
                  <a:gd name="T1" fmla="*/ 171 h 192"/>
                  <a:gd name="T2" fmla="*/ 125 w 224"/>
                  <a:gd name="T3" fmla="*/ 124 h 192"/>
                  <a:gd name="T4" fmla="*/ 113 w 224"/>
                  <a:gd name="T5" fmla="*/ 117 h 192"/>
                  <a:gd name="T6" fmla="*/ 2 w 224"/>
                  <a:gd name="T7" fmla="*/ 17 h 192"/>
                  <a:gd name="T8" fmla="*/ 15 w 224"/>
                  <a:gd name="T9" fmla="*/ 1 h 192"/>
                  <a:gd name="T10" fmla="*/ 150 w 224"/>
                  <a:gd name="T11" fmla="*/ 62 h 192"/>
                  <a:gd name="T12" fmla="*/ 168 w 224"/>
                  <a:gd name="T13" fmla="*/ 80 h 192"/>
                  <a:gd name="T14" fmla="*/ 144 w 224"/>
                  <a:gd name="T15" fmla="*/ 74 h 192"/>
                  <a:gd name="T16" fmla="*/ 132 w 224"/>
                  <a:gd name="T17" fmla="*/ 94 h 192"/>
                  <a:gd name="T18" fmla="*/ 134 w 224"/>
                  <a:gd name="T19" fmla="*/ 100 h 192"/>
                  <a:gd name="T20" fmla="*/ 223 w 224"/>
                  <a:gd name="T21" fmla="*/ 17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92">
                    <a:moveTo>
                      <a:pt x="223" y="171"/>
                    </a:moveTo>
                    <a:cubicBezTo>
                      <a:pt x="223" y="171"/>
                      <a:pt x="224" y="192"/>
                      <a:pt x="125" y="124"/>
                    </a:cubicBezTo>
                    <a:cubicBezTo>
                      <a:pt x="125" y="124"/>
                      <a:pt x="114" y="128"/>
                      <a:pt x="113" y="117"/>
                    </a:cubicBezTo>
                    <a:cubicBezTo>
                      <a:pt x="113" y="117"/>
                      <a:pt x="36" y="64"/>
                      <a:pt x="2" y="17"/>
                    </a:cubicBezTo>
                    <a:cubicBezTo>
                      <a:pt x="2" y="17"/>
                      <a:pt x="0" y="0"/>
                      <a:pt x="15" y="1"/>
                    </a:cubicBezTo>
                    <a:cubicBezTo>
                      <a:pt x="15" y="1"/>
                      <a:pt x="74" y="9"/>
                      <a:pt x="150" y="62"/>
                    </a:cubicBezTo>
                    <a:cubicBezTo>
                      <a:pt x="150" y="62"/>
                      <a:pt x="170" y="66"/>
                      <a:pt x="168" y="80"/>
                    </a:cubicBezTo>
                    <a:cubicBezTo>
                      <a:pt x="168" y="80"/>
                      <a:pt x="165" y="76"/>
                      <a:pt x="144" y="74"/>
                    </a:cubicBezTo>
                    <a:cubicBezTo>
                      <a:pt x="144" y="74"/>
                      <a:pt x="128" y="87"/>
                      <a:pt x="132" y="94"/>
                    </a:cubicBezTo>
                    <a:cubicBezTo>
                      <a:pt x="132" y="94"/>
                      <a:pt x="133" y="93"/>
                      <a:pt x="134" y="100"/>
                    </a:cubicBezTo>
                    <a:cubicBezTo>
                      <a:pt x="134" y="100"/>
                      <a:pt x="222" y="148"/>
                      <a:pt x="223" y="17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îṣľïdè"/>
              <p:cNvSpPr/>
              <p:nvPr/>
            </p:nvSpPr>
            <p:spPr bwMode="auto">
              <a:xfrm>
                <a:off x="11923713" y="5589588"/>
                <a:ext cx="98425" cy="112713"/>
              </a:xfrm>
              <a:custGeom>
                <a:avLst/>
                <a:gdLst>
                  <a:gd name="T0" fmla="*/ 11 w 38"/>
                  <a:gd name="T1" fmla="*/ 43 h 43"/>
                  <a:gd name="T2" fmla="*/ 31 w 38"/>
                  <a:gd name="T3" fmla="*/ 0 h 43"/>
                  <a:gd name="T4" fmla="*/ 11 w 38"/>
                  <a:gd name="T5" fmla="*/ 43 h 43"/>
                </a:gdLst>
                <a:ahLst/>
                <a:cxnLst>
                  <a:cxn ang="0">
                    <a:pos x="T0" y="T1"/>
                  </a:cxn>
                  <a:cxn ang="0">
                    <a:pos x="T2" y="T3"/>
                  </a:cxn>
                  <a:cxn ang="0">
                    <a:pos x="T4" y="T5"/>
                  </a:cxn>
                </a:cxnLst>
                <a:rect l="0" t="0" r="r" b="b"/>
                <a:pathLst>
                  <a:path w="38" h="43">
                    <a:moveTo>
                      <a:pt x="11" y="43"/>
                    </a:moveTo>
                    <a:cubicBezTo>
                      <a:pt x="11" y="43"/>
                      <a:pt x="38" y="25"/>
                      <a:pt x="31" y="0"/>
                    </a:cubicBezTo>
                    <a:cubicBezTo>
                      <a:pt x="31" y="0"/>
                      <a:pt x="0" y="18"/>
                      <a:pt x="11" y="4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grpSp>
      <p:sp>
        <p:nvSpPr>
          <p:cNvPr id="5" name="文本框 4"/>
          <p:cNvSpPr txBox="1"/>
          <p:nvPr/>
        </p:nvSpPr>
        <p:spPr>
          <a:xfrm>
            <a:off x="1722755" y="2969260"/>
            <a:ext cx="911860"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吞没危险</a:t>
            </a:r>
            <a:endParaRPr lang="zh-CN" altLang="en-US" sz="1400" b="1">
              <a:solidFill>
                <a:srgbClr val="C00000"/>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（2）受限空间作业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1107440" y="1251585"/>
            <a:ext cx="11017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危害分析</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1587500" y="1774190"/>
            <a:ext cx="2550795" cy="2676525"/>
          </a:xfrm>
          <a:prstGeom prst="rect">
            <a:avLst/>
          </a:prstGeom>
          <a:noFill/>
        </p:spPr>
        <p:txBody>
          <a:bodyPr wrap="square" rtlCol="0" anchor="t">
            <a:spAutoFit/>
          </a:bodyPr>
          <a:lstStyle/>
          <a:p>
            <a:pPr marL="539750" indent="-457200" fontAlgn="auto">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中毒窒息</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457200" fontAlgn="auto">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火灾、爆炸</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457200" fontAlgn="auto">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淹溺</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457200" fontAlgn="auto">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坍塌</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457200" fontAlgn="auto">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化学腐蚀</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457200" fontAlgn="auto">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触电</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457200" fontAlgn="auto">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机械伤害</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457200" fontAlgn="auto">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其他（物体打击）</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 name="04d90ce7-2345-45c2-9d01-395b18d1688b"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4490085" y="1782445"/>
            <a:ext cx="3133725" cy="2407285"/>
            <a:chOff x="4163019" y="1944464"/>
            <a:chExt cx="3865962" cy="2969073"/>
          </a:xfrm>
        </p:grpSpPr>
        <p:grpSp>
          <p:nvGrpSpPr>
            <p:cNvPr id="7" name="išļîḑè"/>
            <p:cNvGrpSpPr/>
            <p:nvPr/>
          </p:nvGrpSpPr>
          <p:grpSpPr>
            <a:xfrm rot="2384808">
              <a:off x="4163019" y="1944464"/>
              <a:ext cx="2662292" cy="2969073"/>
              <a:chOff x="11382375" y="2459037"/>
              <a:chExt cx="3595688" cy="4010026"/>
            </a:xfrm>
          </p:grpSpPr>
          <p:sp>
            <p:nvSpPr>
              <p:cNvPr id="8" name="îṩlîďè"/>
              <p:cNvSpPr/>
              <p:nvPr/>
            </p:nvSpPr>
            <p:spPr bwMode="auto">
              <a:xfrm>
                <a:off x="11382375" y="2459037"/>
                <a:ext cx="3559175" cy="4010026"/>
              </a:xfrm>
              <a:custGeom>
                <a:avLst/>
                <a:gdLst>
                  <a:gd name="T0" fmla="*/ 865 w 1372"/>
                  <a:gd name="T1" fmla="*/ 0 h 1546"/>
                  <a:gd name="T2" fmla="*/ 494 w 1372"/>
                  <a:gd name="T3" fmla="*/ 160 h 1546"/>
                  <a:gd name="T4" fmla="*/ 489 w 1372"/>
                  <a:gd name="T5" fmla="*/ 150 h 1546"/>
                  <a:gd name="T6" fmla="*/ 428 w 1372"/>
                  <a:gd name="T7" fmla="*/ 176 h 1546"/>
                  <a:gd name="T8" fmla="*/ 409 w 1372"/>
                  <a:gd name="T9" fmla="*/ 143 h 1546"/>
                  <a:gd name="T10" fmla="*/ 408 w 1372"/>
                  <a:gd name="T11" fmla="*/ 141 h 1546"/>
                  <a:gd name="T12" fmla="*/ 409 w 1372"/>
                  <a:gd name="T13" fmla="*/ 140 h 1546"/>
                  <a:gd name="T14" fmla="*/ 416 w 1372"/>
                  <a:gd name="T15" fmla="*/ 112 h 1546"/>
                  <a:gd name="T16" fmla="*/ 381 w 1372"/>
                  <a:gd name="T17" fmla="*/ 99 h 1546"/>
                  <a:gd name="T18" fmla="*/ 374 w 1372"/>
                  <a:gd name="T19" fmla="*/ 101 h 1546"/>
                  <a:gd name="T20" fmla="*/ 367 w 1372"/>
                  <a:gd name="T21" fmla="*/ 105 h 1546"/>
                  <a:gd name="T22" fmla="*/ 354 w 1372"/>
                  <a:gd name="T23" fmla="*/ 139 h 1546"/>
                  <a:gd name="T24" fmla="*/ 379 w 1372"/>
                  <a:gd name="T25" fmla="*/ 153 h 1546"/>
                  <a:gd name="T26" fmla="*/ 380 w 1372"/>
                  <a:gd name="T27" fmla="*/ 153 h 1546"/>
                  <a:gd name="T28" fmla="*/ 381 w 1372"/>
                  <a:gd name="T29" fmla="*/ 155 h 1546"/>
                  <a:gd name="T30" fmla="*/ 392 w 1372"/>
                  <a:gd name="T31" fmla="*/ 192 h 1546"/>
                  <a:gd name="T32" fmla="*/ 330 w 1372"/>
                  <a:gd name="T33" fmla="*/ 219 h 1546"/>
                  <a:gd name="T34" fmla="*/ 334 w 1372"/>
                  <a:gd name="T35" fmla="*/ 229 h 1546"/>
                  <a:gd name="T36" fmla="*/ 0 w 1372"/>
                  <a:gd name="T37" fmla="*/ 373 h 1546"/>
                  <a:gd name="T38" fmla="*/ 507 w 1372"/>
                  <a:gd name="T39" fmla="*/ 1546 h 1546"/>
                  <a:gd name="T40" fmla="*/ 1372 w 1372"/>
                  <a:gd name="T41" fmla="*/ 1173 h 1546"/>
                  <a:gd name="T42" fmla="*/ 865 w 1372"/>
                  <a:gd name="T43" fmla="*/ 0 h 1546"/>
                  <a:gd name="T44" fmla="*/ 385 w 1372"/>
                  <a:gd name="T45" fmla="*/ 153 h 1546"/>
                  <a:gd name="T46" fmla="*/ 383 w 1372"/>
                  <a:gd name="T47" fmla="*/ 149 h 1546"/>
                  <a:gd name="T48" fmla="*/ 379 w 1372"/>
                  <a:gd name="T49" fmla="*/ 148 h 1546"/>
                  <a:gd name="T50" fmla="*/ 372 w 1372"/>
                  <a:gd name="T51" fmla="*/ 148 h 1546"/>
                  <a:gd name="T52" fmla="*/ 358 w 1372"/>
                  <a:gd name="T53" fmla="*/ 137 h 1546"/>
                  <a:gd name="T54" fmla="*/ 360 w 1372"/>
                  <a:gd name="T55" fmla="*/ 120 h 1546"/>
                  <a:gd name="T56" fmla="*/ 366 w 1372"/>
                  <a:gd name="T57" fmla="*/ 111 h 1546"/>
                  <a:gd name="T58" fmla="*/ 376 w 1372"/>
                  <a:gd name="T59" fmla="*/ 105 h 1546"/>
                  <a:gd name="T60" fmla="*/ 387 w 1372"/>
                  <a:gd name="T61" fmla="*/ 102 h 1546"/>
                  <a:gd name="T62" fmla="*/ 398 w 1372"/>
                  <a:gd name="T63" fmla="*/ 103 h 1546"/>
                  <a:gd name="T64" fmla="*/ 411 w 1372"/>
                  <a:gd name="T65" fmla="*/ 114 h 1546"/>
                  <a:gd name="T66" fmla="*/ 410 w 1372"/>
                  <a:gd name="T67" fmla="*/ 131 h 1546"/>
                  <a:gd name="T68" fmla="*/ 405 w 1372"/>
                  <a:gd name="T69" fmla="*/ 137 h 1546"/>
                  <a:gd name="T70" fmla="*/ 403 w 1372"/>
                  <a:gd name="T71" fmla="*/ 140 h 1546"/>
                  <a:gd name="T72" fmla="*/ 404 w 1372"/>
                  <a:gd name="T73" fmla="*/ 144 h 1546"/>
                  <a:gd name="T74" fmla="*/ 423 w 1372"/>
                  <a:gd name="T75" fmla="*/ 178 h 1546"/>
                  <a:gd name="T76" fmla="*/ 397 w 1372"/>
                  <a:gd name="T77" fmla="*/ 190 h 1546"/>
                  <a:gd name="T78" fmla="*/ 385 w 1372"/>
                  <a:gd name="T79" fmla="*/ 153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72" h="1546">
                    <a:moveTo>
                      <a:pt x="865" y="0"/>
                    </a:moveTo>
                    <a:cubicBezTo>
                      <a:pt x="494" y="160"/>
                      <a:pt x="494" y="160"/>
                      <a:pt x="494" y="160"/>
                    </a:cubicBezTo>
                    <a:cubicBezTo>
                      <a:pt x="489" y="150"/>
                      <a:pt x="489" y="150"/>
                      <a:pt x="489" y="150"/>
                    </a:cubicBezTo>
                    <a:cubicBezTo>
                      <a:pt x="428" y="176"/>
                      <a:pt x="428" y="176"/>
                      <a:pt x="428" y="176"/>
                    </a:cubicBezTo>
                    <a:cubicBezTo>
                      <a:pt x="409" y="143"/>
                      <a:pt x="409" y="143"/>
                      <a:pt x="409" y="143"/>
                    </a:cubicBezTo>
                    <a:cubicBezTo>
                      <a:pt x="409" y="143"/>
                      <a:pt x="408" y="142"/>
                      <a:pt x="408" y="141"/>
                    </a:cubicBezTo>
                    <a:cubicBezTo>
                      <a:pt x="408" y="141"/>
                      <a:pt x="409" y="141"/>
                      <a:pt x="409" y="140"/>
                    </a:cubicBezTo>
                    <a:cubicBezTo>
                      <a:pt x="416" y="132"/>
                      <a:pt x="420" y="122"/>
                      <a:pt x="416" y="112"/>
                    </a:cubicBezTo>
                    <a:cubicBezTo>
                      <a:pt x="410" y="100"/>
                      <a:pt x="396" y="95"/>
                      <a:pt x="381" y="99"/>
                    </a:cubicBezTo>
                    <a:cubicBezTo>
                      <a:pt x="381" y="99"/>
                      <a:pt x="377" y="99"/>
                      <a:pt x="374" y="101"/>
                    </a:cubicBezTo>
                    <a:cubicBezTo>
                      <a:pt x="371" y="102"/>
                      <a:pt x="368" y="104"/>
                      <a:pt x="367" y="105"/>
                    </a:cubicBezTo>
                    <a:cubicBezTo>
                      <a:pt x="355" y="113"/>
                      <a:pt x="349" y="127"/>
                      <a:pt x="354" y="139"/>
                    </a:cubicBezTo>
                    <a:cubicBezTo>
                      <a:pt x="358" y="148"/>
                      <a:pt x="368" y="153"/>
                      <a:pt x="379" y="153"/>
                    </a:cubicBezTo>
                    <a:cubicBezTo>
                      <a:pt x="379" y="153"/>
                      <a:pt x="380" y="153"/>
                      <a:pt x="380" y="153"/>
                    </a:cubicBezTo>
                    <a:cubicBezTo>
                      <a:pt x="381" y="154"/>
                      <a:pt x="381" y="155"/>
                      <a:pt x="381" y="155"/>
                    </a:cubicBezTo>
                    <a:cubicBezTo>
                      <a:pt x="392" y="192"/>
                      <a:pt x="392" y="192"/>
                      <a:pt x="392" y="192"/>
                    </a:cubicBezTo>
                    <a:cubicBezTo>
                      <a:pt x="330" y="219"/>
                      <a:pt x="330" y="219"/>
                      <a:pt x="330" y="219"/>
                    </a:cubicBezTo>
                    <a:cubicBezTo>
                      <a:pt x="334" y="229"/>
                      <a:pt x="334" y="229"/>
                      <a:pt x="334" y="229"/>
                    </a:cubicBezTo>
                    <a:cubicBezTo>
                      <a:pt x="0" y="373"/>
                      <a:pt x="0" y="373"/>
                      <a:pt x="0" y="373"/>
                    </a:cubicBezTo>
                    <a:cubicBezTo>
                      <a:pt x="507" y="1546"/>
                      <a:pt x="507" y="1546"/>
                      <a:pt x="507" y="1546"/>
                    </a:cubicBezTo>
                    <a:cubicBezTo>
                      <a:pt x="1372" y="1173"/>
                      <a:pt x="1372" y="1173"/>
                      <a:pt x="1372" y="1173"/>
                    </a:cubicBezTo>
                    <a:lnTo>
                      <a:pt x="865" y="0"/>
                    </a:lnTo>
                    <a:close/>
                    <a:moveTo>
                      <a:pt x="385" y="153"/>
                    </a:moveTo>
                    <a:cubicBezTo>
                      <a:pt x="385" y="153"/>
                      <a:pt x="384" y="150"/>
                      <a:pt x="383" y="149"/>
                    </a:cubicBezTo>
                    <a:cubicBezTo>
                      <a:pt x="381" y="148"/>
                      <a:pt x="380" y="148"/>
                      <a:pt x="379" y="148"/>
                    </a:cubicBezTo>
                    <a:cubicBezTo>
                      <a:pt x="376" y="148"/>
                      <a:pt x="374" y="148"/>
                      <a:pt x="372" y="148"/>
                    </a:cubicBezTo>
                    <a:cubicBezTo>
                      <a:pt x="365" y="146"/>
                      <a:pt x="360" y="142"/>
                      <a:pt x="358" y="137"/>
                    </a:cubicBezTo>
                    <a:cubicBezTo>
                      <a:pt x="356" y="131"/>
                      <a:pt x="356" y="125"/>
                      <a:pt x="360" y="120"/>
                    </a:cubicBezTo>
                    <a:cubicBezTo>
                      <a:pt x="361" y="117"/>
                      <a:pt x="363" y="114"/>
                      <a:pt x="366" y="111"/>
                    </a:cubicBezTo>
                    <a:cubicBezTo>
                      <a:pt x="367" y="110"/>
                      <a:pt x="371" y="107"/>
                      <a:pt x="376" y="105"/>
                    </a:cubicBezTo>
                    <a:cubicBezTo>
                      <a:pt x="380" y="103"/>
                      <a:pt x="386" y="103"/>
                      <a:pt x="387" y="102"/>
                    </a:cubicBezTo>
                    <a:cubicBezTo>
                      <a:pt x="391" y="102"/>
                      <a:pt x="395" y="102"/>
                      <a:pt x="398" y="103"/>
                    </a:cubicBezTo>
                    <a:cubicBezTo>
                      <a:pt x="404" y="105"/>
                      <a:pt x="409" y="109"/>
                      <a:pt x="411" y="114"/>
                    </a:cubicBezTo>
                    <a:cubicBezTo>
                      <a:pt x="413" y="119"/>
                      <a:pt x="413" y="125"/>
                      <a:pt x="410" y="131"/>
                    </a:cubicBezTo>
                    <a:cubicBezTo>
                      <a:pt x="409" y="133"/>
                      <a:pt x="407" y="135"/>
                      <a:pt x="405" y="137"/>
                    </a:cubicBezTo>
                    <a:cubicBezTo>
                      <a:pt x="404" y="138"/>
                      <a:pt x="404" y="138"/>
                      <a:pt x="403" y="140"/>
                    </a:cubicBezTo>
                    <a:cubicBezTo>
                      <a:pt x="403" y="142"/>
                      <a:pt x="404" y="144"/>
                      <a:pt x="404" y="144"/>
                    </a:cubicBezTo>
                    <a:cubicBezTo>
                      <a:pt x="423" y="178"/>
                      <a:pt x="423" y="178"/>
                      <a:pt x="423" y="178"/>
                    </a:cubicBezTo>
                    <a:cubicBezTo>
                      <a:pt x="397" y="190"/>
                      <a:pt x="397" y="190"/>
                      <a:pt x="397" y="190"/>
                    </a:cubicBezTo>
                    <a:lnTo>
                      <a:pt x="385" y="153"/>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îṥ1íḑê"/>
              <p:cNvSpPr/>
              <p:nvPr/>
            </p:nvSpPr>
            <p:spPr bwMode="auto">
              <a:xfrm>
                <a:off x="11418888" y="2459037"/>
                <a:ext cx="3559175" cy="4010026"/>
              </a:xfrm>
              <a:custGeom>
                <a:avLst/>
                <a:gdLst>
                  <a:gd name="T0" fmla="*/ 828 w 2242"/>
                  <a:gd name="T1" fmla="*/ 2526 h 2526"/>
                  <a:gd name="T2" fmla="*/ 2242 w 2242"/>
                  <a:gd name="T3" fmla="*/ 1917 h 2526"/>
                  <a:gd name="T4" fmla="*/ 1413 w 2242"/>
                  <a:gd name="T5" fmla="*/ 0 h 2526"/>
                  <a:gd name="T6" fmla="*/ 0 w 2242"/>
                  <a:gd name="T7" fmla="*/ 609 h 2526"/>
                  <a:gd name="T8" fmla="*/ 828 w 2242"/>
                  <a:gd name="T9" fmla="*/ 2526 h 2526"/>
                </a:gdLst>
                <a:ahLst/>
                <a:cxnLst>
                  <a:cxn ang="0">
                    <a:pos x="T0" y="T1"/>
                  </a:cxn>
                  <a:cxn ang="0">
                    <a:pos x="T2" y="T3"/>
                  </a:cxn>
                  <a:cxn ang="0">
                    <a:pos x="T4" y="T5"/>
                  </a:cxn>
                  <a:cxn ang="0">
                    <a:pos x="T6" y="T7"/>
                  </a:cxn>
                  <a:cxn ang="0">
                    <a:pos x="T8" y="T9"/>
                  </a:cxn>
                </a:cxnLst>
                <a:rect l="0" t="0" r="r" b="b"/>
                <a:pathLst>
                  <a:path w="2242" h="2526">
                    <a:moveTo>
                      <a:pt x="828" y="2526"/>
                    </a:moveTo>
                    <a:lnTo>
                      <a:pt x="2242" y="1917"/>
                    </a:lnTo>
                    <a:lnTo>
                      <a:pt x="1413" y="0"/>
                    </a:lnTo>
                    <a:lnTo>
                      <a:pt x="0" y="609"/>
                    </a:lnTo>
                    <a:lnTo>
                      <a:pt x="828" y="252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íšlíḋê"/>
              <p:cNvSpPr/>
              <p:nvPr/>
            </p:nvSpPr>
            <p:spPr bwMode="auto">
              <a:xfrm>
                <a:off x="11582400" y="2601912"/>
                <a:ext cx="3214688" cy="3668713"/>
              </a:xfrm>
              <a:custGeom>
                <a:avLst/>
                <a:gdLst>
                  <a:gd name="T0" fmla="*/ 2025 w 2025"/>
                  <a:gd name="T1" fmla="*/ 1760 h 2311"/>
                  <a:gd name="T2" fmla="*/ 774 w 2025"/>
                  <a:gd name="T3" fmla="*/ 2311 h 2311"/>
                  <a:gd name="T4" fmla="*/ 0 w 2025"/>
                  <a:gd name="T5" fmla="*/ 550 h 2311"/>
                  <a:gd name="T6" fmla="*/ 1250 w 2025"/>
                  <a:gd name="T7" fmla="*/ 0 h 2311"/>
                  <a:gd name="T8" fmla="*/ 2025 w 2025"/>
                  <a:gd name="T9" fmla="*/ 1760 h 2311"/>
                </a:gdLst>
                <a:ahLst/>
                <a:cxnLst>
                  <a:cxn ang="0">
                    <a:pos x="T0" y="T1"/>
                  </a:cxn>
                  <a:cxn ang="0">
                    <a:pos x="T2" y="T3"/>
                  </a:cxn>
                  <a:cxn ang="0">
                    <a:pos x="T4" y="T5"/>
                  </a:cxn>
                  <a:cxn ang="0">
                    <a:pos x="T6" y="T7"/>
                  </a:cxn>
                  <a:cxn ang="0">
                    <a:pos x="T8" y="T9"/>
                  </a:cxn>
                </a:cxnLst>
                <a:rect l="0" t="0" r="r" b="b"/>
                <a:pathLst>
                  <a:path w="2025" h="2311">
                    <a:moveTo>
                      <a:pt x="2025" y="1760"/>
                    </a:moveTo>
                    <a:lnTo>
                      <a:pt x="774" y="2311"/>
                    </a:lnTo>
                    <a:lnTo>
                      <a:pt x="0" y="550"/>
                    </a:lnTo>
                    <a:lnTo>
                      <a:pt x="1250" y="0"/>
                    </a:lnTo>
                    <a:lnTo>
                      <a:pt x="2025" y="176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iśľïḓê"/>
              <p:cNvSpPr/>
              <p:nvPr/>
            </p:nvSpPr>
            <p:spPr bwMode="auto">
              <a:xfrm>
                <a:off x="12274550" y="2847975"/>
                <a:ext cx="506413" cy="393700"/>
              </a:xfrm>
              <a:custGeom>
                <a:avLst/>
                <a:gdLst>
                  <a:gd name="T0" fmla="*/ 159 w 195"/>
                  <a:gd name="T1" fmla="*/ 0 h 152"/>
                  <a:gd name="T2" fmla="*/ 195 w 195"/>
                  <a:gd name="T3" fmla="*/ 83 h 152"/>
                  <a:gd name="T4" fmla="*/ 139 w 195"/>
                  <a:gd name="T5" fmla="*/ 107 h 152"/>
                  <a:gd name="T6" fmla="*/ 133 w 195"/>
                  <a:gd name="T7" fmla="*/ 119 h 152"/>
                  <a:gd name="T8" fmla="*/ 105 w 195"/>
                  <a:gd name="T9" fmla="*/ 132 h 152"/>
                  <a:gd name="T10" fmla="*/ 91 w 195"/>
                  <a:gd name="T11" fmla="*/ 128 h 152"/>
                  <a:gd name="T12" fmla="*/ 36 w 195"/>
                  <a:gd name="T13" fmla="*/ 152 h 152"/>
                  <a:gd name="T14" fmla="*/ 0 w 195"/>
                  <a:gd name="T15" fmla="*/ 69 h 152"/>
                  <a:gd name="T16" fmla="*/ 159 w 195"/>
                  <a:gd name="T1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152">
                    <a:moveTo>
                      <a:pt x="159" y="0"/>
                    </a:moveTo>
                    <a:cubicBezTo>
                      <a:pt x="195" y="83"/>
                      <a:pt x="195" y="83"/>
                      <a:pt x="195" y="83"/>
                    </a:cubicBezTo>
                    <a:cubicBezTo>
                      <a:pt x="139" y="107"/>
                      <a:pt x="139" y="107"/>
                      <a:pt x="139" y="107"/>
                    </a:cubicBezTo>
                    <a:cubicBezTo>
                      <a:pt x="133" y="110"/>
                      <a:pt x="139" y="117"/>
                      <a:pt x="133" y="119"/>
                    </a:cubicBezTo>
                    <a:cubicBezTo>
                      <a:pt x="105" y="132"/>
                      <a:pt x="105" y="132"/>
                      <a:pt x="105" y="132"/>
                    </a:cubicBezTo>
                    <a:cubicBezTo>
                      <a:pt x="98" y="134"/>
                      <a:pt x="97" y="125"/>
                      <a:pt x="91" y="128"/>
                    </a:cubicBezTo>
                    <a:cubicBezTo>
                      <a:pt x="36" y="152"/>
                      <a:pt x="36" y="152"/>
                      <a:pt x="36" y="152"/>
                    </a:cubicBezTo>
                    <a:cubicBezTo>
                      <a:pt x="0" y="69"/>
                      <a:pt x="0" y="69"/>
                      <a:pt x="0" y="69"/>
                    </a:cubicBezTo>
                    <a:lnTo>
                      <a:pt x="159" y="0"/>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ïṥļíḋê"/>
              <p:cNvSpPr/>
              <p:nvPr/>
            </p:nvSpPr>
            <p:spPr bwMode="auto">
              <a:xfrm>
                <a:off x="12547600" y="3141663"/>
                <a:ext cx="71438" cy="49213"/>
              </a:xfrm>
              <a:custGeom>
                <a:avLst/>
                <a:gdLst>
                  <a:gd name="T0" fmla="*/ 6 w 28"/>
                  <a:gd name="T1" fmla="*/ 6 h 19"/>
                  <a:gd name="T2" fmla="*/ 14 w 28"/>
                  <a:gd name="T3" fmla="*/ 3 h 19"/>
                  <a:gd name="T4" fmla="*/ 28 w 28"/>
                  <a:gd name="T5" fmla="*/ 6 h 19"/>
                  <a:gd name="T6" fmla="*/ 0 w 28"/>
                  <a:gd name="T7" fmla="*/ 19 h 19"/>
                  <a:gd name="T8" fmla="*/ 6 w 28"/>
                  <a:gd name="T9" fmla="*/ 6 h 19"/>
                </a:gdLst>
                <a:ahLst/>
                <a:cxnLst>
                  <a:cxn ang="0">
                    <a:pos x="T0" y="T1"/>
                  </a:cxn>
                  <a:cxn ang="0">
                    <a:pos x="T2" y="T3"/>
                  </a:cxn>
                  <a:cxn ang="0">
                    <a:pos x="T4" y="T5"/>
                  </a:cxn>
                  <a:cxn ang="0">
                    <a:pos x="T6" y="T7"/>
                  </a:cxn>
                  <a:cxn ang="0">
                    <a:pos x="T8" y="T9"/>
                  </a:cxn>
                </a:cxnLst>
                <a:rect l="0" t="0" r="r" b="b"/>
                <a:pathLst>
                  <a:path w="28" h="19">
                    <a:moveTo>
                      <a:pt x="6" y="6"/>
                    </a:moveTo>
                    <a:cubicBezTo>
                      <a:pt x="14" y="3"/>
                      <a:pt x="14" y="3"/>
                      <a:pt x="14" y="3"/>
                    </a:cubicBezTo>
                    <a:cubicBezTo>
                      <a:pt x="20" y="0"/>
                      <a:pt x="21" y="9"/>
                      <a:pt x="28" y="6"/>
                    </a:cubicBezTo>
                    <a:cubicBezTo>
                      <a:pt x="0" y="19"/>
                      <a:pt x="0" y="19"/>
                      <a:pt x="0" y="19"/>
                    </a:cubicBezTo>
                    <a:cubicBezTo>
                      <a:pt x="6" y="16"/>
                      <a:pt x="0" y="9"/>
                      <a:pt x="6" y="6"/>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ïśḻîḋê"/>
              <p:cNvSpPr/>
              <p:nvPr/>
            </p:nvSpPr>
            <p:spPr bwMode="auto">
              <a:xfrm>
                <a:off x="12320588" y="2705100"/>
                <a:ext cx="338138" cy="498475"/>
              </a:xfrm>
              <a:custGeom>
                <a:avLst/>
                <a:gdLst>
                  <a:gd name="T0" fmla="*/ 72 w 130"/>
                  <a:gd name="T1" fmla="*/ 185 h 192"/>
                  <a:gd name="T2" fmla="*/ 72 w 130"/>
                  <a:gd name="T3" fmla="*/ 185 h 192"/>
                  <a:gd name="T4" fmla="*/ 71 w 130"/>
                  <a:gd name="T5" fmla="*/ 185 h 192"/>
                  <a:gd name="T6" fmla="*/ 32 w 130"/>
                  <a:gd name="T7" fmla="*/ 60 h 192"/>
                  <a:gd name="T8" fmla="*/ 32 w 130"/>
                  <a:gd name="T9" fmla="*/ 58 h 192"/>
                  <a:gd name="T10" fmla="*/ 31 w 130"/>
                  <a:gd name="T11" fmla="*/ 58 h 192"/>
                  <a:gd name="T12" fmla="*/ 5 w 130"/>
                  <a:gd name="T13" fmla="*/ 44 h 192"/>
                  <a:gd name="T14" fmla="*/ 19 w 130"/>
                  <a:gd name="T15" fmla="*/ 10 h 192"/>
                  <a:gd name="T16" fmla="*/ 26 w 130"/>
                  <a:gd name="T17" fmla="*/ 6 h 192"/>
                  <a:gd name="T18" fmla="*/ 33 w 130"/>
                  <a:gd name="T19" fmla="*/ 4 h 192"/>
                  <a:gd name="T20" fmla="*/ 67 w 130"/>
                  <a:gd name="T21" fmla="*/ 17 h 192"/>
                  <a:gd name="T22" fmla="*/ 60 w 130"/>
                  <a:gd name="T23" fmla="*/ 45 h 192"/>
                  <a:gd name="T24" fmla="*/ 60 w 130"/>
                  <a:gd name="T25" fmla="*/ 46 h 192"/>
                  <a:gd name="T26" fmla="*/ 60 w 130"/>
                  <a:gd name="T27" fmla="*/ 48 h 192"/>
                  <a:gd name="T28" fmla="*/ 125 w 130"/>
                  <a:gd name="T29" fmla="*/ 161 h 192"/>
                  <a:gd name="T30" fmla="*/ 125 w 130"/>
                  <a:gd name="T31" fmla="*/ 162 h 192"/>
                  <a:gd name="T32" fmla="*/ 125 w 130"/>
                  <a:gd name="T33" fmla="*/ 162 h 192"/>
                  <a:gd name="T34" fmla="*/ 126 w 130"/>
                  <a:gd name="T35" fmla="*/ 164 h 192"/>
                  <a:gd name="T36" fmla="*/ 128 w 130"/>
                  <a:gd name="T37" fmla="*/ 163 h 192"/>
                  <a:gd name="T38" fmla="*/ 130 w 130"/>
                  <a:gd name="T39" fmla="*/ 168 h 192"/>
                  <a:gd name="T40" fmla="*/ 121 w 130"/>
                  <a:gd name="T41" fmla="*/ 165 h 192"/>
                  <a:gd name="T42" fmla="*/ 56 w 130"/>
                  <a:gd name="T43" fmla="*/ 49 h 192"/>
                  <a:gd name="T44" fmla="*/ 55 w 130"/>
                  <a:gd name="T45" fmla="*/ 45 h 192"/>
                  <a:gd name="T46" fmla="*/ 57 w 130"/>
                  <a:gd name="T47" fmla="*/ 42 h 192"/>
                  <a:gd name="T48" fmla="*/ 61 w 130"/>
                  <a:gd name="T49" fmla="*/ 36 h 192"/>
                  <a:gd name="T50" fmla="*/ 63 w 130"/>
                  <a:gd name="T51" fmla="*/ 19 h 192"/>
                  <a:gd name="T52" fmla="*/ 49 w 130"/>
                  <a:gd name="T53" fmla="*/ 8 h 192"/>
                  <a:gd name="T54" fmla="*/ 39 w 130"/>
                  <a:gd name="T55" fmla="*/ 7 h 192"/>
                  <a:gd name="T56" fmla="*/ 28 w 130"/>
                  <a:gd name="T57" fmla="*/ 10 h 192"/>
                  <a:gd name="T58" fmla="*/ 18 w 130"/>
                  <a:gd name="T59" fmla="*/ 16 h 192"/>
                  <a:gd name="T60" fmla="*/ 11 w 130"/>
                  <a:gd name="T61" fmla="*/ 25 h 192"/>
                  <a:gd name="T62" fmla="*/ 10 w 130"/>
                  <a:gd name="T63" fmla="*/ 42 h 192"/>
                  <a:gd name="T64" fmla="*/ 23 w 130"/>
                  <a:gd name="T65" fmla="*/ 53 h 192"/>
                  <a:gd name="T66" fmla="*/ 30 w 130"/>
                  <a:gd name="T67" fmla="*/ 53 h 192"/>
                  <a:gd name="T68" fmla="*/ 34 w 130"/>
                  <a:gd name="T69" fmla="*/ 54 h 192"/>
                  <a:gd name="T70" fmla="*/ 37 w 130"/>
                  <a:gd name="T71" fmla="*/ 58 h 192"/>
                  <a:gd name="T72" fmla="*/ 76 w 130"/>
                  <a:gd name="T73" fmla="*/ 184 h 192"/>
                  <a:gd name="T74" fmla="*/ 72 w 130"/>
                  <a:gd name="T75" fmla="*/ 192 h 192"/>
                  <a:gd name="T76" fmla="*/ 70 w 130"/>
                  <a:gd name="T77" fmla="*/ 188 h 192"/>
                  <a:gd name="T78" fmla="*/ 72 w 130"/>
                  <a:gd name="T79" fmla="*/ 187 h 192"/>
                  <a:gd name="T80" fmla="*/ 72 w 130"/>
                  <a:gd name="T81" fmla="*/ 18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0" h="192">
                    <a:moveTo>
                      <a:pt x="72" y="185"/>
                    </a:moveTo>
                    <a:cubicBezTo>
                      <a:pt x="72" y="185"/>
                      <a:pt x="72" y="185"/>
                      <a:pt x="72" y="185"/>
                    </a:cubicBezTo>
                    <a:cubicBezTo>
                      <a:pt x="71" y="185"/>
                      <a:pt x="71" y="185"/>
                      <a:pt x="71" y="185"/>
                    </a:cubicBezTo>
                    <a:cubicBezTo>
                      <a:pt x="32" y="60"/>
                      <a:pt x="32" y="60"/>
                      <a:pt x="32" y="60"/>
                    </a:cubicBezTo>
                    <a:cubicBezTo>
                      <a:pt x="32" y="60"/>
                      <a:pt x="32" y="59"/>
                      <a:pt x="32" y="58"/>
                    </a:cubicBezTo>
                    <a:cubicBezTo>
                      <a:pt x="32" y="58"/>
                      <a:pt x="31" y="58"/>
                      <a:pt x="31" y="58"/>
                    </a:cubicBezTo>
                    <a:cubicBezTo>
                      <a:pt x="20" y="58"/>
                      <a:pt x="10" y="53"/>
                      <a:pt x="5" y="44"/>
                    </a:cubicBezTo>
                    <a:cubicBezTo>
                      <a:pt x="0" y="32"/>
                      <a:pt x="7" y="18"/>
                      <a:pt x="19" y="10"/>
                    </a:cubicBezTo>
                    <a:cubicBezTo>
                      <a:pt x="20" y="9"/>
                      <a:pt x="23" y="7"/>
                      <a:pt x="26" y="6"/>
                    </a:cubicBezTo>
                    <a:cubicBezTo>
                      <a:pt x="29" y="4"/>
                      <a:pt x="32" y="4"/>
                      <a:pt x="33" y="4"/>
                    </a:cubicBezTo>
                    <a:cubicBezTo>
                      <a:pt x="47" y="0"/>
                      <a:pt x="62" y="5"/>
                      <a:pt x="67" y="17"/>
                    </a:cubicBezTo>
                    <a:cubicBezTo>
                      <a:pt x="71" y="27"/>
                      <a:pt x="68" y="37"/>
                      <a:pt x="60" y="45"/>
                    </a:cubicBezTo>
                    <a:cubicBezTo>
                      <a:pt x="60" y="46"/>
                      <a:pt x="60" y="46"/>
                      <a:pt x="60" y="46"/>
                    </a:cubicBezTo>
                    <a:cubicBezTo>
                      <a:pt x="60" y="47"/>
                      <a:pt x="60" y="48"/>
                      <a:pt x="60" y="48"/>
                    </a:cubicBezTo>
                    <a:cubicBezTo>
                      <a:pt x="125" y="161"/>
                      <a:pt x="125" y="161"/>
                      <a:pt x="125" y="161"/>
                    </a:cubicBezTo>
                    <a:cubicBezTo>
                      <a:pt x="125" y="162"/>
                      <a:pt x="125" y="162"/>
                      <a:pt x="125" y="162"/>
                    </a:cubicBezTo>
                    <a:cubicBezTo>
                      <a:pt x="125" y="162"/>
                      <a:pt x="125" y="162"/>
                      <a:pt x="125" y="162"/>
                    </a:cubicBezTo>
                    <a:cubicBezTo>
                      <a:pt x="126" y="163"/>
                      <a:pt x="126" y="163"/>
                      <a:pt x="126" y="164"/>
                    </a:cubicBezTo>
                    <a:cubicBezTo>
                      <a:pt x="126" y="164"/>
                      <a:pt x="127" y="164"/>
                      <a:pt x="128" y="163"/>
                    </a:cubicBezTo>
                    <a:cubicBezTo>
                      <a:pt x="130" y="168"/>
                      <a:pt x="130" y="168"/>
                      <a:pt x="130" y="168"/>
                    </a:cubicBezTo>
                    <a:cubicBezTo>
                      <a:pt x="126" y="169"/>
                      <a:pt x="123" y="169"/>
                      <a:pt x="121" y="165"/>
                    </a:cubicBezTo>
                    <a:cubicBezTo>
                      <a:pt x="56" y="49"/>
                      <a:pt x="56" y="49"/>
                      <a:pt x="56" y="49"/>
                    </a:cubicBezTo>
                    <a:cubicBezTo>
                      <a:pt x="56" y="49"/>
                      <a:pt x="54" y="47"/>
                      <a:pt x="55" y="45"/>
                    </a:cubicBezTo>
                    <a:cubicBezTo>
                      <a:pt x="55" y="43"/>
                      <a:pt x="56" y="43"/>
                      <a:pt x="57" y="42"/>
                    </a:cubicBezTo>
                    <a:cubicBezTo>
                      <a:pt x="59" y="40"/>
                      <a:pt x="60" y="38"/>
                      <a:pt x="61" y="36"/>
                    </a:cubicBezTo>
                    <a:cubicBezTo>
                      <a:pt x="64" y="30"/>
                      <a:pt x="65" y="24"/>
                      <a:pt x="63" y="19"/>
                    </a:cubicBezTo>
                    <a:cubicBezTo>
                      <a:pt x="60" y="14"/>
                      <a:pt x="56" y="10"/>
                      <a:pt x="49" y="8"/>
                    </a:cubicBezTo>
                    <a:cubicBezTo>
                      <a:pt x="46" y="7"/>
                      <a:pt x="43" y="7"/>
                      <a:pt x="39" y="7"/>
                    </a:cubicBezTo>
                    <a:cubicBezTo>
                      <a:pt x="37" y="8"/>
                      <a:pt x="32" y="8"/>
                      <a:pt x="28" y="10"/>
                    </a:cubicBezTo>
                    <a:cubicBezTo>
                      <a:pt x="23" y="12"/>
                      <a:pt x="19" y="15"/>
                      <a:pt x="18" y="16"/>
                    </a:cubicBezTo>
                    <a:cubicBezTo>
                      <a:pt x="15" y="19"/>
                      <a:pt x="13" y="22"/>
                      <a:pt x="11" y="25"/>
                    </a:cubicBezTo>
                    <a:cubicBezTo>
                      <a:pt x="8" y="30"/>
                      <a:pt x="7" y="36"/>
                      <a:pt x="10" y="42"/>
                    </a:cubicBezTo>
                    <a:cubicBezTo>
                      <a:pt x="12" y="47"/>
                      <a:pt x="17" y="51"/>
                      <a:pt x="23" y="53"/>
                    </a:cubicBezTo>
                    <a:cubicBezTo>
                      <a:pt x="25" y="53"/>
                      <a:pt x="28" y="53"/>
                      <a:pt x="30" y="53"/>
                    </a:cubicBezTo>
                    <a:cubicBezTo>
                      <a:pt x="32" y="53"/>
                      <a:pt x="33" y="53"/>
                      <a:pt x="34" y="54"/>
                    </a:cubicBezTo>
                    <a:cubicBezTo>
                      <a:pt x="36" y="55"/>
                      <a:pt x="37" y="58"/>
                      <a:pt x="37" y="58"/>
                    </a:cubicBezTo>
                    <a:cubicBezTo>
                      <a:pt x="76" y="184"/>
                      <a:pt x="76" y="184"/>
                      <a:pt x="76" y="184"/>
                    </a:cubicBezTo>
                    <a:cubicBezTo>
                      <a:pt x="77" y="189"/>
                      <a:pt x="76" y="191"/>
                      <a:pt x="72" y="192"/>
                    </a:cubicBezTo>
                    <a:cubicBezTo>
                      <a:pt x="70" y="188"/>
                      <a:pt x="70" y="188"/>
                      <a:pt x="70" y="188"/>
                    </a:cubicBezTo>
                    <a:cubicBezTo>
                      <a:pt x="71" y="188"/>
                      <a:pt x="72" y="187"/>
                      <a:pt x="72" y="187"/>
                    </a:cubicBezTo>
                    <a:cubicBezTo>
                      <a:pt x="72" y="187"/>
                      <a:pt x="72" y="187"/>
                      <a:pt x="72" y="185"/>
                    </a:cubicBezTo>
                    <a:close/>
                  </a:path>
                </a:pathLst>
              </a:cu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ísḷîdê"/>
              <p:cNvSpPr/>
              <p:nvPr/>
            </p:nvSpPr>
            <p:spPr bwMode="auto">
              <a:xfrm>
                <a:off x="12638088" y="3049588"/>
                <a:ext cx="160338" cy="92075"/>
              </a:xfrm>
              <a:custGeom>
                <a:avLst/>
                <a:gdLst>
                  <a:gd name="T0" fmla="*/ 8 w 62"/>
                  <a:gd name="T1" fmla="*/ 35 h 35"/>
                  <a:gd name="T2" fmla="*/ 59 w 62"/>
                  <a:gd name="T3" fmla="*/ 13 h 35"/>
                  <a:gd name="T4" fmla="*/ 54 w 62"/>
                  <a:gd name="T5" fmla="*/ 0 h 35"/>
                  <a:gd name="T6" fmla="*/ 2 w 62"/>
                  <a:gd name="T7" fmla="*/ 23 h 35"/>
                  <a:gd name="T8" fmla="*/ 8 w 62"/>
                  <a:gd name="T9" fmla="*/ 35 h 35"/>
                </a:gdLst>
                <a:ahLst/>
                <a:cxnLst>
                  <a:cxn ang="0">
                    <a:pos x="T0" y="T1"/>
                  </a:cxn>
                  <a:cxn ang="0">
                    <a:pos x="T2" y="T3"/>
                  </a:cxn>
                  <a:cxn ang="0">
                    <a:pos x="T4" y="T5"/>
                  </a:cxn>
                  <a:cxn ang="0">
                    <a:pos x="T6" y="T7"/>
                  </a:cxn>
                  <a:cxn ang="0">
                    <a:pos x="T8" y="T9"/>
                  </a:cxn>
                </a:cxnLst>
                <a:rect l="0" t="0" r="r" b="b"/>
                <a:pathLst>
                  <a:path w="62" h="35">
                    <a:moveTo>
                      <a:pt x="8" y="35"/>
                    </a:moveTo>
                    <a:cubicBezTo>
                      <a:pt x="25" y="28"/>
                      <a:pt x="42" y="20"/>
                      <a:pt x="59" y="13"/>
                    </a:cubicBezTo>
                    <a:cubicBezTo>
                      <a:pt x="62" y="8"/>
                      <a:pt x="59" y="2"/>
                      <a:pt x="54" y="0"/>
                    </a:cubicBezTo>
                    <a:cubicBezTo>
                      <a:pt x="37" y="8"/>
                      <a:pt x="19" y="15"/>
                      <a:pt x="2" y="23"/>
                    </a:cubicBezTo>
                    <a:cubicBezTo>
                      <a:pt x="0" y="27"/>
                      <a:pt x="2" y="33"/>
                      <a:pt x="8" y="35"/>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íš1íḋè"/>
              <p:cNvSpPr/>
              <p:nvPr/>
            </p:nvSpPr>
            <p:spPr bwMode="auto">
              <a:xfrm>
                <a:off x="12352338" y="3175000"/>
                <a:ext cx="160338" cy="87313"/>
              </a:xfrm>
              <a:custGeom>
                <a:avLst/>
                <a:gdLst>
                  <a:gd name="T0" fmla="*/ 60 w 62"/>
                  <a:gd name="T1" fmla="*/ 12 h 34"/>
                  <a:gd name="T2" fmla="*/ 8 w 62"/>
                  <a:gd name="T3" fmla="*/ 34 h 34"/>
                  <a:gd name="T4" fmla="*/ 2 w 62"/>
                  <a:gd name="T5" fmla="*/ 22 h 34"/>
                  <a:gd name="T6" fmla="*/ 54 w 62"/>
                  <a:gd name="T7" fmla="*/ 0 h 34"/>
                  <a:gd name="T8" fmla="*/ 60 w 62"/>
                  <a:gd name="T9" fmla="*/ 12 h 34"/>
                </a:gdLst>
                <a:ahLst/>
                <a:cxnLst>
                  <a:cxn ang="0">
                    <a:pos x="T0" y="T1"/>
                  </a:cxn>
                  <a:cxn ang="0">
                    <a:pos x="T2" y="T3"/>
                  </a:cxn>
                  <a:cxn ang="0">
                    <a:pos x="T4" y="T5"/>
                  </a:cxn>
                  <a:cxn ang="0">
                    <a:pos x="T6" y="T7"/>
                  </a:cxn>
                  <a:cxn ang="0">
                    <a:pos x="T8" y="T9"/>
                  </a:cxn>
                </a:cxnLst>
                <a:rect l="0" t="0" r="r" b="b"/>
                <a:pathLst>
                  <a:path w="62" h="34">
                    <a:moveTo>
                      <a:pt x="60" y="12"/>
                    </a:moveTo>
                    <a:cubicBezTo>
                      <a:pt x="42" y="19"/>
                      <a:pt x="25" y="27"/>
                      <a:pt x="8" y="34"/>
                    </a:cubicBezTo>
                    <a:cubicBezTo>
                      <a:pt x="3" y="33"/>
                      <a:pt x="0" y="27"/>
                      <a:pt x="2" y="22"/>
                    </a:cubicBezTo>
                    <a:cubicBezTo>
                      <a:pt x="20" y="15"/>
                      <a:pt x="37" y="7"/>
                      <a:pt x="54" y="0"/>
                    </a:cubicBezTo>
                    <a:cubicBezTo>
                      <a:pt x="60" y="1"/>
                      <a:pt x="62" y="7"/>
                      <a:pt x="60" y="12"/>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grpSp>
          <p:nvGrpSpPr>
            <p:cNvPr id="26" name="ïṥḻíḋé"/>
            <p:cNvGrpSpPr/>
            <p:nvPr/>
          </p:nvGrpSpPr>
          <p:grpSpPr>
            <a:xfrm rot="724570">
              <a:off x="6685493" y="2483042"/>
              <a:ext cx="1343488" cy="1081373"/>
              <a:chOff x="10328275" y="4298950"/>
              <a:chExt cx="1814513" cy="1460501"/>
            </a:xfrm>
          </p:grpSpPr>
          <p:sp>
            <p:nvSpPr>
              <p:cNvPr id="27" name="ïṣḻiďè"/>
              <p:cNvSpPr/>
              <p:nvPr/>
            </p:nvSpPr>
            <p:spPr bwMode="auto">
              <a:xfrm>
                <a:off x="10580687" y="4340225"/>
                <a:ext cx="1530350" cy="1317625"/>
              </a:xfrm>
              <a:custGeom>
                <a:avLst/>
                <a:gdLst>
                  <a:gd name="T0" fmla="*/ 229 w 590"/>
                  <a:gd name="T1" fmla="*/ 166 h 508"/>
                  <a:gd name="T2" fmla="*/ 155 w 590"/>
                  <a:gd name="T3" fmla="*/ 86 h 508"/>
                  <a:gd name="T4" fmla="*/ 144 w 590"/>
                  <a:gd name="T5" fmla="*/ 77 h 508"/>
                  <a:gd name="T6" fmla="*/ 17 w 590"/>
                  <a:gd name="T7" fmla="*/ 0 h 508"/>
                  <a:gd name="T8" fmla="*/ 5 w 590"/>
                  <a:gd name="T9" fmla="*/ 17 h 508"/>
                  <a:gd name="T10" fmla="*/ 103 w 590"/>
                  <a:gd name="T11" fmla="*/ 128 h 508"/>
                  <a:gd name="T12" fmla="*/ 125 w 590"/>
                  <a:gd name="T13" fmla="*/ 140 h 508"/>
                  <a:gd name="T14" fmla="*/ 123 w 590"/>
                  <a:gd name="T15" fmla="*/ 138 h 508"/>
                  <a:gd name="T16" fmla="*/ 555 w 590"/>
                  <a:gd name="T17" fmla="*/ 508 h 508"/>
                  <a:gd name="T18" fmla="*/ 557 w 590"/>
                  <a:gd name="T19" fmla="*/ 503 h 508"/>
                  <a:gd name="T20" fmla="*/ 555 w 590"/>
                  <a:gd name="T21" fmla="*/ 508 h 508"/>
                  <a:gd name="T22" fmla="*/ 590 w 590"/>
                  <a:gd name="T23" fmla="*/ 476 h 508"/>
                  <a:gd name="T24" fmla="*/ 229 w 590"/>
                  <a:gd name="T25" fmla="*/ 166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0" h="508">
                    <a:moveTo>
                      <a:pt x="229" y="166"/>
                    </a:moveTo>
                    <a:cubicBezTo>
                      <a:pt x="232" y="164"/>
                      <a:pt x="240" y="152"/>
                      <a:pt x="155" y="86"/>
                    </a:cubicBezTo>
                    <a:cubicBezTo>
                      <a:pt x="155" y="86"/>
                      <a:pt x="156" y="75"/>
                      <a:pt x="144" y="77"/>
                    </a:cubicBezTo>
                    <a:cubicBezTo>
                      <a:pt x="144" y="77"/>
                      <a:pt x="72" y="19"/>
                      <a:pt x="17" y="0"/>
                    </a:cubicBezTo>
                    <a:cubicBezTo>
                      <a:pt x="17" y="0"/>
                      <a:pt x="0" y="4"/>
                      <a:pt x="5" y="17"/>
                    </a:cubicBezTo>
                    <a:cubicBezTo>
                      <a:pt x="5" y="17"/>
                      <a:pt x="30" y="71"/>
                      <a:pt x="103" y="128"/>
                    </a:cubicBezTo>
                    <a:cubicBezTo>
                      <a:pt x="103" y="128"/>
                      <a:pt x="113" y="146"/>
                      <a:pt x="125" y="140"/>
                    </a:cubicBezTo>
                    <a:cubicBezTo>
                      <a:pt x="125" y="140"/>
                      <a:pt x="124" y="140"/>
                      <a:pt x="123" y="138"/>
                    </a:cubicBezTo>
                    <a:cubicBezTo>
                      <a:pt x="555" y="508"/>
                      <a:pt x="555" y="508"/>
                      <a:pt x="555" y="508"/>
                    </a:cubicBezTo>
                    <a:cubicBezTo>
                      <a:pt x="555" y="508"/>
                      <a:pt x="556" y="506"/>
                      <a:pt x="557" y="503"/>
                    </a:cubicBezTo>
                    <a:cubicBezTo>
                      <a:pt x="556" y="506"/>
                      <a:pt x="555" y="508"/>
                      <a:pt x="555" y="508"/>
                    </a:cubicBezTo>
                    <a:cubicBezTo>
                      <a:pt x="581" y="507"/>
                      <a:pt x="590" y="476"/>
                      <a:pt x="590" y="476"/>
                    </a:cubicBezTo>
                    <a:lnTo>
                      <a:pt x="229" y="166"/>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íşḷíḓè"/>
              <p:cNvSpPr/>
              <p:nvPr/>
            </p:nvSpPr>
            <p:spPr bwMode="auto">
              <a:xfrm>
                <a:off x="10610850" y="4298950"/>
                <a:ext cx="649288" cy="446088"/>
              </a:xfrm>
              <a:custGeom>
                <a:avLst/>
                <a:gdLst>
                  <a:gd name="T0" fmla="*/ 228 w 250"/>
                  <a:gd name="T1" fmla="*/ 166 h 172"/>
                  <a:gd name="T2" fmla="*/ 155 w 250"/>
                  <a:gd name="T3" fmla="*/ 86 h 172"/>
                  <a:gd name="T4" fmla="*/ 144 w 250"/>
                  <a:gd name="T5" fmla="*/ 77 h 172"/>
                  <a:gd name="T6" fmla="*/ 17 w 250"/>
                  <a:gd name="T7" fmla="*/ 0 h 172"/>
                  <a:gd name="T8" fmla="*/ 5 w 250"/>
                  <a:gd name="T9" fmla="*/ 17 h 172"/>
                  <a:gd name="T10" fmla="*/ 103 w 250"/>
                  <a:gd name="T11" fmla="*/ 128 h 172"/>
                  <a:gd name="T12" fmla="*/ 125 w 250"/>
                  <a:gd name="T13" fmla="*/ 140 h 172"/>
                  <a:gd name="T14" fmla="*/ 113 w 250"/>
                  <a:gd name="T15" fmla="*/ 120 h 172"/>
                  <a:gd name="T16" fmla="*/ 128 w 250"/>
                  <a:gd name="T17" fmla="*/ 102 h 172"/>
                  <a:gd name="T18" fmla="*/ 135 w 250"/>
                  <a:gd name="T19" fmla="*/ 102 h 172"/>
                  <a:gd name="T20" fmla="*/ 228 w 250"/>
                  <a:gd name="T21" fmla="*/ 1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172">
                    <a:moveTo>
                      <a:pt x="228" y="166"/>
                    </a:moveTo>
                    <a:cubicBezTo>
                      <a:pt x="228" y="166"/>
                      <a:pt x="250" y="160"/>
                      <a:pt x="155" y="86"/>
                    </a:cubicBezTo>
                    <a:cubicBezTo>
                      <a:pt x="155" y="86"/>
                      <a:pt x="156" y="75"/>
                      <a:pt x="144" y="77"/>
                    </a:cubicBezTo>
                    <a:cubicBezTo>
                      <a:pt x="144" y="77"/>
                      <a:pt x="72" y="19"/>
                      <a:pt x="17" y="0"/>
                    </a:cubicBezTo>
                    <a:cubicBezTo>
                      <a:pt x="17" y="0"/>
                      <a:pt x="0" y="4"/>
                      <a:pt x="5" y="17"/>
                    </a:cubicBezTo>
                    <a:cubicBezTo>
                      <a:pt x="5" y="17"/>
                      <a:pt x="30" y="71"/>
                      <a:pt x="103" y="128"/>
                    </a:cubicBezTo>
                    <a:cubicBezTo>
                      <a:pt x="103" y="128"/>
                      <a:pt x="113" y="146"/>
                      <a:pt x="125" y="140"/>
                    </a:cubicBezTo>
                    <a:cubicBezTo>
                      <a:pt x="125" y="140"/>
                      <a:pt x="121" y="138"/>
                      <a:pt x="113" y="120"/>
                    </a:cubicBezTo>
                    <a:cubicBezTo>
                      <a:pt x="113" y="120"/>
                      <a:pt x="121" y="100"/>
                      <a:pt x="128" y="102"/>
                    </a:cubicBezTo>
                    <a:cubicBezTo>
                      <a:pt x="128" y="102"/>
                      <a:pt x="128" y="102"/>
                      <a:pt x="135" y="102"/>
                    </a:cubicBezTo>
                    <a:cubicBezTo>
                      <a:pt x="135" y="102"/>
                      <a:pt x="207" y="172"/>
                      <a:pt x="228" y="166"/>
                    </a:cubicBezTo>
                    <a:close/>
                  </a:path>
                </a:pathLst>
              </a:custGeom>
              <a:solidFill>
                <a:srgbClr val="CC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ïśliḍè"/>
              <p:cNvSpPr/>
              <p:nvPr/>
            </p:nvSpPr>
            <p:spPr bwMode="auto">
              <a:xfrm>
                <a:off x="10883900" y="4524375"/>
                <a:ext cx="1258888" cy="1092200"/>
              </a:xfrm>
              <a:custGeom>
                <a:avLst/>
                <a:gdLst>
                  <a:gd name="T0" fmla="*/ 485 w 485"/>
                  <a:gd name="T1" fmla="*/ 389 h 421"/>
                  <a:gd name="T2" fmla="*/ 32 w 485"/>
                  <a:gd name="T3" fmla="*/ 0 h 421"/>
                  <a:gd name="T4" fmla="*/ 0 w 485"/>
                  <a:gd name="T5" fmla="*/ 35 h 421"/>
                  <a:gd name="T6" fmla="*/ 450 w 485"/>
                  <a:gd name="T7" fmla="*/ 421 h 421"/>
                  <a:gd name="T8" fmla="*/ 485 w 485"/>
                  <a:gd name="T9" fmla="*/ 389 h 421"/>
                </a:gdLst>
                <a:ahLst/>
                <a:cxnLst>
                  <a:cxn ang="0">
                    <a:pos x="T0" y="T1"/>
                  </a:cxn>
                  <a:cxn ang="0">
                    <a:pos x="T2" y="T3"/>
                  </a:cxn>
                  <a:cxn ang="0">
                    <a:pos x="T4" y="T5"/>
                  </a:cxn>
                  <a:cxn ang="0">
                    <a:pos x="T6" y="T7"/>
                  </a:cxn>
                  <a:cxn ang="0">
                    <a:pos x="T8" y="T9"/>
                  </a:cxn>
                </a:cxnLst>
                <a:rect l="0" t="0" r="r" b="b"/>
                <a:pathLst>
                  <a:path w="485" h="421">
                    <a:moveTo>
                      <a:pt x="485" y="389"/>
                    </a:moveTo>
                    <a:cubicBezTo>
                      <a:pt x="32" y="0"/>
                      <a:pt x="32" y="0"/>
                      <a:pt x="32" y="0"/>
                    </a:cubicBezTo>
                    <a:cubicBezTo>
                      <a:pt x="32" y="0"/>
                      <a:pt x="2" y="9"/>
                      <a:pt x="0" y="35"/>
                    </a:cubicBezTo>
                    <a:cubicBezTo>
                      <a:pt x="450" y="421"/>
                      <a:pt x="450" y="421"/>
                      <a:pt x="450" y="421"/>
                    </a:cubicBezTo>
                    <a:cubicBezTo>
                      <a:pt x="450" y="421"/>
                      <a:pt x="456" y="390"/>
                      <a:pt x="485" y="389"/>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ïṧļíde"/>
              <p:cNvSpPr/>
              <p:nvPr/>
            </p:nvSpPr>
            <p:spPr bwMode="auto">
              <a:xfrm>
                <a:off x="10909300" y="4538663"/>
                <a:ext cx="1198563" cy="1017588"/>
              </a:xfrm>
              <a:custGeom>
                <a:avLst/>
                <a:gdLst>
                  <a:gd name="T0" fmla="*/ 462 w 462"/>
                  <a:gd name="T1" fmla="*/ 387 h 392"/>
                  <a:gd name="T2" fmla="*/ 9 w 462"/>
                  <a:gd name="T3" fmla="*/ 0 h 392"/>
                  <a:gd name="T4" fmla="*/ 0 w 462"/>
                  <a:gd name="T5" fmla="*/ 8 h 392"/>
                  <a:gd name="T6" fmla="*/ 453 w 462"/>
                  <a:gd name="T7" fmla="*/ 392 h 392"/>
                  <a:gd name="T8" fmla="*/ 462 w 462"/>
                  <a:gd name="T9" fmla="*/ 387 h 392"/>
                </a:gdLst>
                <a:ahLst/>
                <a:cxnLst>
                  <a:cxn ang="0">
                    <a:pos x="T0" y="T1"/>
                  </a:cxn>
                  <a:cxn ang="0">
                    <a:pos x="T2" y="T3"/>
                  </a:cxn>
                  <a:cxn ang="0">
                    <a:pos x="T4" y="T5"/>
                  </a:cxn>
                  <a:cxn ang="0">
                    <a:pos x="T6" y="T7"/>
                  </a:cxn>
                  <a:cxn ang="0">
                    <a:pos x="T8" y="T9"/>
                  </a:cxn>
                </a:cxnLst>
                <a:rect l="0" t="0" r="r" b="b"/>
                <a:pathLst>
                  <a:path w="462" h="392">
                    <a:moveTo>
                      <a:pt x="462" y="387"/>
                    </a:moveTo>
                    <a:cubicBezTo>
                      <a:pt x="9" y="0"/>
                      <a:pt x="9" y="0"/>
                      <a:pt x="9" y="0"/>
                    </a:cubicBezTo>
                    <a:cubicBezTo>
                      <a:pt x="0" y="8"/>
                      <a:pt x="0" y="8"/>
                      <a:pt x="0" y="8"/>
                    </a:cubicBezTo>
                    <a:cubicBezTo>
                      <a:pt x="453" y="392"/>
                      <a:pt x="453" y="392"/>
                      <a:pt x="453" y="392"/>
                    </a:cubicBezTo>
                    <a:cubicBezTo>
                      <a:pt x="453" y="392"/>
                      <a:pt x="456" y="389"/>
                      <a:pt x="462" y="387"/>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iṩ1íḍê"/>
              <p:cNvSpPr/>
              <p:nvPr/>
            </p:nvSpPr>
            <p:spPr bwMode="auto">
              <a:xfrm>
                <a:off x="12050713" y="5526088"/>
                <a:ext cx="92075" cy="90488"/>
              </a:xfrm>
              <a:custGeom>
                <a:avLst/>
                <a:gdLst>
                  <a:gd name="T0" fmla="*/ 35 w 35"/>
                  <a:gd name="T1" fmla="*/ 3 h 35"/>
                  <a:gd name="T2" fmla="*/ 0 w 35"/>
                  <a:gd name="T3" fmla="*/ 35 h 35"/>
                  <a:gd name="T4" fmla="*/ 35 w 35"/>
                  <a:gd name="T5" fmla="*/ 3 h 35"/>
                </a:gdLst>
                <a:ahLst/>
                <a:cxnLst>
                  <a:cxn ang="0">
                    <a:pos x="T0" y="T1"/>
                  </a:cxn>
                  <a:cxn ang="0">
                    <a:pos x="T2" y="T3"/>
                  </a:cxn>
                  <a:cxn ang="0">
                    <a:pos x="T4" y="T5"/>
                  </a:cxn>
                </a:cxnLst>
                <a:rect l="0" t="0" r="r" b="b"/>
                <a:pathLst>
                  <a:path w="35" h="35">
                    <a:moveTo>
                      <a:pt x="35" y="3"/>
                    </a:moveTo>
                    <a:cubicBezTo>
                      <a:pt x="35" y="3"/>
                      <a:pt x="26" y="34"/>
                      <a:pt x="0" y="35"/>
                    </a:cubicBezTo>
                    <a:cubicBezTo>
                      <a:pt x="0" y="35"/>
                      <a:pt x="8" y="0"/>
                      <a:pt x="35" y="3"/>
                    </a:cubicBezTo>
                    <a:close/>
                  </a:path>
                </a:pathLst>
              </a:custGeom>
              <a:solidFill>
                <a:srgbClr val="D3465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ïṡľíḍé"/>
              <p:cNvSpPr/>
              <p:nvPr/>
            </p:nvSpPr>
            <p:spPr bwMode="auto">
              <a:xfrm>
                <a:off x="10336212" y="4656138"/>
                <a:ext cx="1693863" cy="1103313"/>
              </a:xfrm>
              <a:custGeom>
                <a:avLst/>
                <a:gdLst>
                  <a:gd name="T0" fmla="*/ 646 w 653"/>
                  <a:gd name="T1" fmla="*/ 382 h 425"/>
                  <a:gd name="T2" fmla="*/ 643 w 653"/>
                  <a:gd name="T3" fmla="*/ 384 h 425"/>
                  <a:gd name="T4" fmla="*/ 646 w 653"/>
                  <a:gd name="T5" fmla="*/ 382 h 425"/>
                  <a:gd name="T6" fmla="*/ 168 w 653"/>
                  <a:gd name="T7" fmla="*/ 79 h 425"/>
                  <a:gd name="T8" fmla="*/ 150 w 653"/>
                  <a:gd name="T9" fmla="*/ 61 h 425"/>
                  <a:gd name="T10" fmla="*/ 15 w 653"/>
                  <a:gd name="T11" fmla="*/ 1 h 425"/>
                  <a:gd name="T12" fmla="*/ 2 w 653"/>
                  <a:gd name="T13" fmla="*/ 17 h 425"/>
                  <a:gd name="T14" fmla="*/ 113 w 653"/>
                  <a:gd name="T15" fmla="*/ 116 h 425"/>
                  <a:gd name="T16" fmla="*/ 125 w 653"/>
                  <a:gd name="T17" fmla="*/ 124 h 425"/>
                  <a:gd name="T18" fmla="*/ 223 w 653"/>
                  <a:gd name="T19" fmla="*/ 171 h 425"/>
                  <a:gd name="T20" fmla="*/ 626 w 653"/>
                  <a:gd name="T21" fmla="*/ 425 h 425"/>
                  <a:gd name="T22" fmla="*/ 646 w 653"/>
                  <a:gd name="T23" fmla="*/ 382 h 425"/>
                  <a:gd name="T24" fmla="*/ 642 w 653"/>
                  <a:gd name="T25" fmla="*/ 384 h 425"/>
                  <a:gd name="T26" fmla="*/ 642 w 653"/>
                  <a:gd name="T27" fmla="*/ 385 h 425"/>
                  <a:gd name="T28" fmla="*/ 642 w 653"/>
                  <a:gd name="T29" fmla="*/ 384 h 425"/>
                  <a:gd name="T30" fmla="*/ 168 w 653"/>
                  <a:gd name="T31" fmla="*/ 79 h 425"/>
                  <a:gd name="T32" fmla="*/ 165 w 653"/>
                  <a:gd name="T33" fmla="*/ 78 h 425"/>
                  <a:gd name="T34" fmla="*/ 168 w 653"/>
                  <a:gd name="T35" fmla="*/ 79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3" h="425">
                    <a:moveTo>
                      <a:pt x="646" y="382"/>
                    </a:moveTo>
                    <a:cubicBezTo>
                      <a:pt x="646" y="382"/>
                      <a:pt x="645" y="383"/>
                      <a:pt x="643" y="384"/>
                    </a:cubicBezTo>
                    <a:cubicBezTo>
                      <a:pt x="645" y="383"/>
                      <a:pt x="646" y="382"/>
                      <a:pt x="646" y="382"/>
                    </a:cubicBezTo>
                    <a:cubicBezTo>
                      <a:pt x="168" y="79"/>
                      <a:pt x="168" y="79"/>
                      <a:pt x="168" y="79"/>
                    </a:cubicBezTo>
                    <a:cubicBezTo>
                      <a:pt x="170" y="66"/>
                      <a:pt x="150" y="61"/>
                      <a:pt x="150" y="61"/>
                    </a:cubicBezTo>
                    <a:cubicBezTo>
                      <a:pt x="74" y="9"/>
                      <a:pt x="15" y="1"/>
                      <a:pt x="15" y="1"/>
                    </a:cubicBezTo>
                    <a:cubicBezTo>
                      <a:pt x="0" y="0"/>
                      <a:pt x="2" y="17"/>
                      <a:pt x="2" y="17"/>
                    </a:cubicBezTo>
                    <a:cubicBezTo>
                      <a:pt x="36" y="64"/>
                      <a:pt x="113" y="116"/>
                      <a:pt x="113" y="116"/>
                    </a:cubicBezTo>
                    <a:cubicBezTo>
                      <a:pt x="114" y="128"/>
                      <a:pt x="125" y="124"/>
                      <a:pt x="125" y="124"/>
                    </a:cubicBezTo>
                    <a:cubicBezTo>
                      <a:pt x="213" y="185"/>
                      <a:pt x="222" y="174"/>
                      <a:pt x="223" y="171"/>
                    </a:cubicBezTo>
                    <a:cubicBezTo>
                      <a:pt x="626" y="425"/>
                      <a:pt x="626" y="425"/>
                      <a:pt x="626" y="425"/>
                    </a:cubicBezTo>
                    <a:cubicBezTo>
                      <a:pt x="626" y="425"/>
                      <a:pt x="653" y="406"/>
                      <a:pt x="646" y="382"/>
                    </a:cubicBezTo>
                    <a:close/>
                    <a:moveTo>
                      <a:pt x="642" y="384"/>
                    </a:moveTo>
                    <a:cubicBezTo>
                      <a:pt x="642" y="384"/>
                      <a:pt x="642" y="385"/>
                      <a:pt x="642" y="385"/>
                    </a:cubicBezTo>
                    <a:cubicBezTo>
                      <a:pt x="642" y="385"/>
                      <a:pt x="642" y="384"/>
                      <a:pt x="642" y="384"/>
                    </a:cubicBezTo>
                    <a:close/>
                    <a:moveTo>
                      <a:pt x="168" y="79"/>
                    </a:moveTo>
                    <a:cubicBezTo>
                      <a:pt x="165" y="78"/>
                      <a:pt x="165" y="78"/>
                      <a:pt x="165" y="78"/>
                    </a:cubicBezTo>
                    <a:cubicBezTo>
                      <a:pt x="167" y="79"/>
                      <a:pt x="168" y="79"/>
                      <a:pt x="168" y="79"/>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ïṧľîḋè"/>
              <p:cNvSpPr/>
              <p:nvPr/>
            </p:nvSpPr>
            <p:spPr bwMode="auto">
              <a:xfrm>
                <a:off x="10639425" y="4767263"/>
                <a:ext cx="1365250" cy="935038"/>
              </a:xfrm>
              <a:custGeom>
                <a:avLst/>
                <a:gdLst>
                  <a:gd name="T0" fmla="*/ 506 w 526"/>
                  <a:gd name="T1" fmla="*/ 360 h 360"/>
                  <a:gd name="T2" fmla="*/ 0 w 526"/>
                  <a:gd name="T3" fmla="*/ 41 h 360"/>
                  <a:gd name="T4" fmla="*/ 25 w 526"/>
                  <a:gd name="T5" fmla="*/ 0 h 360"/>
                  <a:gd name="T6" fmla="*/ 526 w 526"/>
                  <a:gd name="T7" fmla="*/ 317 h 360"/>
                  <a:gd name="T8" fmla="*/ 506 w 526"/>
                  <a:gd name="T9" fmla="*/ 360 h 360"/>
                </a:gdLst>
                <a:ahLst/>
                <a:cxnLst>
                  <a:cxn ang="0">
                    <a:pos x="T0" y="T1"/>
                  </a:cxn>
                  <a:cxn ang="0">
                    <a:pos x="T2" y="T3"/>
                  </a:cxn>
                  <a:cxn ang="0">
                    <a:pos x="T4" y="T5"/>
                  </a:cxn>
                  <a:cxn ang="0">
                    <a:pos x="T6" y="T7"/>
                  </a:cxn>
                  <a:cxn ang="0">
                    <a:pos x="T8" y="T9"/>
                  </a:cxn>
                </a:cxnLst>
                <a:rect l="0" t="0" r="r" b="b"/>
                <a:pathLst>
                  <a:path w="526" h="360">
                    <a:moveTo>
                      <a:pt x="506" y="360"/>
                    </a:moveTo>
                    <a:cubicBezTo>
                      <a:pt x="0" y="41"/>
                      <a:pt x="0" y="41"/>
                      <a:pt x="0" y="41"/>
                    </a:cubicBezTo>
                    <a:cubicBezTo>
                      <a:pt x="0" y="41"/>
                      <a:pt x="1" y="10"/>
                      <a:pt x="25" y="0"/>
                    </a:cubicBezTo>
                    <a:cubicBezTo>
                      <a:pt x="526" y="317"/>
                      <a:pt x="526" y="317"/>
                      <a:pt x="526" y="317"/>
                    </a:cubicBezTo>
                    <a:cubicBezTo>
                      <a:pt x="526" y="317"/>
                      <a:pt x="499" y="332"/>
                      <a:pt x="506" y="360"/>
                    </a:cubicBezTo>
                    <a:close/>
                  </a:path>
                </a:pathLst>
              </a:cu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íşlíḓê"/>
              <p:cNvSpPr/>
              <p:nvPr/>
            </p:nvSpPr>
            <p:spPr bwMode="auto">
              <a:xfrm>
                <a:off x="10629900" y="4827588"/>
                <a:ext cx="1343025" cy="817563"/>
              </a:xfrm>
              <a:custGeom>
                <a:avLst/>
                <a:gdLst>
                  <a:gd name="T0" fmla="*/ 518 w 518"/>
                  <a:gd name="T1" fmla="*/ 308 h 315"/>
                  <a:gd name="T2" fmla="*/ 8 w 518"/>
                  <a:gd name="T3" fmla="*/ 0 h 315"/>
                  <a:gd name="T4" fmla="*/ 0 w 518"/>
                  <a:gd name="T5" fmla="*/ 9 h 315"/>
                  <a:gd name="T6" fmla="*/ 510 w 518"/>
                  <a:gd name="T7" fmla="*/ 315 h 315"/>
                  <a:gd name="T8" fmla="*/ 518 w 518"/>
                  <a:gd name="T9" fmla="*/ 308 h 315"/>
                </a:gdLst>
                <a:ahLst/>
                <a:cxnLst>
                  <a:cxn ang="0">
                    <a:pos x="T0" y="T1"/>
                  </a:cxn>
                  <a:cxn ang="0">
                    <a:pos x="T2" y="T3"/>
                  </a:cxn>
                  <a:cxn ang="0">
                    <a:pos x="T4" y="T5"/>
                  </a:cxn>
                  <a:cxn ang="0">
                    <a:pos x="T6" y="T7"/>
                  </a:cxn>
                  <a:cxn ang="0">
                    <a:pos x="T8" y="T9"/>
                  </a:cxn>
                </a:cxnLst>
                <a:rect l="0" t="0" r="r" b="b"/>
                <a:pathLst>
                  <a:path w="518" h="315">
                    <a:moveTo>
                      <a:pt x="518" y="308"/>
                    </a:moveTo>
                    <a:cubicBezTo>
                      <a:pt x="8" y="0"/>
                      <a:pt x="8" y="0"/>
                      <a:pt x="8" y="0"/>
                    </a:cubicBezTo>
                    <a:cubicBezTo>
                      <a:pt x="0" y="9"/>
                      <a:pt x="0" y="9"/>
                      <a:pt x="0" y="9"/>
                    </a:cubicBezTo>
                    <a:cubicBezTo>
                      <a:pt x="510" y="315"/>
                      <a:pt x="510" y="315"/>
                      <a:pt x="510" y="315"/>
                    </a:cubicBezTo>
                    <a:cubicBezTo>
                      <a:pt x="510" y="315"/>
                      <a:pt x="512" y="311"/>
                      <a:pt x="518" y="308"/>
                    </a:cubicBezTo>
                    <a:close/>
                  </a:path>
                </a:pathLst>
              </a:custGeom>
              <a:solidFill>
                <a:srgbClr val="F793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ïsľïḑè"/>
              <p:cNvSpPr/>
              <p:nvPr/>
            </p:nvSpPr>
            <p:spPr bwMode="auto">
              <a:xfrm>
                <a:off x="10328275" y="4598988"/>
                <a:ext cx="581025" cy="498475"/>
              </a:xfrm>
              <a:custGeom>
                <a:avLst/>
                <a:gdLst>
                  <a:gd name="T0" fmla="*/ 223 w 224"/>
                  <a:gd name="T1" fmla="*/ 171 h 192"/>
                  <a:gd name="T2" fmla="*/ 125 w 224"/>
                  <a:gd name="T3" fmla="*/ 124 h 192"/>
                  <a:gd name="T4" fmla="*/ 113 w 224"/>
                  <a:gd name="T5" fmla="*/ 117 h 192"/>
                  <a:gd name="T6" fmla="*/ 2 w 224"/>
                  <a:gd name="T7" fmla="*/ 17 h 192"/>
                  <a:gd name="T8" fmla="*/ 15 w 224"/>
                  <a:gd name="T9" fmla="*/ 1 h 192"/>
                  <a:gd name="T10" fmla="*/ 150 w 224"/>
                  <a:gd name="T11" fmla="*/ 62 h 192"/>
                  <a:gd name="T12" fmla="*/ 168 w 224"/>
                  <a:gd name="T13" fmla="*/ 80 h 192"/>
                  <a:gd name="T14" fmla="*/ 144 w 224"/>
                  <a:gd name="T15" fmla="*/ 74 h 192"/>
                  <a:gd name="T16" fmla="*/ 132 w 224"/>
                  <a:gd name="T17" fmla="*/ 94 h 192"/>
                  <a:gd name="T18" fmla="*/ 134 w 224"/>
                  <a:gd name="T19" fmla="*/ 100 h 192"/>
                  <a:gd name="T20" fmla="*/ 223 w 224"/>
                  <a:gd name="T21" fmla="*/ 17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92">
                    <a:moveTo>
                      <a:pt x="223" y="171"/>
                    </a:moveTo>
                    <a:cubicBezTo>
                      <a:pt x="223" y="171"/>
                      <a:pt x="224" y="192"/>
                      <a:pt x="125" y="124"/>
                    </a:cubicBezTo>
                    <a:cubicBezTo>
                      <a:pt x="125" y="124"/>
                      <a:pt x="114" y="128"/>
                      <a:pt x="113" y="117"/>
                    </a:cubicBezTo>
                    <a:cubicBezTo>
                      <a:pt x="113" y="117"/>
                      <a:pt x="36" y="64"/>
                      <a:pt x="2" y="17"/>
                    </a:cubicBezTo>
                    <a:cubicBezTo>
                      <a:pt x="2" y="17"/>
                      <a:pt x="0" y="0"/>
                      <a:pt x="15" y="1"/>
                    </a:cubicBezTo>
                    <a:cubicBezTo>
                      <a:pt x="15" y="1"/>
                      <a:pt x="74" y="9"/>
                      <a:pt x="150" y="62"/>
                    </a:cubicBezTo>
                    <a:cubicBezTo>
                      <a:pt x="150" y="62"/>
                      <a:pt x="170" y="66"/>
                      <a:pt x="168" y="80"/>
                    </a:cubicBezTo>
                    <a:cubicBezTo>
                      <a:pt x="168" y="80"/>
                      <a:pt x="165" y="76"/>
                      <a:pt x="144" y="74"/>
                    </a:cubicBezTo>
                    <a:cubicBezTo>
                      <a:pt x="144" y="74"/>
                      <a:pt x="128" y="87"/>
                      <a:pt x="132" y="94"/>
                    </a:cubicBezTo>
                    <a:cubicBezTo>
                      <a:pt x="132" y="94"/>
                      <a:pt x="133" y="93"/>
                      <a:pt x="134" y="100"/>
                    </a:cubicBezTo>
                    <a:cubicBezTo>
                      <a:pt x="134" y="100"/>
                      <a:pt x="222" y="148"/>
                      <a:pt x="223" y="17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îṣľïdè"/>
              <p:cNvSpPr/>
              <p:nvPr/>
            </p:nvSpPr>
            <p:spPr bwMode="auto">
              <a:xfrm>
                <a:off x="11923713" y="5589588"/>
                <a:ext cx="98425" cy="112713"/>
              </a:xfrm>
              <a:custGeom>
                <a:avLst/>
                <a:gdLst>
                  <a:gd name="T0" fmla="*/ 11 w 38"/>
                  <a:gd name="T1" fmla="*/ 43 h 43"/>
                  <a:gd name="T2" fmla="*/ 31 w 38"/>
                  <a:gd name="T3" fmla="*/ 0 h 43"/>
                  <a:gd name="T4" fmla="*/ 11 w 38"/>
                  <a:gd name="T5" fmla="*/ 43 h 43"/>
                </a:gdLst>
                <a:ahLst/>
                <a:cxnLst>
                  <a:cxn ang="0">
                    <a:pos x="T0" y="T1"/>
                  </a:cxn>
                  <a:cxn ang="0">
                    <a:pos x="T2" y="T3"/>
                  </a:cxn>
                  <a:cxn ang="0">
                    <a:pos x="T4" y="T5"/>
                  </a:cxn>
                </a:cxnLst>
                <a:rect l="0" t="0" r="r" b="b"/>
                <a:pathLst>
                  <a:path w="38" h="43">
                    <a:moveTo>
                      <a:pt x="11" y="43"/>
                    </a:moveTo>
                    <a:cubicBezTo>
                      <a:pt x="11" y="43"/>
                      <a:pt x="38" y="25"/>
                      <a:pt x="31" y="0"/>
                    </a:cubicBezTo>
                    <a:cubicBezTo>
                      <a:pt x="31" y="0"/>
                      <a:pt x="0" y="18"/>
                      <a:pt x="11" y="4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grpSp>
      <p:sp>
        <p:nvSpPr>
          <p:cNvPr id="5" name="文本框 4"/>
          <p:cNvSpPr txBox="1"/>
          <p:nvPr/>
        </p:nvSpPr>
        <p:spPr>
          <a:xfrm>
            <a:off x="5411470" y="2325370"/>
            <a:ext cx="406400" cy="138366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常见事故类型</a:t>
            </a:r>
            <a:endParaRPr lang="zh-CN" altLang="en-US" sz="1400" b="1">
              <a:solidFill>
                <a:srgbClr val="C00000"/>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（2）受限空间作业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1107440" y="1251585"/>
            <a:ext cx="11017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作业分布</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1202055" y="1799590"/>
            <a:ext cx="6739890" cy="2803525"/>
          </a:xfrm>
          <a:prstGeom prst="rect">
            <a:avLst/>
          </a:prstGeom>
          <a:noFill/>
        </p:spPr>
        <p:txBody>
          <a:bodyPr wrap="square" rtlCol="0" anchor="t">
            <a:spAutoFit/>
          </a:bodyPr>
          <a:lstStyle/>
          <a:p>
            <a:pPr fontAlgn="auto">
              <a:lnSpc>
                <a:spcPct val="12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密闭设备</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船舱、储罐、车载槽罐、反应塔、冷藏箱</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压力容器、管道、烟道、锅炉等</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fontAlgn="auto">
              <a:lnSpc>
                <a:spcPct val="12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地下有限空间</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地下管道、地下室、地下仓库、地下工程、暗沟、地坑、废井、卸粮坑</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地窖、污水池（井）、沼气池、氧化池、化粪池、下水道、电梯井等</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fontAlgn="auto">
              <a:lnSpc>
                <a:spcPct val="12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地上有限空间</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储藏室、酒糟池、发酵池（罐）</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冷库、筒仓、料仓、仓库、煤粉仓</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密闭或通风不良的设施等</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fontAlgn="auto">
              <a:lnSpc>
                <a:spcPct val="12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容易堆积粉尘、有毒有害气体的区域和角落</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 name="04d90ce7-2345-45c2-9d01-395b18d1688b"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5547360" y="444500"/>
            <a:ext cx="3133725" cy="2407285"/>
            <a:chOff x="4163019" y="1944464"/>
            <a:chExt cx="3865962" cy="2969073"/>
          </a:xfrm>
        </p:grpSpPr>
        <p:grpSp>
          <p:nvGrpSpPr>
            <p:cNvPr id="7" name="išļîḑè"/>
            <p:cNvGrpSpPr/>
            <p:nvPr/>
          </p:nvGrpSpPr>
          <p:grpSpPr>
            <a:xfrm rot="2384808">
              <a:off x="4163019" y="1944464"/>
              <a:ext cx="2662292" cy="2969073"/>
              <a:chOff x="11382375" y="2459037"/>
              <a:chExt cx="3595688" cy="4010026"/>
            </a:xfrm>
          </p:grpSpPr>
          <p:sp>
            <p:nvSpPr>
              <p:cNvPr id="8" name="îṩlîďè"/>
              <p:cNvSpPr/>
              <p:nvPr/>
            </p:nvSpPr>
            <p:spPr bwMode="auto">
              <a:xfrm>
                <a:off x="11382375" y="2459037"/>
                <a:ext cx="3559175" cy="4010026"/>
              </a:xfrm>
              <a:custGeom>
                <a:avLst/>
                <a:gdLst>
                  <a:gd name="T0" fmla="*/ 865 w 1372"/>
                  <a:gd name="T1" fmla="*/ 0 h 1546"/>
                  <a:gd name="T2" fmla="*/ 494 w 1372"/>
                  <a:gd name="T3" fmla="*/ 160 h 1546"/>
                  <a:gd name="T4" fmla="*/ 489 w 1372"/>
                  <a:gd name="T5" fmla="*/ 150 h 1546"/>
                  <a:gd name="T6" fmla="*/ 428 w 1372"/>
                  <a:gd name="T7" fmla="*/ 176 h 1546"/>
                  <a:gd name="T8" fmla="*/ 409 w 1372"/>
                  <a:gd name="T9" fmla="*/ 143 h 1546"/>
                  <a:gd name="T10" fmla="*/ 408 w 1372"/>
                  <a:gd name="T11" fmla="*/ 141 h 1546"/>
                  <a:gd name="T12" fmla="*/ 409 w 1372"/>
                  <a:gd name="T13" fmla="*/ 140 h 1546"/>
                  <a:gd name="T14" fmla="*/ 416 w 1372"/>
                  <a:gd name="T15" fmla="*/ 112 h 1546"/>
                  <a:gd name="T16" fmla="*/ 381 w 1372"/>
                  <a:gd name="T17" fmla="*/ 99 h 1546"/>
                  <a:gd name="T18" fmla="*/ 374 w 1372"/>
                  <a:gd name="T19" fmla="*/ 101 h 1546"/>
                  <a:gd name="T20" fmla="*/ 367 w 1372"/>
                  <a:gd name="T21" fmla="*/ 105 h 1546"/>
                  <a:gd name="T22" fmla="*/ 354 w 1372"/>
                  <a:gd name="T23" fmla="*/ 139 h 1546"/>
                  <a:gd name="T24" fmla="*/ 379 w 1372"/>
                  <a:gd name="T25" fmla="*/ 153 h 1546"/>
                  <a:gd name="T26" fmla="*/ 380 w 1372"/>
                  <a:gd name="T27" fmla="*/ 153 h 1546"/>
                  <a:gd name="T28" fmla="*/ 381 w 1372"/>
                  <a:gd name="T29" fmla="*/ 155 h 1546"/>
                  <a:gd name="T30" fmla="*/ 392 w 1372"/>
                  <a:gd name="T31" fmla="*/ 192 h 1546"/>
                  <a:gd name="T32" fmla="*/ 330 w 1372"/>
                  <a:gd name="T33" fmla="*/ 219 h 1546"/>
                  <a:gd name="T34" fmla="*/ 334 w 1372"/>
                  <a:gd name="T35" fmla="*/ 229 h 1546"/>
                  <a:gd name="T36" fmla="*/ 0 w 1372"/>
                  <a:gd name="T37" fmla="*/ 373 h 1546"/>
                  <a:gd name="T38" fmla="*/ 507 w 1372"/>
                  <a:gd name="T39" fmla="*/ 1546 h 1546"/>
                  <a:gd name="T40" fmla="*/ 1372 w 1372"/>
                  <a:gd name="T41" fmla="*/ 1173 h 1546"/>
                  <a:gd name="T42" fmla="*/ 865 w 1372"/>
                  <a:gd name="T43" fmla="*/ 0 h 1546"/>
                  <a:gd name="T44" fmla="*/ 385 w 1372"/>
                  <a:gd name="T45" fmla="*/ 153 h 1546"/>
                  <a:gd name="T46" fmla="*/ 383 w 1372"/>
                  <a:gd name="T47" fmla="*/ 149 h 1546"/>
                  <a:gd name="T48" fmla="*/ 379 w 1372"/>
                  <a:gd name="T49" fmla="*/ 148 h 1546"/>
                  <a:gd name="T50" fmla="*/ 372 w 1372"/>
                  <a:gd name="T51" fmla="*/ 148 h 1546"/>
                  <a:gd name="T52" fmla="*/ 358 w 1372"/>
                  <a:gd name="T53" fmla="*/ 137 h 1546"/>
                  <a:gd name="T54" fmla="*/ 360 w 1372"/>
                  <a:gd name="T55" fmla="*/ 120 h 1546"/>
                  <a:gd name="T56" fmla="*/ 366 w 1372"/>
                  <a:gd name="T57" fmla="*/ 111 h 1546"/>
                  <a:gd name="T58" fmla="*/ 376 w 1372"/>
                  <a:gd name="T59" fmla="*/ 105 h 1546"/>
                  <a:gd name="T60" fmla="*/ 387 w 1372"/>
                  <a:gd name="T61" fmla="*/ 102 h 1546"/>
                  <a:gd name="T62" fmla="*/ 398 w 1372"/>
                  <a:gd name="T63" fmla="*/ 103 h 1546"/>
                  <a:gd name="T64" fmla="*/ 411 w 1372"/>
                  <a:gd name="T65" fmla="*/ 114 h 1546"/>
                  <a:gd name="T66" fmla="*/ 410 w 1372"/>
                  <a:gd name="T67" fmla="*/ 131 h 1546"/>
                  <a:gd name="T68" fmla="*/ 405 w 1372"/>
                  <a:gd name="T69" fmla="*/ 137 h 1546"/>
                  <a:gd name="T70" fmla="*/ 403 w 1372"/>
                  <a:gd name="T71" fmla="*/ 140 h 1546"/>
                  <a:gd name="T72" fmla="*/ 404 w 1372"/>
                  <a:gd name="T73" fmla="*/ 144 h 1546"/>
                  <a:gd name="T74" fmla="*/ 423 w 1372"/>
                  <a:gd name="T75" fmla="*/ 178 h 1546"/>
                  <a:gd name="T76" fmla="*/ 397 w 1372"/>
                  <a:gd name="T77" fmla="*/ 190 h 1546"/>
                  <a:gd name="T78" fmla="*/ 385 w 1372"/>
                  <a:gd name="T79" fmla="*/ 153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72" h="1546">
                    <a:moveTo>
                      <a:pt x="865" y="0"/>
                    </a:moveTo>
                    <a:cubicBezTo>
                      <a:pt x="494" y="160"/>
                      <a:pt x="494" y="160"/>
                      <a:pt x="494" y="160"/>
                    </a:cubicBezTo>
                    <a:cubicBezTo>
                      <a:pt x="489" y="150"/>
                      <a:pt x="489" y="150"/>
                      <a:pt x="489" y="150"/>
                    </a:cubicBezTo>
                    <a:cubicBezTo>
                      <a:pt x="428" y="176"/>
                      <a:pt x="428" y="176"/>
                      <a:pt x="428" y="176"/>
                    </a:cubicBezTo>
                    <a:cubicBezTo>
                      <a:pt x="409" y="143"/>
                      <a:pt x="409" y="143"/>
                      <a:pt x="409" y="143"/>
                    </a:cubicBezTo>
                    <a:cubicBezTo>
                      <a:pt x="409" y="143"/>
                      <a:pt x="408" y="142"/>
                      <a:pt x="408" y="141"/>
                    </a:cubicBezTo>
                    <a:cubicBezTo>
                      <a:pt x="408" y="141"/>
                      <a:pt x="409" y="141"/>
                      <a:pt x="409" y="140"/>
                    </a:cubicBezTo>
                    <a:cubicBezTo>
                      <a:pt x="416" y="132"/>
                      <a:pt x="420" y="122"/>
                      <a:pt x="416" y="112"/>
                    </a:cubicBezTo>
                    <a:cubicBezTo>
                      <a:pt x="410" y="100"/>
                      <a:pt x="396" y="95"/>
                      <a:pt x="381" y="99"/>
                    </a:cubicBezTo>
                    <a:cubicBezTo>
                      <a:pt x="381" y="99"/>
                      <a:pt x="377" y="99"/>
                      <a:pt x="374" y="101"/>
                    </a:cubicBezTo>
                    <a:cubicBezTo>
                      <a:pt x="371" y="102"/>
                      <a:pt x="368" y="104"/>
                      <a:pt x="367" y="105"/>
                    </a:cubicBezTo>
                    <a:cubicBezTo>
                      <a:pt x="355" y="113"/>
                      <a:pt x="349" y="127"/>
                      <a:pt x="354" y="139"/>
                    </a:cubicBezTo>
                    <a:cubicBezTo>
                      <a:pt x="358" y="148"/>
                      <a:pt x="368" y="153"/>
                      <a:pt x="379" y="153"/>
                    </a:cubicBezTo>
                    <a:cubicBezTo>
                      <a:pt x="379" y="153"/>
                      <a:pt x="380" y="153"/>
                      <a:pt x="380" y="153"/>
                    </a:cubicBezTo>
                    <a:cubicBezTo>
                      <a:pt x="381" y="154"/>
                      <a:pt x="381" y="155"/>
                      <a:pt x="381" y="155"/>
                    </a:cubicBezTo>
                    <a:cubicBezTo>
                      <a:pt x="392" y="192"/>
                      <a:pt x="392" y="192"/>
                      <a:pt x="392" y="192"/>
                    </a:cubicBezTo>
                    <a:cubicBezTo>
                      <a:pt x="330" y="219"/>
                      <a:pt x="330" y="219"/>
                      <a:pt x="330" y="219"/>
                    </a:cubicBezTo>
                    <a:cubicBezTo>
                      <a:pt x="334" y="229"/>
                      <a:pt x="334" y="229"/>
                      <a:pt x="334" y="229"/>
                    </a:cubicBezTo>
                    <a:cubicBezTo>
                      <a:pt x="0" y="373"/>
                      <a:pt x="0" y="373"/>
                      <a:pt x="0" y="373"/>
                    </a:cubicBezTo>
                    <a:cubicBezTo>
                      <a:pt x="507" y="1546"/>
                      <a:pt x="507" y="1546"/>
                      <a:pt x="507" y="1546"/>
                    </a:cubicBezTo>
                    <a:cubicBezTo>
                      <a:pt x="1372" y="1173"/>
                      <a:pt x="1372" y="1173"/>
                      <a:pt x="1372" y="1173"/>
                    </a:cubicBezTo>
                    <a:lnTo>
                      <a:pt x="865" y="0"/>
                    </a:lnTo>
                    <a:close/>
                    <a:moveTo>
                      <a:pt x="385" y="153"/>
                    </a:moveTo>
                    <a:cubicBezTo>
                      <a:pt x="385" y="153"/>
                      <a:pt x="384" y="150"/>
                      <a:pt x="383" y="149"/>
                    </a:cubicBezTo>
                    <a:cubicBezTo>
                      <a:pt x="381" y="148"/>
                      <a:pt x="380" y="148"/>
                      <a:pt x="379" y="148"/>
                    </a:cubicBezTo>
                    <a:cubicBezTo>
                      <a:pt x="376" y="148"/>
                      <a:pt x="374" y="148"/>
                      <a:pt x="372" y="148"/>
                    </a:cubicBezTo>
                    <a:cubicBezTo>
                      <a:pt x="365" y="146"/>
                      <a:pt x="360" y="142"/>
                      <a:pt x="358" y="137"/>
                    </a:cubicBezTo>
                    <a:cubicBezTo>
                      <a:pt x="356" y="131"/>
                      <a:pt x="356" y="125"/>
                      <a:pt x="360" y="120"/>
                    </a:cubicBezTo>
                    <a:cubicBezTo>
                      <a:pt x="361" y="117"/>
                      <a:pt x="363" y="114"/>
                      <a:pt x="366" y="111"/>
                    </a:cubicBezTo>
                    <a:cubicBezTo>
                      <a:pt x="367" y="110"/>
                      <a:pt x="371" y="107"/>
                      <a:pt x="376" y="105"/>
                    </a:cubicBezTo>
                    <a:cubicBezTo>
                      <a:pt x="380" y="103"/>
                      <a:pt x="386" y="103"/>
                      <a:pt x="387" y="102"/>
                    </a:cubicBezTo>
                    <a:cubicBezTo>
                      <a:pt x="391" y="102"/>
                      <a:pt x="395" y="102"/>
                      <a:pt x="398" y="103"/>
                    </a:cubicBezTo>
                    <a:cubicBezTo>
                      <a:pt x="404" y="105"/>
                      <a:pt x="409" y="109"/>
                      <a:pt x="411" y="114"/>
                    </a:cubicBezTo>
                    <a:cubicBezTo>
                      <a:pt x="413" y="119"/>
                      <a:pt x="413" y="125"/>
                      <a:pt x="410" y="131"/>
                    </a:cubicBezTo>
                    <a:cubicBezTo>
                      <a:pt x="409" y="133"/>
                      <a:pt x="407" y="135"/>
                      <a:pt x="405" y="137"/>
                    </a:cubicBezTo>
                    <a:cubicBezTo>
                      <a:pt x="404" y="138"/>
                      <a:pt x="404" y="138"/>
                      <a:pt x="403" y="140"/>
                    </a:cubicBezTo>
                    <a:cubicBezTo>
                      <a:pt x="403" y="142"/>
                      <a:pt x="404" y="144"/>
                      <a:pt x="404" y="144"/>
                    </a:cubicBezTo>
                    <a:cubicBezTo>
                      <a:pt x="423" y="178"/>
                      <a:pt x="423" y="178"/>
                      <a:pt x="423" y="178"/>
                    </a:cubicBezTo>
                    <a:cubicBezTo>
                      <a:pt x="397" y="190"/>
                      <a:pt x="397" y="190"/>
                      <a:pt x="397" y="190"/>
                    </a:cubicBezTo>
                    <a:lnTo>
                      <a:pt x="385" y="153"/>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îṥ1íḑê"/>
              <p:cNvSpPr/>
              <p:nvPr/>
            </p:nvSpPr>
            <p:spPr bwMode="auto">
              <a:xfrm>
                <a:off x="11418888" y="2459037"/>
                <a:ext cx="3559175" cy="4010026"/>
              </a:xfrm>
              <a:custGeom>
                <a:avLst/>
                <a:gdLst>
                  <a:gd name="T0" fmla="*/ 828 w 2242"/>
                  <a:gd name="T1" fmla="*/ 2526 h 2526"/>
                  <a:gd name="T2" fmla="*/ 2242 w 2242"/>
                  <a:gd name="T3" fmla="*/ 1917 h 2526"/>
                  <a:gd name="T4" fmla="*/ 1413 w 2242"/>
                  <a:gd name="T5" fmla="*/ 0 h 2526"/>
                  <a:gd name="T6" fmla="*/ 0 w 2242"/>
                  <a:gd name="T7" fmla="*/ 609 h 2526"/>
                  <a:gd name="T8" fmla="*/ 828 w 2242"/>
                  <a:gd name="T9" fmla="*/ 2526 h 2526"/>
                </a:gdLst>
                <a:ahLst/>
                <a:cxnLst>
                  <a:cxn ang="0">
                    <a:pos x="T0" y="T1"/>
                  </a:cxn>
                  <a:cxn ang="0">
                    <a:pos x="T2" y="T3"/>
                  </a:cxn>
                  <a:cxn ang="0">
                    <a:pos x="T4" y="T5"/>
                  </a:cxn>
                  <a:cxn ang="0">
                    <a:pos x="T6" y="T7"/>
                  </a:cxn>
                  <a:cxn ang="0">
                    <a:pos x="T8" y="T9"/>
                  </a:cxn>
                </a:cxnLst>
                <a:rect l="0" t="0" r="r" b="b"/>
                <a:pathLst>
                  <a:path w="2242" h="2526">
                    <a:moveTo>
                      <a:pt x="828" y="2526"/>
                    </a:moveTo>
                    <a:lnTo>
                      <a:pt x="2242" y="1917"/>
                    </a:lnTo>
                    <a:lnTo>
                      <a:pt x="1413" y="0"/>
                    </a:lnTo>
                    <a:lnTo>
                      <a:pt x="0" y="609"/>
                    </a:lnTo>
                    <a:lnTo>
                      <a:pt x="828" y="2526"/>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íšlíḋê"/>
              <p:cNvSpPr/>
              <p:nvPr/>
            </p:nvSpPr>
            <p:spPr bwMode="auto">
              <a:xfrm>
                <a:off x="11582400" y="2601912"/>
                <a:ext cx="3214688" cy="3668713"/>
              </a:xfrm>
              <a:custGeom>
                <a:avLst/>
                <a:gdLst>
                  <a:gd name="T0" fmla="*/ 2025 w 2025"/>
                  <a:gd name="T1" fmla="*/ 1760 h 2311"/>
                  <a:gd name="T2" fmla="*/ 774 w 2025"/>
                  <a:gd name="T3" fmla="*/ 2311 h 2311"/>
                  <a:gd name="T4" fmla="*/ 0 w 2025"/>
                  <a:gd name="T5" fmla="*/ 550 h 2311"/>
                  <a:gd name="T6" fmla="*/ 1250 w 2025"/>
                  <a:gd name="T7" fmla="*/ 0 h 2311"/>
                  <a:gd name="T8" fmla="*/ 2025 w 2025"/>
                  <a:gd name="T9" fmla="*/ 1760 h 2311"/>
                </a:gdLst>
                <a:ahLst/>
                <a:cxnLst>
                  <a:cxn ang="0">
                    <a:pos x="T0" y="T1"/>
                  </a:cxn>
                  <a:cxn ang="0">
                    <a:pos x="T2" y="T3"/>
                  </a:cxn>
                  <a:cxn ang="0">
                    <a:pos x="T4" y="T5"/>
                  </a:cxn>
                  <a:cxn ang="0">
                    <a:pos x="T6" y="T7"/>
                  </a:cxn>
                  <a:cxn ang="0">
                    <a:pos x="T8" y="T9"/>
                  </a:cxn>
                </a:cxnLst>
                <a:rect l="0" t="0" r="r" b="b"/>
                <a:pathLst>
                  <a:path w="2025" h="2311">
                    <a:moveTo>
                      <a:pt x="2025" y="1760"/>
                    </a:moveTo>
                    <a:lnTo>
                      <a:pt x="774" y="2311"/>
                    </a:lnTo>
                    <a:lnTo>
                      <a:pt x="0" y="550"/>
                    </a:lnTo>
                    <a:lnTo>
                      <a:pt x="1250" y="0"/>
                    </a:lnTo>
                    <a:lnTo>
                      <a:pt x="2025" y="176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iśľïḓê"/>
              <p:cNvSpPr/>
              <p:nvPr/>
            </p:nvSpPr>
            <p:spPr bwMode="auto">
              <a:xfrm>
                <a:off x="12274550" y="2847975"/>
                <a:ext cx="506413" cy="393700"/>
              </a:xfrm>
              <a:custGeom>
                <a:avLst/>
                <a:gdLst>
                  <a:gd name="T0" fmla="*/ 159 w 195"/>
                  <a:gd name="T1" fmla="*/ 0 h 152"/>
                  <a:gd name="T2" fmla="*/ 195 w 195"/>
                  <a:gd name="T3" fmla="*/ 83 h 152"/>
                  <a:gd name="T4" fmla="*/ 139 w 195"/>
                  <a:gd name="T5" fmla="*/ 107 h 152"/>
                  <a:gd name="T6" fmla="*/ 133 w 195"/>
                  <a:gd name="T7" fmla="*/ 119 h 152"/>
                  <a:gd name="T8" fmla="*/ 105 w 195"/>
                  <a:gd name="T9" fmla="*/ 132 h 152"/>
                  <a:gd name="T10" fmla="*/ 91 w 195"/>
                  <a:gd name="T11" fmla="*/ 128 h 152"/>
                  <a:gd name="T12" fmla="*/ 36 w 195"/>
                  <a:gd name="T13" fmla="*/ 152 h 152"/>
                  <a:gd name="T14" fmla="*/ 0 w 195"/>
                  <a:gd name="T15" fmla="*/ 69 h 152"/>
                  <a:gd name="T16" fmla="*/ 159 w 195"/>
                  <a:gd name="T1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152">
                    <a:moveTo>
                      <a:pt x="159" y="0"/>
                    </a:moveTo>
                    <a:cubicBezTo>
                      <a:pt x="195" y="83"/>
                      <a:pt x="195" y="83"/>
                      <a:pt x="195" y="83"/>
                    </a:cubicBezTo>
                    <a:cubicBezTo>
                      <a:pt x="139" y="107"/>
                      <a:pt x="139" y="107"/>
                      <a:pt x="139" y="107"/>
                    </a:cubicBezTo>
                    <a:cubicBezTo>
                      <a:pt x="133" y="110"/>
                      <a:pt x="139" y="117"/>
                      <a:pt x="133" y="119"/>
                    </a:cubicBezTo>
                    <a:cubicBezTo>
                      <a:pt x="105" y="132"/>
                      <a:pt x="105" y="132"/>
                      <a:pt x="105" y="132"/>
                    </a:cubicBezTo>
                    <a:cubicBezTo>
                      <a:pt x="98" y="134"/>
                      <a:pt x="97" y="125"/>
                      <a:pt x="91" y="128"/>
                    </a:cubicBezTo>
                    <a:cubicBezTo>
                      <a:pt x="36" y="152"/>
                      <a:pt x="36" y="152"/>
                      <a:pt x="36" y="152"/>
                    </a:cubicBezTo>
                    <a:cubicBezTo>
                      <a:pt x="0" y="69"/>
                      <a:pt x="0" y="69"/>
                      <a:pt x="0" y="69"/>
                    </a:cubicBezTo>
                    <a:lnTo>
                      <a:pt x="159" y="0"/>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ïṥļíḋê"/>
              <p:cNvSpPr/>
              <p:nvPr/>
            </p:nvSpPr>
            <p:spPr bwMode="auto">
              <a:xfrm>
                <a:off x="12547600" y="3141663"/>
                <a:ext cx="71438" cy="49213"/>
              </a:xfrm>
              <a:custGeom>
                <a:avLst/>
                <a:gdLst>
                  <a:gd name="T0" fmla="*/ 6 w 28"/>
                  <a:gd name="T1" fmla="*/ 6 h 19"/>
                  <a:gd name="T2" fmla="*/ 14 w 28"/>
                  <a:gd name="T3" fmla="*/ 3 h 19"/>
                  <a:gd name="T4" fmla="*/ 28 w 28"/>
                  <a:gd name="T5" fmla="*/ 6 h 19"/>
                  <a:gd name="T6" fmla="*/ 0 w 28"/>
                  <a:gd name="T7" fmla="*/ 19 h 19"/>
                  <a:gd name="T8" fmla="*/ 6 w 28"/>
                  <a:gd name="T9" fmla="*/ 6 h 19"/>
                </a:gdLst>
                <a:ahLst/>
                <a:cxnLst>
                  <a:cxn ang="0">
                    <a:pos x="T0" y="T1"/>
                  </a:cxn>
                  <a:cxn ang="0">
                    <a:pos x="T2" y="T3"/>
                  </a:cxn>
                  <a:cxn ang="0">
                    <a:pos x="T4" y="T5"/>
                  </a:cxn>
                  <a:cxn ang="0">
                    <a:pos x="T6" y="T7"/>
                  </a:cxn>
                  <a:cxn ang="0">
                    <a:pos x="T8" y="T9"/>
                  </a:cxn>
                </a:cxnLst>
                <a:rect l="0" t="0" r="r" b="b"/>
                <a:pathLst>
                  <a:path w="28" h="19">
                    <a:moveTo>
                      <a:pt x="6" y="6"/>
                    </a:moveTo>
                    <a:cubicBezTo>
                      <a:pt x="14" y="3"/>
                      <a:pt x="14" y="3"/>
                      <a:pt x="14" y="3"/>
                    </a:cubicBezTo>
                    <a:cubicBezTo>
                      <a:pt x="20" y="0"/>
                      <a:pt x="21" y="9"/>
                      <a:pt x="28" y="6"/>
                    </a:cubicBezTo>
                    <a:cubicBezTo>
                      <a:pt x="0" y="19"/>
                      <a:pt x="0" y="19"/>
                      <a:pt x="0" y="19"/>
                    </a:cubicBezTo>
                    <a:cubicBezTo>
                      <a:pt x="6" y="16"/>
                      <a:pt x="0" y="9"/>
                      <a:pt x="6" y="6"/>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ïśḻîḋê"/>
              <p:cNvSpPr/>
              <p:nvPr/>
            </p:nvSpPr>
            <p:spPr bwMode="auto">
              <a:xfrm>
                <a:off x="12320588" y="2705100"/>
                <a:ext cx="338138" cy="498475"/>
              </a:xfrm>
              <a:custGeom>
                <a:avLst/>
                <a:gdLst>
                  <a:gd name="T0" fmla="*/ 72 w 130"/>
                  <a:gd name="T1" fmla="*/ 185 h 192"/>
                  <a:gd name="T2" fmla="*/ 72 w 130"/>
                  <a:gd name="T3" fmla="*/ 185 h 192"/>
                  <a:gd name="T4" fmla="*/ 71 w 130"/>
                  <a:gd name="T5" fmla="*/ 185 h 192"/>
                  <a:gd name="T6" fmla="*/ 32 w 130"/>
                  <a:gd name="T7" fmla="*/ 60 h 192"/>
                  <a:gd name="T8" fmla="*/ 32 w 130"/>
                  <a:gd name="T9" fmla="*/ 58 h 192"/>
                  <a:gd name="T10" fmla="*/ 31 w 130"/>
                  <a:gd name="T11" fmla="*/ 58 h 192"/>
                  <a:gd name="T12" fmla="*/ 5 w 130"/>
                  <a:gd name="T13" fmla="*/ 44 h 192"/>
                  <a:gd name="T14" fmla="*/ 19 w 130"/>
                  <a:gd name="T15" fmla="*/ 10 h 192"/>
                  <a:gd name="T16" fmla="*/ 26 w 130"/>
                  <a:gd name="T17" fmla="*/ 6 h 192"/>
                  <a:gd name="T18" fmla="*/ 33 w 130"/>
                  <a:gd name="T19" fmla="*/ 4 h 192"/>
                  <a:gd name="T20" fmla="*/ 67 w 130"/>
                  <a:gd name="T21" fmla="*/ 17 h 192"/>
                  <a:gd name="T22" fmla="*/ 60 w 130"/>
                  <a:gd name="T23" fmla="*/ 45 h 192"/>
                  <a:gd name="T24" fmla="*/ 60 w 130"/>
                  <a:gd name="T25" fmla="*/ 46 h 192"/>
                  <a:gd name="T26" fmla="*/ 60 w 130"/>
                  <a:gd name="T27" fmla="*/ 48 h 192"/>
                  <a:gd name="T28" fmla="*/ 125 w 130"/>
                  <a:gd name="T29" fmla="*/ 161 h 192"/>
                  <a:gd name="T30" fmla="*/ 125 w 130"/>
                  <a:gd name="T31" fmla="*/ 162 h 192"/>
                  <a:gd name="T32" fmla="*/ 125 w 130"/>
                  <a:gd name="T33" fmla="*/ 162 h 192"/>
                  <a:gd name="T34" fmla="*/ 126 w 130"/>
                  <a:gd name="T35" fmla="*/ 164 h 192"/>
                  <a:gd name="T36" fmla="*/ 128 w 130"/>
                  <a:gd name="T37" fmla="*/ 163 h 192"/>
                  <a:gd name="T38" fmla="*/ 130 w 130"/>
                  <a:gd name="T39" fmla="*/ 168 h 192"/>
                  <a:gd name="T40" fmla="*/ 121 w 130"/>
                  <a:gd name="T41" fmla="*/ 165 h 192"/>
                  <a:gd name="T42" fmla="*/ 56 w 130"/>
                  <a:gd name="T43" fmla="*/ 49 h 192"/>
                  <a:gd name="T44" fmla="*/ 55 w 130"/>
                  <a:gd name="T45" fmla="*/ 45 h 192"/>
                  <a:gd name="T46" fmla="*/ 57 w 130"/>
                  <a:gd name="T47" fmla="*/ 42 h 192"/>
                  <a:gd name="T48" fmla="*/ 61 w 130"/>
                  <a:gd name="T49" fmla="*/ 36 h 192"/>
                  <a:gd name="T50" fmla="*/ 63 w 130"/>
                  <a:gd name="T51" fmla="*/ 19 h 192"/>
                  <a:gd name="T52" fmla="*/ 49 w 130"/>
                  <a:gd name="T53" fmla="*/ 8 h 192"/>
                  <a:gd name="T54" fmla="*/ 39 w 130"/>
                  <a:gd name="T55" fmla="*/ 7 h 192"/>
                  <a:gd name="T56" fmla="*/ 28 w 130"/>
                  <a:gd name="T57" fmla="*/ 10 h 192"/>
                  <a:gd name="T58" fmla="*/ 18 w 130"/>
                  <a:gd name="T59" fmla="*/ 16 h 192"/>
                  <a:gd name="T60" fmla="*/ 11 w 130"/>
                  <a:gd name="T61" fmla="*/ 25 h 192"/>
                  <a:gd name="T62" fmla="*/ 10 w 130"/>
                  <a:gd name="T63" fmla="*/ 42 h 192"/>
                  <a:gd name="T64" fmla="*/ 23 w 130"/>
                  <a:gd name="T65" fmla="*/ 53 h 192"/>
                  <a:gd name="T66" fmla="*/ 30 w 130"/>
                  <a:gd name="T67" fmla="*/ 53 h 192"/>
                  <a:gd name="T68" fmla="*/ 34 w 130"/>
                  <a:gd name="T69" fmla="*/ 54 h 192"/>
                  <a:gd name="T70" fmla="*/ 37 w 130"/>
                  <a:gd name="T71" fmla="*/ 58 h 192"/>
                  <a:gd name="T72" fmla="*/ 76 w 130"/>
                  <a:gd name="T73" fmla="*/ 184 h 192"/>
                  <a:gd name="T74" fmla="*/ 72 w 130"/>
                  <a:gd name="T75" fmla="*/ 192 h 192"/>
                  <a:gd name="T76" fmla="*/ 70 w 130"/>
                  <a:gd name="T77" fmla="*/ 188 h 192"/>
                  <a:gd name="T78" fmla="*/ 72 w 130"/>
                  <a:gd name="T79" fmla="*/ 187 h 192"/>
                  <a:gd name="T80" fmla="*/ 72 w 130"/>
                  <a:gd name="T81" fmla="*/ 18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0" h="192">
                    <a:moveTo>
                      <a:pt x="72" y="185"/>
                    </a:moveTo>
                    <a:cubicBezTo>
                      <a:pt x="72" y="185"/>
                      <a:pt x="72" y="185"/>
                      <a:pt x="72" y="185"/>
                    </a:cubicBezTo>
                    <a:cubicBezTo>
                      <a:pt x="71" y="185"/>
                      <a:pt x="71" y="185"/>
                      <a:pt x="71" y="185"/>
                    </a:cubicBezTo>
                    <a:cubicBezTo>
                      <a:pt x="32" y="60"/>
                      <a:pt x="32" y="60"/>
                      <a:pt x="32" y="60"/>
                    </a:cubicBezTo>
                    <a:cubicBezTo>
                      <a:pt x="32" y="60"/>
                      <a:pt x="32" y="59"/>
                      <a:pt x="32" y="58"/>
                    </a:cubicBezTo>
                    <a:cubicBezTo>
                      <a:pt x="32" y="58"/>
                      <a:pt x="31" y="58"/>
                      <a:pt x="31" y="58"/>
                    </a:cubicBezTo>
                    <a:cubicBezTo>
                      <a:pt x="20" y="58"/>
                      <a:pt x="10" y="53"/>
                      <a:pt x="5" y="44"/>
                    </a:cubicBezTo>
                    <a:cubicBezTo>
                      <a:pt x="0" y="32"/>
                      <a:pt x="7" y="18"/>
                      <a:pt x="19" y="10"/>
                    </a:cubicBezTo>
                    <a:cubicBezTo>
                      <a:pt x="20" y="9"/>
                      <a:pt x="23" y="7"/>
                      <a:pt x="26" y="6"/>
                    </a:cubicBezTo>
                    <a:cubicBezTo>
                      <a:pt x="29" y="4"/>
                      <a:pt x="32" y="4"/>
                      <a:pt x="33" y="4"/>
                    </a:cubicBezTo>
                    <a:cubicBezTo>
                      <a:pt x="47" y="0"/>
                      <a:pt x="62" y="5"/>
                      <a:pt x="67" y="17"/>
                    </a:cubicBezTo>
                    <a:cubicBezTo>
                      <a:pt x="71" y="27"/>
                      <a:pt x="68" y="37"/>
                      <a:pt x="60" y="45"/>
                    </a:cubicBezTo>
                    <a:cubicBezTo>
                      <a:pt x="60" y="46"/>
                      <a:pt x="60" y="46"/>
                      <a:pt x="60" y="46"/>
                    </a:cubicBezTo>
                    <a:cubicBezTo>
                      <a:pt x="60" y="47"/>
                      <a:pt x="60" y="48"/>
                      <a:pt x="60" y="48"/>
                    </a:cubicBezTo>
                    <a:cubicBezTo>
                      <a:pt x="125" y="161"/>
                      <a:pt x="125" y="161"/>
                      <a:pt x="125" y="161"/>
                    </a:cubicBezTo>
                    <a:cubicBezTo>
                      <a:pt x="125" y="162"/>
                      <a:pt x="125" y="162"/>
                      <a:pt x="125" y="162"/>
                    </a:cubicBezTo>
                    <a:cubicBezTo>
                      <a:pt x="125" y="162"/>
                      <a:pt x="125" y="162"/>
                      <a:pt x="125" y="162"/>
                    </a:cubicBezTo>
                    <a:cubicBezTo>
                      <a:pt x="126" y="163"/>
                      <a:pt x="126" y="163"/>
                      <a:pt x="126" y="164"/>
                    </a:cubicBezTo>
                    <a:cubicBezTo>
                      <a:pt x="126" y="164"/>
                      <a:pt x="127" y="164"/>
                      <a:pt x="128" y="163"/>
                    </a:cubicBezTo>
                    <a:cubicBezTo>
                      <a:pt x="130" y="168"/>
                      <a:pt x="130" y="168"/>
                      <a:pt x="130" y="168"/>
                    </a:cubicBezTo>
                    <a:cubicBezTo>
                      <a:pt x="126" y="169"/>
                      <a:pt x="123" y="169"/>
                      <a:pt x="121" y="165"/>
                    </a:cubicBezTo>
                    <a:cubicBezTo>
                      <a:pt x="56" y="49"/>
                      <a:pt x="56" y="49"/>
                      <a:pt x="56" y="49"/>
                    </a:cubicBezTo>
                    <a:cubicBezTo>
                      <a:pt x="56" y="49"/>
                      <a:pt x="54" y="47"/>
                      <a:pt x="55" y="45"/>
                    </a:cubicBezTo>
                    <a:cubicBezTo>
                      <a:pt x="55" y="43"/>
                      <a:pt x="56" y="43"/>
                      <a:pt x="57" y="42"/>
                    </a:cubicBezTo>
                    <a:cubicBezTo>
                      <a:pt x="59" y="40"/>
                      <a:pt x="60" y="38"/>
                      <a:pt x="61" y="36"/>
                    </a:cubicBezTo>
                    <a:cubicBezTo>
                      <a:pt x="64" y="30"/>
                      <a:pt x="65" y="24"/>
                      <a:pt x="63" y="19"/>
                    </a:cubicBezTo>
                    <a:cubicBezTo>
                      <a:pt x="60" y="14"/>
                      <a:pt x="56" y="10"/>
                      <a:pt x="49" y="8"/>
                    </a:cubicBezTo>
                    <a:cubicBezTo>
                      <a:pt x="46" y="7"/>
                      <a:pt x="43" y="7"/>
                      <a:pt x="39" y="7"/>
                    </a:cubicBezTo>
                    <a:cubicBezTo>
                      <a:pt x="37" y="8"/>
                      <a:pt x="32" y="8"/>
                      <a:pt x="28" y="10"/>
                    </a:cubicBezTo>
                    <a:cubicBezTo>
                      <a:pt x="23" y="12"/>
                      <a:pt x="19" y="15"/>
                      <a:pt x="18" y="16"/>
                    </a:cubicBezTo>
                    <a:cubicBezTo>
                      <a:pt x="15" y="19"/>
                      <a:pt x="13" y="22"/>
                      <a:pt x="11" y="25"/>
                    </a:cubicBezTo>
                    <a:cubicBezTo>
                      <a:pt x="8" y="30"/>
                      <a:pt x="7" y="36"/>
                      <a:pt x="10" y="42"/>
                    </a:cubicBezTo>
                    <a:cubicBezTo>
                      <a:pt x="12" y="47"/>
                      <a:pt x="17" y="51"/>
                      <a:pt x="23" y="53"/>
                    </a:cubicBezTo>
                    <a:cubicBezTo>
                      <a:pt x="25" y="53"/>
                      <a:pt x="28" y="53"/>
                      <a:pt x="30" y="53"/>
                    </a:cubicBezTo>
                    <a:cubicBezTo>
                      <a:pt x="32" y="53"/>
                      <a:pt x="33" y="53"/>
                      <a:pt x="34" y="54"/>
                    </a:cubicBezTo>
                    <a:cubicBezTo>
                      <a:pt x="36" y="55"/>
                      <a:pt x="37" y="58"/>
                      <a:pt x="37" y="58"/>
                    </a:cubicBezTo>
                    <a:cubicBezTo>
                      <a:pt x="76" y="184"/>
                      <a:pt x="76" y="184"/>
                      <a:pt x="76" y="184"/>
                    </a:cubicBezTo>
                    <a:cubicBezTo>
                      <a:pt x="77" y="189"/>
                      <a:pt x="76" y="191"/>
                      <a:pt x="72" y="192"/>
                    </a:cubicBezTo>
                    <a:cubicBezTo>
                      <a:pt x="70" y="188"/>
                      <a:pt x="70" y="188"/>
                      <a:pt x="70" y="188"/>
                    </a:cubicBezTo>
                    <a:cubicBezTo>
                      <a:pt x="71" y="188"/>
                      <a:pt x="72" y="187"/>
                      <a:pt x="72" y="187"/>
                    </a:cubicBezTo>
                    <a:cubicBezTo>
                      <a:pt x="72" y="187"/>
                      <a:pt x="72" y="187"/>
                      <a:pt x="72" y="185"/>
                    </a:cubicBezTo>
                    <a:close/>
                  </a:path>
                </a:pathLst>
              </a:cu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ísḷîdê"/>
              <p:cNvSpPr/>
              <p:nvPr/>
            </p:nvSpPr>
            <p:spPr bwMode="auto">
              <a:xfrm>
                <a:off x="12638088" y="3049588"/>
                <a:ext cx="160338" cy="92075"/>
              </a:xfrm>
              <a:custGeom>
                <a:avLst/>
                <a:gdLst>
                  <a:gd name="T0" fmla="*/ 8 w 62"/>
                  <a:gd name="T1" fmla="*/ 35 h 35"/>
                  <a:gd name="T2" fmla="*/ 59 w 62"/>
                  <a:gd name="T3" fmla="*/ 13 h 35"/>
                  <a:gd name="T4" fmla="*/ 54 w 62"/>
                  <a:gd name="T5" fmla="*/ 0 h 35"/>
                  <a:gd name="T6" fmla="*/ 2 w 62"/>
                  <a:gd name="T7" fmla="*/ 23 h 35"/>
                  <a:gd name="T8" fmla="*/ 8 w 62"/>
                  <a:gd name="T9" fmla="*/ 35 h 35"/>
                </a:gdLst>
                <a:ahLst/>
                <a:cxnLst>
                  <a:cxn ang="0">
                    <a:pos x="T0" y="T1"/>
                  </a:cxn>
                  <a:cxn ang="0">
                    <a:pos x="T2" y="T3"/>
                  </a:cxn>
                  <a:cxn ang="0">
                    <a:pos x="T4" y="T5"/>
                  </a:cxn>
                  <a:cxn ang="0">
                    <a:pos x="T6" y="T7"/>
                  </a:cxn>
                  <a:cxn ang="0">
                    <a:pos x="T8" y="T9"/>
                  </a:cxn>
                </a:cxnLst>
                <a:rect l="0" t="0" r="r" b="b"/>
                <a:pathLst>
                  <a:path w="62" h="35">
                    <a:moveTo>
                      <a:pt x="8" y="35"/>
                    </a:moveTo>
                    <a:cubicBezTo>
                      <a:pt x="25" y="28"/>
                      <a:pt x="42" y="20"/>
                      <a:pt x="59" y="13"/>
                    </a:cubicBezTo>
                    <a:cubicBezTo>
                      <a:pt x="62" y="8"/>
                      <a:pt x="59" y="2"/>
                      <a:pt x="54" y="0"/>
                    </a:cubicBezTo>
                    <a:cubicBezTo>
                      <a:pt x="37" y="8"/>
                      <a:pt x="19" y="15"/>
                      <a:pt x="2" y="23"/>
                    </a:cubicBezTo>
                    <a:cubicBezTo>
                      <a:pt x="0" y="27"/>
                      <a:pt x="2" y="33"/>
                      <a:pt x="8" y="35"/>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íš1íḋè"/>
              <p:cNvSpPr/>
              <p:nvPr/>
            </p:nvSpPr>
            <p:spPr bwMode="auto">
              <a:xfrm>
                <a:off x="12352338" y="3175000"/>
                <a:ext cx="160338" cy="87313"/>
              </a:xfrm>
              <a:custGeom>
                <a:avLst/>
                <a:gdLst>
                  <a:gd name="T0" fmla="*/ 60 w 62"/>
                  <a:gd name="T1" fmla="*/ 12 h 34"/>
                  <a:gd name="T2" fmla="*/ 8 w 62"/>
                  <a:gd name="T3" fmla="*/ 34 h 34"/>
                  <a:gd name="T4" fmla="*/ 2 w 62"/>
                  <a:gd name="T5" fmla="*/ 22 h 34"/>
                  <a:gd name="T6" fmla="*/ 54 w 62"/>
                  <a:gd name="T7" fmla="*/ 0 h 34"/>
                  <a:gd name="T8" fmla="*/ 60 w 62"/>
                  <a:gd name="T9" fmla="*/ 12 h 34"/>
                </a:gdLst>
                <a:ahLst/>
                <a:cxnLst>
                  <a:cxn ang="0">
                    <a:pos x="T0" y="T1"/>
                  </a:cxn>
                  <a:cxn ang="0">
                    <a:pos x="T2" y="T3"/>
                  </a:cxn>
                  <a:cxn ang="0">
                    <a:pos x="T4" y="T5"/>
                  </a:cxn>
                  <a:cxn ang="0">
                    <a:pos x="T6" y="T7"/>
                  </a:cxn>
                  <a:cxn ang="0">
                    <a:pos x="T8" y="T9"/>
                  </a:cxn>
                </a:cxnLst>
                <a:rect l="0" t="0" r="r" b="b"/>
                <a:pathLst>
                  <a:path w="62" h="34">
                    <a:moveTo>
                      <a:pt x="60" y="12"/>
                    </a:moveTo>
                    <a:cubicBezTo>
                      <a:pt x="42" y="19"/>
                      <a:pt x="25" y="27"/>
                      <a:pt x="8" y="34"/>
                    </a:cubicBezTo>
                    <a:cubicBezTo>
                      <a:pt x="3" y="33"/>
                      <a:pt x="0" y="27"/>
                      <a:pt x="2" y="22"/>
                    </a:cubicBezTo>
                    <a:cubicBezTo>
                      <a:pt x="20" y="15"/>
                      <a:pt x="37" y="7"/>
                      <a:pt x="54" y="0"/>
                    </a:cubicBezTo>
                    <a:cubicBezTo>
                      <a:pt x="60" y="1"/>
                      <a:pt x="62" y="7"/>
                      <a:pt x="60" y="12"/>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grpSp>
          <p:nvGrpSpPr>
            <p:cNvPr id="26" name="ïṥḻíḋé"/>
            <p:cNvGrpSpPr/>
            <p:nvPr/>
          </p:nvGrpSpPr>
          <p:grpSpPr>
            <a:xfrm rot="724570">
              <a:off x="6685493" y="2483042"/>
              <a:ext cx="1343488" cy="1081373"/>
              <a:chOff x="10328275" y="4298950"/>
              <a:chExt cx="1814513" cy="1460501"/>
            </a:xfrm>
          </p:grpSpPr>
          <p:sp>
            <p:nvSpPr>
              <p:cNvPr id="27" name="ïṣḻiďè"/>
              <p:cNvSpPr/>
              <p:nvPr/>
            </p:nvSpPr>
            <p:spPr bwMode="auto">
              <a:xfrm>
                <a:off x="10580687" y="4340225"/>
                <a:ext cx="1530350" cy="1317625"/>
              </a:xfrm>
              <a:custGeom>
                <a:avLst/>
                <a:gdLst>
                  <a:gd name="T0" fmla="*/ 229 w 590"/>
                  <a:gd name="T1" fmla="*/ 166 h 508"/>
                  <a:gd name="T2" fmla="*/ 155 w 590"/>
                  <a:gd name="T3" fmla="*/ 86 h 508"/>
                  <a:gd name="T4" fmla="*/ 144 w 590"/>
                  <a:gd name="T5" fmla="*/ 77 h 508"/>
                  <a:gd name="T6" fmla="*/ 17 w 590"/>
                  <a:gd name="T7" fmla="*/ 0 h 508"/>
                  <a:gd name="T8" fmla="*/ 5 w 590"/>
                  <a:gd name="T9" fmla="*/ 17 h 508"/>
                  <a:gd name="T10" fmla="*/ 103 w 590"/>
                  <a:gd name="T11" fmla="*/ 128 h 508"/>
                  <a:gd name="T12" fmla="*/ 125 w 590"/>
                  <a:gd name="T13" fmla="*/ 140 h 508"/>
                  <a:gd name="T14" fmla="*/ 123 w 590"/>
                  <a:gd name="T15" fmla="*/ 138 h 508"/>
                  <a:gd name="T16" fmla="*/ 555 w 590"/>
                  <a:gd name="T17" fmla="*/ 508 h 508"/>
                  <a:gd name="T18" fmla="*/ 557 w 590"/>
                  <a:gd name="T19" fmla="*/ 503 h 508"/>
                  <a:gd name="T20" fmla="*/ 555 w 590"/>
                  <a:gd name="T21" fmla="*/ 508 h 508"/>
                  <a:gd name="T22" fmla="*/ 590 w 590"/>
                  <a:gd name="T23" fmla="*/ 476 h 508"/>
                  <a:gd name="T24" fmla="*/ 229 w 590"/>
                  <a:gd name="T25" fmla="*/ 166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0" h="508">
                    <a:moveTo>
                      <a:pt x="229" y="166"/>
                    </a:moveTo>
                    <a:cubicBezTo>
                      <a:pt x="232" y="164"/>
                      <a:pt x="240" y="152"/>
                      <a:pt x="155" y="86"/>
                    </a:cubicBezTo>
                    <a:cubicBezTo>
                      <a:pt x="155" y="86"/>
                      <a:pt x="156" y="75"/>
                      <a:pt x="144" y="77"/>
                    </a:cubicBezTo>
                    <a:cubicBezTo>
                      <a:pt x="144" y="77"/>
                      <a:pt x="72" y="19"/>
                      <a:pt x="17" y="0"/>
                    </a:cubicBezTo>
                    <a:cubicBezTo>
                      <a:pt x="17" y="0"/>
                      <a:pt x="0" y="4"/>
                      <a:pt x="5" y="17"/>
                    </a:cubicBezTo>
                    <a:cubicBezTo>
                      <a:pt x="5" y="17"/>
                      <a:pt x="30" y="71"/>
                      <a:pt x="103" y="128"/>
                    </a:cubicBezTo>
                    <a:cubicBezTo>
                      <a:pt x="103" y="128"/>
                      <a:pt x="113" y="146"/>
                      <a:pt x="125" y="140"/>
                    </a:cubicBezTo>
                    <a:cubicBezTo>
                      <a:pt x="125" y="140"/>
                      <a:pt x="124" y="140"/>
                      <a:pt x="123" y="138"/>
                    </a:cubicBezTo>
                    <a:cubicBezTo>
                      <a:pt x="555" y="508"/>
                      <a:pt x="555" y="508"/>
                      <a:pt x="555" y="508"/>
                    </a:cubicBezTo>
                    <a:cubicBezTo>
                      <a:pt x="555" y="508"/>
                      <a:pt x="556" y="506"/>
                      <a:pt x="557" y="503"/>
                    </a:cubicBezTo>
                    <a:cubicBezTo>
                      <a:pt x="556" y="506"/>
                      <a:pt x="555" y="508"/>
                      <a:pt x="555" y="508"/>
                    </a:cubicBezTo>
                    <a:cubicBezTo>
                      <a:pt x="581" y="507"/>
                      <a:pt x="590" y="476"/>
                      <a:pt x="590" y="476"/>
                    </a:cubicBezTo>
                    <a:lnTo>
                      <a:pt x="229" y="166"/>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íşḷíḓè"/>
              <p:cNvSpPr/>
              <p:nvPr/>
            </p:nvSpPr>
            <p:spPr bwMode="auto">
              <a:xfrm>
                <a:off x="10610850" y="4298950"/>
                <a:ext cx="649288" cy="446088"/>
              </a:xfrm>
              <a:custGeom>
                <a:avLst/>
                <a:gdLst>
                  <a:gd name="T0" fmla="*/ 228 w 250"/>
                  <a:gd name="T1" fmla="*/ 166 h 172"/>
                  <a:gd name="T2" fmla="*/ 155 w 250"/>
                  <a:gd name="T3" fmla="*/ 86 h 172"/>
                  <a:gd name="T4" fmla="*/ 144 w 250"/>
                  <a:gd name="T5" fmla="*/ 77 h 172"/>
                  <a:gd name="T6" fmla="*/ 17 w 250"/>
                  <a:gd name="T7" fmla="*/ 0 h 172"/>
                  <a:gd name="T8" fmla="*/ 5 w 250"/>
                  <a:gd name="T9" fmla="*/ 17 h 172"/>
                  <a:gd name="T10" fmla="*/ 103 w 250"/>
                  <a:gd name="T11" fmla="*/ 128 h 172"/>
                  <a:gd name="T12" fmla="*/ 125 w 250"/>
                  <a:gd name="T13" fmla="*/ 140 h 172"/>
                  <a:gd name="T14" fmla="*/ 113 w 250"/>
                  <a:gd name="T15" fmla="*/ 120 h 172"/>
                  <a:gd name="T16" fmla="*/ 128 w 250"/>
                  <a:gd name="T17" fmla="*/ 102 h 172"/>
                  <a:gd name="T18" fmla="*/ 135 w 250"/>
                  <a:gd name="T19" fmla="*/ 102 h 172"/>
                  <a:gd name="T20" fmla="*/ 228 w 250"/>
                  <a:gd name="T21" fmla="*/ 1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172">
                    <a:moveTo>
                      <a:pt x="228" y="166"/>
                    </a:moveTo>
                    <a:cubicBezTo>
                      <a:pt x="228" y="166"/>
                      <a:pt x="250" y="160"/>
                      <a:pt x="155" y="86"/>
                    </a:cubicBezTo>
                    <a:cubicBezTo>
                      <a:pt x="155" y="86"/>
                      <a:pt x="156" y="75"/>
                      <a:pt x="144" y="77"/>
                    </a:cubicBezTo>
                    <a:cubicBezTo>
                      <a:pt x="144" y="77"/>
                      <a:pt x="72" y="19"/>
                      <a:pt x="17" y="0"/>
                    </a:cubicBezTo>
                    <a:cubicBezTo>
                      <a:pt x="17" y="0"/>
                      <a:pt x="0" y="4"/>
                      <a:pt x="5" y="17"/>
                    </a:cubicBezTo>
                    <a:cubicBezTo>
                      <a:pt x="5" y="17"/>
                      <a:pt x="30" y="71"/>
                      <a:pt x="103" y="128"/>
                    </a:cubicBezTo>
                    <a:cubicBezTo>
                      <a:pt x="103" y="128"/>
                      <a:pt x="113" y="146"/>
                      <a:pt x="125" y="140"/>
                    </a:cubicBezTo>
                    <a:cubicBezTo>
                      <a:pt x="125" y="140"/>
                      <a:pt x="121" y="138"/>
                      <a:pt x="113" y="120"/>
                    </a:cubicBezTo>
                    <a:cubicBezTo>
                      <a:pt x="113" y="120"/>
                      <a:pt x="121" y="100"/>
                      <a:pt x="128" y="102"/>
                    </a:cubicBezTo>
                    <a:cubicBezTo>
                      <a:pt x="128" y="102"/>
                      <a:pt x="128" y="102"/>
                      <a:pt x="135" y="102"/>
                    </a:cubicBezTo>
                    <a:cubicBezTo>
                      <a:pt x="135" y="102"/>
                      <a:pt x="207" y="172"/>
                      <a:pt x="228" y="166"/>
                    </a:cubicBezTo>
                    <a:close/>
                  </a:path>
                </a:pathLst>
              </a:custGeom>
              <a:solidFill>
                <a:srgbClr val="CC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ïśliḍè"/>
              <p:cNvSpPr/>
              <p:nvPr/>
            </p:nvSpPr>
            <p:spPr bwMode="auto">
              <a:xfrm>
                <a:off x="10883900" y="4524375"/>
                <a:ext cx="1258888" cy="1092200"/>
              </a:xfrm>
              <a:custGeom>
                <a:avLst/>
                <a:gdLst>
                  <a:gd name="T0" fmla="*/ 485 w 485"/>
                  <a:gd name="T1" fmla="*/ 389 h 421"/>
                  <a:gd name="T2" fmla="*/ 32 w 485"/>
                  <a:gd name="T3" fmla="*/ 0 h 421"/>
                  <a:gd name="T4" fmla="*/ 0 w 485"/>
                  <a:gd name="T5" fmla="*/ 35 h 421"/>
                  <a:gd name="T6" fmla="*/ 450 w 485"/>
                  <a:gd name="T7" fmla="*/ 421 h 421"/>
                  <a:gd name="T8" fmla="*/ 485 w 485"/>
                  <a:gd name="T9" fmla="*/ 389 h 421"/>
                </a:gdLst>
                <a:ahLst/>
                <a:cxnLst>
                  <a:cxn ang="0">
                    <a:pos x="T0" y="T1"/>
                  </a:cxn>
                  <a:cxn ang="0">
                    <a:pos x="T2" y="T3"/>
                  </a:cxn>
                  <a:cxn ang="0">
                    <a:pos x="T4" y="T5"/>
                  </a:cxn>
                  <a:cxn ang="0">
                    <a:pos x="T6" y="T7"/>
                  </a:cxn>
                  <a:cxn ang="0">
                    <a:pos x="T8" y="T9"/>
                  </a:cxn>
                </a:cxnLst>
                <a:rect l="0" t="0" r="r" b="b"/>
                <a:pathLst>
                  <a:path w="485" h="421">
                    <a:moveTo>
                      <a:pt x="485" y="389"/>
                    </a:moveTo>
                    <a:cubicBezTo>
                      <a:pt x="32" y="0"/>
                      <a:pt x="32" y="0"/>
                      <a:pt x="32" y="0"/>
                    </a:cubicBezTo>
                    <a:cubicBezTo>
                      <a:pt x="32" y="0"/>
                      <a:pt x="2" y="9"/>
                      <a:pt x="0" y="35"/>
                    </a:cubicBezTo>
                    <a:cubicBezTo>
                      <a:pt x="450" y="421"/>
                      <a:pt x="450" y="421"/>
                      <a:pt x="450" y="421"/>
                    </a:cubicBezTo>
                    <a:cubicBezTo>
                      <a:pt x="450" y="421"/>
                      <a:pt x="456" y="390"/>
                      <a:pt x="485" y="389"/>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ïṧļíde"/>
              <p:cNvSpPr/>
              <p:nvPr/>
            </p:nvSpPr>
            <p:spPr bwMode="auto">
              <a:xfrm>
                <a:off x="10909300" y="4538663"/>
                <a:ext cx="1198563" cy="1017588"/>
              </a:xfrm>
              <a:custGeom>
                <a:avLst/>
                <a:gdLst>
                  <a:gd name="T0" fmla="*/ 462 w 462"/>
                  <a:gd name="T1" fmla="*/ 387 h 392"/>
                  <a:gd name="T2" fmla="*/ 9 w 462"/>
                  <a:gd name="T3" fmla="*/ 0 h 392"/>
                  <a:gd name="T4" fmla="*/ 0 w 462"/>
                  <a:gd name="T5" fmla="*/ 8 h 392"/>
                  <a:gd name="T6" fmla="*/ 453 w 462"/>
                  <a:gd name="T7" fmla="*/ 392 h 392"/>
                  <a:gd name="T8" fmla="*/ 462 w 462"/>
                  <a:gd name="T9" fmla="*/ 387 h 392"/>
                </a:gdLst>
                <a:ahLst/>
                <a:cxnLst>
                  <a:cxn ang="0">
                    <a:pos x="T0" y="T1"/>
                  </a:cxn>
                  <a:cxn ang="0">
                    <a:pos x="T2" y="T3"/>
                  </a:cxn>
                  <a:cxn ang="0">
                    <a:pos x="T4" y="T5"/>
                  </a:cxn>
                  <a:cxn ang="0">
                    <a:pos x="T6" y="T7"/>
                  </a:cxn>
                  <a:cxn ang="0">
                    <a:pos x="T8" y="T9"/>
                  </a:cxn>
                </a:cxnLst>
                <a:rect l="0" t="0" r="r" b="b"/>
                <a:pathLst>
                  <a:path w="462" h="392">
                    <a:moveTo>
                      <a:pt x="462" y="387"/>
                    </a:moveTo>
                    <a:cubicBezTo>
                      <a:pt x="9" y="0"/>
                      <a:pt x="9" y="0"/>
                      <a:pt x="9" y="0"/>
                    </a:cubicBezTo>
                    <a:cubicBezTo>
                      <a:pt x="0" y="8"/>
                      <a:pt x="0" y="8"/>
                      <a:pt x="0" y="8"/>
                    </a:cubicBezTo>
                    <a:cubicBezTo>
                      <a:pt x="453" y="392"/>
                      <a:pt x="453" y="392"/>
                      <a:pt x="453" y="392"/>
                    </a:cubicBezTo>
                    <a:cubicBezTo>
                      <a:pt x="453" y="392"/>
                      <a:pt x="456" y="389"/>
                      <a:pt x="462" y="387"/>
                    </a:cubicBez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iṩ1íḍê"/>
              <p:cNvSpPr/>
              <p:nvPr/>
            </p:nvSpPr>
            <p:spPr bwMode="auto">
              <a:xfrm>
                <a:off x="12050713" y="5526088"/>
                <a:ext cx="92075" cy="90488"/>
              </a:xfrm>
              <a:custGeom>
                <a:avLst/>
                <a:gdLst>
                  <a:gd name="T0" fmla="*/ 35 w 35"/>
                  <a:gd name="T1" fmla="*/ 3 h 35"/>
                  <a:gd name="T2" fmla="*/ 0 w 35"/>
                  <a:gd name="T3" fmla="*/ 35 h 35"/>
                  <a:gd name="T4" fmla="*/ 35 w 35"/>
                  <a:gd name="T5" fmla="*/ 3 h 35"/>
                </a:gdLst>
                <a:ahLst/>
                <a:cxnLst>
                  <a:cxn ang="0">
                    <a:pos x="T0" y="T1"/>
                  </a:cxn>
                  <a:cxn ang="0">
                    <a:pos x="T2" y="T3"/>
                  </a:cxn>
                  <a:cxn ang="0">
                    <a:pos x="T4" y="T5"/>
                  </a:cxn>
                </a:cxnLst>
                <a:rect l="0" t="0" r="r" b="b"/>
                <a:pathLst>
                  <a:path w="35" h="35">
                    <a:moveTo>
                      <a:pt x="35" y="3"/>
                    </a:moveTo>
                    <a:cubicBezTo>
                      <a:pt x="35" y="3"/>
                      <a:pt x="26" y="34"/>
                      <a:pt x="0" y="35"/>
                    </a:cubicBezTo>
                    <a:cubicBezTo>
                      <a:pt x="0" y="35"/>
                      <a:pt x="8" y="0"/>
                      <a:pt x="35" y="3"/>
                    </a:cubicBezTo>
                    <a:close/>
                  </a:path>
                </a:pathLst>
              </a:custGeom>
              <a:solidFill>
                <a:srgbClr val="D3465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ïṡľíḍé"/>
              <p:cNvSpPr/>
              <p:nvPr/>
            </p:nvSpPr>
            <p:spPr bwMode="auto">
              <a:xfrm>
                <a:off x="10336212" y="4656138"/>
                <a:ext cx="1693863" cy="1103313"/>
              </a:xfrm>
              <a:custGeom>
                <a:avLst/>
                <a:gdLst>
                  <a:gd name="T0" fmla="*/ 646 w 653"/>
                  <a:gd name="T1" fmla="*/ 382 h 425"/>
                  <a:gd name="T2" fmla="*/ 643 w 653"/>
                  <a:gd name="T3" fmla="*/ 384 h 425"/>
                  <a:gd name="T4" fmla="*/ 646 w 653"/>
                  <a:gd name="T5" fmla="*/ 382 h 425"/>
                  <a:gd name="T6" fmla="*/ 168 w 653"/>
                  <a:gd name="T7" fmla="*/ 79 h 425"/>
                  <a:gd name="T8" fmla="*/ 150 w 653"/>
                  <a:gd name="T9" fmla="*/ 61 h 425"/>
                  <a:gd name="T10" fmla="*/ 15 w 653"/>
                  <a:gd name="T11" fmla="*/ 1 h 425"/>
                  <a:gd name="T12" fmla="*/ 2 w 653"/>
                  <a:gd name="T13" fmla="*/ 17 h 425"/>
                  <a:gd name="T14" fmla="*/ 113 w 653"/>
                  <a:gd name="T15" fmla="*/ 116 h 425"/>
                  <a:gd name="T16" fmla="*/ 125 w 653"/>
                  <a:gd name="T17" fmla="*/ 124 h 425"/>
                  <a:gd name="T18" fmla="*/ 223 w 653"/>
                  <a:gd name="T19" fmla="*/ 171 h 425"/>
                  <a:gd name="T20" fmla="*/ 626 w 653"/>
                  <a:gd name="T21" fmla="*/ 425 h 425"/>
                  <a:gd name="T22" fmla="*/ 646 w 653"/>
                  <a:gd name="T23" fmla="*/ 382 h 425"/>
                  <a:gd name="T24" fmla="*/ 642 w 653"/>
                  <a:gd name="T25" fmla="*/ 384 h 425"/>
                  <a:gd name="T26" fmla="*/ 642 w 653"/>
                  <a:gd name="T27" fmla="*/ 385 h 425"/>
                  <a:gd name="T28" fmla="*/ 642 w 653"/>
                  <a:gd name="T29" fmla="*/ 384 h 425"/>
                  <a:gd name="T30" fmla="*/ 168 w 653"/>
                  <a:gd name="T31" fmla="*/ 79 h 425"/>
                  <a:gd name="T32" fmla="*/ 165 w 653"/>
                  <a:gd name="T33" fmla="*/ 78 h 425"/>
                  <a:gd name="T34" fmla="*/ 168 w 653"/>
                  <a:gd name="T35" fmla="*/ 79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3" h="425">
                    <a:moveTo>
                      <a:pt x="646" y="382"/>
                    </a:moveTo>
                    <a:cubicBezTo>
                      <a:pt x="646" y="382"/>
                      <a:pt x="645" y="383"/>
                      <a:pt x="643" y="384"/>
                    </a:cubicBezTo>
                    <a:cubicBezTo>
                      <a:pt x="645" y="383"/>
                      <a:pt x="646" y="382"/>
                      <a:pt x="646" y="382"/>
                    </a:cubicBezTo>
                    <a:cubicBezTo>
                      <a:pt x="168" y="79"/>
                      <a:pt x="168" y="79"/>
                      <a:pt x="168" y="79"/>
                    </a:cubicBezTo>
                    <a:cubicBezTo>
                      <a:pt x="170" y="66"/>
                      <a:pt x="150" y="61"/>
                      <a:pt x="150" y="61"/>
                    </a:cubicBezTo>
                    <a:cubicBezTo>
                      <a:pt x="74" y="9"/>
                      <a:pt x="15" y="1"/>
                      <a:pt x="15" y="1"/>
                    </a:cubicBezTo>
                    <a:cubicBezTo>
                      <a:pt x="0" y="0"/>
                      <a:pt x="2" y="17"/>
                      <a:pt x="2" y="17"/>
                    </a:cubicBezTo>
                    <a:cubicBezTo>
                      <a:pt x="36" y="64"/>
                      <a:pt x="113" y="116"/>
                      <a:pt x="113" y="116"/>
                    </a:cubicBezTo>
                    <a:cubicBezTo>
                      <a:pt x="114" y="128"/>
                      <a:pt x="125" y="124"/>
                      <a:pt x="125" y="124"/>
                    </a:cubicBezTo>
                    <a:cubicBezTo>
                      <a:pt x="213" y="185"/>
                      <a:pt x="222" y="174"/>
                      <a:pt x="223" y="171"/>
                    </a:cubicBezTo>
                    <a:cubicBezTo>
                      <a:pt x="626" y="425"/>
                      <a:pt x="626" y="425"/>
                      <a:pt x="626" y="425"/>
                    </a:cubicBezTo>
                    <a:cubicBezTo>
                      <a:pt x="626" y="425"/>
                      <a:pt x="653" y="406"/>
                      <a:pt x="646" y="382"/>
                    </a:cubicBezTo>
                    <a:close/>
                    <a:moveTo>
                      <a:pt x="642" y="384"/>
                    </a:moveTo>
                    <a:cubicBezTo>
                      <a:pt x="642" y="384"/>
                      <a:pt x="642" y="385"/>
                      <a:pt x="642" y="385"/>
                    </a:cubicBezTo>
                    <a:cubicBezTo>
                      <a:pt x="642" y="385"/>
                      <a:pt x="642" y="384"/>
                      <a:pt x="642" y="384"/>
                    </a:cubicBezTo>
                    <a:close/>
                    <a:moveTo>
                      <a:pt x="168" y="79"/>
                    </a:moveTo>
                    <a:cubicBezTo>
                      <a:pt x="165" y="78"/>
                      <a:pt x="165" y="78"/>
                      <a:pt x="165" y="78"/>
                    </a:cubicBezTo>
                    <a:cubicBezTo>
                      <a:pt x="167" y="79"/>
                      <a:pt x="168" y="79"/>
                      <a:pt x="168" y="79"/>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ïṧľîḋè"/>
              <p:cNvSpPr/>
              <p:nvPr/>
            </p:nvSpPr>
            <p:spPr bwMode="auto">
              <a:xfrm>
                <a:off x="10639425" y="4767263"/>
                <a:ext cx="1365250" cy="935038"/>
              </a:xfrm>
              <a:custGeom>
                <a:avLst/>
                <a:gdLst>
                  <a:gd name="T0" fmla="*/ 506 w 526"/>
                  <a:gd name="T1" fmla="*/ 360 h 360"/>
                  <a:gd name="T2" fmla="*/ 0 w 526"/>
                  <a:gd name="T3" fmla="*/ 41 h 360"/>
                  <a:gd name="T4" fmla="*/ 25 w 526"/>
                  <a:gd name="T5" fmla="*/ 0 h 360"/>
                  <a:gd name="T6" fmla="*/ 526 w 526"/>
                  <a:gd name="T7" fmla="*/ 317 h 360"/>
                  <a:gd name="T8" fmla="*/ 506 w 526"/>
                  <a:gd name="T9" fmla="*/ 360 h 360"/>
                </a:gdLst>
                <a:ahLst/>
                <a:cxnLst>
                  <a:cxn ang="0">
                    <a:pos x="T0" y="T1"/>
                  </a:cxn>
                  <a:cxn ang="0">
                    <a:pos x="T2" y="T3"/>
                  </a:cxn>
                  <a:cxn ang="0">
                    <a:pos x="T4" y="T5"/>
                  </a:cxn>
                  <a:cxn ang="0">
                    <a:pos x="T6" y="T7"/>
                  </a:cxn>
                  <a:cxn ang="0">
                    <a:pos x="T8" y="T9"/>
                  </a:cxn>
                </a:cxnLst>
                <a:rect l="0" t="0" r="r" b="b"/>
                <a:pathLst>
                  <a:path w="526" h="360">
                    <a:moveTo>
                      <a:pt x="506" y="360"/>
                    </a:moveTo>
                    <a:cubicBezTo>
                      <a:pt x="0" y="41"/>
                      <a:pt x="0" y="41"/>
                      <a:pt x="0" y="41"/>
                    </a:cubicBezTo>
                    <a:cubicBezTo>
                      <a:pt x="0" y="41"/>
                      <a:pt x="1" y="10"/>
                      <a:pt x="25" y="0"/>
                    </a:cubicBezTo>
                    <a:cubicBezTo>
                      <a:pt x="526" y="317"/>
                      <a:pt x="526" y="317"/>
                      <a:pt x="526" y="317"/>
                    </a:cubicBezTo>
                    <a:cubicBezTo>
                      <a:pt x="526" y="317"/>
                      <a:pt x="499" y="332"/>
                      <a:pt x="506" y="360"/>
                    </a:cubicBezTo>
                    <a:close/>
                  </a:path>
                </a:pathLst>
              </a:custGeom>
              <a:solidFill>
                <a:srgbClr val="FBB0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íşlíḓê"/>
              <p:cNvSpPr/>
              <p:nvPr/>
            </p:nvSpPr>
            <p:spPr bwMode="auto">
              <a:xfrm>
                <a:off x="10629900" y="4827588"/>
                <a:ext cx="1343025" cy="817563"/>
              </a:xfrm>
              <a:custGeom>
                <a:avLst/>
                <a:gdLst>
                  <a:gd name="T0" fmla="*/ 518 w 518"/>
                  <a:gd name="T1" fmla="*/ 308 h 315"/>
                  <a:gd name="T2" fmla="*/ 8 w 518"/>
                  <a:gd name="T3" fmla="*/ 0 h 315"/>
                  <a:gd name="T4" fmla="*/ 0 w 518"/>
                  <a:gd name="T5" fmla="*/ 9 h 315"/>
                  <a:gd name="T6" fmla="*/ 510 w 518"/>
                  <a:gd name="T7" fmla="*/ 315 h 315"/>
                  <a:gd name="T8" fmla="*/ 518 w 518"/>
                  <a:gd name="T9" fmla="*/ 308 h 315"/>
                </a:gdLst>
                <a:ahLst/>
                <a:cxnLst>
                  <a:cxn ang="0">
                    <a:pos x="T0" y="T1"/>
                  </a:cxn>
                  <a:cxn ang="0">
                    <a:pos x="T2" y="T3"/>
                  </a:cxn>
                  <a:cxn ang="0">
                    <a:pos x="T4" y="T5"/>
                  </a:cxn>
                  <a:cxn ang="0">
                    <a:pos x="T6" y="T7"/>
                  </a:cxn>
                  <a:cxn ang="0">
                    <a:pos x="T8" y="T9"/>
                  </a:cxn>
                </a:cxnLst>
                <a:rect l="0" t="0" r="r" b="b"/>
                <a:pathLst>
                  <a:path w="518" h="315">
                    <a:moveTo>
                      <a:pt x="518" y="308"/>
                    </a:moveTo>
                    <a:cubicBezTo>
                      <a:pt x="8" y="0"/>
                      <a:pt x="8" y="0"/>
                      <a:pt x="8" y="0"/>
                    </a:cubicBezTo>
                    <a:cubicBezTo>
                      <a:pt x="0" y="9"/>
                      <a:pt x="0" y="9"/>
                      <a:pt x="0" y="9"/>
                    </a:cubicBezTo>
                    <a:cubicBezTo>
                      <a:pt x="510" y="315"/>
                      <a:pt x="510" y="315"/>
                      <a:pt x="510" y="315"/>
                    </a:cubicBezTo>
                    <a:cubicBezTo>
                      <a:pt x="510" y="315"/>
                      <a:pt x="512" y="311"/>
                      <a:pt x="518" y="308"/>
                    </a:cubicBezTo>
                    <a:close/>
                  </a:path>
                </a:pathLst>
              </a:custGeom>
              <a:solidFill>
                <a:srgbClr val="F793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ïsľïḑè"/>
              <p:cNvSpPr/>
              <p:nvPr/>
            </p:nvSpPr>
            <p:spPr bwMode="auto">
              <a:xfrm>
                <a:off x="10328275" y="4598988"/>
                <a:ext cx="581025" cy="498475"/>
              </a:xfrm>
              <a:custGeom>
                <a:avLst/>
                <a:gdLst>
                  <a:gd name="T0" fmla="*/ 223 w 224"/>
                  <a:gd name="T1" fmla="*/ 171 h 192"/>
                  <a:gd name="T2" fmla="*/ 125 w 224"/>
                  <a:gd name="T3" fmla="*/ 124 h 192"/>
                  <a:gd name="T4" fmla="*/ 113 w 224"/>
                  <a:gd name="T5" fmla="*/ 117 h 192"/>
                  <a:gd name="T6" fmla="*/ 2 w 224"/>
                  <a:gd name="T7" fmla="*/ 17 h 192"/>
                  <a:gd name="T8" fmla="*/ 15 w 224"/>
                  <a:gd name="T9" fmla="*/ 1 h 192"/>
                  <a:gd name="T10" fmla="*/ 150 w 224"/>
                  <a:gd name="T11" fmla="*/ 62 h 192"/>
                  <a:gd name="T12" fmla="*/ 168 w 224"/>
                  <a:gd name="T13" fmla="*/ 80 h 192"/>
                  <a:gd name="T14" fmla="*/ 144 w 224"/>
                  <a:gd name="T15" fmla="*/ 74 h 192"/>
                  <a:gd name="T16" fmla="*/ 132 w 224"/>
                  <a:gd name="T17" fmla="*/ 94 h 192"/>
                  <a:gd name="T18" fmla="*/ 134 w 224"/>
                  <a:gd name="T19" fmla="*/ 100 h 192"/>
                  <a:gd name="T20" fmla="*/ 223 w 224"/>
                  <a:gd name="T21" fmla="*/ 17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192">
                    <a:moveTo>
                      <a:pt x="223" y="171"/>
                    </a:moveTo>
                    <a:cubicBezTo>
                      <a:pt x="223" y="171"/>
                      <a:pt x="224" y="192"/>
                      <a:pt x="125" y="124"/>
                    </a:cubicBezTo>
                    <a:cubicBezTo>
                      <a:pt x="125" y="124"/>
                      <a:pt x="114" y="128"/>
                      <a:pt x="113" y="117"/>
                    </a:cubicBezTo>
                    <a:cubicBezTo>
                      <a:pt x="113" y="117"/>
                      <a:pt x="36" y="64"/>
                      <a:pt x="2" y="17"/>
                    </a:cubicBezTo>
                    <a:cubicBezTo>
                      <a:pt x="2" y="17"/>
                      <a:pt x="0" y="0"/>
                      <a:pt x="15" y="1"/>
                    </a:cubicBezTo>
                    <a:cubicBezTo>
                      <a:pt x="15" y="1"/>
                      <a:pt x="74" y="9"/>
                      <a:pt x="150" y="62"/>
                    </a:cubicBezTo>
                    <a:cubicBezTo>
                      <a:pt x="150" y="62"/>
                      <a:pt x="170" y="66"/>
                      <a:pt x="168" y="80"/>
                    </a:cubicBezTo>
                    <a:cubicBezTo>
                      <a:pt x="168" y="80"/>
                      <a:pt x="165" y="76"/>
                      <a:pt x="144" y="74"/>
                    </a:cubicBezTo>
                    <a:cubicBezTo>
                      <a:pt x="144" y="74"/>
                      <a:pt x="128" y="87"/>
                      <a:pt x="132" y="94"/>
                    </a:cubicBezTo>
                    <a:cubicBezTo>
                      <a:pt x="132" y="94"/>
                      <a:pt x="133" y="93"/>
                      <a:pt x="134" y="100"/>
                    </a:cubicBezTo>
                    <a:cubicBezTo>
                      <a:pt x="134" y="100"/>
                      <a:pt x="222" y="148"/>
                      <a:pt x="223" y="17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îṣľïdè"/>
              <p:cNvSpPr/>
              <p:nvPr/>
            </p:nvSpPr>
            <p:spPr bwMode="auto">
              <a:xfrm>
                <a:off x="11923713" y="5589588"/>
                <a:ext cx="98425" cy="112713"/>
              </a:xfrm>
              <a:custGeom>
                <a:avLst/>
                <a:gdLst>
                  <a:gd name="T0" fmla="*/ 11 w 38"/>
                  <a:gd name="T1" fmla="*/ 43 h 43"/>
                  <a:gd name="T2" fmla="*/ 31 w 38"/>
                  <a:gd name="T3" fmla="*/ 0 h 43"/>
                  <a:gd name="T4" fmla="*/ 11 w 38"/>
                  <a:gd name="T5" fmla="*/ 43 h 43"/>
                </a:gdLst>
                <a:ahLst/>
                <a:cxnLst>
                  <a:cxn ang="0">
                    <a:pos x="T0" y="T1"/>
                  </a:cxn>
                  <a:cxn ang="0">
                    <a:pos x="T2" y="T3"/>
                  </a:cxn>
                  <a:cxn ang="0">
                    <a:pos x="T4" y="T5"/>
                  </a:cxn>
                </a:cxnLst>
                <a:rect l="0" t="0" r="r" b="b"/>
                <a:pathLst>
                  <a:path w="38" h="43">
                    <a:moveTo>
                      <a:pt x="11" y="43"/>
                    </a:moveTo>
                    <a:cubicBezTo>
                      <a:pt x="11" y="43"/>
                      <a:pt x="38" y="25"/>
                      <a:pt x="31" y="0"/>
                    </a:cubicBezTo>
                    <a:cubicBezTo>
                      <a:pt x="31" y="0"/>
                      <a:pt x="0" y="18"/>
                      <a:pt x="11" y="4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grpSp>
      <p:sp>
        <p:nvSpPr>
          <p:cNvPr id="5" name="文本框 4"/>
          <p:cNvSpPr txBox="1"/>
          <p:nvPr/>
        </p:nvSpPr>
        <p:spPr>
          <a:xfrm>
            <a:off x="6430010" y="990600"/>
            <a:ext cx="454025" cy="138366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受限空间包括</a:t>
            </a:r>
            <a:endParaRPr lang="zh-CN" altLang="en-US" sz="1400" b="1">
              <a:solidFill>
                <a:srgbClr val="C00000"/>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（2）受限空间作业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107440" y="1251585"/>
            <a:ext cx="11017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预防对策</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1107440" y="1651000"/>
            <a:ext cx="5073650"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（一）开展本质安全化设计，从源头消除受限空间作业风险</a:t>
            </a:r>
            <a:endParaRPr lang="zh-CN" altLang="en-US" sz="1400" b="1">
              <a:solidFill>
                <a:srgbClr val="C00000"/>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3540125" y="2072005"/>
            <a:ext cx="5016500" cy="2538095"/>
          </a:xfrm>
          <a:prstGeom prst="rect">
            <a:avLst/>
          </a:prstGeom>
          <a:noFill/>
        </p:spPr>
        <p:txBody>
          <a:bodyPr wrap="square" rtlCol="0" anchor="t">
            <a:spAutoFit/>
          </a:bodyPr>
          <a:lstStyle/>
          <a:p>
            <a:pP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项目设计阶段考虑避免或减少受限空间作业</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提高自动化监测水平，实行中控室监测</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将受限空间设计为非受限空间</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增加工程控制措施，如强制通风、报警装置、联锁装置等</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开展技术改造，避免或减少受限空间作业</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如果有可能，将受限空间改造为非受限空间</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尽可能减少受限空间作业时间</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增加工程控制措施</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136525" y="2527388"/>
            <a:ext cx="3261360" cy="2392592"/>
            <a:chOff x="3065463" y="1652588"/>
            <a:chExt cx="5756275" cy="4222751"/>
          </a:xfrm>
        </p:grpSpPr>
        <p:sp>
          <p:nvSpPr>
            <p:cNvPr id="58" name="ï$ļíde"/>
            <p:cNvSpPr/>
            <p:nvPr/>
          </p:nvSpPr>
          <p:spPr bwMode="auto">
            <a:xfrm>
              <a:off x="7112001" y="1770063"/>
              <a:ext cx="811213" cy="119063"/>
            </a:xfrm>
            <a:custGeom>
              <a:avLst/>
              <a:gdLst>
                <a:gd name="T0" fmla="*/ 4 w 511"/>
                <a:gd name="T1" fmla="*/ 75 h 75"/>
                <a:gd name="T2" fmla="*/ 0 w 511"/>
                <a:gd name="T3" fmla="*/ 46 h 75"/>
                <a:gd name="T4" fmla="*/ 508 w 511"/>
                <a:gd name="T5" fmla="*/ 0 h 75"/>
                <a:gd name="T6" fmla="*/ 511 w 511"/>
                <a:gd name="T7" fmla="*/ 29 h 75"/>
                <a:gd name="T8" fmla="*/ 4 w 511"/>
                <a:gd name="T9" fmla="*/ 75 h 75"/>
              </a:gdLst>
              <a:ahLst/>
              <a:cxnLst>
                <a:cxn ang="0">
                  <a:pos x="T0" y="T1"/>
                </a:cxn>
                <a:cxn ang="0">
                  <a:pos x="T2" y="T3"/>
                </a:cxn>
                <a:cxn ang="0">
                  <a:pos x="T4" y="T5"/>
                </a:cxn>
                <a:cxn ang="0">
                  <a:pos x="T6" y="T7"/>
                </a:cxn>
                <a:cxn ang="0">
                  <a:pos x="T8" y="T9"/>
                </a:cxn>
              </a:cxnLst>
              <a:rect l="0" t="0" r="r" b="b"/>
              <a:pathLst>
                <a:path w="511" h="75">
                  <a:moveTo>
                    <a:pt x="4" y="75"/>
                  </a:moveTo>
                  <a:lnTo>
                    <a:pt x="0" y="46"/>
                  </a:lnTo>
                  <a:lnTo>
                    <a:pt x="508" y="0"/>
                  </a:lnTo>
                  <a:lnTo>
                    <a:pt x="511" y="29"/>
                  </a:lnTo>
                  <a:lnTo>
                    <a:pt x="4" y="75"/>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ïṣḷíḓe"/>
            <p:cNvSpPr/>
            <p:nvPr/>
          </p:nvSpPr>
          <p:spPr bwMode="auto">
            <a:xfrm>
              <a:off x="7112001" y="1954213"/>
              <a:ext cx="811213" cy="117475"/>
            </a:xfrm>
            <a:custGeom>
              <a:avLst/>
              <a:gdLst>
                <a:gd name="T0" fmla="*/ 508 w 511"/>
                <a:gd name="T1" fmla="*/ 74 h 74"/>
                <a:gd name="T2" fmla="*/ 0 w 511"/>
                <a:gd name="T3" fmla="*/ 29 h 74"/>
                <a:gd name="T4" fmla="*/ 4 w 511"/>
                <a:gd name="T5" fmla="*/ 0 h 74"/>
                <a:gd name="T6" fmla="*/ 511 w 511"/>
                <a:gd name="T7" fmla="*/ 45 h 74"/>
                <a:gd name="T8" fmla="*/ 508 w 511"/>
                <a:gd name="T9" fmla="*/ 74 h 74"/>
              </a:gdLst>
              <a:ahLst/>
              <a:cxnLst>
                <a:cxn ang="0">
                  <a:pos x="T0" y="T1"/>
                </a:cxn>
                <a:cxn ang="0">
                  <a:pos x="T2" y="T3"/>
                </a:cxn>
                <a:cxn ang="0">
                  <a:pos x="T4" y="T5"/>
                </a:cxn>
                <a:cxn ang="0">
                  <a:pos x="T6" y="T7"/>
                </a:cxn>
                <a:cxn ang="0">
                  <a:pos x="T8" y="T9"/>
                </a:cxn>
              </a:cxnLst>
              <a:rect l="0" t="0" r="r" b="b"/>
              <a:pathLst>
                <a:path w="511" h="74">
                  <a:moveTo>
                    <a:pt x="508" y="74"/>
                  </a:moveTo>
                  <a:lnTo>
                    <a:pt x="0" y="29"/>
                  </a:lnTo>
                  <a:lnTo>
                    <a:pt x="4" y="0"/>
                  </a:lnTo>
                  <a:lnTo>
                    <a:pt x="511" y="45"/>
                  </a:lnTo>
                  <a:lnTo>
                    <a:pt x="508" y="74"/>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îSḻïḑê"/>
            <p:cNvSpPr/>
            <p:nvPr/>
          </p:nvSpPr>
          <p:spPr bwMode="auto">
            <a:xfrm>
              <a:off x="7051676" y="1827213"/>
              <a:ext cx="176213" cy="173038"/>
            </a:xfrm>
            <a:prstGeom prst="ellipse">
              <a:avLst/>
            </a:pr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ísḷïḑè"/>
            <p:cNvSpPr/>
            <p:nvPr/>
          </p:nvSpPr>
          <p:spPr bwMode="auto">
            <a:xfrm>
              <a:off x="7691438" y="1793876"/>
              <a:ext cx="46038" cy="23495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2" name="îṥľïḍe"/>
            <p:cNvSpPr/>
            <p:nvPr/>
          </p:nvSpPr>
          <p:spPr bwMode="auto">
            <a:xfrm>
              <a:off x="7461251" y="1843088"/>
              <a:ext cx="46038" cy="163513"/>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3" name="ïśḻïďè"/>
            <p:cNvSpPr/>
            <p:nvPr/>
          </p:nvSpPr>
          <p:spPr bwMode="auto">
            <a:xfrm>
              <a:off x="7118351" y="1925638"/>
              <a:ext cx="22225" cy="192563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 name="ïṡļidè"/>
            <p:cNvSpPr/>
            <p:nvPr/>
          </p:nvSpPr>
          <p:spPr bwMode="auto">
            <a:xfrm>
              <a:off x="3065463" y="3800476"/>
              <a:ext cx="857250"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 name="îṧ1íḋè"/>
            <p:cNvSpPr/>
            <p:nvPr/>
          </p:nvSpPr>
          <p:spPr bwMode="auto">
            <a:xfrm>
              <a:off x="3195638" y="4760913"/>
              <a:ext cx="496888"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 name="îşḻiḋe"/>
            <p:cNvSpPr/>
            <p:nvPr/>
          </p:nvSpPr>
          <p:spPr bwMode="auto">
            <a:xfrm>
              <a:off x="3195638" y="5094288"/>
              <a:ext cx="496888"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 name="ïšḷiḑè"/>
            <p:cNvSpPr/>
            <p:nvPr/>
          </p:nvSpPr>
          <p:spPr bwMode="auto">
            <a:xfrm>
              <a:off x="3263901" y="2244726"/>
              <a:ext cx="71438"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 name="ïš1îḑè"/>
            <p:cNvSpPr/>
            <p:nvPr/>
          </p:nvSpPr>
          <p:spPr bwMode="auto">
            <a:xfrm>
              <a:off x="3549651" y="2244726"/>
              <a:ext cx="68263"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 name="íṧlîde"/>
            <p:cNvSpPr/>
            <p:nvPr/>
          </p:nvSpPr>
          <p:spPr bwMode="auto">
            <a:xfrm>
              <a:off x="3267076" y="2244726"/>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 name="iSḻiḍê"/>
            <p:cNvSpPr/>
            <p:nvPr/>
          </p:nvSpPr>
          <p:spPr bwMode="auto">
            <a:xfrm>
              <a:off x="3267076" y="2497138"/>
              <a:ext cx="350838" cy="73025"/>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19"/>
                    <a:pt x="117" y="25"/>
                    <a:pt x="110" y="25"/>
                  </a:cubicBezTo>
                  <a:cubicBezTo>
                    <a:pt x="13" y="25"/>
                    <a:pt x="13" y="25"/>
                    <a:pt x="13" y="25"/>
                  </a:cubicBezTo>
                  <a:cubicBezTo>
                    <a:pt x="6"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1" name="iṡľïḋè"/>
            <p:cNvSpPr/>
            <p:nvPr/>
          </p:nvSpPr>
          <p:spPr bwMode="auto">
            <a:xfrm>
              <a:off x="3267076" y="2754313"/>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 name="iṧ1îḓe"/>
            <p:cNvSpPr/>
            <p:nvPr/>
          </p:nvSpPr>
          <p:spPr bwMode="auto">
            <a:xfrm>
              <a:off x="3267076" y="3006726"/>
              <a:ext cx="350838" cy="71438"/>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20"/>
                    <a:pt x="117" y="25"/>
                    <a:pt x="110" y="25"/>
                  </a:cubicBezTo>
                  <a:cubicBezTo>
                    <a:pt x="13" y="25"/>
                    <a:pt x="13" y="25"/>
                    <a:pt x="13" y="25"/>
                  </a:cubicBezTo>
                  <a:cubicBezTo>
                    <a:pt x="6" y="25"/>
                    <a:pt x="0" y="20"/>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 name="îŝḷiḍe"/>
            <p:cNvSpPr/>
            <p:nvPr/>
          </p:nvSpPr>
          <p:spPr bwMode="auto">
            <a:xfrm>
              <a:off x="3267076" y="3262313"/>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6" y="0"/>
                    <a:pt x="13" y="0"/>
                  </a:cubicBezTo>
                  <a:cubicBezTo>
                    <a:pt x="110" y="0"/>
                    <a:pt x="110" y="0"/>
                    <a:pt x="110" y="0"/>
                  </a:cubicBezTo>
                  <a:cubicBezTo>
                    <a:pt x="117" y="0"/>
                    <a:pt x="122" y="6"/>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 name="íslïdè"/>
            <p:cNvSpPr/>
            <p:nvPr/>
          </p:nvSpPr>
          <p:spPr bwMode="auto">
            <a:xfrm>
              <a:off x="3267076" y="3517901"/>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 name="íSḷïďe"/>
            <p:cNvSpPr/>
            <p:nvPr/>
          </p:nvSpPr>
          <p:spPr bwMode="auto">
            <a:xfrm>
              <a:off x="3971926" y="1652588"/>
              <a:ext cx="71438"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6" name="iŝļïďè"/>
            <p:cNvSpPr/>
            <p:nvPr/>
          </p:nvSpPr>
          <p:spPr bwMode="auto">
            <a:xfrm>
              <a:off x="4257676" y="1652588"/>
              <a:ext cx="68263"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7" name="išļîḋê"/>
            <p:cNvSpPr/>
            <p:nvPr/>
          </p:nvSpPr>
          <p:spPr bwMode="auto">
            <a:xfrm>
              <a:off x="3975101" y="1652588"/>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6" y="0"/>
                    <a:pt x="13" y="0"/>
                  </a:cubicBezTo>
                  <a:cubicBezTo>
                    <a:pt x="110" y="0"/>
                    <a:pt x="110" y="0"/>
                    <a:pt x="110" y="0"/>
                  </a:cubicBezTo>
                  <a:cubicBezTo>
                    <a:pt x="117" y="0"/>
                    <a:pt x="122" y="6"/>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 name="íŝḻiďè"/>
            <p:cNvSpPr/>
            <p:nvPr/>
          </p:nvSpPr>
          <p:spPr bwMode="auto">
            <a:xfrm>
              <a:off x="3975101" y="1908176"/>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 name="îşļîďe"/>
            <p:cNvSpPr/>
            <p:nvPr/>
          </p:nvSpPr>
          <p:spPr bwMode="auto">
            <a:xfrm>
              <a:off x="3975101" y="2162176"/>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6" y="0"/>
                    <a:pt x="13" y="0"/>
                  </a:cubicBezTo>
                  <a:cubicBezTo>
                    <a:pt x="110" y="0"/>
                    <a:pt x="110" y="0"/>
                    <a:pt x="110" y="0"/>
                  </a:cubicBezTo>
                  <a:cubicBezTo>
                    <a:pt x="117" y="0"/>
                    <a:pt x="122" y="6"/>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 name="îṩľïḑè"/>
            <p:cNvSpPr/>
            <p:nvPr/>
          </p:nvSpPr>
          <p:spPr bwMode="auto">
            <a:xfrm>
              <a:off x="3975101" y="2417763"/>
              <a:ext cx="350838" cy="68263"/>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 name="îṩḷiḍe"/>
            <p:cNvSpPr/>
            <p:nvPr/>
          </p:nvSpPr>
          <p:spPr bwMode="auto">
            <a:xfrm>
              <a:off x="3975101" y="2670176"/>
              <a:ext cx="350838" cy="71438"/>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19"/>
                    <a:pt x="117" y="25"/>
                    <a:pt x="110" y="25"/>
                  </a:cubicBezTo>
                  <a:cubicBezTo>
                    <a:pt x="13" y="25"/>
                    <a:pt x="13" y="25"/>
                    <a:pt x="13" y="25"/>
                  </a:cubicBezTo>
                  <a:cubicBezTo>
                    <a:pt x="6"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 name="íŝḷídè"/>
            <p:cNvSpPr/>
            <p:nvPr/>
          </p:nvSpPr>
          <p:spPr bwMode="auto">
            <a:xfrm>
              <a:off x="3975101" y="2925763"/>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 name="îṣḷíḑè"/>
            <p:cNvSpPr/>
            <p:nvPr/>
          </p:nvSpPr>
          <p:spPr bwMode="auto">
            <a:xfrm>
              <a:off x="4714876" y="1871663"/>
              <a:ext cx="71438"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4" name="ís1íḋê"/>
            <p:cNvSpPr/>
            <p:nvPr/>
          </p:nvSpPr>
          <p:spPr bwMode="auto">
            <a:xfrm>
              <a:off x="4999038" y="1871663"/>
              <a:ext cx="69850"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5" name="íṩḻíḋè"/>
            <p:cNvSpPr/>
            <p:nvPr/>
          </p:nvSpPr>
          <p:spPr bwMode="auto">
            <a:xfrm>
              <a:off x="4721226" y="1871663"/>
              <a:ext cx="347663" cy="71438"/>
            </a:xfrm>
            <a:custGeom>
              <a:avLst/>
              <a:gdLst>
                <a:gd name="T0" fmla="*/ 0 w 121"/>
                <a:gd name="T1" fmla="*/ 12 h 25"/>
                <a:gd name="T2" fmla="*/ 0 w 121"/>
                <a:gd name="T3" fmla="*/ 12 h 25"/>
                <a:gd name="T4" fmla="*/ 12 w 121"/>
                <a:gd name="T5" fmla="*/ 0 h 25"/>
                <a:gd name="T6" fmla="*/ 109 w 121"/>
                <a:gd name="T7" fmla="*/ 0 h 25"/>
                <a:gd name="T8" fmla="*/ 121 w 121"/>
                <a:gd name="T9" fmla="*/ 12 h 25"/>
                <a:gd name="T10" fmla="*/ 121 w 121"/>
                <a:gd name="T11" fmla="*/ 12 h 25"/>
                <a:gd name="T12" fmla="*/ 109 w 121"/>
                <a:gd name="T13" fmla="*/ 25 h 25"/>
                <a:gd name="T14" fmla="*/ 12 w 121"/>
                <a:gd name="T15" fmla="*/ 25 h 25"/>
                <a:gd name="T16" fmla="*/ 0 w 121"/>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5">
                  <a:moveTo>
                    <a:pt x="0" y="12"/>
                  </a:moveTo>
                  <a:cubicBezTo>
                    <a:pt x="0" y="12"/>
                    <a:pt x="0" y="12"/>
                    <a:pt x="0" y="12"/>
                  </a:cubicBezTo>
                  <a:cubicBezTo>
                    <a:pt x="0" y="6"/>
                    <a:pt x="5" y="0"/>
                    <a:pt x="12" y="0"/>
                  </a:cubicBezTo>
                  <a:cubicBezTo>
                    <a:pt x="109" y="0"/>
                    <a:pt x="109" y="0"/>
                    <a:pt x="109" y="0"/>
                  </a:cubicBezTo>
                  <a:cubicBezTo>
                    <a:pt x="116" y="0"/>
                    <a:pt x="121" y="6"/>
                    <a:pt x="121" y="12"/>
                  </a:cubicBezTo>
                  <a:cubicBezTo>
                    <a:pt x="121" y="12"/>
                    <a:pt x="121" y="12"/>
                    <a:pt x="121" y="12"/>
                  </a:cubicBezTo>
                  <a:cubicBezTo>
                    <a:pt x="121" y="19"/>
                    <a:pt x="116" y="25"/>
                    <a:pt x="109" y="25"/>
                  </a:cubicBezTo>
                  <a:cubicBezTo>
                    <a:pt x="12" y="25"/>
                    <a:pt x="12" y="25"/>
                    <a:pt x="12" y="25"/>
                  </a:cubicBezTo>
                  <a:cubicBezTo>
                    <a:pt x="5"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 name="ïslídê"/>
            <p:cNvSpPr/>
            <p:nvPr/>
          </p:nvSpPr>
          <p:spPr bwMode="auto">
            <a:xfrm>
              <a:off x="4721226" y="2127251"/>
              <a:ext cx="347663" cy="68263"/>
            </a:xfrm>
            <a:custGeom>
              <a:avLst/>
              <a:gdLst>
                <a:gd name="T0" fmla="*/ 0 w 121"/>
                <a:gd name="T1" fmla="*/ 12 h 24"/>
                <a:gd name="T2" fmla="*/ 0 w 121"/>
                <a:gd name="T3" fmla="*/ 12 h 24"/>
                <a:gd name="T4" fmla="*/ 12 w 121"/>
                <a:gd name="T5" fmla="*/ 0 h 24"/>
                <a:gd name="T6" fmla="*/ 109 w 121"/>
                <a:gd name="T7" fmla="*/ 0 h 24"/>
                <a:gd name="T8" fmla="*/ 121 w 121"/>
                <a:gd name="T9" fmla="*/ 12 h 24"/>
                <a:gd name="T10" fmla="*/ 121 w 121"/>
                <a:gd name="T11" fmla="*/ 12 h 24"/>
                <a:gd name="T12" fmla="*/ 109 w 121"/>
                <a:gd name="T13" fmla="*/ 24 h 24"/>
                <a:gd name="T14" fmla="*/ 12 w 121"/>
                <a:gd name="T15" fmla="*/ 24 h 24"/>
                <a:gd name="T16" fmla="*/ 0 w 121"/>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4">
                  <a:moveTo>
                    <a:pt x="0" y="12"/>
                  </a:moveTo>
                  <a:cubicBezTo>
                    <a:pt x="0" y="12"/>
                    <a:pt x="0" y="12"/>
                    <a:pt x="0" y="12"/>
                  </a:cubicBezTo>
                  <a:cubicBezTo>
                    <a:pt x="0" y="5"/>
                    <a:pt x="5" y="0"/>
                    <a:pt x="12" y="0"/>
                  </a:cubicBezTo>
                  <a:cubicBezTo>
                    <a:pt x="109" y="0"/>
                    <a:pt x="109" y="0"/>
                    <a:pt x="109" y="0"/>
                  </a:cubicBezTo>
                  <a:cubicBezTo>
                    <a:pt x="116" y="0"/>
                    <a:pt x="121" y="5"/>
                    <a:pt x="121" y="12"/>
                  </a:cubicBezTo>
                  <a:cubicBezTo>
                    <a:pt x="121" y="12"/>
                    <a:pt x="121" y="12"/>
                    <a:pt x="121" y="12"/>
                  </a:cubicBezTo>
                  <a:cubicBezTo>
                    <a:pt x="121"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 name="ïślïḓè"/>
            <p:cNvSpPr/>
            <p:nvPr/>
          </p:nvSpPr>
          <p:spPr bwMode="auto">
            <a:xfrm>
              <a:off x="4721226" y="2379663"/>
              <a:ext cx="347663" cy="71438"/>
            </a:xfrm>
            <a:custGeom>
              <a:avLst/>
              <a:gdLst>
                <a:gd name="T0" fmla="*/ 0 w 121"/>
                <a:gd name="T1" fmla="*/ 12 h 25"/>
                <a:gd name="T2" fmla="*/ 0 w 121"/>
                <a:gd name="T3" fmla="*/ 12 h 25"/>
                <a:gd name="T4" fmla="*/ 12 w 121"/>
                <a:gd name="T5" fmla="*/ 0 h 25"/>
                <a:gd name="T6" fmla="*/ 109 w 121"/>
                <a:gd name="T7" fmla="*/ 0 h 25"/>
                <a:gd name="T8" fmla="*/ 121 w 121"/>
                <a:gd name="T9" fmla="*/ 12 h 25"/>
                <a:gd name="T10" fmla="*/ 121 w 121"/>
                <a:gd name="T11" fmla="*/ 12 h 25"/>
                <a:gd name="T12" fmla="*/ 109 w 121"/>
                <a:gd name="T13" fmla="*/ 25 h 25"/>
                <a:gd name="T14" fmla="*/ 12 w 121"/>
                <a:gd name="T15" fmla="*/ 25 h 25"/>
                <a:gd name="T16" fmla="*/ 0 w 121"/>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5">
                  <a:moveTo>
                    <a:pt x="0" y="12"/>
                  </a:moveTo>
                  <a:cubicBezTo>
                    <a:pt x="0" y="12"/>
                    <a:pt x="0" y="12"/>
                    <a:pt x="0" y="12"/>
                  </a:cubicBezTo>
                  <a:cubicBezTo>
                    <a:pt x="0" y="6"/>
                    <a:pt x="5" y="0"/>
                    <a:pt x="12" y="0"/>
                  </a:cubicBezTo>
                  <a:cubicBezTo>
                    <a:pt x="109" y="0"/>
                    <a:pt x="109" y="0"/>
                    <a:pt x="109" y="0"/>
                  </a:cubicBezTo>
                  <a:cubicBezTo>
                    <a:pt x="116" y="0"/>
                    <a:pt x="121" y="6"/>
                    <a:pt x="121" y="12"/>
                  </a:cubicBezTo>
                  <a:cubicBezTo>
                    <a:pt x="121" y="12"/>
                    <a:pt x="121" y="12"/>
                    <a:pt x="121" y="12"/>
                  </a:cubicBezTo>
                  <a:cubicBezTo>
                    <a:pt x="121" y="19"/>
                    <a:pt x="116" y="25"/>
                    <a:pt x="109" y="25"/>
                  </a:cubicBezTo>
                  <a:cubicBezTo>
                    <a:pt x="12" y="25"/>
                    <a:pt x="12" y="25"/>
                    <a:pt x="12" y="25"/>
                  </a:cubicBezTo>
                  <a:cubicBezTo>
                    <a:pt x="5"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 name="ïsḻidè"/>
            <p:cNvSpPr/>
            <p:nvPr/>
          </p:nvSpPr>
          <p:spPr bwMode="auto">
            <a:xfrm>
              <a:off x="4721226" y="2635251"/>
              <a:ext cx="347663" cy="69850"/>
            </a:xfrm>
            <a:custGeom>
              <a:avLst/>
              <a:gdLst>
                <a:gd name="T0" fmla="*/ 0 w 121"/>
                <a:gd name="T1" fmla="*/ 12 h 24"/>
                <a:gd name="T2" fmla="*/ 0 w 121"/>
                <a:gd name="T3" fmla="*/ 12 h 24"/>
                <a:gd name="T4" fmla="*/ 12 w 121"/>
                <a:gd name="T5" fmla="*/ 0 h 24"/>
                <a:gd name="T6" fmla="*/ 109 w 121"/>
                <a:gd name="T7" fmla="*/ 0 h 24"/>
                <a:gd name="T8" fmla="*/ 121 w 121"/>
                <a:gd name="T9" fmla="*/ 12 h 24"/>
                <a:gd name="T10" fmla="*/ 121 w 121"/>
                <a:gd name="T11" fmla="*/ 12 h 24"/>
                <a:gd name="T12" fmla="*/ 109 w 121"/>
                <a:gd name="T13" fmla="*/ 24 h 24"/>
                <a:gd name="T14" fmla="*/ 12 w 121"/>
                <a:gd name="T15" fmla="*/ 24 h 24"/>
                <a:gd name="T16" fmla="*/ 0 w 121"/>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4">
                  <a:moveTo>
                    <a:pt x="0" y="12"/>
                  </a:moveTo>
                  <a:cubicBezTo>
                    <a:pt x="0" y="12"/>
                    <a:pt x="0" y="12"/>
                    <a:pt x="0" y="12"/>
                  </a:cubicBezTo>
                  <a:cubicBezTo>
                    <a:pt x="0" y="5"/>
                    <a:pt x="5" y="0"/>
                    <a:pt x="12" y="0"/>
                  </a:cubicBezTo>
                  <a:cubicBezTo>
                    <a:pt x="109" y="0"/>
                    <a:pt x="109" y="0"/>
                    <a:pt x="109" y="0"/>
                  </a:cubicBezTo>
                  <a:cubicBezTo>
                    <a:pt x="116" y="0"/>
                    <a:pt x="121" y="5"/>
                    <a:pt x="121" y="12"/>
                  </a:cubicBezTo>
                  <a:cubicBezTo>
                    <a:pt x="121" y="12"/>
                    <a:pt x="121" y="12"/>
                    <a:pt x="121" y="12"/>
                  </a:cubicBezTo>
                  <a:cubicBezTo>
                    <a:pt x="121"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 name="ísḻiḑè"/>
            <p:cNvSpPr/>
            <p:nvPr/>
          </p:nvSpPr>
          <p:spPr bwMode="auto">
            <a:xfrm>
              <a:off x="4721226" y="2889251"/>
              <a:ext cx="347663" cy="71438"/>
            </a:xfrm>
            <a:custGeom>
              <a:avLst/>
              <a:gdLst>
                <a:gd name="T0" fmla="*/ 0 w 121"/>
                <a:gd name="T1" fmla="*/ 13 h 25"/>
                <a:gd name="T2" fmla="*/ 0 w 121"/>
                <a:gd name="T3" fmla="*/ 13 h 25"/>
                <a:gd name="T4" fmla="*/ 12 w 121"/>
                <a:gd name="T5" fmla="*/ 0 h 25"/>
                <a:gd name="T6" fmla="*/ 109 w 121"/>
                <a:gd name="T7" fmla="*/ 0 h 25"/>
                <a:gd name="T8" fmla="*/ 121 w 121"/>
                <a:gd name="T9" fmla="*/ 13 h 25"/>
                <a:gd name="T10" fmla="*/ 121 w 121"/>
                <a:gd name="T11" fmla="*/ 13 h 25"/>
                <a:gd name="T12" fmla="*/ 109 w 121"/>
                <a:gd name="T13" fmla="*/ 25 h 25"/>
                <a:gd name="T14" fmla="*/ 12 w 121"/>
                <a:gd name="T15" fmla="*/ 25 h 25"/>
                <a:gd name="T16" fmla="*/ 0 w 121"/>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5">
                  <a:moveTo>
                    <a:pt x="0" y="13"/>
                  </a:moveTo>
                  <a:cubicBezTo>
                    <a:pt x="0" y="13"/>
                    <a:pt x="0" y="13"/>
                    <a:pt x="0" y="13"/>
                  </a:cubicBezTo>
                  <a:cubicBezTo>
                    <a:pt x="0" y="6"/>
                    <a:pt x="5" y="0"/>
                    <a:pt x="12" y="0"/>
                  </a:cubicBezTo>
                  <a:cubicBezTo>
                    <a:pt x="109" y="0"/>
                    <a:pt x="109" y="0"/>
                    <a:pt x="109" y="0"/>
                  </a:cubicBezTo>
                  <a:cubicBezTo>
                    <a:pt x="116" y="0"/>
                    <a:pt x="121" y="6"/>
                    <a:pt x="121" y="13"/>
                  </a:cubicBezTo>
                  <a:cubicBezTo>
                    <a:pt x="121" y="13"/>
                    <a:pt x="121" y="13"/>
                    <a:pt x="121" y="13"/>
                  </a:cubicBezTo>
                  <a:cubicBezTo>
                    <a:pt x="121" y="19"/>
                    <a:pt x="116" y="25"/>
                    <a:pt x="109" y="25"/>
                  </a:cubicBezTo>
                  <a:cubicBezTo>
                    <a:pt x="12" y="25"/>
                    <a:pt x="12" y="25"/>
                    <a:pt x="12" y="25"/>
                  </a:cubicBezTo>
                  <a:cubicBezTo>
                    <a:pt x="5"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 name="iślïḑê"/>
            <p:cNvSpPr/>
            <p:nvPr/>
          </p:nvSpPr>
          <p:spPr bwMode="auto">
            <a:xfrm>
              <a:off x="4721226" y="3144838"/>
              <a:ext cx="347663" cy="68263"/>
            </a:xfrm>
            <a:custGeom>
              <a:avLst/>
              <a:gdLst>
                <a:gd name="T0" fmla="*/ 0 w 121"/>
                <a:gd name="T1" fmla="*/ 12 h 24"/>
                <a:gd name="T2" fmla="*/ 0 w 121"/>
                <a:gd name="T3" fmla="*/ 12 h 24"/>
                <a:gd name="T4" fmla="*/ 12 w 121"/>
                <a:gd name="T5" fmla="*/ 0 h 24"/>
                <a:gd name="T6" fmla="*/ 109 w 121"/>
                <a:gd name="T7" fmla="*/ 0 h 24"/>
                <a:gd name="T8" fmla="*/ 121 w 121"/>
                <a:gd name="T9" fmla="*/ 12 h 24"/>
                <a:gd name="T10" fmla="*/ 121 w 121"/>
                <a:gd name="T11" fmla="*/ 12 h 24"/>
                <a:gd name="T12" fmla="*/ 109 w 121"/>
                <a:gd name="T13" fmla="*/ 24 h 24"/>
                <a:gd name="T14" fmla="*/ 12 w 121"/>
                <a:gd name="T15" fmla="*/ 24 h 24"/>
                <a:gd name="T16" fmla="*/ 0 w 121"/>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4">
                  <a:moveTo>
                    <a:pt x="0" y="12"/>
                  </a:moveTo>
                  <a:cubicBezTo>
                    <a:pt x="0" y="12"/>
                    <a:pt x="0" y="12"/>
                    <a:pt x="0" y="12"/>
                  </a:cubicBezTo>
                  <a:cubicBezTo>
                    <a:pt x="0" y="5"/>
                    <a:pt x="5" y="0"/>
                    <a:pt x="12" y="0"/>
                  </a:cubicBezTo>
                  <a:cubicBezTo>
                    <a:pt x="109" y="0"/>
                    <a:pt x="109" y="0"/>
                    <a:pt x="109" y="0"/>
                  </a:cubicBezTo>
                  <a:cubicBezTo>
                    <a:pt x="116" y="0"/>
                    <a:pt x="121" y="5"/>
                    <a:pt x="121" y="12"/>
                  </a:cubicBezTo>
                  <a:cubicBezTo>
                    <a:pt x="121" y="12"/>
                    <a:pt x="121" y="12"/>
                    <a:pt x="121" y="12"/>
                  </a:cubicBezTo>
                  <a:cubicBezTo>
                    <a:pt x="121"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 name="isľiḍê"/>
            <p:cNvSpPr/>
            <p:nvPr/>
          </p:nvSpPr>
          <p:spPr bwMode="auto">
            <a:xfrm>
              <a:off x="5260976" y="2708276"/>
              <a:ext cx="73025"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2" name="iṡļïḑè"/>
            <p:cNvSpPr/>
            <p:nvPr/>
          </p:nvSpPr>
          <p:spPr bwMode="auto">
            <a:xfrm>
              <a:off x="5546726" y="2708276"/>
              <a:ext cx="68263"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3" name="iṩľïḑe"/>
            <p:cNvSpPr/>
            <p:nvPr/>
          </p:nvSpPr>
          <p:spPr bwMode="auto">
            <a:xfrm>
              <a:off x="5264151" y="2708276"/>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6" y="0"/>
                    <a:pt x="13" y="0"/>
                  </a:cubicBezTo>
                  <a:cubicBezTo>
                    <a:pt x="110" y="0"/>
                    <a:pt x="110" y="0"/>
                    <a:pt x="110" y="0"/>
                  </a:cubicBezTo>
                  <a:cubicBezTo>
                    <a:pt x="117" y="0"/>
                    <a:pt x="122" y="6"/>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 name="iśľîďe"/>
            <p:cNvSpPr/>
            <p:nvPr/>
          </p:nvSpPr>
          <p:spPr bwMode="auto">
            <a:xfrm>
              <a:off x="5264151" y="2963863"/>
              <a:ext cx="350838" cy="68263"/>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 name="îşļïdê"/>
            <p:cNvSpPr/>
            <p:nvPr/>
          </p:nvSpPr>
          <p:spPr bwMode="auto">
            <a:xfrm>
              <a:off x="5264151" y="3216276"/>
              <a:ext cx="350838" cy="71438"/>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19"/>
                    <a:pt x="117" y="25"/>
                    <a:pt x="110" y="25"/>
                  </a:cubicBezTo>
                  <a:cubicBezTo>
                    <a:pt x="13" y="25"/>
                    <a:pt x="13" y="25"/>
                    <a:pt x="13" y="25"/>
                  </a:cubicBezTo>
                  <a:cubicBezTo>
                    <a:pt x="6"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 name="î$ḷíḓé"/>
            <p:cNvSpPr/>
            <p:nvPr/>
          </p:nvSpPr>
          <p:spPr bwMode="auto">
            <a:xfrm>
              <a:off x="5264151" y="3471863"/>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 name="ïṥļïďé"/>
            <p:cNvSpPr/>
            <p:nvPr/>
          </p:nvSpPr>
          <p:spPr bwMode="auto">
            <a:xfrm>
              <a:off x="5264151" y="3725863"/>
              <a:ext cx="350838" cy="71438"/>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19"/>
                    <a:pt x="117" y="25"/>
                    <a:pt x="110" y="25"/>
                  </a:cubicBezTo>
                  <a:cubicBezTo>
                    <a:pt x="13" y="25"/>
                    <a:pt x="13" y="25"/>
                    <a:pt x="13" y="25"/>
                  </a:cubicBezTo>
                  <a:cubicBezTo>
                    <a:pt x="6"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 name="îṩļîďe"/>
            <p:cNvSpPr/>
            <p:nvPr/>
          </p:nvSpPr>
          <p:spPr bwMode="auto">
            <a:xfrm>
              <a:off x="5264151" y="3981451"/>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9" name="ïṩḷiḓè"/>
            <p:cNvSpPr/>
            <p:nvPr/>
          </p:nvSpPr>
          <p:spPr bwMode="auto">
            <a:xfrm>
              <a:off x="7883526" y="1758951"/>
              <a:ext cx="69850"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 name="îṣliḑé"/>
            <p:cNvSpPr/>
            <p:nvPr/>
          </p:nvSpPr>
          <p:spPr bwMode="auto">
            <a:xfrm>
              <a:off x="8166101" y="1758951"/>
              <a:ext cx="71438"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1" name="íṡlïḍè"/>
            <p:cNvSpPr/>
            <p:nvPr/>
          </p:nvSpPr>
          <p:spPr bwMode="auto">
            <a:xfrm>
              <a:off x="7886701" y="1758951"/>
              <a:ext cx="350838" cy="68263"/>
            </a:xfrm>
            <a:custGeom>
              <a:avLst/>
              <a:gdLst>
                <a:gd name="T0" fmla="*/ 0 w 122"/>
                <a:gd name="T1" fmla="*/ 12 h 24"/>
                <a:gd name="T2" fmla="*/ 0 w 122"/>
                <a:gd name="T3" fmla="*/ 12 h 24"/>
                <a:gd name="T4" fmla="*/ 12 w 122"/>
                <a:gd name="T5" fmla="*/ 0 h 24"/>
                <a:gd name="T6" fmla="*/ 109 w 122"/>
                <a:gd name="T7" fmla="*/ 0 h 24"/>
                <a:gd name="T8" fmla="*/ 122 w 122"/>
                <a:gd name="T9" fmla="*/ 12 h 24"/>
                <a:gd name="T10" fmla="*/ 122 w 122"/>
                <a:gd name="T11" fmla="*/ 12 h 24"/>
                <a:gd name="T12" fmla="*/ 109 w 122"/>
                <a:gd name="T13" fmla="*/ 24 h 24"/>
                <a:gd name="T14" fmla="*/ 12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5" y="0"/>
                    <a:pt x="12" y="0"/>
                  </a:cubicBezTo>
                  <a:cubicBezTo>
                    <a:pt x="109" y="0"/>
                    <a:pt x="109" y="0"/>
                    <a:pt x="109" y="0"/>
                  </a:cubicBezTo>
                  <a:cubicBezTo>
                    <a:pt x="116" y="0"/>
                    <a:pt x="122" y="5"/>
                    <a:pt x="122" y="12"/>
                  </a:cubicBezTo>
                  <a:cubicBezTo>
                    <a:pt x="122" y="12"/>
                    <a:pt x="122" y="12"/>
                    <a:pt x="122" y="12"/>
                  </a:cubicBezTo>
                  <a:cubicBezTo>
                    <a:pt x="122"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2" name="îŝḷïďe"/>
            <p:cNvSpPr/>
            <p:nvPr/>
          </p:nvSpPr>
          <p:spPr bwMode="auto">
            <a:xfrm>
              <a:off x="7886701" y="2011363"/>
              <a:ext cx="350838" cy="73025"/>
            </a:xfrm>
            <a:custGeom>
              <a:avLst/>
              <a:gdLst>
                <a:gd name="T0" fmla="*/ 0 w 122"/>
                <a:gd name="T1" fmla="*/ 13 h 25"/>
                <a:gd name="T2" fmla="*/ 0 w 122"/>
                <a:gd name="T3" fmla="*/ 13 h 25"/>
                <a:gd name="T4" fmla="*/ 12 w 122"/>
                <a:gd name="T5" fmla="*/ 0 h 25"/>
                <a:gd name="T6" fmla="*/ 109 w 122"/>
                <a:gd name="T7" fmla="*/ 0 h 25"/>
                <a:gd name="T8" fmla="*/ 122 w 122"/>
                <a:gd name="T9" fmla="*/ 13 h 25"/>
                <a:gd name="T10" fmla="*/ 122 w 122"/>
                <a:gd name="T11" fmla="*/ 13 h 25"/>
                <a:gd name="T12" fmla="*/ 109 w 122"/>
                <a:gd name="T13" fmla="*/ 25 h 25"/>
                <a:gd name="T14" fmla="*/ 12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5" y="0"/>
                    <a:pt x="12" y="0"/>
                  </a:cubicBezTo>
                  <a:cubicBezTo>
                    <a:pt x="109" y="0"/>
                    <a:pt x="109" y="0"/>
                    <a:pt x="109" y="0"/>
                  </a:cubicBezTo>
                  <a:cubicBezTo>
                    <a:pt x="116" y="0"/>
                    <a:pt x="122" y="6"/>
                    <a:pt x="122" y="13"/>
                  </a:cubicBezTo>
                  <a:cubicBezTo>
                    <a:pt x="122" y="13"/>
                    <a:pt x="122" y="13"/>
                    <a:pt x="122" y="13"/>
                  </a:cubicBezTo>
                  <a:cubicBezTo>
                    <a:pt x="122" y="19"/>
                    <a:pt x="116" y="25"/>
                    <a:pt x="109" y="25"/>
                  </a:cubicBezTo>
                  <a:cubicBezTo>
                    <a:pt x="12" y="25"/>
                    <a:pt x="12" y="25"/>
                    <a:pt x="12" y="25"/>
                  </a:cubicBezTo>
                  <a:cubicBezTo>
                    <a:pt x="5"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3" name="î$lîďè"/>
            <p:cNvSpPr/>
            <p:nvPr/>
          </p:nvSpPr>
          <p:spPr bwMode="auto">
            <a:xfrm>
              <a:off x="7886701" y="2268538"/>
              <a:ext cx="350838" cy="71438"/>
            </a:xfrm>
            <a:custGeom>
              <a:avLst/>
              <a:gdLst>
                <a:gd name="T0" fmla="*/ 0 w 122"/>
                <a:gd name="T1" fmla="*/ 12 h 25"/>
                <a:gd name="T2" fmla="*/ 0 w 122"/>
                <a:gd name="T3" fmla="*/ 12 h 25"/>
                <a:gd name="T4" fmla="*/ 12 w 122"/>
                <a:gd name="T5" fmla="*/ 0 h 25"/>
                <a:gd name="T6" fmla="*/ 109 w 122"/>
                <a:gd name="T7" fmla="*/ 0 h 25"/>
                <a:gd name="T8" fmla="*/ 122 w 122"/>
                <a:gd name="T9" fmla="*/ 12 h 25"/>
                <a:gd name="T10" fmla="*/ 122 w 122"/>
                <a:gd name="T11" fmla="*/ 12 h 25"/>
                <a:gd name="T12" fmla="*/ 109 w 122"/>
                <a:gd name="T13" fmla="*/ 25 h 25"/>
                <a:gd name="T14" fmla="*/ 12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5"/>
                    <a:pt x="5" y="0"/>
                    <a:pt x="12" y="0"/>
                  </a:cubicBezTo>
                  <a:cubicBezTo>
                    <a:pt x="109" y="0"/>
                    <a:pt x="109" y="0"/>
                    <a:pt x="109" y="0"/>
                  </a:cubicBezTo>
                  <a:cubicBezTo>
                    <a:pt x="116" y="0"/>
                    <a:pt x="122" y="5"/>
                    <a:pt x="122" y="12"/>
                  </a:cubicBezTo>
                  <a:cubicBezTo>
                    <a:pt x="122" y="12"/>
                    <a:pt x="122" y="12"/>
                    <a:pt x="122" y="12"/>
                  </a:cubicBezTo>
                  <a:cubicBezTo>
                    <a:pt x="122" y="19"/>
                    <a:pt x="116" y="25"/>
                    <a:pt x="109" y="25"/>
                  </a:cubicBezTo>
                  <a:cubicBezTo>
                    <a:pt x="12" y="25"/>
                    <a:pt x="12" y="25"/>
                    <a:pt x="12" y="25"/>
                  </a:cubicBezTo>
                  <a:cubicBezTo>
                    <a:pt x="5"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 name="îşḻíḓé"/>
            <p:cNvSpPr/>
            <p:nvPr/>
          </p:nvSpPr>
          <p:spPr bwMode="auto">
            <a:xfrm>
              <a:off x="7886701" y="2520951"/>
              <a:ext cx="350838" cy="71438"/>
            </a:xfrm>
            <a:custGeom>
              <a:avLst/>
              <a:gdLst>
                <a:gd name="T0" fmla="*/ 0 w 122"/>
                <a:gd name="T1" fmla="*/ 13 h 25"/>
                <a:gd name="T2" fmla="*/ 0 w 122"/>
                <a:gd name="T3" fmla="*/ 13 h 25"/>
                <a:gd name="T4" fmla="*/ 12 w 122"/>
                <a:gd name="T5" fmla="*/ 0 h 25"/>
                <a:gd name="T6" fmla="*/ 109 w 122"/>
                <a:gd name="T7" fmla="*/ 0 h 25"/>
                <a:gd name="T8" fmla="*/ 122 w 122"/>
                <a:gd name="T9" fmla="*/ 13 h 25"/>
                <a:gd name="T10" fmla="*/ 122 w 122"/>
                <a:gd name="T11" fmla="*/ 13 h 25"/>
                <a:gd name="T12" fmla="*/ 109 w 122"/>
                <a:gd name="T13" fmla="*/ 25 h 25"/>
                <a:gd name="T14" fmla="*/ 12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5" y="0"/>
                    <a:pt x="12" y="0"/>
                  </a:cubicBezTo>
                  <a:cubicBezTo>
                    <a:pt x="109" y="0"/>
                    <a:pt x="109" y="0"/>
                    <a:pt x="109" y="0"/>
                  </a:cubicBezTo>
                  <a:cubicBezTo>
                    <a:pt x="116" y="0"/>
                    <a:pt x="122" y="6"/>
                    <a:pt x="122" y="13"/>
                  </a:cubicBezTo>
                  <a:cubicBezTo>
                    <a:pt x="122" y="13"/>
                    <a:pt x="122" y="13"/>
                    <a:pt x="122" y="13"/>
                  </a:cubicBezTo>
                  <a:cubicBezTo>
                    <a:pt x="122" y="20"/>
                    <a:pt x="116" y="25"/>
                    <a:pt x="109" y="25"/>
                  </a:cubicBezTo>
                  <a:cubicBezTo>
                    <a:pt x="12" y="25"/>
                    <a:pt x="12" y="25"/>
                    <a:pt x="12" y="25"/>
                  </a:cubicBezTo>
                  <a:cubicBezTo>
                    <a:pt x="5" y="25"/>
                    <a:pt x="0" y="20"/>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 name="iṥľíḓe"/>
            <p:cNvSpPr/>
            <p:nvPr/>
          </p:nvSpPr>
          <p:spPr bwMode="auto">
            <a:xfrm>
              <a:off x="7886701" y="2776538"/>
              <a:ext cx="350838" cy="71438"/>
            </a:xfrm>
            <a:custGeom>
              <a:avLst/>
              <a:gdLst>
                <a:gd name="T0" fmla="*/ 0 w 122"/>
                <a:gd name="T1" fmla="*/ 12 h 25"/>
                <a:gd name="T2" fmla="*/ 0 w 122"/>
                <a:gd name="T3" fmla="*/ 12 h 25"/>
                <a:gd name="T4" fmla="*/ 12 w 122"/>
                <a:gd name="T5" fmla="*/ 0 h 25"/>
                <a:gd name="T6" fmla="*/ 109 w 122"/>
                <a:gd name="T7" fmla="*/ 0 h 25"/>
                <a:gd name="T8" fmla="*/ 122 w 122"/>
                <a:gd name="T9" fmla="*/ 12 h 25"/>
                <a:gd name="T10" fmla="*/ 122 w 122"/>
                <a:gd name="T11" fmla="*/ 12 h 25"/>
                <a:gd name="T12" fmla="*/ 109 w 122"/>
                <a:gd name="T13" fmla="*/ 25 h 25"/>
                <a:gd name="T14" fmla="*/ 12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5" y="0"/>
                    <a:pt x="12" y="0"/>
                  </a:cubicBezTo>
                  <a:cubicBezTo>
                    <a:pt x="109" y="0"/>
                    <a:pt x="109" y="0"/>
                    <a:pt x="109" y="0"/>
                  </a:cubicBezTo>
                  <a:cubicBezTo>
                    <a:pt x="116" y="0"/>
                    <a:pt x="122" y="6"/>
                    <a:pt x="122" y="12"/>
                  </a:cubicBezTo>
                  <a:cubicBezTo>
                    <a:pt x="122" y="12"/>
                    <a:pt x="122" y="12"/>
                    <a:pt x="122" y="12"/>
                  </a:cubicBezTo>
                  <a:cubicBezTo>
                    <a:pt x="122" y="19"/>
                    <a:pt x="116" y="25"/>
                    <a:pt x="109" y="25"/>
                  </a:cubicBezTo>
                  <a:cubicBezTo>
                    <a:pt x="12" y="25"/>
                    <a:pt x="12" y="25"/>
                    <a:pt x="12" y="25"/>
                  </a:cubicBezTo>
                  <a:cubicBezTo>
                    <a:pt x="5"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 name="íŝḻiḑé"/>
            <p:cNvSpPr/>
            <p:nvPr/>
          </p:nvSpPr>
          <p:spPr bwMode="auto">
            <a:xfrm>
              <a:off x="7886701" y="3032126"/>
              <a:ext cx="350838" cy="69850"/>
            </a:xfrm>
            <a:custGeom>
              <a:avLst/>
              <a:gdLst>
                <a:gd name="T0" fmla="*/ 0 w 122"/>
                <a:gd name="T1" fmla="*/ 12 h 24"/>
                <a:gd name="T2" fmla="*/ 0 w 122"/>
                <a:gd name="T3" fmla="*/ 12 h 24"/>
                <a:gd name="T4" fmla="*/ 12 w 122"/>
                <a:gd name="T5" fmla="*/ 0 h 24"/>
                <a:gd name="T6" fmla="*/ 109 w 122"/>
                <a:gd name="T7" fmla="*/ 0 h 24"/>
                <a:gd name="T8" fmla="*/ 122 w 122"/>
                <a:gd name="T9" fmla="*/ 12 h 24"/>
                <a:gd name="T10" fmla="*/ 122 w 122"/>
                <a:gd name="T11" fmla="*/ 12 h 24"/>
                <a:gd name="T12" fmla="*/ 109 w 122"/>
                <a:gd name="T13" fmla="*/ 24 h 24"/>
                <a:gd name="T14" fmla="*/ 12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5" y="0"/>
                    <a:pt x="12" y="0"/>
                  </a:cubicBezTo>
                  <a:cubicBezTo>
                    <a:pt x="109" y="0"/>
                    <a:pt x="109" y="0"/>
                    <a:pt x="109" y="0"/>
                  </a:cubicBezTo>
                  <a:cubicBezTo>
                    <a:pt x="116" y="0"/>
                    <a:pt x="122" y="5"/>
                    <a:pt x="122" y="12"/>
                  </a:cubicBezTo>
                  <a:cubicBezTo>
                    <a:pt x="122" y="12"/>
                    <a:pt x="122" y="12"/>
                    <a:pt x="122" y="12"/>
                  </a:cubicBezTo>
                  <a:cubicBezTo>
                    <a:pt x="122"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 name="íš1idè"/>
            <p:cNvSpPr/>
            <p:nvPr/>
          </p:nvSpPr>
          <p:spPr bwMode="auto">
            <a:xfrm>
              <a:off x="3865563" y="3109913"/>
              <a:ext cx="857250" cy="239553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8" name="íSļîḑé"/>
            <p:cNvSpPr/>
            <p:nvPr/>
          </p:nvSpPr>
          <p:spPr bwMode="auto">
            <a:xfrm>
              <a:off x="4006851" y="3255963"/>
              <a:ext cx="174625"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 name="ïšḷîḍé"/>
            <p:cNvSpPr/>
            <p:nvPr/>
          </p:nvSpPr>
          <p:spPr bwMode="auto">
            <a:xfrm>
              <a:off x="4006851" y="3544888"/>
              <a:ext cx="174625"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0" name="îSļîḓê"/>
            <p:cNvSpPr/>
            <p:nvPr/>
          </p:nvSpPr>
          <p:spPr bwMode="auto">
            <a:xfrm>
              <a:off x="4006851" y="3832226"/>
              <a:ext cx="174625"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 name="ïsḻîḑe"/>
            <p:cNvSpPr/>
            <p:nvPr/>
          </p:nvSpPr>
          <p:spPr bwMode="auto">
            <a:xfrm>
              <a:off x="4006851" y="4122738"/>
              <a:ext cx="498475"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2" name="iṩḷïdê"/>
            <p:cNvSpPr/>
            <p:nvPr/>
          </p:nvSpPr>
          <p:spPr bwMode="auto">
            <a:xfrm>
              <a:off x="4006851" y="4532313"/>
              <a:ext cx="498475"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3" name="íṩḻîďê"/>
            <p:cNvSpPr/>
            <p:nvPr/>
          </p:nvSpPr>
          <p:spPr bwMode="auto">
            <a:xfrm>
              <a:off x="7631113" y="2830513"/>
              <a:ext cx="857250" cy="267493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4" name="iṡḻïḑê"/>
            <p:cNvSpPr/>
            <p:nvPr/>
          </p:nvSpPr>
          <p:spPr bwMode="auto">
            <a:xfrm>
              <a:off x="7808913" y="3021013"/>
              <a:ext cx="176213" cy="158750"/>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5" name="íṥliḍè"/>
            <p:cNvSpPr/>
            <p:nvPr/>
          </p:nvSpPr>
          <p:spPr bwMode="auto">
            <a:xfrm>
              <a:off x="7808913" y="3311526"/>
              <a:ext cx="176213"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6" name="ïṧlíḍê"/>
            <p:cNvSpPr/>
            <p:nvPr/>
          </p:nvSpPr>
          <p:spPr bwMode="auto">
            <a:xfrm>
              <a:off x="7808913" y="3598863"/>
              <a:ext cx="176213"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7" name="íšľíḍe"/>
            <p:cNvSpPr/>
            <p:nvPr/>
          </p:nvSpPr>
          <p:spPr bwMode="auto">
            <a:xfrm>
              <a:off x="8137526" y="3021013"/>
              <a:ext cx="171450" cy="158750"/>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8" name="ïsḷîḍe"/>
            <p:cNvSpPr/>
            <p:nvPr/>
          </p:nvSpPr>
          <p:spPr bwMode="auto">
            <a:xfrm>
              <a:off x="8137526" y="3311526"/>
              <a:ext cx="171450"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9" name="îş1ïḑè"/>
            <p:cNvSpPr/>
            <p:nvPr/>
          </p:nvSpPr>
          <p:spPr bwMode="auto">
            <a:xfrm>
              <a:off x="8137526" y="3598863"/>
              <a:ext cx="171450"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0" name="ïşļïde"/>
            <p:cNvSpPr/>
            <p:nvPr/>
          </p:nvSpPr>
          <p:spPr bwMode="auto">
            <a:xfrm>
              <a:off x="8482013" y="3716338"/>
              <a:ext cx="339725" cy="1789113"/>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1" name="ïşḻiḓè"/>
            <p:cNvSpPr/>
            <p:nvPr/>
          </p:nvSpPr>
          <p:spPr bwMode="auto">
            <a:xfrm>
              <a:off x="3195638" y="3894138"/>
              <a:ext cx="171450"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2" name="ïS1iḋe"/>
            <p:cNvSpPr/>
            <p:nvPr/>
          </p:nvSpPr>
          <p:spPr bwMode="auto">
            <a:xfrm>
              <a:off x="3195638" y="4183063"/>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 name="íṣḻïdè"/>
            <p:cNvSpPr/>
            <p:nvPr/>
          </p:nvSpPr>
          <p:spPr bwMode="auto">
            <a:xfrm>
              <a:off x="3195638" y="4470401"/>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4" name="iŝliḑé"/>
            <p:cNvSpPr/>
            <p:nvPr/>
          </p:nvSpPr>
          <p:spPr bwMode="auto">
            <a:xfrm>
              <a:off x="3519488" y="3894138"/>
              <a:ext cx="173038"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5" name="í$lïḍè"/>
            <p:cNvSpPr/>
            <p:nvPr/>
          </p:nvSpPr>
          <p:spPr bwMode="auto">
            <a:xfrm>
              <a:off x="3519488" y="4183063"/>
              <a:ext cx="173038"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6" name="iṩḷíḑé"/>
            <p:cNvSpPr/>
            <p:nvPr/>
          </p:nvSpPr>
          <p:spPr bwMode="auto">
            <a:xfrm>
              <a:off x="3519488" y="4470401"/>
              <a:ext cx="173038"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7" name="iṣľíďè"/>
            <p:cNvSpPr/>
            <p:nvPr/>
          </p:nvSpPr>
          <p:spPr bwMode="auto">
            <a:xfrm>
              <a:off x="8137526" y="4487863"/>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8" name="iṣḷiḍê"/>
            <p:cNvSpPr/>
            <p:nvPr/>
          </p:nvSpPr>
          <p:spPr bwMode="auto">
            <a:xfrm>
              <a:off x="7808913" y="3886201"/>
              <a:ext cx="498475" cy="158750"/>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9" name="íSḷíḓè"/>
            <p:cNvSpPr/>
            <p:nvPr/>
          </p:nvSpPr>
          <p:spPr bwMode="auto">
            <a:xfrm>
              <a:off x="7808913" y="4222751"/>
              <a:ext cx="498475"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0" name="ïŝľíďé"/>
            <p:cNvSpPr/>
            <p:nvPr/>
          </p:nvSpPr>
          <p:spPr bwMode="auto">
            <a:xfrm>
              <a:off x="4746626" y="4308476"/>
              <a:ext cx="2944813" cy="1196975"/>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1" name="işļîḓê"/>
            <p:cNvSpPr/>
            <p:nvPr/>
          </p:nvSpPr>
          <p:spPr bwMode="auto">
            <a:xfrm>
              <a:off x="5111751" y="5538788"/>
              <a:ext cx="1589088" cy="225425"/>
            </a:xfrm>
            <a:prstGeom prst="ellipse">
              <a:avLst/>
            </a:prstGeom>
            <a:solidFill>
              <a:srgbClr val="5335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2" name="ís1íḑè"/>
            <p:cNvSpPr/>
            <p:nvPr/>
          </p:nvSpPr>
          <p:spPr bwMode="auto">
            <a:xfrm>
              <a:off x="5629276" y="3843338"/>
              <a:ext cx="611188" cy="301625"/>
            </a:xfrm>
            <a:prstGeom prst="rect">
              <a:avLst/>
            </a:prstGeom>
            <a:solidFill>
              <a:srgbClr val="5A57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3" name="ïṧḷïḋê"/>
            <p:cNvSpPr/>
            <p:nvPr/>
          </p:nvSpPr>
          <p:spPr bwMode="auto">
            <a:xfrm>
              <a:off x="5629276" y="4027488"/>
              <a:ext cx="247650" cy="1238250"/>
            </a:xfrm>
            <a:custGeom>
              <a:avLst/>
              <a:gdLst>
                <a:gd name="T0" fmla="*/ 0 w 156"/>
                <a:gd name="T1" fmla="*/ 780 h 780"/>
                <a:gd name="T2" fmla="*/ 91 w 156"/>
                <a:gd name="T3" fmla="*/ 780 h 780"/>
                <a:gd name="T4" fmla="*/ 156 w 156"/>
                <a:gd name="T5" fmla="*/ 0 h 780"/>
                <a:gd name="T6" fmla="*/ 0 w 156"/>
                <a:gd name="T7" fmla="*/ 0 h 780"/>
                <a:gd name="T8" fmla="*/ 0 w 156"/>
                <a:gd name="T9" fmla="*/ 780 h 780"/>
              </a:gdLst>
              <a:ahLst/>
              <a:cxnLst>
                <a:cxn ang="0">
                  <a:pos x="T0" y="T1"/>
                </a:cxn>
                <a:cxn ang="0">
                  <a:pos x="T2" y="T3"/>
                </a:cxn>
                <a:cxn ang="0">
                  <a:pos x="T4" y="T5"/>
                </a:cxn>
                <a:cxn ang="0">
                  <a:pos x="T6" y="T7"/>
                </a:cxn>
                <a:cxn ang="0">
                  <a:pos x="T8" y="T9"/>
                </a:cxn>
              </a:cxnLst>
              <a:rect l="0" t="0" r="r" b="b"/>
              <a:pathLst>
                <a:path w="156" h="780">
                  <a:moveTo>
                    <a:pt x="0" y="780"/>
                  </a:moveTo>
                  <a:lnTo>
                    <a:pt x="91" y="780"/>
                  </a:lnTo>
                  <a:lnTo>
                    <a:pt x="156" y="0"/>
                  </a:lnTo>
                  <a:lnTo>
                    <a:pt x="0" y="0"/>
                  </a:lnTo>
                  <a:lnTo>
                    <a:pt x="0" y="780"/>
                  </a:lnTo>
                  <a:close/>
                </a:path>
              </a:pathLst>
            </a:custGeom>
            <a:solidFill>
              <a:srgbClr val="5A575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4" name="ïśḷíḍè"/>
            <p:cNvSpPr/>
            <p:nvPr/>
          </p:nvSpPr>
          <p:spPr bwMode="auto">
            <a:xfrm>
              <a:off x="5995988" y="4027488"/>
              <a:ext cx="244475" cy="1238250"/>
            </a:xfrm>
            <a:custGeom>
              <a:avLst/>
              <a:gdLst>
                <a:gd name="T0" fmla="*/ 76 w 154"/>
                <a:gd name="T1" fmla="*/ 780 h 780"/>
                <a:gd name="T2" fmla="*/ 154 w 154"/>
                <a:gd name="T3" fmla="*/ 780 h 780"/>
                <a:gd name="T4" fmla="*/ 154 w 154"/>
                <a:gd name="T5" fmla="*/ 0 h 780"/>
                <a:gd name="T6" fmla="*/ 0 w 154"/>
                <a:gd name="T7" fmla="*/ 0 h 780"/>
                <a:gd name="T8" fmla="*/ 76 w 154"/>
                <a:gd name="T9" fmla="*/ 780 h 780"/>
              </a:gdLst>
              <a:ahLst/>
              <a:cxnLst>
                <a:cxn ang="0">
                  <a:pos x="T0" y="T1"/>
                </a:cxn>
                <a:cxn ang="0">
                  <a:pos x="T2" y="T3"/>
                </a:cxn>
                <a:cxn ang="0">
                  <a:pos x="T4" y="T5"/>
                </a:cxn>
                <a:cxn ang="0">
                  <a:pos x="T6" y="T7"/>
                </a:cxn>
                <a:cxn ang="0">
                  <a:pos x="T8" y="T9"/>
                </a:cxn>
              </a:cxnLst>
              <a:rect l="0" t="0" r="r" b="b"/>
              <a:pathLst>
                <a:path w="154" h="780">
                  <a:moveTo>
                    <a:pt x="76" y="780"/>
                  </a:moveTo>
                  <a:lnTo>
                    <a:pt x="154" y="780"/>
                  </a:lnTo>
                  <a:lnTo>
                    <a:pt x="154" y="0"/>
                  </a:lnTo>
                  <a:lnTo>
                    <a:pt x="0" y="0"/>
                  </a:lnTo>
                  <a:lnTo>
                    <a:pt x="76" y="780"/>
                  </a:lnTo>
                  <a:close/>
                </a:path>
              </a:pathLst>
            </a:custGeom>
            <a:solidFill>
              <a:srgbClr val="5A575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5" name="îşļíḍê"/>
            <p:cNvSpPr/>
            <p:nvPr/>
          </p:nvSpPr>
          <p:spPr bwMode="auto">
            <a:xfrm>
              <a:off x="5624513" y="2879726"/>
              <a:ext cx="595313" cy="969963"/>
            </a:xfrm>
            <a:prstGeom prst="rect">
              <a:avLst/>
            </a:prstGeom>
            <a:solidFill>
              <a:srgbClr val="E4BE2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6" name="išḷïḍê"/>
            <p:cNvSpPr/>
            <p:nvPr/>
          </p:nvSpPr>
          <p:spPr bwMode="auto">
            <a:xfrm>
              <a:off x="5522913" y="2879726"/>
              <a:ext cx="215900" cy="969963"/>
            </a:xfrm>
            <a:custGeom>
              <a:avLst/>
              <a:gdLst>
                <a:gd name="T0" fmla="*/ 0 w 75"/>
                <a:gd name="T1" fmla="*/ 337 h 337"/>
                <a:gd name="T2" fmla="*/ 3 w 75"/>
                <a:gd name="T3" fmla="*/ 337 h 337"/>
                <a:gd name="T4" fmla="*/ 75 w 75"/>
                <a:gd name="T5" fmla="*/ 265 h 337"/>
                <a:gd name="T6" fmla="*/ 75 w 75"/>
                <a:gd name="T7" fmla="*/ 0 h 337"/>
                <a:gd name="T8" fmla="*/ 0 w 75"/>
                <a:gd name="T9" fmla="*/ 0 h 337"/>
                <a:gd name="T10" fmla="*/ 0 w 75"/>
                <a:gd name="T11" fmla="*/ 337 h 337"/>
              </a:gdLst>
              <a:ahLst/>
              <a:cxnLst>
                <a:cxn ang="0">
                  <a:pos x="T0" y="T1"/>
                </a:cxn>
                <a:cxn ang="0">
                  <a:pos x="T2" y="T3"/>
                </a:cxn>
                <a:cxn ang="0">
                  <a:pos x="T4" y="T5"/>
                </a:cxn>
                <a:cxn ang="0">
                  <a:pos x="T6" y="T7"/>
                </a:cxn>
                <a:cxn ang="0">
                  <a:pos x="T8" y="T9"/>
                </a:cxn>
                <a:cxn ang="0">
                  <a:pos x="T10" y="T11"/>
                </a:cxn>
              </a:cxnLst>
              <a:rect l="0" t="0" r="r" b="b"/>
              <a:pathLst>
                <a:path w="75" h="337">
                  <a:moveTo>
                    <a:pt x="0" y="337"/>
                  </a:moveTo>
                  <a:cubicBezTo>
                    <a:pt x="3" y="337"/>
                    <a:pt x="3" y="337"/>
                    <a:pt x="3" y="337"/>
                  </a:cubicBezTo>
                  <a:cubicBezTo>
                    <a:pt x="43" y="337"/>
                    <a:pt x="75" y="305"/>
                    <a:pt x="75" y="265"/>
                  </a:cubicBezTo>
                  <a:cubicBezTo>
                    <a:pt x="75" y="0"/>
                    <a:pt x="75" y="0"/>
                    <a:pt x="75" y="0"/>
                  </a:cubicBezTo>
                  <a:cubicBezTo>
                    <a:pt x="0" y="0"/>
                    <a:pt x="0" y="0"/>
                    <a:pt x="0" y="0"/>
                  </a:cubicBezTo>
                  <a:lnTo>
                    <a:pt x="0" y="337"/>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7" name="îṡḷïḓe"/>
            <p:cNvSpPr/>
            <p:nvPr/>
          </p:nvSpPr>
          <p:spPr bwMode="auto">
            <a:xfrm>
              <a:off x="5551488" y="3063876"/>
              <a:ext cx="158750" cy="169863"/>
            </a:xfrm>
            <a:custGeom>
              <a:avLst/>
              <a:gdLst>
                <a:gd name="T0" fmla="*/ 32 w 55"/>
                <a:gd name="T1" fmla="*/ 59 h 59"/>
                <a:gd name="T2" fmla="*/ 23 w 55"/>
                <a:gd name="T3" fmla="*/ 59 h 59"/>
                <a:gd name="T4" fmla="*/ 0 w 55"/>
                <a:gd name="T5" fmla="*/ 36 h 59"/>
                <a:gd name="T6" fmla="*/ 0 w 55"/>
                <a:gd name="T7" fmla="*/ 0 h 59"/>
                <a:gd name="T8" fmla="*/ 55 w 55"/>
                <a:gd name="T9" fmla="*/ 0 h 59"/>
                <a:gd name="T10" fmla="*/ 55 w 55"/>
                <a:gd name="T11" fmla="*/ 36 h 59"/>
                <a:gd name="T12" fmla="*/ 32 w 55"/>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55" h="59">
                  <a:moveTo>
                    <a:pt x="32" y="59"/>
                  </a:moveTo>
                  <a:cubicBezTo>
                    <a:pt x="23" y="59"/>
                    <a:pt x="23" y="59"/>
                    <a:pt x="23" y="59"/>
                  </a:cubicBezTo>
                  <a:cubicBezTo>
                    <a:pt x="10" y="59"/>
                    <a:pt x="0" y="49"/>
                    <a:pt x="0" y="36"/>
                  </a:cubicBezTo>
                  <a:cubicBezTo>
                    <a:pt x="0" y="0"/>
                    <a:pt x="0" y="0"/>
                    <a:pt x="0" y="0"/>
                  </a:cubicBezTo>
                  <a:cubicBezTo>
                    <a:pt x="55" y="0"/>
                    <a:pt x="55" y="0"/>
                    <a:pt x="55" y="0"/>
                  </a:cubicBezTo>
                  <a:cubicBezTo>
                    <a:pt x="55" y="36"/>
                    <a:pt x="55" y="36"/>
                    <a:pt x="55" y="36"/>
                  </a:cubicBezTo>
                  <a:cubicBezTo>
                    <a:pt x="55" y="49"/>
                    <a:pt x="45" y="59"/>
                    <a:pt x="32" y="59"/>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8" name="ïsľíḍe"/>
            <p:cNvSpPr/>
            <p:nvPr/>
          </p:nvSpPr>
          <p:spPr bwMode="auto">
            <a:xfrm>
              <a:off x="5551488" y="3382963"/>
              <a:ext cx="158750" cy="169863"/>
            </a:xfrm>
            <a:custGeom>
              <a:avLst/>
              <a:gdLst>
                <a:gd name="T0" fmla="*/ 32 w 55"/>
                <a:gd name="T1" fmla="*/ 59 h 59"/>
                <a:gd name="T2" fmla="*/ 23 w 55"/>
                <a:gd name="T3" fmla="*/ 59 h 59"/>
                <a:gd name="T4" fmla="*/ 0 w 55"/>
                <a:gd name="T5" fmla="*/ 36 h 59"/>
                <a:gd name="T6" fmla="*/ 0 w 55"/>
                <a:gd name="T7" fmla="*/ 0 h 59"/>
                <a:gd name="T8" fmla="*/ 55 w 55"/>
                <a:gd name="T9" fmla="*/ 0 h 59"/>
                <a:gd name="T10" fmla="*/ 55 w 55"/>
                <a:gd name="T11" fmla="*/ 36 h 59"/>
                <a:gd name="T12" fmla="*/ 32 w 55"/>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55" h="59">
                  <a:moveTo>
                    <a:pt x="32" y="59"/>
                  </a:moveTo>
                  <a:cubicBezTo>
                    <a:pt x="23" y="59"/>
                    <a:pt x="23" y="59"/>
                    <a:pt x="23" y="59"/>
                  </a:cubicBezTo>
                  <a:cubicBezTo>
                    <a:pt x="10" y="59"/>
                    <a:pt x="0" y="49"/>
                    <a:pt x="0" y="36"/>
                  </a:cubicBezTo>
                  <a:cubicBezTo>
                    <a:pt x="0" y="0"/>
                    <a:pt x="0" y="0"/>
                    <a:pt x="0" y="0"/>
                  </a:cubicBezTo>
                  <a:cubicBezTo>
                    <a:pt x="55" y="0"/>
                    <a:pt x="55" y="0"/>
                    <a:pt x="55" y="0"/>
                  </a:cubicBezTo>
                  <a:cubicBezTo>
                    <a:pt x="55" y="36"/>
                    <a:pt x="55" y="36"/>
                    <a:pt x="55" y="36"/>
                  </a:cubicBezTo>
                  <a:cubicBezTo>
                    <a:pt x="55" y="49"/>
                    <a:pt x="45" y="59"/>
                    <a:pt x="32" y="59"/>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9" name="îšļîḑé"/>
            <p:cNvSpPr/>
            <p:nvPr/>
          </p:nvSpPr>
          <p:spPr bwMode="auto">
            <a:xfrm>
              <a:off x="6003926" y="2879726"/>
              <a:ext cx="219075" cy="969963"/>
            </a:xfrm>
            <a:custGeom>
              <a:avLst/>
              <a:gdLst>
                <a:gd name="T0" fmla="*/ 76 w 76"/>
                <a:gd name="T1" fmla="*/ 337 h 337"/>
                <a:gd name="T2" fmla="*/ 72 w 76"/>
                <a:gd name="T3" fmla="*/ 337 h 337"/>
                <a:gd name="T4" fmla="*/ 0 w 76"/>
                <a:gd name="T5" fmla="*/ 265 h 337"/>
                <a:gd name="T6" fmla="*/ 0 w 76"/>
                <a:gd name="T7" fmla="*/ 0 h 337"/>
                <a:gd name="T8" fmla="*/ 76 w 76"/>
                <a:gd name="T9" fmla="*/ 0 h 337"/>
                <a:gd name="T10" fmla="*/ 76 w 76"/>
                <a:gd name="T11" fmla="*/ 337 h 337"/>
              </a:gdLst>
              <a:ahLst/>
              <a:cxnLst>
                <a:cxn ang="0">
                  <a:pos x="T0" y="T1"/>
                </a:cxn>
                <a:cxn ang="0">
                  <a:pos x="T2" y="T3"/>
                </a:cxn>
                <a:cxn ang="0">
                  <a:pos x="T4" y="T5"/>
                </a:cxn>
                <a:cxn ang="0">
                  <a:pos x="T6" y="T7"/>
                </a:cxn>
                <a:cxn ang="0">
                  <a:pos x="T8" y="T9"/>
                </a:cxn>
                <a:cxn ang="0">
                  <a:pos x="T10" y="T11"/>
                </a:cxn>
              </a:cxnLst>
              <a:rect l="0" t="0" r="r" b="b"/>
              <a:pathLst>
                <a:path w="76" h="337">
                  <a:moveTo>
                    <a:pt x="76" y="337"/>
                  </a:moveTo>
                  <a:cubicBezTo>
                    <a:pt x="72" y="337"/>
                    <a:pt x="72" y="337"/>
                    <a:pt x="72" y="337"/>
                  </a:cubicBezTo>
                  <a:cubicBezTo>
                    <a:pt x="32" y="337"/>
                    <a:pt x="0" y="305"/>
                    <a:pt x="0" y="265"/>
                  </a:cubicBezTo>
                  <a:cubicBezTo>
                    <a:pt x="0" y="0"/>
                    <a:pt x="0" y="0"/>
                    <a:pt x="0" y="0"/>
                  </a:cubicBezTo>
                  <a:cubicBezTo>
                    <a:pt x="76" y="0"/>
                    <a:pt x="76" y="0"/>
                    <a:pt x="76" y="0"/>
                  </a:cubicBezTo>
                  <a:lnTo>
                    <a:pt x="76" y="337"/>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0" name="ïṧļidê"/>
            <p:cNvSpPr/>
            <p:nvPr/>
          </p:nvSpPr>
          <p:spPr bwMode="auto">
            <a:xfrm>
              <a:off x="6038851" y="3073401"/>
              <a:ext cx="160338" cy="171450"/>
            </a:xfrm>
            <a:custGeom>
              <a:avLst/>
              <a:gdLst>
                <a:gd name="T0" fmla="*/ 32 w 56"/>
                <a:gd name="T1" fmla="*/ 60 h 60"/>
                <a:gd name="T2" fmla="*/ 24 w 56"/>
                <a:gd name="T3" fmla="*/ 60 h 60"/>
                <a:gd name="T4" fmla="*/ 0 w 56"/>
                <a:gd name="T5" fmla="*/ 36 h 60"/>
                <a:gd name="T6" fmla="*/ 0 w 56"/>
                <a:gd name="T7" fmla="*/ 0 h 60"/>
                <a:gd name="T8" fmla="*/ 56 w 56"/>
                <a:gd name="T9" fmla="*/ 0 h 60"/>
                <a:gd name="T10" fmla="*/ 56 w 56"/>
                <a:gd name="T11" fmla="*/ 36 h 60"/>
                <a:gd name="T12" fmla="*/ 32 w 56"/>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6" h="60">
                  <a:moveTo>
                    <a:pt x="32" y="60"/>
                  </a:moveTo>
                  <a:cubicBezTo>
                    <a:pt x="24" y="60"/>
                    <a:pt x="24" y="60"/>
                    <a:pt x="24" y="60"/>
                  </a:cubicBezTo>
                  <a:cubicBezTo>
                    <a:pt x="11" y="60"/>
                    <a:pt x="0" y="49"/>
                    <a:pt x="0" y="36"/>
                  </a:cubicBezTo>
                  <a:cubicBezTo>
                    <a:pt x="0" y="0"/>
                    <a:pt x="0" y="0"/>
                    <a:pt x="0" y="0"/>
                  </a:cubicBezTo>
                  <a:cubicBezTo>
                    <a:pt x="56" y="0"/>
                    <a:pt x="56" y="0"/>
                    <a:pt x="56" y="0"/>
                  </a:cubicBezTo>
                  <a:cubicBezTo>
                    <a:pt x="56" y="36"/>
                    <a:pt x="56" y="36"/>
                    <a:pt x="56" y="36"/>
                  </a:cubicBezTo>
                  <a:cubicBezTo>
                    <a:pt x="56" y="49"/>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1" name="išḷíḋê"/>
            <p:cNvSpPr/>
            <p:nvPr/>
          </p:nvSpPr>
          <p:spPr bwMode="auto">
            <a:xfrm>
              <a:off x="5489576" y="2414588"/>
              <a:ext cx="160338" cy="220663"/>
            </a:xfrm>
            <a:custGeom>
              <a:avLst/>
              <a:gdLst>
                <a:gd name="T0" fmla="*/ 51 w 56"/>
                <a:gd name="T1" fmla="*/ 23 h 77"/>
                <a:gd name="T2" fmla="*/ 17 w 56"/>
                <a:gd name="T3" fmla="*/ 15 h 77"/>
                <a:gd name="T4" fmla="*/ 56 w 56"/>
                <a:gd name="T5" fmla="*/ 66 h 77"/>
                <a:gd name="T6" fmla="*/ 51 w 56"/>
                <a:gd name="T7" fmla="*/ 23 h 77"/>
              </a:gdLst>
              <a:ahLst/>
              <a:cxnLst>
                <a:cxn ang="0">
                  <a:pos x="T0" y="T1"/>
                </a:cxn>
                <a:cxn ang="0">
                  <a:pos x="T2" y="T3"/>
                </a:cxn>
                <a:cxn ang="0">
                  <a:pos x="T4" y="T5"/>
                </a:cxn>
                <a:cxn ang="0">
                  <a:pos x="T6" y="T7"/>
                </a:cxn>
              </a:cxnLst>
              <a:rect l="0" t="0" r="r" b="b"/>
              <a:pathLst>
                <a:path w="56" h="77">
                  <a:moveTo>
                    <a:pt x="51" y="23"/>
                  </a:moveTo>
                  <a:cubicBezTo>
                    <a:pt x="51" y="23"/>
                    <a:pt x="34" y="0"/>
                    <a:pt x="17" y="15"/>
                  </a:cubicBezTo>
                  <a:cubicBezTo>
                    <a:pt x="0" y="30"/>
                    <a:pt x="24" y="77"/>
                    <a:pt x="56" y="66"/>
                  </a:cubicBezTo>
                  <a:lnTo>
                    <a:pt x="51" y="23"/>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2" name="î$ľïḋê"/>
            <p:cNvSpPr/>
            <p:nvPr/>
          </p:nvSpPr>
          <p:spPr bwMode="auto">
            <a:xfrm>
              <a:off x="5522913" y="2465388"/>
              <a:ext cx="123825" cy="138113"/>
            </a:xfrm>
            <a:custGeom>
              <a:avLst/>
              <a:gdLst>
                <a:gd name="T0" fmla="*/ 41 w 43"/>
                <a:gd name="T1" fmla="*/ 21 h 48"/>
                <a:gd name="T2" fmla="*/ 43 w 43"/>
                <a:gd name="T3" fmla="*/ 43 h 48"/>
                <a:gd name="T4" fmla="*/ 13 w 43"/>
                <a:gd name="T5" fmla="*/ 5 h 48"/>
                <a:gd name="T6" fmla="*/ 41 w 43"/>
                <a:gd name="T7" fmla="*/ 21 h 48"/>
              </a:gdLst>
              <a:ahLst/>
              <a:cxnLst>
                <a:cxn ang="0">
                  <a:pos x="T0" y="T1"/>
                </a:cxn>
                <a:cxn ang="0">
                  <a:pos x="T2" y="T3"/>
                </a:cxn>
                <a:cxn ang="0">
                  <a:pos x="T4" y="T5"/>
                </a:cxn>
                <a:cxn ang="0">
                  <a:pos x="T6" y="T7"/>
                </a:cxn>
              </a:cxnLst>
              <a:rect l="0" t="0" r="r" b="b"/>
              <a:pathLst>
                <a:path w="43" h="48">
                  <a:moveTo>
                    <a:pt x="41" y="21"/>
                  </a:moveTo>
                  <a:cubicBezTo>
                    <a:pt x="43" y="43"/>
                    <a:pt x="43" y="43"/>
                    <a:pt x="43" y="43"/>
                  </a:cubicBezTo>
                  <a:cubicBezTo>
                    <a:pt x="16" y="48"/>
                    <a:pt x="0" y="10"/>
                    <a:pt x="13" y="5"/>
                  </a:cubicBezTo>
                  <a:cubicBezTo>
                    <a:pt x="23" y="0"/>
                    <a:pt x="36" y="14"/>
                    <a:pt x="41" y="21"/>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3" name="işļîḍè"/>
            <p:cNvSpPr/>
            <p:nvPr/>
          </p:nvSpPr>
          <p:spPr bwMode="auto">
            <a:xfrm>
              <a:off x="5546726" y="2471738"/>
              <a:ext cx="95250" cy="55563"/>
            </a:xfrm>
            <a:custGeom>
              <a:avLst/>
              <a:gdLst>
                <a:gd name="T0" fmla="*/ 0 w 33"/>
                <a:gd name="T1" fmla="*/ 11 h 19"/>
                <a:gd name="T2" fmla="*/ 1 w 33"/>
                <a:gd name="T3" fmla="*/ 10 h 19"/>
                <a:gd name="T4" fmla="*/ 1 w 33"/>
                <a:gd name="T5" fmla="*/ 9 h 19"/>
                <a:gd name="T6" fmla="*/ 3 w 33"/>
                <a:gd name="T7" fmla="*/ 5 h 19"/>
                <a:gd name="T8" fmla="*/ 5 w 33"/>
                <a:gd name="T9" fmla="*/ 4 h 19"/>
                <a:gd name="T10" fmla="*/ 5 w 33"/>
                <a:gd name="T11" fmla="*/ 4 h 19"/>
                <a:gd name="T12" fmla="*/ 5 w 33"/>
                <a:gd name="T13" fmla="*/ 4 h 19"/>
                <a:gd name="T14" fmla="*/ 5 w 33"/>
                <a:gd name="T15" fmla="*/ 4 h 19"/>
                <a:gd name="T16" fmla="*/ 5 w 33"/>
                <a:gd name="T17" fmla="*/ 4 h 19"/>
                <a:gd name="T18" fmla="*/ 5 w 33"/>
                <a:gd name="T19" fmla="*/ 4 h 19"/>
                <a:gd name="T20" fmla="*/ 5 w 33"/>
                <a:gd name="T21" fmla="*/ 4 h 19"/>
                <a:gd name="T22" fmla="*/ 6 w 33"/>
                <a:gd name="T23" fmla="*/ 4 h 19"/>
                <a:gd name="T24" fmla="*/ 6 w 33"/>
                <a:gd name="T25" fmla="*/ 4 h 19"/>
                <a:gd name="T26" fmla="*/ 7 w 33"/>
                <a:gd name="T27" fmla="*/ 4 h 19"/>
                <a:gd name="T28" fmla="*/ 8 w 33"/>
                <a:gd name="T29" fmla="*/ 3 h 19"/>
                <a:gd name="T30" fmla="*/ 8 w 33"/>
                <a:gd name="T31" fmla="*/ 3 h 19"/>
                <a:gd name="T32" fmla="*/ 9 w 33"/>
                <a:gd name="T33" fmla="*/ 3 h 19"/>
                <a:gd name="T34" fmla="*/ 16 w 33"/>
                <a:gd name="T35" fmla="*/ 6 h 19"/>
                <a:gd name="T36" fmla="*/ 19 w 33"/>
                <a:gd name="T37" fmla="*/ 8 h 19"/>
                <a:gd name="T38" fmla="*/ 23 w 33"/>
                <a:gd name="T39" fmla="*/ 10 h 19"/>
                <a:gd name="T40" fmla="*/ 28 w 33"/>
                <a:gd name="T41" fmla="*/ 14 h 19"/>
                <a:gd name="T42" fmla="*/ 33 w 33"/>
                <a:gd name="T43" fmla="*/ 19 h 19"/>
                <a:gd name="T44" fmla="*/ 32 w 33"/>
                <a:gd name="T45" fmla="*/ 17 h 19"/>
                <a:gd name="T46" fmla="*/ 30 w 33"/>
                <a:gd name="T47" fmla="*/ 13 h 19"/>
                <a:gd name="T48" fmla="*/ 27 w 33"/>
                <a:gd name="T49" fmla="*/ 10 h 19"/>
                <a:gd name="T50" fmla="*/ 25 w 33"/>
                <a:gd name="T51" fmla="*/ 8 h 19"/>
                <a:gd name="T52" fmla="*/ 18 w 33"/>
                <a:gd name="T53" fmla="*/ 2 h 19"/>
                <a:gd name="T54" fmla="*/ 14 w 33"/>
                <a:gd name="T55" fmla="*/ 1 h 19"/>
                <a:gd name="T56" fmla="*/ 9 w 33"/>
                <a:gd name="T57" fmla="*/ 0 h 19"/>
                <a:gd name="T58" fmla="*/ 8 w 33"/>
                <a:gd name="T59" fmla="*/ 0 h 19"/>
                <a:gd name="T60" fmla="*/ 7 w 33"/>
                <a:gd name="T61" fmla="*/ 0 h 19"/>
                <a:gd name="T62" fmla="*/ 6 w 33"/>
                <a:gd name="T63" fmla="*/ 1 h 19"/>
                <a:gd name="T64" fmla="*/ 5 w 33"/>
                <a:gd name="T65" fmla="*/ 1 h 19"/>
                <a:gd name="T66" fmla="*/ 5 w 33"/>
                <a:gd name="T67" fmla="*/ 1 h 19"/>
                <a:gd name="T68" fmla="*/ 4 w 33"/>
                <a:gd name="T69" fmla="*/ 1 h 19"/>
                <a:gd name="T70" fmla="*/ 4 w 33"/>
                <a:gd name="T71" fmla="*/ 2 h 19"/>
                <a:gd name="T72" fmla="*/ 3 w 33"/>
                <a:gd name="T73" fmla="*/ 2 h 19"/>
                <a:gd name="T74" fmla="*/ 2 w 33"/>
                <a:gd name="T75" fmla="*/ 3 h 19"/>
                <a:gd name="T76" fmla="*/ 1 w 33"/>
                <a:gd name="T77" fmla="*/ 6 h 19"/>
                <a:gd name="T78" fmla="*/ 0 w 33"/>
                <a:gd name="T79" fmla="*/ 9 h 19"/>
                <a:gd name="T80" fmla="*/ 0 w 33"/>
                <a:gd name="T81" fmla="*/ 10 h 19"/>
                <a:gd name="T82" fmla="*/ 0 w 33"/>
                <a:gd name="T83"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9">
                  <a:moveTo>
                    <a:pt x="0" y="11"/>
                  </a:moveTo>
                  <a:cubicBezTo>
                    <a:pt x="0" y="11"/>
                    <a:pt x="1" y="10"/>
                    <a:pt x="1" y="10"/>
                  </a:cubicBezTo>
                  <a:cubicBezTo>
                    <a:pt x="1" y="10"/>
                    <a:pt x="1" y="9"/>
                    <a:pt x="1" y="9"/>
                  </a:cubicBezTo>
                  <a:cubicBezTo>
                    <a:pt x="1" y="8"/>
                    <a:pt x="2" y="6"/>
                    <a:pt x="3" y="5"/>
                  </a:cubicBezTo>
                  <a:cubicBezTo>
                    <a:pt x="4" y="5"/>
                    <a:pt x="4"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7" y="4"/>
                    <a:pt x="7" y="4"/>
                  </a:cubicBezTo>
                  <a:cubicBezTo>
                    <a:pt x="7" y="4"/>
                    <a:pt x="7" y="3"/>
                    <a:pt x="8" y="3"/>
                  </a:cubicBezTo>
                  <a:cubicBezTo>
                    <a:pt x="8" y="3"/>
                    <a:pt x="8" y="3"/>
                    <a:pt x="8" y="3"/>
                  </a:cubicBezTo>
                  <a:cubicBezTo>
                    <a:pt x="9" y="3"/>
                    <a:pt x="9" y="3"/>
                    <a:pt x="9" y="3"/>
                  </a:cubicBezTo>
                  <a:cubicBezTo>
                    <a:pt x="11" y="4"/>
                    <a:pt x="14" y="4"/>
                    <a:pt x="16" y="6"/>
                  </a:cubicBezTo>
                  <a:cubicBezTo>
                    <a:pt x="17" y="6"/>
                    <a:pt x="18" y="7"/>
                    <a:pt x="19" y="8"/>
                  </a:cubicBezTo>
                  <a:cubicBezTo>
                    <a:pt x="20" y="8"/>
                    <a:pt x="22" y="9"/>
                    <a:pt x="23" y="10"/>
                  </a:cubicBezTo>
                  <a:cubicBezTo>
                    <a:pt x="25" y="12"/>
                    <a:pt x="26" y="13"/>
                    <a:pt x="28" y="14"/>
                  </a:cubicBezTo>
                  <a:cubicBezTo>
                    <a:pt x="31" y="17"/>
                    <a:pt x="33" y="19"/>
                    <a:pt x="33" y="19"/>
                  </a:cubicBezTo>
                  <a:cubicBezTo>
                    <a:pt x="33" y="19"/>
                    <a:pt x="33" y="18"/>
                    <a:pt x="32" y="17"/>
                  </a:cubicBezTo>
                  <a:cubicBezTo>
                    <a:pt x="32" y="16"/>
                    <a:pt x="31" y="15"/>
                    <a:pt x="30" y="13"/>
                  </a:cubicBezTo>
                  <a:cubicBezTo>
                    <a:pt x="29" y="12"/>
                    <a:pt x="28" y="11"/>
                    <a:pt x="27" y="10"/>
                  </a:cubicBezTo>
                  <a:cubicBezTo>
                    <a:pt x="27" y="9"/>
                    <a:pt x="26" y="8"/>
                    <a:pt x="25" y="8"/>
                  </a:cubicBezTo>
                  <a:cubicBezTo>
                    <a:pt x="23" y="6"/>
                    <a:pt x="20" y="4"/>
                    <a:pt x="18" y="2"/>
                  </a:cubicBezTo>
                  <a:cubicBezTo>
                    <a:pt x="17" y="2"/>
                    <a:pt x="15" y="1"/>
                    <a:pt x="14" y="1"/>
                  </a:cubicBezTo>
                  <a:cubicBezTo>
                    <a:pt x="12" y="0"/>
                    <a:pt x="11" y="0"/>
                    <a:pt x="9" y="0"/>
                  </a:cubicBezTo>
                  <a:cubicBezTo>
                    <a:pt x="9" y="0"/>
                    <a:pt x="8" y="0"/>
                    <a:pt x="8" y="0"/>
                  </a:cubicBezTo>
                  <a:cubicBezTo>
                    <a:pt x="8" y="0"/>
                    <a:pt x="7" y="0"/>
                    <a:pt x="7" y="0"/>
                  </a:cubicBezTo>
                  <a:cubicBezTo>
                    <a:pt x="7" y="1"/>
                    <a:pt x="6" y="1"/>
                    <a:pt x="6" y="1"/>
                  </a:cubicBezTo>
                  <a:cubicBezTo>
                    <a:pt x="6" y="1"/>
                    <a:pt x="5" y="1"/>
                    <a:pt x="5" y="1"/>
                  </a:cubicBezTo>
                  <a:cubicBezTo>
                    <a:pt x="5" y="1"/>
                    <a:pt x="5" y="1"/>
                    <a:pt x="5" y="1"/>
                  </a:cubicBezTo>
                  <a:cubicBezTo>
                    <a:pt x="4" y="1"/>
                    <a:pt x="4" y="1"/>
                    <a:pt x="4" y="1"/>
                  </a:cubicBezTo>
                  <a:cubicBezTo>
                    <a:pt x="4" y="2"/>
                    <a:pt x="4" y="2"/>
                    <a:pt x="4" y="2"/>
                  </a:cubicBezTo>
                  <a:cubicBezTo>
                    <a:pt x="4" y="2"/>
                    <a:pt x="4" y="2"/>
                    <a:pt x="3" y="2"/>
                  </a:cubicBezTo>
                  <a:cubicBezTo>
                    <a:pt x="3" y="3"/>
                    <a:pt x="2" y="3"/>
                    <a:pt x="2" y="3"/>
                  </a:cubicBezTo>
                  <a:cubicBezTo>
                    <a:pt x="1" y="4"/>
                    <a:pt x="1" y="5"/>
                    <a:pt x="1" y="6"/>
                  </a:cubicBezTo>
                  <a:cubicBezTo>
                    <a:pt x="0" y="7"/>
                    <a:pt x="0" y="8"/>
                    <a:pt x="0" y="9"/>
                  </a:cubicBezTo>
                  <a:cubicBezTo>
                    <a:pt x="0" y="9"/>
                    <a:pt x="0" y="10"/>
                    <a:pt x="0" y="10"/>
                  </a:cubicBezTo>
                  <a:cubicBezTo>
                    <a:pt x="0" y="10"/>
                    <a:pt x="0" y="11"/>
                    <a:pt x="0" y="1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4" name="i$ļîḓé"/>
            <p:cNvSpPr/>
            <p:nvPr/>
          </p:nvSpPr>
          <p:spPr bwMode="auto">
            <a:xfrm>
              <a:off x="6107113" y="2408238"/>
              <a:ext cx="155575" cy="219075"/>
            </a:xfrm>
            <a:custGeom>
              <a:avLst/>
              <a:gdLst>
                <a:gd name="T0" fmla="*/ 3 w 54"/>
                <a:gd name="T1" fmla="*/ 23 h 76"/>
                <a:gd name="T2" fmla="*/ 37 w 54"/>
                <a:gd name="T3" fmla="*/ 14 h 76"/>
                <a:gd name="T4" fmla="*/ 0 w 54"/>
                <a:gd name="T5" fmla="*/ 66 h 76"/>
                <a:gd name="T6" fmla="*/ 3 w 54"/>
                <a:gd name="T7" fmla="*/ 23 h 76"/>
              </a:gdLst>
              <a:ahLst/>
              <a:cxnLst>
                <a:cxn ang="0">
                  <a:pos x="T0" y="T1"/>
                </a:cxn>
                <a:cxn ang="0">
                  <a:pos x="T2" y="T3"/>
                </a:cxn>
                <a:cxn ang="0">
                  <a:pos x="T4" y="T5"/>
                </a:cxn>
                <a:cxn ang="0">
                  <a:pos x="T6" y="T7"/>
                </a:cxn>
              </a:cxnLst>
              <a:rect l="0" t="0" r="r" b="b"/>
              <a:pathLst>
                <a:path w="54" h="76">
                  <a:moveTo>
                    <a:pt x="3" y="23"/>
                  </a:moveTo>
                  <a:cubicBezTo>
                    <a:pt x="3" y="23"/>
                    <a:pt x="20" y="0"/>
                    <a:pt x="37" y="14"/>
                  </a:cubicBezTo>
                  <a:cubicBezTo>
                    <a:pt x="54" y="29"/>
                    <a:pt x="31" y="76"/>
                    <a:pt x="0" y="66"/>
                  </a:cubicBezTo>
                  <a:lnTo>
                    <a:pt x="3" y="23"/>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5" name="íṥlidé"/>
            <p:cNvSpPr/>
            <p:nvPr/>
          </p:nvSpPr>
          <p:spPr bwMode="auto">
            <a:xfrm>
              <a:off x="6107113" y="2460626"/>
              <a:ext cx="122238" cy="138113"/>
            </a:xfrm>
            <a:custGeom>
              <a:avLst/>
              <a:gdLst>
                <a:gd name="T0" fmla="*/ 2 w 42"/>
                <a:gd name="T1" fmla="*/ 21 h 48"/>
                <a:gd name="T2" fmla="*/ 0 w 42"/>
                <a:gd name="T3" fmla="*/ 43 h 48"/>
                <a:gd name="T4" fmla="*/ 29 w 42"/>
                <a:gd name="T5" fmla="*/ 4 h 48"/>
                <a:gd name="T6" fmla="*/ 2 w 42"/>
                <a:gd name="T7" fmla="*/ 21 h 48"/>
              </a:gdLst>
              <a:ahLst/>
              <a:cxnLst>
                <a:cxn ang="0">
                  <a:pos x="T0" y="T1"/>
                </a:cxn>
                <a:cxn ang="0">
                  <a:pos x="T2" y="T3"/>
                </a:cxn>
                <a:cxn ang="0">
                  <a:pos x="T4" y="T5"/>
                </a:cxn>
                <a:cxn ang="0">
                  <a:pos x="T6" y="T7"/>
                </a:cxn>
              </a:cxnLst>
              <a:rect l="0" t="0" r="r" b="b"/>
              <a:pathLst>
                <a:path w="42" h="48">
                  <a:moveTo>
                    <a:pt x="2" y="21"/>
                  </a:moveTo>
                  <a:cubicBezTo>
                    <a:pt x="0" y="43"/>
                    <a:pt x="0" y="43"/>
                    <a:pt x="0" y="43"/>
                  </a:cubicBezTo>
                  <a:cubicBezTo>
                    <a:pt x="27" y="48"/>
                    <a:pt x="42" y="9"/>
                    <a:pt x="29" y="4"/>
                  </a:cubicBezTo>
                  <a:cubicBezTo>
                    <a:pt x="19" y="0"/>
                    <a:pt x="7" y="14"/>
                    <a:pt x="2" y="21"/>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6" name="íṩľïḓê"/>
            <p:cNvSpPr/>
            <p:nvPr/>
          </p:nvSpPr>
          <p:spPr bwMode="auto">
            <a:xfrm>
              <a:off x="6113463" y="2465388"/>
              <a:ext cx="92075" cy="55563"/>
            </a:xfrm>
            <a:custGeom>
              <a:avLst/>
              <a:gdLst>
                <a:gd name="T0" fmla="*/ 32 w 32"/>
                <a:gd name="T1" fmla="*/ 10 h 19"/>
                <a:gd name="T2" fmla="*/ 32 w 32"/>
                <a:gd name="T3" fmla="*/ 10 h 19"/>
                <a:gd name="T4" fmla="*/ 31 w 32"/>
                <a:gd name="T5" fmla="*/ 8 h 19"/>
                <a:gd name="T6" fmla="*/ 29 w 32"/>
                <a:gd name="T7" fmla="*/ 4 h 19"/>
                <a:gd name="T8" fmla="*/ 28 w 32"/>
                <a:gd name="T9" fmla="*/ 4 h 19"/>
                <a:gd name="T10" fmla="*/ 27 w 32"/>
                <a:gd name="T11" fmla="*/ 4 h 19"/>
                <a:gd name="T12" fmla="*/ 27 w 32"/>
                <a:gd name="T13" fmla="*/ 4 h 19"/>
                <a:gd name="T14" fmla="*/ 27 w 32"/>
                <a:gd name="T15" fmla="*/ 4 h 19"/>
                <a:gd name="T16" fmla="*/ 27 w 32"/>
                <a:gd name="T17" fmla="*/ 4 h 19"/>
                <a:gd name="T18" fmla="*/ 27 w 32"/>
                <a:gd name="T19" fmla="*/ 4 h 19"/>
                <a:gd name="T20" fmla="*/ 27 w 32"/>
                <a:gd name="T21" fmla="*/ 4 h 19"/>
                <a:gd name="T22" fmla="*/ 27 w 32"/>
                <a:gd name="T23" fmla="*/ 3 h 19"/>
                <a:gd name="T24" fmla="*/ 26 w 32"/>
                <a:gd name="T25" fmla="*/ 3 h 19"/>
                <a:gd name="T26" fmla="*/ 26 w 32"/>
                <a:gd name="T27" fmla="*/ 3 h 19"/>
                <a:gd name="T28" fmla="*/ 25 w 32"/>
                <a:gd name="T29" fmla="*/ 3 h 19"/>
                <a:gd name="T30" fmla="*/ 24 w 32"/>
                <a:gd name="T31" fmla="*/ 3 h 19"/>
                <a:gd name="T32" fmla="*/ 23 w 32"/>
                <a:gd name="T33" fmla="*/ 3 h 19"/>
                <a:gd name="T34" fmla="*/ 16 w 32"/>
                <a:gd name="T35" fmla="*/ 6 h 19"/>
                <a:gd name="T36" fmla="*/ 13 w 32"/>
                <a:gd name="T37" fmla="*/ 8 h 19"/>
                <a:gd name="T38" fmla="*/ 10 w 32"/>
                <a:gd name="T39" fmla="*/ 10 h 19"/>
                <a:gd name="T40" fmla="*/ 5 w 32"/>
                <a:gd name="T41" fmla="*/ 15 h 19"/>
                <a:gd name="T42" fmla="*/ 0 w 32"/>
                <a:gd name="T43" fmla="*/ 19 h 19"/>
                <a:gd name="T44" fmla="*/ 0 w 32"/>
                <a:gd name="T45" fmla="*/ 17 h 19"/>
                <a:gd name="T46" fmla="*/ 3 w 32"/>
                <a:gd name="T47" fmla="*/ 13 h 19"/>
                <a:gd name="T48" fmla="*/ 5 w 32"/>
                <a:gd name="T49" fmla="*/ 10 h 19"/>
                <a:gd name="T50" fmla="*/ 8 w 32"/>
                <a:gd name="T51" fmla="*/ 8 h 19"/>
                <a:gd name="T52" fmla="*/ 14 w 32"/>
                <a:gd name="T53" fmla="*/ 2 h 19"/>
                <a:gd name="T54" fmla="*/ 19 w 32"/>
                <a:gd name="T55" fmla="*/ 1 h 19"/>
                <a:gd name="T56" fmla="*/ 23 w 32"/>
                <a:gd name="T57" fmla="*/ 0 h 19"/>
                <a:gd name="T58" fmla="*/ 24 w 32"/>
                <a:gd name="T59" fmla="*/ 0 h 19"/>
                <a:gd name="T60" fmla="*/ 25 w 32"/>
                <a:gd name="T61" fmla="*/ 0 h 19"/>
                <a:gd name="T62" fmla="*/ 26 w 32"/>
                <a:gd name="T63" fmla="*/ 0 h 19"/>
                <a:gd name="T64" fmla="*/ 27 w 32"/>
                <a:gd name="T65" fmla="*/ 1 h 19"/>
                <a:gd name="T66" fmla="*/ 28 w 32"/>
                <a:gd name="T67" fmla="*/ 1 h 19"/>
                <a:gd name="T68" fmla="*/ 28 w 32"/>
                <a:gd name="T69" fmla="*/ 1 h 19"/>
                <a:gd name="T70" fmla="*/ 28 w 32"/>
                <a:gd name="T71" fmla="*/ 1 h 19"/>
                <a:gd name="T72" fmla="*/ 29 w 32"/>
                <a:gd name="T73" fmla="*/ 2 h 19"/>
                <a:gd name="T74" fmla="*/ 30 w 32"/>
                <a:gd name="T75" fmla="*/ 3 h 19"/>
                <a:gd name="T76" fmla="*/ 32 w 32"/>
                <a:gd name="T77" fmla="*/ 6 h 19"/>
                <a:gd name="T78" fmla="*/ 32 w 32"/>
                <a:gd name="T79" fmla="*/ 8 h 19"/>
                <a:gd name="T80" fmla="*/ 32 w 32"/>
                <a:gd name="T81" fmla="*/ 10 h 19"/>
                <a:gd name="T82" fmla="*/ 32 w 32"/>
                <a:gd name="T8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19">
                  <a:moveTo>
                    <a:pt x="32" y="10"/>
                  </a:moveTo>
                  <a:cubicBezTo>
                    <a:pt x="32" y="10"/>
                    <a:pt x="32" y="10"/>
                    <a:pt x="32" y="10"/>
                  </a:cubicBezTo>
                  <a:cubicBezTo>
                    <a:pt x="32" y="9"/>
                    <a:pt x="32" y="9"/>
                    <a:pt x="31" y="8"/>
                  </a:cubicBezTo>
                  <a:cubicBezTo>
                    <a:pt x="31" y="7"/>
                    <a:pt x="30" y="6"/>
                    <a:pt x="29" y="4"/>
                  </a:cubicBezTo>
                  <a:cubicBezTo>
                    <a:pt x="29" y="4"/>
                    <a:pt x="28" y="4"/>
                    <a:pt x="28" y="4"/>
                  </a:cubicBezTo>
                  <a:cubicBezTo>
                    <a:pt x="28"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7" y="3"/>
                    <a:pt x="27" y="3"/>
                  </a:cubicBezTo>
                  <a:cubicBezTo>
                    <a:pt x="26" y="3"/>
                    <a:pt x="26" y="3"/>
                    <a:pt x="26" y="3"/>
                  </a:cubicBezTo>
                  <a:cubicBezTo>
                    <a:pt x="26" y="3"/>
                    <a:pt x="26" y="3"/>
                    <a:pt x="26" y="3"/>
                  </a:cubicBezTo>
                  <a:cubicBezTo>
                    <a:pt x="25" y="3"/>
                    <a:pt x="25" y="3"/>
                    <a:pt x="25" y="3"/>
                  </a:cubicBezTo>
                  <a:cubicBezTo>
                    <a:pt x="25" y="3"/>
                    <a:pt x="24" y="3"/>
                    <a:pt x="24" y="3"/>
                  </a:cubicBezTo>
                  <a:cubicBezTo>
                    <a:pt x="24" y="3"/>
                    <a:pt x="23" y="3"/>
                    <a:pt x="23" y="3"/>
                  </a:cubicBezTo>
                  <a:cubicBezTo>
                    <a:pt x="21" y="3"/>
                    <a:pt x="19" y="4"/>
                    <a:pt x="16" y="6"/>
                  </a:cubicBezTo>
                  <a:cubicBezTo>
                    <a:pt x="15" y="6"/>
                    <a:pt x="14" y="7"/>
                    <a:pt x="13" y="8"/>
                  </a:cubicBezTo>
                  <a:cubicBezTo>
                    <a:pt x="12" y="8"/>
                    <a:pt x="11" y="9"/>
                    <a:pt x="10" y="10"/>
                  </a:cubicBezTo>
                  <a:cubicBezTo>
                    <a:pt x="8" y="12"/>
                    <a:pt x="6" y="13"/>
                    <a:pt x="5" y="15"/>
                  </a:cubicBezTo>
                  <a:cubicBezTo>
                    <a:pt x="2" y="17"/>
                    <a:pt x="0" y="19"/>
                    <a:pt x="0" y="19"/>
                  </a:cubicBezTo>
                  <a:cubicBezTo>
                    <a:pt x="0" y="19"/>
                    <a:pt x="0" y="19"/>
                    <a:pt x="0" y="17"/>
                  </a:cubicBezTo>
                  <a:cubicBezTo>
                    <a:pt x="1" y="16"/>
                    <a:pt x="2" y="15"/>
                    <a:pt x="3" y="13"/>
                  </a:cubicBezTo>
                  <a:cubicBezTo>
                    <a:pt x="4" y="12"/>
                    <a:pt x="4" y="11"/>
                    <a:pt x="5" y="10"/>
                  </a:cubicBezTo>
                  <a:cubicBezTo>
                    <a:pt x="6" y="9"/>
                    <a:pt x="7" y="9"/>
                    <a:pt x="8" y="8"/>
                  </a:cubicBezTo>
                  <a:cubicBezTo>
                    <a:pt x="10" y="6"/>
                    <a:pt x="12" y="4"/>
                    <a:pt x="14" y="2"/>
                  </a:cubicBezTo>
                  <a:cubicBezTo>
                    <a:pt x="16" y="2"/>
                    <a:pt x="17" y="1"/>
                    <a:pt x="19" y="1"/>
                  </a:cubicBezTo>
                  <a:cubicBezTo>
                    <a:pt x="20" y="0"/>
                    <a:pt x="22" y="0"/>
                    <a:pt x="23" y="0"/>
                  </a:cubicBezTo>
                  <a:cubicBezTo>
                    <a:pt x="23" y="0"/>
                    <a:pt x="24" y="0"/>
                    <a:pt x="24" y="0"/>
                  </a:cubicBezTo>
                  <a:cubicBezTo>
                    <a:pt x="25" y="0"/>
                    <a:pt x="25" y="0"/>
                    <a:pt x="25" y="0"/>
                  </a:cubicBezTo>
                  <a:cubicBezTo>
                    <a:pt x="26" y="0"/>
                    <a:pt x="26" y="0"/>
                    <a:pt x="26" y="0"/>
                  </a:cubicBezTo>
                  <a:cubicBezTo>
                    <a:pt x="27" y="1"/>
                    <a:pt x="27" y="1"/>
                    <a:pt x="27" y="1"/>
                  </a:cubicBezTo>
                  <a:cubicBezTo>
                    <a:pt x="28" y="1"/>
                    <a:pt x="28" y="1"/>
                    <a:pt x="28" y="1"/>
                  </a:cubicBezTo>
                  <a:cubicBezTo>
                    <a:pt x="28" y="1"/>
                    <a:pt x="28" y="1"/>
                    <a:pt x="28" y="1"/>
                  </a:cubicBezTo>
                  <a:cubicBezTo>
                    <a:pt x="28" y="1"/>
                    <a:pt x="28" y="1"/>
                    <a:pt x="28" y="1"/>
                  </a:cubicBezTo>
                  <a:cubicBezTo>
                    <a:pt x="29" y="1"/>
                    <a:pt x="29" y="2"/>
                    <a:pt x="29" y="2"/>
                  </a:cubicBezTo>
                  <a:cubicBezTo>
                    <a:pt x="30" y="2"/>
                    <a:pt x="30" y="3"/>
                    <a:pt x="30" y="3"/>
                  </a:cubicBezTo>
                  <a:cubicBezTo>
                    <a:pt x="31" y="4"/>
                    <a:pt x="32" y="5"/>
                    <a:pt x="32" y="6"/>
                  </a:cubicBezTo>
                  <a:cubicBezTo>
                    <a:pt x="32" y="7"/>
                    <a:pt x="32" y="7"/>
                    <a:pt x="32" y="8"/>
                  </a:cubicBezTo>
                  <a:cubicBezTo>
                    <a:pt x="32" y="9"/>
                    <a:pt x="32" y="9"/>
                    <a:pt x="32" y="10"/>
                  </a:cubicBezTo>
                  <a:cubicBezTo>
                    <a:pt x="32" y="10"/>
                    <a:pt x="32" y="10"/>
                    <a:pt x="32" y="1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 name="îṥḻîḓe"/>
            <p:cNvSpPr/>
            <p:nvPr/>
          </p:nvSpPr>
          <p:spPr bwMode="auto">
            <a:xfrm>
              <a:off x="5819776" y="2681288"/>
              <a:ext cx="138113" cy="247650"/>
            </a:xfrm>
            <a:custGeom>
              <a:avLst/>
              <a:gdLst>
                <a:gd name="T0" fmla="*/ 1 w 48"/>
                <a:gd name="T1" fmla="*/ 1 h 86"/>
                <a:gd name="T2" fmla="*/ 46 w 48"/>
                <a:gd name="T3" fmla="*/ 0 h 86"/>
                <a:gd name="T4" fmla="*/ 48 w 48"/>
                <a:gd name="T5" fmla="*/ 71 h 86"/>
                <a:gd name="T6" fmla="*/ 25 w 48"/>
                <a:gd name="T7" fmla="*/ 85 h 86"/>
                <a:gd name="T8" fmla="*/ 0 w 48"/>
                <a:gd name="T9" fmla="*/ 71 h 86"/>
                <a:gd name="T10" fmla="*/ 1 w 48"/>
                <a:gd name="T11" fmla="*/ 1 h 86"/>
              </a:gdLst>
              <a:ahLst/>
              <a:cxnLst>
                <a:cxn ang="0">
                  <a:pos x="T0" y="T1"/>
                </a:cxn>
                <a:cxn ang="0">
                  <a:pos x="T2" y="T3"/>
                </a:cxn>
                <a:cxn ang="0">
                  <a:pos x="T4" y="T5"/>
                </a:cxn>
                <a:cxn ang="0">
                  <a:pos x="T6" y="T7"/>
                </a:cxn>
                <a:cxn ang="0">
                  <a:pos x="T8" y="T9"/>
                </a:cxn>
                <a:cxn ang="0">
                  <a:pos x="T10" y="T11"/>
                </a:cxn>
              </a:cxnLst>
              <a:rect l="0" t="0" r="r" b="b"/>
              <a:pathLst>
                <a:path w="48" h="86">
                  <a:moveTo>
                    <a:pt x="1" y="1"/>
                  </a:moveTo>
                  <a:cubicBezTo>
                    <a:pt x="46" y="0"/>
                    <a:pt x="46" y="0"/>
                    <a:pt x="46" y="0"/>
                  </a:cubicBezTo>
                  <a:cubicBezTo>
                    <a:pt x="46" y="0"/>
                    <a:pt x="48" y="71"/>
                    <a:pt x="48" y="71"/>
                  </a:cubicBezTo>
                  <a:cubicBezTo>
                    <a:pt x="48" y="71"/>
                    <a:pt x="45" y="85"/>
                    <a:pt x="25" y="85"/>
                  </a:cubicBezTo>
                  <a:cubicBezTo>
                    <a:pt x="5" y="86"/>
                    <a:pt x="0" y="71"/>
                    <a:pt x="0" y="71"/>
                  </a:cubicBezTo>
                  <a:cubicBezTo>
                    <a:pt x="0" y="71"/>
                    <a:pt x="1" y="1"/>
                    <a:pt x="1" y="1"/>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 name="îŝļîḑé"/>
            <p:cNvSpPr/>
            <p:nvPr/>
          </p:nvSpPr>
          <p:spPr bwMode="auto">
            <a:xfrm>
              <a:off x="5819776" y="2755901"/>
              <a:ext cx="138113" cy="120650"/>
            </a:xfrm>
            <a:custGeom>
              <a:avLst/>
              <a:gdLst>
                <a:gd name="T0" fmla="*/ 1 w 48"/>
                <a:gd name="T1" fmla="*/ 1 h 42"/>
                <a:gd name="T2" fmla="*/ 46 w 48"/>
                <a:gd name="T3" fmla="*/ 0 h 42"/>
                <a:gd name="T4" fmla="*/ 48 w 48"/>
                <a:gd name="T5" fmla="*/ 27 h 42"/>
                <a:gd name="T6" fmla="*/ 25 w 48"/>
                <a:gd name="T7" fmla="*/ 42 h 42"/>
                <a:gd name="T8" fmla="*/ 0 w 48"/>
                <a:gd name="T9" fmla="*/ 28 h 42"/>
                <a:gd name="T10" fmla="*/ 1 w 48"/>
                <a:gd name="T11" fmla="*/ 1 h 42"/>
              </a:gdLst>
              <a:ahLst/>
              <a:cxnLst>
                <a:cxn ang="0">
                  <a:pos x="T0" y="T1"/>
                </a:cxn>
                <a:cxn ang="0">
                  <a:pos x="T2" y="T3"/>
                </a:cxn>
                <a:cxn ang="0">
                  <a:pos x="T4" y="T5"/>
                </a:cxn>
                <a:cxn ang="0">
                  <a:pos x="T6" y="T7"/>
                </a:cxn>
                <a:cxn ang="0">
                  <a:pos x="T8" y="T9"/>
                </a:cxn>
                <a:cxn ang="0">
                  <a:pos x="T10" y="T11"/>
                </a:cxn>
              </a:cxnLst>
              <a:rect l="0" t="0" r="r" b="b"/>
              <a:pathLst>
                <a:path w="48" h="42">
                  <a:moveTo>
                    <a:pt x="1" y="1"/>
                  </a:moveTo>
                  <a:cubicBezTo>
                    <a:pt x="46" y="0"/>
                    <a:pt x="46" y="0"/>
                    <a:pt x="46" y="0"/>
                  </a:cubicBezTo>
                  <a:cubicBezTo>
                    <a:pt x="46" y="0"/>
                    <a:pt x="48" y="27"/>
                    <a:pt x="48" y="27"/>
                  </a:cubicBezTo>
                  <a:cubicBezTo>
                    <a:pt x="48" y="27"/>
                    <a:pt x="45" y="41"/>
                    <a:pt x="25" y="42"/>
                  </a:cubicBezTo>
                  <a:cubicBezTo>
                    <a:pt x="5" y="42"/>
                    <a:pt x="0" y="28"/>
                    <a:pt x="0" y="28"/>
                  </a:cubicBezTo>
                  <a:cubicBezTo>
                    <a:pt x="0" y="27"/>
                    <a:pt x="1" y="1"/>
                    <a:pt x="1" y="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9" name="ï$lídê"/>
            <p:cNvSpPr/>
            <p:nvPr/>
          </p:nvSpPr>
          <p:spPr bwMode="auto">
            <a:xfrm>
              <a:off x="5819776" y="2719388"/>
              <a:ext cx="134938" cy="63500"/>
            </a:xfrm>
            <a:custGeom>
              <a:avLst/>
              <a:gdLst>
                <a:gd name="T0" fmla="*/ 1 w 47"/>
                <a:gd name="T1" fmla="*/ 1 h 22"/>
                <a:gd name="T2" fmla="*/ 46 w 47"/>
                <a:gd name="T3" fmla="*/ 0 h 22"/>
                <a:gd name="T4" fmla="*/ 47 w 47"/>
                <a:gd name="T5" fmla="*/ 17 h 22"/>
                <a:gd name="T6" fmla="*/ 33 w 47"/>
                <a:gd name="T7" fmla="*/ 20 h 22"/>
                <a:gd name="T8" fmla="*/ 0 w 47"/>
                <a:gd name="T9" fmla="*/ 18 h 22"/>
                <a:gd name="T10" fmla="*/ 1 w 47"/>
                <a:gd name="T11" fmla="*/ 1 h 22"/>
              </a:gdLst>
              <a:ahLst/>
              <a:cxnLst>
                <a:cxn ang="0">
                  <a:pos x="T0" y="T1"/>
                </a:cxn>
                <a:cxn ang="0">
                  <a:pos x="T2" y="T3"/>
                </a:cxn>
                <a:cxn ang="0">
                  <a:pos x="T4" y="T5"/>
                </a:cxn>
                <a:cxn ang="0">
                  <a:pos x="T6" y="T7"/>
                </a:cxn>
                <a:cxn ang="0">
                  <a:pos x="T8" y="T9"/>
                </a:cxn>
                <a:cxn ang="0">
                  <a:pos x="T10" y="T11"/>
                </a:cxn>
              </a:cxnLst>
              <a:rect l="0" t="0" r="r" b="b"/>
              <a:pathLst>
                <a:path w="47" h="22">
                  <a:moveTo>
                    <a:pt x="1" y="1"/>
                  </a:moveTo>
                  <a:cubicBezTo>
                    <a:pt x="46" y="0"/>
                    <a:pt x="46" y="0"/>
                    <a:pt x="46" y="0"/>
                  </a:cubicBezTo>
                  <a:cubicBezTo>
                    <a:pt x="46" y="0"/>
                    <a:pt x="46" y="9"/>
                    <a:pt x="47" y="17"/>
                  </a:cubicBezTo>
                  <a:cubicBezTo>
                    <a:pt x="47" y="18"/>
                    <a:pt x="34" y="20"/>
                    <a:pt x="33" y="20"/>
                  </a:cubicBezTo>
                  <a:cubicBezTo>
                    <a:pt x="22" y="22"/>
                    <a:pt x="11" y="21"/>
                    <a:pt x="0" y="18"/>
                  </a:cubicBezTo>
                  <a:cubicBezTo>
                    <a:pt x="0" y="10"/>
                    <a:pt x="1" y="1"/>
                    <a:pt x="1" y="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0" name="íṣ1iďé"/>
            <p:cNvSpPr/>
            <p:nvPr/>
          </p:nvSpPr>
          <p:spPr bwMode="auto">
            <a:xfrm>
              <a:off x="5568951" y="2116138"/>
              <a:ext cx="685800" cy="603250"/>
            </a:xfrm>
            <a:custGeom>
              <a:avLst/>
              <a:gdLst>
                <a:gd name="T0" fmla="*/ 0 w 238"/>
                <a:gd name="T1" fmla="*/ 108 h 210"/>
                <a:gd name="T2" fmla="*/ 110 w 238"/>
                <a:gd name="T3" fmla="*/ 209 h 210"/>
                <a:gd name="T4" fmla="*/ 218 w 238"/>
                <a:gd name="T5" fmla="*/ 106 h 210"/>
                <a:gd name="T6" fmla="*/ 108 w 238"/>
                <a:gd name="T7" fmla="*/ 5 h 210"/>
                <a:gd name="T8" fmla="*/ 0 w 238"/>
                <a:gd name="T9" fmla="*/ 108 h 210"/>
              </a:gdLst>
              <a:ahLst/>
              <a:cxnLst>
                <a:cxn ang="0">
                  <a:pos x="T0" y="T1"/>
                </a:cxn>
                <a:cxn ang="0">
                  <a:pos x="T2" y="T3"/>
                </a:cxn>
                <a:cxn ang="0">
                  <a:pos x="T4" y="T5"/>
                </a:cxn>
                <a:cxn ang="0">
                  <a:pos x="T6" y="T7"/>
                </a:cxn>
                <a:cxn ang="0">
                  <a:pos x="T8" y="T9"/>
                </a:cxn>
              </a:cxnLst>
              <a:rect l="0" t="0" r="r" b="b"/>
              <a:pathLst>
                <a:path w="238" h="210">
                  <a:moveTo>
                    <a:pt x="0" y="108"/>
                  </a:moveTo>
                  <a:cubicBezTo>
                    <a:pt x="1" y="165"/>
                    <a:pt x="50" y="210"/>
                    <a:pt x="110" y="209"/>
                  </a:cubicBezTo>
                  <a:cubicBezTo>
                    <a:pt x="171" y="208"/>
                    <a:pt x="208" y="161"/>
                    <a:pt x="218" y="106"/>
                  </a:cubicBezTo>
                  <a:cubicBezTo>
                    <a:pt x="238" y="0"/>
                    <a:pt x="168" y="5"/>
                    <a:pt x="108" y="5"/>
                  </a:cubicBezTo>
                  <a:cubicBezTo>
                    <a:pt x="48" y="6"/>
                    <a:pt x="0" y="52"/>
                    <a:pt x="0" y="108"/>
                  </a:cubicBezTo>
                  <a:close/>
                </a:path>
              </a:pathLst>
            </a:custGeom>
            <a:solidFill>
              <a:srgbClr val="3E15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1" name="íṩlïḑê"/>
            <p:cNvSpPr/>
            <p:nvPr/>
          </p:nvSpPr>
          <p:spPr bwMode="auto">
            <a:xfrm>
              <a:off x="5600701" y="2187576"/>
              <a:ext cx="555625" cy="600075"/>
            </a:xfrm>
            <a:custGeom>
              <a:avLst/>
              <a:gdLst>
                <a:gd name="T0" fmla="*/ 1 w 193"/>
                <a:gd name="T1" fmla="*/ 82 h 209"/>
                <a:gd name="T2" fmla="*/ 46 w 193"/>
                <a:gd name="T3" fmla="*/ 8 h 209"/>
                <a:gd name="T4" fmla="*/ 95 w 193"/>
                <a:gd name="T5" fmla="*/ 0 h 209"/>
                <a:gd name="T6" fmla="*/ 146 w 193"/>
                <a:gd name="T7" fmla="*/ 7 h 209"/>
                <a:gd name="T8" fmla="*/ 173 w 193"/>
                <a:gd name="T9" fmla="*/ 61 h 209"/>
                <a:gd name="T10" fmla="*/ 192 w 193"/>
                <a:gd name="T11" fmla="*/ 80 h 209"/>
                <a:gd name="T12" fmla="*/ 193 w 193"/>
                <a:gd name="T13" fmla="*/ 99 h 209"/>
                <a:gd name="T14" fmla="*/ 186 w 193"/>
                <a:gd name="T15" fmla="*/ 142 h 209"/>
                <a:gd name="T16" fmla="*/ 157 w 193"/>
                <a:gd name="T17" fmla="*/ 186 h 209"/>
                <a:gd name="T18" fmla="*/ 130 w 193"/>
                <a:gd name="T19" fmla="*/ 201 h 209"/>
                <a:gd name="T20" fmla="*/ 82 w 193"/>
                <a:gd name="T21" fmla="*/ 206 h 209"/>
                <a:gd name="T22" fmla="*/ 50 w 193"/>
                <a:gd name="T23" fmla="*/ 195 h 209"/>
                <a:gd name="T24" fmla="*/ 13 w 193"/>
                <a:gd name="T25" fmla="*/ 154 h 209"/>
                <a:gd name="T26" fmla="*/ 1 w 193"/>
                <a:gd name="T27" fmla="*/ 108 h 209"/>
                <a:gd name="T28" fmla="*/ 1 w 193"/>
                <a:gd name="T29" fmla="*/ 83 h 209"/>
                <a:gd name="T30" fmla="*/ 1 w 193"/>
                <a:gd name="T31" fmla="*/ 8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209">
                  <a:moveTo>
                    <a:pt x="1" y="82"/>
                  </a:moveTo>
                  <a:cubicBezTo>
                    <a:pt x="2" y="51"/>
                    <a:pt x="15" y="21"/>
                    <a:pt x="46" y="8"/>
                  </a:cubicBezTo>
                  <a:cubicBezTo>
                    <a:pt x="61" y="2"/>
                    <a:pt x="79" y="0"/>
                    <a:pt x="95" y="0"/>
                  </a:cubicBezTo>
                  <a:cubicBezTo>
                    <a:pt x="112" y="0"/>
                    <a:pt x="130" y="1"/>
                    <a:pt x="146" y="7"/>
                  </a:cubicBezTo>
                  <a:cubicBezTo>
                    <a:pt x="174" y="18"/>
                    <a:pt x="170" y="32"/>
                    <a:pt x="173" y="61"/>
                  </a:cubicBezTo>
                  <a:cubicBezTo>
                    <a:pt x="173" y="64"/>
                    <a:pt x="192" y="77"/>
                    <a:pt x="192" y="80"/>
                  </a:cubicBezTo>
                  <a:cubicBezTo>
                    <a:pt x="193" y="86"/>
                    <a:pt x="193" y="93"/>
                    <a:pt x="193" y="99"/>
                  </a:cubicBezTo>
                  <a:cubicBezTo>
                    <a:pt x="193" y="114"/>
                    <a:pt x="190" y="128"/>
                    <a:pt x="186" y="142"/>
                  </a:cubicBezTo>
                  <a:cubicBezTo>
                    <a:pt x="180" y="159"/>
                    <a:pt x="171" y="175"/>
                    <a:pt x="157" y="186"/>
                  </a:cubicBezTo>
                  <a:cubicBezTo>
                    <a:pt x="149" y="193"/>
                    <a:pt x="140" y="198"/>
                    <a:pt x="130" y="201"/>
                  </a:cubicBezTo>
                  <a:cubicBezTo>
                    <a:pt x="114" y="207"/>
                    <a:pt x="99" y="209"/>
                    <a:pt x="82" y="206"/>
                  </a:cubicBezTo>
                  <a:cubicBezTo>
                    <a:pt x="71" y="204"/>
                    <a:pt x="60" y="201"/>
                    <a:pt x="50" y="195"/>
                  </a:cubicBezTo>
                  <a:cubicBezTo>
                    <a:pt x="33" y="186"/>
                    <a:pt x="21" y="171"/>
                    <a:pt x="13" y="154"/>
                  </a:cubicBezTo>
                  <a:cubicBezTo>
                    <a:pt x="6" y="140"/>
                    <a:pt x="3" y="124"/>
                    <a:pt x="1" y="108"/>
                  </a:cubicBezTo>
                  <a:cubicBezTo>
                    <a:pt x="1" y="100"/>
                    <a:pt x="0" y="91"/>
                    <a:pt x="1" y="83"/>
                  </a:cubicBezTo>
                  <a:cubicBezTo>
                    <a:pt x="1" y="82"/>
                    <a:pt x="1" y="82"/>
                    <a:pt x="1" y="82"/>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2" name="íslïdê"/>
            <p:cNvSpPr/>
            <p:nvPr/>
          </p:nvSpPr>
          <p:spPr bwMode="auto">
            <a:xfrm>
              <a:off x="5857876" y="2454276"/>
              <a:ext cx="114300" cy="169863"/>
            </a:xfrm>
            <a:custGeom>
              <a:avLst/>
              <a:gdLst>
                <a:gd name="T0" fmla="*/ 20 w 40"/>
                <a:gd name="T1" fmla="*/ 2 h 59"/>
                <a:gd name="T2" fmla="*/ 22 w 40"/>
                <a:gd name="T3" fmla="*/ 21 h 59"/>
                <a:gd name="T4" fmla="*/ 9 w 40"/>
                <a:gd name="T5" fmla="*/ 39 h 59"/>
                <a:gd name="T6" fmla="*/ 11 w 40"/>
                <a:gd name="T7" fmla="*/ 0 h 59"/>
                <a:gd name="T8" fmla="*/ 20 w 40"/>
                <a:gd name="T9" fmla="*/ 2 h 59"/>
              </a:gdLst>
              <a:ahLst/>
              <a:cxnLst>
                <a:cxn ang="0">
                  <a:pos x="T0" y="T1"/>
                </a:cxn>
                <a:cxn ang="0">
                  <a:pos x="T2" y="T3"/>
                </a:cxn>
                <a:cxn ang="0">
                  <a:pos x="T4" y="T5"/>
                </a:cxn>
                <a:cxn ang="0">
                  <a:pos x="T6" y="T7"/>
                </a:cxn>
                <a:cxn ang="0">
                  <a:pos x="T8" y="T9"/>
                </a:cxn>
              </a:cxnLst>
              <a:rect l="0" t="0" r="r" b="b"/>
              <a:pathLst>
                <a:path w="40" h="59">
                  <a:moveTo>
                    <a:pt x="20" y="2"/>
                  </a:moveTo>
                  <a:cubicBezTo>
                    <a:pt x="20" y="2"/>
                    <a:pt x="13" y="20"/>
                    <a:pt x="22" y="21"/>
                  </a:cubicBezTo>
                  <a:cubicBezTo>
                    <a:pt x="40" y="22"/>
                    <a:pt x="31" y="59"/>
                    <a:pt x="9" y="39"/>
                  </a:cubicBezTo>
                  <a:cubicBezTo>
                    <a:pt x="0" y="31"/>
                    <a:pt x="11" y="0"/>
                    <a:pt x="11" y="0"/>
                  </a:cubicBezTo>
                  <a:lnTo>
                    <a:pt x="20" y="2"/>
                  </a:lnTo>
                  <a:close/>
                </a:path>
              </a:pathLst>
            </a:custGeom>
            <a:solidFill>
              <a:srgbClr val="F484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3" name="íṡļíďe"/>
            <p:cNvSpPr/>
            <p:nvPr/>
          </p:nvSpPr>
          <p:spPr bwMode="auto">
            <a:xfrm>
              <a:off x="5759451" y="2589213"/>
              <a:ext cx="195263" cy="133350"/>
            </a:xfrm>
            <a:custGeom>
              <a:avLst/>
              <a:gdLst>
                <a:gd name="T0" fmla="*/ 68 w 68"/>
                <a:gd name="T1" fmla="*/ 14 h 46"/>
                <a:gd name="T2" fmla="*/ 15 w 68"/>
                <a:gd name="T3" fmla="*/ 0 h 46"/>
                <a:gd name="T4" fmla="*/ 39 w 68"/>
                <a:gd name="T5" fmla="*/ 43 h 46"/>
                <a:gd name="T6" fmla="*/ 68 w 68"/>
                <a:gd name="T7" fmla="*/ 14 h 46"/>
              </a:gdLst>
              <a:ahLst/>
              <a:cxnLst>
                <a:cxn ang="0">
                  <a:pos x="T0" y="T1"/>
                </a:cxn>
                <a:cxn ang="0">
                  <a:pos x="T2" y="T3"/>
                </a:cxn>
                <a:cxn ang="0">
                  <a:pos x="T4" y="T5"/>
                </a:cxn>
                <a:cxn ang="0">
                  <a:pos x="T6" y="T7"/>
                </a:cxn>
              </a:cxnLst>
              <a:rect l="0" t="0" r="r" b="b"/>
              <a:pathLst>
                <a:path w="68" h="46">
                  <a:moveTo>
                    <a:pt x="68" y="14"/>
                  </a:moveTo>
                  <a:cubicBezTo>
                    <a:pt x="68" y="14"/>
                    <a:pt x="32" y="20"/>
                    <a:pt x="15" y="0"/>
                  </a:cubicBezTo>
                  <a:cubicBezTo>
                    <a:pt x="15" y="0"/>
                    <a:pt x="0" y="38"/>
                    <a:pt x="39" y="43"/>
                  </a:cubicBezTo>
                  <a:cubicBezTo>
                    <a:pt x="63" y="46"/>
                    <a:pt x="68" y="14"/>
                    <a:pt x="68" y="14"/>
                  </a:cubicBezTo>
                  <a:close/>
                </a:path>
              </a:pathLst>
            </a:custGeom>
            <a:solidFill>
              <a:srgbClr val="B431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4" name="ïṣḻîḋê"/>
            <p:cNvSpPr/>
            <p:nvPr/>
          </p:nvSpPr>
          <p:spPr bwMode="auto">
            <a:xfrm>
              <a:off x="5794376" y="2624138"/>
              <a:ext cx="123825" cy="92075"/>
            </a:xfrm>
            <a:custGeom>
              <a:avLst/>
              <a:gdLst>
                <a:gd name="T0" fmla="*/ 43 w 43"/>
                <a:gd name="T1" fmla="*/ 26 h 32"/>
                <a:gd name="T2" fmla="*/ 27 w 43"/>
                <a:gd name="T3" fmla="*/ 31 h 32"/>
                <a:gd name="T4" fmla="*/ 8 w 43"/>
                <a:gd name="T5" fmla="*/ 23 h 32"/>
                <a:gd name="T6" fmla="*/ 5 w 43"/>
                <a:gd name="T7" fmla="*/ 20 h 32"/>
                <a:gd name="T8" fmla="*/ 5 w 43"/>
                <a:gd name="T9" fmla="*/ 20 h 32"/>
                <a:gd name="T10" fmla="*/ 5 w 43"/>
                <a:gd name="T11" fmla="*/ 20 h 32"/>
                <a:gd name="T12" fmla="*/ 0 w 43"/>
                <a:gd name="T13" fmla="*/ 6 h 32"/>
                <a:gd name="T14" fmla="*/ 43 w 43"/>
                <a:gd name="T15" fmla="*/ 2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2">
                  <a:moveTo>
                    <a:pt x="43" y="26"/>
                  </a:moveTo>
                  <a:cubicBezTo>
                    <a:pt x="39" y="30"/>
                    <a:pt x="34" y="32"/>
                    <a:pt x="27" y="31"/>
                  </a:cubicBezTo>
                  <a:cubicBezTo>
                    <a:pt x="18" y="30"/>
                    <a:pt x="12" y="27"/>
                    <a:pt x="8" y="23"/>
                  </a:cubicBezTo>
                  <a:cubicBezTo>
                    <a:pt x="7" y="22"/>
                    <a:pt x="6" y="21"/>
                    <a:pt x="5" y="20"/>
                  </a:cubicBezTo>
                  <a:cubicBezTo>
                    <a:pt x="5" y="20"/>
                    <a:pt x="5" y="20"/>
                    <a:pt x="5" y="20"/>
                  </a:cubicBezTo>
                  <a:cubicBezTo>
                    <a:pt x="5" y="20"/>
                    <a:pt x="5" y="20"/>
                    <a:pt x="5" y="20"/>
                  </a:cubicBezTo>
                  <a:cubicBezTo>
                    <a:pt x="2" y="15"/>
                    <a:pt x="0" y="11"/>
                    <a:pt x="0" y="6"/>
                  </a:cubicBezTo>
                  <a:cubicBezTo>
                    <a:pt x="22" y="0"/>
                    <a:pt x="37" y="17"/>
                    <a:pt x="43" y="26"/>
                  </a:cubicBezTo>
                  <a:close/>
                </a:path>
              </a:pathLst>
            </a:custGeom>
            <a:solidFill>
              <a:srgbClr val="F057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5" name="íSľîḑe"/>
            <p:cNvSpPr/>
            <p:nvPr/>
          </p:nvSpPr>
          <p:spPr bwMode="auto">
            <a:xfrm>
              <a:off x="5816601" y="2603501"/>
              <a:ext cx="138113" cy="52388"/>
            </a:xfrm>
            <a:custGeom>
              <a:avLst/>
              <a:gdLst>
                <a:gd name="T0" fmla="*/ 48 w 48"/>
                <a:gd name="T1" fmla="*/ 9 h 18"/>
                <a:gd name="T2" fmla="*/ 48 w 48"/>
                <a:gd name="T3" fmla="*/ 9 h 18"/>
                <a:gd name="T4" fmla="*/ 47 w 48"/>
                <a:gd name="T5" fmla="*/ 10 h 18"/>
                <a:gd name="T6" fmla="*/ 29 w 48"/>
                <a:gd name="T7" fmla="*/ 18 h 18"/>
                <a:gd name="T8" fmla="*/ 13 w 48"/>
                <a:gd name="T9" fmla="*/ 14 h 18"/>
                <a:gd name="T10" fmla="*/ 4 w 48"/>
                <a:gd name="T11" fmla="*/ 9 h 18"/>
                <a:gd name="T12" fmla="*/ 0 w 48"/>
                <a:gd name="T13" fmla="*/ 0 h 18"/>
                <a:gd name="T14" fmla="*/ 48 w 48"/>
                <a:gd name="T15" fmla="*/ 9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8">
                  <a:moveTo>
                    <a:pt x="48" y="9"/>
                  </a:moveTo>
                  <a:cubicBezTo>
                    <a:pt x="48" y="9"/>
                    <a:pt x="48" y="9"/>
                    <a:pt x="48" y="9"/>
                  </a:cubicBezTo>
                  <a:cubicBezTo>
                    <a:pt x="48" y="9"/>
                    <a:pt x="47" y="10"/>
                    <a:pt x="47" y="10"/>
                  </a:cubicBezTo>
                  <a:cubicBezTo>
                    <a:pt x="44" y="11"/>
                    <a:pt x="37" y="18"/>
                    <a:pt x="29" y="18"/>
                  </a:cubicBezTo>
                  <a:cubicBezTo>
                    <a:pt x="23" y="18"/>
                    <a:pt x="18" y="16"/>
                    <a:pt x="13" y="14"/>
                  </a:cubicBezTo>
                  <a:cubicBezTo>
                    <a:pt x="10" y="13"/>
                    <a:pt x="7" y="11"/>
                    <a:pt x="4" y="9"/>
                  </a:cubicBezTo>
                  <a:cubicBezTo>
                    <a:pt x="2" y="7"/>
                    <a:pt x="0" y="3"/>
                    <a:pt x="0" y="0"/>
                  </a:cubicBezTo>
                  <a:cubicBezTo>
                    <a:pt x="18" y="14"/>
                    <a:pt x="48" y="9"/>
                    <a:pt x="48"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6" name="îśļiḋe"/>
            <p:cNvSpPr/>
            <p:nvPr/>
          </p:nvSpPr>
          <p:spPr bwMode="auto">
            <a:xfrm>
              <a:off x="5776913" y="2584451"/>
              <a:ext cx="184150" cy="134938"/>
            </a:xfrm>
            <a:custGeom>
              <a:avLst/>
              <a:gdLst>
                <a:gd name="T0" fmla="*/ 33 w 64"/>
                <a:gd name="T1" fmla="*/ 47 h 47"/>
                <a:gd name="T2" fmla="*/ 8 w 64"/>
                <a:gd name="T3" fmla="*/ 33 h 47"/>
                <a:gd name="T4" fmla="*/ 7 w 64"/>
                <a:gd name="T5" fmla="*/ 1 h 47"/>
                <a:gd name="T6" fmla="*/ 8 w 64"/>
                <a:gd name="T7" fmla="*/ 0 h 47"/>
                <a:gd name="T8" fmla="*/ 10 w 64"/>
                <a:gd name="T9" fmla="*/ 0 h 47"/>
                <a:gd name="T10" fmla="*/ 61 w 64"/>
                <a:gd name="T11" fmla="*/ 14 h 47"/>
                <a:gd name="T12" fmla="*/ 63 w 64"/>
                <a:gd name="T13" fmla="*/ 15 h 47"/>
                <a:gd name="T14" fmla="*/ 63 w 64"/>
                <a:gd name="T15" fmla="*/ 16 h 47"/>
                <a:gd name="T16" fmla="*/ 36 w 64"/>
                <a:gd name="T17" fmla="*/ 47 h 47"/>
                <a:gd name="T18" fmla="*/ 33 w 64"/>
                <a:gd name="T19" fmla="*/ 47 h 47"/>
                <a:gd name="T20" fmla="*/ 9 w 64"/>
                <a:gd name="T21" fmla="*/ 5 h 47"/>
                <a:gd name="T22" fmla="*/ 12 w 64"/>
                <a:gd name="T23" fmla="*/ 31 h 47"/>
                <a:gd name="T24" fmla="*/ 33 w 64"/>
                <a:gd name="T25" fmla="*/ 43 h 47"/>
                <a:gd name="T26" fmla="*/ 59 w 64"/>
                <a:gd name="T27" fmla="*/ 18 h 47"/>
                <a:gd name="T28" fmla="*/ 9 w 64"/>
                <a:gd name="T29"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47">
                  <a:moveTo>
                    <a:pt x="33" y="47"/>
                  </a:moveTo>
                  <a:cubicBezTo>
                    <a:pt x="21" y="45"/>
                    <a:pt x="13" y="41"/>
                    <a:pt x="8" y="33"/>
                  </a:cubicBezTo>
                  <a:cubicBezTo>
                    <a:pt x="0" y="20"/>
                    <a:pt x="6" y="2"/>
                    <a:pt x="7" y="1"/>
                  </a:cubicBezTo>
                  <a:cubicBezTo>
                    <a:pt x="7" y="0"/>
                    <a:pt x="8" y="0"/>
                    <a:pt x="8" y="0"/>
                  </a:cubicBezTo>
                  <a:cubicBezTo>
                    <a:pt x="9" y="0"/>
                    <a:pt x="10" y="0"/>
                    <a:pt x="10" y="0"/>
                  </a:cubicBezTo>
                  <a:cubicBezTo>
                    <a:pt x="26" y="20"/>
                    <a:pt x="61" y="14"/>
                    <a:pt x="61" y="14"/>
                  </a:cubicBezTo>
                  <a:cubicBezTo>
                    <a:pt x="62" y="14"/>
                    <a:pt x="62" y="14"/>
                    <a:pt x="63" y="15"/>
                  </a:cubicBezTo>
                  <a:cubicBezTo>
                    <a:pt x="63" y="15"/>
                    <a:pt x="64" y="16"/>
                    <a:pt x="63" y="16"/>
                  </a:cubicBezTo>
                  <a:cubicBezTo>
                    <a:pt x="63" y="17"/>
                    <a:pt x="59" y="47"/>
                    <a:pt x="36" y="47"/>
                  </a:cubicBezTo>
                  <a:cubicBezTo>
                    <a:pt x="35" y="47"/>
                    <a:pt x="34" y="47"/>
                    <a:pt x="33" y="47"/>
                  </a:cubicBezTo>
                  <a:close/>
                  <a:moveTo>
                    <a:pt x="9" y="5"/>
                  </a:moveTo>
                  <a:cubicBezTo>
                    <a:pt x="8" y="11"/>
                    <a:pt x="6" y="23"/>
                    <a:pt x="12" y="31"/>
                  </a:cubicBezTo>
                  <a:cubicBezTo>
                    <a:pt x="16" y="38"/>
                    <a:pt x="23" y="42"/>
                    <a:pt x="33" y="43"/>
                  </a:cubicBezTo>
                  <a:cubicBezTo>
                    <a:pt x="52" y="45"/>
                    <a:pt x="58" y="26"/>
                    <a:pt x="59" y="18"/>
                  </a:cubicBezTo>
                  <a:cubicBezTo>
                    <a:pt x="51" y="19"/>
                    <a:pt x="25" y="21"/>
                    <a:pt x="9" y="5"/>
                  </a:cubicBezTo>
                  <a:close/>
                </a:path>
              </a:pathLst>
            </a:custGeom>
            <a:solidFill>
              <a:srgbClr val="F05B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7" name="ïṧlïḋè"/>
            <p:cNvSpPr/>
            <p:nvPr/>
          </p:nvSpPr>
          <p:spPr bwMode="auto">
            <a:xfrm>
              <a:off x="5961063" y="2386013"/>
              <a:ext cx="117475" cy="34925"/>
            </a:xfrm>
            <a:custGeom>
              <a:avLst/>
              <a:gdLst>
                <a:gd name="T0" fmla="*/ 41 w 41"/>
                <a:gd name="T1" fmla="*/ 12 h 12"/>
                <a:gd name="T2" fmla="*/ 40 w 41"/>
                <a:gd name="T3" fmla="*/ 10 h 12"/>
                <a:gd name="T4" fmla="*/ 38 w 41"/>
                <a:gd name="T5" fmla="*/ 9 h 12"/>
                <a:gd name="T6" fmla="*/ 36 w 41"/>
                <a:gd name="T7" fmla="*/ 7 h 12"/>
                <a:gd name="T8" fmla="*/ 33 w 41"/>
                <a:gd name="T9" fmla="*/ 5 h 12"/>
                <a:gd name="T10" fmla="*/ 30 w 41"/>
                <a:gd name="T11" fmla="*/ 3 h 12"/>
                <a:gd name="T12" fmla="*/ 26 w 41"/>
                <a:gd name="T13" fmla="*/ 2 h 12"/>
                <a:gd name="T14" fmla="*/ 22 w 41"/>
                <a:gd name="T15" fmla="*/ 1 h 12"/>
                <a:gd name="T16" fmla="*/ 18 w 41"/>
                <a:gd name="T17" fmla="*/ 0 h 12"/>
                <a:gd name="T18" fmla="*/ 14 w 41"/>
                <a:gd name="T19" fmla="*/ 0 h 12"/>
                <a:gd name="T20" fmla="*/ 10 w 41"/>
                <a:gd name="T21" fmla="*/ 0 h 12"/>
                <a:gd name="T22" fmla="*/ 6 w 41"/>
                <a:gd name="T23" fmla="*/ 1 h 12"/>
                <a:gd name="T24" fmla="*/ 4 w 41"/>
                <a:gd name="T25" fmla="*/ 2 h 12"/>
                <a:gd name="T26" fmla="*/ 2 w 41"/>
                <a:gd name="T27" fmla="*/ 2 h 12"/>
                <a:gd name="T28" fmla="*/ 0 w 41"/>
                <a:gd name="T29" fmla="*/ 3 h 12"/>
                <a:gd name="T30" fmla="*/ 2 w 41"/>
                <a:gd name="T31" fmla="*/ 3 h 12"/>
                <a:gd name="T32" fmla="*/ 4 w 41"/>
                <a:gd name="T33" fmla="*/ 3 h 12"/>
                <a:gd name="T34" fmla="*/ 7 w 41"/>
                <a:gd name="T35" fmla="*/ 4 h 12"/>
                <a:gd name="T36" fmla="*/ 10 w 41"/>
                <a:gd name="T37" fmla="*/ 4 h 12"/>
                <a:gd name="T38" fmla="*/ 13 w 41"/>
                <a:gd name="T39" fmla="*/ 4 h 12"/>
                <a:gd name="T40" fmla="*/ 17 w 41"/>
                <a:gd name="T41" fmla="*/ 5 h 12"/>
                <a:gd name="T42" fmla="*/ 21 w 41"/>
                <a:gd name="T43" fmla="*/ 5 h 12"/>
                <a:gd name="T44" fmla="*/ 23 w 41"/>
                <a:gd name="T45" fmla="*/ 6 h 12"/>
                <a:gd name="T46" fmla="*/ 25 w 41"/>
                <a:gd name="T47" fmla="*/ 6 h 12"/>
                <a:gd name="T48" fmla="*/ 27 w 41"/>
                <a:gd name="T49" fmla="*/ 7 h 12"/>
                <a:gd name="T50" fmla="*/ 28 w 41"/>
                <a:gd name="T51" fmla="*/ 7 h 12"/>
                <a:gd name="T52" fmla="*/ 32 w 41"/>
                <a:gd name="T53" fmla="*/ 8 h 12"/>
                <a:gd name="T54" fmla="*/ 33 w 41"/>
                <a:gd name="T55" fmla="*/ 9 h 12"/>
                <a:gd name="T56" fmla="*/ 35 w 41"/>
                <a:gd name="T57" fmla="*/ 9 h 12"/>
                <a:gd name="T58" fmla="*/ 37 w 41"/>
                <a:gd name="T59" fmla="*/ 10 h 12"/>
                <a:gd name="T60" fmla="*/ 39 w 41"/>
                <a:gd name="T61" fmla="*/ 11 h 12"/>
                <a:gd name="T62" fmla="*/ 40 w 41"/>
                <a:gd name="T63" fmla="*/ 12 h 12"/>
                <a:gd name="T64" fmla="*/ 41 w 41"/>
                <a:gd name="T6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12">
                  <a:moveTo>
                    <a:pt x="41" y="12"/>
                  </a:moveTo>
                  <a:cubicBezTo>
                    <a:pt x="41" y="12"/>
                    <a:pt x="41" y="11"/>
                    <a:pt x="40" y="10"/>
                  </a:cubicBezTo>
                  <a:cubicBezTo>
                    <a:pt x="39" y="10"/>
                    <a:pt x="39" y="9"/>
                    <a:pt x="38" y="9"/>
                  </a:cubicBezTo>
                  <a:cubicBezTo>
                    <a:pt x="38" y="8"/>
                    <a:pt x="37" y="7"/>
                    <a:pt x="36" y="7"/>
                  </a:cubicBezTo>
                  <a:cubicBezTo>
                    <a:pt x="35" y="6"/>
                    <a:pt x="34" y="6"/>
                    <a:pt x="33" y="5"/>
                  </a:cubicBezTo>
                  <a:cubicBezTo>
                    <a:pt x="32" y="4"/>
                    <a:pt x="31" y="4"/>
                    <a:pt x="30" y="3"/>
                  </a:cubicBezTo>
                  <a:cubicBezTo>
                    <a:pt x="29" y="3"/>
                    <a:pt x="27" y="2"/>
                    <a:pt x="26" y="2"/>
                  </a:cubicBezTo>
                  <a:cubicBezTo>
                    <a:pt x="25" y="1"/>
                    <a:pt x="23" y="1"/>
                    <a:pt x="22" y="1"/>
                  </a:cubicBezTo>
                  <a:cubicBezTo>
                    <a:pt x="21" y="0"/>
                    <a:pt x="19" y="0"/>
                    <a:pt x="18" y="0"/>
                  </a:cubicBezTo>
                  <a:cubicBezTo>
                    <a:pt x="16" y="0"/>
                    <a:pt x="15" y="0"/>
                    <a:pt x="14" y="0"/>
                  </a:cubicBezTo>
                  <a:cubicBezTo>
                    <a:pt x="12" y="0"/>
                    <a:pt x="11" y="0"/>
                    <a:pt x="10" y="0"/>
                  </a:cubicBezTo>
                  <a:cubicBezTo>
                    <a:pt x="9" y="0"/>
                    <a:pt x="8" y="1"/>
                    <a:pt x="6" y="1"/>
                  </a:cubicBezTo>
                  <a:cubicBezTo>
                    <a:pt x="5" y="1"/>
                    <a:pt x="5" y="1"/>
                    <a:pt x="4" y="2"/>
                  </a:cubicBezTo>
                  <a:cubicBezTo>
                    <a:pt x="3" y="2"/>
                    <a:pt x="2" y="2"/>
                    <a:pt x="2" y="2"/>
                  </a:cubicBezTo>
                  <a:cubicBezTo>
                    <a:pt x="0" y="3"/>
                    <a:pt x="0" y="3"/>
                    <a:pt x="0" y="3"/>
                  </a:cubicBezTo>
                  <a:cubicBezTo>
                    <a:pt x="0" y="3"/>
                    <a:pt x="1" y="3"/>
                    <a:pt x="2" y="3"/>
                  </a:cubicBezTo>
                  <a:cubicBezTo>
                    <a:pt x="2" y="3"/>
                    <a:pt x="3" y="3"/>
                    <a:pt x="4" y="3"/>
                  </a:cubicBezTo>
                  <a:cubicBezTo>
                    <a:pt x="5" y="3"/>
                    <a:pt x="6" y="3"/>
                    <a:pt x="7" y="4"/>
                  </a:cubicBezTo>
                  <a:cubicBezTo>
                    <a:pt x="8" y="4"/>
                    <a:pt x="9" y="4"/>
                    <a:pt x="10" y="4"/>
                  </a:cubicBezTo>
                  <a:cubicBezTo>
                    <a:pt x="11" y="4"/>
                    <a:pt x="12" y="4"/>
                    <a:pt x="13" y="4"/>
                  </a:cubicBezTo>
                  <a:cubicBezTo>
                    <a:pt x="15" y="4"/>
                    <a:pt x="16" y="4"/>
                    <a:pt x="17" y="5"/>
                  </a:cubicBezTo>
                  <a:cubicBezTo>
                    <a:pt x="18" y="5"/>
                    <a:pt x="20" y="5"/>
                    <a:pt x="21" y="5"/>
                  </a:cubicBezTo>
                  <a:cubicBezTo>
                    <a:pt x="22" y="5"/>
                    <a:pt x="22" y="6"/>
                    <a:pt x="23" y="6"/>
                  </a:cubicBezTo>
                  <a:cubicBezTo>
                    <a:pt x="24" y="6"/>
                    <a:pt x="24" y="6"/>
                    <a:pt x="25" y="6"/>
                  </a:cubicBezTo>
                  <a:cubicBezTo>
                    <a:pt x="25" y="6"/>
                    <a:pt x="26" y="6"/>
                    <a:pt x="27" y="7"/>
                  </a:cubicBezTo>
                  <a:cubicBezTo>
                    <a:pt x="27" y="7"/>
                    <a:pt x="28" y="7"/>
                    <a:pt x="28" y="7"/>
                  </a:cubicBezTo>
                  <a:cubicBezTo>
                    <a:pt x="30" y="7"/>
                    <a:pt x="31" y="8"/>
                    <a:pt x="32" y="8"/>
                  </a:cubicBezTo>
                  <a:cubicBezTo>
                    <a:pt x="32" y="8"/>
                    <a:pt x="33" y="9"/>
                    <a:pt x="33" y="9"/>
                  </a:cubicBezTo>
                  <a:cubicBezTo>
                    <a:pt x="34" y="9"/>
                    <a:pt x="34" y="9"/>
                    <a:pt x="35" y="9"/>
                  </a:cubicBezTo>
                  <a:cubicBezTo>
                    <a:pt x="36" y="10"/>
                    <a:pt x="36" y="10"/>
                    <a:pt x="37" y="10"/>
                  </a:cubicBezTo>
                  <a:cubicBezTo>
                    <a:pt x="38" y="11"/>
                    <a:pt x="39" y="11"/>
                    <a:pt x="39" y="11"/>
                  </a:cubicBezTo>
                  <a:cubicBezTo>
                    <a:pt x="40" y="11"/>
                    <a:pt x="40" y="12"/>
                    <a:pt x="40" y="12"/>
                  </a:cubicBezTo>
                  <a:cubicBezTo>
                    <a:pt x="41" y="12"/>
                    <a:pt x="41" y="12"/>
                    <a:pt x="41" y="1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8" name="í$1íďê"/>
            <p:cNvSpPr/>
            <p:nvPr/>
          </p:nvSpPr>
          <p:spPr bwMode="auto">
            <a:xfrm>
              <a:off x="5727701" y="2359026"/>
              <a:ext cx="117475" cy="30163"/>
            </a:xfrm>
            <a:custGeom>
              <a:avLst/>
              <a:gdLst>
                <a:gd name="T0" fmla="*/ 0 w 41"/>
                <a:gd name="T1" fmla="*/ 5 h 10"/>
                <a:gd name="T2" fmla="*/ 1 w 41"/>
                <a:gd name="T3" fmla="*/ 4 h 10"/>
                <a:gd name="T4" fmla="*/ 3 w 41"/>
                <a:gd name="T5" fmla="*/ 3 h 10"/>
                <a:gd name="T6" fmla="*/ 6 w 41"/>
                <a:gd name="T7" fmla="*/ 2 h 10"/>
                <a:gd name="T8" fmla="*/ 9 w 41"/>
                <a:gd name="T9" fmla="*/ 1 h 10"/>
                <a:gd name="T10" fmla="*/ 13 w 41"/>
                <a:gd name="T11" fmla="*/ 0 h 10"/>
                <a:gd name="T12" fmla="*/ 17 w 41"/>
                <a:gd name="T13" fmla="*/ 0 h 10"/>
                <a:gd name="T14" fmla="*/ 21 w 41"/>
                <a:gd name="T15" fmla="*/ 1 h 10"/>
                <a:gd name="T16" fmla="*/ 25 w 41"/>
                <a:gd name="T17" fmla="*/ 1 h 10"/>
                <a:gd name="T18" fmla="*/ 29 w 41"/>
                <a:gd name="T19" fmla="*/ 3 h 10"/>
                <a:gd name="T20" fmla="*/ 33 w 41"/>
                <a:gd name="T21" fmla="*/ 4 h 10"/>
                <a:gd name="T22" fmla="*/ 36 w 41"/>
                <a:gd name="T23" fmla="*/ 6 h 10"/>
                <a:gd name="T24" fmla="*/ 38 w 41"/>
                <a:gd name="T25" fmla="*/ 8 h 10"/>
                <a:gd name="T26" fmla="*/ 40 w 41"/>
                <a:gd name="T27" fmla="*/ 9 h 10"/>
                <a:gd name="T28" fmla="*/ 41 w 41"/>
                <a:gd name="T29" fmla="*/ 10 h 10"/>
                <a:gd name="T30" fmla="*/ 39 w 41"/>
                <a:gd name="T31" fmla="*/ 10 h 10"/>
                <a:gd name="T32" fmla="*/ 37 w 41"/>
                <a:gd name="T33" fmla="*/ 9 h 10"/>
                <a:gd name="T34" fmla="*/ 35 w 41"/>
                <a:gd name="T35" fmla="*/ 8 h 10"/>
                <a:gd name="T36" fmla="*/ 32 w 41"/>
                <a:gd name="T37" fmla="*/ 8 h 10"/>
                <a:gd name="T38" fmla="*/ 28 w 41"/>
                <a:gd name="T39" fmla="*/ 7 h 10"/>
                <a:gd name="T40" fmla="*/ 24 w 41"/>
                <a:gd name="T41" fmla="*/ 6 h 10"/>
                <a:gd name="T42" fmla="*/ 21 w 41"/>
                <a:gd name="T43" fmla="*/ 5 h 10"/>
                <a:gd name="T44" fmla="*/ 19 w 41"/>
                <a:gd name="T45" fmla="*/ 5 h 10"/>
                <a:gd name="T46" fmla="*/ 17 w 41"/>
                <a:gd name="T47" fmla="*/ 5 h 10"/>
                <a:gd name="T48" fmla="*/ 15 w 41"/>
                <a:gd name="T49" fmla="*/ 5 h 10"/>
                <a:gd name="T50" fmla="*/ 13 w 41"/>
                <a:gd name="T51" fmla="*/ 5 h 10"/>
                <a:gd name="T52" fmla="*/ 10 w 41"/>
                <a:gd name="T53" fmla="*/ 5 h 10"/>
                <a:gd name="T54" fmla="*/ 8 w 41"/>
                <a:gd name="T55" fmla="*/ 5 h 10"/>
                <a:gd name="T56" fmla="*/ 6 w 41"/>
                <a:gd name="T57" fmla="*/ 5 h 10"/>
                <a:gd name="T58" fmla="*/ 4 w 41"/>
                <a:gd name="T59" fmla="*/ 5 h 10"/>
                <a:gd name="T60" fmla="*/ 2 w 41"/>
                <a:gd name="T61" fmla="*/ 5 h 10"/>
                <a:gd name="T62" fmla="*/ 0 w 41"/>
                <a:gd name="T63" fmla="*/ 5 h 10"/>
                <a:gd name="T64" fmla="*/ 0 w 41"/>
                <a:gd name="T6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10">
                  <a:moveTo>
                    <a:pt x="0" y="5"/>
                  </a:moveTo>
                  <a:cubicBezTo>
                    <a:pt x="0" y="5"/>
                    <a:pt x="0" y="5"/>
                    <a:pt x="1" y="4"/>
                  </a:cubicBezTo>
                  <a:cubicBezTo>
                    <a:pt x="2" y="4"/>
                    <a:pt x="2" y="3"/>
                    <a:pt x="3" y="3"/>
                  </a:cubicBezTo>
                  <a:cubicBezTo>
                    <a:pt x="4" y="3"/>
                    <a:pt x="5" y="2"/>
                    <a:pt x="6" y="2"/>
                  </a:cubicBezTo>
                  <a:cubicBezTo>
                    <a:pt x="7" y="1"/>
                    <a:pt x="8" y="1"/>
                    <a:pt x="9" y="1"/>
                  </a:cubicBezTo>
                  <a:cubicBezTo>
                    <a:pt x="10" y="1"/>
                    <a:pt x="12" y="0"/>
                    <a:pt x="13" y="0"/>
                  </a:cubicBezTo>
                  <a:cubicBezTo>
                    <a:pt x="14" y="0"/>
                    <a:pt x="16" y="0"/>
                    <a:pt x="17" y="0"/>
                  </a:cubicBezTo>
                  <a:cubicBezTo>
                    <a:pt x="18" y="0"/>
                    <a:pt x="20" y="0"/>
                    <a:pt x="21" y="1"/>
                  </a:cubicBezTo>
                  <a:cubicBezTo>
                    <a:pt x="23" y="1"/>
                    <a:pt x="24" y="1"/>
                    <a:pt x="25" y="1"/>
                  </a:cubicBezTo>
                  <a:cubicBezTo>
                    <a:pt x="27" y="2"/>
                    <a:pt x="28" y="2"/>
                    <a:pt x="29" y="3"/>
                  </a:cubicBezTo>
                  <a:cubicBezTo>
                    <a:pt x="31" y="3"/>
                    <a:pt x="32" y="4"/>
                    <a:pt x="33" y="4"/>
                  </a:cubicBezTo>
                  <a:cubicBezTo>
                    <a:pt x="34" y="5"/>
                    <a:pt x="35" y="5"/>
                    <a:pt x="36" y="6"/>
                  </a:cubicBezTo>
                  <a:cubicBezTo>
                    <a:pt x="37" y="7"/>
                    <a:pt x="38" y="7"/>
                    <a:pt x="38" y="8"/>
                  </a:cubicBezTo>
                  <a:cubicBezTo>
                    <a:pt x="39" y="8"/>
                    <a:pt x="39" y="9"/>
                    <a:pt x="40" y="9"/>
                  </a:cubicBezTo>
                  <a:cubicBezTo>
                    <a:pt x="41" y="10"/>
                    <a:pt x="41" y="10"/>
                    <a:pt x="41" y="10"/>
                  </a:cubicBezTo>
                  <a:cubicBezTo>
                    <a:pt x="41" y="10"/>
                    <a:pt x="41" y="10"/>
                    <a:pt x="39" y="10"/>
                  </a:cubicBezTo>
                  <a:cubicBezTo>
                    <a:pt x="39" y="10"/>
                    <a:pt x="38" y="9"/>
                    <a:pt x="37" y="9"/>
                  </a:cubicBezTo>
                  <a:cubicBezTo>
                    <a:pt x="37" y="9"/>
                    <a:pt x="36" y="9"/>
                    <a:pt x="35" y="8"/>
                  </a:cubicBezTo>
                  <a:cubicBezTo>
                    <a:pt x="34" y="8"/>
                    <a:pt x="33" y="8"/>
                    <a:pt x="32" y="8"/>
                  </a:cubicBezTo>
                  <a:cubicBezTo>
                    <a:pt x="30" y="7"/>
                    <a:pt x="29" y="7"/>
                    <a:pt x="28" y="7"/>
                  </a:cubicBezTo>
                  <a:cubicBezTo>
                    <a:pt x="27" y="7"/>
                    <a:pt x="26" y="6"/>
                    <a:pt x="24" y="6"/>
                  </a:cubicBezTo>
                  <a:cubicBezTo>
                    <a:pt x="23" y="6"/>
                    <a:pt x="22" y="6"/>
                    <a:pt x="21" y="5"/>
                  </a:cubicBezTo>
                  <a:cubicBezTo>
                    <a:pt x="20" y="5"/>
                    <a:pt x="19" y="5"/>
                    <a:pt x="19" y="5"/>
                  </a:cubicBezTo>
                  <a:cubicBezTo>
                    <a:pt x="18" y="5"/>
                    <a:pt x="17" y="5"/>
                    <a:pt x="17" y="5"/>
                  </a:cubicBezTo>
                  <a:cubicBezTo>
                    <a:pt x="16" y="5"/>
                    <a:pt x="16" y="5"/>
                    <a:pt x="15" y="5"/>
                  </a:cubicBezTo>
                  <a:cubicBezTo>
                    <a:pt x="14" y="5"/>
                    <a:pt x="14" y="5"/>
                    <a:pt x="13" y="5"/>
                  </a:cubicBezTo>
                  <a:cubicBezTo>
                    <a:pt x="12" y="5"/>
                    <a:pt x="11" y="5"/>
                    <a:pt x="10" y="5"/>
                  </a:cubicBezTo>
                  <a:cubicBezTo>
                    <a:pt x="9" y="4"/>
                    <a:pt x="8" y="5"/>
                    <a:pt x="8" y="5"/>
                  </a:cubicBezTo>
                  <a:cubicBezTo>
                    <a:pt x="7" y="5"/>
                    <a:pt x="7" y="5"/>
                    <a:pt x="6" y="5"/>
                  </a:cubicBezTo>
                  <a:cubicBezTo>
                    <a:pt x="5" y="5"/>
                    <a:pt x="4" y="5"/>
                    <a:pt x="4" y="5"/>
                  </a:cubicBezTo>
                  <a:cubicBezTo>
                    <a:pt x="3" y="5"/>
                    <a:pt x="2" y="5"/>
                    <a:pt x="2" y="5"/>
                  </a:cubicBezTo>
                  <a:cubicBezTo>
                    <a:pt x="1" y="5"/>
                    <a:pt x="0" y="5"/>
                    <a:pt x="0" y="5"/>
                  </a:cubicBezTo>
                  <a:cubicBezTo>
                    <a:pt x="0" y="5"/>
                    <a:pt x="0" y="5"/>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9" name="išḷiḋè"/>
            <p:cNvSpPr/>
            <p:nvPr/>
          </p:nvSpPr>
          <p:spPr bwMode="auto">
            <a:xfrm>
              <a:off x="5595938" y="2344738"/>
              <a:ext cx="3175" cy="80963"/>
            </a:xfrm>
            <a:custGeom>
              <a:avLst/>
              <a:gdLst>
                <a:gd name="T0" fmla="*/ 1 w 1"/>
                <a:gd name="T1" fmla="*/ 28 h 28"/>
                <a:gd name="T2" fmla="*/ 0 w 1"/>
                <a:gd name="T3" fmla="*/ 0 h 28"/>
                <a:gd name="T4" fmla="*/ 1 w 1"/>
                <a:gd name="T5" fmla="*/ 28 h 28"/>
              </a:gdLst>
              <a:ahLst/>
              <a:cxnLst>
                <a:cxn ang="0">
                  <a:pos x="T0" y="T1"/>
                </a:cxn>
                <a:cxn ang="0">
                  <a:pos x="T2" y="T3"/>
                </a:cxn>
                <a:cxn ang="0">
                  <a:pos x="T4" y="T5"/>
                </a:cxn>
              </a:cxnLst>
              <a:rect l="0" t="0" r="r" b="b"/>
              <a:pathLst>
                <a:path w="1" h="28">
                  <a:moveTo>
                    <a:pt x="1" y="28"/>
                  </a:moveTo>
                  <a:cubicBezTo>
                    <a:pt x="1" y="28"/>
                    <a:pt x="0" y="16"/>
                    <a:pt x="0" y="0"/>
                  </a:cubicBezTo>
                  <a:cubicBezTo>
                    <a:pt x="0" y="16"/>
                    <a:pt x="1" y="28"/>
                    <a:pt x="1" y="28"/>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0" name="îṧ1íḑè"/>
            <p:cNvSpPr/>
            <p:nvPr/>
          </p:nvSpPr>
          <p:spPr bwMode="auto">
            <a:xfrm>
              <a:off x="5489576" y="2006601"/>
              <a:ext cx="785813" cy="542925"/>
            </a:xfrm>
            <a:custGeom>
              <a:avLst/>
              <a:gdLst>
                <a:gd name="T0" fmla="*/ 41 w 273"/>
                <a:gd name="T1" fmla="*/ 189 h 189"/>
                <a:gd name="T2" fmla="*/ 29 w 273"/>
                <a:gd name="T3" fmla="*/ 138 h 189"/>
                <a:gd name="T4" fmla="*/ 53 w 273"/>
                <a:gd name="T5" fmla="*/ 62 h 189"/>
                <a:gd name="T6" fmla="*/ 171 w 273"/>
                <a:gd name="T7" fmla="*/ 11 h 189"/>
                <a:gd name="T8" fmla="*/ 217 w 273"/>
                <a:gd name="T9" fmla="*/ 107 h 189"/>
                <a:gd name="T10" fmla="*/ 155 w 273"/>
                <a:gd name="T11" fmla="*/ 93 h 189"/>
                <a:gd name="T12" fmla="*/ 173 w 273"/>
                <a:gd name="T13" fmla="*/ 103 h 189"/>
                <a:gd name="T14" fmla="*/ 132 w 273"/>
                <a:gd name="T15" fmla="*/ 121 h 189"/>
                <a:gd name="T16" fmla="*/ 67 w 273"/>
                <a:gd name="T17" fmla="*/ 108 h 189"/>
                <a:gd name="T18" fmla="*/ 63 w 273"/>
                <a:gd name="T19" fmla="*/ 139 h 189"/>
                <a:gd name="T20" fmla="*/ 44 w 273"/>
                <a:gd name="T21" fmla="*/ 173 h 189"/>
                <a:gd name="T22" fmla="*/ 40 w 273"/>
                <a:gd name="T23" fmla="*/ 17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3" h="189">
                  <a:moveTo>
                    <a:pt x="41" y="189"/>
                  </a:moveTo>
                  <a:cubicBezTo>
                    <a:pt x="41" y="189"/>
                    <a:pt x="38" y="168"/>
                    <a:pt x="29" y="138"/>
                  </a:cubicBezTo>
                  <a:cubicBezTo>
                    <a:pt x="0" y="43"/>
                    <a:pt x="53" y="62"/>
                    <a:pt x="53" y="62"/>
                  </a:cubicBezTo>
                  <a:cubicBezTo>
                    <a:pt x="53" y="62"/>
                    <a:pt x="83" y="0"/>
                    <a:pt x="171" y="11"/>
                  </a:cubicBezTo>
                  <a:cubicBezTo>
                    <a:pt x="258" y="21"/>
                    <a:pt x="273" y="96"/>
                    <a:pt x="217" y="107"/>
                  </a:cubicBezTo>
                  <a:cubicBezTo>
                    <a:pt x="189" y="112"/>
                    <a:pt x="155" y="93"/>
                    <a:pt x="155" y="93"/>
                  </a:cubicBezTo>
                  <a:cubicBezTo>
                    <a:pt x="155" y="93"/>
                    <a:pt x="160" y="92"/>
                    <a:pt x="173" y="103"/>
                  </a:cubicBezTo>
                  <a:cubicBezTo>
                    <a:pt x="185" y="114"/>
                    <a:pt x="173" y="119"/>
                    <a:pt x="132" y="121"/>
                  </a:cubicBezTo>
                  <a:cubicBezTo>
                    <a:pt x="91" y="122"/>
                    <a:pt x="67" y="108"/>
                    <a:pt x="67" y="108"/>
                  </a:cubicBezTo>
                  <a:cubicBezTo>
                    <a:pt x="67" y="108"/>
                    <a:pt x="69" y="120"/>
                    <a:pt x="63" y="139"/>
                  </a:cubicBezTo>
                  <a:cubicBezTo>
                    <a:pt x="59" y="152"/>
                    <a:pt x="49" y="166"/>
                    <a:pt x="44" y="173"/>
                  </a:cubicBezTo>
                  <a:cubicBezTo>
                    <a:pt x="42" y="177"/>
                    <a:pt x="40" y="179"/>
                    <a:pt x="40" y="179"/>
                  </a:cubicBezTo>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1" name="íṧľidê"/>
            <p:cNvSpPr/>
            <p:nvPr/>
          </p:nvSpPr>
          <p:spPr bwMode="auto">
            <a:xfrm>
              <a:off x="5972176" y="26066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2" name="í$1íḍe"/>
            <p:cNvSpPr/>
            <p:nvPr/>
          </p:nvSpPr>
          <p:spPr bwMode="auto">
            <a:xfrm>
              <a:off x="5972176" y="26066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3" name="ï$lîḋe"/>
            <p:cNvSpPr/>
            <p:nvPr/>
          </p:nvSpPr>
          <p:spPr bwMode="auto">
            <a:xfrm>
              <a:off x="5526088" y="1900238"/>
              <a:ext cx="704850" cy="368300"/>
            </a:xfrm>
            <a:custGeom>
              <a:avLst/>
              <a:gdLst>
                <a:gd name="T0" fmla="*/ 0 w 245"/>
                <a:gd name="T1" fmla="*/ 128 h 128"/>
                <a:gd name="T2" fmla="*/ 245 w 245"/>
                <a:gd name="T3" fmla="*/ 128 h 128"/>
                <a:gd name="T4" fmla="*/ 245 w 245"/>
                <a:gd name="T5" fmla="*/ 123 h 128"/>
                <a:gd name="T6" fmla="*/ 211 w 245"/>
                <a:gd name="T7" fmla="*/ 38 h 128"/>
                <a:gd name="T8" fmla="*/ 147 w 245"/>
                <a:gd name="T9" fmla="*/ 3 h 128"/>
                <a:gd name="T10" fmla="*/ 127 w 245"/>
                <a:gd name="T11" fmla="*/ 0 h 128"/>
                <a:gd name="T12" fmla="*/ 106 w 245"/>
                <a:gd name="T13" fmla="*/ 1 h 128"/>
                <a:gd name="T14" fmla="*/ 0 w 245"/>
                <a:gd name="T15" fmla="*/ 116 h 128"/>
                <a:gd name="T16" fmla="*/ 0 w 245"/>
                <a:gd name="T1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128">
                  <a:moveTo>
                    <a:pt x="0" y="128"/>
                  </a:moveTo>
                  <a:cubicBezTo>
                    <a:pt x="245" y="128"/>
                    <a:pt x="245" y="128"/>
                    <a:pt x="245" y="128"/>
                  </a:cubicBezTo>
                  <a:cubicBezTo>
                    <a:pt x="245" y="123"/>
                    <a:pt x="245" y="123"/>
                    <a:pt x="245" y="123"/>
                  </a:cubicBezTo>
                  <a:cubicBezTo>
                    <a:pt x="245" y="90"/>
                    <a:pt x="232" y="60"/>
                    <a:pt x="211" y="38"/>
                  </a:cubicBezTo>
                  <a:cubicBezTo>
                    <a:pt x="194" y="20"/>
                    <a:pt x="172" y="8"/>
                    <a:pt x="147" y="3"/>
                  </a:cubicBezTo>
                  <a:cubicBezTo>
                    <a:pt x="140" y="1"/>
                    <a:pt x="134" y="1"/>
                    <a:pt x="127" y="0"/>
                  </a:cubicBezTo>
                  <a:cubicBezTo>
                    <a:pt x="120" y="0"/>
                    <a:pt x="113" y="1"/>
                    <a:pt x="106" y="1"/>
                  </a:cubicBezTo>
                  <a:cubicBezTo>
                    <a:pt x="49" y="9"/>
                    <a:pt x="4" y="56"/>
                    <a:pt x="0" y="116"/>
                  </a:cubicBezTo>
                  <a:lnTo>
                    <a:pt x="0" y="128"/>
                  </a:lnTo>
                  <a:close/>
                </a:path>
              </a:pathLst>
            </a:custGeom>
            <a:solidFill>
              <a:srgbClr val="F0552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4" name="îş1îḍê"/>
            <p:cNvSpPr/>
            <p:nvPr/>
          </p:nvSpPr>
          <p:spPr bwMode="auto">
            <a:xfrm>
              <a:off x="5618163" y="2252663"/>
              <a:ext cx="898525" cy="76200"/>
            </a:xfrm>
            <a:custGeom>
              <a:avLst/>
              <a:gdLst>
                <a:gd name="T0" fmla="*/ 213 w 312"/>
                <a:gd name="T1" fmla="*/ 0 h 26"/>
                <a:gd name="T2" fmla="*/ 0 w 312"/>
                <a:gd name="T3" fmla="*/ 5 h 26"/>
                <a:gd name="T4" fmla="*/ 187 w 312"/>
                <a:gd name="T5" fmla="*/ 26 h 26"/>
                <a:gd name="T6" fmla="*/ 213 w 312"/>
                <a:gd name="T7" fmla="*/ 0 h 26"/>
              </a:gdLst>
              <a:ahLst/>
              <a:cxnLst>
                <a:cxn ang="0">
                  <a:pos x="T0" y="T1"/>
                </a:cxn>
                <a:cxn ang="0">
                  <a:pos x="T2" y="T3"/>
                </a:cxn>
                <a:cxn ang="0">
                  <a:pos x="T4" y="T5"/>
                </a:cxn>
                <a:cxn ang="0">
                  <a:pos x="T6" y="T7"/>
                </a:cxn>
              </a:cxnLst>
              <a:rect l="0" t="0" r="r" b="b"/>
              <a:pathLst>
                <a:path w="312" h="26">
                  <a:moveTo>
                    <a:pt x="213" y="0"/>
                  </a:moveTo>
                  <a:cubicBezTo>
                    <a:pt x="0" y="5"/>
                    <a:pt x="0" y="5"/>
                    <a:pt x="0" y="5"/>
                  </a:cubicBezTo>
                  <a:cubicBezTo>
                    <a:pt x="0" y="5"/>
                    <a:pt x="126" y="25"/>
                    <a:pt x="187" y="26"/>
                  </a:cubicBezTo>
                  <a:cubicBezTo>
                    <a:pt x="312" y="26"/>
                    <a:pt x="213" y="0"/>
                    <a:pt x="213" y="0"/>
                  </a:cubicBezTo>
                  <a:close/>
                </a:path>
              </a:pathLst>
            </a:custGeom>
            <a:solidFill>
              <a:srgbClr val="BD37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5" name="íŝ1íḍè"/>
            <p:cNvSpPr/>
            <p:nvPr/>
          </p:nvSpPr>
          <p:spPr bwMode="auto">
            <a:xfrm>
              <a:off x="5830888" y="1900238"/>
              <a:ext cx="236538" cy="373063"/>
            </a:xfrm>
            <a:custGeom>
              <a:avLst/>
              <a:gdLst>
                <a:gd name="T0" fmla="*/ 0 w 82"/>
                <a:gd name="T1" fmla="*/ 1 h 130"/>
                <a:gd name="T2" fmla="*/ 30 w 82"/>
                <a:gd name="T3" fmla="*/ 30 h 130"/>
                <a:gd name="T4" fmla="*/ 47 w 82"/>
                <a:gd name="T5" fmla="*/ 128 h 130"/>
                <a:gd name="T6" fmla="*/ 36 w 82"/>
                <a:gd name="T7" fmla="*/ 130 h 130"/>
                <a:gd name="T8" fmla="*/ 47 w 82"/>
                <a:gd name="T9" fmla="*/ 128 h 130"/>
                <a:gd name="T10" fmla="*/ 82 w 82"/>
                <a:gd name="T11" fmla="*/ 123 h 130"/>
                <a:gd name="T12" fmla="*/ 76 w 82"/>
                <a:gd name="T13" fmla="*/ 64 h 130"/>
                <a:gd name="T14" fmla="*/ 41 w 82"/>
                <a:gd name="T15" fmla="*/ 3 h 130"/>
                <a:gd name="T16" fmla="*/ 41 w 82"/>
                <a:gd name="T17" fmla="*/ 3 h 130"/>
                <a:gd name="T18" fmla="*/ 21 w 82"/>
                <a:gd name="T19" fmla="*/ 0 h 130"/>
                <a:gd name="T20" fmla="*/ 0 w 82"/>
                <a:gd name="T21" fmla="*/ 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30">
                  <a:moveTo>
                    <a:pt x="0" y="1"/>
                  </a:moveTo>
                  <a:cubicBezTo>
                    <a:pt x="9" y="4"/>
                    <a:pt x="20" y="12"/>
                    <a:pt x="30" y="30"/>
                  </a:cubicBezTo>
                  <a:cubicBezTo>
                    <a:pt x="51" y="68"/>
                    <a:pt x="47" y="117"/>
                    <a:pt x="47" y="128"/>
                  </a:cubicBezTo>
                  <a:cubicBezTo>
                    <a:pt x="47" y="129"/>
                    <a:pt x="36" y="130"/>
                    <a:pt x="36" y="130"/>
                  </a:cubicBezTo>
                  <a:cubicBezTo>
                    <a:pt x="47" y="128"/>
                    <a:pt x="47" y="128"/>
                    <a:pt x="47" y="128"/>
                  </a:cubicBezTo>
                  <a:cubicBezTo>
                    <a:pt x="82" y="123"/>
                    <a:pt x="82" y="123"/>
                    <a:pt x="82" y="123"/>
                  </a:cubicBezTo>
                  <a:cubicBezTo>
                    <a:pt x="82" y="123"/>
                    <a:pt x="82" y="99"/>
                    <a:pt x="76" y="64"/>
                  </a:cubicBezTo>
                  <a:cubicBezTo>
                    <a:pt x="70" y="30"/>
                    <a:pt x="41" y="3"/>
                    <a:pt x="41" y="3"/>
                  </a:cubicBezTo>
                  <a:cubicBezTo>
                    <a:pt x="41" y="3"/>
                    <a:pt x="41" y="3"/>
                    <a:pt x="41" y="3"/>
                  </a:cubicBezTo>
                  <a:cubicBezTo>
                    <a:pt x="34" y="1"/>
                    <a:pt x="28" y="1"/>
                    <a:pt x="21" y="0"/>
                  </a:cubicBezTo>
                  <a:cubicBezTo>
                    <a:pt x="14" y="0"/>
                    <a:pt x="7" y="1"/>
                    <a:pt x="0" y="1"/>
                  </a:cubicBezTo>
                  <a:close/>
                </a:path>
              </a:pathLst>
            </a:custGeom>
            <a:solidFill>
              <a:srgbClr val="BD37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6" name="iṣlïḋé"/>
            <p:cNvSpPr/>
            <p:nvPr/>
          </p:nvSpPr>
          <p:spPr bwMode="auto">
            <a:xfrm>
              <a:off x="5730876" y="2830513"/>
              <a:ext cx="114300" cy="201613"/>
            </a:xfrm>
            <a:custGeom>
              <a:avLst/>
              <a:gdLst>
                <a:gd name="T0" fmla="*/ 40 w 40"/>
                <a:gd name="T1" fmla="*/ 36 h 70"/>
                <a:gd name="T2" fmla="*/ 13 w 40"/>
                <a:gd name="T3" fmla="*/ 63 h 70"/>
                <a:gd name="T4" fmla="*/ 0 w 40"/>
                <a:gd name="T5" fmla="*/ 60 h 70"/>
                <a:gd name="T6" fmla="*/ 0 w 40"/>
                <a:gd name="T7" fmla="*/ 20 h 70"/>
                <a:gd name="T8" fmla="*/ 28 w 40"/>
                <a:gd name="T9" fmla="*/ 0 h 70"/>
                <a:gd name="T10" fmla="*/ 40 w 40"/>
                <a:gd name="T11" fmla="*/ 36 h 70"/>
              </a:gdLst>
              <a:ahLst/>
              <a:cxnLst>
                <a:cxn ang="0">
                  <a:pos x="T0" y="T1"/>
                </a:cxn>
                <a:cxn ang="0">
                  <a:pos x="T2" y="T3"/>
                </a:cxn>
                <a:cxn ang="0">
                  <a:pos x="T4" y="T5"/>
                </a:cxn>
                <a:cxn ang="0">
                  <a:pos x="T6" y="T7"/>
                </a:cxn>
                <a:cxn ang="0">
                  <a:pos x="T8" y="T9"/>
                </a:cxn>
                <a:cxn ang="0">
                  <a:pos x="T10" y="T11"/>
                </a:cxn>
              </a:cxnLst>
              <a:rect l="0" t="0" r="r" b="b"/>
              <a:pathLst>
                <a:path w="40" h="70">
                  <a:moveTo>
                    <a:pt x="40" y="36"/>
                  </a:moveTo>
                  <a:cubicBezTo>
                    <a:pt x="13" y="63"/>
                    <a:pt x="13" y="63"/>
                    <a:pt x="13" y="63"/>
                  </a:cubicBezTo>
                  <a:cubicBezTo>
                    <a:pt x="10" y="70"/>
                    <a:pt x="0" y="67"/>
                    <a:pt x="0" y="60"/>
                  </a:cubicBezTo>
                  <a:cubicBezTo>
                    <a:pt x="0" y="20"/>
                    <a:pt x="0" y="20"/>
                    <a:pt x="0" y="20"/>
                  </a:cubicBezTo>
                  <a:cubicBezTo>
                    <a:pt x="28" y="0"/>
                    <a:pt x="28" y="0"/>
                    <a:pt x="28" y="0"/>
                  </a:cubicBezTo>
                  <a:lnTo>
                    <a:pt x="40" y="36"/>
                  </a:lnTo>
                  <a:close/>
                </a:path>
              </a:pathLst>
            </a:custGeom>
            <a:solidFill>
              <a:srgbClr val="BE92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7" name="ïś1ídé"/>
            <p:cNvSpPr/>
            <p:nvPr/>
          </p:nvSpPr>
          <p:spPr bwMode="auto">
            <a:xfrm>
              <a:off x="5915026" y="2830513"/>
              <a:ext cx="114300" cy="201613"/>
            </a:xfrm>
            <a:custGeom>
              <a:avLst/>
              <a:gdLst>
                <a:gd name="T0" fmla="*/ 0 w 40"/>
                <a:gd name="T1" fmla="*/ 36 h 70"/>
                <a:gd name="T2" fmla="*/ 27 w 40"/>
                <a:gd name="T3" fmla="*/ 63 h 70"/>
                <a:gd name="T4" fmla="*/ 40 w 40"/>
                <a:gd name="T5" fmla="*/ 60 h 70"/>
                <a:gd name="T6" fmla="*/ 40 w 40"/>
                <a:gd name="T7" fmla="*/ 20 h 70"/>
                <a:gd name="T8" fmla="*/ 12 w 40"/>
                <a:gd name="T9" fmla="*/ 0 h 70"/>
                <a:gd name="T10" fmla="*/ 0 w 40"/>
                <a:gd name="T11" fmla="*/ 36 h 70"/>
              </a:gdLst>
              <a:ahLst/>
              <a:cxnLst>
                <a:cxn ang="0">
                  <a:pos x="T0" y="T1"/>
                </a:cxn>
                <a:cxn ang="0">
                  <a:pos x="T2" y="T3"/>
                </a:cxn>
                <a:cxn ang="0">
                  <a:pos x="T4" y="T5"/>
                </a:cxn>
                <a:cxn ang="0">
                  <a:pos x="T6" y="T7"/>
                </a:cxn>
                <a:cxn ang="0">
                  <a:pos x="T8" y="T9"/>
                </a:cxn>
                <a:cxn ang="0">
                  <a:pos x="T10" y="T11"/>
                </a:cxn>
              </a:cxnLst>
              <a:rect l="0" t="0" r="r" b="b"/>
              <a:pathLst>
                <a:path w="40" h="70">
                  <a:moveTo>
                    <a:pt x="0" y="36"/>
                  </a:moveTo>
                  <a:cubicBezTo>
                    <a:pt x="27" y="63"/>
                    <a:pt x="27" y="63"/>
                    <a:pt x="27" y="63"/>
                  </a:cubicBezTo>
                  <a:cubicBezTo>
                    <a:pt x="31" y="70"/>
                    <a:pt x="40" y="67"/>
                    <a:pt x="40" y="60"/>
                  </a:cubicBezTo>
                  <a:cubicBezTo>
                    <a:pt x="40" y="20"/>
                    <a:pt x="40" y="20"/>
                    <a:pt x="40" y="20"/>
                  </a:cubicBezTo>
                  <a:cubicBezTo>
                    <a:pt x="12" y="0"/>
                    <a:pt x="12" y="0"/>
                    <a:pt x="12" y="0"/>
                  </a:cubicBezTo>
                  <a:lnTo>
                    <a:pt x="0" y="36"/>
                  </a:lnTo>
                  <a:close/>
                </a:path>
              </a:pathLst>
            </a:custGeom>
            <a:solidFill>
              <a:srgbClr val="BE92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8" name="îšľîde"/>
            <p:cNvSpPr/>
            <p:nvPr/>
          </p:nvSpPr>
          <p:spPr bwMode="auto">
            <a:xfrm>
              <a:off x="5310188" y="2892426"/>
              <a:ext cx="212725" cy="393700"/>
            </a:xfrm>
            <a:custGeom>
              <a:avLst/>
              <a:gdLst>
                <a:gd name="T0" fmla="*/ 0 w 74"/>
                <a:gd name="T1" fmla="*/ 137 h 137"/>
                <a:gd name="T2" fmla="*/ 74 w 74"/>
                <a:gd name="T3" fmla="*/ 137 h 137"/>
                <a:gd name="T4" fmla="*/ 74 w 74"/>
                <a:gd name="T5" fmla="*/ 0 h 137"/>
                <a:gd name="T6" fmla="*/ 74 w 74"/>
                <a:gd name="T7" fmla="*/ 0 h 137"/>
                <a:gd name="T8" fmla="*/ 0 w 74"/>
                <a:gd name="T9" fmla="*/ 73 h 137"/>
                <a:gd name="T10" fmla="*/ 0 w 74"/>
                <a:gd name="T11" fmla="*/ 137 h 137"/>
              </a:gdLst>
              <a:ahLst/>
              <a:cxnLst>
                <a:cxn ang="0">
                  <a:pos x="T0" y="T1"/>
                </a:cxn>
                <a:cxn ang="0">
                  <a:pos x="T2" y="T3"/>
                </a:cxn>
                <a:cxn ang="0">
                  <a:pos x="T4" y="T5"/>
                </a:cxn>
                <a:cxn ang="0">
                  <a:pos x="T6" y="T7"/>
                </a:cxn>
                <a:cxn ang="0">
                  <a:pos x="T8" y="T9"/>
                </a:cxn>
                <a:cxn ang="0">
                  <a:pos x="T10" y="T11"/>
                </a:cxn>
              </a:cxnLst>
              <a:rect l="0" t="0" r="r" b="b"/>
              <a:pathLst>
                <a:path w="74" h="137">
                  <a:moveTo>
                    <a:pt x="0" y="137"/>
                  </a:moveTo>
                  <a:cubicBezTo>
                    <a:pt x="74" y="137"/>
                    <a:pt x="74" y="137"/>
                    <a:pt x="74" y="137"/>
                  </a:cubicBezTo>
                  <a:cubicBezTo>
                    <a:pt x="74" y="0"/>
                    <a:pt x="74" y="0"/>
                    <a:pt x="74" y="0"/>
                  </a:cubicBezTo>
                  <a:cubicBezTo>
                    <a:pt x="74" y="0"/>
                    <a:pt x="74" y="0"/>
                    <a:pt x="74" y="0"/>
                  </a:cubicBezTo>
                  <a:cubicBezTo>
                    <a:pt x="33" y="0"/>
                    <a:pt x="0" y="32"/>
                    <a:pt x="0" y="73"/>
                  </a:cubicBezTo>
                  <a:lnTo>
                    <a:pt x="0" y="137"/>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9" name="i$ľiḑé"/>
            <p:cNvSpPr/>
            <p:nvPr/>
          </p:nvSpPr>
          <p:spPr bwMode="auto">
            <a:xfrm>
              <a:off x="6219826" y="2879726"/>
              <a:ext cx="209550" cy="393700"/>
            </a:xfrm>
            <a:custGeom>
              <a:avLst/>
              <a:gdLst>
                <a:gd name="T0" fmla="*/ 73 w 73"/>
                <a:gd name="T1" fmla="*/ 137 h 137"/>
                <a:gd name="T2" fmla="*/ 0 w 73"/>
                <a:gd name="T3" fmla="*/ 137 h 137"/>
                <a:gd name="T4" fmla="*/ 0 w 73"/>
                <a:gd name="T5" fmla="*/ 0 h 137"/>
                <a:gd name="T6" fmla="*/ 0 w 73"/>
                <a:gd name="T7" fmla="*/ 0 h 137"/>
                <a:gd name="T8" fmla="*/ 73 w 73"/>
                <a:gd name="T9" fmla="*/ 73 h 137"/>
                <a:gd name="T10" fmla="*/ 73 w 73"/>
                <a:gd name="T11" fmla="*/ 137 h 137"/>
              </a:gdLst>
              <a:ahLst/>
              <a:cxnLst>
                <a:cxn ang="0">
                  <a:pos x="T0" y="T1"/>
                </a:cxn>
                <a:cxn ang="0">
                  <a:pos x="T2" y="T3"/>
                </a:cxn>
                <a:cxn ang="0">
                  <a:pos x="T4" y="T5"/>
                </a:cxn>
                <a:cxn ang="0">
                  <a:pos x="T6" y="T7"/>
                </a:cxn>
                <a:cxn ang="0">
                  <a:pos x="T8" y="T9"/>
                </a:cxn>
                <a:cxn ang="0">
                  <a:pos x="T10" y="T11"/>
                </a:cxn>
              </a:cxnLst>
              <a:rect l="0" t="0" r="r" b="b"/>
              <a:pathLst>
                <a:path w="73" h="137">
                  <a:moveTo>
                    <a:pt x="73" y="137"/>
                  </a:moveTo>
                  <a:cubicBezTo>
                    <a:pt x="0" y="137"/>
                    <a:pt x="0" y="137"/>
                    <a:pt x="0" y="137"/>
                  </a:cubicBezTo>
                  <a:cubicBezTo>
                    <a:pt x="0" y="0"/>
                    <a:pt x="0" y="0"/>
                    <a:pt x="0" y="0"/>
                  </a:cubicBezTo>
                  <a:cubicBezTo>
                    <a:pt x="0" y="0"/>
                    <a:pt x="0" y="0"/>
                    <a:pt x="0" y="0"/>
                  </a:cubicBezTo>
                  <a:cubicBezTo>
                    <a:pt x="40" y="0"/>
                    <a:pt x="73" y="43"/>
                    <a:pt x="73" y="73"/>
                  </a:cubicBezTo>
                  <a:lnTo>
                    <a:pt x="73" y="137"/>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0" name="íšľîḑè"/>
            <p:cNvSpPr/>
            <p:nvPr/>
          </p:nvSpPr>
          <p:spPr bwMode="auto">
            <a:xfrm>
              <a:off x="5334001" y="2557463"/>
              <a:ext cx="449263" cy="825500"/>
            </a:xfrm>
            <a:custGeom>
              <a:avLst/>
              <a:gdLst>
                <a:gd name="T0" fmla="*/ 144 w 156"/>
                <a:gd name="T1" fmla="*/ 0 h 287"/>
                <a:gd name="T2" fmla="*/ 10 w 156"/>
                <a:gd name="T3" fmla="*/ 213 h 287"/>
                <a:gd name="T4" fmla="*/ 13 w 156"/>
                <a:gd name="T5" fmla="*/ 266 h 287"/>
                <a:gd name="T6" fmla="*/ 13 w 156"/>
                <a:gd name="T7" fmla="*/ 266 h 287"/>
                <a:gd name="T8" fmla="*/ 67 w 156"/>
                <a:gd name="T9" fmla="*/ 278 h 287"/>
                <a:gd name="T10" fmla="*/ 72 w 156"/>
                <a:gd name="T11" fmla="*/ 276 h 287"/>
                <a:gd name="T12" fmla="*/ 97 w 156"/>
                <a:gd name="T13" fmla="*/ 247 h 287"/>
                <a:gd name="T14" fmla="*/ 156 w 156"/>
                <a:gd name="T15" fmla="*/ 24 h 287"/>
                <a:gd name="T16" fmla="*/ 144 w 156"/>
                <a:gd name="T17"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87">
                  <a:moveTo>
                    <a:pt x="144" y="0"/>
                  </a:moveTo>
                  <a:cubicBezTo>
                    <a:pt x="10" y="213"/>
                    <a:pt x="10" y="213"/>
                    <a:pt x="10" y="213"/>
                  </a:cubicBezTo>
                  <a:cubicBezTo>
                    <a:pt x="0" y="230"/>
                    <a:pt x="1" y="251"/>
                    <a:pt x="13" y="266"/>
                  </a:cubicBezTo>
                  <a:cubicBezTo>
                    <a:pt x="13" y="266"/>
                    <a:pt x="13" y="266"/>
                    <a:pt x="13" y="266"/>
                  </a:cubicBezTo>
                  <a:cubicBezTo>
                    <a:pt x="26" y="282"/>
                    <a:pt x="48" y="287"/>
                    <a:pt x="67" y="278"/>
                  </a:cubicBezTo>
                  <a:cubicBezTo>
                    <a:pt x="72" y="276"/>
                    <a:pt x="72" y="276"/>
                    <a:pt x="72" y="276"/>
                  </a:cubicBezTo>
                  <a:cubicBezTo>
                    <a:pt x="84" y="270"/>
                    <a:pt x="93" y="260"/>
                    <a:pt x="97" y="247"/>
                  </a:cubicBezTo>
                  <a:cubicBezTo>
                    <a:pt x="156" y="24"/>
                    <a:pt x="156" y="24"/>
                    <a:pt x="156" y="24"/>
                  </a:cubicBezTo>
                  <a:lnTo>
                    <a:pt x="144" y="0"/>
                  </a:ln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1" name="îSḷîḋê"/>
            <p:cNvSpPr/>
            <p:nvPr/>
          </p:nvSpPr>
          <p:spPr bwMode="auto">
            <a:xfrm>
              <a:off x="6049963" y="2492376"/>
              <a:ext cx="360363" cy="855663"/>
            </a:xfrm>
            <a:custGeom>
              <a:avLst/>
              <a:gdLst>
                <a:gd name="T0" fmla="*/ 16 w 125"/>
                <a:gd name="T1" fmla="*/ 0 h 298"/>
                <a:gd name="T2" fmla="*/ 117 w 125"/>
                <a:gd name="T3" fmla="*/ 230 h 298"/>
                <a:gd name="T4" fmla="*/ 106 w 125"/>
                <a:gd name="T5" fmla="*/ 282 h 298"/>
                <a:gd name="T6" fmla="*/ 106 w 125"/>
                <a:gd name="T7" fmla="*/ 282 h 298"/>
                <a:gd name="T8" fmla="*/ 52 w 125"/>
                <a:gd name="T9" fmla="*/ 287 h 298"/>
                <a:gd name="T10" fmla="*/ 47 w 125"/>
                <a:gd name="T11" fmla="*/ 284 h 298"/>
                <a:gd name="T12" fmla="*/ 27 w 125"/>
                <a:gd name="T13" fmla="*/ 251 h 298"/>
                <a:gd name="T14" fmla="*/ 0 w 125"/>
                <a:gd name="T15" fmla="*/ 23 h 298"/>
                <a:gd name="T16" fmla="*/ 16 w 125"/>
                <a:gd name="T17"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298">
                  <a:moveTo>
                    <a:pt x="16" y="0"/>
                  </a:moveTo>
                  <a:cubicBezTo>
                    <a:pt x="117" y="230"/>
                    <a:pt x="117" y="230"/>
                    <a:pt x="117" y="230"/>
                  </a:cubicBezTo>
                  <a:cubicBezTo>
                    <a:pt x="125" y="248"/>
                    <a:pt x="121" y="269"/>
                    <a:pt x="106" y="282"/>
                  </a:cubicBezTo>
                  <a:cubicBezTo>
                    <a:pt x="106" y="282"/>
                    <a:pt x="106" y="282"/>
                    <a:pt x="106" y="282"/>
                  </a:cubicBezTo>
                  <a:cubicBezTo>
                    <a:pt x="91" y="296"/>
                    <a:pt x="69" y="298"/>
                    <a:pt x="52" y="287"/>
                  </a:cubicBezTo>
                  <a:cubicBezTo>
                    <a:pt x="47" y="284"/>
                    <a:pt x="47" y="284"/>
                    <a:pt x="47" y="284"/>
                  </a:cubicBezTo>
                  <a:cubicBezTo>
                    <a:pt x="36" y="277"/>
                    <a:pt x="28" y="265"/>
                    <a:pt x="27" y="251"/>
                  </a:cubicBezTo>
                  <a:cubicBezTo>
                    <a:pt x="0" y="23"/>
                    <a:pt x="0" y="23"/>
                    <a:pt x="0" y="23"/>
                  </a:cubicBezTo>
                  <a:lnTo>
                    <a:pt x="16" y="0"/>
                  </a:ln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2" name="ïsḻïḑê"/>
            <p:cNvSpPr/>
            <p:nvPr/>
          </p:nvSpPr>
          <p:spPr bwMode="auto">
            <a:xfrm>
              <a:off x="5773738" y="2420938"/>
              <a:ext cx="222250" cy="142875"/>
            </a:xfrm>
            <a:custGeom>
              <a:avLst/>
              <a:gdLst>
                <a:gd name="T0" fmla="*/ 140 w 140"/>
                <a:gd name="T1" fmla="*/ 90 h 90"/>
                <a:gd name="T2" fmla="*/ 0 w 140"/>
                <a:gd name="T3" fmla="*/ 76 h 90"/>
                <a:gd name="T4" fmla="*/ 0 w 140"/>
                <a:gd name="T5" fmla="*/ 14 h 90"/>
                <a:gd name="T6" fmla="*/ 140 w 140"/>
                <a:gd name="T7" fmla="*/ 0 h 90"/>
                <a:gd name="T8" fmla="*/ 140 w 140"/>
                <a:gd name="T9" fmla="*/ 90 h 90"/>
              </a:gdLst>
              <a:ahLst/>
              <a:cxnLst>
                <a:cxn ang="0">
                  <a:pos x="T0" y="T1"/>
                </a:cxn>
                <a:cxn ang="0">
                  <a:pos x="T2" y="T3"/>
                </a:cxn>
                <a:cxn ang="0">
                  <a:pos x="T4" y="T5"/>
                </a:cxn>
                <a:cxn ang="0">
                  <a:pos x="T6" y="T7"/>
                </a:cxn>
                <a:cxn ang="0">
                  <a:pos x="T8" y="T9"/>
                </a:cxn>
              </a:cxnLst>
              <a:rect l="0" t="0" r="r" b="b"/>
              <a:pathLst>
                <a:path w="140" h="90">
                  <a:moveTo>
                    <a:pt x="140" y="90"/>
                  </a:moveTo>
                  <a:lnTo>
                    <a:pt x="0" y="76"/>
                  </a:lnTo>
                  <a:lnTo>
                    <a:pt x="0" y="14"/>
                  </a:lnTo>
                  <a:lnTo>
                    <a:pt x="140" y="0"/>
                  </a:lnTo>
                  <a:lnTo>
                    <a:pt x="140" y="90"/>
                  </a:ln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3" name="ïṡḻíďé"/>
            <p:cNvSpPr/>
            <p:nvPr/>
          </p:nvSpPr>
          <p:spPr bwMode="auto">
            <a:xfrm>
              <a:off x="6046788" y="2420938"/>
              <a:ext cx="222250" cy="142875"/>
            </a:xfrm>
            <a:custGeom>
              <a:avLst/>
              <a:gdLst>
                <a:gd name="T0" fmla="*/ 140 w 140"/>
                <a:gd name="T1" fmla="*/ 90 h 90"/>
                <a:gd name="T2" fmla="*/ 0 w 140"/>
                <a:gd name="T3" fmla="*/ 76 h 90"/>
                <a:gd name="T4" fmla="*/ 0 w 140"/>
                <a:gd name="T5" fmla="*/ 14 h 90"/>
                <a:gd name="T6" fmla="*/ 140 w 140"/>
                <a:gd name="T7" fmla="*/ 0 h 90"/>
                <a:gd name="T8" fmla="*/ 140 w 140"/>
                <a:gd name="T9" fmla="*/ 90 h 90"/>
              </a:gdLst>
              <a:ahLst/>
              <a:cxnLst>
                <a:cxn ang="0">
                  <a:pos x="T0" y="T1"/>
                </a:cxn>
                <a:cxn ang="0">
                  <a:pos x="T2" y="T3"/>
                </a:cxn>
                <a:cxn ang="0">
                  <a:pos x="T4" y="T5"/>
                </a:cxn>
                <a:cxn ang="0">
                  <a:pos x="T6" y="T7"/>
                </a:cxn>
                <a:cxn ang="0">
                  <a:pos x="T8" y="T9"/>
                </a:cxn>
              </a:cxnLst>
              <a:rect l="0" t="0" r="r" b="b"/>
              <a:pathLst>
                <a:path w="140" h="90">
                  <a:moveTo>
                    <a:pt x="140" y="90"/>
                  </a:moveTo>
                  <a:lnTo>
                    <a:pt x="0" y="76"/>
                  </a:lnTo>
                  <a:lnTo>
                    <a:pt x="0" y="14"/>
                  </a:lnTo>
                  <a:lnTo>
                    <a:pt x="140" y="0"/>
                  </a:lnTo>
                  <a:lnTo>
                    <a:pt x="140" y="90"/>
                  </a:ln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4" name="íšļïḋe"/>
            <p:cNvSpPr/>
            <p:nvPr/>
          </p:nvSpPr>
          <p:spPr bwMode="auto">
            <a:xfrm>
              <a:off x="5918201" y="2405063"/>
              <a:ext cx="155575" cy="158750"/>
            </a:xfrm>
            <a:prstGeom prst="ellipse">
              <a:avLst/>
            </a:pr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5" name="iS1îḍè"/>
            <p:cNvSpPr/>
            <p:nvPr/>
          </p:nvSpPr>
          <p:spPr bwMode="auto">
            <a:xfrm>
              <a:off x="5946776" y="2428876"/>
              <a:ext cx="100013" cy="103188"/>
            </a:xfrm>
            <a:prstGeom prst="ellipse">
              <a:avLst/>
            </a:prstGeom>
            <a:solidFill>
              <a:srgbClr val="EFEE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6" name="iśḷïḑe"/>
            <p:cNvSpPr/>
            <p:nvPr/>
          </p:nvSpPr>
          <p:spPr bwMode="auto">
            <a:xfrm>
              <a:off x="6194426" y="2405063"/>
              <a:ext cx="152400" cy="158750"/>
            </a:xfrm>
            <a:prstGeom prst="ellipse">
              <a:avLst/>
            </a:pr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7" name="ïSļîḓe"/>
            <p:cNvSpPr/>
            <p:nvPr/>
          </p:nvSpPr>
          <p:spPr bwMode="auto">
            <a:xfrm>
              <a:off x="6219826" y="2428876"/>
              <a:ext cx="101600" cy="103188"/>
            </a:xfrm>
            <a:prstGeom prst="ellipse">
              <a:avLst/>
            </a:prstGeom>
            <a:solidFill>
              <a:srgbClr val="EFEE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8" name="iśļíde"/>
            <p:cNvSpPr/>
            <p:nvPr/>
          </p:nvSpPr>
          <p:spPr bwMode="auto">
            <a:xfrm>
              <a:off x="5667376" y="2403476"/>
              <a:ext cx="241300" cy="292100"/>
            </a:xfrm>
            <a:custGeom>
              <a:avLst/>
              <a:gdLst>
                <a:gd name="T0" fmla="*/ 25 w 84"/>
                <a:gd name="T1" fmla="*/ 102 h 102"/>
                <a:gd name="T2" fmla="*/ 37 w 84"/>
                <a:gd name="T3" fmla="*/ 84 h 102"/>
                <a:gd name="T4" fmla="*/ 41 w 84"/>
                <a:gd name="T5" fmla="*/ 72 h 102"/>
                <a:gd name="T6" fmla="*/ 52 w 84"/>
                <a:gd name="T7" fmla="*/ 11 h 102"/>
                <a:gd name="T8" fmla="*/ 84 w 84"/>
                <a:gd name="T9" fmla="*/ 8 h 102"/>
                <a:gd name="T10" fmla="*/ 52 w 84"/>
                <a:gd name="T11" fmla="*/ 0 h 102"/>
                <a:gd name="T12" fmla="*/ 36 w 84"/>
                <a:gd name="T13" fmla="*/ 0 h 102"/>
                <a:gd name="T14" fmla="*/ 15 w 84"/>
                <a:gd name="T15" fmla="*/ 15 h 102"/>
                <a:gd name="T16" fmla="*/ 2 w 84"/>
                <a:gd name="T17" fmla="*/ 49 h 102"/>
                <a:gd name="T18" fmla="*/ 0 w 84"/>
                <a:gd name="T19" fmla="*/ 59 h 102"/>
                <a:gd name="T20" fmla="*/ 2 w 84"/>
                <a:gd name="T21" fmla="*/ 98 h 102"/>
                <a:gd name="T22" fmla="*/ 25 w 84"/>
                <a:gd name="T2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02">
                  <a:moveTo>
                    <a:pt x="25" y="102"/>
                  </a:moveTo>
                  <a:cubicBezTo>
                    <a:pt x="37" y="84"/>
                    <a:pt x="37" y="84"/>
                    <a:pt x="37" y="84"/>
                  </a:cubicBezTo>
                  <a:cubicBezTo>
                    <a:pt x="39" y="80"/>
                    <a:pt x="41" y="76"/>
                    <a:pt x="41" y="72"/>
                  </a:cubicBezTo>
                  <a:cubicBezTo>
                    <a:pt x="52" y="11"/>
                    <a:pt x="52" y="11"/>
                    <a:pt x="52" y="11"/>
                  </a:cubicBezTo>
                  <a:cubicBezTo>
                    <a:pt x="84" y="8"/>
                    <a:pt x="84" y="8"/>
                    <a:pt x="84" y="8"/>
                  </a:cubicBezTo>
                  <a:cubicBezTo>
                    <a:pt x="52" y="0"/>
                    <a:pt x="52" y="0"/>
                    <a:pt x="52" y="0"/>
                  </a:cubicBezTo>
                  <a:cubicBezTo>
                    <a:pt x="36" y="0"/>
                    <a:pt x="36" y="0"/>
                    <a:pt x="36" y="0"/>
                  </a:cubicBezTo>
                  <a:cubicBezTo>
                    <a:pt x="27" y="1"/>
                    <a:pt x="18" y="7"/>
                    <a:pt x="15" y="15"/>
                  </a:cubicBezTo>
                  <a:cubicBezTo>
                    <a:pt x="2" y="49"/>
                    <a:pt x="2" y="49"/>
                    <a:pt x="2" y="49"/>
                  </a:cubicBezTo>
                  <a:cubicBezTo>
                    <a:pt x="1" y="52"/>
                    <a:pt x="0" y="55"/>
                    <a:pt x="0" y="59"/>
                  </a:cubicBezTo>
                  <a:cubicBezTo>
                    <a:pt x="2" y="98"/>
                    <a:pt x="2" y="98"/>
                    <a:pt x="2" y="98"/>
                  </a:cubicBezTo>
                  <a:lnTo>
                    <a:pt x="25" y="102"/>
                  </a:ln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9" name="ïş1îḋé"/>
            <p:cNvSpPr/>
            <p:nvPr/>
          </p:nvSpPr>
          <p:spPr bwMode="auto">
            <a:xfrm>
              <a:off x="5365751" y="4725988"/>
              <a:ext cx="541338" cy="887413"/>
            </a:xfrm>
            <a:custGeom>
              <a:avLst/>
              <a:gdLst>
                <a:gd name="T0" fmla="*/ 188 w 188"/>
                <a:gd name="T1" fmla="*/ 0 h 309"/>
                <a:gd name="T2" fmla="*/ 56 w 188"/>
                <a:gd name="T3" fmla="*/ 0 h 309"/>
                <a:gd name="T4" fmla="*/ 84 w 188"/>
                <a:gd name="T5" fmla="*/ 230 h 309"/>
                <a:gd name="T6" fmla="*/ 49 w 188"/>
                <a:gd name="T7" fmla="*/ 240 h 309"/>
                <a:gd name="T8" fmla="*/ 0 w 188"/>
                <a:gd name="T9" fmla="*/ 309 h 309"/>
                <a:gd name="T10" fmla="*/ 0 w 188"/>
                <a:gd name="T11" fmla="*/ 309 h 309"/>
                <a:gd name="T12" fmla="*/ 172 w 188"/>
                <a:gd name="T13" fmla="*/ 309 h 309"/>
                <a:gd name="T14" fmla="*/ 188 w 188"/>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309">
                  <a:moveTo>
                    <a:pt x="188" y="0"/>
                  </a:moveTo>
                  <a:cubicBezTo>
                    <a:pt x="56" y="0"/>
                    <a:pt x="56" y="0"/>
                    <a:pt x="56" y="0"/>
                  </a:cubicBezTo>
                  <a:cubicBezTo>
                    <a:pt x="84" y="230"/>
                    <a:pt x="84" y="230"/>
                    <a:pt x="84" y="230"/>
                  </a:cubicBezTo>
                  <a:cubicBezTo>
                    <a:pt x="49" y="240"/>
                    <a:pt x="49" y="240"/>
                    <a:pt x="49" y="240"/>
                  </a:cubicBezTo>
                  <a:cubicBezTo>
                    <a:pt x="20" y="248"/>
                    <a:pt x="0" y="277"/>
                    <a:pt x="0" y="309"/>
                  </a:cubicBezTo>
                  <a:cubicBezTo>
                    <a:pt x="0" y="309"/>
                    <a:pt x="0" y="309"/>
                    <a:pt x="0" y="309"/>
                  </a:cubicBezTo>
                  <a:cubicBezTo>
                    <a:pt x="172" y="309"/>
                    <a:pt x="172" y="309"/>
                    <a:pt x="172" y="309"/>
                  </a:cubicBezTo>
                  <a:lnTo>
                    <a:pt x="188"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0" name="ïŝḻîḑe"/>
            <p:cNvSpPr/>
            <p:nvPr/>
          </p:nvSpPr>
          <p:spPr bwMode="auto">
            <a:xfrm>
              <a:off x="5737226" y="4725988"/>
              <a:ext cx="169863" cy="887413"/>
            </a:xfrm>
            <a:custGeom>
              <a:avLst/>
              <a:gdLst>
                <a:gd name="T0" fmla="*/ 0 w 107"/>
                <a:gd name="T1" fmla="*/ 0 h 559"/>
                <a:gd name="T2" fmla="*/ 0 w 107"/>
                <a:gd name="T3" fmla="*/ 559 h 559"/>
                <a:gd name="T4" fmla="*/ 77 w 107"/>
                <a:gd name="T5" fmla="*/ 559 h 559"/>
                <a:gd name="T6" fmla="*/ 107 w 107"/>
                <a:gd name="T7" fmla="*/ 0 h 559"/>
                <a:gd name="T8" fmla="*/ 0 w 107"/>
                <a:gd name="T9" fmla="*/ 0 h 559"/>
              </a:gdLst>
              <a:ahLst/>
              <a:cxnLst>
                <a:cxn ang="0">
                  <a:pos x="T0" y="T1"/>
                </a:cxn>
                <a:cxn ang="0">
                  <a:pos x="T2" y="T3"/>
                </a:cxn>
                <a:cxn ang="0">
                  <a:pos x="T4" y="T5"/>
                </a:cxn>
                <a:cxn ang="0">
                  <a:pos x="T6" y="T7"/>
                </a:cxn>
                <a:cxn ang="0">
                  <a:pos x="T8" y="T9"/>
                </a:cxn>
              </a:cxnLst>
              <a:rect l="0" t="0" r="r" b="b"/>
              <a:pathLst>
                <a:path w="107" h="559">
                  <a:moveTo>
                    <a:pt x="0" y="0"/>
                  </a:moveTo>
                  <a:lnTo>
                    <a:pt x="0" y="559"/>
                  </a:lnTo>
                  <a:lnTo>
                    <a:pt x="77" y="559"/>
                  </a:lnTo>
                  <a:lnTo>
                    <a:pt x="107" y="0"/>
                  </a:lnTo>
                  <a:lnTo>
                    <a:pt x="0"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1" name="ïśḷîḑè"/>
            <p:cNvSpPr/>
            <p:nvPr/>
          </p:nvSpPr>
          <p:spPr bwMode="auto">
            <a:xfrm>
              <a:off x="5964238" y="4725988"/>
              <a:ext cx="538163" cy="887413"/>
            </a:xfrm>
            <a:custGeom>
              <a:avLst/>
              <a:gdLst>
                <a:gd name="T0" fmla="*/ 0 w 187"/>
                <a:gd name="T1" fmla="*/ 0 h 309"/>
                <a:gd name="T2" fmla="*/ 132 w 187"/>
                <a:gd name="T3" fmla="*/ 0 h 309"/>
                <a:gd name="T4" fmla="*/ 103 w 187"/>
                <a:gd name="T5" fmla="*/ 230 h 309"/>
                <a:gd name="T6" fmla="*/ 139 w 187"/>
                <a:gd name="T7" fmla="*/ 240 h 309"/>
                <a:gd name="T8" fmla="*/ 187 w 187"/>
                <a:gd name="T9" fmla="*/ 309 h 309"/>
                <a:gd name="T10" fmla="*/ 187 w 187"/>
                <a:gd name="T11" fmla="*/ 309 h 309"/>
                <a:gd name="T12" fmla="*/ 16 w 187"/>
                <a:gd name="T13" fmla="*/ 309 h 309"/>
                <a:gd name="T14" fmla="*/ 0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0" y="0"/>
                  </a:moveTo>
                  <a:cubicBezTo>
                    <a:pt x="132" y="0"/>
                    <a:pt x="132" y="0"/>
                    <a:pt x="132" y="0"/>
                  </a:cubicBezTo>
                  <a:cubicBezTo>
                    <a:pt x="103" y="230"/>
                    <a:pt x="103" y="230"/>
                    <a:pt x="103" y="230"/>
                  </a:cubicBezTo>
                  <a:cubicBezTo>
                    <a:pt x="139" y="240"/>
                    <a:pt x="139" y="240"/>
                    <a:pt x="139" y="240"/>
                  </a:cubicBezTo>
                  <a:cubicBezTo>
                    <a:pt x="167" y="248"/>
                    <a:pt x="187" y="277"/>
                    <a:pt x="187" y="309"/>
                  </a:cubicBezTo>
                  <a:cubicBezTo>
                    <a:pt x="187" y="309"/>
                    <a:pt x="187" y="309"/>
                    <a:pt x="187" y="309"/>
                  </a:cubicBezTo>
                  <a:cubicBezTo>
                    <a:pt x="16" y="309"/>
                    <a:pt x="16" y="309"/>
                    <a:pt x="16" y="309"/>
                  </a:cubicBezTo>
                  <a:lnTo>
                    <a:pt x="0"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2" name="ísḷïḍê"/>
            <p:cNvSpPr/>
            <p:nvPr/>
          </p:nvSpPr>
          <p:spPr bwMode="auto">
            <a:xfrm>
              <a:off x="5964238" y="4725988"/>
              <a:ext cx="163513" cy="887413"/>
            </a:xfrm>
            <a:custGeom>
              <a:avLst/>
              <a:gdLst>
                <a:gd name="T0" fmla="*/ 103 w 103"/>
                <a:gd name="T1" fmla="*/ 0 h 559"/>
                <a:gd name="T2" fmla="*/ 0 w 103"/>
                <a:gd name="T3" fmla="*/ 0 h 559"/>
                <a:gd name="T4" fmla="*/ 29 w 103"/>
                <a:gd name="T5" fmla="*/ 559 h 559"/>
                <a:gd name="T6" fmla="*/ 103 w 103"/>
                <a:gd name="T7" fmla="*/ 559 h 559"/>
                <a:gd name="T8" fmla="*/ 103 w 103"/>
                <a:gd name="T9" fmla="*/ 0 h 559"/>
              </a:gdLst>
              <a:ahLst/>
              <a:cxnLst>
                <a:cxn ang="0">
                  <a:pos x="T0" y="T1"/>
                </a:cxn>
                <a:cxn ang="0">
                  <a:pos x="T2" y="T3"/>
                </a:cxn>
                <a:cxn ang="0">
                  <a:pos x="T4" y="T5"/>
                </a:cxn>
                <a:cxn ang="0">
                  <a:pos x="T6" y="T7"/>
                </a:cxn>
                <a:cxn ang="0">
                  <a:pos x="T8" y="T9"/>
                </a:cxn>
              </a:cxnLst>
              <a:rect l="0" t="0" r="r" b="b"/>
              <a:pathLst>
                <a:path w="103" h="559">
                  <a:moveTo>
                    <a:pt x="103" y="0"/>
                  </a:moveTo>
                  <a:lnTo>
                    <a:pt x="0" y="0"/>
                  </a:lnTo>
                  <a:lnTo>
                    <a:pt x="29" y="559"/>
                  </a:lnTo>
                  <a:lnTo>
                    <a:pt x="103" y="559"/>
                  </a:lnTo>
                  <a:lnTo>
                    <a:pt x="103"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3" name="ïšlíḓê"/>
            <p:cNvSpPr/>
            <p:nvPr/>
          </p:nvSpPr>
          <p:spPr bwMode="auto">
            <a:xfrm>
              <a:off x="6183313" y="5651501"/>
              <a:ext cx="1587500" cy="223838"/>
            </a:xfrm>
            <a:prstGeom prst="ellipse">
              <a:avLst/>
            </a:prstGeom>
            <a:solidFill>
              <a:srgbClr val="5335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4" name="îṥḻïḓè"/>
            <p:cNvSpPr/>
            <p:nvPr/>
          </p:nvSpPr>
          <p:spPr bwMode="auto">
            <a:xfrm>
              <a:off x="6637338" y="4027488"/>
              <a:ext cx="609600" cy="301625"/>
            </a:xfrm>
            <a:prstGeom prst="rect">
              <a:avLst/>
            </a:prstGeom>
            <a:solidFill>
              <a:srgbClr val="0D232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5" name="íṩḻïďê"/>
            <p:cNvSpPr/>
            <p:nvPr/>
          </p:nvSpPr>
          <p:spPr bwMode="auto">
            <a:xfrm>
              <a:off x="6637338" y="4208463"/>
              <a:ext cx="247650" cy="1241425"/>
            </a:xfrm>
            <a:prstGeom prst="rect">
              <a:avLst/>
            </a:prstGeom>
            <a:solidFill>
              <a:srgbClr val="0D232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6" name="iṡľíḓè"/>
            <p:cNvSpPr/>
            <p:nvPr/>
          </p:nvSpPr>
          <p:spPr bwMode="auto">
            <a:xfrm>
              <a:off x="7002463" y="4208463"/>
              <a:ext cx="247650" cy="1241425"/>
            </a:xfrm>
            <a:prstGeom prst="rect">
              <a:avLst/>
            </a:prstGeom>
            <a:solidFill>
              <a:srgbClr val="0D232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7" name="íṣḷíḋê"/>
            <p:cNvSpPr/>
            <p:nvPr/>
          </p:nvSpPr>
          <p:spPr bwMode="auto">
            <a:xfrm>
              <a:off x="6735763" y="3109913"/>
              <a:ext cx="385763" cy="971550"/>
            </a:xfrm>
            <a:prstGeom prst="rect">
              <a:avLst/>
            </a:prstGeom>
            <a:solidFill>
              <a:srgbClr val="EFEE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8" name="íšļiḓè"/>
            <p:cNvSpPr/>
            <p:nvPr/>
          </p:nvSpPr>
          <p:spPr bwMode="auto">
            <a:xfrm>
              <a:off x="6570663" y="3109913"/>
              <a:ext cx="215900" cy="971550"/>
            </a:xfrm>
            <a:custGeom>
              <a:avLst/>
              <a:gdLst>
                <a:gd name="T0" fmla="*/ 0 w 75"/>
                <a:gd name="T1" fmla="*/ 338 h 338"/>
                <a:gd name="T2" fmla="*/ 3 w 75"/>
                <a:gd name="T3" fmla="*/ 338 h 338"/>
                <a:gd name="T4" fmla="*/ 75 w 75"/>
                <a:gd name="T5" fmla="*/ 266 h 338"/>
                <a:gd name="T6" fmla="*/ 75 w 75"/>
                <a:gd name="T7" fmla="*/ 0 h 338"/>
                <a:gd name="T8" fmla="*/ 0 w 75"/>
                <a:gd name="T9" fmla="*/ 0 h 338"/>
                <a:gd name="T10" fmla="*/ 0 w 75"/>
                <a:gd name="T11" fmla="*/ 338 h 338"/>
              </a:gdLst>
              <a:ahLst/>
              <a:cxnLst>
                <a:cxn ang="0">
                  <a:pos x="T0" y="T1"/>
                </a:cxn>
                <a:cxn ang="0">
                  <a:pos x="T2" y="T3"/>
                </a:cxn>
                <a:cxn ang="0">
                  <a:pos x="T4" y="T5"/>
                </a:cxn>
                <a:cxn ang="0">
                  <a:pos x="T6" y="T7"/>
                </a:cxn>
                <a:cxn ang="0">
                  <a:pos x="T8" y="T9"/>
                </a:cxn>
                <a:cxn ang="0">
                  <a:pos x="T10" y="T11"/>
                </a:cxn>
              </a:cxnLst>
              <a:rect l="0" t="0" r="r" b="b"/>
              <a:pathLst>
                <a:path w="75" h="338">
                  <a:moveTo>
                    <a:pt x="0" y="338"/>
                  </a:moveTo>
                  <a:cubicBezTo>
                    <a:pt x="3" y="338"/>
                    <a:pt x="3" y="338"/>
                    <a:pt x="3" y="338"/>
                  </a:cubicBezTo>
                  <a:cubicBezTo>
                    <a:pt x="43" y="338"/>
                    <a:pt x="75" y="305"/>
                    <a:pt x="75" y="266"/>
                  </a:cubicBezTo>
                  <a:cubicBezTo>
                    <a:pt x="75" y="0"/>
                    <a:pt x="75" y="0"/>
                    <a:pt x="75" y="0"/>
                  </a:cubicBezTo>
                  <a:cubicBezTo>
                    <a:pt x="0" y="0"/>
                    <a:pt x="0" y="0"/>
                    <a:pt x="0" y="0"/>
                  </a:cubicBezTo>
                  <a:lnTo>
                    <a:pt x="0" y="338"/>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9" name="îṡḻïďe"/>
            <p:cNvSpPr/>
            <p:nvPr/>
          </p:nvSpPr>
          <p:spPr bwMode="auto">
            <a:xfrm>
              <a:off x="7051676" y="3109913"/>
              <a:ext cx="219075" cy="971550"/>
            </a:xfrm>
            <a:custGeom>
              <a:avLst/>
              <a:gdLst>
                <a:gd name="T0" fmla="*/ 76 w 76"/>
                <a:gd name="T1" fmla="*/ 338 h 338"/>
                <a:gd name="T2" fmla="*/ 72 w 76"/>
                <a:gd name="T3" fmla="*/ 338 h 338"/>
                <a:gd name="T4" fmla="*/ 0 w 76"/>
                <a:gd name="T5" fmla="*/ 266 h 338"/>
                <a:gd name="T6" fmla="*/ 0 w 76"/>
                <a:gd name="T7" fmla="*/ 0 h 338"/>
                <a:gd name="T8" fmla="*/ 76 w 76"/>
                <a:gd name="T9" fmla="*/ 0 h 338"/>
                <a:gd name="T10" fmla="*/ 76 w 76"/>
                <a:gd name="T11" fmla="*/ 338 h 338"/>
              </a:gdLst>
              <a:ahLst/>
              <a:cxnLst>
                <a:cxn ang="0">
                  <a:pos x="T0" y="T1"/>
                </a:cxn>
                <a:cxn ang="0">
                  <a:pos x="T2" y="T3"/>
                </a:cxn>
                <a:cxn ang="0">
                  <a:pos x="T4" y="T5"/>
                </a:cxn>
                <a:cxn ang="0">
                  <a:pos x="T6" y="T7"/>
                </a:cxn>
                <a:cxn ang="0">
                  <a:pos x="T8" y="T9"/>
                </a:cxn>
                <a:cxn ang="0">
                  <a:pos x="T10" y="T11"/>
                </a:cxn>
              </a:cxnLst>
              <a:rect l="0" t="0" r="r" b="b"/>
              <a:pathLst>
                <a:path w="76" h="338">
                  <a:moveTo>
                    <a:pt x="76" y="338"/>
                  </a:moveTo>
                  <a:cubicBezTo>
                    <a:pt x="72" y="338"/>
                    <a:pt x="72" y="338"/>
                    <a:pt x="72" y="338"/>
                  </a:cubicBezTo>
                  <a:cubicBezTo>
                    <a:pt x="32" y="338"/>
                    <a:pt x="0" y="305"/>
                    <a:pt x="0" y="266"/>
                  </a:cubicBezTo>
                  <a:cubicBezTo>
                    <a:pt x="0" y="0"/>
                    <a:pt x="0" y="0"/>
                    <a:pt x="0" y="0"/>
                  </a:cubicBezTo>
                  <a:cubicBezTo>
                    <a:pt x="76" y="0"/>
                    <a:pt x="76" y="0"/>
                    <a:pt x="76" y="0"/>
                  </a:cubicBezTo>
                  <a:lnTo>
                    <a:pt x="76" y="338"/>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0" name="iSľíḋe"/>
            <p:cNvSpPr/>
            <p:nvPr/>
          </p:nvSpPr>
          <p:spPr bwMode="auto">
            <a:xfrm>
              <a:off x="7080251" y="3314701"/>
              <a:ext cx="158750" cy="171450"/>
            </a:xfrm>
            <a:custGeom>
              <a:avLst/>
              <a:gdLst>
                <a:gd name="T0" fmla="*/ 32 w 55"/>
                <a:gd name="T1" fmla="*/ 60 h 60"/>
                <a:gd name="T2" fmla="*/ 23 w 55"/>
                <a:gd name="T3" fmla="*/ 60 h 60"/>
                <a:gd name="T4" fmla="*/ 0 w 55"/>
                <a:gd name="T5" fmla="*/ 36 h 60"/>
                <a:gd name="T6" fmla="*/ 0 w 55"/>
                <a:gd name="T7" fmla="*/ 0 h 60"/>
                <a:gd name="T8" fmla="*/ 55 w 55"/>
                <a:gd name="T9" fmla="*/ 0 h 60"/>
                <a:gd name="T10" fmla="*/ 55 w 55"/>
                <a:gd name="T11" fmla="*/ 36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49"/>
                    <a:pt x="0" y="36"/>
                  </a:cubicBezTo>
                  <a:cubicBezTo>
                    <a:pt x="0" y="0"/>
                    <a:pt x="0" y="0"/>
                    <a:pt x="0" y="0"/>
                  </a:cubicBezTo>
                  <a:cubicBezTo>
                    <a:pt x="55" y="0"/>
                    <a:pt x="55" y="0"/>
                    <a:pt x="55" y="0"/>
                  </a:cubicBezTo>
                  <a:cubicBezTo>
                    <a:pt x="55" y="36"/>
                    <a:pt x="55" y="36"/>
                    <a:pt x="55" y="36"/>
                  </a:cubicBezTo>
                  <a:cubicBezTo>
                    <a:pt x="55" y="49"/>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1" name="íś1ïḓe"/>
            <p:cNvSpPr/>
            <p:nvPr/>
          </p:nvSpPr>
          <p:spPr bwMode="auto">
            <a:xfrm>
              <a:off x="7080251" y="3587751"/>
              <a:ext cx="158750" cy="171450"/>
            </a:xfrm>
            <a:custGeom>
              <a:avLst/>
              <a:gdLst>
                <a:gd name="T0" fmla="*/ 32 w 55"/>
                <a:gd name="T1" fmla="*/ 60 h 60"/>
                <a:gd name="T2" fmla="*/ 23 w 55"/>
                <a:gd name="T3" fmla="*/ 60 h 60"/>
                <a:gd name="T4" fmla="*/ 0 w 55"/>
                <a:gd name="T5" fmla="*/ 37 h 60"/>
                <a:gd name="T6" fmla="*/ 0 w 55"/>
                <a:gd name="T7" fmla="*/ 0 h 60"/>
                <a:gd name="T8" fmla="*/ 55 w 55"/>
                <a:gd name="T9" fmla="*/ 0 h 60"/>
                <a:gd name="T10" fmla="*/ 55 w 55"/>
                <a:gd name="T11" fmla="*/ 37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50"/>
                    <a:pt x="0" y="37"/>
                  </a:cubicBezTo>
                  <a:cubicBezTo>
                    <a:pt x="0" y="0"/>
                    <a:pt x="0" y="0"/>
                    <a:pt x="0" y="0"/>
                  </a:cubicBezTo>
                  <a:cubicBezTo>
                    <a:pt x="55" y="0"/>
                    <a:pt x="55" y="0"/>
                    <a:pt x="55" y="0"/>
                  </a:cubicBezTo>
                  <a:cubicBezTo>
                    <a:pt x="55" y="37"/>
                    <a:pt x="55" y="37"/>
                    <a:pt x="55" y="37"/>
                  </a:cubicBezTo>
                  <a:cubicBezTo>
                    <a:pt x="55" y="50"/>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2" name="íṥ1ïde"/>
            <p:cNvSpPr/>
            <p:nvPr/>
          </p:nvSpPr>
          <p:spPr bwMode="auto">
            <a:xfrm>
              <a:off x="6492876" y="2713038"/>
              <a:ext cx="179388" cy="222250"/>
            </a:xfrm>
            <a:custGeom>
              <a:avLst/>
              <a:gdLst>
                <a:gd name="T0" fmla="*/ 49 w 62"/>
                <a:gd name="T1" fmla="*/ 19 h 77"/>
                <a:gd name="T2" fmla="*/ 13 w 62"/>
                <a:gd name="T3" fmla="*/ 18 h 77"/>
                <a:gd name="T4" fmla="*/ 62 w 62"/>
                <a:gd name="T5" fmla="*/ 60 h 77"/>
                <a:gd name="T6" fmla="*/ 49 w 62"/>
                <a:gd name="T7" fmla="*/ 19 h 77"/>
              </a:gdLst>
              <a:ahLst/>
              <a:cxnLst>
                <a:cxn ang="0">
                  <a:pos x="T0" y="T1"/>
                </a:cxn>
                <a:cxn ang="0">
                  <a:pos x="T2" y="T3"/>
                </a:cxn>
                <a:cxn ang="0">
                  <a:pos x="T4" y="T5"/>
                </a:cxn>
                <a:cxn ang="0">
                  <a:pos x="T6" y="T7"/>
                </a:cxn>
              </a:cxnLst>
              <a:rect l="0" t="0" r="r" b="b"/>
              <a:pathLst>
                <a:path w="62" h="77">
                  <a:moveTo>
                    <a:pt x="49" y="19"/>
                  </a:moveTo>
                  <a:cubicBezTo>
                    <a:pt x="49" y="19"/>
                    <a:pt x="26" y="0"/>
                    <a:pt x="13" y="18"/>
                  </a:cubicBezTo>
                  <a:cubicBezTo>
                    <a:pt x="0" y="36"/>
                    <a:pt x="33" y="77"/>
                    <a:pt x="62" y="60"/>
                  </a:cubicBezTo>
                  <a:lnTo>
                    <a:pt x="49" y="19"/>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3" name="i$liḍê"/>
            <p:cNvSpPr/>
            <p:nvPr/>
          </p:nvSpPr>
          <p:spPr bwMode="auto">
            <a:xfrm>
              <a:off x="6524626" y="2765426"/>
              <a:ext cx="141288" cy="138113"/>
            </a:xfrm>
            <a:custGeom>
              <a:avLst/>
              <a:gdLst>
                <a:gd name="T0" fmla="*/ 43 w 49"/>
                <a:gd name="T1" fmla="*/ 16 h 48"/>
                <a:gd name="T2" fmla="*/ 49 w 49"/>
                <a:gd name="T3" fmla="*/ 37 h 48"/>
                <a:gd name="T4" fmla="*/ 12 w 49"/>
                <a:gd name="T5" fmla="*/ 6 h 48"/>
                <a:gd name="T6" fmla="*/ 43 w 49"/>
                <a:gd name="T7" fmla="*/ 16 h 48"/>
              </a:gdLst>
              <a:ahLst/>
              <a:cxnLst>
                <a:cxn ang="0">
                  <a:pos x="T0" y="T1"/>
                </a:cxn>
                <a:cxn ang="0">
                  <a:pos x="T2" y="T3"/>
                </a:cxn>
                <a:cxn ang="0">
                  <a:pos x="T4" y="T5"/>
                </a:cxn>
                <a:cxn ang="0">
                  <a:pos x="T6" y="T7"/>
                </a:cxn>
              </a:cxnLst>
              <a:rect l="0" t="0" r="r" b="b"/>
              <a:pathLst>
                <a:path w="49" h="48">
                  <a:moveTo>
                    <a:pt x="43" y="16"/>
                  </a:moveTo>
                  <a:cubicBezTo>
                    <a:pt x="49" y="37"/>
                    <a:pt x="49" y="37"/>
                    <a:pt x="49" y="37"/>
                  </a:cubicBezTo>
                  <a:cubicBezTo>
                    <a:pt x="24" y="48"/>
                    <a:pt x="0" y="14"/>
                    <a:pt x="12" y="6"/>
                  </a:cubicBezTo>
                  <a:cubicBezTo>
                    <a:pt x="21" y="0"/>
                    <a:pt x="36" y="10"/>
                    <a:pt x="43" y="16"/>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4" name="ïsḷîḍé"/>
            <p:cNvSpPr/>
            <p:nvPr/>
          </p:nvSpPr>
          <p:spPr bwMode="auto">
            <a:xfrm>
              <a:off x="6548438" y="2770188"/>
              <a:ext cx="100013" cy="41275"/>
            </a:xfrm>
            <a:custGeom>
              <a:avLst/>
              <a:gdLst>
                <a:gd name="T0" fmla="*/ 1 w 35"/>
                <a:gd name="T1" fmla="*/ 13 h 14"/>
                <a:gd name="T2" fmla="*/ 1 w 35"/>
                <a:gd name="T3" fmla="*/ 12 h 14"/>
                <a:gd name="T4" fmla="*/ 1 w 35"/>
                <a:gd name="T5" fmla="*/ 11 h 14"/>
                <a:gd name="T6" fmla="*/ 3 w 35"/>
                <a:gd name="T7" fmla="*/ 7 h 14"/>
                <a:gd name="T8" fmla="*/ 4 w 35"/>
                <a:gd name="T9" fmla="*/ 6 h 14"/>
                <a:gd name="T10" fmla="*/ 4 w 35"/>
                <a:gd name="T11" fmla="*/ 5 h 14"/>
                <a:gd name="T12" fmla="*/ 4 w 35"/>
                <a:gd name="T13" fmla="*/ 5 h 14"/>
                <a:gd name="T14" fmla="*/ 4 w 35"/>
                <a:gd name="T15" fmla="*/ 5 h 14"/>
                <a:gd name="T16" fmla="*/ 4 w 35"/>
                <a:gd name="T17" fmla="*/ 5 h 14"/>
                <a:gd name="T18" fmla="*/ 4 w 35"/>
                <a:gd name="T19" fmla="*/ 5 h 14"/>
                <a:gd name="T20" fmla="*/ 4 w 35"/>
                <a:gd name="T21" fmla="*/ 5 h 14"/>
                <a:gd name="T22" fmla="*/ 4 w 35"/>
                <a:gd name="T23" fmla="*/ 5 h 14"/>
                <a:gd name="T24" fmla="*/ 5 w 35"/>
                <a:gd name="T25" fmla="*/ 5 h 14"/>
                <a:gd name="T26" fmla="*/ 6 w 35"/>
                <a:gd name="T27" fmla="*/ 5 h 14"/>
                <a:gd name="T28" fmla="*/ 6 w 35"/>
                <a:gd name="T29" fmla="*/ 4 h 14"/>
                <a:gd name="T30" fmla="*/ 7 w 35"/>
                <a:gd name="T31" fmla="*/ 4 h 14"/>
                <a:gd name="T32" fmla="*/ 8 w 35"/>
                <a:gd name="T33" fmla="*/ 4 h 14"/>
                <a:gd name="T34" fmla="*/ 15 w 35"/>
                <a:gd name="T35" fmla="*/ 5 h 14"/>
                <a:gd name="T36" fmla="*/ 19 w 35"/>
                <a:gd name="T37" fmla="*/ 6 h 14"/>
                <a:gd name="T38" fmla="*/ 22 w 35"/>
                <a:gd name="T39" fmla="*/ 8 h 14"/>
                <a:gd name="T40" fmla="*/ 28 w 35"/>
                <a:gd name="T41" fmla="*/ 11 h 14"/>
                <a:gd name="T42" fmla="*/ 35 w 35"/>
                <a:gd name="T43" fmla="*/ 14 h 14"/>
                <a:gd name="T44" fmla="*/ 33 w 35"/>
                <a:gd name="T45" fmla="*/ 13 h 14"/>
                <a:gd name="T46" fmla="*/ 30 w 35"/>
                <a:gd name="T47" fmla="*/ 9 h 14"/>
                <a:gd name="T48" fmla="*/ 27 w 35"/>
                <a:gd name="T49" fmla="*/ 7 h 14"/>
                <a:gd name="T50" fmla="*/ 24 w 35"/>
                <a:gd name="T51" fmla="*/ 5 h 14"/>
                <a:gd name="T52" fmla="*/ 16 w 35"/>
                <a:gd name="T53" fmla="*/ 1 h 14"/>
                <a:gd name="T54" fmla="*/ 12 w 35"/>
                <a:gd name="T55" fmla="*/ 0 h 14"/>
                <a:gd name="T56" fmla="*/ 7 w 35"/>
                <a:gd name="T57" fmla="*/ 1 h 14"/>
                <a:gd name="T58" fmla="*/ 6 w 35"/>
                <a:gd name="T59" fmla="*/ 1 h 14"/>
                <a:gd name="T60" fmla="*/ 5 w 35"/>
                <a:gd name="T61" fmla="*/ 1 h 14"/>
                <a:gd name="T62" fmla="*/ 4 w 35"/>
                <a:gd name="T63" fmla="*/ 2 h 14"/>
                <a:gd name="T64" fmla="*/ 3 w 35"/>
                <a:gd name="T65" fmla="*/ 2 h 14"/>
                <a:gd name="T66" fmla="*/ 3 w 35"/>
                <a:gd name="T67" fmla="*/ 3 h 14"/>
                <a:gd name="T68" fmla="*/ 3 w 35"/>
                <a:gd name="T69" fmla="*/ 3 h 14"/>
                <a:gd name="T70" fmla="*/ 3 w 35"/>
                <a:gd name="T71" fmla="*/ 3 h 14"/>
                <a:gd name="T72" fmla="*/ 2 w 35"/>
                <a:gd name="T73" fmla="*/ 4 h 14"/>
                <a:gd name="T74" fmla="*/ 1 w 35"/>
                <a:gd name="T75" fmla="*/ 5 h 14"/>
                <a:gd name="T76" fmla="*/ 0 w 35"/>
                <a:gd name="T77" fmla="*/ 9 h 14"/>
                <a:gd name="T78" fmla="*/ 0 w 35"/>
                <a:gd name="T79" fmla="*/ 11 h 14"/>
                <a:gd name="T80" fmla="*/ 1 w 35"/>
                <a:gd name="T81" fmla="*/ 12 h 14"/>
                <a:gd name="T82" fmla="*/ 1 w 35"/>
                <a:gd name="T8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 h="14">
                  <a:moveTo>
                    <a:pt x="1" y="13"/>
                  </a:moveTo>
                  <a:cubicBezTo>
                    <a:pt x="1" y="13"/>
                    <a:pt x="1" y="12"/>
                    <a:pt x="1" y="12"/>
                  </a:cubicBezTo>
                  <a:cubicBezTo>
                    <a:pt x="1" y="12"/>
                    <a:pt x="1" y="11"/>
                    <a:pt x="1" y="11"/>
                  </a:cubicBezTo>
                  <a:cubicBezTo>
                    <a:pt x="1" y="10"/>
                    <a:pt x="2" y="8"/>
                    <a:pt x="3" y="7"/>
                  </a:cubicBezTo>
                  <a:cubicBezTo>
                    <a:pt x="3" y="6"/>
                    <a:pt x="3"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6" y="5"/>
                  </a:cubicBezTo>
                  <a:cubicBezTo>
                    <a:pt x="6" y="4"/>
                    <a:pt x="6" y="4"/>
                    <a:pt x="6" y="4"/>
                  </a:cubicBezTo>
                  <a:cubicBezTo>
                    <a:pt x="7" y="4"/>
                    <a:pt x="7" y="4"/>
                    <a:pt x="7" y="4"/>
                  </a:cubicBezTo>
                  <a:cubicBezTo>
                    <a:pt x="7" y="4"/>
                    <a:pt x="8" y="4"/>
                    <a:pt x="8" y="4"/>
                  </a:cubicBezTo>
                  <a:cubicBezTo>
                    <a:pt x="10" y="4"/>
                    <a:pt x="13" y="4"/>
                    <a:pt x="15" y="5"/>
                  </a:cubicBezTo>
                  <a:cubicBezTo>
                    <a:pt x="16" y="5"/>
                    <a:pt x="18" y="5"/>
                    <a:pt x="19" y="6"/>
                  </a:cubicBezTo>
                  <a:cubicBezTo>
                    <a:pt x="20" y="6"/>
                    <a:pt x="21" y="7"/>
                    <a:pt x="22" y="8"/>
                  </a:cubicBezTo>
                  <a:cubicBezTo>
                    <a:pt x="25" y="9"/>
                    <a:pt x="27" y="10"/>
                    <a:pt x="28" y="11"/>
                  </a:cubicBezTo>
                  <a:cubicBezTo>
                    <a:pt x="32" y="13"/>
                    <a:pt x="35" y="14"/>
                    <a:pt x="35" y="14"/>
                  </a:cubicBezTo>
                  <a:cubicBezTo>
                    <a:pt x="35" y="14"/>
                    <a:pt x="34" y="14"/>
                    <a:pt x="33" y="13"/>
                  </a:cubicBezTo>
                  <a:cubicBezTo>
                    <a:pt x="33" y="12"/>
                    <a:pt x="31" y="10"/>
                    <a:pt x="30" y="9"/>
                  </a:cubicBezTo>
                  <a:cubicBezTo>
                    <a:pt x="29" y="8"/>
                    <a:pt x="28" y="8"/>
                    <a:pt x="27" y="7"/>
                  </a:cubicBezTo>
                  <a:cubicBezTo>
                    <a:pt x="26" y="6"/>
                    <a:pt x="25" y="5"/>
                    <a:pt x="24" y="5"/>
                  </a:cubicBezTo>
                  <a:cubicBezTo>
                    <a:pt x="22" y="3"/>
                    <a:pt x="19" y="2"/>
                    <a:pt x="16" y="1"/>
                  </a:cubicBezTo>
                  <a:cubicBezTo>
                    <a:pt x="15" y="1"/>
                    <a:pt x="13" y="0"/>
                    <a:pt x="12" y="0"/>
                  </a:cubicBezTo>
                  <a:cubicBezTo>
                    <a:pt x="10" y="0"/>
                    <a:pt x="9" y="0"/>
                    <a:pt x="7" y="1"/>
                  </a:cubicBezTo>
                  <a:cubicBezTo>
                    <a:pt x="7" y="1"/>
                    <a:pt x="7" y="1"/>
                    <a:pt x="6" y="1"/>
                  </a:cubicBezTo>
                  <a:cubicBezTo>
                    <a:pt x="6" y="1"/>
                    <a:pt x="5" y="1"/>
                    <a:pt x="5" y="1"/>
                  </a:cubicBezTo>
                  <a:cubicBezTo>
                    <a:pt x="5" y="2"/>
                    <a:pt x="5" y="2"/>
                    <a:pt x="4" y="2"/>
                  </a:cubicBezTo>
                  <a:cubicBezTo>
                    <a:pt x="4" y="2"/>
                    <a:pt x="4" y="2"/>
                    <a:pt x="3" y="2"/>
                  </a:cubicBezTo>
                  <a:cubicBezTo>
                    <a:pt x="3" y="3"/>
                    <a:pt x="3" y="3"/>
                    <a:pt x="3" y="3"/>
                  </a:cubicBezTo>
                  <a:cubicBezTo>
                    <a:pt x="3" y="3"/>
                    <a:pt x="3" y="3"/>
                    <a:pt x="3" y="3"/>
                  </a:cubicBezTo>
                  <a:cubicBezTo>
                    <a:pt x="3" y="3"/>
                    <a:pt x="3" y="3"/>
                    <a:pt x="3" y="3"/>
                  </a:cubicBezTo>
                  <a:cubicBezTo>
                    <a:pt x="2" y="3"/>
                    <a:pt x="2" y="4"/>
                    <a:pt x="2" y="4"/>
                  </a:cubicBezTo>
                  <a:cubicBezTo>
                    <a:pt x="1" y="4"/>
                    <a:pt x="1" y="5"/>
                    <a:pt x="1" y="5"/>
                  </a:cubicBezTo>
                  <a:cubicBezTo>
                    <a:pt x="0" y="7"/>
                    <a:pt x="0" y="8"/>
                    <a:pt x="0" y="9"/>
                  </a:cubicBezTo>
                  <a:cubicBezTo>
                    <a:pt x="0" y="9"/>
                    <a:pt x="0" y="10"/>
                    <a:pt x="0" y="11"/>
                  </a:cubicBezTo>
                  <a:cubicBezTo>
                    <a:pt x="0" y="11"/>
                    <a:pt x="1" y="12"/>
                    <a:pt x="1" y="12"/>
                  </a:cubicBezTo>
                  <a:cubicBezTo>
                    <a:pt x="1" y="12"/>
                    <a:pt x="1" y="13"/>
                    <a:pt x="1" y="13"/>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5" name="ï$ľíḋé"/>
            <p:cNvSpPr/>
            <p:nvPr/>
          </p:nvSpPr>
          <p:spPr bwMode="auto">
            <a:xfrm>
              <a:off x="7100888" y="2587626"/>
              <a:ext cx="146050" cy="206375"/>
            </a:xfrm>
            <a:custGeom>
              <a:avLst/>
              <a:gdLst>
                <a:gd name="T0" fmla="*/ 0 w 51"/>
                <a:gd name="T1" fmla="*/ 26 h 72"/>
                <a:gd name="T2" fmla="*/ 32 w 51"/>
                <a:gd name="T3" fmla="*/ 11 h 72"/>
                <a:gd name="T4" fmla="*/ 6 w 51"/>
                <a:gd name="T5" fmla="*/ 69 h 72"/>
                <a:gd name="T6" fmla="*/ 0 w 51"/>
                <a:gd name="T7" fmla="*/ 26 h 72"/>
              </a:gdLst>
              <a:ahLst/>
              <a:cxnLst>
                <a:cxn ang="0">
                  <a:pos x="T0" y="T1"/>
                </a:cxn>
                <a:cxn ang="0">
                  <a:pos x="T2" y="T3"/>
                </a:cxn>
                <a:cxn ang="0">
                  <a:pos x="T4" y="T5"/>
                </a:cxn>
                <a:cxn ang="0">
                  <a:pos x="T6" y="T7"/>
                </a:cxn>
              </a:cxnLst>
              <a:rect l="0" t="0" r="r" b="b"/>
              <a:pathLst>
                <a:path w="51" h="72">
                  <a:moveTo>
                    <a:pt x="0" y="26"/>
                  </a:moveTo>
                  <a:cubicBezTo>
                    <a:pt x="0" y="26"/>
                    <a:pt x="12" y="0"/>
                    <a:pt x="32" y="11"/>
                  </a:cubicBezTo>
                  <a:cubicBezTo>
                    <a:pt x="51" y="21"/>
                    <a:pt x="39" y="72"/>
                    <a:pt x="6" y="69"/>
                  </a:cubicBezTo>
                  <a:lnTo>
                    <a:pt x="0" y="26"/>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6" name="ïşľîdê"/>
            <p:cNvSpPr/>
            <p:nvPr/>
          </p:nvSpPr>
          <p:spPr bwMode="auto">
            <a:xfrm>
              <a:off x="7107238" y="2638426"/>
              <a:ext cx="106363" cy="131763"/>
            </a:xfrm>
            <a:custGeom>
              <a:avLst/>
              <a:gdLst>
                <a:gd name="T0" fmla="*/ 0 w 37"/>
                <a:gd name="T1" fmla="*/ 24 h 46"/>
                <a:gd name="T2" fmla="*/ 3 w 37"/>
                <a:gd name="T3" fmla="*/ 46 h 46"/>
                <a:gd name="T4" fmla="*/ 24 w 37"/>
                <a:gd name="T5" fmla="*/ 2 h 46"/>
                <a:gd name="T6" fmla="*/ 0 w 37"/>
                <a:gd name="T7" fmla="*/ 24 h 46"/>
              </a:gdLst>
              <a:ahLst/>
              <a:cxnLst>
                <a:cxn ang="0">
                  <a:pos x="T0" y="T1"/>
                </a:cxn>
                <a:cxn ang="0">
                  <a:pos x="T2" y="T3"/>
                </a:cxn>
                <a:cxn ang="0">
                  <a:pos x="T4" y="T5"/>
                </a:cxn>
                <a:cxn ang="0">
                  <a:pos x="T6" y="T7"/>
                </a:cxn>
              </a:cxnLst>
              <a:rect l="0" t="0" r="r" b="b"/>
              <a:pathLst>
                <a:path w="37" h="46">
                  <a:moveTo>
                    <a:pt x="0" y="24"/>
                  </a:moveTo>
                  <a:cubicBezTo>
                    <a:pt x="3" y="46"/>
                    <a:pt x="3" y="46"/>
                    <a:pt x="3" y="46"/>
                  </a:cubicBezTo>
                  <a:cubicBezTo>
                    <a:pt x="31" y="45"/>
                    <a:pt x="37" y="4"/>
                    <a:pt x="24" y="2"/>
                  </a:cubicBezTo>
                  <a:cubicBezTo>
                    <a:pt x="13" y="0"/>
                    <a:pt x="4" y="16"/>
                    <a:pt x="0" y="24"/>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7" name="ïṩlíḓe"/>
            <p:cNvSpPr/>
            <p:nvPr/>
          </p:nvSpPr>
          <p:spPr bwMode="auto">
            <a:xfrm>
              <a:off x="7107238" y="2638426"/>
              <a:ext cx="85725" cy="69850"/>
            </a:xfrm>
            <a:custGeom>
              <a:avLst/>
              <a:gdLst>
                <a:gd name="T0" fmla="*/ 30 w 30"/>
                <a:gd name="T1" fmla="*/ 9 h 24"/>
                <a:gd name="T2" fmla="*/ 30 w 30"/>
                <a:gd name="T3" fmla="*/ 8 h 24"/>
                <a:gd name="T4" fmla="*/ 29 w 30"/>
                <a:gd name="T5" fmla="*/ 7 h 24"/>
                <a:gd name="T6" fmla="*/ 26 w 30"/>
                <a:gd name="T7" fmla="*/ 4 h 24"/>
                <a:gd name="T8" fmla="*/ 24 w 30"/>
                <a:gd name="T9" fmla="*/ 3 h 24"/>
                <a:gd name="T10" fmla="*/ 24 w 30"/>
                <a:gd name="T11" fmla="*/ 3 h 24"/>
                <a:gd name="T12" fmla="*/ 24 w 30"/>
                <a:gd name="T13" fmla="*/ 3 h 24"/>
                <a:gd name="T14" fmla="*/ 24 w 30"/>
                <a:gd name="T15" fmla="*/ 3 h 24"/>
                <a:gd name="T16" fmla="*/ 24 w 30"/>
                <a:gd name="T17" fmla="*/ 3 h 24"/>
                <a:gd name="T18" fmla="*/ 24 w 30"/>
                <a:gd name="T19" fmla="*/ 3 h 24"/>
                <a:gd name="T20" fmla="*/ 23 w 30"/>
                <a:gd name="T21" fmla="*/ 3 h 24"/>
                <a:gd name="T22" fmla="*/ 23 w 30"/>
                <a:gd name="T23" fmla="*/ 3 h 24"/>
                <a:gd name="T24" fmla="*/ 23 w 30"/>
                <a:gd name="T25" fmla="*/ 3 h 24"/>
                <a:gd name="T26" fmla="*/ 22 w 30"/>
                <a:gd name="T27" fmla="*/ 3 h 24"/>
                <a:gd name="T28" fmla="*/ 21 w 30"/>
                <a:gd name="T29" fmla="*/ 3 h 24"/>
                <a:gd name="T30" fmla="*/ 21 w 30"/>
                <a:gd name="T31" fmla="*/ 3 h 24"/>
                <a:gd name="T32" fmla="*/ 20 w 30"/>
                <a:gd name="T33" fmla="*/ 4 h 24"/>
                <a:gd name="T34" fmla="*/ 14 w 30"/>
                <a:gd name="T35" fmla="*/ 7 h 24"/>
                <a:gd name="T36" fmla="*/ 11 w 30"/>
                <a:gd name="T37" fmla="*/ 10 h 24"/>
                <a:gd name="T38" fmla="*/ 8 w 30"/>
                <a:gd name="T39" fmla="*/ 13 h 24"/>
                <a:gd name="T40" fmla="*/ 4 w 30"/>
                <a:gd name="T41" fmla="*/ 19 h 24"/>
                <a:gd name="T42" fmla="*/ 0 w 30"/>
                <a:gd name="T43" fmla="*/ 24 h 24"/>
                <a:gd name="T44" fmla="*/ 1 w 30"/>
                <a:gd name="T45" fmla="*/ 22 h 24"/>
                <a:gd name="T46" fmla="*/ 2 w 30"/>
                <a:gd name="T47" fmla="*/ 18 h 24"/>
                <a:gd name="T48" fmla="*/ 4 w 30"/>
                <a:gd name="T49" fmla="*/ 15 h 24"/>
                <a:gd name="T50" fmla="*/ 6 w 30"/>
                <a:gd name="T51" fmla="*/ 11 h 24"/>
                <a:gd name="T52" fmla="*/ 11 w 30"/>
                <a:gd name="T53" fmla="*/ 5 h 24"/>
                <a:gd name="T54" fmla="*/ 15 w 30"/>
                <a:gd name="T55" fmla="*/ 2 h 24"/>
                <a:gd name="T56" fmla="*/ 19 w 30"/>
                <a:gd name="T57" fmla="*/ 1 h 24"/>
                <a:gd name="T58" fmla="*/ 20 w 30"/>
                <a:gd name="T59" fmla="*/ 0 h 24"/>
                <a:gd name="T60" fmla="*/ 21 w 30"/>
                <a:gd name="T61" fmla="*/ 0 h 24"/>
                <a:gd name="T62" fmla="*/ 22 w 30"/>
                <a:gd name="T63" fmla="*/ 0 h 24"/>
                <a:gd name="T64" fmla="*/ 23 w 30"/>
                <a:gd name="T65" fmla="*/ 0 h 24"/>
                <a:gd name="T66" fmla="*/ 24 w 30"/>
                <a:gd name="T67" fmla="*/ 1 h 24"/>
                <a:gd name="T68" fmla="*/ 24 w 30"/>
                <a:gd name="T69" fmla="*/ 1 h 24"/>
                <a:gd name="T70" fmla="*/ 24 w 30"/>
                <a:gd name="T71" fmla="*/ 1 h 24"/>
                <a:gd name="T72" fmla="*/ 25 w 30"/>
                <a:gd name="T73" fmla="*/ 1 h 24"/>
                <a:gd name="T74" fmla="*/ 27 w 30"/>
                <a:gd name="T75" fmla="*/ 2 h 24"/>
                <a:gd name="T76" fmla="*/ 29 w 30"/>
                <a:gd name="T77" fmla="*/ 4 h 24"/>
                <a:gd name="T78" fmla="*/ 30 w 30"/>
                <a:gd name="T79" fmla="*/ 7 h 24"/>
                <a:gd name="T80" fmla="*/ 30 w 30"/>
                <a:gd name="T81" fmla="*/ 8 h 24"/>
                <a:gd name="T82" fmla="*/ 30 w 30"/>
                <a:gd name="T8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 h="24">
                  <a:moveTo>
                    <a:pt x="30" y="9"/>
                  </a:moveTo>
                  <a:cubicBezTo>
                    <a:pt x="30" y="9"/>
                    <a:pt x="30" y="8"/>
                    <a:pt x="30" y="8"/>
                  </a:cubicBezTo>
                  <a:cubicBezTo>
                    <a:pt x="29" y="8"/>
                    <a:pt x="29" y="7"/>
                    <a:pt x="29" y="7"/>
                  </a:cubicBezTo>
                  <a:cubicBezTo>
                    <a:pt x="28" y="6"/>
                    <a:pt x="27" y="5"/>
                    <a:pt x="26" y="4"/>
                  </a:cubicBezTo>
                  <a:cubicBezTo>
                    <a:pt x="25" y="4"/>
                    <a:pt x="25"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3" y="3"/>
                    <a:pt x="22" y="3"/>
                    <a:pt x="22" y="3"/>
                  </a:cubicBezTo>
                  <a:cubicBezTo>
                    <a:pt x="22" y="3"/>
                    <a:pt x="22" y="3"/>
                    <a:pt x="21" y="3"/>
                  </a:cubicBezTo>
                  <a:cubicBezTo>
                    <a:pt x="21" y="3"/>
                    <a:pt x="21" y="3"/>
                    <a:pt x="21" y="3"/>
                  </a:cubicBezTo>
                  <a:cubicBezTo>
                    <a:pt x="20" y="4"/>
                    <a:pt x="20" y="4"/>
                    <a:pt x="20" y="4"/>
                  </a:cubicBezTo>
                  <a:cubicBezTo>
                    <a:pt x="18" y="4"/>
                    <a:pt x="16" y="6"/>
                    <a:pt x="14" y="7"/>
                  </a:cubicBezTo>
                  <a:cubicBezTo>
                    <a:pt x="13" y="8"/>
                    <a:pt x="12" y="9"/>
                    <a:pt x="11" y="10"/>
                  </a:cubicBezTo>
                  <a:cubicBezTo>
                    <a:pt x="10" y="11"/>
                    <a:pt x="9" y="12"/>
                    <a:pt x="8" y="13"/>
                  </a:cubicBezTo>
                  <a:cubicBezTo>
                    <a:pt x="7" y="15"/>
                    <a:pt x="5" y="17"/>
                    <a:pt x="4" y="19"/>
                  </a:cubicBezTo>
                  <a:cubicBezTo>
                    <a:pt x="2" y="22"/>
                    <a:pt x="0" y="24"/>
                    <a:pt x="0" y="24"/>
                  </a:cubicBezTo>
                  <a:cubicBezTo>
                    <a:pt x="0" y="24"/>
                    <a:pt x="0" y="24"/>
                    <a:pt x="1" y="22"/>
                  </a:cubicBezTo>
                  <a:cubicBezTo>
                    <a:pt x="1" y="21"/>
                    <a:pt x="1" y="20"/>
                    <a:pt x="2" y="18"/>
                  </a:cubicBezTo>
                  <a:cubicBezTo>
                    <a:pt x="3" y="17"/>
                    <a:pt x="3" y="16"/>
                    <a:pt x="4" y="15"/>
                  </a:cubicBezTo>
                  <a:cubicBezTo>
                    <a:pt x="4" y="13"/>
                    <a:pt x="5" y="12"/>
                    <a:pt x="6" y="11"/>
                  </a:cubicBezTo>
                  <a:cubicBezTo>
                    <a:pt x="7" y="9"/>
                    <a:pt x="9" y="7"/>
                    <a:pt x="11" y="5"/>
                  </a:cubicBezTo>
                  <a:cubicBezTo>
                    <a:pt x="12" y="4"/>
                    <a:pt x="13" y="3"/>
                    <a:pt x="15" y="2"/>
                  </a:cubicBezTo>
                  <a:cubicBezTo>
                    <a:pt x="16" y="1"/>
                    <a:pt x="18" y="1"/>
                    <a:pt x="19" y="1"/>
                  </a:cubicBezTo>
                  <a:cubicBezTo>
                    <a:pt x="19" y="0"/>
                    <a:pt x="20" y="0"/>
                    <a:pt x="20" y="0"/>
                  </a:cubicBezTo>
                  <a:cubicBezTo>
                    <a:pt x="20" y="0"/>
                    <a:pt x="21" y="0"/>
                    <a:pt x="21" y="0"/>
                  </a:cubicBezTo>
                  <a:cubicBezTo>
                    <a:pt x="22" y="0"/>
                    <a:pt x="22" y="0"/>
                    <a:pt x="22" y="0"/>
                  </a:cubicBezTo>
                  <a:cubicBezTo>
                    <a:pt x="23" y="0"/>
                    <a:pt x="23" y="0"/>
                    <a:pt x="23" y="0"/>
                  </a:cubicBezTo>
                  <a:cubicBezTo>
                    <a:pt x="24" y="1"/>
                    <a:pt x="24" y="1"/>
                    <a:pt x="24" y="1"/>
                  </a:cubicBezTo>
                  <a:cubicBezTo>
                    <a:pt x="24" y="1"/>
                    <a:pt x="24" y="1"/>
                    <a:pt x="24" y="1"/>
                  </a:cubicBezTo>
                  <a:cubicBezTo>
                    <a:pt x="24" y="1"/>
                    <a:pt x="24" y="1"/>
                    <a:pt x="24" y="1"/>
                  </a:cubicBezTo>
                  <a:cubicBezTo>
                    <a:pt x="25" y="1"/>
                    <a:pt x="25" y="1"/>
                    <a:pt x="25" y="1"/>
                  </a:cubicBezTo>
                  <a:cubicBezTo>
                    <a:pt x="26" y="1"/>
                    <a:pt x="26" y="2"/>
                    <a:pt x="27" y="2"/>
                  </a:cubicBezTo>
                  <a:cubicBezTo>
                    <a:pt x="28" y="3"/>
                    <a:pt x="28" y="4"/>
                    <a:pt x="29" y="4"/>
                  </a:cubicBezTo>
                  <a:cubicBezTo>
                    <a:pt x="29" y="5"/>
                    <a:pt x="29" y="6"/>
                    <a:pt x="30" y="7"/>
                  </a:cubicBezTo>
                  <a:cubicBezTo>
                    <a:pt x="30" y="7"/>
                    <a:pt x="30" y="8"/>
                    <a:pt x="30" y="8"/>
                  </a:cubicBezTo>
                  <a:cubicBezTo>
                    <a:pt x="30" y="8"/>
                    <a:pt x="30" y="9"/>
                    <a:pt x="30" y="9"/>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8" name="íŝlîḓê"/>
            <p:cNvSpPr/>
            <p:nvPr/>
          </p:nvSpPr>
          <p:spPr bwMode="auto">
            <a:xfrm>
              <a:off x="6861176" y="2911476"/>
              <a:ext cx="138113" cy="247650"/>
            </a:xfrm>
            <a:custGeom>
              <a:avLst/>
              <a:gdLst>
                <a:gd name="T0" fmla="*/ 0 w 48"/>
                <a:gd name="T1" fmla="*/ 1 h 86"/>
                <a:gd name="T2" fmla="*/ 45 w 48"/>
                <a:gd name="T3" fmla="*/ 0 h 86"/>
                <a:gd name="T4" fmla="*/ 48 w 48"/>
                <a:gd name="T5" fmla="*/ 70 h 86"/>
                <a:gd name="T6" fmla="*/ 25 w 48"/>
                <a:gd name="T7" fmla="*/ 85 h 86"/>
                <a:gd name="T8" fmla="*/ 0 w 48"/>
                <a:gd name="T9" fmla="*/ 71 h 86"/>
                <a:gd name="T10" fmla="*/ 0 w 48"/>
                <a:gd name="T11" fmla="*/ 1 h 86"/>
              </a:gdLst>
              <a:ahLst/>
              <a:cxnLst>
                <a:cxn ang="0">
                  <a:pos x="T0" y="T1"/>
                </a:cxn>
                <a:cxn ang="0">
                  <a:pos x="T2" y="T3"/>
                </a:cxn>
                <a:cxn ang="0">
                  <a:pos x="T4" y="T5"/>
                </a:cxn>
                <a:cxn ang="0">
                  <a:pos x="T6" y="T7"/>
                </a:cxn>
                <a:cxn ang="0">
                  <a:pos x="T8" y="T9"/>
                </a:cxn>
                <a:cxn ang="0">
                  <a:pos x="T10" y="T11"/>
                </a:cxn>
              </a:cxnLst>
              <a:rect l="0" t="0" r="r" b="b"/>
              <a:pathLst>
                <a:path w="48" h="86">
                  <a:moveTo>
                    <a:pt x="0" y="1"/>
                  </a:moveTo>
                  <a:cubicBezTo>
                    <a:pt x="45" y="0"/>
                    <a:pt x="45" y="0"/>
                    <a:pt x="45" y="0"/>
                  </a:cubicBezTo>
                  <a:cubicBezTo>
                    <a:pt x="45" y="0"/>
                    <a:pt x="48" y="70"/>
                    <a:pt x="48" y="70"/>
                  </a:cubicBezTo>
                  <a:cubicBezTo>
                    <a:pt x="48" y="70"/>
                    <a:pt x="45" y="84"/>
                    <a:pt x="25" y="85"/>
                  </a:cubicBezTo>
                  <a:cubicBezTo>
                    <a:pt x="5" y="86"/>
                    <a:pt x="0" y="71"/>
                    <a:pt x="0" y="71"/>
                  </a:cubicBezTo>
                  <a:cubicBezTo>
                    <a:pt x="0" y="71"/>
                    <a:pt x="0" y="1"/>
                    <a:pt x="0" y="1"/>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9" name="ïsļîḍe"/>
            <p:cNvSpPr/>
            <p:nvPr/>
          </p:nvSpPr>
          <p:spPr bwMode="auto">
            <a:xfrm>
              <a:off x="6859588" y="2986088"/>
              <a:ext cx="139700" cy="120650"/>
            </a:xfrm>
            <a:custGeom>
              <a:avLst/>
              <a:gdLst>
                <a:gd name="T0" fmla="*/ 1 w 49"/>
                <a:gd name="T1" fmla="*/ 1 h 42"/>
                <a:gd name="T2" fmla="*/ 46 w 49"/>
                <a:gd name="T3" fmla="*/ 0 h 42"/>
                <a:gd name="T4" fmla="*/ 49 w 49"/>
                <a:gd name="T5" fmla="*/ 27 h 42"/>
                <a:gd name="T6" fmla="*/ 26 w 49"/>
                <a:gd name="T7" fmla="*/ 42 h 42"/>
                <a:gd name="T8" fmla="*/ 0 w 49"/>
                <a:gd name="T9" fmla="*/ 28 h 42"/>
                <a:gd name="T10" fmla="*/ 1 w 49"/>
                <a:gd name="T11" fmla="*/ 1 h 42"/>
              </a:gdLst>
              <a:ahLst/>
              <a:cxnLst>
                <a:cxn ang="0">
                  <a:pos x="T0" y="T1"/>
                </a:cxn>
                <a:cxn ang="0">
                  <a:pos x="T2" y="T3"/>
                </a:cxn>
                <a:cxn ang="0">
                  <a:pos x="T4" y="T5"/>
                </a:cxn>
                <a:cxn ang="0">
                  <a:pos x="T6" y="T7"/>
                </a:cxn>
                <a:cxn ang="0">
                  <a:pos x="T8" y="T9"/>
                </a:cxn>
                <a:cxn ang="0">
                  <a:pos x="T10" y="T11"/>
                </a:cxn>
              </a:cxnLst>
              <a:rect l="0" t="0" r="r" b="b"/>
              <a:pathLst>
                <a:path w="49" h="42">
                  <a:moveTo>
                    <a:pt x="1" y="1"/>
                  </a:moveTo>
                  <a:cubicBezTo>
                    <a:pt x="46" y="0"/>
                    <a:pt x="46" y="0"/>
                    <a:pt x="46" y="0"/>
                  </a:cubicBezTo>
                  <a:cubicBezTo>
                    <a:pt x="46" y="0"/>
                    <a:pt x="48" y="27"/>
                    <a:pt x="49" y="27"/>
                  </a:cubicBezTo>
                  <a:cubicBezTo>
                    <a:pt x="49" y="27"/>
                    <a:pt x="46" y="41"/>
                    <a:pt x="26" y="42"/>
                  </a:cubicBezTo>
                  <a:cubicBezTo>
                    <a:pt x="6" y="42"/>
                    <a:pt x="0" y="28"/>
                    <a:pt x="0" y="28"/>
                  </a:cubicBezTo>
                  <a:cubicBezTo>
                    <a:pt x="1" y="28"/>
                    <a:pt x="1" y="1"/>
                    <a:pt x="1" y="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0" name="íŝḻíďè"/>
            <p:cNvSpPr/>
            <p:nvPr/>
          </p:nvSpPr>
          <p:spPr bwMode="auto">
            <a:xfrm>
              <a:off x="6864351" y="2935288"/>
              <a:ext cx="141288" cy="79375"/>
            </a:xfrm>
            <a:custGeom>
              <a:avLst/>
              <a:gdLst>
                <a:gd name="T0" fmla="*/ 0 w 49"/>
                <a:gd name="T1" fmla="*/ 10 h 28"/>
                <a:gd name="T2" fmla="*/ 44 w 49"/>
                <a:gd name="T3" fmla="*/ 0 h 28"/>
                <a:gd name="T4" fmla="*/ 49 w 49"/>
                <a:gd name="T5" fmla="*/ 16 h 28"/>
                <a:gd name="T6" fmla="*/ 35 w 49"/>
                <a:gd name="T7" fmla="*/ 23 h 28"/>
                <a:gd name="T8" fmla="*/ 3 w 49"/>
                <a:gd name="T9" fmla="*/ 27 h 28"/>
                <a:gd name="T10" fmla="*/ 0 w 49"/>
                <a:gd name="T11" fmla="*/ 10 h 28"/>
              </a:gdLst>
              <a:ahLst/>
              <a:cxnLst>
                <a:cxn ang="0">
                  <a:pos x="T0" y="T1"/>
                </a:cxn>
                <a:cxn ang="0">
                  <a:pos x="T2" y="T3"/>
                </a:cxn>
                <a:cxn ang="0">
                  <a:pos x="T4" y="T5"/>
                </a:cxn>
                <a:cxn ang="0">
                  <a:pos x="T6" y="T7"/>
                </a:cxn>
                <a:cxn ang="0">
                  <a:pos x="T8" y="T9"/>
                </a:cxn>
                <a:cxn ang="0">
                  <a:pos x="T10" y="T11"/>
                </a:cxn>
              </a:cxnLst>
              <a:rect l="0" t="0" r="r" b="b"/>
              <a:pathLst>
                <a:path w="49" h="28">
                  <a:moveTo>
                    <a:pt x="0" y="10"/>
                  </a:moveTo>
                  <a:cubicBezTo>
                    <a:pt x="44" y="0"/>
                    <a:pt x="44" y="0"/>
                    <a:pt x="44" y="0"/>
                  </a:cubicBezTo>
                  <a:cubicBezTo>
                    <a:pt x="44" y="0"/>
                    <a:pt x="46" y="9"/>
                    <a:pt x="49" y="16"/>
                  </a:cubicBezTo>
                  <a:cubicBezTo>
                    <a:pt x="49" y="17"/>
                    <a:pt x="37" y="22"/>
                    <a:pt x="35" y="23"/>
                  </a:cubicBezTo>
                  <a:cubicBezTo>
                    <a:pt x="25" y="27"/>
                    <a:pt x="14" y="28"/>
                    <a:pt x="3" y="27"/>
                  </a:cubicBezTo>
                  <a:cubicBezTo>
                    <a:pt x="2" y="20"/>
                    <a:pt x="0" y="10"/>
                    <a:pt x="0" y="1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1" name="îSľíďe"/>
            <p:cNvSpPr/>
            <p:nvPr/>
          </p:nvSpPr>
          <p:spPr bwMode="auto">
            <a:xfrm>
              <a:off x="6521451" y="2282826"/>
              <a:ext cx="650875" cy="700088"/>
            </a:xfrm>
            <a:custGeom>
              <a:avLst/>
              <a:gdLst>
                <a:gd name="T0" fmla="*/ 12 w 226"/>
                <a:gd name="T1" fmla="*/ 155 h 244"/>
                <a:gd name="T2" fmla="*/ 141 w 226"/>
                <a:gd name="T3" fmla="*/ 231 h 244"/>
                <a:gd name="T4" fmla="*/ 225 w 226"/>
                <a:gd name="T5" fmla="*/ 108 h 244"/>
                <a:gd name="T6" fmla="*/ 96 w 226"/>
                <a:gd name="T7" fmla="*/ 32 h 244"/>
                <a:gd name="T8" fmla="*/ 12 w 226"/>
                <a:gd name="T9" fmla="*/ 155 h 244"/>
              </a:gdLst>
              <a:ahLst/>
              <a:cxnLst>
                <a:cxn ang="0">
                  <a:pos x="T0" y="T1"/>
                </a:cxn>
                <a:cxn ang="0">
                  <a:pos x="T2" y="T3"/>
                </a:cxn>
                <a:cxn ang="0">
                  <a:pos x="T4" y="T5"/>
                </a:cxn>
                <a:cxn ang="0">
                  <a:pos x="T6" y="T7"/>
                </a:cxn>
                <a:cxn ang="0">
                  <a:pos x="T8" y="T9"/>
                </a:cxn>
              </a:cxnLst>
              <a:rect l="0" t="0" r="r" b="b"/>
              <a:pathLst>
                <a:path w="226" h="244">
                  <a:moveTo>
                    <a:pt x="12" y="155"/>
                  </a:moveTo>
                  <a:cubicBezTo>
                    <a:pt x="25" y="210"/>
                    <a:pt x="82" y="244"/>
                    <a:pt x="141" y="231"/>
                  </a:cubicBezTo>
                  <a:cubicBezTo>
                    <a:pt x="199" y="218"/>
                    <a:pt x="226" y="164"/>
                    <a:pt x="225" y="108"/>
                  </a:cubicBezTo>
                  <a:cubicBezTo>
                    <a:pt x="222" y="0"/>
                    <a:pt x="155" y="19"/>
                    <a:pt x="96" y="32"/>
                  </a:cubicBezTo>
                  <a:cubicBezTo>
                    <a:pt x="38" y="45"/>
                    <a:pt x="0" y="101"/>
                    <a:pt x="12" y="155"/>
                  </a:cubicBezTo>
                  <a:close/>
                </a:path>
              </a:pathLst>
            </a:custGeom>
            <a:solidFill>
              <a:srgbClr val="3E15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2" name="îṥ1íḋê"/>
            <p:cNvSpPr/>
            <p:nvPr/>
          </p:nvSpPr>
          <p:spPr bwMode="auto">
            <a:xfrm>
              <a:off x="6570663" y="2414588"/>
              <a:ext cx="579438" cy="606425"/>
            </a:xfrm>
            <a:custGeom>
              <a:avLst/>
              <a:gdLst>
                <a:gd name="T0" fmla="*/ 6 w 201"/>
                <a:gd name="T1" fmla="*/ 106 h 211"/>
                <a:gd name="T2" fmla="*/ 35 w 201"/>
                <a:gd name="T3" fmla="*/ 24 h 211"/>
                <a:gd name="T4" fmla="*/ 82 w 201"/>
                <a:gd name="T5" fmla="*/ 6 h 211"/>
                <a:gd name="T6" fmla="*/ 132 w 201"/>
                <a:gd name="T7" fmla="*/ 2 h 211"/>
                <a:gd name="T8" fmla="*/ 170 w 201"/>
                <a:gd name="T9" fmla="*/ 49 h 211"/>
                <a:gd name="T10" fmla="*/ 193 w 201"/>
                <a:gd name="T11" fmla="*/ 64 h 211"/>
                <a:gd name="T12" fmla="*/ 197 w 201"/>
                <a:gd name="T13" fmla="*/ 82 h 211"/>
                <a:gd name="T14" fmla="*/ 199 w 201"/>
                <a:gd name="T15" fmla="*/ 126 h 211"/>
                <a:gd name="T16" fmla="*/ 180 w 201"/>
                <a:gd name="T17" fmla="*/ 175 h 211"/>
                <a:gd name="T18" fmla="*/ 158 w 201"/>
                <a:gd name="T19" fmla="*/ 195 h 211"/>
                <a:gd name="T20" fmla="*/ 112 w 201"/>
                <a:gd name="T21" fmla="*/ 210 h 211"/>
                <a:gd name="T22" fmla="*/ 78 w 201"/>
                <a:gd name="T23" fmla="*/ 206 h 211"/>
                <a:gd name="T24" fmla="*/ 33 w 201"/>
                <a:gd name="T25" fmla="*/ 174 h 211"/>
                <a:gd name="T26" fmla="*/ 12 w 201"/>
                <a:gd name="T27" fmla="*/ 131 h 211"/>
                <a:gd name="T28" fmla="*/ 6 w 201"/>
                <a:gd name="T29" fmla="*/ 106 h 211"/>
                <a:gd name="T30" fmla="*/ 6 w 201"/>
                <a:gd name="T31" fmla="*/ 1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1" h="211">
                  <a:moveTo>
                    <a:pt x="6" y="106"/>
                  </a:moveTo>
                  <a:cubicBezTo>
                    <a:pt x="0" y="75"/>
                    <a:pt x="7" y="43"/>
                    <a:pt x="35" y="24"/>
                  </a:cubicBezTo>
                  <a:cubicBezTo>
                    <a:pt x="49" y="15"/>
                    <a:pt x="65" y="9"/>
                    <a:pt x="82" y="6"/>
                  </a:cubicBezTo>
                  <a:cubicBezTo>
                    <a:pt x="98" y="3"/>
                    <a:pt x="115" y="0"/>
                    <a:pt x="132" y="2"/>
                  </a:cubicBezTo>
                  <a:cubicBezTo>
                    <a:pt x="162" y="7"/>
                    <a:pt x="161" y="22"/>
                    <a:pt x="170" y="49"/>
                  </a:cubicBezTo>
                  <a:cubicBezTo>
                    <a:pt x="171" y="52"/>
                    <a:pt x="192" y="61"/>
                    <a:pt x="193" y="64"/>
                  </a:cubicBezTo>
                  <a:cubicBezTo>
                    <a:pt x="194" y="70"/>
                    <a:pt x="196" y="76"/>
                    <a:pt x="197" y="82"/>
                  </a:cubicBezTo>
                  <a:cubicBezTo>
                    <a:pt x="200" y="97"/>
                    <a:pt x="201" y="111"/>
                    <a:pt x="199" y="126"/>
                  </a:cubicBezTo>
                  <a:cubicBezTo>
                    <a:pt x="198" y="144"/>
                    <a:pt x="192" y="161"/>
                    <a:pt x="180" y="175"/>
                  </a:cubicBezTo>
                  <a:cubicBezTo>
                    <a:pt x="174" y="183"/>
                    <a:pt x="166" y="190"/>
                    <a:pt x="158" y="195"/>
                  </a:cubicBezTo>
                  <a:cubicBezTo>
                    <a:pt x="143" y="204"/>
                    <a:pt x="129" y="209"/>
                    <a:pt x="112" y="210"/>
                  </a:cubicBezTo>
                  <a:cubicBezTo>
                    <a:pt x="100" y="211"/>
                    <a:pt x="89" y="209"/>
                    <a:pt x="78" y="206"/>
                  </a:cubicBezTo>
                  <a:cubicBezTo>
                    <a:pt x="59" y="200"/>
                    <a:pt x="44" y="189"/>
                    <a:pt x="33" y="174"/>
                  </a:cubicBezTo>
                  <a:cubicBezTo>
                    <a:pt x="23" y="161"/>
                    <a:pt x="17" y="146"/>
                    <a:pt x="12" y="131"/>
                  </a:cubicBezTo>
                  <a:cubicBezTo>
                    <a:pt x="9" y="123"/>
                    <a:pt x="7" y="115"/>
                    <a:pt x="6" y="106"/>
                  </a:cubicBezTo>
                  <a:cubicBezTo>
                    <a:pt x="6" y="106"/>
                    <a:pt x="6" y="106"/>
                    <a:pt x="6" y="106"/>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3" name="îṩlîḋê"/>
            <p:cNvSpPr/>
            <p:nvPr/>
          </p:nvSpPr>
          <p:spPr bwMode="auto">
            <a:xfrm>
              <a:off x="6715126" y="2695576"/>
              <a:ext cx="95250" cy="101600"/>
            </a:xfrm>
            <a:custGeom>
              <a:avLst/>
              <a:gdLst>
                <a:gd name="T0" fmla="*/ 31 w 33"/>
                <a:gd name="T1" fmla="*/ 14 h 35"/>
                <a:gd name="T2" fmla="*/ 20 w 33"/>
                <a:gd name="T3" fmla="*/ 33 h 35"/>
                <a:gd name="T4" fmla="*/ 2 w 33"/>
                <a:gd name="T5" fmla="*/ 21 h 35"/>
                <a:gd name="T6" fmla="*/ 12 w 33"/>
                <a:gd name="T7" fmla="*/ 2 h 35"/>
                <a:gd name="T8" fmla="*/ 31 w 33"/>
                <a:gd name="T9" fmla="*/ 14 h 35"/>
              </a:gdLst>
              <a:ahLst/>
              <a:cxnLst>
                <a:cxn ang="0">
                  <a:pos x="T0" y="T1"/>
                </a:cxn>
                <a:cxn ang="0">
                  <a:pos x="T2" y="T3"/>
                </a:cxn>
                <a:cxn ang="0">
                  <a:pos x="T4" y="T5"/>
                </a:cxn>
                <a:cxn ang="0">
                  <a:pos x="T6" y="T7"/>
                </a:cxn>
                <a:cxn ang="0">
                  <a:pos x="T8" y="T9"/>
                </a:cxn>
              </a:cxnLst>
              <a:rect l="0" t="0" r="r" b="b"/>
              <a:pathLst>
                <a:path w="33" h="35">
                  <a:moveTo>
                    <a:pt x="31" y="14"/>
                  </a:moveTo>
                  <a:cubicBezTo>
                    <a:pt x="33" y="22"/>
                    <a:pt x="28" y="31"/>
                    <a:pt x="20" y="33"/>
                  </a:cubicBezTo>
                  <a:cubicBezTo>
                    <a:pt x="12" y="35"/>
                    <a:pt x="4" y="30"/>
                    <a:pt x="2" y="21"/>
                  </a:cubicBezTo>
                  <a:cubicBezTo>
                    <a:pt x="0" y="13"/>
                    <a:pt x="4" y="4"/>
                    <a:pt x="12" y="2"/>
                  </a:cubicBezTo>
                  <a:cubicBezTo>
                    <a:pt x="20" y="0"/>
                    <a:pt x="28" y="5"/>
                    <a:pt x="31" y="14"/>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4" name="íśľîḑe"/>
            <p:cNvSpPr/>
            <p:nvPr/>
          </p:nvSpPr>
          <p:spPr bwMode="auto">
            <a:xfrm>
              <a:off x="6715126" y="2678113"/>
              <a:ext cx="95250" cy="101600"/>
            </a:xfrm>
            <a:custGeom>
              <a:avLst/>
              <a:gdLst>
                <a:gd name="T0" fmla="*/ 30 w 33"/>
                <a:gd name="T1" fmla="*/ 14 h 35"/>
                <a:gd name="T2" fmla="*/ 20 w 33"/>
                <a:gd name="T3" fmla="*/ 33 h 35"/>
                <a:gd name="T4" fmla="*/ 2 w 33"/>
                <a:gd name="T5" fmla="*/ 21 h 35"/>
                <a:gd name="T6" fmla="*/ 12 w 33"/>
                <a:gd name="T7" fmla="*/ 2 h 35"/>
                <a:gd name="T8" fmla="*/ 30 w 33"/>
                <a:gd name="T9" fmla="*/ 14 h 35"/>
              </a:gdLst>
              <a:ahLst/>
              <a:cxnLst>
                <a:cxn ang="0">
                  <a:pos x="T0" y="T1"/>
                </a:cxn>
                <a:cxn ang="0">
                  <a:pos x="T2" y="T3"/>
                </a:cxn>
                <a:cxn ang="0">
                  <a:pos x="T4" y="T5"/>
                </a:cxn>
                <a:cxn ang="0">
                  <a:pos x="T6" y="T7"/>
                </a:cxn>
                <a:cxn ang="0">
                  <a:pos x="T8" y="T9"/>
                </a:cxn>
              </a:cxnLst>
              <a:rect l="0" t="0" r="r" b="b"/>
              <a:pathLst>
                <a:path w="33" h="35">
                  <a:moveTo>
                    <a:pt x="30" y="14"/>
                  </a:moveTo>
                  <a:cubicBezTo>
                    <a:pt x="33" y="22"/>
                    <a:pt x="28" y="31"/>
                    <a:pt x="20" y="33"/>
                  </a:cubicBezTo>
                  <a:cubicBezTo>
                    <a:pt x="12" y="35"/>
                    <a:pt x="4" y="30"/>
                    <a:pt x="2" y="21"/>
                  </a:cubicBezTo>
                  <a:cubicBezTo>
                    <a:pt x="0" y="13"/>
                    <a:pt x="4" y="4"/>
                    <a:pt x="12" y="2"/>
                  </a:cubicBezTo>
                  <a:cubicBezTo>
                    <a:pt x="20" y="0"/>
                    <a:pt x="28" y="5"/>
                    <a:pt x="30" y="1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5" name="iṡļíḋè"/>
            <p:cNvSpPr/>
            <p:nvPr/>
          </p:nvSpPr>
          <p:spPr bwMode="auto">
            <a:xfrm>
              <a:off x="6750051" y="2695576"/>
              <a:ext cx="36513" cy="38100"/>
            </a:xfrm>
            <a:custGeom>
              <a:avLst/>
              <a:gdLst>
                <a:gd name="T0" fmla="*/ 12 w 13"/>
                <a:gd name="T1" fmla="*/ 5 h 13"/>
                <a:gd name="T2" fmla="*/ 8 w 13"/>
                <a:gd name="T3" fmla="*/ 12 h 13"/>
                <a:gd name="T4" fmla="*/ 1 w 13"/>
                <a:gd name="T5" fmla="*/ 8 h 13"/>
                <a:gd name="T6" fmla="*/ 5 w 13"/>
                <a:gd name="T7" fmla="*/ 1 h 13"/>
                <a:gd name="T8" fmla="*/ 12 w 13"/>
                <a:gd name="T9" fmla="*/ 5 h 13"/>
              </a:gdLst>
              <a:ahLst/>
              <a:cxnLst>
                <a:cxn ang="0">
                  <a:pos x="T0" y="T1"/>
                </a:cxn>
                <a:cxn ang="0">
                  <a:pos x="T2" y="T3"/>
                </a:cxn>
                <a:cxn ang="0">
                  <a:pos x="T4" y="T5"/>
                </a:cxn>
                <a:cxn ang="0">
                  <a:pos x="T6" y="T7"/>
                </a:cxn>
                <a:cxn ang="0">
                  <a:pos x="T8" y="T9"/>
                </a:cxn>
              </a:cxnLst>
              <a:rect l="0" t="0" r="r" b="b"/>
              <a:pathLst>
                <a:path w="13" h="13">
                  <a:moveTo>
                    <a:pt x="12" y="5"/>
                  </a:moveTo>
                  <a:cubicBezTo>
                    <a:pt x="13" y="8"/>
                    <a:pt x="11" y="11"/>
                    <a:pt x="8" y="12"/>
                  </a:cubicBezTo>
                  <a:cubicBezTo>
                    <a:pt x="5" y="13"/>
                    <a:pt x="2" y="11"/>
                    <a:pt x="1" y="8"/>
                  </a:cubicBezTo>
                  <a:cubicBezTo>
                    <a:pt x="0" y="5"/>
                    <a:pt x="2" y="2"/>
                    <a:pt x="5" y="1"/>
                  </a:cubicBezTo>
                  <a:cubicBezTo>
                    <a:pt x="8" y="0"/>
                    <a:pt x="12" y="2"/>
                    <a:pt x="1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6" name="iśļîḑé"/>
            <p:cNvSpPr/>
            <p:nvPr/>
          </p:nvSpPr>
          <p:spPr bwMode="auto">
            <a:xfrm>
              <a:off x="6965951" y="2649538"/>
              <a:ext cx="96838" cy="101600"/>
            </a:xfrm>
            <a:custGeom>
              <a:avLst/>
              <a:gdLst>
                <a:gd name="T0" fmla="*/ 31 w 34"/>
                <a:gd name="T1" fmla="*/ 13 h 35"/>
                <a:gd name="T2" fmla="*/ 21 w 34"/>
                <a:gd name="T3" fmla="*/ 33 h 35"/>
                <a:gd name="T4" fmla="*/ 3 w 34"/>
                <a:gd name="T5" fmla="*/ 21 h 35"/>
                <a:gd name="T6" fmla="*/ 13 w 34"/>
                <a:gd name="T7" fmla="*/ 2 h 35"/>
                <a:gd name="T8" fmla="*/ 31 w 34"/>
                <a:gd name="T9" fmla="*/ 13 h 35"/>
              </a:gdLst>
              <a:ahLst/>
              <a:cxnLst>
                <a:cxn ang="0">
                  <a:pos x="T0" y="T1"/>
                </a:cxn>
                <a:cxn ang="0">
                  <a:pos x="T2" y="T3"/>
                </a:cxn>
                <a:cxn ang="0">
                  <a:pos x="T4" y="T5"/>
                </a:cxn>
                <a:cxn ang="0">
                  <a:pos x="T6" y="T7"/>
                </a:cxn>
                <a:cxn ang="0">
                  <a:pos x="T8" y="T9"/>
                </a:cxn>
              </a:cxnLst>
              <a:rect l="0" t="0" r="r" b="b"/>
              <a:pathLst>
                <a:path w="34" h="35">
                  <a:moveTo>
                    <a:pt x="31" y="13"/>
                  </a:moveTo>
                  <a:cubicBezTo>
                    <a:pt x="34" y="22"/>
                    <a:pt x="29" y="31"/>
                    <a:pt x="21" y="33"/>
                  </a:cubicBezTo>
                  <a:cubicBezTo>
                    <a:pt x="13" y="35"/>
                    <a:pt x="5" y="30"/>
                    <a:pt x="3" y="21"/>
                  </a:cubicBezTo>
                  <a:cubicBezTo>
                    <a:pt x="0" y="12"/>
                    <a:pt x="5" y="4"/>
                    <a:pt x="13" y="2"/>
                  </a:cubicBezTo>
                  <a:cubicBezTo>
                    <a:pt x="21" y="0"/>
                    <a:pt x="29" y="5"/>
                    <a:pt x="31" y="13"/>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7" name="ïšḷiďe"/>
            <p:cNvSpPr/>
            <p:nvPr/>
          </p:nvSpPr>
          <p:spPr bwMode="auto">
            <a:xfrm>
              <a:off x="6965951" y="2638426"/>
              <a:ext cx="95250" cy="101600"/>
            </a:xfrm>
            <a:custGeom>
              <a:avLst/>
              <a:gdLst>
                <a:gd name="T0" fmla="*/ 30 w 33"/>
                <a:gd name="T1" fmla="*/ 14 h 35"/>
                <a:gd name="T2" fmla="*/ 20 w 33"/>
                <a:gd name="T3" fmla="*/ 33 h 35"/>
                <a:gd name="T4" fmla="*/ 2 w 33"/>
                <a:gd name="T5" fmla="*/ 21 h 35"/>
                <a:gd name="T6" fmla="*/ 12 w 33"/>
                <a:gd name="T7" fmla="*/ 2 h 35"/>
                <a:gd name="T8" fmla="*/ 30 w 33"/>
                <a:gd name="T9" fmla="*/ 14 h 35"/>
              </a:gdLst>
              <a:ahLst/>
              <a:cxnLst>
                <a:cxn ang="0">
                  <a:pos x="T0" y="T1"/>
                </a:cxn>
                <a:cxn ang="0">
                  <a:pos x="T2" y="T3"/>
                </a:cxn>
                <a:cxn ang="0">
                  <a:pos x="T4" y="T5"/>
                </a:cxn>
                <a:cxn ang="0">
                  <a:pos x="T6" y="T7"/>
                </a:cxn>
                <a:cxn ang="0">
                  <a:pos x="T8" y="T9"/>
                </a:cxn>
              </a:cxnLst>
              <a:rect l="0" t="0" r="r" b="b"/>
              <a:pathLst>
                <a:path w="33" h="35">
                  <a:moveTo>
                    <a:pt x="30" y="14"/>
                  </a:moveTo>
                  <a:cubicBezTo>
                    <a:pt x="33" y="22"/>
                    <a:pt x="28" y="31"/>
                    <a:pt x="20" y="33"/>
                  </a:cubicBezTo>
                  <a:cubicBezTo>
                    <a:pt x="12" y="35"/>
                    <a:pt x="4" y="30"/>
                    <a:pt x="2" y="21"/>
                  </a:cubicBezTo>
                  <a:cubicBezTo>
                    <a:pt x="0" y="13"/>
                    <a:pt x="4" y="4"/>
                    <a:pt x="12" y="2"/>
                  </a:cubicBezTo>
                  <a:cubicBezTo>
                    <a:pt x="20" y="0"/>
                    <a:pt x="28" y="5"/>
                    <a:pt x="30" y="1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8" name="îṩḻîḓê"/>
            <p:cNvSpPr/>
            <p:nvPr/>
          </p:nvSpPr>
          <p:spPr bwMode="auto">
            <a:xfrm>
              <a:off x="6999288" y="2655888"/>
              <a:ext cx="38100" cy="38100"/>
            </a:xfrm>
            <a:custGeom>
              <a:avLst/>
              <a:gdLst>
                <a:gd name="T0" fmla="*/ 12 w 13"/>
                <a:gd name="T1" fmla="*/ 5 h 13"/>
                <a:gd name="T2" fmla="*/ 8 w 13"/>
                <a:gd name="T3" fmla="*/ 12 h 13"/>
                <a:gd name="T4" fmla="*/ 1 w 13"/>
                <a:gd name="T5" fmla="*/ 8 h 13"/>
                <a:gd name="T6" fmla="*/ 5 w 13"/>
                <a:gd name="T7" fmla="*/ 1 h 13"/>
                <a:gd name="T8" fmla="*/ 12 w 13"/>
                <a:gd name="T9" fmla="*/ 5 h 13"/>
              </a:gdLst>
              <a:ahLst/>
              <a:cxnLst>
                <a:cxn ang="0">
                  <a:pos x="T0" y="T1"/>
                </a:cxn>
                <a:cxn ang="0">
                  <a:pos x="T2" y="T3"/>
                </a:cxn>
                <a:cxn ang="0">
                  <a:pos x="T4" y="T5"/>
                </a:cxn>
                <a:cxn ang="0">
                  <a:pos x="T6" y="T7"/>
                </a:cxn>
                <a:cxn ang="0">
                  <a:pos x="T8" y="T9"/>
                </a:cxn>
              </a:cxnLst>
              <a:rect l="0" t="0" r="r" b="b"/>
              <a:pathLst>
                <a:path w="13" h="13">
                  <a:moveTo>
                    <a:pt x="12" y="5"/>
                  </a:moveTo>
                  <a:cubicBezTo>
                    <a:pt x="13" y="8"/>
                    <a:pt x="11" y="11"/>
                    <a:pt x="8" y="12"/>
                  </a:cubicBezTo>
                  <a:cubicBezTo>
                    <a:pt x="5" y="13"/>
                    <a:pt x="2" y="11"/>
                    <a:pt x="1" y="8"/>
                  </a:cubicBezTo>
                  <a:cubicBezTo>
                    <a:pt x="0" y="5"/>
                    <a:pt x="2" y="2"/>
                    <a:pt x="5" y="1"/>
                  </a:cubicBezTo>
                  <a:cubicBezTo>
                    <a:pt x="8" y="0"/>
                    <a:pt x="12" y="2"/>
                    <a:pt x="1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9" name="ïşľidé"/>
            <p:cNvSpPr/>
            <p:nvPr/>
          </p:nvSpPr>
          <p:spPr bwMode="auto">
            <a:xfrm>
              <a:off x="6861176" y="2690813"/>
              <a:ext cx="109538" cy="152400"/>
            </a:xfrm>
            <a:custGeom>
              <a:avLst/>
              <a:gdLst>
                <a:gd name="T0" fmla="*/ 13 w 38"/>
                <a:gd name="T1" fmla="*/ 0 h 53"/>
                <a:gd name="T2" fmla="*/ 20 w 38"/>
                <a:gd name="T3" fmla="*/ 18 h 53"/>
                <a:gd name="T4" fmla="*/ 10 w 38"/>
                <a:gd name="T5" fmla="*/ 38 h 53"/>
                <a:gd name="T6" fmla="*/ 5 w 38"/>
                <a:gd name="T7" fmla="*/ 0 h 53"/>
                <a:gd name="T8" fmla="*/ 13 w 38"/>
                <a:gd name="T9" fmla="*/ 0 h 53"/>
              </a:gdLst>
              <a:ahLst/>
              <a:cxnLst>
                <a:cxn ang="0">
                  <a:pos x="T0" y="T1"/>
                </a:cxn>
                <a:cxn ang="0">
                  <a:pos x="T2" y="T3"/>
                </a:cxn>
                <a:cxn ang="0">
                  <a:pos x="T4" y="T5"/>
                </a:cxn>
                <a:cxn ang="0">
                  <a:pos x="T6" y="T7"/>
                </a:cxn>
                <a:cxn ang="0">
                  <a:pos x="T8" y="T9"/>
                </a:cxn>
              </a:cxnLst>
              <a:rect l="0" t="0" r="r" b="b"/>
              <a:pathLst>
                <a:path w="38" h="53">
                  <a:moveTo>
                    <a:pt x="13" y="0"/>
                  </a:moveTo>
                  <a:cubicBezTo>
                    <a:pt x="13" y="0"/>
                    <a:pt x="11" y="19"/>
                    <a:pt x="20" y="18"/>
                  </a:cubicBezTo>
                  <a:cubicBezTo>
                    <a:pt x="38" y="15"/>
                    <a:pt x="36" y="53"/>
                    <a:pt x="10" y="38"/>
                  </a:cubicBezTo>
                  <a:cubicBezTo>
                    <a:pt x="0" y="33"/>
                    <a:pt x="5" y="0"/>
                    <a:pt x="5" y="0"/>
                  </a:cubicBezTo>
                  <a:lnTo>
                    <a:pt x="13" y="0"/>
                  </a:lnTo>
                  <a:close/>
                </a:path>
              </a:pathLst>
            </a:custGeom>
            <a:solidFill>
              <a:srgbClr val="F484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0" name="ï$ļíḋé"/>
            <p:cNvSpPr/>
            <p:nvPr/>
          </p:nvSpPr>
          <p:spPr bwMode="auto">
            <a:xfrm>
              <a:off x="6799263" y="2840038"/>
              <a:ext cx="180975" cy="114300"/>
            </a:xfrm>
            <a:custGeom>
              <a:avLst/>
              <a:gdLst>
                <a:gd name="T0" fmla="*/ 61 w 63"/>
                <a:gd name="T1" fmla="*/ 3 h 40"/>
                <a:gd name="T2" fmla="*/ 6 w 63"/>
                <a:gd name="T3" fmla="*/ 0 h 40"/>
                <a:gd name="T4" fmla="*/ 39 w 63"/>
                <a:gd name="T5" fmla="*/ 37 h 40"/>
                <a:gd name="T6" fmla="*/ 61 w 63"/>
                <a:gd name="T7" fmla="*/ 3 h 40"/>
              </a:gdLst>
              <a:ahLst/>
              <a:cxnLst>
                <a:cxn ang="0">
                  <a:pos x="T0" y="T1"/>
                </a:cxn>
                <a:cxn ang="0">
                  <a:pos x="T2" y="T3"/>
                </a:cxn>
                <a:cxn ang="0">
                  <a:pos x="T4" y="T5"/>
                </a:cxn>
                <a:cxn ang="0">
                  <a:pos x="T6" y="T7"/>
                </a:cxn>
              </a:cxnLst>
              <a:rect l="0" t="0" r="r" b="b"/>
              <a:pathLst>
                <a:path w="63" h="40">
                  <a:moveTo>
                    <a:pt x="61" y="3"/>
                  </a:moveTo>
                  <a:cubicBezTo>
                    <a:pt x="61" y="3"/>
                    <a:pt x="27" y="16"/>
                    <a:pt x="6" y="0"/>
                  </a:cubicBezTo>
                  <a:cubicBezTo>
                    <a:pt x="6" y="0"/>
                    <a:pt x="0" y="40"/>
                    <a:pt x="39" y="37"/>
                  </a:cubicBezTo>
                  <a:cubicBezTo>
                    <a:pt x="63" y="35"/>
                    <a:pt x="61" y="3"/>
                    <a:pt x="61" y="3"/>
                  </a:cubicBezTo>
                  <a:close/>
                </a:path>
              </a:pathLst>
            </a:custGeom>
            <a:solidFill>
              <a:srgbClr val="B431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1" name="îṡľîḋê"/>
            <p:cNvSpPr/>
            <p:nvPr/>
          </p:nvSpPr>
          <p:spPr bwMode="auto">
            <a:xfrm>
              <a:off x="6821488" y="2862263"/>
              <a:ext cx="131763" cy="87313"/>
            </a:xfrm>
            <a:custGeom>
              <a:avLst/>
              <a:gdLst>
                <a:gd name="T0" fmla="*/ 46 w 46"/>
                <a:gd name="T1" fmla="*/ 21 h 30"/>
                <a:gd name="T2" fmla="*/ 31 w 46"/>
                <a:gd name="T3" fmla="*/ 29 h 30"/>
                <a:gd name="T4" fmla="*/ 11 w 46"/>
                <a:gd name="T5" fmla="*/ 25 h 30"/>
                <a:gd name="T6" fmla="*/ 7 w 46"/>
                <a:gd name="T7" fmla="*/ 23 h 30"/>
                <a:gd name="T8" fmla="*/ 7 w 46"/>
                <a:gd name="T9" fmla="*/ 23 h 30"/>
                <a:gd name="T10" fmla="*/ 7 w 46"/>
                <a:gd name="T11" fmla="*/ 23 h 30"/>
                <a:gd name="T12" fmla="*/ 0 w 46"/>
                <a:gd name="T13" fmla="*/ 10 h 30"/>
                <a:gd name="T14" fmla="*/ 46 w 46"/>
                <a:gd name="T15" fmla="*/ 21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0">
                  <a:moveTo>
                    <a:pt x="46" y="21"/>
                  </a:moveTo>
                  <a:cubicBezTo>
                    <a:pt x="43" y="25"/>
                    <a:pt x="38" y="28"/>
                    <a:pt x="31" y="29"/>
                  </a:cubicBezTo>
                  <a:cubicBezTo>
                    <a:pt x="22" y="30"/>
                    <a:pt x="16" y="28"/>
                    <a:pt x="11" y="25"/>
                  </a:cubicBezTo>
                  <a:cubicBezTo>
                    <a:pt x="10" y="25"/>
                    <a:pt x="8" y="24"/>
                    <a:pt x="7" y="23"/>
                  </a:cubicBezTo>
                  <a:cubicBezTo>
                    <a:pt x="7" y="23"/>
                    <a:pt x="7" y="23"/>
                    <a:pt x="7" y="23"/>
                  </a:cubicBezTo>
                  <a:cubicBezTo>
                    <a:pt x="7" y="23"/>
                    <a:pt x="7" y="23"/>
                    <a:pt x="7" y="23"/>
                  </a:cubicBezTo>
                  <a:cubicBezTo>
                    <a:pt x="3" y="19"/>
                    <a:pt x="1" y="15"/>
                    <a:pt x="0" y="10"/>
                  </a:cubicBezTo>
                  <a:cubicBezTo>
                    <a:pt x="20" y="0"/>
                    <a:pt x="38" y="14"/>
                    <a:pt x="46" y="21"/>
                  </a:cubicBezTo>
                  <a:close/>
                </a:path>
              </a:pathLst>
            </a:custGeom>
            <a:solidFill>
              <a:srgbClr val="F057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2" name="íşḷîḑè"/>
            <p:cNvSpPr/>
            <p:nvPr/>
          </p:nvSpPr>
          <p:spPr bwMode="auto">
            <a:xfrm>
              <a:off x="6832601" y="2847976"/>
              <a:ext cx="141288" cy="38100"/>
            </a:xfrm>
            <a:custGeom>
              <a:avLst/>
              <a:gdLst>
                <a:gd name="T0" fmla="*/ 49 w 49"/>
                <a:gd name="T1" fmla="*/ 0 h 13"/>
                <a:gd name="T2" fmla="*/ 49 w 49"/>
                <a:gd name="T3" fmla="*/ 0 h 13"/>
                <a:gd name="T4" fmla="*/ 49 w 49"/>
                <a:gd name="T5" fmla="*/ 1 h 13"/>
                <a:gd name="T6" fmla="*/ 33 w 49"/>
                <a:gd name="T7" fmla="*/ 12 h 13"/>
                <a:gd name="T8" fmla="*/ 16 w 49"/>
                <a:gd name="T9" fmla="*/ 12 h 13"/>
                <a:gd name="T10" fmla="*/ 6 w 49"/>
                <a:gd name="T11" fmla="*/ 9 h 13"/>
                <a:gd name="T12" fmla="*/ 0 w 49"/>
                <a:gd name="T13" fmla="*/ 0 h 13"/>
                <a:gd name="T14" fmla="*/ 49 w 49"/>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13">
                  <a:moveTo>
                    <a:pt x="49" y="0"/>
                  </a:moveTo>
                  <a:cubicBezTo>
                    <a:pt x="49" y="0"/>
                    <a:pt x="49" y="0"/>
                    <a:pt x="49" y="0"/>
                  </a:cubicBezTo>
                  <a:cubicBezTo>
                    <a:pt x="49" y="0"/>
                    <a:pt x="49" y="0"/>
                    <a:pt x="49" y="1"/>
                  </a:cubicBezTo>
                  <a:cubicBezTo>
                    <a:pt x="46" y="2"/>
                    <a:pt x="41" y="11"/>
                    <a:pt x="33" y="12"/>
                  </a:cubicBezTo>
                  <a:cubicBezTo>
                    <a:pt x="27" y="13"/>
                    <a:pt x="22" y="13"/>
                    <a:pt x="16" y="12"/>
                  </a:cubicBezTo>
                  <a:cubicBezTo>
                    <a:pt x="13" y="11"/>
                    <a:pt x="10" y="10"/>
                    <a:pt x="6" y="9"/>
                  </a:cubicBezTo>
                  <a:cubicBezTo>
                    <a:pt x="4" y="8"/>
                    <a:pt x="2" y="3"/>
                    <a:pt x="0" y="0"/>
                  </a:cubicBezTo>
                  <a:cubicBezTo>
                    <a:pt x="21" y="11"/>
                    <a:pt x="49"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3" name="iṩlíďe"/>
            <p:cNvSpPr/>
            <p:nvPr/>
          </p:nvSpPr>
          <p:spPr bwMode="auto">
            <a:xfrm>
              <a:off x="6804026" y="2833688"/>
              <a:ext cx="180975" cy="120650"/>
            </a:xfrm>
            <a:custGeom>
              <a:avLst/>
              <a:gdLst>
                <a:gd name="T0" fmla="*/ 37 w 63"/>
                <a:gd name="T1" fmla="*/ 41 h 42"/>
                <a:gd name="T2" fmla="*/ 11 w 63"/>
                <a:gd name="T3" fmla="*/ 33 h 42"/>
                <a:gd name="T4" fmla="*/ 2 w 63"/>
                <a:gd name="T5" fmla="*/ 1 h 42"/>
                <a:gd name="T6" fmla="*/ 4 w 63"/>
                <a:gd name="T7" fmla="*/ 0 h 42"/>
                <a:gd name="T8" fmla="*/ 6 w 63"/>
                <a:gd name="T9" fmla="*/ 0 h 42"/>
                <a:gd name="T10" fmla="*/ 58 w 63"/>
                <a:gd name="T11" fmla="*/ 3 h 42"/>
                <a:gd name="T12" fmla="*/ 60 w 63"/>
                <a:gd name="T13" fmla="*/ 3 h 42"/>
                <a:gd name="T14" fmla="*/ 61 w 63"/>
                <a:gd name="T15" fmla="*/ 5 h 42"/>
                <a:gd name="T16" fmla="*/ 41 w 63"/>
                <a:gd name="T17" fmla="*/ 40 h 42"/>
                <a:gd name="T18" fmla="*/ 37 w 63"/>
                <a:gd name="T19" fmla="*/ 41 h 42"/>
                <a:gd name="T20" fmla="*/ 6 w 63"/>
                <a:gd name="T21" fmla="*/ 5 h 42"/>
                <a:gd name="T22" fmla="*/ 13 w 63"/>
                <a:gd name="T23" fmla="*/ 30 h 42"/>
                <a:gd name="T24" fmla="*/ 37 w 63"/>
                <a:gd name="T25" fmla="*/ 37 h 42"/>
                <a:gd name="T26" fmla="*/ 57 w 63"/>
                <a:gd name="T27" fmla="*/ 8 h 42"/>
                <a:gd name="T28" fmla="*/ 6 w 63"/>
                <a:gd name="T29"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42">
                  <a:moveTo>
                    <a:pt x="37" y="41"/>
                  </a:moveTo>
                  <a:cubicBezTo>
                    <a:pt x="26" y="42"/>
                    <a:pt x="17" y="39"/>
                    <a:pt x="11" y="33"/>
                  </a:cubicBezTo>
                  <a:cubicBezTo>
                    <a:pt x="0" y="21"/>
                    <a:pt x="2" y="2"/>
                    <a:pt x="2" y="1"/>
                  </a:cubicBezTo>
                  <a:cubicBezTo>
                    <a:pt x="2" y="1"/>
                    <a:pt x="3" y="0"/>
                    <a:pt x="4" y="0"/>
                  </a:cubicBezTo>
                  <a:cubicBezTo>
                    <a:pt x="4" y="0"/>
                    <a:pt x="5" y="0"/>
                    <a:pt x="6" y="0"/>
                  </a:cubicBezTo>
                  <a:cubicBezTo>
                    <a:pt x="25" y="16"/>
                    <a:pt x="58" y="3"/>
                    <a:pt x="58" y="3"/>
                  </a:cubicBezTo>
                  <a:cubicBezTo>
                    <a:pt x="59" y="3"/>
                    <a:pt x="60" y="3"/>
                    <a:pt x="60" y="3"/>
                  </a:cubicBezTo>
                  <a:cubicBezTo>
                    <a:pt x="61" y="4"/>
                    <a:pt x="61" y="4"/>
                    <a:pt x="61" y="5"/>
                  </a:cubicBezTo>
                  <a:cubicBezTo>
                    <a:pt x="61" y="5"/>
                    <a:pt x="63" y="35"/>
                    <a:pt x="41" y="40"/>
                  </a:cubicBezTo>
                  <a:cubicBezTo>
                    <a:pt x="40" y="41"/>
                    <a:pt x="39" y="41"/>
                    <a:pt x="37" y="41"/>
                  </a:cubicBezTo>
                  <a:close/>
                  <a:moveTo>
                    <a:pt x="6" y="5"/>
                  </a:moveTo>
                  <a:cubicBezTo>
                    <a:pt x="6" y="11"/>
                    <a:pt x="6" y="23"/>
                    <a:pt x="13" y="30"/>
                  </a:cubicBezTo>
                  <a:cubicBezTo>
                    <a:pt x="19" y="36"/>
                    <a:pt x="27" y="38"/>
                    <a:pt x="37" y="37"/>
                  </a:cubicBezTo>
                  <a:cubicBezTo>
                    <a:pt x="55" y="36"/>
                    <a:pt x="57" y="15"/>
                    <a:pt x="57" y="8"/>
                  </a:cubicBezTo>
                  <a:cubicBezTo>
                    <a:pt x="49" y="10"/>
                    <a:pt x="24" y="17"/>
                    <a:pt x="6" y="5"/>
                  </a:cubicBezTo>
                  <a:close/>
                </a:path>
              </a:pathLst>
            </a:custGeom>
            <a:solidFill>
              <a:srgbClr val="F05B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4" name="iṥļîḑè"/>
            <p:cNvSpPr/>
            <p:nvPr/>
          </p:nvSpPr>
          <p:spPr bwMode="auto">
            <a:xfrm>
              <a:off x="6931026" y="2595563"/>
              <a:ext cx="120650" cy="20638"/>
            </a:xfrm>
            <a:custGeom>
              <a:avLst/>
              <a:gdLst>
                <a:gd name="T0" fmla="*/ 42 w 42"/>
                <a:gd name="T1" fmla="*/ 7 h 7"/>
                <a:gd name="T2" fmla="*/ 41 w 42"/>
                <a:gd name="T3" fmla="*/ 6 h 7"/>
                <a:gd name="T4" fmla="*/ 39 w 42"/>
                <a:gd name="T5" fmla="*/ 5 h 7"/>
                <a:gd name="T6" fmla="*/ 37 w 42"/>
                <a:gd name="T7" fmla="*/ 3 h 7"/>
                <a:gd name="T8" fmla="*/ 33 w 42"/>
                <a:gd name="T9" fmla="*/ 2 h 7"/>
                <a:gd name="T10" fmla="*/ 30 w 42"/>
                <a:gd name="T11" fmla="*/ 1 h 7"/>
                <a:gd name="T12" fmla="*/ 26 w 42"/>
                <a:gd name="T13" fmla="*/ 0 h 7"/>
                <a:gd name="T14" fmla="*/ 21 w 42"/>
                <a:gd name="T15" fmla="*/ 0 h 7"/>
                <a:gd name="T16" fmla="*/ 17 w 42"/>
                <a:gd name="T17" fmla="*/ 0 h 7"/>
                <a:gd name="T18" fmla="*/ 13 w 42"/>
                <a:gd name="T19" fmla="*/ 1 h 7"/>
                <a:gd name="T20" fmla="*/ 9 w 42"/>
                <a:gd name="T21" fmla="*/ 2 h 7"/>
                <a:gd name="T22" fmla="*/ 6 w 42"/>
                <a:gd name="T23" fmla="*/ 4 h 7"/>
                <a:gd name="T24" fmla="*/ 4 w 42"/>
                <a:gd name="T25" fmla="*/ 5 h 7"/>
                <a:gd name="T26" fmla="*/ 2 w 42"/>
                <a:gd name="T27" fmla="*/ 6 h 7"/>
                <a:gd name="T28" fmla="*/ 0 w 42"/>
                <a:gd name="T29" fmla="*/ 7 h 7"/>
                <a:gd name="T30" fmla="*/ 2 w 42"/>
                <a:gd name="T31" fmla="*/ 7 h 7"/>
                <a:gd name="T32" fmla="*/ 4 w 42"/>
                <a:gd name="T33" fmla="*/ 7 h 7"/>
                <a:gd name="T34" fmla="*/ 7 w 42"/>
                <a:gd name="T35" fmla="*/ 6 h 7"/>
                <a:gd name="T36" fmla="*/ 10 w 42"/>
                <a:gd name="T37" fmla="*/ 6 h 7"/>
                <a:gd name="T38" fmla="*/ 14 w 42"/>
                <a:gd name="T39" fmla="*/ 5 h 7"/>
                <a:gd name="T40" fmla="*/ 18 w 42"/>
                <a:gd name="T41" fmla="*/ 5 h 7"/>
                <a:gd name="T42" fmla="*/ 21 w 42"/>
                <a:gd name="T43" fmla="*/ 5 h 7"/>
                <a:gd name="T44" fmla="*/ 23 w 42"/>
                <a:gd name="T45" fmla="*/ 5 h 7"/>
                <a:gd name="T46" fmla="*/ 25 w 42"/>
                <a:gd name="T47" fmla="*/ 5 h 7"/>
                <a:gd name="T48" fmla="*/ 27 w 42"/>
                <a:gd name="T49" fmla="*/ 5 h 7"/>
                <a:gd name="T50" fmla="*/ 29 w 42"/>
                <a:gd name="T51" fmla="*/ 5 h 7"/>
                <a:gd name="T52" fmla="*/ 32 w 42"/>
                <a:gd name="T53" fmla="*/ 5 h 7"/>
                <a:gd name="T54" fmla="*/ 34 w 42"/>
                <a:gd name="T55" fmla="*/ 6 h 7"/>
                <a:gd name="T56" fmla="*/ 36 w 42"/>
                <a:gd name="T57" fmla="*/ 6 h 7"/>
                <a:gd name="T58" fmla="*/ 38 w 42"/>
                <a:gd name="T59" fmla="*/ 6 h 7"/>
                <a:gd name="T60" fmla="*/ 40 w 42"/>
                <a:gd name="T61" fmla="*/ 7 h 7"/>
                <a:gd name="T62" fmla="*/ 42 w 42"/>
                <a:gd name="T63" fmla="*/ 7 h 7"/>
                <a:gd name="T64" fmla="*/ 42 w 42"/>
                <a:gd name="T6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7">
                  <a:moveTo>
                    <a:pt x="42" y="7"/>
                  </a:moveTo>
                  <a:cubicBezTo>
                    <a:pt x="42" y="7"/>
                    <a:pt x="42" y="7"/>
                    <a:pt x="41" y="6"/>
                  </a:cubicBezTo>
                  <a:cubicBezTo>
                    <a:pt x="40" y="6"/>
                    <a:pt x="40" y="5"/>
                    <a:pt x="39" y="5"/>
                  </a:cubicBezTo>
                  <a:cubicBezTo>
                    <a:pt x="38" y="4"/>
                    <a:pt x="37" y="4"/>
                    <a:pt x="37" y="3"/>
                  </a:cubicBezTo>
                  <a:cubicBezTo>
                    <a:pt x="36" y="3"/>
                    <a:pt x="35" y="2"/>
                    <a:pt x="33" y="2"/>
                  </a:cubicBezTo>
                  <a:cubicBezTo>
                    <a:pt x="32" y="2"/>
                    <a:pt x="31" y="1"/>
                    <a:pt x="30" y="1"/>
                  </a:cubicBezTo>
                  <a:cubicBezTo>
                    <a:pt x="28" y="1"/>
                    <a:pt x="27" y="0"/>
                    <a:pt x="26" y="0"/>
                  </a:cubicBezTo>
                  <a:cubicBezTo>
                    <a:pt x="24" y="0"/>
                    <a:pt x="23" y="0"/>
                    <a:pt x="21" y="0"/>
                  </a:cubicBezTo>
                  <a:cubicBezTo>
                    <a:pt x="20" y="0"/>
                    <a:pt x="19" y="0"/>
                    <a:pt x="17" y="0"/>
                  </a:cubicBezTo>
                  <a:cubicBezTo>
                    <a:pt x="16" y="1"/>
                    <a:pt x="14" y="1"/>
                    <a:pt x="13" y="1"/>
                  </a:cubicBezTo>
                  <a:cubicBezTo>
                    <a:pt x="12" y="1"/>
                    <a:pt x="11" y="2"/>
                    <a:pt x="9" y="2"/>
                  </a:cubicBezTo>
                  <a:cubicBezTo>
                    <a:pt x="8" y="3"/>
                    <a:pt x="7" y="3"/>
                    <a:pt x="6" y="4"/>
                  </a:cubicBezTo>
                  <a:cubicBezTo>
                    <a:pt x="5" y="4"/>
                    <a:pt x="4" y="4"/>
                    <a:pt x="4" y="5"/>
                  </a:cubicBezTo>
                  <a:cubicBezTo>
                    <a:pt x="3" y="5"/>
                    <a:pt x="2" y="6"/>
                    <a:pt x="2" y="6"/>
                  </a:cubicBezTo>
                  <a:cubicBezTo>
                    <a:pt x="1" y="7"/>
                    <a:pt x="0" y="7"/>
                    <a:pt x="0" y="7"/>
                  </a:cubicBezTo>
                  <a:cubicBezTo>
                    <a:pt x="0" y="7"/>
                    <a:pt x="1" y="7"/>
                    <a:pt x="2" y="7"/>
                  </a:cubicBezTo>
                  <a:cubicBezTo>
                    <a:pt x="3" y="7"/>
                    <a:pt x="4" y="7"/>
                    <a:pt x="4" y="7"/>
                  </a:cubicBezTo>
                  <a:cubicBezTo>
                    <a:pt x="5" y="6"/>
                    <a:pt x="6" y="6"/>
                    <a:pt x="7" y="6"/>
                  </a:cubicBezTo>
                  <a:cubicBezTo>
                    <a:pt x="8" y="6"/>
                    <a:pt x="9" y="6"/>
                    <a:pt x="10" y="6"/>
                  </a:cubicBezTo>
                  <a:cubicBezTo>
                    <a:pt x="11" y="6"/>
                    <a:pt x="13" y="5"/>
                    <a:pt x="14" y="5"/>
                  </a:cubicBezTo>
                  <a:cubicBezTo>
                    <a:pt x="15" y="5"/>
                    <a:pt x="16" y="5"/>
                    <a:pt x="18" y="5"/>
                  </a:cubicBezTo>
                  <a:cubicBezTo>
                    <a:pt x="19" y="5"/>
                    <a:pt x="20" y="5"/>
                    <a:pt x="21" y="5"/>
                  </a:cubicBezTo>
                  <a:cubicBezTo>
                    <a:pt x="22" y="5"/>
                    <a:pt x="23" y="5"/>
                    <a:pt x="23" y="5"/>
                  </a:cubicBezTo>
                  <a:cubicBezTo>
                    <a:pt x="24" y="5"/>
                    <a:pt x="25" y="5"/>
                    <a:pt x="25" y="5"/>
                  </a:cubicBezTo>
                  <a:cubicBezTo>
                    <a:pt x="26" y="5"/>
                    <a:pt x="27" y="5"/>
                    <a:pt x="27" y="5"/>
                  </a:cubicBezTo>
                  <a:cubicBezTo>
                    <a:pt x="28" y="5"/>
                    <a:pt x="28" y="5"/>
                    <a:pt x="29" y="5"/>
                  </a:cubicBezTo>
                  <a:cubicBezTo>
                    <a:pt x="30" y="5"/>
                    <a:pt x="31" y="5"/>
                    <a:pt x="32" y="5"/>
                  </a:cubicBezTo>
                  <a:cubicBezTo>
                    <a:pt x="33" y="5"/>
                    <a:pt x="34" y="6"/>
                    <a:pt x="34" y="6"/>
                  </a:cubicBezTo>
                  <a:cubicBezTo>
                    <a:pt x="35" y="6"/>
                    <a:pt x="35" y="6"/>
                    <a:pt x="36" y="6"/>
                  </a:cubicBezTo>
                  <a:cubicBezTo>
                    <a:pt x="37" y="6"/>
                    <a:pt x="38" y="6"/>
                    <a:pt x="38" y="6"/>
                  </a:cubicBezTo>
                  <a:cubicBezTo>
                    <a:pt x="39" y="6"/>
                    <a:pt x="40" y="7"/>
                    <a:pt x="40" y="7"/>
                  </a:cubicBezTo>
                  <a:cubicBezTo>
                    <a:pt x="41" y="7"/>
                    <a:pt x="41" y="7"/>
                    <a:pt x="42" y="7"/>
                  </a:cubicBezTo>
                  <a:cubicBezTo>
                    <a:pt x="42" y="7"/>
                    <a:pt x="42" y="7"/>
                    <a:pt x="42" y="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5" name="ïSlïḓè"/>
            <p:cNvSpPr/>
            <p:nvPr/>
          </p:nvSpPr>
          <p:spPr bwMode="auto">
            <a:xfrm>
              <a:off x="6697663" y="2617788"/>
              <a:ext cx="120650" cy="26988"/>
            </a:xfrm>
            <a:custGeom>
              <a:avLst/>
              <a:gdLst>
                <a:gd name="T0" fmla="*/ 0 w 42"/>
                <a:gd name="T1" fmla="*/ 9 h 9"/>
                <a:gd name="T2" fmla="*/ 2 w 42"/>
                <a:gd name="T3" fmla="*/ 8 h 9"/>
                <a:gd name="T4" fmla="*/ 3 w 42"/>
                <a:gd name="T5" fmla="*/ 6 h 9"/>
                <a:gd name="T6" fmla="*/ 6 w 42"/>
                <a:gd name="T7" fmla="*/ 5 h 9"/>
                <a:gd name="T8" fmla="*/ 9 w 42"/>
                <a:gd name="T9" fmla="*/ 3 h 9"/>
                <a:gd name="T10" fmla="*/ 12 w 42"/>
                <a:gd name="T11" fmla="*/ 2 h 9"/>
                <a:gd name="T12" fmla="*/ 16 w 42"/>
                <a:gd name="T13" fmla="*/ 1 h 9"/>
                <a:gd name="T14" fmla="*/ 21 w 42"/>
                <a:gd name="T15" fmla="*/ 0 h 9"/>
                <a:gd name="T16" fmla="*/ 25 w 42"/>
                <a:gd name="T17" fmla="*/ 0 h 9"/>
                <a:gd name="T18" fmla="*/ 29 w 42"/>
                <a:gd name="T19" fmla="*/ 1 h 9"/>
                <a:gd name="T20" fmla="*/ 33 w 42"/>
                <a:gd name="T21" fmla="*/ 1 h 9"/>
                <a:gd name="T22" fmla="*/ 36 w 42"/>
                <a:gd name="T23" fmla="*/ 3 h 9"/>
                <a:gd name="T24" fmla="*/ 39 w 42"/>
                <a:gd name="T25" fmla="*/ 4 h 9"/>
                <a:gd name="T26" fmla="*/ 41 w 42"/>
                <a:gd name="T27" fmla="*/ 5 h 9"/>
                <a:gd name="T28" fmla="*/ 42 w 42"/>
                <a:gd name="T29" fmla="*/ 6 h 9"/>
                <a:gd name="T30" fmla="*/ 40 w 42"/>
                <a:gd name="T31" fmla="*/ 6 h 9"/>
                <a:gd name="T32" fmla="*/ 38 w 42"/>
                <a:gd name="T33" fmla="*/ 5 h 9"/>
                <a:gd name="T34" fmla="*/ 35 w 42"/>
                <a:gd name="T35" fmla="*/ 5 h 9"/>
                <a:gd name="T36" fmla="*/ 32 w 42"/>
                <a:gd name="T37" fmla="*/ 5 h 9"/>
                <a:gd name="T38" fmla="*/ 29 w 42"/>
                <a:gd name="T39" fmla="*/ 5 h 9"/>
                <a:gd name="T40" fmla="*/ 25 w 42"/>
                <a:gd name="T41" fmla="*/ 5 h 9"/>
                <a:gd name="T42" fmla="*/ 21 w 42"/>
                <a:gd name="T43" fmla="*/ 5 h 9"/>
                <a:gd name="T44" fmla="*/ 19 w 42"/>
                <a:gd name="T45" fmla="*/ 5 h 9"/>
                <a:gd name="T46" fmla="*/ 17 w 42"/>
                <a:gd name="T47" fmla="*/ 5 h 9"/>
                <a:gd name="T48" fmla="*/ 15 w 42"/>
                <a:gd name="T49" fmla="*/ 6 h 9"/>
                <a:gd name="T50" fmla="*/ 13 w 42"/>
                <a:gd name="T51" fmla="*/ 6 h 9"/>
                <a:gd name="T52" fmla="*/ 10 w 42"/>
                <a:gd name="T53" fmla="*/ 7 h 9"/>
                <a:gd name="T54" fmla="*/ 8 w 42"/>
                <a:gd name="T55" fmla="*/ 7 h 9"/>
                <a:gd name="T56" fmla="*/ 7 w 42"/>
                <a:gd name="T57" fmla="*/ 7 h 9"/>
                <a:gd name="T58" fmla="*/ 4 w 42"/>
                <a:gd name="T59" fmla="*/ 8 h 9"/>
                <a:gd name="T60" fmla="*/ 2 w 42"/>
                <a:gd name="T61" fmla="*/ 9 h 9"/>
                <a:gd name="T62" fmla="*/ 1 w 42"/>
                <a:gd name="T63" fmla="*/ 9 h 9"/>
                <a:gd name="T64" fmla="*/ 0 w 42"/>
                <a:gd name="T6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9">
                  <a:moveTo>
                    <a:pt x="0" y="9"/>
                  </a:moveTo>
                  <a:cubicBezTo>
                    <a:pt x="0" y="9"/>
                    <a:pt x="1" y="9"/>
                    <a:pt x="2" y="8"/>
                  </a:cubicBezTo>
                  <a:cubicBezTo>
                    <a:pt x="2" y="7"/>
                    <a:pt x="3" y="7"/>
                    <a:pt x="3" y="6"/>
                  </a:cubicBezTo>
                  <a:cubicBezTo>
                    <a:pt x="4" y="6"/>
                    <a:pt x="5" y="5"/>
                    <a:pt x="6" y="5"/>
                  </a:cubicBezTo>
                  <a:cubicBezTo>
                    <a:pt x="7" y="4"/>
                    <a:pt x="8" y="4"/>
                    <a:pt x="9" y="3"/>
                  </a:cubicBezTo>
                  <a:cubicBezTo>
                    <a:pt x="10" y="3"/>
                    <a:pt x="11" y="2"/>
                    <a:pt x="12" y="2"/>
                  </a:cubicBezTo>
                  <a:cubicBezTo>
                    <a:pt x="14" y="1"/>
                    <a:pt x="15" y="1"/>
                    <a:pt x="16" y="1"/>
                  </a:cubicBezTo>
                  <a:cubicBezTo>
                    <a:pt x="18" y="1"/>
                    <a:pt x="19" y="0"/>
                    <a:pt x="21" y="0"/>
                  </a:cubicBezTo>
                  <a:cubicBezTo>
                    <a:pt x="22" y="0"/>
                    <a:pt x="23" y="0"/>
                    <a:pt x="25" y="0"/>
                  </a:cubicBezTo>
                  <a:cubicBezTo>
                    <a:pt x="26" y="0"/>
                    <a:pt x="28" y="1"/>
                    <a:pt x="29" y="1"/>
                  </a:cubicBezTo>
                  <a:cubicBezTo>
                    <a:pt x="30" y="1"/>
                    <a:pt x="32" y="1"/>
                    <a:pt x="33" y="1"/>
                  </a:cubicBezTo>
                  <a:cubicBezTo>
                    <a:pt x="34" y="2"/>
                    <a:pt x="35" y="2"/>
                    <a:pt x="36" y="3"/>
                  </a:cubicBezTo>
                  <a:cubicBezTo>
                    <a:pt x="37" y="3"/>
                    <a:pt x="38" y="3"/>
                    <a:pt x="39" y="4"/>
                  </a:cubicBezTo>
                  <a:cubicBezTo>
                    <a:pt x="39" y="4"/>
                    <a:pt x="40" y="4"/>
                    <a:pt x="41" y="5"/>
                  </a:cubicBezTo>
                  <a:cubicBezTo>
                    <a:pt x="42" y="5"/>
                    <a:pt x="42" y="6"/>
                    <a:pt x="42" y="6"/>
                  </a:cubicBezTo>
                  <a:cubicBezTo>
                    <a:pt x="42" y="6"/>
                    <a:pt x="42" y="6"/>
                    <a:pt x="40" y="6"/>
                  </a:cubicBezTo>
                  <a:cubicBezTo>
                    <a:pt x="40" y="6"/>
                    <a:pt x="39" y="5"/>
                    <a:pt x="38" y="5"/>
                  </a:cubicBezTo>
                  <a:cubicBezTo>
                    <a:pt x="37" y="5"/>
                    <a:pt x="36" y="5"/>
                    <a:pt x="35" y="5"/>
                  </a:cubicBezTo>
                  <a:cubicBezTo>
                    <a:pt x="34" y="5"/>
                    <a:pt x="33" y="5"/>
                    <a:pt x="32" y="5"/>
                  </a:cubicBezTo>
                  <a:cubicBezTo>
                    <a:pt x="31" y="5"/>
                    <a:pt x="30" y="5"/>
                    <a:pt x="29" y="5"/>
                  </a:cubicBezTo>
                  <a:cubicBezTo>
                    <a:pt x="27" y="5"/>
                    <a:pt x="26" y="5"/>
                    <a:pt x="25" y="5"/>
                  </a:cubicBezTo>
                  <a:cubicBezTo>
                    <a:pt x="24" y="5"/>
                    <a:pt x="22" y="5"/>
                    <a:pt x="21" y="5"/>
                  </a:cubicBezTo>
                  <a:cubicBezTo>
                    <a:pt x="20" y="5"/>
                    <a:pt x="20" y="5"/>
                    <a:pt x="19" y="5"/>
                  </a:cubicBezTo>
                  <a:cubicBezTo>
                    <a:pt x="18" y="5"/>
                    <a:pt x="18" y="5"/>
                    <a:pt x="17" y="5"/>
                  </a:cubicBezTo>
                  <a:cubicBezTo>
                    <a:pt x="17" y="6"/>
                    <a:pt x="16" y="6"/>
                    <a:pt x="15" y="6"/>
                  </a:cubicBezTo>
                  <a:cubicBezTo>
                    <a:pt x="15" y="6"/>
                    <a:pt x="14" y="6"/>
                    <a:pt x="13" y="6"/>
                  </a:cubicBezTo>
                  <a:cubicBezTo>
                    <a:pt x="12" y="6"/>
                    <a:pt x="11" y="6"/>
                    <a:pt x="10" y="7"/>
                  </a:cubicBezTo>
                  <a:cubicBezTo>
                    <a:pt x="9" y="7"/>
                    <a:pt x="9" y="7"/>
                    <a:pt x="8" y="7"/>
                  </a:cubicBezTo>
                  <a:cubicBezTo>
                    <a:pt x="8" y="7"/>
                    <a:pt x="7" y="7"/>
                    <a:pt x="7" y="7"/>
                  </a:cubicBezTo>
                  <a:cubicBezTo>
                    <a:pt x="6" y="8"/>
                    <a:pt x="5" y="8"/>
                    <a:pt x="4" y="8"/>
                  </a:cubicBezTo>
                  <a:cubicBezTo>
                    <a:pt x="3" y="8"/>
                    <a:pt x="3" y="8"/>
                    <a:pt x="2" y="9"/>
                  </a:cubicBezTo>
                  <a:cubicBezTo>
                    <a:pt x="2" y="9"/>
                    <a:pt x="1" y="9"/>
                    <a:pt x="1" y="9"/>
                  </a:cubicBezTo>
                  <a:cubicBezTo>
                    <a:pt x="1" y="9"/>
                    <a:pt x="0" y="9"/>
                    <a:pt x="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6" name="iṥļiḍé"/>
            <p:cNvSpPr/>
            <p:nvPr/>
          </p:nvSpPr>
          <p:spPr bwMode="auto">
            <a:xfrm>
              <a:off x="6562726" y="2644776"/>
              <a:ext cx="22225" cy="77788"/>
            </a:xfrm>
            <a:custGeom>
              <a:avLst/>
              <a:gdLst>
                <a:gd name="T0" fmla="*/ 8 w 8"/>
                <a:gd name="T1" fmla="*/ 27 h 27"/>
                <a:gd name="T2" fmla="*/ 0 w 8"/>
                <a:gd name="T3" fmla="*/ 0 h 27"/>
                <a:gd name="T4" fmla="*/ 8 w 8"/>
                <a:gd name="T5" fmla="*/ 27 h 27"/>
              </a:gdLst>
              <a:ahLst/>
              <a:cxnLst>
                <a:cxn ang="0">
                  <a:pos x="T0" y="T1"/>
                </a:cxn>
                <a:cxn ang="0">
                  <a:pos x="T2" y="T3"/>
                </a:cxn>
                <a:cxn ang="0">
                  <a:pos x="T4" y="T5"/>
                </a:cxn>
              </a:cxnLst>
              <a:rect l="0" t="0" r="r" b="b"/>
              <a:pathLst>
                <a:path w="8" h="27">
                  <a:moveTo>
                    <a:pt x="8" y="27"/>
                  </a:moveTo>
                  <a:cubicBezTo>
                    <a:pt x="8" y="27"/>
                    <a:pt x="4" y="15"/>
                    <a:pt x="0" y="0"/>
                  </a:cubicBezTo>
                  <a:cubicBezTo>
                    <a:pt x="4" y="16"/>
                    <a:pt x="8" y="27"/>
                    <a:pt x="8" y="27"/>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7" name="ïş1ïḋê"/>
            <p:cNvSpPr/>
            <p:nvPr/>
          </p:nvSpPr>
          <p:spPr bwMode="auto">
            <a:xfrm>
              <a:off x="6415088" y="2238376"/>
              <a:ext cx="798513" cy="601663"/>
            </a:xfrm>
            <a:custGeom>
              <a:avLst/>
              <a:gdLst>
                <a:gd name="T0" fmla="*/ 71 w 277"/>
                <a:gd name="T1" fmla="*/ 209 h 209"/>
                <a:gd name="T2" fmla="*/ 48 w 277"/>
                <a:gd name="T3" fmla="*/ 162 h 209"/>
                <a:gd name="T4" fmla="*/ 56 w 277"/>
                <a:gd name="T5" fmla="*/ 83 h 209"/>
                <a:gd name="T6" fmla="*/ 160 w 277"/>
                <a:gd name="T7" fmla="*/ 8 h 209"/>
                <a:gd name="T8" fmla="*/ 225 w 277"/>
                <a:gd name="T9" fmla="*/ 92 h 209"/>
                <a:gd name="T10" fmla="*/ 162 w 277"/>
                <a:gd name="T11" fmla="*/ 92 h 209"/>
                <a:gd name="T12" fmla="*/ 181 w 277"/>
                <a:gd name="T13" fmla="*/ 98 h 209"/>
                <a:gd name="T14" fmla="*/ 145 w 277"/>
                <a:gd name="T15" fmla="*/ 124 h 209"/>
                <a:gd name="T16" fmla="*/ 79 w 277"/>
                <a:gd name="T17" fmla="*/ 125 h 209"/>
                <a:gd name="T18" fmla="*/ 81 w 277"/>
                <a:gd name="T19" fmla="*/ 156 h 209"/>
                <a:gd name="T20" fmla="*/ 70 w 277"/>
                <a:gd name="T21" fmla="*/ 193 h 209"/>
                <a:gd name="T22" fmla="*/ 67 w 277"/>
                <a:gd name="T23" fmla="*/ 20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7" h="209">
                  <a:moveTo>
                    <a:pt x="71" y="209"/>
                  </a:moveTo>
                  <a:cubicBezTo>
                    <a:pt x="71" y="209"/>
                    <a:pt x="63" y="189"/>
                    <a:pt x="48" y="162"/>
                  </a:cubicBezTo>
                  <a:cubicBezTo>
                    <a:pt x="0" y="76"/>
                    <a:pt x="56" y="83"/>
                    <a:pt x="56" y="83"/>
                  </a:cubicBezTo>
                  <a:cubicBezTo>
                    <a:pt x="56" y="83"/>
                    <a:pt x="72" y="16"/>
                    <a:pt x="160" y="8"/>
                  </a:cubicBezTo>
                  <a:cubicBezTo>
                    <a:pt x="248" y="0"/>
                    <a:pt x="277" y="70"/>
                    <a:pt x="225" y="92"/>
                  </a:cubicBezTo>
                  <a:cubicBezTo>
                    <a:pt x="199" y="104"/>
                    <a:pt x="162" y="92"/>
                    <a:pt x="162" y="92"/>
                  </a:cubicBezTo>
                  <a:cubicBezTo>
                    <a:pt x="162" y="92"/>
                    <a:pt x="167" y="90"/>
                    <a:pt x="181" y="98"/>
                  </a:cubicBezTo>
                  <a:cubicBezTo>
                    <a:pt x="196" y="106"/>
                    <a:pt x="185" y="114"/>
                    <a:pt x="145" y="124"/>
                  </a:cubicBezTo>
                  <a:cubicBezTo>
                    <a:pt x="106" y="134"/>
                    <a:pt x="79" y="125"/>
                    <a:pt x="79" y="125"/>
                  </a:cubicBezTo>
                  <a:cubicBezTo>
                    <a:pt x="79" y="125"/>
                    <a:pt x="83" y="137"/>
                    <a:pt x="81" y="156"/>
                  </a:cubicBezTo>
                  <a:cubicBezTo>
                    <a:pt x="80" y="169"/>
                    <a:pt x="74" y="185"/>
                    <a:pt x="70" y="193"/>
                  </a:cubicBezTo>
                  <a:cubicBezTo>
                    <a:pt x="68" y="197"/>
                    <a:pt x="67" y="200"/>
                    <a:pt x="67" y="200"/>
                  </a:cubicBezTo>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8" name="i$liďé"/>
            <p:cNvSpPr/>
            <p:nvPr/>
          </p:nvSpPr>
          <p:spPr bwMode="auto">
            <a:xfrm>
              <a:off x="6605588" y="2727326"/>
              <a:ext cx="552450" cy="346075"/>
            </a:xfrm>
            <a:custGeom>
              <a:avLst/>
              <a:gdLst>
                <a:gd name="T0" fmla="*/ 0 w 192"/>
                <a:gd name="T1" fmla="*/ 22 h 120"/>
                <a:gd name="T2" fmla="*/ 49 w 192"/>
                <a:gd name="T3" fmla="*/ 82 h 120"/>
                <a:gd name="T4" fmla="*/ 112 w 192"/>
                <a:gd name="T5" fmla="*/ 90 h 120"/>
                <a:gd name="T6" fmla="*/ 167 w 192"/>
                <a:gd name="T7" fmla="*/ 61 h 120"/>
                <a:gd name="T8" fmla="*/ 191 w 192"/>
                <a:gd name="T9" fmla="*/ 0 h 120"/>
                <a:gd name="T10" fmla="*/ 184 w 192"/>
                <a:gd name="T11" fmla="*/ 72 h 120"/>
                <a:gd name="T12" fmla="*/ 109 w 192"/>
                <a:gd name="T13" fmla="*/ 112 h 120"/>
                <a:gd name="T14" fmla="*/ 30 w 192"/>
                <a:gd name="T15" fmla="*/ 93 h 120"/>
                <a:gd name="T16" fmla="*/ 0 w 192"/>
                <a:gd name="T17" fmla="*/ 2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20">
                  <a:moveTo>
                    <a:pt x="0" y="22"/>
                  </a:moveTo>
                  <a:cubicBezTo>
                    <a:pt x="0" y="22"/>
                    <a:pt x="25" y="68"/>
                    <a:pt x="49" y="82"/>
                  </a:cubicBezTo>
                  <a:cubicBezTo>
                    <a:pt x="70" y="94"/>
                    <a:pt x="94" y="95"/>
                    <a:pt x="112" y="90"/>
                  </a:cubicBezTo>
                  <a:cubicBezTo>
                    <a:pt x="131" y="86"/>
                    <a:pt x="149" y="80"/>
                    <a:pt x="167" y="61"/>
                  </a:cubicBezTo>
                  <a:cubicBezTo>
                    <a:pt x="181" y="47"/>
                    <a:pt x="191" y="0"/>
                    <a:pt x="191" y="0"/>
                  </a:cubicBezTo>
                  <a:cubicBezTo>
                    <a:pt x="191" y="0"/>
                    <a:pt x="192" y="56"/>
                    <a:pt x="184" y="72"/>
                  </a:cubicBezTo>
                  <a:cubicBezTo>
                    <a:pt x="176" y="88"/>
                    <a:pt x="164" y="105"/>
                    <a:pt x="109" y="112"/>
                  </a:cubicBezTo>
                  <a:cubicBezTo>
                    <a:pt x="53" y="120"/>
                    <a:pt x="39" y="106"/>
                    <a:pt x="30" y="93"/>
                  </a:cubicBezTo>
                  <a:cubicBezTo>
                    <a:pt x="22" y="80"/>
                    <a:pt x="0" y="22"/>
                    <a:pt x="0" y="22"/>
                  </a:cubicBez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9" name="íŝlídê"/>
            <p:cNvSpPr/>
            <p:nvPr/>
          </p:nvSpPr>
          <p:spPr bwMode="auto">
            <a:xfrm>
              <a:off x="6881813" y="2800351"/>
              <a:ext cx="155575" cy="177800"/>
            </a:xfrm>
            <a:custGeom>
              <a:avLst/>
              <a:gdLst>
                <a:gd name="T0" fmla="*/ 17 w 54"/>
                <a:gd name="T1" fmla="*/ 6 h 62"/>
                <a:gd name="T2" fmla="*/ 38 w 54"/>
                <a:gd name="T3" fmla="*/ 2 h 62"/>
                <a:gd name="T4" fmla="*/ 53 w 54"/>
                <a:gd name="T5" fmla="*/ 12 h 62"/>
                <a:gd name="T6" fmla="*/ 46 w 54"/>
                <a:gd name="T7" fmla="*/ 59 h 62"/>
                <a:gd name="T8" fmla="*/ 29 w 54"/>
                <a:gd name="T9" fmla="*/ 62 h 62"/>
                <a:gd name="T10" fmla="*/ 41 w 54"/>
                <a:gd name="T11" fmla="*/ 15 h 62"/>
                <a:gd name="T12" fmla="*/ 12 w 54"/>
                <a:gd name="T13" fmla="*/ 16 h 62"/>
                <a:gd name="T14" fmla="*/ 0 w 54"/>
                <a:gd name="T15" fmla="*/ 16 h 62"/>
                <a:gd name="T16" fmla="*/ 5 w 54"/>
                <a:gd name="T17" fmla="*/ 7 h 62"/>
                <a:gd name="T18" fmla="*/ 17 w 54"/>
                <a:gd name="T19"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62">
                  <a:moveTo>
                    <a:pt x="17" y="6"/>
                  </a:moveTo>
                  <a:cubicBezTo>
                    <a:pt x="17" y="6"/>
                    <a:pt x="30" y="3"/>
                    <a:pt x="38" y="2"/>
                  </a:cubicBezTo>
                  <a:cubicBezTo>
                    <a:pt x="47" y="0"/>
                    <a:pt x="53" y="4"/>
                    <a:pt x="53" y="12"/>
                  </a:cubicBezTo>
                  <a:cubicBezTo>
                    <a:pt x="54" y="20"/>
                    <a:pt x="46" y="59"/>
                    <a:pt x="46" y="59"/>
                  </a:cubicBezTo>
                  <a:cubicBezTo>
                    <a:pt x="29" y="62"/>
                    <a:pt x="29" y="62"/>
                    <a:pt x="29" y="62"/>
                  </a:cubicBezTo>
                  <a:cubicBezTo>
                    <a:pt x="29" y="62"/>
                    <a:pt x="44" y="22"/>
                    <a:pt x="41" y="15"/>
                  </a:cubicBezTo>
                  <a:cubicBezTo>
                    <a:pt x="38" y="8"/>
                    <a:pt x="19" y="16"/>
                    <a:pt x="12" y="16"/>
                  </a:cubicBezTo>
                  <a:cubicBezTo>
                    <a:pt x="0" y="16"/>
                    <a:pt x="0" y="16"/>
                    <a:pt x="0" y="16"/>
                  </a:cubicBezTo>
                  <a:cubicBezTo>
                    <a:pt x="5" y="7"/>
                    <a:pt x="5" y="7"/>
                    <a:pt x="5" y="7"/>
                  </a:cubicBezTo>
                  <a:lnTo>
                    <a:pt x="17" y="6"/>
                  </a:ln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0" name="isḷiďe"/>
            <p:cNvSpPr/>
            <p:nvPr/>
          </p:nvSpPr>
          <p:spPr bwMode="auto">
            <a:xfrm>
              <a:off x="6754813" y="2790826"/>
              <a:ext cx="161925" cy="201613"/>
            </a:xfrm>
            <a:custGeom>
              <a:avLst/>
              <a:gdLst>
                <a:gd name="T0" fmla="*/ 40 w 56"/>
                <a:gd name="T1" fmla="*/ 8 h 70"/>
                <a:gd name="T2" fmla="*/ 19 w 56"/>
                <a:gd name="T3" fmla="*/ 2 h 70"/>
                <a:gd name="T4" fmla="*/ 3 w 56"/>
                <a:gd name="T5" fmla="*/ 11 h 70"/>
                <a:gd name="T6" fmla="*/ 0 w 56"/>
                <a:gd name="T7" fmla="*/ 64 h 70"/>
                <a:gd name="T8" fmla="*/ 13 w 56"/>
                <a:gd name="T9" fmla="*/ 70 h 70"/>
                <a:gd name="T10" fmla="*/ 15 w 56"/>
                <a:gd name="T11" fmla="*/ 15 h 70"/>
                <a:gd name="T12" fmla="*/ 44 w 56"/>
                <a:gd name="T13" fmla="*/ 19 h 70"/>
                <a:gd name="T14" fmla="*/ 51 w 56"/>
                <a:gd name="T15" fmla="*/ 19 h 70"/>
                <a:gd name="T16" fmla="*/ 51 w 56"/>
                <a:gd name="T17" fmla="*/ 10 h 70"/>
                <a:gd name="T18" fmla="*/ 40 w 56"/>
                <a:gd name="T19" fmla="*/ 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70">
                  <a:moveTo>
                    <a:pt x="40" y="8"/>
                  </a:moveTo>
                  <a:cubicBezTo>
                    <a:pt x="40" y="8"/>
                    <a:pt x="27" y="5"/>
                    <a:pt x="19" y="2"/>
                  </a:cubicBezTo>
                  <a:cubicBezTo>
                    <a:pt x="11" y="0"/>
                    <a:pt x="5" y="3"/>
                    <a:pt x="3" y="11"/>
                  </a:cubicBezTo>
                  <a:cubicBezTo>
                    <a:pt x="2" y="19"/>
                    <a:pt x="0" y="64"/>
                    <a:pt x="0" y="64"/>
                  </a:cubicBezTo>
                  <a:cubicBezTo>
                    <a:pt x="13" y="70"/>
                    <a:pt x="13" y="70"/>
                    <a:pt x="13" y="70"/>
                  </a:cubicBezTo>
                  <a:cubicBezTo>
                    <a:pt x="13" y="70"/>
                    <a:pt x="11" y="22"/>
                    <a:pt x="15" y="15"/>
                  </a:cubicBezTo>
                  <a:cubicBezTo>
                    <a:pt x="19" y="8"/>
                    <a:pt x="38" y="19"/>
                    <a:pt x="44" y="19"/>
                  </a:cubicBezTo>
                  <a:cubicBezTo>
                    <a:pt x="56" y="19"/>
                    <a:pt x="51" y="19"/>
                    <a:pt x="51" y="19"/>
                  </a:cubicBezTo>
                  <a:cubicBezTo>
                    <a:pt x="51" y="10"/>
                    <a:pt x="51" y="10"/>
                    <a:pt x="51" y="10"/>
                  </a:cubicBezTo>
                  <a:lnTo>
                    <a:pt x="40" y="8"/>
                  </a:ln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1" name="îṥlíḍe"/>
            <p:cNvSpPr/>
            <p:nvPr/>
          </p:nvSpPr>
          <p:spPr bwMode="auto">
            <a:xfrm>
              <a:off x="6988176" y="28225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2" name="ïş1îḍê"/>
            <p:cNvSpPr/>
            <p:nvPr/>
          </p:nvSpPr>
          <p:spPr bwMode="auto">
            <a:xfrm>
              <a:off x="6988176" y="28225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3" name="ïslîḍè"/>
            <p:cNvSpPr/>
            <p:nvPr/>
          </p:nvSpPr>
          <p:spPr bwMode="auto">
            <a:xfrm>
              <a:off x="6446838" y="2141538"/>
              <a:ext cx="722313" cy="442913"/>
            </a:xfrm>
            <a:custGeom>
              <a:avLst/>
              <a:gdLst>
                <a:gd name="T0" fmla="*/ 11 w 251"/>
                <a:gd name="T1" fmla="*/ 154 h 154"/>
                <a:gd name="T2" fmla="*/ 251 w 251"/>
                <a:gd name="T3" fmla="*/ 102 h 154"/>
                <a:gd name="T4" fmla="*/ 250 w 251"/>
                <a:gd name="T5" fmla="*/ 97 h 154"/>
                <a:gd name="T6" fmla="*/ 199 w 251"/>
                <a:gd name="T7" fmla="*/ 21 h 154"/>
                <a:gd name="T8" fmla="*/ 129 w 251"/>
                <a:gd name="T9" fmla="*/ 0 h 154"/>
                <a:gd name="T10" fmla="*/ 109 w 251"/>
                <a:gd name="T11" fmla="*/ 2 h 154"/>
                <a:gd name="T12" fmla="*/ 89 w 251"/>
                <a:gd name="T13" fmla="*/ 8 h 154"/>
                <a:gd name="T14" fmla="*/ 9 w 251"/>
                <a:gd name="T15" fmla="*/ 142 h 154"/>
                <a:gd name="T16" fmla="*/ 11 w 251"/>
                <a:gd name="T1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154">
                  <a:moveTo>
                    <a:pt x="11" y="154"/>
                  </a:moveTo>
                  <a:cubicBezTo>
                    <a:pt x="251" y="102"/>
                    <a:pt x="251" y="102"/>
                    <a:pt x="251" y="102"/>
                  </a:cubicBezTo>
                  <a:cubicBezTo>
                    <a:pt x="250" y="97"/>
                    <a:pt x="250" y="97"/>
                    <a:pt x="250" y="97"/>
                  </a:cubicBezTo>
                  <a:cubicBezTo>
                    <a:pt x="243" y="65"/>
                    <a:pt x="224" y="38"/>
                    <a:pt x="199" y="21"/>
                  </a:cubicBezTo>
                  <a:cubicBezTo>
                    <a:pt x="179" y="8"/>
                    <a:pt x="154" y="0"/>
                    <a:pt x="129" y="0"/>
                  </a:cubicBezTo>
                  <a:cubicBezTo>
                    <a:pt x="122" y="0"/>
                    <a:pt x="116" y="1"/>
                    <a:pt x="109" y="2"/>
                  </a:cubicBezTo>
                  <a:cubicBezTo>
                    <a:pt x="102" y="3"/>
                    <a:pt x="95" y="5"/>
                    <a:pt x="89" y="8"/>
                  </a:cubicBezTo>
                  <a:cubicBezTo>
                    <a:pt x="35" y="27"/>
                    <a:pt x="0" y="83"/>
                    <a:pt x="9" y="142"/>
                  </a:cubicBezTo>
                  <a:lnTo>
                    <a:pt x="11" y="154"/>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4" name="ïṧ1îḑe"/>
            <p:cNvSpPr/>
            <p:nvPr/>
          </p:nvSpPr>
          <p:spPr bwMode="auto">
            <a:xfrm>
              <a:off x="6570663" y="2420938"/>
              <a:ext cx="890588" cy="142875"/>
            </a:xfrm>
            <a:custGeom>
              <a:avLst/>
              <a:gdLst>
                <a:gd name="T0" fmla="*/ 207 w 309"/>
                <a:gd name="T1" fmla="*/ 0 h 50"/>
                <a:gd name="T2" fmla="*/ 0 w 309"/>
                <a:gd name="T3" fmla="*/ 50 h 50"/>
                <a:gd name="T4" fmla="*/ 187 w 309"/>
                <a:gd name="T5" fmla="*/ 31 h 50"/>
                <a:gd name="T6" fmla="*/ 207 w 309"/>
                <a:gd name="T7" fmla="*/ 0 h 50"/>
              </a:gdLst>
              <a:ahLst/>
              <a:cxnLst>
                <a:cxn ang="0">
                  <a:pos x="T0" y="T1"/>
                </a:cxn>
                <a:cxn ang="0">
                  <a:pos x="T2" y="T3"/>
                </a:cxn>
                <a:cxn ang="0">
                  <a:pos x="T4" y="T5"/>
                </a:cxn>
                <a:cxn ang="0">
                  <a:pos x="T6" y="T7"/>
                </a:cxn>
              </a:cxnLst>
              <a:rect l="0" t="0" r="r" b="b"/>
              <a:pathLst>
                <a:path w="309" h="50">
                  <a:moveTo>
                    <a:pt x="207" y="0"/>
                  </a:moveTo>
                  <a:cubicBezTo>
                    <a:pt x="0" y="50"/>
                    <a:pt x="0" y="50"/>
                    <a:pt x="0" y="50"/>
                  </a:cubicBezTo>
                  <a:cubicBezTo>
                    <a:pt x="0" y="50"/>
                    <a:pt x="127" y="44"/>
                    <a:pt x="187" y="31"/>
                  </a:cubicBezTo>
                  <a:cubicBezTo>
                    <a:pt x="309" y="6"/>
                    <a:pt x="207" y="0"/>
                    <a:pt x="207" y="0"/>
                  </a:cubicBezTo>
                  <a:close/>
                </a:path>
              </a:pathLst>
            </a:custGeom>
            <a:solidFill>
              <a:srgbClr val="BE92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5" name="iṧľîďè"/>
            <p:cNvSpPr/>
            <p:nvPr/>
          </p:nvSpPr>
          <p:spPr bwMode="auto">
            <a:xfrm>
              <a:off x="6704013" y="2141538"/>
              <a:ext cx="301625" cy="361950"/>
            </a:xfrm>
            <a:custGeom>
              <a:avLst/>
              <a:gdLst>
                <a:gd name="T0" fmla="*/ 0 w 105"/>
                <a:gd name="T1" fmla="*/ 8 h 126"/>
                <a:gd name="T2" fmla="*/ 36 w 105"/>
                <a:gd name="T3" fmla="*/ 30 h 126"/>
                <a:gd name="T4" fmla="*/ 72 w 105"/>
                <a:gd name="T5" fmla="*/ 122 h 126"/>
                <a:gd name="T6" fmla="*/ 62 w 105"/>
                <a:gd name="T7" fmla="*/ 126 h 126"/>
                <a:gd name="T8" fmla="*/ 72 w 105"/>
                <a:gd name="T9" fmla="*/ 122 h 126"/>
                <a:gd name="T10" fmla="*/ 105 w 105"/>
                <a:gd name="T11" fmla="*/ 109 h 126"/>
                <a:gd name="T12" fmla="*/ 87 w 105"/>
                <a:gd name="T13" fmla="*/ 53 h 126"/>
                <a:gd name="T14" fmla="*/ 40 w 105"/>
                <a:gd name="T15" fmla="*/ 0 h 126"/>
                <a:gd name="T16" fmla="*/ 40 w 105"/>
                <a:gd name="T17" fmla="*/ 0 h 126"/>
                <a:gd name="T18" fmla="*/ 20 w 105"/>
                <a:gd name="T19" fmla="*/ 2 h 126"/>
                <a:gd name="T20" fmla="*/ 0 w 105"/>
                <a:gd name="T21" fmla="*/ 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26">
                  <a:moveTo>
                    <a:pt x="0" y="8"/>
                  </a:moveTo>
                  <a:cubicBezTo>
                    <a:pt x="9" y="8"/>
                    <a:pt x="22" y="14"/>
                    <a:pt x="36" y="30"/>
                  </a:cubicBezTo>
                  <a:cubicBezTo>
                    <a:pt x="64" y="62"/>
                    <a:pt x="70" y="111"/>
                    <a:pt x="72" y="122"/>
                  </a:cubicBezTo>
                  <a:cubicBezTo>
                    <a:pt x="72" y="123"/>
                    <a:pt x="62" y="126"/>
                    <a:pt x="62" y="126"/>
                  </a:cubicBezTo>
                  <a:cubicBezTo>
                    <a:pt x="72" y="122"/>
                    <a:pt x="72" y="122"/>
                    <a:pt x="72" y="122"/>
                  </a:cubicBezTo>
                  <a:cubicBezTo>
                    <a:pt x="105" y="109"/>
                    <a:pt x="105" y="109"/>
                    <a:pt x="105" y="109"/>
                  </a:cubicBezTo>
                  <a:cubicBezTo>
                    <a:pt x="105" y="109"/>
                    <a:pt x="101" y="85"/>
                    <a:pt x="87" y="53"/>
                  </a:cubicBezTo>
                  <a:cubicBezTo>
                    <a:pt x="74" y="21"/>
                    <a:pt x="40" y="0"/>
                    <a:pt x="40" y="0"/>
                  </a:cubicBezTo>
                  <a:cubicBezTo>
                    <a:pt x="40" y="0"/>
                    <a:pt x="40" y="0"/>
                    <a:pt x="40" y="0"/>
                  </a:cubicBezTo>
                  <a:cubicBezTo>
                    <a:pt x="33" y="0"/>
                    <a:pt x="27" y="1"/>
                    <a:pt x="20" y="2"/>
                  </a:cubicBezTo>
                  <a:cubicBezTo>
                    <a:pt x="13" y="3"/>
                    <a:pt x="6" y="5"/>
                    <a:pt x="0" y="8"/>
                  </a:cubicBezTo>
                  <a:close/>
                </a:path>
              </a:pathLst>
            </a:custGeom>
            <a:solidFill>
              <a:srgbClr val="BE92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6" name="ïŝ1ïḋé"/>
            <p:cNvSpPr/>
            <p:nvPr/>
          </p:nvSpPr>
          <p:spPr bwMode="auto">
            <a:xfrm>
              <a:off x="6357938" y="3109913"/>
              <a:ext cx="212725" cy="396875"/>
            </a:xfrm>
            <a:custGeom>
              <a:avLst/>
              <a:gdLst>
                <a:gd name="T0" fmla="*/ 0 w 74"/>
                <a:gd name="T1" fmla="*/ 138 h 138"/>
                <a:gd name="T2" fmla="*/ 74 w 74"/>
                <a:gd name="T3" fmla="*/ 138 h 138"/>
                <a:gd name="T4" fmla="*/ 74 w 74"/>
                <a:gd name="T5" fmla="*/ 0 h 138"/>
                <a:gd name="T6" fmla="*/ 74 w 74"/>
                <a:gd name="T7" fmla="*/ 0 h 138"/>
                <a:gd name="T8" fmla="*/ 0 w 74"/>
                <a:gd name="T9" fmla="*/ 74 h 138"/>
                <a:gd name="T10" fmla="*/ 0 w 74"/>
                <a:gd name="T11" fmla="*/ 138 h 138"/>
              </a:gdLst>
              <a:ahLst/>
              <a:cxnLst>
                <a:cxn ang="0">
                  <a:pos x="T0" y="T1"/>
                </a:cxn>
                <a:cxn ang="0">
                  <a:pos x="T2" y="T3"/>
                </a:cxn>
                <a:cxn ang="0">
                  <a:pos x="T4" y="T5"/>
                </a:cxn>
                <a:cxn ang="0">
                  <a:pos x="T6" y="T7"/>
                </a:cxn>
                <a:cxn ang="0">
                  <a:pos x="T8" y="T9"/>
                </a:cxn>
                <a:cxn ang="0">
                  <a:pos x="T10" y="T11"/>
                </a:cxn>
              </a:cxnLst>
              <a:rect l="0" t="0" r="r" b="b"/>
              <a:pathLst>
                <a:path w="74" h="138">
                  <a:moveTo>
                    <a:pt x="0" y="138"/>
                  </a:moveTo>
                  <a:cubicBezTo>
                    <a:pt x="74" y="138"/>
                    <a:pt x="74" y="138"/>
                    <a:pt x="74" y="138"/>
                  </a:cubicBezTo>
                  <a:cubicBezTo>
                    <a:pt x="74" y="0"/>
                    <a:pt x="74" y="0"/>
                    <a:pt x="74" y="0"/>
                  </a:cubicBezTo>
                  <a:cubicBezTo>
                    <a:pt x="74" y="0"/>
                    <a:pt x="74" y="0"/>
                    <a:pt x="74" y="0"/>
                  </a:cubicBezTo>
                  <a:cubicBezTo>
                    <a:pt x="33" y="0"/>
                    <a:pt x="0" y="33"/>
                    <a:pt x="0" y="74"/>
                  </a:cubicBezTo>
                  <a:lnTo>
                    <a:pt x="0" y="138"/>
                  </a:lnTo>
                  <a:close/>
                </a:path>
              </a:pathLst>
            </a:custGeom>
            <a:solidFill>
              <a:srgbClr val="EFEE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7" name="îṧḻiḋê"/>
            <p:cNvSpPr/>
            <p:nvPr/>
          </p:nvSpPr>
          <p:spPr bwMode="auto">
            <a:xfrm>
              <a:off x="7267576" y="3109913"/>
              <a:ext cx="209550" cy="396875"/>
            </a:xfrm>
            <a:custGeom>
              <a:avLst/>
              <a:gdLst>
                <a:gd name="T0" fmla="*/ 73 w 73"/>
                <a:gd name="T1" fmla="*/ 138 h 138"/>
                <a:gd name="T2" fmla="*/ 0 w 73"/>
                <a:gd name="T3" fmla="*/ 138 h 138"/>
                <a:gd name="T4" fmla="*/ 0 w 73"/>
                <a:gd name="T5" fmla="*/ 0 h 138"/>
                <a:gd name="T6" fmla="*/ 0 w 73"/>
                <a:gd name="T7" fmla="*/ 0 h 138"/>
                <a:gd name="T8" fmla="*/ 73 w 73"/>
                <a:gd name="T9" fmla="*/ 74 h 138"/>
                <a:gd name="T10" fmla="*/ 73 w 73"/>
                <a:gd name="T11" fmla="*/ 138 h 138"/>
              </a:gdLst>
              <a:ahLst/>
              <a:cxnLst>
                <a:cxn ang="0">
                  <a:pos x="T0" y="T1"/>
                </a:cxn>
                <a:cxn ang="0">
                  <a:pos x="T2" y="T3"/>
                </a:cxn>
                <a:cxn ang="0">
                  <a:pos x="T4" y="T5"/>
                </a:cxn>
                <a:cxn ang="0">
                  <a:pos x="T6" y="T7"/>
                </a:cxn>
                <a:cxn ang="0">
                  <a:pos x="T8" y="T9"/>
                </a:cxn>
                <a:cxn ang="0">
                  <a:pos x="T10" y="T11"/>
                </a:cxn>
              </a:cxnLst>
              <a:rect l="0" t="0" r="r" b="b"/>
              <a:pathLst>
                <a:path w="73" h="138">
                  <a:moveTo>
                    <a:pt x="73" y="138"/>
                  </a:moveTo>
                  <a:cubicBezTo>
                    <a:pt x="0" y="138"/>
                    <a:pt x="0" y="138"/>
                    <a:pt x="0" y="138"/>
                  </a:cubicBezTo>
                  <a:cubicBezTo>
                    <a:pt x="0" y="0"/>
                    <a:pt x="0" y="0"/>
                    <a:pt x="0" y="0"/>
                  </a:cubicBezTo>
                  <a:cubicBezTo>
                    <a:pt x="0" y="0"/>
                    <a:pt x="0" y="0"/>
                    <a:pt x="0" y="0"/>
                  </a:cubicBezTo>
                  <a:cubicBezTo>
                    <a:pt x="40" y="0"/>
                    <a:pt x="73" y="33"/>
                    <a:pt x="73" y="74"/>
                  </a:cubicBezTo>
                  <a:lnTo>
                    <a:pt x="73" y="138"/>
                  </a:lnTo>
                  <a:close/>
                </a:path>
              </a:pathLst>
            </a:custGeom>
            <a:solidFill>
              <a:srgbClr val="EFEE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8" name="îŝlíḍe"/>
            <p:cNvSpPr/>
            <p:nvPr/>
          </p:nvSpPr>
          <p:spPr bwMode="auto">
            <a:xfrm>
              <a:off x="5819776" y="3286126"/>
              <a:ext cx="1301750" cy="979488"/>
            </a:xfrm>
            <a:custGeom>
              <a:avLst/>
              <a:gdLst>
                <a:gd name="T0" fmla="*/ 707 w 820"/>
                <a:gd name="T1" fmla="*/ 617 h 617"/>
                <a:gd name="T2" fmla="*/ 111 w 820"/>
                <a:gd name="T3" fmla="*/ 617 h 617"/>
                <a:gd name="T4" fmla="*/ 0 w 820"/>
                <a:gd name="T5" fmla="*/ 0 h 617"/>
                <a:gd name="T6" fmla="*/ 820 w 820"/>
                <a:gd name="T7" fmla="*/ 0 h 617"/>
                <a:gd name="T8" fmla="*/ 707 w 820"/>
                <a:gd name="T9" fmla="*/ 617 h 617"/>
              </a:gdLst>
              <a:ahLst/>
              <a:cxnLst>
                <a:cxn ang="0">
                  <a:pos x="T0" y="T1"/>
                </a:cxn>
                <a:cxn ang="0">
                  <a:pos x="T2" y="T3"/>
                </a:cxn>
                <a:cxn ang="0">
                  <a:pos x="T4" y="T5"/>
                </a:cxn>
                <a:cxn ang="0">
                  <a:pos x="T6" y="T7"/>
                </a:cxn>
                <a:cxn ang="0">
                  <a:pos x="T8" y="T9"/>
                </a:cxn>
              </a:cxnLst>
              <a:rect l="0" t="0" r="r" b="b"/>
              <a:pathLst>
                <a:path w="820" h="617">
                  <a:moveTo>
                    <a:pt x="707" y="617"/>
                  </a:moveTo>
                  <a:lnTo>
                    <a:pt x="111" y="617"/>
                  </a:lnTo>
                  <a:lnTo>
                    <a:pt x="0" y="0"/>
                  </a:lnTo>
                  <a:lnTo>
                    <a:pt x="820" y="0"/>
                  </a:lnTo>
                  <a:lnTo>
                    <a:pt x="707" y="617"/>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9" name="íṩḷíde"/>
            <p:cNvSpPr/>
            <p:nvPr/>
          </p:nvSpPr>
          <p:spPr bwMode="auto">
            <a:xfrm>
              <a:off x="5964238" y="3392488"/>
              <a:ext cx="1012825" cy="763588"/>
            </a:xfrm>
            <a:custGeom>
              <a:avLst/>
              <a:gdLst>
                <a:gd name="T0" fmla="*/ 551 w 638"/>
                <a:gd name="T1" fmla="*/ 481 h 481"/>
                <a:gd name="T2" fmla="*/ 87 w 638"/>
                <a:gd name="T3" fmla="*/ 481 h 481"/>
                <a:gd name="T4" fmla="*/ 0 w 638"/>
                <a:gd name="T5" fmla="*/ 0 h 481"/>
                <a:gd name="T6" fmla="*/ 638 w 638"/>
                <a:gd name="T7" fmla="*/ 0 h 481"/>
                <a:gd name="T8" fmla="*/ 551 w 638"/>
                <a:gd name="T9" fmla="*/ 481 h 481"/>
              </a:gdLst>
              <a:ahLst/>
              <a:cxnLst>
                <a:cxn ang="0">
                  <a:pos x="T0" y="T1"/>
                </a:cxn>
                <a:cxn ang="0">
                  <a:pos x="T2" y="T3"/>
                </a:cxn>
                <a:cxn ang="0">
                  <a:pos x="T4" y="T5"/>
                </a:cxn>
                <a:cxn ang="0">
                  <a:pos x="T6" y="T7"/>
                </a:cxn>
                <a:cxn ang="0">
                  <a:pos x="T8" y="T9"/>
                </a:cxn>
              </a:cxnLst>
              <a:rect l="0" t="0" r="r" b="b"/>
              <a:pathLst>
                <a:path w="638" h="481">
                  <a:moveTo>
                    <a:pt x="551" y="481"/>
                  </a:moveTo>
                  <a:lnTo>
                    <a:pt x="87" y="481"/>
                  </a:lnTo>
                  <a:lnTo>
                    <a:pt x="0" y="0"/>
                  </a:lnTo>
                  <a:lnTo>
                    <a:pt x="638" y="0"/>
                  </a:lnTo>
                  <a:lnTo>
                    <a:pt x="551" y="481"/>
                  </a:lnTo>
                  <a:close/>
                </a:path>
              </a:pathLst>
            </a:custGeom>
            <a:solidFill>
              <a:srgbClr val="AEA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0" name="iSḻidé"/>
            <p:cNvSpPr/>
            <p:nvPr/>
          </p:nvSpPr>
          <p:spPr bwMode="auto">
            <a:xfrm>
              <a:off x="6980238" y="3506788"/>
              <a:ext cx="436563" cy="428625"/>
            </a:xfrm>
            <a:custGeom>
              <a:avLst/>
              <a:gdLst>
                <a:gd name="T0" fmla="*/ 152 w 152"/>
                <a:gd name="T1" fmla="*/ 0 h 149"/>
                <a:gd name="T2" fmla="*/ 152 w 152"/>
                <a:gd name="T3" fmla="*/ 119 h 149"/>
                <a:gd name="T4" fmla="*/ 122 w 152"/>
                <a:gd name="T5" fmla="*/ 149 h 149"/>
                <a:gd name="T6" fmla="*/ 4 w 152"/>
                <a:gd name="T7" fmla="*/ 149 h 149"/>
                <a:gd name="T8" fmla="*/ 0 w 152"/>
                <a:gd name="T9" fmla="*/ 79 h 149"/>
                <a:gd name="T10" fmla="*/ 71 w 152"/>
                <a:gd name="T11" fmla="*/ 77 h 149"/>
                <a:gd name="T12" fmla="*/ 100 w 152"/>
                <a:gd name="T13" fmla="*/ 47 h 149"/>
                <a:gd name="T14" fmla="*/ 100 w 152"/>
                <a:gd name="T15" fmla="*/ 0 h 149"/>
                <a:gd name="T16" fmla="*/ 152 w 152"/>
                <a:gd name="T17"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49">
                  <a:moveTo>
                    <a:pt x="152" y="0"/>
                  </a:moveTo>
                  <a:cubicBezTo>
                    <a:pt x="152" y="119"/>
                    <a:pt x="152" y="119"/>
                    <a:pt x="152" y="119"/>
                  </a:cubicBezTo>
                  <a:cubicBezTo>
                    <a:pt x="152" y="135"/>
                    <a:pt x="139" y="149"/>
                    <a:pt x="122" y="149"/>
                  </a:cubicBezTo>
                  <a:cubicBezTo>
                    <a:pt x="4" y="149"/>
                    <a:pt x="4" y="149"/>
                    <a:pt x="4" y="149"/>
                  </a:cubicBezTo>
                  <a:cubicBezTo>
                    <a:pt x="0" y="79"/>
                    <a:pt x="0" y="79"/>
                    <a:pt x="0" y="79"/>
                  </a:cubicBezTo>
                  <a:cubicBezTo>
                    <a:pt x="71" y="77"/>
                    <a:pt x="71" y="77"/>
                    <a:pt x="71" y="77"/>
                  </a:cubicBezTo>
                  <a:cubicBezTo>
                    <a:pt x="87" y="77"/>
                    <a:pt x="100" y="64"/>
                    <a:pt x="100" y="47"/>
                  </a:cubicBezTo>
                  <a:cubicBezTo>
                    <a:pt x="100" y="0"/>
                    <a:pt x="100" y="0"/>
                    <a:pt x="100" y="0"/>
                  </a:cubicBezTo>
                  <a:lnTo>
                    <a:pt x="152" y="0"/>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1" name="î$1ïďé"/>
            <p:cNvSpPr/>
            <p:nvPr/>
          </p:nvSpPr>
          <p:spPr bwMode="auto">
            <a:xfrm>
              <a:off x="6942138" y="3716338"/>
              <a:ext cx="173038" cy="57150"/>
            </a:xfrm>
            <a:custGeom>
              <a:avLst/>
              <a:gdLst>
                <a:gd name="T0" fmla="*/ 47 w 60"/>
                <a:gd name="T1" fmla="*/ 20 h 20"/>
                <a:gd name="T2" fmla="*/ 9 w 60"/>
                <a:gd name="T3" fmla="*/ 20 h 20"/>
                <a:gd name="T4" fmla="*/ 1 w 60"/>
                <a:gd name="T5" fmla="*/ 10 h 20"/>
                <a:gd name="T6" fmla="*/ 1 w 60"/>
                <a:gd name="T7" fmla="*/ 10 h 20"/>
                <a:gd name="T8" fmla="*/ 12 w 60"/>
                <a:gd name="T9" fmla="*/ 0 h 20"/>
                <a:gd name="T10" fmla="*/ 51 w 60"/>
                <a:gd name="T11" fmla="*/ 0 h 20"/>
                <a:gd name="T12" fmla="*/ 59 w 60"/>
                <a:gd name="T13" fmla="*/ 10 h 20"/>
                <a:gd name="T14" fmla="*/ 59 w 60"/>
                <a:gd name="T15" fmla="*/ 10 h 20"/>
                <a:gd name="T16" fmla="*/ 47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47" y="20"/>
                  </a:moveTo>
                  <a:cubicBezTo>
                    <a:pt x="9" y="20"/>
                    <a:pt x="9" y="20"/>
                    <a:pt x="9" y="20"/>
                  </a:cubicBezTo>
                  <a:cubicBezTo>
                    <a:pt x="3" y="20"/>
                    <a:pt x="0" y="16"/>
                    <a:pt x="1" y="10"/>
                  </a:cubicBezTo>
                  <a:cubicBezTo>
                    <a:pt x="1" y="10"/>
                    <a:pt x="1" y="10"/>
                    <a:pt x="1" y="10"/>
                  </a:cubicBezTo>
                  <a:cubicBezTo>
                    <a:pt x="2" y="5"/>
                    <a:pt x="7" y="0"/>
                    <a:pt x="12" y="0"/>
                  </a:cubicBezTo>
                  <a:cubicBezTo>
                    <a:pt x="51" y="0"/>
                    <a:pt x="51" y="0"/>
                    <a:pt x="51" y="0"/>
                  </a:cubicBezTo>
                  <a:cubicBezTo>
                    <a:pt x="56" y="0"/>
                    <a:pt x="60" y="5"/>
                    <a:pt x="59" y="10"/>
                  </a:cubicBezTo>
                  <a:cubicBezTo>
                    <a:pt x="59" y="10"/>
                    <a:pt x="59" y="10"/>
                    <a:pt x="59" y="10"/>
                  </a:cubicBezTo>
                  <a:cubicBezTo>
                    <a:pt x="58" y="16"/>
                    <a:pt x="53" y="20"/>
                    <a:pt x="47"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2" name="ïSḷîdé"/>
            <p:cNvSpPr/>
            <p:nvPr/>
          </p:nvSpPr>
          <p:spPr bwMode="auto">
            <a:xfrm>
              <a:off x="6931026" y="3786188"/>
              <a:ext cx="173038" cy="57150"/>
            </a:xfrm>
            <a:custGeom>
              <a:avLst/>
              <a:gdLst>
                <a:gd name="T0" fmla="*/ 47 w 60"/>
                <a:gd name="T1" fmla="*/ 20 h 20"/>
                <a:gd name="T2" fmla="*/ 9 w 60"/>
                <a:gd name="T3" fmla="*/ 20 h 20"/>
                <a:gd name="T4" fmla="*/ 1 w 60"/>
                <a:gd name="T5" fmla="*/ 10 h 20"/>
                <a:gd name="T6" fmla="*/ 1 w 60"/>
                <a:gd name="T7" fmla="*/ 10 h 20"/>
                <a:gd name="T8" fmla="*/ 12 w 60"/>
                <a:gd name="T9" fmla="*/ 0 h 20"/>
                <a:gd name="T10" fmla="*/ 51 w 60"/>
                <a:gd name="T11" fmla="*/ 0 h 20"/>
                <a:gd name="T12" fmla="*/ 59 w 60"/>
                <a:gd name="T13" fmla="*/ 10 h 20"/>
                <a:gd name="T14" fmla="*/ 59 w 60"/>
                <a:gd name="T15" fmla="*/ 10 h 20"/>
                <a:gd name="T16" fmla="*/ 47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47" y="20"/>
                  </a:moveTo>
                  <a:cubicBezTo>
                    <a:pt x="9" y="20"/>
                    <a:pt x="9" y="20"/>
                    <a:pt x="9" y="20"/>
                  </a:cubicBezTo>
                  <a:cubicBezTo>
                    <a:pt x="3" y="20"/>
                    <a:pt x="0" y="15"/>
                    <a:pt x="1" y="10"/>
                  </a:cubicBezTo>
                  <a:cubicBezTo>
                    <a:pt x="1" y="10"/>
                    <a:pt x="1" y="10"/>
                    <a:pt x="1" y="10"/>
                  </a:cubicBezTo>
                  <a:cubicBezTo>
                    <a:pt x="2" y="4"/>
                    <a:pt x="7" y="0"/>
                    <a:pt x="12" y="0"/>
                  </a:cubicBezTo>
                  <a:cubicBezTo>
                    <a:pt x="51" y="0"/>
                    <a:pt x="51" y="0"/>
                    <a:pt x="51" y="0"/>
                  </a:cubicBezTo>
                  <a:cubicBezTo>
                    <a:pt x="56" y="0"/>
                    <a:pt x="60" y="4"/>
                    <a:pt x="59" y="10"/>
                  </a:cubicBezTo>
                  <a:cubicBezTo>
                    <a:pt x="59" y="10"/>
                    <a:pt x="59" y="10"/>
                    <a:pt x="59" y="10"/>
                  </a:cubicBezTo>
                  <a:cubicBezTo>
                    <a:pt x="58" y="15"/>
                    <a:pt x="53" y="20"/>
                    <a:pt x="47"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3" name="íṧļidê"/>
            <p:cNvSpPr/>
            <p:nvPr/>
          </p:nvSpPr>
          <p:spPr bwMode="auto">
            <a:xfrm>
              <a:off x="6919913" y="3851276"/>
              <a:ext cx="171450" cy="58738"/>
            </a:xfrm>
            <a:custGeom>
              <a:avLst/>
              <a:gdLst>
                <a:gd name="T0" fmla="*/ 47 w 60"/>
                <a:gd name="T1" fmla="*/ 20 h 20"/>
                <a:gd name="T2" fmla="*/ 9 w 60"/>
                <a:gd name="T3" fmla="*/ 20 h 20"/>
                <a:gd name="T4" fmla="*/ 1 w 60"/>
                <a:gd name="T5" fmla="*/ 10 h 20"/>
                <a:gd name="T6" fmla="*/ 1 w 60"/>
                <a:gd name="T7" fmla="*/ 10 h 20"/>
                <a:gd name="T8" fmla="*/ 12 w 60"/>
                <a:gd name="T9" fmla="*/ 0 h 20"/>
                <a:gd name="T10" fmla="*/ 51 w 60"/>
                <a:gd name="T11" fmla="*/ 0 h 20"/>
                <a:gd name="T12" fmla="*/ 59 w 60"/>
                <a:gd name="T13" fmla="*/ 10 h 20"/>
                <a:gd name="T14" fmla="*/ 59 w 60"/>
                <a:gd name="T15" fmla="*/ 10 h 20"/>
                <a:gd name="T16" fmla="*/ 47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47" y="20"/>
                  </a:moveTo>
                  <a:cubicBezTo>
                    <a:pt x="9" y="20"/>
                    <a:pt x="9" y="20"/>
                    <a:pt x="9" y="20"/>
                  </a:cubicBezTo>
                  <a:cubicBezTo>
                    <a:pt x="3" y="20"/>
                    <a:pt x="0" y="16"/>
                    <a:pt x="1" y="10"/>
                  </a:cubicBezTo>
                  <a:cubicBezTo>
                    <a:pt x="1" y="10"/>
                    <a:pt x="1" y="10"/>
                    <a:pt x="1" y="10"/>
                  </a:cubicBezTo>
                  <a:cubicBezTo>
                    <a:pt x="1" y="5"/>
                    <a:pt x="7" y="0"/>
                    <a:pt x="12" y="0"/>
                  </a:cubicBezTo>
                  <a:cubicBezTo>
                    <a:pt x="51" y="0"/>
                    <a:pt x="51" y="0"/>
                    <a:pt x="51" y="0"/>
                  </a:cubicBezTo>
                  <a:cubicBezTo>
                    <a:pt x="56" y="0"/>
                    <a:pt x="60" y="5"/>
                    <a:pt x="59" y="10"/>
                  </a:cubicBezTo>
                  <a:cubicBezTo>
                    <a:pt x="59" y="10"/>
                    <a:pt x="59" y="10"/>
                    <a:pt x="59" y="10"/>
                  </a:cubicBezTo>
                  <a:cubicBezTo>
                    <a:pt x="58" y="16"/>
                    <a:pt x="53" y="20"/>
                    <a:pt x="47"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4" name="ïšlíḋé"/>
            <p:cNvSpPr/>
            <p:nvPr/>
          </p:nvSpPr>
          <p:spPr bwMode="auto">
            <a:xfrm>
              <a:off x="6905626" y="3917951"/>
              <a:ext cx="174625" cy="60325"/>
            </a:xfrm>
            <a:custGeom>
              <a:avLst/>
              <a:gdLst>
                <a:gd name="T0" fmla="*/ 48 w 61"/>
                <a:gd name="T1" fmla="*/ 21 h 21"/>
                <a:gd name="T2" fmla="*/ 10 w 61"/>
                <a:gd name="T3" fmla="*/ 21 h 21"/>
                <a:gd name="T4" fmla="*/ 1 w 61"/>
                <a:gd name="T5" fmla="*/ 10 h 21"/>
                <a:gd name="T6" fmla="*/ 1 w 61"/>
                <a:gd name="T7" fmla="*/ 10 h 21"/>
                <a:gd name="T8" fmla="*/ 13 w 61"/>
                <a:gd name="T9" fmla="*/ 0 h 21"/>
                <a:gd name="T10" fmla="*/ 52 w 61"/>
                <a:gd name="T11" fmla="*/ 0 h 21"/>
                <a:gd name="T12" fmla="*/ 60 w 61"/>
                <a:gd name="T13" fmla="*/ 10 h 21"/>
                <a:gd name="T14" fmla="*/ 60 w 61"/>
                <a:gd name="T15" fmla="*/ 10 h 21"/>
                <a:gd name="T16" fmla="*/ 48 w 61"/>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1">
                  <a:moveTo>
                    <a:pt x="48" y="21"/>
                  </a:moveTo>
                  <a:cubicBezTo>
                    <a:pt x="10" y="21"/>
                    <a:pt x="10" y="21"/>
                    <a:pt x="10" y="21"/>
                  </a:cubicBezTo>
                  <a:cubicBezTo>
                    <a:pt x="4" y="21"/>
                    <a:pt x="0" y="16"/>
                    <a:pt x="1" y="10"/>
                  </a:cubicBezTo>
                  <a:cubicBezTo>
                    <a:pt x="1" y="10"/>
                    <a:pt x="1" y="10"/>
                    <a:pt x="1" y="10"/>
                  </a:cubicBezTo>
                  <a:cubicBezTo>
                    <a:pt x="2" y="5"/>
                    <a:pt x="8" y="0"/>
                    <a:pt x="13" y="0"/>
                  </a:cubicBezTo>
                  <a:cubicBezTo>
                    <a:pt x="52" y="0"/>
                    <a:pt x="52" y="0"/>
                    <a:pt x="52" y="0"/>
                  </a:cubicBezTo>
                  <a:cubicBezTo>
                    <a:pt x="57" y="0"/>
                    <a:pt x="61" y="5"/>
                    <a:pt x="60" y="10"/>
                  </a:cubicBezTo>
                  <a:cubicBezTo>
                    <a:pt x="60" y="10"/>
                    <a:pt x="60" y="10"/>
                    <a:pt x="60" y="10"/>
                  </a:cubicBezTo>
                  <a:cubicBezTo>
                    <a:pt x="59" y="16"/>
                    <a:pt x="53" y="21"/>
                    <a:pt x="48" y="2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5" name="îṡļïḓè"/>
            <p:cNvSpPr/>
            <p:nvPr/>
          </p:nvSpPr>
          <p:spPr bwMode="auto">
            <a:xfrm>
              <a:off x="5830888" y="3722688"/>
              <a:ext cx="173038" cy="57150"/>
            </a:xfrm>
            <a:custGeom>
              <a:avLst/>
              <a:gdLst>
                <a:gd name="T0" fmla="*/ 13 w 60"/>
                <a:gd name="T1" fmla="*/ 20 h 20"/>
                <a:gd name="T2" fmla="*/ 51 w 60"/>
                <a:gd name="T3" fmla="*/ 20 h 20"/>
                <a:gd name="T4" fmla="*/ 59 w 60"/>
                <a:gd name="T5" fmla="*/ 10 h 20"/>
                <a:gd name="T6" fmla="*/ 59 w 60"/>
                <a:gd name="T7" fmla="*/ 10 h 20"/>
                <a:gd name="T8" fmla="*/ 47 w 60"/>
                <a:gd name="T9" fmla="*/ 0 h 20"/>
                <a:gd name="T10" fmla="*/ 9 w 60"/>
                <a:gd name="T11" fmla="*/ 0 h 20"/>
                <a:gd name="T12" fmla="*/ 1 w 60"/>
                <a:gd name="T13" fmla="*/ 10 h 20"/>
                <a:gd name="T14" fmla="*/ 1 w 60"/>
                <a:gd name="T15" fmla="*/ 10 h 20"/>
                <a:gd name="T16" fmla="*/ 13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13" y="20"/>
                  </a:moveTo>
                  <a:cubicBezTo>
                    <a:pt x="51" y="20"/>
                    <a:pt x="51" y="20"/>
                    <a:pt x="51" y="20"/>
                  </a:cubicBezTo>
                  <a:cubicBezTo>
                    <a:pt x="56" y="20"/>
                    <a:pt x="60" y="15"/>
                    <a:pt x="59" y="10"/>
                  </a:cubicBezTo>
                  <a:cubicBezTo>
                    <a:pt x="59" y="10"/>
                    <a:pt x="59" y="10"/>
                    <a:pt x="59" y="10"/>
                  </a:cubicBezTo>
                  <a:cubicBezTo>
                    <a:pt x="58" y="4"/>
                    <a:pt x="53" y="0"/>
                    <a:pt x="47" y="0"/>
                  </a:cubicBezTo>
                  <a:cubicBezTo>
                    <a:pt x="9" y="0"/>
                    <a:pt x="9" y="0"/>
                    <a:pt x="9" y="0"/>
                  </a:cubicBezTo>
                  <a:cubicBezTo>
                    <a:pt x="4" y="0"/>
                    <a:pt x="0" y="4"/>
                    <a:pt x="1" y="10"/>
                  </a:cubicBezTo>
                  <a:cubicBezTo>
                    <a:pt x="1" y="10"/>
                    <a:pt x="1" y="10"/>
                    <a:pt x="1" y="10"/>
                  </a:cubicBezTo>
                  <a:cubicBezTo>
                    <a:pt x="2" y="15"/>
                    <a:pt x="7" y="20"/>
                    <a:pt x="13"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6" name="îṩḷíḑe"/>
            <p:cNvSpPr/>
            <p:nvPr/>
          </p:nvSpPr>
          <p:spPr bwMode="auto">
            <a:xfrm>
              <a:off x="5843588" y="3787776"/>
              <a:ext cx="171450" cy="58738"/>
            </a:xfrm>
            <a:custGeom>
              <a:avLst/>
              <a:gdLst>
                <a:gd name="T0" fmla="*/ 13 w 60"/>
                <a:gd name="T1" fmla="*/ 20 h 20"/>
                <a:gd name="T2" fmla="*/ 51 w 60"/>
                <a:gd name="T3" fmla="*/ 20 h 20"/>
                <a:gd name="T4" fmla="*/ 59 w 60"/>
                <a:gd name="T5" fmla="*/ 10 h 20"/>
                <a:gd name="T6" fmla="*/ 59 w 60"/>
                <a:gd name="T7" fmla="*/ 10 h 20"/>
                <a:gd name="T8" fmla="*/ 47 w 60"/>
                <a:gd name="T9" fmla="*/ 0 h 20"/>
                <a:gd name="T10" fmla="*/ 9 w 60"/>
                <a:gd name="T11" fmla="*/ 0 h 20"/>
                <a:gd name="T12" fmla="*/ 1 w 60"/>
                <a:gd name="T13" fmla="*/ 10 h 20"/>
                <a:gd name="T14" fmla="*/ 1 w 60"/>
                <a:gd name="T15" fmla="*/ 10 h 20"/>
                <a:gd name="T16" fmla="*/ 13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13" y="20"/>
                  </a:moveTo>
                  <a:cubicBezTo>
                    <a:pt x="51" y="20"/>
                    <a:pt x="51" y="20"/>
                    <a:pt x="51" y="20"/>
                  </a:cubicBezTo>
                  <a:cubicBezTo>
                    <a:pt x="56" y="20"/>
                    <a:pt x="60" y="16"/>
                    <a:pt x="59" y="10"/>
                  </a:cubicBezTo>
                  <a:cubicBezTo>
                    <a:pt x="59" y="10"/>
                    <a:pt x="59" y="10"/>
                    <a:pt x="59" y="10"/>
                  </a:cubicBezTo>
                  <a:cubicBezTo>
                    <a:pt x="58" y="5"/>
                    <a:pt x="53" y="0"/>
                    <a:pt x="47" y="0"/>
                  </a:cubicBezTo>
                  <a:cubicBezTo>
                    <a:pt x="9" y="0"/>
                    <a:pt x="9" y="0"/>
                    <a:pt x="9" y="0"/>
                  </a:cubicBezTo>
                  <a:cubicBezTo>
                    <a:pt x="4" y="0"/>
                    <a:pt x="0" y="5"/>
                    <a:pt x="1" y="10"/>
                  </a:cubicBezTo>
                  <a:cubicBezTo>
                    <a:pt x="1" y="10"/>
                    <a:pt x="1" y="10"/>
                    <a:pt x="1" y="10"/>
                  </a:cubicBezTo>
                  <a:cubicBezTo>
                    <a:pt x="2" y="16"/>
                    <a:pt x="7" y="20"/>
                    <a:pt x="13"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7" name="ïŝḻíḍè"/>
            <p:cNvSpPr/>
            <p:nvPr/>
          </p:nvSpPr>
          <p:spPr bwMode="auto">
            <a:xfrm>
              <a:off x="5854701" y="3857626"/>
              <a:ext cx="173038" cy="57150"/>
            </a:xfrm>
            <a:custGeom>
              <a:avLst/>
              <a:gdLst>
                <a:gd name="T0" fmla="*/ 13 w 60"/>
                <a:gd name="T1" fmla="*/ 20 h 20"/>
                <a:gd name="T2" fmla="*/ 51 w 60"/>
                <a:gd name="T3" fmla="*/ 20 h 20"/>
                <a:gd name="T4" fmla="*/ 59 w 60"/>
                <a:gd name="T5" fmla="*/ 10 h 20"/>
                <a:gd name="T6" fmla="*/ 59 w 60"/>
                <a:gd name="T7" fmla="*/ 10 h 20"/>
                <a:gd name="T8" fmla="*/ 48 w 60"/>
                <a:gd name="T9" fmla="*/ 0 h 20"/>
                <a:gd name="T10" fmla="*/ 9 w 60"/>
                <a:gd name="T11" fmla="*/ 0 h 20"/>
                <a:gd name="T12" fmla="*/ 1 w 60"/>
                <a:gd name="T13" fmla="*/ 10 h 20"/>
                <a:gd name="T14" fmla="*/ 1 w 60"/>
                <a:gd name="T15" fmla="*/ 10 h 20"/>
                <a:gd name="T16" fmla="*/ 13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13" y="20"/>
                  </a:moveTo>
                  <a:cubicBezTo>
                    <a:pt x="51" y="20"/>
                    <a:pt x="51" y="20"/>
                    <a:pt x="51" y="20"/>
                  </a:cubicBezTo>
                  <a:cubicBezTo>
                    <a:pt x="57" y="20"/>
                    <a:pt x="60" y="15"/>
                    <a:pt x="59" y="10"/>
                  </a:cubicBezTo>
                  <a:cubicBezTo>
                    <a:pt x="59" y="10"/>
                    <a:pt x="59" y="10"/>
                    <a:pt x="59" y="10"/>
                  </a:cubicBezTo>
                  <a:cubicBezTo>
                    <a:pt x="58" y="4"/>
                    <a:pt x="53" y="0"/>
                    <a:pt x="48" y="0"/>
                  </a:cubicBezTo>
                  <a:cubicBezTo>
                    <a:pt x="9" y="0"/>
                    <a:pt x="9" y="0"/>
                    <a:pt x="9" y="0"/>
                  </a:cubicBezTo>
                  <a:cubicBezTo>
                    <a:pt x="4" y="0"/>
                    <a:pt x="0" y="4"/>
                    <a:pt x="1" y="10"/>
                  </a:cubicBezTo>
                  <a:cubicBezTo>
                    <a:pt x="1" y="10"/>
                    <a:pt x="1" y="10"/>
                    <a:pt x="1" y="10"/>
                  </a:cubicBezTo>
                  <a:cubicBezTo>
                    <a:pt x="2" y="15"/>
                    <a:pt x="7" y="20"/>
                    <a:pt x="13"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8" name="iṧľidè"/>
            <p:cNvSpPr/>
            <p:nvPr/>
          </p:nvSpPr>
          <p:spPr bwMode="auto">
            <a:xfrm>
              <a:off x="5865813" y="3924301"/>
              <a:ext cx="173038" cy="57150"/>
            </a:xfrm>
            <a:custGeom>
              <a:avLst/>
              <a:gdLst>
                <a:gd name="T0" fmla="*/ 13 w 60"/>
                <a:gd name="T1" fmla="*/ 20 h 20"/>
                <a:gd name="T2" fmla="*/ 51 w 60"/>
                <a:gd name="T3" fmla="*/ 20 h 20"/>
                <a:gd name="T4" fmla="*/ 59 w 60"/>
                <a:gd name="T5" fmla="*/ 10 h 20"/>
                <a:gd name="T6" fmla="*/ 59 w 60"/>
                <a:gd name="T7" fmla="*/ 10 h 20"/>
                <a:gd name="T8" fmla="*/ 48 w 60"/>
                <a:gd name="T9" fmla="*/ 0 h 20"/>
                <a:gd name="T10" fmla="*/ 9 w 60"/>
                <a:gd name="T11" fmla="*/ 0 h 20"/>
                <a:gd name="T12" fmla="*/ 1 w 60"/>
                <a:gd name="T13" fmla="*/ 10 h 20"/>
                <a:gd name="T14" fmla="*/ 1 w 60"/>
                <a:gd name="T15" fmla="*/ 10 h 20"/>
                <a:gd name="T16" fmla="*/ 13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13" y="20"/>
                  </a:moveTo>
                  <a:cubicBezTo>
                    <a:pt x="51" y="20"/>
                    <a:pt x="51" y="20"/>
                    <a:pt x="51" y="20"/>
                  </a:cubicBezTo>
                  <a:cubicBezTo>
                    <a:pt x="57" y="20"/>
                    <a:pt x="60" y="16"/>
                    <a:pt x="59" y="10"/>
                  </a:cubicBezTo>
                  <a:cubicBezTo>
                    <a:pt x="59" y="10"/>
                    <a:pt x="59" y="10"/>
                    <a:pt x="59" y="10"/>
                  </a:cubicBezTo>
                  <a:cubicBezTo>
                    <a:pt x="58" y="5"/>
                    <a:pt x="53" y="0"/>
                    <a:pt x="48" y="0"/>
                  </a:cubicBezTo>
                  <a:cubicBezTo>
                    <a:pt x="9" y="0"/>
                    <a:pt x="9" y="0"/>
                    <a:pt x="9" y="0"/>
                  </a:cubicBezTo>
                  <a:cubicBezTo>
                    <a:pt x="4" y="0"/>
                    <a:pt x="0" y="5"/>
                    <a:pt x="1" y="10"/>
                  </a:cubicBezTo>
                  <a:cubicBezTo>
                    <a:pt x="1" y="10"/>
                    <a:pt x="1" y="10"/>
                    <a:pt x="1" y="10"/>
                  </a:cubicBezTo>
                  <a:cubicBezTo>
                    <a:pt x="2" y="16"/>
                    <a:pt x="7" y="20"/>
                    <a:pt x="13"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9" name="íSḻiḋe"/>
            <p:cNvSpPr/>
            <p:nvPr/>
          </p:nvSpPr>
          <p:spPr bwMode="auto">
            <a:xfrm>
              <a:off x="6383338" y="4883151"/>
              <a:ext cx="539750" cy="889000"/>
            </a:xfrm>
            <a:custGeom>
              <a:avLst/>
              <a:gdLst>
                <a:gd name="T0" fmla="*/ 187 w 187"/>
                <a:gd name="T1" fmla="*/ 0 h 309"/>
                <a:gd name="T2" fmla="*/ 55 w 187"/>
                <a:gd name="T3" fmla="*/ 0 h 309"/>
                <a:gd name="T4" fmla="*/ 83 w 187"/>
                <a:gd name="T5" fmla="*/ 230 h 309"/>
                <a:gd name="T6" fmla="*/ 48 w 187"/>
                <a:gd name="T7" fmla="*/ 240 h 309"/>
                <a:gd name="T8" fmla="*/ 0 w 187"/>
                <a:gd name="T9" fmla="*/ 309 h 309"/>
                <a:gd name="T10" fmla="*/ 0 w 187"/>
                <a:gd name="T11" fmla="*/ 309 h 309"/>
                <a:gd name="T12" fmla="*/ 171 w 187"/>
                <a:gd name="T13" fmla="*/ 309 h 309"/>
                <a:gd name="T14" fmla="*/ 187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187" y="0"/>
                  </a:moveTo>
                  <a:cubicBezTo>
                    <a:pt x="55" y="0"/>
                    <a:pt x="55" y="0"/>
                    <a:pt x="55" y="0"/>
                  </a:cubicBezTo>
                  <a:cubicBezTo>
                    <a:pt x="83" y="230"/>
                    <a:pt x="83" y="230"/>
                    <a:pt x="83" y="230"/>
                  </a:cubicBezTo>
                  <a:cubicBezTo>
                    <a:pt x="48" y="240"/>
                    <a:pt x="48" y="240"/>
                    <a:pt x="48" y="240"/>
                  </a:cubicBezTo>
                  <a:cubicBezTo>
                    <a:pt x="19" y="249"/>
                    <a:pt x="0" y="277"/>
                    <a:pt x="0" y="309"/>
                  </a:cubicBezTo>
                  <a:cubicBezTo>
                    <a:pt x="0" y="309"/>
                    <a:pt x="0" y="309"/>
                    <a:pt x="0" y="309"/>
                  </a:cubicBezTo>
                  <a:cubicBezTo>
                    <a:pt x="171" y="309"/>
                    <a:pt x="171" y="309"/>
                    <a:pt x="171" y="309"/>
                  </a:cubicBezTo>
                  <a:lnTo>
                    <a:pt x="187"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0" name="íśḻíḋè"/>
            <p:cNvSpPr/>
            <p:nvPr/>
          </p:nvSpPr>
          <p:spPr bwMode="auto">
            <a:xfrm>
              <a:off x="6743701" y="4883151"/>
              <a:ext cx="179388" cy="889000"/>
            </a:xfrm>
            <a:custGeom>
              <a:avLst/>
              <a:gdLst>
                <a:gd name="T0" fmla="*/ 0 w 113"/>
                <a:gd name="T1" fmla="*/ 0 h 560"/>
                <a:gd name="T2" fmla="*/ 0 w 113"/>
                <a:gd name="T3" fmla="*/ 560 h 560"/>
                <a:gd name="T4" fmla="*/ 84 w 113"/>
                <a:gd name="T5" fmla="*/ 560 h 560"/>
                <a:gd name="T6" fmla="*/ 113 w 113"/>
                <a:gd name="T7" fmla="*/ 0 h 560"/>
                <a:gd name="T8" fmla="*/ 0 w 113"/>
                <a:gd name="T9" fmla="*/ 0 h 560"/>
              </a:gdLst>
              <a:ahLst/>
              <a:cxnLst>
                <a:cxn ang="0">
                  <a:pos x="T0" y="T1"/>
                </a:cxn>
                <a:cxn ang="0">
                  <a:pos x="T2" y="T3"/>
                </a:cxn>
                <a:cxn ang="0">
                  <a:pos x="T4" y="T5"/>
                </a:cxn>
                <a:cxn ang="0">
                  <a:pos x="T6" y="T7"/>
                </a:cxn>
                <a:cxn ang="0">
                  <a:pos x="T8" y="T9"/>
                </a:cxn>
              </a:cxnLst>
              <a:rect l="0" t="0" r="r" b="b"/>
              <a:pathLst>
                <a:path w="113" h="560">
                  <a:moveTo>
                    <a:pt x="0" y="0"/>
                  </a:moveTo>
                  <a:lnTo>
                    <a:pt x="0" y="560"/>
                  </a:lnTo>
                  <a:lnTo>
                    <a:pt x="84" y="560"/>
                  </a:lnTo>
                  <a:lnTo>
                    <a:pt x="113" y="0"/>
                  </a:lnTo>
                  <a:lnTo>
                    <a:pt x="0"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1" name="išlîďé"/>
            <p:cNvSpPr/>
            <p:nvPr/>
          </p:nvSpPr>
          <p:spPr bwMode="auto">
            <a:xfrm>
              <a:off x="6980238" y="4883151"/>
              <a:ext cx="538163" cy="889000"/>
            </a:xfrm>
            <a:custGeom>
              <a:avLst/>
              <a:gdLst>
                <a:gd name="T0" fmla="*/ 0 w 187"/>
                <a:gd name="T1" fmla="*/ 0 h 309"/>
                <a:gd name="T2" fmla="*/ 132 w 187"/>
                <a:gd name="T3" fmla="*/ 0 h 309"/>
                <a:gd name="T4" fmla="*/ 103 w 187"/>
                <a:gd name="T5" fmla="*/ 230 h 309"/>
                <a:gd name="T6" fmla="*/ 139 w 187"/>
                <a:gd name="T7" fmla="*/ 240 h 309"/>
                <a:gd name="T8" fmla="*/ 187 w 187"/>
                <a:gd name="T9" fmla="*/ 309 h 309"/>
                <a:gd name="T10" fmla="*/ 187 w 187"/>
                <a:gd name="T11" fmla="*/ 309 h 309"/>
                <a:gd name="T12" fmla="*/ 16 w 187"/>
                <a:gd name="T13" fmla="*/ 309 h 309"/>
                <a:gd name="T14" fmla="*/ 0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0" y="0"/>
                  </a:moveTo>
                  <a:cubicBezTo>
                    <a:pt x="132" y="0"/>
                    <a:pt x="132" y="0"/>
                    <a:pt x="132" y="0"/>
                  </a:cubicBezTo>
                  <a:cubicBezTo>
                    <a:pt x="103" y="230"/>
                    <a:pt x="103" y="230"/>
                    <a:pt x="103" y="230"/>
                  </a:cubicBezTo>
                  <a:cubicBezTo>
                    <a:pt x="139" y="240"/>
                    <a:pt x="139" y="240"/>
                    <a:pt x="139" y="240"/>
                  </a:cubicBezTo>
                  <a:cubicBezTo>
                    <a:pt x="167" y="249"/>
                    <a:pt x="187" y="277"/>
                    <a:pt x="187" y="309"/>
                  </a:cubicBezTo>
                  <a:cubicBezTo>
                    <a:pt x="187" y="309"/>
                    <a:pt x="187" y="309"/>
                    <a:pt x="187" y="309"/>
                  </a:cubicBezTo>
                  <a:cubicBezTo>
                    <a:pt x="16" y="309"/>
                    <a:pt x="16" y="309"/>
                    <a:pt x="16" y="309"/>
                  </a:cubicBezTo>
                  <a:lnTo>
                    <a:pt x="0"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2" name="ïslîdè"/>
            <p:cNvSpPr/>
            <p:nvPr/>
          </p:nvSpPr>
          <p:spPr bwMode="auto">
            <a:xfrm>
              <a:off x="6980238" y="4883151"/>
              <a:ext cx="166688" cy="889000"/>
            </a:xfrm>
            <a:custGeom>
              <a:avLst/>
              <a:gdLst>
                <a:gd name="T0" fmla="*/ 105 w 105"/>
                <a:gd name="T1" fmla="*/ 0 h 560"/>
                <a:gd name="T2" fmla="*/ 0 w 105"/>
                <a:gd name="T3" fmla="*/ 0 h 560"/>
                <a:gd name="T4" fmla="*/ 29 w 105"/>
                <a:gd name="T5" fmla="*/ 560 h 560"/>
                <a:gd name="T6" fmla="*/ 105 w 105"/>
                <a:gd name="T7" fmla="*/ 560 h 560"/>
                <a:gd name="T8" fmla="*/ 105 w 105"/>
                <a:gd name="T9" fmla="*/ 0 h 560"/>
              </a:gdLst>
              <a:ahLst/>
              <a:cxnLst>
                <a:cxn ang="0">
                  <a:pos x="T0" y="T1"/>
                </a:cxn>
                <a:cxn ang="0">
                  <a:pos x="T2" y="T3"/>
                </a:cxn>
                <a:cxn ang="0">
                  <a:pos x="T4" y="T5"/>
                </a:cxn>
                <a:cxn ang="0">
                  <a:pos x="T6" y="T7"/>
                </a:cxn>
                <a:cxn ang="0">
                  <a:pos x="T8" y="T9"/>
                </a:cxn>
              </a:cxnLst>
              <a:rect l="0" t="0" r="r" b="b"/>
              <a:pathLst>
                <a:path w="105" h="560">
                  <a:moveTo>
                    <a:pt x="105" y="0"/>
                  </a:moveTo>
                  <a:lnTo>
                    <a:pt x="0" y="0"/>
                  </a:lnTo>
                  <a:lnTo>
                    <a:pt x="29" y="560"/>
                  </a:lnTo>
                  <a:lnTo>
                    <a:pt x="105" y="560"/>
                  </a:lnTo>
                  <a:lnTo>
                    <a:pt x="105"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3" name="ïṡľïḋè"/>
            <p:cNvSpPr/>
            <p:nvPr/>
          </p:nvSpPr>
          <p:spPr bwMode="auto">
            <a:xfrm>
              <a:off x="4078288" y="5651501"/>
              <a:ext cx="1589088" cy="223838"/>
            </a:xfrm>
            <a:prstGeom prst="ellipse">
              <a:avLst/>
            </a:prstGeom>
            <a:solidFill>
              <a:srgbClr val="5335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4" name="iṡľíḑé"/>
            <p:cNvSpPr/>
            <p:nvPr/>
          </p:nvSpPr>
          <p:spPr bwMode="auto">
            <a:xfrm>
              <a:off x="4567238" y="4081463"/>
              <a:ext cx="611188" cy="301625"/>
            </a:xfrm>
            <a:prstGeom prst="rect">
              <a:avLst/>
            </a:prstGeom>
            <a:solidFill>
              <a:srgbClr val="38376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45" name="íṥlíde"/>
            <p:cNvSpPr/>
            <p:nvPr/>
          </p:nvSpPr>
          <p:spPr bwMode="auto">
            <a:xfrm>
              <a:off x="4567238" y="4081463"/>
              <a:ext cx="611188" cy="63500"/>
            </a:xfrm>
            <a:prstGeom prst="rect">
              <a:avLst/>
            </a:prstGeom>
            <a:solidFill>
              <a:srgbClr val="0D232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46" name="iṩľíḍé"/>
            <p:cNvSpPr/>
            <p:nvPr/>
          </p:nvSpPr>
          <p:spPr bwMode="auto">
            <a:xfrm>
              <a:off x="4567238" y="4265613"/>
              <a:ext cx="268288" cy="1239838"/>
            </a:xfrm>
            <a:custGeom>
              <a:avLst/>
              <a:gdLst>
                <a:gd name="T0" fmla="*/ 0 w 169"/>
                <a:gd name="T1" fmla="*/ 781 h 781"/>
                <a:gd name="T2" fmla="*/ 111 w 169"/>
                <a:gd name="T3" fmla="*/ 781 h 781"/>
                <a:gd name="T4" fmla="*/ 169 w 169"/>
                <a:gd name="T5" fmla="*/ 0 h 781"/>
                <a:gd name="T6" fmla="*/ 0 w 169"/>
                <a:gd name="T7" fmla="*/ 0 h 781"/>
                <a:gd name="T8" fmla="*/ 0 w 169"/>
                <a:gd name="T9" fmla="*/ 781 h 781"/>
              </a:gdLst>
              <a:ahLst/>
              <a:cxnLst>
                <a:cxn ang="0">
                  <a:pos x="T0" y="T1"/>
                </a:cxn>
                <a:cxn ang="0">
                  <a:pos x="T2" y="T3"/>
                </a:cxn>
                <a:cxn ang="0">
                  <a:pos x="T4" y="T5"/>
                </a:cxn>
                <a:cxn ang="0">
                  <a:pos x="T6" y="T7"/>
                </a:cxn>
                <a:cxn ang="0">
                  <a:pos x="T8" y="T9"/>
                </a:cxn>
              </a:cxnLst>
              <a:rect l="0" t="0" r="r" b="b"/>
              <a:pathLst>
                <a:path w="169" h="781">
                  <a:moveTo>
                    <a:pt x="0" y="781"/>
                  </a:moveTo>
                  <a:lnTo>
                    <a:pt x="111" y="781"/>
                  </a:lnTo>
                  <a:lnTo>
                    <a:pt x="169" y="0"/>
                  </a:lnTo>
                  <a:lnTo>
                    <a:pt x="0" y="0"/>
                  </a:lnTo>
                  <a:lnTo>
                    <a:pt x="0" y="781"/>
                  </a:lnTo>
                  <a:close/>
                </a:path>
              </a:pathLst>
            </a:custGeom>
            <a:solidFill>
              <a:srgbClr val="3837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7" name="íṣḻïḋê"/>
            <p:cNvSpPr/>
            <p:nvPr/>
          </p:nvSpPr>
          <p:spPr bwMode="auto">
            <a:xfrm>
              <a:off x="4933951" y="4265613"/>
              <a:ext cx="244475" cy="1239838"/>
            </a:xfrm>
            <a:custGeom>
              <a:avLst/>
              <a:gdLst>
                <a:gd name="T0" fmla="*/ 65 w 154"/>
                <a:gd name="T1" fmla="*/ 781 h 781"/>
                <a:gd name="T2" fmla="*/ 154 w 154"/>
                <a:gd name="T3" fmla="*/ 781 h 781"/>
                <a:gd name="T4" fmla="*/ 154 w 154"/>
                <a:gd name="T5" fmla="*/ 0 h 781"/>
                <a:gd name="T6" fmla="*/ 0 w 154"/>
                <a:gd name="T7" fmla="*/ 0 h 781"/>
                <a:gd name="T8" fmla="*/ 65 w 154"/>
                <a:gd name="T9" fmla="*/ 781 h 781"/>
              </a:gdLst>
              <a:ahLst/>
              <a:cxnLst>
                <a:cxn ang="0">
                  <a:pos x="T0" y="T1"/>
                </a:cxn>
                <a:cxn ang="0">
                  <a:pos x="T2" y="T3"/>
                </a:cxn>
                <a:cxn ang="0">
                  <a:pos x="T4" y="T5"/>
                </a:cxn>
                <a:cxn ang="0">
                  <a:pos x="T6" y="T7"/>
                </a:cxn>
                <a:cxn ang="0">
                  <a:pos x="T8" y="T9"/>
                </a:cxn>
              </a:cxnLst>
              <a:rect l="0" t="0" r="r" b="b"/>
              <a:pathLst>
                <a:path w="154" h="781">
                  <a:moveTo>
                    <a:pt x="65" y="781"/>
                  </a:moveTo>
                  <a:lnTo>
                    <a:pt x="154" y="781"/>
                  </a:lnTo>
                  <a:lnTo>
                    <a:pt x="154" y="0"/>
                  </a:lnTo>
                  <a:lnTo>
                    <a:pt x="0" y="0"/>
                  </a:lnTo>
                  <a:lnTo>
                    <a:pt x="65" y="781"/>
                  </a:lnTo>
                  <a:close/>
                </a:path>
              </a:pathLst>
            </a:custGeom>
            <a:solidFill>
              <a:srgbClr val="3837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8" name="ïšḻíḋê"/>
            <p:cNvSpPr/>
            <p:nvPr/>
          </p:nvSpPr>
          <p:spPr bwMode="auto">
            <a:xfrm>
              <a:off x="5200651" y="3109913"/>
              <a:ext cx="212725" cy="563563"/>
            </a:xfrm>
            <a:custGeom>
              <a:avLst/>
              <a:gdLst>
                <a:gd name="T0" fmla="*/ 68 w 74"/>
                <a:gd name="T1" fmla="*/ 196 h 196"/>
                <a:gd name="T2" fmla="*/ 0 w 74"/>
                <a:gd name="T3" fmla="*/ 138 h 196"/>
                <a:gd name="T4" fmla="*/ 0 w 74"/>
                <a:gd name="T5" fmla="*/ 0 h 196"/>
                <a:gd name="T6" fmla="*/ 0 w 74"/>
                <a:gd name="T7" fmla="*/ 0 h 196"/>
                <a:gd name="T8" fmla="*/ 74 w 74"/>
                <a:gd name="T9" fmla="*/ 74 h 196"/>
                <a:gd name="T10" fmla="*/ 68 w 74"/>
                <a:gd name="T11" fmla="*/ 196 h 196"/>
              </a:gdLst>
              <a:ahLst/>
              <a:cxnLst>
                <a:cxn ang="0">
                  <a:pos x="T0" y="T1"/>
                </a:cxn>
                <a:cxn ang="0">
                  <a:pos x="T2" y="T3"/>
                </a:cxn>
                <a:cxn ang="0">
                  <a:pos x="T4" y="T5"/>
                </a:cxn>
                <a:cxn ang="0">
                  <a:pos x="T6" y="T7"/>
                </a:cxn>
                <a:cxn ang="0">
                  <a:pos x="T8" y="T9"/>
                </a:cxn>
                <a:cxn ang="0">
                  <a:pos x="T10" y="T11"/>
                </a:cxn>
              </a:cxnLst>
              <a:rect l="0" t="0" r="r" b="b"/>
              <a:pathLst>
                <a:path w="74" h="196">
                  <a:moveTo>
                    <a:pt x="68" y="196"/>
                  </a:moveTo>
                  <a:cubicBezTo>
                    <a:pt x="0" y="138"/>
                    <a:pt x="0" y="138"/>
                    <a:pt x="0" y="138"/>
                  </a:cubicBezTo>
                  <a:cubicBezTo>
                    <a:pt x="0" y="0"/>
                    <a:pt x="0" y="0"/>
                    <a:pt x="0" y="0"/>
                  </a:cubicBezTo>
                  <a:cubicBezTo>
                    <a:pt x="0" y="0"/>
                    <a:pt x="0" y="0"/>
                    <a:pt x="0" y="0"/>
                  </a:cubicBezTo>
                  <a:cubicBezTo>
                    <a:pt x="41" y="0"/>
                    <a:pt x="74" y="33"/>
                    <a:pt x="74" y="74"/>
                  </a:cubicBezTo>
                  <a:lnTo>
                    <a:pt x="68" y="196"/>
                  </a:lnTo>
                  <a:close/>
                </a:path>
              </a:pathLst>
            </a:custGeom>
            <a:solidFill>
              <a:srgbClr val="3F56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9" name="ïṩ1íḍê"/>
            <p:cNvSpPr/>
            <p:nvPr/>
          </p:nvSpPr>
          <p:spPr bwMode="auto">
            <a:xfrm>
              <a:off x="5200651" y="3438526"/>
              <a:ext cx="211138" cy="471488"/>
            </a:xfrm>
            <a:custGeom>
              <a:avLst/>
              <a:gdLst>
                <a:gd name="T0" fmla="*/ 0 w 73"/>
                <a:gd name="T1" fmla="*/ 24 h 164"/>
                <a:gd name="T2" fmla="*/ 0 w 73"/>
                <a:gd name="T3" fmla="*/ 128 h 164"/>
                <a:gd name="T4" fmla="*/ 37 w 73"/>
                <a:gd name="T5" fmla="*/ 164 h 164"/>
                <a:gd name="T6" fmla="*/ 37 w 73"/>
                <a:gd name="T7" fmla="*/ 164 h 164"/>
                <a:gd name="T8" fmla="*/ 73 w 73"/>
                <a:gd name="T9" fmla="*/ 128 h 164"/>
                <a:gd name="T10" fmla="*/ 57 w 73"/>
                <a:gd name="T11" fmla="*/ 0 h 164"/>
                <a:gd name="T12" fmla="*/ 0 w 73"/>
                <a:gd name="T13" fmla="*/ 24 h 164"/>
              </a:gdLst>
              <a:ahLst/>
              <a:cxnLst>
                <a:cxn ang="0">
                  <a:pos x="T0" y="T1"/>
                </a:cxn>
                <a:cxn ang="0">
                  <a:pos x="T2" y="T3"/>
                </a:cxn>
                <a:cxn ang="0">
                  <a:pos x="T4" y="T5"/>
                </a:cxn>
                <a:cxn ang="0">
                  <a:pos x="T6" y="T7"/>
                </a:cxn>
                <a:cxn ang="0">
                  <a:pos x="T8" y="T9"/>
                </a:cxn>
                <a:cxn ang="0">
                  <a:pos x="T10" y="T11"/>
                </a:cxn>
                <a:cxn ang="0">
                  <a:pos x="T12" y="T13"/>
                </a:cxn>
              </a:cxnLst>
              <a:rect l="0" t="0" r="r" b="b"/>
              <a:pathLst>
                <a:path w="73" h="164">
                  <a:moveTo>
                    <a:pt x="0" y="24"/>
                  </a:moveTo>
                  <a:cubicBezTo>
                    <a:pt x="0" y="128"/>
                    <a:pt x="0" y="128"/>
                    <a:pt x="0" y="128"/>
                  </a:cubicBezTo>
                  <a:cubicBezTo>
                    <a:pt x="0" y="148"/>
                    <a:pt x="16" y="164"/>
                    <a:pt x="37" y="164"/>
                  </a:cubicBezTo>
                  <a:cubicBezTo>
                    <a:pt x="37" y="164"/>
                    <a:pt x="37" y="164"/>
                    <a:pt x="37" y="164"/>
                  </a:cubicBezTo>
                  <a:cubicBezTo>
                    <a:pt x="57" y="164"/>
                    <a:pt x="73" y="148"/>
                    <a:pt x="73" y="128"/>
                  </a:cubicBezTo>
                  <a:cubicBezTo>
                    <a:pt x="57" y="0"/>
                    <a:pt x="57" y="0"/>
                    <a:pt x="57" y="0"/>
                  </a:cubicBezTo>
                  <a:lnTo>
                    <a:pt x="0" y="24"/>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0" name="iṧľídè"/>
            <p:cNvSpPr/>
            <p:nvPr/>
          </p:nvSpPr>
          <p:spPr bwMode="auto">
            <a:xfrm>
              <a:off x="4567238" y="3109913"/>
              <a:ext cx="611188" cy="971550"/>
            </a:xfrm>
            <a:prstGeom prst="rect">
              <a:avLst/>
            </a:prstGeom>
            <a:solidFill>
              <a:srgbClr val="3F56A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51" name="íṩ1iḑé"/>
            <p:cNvSpPr/>
            <p:nvPr/>
          </p:nvSpPr>
          <p:spPr bwMode="auto">
            <a:xfrm>
              <a:off x="4803776" y="3230563"/>
              <a:ext cx="134938" cy="815975"/>
            </a:xfrm>
            <a:custGeom>
              <a:avLst/>
              <a:gdLst>
                <a:gd name="T0" fmla="*/ 85 w 85"/>
                <a:gd name="T1" fmla="*/ 471 h 514"/>
                <a:gd name="T2" fmla="*/ 40 w 85"/>
                <a:gd name="T3" fmla="*/ 514 h 514"/>
                <a:gd name="T4" fmla="*/ 0 w 85"/>
                <a:gd name="T5" fmla="*/ 471 h 514"/>
                <a:gd name="T6" fmla="*/ 24 w 85"/>
                <a:gd name="T7" fmla="*/ 0 h 514"/>
                <a:gd name="T8" fmla="*/ 62 w 85"/>
                <a:gd name="T9" fmla="*/ 0 h 514"/>
                <a:gd name="T10" fmla="*/ 85 w 85"/>
                <a:gd name="T11" fmla="*/ 471 h 514"/>
              </a:gdLst>
              <a:ahLst/>
              <a:cxnLst>
                <a:cxn ang="0">
                  <a:pos x="T0" y="T1"/>
                </a:cxn>
                <a:cxn ang="0">
                  <a:pos x="T2" y="T3"/>
                </a:cxn>
                <a:cxn ang="0">
                  <a:pos x="T4" y="T5"/>
                </a:cxn>
                <a:cxn ang="0">
                  <a:pos x="T6" y="T7"/>
                </a:cxn>
                <a:cxn ang="0">
                  <a:pos x="T8" y="T9"/>
                </a:cxn>
                <a:cxn ang="0">
                  <a:pos x="T10" y="T11"/>
                </a:cxn>
              </a:cxnLst>
              <a:rect l="0" t="0" r="r" b="b"/>
              <a:pathLst>
                <a:path w="85" h="514">
                  <a:moveTo>
                    <a:pt x="85" y="471"/>
                  </a:moveTo>
                  <a:lnTo>
                    <a:pt x="40" y="514"/>
                  </a:lnTo>
                  <a:lnTo>
                    <a:pt x="0" y="471"/>
                  </a:lnTo>
                  <a:lnTo>
                    <a:pt x="24" y="0"/>
                  </a:lnTo>
                  <a:lnTo>
                    <a:pt x="62" y="0"/>
                  </a:lnTo>
                  <a:lnTo>
                    <a:pt x="85" y="471"/>
                  </a:lnTo>
                  <a:close/>
                </a:path>
              </a:pathLst>
            </a:custGeom>
            <a:solidFill>
              <a:srgbClr val="F0552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2" name="ïṣḻïḑé"/>
            <p:cNvSpPr/>
            <p:nvPr/>
          </p:nvSpPr>
          <p:spPr bwMode="auto">
            <a:xfrm>
              <a:off x="4505326" y="3109913"/>
              <a:ext cx="217488" cy="971550"/>
            </a:xfrm>
            <a:custGeom>
              <a:avLst/>
              <a:gdLst>
                <a:gd name="T0" fmla="*/ 0 w 76"/>
                <a:gd name="T1" fmla="*/ 338 h 338"/>
                <a:gd name="T2" fmla="*/ 4 w 76"/>
                <a:gd name="T3" fmla="*/ 338 h 338"/>
                <a:gd name="T4" fmla="*/ 76 w 76"/>
                <a:gd name="T5" fmla="*/ 266 h 338"/>
                <a:gd name="T6" fmla="*/ 76 w 76"/>
                <a:gd name="T7" fmla="*/ 0 h 338"/>
                <a:gd name="T8" fmla="*/ 0 w 76"/>
                <a:gd name="T9" fmla="*/ 0 h 338"/>
                <a:gd name="T10" fmla="*/ 0 w 76"/>
                <a:gd name="T11" fmla="*/ 338 h 338"/>
              </a:gdLst>
              <a:ahLst/>
              <a:cxnLst>
                <a:cxn ang="0">
                  <a:pos x="T0" y="T1"/>
                </a:cxn>
                <a:cxn ang="0">
                  <a:pos x="T2" y="T3"/>
                </a:cxn>
                <a:cxn ang="0">
                  <a:pos x="T4" y="T5"/>
                </a:cxn>
                <a:cxn ang="0">
                  <a:pos x="T6" y="T7"/>
                </a:cxn>
                <a:cxn ang="0">
                  <a:pos x="T8" y="T9"/>
                </a:cxn>
                <a:cxn ang="0">
                  <a:pos x="T10" y="T11"/>
                </a:cxn>
              </a:cxnLst>
              <a:rect l="0" t="0" r="r" b="b"/>
              <a:pathLst>
                <a:path w="76" h="338">
                  <a:moveTo>
                    <a:pt x="0" y="338"/>
                  </a:moveTo>
                  <a:cubicBezTo>
                    <a:pt x="4" y="338"/>
                    <a:pt x="4" y="338"/>
                    <a:pt x="4" y="338"/>
                  </a:cubicBezTo>
                  <a:cubicBezTo>
                    <a:pt x="44" y="338"/>
                    <a:pt x="76" y="305"/>
                    <a:pt x="76" y="266"/>
                  </a:cubicBezTo>
                  <a:cubicBezTo>
                    <a:pt x="76" y="0"/>
                    <a:pt x="76" y="0"/>
                    <a:pt x="76" y="0"/>
                  </a:cubicBezTo>
                  <a:cubicBezTo>
                    <a:pt x="0" y="0"/>
                    <a:pt x="0" y="0"/>
                    <a:pt x="0" y="0"/>
                  </a:cubicBezTo>
                  <a:lnTo>
                    <a:pt x="0" y="338"/>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3" name="îṡ1íḋé"/>
            <p:cNvSpPr/>
            <p:nvPr/>
          </p:nvSpPr>
          <p:spPr bwMode="auto">
            <a:xfrm>
              <a:off x="4984751" y="3109913"/>
              <a:ext cx="219075" cy="971550"/>
            </a:xfrm>
            <a:custGeom>
              <a:avLst/>
              <a:gdLst>
                <a:gd name="T0" fmla="*/ 76 w 76"/>
                <a:gd name="T1" fmla="*/ 338 h 338"/>
                <a:gd name="T2" fmla="*/ 73 w 76"/>
                <a:gd name="T3" fmla="*/ 338 h 338"/>
                <a:gd name="T4" fmla="*/ 0 w 76"/>
                <a:gd name="T5" fmla="*/ 266 h 338"/>
                <a:gd name="T6" fmla="*/ 0 w 76"/>
                <a:gd name="T7" fmla="*/ 0 h 338"/>
                <a:gd name="T8" fmla="*/ 76 w 76"/>
                <a:gd name="T9" fmla="*/ 0 h 338"/>
                <a:gd name="T10" fmla="*/ 76 w 76"/>
                <a:gd name="T11" fmla="*/ 338 h 338"/>
              </a:gdLst>
              <a:ahLst/>
              <a:cxnLst>
                <a:cxn ang="0">
                  <a:pos x="T0" y="T1"/>
                </a:cxn>
                <a:cxn ang="0">
                  <a:pos x="T2" y="T3"/>
                </a:cxn>
                <a:cxn ang="0">
                  <a:pos x="T4" y="T5"/>
                </a:cxn>
                <a:cxn ang="0">
                  <a:pos x="T6" y="T7"/>
                </a:cxn>
                <a:cxn ang="0">
                  <a:pos x="T8" y="T9"/>
                </a:cxn>
                <a:cxn ang="0">
                  <a:pos x="T10" y="T11"/>
                </a:cxn>
              </a:cxnLst>
              <a:rect l="0" t="0" r="r" b="b"/>
              <a:pathLst>
                <a:path w="76" h="338">
                  <a:moveTo>
                    <a:pt x="76" y="338"/>
                  </a:moveTo>
                  <a:cubicBezTo>
                    <a:pt x="73" y="338"/>
                    <a:pt x="73" y="338"/>
                    <a:pt x="73" y="338"/>
                  </a:cubicBezTo>
                  <a:cubicBezTo>
                    <a:pt x="33" y="338"/>
                    <a:pt x="0" y="305"/>
                    <a:pt x="0" y="266"/>
                  </a:cubicBezTo>
                  <a:cubicBezTo>
                    <a:pt x="0" y="0"/>
                    <a:pt x="0" y="0"/>
                    <a:pt x="0" y="0"/>
                  </a:cubicBezTo>
                  <a:cubicBezTo>
                    <a:pt x="76" y="0"/>
                    <a:pt x="76" y="0"/>
                    <a:pt x="76" y="0"/>
                  </a:cubicBezTo>
                  <a:lnTo>
                    <a:pt x="76" y="338"/>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4" name="ïšľíḑé"/>
            <p:cNvSpPr/>
            <p:nvPr/>
          </p:nvSpPr>
          <p:spPr bwMode="auto">
            <a:xfrm>
              <a:off x="5016501" y="3727451"/>
              <a:ext cx="158750" cy="173038"/>
            </a:xfrm>
            <a:custGeom>
              <a:avLst/>
              <a:gdLst>
                <a:gd name="T0" fmla="*/ 32 w 55"/>
                <a:gd name="T1" fmla="*/ 60 h 60"/>
                <a:gd name="T2" fmla="*/ 23 w 55"/>
                <a:gd name="T3" fmla="*/ 60 h 60"/>
                <a:gd name="T4" fmla="*/ 0 w 55"/>
                <a:gd name="T5" fmla="*/ 36 h 60"/>
                <a:gd name="T6" fmla="*/ 0 w 55"/>
                <a:gd name="T7" fmla="*/ 0 h 60"/>
                <a:gd name="T8" fmla="*/ 55 w 55"/>
                <a:gd name="T9" fmla="*/ 0 h 60"/>
                <a:gd name="T10" fmla="*/ 55 w 55"/>
                <a:gd name="T11" fmla="*/ 36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49"/>
                    <a:pt x="0" y="36"/>
                  </a:cubicBezTo>
                  <a:cubicBezTo>
                    <a:pt x="0" y="0"/>
                    <a:pt x="0" y="0"/>
                    <a:pt x="0" y="0"/>
                  </a:cubicBezTo>
                  <a:cubicBezTo>
                    <a:pt x="55" y="0"/>
                    <a:pt x="55" y="0"/>
                    <a:pt x="55" y="0"/>
                  </a:cubicBezTo>
                  <a:cubicBezTo>
                    <a:pt x="55" y="36"/>
                    <a:pt x="55" y="36"/>
                    <a:pt x="55" y="36"/>
                  </a:cubicBezTo>
                  <a:cubicBezTo>
                    <a:pt x="55" y="49"/>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5" name="iṣ1îḋé"/>
            <p:cNvSpPr/>
            <p:nvPr/>
          </p:nvSpPr>
          <p:spPr bwMode="auto">
            <a:xfrm>
              <a:off x="4535488" y="3727451"/>
              <a:ext cx="158750" cy="173038"/>
            </a:xfrm>
            <a:custGeom>
              <a:avLst/>
              <a:gdLst>
                <a:gd name="T0" fmla="*/ 32 w 55"/>
                <a:gd name="T1" fmla="*/ 60 h 60"/>
                <a:gd name="T2" fmla="*/ 23 w 55"/>
                <a:gd name="T3" fmla="*/ 60 h 60"/>
                <a:gd name="T4" fmla="*/ 0 w 55"/>
                <a:gd name="T5" fmla="*/ 36 h 60"/>
                <a:gd name="T6" fmla="*/ 0 w 55"/>
                <a:gd name="T7" fmla="*/ 0 h 60"/>
                <a:gd name="T8" fmla="*/ 55 w 55"/>
                <a:gd name="T9" fmla="*/ 0 h 60"/>
                <a:gd name="T10" fmla="*/ 55 w 55"/>
                <a:gd name="T11" fmla="*/ 36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49"/>
                    <a:pt x="0" y="36"/>
                  </a:cubicBezTo>
                  <a:cubicBezTo>
                    <a:pt x="0" y="0"/>
                    <a:pt x="0" y="0"/>
                    <a:pt x="0" y="0"/>
                  </a:cubicBezTo>
                  <a:cubicBezTo>
                    <a:pt x="55" y="0"/>
                    <a:pt x="55" y="0"/>
                    <a:pt x="55" y="0"/>
                  </a:cubicBezTo>
                  <a:cubicBezTo>
                    <a:pt x="55" y="36"/>
                    <a:pt x="55" y="36"/>
                    <a:pt x="55" y="36"/>
                  </a:cubicBezTo>
                  <a:cubicBezTo>
                    <a:pt x="55" y="49"/>
                    <a:pt x="44"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6" name="iṧļíḍê"/>
            <p:cNvSpPr/>
            <p:nvPr/>
          </p:nvSpPr>
          <p:spPr bwMode="auto">
            <a:xfrm>
              <a:off x="4473576" y="2644776"/>
              <a:ext cx="160338" cy="220663"/>
            </a:xfrm>
            <a:custGeom>
              <a:avLst/>
              <a:gdLst>
                <a:gd name="T0" fmla="*/ 51 w 56"/>
                <a:gd name="T1" fmla="*/ 24 h 77"/>
                <a:gd name="T2" fmla="*/ 17 w 56"/>
                <a:gd name="T3" fmla="*/ 16 h 77"/>
                <a:gd name="T4" fmla="*/ 56 w 56"/>
                <a:gd name="T5" fmla="*/ 66 h 77"/>
                <a:gd name="T6" fmla="*/ 51 w 56"/>
                <a:gd name="T7" fmla="*/ 24 h 77"/>
              </a:gdLst>
              <a:ahLst/>
              <a:cxnLst>
                <a:cxn ang="0">
                  <a:pos x="T0" y="T1"/>
                </a:cxn>
                <a:cxn ang="0">
                  <a:pos x="T2" y="T3"/>
                </a:cxn>
                <a:cxn ang="0">
                  <a:pos x="T4" y="T5"/>
                </a:cxn>
                <a:cxn ang="0">
                  <a:pos x="T6" y="T7"/>
                </a:cxn>
              </a:cxnLst>
              <a:rect l="0" t="0" r="r" b="b"/>
              <a:pathLst>
                <a:path w="56" h="77">
                  <a:moveTo>
                    <a:pt x="51" y="24"/>
                  </a:moveTo>
                  <a:cubicBezTo>
                    <a:pt x="51" y="24"/>
                    <a:pt x="33" y="0"/>
                    <a:pt x="17" y="16"/>
                  </a:cubicBezTo>
                  <a:cubicBezTo>
                    <a:pt x="0" y="31"/>
                    <a:pt x="24" y="77"/>
                    <a:pt x="56" y="66"/>
                  </a:cubicBezTo>
                  <a:lnTo>
                    <a:pt x="51" y="24"/>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7" name="ïşľíḑé"/>
            <p:cNvSpPr/>
            <p:nvPr/>
          </p:nvSpPr>
          <p:spPr bwMode="auto">
            <a:xfrm>
              <a:off x="4506913" y="2698751"/>
              <a:ext cx="123825" cy="138113"/>
            </a:xfrm>
            <a:custGeom>
              <a:avLst/>
              <a:gdLst>
                <a:gd name="T0" fmla="*/ 41 w 43"/>
                <a:gd name="T1" fmla="*/ 21 h 48"/>
                <a:gd name="T2" fmla="*/ 43 w 43"/>
                <a:gd name="T3" fmla="*/ 43 h 48"/>
                <a:gd name="T4" fmla="*/ 13 w 43"/>
                <a:gd name="T5" fmla="*/ 4 h 48"/>
                <a:gd name="T6" fmla="*/ 41 w 43"/>
                <a:gd name="T7" fmla="*/ 21 h 48"/>
              </a:gdLst>
              <a:ahLst/>
              <a:cxnLst>
                <a:cxn ang="0">
                  <a:pos x="T0" y="T1"/>
                </a:cxn>
                <a:cxn ang="0">
                  <a:pos x="T2" y="T3"/>
                </a:cxn>
                <a:cxn ang="0">
                  <a:pos x="T4" y="T5"/>
                </a:cxn>
                <a:cxn ang="0">
                  <a:pos x="T6" y="T7"/>
                </a:cxn>
              </a:cxnLst>
              <a:rect l="0" t="0" r="r" b="b"/>
              <a:pathLst>
                <a:path w="43" h="48">
                  <a:moveTo>
                    <a:pt x="41" y="21"/>
                  </a:moveTo>
                  <a:cubicBezTo>
                    <a:pt x="43" y="43"/>
                    <a:pt x="43" y="43"/>
                    <a:pt x="43" y="43"/>
                  </a:cubicBezTo>
                  <a:cubicBezTo>
                    <a:pt x="16" y="48"/>
                    <a:pt x="0" y="10"/>
                    <a:pt x="13" y="4"/>
                  </a:cubicBezTo>
                  <a:cubicBezTo>
                    <a:pt x="23" y="0"/>
                    <a:pt x="36" y="14"/>
                    <a:pt x="41" y="21"/>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ïšḻíďê"/>
            <p:cNvSpPr/>
            <p:nvPr/>
          </p:nvSpPr>
          <p:spPr bwMode="auto">
            <a:xfrm>
              <a:off x="4530726" y="2705101"/>
              <a:ext cx="95250" cy="53975"/>
            </a:xfrm>
            <a:custGeom>
              <a:avLst/>
              <a:gdLst>
                <a:gd name="T0" fmla="*/ 0 w 33"/>
                <a:gd name="T1" fmla="*/ 10 h 19"/>
                <a:gd name="T2" fmla="*/ 0 w 33"/>
                <a:gd name="T3" fmla="*/ 10 h 19"/>
                <a:gd name="T4" fmla="*/ 1 w 33"/>
                <a:gd name="T5" fmla="*/ 9 h 19"/>
                <a:gd name="T6" fmla="*/ 3 w 33"/>
                <a:gd name="T7" fmla="*/ 5 h 19"/>
                <a:gd name="T8" fmla="*/ 4 w 33"/>
                <a:gd name="T9" fmla="*/ 4 h 19"/>
                <a:gd name="T10" fmla="*/ 5 w 33"/>
                <a:gd name="T11" fmla="*/ 4 h 19"/>
                <a:gd name="T12" fmla="*/ 5 w 33"/>
                <a:gd name="T13" fmla="*/ 4 h 19"/>
                <a:gd name="T14" fmla="*/ 5 w 33"/>
                <a:gd name="T15" fmla="*/ 4 h 19"/>
                <a:gd name="T16" fmla="*/ 5 w 33"/>
                <a:gd name="T17" fmla="*/ 4 h 19"/>
                <a:gd name="T18" fmla="*/ 5 w 33"/>
                <a:gd name="T19" fmla="*/ 4 h 19"/>
                <a:gd name="T20" fmla="*/ 5 w 33"/>
                <a:gd name="T21" fmla="*/ 4 h 19"/>
                <a:gd name="T22" fmla="*/ 5 w 33"/>
                <a:gd name="T23" fmla="*/ 4 h 19"/>
                <a:gd name="T24" fmla="*/ 6 w 33"/>
                <a:gd name="T25" fmla="*/ 4 h 19"/>
                <a:gd name="T26" fmla="*/ 7 w 33"/>
                <a:gd name="T27" fmla="*/ 3 h 19"/>
                <a:gd name="T28" fmla="*/ 7 w 33"/>
                <a:gd name="T29" fmla="*/ 3 h 19"/>
                <a:gd name="T30" fmla="*/ 8 w 33"/>
                <a:gd name="T31" fmla="*/ 3 h 19"/>
                <a:gd name="T32" fmla="*/ 9 w 33"/>
                <a:gd name="T33" fmla="*/ 3 h 19"/>
                <a:gd name="T34" fmla="*/ 16 w 33"/>
                <a:gd name="T35" fmla="*/ 6 h 19"/>
                <a:gd name="T36" fmla="*/ 19 w 33"/>
                <a:gd name="T37" fmla="*/ 8 h 19"/>
                <a:gd name="T38" fmla="*/ 22 w 33"/>
                <a:gd name="T39" fmla="*/ 10 h 19"/>
                <a:gd name="T40" fmla="*/ 28 w 33"/>
                <a:gd name="T41" fmla="*/ 14 h 19"/>
                <a:gd name="T42" fmla="*/ 33 w 33"/>
                <a:gd name="T43" fmla="*/ 19 h 19"/>
                <a:gd name="T44" fmla="*/ 32 w 33"/>
                <a:gd name="T45" fmla="*/ 17 h 19"/>
                <a:gd name="T46" fmla="*/ 29 w 33"/>
                <a:gd name="T47" fmla="*/ 13 h 19"/>
                <a:gd name="T48" fmla="*/ 27 w 33"/>
                <a:gd name="T49" fmla="*/ 10 h 19"/>
                <a:gd name="T50" fmla="*/ 25 w 33"/>
                <a:gd name="T51" fmla="*/ 7 h 19"/>
                <a:gd name="T52" fmla="*/ 18 w 33"/>
                <a:gd name="T53" fmla="*/ 2 h 19"/>
                <a:gd name="T54" fmla="*/ 14 w 33"/>
                <a:gd name="T55" fmla="*/ 1 h 19"/>
                <a:gd name="T56" fmla="*/ 9 w 33"/>
                <a:gd name="T57" fmla="*/ 0 h 19"/>
                <a:gd name="T58" fmla="*/ 8 w 33"/>
                <a:gd name="T59" fmla="*/ 0 h 19"/>
                <a:gd name="T60" fmla="*/ 7 w 33"/>
                <a:gd name="T61" fmla="*/ 0 h 19"/>
                <a:gd name="T62" fmla="*/ 6 w 33"/>
                <a:gd name="T63" fmla="*/ 1 h 19"/>
                <a:gd name="T64" fmla="*/ 5 w 33"/>
                <a:gd name="T65" fmla="*/ 1 h 19"/>
                <a:gd name="T66" fmla="*/ 4 w 33"/>
                <a:gd name="T67" fmla="*/ 1 h 19"/>
                <a:gd name="T68" fmla="*/ 4 w 33"/>
                <a:gd name="T69" fmla="*/ 1 h 19"/>
                <a:gd name="T70" fmla="*/ 4 w 33"/>
                <a:gd name="T71" fmla="*/ 1 h 19"/>
                <a:gd name="T72" fmla="*/ 3 w 33"/>
                <a:gd name="T73" fmla="*/ 2 h 19"/>
                <a:gd name="T74" fmla="*/ 2 w 33"/>
                <a:gd name="T75" fmla="*/ 3 h 19"/>
                <a:gd name="T76" fmla="*/ 0 w 33"/>
                <a:gd name="T77" fmla="*/ 6 h 19"/>
                <a:gd name="T78" fmla="*/ 0 w 33"/>
                <a:gd name="T79" fmla="*/ 8 h 19"/>
                <a:gd name="T80" fmla="*/ 0 w 33"/>
                <a:gd name="T81" fmla="*/ 10 h 19"/>
                <a:gd name="T82" fmla="*/ 0 w 33"/>
                <a:gd name="T8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9">
                  <a:moveTo>
                    <a:pt x="0" y="10"/>
                  </a:moveTo>
                  <a:cubicBezTo>
                    <a:pt x="0" y="10"/>
                    <a:pt x="0" y="10"/>
                    <a:pt x="0" y="10"/>
                  </a:cubicBezTo>
                  <a:cubicBezTo>
                    <a:pt x="1" y="10"/>
                    <a:pt x="1" y="9"/>
                    <a:pt x="1" y="9"/>
                  </a:cubicBezTo>
                  <a:cubicBezTo>
                    <a:pt x="1" y="7"/>
                    <a:pt x="2" y="6"/>
                    <a:pt x="3" y="5"/>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3"/>
                    <a:pt x="6" y="3"/>
                    <a:pt x="7" y="3"/>
                  </a:cubicBezTo>
                  <a:cubicBezTo>
                    <a:pt x="7" y="3"/>
                    <a:pt x="7" y="3"/>
                    <a:pt x="7" y="3"/>
                  </a:cubicBezTo>
                  <a:cubicBezTo>
                    <a:pt x="8" y="3"/>
                    <a:pt x="8" y="3"/>
                    <a:pt x="8" y="3"/>
                  </a:cubicBezTo>
                  <a:cubicBezTo>
                    <a:pt x="8" y="3"/>
                    <a:pt x="9" y="3"/>
                    <a:pt x="9" y="3"/>
                  </a:cubicBezTo>
                  <a:cubicBezTo>
                    <a:pt x="11" y="3"/>
                    <a:pt x="14" y="4"/>
                    <a:pt x="16" y="6"/>
                  </a:cubicBezTo>
                  <a:cubicBezTo>
                    <a:pt x="17" y="6"/>
                    <a:pt x="18" y="7"/>
                    <a:pt x="19" y="8"/>
                  </a:cubicBezTo>
                  <a:cubicBezTo>
                    <a:pt x="20" y="8"/>
                    <a:pt x="21" y="9"/>
                    <a:pt x="22" y="10"/>
                  </a:cubicBezTo>
                  <a:cubicBezTo>
                    <a:pt x="24" y="11"/>
                    <a:pt x="26" y="13"/>
                    <a:pt x="28" y="14"/>
                  </a:cubicBezTo>
                  <a:cubicBezTo>
                    <a:pt x="31" y="17"/>
                    <a:pt x="33" y="19"/>
                    <a:pt x="33" y="19"/>
                  </a:cubicBezTo>
                  <a:cubicBezTo>
                    <a:pt x="33" y="19"/>
                    <a:pt x="33" y="18"/>
                    <a:pt x="32" y="17"/>
                  </a:cubicBezTo>
                  <a:cubicBezTo>
                    <a:pt x="31" y="16"/>
                    <a:pt x="31" y="14"/>
                    <a:pt x="29" y="13"/>
                  </a:cubicBezTo>
                  <a:cubicBezTo>
                    <a:pt x="29" y="12"/>
                    <a:pt x="28" y="11"/>
                    <a:pt x="27" y="10"/>
                  </a:cubicBezTo>
                  <a:cubicBezTo>
                    <a:pt x="26" y="9"/>
                    <a:pt x="26" y="8"/>
                    <a:pt x="25" y="7"/>
                  </a:cubicBezTo>
                  <a:cubicBezTo>
                    <a:pt x="23" y="5"/>
                    <a:pt x="20" y="4"/>
                    <a:pt x="18" y="2"/>
                  </a:cubicBezTo>
                  <a:cubicBezTo>
                    <a:pt x="16" y="2"/>
                    <a:pt x="15" y="1"/>
                    <a:pt x="14" y="1"/>
                  </a:cubicBezTo>
                  <a:cubicBezTo>
                    <a:pt x="12" y="0"/>
                    <a:pt x="11" y="0"/>
                    <a:pt x="9" y="0"/>
                  </a:cubicBezTo>
                  <a:cubicBezTo>
                    <a:pt x="9" y="0"/>
                    <a:pt x="8" y="0"/>
                    <a:pt x="8" y="0"/>
                  </a:cubicBezTo>
                  <a:cubicBezTo>
                    <a:pt x="8" y="0"/>
                    <a:pt x="7" y="0"/>
                    <a:pt x="7" y="0"/>
                  </a:cubicBezTo>
                  <a:cubicBezTo>
                    <a:pt x="6" y="0"/>
                    <a:pt x="6" y="0"/>
                    <a:pt x="6" y="1"/>
                  </a:cubicBezTo>
                  <a:cubicBezTo>
                    <a:pt x="5" y="1"/>
                    <a:pt x="5" y="1"/>
                    <a:pt x="5" y="1"/>
                  </a:cubicBezTo>
                  <a:cubicBezTo>
                    <a:pt x="4" y="1"/>
                    <a:pt x="4" y="1"/>
                    <a:pt x="4" y="1"/>
                  </a:cubicBezTo>
                  <a:cubicBezTo>
                    <a:pt x="4" y="1"/>
                    <a:pt x="4" y="1"/>
                    <a:pt x="4" y="1"/>
                  </a:cubicBezTo>
                  <a:cubicBezTo>
                    <a:pt x="4" y="1"/>
                    <a:pt x="4" y="1"/>
                    <a:pt x="4" y="1"/>
                  </a:cubicBezTo>
                  <a:cubicBezTo>
                    <a:pt x="4" y="1"/>
                    <a:pt x="3" y="2"/>
                    <a:pt x="3" y="2"/>
                  </a:cubicBezTo>
                  <a:cubicBezTo>
                    <a:pt x="3" y="2"/>
                    <a:pt x="2" y="3"/>
                    <a:pt x="2" y="3"/>
                  </a:cubicBezTo>
                  <a:cubicBezTo>
                    <a:pt x="1" y="4"/>
                    <a:pt x="1" y="5"/>
                    <a:pt x="0" y="6"/>
                  </a:cubicBezTo>
                  <a:cubicBezTo>
                    <a:pt x="0" y="7"/>
                    <a:pt x="0" y="8"/>
                    <a:pt x="0" y="8"/>
                  </a:cubicBezTo>
                  <a:cubicBezTo>
                    <a:pt x="0" y="9"/>
                    <a:pt x="0" y="9"/>
                    <a:pt x="0" y="10"/>
                  </a:cubicBezTo>
                  <a:cubicBezTo>
                    <a:pt x="0" y="10"/>
                    <a:pt x="0" y="10"/>
                    <a:pt x="0" y="1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îŝľîḓe"/>
            <p:cNvSpPr/>
            <p:nvPr/>
          </p:nvSpPr>
          <p:spPr bwMode="auto">
            <a:xfrm>
              <a:off x="5089526" y="2638426"/>
              <a:ext cx="157163" cy="222250"/>
            </a:xfrm>
            <a:custGeom>
              <a:avLst/>
              <a:gdLst>
                <a:gd name="T0" fmla="*/ 4 w 55"/>
                <a:gd name="T1" fmla="*/ 24 h 77"/>
                <a:gd name="T2" fmla="*/ 38 w 55"/>
                <a:gd name="T3" fmla="*/ 15 h 77"/>
                <a:gd name="T4" fmla="*/ 0 w 55"/>
                <a:gd name="T5" fmla="*/ 67 h 77"/>
                <a:gd name="T6" fmla="*/ 4 w 55"/>
                <a:gd name="T7" fmla="*/ 24 h 77"/>
              </a:gdLst>
              <a:ahLst/>
              <a:cxnLst>
                <a:cxn ang="0">
                  <a:pos x="T0" y="T1"/>
                </a:cxn>
                <a:cxn ang="0">
                  <a:pos x="T2" y="T3"/>
                </a:cxn>
                <a:cxn ang="0">
                  <a:pos x="T4" y="T5"/>
                </a:cxn>
                <a:cxn ang="0">
                  <a:pos x="T6" y="T7"/>
                </a:cxn>
              </a:cxnLst>
              <a:rect l="0" t="0" r="r" b="b"/>
              <a:pathLst>
                <a:path w="55" h="77">
                  <a:moveTo>
                    <a:pt x="4" y="24"/>
                  </a:moveTo>
                  <a:cubicBezTo>
                    <a:pt x="4" y="24"/>
                    <a:pt x="21" y="0"/>
                    <a:pt x="38" y="15"/>
                  </a:cubicBezTo>
                  <a:cubicBezTo>
                    <a:pt x="55" y="30"/>
                    <a:pt x="32" y="77"/>
                    <a:pt x="0" y="67"/>
                  </a:cubicBezTo>
                  <a:lnTo>
                    <a:pt x="4" y="24"/>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iSḷíďê"/>
            <p:cNvSpPr/>
            <p:nvPr/>
          </p:nvSpPr>
          <p:spPr bwMode="auto">
            <a:xfrm>
              <a:off x="5091113" y="2693988"/>
              <a:ext cx="122238" cy="136525"/>
            </a:xfrm>
            <a:custGeom>
              <a:avLst/>
              <a:gdLst>
                <a:gd name="T0" fmla="*/ 1 w 42"/>
                <a:gd name="T1" fmla="*/ 21 h 48"/>
                <a:gd name="T2" fmla="*/ 0 w 42"/>
                <a:gd name="T3" fmla="*/ 43 h 48"/>
                <a:gd name="T4" fmla="*/ 29 w 42"/>
                <a:gd name="T5" fmla="*/ 4 h 48"/>
                <a:gd name="T6" fmla="*/ 1 w 42"/>
                <a:gd name="T7" fmla="*/ 21 h 48"/>
              </a:gdLst>
              <a:ahLst/>
              <a:cxnLst>
                <a:cxn ang="0">
                  <a:pos x="T0" y="T1"/>
                </a:cxn>
                <a:cxn ang="0">
                  <a:pos x="T2" y="T3"/>
                </a:cxn>
                <a:cxn ang="0">
                  <a:pos x="T4" y="T5"/>
                </a:cxn>
                <a:cxn ang="0">
                  <a:pos x="T6" y="T7"/>
                </a:cxn>
              </a:cxnLst>
              <a:rect l="0" t="0" r="r" b="b"/>
              <a:pathLst>
                <a:path w="42" h="48">
                  <a:moveTo>
                    <a:pt x="1" y="21"/>
                  </a:moveTo>
                  <a:cubicBezTo>
                    <a:pt x="0" y="43"/>
                    <a:pt x="0" y="43"/>
                    <a:pt x="0" y="43"/>
                  </a:cubicBezTo>
                  <a:cubicBezTo>
                    <a:pt x="27" y="48"/>
                    <a:pt x="42" y="9"/>
                    <a:pt x="29" y="4"/>
                  </a:cubicBezTo>
                  <a:cubicBezTo>
                    <a:pt x="19" y="0"/>
                    <a:pt x="7" y="14"/>
                    <a:pt x="1" y="21"/>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íśľíḓê"/>
            <p:cNvSpPr/>
            <p:nvPr/>
          </p:nvSpPr>
          <p:spPr bwMode="auto">
            <a:xfrm>
              <a:off x="5094288" y="2698751"/>
              <a:ext cx="95250" cy="55563"/>
            </a:xfrm>
            <a:custGeom>
              <a:avLst/>
              <a:gdLst>
                <a:gd name="T0" fmla="*/ 33 w 33"/>
                <a:gd name="T1" fmla="*/ 10 h 19"/>
                <a:gd name="T2" fmla="*/ 33 w 33"/>
                <a:gd name="T3" fmla="*/ 9 h 19"/>
                <a:gd name="T4" fmla="*/ 32 w 33"/>
                <a:gd name="T5" fmla="*/ 8 h 19"/>
                <a:gd name="T6" fmla="*/ 30 w 33"/>
                <a:gd name="T7" fmla="*/ 4 h 19"/>
                <a:gd name="T8" fmla="*/ 29 w 33"/>
                <a:gd name="T9" fmla="*/ 4 h 19"/>
                <a:gd name="T10" fmla="*/ 28 w 33"/>
                <a:gd name="T11" fmla="*/ 3 h 19"/>
                <a:gd name="T12" fmla="*/ 28 w 33"/>
                <a:gd name="T13" fmla="*/ 3 h 19"/>
                <a:gd name="T14" fmla="*/ 28 w 33"/>
                <a:gd name="T15" fmla="*/ 3 h 19"/>
                <a:gd name="T16" fmla="*/ 28 w 33"/>
                <a:gd name="T17" fmla="*/ 3 h 19"/>
                <a:gd name="T18" fmla="*/ 28 w 33"/>
                <a:gd name="T19" fmla="*/ 3 h 19"/>
                <a:gd name="T20" fmla="*/ 28 w 33"/>
                <a:gd name="T21" fmla="*/ 3 h 19"/>
                <a:gd name="T22" fmla="*/ 28 w 33"/>
                <a:gd name="T23" fmla="*/ 3 h 19"/>
                <a:gd name="T24" fmla="*/ 27 w 33"/>
                <a:gd name="T25" fmla="*/ 3 h 19"/>
                <a:gd name="T26" fmla="*/ 26 w 33"/>
                <a:gd name="T27" fmla="*/ 3 h 19"/>
                <a:gd name="T28" fmla="*/ 26 w 33"/>
                <a:gd name="T29" fmla="*/ 3 h 19"/>
                <a:gd name="T30" fmla="*/ 25 w 33"/>
                <a:gd name="T31" fmla="*/ 3 h 19"/>
                <a:gd name="T32" fmla="*/ 24 w 33"/>
                <a:gd name="T33" fmla="*/ 3 h 19"/>
                <a:gd name="T34" fmla="*/ 17 w 33"/>
                <a:gd name="T35" fmla="*/ 5 h 19"/>
                <a:gd name="T36" fmla="*/ 14 w 33"/>
                <a:gd name="T37" fmla="*/ 7 h 19"/>
                <a:gd name="T38" fmla="*/ 11 w 33"/>
                <a:gd name="T39" fmla="*/ 10 h 19"/>
                <a:gd name="T40" fmla="*/ 6 w 33"/>
                <a:gd name="T41" fmla="*/ 14 h 19"/>
                <a:gd name="T42" fmla="*/ 0 w 33"/>
                <a:gd name="T43" fmla="*/ 19 h 19"/>
                <a:gd name="T44" fmla="*/ 1 w 33"/>
                <a:gd name="T45" fmla="*/ 17 h 19"/>
                <a:gd name="T46" fmla="*/ 4 w 33"/>
                <a:gd name="T47" fmla="*/ 13 h 19"/>
                <a:gd name="T48" fmla="*/ 6 w 33"/>
                <a:gd name="T49" fmla="*/ 10 h 19"/>
                <a:gd name="T50" fmla="*/ 9 w 33"/>
                <a:gd name="T51" fmla="*/ 7 h 19"/>
                <a:gd name="T52" fmla="*/ 15 w 33"/>
                <a:gd name="T53" fmla="*/ 2 h 19"/>
                <a:gd name="T54" fmla="*/ 19 w 33"/>
                <a:gd name="T55" fmla="*/ 0 h 19"/>
                <a:gd name="T56" fmla="*/ 24 w 33"/>
                <a:gd name="T57" fmla="*/ 0 h 19"/>
                <a:gd name="T58" fmla="*/ 25 w 33"/>
                <a:gd name="T59" fmla="*/ 0 h 19"/>
                <a:gd name="T60" fmla="*/ 26 w 33"/>
                <a:gd name="T61" fmla="*/ 0 h 19"/>
                <a:gd name="T62" fmla="*/ 27 w 33"/>
                <a:gd name="T63" fmla="*/ 0 h 19"/>
                <a:gd name="T64" fmla="*/ 28 w 33"/>
                <a:gd name="T65" fmla="*/ 1 h 19"/>
                <a:gd name="T66" fmla="*/ 29 w 33"/>
                <a:gd name="T67" fmla="*/ 1 h 19"/>
                <a:gd name="T68" fmla="*/ 29 w 33"/>
                <a:gd name="T69" fmla="*/ 1 h 19"/>
                <a:gd name="T70" fmla="*/ 29 w 33"/>
                <a:gd name="T71" fmla="*/ 1 h 19"/>
                <a:gd name="T72" fmla="*/ 30 w 33"/>
                <a:gd name="T73" fmla="*/ 1 h 19"/>
                <a:gd name="T74" fmla="*/ 31 w 33"/>
                <a:gd name="T75" fmla="*/ 3 h 19"/>
                <a:gd name="T76" fmla="*/ 33 w 33"/>
                <a:gd name="T77" fmla="*/ 6 h 19"/>
                <a:gd name="T78" fmla="*/ 33 w 33"/>
                <a:gd name="T79" fmla="*/ 8 h 19"/>
                <a:gd name="T80" fmla="*/ 33 w 33"/>
                <a:gd name="T81" fmla="*/ 9 h 19"/>
                <a:gd name="T82" fmla="*/ 33 w 33"/>
                <a:gd name="T8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9">
                  <a:moveTo>
                    <a:pt x="33" y="10"/>
                  </a:moveTo>
                  <a:cubicBezTo>
                    <a:pt x="33" y="10"/>
                    <a:pt x="33" y="10"/>
                    <a:pt x="33" y="9"/>
                  </a:cubicBezTo>
                  <a:cubicBezTo>
                    <a:pt x="33" y="9"/>
                    <a:pt x="32" y="9"/>
                    <a:pt x="32" y="8"/>
                  </a:cubicBezTo>
                  <a:cubicBezTo>
                    <a:pt x="32" y="7"/>
                    <a:pt x="31" y="5"/>
                    <a:pt x="30" y="4"/>
                  </a:cubicBezTo>
                  <a:cubicBezTo>
                    <a:pt x="29" y="4"/>
                    <a:pt x="29" y="4"/>
                    <a:pt x="29" y="4"/>
                  </a:cubicBezTo>
                  <a:cubicBezTo>
                    <a:pt x="28" y="4"/>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6" y="3"/>
                  </a:cubicBezTo>
                  <a:cubicBezTo>
                    <a:pt x="26" y="3"/>
                    <a:pt x="26" y="3"/>
                    <a:pt x="26" y="3"/>
                  </a:cubicBezTo>
                  <a:cubicBezTo>
                    <a:pt x="25" y="3"/>
                    <a:pt x="25" y="3"/>
                    <a:pt x="25" y="3"/>
                  </a:cubicBezTo>
                  <a:cubicBezTo>
                    <a:pt x="25" y="3"/>
                    <a:pt x="24" y="3"/>
                    <a:pt x="24" y="3"/>
                  </a:cubicBezTo>
                  <a:cubicBezTo>
                    <a:pt x="22" y="3"/>
                    <a:pt x="19" y="4"/>
                    <a:pt x="17" y="5"/>
                  </a:cubicBezTo>
                  <a:cubicBezTo>
                    <a:pt x="16" y="6"/>
                    <a:pt x="15" y="7"/>
                    <a:pt x="14" y="7"/>
                  </a:cubicBezTo>
                  <a:cubicBezTo>
                    <a:pt x="13" y="8"/>
                    <a:pt x="12" y="9"/>
                    <a:pt x="11" y="10"/>
                  </a:cubicBezTo>
                  <a:cubicBezTo>
                    <a:pt x="9" y="11"/>
                    <a:pt x="7" y="13"/>
                    <a:pt x="6" y="14"/>
                  </a:cubicBezTo>
                  <a:cubicBezTo>
                    <a:pt x="2" y="17"/>
                    <a:pt x="0" y="19"/>
                    <a:pt x="0" y="19"/>
                  </a:cubicBezTo>
                  <a:cubicBezTo>
                    <a:pt x="0" y="19"/>
                    <a:pt x="1" y="18"/>
                    <a:pt x="1" y="17"/>
                  </a:cubicBezTo>
                  <a:cubicBezTo>
                    <a:pt x="2" y="16"/>
                    <a:pt x="3" y="15"/>
                    <a:pt x="4" y="13"/>
                  </a:cubicBezTo>
                  <a:cubicBezTo>
                    <a:pt x="4" y="12"/>
                    <a:pt x="5" y="11"/>
                    <a:pt x="6" y="10"/>
                  </a:cubicBezTo>
                  <a:cubicBezTo>
                    <a:pt x="7" y="9"/>
                    <a:pt x="8" y="8"/>
                    <a:pt x="9" y="7"/>
                  </a:cubicBezTo>
                  <a:cubicBezTo>
                    <a:pt x="10" y="5"/>
                    <a:pt x="13" y="4"/>
                    <a:pt x="15" y="2"/>
                  </a:cubicBezTo>
                  <a:cubicBezTo>
                    <a:pt x="17" y="1"/>
                    <a:pt x="18" y="1"/>
                    <a:pt x="19" y="0"/>
                  </a:cubicBezTo>
                  <a:cubicBezTo>
                    <a:pt x="21" y="0"/>
                    <a:pt x="22" y="0"/>
                    <a:pt x="24" y="0"/>
                  </a:cubicBezTo>
                  <a:cubicBezTo>
                    <a:pt x="24" y="0"/>
                    <a:pt x="25" y="0"/>
                    <a:pt x="25" y="0"/>
                  </a:cubicBezTo>
                  <a:cubicBezTo>
                    <a:pt x="25" y="0"/>
                    <a:pt x="26" y="0"/>
                    <a:pt x="26" y="0"/>
                  </a:cubicBezTo>
                  <a:cubicBezTo>
                    <a:pt x="26" y="0"/>
                    <a:pt x="27" y="0"/>
                    <a:pt x="27" y="0"/>
                  </a:cubicBezTo>
                  <a:cubicBezTo>
                    <a:pt x="27" y="0"/>
                    <a:pt x="28" y="0"/>
                    <a:pt x="28" y="1"/>
                  </a:cubicBezTo>
                  <a:cubicBezTo>
                    <a:pt x="29" y="1"/>
                    <a:pt x="29" y="1"/>
                    <a:pt x="29" y="1"/>
                  </a:cubicBezTo>
                  <a:cubicBezTo>
                    <a:pt x="29" y="1"/>
                    <a:pt x="29" y="1"/>
                    <a:pt x="29" y="1"/>
                  </a:cubicBezTo>
                  <a:cubicBezTo>
                    <a:pt x="29" y="1"/>
                    <a:pt x="29" y="1"/>
                    <a:pt x="29" y="1"/>
                  </a:cubicBezTo>
                  <a:cubicBezTo>
                    <a:pt x="29" y="1"/>
                    <a:pt x="30" y="1"/>
                    <a:pt x="30" y="1"/>
                  </a:cubicBezTo>
                  <a:cubicBezTo>
                    <a:pt x="30" y="2"/>
                    <a:pt x="31" y="2"/>
                    <a:pt x="31" y="3"/>
                  </a:cubicBezTo>
                  <a:cubicBezTo>
                    <a:pt x="32" y="4"/>
                    <a:pt x="32" y="5"/>
                    <a:pt x="33" y="6"/>
                  </a:cubicBezTo>
                  <a:cubicBezTo>
                    <a:pt x="33" y="7"/>
                    <a:pt x="33" y="7"/>
                    <a:pt x="33" y="8"/>
                  </a:cubicBezTo>
                  <a:cubicBezTo>
                    <a:pt x="33" y="9"/>
                    <a:pt x="33" y="9"/>
                    <a:pt x="33" y="9"/>
                  </a:cubicBezTo>
                  <a:cubicBezTo>
                    <a:pt x="33" y="10"/>
                    <a:pt x="33" y="10"/>
                    <a:pt x="33" y="1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isḻíḑè"/>
            <p:cNvSpPr/>
            <p:nvPr/>
          </p:nvSpPr>
          <p:spPr bwMode="auto">
            <a:xfrm>
              <a:off x="4803776" y="2914651"/>
              <a:ext cx="138113" cy="247650"/>
            </a:xfrm>
            <a:custGeom>
              <a:avLst/>
              <a:gdLst>
                <a:gd name="T0" fmla="*/ 0 w 48"/>
                <a:gd name="T1" fmla="*/ 0 h 86"/>
                <a:gd name="T2" fmla="*/ 45 w 48"/>
                <a:gd name="T3" fmla="*/ 0 h 86"/>
                <a:gd name="T4" fmla="*/ 48 w 48"/>
                <a:gd name="T5" fmla="*/ 70 h 86"/>
                <a:gd name="T6" fmla="*/ 25 w 48"/>
                <a:gd name="T7" fmla="*/ 85 h 86"/>
                <a:gd name="T8" fmla="*/ 0 w 48"/>
                <a:gd name="T9" fmla="*/ 71 h 86"/>
                <a:gd name="T10" fmla="*/ 0 w 48"/>
                <a:gd name="T11" fmla="*/ 0 h 86"/>
              </a:gdLst>
              <a:ahLst/>
              <a:cxnLst>
                <a:cxn ang="0">
                  <a:pos x="T0" y="T1"/>
                </a:cxn>
                <a:cxn ang="0">
                  <a:pos x="T2" y="T3"/>
                </a:cxn>
                <a:cxn ang="0">
                  <a:pos x="T4" y="T5"/>
                </a:cxn>
                <a:cxn ang="0">
                  <a:pos x="T6" y="T7"/>
                </a:cxn>
                <a:cxn ang="0">
                  <a:pos x="T8" y="T9"/>
                </a:cxn>
                <a:cxn ang="0">
                  <a:pos x="T10" y="T11"/>
                </a:cxn>
              </a:cxnLst>
              <a:rect l="0" t="0" r="r" b="b"/>
              <a:pathLst>
                <a:path w="48" h="86">
                  <a:moveTo>
                    <a:pt x="0" y="0"/>
                  </a:moveTo>
                  <a:cubicBezTo>
                    <a:pt x="45" y="0"/>
                    <a:pt x="45" y="0"/>
                    <a:pt x="45" y="0"/>
                  </a:cubicBezTo>
                  <a:cubicBezTo>
                    <a:pt x="45" y="0"/>
                    <a:pt x="48" y="70"/>
                    <a:pt x="48" y="70"/>
                  </a:cubicBezTo>
                  <a:cubicBezTo>
                    <a:pt x="48" y="70"/>
                    <a:pt x="45" y="85"/>
                    <a:pt x="25" y="85"/>
                  </a:cubicBezTo>
                  <a:cubicBezTo>
                    <a:pt x="5" y="86"/>
                    <a:pt x="0" y="71"/>
                    <a:pt x="0" y="71"/>
                  </a:cubicBezTo>
                  <a:cubicBezTo>
                    <a:pt x="0" y="71"/>
                    <a:pt x="0" y="0"/>
                    <a:pt x="0" y="0"/>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íṩlïḍé"/>
            <p:cNvSpPr/>
            <p:nvPr/>
          </p:nvSpPr>
          <p:spPr bwMode="auto">
            <a:xfrm>
              <a:off x="4803776" y="2989263"/>
              <a:ext cx="138113" cy="120650"/>
            </a:xfrm>
            <a:custGeom>
              <a:avLst/>
              <a:gdLst>
                <a:gd name="T0" fmla="*/ 1 w 48"/>
                <a:gd name="T1" fmla="*/ 0 h 42"/>
                <a:gd name="T2" fmla="*/ 46 w 48"/>
                <a:gd name="T3" fmla="*/ 0 h 42"/>
                <a:gd name="T4" fmla="*/ 48 w 48"/>
                <a:gd name="T5" fmla="*/ 27 h 42"/>
                <a:gd name="T6" fmla="*/ 25 w 48"/>
                <a:gd name="T7" fmla="*/ 42 h 42"/>
                <a:gd name="T8" fmla="*/ 0 w 48"/>
                <a:gd name="T9" fmla="*/ 28 h 42"/>
                <a:gd name="T10" fmla="*/ 1 w 48"/>
                <a:gd name="T11" fmla="*/ 0 h 42"/>
              </a:gdLst>
              <a:ahLst/>
              <a:cxnLst>
                <a:cxn ang="0">
                  <a:pos x="T0" y="T1"/>
                </a:cxn>
                <a:cxn ang="0">
                  <a:pos x="T2" y="T3"/>
                </a:cxn>
                <a:cxn ang="0">
                  <a:pos x="T4" y="T5"/>
                </a:cxn>
                <a:cxn ang="0">
                  <a:pos x="T6" y="T7"/>
                </a:cxn>
                <a:cxn ang="0">
                  <a:pos x="T8" y="T9"/>
                </a:cxn>
                <a:cxn ang="0">
                  <a:pos x="T10" y="T11"/>
                </a:cxn>
              </a:cxnLst>
              <a:rect l="0" t="0" r="r" b="b"/>
              <a:pathLst>
                <a:path w="48" h="42">
                  <a:moveTo>
                    <a:pt x="1" y="0"/>
                  </a:moveTo>
                  <a:cubicBezTo>
                    <a:pt x="46" y="0"/>
                    <a:pt x="46" y="0"/>
                    <a:pt x="46" y="0"/>
                  </a:cubicBezTo>
                  <a:cubicBezTo>
                    <a:pt x="46" y="0"/>
                    <a:pt x="48" y="27"/>
                    <a:pt x="48" y="27"/>
                  </a:cubicBezTo>
                  <a:cubicBezTo>
                    <a:pt x="48" y="27"/>
                    <a:pt x="45" y="41"/>
                    <a:pt x="25" y="42"/>
                  </a:cubicBezTo>
                  <a:cubicBezTo>
                    <a:pt x="5" y="42"/>
                    <a:pt x="0" y="28"/>
                    <a:pt x="0" y="28"/>
                  </a:cubicBezTo>
                  <a:cubicBezTo>
                    <a:pt x="0" y="27"/>
                    <a:pt x="1" y="0"/>
                    <a:pt x="1" y="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îṧḷiďè"/>
            <p:cNvSpPr/>
            <p:nvPr/>
          </p:nvSpPr>
          <p:spPr bwMode="auto">
            <a:xfrm>
              <a:off x="4803776" y="2952751"/>
              <a:ext cx="134938" cy="61913"/>
            </a:xfrm>
            <a:custGeom>
              <a:avLst/>
              <a:gdLst>
                <a:gd name="T0" fmla="*/ 1 w 47"/>
                <a:gd name="T1" fmla="*/ 0 h 22"/>
                <a:gd name="T2" fmla="*/ 46 w 47"/>
                <a:gd name="T3" fmla="*/ 0 h 22"/>
                <a:gd name="T4" fmla="*/ 47 w 47"/>
                <a:gd name="T5" fmla="*/ 17 h 22"/>
                <a:gd name="T6" fmla="*/ 33 w 47"/>
                <a:gd name="T7" fmla="*/ 20 h 22"/>
                <a:gd name="T8" fmla="*/ 0 w 47"/>
                <a:gd name="T9" fmla="*/ 18 h 22"/>
                <a:gd name="T10" fmla="*/ 1 w 47"/>
                <a:gd name="T11" fmla="*/ 0 h 22"/>
              </a:gdLst>
              <a:ahLst/>
              <a:cxnLst>
                <a:cxn ang="0">
                  <a:pos x="T0" y="T1"/>
                </a:cxn>
                <a:cxn ang="0">
                  <a:pos x="T2" y="T3"/>
                </a:cxn>
                <a:cxn ang="0">
                  <a:pos x="T4" y="T5"/>
                </a:cxn>
                <a:cxn ang="0">
                  <a:pos x="T6" y="T7"/>
                </a:cxn>
                <a:cxn ang="0">
                  <a:pos x="T8" y="T9"/>
                </a:cxn>
                <a:cxn ang="0">
                  <a:pos x="T10" y="T11"/>
                </a:cxn>
              </a:cxnLst>
              <a:rect l="0" t="0" r="r" b="b"/>
              <a:pathLst>
                <a:path w="47" h="22">
                  <a:moveTo>
                    <a:pt x="1" y="0"/>
                  </a:moveTo>
                  <a:cubicBezTo>
                    <a:pt x="46" y="0"/>
                    <a:pt x="46" y="0"/>
                    <a:pt x="46" y="0"/>
                  </a:cubicBezTo>
                  <a:cubicBezTo>
                    <a:pt x="46" y="0"/>
                    <a:pt x="46" y="9"/>
                    <a:pt x="47" y="17"/>
                  </a:cubicBezTo>
                  <a:cubicBezTo>
                    <a:pt x="47" y="18"/>
                    <a:pt x="34" y="20"/>
                    <a:pt x="33" y="20"/>
                  </a:cubicBezTo>
                  <a:cubicBezTo>
                    <a:pt x="22" y="22"/>
                    <a:pt x="11" y="21"/>
                    <a:pt x="0" y="18"/>
                  </a:cubicBezTo>
                  <a:cubicBezTo>
                    <a:pt x="0" y="10"/>
                    <a:pt x="1" y="0"/>
                    <a:pt x="1" y="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iṩ1íḍè"/>
            <p:cNvSpPr/>
            <p:nvPr/>
          </p:nvSpPr>
          <p:spPr bwMode="auto">
            <a:xfrm>
              <a:off x="4552951" y="2347913"/>
              <a:ext cx="685800" cy="601663"/>
            </a:xfrm>
            <a:custGeom>
              <a:avLst/>
              <a:gdLst>
                <a:gd name="T0" fmla="*/ 0 w 238"/>
                <a:gd name="T1" fmla="*/ 108 h 209"/>
                <a:gd name="T2" fmla="*/ 110 w 238"/>
                <a:gd name="T3" fmla="*/ 209 h 209"/>
                <a:gd name="T4" fmla="*/ 218 w 238"/>
                <a:gd name="T5" fmla="*/ 106 h 209"/>
                <a:gd name="T6" fmla="*/ 108 w 238"/>
                <a:gd name="T7" fmla="*/ 5 h 209"/>
                <a:gd name="T8" fmla="*/ 0 w 238"/>
                <a:gd name="T9" fmla="*/ 108 h 209"/>
              </a:gdLst>
              <a:ahLst/>
              <a:cxnLst>
                <a:cxn ang="0">
                  <a:pos x="T0" y="T1"/>
                </a:cxn>
                <a:cxn ang="0">
                  <a:pos x="T2" y="T3"/>
                </a:cxn>
                <a:cxn ang="0">
                  <a:pos x="T4" y="T5"/>
                </a:cxn>
                <a:cxn ang="0">
                  <a:pos x="T6" y="T7"/>
                </a:cxn>
                <a:cxn ang="0">
                  <a:pos x="T8" y="T9"/>
                </a:cxn>
              </a:cxnLst>
              <a:rect l="0" t="0" r="r" b="b"/>
              <a:pathLst>
                <a:path w="238" h="209">
                  <a:moveTo>
                    <a:pt x="0" y="108"/>
                  </a:moveTo>
                  <a:cubicBezTo>
                    <a:pt x="1" y="164"/>
                    <a:pt x="50" y="209"/>
                    <a:pt x="110" y="209"/>
                  </a:cubicBezTo>
                  <a:cubicBezTo>
                    <a:pt x="170" y="208"/>
                    <a:pt x="208" y="161"/>
                    <a:pt x="218" y="106"/>
                  </a:cubicBezTo>
                  <a:cubicBezTo>
                    <a:pt x="238" y="0"/>
                    <a:pt x="168" y="5"/>
                    <a:pt x="108" y="5"/>
                  </a:cubicBezTo>
                  <a:cubicBezTo>
                    <a:pt x="48" y="6"/>
                    <a:pt x="0" y="52"/>
                    <a:pt x="0" y="108"/>
                  </a:cubicBezTo>
                  <a:close/>
                </a:path>
              </a:pathLst>
            </a:custGeom>
            <a:solidFill>
              <a:srgbClr val="3E15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ïṩ1íḓè"/>
            <p:cNvSpPr/>
            <p:nvPr/>
          </p:nvSpPr>
          <p:spPr bwMode="auto">
            <a:xfrm>
              <a:off x="4584701" y="2420938"/>
              <a:ext cx="555625" cy="600075"/>
            </a:xfrm>
            <a:custGeom>
              <a:avLst/>
              <a:gdLst>
                <a:gd name="T0" fmla="*/ 1 w 193"/>
                <a:gd name="T1" fmla="*/ 82 h 209"/>
                <a:gd name="T2" fmla="*/ 46 w 193"/>
                <a:gd name="T3" fmla="*/ 8 h 209"/>
                <a:gd name="T4" fmla="*/ 95 w 193"/>
                <a:gd name="T5" fmla="*/ 0 h 209"/>
                <a:gd name="T6" fmla="*/ 145 w 193"/>
                <a:gd name="T7" fmla="*/ 7 h 209"/>
                <a:gd name="T8" fmla="*/ 173 w 193"/>
                <a:gd name="T9" fmla="*/ 60 h 209"/>
                <a:gd name="T10" fmla="*/ 192 w 193"/>
                <a:gd name="T11" fmla="*/ 80 h 209"/>
                <a:gd name="T12" fmla="*/ 193 w 193"/>
                <a:gd name="T13" fmla="*/ 99 h 209"/>
                <a:gd name="T14" fmla="*/ 186 w 193"/>
                <a:gd name="T15" fmla="*/ 142 h 209"/>
                <a:gd name="T16" fmla="*/ 157 w 193"/>
                <a:gd name="T17" fmla="*/ 186 h 209"/>
                <a:gd name="T18" fmla="*/ 130 w 193"/>
                <a:gd name="T19" fmla="*/ 201 h 209"/>
                <a:gd name="T20" fmla="*/ 82 w 193"/>
                <a:gd name="T21" fmla="*/ 206 h 209"/>
                <a:gd name="T22" fmla="*/ 50 w 193"/>
                <a:gd name="T23" fmla="*/ 195 h 209"/>
                <a:gd name="T24" fmla="*/ 13 w 193"/>
                <a:gd name="T25" fmla="*/ 154 h 209"/>
                <a:gd name="T26" fmla="*/ 1 w 193"/>
                <a:gd name="T27" fmla="*/ 108 h 209"/>
                <a:gd name="T28" fmla="*/ 1 w 193"/>
                <a:gd name="T29" fmla="*/ 82 h 209"/>
                <a:gd name="T30" fmla="*/ 1 w 193"/>
                <a:gd name="T31" fmla="*/ 8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209">
                  <a:moveTo>
                    <a:pt x="1" y="82"/>
                  </a:moveTo>
                  <a:cubicBezTo>
                    <a:pt x="2" y="50"/>
                    <a:pt x="15" y="21"/>
                    <a:pt x="46" y="8"/>
                  </a:cubicBezTo>
                  <a:cubicBezTo>
                    <a:pt x="61" y="2"/>
                    <a:pt x="78" y="0"/>
                    <a:pt x="95" y="0"/>
                  </a:cubicBezTo>
                  <a:cubicBezTo>
                    <a:pt x="112" y="0"/>
                    <a:pt x="130" y="1"/>
                    <a:pt x="145" y="7"/>
                  </a:cubicBezTo>
                  <a:cubicBezTo>
                    <a:pt x="173" y="17"/>
                    <a:pt x="170" y="32"/>
                    <a:pt x="173" y="60"/>
                  </a:cubicBezTo>
                  <a:cubicBezTo>
                    <a:pt x="173" y="63"/>
                    <a:pt x="192" y="77"/>
                    <a:pt x="192" y="80"/>
                  </a:cubicBezTo>
                  <a:cubicBezTo>
                    <a:pt x="192" y="86"/>
                    <a:pt x="193" y="92"/>
                    <a:pt x="193" y="99"/>
                  </a:cubicBezTo>
                  <a:cubicBezTo>
                    <a:pt x="192" y="113"/>
                    <a:pt x="190" y="128"/>
                    <a:pt x="186" y="142"/>
                  </a:cubicBezTo>
                  <a:cubicBezTo>
                    <a:pt x="180" y="159"/>
                    <a:pt x="171" y="174"/>
                    <a:pt x="157" y="186"/>
                  </a:cubicBezTo>
                  <a:cubicBezTo>
                    <a:pt x="149" y="192"/>
                    <a:pt x="140" y="197"/>
                    <a:pt x="130" y="201"/>
                  </a:cubicBezTo>
                  <a:cubicBezTo>
                    <a:pt x="114" y="207"/>
                    <a:pt x="99" y="209"/>
                    <a:pt x="82" y="206"/>
                  </a:cubicBezTo>
                  <a:cubicBezTo>
                    <a:pt x="71" y="204"/>
                    <a:pt x="60" y="200"/>
                    <a:pt x="50" y="195"/>
                  </a:cubicBezTo>
                  <a:cubicBezTo>
                    <a:pt x="33" y="185"/>
                    <a:pt x="21" y="171"/>
                    <a:pt x="13" y="154"/>
                  </a:cubicBezTo>
                  <a:cubicBezTo>
                    <a:pt x="6" y="139"/>
                    <a:pt x="3" y="124"/>
                    <a:pt x="1" y="108"/>
                  </a:cubicBezTo>
                  <a:cubicBezTo>
                    <a:pt x="0" y="100"/>
                    <a:pt x="0" y="91"/>
                    <a:pt x="1" y="82"/>
                  </a:cubicBezTo>
                  <a:cubicBezTo>
                    <a:pt x="1" y="82"/>
                    <a:pt x="1" y="82"/>
                    <a:pt x="1" y="82"/>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iṥliḍé"/>
            <p:cNvSpPr/>
            <p:nvPr/>
          </p:nvSpPr>
          <p:spPr bwMode="auto">
            <a:xfrm>
              <a:off x="4705351" y="2670176"/>
              <a:ext cx="90488" cy="95250"/>
            </a:xfrm>
            <a:custGeom>
              <a:avLst/>
              <a:gdLst>
                <a:gd name="T0" fmla="*/ 30 w 31"/>
                <a:gd name="T1" fmla="*/ 16 h 33"/>
                <a:gd name="T2" fmla="*/ 16 w 31"/>
                <a:gd name="T3" fmla="*/ 33 h 33"/>
                <a:gd name="T4" fmla="*/ 1 w 31"/>
                <a:gd name="T5" fmla="*/ 18 h 33"/>
                <a:gd name="T6" fmla="*/ 15 w 31"/>
                <a:gd name="T7" fmla="*/ 1 h 33"/>
                <a:gd name="T8" fmla="*/ 30 w 31"/>
                <a:gd name="T9" fmla="*/ 16 h 33"/>
              </a:gdLst>
              <a:ahLst/>
              <a:cxnLst>
                <a:cxn ang="0">
                  <a:pos x="T0" y="T1"/>
                </a:cxn>
                <a:cxn ang="0">
                  <a:pos x="T2" y="T3"/>
                </a:cxn>
                <a:cxn ang="0">
                  <a:pos x="T4" y="T5"/>
                </a:cxn>
                <a:cxn ang="0">
                  <a:pos x="T6" y="T7"/>
                </a:cxn>
                <a:cxn ang="0">
                  <a:pos x="T8" y="T9"/>
                </a:cxn>
              </a:cxnLst>
              <a:rect l="0" t="0" r="r" b="b"/>
              <a:pathLst>
                <a:path w="31" h="33">
                  <a:moveTo>
                    <a:pt x="30" y="16"/>
                  </a:moveTo>
                  <a:cubicBezTo>
                    <a:pt x="31" y="25"/>
                    <a:pt x="24" y="33"/>
                    <a:pt x="16" y="33"/>
                  </a:cubicBezTo>
                  <a:cubicBezTo>
                    <a:pt x="8" y="33"/>
                    <a:pt x="1" y="27"/>
                    <a:pt x="1" y="18"/>
                  </a:cubicBezTo>
                  <a:cubicBezTo>
                    <a:pt x="0" y="9"/>
                    <a:pt x="6" y="1"/>
                    <a:pt x="15" y="1"/>
                  </a:cubicBezTo>
                  <a:cubicBezTo>
                    <a:pt x="23" y="0"/>
                    <a:pt x="30" y="7"/>
                    <a:pt x="30" y="16"/>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ïṡ1iḍè"/>
            <p:cNvSpPr/>
            <p:nvPr/>
          </p:nvSpPr>
          <p:spPr bwMode="auto">
            <a:xfrm>
              <a:off x="4708526" y="2655888"/>
              <a:ext cx="88900" cy="95250"/>
            </a:xfrm>
            <a:custGeom>
              <a:avLst/>
              <a:gdLst>
                <a:gd name="T0" fmla="*/ 30 w 31"/>
                <a:gd name="T1" fmla="*/ 15 h 33"/>
                <a:gd name="T2" fmla="*/ 16 w 31"/>
                <a:gd name="T3" fmla="*/ 32 h 33"/>
                <a:gd name="T4" fmla="*/ 1 w 31"/>
                <a:gd name="T5" fmla="*/ 17 h 33"/>
                <a:gd name="T6" fmla="*/ 15 w 31"/>
                <a:gd name="T7" fmla="*/ 0 h 33"/>
                <a:gd name="T8" fmla="*/ 30 w 31"/>
                <a:gd name="T9" fmla="*/ 15 h 33"/>
              </a:gdLst>
              <a:ahLst/>
              <a:cxnLst>
                <a:cxn ang="0">
                  <a:pos x="T0" y="T1"/>
                </a:cxn>
                <a:cxn ang="0">
                  <a:pos x="T2" y="T3"/>
                </a:cxn>
                <a:cxn ang="0">
                  <a:pos x="T4" y="T5"/>
                </a:cxn>
                <a:cxn ang="0">
                  <a:pos x="T6" y="T7"/>
                </a:cxn>
                <a:cxn ang="0">
                  <a:pos x="T8" y="T9"/>
                </a:cxn>
              </a:cxnLst>
              <a:rect l="0" t="0" r="r" b="b"/>
              <a:pathLst>
                <a:path w="31" h="33">
                  <a:moveTo>
                    <a:pt x="30" y="15"/>
                  </a:moveTo>
                  <a:cubicBezTo>
                    <a:pt x="31" y="24"/>
                    <a:pt x="25" y="32"/>
                    <a:pt x="16" y="32"/>
                  </a:cubicBezTo>
                  <a:cubicBezTo>
                    <a:pt x="8" y="33"/>
                    <a:pt x="1" y="26"/>
                    <a:pt x="1" y="17"/>
                  </a:cubicBezTo>
                  <a:cubicBezTo>
                    <a:pt x="0" y="8"/>
                    <a:pt x="7" y="0"/>
                    <a:pt x="15" y="0"/>
                  </a:cubicBezTo>
                  <a:cubicBezTo>
                    <a:pt x="23" y="0"/>
                    <a:pt x="30" y="6"/>
                    <a:pt x="30"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ïśļiḓe"/>
            <p:cNvSpPr/>
            <p:nvPr/>
          </p:nvSpPr>
          <p:spPr bwMode="auto">
            <a:xfrm>
              <a:off x="4746626" y="2673351"/>
              <a:ext cx="34925" cy="34925"/>
            </a:xfrm>
            <a:custGeom>
              <a:avLst/>
              <a:gdLst>
                <a:gd name="T0" fmla="*/ 12 w 12"/>
                <a:gd name="T1" fmla="*/ 5 h 12"/>
                <a:gd name="T2" fmla="*/ 6 w 12"/>
                <a:gd name="T3" fmla="*/ 11 h 12"/>
                <a:gd name="T4" fmla="*/ 0 w 12"/>
                <a:gd name="T5" fmla="*/ 6 h 12"/>
                <a:gd name="T6" fmla="*/ 6 w 12"/>
                <a:gd name="T7" fmla="*/ 0 h 12"/>
                <a:gd name="T8" fmla="*/ 12 w 12"/>
                <a:gd name="T9" fmla="*/ 5 h 12"/>
              </a:gdLst>
              <a:ahLst/>
              <a:cxnLst>
                <a:cxn ang="0">
                  <a:pos x="T0" y="T1"/>
                </a:cxn>
                <a:cxn ang="0">
                  <a:pos x="T2" y="T3"/>
                </a:cxn>
                <a:cxn ang="0">
                  <a:pos x="T4" y="T5"/>
                </a:cxn>
                <a:cxn ang="0">
                  <a:pos x="T6" y="T7"/>
                </a:cxn>
                <a:cxn ang="0">
                  <a:pos x="T8" y="T9"/>
                </a:cxn>
              </a:cxnLst>
              <a:rect l="0" t="0" r="r" b="b"/>
              <a:pathLst>
                <a:path w="12" h="12">
                  <a:moveTo>
                    <a:pt x="12" y="5"/>
                  </a:moveTo>
                  <a:cubicBezTo>
                    <a:pt x="12" y="8"/>
                    <a:pt x="10" y="11"/>
                    <a:pt x="6" y="11"/>
                  </a:cubicBezTo>
                  <a:cubicBezTo>
                    <a:pt x="3" y="12"/>
                    <a:pt x="0" y="9"/>
                    <a:pt x="0" y="6"/>
                  </a:cubicBezTo>
                  <a:cubicBezTo>
                    <a:pt x="0" y="3"/>
                    <a:pt x="3" y="0"/>
                    <a:pt x="6" y="0"/>
                  </a:cubicBezTo>
                  <a:cubicBezTo>
                    <a:pt x="9" y="0"/>
                    <a:pt x="12" y="2"/>
                    <a:pt x="1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iśľïḋè"/>
            <p:cNvSpPr/>
            <p:nvPr/>
          </p:nvSpPr>
          <p:spPr bwMode="auto">
            <a:xfrm>
              <a:off x="4965701" y="2678113"/>
              <a:ext cx="85725" cy="95250"/>
            </a:xfrm>
            <a:custGeom>
              <a:avLst/>
              <a:gdLst>
                <a:gd name="T0" fmla="*/ 30 w 30"/>
                <a:gd name="T1" fmla="*/ 16 h 33"/>
                <a:gd name="T2" fmla="*/ 16 w 30"/>
                <a:gd name="T3" fmla="*/ 32 h 33"/>
                <a:gd name="T4" fmla="*/ 0 w 30"/>
                <a:gd name="T5" fmla="*/ 17 h 33"/>
                <a:gd name="T6" fmla="*/ 14 w 30"/>
                <a:gd name="T7" fmla="*/ 0 h 33"/>
                <a:gd name="T8" fmla="*/ 30 w 30"/>
                <a:gd name="T9" fmla="*/ 16 h 33"/>
              </a:gdLst>
              <a:ahLst/>
              <a:cxnLst>
                <a:cxn ang="0">
                  <a:pos x="T0" y="T1"/>
                </a:cxn>
                <a:cxn ang="0">
                  <a:pos x="T2" y="T3"/>
                </a:cxn>
                <a:cxn ang="0">
                  <a:pos x="T4" y="T5"/>
                </a:cxn>
                <a:cxn ang="0">
                  <a:pos x="T6" y="T7"/>
                </a:cxn>
                <a:cxn ang="0">
                  <a:pos x="T8" y="T9"/>
                </a:cxn>
              </a:cxnLst>
              <a:rect l="0" t="0" r="r" b="b"/>
              <a:pathLst>
                <a:path w="30" h="33">
                  <a:moveTo>
                    <a:pt x="30" y="16"/>
                  </a:moveTo>
                  <a:cubicBezTo>
                    <a:pt x="30" y="25"/>
                    <a:pt x="24" y="32"/>
                    <a:pt x="16" y="32"/>
                  </a:cubicBezTo>
                  <a:cubicBezTo>
                    <a:pt x="7" y="33"/>
                    <a:pt x="0" y="26"/>
                    <a:pt x="0" y="17"/>
                  </a:cubicBezTo>
                  <a:cubicBezTo>
                    <a:pt x="0" y="8"/>
                    <a:pt x="6" y="1"/>
                    <a:pt x="14" y="0"/>
                  </a:cubicBezTo>
                  <a:cubicBezTo>
                    <a:pt x="22" y="0"/>
                    <a:pt x="29" y="7"/>
                    <a:pt x="30" y="16"/>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îŝḷîḍe"/>
            <p:cNvSpPr/>
            <p:nvPr/>
          </p:nvSpPr>
          <p:spPr bwMode="auto">
            <a:xfrm>
              <a:off x="4962526" y="2667001"/>
              <a:ext cx="88900" cy="95250"/>
            </a:xfrm>
            <a:custGeom>
              <a:avLst/>
              <a:gdLst>
                <a:gd name="T0" fmla="*/ 30 w 31"/>
                <a:gd name="T1" fmla="*/ 16 h 33"/>
                <a:gd name="T2" fmla="*/ 16 w 31"/>
                <a:gd name="T3" fmla="*/ 33 h 33"/>
                <a:gd name="T4" fmla="*/ 1 w 31"/>
                <a:gd name="T5" fmla="*/ 17 h 33"/>
                <a:gd name="T6" fmla="*/ 15 w 31"/>
                <a:gd name="T7" fmla="*/ 1 h 33"/>
                <a:gd name="T8" fmla="*/ 30 w 31"/>
                <a:gd name="T9" fmla="*/ 16 h 33"/>
              </a:gdLst>
              <a:ahLst/>
              <a:cxnLst>
                <a:cxn ang="0">
                  <a:pos x="T0" y="T1"/>
                </a:cxn>
                <a:cxn ang="0">
                  <a:pos x="T2" y="T3"/>
                </a:cxn>
                <a:cxn ang="0">
                  <a:pos x="T4" y="T5"/>
                </a:cxn>
                <a:cxn ang="0">
                  <a:pos x="T6" y="T7"/>
                </a:cxn>
                <a:cxn ang="0">
                  <a:pos x="T8" y="T9"/>
                </a:cxn>
              </a:cxnLst>
              <a:rect l="0" t="0" r="r" b="b"/>
              <a:pathLst>
                <a:path w="31" h="33">
                  <a:moveTo>
                    <a:pt x="30" y="16"/>
                  </a:moveTo>
                  <a:cubicBezTo>
                    <a:pt x="31" y="25"/>
                    <a:pt x="25" y="32"/>
                    <a:pt x="16" y="33"/>
                  </a:cubicBezTo>
                  <a:cubicBezTo>
                    <a:pt x="8" y="33"/>
                    <a:pt x="1" y="26"/>
                    <a:pt x="1" y="17"/>
                  </a:cubicBezTo>
                  <a:cubicBezTo>
                    <a:pt x="0" y="8"/>
                    <a:pt x="7" y="1"/>
                    <a:pt x="15" y="1"/>
                  </a:cubicBezTo>
                  <a:cubicBezTo>
                    <a:pt x="23" y="0"/>
                    <a:pt x="30" y="7"/>
                    <a:pt x="30" y="1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íṧļiḓê"/>
            <p:cNvSpPr/>
            <p:nvPr/>
          </p:nvSpPr>
          <p:spPr bwMode="auto">
            <a:xfrm>
              <a:off x="4999038" y="2684463"/>
              <a:ext cx="34925" cy="34925"/>
            </a:xfrm>
            <a:custGeom>
              <a:avLst/>
              <a:gdLst>
                <a:gd name="T0" fmla="*/ 12 w 12"/>
                <a:gd name="T1" fmla="*/ 6 h 12"/>
                <a:gd name="T2" fmla="*/ 6 w 12"/>
                <a:gd name="T3" fmla="*/ 12 h 12"/>
                <a:gd name="T4" fmla="*/ 0 w 12"/>
                <a:gd name="T5" fmla="*/ 6 h 12"/>
                <a:gd name="T6" fmla="*/ 6 w 12"/>
                <a:gd name="T7" fmla="*/ 0 h 12"/>
                <a:gd name="T8" fmla="*/ 12 w 12"/>
                <a:gd name="T9" fmla="*/ 6 h 12"/>
              </a:gdLst>
              <a:ahLst/>
              <a:cxnLst>
                <a:cxn ang="0">
                  <a:pos x="T0" y="T1"/>
                </a:cxn>
                <a:cxn ang="0">
                  <a:pos x="T2" y="T3"/>
                </a:cxn>
                <a:cxn ang="0">
                  <a:pos x="T4" y="T5"/>
                </a:cxn>
                <a:cxn ang="0">
                  <a:pos x="T6" y="T7"/>
                </a:cxn>
                <a:cxn ang="0">
                  <a:pos x="T8" y="T9"/>
                </a:cxn>
              </a:cxnLst>
              <a:rect l="0" t="0" r="r" b="b"/>
              <a:pathLst>
                <a:path w="12" h="12">
                  <a:moveTo>
                    <a:pt x="12" y="6"/>
                  </a:moveTo>
                  <a:cubicBezTo>
                    <a:pt x="12" y="9"/>
                    <a:pt x="10" y="12"/>
                    <a:pt x="6" y="12"/>
                  </a:cubicBezTo>
                  <a:cubicBezTo>
                    <a:pt x="3" y="12"/>
                    <a:pt x="0" y="10"/>
                    <a:pt x="0" y="6"/>
                  </a:cubicBezTo>
                  <a:cubicBezTo>
                    <a:pt x="0" y="3"/>
                    <a:pt x="3" y="0"/>
                    <a:pt x="6" y="0"/>
                  </a:cubicBezTo>
                  <a:cubicBezTo>
                    <a:pt x="9" y="0"/>
                    <a:pt x="12" y="3"/>
                    <a:pt x="12"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îṣľiḋé"/>
            <p:cNvSpPr/>
            <p:nvPr/>
          </p:nvSpPr>
          <p:spPr bwMode="auto">
            <a:xfrm>
              <a:off x="4841876" y="2687638"/>
              <a:ext cx="114300" cy="169863"/>
            </a:xfrm>
            <a:custGeom>
              <a:avLst/>
              <a:gdLst>
                <a:gd name="T0" fmla="*/ 20 w 40"/>
                <a:gd name="T1" fmla="*/ 2 h 59"/>
                <a:gd name="T2" fmla="*/ 22 w 40"/>
                <a:gd name="T3" fmla="*/ 21 h 59"/>
                <a:gd name="T4" fmla="*/ 8 w 40"/>
                <a:gd name="T5" fmla="*/ 39 h 59"/>
                <a:gd name="T6" fmla="*/ 11 w 40"/>
                <a:gd name="T7" fmla="*/ 0 h 59"/>
                <a:gd name="T8" fmla="*/ 20 w 40"/>
                <a:gd name="T9" fmla="*/ 2 h 59"/>
              </a:gdLst>
              <a:ahLst/>
              <a:cxnLst>
                <a:cxn ang="0">
                  <a:pos x="T0" y="T1"/>
                </a:cxn>
                <a:cxn ang="0">
                  <a:pos x="T2" y="T3"/>
                </a:cxn>
                <a:cxn ang="0">
                  <a:pos x="T4" y="T5"/>
                </a:cxn>
                <a:cxn ang="0">
                  <a:pos x="T6" y="T7"/>
                </a:cxn>
                <a:cxn ang="0">
                  <a:pos x="T8" y="T9"/>
                </a:cxn>
              </a:cxnLst>
              <a:rect l="0" t="0" r="r" b="b"/>
              <a:pathLst>
                <a:path w="40" h="59">
                  <a:moveTo>
                    <a:pt x="20" y="2"/>
                  </a:moveTo>
                  <a:cubicBezTo>
                    <a:pt x="20" y="2"/>
                    <a:pt x="13" y="20"/>
                    <a:pt x="22" y="21"/>
                  </a:cubicBezTo>
                  <a:cubicBezTo>
                    <a:pt x="40" y="22"/>
                    <a:pt x="31" y="59"/>
                    <a:pt x="8" y="39"/>
                  </a:cubicBezTo>
                  <a:cubicBezTo>
                    <a:pt x="0" y="31"/>
                    <a:pt x="11" y="0"/>
                    <a:pt x="11" y="0"/>
                  </a:cubicBezTo>
                  <a:lnTo>
                    <a:pt x="20" y="2"/>
                  </a:lnTo>
                  <a:close/>
                </a:path>
              </a:pathLst>
            </a:custGeom>
            <a:solidFill>
              <a:srgbClr val="F484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ís1ïḍe"/>
            <p:cNvSpPr/>
            <p:nvPr/>
          </p:nvSpPr>
          <p:spPr bwMode="auto">
            <a:xfrm>
              <a:off x="4743451" y="2819401"/>
              <a:ext cx="192088" cy="134938"/>
            </a:xfrm>
            <a:custGeom>
              <a:avLst/>
              <a:gdLst>
                <a:gd name="T0" fmla="*/ 67 w 67"/>
                <a:gd name="T1" fmla="*/ 15 h 47"/>
                <a:gd name="T2" fmla="*/ 14 w 67"/>
                <a:gd name="T3" fmla="*/ 0 h 47"/>
                <a:gd name="T4" fmla="*/ 39 w 67"/>
                <a:gd name="T5" fmla="*/ 44 h 47"/>
                <a:gd name="T6" fmla="*/ 67 w 67"/>
                <a:gd name="T7" fmla="*/ 15 h 47"/>
              </a:gdLst>
              <a:ahLst/>
              <a:cxnLst>
                <a:cxn ang="0">
                  <a:pos x="T0" y="T1"/>
                </a:cxn>
                <a:cxn ang="0">
                  <a:pos x="T2" y="T3"/>
                </a:cxn>
                <a:cxn ang="0">
                  <a:pos x="T4" y="T5"/>
                </a:cxn>
                <a:cxn ang="0">
                  <a:pos x="T6" y="T7"/>
                </a:cxn>
              </a:cxnLst>
              <a:rect l="0" t="0" r="r" b="b"/>
              <a:pathLst>
                <a:path w="67" h="47">
                  <a:moveTo>
                    <a:pt x="67" y="15"/>
                  </a:moveTo>
                  <a:cubicBezTo>
                    <a:pt x="67" y="15"/>
                    <a:pt x="31" y="21"/>
                    <a:pt x="14" y="0"/>
                  </a:cubicBezTo>
                  <a:cubicBezTo>
                    <a:pt x="14" y="0"/>
                    <a:pt x="0" y="39"/>
                    <a:pt x="39" y="44"/>
                  </a:cubicBezTo>
                  <a:cubicBezTo>
                    <a:pt x="63" y="47"/>
                    <a:pt x="67" y="15"/>
                    <a:pt x="67" y="15"/>
                  </a:cubicBezTo>
                  <a:close/>
                </a:path>
              </a:pathLst>
            </a:custGeom>
            <a:solidFill>
              <a:srgbClr val="B431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îšḷiḍé"/>
            <p:cNvSpPr/>
            <p:nvPr/>
          </p:nvSpPr>
          <p:spPr bwMode="auto">
            <a:xfrm>
              <a:off x="4778376" y="2857501"/>
              <a:ext cx="123825" cy="92075"/>
            </a:xfrm>
            <a:custGeom>
              <a:avLst/>
              <a:gdLst>
                <a:gd name="T0" fmla="*/ 43 w 43"/>
                <a:gd name="T1" fmla="*/ 26 h 32"/>
                <a:gd name="T2" fmla="*/ 27 w 43"/>
                <a:gd name="T3" fmla="*/ 31 h 32"/>
                <a:gd name="T4" fmla="*/ 8 w 43"/>
                <a:gd name="T5" fmla="*/ 23 h 32"/>
                <a:gd name="T6" fmla="*/ 5 w 43"/>
                <a:gd name="T7" fmla="*/ 20 h 32"/>
                <a:gd name="T8" fmla="*/ 5 w 43"/>
                <a:gd name="T9" fmla="*/ 19 h 32"/>
                <a:gd name="T10" fmla="*/ 4 w 43"/>
                <a:gd name="T11" fmla="*/ 19 h 32"/>
                <a:gd name="T12" fmla="*/ 0 w 43"/>
                <a:gd name="T13" fmla="*/ 6 h 32"/>
                <a:gd name="T14" fmla="*/ 43 w 43"/>
                <a:gd name="T15" fmla="*/ 2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2">
                  <a:moveTo>
                    <a:pt x="43" y="26"/>
                  </a:moveTo>
                  <a:cubicBezTo>
                    <a:pt x="39" y="30"/>
                    <a:pt x="34" y="32"/>
                    <a:pt x="27" y="31"/>
                  </a:cubicBezTo>
                  <a:cubicBezTo>
                    <a:pt x="18" y="30"/>
                    <a:pt x="12" y="27"/>
                    <a:pt x="8" y="23"/>
                  </a:cubicBezTo>
                  <a:cubicBezTo>
                    <a:pt x="7" y="22"/>
                    <a:pt x="6" y="21"/>
                    <a:pt x="5" y="20"/>
                  </a:cubicBezTo>
                  <a:cubicBezTo>
                    <a:pt x="5" y="20"/>
                    <a:pt x="5" y="19"/>
                    <a:pt x="5" y="19"/>
                  </a:cubicBezTo>
                  <a:cubicBezTo>
                    <a:pt x="5" y="19"/>
                    <a:pt x="5" y="19"/>
                    <a:pt x="4" y="19"/>
                  </a:cubicBezTo>
                  <a:cubicBezTo>
                    <a:pt x="2" y="15"/>
                    <a:pt x="0" y="10"/>
                    <a:pt x="0" y="6"/>
                  </a:cubicBezTo>
                  <a:cubicBezTo>
                    <a:pt x="22" y="0"/>
                    <a:pt x="37" y="17"/>
                    <a:pt x="43" y="26"/>
                  </a:cubicBezTo>
                  <a:close/>
                </a:path>
              </a:pathLst>
            </a:custGeom>
            <a:solidFill>
              <a:srgbClr val="F057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ïsľïḍé"/>
            <p:cNvSpPr/>
            <p:nvPr/>
          </p:nvSpPr>
          <p:spPr bwMode="auto">
            <a:xfrm>
              <a:off x="4797426" y="2833688"/>
              <a:ext cx="138113" cy="55563"/>
            </a:xfrm>
            <a:custGeom>
              <a:avLst/>
              <a:gdLst>
                <a:gd name="T0" fmla="*/ 48 w 48"/>
                <a:gd name="T1" fmla="*/ 10 h 19"/>
                <a:gd name="T2" fmla="*/ 48 w 48"/>
                <a:gd name="T3" fmla="*/ 10 h 19"/>
                <a:gd name="T4" fmla="*/ 48 w 48"/>
                <a:gd name="T5" fmla="*/ 11 h 19"/>
                <a:gd name="T6" fmla="*/ 30 w 48"/>
                <a:gd name="T7" fmla="*/ 19 h 19"/>
                <a:gd name="T8" fmla="*/ 14 w 48"/>
                <a:gd name="T9" fmla="*/ 15 h 19"/>
                <a:gd name="T10" fmla="*/ 5 w 48"/>
                <a:gd name="T11" fmla="*/ 10 h 19"/>
                <a:gd name="T12" fmla="*/ 0 w 48"/>
                <a:gd name="T13" fmla="*/ 0 h 19"/>
                <a:gd name="T14" fmla="*/ 48 w 48"/>
                <a:gd name="T15" fmla="*/ 1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9">
                  <a:moveTo>
                    <a:pt x="48" y="10"/>
                  </a:moveTo>
                  <a:cubicBezTo>
                    <a:pt x="48" y="10"/>
                    <a:pt x="48" y="10"/>
                    <a:pt x="48" y="10"/>
                  </a:cubicBezTo>
                  <a:cubicBezTo>
                    <a:pt x="48" y="10"/>
                    <a:pt x="48" y="10"/>
                    <a:pt x="48" y="11"/>
                  </a:cubicBezTo>
                  <a:cubicBezTo>
                    <a:pt x="45" y="12"/>
                    <a:pt x="38" y="19"/>
                    <a:pt x="30" y="19"/>
                  </a:cubicBezTo>
                  <a:cubicBezTo>
                    <a:pt x="24" y="19"/>
                    <a:pt x="19" y="17"/>
                    <a:pt x="14" y="15"/>
                  </a:cubicBezTo>
                  <a:cubicBezTo>
                    <a:pt x="11" y="13"/>
                    <a:pt x="7" y="12"/>
                    <a:pt x="5" y="10"/>
                  </a:cubicBezTo>
                  <a:cubicBezTo>
                    <a:pt x="3" y="8"/>
                    <a:pt x="1" y="3"/>
                    <a:pt x="0" y="0"/>
                  </a:cubicBezTo>
                  <a:cubicBezTo>
                    <a:pt x="19" y="15"/>
                    <a:pt x="48" y="10"/>
                    <a:pt x="48"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ïṡ1ïḓé"/>
            <p:cNvSpPr/>
            <p:nvPr/>
          </p:nvSpPr>
          <p:spPr bwMode="auto">
            <a:xfrm>
              <a:off x="4760913" y="2814638"/>
              <a:ext cx="180975" cy="138113"/>
            </a:xfrm>
            <a:custGeom>
              <a:avLst/>
              <a:gdLst>
                <a:gd name="T0" fmla="*/ 32 w 63"/>
                <a:gd name="T1" fmla="*/ 48 h 48"/>
                <a:gd name="T2" fmla="*/ 8 w 63"/>
                <a:gd name="T3" fmla="*/ 34 h 48"/>
                <a:gd name="T4" fmla="*/ 7 w 63"/>
                <a:gd name="T5" fmla="*/ 2 h 48"/>
                <a:gd name="T6" fmla="*/ 8 w 63"/>
                <a:gd name="T7" fmla="*/ 1 h 48"/>
                <a:gd name="T8" fmla="*/ 10 w 63"/>
                <a:gd name="T9" fmla="*/ 1 h 48"/>
                <a:gd name="T10" fmla="*/ 61 w 63"/>
                <a:gd name="T11" fmla="*/ 15 h 48"/>
                <a:gd name="T12" fmla="*/ 63 w 63"/>
                <a:gd name="T13" fmla="*/ 16 h 48"/>
                <a:gd name="T14" fmla="*/ 63 w 63"/>
                <a:gd name="T15" fmla="*/ 17 h 48"/>
                <a:gd name="T16" fmla="*/ 36 w 63"/>
                <a:gd name="T17" fmla="*/ 48 h 48"/>
                <a:gd name="T18" fmla="*/ 32 w 63"/>
                <a:gd name="T19" fmla="*/ 48 h 48"/>
                <a:gd name="T20" fmla="*/ 9 w 63"/>
                <a:gd name="T21" fmla="*/ 6 h 48"/>
                <a:gd name="T22" fmla="*/ 11 w 63"/>
                <a:gd name="T23" fmla="*/ 32 h 48"/>
                <a:gd name="T24" fmla="*/ 33 w 63"/>
                <a:gd name="T25" fmla="*/ 44 h 48"/>
                <a:gd name="T26" fmla="*/ 59 w 63"/>
                <a:gd name="T27" fmla="*/ 19 h 48"/>
                <a:gd name="T28" fmla="*/ 9 w 63"/>
                <a:gd name="T29"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48">
                  <a:moveTo>
                    <a:pt x="32" y="48"/>
                  </a:moveTo>
                  <a:cubicBezTo>
                    <a:pt x="21" y="46"/>
                    <a:pt x="13" y="42"/>
                    <a:pt x="8" y="34"/>
                  </a:cubicBezTo>
                  <a:cubicBezTo>
                    <a:pt x="0" y="21"/>
                    <a:pt x="6" y="3"/>
                    <a:pt x="7" y="2"/>
                  </a:cubicBezTo>
                  <a:cubicBezTo>
                    <a:pt x="7" y="1"/>
                    <a:pt x="7" y="1"/>
                    <a:pt x="8" y="1"/>
                  </a:cubicBezTo>
                  <a:cubicBezTo>
                    <a:pt x="9" y="0"/>
                    <a:pt x="9" y="1"/>
                    <a:pt x="10" y="1"/>
                  </a:cubicBezTo>
                  <a:cubicBezTo>
                    <a:pt x="26" y="21"/>
                    <a:pt x="61" y="15"/>
                    <a:pt x="61" y="15"/>
                  </a:cubicBezTo>
                  <a:cubicBezTo>
                    <a:pt x="62" y="15"/>
                    <a:pt x="62" y="15"/>
                    <a:pt x="63" y="16"/>
                  </a:cubicBezTo>
                  <a:cubicBezTo>
                    <a:pt x="63" y="16"/>
                    <a:pt x="63" y="17"/>
                    <a:pt x="63" y="17"/>
                  </a:cubicBezTo>
                  <a:cubicBezTo>
                    <a:pt x="63" y="18"/>
                    <a:pt x="59" y="48"/>
                    <a:pt x="36" y="48"/>
                  </a:cubicBezTo>
                  <a:cubicBezTo>
                    <a:pt x="35" y="48"/>
                    <a:pt x="34" y="48"/>
                    <a:pt x="32" y="48"/>
                  </a:cubicBezTo>
                  <a:close/>
                  <a:moveTo>
                    <a:pt x="9" y="6"/>
                  </a:moveTo>
                  <a:cubicBezTo>
                    <a:pt x="8" y="12"/>
                    <a:pt x="6" y="23"/>
                    <a:pt x="11" y="32"/>
                  </a:cubicBezTo>
                  <a:cubicBezTo>
                    <a:pt x="15" y="39"/>
                    <a:pt x="23" y="43"/>
                    <a:pt x="33" y="44"/>
                  </a:cubicBezTo>
                  <a:cubicBezTo>
                    <a:pt x="51" y="46"/>
                    <a:pt x="57" y="26"/>
                    <a:pt x="59" y="19"/>
                  </a:cubicBezTo>
                  <a:cubicBezTo>
                    <a:pt x="50" y="20"/>
                    <a:pt x="25" y="22"/>
                    <a:pt x="9" y="6"/>
                  </a:cubicBezTo>
                  <a:close/>
                </a:path>
              </a:pathLst>
            </a:custGeom>
            <a:solidFill>
              <a:srgbClr val="F05B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îšļïḑe"/>
            <p:cNvSpPr/>
            <p:nvPr/>
          </p:nvSpPr>
          <p:spPr bwMode="auto">
            <a:xfrm>
              <a:off x="4945063" y="2617788"/>
              <a:ext cx="117475" cy="34925"/>
            </a:xfrm>
            <a:custGeom>
              <a:avLst/>
              <a:gdLst>
                <a:gd name="T0" fmla="*/ 41 w 41"/>
                <a:gd name="T1" fmla="*/ 12 h 12"/>
                <a:gd name="T2" fmla="*/ 40 w 41"/>
                <a:gd name="T3" fmla="*/ 10 h 12"/>
                <a:gd name="T4" fmla="*/ 38 w 41"/>
                <a:gd name="T5" fmla="*/ 9 h 12"/>
                <a:gd name="T6" fmla="*/ 36 w 41"/>
                <a:gd name="T7" fmla="*/ 7 h 12"/>
                <a:gd name="T8" fmla="*/ 33 w 41"/>
                <a:gd name="T9" fmla="*/ 5 h 12"/>
                <a:gd name="T10" fmla="*/ 30 w 41"/>
                <a:gd name="T11" fmla="*/ 3 h 12"/>
                <a:gd name="T12" fmla="*/ 26 w 41"/>
                <a:gd name="T13" fmla="*/ 1 h 12"/>
                <a:gd name="T14" fmla="*/ 22 w 41"/>
                <a:gd name="T15" fmla="*/ 0 h 12"/>
                <a:gd name="T16" fmla="*/ 18 w 41"/>
                <a:gd name="T17" fmla="*/ 0 h 12"/>
                <a:gd name="T18" fmla="*/ 13 w 41"/>
                <a:gd name="T19" fmla="*/ 0 h 12"/>
                <a:gd name="T20" fmla="*/ 10 w 41"/>
                <a:gd name="T21" fmla="*/ 0 h 12"/>
                <a:gd name="T22" fmla="*/ 6 w 41"/>
                <a:gd name="T23" fmla="*/ 1 h 12"/>
                <a:gd name="T24" fmla="*/ 4 w 41"/>
                <a:gd name="T25" fmla="*/ 1 h 12"/>
                <a:gd name="T26" fmla="*/ 1 w 41"/>
                <a:gd name="T27" fmla="*/ 2 h 12"/>
                <a:gd name="T28" fmla="*/ 0 w 41"/>
                <a:gd name="T29" fmla="*/ 3 h 12"/>
                <a:gd name="T30" fmla="*/ 2 w 41"/>
                <a:gd name="T31" fmla="*/ 3 h 12"/>
                <a:gd name="T32" fmla="*/ 4 w 41"/>
                <a:gd name="T33" fmla="*/ 3 h 12"/>
                <a:gd name="T34" fmla="*/ 7 w 41"/>
                <a:gd name="T35" fmla="*/ 3 h 12"/>
                <a:gd name="T36" fmla="*/ 10 w 41"/>
                <a:gd name="T37" fmla="*/ 4 h 12"/>
                <a:gd name="T38" fmla="*/ 13 w 41"/>
                <a:gd name="T39" fmla="*/ 4 h 12"/>
                <a:gd name="T40" fmla="*/ 17 w 41"/>
                <a:gd name="T41" fmla="*/ 4 h 12"/>
                <a:gd name="T42" fmla="*/ 21 w 41"/>
                <a:gd name="T43" fmla="*/ 5 h 12"/>
                <a:gd name="T44" fmla="*/ 23 w 41"/>
                <a:gd name="T45" fmla="*/ 5 h 12"/>
                <a:gd name="T46" fmla="*/ 25 w 41"/>
                <a:gd name="T47" fmla="*/ 6 h 12"/>
                <a:gd name="T48" fmla="*/ 26 w 41"/>
                <a:gd name="T49" fmla="*/ 6 h 12"/>
                <a:gd name="T50" fmla="*/ 28 w 41"/>
                <a:gd name="T51" fmla="*/ 7 h 12"/>
                <a:gd name="T52" fmla="*/ 32 w 41"/>
                <a:gd name="T53" fmla="*/ 8 h 12"/>
                <a:gd name="T54" fmla="*/ 33 w 41"/>
                <a:gd name="T55" fmla="*/ 8 h 12"/>
                <a:gd name="T56" fmla="*/ 35 w 41"/>
                <a:gd name="T57" fmla="*/ 9 h 12"/>
                <a:gd name="T58" fmla="*/ 37 w 41"/>
                <a:gd name="T59" fmla="*/ 10 h 12"/>
                <a:gd name="T60" fmla="*/ 39 w 41"/>
                <a:gd name="T61" fmla="*/ 11 h 12"/>
                <a:gd name="T62" fmla="*/ 40 w 41"/>
                <a:gd name="T63" fmla="*/ 12 h 12"/>
                <a:gd name="T64" fmla="*/ 41 w 41"/>
                <a:gd name="T6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12">
                  <a:moveTo>
                    <a:pt x="41" y="12"/>
                  </a:moveTo>
                  <a:cubicBezTo>
                    <a:pt x="41" y="12"/>
                    <a:pt x="40" y="11"/>
                    <a:pt x="40" y="10"/>
                  </a:cubicBezTo>
                  <a:cubicBezTo>
                    <a:pt x="39" y="10"/>
                    <a:pt x="39" y="9"/>
                    <a:pt x="38" y="9"/>
                  </a:cubicBezTo>
                  <a:cubicBezTo>
                    <a:pt x="38" y="8"/>
                    <a:pt x="37" y="7"/>
                    <a:pt x="36" y="7"/>
                  </a:cubicBezTo>
                  <a:cubicBezTo>
                    <a:pt x="35" y="6"/>
                    <a:pt x="34" y="5"/>
                    <a:pt x="33" y="5"/>
                  </a:cubicBezTo>
                  <a:cubicBezTo>
                    <a:pt x="32" y="4"/>
                    <a:pt x="31" y="3"/>
                    <a:pt x="30" y="3"/>
                  </a:cubicBezTo>
                  <a:cubicBezTo>
                    <a:pt x="29" y="2"/>
                    <a:pt x="27" y="2"/>
                    <a:pt x="26" y="1"/>
                  </a:cubicBezTo>
                  <a:cubicBezTo>
                    <a:pt x="25" y="1"/>
                    <a:pt x="23" y="1"/>
                    <a:pt x="22" y="0"/>
                  </a:cubicBezTo>
                  <a:cubicBezTo>
                    <a:pt x="20" y="0"/>
                    <a:pt x="19" y="0"/>
                    <a:pt x="18" y="0"/>
                  </a:cubicBezTo>
                  <a:cubicBezTo>
                    <a:pt x="16" y="0"/>
                    <a:pt x="15" y="0"/>
                    <a:pt x="13" y="0"/>
                  </a:cubicBezTo>
                  <a:cubicBezTo>
                    <a:pt x="12" y="0"/>
                    <a:pt x="11" y="0"/>
                    <a:pt x="10" y="0"/>
                  </a:cubicBezTo>
                  <a:cubicBezTo>
                    <a:pt x="8" y="0"/>
                    <a:pt x="7" y="0"/>
                    <a:pt x="6" y="1"/>
                  </a:cubicBezTo>
                  <a:cubicBezTo>
                    <a:pt x="5" y="1"/>
                    <a:pt x="4" y="1"/>
                    <a:pt x="4" y="1"/>
                  </a:cubicBezTo>
                  <a:cubicBezTo>
                    <a:pt x="3" y="2"/>
                    <a:pt x="2" y="2"/>
                    <a:pt x="1" y="2"/>
                  </a:cubicBezTo>
                  <a:cubicBezTo>
                    <a:pt x="0" y="3"/>
                    <a:pt x="0" y="3"/>
                    <a:pt x="0" y="3"/>
                  </a:cubicBezTo>
                  <a:cubicBezTo>
                    <a:pt x="0" y="3"/>
                    <a:pt x="0" y="3"/>
                    <a:pt x="2" y="3"/>
                  </a:cubicBezTo>
                  <a:cubicBezTo>
                    <a:pt x="2" y="3"/>
                    <a:pt x="3" y="3"/>
                    <a:pt x="4" y="3"/>
                  </a:cubicBezTo>
                  <a:cubicBezTo>
                    <a:pt x="5" y="3"/>
                    <a:pt x="6" y="3"/>
                    <a:pt x="7" y="3"/>
                  </a:cubicBezTo>
                  <a:cubicBezTo>
                    <a:pt x="8" y="3"/>
                    <a:pt x="9" y="3"/>
                    <a:pt x="10" y="4"/>
                  </a:cubicBezTo>
                  <a:cubicBezTo>
                    <a:pt x="11" y="4"/>
                    <a:pt x="12" y="4"/>
                    <a:pt x="13" y="4"/>
                  </a:cubicBezTo>
                  <a:cubicBezTo>
                    <a:pt x="14" y="4"/>
                    <a:pt x="16" y="4"/>
                    <a:pt x="17" y="4"/>
                  </a:cubicBezTo>
                  <a:cubicBezTo>
                    <a:pt x="18" y="5"/>
                    <a:pt x="20" y="5"/>
                    <a:pt x="21" y="5"/>
                  </a:cubicBezTo>
                  <a:cubicBezTo>
                    <a:pt x="21" y="5"/>
                    <a:pt x="22" y="5"/>
                    <a:pt x="23" y="5"/>
                  </a:cubicBezTo>
                  <a:cubicBezTo>
                    <a:pt x="23" y="6"/>
                    <a:pt x="24" y="6"/>
                    <a:pt x="25" y="6"/>
                  </a:cubicBezTo>
                  <a:cubicBezTo>
                    <a:pt x="25" y="6"/>
                    <a:pt x="26" y="6"/>
                    <a:pt x="26" y="6"/>
                  </a:cubicBezTo>
                  <a:cubicBezTo>
                    <a:pt x="27" y="6"/>
                    <a:pt x="28" y="7"/>
                    <a:pt x="28" y="7"/>
                  </a:cubicBezTo>
                  <a:cubicBezTo>
                    <a:pt x="29" y="7"/>
                    <a:pt x="30" y="8"/>
                    <a:pt x="32" y="8"/>
                  </a:cubicBezTo>
                  <a:cubicBezTo>
                    <a:pt x="32" y="8"/>
                    <a:pt x="33" y="8"/>
                    <a:pt x="33" y="8"/>
                  </a:cubicBezTo>
                  <a:cubicBezTo>
                    <a:pt x="34" y="9"/>
                    <a:pt x="34" y="9"/>
                    <a:pt x="35" y="9"/>
                  </a:cubicBezTo>
                  <a:cubicBezTo>
                    <a:pt x="35" y="9"/>
                    <a:pt x="36" y="10"/>
                    <a:pt x="37" y="10"/>
                  </a:cubicBezTo>
                  <a:cubicBezTo>
                    <a:pt x="38" y="10"/>
                    <a:pt x="38" y="11"/>
                    <a:pt x="39" y="11"/>
                  </a:cubicBezTo>
                  <a:cubicBezTo>
                    <a:pt x="40" y="11"/>
                    <a:pt x="40" y="11"/>
                    <a:pt x="40" y="12"/>
                  </a:cubicBezTo>
                  <a:cubicBezTo>
                    <a:pt x="41" y="12"/>
                    <a:pt x="41" y="12"/>
                    <a:pt x="41" y="1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îs1ïḑe"/>
            <p:cNvSpPr/>
            <p:nvPr/>
          </p:nvSpPr>
          <p:spPr bwMode="auto">
            <a:xfrm>
              <a:off x="4708526" y="2592388"/>
              <a:ext cx="120650" cy="28575"/>
            </a:xfrm>
            <a:custGeom>
              <a:avLst/>
              <a:gdLst>
                <a:gd name="T0" fmla="*/ 0 w 42"/>
                <a:gd name="T1" fmla="*/ 5 h 10"/>
                <a:gd name="T2" fmla="*/ 2 w 42"/>
                <a:gd name="T3" fmla="*/ 4 h 10"/>
                <a:gd name="T4" fmla="*/ 4 w 42"/>
                <a:gd name="T5" fmla="*/ 3 h 10"/>
                <a:gd name="T6" fmla="*/ 7 w 42"/>
                <a:gd name="T7" fmla="*/ 2 h 10"/>
                <a:gd name="T8" fmla="*/ 10 w 42"/>
                <a:gd name="T9" fmla="*/ 1 h 10"/>
                <a:gd name="T10" fmla="*/ 14 w 42"/>
                <a:gd name="T11" fmla="*/ 0 h 10"/>
                <a:gd name="T12" fmla="*/ 18 w 42"/>
                <a:gd name="T13" fmla="*/ 0 h 10"/>
                <a:gd name="T14" fmla="*/ 22 w 42"/>
                <a:gd name="T15" fmla="*/ 0 h 10"/>
                <a:gd name="T16" fmla="*/ 26 w 42"/>
                <a:gd name="T17" fmla="*/ 1 h 10"/>
                <a:gd name="T18" fmla="*/ 30 w 42"/>
                <a:gd name="T19" fmla="*/ 3 h 10"/>
                <a:gd name="T20" fmla="*/ 34 w 42"/>
                <a:gd name="T21" fmla="*/ 4 h 10"/>
                <a:gd name="T22" fmla="*/ 37 w 42"/>
                <a:gd name="T23" fmla="*/ 6 h 10"/>
                <a:gd name="T24" fmla="*/ 39 w 42"/>
                <a:gd name="T25" fmla="*/ 7 h 10"/>
                <a:gd name="T26" fmla="*/ 41 w 42"/>
                <a:gd name="T27" fmla="*/ 9 h 10"/>
                <a:gd name="T28" fmla="*/ 42 w 42"/>
                <a:gd name="T29" fmla="*/ 10 h 10"/>
                <a:gd name="T30" fmla="*/ 40 w 42"/>
                <a:gd name="T31" fmla="*/ 10 h 10"/>
                <a:gd name="T32" fmla="*/ 38 w 42"/>
                <a:gd name="T33" fmla="*/ 9 h 10"/>
                <a:gd name="T34" fmla="*/ 35 w 42"/>
                <a:gd name="T35" fmla="*/ 8 h 10"/>
                <a:gd name="T36" fmla="*/ 32 w 42"/>
                <a:gd name="T37" fmla="*/ 7 h 10"/>
                <a:gd name="T38" fmla="*/ 29 w 42"/>
                <a:gd name="T39" fmla="*/ 7 h 10"/>
                <a:gd name="T40" fmla="*/ 25 w 42"/>
                <a:gd name="T41" fmla="*/ 6 h 10"/>
                <a:gd name="T42" fmla="*/ 21 w 42"/>
                <a:gd name="T43" fmla="*/ 5 h 10"/>
                <a:gd name="T44" fmla="*/ 20 w 42"/>
                <a:gd name="T45" fmla="*/ 5 h 10"/>
                <a:gd name="T46" fmla="*/ 18 w 42"/>
                <a:gd name="T47" fmla="*/ 5 h 10"/>
                <a:gd name="T48" fmla="*/ 16 w 42"/>
                <a:gd name="T49" fmla="*/ 5 h 10"/>
                <a:gd name="T50" fmla="*/ 14 w 42"/>
                <a:gd name="T51" fmla="*/ 4 h 10"/>
                <a:gd name="T52" fmla="*/ 10 w 42"/>
                <a:gd name="T53" fmla="*/ 4 h 10"/>
                <a:gd name="T54" fmla="*/ 9 w 42"/>
                <a:gd name="T55" fmla="*/ 4 h 10"/>
                <a:gd name="T56" fmla="*/ 7 w 42"/>
                <a:gd name="T57" fmla="*/ 4 h 10"/>
                <a:gd name="T58" fmla="*/ 4 w 42"/>
                <a:gd name="T59" fmla="*/ 4 h 10"/>
                <a:gd name="T60" fmla="*/ 2 w 42"/>
                <a:gd name="T61" fmla="*/ 5 h 10"/>
                <a:gd name="T62" fmla="*/ 1 w 42"/>
                <a:gd name="T63" fmla="*/ 5 h 10"/>
                <a:gd name="T64" fmla="*/ 0 w 42"/>
                <a:gd name="T6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0">
                  <a:moveTo>
                    <a:pt x="0" y="5"/>
                  </a:moveTo>
                  <a:cubicBezTo>
                    <a:pt x="0" y="5"/>
                    <a:pt x="1" y="4"/>
                    <a:pt x="2" y="4"/>
                  </a:cubicBezTo>
                  <a:cubicBezTo>
                    <a:pt x="3" y="3"/>
                    <a:pt x="3" y="3"/>
                    <a:pt x="4" y="3"/>
                  </a:cubicBezTo>
                  <a:cubicBezTo>
                    <a:pt x="5" y="2"/>
                    <a:pt x="6" y="2"/>
                    <a:pt x="7" y="2"/>
                  </a:cubicBezTo>
                  <a:cubicBezTo>
                    <a:pt x="8" y="1"/>
                    <a:pt x="9" y="1"/>
                    <a:pt x="10" y="1"/>
                  </a:cubicBezTo>
                  <a:cubicBezTo>
                    <a:pt x="11" y="0"/>
                    <a:pt x="12" y="0"/>
                    <a:pt x="14" y="0"/>
                  </a:cubicBezTo>
                  <a:cubicBezTo>
                    <a:pt x="15" y="0"/>
                    <a:pt x="16" y="0"/>
                    <a:pt x="18" y="0"/>
                  </a:cubicBezTo>
                  <a:cubicBezTo>
                    <a:pt x="19" y="0"/>
                    <a:pt x="21" y="0"/>
                    <a:pt x="22" y="0"/>
                  </a:cubicBezTo>
                  <a:cubicBezTo>
                    <a:pt x="24" y="1"/>
                    <a:pt x="25" y="1"/>
                    <a:pt x="26" y="1"/>
                  </a:cubicBezTo>
                  <a:cubicBezTo>
                    <a:pt x="28" y="2"/>
                    <a:pt x="29" y="2"/>
                    <a:pt x="30" y="3"/>
                  </a:cubicBezTo>
                  <a:cubicBezTo>
                    <a:pt x="31" y="3"/>
                    <a:pt x="33" y="4"/>
                    <a:pt x="34" y="4"/>
                  </a:cubicBezTo>
                  <a:cubicBezTo>
                    <a:pt x="35" y="5"/>
                    <a:pt x="36" y="5"/>
                    <a:pt x="37" y="6"/>
                  </a:cubicBezTo>
                  <a:cubicBezTo>
                    <a:pt x="38" y="6"/>
                    <a:pt x="38" y="7"/>
                    <a:pt x="39" y="7"/>
                  </a:cubicBezTo>
                  <a:cubicBezTo>
                    <a:pt x="40" y="8"/>
                    <a:pt x="40" y="8"/>
                    <a:pt x="41" y="9"/>
                  </a:cubicBezTo>
                  <a:cubicBezTo>
                    <a:pt x="42" y="10"/>
                    <a:pt x="42" y="10"/>
                    <a:pt x="42" y="10"/>
                  </a:cubicBezTo>
                  <a:cubicBezTo>
                    <a:pt x="42" y="10"/>
                    <a:pt x="41" y="10"/>
                    <a:pt x="40" y="10"/>
                  </a:cubicBezTo>
                  <a:cubicBezTo>
                    <a:pt x="40" y="9"/>
                    <a:pt x="39" y="9"/>
                    <a:pt x="38" y="9"/>
                  </a:cubicBezTo>
                  <a:cubicBezTo>
                    <a:pt x="37" y="9"/>
                    <a:pt x="36" y="9"/>
                    <a:pt x="35" y="8"/>
                  </a:cubicBezTo>
                  <a:cubicBezTo>
                    <a:pt x="35" y="8"/>
                    <a:pt x="33" y="8"/>
                    <a:pt x="32" y="7"/>
                  </a:cubicBezTo>
                  <a:cubicBezTo>
                    <a:pt x="31" y="7"/>
                    <a:pt x="30" y="7"/>
                    <a:pt x="29" y="7"/>
                  </a:cubicBezTo>
                  <a:cubicBezTo>
                    <a:pt x="28" y="6"/>
                    <a:pt x="26" y="6"/>
                    <a:pt x="25" y="6"/>
                  </a:cubicBezTo>
                  <a:cubicBezTo>
                    <a:pt x="24" y="6"/>
                    <a:pt x="23" y="5"/>
                    <a:pt x="21" y="5"/>
                  </a:cubicBezTo>
                  <a:cubicBezTo>
                    <a:pt x="21" y="5"/>
                    <a:pt x="20" y="5"/>
                    <a:pt x="20" y="5"/>
                  </a:cubicBezTo>
                  <a:cubicBezTo>
                    <a:pt x="19" y="5"/>
                    <a:pt x="18" y="5"/>
                    <a:pt x="18" y="5"/>
                  </a:cubicBezTo>
                  <a:cubicBezTo>
                    <a:pt x="17" y="5"/>
                    <a:pt x="16" y="5"/>
                    <a:pt x="16" y="5"/>
                  </a:cubicBezTo>
                  <a:cubicBezTo>
                    <a:pt x="15" y="4"/>
                    <a:pt x="15" y="4"/>
                    <a:pt x="14" y="4"/>
                  </a:cubicBezTo>
                  <a:cubicBezTo>
                    <a:pt x="13" y="4"/>
                    <a:pt x="12" y="4"/>
                    <a:pt x="10" y="4"/>
                  </a:cubicBezTo>
                  <a:cubicBezTo>
                    <a:pt x="10" y="4"/>
                    <a:pt x="9" y="4"/>
                    <a:pt x="9" y="4"/>
                  </a:cubicBezTo>
                  <a:cubicBezTo>
                    <a:pt x="8" y="4"/>
                    <a:pt x="8" y="4"/>
                    <a:pt x="7" y="4"/>
                  </a:cubicBezTo>
                  <a:cubicBezTo>
                    <a:pt x="6" y="4"/>
                    <a:pt x="5" y="4"/>
                    <a:pt x="4" y="4"/>
                  </a:cubicBezTo>
                  <a:cubicBezTo>
                    <a:pt x="4" y="5"/>
                    <a:pt x="3" y="5"/>
                    <a:pt x="2" y="5"/>
                  </a:cubicBezTo>
                  <a:cubicBezTo>
                    <a:pt x="2" y="5"/>
                    <a:pt x="1" y="5"/>
                    <a:pt x="1" y="5"/>
                  </a:cubicBezTo>
                  <a:cubicBezTo>
                    <a:pt x="1" y="5"/>
                    <a:pt x="0" y="5"/>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išlïďè"/>
            <p:cNvSpPr/>
            <p:nvPr/>
          </p:nvSpPr>
          <p:spPr bwMode="auto">
            <a:xfrm>
              <a:off x="4579938" y="2578101"/>
              <a:ext cx="1588" cy="80963"/>
            </a:xfrm>
            <a:custGeom>
              <a:avLst/>
              <a:gdLst>
                <a:gd name="T0" fmla="*/ 1 w 1"/>
                <a:gd name="T1" fmla="*/ 28 h 28"/>
                <a:gd name="T2" fmla="*/ 0 w 1"/>
                <a:gd name="T3" fmla="*/ 0 h 28"/>
                <a:gd name="T4" fmla="*/ 1 w 1"/>
                <a:gd name="T5" fmla="*/ 28 h 28"/>
              </a:gdLst>
              <a:ahLst/>
              <a:cxnLst>
                <a:cxn ang="0">
                  <a:pos x="T0" y="T1"/>
                </a:cxn>
                <a:cxn ang="0">
                  <a:pos x="T2" y="T3"/>
                </a:cxn>
                <a:cxn ang="0">
                  <a:pos x="T4" y="T5"/>
                </a:cxn>
              </a:cxnLst>
              <a:rect l="0" t="0" r="r" b="b"/>
              <a:pathLst>
                <a:path w="1" h="28">
                  <a:moveTo>
                    <a:pt x="1" y="28"/>
                  </a:moveTo>
                  <a:cubicBezTo>
                    <a:pt x="1" y="28"/>
                    <a:pt x="0" y="16"/>
                    <a:pt x="0" y="0"/>
                  </a:cubicBezTo>
                  <a:cubicBezTo>
                    <a:pt x="0" y="16"/>
                    <a:pt x="1" y="28"/>
                    <a:pt x="1" y="28"/>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í$ľidé"/>
            <p:cNvSpPr/>
            <p:nvPr/>
          </p:nvSpPr>
          <p:spPr bwMode="auto">
            <a:xfrm>
              <a:off x="4470401" y="2238376"/>
              <a:ext cx="785813" cy="544513"/>
            </a:xfrm>
            <a:custGeom>
              <a:avLst/>
              <a:gdLst>
                <a:gd name="T0" fmla="*/ 42 w 273"/>
                <a:gd name="T1" fmla="*/ 189 h 189"/>
                <a:gd name="T2" fmla="*/ 30 w 273"/>
                <a:gd name="T3" fmla="*/ 138 h 189"/>
                <a:gd name="T4" fmla="*/ 54 w 273"/>
                <a:gd name="T5" fmla="*/ 62 h 189"/>
                <a:gd name="T6" fmla="*/ 172 w 273"/>
                <a:gd name="T7" fmla="*/ 10 h 189"/>
                <a:gd name="T8" fmla="*/ 218 w 273"/>
                <a:gd name="T9" fmla="*/ 107 h 189"/>
                <a:gd name="T10" fmla="*/ 156 w 273"/>
                <a:gd name="T11" fmla="*/ 93 h 189"/>
                <a:gd name="T12" fmla="*/ 174 w 273"/>
                <a:gd name="T13" fmla="*/ 103 h 189"/>
                <a:gd name="T14" fmla="*/ 133 w 273"/>
                <a:gd name="T15" fmla="*/ 121 h 189"/>
                <a:gd name="T16" fmla="*/ 68 w 273"/>
                <a:gd name="T17" fmla="*/ 108 h 189"/>
                <a:gd name="T18" fmla="*/ 63 w 273"/>
                <a:gd name="T19" fmla="*/ 139 h 189"/>
                <a:gd name="T20" fmla="*/ 45 w 273"/>
                <a:gd name="T21" fmla="*/ 173 h 189"/>
                <a:gd name="T22" fmla="*/ 41 w 273"/>
                <a:gd name="T23" fmla="*/ 17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3" h="189">
                  <a:moveTo>
                    <a:pt x="42" y="189"/>
                  </a:moveTo>
                  <a:cubicBezTo>
                    <a:pt x="42" y="189"/>
                    <a:pt x="39" y="167"/>
                    <a:pt x="30" y="138"/>
                  </a:cubicBezTo>
                  <a:cubicBezTo>
                    <a:pt x="0" y="43"/>
                    <a:pt x="54" y="62"/>
                    <a:pt x="54" y="62"/>
                  </a:cubicBezTo>
                  <a:cubicBezTo>
                    <a:pt x="54" y="62"/>
                    <a:pt x="84" y="0"/>
                    <a:pt x="172" y="10"/>
                  </a:cubicBezTo>
                  <a:cubicBezTo>
                    <a:pt x="259" y="21"/>
                    <a:pt x="273" y="95"/>
                    <a:pt x="218" y="107"/>
                  </a:cubicBezTo>
                  <a:cubicBezTo>
                    <a:pt x="190" y="112"/>
                    <a:pt x="156" y="93"/>
                    <a:pt x="156" y="93"/>
                  </a:cubicBezTo>
                  <a:cubicBezTo>
                    <a:pt x="156" y="93"/>
                    <a:pt x="161" y="92"/>
                    <a:pt x="174" y="103"/>
                  </a:cubicBezTo>
                  <a:cubicBezTo>
                    <a:pt x="186" y="114"/>
                    <a:pt x="174" y="119"/>
                    <a:pt x="133" y="121"/>
                  </a:cubicBezTo>
                  <a:cubicBezTo>
                    <a:pt x="92" y="122"/>
                    <a:pt x="68" y="108"/>
                    <a:pt x="68" y="108"/>
                  </a:cubicBezTo>
                  <a:cubicBezTo>
                    <a:pt x="68" y="108"/>
                    <a:pt x="70" y="120"/>
                    <a:pt x="63" y="139"/>
                  </a:cubicBezTo>
                  <a:cubicBezTo>
                    <a:pt x="59" y="151"/>
                    <a:pt x="50" y="165"/>
                    <a:pt x="45" y="173"/>
                  </a:cubicBezTo>
                  <a:cubicBezTo>
                    <a:pt x="42" y="176"/>
                    <a:pt x="41" y="178"/>
                    <a:pt x="41" y="178"/>
                  </a:cubicBezTo>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îṣ1ïdê"/>
            <p:cNvSpPr/>
            <p:nvPr/>
          </p:nvSpPr>
          <p:spPr bwMode="auto">
            <a:xfrm>
              <a:off x="4956176" y="28400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íṩlídé"/>
            <p:cNvSpPr/>
            <p:nvPr/>
          </p:nvSpPr>
          <p:spPr bwMode="auto">
            <a:xfrm>
              <a:off x="4956176" y="28400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îşľîḍe"/>
            <p:cNvSpPr/>
            <p:nvPr/>
          </p:nvSpPr>
          <p:spPr bwMode="auto">
            <a:xfrm>
              <a:off x="4506913" y="2132013"/>
              <a:ext cx="708025" cy="368300"/>
            </a:xfrm>
            <a:custGeom>
              <a:avLst/>
              <a:gdLst>
                <a:gd name="T0" fmla="*/ 0 w 246"/>
                <a:gd name="T1" fmla="*/ 128 h 128"/>
                <a:gd name="T2" fmla="*/ 246 w 246"/>
                <a:gd name="T3" fmla="*/ 128 h 128"/>
                <a:gd name="T4" fmla="*/ 246 w 246"/>
                <a:gd name="T5" fmla="*/ 123 h 128"/>
                <a:gd name="T6" fmla="*/ 211 w 246"/>
                <a:gd name="T7" fmla="*/ 38 h 128"/>
                <a:gd name="T8" fmla="*/ 148 w 246"/>
                <a:gd name="T9" fmla="*/ 3 h 128"/>
                <a:gd name="T10" fmla="*/ 128 w 246"/>
                <a:gd name="T11" fmla="*/ 0 h 128"/>
                <a:gd name="T12" fmla="*/ 107 w 246"/>
                <a:gd name="T13" fmla="*/ 1 h 128"/>
                <a:gd name="T14" fmla="*/ 1 w 246"/>
                <a:gd name="T15" fmla="*/ 116 h 128"/>
                <a:gd name="T16" fmla="*/ 0 w 246"/>
                <a:gd name="T1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6" h="128">
                  <a:moveTo>
                    <a:pt x="0" y="128"/>
                  </a:moveTo>
                  <a:cubicBezTo>
                    <a:pt x="246" y="128"/>
                    <a:pt x="246" y="128"/>
                    <a:pt x="246" y="128"/>
                  </a:cubicBezTo>
                  <a:cubicBezTo>
                    <a:pt x="246" y="123"/>
                    <a:pt x="246" y="123"/>
                    <a:pt x="246" y="123"/>
                  </a:cubicBezTo>
                  <a:cubicBezTo>
                    <a:pt x="246" y="90"/>
                    <a:pt x="233" y="60"/>
                    <a:pt x="211" y="38"/>
                  </a:cubicBezTo>
                  <a:cubicBezTo>
                    <a:pt x="195" y="20"/>
                    <a:pt x="173" y="8"/>
                    <a:pt x="148" y="3"/>
                  </a:cubicBezTo>
                  <a:cubicBezTo>
                    <a:pt x="141" y="1"/>
                    <a:pt x="135" y="0"/>
                    <a:pt x="128" y="0"/>
                  </a:cubicBezTo>
                  <a:cubicBezTo>
                    <a:pt x="121" y="0"/>
                    <a:pt x="114" y="0"/>
                    <a:pt x="107" y="1"/>
                  </a:cubicBezTo>
                  <a:cubicBezTo>
                    <a:pt x="50" y="9"/>
                    <a:pt x="5" y="56"/>
                    <a:pt x="1" y="116"/>
                  </a:cubicBezTo>
                  <a:lnTo>
                    <a:pt x="0" y="128"/>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íSļiḑé"/>
            <p:cNvSpPr/>
            <p:nvPr/>
          </p:nvSpPr>
          <p:spPr bwMode="auto">
            <a:xfrm>
              <a:off x="4602163" y="2486026"/>
              <a:ext cx="895350" cy="74613"/>
            </a:xfrm>
            <a:custGeom>
              <a:avLst/>
              <a:gdLst>
                <a:gd name="T0" fmla="*/ 213 w 311"/>
                <a:gd name="T1" fmla="*/ 0 h 26"/>
                <a:gd name="T2" fmla="*/ 0 w 311"/>
                <a:gd name="T3" fmla="*/ 5 h 26"/>
                <a:gd name="T4" fmla="*/ 187 w 311"/>
                <a:gd name="T5" fmla="*/ 25 h 26"/>
                <a:gd name="T6" fmla="*/ 213 w 311"/>
                <a:gd name="T7" fmla="*/ 0 h 26"/>
              </a:gdLst>
              <a:ahLst/>
              <a:cxnLst>
                <a:cxn ang="0">
                  <a:pos x="T0" y="T1"/>
                </a:cxn>
                <a:cxn ang="0">
                  <a:pos x="T2" y="T3"/>
                </a:cxn>
                <a:cxn ang="0">
                  <a:pos x="T4" y="T5"/>
                </a:cxn>
                <a:cxn ang="0">
                  <a:pos x="T6" y="T7"/>
                </a:cxn>
              </a:cxnLst>
              <a:rect l="0" t="0" r="r" b="b"/>
              <a:pathLst>
                <a:path w="311" h="26">
                  <a:moveTo>
                    <a:pt x="213" y="0"/>
                  </a:moveTo>
                  <a:cubicBezTo>
                    <a:pt x="0" y="5"/>
                    <a:pt x="0" y="5"/>
                    <a:pt x="0" y="5"/>
                  </a:cubicBezTo>
                  <a:cubicBezTo>
                    <a:pt x="0" y="5"/>
                    <a:pt x="125" y="25"/>
                    <a:pt x="187" y="25"/>
                  </a:cubicBezTo>
                  <a:cubicBezTo>
                    <a:pt x="311" y="26"/>
                    <a:pt x="213" y="0"/>
                    <a:pt x="213" y="0"/>
                  </a:cubicBezTo>
                  <a:close/>
                </a:path>
              </a:pathLst>
            </a:custGeom>
            <a:solidFill>
              <a:srgbClr val="AEA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ísľîḍé"/>
            <p:cNvSpPr/>
            <p:nvPr/>
          </p:nvSpPr>
          <p:spPr bwMode="auto">
            <a:xfrm>
              <a:off x="4814888" y="2132013"/>
              <a:ext cx="236538" cy="374650"/>
            </a:xfrm>
            <a:custGeom>
              <a:avLst/>
              <a:gdLst>
                <a:gd name="T0" fmla="*/ 0 w 82"/>
                <a:gd name="T1" fmla="*/ 1 h 130"/>
                <a:gd name="T2" fmla="*/ 30 w 82"/>
                <a:gd name="T3" fmla="*/ 30 h 130"/>
                <a:gd name="T4" fmla="*/ 47 w 82"/>
                <a:gd name="T5" fmla="*/ 128 h 130"/>
                <a:gd name="T6" fmla="*/ 36 w 82"/>
                <a:gd name="T7" fmla="*/ 130 h 130"/>
                <a:gd name="T8" fmla="*/ 47 w 82"/>
                <a:gd name="T9" fmla="*/ 128 h 130"/>
                <a:gd name="T10" fmla="*/ 81 w 82"/>
                <a:gd name="T11" fmla="*/ 123 h 130"/>
                <a:gd name="T12" fmla="*/ 76 w 82"/>
                <a:gd name="T13" fmla="*/ 64 h 130"/>
                <a:gd name="T14" fmla="*/ 41 w 82"/>
                <a:gd name="T15" fmla="*/ 3 h 130"/>
                <a:gd name="T16" fmla="*/ 41 w 82"/>
                <a:gd name="T17" fmla="*/ 3 h 130"/>
                <a:gd name="T18" fmla="*/ 21 w 82"/>
                <a:gd name="T19" fmla="*/ 0 h 130"/>
                <a:gd name="T20" fmla="*/ 0 w 82"/>
                <a:gd name="T21" fmla="*/ 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30">
                  <a:moveTo>
                    <a:pt x="0" y="1"/>
                  </a:moveTo>
                  <a:cubicBezTo>
                    <a:pt x="9" y="3"/>
                    <a:pt x="20" y="12"/>
                    <a:pt x="30" y="30"/>
                  </a:cubicBezTo>
                  <a:cubicBezTo>
                    <a:pt x="51" y="68"/>
                    <a:pt x="47" y="117"/>
                    <a:pt x="47" y="128"/>
                  </a:cubicBezTo>
                  <a:cubicBezTo>
                    <a:pt x="46" y="129"/>
                    <a:pt x="36" y="130"/>
                    <a:pt x="36" y="130"/>
                  </a:cubicBezTo>
                  <a:cubicBezTo>
                    <a:pt x="47" y="128"/>
                    <a:pt x="47" y="128"/>
                    <a:pt x="47" y="128"/>
                  </a:cubicBezTo>
                  <a:cubicBezTo>
                    <a:pt x="81" y="123"/>
                    <a:pt x="81" y="123"/>
                    <a:pt x="81" y="123"/>
                  </a:cubicBezTo>
                  <a:cubicBezTo>
                    <a:pt x="81" y="123"/>
                    <a:pt x="82" y="98"/>
                    <a:pt x="76" y="64"/>
                  </a:cubicBezTo>
                  <a:cubicBezTo>
                    <a:pt x="70" y="30"/>
                    <a:pt x="41" y="3"/>
                    <a:pt x="41" y="3"/>
                  </a:cubicBezTo>
                  <a:cubicBezTo>
                    <a:pt x="41" y="3"/>
                    <a:pt x="41" y="3"/>
                    <a:pt x="41" y="3"/>
                  </a:cubicBezTo>
                  <a:cubicBezTo>
                    <a:pt x="34" y="1"/>
                    <a:pt x="28" y="0"/>
                    <a:pt x="21" y="0"/>
                  </a:cubicBezTo>
                  <a:cubicBezTo>
                    <a:pt x="14" y="0"/>
                    <a:pt x="7" y="0"/>
                    <a:pt x="0" y="1"/>
                  </a:cubicBezTo>
                  <a:close/>
                </a:path>
              </a:pathLst>
            </a:custGeom>
            <a:solidFill>
              <a:srgbClr val="AEA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iṥḷïḋê"/>
            <p:cNvSpPr/>
            <p:nvPr/>
          </p:nvSpPr>
          <p:spPr bwMode="auto">
            <a:xfrm>
              <a:off x="4294188" y="4883151"/>
              <a:ext cx="538163" cy="889000"/>
            </a:xfrm>
            <a:custGeom>
              <a:avLst/>
              <a:gdLst>
                <a:gd name="T0" fmla="*/ 187 w 187"/>
                <a:gd name="T1" fmla="*/ 0 h 309"/>
                <a:gd name="T2" fmla="*/ 55 w 187"/>
                <a:gd name="T3" fmla="*/ 0 h 309"/>
                <a:gd name="T4" fmla="*/ 84 w 187"/>
                <a:gd name="T5" fmla="*/ 230 h 309"/>
                <a:gd name="T6" fmla="*/ 49 w 187"/>
                <a:gd name="T7" fmla="*/ 240 h 309"/>
                <a:gd name="T8" fmla="*/ 0 w 187"/>
                <a:gd name="T9" fmla="*/ 309 h 309"/>
                <a:gd name="T10" fmla="*/ 0 w 187"/>
                <a:gd name="T11" fmla="*/ 309 h 309"/>
                <a:gd name="T12" fmla="*/ 172 w 187"/>
                <a:gd name="T13" fmla="*/ 309 h 309"/>
                <a:gd name="T14" fmla="*/ 187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187" y="0"/>
                  </a:moveTo>
                  <a:cubicBezTo>
                    <a:pt x="55" y="0"/>
                    <a:pt x="55" y="0"/>
                    <a:pt x="55" y="0"/>
                  </a:cubicBezTo>
                  <a:cubicBezTo>
                    <a:pt x="84" y="230"/>
                    <a:pt x="84" y="230"/>
                    <a:pt x="84" y="230"/>
                  </a:cubicBezTo>
                  <a:cubicBezTo>
                    <a:pt x="49" y="240"/>
                    <a:pt x="49" y="240"/>
                    <a:pt x="49" y="240"/>
                  </a:cubicBezTo>
                  <a:cubicBezTo>
                    <a:pt x="20" y="249"/>
                    <a:pt x="0" y="277"/>
                    <a:pt x="0" y="309"/>
                  </a:cubicBezTo>
                  <a:cubicBezTo>
                    <a:pt x="0" y="309"/>
                    <a:pt x="0" y="309"/>
                    <a:pt x="0" y="309"/>
                  </a:cubicBezTo>
                  <a:cubicBezTo>
                    <a:pt x="172" y="309"/>
                    <a:pt x="172" y="309"/>
                    <a:pt x="172" y="309"/>
                  </a:cubicBezTo>
                  <a:lnTo>
                    <a:pt x="187"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ïš1íḍe"/>
            <p:cNvSpPr/>
            <p:nvPr/>
          </p:nvSpPr>
          <p:spPr bwMode="auto">
            <a:xfrm>
              <a:off x="4676776" y="4883151"/>
              <a:ext cx="155575" cy="889000"/>
            </a:xfrm>
            <a:custGeom>
              <a:avLst/>
              <a:gdLst>
                <a:gd name="T0" fmla="*/ 0 w 98"/>
                <a:gd name="T1" fmla="*/ 0 h 560"/>
                <a:gd name="T2" fmla="*/ 0 w 98"/>
                <a:gd name="T3" fmla="*/ 560 h 560"/>
                <a:gd name="T4" fmla="*/ 71 w 98"/>
                <a:gd name="T5" fmla="*/ 560 h 560"/>
                <a:gd name="T6" fmla="*/ 98 w 98"/>
                <a:gd name="T7" fmla="*/ 0 h 560"/>
                <a:gd name="T8" fmla="*/ 0 w 98"/>
                <a:gd name="T9" fmla="*/ 0 h 560"/>
              </a:gdLst>
              <a:ahLst/>
              <a:cxnLst>
                <a:cxn ang="0">
                  <a:pos x="T0" y="T1"/>
                </a:cxn>
                <a:cxn ang="0">
                  <a:pos x="T2" y="T3"/>
                </a:cxn>
                <a:cxn ang="0">
                  <a:pos x="T4" y="T5"/>
                </a:cxn>
                <a:cxn ang="0">
                  <a:pos x="T6" y="T7"/>
                </a:cxn>
                <a:cxn ang="0">
                  <a:pos x="T8" y="T9"/>
                </a:cxn>
              </a:cxnLst>
              <a:rect l="0" t="0" r="r" b="b"/>
              <a:pathLst>
                <a:path w="98" h="560">
                  <a:moveTo>
                    <a:pt x="0" y="0"/>
                  </a:moveTo>
                  <a:lnTo>
                    <a:pt x="0" y="560"/>
                  </a:lnTo>
                  <a:lnTo>
                    <a:pt x="71" y="560"/>
                  </a:lnTo>
                  <a:lnTo>
                    <a:pt x="98" y="0"/>
                  </a:lnTo>
                  <a:lnTo>
                    <a:pt x="0"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ïṧḷîḋê"/>
            <p:cNvSpPr/>
            <p:nvPr/>
          </p:nvSpPr>
          <p:spPr bwMode="auto">
            <a:xfrm>
              <a:off x="4892676" y="4883151"/>
              <a:ext cx="538163" cy="889000"/>
            </a:xfrm>
            <a:custGeom>
              <a:avLst/>
              <a:gdLst>
                <a:gd name="T0" fmla="*/ 0 w 187"/>
                <a:gd name="T1" fmla="*/ 0 h 309"/>
                <a:gd name="T2" fmla="*/ 132 w 187"/>
                <a:gd name="T3" fmla="*/ 0 h 309"/>
                <a:gd name="T4" fmla="*/ 103 w 187"/>
                <a:gd name="T5" fmla="*/ 230 h 309"/>
                <a:gd name="T6" fmla="*/ 138 w 187"/>
                <a:gd name="T7" fmla="*/ 240 h 309"/>
                <a:gd name="T8" fmla="*/ 187 w 187"/>
                <a:gd name="T9" fmla="*/ 309 h 309"/>
                <a:gd name="T10" fmla="*/ 187 w 187"/>
                <a:gd name="T11" fmla="*/ 309 h 309"/>
                <a:gd name="T12" fmla="*/ 15 w 187"/>
                <a:gd name="T13" fmla="*/ 309 h 309"/>
                <a:gd name="T14" fmla="*/ 0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0" y="0"/>
                  </a:moveTo>
                  <a:cubicBezTo>
                    <a:pt x="132" y="0"/>
                    <a:pt x="132" y="0"/>
                    <a:pt x="132" y="0"/>
                  </a:cubicBezTo>
                  <a:cubicBezTo>
                    <a:pt x="103" y="230"/>
                    <a:pt x="103" y="230"/>
                    <a:pt x="103" y="230"/>
                  </a:cubicBezTo>
                  <a:cubicBezTo>
                    <a:pt x="138" y="240"/>
                    <a:pt x="138" y="240"/>
                    <a:pt x="138" y="240"/>
                  </a:cubicBezTo>
                  <a:cubicBezTo>
                    <a:pt x="167" y="249"/>
                    <a:pt x="187" y="277"/>
                    <a:pt x="187" y="309"/>
                  </a:cubicBezTo>
                  <a:cubicBezTo>
                    <a:pt x="187" y="309"/>
                    <a:pt x="187" y="309"/>
                    <a:pt x="187" y="309"/>
                  </a:cubicBezTo>
                  <a:cubicBezTo>
                    <a:pt x="15" y="309"/>
                    <a:pt x="15" y="309"/>
                    <a:pt x="15" y="309"/>
                  </a:cubicBezTo>
                  <a:lnTo>
                    <a:pt x="0"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išḷíḓe"/>
            <p:cNvSpPr/>
            <p:nvPr/>
          </p:nvSpPr>
          <p:spPr bwMode="auto">
            <a:xfrm>
              <a:off x="4892676" y="4883151"/>
              <a:ext cx="176213" cy="889000"/>
            </a:xfrm>
            <a:custGeom>
              <a:avLst/>
              <a:gdLst>
                <a:gd name="T0" fmla="*/ 111 w 111"/>
                <a:gd name="T1" fmla="*/ 0 h 560"/>
                <a:gd name="T2" fmla="*/ 0 w 111"/>
                <a:gd name="T3" fmla="*/ 0 h 560"/>
                <a:gd name="T4" fmla="*/ 27 w 111"/>
                <a:gd name="T5" fmla="*/ 560 h 560"/>
                <a:gd name="T6" fmla="*/ 111 w 111"/>
                <a:gd name="T7" fmla="*/ 560 h 560"/>
                <a:gd name="T8" fmla="*/ 111 w 111"/>
                <a:gd name="T9" fmla="*/ 0 h 560"/>
              </a:gdLst>
              <a:ahLst/>
              <a:cxnLst>
                <a:cxn ang="0">
                  <a:pos x="T0" y="T1"/>
                </a:cxn>
                <a:cxn ang="0">
                  <a:pos x="T2" y="T3"/>
                </a:cxn>
                <a:cxn ang="0">
                  <a:pos x="T4" y="T5"/>
                </a:cxn>
                <a:cxn ang="0">
                  <a:pos x="T6" y="T7"/>
                </a:cxn>
                <a:cxn ang="0">
                  <a:pos x="T8" y="T9"/>
                </a:cxn>
              </a:cxnLst>
              <a:rect l="0" t="0" r="r" b="b"/>
              <a:pathLst>
                <a:path w="111" h="560">
                  <a:moveTo>
                    <a:pt x="111" y="0"/>
                  </a:moveTo>
                  <a:lnTo>
                    <a:pt x="0" y="0"/>
                  </a:lnTo>
                  <a:lnTo>
                    <a:pt x="27" y="560"/>
                  </a:lnTo>
                  <a:lnTo>
                    <a:pt x="111" y="560"/>
                  </a:lnTo>
                  <a:lnTo>
                    <a:pt x="111"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iś1îḍê"/>
            <p:cNvSpPr/>
            <p:nvPr/>
          </p:nvSpPr>
          <p:spPr bwMode="auto">
            <a:xfrm>
              <a:off x="4294188" y="3109913"/>
              <a:ext cx="211138" cy="800100"/>
            </a:xfrm>
            <a:custGeom>
              <a:avLst/>
              <a:gdLst>
                <a:gd name="T0" fmla="*/ 73 w 73"/>
                <a:gd name="T1" fmla="*/ 0 h 278"/>
                <a:gd name="T2" fmla="*/ 0 w 73"/>
                <a:gd name="T3" fmla="*/ 72 h 278"/>
                <a:gd name="T4" fmla="*/ 0 w 73"/>
                <a:gd name="T5" fmla="*/ 242 h 278"/>
                <a:gd name="T6" fmla="*/ 37 w 73"/>
                <a:gd name="T7" fmla="*/ 278 h 278"/>
                <a:gd name="T8" fmla="*/ 37 w 73"/>
                <a:gd name="T9" fmla="*/ 278 h 278"/>
                <a:gd name="T10" fmla="*/ 73 w 73"/>
                <a:gd name="T11" fmla="*/ 242 h 278"/>
                <a:gd name="T12" fmla="*/ 73 w 73"/>
                <a:gd name="T13" fmla="*/ 0 h 278"/>
              </a:gdLst>
              <a:ahLst/>
              <a:cxnLst>
                <a:cxn ang="0">
                  <a:pos x="T0" y="T1"/>
                </a:cxn>
                <a:cxn ang="0">
                  <a:pos x="T2" y="T3"/>
                </a:cxn>
                <a:cxn ang="0">
                  <a:pos x="T4" y="T5"/>
                </a:cxn>
                <a:cxn ang="0">
                  <a:pos x="T6" y="T7"/>
                </a:cxn>
                <a:cxn ang="0">
                  <a:pos x="T8" y="T9"/>
                </a:cxn>
                <a:cxn ang="0">
                  <a:pos x="T10" y="T11"/>
                </a:cxn>
                <a:cxn ang="0">
                  <a:pos x="T12" y="T13"/>
                </a:cxn>
              </a:cxnLst>
              <a:rect l="0" t="0" r="r" b="b"/>
              <a:pathLst>
                <a:path w="73" h="278">
                  <a:moveTo>
                    <a:pt x="73" y="0"/>
                  </a:moveTo>
                  <a:cubicBezTo>
                    <a:pt x="33" y="0"/>
                    <a:pt x="0" y="32"/>
                    <a:pt x="0" y="72"/>
                  </a:cubicBezTo>
                  <a:cubicBezTo>
                    <a:pt x="0" y="242"/>
                    <a:pt x="0" y="242"/>
                    <a:pt x="0" y="242"/>
                  </a:cubicBezTo>
                  <a:cubicBezTo>
                    <a:pt x="0" y="262"/>
                    <a:pt x="17" y="278"/>
                    <a:pt x="37" y="278"/>
                  </a:cubicBezTo>
                  <a:cubicBezTo>
                    <a:pt x="37" y="278"/>
                    <a:pt x="37" y="278"/>
                    <a:pt x="37" y="278"/>
                  </a:cubicBezTo>
                  <a:cubicBezTo>
                    <a:pt x="57" y="278"/>
                    <a:pt x="73" y="262"/>
                    <a:pt x="73" y="242"/>
                  </a:cubicBezTo>
                  <a:cubicBezTo>
                    <a:pt x="73" y="0"/>
                    <a:pt x="73" y="0"/>
                    <a:pt x="73" y="0"/>
                  </a:cubicBezTo>
                  <a:close/>
                </a:path>
              </a:pathLst>
            </a:custGeom>
            <a:solidFill>
              <a:srgbClr val="3F56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íš1ïḍé"/>
            <p:cNvSpPr/>
            <p:nvPr/>
          </p:nvSpPr>
          <p:spPr bwMode="auto">
            <a:xfrm>
              <a:off x="4360863" y="3371851"/>
              <a:ext cx="595313" cy="517525"/>
            </a:xfrm>
            <a:custGeom>
              <a:avLst/>
              <a:gdLst>
                <a:gd name="T0" fmla="*/ 0 w 375"/>
                <a:gd name="T1" fmla="*/ 234 h 326"/>
                <a:gd name="T2" fmla="*/ 279 w 375"/>
                <a:gd name="T3" fmla="*/ 76 h 326"/>
                <a:gd name="T4" fmla="*/ 375 w 375"/>
                <a:gd name="T5" fmla="*/ 0 h 326"/>
                <a:gd name="T6" fmla="*/ 352 w 375"/>
                <a:gd name="T7" fmla="*/ 127 h 326"/>
                <a:gd name="T8" fmla="*/ 63 w 375"/>
                <a:gd name="T9" fmla="*/ 326 h 326"/>
                <a:gd name="T10" fmla="*/ 0 w 375"/>
                <a:gd name="T11" fmla="*/ 234 h 326"/>
              </a:gdLst>
              <a:ahLst/>
              <a:cxnLst>
                <a:cxn ang="0">
                  <a:pos x="T0" y="T1"/>
                </a:cxn>
                <a:cxn ang="0">
                  <a:pos x="T2" y="T3"/>
                </a:cxn>
                <a:cxn ang="0">
                  <a:pos x="T4" y="T5"/>
                </a:cxn>
                <a:cxn ang="0">
                  <a:pos x="T6" y="T7"/>
                </a:cxn>
                <a:cxn ang="0">
                  <a:pos x="T8" y="T9"/>
                </a:cxn>
                <a:cxn ang="0">
                  <a:pos x="T10" y="T11"/>
                </a:cxn>
              </a:cxnLst>
              <a:rect l="0" t="0" r="r" b="b"/>
              <a:pathLst>
                <a:path w="375" h="326">
                  <a:moveTo>
                    <a:pt x="0" y="234"/>
                  </a:moveTo>
                  <a:lnTo>
                    <a:pt x="279" y="76"/>
                  </a:lnTo>
                  <a:lnTo>
                    <a:pt x="375" y="0"/>
                  </a:lnTo>
                  <a:lnTo>
                    <a:pt x="352" y="127"/>
                  </a:lnTo>
                  <a:lnTo>
                    <a:pt x="63" y="326"/>
                  </a:lnTo>
                  <a:lnTo>
                    <a:pt x="0" y="234"/>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ïṣḷíḑé"/>
            <p:cNvSpPr/>
            <p:nvPr/>
          </p:nvSpPr>
          <p:spPr bwMode="auto">
            <a:xfrm>
              <a:off x="4824413" y="3371851"/>
              <a:ext cx="131763" cy="266700"/>
            </a:xfrm>
            <a:custGeom>
              <a:avLst/>
              <a:gdLst>
                <a:gd name="T0" fmla="*/ 0 w 83"/>
                <a:gd name="T1" fmla="*/ 67 h 168"/>
                <a:gd name="T2" fmla="*/ 0 w 83"/>
                <a:gd name="T3" fmla="*/ 168 h 168"/>
                <a:gd name="T4" fmla="*/ 60 w 83"/>
                <a:gd name="T5" fmla="*/ 127 h 168"/>
                <a:gd name="T6" fmla="*/ 83 w 83"/>
                <a:gd name="T7" fmla="*/ 0 h 168"/>
                <a:gd name="T8" fmla="*/ 0 w 83"/>
                <a:gd name="T9" fmla="*/ 67 h 168"/>
              </a:gdLst>
              <a:ahLst/>
              <a:cxnLst>
                <a:cxn ang="0">
                  <a:pos x="T0" y="T1"/>
                </a:cxn>
                <a:cxn ang="0">
                  <a:pos x="T2" y="T3"/>
                </a:cxn>
                <a:cxn ang="0">
                  <a:pos x="T4" y="T5"/>
                </a:cxn>
                <a:cxn ang="0">
                  <a:pos x="T6" y="T7"/>
                </a:cxn>
                <a:cxn ang="0">
                  <a:pos x="T8" y="T9"/>
                </a:cxn>
              </a:cxnLst>
              <a:rect l="0" t="0" r="r" b="b"/>
              <a:pathLst>
                <a:path w="83" h="168">
                  <a:moveTo>
                    <a:pt x="0" y="67"/>
                  </a:moveTo>
                  <a:lnTo>
                    <a:pt x="0" y="168"/>
                  </a:lnTo>
                  <a:lnTo>
                    <a:pt x="60" y="127"/>
                  </a:lnTo>
                  <a:lnTo>
                    <a:pt x="83" y="0"/>
                  </a:lnTo>
                  <a:lnTo>
                    <a:pt x="0" y="67"/>
                  </a:ln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iSļíḍê"/>
            <p:cNvSpPr/>
            <p:nvPr/>
          </p:nvSpPr>
          <p:spPr bwMode="auto">
            <a:xfrm>
              <a:off x="4902201" y="3265488"/>
              <a:ext cx="500063" cy="482600"/>
            </a:xfrm>
            <a:custGeom>
              <a:avLst/>
              <a:gdLst>
                <a:gd name="T0" fmla="*/ 129 w 174"/>
                <a:gd name="T1" fmla="*/ 168 h 168"/>
                <a:gd name="T2" fmla="*/ 27 w 174"/>
                <a:gd name="T3" fmla="*/ 168 h 168"/>
                <a:gd name="T4" fmla="*/ 2 w 174"/>
                <a:gd name="T5" fmla="*/ 139 h 168"/>
                <a:gd name="T6" fmla="*/ 20 w 174"/>
                <a:gd name="T7" fmla="*/ 21 h 168"/>
                <a:gd name="T8" fmla="*/ 45 w 174"/>
                <a:gd name="T9" fmla="*/ 0 h 168"/>
                <a:gd name="T10" fmla="*/ 147 w 174"/>
                <a:gd name="T11" fmla="*/ 0 h 168"/>
                <a:gd name="T12" fmla="*/ 172 w 174"/>
                <a:gd name="T13" fmla="*/ 29 h 168"/>
                <a:gd name="T14" fmla="*/ 154 w 174"/>
                <a:gd name="T15" fmla="*/ 146 h 168"/>
                <a:gd name="T16" fmla="*/ 129 w 174"/>
                <a:gd name="T1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68">
                  <a:moveTo>
                    <a:pt x="129" y="168"/>
                  </a:moveTo>
                  <a:cubicBezTo>
                    <a:pt x="27" y="168"/>
                    <a:pt x="27" y="168"/>
                    <a:pt x="27" y="168"/>
                  </a:cubicBezTo>
                  <a:cubicBezTo>
                    <a:pt x="12" y="168"/>
                    <a:pt x="0" y="154"/>
                    <a:pt x="2" y="139"/>
                  </a:cubicBezTo>
                  <a:cubicBezTo>
                    <a:pt x="20" y="21"/>
                    <a:pt x="20" y="21"/>
                    <a:pt x="20" y="21"/>
                  </a:cubicBezTo>
                  <a:cubicBezTo>
                    <a:pt x="22" y="9"/>
                    <a:pt x="32" y="0"/>
                    <a:pt x="45" y="0"/>
                  </a:cubicBezTo>
                  <a:cubicBezTo>
                    <a:pt x="147" y="0"/>
                    <a:pt x="147" y="0"/>
                    <a:pt x="147" y="0"/>
                  </a:cubicBezTo>
                  <a:cubicBezTo>
                    <a:pt x="162" y="0"/>
                    <a:pt x="174" y="14"/>
                    <a:pt x="172" y="29"/>
                  </a:cubicBezTo>
                  <a:cubicBezTo>
                    <a:pt x="154" y="146"/>
                    <a:pt x="154" y="146"/>
                    <a:pt x="154" y="146"/>
                  </a:cubicBezTo>
                  <a:cubicBezTo>
                    <a:pt x="152" y="159"/>
                    <a:pt x="142" y="168"/>
                    <a:pt x="129" y="16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ïŝḻíḍé"/>
            <p:cNvSpPr/>
            <p:nvPr/>
          </p:nvSpPr>
          <p:spPr bwMode="auto">
            <a:xfrm>
              <a:off x="4941888" y="3265488"/>
              <a:ext cx="503238" cy="482600"/>
            </a:xfrm>
            <a:custGeom>
              <a:avLst/>
              <a:gdLst>
                <a:gd name="T0" fmla="*/ 129 w 175"/>
                <a:gd name="T1" fmla="*/ 168 h 168"/>
                <a:gd name="T2" fmla="*/ 28 w 175"/>
                <a:gd name="T3" fmla="*/ 168 h 168"/>
                <a:gd name="T4" fmla="*/ 2 w 175"/>
                <a:gd name="T5" fmla="*/ 139 h 168"/>
                <a:gd name="T6" fmla="*/ 20 w 175"/>
                <a:gd name="T7" fmla="*/ 21 h 168"/>
                <a:gd name="T8" fmla="*/ 45 w 175"/>
                <a:gd name="T9" fmla="*/ 0 h 168"/>
                <a:gd name="T10" fmla="*/ 147 w 175"/>
                <a:gd name="T11" fmla="*/ 0 h 168"/>
                <a:gd name="T12" fmla="*/ 172 w 175"/>
                <a:gd name="T13" fmla="*/ 29 h 168"/>
                <a:gd name="T14" fmla="*/ 155 w 175"/>
                <a:gd name="T15" fmla="*/ 146 h 168"/>
                <a:gd name="T16" fmla="*/ 129 w 175"/>
                <a:gd name="T1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68">
                  <a:moveTo>
                    <a:pt x="129" y="168"/>
                  </a:moveTo>
                  <a:cubicBezTo>
                    <a:pt x="28" y="168"/>
                    <a:pt x="28" y="168"/>
                    <a:pt x="28" y="168"/>
                  </a:cubicBezTo>
                  <a:cubicBezTo>
                    <a:pt x="12" y="168"/>
                    <a:pt x="0" y="154"/>
                    <a:pt x="2" y="139"/>
                  </a:cubicBezTo>
                  <a:cubicBezTo>
                    <a:pt x="20" y="21"/>
                    <a:pt x="20" y="21"/>
                    <a:pt x="20" y="21"/>
                  </a:cubicBezTo>
                  <a:cubicBezTo>
                    <a:pt x="22" y="9"/>
                    <a:pt x="33" y="0"/>
                    <a:pt x="45" y="0"/>
                  </a:cubicBezTo>
                  <a:cubicBezTo>
                    <a:pt x="147" y="0"/>
                    <a:pt x="147" y="0"/>
                    <a:pt x="147" y="0"/>
                  </a:cubicBezTo>
                  <a:cubicBezTo>
                    <a:pt x="163" y="0"/>
                    <a:pt x="175" y="14"/>
                    <a:pt x="172" y="29"/>
                  </a:cubicBezTo>
                  <a:cubicBezTo>
                    <a:pt x="155" y="146"/>
                    <a:pt x="155" y="146"/>
                    <a:pt x="155" y="146"/>
                  </a:cubicBezTo>
                  <a:cubicBezTo>
                    <a:pt x="153" y="159"/>
                    <a:pt x="142" y="168"/>
                    <a:pt x="129" y="168"/>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îṧḷîďê"/>
            <p:cNvSpPr/>
            <p:nvPr/>
          </p:nvSpPr>
          <p:spPr bwMode="auto">
            <a:xfrm>
              <a:off x="4878388" y="3371851"/>
              <a:ext cx="173038" cy="57150"/>
            </a:xfrm>
            <a:custGeom>
              <a:avLst/>
              <a:gdLst>
                <a:gd name="T0" fmla="*/ 47 w 60"/>
                <a:gd name="T1" fmla="*/ 20 h 20"/>
                <a:gd name="T2" fmla="*/ 9 w 60"/>
                <a:gd name="T3" fmla="*/ 20 h 20"/>
                <a:gd name="T4" fmla="*/ 0 w 60"/>
                <a:gd name="T5" fmla="*/ 10 h 20"/>
                <a:gd name="T6" fmla="*/ 0 w 60"/>
                <a:gd name="T7" fmla="*/ 10 h 20"/>
                <a:gd name="T8" fmla="*/ 12 w 60"/>
                <a:gd name="T9" fmla="*/ 0 h 20"/>
                <a:gd name="T10" fmla="*/ 51 w 60"/>
                <a:gd name="T11" fmla="*/ 0 h 20"/>
                <a:gd name="T12" fmla="*/ 59 w 60"/>
                <a:gd name="T13" fmla="*/ 10 h 20"/>
                <a:gd name="T14" fmla="*/ 59 w 60"/>
                <a:gd name="T15" fmla="*/ 10 h 20"/>
                <a:gd name="T16" fmla="*/ 47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47" y="20"/>
                  </a:moveTo>
                  <a:cubicBezTo>
                    <a:pt x="9" y="20"/>
                    <a:pt x="9" y="20"/>
                    <a:pt x="9" y="20"/>
                  </a:cubicBezTo>
                  <a:cubicBezTo>
                    <a:pt x="3" y="20"/>
                    <a:pt x="0" y="16"/>
                    <a:pt x="0" y="10"/>
                  </a:cubicBezTo>
                  <a:cubicBezTo>
                    <a:pt x="0" y="10"/>
                    <a:pt x="0" y="10"/>
                    <a:pt x="0" y="10"/>
                  </a:cubicBezTo>
                  <a:cubicBezTo>
                    <a:pt x="1" y="5"/>
                    <a:pt x="7" y="0"/>
                    <a:pt x="12" y="0"/>
                  </a:cubicBezTo>
                  <a:cubicBezTo>
                    <a:pt x="51" y="0"/>
                    <a:pt x="51" y="0"/>
                    <a:pt x="51" y="0"/>
                  </a:cubicBezTo>
                  <a:cubicBezTo>
                    <a:pt x="56" y="0"/>
                    <a:pt x="60" y="5"/>
                    <a:pt x="59" y="10"/>
                  </a:cubicBezTo>
                  <a:cubicBezTo>
                    <a:pt x="59" y="10"/>
                    <a:pt x="59" y="10"/>
                    <a:pt x="59" y="10"/>
                  </a:cubicBezTo>
                  <a:cubicBezTo>
                    <a:pt x="58" y="16"/>
                    <a:pt x="53" y="20"/>
                    <a:pt x="47" y="20"/>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ïśľiďé"/>
            <p:cNvSpPr/>
            <p:nvPr/>
          </p:nvSpPr>
          <p:spPr bwMode="auto">
            <a:xfrm>
              <a:off x="4864101" y="3438526"/>
              <a:ext cx="176213" cy="60325"/>
            </a:xfrm>
            <a:custGeom>
              <a:avLst/>
              <a:gdLst>
                <a:gd name="T0" fmla="*/ 48 w 61"/>
                <a:gd name="T1" fmla="*/ 21 h 21"/>
                <a:gd name="T2" fmla="*/ 10 w 61"/>
                <a:gd name="T3" fmla="*/ 21 h 21"/>
                <a:gd name="T4" fmla="*/ 1 w 61"/>
                <a:gd name="T5" fmla="*/ 11 h 21"/>
                <a:gd name="T6" fmla="*/ 1 w 61"/>
                <a:gd name="T7" fmla="*/ 11 h 21"/>
                <a:gd name="T8" fmla="*/ 13 w 61"/>
                <a:gd name="T9" fmla="*/ 0 h 21"/>
                <a:gd name="T10" fmla="*/ 51 w 61"/>
                <a:gd name="T11" fmla="*/ 0 h 21"/>
                <a:gd name="T12" fmla="*/ 60 w 61"/>
                <a:gd name="T13" fmla="*/ 11 h 21"/>
                <a:gd name="T14" fmla="*/ 60 w 61"/>
                <a:gd name="T15" fmla="*/ 11 h 21"/>
                <a:gd name="T16" fmla="*/ 48 w 61"/>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1">
                  <a:moveTo>
                    <a:pt x="48" y="21"/>
                  </a:moveTo>
                  <a:cubicBezTo>
                    <a:pt x="10" y="21"/>
                    <a:pt x="10" y="21"/>
                    <a:pt x="10" y="21"/>
                  </a:cubicBezTo>
                  <a:cubicBezTo>
                    <a:pt x="4" y="21"/>
                    <a:pt x="0" y="16"/>
                    <a:pt x="1" y="11"/>
                  </a:cubicBezTo>
                  <a:cubicBezTo>
                    <a:pt x="1" y="11"/>
                    <a:pt x="1" y="11"/>
                    <a:pt x="1" y="11"/>
                  </a:cubicBezTo>
                  <a:cubicBezTo>
                    <a:pt x="2" y="5"/>
                    <a:pt x="8" y="0"/>
                    <a:pt x="13" y="0"/>
                  </a:cubicBezTo>
                  <a:cubicBezTo>
                    <a:pt x="51" y="0"/>
                    <a:pt x="51" y="0"/>
                    <a:pt x="51" y="0"/>
                  </a:cubicBezTo>
                  <a:cubicBezTo>
                    <a:pt x="57" y="0"/>
                    <a:pt x="61" y="5"/>
                    <a:pt x="60" y="11"/>
                  </a:cubicBezTo>
                  <a:cubicBezTo>
                    <a:pt x="60" y="11"/>
                    <a:pt x="60" y="11"/>
                    <a:pt x="60" y="11"/>
                  </a:cubicBezTo>
                  <a:cubicBezTo>
                    <a:pt x="59" y="16"/>
                    <a:pt x="53" y="21"/>
                    <a:pt x="48" y="21"/>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8" name="iSľiḓé"/>
            <p:cNvSpPr/>
            <p:nvPr/>
          </p:nvSpPr>
          <p:spPr bwMode="auto">
            <a:xfrm>
              <a:off x="4852988" y="3506788"/>
              <a:ext cx="176213" cy="57150"/>
            </a:xfrm>
            <a:custGeom>
              <a:avLst/>
              <a:gdLst>
                <a:gd name="T0" fmla="*/ 48 w 61"/>
                <a:gd name="T1" fmla="*/ 20 h 20"/>
                <a:gd name="T2" fmla="*/ 10 w 61"/>
                <a:gd name="T3" fmla="*/ 20 h 20"/>
                <a:gd name="T4" fmla="*/ 1 w 61"/>
                <a:gd name="T5" fmla="*/ 10 h 20"/>
                <a:gd name="T6" fmla="*/ 1 w 61"/>
                <a:gd name="T7" fmla="*/ 10 h 20"/>
                <a:gd name="T8" fmla="*/ 13 w 61"/>
                <a:gd name="T9" fmla="*/ 0 h 20"/>
                <a:gd name="T10" fmla="*/ 51 w 61"/>
                <a:gd name="T11" fmla="*/ 0 h 20"/>
                <a:gd name="T12" fmla="*/ 60 w 61"/>
                <a:gd name="T13" fmla="*/ 10 h 20"/>
                <a:gd name="T14" fmla="*/ 60 w 61"/>
                <a:gd name="T15" fmla="*/ 10 h 20"/>
                <a:gd name="T16" fmla="*/ 48 w 6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0">
                  <a:moveTo>
                    <a:pt x="48" y="20"/>
                  </a:moveTo>
                  <a:cubicBezTo>
                    <a:pt x="10" y="20"/>
                    <a:pt x="10" y="20"/>
                    <a:pt x="10" y="20"/>
                  </a:cubicBezTo>
                  <a:cubicBezTo>
                    <a:pt x="4" y="20"/>
                    <a:pt x="0" y="15"/>
                    <a:pt x="1" y="10"/>
                  </a:cubicBezTo>
                  <a:cubicBezTo>
                    <a:pt x="1" y="10"/>
                    <a:pt x="1" y="10"/>
                    <a:pt x="1" y="10"/>
                  </a:cubicBezTo>
                  <a:cubicBezTo>
                    <a:pt x="2" y="4"/>
                    <a:pt x="8" y="0"/>
                    <a:pt x="13" y="0"/>
                  </a:cubicBezTo>
                  <a:cubicBezTo>
                    <a:pt x="51" y="0"/>
                    <a:pt x="51" y="0"/>
                    <a:pt x="51" y="0"/>
                  </a:cubicBezTo>
                  <a:cubicBezTo>
                    <a:pt x="57" y="0"/>
                    <a:pt x="61" y="4"/>
                    <a:pt x="60" y="10"/>
                  </a:cubicBezTo>
                  <a:cubicBezTo>
                    <a:pt x="60" y="10"/>
                    <a:pt x="60" y="10"/>
                    <a:pt x="60" y="10"/>
                  </a:cubicBezTo>
                  <a:cubicBezTo>
                    <a:pt x="59" y="15"/>
                    <a:pt x="53" y="20"/>
                    <a:pt x="48" y="20"/>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9" name="íŝlidé"/>
            <p:cNvSpPr/>
            <p:nvPr/>
          </p:nvSpPr>
          <p:spPr bwMode="auto">
            <a:xfrm>
              <a:off x="4841876" y="3573463"/>
              <a:ext cx="174625" cy="57150"/>
            </a:xfrm>
            <a:custGeom>
              <a:avLst/>
              <a:gdLst>
                <a:gd name="T0" fmla="*/ 48 w 61"/>
                <a:gd name="T1" fmla="*/ 20 h 20"/>
                <a:gd name="T2" fmla="*/ 10 w 61"/>
                <a:gd name="T3" fmla="*/ 20 h 20"/>
                <a:gd name="T4" fmla="*/ 1 w 61"/>
                <a:gd name="T5" fmla="*/ 10 h 20"/>
                <a:gd name="T6" fmla="*/ 1 w 61"/>
                <a:gd name="T7" fmla="*/ 10 h 20"/>
                <a:gd name="T8" fmla="*/ 13 w 61"/>
                <a:gd name="T9" fmla="*/ 0 h 20"/>
                <a:gd name="T10" fmla="*/ 51 w 61"/>
                <a:gd name="T11" fmla="*/ 0 h 20"/>
                <a:gd name="T12" fmla="*/ 60 w 61"/>
                <a:gd name="T13" fmla="*/ 10 h 20"/>
                <a:gd name="T14" fmla="*/ 60 w 61"/>
                <a:gd name="T15" fmla="*/ 10 h 20"/>
                <a:gd name="T16" fmla="*/ 48 w 6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0">
                  <a:moveTo>
                    <a:pt x="48" y="20"/>
                  </a:moveTo>
                  <a:cubicBezTo>
                    <a:pt x="10" y="20"/>
                    <a:pt x="10" y="20"/>
                    <a:pt x="10" y="20"/>
                  </a:cubicBezTo>
                  <a:cubicBezTo>
                    <a:pt x="4" y="20"/>
                    <a:pt x="0" y="16"/>
                    <a:pt x="1" y="10"/>
                  </a:cubicBezTo>
                  <a:cubicBezTo>
                    <a:pt x="1" y="10"/>
                    <a:pt x="1" y="10"/>
                    <a:pt x="1" y="10"/>
                  </a:cubicBezTo>
                  <a:cubicBezTo>
                    <a:pt x="2" y="5"/>
                    <a:pt x="8" y="0"/>
                    <a:pt x="13" y="0"/>
                  </a:cubicBezTo>
                  <a:cubicBezTo>
                    <a:pt x="51" y="0"/>
                    <a:pt x="51" y="0"/>
                    <a:pt x="51" y="0"/>
                  </a:cubicBezTo>
                  <a:cubicBezTo>
                    <a:pt x="57" y="0"/>
                    <a:pt x="61" y="5"/>
                    <a:pt x="60" y="10"/>
                  </a:cubicBezTo>
                  <a:cubicBezTo>
                    <a:pt x="60" y="10"/>
                    <a:pt x="60" y="10"/>
                    <a:pt x="60" y="10"/>
                  </a:cubicBezTo>
                  <a:cubicBezTo>
                    <a:pt x="59" y="16"/>
                    <a:pt x="53" y="20"/>
                    <a:pt x="48" y="20"/>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0" name="íṥḻiďé"/>
            <p:cNvSpPr/>
            <p:nvPr/>
          </p:nvSpPr>
          <p:spPr bwMode="auto">
            <a:xfrm>
              <a:off x="4722813" y="3052763"/>
              <a:ext cx="119063" cy="201613"/>
            </a:xfrm>
            <a:custGeom>
              <a:avLst/>
              <a:gdLst>
                <a:gd name="T0" fmla="*/ 41 w 41"/>
                <a:gd name="T1" fmla="*/ 36 h 70"/>
                <a:gd name="T2" fmla="*/ 13 w 41"/>
                <a:gd name="T3" fmla="*/ 64 h 70"/>
                <a:gd name="T4" fmla="*/ 0 w 41"/>
                <a:gd name="T5" fmla="*/ 61 h 70"/>
                <a:gd name="T6" fmla="*/ 0 w 41"/>
                <a:gd name="T7" fmla="*/ 20 h 70"/>
                <a:gd name="T8" fmla="*/ 28 w 41"/>
                <a:gd name="T9" fmla="*/ 0 h 70"/>
                <a:gd name="T10" fmla="*/ 41 w 41"/>
                <a:gd name="T11" fmla="*/ 36 h 70"/>
              </a:gdLst>
              <a:ahLst/>
              <a:cxnLst>
                <a:cxn ang="0">
                  <a:pos x="T0" y="T1"/>
                </a:cxn>
                <a:cxn ang="0">
                  <a:pos x="T2" y="T3"/>
                </a:cxn>
                <a:cxn ang="0">
                  <a:pos x="T4" y="T5"/>
                </a:cxn>
                <a:cxn ang="0">
                  <a:pos x="T6" y="T7"/>
                </a:cxn>
                <a:cxn ang="0">
                  <a:pos x="T8" y="T9"/>
                </a:cxn>
                <a:cxn ang="0">
                  <a:pos x="T10" y="T11"/>
                </a:cxn>
              </a:cxnLst>
              <a:rect l="0" t="0" r="r" b="b"/>
              <a:pathLst>
                <a:path w="41" h="70">
                  <a:moveTo>
                    <a:pt x="41" y="36"/>
                  </a:moveTo>
                  <a:cubicBezTo>
                    <a:pt x="13" y="64"/>
                    <a:pt x="13" y="64"/>
                    <a:pt x="13" y="64"/>
                  </a:cubicBezTo>
                  <a:cubicBezTo>
                    <a:pt x="10" y="70"/>
                    <a:pt x="0" y="68"/>
                    <a:pt x="0" y="61"/>
                  </a:cubicBezTo>
                  <a:cubicBezTo>
                    <a:pt x="0" y="20"/>
                    <a:pt x="0" y="20"/>
                    <a:pt x="0" y="20"/>
                  </a:cubicBezTo>
                  <a:cubicBezTo>
                    <a:pt x="28" y="0"/>
                    <a:pt x="28" y="0"/>
                    <a:pt x="28" y="0"/>
                  </a:cubicBezTo>
                  <a:lnTo>
                    <a:pt x="41" y="36"/>
                  </a:lnTo>
                  <a:close/>
                </a:path>
              </a:pathLst>
            </a:custGeom>
            <a:solidFill>
              <a:srgbClr val="1959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1" name="ïşľídé"/>
            <p:cNvSpPr/>
            <p:nvPr/>
          </p:nvSpPr>
          <p:spPr bwMode="auto">
            <a:xfrm>
              <a:off x="4906963" y="3052763"/>
              <a:ext cx="115888" cy="201613"/>
            </a:xfrm>
            <a:custGeom>
              <a:avLst/>
              <a:gdLst>
                <a:gd name="T0" fmla="*/ 0 w 40"/>
                <a:gd name="T1" fmla="*/ 36 h 70"/>
                <a:gd name="T2" fmla="*/ 27 w 40"/>
                <a:gd name="T3" fmla="*/ 64 h 70"/>
                <a:gd name="T4" fmla="*/ 40 w 40"/>
                <a:gd name="T5" fmla="*/ 61 h 70"/>
                <a:gd name="T6" fmla="*/ 40 w 40"/>
                <a:gd name="T7" fmla="*/ 20 h 70"/>
                <a:gd name="T8" fmla="*/ 12 w 40"/>
                <a:gd name="T9" fmla="*/ 0 h 70"/>
                <a:gd name="T10" fmla="*/ 0 w 40"/>
                <a:gd name="T11" fmla="*/ 36 h 70"/>
              </a:gdLst>
              <a:ahLst/>
              <a:cxnLst>
                <a:cxn ang="0">
                  <a:pos x="T0" y="T1"/>
                </a:cxn>
                <a:cxn ang="0">
                  <a:pos x="T2" y="T3"/>
                </a:cxn>
                <a:cxn ang="0">
                  <a:pos x="T4" y="T5"/>
                </a:cxn>
                <a:cxn ang="0">
                  <a:pos x="T6" y="T7"/>
                </a:cxn>
                <a:cxn ang="0">
                  <a:pos x="T8" y="T9"/>
                </a:cxn>
                <a:cxn ang="0">
                  <a:pos x="T10" y="T11"/>
                </a:cxn>
              </a:cxnLst>
              <a:rect l="0" t="0" r="r" b="b"/>
              <a:pathLst>
                <a:path w="40" h="70">
                  <a:moveTo>
                    <a:pt x="0" y="36"/>
                  </a:moveTo>
                  <a:cubicBezTo>
                    <a:pt x="27" y="64"/>
                    <a:pt x="27" y="64"/>
                    <a:pt x="27" y="64"/>
                  </a:cubicBezTo>
                  <a:cubicBezTo>
                    <a:pt x="31" y="70"/>
                    <a:pt x="40" y="68"/>
                    <a:pt x="40" y="61"/>
                  </a:cubicBezTo>
                  <a:cubicBezTo>
                    <a:pt x="40" y="20"/>
                    <a:pt x="40" y="20"/>
                    <a:pt x="40" y="20"/>
                  </a:cubicBezTo>
                  <a:cubicBezTo>
                    <a:pt x="12" y="0"/>
                    <a:pt x="12" y="0"/>
                    <a:pt x="12" y="0"/>
                  </a:cubicBezTo>
                  <a:lnTo>
                    <a:pt x="0" y="36"/>
                  </a:lnTo>
                  <a:close/>
                </a:path>
              </a:pathLst>
            </a:custGeom>
            <a:solidFill>
              <a:srgbClr val="1959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2" name="ïśḷîḑè"/>
            <p:cNvSpPr/>
            <p:nvPr/>
          </p:nvSpPr>
          <p:spPr bwMode="auto">
            <a:xfrm>
              <a:off x="4841876" y="3155951"/>
              <a:ext cx="60325" cy="71438"/>
            </a:xfrm>
            <a:prstGeom prst="rect">
              <a:avLst/>
            </a:prstGeom>
            <a:solidFill>
              <a:srgbClr val="F0552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3" name="iSliḍè"/>
            <p:cNvSpPr/>
            <p:nvPr/>
          </p:nvSpPr>
          <p:spPr bwMode="auto">
            <a:xfrm>
              <a:off x="4354513" y="3667126"/>
              <a:ext cx="193675" cy="242888"/>
            </a:xfrm>
            <a:custGeom>
              <a:avLst/>
              <a:gdLst>
                <a:gd name="T0" fmla="*/ 57 w 67"/>
                <a:gd name="T1" fmla="*/ 76 h 84"/>
                <a:gd name="T2" fmla="*/ 49 w 67"/>
                <a:gd name="T3" fmla="*/ 80 h 84"/>
                <a:gd name="T4" fmla="*/ 28 w 67"/>
                <a:gd name="T5" fmla="*/ 74 h 84"/>
                <a:gd name="T6" fmla="*/ 4 w 67"/>
                <a:gd name="T7" fmla="*/ 29 h 84"/>
                <a:gd name="T8" fmla="*/ 10 w 67"/>
                <a:gd name="T9" fmla="*/ 8 h 84"/>
                <a:gd name="T10" fmla="*/ 18 w 67"/>
                <a:gd name="T11" fmla="*/ 4 h 84"/>
                <a:gd name="T12" fmla="*/ 39 w 67"/>
                <a:gd name="T13" fmla="*/ 10 h 84"/>
                <a:gd name="T14" fmla="*/ 63 w 67"/>
                <a:gd name="T15" fmla="*/ 55 h 84"/>
                <a:gd name="T16" fmla="*/ 57 w 67"/>
                <a:gd name="T17" fmla="*/ 7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84">
                  <a:moveTo>
                    <a:pt x="57" y="76"/>
                  </a:moveTo>
                  <a:cubicBezTo>
                    <a:pt x="49" y="80"/>
                    <a:pt x="49" y="80"/>
                    <a:pt x="49" y="80"/>
                  </a:cubicBezTo>
                  <a:cubicBezTo>
                    <a:pt x="41" y="84"/>
                    <a:pt x="32" y="82"/>
                    <a:pt x="28" y="74"/>
                  </a:cubicBezTo>
                  <a:cubicBezTo>
                    <a:pt x="4" y="29"/>
                    <a:pt x="4" y="29"/>
                    <a:pt x="4" y="29"/>
                  </a:cubicBezTo>
                  <a:cubicBezTo>
                    <a:pt x="0" y="22"/>
                    <a:pt x="2" y="13"/>
                    <a:pt x="10" y="8"/>
                  </a:cubicBezTo>
                  <a:cubicBezTo>
                    <a:pt x="18" y="4"/>
                    <a:pt x="18" y="4"/>
                    <a:pt x="18" y="4"/>
                  </a:cubicBezTo>
                  <a:cubicBezTo>
                    <a:pt x="25" y="0"/>
                    <a:pt x="35" y="3"/>
                    <a:pt x="39" y="10"/>
                  </a:cubicBezTo>
                  <a:cubicBezTo>
                    <a:pt x="63" y="55"/>
                    <a:pt x="63" y="55"/>
                    <a:pt x="63" y="55"/>
                  </a:cubicBezTo>
                  <a:cubicBezTo>
                    <a:pt x="67" y="62"/>
                    <a:pt x="64" y="72"/>
                    <a:pt x="57" y="76"/>
                  </a:cubicBezTo>
                  <a:close/>
                </a:path>
              </a:pathLst>
            </a:custGeom>
            <a:solidFill>
              <a:srgbClr val="1959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4" name="íṥḻídê"/>
            <p:cNvSpPr/>
            <p:nvPr/>
          </p:nvSpPr>
          <p:spPr bwMode="auto">
            <a:xfrm>
              <a:off x="4530726" y="3362326"/>
              <a:ext cx="158750" cy="173038"/>
            </a:xfrm>
            <a:custGeom>
              <a:avLst/>
              <a:gdLst>
                <a:gd name="T0" fmla="*/ 32 w 55"/>
                <a:gd name="T1" fmla="*/ 60 h 60"/>
                <a:gd name="T2" fmla="*/ 23 w 55"/>
                <a:gd name="T3" fmla="*/ 60 h 60"/>
                <a:gd name="T4" fmla="*/ 0 w 55"/>
                <a:gd name="T5" fmla="*/ 36 h 60"/>
                <a:gd name="T6" fmla="*/ 0 w 55"/>
                <a:gd name="T7" fmla="*/ 0 h 60"/>
                <a:gd name="T8" fmla="*/ 55 w 55"/>
                <a:gd name="T9" fmla="*/ 0 h 60"/>
                <a:gd name="T10" fmla="*/ 55 w 55"/>
                <a:gd name="T11" fmla="*/ 36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49"/>
                    <a:pt x="0" y="36"/>
                  </a:cubicBezTo>
                  <a:cubicBezTo>
                    <a:pt x="0" y="0"/>
                    <a:pt x="0" y="0"/>
                    <a:pt x="0" y="0"/>
                  </a:cubicBezTo>
                  <a:cubicBezTo>
                    <a:pt x="55" y="0"/>
                    <a:pt x="55" y="0"/>
                    <a:pt x="55" y="0"/>
                  </a:cubicBezTo>
                  <a:cubicBezTo>
                    <a:pt x="55" y="36"/>
                    <a:pt x="55" y="36"/>
                    <a:pt x="55" y="36"/>
                  </a:cubicBezTo>
                  <a:cubicBezTo>
                    <a:pt x="55" y="49"/>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5" name="íṩḷiḋè"/>
            <p:cNvSpPr/>
            <p:nvPr/>
          </p:nvSpPr>
          <p:spPr bwMode="auto">
            <a:xfrm>
              <a:off x="7808913" y="4487863"/>
              <a:ext cx="176213"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6" name="iṧľîdê"/>
            <p:cNvSpPr/>
            <p:nvPr/>
          </p:nvSpPr>
          <p:spPr bwMode="auto">
            <a:xfrm>
              <a:off x="7808913" y="4775201"/>
              <a:ext cx="176213"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7" name="iṣ1ïḍè"/>
            <p:cNvSpPr/>
            <p:nvPr/>
          </p:nvSpPr>
          <p:spPr bwMode="auto">
            <a:xfrm>
              <a:off x="7808913" y="5062538"/>
              <a:ext cx="176213"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8" name="ïṣ1ïde"/>
            <p:cNvSpPr/>
            <p:nvPr/>
          </p:nvSpPr>
          <p:spPr bwMode="auto">
            <a:xfrm>
              <a:off x="8137526" y="4775201"/>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9" name="îś1íḑè"/>
            <p:cNvSpPr/>
            <p:nvPr/>
          </p:nvSpPr>
          <p:spPr bwMode="auto">
            <a:xfrm>
              <a:off x="8137526" y="5062538"/>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grpSp>
    </p:spTree>
  </p:cSld>
  <p:clrMapOvr>
    <a:masterClrMapping/>
  </p:clrMapOvr>
  <p:transition advTm="0">
    <p:wipe dir="d"/>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（2）受限空间作业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107440" y="1251585"/>
            <a:ext cx="11017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预防对策</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1107440" y="1651000"/>
            <a:ext cx="5073650"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（二）全面开展受限空间作业安全宣传和培训</a:t>
            </a:r>
            <a:endParaRPr lang="zh-CN" altLang="en-US" sz="1400" b="1">
              <a:solidFill>
                <a:srgbClr val="C00000"/>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3276600" y="2211070"/>
            <a:ext cx="5711825" cy="2468245"/>
          </a:xfrm>
          <a:prstGeom prst="rect">
            <a:avLst/>
          </a:prstGeom>
          <a:noFill/>
        </p:spPr>
        <p:txBody>
          <a:bodyPr wrap="square" rtlCol="0" anchor="t">
            <a:spAutoFit/>
          </a:bodyPr>
          <a:lstStyle/>
          <a:p>
            <a:pPr fontAlgn="auto">
              <a:lnSpc>
                <a:spcPct val="13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将事故及相关案例传达到每一位员工，开展警示教育</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3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组织专题分析会，通报事故案例</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3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采用广播、内刊、电子邮件、宣传栏、专题讲座等形式</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fontAlgn="auto">
              <a:lnSpc>
                <a:spcPct val="13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全面开展受限空间作业安全培训</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3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将受限空间的安全作业作为新员工入厂培训的重要内容</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3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每次进入受限空间作业前，对所有参与作业的人员进行专题培训，特别是从事清淤、清仓、维修作业的临时工、农民工、承包商人员</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3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培训涵盖受限空间作业风险辨识、操作程序、监督审批、个体防范、应急救护，尤其是避免盲目施救等内容</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136525" y="2527388"/>
            <a:ext cx="3261360" cy="2392592"/>
            <a:chOff x="3065463" y="1652588"/>
            <a:chExt cx="5756275" cy="4222751"/>
          </a:xfrm>
        </p:grpSpPr>
        <p:sp>
          <p:nvSpPr>
            <p:cNvPr id="58" name="ï$ļíde"/>
            <p:cNvSpPr/>
            <p:nvPr/>
          </p:nvSpPr>
          <p:spPr bwMode="auto">
            <a:xfrm>
              <a:off x="7112001" y="1770063"/>
              <a:ext cx="811213" cy="119063"/>
            </a:xfrm>
            <a:custGeom>
              <a:avLst/>
              <a:gdLst>
                <a:gd name="T0" fmla="*/ 4 w 511"/>
                <a:gd name="T1" fmla="*/ 75 h 75"/>
                <a:gd name="T2" fmla="*/ 0 w 511"/>
                <a:gd name="T3" fmla="*/ 46 h 75"/>
                <a:gd name="T4" fmla="*/ 508 w 511"/>
                <a:gd name="T5" fmla="*/ 0 h 75"/>
                <a:gd name="T6" fmla="*/ 511 w 511"/>
                <a:gd name="T7" fmla="*/ 29 h 75"/>
                <a:gd name="T8" fmla="*/ 4 w 511"/>
                <a:gd name="T9" fmla="*/ 75 h 75"/>
              </a:gdLst>
              <a:ahLst/>
              <a:cxnLst>
                <a:cxn ang="0">
                  <a:pos x="T0" y="T1"/>
                </a:cxn>
                <a:cxn ang="0">
                  <a:pos x="T2" y="T3"/>
                </a:cxn>
                <a:cxn ang="0">
                  <a:pos x="T4" y="T5"/>
                </a:cxn>
                <a:cxn ang="0">
                  <a:pos x="T6" y="T7"/>
                </a:cxn>
                <a:cxn ang="0">
                  <a:pos x="T8" y="T9"/>
                </a:cxn>
              </a:cxnLst>
              <a:rect l="0" t="0" r="r" b="b"/>
              <a:pathLst>
                <a:path w="511" h="75">
                  <a:moveTo>
                    <a:pt x="4" y="75"/>
                  </a:moveTo>
                  <a:lnTo>
                    <a:pt x="0" y="46"/>
                  </a:lnTo>
                  <a:lnTo>
                    <a:pt x="508" y="0"/>
                  </a:lnTo>
                  <a:lnTo>
                    <a:pt x="511" y="29"/>
                  </a:lnTo>
                  <a:lnTo>
                    <a:pt x="4" y="75"/>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ïṣḷíḓe"/>
            <p:cNvSpPr/>
            <p:nvPr/>
          </p:nvSpPr>
          <p:spPr bwMode="auto">
            <a:xfrm>
              <a:off x="7112001" y="1954213"/>
              <a:ext cx="811213" cy="117475"/>
            </a:xfrm>
            <a:custGeom>
              <a:avLst/>
              <a:gdLst>
                <a:gd name="T0" fmla="*/ 508 w 511"/>
                <a:gd name="T1" fmla="*/ 74 h 74"/>
                <a:gd name="T2" fmla="*/ 0 w 511"/>
                <a:gd name="T3" fmla="*/ 29 h 74"/>
                <a:gd name="T4" fmla="*/ 4 w 511"/>
                <a:gd name="T5" fmla="*/ 0 h 74"/>
                <a:gd name="T6" fmla="*/ 511 w 511"/>
                <a:gd name="T7" fmla="*/ 45 h 74"/>
                <a:gd name="T8" fmla="*/ 508 w 511"/>
                <a:gd name="T9" fmla="*/ 74 h 74"/>
              </a:gdLst>
              <a:ahLst/>
              <a:cxnLst>
                <a:cxn ang="0">
                  <a:pos x="T0" y="T1"/>
                </a:cxn>
                <a:cxn ang="0">
                  <a:pos x="T2" y="T3"/>
                </a:cxn>
                <a:cxn ang="0">
                  <a:pos x="T4" y="T5"/>
                </a:cxn>
                <a:cxn ang="0">
                  <a:pos x="T6" y="T7"/>
                </a:cxn>
                <a:cxn ang="0">
                  <a:pos x="T8" y="T9"/>
                </a:cxn>
              </a:cxnLst>
              <a:rect l="0" t="0" r="r" b="b"/>
              <a:pathLst>
                <a:path w="511" h="74">
                  <a:moveTo>
                    <a:pt x="508" y="74"/>
                  </a:moveTo>
                  <a:lnTo>
                    <a:pt x="0" y="29"/>
                  </a:lnTo>
                  <a:lnTo>
                    <a:pt x="4" y="0"/>
                  </a:lnTo>
                  <a:lnTo>
                    <a:pt x="511" y="45"/>
                  </a:lnTo>
                  <a:lnTo>
                    <a:pt x="508" y="74"/>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îSḻïḑê"/>
            <p:cNvSpPr/>
            <p:nvPr/>
          </p:nvSpPr>
          <p:spPr bwMode="auto">
            <a:xfrm>
              <a:off x="7051676" y="1827213"/>
              <a:ext cx="176213" cy="173038"/>
            </a:xfrm>
            <a:prstGeom prst="ellipse">
              <a:avLst/>
            </a:pr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ísḷïḑè"/>
            <p:cNvSpPr/>
            <p:nvPr/>
          </p:nvSpPr>
          <p:spPr bwMode="auto">
            <a:xfrm>
              <a:off x="7691438" y="1793876"/>
              <a:ext cx="46038" cy="23495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2" name="îṥľïḍe"/>
            <p:cNvSpPr/>
            <p:nvPr/>
          </p:nvSpPr>
          <p:spPr bwMode="auto">
            <a:xfrm>
              <a:off x="7461251" y="1843088"/>
              <a:ext cx="46038" cy="163513"/>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3" name="ïśḻïďè"/>
            <p:cNvSpPr/>
            <p:nvPr/>
          </p:nvSpPr>
          <p:spPr bwMode="auto">
            <a:xfrm>
              <a:off x="7118351" y="1925638"/>
              <a:ext cx="22225" cy="192563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 name="ïṡļidè"/>
            <p:cNvSpPr/>
            <p:nvPr/>
          </p:nvSpPr>
          <p:spPr bwMode="auto">
            <a:xfrm>
              <a:off x="3065463" y="3800476"/>
              <a:ext cx="857250"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 name="îṧ1íḋè"/>
            <p:cNvSpPr/>
            <p:nvPr/>
          </p:nvSpPr>
          <p:spPr bwMode="auto">
            <a:xfrm>
              <a:off x="3195638" y="4760913"/>
              <a:ext cx="496888"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 name="îşḻiḋe"/>
            <p:cNvSpPr/>
            <p:nvPr/>
          </p:nvSpPr>
          <p:spPr bwMode="auto">
            <a:xfrm>
              <a:off x="3195638" y="5094288"/>
              <a:ext cx="496888"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 name="ïšḷiḑè"/>
            <p:cNvSpPr/>
            <p:nvPr/>
          </p:nvSpPr>
          <p:spPr bwMode="auto">
            <a:xfrm>
              <a:off x="3263901" y="2244726"/>
              <a:ext cx="71438"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 name="ïš1îḑè"/>
            <p:cNvSpPr/>
            <p:nvPr/>
          </p:nvSpPr>
          <p:spPr bwMode="auto">
            <a:xfrm>
              <a:off x="3549651" y="2244726"/>
              <a:ext cx="68263"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 name="íṧlîde"/>
            <p:cNvSpPr/>
            <p:nvPr/>
          </p:nvSpPr>
          <p:spPr bwMode="auto">
            <a:xfrm>
              <a:off x="3267076" y="2244726"/>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 name="iSḻiḍê"/>
            <p:cNvSpPr/>
            <p:nvPr/>
          </p:nvSpPr>
          <p:spPr bwMode="auto">
            <a:xfrm>
              <a:off x="3267076" y="2497138"/>
              <a:ext cx="350838" cy="73025"/>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19"/>
                    <a:pt x="117" y="25"/>
                    <a:pt x="110" y="25"/>
                  </a:cubicBezTo>
                  <a:cubicBezTo>
                    <a:pt x="13" y="25"/>
                    <a:pt x="13" y="25"/>
                    <a:pt x="13" y="25"/>
                  </a:cubicBezTo>
                  <a:cubicBezTo>
                    <a:pt x="6"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1" name="iṡľïḋè"/>
            <p:cNvSpPr/>
            <p:nvPr/>
          </p:nvSpPr>
          <p:spPr bwMode="auto">
            <a:xfrm>
              <a:off x="3267076" y="2754313"/>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 name="iṧ1îḓe"/>
            <p:cNvSpPr/>
            <p:nvPr/>
          </p:nvSpPr>
          <p:spPr bwMode="auto">
            <a:xfrm>
              <a:off x="3267076" y="3006726"/>
              <a:ext cx="350838" cy="71438"/>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20"/>
                    <a:pt x="117" y="25"/>
                    <a:pt x="110" y="25"/>
                  </a:cubicBezTo>
                  <a:cubicBezTo>
                    <a:pt x="13" y="25"/>
                    <a:pt x="13" y="25"/>
                    <a:pt x="13" y="25"/>
                  </a:cubicBezTo>
                  <a:cubicBezTo>
                    <a:pt x="6" y="25"/>
                    <a:pt x="0" y="20"/>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 name="îŝḷiḍe"/>
            <p:cNvSpPr/>
            <p:nvPr/>
          </p:nvSpPr>
          <p:spPr bwMode="auto">
            <a:xfrm>
              <a:off x="3267076" y="3262313"/>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6" y="0"/>
                    <a:pt x="13" y="0"/>
                  </a:cubicBezTo>
                  <a:cubicBezTo>
                    <a:pt x="110" y="0"/>
                    <a:pt x="110" y="0"/>
                    <a:pt x="110" y="0"/>
                  </a:cubicBezTo>
                  <a:cubicBezTo>
                    <a:pt x="117" y="0"/>
                    <a:pt x="122" y="6"/>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 name="íslïdè"/>
            <p:cNvSpPr/>
            <p:nvPr/>
          </p:nvSpPr>
          <p:spPr bwMode="auto">
            <a:xfrm>
              <a:off x="3267076" y="3517901"/>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 name="íSḷïďe"/>
            <p:cNvSpPr/>
            <p:nvPr/>
          </p:nvSpPr>
          <p:spPr bwMode="auto">
            <a:xfrm>
              <a:off x="3971926" y="1652588"/>
              <a:ext cx="71438"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6" name="iŝļïďè"/>
            <p:cNvSpPr/>
            <p:nvPr/>
          </p:nvSpPr>
          <p:spPr bwMode="auto">
            <a:xfrm>
              <a:off x="4257676" y="1652588"/>
              <a:ext cx="68263"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7" name="išļîḋê"/>
            <p:cNvSpPr/>
            <p:nvPr/>
          </p:nvSpPr>
          <p:spPr bwMode="auto">
            <a:xfrm>
              <a:off x="3975101" y="1652588"/>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6" y="0"/>
                    <a:pt x="13" y="0"/>
                  </a:cubicBezTo>
                  <a:cubicBezTo>
                    <a:pt x="110" y="0"/>
                    <a:pt x="110" y="0"/>
                    <a:pt x="110" y="0"/>
                  </a:cubicBezTo>
                  <a:cubicBezTo>
                    <a:pt x="117" y="0"/>
                    <a:pt x="122" y="6"/>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 name="íŝḻiďè"/>
            <p:cNvSpPr/>
            <p:nvPr/>
          </p:nvSpPr>
          <p:spPr bwMode="auto">
            <a:xfrm>
              <a:off x="3975101" y="1908176"/>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 name="îşļîďe"/>
            <p:cNvSpPr/>
            <p:nvPr/>
          </p:nvSpPr>
          <p:spPr bwMode="auto">
            <a:xfrm>
              <a:off x="3975101" y="2162176"/>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6" y="0"/>
                    <a:pt x="13" y="0"/>
                  </a:cubicBezTo>
                  <a:cubicBezTo>
                    <a:pt x="110" y="0"/>
                    <a:pt x="110" y="0"/>
                    <a:pt x="110" y="0"/>
                  </a:cubicBezTo>
                  <a:cubicBezTo>
                    <a:pt x="117" y="0"/>
                    <a:pt x="122" y="6"/>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 name="îṩľïḑè"/>
            <p:cNvSpPr/>
            <p:nvPr/>
          </p:nvSpPr>
          <p:spPr bwMode="auto">
            <a:xfrm>
              <a:off x="3975101" y="2417763"/>
              <a:ext cx="350838" cy="68263"/>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 name="îṩḷiḍe"/>
            <p:cNvSpPr/>
            <p:nvPr/>
          </p:nvSpPr>
          <p:spPr bwMode="auto">
            <a:xfrm>
              <a:off x="3975101" y="2670176"/>
              <a:ext cx="350838" cy="71438"/>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19"/>
                    <a:pt x="117" y="25"/>
                    <a:pt x="110" y="25"/>
                  </a:cubicBezTo>
                  <a:cubicBezTo>
                    <a:pt x="13" y="25"/>
                    <a:pt x="13" y="25"/>
                    <a:pt x="13" y="25"/>
                  </a:cubicBezTo>
                  <a:cubicBezTo>
                    <a:pt x="6"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 name="íŝḷídè"/>
            <p:cNvSpPr/>
            <p:nvPr/>
          </p:nvSpPr>
          <p:spPr bwMode="auto">
            <a:xfrm>
              <a:off x="3975101" y="2925763"/>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 name="îṣḷíḑè"/>
            <p:cNvSpPr/>
            <p:nvPr/>
          </p:nvSpPr>
          <p:spPr bwMode="auto">
            <a:xfrm>
              <a:off x="4714876" y="1871663"/>
              <a:ext cx="71438"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4" name="ís1íḋê"/>
            <p:cNvSpPr/>
            <p:nvPr/>
          </p:nvSpPr>
          <p:spPr bwMode="auto">
            <a:xfrm>
              <a:off x="4999038" y="1871663"/>
              <a:ext cx="69850"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5" name="íṩḻíḋè"/>
            <p:cNvSpPr/>
            <p:nvPr/>
          </p:nvSpPr>
          <p:spPr bwMode="auto">
            <a:xfrm>
              <a:off x="4721226" y="1871663"/>
              <a:ext cx="347663" cy="71438"/>
            </a:xfrm>
            <a:custGeom>
              <a:avLst/>
              <a:gdLst>
                <a:gd name="T0" fmla="*/ 0 w 121"/>
                <a:gd name="T1" fmla="*/ 12 h 25"/>
                <a:gd name="T2" fmla="*/ 0 w 121"/>
                <a:gd name="T3" fmla="*/ 12 h 25"/>
                <a:gd name="T4" fmla="*/ 12 w 121"/>
                <a:gd name="T5" fmla="*/ 0 h 25"/>
                <a:gd name="T6" fmla="*/ 109 w 121"/>
                <a:gd name="T7" fmla="*/ 0 h 25"/>
                <a:gd name="T8" fmla="*/ 121 w 121"/>
                <a:gd name="T9" fmla="*/ 12 h 25"/>
                <a:gd name="T10" fmla="*/ 121 w 121"/>
                <a:gd name="T11" fmla="*/ 12 h 25"/>
                <a:gd name="T12" fmla="*/ 109 w 121"/>
                <a:gd name="T13" fmla="*/ 25 h 25"/>
                <a:gd name="T14" fmla="*/ 12 w 121"/>
                <a:gd name="T15" fmla="*/ 25 h 25"/>
                <a:gd name="T16" fmla="*/ 0 w 121"/>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5">
                  <a:moveTo>
                    <a:pt x="0" y="12"/>
                  </a:moveTo>
                  <a:cubicBezTo>
                    <a:pt x="0" y="12"/>
                    <a:pt x="0" y="12"/>
                    <a:pt x="0" y="12"/>
                  </a:cubicBezTo>
                  <a:cubicBezTo>
                    <a:pt x="0" y="6"/>
                    <a:pt x="5" y="0"/>
                    <a:pt x="12" y="0"/>
                  </a:cubicBezTo>
                  <a:cubicBezTo>
                    <a:pt x="109" y="0"/>
                    <a:pt x="109" y="0"/>
                    <a:pt x="109" y="0"/>
                  </a:cubicBezTo>
                  <a:cubicBezTo>
                    <a:pt x="116" y="0"/>
                    <a:pt x="121" y="6"/>
                    <a:pt x="121" y="12"/>
                  </a:cubicBezTo>
                  <a:cubicBezTo>
                    <a:pt x="121" y="12"/>
                    <a:pt x="121" y="12"/>
                    <a:pt x="121" y="12"/>
                  </a:cubicBezTo>
                  <a:cubicBezTo>
                    <a:pt x="121" y="19"/>
                    <a:pt x="116" y="25"/>
                    <a:pt x="109" y="25"/>
                  </a:cubicBezTo>
                  <a:cubicBezTo>
                    <a:pt x="12" y="25"/>
                    <a:pt x="12" y="25"/>
                    <a:pt x="12" y="25"/>
                  </a:cubicBezTo>
                  <a:cubicBezTo>
                    <a:pt x="5"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 name="ïslídê"/>
            <p:cNvSpPr/>
            <p:nvPr/>
          </p:nvSpPr>
          <p:spPr bwMode="auto">
            <a:xfrm>
              <a:off x="4721226" y="2127251"/>
              <a:ext cx="347663" cy="68263"/>
            </a:xfrm>
            <a:custGeom>
              <a:avLst/>
              <a:gdLst>
                <a:gd name="T0" fmla="*/ 0 w 121"/>
                <a:gd name="T1" fmla="*/ 12 h 24"/>
                <a:gd name="T2" fmla="*/ 0 w 121"/>
                <a:gd name="T3" fmla="*/ 12 h 24"/>
                <a:gd name="T4" fmla="*/ 12 w 121"/>
                <a:gd name="T5" fmla="*/ 0 h 24"/>
                <a:gd name="T6" fmla="*/ 109 w 121"/>
                <a:gd name="T7" fmla="*/ 0 h 24"/>
                <a:gd name="T8" fmla="*/ 121 w 121"/>
                <a:gd name="T9" fmla="*/ 12 h 24"/>
                <a:gd name="T10" fmla="*/ 121 w 121"/>
                <a:gd name="T11" fmla="*/ 12 h 24"/>
                <a:gd name="T12" fmla="*/ 109 w 121"/>
                <a:gd name="T13" fmla="*/ 24 h 24"/>
                <a:gd name="T14" fmla="*/ 12 w 121"/>
                <a:gd name="T15" fmla="*/ 24 h 24"/>
                <a:gd name="T16" fmla="*/ 0 w 121"/>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4">
                  <a:moveTo>
                    <a:pt x="0" y="12"/>
                  </a:moveTo>
                  <a:cubicBezTo>
                    <a:pt x="0" y="12"/>
                    <a:pt x="0" y="12"/>
                    <a:pt x="0" y="12"/>
                  </a:cubicBezTo>
                  <a:cubicBezTo>
                    <a:pt x="0" y="5"/>
                    <a:pt x="5" y="0"/>
                    <a:pt x="12" y="0"/>
                  </a:cubicBezTo>
                  <a:cubicBezTo>
                    <a:pt x="109" y="0"/>
                    <a:pt x="109" y="0"/>
                    <a:pt x="109" y="0"/>
                  </a:cubicBezTo>
                  <a:cubicBezTo>
                    <a:pt x="116" y="0"/>
                    <a:pt x="121" y="5"/>
                    <a:pt x="121" y="12"/>
                  </a:cubicBezTo>
                  <a:cubicBezTo>
                    <a:pt x="121" y="12"/>
                    <a:pt x="121" y="12"/>
                    <a:pt x="121" y="12"/>
                  </a:cubicBezTo>
                  <a:cubicBezTo>
                    <a:pt x="121"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 name="ïślïḓè"/>
            <p:cNvSpPr/>
            <p:nvPr/>
          </p:nvSpPr>
          <p:spPr bwMode="auto">
            <a:xfrm>
              <a:off x="4721226" y="2379663"/>
              <a:ext cx="347663" cy="71438"/>
            </a:xfrm>
            <a:custGeom>
              <a:avLst/>
              <a:gdLst>
                <a:gd name="T0" fmla="*/ 0 w 121"/>
                <a:gd name="T1" fmla="*/ 12 h 25"/>
                <a:gd name="T2" fmla="*/ 0 w 121"/>
                <a:gd name="T3" fmla="*/ 12 h 25"/>
                <a:gd name="T4" fmla="*/ 12 w 121"/>
                <a:gd name="T5" fmla="*/ 0 h 25"/>
                <a:gd name="T6" fmla="*/ 109 w 121"/>
                <a:gd name="T7" fmla="*/ 0 h 25"/>
                <a:gd name="T8" fmla="*/ 121 w 121"/>
                <a:gd name="T9" fmla="*/ 12 h 25"/>
                <a:gd name="T10" fmla="*/ 121 w 121"/>
                <a:gd name="T11" fmla="*/ 12 h 25"/>
                <a:gd name="T12" fmla="*/ 109 w 121"/>
                <a:gd name="T13" fmla="*/ 25 h 25"/>
                <a:gd name="T14" fmla="*/ 12 w 121"/>
                <a:gd name="T15" fmla="*/ 25 h 25"/>
                <a:gd name="T16" fmla="*/ 0 w 121"/>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5">
                  <a:moveTo>
                    <a:pt x="0" y="12"/>
                  </a:moveTo>
                  <a:cubicBezTo>
                    <a:pt x="0" y="12"/>
                    <a:pt x="0" y="12"/>
                    <a:pt x="0" y="12"/>
                  </a:cubicBezTo>
                  <a:cubicBezTo>
                    <a:pt x="0" y="6"/>
                    <a:pt x="5" y="0"/>
                    <a:pt x="12" y="0"/>
                  </a:cubicBezTo>
                  <a:cubicBezTo>
                    <a:pt x="109" y="0"/>
                    <a:pt x="109" y="0"/>
                    <a:pt x="109" y="0"/>
                  </a:cubicBezTo>
                  <a:cubicBezTo>
                    <a:pt x="116" y="0"/>
                    <a:pt x="121" y="6"/>
                    <a:pt x="121" y="12"/>
                  </a:cubicBezTo>
                  <a:cubicBezTo>
                    <a:pt x="121" y="12"/>
                    <a:pt x="121" y="12"/>
                    <a:pt x="121" y="12"/>
                  </a:cubicBezTo>
                  <a:cubicBezTo>
                    <a:pt x="121" y="19"/>
                    <a:pt x="116" y="25"/>
                    <a:pt x="109" y="25"/>
                  </a:cubicBezTo>
                  <a:cubicBezTo>
                    <a:pt x="12" y="25"/>
                    <a:pt x="12" y="25"/>
                    <a:pt x="12" y="25"/>
                  </a:cubicBezTo>
                  <a:cubicBezTo>
                    <a:pt x="5"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 name="ïsḻidè"/>
            <p:cNvSpPr/>
            <p:nvPr/>
          </p:nvSpPr>
          <p:spPr bwMode="auto">
            <a:xfrm>
              <a:off x="4721226" y="2635251"/>
              <a:ext cx="347663" cy="69850"/>
            </a:xfrm>
            <a:custGeom>
              <a:avLst/>
              <a:gdLst>
                <a:gd name="T0" fmla="*/ 0 w 121"/>
                <a:gd name="T1" fmla="*/ 12 h 24"/>
                <a:gd name="T2" fmla="*/ 0 w 121"/>
                <a:gd name="T3" fmla="*/ 12 h 24"/>
                <a:gd name="T4" fmla="*/ 12 w 121"/>
                <a:gd name="T5" fmla="*/ 0 h 24"/>
                <a:gd name="T6" fmla="*/ 109 w 121"/>
                <a:gd name="T7" fmla="*/ 0 h 24"/>
                <a:gd name="T8" fmla="*/ 121 w 121"/>
                <a:gd name="T9" fmla="*/ 12 h 24"/>
                <a:gd name="T10" fmla="*/ 121 w 121"/>
                <a:gd name="T11" fmla="*/ 12 h 24"/>
                <a:gd name="T12" fmla="*/ 109 w 121"/>
                <a:gd name="T13" fmla="*/ 24 h 24"/>
                <a:gd name="T14" fmla="*/ 12 w 121"/>
                <a:gd name="T15" fmla="*/ 24 h 24"/>
                <a:gd name="T16" fmla="*/ 0 w 121"/>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4">
                  <a:moveTo>
                    <a:pt x="0" y="12"/>
                  </a:moveTo>
                  <a:cubicBezTo>
                    <a:pt x="0" y="12"/>
                    <a:pt x="0" y="12"/>
                    <a:pt x="0" y="12"/>
                  </a:cubicBezTo>
                  <a:cubicBezTo>
                    <a:pt x="0" y="5"/>
                    <a:pt x="5" y="0"/>
                    <a:pt x="12" y="0"/>
                  </a:cubicBezTo>
                  <a:cubicBezTo>
                    <a:pt x="109" y="0"/>
                    <a:pt x="109" y="0"/>
                    <a:pt x="109" y="0"/>
                  </a:cubicBezTo>
                  <a:cubicBezTo>
                    <a:pt x="116" y="0"/>
                    <a:pt x="121" y="5"/>
                    <a:pt x="121" y="12"/>
                  </a:cubicBezTo>
                  <a:cubicBezTo>
                    <a:pt x="121" y="12"/>
                    <a:pt x="121" y="12"/>
                    <a:pt x="121" y="12"/>
                  </a:cubicBezTo>
                  <a:cubicBezTo>
                    <a:pt x="121"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 name="ísḻiḑè"/>
            <p:cNvSpPr/>
            <p:nvPr/>
          </p:nvSpPr>
          <p:spPr bwMode="auto">
            <a:xfrm>
              <a:off x="4721226" y="2889251"/>
              <a:ext cx="347663" cy="71438"/>
            </a:xfrm>
            <a:custGeom>
              <a:avLst/>
              <a:gdLst>
                <a:gd name="T0" fmla="*/ 0 w 121"/>
                <a:gd name="T1" fmla="*/ 13 h 25"/>
                <a:gd name="T2" fmla="*/ 0 w 121"/>
                <a:gd name="T3" fmla="*/ 13 h 25"/>
                <a:gd name="T4" fmla="*/ 12 w 121"/>
                <a:gd name="T5" fmla="*/ 0 h 25"/>
                <a:gd name="T6" fmla="*/ 109 w 121"/>
                <a:gd name="T7" fmla="*/ 0 h 25"/>
                <a:gd name="T8" fmla="*/ 121 w 121"/>
                <a:gd name="T9" fmla="*/ 13 h 25"/>
                <a:gd name="T10" fmla="*/ 121 w 121"/>
                <a:gd name="T11" fmla="*/ 13 h 25"/>
                <a:gd name="T12" fmla="*/ 109 w 121"/>
                <a:gd name="T13" fmla="*/ 25 h 25"/>
                <a:gd name="T14" fmla="*/ 12 w 121"/>
                <a:gd name="T15" fmla="*/ 25 h 25"/>
                <a:gd name="T16" fmla="*/ 0 w 121"/>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5">
                  <a:moveTo>
                    <a:pt x="0" y="13"/>
                  </a:moveTo>
                  <a:cubicBezTo>
                    <a:pt x="0" y="13"/>
                    <a:pt x="0" y="13"/>
                    <a:pt x="0" y="13"/>
                  </a:cubicBezTo>
                  <a:cubicBezTo>
                    <a:pt x="0" y="6"/>
                    <a:pt x="5" y="0"/>
                    <a:pt x="12" y="0"/>
                  </a:cubicBezTo>
                  <a:cubicBezTo>
                    <a:pt x="109" y="0"/>
                    <a:pt x="109" y="0"/>
                    <a:pt x="109" y="0"/>
                  </a:cubicBezTo>
                  <a:cubicBezTo>
                    <a:pt x="116" y="0"/>
                    <a:pt x="121" y="6"/>
                    <a:pt x="121" y="13"/>
                  </a:cubicBezTo>
                  <a:cubicBezTo>
                    <a:pt x="121" y="13"/>
                    <a:pt x="121" y="13"/>
                    <a:pt x="121" y="13"/>
                  </a:cubicBezTo>
                  <a:cubicBezTo>
                    <a:pt x="121" y="19"/>
                    <a:pt x="116" y="25"/>
                    <a:pt x="109" y="25"/>
                  </a:cubicBezTo>
                  <a:cubicBezTo>
                    <a:pt x="12" y="25"/>
                    <a:pt x="12" y="25"/>
                    <a:pt x="12" y="25"/>
                  </a:cubicBezTo>
                  <a:cubicBezTo>
                    <a:pt x="5"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 name="iślïḑê"/>
            <p:cNvSpPr/>
            <p:nvPr/>
          </p:nvSpPr>
          <p:spPr bwMode="auto">
            <a:xfrm>
              <a:off x="4721226" y="3144838"/>
              <a:ext cx="347663" cy="68263"/>
            </a:xfrm>
            <a:custGeom>
              <a:avLst/>
              <a:gdLst>
                <a:gd name="T0" fmla="*/ 0 w 121"/>
                <a:gd name="T1" fmla="*/ 12 h 24"/>
                <a:gd name="T2" fmla="*/ 0 w 121"/>
                <a:gd name="T3" fmla="*/ 12 h 24"/>
                <a:gd name="T4" fmla="*/ 12 w 121"/>
                <a:gd name="T5" fmla="*/ 0 h 24"/>
                <a:gd name="T6" fmla="*/ 109 w 121"/>
                <a:gd name="T7" fmla="*/ 0 h 24"/>
                <a:gd name="T8" fmla="*/ 121 w 121"/>
                <a:gd name="T9" fmla="*/ 12 h 24"/>
                <a:gd name="T10" fmla="*/ 121 w 121"/>
                <a:gd name="T11" fmla="*/ 12 h 24"/>
                <a:gd name="T12" fmla="*/ 109 w 121"/>
                <a:gd name="T13" fmla="*/ 24 h 24"/>
                <a:gd name="T14" fmla="*/ 12 w 121"/>
                <a:gd name="T15" fmla="*/ 24 h 24"/>
                <a:gd name="T16" fmla="*/ 0 w 121"/>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4">
                  <a:moveTo>
                    <a:pt x="0" y="12"/>
                  </a:moveTo>
                  <a:cubicBezTo>
                    <a:pt x="0" y="12"/>
                    <a:pt x="0" y="12"/>
                    <a:pt x="0" y="12"/>
                  </a:cubicBezTo>
                  <a:cubicBezTo>
                    <a:pt x="0" y="5"/>
                    <a:pt x="5" y="0"/>
                    <a:pt x="12" y="0"/>
                  </a:cubicBezTo>
                  <a:cubicBezTo>
                    <a:pt x="109" y="0"/>
                    <a:pt x="109" y="0"/>
                    <a:pt x="109" y="0"/>
                  </a:cubicBezTo>
                  <a:cubicBezTo>
                    <a:pt x="116" y="0"/>
                    <a:pt x="121" y="5"/>
                    <a:pt x="121" y="12"/>
                  </a:cubicBezTo>
                  <a:cubicBezTo>
                    <a:pt x="121" y="12"/>
                    <a:pt x="121" y="12"/>
                    <a:pt x="121" y="12"/>
                  </a:cubicBezTo>
                  <a:cubicBezTo>
                    <a:pt x="121"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 name="isľiḍê"/>
            <p:cNvSpPr/>
            <p:nvPr/>
          </p:nvSpPr>
          <p:spPr bwMode="auto">
            <a:xfrm>
              <a:off x="5260976" y="2708276"/>
              <a:ext cx="73025"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2" name="iṡļïḑè"/>
            <p:cNvSpPr/>
            <p:nvPr/>
          </p:nvSpPr>
          <p:spPr bwMode="auto">
            <a:xfrm>
              <a:off x="5546726" y="2708276"/>
              <a:ext cx="68263"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3" name="iṩľïḑe"/>
            <p:cNvSpPr/>
            <p:nvPr/>
          </p:nvSpPr>
          <p:spPr bwMode="auto">
            <a:xfrm>
              <a:off x="5264151" y="2708276"/>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6" y="0"/>
                    <a:pt x="13" y="0"/>
                  </a:cubicBezTo>
                  <a:cubicBezTo>
                    <a:pt x="110" y="0"/>
                    <a:pt x="110" y="0"/>
                    <a:pt x="110" y="0"/>
                  </a:cubicBezTo>
                  <a:cubicBezTo>
                    <a:pt x="117" y="0"/>
                    <a:pt x="122" y="6"/>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 name="iśľîďe"/>
            <p:cNvSpPr/>
            <p:nvPr/>
          </p:nvSpPr>
          <p:spPr bwMode="auto">
            <a:xfrm>
              <a:off x="5264151" y="2963863"/>
              <a:ext cx="350838" cy="68263"/>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 name="îşļïdê"/>
            <p:cNvSpPr/>
            <p:nvPr/>
          </p:nvSpPr>
          <p:spPr bwMode="auto">
            <a:xfrm>
              <a:off x="5264151" y="3216276"/>
              <a:ext cx="350838" cy="71438"/>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19"/>
                    <a:pt x="117" y="25"/>
                    <a:pt x="110" y="25"/>
                  </a:cubicBezTo>
                  <a:cubicBezTo>
                    <a:pt x="13" y="25"/>
                    <a:pt x="13" y="25"/>
                    <a:pt x="13" y="25"/>
                  </a:cubicBezTo>
                  <a:cubicBezTo>
                    <a:pt x="6"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 name="î$ḷíḓé"/>
            <p:cNvSpPr/>
            <p:nvPr/>
          </p:nvSpPr>
          <p:spPr bwMode="auto">
            <a:xfrm>
              <a:off x="5264151" y="3471863"/>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 name="ïṥļïďé"/>
            <p:cNvSpPr/>
            <p:nvPr/>
          </p:nvSpPr>
          <p:spPr bwMode="auto">
            <a:xfrm>
              <a:off x="5264151" y="3725863"/>
              <a:ext cx="350838" cy="71438"/>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19"/>
                    <a:pt x="117" y="25"/>
                    <a:pt x="110" y="25"/>
                  </a:cubicBezTo>
                  <a:cubicBezTo>
                    <a:pt x="13" y="25"/>
                    <a:pt x="13" y="25"/>
                    <a:pt x="13" y="25"/>
                  </a:cubicBezTo>
                  <a:cubicBezTo>
                    <a:pt x="6"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 name="îṩļîďe"/>
            <p:cNvSpPr/>
            <p:nvPr/>
          </p:nvSpPr>
          <p:spPr bwMode="auto">
            <a:xfrm>
              <a:off x="5264151" y="3981451"/>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9" name="ïṩḷiḓè"/>
            <p:cNvSpPr/>
            <p:nvPr/>
          </p:nvSpPr>
          <p:spPr bwMode="auto">
            <a:xfrm>
              <a:off x="7883526" y="1758951"/>
              <a:ext cx="69850"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 name="îṣliḑé"/>
            <p:cNvSpPr/>
            <p:nvPr/>
          </p:nvSpPr>
          <p:spPr bwMode="auto">
            <a:xfrm>
              <a:off x="8166101" y="1758951"/>
              <a:ext cx="71438"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1" name="íṡlïḍè"/>
            <p:cNvSpPr/>
            <p:nvPr/>
          </p:nvSpPr>
          <p:spPr bwMode="auto">
            <a:xfrm>
              <a:off x="7886701" y="1758951"/>
              <a:ext cx="350838" cy="68263"/>
            </a:xfrm>
            <a:custGeom>
              <a:avLst/>
              <a:gdLst>
                <a:gd name="T0" fmla="*/ 0 w 122"/>
                <a:gd name="T1" fmla="*/ 12 h 24"/>
                <a:gd name="T2" fmla="*/ 0 w 122"/>
                <a:gd name="T3" fmla="*/ 12 h 24"/>
                <a:gd name="T4" fmla="*/ 12 w 122"/>
                <a:gd name="T5" fmla="*/ 0 h 24"/>
                <a:gd name="T6" fmla="*/ 109 w 122"/>
                <a:gd name="T7" fmla="*/ 0 h 24"/>
                <a:gd name="T8" fmla="*/ 122 w 122"/>
                <a:gd name="T9" fmla="*/ 12 h 24"/>
                <a:gd name="T10" fmla="*/ 122 w 122"/>
                <a:gd name="T11" fmla="*/ 12 h 24"/>
                <a:gd name="T12" fmla="*/ 109 w 122"/>
                <a:gd name="T13" fmla="*/ 24 h 24"/>
                <a:gd name="T14" fmla="*/ 12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5" y="0"/>
                    <a:pt x="12" y="0"/>
                  </a:cubicBezTo>
                  <a:cubicBezTo>
                    <a:pt x="109" y="0"/>
                    <a:pt x="109" y="0"/>
                    <a:pt x="109" y="0"/>
                  </a:cubicBezTo>
                  <a:cubicBezTo>
                    <a:pt x="116" y="0"/>
                    <a:pt x="122" y="5"/>
                    <a:pt x="122" y="12"/>
                  </a:cubicBezTo>
                  <a:cubicBezTo>
                    <a:pt x="122" y="12"/>
                    <a:pt x="122" y="12"/>
                    <a:pt x="122" y="12"/>
                  </a:cubicBezTo>
                  <a:cubicBezTo>
                    <a:pt x="122"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2" name="îŝḷïďe"/>
            <p:cNvSpPr/>
            <p:nvPr/>
          </p:nvSpPr>
          <p:spPr bwMode="auto">
            <a:xfrm>
              <a:off x="7886701" y="2011363"/>
              <a:ext cx="350838" cy="73025"/>
            </a:xfrm>
            <a:custGeom>
              <a:avLst/>
              <a:gdLst>
                <a:gd name="T0" fmla="*/ 0 w 122"/>
                <a:gd name="T1" fmla="*/ 13 h 25"/>
                <a:gd name="T2" fmla="*/ 0 w 122"/>
                <a:gd name="T3" fmla="*/ 13 h 25"/>
                <a:gd name="T4" fmla="*/ 12 w 122"/>
                <a:gd name="T5" fmla="*/ 0 h 25"/>
                <a:gd name="T6" fmla="*/ 109 w 122"/>
                <a:gd name="T7" fmla="*/ 0 h 25"/>
                <a:gd name="T8" fmla="*/ 122 w 122"/>
                <a:gd name="T9" fmla="*/ 13 h 25"/>
                <a:gd name="T10" fmla="*/ 122 w 122"/>
                <a:gd name="T11" fmla="*/ 13 h 25"/>
                <a:gd name="T12" fmla="*/ 109 w 122"/>
                <a:gd name="T13" fmla="*/ 25 h 25"/>
                <a:gd name="T14" fmla="*/ 12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5" y="0"/>
                    <a:pt x="12" y="0"/>
                  </a:cubicBezTo>
                  <a:cubicBezTo>
                    <a:pt x="109" y="0"/>
                    <a:pt x="109" y="0"/>
                    <a:pt x="109" y="0"/>
                  </a:cubicBezTo>
                  <a:cubicBezTo>
                    <a:pt x="116" y="0"/>
                    <a:pt x="122" y="6"/>
                    <a:pt x="122" y="13"/>
                  </a:cubicBezTo>
                  <a:cubicBezTo>
                    <a:pt x="122" y="13"/>
                    <a:pt x="122" y="13"/>
                    <a:pt x="122" y="13"/>
                  </a:cubicBezTo>
                  <a:cubicBezTo>
                    <a:pt x="122" y="19"/>
                    <a:pt x="116" y="25"/>
                    <a:pt x="109" y="25"/>
                  </a:cubicBezTo>
                  <a:cubicBezTo>
                    <a:pt x="12" y="25"/>
                    <a:pt x="12" y="25"/>
                    <a:pt x="12" y="25"/>
                  </a:cubicBezTo>
                  <a:cubicBezTo>
                    <a:pt x="5"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3" name="î$lîďè"/>
            <p:cNvSpPr/>
            <p:nvPr/>
          </p:nvSpPr>
          <p:spPr bwMode="auto">
            <a:xfrm>
              <a:off x="7886701" y="2268538"/>
              <a:ext cx="350838" cy="71438"/>
            </a:xfrm>
            <a:custGeom>
              <a:avLst/>
              <a:gdLst>
                <a:gd name="T0" fmla="*/ 0 w 122"/>
                <a:gd name="T1" fmla="*/ 12 h 25"/>
                <a:gd name="T2" fmla="*/ 0 w 122"/>
                <a:gd name="T3" fmla="*/ 12 h 25"/>
                <a:gd name="T4" fmla="*/ 12 w 122"/>
                <a:gd name="T5" fmla="*/ 0 h 25"/>
                <a:gd name="T6" fmla="*/ 109 w 122"/>
                <a:gd name="T7" fmla="*/ 0 h 25"/>
                <a:gd name="T8" fmla="*/ 122 w 122"/>
                <a:gd name="T9" fmla="*/ 12 h 25"/>
                <a:gd name="T10" fmla="*/ 122 w 122"/>
                <a:gd name="T11" fmla="*/ 12 h 25"/>
                <a:gd name="T12" fmla="*/ 109 w 122"/>
                <a:gd name="T13" fmla="*/ 25 h 25"/>
                <a:gd name="T14" fmla="*/ 12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5"/>
                    <a:pt x="5" y="0"/>
                    <a:pt x="12" y="0"/>
                  </a:cubicBezTo>
                  <a:cubicBezTo>
                    <a:pt x="109" y="0"/>
                    <a:pt x="109" y="0"/>
                    <a:pt x="109" y="0"/>
                  </a:cubicBezTo>
                  <a:cubicBezTo>
                    <a:pt x="116" y="0"/>
                    <a:pt x="122" y="5"/>
                    <a:pt x="122" y="12"/>
                  </a:cubicBezTo>
                  <a:cubicBezTo>
                    <a:pt x="122" y="12"/>
                    <a:pt x="122" y="12"/>
                    <a:pt x="122" y="12"/>
                  </a:cubicBezTo>
                  <a:cubicBezTo>
                    <a:pt x="122" y="19"/>
                    <a:pt x="116" y="25"/>
                    <a:pt x="109" y="25"/>
                  </a:cubicBezTo>
                  <a:cubicBezTo>
                    <a:pt x="12" y="25"/>
                    <a:pt x="12" y="25"/>
                    <a:pt x="12" y="25"/>
                  </a:cubicBezTo>
                  <a:cubicBezTo>
                    <a:pt x="5"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 name="îşḻíḓé"/>
            <p:cNvSpPr/>
            <p:nvPr/>
          </p:nvSpPr>
          <p:spPr bwMode="auto">
            <a:xfrm>
              <a:off x="7886701" y="2520951"/>
              <a:ext cx="350838" cy="71438"/>
            </a:xfrm>
            <a:custGeom>
              <a:avLst/>
              <a:gdLst>
                <a:gd name="T0" fmla="*/ 0 w 122"/>
                <a:gd name="T1" fmla="*/ 13 h 25"/>
                <a:gd name="T2" fmla="*/ 0 w 122"/>
                <a:gd name="T3" fmla="*/ 13 h 25"/>
                <a:gd name="T4" fmla="*/ 12 w 122"/>
                <a:gd name="T5" fmla="*/ 0 h 25"/>
                <a:gd name="T6" fmla="*/ 109 w 122"/>
                <a:gd name="T7" fmla="*/ 0 h 25"/>
                <a:gd name="T8" fmla="*/ 122 w 122"/>
                <a:gd name="T9" fmla="*/ 13 h 25"/>
                <a:gd name="T10" fmla="*/ 122 w 122"/>
                <a:gd name="T11" fmla="*/ 13 h 25"/>
                <a:gd name="T12" fmla="*/ 109 w 122"/>
                <a:gd name="T13" fmla="*/ 25 h 25"/>
                <a:gd name="T14" fmla="*/ 12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5" y="0"/>
                    <a:pt x="12" y="0"/>
                  </a:cubicBezTo>
                  <a:cubicBezTo>
                    <a:pt x="109" y="0"/>
                    <a:pt x="109" y="0"/>
                    <a:pt x="109" y="0"/>
                  </a:cubicBezTo>
                  <a:cubicBezTo>
                    <a:pt x="116" y="0"/>
                    <a:pt x="122" y="6"/>
                    <a:pt x="122" y="13"/>
                  </a:cubicBezTo>
                  <a:cubicBezTo>
                    <a:pt x="122" y="13"/>
                    <a:pt x="122" y="13"/>
                    <a:pt x="122" y="13"/>
                  </a:cubicBezTo>
                  <a:cubicBezTo>
                    <a:pt x="122" y="20"/>
                    <a:pt x="116" y="25"/>
                    <a:pt x="109" y="25"/>
                  </a:cubicBezTo>
                  <a:cubicBezTo>
                    <a:pt x="12" y="25"/>
                    <a:pt x="12" y="25"/>
                    <a:pt x="12" y="25"/>
                  </a:cubicBezTo>
                  <a:cubicBezTo>
                    <a:pt x="5" y="25"/>
                    <a:pt x="0" y="20"/>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 name="iṥľíḓe"/>
            <p:cNvSpPr/>
            <p:nvPr/>
          </p:nvSpPr>
          <p:spPr bwMode="auto">
            <a:xfrm>
              <a:off x="7886701" y="2776538"/>
              <a:ext cx="350838" cy="71438"/>
            </a:xfrm>
            <a:custGeom>
              <a:avLst/>
              <a:gdLst>
                <a:gd name="T0" fmla="*/ 0 w 122"/>
                <a:gd name="T1" fmla="*/ 12 h 25"/>
                <a:gd name="T2" fmla="*/ 0 w 122"/>
                <a:gd name="T3" fmla="*/ 12 h 25"/>
                <a:gd name="T4" fmla="*/ 12 w 122"/>
                <a:gd name="T5" fmla="*/ 0 h 25"/>
                <a:gd name="T6" fmla="*/ 109 w 122"/>
                <a:gd name="T7" fmla="*/ 0 h 25"/>
                <a:gd name="T8" fmla="*/ 122 w 122"/>
                <a:gd name="T9" fmla="*/ 12 h 25"/>
                <a:gd name="T10" fmla="*/ 122 w 122"/>
                <a:gd name="T11" fmla="*/ 12 h 25"/>
                <a:gd name="T12" fmla="*/ 109 w 122"/>
                <a:gd name="T13" fmla="*/ 25 h 25"/>
                <a:gd name="T14" fmla="*/ 12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5" y="0"/>
                    <a:pt x="12" y="0"/>
                  </a:cubicBezTo>
                  <a:cubicBezTo>
                    <a:pt x="109" y="0"/>
                    <a:pt x="109" y="0"/>
                    <a:pt x="109" y="0"/>
                  </a:cubicBezTo>
                  <a:cubicBezTo>
                    <a:pt x="116" y="0"/>
                    <a:pt x="122" y="6"/>
                    <a:pt x="122" y="12"/>
                  </a:cubicBezTo>
                  <a:cubicBezTo>
                    <a:pt x="122" y="12"/>
                    <a:pt x="122" y="12"/>
                    <a:pt x="122" y="12"/>
                  </a:cubicBezTo>
                  <a:cubicBezTo>
                    <a:pt x="122" y="19"/>
                    <a:pt x="116" y="25"/>
                    <a:pt x="109" y="25"/>
                  </a:cubicBezTo>
                  <a:cubicBezTo>
                    <a:pt x="12" y="25"/>
                    <a:pt x="12" y="25"/>
                    <a:pt x="12" y="25"/>
                  </a:cubicBezTo>
                  <a:cubicBezTo>
                    <a:pt x="5"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 name="íŝḻiḑé"/>
            <p:cNvSpPr/>
            <p:nvPr/>
          </p:nvSpPr>
          <p:spPr bwMode="auto">
            <a:xfrm>
              <a:off x="7886701" y="3032126"/>
              <a:ext cx="350838" cy="69850"/>
            </a:xfrm>
            <a:custGeom>
              <a:avLst/>
              <a:gdLst>
                <a:gd name="T0" fmla="*/ 0 w 122"/>
                <a:gd name="T1" fmla="*/ 12 h 24"/>
                <a:gd name="T2" fmla="*/ 0 w 122"/>
                <a:gd name="T3" fmla="*/ 12 h 24"/>
                <a:gd name="T4" fmla="*/ 12 w 122"/>
                <a:gd name="T5" fmla="*/ 0 h 24"/>
                <a:gd name="T6" fmla="*/ 109 w 122"/>
                <a:gd name="T7" fmla="*/ 0 h 24"/>
                <a:gd name="T8" fmla="*/ 122 w 122"/>
                <a:gd name="T9" fmla="*/ 12 h 24"/>
                <a:gd name="T10" fmla="*/ 122 w 122"/>
                <a:gd name="T11" fmla="*/ 12 h 24"/>
                <a:gd name="T12" fmla="*/ 109 w 122"/>
                <a:gd name="T13" fmla="*/ 24 h 24"/>
                <a:gd name="T14" fmla="*/ 12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5" y="0"/>
                    <a:pt x="12" y="0"/>
                  </a:cubicBezTo>
                  <a:cubicBezTo>
                    <a:pt x="109" y="0"/>
                    <a:pt x="109" y="0"/>
                    <a:pt x="109" y="0"/>
                  </a:cubicBezTo>
                  <a:cubicBezTo>
                    <a:pt x="116" y="0"/>
                    <a:pt x="122" y="5"/>
                    <a:pt x="122" y="12"/>
                  </a:cubicBezTo>
                  <a:cubicBezTo>
                    <a:pt x="122" y="12"/>
                    <a:pt x="122" y="12"/>
                    <a:pt x="122" y="12"/>
                  </a:cubicBezTo>
                  <a:cubicBezTo>
                    <a:pt x="122"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 name="íš1idè"/>
            <p:cNvSpPr/>
            <p:nvPr/>
          </p:nvSpPr>
          <p:spPr bwMode="auto">
            <a:xfrm>
              <a:off x="3865563" y="3109913"/>
              <a:ext cx="857250" cy="239553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8" name="íSļîḑé"/>
            <p:cNvSpPr/>
            <p:nvPr/>
          </p:nvSpPr>
          <p:spPr bwMode="auto">
            <a:xfrm>
              <a:off x="4006851" y="3255963"/>
              <a:ext cx="174625"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 name="ïšḷîḍé"/>
            <p:cNvSpPr/>
            <p:nvPr/>
          </p:nvSpPr>
          <p:spPr bwMode="auto">
            <a:xfrm>
              <a:off x="4006851" y="3544888"/>
              <a:ext cx="174625"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0" name="îSļîḓê"/>
            <p:cNvSpPr/>
            <p:nvPr/>
          </p:nvSpPr>
          <p:spPr bwMode="auto">
            <a:xfrm>
              <a:off x="4006851" y="3832226"/>
              <a:ext cx="174625"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 name="ïsḻîḑe"/>
            <p:cNvSpPr/>
            <p:nvPr/>
          </p:nvSpPr>
          <p:spPr bwMode="auto">
            <a:xfrm>
              <a:off x="4006851" y="4122738"/>
              <a:ext cx="498475"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2" name="iṩḷïdê"/>
            <p:cNvSpPr/>
            <p:nvPr/>
          </p:nvSpPr>
          <p:spPr bwMode="auto">
            <a:xfrm>
              <a:off x="4006851" y="4532313"/>
              <a:ext cx="498475"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3" name="íṩḻîďê"/>
            <p:cNvSpPr/>
            <p:nvPr/>
          </p:nvSpPr>
          <p:spPr bwMode="auto">
            <a:xfrm>
              <a:off x="7631113" y="2830513"/>
              <a:ext cx="857250" cy="267493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4" name="iṡḻïḑê"/>
            <p:cNvSpPr/>
            <p:nvPr/>
          </p:nvSpPr>
          <p:spPr bwMode="auto">
            <a:xfrm>
              <a:off x="7808913" y="3021013"/>
              <a:ext cx="176213" cy="158750"/>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5" name="íṥliḍè"/>
            <p:cNvSpPr/>
            <p:nvPr/>
          </p:nvSpPr>
          <p:spPr bwMode="auto">
            <a:xfrm>
              <a:off x="7808913" y="3311526"/>
              <a:ext cx="176213"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6" name="ïṧlíḍê"/>
            <p:cNvSpPr/>
            <p:nvPr/>
          </p:nvSpPr>
          <p:spPr bwMode="auto">
            <a:xfrm>
              <a:off x="7808913" y="3598863"/>
              <a:ext cx="176213"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7" name="íšľíḍe"/>
            <p:cNvSpPr/>
            <p:nvPr/>
          </p:nvSpPr>
          <p:spPr bwMode="auto">
            <a:xfrm>
              <a:off x="8137526" y="3021013"/>
              <a:ext cx="171450" cy="158750"/>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8" name="ïsḷîḍe"/>
            <p:cNvSpPr/>
            <p:nvPr/>
          </p:nvSpPr>
          <p:spPr bwMode="auto">
            <a:xfrm>
              <a:off x="8137526" y="3311526"/>
              <a:ext cx="171450"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9" name="îş1ïḑè"/>
            <p:cNvSpPr/>
            <p:nvPr/>
          </p:nvSpPr>
          <p:spPr bwMode="auto">
            <a:xfrm>
              <a:off x="8137526" y="3598863"/>
              <a:ext cx="171450"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0" name="ïşļïde"/>
            <p:cNvSpPr/>
            <p:nvPr/>
          </p:nvSpPr>
          <p:spPr bwMode="auto">
            <a:xfrm>
              <a:off x="8482013" y="3716338"/>
              <a:ext cx="339725" cy="1789113"/>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1" name="ïşḻiḓè"/>
            <p:cNvSpPr/>
            <p:nvPr/>
          </p:nvSpPr>
          <p:spPr bwMode="auto">
            <a:xfrm>
              <a:off x="3195638" y="3894138"/>
              <a:ext cx="171450"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2" name="ïS1iḋe"/>
            <p:cNvSpPr/>
            <p:nvPr/>
          </p:nvSpPr>
          <p:spPr bwMode="auto">
            <a:xfrm>
              <a:off x="3195638" y="4183063"/>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 name="íṣḻïdè"/>
            <p:cNvSpPr/>
            <p:nvPr/>
          </p:nvSpPr>
          <p:spPr bwMode="auto">
            <a:xfrm>
              <a:off x="3195638" y="4470401"/>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4" name="iŝliḑé"/>
            <p:cNvSpPr/>
            <p:nvPr/>
          </p:nvSpPr>
          <p:spPr bwMode="auto">
            <a:xfrm>
              <a:off x="3519488" y="3894138"/>
              <a:ext cx="173038"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5" name="í$lïḍè"/>
            <p:cNvSpPr/>
            <p:nvPr/>
          </p:nvSpPr>
          <p:spPr bwMode="auto">
            <a:xfrm>
              <a:off x="3519488" y="4183063"/>
              <a:ext cx="173038"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6" name="iṩḷíḑé"/>
            <p:cNvSpPr/>
            <p:nvPr/>
          </p:nvSpPr>
          <p:spPr bwMode="auto">
            <a:xfrm>
              <a:off x="3519488" y="4470401"/>
              <a:ext cx="173038"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7" name="iṣľíďè"/>
            <p:cNvSpPr/>
            <p:nvPr/>
          </p:nvSpPr>
          <p:spPr bwMode="auto">
            <a:xfrm>
              <a:off x="8137526" y="4487863"/>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8" name="iṣḷiḍê"/>
            <p:cNvSpPr/>
            <p:nvPr/>
          </p:nvSpPr>
          <p:spPr bwMode="auto">
            <a:xfrm>
              <a:off x="7808913" y="3886201"/>
              <a:ext cx="498475" cy="158750"/>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9" name="íSḷíḓè"/>
            <p:cNvSpPr/>
            <p:nvPr/>
          </p:nvSpPr>
          <p:spPr bwMode="auto">
            <a:xfrm>
              <a:off x="7808913" y="4222751"/>
              <a:ext cx="498475"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0" name="ïŝľíďé"/>
            <p:cNvSpPr/>
            <p:nvPr/>
          </p:nvSpPr>
          <p:spPr bwMode="auto">
            <a:xfrm>
              <a:off x="4746626" y="4308476"/>
              <a:ext cx="2944813" cy="1196975"/>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1" name="işļîḓê"/>
            <p:cNvSpPr/>
            <p:nvPr/>
          </p:nvSpPr>
          <p:spPr bwMode="auto">
            <a:xfrm>
              <a:off x="5111751" y="5538788"/>
              <a:ext cx="1589088" cy="225425"/>
            </a:xfrm>
            <a:prstGeom prst="ellipse">
              <a:avLst/>
            </a:prstGeom>
            <a:solidFill>
              <a:srgbClr val="5335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2" name="ís1íḑè"/>
            <p:cNvSpPr/>
            <p:nvPr/>
          </p:nvSpPr>
          <p:spPr bwMode="auto">
            <a:xfrm>
              <a:off x="5629276" y="3843338"/>
              <a:ext cx="611188" cy="301625"/>
            </a:xfrm>
            <a:prstGeom prst="rect">
              <a:avLst/>
            </a:prstGeom>
            <a:solidFill>
              <a:srgbClr val="5A57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3" name="ïṧḷïḋê"/>
            <p:cNvSpPr/>
            <p:nvPr/>
          </p:nvSpPr>
          <p:spPr bwMode="auto">
            <a:xfrm>
              <a:off x="5629276" y="4027488"/>
              <a:ext cx="247650" cy="1238250"/>
            </a:xfrm>
            <a:custGeom>
              <a:avLst/>
              <a:gdLst>
                <a:gd name="T0" fmla="*/ 0 w 156"/>
                <a:gd name="T1" fmla="*/ 780 h 780"/>
                <a:gd name="T2" fmla="*/ 91 w 156"/>
                <a:gd name="T3" fmla="*/ 780 h 780"/>
                <a:gd name="T4" fmla="*/ 156 w 156"/>
                <a:gd name="T5" fmla="*/ 0 h 780"/>
                <a:gd name="T6" fmla="*/ 0 w 156"/>
                <a:gd name="T7" fmla="*/ 0 h 780"/>
                <a:gd name="T8" fmla="*/ 0 w 156"/>
                <a:gd name="T9" fmla="*/ 780 h 780"/>
              </a:gdLst>
              <a:ahLst/>
              <a:cxnLst>
                <a:cxn ang="0">
                  <a:pos x="T0" y="T1"/>
                </a:cxn>
                <a:cxn ang="0">
                  <a:pos x="T2" y="T3"/>
                </a:cxn>
                <a:cxn ang="0">
                  <a:pos x="T4" y="T5"/>
                </a:cxn>
                <a:cxn ang="0">
                  <a:pos x="T6" y="T7"/>
                </a:cxn>
                <a:cxn ang="0">
                  <a:pos x="T8" y="T9"/>
                </a:cxn>
              </a:cxnLst>
              <a:rect l="0" t="0" r="r" b="b"/>
              <a:pathLst>
                <a:path w="156" h="780">
                  <a:moveTo>
                    <a:pt x="0" y="780"/>
                  </a:moveTo>
                  <a:lnTo>
                    <a:pt x="91" y="780"/>
                  </a:lnTo>
                  <a:lnTo>
                    <a:pt x="156" y="0"/>
                  </a:lnTo>
                  <a:lnTo>
                    <a:pt x="0" y="0"/>
                  </a:lnTo>
                  <a:lnTo>
                    <a:pt x="0" y="780"/>
                  </a:lnTo>
                  <a:close/>
                </a:path>
              </a:pathLst>
            </a:custGeom>
            <a:solidFill>
              <a:srgbClr val="5A575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4" name="ïśḷíḍè"/>
            <p:cNvSpPr/>
            <p:nvPr/>
          </p:nvSpPr>
          <p:spPr bwMode="auto">
            <a:xfrm>
              <a:off x="5995988" y="4027488"/>
              <a:ext cx="244475" cy="1238250"/>
            </a:xfrm>
            <a:custGeom>
              <a:avLst/>
              <a:gdLst>
                <a:gd name="T0" fmla="*/ 76 w 154"/>
                <a:gd name="T1" fmla="*/ 780 h 780"/>
                <a:gd name="T2" fmla="*/ 154 w 154"/>
                <a:gd name="T3" fmla="*/ 780 h 780"/>
                <a:gd name="T4" fmla="*/ 154 w 154"/>
                <a:gd name="T5" fmla="*/ 0 h 780"/>
                <a:gd name="T6" fmla="*/ 0 w 154"/>
                <a:gd name="T7" fmla="*/ 0 h 780"/>
                <a:gd name="T8" fmla="*/ 76 w 154"/>
                <a:gd name="T9" fmla="*/ 780 h 780"/>
              </a:gdLst>
              <a:ahLst/>
              <a:cxnLst>
                <a:cxn ang="0">
                  <a:pos x="T0" y="T1"/>
                </a:cxn>
                <a:cxn ang="0">
                  <a:pos x="T2" y="T3"/>
                </a:cxn>
                <a:cxn ang="0">
                  <a:pos x="T4" y="T5"/>
                </a:cxn>
                <a:cxn ang="0">
                  <a:pos x="T6" y="T7"/>
                </a:cxn>
                <a:cxn ang="0">
                  <a:pos x="T8" y="T9"/>
                </a:cxn>
              </a:cxnLst>
              <a:rect l="0" t="0" r="r" b="b"/>
              <a:pathLst>
                <a:path w="154" h="780">
                  <a:moveTo>
                    <a:pt x="76" y="780"/>
                  </a:moveTo>
                  <a:lnTo>
                    <a:pt x="154" y="780"/>
                  </a:lnTo>
                  <a:lnTo>
                    <a:pt x="154" y="0"/>
                  </a:lnTo>
                  <a:lnTo>
                    <a:pt x="0" y="0"/>
                  </a:lnTo>
                  <a:lnTo>
                    <a:pt x="76" y="780"/>
                  </a:lnTo>
                  <a:close/>
                </a:path>
              </a:pathLst>
            </a:custGeom>
            <a:solidFill>
              <a:srgbClr val="5A575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5" name="îşļíḍê"/>
            <p:cNvSpPr/>
            <p:nvPr/>
          </p:nvSpPr>
          <p:spPr bwMode="auto">
            <a:xfrm>
              <a:off x="5624513" y="2879726"/>
              <a:ext cx="595313" cy="969963"/>
            </a:xfrm>
            <a:prstGeom prst="rect">
              <a:avLst/>
            </a:prstGeom>
            <a:solidFill>
              <a:srgbClr val="E4BE2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6" name="išḷïḍê"/>
            <p:cNvSpPr/>
            <p:nvPr/>
          </p:nvSpPr>
          <p:spPr bwMode="auto">
            <a:xfrm>
              <a:off x="5522913" y="2879726"/>
              <a:ext cx="215900" cy="969963"/>
            </a:xfrm>
            <a:custGeom>
              <a:avLst/>
              <a:gdLst>
                <a:gd name="T0" fmla="*/ 0 w 75"/>
                <a:gd name="T1" fmla="*/ 337 h 337"/>
                <a:gd name="T2" fmla="*/ 3 w 75"/>
                <a:gd name="T3" fmla="*/ 337 h 337"/>
                <a:gd name="T4" fmla="*/ 75 w 75"/>
                <a:gd name="T5" fmla="*/ 265 h 337"/>
                <a:gd name="T6" fmla="*/ 75 w 75"/>
                <a:gd name="T7" fmla="*/ 0 h 337"/>
                <a:gd name="T8" fmla="*/ 0 w 75"/>
                <a:gd name="T9" fmla="*/ 0 h 337"/>
                <a:gd name="T10" fmla="*/ 0 w 75"/>
                <a:gd name="T11" fmla="*/ 337 h 337"/>
              </a:gdLst>
              <a:ahLst/>
              <a:cxnLst>
                <a:cxn ang="0">
                  <a:pos x="T0" y="T1"/>
                </a:cxn>
                <a:cxn ang="0">
                  <a:pos x="T2" y="T3"/>
                </a:cxn>
                <a:cxn ang="0">
                  <a:pos x="T4" y="T5"/>
                </a:cxn>
                <a:cxn ang="0">
                  <a:pos x="T6" y="T7"/>
                </a:cxn>
                <a:cxn ang="0">
                  <a:pos x="T8" y="T9"/>
                </a:cxn>
                <a:cxn ang="0">
                  <a:pos x="T10" y="T11"/>
                </a:cxn>
              </a:cxnLst>
              <a:rect l="0" t="0" r="r" b="b"/>
              <a:pathLst>
                <a:path w="75" h="337">
                  <a:moveTo>
                    <a:pt x="0" y="337"/>
                  </a:moveTo>
                  <a:cubicBezTo>
                    <a:pt x="3" y="337"/>
                    <a:pt x="3" y="337"/>
                    <a:pt x="3" y="337"/>
                  </a:cubicBezTo>
                  <a:cubicBezTo>
                    <a:pt x="43" y="337"/>
                    <a:pt x="75" y="305"/>
                    <a:pt x="75" y="265"/>
                  </a:cubicBezTo>
                  <a:cubicBezTo>
                    <a:pt x="75" y="0"/>
                    <a:pt x="75" y="0"/>
                    <a:pt x="75" y="0"/>
                  </a:cubicBezTo>
                  <a:cubicBezTo>
                    <a:pt x="0" y="0"/>
                    <a:pt x="0" y="0"/>
                    <a:pt x="0" y="0"/>
                  </a:cubicBezTo>
                  <a:lnTo>
                    <a:pt x="0" y="337"/>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7" name="îṡḷïḓe"/>
            <p:cNvSpPr/>
            <p:nvPr/>
          </p:nvSpPr>
          <p:spPr bwMode="auto">
            <a:xfrm>
              <a:off x="5551488" y="3063876"/>
              <a:ext cx="158750" cy="169863"/>
            </a:xfrm>
            <a:custGeom>
              <a:avLst/>
              <a:gdLst>
                <a:gd name="T0" fmla="*/ 32 w 55"/>
                <a:gd name="T1" fmla="*/ 59 h 59"/>
                <a:gd name="T2" fmla="*/ 23 w 55"/>
                <a:gd name="T3" fmla="*/ 59 h 59"/>
                <a:gd name="T4" fmla="*/ 0 w 55"/>
                <a:gd name="T5" fmla="*/ 36 h 59"/>
                <a:gd name="T6" fmla="*/ 0 w 55"/>
                <a:gd name="T7" fmla="*/ 0 h 59"/>
                <a:gd name="T8" fmla="*/ 55 w 55"/>
                <a:gd name="T9" fmla="*/ 0 h 59"/>
                <a:gd name="T10" fmla="*/ 55 w 55"/>
                <a:gd name="T11" fmla="*/ 36 h 59"/>
                <a:gd name="T12" fmla="*/ 32 w 55"/>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55" h="59">
                  <a:moveTo>
                    <a:pt x="32" y="59"/>
                  </a:moveTo>
                  <a:cubicBezTo>
                    <a:pt x="23" y="59"/>
                    <a:pt x="23" y="59"/>
                    <a:pt x="23" y="59"/>
                  </a:cubicBezTo>
                  <a:cubicBezTo>
                    <a:pt x="10" y="59"/>
                    <a:pt x="0" y="49"/>
                    <a:pt x="0" y="36"/>
                  </a:cubicBezTo>
                  <a:cubicBezTo>
                    <a:pt x="0" y="0"/>
                    <a:pt x="0" y="0"/>
                    <a:pt x="0" y="0"/>
                  </a:cubicBezTo>
                  <a:cubicBezTo>
                    <a:pt x="55" y="0"/>
                    <a:pt x="55" y="0"/>
                    <a:pt x="55" y="0"/>
                  </a:cubicBezTo>
                  <a:cubicBezTo>
                    <a:pt x="55" y="36"/>
                    <a:pt x="55" y="36"/>
                    <a:pt x="55" y="36"/>
                  </a:cubicBezTo>
                  <a:cubicBezTo>
                    <a:pt x="55" y="49"/>
                    <a:pt x="45" y="59"/>
                    <a:pt x="32" y="59"/>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8" name="ïsľíḍe"/>
            <p:cNvSpPr/>
            <p:nvPr/>
          </p:nvSpPr>
          <p:spPr bwMode="auto">
            <a:xfrm>
              <a:off x="5551488" y="3382963"/>
              <a:ext cx="158750" cy="169863"/>
            </a:xfrm>
            <a:custGeom>
              <a:avLst/>
              <a:gdLst>
                <a:gd name="T0" fmla="*/ 32 w 55"/>
                <a:gd name="T1" fmla="*/ 59 h 59"/>
                <a:gd name="T2" fmla="*/ 23 w 55"/>
                <a:gd name="T3" fmla="*/ 59 h 59"/>
                <a:gd name="T4" fmla="*/ 0 w 55"/>
                <a:gd name="T5" fmla="*/ 36 h 59"/>
                <a:gd name="T6" fmla="*/ 0 w 55"/>
                <a:gd name="T7" fmla="*/ 0 h 59"/>
                <a:gd name="T8" fmla="*/ 55 w 55"/>
                <a:gd name="T9" fmla="*/ 0 h 59"/>
                <a:gd name="T10" fmla="*/ 55 w 55"/>
                <a:gd name="T11" fmla="*/ 36 h 59"/>
                <a:gd name="T12" fmla="*/ 32 w 55"/>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55" h="59">
                  <a:moveTo>
                    <a:pt x="32" y="59"/>
                  </a:moveTo>
                  <a:cubicBezTo>
                    <a:pt x="23" y="59"/>
                    <a:pt x="23" y="59"/>
                    <a:pt x="23" y="59"/>
                  </a:cubicBezTo>
                  <a:cubicBezTo>
                    <a:pt x="10" y="59"/>
                    <a:pt x="0" y="49"/>
                    <a:pt x="0" y="36"/>
                  </a:cubicBezTo>
                  <a:cubicBezTo>
                    <a:pt x="0" y="0"/>
                    <a:pt x="0" y="0"/>
                    <a:pt x="0" y="0"/>
                  </a:cubicBezTo>
                  <a:cubicBezTo>
                    <a:pt x="55" y="0"/>
                    <a:pt x="55" y="0"/>
                    <a:pt x="55" y="0"/>
                  </a:cubicBezTo>
                  <a:cubicBezTo>
                    <a:pt x="55" y="36"/>
                    <a:pt x="55" y="36"/>
                    <a:pt x="55" y="36"/>
                  </a:cubicBezTo>
                  <a:cubicBezTo>
                    <a:pt x="55" y="49"/>
                    <a:pt x="45" y="59"/>
                    <a:pt x="32" y="59"/>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9" name="îšļîḑé"/>
            <p:cNvSpPr/>
            <p:nvPr/>
          </p:nvSpPr>
          <p:spPr bwMode="auto">
            <a:xfrm>
              <a:off x="6003926" y="2879726"/>
              <a:ext cx="219075" cy="969963"/>
            </a:xfrm>
            <a:custGeom>
              <a:avLst/>
              <a:gdLst>
                <a:gd name="T0" fmla="*/ 76 w 76"/>
                <a:gd name="T1" fmla="*/ 337 h 337"/>
                <a:gd name="T2" fmla="*/ 72 w 76"/>
                <a:gd name="T3" fmla="*/ 337 h 337"/>
                <a:gd name="T4" fmla="*/ 0 w 76"/>
                <a:gd name="T5" fmla="*/ 265 h 337"/>
                <a:gd name="T6" fmla="*/ 0 w 76"/>
                <a:gd name="T7" fmla="*/ 0 h 337"/>
                <a:gd name="T8" fmla="*/ 76 w 76"/>
                <a:gd name="T9" fmla="*/ 0 h 337"/>
                <a:gd name="T10" fmla="*/ 76 w 76"/>
                <a:gd name="T11" fmla="*/ 337 h 337"/>
              </a:gdLst>
              <a:ahLst/>
              <a:cxnLst>
                <a:cxn ang="0">
                  <a:pos x="T0" y="T1"/>
                </a:cxn>
                <a:cxn ang="0">
                  <a:pos x="T2" y="T3"/>
                </a:cxn>
                <a:cxn ang="0">
                  <a:pos x="T4" y="T5"/>
                </a:cxn>
                <a:cxn ang="0">
                  <a:pos x="T6" y="T7"/>
                </a:cxn>
                <a:cxn ang="0">
                  <a:pos x="T8" y="T9"/>
                </a:cxn>
                <a:cxn ang="0">
                  <a:pos x="T10" y="T11"/>
                </a:cxn>
              </a:cxnLst>
              <a:rect l="0" t="0" r="r" b="b"/>
              <a:pathLst>
                <a:path w="76" h="337">
                  <a:moveTo>
                    <a:pt x="76" y="337"/>
                  </a:moveTo>
                  <a:cubicBezTo>
                    <a:pt x="72" y="337"/>
                    <a:pt x="72" y="337"/>
                    <a:pt x="72" y="337"/>
                  </a:cubicBezTo>
                  <a:cubicBezTo>
                    <a:pt x="32" y="337"/>
                    <a:pt x="0" y="305"/>
                    <a:pt x="0" y="265"/>
                  </a:cubicBezTo>
                  <a:cubicBezTo>
                    <a:pt x="0" y="0"/>
                    <a:pt x="0" y="0"/>
                    <a:pt x="0" y="0"/>
                  </a:cubicBezTo>
                  <a:cubicBezTo>
                    <a:pt x="76" y="0"/>
                    <a:pt x="76" y="0"/>
                    <a:pt x="76" y="0"/>
                  </a:cubicBezTo>
                  <a:lnTo>
                    <a:pt x="76" y="337"/>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0" name="ïṧļidê"/>
            <p:cNvSpPr/>
            <p:nvPr/>
          </p:nvSpPr>
          <p:spPr bwMode="auto">
            <a:xfrm>
              <a:off x="6038851" y="3073401"/>
              <a:ext cx="160338" cy="171450"/>
            </a:xfrm>
            <a:custGeom>
              <a:avLst/>
              <a:gdLst>
                <a:gd name="T0" fmla="*/ 32 w 56"/>
                <a:gd name="T1" fmla="*/ 60 h 60"/>
                <a:gd name="T2" fmla="*/ 24 w 56"/>
                <a:gd name="T3" fmla="*/ 60 h 60"/>
                <a:gd name="T4" fmla="*/ 0 w 56"/>
                <a:gd name="T5" fmla="*/ 36 h 60"/>
                <a:gd name="T6" fmla="*/ 0 w 56"/>
                <a:gd name="T7" fmla="*/ 0 h 60"/>
                <a:gd name="T8" fmla="*/ 56 w 56"/>
                <a:gd name="T9" fmla="*/ 0 h 60"/>
                <a:gd name="T10" fmla="*/ 56 w 56"/>
                <a:gd name="T11" fmla="*/ 36 h 60"/>
                <a:gd name="T12" fmla="*/ 32 w 56"/>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6" h="60">
                  <a:moveTo>
                    <a:pt x="32" y="60"/>
                  </a:moveTo>
                  <a:cubicBezTo>
                    <a:pt x="24" y="60"/>
                    <a:pt x="24" y="60"/>
                    <a:pt x="24" y="60"/>
                  </a:cubicBezTo>
                  <a:cubicBezTo>
                    <a:pt x="11" y="60"/>
                    <a:pt x="0" y="49"/>
                    <a:pt x="0" y="36"/>
                  </a:cubicBezTo>
                  <a:cubicBezTo>
                    <a:pt x="0" y="0"/>
                    <a:pt x="0" y="0"/>
                    <a:pt x="0" y="0"/>
                  </a:cubicBezTo>
                  <a:cubicBezTo>
                    <a:pt x="56" y="0"/>
                    <a:pt x="56" y="0"/>
                    <a:pt x="56" y="0"/>
                  </a:cubicBezTo>
                  <a:cubicBezTo>
                    <a:pt x="56" y="36"/>
                    <a:pt x="56" y="36"/>
                    <a:pt x="56" y="36"/>
                  </a:cubicBezTo>
                  <a:cubicBezTo>
                    <a:pt x="56" y="49"/>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1" name="išḷíḋê"/>
            <p:cNvSpPr/>
            <p:nvPr/>
          </p:nvSpPr>
          <p:spPr bwMode="auto">
            <a:xfrm>
              <a:off x="5489576" y="2414588"/>
              <a:ext cx="160338" cy="220663"/>
            </a:xfrm>
            <a:custGeom>
              <a:avLst/>
              <a:gdLst>
                <a:gd name="T0" fmla="*/ 51 w 56"/>
                <a:gd name="T1" fmla="*/ 23 h 77"/>
                <a:gd name="T2" fmla="*/ 17 w 56"/>
                <a:gd name="T3" fmla="*/ 15 h 77"/>
                <a:gd name="T4" fmla="*/ 56 w 56"/>
                <a:gd name="T5" fmla="*/ 66 h 77"/>
                <a:gd name="T6" fmla="*/ 51 w 56"/>
                <a:gd name="T7" fmla="*/ 23 h 77"/>
              </a:gdLst>
              <a:ahLst/>
              <a:cxnLst>
                <a:cxn ang="0">
                  <a:pos x="T0" y="T1"/>
                </a:cxn>
                <a:cxn ang="0">
                  <a:pos x="T2" y="T3"/>
                </a:cxn>
                <a:cxn ang="0">
                  <a:pos x="T4" y="T5"/>
                </a:cxn>
                <a:cxn ang="0">
                  <a:pos x="T6" y="T7"/>
                </a:cxn>
              </a:cxnLst>
              <a:rect l="0" t="0" r="r" b="b"/>
              <a:pathLst>
                <a:path w="56" h="77">
                  <a:moveTo>
                    <a:pt x="51" y="23"/>
                  </a:moveTo>
                  <a:cubicBezTo>
                    <a:pt x="51" y="23"/>
                    <a:pt x="34" y="0"/>
                    <a:pt x="17" y="15"/>
                  </a:cubicBezTo>
                  <a:cubicBezTo>
                    <a:pt x="0" y="30"/>
                    <a:pt x="24" y="77"/>
                    <a:pt x="56" y="66"/>
                  </a:cubicBezTo>
                  <a:lnTo>
                    <a:pt x="51" y="23"/>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2" name="î$ľïḋê"/>
            <p:cNvSpPr/>
            <p:nvPr/>
          </p:nvSpPr>
          <p:spPr bwMode="auto">
            <a:xfrm>
              <a:off x="5522913" y="2465388"/>
              <a:ext cx="123825" cy="138113"/>
            </a:xfrm>
            <a:custGeom>
              <a:avLst/>
              <a:gdLst>
                <a:gd name="T0" fmla="*/ 41 w 43"/>
                <a:gd name="T1" fmla="*/ 21 h 48"/>
                <a:gd name="T2" fmla="*/ 43 w 43"/>
                <a:gd name="T3" fmla="*/ 43 h 48"/>
                <a:gd name="T4" fmla="*/ 13 w 43"/>
                <a:gd name="T5" fmla="*/ 5 h 48"/>
                <a:gd name="T6" fmla="*/ 41 w 43"/>
                <a:gd name="T7" fmla="*/ 21 h 48"/>
              </a:gdLst>
              <a:ahLst/>
              <a:cxnLst>
                <a:cxn ang="0">
                  <a:pos x="T0" y="T1"/>
                </a:cxn>
                <a:cxn ang="0">
                  <a:pos x="T2" y="T3"/>
                </a:cxn>
                <a:cxn ang="0">
                  <a:pos x="T4" y="T5"/>
                </a:cxn>
                <a:cxn ang="0">
                  <a:pos x="T6" y="T7"/>
                </a:cxn>
              </a:cxnLst>
              <a:rect l="0" t="0" r="r" b="b"/>
              <a:pathLst>
                <a:path w="43" h="48">
                  <a:moveTo>
                    <a:pt x="41" y="21"/>
                  </a:moveTo>
                  <a:cubicBezTo>
                    <a:pt x="43" y="43"/>
                    <a:pt x="43" y="43"/>
                    <a:pt x="43" y="43"/>
                  </a:cubicBezTo>
                  <a:cubicBezTo>
                    <a:pt x="16" y="48"/>
                    <a:pt x="0" y="10"/>
                    <a:pt x="13" y="5"/>
                  </a:cubicBezTo>
                  <a:cubicBezTo>
                    <a:pt x="23" y="0"/>
                    <a:pt x="36" y="14"/>
                    <a:pt x="41" y="21"/>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3" name="işļîḍè"/>
            <p:cNvSpPr/>
            <p:nvPr/>
          </p:nvSpPr>
          <p:spPr bwMode="auto">
            <a:xfrm>
              <a:off x="5546726" y="2471738"/>
              <a:ext cx="95250" cy="55563"/>
            </a:xfrm>
            <a:custGeom>
              <a:avLst/>
              <a:gdLst>
                <a:gd name="T0" fmla="*/ 0 w 33"/>
                <a:gd name="T1" fmla="*/ 11 h 19"/>
                <a:gd name="T2" fmla="*/ 1 w 33"/>
                <a:gd name="T3" fmla="*/ 10 h 19"/>
                <a:gd name="T4" fmla="*/ 1 w 33"/>
                <a:gd name="T5" fmla="*/ 9 h 19"/>
                <a:gd name="T6" fmla="*/ 3 w 33"/>
                <a:gd name="T7" fmla="*/ 5 h 19"/>
                <a:gd name="T8" fmla="*/ 5 w 33"/>
                <a:gd name="T9" fmla="*/ 4 h 19"/>
                <a:gd name="T10" fmla="*/ 5 w 33"/>
                <a:gd name="T11" fmla="*/ 4 h 19"/>
                <a:gd name="T12" fmla="*/ 5 w 33"/>
                <a:gd name="T13" fmla="*/ 4 h 19"/>
                <a:gd name="T14" fmla="*/ 5 w 33"/>
                <a:gd name="T15" fmla="*/ 4 h 19"/>
                <a:gd name="T16" fmla="*/ 5 w 33"/>
                <a:gd name="T17" fmla="*/ 4 h 19"/>
                <a:gd name="T18" fmla="*/ 5 w 33"/>
                <a:gd name="T19" fmla="*/ 4 h 19"/>
                <a:gd name="T20" fmla="*/ 5 w 33"/>
                <a:gd name="T21" fmla="*/ 4 h 19"/>
                <a:gd name="T22" fmla="*/ 6 w 33"/>
                <a:gd name="T23" fmla="*/ 4 h 19"/>
                <a:gd name="T24" fmla="*/ 6 w 33"/>
                <a:gd name="T25" fmla="*/ 4 h 19"/>
                <a:gd name="T26" fmla="*/ 7 w 33"/>
                <a:gd name="T27" fmla="*/ 4 h 19"/>
                <a:gd name="T28" fmla="*/ 8 w 33"/>
                <a:gd name="T29" fmla="*/ 3 h 19"/>
                <a:gd name="T30" fmla="*/ 8 w 33"/>
                <a:gd name="T31" fmla="*/ 3 h 19"/>
                <a:gd name="T32" fmla="*/ 9 w 33"/>
                <a:gd name="T33" fmla="*/ 3 h 19"/>
                <a:gd name="T34" fmla="*/ 16 w 33"/>
                <a:gd name="T35" fmla="*/ 6 h 19"/>
                <a:gd name="T36" fmla="*/ 19 w 33"/>
                <a:gd name="T37" fmla="*/ 8 h 19"/>
                <a:gd name="T38" fmla="*/ 23 w 33"/>
                <a:gd name="T39" fmla="*/ 10 h 19"/>
                <a:gd name="T40" fmla="*/ 28 w 33"/>
                <a:gd name="T41" fmla="*/ 14 h 19"/>
                <a:gd name="T42" fmla="*/ 33 w 33"/>
                <a:gd name="T43" fmla="*/ 19 h 19"/>
                <a:gd name="T44" fmla="*/ 32 w 33"/>
                <a:gd name="T45" fmla="*/ 17 h 19"/>
                <a:gd name="T46" fmla="*/ 30 w 33"/>
                <a:gd name="T47" fmla="*/ 13 h 19"/>
                <a:gd name="T48" fmla="*/ 27 w 33"/>
                <a:gd name="T49" fmla="*/ 10 h 19"/>
                <a:gd name="T50" fmla="*/ 25 w 33"/>
                <a:gd name="T51" fmla="*/ 8 h 19"/>
                <a:gd name="T52" fmla="*/ 18 w 33"/>
                <a:gd name="T53" fmla="*/ 2 h 19"/>
                <a:gd name="T54" fmla="*/ 14 w 33"/>
                <a:gd name="T55" fmla="*/ 1 h 19"/>
                <a:gd name="T56" fmla="*/ 9 w 33"/>
                <a:gd name="T57" fmla="*/ 0 h 19"/>
                <a:gd name="T58" fmla="*/ 8 w 33"/>
                <a:gd name="T59" fmla="*/ 0 h 19"/>
                <a:gd name="T60" fmla="*/ 7 w 33"/>
                <a:gd name="T61" fmla="*/ 0 h 19"/>
                <a:gd name="T62" fmla="*/ 6 w 33"/>
                <a:gd name="T63" fmla="*/ 1 h 19"/>
                <a:gd name="T64" fmla="*/ 5 w 33"/>
                <a:gd name="T65" fmla="*/ 1 h 19"/>
                <a:gd name="T66" fmla="*/ 5 w 33"/>
                <a:gd name="T67" fmla="*/ 1 h 19"/>
                <a:gd name="T68" fmla="*/ 4 w 33"/>
                <a:gd name="T69" fmla="*/ 1 h 19"/>
                <a:gd name="T70" fmla="*/ 4 w 33"/>
                <a:gd name="T71" fmla="*/ 2 h 19"/>
                <a:gd name="T72" fmla="*/ 3 w 33"/>
                <a:gd name="T73" fmla="*/ 2 h 19"/>
                <a:gd name="T74" fmla="*/ 2 w 33"/>
                <a:gd name="T75" fmla="*/ 3 h 19"/>
                <a:gd name="T76" fmla="*/ 1 w 33"/>
                <a:gd name="T77" fmla="*/ 6 h 19"/>
                <a:gd name="T78" fmla="*/ 0 w 33"/>
                <a:gd name="T79" fmla="*/ 9 h 19"/>
                <a:gd name="T80" fmla="*/ 0 w 33"/>
                <a:gd name="T81" fmla="*/ 10 h 19"/>
                <a:gd name="T82" fmla="*/ 0 w 33"/>
                <a:gd name="T83"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9">
                  <a:moveTo>
                    <a:pt x="0" y="11"/>
                  </a:moveTo>
                  <a:cubicBezTo>
                    <a:pt x="0" y="11"/>
                    <a:pt x="1" y="10"/>
                    <a:pt x="1" y="10"/>
                  </a:cubicBezTo>
                  <a:cubicBezTo>
                    <a:pt x="1" y="10"/>
                    <a:pt x="1" y="9"/>
                    <a:pt x="1" y="9"/>
                  </a:cubicBezTo>
                  <a:cubicBezTo>
                    <a:pt x="1" y="8"/>
                    <a:pt x="2" y="6"/>
                    <a:pt x="3" y="5"/>
                  </a:cubicBezTo>
                  <a:cubicBezTo>
                    <a:pt x="4" y="5"/>
                    <a:pt x="4"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7" y="4"/>
                    <a:pt x="7" y="4"/>
                  </a:cubicBezTo>
                  <a:cubicBezTo>
                    <a:pt x="7" y="4"/>
                    <a:pt x="7" y="3"/>
                    <a:pt x="8" y="3"/>
                  </a:cubicBezTo>
                  <a:cubicBezTo>
                    <a:pt x="8" y="3"/>
                    <a:pt x="8" y="3"/>
                    <a:pt x="8" y="3"/>
                  </a:cubicBezTo>
                  <a:cubicBezTo>
                    <a:pt x="9" y="3"/>
                    <a:pt x="9" y="3"/>
                    <a:pt x="9" y="3"/>
                  </a:cubicBezTo>
                  <a:cubicBezTo>
                    <a:pt x="11" y="4"/>
                    <a:pt x="14" y="4"/>
                    <a:pt x="16" y="6"/>
                  </a:cubicBezTo>
                  <a:cubicBezTo>
                    <a:pt x="17" y="6"/>
                    <a:pt x="18" y="7"/>
                    <a:pt x="19" y="8"/>
                  </a:cubicBezTo>
                  <a:cubicBezTo>
                    <a:pt x="20" y="8"/>
                    <a:pt x="22" y="9"/>
                    <a:pt x="23" y="10"/>
                  </a:cubicBezTo>
                  <a:cubicBezTo>
                    <a:pt x="25" y="12"/>
                    <a:pt x="26" y="13"/>
                    <a:pt x="28" y="14"/>
                  </a:cubicBezTo>
                  <a:cubicBezTo>
                    <a:pt x="31" y="17"/>
                    <a:pt x="33" y="19"/>
                    <a:pt x="33" y="19"/>
                  </a:cubicBezTo>
                  <a:cubicBezTo>
                    <a:pt x="33" y="19"/>
                    <a:pt x="33" y="18"/>
                    <a:pt x="32" y="17"/>
                  </a:cubicBezTo>
                  <a:cubicBezTo>
                    <a:pt x="32" y="16"/>
                    <a:pt x="31" y="15"/>
                    <a:pt x="30" y="13"/>
                  </a:cubicBezTo>
                  <a:cubicBezTo>
                    <a:pt x="29" y="12"/>
                    <a:pt x="28" y="11"/>
                    <a:pt x="27" y="10"/>
                  </a:cubicBezTo>
                  <a:cubicBezTo>
                    <a:pt x="27" y="9"/>
                    <a:pt x="26" y="8"/>
                    <a:pt x="25" y="8"/>
                  </a:cubicBezTo>
                  <a:cubicBezTo>
                    <a:pt x="23" y="6"/>
                    <a:pt x="20" y="4"/>
                    <a:pt x="18" y="2"/>
                  </a:cubicBezTo>
                  <a:cubicBezTo>
                    <a:pt x="17" y="2"/>
                    <a:pt x="15" y="1"/>
                    <a:pt x="14" y="1"/>
                  </a:cubicBezTo>
                  <a:cubicBezTo>
                    <a:pt x="12" y="0"/>
                    <a:pt x="11" y="0"/>
                    <a:pt x="9" y="0"/>
                  </a:cubicBezTo>
                  <a:cubicBezTo>
                    <a:pt x="9" y="0"/>
                    <a:pt x="8" y="0"/>
                    <a:pt x="8" y="0"/>
                  </a:cubicBezTo>
                  <a:cubicBezTo>
                    <a:pt x="8" y="0"/>
                    <a:pt x="7" y="0"/>
                    <a:pt x="7" y="0"/>
                  </a:cubicBezTo>
                  <a:cubicBezTo>
                    <a:pt x="7" y="1"/>
                    <a:pt x="6" y="1"/>
                    <a:pt x="6" y="1"/>
                  </a:cubicBezTo>
                  <a:cubicBezTo>
                    <a:pt x="6" y="1"/>
                    <a:pt x="5" y="1"/>
                    <a:pt x="5" y="1"/>
                  </a:cubicBezTo>
                  <a:cubicBezTo>
                    <a:pt x="5" y="1"/>
                    <a:pt x="5" y="1"/>
                    <a:pt x="5" y="1"/>
                  </a:cubicBezTo>
                  <a:cubicBezTo>
                    <a:pt x="4" y="1"/>
                    <a:pt x="4" y="1"/>
                    <a:pt x="4" y="1"/>
                  </a:cubicBezTo>
                  <a:cubicBezTo>
                    <a:pt x="4" y="2"/>
                    <a:pt x="4" y="2"/>
                    <a:pt x="4" y="2"/>
                  </a:cubicBezTo>
                  <a:cubicBezTo>
                    <a:pt x="4" y="2"/>
                    <a:pt x="4" y="2"/>
                    <a:pt x="3" y="2"/>
                  </a:cubicBezTo>
                  <a:cubicBezTo>
                    <a:pt x="3" y="3"/>
                    <a:pt x="2" y="3"/>
                    <a:pt x="2" y="3"/>
                  </a:cubicBezTo>
                  <a:cubicBezTo>
                    <a:pt x="1" y="4"/>
                    <a:pt x="1" y="5"/>
                    <a:pt x="1" y="6"/>
                  </a:cubicBezTo>
                  <a:cubicBezTo>
                    <a:pt x="0" y="7"/>
                    <a:pt x="0" y="8"/>
                    <a:pt x="0" y="9"/>
                  </a:cubicBezTo>
                  <a:cubicBezTo>
                    <a:pt x="0" y="9"/>
                    <a:pt x="0" y="10"/>
                    <a:pt x="0" y="10"/>
                  </a:cubicBezTo>
                  <a:cubicBezTo>
                    <a:pt x="0" y="10"/>
                    <a:pt x="0" y="11"/>
                    <a:pt x="0" y="1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4" name="i$ļîḓé"/>
            <p:cNvSpPr/>
            <p:nvPr/>
          </p:nvSpPr>
          <p:spPr bwMode="auto">
            <a:xfrm>
              <a:off x="6107113" y="2408238"/>
              <a:ext cx="155575" cy="219075"/>
            </a:xfrm>
            <a:custGeom>
              <a:avLst/>
              <a:gdLst>
                <a:gd name="T0" fmla="*/ 3 w 54"/>
                <a:gd name="T1" fmla="*/ 23 h 76"/>
                <a:gd name="T2" fmla="*/ 37 w 54"/>
                <a:gd name="T3" fmla="*/ 14 h 76"/>
                <a:gd name="T4" fmla="*/ 0 w 54"/>
                <a:gd name="T5" fmla="*/ 66 h 76"/>
                <a:gd name="T6" fmla="*/ 3 w 54"/>
                <a:gd name="T7" fmla="*/ 23 h 76"/>
              </a:gdLst>
              <a:ahLst/>
              <a:cxnLst>
                <a:cxn ang="0">
                  <a:pos x="T0" y="T1"/>
                </a:cxn>
                <a:cxn ang="0">
                  <a:pos x="T2" y="T3"/>
                </a:cxn>
                <a:cxn ang="0">
                  <a:pos x="T4" y="T5"/>
                </a:cxn>
                <a:cxn ang="0">
                  <a:pos x="T6" y="T7"/>
                </a:cxn>
              </a:cxnLst>
              <a:rect l="0" t="0" r="r" b="b"/>
              <a:pathLst>
                <a:path w="54" h="76">
                  <a:moveTo>
                    <a:pt x="3" y="23"/>
                  </a:moveTo>
                  <a:cubicBezTo>
                    <a:pt x="3" y="23"/>
                    <a:pt x="20" y="0"/>
                    <a:pt x="37" y="14"/>
                  </a:cubicBezTo>
                  <a:cubicBezTo>
                    <a:pt x="54" y="29"/>
                    <a:pt x="31" y="76"/>
                    <a:pt x="0" y="66"/>
                  </a:cubicBezTo>
                  <a:lnTo>
                    <a:pt x="3" y="23"/>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5" name="íṥlidé"/>
            <p:cNvSpPr/>
            <p:nvPr/>
          </p:nvSpPr>
          <p:spPr bwMode="auto">
            <a:xfrm>
              <a:off x="6107113" y="2460626"/>
              <a:ext cx="122238" cy="138113"/>
            </a:xfrm>
            <a:custGeom>
              <a:avLst/>
              <a:gdLst>
                <a:gd name="T0" fmla="*/ 2 w 42"/>
                <a:gd name="T1" fmla="*/ 21 h 48"/>
                <a:gd name="T2" fmla="*/ 0 w 42"/>
                <a:gd name="T3" fmla="*/ 43 h 48"/>
                <a:gd name="T4" fmla="*/ 29 w 42"/>
                <a:gd name="T5" fmla="*/ 4 h 48"/>
                <a:gd name="T6" fmla="*/ 2 w 42"/>
                <a:gd name="T7" fmla="*/ 21 h 48"/>
              </a:gdLst>
              <a:ahLst/>
              <a:cxnLst>
                <a:cxn ang="0">
                  <a:pos x="T0" y="T1"/>
                </a:cxn>
                <a:cxn ang="0">
                  <a:pos x="T2" y="T3"/>
                </a:cxn>
                <a:cxn ang="0">
                  <a:pos x="T4" y="T5"/>
                </a:cxn>
                <a:cxn ang="0">
                  <a:pos x="T6" y="T7"/>
                </a:cxn>
              </a:cxnLst>
              <a:rect l="0" t="0" r="r" b="b"/>
              <a:pathLst>
                <a:path w="42" h="48">
                  <a:moveTo>
                    <a:pt x="2" y="21"/>
                  </a:moveTo>
                  <a:cubicBezTo>
                    <a:pt x="0" y="43"/>
                    <a:pt x="0" y="43"/>
                    <a:pt x="0" y="43"/>
                  </a:cubicBezTo>
                  <a:cubicBezTo>
                    <a:pt x="27" y="48"/>
                    <a:pt x="42" y="9"/>
                    <a:pt x="29" y="4"/>
                  </a:cubicBezTo>
                  <a:cubicBezTo>
                    <a:pt x="19" y="0"/>
                    <a:pt x="7" y="14"/>
                    <a:pt x="2" y="21"/>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6" name="íṩľïḓê"/>
            <p:cNvSpPr/>
            <p:nvPr/>
          </p:nvSpPr>
          <p:spPr bwMode="auto">
            <a:xfrm>
              <a:off x="6113463" y="2465388"/>
              <a:ext cx="92075" cy="55563"/>
            </a:xfrm>
            <a:custGeom>
              <a:avLst/>
              <a:gdLst>
                <a:gd name="T0" fmla="*/ 32 w 32"/>
                <a:gd name="T1" fmla="*/ 10 h 19"/>
                <a:gd name="T2" fmla="*/ 32 w 32"/>
                <a:gd name="T3" fmla="*/ 10 h 19"/>
                <a:gd name="T4" fmla="*/ 31 w 32"/>
                <a:gd name="T5" fmla="*/ 8 h 19"/>
                <a:gd name="T6" fmla="*/ 29 w 32"/>
                <a:gd name="T7" fmla="*/ 4 h 19"/>
                <a:gd name="T8" fmla="*/ 28 w 32"/>
                <a:gd name="T9" fmla="*/ 4 h 19"/>
                <a:gd name="T10" fmla="*/ 27 w 32"/>
                <a:gd name="T11" fmla="*/ 4 h 19"/>
                <a:gd name="T12" fmla="*/ 27 w 32"/>
                <a:gd name="T13" fmla="*/ 4 h 19"/>
                <a:gd name="T14" fmla="*/ 27 w 32"/>
                <a:gd name="T15" fmla="*/ 4 h 19"/>
                <a:gd name="T16" fmla="*/ 27 w 32"/>
                <a:gd name="T17" fmla="*/ 4 h 19"/>
                <a:gd name="T18" fmla="*/ 27 w 32"/>
                <a:gd name="T19" fmla="*/ 4 h 19"/>
                <a:gd name="T20" fmla="*/ 27 w 32"/>
                <a:gd name="T21" fmla="*/ 4 h 19"/>
                <a:gd name="T22" fmla="*/ 27 w 32"/>
                <a:gd name="T23" fmla="*/ 3 h 19"/>
                <a:gd name="T24" fmla="*/ 26 w 32"/>
                <a:gd name="T25" fmla="*/ 3 h 19"/>
                <a:gd name="T26" fmla="*/ 26 w 32"/>
                <a:gd name="T27" fmla="*/ 3 h 19"/>
                <a:gd name="T28" fmla="*/ 25 w 32"/>
                <a:gd name="T29" fmla="*/ 3 h 19"/>
                <a:gd name="T30" fmla="*/ 24 w 32"/>
                <a:gd name="T31" fmla="*/ 3 h 19"/>
                <a:gd name="T32" fmla="*/ 23 w 32"/>
                <a:gd name="T33" fmla="*/ 3 h 19"/>
                <a:gd name="T34" fmla="*/ 16 w 32"/>
                <a:gd name="T35" fmla="*/ 6 h 19"/>
                <a:gd name="T36" fmla="*/ 13 w 32"/>
                <a:gd name="T37" fmla="*/ 8 h 19"/>
                <a:gd name="T38" fmla="*/ 10 w 32"/>
                <a:gd name="T39" fmla="*/ 10 h 19"/>
                <a:gd name="T40" fmla="*/ 5 w 32"/>
                <a:gd name="T41" fmla="*/ 15 h 19"/>
                <a:gd name="T42" fmla="*/ 0 w 32"/>
                <a:gd name="T43" fmla="*/ 19 h 19"/>
                <a:gd name="T44" fmla="*/ 0 w 32"/>
                <a:gd name="T45" fmla="*/ 17 h 19"/>
                <a:gd name="T46" fmla="*/ 3 w 32"/>
                <a:gd name="T47" fmla="*/ 13 h 19"/>
                <a:gd name="T48" fmla="*/ 5 w 32"/>
                <a:gd name="T49" fmla="*/ 10 h 19"/>
                <a:gd name="T50" fmla="*/ 8 w 32"/>
                <a:gd name="T51" fmla="*/ 8 h 19"/>
                <a:gd name="T52" fmla="*/ 14 w 32"/>
                <a:gd name="T53" fmla="*/ 2 h 19"/>
                <a:gd name="T54" fmla="*/ 19 w 32"/>
                <a:gd name="T55" fmla="*/ 1 h 19"/>
                <a:gd name="T56" fmla="*/ 23 w 32"/>
                <a:gd name="T57" fmla="*/ 0 h 19"/>
                <a:gd name="T58" fmla="*/ 24 w 32"/>
                <a:gd name="T59" fmla="*/ 0 h 19"/>
                <a:gd name="T60" fmla="*/ 25 w 32"/>
                <a:gd name="T61" fmla="*/ 0 h 19"/>
                <a:gd name="T62" fmla="*/ 26 w 32"/>
                <a:gd name="T63" fmla="*/ 0 h 19"/>
                <a:gd name="T64" fmla="*/ 27 w 32"/>
                <a:gd name="T65" fmla="*/ 1 h 19"/>
                <a:gd name="T66" fmla="*/ 28 w 32"/>
                <a:gd name="T67" fmla="*/ 1 h 19"/>
                <a:gd name="T68" fmla="*/ 28 w 32"/>
                <a:gd name="T69" fmla="*/ 1 h 19"/>
                <a:gd name="T70" fmla="*/ 28 w 32"/>
                <a:gd name="T71" fmla="*/ 1 h 19"/>
                <a:gd name="T72" fmla="*/ 29 w 32"/>
                <a:gd name="T73" fmla="*/ 2 h 19"/>
                <a:gd name="T74" fmla="*/ 30 w 32"/>
                <a:gd name="T75" fmla="*/ 3 h 19"/>
                <a:gd name="T76" fmla="*/ 32 w 32"/>
                <a:gd name="T77" fmla="*/ 6 h 19"/>
                <a:gd name="T78" fmla="*/ 32 w 32"/>
                <a:gd name="T79" fmla="*/ 8 h 19"/>
                <a:gd name="T80" fmla="*/ 32 w 32"/>
                <a:gd name="T81" fmla="*/ 10 h 19"/>
                <a:gd name="T82" fmla="*/ 32 w 32"/>
                <a:gd name="T8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19">
                  <a:moveTo>
                    <a:pt x="32" y="10"/>
                  </a:moveTo>
                  <a:cubicBezTo>
                    <a:pt x="32" y="10"/>
                    <a:pt x="32" y="10"/>
                    <a:pt x="32" y="10"/>
                  </a:cubicBezTo>
                  <a:cubicBezTo>
                    <a:pt x="32" y="9"/>
                    <a:pt x="32" y="9"/>
                    <a:pt x="31" y="8"/>
                  </a:cubicBezTo>
                  <a:cubicBezTo>
                    <a:pt x="31" y="7"/>
                    <a:pt x="30" y="6"/>
                    <a:pt x="29" y="4"/>
                  </a:cubicBezTo>
                  <a:cubicBezTo>
                    <a:pt x="29" y="4"/>
                    <a:pt x="28" y="4"/>
                    <a:pt x="28" y="4"/>
                  </a:cubicBezTo>
                  <a:cubicBezTo>
                    <a:pt x="28"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7" y="3"/>
                    <a:pt x="27" y="3"/>
                  </a:cubicBezTo>
                  <a:cubicBezTo>
                    <a:pt x="26" y="3"/>
                    <a:pt x="26" y="3"/>
                    <a:pt x="26" y="3"/>
                  </a:cubicBezTo>
                  <a:cubicBezTo>
                    <a:pt x="26" y="3"/>
                    <a:pt x="26" y="3"/>
                    <a:pt x="26" y="3"/>
                  </a:cubicBezTo>
                  <a:cubicBezTo>
                    <a:pt x="25" y="3"/>
                    <a:pt x="25" y="3"/>
                    <a:pt x="25" y="3"/>
                  </a:cubicBezTo>
                  <a:cubicBezTo>
                    <a:pt x="25" y="3"/>
                    <a:pt x="24" y="3"/>
                    <a:pt x="24" y="3"/>
                  </a:cubicBezTo>
                  <a:cubicBezTo>
                    <a:pt x="24" y="3"/>
                    <a:pt x="23" y="3"/>
                    <a:pt x="23" y="3"/>
                  </a:cubicBezTo>
                  <a:cubicBezTo>
                    <a:pt x="21" y="3"/>
                    <a:pt x="19" y="4"/>
                    <a:pt x="16" y="6"/>
                  </a:cubicBezTo>
                  <a:cubicBezTo>
                    <a:pt x="15" y="6"/>
                    <a:pt x="14" y="7"/>
                    <a:pt x="13" y="8"/>
                  </a:cubicBezTo>
                  <a:cubicBezTo>
                    <a:pt x="12" y="8"/>
                    <a:pt x="11" y="9"/>
                    <a:pt x="10" y="10"/>
                  </a:cubicBezTo>
                  <a:cubicBezTo>
                    <a:pt x="8" y="12"/>
                    <a:pt x="6" y="13"/>
                    <a:pt x="5" y="15"/>
                  </a:cubicBezTo>
                  <a:cubicBezTo>
                    <a:pt x="2" y="17"/>
                    <a:pt x="0" y="19"/>
                    <a:pt x="0" y="19"/>
                  </a:cubicBezTo>
                  <a:cubicBezTo>
                    <a:pt x="0" y="19"/>
                    <a:pt x="0" y="19"/>
                    <a:pt x="0" y="17"/>
                  </a:cubicBezTo>
                  <a:cubicBezTo>
                    <a:pt x="1" y="16"/>
                    <a:pt x="2" y="15"/>
                    <a:pt x="3" y="13"/>
                  </a:cubicBezTo>
                  <a:cubicBezTo>
                    <a:pt x="4" y="12"/>
                    <a:pt x="4" y="11"/>
                    <a:pt x="5" y="10"/>
                  </a:cubicBezTo>
                  <a:cubicBezTo>
                    <a:pt x="6" y="9"/>
                    <a:pt x="7" y="9"/>
                    <a:pt x="8" y="8"/>
                  </a:cubicBezTo>
                  <a:cubicBezTo>
                    <a:pt x="10" y="6"/>
                    <a:pt x="12" y="4"/>
                    <a:pt x="14" y="2"/>
                  </a:cubicBezTo>
                  <a:cubicBezTo>
                    <a:pt x="16" y="2"/>
                    <a:pt x="17" y="1"/>
                    <a:pt x="19" y="1"/>
                  </a:cubicBezTo>
                  <a:cubicBezTo>
                    <a:pt x="20" y="0"/>
                    <a:pt x="22" y="0"/>
                    <a:pt x="23" y="0"/>
                  </a:cubicBezTo>
                  <a:cubicBezTo>
                    <a:pt x="23" y="0"/>
                    <a:pt x="24" y="0"/>
                    <a:pt x="24" y="0"/>
                  </a:cubicBezTo>
                  <a:cubicBezTo>
                    <a:pt x="25" y="0"/>
                    <a:pt x="25" y="0"/>
                    <a:pt x="25" y="0"/>
                  </a:cubicBezTo>
                  <a:cubicBezTo>
                    <a:pt x="26" y="0"/>
                    <a:pt x="26" y="0"/>
                    <a:pt x="26" y="0"/>
                  </a:cubicBezTo>
                  <a:cubicBezTo>
                    <a:pt x="27" y="1"/>
                    <a:pt x="27" y="1"/>
                    <a:pt x="27" y="1"/>
                  </a:cubicBezTo>
                  <a:cubicBezTo>
                    <a:pt x="28" y="1"/>
                    <a:pt x="28" y="1"/>
                    <a:pt x="28" y="1"/>
                  </a:cubicBezTo>
                  <a:cubicBezTo>
                    <a:pt x="28" y="1"/>
                    <a:pt x="28" y="1"/>
                    <a:pt x="28" y="1"/>
                  </a:cubicBezTo>
                  <a:cubicBezTo>
                    <a:pt x="28" y="1"/>
                    <a:pt x="28" y="1"/>
                    <a:pt x="28" y="1"/>
                  </a:cubicBezTo>
                  <a:cubicBezTo>
                    <a:pt x="29" y="1"/>
                    <a:pt x="29" y="2"/>
                    <a:pt x="29" y="2"/>
                  </a:cubicBezTo>
                  <a:cubicBezTo>
                    <a:pt x="30" y="2"/>
                    <a:pt x="30" y="3"/>
                    <a:pt x="30" y="3"/>
                  </a:cubicBezTo>
                  <a:cubicBezTo>
                    <a:pt x="31" y="4"/>
                    <a:pt x="32" y="5"/>
                    <a:pt x="32" y="6"/>
                  </a:cubicBezTo>
                  <a:cubicBezTo>
                    <a:pt x="32" y="7"/>
                    <a:pt x="32" y="7"/>
                    <a:pt x="32" y="8"/>
                  </a:cubicBezTo>
                  <a:cubicBezTo>
                    <a:pt x="32" y="9"/>
                    <a:pt x="32" y="9"/>
                    <a:pt x="32" y="10"/>
                  </a:cubicBezTo>
                  <a:cubicBezTo>
                    <a:pt x="32" y="10"/>
                    <a:pt x="32" y="10"/>
                    <a:pt x="32" y="1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 name="îṥḻîḓe"/>
            <p:cNvSpPr/>
            <p:nvPr/>
          </p:nvSpPr>
          <p:spPr bwMode="auto">
            <a:xfrm>
              <a:off x="5819776" y="2681288"/>
              <a:ext cx="138113" cy="247650"/>
            </a:xfrm>
            <a:custGeom>
              <a:avLst/>
              <a:gdLst>
                <a:gd name="T0" fmla="*/ 1 w 48"/>
                <a:gd name="T1" fmla="*/ 1 h 86"/>
                <a:gd name="T2" fmla="*/ 46 w 48"/>
                <a:gd name="T3" fmla="*/ 0 h 86"/>
                <a:gd name="T4" fmla="*/ 48 w 48"/>
                <a:gd name="T5" fmla="*/ 71 h 86"/>
                <a:gd name="T6" fmla="*/ 25 w 48"/>
                <a:gd name="T7" fmla="*/ 85 h 86"/>
                <a:gd name="T8" fmla="*/ 0 w 48"/>
                <a:gd name="T9" fmla="*/ 71 h 86"/>
                <a:gd name="T10" fmla="*/ 1 w 48"/>
                <a:gd name="T11" fmla="*/ 1 h 86"/>
              </a:gdLst>
              <a:ahLst/>
              <a:cxnLst>
                <a:cxn ang="0">
                  <a:pos x="T0" y="T1"/>
                </a:cxn>
                <a:cxn ang="0">
                  <a:pos x="T2" y="T3"/>
                </a:cxn>
                <a:cxn ang="0">
                  <a:pos x="T4" y="T5"/>
                </a:cxn>
                <a:cxn ang="0">
                  <a:pos x="T6" y="T7"/>
                </a:cxn>
                <a:cxn ang="0">
                  <a:pos x="T8" y="T9"/>
                </a:cxn>
                <a:cxn ang="0">
                  <a:pos x="T10" y="T11"/>
                </a:cxn>
              </a:cxnLst>
              <a:rect l="0" t="0" r="r" b="b"/>
              <a:pathLst>
                <a:path w="48" h="86">
                  <a:moveTo>
                    <a:pt x="1" y="1"/>
                  </a:moveTo>
                  <a:cubicBezTo>
                    <a:pt x="46" y="0"/>
                    <a:pt x="46" y="0"/>
                    <a:pt x="46" y="0"/>
                  </a:cubicBezTo>
                  <a:cubicBezTo>
                    <a:pt x="46" y="0"/>
                    <a:pt x="48" y="71"/>
                    <a:pt x="48" y="71"/>
                  </a:cubicBezTo>
                  <a:cubicBezTo>
                    <a:pt x="48" y="71"/>
                    <a:pt x="45" y="85"/>
                    <a:pt x="25" y="85"/>
                  </a:cubicBezTo>
                  <a:cubicBezTo>
                    <a:pt x="5" y="86"/>
                    <a:pt x="0" y="71"/>
                    <a:pt x="0" y="71"/>
                  </a:cubicBezTo>
                  <a:cubicBezTo>
                    <a:pt x="0" y="71"/>
                    <a:pt x="1" y="1"/>
                    <a:pt x="1" y="1"/>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 name="îŝļîḑé"/>
            <p:cNvSpPr/>
            <p:nvPr/>
          </p:nvSpPr>
          <p:spPr bwMode="auto">
            <a:xfrm>
              <a:off x="5819776" y="2755901"/>
              <a:ext cx="138113" cy="120650"/>
            </a:xfrm>
            <a:custGeom>
              <a:avLst/>
              <a:gdLst>
                <a:gd name="T0" fmla="*/ 1 w 48"/>
                <a:gd name="T1" fmla="*/ 1 h 42"/>
                <a:gd name="T2" fmla="*/ 46 w 48"/>
                <a:gd name="T3" fmla="*/ 0 h 42"/>
                <a:gd name="T4" fmla="*/ 48 w 48"/>
                <a:gd name="T5" fmla="*/ 27 h 42"/>
                <a:gd name="T6" fmla="*/ 25 w 48"/>
                <a:gd name="T7" fmla="*/ 42 h 42"/>
                <a:gd name="T8" fmla="*/ 0 w 48"/>
                <a:gd name="T9" fmla="*/ 28 h 42"/>
                <a:gd name="T10" fmla="*/ 1 w 48"/>
                <a:gd name="T11" fmla="*/ 1 h 42"/>
              </a:gdLst>
              <a:ahLst/>
              <a:cxnLst>
                <a:cxn ang="0">
                  <a:pos x="T0" y="T1"/>
                </a:cxn>
                <a:cxn ang="0">
                  <a:pos x="T2" y="T3"/>
                </a:cxn>
                <a:cxn ang="0">
                  <a:pos x="T4" y="T5"/>
                </a:cxn>
                <a:cxn ang="0">
                  <a:pos x="T6" y="T7"/>
                </a:cxn>
                <a:cxn ang="0">
                  <a:pos x="T8" y="T9"/>
                </a:cxn>
                <a:cxn ang="0">
                  <a:pos x="T10" y="T11"/>
                </a:cxn>
              </a:cxnLst>
              <a:rect l="0" t="0" r="r" b="b"/>
              <a:pathLst>
                <a:path w="48" h="42">
                  <a:moveTo>
                    <a:pt x="1" y="1"/>
                  </a:moveTo>
                  <a:cubicBezTo>
                    <a:pt x="46" y="0"/>
                    <a:pt x="46" y="0"/>
                    <a:pt x="46" y="0"/>
                  </a:cubicBezTo>
                  <a:cubicBezTo>
                    <a:pt x="46" y="0"/>
                    <a:pt x="48" y="27"/>
                    <a:pt x="48" y="27"/>
                  </a:cubicBezTo>
                  <a:cubicBezTo>
                    <a:pt x="48" y="27"/>
                    <a:pt x="45" y="41"/>
                    <a:pt x="25" y="42"/>
                  </a:cubicBezTo>
                  <a:cubicBezTo>
                    <a:pt x="5" y="42"/>
                    <a:pt x="0" y="28"/>
                    <a:pt x="0" y="28"/>
                  </a:cubicBezTo>
                  <a:cubicBezTo>
                    <a:pt x="0" y="27"/>
                    <a:pt x="1" y="1"/>
                    <a:pt x="1" y="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9" name="ï$lídê"/>
            <p:cNvSpPr/>
            <p:nvPr/>
          </p:nvSpPr>
          <p:spPr bwMode="auto">
            <a:xfrm>
              <a:off x="5819776" y="2719388"/>
              <a:ext cx="134938" cy="63500"/>
            </a:xfrm>
            <a:custGeom>
              <a:avLst/>
              <a:gdLst>
                <a:gd name="T0" fmla="*/ 1 w 47"/>
                <a:gd name="T1" fmla="*/ 1 h 22"/>
                <a:gd name="T2" fmla="*/ 46 w 47"/>
                <a:gd name="T3" fmla="*/ 0 h 22"/>
                <a:gd name="T4" fmla="*/ 47 w 47"/>
                <a:gd name="T5" fmla="*/ 17 h 22"/>
                <a:gd name="T6" fmla="*/ 33 w 47"/>
                <a:gd name="T7" fmla="*/ 20 h 22"/>
                <a:gd name="T8" fmla="*/ 0 w 47"/>
                <a:gd name="T9" fmla="*/ 18 h 22"/>
                <a:gd name="T10" fmla="*/ 1 w 47"/>
                <a:gd name="T11" fmla="*/ 1 h 22"/>
              </a:gdLst>
              <a:ahLst/>
              <a:cxnLst>
                <a:cxn ang="0">
                  <a:pos x="T0" y="T1"/>
                </a:cxn>
                <a:cxn ang="0">
                  <a:pos x="T2" y="T3"/>
                </a:cxn>
                <a:cxn ang="0">
                  <a:pos x="T4" y="T5"/>
                </a:cxn>
                <a:cxn ang="0">
                  <a:pos x="T6" y="T7"/>
                </a:cxn>
                <a:cxn ang="0">
                  <a:pos x="T8" y="T9"/>
                </a:cxn>
                <a:cxn ang="0">
                  <a:pos x="T10" y="T11"/>
                </a:cxn>
              </a:cxnLst>
              <a:rect l="0" t="0" r="r" b="b"/>
              <a:pathLst>
                <a:path w="47" h="22">
                  <a:moveTo>
                    <a:pt x="1" y="1"/>
                  </a:moveTo>
                  <a:cubicBezTo>
                    <a:pt x="46" y="0"/>
                    <a:pt x="46" y="0"/>
                    <a:pt x="46" y="0"/>
                  </a:cubicBezTo>
                  <a:cubicBezTo>
                    <a:pt x="46" y="0"/>
                    <a:pt x="46" y="9"/>
                    <a:pt x="47" y="17"/>
                  </a:cubicBezTo>
                  <a:cubicBezTo>
                    <a:pt x="47" y="18"/>
                    <a:pt x="34" y="20"/>
                    <a:pt x="33" y="20"/>
                  </a:cubicBezTo>
                  <a:cubicBezTo>
                    <a:pt x="22" y="22"/>
                    <a:pt x="11" y="21"/>
                    <a:pt x="0" y="18"/>
                  </a:cubicBezTo>
                  <a:cubicBezTo>
                    <a:pt x="0" y="10"/>
                    <a:pt x="1" y="1"/>
                    <a:pt x="1" y="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0" name="íṣ1iďé"/>
            <p:cNvSpPr/>
            <p:nvPr/>
          </p:nvSpPr>
          <p:spPr bwMode="auto">
            <a:xfrm>
              <a:off x="5568951" y="2116138"/>
              <a:ext cx="685800" cy="603250"/>
            </a:xfrm>
            <a:custGeom>
              <a:avLst/>
              <a:gdLst>
                <a:gd name="T0" fmla="*/ 0 w 238"/>
                <a:gd name="T1" fmla="*/ 108 h 210"/>
                <a:gd name="T2" fmla="*/ 110 w 238"/>
                <a:gd name="T3" fmla="*/ 209 h 210"/>
                <a:gd name="T4" fmla="*/ 218 w 238"/>
                <a:gd name="T5" fmla="*/ 106 h 210"/>
                <a:gd name="T6" fmla="*/ 108 w 238"/>
                <a:gd name="T7" fmla="*/ 5 h 210"/>
                <a:gd name="T8" fmla="*/ 0 w 238"/>
                <a:gd name="T9" fmla="*/ 108 h 210"/>
              </a:gdLst>
              <a:ahLst/>
              <a:cxnLst>
                <a:cxn ang="0">
                  <a:pos x="T0" y="T1"/>
                </a:cxn>
                <a:cxn ang="0">
                  <a:pos x="T2" y="T3"/>
                </a:cxn>
                <a:cxn ang="0">
                  <a:pos x="T4" y="T5"/>
                </a:cxn>
                <a:cxn ang="0">
                  <a:pos x="T6" y="T7"/>
                </a:cxn>
                <a:cxn ang="0">
                  <a:pos x="T8" y="T9"/>
                </a:cxn>
              </a:cxnLst>
              <a:rect l="0" t="0" r="r" b="b"/>
              <a:pathLst>
                <a:path w="238" h="210">
                  <a:moveTo>
                    <a:pt x="0" y="108"/>
                  </a:moveTo>
                  <a:cubicBezTo>
                    <a:pt x="1" y="165"/>
                    <a:pt x="50" y="210"/>
                    <a:pt x="110" y="209"/>
                  </a:cubicBezTo>
                  <a:cubicBezTo>
                    <a:pt x="171" y="208"/>
                    <a:pt x="208" y="161"/>
                    <a:pt x="218" y="106"/>
                  </a:cubicBezTo>
                  <a:cubicBezTo>
                    <a:pt x="238" y="0"/>
                    <a:pt x="168" y="5"/>
                    <a:pt x="108" y="5"/>
                  </a:cubicBezTo>
                  <a:cubicBezTo>
                    <a:pt x="48" y="6"/>
                    <a:pt x="0" y="52"/>
                    <a:pt x="0" y="108"/>
                  </a:cubicBezTo>
                  <a:close/>
                </a:path>
              </a:pathLst>
            </a:custGeom>
            <a:solidFill>
              <a:srgbClr val="3E15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1" name="íṩlïḑê"/>
            <p:cNvSpPr/>
            <p:nvPr/>
          </p:nvSpPr>
          <p:spPr bwMode="auto">
            <a:xfrm>
              <a:off x="5600701" y="2187576"/>
              <a:ext cx="555625" cy="600075"/>
            </a:xfrm>
            <a:custGeom>
              <a:avLst/>
              <a:gdLst>
                <a:gd name="T0" fmla="*/ 1 w 193"/>
                <a:gd name="T1" fmla="*/ 82 h 209"/>
                <a:gd name="T2" fmla="*/ 46 w 193"/>
                <a:gd name="T3" fmla="*/ 8 h 209"/>
                <a:gd name="T4" fmla="*/ 95 w 193"/>
                <a:gd name="T5" fmla="*/ 0 h 209"/>
                <a:gd name="T6" fmla="*/ 146 w 193"/>
                <a:gd name="T7" fmla="*/ 7 h 209"/>
                <a:gd name="T8" fmla="*/ 173 w 193"/>
                <a:gd name="T9" fmla="*/ 61 h 209"/>
                <a:gd name="T10" fmla="*/ 192 w 193"/>
                <a:gd name="T11" fmla="*/ 80 h 209"/>
                <a:gd name="T12" fmla="*/ 193 w 193"/>
                <a:gd name="T13" fmla="*/ 99 h 209"/>
                <a:gd name="T14" fmla="*/ 186 w 193"/>
                <a:gd name="T15" fmla="*/ 142 h 209"/>
                <a:gd name="T16" fmla="*/ 157 w 193"/>
                <a:gd name="T17" fmla="*/ 186 h 209"/>
                <a:gd name="T18" fmla="*/ 130 w 193"/>
                <a:gd name="T19" fmla="*/ 201 h 209"/>
                <a:gd name="T20" fmla="*/ 82 w 193"/>
                <a:gd name="T21" fmla="*/ 206 h 209"/>
                <a:gd name="T22" fmla="*/ 50 w 193"/>
                <a:gd name="T23" fmla="*/ 195 h 209"/>
                <a:gd name="T24" fmla="*/ 13 w 193"/>
                <a:gd name="T25" fmla="*/ 154 h 209"/>
                <a:gd name="T26" fmla="*/ 1 w 193"/>
                <a:gd name="T27" fmla="*/ 108 h 209"/>
                <a:gd name="T28" fmla="*/ 1 w 193"/>
                <a:gd name="T29" fmla="*/ 83 h 209"/>
                <a:gd name="T30" fmla="*/ 1 w 193"/>
                <a:gd name="T31" fmla="*/ 8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209">
                  <a:moveTo>
                    <a:pt x="1" y="82"/>
                  </a:moveTo>
                  <a:cubicBezTo>
                    <a:pt x="2" y="51"/>
                    <a:pt x="15" y="21"/>
                    <a:pt x="46" y="8"/>
                  </a:cubicBezTo>
                  <a:cubicBezTo>
                    <a:pt x="61" y="2"/>
                    <a:pt x="79" y="0"/>
                    <a:pt x="95" y="0"/>
                  </a:cubicBezTo>
                  <a:cubicBezTo>
                    <a:pt x="112" y="0"/>
                    <a:pt x="130" y="1"/>
                    <a:pt x="146" y="7"/>
                  </a:cubicBezTo>
                  <a:cubicBezTo>
                    <a:pt x="174" y="18"/>
                    <a:pt x="170" y="32"/>
                    <a:pt x="173" y="61"/>
                  </a:cubicBezTo>
                  <a:cubicBezTo>
                    <a:pt x="173" y="64"/>
                    <a:pt x="192" y="77"/>
                    <a:pt x="192" y="80"/>
                  </a:cubicBezTo>
                  <a:cubicBezTo>
                    <a:pt x="193" y="86"/>
                    <a:pt x="193" y="93"/>
                    <a:pt x="193" y="99"/>
                  </a:cubicBezTo>
                  <a:cubicBezTo>
                    <a:pt x="193" y="114"/>
                    <a:pt x="190" y="128"/>
                    <a:pt x="186" y="142"/>
                  </a:cubicBezTo>
                  <a:cubicBezTo>
                    <a:pt x="180" y="159"/>
                    <a:pt x="171" y="175"/>
                    <a:pt x="157" y="186"/>
                  </a:cubicBezTo>
                  <a:cubicBezTo>
                    <a:pt x="149" y="193"/>
                    <a:pt x="140" y="198"/>
                    <a:pt x="130" y="201"/>
                  </a:cubicBezTo>
                  <a:cubicBezTo>
                    <a:pt x="114" y="207"/>
                    <a:pt x="99" y="209"/>
                    <a:pt x="82" y="206"/>
                  </a:cubicBezTo>
                  <a:cubicBezTo>
                    <a:pt x="71" y="204"/>
                    <a:pt x="60" y="201"/>
                    <a:pt x="50" y="195"/>
                  </a:cubicBezTo>
                  <a:cubicBezTo>
                    <a:pt x="33" y="186"/>
                    <a:pt x="21" y="171"/>
                    <a:pt x="13" y="154"/>
                  </a:cubicBezTo>
                  <a:cubicBezTo>
                    <a:pt x="6" y="140"/>
                    <a:pt x="3" y="124"/>
                    <a:pt x="1" y="108"/>
                  </a:cubicBezTo>
                  <a:cubicBezTo>
                    <a:pt x="1" y="100"/>
                    <a:pt x="0" y="91"/>
                    <a:pt x="1" y="83"/>
                  </a:cubicBezTo>
                  <a:cubicBezTo>
                    <a:pt x="1" y="82"/>
                    <a:pt x="1" y="82"/>
                    <a:pt x="1" y="82"/>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2" name="íslïdê"/>
            <p:cNvSpPr/>
            <p:nvPr/>
          </p:nvSpPr>
          <p:spPr bwMode="auto">
            <a:xfrm>
              <a:off x="5857876" y="2454276"/>
              <a:ext cx="114300" cy="169863"/>
            </a:xfrm>
            <a:custGeom>
              <a:avLst/>
              <a:gdLst>
                <a:gd name="T0" fmla="*/ 20 w 40"/>
                <a:gd name="T1" fmla="*/ 2 h 59"/>
                <a:gd name="T2" fmla="*/ 22 w 40"/>
                <a:gd name="T3" fmla="*/ 21 h 59"/>
                <a:gd name="T4" fmla="*/ 9 w 40"/>
                <a:gd name="T5" fmla="*/ 39 h 59"/>
                <a:gd name="T6" fmla="*/ 11 w 40"/>
                <a:gd name="T7" fmla="*/ 0 h 59"/>
                <a:gd name="T8" fmla="*/ 20 w 40"/>
                <a:gd name="T9" fmla="*/ 2 h 59"/>
              </a:gdLst>
              <a:ahLst/>
              <a:cxnLst>
                <a:cxn ang="0">
                  <a:pos x="T0" y="T1"/>
                </a:cxn>
                <a:cxn ang="0">
                  <a:pos x="T2" y="T3"/>
                </a:cxn>
                <a:cxn ang="0">
                  <a:pos x="T4" y="T5"/>
                </a:cxn>
                <a:cxn ang="0">
                  <a:pos x="T6" y="T7"/>
                </a:cxn>
                <a:cxn ang="0">
                  <a:pos x="T8" y="T9"/>
                </a:cxn>
              </a:cxnLst>
              <a:rect l="0" t="0" r="r" b="b"/>
              <a:pathLst>
                <a:path w="40" h="59">
                  <a:moveTo>
                    <a:pt x="20" y="2"/>
                  </a:moveTo>
                  <a:cubicBezTo>
                    <a:pt x="20" y="2"/>
                    <a:pt x="13" y="20"/>
                    <a:pt x="22" y="21"/>
                  </a:cubicBezTo>
                  <a:cubicBezTo>
                    <a:pt x="40" y="22"/>
                    <a:pt x="31" y="59"/>
                    <a:pt x="9" y="39"/>
                  </a:cubicBezTo>
                  <a:cubicBezTo>
                    <a:pt x="0" y="31"/>
                    <a:pt x="11" y="0"/>
                    <a:pt x="11" y="0"/>
                  </a:cubicBezTo>
                  <a:lnTo>
                    <a:pt x="20" y="2"/>
                  </a:lnTo>
                  <a:close/>
                </a:path>
              </a:pathLst>
            </a:custGeom>
            <a:solidFill>
              <a:srgbClr val="F484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3" name="íṡļíďe"/>
            <p:cNvSpPr/>
            <p:nvPr/>
          </p:nvSpPr>
          <p:spPr bwMode="auto">
            <a:xfrm>
              <a:off x="5759451" y="2589213"/>
              <a:ext cx="195263" cy="133350"/>
            </a:xfrm>
            <a:custGeom>
              <a:avLst/>
              <a:gdLst>
                <a:gd name="T0" fmla="*/ 68 w 68"/>
                <a:gd name="T1" fmla="*/ 14 h 46"/>
                <a:gd name="T2" fmla="*/ 15 w 68"/>
                <a:gd name="T3" fmla="*/ 0 h 46"/>
                <a:gd name="T4" fmla="*/ 39 w 68"/>
                <a:gd name="T5" fmla="*/ 43 h 46"/>
                <a:gd name="T6" fmla="*/ 68 w 68"/>
                <a:gd name="T7" fmla="*/ 14 h 46"/>
              </a:gdLst>
              <a:ahLst/>
              <a:cxnLst>
                <a:cxn ang="0">
                  <a:pos x="T0" y="T1"/>
                </a:cxn>
                <a:cxn ang="0">
                  <a:pos x="T2" y="T3"/>
                </a:cxn>
                <a:cxn ang="0">
                  <a:pos x="T4" y="T5"/>
                </a:cxn>
                <a:cxn ang="0">
                  <a:pos x="T6" y="T7"/>
                </a:cxn>
              </a:cxnLst>
              <a:rect l="0" t="0" r="r" b="b"/>
              <a:pathLst>
                <a:path w="68" h="46">
                  <a:moveTo>
                    <a:pt x="68" y="14"/>
                  </a:moveTo>
                  <a:cubicBezTo>
                    <a:pt x="68" y="14"/>
                    <a:pt x="32" y="20"/>
                    <a:pt x="15" y="0"/>
                  </a:cubicBezTo>
                  <a:cubicBezTo>
                    <a:pt x="15" y="0"/>
                    <a:pt x="0" y="38"/>
                    <a:pt x="39" y="43"/>
                  </a:cubicBezTo>
                  <a:cubicBezTo>
                    <a:pt x="63" y="46"/>
                    <a:pt x="68" y="14"/>
                    <a:pt x="68" y="14"/>
                  </a:cubicBezTo>
                  <a:close/>
                </a:path>
              </a:pathLst>
            </a:custGeom>
            <a:solidFill>
              <a:srgbClr val="B431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4" name="ïṣḻîḋê"/>
            <p:cNvSpPr/>
            <p:nvPr/>
          </p:nvSpPr>
          <p:spPr bwMode="auto">
            <a:xfrm>
              <a:off x="5794376" y="2624138"/>
              <a:ext cx="123825" cy="92075"/>
            </a:xfrm>
            <a:custGeom>
              <a:avLst/>
              <a:gdLst>
                <a:gd name="T0" fmla="*/ 43 w 43"/>
                <a:gd name="T1" fmla="*/ 26 h 32"/>
                <a:gd name="T2" fmla="*/ 27 w 43"/>
                <a:gd name="T3" fmla="*/ 31 h 32"/>
                <a:gd name="T4" fmla="*/ 8 w 43"/>
                <a:gd name="T5" fmla="*/ 23 h 32"/>
                <a:gd name="T6" fmla="*/ 5 w 43"/>
                <a:gd name="T7" fmla="*/ 20 h 32"/>
                <a:gd name="T8" fmla="*/ 5 w 43"/>
                <a:gd name="T9" fmla="*/ 20 h 32"/>
                <a:gd name="T10" fmla="*/ 5 w 43"/>
                <a:gd name="T11" fmla="*/ 20 h 32"/>
                <a:gd name="T12" fmla="*/ 0 w 43"/>
                <a:gd name="T13" fmla="*/ 6 h 32"/>
                <a:gd name="T14" fmla="*/ 43 w 43"/>
                <a:gd name="T15" fmla="*/ 2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2">
                  <a:moveTo>
                    <a:pt x="43" y="26"/>
                  </a:moveTo>
                  <a:cubicBezTo>
                    <a:pt x="39" y="30"/>
                    <a:pt x="34" y="32"/>
                    <a:pt x="27" y="31"/>
                  </a:cubicBezTo>
                  <a:cubicBezTo>
                    <a:pt x="18" y="30"/>
                    <a:pt x="12" y="27"/>
                    <a:pt x="8" y="23"/>
                  </a:cubicBezTo>
                  <a:cubicBezTo>
                    <a:pt x="7" y="22"/>
                    <a:pt x="6" y="21"/>
                    <a:pt x="5" y="20"/>
                  </a:cubicBezTo>
                  <a:cubicBezTo>
                    <a:pt x="5" y="20"/>
                    <a:pt x="5" y="20"/>
                    <a:pt x="5" y="20"/>
                  </a:cubicBezTo>
                  <a:cubicBezTo>
                    <a:pt x="5" y="20"/>
                    <a:pt x="5" y="20"/>
                    <a:pt x="5" y="20"/>
                  </a:cubicBezTo>
                  <a:cubicBezTo>
                    <a:pt x="2" y="15"/>
                    <a:pt x="0" y="11"/>
                    <a:pt x="0" y="6"/>
                  </a:cubicBezTo>
                  <a:cubicBezTo>
                    <a:pt x="22" y="0"/>
                    <a:pt x="37" y="17"/>
                    <a:pt x="43" y="26"/>
                  </a:cubicBezTo>
                  <a:close/>
                </a:path>
              </a:pathLst>
            </a:custGeom>
            <a:solidFill>
              <a:srgbClr val="F057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5" name="íSľîḑe"/>
            <p:cNvSpPr/>
            <p:nvPr/>
          </p:nvSpPr>
          <p:spPr bwMode="auto">
            <a:xfrm>
              <a:off x="5816601" y="2603501"/>
              <a:ext cx="138113" cy="52388"/>
            </a:xfrm>
            <a:custGeom>
              <a:avLst/>
              <a:gdLst>
                <a:gd name="T0" fmla="*/ 48 w 48"/>
                <a:gd name="T1" fmla="*/ 9 h 18"/>
                <a:gd name="T2" fmla="*/ 48 w 48"/>
                <a:gd name="T3" fmla="*/ 9 h 18"/>
                <a:gd name="T4" fmla="*/ 47 w 48"/>
                <a:gd name="T5" fmla="*/ 10 h 18"/>
                <a:gd name="T6" fmla="*/ 29 w 48"/>
                <a:gd name="T7" fmla="*/ 18 h 18"/>
                <a:gd name="T8" fmla="*/ 13 w 48"/>
                <a:gd name="T9" fmla="*/ 14 h 18"/>
                <a:gd name="T10" fmla="*/ 4 w 48"/>
                <a:gd name="T11" fmla="*/ 9 h 18"/>
                <a:gd name="T12" fmla="*/ 0 w 48"/>
                <a:gd name="T13" fmla="*/ 0 h 18"/>
                <a:gd name="T14" fmla="*/ 48 w 48"/>
                <a:gd name="T15" fmla="*/ 9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8">
                  <a:moveTo>
                    <a:pt x="48" y="9"/>
                  </a:moveTo>
                  <a:cubicBezTo>
                    <a:pt x="48" y="9"/>
                    <a:pt x="48" y="9"/>
                    <a:pt x="48" y="9"/>
                  </a:cubicBezTo>
                  <a:cubicBezTo>
                    <a:pt x="48" y="9"/>
                    <a:pt x="47" y="10"/>
                    <a:pt x="47" y="10"/>
                  </a:cubicBezTo>
                  <a:cubicBezTo>
                    <a:pt x="44" y="11"/>
                    <a:pt x="37" y="18"/>
                    <a:pt x="29" y="18"/>
                  </a:cubicBezTo>
                  <a:cubicBezTo>
                    <a:pt x="23" y="18"/>
                    <a:pt x="18" y="16"/>
                    <a:pt x="13" y="14"/>
                  </a:cubicBezTo>
                  <a:cubicBezTo>
                    <a:pt x="10" y="13"/>
                    <a:pt x="7" y="11"/>
                    <a:pt x="4" y="9"/>
                  </a:cubicBezTo>
                  <a:cubicBezTo>
                    <a:pt x="2" y="7"/>
                    <a:pt x="0" y="3"/>
                    <a:pt x="0" y="0"/>
                  </a:cubicBezTo>
                  <a:cubicBezTo>
                    <a:pt x="18" y="14"/>
                    <a:pt x="48" y="9"/>
                    <a:pt x="48"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6" name="îśļiḋe"/>
            <p:cNvSpPr/>
            <p:nvPr/>
          </p:nvSpPr>
          <p:spPr bwMode="auto">
            <a:xfrm>
              <a:off x="5776913" y="2584451"/>
              <a:ext cx="184150" cy="134938"/>
            </a:xfrm>
            <a:custGeom>
              <a:avLst/>
              <a:gdLst>
                <a:gd name="T0" fmla="*/ 33 w 64"/>
                <a:gd name="T1" fmla="*/ 47 h 47"/>
                <a:gd name="T2" fmla="*/ 8 w 64"/>
                <a:gd name="T3" fmla="*/ 33 h 47"/>
                <a:gd name="T4" fmla="*/ 7 w 64"/>
                <a:gd name="T5" fmla="*/ 1 h 47"/>
                <a:gd name="T6" fmla="*/ 8 w 64"/>
                <a:gd name="T7" fmla="*/ 0 h 47"/>
                <a:gd name="T8" fmla="*/ 10 w 64"/>
                <a:gd name="T9" fmla="*/ 0 h 47"/>
                <a:gd name="T10" fmla="*/ 61 w 64"/>
                <a:gd name="T11" fmla="*/ 14 h 47"/>
                <a:gd name="T12" fmla="*/ 63 w 64"/>
                <a:gd name="T13" fmla="*/ 15 h 47"/>
                <a:gd name="T14" fmla="*/ 63 w 64"/>
                <a:gd name="T15" fmla="*/ 16 h 47"/>
                <a:gd name="T16" fmla="*/ 36 w 64"/>
                <a:gd name="T17" fmla="*/ 47 h 47"/>
                <a:gd name="T18" fmla="*/ 33 w 64"/>
                <a:gd name="T19" fmla="*/ 47 h 47"/>
                <a:gd name="T20" fmla="*/ 9 w 64"/>
                <a:gd name="T21" fmla="*/ 5 h 47"/>
                <a:gd name="T22" fmla="*/ 12 w 64"/>
                <a:gd name="T23" fmla="*/ 31 h 47"/>
                <a:gd name="T24" fmla="*/ 33 w 64"/>
                <a:gd name="T25" fmla="*/ 43 h 47"/>
                <a:gd name="T26" fmla="*/ 59 w 64"/>
                <a:gd name="T27" fmla="*/ 18 h 47"/>
                <a:gd name="T28" fmla="*/ 9 w 64"/>
                <a:gd name="T29"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47">
                  <a:moveTo>
                    <a:pt x="33" y="47"/>
                  </a:moveTo>
                  <a:cubicBezTo>
                    <a:pt x="21" y="45"/>
                    <a:pt x="13" y="41"/>
                    <a:pt x="8" y="33"/>
                  </a:cubicBezTo>
                  <a:cubicBezTo>
                    <a:pt x="0" y="20"/>
                    <a:pt x="6" y="2"/>
                    <a:pt x="7" y="1"/>
                  </a:cubicBezTo>
                  <a:cubicBezTo>
                    <a:pt x="7" y="0"/>
                    <a:pt x="8" y="0"/>
                    <a:pt x="8" y="0"/>
                  </a:cubicBezTo>
                  <a:cubicBezTo>
                    <a:pt x="9" y="0"/>
                    <a:pt x="10" y="0"/>
                    <a:pt x="10" y="0"/>
                  </a:cubicBezTo>
                  <a:cubicBezTo>
                    <a:pt x="26" y="20"/>
                    <a:pt x="61" y="14"/>
                    <a:pt x="61" y="14"/>
                  </a:cubicBezTo>
                  <a:cubicBezTo>
                    <a:pt x="62" y="14"/>
                    <a:pt x="62" y="14"/>
                    <a:pt x="63" y="15"/>
                  </a:cubicBezTo>
                  <a:cubicBezTo>
                    <a:pt x="63" y="15"/>
                    <a:pt x="64" y="16"/>
                    <a:pt x="63" y="16"/>
                  </a:cubicBezTo>
                  <a:cubicBezTo>
                    <a:pt x="63" y="17"/>
                    <a:pt x="59" y="47"/>
                    <a:pt x="36" y="47"/>
                  </a:cubicBezTo>
                  <a:cubicBezTo>
                    <a:pt x="35" y="47"/>
                    <a:pt x="34" y="47"/>
                    <a:pt x="33" y="47"/>
                  </a:cubicBezTo>
                  <a:close/>
                  <a:moveTo>
                    <a:pt x="9" y="5"/>
                  </a:moveTo>
                  <a:cubicBezTo>
                    <a:pt x="8" y="11"/>
                    <a:pt x="6" y="23"/>
                    <a:pt x="12" y="31"/>
                  </a:cubicBezTo>
                  <a:cubicBezTo>
                    <a:pt x="16" y="38"/>
                    <a:pt x="23" y="42"/>
                    <a:pt x="33" y="43"/>
                  </a:cubicBezTo>
                  <a:cubicBezTo>
                    <a:pt x="52" y="45"/>
                    <a:pt x="58" y="26"/>
                    <a:pt x="59" y="18"/>
                  </a:cubicBezTo>
                  <a:cubicBezTo>
                    <a:pt x="51" y="19"/>
                    <a:pt x="25" y="21"/>
                    <a:pt x="9" y="5"/>
                  </a:cubicBezTo>
                  <a:close/>
                </a:path>
              </a:pathLst>
            </a:custGeom>
            <a:solidFill>
              <a:srgbClr val="F05B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7" name="ïṧlïḋè"/>
            <p:cNvSpPr/>
            <p:nvPr/>
          </p:nvSpPr>
          <p:spPr bwMode="auto">
            <a:xfrm>
              <a:off x="5961063" y="2386013"/>
              <a:ext cx="117475" cy="34925"/>
            </a:xfrm>
            <a:custGeom>
              <a:avLst/>
              <a:gdLst>
                <a:gd name="T0" fmla="*/ 41 w 41"/>
                <a:gd name="T1" fmla="*/ 12 h 12"/>
                <a:gd name="T2" fmla="*/ 40 w 41"/>
                <a:gd name="T3" fmla="*/ 10 h 12"/>
                <a:gd name="T4" fmla="*/ 38 w 41"/>
                <a:gd name="T5" fmla="*/ 9 h 12"/>
                <a:gd name="T6" fmla="*/ 36 w 41"/>
                <a:gd name="T7" fmla="*/ 7 h 12"/>
                <a:gd name="T8" fmla="*/ 33 w 41"/>
                <a:gd name="T9" fmla="*/ 5 h 12"/>
                <a:gd name="T10" fmla="*/ 30 w 41"/>
                <a:gd name="T11" fmla="*/ 3 h 12"/>
                <a:gd name="T12" fmla="*/ 26 w 41"/>
                <a:gd name="T13" fmla="*/ 2 h 12"/>
                <a:gd name="T14" fmla="*/ 22 w 41"/>
                <a:gd name="T15" fmla="*/ 1 h 12"/>
                <a:gd name="T16" fmla="*/ 18 w 41"/>
                <a:gd name="T17" fmla="*/ 0 h 12"/>
                <a:gd name="T18" fmla="*/ 14 w 41"/>
                <a:gd name="T19" fmla="*/ 0 h 12"/>
                <a:gd name="T20" fmla="*/ 10 w 41"/>
                <a:gd name="T21" fmla="*/ 0 h 12"/>
                <a:gd name="T22" fmla="*/ 6 w 41"/>
                <a:gd name="T23" fmla="*/ 1 h 12"/>
                <a:gd name="T24" fmla="*/ 4 w 41"/>
                <a:gd name="T25" fmla="*/ 2 h 12"/>
                <a:gd name="T26" fmla="*/ 2 w 41"/>
                <a:gd name="T27" fmla="*/ 2 h 12"/>
                <a:gd name="T28" fmla="*/ 0 w 41"/>
                <a:gd name="T29" fmla="*/ 3 h 12"/>
                <a:gd name="T30" fmla="*/ 2 w 41"/>
                <a:gd name="T31" fmla="*/ 3 h 12"/>
                <a:gd name="T32" fmla="*/ 4 w 41"/>
                <a:gd name="T33" fmla="*/ 3 h 12"/>
                <a:gd name="T34" fmla="*/ 7 w 41"/>
                <a:gd name="T35" fmla="*/ 4 h 12"/>
                <a:gd name="T36" fmla="*/ 10 w 41"/>
                <a:gd name="T37" fmla="*/ 4 h 12"/>
                <a:gd name="T38" fmla="*/ 13 w 41"/>
                <a:gd name="T39" fmla="*/ 4 h 12"/>
                <a:gd name="T40" fmla="*/ 17 w 41"/>
                <a:gd name="T41" fmla="*/ 5 h 12"/>
                <a:gd name="T42" fmla="*/ 21 w 41"/>
                <a:gd name="T43" fmla="*/ 5 h 12"/>
                <a:gd name="T44" fmla="*/ 23 w 41"/>
                <a:gd name="T45" fmla="*/ 6 h 12"/>
                <a:gd name="T46" fmla="*/ 25 w 41"/>
                <a:gd name="T47" fmla="*/ 6 h 12"/>
                <a:gd name="T48" fmla="*/ 27 w 41"/>
                <a:gd name="T49" fmla="*/ 7 h 12"/>
                <a:gd name="T50" fmla="*/ 28 w 41"/>
                <a:gd name="T51" fmla="*/ 7 h 12"/>
                <a:gd name="T52" fmla="*/ 32 w 41"/>
                <a:gd name="T53" fmla="*/ 8 h 12"/>
                <a:gd name="T54" fmla="*/ 33 w 41"/>
                <a:gd name="T55" fmla="*/ 9 h 12"/>
                <a:gd name="T56" fmla="*/ 35 w 41"/>
                <a:gd name="T57" fmla="*/ 9 h 12"/>
                <a:gd name="T58" fmla="*/ 37 w 41"/>
                <a:gd name="T59" fmla="*/ 10 h 12"/>
                <a:gd name="T60" fmla="*/ 39 w 41"/>
                <a:gd name="T61" fmla="*/ 11 h 12"/>
                <a:gd name="T62" fmla="*/ 40 w 41"/>
                <a:gd name="T63" fmla="*/ 12 h 12"/>
                <a:gd name="T64" fmla="*/ 41 w 41"/>
                <a:gd name="T6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12">
                  <a:moveTo>
                    <a:pt x="41" y="12"/>
                  </a:moveTo>
                  <a:cubicBezTo>
                    <a:pt x="41" y="12"/>
                    <a:pt x="41" y="11"/>
                    <a:pt x="40" y="10"/>
                  </a:cubicBezTo>
                  <a:cubicBezTo>
                    <a:pt x="39" y="10"/>
                    <a:pt x="39" y="9"/>
                    <a:pt x="38" y="9"/>
                  </a:cubicBezTo>
                  <a:cubicBezTo>
                    <a:pt x="38" y="8"/>
                    <a:pt x="37" y="7"/>
                    <a:pt x="36" y="7"/>
                  </a:cubicBezTo>
                  <a:cubicBezTo>
                    <a:pt x="35" y="6"/>
                    <a:pt x="34" y="6"/>
                    <a:pt x="33" y="5"/>
                  </a:cubicBezTo>
                  <a:cubicBezTo>
                    <a:pt x="32" y="4"/>
                    <a:pt x="31" y="4"/>
                    <a:pt x="30" y="3"/>
                  </a:cubicBezTo>
                  <a:cubicBezTo>
                    <a:pt x="29" y="3"/>
                    <a:pt x="27" y="2"/>
                    <a:pt x="26" y="2"/>
                  </a:cubicBezTo>
                  <a:cubicBezTo>
                    <a:pt x="25" y="1"/>
                    <a:pt x="23" y="1"/>
                    <a:pt x="22" y="1"/>
                  </a:cubicBezTo>
                  <a:cubicBezTo>
                    <a:pt x="21" y="0"/>
                    <a:pt x="19" y="0"/>
                    <a:pt x="18" y="0"/>
                  </a:cubicBezTo>
                  <a:cubicBezTo>
                    <a:pt x="16" y="0"/>
                    <a:pt x="15" y="0"/>
                    <a:pt x="14" y="0"/>
                  </a:cubicBezTo>
                  <a:cubicBezTo>
                    <a:pt x="12" y="0"/>
                    <a:pt x="11" y="0"/>
                    <a:pt x="10" y="0"/>
                  </a:cubicBezTo>
                  <a:cubicBezTo>
                    <a:pt x="9" y="0"/>
                    <a:pt x="8" y="1"/>
                    <a:pt x="6" y="1"/>
                  </a:cubicBezTo>
                  <a:cubicBezTo>
                    <a:pt x="5" y="1"/>
                    <a:pt x="5" y="1"/>
                    <a:pt x="4" y="2"/>
                  </a:cubicBezTo>
                  <a:cubicBezTo>
                    <a:pt x="3" y="2"/>
                    <a:pt x="2" y="2"/>
                    <a:pt x="2" y="2"/>
                  </a:cubicBezTo>
                  <a:cubicBezTo>
                    <a:pt x="0" y="3"/>
                    <a:pt x="0" y="3"/>
                    <a:pt x="0" y="3"/>
                  </a:cubicBezTo>
                  <a:cubicBezTo>
                    <a:pt x="0" y="3"/>
                    <a:pt x="1" y="3"/>
                    <a:pt x="2" y="3"/>
                  </a:cubicBezTo>
                  <a:cubicBezTo>
                    <a:pt x="2" y="3"/>
                    <a:pt x="3" y="3"/>
                    <a:pt x="4" y="3"/>
                  </a:cubicBezTo>
                  <a:cubicBezTo>
                    <a:pt x="5" y="3"/>
                    <a:pt x="6" y="3"/>
                    <a:pt x="7" y="4"/>
                  </a:cubicBezTo>
                  <a:cubicBezTo>
                    <a:pt x="8" y="4"/>
                    <a:pt x="9" y="4"/>
                    <a:pt x="10" y="4"/>
                  </a:cubicBezTo>
                  <a:cubicBezTo>
                    <a:pt x="11" y="4"/>
                    <a:pt x="12" y="4"/>
                    <a:pt x="13" y="4"/>
                  </a:cubicBezTo>
                  <a:cubicBezTo>
                    <a:pt x="15" y="4"/>
                    <a:pt x="16" y="4"/>
                    <a:pt x="17" y="5"/>
                  </a:cubicBezTo>
                  <a:cubicBezTo>
                    <a:pt x="18" y="5"/>
                    <a:pt x="20" y="5"/>
                    <a:pt x="21" y="5"/>
                  </a:cubicBezTo>
                  <a:cubicBezTo>
                    <a:pt x="22" y="5"/>
                    <a:pt x="22" y="6"/>
                    <a:pt x="23" y="6"/>
                  </a:cubicBezTo>
                  <a:cubicBezTo>
                    <a:pt x="24" y="6"/>
                    <a:pt x="24" y="6"/>
                    <a:pt x="25" y="6"/>
                  </a:cubicBezTo>
                  <a:cubicBezTo>
                    <a:pt x="25" y="6"/>
                    <a:pt x="26" y="6"/>
                    <a:pt x="27" y="7"/>
                  </a:cubicBezTo>
                  <a:cubicBezTo>
                    <a:pt x="27" y="7"/>
                    <a:pt x="28" y="7"/>
                    <a:pt x="28" y="7"/>
                  </a:cubicBezTo>
                  <a:cubicBezTo>
                    <a:pt x="30" y="7"/>
                    <a:pt x="31" y="8"/>
                    <a:pt x="32" y="8"/>
                  </a:cubicBezTo>
                  <a:cubicBezTo>
                    <a:pt x="32" y="8"/>
                    <a:pt x="33" y="9"/>
                    <a:pt x="33" y="9"/>
                  </a:cubicBezTo>
                  <a:cubicBezTo>
                    <a:pt x="34" y="9"/>
                    <a:pt x="34" y="9"/>
                    <a:pt x="35" y="9"/>
                  </a:cubicBezTo>
                  <a:cubicBezTo>
                    <a:pt x="36" y="10"/>
                    <a:pt x="36" y="10"/>
                    <a:pt x="37" y="10"/>
                  </a:cubicBezTo>
                  <a:cubicBezTo>
                    <a:pt x="38" y="11"/>
                    <a:pt x="39" y="11"/>
                    <a:pt x="39" y="11"/>
                  </a:cubicBezTo>
                  <a:cubicBezTo>
                    <a:pt x="40" y="11"/>
                    <a:pt x="40" y="12"/>
                    <a:pt x="40" y="12"/>
                  </a:cubicBezTo>
                  <a:cubicBezTo>
                    <a:pt x="41" y="12"/>
                    <a:pt x="41" y="12"/>
                    <a:pt x="41" y="1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8" name="í$1íďê"/>
            <p:cNvSpPr/>
            <p:nvPr/>
          </p:nvSpPr>
          <p:spPr bwMode="auto">
            <a:xfrm>
              <a:off x="5727701" y="2359026"/>
              <a:ext cx="117475" cy="30163"/>
            </a:xfrm>
            <a:custGeom>
              <a:avLst/>
              <a:gdLst>
                <a:gd name="T0" fmla="*/ 0 w 41"/>
                <a:gd name="T1" fmla="*/ 5 h 10"/>
                <a:gd name="T2" fmla="*/ 1 w 41"/>
                <a:gd name="T3" fmla="*/ 4 h 10"/>
                <a:gd name="T4" fmla="*/ 3 w 41"/>
                <a:gd name="T5" fmla="*/ 3 h 10"/>
                <a:gd name="T6" fmla="*/ 6 w 41"/>
                <a:gd name="T7" fmla="*/ 2 h 10"/>
                <a:gd name="T8" fmla="*/ 9 w 41"/>
                <a:gd name="T9" fmla="*/ 1 h 10"/>
                <a:gd name="T10" fmla="*/ 13 w 41"/>
                <a:gd name="T11" fmla="*/ 0 h 10"/>
                <a:gd name="T12" fmla="*/ 17 w 41"/>
                <a:gd name="T13" fmla="*/ 0 h 10"/>
                <a:gd name="T14" fmla="*/ 21 w 41"/>
                <a:gd name="T15" fmla="*/ 1 h 10"/>
                <a:gd name="T16" fmla="*/ 25 w 41"/>
                <a:gd name="T17" fmla="*/ 1 h 10"/>
                <a:gd name="T18" fmla="*/ 29 w 41"/>
                <a:gd name="T19" fmla="*/ 3 h 10"/>
                <a:gd name="T20" fmla="*/ 33 w 41"/>
                <a:gd name="T21" fmla="*/ 4 h 10"/>
                <a:gd name="T22" fmla="*/ 36 w 41"/>
                <a:gd name="T23" fmla="*/ 6 h 10"/>
                <a:gd name="T24" fmla="*/ 38 w 41"/>
                <a:gd name="T25" fmla="*/ 8 h 10"/>
                <a:gd name="T26" fmla="*/ 40 w 41"/>
                <a:gd name="T27" fmla="*/ 9 h 10"/>
                <a:gd name="T28" fmla="*/ 41 w 41"/>
                <a:gd name="T29" fmla="*/ 10 h 10"/>
                <a:gd name="T30" fmla="*/ 39 w 41"/>
                <a:gd name="T31" fmla="*/ 10 h 10"/>
                <a:gd name="T32" fmla="*/ 37 w 41"/>
                <a:gd name="T33" fmla="*/ 9 h 10"/>
                <a:gd name="T34" fmla="*/ 35 w 41"/>
                <a:gd name="T35" fmla="*/ 8 h 10"/>
                <a:gd name="T36" fmla="*/ 32 w 41"/>
                <a:gd name="T37" fmla="*/ 8 h 10"/>
                <a:gd name="T38" fmla="*/ 28 w 41"/>
                <a:gd name="T39" fmla="*/ 7 h 10"/>
                <a:gd name="T40" fmla="*/ 24 w 41"/>
                <a:gd name="T41" fmla="*/ 6 h 10"/>
                <a:gd name="T42" fmla="*/ 21 w 41"/>
                <a:gd name="T43" fmla="*/ 5 h 10"/>
                <a:gd name="T44" fmla="*/ 19 w 41"/>
                <a:gd name="T45" fmla="*/ 5 h 10"/>
                <a:gd name="T46" fmla="*/ 17 w 41"/>
                <a:gd name="T47" fmla="*/ 5 h 10"/>
                <a:gd name="T48" fmla="*/ 15 w 41"/>
                <a:gd name="T49" fmla="*/ 5 h 10"/>
                <a:gd name="T50" fmla="*/ 13 w 41"/>
                <a:gd name="T51" fmla="*/ 5 h 10"/>
                <a:gd name="T52" fmla="*/ 10 w 41"/>
                <a:gd name="T53" fmla="*/ 5 h 10"/>
                <a:gd name="T54" fmla="*/ 8 w 41"/>
                <a:gd name="T55" fmla="*/ 5 h 10"/>
                <a:gd name="T56" fmla="*/ 6 w 41"/>
                <a:gd name="T57" fmla="*/ 5 h 10"/>
                <a:gd name="T58" fmla="*/ 4 w 41"/>
                <a:gd name="T59" fmla="*/ 5 h 10"/>
                <a:gd name="T60" fmla="*/ 2 w 41"/>
                <a:gd name="T61" fmla="*/ 5 h 10"/>
                <a:gd name="T62" fmla="*/ 0 w 41"/>
                <a:gd name="T63" fmla="*/ 5 h 10"/>
                <a:gd name="T64" fmla="*/ 0 w 41"/>
                <a:gd name="T6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10">
                  <a:moveTo>
                    <a:pt x="0" y="5"/>
                  </a:moveTo>
                  <a:cubicBezTo>
                    <a:pt x="0" y="5"/>
                    <a:pt x="0" y="5"/>
                    <a:pt x="1" y="4"/>
                  </a:cubicBezTo>
                  <a:cubicBezTo>
                    <a:pt x="2" y="4"/>
                    <a:pt x="2" y="3"/>
                    <a:pt x="3" y="3"/>
                  </a:cubicBezTo>
                  <a:cubicBezTo>
                    <a:pt x="4" y="3"/>
                    <a:pt x="5" y="2"/>
                    <a:pt x="6" y="2"/>
                  </a:cubicBezTo>
                  <a:cubicBezTo>
                    <a:pt x="7" y="1"/>
                    <a:pt x="8" y="1"/>
                    <a:pt x="9" y="1"/>
                  </a:cubicBezTo>
                  <a:cubicBezTo>
                    <a:pt x="10" y="1"/>
                    <a:pt x="12" y="0"/>
                    <a:pt x="13" y="0"/>
                  </a:cubicBezTo>
                  <a:cubicBezTo>
                    <a:pt x="14" y="0"/>
                    <a:pt x="16" y="0"/>
                    <a:pt x="17" y="0"/>
                  </a:cubicBezTo>
                  <a:cubicBezTo>
                    <a:pt x="18" y="0"/>
                    <a:pt x="20" y="0"/>
                    <a:pt x="21" y="1"/>
                  </a:cubicBezTo>
                  <a:cubicBezTo>
                    <a:pt x="23" y="1"/>
                    <a:pt x="24" y="1"/>
                    <a:pt x="25" y="1"/>
                  </a:cubicBezTo>
                  <a:cubicBezTo>
                    <a:pt x="27" y="2"/>
                    <a:pt x="28" y="2"/>
                    <a:pt x="29" y="3"/>
                  </a:cubicBezTo>
                  <a:cubicBezTo>
                    <a:pt x="31" y="3"/>
                    <a:pt x="32" y="4"/>
                    <a:pt x="33" y="4"/>
                  </a:cubicBezTo>
                  <a:cubicBezTo>
                    <a:pt x="34" y="5"/>
                    <a:pt x="35" y="5"/>
                    <a:pt x="36" y="6"/>
                  </a:cubicBezTo>
                  <a:cubicBezTo>
                    <a:pt x="37" y="7"/>
                    <a:pt x="38" y="7"/>
                    <a:pt x="38" y="8"/>
                  </a:cubicBezTo>
                  <a:cubicBezTo>
                    <a:pt x="39" y="8"/>
                    <a:pt x="39" y="9"/>
                    <a:pt x="40" y="9"/>
                  </a:cubicBezTo>
                  <a:cubicBezTo>
                    <a:pt x="41" y="10"/>
                    <a:pt x="41" y="10"/>
                    <a:pt x="41" y="10"/>
                  </a:cubicBezTo>
                  <a:cubicBezTo>
                    <a:pt x="41" y="10"/>
                    <a:pt x="41" y="10"/>
                    <a:pt x="39" y="10"/>
                  </a:cubicBezTo>
                  <a:cubicBezTo>
                    <a:pt x="39" y="10"/>
                    <a:pt x="38" y="9"/>
                    <a:pt x="37" y="9"/>
                  </a:cubicBezTo>
                  <a:cubicBezTo>
                    <a:pt x="37" y="9"/>
                    <a:pt x="36" y="9"/>
                    <a:pt x="35" y="8"/>
                  </a:cubicBezTo>
                  <a:cubicBezTo>
                    <a:pt x="34" y="8"/>
                    <a:pt x="33" y="8"/>
                    <a:pt x="32" y="8"/>
                  </a:cubicBezTo>
                  <a:cubicBezTo>
                    <a:pt x="30" y="7"/>
                    <a:pt x="29" y="7"/>
                    <a:pt x="28" y="7"/>
                  </a:cubicBezTo>
                  <a:cubicBezTo>
                    <a:pt x="27" y="7"/>
                    <a:pt x="26" y="6"/>
                    <a:pt x="24" y="6"/>
                  </a:cubicBezTo>
                  <a:cubicBezTo>
                    <a:pt x="23" y="6"/>
                    <a:pt x="22" y="6"/>
                    <a:pt x="21" y="5"/>
                  </a:cubicBezTo>
                  <a:cubicBezTo>
                    <a:pt x="20" y="5"/>
                    <a:pt x="19" y="5"/>
                    <a:pt x="19" y="5"/>
                  </a:cubicBezTo>
                  <a:cubicBezTo>
                    <a:pt x="18" y="5"/>
                    <a:pt x="17" y="5"/>
                    <a:pt x="17" y="5"/>
                  </a:cubicBezTo>
                  <a:cubicBezTo>
                    <a:pt x="16" y="5"/>
                    <a:pt x="16" y="5"/>
                    <a:pt x="15" y="5"/>
                  </a:cubicBezTo>
                  <a:cubicBezTo>
                    <a:pt x="14" y="5"/>
                    <a:pt x="14" y="5"/>
                    <a:pt x="13" y="5"/>
                  </a:cubicBezTo>
                  <a:cubicBezTo>
                    <a:pt x="12" y="5"/>
                    <a:pt x="11" y="5"/>
                    <a:pt x="10" y="5"/>
                  </a:cubicBezTo>
                  <a:cubicBezTo>
                    <a:pt x="9" y="4"/>
                    <a:pt x="8" y="5"/>
                    <a:pt x="8" y="5"/>
                  </a:cubicBezTo>
                  <a:cubicBezTo>
                    <a:pt x="7" y="5"/>
                    <a:pt x="7" y="5"/>
                    <a:pt x="6" y="5"/>
                  </a:cubicBezTo>
                  <a:cubicBezTo>
                    <a:pt x="5" y="5"/>
                    <a:pt x="4" y="5"/>
                    <a:pt x="4" y="5"/>
                  </a:cubicBezTo>
                  <a:cubicBezTo>
                    <a:pt x="3" y="5"/>
                    <a:pt x="2" y="5"/>
                    <a:pt x="2" y="5"/>
                  </a:cubicBezTo>
                  <a:cubicBezTo>
                    <a:pt x="1" y="5"/>
                    <a:pt x="0" y="5"/>
                    <a:pt x="0" y="5"/>
                  </a:cubicBezTo>
                  <a:cubicBezTo>
                    <a:pt x="0" y="5"/>
                    <a:pt x="0" y="5"/>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9" name="išḷiḋè"/>
            <p:cNvSpPr/>
            <p:nvPr/>
          </p:nvSpPr>
          <p:spPr bwMode="auto">
            <a:xfrm>
              <a:off x="5595938" y="2344738"/>
              <a:ext cx="3175" cy="80963"/>
            </a:xfrm>
            <a:custGeom>
              <a:avLst/>
              <a:gdLst>
                <a:gd name="T0" fmla="*/ 1 w 1"/>
                <a:gd name="T1" fmla="*/ 28 h 28"/>
                <a:gd name="T2" fmla="*/ 0 w 1"/>
                <a:gd name="T3" fmla="*/ 0 h 28"/>
                <a:gd name="T4" fmla="*/ 1 w 1"/>
                <a:gd name="T5" fmla="*/ 28 h 28"/>
              </a:gdLst>
              <a:ahLst/>
              <a:cxnLst>
                <a:cxn ang="0">
                  <a:pos x="T0" y="T1"/>
                </a:cxn>
                <a:cxn ang="0">
                  <a:pos x="T2" y="T3"/>
                </a:cxn>
                <a:cxn ang="0">
                  <a:pos x="T4" y="T5"/>
                </a:cxn>
              </a:cxnLst>
              <a:rect l="0" t="0" r="r" b="b"/>
              <a:pathLst>
                <a:path w="1" h="28">
                  <a:moveTo>
                    <a:pt x="1" y="28"/>
                  </a:moveTo>
                  <a:cubicBezTo>
                    <a:pt x="1" y="28"/>
                    <a:pt x="0" y="16"/>
                    <a:pt x="0" y="0"/>
                  </a:cubicBezTo>
                  <a:cubicBezTo>
                    <a:pt x="0" y="16"/>
                    <a:pt x="1" y="28"/>
                    <a:pt x="1" y="28"/>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0" name="îṧ1íḑè"/>
            <p:cNvSpPr/>
            <p:nvPr/>
          </p:nvSpPr>
          <p:spPr bwMode="auto">
            <a:xfrm>
              <a:off x="5489576" y="2006601"/>
              <a:ext cx="785813" cy="542925"/>
            </a:xfrm>
            <a:custGeom>
              <a:avLst/>
              <a:gdLst>
                <a:gd name="T0" fmla="*/ 41 w 273"/>
                <a:gd name="T1" fmla="*/ 189 h 189"/>
                <a:gd name="T2" fmla="*/ 29 w 273"/>
                <a:gd name="T3" fmla="*/ 138 h 189"/>
                <a:gd name="T4" fmla="*/ 53 w 273"/>
                <a:gd name="T5" fmla="*/ 62 h 189"/>
                <a:gd name="T6" fmla="*/ 171 w 273"/>
                <a:gd name="T7" fmla="*/ 11 h 189"/>
                <a:gd name="T8" fmla="*/ 217 w 273"/>
                <a:gd name="T9" fmla="*/ 107 h 189"/>
                <a:gd name="T10" fmla="*/ 155 w 273"/>
                <a:gd name="T11" fmla="*/ 93 h 189"/>
                <a:gd name="T12" fmla="*/ 173 w 273"/>
                <a:gd name="T13" fmla="*/ 103 h 189"/>
                <a:gd name="T14" fmla="*/ 132 w 273"/>
                <a:gd name="T15" fmla="*/ 121 h 189"/>
                <a:gd name="T16" fmla="*/ 67 w 273"/>
                <a:gd name="T17" fmla="*/ 108 h 189"/>
                <a:gd name="T18" fmla="*/ 63 w 273"/>
                <a:gd name="T19" fmla="*/ 139 h 189"/>
                <a:gd name="T20" fmla="*/ 44 w 273"/>
                <a:gd name="T21" fmla="*/ 173 h 189"/>
                <a:gd name="T22" fmla="*/ 40 w 273"/>
                <a:gd name="T23" fmla="*/ 17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3" h="189">
                  <a:moveTo>
                    <a:pt x="41" y="189"/>
                  </a:moveTo>
                  <a:cubicBezTo>
                    <a:pt x="41" y="189"/>
                    <a:pt x="38" y="168"/>
                    <a:pt x="29" y="138"/>
                  </a:cubicBezTo>
                  <a:cubicBezTo>
                    <a:pt x="0" y="43"/>
                    <a:pt x="53" y="62"/>
                    <a:pt x="53" y="62"/>
                  </a:cubicBezTo>
                  <a:cubicBezTo>
                    <a:pt x="53" y="62"/>
                    <a:pt x="83" y="0"/>
                    <a:pt x="171" y="11"/>
                  </a:cubicBezTo>
                  <a:cubicBezTo>
                    <a:pt x="258" y="21"/>
                    <a:pt x="273" y="96"/>
                    <a:pt x="217" y="107"/>
                  </a:cubicBezTo>
                  <a:cubicBezTo>
                    <a:pt x="189" y="112"/>
                    <a:pt x="155" y="93"/>
                    <a:pt x="155" y="93"/>
                  </a:cubicBezTo>
                  <a:cubicBezTo>
                    <a:pt x="155" y="93"/>
                    <a:pt x="160" y="92"/>
                    <a:pt x="173" y="103"/>
                  </a:cubicBezTo>
                  <a:cubicBezTo>
                    <a:pt x="185" y="114"/>
                    <a:pt x="173" y="119"/>
                    <a:pt x="132" y="121"/>
                  </a:cubicBezTo>
                  <a:cubicBezTo>
                    <a:pt x="91" y="122"/>
                    <a:pt x="67" y="108"/>
                    <a:pt x="67" y="108"/>
                  </a:cubicBezTo>
                  <a:cubicBezTo>
                    <a:pt x="67" y="108"/>
                    <a:pt x="69" y="120"/>
                    <a:pt x="63" y="139"/>
                  </a:cubicBezTo>
                  <a:cubicBezTo>
                    <a:pt x="59" y="152"/>
                    <a:pt x="49" y="166"/>
                    <a:pt x="44" y="173"/>
                  </a:cubicBezTo>
                  <a:cubicBezTo>
                    <a:pt x="42" y="177"/>
                    <a:pt x="40" y="179"/>
                    <a:pt x="40" y="179"/>
                  </a:cubicBezTo>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1" name="íṧľidê"/>
            <p:cNvSpPr/>
            <p:nvPr/>
          </p:nvSpPr>
          <p:spPr bwMode="auto">
            <a:xfrm>
              <a:off x="5972176" y="26066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2" name="í$1íḍe"/>
            <p:cNvSpPr/>
            <p:nvPr/>
          </p:nvSpPr>
          <p:spPr bwMode="auto">
            <a:xfrm>
              <a:off x="5972176" y="26066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3" name="ï$lîḋe"/>
            <p:cNvSpPr/>
            <p:nvPr/>
          </p:nvSpPr>
          <p:spPr bwMode="auto">
            <a:xfrm>
              <a:off x="5526088" y="1900238"/>
              <a:ext cx="704850" cy="368300"/>
            </a:xfrm>
            <a:custGeom>
              <a:avLst/>
              <a:gdLst>
                <a:gd name="T0" fmla="*/ 0 w 245"/>
                <a:gd name="T1" fmla="*/ 128 h 128"/>
                <a:gd name="T2" fmla="*/ 245 w 245"/>
                <a:gd name="T3" fmla="*/ 128 h 128"/>
                <a:gd name="T4" fmla="*/ 245 w 245"/>
                <a:gd name="T5" fmla="*/ 123 h 128"/>
                <a:gd name="T6" fmla="*/ 211 w 245"/>
                <a:gd name="T7" fmla="*/ 38 h 128"/>
                <a:gd name="T8" fmla="*/ 147 w 245"/>
                <a:gd name="T9" fmla="*/ 3 h 128"/>
                <a:gd name="T10" fmla="*/ 127 w 245"/>
                <a:gd name="T11" fmla="*/ 0 h 128"/>
                <a:gd name="T12" fmla="*/ 106 w 245"/>
                <a:gd name="T13" fmla="*/ 1 h 128"/>
                <a:gd name="T14" fmla="*/ 0 w 245"/>
                <a:gd name="T15" fmla="*/ 116 h 128"/>
                <a:gd name="T16" fmla="*/ 0 w 245"/>
                <a:gd name="T1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128">
                  <a:moveTo>
                    <a:pt x="0" y="128"/>
                  </a:moveTo>
                  <a:cubicBezTo>
                    <a:pt x="245" y="128"/>
                    <a:pt x="245" y="128"/>
                    <a:pt x="245" y="128"/>
                  </a:cubicBezTo>
                  <a:cubicBezTo>
                    <a:pt x="245" y="123"/>
                    <a:pt x="245" y="123"/>
                    <a:pt x="245" y="123"/>
                  </a:cubicBezTo>
                  <a:cubicBezTo>
                    <a:pt x="245" y="90"/>
                    <a:pt x="232" y="60"/>
                    <a:pt x="211" y="38"/>
                  </a:cubicBezTo>
                  <a:cubicBezTo>
                    <a:pt x="194" y="20"/>
                    <a:pt x="172" y="8"/>
                    <a:pt x="147" y="3"/>
                  </a:cubicBezTo>
                  <a:cubicBezTo>
                    <a:pt x="140" y="1"/>
                    <a:pt x="134" y="1"/>
                    <a:pt x="127" y="0"/>
                  </a:cubicBezTo>
                  <a:cubicBezTo>
                    <a:pt x="120" y="0"/>
                    <a:pt x="113" y="1"/>
                    <a:pt x="106" y="1"/>
                  </a:cubicBezTo>
                  <a:cubicBezTo>
                    <a:pt x="49" y="9"/>
                    <a:pt x="4" y="56"/>
                    <a:pt x="0" y="116"/>
                  </a:cubicBezTo>
                  <a:lnTo>
                    <a:pt x="0" y="128"/>
                  </a:lnTo>
                  <a:close/>
                </a:path>
              </a:pathLst>
            </a:custGeom>
            <a:solidFill>
              <a:srgbClr val="F0552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4" name="îş1îḍê"/>
            <p:cNvSpPr/>
            <p:nvPr/>
          </p:nvSpPr>
          <p:spPr bwMode="auto">
            <a:xfrm>
              <a:off x="5618163" y="2252663"/>
              <a:ext cx="898525" cy="76200"/>
            </a:xfrm>
            <a:custGeom>
              <a:avLst/>
              <a:gdLst>
                <a:gd name="T0" fmla="*/ 213 w 312"/>
                <a:gd name="T1" fmla="*/ 0 h 26"/>
                <a:gd name="T2" fmla="*/ 0 w 312"/>
                <a:gd name="T3" fmla="*/ 5 h 26"/>
                <a:gd name="T4" fmla="*/ 187 w 312"/>
                <a:gd name="T5" fmla="*/ 26 h 26"/>
                <a:gd name="T6" fmla="*/ 213 w 312"/>
                <a:gd name="T7" fmla="*/ 0 h 26"/>
              </a:gdLst>
              <a:ahLst/>
              <a:cxnLst>
                <a:cxn ang="0">
                  <a:pos x="T0" y="T1"/>
                </a:cxn>
                <a:cxn ang="0">
                  <a:pos x="T2" y="T3"/>
                </a:cxn>
                <a:cxn ang="0">
                  <a:pos x="T4" y="T5"/>
                </a:cxn>
                <a:cxn ang="0">
                  <a:pos x="T6" y="T7"/>
                </a:cxn>
              </a:cxnLst>
              <a:rect l="0" t="0" r="r" b="b"/>
              <a:pathLst>
                <a:path w="312" h="26">
                  <a:moveTo>
                    <a:pt x="213" y="0"/>
                  </a:moveTo>
                  <a:cubicBezTo>
                    <a:pt x="0" y="5"/>
                    <a:pt x="0" y="5"/>
                    <a:pt x="0" y="5"/>
                  </a:cubicBezTo>
                  <a:cubicBezTo>
                    <a:pt x="0" y="5"/>
                    <a:pt x="126" y="25"/>
                    <a:pt x="187" y="26"/>
                  </a:cubicBezTo>
                  <a:cubicBezTo>
                    <a:pt x="312" y="26"/>
                    <a:pt x="213" y="0"/>
                    <a:pt x="213" y="0"/>
                  </a:cubicBezTo>
                  <a:close/>
                </a:path>
              </a:pathLst>
            </a:custGeom>
            <a:solidFill>
              <a:srgbClr val="BD37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5" name="íŝ1íḍè"/>
            <p:cNvSpPr/>
            <p:nvPr/>
          </p:nvSpPr>
          <p:spPr bwMode="auto">
            <a:xfrm>
              <a:off x="5830888" y="1900238"/>
              <a:ext cx="236538" cy="373063"/>
            </a:xfrm>
            <a:custGeom>
              <a:avLst/>
              <a:gdLst>
                <a:gd name="T0" fmla="*/ 0 w 82"/>
                <a:gd name="T1" fmla="*/ 1 h 130"/>
                <a:gd name="T2" fmla="*/ 30 w 82"/>
                <a:gd name="T3" fmla="*/ 30 h 130"/>
                <a:gd name="T4" fmla="*/ 47 w 82"/>
                <a:gd name="T5" fmla="*/ 128 h 130"/>
                <a:gd name="T6" fmla="*/ 36 w 82"/>
                <a:gd name="T7" fmla="*/ 130 h 130"/>
                <a:gd name="T8" fmla="*/ 47 w 82"/>
                <a:gd name="T9" fmla="*/ 128 h 130"/>
                <a:gd name="T10" fmla="*/ 82 w 82"/>
                <a:gd name="T11" fmla="*/ 123 h 130"/>
                <a:gd name="T12" fmla="*/ 76 w 82"/>
                <a:gd name="T13" fmla="*/ 64 h 130"/>
                <a:gd name="T14" fmla="*/ 41 w 82"/>
                <a:gd name="T15" fmla="*/ 3 h 130"/>
                <a:gd name="T16" fmla="*/ 41 w 82"/>
                <a:gd name="T17" fmla="*/ 3 h 130"/>
                <a:gd name="T18" fmla="*/ 21 w 82"/>
                <a:gd name="T19" fmla="*/ 0 h 130"/>
                <a:gd name="T20" fmla="*/ 0 w 82"/>
                <a:gd name="T21" fmla="*/ 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30">
                  <a:moveTo>
                    <a:pt x="0" y="1"/>
                  </a:moveTo>
                  <a:cubicBezTo>
                    <a:pt x="9" y="4"/>
                    <a:pt x="20" y="12"/>
                    <a:pt x="30" y="30"/>
                  </a:cubicBezTo>
                  <a:cubicBezTo>
                    <a:pt x="51" y="68"/>
                    <a:pt x="47" y="117"/>
                    <a:pt x="47" y="128"/>
                  </a:cubicBezTo>
                  <a:cubicBezTo>
                    <a:pt x="47" y="129"/>
                    <a:pt x="36" y="130"/>
                    <a:pt x="36" y="130"/>
                  </a:cubicBezTo>
                  <a:cubicBezTo>
                    <a:pt x="47" y="128"/>
                    <a:pt x="47" y="128"/>
                    <a:pt x="47" y="128"/>
                  </a:cubicBezTo>
                  <a:cubicBezTo>
                    <a:pt x="82" y="123"/>
                    <a:pt x="82" y="123"/>
                    <a:pt x="82" y="123"/>
                  </a:cubicBezTo>
                  <a:cubicBezTo>
                    <a:pt x="82" y="123"/>
                    <a:pt x="82" y="99"/>
                    <a:pt x="76" y="64"/>
                  </a:cubicBezTo>
                  <a:cubicBezTo>
                    <a:pt x="70" y="30"/>
                    <a:pt x="41" y="3"/>
                    <a:pt x="41" y="3"/>
                  </a:cubicBezTo>
                  <a:cubicBezTo>
                    <a:pt x="41" y="3"/>
                    <a:pt x="41" y="3"/>
                    <a:pt x="41" y="3"/>
                  </a:cubicBezTo>
                  <a:cubicBezTo>
                    <a:pt x="34" y="1"/>
                    <a:pt x="28" y="1"/>
                    <a:pt x="21" y="0"/>
                  </a:cubicBezTo>
                  <a:cubicBezTo>
                    <a:pt x="14" y="0"/>
                    <a:pt x="7" y="1"/>
                    <a:pt x="0" y="1"/>
                  </a:cubicBezTo>
                  <a:close/>
                </a:path>
              </a:pathLst>
            </a:custGeom>
            <a:solidFill>
              <a:srgbClr val="BD37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6" name="iṣlïḋé"/>
            <p:cNvSpPr/>
            <p:nvPr/>
          </p:nvSpPr>
          <p:spPr bwMode="auto">
            <a:xfrm>
              <a:off x="5730876" y="2830513"/>
              <a:ext cx="114300" cy="201613"/>
            </a:xfrm>
            <a:custGeom>
              <a:avLst/>
              <a:gdLst>
                <a:gd name="T0" fmla="*/ 40 w 40"/>
                <a:gd name="T1" fmla="*/ 36 h 70"/>
                <a:gd name="T2" fmla="*/ 13 w 40"/>
                <a:gd name="T3" fmla="*/ 63 h 70"/>
                <a:gd name="T4" fmla="*/ 0 w 40"/>
                <a:gd name="T5" fmla="*/ 60 h 70"/>
                <a:gd name="T6" fmla="*/ 0 w 40"/>
                <a:gd name="T7" fmla="*/ 20 h 70"/>
                <a:gd name="T8" fmla="*/ 28 w 40"/>
                <a:gd name="T9" fmla="*/ 0 h 70"/>
                <a:gd name="T10" fmla="*/ 40 w 40"/>
                <a:gd name="T11" fmla="*/ 36 h 70"/>
              </a:gdLst>
              <a:ahLst/>
              <a:cxnLst>
                <a:cxn ang="0">
                  <a:pos x="T0" y="T1"/>
                </a:cxn>
                <a:cxn ang="0">
                  <a:pos x="T2" y="T3"/>
                </a:cxn>
                <a:cxn ang="0">
                  <a:pos x="T4" y="T5"/>
                </a:cxn>
                <a:cxn ang="0">
                  <a:pos x="T6" y="T7"/>
                </a:cxn>
                <a:cxn ang="0">
                  <a:pos x="T8" y="T9"/>
                </a:cxn>
                <a:cxn ang="0">
                  <a:pos x="T10" y="T11"/>
                </a:cxn>
              </a:cxnLst>
              <a:rect l="0" t="0" r="r" b="b"/>
              <a:pathLst>
                <a:path w="40" h="70">
                  <a:moveTo>
                    <a:pt x="40" y="36"/>
                  </a:moveTo>
                  <a:cubicBezTo>
                    <a:pt x="13" y="63"/>
                    <a:pt x="13" y="63"/>
                    <a:pt x="13" y="63"/>
                  </a:cubicBezTo>
                  <a:cubicBezTo>
                    <a:pt x="10" y="70"/>
                    <a:pt x="0" y="67"/>
                    <a:pt x="0" y="60"/>
                  </a:cubicBezTo>
                  <a:cubicBezTo>
                    <a:pt x="0" y="20"/>
                    <a:pt x="0" y="20"/>
                    <a:pt x="0" y="20"/>
                  </a:cubicBezTo>
                  <a:cubicBezTo>
                    <a:pt x="28" y="0"/>
                    <a:pt x="28" y="0"/>
                    <a:pt x="28" y="0"/>
                  </a:cubicBezTo>
                  <a:lnTo>
                    <a:pt x="40" y="36"/>
                  </a:lnTo>
                  <a:close/>
                </a:path>
              </a:pathLst>
            </a:custGeom>
            <a:solidFill>
              <a:srgbClr val="BE92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7" name="ïś1ídé"/>
            <p:cNvSpPr/>
            <p:nvPr/>
          </p:nvSpPr>
          <p:spPr bwMode="auto">
            <a:xfrm>
              <a:off x="5915026" y="2830513"/>
              <a:ext cx="114300" cy="201613"/>
            </a:xfrm>
            <a:custGeom>
              <a:avLst/>
              <a:gdLst>
                <a:gd name="T0" fmla="*/ 0 w 40"/>
                <a:gd name="T1" fmla="*/ 36 h 70"/>
                <a:gd name="T2" fmla="*/ 27 w 40"/>
                <a:gd name="T3" fmla="*/ 63 h 70"/>
                <a:gd name="T4" fmla="*/ 40 w 40"/>
                <a:gd name="T5" fmla="*/ 60 h 70"/>
                <a:gd name="T6" fmla="*/ 40 w 40"/>
                <a:gd name="T7" fmla="*/ 20 h 70"/>
                <a:gd name="T8" fmla="*/ 12 w 40"/>
                <a:gd name="T9" fmla="*/ 0 h 70"/>
                <a:gd name="T10" fmla="*/ 0 w 40"/>
                <a:gd name="T11" fmla="*/ 36 h 70"/>
              </a:gdLst>
              <a:ahLst/>
              <a:cxnLst>
                <a:cxn ang="0">
                  <a:pos x="T0" y="T1"/>
                </a:cxn>
                <a:cxn ang="0">
                  <a:pos x="T2" y="T3"/>
                </a:cxn>
                <a:cxn ang="0">
                  <a:pos x="T4" y="T5"/>
                </a:cxn>
                <a:cxn ang="0">
                  <a:pos x="T6" y="T7"/>
                </a:cxn>
                <a:cxn ang="0">
                  <a:pos x="T8" y="T9"/>
                </a:cxn>
                <a:cxn ang="0">
                  <a:pos x="T10" y="T11"/>
                </a:cxn>
              </a:cxnLst>
              <a:rect l="0" t="0" r="r" b="b"/>
              <a:pathLst>
                <a:path w="40" h="70">
                  <a:moveTo>
                    <a:pt x="0" y="36"/>
                  </a:moveTo>
                  <a:cubicBezTo>
                    <a:pt x="27" y="63"/>
                    <a:pt x="27" y="63"/>
                    <a:pt x="27" y="63"/>
                  </a:cubicBezTo>
                  <a:cubicBezTo>
                    <a:pt x="31" y="70"/>
                    <a:pt x="40" y="67"/>
                    <a:pt x="40" y="60"/>
                  </a:cubicBezTo>
                  <a:cubicBezTo>
                    <a:pt x="40" y="20"/>
                    <a:pt x="40" y="20"/>
                    <a:pt x="40" y="20"/>
                  </a:cubicBezTo>
                  <a:cubicBezTo>
                    <a:pt x="12" y="0"/>
                    <a:pt x="12" y="0"/>
                    <a:pt x="12" y="0"/>
                  </a:cubicBezTo>
                  <a:lnTo>
                    <a:pt x="0" y="36"/>
                  </a:lnTo>
                  <a:close/>
                </a:path>
              </a:pathLst>
            </a:custGeom>
            <a:solidFill>
              <a:srgbClr val="BE92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8" name="îšľîde"/>
            <p:cNvSpPr/>
            <p:nvPr/>
          </p:nvSpPr>
          <p:spPr bwMode="auto">
            <a:xfrm>
              <a:off x="5310188" y="2892426"/>
              <a:ext cx="212725" cy="393700"/>
            </a:xfrm>
            <a:custGeom>
              <a:avLst/>
              <a:gdLst>
                <a:gd name="T0" fmla="*/ 0 w 74"/>
                <a:gd name="T1" fmla="*/ 137 h 137"/>
                <a:gd name="T2" fmla="*/ 74 w 74"/>
                <a:gd name="T3" fmla="*/ 137 h 137"/>
                <a:gd name="T4" fmla="*/ 74 w 74"/>
                <a:gd name="T5" fmla="*/ 0 h 137"/>
                <a:gd name="T6" fmla="*/ 74 w 74"/>
                <a:gd name="T7" fmla="*/ 0 h 137"/>
                <a:gd name="T8" fmla="*/ 0 w 74"/>
                <a:gd name="T9" fmla="*/ 73 h 137"/>
                <a:gd name="T10" fmla="*/ 0 w 74"/>
                <a:gd name="T11" fmla="*/ 137 h 137"/>
              </a:gdLst>
              <a:ahLst/>
              <a:cxnLst>
                <a:cxn ang="0">
                  <a:pos x="T0" y="T1"/>
                </a:cxn>
                <a:cxn ang="0">
                  <a:pos x="T2" y="T3"/>
                </a:cxn>
                <a:cxn ang="0">
                  <a:pos x="T4" y="T5"/>
                </a:cxn>
                <a:cxn ang="0">
                  <a:pos x="T6" y="T7"/>
                </a:cxn>
                <a:cxn ang="0">
                  <a:pos x="T8" y="T9"/>
                </a:cxn>
                <a:cxn ang="0">
                  <a:pos x="T10" y="T11"/>
                </a:cxn>
              </a:cxnLst>
              <a:rect l="0" t="0" r="r" b="b"/>
              <a:pathLst>
                <a:path w="74" h="137">
                  <a:moveTo>
                    <a:pt x="0" y="137"/>
                  </a:moveTo>
                  <a:cubicBezTo>
                    <a:pt x="74" y="137"/>
                    <a:pt x="74" y="137"/>
                    <a:pt x="74" y="137"/>
                  </a:cubicBezTo>
                  <a:cubicBezTo>
                    <a:pt x="74" y="0"/>
                    <a:pt x="74" y="0"/>
                    <a:pt x="74" y="0"/>
                  </a:cubicBezTo>
                  <a:cubicBezTo>
                    <a:pt x="74" y="0"/>
                    <a:pt x="74" y="0"/>
                    <a:pt x="74" y="0"/>
                  </a:cubicBezTo>
                  <a:cubicBezTo>
                    <a:pt x="33" y="0"/>
                    <a:pt x="0" y="32"/>
                    <a:pt x="0" y="73"/>
                  </a:cubicBezTo>
                  <a:lnTo>
                    <a:pt x="0" y="137"/>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9" name="i$ľiḑé"/>
            <p:cNvSpPr/>
            <p:nvPr/>
          </p:nvSpPr>
          <p:spPr bwMode="auto">
            <a:xfrm>
              <a:off x="6219826" y="2879726"/>
              <a:ext cx="209550" cy="393700"/>
            </a:xfrm>
            <a:custGeom>
              <a:avLst/>
              <a:gdLst>
                <a:gd name="T0" fmla="*/ 73 w 73"/>
                <a:gd name="T1" fmla="*/ 137 h 137"/>
                <a:gd name="T2" fmla="*/ 0 w 73"/>
                <a:gd name="T3" fmla="*/ 137 h 137"/>
                <a:gd name="T4" fmla="*/ 0 w 73"/>
                <a:gd name="T5" fmla="*/ 0 h 137"/>
                <a:gd name="T6" fmla="*/ 0 w 73"/>
                <a:gd name="T7" fmla="*/ 0 h 137"/>
                <a:gd name="T8" fmla="*/ 73 w 73"/>
                <a:gd name="T9" fmla="*/ 73 h 137"/>
                <a:gd name="T10" fmla="*/ 73 w 73"/>
                <a:gd name="T11" fmla="*/ 137 h 137"/>
              </a:gdLst>
              <a:ahLst/>
              <a:cxnLst>
                <a:cxn ang="0">
                  <a:pos x="T0" y="T1"/>
                </a:cxn>
                <a:cxn ang="0">
                  <a:pos x="T2" y="T3"/>
                </a:cxn>
                <a:cxn ang="0">
                  <a:pos x="T4" y="T5"/>
                </a:cxn>
                <a:cxn ang="0">
                  <a:pos x="T6" y="T7"/>
                </a:cxn>
                <a:cxn ang="0">
                  <a:pos x="T8" y="T9"/>
                </a:cxn>
                <a:cxn ang="0">
                  <a:pos x="T10" y="T11"/>
                </a:cxn>
              </a:cxnLst>
              <a:rect l="0" t="0" r="r" b="b"/>
              <a:pathLst>
                <a:path w="73" h="137">
                  <a:moveTo>
                    <a:pt x="73" y="137"/>
                  </a:moveTo>
                  <a:cubicBezTo>
                    <a:pt x="0" y="137"/>
                    <a:pt x="0" y="137"/>
                    <a:pt x="0" y="137"/>
                  </a:cubicBezTo>
                  <a:cubicBezTo>
                    <a:pt x="0" y="0"/>
                    <a:pt x="0" y="0"/>
                    <a:pt x="0" y="0"/>
                  </a:cubicBezTo>
                  <a:cubicBezTo>
                    <a:pt x="0" y="0"/>
                    <a:pt x="0" y="0"/>
                    <a:pt x="0" y="0"/>
                  </a:cubicBezTo>
                  <a:cubicBezTo>
                    <a:pt x="40" y="0"/>
                    <a:pt x="73" y="43"/>
                    <a:pt x="73" y="73"/>
                  </a:cubicBezTo>
                  <a:lnTo>
                    <a:pt x="73" y="137"/>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0" name="íšľîḑè"/>
            <p:cNvSpPr/>
            <p:nvPr/>
          </p:nvSpPr>
          <p:spPr bwMode="auto">
            <a:xfrm>
              <a:off x="5334001" y="2557463"/>
              <a:ext cx="449263" cy="825500"/>
            </a:xfrm>
            <a:custGeom>
              <a:avLst/>
              <a:gdLst>
                <a:gd name="T0" fmla="*/ 144 w 156"/>
                <a:gd name="T1" fmla="*/ 0 h 287"/>
                <a:gd name="T2" fmla="*/ 10 w 156"/>
                <a:gd name="T3" fmla="*/ 213 h 287"/>
                <a:gd name="T4" fmla="*/ 13 w 156"/>
                <a:gd name="T5" fmla="*/ 266 h 287"/>
                <a:gd name="T6" fmla="*/ 13 w 156"/>
                <a:gd name="T7" fmla="*/ 266 h 287"/>
                <a:gd name="T8" fmla="*/ 67 w 156"/>
                <a:gd name="T9" fmla="*/ 278 h 287"/>
                <a:gd name="T10" fmla="*/ 72 w 156"/>
                <a:gd name="T11" fmla="*/ 276 h 287"/>
                <a:gd name="T12" fmla="*/ 97 w 156"/>
                <a:gd name="T13" fmla="*/ 247 h 287"/>
                <a:gd name="T14" fmla="*/ 156 w 156"/>
                <a:gd name="T15" fmla="*/ 24 h 287"/>
                <a:gd name="T16" fmla="*/ 144 w 156"/>
                <a:gd name="T17"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87">
                  <a:moveTo>
                    <a:pt x="144" y="0"/>
                  </a:moveTo>
                  <a:cubicBezTo>
                    <a:pt x="10" y="213"/>
                    <a:pt x="10" y="213"/>
                    <a:pt x="10" y="213"/>
                  </a:cubicBezTo>
                  <a:cubicBezTo>
                    <a:pt x="0" y="230"/>
                    <a:pt x="1" y="251"/>
                    <a:pt x="13" y="266"/>
                  </a:cubicBezTo>
                  <a:cubicBezTo>
                    <a:pt x="13" y="266"/>
                    <a:pt x="13" y="266"/>
                    <a:pt x="13" y="266"/>
                  </a:cubicBezTo>
                  <a:cubicBezTo>
                    <a:pt x="26" y="282"/>
                    <a:pt x="48" y="287"/>
                    <a:pt x="67" y="278"/>
                  </a:cubicBezTo>
                  <a:cubicBezTo>
                    <a:pt x="72" y="276"/>
                    <a:pt x="72" y="276"/>
                    <a:pt x="72" y="276"/>
                  </a:cubicBezTo>
                  <a:cubicBezTo>
                    <a:pt x="84" y="270"/>
                    <a:pt x="93" y="260"/>
                    <a:pt x="97" y="247"/>
                  </a:cubicBezTo>
                  <a:cubicBezTo>
                    <a:pt x="156" y="24"/>
                    <a:pt x="156" y="24"/>
                    <a:pt x="156" y="24"/>
                  </a:cubicBezTo>
                  <a:lnTo>
                    <a:pt x="144" y="0"/>
                  </a:ln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1" name="îSḷîḋê"/>
            <p:cNvSpPr/>
            <p:nvPr/>
          </p:nvSpPr>
          <p:spPr bwMode="auto">
            <a:xfrm>
              <a:off x="6049963" y="2492376"/>
              <a:ext cx="360363" cy="855663"/>
            </a:xfrm>
            <a:custGeom>
              <a:avLst/>
              <a:gdLst>
                <a:gd name="T0" fmla="*/ 16 w 125"/>
                <a:gd name="T1" fmla="*/ 0 h 298"/>
                <a:gd name="T2" fmla="*/ 117 w 125"/>
                <a:gd name="T3" fmla="*/ 230 h 298"/>
                <a:gd name="T4" fmla="*/ 106 w 125"/>
                <a:gd name="T5" fmla="*/ 282 h 298"/>
                <a:gd name="T6" fmla="*/ 106 w 125"/>
                <a:gd name="T7" fmla="*/ 282 h 298"/>
                <a:gd name="T8" fmla="*/ 52 w 125"/>
                <a:gd name="T9" fmla="*/ 287 h 298"/>
                <a:gd name="T10" fmla="*/ 47 w 125"/>
                <a:gd name="T11" fmla="*/ 284 h 298"/>
                <a:gd name="T12" fmla="*/ 27 w 125"/>
                <a:gd name="T13" fmla="*/ 251 h 298"/>
                <a:gd name="T14" fmla="*/ 0 w 125"/>
                <a:gd name="T15" fmla="*/ 23 h 298"/>
                <a:gd name="T16" fmla="*/ 16 w 125"/>
                <a:gd name="T17"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298">
                  <a:moveTo>
                    <a:pt x="16" y="0"/>
                  </a:moveTo>
                  <a:cubicBezTo>
                    <a:pt x="117" y="230"/>
                    <a:pt x="117" y="230"/>
                    <a:pt x="117" y="230"/>
                  </a:cubicBezTo>
                  <a:cubicBezTo>
                    <a:pt x="125" y="248"/>
                    <a:pt x="121" y="269"/>
                    <a:pt x="106" y="282"/>
                  </a:cubicBezTo>
                  <a:cubicBezTo>
                    <a:pt x="106" y="282"/>
                    <a:pt x="106" y="282"/>
                    <a:pt x="106" y="282"/>
                  </a:cubicBezTo>
                  <a:cubicBezTo>
                    <a:pt x="91" y="296"/>
                    <a:pt x="69" y="298"/>
                    <a:pt x="52" y="287"/>
                  </a:cubicBezTo>
                  <a:cubicBezTo>
                    <a:pt x="47" y="284"/>
                    <a:pt x="47" y="284"/>
                    <a:pt x="47" y="284"/>
                  </a:cubicBezTo>
                  <a:cubicBezTo>
                    <a:pt x="36" y="277"/>
                    <a:pt x="28" y="265"/>
                    <a:pt x="27" y="251"/>
                  </a:cubicBezTo>
                  <a:cubicBezTo>
                    <a:pt x="0" y="23"/>
                    <a:pt x="0" y="23"/>
                    <a:pt x="0" y="23"/>
                  </a:cubicBezTo>
                  <a:lnTo>
                    <a:pt x="16" y="0"/>
                  </a:ln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2" name="ïsḻïḑê"/>
            <p:cNvSpPr/>
            <p:nvPr/>
          </p:nvSpPr>
          <p:spPr bwMode="auto">
            <a:xfrm>
              <a:off x="5773738" y="2420938"/>
              <a:ext cx="222250" cy="142875"/>
            </a:xfrm>
            <a:custGeom>
              <a:avLst/>
              <a:gdLst>
                <a:gd name="T0" fmla="*/ 140 w 140"/>
                <a:gd name="T1" fmla="*/ 90 h 90"/>
                <a:gd name="T2" fmla="*/ 0 w 140"/>
                <a:gd name="T3" fmla="*/ 76 h 90"/>
                <a:gd name="T4" fmla="*/ 0 w 140"/>
                <a:gd name="T5" fmla="*/ 14 h 90"/>
                <a:gd name="T6" fmla="*/ 140 w 140"/>
                <a:gd name="T7" fmla="*/ 0 h 90"/>
                <a:gd name="T8" fmla="*/ 140 w 140"/>
                <a:gd name="T9" fmla="*/ 90 h 90"/>
              </a:gdLst>
              <a:ahLst/>
              <a:cxnLst>
                <a:cxn ang="0">
                  <a:pos x="T0" y="T1"/>
                </a:cxn>
                <a:cxn ang="0">
                  <a:pos x="T2" y="T3"/>
                </a:cxn>
                <a:cxn ang="0">
                  <a:pos x="T4" y="T5"/>
                </a:cxn>
                <a:cxn ang="0">
                  <a:pos x="T6" y="T7"/>
                </a:cxn>
                <a:cxn ang="0">
                  <a:pos x="T8" y="T9"/>
                </a:cxn>
              </a:cxnLst>
              <a:rect l="0" t="0" r="r" b="b"/>
              <a:pathLst>
                <a:path w="140" h="90">
                  <a:moveTo>
                    <a:pt x="140" y="90"/>
                  </a:moveTo>
                  <a:lnTo>
                    <a:pt x="0" y="76"/>
                  </a:lnTo>
                  <a:lnTo>
                    <a:pt x="0" y="14"/>
                  </a:lnTo>
                  <a:lnTo>
                    <a:pt x="140" y="0"/>
                  </a:lnTo>
                  <a:lnTo>
                    <a:pt x="140" y="90"/>
                  </a:ln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3" name="ïṡḻíďé"/>
            <p:cNvSpPr/>
            <p:nvPr/>
          </p:nvSpPr>
          <p:spPr bwMode="auto">
            <a:xfrm>
              <a:off x="6046788" y="2420938"/>
              <a:ext cx="222250" cy="142875"/>
            </a:xfrm>
            <a:custGeom>
              <a:avLst/>
              <a:gdLst>
                <a:gd name="T0" fmla="*/ 140 w 140"/>
                <a:gd name="T1" fmla="*/ 90 h 90"/>
                <a:gd name="T2" fmla="*/ 0 w 140"/>
                <a:gd name="T3" fmla="*/ 76 h 90"/>
                <a:gd name="T4" fmla="*/ 0 w 140"/>
                <a:gd name="T5" fmla="*/ 14 h 90"/>
                <a:gd name="T6" fmla="*/ 140 w 140"/>
                <a:gd name="T7" fmla="*/ 0 h 90"/>
                <a:gd name="T8" fmla="*/ 140 w 140"/>
                <a:gd name="T9" fmla="*/ 90 h 90"/>
              </a:gdLst>
              <a:ahLst/>
              <a:cxnLst>
                <a:cxn ang="0">
                  <a:pos x="T0" y="T1"/>
                </a:cxn>
                <a:cxn ang="0">
                  <a:pos x="T2" y="T3"/>
                </a:cxn>
                <a:cxn ang="0">
                  <a:pos x="T4" y="T5"/>
                </a:cxn>
                <a:cxn ang="0">
                  <a:pos x="T6" y="T7"/>
                </a:cxn>
                <a:cxn ang="0">
                  <a:pos x="T8" y="T9"/>
                </a:cxn>
              </a:cxnLst>
              <a:rect l="0" t="0" r="r" b="b"/>
              <a:pathLst>
                <a:path w="140" h="90">
                  <a:moveTo>
                    <a:pt x="140" y="90"/>
                  </a:moveTo>
                  <a:lnTo>
                    <a:pt x="0" y="76"/>
                  </a:lnTo>
                  <a:lnTo>
                    <a:pt x="0" y="14"/>
                  </a:lnTo>
                  <a:lnTo>
                    <a:pt x="140" y="0"/>
                  </a:lnTo>
                  <a:lnTo>
                    <a:pt x="140" y="90"/>
                  </a:ln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4" name="íšļïḋe"/>
            <p:cNvSpPr/>
            <p:nvPr/>
          </p:nvSpPr>
          <p:spPr bwMode="auto">
            <a:xfrm>
              <a:off x="5918201" y="2405063"/>
              <a:ext cx="155575" cy="158750"/>
            </a:xfrm>
            <a:prstGeom prst="ellipse">
              <a:avLst/>
            </a:pr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5" name="iS1îḍè"/>
            <p:cNvSpPr/>
            <p:nvPr/>
          </p:nvSpPr>
          <p:spPr bwMode="auto">
            <a:xfrm>
              <a:off x="5946776" y="2428876"/>
              <a:ext cx="100013" cy="103188"/>
            </a:xfrm>
            <a:prstGeom prst="ellipse">
              <a:avLst/>
            </a:prstGeom>
            <a:solidFill>
              <a:srgbClr val="EFEE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6" name="iśḷïḑe"/>
            <p:cNvSpPr/>
            <p:nvPr/>
          </p:nvSpPr>
          <p:spPr bwMode="auto">
            <a:xfrm>
              <a:off x="6194426" y="2405063"/>
              <a:ext cx="152400" cy="158750"/>
            </a:xfrm>
            <a:prstGeom prst="ellipse">
              <a:avLst/>
            </a:pr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7" name="ïSļîḓe"/>
            <p:cNvSpPr/>
            <p:nvPr/>
          </p:nvSpPr>
          <p:spPr bwMode="auto">
            <a:xfrm>
              <a:off x="6219826" y="2428876"/>
              <a:ext cx="101600" cy="103188"/>
            </a:xfrm>
            <a:prstGeom prst="ellipse">
              <a:avLst/>
            </a:prstGeom>
            <a:solidFill>
              <a:srgbClr val="EFEE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8" name="iśļíde"/>
            <p:cNvSpPr/>
            <p:nvPr/>
          </p:nvSpPr>
          <p:spPr bwMode="auto">
            <a:xfrm>
              <a:off x="5667376" y="2403476"/>
              <a:ext cx="241300" cy="292100"/>
            </a:xfrm>
            <a:custGeom>
              <a:avLst/>
              <a:gdLst>
                <a:gd name="T0" fmla="*/ 25 w 84"/>
                <a:gd name="T1" fmla="*/ 102 h 102"/>
                <a:gd name="T2" fmla="*/ 37 w 84"/>
                <a:gd name="T3" fmla="*/ 84 h 102"/>
                <a:gd name="T4" fmla="*/ 41 w 84"/>
                <a:gd name="T5" fmla="*/ 72 h 102"/>
                <a:gd name="T6" fmla="*/ 52 w 84"/>
                <a:gd name="T7" fmla="*/ 11 h 102"/>
                <a:gd name="T8" fmla="*/ 84 w 84"/>
                <a:gd name="T9" fmla="*/ 8 h 102"/>
                <a:gd name="T10" fmla="*/ 52 w 84"/>
                <a:gd name="T11" fmla="*/ 0 h 102"/>
                <a:gd name="T12" fmla="*/ 36 w 84"/>
                <a:gd name="T13" fmla="*/ 0 h 102"/>
                <a:gd name="T14" fmla="*/ 15 w 84"/>
                <a:gd name="T15" fmla="*/ 15 h 102"/>
                <a:gd name="T16" fmla="*/ 2 w 84"/>
                <a:gd name="T17" fmla="*/ 49 h 102"/>
                <a:gd name="T18" fmla="*/ 0 w 84"/>
                <a:gd name="T19" fmla="*/ 59 h 102"/>
                <a:gd name="T20" fmla="*/ 2 w 84"/>
                <a:gd name="T21" fmla="*/ 98 h 102"/>
                <a:gd name="T22" fmla="*/ 25 w 84"/>
                <a:gd name="T2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02">
                  <a:moveTo>
                    <a:pt x="25" y="102"/>
                  </a:moveTo>
                  <a:cubicBezTo>
                    <a:pt x="37" y="84"/>
                    <a:pt x="37" y="84"/>
                    <a:pt x="37" y="84"/>
                  </a:cubicBezTo>
                  <a:cubicBezTo>
                    <a:pt x="39" y="80"/>
                    <a:pt x="41" y="76"/>
                    <a:pt x="41" y="72"/>
                  </a:cubicBezTo>
                  <a:cubicBezTo>
                    <a:pt x="52" y="11"/>
                    <a:pt x="52" y="11"/>
                    <a:pt x="52" y="11"/>
                  </a:cubicBezTo>
                  <a:cubicBezTo>
                    <a:pt x="84" y="8"/>
                    <a:pt x="84" y="8"/>
                    <a:pt x="84" y="8"/>
                  </a:cubicBezTo>
                  <a:cubicBezTo>
                    <a:pt x="52" y="0"/>
                    <a:pt x="52" y="0"/>
                    <a:pt x="52" y="0"/>
                  </a:cubicBezTo>
                  <a:cubicBezTo>
                    <a:pt x="36" y="0"/>
                    <a:pt x="36" y="0"/>
                    <a:pt x="36" y="0"/>
                  </a:cubicBezTo>
                  <a:cubicBezTo>
                    <a:pt x="27" y="1"/>
                    <a:pt x="18" y="7"/>
                    <a:pt x="15" y="15"/>
                  </a:cubicBezTo>
                  <a:cubicBezTo>
                    <a:pt x="2" y="49"/>
                    <a:pt x="2" y="49"/>
                    <a:pt x="2" y="49"/>
                  </a:cubicBezTo>
                  <a:cubicBezTo>
                    <a:pt x="1" y="52"/>
                    <a:pt x="0" y="55"/>
                    <a:pt x="0" y="59"/>
                  </a:cubicBezTo>
                  <a:cubicBezTo>
                    <a:pt x="2" y="98"/>
                    <a:pt x="2" y="98"/>
                    <a:pt x="2" y="98"/>
                  </a:cubicBezTo>
                  <a:lnTo>
                    <a:pt x="25" y="102"/>
                  </a:ln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9" name="ïş1îḋé"/>
            <p:cNvSpPr/>
            <p:nvPr/>
          </p:nvSpPr>
          <p:spPr bwMode="auto">
            <a:xfrm>
              <a:off x="5365751" y="4725988"/>
              <a:ext cx="541338" cy="887413"/>
            </a:xfrm>
            <a:custGeom>
              <a:avLst/>
              <a:gdLst>
                <a:gd name="T0" fmla="*/ 188 w 188"/>
                <a:gd name="T1" fmla="*/ 0 h 309"/>
                <a:gd name="T2" fmla="*/ 56 w 188"/>
                <a:gd name="T3" fmla="*/ 0 h 309"/>
                <a:gd name="T4" fmla="*/ 84 w 188"/>
                <a:gd name="T5" fmla="*/ 230 h 309"/>
                <a:gd name="T6" fmla="*/ 49 w 188"/>
                <a:gd name="T7" fmla="*/ 240 h 309"/>
                <a:gd name="T8" fmla="*/ 0 w 188"/>
                <a:gd name="T9" fmla="*/ 309 h 309"/>
                <a:gd name="T10" fmla="*/ 0 w 188"/>
                <a:gd name="T11" fmla="*/ 309 h 309"/>
                <a:gd name="T12" fmla="*/ 172 w 188"/>
                <a:gd name="T13" fmla="*/ 309 h 309"/>
                <a:gd name="T14" fmla="*/ 188 w 188"/>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309">
                  <a:moveTo>
                    <a:pt x="188" y="0"/>
                  </a:moveTo>
                  <a:cubicBezTo>
                    <a:pt x="56" y="0"/>
                    <a:pt x="56" y="0"/>
                    <a:pt x="56" y="0"/>
                  </a:cubicBezTo>
                  <a:cubicBezTo>
                    <a:pt x="84" y="230"/>
                    <a:pt x="84" y="230"/>
                    <a:pt x="84" y="230"/>
                  </a:cubicBezTo>
                  <a:cubicBezTo>
                    <a:pt x="49" y="240"/>
                    <a:pt x="49" y="240"/>
                    <a:pt x="49" y="240"/>
                  </a:cubicBezTo>
                  <a:cubicBezTo>
                    <a:pt x="20" y="248"/>
                    <a:pt x="0" y="277"/>
                    <a:pt x="0" y="309"/>
                  </a:cubicBezTo>
                  <a:cubicBezTo>
                    <a:pt x="0" y="309"/>
                    <a:pt x="0" y="309"/>
                    <a:pt x="0" y="309"/>
                  </a:cubicBezTo>
                  <a:cubicBezTo>
                    <a:pt x="172" y="309"/>
                    <a:pt x="172" y="309"/>
                    <a:pt x="172" y="309"/>
                  </a:cubicBezTo>
                  <a:lnTo>
                    <a:pt x="188"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0" name="ïŝḻîḑe"/>
            <p:cNvSpPr/>
            <p:nvPr/>
          </p:nvSpPr>
          <p:spPr bwMode="auto">
            <a:xfrm>
              <a:off x="5737226" y="4725988"/>
              <a:ext cx="169863" cy="887413"/>
            </a:xfrm>
            <a:custGeom>
              <a:avLst/>
              <a:gdLst>
                <a:gd name="T0" fmla="*/ 0 w 107"/>
                <a:gd name="T1" fmla="*/ 0 h 559"/>
                <a:gd name="T2" fmla="*/ 0 w 107"/>
                <a:gd name="T3" fmla="*/ 559 h 559"/>
                <a:gd name="T4" fmla="*/ 77 w 107"/>
                <a:gd name="T5" fmla="*/ 559 h 559"/>
                <a:gd name="T6" fmla="*/ 107 w 107"/>
                <a:gd name="T7" fmla="*/ 0 h 559"/>
                <a:gd name="T8" fmla="*/ 0 w 107"/>
                <a:gd name="T9" fmla="*/ 0 h 559"/>
              </a:gdLst>
              <a:ahLst/>
              <a:cxnLst>
                <a:cxn ang="0">
                  <a:pos x="T0" y="T1"/>
                </a:cxn>
                <a:cxn ang="0">
                  <a:pos x="T2" y="T3"/>
                </a:cxn>
                <a:cxn ang="0">
                  <a:pos x="T4" y="T5"/>
                </a:cxn>
                <a:cxn ang="0">
                  <a:pos x="T6" y="T7"/>
                </a:cxn>
                <a:cxn ang="0">
                  <a:pos x="T8" y="T9"/>
                </a:cxn>
              </a:cxnLst>
              <a:rect l="0" t="0" r="r" b="b"/>
              <a:pathLst>
                <a:path w="107" h="559">
                  <a:moveTo>
                    <a:pt x="0" y="0"/>
                  </a:moveTo>
                  <a:lnTo>
                    <a:pt x="0" y="559"/>
                  </a:lnTo>
                  <a:lnTo>
                    <a:pt x="77" y="559"/>
                  </a:lnTo>
                  <a:lnTo>
                    <a:pt x="107" y="0"/>
                  </a:lnTo>
                  <a:lnTo>
                    <a:pt x="0"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1" name="ïśḷîḑè"/>
            <p:cNvSpPr/>
            <p:nvPr/>
          </p:nvSpPr>
          <p:spPr bwMode="auto">
            <a:xfrm>
              <a:off x="5964238" y="4725988"/>
              <a:ext cx="538163" cy="887413"/>
            </a:xfrm>
            <a:custGeom>
              <a:avLst/>
              <a:gdLst>
                <a:gd name="T0" fmla="*/ 0 w 187"/>
                <a:gd name="T1" fmla="*/ 0 h 309"/>
                <a:gd name="T2" fmla="*/ 132 w 187"/>
                <a:gd name="T3" fmla="*/ 0 h 309"/>
                <a:gd name="T4" fmla="*/ 103 w 187"/>
                <a:gd name="T5" fmla="*/ 230 h 309"/>
                <a:gd name="T6" fmla="*/ 139 w 187"/>
                <a:gd name="T7" fmla="*/ 240 h 309"/>
                <a:gd name="T8" fmla="*/ 187 w 187"/>
                <a:gd name="T9" fmla="*/ 309 h 309"/>
                <a:gd name="T10" fmla="*/ 187 w 187"/>
                <a:gd name="T11" fmla="*/ 309 h 309"/>
                <a:gd name="T12" fmla="*/ 16 w 187"/>
                <a:gd name="T13" fmla="*/ 309 h 309"/>
                <a:gd name="T14" fmla="*/ 0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0" y="0"/>
                  </a:moveTo>
                  <a:cubicBezTo>
                    <a:pt x="132" y="0"/>
                    <a:pt x="132" y="0"/>
                    <a:pt x="132" y="0"/>
                  </a:cubicBezTo>
                  <a:cubicBezTo>
                    <a:pt x="103" y="230"/>
                    <a:pt x="103" y="230"/>
                    <a:pt x="103" y="230"/>
                  </a:cubicBezTo>
                  <a:cubicBezTo>
                    <a:pt x="139" y="240"/>
                    <a:pt x="139" y="240"/>
                    <a:pt x="139" y="240"/>
                  </a:cubicBezTo>
                  <a:cubicBezTo>
                    <a:pt x="167" y="248"/>
                    <a:pt x="187" y="277"/>
                    <a:pt x="187" y="309"/>
                  </a:cubicBezTo>
                  <a:cubicBezTo>
                    <a:pt x="187" y="309"/>
                    <a:pt x="187" y="309"/>
                    <a:pt x="187" y="309"/>
                  </a:cubicBezTo>
                  <a:cubicBezTo>
                    <a:pt x="16" y="309"/>
                    <a:pt x="16" y="309"/>
                    <a:pt x="16" y="309"/>
                  </a:cubicBezTo>
                  <a:lnTo>
                    <a:pt x="0"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2" name="ísḷïḍê"/>
            <p:cNvSpPr/>
            <p:nvPr/>
          </p:nvSpPr>
          <p:spPr bwMode="auto">
            <a:xfrm>
              <a:off x="5964238" y="4725988"/>
              <a:ext cx="163513" cy="887413"/>
            </a:xfrm>
            <a:custGeom>
              <a:avLst/>
              <a:gdLst>
                <a:gd name="T0" fmla="*/ 103 w 103"/>
                <a:gd name="T1" fmla="*/ 0 h 559"/>
                <a:gd name="T2" fmla="*/ 0 w 103"/>
                <a:gd name="T3" fmla="*/ 0 h 559"/>
                <a:gd name="T4" fmla="*/ 29 w 103"/>
                <a:gd name="T5" fmla="*/ 559 h 559"/>
                <a:gd name="T6" fmla="*/ 103 w 103"/>
                <a:gd name="T7" fmla="*/ 559 h 559"/>
                <a:gd name="T8" fmla="*/ 103 w 103"/>
                <a:gd name="T9" fmla="*/ 0 h 559"/>
              </a:gdLst>
              <a:ahLst/>
              <a:cxnLst>
                <a:cxn ang="0">
                  <a:pos x="T0" y="T1"/>
                </a:cxn>
                <a:cxn ang="0">
                  <a:pos x="T2" y="T3"/>
                </a:cxn>
                <a:cxn ang="0">
                  <a:pos x="T4" y="T5"/>
                </a:cxn>
                <a:cxn ang="0">
                  <a:pos x="T6" y="T7"/>
                </a:cxn>
                <a:cxn ang="0">
                  <a:pos x="T8" y="T9"/>
                </a:cxn>
              </a:cxnLst>
              <a:rect l="0" t="0" r="r" b="b"/>
              <a:pathLst>
                <a:path w="103" h="559">
                  <a:moveTo>
                    <a:pt x="103" y="0"/>
                  </a:moveTo>
                  <a:lnTo>
                    <a:pt x="0" y="0"/>
                  </a:lnTo>
                  <a:lnTo>
                    <a:pt x="29" y="559"/>
                  </a:lnTo>
                  <a:lnTo>
                    <a:pt x="103" y="559"/>
                  </a:lnTo>
                  <a:lnTo>
                    <a:pt x="103"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3" name="ïšlíḓê"/>
            <p:cNvSpPr/>
            <p:nvPr/>
          </p:nvSpPr>
          <p:spPr bwMode="auto">
            <a:xfrm>
              <a:off x="6183313" y="5651501"/>
              <a:ext cx="1587500" cy="223838"/>
            </a:xfrm>
            <a:prstGeom prst="ellipse">
              <a:avLst/>
            </a:prstGeom>
            <a:solidFill>
              <a:srgbClr val="5335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4" name="îṥḻïḓè"/>
            <p:cNvSpPr/>
            <p:nvPr/>
          </p:nvSpPr>
          <p:spPr bwMode="auto">
            <a:xfrm>
              <a:off x="6637338" y="4027488"/>
              <a:ext cx="609600" cy="301625"/>
            </a:xfrm>
            <a:prstGeom prst="rect">
              <a:avLst/>
            </a:prstGeom>
            <a:solidFill>
              <a:srgbClr val="0D232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5" name="íṩḻïďê"/>
            <p:cNvSpPr/>
            <p:nvPr/>
          </p:nvSpPr>
          <p:spPr bwMode="auto">
            <a:xfrm>
              <a:off x="6637338" y="4208463"/>
              <a:ext cx="247650" cy="1241425"/>
            </a:xfrm>
            <a:prstGeom prst="rect">
              <a:avLst/>
            </a:prstGeom>
            <a:solidFill>
              <a:srgbClr val="0D232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6" name="iṡľíḓè"/>
            <p:cNvSpPr/>
            <p:nvPr/>
          </p:nvSpPr>
          <p:spPr bwMode="auto">
            <a:xfrm>
              <a:off x="7002463" y="4208463"/>
              <a:ext cx="247650" cy="1241425"/>
            </a:xfrm>
            <a:prstGeom prst="rect">
              <a:avLst/>
            </a:prstGeom>
            <a:solidFill>
              <a:srgbClr val="0D232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7" name="íṣḷíḋê"/>
            <p:cNvSpPr/>
            <p:nvPr/>
          </p:nvSpPr>
          <p:spPr bwMode="auto">
            <a:xfrm>
              <a:off x="6735763" y="3109913"/>
              <a:ext cx="385763" cy="971550"/>
            </a:xfrm>
            <a:prstGeom prst="rect">
              <a:avLst/>
            </a:prstGeom>
            <a:solidFill>
              <a:srgbClr val="EFEE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8" name="íšļiḓè"/>
            <p:cNvSpPr/>
            <p:nvPr/>
          </p:nvSpPr>
          <p:spPr bwMode="auto">
            <a:xfrm>
              <a:off x="6570663" y="3109913"/>
              <a:ext cx="215900" cy="971550"/>
            </a:xfrm>
            <a:custGeom>
              <a:avLst/>
              <a:gdLst>
                <a:gd name="T0" fmla="*/ 0 w 75"/>
                <a:gd name="T1" fmla="*/ 338 h 338"/>
                <a:gd name="T2" fmla="*/ 3 w 75"/>
                <a:gd name="T3" fmla="*/ 338 h 338"/>
                <a:gd name="T4" fmla="*/ 75 w 75"/>
                <a:gd name="T5" fmla="*/ 266 h 338"/>
                <a:gd name="T6" fmla="*/ 75 w 75"/>
                <a:gd name="T7" fmla="*/ 0 h 338"/>
                <a:gd name="T8" fmla="*/ 0 w 75"/>
                <a:gd name="T9" fmla="*/ 0 h 338"/>
                <a:gd name="T10" fmla="*/ 0 w 75"/>
                <a:gd name="T11" fmla="*/ 338 h 338"/>
              </a:gdLst>
              <a:ahLst/>
              <a:cxnLst>
                <a:cxn ang="0">
                  <a:pos x="T0" y="T1"/>
                </a:cxn>
                <a:cxn ang="0">
                  <a:pos x="T2" y="T3"/>
                </a:cxn>
                <a:cxn ang="0">
                  <a:pos x="T4" y="T5"/>
                </a:cxn>
                <a:cxn ang="0">
                  <a:pos x="T6" y="T7"/>
                </a:cxn>
                <a:cxn ang="0">
                  <a:pos x="T8" y="T9"/>
                </a:cxn>
                <a:cxn ang="0">
                  <a:pos x="T10" y="T11"/>
                </a:cxn>
              </a:cxnLst>
              <a:rect l="0" t="0" r="r" b="b"/>
              <a:pathLst>
                <a:path w="75" h="338">
                  <a:moveTo>
                    <a:pt x="0" y="338"/>
                  </a:moveTo>
                  <a:cubicBezTo>
                    <a:pt x="3" y="338"/>
                    <a:pt x="3" y="338"/>
                    <a:pt x="3" y="338"/>
                  </a:cubicBezTo>
                  <a:cubicBezTo>
                    <a:pt x="43" y="338"/>
                    <a:pt x="75" y="305"/>
                    <a:pt x="75" y="266"/>
                  </a:cubicBezTo>
                  <a:cubicBezTo>
                    <a:pt x="75" y="0"/>
                    <a:pt x="75" y="0"/>
                    <a:pt x="75" y="0"/>
                  </a:cubicBezTo>
                  <a:cubicBezTo>
                    <a:pt x="0" y="0"/>
                    <a:pt x="0" y="0"/>
                    <a:pt x="0" y="0"/>
                  </a:cubicBezTo>
                  <a:lnTo>
                    <a:pt x="0" y="338"/>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9" name="îṡḻïďe"/>
            <p:cNvSpPr/>
            <p:nvPr/>
          </p:nvSpPr>
          <p:spPr bwMode="auto">
            <a:xfrm>
              <a:off x="7051676" y="3109913"/>
              <a:ext cx="219075" cy="971550"/>
            </a:xfrm>
            <a:custGeom>
              <a:avLst/>
              <a:gdLst>
                <a:gd name="T0" fmla="*/ 76 w 76"/>
                <a:gd name="T1" fmla="*/ 338 h 338"/>
                <a:gd name="T2" fmla="*/ 72 w 76"/>
                <a:gd name="T3" fmla="*/ 338 h 338"/>
                <a:gd name="T4" fmla="*/ 0 w 76"/>
                <a:gd name="T5" fmla="*/ 266 h 338"/>
                <a:gd name="T6" fmla="*/ 0 w 76"/>
                <a:gd name="T7" fmla="*/ 0 h 338"/>
                <a:gd name="T8" fmla="*/ 76 w 76"/>
                <a:gd name="T9" fmla="*/ 0 h 338"/>
                <a:gd name="T10" fmla="*/ 76 w 76"/>
                <a:gd name="T11" fmla="*/ 338 h 338"/>
              </a:gdLst>
              <a:ahLst/>
              <a:cxnLst>
                <a:cxn ang="0">
                  <a:pos x="T0" y="T1"/>
                </a:cxn>
                <a:cxn ang="0">
                  <a:pos x="T2" y="T3"/>
                </a:cxn>
                <a:cxn ang="0">
                  <a:pos x="T4" y="T5"/>
                </a:cxn>
                <a:cxn ang="0">
                  <a:pos x="T6" y="T7"/>
                </a:cxn>
                <a:cxn ang="0">
                  <a:pos x="T8" y="T9"/>
                </a:cxn>
                <a:cxn ang="0">
                  <a:pos x="T10" y="T11"/>
                </a:cxn>
              </a:cxnLst>
              <a:rect l="0" t="0" r="r" b="b"/>
              <a:pathLst>
                <a:path w="76" h="338">
                  <a:moveTo>
                    <a:pt x="76" y="338"/>
                  </a:moveTo>
                  <a:cubicBezTo>
                    <a:pt x="72" y="338"/>
                    <a:pt x="72" y="338"/>
                    <a:pt x="72" y="338"/>
                  </a:cubicBezTo>
                  <a:cubicBezTo>
                    <a:pt x="32" y="338"/>
                    <a:pt x="0" y="305"/>
                    <a:pt x="0" y="266"/>
                  </a:cubicBezTo>
                  <a:cubicBezTo>
                    <a:pt x="0" y="0"/>
                    <a:pt x="0" y="0"/>
                    <a:pt x="0" y="0"/>
                  </a:cubicBezTo>
                  <a:cubicBezTo>
                    <a:pt x="76" y="0"/>
                    <a:pt x="76" y="0"/>
                    <a:pt x="76" y="0"/>
                  </a:cubicBezTo>
                  <a:lnTo>
                    <a:pt x="76" y="338"/>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0" name="iSľíḋe"/>
            <p:cNvSpPr/>
            <p:nvPr/>
          </p:nvSpPr>
          <p:spPr bwMode="auto">
            <a:xfrm>
              <a:off x="7080251" y="3314701"/>
              <a:ext cx="158750" cy="171450"/>
            </a:xfrm>
            <a:custGeom>
              <a:avLst/>
              <a:gdLst>
                <a:gd name="T0" fmla="*/ 32 w 55"/>
                <a:gd name="T1" fmla="*/ 60 h 60"/>
                <a:gd name="T2" fmla="*/ 23 w 55"/>
                <a:gd name="T3" fmla="*/ 60 h 60"/>
                <a:gd name="T4" fmla="*/ 0 w 55"/>
                <a:gd name="T5" fmla="*/ 36 h 60"/>
                <a:gd name="T6" fmla="*/ 0 w 55"/>
                <a:gd name="T7" fmla="*/ 0 h 60"/>
                <a:gd name="T8" fmla="*/ 55 w 55"/>
                <a:gd name="T9" fmla="*/ 0 h 60"/>
                <a:gd name="T10" fmla="*/ 55 w 55"/>
                <a:gd name="T11" fmla="*/ 36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49"/>
                    <a:pt x="0" y="36"/>
                  </a:cubicBezTo>
                  <a:cubicBezTo>
                    <a:pt x="0" y="0"/>
                    <a:pt x="0" y="0"/>
                    <a:pt x="0" y="0"/>
                  </a:cubicBezTo>
                  <a:cubicBezTo>
                    <a:pt x="55" y="0"/>
                    <a:pt x="55" y="0"/>
                    <a:pt x="55" y="0"/>
                  </a:cubicBezTo>
                  <a:cubicBezTo>
                    <a:pt x="55" y="36"/>
                    <a:pt x="55" y="36"/>
                    <a:pt x="55" y="36"/>
                  </a:cubicBezTo>
                  <a:cubicBezTo>
                    <a:pt x="55" y="49"/>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1" name="íś1ïḓe"/>
            <p:cNvSpPr/>
            <p:nvPr/>
          </p:nvSpPr>
          <p:spPr bwMode="auto">
            <a:xfrm>
              <a:off x="7080251" y="3587751"/>
              <a:ext cx="158750" cy="171450"/>
            </a:xfrm>
            <a:custGeom>
              <a:avLst/>
              <a:gdLst>
                <a:gd name="T0" fmla="*/ 32 w 55"/>
                <a:gd name="T1" fmla="*/ 60 h 60"/>
                <a:gd name="T2" fmla="*/ 23 w 55"/>
                <a:gd name="T3" fmla="*/ 60 h 60"/>
                <a:gd name="T4" fmla="*/ 0 w 55"/>
                <a:gd name="T5" fmla="*/ 37 h 60"/>
                <a:gd name="T6" fmla="*/ 0 w 55"/>
                <a:gd name="T7" fmla="*/ 0 h 60"/>
                <a:gd name="T8" fmla="*/ 55 w 55"/>
                <a:gd name="T9" fmla="*/ 0 h 60"/>
                <a:gd name="T10" fmla="*/ 55 w 55"/>
                <a:gd name="T11" fmla="*/ 37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50"/>
                    <a:pt x="0" y="37"/>
                  </a:cubicBezTo>
                  <a:cubicBezTo>
                    <a:pt x="0" y="0"/>
                    <a:pt x="0" y="0"/>
                    <a:pt x="0" y="0"/>
                  </a:cubicBezTo>
                  <a:cubicBezTo>
                    <a:pt x="55" y="0"/>
                    <a:pt x="55" y="0"/>
                    <a:pt x="55" y="0"/>
                  </a:cubicBezTo>
                  <a:cubicBezTo>
                    <a:pt x="55" y="37"/>
                    <a:pt x="55" y="37"/>
                    <a:pt x="55" y="37"/>
                  </a:cubicBezTo>
                  <a:cubicBezTo>
                    <a:pt x="55" y="50"/>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2" name="íṥ1ïde"/>
            <p:cNvSpPr/>
            <p:nvPr/>
          </p:nvSpPr>
          <p:spPr bwMode="auto">
            <a:xfrm>
              <a:off x="6492876" y="2713038"/>
              <a:ext cx="179388" cy="222250"/>
            </a:xfrm>
            <a:custGeom>
              <a:avLst/>
              <a:gdLst>
                <a:gd name="T0" fmla="*/ 49 w 62"/>
                <a:gd name="T1" fmla="*/ 19 h 77"/>
                <a:gd name="T2" fmla="*/ 13 w 62"/>
                <a:gd name="T3" fmla="*/ 18 h 77"/>
                <a:gd name="T4" fmla="*/ 62 w 62"/>
                <a:gd name="T5" fmla="*/ 60 h 77"/>
                <a:gd name="T6" fmla="*/ 49 w 62"/>
                <a:gd name="T7" fmla="*/ 19 h 77"/>
              </a:gdLst>
              <a:ahLst/>
              <a:cxnLst>
                <a:cxn ang="0">
                  <a:pos x="T0" y="T1"/>
                </a:cxn>
                <a:cxn ang="0">
                  <a:pos x="T2" y="T3"/>
                </a:cxn>
                <a:cxn ang="0">
                  <a:pos x="T4" y="T5"/>
                </a:cxn>
                <a:cxn ang="0">
                  <a:pos x="T6" y="T7"/>
                </a:cxn>
              </a:cxnLst>
              <a:rect l="0" t="0" r="r" b="b"/>
              <a:pathLst>
                <a:path w="62" h="77">
                  <a:moveTo>
                    <a:pt x="49" y="19"/>
                  </a:moveTo>
                  <a:cubicBezTo>
                    <a:pt x="49" y="19"/>
                    <a:pt x="26" y="0"/>
                    <a:pt x="13" y="18"/>
                  </a:cubicBezTo>
                  <a:cubicBezTo>
                    <a:pt x="0" y="36"/>
                    <a:pt x="33" y="77"/>
                    <a:pt x="62" y="60"/>
                  </a:cubicBezTo>
                  <a:lnTo>
                    <a:pt x="49" y="19"/>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3" name="i$liḍê"/>
            <p:cNvSpPr/>
            <p:nvPr/>
          </p:nvSpPr>
          <p:spPr bwMode="auto">
            <a:xfrm>
              <a:off x="6524626" y="2765426"/>
              <a:ext cx="141288" cy="138113"/>
            </a:xfrm>
            <a:custGeom>
              <a:avLst/>
              <a:gdLst>
                <a:gd name="T0" fmla="*/ 43 w 49"/>
                <a:gd name="T1" fmla="*/ 16 h 48"/>
                <a:gd name="T2" fmla="*/ 49 w 49"/>
                <a:gd name="T3" fmla="*/ 37 h 48"/>
                <a:gd name="T4" fmla="*/ 12 w 49"/>
                <a:gd name="T5" fmla="*/ 6 h 48"/>
                <a:gd name="T6" fmla="*/ 43 w 49"/>
                <a:gd name="T7" fmla="*/ 16 h 48"/>
              </a:gdLst>
              <a:ahLst/>
              <a:cxnLst>
                <a:cxn ang="0">
                  <a:pos x="T0" y="T1"/>
                </a:cxn>
                <a:cxn ang="0">
                  <a:pos x="T2" y="T3"/>
                </a:cxn>
                <a:cxn ang="0">
                  <a:pos x="T4" y="T5"/>
                </a:cxn>
                <a:cxn ang="0">
                  <a:pos x="T6" y="T7"/>
                </a:cxn>
              </a:cxnLst>
              <a:rect l="0" t="0" r="r" b="b"/>
              <a:pathLst>
                <a:path w="49" h="48">
                  <a:moveTo>
                    <a:pt x="43" y="16"/>
                  </a:moveTo>
                  <a:cubicBezTo>
                    <a:pt x="49" y="37"/>
                    <a:pt x="49" y="37"/>
                    <a:pt x="49" y="37"/>
                  </a:cubicBezTo>
                  <a:cubicBezTo>
                    <a:pt x="24" y="48"/>
                    <a:pt x="0" y="14"/>
                    <a:pt x="12" y="6"/>
                  </a:cubicBezTo>
                  <a:cubicBezTo>
                    <a:pt x="21" y="0"/>
                    <a:pt x="36" y="10"/>
                    <a:pt x="43" y="16"/>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4" name="ïsḷîḍé"/>
            <p:cNvSpPr/>
            <p:nvPr/>
          </p:nvSpPr>
          <p:spPr bwMode="auto">
            <a:xfrm>
              <a:off x="6548438" y="2770188"/>
              <a:ext cx="100013" cy="41275"/>
            </a:xfrm>
            <a:custGeom>
              <a:avLst/>
              <a:gdLst>
                <a:gd name="T0" fmla="*/ 1 w 35"/>
                <a:gd name="T1" fmla="*/ 13 h 14"/>
                <a:gd name="T2" fmla="*/ 1 w 35"/>
                <a:gd name="T3" fmla="*/ 12 h 14"/>
                <a:gd name="T4" fmla="*/ 1 w 35"/>
                <a:gd name="T5" fmla="*/ 11 h 14"/>
                <a:gd name="T6" fmla="*/ 3 w 35"/>
                <a:gd name="T7" fmla="*/ 7 h 14"/>
                <a:gd name="T8" fmla="*/ 4 w 35"/>
                <a:gd name="T9" fmla="*/ 6 h 14"/>
                <a:gd name="T10" fmla="*/ 4 w 35"/>
                <a:gd name="T11" fmla="*/ 5 h 14"/>
                <a:gd name="T12" fmla="*/ 4 w 35"/>
                <a:gd name="T13" fmla="*/ 5 h 14"/>
                <a:gd name="T14" fmla="*/ 4 w 35"/>
                <a:gd name="T15" fmla="*/ 5 h 14"/>
                <a:gd name="T16" fmla="*/ 4 w 35"/>
                <a:gd name="T17" fmla="*/ 5 h 14"/>
                <a:gd name="T18" fmla="*/ 4 w 35"/>
                <a:gd name="T19" fmla="*/ 5 h 14"/>
                <a:gd name="T20" fmla="*/ 4 w 35"/>
                <a:gd name="T21" fmla="*/ 5 h 14"/>
                <a:gd name="T22" fmla="*/ 4 w 35"/>
                <a:gd name="T23" fmla="*/ 5 h 14"/>
                <a:gd name="T24" fmla="*/ 5 w 35"/>
                <a:gd name="T25" fmla="*/ 5 h 14"/>
                <a:gd name="T26" fmla="*/ 6 w 35"/>
                <a:gd name="T27" fmla="*/ 5 h 14"/>
                <a:gd name="T28" fmla="*/ 6 w 35"/>
                <a:gd name="T29" fmla="*/ 4 h 14"/>
                <a:gd name="T30" fmla="*/ 7 w 35"/>
                <a:gd name="T31" fmla="*/ 4 h 14"/>
                <a:gd name="T32" fmla="*/ 8 w 35"/>
                <a:gd name="T33" fmla="*/ 4 h 14"/>
                <a:gd name="T34" fmla="*/ 15 w 35"/>
                <a:gd name="T35" fmla="*/ 5 h 14"/>
                <a:gd name="T36" fmla="*/ 19 w 35"/>
                <a:gd name="T37" fmla="*/ 6 h 14"/>
                <a:gd name="T38" fmla="*/ 22 w 35"/>
                <a:gd name="T39" fmla="*/ 8 h 14"/>
                <a:gd name="T40" fmla="*/ 28 w 35"/>
                <a:gd name="T41" fmla="*/ 11 h 14"/>
                <a:gd name="T42" fmla="*/ 35 w 35"/>
                <a:gd name="T43" fmla="*/ 14 h 14"/>
                <a:gd name="T44" fmla="*/ 33 w 35"/>
                <a:gd name="T45" fmla="*/ 13 h 14"/>
                <a:gd name="T46" fmla="*/ 30 w 35"/>
                <a:gd name="T47" fmla="*/ 9 h 14"/>
                <a:gd name="T48" fmla="*/ 27 w 35"/>
                <a:gd name="T49" fmla="*/ 7 h 14"/>
                <a:gd name="T50" fmla="*/ 24 w 35"/>
                <a:gd name="T51" fmla="*/ 5 h 14"/>
                <a:gd name="T52" fmla="*/ 16 w 35"/>
                <a:gd name="T53" fmla="*/ 1 h 14"/>
                <a:gd name="T54" fmla="*/ 12 w 35"/>
                <a:gd name="T55" fmla="*/ 0 h 14"/>
                <a:gd name="T56" fmla="*/ 7 w 35"/>
                <a:gd name="T57" fmla="*/ 1 h 14"/>
                <a:gd name="T58" fmla="*/ 6 w 35"/>
                <a:gd name="T59" fmla="*/ 1 h 14"/>
                <a:gd name="T60" fmla="*/ 5 w 35"/>
                <a:gd name="T61" fmla="*/ 1 h 14"/>
                <a:gd name="T62" fmla="*/ 4 w 35"/>
                <a:gd name="T63" fmla="*/ 2 h 14"/>
                <a:gd name="T64" fmla="*/ 3 w 35"/>
                <a:gd name="T65" fmla="*/ 2 h 14"/>
                <a:gd name="T66" fmla="*/ 3 w 35"/>
                <a:gd name="T67" fmla="*/ 3 h 14"/>
                <a:gd name="T68" fmla="*/ 3 w 35"/>
                <a:gd name="T69" fmla="*/ 3 h 14"/>
                <a:gd name="T70" fmla="*/ 3 w 35"/>
                <a:gd name="T71" fmla="*/ 3 h 14"/>
                <a:gd name="T72" fmla="*/ 2 w 35"/>
                <a:gd name="T73" fmla="*/ 4 h 14"/>
                <a:gd name="T74" fmla="*/ 1 w 35"/>
                <a:gd name="T75" fmla="*/ 5 h 14"/>
                <a:gd name="T76" fmla="*/ 0 w 35"/>
                <a:gd name="T77" fmla="*/ 9 h 14"/>
                <a:gd name="T78" fmla="*/ 0 w 35"/>
                <a:gd name="T79" fmla="*/ 11 h 14"/>
                <a:gd name="T80" fmla="*/ 1 w 35"/>
                <a:gd name="T81" fmla="*/ 12 h 14"/>
                <a:gd name="T82" fmla="*/ 1 w 35"/>
                <a:gd name="T8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 h="14">
                  <a:moveTo>
                    <a:pt x="1" y="13"/>
                  </a:moveTo>
                  <a:cubicBezTo>
                    <a:pt x="1" y="13"/>
                    <a:pt x="1" y="12"/>
                    <a:pt x="1" y="12"/>
                  </a:cubicBezTo>
                  <a:cubicBezTo>
                    <a:pt x="1" y="12"/>
                    <a:pt x="1" y="11"/>
                    <a:pt x="1" y="11"/>
                  </a:cubicBezTo>
                  <a:cubicBezTo>
                    <a:pt x="1" y="10"/>
                    <a:pt x="2" y="8"/>
                    <a:pt x="3" y="7"/>
                  </a:cubicBezTo>
                  <a:cubicBezTo>
                    <a:pt x="3" y="6"/>
                    <a:pt x="3"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6" y="5"/>
                  </a:cubicBezTo>
                  <a:cubicBezTo>
                    <a:pt x="6" y="4"/>
                    <a:pt x="6" y="4"/>
                    <a:pt x="6" y="4"/>
                  </a:cubicBezTo>
                  <a:cubicBezTo>
                    <a:pt x="7" y="4"/>
                    <a:pt x="7" y="4"/>
                    <a:pt x="7" y="4"/>
                  </a:cubicBezTo>
                  <a:cubicBezTo>
                    <a:pt x="7" y="4"/>
                    <a:pt x="8" y="4"/>
                    <a:pt x="8" y="4"/>
                  </a:cubicBezTo>
                  <a:cubicBezTo>
                    <a:pt x="10" y="4"/>
                    <a:pt x="13" y="4"/>
                    <a:pt x="15" y="5"/>
                  </a:cubicBezTo>
                  <a:cubicBezTo>
                    <a:pt x="16" y="5"/>
                    <a:pt x="18" y="5"/>
                    <a:pt x="19" y="6"/>
                  </a:cubicBezTo>
                  <a:cubicBezTo>
                    <a:pt x="20" y="6"/>
                    <a:pt x="21" y="7"/>
                    <a:pt x="22" y="8"/>
                  </a:cubicBezTo>
                  <a:cubicBezTo>
                    <a:pt x="25" y="9"/>
                    <a:pt x="27" y="10"/>
                    <a:pt x="28" y="11"/>
                  </a:cubicBezTo>
                  <a:cubicBezTo>
                    <a:pt x="32" y="13"/>
                    <a:pt x="35" y="14"/>
                    <a:pt x="35" y="14"/>
                  </a:cubicBezTo>
                  <a:cubicBezTo>
                    <a:pt x="35" y="14"/>
                    <a:pt x="34" y="14"/>
                    <a:pt x="33" y="13"/>
                  </a:cubicBezTo>
                  <a:cubicBezTo>
                    <a:pt x="33" y="12"/>
                    <a:pt x="31" y="10"/>
                    <a:pt x="30" y="9"/>
                  </a:cubicBezTo>
                  <a:cubicBezTo>
                    <a:pt x="29" y="8"/>
                    <a:pt x="28" y="8"/>
                    <a:pt x="27" y="7"/>
                  </a:cubicBezTo>
                  <a:cubicBezTo>
                    <a:pt x="26" y="6"/>
                    <a:pt x="25" y="5"/>
                    <a:pt x="24" y="5"/>
                  </a:cubicBezTo>
                  <a:cubicBezTo>
                    <a:pt x="22" y="3"/>
                    <a:pt x="19" y="2"/>
                    <a:pt x="16" y="1"/>
                  </a:cubicBezTo>
                  <a:cubicBezTo>
                    <a:pt x="15" y="1"/>
                    <a:pt x="13" y="0"/>
                    <a:pt x="12" y="0"/>
                  </a:cubicBezTo>
                  <a:cubicBezTo>
                    <a:pt x="10" y="0"/>
                    <a:pt x="9" y="0"/>
                    <a:pt x="7" y="1"/>
                  </a:cubicBezTo>
                  <a:cubicBezTo>
                    <a:pt x="7" y="1"/>
                    <a:pt x="7" y="1"/>
                    <a:pt x="6" y="1"/>
                  </a:cubicBezTo>
                  <a:cubicBezTo>
                    <a:pt x="6" y="1"/>
                    <a:pt x="5" y="1"/>
                    <a:pt x="5" y="1"/>
                  </a:cubicBezTo>
                  <a:cubicBezTo>
                    <a:pt x="5" y="2"/>
                    <a:pt x="5" y="2"/>
                    <a:pt x="4" y="2"/>
                  </a:cubicBezTo>
                  <a:cubicBezTo>
                    <a:pt x="4" y="2"/>
                    <a:pt x="4" y="2"/>
                    <a:pt x="3" y="2"/>
                  </a:cubicBezTo>
                  <a:cubicBezTo>
                    <a:pt x="3" y="3"/>
                    <a:pt x="3" y="3"/>
                    <a:pt x="3" y="3"/>
                  </a:cubicBezTo>
                  <a:cubicBezTo>
                    <a:pt x="3" y="3"/>
                    <a:pt x="3" y="3"/>
                    <a:pt x="3" y="3"/>
                  </a:cubicBezTo>
                  <a:cubicBezTo>
                    <a:pt x="3" y="3"/>
                    <a:pt x="3" y="3"/>
                    <a:pt x="3" y="3"/>
                  </a:cubicBezTo>
                  <a:cubicBezTo>
                    <a:pt x="2" y="3"/>
                    <a:pt x="2" y="4"/>
                    <a:pt x="2" y="4"/>
                  </a:cubicBezTo>
                  <a:cubicBezTo>
                    <a:pt x="1" y="4"/>
                    <a:pt x="1" y="5"/>
                    <a:pt x="1" y="5"/>
                  </a:cubicBezTo>
                  <a:cubicBezTo>
                    <a:pt x="0" y="7"/>
                    <a:pt x="0" y="8"/>
                    <a:pt x="0" y="9"/>
                  </a:cubicBezTo>
                  <a:cubicBezTo>
                    <a:pt x="0" y="9"/>
                    <a:pt x="0" y="10"/>
                    <a:pt x="0" y="11"/>
                  </a:cubicBezTo>
                  <a:cubicBezTo>
                    <a:pt x="0" y="11"/>
                    <a:pt x="1" y="12"/>
                    <a:pt x="1" y="12"/>
                  </a:cubicBezTo>
                  <a:cubicBezTo>
                    <a:pt x="1" y="12"/>
                    <a:pt x="1" y="13"/>
                    <a:pt x="1" y="13"/>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5" name="ï$ľíḋé"/>
            <p:cNvSpPr/>
            <p:nvPr/>
          </p:nvSpPr>
          <p:spPr bwMode="auto">
            <a:xfrm>
              <a:off x="7100888" y="2587626"/>
              <a:ext cx="146050" cy="206375"/>
            </a:xfrm>
            <a:custGeom>
              <a:avLst/>
              <a:gdLst>
                <a:gd name="T0" fmla="*/ 0 w 51"/>
                <a:gd name="T1" fmla="*/ 26 h 72"/>
                <a:gd name="T2" fmla="*/ 32 w 51"/>
                <a:gd name="T3" fmla="*/ 11 h 72"/>
                <a:gd name="T4" fmla="*/ 6 w 51"/>
                <a:gd name="T5" fmla="*/ 69 h 72"/>
                <a:gd name="T6" fmla="*/ 0 w 51"/>
                <a:gd name="T7" fmla="*/ 26 h 72"/>
              </a:gdLst>
              <a:ahLst/>
              <a:cxnLst>
                <a:cxn ang="0">
                  <a:pos x="T0" y="T1"/>
                </a:cxn>
                <a:cxn ang="0">
                  <a:pos x="T2" y="T3"/>
                </a:cxn>
                <a:cxn ang="0">
                  <a:pos x="T4" y="T5"/>
                </a:cxn>
                <a:cxn ang="0">
                  <a:pos x="T6" y="T7"/>
                </a:cxn>
              </a:cxnLst>
              <a:rect l="0" t="0" r="r" b="b"/>
              <a:pathLst>
                <a:path w="51" h="72">
                  <a:moveTo>
                    <a:pt x="0" y="26"/>
                  </a:moveTo>
                  <a:cubicBezTo>
                    <a:pt x="0" y="26"/>
                    <a:pt x="12" y="0"/>
                    <a:pt x="32" y="11"/>
                  </a:cubicBezTo>
                  <a:cubicBezTo>
                    <a:pt x="51" y="21"/>
                    <a:pt x="39" y="72"/>
                    <a:pt x="6" y="69"/>
                  </a:cubicBezTo>
                  <a:lnTo>
                    <a:pt x="0" y="26"/>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6" name="ïşľîdê"/>
            <p:cNvSpPr/>
            <p:nvPr/>
          </p:nvSpPr>
          <p:spPr bwMode="auto">
            <a:xfrm>
              <a:off x="7107238" y="2638426"/>
              <a:ext cx="106363" cy="131763"/>
            </a:xfrm>
            <a:custGeom>
              <a:avLst/>
              <a:gdLst>
                <a:gd name="T0" fmla="*/ 0 w 37"/>
                <a:gd name="T1" fmla="*/ 24 h 46"/>
                <a:gd name="T2" fmla="*/ 3 w 37"/>
                <a:gd name="T3" fmla="*/ 46 h 46"/>
                <a:gd name="T4" fmla="*/ 24 w 37"/>
                <a:gd name="T5" fmla="*/ 2 h 46"/>
                <a:gd name="T6" fmla="*/ 0 w 37"/>
                <a:gd name="T7" fmla="*/ 24 h 46"/>
              </a:gdLst>
              <a:ahLst/>
              <a:cxnLst>
                <a:cxn ang="0">
                  <a:pos x="T0" y="T1"/>
                </a:cxn>
                <a:cxn ang="0">
                  <a:pos x="T2" y="T3"/>
                </a:cxn>
                <a:cxn ang="0">
                  <a:pos x="T4" y="T5"/>
                </a:cxn>
                <a:cxn ang="0">
                  <a:pos x="T6" y="T7"/>
                </a:cxn>
              </a:cxnLst>
              <a:rect l="0" t="0" r="r" b="b"/>
              <a:pathLst>
                <a:path w="37" h="46">
                  <a:moveTo>
                    <a:pt x="0" y="24"/>
                  </a:moveTo>
                  <a:cubicBezTo>
                    <a:pt x="3" y="46"/>
                    <a:pt x="3" y="46"/>
                    <a:pt x="3" y="46"/>
                  </a:cubicBezTo>
                  <a:cubicBezTo>
                    <a:pt x="31" y="45"/>
                    <a:pt x="37" y="4"/>
                    <a:pt x="24" y="2"/>
                  </a:cubicBezTo>
                  <a:cubicBezTo>
                    <a:pt x="13" y="0"/>
                    <a:pt x="4" y="16"/>
                    <a:pt x="0" y="24"/>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7" name="ïṩlíḓe"/>
            <p:cNvSpPr/>
            <p:nvPr/>
          </p:nvSpPr>
          <p:spPr bwMode="auto">
            <a:xfrm>
              <a:off x="7107238" y="2638426"/>
              <a:ext cx="85725" cy="69850"/>
            </a:xfrm>
            <a:custGeom>
              <a:avLst/>
              <a:gdLst>
                <a:gd name="T0" fmla="*/ 30 w 30"/>
                <a:gd name="T1" fmla="*/ 9 h 24"/>
                <a:gd name="T2" fmla="*/ 30 w 30"/>
                <a:gd name="T3" fmla="*/ 8 h 24"/>
                <a:gd name="T4" fmla="*/ 29 w 30"/>
                <a:gd name="T5" fmla="*/ 7 h 24"/>
                <a:gd name="T6" fmla="*/ 26 w 30"/>
                <a:gd name="T7" fmla="*/ 4 h 24"/>
                <a:gd name="T8" fmla="*/ 24 w 30"/>
                <a:gd name="T9" fmla="*/ 3 h 24"/>
                <a:gd name="T10" fmla="*/ 24 w 30"/>
                <a:gd name="T11" fmla="*/ 3 h 24"/>
                <a:gd name="T12" fmla="*/ 24 w 30"/>
                <a:gd name="T13" fmla="*/ 3 h 24"/>
                <a:gd name="T14" fmla="*/ 24 w 30"/>
                <a:gd name="T15" fmla="*/ 3 h 24"/>
                <a:gd name="T16" fmla="*/ 24 w 30"/>
                <a:gd name="T17" fmla="*/ 3 h 24"/>
                <a:gd name="T18" fmla="*/ 24 w 30"/>
                <a:gd name="T19" fmla="*/ 3 h 24"/>
                <a:gd name="T20" fmla="*/ 23 w 30"/>
                <a:gd name="T21" fmla="*/ 3 h 24"/>
                <a:gd name="T22" fmla="*/ 23 w 30"/>
                <a:gd name="T23" fmla="*/ 3 h 24"/>
                <a:gd name="T24" fmla="*/ 23 w 30"/>
                <a:gd name="T25" fmla="*/ 3 h 24"/>
                <a:gd name="T26" fmla="*/ 22 w 30"/>
                <a:gd name="T27" fmla="*/ 3 h 24"/>
                <a:gd name="T28" fmla="*/ 21 w 30"/>
                <a:gd name="T29" fmla="*/ 3 h 24"/>
                <a:gd name="T30" fmla="*/ 21 w 30"/>
                <a:gd name="T31" fmla="*/ 3 h 24"/>
                <a:gd name="T32" fmla="*/ 20 w 30"/>
                <a:gd name="T33" fmla="*/ 4 h 24"/>
                <a:gd name="T34" fmla="*/ 14 w 30"/>
                <a:gd name="T35" fmla="*/ 7 h 24"/>
                <a:gd name="T36" fmla="*/ 11 w 30"/>
                <a:gd name="T37" fmla="*/ 10 h 24"/>
                <a:gd name="T38" fmla="*/ 8 w 30"/>
                <a:gd name="T39" fmla="*/ 13 h 24"/>
                <a:gd name="T40" fmla="*/ 4 w 30"/>
                <a:gd name="T41" fmla="*/ 19 h 24"/>
                <a:gd name="T42" fmla="*/ 0 w 30"/>
                <a:gd name="T43" fmla="*/ 24 h 24"/>
                <a:gd name="T44" fmla="*/ 1 w 30"/>
                <a:gd name="T45" fmla="*/ 22 h 24"/>
                <a:gd name="T46" fmla="*/ 2 w 30"/>
                <a:gd name="T47" fmla="*/ 18 h 24"/>
                <a:gd name="T48" fmla="*/ 4 w 30"/>
                <a:gd name="T49" fmla="*/ 15 h 24"/>
                <a:gd name="T50" fmla="*/ 6 w 30"/>
                <a:gd name="T51" fmla="*/ 11 h 24"/>
                <a:gd name="T52" fmla="*/ 11 w 30"/>
                <a:gd name="T53" fmla="*/ 5 h 24"/>
                <a:gd name="T54" fmla="*/ 15 w 30"/>
                <a:gd name="T55" fmla="*/ 2 h 24"/>
                <a:gd name="T56" fmla="*/ 19 w 30"/>
                <a:gd name="T57" fmla="*/ 1 h 24"/>
                <a:gd name="T58" fmla="*/ 20 w 30"/>
                <a:gd name="T59" fmla="*/ 0 h 24"/>
                <a:gd name="T60" fmla="*/ 21 w 30"/>
                <a:gd name="T61" fmla="*/ 0 h 24"/>
                <a:gd name="T62" fmla="*/ 22 w 30"/>
                <a:gd name="T63" fmla="*/ 0 h 24"/>
                <a:gd name="T64" fmla="*/ 23 w 30"/>
                <a:gd name="T65" fmla="*/ 0 h 24"/>
                <a:gd name="T66" fmla="*/ 24 w 30"/>
                <a:gd name="T67" fmla="*/ 1 h 24"/>
                <a:gd name="T68" fmla="*/ 24 w 30"/>
                <a:gd name="T69" fmla="*/ 1 h 24"/>
                <a:gd name="T70" fmla="*/ 24 w 30"/>
                <a:gd name="T71" fmla="*/ 1 h 24"/>
                <a:gd name="T72" fmla="*/ 25 w 30"/>
                <a:gd name="T73" fmla="*/ 1 h 24"/>
                <a:gd name="T74" fmla="*/ 27 w 30"/>
                <a:gd name="T75" fmla="*/ 2 h 24"/>
                <a:gd name="T76" fmla="*/ 29 w 30"/>
                <a:gd name="T77" fmla="*/ 4 h 24"/>
                <a:gd name="T78" fmla="*/ 30 w 30"/>
                <a:gd name="T79" fmla="*/ 7 h 24"/>
                <a:gd name="T80" fmla="*/ 30 w 30"/>
                <a:gd name="T81" fmla="*/ 8 h 24"/>
                <a:gd name="T82" fmla="*/ 30 w 30"/>
                <a:gd name="T8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 h="24">
                  <a:moveTo>
                    <a:pt x="30" y="9"/>
                  </a:moveTo>
                  <a:cubicBezTo>
                    <a:pt x="30" y="9"/>
                    <a:pt x="30" y="8"/>
                    <a:pt x="30" y="8"/>
                  </a:cubicBezTo>
                  <a:cubicBezTo>
                    <a:pt x="29" y="8"/>
                    <a:pt x="29" y="7"/>
                    <a:pt x="29" y="7"/>
                  </a:cubicBezTo>
                  <a:cubicBezTo>
                    <a:pt x="28" y="6"/>
                    <a:pt x="27" y="5"/>
                    <a:pt x="26" y="4"/>
                  </a:cubicBezTo>
                  <a:cubicBezTo>
                    <a:pt x="25" y="4"/>
                    <a:pt x="25"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3" y="3"/>
                    <a:pt x="22" y="3"/>
                    <a:pt x="22" y="3"/>
                  </a:cubicBezTo>
                  <a:cubicBezTo>
                    <a:pt x="22" y="3"/>
                    <a:pt x="22" y="3"/>
                    <a:pt x="21" y="3"/>
                  </a:cubicBezTo>
                  <a:cubicBezTo>
                    <a:pt x="21" y="3"/>
                    <a:pt x="21" y="3"/>
                    <a:pt x="21" y="3"/>
                  </a:cubicBezTo>
                  <a:cubicBezTo>
                    <a:pt x="20" y="4"/>
                    <a:pt x="20" y="4"/>
                    <a:pt x="20" y="4"/>
                  </a:cubicBezTo>
                  <a:cubicBezTo>
                    <a:pt x="18" y="4"/>
                    <a:pt x="16" y="6"/>
                    <a:pt x="14" y="7"/>
                  </a:cubicBezTo>
                  <a:cubicBezTo>
                    <a:pt x="13" y="8"/>
                    <a:pt x="12" y="9"/>
                    <a:pt x="11" y="10"/>
                  </a:cubicBezTo>
                  <a:cubicBezTo>
                    <a:pt x="10" y="11"/>
                    <a:pt x="9" y="12"/>
                    <a:pt x="8" y="13"/>
                  </a:cubicBezTo>
                  <a:cubicBezTo>
                    <a:pt x="7" y="15"/>
                    <a:pt x="5" y="17"/>
                    <a:pt x="4" y="19"/>
                  </a:cubicBezTo>
                  <a:cubicBezTo>
                    <a:pt x="2" y="22"/>
                    <a:pt x="0" y="24"/>
                    <a:pt x="0" y="24"/>
                  </a:cubicBezTo>
                  <a:cubicBezTo>
                    <a:pt x="0" y="24"/>
                    <a:pt x="0" y="24"/>
                    <a:pt x="1" y="22"/>
                  </a:cubicBezTo>
                  <a:cubicBezTo>
                    <a:pt x="1" y="21"/>
                    <a:pt x="1" y="20"/>
                    <a:pt x="2" y="18"/>
                  </a:cubicBezTo>
                  <a:cubicBezTo>
                    <a:pt x="3" y="17"/>
                    <a:pt x="3" y="16"/>
                    <a:pt x="4" y="15"/>
                  </a:cubicBezTo>
                  <a:cubicBezTo>
                    <a:pt x="4" y="13"/>
                    <a:pt x="5" y="12"/>
                    <a:pt x="6" y="11"/>
                  </a:cubicBezTo>
                  <a:cubicBezTo>
                    <a:pt x="7" y="9"/>
                    <a:pt x="9" y="7"/>
                    <a:pt x="11" y="5"/>
                  </a:cubicBezTo>
                  <a:cubicBezTo>
                    <a:pt x="12" y="4"/>
                    <a:pt x="13" y="3"/>
                    <a:pt x="15" y="2"/>
                  </a:cubicBezTo>
                  <a:cubicBezTo>
                    <a:pt x="16" y="1"/>
                    <a:pt x="18" y="1"/>
                    <a:pt x="19" y="1"/>
                  </a:cubicBezTo>
                  <a:cubicBezTo>
                    <a:pt x="19" y="0"/>
                    <a:pt x="20" y="0"/>
                    <a:pt x="20" y="0"/>
                  </a:cubicBezTo>
                  <a:cubicBezTo>
                    <a:pt x="20" y="0"/>
                    <a:pt x="21" y="0"/>
                    <a:pt x="21" y="0"/>
                  </a:cubicBezTo>
                  <a:cubicBezTo>
                    <a:pt x="22" y="0"/>
                    <a:pt x="22" y="0"/>
                    <a:pt x="22" y="0"/>
                  </a:cubicBezTo>
                  <a:cubicBezTo>
                    <a:pt x="23" y="0"/>
                    <a:pt x="23" y="0"/>
                    <a:pt x="23" y="0"/>
                  </a:cubicBezTo>
                  <a:cubicBezTo>
                    <a:pt x="24" y="1"/>
                    <a:pt x="24" y="1"/>
                    <a:pt x="24" y="1"/>
                  </a:cubicBezTo>
                  <a:cubicBezTo>
                    <a:pt x="24" y="1"/>
                    <a:pt x="24" y="1"/>
                    <a:pt x="24" y="1"/>
                  </a:cubicBezTo>
                  <a:cubicBezTo>
                    <a:pt x="24" y="1"/>
                    <a:pt x="24" y="1"/>
                    <a:pt x="24" y="1"/>
                  </a:cubicBezTo>
                  <a:cubicBezTo>
                    <a:pt x="25" y="1"/>
                    <a:pt x="25" y="1"/>
                    <a:pt x="25" y="1"/>
                  </a:cubicBezTo>
                  <a:cubicBezTo>
                    <a:pt x="26" y="1"/>
                    <a:pt x="26" y="2"/>
                    <a:pt x="27" y="2"/>
                  </a:cubicBezTo>
                  <a:cubicBezTo>
                    <a:pt x="28" y="3"/>
                    <a:pt x="28" y="4"/>
                    <a:pt x="29" y="4"/>
                  </a:cubicBezTo>
                  <a:cubicBezTo>
                    <a:pt x="29" y="5"/>
                    <a:pt x="29" y="6"/>
                    <a:pt x="30" y="7"/>
                  </a:cubicBezTo>
                  <a:cubicBezTo>
                    <a:pt x="30" y="7"/>
                    <a:pt x="30" y="8"/>
                    <a:pt x="30" y="8"/>
                  </a:cubicBezTo>
                  <a:cubicBezTo>
                    <a:pt x="30" y="8"/>
                    <a:pt x="30" y="9"/>
                    <a:pt x="30" y="9"/>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8" name="íŝlîḓê"/>
            <p:cNvSpPr/>
            <p:nvPr/>
          </p:nvSpPr>
          <p:spPr bwMode="auto">
            <a:xfrm>
              <a:off x="6861176" y="2911476"/>
              <a:ext cx="138113" cy="247650"/>
            </a:xfrm>
            <a:custGeom>
              <a:avLst/>
              <a:gdLst>
                <a:gd name="T0" fmla="*/ 0 w 48"/>
                <a:gd name="T1" fmla="*/ 1 h 86"/>
                <a:gd name="T2" fmla="*/ 45 w 48"/>
                <a:gd name="T3" fmla="*/ 0 h 86"/>
                <a:gd name="T4" fmla="*/ 48 w 48"/>
                <a:gd name="T5" fmla="*/ 70 h 86"/>
                <a:gd name="T6" fmla="*/ 25 w 48"/>
                <a:gd name="T7" fmla="*/ 85 h 86"/>
                <a:gd name="T8" fmla="*/ 0 w 48"/>
                <a:gd name="T9" fmla="*/ 71 h 86"/>
                <a:gd name="T10" fmla="*/ 0 w 48"/>
                <a:gd name="T11" fmla="*/ 1 h 86"/>
              </a:gdLst>
              <a:ahLst/>
              <a:cxnLst>
                <a:cxn ang="0">
                  <a:pos x="T0" y="T1"/>
                </a:cxn>
                <a:cxn ang="0">
                  <a:pos x="T2" y="T3"/>
                </a:cxn>
                <a:cxn ang="0">
                  <a:pos x="T4" y="T5"/>
                </a:cxn>
                <a:cxn ang="0">
                  <a:pos x="T6" y="T7"/>
                </a:cxn>
                <a:cxn ang="0">
                  <a:pos x="T8" y="T9"/>
                </a:cxn>
                <a:cxn ang="0">
                  <a:pos x="T10" y="T11"/>
                </a:cxn>
              </a:cxnLst>
              <a:rect l="0" t="0" r="r" b="b"/>
              <a:pathLst>
                <a:path w="48" h="86">
                  <a:moveTo>
                    <a:pt x="0" y="1"/>
                  </a:moveTo>
                  <a:cubicBezTo>
                    <a:pt x="45" y="0"/>
                    <a:pt x="45" y="0"/>
                    <a:pt x="45" y="0"/>
                  </a:cubicBezTo>
                  <a:cubicBezTo>
                    <a:pt x="45" y="0"/>
                    <a:pt x="48" y="70"/>
                    <a:pt x="48" y="70"/>
                  </a:cubicBezTo>
                  <a:cubicBezTo>
                    <a:pt x="48" y="70"/>
                    <a:pt x="45" y="84"/>
                    <a:pt x="25" y="85"/>
                  </a:cubicBezTo>
                  <a:cubicBezTo>
                    <a:pt x="5" y="86"/>
                    <a:pt x="0" y="71"/>
                    <a:pt x="0" y="71"/>
                  </a:cubicBezTo>
                  <a:cubicBezTo>
                    <a:pt x="0" y="71"/>
                    <a:pt x="0" y="1"/>
                    <a:pt x="0" y="1"/>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9" name="ïsļîḍe"/>
            <p:cNvSpPr/>
            <p:nvPr/>
          </p:nvSpPr>
          <p:spPr bwMode="auto">
            <a:xfrm>
              <a:off x="6859588" y="2986088"/>
              <a:ext cx="139700" cy="120650"/>
            </a:xfrm>
            <a:custGeom>
              <a:avLst/>
              <a:gdLst>
                <a:gd name="T0" fmla="*/ 1 w 49"/>
                <a:gd name="T1" fmla="*/ 1 h 42"/>
                <a:gd name="T2" fmla="*/ 46 w 49"/>
                <a:gd name="T3" fmla="*/ 0 h 42"/>
                <a:gd name="T4" fmla="*/ 49 w 49"/>
                <a:gd name="T5" fmla="*/ 27 h 42"/>
                <a:gd name="T6" fmla="*/ 26 w 49"/>
                <a:gd name="T7" fmla="*/ 42 h 42"/>
                <a:gd name="T8" fmla="*/ 0 w 49"/>
                <a:gd name="T9" fmla="*/ 28 h 42"/>
                <a:gd name="T10" fmla="*/ 1 w 49"/>
                <a:gd name="T11" fmla="*/ 1 h 42"/>
              </a:gdLst>
              <a:ahLst/>
              <a:cxnLst>
                <a:cxn ang="0">
                  <a:pos x="T0" y="T1"/>
                </a:cxn>
                <a:cxn ang="0">
                  <a:pos x="T2" y="T3"/>
                </a:cxn>
                <a:cxn ang="0">
                  <a:pos x="T4" y="T5"/>
                </a:cxn>
                <a:cxn ang="0">
                  <a:pos x="T6" y="T7"/>
                </a:cxn>
                <a:cxn ang="0">
                  <a:pos x="T8" y="T9"/>
                </a:cxn>
                <a:cxn ang="0">
                  <a:pos x="T10" y="T11"/>
                </a:cxn>
              </a:cxnLst>
              <a:rect l="0" t="0" r="r" b="b"/>
              <a:pathLst>
                <a:path w="49" h="42">
                  <a:moveTo>
                    <a:pt x="1" y="1"/>
                  </a:moveTo>
                  <a:cubicBezTo>
                    <a:pt x="46" y="0"/>
                    <a:pt x="46" y="0"/>
                    <a:pt x="46" y="0"/>
                  </a:cubicBezTo>
                  <a:cubicBezTo>
                    <a:pt x="46" y="0"/>
                    <a:pt x="48" y="27"/>
                    <a:pt x="49" y="27"/>
                  </a:cubicBezTo>
                  <a:cubicBezTo>
                    <a:pt x="49" y="27"/>
                    <a:pt x="46" y="41"/>
                    <a:pt x="26" y="42"/>
                  </a:cubicBezTo>
                  <a:cubicBezTo>
                    <a:pt x="6" y="42"/>
                    <a:pt x="0" y="28"/>
                    <a:pt x="0" y="28"/>
                  </a:cubicBezTo>
                  <a:cubicBezTo>
                    <a:pt x="1" y="28"/>
                    <a:pt x="1" y="1"/>
                    <a:pt x="1" y="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0" name="íŝḻíďè"/>
            <p:cNvSpPr/>
            <p:nvPr/>
          </p:nvSpPr>
          <p:spPr bwMode="auto">
            <a:xfrm>
              <a:off x="6864351" y="2935288"/>
              <a:ext cx="141288" cy="79375"/>
            </a:xfrm>
            <a:custGeom>
              <a:avLst/>
              <a:gdLst>
                <a:gd name="T0" fmla="*/ 0 w 49"/>
                <a:gd name="T1" fmla="*/ 10 h 28"/>
                <a:gd name="T2" fmla="*/ 44 w 49"/>
                <a:gd name="T3" fmla="*/ 0 h 28"/>
                <a:gd name="T4" fmla="*/ 49 w 49"/>
                <a:gd name="T5" fmla="*/ 16 h 28"/>
                <a:gd name="T6" fmla="*/ 35 w 49"/>
                <a:gd name="T7" fmla="*/ 23 h 28"/>
                <a:gd name="T8" fmla="*/ 3 w 49"/>
                <a:gd name="T9" fmla="*/ 27 h 28"/>
                <a:gd name="T10" fmla="*/ 0 w 49"/>
                <a:gd name="T11" fmla="*/ 10 h 28"/>
              </a:gdLst>
              <a:ahLst/>
              <a:cxnLst>
                <a:cxn ang="0">
                  <a:pos x="T0" y="T1"/>
                </a:cxn>
                <a:cxn ang="0">
                  <a:pos x="T2" y="T3"/>
                </a:cxn>
                <a:cxn ang="0">
                  <a:pos x="T4" y="T5"/>
                </a:cxn>
                <a:cxn ang="0">
                  <a:pos x="T6" y="T7"/>
                </a:cxn>
                <a:cxn ang="0">
                  <a:pos x="T8" y="T9"/>
                </a:cxn>
                <a:cxn ang="0">
                  <a:pos x="T10" y="T11"/>
                </a:cxn>
              </a:cxnLst>
              <a:rect l="0" t="0" r="r" b="b"/>
              <a:pathLst>
                <a:path w="49" h="28">
                  <a:moveTo>
                    <a:pt x="0" y="10"/>
                  </a:moveTo>
                  <a:cubicBezTo>
                    <a:pt x="44" y="0"/>
                    <a:pt x="44" y="0"/>
                    <a:pt x="44" y="0"/>
                  </a:cubicBezTo>
                  <a:cubicBezTo>
                    <a:pt x="44" y="0"/>
                    <a:pt x="46" y="9"/>
                    <a:pt x="49" y="16"/>
                  </a:cubicBezTo>
                  <a:cubicBezTo>
                    <a:pt x="49" y="17"/>
                    <a:pt x="37" y="22"/>
                    <a:pt x="35" y="23"/>
                  </a:cubicBezTo>
                  <a:cubicBezTo>
                    <a:pt x="25" y="27"/>
                    <a:pt x="14" y="28"/>
                    <a:pt x="3" y="27"/>
                  </a:cubicBezTo>
                  <a:cubicBezTo>
                    <a:pt x="2" y="20"/>
                    <a:pt x="0" y="10"/>
                    <a:pt x="0" y="1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1" name="îSľíďe"/>
            <p:cNvSpPr/>
            <p:nvPr/>
          </p:nvSpPr>
          <p:spPr bwMode="auto">
            <a:xfrm>
              <a:off x="6521451" y="2282826"/>
              <a:ext cx="650875" cy="700088"/>
            </a:xfrm>
            <a:custGeom>
              <a:avLst/>
              <a:gdLst>
                <a:gd name="T0" fmla="*/ 12 w 226"/>
                <a:gd name="T1" fmla="*/ 155 h 244"/>
                <a:gd name="T2" fmla="*/ 141 w 226"/>
                <a:gd name="T3" fmla="*/ 231 h 244"/>
                <a:gd name="T4" fmla="*/ 225 w 226"/>
                <a:gd name="T5" fmla="*/ 108 h 244"/>
                <a:gd name="T6" fmla="*/ 96 w 226"/>
                <a:gd name="T7" fmla="*/ 32 h 244"/>
                <a:gd name="T8" fmla="*/ 12 w 226"/>
                <a:gd name="T9" fmla="*/ 155 h 244"/>
              </a:gdLst>
              <a:ahLst/>
              <a:cxnLst>
                <a:cxn ang="0">
                  <a:pos x="T0" y="T1"/>
                </a:cxn>
                <a:cxn ang="0">
                  <a:pos x="T2" y="T3"/>
                </a:cxn>
                <a:cxn ang="0">
                  <a:pos x="T4" y="T5"/>
                </a:cxn>
                <a:cxn ang="0">
                  <a:pos x="T6" y="T7"/>
                </a:cxn>
                <a:cxn ang="0">
                  <a:pos x="T8" y="T9"/>
                </a:cxn>
              </a:cxnLst>
              <a:rect l="0" t="0" r="r" b="b"/>
              <a:pathLst>
                <a:path w="226" h="244">
                  <a:moveTo>
                    <a:pt x="12" y="155"/>
                  </a:moveTo>
                  <a:cubicBezTo>
                    <a:pt x="25" y="210"/>
                    <a:pt x="82" y="244"/>
                    <a:pt x="141" y="231"/>
                  </a:cubicBezTo>
                  <a:cubicBezTo>
                    <a:pt x="199" y="218"/>
                    <a:pt x="226" y="164"/>
                    <a:pt x="225" y="108"/>
                  </a:cubicBezTo>
                  <a:cubicBezTo>
                    <a:pt x="222" y="0"/>
                    <a:pt x="155" y="19"/>
                    <a:pt x="96" y="32"/>
                  </a:cubicBezTo>
                  <a:cubicBezTo>
                    <a:pt x="38" y="45"/>
                    <a:pt x="0" y="101"/>
                    <a:pt x="12" y="155"/>
                  </a:cubicBezTo>
                  <a:close/>
                </a:path>
              </a:pathLst>
            </a:custGeom>
            <a:solidFill>
              <a:srgbClr val="3E15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2" name="îṥ1íḋê"/>
            <p:cNvSpPr/>
            <p:nvPr/>
          </p:nvSpPr>
          <p:spPr bwMode="auto">
            <a:xfrm>
              <a:off x="6570663" y="2414588"/>
              <a:ext cx="579438" cy="606425"/>
            </a:xfrm>
            <a:custGeom>
              <a:avLst/>
              <a:gdLst>
                <a:gd name="T0" fmla="*/ 6 w 201"/>
                <a:gd name="T1" fmla="*/ 106 h 211"/>
                <a:gd name="T2" fmla="*/ 35 w 201"/>
                <a:gd name="T3" fmla="*/ 24 h 211"/>
                <a:gd name="T4" fmla="*/ 82 w 201"/>
                <a:gd name="T5" fmla="*/ 6 h 211"/>
                <a:gd name="T6" fmla="*/ 132 w 201"/>
                <a:gd name="T7" fmla="*/ 2 h 211"/>
                <a:gd name="T8" fmla="*/ 170 w 201"/>
                <a:gd name="T9" fmla="*/ 49 h 211"/>
                <a:gd name="T10" fmla="*/ 193 w 201"/>
                <a:gd name="T11" fmla="*/ 64 h 211"/>
                <a:gd name="T12" fmla="*/ 197 w 201"/>
                <a:gd name="T13" fmla="*/ 82 h 211"/>
                <a:gd name="T14" fmla="*/ 199 w 201"/>
                <a:gd name="T15" fmla="*/ 126 h 211"/>
                <a:gd name="T16" fmla="*/ 180 w 201"/>
                <a:gd name="T17" fmla="*/ 175 h 211"/>
                <a:gd name="T18" fmla="*/ 158 w 201"/>
                <a:gd name="T19" fmla="*/ 195 h 211"/>
                <a:gd name="T20" fmla="*/ 112 w 201"/>
                <a:gd name="T21" fmla="*/ 210 h 211"/>
                <a:gd name="T22" fmla="*/ 78 w 201"/>
                <a:gd name="T23" fmla="*/ 206 h 211"/>
                <a:gd name="T24" fmla="*/ 33 w 201"/>
                <a:gd name="T25" fmla="*/ 174 h 211"/>
                <a:gd name="T26" fmla="*/ 12 w 201"/>
                <a:gd name="T27" fmla="*/ 131 h 211"/>
                <a:gd name="T28" fmla="*/ 6 w 201"/>
                <a:gd name="T29" fmla="*/ 106 h 211"/>
                <a:gd name="T30" fmla="*/ 6 w 201"/>
                <a:gd name="T31" fmla="*/ 1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1" h="211">
                  <a:moveTo>
                    <a:pt x="6" y="106"/>
                  </a:moveTo>
                  <a:cubicBezTo>
                    <a:pt x="0" y="75"/>
                    <a:pt x="7" y="43"/>
                    <a:pt x="35" y="24"/>
                  </a:cubicBezTo>
                  <a:cubicBezTo>
                    <a:pt x="49" y="15"/>
                    <a:pt x="65" y="9"/>
                    <a:pt x="82" y="6"/>
                  </a:cubicBezTo>
                  <a:cubicBezTo>
                    <a:pt x="98" y="3"/>
                    <a:pt x="115" y="0"/>
                    <a:pt x="132" y="2"/>
                  </a:cubicBezTo>
                  <a:cubicBezTo>
                    <a:pt x="162" y="7"/>
                    <a:pt x="161" y="22"/>
                    <a:pt x="170" y="49"/>
                  </a:cubicBezTo>
                  <a:cubicBezTo>
                    <a:pt x="171" y="52"/>
                    <a:pt x="192" y="61"/>
                    <a:pt x="193" y="64"/>
                  </a:cubicBezTo>
                  <a:cubicBezTo>
                    <a:pt x="194" y="70"/>
                    <a:pt x="196" y="76"/>
                    <a:pt x="197" y="82"/>
                  </a:cubicBezTo>
                  <a:cubicBezTo>
                    <a:pt x="200" y="97"/>
                    <a:pt x="201" y="111"/>
                    <a:pt x="199" y="126"/>
                  </a:cubicBezTo>
                  <a:cubicBezTo>
                    <a:pt x="198" y="144"/>
                    <a:pt x="192" y="161"/>
                    <a:pt x="180" y="175"/>
                  </a:cubicBezTo>
                  <a:cubicBezTo>
                    <a:pt x="174" y="183"/>
                    <a:pt x="166" y="190"/>
                    <a:pt x="158" y="195"/>
                  </a:cubicBezTo>
                  <a:cubicBezTo>
                    <a:pt x="143" y="204"/>
                    <a:pt x="129" y="209"/>
                    <a:pt x="112" y="210"/>
                  </a:cubicBezTo>
                  <a:cubicBezTo>
                    <a:pt x="100" y="211"/>
                    <a:pt x="89" y="209"/>
                    <a:pt x="78" y="206"/>
                  </a:cubicBezTo>
                  <a:cubicBezTo>
                    <a:pt x="59" y="200"/>
                    <a:pt x="44" y="189"/>
                    <a:pt x="33" y="174"/>
                  </a:cubicBezTo>
                  <a:cubicBezTo>
                    <a:pt x="23" y="161"/>
                    <a:pt x="17" y="146"/>
                    <a:pt x="12" y="131"/>
                  </a:cubicBezTo>
                  <a:cubicBezTo>
                    <a:pt x="9" y="123"/>
                    <a:pt x="7" y="115"/>
                    <a:pt x="6" y="106"/>
                  </a:cubicBezTo>
                  <a:cubicBezTo>
                    <a:pt x="6" y="106"/>
                    <a:pt x="6" y="106"/>
                    <a:pt x="6" y="106"/>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3" name="îṩlîḋê"/>
            <p:cNvSpPr/>
            <p:nvPr/>
          </p:nvSpPr>
          <p:spPr bwMode="auto">
            <a:xfrm>
              <a:off x="6715126" y="2695576"/>
              <a:ext cx="95250" cy="101600"/>
            </a:xfrm>
            <a:custGeom>
              <a:avLst/>
              <a:gdLst>
                <a:gd name="T0" fmla="*/ 31 w 33"/>
                <a:gd name="T1" fmla="*/ 14 h 35"/>
                <a:gd name="T2" fmla="*/ 20 w 33"/>
                <a:gd name="T3" fmla="*/ 33 h 35"/>
                <a:gd name="T4" fmla="*/ 2 w 33"/>
                <a:gd name="T5" fmla="*/ 21 h 35"/>
                <a:gd name="T6" fmla="*/ 12 w 33"/>
                <a:gd name="T7" fmla="*/ 2 h 35"/>
                <a:gd name="T8" fmla="*/ 31 w 33"/>
                <a:gd name="T9" fmla="*/ 14 h 35"/>
              </a:gdLst>
              <a:ahLst/>
              <a:cxnLst>
                <a:cxn ang="0">
                  <a:pos x="T0" y="T1"/>
                </a:cxn>
                <a:cxn ang="0">
                  <a:pos x="T2" y="T3"/>
                </a:cxn>
                <a:cxn ang="0">
                  <a:pos x="T4" y="T5"/>
                </a:cxn>
                <a:cxn ang="0">
                  <a:pos x="T6" y="T7"/>
                </a:cxn>
                <a:cxn ang="0">
                  <a:pos x="T8" y="T9"/>
                </a:cxn>
              </a:cxnLst>
              <a:rect l="0" t="0" r="r" b="b"/>
              <a:pathLst>
                <a:path w="33" h="35">
                  <a:moveTo>
                    <a:pt x="31" y="14"/>
                  </a:moveTo>
                  <a:cubicBezTo>
                    <a:pt x="33" y="22"/>
                    <a:pt x="28" y="31"/>
                    <a:pt x="20" y="33"/>
                  </a:cubicBezTo>
                  <a:cubicBezTo>
                    <a:pt x="12" y="35"/>
                    <a:pt x="4" y="30"/>
                    <a:pt x="2" y="21"/>
                  </a:cubicBezTo>
                  <a:cubicBezTo>
                    <a:pt x="0" y="13"/>
                    <a:pt x="4" y="4"/>
                    <a:pt x="12" y="2"/>
                  </a:cubicBezTo>
                  <a:cubicBezTo>
                    <a:pt x="20" y="0"/>
                    <a:pt x="28" y="5"/>
                    <a:pt x="31" y="14"/>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4" name="íśľîḑe"/>
            <p:cNvSpPr/>
            <p:nvPr/>
          </p:nvSpPr>
          <p:spPr bwMode="auto">
            <a:xfrm>
              <a:off x="6715126" y="2678113"/>
              <a:ext cx="95250" cy="101600"/>
            </a:xfrm>
            <a:custGeom>
              <a:avLst/>
              <a:gdLst>
                <a:gd name="T0" fmla="*/ 30 w 33"/>
                <a:gd name="T1" fmla="*/ 14 h 35"/>
                <a:gd name="T2" fmla="*/ 20 w 33"/>
                <a:gd name="T3" fmla="*/ 33 h 35"/>
                <a:gd name="T4" fmla="*/ 2 w 33"/>
                <a:gd name="T5" fmla="*/ 21 h 35"/>
                <a:gd name="T6" fmla="*/ 12 w 33"/>
                <a:gd name="T7" fmla="*/ 2 h 35"/>
                <a:gd name="T8" fmla="*/ 30 w 33"/>
                <a:gd name="T9" fmla="*/ 14 h 35"/>
              </a:gdLst>
              <a:ahLst/>
              <a:cxnLst>
                <a:cxn ang="0">
                  <a:pos x="T0" y="T1"/>
                </a:cxn>
                <a:cxn ang="0">
                  <a:pos x="T2" y="T3"/>
                </a:cxn>
                <a:cxn ang="0">
                  <a:pos x="T4" y="T5"/>
                </a:cxn>
                <a:cxn ang="0">
                  <a:pos x="T6" y="T7"/>
                </a:cxn>
                <a:cxn ang="0">
                  <a:pos x="T8" y="T9"/>
                </a:cxn>
              </a:cxnLst>
              <a:rect l="0" t="0" r="r" b="b"/>
              <a:pathLst>
                <a:path w="33" h="35">
                  <a:moveTo>
                    <a:pt x="30" y="14"/>
                  </a:moveTo>
                  <a:cubicBezTo>
                    <a:pt x="33" y="22"/>
                    <a:pt x="28" y="31"/>
                    <a:pt x="20" y="33"/>
                  </a:cubicBezTo>
                  <a:cubicBezTo>
                    <a:pt x="12" y="35"/>
                    <a:pt x="4" y="30"/>
                    <a:pt x="2" y="21"/>
                  </a:cubicBezTo>
                  <a:cubicBezTo>
                    <a:pt x="0" y="13"/>
                    <a:pt x="4" y="4"/>
                    <a:pt x="12" y="2"/>
                  </a:cubicBezTo>
                  <a:cubicBezTo>
                    <a:pt x="20" y="0"/>
                    <a:pt x="28" y="5"/>
                    <a:pt x="30" y="1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5" name="iṡļíḋè"/>
            <p:cNvSpPr/>
            <p:nvPr/>
          </p:nvSpPr>
          <p:spPr bwMode="auto">
            <a:xfrm>
              <a:off x="6750051" y="2695576"/>
              <a:ext cx="36513" cy="38100"/>
            </a:xfrm>
            <a:custGeom>
              <a:avLst/>
              <a:gdLst>
                <a:gd name="T0" fmla="*/ 12 w 13"/>
                <a:gd name="T1" fmla="*/ 5 h 13"/>
                <a:gd name="T2" fmla="*/ 8 w 13"/>
                <a:gd name="T3" fmla="*/ 12 h 13"/>
                <a:gd name="T4" fmla="*/ 1 w 13"/>
                <a:gd name="T5" fmla="*/ 8 h 13"/>
                <a:gd name="T6" fmla="*/ 5 w 13"/>
                <a:gd name="T7" fmla="*/ 1 h 13"/>
                <a:gd name="T8" fmla="*/ 12 w 13"/>
                <a:gd name="T9" fmla="*/ 5 h 13"/>
              </a:gdLst>
              <a:ahLst/>
              <a:cxnLst>
                <a:cxn ang="0">
                  <a:pos x="T0" y="T1"/>
                </a:cxn>
                <a:cxn ang="0">
                  <a:pos x="T2" y="T3"/>
                </a:cxn>
                <a:cxn ang="0">
                  <a:pos x="T4" y="T5"/>
                </a:cxn>
                <a:cxn ang="0">
                  <a:pos x="T6" y="T7"/>
                </a:cxn>
                <a:cxn ang="0">
                  <a:pos x="T8" y="T9"/>
                </a:cxn>
              </a:cxnLst>
              <a:rect l="0" t="0" r="r" b="b"/>
              <a:pathLst>
                <a:path w="13" h="13">
                  <a:moveTo>
                    <a:pt x="12" y="5"/>
                  </a:moveTo>
                  <a:cubicBezTo>
                    <a:pt x="13" y="8"/>
                    <a:pt x="11" y="11"/>
                    <a:pt x="8" y="12"/>
                  </a:cubicBezTo>
                  <a:cubicBezTo>
                    <a:pt x="5" y="13"/>
                    <a:pt x="2" y="11"/>
                    <a:pt x="1" y="8"/>
                  </a:cubicBezTo>
                  <a:cubicBezTo>
                    <a:pt x="0" y="5"/>
                    <a:pt x="2" y="2"/>
                    <a:pt x="5" y="1"/>
                  </a:cubicBezTo>
                  <a:cubicBezTo>
                    <a:pt x="8" y="0"/>
                    <a:pt x="12" y="2"/>
                    <a:pt x="1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6" name="iśļîḑé"/>
            <p:cNvSpPr/>
            <p:nvPr/>
          </p:nvSpPr>
          <p:spPr bwMode="auto">
            <a:xfrm>
              <a:off x="6965951" y="2649538"/>
              <a:ext cx="96838" cy="101600"/>
            </a:xfrm>
            <a:custGeom>
              <a:avLst/>
              <a:gdLst>
                <a:gd name="T0" fmla="*/ 31 w 34"/>
                <a:gd name="T1" fmla="*/ 13 h 35"/>
                <a:gd name="T2" fmla="*/ 21 w 34"/>
                <a:gd name="T3" fmla="*/ 33 h 35"/>
                <a:gd name="T4" fmla="*/ 3 w 34"/>
                <a:gd name="T5" fmla="*/ 21 h 35"/>
                <a:gd name="T6" fmla="*/ 13 w 34"/>
                <a:gd name="T7" fmla="*/ 2 h 35"/>
                <a:gd name="T8" fmla="*/ 31 w 34"/>
                <a:gd name="T9" fmla="*/ 13 h 35"/>
              </a:gdLst>
              <a:ahLst/>
              <a:cxnLst>
                <a:cxn ang="0">
                  <a:pos x="T0" y="T1"/>
                </a:cxn>
                <a:cxn ang="0">
                  <a:pos x="T2" y="T3"/>
                </a:cxn>
                <a:cxn ang="0">
                  <a:pos x="T4" y="T5"/>
                </a:cxn>
                <a:cxn ang="0">
                  <a:pos x="T6" y="T7"/>
                </a:cxn>
                <a:cxn ang="0">
                  <a:pos x="T8" y="T9"/>
                </a:cxn>
              </a:cxnLst>
              <a:rect l="0" t="0" r="r" b="b"/>
              <a:pathLst>
                <a:path w="34" h="35">
                  <a:moveTo>
                    <a:pt x="31" y="13"/>
                  </a:moveTo>
                  <a:cubicBezTo>
                    <a:pt x="34" y="22"/>
                    <a:pt x="29" y="31"/>
                    <a:pt x="21" y="33"/>
                  </a:cubicBezTo>
                  <a:cubicBezTo>
                    <a:pt x="13" y="35"/>
                    <a:pt x="5" y="30"/>
                    <a:pt x="3" y="21"/>
                  </a:cubicBezTo>
                  <a:cubicBezTo>
                    <a:pt x="0" y="12"/>
                    <a:pt x="5" y="4"/>
                    <a:pt x="13" y="2"/>
                  </a:cubicBezTo>
                  <a:cubicBezTo>
                    <a:pt x="21" y="0"/>
                    <a:pt x="29" y="5"/>
                    <a:pt x="31" y="13"/>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7" name="ïšḷiďe"/>
            <p:cNvSpPr/>
            <p:nvPr/>
          </p:nvSpPr>
          <p:spPr bwMode="auto">
            <a:xfrm>
              <a:off x="6965951" y="2638426"/>
              <a:ext cx="95250" cy="101600"/>
            </a:xfrm>
            <a:custGeom>
              <a:avLst/>
              <a:gdLst>
                <a:gd name="T0" fmla="*/ 30 w 33"/>
                <a:gd name="T1" fmla="*/ 14 h 35"/>
                <a:gd name="T2" fmla="*/ 20 w 33"/>
                <a:gd name="T3" fmla="*/ 33 h 35"/>
                <a:gd name="T4" fmla="*/ 2 w 33"/>
                <a:gd name="T5" fmla="*/ 21 h 35"/>
                <a:gd name="T6" fmla="*/ 12 w 33"/>
                <a:gd name="T7" fmla="*/ 2 h 35"/>
                <a:gd name="T8" fmla="*/ 30 w 33"/>
                <a:gd name="T9" fmla="*/ 14 h 35"/>
              </a:gdLst>
              <a:ahLst/>
              <a:cxnLst>
                <a:cxn ang="0">
                  <a:pos x="T0" y="T1"/>
                </a:cxn>
                <a:cxn ang="0">
                  <a:pos x="T2" y="T3"/>
                </a:cxn>
                <a:cxn ang="0">
                  <a:pos x="T4" y="T5"/>
                </a:cxn>
                <a:cxn ang="0">
                  <a:pos x="T6" y="T7"/>
                </a:cxn>
                <a:cxn ang="0">
                  <a:pos x="T8" y="T9"/>
                </a:cxn>
              </a:cxnLst>
              <a:rect l="0" t="0" r="r" b="b"/>
              <a:pathLst>
                <a:path w="33" h="35">
                  <a:moveTo>
                    <a:pt x="30" y="14"/>
                  </a:moveTo>
                  <a:cubicBezTo>
                    <a:pt x="33" y="22"/>
                    <a:pt x="28" y="31"/>
                    <a:pt x="20" y="33"/>
                  </a:cubicBezTo>
                  <a:cubicBezTo>
                    <a:pt x="12" y="35"/>
                    <a:pt x="4" y="30"/>
                    <a:pt x="2" y="21"/>
                  </a:cubicBezTo>
                  <a:cubicBezTo>
                    <a:pt x="0" y="13"/>
                    <a:pt x="4" y="4"/>
                    <a:pt x="12" y="2"/>
                  </a:cubicBezTo>
                  <a:cubicBezTo>
                    <a:pt x="20" y="0"/>
                    <a:pt x="28" y="5"/>
                    <a:pt x="30" y="1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8" name="îṩḻîḓê"/>
            <p:cNvSpPr/>
            <p:nvPr/>
          </p:nvSpPr>
          <p:spPr bwMode="auto">
            <a:xfrm>
              <a:off x="6999288" y="2655888"/>
              <a:ext cx="38100" cy="38100"/>
            </a:xfrm>
            <a:custGeom>
              <a:avLst/>
              <a:gdLst>
                <a:gd name="T0" fmla="*/ 12 w 13"/>
                <a:gd name="T1" fmla="*/ 5 h 13"/>
                <a:gd name="T2" fmla="*/ 8 w 13"/>
                <a:gd name="T3" fmla="*/ 12 h 13"/>
                <a:gd name="T4" fmla="*/ 1 w 13"/>
                <a:gd name="T5" fmla="*/ 8 h 13"/>
                <a:gd name="T6" fmla="*/ 5 w 13"/>
                <a:gd name="T7" fmla="*/ 1 h 13"/>
                <a:gd name="T8" fmla="*/ 12 w 13"/>
                <a:gd name="T9" fmla="*/ 5 h 13"/>
              </a:gdLst>
              <a:ahLst/>
              <a:cxnLst>
                <a:cxn ang="0">
                  <a:pos x="T0" y="T1"/>
                </a:cxn>
                <a:cxn ang="0">
                  <a:pos x="T2" y="T3"/>
                </a:cxn>
                <a:cxn ang="0">
                  <a:pos x="T4" y="T5"/>
                </a:cxn>
                <a:cxn ang="0">
                  <a:pos x="T6" y="T7"/>
                </a:cxn>
                <a:cxn ang="0">
                  <a:pos x="T8" y="T9"/>
                </a:cxn>
              </a:cxnLst>
              <a:rect l="0" t="0" r="r" b="b"/>
              <a:pathLst>
                <a:path w="13" h="13">
                  <a:moveTo>
                    <a:pt x="12" y="5"/>
                  </a:moveTo>
                  <a:cubicBezTo>
                    <a:pt x="13" y="8"/>
                    <a:pt x="11" y="11"/>
                    <a:pt x="8" y="12"/>
                  </a:cubicBezTo>
                  <a:cubicBezTo>
                    <a:pt x="5" y="13"/>
                    <a:pt x="2" y="11"/>
                    <a:pt x="1" y="8"/>
                  </a:cubicBezTo>
                  <a:cubicBezTo>
                    <a:pt x="0" y="5"/>
                    <a:pt x="2" y="2"/>
                    <a:pt x="5" y="1"/>
                  </a:cubicBezTo>
                  <a:cubicBezTo>
                    <a:pt x="8" y="0"/>
                    <a:pt x="12" y="2"/>
                    <a:pt x="1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9" name="ïşľidé"/>
            <p:cNvSpPr/>
            <p:nvPr/>
          </p:nvSpPr>
          <p:spPr bwMode="auto">
            <a:xfrm>
              <a:off x="6861176" y="2690813"/>
              <a:ext cx="109538" cy="152400"/>
            </a:xfrm>
            <a:custGeom>
              <a:avLst/>
              <a:gdLst>
                <a:gd name="T0" fmla="*/ 13 w 38"/>
                <a:gd name="T1" fmla="*/ 0 h 53"/>
                <a:gd name="T2" fmla="*/ 20 w 38"/>
                <a:gd name="T3" fmla="*/ 18 h 53"/>
                <a:gd name="T4" fmla="*/ 10 w 38"/>
                <a:gd name="T5" fmla="*/ 38 h 53"/>
                <a:gd name="T6" fmla="*/ 5 w 38"/>
                <a:gd name="T7" fmla="*/ 0 h 53"/>
                <a:gd name="T8" fmla="*/ 13 w 38"/>
                <a:gd name="T9" fmla="*/ 0 h 53"/>
              </a:gdLst>
              <a:ahLst/>
              <a:cxnLst>
                <a:cxn ang="0">
                  <a:pos x="T0" y="T1"/>
                </a:cxn>
                <a:cxn ang="0">
                  <a:pos x="T2" y="T3"/>
                </a:cxn>
                <a:cxn ang="0">
                  <a:pos x="T4" y="T5"/>
                </a:cxn>
                <a:cxn ang="0">
                  <a:pos x="T6" y="T7"/>
                </a:cxn>
                <a:cxn ang="0">
                  <a:pos x="T8" y="T9"/>
                </a:cxn>
              </a:cxnLst>
              <a:rect l="0" t="0" r="r" b="b"/>
              <a:pathLst>
                <a:path w="38" h="53">
                  <a:moveTo>
                    <a:pt x="13" y="0"/>
                  </a:moveTo>
                  <a:cubicBezTo>
                    <a:pt x="13" y="0"/>
                    <a:pt x="11" y="19"/>
                    <a:pt x="20" y="18"/>
                  </a:cubicBezTo>
                  <a:cubicBezTo>
                    <a:pt x="38" y="15"/>
                    <a:pt x="36" y="53"/>
                    <a:pt x="10" y="38"/>
                  </a:cubicBezTo>
                  <a:cubicBezTo>
                    <a:pt x="0" y="33"/>
                    <a:pt x="5" y="0"/>
                    <a:pt x="5" y="0"/>
                  </a:cubicBezTo>
                  <a:lnTo>
                    <a:pt x="13" y="0"/>
                  </a:lnTo>
                  <a:close/>
                </a:path>
              </a:pathLst>
            </a:custGeom>
            <a:solidFill>
              <a:srgbClr val="F484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0" name="ï$ļíḋé"/>
            <p:cNvSpPr/>
            <p:nvPr/>
          </p:nvSpPr>
          <p:spPr bwMode="auto">
            <a:xfrm>
              <a:off x="6799263" y="2840038"/>
              <a:ext cx="180975" cy="114300"/>
            </a:xfrm>
            <a:custGeom>
              <a:avLst/>
              <a:gdLst>
                <a:gd name="T0" fmla="*/ 61 w 63"/>
                <a:gd name="T1" fmla="*/ 3 h 40"/>
                <a:gd name="T2" fmla="*/ 6 w 63"/>
                <a:gd name="T3" fmla="*/ 0 h 40"/>
                <a:gd name="T4" fmla="*/ 39 w 63"/>
                <a:gd name="T5" fmla="*/ 37 h 40"/>
                <a:gd name="T6" fmla="*/ 61 w 63"/>
                <a:gd name="T7" fmla="*/ 3 h 40"/>
              </a:gdLst>
              <a:ahLst/>
              <a:cxnLst>
                <a:cxn ang="0">
                  <a:pos x="T0" y="T1"/>
                </a:cxn>
                <a:cxn ang="0">
                  <a:pos x="T2" y="T3"/>
                </a:cxn>
                <a:cxn ang="0">
                  <a:pos x="T4" y="T5"/>
                </a:cxn>
                <a:cxn ang="0">
                  <a:pos x="T6" y="T7"/>
                </a:cxn>
              </a:cxnLst>
              <a:rect l="0" t="0" r="r" b="b"/>
              <a:pathLst>
                <a:path w="63" h="40">
                  <a:moveTo>
                    <a:pt x="61" y="3"/>
                  </a:moveTo>
                  <a:cubicBezTo>
                    <a:pt x="61" y="3"/>
                    <a:pt x="27" y="16"/>
                    <a:pt x="6" y="0"/>
                  </a:cubicBezTo>
                  <a:cubicBezTo>
                    <a:pt x="6" y="0"/>
                    <a:pt x="0" y="40"/>
                    <a:pt x="39" y="37"/>
                  </a:cubicBezTo>
                  <a:cubicBezTo>
                    <a:pt x="63" y="35"/>
                    <a:pt x="61" y="3"/>
                    <a:pt x="61" y="3"/>
                  </a:cubicBezTo>
                  <a:close/>
                </a:path>
              </a:pathLst>
            </a:custGeom>
            <a:solidFill>
              <a:srgbClr val="B431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1" name="îṡľîḋê"/>
            <p:cNvSpPr/>
            <p:nvPr/>
          </p:nvSpPr>
          <p:spPr bwMode="auto">
            <a:xfrm>
              <a:off x="6821488" y="2862263"/>
              <a:ext cx="131763" cy="87313"/>
            </a:xfrm>
            <a:custGeom>
              <a:avLst/>
              <a:gdLst>
                <a:gd name="T0" fmla="*/ 46 w 46"/>
                <a:gd name="T1" fmla="*/ 21 h 30"/>
                <a:gd name="T2" fmla="*/ 31 w 46"/>
                <a:gd name="T3" fmla="*/ 29 h 30"/>
                <a:gd name="T4" fmla="*/ 11 w 46"/>
                <a:gd name="T5" fmla="*/ 25 h 30"/>
                <a:gd name="T6" fmla="*/ 7 w 46"/>
                <a:gd name="T7" fmla="*/ 23 h 30"/>
                <a:gd name="T8" fmla="*/ 7 w 46"/>
                <a:gd name="T9" fmla="*/ 23 h 30"/>
                <a:gd name="T10" fmla="*/ 7 w 46"/>
                <a:gd name="T11" fmla="*/ 23 h 30"/>
                <a:gd name="T12" fmla="*/ 0 w 46"/>
                <a:gd name="T13" fmla="*/ 10 h 30"/>
                <a:gd name="T14" fmla="*/ 46 w 46"/>
                <a:gd name="T15" fmla="*/ 21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0">
                  <a:moveTo>
                    <a:pt x="46" y="21"/>
                  </a:moveTo>
                  <a:cubicBezTo>
                    <a:pt x="43" y="25"/>
                    <a:pt x="38" y="28"/>
                    <a:pt x="31" y="29"/>
                  </a:cubicBezTo>
                  <a:cubicBezTo>
                    <a:pt x="22" y="30"/>
                    <a:pt x="16" y="28"/>
                    <a:pt x="11" y="25"/>
                  </a:cubicBezTo>
                  <a:cubicBezTo>
                    <a:pt x="10" y="25"/>
                    <a:pt x="8" y="24"/>
                    <a:pt x="7" y="23"/>
                  </a:cubicBezTo>
                  <a:cubicBezTo>
                    <a:pt x="7" y="23"/>
                    <a:pt x="7" y="23"/>
                    <a:pt x="7" y="23"/>
                  </a:cubicBezTo>
                  <a:cubicBezTo>
                    <a:pt x="7" y="23"/>
                    <a:pt x="7" y="23"/>
                    <a:pt x="7" y="23"/>
                  </a:cubicBezTo>
                  <a:cubicBezTo>
                    <a:pt x="3" y="19"/>
                    <a:pt x="1" y="15"/>
                    <a:pt x="0" y="10"/>
                  </a:cubicBezTo>
                  <a:cubicBezTo>
                    <a:pt x="20" y="0"/>
                    <a:pt x="38" y="14"/>
                    <a:pt x="46" y="21"/>
                  </a:cubicBezTo>
                  <a:close/>
                </a:path>
              </a:pathLst>
            </a:custGeom>
            <a:solidFill>
              <a:srgbClr val="F057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2" name="íşḷîḑè"/>
            <p:cNvSpPr/>
            <p:nvPr/>
          </p:nvSpPr>
          <p:spPr bwMode="auto">
            <a:xfrm>
              <a:off x="6832601" y="2847976"/>
              <a:ext cx="141288" cy="38100"/>
            </a:xfrm>
            <a:custGeom>
              <a:avLst/>
              <a:gdLst>
                <a:gd name="T0" fmla="*/ 49 w 49"/>
                <a:gd name="T1" fmla="*/ 0 h 13"/>
                <a:gd name="T2" fmla="*/ 49 w 49"/>
                <a:gd name="T3" fmla="*/ 0 h 13"/>
                <a:gd name="T4" fmla="*/ 49 w 49"/>
                <a:gd name="T5" fmla="*/ 1 h 13"/>
                <a:gd name="T6" fmla="*/ 33 w 49"/>
                <a:gd name="T7" fmla="*/ 12 h 13"/>
                <a:gd name="T8" fmla="*/ 16 w 49"/>
                <a:gd name="T9" fmla="*/ 12 h 13"/>
                <a:gd name="T10" fmla="*/ 6 w 49"/>
                <a:gd name="T11" fmla="*/ 9 h 13"/>
                <a:gd name="T12" fmla="*/ 0 w 49"/>
                <a:gd name="T13" fmla="*/ 0 h 13"/>
                <a:gd name="T14" fmla="*/ 49 w 49"/>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13">
                  <a:moveTo>
                    <a:pt x="49" y="0"/>
                  </a:moveTo>
                  <a:cubicBezTo>
                    <a:pt x="49" y="0"/>
                    <a:pt x="49" y="0"/>
                    <a:pt x="49" y="0"/>
                  </a:cubicBezTo>
                  <a:cubicBezTo>
                    <a:pt x="49" y="0"/>
                    <a:pt x="49" y="0"/>
                    <a:pt x="49" y="1"/>
                  </a:cubicBezTo>
                  <a:cubicBezTo>
                    <a:pt x="46" y="2"/>
                    <a:pt x="41" y="11"/>
                    <a:pt x="33" y="12"/>
                  </a:cubicBezTo>
                  <a:cubicBezTo>
                    <a:pt x="27" y="13"/>
                    <a:pt x="22" y="13"/>
                    <a:pt x="16" y="12"/>
                  </a:cubicBezTo>
                  <a:cubicBezTo>
                    <a:pt x="13" y="11"/>
                    <a:pt x="10" y="10"/>
                    <a:pt x="6" y="9"/>
                  </a:cubicBezTo>
                  <a:cubicBezTo>
                    <a:pt x="4" y="8"/>
                    <a:pt x="2" y="3"/>
                    <a:pt x="0" y="0"/>
                  </a:cubicBezTo>
                  <a:cubicBezTo>
                    <a:pt x="21" y="11"/>
                    <a:pt x="49"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3" name="iṩlíďe"/>
            <p:cNvSpPr/>
            <p:nvPr/>
          </p:nvSpPr>
          <p:spPr bwMode="auto">
            <a:xfrm>
              <a:off x="6804026" y="2833688"/>
              <a:ext cx="180975" cy="120650"/>
            </a:xfrm>
            <a:custGeom>
              <a:avLst/>
              <a:gdLst>
                <a:gd name="T0" fmla="*/ 37 w 63"/>
                <a:gd name="T1" fmla="*/ 41 h 42"/>
                <a:gd name="T2" fmla="*/ 11 w 63"/>
                <a:gd name="T3" fmla="*/ 33 h 42"/>
                <a:gd name="T4" fmla="*/ 2 w 63"/>
                <a:gd name="T5" fmla="*/ 1 h 42"/>
                <a:gd name="T6" fmla="*/ 4 w 63"/>
                <a:gd name="T7" fmla="*/ 0 h 42"/>
                <a:gd name="T8" fmla="*/ 6 w 63"/>
                <a:gd name="T9" fmla="*/ 0 h 42"/>
                <a:gd name="T10" fmla="*/ 58 w 63"/>
                <a:gd name="T11" fmla="*/ 3 h 42"/>
                <a:gd name="T12" fmla="*/ 60 w 63"/>
                <a:gd name="T13" fmla="*/ 3 h 42"/>
                <a:gd name="T14" fmla="*/ 61 w 63"/>
                <a:gd name="T15" fmla="*/ 5 h 42"/>
                <a:gd name="T16" fmla="*/ 41 w 63"/>
                <a:gd name="T17" fmla="*/ 40 h 42"/>
                <a:gd name="T18" fmla="*/ 37 w 63"/>
                <a:gd name="T19" fmla="*/ 41 h 42"/>
                <a:gd name="T20" fmla="*/ 6 w 63"/>
                <a:gd name="T21" fmla="*/ 5 h 42"/>
                <a:gd name="T22" fmla="*/ 13 w 63"/>
                <a:gd name="T23" fmla="*/ 30 h 42"/>
                <a:gd name="T24" fmla="*/ 37 w 63"/>
                <a:gd name="T25" fmla="*/ 37 h 42"/>
                <a:gd name="T26" fmla="*/ 57 w 63"/>
                <a:gd name="T27" fmla="*/ 8 h 42"/>
                <a:gd name="T28" fmla="*/ 6 w 63"/>
                <a:gd name="T29"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42">
                  <a:moveTo>
                    <a:pt x="37" y="41"/>
                  </a:moveTo>
                  <a:cubicBezTo>
                    <a:pt x="26" y="42"/>
                    <a:pt x="17" y="39"/>
                    <a:pt x="11" y="33"/>
                  </a:cubicBezTo>
                  <a:cubicBezTo>
                    <a:pt x="0" y="21"/>
                    <a:pt x="2" y="2"/>
                    <a:pt x="2" y="1"/>
                  </a:cubicBezTo>
                  <a:cubicBezTo>
                    <a:pt x="2" y="1"/>
                    <a:pt x="3" y="0"/>
                    <a:pt x="4" y="0"/>
                  </a:cubicBezTo>
                  <a:cubicBezTo>
                    <a:pt x="4" y="0"/>
                    <a:pt x="5" y="0"/>
                    <a:pt x="6" y="0"/>
                  </a:cubicBezTo>
                  <a:cubicBezTo>
                    <a:pt x="25" y="16"/>
                    <a:pt x="58" y="3"/>
                    <a:pt x="58" y="3"/>
                  </a:cubicBezTo>
                  <a:cubicBezTo>
                    <a:pt x="59" y="3"/>
                    <a:pt x="60" y="3"/>
                    <a:pt x="60" y="3"/>
                  </a:cubicBezTo>
                  <a:cubicBezTo>
                    <a:pt x="61" y="4"/>
                    <a:pt x="61" y="4"/>
                    <a:pt x="61" y="5"/>
                  </a:cubicBezTo>
                  <a:cubicBezTo>
                    <a:pt x="61" y="5"/>
                    <a:pt x="63" y="35"/>
                    <a:pt x="41" y="40"/>
                  </a:cubicBezTo>
                  <a:cubicBezTo>
                    <a:pt x="40" y="41"/>
                    <a:pt x="39" y="41"/>
                    <a:pt x="37" y="41"/>
                  </a:cubicBezTo>
                  <a:close/>
                  <a:moveTo>
                    <a:pt x="6" y="5"/>
                  </a:moveTo>
                  <a:cubicBezTo>
                    <a:pt x="6" y="11"/>
                    <a:pt x="6" y="23"/>
                    <a:pt x="13" y="30"/>
                  </a:cubicBezTo>
                  <a:cubicBezTo>
                    <a:pt x="19" y="36"/>
                    <a:pt x="27" y="38"/>
                    <a:pt x="37" y="37"/>
                  </a:cubicBezTo>
                  <a:cubicBezTo>
                    <a:pt x="55" y="36"/>
                    <a:pt x="57" y="15"/>
                    <a:pt x="57" y="8"/>
                  </a:cubicBezTo>
                  <a:cubicBezTo>
                    <a:pt x="49" y="10"/>
                    <a:pt x="24" y="17"/>
                    <a:pt x="6" y="5"/>
                  </a:cubicBezTo>
                  <a:close/>
                </a:path>
              </a:pathLst>
            </a:custGeom>
            <a:solidFill>
              <a:srgbClr val="F05B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4" name="iṥļîḑè"/>
            <p:cNvSpPr/>
            <p:nvPr/>
          </p:nvSpPr>
          <p:spPr bwMode="auto">
            <a:xfrm>
              <a:off x="6931026" y="2595563"/>
              <a:ext cx="120650" cy="20638"/>
            </a:xfrm>
            <a:custGeom>
              <a:avLst/>
              <a:gdLst>
                <a:gd name="T0" fmla="*/ 42 w 42"/>
                <a:gd name="T1" fmla="*/ 7 h 7"/>
                <a:gd name="T2" fmla="*/ 41 w 42"/>
                <a:gd name="T3" fmla="*/ 6 h 7"/>
                <a:gd name="T4" fmla="*/ 39 w 42"/>
                <a:gd name="T5" fmla="*/ 5 h 7"/>
                <a:gd name="T6" fmla="*/ 37 w 42"/>
                <a:gd name="T7" fmla="*/ 3 h 7"/>
                <a:gd name="T8" fmla="*/ 33 w 42"/>
                <a:gd name="T9" fmla="*/ 2 h 7"/>
                <a:gd name="T10" fmla="*/ 30 w 42"/>
                <a:gd name="T11" fmla="*/ 1 h 7"/>
                <a:gd name="T12" fmla="*/ 26 w 42"/>
                <a:gd name="T13" fmla="*/ 0 h 7"/>
                <a:gd name="T14" fmla="*/ 21 w 42"/>
                <a:gd name="T15" fmla="*/ 0 h 7"/>
                <a:gd name="T16" fmla="*/ 17 w 42"/>
                <a:gd name="T17" fmla="*/ 0 h 7"/>
                <a:gd name="T18" fmla="*/ 13 w 42"/>
                <a:gd name="T19" fmla="*/ 1 h 7"/>
                <a:gd name="T20" fmla="*/ 9 w 42"/>
                <a:gd name="T21" fmla="*/ 2 h 7"/>
                <a:gd name="T22" fmla="*/ 6 w 42"/>
                <a:gd name="T23" fmla="*/ 4 h 7"/>
                <a:gd name="T24" fmla="*/ 4 w 42"/>
                <a:gd name="T25" fmla="*/ 5 h 7"/>
                <a:gd name="T26" fmla="*/ 2 w 42"/>
                <a:gd name="T27" fmla="*/ 6 h 7"/>
                <a:gd name="T28" fmla="*/ 0 w 42"/>
                <a:gd name="T29" fmla="*/ 7 h 7"/>
                <a:gd name="T30" fmla="*/ 2 w 42"/>
                <a:gd name="T31" fmla="*/ 7 h 7"/>
                <a:gd name="T32" fmla="*/ 4 w 42"/>
                <a:gd name="T33" fmla="*/ 7 h 7"/>
                <a:gd name="T34" fmla="*/ 7 w 42"/>
                <a:gd name="T35" fmla="*/ 6 h 7"/>
                <a:gd name="T36" fmla="*/ 10 w 42"/>
                <a:gd name="T37" fmla="*/ 6 h 7"/>
                <a:gd name="T38" fmla="*/ 14 w 42"/>
                <a:gd name="T39" fmla="*/ 5 h 7"/>
                <a:gd name="T40" fmla="*/ 18 w 42"/>
                <a:gd name="T41" fmla="*/ 5 h 7"/>
                <a:gd name="T42" fmla="*/ 21 w 42"/>
                <a:gd name="T43" fmla="*/ 5 h 7"/>
                <a:gd name="T44" fmla="*/ 23 w 42"/>
                <a:gd name="T45" fmla="*/ 5 h 7"/>
                <a:gd name="T46" fmla="*/ 25 w 42"/>
                <a:gd name="T47" fmla="*/ 5 h 7"/>
                <a:gd name="T48" fmla="*/ 27 w 42"/>
                <a:gd name="T49" fmla="*/ 5 h 7"/>
                <a:gd name="T50" fmla="*/ 29 w 42"/>
                <a:gd name="T51" fmla="*/ 5 h 7"/>
                <a:gd name="T52" fmla="*/ 32 w 42"/>
                <a:gd name="T53" fmla="*/ 5 h 7"/>
                <a:gd name="T54" fmla="*/ 34 w 42"/>
                <a:gd name="T55" fmla="*/ 6 h 7"/>
                <a:gd name="T56" fmla="*/ 36 w 42"/>
                <a:gd name="T57" fmla="*/ 6 h 7"/>
                <a:gd name="T58" fmla="*/ 38 w 42"/>
                <a:gd name="T59" fmla="*/ 6 h 7"/>
                <a:gd name="T60" fmla="*/ 40 w 42"/>
                <a:gd name="T61" fmla="*/ 7 h 7"/>
                <a:gd name="T62" fmla="*/ 42 w 42"/>
                <a:gd name="T63" fmla="*/ 7 h 7"/>
                <a:gd name="T64" fmla="*/ 42 w 42"/>
                <a:gd name="T6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7">
                  <a:moveTo>
                    <a:pt x="42" y="7"/>
                  </a:moveTo>
                  <a:cubicBezTo>
                    <a:pt x="42" y="7"/>
                    <a:pt x="42" y="7"/>
                    <a:pt x="41" y="6"/>
                  </a:cubicBezTo>
                  <a:cubicBezTo>
                    <a:pt x="40" y="6"/>
                    <a:pt x="40" y="5"/>
                    <a:pt x="39" y="5"/>
                  </a:cubicBezTo>
                  <a:cubicBezTo>
                    <a:pt x="38" y="4"/>
                    <a:pt x="37" y="4"/>
                    <a:pt x="37" y="3"/>
                  </a:cubicBezTo>
                  <a:cubicBezTo>
                    <a:pt x="36" y="3"/>
                    <a:pt x="35" y="2"/>
                    <a:pt x="33" y="2"/>
                  </a:cubicBezTo>
                  <a:cubicBezTo>
                    <a:pt x="32" y="2"/>
                    <a:pt x="31" y="1"/>
                    <a:pt x="30" y="1"/>
                  </a:cubicBezTo>
                  <a:cubicBezTo>
                    <a:pt x="28" y="1"/>
                    <a:pt x="27" y="0"/>
                    <a:pt x="26" y="0"/>
                  </a:cubicBezTo>
                  <a:cubicBezTo>
                    <a:pt x="24" y="0"/>
                    <a:pt x="23" y="0"/>
                    <a:pt x="21" y="0"/>
                  </a:cubicBezTo>
                  <a:cubicBezTo>
                    <a:pt x="20" y="0"/>
                    <a:pt x="19" y="0"/>
                    <a:pt x="17" y="0"/>
                  </a:cubicBezTo>
                  <a:cubicBezTo>
                    <a:pt x="16" y="1"/>
                    <a:pt x="14" y="1"/>
                    <a:pt x="13" y="1"/>
                  </a:cubicBezTo>
                  <a:cubicBezTo>
                    <a:pt x="12" y="1"/>
                    <a:pt x="11" y="2"/>
                    <a:pt x="9" y="2"/>
                  </a:cubicBezTo>
                  <a:cubicBezTo>
                    <a:pt x="8" y="3"/>
                    <a:pt x="7" y="3"/>
                    <a:pt x="6" y="4"/>
                  </a:cubicBezTo>
                  <a:cubicBezTo>
                    <a:pt x="5" y="4"/>
                    <a:pt x="4" y="4"/>
                    <a:pt x="4" y="5"/>
                  </a:cubicBezTo>
                  <a:cubicBezTo>
                    <a:pt x="3" y="5"/>
                    <a:pt x="2" y="6"/>
                    <a:pt x="2" y="6"/>
                  </a:cubicBezTo>
                  <a:cubicBezTo>
                    <a:pt x="1" y="7"/>
                    <a:pt x="0" y="7"/>
                    <a:pt x="0" y="7"/>
                  </a:cubicBezTo>
                  <a:cubicBezTo>
                    <a:pt x="0" y="7"/>
                    <a:pt x="1" y="7"/>
                    <a:pt x="2" y="7"/>
                  </a:cubicBezTo>
                  <a:cubicBezTo>
                    <a:pt x="3" y="7"/>
                    <a:pt x="4" y="7"/>
                    <a:pt x="4" y="7"/>
                  </a:cubicBezTo>
                  <a:cubicBezTo>
                    <a:pt x="5" y="6"/>
                    <a:pt x="6" y="6"/>
                    <a:pt x="7" y="6"/>
                  </a:cubicBezTo>
                  <a:cubicBezTo>
                    <a:pt x="8" y="6"/>
                    <a:pt x="9" y="6"/>
                    <a:pt x="10" y="6"/>
                  </a:cubicBezTo>
                  <a:cubicBezTo>
                    <a:pt x="11" y="6"/>
                    <a:pt x="13" y="5"/>
                    <a:pt x="14" y="5"/>
                  </a:cubicBezTo>
                  <a:cubicBezTo>
                    <a:pt x="15" y="5"/>
                    <a:pt x="16" y="5"/>
                    <a:pt x="18" y="5"/>
                  </a:cubicBezTo>
                  <a:cubicBezTo>
                    <a:pt x="19" y="5"/>
                    <a:pt x="20" y="5"/>
                    <a:pt x="21" y="5"/>
                  </a:cubicBezTo>
                  <a:cubicBezTo>
                    <a:pt x="22" y="5"/>
                    <a:pt x="23" y="5"/>
                    <a:pt x="23" y="5"/>
                  </a:cubicBezTo>
                  <a:cubicBezTo>
                    <a:pt x="24" y="5"/>
                    <a:pt x="25" y="5"/>
                    <a:pt x="25" y="5"/>
                  </a:cubicBezTo>
                  <a:cubicBezTo>
                    <a:pt x="26" y="5"/>
                    <a:pt x="27" y="5"/>
                    <a:pt x="27" y="5"/>
                  </a:cubicBezTo>
                  <a:cubicBezTo>
                    <a:pt x="28" y="5"/>
                    <a:pt x="28" y="5"/>
                    <a:pt x="29" y="5"/>
                  </a:cubicBezTo>
                  <a:cubicBezTo>
                    <a:pt x="30" y="5"/>
                    <a:pt x="31" y="5"/>
                    <a:pt x="32" y="5"/>
                  </a:cubicBezTo>
                  <a:cubicBezTo>
                    <a:pt x="33" y="5"/>
                    <a:pt x="34" y="6"/>
                    <a:pt x="34" y="6"/>
                  </a:cubicBezTo>
                  <a:cubicBezTo>
                    <a:pt x="35" y="6"/>
                    <a:pt x="35" y="6"/>
                    <a:pt x="36" y="6"/>
                  </a:cubicBezTo>
                  <a:cubicBezTo>
                    <a:pt x="37" y="6"/>
                    <a:pt x="38" y="6"/>
                    <a:pt x="38" y="6"/>
                  </a:cubicBezTo>
                  <a:cubicBezTo>
                    <a:pt x="39" y="6"/>
                    <a:pt x="40" y="7"/>
                    <a:pt x="40" y="7"/>
                  </a:cubicBezTo>
                  <a:cubicBezTo>
                    <a:pt x="41" y="7"/>
                    <a:pt x="41" y="7"/>
                    <a:pt x="42" y="7"/>
                  </a:cubicBezTo>
                  <a:cubicBezTo>
                    <a:pt x="42" y="7"/>
                    <a:pt x="42" y="7"/>
                    <a:pt x="42" y="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5" name="ïSlïḓè"/>
            <p:cNvSpPr/>
            <p:nvPr/>
          </p:nvSpPr>
          <p:spPr bwMode="auto">
            <a:xfrm>
              <a:off x="6697663" y="2617788"/>
              <a:ext cx="120650" cy="26988"/>
            </a:xfrm>
            <a:custGeom>
              <a:avLst/>
              <a:gdLst>
                <a:gd name="T0" fmla="*/ 0 w 42"/>
                <a:gd name="T1" fmla="*/ 9 h 9"/>
                <a:gd name="T2" fmla="*/ 2 w 42"/>
                <a:gd name="T3" fmla="*/ 8 h 9"/>
                <a:gd name="T4" fmla="*/ 3 w 42"/>
                <a:gd name="T5" fmla="*/ 6 h 9"/>
                <a:gd name="T6" fmla="*/ 6 w 42"/>
                <a:gd name="T7" fmla="*/ 5 h 9"/>
                <a:gd name="T8" fmla="*/ 9 w 42"/>
                <a:gd name="T9" fmla="*/ 3 h 9"/>
                <a:gd name="T10" fmla="*/ 12 w 42"/>
                <a:gd name="T11" fmla="*/ 2 h 9"/>
                <a:gd name="T12" fmla="*/ 16 w 42"/>
                <a:gd name="T13" fmla="*/ 1 h 9"/>
                <a:gd name="T14" fmla="*/ 21 w 42"/>
                <a:gd name="T15" fmla="*/ 0 h 9"/>
                <a:gd name="T16" fmla="*/ 25 w 42"/>
                <a:gd name="T17" fmla="*/ 0 h 9"/>
                <a:gd name="T18" fmla="*/ 29 w 42"/>
                <a:gd name="T19" fmla="*/ 1 h 9"/>
                <a:gd name="T20" fmla="*/ 33 w 42"/>
                <a:gd name="T21" fmla="*/ 1 h 9"/>
                <a:gd name="T22" fmla="*/ 36 w 42"/>
                <a:gd name="T23" fmla="*/ 3 h 9"/>
                <a:gd name="T24" fmla="*/ 39 w 42"/>
                <a:gd name="T25" fmla="*/ 4 h 9"/>
                <a:gd name="T26" fmla="*/ 41 w 42"/>
                <a:gd name="T27" fmla="*/ 5 h 9"/>
                <a:gd name="T28" fmla="*/ 42 w 42"/>
                <a:gd name="T29" fmla="*/ 6 h 9"/>
                <a:gd name="T30" fmla="*/ 40 w 42"/>
                <a:gd name="T31" fmla="*/ 6 h 9"/>
                <a:gd name="T32" fmla="*/ 38 w 42"/>
                <a:gd name="T33" fmla="*/ 5 h 9"/>
                <a:gd name="T34" fmla="*/ 35 w 42"/>
                <a:gd name="T35" fmla="*/ 5 h 9"/>
                <a:gd name="T36" fmla="*/ 32 w 42"/>
                <a:gd name="T37" fmla="*/ 5 h 9"/>
                <a:gd name="T38" fmla="*/ 29 w 42"/>
                <a:gd name="T39" fmla="*/ 5 h 9"/>
                <a:gd name="T40" fmla="*/ 25 w 42"/>
                <a:gd name="T41" fmla="*/ 5 h 9"/>
                <a:gd name="T42" fmla="*/ 21 w 42"/>
                <a:gd name="T43" fmla="*/ 5 h 9"/>
                <a:gd name="T44" fmla="*/ 19 w 42"/>
                <a:gd name="T45" fmla="*/ 5 h 9"/>
                <a:gd name="T46" fmla="*/ 17 w 42"/>
                <a:gd name="T47" fmla="*/ 5 h 9"/>
                <a:gd name="T48" fmla="*/ 15 w 42"/>
                <a:gd name="T49" fmla="*/ 6 h 9"/>
                <a:gd name="T50" fmla="*/ 13 w 42"/>
                <a:gd name="T51" fmla="*/ 6 h 9"/>
                <a:gd name="T52" fmla="*/ 10 w 42"/>
                <a:gd name="T53" fmla="*/ 7 h 9"/>
                <a:gd name="T54" fmla="*/ 8 w 42"/>
                <a:gd name="T55" fmla="*/ 7 h 9"/>
                <a:gd name="T56" fmla="*/ 7 w 42"/>
                <a:gd name="T57" fmla="*/ 7 h 9"/>
                <a:gd name="T58" fmla="*/ 4 w 42"/>
                <a:gd name="T59" fmla="*/ 8 h 9"/>
                <a:gd name="T60" fmla="*/ 2 w 42"/>
                <a:gd name="T61" fmla="*/ 9 h 9"/>
                <a:gd name="T62" fmla="*/ 1 w 42"/>
                <a:gd name="T63" fmla="*/ 9 h 9"/>
                <a:gd name="T64" fmla="*/ 0 w 42"/>
                <a:gd name="T6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9">
                  <a:moveTo>
                    <a:pt x="0" y="9"/>
                  </a:moveTo>
                  <a:cubicBezTo>
                    <a:pt x="0" y="9"/>
                    <a:pt x="1" y="9"/>
                    <a:pt x="2" y="8"/>
                  </a:cubicBezTo>
                  <a:cubicBezTo>
                    <a:pt x="2" y="7"/>
                    <a:pt x="3" y="7"/>
                    <a:pt x="3" y="6"/>
                  </a:cubicBezTo>
                  <a:cubicBezTo>
                    <a:pt x="4" y="6"/>
                    <a:pt x="5" y="5"/>
                    <a:pt x="6" y="5"/>
                  </a:cubicBezTo>
                  <a:cubicBezTo>
                    <a:pt x="7" y="4"/>
                    <a:pt x="8" y="4"/>
                    <a:pt x="9" y="3"/>
                  </a:cubicBezTo>
                  <a:cubicBezTo>
                    <a:pt x="10" y="3"/>
                    <a:pt x="11" y="2"/>
                    <a:pt x="12" y="2"/>
                  </a:cubicBezTo>
                  <a:cubicBezTo>
                    <a:pt x="14" y="1"/>
                    <a:pt x="15" y="1"/>
                    <a:pt x="16" y="1"/>
                  </a:cubicBezTo>
                  <a:cubicBezTo>
                    <a:pt x="18" y="1"/>
                    <a:pt x="19" y="0"/>
                    <a:pt x="21" y="0"/>
                  </a:cubicBezTo>
                  <a:cubicBezTo>
                    <a:pt x="22" y="0"/>
                    <a:pt x="23" y="0"/>
                    <a:pt x="25" y="0"/>
                  </a:cubicBezTo>
                  <a:cubicBezTo>
                    <a:pt x="26" y="0"/>
                    <a:pt x="28" y="1"/>
                    <a:pt x="29" y="1"/>
                  </a:cubicBezTo>
                  <a:cubicBezTo>
                    <a:pt x="30" y="1"/>
                    <a:pt x="32" y="1"/>
                    <a:pt x="33" y="1"/>
                  </a:cubicBezTo>
                  <a:cubicBezTo>
                    <a:pt x="34" y="2"/>
                    <a:pt x="35" y="2"/>
                    <a:pt x="36" y="3"/>
                  </a:cubicBezTo>
                  <a:cubicBezTo>
                    <a:pt x="37" y="3"/>
                    <a:pt x="38" y="3"/>
                    <a:pt x="39" y="4"/>
                  </a:cubicBezTo>
                  <a:cubicBezTo>
                    <a:pt x="39" y="4"/>
                    <a:pt x="40" y="4"/>
                    <a:pt x="41" y="5"/>
                  </a:cubicBezTo>
                  <a:cubicBezTo>
                    <a:pt x="42" y="5"/>
                    <a:pt x="42" y="6"/>
                    <a:pt x="42" y="6"/>
                  </a:cubicBezTo>
                  <a:cubicBezTo>
                    <a:pt x="42" y="6"/>
                    <a:pt x="42" y="6"/>
                    <a:pt x="40" y="6"/>
                  </a:cubicBezTo>
                  <a:cubicBezTo>
                    <a:pt x="40" y="6"/>
                    <a:pt x="39" y="5"/>
                    <a:pt x="38" y="5"/>
                  </a:cubicBezTo>
                  <a:cubicBezTo>
                    <a:pt x="37" y="5"/>
                    <a:pt x="36" y="5"/>
                    <a:pt x="35" y="5"/>
                  </a:cubicBezTo>
                  <a:cubicBezTo>
                    <a:pt x="34" y="5"/>
                    <a:pt x="33" y="5"/>
                    <a:pt x="32" y="5"/>
                  </a:cubicBezTo>
                  <a:cubicBezTo>
                    <a:pt x="31" y="5"/>
                    <a:pt x="30" y="5"/>
                    <a:pt x="29" y="5"/>
                  </a:cubicBezTo>
                  <a:cubicBezTo>
                    <a:pt x="27" y="5"/>
                    <a:pt x="26" y="5"/>
                    <a:pt x="25" y="5"/>
                  </a:cubicBezTo>
                  <a:cubicBezTo>
                    <a:pt x="24" y="5"/>
                    <a:pt x="22" y="5"/>
                    <a:pt x="21" y="5"/>
                  </a:cubicBezTo>
                  <a:cubicBezTo>
                    <a:pt x="20" y="5"/>
                    <a:pt x="20" y="5"/>
                    <a:pt x="19" y="5"/>
                  </a:cubicBezTo>
                  <a:cubicBezTo>
                    <a:pt x="18" y="5"/>
                    <a:pt x="18" y="5"/>
                    <a:pt x="17" y="5"/>
                  </a:cubicBezTo>
                  <a:cubicBezTo>
                    <a:pt x="17" y="6"/>
                    <a:pt x="16" y="6"/>
                    <a:pt x="15" y="6"/>
                  </a:cubicBezTo>
                  <a:cubicBezTo>
                    <a:pt x="15" y="6"/>
                    <a:pt x="14" y="6"/>
                    <a:pt x="13" y="6"/>
                  </a:cubicBezTo>
                  <a:cubicBezTo>
                    <a:pt x="12" y="6"/>
                    <a:pt x="11" y="6"/>
                    <a:pt x="10" y="7"/>
                  </a:cubicBezTo>
                  <a:cubicBezTo>
                    <a:pt x="9" y="7"/>
                    <a:pt x="9" y="7"/>
                    <a:pt x="8" y="7"/>
                  </a:cubicBezTo>
                  <a:cubicBezTo>
                    <a:pt x="8" y="7"/>
                    <a:pt x="7" y="7"/>
                    <a:pt x="7" y="7"/>
                  </a:cubicBezTo>
                  <a:cubicBezTo>
                    <a:pt x="6" y="8"/>
                    <a:pt x="5" y="8"/>
                    <a:pt x="4" y="8"/>
                  </a:cubicBezTo>
                  <a:cubicBezTo>
                    <a:pt x="3" y="8"/>
                    <a:pt x="3" y="8"/>
                    <a:pt x="2" y="9"/>
                  </a:cubicBezTo>
                  <a:cubicBezTo>
                    <a:pt x="2" y="9"/>
                    <a:pt x="1" y="9"/>
                    <a:pt x="1" y="9"/>
                  </a:cubicBezTo>
                  <a:cubicBezTo>
                    <a:pt x="1" y="9"/>
                    <a:pt x="0" y="9"/>
                    <a:pt x="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6" name="iṥļiḍé"/>
            <p:cNvSpPr/>
            <p:nvPr/>
          </p:nvSpPr>
          <p:spPr bwMode="auto">
            <a:xfrm>
              <a:off x="6562726" y="2644776"/>
              <a:ext cx="22225" cy="77788"/>
            </a:xfrm>
            <a:custGeom>
              <a:avLst/>
              <a:gdLst>
                <a:gd name="T0" fmla="*/ 8 w 8"/>
                <a:gd name="T1" fmla="*/ 27 h 27"/>
                <a:gd name="T2" fmla="*/ 0 w 8"/>
                <a:gd name="T3" fmla="*/ 0 h 27"/>
                <a:gd name="T4" fmla="*/ 8 w 8"/>
                <a:gd name="T5" fmla="*/ 27 h 27"/>
              </a:gdLst>
              <a:ahLst/>
              <a:cxnLst>
                <a:cxn ang="0">
                  <a:pos x="T0" y="T1"/>
                </a:cxn>
                <a:cxn ang="0">
                  <a:pos x="T2" y="T3"/>
                </a:cxn>
                <a:cxn ang="0">
                  <a:pos x="T4" y="T5"/>
                </a:cxn>
              </a:cxnLst>
              <a:rect l="0" t="0" r="r" b="b"/>
              <a:pathLst>
                <a:path w="8" h="27">
                  <a:moveTo>
                    <a:pt x="8" y="27"/>
                  </a:moveTo>
                  <a:cubicBezTo>
                    <a:pt x="8" y="27"/>
                    <a:pt x="4" y="15"/>
                    <a:pt x="0" y="0"/>
                  </a:cubicBezTo>
                  <a:cubicBezTo>
                    <a:pt x="4" y="16"/>
                    <a:pt x="8" y="27"/>
                    <a:pt x="8" y="27"/>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7" name="ïş1ïḋê"/>
            <p:cNvSpPr/>
            <p:nvPr/>
          </p:nvSpPr>
          <p:spPr bwMode="auto">
            <a:xfrm>
              <a:off x="6415088" y="2238376"/>
              <a:ext cx="798513" cy="601663"/>
            </a:xfrm>
            <a:custGeom>
              <a:avLst/>
              <a:gdLst>
                <a:gd name="T0" fmla="*/ 71 w 277"/>
                <a:gd name="T1" fmla="*/ 209 h 209"/>
                <a:gd name="T2" fmla="*/ 48 w 277"/>
                <a:gd name="T3" fmla="*/ 162 h 209"/>
                <a:gd name="T4" fmla="*/ 56 w 277"/>
                <a:gd name="T5" fmla="*/ 83 h 209"/>
                <a:gd name="T6" fmla="*/ 160 w 277"/>
                <a:gd name="T7" fmla="*/ 8 h 209"/>
                <a:gd name="T8" fmla="*/ 225 w 277"/>
                <a:gd name="T9" fmla="*/ 92 h 209"/>
                <a:gd name="T10" fmla="*/ 162 w 277"/>
                <a:gd name="T11" fmla="*/ 92 h 209"/>
                <a:gd name="T12" fmla="*/ 181 w 277"/>
                <a:gd name="T13" fmla="*/ 98 h 209"/>
                <a:gd name="T14" fmla="*/ 145 w 277"/>
                <a:gd name="T15" fmla="*/ 124 h 209"/>
                <a:gd name="T16" fmla="*/ 79 w 277"/>
                <a:gd name="T17" fmla="*/ 125 h 209"/>
                <a:gd name="T18" fmla="*/ 81 w 277"/>
                <a:gd name="T19" fmla="*/ 156 h 209"/>
                <a:gd name="T20" fmla="*/ 70 w 277"/>
                <a:gd name="T21" fmla="*/ 193 h 209"/>
                <a:gd name="T22" fmla="*/ 67 w 277"/>
                <a:gd name="T23" fmla="*/ 20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7" h="209">
                  <a:moveTo>
                    <a:pt x="71" y="209"/>
                  </a:moveTo>
                  <a:cubicBezTo>
                    <a:pt x="71" y="209"/>
                    <a:pt x="63" y="189"/>
                    <a:pt x="48" y="162"/>
                  </a:cubicBezTo>
                  <a:cubicBezTo>
                    <a:pt x="0" y="76"/>
                    <a:pt x="56" y="83"/>
                    <a:pt x="56" y="83"/>
                  </a:cubicBezTo>
                  <a:cubicBezTo>
                    <a:pt x="56" y="83"/>
                    <a:pt x="72" y="16"/>
                    <a:pt x="160" y="8"/>
                  </a:cubicBezTo>
                  <a:cubicBezTo>
                    <a:pt x="248" y="0"/>
                    <a:pt x="277" y="70"/>
                    <a:pt x="225" y="92"/>
                  </a:cubicBezTo>
                  <a:cubicBezTo>
                    <a:pt x="199" y="104"/>
                    <a:pt x="162" y="92"/>
                    <a:pt x="162" y="92"/>
                  </a:cubicBezTo>
                  <a:cubicBezTo>
                    <a:pt x="162" y="92"/>
                    <a:pt x="167" y="90"/>
                    <a:pt x="181" y="98"/>
                  </a:cubicBezTo>
                  <a:cubicBezTo>
                    <a:pt x="196" y="106"/>
                    <a:pt x="185" y="114"/>
                    <a:pt x="145" y="124"/>
                  </a:cubicBezTo>
                  <a:cubicBezTo>
                    <a:pt x="106" y="134"/>
                    <a:pt x="79" y="125"/>
                    <a:pt x="79" y="125"/>
                  </a:cubicBezTo>
                  <a:cubicBezTo>
                    <a:pt x="79" y="125"/>
                    <a:pt x="83" y="137"/>
                    <a:pt x="81" y="156"/>
                  </a:cubicBezTo>
                  <a:cubicBezTo>
                    <a:pt x="80" y="169"/>
                    <a:pt x="74" y="185"/>
                    <a:pt x="70" y="193"/>
                  </a:cubicBezTo>
                  <a:cubicBezTo>
                    <a:pt x="68" y="197"/>
                    <a:pt x="67" y="200"/>
                    <a:pt x="67" y="200"/>
                  </a:cubicBezTo>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8" name="i$liďé"/>
            <p:cNvSpPr/>
            <p:nvPr/>
          </p:nvSpPr>
          <p:spPr bwMode="auto">
            <a:xfrm>
              <a:off x="6605588" y="2727326"/>
              <a:ext cx="552450" cy="346075"/>
            </a:xfrm>
            <a:custGeom>
              <a:avLst/>
              <a:gdLst>
                <a:gd name="T0" fmla="*/ 0 w 192"/>
                <a:gd name="T1" fmla="*/ 22 h 120"/>
                <a:gd name="T2" fmla="*/ 49 w 192"/>
                <a:gd name="T3" fmla="*/ 82 h 120"/>
                <a:gd name="T4" fmla="*/ 112 w 192"/>
                <a:gd name="T5" fmla="*/ 90 h 120"/>
                <a:gd name="T6" fmla="*/ 167 w 192"/>
                <a:gd name="T7" fmla="*/ 61 h 120"/>
                <a:gd name="T8" fmla="*/ 191 w 192"/>
                <a:gd name="T9" fmla="*/ 0 h 120"/>
                <a:gd name="T10" fmla="*/ 184 w 192"/>
                <a:gd name="T11" fmla="*/ 72 h 120"/>
                <a:gd name="T12" fmla="*/ 109 w 192"/>
                <a:gd name="T13" fmla="*/ 112 h 120"/>
                <a:gd name="T14" fmla="*/ 30 w 192"/>
                <a:gd name="T15" fmla="*/ 93 h 120"/>
                <a:gd name="T16" fmla="*/ 0 w 192"/>
                <a:gd name="T17" fmla="*/ 2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20">
                  <a:moveTo>
                    <a:pt x="0" y="22"/>
                  </a:moveTo>
                  <a:cubicBezTo>
                    <a:pt x="0" y="22"/>
                    <a:pt x="25" y="68"/>
                    <a:pt x="49" y="82"/>
                  </a:cubicBezTo>
                  <a:cubicBezTo>
                    <a:pt x="70" y="94"/>
                    <a:pt x="94" y="95"/>
                    <a:pt x="112" y="90"/>
                  </a:cubicBezTo>
                  <a:cubicBezTo>
                    <a:pt x="131" y="86"/>
                    <a:pt x="149" y="80"/>
                    <a:pt x="167" y="61"/>
                  </a:cubicBezTo>
                  <a:cubicBezTo>
                    <a:pt x="181" y="47"/>
                    <a:pt x="191" y="0"/>
                    <a:pt x="191" y="0"/>
                  </a:cubicBezTo>
                  <a:cubicBezTo>
                    <a:pt x="191" y="0"/>
                    <a:pt x="192" y="56"/>
                    <a:pt x="184" y="72"/>
                  </a:cubicBezTo>
                  <a:cubicBezTo>
                    <a:pt x="176" y="88"/>
                    <a:pt x="164" y="105"/>
                    <a:pt x="109" y="112"/>
                  </a:cubicBezTo>
                  <a:cubicBezTo>
                    <a:pt x="53" y="120"/>
                    <a:pt x="39" y="106"/>
                    <a:pt x="30" y="93"/>
                  </a:cubicBezTo>
                  <a:cubicBezTo>
                    <a:pt x="22" y="80"/>
                    <a:pt x="0" y="22"/>
                    <a:pt x="0" y="22"/>
                  </a:cubicBez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9" name="íŝlídê"/>
            <p:cNvSpPr/>
            <p:nvPr/>
          </p:nvSpPr>
          <p:spPr bwMode="auto">
            <a:xfrm>
              <a:off x="6881813" y="2800351"/>
              <a:ext cx="155575" cy="177800"/>
            </a:xfrm>
            <a:custGeom>
              <a:avLst/>
              <a:gdLst>
                <a:gd name="T0" fmla="*/ 17 w 54"/>
                <a:gd name="T1" fmla="*/ 6 h 62"/>
                <a:gd name="T2" fmla="*/ 38 w 54"/>
                <a:gd name="T3" fmla="*/ 2 h 62"/>
                <a:gd name="T4" fmla="*/ 53 w 54"/>
                <a:gd name="T5" fmla="*/ 12 h 62"/>
                <a:gd name="T6" fmla="*/ 46 w 54"/>
                <a:gd name="T7" fmla="*/ 59 h 62"/>
                <a:gd name="T8" fmla="*/ 29 w 54"/>
                <a:gd name="T9" fmla="*/ 62 h 62"/>
                <a:gd name="T10" fmla="*/ 41 w 54"/>
                <a:gd name="T11" fmla="*/ 15 h 62"/>
                <a:gd name="T12" fmla="*/ 12 w 54"/>
                <a:gd name="T13" fmla="*/ 16 h 62"/>
                <a:gd name="T14" fmla="*/ 0 w 54"/>
                <a:gd name="T15" fmla="*/ 16 h 62"/>
                <a:gd name="T16" fmla="*/ 5 w 54"/>
                <a:gd name="T17" fmla="*/ 7 h 62"/>
                <a:gd name="T18" fmla="*/ 17 w 54"/>
                <a:gd name="T19"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62">
                  <a:moveTo>
                    <a:pt x="17" y="6"/>
                  </a:moveTo>
                  <a:cubicBezTo>
                    <a:pt x="17" y="6"/>
                    <a:pt x="30" y="3"/>
                    <a:pt x="38" y="2"/>
                  </a:cubicBezTo>
                  <a:cubicBezTo>
                    <a:pt x="47" y="0"/>
                    <a:pt x="53" y="4"/>
                    <a:pt x="53" y="12"/>
                  </a:cubicBezTo>
                  <a:cubicBezTo>
                    <a:pt x="54" y="20"/>
                    <a:pt x="46" y="59"/>
                    <a:pt x="46" y="59"/>
                  </a:cubicBezTo>
                  <a:cubicBezTo>
                    <a:pt x="29" y="62"/>
                    <a:pt x="29" y="62"/>
                    <a:pt x="29" y="62"/>
                  </a:cubicBezTo>
                  <a:cubicBezTo>
                    <a:pt x="29" y="62"/>
                    <a:pt x="44" y="22"/>
                    <a:pt x="41" y="15"/>
                  </a:cubicBezTo>
                  <a:cubicBezTo>
                    <a:pt x="38" y="8"/>
                    <a:pt x="19" y="16"/>
                    <a:pt x="12" y="16"/>
                  </a:cubicBezTo>
                  <a:cubicBezTo>
                    <a:pt x="0" y="16"/>
                    <a:pt x="0" y="16"/>
                    <a:pt x="0" y="16"/>
                  </a:cubicBezTo>
                  <a:cubicBezTo>
                    <a:pt x="5" y="7"/>
                    <a:pt x="5" y="7"/>
                    <a:pt x="5" y="7"/>
                  </a:cubicBezTo>
                  <a:lnTo>
                    <a:pt x="17" y="6"/>
                  </a:ln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0" name="isḷiďe"/>
            <p:cNvSpPr/>
            <p:nvPr/>
          </p:nvSpPr>
          <p:spPr bwMode="auto">
            <a:xfrm>
              <a:off x="6754813" y="2790826"/>
              <a:ext cx="161925" cy="201613"/>
            </a:xfrm>
            <a:custGeom>
              <a:avLst/>
              <a:gdLst>
                <a:gd name="T0" fmla="*/ 40 w 56"/>
                <a:gd name="T1" fmla="*/ 8 h 70"/>
                <a:gd name="T2" fmla="*/ 19 w 56"/>
                <a:gd name="T3" fmla="*/ 2 h 70"/>
                <a:gd name="T4" fmla="*/ 3 w 56"/>
                <a:gd name="T5" fmla="*/ 11 h 70"/>
                <a:gd name="T6" fmla="*/ 0 w 56"/>
                <a:gd name="T7" fmla="*/ 64 h 70"/>
                <a:gd name="T8" fmla="*/ 13 w 56"/>
                <a:gd name="T9" fmla="*/ 70 h 70"/>
                <a:gd name="T10" fmla="*/ 15 w 56"/>
                <a:gd name="T11" fmla="*/ 15 h 70"/>
                <a:gd name="T12" fmla="*/ 44 w 56"/>
                <a:gd name="T13" fmla="*/ 19 h 70"/>
                <a:gd name="T14" fmla="*/ 51 w 56"/>
                <a:gd name="T15" fmla="*/ 19 h 70"/>
                <a:gd name="T16" fmla="*/ 51 w 56"/>
                <a:gd name="T17" fmla="*/ 10 h 70"/>
                <a:gd name="T18" fmla="*/ 40 w 56"/>
                <a:gd name="T19" fmla="*/ 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70">
                  <a:moveTo>
                    <a:pt x="40" y="8"/>
                  </a:moveTo>
                  <a:cubicBezTo>
                    <a:pt x="40" y="8"/>
                    <a:pt x="27" y="5"/>
                    <a:pt x="19" y="2"/>
                  </a:cubicBezTo>
                  <a:cubicBezTo>
                    <a:pt x="11" y="0"/>
                    <a:pt x="5" y="3"/>
                    <a:pt x="3" y="11"/>
                  </a:cubicBezTo>
                  <a:cubicBezTo>
                    <a:pt x="2" y="19"/>
                    <a:pt x="0" y="64"/>
                    <a:pt x="0" y="64"/>
                  </a:cubicBezTo>
                  <a:cubicBezTo>
                    <a:pt x="13" y="70"/>
                    <a:pt x="13" y="70"/>
                    <a:pt x="13" y="70"/>
                  </a:cubicBezTo>
                  <a:cubicBezTo>
                    <a:pt x="13" y="70"/>
                    <a:pt x="11" y="22"/>
                    <a:pt x="15" y="15"/>
                  </a:cubicBezTo>
                  <a:cubicBezTo>
                    <a:pt x="19" y="8"/>
                    <a:pt x="38" y="19"/>
                    <a:pt x="44" y="19"/>
                  </a:cubicBezTo>
                  <a:cubicBezTo>
                    <a:pt x="56" y="19"/>
                    <a:pt x="51" y="19"/>
                    <a:pt x="51" y="19"/>
                  </a:cubicBezTo>
                  <a:cubicBezTo>
                    <a:pt x="51" y="10"/>
                    <a:pt x="51" y="10"/>
                    <a:pt x="51" y="10"/>
                  </a:cubicBezTo>
                  <a:lnTo>
                    <a:pt x="40" y="8"/>
                  </a:ln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1" name="îṥlíḍe"/>
            <p:cNvSpPr/>
            <p:nvPr/>
          </p:nvSpPr>
          <p:spPr bwMode="auto">
            <a:xfrm>
              <a:off x="6988176" y="28225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2" name="ïş1îḍê"/>
            <p:cNvSpPr/>
            <p:nvPr/>
          </p:nvSpPr>
          <p:spPr bwMode="auto">
            <a:xfrm>
              <a:off x="6988176" y="28225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3" name="ïslîḍè"/>
            <p:cNvSpPr/>
            <p:nvPr/>
          </p:nvSpPr>
          <p:spPr bwMode="auto">
            <a:xfrm>
              <a:off x="6446838" y="2141538"/>
              <a:ext cx="722313" cy="442913"/>
            </a:xfrm>
            <a:custGeom>
              <a:avLst/>
              <a:gdLst>
                <a:gd name="T0" fmla="*/ 11 w 251"/>
                <a:gd name="T1" fmla="*/ 154 h 154"/>
                <a:gd name="T2" fmla="*/ 251 w 251"/>
                <a:gd name="T3" fmla="*/ 102 h 154"/>
                <a:gd name="T4" fmla="*/ 250 w 251"/>
                <a:gd name="T5" fmla="*/ 97 h 154"/>
                <a:gd name="T6" fmla="*/ 199 w 251"/>
                <a:gd name="T7" fmla="*/ 21 h 154"/>
                <a:gd name="T8" fmla="*/ 129 w 251"/>
                <a:gd name="T9" fmla="*/ 0 h 154"/>
                <a:gd name="T10" fmla="*/ 109 w 251"/>
                <a:gd name="T11" fmla="*/ 2 h 154"/>
                <a:gd name="T12" fmla="*/ 89 w 251"/>
                <a:gd name="T13" fmla="*/ 8 h 154"/>
                <a:gd name="T14" fmla="*/ 9 w 251"/>
                <a:gd name="T15" fmla="*/ 142 h 154"/>
                <a:gd name="T16" fmla="*/ 11 w 251"/>
                <a:gd name="T1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154">
                  <a:moveTo>
                    <a:pt x="11" y="154"/>
                  </a:moveTo>
                  <a:cubicBezTo>
                    <a:pt x="251" y="102"/>
                    <a:pt x="251" y="102"/>
                    <a:pt x="251" y="102"/>
                  </a:cubicBezTo>
                  <a:cubicBezTo>
                    <a:pt x="250" y="97"/>
                    <a:pt x="250" y="97"/>
                    <a:pt x="250" y="97"/>
                  </a:cubicBezTo>
                  <a:cubicBezTo>
                    <a:pt x="243" y="65"/>
                    <a:pt x="224" y="38"/>
                    <a:pt x="199" y="21"/>
                  </a:cubicBezTo>
                  <a:cubicBezTo>
                    <a:pt x="179" y="8"/>
                    <a:pt x="154" y="0"/>
                    <a:pt x="129" y="0"/>
                  </a:cubicBezTo>
                  <a:cubicBezTo>
                    <a:pt x="122" y="0"/>
                    <a:pt x="116" y="1"/>
                    <a:pt x="109" y="2"/>
                  </a:cubicBezTo>
                  <a:cubicBezTo>
                    <a:pt x="102" y="3"/>
                    <a:pt x="95" y="5"/>
                    <a:pt x="89" y="8"/>
                  </a:cubicBezTo>
                  <a:cubicBezTo>
                    <a:pt x="35" y="27"/>
                    <a:pt x="0" y="83"/>
                    <a:pt x="9" y="142"/>
                  </a:cubicBezTo>
                  <a:lnTo>
                    <a:pt x="11" y="154"/>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4" name="ïṧ1îḑe"/>
            <p:cNvSpPr/>
            <p:nvPr/>
          </p:nvSpPr>
          <p:spPr bwMode="auto">
            <a:xfrm>
              <a:off x="6570663" y="2420938"/>
              <a:ext cx="890588" cy="142875"/>
            </a:xfrm>
            <a:custGeom>
              <a:avLst/>
              <a:gdLst>
                <a:gd name="T0" fmla="*/ 207 w 309"/>
                <a:gd name="T1" fmla="*/ 0 h 50"/>
                <a:gd name="T2" fmla="*/ 0 w 309"/>
                <a:gd name="T3" fmla="*/ 50 h 50"/>
                <a:gd name="T4" fmla="*/ 187 w 309"/>
                <a:gd name="T5" fmla="*/ 31 h 50"/>
                <a:gd name="T6" fmla="*/ 207 w 309"/>
                <a:gd name="T7" fmla="*/ 0 h 50"/>
              </a:gdLst>
              <a:ahLst/>
              <a:cxnLst>
                <a:cxn ang="0">
                  <a:pos x="T0" y="T1"/>
                </a:cxn>
                <a:cxn ang="0">
                  <a:pos x="T2" y="T3"/>
                </a:cxn>
                <a:cxn ang="0">
                  <a:pos x="T4" y="T5"/>
                </a:cxn>
                <a:cxn ang="0">
                  <a:pos x="T6" y="T7"/>
                </a:cxn>
              </a:cxnLst>
              <a:rect l="0" t="0" r="r" b="b"/>
              <a:pathLst>
                <a:path w="309" h="50">
                  <a:moveTo>
                    <a:pt x="207" y="0"/>
                  </a:moveTo>
                  <a:cubicBezTo>
                    <a:pt x="0" y="50"/>
                    <a:pt x="0" y="50"/>
                    <a:pt x="0" y="50"/>
                  </a:cubicBezTo>
                  <a:cubicBezTo>
                    <a:pt x="0" y="50"/>
                    <a:pt x="127" y="44"/>
                    <a:pt x="187" y="31"/>
                  </a:cubicBezTo>
                  <a:cubicBezTo>
                    <a:pt x="309" y="6"/>
                    <a:pt x="207" y="0"/>
                    <a:pt x="207" y="0"/>
                  </a:cubicBezTo>
                  <a:close/>
                </a:path>
              </a:pathLst>
            </a:custGeom>
            <a:solidFill>
              <a:srgbClr val="BE92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5" name="iṧľîďè"/>
            <p:cNvSpPr/>
            <p:nvPr/>
          </p:nvSpPr>
          <p:spPr bwMode="auto">
            <a:xfrm>
              <a:off x="6704013" y="2141538"/>
              <a:ext cx="301625" cy="361950"/>
            </a:xfrm>
            <a:custGeom>
              <a:avLst/>
              <a:gdLst>
                <a:gd name="T0" fmla="*/ 0 w 105"/>
                <a:gd name="T1" fmla="*/ 8 h 126"/>
                <a:gd name="T2" fmla="*/ 36 w 105"/>
                <a:gd name="T3" fmla="*/ 30 h 126"/>
                <a:gd name="T4" fmla="*/ 72 w 105"/>
                <a:gd name="T5" fmla="*/ 122 h 126"/>
                <a:gd name="T6" fmla="*/ 62 w 105"/>
                <a:gd name="T7" fmla="*/ 126 h 126"/>
                <a:gd name="T8" fmla="*/ 72 w 105"/>
                <a:gd name="T9" fmla="*/ 122 h 126"/>
                <a:gd name="T10" fmla="*/ 105 w 105"/>
                <a:gd name="T11" fmla="*/ 109 h 126"/>
                <a:gd name="T12" fmla="*/ 87 w 105"/>
                <a:gd name="T13" fmla="*/ 53 h 126"/>
                <a:gd name="T14" fmla="*/ 40 w 105"/>
                <a:gd name="T15" fmla="*/ 0 h 126"/>
                <a:gd name="T16" fmla="*/ 40 w 105"/>
                <a:gd name="T17" fmla="*/ 0 h 126"/>
                <a:gd name="T18" fmla="*/ 20 w 105"/>
                <a:gd name="T19" fmla="*/ 2 h 126"/>
                <a:gd name="T20" fmla="*/ 0 w 105"/>
                <a:gd name="T21" fmla="*/ 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26">
                  <a:moveTo>
                    <a:pt x="0" y="8"/>
                  </a:moveTo>
                  <a:cubicBezTo>
                    <a:pt x="9" y="8"/>
                    <a:pt x="22" y="14"/>
                    <a:pt x="36" y="30"/>
                  </a:cubicBezTo>
                  <a:cubicBezTo>
                    <a:pt x="64" y="62"/>
                    <a:pt x="70" y="111"/>
                    <a:pt x="72" y="122"/>
                  </a:cubicBezTo>
                  <a:cubicBezTo>
                    <a:pt x="72" y="123"/>
                    <a:pt x="62" y="126"/>
                    <a:pt x="62" y="126"/>
                  </a:cubicBezTo>
                  <a:cubicBezTo>
                    <a:pt x="72" y="122"/>
                    <a:pt x="72" y="122"/>
                    <a:pt x="72" y="122"/>
                  </a:cubicBezTo>
                  <a:cubicBezTo>
                    <a:pt x="105" y="109"/>
                    <a:pt x="105" y="109"/>
                    <a:pt x="105" y="109"/>
                  </a:cubicBezTo>
                  <a:cubicBezTo>
                    <a:pt x="105" y="109"/>
                    <a:pt x="101" y="85"/>
                    <a:pt x="87" y="53"/>
                  </a:cubicBezTo>
                  <a:cubicBezTo>
                    <a:pt x="74" y="21"/>
                    <a:pt x="40" y="0"/>
                    <a:pt x="40" y="0"/>
                  </a:cubicBezTo>
                  <a:cubicBezTo>
                    <a:pt x="40" y="0"/>
                    <a:pt x="40" y="0"/>
                    <a:pt x="40" y="0"/>
                  </a:cubicBezTo>
                  <a:cubicBezTo>
                    <a:pt x="33" y="0"/>
                    <a:pt x="27" y="1"/>
                    <a:pt x="20" y="2"/>
                  </a:cubicBezTo>
                  <a:cubicBezTo>
                    <a:pt x="13" y="3"/>
                    <a:pt x="6" y="5"/>
                    <a:pt x="0" y="8"/>
                  </a:cubicBezTo>
                  <a:close/>
                </a:path>
              </a:pathLst>
            </a:custGeom>
            <a:solidFill>
              <a:srgbClr val="BE92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6" name="ïŝ1ïḋé"/>
            <p:cNvSpPr/>
            <p:nvPr/>
          </p:nvSpPr>
          <p:spPr bwMode="auto">
            <a:xfrm>
              <a:off x="6357938" y="3109913"/>
              <a:ext cx="212725" cy="396875"/>
            </a:xfrm>
            <a:custGeom>
              <a:avLst/>
              <a:gdLst>
                <a:gd name="T0" fmla="*/ 0 w 74"/>
                <a:gd name="T1" fmla="*/ 138 h 138"/>
                <a:gd name="T2" fmla="*/ 74 w 74"/>
                <a:gd name="T3" fmla="*/ 138 h 138"/>
                <a:gd name="T4" fmla="*/ 74 w 74"/>
                <a:gd name="T5" fmla="*/ 0 h 138"/>
                <a:gd name="T6" fmla="*/ 74 w 74"/>
                <a:gd name="T7" fmla="*/ 0 h 138"/>
                <a:gd name="T8" fmla="*/ 0 w 74"/>
                <a:gd name="T9" fmla="*/ 74 h 138"/>
                <a:gd name="T10" fmla="*/ 0 w 74"/>
                <a:gd name="T11" fmla="*/ 138 h 138"/>
              </a:gdLst>
              <a:ahLst/>
              <a:cxnLst>
                <a:cxn ang="0">
                  <a:pos x="T0" y="T1"/>
                </a:cxn>
                <a:cxn ang="0">
                  <a:pos x="T2" y="T3"/>
                </a:cxn>
                <a:cxn ang="0">
                  <a:pos x="T4" y="T5"/>
                </a:cxn>
                <a:cxn ang="0">
                  <a:pos x="T6" y="T7"/>
                </a:cxn>
                <a:cxn ang="0">
                  <a:pos x="T8" y="T9"/>
                </a:cxn>
                <a:cxn ang="0">
                  <a:pos x="T10" y="T11"/>
                </a:cxn>
              </a:cxnLst>
              <a:rect l="0" t="0" r="r" b="b"/>
              <a:pathLst>
                <a:path w="74" h="138">
                  <a:moveTo>
                    <a:pt x="0" y="138"/>
                  </a:moveTo>
                  <a:cubicBezTo>
                    <a:pt x="74" y="138"/>
                    <a:pt x="74" y="138"/>
                    <a:pt x="74" y="138"/>
                  </a:cubicBezTo>
                  <a:cubicBezTo>
                    <a:pt x="74" y="0"/>
                    <a:pt x="74" y="0"/>
                    <a:pt x="74" y="0"/>
                  </a:cubicBezTo>
                  <a:cubicBezTo>
                    <a:pt x="74" y="0"/>
                    <a:pt x="74" y="0"/>
                    <a:pt x="74" y="0"/>
                  </a:cubicBezTo>
                  <a:cubicBezTo>
                    <a:pt x="33" y="0"/>
                    <a:pt x="0" y="33"/>
                    <a:pt x="0" y="74"/>
                  </a:cubicBezTo>
                  <a:lnTo>
                    <a:pt x="0" y="138"/>
                  </a:lnTo>
                  <a:close/>
                </a:path>
              </a:pathLst>
            </a:custGeom>
            <a:solidFill>
              <a:srgbClr val="EFEE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7" name="îṧḻiḋê"/>
            <p:cNvSpPr/>
            <p:nvPr/>
          </p:nvSpPr>
          <p:spPr bwMode="auto">
            <a:xfrm>
              <a:off x="7267576" y="3109913"/>
              <a:ext cx="209550" cy="396875"/>
            </a:xfrm>
            <a:custGeom>
              <a:avLst/>
              <a:gdLst>
                <a:gd name="T0" fmla="*/ 73 w 73"/>
                <a:gd name="T1" fmla="*/ 138 h 138"/>
                <a:gd name="T2" fmla="*/ 0 w 73"/>
                <a:gd name="T3" fmla="*/ 138 h 138"/>
                <a:gd name="T4" fmla="*/ 0 w 73"/>
                <a:gd name="T5" fmla="*/ 0 h 138"/>
                <a:gd name="T6" fmla="*/ 0 w 73"/>
                <a:gd name="T7" fmla="*/ 0 h 138"/>
                <a:gd name="T8" fmla="*/ 73 w 73"/>
                <a:gd name="T9" fmla="*/ 74 h 138"/>
                <a:gd name="T10" fmla="*/ 73 w 73"/>
                <a:gd name="T11" fmla="*/ 138 h 138"/>
              </a:gdLst>
              <a:ahLst/>
              <a:cxnLst>
                <a:cxn ang="0">
                  <a:pos x="T0" y="T1"/>
                </a:cxn>
                <a:cxn ang="0">
                  <a:pos x="T2" y="T3"/>
                </a:cxn>
                <a:cxn ang="0">
                  <a:pos x="T4" y="T5"/>
                </a:cxn>
                <a:cxn ang="0">
                  <a:pos x="T6" y="T7"/>
                </a:cxn>
                <a:cxn ang="0">
                  <a:pos x="T8" y="T9"/>
                </a:cxn>
                <a:cxn ang="0">
                  <a:pos x="T10" y="T11"/>
                </a:cxn>
              </a:cxnLst>
              <a:rect l="0" t="0" r="r" b="b"/>
              <a:pathLst>
                <a:path w="73" h="138">
                  <a:moveTo>
                    <a:pt x="73" y="138"/>
                  </a:moveTo>
                  <a:cubicBezTo>
                    <a:pt x="0" y="138"/>
                    <a:pt x="0" y="138"/>
                    <a:pt x="0" y="138"/>
                  </a:cubicBezTo>
                  <a:cubicBezTo>
                    <a:pt x="0" y="0"/>
                    <a:pt x="0" y="0"/>
                    <a:pt x="0" y="0"/>
                  </a:cubicBezTo>
                  <a:cubicBezTo>
                    <a:pt x="0" y="0"/>
                    <a:pt x="0" y="0"/>
                    <a:pt x="0" y="0"/>
                  </a:cubicBezTo>
                  <a:cubicBezTo>
                    <a:pt x="40" y="0"/>
                    <a:pt x="73" y="33"/>
                    <a:pt x="73" y="74"/>
                  </a:cubicBezTo>
                  <a:lnTo>
                    <a:pt x="73" y="138"/>
                  </a:lnTo>
                  <a:close/>
                </a:path>
              </a:pathLst>
            </a:custGeom>
            <a:solidFill>
              <a:srgbClr val="EFEE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8" name="îŝlíḍe"/>
            <p:cNvSpPr/>
            <p:nvPr/>
          </p:nvSpPr>
          <p:spPr bwMode="auto">
            <a:xfrm>
              <a:off x="5819776" y="3286126"/>
              <a:ext cx="1301750" cy="979488"/>
            </a:xfrm>
            <a:custGeom>
              <a:avLst/>
              <a:gdLst>
                <a:gd name="T0" fmla="*/ 707 w 820"/>
                <a:gd name="T1" fmla="*/ 617 h 617"/>
                <a:gd name="T2" fmla="*/ 111 w 820"/>
                <a:gd name="T3" fmla="*/ 617 h 617"/>
                <a:gd name="T4" fmla="*/ 0 w 820"/>
                <a:gd name="T5" fmla="*/ 0 h 617"/>
                <a:gd name="T6" fmla="*/ 820 w 820"/>
                <a:gd name="T7" fmla="*/ 0 h 617"/>
                <a:gd name="T8" fmla="*/ 707 w 820"/>
                <a:gd name="T9" fmla="*/ 617 h 617"/>
              </a:gdLst>
              <a:ahLst/>
              <a:cxnLst>
                <a:cxn ang="0">
                  <a:pos x="T0" y="T1"/>
                </a:cxn>
                <a:cxn ang="0">
                  <a:pos x="T2" y="T3"/>
                </a:cxn>
                <a:cxn ang="0">
                  <a:pos x="T4" y="T5"/>
                </a:cxn>
                <a:cxn ang="0">
                  <a:pos x="T6" y="T7"/>
                </a:cxn>
                <a:cxn ang="0">
                  <a:pos x="T8" y="T9"/>
                </a:cxn>
              </a:cxnLst>
              <a:rect l="0" t="0" r="r" b="b"/>
              <a:pathLst>
                <a:path w="820" h="617">
                  <a:moveTo>
                    <a:pt x="707" y="617"/>
                  </a:moveTo>
                  <a:lnTo>
                    <a:pt x="111" y="617"/>
                  </a:lnTo>
                  <a:lnTo>
                    <a:pt x="0" y="0"/>
                  </a:lnTo>
                  <a:lnTo>
                    <a:pt x="820" y="0"/>
                  </a:lnTo>
                  <a:lnTo>
                    <a:pt x="707" y="617"/>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9" name="íṩḷíde"/>
            <p:cNvSpPr/>
            <p:nvPr/>
          </p:nvSpPr>
          <p:spPr bwMode="auto">
            <a:xfrm>
              <a:off x="5964238" y="3392488"/>
              <a:ext cx="1012825" cy="763588"/>
            </a:xfrm>
            <a:custGeom>
              <a:avLst/>
              <a:gdLst>
                <a:gd name="T0" fmla="*/ 551 w 638"/>
                <a:gd name="T1" fmla="*/ 481 h 481"/>
                <a:gd name="T2" fmla="*/ 87 w 638"/>
                <a:gd name="T3" fmla="*/ 481 h 481"/>
                <a:gd name="T4" fmla="*/ 0 w 638"/>
                <a:gd name="T5" fmla="*/ 0 h 481"/>
                <a:gd name="T6" fmla="*/ 638 w 638"/>
                <a:gd name="T7" fmla="*/ 0 h 481"/>
                <a:gd name="T8" fmla="*/ 551 w 638"/>
                <a:gd name="T9" fmla="*/ 481 h 481"/>
              </a:gdLst>
              <a:ahLst/>
              <a:cxnLst>
                <a:cxn ang="0">
                  <a:pos x="T0" y="T1"/>
                </a:cxn>
                <a:cxn ang="0">
                  <a:pos x="T2" y="T3"/>
                </a:cxn>
                <a:cxn ang="0">
                  <a:pos x="T4" y="T5"/>
                </a:cxn>
                <a:cxn ang="0">
                  <a:pos x="T6" y="T7"/>
                </a:cxn>
                <a:cxn ang="0">
                  <a:pos x="T8" y="T9"/>
                </a:cxn>
              </a:cxnLst>
              <a:rect l="0" t="0" r="r" b="b"/>
              <a:pathLst>
                <a:path w="638" h="481">
                  <a:moveTo>
                    <a:pt x="551" y="481"/>
                  </a:moveTo>
                  <a:lnTo>
                    <a:pt x="87" y="481"/>
                  </a:lnTo>
                  <a:lnTo>
                    <a:pt x="0" y="0"/>
                  </a:lnTo>
                  <a:lnTo>
                    <a:pt x="638" y="0"/>
                  </a:lnTo>
                  <a:lnTo>
                    <a:pt x="551" y="481"/>
                  </a:lnTo>
                  <a:close/>
                </a:path>
              </a:pathLst>
            </a:custGeom>
            <a:solidFill>
              <a:srgbClr val="AEA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0" name="iSḻidé"/>
            <p:cNvSpPr/>
            <p:nvPr/>
          </p:nvSpPr>
          <p:spPr bwMode="auto">
            <a:xfrm>
              <a:off x="6980238" y="3506788"/>
              <a:ext cx="436563" cy="428625"/>
            </a:xfrm>
            <a:custGeom>
              <a:avLst/>
              <a:gdLst>
                <a:gd name="T0" fmla="*/ 152 w 152"/>
                <a:gd name="T1" fmla="*/ 0 h 149"/>
                <a:gd name="T2" fmla="*/ 152 w 152"/>
                <a:gd name="T3" fmla="*/ 119 h 149"/>
                <a:gd name="T4" fmla="*/ 122 w 152"/>
                <a:gd name="T5" fmla="*/ 149 h 149"/>
                <a:gd name="T6" fmla="*/ 4 w 152"/>
                <a:gd name="T7" fmla="*/ 149 h 149"/>
                <a:gd name="T8" fmla="*/ 0 w 152"/>
                <a:gd name="T9" fmla="*/ 79 h 149"/>
                <a:gd name="T10" fmla="*/ 71 w 152"/>
                <a:gd name="T11" fmla="*/ 77 h 149"/>
                <a:gd name="T12" fmla="*/ 100 w 152"/>
                <a:gd name="T13" fmla="*/ 47 h 149"/>
                <a:gd name="T14" fmla="*/ 100 w 152"/>
                <a:gd name="T15" fmla="*/ 0 h 149"/>
                <a:gd name="T16" fmla="*/ 152 w 152"/>
                <a:gd name="T17"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49">
                  <a:moveTo>
                    <a:pt x="152" y="0"/>
                  </a:moveTo>
                  <a:cubicBezTo>
                    <a:pt x="152" y="119"/>
                    <a:pt x="152" y="119"/>
                    <a:pt x="152" y="119"/>
                  </a:cubicBezTo>
                  <a:cubicBezTo>
                    <a:pt x="152" y="135"/>
                    <a:pt x="139" y="149"/>
                    <a:pt x="122" y="149"/>
                  </a:cubicBezTo>
                  <a:cubicBezTo>
                    <a:pt x="4" y="149"/>
                    <a:pt x="4" y="149"/>
                    <a:pt x="4" y="149"/>
                  </a:cubicBezTo>
                  <a:cubicBezTo>
                    <a:pt x="0" y="79"/>
                    <a:pt x="0" y="79"/>
                    <a:pt x="0" y="79"/>
                  </a:cubicBezTo>
                  <a:cubicBezTo>
                    <a:pt x="71" y="77"/>
                    <a:pt x="71" y="77"/>
                    <a:pt x="71" y="77"/>
                  </a:cubicBezTo>
                  <a:cubicBezTo>
                    <a:pt x="87" y="77"/>
                    <a:pt x="100" y="64"/>
                    <a:pt x="100" y="47"/>
                  </a:cubicBezTo>
                  <a:cubicBezTo>
                    <a:pt x="100" y="0"/>
                    <a:pt x="100" y="0"/>
                    <a:pt x="100" y="0"/>
                  </a:cubicBezTo>
                  <a:lnTo>
                    <a:pt x="152" y="0"/>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1" name="î$1ïďé"/>
            <p:cNvSpPr/>
            <p:nvPr/>
          </p:nvSpPr>
          <p:spPr bwMode="auto">
            <a:xfrm>
              <a:off x="6942138" y="3716338"/>
              <a:ext cx="173038" cy="57150"/>
            </a:xfrm>
            <a:custGeom>
              <a:avLst/>
              <a:gdLst>
                <a:gd name="T0" fmla="*/ 47 w 60"/>
                <a:gd name="T1" fmla="*/ 20 h 20"/>
                <a:gd name="T2" fmla="*/ 9 w 60"/>
                <a:gd name="T3" fmla="*/ 20 h 20"/>
                <a:gd name="T4" fmla="*/ 1 w 60"/>
                <a:gd name="T5" fmla="*/ 10 h 20"/>
                <a:gd name="T6" fmla="*/ 1 w 60"/>
                <a:gd name="T7" fmla="*/ 10 h 20"/>
                <a:gd name="T8" fmla="*/ 12 w 60"/>
                <a:gd name="T9" fmla="*/ 0 h 20"/>
                <a:gd name="T10" fmla="*/ 51 w 60"/>
                <a:gd name="T11" fmla="*/ 0 h 20"/>
                <a:gd name="T12" fmla="*/ 59 w 60"/>
                <a:gd name="T13" fmla="*/ 10 h 20"/>
                <a:gd name="T14" fmla="*/ 59 w 60"/>
                <a:gd name="T15" fmla="*/ 10 h 20"/>
                <a:gd name="T16" fmla="*/ 47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47" y="20"/>
                  </a:moveTo>
                  <a:cubicBezTo>
                    <a:pt x="9" y="20"/>
                    <a:pt x="9" y="20"/>
                    <a:pt x="9" y="20"/>
                  </a:cubicBezTo>
                  <a:cubicBezTo>
                    <a:pt x="3" y="20"/>
                    <a:pt x="0" y="16"/>
                    <a:pt x="1" y="10"/>
                  </a:cubicBezTo>
                  <a:cubicBezTo>
                    <a:pt x="1" y="10"/>
                    <a:pt x="1" y="10"/>
                    <a:pt x="1" y="10"/>
                  </a:cubicBezTo>
                  <a:cubicBezTo>
                    <a:pt x="2" y="5"/>
                    <a:pt x="7" y="0"/>
                    <a:pt x="12" y="0"/>
                  </a:cubicBezTo>
                  <a:cubicBezTo>
                    <a:pt x="51" y="0"/>
                    <a:pt x="51" y="0"/>
                    <a:pt x="51" y="0"/>
                  </a:cubicBezTo>
                  <a:cubicBezTo>
                    <a:pt x="56" y="0"/>
                    <a:pt x="60" y="5"/>
                    <a:pt x="59" y="10"/>
                  </a:cubicBezTo>
                  <a:cubicBezTo>
                    <a:pt x="59" y="10"/>
                    <a:pt x="59" y="10"/>
                    <a:pt x="59" y="10"/>
                  </a:cubicBezTo>
                  <a:cubicBezTo>
                    <a:pt x="58" y="16"/>
                    <a:pt x="53" y="20"/>
                    <a:pt x="47"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2" name="ïSḷîdé"/>
            <p:cNvSpPr/>
            <p:nvPr/>
          </p:nvSpPr>
          <p:spPr bwMode="auto">
            <a:xfrm>
              <a:off x="6931026" y="3786188"/>
              <a:ext cx="173038" cy="57150"/>
            </a:xfrm>
            <a:custGeom>
              <a:avLst/>
              <a:gdLst>
                <a:gd name="T0" fmla="*/ 47 w 60"/>
                <a:gd name="T1" fmla="*/ 20 h 20"/>
                <a:gd name="T2" fmla="*/ 9 w 60"/>
                <a:gd name="T3" fmla="*/ 20 h 20"/>
                <a:gd name="T4" fmla="*/ 1 w 60"/>
                <a:gd name="T5" fmla="*/ 10 h 20"/>
                <a:gd name="T6" fmla="*/ 1 w 60"/>
                <a:gd name="T7" fmla="*/ 10 h 20"/>
                <a:gd name="T8" fmla="*/ 12 w 60"/>
                <a:gd name="T9" fmla="*/ 0 h 20"/>
                <a:gd name="T10" fmla="*/ 51 w 60"/>
                <a:gd name="T11" fmla="*/ 0 h 20"/>
                <a:gd name="T12" fmla="*/ 59 w 60"/>
                <a:gd name="T13" fmla="*/ 10 h 20"/>
                <a:gd name="T14" fmla="*/ 59 w 60"/>
                <a:gd name="T15" fmla="*/ 10 h 20"/>
                <a:gd name="T16" fmla="*/ 47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47" y="20"/>
                  </a:moveTo>
                  <a:cubicBezTo>
                    <a:pt x="9" y="20"/>
                    <a:pt x="9" y="20"/>
                    <a:pt x="9" y="20"/>
                  </a:cubicBezTo>
                  <a:cubicBezTo>
                    <a:pt x="3" y="20"/>
                    <a:pt x="0" y="15"/>
                    <a:pt x="1" y="10"/>
                  </a:cubicBezTo>
                  <a:cubicBezTo>
                    <a:pt x="1" y="10"/>
                    <a:pt x="1" y="10"/>
                    <a:pt x="1" y="10"/>
                  </a:cubicBezTo>
                  <a:cubicBezTo>
                    <a:pt x="2" y="4"/>
                    <a:pt x="7" y="0"/>
                    <a:pt x="12" y="0"/>
                  </a:cubicBezTo>
                  <a:cubicBezTo>
                    <a:pt x="51" y="0"/>
                    <a:pt x="51" y="0"/>
                    <a:pt x="51" y="0"/>
                  </a:cubicBezTo>
                  <a:cubicBezTo>
                    <a:pt x="56" y="0"/>
                    <a:pt x="60" y="4"/>
                    <a:pt x="59" y="10"/>
                  </a:cubicBezTo>
                  <a:cubicBezTo>
                    <a:pt x="59" y="10"/>
                    <a:pt x="59" y="10"/>
                    <a:pt x="59" y="10"/>
                  </a:cubicBezTo>
                  <a:cubicBezTo>
                    <a:pt x="58" y="15"/>
                    <a:pt x="53" y="20"/>
                    <a:pt x="47"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3" name="íṧļidê"/>
            <p:cNvSpPr/>
            <p:nvPr/>
          </p:nvSpPr>
          <p:spPr bwMode="auto">
            <a:xfrm>
              <a:off x="6919913" y="3851276"/>
              <a:ext cx="171450" cy="58738"/>
            </a:xfrm>
            <a:custGeom>
              <a:avLst/>
              <a:gdLst>
                <a:gd name="T0" fmla="*/ 47 w 60"/>
                <a:gd name="T1" fmla="*/ 20 h 20"/>
                <a:gd name="T2" fmla="*/ 9 w 60"/>
                <a:gd name="T3" fmla="*/ 20 h 20"/>
                <a:gd name="T4" fmla="*/ 1 w 60"/>
                <a:gd name="T5" fmla="*/ 10 h 20"/>
                <a:gd name="T6" fmla="*/ 1 w 60"/>
                <a:gd name="T7" fmla="*/ 10 h 20"/>
                <a:gd name="T8" fmla="*/ 12 w 60"/>
                <a:gd name="T9" fmla="*/ 0 h 20"/>
                <a:gd name="T10" fmla="*/ 51 w 60"/>
                <a:gd name="T11" fmla="*/ 0 h 20"/>
                <a:gd name="T12" fmla="*/ 59 w 60"/>
                <a:gd name="T13" fmla="*/ 10 h 20"/>
                <a:gd name="T14" fmla="*/ 59 w 60"/>
                <a:gd name="T15" fmla="*/ 10 h 20"/>
                <a:gd name="T16" fmla="*/ 47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47" y="20"/>
                  </a:moveTo>
                  <a:cubicBezTo>
                    <a:pt x="9" y="20"/>
                    <a:pt x="9" y="20"/>
                    <a:pt x="9" y="20"/>
                  </a:cubicBezTo>
                  <a:cubicBezTo>
                    <a:pt x="3" y="20"/>
                    <a:pt x="0" y="16"/>
                    <a:pt x="1" y="10"/>
                  </a:cubicBezTo>
                  <a:cubicBezTo>
                    <a:pt x="1" y="10"/>
                    <a:pt x="1" y="10"/>
                    <a:pt x="1" y="10"/>
                  </a:cubicBezTo>
                  <a:cubicBezTo>
                    <a:pt x="1" y="5"/>
                    <a:pt x="7" y="0"/>
                    <a:pt x="12" y="0"/>
                  </a:cubicBezTo>
                  <a:cubicBezTo>
                    <a:pt x="51" y="0"/>
                    <a:pt x="51" y="0"/>
                    <a:pt x="51" y="0"/>
                  </a:cubicBezTo>
                  <a:cubicBezTo>
                    <a:pt x="56" y="0"/>
                    <a:pt x="60" y="5"/>
                    <a:pt x="59" y="10"/>
                  </a:cubicBezTo>
                  <a:cubicBezTo>
                    <a:pt x="59" y="10"/>
                    <a:pt x="59" y="10"/>
                    <a:pt x="59" y="10"/>
                  </a:cubicBezTo>
                  <a:cubicBezTo>
                    <a:pt x="58" y="16"/>
                    <a:pt x="53" y="20"/>
                    <a:pt x="47"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4" name="ïšlíḋé"/>
            <p:cNvSpPr/>
            <p:nvPr/>
          </p:nvSpPr>
          <p:spPr bwMode="auto">
            <a:xfrm>
              <a:off x="6905626" y="3917951"/>
              <a:ext cx="174625" cy="60325"/>
            </a:xfrm>
            <a:custGeom>
              <a:avLst/>
              <a:gdLst>
                <a:gd name="T0" fmla="*/ 48 w 61"/>
                <a:gd name="T1" fmla="*/ 21 h 21"/>
                <a:gd name="T2" fmla="*/ 10 w 61"/>
                <a:gd name="T3" fmla="*/ 21 h 21"/>
                <a:gd name="T4" fmla="*/ 1 w 61"/>
                <a:gd name="T5" fmla="*/ 10 h 21"/>
                <a:gd name="T6" fmla="*/ 1 w 61"/>
                <a:gd name="T7" fmla="*/ 10 h 21"/>
                <a:gd name="T8" fmla="*/ 13 w 61"/>
                <a:gd name="T9" fmla="*/ 0 h 21"/>
                <a:gd name="T10" fmla="*/ 52 w 61"/>
                <a:gd name="T11" fmla="*/ 0 h 21"/>
                <a:gd name="T12" fmla="*/ 60 w 61"/>
                <a:gd name="T13" fmla="*/ 10 h 21"/>
                <a:gd name="T14" fmla="*/ 60 w 61"/>
                <a:gd name="T15" fmla="*/ 10 h 21"/>
                <a:gd name="T16" fmla="*/ 48 w 61"/>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1">
                  <a:moveTo>
                    <a:pt x="48" y="21"/>
                  </a:moveTo>
                  <a:cubicBezTo>
                    <a:pt x="10" y="21"/>
                    <a:pt x="10" y="21"/>
                    <a:pt x="10" y="21"/>
                  </a:cubicBezTo>
                  <a:cubicBezTo>
                    <a:pt x="4" y="21"/>
                    <a:pt x="0" y="16"/>
                    <a:pt x="1" y="10"/>
                  </a:cubicBezTo>
                  <a:cubicBezTo>
                    <a:pt x="1" y="10"/>
                    <a:pt x="1" y="10"/>
                    <a:pt x="1" y="10"/>
                  </a:cubicBezTo>
                  <a:cubicBezTo>
                    <a:pt x="2" y="5"/>
                    <a:pt x="8" y="0"/>
                    <a:pt x="13" y="0"/>
                  </a:cubicBezTo>
                  <a:cubicBezTo>
                    <a:pt x="52" y="0"/>
                    <a:pt x="52" y="0"/>
                    <a:pt x="52" y="0"/>
                  </a:cubicBezTo>
                  <a:cubicBezTo>
                    <a:pt x="57" y="0"/>
                    <a:pt x="61" y="5"/>
                    <a:pt x="60" y="10"/>
                  </a:cubicBezTo>
                  <a:cubicBezTo>
                    <a:pt x="60" y="10"/>
                    <a:pt x="60" y="10"/>
                    <a:pt x="60" y="10"/>
                  </a:cubicBezTo>
                  <a:cubicBezTo>
                    <a:pt x="59" y="16"/>
                    <a:pt x="53" y="21"/>
                    <a:pt x="48" y="2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5" name="îṡļïḓè"/>
            <p:cNvSpPr/>
            <p:nvPr/>
          </p:nvSpPr>
          <p:spPr bwMode="auto">
            <a:xfrm>
              <a:off x="5830888" y="3722688"/>
              <a:ext cx="173038" cy="57150"/>
            </a:xfrm>
            <a:custGeom>
              <a:avLst/>
              <a:gdLst>
                <a:gd name="T0" fmla="*/ 13 w 60"/>
                <a:gd name="T1" fmla="*/ 20 h 20"/>
                <a:gd name="T2" fmla="*/ 51 w 60"/>
                <a:gd name="T3" fmla="*/ 20 h 20"/>
                <a:gd name="T4" fmla="*/ 59 w 60"/>
                <a:gd name="T5" fmla="*/ 10 h 20"/>
                <a:gd name="T6" fmla="*/ 59 w 60"/>
                <a:gd name="T7" fmla="*/ 10 h 20"/>
                <a:gd name="T8" fmla="*/ 47 w 60"/>
                <a:gd name="T9" fmla="*/ 0 h 20"/>
                <a:gd name="T10" fmla="*/ 9 w 60"/>
                <a:gd name="T11" fmla="*/ 0 h 20"/>
                <a:gd name="T12" fmla="*/ 1 w 60"/>
                <a:gd name="T13" fmla="*/ 10 h 20"/>
                <a:gd name="T14" fmla="*/ 1 w 60"/>
                <a:gd name="T15" fmla="*/ 10 h 20"/>
                <a:gd name="T16" fmla="*/ 13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13" y="20"/>
                  </a:moveTo>
                  <a:cubicBezTo>
                    <a:pt x="51" y="20"/>
                    <a:pt x="51" y="20"/>
                    <a:pt x="51" y="20"/>
                  </a:cubicBezTo>
                  <a:cubicBezTo>
                    <a:pt x="56" y="20"/>
                    <a:pt x="60" y="15"/>
                    <a:pt x="59" y="10"/>
                  </a:cubicBezTo>
                  <a:cubicBezTo>
                    <a:pt x="59" y="10"/>
                    <a:pt x="59" y="10"/>
                    <a:pt x="59" y="10"/>
                  </a:cubicBezTo>
                  <a:cubicBezTo>
                    <a:pt x="58" y="4"/>
                    <a:pt x="53" y="0"/>
                    <a:pt x="47" y="0"/>
                  </a:cubicBezTo>
                  <a:cubicBezTo>
                    <a:pt x="9" y="0"/>
                    <a:pt x="9" y="0"/>
                    <a:pt x="9" y="0"/>
                  </a:cubicBezTo>
                  <a:cubicBezTo>
                    <a:pt x="4" y="0"/>
                    <a:pt x="0" y="4"/>
                    <a:pt x="1" y="10"/>
                  </a:cubicBezTo>
                  <a:cubicBezTo>
                    <a:pt x="1" y="10"/>
                    <a:pt x="1" y="10"/>
                    <a:pt x="1" y="10"/>
                  </a:cubicBezTo>
                  <a:cubicBezTo>
                    <a:pt x="2" y="15"/>
                    <a:pt x="7" y="20"/>
                    <a:pt x="13"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6" name="îṩḷíḑe"/>
            <p:cNvSpPr/>
            <p:nvPr/>
          </p:nvSpPr>
          <p:spPr bwMode="auto">
            <a:xfrm>
              <a:off x="5843588" y="3787776"/>
              <a:ext cx="171450" cy="58738"/>
            </a:xfrm>
            <a:custGeom>
              <a:avLst/>
              <a:gdLst>
                <a:gd name="T0" fmla="*/ 13 w 60"/>
                <a:gd name="T1" fmla="*/ 20 h 20"/>
                <a:gd name="T2" fmla="*/ 51 w 60"/>
                <a:gd name="T3" fmla="*/ 20 h 20"/>
                <a:gd name="T4" fmla="*/ 59 w 60"/>
                <a:gd name="T5" fmla="*/ 10 h 20"/>
                <a:gd name="T6" fmla="*/ 59 w 60"/>
                <a:gd name="T7" fmla="*/ 10 h 20"/>
                <a:gd name="T8" fmla="*/ 47 w 60"/>
                <a:gd name="T9" fmla="*/ 0 h 20"/>
                <a:gd name="T10" fmla="*/ 9 w 60"/>
                <a:gd name="T11" fmla="*/ 0 h 20"/>
                <a:gd name="T12" fmla="*/ 1 w 60"/>
                <a:gd name="T13" fmla="*/ 10 h 20"/>
                <a:gd name="T14" fmla="*/ 1 w 60"/>
                <a:gd name="T15" fmla="*/ 10 h 20"/>
                <a:gd name="T16" fmla="*/ 13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13" y="20"/>
                  </a:moveTo>
                  <a:cubicBezTo>
                    <a:pt x="51" y="20"/>
                    <a:pt x="51" y="20"/>
                    <a:pt x="51" y="20"/>
                  </a:cubicBezTo>
                  <a:cubicBezTo>
                    <a:pt x="56" y="20"/>
                    <a:pt x="60" y="16"/>
                    <a:pt x="59" y="10"/>
                  </a:cubicBezTo>
                  <a:cubicBezTo>
                    <a:pt x="59" y="10"/>
                    <a:pt x="59" y="10"/>
                    <a:pt x="59" y="10"/>
                  </a:cubicBezTo>
                  <a:cubicBezTo>
                    <a:pt x="58" y="5"/>
                    <a:pt x="53" y="0"/>
                    <a:pt x="47" y="0"/>
                  </a:cubicBezTo>
                  <a:cubicBezTo>
                    <a:pt x="9" y="0"/>
                    <a:pt x="9" y="0"/>
                    <a:pt x="9" y="0"/>
                  </a:cubicBezTo>
                  <a:cubicBezTo>
                    <a:pt x="4" y="0"/>
                    <a:pt x="0" y="5"/>
                    <a:pt x="1" y="10"/>
                  </a:cubicBezTo>
                  <a:cubicBezTo>
                    <a:pt x="1" y="10"/>
                    <a:pt x="1" y="10"/>
                    <a:pt x="1" y="10"/>
                  </a:cubicBezTo>
                  <a:cubicBezTo>
                    <a:pt x="2" y="16"/>
                    <a:pt x="7" y="20"/>
                    <a:pt x="13"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7" name="ïŝḻíḍè"/>
            <p:cNvSpPr/>
            <p:nvPr/>
          </p:nvSpPr>
          <p:spPr bwMode="auto">
            <a:xfrm>
              <a:off x="5854701" y="3857626"/>
              <a:ext cx="173038" cy="57150"/>
            </a:xfrm>
            <a:custGeom>
              <a:avLst/>
              <a:gdLst>
                <a:gd name="T0" fmla="*/ 13 w 60"/>
                <a:gd name="T1" fmla="*/ 20 h 20"/>
                <a:gd name="T2" fmla="*/ 51 w 60"/>
                <a:gd name="T3" fmla="*/ 20 h 20"/>
                <a:gd name="T4" fmla="*/ 59 w 60"/>
                <a:gd name="T5" fmla="*/ 10 h 20"/>
                <a:gd name="T6" fmla="*/ 59 w 60"/>
                <a:gd name="T7" fmla="*/ 10 h 20"/>
                <a:gd name="T8" fmla="*/ 48 w 60"/>
                <a:gd name="T9" fmla="*/ 0 h 20"/>
                <a:gd name="T10" fmla="*/ 9 w 60"/>
                <a:gd name="T11" fmla="*/ 0 h 20"/>
                <a:gd name="T12" fmla="*/ 1 w 60"/>
                <a:gd name="T13" fmla="*/ 10 h 20"/>
                <a:gd name="T14" fmla="*/ 1 w 60"/>
                <a:gd name="T15" fmla="*/ 10 h 20"/>
                <a:gd name="T16" fmla="*/ 13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13" y="20"/>
                  </a:moveTo>
                  <a:cubicBezTo>
                    <a:pt x="51" y="20"/>
                    <a:pt x="51" y="20"/>
                    <a:pt x="51" y="20"/>
                  </a:cubicBezTo>
                  <a:cubicBezTo>
                    <a:pt x="57" y="20"/>
                    <a:pt x="60" y="15"/>
                    <a:pt x="59" y="10"/>
                  </a:cubicBezTo>
                  <a:cubicBezTo>
                    <a:pt x="59" y="10"/>
                    <a:pt x="59" y="10"/>
                    <a:pt x="59" y="10"/>
                  </a:cubicBezTo>
                  <a:cubicBezTo>
                    <a:pt x="58" y="4"/>
                    <a:pt x="53" y="0"/>
                    <a:pt x="48" y="0"/>
                  </a:cubicBezTo>
                  <a:cubicBezTo>
                    <a:pt x="9" y="0"/>
                    <a:pt x="9" y="0"/>
                    <a:pt x="9" y="0"/>
                  </a:cubicBezTo>
                  <a:cubicBezTo>
                    <a:pt x="4" y="0"/>
                    <a:pt x="0" y="4"/>
                    <a:pt x="1" y="10"/>
                  </a:cubicBezTo>
                  <a:cubicBezTo>
                    <a:pt x="1" y="10"/>
                    <a:pt x="1" y="10"/>
                    <a:pt x="1" y="10"/>
                  </a:cubicBezTo>
                  <a:cubicBezTo>
                    <a:pt x="2" y="15"/>
                    <a:pt x="7" y="20"/>
                    <a:pt x="13"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8" name="iṧľidè"/>
            <p:cNvSpPr/>
            <p:nvPr/>
          </p:nvSpPr>
          <p:spPr bwMode="auto">
            <a:xfrm>
              <a:off x="5865813" y="3924301"/>
              <a:ext cx="173038" cy="57150"/>
            </a:xfrm>
            <a:custGeom>
              <a:avLst/>
              <a:gdLst>
                <a:gd name="T0" fmla="*/ 13 w 60"/>
                <a:gd name="T1" fmla="*/ 20 h 20"/>
                <a:gd name="T2" fmla="*/ 51 w 60"/>
                <a:gd name="T3" fmla="*/ 20 h 20"/>
                <a:gd name="T4" fmla="*/ 59 w 60"/>
                <a:gd name="T5" fmla="*/ 10 h 20"/>
                <a:gd name="T6" fmla="*/ 59 w 60"/>
                <a:gd name="T7" fmla="*/ 10 h 20"/>
                <a:gd name="T8" fmla="*/ 48 w 60"/>
                <a:gd name="T9" fmla="*/ 0 h 20"/>
                <a:gd name="T10" fmla="*/ 9 w 60"/>
                <a:gd name="T11" fmla="*/ 0 h 20"/>
                <a:gd name="T12" fmla="*/ 1 w 60"/>
                <a:gd name="T13" fmla="*/ 10 h 20"/>
                <a:gd name="T14" fmla="*/ 1 w 60"/>
                <a:gd name="T15" fmla="*/ 10 h 20"/>
                <a:gd name="T16" fmla="*/ 13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13" y="20"/>
                  </a:moveTo>
                  <a:cubicBezTo>
                    <a:pt x="51" y="20"/>
                    <a:pt x="51" y="20"/>
                    <a:pt x="51" y="20"/>
                  </a:cubicBezTo>
                  <a:cubicBezTo>
                    <a:pt x="57" y="20"/>
                    <a:pt x="60" y="16"/>
                    <a:pt x="59" y="10"/>
                  </a:cubicBezTo>
                  <a:cubicBezTo>
                    <a:pt x="59" y="10"/>
                    <a:pt x="59" y="10"/>
                    <a:pt x="59" y="10"/>
                  </a:cubicBezTo>
                  <a:cubicBezTo>
                    <a:pt x="58" y="5"/>
                    <a:pt x="53" y="0"/>
                    <a:pt x="48" y="0"/>
                  </a:cubicBezTo>
                  <a:cubicBezTo>
                    <a:pt x="9" y="0"/>
                    <a:pt x="9" y="0"/>
                    <a:pt x="9" y="0"/>
                  </a:cubicBezTo>
                  <a:cubicBezTo>
                    <a:pt x="4" y="0"/>
                    <a:pt x="0" y="5"/>
                    <a:pt x="1" y="10"/>
                  </a:cubicBezTo>
                  <a:cubicBezTo>
                    <a:pt x="1" y="10"/>
                    <a:pt x="1" y="10"/>
                    <a:pt x="1" y="10"/>
                  </a:cubicBezTo>
                  <a:cubicBezTo>
                    <a:pt x="2" y="16"/>
                    <a:pt x="7" y="20"/>
                    <a:pt x="13"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9" name="íSḻiḋe"/>
            <p:cNvSpPr/>
            <p:nvPr/>
          </p:nvSpPr>
          <p:spPr bwMode="auto">
            <a:xfrm>
              <a:off x="6383338" y="4883151"/>
              <a:ext cx="539750" cy="889000"/>
            </a:xfrm>
            <a:custGeom>
              <a:avLst/>
              <a:gdLst>
                <a:gd name="T0" fmla="*/ 187 w 187"/>
                <a:gd name="T1" fmla="*/ 0 h 309"/>
                <a:gd name="T2" fmla="*/ 55 w 187"/>
                <a:gd name="T3" fmla="*/ 0 h 309"/>
                <a:gd name="T4" fmla="*/ 83 w 187"/>
                <a:gd name="T5" fmla="*/ 230 h 309"/>
                <a:gd name="T6" fmla="*/ 48 w 187"/>
                <a:gd name="T7" fmla="*/ 240 h 309"/>
                <a:gd name="T8" fmla="*/ 0 w 187"/>
                <a:gd name="T9" fmla="*/ 309 h 309"/>
                <a:gd name="T10" fmla="*/ 0 w 187"/>
                <a:gd name="T11" fmla="*/ 309 h 309"/>
                <a:gd name="T12" fmla="*/ 171 w 187"/>
                <a:gd name="T13" fmla="*/ 309 h 309"/>
                <a:gd name="T14" fmla="*/ 187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187" y="0"/>
                  </a:moveTo>
                  <a:cubicBezTo>
                    <a:pt x="55" y="0"/>
                    <a:pt x="55" y="0"/>
                    <a:pt x="55" y="0"/>
                  </a:cubicBezTo>
                  <a:cubicBezTo>
                    <a:pt x="83" y="230"/>
                    <a:pt x="83" y="230"/>
                    <a:pt x="83" y="230"/>
                  </a:cubicBezTo>
                  <a:cubicBezTo>
                    <a:pt x="48" y="240"/>
                    <a:pt x="48" y="240"/>
                    <a:pt x="48" y="240"/>
                  </a:cubicBezTo>
                  <a:cubicBezTo>
                    <a:pt x="19" y="249"/>
                    <a:pt x="0" y="277"/>
                    <a:pt x="0" y="309"/>
                  </a:cubicBezTo>
                  <a:cubicBezTo>
                    <a:pt x="0" y="309"/>
                    <a:pt x="0" y="309"/>
                    <a:pt x="0" y="309"/>
                  </a:cubicBezTo>
                  <a:cubicBezTo>
                    <a:pt x="171" y="309"/>
                    <a:pt x="171" y="309"/>
                    <a:pt x="171" y="309"/>
                  </a:cubicBezTo>
                  <a:lnTo>
                    <a:pt x="187"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0" name="íśḻíḋè"/>
            <p:cNvSpPr/>
            <p:nvPr/>
          </p:nvSpPr>
          <p:spPr bwMode="auto">
            <a:xfrm>
              <a:off x="6743701" y="4883151"/>
              <a:ext cx="179388" cy="889000"/>
            </a:xfrm>
            <a:custGeom>
              <a:avLst/>
              <a:gdLst>
                <a:gd name="T0" fmla="*/ 0 w 113"/>
                <a:gd name="T1" fmla="*/ 0 h 560"/>
                <a:gd name="T2" fmla="*/ 0 w 113"/>
                <a:gd name="T3" fmla="*/ 560 h 560"/>
                <a:gd name="T4" fmla="*/ 84 w 113"/>
                <a:gd name="T5" fmla="*/ 560 h 560"/>
                <a:gd name="T6" fmla="*/ 113 w 113"/>
                <a:gd name="T7" fmla="*/ 0 h 560"/>
                <a:gd name="T8" fmla="*/ 0 w 113"/>
                <a:gd name="T9" fmla="*/ 0 h 560"/>
              </a:gdLst>
              <a:ahLst/>
              <a:cxnLst>
                <a:cxn ang="0">
                  <a:pos x="T0" y="T1"/>
                </a:cxn>
                <a:cxn ang="0">
                  <a:pos x="T2" y="T3"/>
                </a:cxn>
                <a:cxn ang="0">
                  <a:pos x="T4" y="T5"/>
                </a:cxn>
                <a:cxn ang="0">
                  <a:pos x="T6" y="T7"/>
                </a:cxn>
                <a:cxn ang="0">
                  <a:pos x="T8" y="T9"/>
                </a:cxn>
              </a:cxnLst>
              <a:rect l="0" t="0" r="r" b="b"/>
              <a:pathLst>
                <a:path w="113" h="560">
                  <a:moveTo>
                    <a:pt x="0" y="0"/>
                  </a:moveTo>
                  <a:lnTo>
                    <a:pt x="0" y="560"/>
                  </a:lnTo>
                  <a:lnTo>
                    <a:pt x="84" y="560"/>
                  </a:lnTo>
                  <a:lnTo>
                    <a:pt x="113" y="0"/>
                  </a:lnTo>
                  <a:lnTo>
                    <a:pt x="0"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1" name="išlîďé"/>
            <p:cNvSpPr/>
            <p:nvPr/>
          </p:nvSpPr>
          <p:spPr bwMode="auto">
            <a:xfrm>
              <a:off x="6980238" y="4883151"/>
              <a:ext cx="538163" cy="889000"/>
            </a:xfrm>
            <a:custGeom>
              <a:avLst/>
              <a:gdLst>
                <a:gd name="T0" fmla="*/ 0 w 187"/>
                <a:gd name="T1" fmla="*/ 0 h 309"/>
                <a:gd name="T2" fmla="*/ 132 w 187"/>
                <a:gd name="T3" fmla="*/ 0 h 309"/>
                <a:gd name="T4" fmla="*/ 103 w 187"/>
                <a:gd name="T5" fmla="*/ 230 h 309"/>
                <a:gd name="T6" fmla="*/ 139 w 187"/>
                <a:gd name="T7" fmla="*/ 240 h 309"/>
                <a:gd name="T8" fmla="*/ 187 w 187"/>
                <a:gd name="T9" fmla="*/ 309 h 309"/>
                <a:gd name="T10" fmla="*/ 187 w 187"/>
                <a:gd name="T11" fmla="*/ 309 h 309"/>
                <a:gd name="T12" fmla="*/ 16 w 187"/>
                <a:gd name="T13" fmla="*/ 309 h 309"/>
                <a:gd name="T14" fmla="*/ 0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0" y="0"/>
                  </a:moveTo>
                  <a:cubicBezTo>
                    <a:pt x="132" y="0"/>
                    <a:pt x="132" y="0"/>
                    <a:pt x="132" y="0"/>
                  </a:cubicBezTo>
                  <a:cubicBezTo>
                    <a:pt x="103" y="230"/>
                    <a:pt x="103" y="230"/>
                    <a:pt x="103" y="230"/>
                  </a:cubicBezTo>
                  <a:cubicBezTo>
                    <a:pt x="139" y="240"/>
                    <a:pt x="139" y="240"/>
                    <a:pt x="139" y="240"/>
                  </a:cubicBezTo>
                  <a:cubicBezTo>
                    <a:pt x="167" y="249"/>
                    <a:pt x="187" y="277"/>
                    <a:pt x="187" y="309"/>
                  </a:cubicBezTo>
                  <a:cubicBezTo>
                    <a:pt x="187" y="309"/>
                    <a:pt x="187" y="309"/>
                    <a:pt x="187" y="309"/>
                  </a:cubicBezTo>
                  <a:cubicBezTo>
                    <a:pt x="16" y="309"/>
                    <a:pt x="16" y="309"/>
                    <a:pt x="16" y="309"/>
                  </a:cubicBezTo>
                  <a:lnTo>
                    <a:pt x="0"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2" name="ïslîdè"/>
            <p:cNvSpPr/>
            <p:nvPr/>
          </p:nvSpPr>
          <p:spPr bwMode="auto">
            <a:xfrm>
              <a:off x="6980238" y="4883151"/>
              <a:ext cx="166688" cy="889000"/>
            </a:xfrm>
            <a:custGeom>
              <a:avLst/>
              <a:gdLst>
                <a:gd name="T0" fmla="*/ 105 w 105"/>
                <a:gd name="T1" fmla="*/ 0 h 560"/>
                <a:gd name="T2" fmla="*/ 0 w 105"/>
                <a:gd name="T3" fmla="*/ 0 h 560"/>
                <a:gd name="T4" fmla="*/ 29 w 105"/>
                <a:gd name="T5" fmla="*/ 560 h 560"/>
                <a:gd name="T6" fmla="*/ 105 w 105"/>
                <a:gd name="T7" fmla="*/ 560 h 560"/>
                <a:gd name="T8" fmla="*/ 105 w 105"/>
                <a:gd name="T9" fmla="*/ 0 h 560"/>
              </a:gdLst>
              <a:ahLst/>
              <a:cxnLst>
                <a:cxn ang="0">
                  <a:pos x="T0" y="T1"/>
                </a:cxn>
                <a:cxn ang="0">
                  <a:pos x="T2" y="T3"/>
                </a:cxn>
                <a:cxn ang="0">
                  <a:pos x="T4" y="T5"/>
                </a:cxn>
                <a:cxn ang="0">
                  <a:pos x="T6" y="T7"/>
                </a:cxn>
                <a:cxn ang="0">
                  <a:pos x="T8" y="T9"/>
                </a:cxn>
              </a:cxnLst>
              <a:rect l="0" t="0" r="r" b="b"/>
              <a:pathLst>
                <a:path w="105" h="560">
                  <a:moveTo>
                    <a:pt x="105" y="0"/>
                  </a:moveTo>
                  <a:lnTo>
                    <a:pt x="0" y="0"/>
                  </a:lnTo>
                  <a:lnTo>
                    <a:pt x="29" y="560"/>
                  </a:lnTo>
                  <a:lnTo>
                    <a:pt x="105" y="560"/>
                  </a:lnTo>
                  <a:lnTo>
                    <a:pt x="105"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3" name="ïṡľïḋè"/>
            <p:cNvSpPr/>
            <p:nvPr/>
          </p:nvSpPr>
          <p:spPr bwMode="auto">
            <a:xfrm>
              <a:off x="4078288" y="5651501"/>
              <a:ext cx="1589088" cy="223838"/>
            </a:xfrm>
            <a:prstGeom prst="ellipse">
              <a:avLst/>
            </a:prstGeom>
            <a:solidFill>
              <a:srgbClr val="5335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4" name="iṡľíḑé"/>
            <p:cNvSpPr/>
            <p:nvPr/>
          </p:nvSpPr>
          <p:spPr bwMode="auto">
            <a:xfrm>
              <a:off x="4567238" y="4081463"/>
              <a:ext cx="611188" cy="301625"/>
            </a:xfrm>
            <a:prstGeom prst="rect">
              <a:avLst/>
            </a:prstGeom>
            <a:solidFill>
              <a:srgbClr val="38376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45" name="íṥlíde"/>
            <p:cNvSpPr/>
            <p:nvPr/>
          </p:nvSpPr>
          <p:spPr bwMode="auto">
            <a:xfrm>
              <a:off x="4567238" y="4081463"/>
              <a:ext cx="611188" cy="63500"/>
            </a:xfrm>
            <a:prstGeom prst="rect">
              <a:avLst/>
            </a:prstGeom>
            <a:solidFill>
              <a:srgbClr val="0D232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46" name="iṩľíḍé"/>
            <p:cNvSpPr/>
            <p:nvPr/>
          </p:nvSpPr>
          <p:spPr bwMode="auto">
            <a:xfrm>
              <a:off x="4567238" y="4265613"/>
              <a:ext cx="268288" cy="1239838"/>
            </a:xfrm>
            <a:custGeom>
              <a:avLst/>
              <a:gdLst>
                <a:gd name="T0" fmla="*/ 0 w 169"/>
                <a:gd name="T1" fmla="*/ 781 h 781"/>
                <a:gd name="T2" fmla="*/ 111 w 169"/>
                <a:gd name="T3" fmla="*/ 781 h 781"/>
                <a:gd name="T4" fmla="*/ 169 w 169"/>
                <a:gd name="T5" fmla="*/ 0 h 781"/>
                <a:gd name="T6" fmla="*/ 0 w 169"/>
                <a:gd name="T7" fmla="*/ 0 h 781"/>
                <a:gd name="T8" fmla="*/ 0 w 169"/>
                <a:gd name="T9" fmla="*/ 781 h 781"/>
              </a:gdLst>
              <a:ahLst/>
              <a:cxnLst>
                <a:cxn ang="0">
                  <a:pos x="T0" y="T1"/>
                </a:cxn>
                <a:cxn ang="0">
                  <a:pos x="T2" y="T3"/>
                </a:cxn>
                <a:cxn ang="0">
                  <a:pos x="T4" y="T5"/>
                </a:cxn>
                <a:cxn ang="0">
                  <a:pos x="T6" y="T7"/>
                </a:cxn>
                <a:cxn ang="0">
                  <a:pos x="T8" y="T9"/>
                </a:cxn>
              </a:cxnLst>
              <a:rect l="0" t="0" r="r" b="b"/>
              <a:pathLst>
                <a:path w="169" h="781">
                  <a:moveTo>
                    <a:pt x="0" y="781"/>
                  </a:moveTo>
                  <a:lnTo>
                    <a:pt x="111" y="781"/>
                  </a:lnTo>
                  <a:lnTo>
                    <a:pt x="169" y="0"/>
                  </a:lnTo>
                  <a:lnTo>
                    <a:pt x="0" y="0"/>
                  </a:lnTo>
                  <a:lnTo>
                    <a:pt x="0" y="781"/>
                  </a:lnTo>
                  <a:close/>
                </a:path>
              </a:pathLst>
            </a:custGeom>
            <a:solidFill>
              <a:srgbClr val="3837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7" name="íṣḻïḋê"/>
            <p:cNvSpPr/>
            <p:nvPr/>
          </p:nvSpPr>
          <p:spPr bwMode="auto">
            <a:xfrm>
              <a:off x="4933951" y="4265613"/>
              <a:ext cx="244475" cy="1239838"/>
            </a:xfrm>
            <a:custGeom>
              <a:avLst/>
              <a:gdLst>
                <a:gd name="T0" fmla="*/ 65 w 154"/>
                <a:gd name="T1" fmla="*/ 781 h 781"/>
                <a:gd name="T2" fmla="*/ 154 w 154"/>
                <a:gd name="T3" fmla="*/ 781 h 781"/>
                <a:gd name="T4" fmla="*/ 154 w 154"/>
                <a:gd name="T5" fmla="*/ 0 h 781"/>
                <a:gd name="T6" fmla="*/ 0 w 154"/>
                <a:gd name="T7" fmla="*/ 0 h 781"/>
                <a:gd name="T8" fmla="*/ 65 w 154"/>
                <a:gd name="T9" fmla="*/ 781 h 781"/>
              </a:gdLst>
              <a:ahLst/>
              <a:cxnLst>
                <a:cxn ang="0">
                  <a:pos x="T0" y="T1"/>
                </a:cxn>
                <a:cxn ang="0">
                  <a:pos x="T2" y="T3"/>
                </a:cxn>
                <a:cxn ang="0">
                  <a:pos x="T4" y="T5"/>
                </a:cxn>
                <a:cxn ang="0">
                  <a:pos x="T6" y="T7"/>
                </a:cxn>
                <a:cxn ang="0">
                  <a:pos x="T8" y="T9"/>
                </a:cxn>
              </a:cxnLst>
              <a:rect l="0" t="0" r="r" b="b"/>
              <a:pathLst>
                <a:path w="154" h="781">
                  <a:moveTo>
                    <a:pt x="65" y="781"/>
                  </a:moveTo>
                  <a:lnTo>
                    <a:pt x="154" y="781"/>
                  </a:lnTo>
                  <a:lnTo>
                    <a:pt x="154" y="0"/>
                  </a:lnTo>
                  <a:lnTo>
                    <a:pt x="0" y="0"/>
                  </a:lnTo>
                  <a:lnTo>
                    <a:pt x="65" y="781"/>
                  </a:lnTo>
                  <a:close/>
                </a:path>
              </a:pathLst>
            </a:custGeom>
            <a:solidFill>
              <a:srgbClr val="3837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8" name="ïšḻíḋê"/>
            <p:cNvSpPr/>
            <p:nvPr/>
          </p:nvSpPr>
          <p:spPr bwMode="auto">
            <a:xfrm>
              <a:off x="5200651" y="3109913"/>
              <a:ext cx="212725" cy="563563"/>
            </a:xfrm>
            <a:custGeom>
              <a:avLst/>
              <a:gdLst>
                <a:gd name="T0" fmla="*/ 68 w 74"/>
                <a:gd name="T1" fmla="*/ 196 h 196"/>
                <a:gd name="T2" fmla="*/ 0 w 74"/>
                <a:gd name="T3" fmla="*/ 138 h 196"/>
                <a:gd name="T4" fmla="*/ 0 w 74"/>
                <a:gd name="T5" fmla="*/ 0 h 196"/>
                <a:gd name="T6" fmla="*/ 0 w 74"/>
                <a:gd name="T7" fmla="*/ 0 h 196"/>
                <a:gd name="T8" fmla="*/ 74 w 74"/>
                <a:gd name="T9" fmla="*/ 74 h 196"/>
                <a:gd name="T10" fmla="*/ 68 w 74"/>
                <a:gd name="T11" fmla="*/ 196 h 196"/>
              </a:gdLst>
              <a:ahLst/>
              <a:cxnLst>
                <a:cxn ang="0">
                  <a:pos x="T0" y="T1"/>
                </a:cxn>
                <a:cxn ang="0">
                  <a:pos x="T2" y="T3"/>
                </a:cxn>
                <a:cxn ang="0">
                  <a:pos x="T4" y="T5"/>
                </a:cxn>
                <a:cxn ang="0">
                  <a:pos x="T6" y="T7"/>
                </a:cxn>
                <a:cxn ang="0">
                  <a:pos x="T8" y="T9"/>
                </a:cxn>
                <a:cxn ang="0">
                  <a:pos x="T10" y="T11"/>
                </a:cxn>
              </a:cxnLst>
              <a:rect l="0" t="0" r="r" b="b"/>
              <a:pathLst>
                <a:path w="74" h="196">
                  <a:moveTo>
                    <a:pt x="68" y="196"/>
                  </a:moveTo>
                  <a:cubicBezTo>
                    <a:pt x="0" y="138"/>
                    <a:pt x="0" y="138"/>
                    <a:pt x="0" y="138"/>
                  </a:cubicBezTo>
                  <a:cubicBezTo>
                    <a:pt x="0" y="0"/>
                    <a:pt x="0" y="0"/>
                    <a:pt x="0" y="0"/>
                  </a:cubicBezTo>
                  <a:cubicBezTo>
                    <a:pt x="0" y="0"/>
                    <a:pt x="0" y="0"/>
                    <a:pt x="0" y="0"/>
                  </a:cubicBezTo>
                  <a:cubicBezTo>
                    <a:pt x="41" y="0"/>
                    <a:pt x="74" y="33"/>
                    <a:pt x="74" y="74"/>
                  </a:cubicBezTo>
                  <a:lnTo>
                    <a:pt x="68" y="196"/>
                  </a:lnTo>
                  <a:close/>
                </a:path>
              </a:pathLst>
            </a:custGeom>
            <a:solidFill>
              <a:srgbClr val="3F56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9" name="ïṩ1íḍê"/>
            <p:cNvSpPr/>
            <p:nvPr/>
          </p:nvSpPr>
          <p:spPr bwMode="auto">
            <a:xfrm>
              <a:off x="5200651" y="3438526"/>
              <a:ext cx="211138" cy="471488"/>
            </a:xfrm>
            <a:custGeom>
              <a:avLst/>
              <a:gdLst>
                <a:gd name="T0" fmla="*/ 0 w 73"/>
                <a:gd name="T1" fmla="*/ 24 h 164"/>
                <a:gd name="T2" fmla="*/ 0 w 73"/>
                <a:gd name="T3" fmla="*/ 128 h 164"/>
                <a:gd name="T4" fmla="*/ 37 w 73"/>
                <a:gd name="T5" fmla="*/ 164 h 164"/>
                <a:gd name="T6" fmla="*/ 37 w 73"/>
                <a:gd name="T7" fmla="*/ 164 h 164"/>
                <a:gd name="T8" fmla="*/ 73 w 73"/>
                <a:gd name="T9" fmla="*/ 128 h 164"/>
                <a:gd name="T10" fmla="*/ 57 w 73"/>
                <a:gd name="T11" fmla="*/ 0 h 164"/>
                <a:gd name="T12" fmla="*/ 0 w 73"/>
                <a:gd name="T13" fmla="*/ 24 h 164"/>
              </a:gdLst>
              <a:ahLst/>
              <a:cxnLst>
                <a:cxn ang="0">
                  <a:pos x="T0" y="T1"/>
                </a:cxn>
                <a:cxn ang="0">
                  <a:pos x="T2" y="T3"/>
                </a:cxn>
                <a:cxn ang="0">
                  <a:pos x="T4" y="T5"/>
                </a:cxn>
                <a:cxn ang="0">
                  <a:pos x="T6" y="T7"/>
                </a:cxn>
                <a:cxn ang="0">
                  <a:pos x="T8" y="T9"/>
                </a:cxn>
                <a:cxn ang="0">
                  <a:pos x="T10" y="T11"/>
                </a:cxn>
                <a:cxn ang="0">
                  <a:pos x="T12" y="T13"/>
                </a:cxn>
              </a:cxnLst>
              <a:rect l="0" t="0" r="r" b="b"/>
              <a:pathLst>
                <a:path w="73" h="164">
                  <a:moveTo>
                    <a:pt x="0" y="24"/>
                  </a:moveTo>
                  <a:cubicBezTo>
                    <a:pt x="0" y="128"/>
                    <a:pt x="0" y="128"/>
                    <a:pt x="0" y="128"/>
                  </a:cubicBezTo>
                  <a:cubicBezTo>
                    <a:pt x="0" y="148"/>
                    <a:pt x="16" y="164"/>
                    <a:pt x="37" y="164"/>
                  </a:cubicBezTo>
                  <a:cubicBezTo>
                    <a:pt x="37" y="164"/>
                    <a:pt x="37" y="164"/>
                    <a:pt x="37" y="164"/>
                  </a:cubicBezTo>
                  <a:cubicBezTo>
                    <a:pt x="57" y="164"/>
                    <a:pt x="73" y="148"/>
                    <a:pt x="73" y="128"/>
                  </a:cubicBezTo>
                  <a:cubicBezTo>
                    <a:pt x="57" y="0"/>
                    <a:pt x="57" y="0"/>
                    <a:pt x="57" y="0"/>
                  </a:cubicBezTo>
                  <a:lnTo>
                    <a:pt x="0" y="24"/>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0" name="iṧľídè"/>
            <p:cNvSpPr/>
            <p:nvPr/>
          </p:nvSpPr>
          <p:spPr bwMode="auto">
            <a:xfrm>
              <a:off x="4567238" y="3109913"/>
              <a:ext cx="611188" cy="971550"/>
            </a:xfrm>
            <a:prstGeom prst="rect">
              <a:avLst/>
            </a:prstGeom>
            <a:solidFill>
              <a:srgbClr val="3F56A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51" name="íṩ1iḑé"/>
            <p:cNvSpPr/>
            <p:nvPr/>
          </p:nvSpPr>
          <p:spPr bwMode="auto">
            <a:xfrm>
              <a:off x="4803776" y="3230563"/>
              <a:ext cx="134938" cy="815975"/>
            </a:xfrm>
            <a:custGeom>
              <a:avLst/>
              <a:gdLst>
                <a:gd name="T0" fmla="*/ 85 w 85"/>
                <a:gd name="T1" fmla="*/ 471 h 514"/>
                <a:gd name="T2" fmla="*/ 40 w 85"/>
                <a:gd name="T3" fmla="*/ 514 h 514"/>
                <a:gd name="T4" fmla="*/ 0 w 85"/>
                <a:gd name="T5" fmla="*/ 471 h 514"/>
                <a:gd name="T6" fmla="*/ 24 w 85"/>
                <a:gd name="T7" fmla="*/ 0 h 514"/>
                <a:gd name="T8" fmla="*/ 62 w 85"/>
                <a:gd name="T9" fmla="*/ 0 h 514"/>
                <a:gd name="T10" fmla="*/ 85 w 85"/>
                <a:gd name="T11" fmla="*/ 471 h 514"/>
              </a:gdLst>
              <a:ahLst/>
              <a:cxnLst>
                <a:cxn ang="0">
                  <a:pos x="T0" y="T1"/>
                </a:cxn>
                <a:cxn ang="0">
                  <a:pos x="T2" y="T3"/>
                </a:cxn>
                <a:cxn ang="0">
                  <a:pos x="T4" y="T5"/>
                </a:cxn>
                <a:cxn ang="0">
                  <a:pos x="T6" y="T7"/>
                </a:cxn>
                <a:cxn ang="0">
                  <a:pos x="T8" y="T9"/>
                </a:cxn>
                <a:cxn ang="0">
                  <a:pos x="T10" y="T11"/>
                </a:cxn>
              </a:cxnLst>
              <a:rect l="0" t="0" r="r" b="b"/>
              <a:pathLst>
                <a:path w="85" h="514">
                  <a:moveTo>
                    <a:pt x="85" y="471"/>
                  </a:moveTo>
                  <a:lnTo>
                    <a:pt x="40" y="514"/>
                  </a:lnTo>
                  <a:lnTo>
                    <a:pt x="0" y="471"/>
                  </a:lnTo>
                  <a:lnTo>
                    <a:pt x="24" y="0"/>
                  </a:lnTo>
                  <a:lnTo>
                    <a:pt x="62" y="0"/>
                  </a:lnTo>
                  <a:lnTo>
                    <a:pt x="85" y="471"/>
                  </a:lnTo>
                  <a:close/>
                </a:path>
              </a:pathLst>
            </a:custGeom>
            <a:solidFill>
              <a:srgbClr val="F0552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2" name="ïṣḻïḑé"/>
            <p:cNvSpPr/>
            <p:nvPr/>
          </p:nvSpPr>
          <p:spPr bwMode="auto">
            <a:xfrm>
              <a:off x="4505326" y="3109913"/>
              <a:ext cx="217488" cy="971550"/>
            </a:xfrm>
            <a:custGeom>
              <a:avLst/>
              <a:gdLst>
                <a:gd name="T0" fmla="*/ 0 w 76"/>
                <a:gd name="T1" fmla="*/ 338 h 338"/>
                <a:gd name="T2" fmla="*/ 4 w 76"/>
                <a:gd name="T3" fmla="*/ 338 h 338"/>
                <a:gd name="T4" fmla="*/ 76 w 76"/>
                <a:gd name="T5" fmla="*/ 266 h 338"/>
                <a:gd name="T6" fmla="*/ 76 w 76"/>
                <a:gd name="T7" fmla="*/ 0 h 338"/>
                <a:gd name="T8" fmla="*/ 0 w 76"/>
                <a:gd name="T9" fmla="*/ 0 h 338"/>
                <a:gd name="T10" fmla="*/ 0 w 76"/>
                <a:gd name="T11" fmla="*/ 338 h 338"/>
              </a:gdLst>
              <a:ahLst/>
              <a:cxnLst>
                <a:cxn ang="0">
                  <a:pos x="T0" y="T1"/>
                </a:cxn>
                <a:cxn ang="0">
                  <a:pos x="T2" y="T3"/>
                </a:cxn>
                <a:cxn ang="0">
                  <a:pos x="T4" y="T5"/>
                </a:cxn>
                <a:cxn ang="0">
                  <a:pos x="T6" y="T7"/>
                </a:cxn>
                <a:cxn ang="0">
                  <a:pos x="T8" y="T9"/>
                </a:cxn>
                <a:cxn ang="0">
                  <a:pos x="T10" y="T11"/>
                </a:cxn>
              </a:cxnLst>
              <a:rect l="0" t="0" r="r" b="b"/>
              <a:pathLst>
                <a:path w="76" h="338">
                  <a:moveTo>
                    <a:pt x="0" y="338"/>
                  </a:moveTo>
                  <a:cubicBezTo>
                    <a:pt x="4" y="338"/>
                    <a:pt x="4" y="338"/>
                    <a:pt x="4" y="338"/>
                  </a:cubicBezTo>
                  <a:cubicBezTo>
                    <a:pt x="44" y="338"/>
                    <a:pt x="76" y="305"/>
                    <a:pt x="76" y="266"/>
                  </a:cubicBezTo>
                  <a:cubicBezTo>
                    <a:pt x="76" y="0"/>
                    <a:pt x="76" y="0"/>
                    <a:pt x="76" y="0"/>
                  </a:cubicBezTo>
                  <a:cubicBezTo>
                    <a:pt x="0" y="0"/>
                    <a:pt x="0" y="0"/>
                    <a:pt x="0" y="0"/>
                  </a:cubicBezTo>
                  <a:lnTo>
                    <a:pt x="0" y="338"/>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3" name="îṡ1íḋé"/>
            <p:cNvSpPr/>
            <p:nvPr/>
          </p:nvSpPr>
          <p:spPr bwMode="auto">
            <a:xfrm>
              <a:off x="4984751" y="3109913"/>
              <a:ext cx="219075" cy="971550"/>
            </a:xfrm>
            <a:custGeom>
              <a:avLst/>
              <a:gdLst>
                <a:gd name="T0" fmla="*/ 76 w 76"/>
                <a:gd name="T1" fmla="*/ 338 h 338"/>
                <a:gd name="T2" fmla="*/ 73 w 76"/>
                <a:gd name="T3" fmla="*/ 338 h 338"/>
                <a:gd name="T4" fmla="*/ 0 w 76"/>
                <a:gd name="T5" fmla="*/ 266 h 338"/>
                <a:gd name="T6" fmla="*/ 0 w 76"/>
                <a:gd name="T7" fmla="*/ 0 h 338"/>
                <a:gd name="T8" fmla="*/ 76 w 76"/>
                <a:gd name="T9" fmla="*/ 0 h 338"/>
                <a:gd name="T10" fmla="*/ 76 w 76"/>
                <a:gd name="T11" fmla="*/ 338 h 338"/>
              </a:gdLst>
              <a:ahLst/>
              <a:cxnLst>
                <a:cxn ang="0">
                  <a:pos x="T0" y="T1"/>
                </a:cxn>
                <a:cxn ang="0">
                  <a:pos x="T2" y="T3"/>
                </a:cxn>
                <a:cxn ang="0">
                  <a:pos x="T4" y="T5"/>
                </a:cxn>
                <a:cxn ang="0">
                  <a:pos x="T6" y="T7"/>
                </a:cxn>
                <a:cxn ang="0">
                  <a:pos x="T8" y="T9"/>
                </a:cxn>
                <a:cxn ang="0">
                  <a:pos x="T10" y="T11"/>
                </a:cxn>
              </a:cxnLst>
              <a:rect l="0" t="0" r="r" b="b"/>
              <a:pathLst>
                <a:path w="76" h="338">
                  <a:moveTo>
                    <a:pt x="76" y="338"/>
                  </a:moveTo>
                  <a:cubicBezTo>
                    <a:pt x="73" y="338"/>
                    <a:pt x="73" y="338"/>
                    <a:pt x="73" y="338"/>
                  </a:cubicBezTo>
                  <a:cubicBezTo>
                    <a:pt x="33" y="338"/>
                    <a:pt x="0" y="305"/>
                    <a:pt x="0" y="266"/>
                  </a:cubicBezTo>
                  <a:cubicBezTo>
                    <a:pt x="0" y="0"/>
                    <a:pt x="0" y="0"/>
                    <a:pt x="0" y="0"/>
                  </a:cubicBezTo>
                  <a:cubicBezTo>
                    <a:pt x="76" y="0"/>
                    <a:pt x="76" y="0"/>
                    <a:pt x="76" y="0"/>
                  </a:cubicBezTo>
                  <a:lnTo>
                    <a:pt x="76" y="338"/>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4" name="ïšľíḑé"/>
            <p:cNvSpPr/>
            <p:nvPr/>
          </p:nvSpPr>
          <p:spPr bwMode="auto">
            <a:xfrm>
              <a:off x="5016501" y="3727451"/>
              <a:ext cx="158750" cy="173038"/>
            </a:xfrm>
            <a:custGeom>
              <a:avLst/>
              <a:gdLst>
                <a:gd name="T0" fmla="*/ 32 w 55"/>
                <a:gd name="T1" fmla="*/ 60 h 60"/>
                <a:gd name="T2" fmla="*/ 23 w 55"/>
                <a:gd name="T3" fmla="*/ 60 h 60"/>
                <a:gd name="T4" fmla="*/ 0 w 55"/>
                <a:gd name="T5" fmla="*/ 36 h 60"/>
                <a:gd name="T6" fmla="*/ 0 w 55"/>
                <a:gd name="T7" fmla="*/ 0 h 60"/>
                <a:gd name="T8" fmla="*/ 55 w 55"/>
                <a:gd name="T9" fmla="*/ 0 h 60"/>
                <a:gd name="T10" fmla="*/ 55 w 55"/>
                <a:gd name="T11" fmla="*/ 36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49"/>
                    <a:pt x="0" y="36"/>
                  </a:cubicBezTo>
                  <a:cubicBezTo>
                    <a:pt x="0" y="0"/>
                    <a:pt x="0" y="0"/>
                    <a:pt x="0" y="0"/>
                  </a:cubicBezTo>
                  <a:cubicBezTo>
                    <a:pt x="55" y="0"/>
                    <a:pt x="55" y="0"/>
                    <a:pt x="55" y="0"/>
                  </a:cubicBezTo>
                  <a:cubicBezTo>
                    <a:pt x="55" y="36"/>
                    <a:pt x="55" y="36"/>
                    <a:pt x="55" y="36"/>
                  </a:cubicBezTo>
                  <a:cubicBezTo>
                    <a:pt x="55" y="49"/>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5" name="iṣ1îḋé"/>
            <p:cNvSpPr/>
            <p:nvPr/>
          </p:nvSpPr>
          <p:spPr bwMode="auto">
            <a:xfrm>
              <a:off x="4535488" y="3727451"/>
              <a:ext cx="158750" cy="173038"/>
            </a:xfrm>
            <a:custGeom>
              <a:avLst/>
              <a:gdLst>
                <a:gd name="T0" fmla="*/ 32 w 55"/>
                <a:gd name="T1" fmla="*/ 60 h 60"/>
                <a:gd name="T2" fmla="*/ 23 w 55"/>
                <a:gd name="T3" fmla="*/ 60 h 60"/>
                <a:gd name="T4" fmla="*/ 0 w 55"/>
                <a:gd name="T5" fmla="*/ 36 h 60"/>
                <a:gd name="T6" fmla="*/ 0 w 55"/>
                <a:gd name="T7" fmla="*/ 0 h 60"/>
                <a:gd name="T8" fmla="*/ 55 w 55"/>
                <a:gd name="T9" fmla="*/ 0 h 60"/>
                <a:gd name="T10" fmla="*/ 55 w 55"/>
                <a:gd name="T11" fmla="*/ 36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49"/>
                    <a:pt x="0" y="36"/>
                  </a:cubicBezTo>
                  <a:cubicBezTo>
                    <a:pt x="0" y="0"/>
                    <a:pt x="0" y="0"/>
                    <a:pt x="0" y="0"/>
                  </a:cubicBezTo>
                  <a:cubicBezTo>
                    <a:pt x="55" y="0"/>
                    <a:pt x="55" y="0"/>
                    <a:pt x="55" y="0"/>
                  </a:cubicBezTo>
                  <a:cubicBezTo>
                    <a:pt x="55" y="36"/>
                    <a:pt x="55" y="36"/>
                    <a:pt x="55" y="36"/>
                  </a:cubicBezTo>
                  <a:cubicBezTo>
                    <a:pt x="55" y="49"/>
                    <a:pt x="44"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6" name="iṧļíḍê"/>
            <p:cNvSpPr/>
            <p:nvPr/>
          </p:nvSpPr>
          <p:spPr bwMode="auto">
            <a:xfrm>
              <a:off x="4473576" y="2644776"/>
              <a:ext cx="160338" cy="220663"/>
            </a:xfrm>
            <a:custGeom>
              <a:avLst/>
              <a:gdLst>
                <a:gd name="T0" fmla="*/ 51 w 56"/>
                <a:gd name="T1" fmla="*/ 24 h 77"/>
                <a:gd name="T2" fmla="*/ 17 w 56"/>
                <a:gd name="T3" fmla="*/ 16 h 77"/>
                <a:gd name="T4" fmla="*/ 56 w 56"/>
                <a:gd name="T5" fmla="*/ 66 h 77"/>
                <a:gd name="T6" fmla="*/ 51 w 56"/>
                <a:gd name="T7" fmla="*/ 24 h 77"/>
              </a:gdLst>
              <a:ahLst/>
              <a:cxnLst>
                <a:cxn ang="0">
                  <a:pos x="T0" y="T1"/>
                </a:cxn>
                <a:cxn ang="0">
                  <a:pos x="T2" y="T3"/>
                </a:cxn>
                <a:cxn ang="0">
                  <a:pos x="T4" y="T5"/>
                </a:cxn>
                <a:cxn ang="0">
                  <a:pos x="T6" y="T7"/>
                </a:cxn>
              </a:cxnLst>
              <a:rect l="0" t="0" r="r" b="b"/>
              <a:pathLst>
                <a:path w="56" h="77">
                  <a:moveTo>
                    <a:pt x="51" y="24"/>
                  </a:moveTo>
                  <a:cubicBezTo>
                    <a:pt x="51" y="24"/>
                    <a:pt x="33" y="0"/>
                    <a:pt x="17" y="16"/>
                  </a:cubicBezTo>
                  <a:cubicBezTo>
                    <a:pt x="0" y="31"/>
                    <a:pt x="24" y="77"/>
                    <a:pt x="56" y="66"/>
                  </a:cubicBezTo>
                  <a:lnTo>
                    <a:pt x="51" y="24"/>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7" name="ïşľíḑé"/>
            <p:cNvSpPr/>
            <p:nvPr/>
          </p:nvSpPr>
          <p:spPr bwMode="auto">
            <a:xfrm>
              <a:off x="4506913" y="2698751"/>
              <a:ext cx="123825" cy="138113"/>
            </a:xfrm>
            <a:custGeom>
              <a:avLst/>
              <a:gdLst>
                <a:gd name="T0" fmla="*/ 41 w 43"/>
                <a:gd name="T1" fmla="*/ 21 h 48"/>
                <a:gd name="T2" fmla="*/ 43 w 43"/>
                <a:gd name="T3" fmla="*/ 43 h 48"/>
                <a:gd name="T4" fmla="*/ 13 w 43"/>
                <a:gd name="T5" fmla="*/ 4 h 48"/>
                <a:gd name="T6" fmla="*/ 41 w 43"/>
                <a:gd name="T7" fmla="*/ 21 h 48"/>
              </a:gdLst>
              <a:ahLst/>
              <a:cxnLst>
                <a:cxn ang="0">
                  <a:pos x="T0" y="T1"/>
                </a:cxn>
                <a:cxn ang="0">
                  <a:pos x="T2" y="T3"/>
                </a:cxn>
                <a:cxn ang="0">
                  <a:pos x="T4" y="T5"/>
                </a:cxn>
                <a:cxn ang="0">
                  <a:pos x="T6" y="T7"/>
                </a:cxn>
              </a:cxnLst>
              <a:rect l="0" t="0" r="r" b="b"/>
              <a:pathLst>
                <a:path w="43" h="48">
                  <a:moveTo>
                    <a:pt x="41" y="21"/>
                  </a:moveTo>
                  <a:cubicBezTo>
                    <a:pt x="43" y="43"/>
                    <a:pt x="43" y="43"/>
                    <a:pt x="43" y="43"/>
                  </a:cubicBezTo>
                  <a:cubicBezTo>
                    <a:pt x="16" y="48"/>
                    <a:pt x="0" y="10"/>
                    <a:pt x="13" y="4"/>
                  </a:cubicBezTo>
                  <a:cubicBezTo>
                    <a:pt x="23" y="0"/>
                    <a:pt x="36" y="14"/>
                    <a:pt x="41" y="21"/>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ïšḻíďê"/>
            <p:cNvSpPr/>
            <p:nvPr/>
          </p:nvSpPr>
          <p:spPr bwMode="auto">
            <a:xfrm>
              <a:off x="4530726" y="2705101"/>
              <a:ext cx="95250" cy="53975"/>
            </a:xfrm>
            <a:custGeom>
              <a:avLst/>
              <a:gdLst>
                <a:gd name="T0" fmla="*/ 0 w 33"/>
                <a:gd name="T1" fmla="*/ 10 h 19"/>
                <a:gd name="T2" fmla="*/ 0 w 33"/>
                <a:gd name="T3" fmla="*/ 10 h 19"/>
                <a:gd name="T4" fmla="*/ 1 w 33"/>
                <a:gd name="T5" fmla="*/ 9 h 19"/>
                <a:gd name="T6" fmla="*/ 3 w 33"/>
                <a:gd name="T7" fmla="*/ 5 h 19"/>
                <a:gd name="T8" fmla="*/ 4 w 33"/>
                <a:gd name="T9" fmla="*/ 4 h 19"/>
                <a:gd name="T10" fmla="*/ 5 w 33"/>
                <a:gd name="T11" fmla="*/ 4 h 19"/>
                <a:gd name="T12" fmla="*/ 5 w 33"/>
                <a:gd name="T13" fmla="*/ 4 h 19"/>
                <a:gd name="T14" fmla="*/ 5 w 33"/>
                <a:gd name="T15" fmla="*/ 4 h 19"/>
                <a:gd name="T16" fmla="*/ 5 w 33"/>
                <a:gd name="T17" fmla="*/ 4 h 19"/>
                <a:gd name="T18" fmla="*/ 5 w 33"/>
                <a:gd name="T19" fmla="*/ 4 h 19"/>
                <a:gd name="T20" fmla="*/ 5 w 33"/>
                <a:gd name="T21" fmla="*/ 4 h 19"/>
                <a:gd name="T22" fmla="*/ 5 w 33"/>
                <a:gd name="T23" fmla="*/ 4 h 19"/>
                <a:gd name="T24" fmla="*/ 6 w 33"/>
                <a:gd name="T25" fmla="*/ 4 h 19"/>
                <a:gd name="T26" fmla="*/ 7 w 33"/>
                <a:gd name="T27" fmla="*/ 3 h 19"/>
                <a:gd name="T28" fmla="*/ 7 w 33"/>
                <a:gd name="T29" fmla="*/ 3 h 19"/>
                <a:gd name="T30" fmla="*/ 8 w 33"/>
                <a:gd name="T31" fmla="*/ 3 h 19"/>
                <a:gd name="T32" fmla="*/ 9 w 33"/>
                <a:gd name="T33" fmla="*/ 3 h 19"/>
                <a:gd name="T34" fmla="*/ 16 w 33"/>
                <a:gd name="T35" fmla="*/ 6 h 19"/>
                <a:gd name="T36" fmla="*/ 19 w 33"/>
                <a:gd name="T37" fmla="*/ 8 h 19"/>
                <a:gd name="T38" fmla="*/ 22 w 33"/>
                <a:gd name="T39" fmla="*/ 10 h 19"/>
                <a:gd name="T40" fmla="*/ 28 w 33"/>
                <a:gd name="T41" fmla="*/ 14 h 19"/>
                <a:gd name="T42" fmla="*/ 33 w 33"/>
                <a:gd name="T43" fmla="*/ 19 h 19"/>
                <a:gd name="T44" fmla="*/ 32 w 33"/>
                <a:gd name="T45" fmla="*/ 17 h 19"/>
                <a:gd name="T46" fmla="*/ 29 w 33"/>
                <a:gd name="T47" fmla="*/ 13 h 19"/>
                <a:gd name="T48" fmla="*/ 27 w 33"/>
                <a:gd name="T49" fmla="*/ 10 h 19"/>
                <a:gd name="T50" fmla="*/ 25 w 33"/>
                <a:gd name="T51" fmla="*/ 7 h 19"/>
                <a:gd name="T52" fmla="*/ 18 w 33"/>
                <a:gd name="T53" fmla="*/ 2 h 19"/>
                <a:gd name="T54" fmla="*/ 14 w 33"/>
                <a:gd name="T55" fmla="*/ 1 h 19"/>
                <a:gd name="T56" fmla="*/ 9 w 33"/>
                <a:gd name="T57" fmla="*/ 0 h 19"/>
                <a:gd name="T58" fmla="*/ 8 w 33"/>
                <a:gd name="T59" fmla="*/ 0 h 19"/>
                <a:gd name="T60" fmla="*/ 7 w 33"/>
                <a:gd name="T61" fmla="*/ 0 h 19"/>
                <a:gd name="T62" fmla="*/ 6 w 33"/>
                <a:gd name="T63" fmla="*/ 1 h 19"/>
                <a:gd name="T64" fmla="*/ 5 w 33"/>
                <a:gd name="T65" fmla="*/ 1 h 19"/>
                <a:gd name="T66" fmla="*/ 4 w 33"/>
                <a:gd name="T67" fmla="*/ 1 h 19"/>
                <a:gd name="T68" fmla="*/ 4 w 33"/>
                <a:gd name="T69" fmla="*/ 1 h 19"/>
                <a:gd name="T70" fmla="*/ 4 w 33"/>
                <a:gd name="T71" fmla="*/ 1 h 19"/>
                <a:gd name="T72" fmla="*/ 3 w 33"/>
                <a:gd name="T73" fmla="*/ 2 h 19"/>
                <a:gd name="T74" fmla="*/ 2 w 33"/>
                <a:gd name="T75" fmla="*/ 3 h 19"/>
                <a:gd name="T76" fmla="*/ 0 w 33"/>
                <a:gd name="T77" fmla="*/ 6 h 19"/>
                <a:gd name="T78" fmla="*/ 0 w 33"/>
                <a:gd name="T79" fmla="*/ 8 h 19"/>
                <a:gd name="T80" fmla="*/ 0 w 33"/>
                <a:gd name="T81" fmla="*/ 10 h 19"/>
                <a:gd name="T82" fmla="*/ 0 w 33"/>
                <a:gd name="T8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9">
                  <a:moveTo>
                    <a:pt x="0" y="10"/>
                  </a:moveTo>
                  <a:cubicBezTo>
                    <a:pt x="0" y="10"/>
                    <a:pt x="0" y="10"/>
                    <a:pt x="0" y="10"/>
                  </a:cubicBezTo>
                  <a:cubicBezTo>
                    <a:pt x="1" y="10"/>
                    <a:pt x="1" y="9"/>
                    <a:pt x="1" y="9"/>
                  </a:cubicBezTo>
                  <a:cubicBezTo>
                    <a:pt x="1" y="7"/>
                    <a:pt x="2" y="6"/>
                    <a:pt x="3" y="5"/>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3"/>
                    <a:pt x="6" y="3"/>
                    <a:pt x="7" y="3"/>
                  </a:cubicBezTo>
                  <a:cubicBezTo>
                    <a:pt x="7" y="3"/>
                    <a:pt x="7" y="3"/>
                    <a:pt x="7" y="3"/>
                  </a:cubicBezTo>
                  <a:cubicBezTo>
                    <a:pt x="8" y="3"/>
                    <a:pt x="8" y="3"/>
                    <a:pt x="8" y="3"/>
                  </a:cubicBezTo>
                  <a:cubicBezTo>
                    <a:pt x="8" y="3"/>
                    <a:pt x="9" y="3"/>
                    <a:pt x="9" y="3"/>
                  </a:cubicBezTo>
                  <a:cubicBezTo>
                    <a:pt x="11" y="3"/>
                    <a:pt x="14" y="4"/>
                    <a:pt x="16" y="6"/>
                  </a:cubicBezTo>
                  <a:cubicBezTo>
                    <a:pt x="17" y="6"/>
                    <a:pt x="18" y="7"/>
                    <a:pt x="19" y="8"/>
                  </a:cubicBezTo>
                  <a:cubicBezTo>
                    <a:pt x="20" y="8"/>
                    <a:pt x="21" y="9"/>
                    <a:pt x="22" y="10"/>
                  </a:cubicBezTo>
                  <a:cubicBezTo>
                    <a:pt x="24" y="11"/>
                    <a:pt x="26" y="13"/>
                    <a:pt x="28" y="14"/>
                  </a:cubicBezTo>
                  <a:cubicBezTo>
                    <a:pt x="31" y="17"/>
                    <a:pt x="33" y="19"/>
                    <a:pt x="33" y="19"/>
                  </a:cubicBezTo>
                  <a:cubicBezTo>
                    <a:pt x="33" y="19"/>
                    <a:pt x="33" y="18"/>
                    <a:pt x="32" y="17"/>
                  </a:cubicBezTo>
                  <a:cubicBezTo>
                    <a:pt x="31" y="16"/>
                    <a:pt x="31" y="14"/>
                    <a:pt x="29" y="13"/>
                  </a:cubicBezTo>
                  <a:cubicBezTo>
                    <a:pt x="29" y="12"/>
                    <a:pt x="28" y="11"/>
                    <a:pt x="27" y="10"/>
                  </a:cubicBezTo>
                  <a:cubicBezTo>
                    <a:pt x="26" y="9"/>
                    <a:pt x="26" y="8"/>
                    <a:pt x="25" y="7"/>
                  </a:cubicBezTo>
                  <a:cubicBezTo>
                    <a:pt x="23" y="5"/>
                    <a:pt x="20" y="4"/>
                    <a:pt x="18" y="2"/>
                  </a:cubicBezTo>
                  <a:cubicBezTo>
                    <a:pt x="16" y="2"/>
                    <a:pt x="15" y="1"/>
                    <a:pt x="14" y="1"/>
                  </a:cubicBezTo>
                  <a:cubicBezTo>
                    <a:pt x="12" y="0"/>
                    <a:pt x="11" y="0"/>
                    <a:pt x="9" y="0"/>
                  </a:cubicBezTo>
                  <a:cubicBezTo>
                    <a:pt x="9" y="0"/>
                    <a:pt x="8" y="0"/>
                    <a:pt x="8" y="0"/>
                  </a:cubicBezTo>
                  <a:cubicBezTo>
                    <a:pt x="8" y="0"/>
                    <a:pt x="7" y="0"/>
                    <a:pt x="7" y="0"/>
                  </a:cubicBezTo>
                  <a:cubicBezTo>
                    <a:pt x="6" y="0"/>
                    <a:pt x="6" y="0"/>
                    <a:pt x="6" y="1"/>
                  </a:cubicBezTo>
                  <a:cubicBezTo>
                    <a:pt x="5" y="1"/>
                    <a:pt x="5" y="1"/>
                    <a:pt x="5" y="1"/>
                  </a:cubicBezTo>
                  <a:cubicBezTo>
                    <a:pt x="4" y="1"/>
                    <a:pt x="4" y="1"/>
                    <a:pt x="4" y="1"/>
                  </a:cubicBezTo>
                  <a:cubicBezTo>
                    <a:pt x="4" y="1"/>
                    <a:pt x="4" y="1"/>
                    <a:pt x="4" y="1"/>
                  </a:cubicBezTo>
                  <a:cubicBezTo>
                    <a:pt x="4" y="1"/>
                    <a:pt x="4" y="1"/>
                    <a:pt x="4" y="1"/>
                  </a:cubicBezTo>
                  <a:cubicBezTo>
                    <a:pt x="4" y="1"/>
                    <a:pt x="3" y="2"/>
                    <a:pt x="3" y="2"/>
                  </a:cubicBezTo>
                  <a:cubicBezTo>
                    <a:pt x="3" y="2"/>
                    <a:pt x="2" y="3"/>
                    <a:pt x="2" y="3"/>
                  </a:cubicBezTo>
                  <a:cubicBezTo>
                    <a:pt x="1" y="4"/>
                    <a:pt x="1" y="5"/>
                    <a:pt x="0" y="6"/>
                  </a:cubicBezTo>
                  <a:cubicBezTo>
                    <a:pt x="0" y="7"/>
                    <a:pt x="0" y="8"/>
                    <a:pt x="0" y="8"/>
                  </a:cubicBezTo>
                  <a:cubicBezTo>
                    <a:pt x="0" y="9"/>
                    <a:pt x="0" y="9"/>
                    <a:pt x="0" y="10"/>
                  </a:cubicBezTo>
                  <a:cubicBezTo>
                    <a:pt x="0" y="10"/>
                    <a:pt x="0" y="10"/>
                    <a:pt x="0" y="1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îŝľîḓe"/>
            <p:cNvSpPr/>
            <p:nvPr/>
          </p:nvSpPr>
          <p:spPr bwMode="auto">
            <a:xfrm>
              <a:off x="5089526" y="2638426"/>
              <a:ext cx="157163" cy="222250"/>
            </a:xfrm>
            <a:custGeom>
              <a:avLst/>
              <a:gdLst>
                <a:gd name="T0" fmla="*/ 4 w 55"/>
                <a:gd name="T1" fmla="*/ 24 h 77"/>
                <a:gd name="T2" fmla="*/ 38 w 55"/>
                <a:gd name="T3" fmla="*/ 15 h 77"/>
                <a:gd name="T4" fmla="*/ 0 w 55"/>
                <a:gd name="T5" fmla="*/ 67 h 77"/>
                <a:gd name="T6" fmla="*/ 4 w 55"/>
                <a:gd name="T7" fmla="*/ 24 h 77"/>
              </a:gdLst>
              <a:ahLst/>
              <a:cxnLst>
                <a:cxn ang="0">
                  <a:pos x="T0" y="T1"/>
                </a:cxn>
                <a:cxn ang="0">
                  <a:pos x="T2" y="T3"/>
                </a:cxn>
                <a:cxn ang="0">
                  <a:pos x="T4" y="T5"/>
                </a:cxn>
                <a:cxn ang="0">
                  <a:pos x="T6" y="T7"/>
                </a:cxn>
              </a:cxnLst>
              <a:rect l="0" t="0" r="r" b="b"/>
              <a:pathLst>
                <a:path w="55" h="77">
                  <a:moveTo>
                    <a:pt x="4" y="24"/>
                  </a:moveTo>
                  <a:cubicBezTo>
                    <a:pt x="4" y="24"/>
                    <a:pt x="21" y="0"/>
                    <a:pt x="38" y="15"/>
                  </a:cubicBezTo>
                  <a:cubicBezTo>
                    <a:pt x="55" y="30"/>
                    <a:pt x="32" y="77"/>
                    <a:pt x="0" y="67"/>
                  </a:cubicBezTo>
                  <a:lnTo>
                    <a:pt x="4" y="24"/>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iSḷíďê"/>
            <p:cNvSpPr/>
            <p:nvPr/>
          </p:nvSpPr>
          <p:spPr bwMode="auto">
            <a:xfrm>
              <a:off x="5091113" y="2693988"/>
              <a:ext cx="122238" cy="136525"/>
            </a:xfrm>
            <a:custGeom>
              <a:avLst/>
              <a:gdLst>
                <a:gd name="T0" fmla="*/ 1 w 42"/>
                <a:gd name="T1" fmla="*/ 21 h 48"/>
                <a:gd name="T2" fmla="*/ 0 w 42"/>
                <a:gd name="T3" fmla="*/ 43 h 48"/>
                <a:gd name="T4" fmla="*/ 29 w 42"/>
                <a:gd name="T5" fmla="*/ 4 h 48"/>
                <a:gd name="T6" fmla="*/ 1 w 42"/>
                <a:gd name="T7" fmla="*/ 21 h 48"/>
              </a:gdLst>
              <a:ahLst/>
              <a:cxnLst>
                <a:cxn ang="0">
                  <a:pos x="T0" y="T1"/>
                </a:cxn>
                <a:cxn ang="0">
                  <a:pos x="T2" y="T3"/>
                </a:cxn>
                <a:cxn ang="0">
                  <a:pos x="T4" y="T5"/>
                </a:cxn>
                <a:cxn ang="0">
                  <a:pos x="T6" y="T7"/>
                </a:cxn>
              </a:cxnLst>
              <a:rect l="0" t="0" r="r" b="b"/>
              <a:pathLst>
                <a:path w="42" h="48">
                  <a:moveTo>
                    <a:pt x="1" y="21"/>
                  </a:moveTo>
                  <a:cubicBezTo>
                    <a:pt x="0" y="43"/>
                    <a:pt x="0" y="43"/>
                    <a:pt x="0" y="43"/>
                  </a:cubicBezTo>
                  <a:cubicBezTo>
                    <a:pt x="27" y="48"/>
                    <a:pt x="42" y="9"/>
                    <a:pt x="29" y="4"/>
                  </a:cubicBezTo>
                  <a:cubicBezTo>
                    <a:pt x="19" y="0"/>
                    <a:pt x="7" y="14"/>
                    <a:pt x="1" y="21"/>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íśľíḓê"/>
            <p:cNvSpPr/>
            <p:nvPr/>
          </p:nvSpPr>
          <p:spPr bwMode="auto">
            <a:xfrm>
              <a:off x="5094288" y="2698751"/>
              <a:ext cx="95250" cy="55563"/>
            </a:xfrm>
            <a:custGeom>
              <a:avLst/>
              <a:gdLst>
                <a:gd name="T0" fmla="*/ 33 w 33"/>
                <a:gd name="T1" fmla="*/ 10 h 19"/>
                <a:gd name="T2" fmla="*/ 33 w 33"/>
                <a:gd name="T3" fmla="*/ 9 h 19"/>
                <a:gd name="T4" fmla="*/ 32 w 33"/>
                <a:gd name="T5" fmla="*/ 8 h 19"/>
                <a:gd name="T6" fmla="*/ 30 w 33"/>
                <a:gd name="T7" fmla="*/ 4 h 19"/>
                <a:gd name="T8" fmla="*/ 29 w 33"/>
                <a:gd name="T9" fmla="*/ 4 h 19"/>
                <a:gd name="T10" fmla="*/ 28 w 33"/>
                <a:gd name="T11" fmla="*/ 3 h 19"/>
                <a:gd name="T12" fmla="*/ 28 w 33"/>
                <a:gd name="T13" fmla="*/ 3 h 19"/>
                <a:gd name="T14" fmla="*/ 28 w 33"/>
                <a:gd name="T15" fmla="*/ 3 h 19"/>
                <a:gd name="T16" fmla="*/ 28 w 33"/>
                <a:gd name="T17" fmla="*/ 3 h 19"/>
                <a:gd name="T18" fmla="*/ 28 w 33"/>
                <a:gd name="T19" fmla="*/ 3 h 19"/>
                <a:gd name="T20" fmla="*/ 28 w 33"/>
                <a:gd name="T21" fmla="*/ 3 h 19"/>
                <a:gd name="T22" fmla="*/ 28 w 33"/>
                <a:gd name="T23" fmla="*/ 3 h 19"/>
                <a:gd name="T24" fmla="*/ 27 w 33"/>
                <a:gd name="T25" fmla="*/ 3 h 19"/>
                <a:gd name="T26" fmla="*/ 26 w 33"/>
                <a:gd name="T27" fmla="*/ 3 h 19"/>
                <a:gd name="T28" fmla="*/ 26 w 33"/>
                <a:gd name="T29" fmla="*/ 3 h 19"/>
                <a:gd name="T30" fmla="*/ 25 w 33"/>
                <a:gd name="T31" fmla="*/ 3 h 19"/>
                <a:gd name="T32" fmla="*/ 24 w 33"/>
                <a:gd name="T33" fmla="*/ 3 h 19"/>
                <a:gd name="T34" fmla="*/ 17 w 33"/>
                <a:gd name="T35" fmla="*/ 5 h 19"/>
                <a:gd name="T36" fmla="*/ 14 w 33"/>
                <a:gd name="T37" fmla="*/ 7 h 19"/>
                <a:gd name="T38" fmla="*/ 11 w 33"/>
                <a:gd name="T39" fmla="*/ 10 h 19"/>
                <a:gd name="T40" fmla="*/ 6 w 33"/>
                <a:gd name="T41" fmla="*/ 14 h 19"/>
                <a:gd name="T42" fmla="*/ 0 w 33"/>
                <a:gd name="T43" fmla="*/ 19 h 19"/>
                <a:gd name="T44" fmla="*/ 1 w 33"/>
                <a:gd name="T45" fmla="*/ 17 h 19"/>
                <a:gd name="T46" fmla="*/ 4 w 33"/>
                <a:gd name="T47" fmla="*/ 13 h 19"/>
                <a:gd name="T48" fmla="*/ 6 w 33"/>
                <a:gd name="T49" fmla="*/ 10 h 19"/>
                <a:gd name="T50" fmla="*/ 9 w 33"/>
                <a:gd name="T51" fmla="*/ 7 h 19"/>
                <a:gd name="T52" fmla="*/ 15 w 33"/>
                <a:gd name="T53" fmla="*/ 2 h 19"/>
                <a:gd name="T54" fmla="*/ 19 w 33"/>
                <a:gd name="T55" fmla="*/ 0 h 19"/>
                <a:gd name="T56" fmla="*/ 24 w 33"/>
                <a:gd name="T57" fmla="*/ 0 h 19"/>
                <a:gd name="T58" fmla="*/ 25 w 33"/>
                <a:gd name="T59" fmla="*/ 0 h 19"/>
                <a:gd name="T60" fmla="*/ 26 w 33"/>
                <a:gd name="T61" fmla="*/ 0 h 19"/>
                <a:gd name="T62" fmla="*/ 27 w 33"/>
                <a:gd name="T63" fmla="*/ 0 h 19"/>
                <a:gd name="T64" fmla="*/ 28 w 33"/>
                <a:gd name="T65" fmla="*/ 1 h 19"/>
                <a:gd name="T66" fmla="*/ 29 w 33"/>
                <a:gd name="T67" fmla="*/ 1 h 19"/>
                <a:gd name="T68" fmla="*/ 29 w 33"/>
                <a:gd name="T69" fmla="*/ 1 h 19"/>
                <a:gd name="T70" fmla="*/ 29 w 33"/>
                <a:gd name="T71" fmla="*/ 1 h 19"/>
                <a:gd name="T72" fmla="*/ 30 w 33"/>
                <a:gd name="T73" fmla="*/ 1 h 19"/>
                <a:gd name="T74" fmla="*/ 31 w 33"/>
                <a:gd name="T75" fmla="*/ 3 h 19"/>
                <a:gd name="T76" fmla="*/ 33 w 33"/>
                <a:gd name="T77" fmla="*/ 6 h 19"/>
                <a:gd name="T78" fmla="*/ 33 w 33"/>
                <a:gd name="T79" fmla="*/ 8 h 19"/>
                <a:gd name="T80" fmla="*/ 33 w 33"/>
                <a:gd name="T81" fmla="*/ 9 h 19"/>
                <a:gd name="T82" fmla="*/ 33 w 33"/>
                <a:gd name="T8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9">
                  <a:moveTo>
                    <a:pt x="33" y="10"/>
                  </a:moveTo>
                  <a:cubicBezTo>
                    <a:pt x="33" y="10"/>
                    <a:pt x="33" y="10"/>
                    <a:pt x="33" y="9"/>
                  </a:cubicBezTo>
                  <a:cubicBezTo>
                    <a:pt x="33" y="9"/>
                    <a:pt x="32" y="9"/>
                    <a:pt x="32" y="8"/>
                  </a:cubicBezTo>
                  <a:cubicBezTo>
                    <a:pt x="32" y="7"/>
                    <a:pt x="31" y="5"/>
                    <a:pt x="30" y="4"/>
                  </a:cubicBezTo>
                  <a:cubicBezTo>
                    <a:pt x="29" y="4"/>
                    <a:pt x="29" y="4"/>
                    <a:pt x="29" y="4"/>
                  </a:cubicBezTo>
                  <a:cubicBezTo>
                    <a:pt x="28" y="4"/>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6" y="3"/>
                  </a:cubicBezTo>
                  <a:cubicBezTo>
                    <a:pt x="26" y="3"/>
                    <a:pt x="26" y="3"/>
                    <a:pt x="26" y="3"/>
                  </a:cubicBezTo>
                  <a:cubicBezTo>
                    <a:pt x="25" y="3"/>
                    <a:pt x="25" y="3"/>
                    <a:pt x="25" y="3"/>
                  </a:cubicBezTo>
                  <a:cubicBezTo>
                    <a:pt x="25" y="3"/>
                    <a:pt x="24" y="3"/>
                    <a:pt x="24" y="3"/>
                  </a:cubicBezTo>
                  <a:cubicBezTo>
                    <a:pt x="22" y="3"/>
                    <a:pt x="19" y="4"/>
                    <a:pt x="17" y="5"/>
                  </a:cubicBezTo>
                  <a:cubicBezTo>
                    <a:pt x="16" y="6"/>
                    <a:pt x="15" y="7"/>
                    <a:pt x="14" y="7"/>
                  </a:cubicBezTo>
                  <a:cubicBezTo>
                    <a:pt x="13" y="8"/>
                    <a:pt x="12" y="9"/>
                    <a:pt x="11" y="10"/>
                  </a:cubicBezTo>
                  <a:cubicBezTo>
                    <a:pt x="9" y="11"/>
                    <a:pt x="7" y="13"/>
                    <a:pt x="6" y="14"/>
                  </a:cubicBezTo>
                  <a:cubicBezTo>
                    <a:pt x="2" y="17"/>
                    <a:pt x="0" y="19"/>
                    <a:pt x="0" y="19"/>
                  </a:cubicBezTo>
                  <a:cubicBezTo>
                    <a:pt x="0" y="19"/>
                    <a:pt x="1" y="18"/>
                    <a:pt x="1" y="17"/>
                  </a:cubicBezTo>
                  <a:cubicBezTo>
                    <a:pt x="2" y="16"/>
                    <a:pt x="3" y="15"/>
                    <a:pt x="4" y="13"/>
                  </a:cubicBezTo>
                  <a:cubicBezTo>
                    <a:pt x="4" y="12"/>
                    <a:pt x="5" y="11"/>
                    <a:pt x="6" y="10"/>
                  </a:cubicBezTo>
                  <a:cubicBezTo>
                    <a:pt x="7" y="9"/>
                    <a:pt x="8" y="8"/>
                    <a:pt x="9" y="7"/>
                  </a:cubicBezTo>
                  <a:cubicBezTo>
                    <a:pt x="10" y="5"/>
                    <a:pt x="13" y="4"/>
                    <a:pt x="15" y="2"/>
                  </a:cubicBezTo>
                  <a:cubicBezTo>
                    <a:pt x="17" y="1"/>
                    <a:pt x="18" y="1"/>
                    <a:pt x="19" y="0"/>
                  </a:cubicBezTo>
                  <a:cubicBezTo>
                    <a:pt x="21" y="0"/>
                    <a:pt x="22" y="0"/>
                    <a:pt x="24" y="0"/>
                  </a:cubicBezTo>
                  <a:cubicBezTo>
                    <a:pt x="24" y="0"/>
                    <a:pt x="25" y="0"/>
                    <a:pt x="25" y="0"/>
                  </a:cubicBezTo>
                  <a:cubicBezTo>
                    <a:pt x="25" y="0"/>
                    <a:pt x="26" y="0"/>
                    <a:pt x="26" y="0"/>
                  </a:cubicBezTo>
                  <a:cubicBezTo>
                    <a:pt x="26" y="0"/>
                    <a:pt x="27" y="0"/>
                    <a:pt x="27" y="0"/>
                  </a:cubicBezTo>
                  <a:cubicBezTo>
                    <a:pt x="27" y="0"/>
                    <a:pt x="28" y="0"/>
                    <a:pt x="28" y="1"/>
                  </a:cubicBezTo>
                  <a:cubicBezTo>
                    <a:pt x="29" y="1"/>
                    <a:pt x="29" y="1"/>
                    <a:pt x="29" y="1"/>
                  </a:cubicBezTo>
                  <a:cubicBezTo>
                    <a:pt x="29" y="1"/>
                    <a:pt x="29" y="1"/>
                    <a:pt x="29" y="1"/>
                  </a:cubicBezTo>
                  <a:cubicBezTo>
                    <a:pt x="29" y="1"/>
                    <a:pt x="29" y="1"/>
                    <a:pt x="29" y="1"/>
                  </a:cubicBezTo>
                  <a:cubicBezTo>
                    <a:pt x="29" y="1"/>
                    <a:pt x="30" y="1"/>
                    <a:pt x="30" y="1"/>
                  </a:cubicBezTo>
                  <a:cubicBezTo>
                    <a:pt x="30" y="2"/>
                    <a:pt x="31" y="2"/>
                    <a:pt x="31" y="3"/>
                  </a:cubicBezTo>
                  <a:cubicBezTo>
                    <a:pt x="32" y="4"/>
                    <a:pt x="32" y="5"/>
                    <a:pt x="33" y="6"/>
                  </a:cubicBezTo>
                  <a:cubicBezTo>
                    <a:pt x="33" y="7"/>
                    <a:pt x="33" y="7"/>
                    <a:pt x="33" y="8"/>
                  </a:cubicBezTo>
                  <a:cubicBezTo>
                    <a:pt x="33" y="9"/>
                    <a:pt x="33" y="9"/>
                    <a:pt x="33" y="9"/>
                  </a:cubicBezTo>
                  <a:cubicBezTo>
                    <a:pt x="33" y="10"/>
                    <a:pt x="33" y="10"/>
                    <a:pt x="33" y="1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isḻíḑè"/>
            <p:cNvSpPr/>
            <p:nvPr/>
          </p:nvSpPr>
          <p:spPr bwMode="auto">
            <a:xfrm>
              <a:off x="4803776" y="2914651"/>
              <a:ext cx="138113" cy="247650"/>
            </a:xfrm>
            <a:custGeom>
              <a:avLst/>
              <a:gdLst>
                <a:gd name="T0" fmla="*/ 0 w 48"/>
                <a:gd name="T1" fmla="*/ 0 h 86"/>
                <a:gd name="T2" fmla="*/ 45 w 48"/>
                <a:gd name="T3" fmla="*/ 0 h 86"/>
                <a:gd name="T4" fmla="*/ 48 w 48"/>
                <a:gd name="T5" fmla="*/ 70 h 86"/>
                <a:gd name="T6" fmla="*/ 25 w 48"/>
                <a:gd name="T7" fmla="*/ 85 h 86"/>
                <a:gd name="T8" fmla="*/ 0 w 48"/>
                <a:gd name="T9" fmla="*/ 71 h 86"/>
                <a:gd name="T10" fmla="*/ 0 w 48"/>
                <a:gd name="T11" fmla="*/ 0 h 86"/>
              </a:gdLst>
              <a:ahLst/>
              <a:cxnLst>
                <a:cxn ang="0">
                  <a:pos x="T0" y="T1"/>
                </a:cxn>
                <a:cxn ang="0">
                  <a:pos x="T2" y="T3"/>
                </a:cxn>
                <a:cxn ang="0">
                  <a:pos x="T4" y="T5"/>
                </a:cxn>
                <a:cxn ang="0">
                  <a:pos x="T6" y="T7"/>
                </a:cxn>
                <a:cxn ang="0">
                  <a:pos x="T8" y="T9"/>
                </a:cxn>
                <a:cxn ang="0">
                  <a:pos x="T10" y="T11"/>
                </a:cxn>
              </a:cxnLst>
              <a:rect l="0" t="0" r="r" b="b"/>
              <a:pathLst>
                <a:path w="48" h="86">
                  <a:moveTo>
                    <a:pt x="0" y="0"/>
                  </a:moveTo>
                  <a:cubicBezTo>
                    <a:pt x="45" y="0"/>
                    <a:pt x="45" y="0"/>
                    <a:pt x="45" y="0"/>
                  </a:cubicBezTo>
                  <a:cubicBezTo>
                    <a:pt x="45" y="0"/>
                    <a:pt x="48" y="70"/>
                    <a:pt x="48" y="70"/>
                  </a:cubicBezTo>
                  <a:cubicBezTo>
                    <a:pt x="48" y="70"/>
                    <a:pt x="45" y="85"/>
                    <a:pt x="25" y="85"/>
                  </a:cubicBezTo>
                  <a:cubicBezTo>
                    <a:pt x="5" y="86"/>
                    <a:pt x="0" y="71"/>
                    <a:pt x="0" y="71"/>
                  </a:cubicBezTo>
                  <a:cubicBezTo>
                    <a:pt x="0" y="71"/>
                    <a:pt x="0" y="0"/>
                    <a:pt x="0" y="0"/>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íṩlïḍé"/>
            <p:cNvSpPr/>
            <p:nvPr/>
          </p:nvSpPr>
          <p:spPr bwMode="auto">
            <a:xfrm>
              <a:off x="4803776" y="2989263"/>
              <a:ext cx="138113" cy="120650"/>
            </a:xfrm>
            <a:custGeom>
              <a:avLst/>
              <a:gdLst>
                <a:gd name="T0" fmla="*/ 1 w 48"/>
                <a:gd name="T1" fmla="*/ 0 h 42"/>
                <a:gd name="T2" fmla="*/ 46 w 48"/>
                <a:gd name="T3" fmla="*/ 0 h 42"/>
                <a:gd name="T4" fmla="*/ 48 w 48"/>
                <a:gd name="T5" fmla="*/ 27 h 42"/>
                <a:gd name="T6" fmla="*/ 25 w 48"/>
                <a:gd name="T7" fmla="*/ 42 h 42"/>
                <a:gd name="T8" fmla="*/ 0 w 48"/>
                <a:gd name="T9" fmla="*/ 28 h 42"/>
                <a:gd name="T10" fmla="*/ 1 w 48"/>
                <a:gd name="T11" fmla="*/ 0 h 42"/>
              </a:gdLst>
              <a:ahLst/>
              <a:cxnLst>
                <a:cxn ang="0">
                  <a:pos x="T0" y="T1"/>
                </a:cxn>
                <a:cxn ang="0">
                  <a:pos x="T2" y="T3"/>
                </a:cxn>
                <a:cxn ang="0">
                  <a:pos x="T4" y="T5"/>
                </a:cxn>
                <a:cxn ang="0">
                  <a:pos x="T6" y="T7"/>
                </a:cxn>
                <a:cxn ang="0">
                  <a:pos x="T8" y="T9"/>
                </a:cxn>
                <a:cxn ang="0">
                  <a:pos x="T10" y="T11"/>
                </a:cxn>
              </a:cxnLst>
              <a:rect l="0" t="0" r="r" b="b"/>
              <a:pathLst>
                <a:path w="48" h="42">
                  <a:moveTo>
                    <a:pt x="1" y="0"/>
                  </a:moveTo>
                  <a:cubicBezTo>
                    <a:pt x="46" y="0"/>
                    <a:pt x="46" y="0"/>
                    <a:pt x="46" y="0"/>
                  </a:cubicBezTo>
                  <a:cubicBezTo>
                    <a:pt x="46" y="0"/>
                    <a:pt x="48" y="27"/>
                    <a:pt x="48" y="27"/>
                  </a:cubicBezTo>
                  <a:cubicBezTo>
                    <a:pt x="48" y="27"/>
                    <a:pt x="45" y="41"/>
                    <a:pt x="25" y="42"/>
                  </a:cubicBezTo>
                  <a:cubicBezTo>
                    <a:pt x="5" y="42"/>
                    <a:pt x="0" y="28"/>
                    <a:pt x="0" y="28"/>
                  </a:cubicBezTo>
                  <a:cubicBezTo>
                    <a:pt x="0" y="27"/>
                    <a:pt x="1" y="0"/>
                    <a:pt x="1" y="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îṧḷiďè"/>
            <p:cNvSpPr/>
            <p:nvPr/>
          </p:nvSpPr>
          <p:spPr bwMode="auto">
            <a:xfrm>
              <a:off x="4803776" y="2952751"/>
              <a:ext cx="134938" cy="61913"/>
            </a:xfrm>
            <a:custGeom>
              <a:avLst/>
              <a:gdLst>
                <a:gd name="T0" fmla="*/ 1 w 47"/>
                <a:gd name="T1" fmla="*/ 0 h 22"/>
                <a:gd name="T2" fmla="*/ 46 w 47"/>
                <a:gd name="T3" fmla="*/ 0 h 22"/>
                <a:gd name="T4" fmla="*/ 47 w 47"/>
                <a:gd name="T5" fmla="*/ 17 h 22"/>
                <a:gd name="T6" fmla="*/ 33 w 47"/>
                <a:gd name="T7" fmla="*/ 20 h 22"/>
                <a:gd name="T8" fmla="*/ 0 w 47"/>
                <a:gd name="T9" fmla="*/ 18 h 22"/>
                <a:gd name="T10" fmla="*/ 1 w 47"/>
                <a:gd name="T11" fmla="*/ 0 h 22"/>
              </a:gdLst>
              <a:ahLst/>
              <a:cxnLst>
                <a:cxn ang="0">
                  <a:pos x="T0" y="T1"/>
                </a:cxn>
                <a:cxn ang="0">
                  <a:pos x="T2" y="T3"/>
                </a:cxn>
                <a:cxn ang="0">
                  <a:pos x="T4" y="T5"/>
                </a:cxn>
                <a:cxn ang="0">
                  <a:pos x="T6" y="T7"/>
                </a:cxn>
                <a:cxn ang="0">
                  <a:pos x="T8" y="T9"/>
                </a:cxn>
                <a:cxn ang="0">
                  <a:pos x="T10" y="T11"/>
                </a:cxn>
              </a:cxnLst>
              <a:rect l="0" t="0" r="r" b="b"/>
              <a:pathLst>
                <a:path w="47" h="22">
                  <a:moveTo>
                    <a:pt x="1" y="0"/>
                  </a:moveTo>
                  <a:cubicBezTo>
                    <a:pt x="46" y="0"/>
                    <a:pt x="46" y="0"/>
                    <a:pt x="46" y="0"/>
                  </a:cubicBezTo>
                  <a:cubicBezTo>
                    <a:pt x="46" y="0"/>
                    <a:pt x="46" y="9"/>
                    <a:pt x="47" y="17"/>
                  </a:cubicBezTo>
                  <a:cubicBezTo>
                    <a:pt x="47" y="18"/>
                    <a:pt x="34" y="20"/>
                    <a:pt x="33" y="20"/>
                  </a:cubicBezTo>
                  <a:cubicBezTo>
                    <a:pt x="22" y="22"/>
                    <a:pt x="11" y="21"/>
                    <a:pt x="0" y="18"/>
                  </a:cubicBezTo>
                  <a:cubicBezTo>
                    <a:pt x="0" y="10"/>
                    <a:pt x="1" y="0"/>
                    <a:pt x="1" y="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iṩ1íḍè"/>
            <p:cNvSpPr/>
            <p:nvPr/>
          </p:nvSpPr>
          <p:spPr bwMode="auto">
            <a:xfrm>
              <a:off x="4552951" y="2347913"/>
              <a:ext cx="685800" cy="601663"/>
            </a:xfrm>
            <a:custGeom>
              <a:avLst/>
              <a:gdLst>
                <a:gd name="T0" fmla="*/ 0 w 238"/>
                <a:gd name="T1" fmla="*/ 108 h 209"/>
                <a:gd name="T2" fmla="*/ 110 w 238"/>
                <a:gd name="T3" fmla="*/ 209 h 209"/>
                <a:gd name="T4" fmla="*/ 218 w 238"/>
                <a:gd name="T5" fmla="*/ 106 h 209"/>
                <a:gd name="T6" fmla="*/ 108 w 238"/>
                <a:gd name="T7" fmla="*/ 5 h 209"/>
                <a:gd name="T8" fmla="*/ 0 w 238"/>
                <a:gd name="T9" fmla="*/ 108 h 209"/>
              </a:gdLst>
              <a:ahLst/>
              <a:cxnLst>
                <a:cxn ang="0">
                  <a:pos x="T0" y="T1"/>
                </a:cxn>
                <a:cxn ang="0">
                  <a:pos x="T2" y="T3"/>
                </a:cxn>
                <a:cxn ang="0">
                  <a:pos x="T4" y="T5"/>
                </a:cxn>
                <a:cxn ang="0">
                  <a:pos x="T6" y="T7"/>
                </a:cxn>
                <a:cxn ang="0">
                  <a:pos x="T8" y="T9"/>
                </a:cxn>
              </a:cxnLst>
              <a:rect l="0" t="0" r="r" b="b"/>
              <a:pathLst>
                <a:path w="238" h="209">
                  <a:moveTo>
                    <a:pt x="0" y="108"/>
                  </a:moveTo>
                  <a:cubicBezTo>
                    <a:pt x="1" y="164"/>
                    <a:pt x="50" y="209"/>
                    <a:pt x="110" y="209"/>
                  </a:cubicBezTo>
                  <a:cubicBezTo>
                    <a:pt x="170" y="208"/>
                    <a:pt x="208" y="161"/>
                    <a:pt x="218" y="106"/>
                  </a:cubicBezTo>
                  <a:cubicBezTo>
                    <a:pt x="238" y="0"/>
                    <a:pt x="168" y="5"/>
                    <a:pt x="108" y="5"/>
                  </a:cubicBezTo>
                  <a:cubicBezTo>
                    <a:pt x="48" y="6"/>
                    <a:pt x="0" y="52"/>
                    <a:pt x="0" y="108"/>
                  </a:cubicBezTo>
                  <a:close/>
                </a:path>
              </a:pathLst>
            </a:custGeom>
            <a:solidFill>
              <a:srgbClr val="3E15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ïṩ1íḓè"/>
            <p:cNvSpPr/>
            <p:nvPr/>
          </p:nvSpPr>
          <p:spPr bwMode="auto">
            <a:xfrm>
              <a:off x="4584701" y="2420938"/>
              <a:ext cx="555625" cy="600075"/>
            </a:xfrm>
            <a:custGeom>
              <a:avLst/>
              <a:gdLst>
                <a:gd name="T0" fmla="*/ 1 w 193"/>
                <a:gd name="T1" fmla="*/ 82 h 209"/>
                <a:gd name="T2" fmla="*/ 46 w 193"/>
                <a:gd name="T3" fmla="*/ 8 h 209"/>
                <a:gd name="T4" fmla="*/ 95 w 193"/>
                <a:gd name="T5" fmla="*/ 0 h 209"/>
                <a:gd name="T6" fmla="*/ 145 w 193"/>
                <a:gd name="T7" fmla="*/ 7 h 209"/>
                <a:gd name="T8" fmla="*/ 173 w 193"/>
                <a:gd name="T9" fmla="*/ 60 h 209"/>
                <a:gd name="T10" fmla="*/ 192 w 193"/>
                <a:gd name="T11" fmla="*/ 80 h 209"/>
                <a:gd name="T12" fmla="*/ 193 w 193"/>
                <a:gd name="T13" fmla="*/ 99 h 209"/>
                <a:gd name="T14" fmla="*/ 186 w 193"/>
                <a:gd name="T15" fmla="*/ 142 h 209"/>
                <a:gd name="T16" fmla="*/ 157 w 193"/>
                <a:gd name="T17" fmla="*/ 186 h 209"/>
                <a:gd name="T18" fmla="*/ 130 w 193"/>
                <a:gd name="T19" fmla="*/ 201 h 209"/>
                <a:gd name="T20" fmla="*/ 82 w 193"/>
                <a:gd name="T21" fmla="*/ 206 h 209"/>
                <a:gd name="T22" fmla="*/ 50 w 193"/>
                <a:gd name="T23" fmla="*/ 195 h 209"/>
                <a:gd name="T24" fmla="*/ 13 w 193"/>
                <a:gd name="T25" fmla="*/ 154 h 209"/>
                <a:gd name="T26" fmla="*/ 1 w 193"/>
                <a:gd name="T27" fmla="*/ 108 h 209"/>
                <a:gd name="T28" fmla="*/ 1 w 193"/>
                <a:gd name="T29" fmla="*/ 82 h 209"/>
                <a:gd name="T30" fmla="*/ 1 w 193"/>
                <a:gd name="T31" fmla="*/ 8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209">
                  <a:moveTo>
                    <a:pt x="1" y="82"/>
                  </a:moveTo>
                  <a:cubicBezTo>
                    <a:pt x="2" y="50"/>
                    <a:pt x="15" y="21"/>
                    <a:pt x="46" y="8"/>
                  </a:cubicBezTo>
                  <a:cubicBezTo>
                    <a:pt x="61" y="2"/>
                    <a:pt x="78" y="0"/>
                    <a:pt x="95" y="0"/>
                  </a:cubicBezTo>
                  <a:cubicBezTo>
                    <a:pt x="112" y="0"/>
                    <a:pt x="130" y="1"/>
                    <a:pt x="145" y="7"/>
                  </a:cubicBezTo>
                  <a:cubicBezTo>
                    <a:pt x="173" y="17"/>
                    <a:pt x="170" y="32"/>
                    <a:pt x="173" y="60"/>
                  </a:cubicBezTo>
                  <a:cubicBezTo>
                    <a:pt x="173" y="63"/>
                    <a:pt x="192" y="77"/>
                    <a:pt x="192" y="80"/>
                  </a:cubicBezTo>
                  <a:cubicBezTo>
                    <a:pt x="192" y="86"/>
                    <a:pt x="193" y="92"/>
                    <a:pt x="193" y="99"/>
                  </a:cubicBezTo>
                  <a:cubicBezTo>
                    <a:pt x="192" y="113"/>
                    <a:pt x="190" y="128"/>
                    <a:pt x="186" y="142"/>
                  </a:cubicBezTo>
                  <a:cubicBezTo>
                    <a:pt x="180" y="159"/>
                    <a:pt x="171" y="174"/>
                    <a:pt x="157" y="186"/>
                  </a:cubicBezTo>
                  <a:cubicBezTo>
                    <a:pt x="149" y="192"/>
                    <a:pt x="140" y="197"/>
                    <a:pt x="130" y="201"/>
                  </a:cubicBezTo>
                  <a:cubicBezTo>
                    <a:pt x="114" y="207"/>
                    <a:pt x="99" y="209"/>
                    <a:pt x="82" y="206"/>
                  </a:cubicBezTo>
                  <a:cubicBezTo>
                    <a:pt x="71" y="204"/>
                    <a:pt x="60" y="200"/>
                    <a:pt x="50" y="195"/>
                  </a:cubicBezTo>
                  <a:cubicBezTo>
                    <a:pt x="33" y="185"/>
                    <a:pt x="21" y="171"/>
                    <a:pt x="13" y="154"/>
                  </a:cubicBezTo>
                  <a:cubicBezTo>
                    <a:pt x="6" y="139"/>
                    <a:pt x="3" y="124"/>
                    <a:pt x="1" y="108"/>
                  </a:cubicBezTo>
                  <a:cubicBezTo>
                    <a:pt x="0" y="100"/>
                    <a:pt x="0" y="91"/>
                    <a:pt x="1" y="82"/>
                  </a:cubicBezTo>
                  <a:cubicBezTo>
                    <a:pt x="1" y="82"/>
                    <a:pt x="1" y="82"/>
                    <a:pt x="1" y="82"/>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iṥliḍé"/>
            <p:cNvSpPr/>
            <p:nvPr/>
          </p:nvSpPr>
          <p:spPr bwMode="auto">
            <a:xfrm>
              <a:off x="4705351" y="2670176"/>
              <a:ext cx="90488" cy="95250"/>
            </a:xfrm>
            <a:custGeom>
              <a:avLst/>
              <a:gdLst>
                <a:gd name="T0" fmla="*/ 30 w 31"/>
                <a:gd name="T1" fmla="*/ 16 h 33"/>
                <a:gd name="T2" fmla="*/ 16 w 31"/>
                <a:gd name="T3" fmla="*/ 33 h 33"/>
                <a:gd name="T4" fmla="*/ 1 w 31"/>
                <a:gd name="T5" fmla="*/ 18 h 33"/>
                <a:gd name="T6" fmla="*/ 15 w 31"/>
                <a:gd name="T7" fmla="*/ 1 h 33"/>
                <a:gd name="T8" fmla="*/ 30 w 31"/>
                <a:gd name="T9" fmla="*/ 16 h 33"/>
              </a:gdLst>
              <a:ahLst/>
              <a:cxnLst>
                <a:cxn ang="0">
                  <a:pos x="T0" y="T1"/>
                </a:cxn>
                <a:cxn ang="0">
                  <a:pos x="T2" y="T3"/>
                </a:cxn>
                <a:cxn ang="0">
                  <a:pos x="T4" y="T5"/>
                </a:cxn>
                <a:cxn ang="0">
                  <a:pos x="T6" y="T7"/>
                </a:cxn>
                <a:cxn ang="0">
                  <a:pos x="T8" y="T9"/>
                </a:cxn>
              </a:cxnLst>
              <a:rect l="0" t="0" r="r" b="b"/>
              <a:pathLst>
                <a:path w="31" h="33">
                  <a:moveTo>
                    <a:pt x="30" y="16"/>
                  </a:moveTo>
                  <a:cubicBezTo>
                    <a:pt x="31" y="25"/>
                    <a:pt x="24" y="33"/>
                    <a:pt x="16" y="33"/>
                  </a:cubicBezTo>
                  <a:cubicBezTo>
                    <a:pt x="8" y="33"/>
                    <a:pt x="1" y="27"/>
                    <a:pt x="1" y="18"/>
                  </a:cubicBezTo>
                  <a:cubicBezTo>
                    <a:pt x="0" y="9"/>
                    <a:pt x="6" y="1"/>
                    <a:pt x="15" y="1"/>
                  </a:cubicBezTo>
                  <a:cubicBezTo>
                    <a:pt x="23" y="0"/>
                    <a:pt x="30" y="7"/>
                    <a:pt x="30" y="16"/>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ïṡ1iḍè"/>
            <p:cNvSpPr/>
            <p:nvPr/>
          </p:nvSpPr>
          <p:spPr bwMode="auto">
            <a:xfrm>
              <a:off x="4708526" y="2655888"/>
              <a:ext cx="88900" cy="95250"/>
            </a:xfrm>
            <a:custGeom>
              <a:avLst/>
              <a:gdLst>
                <a:gd name="T0" fmla="*/ 30 w 31"/>
                <a:gd name="T1" fmla="*/ 15 h 33"/>
                <a:gd name="T2" fmla="*/ 16 w 31"/>
                <a:gd name="T3" fmla="*/ 32 h 33"/>
                <a:gd name="T4" fmla="*/ 1 w 31"/>
                <a:gd name="T5" fmla="*/ 17 h 33"/>
                <a:gd name="T6" fmla="*/ 15 w 31"/>
                <a:gd name="T7" fmla="*/ 0 h 33"/>
                <a:gd name="T8" fmla="*/ 30 w 31"/>
                <a:gd name="T9" fmla="*/ 15 h 33"/>
              </a:gdLst>
              <a:ahLst/>
              <a:cxnLst>
                <a:cxn ang="0">
                  <a:pos x="T0" y="T1"/>
                </a:cxn>
                <a:cxn ang="0">
                  <a:pos x="T2" y="T3"/>
                </a:cxn>
                <a:cxn ang="0">
                  <a:pos x="T4" y="T5"/>
                </a:cxn>
                <a:cxn ang="0">
                  <a:pos x="T6" y="T7"/>
                </a:cxn>
                <a:cxn ang="0">
                  <a:pos x="T8" y="T9"/>
                </a:cxn>
              </a:cxnLst>
              <a:rect l="0" t="0" r="r" b="b"/>
              <a:pathLst>
                <a:path w="31" h="33">
                  <a:moveTo>
                    <a:pt x="30" y="15"/>
                  </a:moveTo>
                  <a:cubicBezTo>
                    <a:pt x="31" y="24"/>
                    <a:pt x="25" y="32"/>
                    <a:pt x="16" y="32"/>
                  </a:cubicBezTo>
                  <a:cubicBezTo>
                    <a:pt x="8" y="33"/>
                    <a:pt x="1" y="26"/>
                    <a:pt x="1" y="17"/>
                  </a:cubicBezTo>
                  <a:cubicBezTo>
                    <a:pt x="0" y="8"/>
                    <a:pt x="7" y="0"/>
                    <a:pt x="15" y="0"/>
                  </a:cubicBezTo>
                  <a:cubicBezTo>
                    <a:pt x="23" y="0"/>
                    <a:pt x="30" y="6"/>
                    <a:pt x="30"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ïśļiḓe"/>
            <p:cNvSpPr/>
            <p:nvPr/>
          </p:nvSpPr>
          <p:spPr bwMode="auto">
            <a:xfrm>
              <a:off x="4746626" y="2673351"/>
              <a:ext cx="34925" cy="34925"/>
            </a:xfrm>
            <a:custGeom>
              <a:avLst/>
              <a:gdLst>
                <a:gd name="T0" fmla="*/ 12 w 12"/>
                <a:gd name="T1" fmla="*/ 5 h 12"/>
                <a:gd name="T2" fmla="*/ 6 w 12"/>
                <a:gd name="T3" fmla="*/ 11 h 12"/>
                <a:gd name="T4" fmla="*/ 0 w 12"/>
                <a:gd name="T5" fmla="*/ 6 h 12"/>
                <a:gd name="T6" fmla="*/ 6 w 12"/>
                <a:gd name="T7" fmla="*/ 0 h 12"/>
                <a:gd name="T8" fmla="*/ 12 w 12"/>
                <a:gd name="T9" fmla="*/ 5 h 12"/>
              </a:gdLst>
              <a:ahLst/>
              <a:cxnLst>
                <a:cxn ang="0">
                  <a:pos x="T0" y="T1"/>
                </a:cxn>
                <a:cxn ang="0">
                  <a:pos x="T2" y="T3"/>
                </a:cxn>
                <a:cxn ang="0">
                  <a:pos x="T4" y="T5"/>
                </a:cxn>
                <a:cxn ang="0">
                  <a:pos x="T6" y="T7"/>
                </a:cxn>
                <a:cxn ang="0">
                  <a:pos x="T8" y="T9"/>
                </a:cxn>
              </a:cxnLst>
              <a:rect l="0" t="0" r="r" b="b"/>
              <a:pathLst>
                <a:path w="12" h="12">
                  <a:moveTo>
                    <a:pt x="12" y="5"/>
                  </a:moveTo>
                  <a:cubicBezTo>
                    <a:pt x="12" y="8"/>
                    <a:pt x="10" y="11"/>
                    <a:pt x="6" y="11"/>
                  </a:cubicBezTo>
                  <a:cubicBezTo>
                    <a:pt x="3" y="12"/>
                    <a:pt x="0" y="9"/>
                    <a:pt x="0" y="6"/>
                  </a:cubicBezTo>
                  <a:cubicBezTo>
                    <a:pt x="0" y="3"/>
                    <a:pt x="3" y="0"/>
                    <a:pt x="6" y="0"/>
                  </a:cubicBezTo>
                  <a:cubicBezTo>
                    <a:pt x="9" y="0"/>
                    <a:pt x="12" y="2"/>
                    <a:pt x="1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iśľïḋè"/>
            <p:cNvSpPr/>
            <p:nvPr/>
          </p:nvSpPr>
          <p:spPr bwMode="auto">
            <a:xfrm>
              <a:off x="4965701" y="2678113"/>
              <a:ext cx="85725" cy="95250"/>
            </a:xfrm>
            <a:custGeom>
              <a:avLst/>
              <a:gdLst>
                <a:gd name="T0" fmla="*/ 30 w 30"/>
                <a:gd name="T1" fmla="*/ 16 h 33"/>
                <a:gd name="T2" fmla="*/ 16 w 30"/>
                <a:gd name="T3" fmla="*/ 32 h 33"/>
                <a:gd name="T4" fmla="*/ 0 w 30"/>
                <a:gd name="T5" fmla="*/ 17 h 33"/>
                <a:gd name="T6" fmla="*/ 14 w 30"/>
                <a:gd name="T7" fmla="*/ 0 h 33"/>
                <a:gd name="T8" fmla="*/ 30 w 30"/>
                <a:gd name="T9" fmla="*/ 16 h 33"/>
              </a:gdLst>
              <a:ahLst/>
              <a:cxnLst>
                <a:cxn ang="0">
                  <a:pos x="T0" y="T1"/>
                </a:cxn>
                <a:cxn ang="0">
                  <a:pos x="T2" y="T3"/>
                </a:cxn>
                <a:cxn ang="0">
                  <a:pos x="T4" y="T5"/>
                </a:cxn>
                <a:cxn ang="0">
                  <a:pos x="T6" y="T7"/>
                </a:cxn>
                <a:cxn ang="0">
                  <a:pos x="T8" y="T9"/>
                </a:cxn>
              </a:cxnLst>
              <a:rect l="0" t="0" r="r" b="b"/>
              <a:pathLst>
                <a:path w="30" h="33">
                  <a:moveTo>
                    <a:pt x="30" y="16"/>
                  </a:moveTo>
                  <a:cubicBezTo>
                    <a:pt x="30" y="25"/>
                    <a:pt x="24" y="32"/>
                    <a:pt x="16" y="32"/>
                  </a:cubicBezTo>
                  <a:cubicBezTo>
                    <a:pt x="7" y="33"/>
                    <a:pt x="0" y="26"/>
                    <a:pt x="0" y="17"/>
                  </a:cubicBezTo>
                  <a:cubicBezTo>
                    <a:pt x="0" y="8"/>
                    <a:pt x="6" y="1"/>
                    <a:pt x="14" y="0"/>
                  </a:cubicBezTo>
                  <a:cubicBezTo>
                    <a:pt x="22" y="0"/>
                    <a:pt x="29" y="7"/>
                    <a:pt x="30" y="16"/>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îŝḷîḍe"/>
            <p:cNvSpPr/>
            <p:nvPr/>
          </p:nvSpPr>
          <p:spPr bwMode="auto">
            <a:xfrm>
              <a:off x="4962526" y="2667001"/>
              <a:ext cx="88900" cy="95250"/>
            </a:xfrm>
            <a:custGeom>
              <a:avLst/>
              <a:gdLst>
                <a:gd name="T0" fmla="*/ 30 w 31"/>
                <a:gd name="T1" fmla="*/ 16 h 33"/>
                <a:gd name="T2" fmla="*/ 16 w 31"/>
                <a:gd name="T3" fmla="*/ 33 h 33"/>
                <a:gd name="T4" fmla="*/ 1 w 31"/>
                <a:gd name="T5" fmla="*/ 17 h 33"/>
                <a:gd name="T6" fmla="*/ 15 w 31"/>
                <a:gd name="T7" fmla="*/ 1 h 33"/>
                <a:gd name="T8" fmla="*/ 30 w 31"/>
                <a:gd name="T9" fmla="*/ 16 h 33"/>
              </a:gdLst>
              <a:ahLst/>
              <a:cxnLst>
                <a:cxn ang="0">
                  <a:pos x="T0" y="T1"/>
                </a:cxn>
                <a:cxn ang="0">
                  <a:pos x="T2" y="T3"/>
                </a:cxn>
                <a:cxn ang="0">
                  <a:pos x="T4" y="T5"/>
                </a:cxn>
                <a:cxn ang="0">
                  <a:pos x="T6" y="T7"/>
                </a:cxn>
                <a:cxn ang="0">
                  <a:pos x="T8" y="T9"/>
                </a:cxn>
              </a:cxnLst>
              <a:rect l="0" t="0" r="r" b="b"/>
              <a:pathLst>
                <a:path w="31" h="33">
                  <a:moveTo>
                    <a:pt x="30" y="16"/>
                  </a:moveTo>
                  <a:cubicBezTo>
                    <a:pt x="31" y="25"/>
                    <a:pt x="25" y="32"/>
                    <a:pt x="16" y="33"/>
                  </a:cubicBezTo>
                  <a:cubicBezTo>
                    <a:pt x="8" y="33"/>
                    <a:pt x="1" y="26"/>
                    <a:pt x="1" y="17"/>
                  </a:cubicBezTo>
                  <a:cubicBezTo>
                    <a:pt x="0" y="8"/>
                    <a:pt x="7" y="1"/>
                    <a:pt x="15" y="1"/>
                  </a:cubicBezTo>
                  <a:cubicBezTo>
                    <a:pt x="23" y="0"/>
                    <a:pt x="30" y="7"/>
                    <a:pt x="30" y="1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íṧļiḓê"/>
            <p:cNvSpPr/>
            <p:nvPr/>
          </p:nvSpPr>
          <p:spPr bwMode="auto">
            <a:xfrm>
              <a:off x="4999038" y="2684463"/>
              <a:ext cx="34925" cy="34925"/>
            </a:xfrm>
            <a:custGeom>
              <a:avLst/>
              <a:gdLst>
                <a:gd name="T0" fmla="*/ 12 w 12"/>
                <a:gd name="T1" fmla="*/ 6 h 12"/>
                <a:gd name="T2" fmla="*/ 6 w 12"/>
                <a:gd name="T3" fmla="*/ 12 h 12"/>
                <a:gd name="T4" fmla="*/ 0 w 12"/>
                <a:gd name="T5" fmla="*/ 6 h 12"/>
                <a:gd name="T6" fmla="*/ 6 w 12"/>
                <a:gd name="T7" fmla="*/ 0 h 12"/>
                <a:gd name="T8" fmla="*/ 12 w 12"/>
                <a:gd name="T9" fmla="*/ 6 h 12"/>
              </a:gdLst>
              <a:ahLst/>
              <a:cxnLst>
                <a:cxn ang="0">
                  <a:pos x="T0" y="T1"/>
                </a:cxn>
                <a:cxn ang="0">
                  <a:pos x="T2" y="T3"/>
                </a:cxn>
                <a:cxn ang="0">
                  <a:pos x="T4" y="T5"/>
                </a:cxn>
                <a:cxn ang="0">
                  <a:pos x="T6" y="T7"/>
                </a:cxn>
                <a:cxn ang="0">
                  <a:pos x="T8" y="T9"/>
                </a:cxn>
              </a:cxnLst>
              <a:rect l="0" t="0" r="r" b="b"/>
              <a:pathLst>
                <a:path w="12" h="12">
                  <a:moveTo>
                    <a:pt x="12" y="6"/>
                  </a:moveTo>
                  <a:cubicBezTo>
                    <a:pt x="12" y="9"/>
                    <a:pt x="10" y="12"/>
                    <a:pt x="6" y="12"/>
                  </a:cubicBezTo>
                  <a:cubicBezTo>
                    <a:pt x="3" y="12"/>
                    <a:pt x="0" y="10"/>
                    <a:pt x="0" y="6"/>
                  </a:cubicBezTo>
                  <a:cubicBezTo>
                    <a:pt x="0" y="3"/>
                    <a:pt x="3" y="0"/>
                    <a:pt x="6" y="0"/>
                  </a:cubicBezTo>
                  <a:cubicBezTo>
                    <a:pt x="9" y="0"/>
                    <a:pt x="12" y="3"/>
                    <a:pt x="12"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îṣľiḋé"/>
            <p:cNvSpPr/>
            <p:nvPr/>
          </p:nvSpPr>
          <p:spPr bwMode="auto">
            <a:xfrm>
              <a:off x="4841876" y="2687638"/>
              <a:ext cx="114300" cy="169863"/>
            </a:xfrm>
            <a:custGeom>
              <a:avLst/>
              <a:gdLst>
                <a:gd name="T0" fmla="*/ 20 w 40"/>
                <a:gd name="T1" fmla="*/ 2 h 59"/>
                <a:gd name="T2" fmla="*/ 22 w 40"/>
                <a:gd name="T3" fmla="*/ 21 h 59"/>
                <a:gd name="T4" fmla="*/ 8 w 40"/>
                <a:gd name="T5" fmla="*/ 39 h 59"/>
                <a:gd name="T6" fmla="*/ 11 w 40"/>
                <a:gd name="T7" fmla="*/ 0 h 59"/>
                <a:gd name="T8" fmla="*/ 20 w 40"/>
                <a:gd name="T9" fmla="*/ 2 h 59"/>
              </a:gdLst>
              <a:ahLst/>
              <a:cxnLst>
                <a:cxn ang="0">
                  <a:pos x="T0" y="T1"/>
                </a:cxn>
                <a:cxn ang="0">
                  <a:pos x="T2" y="T3"/>
                </a:cxn>
                <a:cxn ang="0">
                  <a:pos x="T4" y="T5"/>
                </a:cxn>
                <a:cxn ang="0">
                  <a:pos x="T6" y="T7"/>
                </a:cxn>
                <a:cxn ang="0">
                  <a:pos x="T8" y="T9"/>
                </a:cxn>
              </a:cxnLst>
              <a:rect l="0" t="0" r="r" b="b"/>
              <a:pathLst>
                <a:path w="40" h="59">
                  <a:moveTo>
                    <a:pt x="20" y="2"/>
                  </a:moveTo>
                  <a:cubicBezTo>
                    <a:pt x="20" y="2"/>
                    <a:pt x="13" y="20"/>
                    <a:pt x="22" y="21"/>
                  </a:cubicBezTo>
                  <a:cubicBezTo>
                    <a:pt x="40" y="22"/>
                    <a:pt x="31" y="59"/>
                    <a:pt x="8" y="39"/>
                  </a:cubicBezTo>
                  <a:cubicBezTo>
                    <a:pt x="0" y="31"/>
                    <a:pt x="11" y="0"/>
                    <a:pt x="11" y="0"/>
                  </a:cubicBezTo>
                  <a:lnTo>
                    <a:pt x="20" y="2"/>
                  </a:lnTo>
                  <a:close/>
                </a:path>
              </a:pathLst>
            </a:custGeom>
            <a:solidFill>
              <a:srgbClr val="F484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ís1ïḍe"/>
            <p:cNvSpPr/>
            <p:nvPr/>
          </p:nvSpPr>
          <p:spPr bwMode="auto">
            <a:xfrm>
              <a:off x="4743451" y="2819401"/>
              <a:ext cx="192088" cy="134938"/>
            </a:xfrm>
            <a:custGeom>
              <a:avLst/>
              <a:gdLst>
                <a:gd name="T0" fmla="*/ 67 w 67"/>
                <a:gd name="T1" fmla="*/ 15 h 47"/>
                <a:gd name="T2" fmla="*/ 14 w 67"/>
                <a:gd name="T3" fmla="*/ 0 h 47"/>
                <a:gd name="T4" fmla="*/ 39 w 67"/>
                <a:gd name="T5" fmla="*/ 44 h 47"/>
                <a:gd name="T6" fmla="*/ 67 w 67"/>
                <a:gd name="T7" fmla="*/ 15 h 47"/>
              </a:gdLst>
              <a:ahLst/>
              <a:cxnLst>
                <a:cxn ang="0">
                  <a:pos x="T0" y="T1"/>
                </a:cxn>
                <a:cxn ang="0">
                  <a:pos x="T2" y="T3"/>
                </a:cxn>
                <a:cxn ang="0">
                  <a:pos x="T4" y="T5"/>
                </a:cxn>
                <a:cxn ang="0">
                  <a:pos x="T6" y="T7"/>
                </a:cxn>
              </a:cxnLst>
              <a:rect l="0" t="0" r="r" b="b"/>
              <a:pathLst>
                <a:path w="67" h="47">
                  <a:moveTo>
                    <a:pt x="67" y="15"/>
                  </a:moveTo>
                  <a:cubicBezTo>
                    <a:pt x="67" y="15"/>
                    <a:pt x="31" y="21"/>
                    <a:pt x="14" y="0"/>
                  </a:cubicBezTo>
                  <a:cubicBezTo>
                    <a:pt x="14" y="0"/>
                    <a:pt x="0" y="39"/>
                    <a:pt x="39" y="44"/>
                  </a:cubicBezTo>
                  <a:cubicBezTo>
                    <a:pt x="63" y="47"/>
                    <a:pt x="67" y="15"/>
                    <a:pt x="67" y="15"/>
                  </a:cubicBezTo>
                  <a:close/>
                </a:path>
              </a:pathLst>
            </a:custGeom>
            <a:solidFill>
              <a:srgbClr val="B431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îšḷiḍé"/>
            <p:cNvSpPr/>
            <p:nvPr/>
          </p:nvSpPr>
          <p:spPr bwMode="auto">
            <a:xfrm>
              <a:off x="4778376" y="2857501"/>
              <a:ext cx="123825" cy="92075"/>
            </a:xfrm>
            <a:custGeom>
              <a:avLst/>
              <a:gdLst>
                <a:gd name="T0" fmla="*/ 43 w 43"/>
                <a:gd name="T1" fmla="*/ 26 h 32"/>
                <a:gd name="T2" fmla="*/ 27 w 43"/>
                <a:gd name="T3" fmla="*/ 31 h 32"/>
                <a:gd name="T4" fmla="*/ 8 w 43"/>
                <a:gd name="T5" fmla="*/ 23 h 32"/>
                <a:gd name="T6" fmla="*/ 5 w 43"/>
                <a:gd name="T7" fmla="*/ 20 h 32"/>
                <a:gd name="T8" fmla="*/ 5 w 43"/>
                <a:gd name="T9" fmla="*/ 19 h 32"/>
                <a:gd name="T10" fmla="*/ 4 w 43"/>
                <a:gd name="T11" fmla="*/ 19 h 32"/>
                <a:gd name="T12" fmla="*/ 0 w 43"/>
                <a:gd name="T13" fmla="*/ 6 h 32"/>
                <a:gd name="T14" fmla="*/ 43 w 43"/>
                <a:gd name="T15" fmla="*/ 2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2">
                  <a:moveTo>
                    <a:pt x="43" y="26"/>
                  </a:moveTo>
                  <a:cubicBezTo>
                    <a:pt x="39" y="30"/>
                    <a:pt x="34" y="32"/>
                    <a:pt x="27" y="31"/>
                  </a:cubicBezTo>
                  <a:cubicBezTo>
                    <a:pt x="18" y="30"/>
                    <a:pt x="12" y="27"/>
                    <a:pt x="8" y="23"/>
                  </a:cubicBezTo>
                  <a:cubicBezTo>
                    <a:pt x="7" y="22"/>
                    <a:pt x="6" y="21"/>
                    <a:pt x="5" y="20"/>
                  </a:cubicBezTo>
                  <a:cubicBezTo>
                    <a:pt x="5" y="20"/>
                    <a:pt x="5" y="19"/>
                    <a:pt x="5" y="19"/>
                  </a:cubicBezTo>
                  <a:cubicBezTo>
                    <a:pt x="5" y="19"/>
                    <a:pt x="5" y="19"/>
                    <a:pt x="4" y="19"/>
                  </a:cubicBezTo>
                  <a:cubicBezTo>
                    <a:pt x="2" y="15"/>
                    <a:pt x="0" y="10"/>
                    <a:pt x="0" y="6"/>
                  </a:cubicBezTo>
                  <a:cubicBezTo>
                    <a:pt x="22" y="0"/>
                    <a:pt x="37" y="17"/>
                    <a:pt x="43" y="26"/>
                  </a:cubicBezTo>
                  <a:close/>
                </a:path>
              </a:pathLst>
            </a:custGeom>
            <a:solidFill>
              <a:srgbClr val="F057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ïsľïḍé"/>
            <p:cNvSpPr/>
            <p:nvPr/>
          </p:nvSpPr>
          <p:spPr bwMode="auto">
            <a:xfrm>
              <a:off x="4797426" y="2833688"/>
              <a:ext cx="138113" cy="55563"/>
            </a:xfrm>
            <a:custGeom>
              <a:avLst/>
              <a:gdLst>
                <a:gd name="T0" fmla="*/ 48 w 48"/>
                <a:gd name="T1" fmla="*/ 10 h 19"/>
                <a:gd name="T2" fmla="*/ 48 w 48"/>
                <a:gd name="T3" fmla="*/ 10 h 19"/>
                <a:gd name="T4" fmla="*/ 48 w 48"/>
                <a:gd name="T5" fmla="*/ 11 h 19"/>
                <a:gd name="T6" fmla="*/ 30 w 48"/>
                <a:gd name="T7" fmla="*/ 19 h 19"/>
                <a:gd name="T8" fmla="*/ 14 w 48"/>
                <a:gd name="T9" fmla="*/ 15 h 19"/>
                <a:gd name="T10" fmla="*/ 5 w 48"/>
                <a:gd name="T11" fmla="*/ 10 h 19"/>
                <a:gd name="T12" fmla="*/ 0 w 48"/>
                <a:gd name="T13" fmla="*/ 0 h 19"/>
                <a:gd name="T14" fmla="*/ 48 w 48"/>
                <a:gd name="T15" fmla="*/ 1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9">
                  <a:moveTo>
                    <a:pt x="48" y="10"/>
                  </a:moveTo>
                  <a:cubicBezTo>
                    <a:pt x="48" y="10"/>
                    <a:pt x="48" y="10"/>
                    <a:pt x="48" y="10"/>
                  </a:cubicBezTo>
                  <a:cubicBezTo>
                    <a:pt x="48" y="10"/>
                    <a:pt x="48" y="10"/>
                    <a:pt x="48" y="11"/>
                  </a:cubicBezTo>
                  <a:cubicBezTo>
                    <a:pt x="45" y="12"/>
                    <a:pt x="38" y="19"/>
                    <a:pt x="30" y="19"/>
                  </a:cubicBezTo>
                  <a:cubicBezTo>
                    <a:pt x="24" y="19"/>
                    <a:pt x="19" y="17"/>
                    <a:pt x="14" y="15"/>
                  </a:cubicBezTo>
                  <a:cubicBezTo>
                    <a:pt x="11" y="13"/>
                    <a:pt x="7" y="12"/>
                    <a:pt x="5" y="10"/>
                  </a:cubicBezTo>
                  <a:cubicBezTo>
                    <a:pt x="3" y="8"/>
                    <a:pt x="1" y="3"/>
                    <a:pt x="0" y="0"/>
                  </a:cubicBezTo>
                  <a:cubicBezTo>
                    <a:pt x="19" y="15"/>
                    <a:pt x="48" y="10"/>
                    <a:pt x="48"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ïṡ1ïḓé"/>
            <p:cNvSpPr/>
            <p:nvPr/>
          </p:nvSpPr>
          <p:spPr bwMode="auto">
            <a:xfrm>
              <a:off x="4760913" y="2814638"/>
              <a:ext cx="180975" cy="138113"/>
            </a:xfrm>
            <a:custGeom>
              <a:avLst/>
              <a:gdLst>
                <a:gd name="T0" fmla="*/ 32 w 63"/>
                <a:gd name="T1" fmla="*/ 48 h 48"/>
                <a:gd name="T2" fmla="*/ 8 w 63"/>
                <a:gd name="T3" fmla="*/ 34 h 48"/>
                <a:gd name="T4" fmla="*/ 7 w 63"/>
                <a:gd name="T5" fmla="*/ 2 h 48"/>
                <a:gd name="T6" fmla="*/ 8 w 63"/>
                <a:gd name="T7" fmla="*/ 1 h 48"/>
                <a:gd name="T8" fmla="*/ 10 w 63"/>
                <a:gd name="T9" fmla="*/ 1 h 48"/>
                <a:gd name="T10" fmla="*/ 61 w 63"/>
                <a:gd name="T11" fmla="*/ 15 h 48"/>
                <a:gd name="T12" fmla="*/ 63 w 63"/>
                <a:gd name="T13" fmla="*/ 16 h 48"/>
                <a:gd name="T14" fmla="*/ 63 w 63"/>
                <a:gd name="T15" fmla="*/ 17 h 48"/>
                <a:gd name="T16" fmla="*/ 36 w 63"/>
                <a:gd name="T17" fmla="*/ 48 h 48"/>
                <a:gd name="T18" fmla="*/ 32 w 63"/>
                <a:gd name="T19" fmla="*/ 48 h 48"/>
                <a:gd name="T20" fmla="*/ 9 w 63"/>
                <a:gd name="T21" fmla="*/ 6 h 48"/>
                <a:gd name="T22" fmla="*/ 11 w 63"/>
                <a:gd name="T23" fmla="*/ 32 h 48"/>
                <a:gd name="T24" fmla="*/ 33 w 63"/>
                <a:gd name="T25" fmla="*/ 44 h 48"/>
                <a:gd name="T26" fmla="*/ 59 w 63"/>
                <a:gd name="T27" fmla="*/ 19 h 48"/>
                <a:gd name="T28" fmla="*/ 9 w 63"/>
                <a:gd name="T29"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48">
                  <a:moveTo>
                    <a:pt x="32" y="48"/>
                  </a:moveTo>
                  <a:cubicBezTo>
                    <a:pt x="21" y="46"/>
                    <a:pt x="13" y="42"/>
                    <a:pt x="8" y="34"/>
                  </a:cubicBezTo>
                  <a:cubicBezTo>
                    <a:pt x="0" y="21"/>
                    <a:pt x="6" y="3"/>
                    <a:pt x="7" y="2"/>
                  </a:cubicBezTo>
                  <a:cubicBezTo>
                    <a:pt x="7" y="1"/>
                    <a:pt x="7" y="1"/>
                    <a:pt x="8" y="1"/>
                  </a:cubicBezTo>
                  <a:cubicBezTo>
                    <a:pt x="9" y="0"/>
                    <a:pt x="9" y="1"/>
                    <a:pt x="10" y="1"/>
                  </a:cubicBezTo>
                  <a:cubicBezTo>
                    <a:pt x="26" y="21"/>
                    <a:pt x="61" y="15"/>
                    <a:pt x="61" y="15"/>
                  </a:cubicBezTo>
                  <a:cubicBezTo>
                    <a:pt x="62" y="15"/>
                    <a:pt x="62" y="15"/>
                    <a:pt x="63" y="16"/>
                  </a:cubicBezTo>
                  <a:cubicBezTo>
                    <a:pt x="63" y="16"/>
                    <a:pt x="63" y="17"/>
                    <a:pt x="63" y="17"/>
                  </a:cubicBezTo>
                  <a:cubicBezTo>
                    <a:pt x="63" y="18"/>
                    <a:pt x="59" y="48"/>
                    <a:pt x="36" y="48"/>
                  </a:cubicBezTo>
                  <a:cubicBezTo>
                    <a:pt x="35" y="48"/>
                    <a:pt x="34" y="48"/>
                    <a:pt x="32" y="48"/>
                  </a:cubicBezTo>
                  <a:close/>
                  <a:moveTo>
                    <a:pt x="9" y="6"/>
                  </a:moveTo>
                  <a:cubicBezTo>
                    <a:pt x="8" y="12"/>
                    <a:pt x="6" y="23"/>
                    <a:pt x="11" y="32"/>
                  </a:cubicBezTo>
                  <a:cubicBezTo>
                    <a:pt x="15" y="39"/>
                    <a:pt x="23" y="43"/>
                    <a:pt x="33" y="44"/>
                  </a:cubicBezTo>
                  <a:cubicBezTo>
                    <a:pt x="51" y="46"/>
                    <a:pt x="57" y="26"/>
                    <a:pt x="59" y="19"/>
                  </a:cubicBezTo>
                  <a:cubicBezTo>
                    <a:pt x="50" y="20"/>
                    <a:pt x="25" y="22"/>
                    <a:pt x="9" y="6"/>
                  </a:cubicBezTo>
                  <a:close/>
                </a:path>
              </a:pathLst>
            </a:custGeom>
            <a:solidFill>
              <a:srgbClr val="F05B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îšļïḑe"/>
            <p:cNvSpPr/>
            <p:nvPr/>
          </p:nvSpPr>
          <p:spPr bwMode="auto">
            <a:xfrm>
              <a:off x="4945063" y="2617788"/>
              <a:ext cx="117475" cy="34925"/>
            </a:xfrm>
            <a:custGeom>
              <a:avLst/>
              <a:gdLst>
                <a:gd name="T0" fmla="*/ 41 w 41"/>
                <a:gd name="T1" fmla="*/ 12 h 12"/>
                <a:gd name="T2" fmla="*/ 40 w 41"/>
                <a:gd name="T3" fmla="*/ 10 h 12"/>
                <a:gd name="T4" fmla="*/ 38 w 41"/>
                <a:gd name="T5" fmla="*/ 9 h 12"/>
                <a:gd name="T6" fmla="*/ 36 w 41"/>
                <a:gd name="T7" fmla="*/ 7 h 12"/>
                <a:gd name="T8" fmla="*/ 33 w 41"/>
                <a:gd name="T9" fmla="*/ 5 h 12"/>
                <a:gd name="T10" fmla="*/ 30 w 41"/>
                <a:gd name="T11" fmla="*/ 3 h 12"/>
                <a:gd name="T12" fmla="*/ 26 w 41"/>
                <a:gd name="T13" fmla="*/ 1 h 12"/>
                <a:gd name="T14" fmla="*/ 22 w 41"/>
                <a:gd name="T15" fmla="*/ 0 h 12"/>
                <a:gd name="T16" fmla="*/ 18 w 41"/>
                <a:gd name="T17" fmla="*/ 0 h 12"/>
                <a:gd name="T18" fmla="*/ 13 w 41"/>
                <a:gd name="T19" fmla="*/ 0 h 12"/>
                <a:gd name="T20" fmla="*/ 10 w 41"/>
                <a:gd name="T21" fmla="*/ 0 h 12"/>
                <a:gd name="T22" fmla="*/ 6 w 41"/>
                <a:gd name="T23" fmla="*/ 1 h 12"/>
                <a:gd name="T24" fmla="*/ 4 w 41"/>
                <a:gd name="T25" fmla="*/ 1 h 12"/>
                <a:gd name="T26" fmla="*/ 1 w 41"/>
                <a:gd name="T27" fmla="*/ 2 h 12"/>
                <a:gd name="T28" fmla="*/ 0 w 41"/>
                <a:gd name="T29" fmla="*/ 3 h 12"/>
                <a:gd name="T30" fmla="*/ 2 w 41"/>
                <a:gd name="T31" fmla="*/ 3 h 12"/>
                <a:gd name="T32" fmla="*/ 4 w 41"/>
                <a:gd name="T33" fmla="*/ 3 h 12"/>
                <a:gd name="T34" fmla="*/ 7 w 41"/>
                <a:gd name="T35" fmla="*/ 3 h 12"/>
                <a:gd name="T36" fmla="*/ 10 w 41"/>
                <a:gd name="T37" fmla="*/ 4 h 12"/>
                <a:gd name="T38" fmla="*/ 13 w 41"/>
                <a:gd name="T39" fmla="*/ 4 h 12"/>
                <a:gd name="T40" fmla="*/ 17 w 41"/>
                <a:gd name="T41" fmla="*/ 4 h 12"/>
                <a:gd name="T42" fmla="*/ 21 w 41"/>
                <a:gd name="T43" fmla="*/ 5 h 12"/>
                <a:gd name="T44" fmla="*/ 23 w 41"/>
                <a:gd name="T45" fmla="*/ 5 h 12"/>
                <a:gd name="T46" fmla="*/ 25 w 41"/>
                <a:gd name="T47" fmla="*/ 6 h 12"/>
                <a:gd name="T48" fmla="*/ 26 w 41"/>
                <a:gd name="T49" fmla="*/ 6 h 12"/>
                <a:gd name="T50" fmla="*/ 28 w 41"/>
                <a:gd name="T51" fmla="*/ 7 h 12"/>
                <a:gd name="T52" fmla="*/ 32 w 41"/>
                <a:gd name="T53" fmla="*/ 8 h 12"/>
                <a:gd name="T54" fmla="*/ 33 w 41"/>
                <a:gd name="T55" fmla="*/ 8 h 12"/>
                <a:gd name="T56" fmla="*/ 35 w 41"/>
                <a:gd name="T57" fmla="*/ 9 h 12"/>
                <a:gd name="T58" fmla="*/ 37 w 41"/>
                <a:gd name="T59" fmla="*/ 10 h 12"/>
                <a:gd name="T60" fmla="*/ 39 w 41"/>
                <a:gd name="T61" fmla="*/ 11 h 12"/>
                <a:gd name="T62" fmla="*/ 40 w 41"/>
                <a:gd name="T63" fmla="*/ 12 h 12"/>
                <a:gd name="T64" fmla="*/ 41 w 41"/>
                <a:gd name="T6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12">
                  <a:moveTo>
                    <a:pt x="41" y="12"/>
                  </a:moveTo>
                  <a:cubicBezTo>
                    <a:pt x="41" y="12"/>
                    <a:pt x="40" y="11"/>
                    <a:pt x="40" y="10"/>
                  </a:cubicBezTo>
                  <a:cubicBezTo>
                    <a:pt x="39" y="10"/>
                    <a:pt x="39" y="9"/>
                    <a:pt x="38" y="9"/>
                  </a:cubicBezTo>
                  <a:cubicBezTo>
                    <a:pt x="38" y="8"/>
                    <a:pt x="37" y="7"/>
                    <a:pt x="36" y="7"/>
                  </a:cubicBezTo>
                  <a:cubicBezTo>
                    <a:pt x="35" y="6"/>
                    <a:pt x="34" y="5"/>
                    <a:pt x="33" y="5"/>
                  </a:cubicBezTo>
                  <a:cubicBezTo>
                    <a:pt x="32" y="4"/>
                    <a:pt x="31" y="3"/>
                    <a:pt x="30" y="3"/>
                  </a:cubicBezTo>
                  <a:cubicBezTo>
                    <a:pt x="29" y="2"/>
                    <a:pt x="27" y="2"/>
                    <a:pt x="26" y="1"/>
                  </a:cubicBezTo>
                  <a:cubicBezTo>
                    <a:pt x="25" y="1"/>
                    <a:pt x="23" y="1"/>
                    <a:pt x="22" y="0"/>
                  </a:cubicBezTo>
                  <a:cubicBezTo>
                    <a:pt x="20" y="0"/>
                    <a:pt x="19" y="0"/>
                    <a:pt x="18" y="0"/>
                  </a:cubicBezTo>
                  <a:cubicBezTo>
                    <a:pt x="16" y="0"/>
                    <a:pt x="15" y="0"/>
                    <a:pt x="13" y="0"/>
                  </a:cubicBezTo>
                  <a:cubicBezTo>
                    <a:pt x="12" y="0"/>
                    <a:pt x="11" y="0"/>
                    <a:pt x="10" y="0"/>
                  </a:cubicBezTo>
                  <a:cubicBezTo>
                    <a:pt x="8" y="0"/>
                    <a:pt x="7" y="0"/>
                    <a:pt x="6" y="1"/>
                  </a:cubicBezTo>
                  <a:cubicBezTo>
                    <a:pt x="5" y="1"/>
                    <a:pt x="4" y="1"/>
                    <a:pt x="4" y="1"/>
                  </a:cubicBezTo>
                  <a:cubicBezTo>
                    <a:pt x="3" y="2"/>
                    <a:pt x="2" y="2"/>
                    <a:pt x="1" y="2"/>
                  </a:cubicBezTo>
                  <a:cubicBezTo>
                    <a:pt x="0" y="3"/>
                    <a:pt x="0" y="3"/>
                    <a:pt x="0" y="3"/>
                  </a:cubicBezTo>
                  <a:cubicBezTo>
                    <a:pt x="0" y="3"/>
                    <a:pt x="0" y="3"/>
                    <a:pt x="2" y="3"/>
                  </a:cubicBezTo>
                  <a:cubicBezTo>
                    <a:pt x="2" y="3"/>
                    <a:pt x="3" y="3"/>
                    <a:pt x="4" y="3"/>
                  </a:cubicBezTo>
                  <a:cubicBezTo>
                    <a:pt x="5" y="3"/>
                    <a:pt x="6" y="3"/>
                    <a:pt x="7" y="3"/>
                  </a:cubicBezTo>
                  <a:cubicBezTo>
                    <a:pt x="8" y="3"/>
                    <a:pt x="9" y="3"/>
                    <a:pt x="10" y="4"/>
                  </a:cubicBezTo>
                  <a:cubicBezTo>
                    <a:pt x="11" y="4"/>
                    <a:pt x="12" y="4"/>
                    <a:pt x="13" y="4"/>
                  </a:cubicBezTo>
                  <a:cubicBezTo>
                    <a:pt x="14" y="4"/>
                    <a:pt x="16" y="4"/>
                    <a:pt x="17" y="4"/>
                  </a:cubicBezTo>
                  <a:cubicBezTo>
                    <a:pt x="18" y="5"/>
                    <a:pt x="20" y="5"/>
                    <a:pt x="21" y="5"/>
                  </a:cubicBezTo>
                  <a:cubicBezTo>
                    <a:pt x="21" y="5"/>
                    <a:pt x="22" y="5"/>
                    <a:pt x="23" y="5"/>
                  </a:cubicBezTo>
                  <a:cubicBezTo>
                    <a:pt x="23" y="6"/>
                    <a:pt x="24" y="6"/>
                    <a:pt x="25" y="6"/>
                  </a:cubicBezTo>
                  <a:cubicBezTo>
                    <a:pt x="25" y="6"/>
                    <a:pt x="26" y="6"/>
                    <a:pt x="26" y="6"/>
                  </a:cubicBezTo>
                  <a:cubicBezTo>
                    <a:pt x="27" y="6"/>
                    <a:pt x="28" y="7"/>
                    <a:pt x="28" y="7"/>
                  </a:cubicBezTo>
                  <a:cubicBezTo>
                    <a:pt x="29" y="7"/>
                    <a:pt x="30" y="8"/>
                    <a:pt x="32" y="8"/>
                  </a:cubicBezTo>
                  <a:cubicBezTo>
                    <a:pt x="32" y="8"/>
                    <a:pt x="33" y="8"/>
                    <a:pt x="33" y="8"/>
                  </a:cubicBezTo>
                  <a:cubicBezTo>
                    <a:pt x="34" y="9"/>
                    <a:pt x="34" y="9"/>
                    <a:pt x="35" y="9"/>
                  </a:cubicBezTo>
                  <a:cubicBezTo>
                    <a:pt x="35" y="9"/>
                    <a:pt x="36" y="10"/>
                    <a:pt x="37" y="10"/>
                  </a:cubicBezTo>
                  <a:cubicBezTo>
                    <a:pt x="38" y="10"/>
                    <a:pt x="38" y="11"/>
                    <a:pt x="39" y="11"/>
                  </a:cubicBezTo>
                  <a:cubicBezTo>
                    <a:pt x="40" y="11"/>
                    <a:pt x="40" y="11"/>
                    <a:pt x="40" y="12"/>
                  </a:cubicBezTo>
                  <a:cubicBezTo>
                    <a:pt x="41" y="12"/>
                    <a:pt x="41" y="12"/>
                    <a:pt x="41" y="1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îs1ïḑe"/>
            <p:cNvSpPr/>
            <p:nvPr/>
          </p:nvSpPr>
          <p:spPr bwMode="auto">
            <a:xfrm>
              <a:off x="4708526" y="2592388"/>
              <a:ext cx="120650" cy="28575"/>
            </a:xfrm>
            <a:custGeom>
              <a:avLst/>
              <a:gdLst>
                <a:gd name="T0" fmla="*/ 0 w 42"/>
                <a:gd name="T1" fmla="*/ 5 h 10"/>
                <a:gd name="T2" fmla="*/ 2 w 42"/>
                <a:gd name="T3" fmla="*/ 4 h 10"/>
                <a:gd name="T4" fmla="*/ 4 w 42"/>
                <a:gd name="T5" fmla="*/ 3 h 10"/>
                <a:gd name="T6" fmla="*/ 7 w 42"/>
                <a:gd name="T7" fmla="*/ 2 h 10"/>
                <a:gd name="T8" fmla="*/ 10 w 42"/>
                <a:gd name="T9" fmla="*/ 1 h 10"/>
                <a:gd name="T10" fmla="*/ 14 w 42"/>
                <a:gd name="T11" fmla="*/ 0 h 10"/>
                <a:gd name="T12" fmla="*/ 18 w 42"/>
                <a:gd name="T13" fmla="*/ 0 h 10"/>
                <a:gd name="T14" fmla="*/ 22 w 42"/>
                <a:gd name="T15" fmla="*/ 0 h 10"/>
                <a:gd name="T16" fmla="*/ 26 w 42"/>
                <a:gd name="T17" fmla="*/ 1 h 10"/>
                <a:gd name="T18" fmla="*/ 30 w 42"/>
                <a:gd name="T19" fmla="*/ 3 h 10"/>
                <a:gd name="T20" fmla="*/ 34 w 42"/>
                <a:gd name="T21" fmla="*/ 4 h 10"/>
                <a:gd name="T22" fmla="*/ 37 w 42"/>
                <a:gd name="T23" fmla="*/ 6 h 10"/>
                <a:gd name="T24" fmla="*/ 39 w 42"/>
                <a:gd name="T25" fmla="*/ 7 h 10"/>
                <a:gd name="T26" fmla="*/ 41 w 42"/>
                <a:gd name="T27" fmla="*/ 9 h 10"/>
                <a:gd name="T28" fmla="*/ 42 w 42"/>
                <a:gd name="T29" fmla="*/ 10 h 10"/>
                <a:gd name="T30" fmla="*/ 40 w 42"/>
                <a:gd name="T31" fmla="*/ 10 h 10"/>
                <a:gd name="T32" fmla="*/ 38 w 42"/>
                <a:gd name="T33" fmla="*/ 9 h 10"/>
                <a:gd name="T34" fmla="*/ 35 w 42"/>
                <a:gd name="T35" fmla="*/ 8 h 10"/>
                <a:gd name="T36" fmla="*/ 32 w 42"/>
                <a:gd name="T37" fmla="*/ 7 h 10"/>
                <a:gd name="T38" fmla="*/ 29 w 42"/>
                <a:gd name="T39" fmla="*/ 7 h 10"/>
                <a:gd name="T40" fmla="*/ 25 w 42"/>
                <a:gd name="T41" fmla="*/ 6 h 10"/>
                <a:gd name="T42" fmla="*/ 21 w 42"/>
                <a:gd name="T43" fmla="*/ 5 h 10"/>
                <a:gd name="T44" fmla="*/ 20 w 42"/>
                <a:gd name="T45" fmla="*/ 5 h 10"/>
                <a:gd name="T46" fmla="*/ 18 w 42"/>
                <a:gd name="T47" fmla="*/ 5 h 10"/>
                <a:gd name="T48" fmla="*/ 16 w 42"/>
                <a:gd name="T49" fmla="*/ 5 h 10"/>
                <a:gd name="T50" fmla="*/ 14 w 42"/>
                <a:gd name="T51" fmla="*/ 4 h 10"/>
                <a:gd name="T52" fmla="*/ 10 w 42"/>
                <a:gd name="T53" fmla="*/ 4 h 10"/>
                <a:gd name="T54" fmla="*/ 9 w 42"/>
                <a:gd name="T55" fmla="*/ 4 h 10"/>
                <a:gd name="T56" fmla="*/ 7 w 42"/>
                <a:gd name="T57" fmla="*/ 4 h 10"/>
                <a:gd name="T58" fmla="*/ 4 w 42"/>
                <a:gd name="T59" fmla="*/ 4 h 10"/>
                <a:gd name="T60" fmla="*/ 2 w 42"/>
                <a:gd name="T61" fmla="*/ 5 h 10"/>
                <a:gd name="T62" fmla="*/ 1 w 42"/>
                <a:gd name="T63" fmla="*/ 5 h 10"/>
                <a:gd name="T64" fmla="*/ 0 w 42"/>
                <a:gd name="T6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0">
                  <a:moveTo>
                    <a:pt x="0" y="5"/>
                  </a:moveTo>
                  <a:cubicBezTo>
                    <a:pt x="0" y="5"/>
                    <a:pt x="1" y="4"/>
                    <a:pt x="2" y="4"/>
                  </a:cubicBezTo>
                  <a:cubicBezTo>
                    <a:pt x="3" y="3"/>
                    <a:pt x="3" y="3"/>
                    <a:pt x="4" y="3"/>
                  </a:cubicBezTo>
                  <a:cubicBezTo>
                    <a:pt x="5" y="2"/>
                    <a:pt x="6" y="2"/>
                    <a:pt x="7" y="2"/>
                  </a:cubicBezTo>
                  <a:cubicBezTo>
                    <a:pt x="8" y="1"/>
                    <a:pt x="9" y="1"/>
                    <a:pt x="10" y="1"/>
                  </a:cubicBezTo>
                  <a:cubicBezTo>
                    <a:pt x="11" y="0"/>
                    <a:pt x="12" y="0"/>
                    <a:pt x="14" y="0"/>
                  </a:cubicBezTo>
                  <a:cubicBezTo>
                    <a:pt x="15" y="0"/>
                    <a:pt x="16" y="0"/>
                    <a:pt x="18" y="0"/>
                  </a:cubicBezTo>
                  <a:cubicBezTo>
                    <a:pt x="19" y="0"/>
                    <a:pt x="21" y="0"/>
                    <a:pt x="22" y="0"/>
                  </a:cubicBezTo>
                  <a:cubicBezTo>
                    <a:pt x="24" y="1"/>
                    <a:pt x="25" y="1"/>
                    <a:pt x="26" y="1"/>
                  </a:cubicBezTo>
                  <a:cubicBezTo>
                    <a:pt x="28" y="2"/>
                    <a:pt x="29" y="2"/>
                    <a:pt x="30" y="3"/>
                  </a:cubicBezTo>
                  <a:cubicBezTo>
                    <a:pt x="31" y="3"/>
                    <a:pt x="33" y="4"/>
                    <a:pt x="34" y="4"/>
                  </a:cubicBezTo>
                  <a:cubicBezTo>
                    <a:pt x="35" y="5"/>
                    <a:pt x="36" y="5"/>
                    <a:pt x="37" y="6"/>
                  </a:cubicBezTo>
                  <a:cubicBezTo>
                    <a:pt x="38" y="6"/>
                    <a:pt x="38" y="7"/>
                    <a:pt x="39" y="7"/>
                  </a:cubicBezTo>
                  <a:cubicBezTo>
                    <a:pt x="40" y="8"/>
                    <a:pt x="40" y="8"/>
                    <a:pt x="41" y="9"/>
                  </a:cubicBezTo>
                  <a:cubicBezTo>
                    <a:pt x="42" y="10"/>
                    <a:pt x="42" y="10"/>
                    <a:pt x="42" y="10"/>
                  </a:cubicBezTo>
                  <a:cubicBezTo>
                    <a:pt x="42" y="10"/>
                    <a:pt x="41" y="10"/>
                    <a:pt x="40" y="10"/>
                  </a:cubicBezTo>
                  <a:cubicBezTo>
                    <a:pt x="40" y="9"/>
                    <a:pt x="39" y="9"/>
                    <a:pt x="38" y="9"/>
                  </a:cubicBezTo>
                  <a:cubicBezTo>
                    <a:pt x="37" y="9"/>
                    <a:pt x="36" y="9"/>
                    <a:pt x="35" y="8"/>
                  </a:cubicBezTo>
                  <a:cubicBezTo>
                    <a:pt x="35" y="8"/>
                    <a:pt x="33" y="8"/>
                    <a:pt x="32" y="7"/>
                  </a:cubicBezTo>
                  <a:cubicBezTo>
                    <a:pt x="31" y="7"/>
                    <a:pt x="30" y="7"/>
                    <a:pt x="29" y="7"/>
                  </a:cubicBezTo>
                  <a:cubicBezTo>
                    <a:pt x="28" y="6"/>
                    <a:pt x="26" y="6"/>
                    <a:pt x="25" y="6"/>
                  </a:cubicBezTo>
                  <a:cubicBezTo>
                    <a:pt x="24" y="6"/>
                    <a:pt x="23" y="5"/>
                    <a:pt x="21" y="5"/>
                  </a:cubicBezTo>
                  <a:cubicBezTo>
                    <a:pt x="21" y="5"/>
                    <a:pt x="20" y="5"/>
                    <a:pt x="20" y="5"/>
                  </a:cubicBezTo>
                  <a:cubicBezTo>
                    <a:pt x="19" y="5"/>
                    <a:pt x="18" y="5"/>
                    <a:pt x="18" y="5"/>
                  </a:cubicBezTo>
                  <a:cubicBezTo>
                    <a:pt x="17" y="5"/>
                    <a:pt x="16" y="5"/>
                    <a:pt x="16" y="5"/>
                  </a:cubicBezTo>
                  <a:cubicBezTo>
                    <a:pt x="15" y="4"/>
                    <a:pt x="15" y="4"/>
                    <a:pt x="14" y="4"/>
                  </a:cubicBezTo>
                  <a:cubicBezTo>
                    <a:pt x="13" y="4"/>
                    <a:pt x="12" y="4"/>
                    <a:pt x="10" y="4"/>
                  </a:cubicBezTo>
                  <a:cubicBezTo>
                    <a:pt x="10" y="4"/>
                    <a:pt x="9" y="4"/>
                    <a:pt x="9" y="4"/>
                  </a:cubicBezTo>
                  <a:cubicBezTo>
                    <a:pt x="8" y="4"/>
                    <a:pt x="8" y="4"/>
                    <a:pt x="7" y="4"/>
                  </a:cubicBezTo>
                  <a:cubicBezTo>
                    <a:pt x="6" y="4"/>
                    <a:pt x="5" y="4"/>
                    <a:pt x="4" y="4"/>
                  </a:cubicBezTo>
                  <a:cubicBezTo>
                    <a:pt x="4" y="5"/>
                    <a:pt x="3" y="5"/>
                    <a:pt x="2" y="5"/>
                  </a:cubicBezTo>
                  <a:cubicBezTo>
                    <a:pt x="2" y="5"/>
                    <a:pt x="1" y="5"/>
                    <a:pt x="1" y="5"/>
                  </a:cubicBezTo>
                  <a:cubicBezTo>
                    <a:pt x="1" y="5"/>
                    <a:pt x="0" y="5"/>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išlïďè"/>
            <p:cNvSpPr/>
            <p:nvPr/>
          </p:nvSpPr>
          <p:spPr bwMode="auto">
            <a:xfrm>
              <a:off x="4579938" y="2578101"/>
              <a:ext cx="1588" cy="80963"/>
            </a:xfrm>
            <a:custGeom>
              <a:avLst/>
              <a:gdLst>
                <a:gd name="T0" fmla="*/ 1 w 1"/>
                <a:gd name="T1" fmla="*/ 28 h 28"/>
                <a:gd name="T2" fmla="*/ 0 w 1"/>
                <a:gd name="T3" fmla="*/ 0 h 28"/>
                <a:gd name="T4" fmla="*/ 1 w 1"/>
                <a:gd name="T5" fmla="*/ 28 h 28"/>
              </a:gdLst>
              <a:ahLst/>
              <a:cxnLst>
                <a:cxn ang="0">
                  <a:pos x="T0" y="T1"/>
                </a:cxn>
                <a:cxn ang="0">
                  <a:pos x="T2" y="T3"/>
                </a:cxn>
                <a:cxn ang="0">
                  <a:pos x="T4" y="T5"/>
                </a:cxn>
              </a:cxnLst>
              <a:rect l="0" t="0" r="r" b="b"/>
              <a:pathLst>
                <a:path w="1" h="28">
                  <a:moveTo>
                    <a:pt x="1" y="28"/>
                  </a:moveTo>
                  <a:cubicBezTo>
                    <a:pt x="1" y="28"/>
                    <a:pt x="0" y="16"/>
                    <a:pt x="0" y="0"/>
                  </a:cubicBezTo>
                  <a:cubicBezTo>
                    <a:pt x="0" y="16"/>
                    <a:pt x="1" y="28"/>
                    <a:pt x="1" y="28"/>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í$ľidé"/>
            <p:cNvSpPr/>
            <p:nvPr/>
          </p:nvSpPr>
          <p:spPr bwMode="auto">
            <a:xfrm>
              <a:off x="4470401" y="2238376"/>
              <a:ext cx="785813" cy="544513"/>
            </a:xfrm>
            <a:custGeom>
              <a:avLst/>
              <a:gdLst>
                <a:gd name="T0" fmla="*/ 42 w 273"/>
                <a:gd name="T1" fmla="*/ 189 h 189"/>
                <a:gd name="T2" fmla="*/ 30 w 273"/>
                <a:gd name="T3" fmla="*/ 138 h 189"/>
                <a:gd name="T4" fmla="*/ 54 w 273"/>
                <a:gd name="T5" fmla="*/ 62 h 189"/>
                <a:gd name="T6" fmla="*/ 172 w 273"/>
                <a:gd name="T7" fmla="*/ 10 h 189"/>
                <a:gd name="T8" fmla="*/ 218 w 273"/>
                <a:gd name="T9" fmla="*/ 107 h 189"/>
                <a:gd name="T10" fmla="*/ 156 w 273"/>
                <a:gd name="T11" fmla="*/ 93 h 189"/>
                <a:gd name="T12" fmla="*/ 174 w 273"/>
                <a:gd name="T13" fmla="*/ 103 h 189"/>
                <a:gd name="T14" fmla="*/ 133 w 273"/>
                <a:gd name="T15" fmla="*/ 121 h 189"/>
                <a:gd name="T16" fmla="*/ 68 w 273"/>
                <a:gd name="T17" fmla="*/ 108 h 189"/>
                <a:gd name="T18" fmla="*/ 63 w 273"/>
                <a:gd name="T19" fmla="*/ 139 h 189"/>
                <a:gd name="T20" fmla="*/ 45 w 273"/>
                <a:gd name="T21" fmla="*/ 173 h 189"/>
                <a:gd name="T22" fmla="*/ 41 w 273"/>
                <a:gd name="T23" fmla="*/ 17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3" h="189">
                  <a:moveTo>
                    <a:pt x="42" y="189"/>
                  </a:moveTo>
                  <a:cubicBezTo>
                    <a:pt x="42" y="189"/>
                    <a:pt x="39" y="167"/>
                    <a:pt x="30" y="138"/>
                  </a:cubicBezTo>
                  <a:cubicBezTo>
                    <a:pt x="0" y="43"/>
                    <a:pt x="54" y="62"/>
                    <a:pt x="54" y="62"/>
                  </a:cubicBezTo>
                  <a:cubicBezTo>
                    <a:pt x="54" y="62"/>
                    <a:pt x="84" y="0"/>
                    <a:pt x="172" y="10"/>
                  </a:cubicBezTo>
                  <a:cubicBezTo>
                    <a:pt x="259" y="21"/>
                    <a:pt x="273" y="95"/>
                    <a:pt x="218" y="107"/>
                  </a:cubicBezTo>
                  <a:cubicBezTo>
                    <a:pt x="190" y="112"/>
                    <a:pt x="156" y="93"/>
                    <a:pt x="156" y="93"/>
                  </a:cubicBezTo>
                  <a:cubicBezTo>
                    <a:pt x="156" y="93"/>
                    <a:pt x="161" y="92"/>
                    <a:pt x="174" y="103"/>
                  </a:cubicBezTo>
                  <a:cubicBezTo>
                    <a:pt x="186" y="114"/>
                    <a:pt x="174" y="119"/>
                    <a:pt x="133" y="121"/>
                  </a:cubicBezTo>
                  <a:cubicBezTo>
                    <a:pt x="92" y="122"/>
                    <a:pt x="68" y="108"/>
                    <a:pt x="68" y="108"/>
                  </a:cubicBezTo>
                  <a:cubicBezTo>
                    <a:pt x="68" y="108"/>
                    <a:pt x="70" y="120"/>
                    <a:pt x="63" y="139"/>
                  </a:cubicBezTo>
                  <a:cubicBezTo>
                    <a:pt x="59" y="151"/>
                    <a:pt x="50" y="165"/>
                    <a:pt x="45" y="173"/>
                  </a:cubicBezTo>
                  <a:cubicBezTo>
                    <a:pt x="42" y="176"/>
                    <a:pt x="41" y="178"/>
                    <a:pt x="41" y="178"/>
                  </a:cubicBezTo>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îṣ1ïdê"/>
            <p:cNvSpPr/>
            <p:nvPr/>
          </p:nvSpPr>
          <p:spPr bwMode="auto">
            <a:xfrm>
              <a:off x="4956176" y="28400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íṩlídé"/>
            <p:cNvSpPr/>
            <p:nvPr/>
          </p:nvSpPr>
          <p:spPr bwMode="auto">
            <a:xfrm>
              <a:off x="4956176" y="28400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îşľîḍe"/>
            <p:cNvSpPr/>
            <p:nvPr/>
          </p:nvSpPr>
          <p:spPr bwMode="auto">
            <a:xfrm>
              <a:off x="4506913" y="2132013"/>
              <a:ext cx="708025" cy="368300"/>
            </a:xfrm>
            <a:custGeom>
              <a:avLst/>
              <a:gdLst>
                <a:gd name="T0" fmla="*/ 0 w 246"/>
                <a:gd name="T1" fmla="*/ 128 h 128"/>
                <a:gd name="T2" fmla="*/ 246 w 246"/>
                <a:gd name="T3" fmla="*/ 128 h 128"/>
                <a:gd name="T4" fmla="*/ 246 w 246"/>
                <a:gd name="T5" fmla="*/ 123 h 128"/>
                <a:gd name="T6" fmla="*/ 211 w 246"/>
                <a:gd name="T7" fmla="*/ 38 h 128"/>
                <a:gd name="T8" fmla="*/ 148 w 246"/>
                <a:gd name="T9" fmla="*/ 3 h 128"/>
                <a:gd name="T10" fmla="*/ 128 w 246"/>
                <a:gd name="T11" fmla="*/ 0 h 128"/>
                <a:gd name="T12" fmla="*/ 107 w 246"/>
                <a:gd name="T13" fmla="*/ 1 h 128"/>
                <a:gd name="T14" fmla="*/ 1 w 246"/>
                <a:gd name="T15" fmla="*/ 116 h 128"/>
                <a:gd name="T16" fmla="*/ 0 w 246"/>
                <a:gd name="T1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6" h="128">
                  <a:moveTo>
                    <a:pt x="0" y="128"/>
                  </a:moveTo>
                  <a:cubicBezTo>
                    <a:pt x="246" y="128"/>
                    <a:pt x="246" y="128"/>
                    <a:pt x="246" y="128"/>
                  </a:cubicBezTo>
                  <a:cubicBezTo>
                    <a:pt x="246" y="123"/>
                    <a:pt x="246" y="123"/>
                    <a:pt x="246" y="123"/>
                  </a:cubicBezTo>
                  <a:cubicBezTo>
                    <a:pt x="246" y="90"/>
                    <a:pt x="233" y="60"/>
                    <a:pt x="211" y="38"/>
                  </a:cubicBezTo>
                  <a:cubicBezTo>
                    <a:pt x="195" y="20"/>
                    <a:pt x="173" y="8"/>
                    <a:pt x="148" y="3"/>
                  </a:cubicBezTo>
                  <a:cubicBezTo>
                    <a:pt x="141" y="1"/>
                    <a:pt x="135" y="0"/>
                    <a:pt x="128" y="0"/>
                  </a:cubicBezTo>
                  <a:cubicBezTo>
                    <a:pt x="121" y="0"/>
                    <a:pt x="114" y="0"/>
                    <a:pt x="107" y="1"/>
                  </a:cubicBezTo>
                  <a:cubicBezTo>
                    <a:pt x="50" y="9"/>
                    <a:pt x="5" y="56"/>
                    <a:pt x="1" y="116"/>
                  </a:cubicBezTo>
                  <a:lnTo>
                    <a:pt x="0" y="128"/>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íSļiḑé"/>
            <p:cNvSpPr/>
            <p:nvPr/>
          </p:nvSpPr>
          <p:spPr bwMode="auto">
            <a:xfrm>
              <a:off x="4602163" y="2486026"/>
              <a:ext cx="895350" cy="74613"/>
            </a:xfrm>
            <a:custGeom>
              <a:avLst/>
              <a:gdLst>
                <a:gd name="T0" fmla="*/ 213 w 311"/>
                <a:gd name="T1" fmla="*/ 0 h 26"/>
                <a:gd name="T2" fmla="*/ 0 w 311"/>
                <a:gd name="T3" fmla="*/ 5 h 26"/>
                <a:gd name="T4" fmla="*/ 187 w 311"/>
                <a:gd name="T5" fmla="*/ 25 h 26"/>
                <a:gd name="T6" fmla="*/ 213 w 311"/>
                <a:gd name="T7" fmla="*/ 0 h 26"/>
              </a:gdLst>
              <a:ahLst/>
              <a:cxnLst>
                <a:cxn ang="0">
                  <a:pos x="T0" y="T1"/>
                </a:cxn>
                <a:cxn ang="0">
                  <a:pos x="T2" y="T3"/>
                </a:cxn>
                <a:cxn ang="0">
                  <a:pos x="T4" y="T5"/>
                </a:cxn>
                <a:cxn ang="0">
                  <a:pos x="T6" y="T7"/>
                </a:cxn>
              </a:cxnLst>
              <a:rect l="0" t="0" r="r" b="b"/>
              <a:pathLst>
                <a:path w="311" h="26">
                  <a:moveTo>
                    <a:pt x="213" y="0"/>
                  </a:moveTo>
                  <a:cubicBezTo>
                    <a:pt x="0" y="5"/>
                    <a:pt x="0" y="5"/>
                    <a:pt x="0" y="5"/>
                  </a:cubicBezTo>
                  <a:cubicBezTo>
                    <a:pt x="0" y="5"/>
                    <a:pt x="125" y="25"/>
                    <a:pt x="187" y="25"/>
                  </a:cubicBezTo>
                  <a:cubicBezTo>
                    <a:pt x="311" y="26"/>
                    <a:pt x="213" y="0"/>
                    <a:pt x="213" y="0"/>
                  </a:cubicBezTo>
                  <a:close/>
                </a:path>
              </a:pathLst>
            </a:custGeom>
            <a:solidFill>
              <a:srgbClr val="AEA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ísľîḍé"/>
            <p:cNvSpPr/>
            <p:nvPr/>
          </p:nvSpPr>
          <p:spPr bwMode="auto">
            <a:xfrm>
              <a:off x="4814888" y="2132013"/>
              <a:ext cx="236538" cy="374650"/>
            </a:xfrm>
            <a:custGeom>
              <a:avLst/>
              <a:gdLst>
                <a:gd name="T0" fmla="*/ 0 w 82"/>
                <a:gd name="T1" fmla="*/ 1 h 130"/>
                <a:gd name="T2" fmla="*/ 30 w 82"/>
                <a:gd name="T3" fmla="*/ 30 h 130"/>
                <a:gd name="T4" fmla="*/ 47 w 82"/>
                <a:gd name="T5" fmla="*/ 128 h 130"/>
                <a:gd name="T6" fmla="*/ 36 w 82"/>
                <a:gd name="T7" fmla="*/ 130 h 130"/>
                <a:gd name="T8" fmla="*/ 47 w 82"/>
                <a:gd name="T9" fmla="*/ 128 h 130"/>
                <a:gd name="T10" fmla="*/ 81 w 82"/>
                <a:gd name="T11" fmla="*/ 123 h 130"/>
                <a:gd name="T12" fmla="*/ 76 w 82"/>
                <a:gd name="T13" fmla="*/ 64 h 130"/>
                <a:gd name="T14" fmla="*/ 41 w 82"/>
                <a:gd name="T15" fmla="*/ 3 h 130"/>
                <a:gd name="T16" fmla="*/ 41 w 82"/>
                <a:gd name="T17" fmla="*/ 3 h 130"/>
                <a:gd name="T18" fmla="*/ 21 w 82"/>
                <a:gd name="T19" fmla="*/ 0 h 130"/>
                <a:gd name="T20" fmla="*/ 0 w 82"/>
                <a:gd name="T21" fmla="*/ 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30">
                  <a:moveTo>
                    <a:pt x="0" y="1"/>
                  </a:moveTo>
                  <a:cubicBezTo>
                    <a:pt x="9" y="3"/>
                    <a:pt x="20" y="12"/>
                    <a:pt x="30" y="30"/>
                  </a:cubicBezTo>
                  <a:cubicBezTo>
                    <a:pt x="51" y="68"/>
                    <a:pt x="47" y="117"/>
                    <a:pt x="47" y="128"/>
                  </a:cubicBezTo>
                  <a:cubicBezTo>
                    <a:pt x="46" y="129"/>
                    <a:pt x="36" y="130"/>
                    <a:pt x="36" y="130"/>
                  </a:cubicBezTo>
                  <a:cubicBezTo>
                    <a:pt x="47" y="128"/>
                    <a:pt x="47" y="128"/>
                    <a:pt x="47" y="128"/>
                  </a:cubicBezTo>
                  <a:cubicBezTo>
                    <a:pt x="81" y="123"/>
                    <a:pt x="81" y="123"/>
                    <a:pt x="81" y="123"/>
                  </a:cubicBezTo>
                  <a:cubicBezTo>
                    <a:pt x="81" y="123"/>
                    <a:pt x="82" y="98"/>
                    <a:pt x="76" y="64"/>
                  </a:cubicBezTo>
                  <a:cubicBezTo>
                    <a:pt x="70" y="30"/>
                    <a:pt x="41" y="3"/>
                    <a:pt x="41" y="3"/>
                  </a:cubicBezTo>
                  <a:cubicBezTo>
                    <a:pt x="41" y="3"/>
                    <a:pt x="41" y="3"/>
                    <a:pt x="41" y="3"/>
                  </a:cubicBezTo>
                  <a:cubicBezTo>
                    <a:pt x="34" y="1"/>
                    <a:pt x="28" y="0"/>
                    <a:pt x="21" y="0"/>
                  </a:cubicBezTo>
                  <a:cubicBezTo>
                    <a:pt x="14" y="0"/>
                    <a:pt x="7" y="0"/>
                    <a:pt x="0" y="1"/>
                  </a:cubicBezTo>
                  <a:close/>
                </a:path>
              </a:pathLst>
            </a:custGeom>
            <a:solidFill>
              <a:srgbClr val="AEA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iṥḷïḋê"/>
            <p:cNvSpPr/>
            <p:nvPr/>
          </p:nvSpPr>
          <p:spPr bwMode="auto">
            <a:xfrm>
              <a:off x="4294188" y="4883151"/>
              <a:ext cx="538163" cy="889000"/>
            </a:xfrm>
            <a:custGeom>
              <a:avLst/>
              <a:gdLst>
                <a:gd name="T0" fmla="*/ 187 w 187"/>
                <a:gd name="T1" fmla="*/ 0 h 309"/>
                <a:gd name="T2" fmla="*/ 55 w 187"/>
                <a:gd name="T3" fmla="*/ 0 h 309"/>
                <a:gd name="T4" fmla="*/ 84 w 187"/>
                <a:gd name="T5" fmla="*/ 230 h 309"/>
                <a:gd name="T6" fmla="*/ 49 w 187"/>
                <a:gd name="T7" fmla="*/ 240 h 309"/>
                <a:gd name="T8" fmla="*/ 0 w 187"/>
                <a:gd name="T9" fmla="*/ 309 h 309"/>
                <a:gd name="T10" fmla="*/ 0 w 187"/>
                <a:gd name="T11" fmla="*/ 309 h 309"/>
                <a:gd name="T12" fmla="*/ 172 w 187"/>
                <a:gd name="T13" fmla="*/ 309 h 309"/>
                <a:gd name="T14" fmla="*/ 187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187" y="0"/>
                  </a:moveTo>
                  <a:cubicBezTo>
                    <a:pt x="55" y="0"/>
                    <a:pt x="55" y="0"/>
                    <a:pt x="55" y="0"/>
                  </a:cubicBezTo>
                  <a:cubicBezTo>
                    <a:pt x="84" y="230"/>
                    <a:pt x="84" y="230"/>
                    <a:pt x="84" y="230"/>
                  </a:cubicBezTo>
                  <a:cubicBezTo>
                    <a:pt x="49" y="240"/>
                    <a:pt x="49" y="240"/>
                    <a:pt x="49" y="240"/>
                  </a:cubicBezTo>
                  <a:cubicBezTo>
                    <a:pt x="20" y="249"/>
                    <a:pt x="0" y="277"/>
                    <a:pt x="0" y="309"/>
                  </a:cubicBezTo>
                  <a:cubicBezTo>
                    <a:pt x="0" y="309"/>
                    <a:pt x="0" y="309"/>
                    <a:pt x="0" y="309"/>
                  </a:cubicBezTo>
                  <a:cubicBezTo>
                    <a:pt x="172" y="309"/>
                    <a:pt x="172" y="309"/>
                    <a:pt x="172" y="309"/>
                  </a:cubicBezTo>
                  <a:lnTo>
                    <a:pt x="187"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ïš1íḍe"/>
            <p:cNvSpPr/>
            <p:nvPr/>
          </p:nvSpPr>
          <p:spPr bwMode="auto">
            <a:xfrm>
              <a:off x="4676776" y="4883151"/>
              <a:ext cx="155575" cy="889000"/>
            </a:xfrm>
            <a:custGeom>
              <a:avLst/>
              <a:gdLst>
                <a:gd name="T0" fmla="*/ 0 w 98"/>
                <a:gd name="T1" fmla="*/ 0 h 560"/>
                <a:gd name="T2" fmla="*/ 0 w 98"/>
                <a:gd name="T3" fmla="*/ 560 h 560"/>
                <a:gd name="T4" fmla="*/ 71 w 98"/>
                <a:gd name="T5" fmla="*/ 560 h 560"/>
                <a:gd name="T6" fmla="*/ 98 w 98"/>
                <a:gd name="T7" fmla="*/ 0 h 560"/>
                <a:gd name="T8" fmla="*/ 0 w 98"/>
                <a:gd name="T9" fmla="*/ 0 h 560"/>
              </a:gdLst>
              <a:ahLst/>
              <a:cxnLst>
                <a:cxn ang="0">
                  <a:pos x="T0" y="T1"/>
                </a:cxn>
                <a:cxn ang="0">
                  <a:pos x="T2" y="T3"/>
                </a:cxn>
                <a:cxn ang="0">
                  <a:pos x="T4" y="T5"/>
                </a:cxn>
                <a:cxn ang="0">
                  <a:pos x="T6" y="T7"/>
                </a:cxn>
                <a:cxn ang="0">
                  <a:pos x="T8" y="T9"/>
                </a:cxn>
              </a:cxnLst>
              <a:rect l="0" t="0" r="r" b="b"/>
              <a:pathLst>
                <a:path w="98" h="560">
                  <a:moveTo>
                    <a:pt x="0" y="0"/>
                  </a:moveTo>
                  <a:lnTo>
                    <a:pt x="0" y="560"/>
                  </a:lnTo>
                  <a:lnTo>
                    <a:pt x="71" y="560"/>
                  </a:lnTo>
                  <a:lnTo>
                    <a:pt x="98" y="0"/>
                  </a:lnTo>
                  <a:lnTo>
                    <a:pt x="0"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ïṧḷîḋê"/>
            <p:cNvSpPr/>
            <p:nvPr/>
          </p:nvSpPr>
          <p:spPr bwMode="auto">
            <a:xfrm>
              <a:off x="4892676" y="4883151"/>
              <a:ext cx="538163" cy="889000"/>
            </a:xfrm>
            <a:custGeom>
              <a:avLst/>
              <a:gdLst>
                <a:gd name="T0" fmla="*/ 0 w 187"/>
                <a:gd name="T1" fmla="*/ 0 h 309"/>
                <a:gd name="T2" fmla="*/ 132 w 187"/>
                <a:gd name="T3" fmla="*/ 0 h 309"/>
                <a:gd name="T4" fmla="*/ 103 w 187"/>
                <a:gd name="T5" fmla="*/ 230 h 309"/>
                <a:gd name="T6" fmla="*/ 138 w 187"/>
                <a:gd name="T7" fmla="*/ 240 h 309"/>
                <a:gd name="T8" fmla="*/ 187 w 187"/>
                <a:gd name="T9" fmla="*/ 309 h 309"/>
                <a:gd name="T10" fmla="*/ 187 w 187"/>
                <a:gd name="T11" fmla="*/ 309 h 309"/>
                <a:gd name="T12" fmla="*/ 15 w 187"/>
                <a:gd name="T13" fmla="*/ 309 h 309"/>
                <a:gd name="T14" fmla="*/ 0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0" y="0"/>
                  </a:moveTo>
                  <a:cubicBezTo>
                    <a:pt x="132" y="0"/>
                    <a:pt x="132" y="0"/>
                    <a:pt x="132" y="0"/>
                  </a:cubicBezTo>
                  <a:cubicBezTo>
                    <a:pt x="103" y="230"/>
                    <a:pt x="103" y="230"/>
                    <a:pt x="103" y="230"/>
                  </a:cubicBezTo>
                  <a:cubicBezTo>
                    <a:pt x="138" y="240"/>
                    <a:pt x="138" y="240"/>
                    <a:pt x="138" y="240"/>
                  </a:cubicBezTo>
                  <a:cubicBezTo>
                    <a:pt x="167" y="249"/>
                    <a:pt x="187" y="277"/>
                    <a:pt x="187" y="309"/>
                  </a:cubicBezTo>
                  <a:cubicBezTo>
                    <a:pt x="187" y="309"/>
                    <a:pt x="187" y="309"/>
                    <a:pt x="187" y="309"/>
                  </a:cubicBezTo>
                  <a:cubicBezTo>
                    <a:pt x="15" y="309"/>
                    <a:pt x="15" y="309"/>
                    <a:pt x="15" y="309"/>
                  </a:cubicBezTo>
                  <a:lnTo>
                    <a:pt x="0"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išḷíḓe"/>
            <p:cNvSpPr/>
            <p:nvPr/>
          </p:nvSpPr>
          <p:spPr bwMode="auto">
            <a:xfrm>
              <a:off x="4892676" y="4883151"/>
              <a:ext cx="176213" cy="889000"/>
            </a:xfrm>
            <a:custGeom>
              <a:avLst/>
              <a:gdLst>
                <a:gd name="T0" fmla="*/ 111 w 111"/>
                <a:gd name="T1" fmla="*/ 0 h 560"/>
                <a:gd name="T2" fmla="*/ 0 w 111"/>
                <a:gd name="T3" fmla="*/ 0 h 560"/>
                <a:gd name="T4" fmla="*/ 27 w 111"/>
                <a:gd name="T5" fmla="*/ 560 h 560"/>
                <a:gd name="T6" fmla="*/ 111 w 111"/>
                <a:gd name="T7" fmla="*/ 560 h 560"/>
                <a:gd name="T8" fmla="*/ 111 w 111"/>
                <a:gd name="T9" fmla="*/ 0 h 560"/>
              </a:gdLst>
              <a:ahLst/>
              <a:cxnLst>
                <a:cxn ang="0">
                  <a:pos x="T0" y="T1"/>
                </a:cxn>
                <a:cxn ang="0">
                  <a:pos x="T2" y="T3"/>
                </a:cxn>
                <a:cxn ang="0">
                  <a:pos x="T4" y="T5"/>
                </a:cxn>
                <a:cxn ang="0">
                  <a:pos x="T6" y="T7"/>
                </a:cxn>
                <a:cxn ang="0">
                  <a:pos x="T8" y="T9"/>
                </a:cxn>
              </a:cxnLst>
              <a:rect l="0" t="0" r="r" b="b"/>
              <a:pathLst>
                <a:path w="111" h="560">
                  <a:moveTo>
                    <a:pt x="111" y="0"/>
                  </a:moveTo>
                  <a:lnTo>
                    <a:pt x="0" y="0"/>
                  </a:lnTo>
                  <a:lnTo>
                    <a:pt x="27" y="560"/>
                  </a:lnTo>
                  <a:lnTo>
                    <a:pt x="111" y="560"/>
                  </a:lnTo>
                  <a:lnTo>
                    <a:pt x="111"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iś1îḍê"/>
            <p:cNvSpPr/>
            <p:nvPr/>
          </p:nvSpPr>
          <p:spPr bwMode="auto">
            <a:xfrm>
              <a:off x="4294188" y="3109913"/>
              <a:ext cx="211138" cy="800100"/>
            </a:xfrm>
            <a:custGeom>
              <a:avLst/>
              <a:gdLst>
                <a:gd name="T0" fmla="*/ 73 w 73"/>
                <a:gd name="T1" fmla="*/ 0 h 278"/>
                <a:gd name="T2" fmla="*/ 0 w 73"/>
                <a:gd name="T3" fmla="*/ 72 h 278"/>
                <a:gd name="T4" fmla="*/ 0 w 73"/>
                <a:gd name="T5" fmla="*/ 242 h 278"/>
                <a:gd name="T6" fmla="*/ 37 w 73"/>
                <a:gd name="T7" fmla="*/ 278 h 278"/>
                <a:gd name="T8" fmla="*/ 37 w 73"/>
                <a:gd name="T9" fmla="*/ 278 h 278"/>
                <a:gd name="T10" fmla="*/ 73 w 73"/>
                <a:gd name="T11" fmla="*/ 242 h 278"/>
                <a:gd name="T12" fmla="*/ 73 w 73"/>
                <a:gd name="T13" fmla="*/ 0 h 278"/>
              </a:gdLst>
              <a:ahLst/>
              <a:cxnLst>
                <a:cxn ang="0">
                  <a:pos x="T0" y="T1"/>
                </a:cxn>
                <a:cxn ang="0">
                  <a:pos x="T2" y="T3"/>
                </a:cxn>
                <a:cxn ang="0">
                  <a:pos x="T4" y="T5"/>
                </a:cxn>
                <a:cxn ang="0">
                  <a:pos x="T6" y="T7"/>
                </a:cxn>
                <a:cxn ang="0">
                  <a:pos x="T8" y="T9"/>
                </a:cxn>
                <a:cxn ang="0">
                  <a:pos x="T10" y="T11"/>
                </a:cxn>
                <a:cxn ang="0">
                  <a:pos x="T12" y="T13"/>
                </a:cxn>
              </a:cxnLst>
              <a:rect l="0" t="0" r="r" b="b"/>
              <a:pathLst>
                <a:path w="73" h="278">
                  <a:moveTo>
                    <a:pt x="73" y="0"/>
                  </a:moveTo>
                  <a:cubicBezTo>
                    <a:pt x="33" y="0"/>
                    <a:pt x="0" y="32"/>
                    <a:pt x="0" y="72"/>
                  </a:cubicBezTo>
                  <a:cubicBezTo>
                    <a:pt x="0" y="242"/>
                    <a:pt x="0" y="242"/>
                    <a:pt x="0" y="242"/>
                  </a:cubicBezTo>
                  <a:cubicBezTo>
                    <a:pt x="0" y="262"/>
                    <a:pt x="17" y="278"/>
                    <a:pt x="37" y="278"/>
                  </a:cubicBezTo>
                  <a:cubicBezTo>
                    <a:pt x="37" y="278"/>
                    <a:pt x="37" y="278"/>
                    <a:pt x="37" y="278"/>
                  </a:cubicBezTo>
                  <a:cubicBezTo>
                    <a:pt x="57" y="278"/>
                    <a:pt x="73" y="262"/>
                    <a:pt x="73" y="242"/>
                  </a:cubicBezTo>
                  <a:cubicBezTo>
                    <a:pt x="73" y="0"/>
                    <a:pt x="73" y="0"/>
                    <a:pt x="73" y="0"/>
                  </a:cubicBezTo>
                  <a:close/>
                </a:path>
              </a:pathLst>
            </a:custGeom>
            <a:solidFill>
              <a:srgbClr val="3F56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íš1ïḍé"/>
            <p:cNvSpPr/>
            <p:nvPr/>
          </p:nvSpPr>
          <p:spPr bwMode="auto">
            <a:xfrm>
              <a:off x="4360863" y="3371851"/>
              <a:ext cx="595313" cy="517525"/>
            </a:xfrm>
            <a:custGeom>
              <a:avLst/>
              <a:gdLst>
                <a:gd name="T0" fmla="*/ 0 w 375"/>
                <a:gd name="T1" fmla="*/ 234 h 326"/>
                <a:gd name="T2" fmla="*/ 279 w 375"/>
                <a:gd name="T3" fmla="*/ 76 h 326"/>
                <a:gd name="T4" fmla="*/ 375 w 375"/>
                <a:gd name="T5" fmla="*/ 0 h 326"/>
                <a:gd name="T6" fmla="*/ 352 w 375"/>
                <a:gd name="T7" fmla="*/ 127 h 326"/>
                <a:gd name="T8" fmla="*/ 63 w 375"/>
                <a:gd name="T9" fmla="*/ 326 h 326"/>
                <a:gd name="T10" fmla="*/ 0 w 375"/>
                <a:gd name="T11" fmla="*/ 234 h 326"/>
              </a:gdLst>
              <a:ahLst/>
              <a:cxnLst>
                <a:cxn ang="0">
                  <a:pos x="T0" y="T1"/>
                </a:cxn>
                <a:cxn ang="0">
                  <a:pos x="T2" y="T3"/>
                </a:cxn>
                <a:cxn ang="0">
                  <a:pos x="T4" y="T5"/>
                </a:cxn>
                <a:cxn ang="0">
                  <a:pos x="T6" y="T7"/>
                </a:cxn>
                <a:cxn ang="0">
                  <a:pos x="T8" y="T9"/>
                </a:cxn>
                <a:cxn ang="0">
                  <a:pos x="T10" y="T11"/>
                </a:cxn>
              </a:cxnLst>
              <a:rect l="0" t="0" r="r" b="b"/>
              <a:pathLst>
                <a:path w="375" h="326">
                  <a:moveTo>
                    <a:pt x="0" y="234"/>
                  </a:moveTo>
                  <a:lnTo>
                    <a:pt x="279" y="76"/>
                  </a:lnTo>
                  <a:lnTo>
                    <a:pt x="375" y="0"/>
                  </a:lnTo>
                  <a:lnTo>
                    <a:pt x="352" y="127"/>
                  </a:lnTo>
                  <a:lnTo>
                    <a:pt x="63" y="326"/>
                  </a:lnTo>
                  <a:lnTo>
                    <a:pt x="0" y="234"/>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ïṣḷíḑé"/>
            <p:cNvSpPr/>
            <p:nvPr/>
          </p:nvSpPr>
          <p:spPr bwMode="auto">
            <a:xfrm>
              <a:off x="4824413" y="3371851"/>
              <a:ext cx="131763" cy="266700"/>
            </a:xfrm>
            <a:custGeom>
              <a:avLst/>
              <a:gdLst>
                <a:gd name="T0" fmla="*/ 0 w 83"/>
                <a:gd name="T1" fmla="*/ 67 h 168"/>
                <a:gd name="T2" fmla="*/ 0 w 83"/>
                <a:gd name="T3" fmla="*/ 168 h 168"/>
                <a:gd name="T4" fmla="*/ 60 w 83"/>
                <a:gd name="T5" fmla="*/ 127 h 168"/>
                <a:gd name="T6" fmla="*/ 83 w 83"/>
                <a:gd name="T7" fmla="*/ 0 h 168"/>
                <a:gd name="T8" fmla="*/ 0 w 83"/>
                <a:gd name="T9" fmla="*/ 67 h 168"/>
              </a:gdLst>
              <a:ahLst/>
              <a:cxnLst>
                <a:cxn ang="0">
                  <a:pos x="T0" y="T1"/>
                </a:cxn>
                <a:cxn ang="0">
                  <a:pos x="T2" y="T3"/>
                </a:cxn>
                <a:cxn ang="0">
                  <a:pos x="T4" y="T5"/>
                </a:cxn>
                <a:cxn ang="0">
                  <a:pos x="T6" y="T7"/>
                </a:cxn>
                <a:cxn ang="0">
                  <a:pos x="T8" y="T9"/>
                </a:cxn>
              </a:cxnLst>
              <a:rect l="0" t="0" r="r" b="b"/>
              <a:pathLst>
                <a:path w="83" h="168">
                  <a:moveTo>
                    <a:pt x="0" y="67"/>
                  </a:moveTo>
                  <a:lnTo>
                    <a:pt x="0" y="168"/>
                  </a:lnTo>
                  <a:lnTo>
                    <a:pt x="60" y="127"/>
                  </a:lnTo>
                  <a:lnTo>
                    <a:pt x="83" y="0"/>
                  </a:lnTo>
                  <a:lnTo>
                    <a:pt x="0" y="67"/>
                  </a:ln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iSļíḍê"/>
            <p:cNvSpPr/>
            <p:nvPr/>
          </p:nvSpPr>
          <p:spPr bwMode="auto">
            <a:xfrm>
              <a:off x="4902201" y="3265488"/>
              <a:ext cx="500063" cy="482600"/>
            </a:xfrm>
            <a:custGeom>
              <a:avLst/>
              <a:gdLst>
                <a:gd name="T0" fmla="*/ 129 w 174"/>
                <a:gd name="T1" fmla="*/ 168 h 168"/>
                <a:gd name="T2" fmla="*/ 27 w 174"/>
                <a:gd name="T3" fmla="*/ 168 h 168"/>
                <a:gd name="T4" fmla="*/ 2 w 174"/>
                <a:gd name="T5" fmla="*/ 139 h 168"/>
                <a:gd name="T6" fmla="*/ 20 w 174"/>
                <a:gd name="T7" fmla="*/ 21 h 168"/>
                <a:gd name="T8" fmla="*/ 45 w 174"/>
                <a:gd name="T9" fmla="*/ 0 h 168"/>
                <a:gd name="T10" fmla="*/ 147 w 174"/>
                <a:gd name="T11" fmla="*/ 0 h 168"/>
                <a:gd name="T12" fmla="*/ 172 w 174"/>
                <a:gd name="T13" fmla="*/ 29 h 168"/>
                <a:gd name="T14" fmla="*/ 154 w 174"/>
                <a:gd name="T15" fmla="*/ 146 h 168"/>
                <a:gd name="T16" fmla="*/ 129 w 174"/>
                <a:gd name="T1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68">
                  <a:moveTo>
                    <a:pt x="129" y="168"/>
                  </a:moveTo>
                  <a:cubicBezTo>
                    <a:pt x="27" y="168"/>
                    <a:pt x="27" y="168"/>
                    <a:pt x="27" y="168"/>
                  </a:cubicBezTo>
                  <a:cubicBezTo>
                    <a:pt x="12" y="168"/>
                    <a:pt x="0" y="154"/>
                    <a:pt x="2" y="139"/>
                  </a:cubicBezTo>
                  <a:cubicBezTo>
                    <a:pt x="20" y="21"/>
                    <a:pt x="20" y="21"/>
                    <a:pt x="20" y="21"/>
                  </a:cubicBezTo>
                  <a:cubicBezTo>
                    <a:pt x="22" y="9"/>
                    <a:pt x="32" y="0"/>
                    <a:pt x="45" y="0"/>
                  </a:cubicBezTo>
                  <a:cubicBezTo>
                    <a:pt x="147" y="0"/>
                    <a:pt x="147" y="0"/>
                    <a:pt x="147" y="0"/>
                  </a:cubicBezTo>
                  <a:cubicBezTo>
                    <a:pt x="162" y="0"/>
                    <a:pt x="174" y="14"/>
                    <a:pt x="172" y="29"/>
                  </a:cubicBezTo>
                  <a:cubicBezTo>
                    <a:pt x="154" y="146"/>
                    <a:pt x="154" y="146"/>
                    <a:pt x="154" y="146"/>
                  </a:cubicBezTo>
                  <a:cubicBezTo>
                    <a:pt x="152" y="159"/>
                    <a:pt x="142" y="168"/>
                    <a:pt x="129" y="16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ïŝḻíḍé"/>
            <p:cNvSpPr/>
            <p:nvPr/>
          </p:nvSpPr>
          <p:spPr bwMode="auto">
            <a:xfrm>
              <a:off x="4941888" y="3265488"/>
              <a:ext cx="503238" cy="482600"/>
            </a:xfrm>
            <a:custGeom>
              <a:avLst/>
              <a:gdLst>
                <a:gd name="T0" fmla="*/ 129 w 175"/>
                <a:gd name="T1" fmla="*/ 168 h 168"/>
                <a:gd name="T2" fmla="*/ 28 w 175"/>
                <a:gd name="T3" fmla="*/ 168 h 168"/>
                <a:gd name="T4" fmla="*/ 2 w 175"/>
                <a:gd name="T5" fmla="*/ 139 h 168"/>
                <a:gd name="T6" fmla="*/ 20 w 175"/>
                <a:gd name="T7" fmla="*/ 21 h 168"/>
                <a:gd name="T8" fmla="*/ 45 w 175"/>
                <a:gd name="T9" fmla="*/ 0 h 168"/>
                <a:gd name="T10" fmla="*/ 147 w 175"/>
                <a:gd name="T11" fmla="*/ 0 h 168"/>
                <a:gd name="T12" fmla="*/ 172 w 175"/>
                <a:gd name="T13" fmla="*/ 29 h 168"/>
                <a:gd name="T14" fmla="*/ 155 w 175"/>
                <a:gd name="T15" fmla="*/ 146 h 168"/>
                <a:gd name="T16" fmla="*/ 129 w 175"/>
                <a:gd name="T1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68">
                  <a:moveTo>
                    <a:pt x="129" y="168"/>
                  </a:moveTo>
                  <a:cubicBezTo>
                    <a:pt x="28" y="168"/>
                    <a:pt x="28" y="168"/>
                    <a:pt x="28" y="168"/>
                  </a:cubicBezTo>
                  <a:cubicBezTo>
                    <a:pt x="12" y="168"/>
                    <a:pt x="0" y="154"/>
                    <a:pt x="2" y="139"/>
                  </a:cubicBezTo>
                  <a:cubicBezTo>
                    <a:pt x="20" y="21"/>
                    <a:pt x="20" y="21"/>
                    <a:pt x="20" y="21"/>
                  </a:cubicBezTo>
                  <a:cubicBezTo>
                    <a:pt x="22" y="9"/>
                    <a:pt x="33" y="0"/>
                    <a:pt x="45" y="0"/>
                  </a:cubicBezTo>
                  <a:cubicBezTo>
                    <a:pt x="147" y="0"/>
                    <a:pt x="147" y="0"/>
                    <a:pt x="147" y="0"/>
                  </a:cubicBezTo>
                  <a:cubicBezTo>
                    <a:pt x="163" y="0"/>
                    <a:pt x="175" y="14"/>
                    <a:pt x="172" y="29"/>
                  </a:cubicBezTo>
                  <a:cubicBezTo>
                    <a:pt x="155" y="146"/>
                    <a:pt x="155" y="146"/>
                    <a:pt x="155" y="146"/>
                  </a:cubicBezTo>
                  <a:cubicBezTo>
                    <a:pt x="153" y="159"/>
                    <a:pt x="142" y="168"/>
                    <a:pt x="129" y="168"/>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îṧḷîďê"/>
            <p:cNvSpPr/>
            <p:nvPr/>
          </p:nvSpPr>
          <p:spPr bwMode="auto">
            <a:xfrm>
              <a:off x="4878388" y="3371851"/>
              <a:ext cx="173038" cy="57150"/>
            </a:xfrm>
            <a:custGeom>
              <a:avLst/>
              <a:gdLst>
                <a:gd name="T0" fmla="*/ 47 w 60"/>
                <a:gd name="T1" fmla="*/ 20 h 20"/>
                <a:gd name="T2" fmla="*/ 9 w 60"/>
                <a:gd name="T3" fmla="*/ 20 h 20"/>
                <a:gd name="T4" fmla="*/ 0 w 60"/>
                <a:gd name="T5" fmla="*/ 10 h 20"/>
                <a:gd name="T6" fmla="*/ 0 w 60"/>
                <a:gd name="T7" fmla="*/ 10 h 20"/>
                <a:gd name="T8" fmla="*/ 12 w 60"/>
                <a:gd name="T9" fmla="*/ 0 h 20"/>
                <a:gd name="T10" fmla="*/ 51 w 60"/>
                <a:gd name="T11" fmla="*/ 0 h 20"/>
                <a:gd name="T12" fmla="*/ 59 w 60"/>
                <a:gd name="T13" fmla="*/ 10 h 20"/>
                <a:gd name="T14" fmla="*/ 59 w 60"/>
                <a:gd name="T15" fmla="*/ 10 h 20"/>
                <a:gd name="T16" fmla="*/ 47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47" y="20"/>
                  </a:moveTo>
                  <a:cubicBezTo>
                    <a:pt x="9" y="20"/>
                    <a:pt x="9" y="20"/>
                    <a:pt x="9" y="20"/>
                  </a:cubicBezTo>
                  <a:cubicBezTo>
                    <a:pt x="3" y="20"/>
                    <a:pt x="0" y="16"/>
                    <a:pt x="0" y="10"/>
                  </a:cubicBezTo>
                  <a:cubicBezTo>
                    <a:pt x="0" y="10"/>
                    <a:pt x="0" y="10"/>
                    <a:pt x="0" y="10"/>
                  </a:cubicBezTo>
                  <a:cubicBezTo>
                    <a:pt x="1" y="5"/>
                    <a:pt x="7" y="0"/>
                    <a:pt x="12" y="0"/>
                  </a:cubicBezTo>
                  <a:cubicBezTo>
                    <a:pt x="51" y="0"/>
                    <a:pt x="51" y="0"/>
                    <a:pt x="51" y="0"/>
                  </a:cubicBezTo>
                  <a:cubicBezTo>
                    <a:pt x="56" y="0"/>
                    <a:pt x="60" y="5"/>
                    <a:pt x="59" y="10"/>
                  </a:cubicBezTo>
                  <a:cubicBezTo>
                    <a:pt x="59" y="10"/>
                    <a:pt x="59" y="10"/>
                    <a:pt x="59" y="10"/>
                  </a:cubicBezTo>
                  <a:cubicBezTo>
                    <a:pt x="58" y="16"/>
                    <a:pt x="53" y="20"/>
                    <a:pt x="47" y="20"/>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ïśľiďé"/>
            <p:cNvSpPr/>
            <p:nvPr/>
          </p:nvSpPr>
          <p:spPr bwMode="auto">
            <a:xfrm>
              <a:off x="4864101" y="3438526"/>
              <a:ext cx="176213" cy="60325"/>
            </a:xfrm>
            <a:custGeom>
              <a:avLst/>
              <a:gdLst>
                <a:gd name="T0" fmla="*/ 48 w 61"/>
                <a:gd name="T1" fmla="*/ 21 h 21"/>
                <a:gd name="T2" fmla="*/ 10 w 61"/>
                <a:gd name="T3" fmla="*/ 21 h 21"/>
                <a:gd name="T4" fmla="*/ 1 w 61"/>
                <a:gd name="T5" fmla="*/ 11 h 21"/>
                <a:gd name="T6" fmla="*/ 1 w 61"/>
                <a:gd name="T7" fmla="*/ 11 h 21"/>
                <a:gd name="T8" fmla="*/ 13 w 61"/>
                <a:gd name="T9" fmla="*/ 0 h 21"/>
                <a:gd name="T10" fmla="*/ 51 w 61"/>
                <a:gd name="T11" fmla="*/ 0 h 21"/>
                <a:gd name="T12" fmla="*/ 60 w 61"/>
                <a:gd name="T13" fmla="*/ 11 h 21"/>
                <a:gd name="T14" fmla="*/ 60 w 61"/>
                <a:gd name="T15" fmla="*/ 11 h 21"/>
                <a:gd name="T16" fmla="*/ 48 w 61"/>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1">
                  <a:moveTo>
                    <a:pt x="48" y="21"/>
                  </a:moveTo>
                  <a:cubicBezTo>
                    <a:pt x="10" y="21"/>
                    <a:pt x="10" y="21"/>
                    <a:pt x="10" y="21"/>
                  </a:cubicBezTo>
                  <a:cubicBezTo>
                    <a:pt x="4" y="21"/>
                    <a:pt x="0" y="16"/>
                    <a:pt x="1" y="11"/>
                  </a:cubicBezTo>
                  <a:cubicBezTo>
                    <a:pt x="1" y="11"/>
                    <a:pt x="1" y="11"/>
                    <a:pt x="1" y="11"/>
                  </a:cubicBezTo>
                  <a:cubicBezTo>
                    <a:pt x="2" y="5"/>
                    <a:pt x="8" y="0"/>
                    <a:pt x="13" y="0"/>
                  </a:cubicBezTo>
                  <a:cubicBezTo>
                    <a:pt x="51" y="0"/>
                    <a:pt x="51" y="0"/>
                    <a:pt x="51" y="0"/>
                  </a:cubicBezTo>
                  <a:cubicBezTo>
                    <a:pt x="57" y="0"/>
                    <a:pt x="61" y="5"/>
                    <a:pt x="60" y="11"/>
                  </a:cubicBezTo>
                  <a:cubicBezTo>
                    <a:pt x="60" y="11"/>
                    <a:pt x="60" y="11"/>
                    <a:pt x="60" y="11"/>
                  </a:cubicBezTo>
                  <a:cubicBezTo>
                    <a:pt x="59" y="16"/>
                    <a:pt x="53" y="21"/>
                    <a:pt x="48" y="21"/>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8" name="iSľiḓé"/>
            <p:cNvSpPr/>
            <p:nvPr/>
          </p:nvSpPr>
          <p:spPr bwMode="auto">
            <a:xfrm>
              <a:off x="4852988" y="3506788"/>
              <a:ext cx="176213" cy="57150"/>
            </a:xfrm>
            <a:custGeom>
              <a:avLst/>
              <a:gdLst>
                <a:gd name="T0" fmla="*/ 48 w 61"/>
                <a:gd name="T1" fmla="*/ 20 h 20"/>
                <a:gd name="T2" fmla="*/ 10 w 61"/>
                <a:gd name="T3" fmla="*/ 20 h 20"/>
                <a:gd name="T4" fmla="*/ 1 w 61"/>
                <a:gd name="T5" fmla="*/ 10 h 20"/>
                <a:gd name="T6" fmla="*/ 1 w 61"/>
                <a:gd name="T7" fmla="*/ 10 h 20"/>
                <a:gd name="T8" fmla="*/ 13 w 61"/>
                <a:gd name="T9" fmla="*/ 0 h 20"/>
                <a:gd name="T10" fmla="*/ 51 w 61"/>
                <a:gd name="T11" fmla="*/ 0 h 20"/>
                <a:gd name="T12" fmla="*/ 60 w 61"/>
                <a:gd name="T13" fmla="*/ 10 h 20"/>
                <a:gd name="T14" fmla="*/ 60 w 61"/>
                <a:gd name="T15" fmla="*/ 10 h 20"/>
                <a:gd name="T16" fmla="*/ 48 w 6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0">
                  <a:moveTo>
                    <a:pt x="48" y="20"/>
                  </a:moveTo>
                  <a:cubicBezTo>
                    <a:pt x="10" y="20"/>
                    <a:pt x="10" y="20"/>
                    <a:pt x="10" y="20"/>
                  </a:cubicBezTo>
                  <a:cubicBezTo>
                    <a:pt x="4" y="20"/>
                    <a:pt x="0" y="15"/>
                    <a:pt x="1" y="10"/>
                  </a:cubicBezTo>
                  <a:cubicBezTo>
                    <a:pt x="1" y="10"/>
                    <a:pt x="1" y="10"/>
                    <a:pt x="1" y="10"/>
                  </a:cubicBezTo>
                  <a:cubicBezTo>
                    <a:pt x="2" y="4"/>
                    <a:pt x="8" y="0"/>
                    <a:pt x="13" y="0"/>
                  </a:cubicBezTo>
                  <a:cubicBezTo>
                    <a:pt x="51" y="0"/>
                    <a:pt x="51" y="0"/>
                    <a:pt x="51" y="0"/>
                  </a:cubicBezTo>
                  <a:cubicBezTo>
                    <a:pt x="57" y="0"/>
                    <a:pt x="61" y="4"/>
                    <a:pt x="60" y="10"/>
                  </a:cubicBezTo>
                  <a:cubicBezTo>
                    <a:pt x="60" y="10"/>
                    <a:pt x="60" y="10"/>
                    <a:pt x="60" y="10"/>
                  </a:cubicBezTo>
                  <a:cubicBezTo>
                    <a:pt x="59" y="15"/>
                    <a:pt x="53" y="20"/>
                    <a:pt x="48" y="20"/>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9" name="íŝlidé"/>
            <p:cNvSpPr/>
            <p:nvPr/>
          </p:nvSpPr>
          <p:spPr bwMode="auto">
            <a:xfrm>
              <a:off x="4841876" y="3573463"/>
              <a:ext cx="174625" cy="57150"/>
            </a:xfrm>
            <a:custGeom>
              <a:avLst/>
              <a:gdLst>
                <a:gd name="T0" fmla="*/ 48 w 61"/>
                <a:gd name="T1" fmla="*/ 20 h 20"/>
                <a:gd name="T2" fmla="*/ 10 w 61"/>
                <a:gd name="T3" fmla="*/ 20 h 20"/>
                <a:gd name="T4" fmla="*/ 1 w 61"/>
                <a:gd name="T5" fmla="*/ 10 h 20"/>
                <a:gd name="T6" fmla="*/ 1 w 61"/>
                <a:gd name="T7" fmla="*/ 10 h 20"/>
                <a:gd name="T8" fmla="*/ 13 w 61"/>
                <a:gd name="T9" fmla="*/ 0 h 20"/>
                <a:gd name="T10" fmla="*/ 51 w 61"/>
                <a:gd name="T11" fmla="*/ 0 h 20"/>
                <a:gd name="T12" fmla="*/ 60 w 61"/>
                <a:gd name="T13" fmla="*/ 10 h 20"/>
                <a:gd name="T14" fmla="*/ 60 w 61"/>
                <a:gd name="T15" fmla="*/ 10 h 20"/>
                <a:gd name="T16" fmla="*/ 48 w 6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0">
                  <a:moveTo>
                    <a:pt x="48" y="20"/>
                  </a:moveTo>
                  <a:cubicBezTo>
                    <a:pt x="10" y="20"/>
                    <a:pt x="10" y="20"/>
                    <a:pt x="10" y="20"/>
                  </a:cubicBezTo>
                  <a:cubicBezTo>
                    <a:pt x="4" y="20"/>
                    <a:pt x="0" y="16"/>
                    <a:pt x="1" y="10"/>
                  </a:cubicBezTo>
                  <a:cubicBezTo>
                    <a:pt x="1" y="10"/>
                    <a:pt x="1" y="10"/>
                    <a:pt x="1" y="10"/>
                  </a:cubicBezTo>
                  <a:cubicBezTo>
                    <a:pt x="2" y="5"/>
                    <a:pt x="8" y="0"/>
                    <a:pt x="13" y="0"/>
                  </a:cubicBezTo>
                  <a:cubicBezTo>
                    <a:pt x="51" y="0"/>
                    <a:pt x="51" y="0"/>
                    <a:pt x="51" y="0"/>
                  </a:cubicBezTo>
                  <a:cubicBezTo>
                    <a:pt x="57" y="0"/>
                    <a:pt x="61" y="5"/>
                    <a:pt x="60" y="10"/>
                  </a:cubicBezTo>
                  <a:cubicBezTo>
                    <a:pt x="60" y="10"/>
                    <a:pt x="60" y="10"/>
                    <a:pt x="60" y="10"/>
                  </a:cubicBezTo>
                  <a:cubicBezTo>
                    <a:pt x="59" y="16"/>
                    <a:pt x="53" y="20"/>
                    <a:pt x="48" y="20"/>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0" name="íṥḻiďé"/>
            <p:cNvSpPr/>
            <p:nvPr/>
          </p:nvSpPr>
          <p:spPr bwMode="auto">
            <a:xfrm>
              <a:off x="4722813" y="3052763"/>
              <a:ext cx="119063" cy="201613"/>
            </a:xfrm>
            <a:custGeom>
              <a:avLst/>
              <a:gdLst>
                <a:gd name="T0" fmla="*/ 41 w 41"/>
                <a:gd name="T1" fmla="*/ 36 h 70"/>
                <a:gd name="T2" fmla="*/ 13 w 41"/>
                <a:gd name="T3" fmla="*/ 64 h 70"/>
                <a:gd name="T4" fmla="*/ 0 w 41"/>
                <a:gd name="T5" fmla="*/ 61 h 70"/>
                <a:gd name="T6" fmla="*/ 0 w 41"/>
                <a:gd name="T7" fmla="*/ 20 h 70"/>
                <a:gd name="T8" fmla="*/ 28 w 41"/>
                <a:gd name="T9" fmla="*/ 0 h 70"/>
                <a:gd name="T10" fmla="*/ 41 w 41"/>
                <a:gd name="T11" fmla="*/ 36 h 70"/>
              </a:gdLst>
              <a:ahLst/>
              <a:cxnLst>
                <a:cxn ang="0">
                  <a:pos x="T0" y="T1"/>
                </a:cxn>
                <a:cxn ang="0">
                  <a:pos x="T2" y="T3"/>
                </a:cxn>
                <a:cxn ang="0">
                  <a:pos x="T4" y="T5"/>
                </a:cxn>
                <a:cxn ang="0">
                  <a:pos x="T6" y="T7"/>
                </a:cxn>
                <a:cxn ang="0">
                  <a:pos x="T8" y="T9"/>
                </a:cxn>
                <a:cxn ang="0">
                  <a:pos x="T10" y="T11"/>
                </a:cxn>
              </a:cxnLst>
              <a:rect l="0" t="0" r="r" b="b"/>
              <a:pathLst>
                <a:path w="41" h="70">
                  <a:moveTo>
                    <a:pt x="41" y="36"/>
                  </a:moveTo>
                  <a:cubicBezTo>
                    <a:pt x="13" y="64"/>
                    <a:pt x="13" y="64"/>
                    <a:pt x="13" y="64"/>
                  </a:cubicBezTo>
                  <a:cubicBezTo>
                    <a:pt x="10" y="70"/>
                    <a:pt x="0" y="68"/>
                    <a:pt x="0" y="61"/>
                  </a:cubicBezTo>
                  <a:cubicBezTo>
                    <a:pt x="0" y="20"/>
                    <a:pt x="0" y="20"/>
                    <a:pt x="0" y="20"/>
                  </a:cubicBezTo>
                  <a:cubicBezTo>
                    <a:pt x="28" y="0"/>
                    <a:pt x="28" y="0"/>
                    <a:pt x="28" y="0"/>
                  </a:cubicBezTo>
                  <a:lnTo>
                    <a:pt x="41" y="36"/>
                  </a:lnTo>
                  <a:close/>
                </a:path>
              </a:pathLst>
            </a:custGeom>
            <a:solidFill>
              <a:srgbClr val="1959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1" name="ïşľídé"/>
            <p:cNvSpPr/>
            <p:nvPr/>
          </p:nvSpPr>
          <p:spPr bwMode="auto">
            <a:xfrm>
              <a:off x="4906963" y="3052763"/>
              <a:ext cx="115888" cy="201613"/>
            </a:xfrm>
            <a:custGeom>
              <a:avLst/>
              <a:gdLst>
                <a:gd name="T0" fmla="*/ 0 w 40"/>
                <a:gd name="T1" fmla="*/ 36 h 70"/>
                <a:gd name="T2" fmla="*/ 27 w 40"/>
                <a:gd name="T3" fmla="*/ 64 h 70"/>
                <a:gd name="T4" fmla="*/ 40 w 40"/>
                <a:gd name="T5" fmla="*/ 61 h 70"/>
                <a:gd name="T6" fmla="*/ 40 w 40"/>
                <a:gd name="T7" fmla="*/ 20 h 70"/>
                <a:gd name="T8" fmla="*/ 12 w 40"/>
                <a:gd name="T9" fmla="*/ 0 h 70"/>
                <a:gd name="T10" fmla="*/ 0 w 40"/>
                <a:gd name="T11" fmla="*/ 36 h 70"/>
              </a:gdLst>
              <a:ahLst/>
              <a:cxnLst>
                <a:cxn ang="0">
                  <a:pos x="T0" y="T1"/>
                </a:cxn>
                <a:cxn ang="0">
                  <a:pos x="T2" y="T3"/>
                </a:cxn>
                <a:cxn ang="0">
                  <a:pos x="T4" y="T5"/>
                </a:cxn>
                <a:cxn ang="0">
                  <a:pos x="T6" y="T7"/>
                </a:cxn>
                <a:cxn ang="0">
                  <a:pos x="T8" y="T9"/>
                </a:cxn>
                <a:cxn ang="0">
                  <a:pos x="T10" y="T11"/>
                </a:cxn>
              </a:cxnLst>
              <a:rect l="0" t="0" r="r" b="b"/>
              <a:pathLst>
                <a:path w="40" h="70">
                  <a:moveTo>
                    <a:pt x="0" y="36"/>
                  </a:moveTo>
                  <a:cubicBezTo>
                    <a:pt x="27" y="64"/>
                    <a:pt x="27" y="64"/>
                    <a:pt x="27" y="64"/>
                  </a:cubicBezTo>
                  <a:cubicBezTo>
                    <a:pt x="31" y="70"/>
                    <a:pt x="40" y="68"/>
                    <a:pt x="40" y="61"/>
                  </a:cubicBezTo>
                  <a:cubicBezTo>
                    <a:pt x="40" y="20"/>
                    <a:pt x="40" y="20"/>
                    <a:pt x="40" y="20"/>
                  </a:cubicBezTo>
                  <a:cubicBezTo>
                    <a:pt x="12" y="0"/>
                    <a:pt x="12" y="0"/>
                    <a:pt x="12" y="0"/>
                  </a:cubicBezTo>
                  <a:lnTo>
                    <a:pt x="0" y="36"/>
                  </a:lnTo>
                  <a:close/>
                </a:path>
              </a:pathLst>
            </a:custGeom>
            <a:solidFill>
              <a:srgbClr val="1959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2" name="ïśḷîḑè"/>
            <p:cNvSpPr/>
            <p:nvPr/>
          </p:nvSpPr>
          <p:spPr bwMode="auto">
            <a:xfrm>
              <a:off x="4841876" y="3155951"/>
              <a:ext cx="60325" cy="71438"/>
            </a:xfrm>
            <a:prstGeom prst="rect">
              <a:avLst/>
            </a:prstGeom>
            <a:solidFill>
              <a:srgbClr val="F0552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3" name="iSliḍè"/>
            <p:cNvSpPr/>
            <p:nvPr/>
          </p:nvSpPr>
          <p:spPr bwMode="auto">
            <a:xfrm>
              <a:off x="4354513" y="3667126"/>
              <a:ext cx="193675" cy="242888"/>
            </a:xfrm>
            <a:custGeom>
              <a:avLst/>
              <a:gdLst>
                <a:gd name="T0" fmla="*/ 57 w 67"/>
                <a:gd name="T1" fmla="*/ 76 h 84"/>
                <a:gd name="T2" fmla="*/ 49 w 67"/>
                <a:gd name="T3" fmla="*/ 80 h 84"/>
                <a:gd name="T4" fmla="*/ 28 w 67"/>
                <a:gd name="T5" fmla="*/ 74 h 84"/>
                <a:gd name="T6" fmla="*/ 4 w 67"/>
                <a:gd name="T7" fmla="*/ 29 h 84"/>
                <a:gd name="T8" fmla="*/ 10 w 67"/>
                <a:gd name="T9" fmla="*/ 8 h 84"/>
                <a:gd name="T10" fmla="*/ 18 w 67"/>
                <a:gd name="T11" fmla="*/ 4 h 84"/>
                <a:gd name="T12" fmla="*/ 39 w 67"/>
                <a:gd name="T13" fmla="*/ 10 h 84"/>
                <a:gd name="T14" fmla="*/ 63 w 67"/>
                <a:gd name="T15" fmla="*/ 55 h 84"/>
                <a:gd name="T16" fmla="*/ 57 w 67"/>
                <a:gd name="T17" fmla="*/ 7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84">
                  <a:moveTo>
                    <a:pt x="57" y="76"/>
                  </a:moveTo>
                  <a:cubicBezTo>
                    <a:pt x="49" y="80"/>
                    <a:pt x="49" y="80"/>
                    <a:pt x="49" y="80"/>
                  </a:cubicBezTo>
                  <a:cubicBezTo>
                    <a:pt x="41" y="84"/>
                    <a:pt x="32" y="82"/>
                    <a:pt x="28" y="74"/>
                  </a:cubicBezTo>
                  <a:cubicBezTo>
                    <a:pt x="4" y="29"/>
                    <a:pt x="4" y="29"/>
                    <a:pt x="4" y="29"/>
                  </a:cubicBezTo>
                  <a:cubicBezTo>
                    <a:pt x="0" y="22"/>
                    <a:pt x="2" y="13"/>
                    <a:pt x="10" y="8"/>
                  </a:cubicBezTo>
                  <a:cubicBezTo>
                    <a:pt x="18" y="4"/>
                    <a:pt x="18" y="4"/>
                    <a:pt x="18" y="4"/>
                  </a:cubicBezTo>
                  <a:cubicBezTo>
                    <a:pt x="25" y="0"/>
                    <a:pt x="35" y="3"/>
                    <a:pt x="39" y="10"/>
                  </a:cubicBezTo>
                  <a:cubicBezTo>
                    <a:pt x="63" y="55"/>
                    <a:pt x="63" y="55"/>
                    <a:pt x="63" y="55"/>
                  </a:cubicBezTo>
                  <a:cubicBezTo>
                    <a:pt x="67" y="62"/>
                    <a:pt x="64" y="72"/>
                    <a:pt x="57" y="76"/>
                  </a:cubicBezTo>
                  <a:close/>
                </a:path>
              </a:pathLst>
            </a:custGeom>
            <a:solidFill>
              <a:srgbClr val="1959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4" name="íṥḻídê"/>
            <p:cNvSpPr/>
            <p:nvPr/>
          </p:nvSpPr>
          <p:spPr bwMode="auto">
            <a:xfrm>
              <a:off x="4530726" y="3362326"/>
              <a:ext cx="158750" cy="173038"/>
            </a:xfrm>
            <a:custGeom>
              <a:avLst/>
              <a:gdLst>
                <a:gd name="T0" fmla="*/ 32 w 55"/>
                <a:gd name="T1" fmla="*/ 60 h 60"/>
                <a:gd name="T2" fmla="*/ 23 w 55"/>
                <a:gd name="T3" fmla="*/ 60 h 60"/>
                <a:gd name="T4" fmla="*/ 0 w 55"/>
                <a:gd name="T5" fmla="*/ 36 h 60"/>
                <a:gd name="T6" fmla="*/ 0 w 55"/>
                <a:gd name="T7" fmla="*/ 0 h 60"/>
                <a:gd name="T8" fmla="*/ 55 w 55"/>
                <a:gd name="T9" fmla="*/ 0 h 60"/>
                <a:gd name="T10" fmla="*/ 55 w 55"/>
                <a:gd name="T11" fmla="*/ 36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49"/>
                    <a:pt x="0" y="36"/>
                  </a:cubicBezTo>
                  <a:cubicBezTo>
                    <a:pt x="0" y="0"/>
                    <a:pt x="0" y="0"/>
                    <a:pt x="0" y="0"/>
                  </a:cubicBezTo>
                  <a:cubicBezTo>
                    <a:pt x="55" y="0"/>
                    <a:pt x="55" y="0"/>
                    <a:pt x="55" y="0"/>
                  </a:cubicBezTo>
                  <a:cubicBezTo>
                    <a:pt x="55" y="36"/>
                    <a:pt x="55" y="36"/>
                    <a:pt x="55" y="36"/>
                  </a:cubicBezTo>
                  <a:cubicBezTo>
                    <a:pt x="55" y="49"/>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5" name="íṩḷiḋè"/>
            <p:cNvSpPr/>
            <p:nvPr/>
          </p:nvSpPr>
          <p:spPr bwMode="auto">
            <a:xfrm>
              <a:off x="7808913" y="4487863"/>
              <a:ext cx="176213"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6" name="iṧľîdê"/>
            <p:cNvSpPr/>
            <p:nvPr/>
          </p:nvSpPr>
          <p:spPr bwMode="auto">
            <a:xfrm>
              <a:off x="7808913" y="4775201"/>
              <a:ext cx="176213"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7" name="iṣ1ïḍè"/>
            <p:cNvSpPr/>
            <p:nvPr/>
          </p:nvSpPr>
          <p:spPr bwMode="auto">
            <a:xfrm>
              <a:off x="7808913" y="5062538"/>
              <a:ext cx="176213"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8" name="ïṣ1ïde"/>
            <p:cNvSpPr/>
            <p:nvPr/>
          </p:nvSpPr>
          <p:spPr bwMode="auto">
            <a:xfrm>
              <a:off x="8137526" y="4775201"/>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9" name="îś1íḑè"/>
            <p:cNvSpPr/>
            <p:nvPr/>
          </p:nvSpPr>
          <p:spPr bwMode="auto">
            <a:xfrm>
              <a:off x="8137526" y="5062538"/>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grpSp>
    </p:spTree>
  </p:cSld>
  <p:clrMapOvr>
    <a:masterClrMapping/>
  </p:clrMapOvr>
  <p:transition advTm="0">
    <p:wipe dir="d"/>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22935" y="811530"/>
            <a:ext cx="2540000"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1、5S-TPM</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 name="组合 3"/>
          <p:cNvGrpSpPr/>
          <p:nvPr/>
        </p:nvGrpSpPr>
        <p:grpSpPr>
          <a:xfrm>
            <a:off x="4172585" y="411480"/>
            <a:ext cx="4946650" cy="4135120"/>
            <a:chOff x="5761" y="1585"/>
            <a:chExt cx="7790" cy="6512"/>
          </a:xfrm>
        </p:grpSpPr>
        <p:sp>
          <p:nvSpPr>
            <p:cNvPr id="18" name="îślíďe"/>
            <p:cNvSpPr/>
            <p:nvPr/>
          </p:nvSpPr>
          <p:spPr bwMode="auto">
            <a:xfrm>
              <a:off x="8731" y="3889"/>
              <a:ext cx="1429" cy="4208"/>
            </a:xfrm>
            <a:custGeom>
              <a:avLst/>
              <a:gdLst>
                <a:gd name="T0" fmla="*/ 0 w 407"/>
                <a:gd name="T1" fmla="*/ 33 h 1302"/>
                <a:gd name="T2" fmla="*/ 77 w 407"/>
                <a:gd name="T3" fmla="*/ 1302 h 1302"/>
                <a:gd name="T4" fmla="*/ 368 w 407"/>
                <a:gd name="T5" fmla="*/ 1302 h 1302"/>
                <a:gd name="T6" fmla="*/ 354 w 407"/>
                <a:gd name="T7" fmla="*/ 656 h 1302"/>
                <a:gd name="T8" fmla="*/ 49 w 407"/>
                <a:gd name="T9" fmla="*/ 0 h 1302"/>
                <a:gd name="T10" fmla="*/ 0 w 407"/>
                <a:gd name="T11" fmla="*/ 33 h 1302"/>
              </a:gdLst>
              <a:ahLst/>
              <a:cxnLst>
                <a:cxn ang="0">
                  <a:pos x="T0" y="T1"/>
                </a:cxn>
                <a:cxn ang="0">
                  <a:pos x="T2" y="T3"/>
                </a:cxn>
                <a:cxn ang="0">
                  <a:pos x="T4" y="T5"/>
                </a:cxn>
                <a:cxn ang="0">
                  <a:pos x="T6" y="T7"/>
                </a:cxn>
                <a:cxn ang="0">
                  <a:pos x="T8" y="T9"/>
                </a:cxn>
                <a:cxn ang="0">
                  <a:pos x="T10" y="T11"/>
                </a:cxn>
              </a:cxnLst>
              <a:rect l="0" t="0" r="r" b="b"/>
              <a:pathLst>
                <a:path w="407" h="1302">
                  <a:moveTo>
                    <a:pt x="0" y="33"/>
                  </a:moveTo>
                  <a:cubicBezTo>
                    <a:pt x="228" y="442"/>
                    <a:pt x="210" y="885"/>
                    <a:pt x="77" y="1302"/>
                  </a:cubicBezTo>
                  <a:cubicBezTo>
                    <a:pt x="368" y="1302"/>
                    <a:pt x="368" y="1302"/>
                    <a:pt x="368" y="1302"/>
                  </a:cubicBezTo>
                  <a:cubicBezTo>
                    <a:pt x="402" y="1058"/>
                    <a:pt x="407" y="897"/>
                    <a:pt x="354" y="656"/>
                  </a:cubicBezTo>
                  <a:cubicBezTo>
                    <a:pt x="302" y="416"/>
                    <a:pt x="196" y="189"/>
                    <a:pt x="49" y="0"/>
                  </a:cubicBezTo>
                  <a:lnTo>
                    <a:pt x="0" y="33"/>
                  </a:lnTo>
                  <a:close/>
                </a:path>
              </a:pathLst>
            </a:custGeom>
            <a:solidFill>
              <a:srgbClr val="949BA6"/>
            </a:solidFill>
            <a:ln>
              <a:noFill/>
            </a:ln>
          </p:spPr>
          <p:txBody>
            <a:bodyPr wrap="square" lIns="91440" tIns="45720" rIns="91440" bIns="45720" anchor="ctr">
              <a:normAutofit/>
            </a:bodyPr>
            <a:lstStyle/>
            <a:p>
              <a:pPr algn="ctr"/>
              <a:endParaRPr>
                <a:latin typeface="微软雅黑" panose="020B0503020204020204" pitchFamily="34" charset="-122"/>
                <a:ea typeface="微软雅黑" panose="020B0503020204020204" pitchFamily="34" charset="-122"/>
              </a:endParaRPr>
            </a:p>
          </p:txBody>
        </p:sp>
        <p:sp>
          <p:nvSpPr>
            <p:cNvPr id="5" name="ïŝļídê"/>
            <p:cNvSpPr/>
            <p:nvPr/>
          </p:nvSpPr>
          <p:spPr bwMode="auto">
            <a:xfrm>
              <a:off x="7714" y="5060"/>
              <a:ext cx="1889" cy="992"/>
            </a:xfrm>
            <a:custGeom>
              <a:avLst/>
              <a:gdLst>
                <a:gd name="T0" fmla="*/ 127 w 585"/>
                <a:gd name="T1" fmla="*/ 29 h 307"/>
                <a:gd name="T2" fmla="*/ 82 w 585"/>
                <a:gd name="T3" fmla="*/ 0 h 307"/>
                <a:gd name="T4" fmla="*/ 0 w 585"/>
                <a:gd name="T5" fmla="*/ 18 h 307"/>
                <a:gd name="T6" fmla="*/ 102 w 585"/>
                <a:gd name="T7" fmla="*/ 106 h 307"/>
                <a:gd name="T8" fmla="*/ 581 w 585"/>
                <a:gd name="T9" fmla="*/ 307 h 307"/>
                <a:gd name="T10" fmla="*/ 585 w 585"/>
                <a:gd name="T11" fmla="*/ 168 h 307"/>
                <a:gd name="T12" fmla="*/ 127 w 585"/>
                <a:gd name="T13" fmla="*/ 29 h 307"/>
              </a:gdLst>
              <a:ahLst/>
              <a:cxnLst>
                <a:cxn ang="0">
                  <a:pos x="T0" y="T1"/>
                </a:cxn>
                <a:cxn ang="0">
                  <a:pos x="T2" y="T3"/>
                </a:cxn>
                <a:cxn ang="0">
                  <a:pos x="T4" y="T5"/>
                </a:cxn>
                <a:cxn ang="0">
                  <a:pos x="T6" y="T7"/>
                </a:cxn>
                <a:cxn ang="0">
                  <a:pos x="T8" y="T9"/>
                </a:cxn>
                <a:cxn ang="0">
                  <a:pos x="T10" y="T11"/>
                </a:cxn>
                <a:cxn ang="0">
                  <a:pos x="T12" y="T13"/>
                </a:cxn>
              </a:cxnLst>
              <a:rect l="0" t="0" r="r" b="b"/>
              <a:pathLst>
                <a:path w="585" h="307">
                  <a:moveTo>
                    <a:pt x="127" y="29"/>
                  </a:moveTo>
                  <a:cubicBezTo>
                    <a:pt x="112" y="20"/>
                    <a:pt x="97" y="11"/>
                    <a:pt x="82" y="0"/>
                  </a:cubicBezTo>
                  <a:cubicBezTo>
                    <a:pt x="0" y="18"/>
                    <a:pt x="0" y="18"/>
                    <a:pt x="0" y="18"/>
                  </a:cubicBezTo>
                  <a:cubicBezTo>
                    <a:pt x="33" y="50"/>
                    <a:pt x="67" y="79"/>
                    <a:pt x="102" y="106"/>
                  </a:cubicBezTo>
                  <a:cubicBezTo>
                    <a:pt x="251" y="215"/>
                    <a:pt x="411" y="279"/>
                    <a:pt x="581" y="307"/>
                  </a:cubicBezTo>
                  <a:cubicBezTo>
                    <a:pt x="585" y="168"/>
                    <a:pt x="585" y="168"/>
                    <a:pt x="585" y="168"/>
                  </a:cubicBezTo>
                  <a:cubicBezTo>
                    <a:pt x="432" y="161"/>
                    <a:pt x="271" y="116"/>
                    <a:pt x="127" y="29"/>
                  </a:cubicBezTo>
                  <a:close/>
                </a:path>
              </a:pathLst>
            </a:custGeom>
            <a:solidFill>
              <a:srgbClr val="949BA6"/>
            </a:solidFill>
            <a:ln>
              <a:noFill/>
            </a:ln>
          </p:spPr>
          <p:txBody>
            <a:bodyPr wrap="square" lIns="91440" tIns="45720" rIns="91440" bIns="45720" anchor="ctr">
              <a:normAutofit/>
            </a:bodyPr>
            <a:lstStyle/>
            <a:p>
              <a:pPr algn="ctr"/>
              <a:endParaRPr>
                <a:latin typeface="微软雅黑" panose="020B0503020204020204" pitchFamily="34" charset="-122"/>
                <a:ea typeface="微软雅黑" panose="020B0503020204020204" pitchFamily="34" charset="-122"/>
              </a:endParaRPr>
            </a:p>
          </p:txBody>
        </p:sp>
        <p:sp>
          <p:nvSpPr>
            <p:cNvPr id="20" name="ïşlíḋé"/>
            <p:cNvSpPr/>
            <p:nvPr/>
          </p:nvSpPr>
          <p:spPr bwMode="auto">
            <a:xfrm>
              <a:off x="9547" y="3757"/>
              <a:ext cx="1181" cy="2224"/>
            </a:xfrm>
            <a:custGeom>
              <a:avLst/>
              <a:gdLst>
                <a:gd name="T0" fmla="*/ 234 w 266"/>
                <a:gd name="T1" fmla="*/ 0 h 614"/>
                <a:gd name="T2" fmla="*/ 193 w 266"/>
                <a:gd name="T3" fmla="*/ 156 h 614"/>
                <a:gd name="T4" fmla="*/ 50 w 266"/>
                <a:gd name="T5" fmla="*/ 429 h 614"/>
                <a:gd name="T6" fmla="*/ 0 w 266"/>
                <a:gd name="T7" fmla="*/ 489 h 614"/>
                <a:gd name="T8" fmla="*/ 36 w 266"/>
                <a:gd name="T9" fmla="*/ 614 h 614"/>
                <a:gd name="T10" fmla="*/ 102 w 266"/>
                <a:gd name="T11" fmla="*/ 517 h 614"/>
                <a:gd name="T12" fmla="*/ 235 w 266"/>
                <a:gd name="T13" fmla="*/ 202 h 614"/>
                <a:gd name="T14" fmla="*/ 266 w 266"/>
                <a:gd name="T15" fmla="*/ 49 h 614"/>
                <a:gd name="T16" fmla="*/ 234 w 266"/>
                <a:gd name="T17"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6" h="614">
                  <a:moveTo>
                    <a:pt x="234" y="0"/>
                  </a:moveTo>
                  <a:cubicBezTo>
                    <a:pt x="224" y="55"/>
                    <a:pt x="210" y="108"/>
                    <a:pt x="193" y="156"/>
                  </a:cubicBezTo>
                  <a:cubicBezTo>
                    <a:pt x="157" y="262"/>
                    <a:pt x="107" y="353"/>
                    <a:pt x="50" y="429"/>
                  </a:cubicBezTo>
                  <a:cubicBezTo>
                    <a:pt x="34" y="450"/>
                    <a:pt x="17" y="470"/>
                    <a:pt x="0" y="489"/>
                  </a:cubicBezTo>
                  <a:cubicBezTo>
                    <a:pt x="36" y="614"/>
                    <a:pt x="36" y="614"/>
                    <a:pt x="36" y="614"/>
                  </a:cubicBezTo>
                  <a:cubicBezTo>
                    <a:pt x="59" y="583"/>
                    <a:pt x="81" y="551"/>
                    <a:pt x="102" y="517"/>
                  </a:cubicBezTo>
                  <a:cubicBezTo>
                    <a:pt x="157" y="426"/>
                    <a:pt x="203" y="321"/>
                    <a:pt x="235" y="202"/>
                  </a:cubicBezTo>
                  <a:cubicBezTo>
                    <a:pt x="247" y="153"/>
                    <a:pt x="258" y="102"/>
                    <a:pt x="266" y="49"/>
                  </a:cubicBezTo>
                  <a:lnTo>
                    <a:pt x="234" y="0"/>
                  </a:lnTo>
                  <a:close/>
                </a:path>
              </a:pathLst>
            </a:custGeom>
            <a:solidFill>
              <a:srgbClr val="949BA6"/>
            </a:solidFill>
            <a:ln>
              <a:noFill/>
            </a:ln>
          </p:spPr>
          <p:txBody>
            <a:bodyPr wrap="square" lIns="91440" tIns="45720" rIns="91440" bIns="45720" anchor="ctr">
              <a:normAutofit/>
            </a:bodyPr>
            <a:lstStyle/>
            <a:p>
              <a:pPr algn="ctr"/>
              <a:endParaRPr>
                <a:latin typeface="微软雅黑" panose="020B0503020204020204" pitchFamily="34" charset="-122"/>
                <a:ea typeface="微软雅黑" panose="020B0503020204020204" pitchFamily="34" charset="-122"/>
              </a:endParaRPr>
            </a:p>
          </p:txBody>
        </p:sp>
        <p:sp>
          <p:nvSpPr>
            <p:cNvPr id="6" name="îSľide"/>
            <p:cNvSpPr/>
            <p:nvPr/>
          </p:nvSpPr>
          <p:spPr bwMode="auto">
            <a:xfrm rot="4500000">
              <a:off x="11081" y="3303"/>
              <a:ext cx="1792" cy="3148"/>
            </a:xfrm>
            <a:custGeom>
              <a:avLst/>
              <a:gdLst>
                <a:gd name="T0" fmla="*/ 222 w 452"/>
                <a:gd name="T1" fmla="*/ 0 h 796"/>
                <a:gd name="T2" fmla="*/ 450 w 452"/>
                <a:gd name="T3" fmla="*/ 475 h 796"/>
                <a:gd name="T4" fmla="*/ 234 w 452"/>
                <a:gd name="T5" fmla="*/ 796 h 796"/>
                <a:gd name="T6" fmla="*/ 9 w 452"/>
                <a:gd name="T7" fmla="*/ 482 h 796"/>
                <a:gd name="T8" fmla="*/ 222 w 452"/>
                <a:gd name="T9" fmla="*/ 0 h 796"/>
              </a:gdLst>
              <a:ahLst/>
              <a:cxnLst>
                <a:cxn ang="0">
                  <a:pos x="T0" y="T1"/>
                </a:cxn>
                <a:cxn ang="0">
                  <a:pos x="T2" y="T3"/>
                </a:cxn>
                <a:cxn ang="0">
                  <a:pos x="T4" y="T5"/>
                </a:cxn>
                <a:cxn ang="0">
                  <a:pos x="T6" y="T7"/>
                </a:cxn>
                <a:cxn ang="0">
                  <a:pos x="T8" y="T9"/>
                </a:cxn>
              </a:cxnLst>
              <a:rect l="0" t="0" r="r" b="b"/>
              <a:pathLst>
                <a:path w="452" h="796">
                  <a:moveTo>
                    <a:pt x="222" y="0"/>
                  </a:moveTo>
                  <a:cubicBezTo>
                    <a:pt x="222" y="0"/>
                    <a:pt x="452" y="265"/>
                    <a:pt x="450" y="475"/>
                  </a:cubicBezTo>
                  <a:cubicBezTo>
                    <a:pt x="448" y="685"/>
                    <a:pt x="234" y="796"/>
                    <a:pt x="234" y="796"/>
                  </a:cubicBezTo>
                  <a:cubicBezTo>
                    <a:pt x="234" y="796"/>
                    <a:pt x="18" y="692"/>
                    <a:pt x="9" y="482"/>
                  </a:cubicBezTo>
                  <a:cubicBezTo>
                    <a:pt x="0" y="272"/>
                    <a:pt x="222" y="0"/>
                    <a:pt x="222" y="0"/>
                  </a:cubicBezTo>
                  <a:close/>
                </a:path>
              </a:pathLst>
            </a:custGeom>
            <a:solidFill>
              <a:schemeClr val="bg1">
                <a:lumMod val="50000"/>
              </a:schemeClr>
            </a:solidFill>
            <a:ln>
              <a:noFill/>
            </a:ln>
          </p:spPr>
          <p:txBody>
            <a:bodyPr wrap="square" lIns="91440" tIns="45720" rIns="91440" bIns="45720" anchor="ctr">
              <a:normAutofit/>
            </a:bodyPr>
            <a:lstStyle/>
            <a:p>
              <a:pPr algn="ctr"/>
              <a:endParaRPr>
                <a:latin typeface="微软雅黑" panose="020B0503020204020204" pitchFamily="34" charset="-122"/>
                <a:ea typeface="微软雅黑" panose="020B0503020204020204" pitchFamily="34" charset="-122"/>
              </a:endParaRPr>
            </a:p>
          </p:txBody>
        </p:sp>
        <p:sp>
          <p:nvSpPr>
            <p:cNvPr id="25" name="ïṥ1îḓê"/>
            <p:cNvSpPr/>
            <p:nvPr/>
          </p:nvSpPr>
          <p:spPr bwMode="auto">
            <a:xfrm>
              <a:off x="9414" y="3184"/>
              <a:ext cx="904" cy="1588"/>
            </a:xfrm>
            <a:custGeom>
              <a:avLst/>
              <a:gdLst>
                <a:gd name="T0" fmla="*/ 222 w 452"/>
                <a:gd name="T1" fmla="*/ 0 h 796"/>
                <a:gd name="T2" fmla="*/ 450 w 452"/>
                <a:gd name="T3" fmla="*/ 475 h 796"/>
                <a:gd name="T4" fmla="*/ 234 w 452"/>
                <a:gd name="T5" fmla="*/ 796 h 796"/>
                <a:gd name="T6" fmla="*/ 9 w 452"/>
                <a:gd name="T7" fmla="*/ 482 h 796"/>
                <a:gd name="T8" fmla="*/ 222 w 452"/>
                <a:gd name="T9" fmla="*/ 0 h 796"/>
              </a:gdLst>
              <a:ahLst/>
              <a:cxnLst>
                <a:cxn ang="0">
                  <a:pos x="T0" y="T1"/>
                </a:cxn>
                <a:cxn ang="0">
                  <a:pos x="T2" y="T3"/>
                </a:cxn>
                <a:cxn ang="0">
                  <a:pos x="T4" y="T5"/>
                </a:cxn>
                <a:cxn ang="0">
                  <a:pos x="T6" y="T7"/>
                </a:cxn>
                <a:cxn ang="0">
                  <a:pos x="T8" y="T9"/>
                </a:cxn>
              </a:cxnLst>
              <a:rect l="0" t="0" r="r" b="b"/>
              <a:pathLst>
                <a:path w="452" h="796">
                  <a:moveTo>
                    <a:pt x="222" y="0"/>
                  </a:moveTo>
                  <a:cubicBezTo>
                    <a:pt x="222" y="0"/>
                    <a:pt x="452" y="265"/>
                    <a:pt x="450" y="475"/>
                  </a:cubicBezTo>
                  <a:cubicBezTo>
                    <a:pt x="448" y="685"/>
                    <a:pt x="234" y="796"/>
                    <a:pt x="234" y="796"/>
                  </a:cubicBezTo>
                  <a:cubicBezTo>
                    <a:pt x="234" y="796"/>
                    <a:pt x="18" y="692"/>
                    <a:pt x="9" y="482"/>
                  </a:cubicBezTo>
                  <a:cubicBezTo>
                    <a:pt x="0" y="272"/>
                    <a:pt x="222" y="0"/>
                    <a:pt x="222" y="0"/>
                  </a:cubicBezTo>
                  <a:close/>
                </a:path>
              </a:pathLst>
            </a:custGeom>
            <a:solidFill>
              <a:schemeClr val="bg1">
                <a:lumMod val="50000"/>
              </a:schemeClr>
            </a:solidFill>
            <a:ln>
              <a:noFill/>
            </a:ln>
          </p:spPr>
          <p:txBody>
            <a:bodyPr wrap="square" lIns="91440" tIns="45720" rIns="91440" bIns="45720" anchor="ctr">
              <a:normAutofit/>
            </a:bodyPr>
            <a:lstStyle/>
            <a:p>
              <a:pPr algn="ctr"/>
              <a:endParaRPr>
                <a:latin typeface="微软雅黑" panose="020B0503020204020204" pitchFamily="34" charset="-122"/>
                <a:ea typeface="微软雅黑" panose="020B0503020204020204" pitchFamily="34" charset="-122"/>
              </a:endParaRPr>
            </a:p>
          </p:txBody>
        </p:sp>
        <p:sp>
          <p:nvSpPr>
            <p:cNvPr id="26" name="îśľíḑè"/>
            <p:cNvSpPr/>
            <p:nvPr/>
          </p:nvSpPr>
          <p:spPr bwMode="auto">
            <a:xfrm rot="1034185">
              <a:off x="10543" y="1585"/>
              <a:ext cx="1385" cy="2432"/>
            </a:xfrm>
            <a:custGeom>
              <a:avLst/>
              <a:gdLst>
                <a:gd name="T0" fmla="*/ 222 w 452"/>
                <a:gd name="T1" fmla="*/ 0 h 796"/>
                <a:gd name="T2" fmla="*/ 450 w 452"/>
                <a:gd name="T3" fmla="*/ 475 h 796"/>
                <a:gd name="T4" fmla="*/ 234 w 452"/>
                <a:gd name="T5" fmla="*/ 796 h 796"/>
                <a:gd name="T6" fmla="*/ 9 w 452"/>
                <a:gd name="T7" fmla="*/ 482 h 796"/>
                <a:gd name="T8" fmla="*/ 222 w 452"/>
                <a:gd name="T9" fmla="*/ 0 h 796"/>
              </a:gdLst>
              <a:ahLst/>
              <a:cxnLst>
                <a:cxn ang="0">
                  <a:pos x="T0" y="T1"/>
                </a:cxn>
                <a:cxn ang="0">
                  <a:pos x="T2" y="T3"/>
                </a:cxn>
                <a:cxn ang="0">
                  <a:pos x="T4" y="T5"/>
                </a:cxn>
                <a:cxn ang="0">
                  <a:pos x="T6" y="T7"/>
                </a:cxn>
                <a:cxn ang="0">
                  <a:pos x="T8" y="T9"/>
                </a:cxn>
              </a:cxnLst>
              <a:rect l="0" t="0" r="r" b="b"/>
              <a:pathLst>
                <a:path w="452" h="796">
                  <a:moveTo>
                    <a:pt x="222" y="0"/>
                  </a:moveTo>
                  <a:cubicBezTo>
                    <a:pt x="222" y="0"/>
                    <a:pt x="452" y="265"/>
                    <a:pt x="450" y="475"/>
                  </a:cubicBezTo>
                  <a:cubicBezTo>
                    <a:pt x="448" y="685"/>
                    <a:pt x="234" y="796"/>
                    <a:pt x="234" y="796"/>
                  </a:cubicBezTo>
                  <a:cubicBezTo>
                    <a:pt x="234" y="796"/>
                    <a:pt x="18" y="692"/>
                    <a:pt x="9" y="482"/>
                  </a:cubicBezTo>
                  <a:cubicBezTo>
                    <a:pt x="0" y="272"/>
                    <a:pt x="222" y="0"/>
                    <a:pt x="222" y="0"/>
                  </a:cubicBezTo>
                  <a:close/>
                </a:path>
              </a:pathLst>
            </a:custGeom>
            <a:solidFill>
              <a:schemeClr val="bg1">
                <a:lumMod val="50000"/>
              </a:schemeClr>
            </a:solidFill>
            <a:ln>
              <a:noFill/>
            </a:ln>
          </p:spPr>
          <p:txBody>
            <a:bodyPr wrap="square" lIns="91440" tIns="45720" rIns="91440" bIns="45720" anchor="ctr">
              <a:normAutofit/>
            </a:bodyPr>
            <a:lstStyle/>
            <a:p>
              <a:pPr algn="ctr"/>
              <a:endParaRPr>
                <a:latin typeface="微软雅黑" panose="020B0503020204020204" pitchFamily="34" charset="-122"/>
                <a:ea typeface="微软雅黑" panose="020B0503020204020204" pitchFamily="34" charset="-122"/>
              </a:endParaRPr>
            </a:p>
          </p:txBody>
        </p:sp>
        <p:sp>
          <p:nvSpPr>
            <p:cNvPr id="27" name="íšľïďê"/>
            <p:cNvSpPr/>
            <p:nvPr/>
          </p:nvSpPr>
          <p:spPr bwMode="auto">
            <a:xfrm rot="18372114">
              <a:off x="6284" y="3021"/>
              <a:ext cx="1385" cy="2432"/>
            </a:xfrm>
            <a:custGeom>
              <a:avLst/>
              <a:gdLst>
                <a:gd name="T0" fmla="*/ 222 w 452"/>
                <a:gd name="T1" fmla="*/ 0 h 796"/>
                <a:gd name="T2" fmla="*/ 450 w 452"/>
                <a:gd name="T3" fmla="*/ 475 h 796"/>
                <a:gd name="T4" fmla="*/ 234 w 452"/>
                <a:gd name="T5" fmla="*/ 796 h 796"/>
                <a:gd name="T6" fmla="*/ 9 w 452"/>
                <a:gd name="T7" fmla="*/ 482 h 796"/>
                <a:gd name="T8" fmla="*/ 222 w 452"/>
                <a:gd name="T9" fmla="*/ 0 h 796"/>
              </a:gdLst>
              <a:ahLst/>
              <a:cxnLst>
                <a:cxn ang="0">
                  <a:pos x="T0" y="T1"/>
                </a:cxn>
                <a:cxn ang="0">
                  <a:pos x="T2" y="T3"/>
                </a:cxn>
                <a:cxn ang="0">
                  <a:pos x="T4" y="T5"/>
                </a:cxn>
                <a:cxn ang="0">
                  <a:pos x="T6" y="T7"/>
                </a:cxn>
                <a:cxn ang="0">
                  <a:pos x="T8" y="T9"/>
                </a:cxn>
              </a:cxnLst>
              <a:rect l="0" t="0" r="r" b="b"/>
              <a:pathLst>
                <a:path w="452" h="796">
                  <a:moveTo>
                    <a:pt x="222" y="0"/>
                  </a:moveTo>
                  <a:cubicBezTo>
                    <a:pt x="222" y="0"/>
                    <a:pt x="452" y="265"/>
                    <a:pt x="450" y="475"/>
                  </a:cubicBezTo>
                  <a:cubicBezTo>
                    <a:pt x="448" y="685"/>
                    <a:pt x="234" y="796"/>
                    <a:pt x="234" y="796"/>
                  </a:cubicBezTo>
                  <a:cubicBezTo>
                    <a:pt x="234" y="796"/>
                    <a:pt x="18" y="692"/>
                    <a:pt x="9" y="482"/>
                  </a:cubicBezTo>
                  <a:cubicBezTo>
                    <a:pt x="0" y="272"/>
                    <a:pt x="222" y="0"/>
                    <a:pt x="222" y="0"/>
                  </a:cubicBezTo>
                  <a:close/>
                </a:path>
              </a:pathLst>
            </a:custGeom>
            <a:solidFill>
              <a:schemeClr val="bg1">
                <a:lumMod val="50000"/>
              </a:schemeClr>
            </a:solidFill>
            <a:ln>
              <a:noFill/>
            </a:ln>
          </p:spPr>
          <p:txBody>
            <a:bodyPr wrap="square" lIns="91440" tIns="45720" rIns="91440" bIns="45720" anchor="ctr">
              <a:normAutofit/>
            </a:bodyPr>
            <a:lstStyle/>
            <a:p>
              <a:pPr algn="ctr"/>
              <a:endParaRPr dirty="0">
                <a:latin typeface="微软雅黑" panose="020B0503020204020204" pitchFamily="34" charset="-122"/>
                <a:ea typeface="微软雅黑" panose="020B0503020204020204" pitchFamily="34" charset="-122"/>
              </a:endParaRPr>
            </a:p>
          </p:txBody>
        </p:sp>
        <p:sp>
          <p:nvSpPr>
            <p:cNvPr id="28" name="íSḻíďê"/>
            <p:cNvSpPr/>
            <p:nvPr/>
          </p:nvSpPr>
          <p:spPr bwMode="auto">
            <a:xfrm rot="19386348">
              <a:off x="8301" y="4246"/>
              <a:ext cx="679" cy="1192"/>
            </a:xfrm>
            <a:custGeom>
              <a:avLst/>
              <a:gdLst>
                <a:gd name="T0" fmla="*/ 222 w 452"/>
                <a:gd name="T1" fmla="*/ 0 h 796"/>
                <a:gd name="T2" fmla="*/ 450 w 452"/>
                <a:gd name="T3" fmla="*/ 475 h 796"/>
                <a:gd name="T4" fmla="*/ 234 w 452"/>
                <a:gd name="T5" fmla="*/ 796 h 796"/>
                <a:gd name="T6" fmla="*/ 9 w 452"/>
                <a:gd name="T7" fmla="*/ 482 h 796"/>
                <a:gd name="T8" fmla="*/ 222 w 452"/>
                <a:gd name="T9" fmla="*/ 0 h 796"/>
              </a:gdLst>
              <a:ahLst/>
              <a:cxnLst>
                <a:cxn ang="0">
                  <a:pos x="T0" y="T1"/>
                </a:cxn>
                <a:cxn ang="0">
                  <a:pos x="T2" y="T3"/>
                </a:cxn>
                <a:cxn ang="0">
                  <a:pos x="T4" y="T5"/>
                </a:cxn>
                <a:cxn ang="0">
                  <a:pos x="T6" y="T7"/>
                </a:cxn>
                <a:cxn ang="0">
                  <a:pos x="T8" y="T9"/>
                </a:cxn>
              </a:cxnLst>
              <a:rect l="0" t="0" r="r" b="b"/>
              <a:pathLst>
                <a:path w="452" h="796">
                  <a:moveTo>
                    <a:pt x="222" y="0"/>
                  </a:moveTo>
                  <a:cubicBezTo>
                    <a:pt x="222" y="0"/>
                    <a:pt x="452" y="265"/>
                    <a:pt x="450" y="475"/>
                  </a:cubicBezTo>
                  <a:cubicBezTo>
                    <a:pt x="448" y="685"/>
                    <a:pt x="234" y="796"/>
                    <a:pt x="234" y="796"/>
                  </a:cubicBezTo>
                  <a:cubicBezTo>
                    <a:pt x="234" y="796"/>
                    <a:pt x="18" y="692"/>
                    <a:pt x="9" y="482"/>
                  </a:cubicBezTo>
                  <a:cubicBezTo>
                    <a:pt x="0" y="272"/>
                    <a:pt x="222" y="0"/>
                    <a:pt x="222" y="0"/>
                  </a:cubicBezTo>
                  <a:close/>
                </a:path>
              </a:pathLst>
            </a:custGeom>
            <a:solidFill>
              <a:schemeClr val="bg1">
                <a:lumMod val="50000"/>
              </a:schemeClr>
            </a:solidFill>
            <a:ln>
              <a:noFill/>
            </a:ln>
          </p:spPr>
          <p:txBody>
            <a:bodyPr wrap="square" lIns="91440" tIns="45720" rIns="91440" bIns="45720" anchor="ctr">
              <a:normAutofit/>
            </a:bodyPr>
            <a:lstStyle/>
            <a:p>
              <a:pPr algn="ctr"/>
              <a:endParaRPr>
                <a:latin typeface="微软雅黑" panose="020B0503020204020204" pitchFamily="34" charset="-122"/>
                <a:ea typeface="微软雅黑" panose="020B0503020204020204" pitchFamily="34" charset="-122"/>
              </a:endParaRPr>
            </a:p>
          </p:txBody>
        </p:sp>
        <p:sp>
          <p:nvSpPr>
            <p:cNvPr id="29" name="îşļiḓê"/>
            <p:cNvSpPr/>
            <p:nvPr/>
          </p:nvSpPr>
          <p:spPr bwMode="auto">
            <a:xfrm rot="8899099">
              <a:off x="10218" y="5461"/>
              <a:ext cx="679" cy="1192"/>
            </a:xfrm>
            <a:custGeom>
              <a:avLst/>
              <a:gdLst>
                <a:gd name="T0" fmla="*/ 222 w 452"/>
                <a:gd name="T1" fmla="*/ 0 h 796"/>
                <a:gd name="T2" fmla="*/ 450 w 452"/>
                <a:gd name="T3" fmla="*/ 475 h 796"/>
                <a:gd name="T4" fmla="*/ 234 w 452"/>
                <a:gd name="T5" fmla="*/ 796 h 796"/>
                <a:gd name="T6" fmla="*/ 9 w 452"/>
                <a:gd name="T7" fmla="*/ 482 h 796"/>
                <a:gd name="T8" fmla="*/ 222 w 452"/>
                <a:gd name="T9" fmla="*/ 0 h 796"/>
              </a:gdLst>
              <a:ahLst/>
              <a:cxnLst>
                <a:cxn ang="0">
                  <a:pos x="T0" y="T1"/>
                </a:cxn>
                <a:cxn ang="0">
                  <a:pos x="T2" y="T3"/>
                </a:cxn>
                <a:cxn ang="0">
                  <a:pos x="T4" y="T5"/>
                </a:cxn>
                <a:cxn ang="0">
                  <a:pos x="T6" y="T7"/>
                </a:cxn>
                <a:cxn ang="0">
                  <a:pos x="T8" y="T9"/>
                </a:cxn>
              </a:cxnLst>
              <a:rect l="0" t="0" r="r" b="b"/>
              <a:pathLst>
                <a:path w="452" h="796">
                  <a:moveTo>
                    <a:pt x="222" y="0"/>
                  </a:moveTo>
                  <a:cubicBezTo>
                    <a:pt x="222" y="0"/>
                    <a:pt x="452" y="265"/>
                    <a:pt x="450" y="475"/>
                  </a:cubicBezTo>
                  <a:cubicBezTo>
                    <a:pt x="448" y="685"/>
                    <a:pt x="234" y="796"/>
                    <a:pt x="234" y="796"/>
                  </a:cubicBezTo>
                  <a:cubicBezTo>
                    <a:pt x="234" y="796"/>
                    <a:pt x="18" y="692"/>
                    <a:pt x="9" y="482"/>
                  </a:cubicBezTo>
                  <a:cubicBezTo>
                    <a:pt x="0" y="272"/>
                    <a:pt x="222" y="0"/>
                    <a:pt x="222" y="0"/>
                  </a:cubicBezTo>
                  <a:close/>
                </a:path>
              </a:pathLst>
            </a:custGeom>
            <a:solidFill>
              <a:schemeClr val="bg1">
                <a:lumMod val="50000"/>
              </a:schemeClr>
            </a:solidFill>
            <a:ln>
              <a:noFill/>
            </a:ln>
          </p:spPr>
          <p:txBody>
            <a:bodyPr wrap="square" lIns="91440" tIns="45720" rIns="91440" bIns="45720" anchor="ctr">
              <a:normAutofit/>
            </a:bodyPr>
            <a:lstStyle/>
            <a:p>
              <a:pPr algn="ctr"/>
              <a:endParaRPr>
                <a:latin typeface="微软雅黑" panose="020B0503020204020204" pitchFamily="34" charset="-122"/>
                <a:ea typeface="微软雅黑" panose="020B0503020204020204" pitchFamily="34" charset="-122"/>
              </a:endParaRPr>
            </a:p>
          </p:txBody>
        </p:sp>
        <p:sp>
          <p:nvSpPr>
            <p:cNvPr id="30" name="ïṣ1iḑè"/>
            <p:cNvSpPr/>
            <p:nvPr/>
          </p:nvSpPr>
          <p:spPr bwMode="auto">
            <a:xfrm rot="14235448">
              <a:off x="6959" y="5145"/>
              <a:ext cx="713" cy="1252"/>
            </a:xfrm>
            <a:custGeom>
              <a:avLst/>
              <a:gdLst>
                <a:gd name="T0" fmla="*/ 222 w 452"/>
                <a:gd name="T1" fmla="*/ 0 h 796"/>
                <a:gd name="T2" fmla="*/ 450 w 452"/>
                <a:gd name="T3" fmla="*/ 475 h 796"/>
                <a:gd name="T4" fmla="*/ 234 w 452"/>
                <a:gd name="T5" fmla="*/ 796 h 796"/>
                <a:gd name="T6" fmla="*/ 9 w 452"/>
                <a:gd name="T7" fmla="*/ 482 h 796"/>
                <a:gd name="T8" fmla="*/ 222 w 452"/>
                <a:gd name="T9" fmla="*/ 0 h 796"/>
              </a:gdLst>
              <a:ahLst/>
              <a:cxnLst>
                <a:cxn ang="0">
                  <a:pos x="T0" y="T1"/>
                </a:cxn>
                <a:cxn ang="0">
                  <a:pos x="T2" y="T3"/>
                </a:cxn>
                <a:cxn ang="0">
                  <a:pos x="T4" y="T5"/>
                </a:cxn>
                <a:cxn ang="0">
                  <a:pos x="T6" y="T7"/>
                </a:cxn>
                <a:cxn ang="0">
                  <a:pos x="T8" y="T9"/>
                </a:cxn>
              </a:cxnLst>
              <a:rect l="0" t="0" r="r" b="b"/>
              <a:pathLst>
                <a:path w="452" h="796">
                  <a:moveTo>
                    <a:pt x="222" y="0"/>
                  </a:moveTo>
                  <a:cubicBezTo>
                    <a:pt x="222" y="0"/>
                    <a:pt x="452" y="265"/>
                    <a:pt x="450" y="475"/>
                  </a:cubicBezTo>
                  <a:cubicBezTo>
                    <a:pt x="448" y="685"/>
                    <a:pt x="234" y="796"/>
                    <a:pt x="234" y="796"/>
                  </a:cubicBezTo>
                  <a:cubicBezTo>
                    <a:pt x="234" y="796"/>
                    <a:pt x="18" y="692"/>
                    <a:pt x="9" y="482"/>
                  </a:cubicBezTo>
                  <a:cubicBezTo>
                    <a:pt x="0" y="272"/>
                    <a:pt x="222" y="0"/>
                    <a:pt x="222" y="0"/>
                  </a:cubicBezTo>
                  <a:close/>
                </a:path>
              </a:pathLst>
            </a:custGeom>
            <a:solidFill>
              <a:srgbClr val="C00000"/>
            </a:solidFill>
            <a:ln>
              <a:noFill/>
            </a:ln>
          </p:spPr>
          <p:txBody>
            <a:bodyPr wrap="square" lIns="91440" tIns="45720" rIns="91440" bIns="45720" anchor="ctr">
              <a:normAutofit/>
            </a:bodyPr>
            <a:lstStyle/>
            <a:p>
              <a:pPr algn="ctr"/>
              <a:endParaRPr>
                <a:latin typeface="微软雅黑" panose="020B0503020204020204" pitchFamily="34" charset="-122"/>
                <a:ea typeface="微软雅黑" panose="020B0503020204020204" pitchFamily="34" charset="-122"/>
              </a:endParaRPr>
            </a:p>
          </p:txBody>
        </p:sp>
        <p:sp>
          <p:nvSpPr>
            <p:cNvPr id="31" name="iśḻîḑé"/>
            <p:cNvSpPr/>
            <p:nvPr/>
          </p:nvSpPr>
          <p:spPr bwMode="auto">
            <a:xfrm rot="19765408">
              <a:off x="7569" y="1800"/>
              <a:ext cx="1263" cy="2218"/>
            </a:xfrm>
            <a:custGeom>
              <a:avLst/>
              <a:gdLst>
                <a:gd name="T0" fmla="*/ 222 w 452"/>
                <a:gd name="T1" fmla="*/ 0 h 796"/>
                <a:gd name="T2" fmla="*/ 450 w 452"/>
                <a:gd name="T3" fmla="*/ 475 h 796"/>
                <a:gd name="T4" fmla="*/ 234 w 452"/>
                <a:gd name="T5" fmla="*/ 796 h 796"/>
                <a:gd name="T6" fmla="*/ 9 w 452"/>
                <a:gd name="T7" fmla="*/ 482 h 796"/>
                <a:gd name="T8" fmla="*/ 222 w 452"/>
                <a:gd name="T9" fmla="*/ 0 h 796"/>
              </a:gdLst>
              <a:ahLst/>
              <a:cxnLst>
                <a:cxn ang="0">
                  <a:pos x="T0" y="T1"/>
                </a:cxn>
                <a:cxn ang="0">
                  <a:pos x="T2" y="T3"/>
                </a:cxn>
                <a:cxn ang="0">
                  <a:pos x="T4" y="T5"/>
                </a:cxn>
                <a:cxn ang="0">
                  <a:pos x="T6" y="T7"/>
                </a:cxn>
                <a:cxn ang="0">
                  <a:pos x="T8" y="T9"/>
                </a:cxn>
              </a:cxnLst>
              <a:rect l="0" t="0" r="r" b="b"/>
              <a:pathLst>
                <a:path w="452" h="796">
                  <a:moveTo>
                    <a:pt x="222" y="0"/>
                  </a:moveTo>
                  <a:cubicBezTo>
                    <a:pt x="222" y="0"/>
                    <a:pt x="452" y="265"/>
                    <a:pt x="450" y="475"/>
                  </a:cubicBezTo>
                  <a:cubicBezTo>
                    <a:pt x="448" y="685"/>
                    <a:pt x="234" y="796"/>
                    <a:pt x="234" y="796"/>
                  </a:cubicBezTo>
                  <a:cubicBezTo>
                    <a:pt x="234" y="796"/>
                    <a:pt x="18" y="692"/>
                    <a:pt x="9" y="482"/>
                  </a:cubicBezTo>
                  <a:cubicBezTo>
                    <a:pt x="0" y="272"/>
                    <a:pt x="222" y="0"/>
                    <a:pt x="222" y="0"/>
                  </a:cubicBezTo>
                  <a:close/>
                </a:path>
              </a:pathLst>
            </a:custGeom>
            <a:solidFill>
              <a:srgbClr val="C00000"/>
            </a:solidFill>
            <a:ln>
              <a:noFill/>
            </a:ln>
          </p:spPr>
          <p:txBody>
            <a:bodyPr wrap="square" lIns="91440" tIns="45720" rIns="91440" bIns="45720" anchor="ctr">
              <a:normAutofit/>
            </a:bodyPr>
            <a:lstStyle/>
            <a:p>
              <a:pPr algn="ctr"/>
              <a:endParaRPr dirty="0">
                <a:latin typeface="微软雅黑" panose="020B0503020204020204" pitchFamily="34" charset="-122"/>
                <a:ea typeface="微软雅黑" panose="020B0503020204020204" pitchFamily="34" charset="-122"/>
              </a:endParaRPr>
            </a:p>
          </p:txBody>
        </p:sp>
        <p:sp>
          <p:nvSpPr>
            <p:cNvPr id="32" name="íṥľïdè"/>
            <p:cNvSpPr/>
            <p:nvPr/>
          </p:nvSpPr>
          <p:spPr bwMode="auto">
            <a:xfrm rot="14235448">
              <a:off x="8791" y="6000"/>
              <a:ext cx="307" cy="540"/>
            </a:xfrm>
            <a:custGeom>
              <a:avLst/>
              <a:gdLst>
                <a:gd name="T0" fmla="*/ 222 w 452"/>
                <a:gd name="T1" fmla="*/ 0 h 796"/>
                <a:gd name="T2" fmla="*/ 450 w 452"/>
                <a:gd name="T3" fmla="*/ 475 h 796"/>
                <a:gd name="T4" fmla="*/ 234 w 452"/>
                <a:gd name="T5" fmla="*/ 796 h 796"/>
                <a:gd name="T6" fmla="*/ 9 w 452"/>
                <a:gd name="T7" fmla="*/ 482 h 796"/>
                <a:gd name="T8" fmla="*/ 222 w 452"/>
                <a:gd name="T9" fmla="*/ 0 h 796"/>
              </a:gdLst>
              <a:ahLst/>
              <a:cxnLst>
                <a:cxn ang="0">
                  <a:pos x="T0" y="T1"/>
                </a:cxn>
                <a:cxn ang="0">
                  <a:pos x="T2" y="T3"/>
                </a:cxn>
                <a:cxn ang="0">
                  <a:pos x="T4" y="T5"/>
                </a:cxn>
                <a:cxn ang="0">
                  <a:pos x="T6" y="T7"/>
                </a:cxn>
                <a:cxn ang="0">
                  <a:pos x="T8" y="T9"/>
                </a:cxn>
              </a:cxnLst>
              <a:rect l="0" t="0" r="r" b="b"/>
              <a:pathLst>
                <a:path w="452" h="796">
                  <a:moveTo>
                    <a:pt x="222" y="0"/>
                  </a:moveTo>
                  <a:cubicBezTo>
                    <a:pt x="222" y="0"/>
                    <a:pt x="452" y="265"/>
                    <a:pt x="450" y="475"/>
                  </a:cubicBezTo>
                  <a:cubicBezTo>
                    <a:pt x="448" y="685"/>
                    <a:pt x="234" y="796"/>
                    <a:pt x="234" y="796"/>
                  </a:cubicBezTo>
                  <a:cubicBezTo>
                    <a:pt x="234" y="796"/>
                    <a:pt x="18" y="692"/>
                    <a:pt x="9" y="482"/>
                  </a:cubicBezTo>
                  <a:cubicBezTo>
                    <a:pt x="0" y="272"/>
                    <a:pt x="222" y="0"/>
                    <a:pt x="222" y="0"/>
                  </a:cubicBezTo>
                  <a:close/>
                </a:path>
              </a:pathLst>
            </a:custGeom>
            <a:solidFill>
              <a:srgbClr val="C00000"/>
            </a:solidFill>
            <a:ln>
              <a:noFill/>
            </a:ln>
          </p:spPr>
          <p:txBody>
            <a:bodyPr wrap="square" lIns="91440" tIns="45720" rIns="91440" bIns="45720" anchor="ctr">
              <a:normAutofit lnSpcReduction="10000"/>
            </a:bodyPr>
            <a:lstStyle/>
            <a:p>
              <a:pPr algn="ctr"/>
              <a:endParaRPr>
                <a:latin typeface="微软雅黑" panose="020B0503020204020204" pitchFamily="34" charset="-122"/>
                <a:ea typeface="微软雅黑" panose="020B0503020204020204" pitchFamily="34" charset="-122"/>
              </a:endParaRPr>
            </a:p>
          </p:txBody>
        </p:sp>
        <p:sp>
          <p:nvSpPr>
            <p:cNvPr id="33" name="iṣ1îḓe"/>
            <p:cNvSpPr/>
            <p:nvPr/>
          </p:nvSpPr>
          <p:spPr bwMode="auto">
            <a:xfrm rot="10800000">
              <a:off x="7865" y="5603"/>
              <a:ext cx="369" cy="647"/>
            </a:xfrm>
            <a:custGeom>
              <a:avLst/>
              <a:gdLst>
                <a:gd name="T0" fmla="*/ 222 w 452"/>
                <a:gd name="T1" fmla="*/ 0 h 796"/>
                <a:gd name="T2" fmla="*/ 450 w 452"/>
                <a:gd name="T3" fmla="*/ 475 h 796"/>
                <a:gd name="T4" fmla="*/ 234 w 452"/>
                <a:gd name="T5" fmla="*/ 796 h 796"/>
                <a:gd name="T6" fmla="*/ 9 w 452"/>
                <a:gd name="T7" fmla="*/ 482 h 796"/>
                <a:gd name="T8" fmla="*/ 222 w 452"/>
                <a:gd name="T9" fmla="*/ 0 h 796"/>
              </a:gdLst>
              <a:ahLst/>
              <a:cxnLst>
                <a:cxn ang="0">
                  <a:pos x="T0" y="T1"/>
                </a:cxn>
                <a:cxn ang="0">
                  <a:pos x="T2" y="T3"/>
                </a:cxn>
                <a:cxn ang="0">
                  <a:pos x="T4" y="T5"/>
                </a:cxn>
                <a:cxn ang="0">
                  <a:pos x="T6" y="T7"/>
                </a:cxn>
                <a:cxn ang="0">
                  <a:pos x="T8" y="T9"/>
                </a:cxn>
              </a:cxnLst>
              <a:rect l="0" t="0" r="r" b="b"/>
              <a:pathLst>
                <a:path w="452" h="796">
                  <a:moveTo>
                    <a:pt x="222" y="0"/>
                  </a:moveTo>
                  <a:cubicBezTo>
                    <a:pt x="222" y="0"/>
                    <a:pt x="452" y="265"/>
                    <a:pt x="450" y="475"/>
                  </a:cubicBezTo>
                  <a:cubicBezTo>
                    <a:pt x="448" y="685"/>
                    <a:pt x="234" y="796"/>
                    <a:pt x="234" y="796"/>
                  </a:cubicBezTo>
                  <a:cubicBezTo>
                    <a:pt x="234" y="796"/>
                    <a:pt x="18" y="692"/>
                    <a:pt x="9" y="482"/>
                  </a:cubicBezTo>
                  <a:cubicBezTo>
                    <a:pt x="0" y="272"/>
                    <a:pt x="222" y="0"/>
                    <a:pt x="222" y="0"/>
                  </a:cubicBezTo>
                  <a:close/>
                </a:path>
              </a:pathLst>
            </a:custGeom>
            <a:solidFill>
              <a:schemeClr val="bg1">
                <a:lumMod val="50000"/>
              </a:schemeClr>
            </a:solidFill>
            <a:ln>
              <a:noFill/>
            </a:ln>
          </p:spPr>
          <p:txBody>
            <a:bodyPr wrap="square" lIns="91440" tIns="45720" rIns="91440" bIns="45720" anchor="ctr">
              <a:normAutofit/>
            </a:bodyPr>
            <a:lstStyle/>
            <a:p>
              <a:pPr algn="ctr"/>
              <a:endParaRPr>
                <a:latin typeface="微软雅黑" panose="020B0503020204020204" pitchFamily="34" charset="-122"/>
                <a:ea typeface="微软雅黑" panose="020B0503020204020204" pitchFamily="34" charset="-122"/>
              </a:endParaRPr>
            </a:p>
          </p:txBody>
        </p:sp>
        <p:sp>
          <p:nvSpPr>
            <p:cNvPr id="34" name="iśļiďé"/>
            <p:cNvSpPr/>
            <p:nvPr/>
          </p:nvSpPr>
          <p:spPr bwMode="auto">
            <a:xfrm rot="829878">
              <a:off x="9018" y="3183"/>
              <a:ext cx="343" cy="602"/>
            </a:xfrm>
            <a:custGeom>
              <a:avLst/>
              <a:gdLst>
                <a:gd name="T0" fmla="*/ 222 w 452"/>
                <a:gd name="T1" fmla="*/ 0 h 796"/>
                <a:gd name="T2" fmla="*/ 450 w 452"/>
                <a:gd name="T3" fmla="*/ 475 h 796"/>
                <a:gd name="T4" fmla="*/ 234 w 452"/>
                <a:gd name="T5" fmla="*/ 796 h 796"/>
                <a:gd name="T6" fmla="*/ 9 w 452"/>
                <a:gd name="T7" fmla="*/ 482 h 796"/>
                <a:gd name="T8" fmla="*/ 222 w 452"/>
                <a:gd name="T9" fmla="*/ 0 h 796"/>
              </a:gdLst>
              <a:ahLst/>
              <a:cxnLst>
                <a:cxn ang="0">
                  <a:pos x="T0" y="T1"/>
                </a:cxn>
                <a:cxn ang="0">
                  <a:pos x="T2" y="T3"/>
                </a:cxn>
                <a:cxn ang="0">
                  <a:pos x="T4" y="T5"/>
                </a:cxn>
                <a:cxn ang="0">
                  <a:pos x="T6" y="T7"/>
                </a:cxn>
                <a:cxn ang="0">
                  <a:pos x="T8" y="T9"/>
                </a:cxn>
              </a:cxnLst>
              <a:rect l="0" t="0" r="r" b="b"/>
              <a:pathLst>
                <a:path w="452" h="796">
                  <a:moveTo>
                    <a:pt x="222" y="0"/>
                  </a:moveTo>
                  <a:cubicBezTo>
                    <a:pt x="222" y="0"/>
                    <a:pt x="452" y="265"/>
                    <a:pt x="450" y="475"/>
                  </a:cubicBezTo>
                  <a:cubicBezTo>
                    <a:pt x="448" y="685"/>
                    <a:pt x="234" y="796"/>
                    <a:pt x="234" y="796"/>
                  </a:cubicBezTo>
                  <a:cubicBezTo>
                    <a:pt x="234" y="796"/>
                    <a:pt x="18" y="692"/>
                    <a:pt x="9" y="482"/>
                  </a:cubicBezTo>
                  <a:cubicBezTo>
                    <a:pt x="0" y="272"/>
                    <a:pt x="222" y="0"/>
                    <a:pt x="222" y="0"/>
                  </a:cubicBezTo>
                  <a:close/>
                </a:path>
              </a:pathLst>
            </a:custGeom>
            <a:solidFill>
              <a:schemeClr val="bg1">
                <a:lumMod val="50000"/>
              </a:schemeClr>
            </a:solidFill>
            <a:ln>
              <a:noFill/>
            </a:ln>
          </p:spPr>
          <p:txBody>
            <a:bodyPr wrap="square" lIns="91440" tIns="45720" rIns="91440" bIns="45720" anchor="ctr">
              <a:normAutofit/>
            </a:bodyPr>
            <a:lstStyle/>
            <a:p>
              <a:pPr algn="ctr"/>
              <a:endParaRPr>
                <a:latin typeface="微软雅黑" panose="020B0503020204020204" pitchFamily="34" charset="-122"/>
                <a:ea typeface="微软雅黑" panose="020B0503020204020204" pitchFamily="34" charset="-122"/>
              </a:endParaRPr>
            </a:p>
          </p:txBody>
        </p:sp>
        <p:sp>
          <p:nvSpPr>
            <p:cNvPr id="35" name="íṣļîḍê"/>
            <p:cNvSpPr/>
            <p:nvPr/>
          </p:nvSpPr>
          <p:spPr bwMode="auto">
            <a:xfrm rot="17678962">
              <a:off x="8260" y="3834"/>
              <a:ext cx="329" cy="577"/>
            </a:xfrm>
            <a:custGeom>
              <a:avLst/>
              <a:gdLst>
                <a:gd name="T0" fmla="*/ 222 w 452"/>
                <a:gd name="T1" fmla="*/ 0 h 796"/>
                <a:gd name="T2" fmla="*/ 450 w 452"/>
                <a:gd name="T3" fmla="*/ 475 h 796"/>
                <a:gd name="T4" fmla="*/ 234 w 452"/>
                <a:gd name="T5" fmla="*/ 796 h 796"/>
                <a:gd name="T6" fmla="*/ 9 w 452"/>
                <a:gd name="T7" fmla="*/ 482 h 796"/>
                <a:gd name="T8" fmla="*/ 222 w 452"/>
                <a:gd name="T9" fmla="*/ 0 h 796"/>
              </a:gdLst>
              <a:ahLst/>
              <a:cxnLst>
                <a:cxn ang="0">
                  <a:pos x="T0" y="T1"/>
                </a:cxn>
                <a:cxn ang="0">
                  <a:pos x="T2" y="T3"/>
                </a:cxn>
                <a:cxn ang="0">
                  <a:pos x="T4" y="T5"/>
                </a:cxn>
                <a:cxn ang="0">
                  <a:pos x="T6" y="T7"/>
                </a:cxn>
                <a:cxn ang="0">
                  <a:pos x="T8" y="T9"/>
                </a:cxn>
              </a:cxnLst>
              <a:rect l="0" t="0" r="r" b="b"/>
              <a:pathLst>
                <a:path w="452" h="796">
                  <a:moveTo>
                    <a:pt x="222" y="0"/>
                  </a:moveTo>
                  <a:cubicBezTo>
                    <a:pt x="222" y="0"/>
                    <a:pt x="452" y="265"/>
                    <a:pt x="450" y="475"/>
                  </a:cubicBezTo>
                  <a:cubicBezTo>
                    <a:pt x="448" y="685"/>
                    <a:pt x="234" y="796"/>
                    <a:pt x="234" y="796"/>
                  </a:cubicBezTo>
                  <a:cubicBezTo>
                    <a:pt x="234" y="796"/>
                    <a:pt x="18" y="692"/>
                    <a:pt x="9" y="482"/>
                  </a:cubicBezTo>
                  <a:cubicBezTo>
                    <a:pt x="0" y="272"/>
                    <a:pt x="222" y="0"/>
                    <a:pt x="222" y="0"/>
                  </a:cubicBezTo>
                  <a:close/>
                </a:path>
              </a:pathLst>
            </a:custGeom>
            <a:solidFill>
              <a:srgbClr val="C00000"/>
            </a:solidFill>
            <a:ln>
              <a:noFill/>
            </a:ln>
          </p:spPr>
          <p:txBody>
            <a:bodyPr wrap="square" lIns="91440" tIns="45720" rIns="91440" bIns="45720" anchor="ctr">
              <a:normAutofit/>
            </a:bodyPr>
            <a:lstStyle/>
            <a:p>
              <a:pPr algn="ctr"/>
              <a:endParaRPr>
                <a:latin typeface="微软雅黑" panose="020B0503020204020204" pitchFamily="34" charset="-122"/>
                <a:ea typeface="微软雅黑" panose="020B0503020204020204" pitchFamily="34" charset="-122"/>
              </a:endParaRPr>
            </a:p>
          </p:txBody>
        </p:sp>
        <p:sp>
          <p:nvSpPr>
            <p:cNvPr id="36" name="iSliďé"/>
            <p:cNvSpPr txBox="1"/>
            <p:nvPr/>
          </p:nvSpPr>
          <p:spPr>
            <a:xfrm rot="19938895">
              <a:off x="10975" y="4547"/>
              <a:ext cx="1791" cy="534"/>
            </a:xfrm>
            <a:prstGeom prst="rect">
              <a:avLst/>
            </a:prstGeom>
            <a:noFill/>
          </p:spPr>
          <p:txBody>
            <a:bodyPr wrap="square" lIns="91440" tIns="45720" rIns="91440" bIns="45720"/>
            <a:lstStyle/>
            <a:p>
              <a:pPr algn="ctr"/>
              <a:r>
                <a:rPr lang="en-US" altLang="zh-CN" b="1" dirty="0">
                  <a:solidFill>
                    <a:schemeClr val="bg1"/>
                  </a:solidFill>
                  <a:latin typeface="微软雅黑" panose="020B0503020204020204" pitchFamily="34" charset="-122"/>
                  <a:ea typeface="微软雅黑" panose="020B0503020204020204" pitchFamily="34" charset="-122"/>
                </a:rPr>
                <a:t>社会满意</a:t>
              </a:r>
              <a:endParaRPr lang="en-US" altLang="zh-CN" b="1" dirty="0">
                <a:solidFill>
                  <a:schemeClr val="bg1"/>
                </a:solidFill>
                <a:latin typeface="微软雅黑" panose="020B0503020204020204" pitchFamily="34" charset="-122"/>
                <a:ea typeface="微软雅黑" panose="020B0503020204020204" pitchFamily="34" charset="-122"/>
              </a:endParaRPr>
            </a:p>
          </p:txBody>
        </p:sp>
        <p:sp>
          <p:nvSpPr>
            <p:cNvPr id="37" name="ïŝľidè"/>
            <p:cNvSpPr txBox="1"/>
            <p:nvPr/>
          </p:nvSpPr>
          <p:spPr>
            <a:xfrm rot="1784377">
              <a:off x="6163" y="3997"/>
              <a:ext cx="1819" cy="551"/>
            </a:xfrm>
            <a:prstGeom prst="rect">
              <a:avLst/>
            </a:prstGeom>
            <a:noFill/>
          </p:spPr>
          <p:txBody>
            <a:bodyPr wrap="square" lIns="91440" tIns="45720" rIns="91440" bIns="45720"/>
            <a:lstStyle/>
            <a:p>
              <a:pPr algn="ctr"/>
              <a:r>
                <a:rPr lang="en-US" altLang="zh-CN" b="1" dirty="0">
                  <a:solidFill>
                    <a:schemeClr val="bg1"/>
                  </a:solidFill>
                  <a:latin typeface="微软雅黑" panose="020B0503020204020204" pitchFamily="34" charset="-122"/>
                  <a:ea typeface="微软雅黑" panose="020B0503020204020204" pitchFamily="34" charset="-122"/>
                </a:rPr>
                <a:t>客户满意</a:t>
              </a:r>
              <a:endParaRPr lang="en-US" altLang="zh-CN" b="1" dirty="0">
                <a:solidFill>
                  <a:schemeClr val="bg1"/>
                </a:solidFill>
                <a:latin typeface="微软雅黑" panose="020B0503020204020204" pitchFamily="34" charset="-122"/>
                <a:ea typeface="微软雅黑" panose="020B0503020204020204" pitchFamily="34" charset="-122"/>
              </a:endParaRPr>
            </a:p>
          </p:txBody>
        </p:sp>
        <p:sp>
          <p:nvSpPr>
            <p:cNvPr id="38" name="îṧḻiďe"/>
            <p:cNvSpPr txBox="1"/>
            <p:nvPr/>
          </p:nvSpPr>
          <p:spPr>
            <a:xfrm rot="3552194">
              <a:off x="7565" y="2621"/>
              <a:ext cx="1490" cy="659"/>
            </a:xfrm>
            <a:prstGeom prst="rect">
              <a:avLst/>
            </a:prstGeom>
            <a:noFill/>
          </p:spPr>
          <p:txBody>
            <a:bodyPr wrap="square" lIns="91440" tIns="45720" rIns="91440" bIns="45720"/>
            <a:lstStyle/>
            <a:p>
              <a:pPr algn="ctr"/>
              <a:r>
                <a:rPr lang="en-US" altLang="zh-CN" sz="1600" b="1" dirty="0">
                  <a:solidFill>
                    <a:schemeClr val="bg1"/>
                  </a:solidFill>
                  <a:latin typeface="微软雅黑" panose="020B0503020204020204" pitchFamily="34" charset="-122"/>
                  <a:ea typeface="微软雅黑" panose="020B0503020204020204" pitchFamily="34" charset="-122"/>
                </a:rPr>
                <a:t>投资者满意</a:t>
              </a:r>
              <a:endParaRPr lang="en-US" altLang="zh-CN" sz="1600" b="1" dirty="0">
                <a:solidFill>
                  <a:schemeClr val="bg1"/>
                </a:solidFill>
                <a:latin typeface="微软雅黑" panose="020B0503020204020204" pitchFamily="34" charset="-122"/>
                <a:ea typeface="微软雅黑" panose="020B0503020204020204" pitchFamily="34" charset="-122"/>
              </a:endParaRPr>
            </a:p>
          </p:txBody>
        </p:sp>
        <p:sp>
          <p:nvSpPr>
            <p:cNvPr id="39" name="ïṡḻiďè"/>
            <p:cNvSpPr txBox="1"/>
            <p:nvPr/>
          </p:nvSpPr>
          <p:spPr>
            <a:xfrm rot="17333049">
              <a:off x="10486" y="2501"/>
              <a:ext cx="1668" cy="708"/>
            </a:xfrm>
            <a:prstGeom prst="rect">
              <a:avLst/>
            </a:prstGeom>
            <a:noFill/>
          </p:spPr>
          <p:txBody>
            <a:bodyPr wrap="square" lIns="91440" tIns="45720" rIns="91440" bIns="45720"/>
            <a:lstStyle/>
            <a:p>
              <a:pPr algn="ctr"/>
              <a:r>
                <a:rPr lang="en-US" altLang="zh-CN" sz="1600" b="1" dirty="0">
                  <a:solidFill>
                    <a:schemeClr val="bg1"/>
                  </a:solidFill>
                  <a:latin typeface="微软雅黑" panose="020B0503020204020204" pitchFamily="34" charset="-122"/>
                  <a:ea typeface="微软雅黑" panose="020B0503020204020204" pitchFamily="34" charset="-122"/>
                </a:rPr>
                <a:t>员工满意</a:t>
              </a:r>
              <a:endParaRPr lang="en-US" altLang="zh-CN" sz="1600" b="1" dirty="0">
                <a:solidFill>
                  <a:schemeClr val="bg1"/>
                </a:solidFill>
                <a:latin typeface="微软雅黑" panose="020B0503020204020204" pitchFamily="34" charset="-122"/>
                <a:ea typeface="微软雅黑" panose="020B0503020204020204" pitchFamily="34" charset="-122"/>
              </a:endParaRPr>
            </a:p>
          </p:txBody>
        </p:sp>
        <p:sp>
          <p:nvSpPr>
            <p:cNvPr id="40" name="ïşľidê"/>
            <p:cNvSpPr/>
            <p:nvPr/>
          </p:nvSpPr>
          <p:spPr bwMode="auto">
            <a:xfrm rot="829878">
              <a:off x="9427" y="2837"/>
              <a:ext cx="343" cy="602"/>
            </a:xfrm>
            <a:custGeom>
              <a:avLst/>
              <a:gdLst>
                <a:gd name="T0" fmla="*/ 222 w 452"/>
                <a:gd name="T1" fmla="*/ 0 h 796"/>
                <a:gd name="T2" fmla="*/ 450 w 452"/>
                <a:gd name="T3" fmla="*/ 475 h 796"/>
                <a:gd name="T4" fmla="*/ 234 w 452"/>
                <a:gd name="T5" fmla="*/ 796 h 796"/>
                <a:gd name="T6" fmla="*/ 9 w 452"/>
                <a:gd name="T7" fmla="*/ 482 h 796"/>
                <a:gd name="T8" fmla="*/ 222 w 452"/>
                <a:gd name="T9" fmla="*/ 0 h 796"/>
              </a:gdLst>
              <a:ahLst/>
              <a:cxnLst>
                <a:cxn ang="0">
                  <a:pos x="T0" y="T1"/>
                </a:cxn>
                <a:cxn ang="0">
                  <a:pos x="T2" y="T3"/>
                </a:cxn>
                <a:cxn ang="0">
                  <a:pos x="T4" y="T5"/>
                </a:cxn>
                <a:cxn ang="0">
                  <a:pos x="T6" y="T7"/>
                </a:cxn>
                <a:cxn ang="0">
                  <a:pos x="T8" y="T9"/>
                </a:cxn>
              </a:cxnLst>
              <a:rect l="0" t="0" r="r" b="b"/>
              <a:pathLst>
                <a:path w="452" h="796">
                  <a:moveTo>
                    <a:pt x="222" y="0"/>
                  </a:moveTo>
                  <a:cubicBezTo>
                    <a:pt x="222" y="0"/>
                    <a:pt x="452" y="265"/>
                    <a:pt x="450" y="475"/>
                  </a:cubicBezTo>
                  <a:cubicBezTo>
                    <a:pt x="448" y="685"/>
                    <a:pt x="234" y="796"/>
                    <a:pt x="234" y="796"/>
                  </a:cubicBezTo>
                  <a:cubicBezTo>
                    <a:pt x="234" y="796"/>
                    <a:pt x="18" y="692"/>
                    <a:pt x="9" y="482"/>
                  </a:cubicBezTo>
                  <a:cubicBezTo>
                    <a:pt x="0" y="272"/>
                    <a:pt x="222" y="0"/>
                    <a:pt x="222" y="0"/>
                  </a:cubicBezTo>
                  <a:close/>
                </a:path>
              </a:pathLst>
            </a:custGeom>
            <a:solidFill>
              <a:srgbClr val="C00000"/>
            </a:solidFill>
            <a:ln>
              <a:noFill/>
            </a:ln>
          </p:spPr>
          <p:txBody>
            <a:bodyPr wrap="square" lIns="91440" tIns="45720" rIns="91440" bIns="45720" anchor="ctr">
              <a:normAutofit/>
            </a:bodyPr>
            <a:lstStyle/>
            <a:p>
              <a:pPr algn="ctr"/>
              <a:endParaRPr>
                <a:latin typeface="微软雅黑" panose="020B0503020204020204" pitchFamily="34" charset="-122"/>
                <a:ea typeface="微软雅黑" panose="020B0503020204020204" pitchFamily="34" charset="-122"/>
              </a:endParaRPr>
            </a:p>
          </p:txBody>
        </p:sp>
      </p:grpSp>
      <p:sp>
        <p:nvSpPr>
          <p:cNvPr id="7" name="文本框 6"/>
          <p:cNvSpPr txBox="1"/>
          <p:nvPr/>
        </p:nvSpPr>
        <p:spPr>
          <a:xfrm>
            <a:off x="5958205" y="4546600"/>
            <a:ext cx="1301750" cy="337185"/>
          </a:xfrm>
          <a:prstGeom prst="rect">
            <a:avLst/>
          </a:prstGeom>
          <a:noFill/>
        </p:spPr>
        <p:txBody>
          <a:bodyPr wrap="square" rtlCol="0" anchor="t">
            <a:spAutoFit/>
          </a:bodyPr>
          <a:lstStyle/>
          <a:p>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5S现场管理</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 name="文本框 7"/>
          <p:cNvSpPr txBox="1"/>
          <p:nvPr/>
        </p:nvSpPr>
        <p:spPr>
          <a:xfrm>
            <a:off x="6457950" y="3373755"/>
            <a:ext cx="321945" cy="1076325"/>
          </a:xfrm>
          <a:prstGeom prst="rect">
            <a:avLst/>
          </a:prstGeom>
          <a:noFill/>
        </p:spPr>
        <p:txBody>
          <a:bodyPr wrap="square" rtlCol="0" anchor="t">
            <a:spAutoFit/>
          </a:bodyPr>
          <a:lstStyle/>
          <a:p>
            <a:r>
              <a:rPr lang="zh-CN" altLang="en-US" sz="1600" b="1">
                <a:solidFill>
                  <a:schemeClr val="bg1"/>
                </a:solidFill>
                <a:latin typeface="微软雅黑" panose="020B0503020204020204" pitchFamily="34" charset="-122"/>
                <a:ea typeface="微软雅黑" panose="020B0503020204020204" pitchFamily="34" charset="-122"/>
              </a:rPr>
              <a:t>企业管理</a:t>
            </a:r>
            <a:endParaRPr lang="zh-CN" altLang="en-US" sz="1600" b="1">
              <a:solidFill>
                <a:schemeClr val="bg1"/>
              </a:solidFill>
              <a:latin typeface="微软雅黑" panose="020B0503020204020204" pitchFamily="34" charset="-122"/>
              <a:ea typeface="微软雅黑" panose="020B0503020204020204" pitchFamily="34" charset="-122"/>
            </a:endParaRPr>
          </a:p>
        </p:txBody>
      </p:sp>
      <p:grpSp>
        <p:nvGrpSpPr>
          <p:cNvPr id="101" name="组合 100"/>
          <p:cNvGrpSpPr/>
          <p:nvPr/>
        </p:nvGrpSpPr>
        <p:grpSpPr>
          <a:xfrm>
            <a:off x="786130" y="1443990"/>
            <a:ext cx="996950" cy="2310130"/>
            <a:chOff x="786" y="2726"/>
            <a:chExt cx="1570" cy="3638"/>
          </a:xfrm>
        </p:grpSpPr>
        <p:sp>
          <p:nvSpPr>
            <p:cNvPr id="9" name="文本框 8"/>
            <p:cNvSpPr txBox="1"/>
            <p:nvPr/>
          </p:nvSpPr>
          <p:spPr>
            <a:xfrm>
              <a:off x="786" y="2726"/>
              <a:ext cx="1570" cy="483"/>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优质环境</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1" name="文本框 10"/>
            <p:cNvSpPr txBox="1"/>
            <p:nvPr/>
          </p:nvSpPr>
          <p:spPr>
            <a:xfrm>
              <a:off x="786" y="3357"/>
              <a:ext cx="1570" cy="483"/>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优秀员工</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2" name="文本框 11"/>
            <p:cNvSpPr txBox="1"/>
            <p:nvPr/>
          </p:nvSpPr>
          <p:spPr>
            <a:xfrm>
              <a:off x="786" y="3988"/>
              <a:ext cx="1570" cy="483"/>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TPM</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4" name="文本框 13"/>
            <p:cNvSpPr txBox="1"/>
            <p:nvPr/>
          </p:nvSpPr>
          <p:spPr>
            <a:xfrm>
              <a:off x="786" y="4619"/>
              <a:ext cx="1570" cy="483"/>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纳期短</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1" name="文本框 40"/>
            <p:cNvSpPr txBox="1"/>
            <p:nvPr/>
          </p:nvSpPr>
          <p:spPr>
            <a:xfrm>
              <a:off x="786" y="5250"/>
              <a:ext cx="1570" cy="483"/>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低成本</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7" name="文本框 66"/>
            <p:cNvSpPr txBox="1"/>
            <p:nvPr/>
          </p:nvSpPr>
          <p:spPr>
            <a:xfrm>
              <a:off x="786" y="5881"/>
              <a:ext cx="1570" cy="483"/>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TQM</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102" name="组合 101"/>
          <p:cNvGrpSpPr/>
          <p:nvPr/>
        </p:nvGrpSpPr>
        <p:grpSpPr>
          <a:xfrm>
            <a:off x="1886585" y="1443990"/>
            <a:ext cx="1415415" cy="2310130"/>
            <a:chOff x="2971" y="2726"/>
            <a:chExt cx="1884" cy="3638"/>
          </a:xfrm>
        </p:grpSpPr>
        <p:sp>
          <p:nvSpPr>
            <p:cNvPr id="82" name="文本框 81"/>
            <p:cNvSpPr txBox="1"/>
            <p:nvPr/>
          </p:nvSpPr>
          <p:spPr>
            <a:xfrm>
              <a:off x="2971" y="2726"/>
              <a:ext cx="1884" cy="483"/>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核心竞争力</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3" name="文本框 82"/>
            <p:cNvSpPr txBox="1"/>
            <p:nvPr/>
          </p:nvSpPr>
          <p:spPr>
            <a:xfrm>
              <a:off x="2971" y="3357"/>
              <a:ext cx="1570" cy="483"/>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ISO9000</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4" name="文本框 83"/>
            <p:cNvSpPr txBox="1"/>
            <p:nvPr/>
          </p:nvSpPr>
          <p:spPr>
            <a:xfrm>
              <a:off x="2971" y="3988"/>
              <a:ext cx="1570" cy="483"/>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强执行力</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5" name="文本框 84"/>
            <p:cNvSpPr txBox="1"/>
            <p:nvPr/>
          </p:nvSpPr>
          <p:spPr>
            <a:xfrm>
              <a:off x="2971" y="4619"/>
              <a:ext cx="1570" cy="483"/>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安全生产</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6" name="文本框 85"/>
            <p:cNvSpPr txBox="1"/>
            <p:nvPr/>
          </p:nvSpPr>
          <p:spPr>
            <a:xfrm>
              <a:off x="2971" y="5250"/>
              <a:ext cx="1570" cy="483"/>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IE</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7" name="文本框 86"/>
            <p:cNvSpPr txBox="1"/>
            <p:nvPr/>
          </p:nvSpPr>
          <p:spPr>
            <a:xfrm>
              <a:off x="2971" y="5881"/>
              <a:ext cx="1570" cy="483"/>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高效率</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103" name="组合 102"/>
          <p:cNvGrpSpPr/>
          <p:nvPr/>
        </p:nvGrpSpPr>
        <p:grpSpPr>
          <a:xfrm>
            <a:off x="3130550" y="1443990"/>
            <a:ext cx="996950" cy="1909445"/>
            <a:chOff x="4704" y="2726"/>
            <a:chExt cx="1570" cy="3007"/>
          </a:xfrm>
        </p:grpSpPr>
        <p:sp>
          <p:nvSpPr>
            <p:cNvPr id="92" name="文本框 91"/>
            <p:cNvSpPr txBox="1"/>
            <p:nvPr/>
          </p:nvSpPr>
          <p:spPr>
            <a:xfrm>
              <a:off x="4704" y="2726"/>
              <a:ext cx="1570" cy="483"/>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优质产品</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93" name="文本框 92"/>
            <p:cNvSpPr txBox="1"/>
            <p:nvPr/>
          </p:nvSpPr>
          <p:spPr>
            <a:xfrm>
              <a:off x="4704" y="3357"/>
              <a:ext cx="1570" cy="483"/>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JIT</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94" name="文本框 93"/>
            <p:cNvSpPr txBox="1"/>
            <p:nvPr/>
          </p:nvSpPr>
          <p:spPr>
            <a:xfrm>
              <a:off x="4704" y="3988"/>
              <a:ext cx="1570" cy="483"/>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消除浪费</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95" name="文本框 94"/>
            <p:cNvSpPr txBox="1"/>
            <p:nvPr/>
          </p:nvSpPr>
          <p:spPr>
            <a:xfrm>
              <a:off x="4704" y="4619"/>
              <a:ext cx="1570" cy="483"/>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高效率</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96" name="文本框 95"/>
            <p:cNvSpPr txBox="1"/>
            <p:nvPr/>
          </p:nvSpPr>
          <p:spPr>
            <a:xfrm>
              <a:off x="4704" y="5250"/>
              <a:ext cx="1570" cy="483"/>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ERP</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cxnSp>
        <p:nvCxnSpPr>
          <p:cNvPr id="104" name="直接连接符 103"/>
          <p:cNvCxnSpPr/>
          <p:nvPr/>
        </p:nvCxnSpPr>
        <p:spPr>
          <a:xfrm>
            <a:off x="826135" y="3796030"/>
            <a:ext cx="3276000"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05" name="文本框 104"/>
          <p:cNvSpPr txBox="1"/>
          <p:nvPr/>
        </p:nvSpPr>
        <p:spPr>
          <a:xfrm>
            <a:off x="754380" y="3881755"/>
            <a:ext cx="4683125" cy="691515"/>
          </a:xfrm>
          <a:prstGeom prst="rect">
            <a:avLst/>
          </a:prstGeom>
          <a:noFill/>
        </p:spPr>
        <p:txBody>
          <a:bodyPr wrap="square" rtlCol="0" anchor="t">
            <a:spAutoFit/>
          </a:bodyPr>
          <a:lstStyle/>
          <a:p>
            <a:pPr>
              <a:lnSpc>
                <a:spcPct val="150000"/>
              </a:lnSpc>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优秀的企业是管理出来的，而5S是企业管理的基础，它不断地为企业的成长输入养分，让企业之树长青。</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（2）受限空间作业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107440" y="1251585"/>
            <a:ext cx="11017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预防对策</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1107440" y="1651000"/>
            <a:ext cx="5073650"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（三）全面组织受限空间作业危害辨识</a:t>
            </a:r>
            <a:endParaRPr lang="zh-CN" altLang="en-US" sz="1400" b="1">
              <a:solidFill>
                <a:srgbClr val="C00000"/>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3624580" y="2119630"/>
            <a:ext cx="5104130" cy="2507615"/>
          </a:xfrm>
          <a:prstGeom prst="rect">
            <a:avLst/>
          </a:prstGeom>
          <a:noFill/>
        </p:spPr>
        <p:txBody>
          <a:bodyPr wrap="square" rtlCol="0" anchor="t">
            <a:spAutoFit/>
          </a:bodyPr>
          <a:lstStyle/>
          <a:p>
            <a:pPr fontAlgn="auto">
              <a:lnSpc>
                <a:spcPct val="13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组织全体员工辨识企业可能存在的受限空间作业</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fontAlgn="auto">
              <a:lnSpc>
                <a:spcPct val="13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对所有受限空间作业实行现场挂牌</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3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标明受限空间内部结构、可能存在的介质及危害</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3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关键监测参数，风险防范措施</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3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应急预案和必要的安全知识及救护方法</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3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警示和提醒标识</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3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说明正确的自救互救方法</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fontAlgn="auto">
              <a:lnSpc>
                <a:spcPct val="13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制定控制措施，组织整改落实</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fontAlgn="auto">
              <a:lnSpc>
                <a:spcPct val="13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对高风险区域的受限空间作业提高管理等级，严格审批与监督</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136525" y="2527388"/>
            <a:ext cx="3261360" cy="2392592"/>
            <a:chOff x="3065463" y="1652588"/>
            <a:chExt cx="5756275" cy="4222751"/>
          </a:xfrm>
        </p:grpSpPr>
        <p:sp>
          <p:nvSpPr>
            <p:cNvPr id="58" name="ï$ļíde"/>
            <p:cNvSpPr/>
            <p:nvPr/>
          </p:nvSpPr>
          <p:spPr bwMode="auto">
            <a:xfrm>
              <a:off x="7112001" y="1770063"/>
              <a:ext cx="811213" cy="119063"/>
            </a:xfrm>
            <a:custGeom>
              <a:avLst/>
              <a:gdLst>
                <a:gd name="T0" fmla="*/ 4 w 511"/>
                <a:gd name="T1" fmla="*/ 75 h 75"/>
                <a:gd name="T2" fmla="*/ 0 w 511"/>
                <a:gd name="T3" fmla="*/ 46 h 75"/>
                <a:gd name="T4" fmla="*/ 508 w 511"/>
                <a:gd name="T5" fmla="*/ 0 h 75"/>
                <a:gd name="T6" fmla="*/ 511 w 511"/>
                <a:gd name="T7" fmla="*/ 29 h 75"/>
                <a:gd name="T8" fmla="*/ 4 w 511"/>
                <a:gd name="T9" fmla="*/ 75 h 75"/>
              </a:gdLst>
              <a:ahLst/>
              <a:cxnLst>
                <a:cxn ang="0">
                  <a:pos x="T0" y="T1"/>
                </a:cxn>
                <a:cxn ang="0">
                  <a:pos x="T2" y="T3"/>
                </a:cxn>
                <a:cxn ang="0">
                  <a:pos x="T4" y="T5"/>
                </a:cxn>
                <a:cxn ang="0">
                  <a:pos x="T6" y="T7"/>
                </a:cxn>
                <a:cxn ang="0">
                  <a:pos x="T8" y="T9"/>
                </a:cxn>
              </a:cxnLst>
              <a:rect l="0" t="0" r="r" b="b"/>
              <a:pathLst>
                <a:path w="511" h="75">
                  <a:moveTo>
                    <a:pt x="4" y="75"/>
                  </a:moveTo>
                  <a:lnTo>
                    <a:pt x="0" y="46"/>
                  </a:lnTo>
                  <a:lnTo>
                    <a:pt x="508" y="0"/>
                  </a:lnTo>
                  <a:lnTo>
                    <a:pt x="511" y="29"/>
                  </a:lnTo>
                  <a:lnTo>
                    <a:pt x="4" y="75"/>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ïṣḷíḓe"/>
            <p:cNvSpPr/>
            <p:nvPr/>
          </p:nvSpPr>
          <p:spPr bwMode="auto">
            <a:xfrm>
              <a:off x="7112001" y="1954213"/>
              <a:ext cx="811213" cy="117475"/>
            </a:xfrm>
            <a:custGeom>
              <a:avLst/>
              <a:gdLst>
                <a:gd name="T0" fmla="*/ 508 w 511"/>
                <a:gd name="T1" fmla="*/ 74 h 74"/>
                <a:gd name="T2" fmla="*/ 0 w 511"/>
                <a:gd name="T3" fmla="*/ 29 h 74"/>
                <a:gd name="T4" fmla="*/ 4 w 511"/>
                <a:gd name="T5" fmla="*/ 0 h 74"/>
                <a:gd name="T6" fmla="*/ 511 w 511"/>
                <a:gd name="T7" fmla="*/ 45 h 74"/>
                <a:gd name="T8" fmla="*/ 508 w 511"/>
                <a:gd name="T9" fmla="*/ 74 h 74"/>
              </a:gdLst>
              <a:ahLst/>
              <a:cxnLst>
                <a:cxn ang="0">
                  <a:pos x="T0" y="T1"/>
                </a:cxn>
                <a:cxn ang="0">
                  <a:pos x="T2" y="T3"/>
                </a:cxn>
                <a:cxn ang="0">
                  <a:pos x="T4" y="T5"/>
                </a:cxn>
                <a:cxn ang="0">
                  <a:pos x="T6" y="T7"/>
                </a:cxn>
                <a:cxn ang="0">
                  <a:pos x="T8" y="T9"/>
                </a:cxn>
              </a:cxnLst>
              <a:rect l="0" t="0" r="r" b="b"/>
              <a:pathLst>
                <a:path w="511" h="74">
                  <a:moveTo>
                    <a:pt x="508" y="74"/>
                  </a:moveTo>
                  <a:lnTo>
                    <a:pt x="0" y="29"/>
                  </a:lnTo>
                  <a:lnTo>
                    <a:pt x="4" y="0"/>
                  </a:lnTo>
                  <a:lnTo>
                    <a:pt x="511" y="45"/>
                  </a:lnTo>
                  <a:lnTo>
                    <a:pt x="508" y="74"/>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îSḻïḑê"/>
            <p:cNvSpPr/>
            <p:nvPr/>
          </p:nvSpPr>
          <p:spPr bwMode="auto">
            <a:xfrm>
              <a:off x="7051676" y="1827213"/>
              <a:ext cx="176213" cy="173038"/>
            </a:xfrm>
            <a:prstGeom prst="ellipse">
              <a:avLst/>
            </a:pr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ísḷïḑè"/>
            <p:cNvSpPr/>
            <p:nvPr/>
          </p:nvSpPr>
          <p:spPr bwMode="auto">
            <a:xfrm>
              <a:off x="7691438" y="1793876"/>
              <a:ext cx="46038" cy="23495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2" name="îṥľïḍe"/>
            <p:cNvSpPr/>
            <p:nvPr/>
          </p:nvSpPr>
          <p:spPr bwMode="auto">
            <a:xfrm>
              <a:off x="7461251" y="1843088"/>
              <a:ext cx="46038" cy="163513"/>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3" name="ïśḻïďè"/>
            <p:cNvSpPr/>
            <p:nvPr/>
          </p:nvSpPr>
          <p:spPr bwMode="auto">
            <a:xfrm>
              <a:off x="7118351" y="1925638"/>
              <a:ext cx="22225" cy="192563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 name="ïṡļidè"/>
            <p:cNvSpPr/>
            <p:nvPr/>
          </p:nvSpPr>
          <p:spPr bwMode="auto">
            <a:xfrm>
              <a:off x="3065463" y="3800476"/>
              <a:ext cx="857250"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 name="îṧ1íḋè"/>
            <p:cNvSpPr/>
            <p:nvPr/>
          </p:nvSpPr>
          <p:spPr bwMode="auto">
            <a:xfrm>
              <a:off x="3195638" y="4760913"/>
              <a:ext cx="496888"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 name="îşḻiḋe"/>
            <p:cNvSpPr/>
            <p:nvPr/>
          </p:nvSpPr>
          <p:spPr bwMode="auto">
            <a:xfrm>
              <a:off x="3195638" y="5094288"/>
              <a:ext cx="496888"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 name="ïšḷiḑè"/>
            <p:cNvSpPr/>
            <p:nvPr/>
          </p:nvSpPr>
          <p:spPr bwMode="auto">
            <a:xfrm>
              <a:off x="3263901" y="2244726"/>
              <a:ext cx="71438"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 name="ïš1îḑè"/>
            <p:cNvSpPr/>
            <p:nvPr/>
          </p:nvSpPr>
          <p:spPr bwMode="auto">
            <a:xfrm>
              <a:off x="3549651" y="2244726"/>
              <a:ext cx="68263"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 name="íṧlîde"/>
            <p:cNvSpPr/>
            <p:nvPr/>
          </p:nvSpPr>
          <p:spPr bwMode="auto">
            <a:xfrm>
              <a:off x="3267076" y="2244726"/>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 name="iSḻiḍê"/>
            <p:cNvSpPr/>
            <p:nvPr/>
          </p:nvSpPr>
          <p:spPr bwMode="auto">
            <a:xfrm>
              <a:off x="3267076" y="2497138"/>
              <a:ext cx="350838" cy="73025"/>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19"/>
                    <a:pt x="117" y="25"/>
                    <a:pt x="110" y="25"/>
                  </a:cubicBezTo>
                  <a:cubicBezTo>
                    <a:pt x="13" y="25"/>
                    <a:pt x="13" y="25"/>
                    <a:pt x="13" y="25"/>
                  </a:cubicBezTo>
                  <a:cubicBezTo>
                    <a:pt x="6"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1" name="iṡľïḋè"/>
            <p:cNvSpPr/>
            <p:nvPr/>
          </p:nvSpPr>
          <p:spPr bwMode="auto">
            <a:xfrm>
              <a:off x="3267076" y="2754313"/>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 name="iṧ1îḓe"/>
            <p:cNvSpPr/>
            <p:nvPr/>
          </p:nvSpPr>
          <p:spPr bwMode="auto">
            <a:xfrm>
              <a:off x="3267076" y="3006726"/>
              <a:ext cx="350838" cy="71438"/>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20"/>
                    <a:pt x="117" y="25"/>
                    <a:pt x="110" y="25"/>
                  </a:cubicBezTo>
                  <a:cubicBezTo>
                    <a:pt x="13" y="25"/>
                    <a:pt x="13" y="25"/>
                    <a:pt x="13" y="25"/>
                  </a:cubicBezTo>
                  <a:cubicBezTo>
                    <a:pt x="6" y="25"/>
                    <a:pt x="0" y="20"/>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 name="îŝḷiḍe"/>
            <p:cNvSpPr/>
            <p:nvPr/>
          </p:nvSpPr>
          <p:spPr bwMode="auto">
            <a:xfrm>
              <a:off x="3267076" y="3262313"/>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6" y="0"/>
                    <a:pt x="13" y="0"/>
                  </a:cubicBezTo>
                  <a:cubicBezTo>
                    <a:pt x="110" y="0"/>
                    <a:pt x="110" y="0"/>
                    <a:pt x="110" y="0"/>
                  </a:cubicBezTo>
                  <a:cubicBezTo>
                    <a:pt x="117" y="0"/>
                    <a:pt x="122" y="6"/>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 name="íslïdè"/>
            <p:cNvSpPr/>
            <p:nvPr/>
          </p:nvSpPr>
          <p:spPr bwMode="auto">
            <a:xfrm>
              <a:off x="3267076" y="3517901"/>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 name="íSḷïďe"/>
            <p:cNvSpPr/>
            <p:nvPr/>
          </p:nvSpPr>
          <p:spPr bwMode="auto">
            <a:xfrm>
              <a:off x="3971926" y="1652588"/>
              <a:ext cx="71438"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6" name="iŝļïďè"/>
            <p:cNvSpPr/>
            <p:nvPr/>
          </p:nvSpPr>
          <p:spPr bwMode="auto">
            <a:xfrm>
              <a:off x="4257676" y="1652588"/>
              <a:ext cx="68263"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7" name="išļîḋê"/>
            <p:cNvSpPr/>
            <p:nvPr/>
          </p:nvSpPr>
          <p:spPr bwMode="auto">
            <a:xfrm>
              <a:off x="3975101" y="1652588"/>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6" y="0"/>
                    <a:pt x="13" y="0"/>
                  </a:cubicBezTo>
                  <a:cubicBezTo>
                    <a:pt x="110" y="0"/>
                    <a:pt x="110" y="0"/>
                    <a:pt x="110" y="0"/>
                  </a:cubicBezTo>
                  <a:cubicBezTo>
                    <a:pt x="117" y="0"/>
                    <a:pt x="122" y="6"/>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 name="íŝḻiďè"/>
            <p:cNvSpPr/>
            <p:nvPr/>
          </p:nvSpPr>
          <p:spPr bwMode="auto">
            <a:xfrm>
              <a:off x="3975101" y="1908176"/>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 name="îşļîďe"/>
            <p:cNvSpPr/>
            <p:nvPr/>
          </p:nvSpPr>
          <p:spPr bwMode="auto">
            <a:xfrm>
              <a:off x="3975101" y="2162176"/>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6" y="0"/>
                    <a:pt x="13" y="0"/>
                  </a:cubicBezTo>
                  <a:cubicBezTo>
                    <a:pt x="110" y="0"/>
                    <a:pt x="110" y="0"/>
                    <a:pt x="110" y="0"/>
                  </a:cubicBezTo>
                  <a:cubicBezTo>
                    <a:pt x="117" y="0"/>
                    <a:pt x="122" y="6"/>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 name="îṩľïḑè"/>
            <p:cNvSpPr/>
            <p:nvPr/>
          </p:nvSpPr>
          <p:spPr bwMode="auto">
            <a:xfrm>
              <a:off x="3975101" y="2417763"/>
              <a:ext cx="350838" cy="68263"/>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 name="îṩḷiḍe"/>
            <p:cNvSpPr/>
            <p:nvPr/>
          </p:nvSpPr>
          <p:spPr bwMode="auto">
            <a:xfrm>
              <a:off x="3975101" y="2670176"/>
              <a:ext cx="350838" cy="71438"/>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19"/>
                    <a:pt x="117" y="25"/>
                    <a:pt x="110" y="25"/>
                  </a:cubicBezTo>
                  <a:cubicBezTo>
                    <a:pt x="13" y="25"/>
                    <a:pt x="13" y="25"/>
                    <a:pt x="13" y="25"/>
                  </a:cubicBezTo>
                  <a:cubicBezTo>
                    <a:pt x="6"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 name="íŝḷídè"/>
            <p:cNvSpPr/>
            <p:nvPr/>
          </p:nvSpPr>
          <p:spPr bwMode="auto">
            <a:xfrm>
              <a:off x="3975101" y="2925763"/>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 name="îṣḷíḑè"/>
            <p:cNvSpPr/>
            <p:nvPr/>
          </p:nvSpPr>
          <p:spPr bwMode="auto">
            <a:xfrm>
              <a:off x="4714876" y="1871663"/>
              <a:ext cx="71438"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4" name="ís1íḋê"/>
            <p:cNvSpPr/>
            <p:nvPr/>
          </p:nvSpPr>
          <p:spPr bwMode="auto">
            <a:xfrm>
              <a:off x="4999038" y="1871663"/>
              <a:ext cx="69850"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5" name="íṩḻíḋè"/>
            <p:cNvSpPr/>
            <p:nvPr/>
          </p:nvSpPr>
          <p:spPr bwMode="auto">
            <a:xfrm>
              <a:off x="4721226" y="1871663"/>
              <a:ext cx="347663" cy="71438"/>
            </a:xfrm>
            <a:custGeom>
              <a:avLst/>
              <a:gdLst>
                <a:gd name="T0" fmla="*/ 0 w 121"/>
                <a:gd name="T1" fmla="*/ 12 h 25"/>
                <a:gd name="T2" fmla="*/ 0 w 121"/>
                <a:gd name="T3" fmla="*/ 12 h 25"/>
                <a:gd name="T4" fmla="*/ 12 w 121"/>
                <a:gd name="T5" fmla="*/ 0 h 25"/>
                <a:gd name="T6" fmla="*/ 109 w 121"/>
                <a:gd name="T7" fmla="*/ 0 h 25"/>
                <a:gd name="T8" fmla="*/ 121 w 121"/>
                <a:gd name="T9" fmla="*/ 12 h 25"/>
                <a:gd name="T10" fmla="*/ 121 w 121"/>
                <a:gd name="T11" fmla="*/ 12 h 25"/>
                <a:gd name="T12" fmla="*/ 109 w 121"/>
                <a:gd name="T13" fmla="*/ 25 h 25"/>
                <a:gd name="T14" fmla="*/ 12 w 121"/>
                <a:gd name="T15" fmla="*/ 25 h 25"/>
                <a:gd name="T16" fmla="*/ 0 w 121"/>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5">
                  <a:moveTo>
                    <a:pt x="0" y="12"/>
                  </a:moveTo>
                  <a:cubicBezTo>
                    <a:pt x="0" y="12"/>
                    <a:pt x="0" y="12"/>
                    <a:pt x="0" y="12"/>
                  </a:cubicBezTo>
                  <a:cubicBezTo>
                    <a:pt x="0" y="6"/>
                    <a:pt x="5" y="0"/>
                    <a:pt x="12" y="0"/>
                  </a:cubicBezTo>
                  <a:cubicBezTo>
                    <a:pt x="109" y="0"/>
                    <a:pt x="109" y="0"/>
                    <a:pt x="109" y="0"/>
                  </a:cubicBezTo>
                  <a:cubicBezTo>
                    <a:pt x="116" y="0"/>
                    <a:pt x="121" y="6"/>
                    <a:pt x="121" y="12"/>
                  </a:cubicBezTo>
                  <a:cubicBezTo>
                    <a:pt x="121" y="12"/>
                    <a:pt x="121" y="12"/>
                    <a:pt x="121" y="12"/>
                  </a:cubicBezTo>
                  <a:cubicBezTo>
                    <a:pt x="121" y="19"/>
                    <a:pt x="116" y="25"/>
                    <a:pt x="109" y="25"/>
                  </a:cubicBezTo>
                  <a:cubicBezTo>
                    <a:pt x="12" y="25"/>
                    <a:pt x="12" y="25"/>
                    <a:pt x="12" y="25"/>
                  </a:cubicBezTo>
                  <a:cubicBezTo>
                    <a:pt x="5"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 name="ïslídê"/>
            <p:cNvSpPr/>
            <p:nvPr/>
          </p:nvSpPr>
          <p:spPr bwMode="auto">
            <a:xfrm>
              <a:off x="4721226" y="2127251"/>
              <a:ext cx="347663" cy="68263"/>
            </a:xfrm>
            <a:custGeom>
              <a:avLst/>
              <a:gdLst>
                <a:gd name="T0" fmla="*/ 0 w 121"/>
                <a:gd name="T1" fmla="*/ 12 h 24"/>
                <a:gd name="T2" fmla="*/ 0 w 121"/>
                <a:gd name="T3" fmla="*/ 12 h 24"/>
                <a:gd name="T4" fmla="*/ 12 w 121"/>
                <a:gd name="T5" fmla="*/ 0 h 24"/>
                <a:gd name="T6" fmla="*/ 109 w 121"/>
                <a:gd name="T7" fmla="*/ 0 h 24"/>
                <a:gd name="T8" fmla="*/ 121 w 121"/>
                <a:gd name="T9" fmla="*/ 12 h 24"/>
                <a:gd name="T10" fmla="*/ 121 w 121"/>
                <a:gd name="T11" fmla="*/ 12 h 24"/>
                <a:gd name="T12" fmla="*/ 109 w 121"/>
                <a:gd name="T13" fmla="*/ 24 h 24"/>
                <a:gd name="T14" fmla="*/ 12 w 121"/>
                <a:gd name="T15" fmla="*/ 24 h 24"/>
                <a:gd name="T16" fmla="*/ 0 w 121"/>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4">
                  <a:moveTo>
                    <a:pt x="0" y="12"/>
                  </a:moveTo>
                  <a:cubicBezTo>
                    <a:pt x="0" y="12"/>
                    <a:pt x="0" y="12"/>
                    <a:pt x="0" y="12"/>
                  </a:cubicBezTo>
                  <a:cubicBezTo>
                    <a:pt x="0" y="5"/>
                    <a:pt x="5" y="0"/>
                    <a:pt x="12" y="0"/>
                  </a:cubicBezTo>
                  <a:cubicBezTo>
                    <a:pt x="109" y="0"/>
                    <a:pt x="109" y="0"/>
                    <a:pt x="109" y="0"/>
                  </a:cubicBezTo>
                  <a:cubicBezTo>
                    <a:pt x="116" y="0"/>
                    <a:pt x="121" y="5"/>
                    <a:pt x="121" y="12"/>
                  </a:cubicBezTo>
                  <a:cubicBezTo>
                    <a:pt x="121" y="12"/>
                    <a:pt x="121" y="12"/>
                    <a:pt x="121" y="12"/>
                  </a:cubicBezTo>
                  <a:cubicBezTo>
                    <a:pt x="121"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 name="ïślïḓè"/>
            <p:cNvSpPr/>
            <p:nvPr/>
          </p:nvSpPr>
          <p:spPr bwMode="auto">
            <a:xfrm>
              <a:off x="4721226" y="2379663"/>
              <a:ext cx="347663" cy="71438"/>
            </a:xfrm>
            <a:custGeom>
              <a:avLst/>
              <a:gdLst>
                <a:gd name="T0" fmla="*/ 0 w 121"/>
                <a:gd name="T1" fmla="*/ 12 h 25"/>
                <a:gd name="T2" fmla="*/ 0 w 121"/>
                <a:gd name="T3" fmla="*/ 12 h 25"/>
                <a:gd name="T4" fmla="*/ 12 w 121"/>
                <a:gd name="T5" fmla="*/ 0 h 25"/>
                <a:gd name="T6" fmla="*/ 109 w 121"/>
                <a:gd name="T7" fmla="*/ 0 h 25"/>
                <a:gd name="T8" fmla="*/ 121 w 121"/>
                <a:gd name="T9" fmla="*/ 12 h 25"/>
                <a:gd name="T10" fmla="*/ 121 w 121"/>
                <a:gd name="T11" fmla="*/ 12 h 25"/>
                <a:gd name="T12" fmla="*/ 109 w 121"/>
                <a:gd name="T13" fmla="*/ 25 h 25"/>
                <a:gd name="T14" fmla="*/ 12 w 121"/>
                <a:gd name="T15" fmla="*/ 25 h 25"/>
                <a:gd name="T16" fmla="*/ 0 w 121"/>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5">
                  <a:moveTo>
                    <a:pt x="0" y="12"/>
                  </a:moveTo>
                  <a:cubicBezTo>
                    <a:pt x="0" y="12"/>
                    <a:pt x="0" y="12"/>
                    <a:pt x="0" y="12"/>
                  </a:cubicBezTo>
                  <a:cubicBezTo>
                    <a:pt x="0" y="6"/>
                    <a:pt x="5" y="0"/>
                    <a:pt x="12" y="0"/>
                  </a:cubicBezTo>
                  <a:cubicBezTo>
                    <a:pt x="109" y="0"/>
                    <a:pt x="109" y="0"/>
                    <a:pt x="109" y="0"/>
                  </a:cubicBezTo>
                  <a:cubicBezTo>
                    <a:pt x="116" y="0"/>
                    <a:pt x="121" y="6"/>
                    <a:pt x="121" y="12"/>
                  </a:cubicBezTo>
                  <a:cubicBezTo>
                    <a:pt x="121" y="12"/>
                    <a:pt x="121" y="12"/>
                    <a:pt x="121" y="12"/>
                  </a:cubicBezTo>
                  <a:cubicBezTo>
                    <a:pt x="121" y="19"/>
                    <a:pt x="116" y="25"/>
                    <a:pt x="109" y="25"/>
                  </a:cubicBezTo>
                  <a:cubicBezTo>
                    <a:pt x="12" y="25"/>
                    <a:pt x="12" y="25"/>
                    <a:pt x="12" y="25"/>
                  </a:cubicBezTo>
                  <a:cubicBezTo>
                    <a:pt x="5"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 name="ïsḻidè"/>
            <p:cNvSpPr/>
            <p:nvPr/>
          </p:nvSpPr>
          <p:spPr bwMode="auto">
            <a:xfrm>
              <a:off x="4721226" y="2635251"/>
              <a:ext cx="347663" cy="69850"/>
            </a:xfrm>
            <a:custGeom>
              <a:avLst/>
              <a:gdLst>
                <a:gd name="T0" fmla="*/ 0 w 121"/>
                <a:gd name="T1" fmla="*/ 12 h 24"/>
                <a:gd name="T2" fmla="*/ 0 w 121"/>
                <a:gd name="T3" fmla="*/ 12 h 24"/>
                <a:gd name="T4" fmla="*/ 12 w 121"/>
                <a:gd name="T5" fmla="*/ 0 h 24"/>
                <a:gd name="T6" fmla="*/ 109 w 121"/>
                <a:gd name="T7" fmla="*/ 0 h 24"/>
                <a:gd name="T8" fmla="*/ 121 w 121"/>
                <a:gd name="T9" fmla="*/ 12 h 24"/>
                <a:gd name="T10" fmla="*/ 121 w 121"/>
                <a:gd name="T11" fmla="*/ 12 h 24"/>
                <a:gd name="T12" fmla="*/ 109 w 121"/>
                <a:gd name="T13" fmla="*/ 24 h 24"/>
                <a:gd name="T14" fmla="*/ 12 w 121"/>
                <a:gd name="T15" fmla="*/ 24 h 24"/>
                <a:gd name="T16" fmla="*/ 0 w 121"/>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4">
                  <a:moveTo>
                    <a:pt x="0" y="12"/>
                  </a:moveTo>
                  <a:cubicBezTo>
                    <a:pt x="0" y="12"/>
                    <a:pt x="0" y="12"/>
                    <a:pt x="0" y="12"/>
                  </a:cubicBezTo>
                  <a:cubicBezTo>
                    <a:pt x="0" y="5"/>
                    <a:pt x="5" y="0"/>
                    <a:pt x="12" y="0"/>
                  </a:cubicBezTo>
                  <a:cubicBezTo>
                    <a:pt x="109" y="0"/>
                    <a:pt x="109" y="0"/>
                    <a:pt x="109" y="0"/>
                  </a:cubicBezTo>
                  <a:cubicBezTo>
                    <a:pt x="116" y="0"/>
                    <a:pt x="121" y="5"/>
                    <a:pt x="121" y="12"/>
                  </a:cubicBezTo>
                  <a:cubicBezTo>
                    <a:pt x="121" y="12"/>
                    <a:pt x="121" y="12"/>
                    <a:pt x="121" y="12"/>
                  </a:cubicBezTo>
                  <a:cubicBezTo>
                    <a:pt x="121"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 name="ísḻiḑè"/>
            <p:cNvSpPr/>
            <p:nvPr/>
          </p:nvSpPr>
          <p:spPr bwMode="auto">
            <a:xfrm>
              <a:off x="4721226" y="2889251"/>
              <a:ext cx="347663" cy="71438"/>
            </a:xfrm>
            <a:custGeom>
              <a:avLst/>
              <a:gdLst>
                <a:gd name="T0" fmla="*/ 0 w 121"/>
                <a:gd name="T1" fmla="*/ 13 h 25"/>
                <a:gd name="T2" fmla="*/ 0 w 121"/>
                <a:gd name="T3" fmla="*/ 13 h 25"/>
                <a:gd name="T4" fmla="*/ 12 w 121"/>
                <a:gd name="T5" fmla="*/ 0 h 25"/>
                <a:gd name="T6" fmla="*/ 109 w 121"/>
                <a:gd name="T7" fmla="*/ 0 h 25"/>
                <a:gd name="T8" fmla="*/ 121 w 121"/>
                <a:gd name="T9" fmla="*/ 13 h 25"/>
                <a:gd name="T10" fmla="*/ 121 w 121"/>
                <a:gd name="T11" fmla="*/ 13 h 25"/>
                <a:gd name="T12" fmla="*/ 109 w 121"/>
                <a:gd name="T13" fmla="*/ 25 h 25"/>
                <a:gd name="T14" fmla="*/ 12 w 121"/>
                <a:gd name="T15" fmla="*/ 25 h 25"/>
                <a:gd name="T16" fmla="*/ 0 w 121"/>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5">
                  <a:moveTo>
                    <a:pt x="0" y="13"/>
                  </a:moveTo>
                  <a:cubicBezTo>
                    <a:pt x="0" y="13"/>
                    <a:pt x="0" y="13"/>
                    <a:pt x="0" y="13"/>
                  </a:cubicBezTo>
                  <a:cubicBezTo>
                    <a:pt x="0" y="6"/>
                    <a:pt x="5" y="0"/>
                    <a:pt x="12" y="0"/>
                  </a:cubicBezTo>
                  <a:cubicBezTo>
                    <a:pt x="109" y="0"/>
                    <a:pt x="109" y="0"/>
                    <a:pt x="109" y="0"/>
                  </a:cubicBezTo>
                  <a:cubicBezTo>
                    <a:pt x="116" y="0"/>
                    <a:pt x="121" y="6"/>
                    <a:pt x="121" y="13"/>
                  </a:cubicBezTo>
                  <a:cubicBezTo>
                    <a:pt x="121" y="13"/>
                    <a:pt x="121" y="13"/>
                    <a:pt x="121" y="13"/>
                  </a:cubicBezTo>
                  <a:cubicBezTo>
                    <a:pt x="121" y="19"/>
                    <a:pt x="116" y="25"/>
                    <a:pt x="109" y="25"/>
                  </a:cubicBezTo>
                  <a:cubicBezTo>
                    <a:pt x="12" y="25"/>
                    <a:pt x="12" y="25"/>
                    <a:pt x="12" y="25"/>
                  </a:cubicBezTo>
                  <a:cubicBezTo>
                    <a:pt x="5"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 name="iślïḑê"/>
            <p:cNvSpPr/>
            <p:nvPr/>
          </p:nvSpPr>
          <p:spPr bwMode="auto">
            <a:xfrm>
              <a:off x="4721226" y="3144838"/>
              <a:ext cx="347663" cy="68263"/>
            </a:xfrm>
            <a:custGeom>
              <a:avLst/>
              <a:gdLst>
                <a:gd name="T0" fmla="*/ 0 w 121"/>
                <a:gd name="T1" fmla="*/ 12 h 24"/>
                <a:gd name="T2" fmla="*/ 0 w 121"/>
                <a:gd name="T3" fmla="*/ 12 h 24"/>
                <a:gd name="T4" fmla="*/ 12 w 121"/>
                <a:gd name="T5" fmla="*/ 0 h 24"/>
                <a:gd name="T6" fmla="*/ 109 w 121"/>
                <a:gd name="T7" fmla="*/ 0 h 24"/>
                <a:gd name="T8" fmla="*/ 121 w 121"/>
                <a:gd name="T9" fmla="*/ 12 h 24"/>
                <a:gd name="T10" fmla="*/ 121 w 121"/>
                <a:gd name="T11" fmla="*/ 12 h 24"/>
                <a:gd name="T12" fmla="*/ 109 w 121"/>
                <a:gd name="T13" fmla="*/ 24 h 24"/>
                <a:gd name="T14" fmla="*/ 12 w 121"/>
                <a:gd name="T15" fmla="*/ 24 h 24"/>
                <a:gd name="T16" fmla="*/ 0 w 121"/>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4">
                  <a:moveTo>
                    <a:pt x="0" y="12"/>
                  </a:moveTo>
                  <a:cubicBezTo>
                    <a:pt x="0" y="12"/>
                    <a:pt x="0" y="12"/>
                    <a:pt x="0" y="12"/>
                  </a:cubicBezTo>
                  <a:cubicBezTo>
                    <a:pt x="0" y="5"/>
                    <a:pt x="5" y="0"/>
                    <a:pt x="12" y="0"/>
                  </a:cubicBezTo>
                  <a:cubicBezTo>
                    <a:pt x="109" y="0"/>
                    <a:pt x="109" y="0"/>
                    <a:pt x="109" y="0"/>
                  </a:cubicBezTo>
                  <a:cubicBezTo>
                    <a:pt x="116" y="0"/>
                    <a:pt x="121" y="5"/>
                    <a:pt x="121" y="12"/>
                  </a:cubicBezTo>
                  <a:cubicBezTo>
                    <a:pt x="121" y="12"/>
                    <a:pt x="121" y="12"/>
                    <a:pt x="121" y="12"/>
                  </a:cubicBezTo>
                  <a:cubicBezTo>
                    <a:pt x="121"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 name="isľiḍê"/>
            <p:cNvSpPr/>
            <p:nvPr/>
          </p:nvSpPr>
          <p:spPr bwMode="auto">
            <a:xfrm>
              <a:off x="5260976" y="2708276"/>
              <a:ext cx="73025"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2" name="iṡļïḑè"/>
            <p:cNvSpPr/>
            <p:nvPr/>
          </p:nvSpPr>
          <p:spPr bwMode="auto">
            <a:xfrm>
              <a:off x="5546726" y="2708276"/>
              <a:ext cx="68263"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3" name="iṩľïḑe"/>
            <p:cNvSpPr/>
            <p:nvPr/>
          </p:nvSpPr>
          <p:spPr bwMode="auto">
            <a:xfrm>
              <a:off x="5264151" y="2708276"/>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6" y="0"/>
                    <a:pt x="13" y="0"/>
                  </a:cubicBezTo>
                  <a:cubicBezTo>
                    <a:pt x="110" y="0"/>
                    <a:pt x="110" y="0"/>
                    <a:pt x="110" y="0"/>
                  </a:cubicBezTo>
                  <a:cubicBezTo>
                    <a:pt x="117" y="0"/>
                    <a:pt x="122" y="6"/>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 name="iśľîďe"/>
            <p:cNvSpPr/>
            <p:nvPr/>
          </p:nvSpPr>
          <p:spPr bwMode="auto">
            <a:xfrm>
              <a:off x="5264151" y="2963863"/>
              <a:ext cx="350838" cy="68263"/>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 name="îşļïdê"/>
            <p:cNvSpPr/>
            <p:nvPr/>
          </p:nvSpPr>
          <p:spPr bwMode="auto">
            <a:xfrm>
              <a:off x="5264151" y="3216276"/>
              <a:ext cx="350838" cy="71438"/>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19"/>
                    <a:pt x="117" y="25"/>
                    <a:pt x="110" y="25"/>
                  </a:cubicBezTo>
                  <a:cubicBezTo>
                    <a:pt x="13" y="25"/>
                    <a:pt x="13" y="25"/>
                    <a:pt x="13" y="25"/>
                  </a:cubicBezTo>
                  <a:cubicBezTo>
                    <a:pt x="6"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 name="î$ḷíḓé"/>
            <p:cNvSpPr/>
            <p:nvPr/>
          </p:nvSpPr>
          <p:spPr bwMode="auto">
            <a:xfrm>
              <a:off x="5264151" y="3471863"/>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 name="ïṥļïďé"/>
            <p:cNvSpPr/>
            <p:nvPr/>
          </p:nvSpPr>
          <p:spPr bwMode="auto">
            <a:xfrm>
              <a:off x="5264151" y="3725863"/>
              <a:ext cx="350838" cy="71438"/>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19"/>
                    <a:pt x="117" y="25"/>
                    <a:pt x="110" y="25"/>
                  </a:cubicBezTo>
                  <a:cubicBezTo>
                    <a:pt x="13" y="25"/>
                    <a:pt x="13" y="25"/>
                    <a:pt x="13" y="25"/>
                  </a:cubicBezTo>
                  <a:cubicBezTo>
                    <a:pt x="6"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 name="îṩļîďe"/>
            <p:cNvSpPr/>
            <p:nvPr/>
          </p:nvSpPr>
          <p:spPr bwMode="auto">
            <a:xfrm>
              <a:off x="5264151" y="3981451"/>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9" name="ïṩḷiḓè"/>
            <p:cNvSpPr/>
            <p:nvPr/>
          </p:nvSpPr>
          <p:spPr bwMode="auto">
            <a:xfrm>
              <a:off x="7883526" y="1758951"/>
              <a:ext cx="69850"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 name="îṣliḑé"/>
            <p:cNvSpPr/>
            <p:nvPr/>
          </p:nvSpPr>
          <p:spPr bwMode="auto">
            <a:xfrm>
              <a:off x="8166101" y="1758951"/>
              <a:ext cx="71438"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1" name="íṡlïḍè"/>
            <p:cNvSpPr/>
            <p:nvPr/>
          </p:nvSpPr>
          <p:spPr bwMode="auto">
            <a:xfrm>
              <a:off x="7886701" y="1758951"/>
              <a:ext cx="350838" cy="68263"/>
            </a:xfrm>
            <a:custGeom>
              <a:avLst/>
              <a:gdLst>
                <a:gd name="T0" fmla="*/ 0 w 122"/>
                <a:gd name="T1" fmla="*/ 12 h 24"/>
                <a:gd name="T2" fmla="*/ 0 w 122"/>
                <a:gd name="T3" fmla="*/ 12 h 24"/>
                <a:gd name="T4" fmla="*/ 12 w 122"/>
                <a:gd name="T5" fmla="*/ 0 h 24"/>
                <a:gd name="T6" fmla="*/ 109 w 122"/>
                <a:gd name="T7" fmla="*/ 0 h 24"/>
                <a:gd name="T8" fmla="*/ 122 w 122"/>
                <a:gd name="T9" fmla="*/ 12 h 24"/>
                <a:gd name="T10" fmla="*/ 122 w 122"/>
                <a:gd name="T11" fmla="*/ 12 h 24"/>
                <a:gd name="T12" fmla="*/ 109 w 122"/>
                <a:gd name="T13" fmla="*/ 24 h 24"/>
                <a:gd name="T14" fmla="*/ 12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5" y="0"/>
                    <a:pt x="12" y="0"/>
                  </a:cubicBezTo>
                  <a:cubicBezTo>
                    <a:pt x="109" y="0"/>
                    <a:pt x="109" y="0"/>
                    <a:pt x="109" y="0"/>
                  </a:cubicBezTo>
                  <a:cubicBezTo>
                    <a:pt x="116" y="0"/>
                    <a:pt x="122" y="5"/>
                    <a:pt x="122" y="12"/>
                  </a:cubicBezTo>
                  <a:cubicBezTo>
                    <a:pt x="122" y="12"/>
                    <a:pt x="122" y="12"/>
                    <a:pt x="122" y="12"/>
                  </a:cubicBezTo>
                  <a:cubicBezTo>
                    <a:pt x="122"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2" name="îŝḷïďe"/>
            <p:cNvSpPr/>
            <p:nvPr/>
          </p:nvSpPr>
          <p:spPr bwMode="auto">
            <a:xfrm>
              <a:off x="7886701" y="2011363"/>
              <a:ext cx="350838" cy="73025"/>
            </a:xfrm>
            <a:custGeom>
              <a:avLst/>
              <a:gdLst>
                <a:gd name="T0" fmla="*/ 0 w 122"/>
                <a:gd name="T1" fmla="*/ 13 h 25"/>
                <a:gd name="T2" fmla="*/ 0 w 122"/>
                <a:gd name="T3" fmla="*/ 13 h 25"/>
                <a:gd name="T4" fmla="*/ 12 w 122"/>
                <a:gd name="T5" fmla="*/ 0 h 25"/>
                <a:gd name="T6" fmla="*/ 109 w 122"/>
                <a:gd name="T7" fmla="*/ 0 h 25"/>
                <a:gd name="T8" fmla="*/ 122 w 122"/>
                <a:gd name="T9" fmla="*/ 13 h 25"/>
                <a:gd name="T10" fmla="*/ 122 w 122"/>
                <a:gd name="T11" fmla="*/ 13 h 25"/>
                <a:gd name="T12" fmla="*/ 109 w 122"/>
                <a:gd name="T13" fmla="*/ 25 h 25"/>
                <a:gd name="T14" fmla="*/ 12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5" y="0"/>
                    <a:pt x="12" y="0"/>
                  </a:cubicBezTo>
                  <a:cubicBezTo>
                    <a:pt x="109" y="0"/>
                    <a:pt x="109" y="0"/>
                    <a:pt x="109" y="0"/>
                  </a:cubicBezTo>
                  <a:cubicBezTo>
                    <a:pt x="116" y="0"/>
                    <a:pt x="122" y="6"/>
                    <a:pt x="122" y="13"/>
                  </a:cubicBezTo>
                  <a:cubicBezTo>
                    <a:pt x="122" y="13"/>
                    <a:pt x="122" y="13"/>
                    <a:pt x="122" y="13"/>
                  </a:cubicBezTo>
                  <a:cubicBezTo>
                    <a:pt x="122" y="19"/>
                    <a:pt x="116" y="25"/>
                    <a:pt x="109" y="25"/>
                  </a:cubicBezTo>
                  <a:cubicBezTo>
                    <a:pt x="12" y="25"/>
                    <a:pt x="12" y="25"/>
                    <a:pt x="12" y="25"/>
                  </a:cubicBezTo>
                  <a:cubicBezTo>
                    <a:pt x="5"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3" name="î$lîďè"/>
            <p:cNvSpPr/>
            <p:nvPr/>
          </p:nvSpPr>
          <p:spPr bwMode="auto">
            <a:xfrm>
              <a:off x="7886701" y="2268538"/>
              <a:ext cx="350838" cy="71438"/>
            </a:xfrm>
            <a:custGeom>
              <a:avLst/>
              <a:gdLst>
                <a:gd name="T0" fmla="*/ 0 w 122"/>
                <a:gd name="T1" fmla="*/ 12 h 25"/>
                <a:gd name="T2" fmla="*/ 0 w 122"/>
                <a:gd name="T3" fmla="*/ 12 h 25"/>
                <a:gd name="T4" fmla="*/ 12 w 122"/>
                <a:gd name="T5" fmla="*/ 0 h 25"/>
                <a:gd name="T6" fmla="*/ 109 w 122"/>
                <a:gd name="T7" fmla="*/ 0 h 25"/>
                <a:gd name="T8" fmla="*/ 122 w 122"/>
                <a:gd name="T9" fmla="*/ 12 h 25"/>
                <a:gd name="T10" fmla="*/ 122 w 122"/>
                <a:gd name="T11" fmla="*/ 12 h 25"/>
                <a:gd name="T12" fmla="*/ 109 w 122"/>
                <a:gd name="T13" fmla="*/ 25 h 25"/>
                <a:gd name="T14" fmla="*/ 12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5"/>
                    <a:pt x="5" y="0"/>
                    <a:pt x="12" y="0"/>
                  </a:cubicBezTo>
                  <a:cubicBezTo>
                    <a:pt x="109" y="0"/>
                    <a:pt x="109" y="0"/>
                    <a:pt x="109" y="0"/>
                  </a:cubicBezTo>
                  <a:cubicBezTo>
                    <a:pt x="116" y="0"/>
                    <a:pt x="122" y="5"/>
                    <a:pt x="122" y="12"/>
                  </a:cubicBezTo>
                  <a:cubicBezTo>
                    <a:pt x="122" y="12"/>
                    <a:pt x="122" y="12"/>
                    <a:pt x="122" y="12"/>
                  </a:cubicBezTo>
                  <a:cubicBezTo>
                    <a:pt x="122" y="19"/>
                    <a:pt x="116" y="25"/>
                    <a:pt x="109" y="25"/>
                  </a:cubicBezTo>
                  <a:cubicBezTo>
                    <a:pt x="12" y="25"/>
                    <a:pt x="12" y="25"/>
                    <a:pt x="12" y="25"/>
                  </a:cubicBezTo>
                  <a:cubicBezTo>
                    <a:pt x="5"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 name="îşḻíḓé"/>
            <p:cNvSpPr/>
            <p:nvPr/>
          </p:nvSpPr>
          <p:spPr bwMode="auto">
            <a:xfrm>
              <a:off x="7886701" y="2520951"/>
              <a:ext cx="350838" cy="71438"/>
            </a:xfrm>
            <a:custGeom>
              <a:avLst/>
              <a:gdLst>
                <a:gd name="T0" fmla="*/ 0 w 122"/>
                <a:gd name="T1" fmla="*/ 13 h 25"/>
                <a:gd name="T2" fmla="*/ 0 w 122"/>
                <a:gd name="T3" fmla="*/ 13 h 25"/>
                <a:gd name="T4" fmla="*/ 12 w 122"/>
                <a:gd name="T5" fmla="*/ 0 h 25"/>
                <a:gd name="T6" fmla="*/ 109 w 122"/>
                <a:gd name="T7" fmla="*/ 0 h 25"/>
                <a:gd name="T8" fmla="*/ 122 w 122"/>
                <a:gd name="T9" fmla="*/ 13 h 25"/>
                <a:gd name="T10" fmla="*/ 122 w 122"/>
                <a:gd name="T11" fmla="*/ 13 h 25"/>
                <a:gd name="T12" fmla="*/ 109 w 122"/>
                <a:gd name="T13" fmla="*/ 25 h 25"/>
                <a:gd name="T14" fmla="*/ 12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5" y="0"/>
                    <a:pt x="12" y="0"/>
                  </a:cubicBezTo>
                  <a:cubicBezTo>
                    <a:pt x="109" y="0"/>
                    <a:pt x="109" y="0"/>
                    <a:pt x="109" y="0"/>
                  </a:cubicBezTo>
                  <a:cubicBezTo>
                    <a:pt x="116" y="0"/>
                    <a:pt x="122" y="6"/>
                    <a:pt x="122" y="13"/>
                  </a:cubicBezTo>
                  <a:cubicBezTo>
                    <a:pt x="122" y="13"/>
                    <a:pt x="122" y="13"/>
                    <a:pt x="122" y="13"/>
                  </a:cubicBezTo>
                  <a:cubicBezTo>
                    <a:pt x="122" y="20"/>
                    <a:pt x="116" y="25"/>
                    <a:pt x="109" y="25"/>
                  </a:cubicBezTo>
                  <a:cubicBezTo>
                    <a:pt x="12" y="25"/>
                    <a:pt x="12" y="25"/>
                    <a:pt x="12" y="25"/>
                  </a:cubicBezTo>
                  <a:cubicBezTo>
                    <a:pt x="5" y="25"/>
                    <a:pt x="0" y="20"/>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 name="iṥľíḓe"/>
            <p:cNvSpPr/>
            <p:nvPr/>
          </p:nvSpPr>
          <p:spPr bwMode="auto">
            <a:xfrm>
              <a:off x="7886701" y="2776538"/>
              <a:ext cx="350838" cy="71438"/>
            </a:xfrm>
            <a:custGeom>
              <a:avLst/>
              <a:gdLst>
                <a:gd name="T0" fmla="*/ 0 w 122"/>
                <a:gd name="T1" fmla="*/ 12 h 25"/>
                <a:gd name="T2" fmla="*/ 0 w 122"/>
                <a:gd name="T3" fmla="*/ 12 h 25"/>
                <a:gd name="T4" fmla="*/ 12 w 122"/>
                <a:gd name="T5" fmla="*/ 0 h 25"/>
                <a:gd name="T6" fmla="*/ 109 w 122"/>
                <a:gd name="T7" fmla="*/ 0 h 25"/>
                <a:gd name="T8" fmla="*/ 122 w 122"/>
                <a:gd name="T9" fmla="*/ 12 h 25"/>
                <a:gd name="T10" fmla="*/ 122 w 122"/>
                <a:gd name="T11" fmla="*/ 12 h 25"/>
                <a:gd name="T12" fmla="*/ 109 w 122"/>
                <a:gd name="T13" fmla="*/ 25 h 25"/>
                <a:gd name="T14" fmla="*/ 12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5" y="0"/>
                    <a:pt x="12" y="0"/>
                  </a:cubicBezTo>
                  <a:cubicBezTo>
                    <a:pt x="109" y="0"/>
                    <a:pt x="109" y="0"/>
                    <a:pt x="109" y="0"/>
                  </a:cubicBezTo>
                  <a:cubicBezTo>
                    <a:pt x="116" y="0"/>
                    <a:pt x="122" y="6"/>
                    <a:pt x="122" y="12"/>
                  </a:cubicBezTo>
                  <a:cubicBezTo>
                    <a:pt x="122" y="12"/>
                    <a:pt x="122" y="12"/>
                    <a:pt x="122" y="12"/>
                  </a:cubicBezTo>
                  <a:cubicBezTo>
                    <a:pt x="122" y="19"/>
                    <a:pt x="116" y="25"/>
                    <a:pt x="109" y="25"/>
                  </a:cubicBezTo>
                  <a:cubicBezTo>
                    <a:pt x="12" y="25"/>
                    <a:pt x="12" y="25"/>
                    <a:pt x="12" y="25"/>
                  </a:cubicBezTo>
                  <a:cubicBezTo>
                    <a:pt x="5"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 name="íŝḻiḑé"/>
            <p:cNvSpPr/>
            <p:nvPr/>
          </p:nvSpPr>
          <p:spPr bwMode="auto">
            <a:xfrm>
              <a:off x="7886701" y="3032126"/>
              <a:ext cx="350838" cy="69850"/>
            </a:xfrm>
            <a:custGeom>
              <a:avLst/>
              <a:gdLst>
                <a:gd name="T0" fmla="*/ 0 w 122"/>
                <a:gd name="T1" fmla="*/ 12 h 24"/>
                <a:gd name="T2" fmla="*/ 0 w 122"/>
                <a:gd name="T3" fmla="*/ 12 h 24"/>
                <a:gd name="T4" fmla="*/ 12 w 122"/>
                <a:gd name="T5" fmla="*/ 0 h 24"/>
                <a:gd name="T6" fmla="*/ 109 w 122"/>
                <a:gd name="T7" fmla="*/ 0 h 24"/>
                <a:gd name="T8" fmla="*/ 122 w 122"/>
                <a:gd name="T9" fmla="*/ 12 h 24"/>
                <a:gd name="T10" fmla="*/ 122 w 122"/>
                <a:gd name="T11" fmla="*/ 12 h 24"/>
                <a:gd name="T12" fmla="*/ 109 w 122"/>
                <a:gd name="T13" fmla="*/ 24 h 24"/>
                <a:gd name="T14" fmla="*/ 12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5" y="0"/>
                    <a:pt x="12" y="0"/>
                  </a:cubicBezTo>
                  <a:cubicBezTo>
                    <a:pt x="109" y="0"/>
                    <a:pt x="109" y="0"/>
                    <a:pt x="109" y="0"/>
                  </a:cubicBezTo>
                  <a:cubicBezTo>
                    <a:pt x="116" y="0"/>
                    <a:pt x="122" y="5"/>
                    <a:pt x="122" y="12"/>
                  </a:cubicBezTo>
                  <a:cubicBezTo>
                    <a:pt x="122" y="12"/>
                    <a:pt x="122" y="12"/>
                    <a:pt x="122" y="12"/>
                  </a:cubicBezTo>
                  <a:cubicBezTo>
                    <a:pt x="122"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 name="íš1idè"/>
            <p:cNvSpPr/>
            <p:nvPr/>
          </p:nvSpPr>
          <p:spPr bwMode="auto">
            <a:xfrm>
              <a:off x="3865563" y="3109913"/>
              <a:ext cx="857250" cy="239553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8" name="íSļîḑé"/>
            <p:cNvSpPr/>
            <p:nvPr/>
          </p:nvSpPr>
          <p:spPr bwMode="auto">
            <a:xfrm>
              <a:off x="4006851" y="3255963"/>
              <a:ext cx="174625"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 name="ïšḷîḍé"/>
            <p:cNvSpPr/>
            <p:nvPr/>
          </p:nvSpPr>
          <p:spPr bwMode="auto">
            <a:xfrm>
              <a:off x="4006851" y="3544888"/>
              <a:ext cx="174625"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0" name="îSļîḓê"/>
            <p:cNvSpPr/>
            <p:nvPr/>
          </p:nvSpPr>
          <p:spPr bwMode="auto">
            <a:xfrm>
              <a:off x="4006851" y="3832226"/>
              <a:ext cx="174625"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 name="ïsḻîḑe"/>
            <p:cNvSpPr/>
            <p:nvPr/>
          </p:nvSpPr>
          <p:spPr bwMode="auto">
            <a:xfrm>
              <a:off x="4006851" y="4122738"/>
              <a:ext cx="498475"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2" name="iṩḷïdê"/>
            <p:cNvSpPr/>
            <p:nvPr/>
          </p:nvSpPr>
          <p:spPr bwMode="auto">
            <a:xfrm>
              <a:off x="4006851" y="4532313"/>
              <a:ext cx="498475"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3" name="íṩḻîďê"/>
            <p:cNvSpPr/>
            <p:nvPr/>
          </p:nvSpPr>
          <p:spPr bwMode="auto">
            <a:xfrm>
              <a:off x="7631113" y="2830513"/>
              <a:ext cx="857250" cy="267493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4" name="iṡḻïḑê"/>
            <p:cNvSpPr/>
            <p:nvPr/>
          </p:nvSpPr>
          <p:spPr bwMode="auto">
            <a:xfrm>
              <a:off x="7808913" y="3021013"/>
              <a:ext cx="176213" cy="158750"/>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5" name="íṥliḍè"/>
            <p:cNvSpPr/>
            <p:nvPr/>
          </p:nvSpPr>
          <p:spPr bwMode="auto">
            <a:xfrm>
              <a:off x="7808913" y="3311526"/>
              <a:ext cx="176213"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6" name="ïṧlíḍê"/>
            <p:cNvSpPr/>
            <p:nvPr/>
          </p:nvSpPr>
          <p:spPr bwMode="auto">
            <a:xfrm>
              <a:off x="7808913" y="3598863"/>
              <a:ext cx="176213"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7" name="íšľíḍe"/>
            <p:cNvSpPr/>
            <p:nvPr/>
          </p:nvSpPr>
          <p:spPr bwMode="auto">
            <a:xfrm>
              <a:off x="8137526" y="3021013"/>
              <a:ext cx="171450" cy="158750"/>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8" name="ïsḷîḍe"/>
            <p:cNvSpPr/>
            <p:nvPr/>
          </p:nvSpPr>
          <p:spPr bwMode="auto">
            <a:xfrm>
              <a:off x="8137526" y="3311526"/>
              <a:ext cx="171450"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9" name="îş1ïḑè"/>
            <p:cNvSpPr/>
            <p:nvPr/>
          </p:nvSpPr>
          <p:spPr bwMode="auto">
            <a:xfrm>
              <a:off x="8137526" y="3598863"/>
              <a:ext cx="171450"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0" name="ïşļïde"/>
            <p:cNvSpPr/>
            <p:nvPr/>
          </p:nvSpPr>
          <p:spPr bwMode="auto">
            <a:xfrm>
              <a:off x="8482013" y="3716338"/>
              <a:ext cx="339725" cy="1789113"/>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1" name="ïşḻiḓè"/>
            <p:cNvSpPr/>
            <p:nvPr/>
          </p:nvSpPr>
          <p:spPr bwMode="auto">
            <a:xfrm>
              <a:off x="3195638" y="3894138"/>
              <a:ext cx="171450"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2" name="ïS1iḋe"/>
            <p:cNvSpPr/>
            <p:nvPr/>
          </p:nvSpPr>
          <p:spPr bwMode="auto">
            <a:xfrm>
              <a:off x="3195638" y="4183063"/>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 name="íṣḻïdè"/>
            <p:cNvSpPr/>
            <p:nvPr/>
          </p:nvSpPr>
          <p:spPr bwMode="auto">
            <a:xfrm>
              <a:off x="3195638" y="4470401"/>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4" name="iŝliḑé"/>
            <p:cNvSpPr/>
            <p:nvPr/>
          </p:nvSpPr>
          <p:spPr bwMode="auto">
            <a:xfrm>
              <a:off x="3519488" y="3894138"/>
              <a:ext cx="173038"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5" name="í$lïḍè"/>
            <p:cNvSpPr/>
            <p:nvPr/>
          </p:nvSpPr>
          <p:spPr bwMode="auto">
            <a:xfrm>
              <a:off x="3519488" y="4183063"/>
              <a:ext cx="173038"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6" name="iṩḷíḑé"/>
            <p:cNvSpPr/>
            <p:nvPr/>
          </p:nvSpPr>
          <p:spPr bwMode="auto">
            <a:xfrm>
              <a:off x="3519488" y="4470401"/>
              <a:ext cx="173038"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7" name="iṣľíďè"/>
            <p:cNvSpPr/>
            <p:nvPr/>
          </p:nvSpPr>
          <p:spPr bwMode="auto">
            <a:xfrm>
              <a:off x="8137526" y="4487863"/>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8" name="iṣḷiḍê"/>
            <p:cNvSpPr/>
            <p:nvPr/>
          </p:nvSpPr>
          <p:spPr bwMode="auto">
            <a:xfrm>
              <a:off x="7808913" y="3886201"/>
              <a:ext cx="498475" cy="158750"/>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9" name="íSḷíḓè"/>
            <p:cNvSpPr/>
            <p:nvPr/>
          </p:nvSpPr>
          <p:spPr bwMode="auto">
            <a:xfrm>
              <a:off x="7808913" y="4222751"/>
              <a:ext cx="498475"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0" name="ïŝľíďé"/>
            <p:cNvSpPr/>
            <p:nvPr/>
          </p:nvSpPr>
          <p:spPr bwMode="auto">
            <a:xfrm>
              <a:off x="4746626" y="4308476"/>
              <a:ext cx="2944813" cy="1196975"/>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1" name="işļîḓê"/>
            <p:cNvSpPr/>
            <p:nvPr/>
          </p:nvSpPr>
          <p:spPr bwMode="auto">
            <a:xfrm>
              <a:off x="5111751" y="5538788"/>
              <a:ext cx="1589088" cy="225425"/>
            </a:xfrm>
            <a:prstGeom prst="ellipse">
              <a:avLst/>
            </a:prstGeom>
            <a:solidFill>
              <a:srgbClr val="5335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2" name="ís1íḑè"/>
            <p:cNvSpPr/>
            <p:nvPr/>
          </p:nvSpPr>
          <p:spPr bwMode="auto">
            <a:xfrm>
              <a:off x="5629276" y="3843338"/>
              <a:ext cx="611188" cy="301625"/>
            </a:xfrm>
            <a:prstGeom prst="rect">
              <a:avLst/>
            </a:prstGeom>
            <a:solidFill>
              <a:srgbClr val="5A57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3" name="ïṧḷïḋê"/>
            <p:cNvSpPr/>
            <p:nvPr/>
          </p:nvSpPr>
          <p:spPr bwMode="auto">
            <a:xfrm>
              <a:off x="5629276" y="4027488"/>
              <a:ext cx="247650" cy="1238250"/>
            </a:xfrm>
            <a:custGeom>
              <a:avLst/>
              <a:gdLst>
                <a:gd name="T0" fmla="*/ 0 w 156"/>
                <a:gd name="T1" fmla="*/ 780 h 780"/>
                <a:gd name="T2" fmla="*/ 91 w 156"/>
                <a:gd name="T3" fmla="*/ 780 h 780"/>
                <a:gd name="T4" fmla="*/ 156 w 156"/>
                <a:gd name="T5" fmla="*/ 0 h 780"/>
                <a:gd name="T6" fmla="*/ 0 w 156"/>
                <a:gd name="T7" fmla="*/ 0 h 780"/>
                <a:gd name="T8" fmla="*/ 0 w 156"/>
                <a:gd name="T9" fmla="*/ 780 h 780"/>
              </a:gdLst>
              <a:ahLst/>
              <a:cxnLst>
                <a:cxn ang="0">
                  <a:pos x="T0" y="T1"/>
                </a:cxn>
                <a:cxn ang="0">
                  <a:pos x="T2" y="T3"/>
                </a:cxn>
                <a:cxn ang="0">
                  <a:pos x="T4" y="T5"/>
                </a:cxn>
                <a:cxn ang="0">
                  <a:pos x="T6" y="T7"/>
                </a:cxn>
                <a:cxn ang="0">
                  <a:pos x="T8" y="T9"/>
                </a:cxn>
              </a:cxnLst>
              <a:rect l="0" t="0" r="r" b="b"/>
              <a:pathLst>
                <a:path w="156" h="780">
                  <a:moveTo>
                    <a:pt x="0" y="780"/>
                  </a:moveTo>
                  <a:lnTo>
                    <a:pt x="91" y="780"/>
                  </a:lnTo>
                  <a:lnTo>
                    <a:pt x="156" y="0"/>
                  </a:lnTo>
                  <a:lnTo>
                    <a:pt x="0" y="0"/>
                  </a:lnTo>
                  <a:lnTo>
                    <a:pt x="0" y="780"/>
                  </a:lnTo>
                  <a:close/>
                </a:path>
              </a:pathLst>
            </a:custGeom>
            <a:solidFill>
              <a:srgbClr val="5A575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4" name="ïśḷíḍè"/>
            <p:cNvSpPr/>
            <p:nvPr/>
          </p:nvSpPr>
          <p:spPr bwMode="auto">
            <a:xfrm>
              <a:off x="5995988" y="4027488"/>
              <a:ext cx="244475" cy="1238250"/>
            </a:xfrm>
            <a:custGeom>
              <a:avLst/>
              <a:gdLst>
                <a:gd name="T0" fmla="*/ 76 w 154"/>
                <a:gd name="T1" fmla="*/ 780 h 780"/>
                <a:gd name="T2" fmla="*/ 154 w 154"/>
                <a:gd name="T3" fmla="*/ 780 h 780"/>
                <a:gd name="T4" fmla="*/ 154 w 154"/>
                <a:gd name="T5" fmla="*/ 0 h 780"/>
                <a:gd name="T6" fmla="*/ 0 w 154"/>
                <a:gd name="T7" fmla="*/ 0 h 780"/>
                <a:gd name="T8" fmla="*/ 76 w 154"/>
                <a:gd name="T9" fmla="*/ 780 h 780"/>
              </a:gdLst>
              <a:ahLst/>
              <a:cxnLst>
                <a:cxn ang="0">
                  <a:pos x="T0" y="T1"/>
                </a:cxn>
                <a:cxn ang="0">
                  <a:pos x="T2" y="T3"/>
                </a:cxn>
                <a:cxn ang="0">
                  <a:pos x="T4" y="T5"/>
                </a:cxn>
                <a:cxn ang="0">
                  <a:pos x="T6" y="T7"/>
                </a:cxn>
                <a:cxn ang="0">
                  <a:pos x="T8" y="T9"/>
                </a:cxn>
              </a:cxnLst>
              <a:rect l="0" t="0" r="r" b="b"/>
              <a:pathLst>
                <a:path w="154" h="780">
                  <a:moveTo>
                    <a:pt x="76" y="780"/>
                  </a:moveTo>
                  <a:lnTo>
                    <a:pt x="154" y="780"/>
                  </a:lnTo>
                  <a:lnTo>
                    <a:pt x="154" y="0"/>
                  </a:lnTo>
                  <a:lnTo>
                    <a:pt x="0" y="0"/>
                  </a:lnTo>
                  <a:lnTo>
                    <a:pt x="76" y="780"/>
                  </a:lnTo>
                  <a:close/>
                </a:path>
              </a:pathLst>
            </a:custGeom>
            <a:solidFill>
              <a:srgbClr val="5A575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5" name="îşļíḍê"/>
            <p:cNvSpPr/>
            <p:nvPr/>
          </p:nvSpPr>
          <p:spPr bwMode="auto">
            <a:xfrm>
              <a:off x="5624513" y="2879726"/>
              <a:ext cx="595313" cy="969963"/>
            </a:xfrm>
            <a:prstGeom prst="rect">
              <a:avLst/>
            </a:prstGeom>
            <a:solidFill>
              <a:srgbClr val="E4BE2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6" name="išḷïḍê"/>
            <p:cNvSpPr/>
            <p:nvPr/>
          </p:nvSpPr>
          <p:spPr bwMode="auto">
            <a:xfrm>
              <a:off x="5522913" y="2879726"/>
              <a:ext cx="215900" cy="969963"/>
            </a:xfrm>
            <a:custGeom>
              <a:avLst/>
              <a:gdLst>
                <a:gd name="T0" fmla="*/ 0 w 75"/>
                <a:gd name="T1" fmla="*/ 337 h 337"/>
                <a:gd name="T2" fmla="*/ 3 w 75"/>
                <a:gd name="T3" fmla="*/ 337 h 337"/>
                <a:gd name="T4" fmla="*/ 75 w 75"/>
                <a:gd name="T5" fmla="*/ 265 h 337"/>
                <a:gd name="T6" fmla="*/ 75 w 75"/>
                <a:gd name="T7" fmla="*/ 0 h 337"/>
                <a:gd name="T8" fmla="*/ 0 w 75"/>
                <a:gd name="T9" fmla="*/ 0 h 337"/>
                <a:gd name="T10" fmla="*/ 0 w 75"/>
                <a:gd name="T11" fmla="*/ 337 h 337"/>
              </a:gdLst>
              <a:ahLst/>
              <a:cxnLst>
                <a:cxn ang="0">
                  <a:pos x="T0" y="T1"/>
                </a:cxn>
                <a:cxn ang="0">
                  <a:pos x="T2" y="T3"/>
                </a:cxn>
                <a:cxn ang="0">
                  <a:pos x="T4" y="T5"/>
                </a:cxn>
                <a:cxn ang="0">
                  <a:pos x="T6" y="T7"/>
                </a:cxn>
                <a:cxn ang="0">
                  <a:pos x="T8" y="T9"/>
                </a:cxn>
                <a:cxn ang="0">
                  <a:pos x="T10" y="T11"/>
                </a:cxn>
              </a:cxnLst>
              <a:rect l="0" t="0" r="r" b="b"/>
              <a:pathLst>
                <a:path w="75" h="337">
                  <a:moveTo>
                    <a:pt x="0" y="337"/>
                  </a:moveTo>
                  <a:cubicBezTo>
                    <a:pt x="3" y="337"/>
                    <a:pt x="3" y="337"/>
                    <a:pt x="3" y="337"/>
                  </a:cubicBezTo>
                  <a:cubicBezTo>
                    <a:pt x="43" y="337"/>
                    <a:pt x="75" y="305"/>
                    <a:pt x="75" y="265"/>
                  </a:cubicBezTo>
                  <a:cubicBezTo>
                    <a:pt x="75" y="0"/>
                    <a:pt x="75" y="0"/>
                    <a:pt x="75" y="0"/>
                  </a:cubicBezTo>
                  <a:cubicBezTo>
                    <a:pt x="0" y="0"/>
                    <a:pt x="0" y="0"/>
                    <a:pt x="0" y="0"/>
                  </a:cubicBezTo>
                  <a:lnTo>
                    <a:pt x="0" y="337"/>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7" name="îṡḷïḓe"/>
            <p:cNvSpPr/>
            <p:nvPr/>
          </p:nvSpPr>
          <p:spPr bwMode="auto">
            <a:xfrm>
              <a:off x="5551488" y="3063876"/>
              <a:ext cx="158750" cy="169863"/>
            </a:xfrm>
            <a:custGeom>
              <a:avLst/>
              <a:gdLst>
                <a:gd name="T0" fmla="*/ 32 w 55"/>
                <a:gd name="T1" fmla="*/ 59 h 59"/>
                <a:gd name="T2" fmla="*/ 23 w 55"/>
                <a:gd name="T3" fmla="*/ 59 h 59"/>
                <a:gd name="T4" fmla="*/ 0 w 55"/>
                <a:gd name="T5" fmla="*/ 36 h 59"/>
                <a:gd name="T6" fmla="*/ 0 w 55"/>
                <a:gd name="T7" fmla="*/ 0 h 59"/>
                <a:gd name="T8" fmla="*/ 55 w 55"/>
                <a:gd name="T9" fmla="*/ 0 h 59"/>
                <a:gd name="T10" fmla="*/ 55 w 55"/>
                <a:gd name="T11" fmla="*/ 36 h 59"/>
                <a:gd name="T12" fmla="*/ 32 w 55"/>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55" h="59">
                  <a:moveTo>
                    <a:pt x="32" y="59"/>
                  </a:moveTo>
                  <a:cubicBezTo>
                    <a:pt x="23" y="59"/>
                    <a:pt x="23" y="59"/>
                    <a:pt x="23" y="59"/>
                  </a:cubicBezTo>
                  <a:cubicBezTo>
                    <a:pt x="10" y="59"/>
                    <a:pt x="0" y="49"/>
                    <a:pt x="0" y="36"/>
                  </a:cubicBezTo>
                  <a:cubicBezTo>
                    <a:pt x="0" y="0"/>
                    <a:pt x="0" y="0"/>
                    <a:pt x="0" y="0"/>
                  </a:cubicBezTo>
                  <a:cubicBezTo>
                    <a:pt x="55" y="0"/>
                    <a:pt x="55" y="0"/>
                    <a:pt x="55" y="0"/>
                  </a:cubicBezTo>
                  <a:cubicBezTo>
                    <a:pt x="55" y="36"/>
                    <a:pt x="55" y="36"/>
                    <a:pt x="55" y="36"/>
                  </a:cubicBezTo>
                  <a:cubicBezTo>
                    <a:pt x="55" y="49"/>
                    <a:pt x="45" y="59"/>
                    <a:pt x="32" y="59"/>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8" name="ïsľíḍe"/>
            <p:cNvSpPr/>
            <p:nvPr/>
          </p:nvSpPr>
          <p:spPr bwMode="auto">
            <a:xfrm>
              <a:off x="5551488" y="3382963"/>
              <a:ext cx="158750" cy="169863"/>
            </a:xfrm>
            <a:custGeom>
              <a:avLst/>
              <a:gdLst>
                <a:gd name="T0" fmla="*/ 32 w 55"/>
                <a:gd name="T1" fmla="*/ 59 h 59"/>
                <a:gd name="T2" fmla="*/ 23 w 55"/>
                <a:gd name="T3" fmla="*/ 59 h 59"/>
                <a:gd name="T4" fmla="*/ 0 w 55"/>
                <a:gd name="T5" fmla="*/ 36 h 59"/>
                <a:gd name="T6" fmla="*/ 0 w 55"/>
                <a:gd name="T7" fmla="*/ 0 h 59"/>
                <a:gd name="T8" fmla="*/ 55 w 55"/>
                <a:gd name="T9" fmla="*/ 0 h 59"/>
                <a:gd name="T10" fmla="*/ 55 w 55"/>
                <a:gd name="T11" fmla="*/ 36 h 59"/>
                <a:gd name="T12" fmla="*/ 32 w 55"/>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55" h="59">
                  <a:moveTo>
                    <a:pt x="32" y="59"/>
                  </a:moveTo>
                  <a:cubicBezTo>
                    <a:pt x="23" y="59"/>
                    <a:pt x="23" y="59"/>
                    <a:pt x="23" y="59"/>
                  </a:cubicBezTo>
                  <a:cubicBezTo>
                    <a:pt x="10" y="59"/>
                    <a:pt x="0" y="49"/>
                    <a:pt x="0" y="36"/>
                  </a:cubicBezTo>
                  <a:cubicBezTo>
                    <a:pt x="0" y="0"/>
                    <a:pt x="0" y="0"/>
                    <a:pt x="0" y="0"/>
                  </a:cubicBezTo>
                  <a:cubicBezTo>
                    <a:pt x="55" y="0"/>
                    <a:pt x="55" y="0"/>
                    <a:pt x="55" y="0"/>
                  </a:cubicBezTo>
                  <a:cubicBezTo>
                    <a:pt x="55" y="36"/>
                    <a:pt x="55" y="36"/>
                    <a:pt x="55" y="36"/>
                  </a:cubicBezTo>
                  <a:cubicBezTo>
                    <a:pt x="55" y="49"/>
                    <a:pt x="45" y="59"/>
                    <a:pt x="32" y="59"/>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9" name="îšļîḑé"/>
            <p:cNvSpPr/>
            <p:nvPr/>
          </p:nvSpPr>
          <p:spPr bwMode="auto">
            <a:xfrm>
              <a:off x="6003926" y="2879726"/>
              <a:ext cx="219075" cy="969963"/>
            </a:xfrm>
            <a:custGeom>
              <a:avLst/>
              <a:gdLst>
                <a:gd name="T0" fmla="*/ 76 w 76"/>
                <a:gd name="T1" fmla="*/ 337 h 337"/>
                <a:gd name="T2" fmla="*/ 72 w 76"/>
                <a:gd name="T3" fmla="*/ 337 h 337"/>
                <a:gd name="T4" fmla="*/ 0 w 76"/>
                <a:gd name="T5" fmla="*/ 265 h 337"/>
                <a:gd name="T6" fmla="*/ 0 w 76"/>
                <a:gd name="T7" fmla="*/ 0 h 337"/>
                <a:gd name="T8" fmla="*/ 76 w 76"/>
                <a:gd name="T9" fmla="*/ 0 h 337"/>
                <a:gd name="T10" fmla="*/ 76 w 76"/>
                <a:gd name="T11" fmla="*/ 337 h 337"/>
              </a:gdLst>
              <a:ahLst/>
              <a:cxnLst>
                <a:cxn ang="0">
                  <a:pos x="T0" y="T1"/>
                </a:cxn>
                <a:cxn ang="0">
                  <a:pos x="T2" y="T3"/>
                </a:cxn>
                <a:cxn ang="0">
                  <a:pos x="T4" y="T5"/>
                </a:cxn>
                <a:cxn ang="0">
                  <a:pos x="T6" y="T7"/>
                </a:cxn>
                <a:cxn ang="0">
                  <a:pos x="T8" y="T9"/>
                </a:cxn>
                <a:cxn ang="0">
                  <a:pos x="T10" y="T11"/>
                </a:cxn>
              </a:cxnLst>
              <a:rect l="0" t="0" r="r" b="b"/>
              <a:pathLst>
                <a:path w="76" h="337">
                  <a:moveTo>
                    <a:pt x="76" y="337"/>
                  </a:moveTo>
                  <a:cubicBezTo>
                    <a:pt x="72" y="337"/>
                    <a:pt x="72" y="337"/>
                    <a:pt x="72" y="337"/>
                  </a:cubicBezTo>
                  <a:cubicBezTo>
                    <a:pt x="32" y="337"/>
                    <a:pt x="0" y="305"/>
                    <a:pt x="0" y="265"/>
                  </a:cubicBezTo>
                  <a:cubicBezTo>
                    <a:pt x="0" y="0"/>
                    <a:pt x="0" y="0"/>
                    <a:pt x="0" y="0"/>
                  </a:cubicBezTo>
                  <a:cubicBezTo>
                    <a:pt x="76" y="0"/>
                    <a:pt x="76" y="0"/>
                    <a:pt x="76" y="0"/>
                  </a:cubicBezTo>
                  <a:lnTo>
                    <a:pt x="76" y="337"/>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0" name="ïṧļidê"/>
            <p:cNvSpPr/>
            <p:nvPr/>
          </p:nvSpPr>
          <p:spPr bwMode="auto">
            <a:xfrm>
              <a:off x="6038851" y="3073401"/>
              <a:ext cx="160338" cy="171450"/>
            </a:xfrm>
            <a:custGeom>
              <a:avLst/>
              <a:gdLst>
                <a:gd name="T0" fmla="*/ 32 w 56"/>
                <a:gd name="T1" fmla="*/ 60 h 60"/>
                <a:gd name="T2" fmla="*/ 24 w 56"/>
                <a:gd name="T3" fmla="*/ 60 h 60"/>
                <a:gd name="T4" fmla="*/ 0 w 56"/>
                <a:gd name="T5" fmla="*/ 36 h 60"/>
                <a:gd name="T6" fmla="*/ 0 w 56"/>
                <a:gd name="T7" fmla="*/ 0 h 60"/>
                <a:gd name="T8" fmla="*/ 56 w 56"/>
                <a:gd name="T9" fmla="*/ 0 h 60"/>
                <a:gd name="T10" fmla="*/ 56 w 56"/>
                <a:gd name="T11" fmla="*/ 36 h 60"/>
                <a:gd name="T12" fmla="*/ 32 w 56"/>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6" h="60">
                  <a:moveTo>
                    <a:pt x="32" y="60"/>
                  </a:moveTo>
                  <a:cubicBezTo>
                    <a:pt x="24" y="60"/>
                    <a:pt x="24" y="60"/>
                    <a:pt x="24" y="60"/>
                  </a:cubicBezTo>
                  <a:cubicBezTo>
                    <a:pt x="11" y="60"/>
                    <a:pt x="0" y="49"/>
                    <a:pt x="0" y="36"/>
                  </a:cubicBezTo>
                  <a:cubicBezTo>
                    <a:pt x="0" y="0"/>
                    <a:pt x="0" y="0"/>
                    <a:pt x="0" y="0"/>
                  </a:cubicBezTo>
                  <a:cubicBezTo>
                    <a:pt x="56" y="0"/>
                    <a:pt x="56" y="0"/>
                    <a:pt x="56" y="0"/>
                  </a:cubicBezTo>
                  <a:cubicBezTo>
                    <a:pt x="56" y="36"/>
                    <a:pt x="56" y="36"/>
                    <a:pt x="56" y="36"/>
                  </a:cubicBezTo>
                  <a:cubicBezTo>
                    <a:pt x="56" y="49"/>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1" name="išḷíḋê"/>
            <p:cNvSpPr/>
            <p:nvPr/>
          </p:nvSpPr>
          <p:spPr bwMode="auto">
            <a:xfrm>
              <a:off x="5489576" y="2414588"/>
              <a:ext cx="160338" cy="220663"/>
            </a:xfrm>
            <a:custGeom>
              <a:avLst/>
              <a:gdLst>
                <a:gd name="T0" fmla="*/ 51 w 56"/>
                <a:gd name="T1" fmla="*/ 23 h 77"/>
                <a:gd name="T2" fmla="*/ 17 w 56"/>
                <a:gd name="T3" fmla="*/ 15 h 77"/>
                <a:gd name="T4" fmla="*/ 56 w 56"/>
                <a:gd name="T5" fmla="*/ 66 h 77"/>
                <a:gd name="T6" fmla="*/ 51 w 56"/>
                <a:gd name="T7" fmla="*/ 23 h 77"/>
              </a:gdLst>
              <a:ahLst/>
              <a:cxnLst>
                <a:cxn ang="0">
                  <a:pos x="T0" y="T1"/>
                </a:cxn>
                <a:cxn ang="0">
                  <a:pos x="T2" y="T3"/>
                </a:cxn>
                <a:cxn ang="0">
                  <a:pos x="T4" y="T5"/>
                </a:cxn>
                <a:cxn ang="0">
                  <a:pos x="T6" y="T7"/>
                </a:cxn>
              </a:cxnLst>
              <a:rect l="0" t="0" r="r" b="b"/>
              <a:pathLst>
                <a:path w="56" h="77">
                  <a:moveTo>
                    <a:pt x="51" y="23"/>
                  </a:moveTo>
                  <a:cubicBezTo>
                    <a:pt x="51" y="23"/>
                    <a:pt x="34" y="0"/>
                    <a:pt x="17" y="15"/>
                  </a:cubicBezTo>
                  <a:cubicBezTo>
                    <a:pt x="0" y="30"/>
                    <a:pt x="24" y="77"/>
                    <a:pt x="56" y="66"/>
                  </a:cubicBezTo>
                  <a:lnTo>
                    <a:pt x="51" y="23"/>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2" name="î$ľïḋê"/>
            <p:cNvSpPr/>
            <p:nvPr/>
          </p:nvSpPr>
          <p:spPr bwMode="auto">
            <a:xfrm>
              <a:off x="5522913" y="2465388"/>
              <a:ext cx="123825" cy="138113"/>
            </a:xfrm>
            <a:custGeom>
              <a:avLst/>
              <a:gdLst>
                <a:gd name="T0" fmla="*/ 41 w 43"/>
                <a:gd name="T1" fmla="*/ 21 h 48"/>
                <a:gd name="T2" fmla="*/ 43 w 43"/>
                <a:gd name="T3" fmla="*/ 43 h 48"/>
                <a:gd name="T4" fmla="*/ 13 w 43"/>
                <a:gd name="T5" fmla="*/ 5 h 48"/>
                <a:gd name="T6" fmla="*/ 41 w 43"/>
                <a:gd name="T7" fmla="*/ 21 h 48"/>
              </a:gdLst>
              <a:ahLst/>
              <a:cxnLst>
                <a:cxn ang="0">
                  <a:pos x="T0" y="T1"/>
                </a:cxn>
                <a:cxn ang="0">
                  <a:pos x="T2" y="T3"/>
                </a:cxn>
                <a:cxn ang="0">
                  <a:pos x="T4" y="T5"/>
                </a:cxn>
                <a:cxn ang="0">
                  <a:pos x="T6" y="T7"/>
                </a:cxn>
              </a:cxnLst>
              <a:rect l="0" t="0" r="r" b="b"/>
              <a:pathLst>
                <a:path w="43" h="48">
                  <a:moveTo>
                    <a:pt x="41" y="21"/>
                  </a:moveTo>
                  <a:cubicBezTo>
                    <a:pt x="43" y="43"/>
                    <a:pt x="43" y="43"/>
                    <a:pt x="43" y="43"/>
                  </a:cubicBezTo>
                  <a:cubicBezTo>
                    <a:pt x="16" y="48"/>
                    <a:pt x="0" y="10"/>
                    <a:pt x="13" y="5"/>
                  </a:cubicBezTo>
                  <a:cubicBezTo>
                    <a:pt x="23" y="0"/>
                    <a:pt x="36" y="14"/>
                    <a:pt x="41" y="21"/>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3" name="işļîḍè"/>
            <p:cNvSpPr/>
            <p:nvPr/>
          </p:nvSpPr>
          <p:spPr bwMode="auto">
            <a:xfrm>
              <a:off x="5546726" y="2471738"/>
              <a:ext cx="95250" cy="55563"/>
            </a:xfrm>
            <a:custGeom>
              <a:avLst/>
              <a:gdLst>
                <a:gd name="T0" fmla="*/ 0 w 33"/>
                <a:gd name="T1" fmla="*/ 11 h 19"/>
                <a:gd name="T2" fmla="*/ 1 w 33"/>
                <a:gd name="T3" fmla="*/ 10 h 19"/>
                <a:gd name="T4" fmla="*/ 1 w 33"/>
                <a:gd name="T5" fmla="*/ 9 h 19"/>
                <a:gd name="T6" fmla="*/ 3 w 33"/>
                <a:gd name="T7" fmla="*/ 5 h 19"/>
                <a:gd name="T8" fmla="*/ 5 w 33"/>
                <a:gd name="T9" fmla="*/ 4 h 19"/>
                <a:gd name="T10" fmla="*/ 5 w 33"/>
                <a:gd name="T11" fmla="*/ 4 h 19"/>
                <a:gd name="T12" fmla="*/ 5 w 33"/>
                <a:gd name="T13" fmla="*/ 4 h 19"/>
                <a:gd name="T14" fmla="*/ 5 w 33"/>
                <a:gd name="T15" fmla="*/ 4 h 19"/>
                <a:gd name="T16" fmla="*/ 5 w 33"/>
                <a:gd name="T17" fmla="*/ 4 h 19"/>
                <a:gd name="T18" fmla="*/ 5 w 33"/>
                <a:gd name="T19" fmla="*/ 4 h 19"/>
                <a:gd name="T20" fmla="*/ 5 w 33"/>
                <a:gd name="T21" fmla="*/ 4 h 19"/>
                <a:gd name="T22" fmla="*/ 6 w 33"/>
                <a:gd name="T23" fmla="*/ 4 h 19"/>
                <a:gd name="T24" fmla="*/ 6 w 33"/>
                <a:gd name="T25" fmla="*/ 4 h 19"/>
                <a:gd name="T26" fmla="*/ 7 w 33"/>
                <a:gd name="T27" fmla="*/ 4 h 19"/>
                <a:gd name="T28" fmla="*/ 8 w 33"/>
                <a:gd name="T29" fmla="*/ 3 h 19"/>
                <a:gd name="T30" fmla="*/ 8 w 33"/>
                <a:gd name="T31" fmla="*/ 3 h 19"/>
                <a:gd name="T32" fmla="*/ 9 w 33"/>
                <a:gd name="T33" fmla="*/ 3 h 19"/>
                <a:gd name="T34" fmla="*/ 16 w 33"/>
                <a:gd name="T35" fmla="*/ 6 h 19"/>
                <a:gd name="T36" fmla="*/ 19 w 33"/>
                <a:gd name="T37" fmla="*/ 8 h 19"/>
                <a:gd name="T38" fmla="*/ 23 w 33"/>
                <a:gd name="T39" fmla="*/ 10 h 19"/>
                <a:gd name="T40" fmla="*/ 28 w 33"/>
                <a:gd name="T41" fmla="*/ 14 h 19"/>
                <a:gd name="T42" fmla="*/ 33 w 33"/>
                <a:gd name="T43" fmla="*/ 19 h 19"/>
                <a:gd name="T44" fmla="*/ 32 w 33"/>
                <a:gd name="T45" fmla="*/ 17 h 19"/>
                <a:gd name="T46" fmla="*/ 30 w 33"/>
                <a:gd name="T47" fmla="*/ 13 h 19"/>
                <a:gd name="T48" fmla="*/ 27 w 33"/>
                <a:gd name="T49" fmla="*/ 10 h 19"/>
                <a:gd name="T50" fmla="*/ 25 w 33"/>
                <a:gd name="T51" fmla="*/ 8 h 19"/>
                <a:gd name="T52" fmla="*/ 18 w 33"/>
                <a:gd name="T53" fmla="*/ 2 h 19"/>
                <a:gd name="T54" fmla="*/ 14 w 33"/>
                <a:gd name="T55" fmla="*/ 1 h 19"/>
                <a:gd name="T56" fmla="*/ 9 w 33"/>
                <a:gd name="T57" fmla="*/ 0 h 19"/>
                <a:gd name="T58" fmla="*/ 8 w 33"/>
                <a:gd name="T59" fmla="*/ 0 h 19"/>
                <a:gd name="T60" fmla="*/ 7 w 33"/>
                <a:gd name="T61" fmla="*/ 0 h 19"/>
                <a:gd name="T62" fmla="*/ 6 w 33"/>
                <a:gd name="T63" fmla="*/ 1 h 19"/>
                <a:gd name="T64" fmla="*/ 5 w 33"/>
                <a:gd name="T65" fmla="*/ 1 h 19"/>
                <a:gd name="T66" fmla="*/ 5 w 33"/>
                <a:gd name="T67" fmla="*/ 1 h 19"/>
                <a:gd name="T68" fmla="*/ 4 w 33"/>
                <a:gd name="T69" fmla="*/ 1 h 19"/>
                <a:gd name="T70" fmla="*/ 4 w 33"/>
                <a:gd name="T71" fmla="*/ 2 h 19"/>
                <a:gd name="T72" fmla="*/ 3 w 33"/>
                <a:gd name="T73" fmla="*/ 2 h 19"/>
                <a:gd name="T74" fmla="*/ 2 w 33"/>
                <a:gd name="T75" fmla="*/ 3 h 19"/>
                <a:gd name="T76" fmla="*/ 1 w 33"/>
                <a:gd name="T77" fmla="*/ 6 h 19"/>
                <a:gd name="T78" fmla="*/ 0 w 33"/>
                <a:gd name="T79" fmla="*/ 9 h 19"/>
                <a:gd name="T80" fmla="*/ 0 w 33"/>
                <a:gd name="T81" fmla="*/ 10 h 19"/>
                <a:gd name="T82" fmla="*/ 0 w 33"/>
                <a:gd name="T83"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9">
                  <a:moveTo>
                    <a:pt x="0" y="11"/>
                  </a:moveTo>
                  <a:cubicBezTo>
                    <a:pt x="0" y="11"/>
                    <a:pt x="1" y="10"/>
                    <a:pt x="1" y="10"/>
                  </a:cubicBezTo>
                  <a:cubicBezTo>
                    <a:pt x="1" y="10"/>
                    <a:pt x="1" y="9"/>
                    <a:pt x="1" y="9"/>
                  </a:cubicBezTo>
                  <a:cubicBezTo>
                    <a:pt x="1" y="8"/>
                    <a:pt x="2" y="6"/>
                    <a:pt x="3" y="5"/>
                  </a:cubicBezTo>
                  <a:cubicBezTo>
                    <a:pt x="4" y="5"/>
                    <a:pt x="4"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7" y="4"/>
                    <a:pt x="7" y="4"/>
                  </a:cubicBezTo>
                  <a:cubicBezTo>
                    <a:pt x="7" y="4"/>
                    <a:pt x="7" y="3"/>
                    <a:pt x="8" y="3"/>
                  </a:cubicBezTo>
                  <a:cubicBezTo>
                    <a:pt x="8" y="3"/>
                    <a:pt x="8" y="3"/>
                    <a:pt x="8" y="3"/>
                  </a:cubicBezTo>
                  <a:cubicBezTo>
                    <a:pt x="9" y="3"/>
                    <a:pt x="9" y="3"/>
                    <a:pt x="9" y="3"/>
                  </a:cubicBezTo>
                  <a:cubicBezTo>
                    <a:pt x="11" y="4"/>
                    <a:pt x="14" y="4"/>
                    <a:pt x="16" y="6"/>
                  </a:cubicBezTo>
                  <a:cubicBezTo>
                    <a:pt x="17" y="6"/>
                    <a:pt x="18" y="7"/>
                    <a:pt x="19" y="8"/>
                  </a:cubicBezTo>
                  <a:cubicBezTo>
                    <a:pt x="20" y="8"/>
                    <a:pt x="22" y="9"/>
                    <a:pt x="23" y="10"/>
                  </a:cubicBezTo>
                  <a:cubicBezTo>
                    <a:pt x="25" y="12"/>
                    <a:pt x="26" y="13"/>
                    <a:pt x="28" y="14"/>
                  </a:cubicBezTo>
                  <a:cubicBezTo>
                    <a:pt x="31" y="17"/>
                    <a:pt x="33" y="19"/>
                    <a:pt x="33" y="19"/>
                  </a:cubicBezTo>
                  <a:cubicBezTo>
                    <a:pt x="33" y="19"/>
                    <a:pt x="33" y="18"/>
                    <a:pt x="32" y="17"/>
                  </a:cubicBezTo>
                  <a:cubicBezTo>
                    <a:pt x="32" y="16"/>
                    <a:pt x="31" y="15"/>
                    <a:pt x="30" y="13"/>
                  </a:cubicBezTo>
                  <a:cubicBezTo>
                    <a:pt x="29" y="12"/>
                    <a:pt x="28" y="11"/>
                    <a:pt x="27" y="10"/>
                  </a:cubicBezTo>
                  <a:cubicBezTo>
                    <a:pt x="27" y="9"/>
                    <a:pt x="26" y="8"/>
                    <a:pt x="25" y="8"/>
                  </a:cubicBezTo>
                  <a:cubicBezTo>
                    <a:pt x="23" y="6"/>
                    <a:pt x="20" y="4"/>
                    <a:pt x="18" y="2"/>
                  </a:cubicBezTo>
                  <a:cubicBezTo>
                    <a:pt x="17" y="2"/>
                    <a:pt x="15" y="1"/>
                    <a:pt x="14" y="1"/>
                  </a:cubicBezTo>
                  <a:cubicBezTo>
                    <a:pt x="12" y="0"/>
                    <a:pt x="11" y="0"/>
                    <a:pt x="9" y="0"/>
                  </a:cubicBezTo>
                  <a:cubicBezTo>
                    <a:pt x="9" y="0"/>
                    <a:pt x="8" y="0"/>
                    <a:pt x="8" y="0"/>
                  </a:cubicBezTo>
                  <a:cubicBezTo>
                    <a:pt x="8" y="0"/>
                    <a:pt x="7" y="0"/>
                    <a:pt x="7" y="0"/>
                  </a:cubicBezTo>
                  <a:cubicBezTo>
                    <a:pt x="7" y="1"/>
                    <a:pt x="6" y="1"/>
                    <a:pt x="6" y="1"/>
                  </a:cubicBezTo>
                  <a:cubicBezTo>
                    <a:pt x="6" y="1"/>
                    <a:pt x="5" y="1"/>
                    <a:pt x="5" y="1"/>
                  </a:cubicBezTo>
                  <a:cubicBezTo>
                    <a:pt x="5" y="1"/>
                    <a:pt x="5" y="1"/>
                    <a:pt x="5" y="1"/>
                  </a:cubicBezTo>
                  <a:cubicBezTo>
                    <a:pt x="4" y="1"/>
                    <a:pt x="4" y="1"/>
                    <a:pt x="4" y="1"/>
                  </a:cubicBezTo>
                  <a:cubicBezTo>
                    <a:pt x="4" y="2"/>
                    <a:pt x="4" y="2"/>
                    <a:pt x="4" y="2"/>
                  </a:cubicBezTo>
                  <a:cubicBezTo>
                    <a:pt x="4" y="2"/>
                    <a:pt x="4" y="2"/>
                    <a:pt x="3" y="2"/>
                  </a:cubicBezTo>
                  <a:cubicBezTo>
                    <a:pt x="3" y="3"/>
                    <a:pt x="2" y="3"/>
                    <a:pt x="2" y="3"/>
                  </a:cubicBezTo>
                  <a:cubicBezTo>
                    <a:pt x="1" y="4"/>
                    <a:pt x="1" y="5"/>
                    <a:pt x="1" y="6"/>
                  </a:cubicBezTo>
                  <a:cubicBezTo>
                    <a:pt x="0" y="7"/>
                    <a:pt x="0" y="8"/>
                    <a:pt x="0" y="9"/>
                  </a:cubicBezTo>
                  <a:cubicBezTo>
                    <a:pt x="0" y="9"/>
                    <a:pt x="0" y="10"/>
                    <a:pt x="0" y="10"/>
                  </a:cubicBezTo>
                  <a:cubicBezTo>
                    <a:pt x="0" y="10"/>
                    <a:pt x="0" y="11"/>
                    <a:pt x="0" y="1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4" name="i$ļîḓé"/>
            <p:cNvSpPr/>
            <p:nvPr/>
          </p:nvSpPr>
          <p:spPr bwMode="auto">
            <a:xfrm>
              <a:off x="6107113" y="2408238"/>
              <a:ext cx="155575" cy="219075"/>
            </a:xfrm>
            <a:custGeom>
              <a:avLst/>
              <a:gdLst>
                <a:gd name="T0" fmla="*/ 3 w 54"/>
                <a:gd name="T1" fmla="*/ 23 h 76"/>
                <a:gd name="T2" fmla="*/ 37 w 54"/>
                <a:gd name="T3" fmla="*/ 14 h 76"/>
                <a:gd name="T4" fmla="*/ 0 w 54"/>
                <a:gd name="T5" fmla="*/ 66 h 76"/>
                <a:gd name="T6" fmla="*/ 3 w 54"/>
                <a:gd name="T7" fmla="*/ 23 h 76"/>
              </a:gdLst>
              <a:ahLst/>
              <a:cxnLst>
                <a:cxn ang="0">
                  <a:pos x="T0" y="T1"/>
                </a:cxn>
                <a:cxn ang="0">
                  <a:pos x="T2" y="T3"/>
                </a:cxn>
                <a:cxn ang="0">
                  <a:pos x="T4" y="T5"/>
                </a:cxn>
                <a:cxn ang="0">
                  <a:pos x="T6" y="T7"/>
                </a:cxn>
              </a:cxnLst>
              <a:rect l="0" t="0" r="r" b="b"/>
              <a:pathLst>
                <a:path w="54" h="76">
                  <a:moveTo>
                    <a:pt x="3" y="23"/>
                  </a:moveTo>
                  <a:cubicBezTo>
                    <a:pt x="3" y="23"/>
                    <a:pt x="20" y="0"/>
                    <a:pt x="37" y="14"/>
                  </a:cubicBezTo>
                  <a:cubicBezTo>
                    <a:pt x="54" y="29"/>
                    <a:pt x="31" y="76"/>
                    <a:pt x="0" y="66"/>
                  </a:cubicBezTo>
                  <a:lnTo>
                    <a:pt x="3" y="23"/>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5" name="íṥlidé"/>
            <p:cNvSpPr/>
            <p:nvPr/>
          </p:nvSpPr>
          <p:spPr bwMode="auto">
            <a:xfrm>
              <a:off x="6107113" y="2460626"/>
              <a:ext cx="122238" cy="138113"/>
            </a:xfrm>
            <a:custGeom>
              <a:avLst/>
              <a:gdLst>
                <a:gd name="T0" fmla="*/ 2 w 42"/>
                <a:gd name="T1" fmla="*/ 21 h 48"/>
                <a:gd name="T2" fmla="*/ 0 w 42"/>
                <a:gd name="T3" fmla="*/ 43 h 48"/>
                <a:gd name="T4" fmla="*/ 29 w 42"/>
                <a:gd name="T5" fmla="*/ 4 h 48"/>
                <a:gd name="T6" fmla="*/ 2 w 42"/>
                <a:gd name="T7" fmla="*/ 21 h 48"/>
              </a:gdLst>
              <a:ahLst/>
              <a:cxnLst>
                <a:cxn ang="0">
                  <a:pos x="T0" y="T1"/>
                </a:cxn>
                <a:cxn ang="0">
                  <a:pos x="T2" y="T3"/>
                </a:cxn>
                <a:cxn ang="0">
                  <a:pos x="T4" y="T5"/>
                </a:cxn>
                <a:cxn ang="0">
                  <a:pos x="T6" y="T7"/>
                </a:cxn>
              </a:cxnLst>
              <a:rect l="0" t="0" r="r" b="b"/>
              <a:pathLst>
                <a:path w="42" h="48">
                  <a:moveTo>
                    <a:pt x="2" y="21"/>
                  </a:moveTo>
                  <a:cubicBezTo>
                    <a:pt x="0" y="43"/>
                    <a:pt x="0" y="43"/>
                    <a:pt x="0" y="43"/>
                  </a:cubicBezTo>
                  <a:cubicBezTo>
                    <a:pt x="27" y="48"/>
                    <a:pt x="42" y="9"/>
                    <a:pt x="29" y="4"/>
                  </a:cubicBezTo>
                  <a:cubicBezTo>
                    <a:pt x="19" y="0"/>
                    <a:pt x="7" y="14"/>
                    <a:pt x="2" y="21"/>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6" name="íṩľïḓê"/>
            <p:cNvSpPr/>
            <p:nvPr/>
          </p:nvSpPr>
          <p:spPr bwMode="auto">
            <a:xfrm>
              <a:off x="6113463" y="2465388"/>
              <a:ext cx="92075" cy="55563"/>
            </a:xfrm>
            <a:custGeom>
              <a:avLst/>
              <a:gdLst>
                <a:gd name="T0" fmla="*/ 32 w 32"/>
                <a:gd name="T1" fmla="*/ 10 h 19"/>
                <a:gd name="T2" fmla="*/ 32 w 32"/>
                <a:gd name="T3" fmla="*/ 10 h 19"/>
                <a:gd name="T4" fmla="*/ 31 w 32"/>
                <a:gd name="T5" fmla="*/ 8 h 19"/>
                <a:gd name="T6" fmla="*/ 29 w 32"/>
                <a:gd name="T7" fmla="*/ 4 h 19"/>
                <a:gd name="T8" fmla="*/ 28 w 32"/>
                <a:gd name="T9" fmla="*/ 4 h 19"/>
                <a:gd name="T10" fmla="*/ 27 w 32"/>
                <a:gd name="T11" fmla="*/ 4 h 19"/>
                <a:gd name="T12" fmla="*/ 27 w 32"/>
                <a:gd name="T13" fmla="*/ 4 h 19"/>
                <a:gd name="T14" fmla="*/ 27 w 32"/>
                <a:gd name="T15" fmla="*/ 4 h 19"/>
                <a:gd name="T16" fmla="*/ 27 w 32"/>
                <a:gd name="T17" fmla="*/ 4 h 19"/>
                <a:gd name="T18" fmla="*/ 27 w 32"/>
                <a:gd name="T19" fmla="*/ 4 h 19"/>
                <a:gd name="T20" fmla="*/ 27 w 32"/>
                <a:gd name="T21" fmla="*/ 4 h 19"/>
                <a:gd name="T22" fmla="*/ 27 w 32"/>
                <a:gd name="T23" fmla="*/ 3 h 19"/>
                <a:gd name="T24" fmla="*/ 26 w 32"/>
                <a:gd name="T25" fmla="*/ 3 h 19"/>
                <a:gd name="T26" fmla="*/ 26 w 32"/>
                <a:gd name="T27" fmla="*/ 3 h 19"/>
                <a:gd name="T28" fmla="*/ 25 w 32"/>
                <a:gd name="T29" fmla="*/ 3 h 19"/>
                <a:gd name="T30" fmla="*/ 24 w 32"/>
                <a:gd name="T31" fmla="*/ 3 h 19"/>
                <a:gd name="T32" fmla="*/ 23 w 32"/>
                <a:gd name="T33" fmla="*/ 3 h 19"/>
                <a:gd name="T34" fmla="*/ 16 w 32"/>
                <a:gd name="T35" fmla="*/ 6 h 19"/>
                <a:gd name="T36" fmla="*/ 13 w 32"/>
                <a:gd name="T37" fmla="*/ 8 h 19"/>
                <a:gd name="T38" fmla="*/ 10 w 32"/>
                <a:gd name="T39" fmla="*/ 10 h 19"/>
                <a:gd name="T40" fmla="*/ 5 w 32"/>
                <a:gd name="T41" fmla="*/ 15 h 19"/>
                <a:gd name="T42" fmla="*/ 0 w 32"/>
                <a:gd name="T43" fmla="*/ 19 h 19"/>
                <a:gd name="T44" fmla="*/ 0 w 32"/>
                <a:gd name="T45" fmla="*/ 17 h 19"/>
                <a:gd name="T46" fmla="*/ 3 w 32"/>
                <a:gd name="T47" fmla="*/ 13 h 19"/>
                <a:gd name="T48" fmla="*/ 5 w 32"/>
                <a:gd name="T49" fmla="*/ 10 h 19"/>
                <a:gd name="T50" fmla="*/ 8 w 32"/>
                <a:gd name="T51" fmla="*/ 8 h 19"/>
                <a:gd name="T52" fmla="*/ 14 w 32"/>
                <a:gd name="T53" fmla="*/ 2 h 19"/>
                <a:gd name="T54" fmla="*/ 19 w 32"/>
                <a:gd name="T55" fmla="*/ 1 h 19"/>
                <a:gd name="T56" fmla="*/ 23 w 32"/>
                <a:gd name="T57" fmla="*/ 0 h 19"/>
                <a:gd name="T58" fmla="*/ 24 w 32"/>
                <a:gd name="T59" fmla="*/ 0 h 19"/>
                <a:gd name="T60" fmla="*/ 25 w 32"/>
                <a:gd name="T61" fmla="*/ 0 h 19"/>
                <a:gd name="T62" fmla="*/ 26 w 32"/>
                <a:gd name="T63" fmla="*/ 0 h 19"/>
                <a:gd name="T64" fmla="*/ 27 w 32"/>
                <a:gd name="T65" fmla="*/ 1 h 19"/>
                <a:gd name="T66" fmla="*/ 28 w 32"/>
                <a:gd name="T67" fmla="*/ 1 h 19"/>
                <a:gd name="T68" fmla="*/ 28 w 32"/>
                <a:gd name="T69" fmla="*/ 1 h 19"/>
                <a:gd name="T70" fmla="*/ 28 w 32"/>
                <a:gd name="T71" fmla="*/ 1 h 19"/>
                <a:gd name="T72" fmla="*/ 29 w 32"/>
                <a:gd name="T73" fmla="*/ 2 h 19"/>
                <a:gd name="T74" fmla="*/ 30 w 32"/>
                <a:gd name="T75" fmla="*/ 3 h 19"/>
                <a:gd name="T76" fmla="*/ 32 w 32"/>
                <a:gd name="T77" fmla="*/ 6 h 19"/>
                <a:gd name="T78" fmla="*/ 32 w 32"/>
                <a:gd name="T79" fmla="*/ 8 h 19"/>
                <a:gd name="T80" fmla="*/ 32 w 32"/>
                <a:gd name="T81" fmla="*/ 10 h 19"/>
                <a:gd name="T82" fmla="*/ 32 w 32"/>
                <a:gd name="T8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19">
                  <a:moveTo>
                    <a:pt x="32" y="10"/>
                  </a:moveTo>
                  <a:cubicBezTo>
                    <a:pt x="32" y="10"/>
                    <a:pt x="32" y="10"/>
                    <a:pt x="32" y="10"/>
                  </a:cubicBezTo>
                  <a:cubicBezTo>
                    <a:pt x="32" y="9"/>
                    <a:pt x="32" y="9"/>
                    <a:pt x="31" y="8"/>
                  </a:cubicBezTo>
                  <a:cubicBezTo>
                    <a:pt x="31" y="7"/>
                    <a:pt x="30" y="6"/>
                    <a:pt x="29" y="4"/>
                  </a:cubicBezTo>
                  <a:cubicBezTo>
                    <a:pt x="29" y="4"/>
                    <a:pt x="28" y="4"/>
                    <a:pt x="28" y="4"/>
                  </a:cubicBezTo>
                  <a:cubicBezTo>
                    <a:pt x="28"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7" y="3"/>
                    <a:pt x="27" y="3"/>
                  </a:cubicBezTo>
                  <a:cubicBezTo>
                    <a:pt x="26" y="3"/>
                    <a:pt x="26" y="3"/>
                    <a:pt x="26" y="3"/>
                  </a:cubicBezTo>
                  <a:cubicBezTo>
                    <a:pt x="26" y="3"/>
                    <a:pt x="26" y="3"/>
                    <a:pt x="26" y="3"/>
                  </a:cubicBezTo>
                  <a:cubicBezTo>
                    <a:pt x="25" y="3"/>
                    <a:pt x="25" y="3"/>
                    <a:pt x="25" y="3"/>
                  </a:cubicBezTo>
                  <a:cubicBezTo>
                    <a:pt x="25" y="3"/>
                    <a:pt x="24" y="3"/>
                    <a:pt x="24" y="3"/>
                  </a:cubicBezTo>
                  <a:cubicBezTo>
                    <a:pt x="24" y="3"/>
                    <a:pt x="23" y="3"/>
                    <a:pt x="23" y="3"/>
                  </a:cubicBezTo>
                  <a:cubicBezTo>
                    <a:pt x="21" y="3"/>
                    <a:pt x="19" y="4"/>
                    <a:pt x="16" y="6"/>
                  </a:cubicBezTo>
                  <a:cubicBezTo>
                    <a:pt x="15" y="6"/>
                    <a:pt x="14" y="7"/>
                    <a:pt x="13" y="8"/>
                  </a:cubicBezTo>
                  <a:cubicBezTo>
                    <a:pt x="12" y="8"/>
                    <a:pt x="11" y="9"/>
                    <a:pt x="10" y="10"/>
                  </a:cubicBezTo>
                  <a:cubicBezTo>
                    <a:pt x="8" y="12"/>
                    <a:pt x="6" y="13"/>
                    <a:pt x="5" y="15"/>
                  </a:cubicBezTo>
                  <a:cubicBezTo>
                    <a:pt x="2" y="17"/>
                    <a:pt x="0" y="19"/>
                    <a:pt x="0" y="19"/>
                  </a:cubicBezTo>
                  <a:cubicBezTo>
                    <a:pt x="0" y="19"/>
                    <a:pt x="0" y="19"/>
                    <a:pt x="0" y="17"/>
                  </a:cubicBezTo>
                  <a:cubicBezTo>
                    <a:pt x="1" y="16"/>
                    <a:pt x="2" y="15"/>
                    <a:pt x="3" y="13"/>
                  </a:cubicBezTo>
                  <a:cubicBezTo>
                    <a:pt x="4" y="12"/>
                    <a:pt x="4" y="11"/>
                    <a:pt x="5" y="10"/>
                  </a:cubicBezTo>
                  <a:cubicBezTo>
                    <a:pt x="6" y="9"/>
                    <a:pt x="7" y="9"/>
                    <a:pt x="8" y="8"/>
                  </a:cubicBezTo>
                  <a:cubicBezTo>
                    <a:pt x="10" y="6"/>
                    <a:pt x="12" y="4"/>
                    <a:pt x="14" y="2"/>
                  </a:cubicBezTo>
                  <a:cubicBezTo>
                    <a:pt x="16" y="2"/>
                    <a:pt x="17" y="1"/>
                    <a:pt x="19" y="1"/>
                  </a:cubicBezTo>
                  <a:cubicBezTo>
                    <a:pt x="20" y="0"/>
                    <a:pt x="22" y="0"/>
                    <a:pt x="23" y="0"/>
                  </a:cubicBezTo>
                  <a:cubicBezTo>
                    <a:pt x="23" y="0"/>
                    <a:pt x="24" y="0"/>
                    <a:pt x="24" y="0"/>
                  </a:cubicBezTo>
                  <a:cubicBezTo>
                    <a:pt x="25" y="0"/>
                    <a:pt x="25" y="0"/>
                    <a:pt x="25" y="0"/>
                  </a:cubicBezTo>
                  <a:cubicBezTo>
                    <a:pt x="26" y="0"/>
                    <a:pt x="26" y="0"/>
                    <a:pt x="26" y="0"/>
                  </a:cubicBezTo>
                  <a:cubicBezTo>
                    <a:pt x="27" y="1"/>
                    <a:pt x="27" y="1"/>
                    <a:pt x="27" y="1"/>
                  </a:cubicBezTo>
                  <a:cubicBezTo>
                    <a:pt x="28" y="1"/>
                    <a:pt x="28" y="1"/>
                    <a:pt x="28" y="1"/>
                  </a:cubicBezTo>
                  <a:cubicBezTo>
                    <a:pt x="28" y="1"/>
                    <a:pt x="28" y="1"/>
                    <a:pt x="28" y="1"/>
                  </a:cubicBezTo>
                  <a:cubicBezTo>
                    <a:pt x="28" y="1"/>
                    <a:pt x="28" y="1"/>
                    <a:pt x="28" y="1"/>
                  </a:cubicBezTo>
                  <a:cubicBezTo>
                    <a:pt x="29" y="1"/>
                    <a:pt x="29" y="2"/>
                    <a:pt x="29" y="2"/>
                  </a:cubicBezTo>
                  <a:cubicBezTo>
                    <a:pt x="30" y="2"/>
                    <a:pt x="30" y="3"/>
                    <a:pt x="30" y="3"/>
                  </a:cubicBezTo>
                  <a:cubicBezTo>
                    <a:pt x="31" y="4"/>
                    <a:pt x="32" y="5"/>
                    <a:pt x="32" y="6"/>
                  </a:cubicBezTo>
                  <a:cubicBezTo>
                    <a:pt x="32" y="7"/>
                    <a:pt x="32" y="7"/>
                    <a:pt x="32" y="8"/>
                  </a:cubicBezTo>
                  <a:cubicBezTo>
                    <a:pt x="32" y="9"/>
                    <a:pt x="32" y="9"/>
                    <a:pt x="32" y="10"/>
                  </a:cubicBezTo>
                  <a:cubicBezTo>
                    <a:pt x="32" y="10"/>
                    <a:pt x="32" y="10"/>
                    <a:pt x="32" y="1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 name="îṥḻîḓe"/>
            <p:cNvSpPr/>
            <p:nvPr/>
          </p:nvSpPr>
          <p:spPr bwMode="auto">
            <a:xfrm>
              <a:off x="5819776" y="2681288"/>
              <a:ext cx="138113" cy="247650"/>
            </a:xfrm>
            <a:custGeom>
              <a:avLst/>
              <a:gdLst>
                <a:gd name="T0" fmla="*/ 1 w 48"/>
                <a:gd name="T1" fmla="*/ 1 h 86"/>
                <a:gd name="T2" fmla="*/ 46 w 48"/>
                <a:gd name="T3" fmla="*/ 0 h 86"/>
                <a:gd name="T4" fmla="*/ 48 w 48"/>
                <a:gd name="T5" fmla="*/ 71 h 86"/>
                <a:gd name="T6" fmla="*/ 25 w 48"/>
                <a:gd name="T7" fmla="*/ 85 h 86"/>
                <a:gd name="T8" fmla="*/ 0 w 48"/>
                <a:gd name="T9" fmla="*/ 71 h 86"/>
                <a:gd name="T10" fmla="*/ 1 w 48"/>
                <a:gd name="T11" fmla="*/ 1 h 86"/>
              </a:gdLst>
              <a:ahLst/>
              <a:cxnLst>
                <a:cxn ang="0">
                  <a:pos x="T0" y="T1"/>
                </a:cxn>
                <a:cxn ang="0">
                  <a:pos x="T2" y="T3"/>
                </a:cxn>
                <a:cxn ang="0">
                  <a:pos x="T4" y="T5"/>
                </a:cxn>
                <a:cxn ang="0">
                  <a:pos x="T6" y="T7"/>
                </a:cxn>
                <a:cxn ang="0">
                  <a:pos x="T8" y="T9"/>
                </a:cxn>
                <a:cxn ang="0">
                  <a:pos x="T10" y="T11"/>
                </a:cxn>
              </a:cxnLst>
              <a:rect l="0" t="0" r="r" b="b"/>
              <a:pathLst>
                <a:path w="48" h="86">
                  <a:moveTo>
                    <a:pt x="1" y="1"/>
                  </a:moveTo>
                  <a:cubicBezTo>
                    <a:pt x="46" y="0"/>
                    <a:pt x="46" y="0"/>
                    <a:pt x="46" y="0"/>
                  </a:cubicBezTo>
                  <a:cubicBezTo>
                    <a:pt x="46" y="0"/>
                    <a:pt x="48" y="71"/>
                    <a:pt x="48" y="71"/>
                  </a:cubicBezTo>
                  <a:cubicBezTo>
                    <a:pt x="48" y="71"/>
                    <a:pt x="45" y="85"/>
                    <a:pt x="25" y="85"/>
                  </a:cubicBezTo>
                  <a:cubicBezTo>
                    <a:pt x="5" y="86"/>
                    <a:pt x="0" y="71"/>
                    <a:pt x="0" y="71"/>
                  </a:cubicBezTo>
                  <a:cubicBezTo>
                    <a:pt x="0" y="71"/>
                    <a:pt x="1" y="1"/>
                    <a:pt x="1" y="1"/>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 name="îŝļîḑé"/>
            <p:cNvSpPr/>
            <p:nvPr/>
          </p:nvSpPr>
          <p:spPr bwMode="auto">
            <a:xfrm>
              <a:off x="5819776" y="2755901"/>
              <a:ext cx="138113" cy="120650"/>
            </a:xfrm>
            <a:custGeom>
              <a:avLst/>
              <a:gdLst>
                <a:gd name="T0" fmla="*/ 1 w 48"/>
                <a:gd name="T1" fmla="*/ 1 h 42"/>
                <a:gd name="T2" fmla="*/ 46 w 48"/>
                <a:gd name="T3" fmla="*/ 0 h 42"/>
                <a:gd name="T4" fmla="*/ 48 w 48"/>
                <a:gd name="T5" fmla="*/ 27 h 42"/>
                <a:gd name="T6" fmla="*/ 25 w 48"/>
                <a:gd name="T7" fmla="*/ 42 h 42"/>
                <a:gd name="T8" fmla="*/ 0 w 48"/>
                <a:gd name="T9" fmla="*/ 28 h 42"/>
                <a:gd name="T10" fmla="*/ 1 w 48"/>
                <a:gd name="T11" fmla="*/ 1 h 42"/>
              </a:gdLst>
              <a:ahLst/>
              <a:cxnLst>
                <a:cxn ang="0">
                  <a:pos x="T0" y="T1"/>
                </a:cxn>
                <a:cxn ang="0">
                  <a:pos x="T2" y="T3"/>
                </a:cxn>
                <a:cxn ang="0">
                  <a:pos x="T4" y="T5"/>
                </a:cxn>
                <a:cxn ang="0">
                  <a:pos x="T6" y="T7"/>
                </a:cxn>
                <a:cxn ang="0">
                  <a:pos x="T8" y="T9"/>
                </a:cxn>
                <a:cxn ang="0">
                  <a:pos x="T10" y="T11"/>
                </a:cxn>
              </a:cxnLst>
              <a:rect l="0" t="0" r="r" b="b"/>
              <a:pathLst>
                <a:path w="48" h="42">
                  <a:moveTo>
                    <a:pt x="1" y="1"/>
                  </a:moveTo>
                  <a:cubicBezTo>
                    <a:pt x="46" y="0"/>
                    <a:pt x="46" y="0"/>
                    <a:pt x="46" y="0"/>
                  </a:cubicBezTo>
                  <a:cubicBezTo>
                    <a:pt x="46" y="0"/>
                    <a:pt x="48" y="27"/>
                    <a:pt x="48" y="27"/>
                  </a:cubicBezTo>
                  <a:cubicBezTo>
                    <a:pt x="48" y="27"/>
                    <a:pt x="45" y="41"/>
                    <a:pt x="25" y="42"/>
                  </a:cubicBezTo>
                  <a:cubicBezTo>
                    <a:pt x="5" y="42"/>
                    <a:pt x="0" y="28"/>
                    <a:pt x="0" y="28"/>
                  </a:cubicBezTo>
                  <a:cubicBezTo>
                    <a:pt x="0" y="27"/>
                    <a:pt x="1" y="1"/>
                    <a:pt x="1" y="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9" name="ï$lídê"/>
            <p:cNvSpPr/>
            <p:nvPr/>
          </p:nvSpPr>
          <p:spPr bwMode="auto">
            <a:xfrm>
              <a:off x="5819776" y="2719388"/>
              <a:ext cx="134938" cy="63500"/>
            </a:xfrm>
            <a:custGeom>
              <a:avLst/>
              <a:gdLst>
                <a:gd name="T0" fmla="*/ 1 w 47"/>
                <a:gd name="T1" fmla="*/ 1 h 22"/>
                <a:gd name="T2" fmla="*/ 46 w 47"/>
                <a:gd name="T3" fmla="*/ 0 h 22"/>
                <a:gd name="T4" fmla="*/ 47 w 47"/>
                <a:gd name="T5" fmla="*/ 17 h 22"/>
                <a:gd name="T6" fmla="*/ 33 w 47"/>
                <a:gd name="T7" fmla="*/ 20 h 22"/>
                <a:gd name="T8" fmla="*/ 0 w 47"/>
                <a:gd name="T9" fmla="*/ 18 h 22"/>
                <a:gd name="T10" fmla="*/ 1 w 47"/>
                <a:gd name="T11" fmla="*/ 1 h 22"/>
              </a:gdLst>
              <a:ahLst/>
              <a:cxnLst>
                <a:cxn ang="0">
                  <a:pos x="T0" y="T1"/>
                </a:cxn>
                <a:cxn ang="0">
                  <a:pos x="T2" y="T3"/>
                </a:cxn>
                <a:cxn ang="0">
                  <a:pos x="T4" y="T5"/>
                </a:cxn>
                <a:cxn ang="0">
                  <a:pos x="T6" y="T7"/>
                </a:cxn>
                <a:cxn ang="0">
                  <a:pos x="T8" y="T9"/>
                </a:cxn>
                <a:cxn ang="0">
                  <a:pos x="T10" y="T11"/>
                </a:cxn>
              </a:cxnLst>
              <a:rect l="0" t="0" r="r" b="b"/>
              <a:pathLst>
                <a:path w="47" h="22">
                  <a:moveTo>
                    <a:pt x="1" y="1"/>
                  </a:moveTo>
                  <a:cubicBezTo>
                    <a:pt x="46" y="0"/>
                    <a:pt x="46" y="0"/>
                    <a:pt x="46" y="0"/>
                  </a:cubicBezTo>
                  <a:cubicBezTo>
                    <a:pt x="46" y="0"/>
                    <a:pt x="46" y="9"/>
                    <a:pt x="47" y="17"/>
                  </a:cubicBezTo>
                  <a:cubicBezTo>
                    <a:pt x="47" y="18"/>
                    <a:pt x="34" y="20"/>
                    <a:pt x="33" y="20"/>
                  </a:cubicBezTo>
                  <a:cubicBezTo>
                    <a:pt x="22" y="22"/>
                    <a:pt x="11" y="21"/>
                    <a:pt x="0" y="18"/>
                  </a:cubicBezTo>
                  <a:cubicBezTo>
                    <a:pt x="0" y="10"/>
                    <a:pt x="1" y="1"/>
                    <a:pt x="1" y="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0" name="íṣ1iďé"/>
            <p:cNvSpPr/>
            <p:nvPr/>
          </p:nvSpPr>
          <p:spPr bwMode="auto">
            <a:xfrm>
              <a:off x="5568951" y="2116138"/>
              <a:ext cx="685800" cy="603250"/>
            </a:xfrm>
            <a:custGeom>
              <a:avLst/>
              <a:gdLst>
                <a:gd name="T0" fmla="*/ 0 w 238"/>
                <a:gd name="T1" fmla="*/ 108 h 210"/>
                <a:gd name="T2" fmla="*/ 110 w 238"/>
                <a:gd name="T3" fmla="*/ 209 h 210"/>
                <a:gd name="T4" fmla="*/ 218 w 238"/>
                <a:gd name="T5" fmla="*/ 106 h 210"/>
                <a:gd name="T6" fmla="*/ 108 w 238"/>
                <a:gd name="T7" fmla="*/ 5 h 210"/>
                <a:gd name="T8" fmla="*/ 0 w 238"/>
                <a:gd name="T9" fmla="*/ 108 h 210"/>
              </a:gdLst>
              <a:ahLst/>
              <a:cxnLst>
                <a:cxn ang="0">
                  <a:pos x="T0" y="T1"/>
                </a:cxn>
                <a:cxn ang="0">
                  <a:pos x="T2" y="T3"/>
                </a:cxn>
                <a:cxn ang="0">
                  <a:pos x="T4" y="T5"/>
                </a:cxn>
                <a:cxn ang="0">
                  <a:pos x="T6" y="T7"/>
                </a:cxn>
                <a:cxn ang="0">
                  <a:pos x="T8" y="T9"/>
                </a:cxn>
              </a:cxnLst>
              <a:rect l="0" t="0" r="r" b="b"/>
              <a:pathLst>
                <a:path w="238" h="210">
                  <a:moveTo>
                    <a:pt x="0" y="108"/>
                  </a:moveTo>
                  <a:cubicBezTo>
                    <a:pt x="1" y="165"/>
                    <a:pt x="50" y="210"/>
                    <a:pt x="110" y="209"/>
                  </a:cubicBezTo>
                  <a:cubicBezTo>
                    <a:pt x="171" y="208"/>
                    <a:pt x="208" y="161"/>
                    <a:pt x="218" y="106"/>
                  </a:cubicBezTo>
                  <a:cubicBezTo>
                    <a:pt x="238" y="0"/>
                    <a:pt x="168" y="5"/>
                    <a:pt x="108" y="5"/>
                  </a:cubicBezTo>
                  <a:cubicBezTo>
                    <a:pt x="48" y="6"/>
                    <a:pt x="0" y="52"/>
                    <a:pt x="0" y="108"/>
                  </a:cubicBezTo>
                  <a:close/>
                </a:path>
              </a:pathLst>
            </a:custGeom>
            <a:solidFill>
              <a:srgbClr val="3E15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1" name="íṩlïḑê"/>
            <p:cNvSpPr/>
            <p:nvPr/>
          </p:nvSpPr>
          <p:spPr bwMode="auto">
            <a:xfrm>
              <a:off x="5600701" y="2187576"/>
              <a:ext cx="555625" cy="600075"/>
            </a:xfrm>
            <a:custGeom>
              <a:avLst/>
              <a:gdLst>
                <a:gd name="T0" fmla="*/ 1 w 193"/>
                <a:gd name="T1" fmla="*/ 82 h 209"/>
                <a:gd name="T2" fmla="*/ 46 w 193"/>
                <a:gd name="T3" fmla="*/ 8 h 209"/>
                <a:gd name="T4" fmla="*/ 95 w 193"/>
                <a:gd name="T5" fmla="*/ 0 h 209"/>
                <a:gd name="T6" fmla="*/ 146 w 193"/>
                <a:gd name="T7" fmla="*/ 7 h 209"/>
                <a:gd name="T8" fmla="*/ 173 w 193"/>
                <a:gd name="T9" fmla="*/ 61 h 209"/>
                <a:gd name="T10" fmla="*/ 192 w 193"/>
                <a:gd name="T11" fmla="*/ 80 h 209"/>
                <a:gd name="T12" fmla="*/ 193 w 193"/>
                <a:gd name="T13" fmla="*/ 99 h 209"/>
                <a:gd name="T14" fmla="*/ 186 w 193"/>
                <a:gd name="T15" fmla="*/ 142 h 209"/>
                <a:gd name="T16" fmla="*/ 157 w 193"/>
                <a:gd name="T17" fmla="*/ 186 h 209"/>
                <a:gd name="T18" fmla="*/ 130 w 193"/>
                <a:gd name="T19" fmla="*/ 201 h 209"/>
                <a:gd name="T20" fmla="*/ 82 w 193"/>
                <a:gd name="T21" fmla="*/ 206 h 209"/>
                <a:gd name="T22" fmla="*/ 50 w 193"/>
                <a:gd name="T23" fmla="*/ 195 h 209"/>
                <a:gd name="T24" fmla="*/ 13 w 193"/>
                <a:gd name="T25" fmla="*/ 154 h 209"/>
                <a:gd name="T26" fmla="*/ 1 w 193"/>
                <a:gd name="T27" fmla="*/ 108 h 209"/>
                <a:gd name="T28" fmla="*/ 1 w 193"/>
                <a:gd name="T29" fmla="*/ 83 h 209"/>
                <a:gd name="T30" fmla="*/ 1 w 193"/>
                <a:gd name="T31" fmla="*/ 8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209">
                  <a:moveTo>
                    <a:pt x="1" y="82"/>
                  </a:moveTo>
                  <a:cubicBezTo>
                    <a:pt x="2" y="51"/>
                    <a:pt x="15" y="21"/>
                    <a:pt x="46" y="8"/>
                  </a:cubicBezTo>
                  <a:cubicBezTo>
                    <a:pt x="61" y="2"/>
                    <a:pt x="79" y="0"/>
                    <a:pt x="95" y="0"/>
                  </a:cubicBezTo>
                  <a:cubicBezTo>
                    <a:pt x="112" y="0"/>
                    <a:pt x="130" y="1"/>
                    <a:pt x="146" y="7"/>
                  </a:cubicBezTo>
                  <a:cubicBezTo>
                    <a:pt x="174" y="18"/>
                    <a:pt x="170" y="32"/>
                    <a:pt x="173" y="61"/>
                  </a:cubicBezTo>
                  <a:cubicBezTo>
                    <a:pt x="173" y="64"/>
                    <a:pt x="192" y="77"/>
                    <a:pt x="192" y="80"/>
                  </a:cubicBezTo>
                  <a:cubicBezTo>
                    <a:pt x="193" y="86"/>
                    <a:pt x="193" y="93"/>
                    <a:pt x="193" y="99"/>
                  </a:cubicBezTo>
                  <a:cubicBezTo>
                    <a:pt x="193" y="114"/>
                    <a:pt x="190" y="128"/>
                    <a:pt x="186" y="142"/>
                  </a:cubicBezTo>
                  <a:cubicBezTo>
                    <a:pt x="180" y="159"/>
                    <a:pt x="171" y="175"/>
                    <a:pt x="157" y="186"/>
                  </a:cubicBezTo>
                  <a:cubicBezTo>
                    <a:pt x="149" y="193"/>
                    <a:pt x="140" y="198"/>
                    <a:pt x="130" y="201"/>
                  </a:cubicBezTo>
                  <a:cubicBezTo>
                    <a:pt x="114" y="207"/>
                    <a:pt x="99" y="209"/>
                    <a:pt x="82" y="206"/>
                  </a:cubicBezTo>
                  <a:cubicBezTo>
                    <a:pt x="71" y="204"/>
                    <a:pt x="60" y="201"/>
                    <a:pt x="50" y="195"/>
                  </a:cubicBezTo>
                  <a:cubicBezTo>
                    <a:pt x="33" y="186"/>
                    <a:pt x="21" y="171"/>
                    <a:pt x="13" y="154"/>
                  </a:cubicBezTo>
                  <a:cubicBezTo>
                    <a:pt x="6" y="140"/>
                    <a:pt x="3" y="124"/>
                    <a:pt x="1" y="108"/>
                  </a:cubicBezTo>
                  <a:cubicBezTo>
                    <a:pt x="1" y="100"/>
                    <a:pt x="0" y="91"/>
                    <a:pt x="1" y="83"/>
                  </a:cubicBezTo>
                  <a:cubicBezTo>
                    <a:pt x="1" y="82"/>
                    <a:pt x="1" y="82"/>
                    <a:pt x="1" y="82"/>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2" name="íslïdê"/>
            <p:cNvSpPr/>
            <p:nvPr/>
          </p:nvSpPr>
          <p:spPr bwMode="auto">
            <a:xfrm>
              <a:off x="5857876" y="2454276"/>
              <a:ext cx="114300" cy="169863"/>
            </a:xfrm>
            <a:custGeom>
              <a:avLst/>
              <a:gdLst>
                <a:gd name="T0" fmla="*/ 20 w 40"/>
                <a:gd name="T1" fmla="*/ 2 h 59"/>
                <a:gd name="T2" fmla="*/ 22 w 40"/>
                <a:gd name="T3" fmla="*/ 21 h 59"/>
                <a:gd name="T4" fmla="*/ 9 w 40"/>
                <a:gd name="T5" fmla="*/ 39 h 59"/>
                <a:gd name="T6" fmla="*/ 11 w 40"/>
                <a:gd name="T7" fmla="*/ 0 h 59"/>
                <a:gd name="T8" fmla="*/ 20 w 40"/>
                <a:gd name="T9" fmla="*/ 2 h 59"/>
              </a:gdLst>
              <a:ahLst/>
              <a:cxnLst>
                <a:cxn ang="0">
                  <a:pos x="T0" y="T1"/>
                </a:cxn>
                <a:cxn ang="0">
                  <a:pos x="T2" y="T3"/>
                </a:cxn>
                <a:cxn ang="0">
                  <a:pos x="T4" y="T5"/>
                </a:cxn>
                <a:cxn ang="0">
                  <a:pos x="T6" y="T7"/>
                </a:cxn>
                <a:cxn ang="0">
                  <a:pos x="T8" y="T9"/>
                </a:cxn>
              </a:cxnLst>
              <a:rect l="0" t="0" r="r" b="b"/>
              <a:pathLst>
                <a:path w="40" h="59">
                  <a:moveTo>
                    <a:pt x="20" y="2"/>
                  </a:moveTo>
                  <a:cubicBezTo>
                    <a:pt x="20" y="2"/>
                    <a:pt x="13" y="20"/>
                    <a:pt x="22" y="21"/>
                  </a:cubicBezTo>
                  <a:cubicBezTo>
                    <a:pt x="40" y="22"/>
                    <a:pt x="31" y="59"/>
                    <a:pt x="9" y="39"/>
                  </a:cubicBezTo>
                  <a:cubicBezTo>
                    <a:pt x="0" y="31"/>
                    <a:pt x="11" y="0"/>
                    <a:pt x="11" y="0"/>
                  </a:cubicBezTo>
                  <a:lnTo>
                    <a:pt x="20" y="2"/>
                  </a:lnTo>
                  <a:close/>
                </a:path>
              </a:pathLst>
            </a:custGeom>
            <a:solidFill>
              <a:srgbClr val="F484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3" name="íṡļíďe"/>
            <p:cNvSpPr/>
            <p:nvPr/>
          </p:nvSpPr>
          <p:spPr bwMode="auto">
            <a:xfrm>
              <a:off x="5759451" y="2589213"/>
              <a:ext cx="195263" cy="133350"/>
            </a:xfrm>
            <a:custGeom>
              <a:avLst/>
              <a:gdLst>
                <a:gd name="T0" fmla="*/ 68 w 68"/>
                <a:gd name="T1" fmla="*/ 14 h 46"/>
                <a:gd name="T2" fmla="*/ 15 w 68"/>
                <a:gd name="T3" fmla="*/ 0 h 46"/>
                <a:gd name="T4" fmla="*/ 39 w 68"/>
                <a:gd name="T5" fmla="*/ 43 h 46"/>
                <a:gd name="T6" fmla="*/ 68 w 68"/>
                <a:gd name="T7" fmla="*/ 14 h 46"/>
              </a:gdLst>
              <a:ahLst/>
              <a:cxnLst>
                <a:cxn ang="0">
                  <a:pos x="T0" y="T1"/>
                </a:cxn>
                <a:cxn ang="0">
                  <a:pos x="T2" y="T3"/>
                </a:cxn>
                <a:cxn ang="0">
                  <a:pos x="T4" y="T5"/>
                </a:cxn>
                <a:cxn ang="0">
                  <a:pos x="T6" y="T7"/>
                </a:cxn>
              </a:cxnLst>
              <a:rect l="0" t="0" r="r" b="b"/>
              <a:pathLst>
                <a:path w="68" h="46">
                  <a:moveTo>
                    <a:pt x="68" y="14"/>
                  </a:moveTo>
                  <a:cubicBezTo>
                    <a:pt x="68" y="14"/>
                    <a:pt x="32" y="20"/>
                    <a:pt x="15" y="0"/>
                  </a:cubicBezTo>
                  <a:cubicBezTo>
                    <a:pt x="15" y="0"/>
                    <a:pt x="0" y="38"/>
                    <a:pt x="39" y="43"/>
                  </a:cubicBezTo>
                  <a:cubicBezTo>
                    <a:pt x="63" y="46"/>
                    <a:pt x="68" y="14"/>
                    <a:pt x="68" y="14"/>
                  </a:cubicBezTo>
                  <a:close/>
                </a:path>
              </a:pathLst>
            </a:custGeom>
            <a:solidFill>
              <a:srgbClr val="B431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4" name="ïṣḻîḋê"/>
            <p:cNvSpPr/>
            <p:nvPr/>
          </p:nvSpPr>
          <p:spPr bwMode="auto">
            <a:xfrm>
              <a:off x="5794376" y="2624138"/>
              <a:ext cx="123825" cy="92075"/>
            </a:xfrm>
            <a:custGeom>
              <a:avLst/>
              <a:gdLst>
                <a:gd name="T0" fmla="*/ 43 w 43"/>
                <a:gd name="T1" fmla="*/ 26 h 32"/>
                <a:gd name="T2" fmla="*/ 27 w 43"/>
                <a:gd name="T3" fmla="*/ 31 h 32"/>
                <a:gd name="T4" fmla="*/ 8 w 43"/>
                <a:gd name="T5" fmla="*/ 23 h 32"/>
                <a:gd name="T6" fmla="*/ 5 w 43"/>
                <a:gd name="T7" fmla="*/ 20 h 32"/>
                <a:gd name="T8" fmla="*/ 5 w 43"/>
                <a:gd name="T9" fmla="*/ 20 h 32"/>
                <a:gd name="T10" fmla="*/ 5 w 43"/>
                <a:gd name="T11" fmla="*/ 20 h 32"/>
                <a:gd name="T12" fmla="*/ 0 w 43"/>
                <a:gd name="T13" fmla="*/ 6 h 32"/>
                <a:gd name="T14" fmla="*/ 43 w 43"/>
                <a:gd name="T15" fmla="*/ 2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2">
                  <a:moveTo>
                    <a:pt x="43" y="26"/>
                  </a:moveTo>
                  <a:cubicBezTo>
                    <a:pt x="39" y="30"/>
                    <a:pt x="34" y="32"/>
                    <a:pt x="27" y="31"/>
                  </a:cubicBezTo>
                  <a:cubicBezTo>
                    <a:pt x="18" y="30"/>
                    <a:pt x="12" y="27"/>
                    <a:pt x="8" y="23"/>
                  </a:cubicBezTo>
                  <a:cubicBezTo>
                    <a:pt x="7" y="22"/>
                    <a:pt x="6" y="21"/>
                    <a:pt x="5" y="20"/>
                  </a:cubicBezTo>
                  <a:cubicBezTo>
                    <a:pt x="5" y="20"/>
                    <a:pt x="5" y="20"/>
                    <a:pt x="5" y="20"/>
                  </a:cubicBezTo>
                  <a:cubicBezTo>
                    <a:pt x="5" y="20"/>
                    <a:pt x="5" y="20"/>
                    <a:pt x="5" y="20"/>
                  </a:cubicBezTo>
                  <a:cubicBezTo>
                    <a:pt x="2" y="15"/>
                    <a:pt x="0" y="11"/>
                    <a:pt x="0" y="6"/>
                  </a:cubicBezTo>
                  <a:cubicBezTo>
                    <a:pt x="22" y="0"/>
                    <a:pt x="37" y="17"/>
                    <a:pt x="43" y="26"/>
                  </a:cubicBezTo>
                  <a:close/>
                </a:path>
              </a:pathLst>
            </a:custGeom>
            <a:solidFill>
              <a:srgbClr val="F057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5" name="íSľîḑe"/>
            <p:cNvSpPr/>
            <p:nvPr/>
          </p:nvSpPr>
          <p:spPr bwMode="auto">
            <a:xfrm>
              <a:off x="5816601" y="2603501"/>
              <a:ext cx="138113" cy="52388"/>
            </a:xfrm>
            <a:custGeom>
              <a:avLst/>
              <a:gdLst>
                <a:gd name="T0" fmla="*/ 48 w 48"/>
                <a:gd name="T1" fmla="*/ 9 h 18"/>
                <a:gd name="T2" fmla="*/ 48 w 48"/>
                <a:gd name="T3" fmla="*/ 9 h 18"/>
                <a:gd name="T4" fmla="*/ 47 w 48"/>
                <a:gd name="T5" fmla="*/ 10 h 18"/>
                <a:gd name="T6" fmla="*/ 29 w 48"/>
                <a:gd name="T7" fmla="*/ 18 h 18"/>
                <a:gd name="T8" fmla="*/ 13 w 48"/>
                <a:gd name="T9" fmla="*/ 14 h 18"/>
                <a:gd name="T10" fmla="*/ 4 w 48"/>
                <a:gd name="T11" fmla="*/ 9 h 18"/>
                <a:gd name="T12" fmla="*/ 0 w 48"/>
                <a:gd name="T13" fmla="*/ 0 h 18"/>
                <a:gd name="T14" fmla="*/ 48 w 48"/>
                <a:gd name="T15" fmla="*/ 9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8">
                  <a:moveTo>
                    <a:pt x="48" y="9"/>
                  </a:moveTo>
                  <a:cubicBezTo>
                    <a:pt x="48" y="9"/>
                    <a:pt x="48" y="9"/>
                    <a:pt x="48" y="9"/>
                  </a:cubicBezTo>
                  <a:cubicBezTo>
                    <a:pt x="48" y="9"/>
                    <a:pt x="47" y="10"/>
                    <a:pt x="47" y="10"/>
                  </a:cubicBezTo>
                  <a:cubicBezTo>
                    <a:pt x="44" y="11"/>
                    <a:pt x="37" y="18"/>
                    <a:pt x="29" y="18"/>
                  </a:cubicBezTo>
                  <a:cubicBezTo>
                    <a:pt x="23" y="18"/>
                    <a:pt x="18" y="16"/>
                    <a:pt x="13" y="14"/>
                  </a:cubicBezTo>
                  <a:cubicBezTo>
                    <a:pt x="10" y="13"/>
                    <a:pt x="7" y="11"/>
                    <a:pt x="4" y="9"/>
                  </a:cubicBezTo>
                  <a:cubicBezTo>
                    <a:pt x="2" y="7"/>
                    <a:pt x="0" y="3"/>
                    <a:pt x="0" y="0"/>
                  </a:cubicBezTo>
                  <a:cubicBezTo>
                    <a:pt x="18" y="14"/>
                    <a:pt x="48" y="9"/>
                    <a:pt x="48"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6" name="îśļiḋe"/>
            <p:cNvSpPr/>
            <p:nvPr/>
          </p:nvSpPr>
          <p:spPr bwMode="auto">
            <a:xfrm>
              <a:off x="5776913" y="2584451"/>
              <a:ext cx="184150" cy="134938"/>
            </a:xfrm>
            <a:custGeom>
              <a:avLst/>
              <a:gdLst>
                <a:gd name="T0" fmla="*/ 33 w 64"/>
                <a:gd name="T1" fmla="*/ 47 h 47"/>
                <a:gd name="T2" fmla="*/ 8 w 64"/>
                <a:gd name="T3" fmla="*/ 33 h 47"/>
                <a:gd name="T4" fmla="*/ 7 w 64"/>
                <a:gd name="T5" fmla="*/ 1 h 47"/>
                <a:gd name="T6" fmla="*/ 8 w 64"/>
                <a:gd name="T7" fmla="*/ 0 h 47"/>
                <a:gd name="T8" fmla="*/ 10 w 64"/>
                <a:gd name="T9" fmla="*/ 0 h 47"/>
                <a:gd name="T10" fmla="*/ 61 w 64"/>
                <a:gd name="T11" fmla="*/ 14 h 47"/>
                <a:gd name="T12" fmla="*/ 63 w 64"/>
                <a:gd name="T13" fmla="*/ 15 h 47"/>
                <a:gd name="T14" fmla="*/ 63 w 64"/>
                <a:gd name="T15" fmla="*/ 16 h 47"/>
                <a:gd name="T16" fmla="*/ 36 w 64"/>
                <a:gd name="T17" fmla="*/ 47 h 47"/>
                <a:gd name="T18" fmla="*/ 33 w 64"/>
                <a:gd name="T19" fmla="*/ 47 h 47"/>
                <a:gd name="T20" fmla="*/ 9 w 64"/>
                <a:gd name="T21" fmla="*/ 5 h 47"/>
                <a:gd name="T22" fmla="*/ 12 w 64"/>
                <a:gd name="T23" fmla="*/ 31 h 47"/>
                <a:gd name="T24" fmla="*/ 33 w 64"/>
                <a:gd name="T25" fmla="*/ 43 h 47"/>
                <a:gd name="T26" fmla="*/ 59 w 64"/>
                <a:gd name="T27" fmla="*/ 18 h 47"/>
                <a:gd name="T28" fmla="*/ 9 w 64"/>
                <a:gd name="T29"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47">
                  <a:moveTo>
                    <a:pt x="33" y="47"/>
                  </a:moveTo>
                  <a:cubicBezTo>
                    <a:pt x="21" y="45"/>
                    <a:pt x="13" y="41"/>
                    <a:pt x="8" y="33"/>
                  </a:cubicBezTo>
                  <a:cubicBezTo>
                    <a:pt x="0" y="20"/>
                    <a:pt x="6" y="2"/>
                    <a:pt x="7" y="1"/>
                  </a:cubicBezTo>
                  <a:cubicBezTo>
                    <a:pt x="7" y="0"/>
                    <a:pt x="8" y="0"/>
                    <a:pt x="8" y="0"/>
                  </a:cubicBezTo>
                  <a:cubicBezTo>
                    <a:pt x="9" y="0"/>
                    <a:pt x="10" y="0"/>
                    <a:pt x="10" y="0"/>
                  </a:cubicBezTo>
                  <a:cubicBezTo>
                    <a:pt x="26" y="20"/>
                    <a:pt x="61" y="14"/>
                    <a:pt x="61" y="14"/>
                  </a:cubicBezTo>
                  <a:cubicBezTo>
                    <a:pt x="62" y="14"/>
                    <a:pt x="62" y="14"/>
                    <a:pt x="63" y="15"/>
                  </a:cubicBezTo>
                  <a:cubicBezTo>
                    <a:pt x="63" y="15"/>
                    <a:pt x="64" y="16"/>
                    <a:pt x="63" y="16"/>
                  </a:cubicBezTo>
                  <a:cubicBezTo>
                    <a:pt x="63" y="17"/>
                    <a:pt x="59" y="47"/>
                    <a:pt x="36" y="47"/>
                  </a:cubicBezTo>
                  <a:cubicBezTo>
                    <a:pt x="35" y="47"/>
                    <a:pt x="34" y="47"/>
                    <a:pt x="33" y="47"/>
                  </a:cubicBezTo>
                  <a:close/>
                  <a:moveTo>
                    <a:pt x="9" y="5"/>
                  </a:moveTo>
                  <a:cubicBezTo>
                    <a:pt x="8" y="11"/>
                    <a:pt x="6" y="23"/>
                    <a:pt x="12" y="31"/>
                  </a:cubicBezTo>
                  <a:cubicBezTo>
                    <a:pt x="16" y="38"/>
                    <a:pt x="23" y="42"/>
                    <a:pt x="33" y="43"/>
                  </a:cubicBezTo>
                  <a:cubicBezTo>
                    <a:pt x="52" y="45"/>
                    <a:pt x="58" y="26"/>
                    <a:pt x="59" y="18"/>
                  </a:cubicBezTo>
                  <a:cubicBezTo>
                    <a:pt x="51" y="19"/>
                    <a:pt x="25" y="21"/>
                    <a:pt x="9" y="5"/>
                  </a:cubicBezTo>
                  <a:close/>
                </a:path>
              </a:pathLst>
            </a:custGeom>
            <a:solidFill>
              <a:srgbClr val="F05B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7" name="ïṧlïḋè"/>
            <p:cNvSpPr/>
            <p:nvPr/>
          </p:nvSpPr>
          <p:spPr bwMode="auto">
            <a:xfrm>
              <a:off x="5961063" y="2386013"/>
              <a:ext cx="117475" cy="34925"/>
            </a:xfrm>
            <a:custGeom>
              <a:avLst/>
              <a:gdLst>
                <a:gd name="T0" fmla="*/ 41 w 41"/>
                <a:gd name="T1" fmla="*/ 12 h 12"/>
                <a:gd name="T2" fmla="*/ 40 w 41"/>
                <a:gd name="T3" fmla="*/ 10 h 12"/>
                <a:gd name="T4" fmla="*/ 38 w 41"/>
                <a:gd name="T5" fmla="*/ 9 h 12"/>
                <a:gd name="T6" fmla="*/ 36 w 41"/>
                <a:gd name="T7" fmla="*/ 7 h 12"/>
                <a:gd name="T8" fmla="*/ 33 w 41"/>
                <a:gd name="T9" fmla="*/ 5 h 12"/>
                <a:gd name="T10" fmla="*/ 30 w 41"/>
                <a:gd name="T11" fmla="*/ 3 h 12"/>
                <a:gd name="T12" fmla="*/ 26 w 41"/>
                <a:gd name="T13" fmla="*/ 2 h 12"/>
                <a:gd name="T14" fmla="*/ 22 w 41"/>
                <a:gd name="T15" fmla="*/ 1 h 12"/>
                <a:gd name="T16" fmla="*/ 18 w 41"/>
                <a:gd name="T17" fmla="*/ 0 h 12"/>
                <a:gd name="T18" fmla="*/ 14 w 41"/>
                <a:gd name="T19" fmla="*/ 0 h 12"/>
                <a:gd name="T20" fmla="*/ 10 w 41"/>
                <a:gd name="T21" fmla="*/ 0 h 12"/>
                <a:gd name="T22" fmla="*/ 6 w 41"/>
                <a:gd name="T23" fmla="*/ 1 h 12"/>
                <a:gd name="T24" fmla="*/ 4 w 41"/>
                <a:gd name="T25" fmla="*/ 2 h 12"/>
                <a:gd name="T26" fmla="*/ 2 w 41"/>
                <a:gd name="T27" fmla="*/ 2 h 12"/>
                <a:gd name="T28" fmla="*/ 0 w 41"/>
                <a:gd name="T29" fmla="*/ 3 h 12"/>
                <a:gd name="T30" fmla="*/ 2 w 41"/>
                <a:gd name="T31" fmla="*/ 3 h 12"/>
                <a:gd name="T32" fmla="*/ 4 w 41"/>
                <a:gd name="T33" fmla="*/ 3 h 12"/>
                <a:gd name="T34" fmla="*/ 7 w 41"/>
                <a:gd name="T35" fmla="*/ 4 h 12"/>
                <a:gd name="T36" fmla="*/ 10 w 41"/>
                <a:gd name="T37" fmla="*/ 4 h 12"/>
                <a:gd name="T38" fmla="*/ 13 w 41"/>
                <a:gd name="T39" fmla="*/ 4 h 12"/>
                <a:gd name="T40" fmla="*/ 17 w 41"/>
                <a:gd name="T41" fmla="*/ 5 h 12"/>
                <a:gd name="T42" fmla="*/ 21 w 41"/>
                <a:gd name="T43" fmla="*/ 5 h 12"/>
                <a:gd name="T44" fmla="*/ 23 w 41"/>
                <a:gd name="T45" fmla="*/ 6 h 12"/>
                <a:gd name="T46" fmla="*/ 25 w 41"/>
                <a:gd name="T47" fmla="*/ 6 h 12"/>
                <a:gd name="T48" fmla="*/ 27 w 41"/>
                <a:gd name="T49" fmla="*/ 7 h 12"/>
                <a:gd name="T50" fmla="*/ 28 w 41"/>
                <a:gd name="T51" fmla="*/ 7 h 12"/>
                <a:gd name="T52" fmla="*/ 32 w 41"/>
                <a:gd name="T53" fmla="*/ 8 h 12"/>
                <a:gd name="T54" fmla="*/ 33 w 41"/>
                <a:gd name="T55" fmla="*/ 9 h 12"/>
                <a:gd name="T56" fmla="*/ 35 w 41"/>
                <a:gd name="T57" fmla="*/ 9 h 12"/>
                <a:gd name="T58" fmla="*/ 37 w 41"/>
                <a:gd name="T59" fmla="*/ 10 h 12"/>
                <a:gd name="T60" fmla="*/ 39 w 41"/>
                <a:gd name="T61" fmla="*/ 11 h 12"/>
                <a:gd name="T62" fmla="*/ 40 w 41"/>
                <a:gd name="T63" fmla="*/ 12 h 12"/>
                <a:gd name="T64" fmla="*/ 41 w 41"/>
                <a:gd name="T6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12">
                  <a:moveTo>
                    <a:pt x="41" y="12"/>
                  </a:moveTo>
                  <a:cubicBezTo>
                    <a:pt x="41" y="12"/>
                    <a:pt x="41" y="11"/>
                    <a:pt x="40" y="10"/>
                  </a:cubicBezTo>
                  <a:cubicBezTo>
                    <a:pt x="39" y="10"/>
                    <a:pt x="39" y="9"/>
                    <a:pt x="38" y="9"/>
                  </a:cubicBezTo>
                  <a:cubicBezTo>
                    <a:pt x="38" y="8"/>
                    <a:pt x="37" y="7"/>
                    <a:pt x="36" y="7"/>
                  </a:cubicBezTo>
                  <a:cubicBezTo>
                    <a:pt x="35" y="6"/>
                    <a:pt x="34" y="6"/>
                    <a:pt x="33" y="5"/>
                  </a:cubicBezTo>
                  <a:cubicBezTo>
                    <a:pt x="32" y="4"/>
                    <a:pt x="31" y="4"/>
                    <a:pt x="30" y="3"/>
                  </a:cubicBezTo>
                  <a:cubicBezTo>
                    <a:pt x="29" y="3"/>
                    <a:pt x="27" y="2"/>
                    <a:pt x="26" y="2"/>
                  </a:cubicBezTo>
                  <a:cubicBezTo>
                    <a:pt x="25" y="1"/>
                    <a:pt x="23" y="1"/>
                    <a:pt x="22" y="1"/>
                  </a:cubicBezTo>
                  <a:cubicBezTo>
                    <a:pt x="21" y="0"/>
                    <a:pt x="19" y="0"/>
                    <a:pt x="18" y="0"/>
                  </a:cubicBezTo>
                  <a:cubicBezTo>
                    <a:pt x="16" y="0"/>
                    <a:pt x="15" y="0"/>
                    <a:pt x="14" y="0"/>
                  </a:cubicBezTo>
                  <a:cubicBezTo>
                    <a:pt x="12" y="0"/>
                    <a:pt x="11" y="0"/>
                    <a:pt x="10" y="0"/>
                  </a:cubicBezTo>
                  <a:cubicBezTo>
                    <a:pt x="9" y="0"/>
                    <a:pt x="8" y="1"/>
                    <a:pt x="6" y="1"/>
                  </a:cubicBezTo>
                  <a:cubicBezTo>
                    <a:pt x="5" y="1"/>
                    <a:pt x="5" y="1"/>
                    <a:pt x="4" y="2"/>
                  </a:cubicBezTo>
                  <a:cubicBezTo>
                    <a:pt x="3" y="2"/>
                    <a:pt x="2" y="2"/>
                    <a:pt x="2" y="2"/>
                  </a:cubicBezTo>
                  <a:cubicBezTo>
                    <a:pt x="0" y="3"/>
                    <a:pt x="0" y="3"/>
                    <a:pt x="0" y="3"/>
                  </a:cubicBezTo>
                  <a:cubicBezTo>
                    <a:pt x="0" y="3"/>
                    <a:pt x="1" y="3"/>
                    <a:pt x="2" y="3"/>
                  </a:cubicBezTo>
                  <a:cubicBezTo>
                    <a:pt x="2" y="3"/>
                    <a:pt x="3" y="3"/>
                    <a:pt x="4" y="3"/>
                  </a:cubicBezTo>
                  <a:cubicBezTo>
                    <a:pt x="5" y="3"/>
                    <a:pt x="6" y="3"/>
                    <a:pt x="7" y="4"/>
                  </a:cubicBezTo>
                  <a:cubicBezTo>
                    <a:pt x="8" y="4"/>
                    <a:pt x="9" y="4"/>
                    <a:pt x="10" y="4"/>
                  </a:cubicBezTo>
                  <a:cubicBezTo>
                    <a:pt x="11" y="4"/>
                    <a:pt x="12" y="4"/>
                    <a:pt x="13" y="4"/>
                  </a:cubicBezTo>
                  <a:cubicBezTo>
                    <a:pt x="15" y="4"/>
                    <a:pt x="16" y="4"/>
                    <a:pt x="17" y="5"/>
                  </a:cubicBezTo>
                  <a:cubicBezTo>
                    <a:pt x="18" y="5"/>
                    <a:pt x="20" y="5"/>
                    <a:pt x="21" y="5"/>
                  </a:cubicBezTo>
                  <a:cubicBezTo>
                    <a:pt x="22" y="5"/>
                    <a:pt x="22" y="6"/>
                    <a:pt x="23" y="6"/>
                  </a:cubicBezTo>
                  <a:cubicBezTo>
                    <a:pt x="24" y="6"/>
                    <a:pt x="24" y="6"/>
                    <a:pt x="25" y="6"/>
                  </a:cubicBezTo>
                  <a:cubicBezTo>
                    <a:pt x="25" y="6"/>
                    <a:pt x="26" y="6"/>
                    <a:pt x="27" y="7"/>
                  </a:cubicBezTo>
                  <a:cubicBezTo>
                    <a:pt x="27" y="7"/>
                    <a:pt x="28" y="7"/>
                    <a:pt x="28" y="7"/>
                  </a:cubicBezTo>
                  <a:cubicBezTo>
                    <a:pt x="30" y="7"/>
                    <a:pt x="31" y="8"/>
                    <a:pt x="32" y="8"/>
                  </a:cubicBezTo>
                  <a:cubicBezTo>
                    <a:pt x="32" y="8"/>
                    <a:pt x="33" y="9"/>
                    <a:pt x="33" y="9"/>
                  </a:cubicBezTo>
                  <a:cubicBezTo>
                    <a:pt x="34" y="9"/>
                    <a:pt x="34" y="9"/>
                    <a:pt x="35" y="9"/>
                  </a:cubicBezTo>
                  <a:cubicBezTo>
                    <a:pt x="36" y="10"/>
                    <a:pt x="36" y="10"/>
                    <a:pt x="37" y="10"/>
                  </a:cubicBezTo>
                  <a:cubicBezTo>
                    <a:pt x="38" y="11"/>
                    <a:pt x="39" y="11"/>
                    <a:pt x="39" y="11"/>
                  </a:cubicBezTo>
                  <a:cubicBezTo>
                    <a:pt x="40" y="11"/>
                    <a:pt x="40" y="12"/>
                    <a:pt x="40" y="12"/>
                  </a:cubicBezTo>
                  <a:cubicBezTo>
                    <a:pt x="41" y="12"/>
                    <a:pt x="41" y="12"/>
                    <a:pt x="41" y="1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8" name="í$1íďê"/>
            <p:cNvSpPr/>
            <p:nvPr/>
          </p:nvSpPr>
          <p:spPr bwMode="auto">
            <a:xfrm>
              <a:off x="5727701" y="2359026"/>
              <a:ext cx="117475" cy="30163"/>
            </a:xfrm>
            <a:custGeom>
              <a:avLst/>
              <a:gdLst>
                <a:gd name="T0" fmla="*/ 0 w 41"/>
                <a:gd name="T1" fmla="*/ 5 h 10"/>
                <a:gd name="T2" fmla="*/ 1 w 41"/>
                <a:gd name="T3" fmla="*/ 4 h 10"/>
                <a:gd name="T4" fmla="*/ 3 w 41"/>
                <a:gd name="T5" fmla="*/ 3 h 10"/>
                <a:gd name="T6" fmla="*/ 6 w 41"/>
                <a:gd name="T7" fmla="*/ 2 h 10"/>
                <a:gd name="T8" fmla="*/ 9 w 41"/>
                <a:gd name="T9" fmla="*/ 1 h 10"/>
                <a:gd name="T10" fmla="*/ 13 w 41"/>
                <a:gd name="T11" fmla="*/ 0 h 10"/>
                <a:gd name="T12" fmla="*/ 17 w 41"/>
                <a:gd name="T13" fmla="*/ 0 h 10"/>
                <a:gd name="T14" fmla="*/ 21 w 41"/>
                <a:gd name="T15" fmla="*/ 1 h 10"/>
                <a:gd name="T16" fmla="*/ 25 w 41"/>
                <a:gd name="T17" fmla="*/ 1 h 10"/>
                <a:gd name="T18" fmla="*/ 29 w 41"/>
                <a:gd name="T19" fmla="*/ 3 h 10"/>
                <a:gd name="T20" fmla="*/ 33 w 41"/>
                <a:gd name="T21" fmla="*/ 4 h 10"/>
                <a:gd name="T22" fmla="*/ 36 w 41"/>
                <a:gd name="T23" fmla="*/ 6 h 10"/>
                <a:gd name="T24" fmla="*/ 38 w 41"/>
                <a:gd name="T25" fmla="*/ 8 h 10"/>
                <a:gd name="T26" fmla="*/ 40 w 41"/>
                <a:gd name="T27" fmla="*/ 9 h 10"/>
                <a:gd name="T28" fmla="*/ 41 w 41"/>
                <a:gd name="T29" fmla="*/ 10 h 10"/>
                <a:gd name="T30" fmla="*/ 39 w 41"/>
                <a:gd name="T31" fmla="*/ 10 h 10"/>
                <a:gd name="T32" fmla="*/ 37 w 41"/>
                <a:gd name="T33" fmla="*/ 9 h 10"/>
                <a:gd name="T34" fmla="*/ 35 w 41"/>
                <a:gd name="T35" fmla="*/ 8 h 10"/>
                <a:gd name="T36" fmla="*/ 32 w 41"/>
                <a:gd name="T37" fmla="*/ 8 h 10"/>
                <a:gd name="T38" fmla="*/ 28 w 41"/>
                <a:gd name="T39" fmla="*/ 7 h 10"/>
                <a:gd name="T40" fmla="*/ 24 w 41"/>
                <a:gd name="T41" fmla="*/ 6 h 10"/>
                <a:gd name="T42" fmla="*/ 21 w 41"/>
                <a:gd name="T43" fmla="*/ 5 h 10"/>
                <a:gd name="T44" fmla="*/ 19 w 41"/>
                <a:gd name="T45" fmla="*/ 5 h 10"/>
                <a:gd name="T46" fmla="*/ 17 w 41"/>
                <a:gd name="T47" fmla="*/ 5 h 10"/>
                <a:gd name="T48" fmla="*/ 15 w 41"/>
                <a:gd name="T49" fmla="*/ 5 h 10"/>
                <a:gd name="T50" fmla="*/ 13 w 41"/>
                <a:gd name="T51" fmla="*/ 5 h 10"/>
                <a:gd name="T52" fmla="*/ 10 w 41"/>
                <a:gd name="T53" fmla="*/ 5 h 10"/>
                <a:gd name="T54" fmla="*/ 8 w 41"/>
                <a:gd name="T55" fmla="*/ 5 h 10"/>
                <a:gd name="T56" fmla="*/ 6 w 41"/>
                <a:gd name="T57" fmla="*/ 5 h 10"/>
                <a:gd name="T58" fmla="*/ 4 w 41"/>
                <a:gd name="T59" fmla="*/ 5 h 10"/>
                <a:gd name="T60" fmla="*/ 2 w 41"/>
                <a:gd name="T61" fmla="*/ 5 h 10"/>
                <a:gd name="T62" fmla="*/ 0 w 41"/>
                <a:gd name="T63" fmla="*/ 5 h 10"/>
                <a:gd name="T64" fmla="*/ 0 w 41"/>
                <a:gd name="T6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10">
                  <a:moveTo>
                    <a:pt x="0" y="5"/>
                  </a:moveTo>
                  <a:cubicBezTo>
                    <a:pt x="0" y="5"/>
                    <a:pt x="0" y="5"/>
                    <a:pt x="1" y="4"/>
                  </a:cubicBezTo>
                  <a:cubicBezTo>
                    <a:pt x="2" y="4"/>
                    <a:pt x="2" y="3"/>
                    <a:pt x="3" y="3"/>
                  </a:cubicBezTo>
                  <a:cubicBezTo>
                    <a:pt x="4" y="3"/>
                    <a:pt x="5" y="2"/>
                    <a:pt x="6" y="2"/>
                  </a:cubicBezTo>
                  <a:cubicBezTo>
                    <a:pt x="7" y="1"/>
                    <a:pt x="8" y="1"/>
                    <a:pt x="9" y="1"/>
                  </a:cubicBezTo>
                  <a:cubicBezTo>
                    <a:pt x="10" y="1"/>
                    <a:pt x="12" y="0"/>
                    <a:pt x="13" y="0"/>
                  </a:cubicBezTo>
                  <a:cubicBezTo>
                    <a:pt x="14" y="0"/>
                    <a:pt x="16" y="0"/>
                    <a:pt x="17" y="0"/>
                  </a:cubicBezTo>
                  <a:cubicBezTo>
                    <a:pt x="18" y="0"/>
                    <a:pt x="20" y="0"/>
                    <a:pt x="21" y="1"/>
                  </a:cubicBezTo>
                  <a:cubicBezTo>
                    <a:pt x="23" y="1"/>
                    <a:pt x="24" y="1"/>
                    <a:pt x="25" y="1"/>
                  </a:cubicBezTo>
                  <a:cubicBezTo>
                    <a:pt x="27" y="2"/>
                    <a:pt x="28" y="2"/>
                    <a:pt x="29" y="3"/>
                  </a:cubicBezTo>
                  <a:cubicBezTo>
                    <a:pt x="31" y="3"/>
                    <a:pt x="32" y="4"/>
                    <a:pt x="33" y="4"/>
                  </a:cubicBezTo>
                  <a:cubicBezTo>
                    <a:pt x="34" y="5"/>
                    <a:pt x="35" y="5"/>
                    <a:pt x="36" y="6"/>
                  </a:cubicBezTo>
                  <a:cubicBezTo>
                    <a:pt x="37" y="7"/>
                    <a:pt x="38" y="7"/>
                    <a:pt x="38" y="8"/>
                  </a:cubicBezTo>
                  <a:cubicBezTo>
                    <a:pt x="39" y="8"/>
                    <a:pt x="39" y="9"/>
                    <a:pt x="40" y="9"/>
                  </a:cubicBezTo>
                  <a:cubicBezTo>
                    <a:pt x="41" y="10"/>
                    <a:pt x="41" y="10"/>
                    <a:pt x="41" y="10"/>
                  </a:cubicBezTo>
                  <a:cubicBezTo>
                    <a:pt x="41" y="10"/>
                    <a:pt x="41" y="10"/>
                    <a:pt x="39" y="10"/>
                  </a:cubicBezTo>
                  <a:cubicBezTo>
                    <a:pt x="39" y="10"/>
                    <a:pt x="38" y="9"/>
                    <a:pt x="37" y="9"/>
                  </a:cubicBezTo>
                  <a:cubicBezTo>
                    <a:pt x="37" y="9"/>
                    <a:pt x="36" y="9"/>
                    <a:pt x="35" y="8"/>
                  </a:cubicBezTo>
                  <a:cubicBezTo>
                    <a:pt x="34" y="8"/>
                    <a:pt x="33" y="8"/>
                    <a:pt x="32" y="8"/>
                  </a:cubicBezTo>
                  <a:cubicBezTo>
                    <a:pt x="30" y="7"/>
                    <a:pt x="29" y="7"/>
                    <a:pt x="28" y="7"/>
                  </a:cubicBezTo>
                  <a:cubicBezTo>
                    <a:pt x="27" y="7"/>
                    <a:pt x="26" y="6"/>
                    <a:pt x="24" y="6"/>
                  </a:cubicBezTo>
                  <a:cubicBezTo>
                    <a:pt x="23" y="6"/>
                    <a:pt x="22" y="6"/>
                    <a:pt x="21" y="5"/>
                  </a:cubicBezTo>
                  <a:cubicBezTo>
                    <a:pt x="20" y="5"/>
                    <a:pt x="19" y="5"/>
                    <a:pt x="19" y="5"/>
                  </a:cubicBezTo>
                  <a:cubicBezTo>
                    <a:pt x="18" y="5"/>
                    <a:pt x="17" y="5"/>
                    <a:pt x="17" y="5"/>
                  </a:cubicBezTo>
                  <a:cubicBezTo>
                    <a:pt x="16" y="5"/>
                    <a:pt x="16" y="5"/>
                    <a:pt x="15" y="5"/>
                  </a:cubicBezTo>
                  <a:cubicBezTo>
                    <a:pt x="14" y="5"/>
                    <a:pt x="14" y="5"/>
                    <a:pt x="13" y="5"/>
                  </a:cubicBezTo>
                  <a:cubicBezTo>
                    <a:pt x="12" y="5"/>
                    <a:pt x="11" y="5"/>
                    <a:pt x="10" y="5"/>
                  </a:cubicBezTo>
                  <a:cubicBezTo>
                    <a:pt x="9" y="4"/>
                    <a:pt x="8" y="5"/>
                    <a:pt x="8" y="5"/>
                  </a:cubicBezTo>
                  <a:cubicBezTo>
                    <a:pt x="7" y="5"/>
                    <a:pt x="7" y="5"/>
                    <a:pt x="6" y="5"/>
                  </a:cubicBezTo>
                  <a:cubicBezTo>
                    <a:pt x="5" y="5"/>
                    <a:pt x="4" y="5"/>
                    <a:pt x="4" y="5"/>
                  </a:cubicBezTo>
                  <a:cubicBezTo>
                    <a:pt x="3" y="5"/>
                    <a:pt x="2" y="5"/>
                    <a:pt x="2" y="5"/>
                  </a:cubicBezTo>
                  <a:cubicBezTo>
                    <a:pt x="1" y="5"/>
                    <a:pt x="0" y="5"/>
                    <a:pt x="0" y="5"/>
                  </a:cubicBezTo>
                  <a:cubicBezTo>
                    <a:pt x="0" y="5"/>
                    <a:pt x="0" y="5"/>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9" name="išḷiḋè"/>
            <p:cNvSpPr/>
            <p:nvPr/>
          </p:nvSpPr>
          <p:spPr bwMode="auto">
            <a:xfrm>
              <a:off x="5595938" y="2344738"/>
              <a:ext cx="3175" cy="80963"/>
            </a:xfrm>
            <a:custGeom>
              <a:avLst/>
              <a:gdLst>
                <a:gd name="T0" fmla="*/ 1 w 1"/>
                <a:gd name="T1" fmla="*/ 28 h 28"/>
                <a:gd name="T2" fmla="*/ 0 w 1"/>
                <a:gd name="T3" fmla="*/ 0 h 28"/>
                <a:gd name="T4" fmla="*/ 1 w 1"/>
                <a:gd name="T5" fmla="*/ 28 h 28"/>
              </a:gdLst>
              <a:ahLst/>
              <a:cxnLst>
                <a:cxn ang="0">
                  <a:pos x="T0" y="T1"/>
                </a:cxn>
                <a:cxn ang="0">
                  <a:pos x="T2" y="T3"/>
                </a:cxn>
                <a:cxn ang="0">
                  <a:pos x="T4" y="T5"/>
                </a:cxn>
              </a:cxnLst>
              <a:rect l="0" t="0" r="r" b="b"/>
              <a:pathLst>
                <a:path w="1" h="28">
                  <a:moveTo>
                    <a:pt x="1" y="28"/>
                  </a:moveTo>
                  <a:cubicBezTo>
                    <a:pt x="1" y="28"/>
                    <a:pt x="0" y="16"/>
                    <a:pt x="0" y="0"/>
                  </a:cubicBezTo>
                  <a:cubicBezTo>
                    <a:pt x="0" y="16"/>
                    <a:pt x="1" y="28"/>
                    <a:pt x="1" y="28"/>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0" name="îṧ1íḑè"/>
            <p:cNvSpPr/>
            <p:nvPr/>
          </p:nvSpPr>
          <p:spPr bwMode="auto">
            <a:xfrm>
              <a:off x="5489576" y="2006601"/>
              <a:ext cx="785813" cy="542925"/>
            </a:xfrm>
            <a:custGeom>
              <a:avLst/>
              <a:gdLst>
                <a:gd name="T0" fmla="*/ 41 w 273"/>
                <a:gd name="T1" fmla="*/ 189 h 189"/>
                <a:gd name="T2" fmla="*/ 29 w 273"/>
                <a:gd name="T3" fmla="*/ 138 h 189"/>
                <a:gd name="T4" fmla="*/ 53 w 273"/>
                <a:gd name="T5" fmla="*/ 62 h 189"/>
                <a:gd name="T6" fmla="*/ 171 w 273"/>
                <a:gd name="T7" fmla="*/ 11 h 189"/>
                <a:gd name="T8" fmla="*/ 217 w 273"/>
                <a:gd name="T9" fmla="*/ 107 h 189"/>
                <a:gd name="T10" fmla="*/ 155 w 273"/>
                <a:gd name="T11" fmla="*/ 93 h 189"/>
                <a:gd name="T12" fmla="*/ 173 w 273"/>
                <a:gd name="T13" fmla="*/ 103 h 189"/>
                <a:gd name="T14" fmla="*/ 132 w 273"/>
                <a:gd name="T15" fmla="*/ 121 h 189"/>
                <a:gd name="T16" fmla="*/ 67 w 273"/>
                <a:gd name="T17" fmla="*/ 108 h 189"/>
                <a:gd name="T18" fmla="*/ 63 w 273"/>
                <a:gd name="T19" fmla="*/ 139 h 189"/>
                <a:gd name="T20" fmla="*/ 44 w 273"/>
                <a:gd name="T21" fmla="*/ 173 h 189"/>
                <a:gd name="T22" fmla="*/ 40 w 273"/>
                <a:gd name="T23" fmla="*/ 17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3" h="189">
                  <a:moveTo>
                    <a:pt x="41" y="189"/>
                  </a:moveTo>
                  <a:cubicBezTo>
                    <a:pt x="41" y="189"/>
                    <a:pt x="38" y="168"/>
                    <a:pt x="29" y="138"/>
                  </a:cubicBezTo>
                  <a:cubicBezTo>
                    <a:pt x="0" y="43"/>
                    <a:pt x="53" y="62"/>
                    <a:pt x="53" y="62"/>
                  </a:cubicBezTo>
                  <a:cubicBezTo>
                    <a:pt x="53" y="62"/>
                    <a:pt x="83" y="0"/>
                    <a:pt x="171" y="11"/>
                  </a:cubicBezTo>
                  <a:cubicBezTo>
                    <a:pt x="258" y="21"/>
                    <a:pt x="273" y="96"/>
                    <a:pt x="217" y="107"/>
                  </a:cubicBezTo>
                  <a:cubicBezTo>
                    <a:pt x="189" y="112"/>
                    <a:pt x="155" y="93"/>
                    <a:pt x="155" y="93"/>
                  </a:cubicBezTo>
                  <a:cubicBezTo>
                    <a:pt x="155" y="93"/>
                    <a:pt x="160" y="92"/>
                    <a:pt x="173" y="103"/>
                  </a:cubicBezTo>
                  <a:cubicBezTo>
                    <a:pt x="185" y="114"/>
                    <a:pt x="173" y="119"/>
                    <a:pt x="132" y="121"/>
                  </a:cubicBezTo>
                  <a:cubicBezTo>
                    <a:pt x="91" y="122"/>
                    <a:pt x="67" y="108"/>
                    <a:pt x="67" y="108"/>
                  </a:cubicBezTo>
                  <a:cubicBezTo>
                    <a:pt x="67" y="108"/>
                    <a:pt x="69" y="120"/>
                    <a:pt x="63" y="139"/>
                  </a:cubicBezTo>
                  <a:cubicBezTo>
                    <a:pt x="59" y="152"/>
                    <a:pt x="49" y="166"/>
                    <a:pt x="44" y="173"/>
                  </a:cubicBezTo>
                  <a:cubicBezTo>
                    <a:pt x="42" y="177"/>
                    <a:pt x="40" y="179"/>
                    <a:pt x="40" y="179"/>
                  </a:cubicBezTo>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1" name="íṧľidê"/>
            <p:cNvSpPr/>
            <p:nvPr/>
          </p:nvSpPr>
          <p:spPr bwMode="auto">
            <a:xfrm>
              <a:off x="5972176" y="26066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2" name="í$1íḍe"/>
            <p:cNvSpPr/>
            <p:nvPr/>
          </p:nvSpPr>
          <p:spPr bwMode="auto">
            <a:xfrm>
              <a:off x="5972176" y="26066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3" name="ï$lîḋe"/>
            <p:cNvSpPr/>
            <p:nvPr/>
          </p:nvSpPr>
          <p:spPr bwMode="auto">
            <a:xfrm>
              <a:off x="5526088" y="1900238"/>
              <a:ext cx="704850" cy="368300"/>
            </a:xfrm>
            <a:custGeom>
              <a:avLst/>
              <a:gdLst>
                <a:gd name="T0" fmla="*/ 0 w 245"/>
                <a:gd name="T1" fmla="*/ 128 h 128"/>
                <a:gd name="T2" fmla="*/ 245 w 245"/>
                <a:gd name="T3" fmla="*/ 128 h 128"/>
                <a:gd name="T4" fmla="*/ 245 w 245"/>
                <a:gd name="T5" fmla="*/ 123 h 128"/>
                <a:gd name="T6" fmla="*/ 211 w 245"/>
                <a:gd name="T7" fmla="*/ 38 h 128"/>
                <a:gd name="T8" fmla="*/ 147 w 245"/>
                <a:gd name="T9" fmla="*/ 3 h 128"/>
                <a:gd name="T10" fmla="*/ 127 w 245"/>
                <a:gd name="T11" fmla="*/ 0 h 128"/>
                <a:gd name="T12" fmla="*/ 106 w 245"/>
                <a:gd name="T13" fmla="*/ 1 h 128"/>
                <a:gd name="T14" fmla="*/ 0 w 245"/>
                <a:gd name="T15" fmla="*/ 116 h 128"/>
                <a:gd name="T16" fmla="*/ 0 w 245"/>
                <a:gd name="T1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128">
                  <a:moveTo>
                    <a:pt x="0" y="128"/>
                  </a:moveTo>
                  <a:cubicBezTo>
                    <a:pt x="245" y="128"/>
                    <a:pt x="245" y="128"/>
                    <a:pt x="245" y="128"/>
                  </a:cubicBezTo>
                  <a:cubicBezTo>
                    <a:pt x="245" y="123"/>
                    <a:pt x="245" y="123"/>
                    <a:pt x="245" y="123"/>
                  </a:cubicBezTo>
                  <a:cubicBezTo>
                    <a:pt x="245" y="90"/>
                    <a:pt x="232" y="60"/>
                    <a:pt x="211" y="38"/>
                  </a:cubicBezTo>
                  <a:cubicBezTo>
                    <a:pt x="194" y="20"/>
                    <a:pt x="172" y="8"/>
                    <a:pt x="147" y="3"/>
                  </a:cubicBezTo>
                  <a:cubicBezTo>
                    <a:pt x="140" y="1"/>
                    <a:pt x="134" y="1"/>
                    <a:pt x="127" y="0"/>
                  </a:cubicBezTo>
                  <a:cubicBezTo>
                    <a:pt x="120" y="0"/>
                    <a:pt x="113" y="1"/>
                    <a:pt x="106" y="1"/>
                  </a:cubicBezTo>
                  <a:cubicBezTo>
                    <a:pt x="49" y="9"/>
                    <a:pt x="4" y="56"/>
                    <a:pt x="0" y="116"/>
                  </a:cubicBezTo>
                  <a:lnTo>
                    <a:pt x="0" y="128"/>
                  </a:lnTo>
                  <a:close/>
                </a:path>
              </a:pathLst>
            </a:custGeom>
            <a:solidFill>
              <a:srgbClr val="F0552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4" name="îş1îḍê"/>
            <p:cNvSpPr/>
            <p:nvPr/>
          </p:nvSpPr>
          <p:spPr bwMode="auto">
            <a:xfrm>
              <a:off x="5618163" y="2252663"/>
              <a:ext cx="898525" cy="76200"/>
            </a:xfrm>
            <a:custGeom>
              <a:avLst/>
              <a:gdLst>
                <a:gd name="T0" fmla="*/ 213 w 312"/>
                <a:gd name="T1" fmla="*/ 0 h 26"/>
                <a:gd name="T2" fmla="*/ 0 w 312"/>
                <a:gd name="T3" fmla="*/ 5 h 26"/>
                <a:gd name="T4" fmla="*/ 187 w 312"/>
                <a:gd name="T5" fmla="*/ 26 h 26"/>
                <a:gd name="T6" fmla="*/ 213 w 312"/>
                <a:gd name="T7" fmla="*/ 0 h 26"/>
              </a:gdLst>
              <a:ahLst/>
              <a:cxnLst>
                <a:cxn ang="0">
                  <a:pos x="T0" y="T1"/>
                </a:cxn>
                <a:cxn ang="0">
                  <a:pos x="T2" y="T3"/>
                </a:cxn>
                <a:cxn ang="0">
                  <a:pos x="T4" y="T5"/>
                </a:cxn>
                <a:cxn ang="0">
                  <a:pos x="T6" y="T7"/>
                </a:cxn>
              </a:cxnLst>
              <a:rect l="0" t="0" r="r" b="b"/>
              <a:pathLst>
                <a:path w="312" h="26">
                  <a:moveTo>
                    <a:pt x="213" y="0"/>
                  </a:moveTo>
                  <a:cubicBezTo>
                    <a:pt x="0" y="5"/>
                    <a:pt x="0" y="5"/>
                    <a:pt x="0" y="5"/>
                  </a:cubicBezTo>
                  <a:cubicBezTo>
                    <a:pt x="0" y="5"/>
                    <a:pt x="126" y="25"/>
                    <a:pt x="187" y="26"/>
                  </a:cubicBezTo>
                  <a:cubicBezTo>
                    <a:pt x="312" y="26"/>
                    <a:pt x="213" y="0"/>
                    <a:pt x="213" y="0"/>
                  </a:cubicBezTo>
                  <a:close/>
                </a:path>
              </a:pathLst>
            </a:custGeom>
            <a:solidFill>
              <a:srgbClr val="BD37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5" name="íŝ1íḍè"/>
            <p:cNvSpPr/>
            <p:nvPr/>
          </p:nvSpPr>
          <p:spPr bwMode="auto">
            <a:xfrm>
              <a:off x="5830888" y="1900238"/>
              <a:ext cx="236538" cy="373063"/>
            </a:xfrm>
            <a:custGeom>
              <a:avLst/>
              <a:gdLst>
                <a:gd name="T0" fmla="*/ 0 w 82"/>
                <a:gd name="T1" fmla="*/ 1 h 130"/>
                <a:gd name="T2" fmla="*/ 30 w 82"/>
                <a:gd name="T3" fmla="*/ 30 h 130"/>
                <a:gd name="T4" fmla="*/ 47 w 82"/>
                <a:gd name="T5" fmla="*/ 128 h 130"/>
                <a:gd name="T6" fmla="*/ 36 w 82"/>
                <a:gd name="T7" fmla="*/ 130 h 130"/>
                <a:gd name="T8" fmla="*/ 47 w 82"/>
                <a:gd name="T9" fmla="*/ 128 h 130"/>
                <a:gd name="T10" fmla="*/ 82 w 82"/>
                <a:gd name="T11" fmla="*/ 123 h 130"/>
                <a:gd name="T12" fmla="*/ 76 w 82"/>
                <a:gd name="T13" fmla="*/ 64 h 130"/>
                <a:gd name="T14" fmla="*/ 41 w 82"/>
                <a:gd name="T15" fmla="*/ 3 h 130"/>
                <a:gd name="T16" fmla="*/ 41 w 82"/>
                <a:gd name="T17" fmla="*/ 3 h 130"/>
                <a:gd name="T18" fmla="*/ 21 w 82"/>
                <a:gd name="T19" fmla="*/ 0 h 130"/>
                <a:gd name="T20" fmla="*/ 0 w 82"/>
                <a:gd name="T21" fmla="*/ 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30">
                  <a:moveTo>
                    <a:pt x="0" y="1"/>
                  </a:moveTo>
                  <a:cubicBezTo>
                    <a:pt x="9" y="4"/>
                    <a:pt x="20" y="12"/>
                    <a:pt x="30" y="30"/>
                  </a:cubicBezTo>
                  <a:cubicBezTo>
                    <a:pt x="51" y="68"/>
                    <a:pt x="47" y="117"/>
                    <a:pt x="47" y="128"/>
                  </a:cubicBezTo>
                  <a:cubicBezTo>
                    <a:pt x="47" y="129"/>
                    <a:pt x="36" y="130"/>
                    <a:pt x="36" y="130"/>
                  </a:cubicBezTo>
                  <a:cubicBezTo>
                    <a:pt x="47" y="128"/>
                    <a:pt x="47" y="128"/>
                    <a:pt x="47" y="128"/>
                  </a:cubicBezTo>
                  <a:cubicBezTo>
                    <a:pt x="82" y="123"/>
                    <a:pt x="82" y="123"/>
                    <a:pt x="82" y="123"/>
                  </a:cubicBezTo>
                  <a:cubicBezTo>
                    <a:pt x="82" y="123"/>
                    <a:pt x="82" y="99"/>
                    <a:pt x="76" y="64"/>
                  </a:cubicBezTo>
                  <a:cubicBezTo>
                    <a:pt x="70" y="30"/>
                    <a:pt x="41" y="3"/>
                    <a:pt x="41" y="3"/>
                  </a:cubicBezTo>
                  <a:cubicBezTo>
                    <a:pt x="41" y="3"/>
                    <a:pt x="41" y="3"/>
                    <a:pt x="41" y="3"/>
                  </a:cubicBezTo>
                  <a:cubicBezTo>
                    <a:pt x="34" y="1"/>
                    <a:pt x="28" y="1"/>
                    <a:pt x="21" y="0"/>
                  </a:cubicBezTo>
                  <a:cubicBezTo>
                    <a:pt x="14" y="0"/>
                    <a:pt x="7" y="1"/>
                    <a:pt x="0" y="1"/>
                  </a:cubicBezTo>
                  <a:close/>
                </a:path>
              </a:pathLst>
            </a:custGeom>
            <a:solidFill>
              <a:srgbClr val="BD37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6" name="iṣlïḋé"/>
            <p:cNvSpPr/>
            <p:nvPr/>
          </p:nvSpPr>
          <p:spPr bwMode="auto">
            <a:xfrm>
              <a:off x="5730876" y="2830513"/>
              <a:ext cx="114300" cy="201613"/>
            </a:xfrm>
            <a:custGeom>
              <a:avLst/>
              <a:gdLst>
                <a:gd name="T0" fmla="*/ 40 w 40"/>
                <a:gd name="T1" fmla="*/ 36 h 70"/>
                <a:gd name="T2" fmla="*/ 13 w 40"/>
                <a:gd name="T3" fmla="*/ 63 h 70"/>
                <a:gd name="T4" fmla="*/ 0 w 40"/>
                <a:gd name="T5" fmla="*/ 60 h 70"/>
                <a:gd name="T6" fmla="*/ 0 w 40"/>
                <a:gd name="T7" fmla="*/ 20 h 70"/>
                <a:gd name="T8" fmla="*/ 28 w 40"/>
                <a:gd name="T9" fmla="*/ 0 h 70"/>
                <a:gd name="T10" fmla="*/ 40 w 40"/>
                <a:gd name="T11" fmla="*/ 36 h 70"/>
              </a:gdLst>
              <a:ahLst/>
              <a:cxnLst>
                <a:cxn ang="0">
                  <a:pos x="T0" y="T1"/>
                </a:cxn>
                <a:cxn ang="0">
                  <a:pos x="T2" y="T3"/>
                </a:cxn>
                <a:cxn ang="0">
                  <a:pos x="T4" y="T5"/>
                </a:cxn>
                <a:cxn ang="0">
                  <a:pos x="T6" y="T7"/>
                </a:cxn>
                <a:cxn ang="0">
                  <a:pos x="T8" y="T9"/>
                </a:cxn>
                <a:cxn ang="0">
                  <a:pos x="T10" y="T11"/>
                </a:cxn>
              </a:cxnLst>
              <a:rect l="0" t="0" r="r" b="b"/>
              <a:pathLst>
                <a:path w="40" h="70">
                  <a:moveTo>
                    <a:pt x="40" y="36"/>
                  </a:moveTo>
                  <a:cubicBezTo>
                    <a:pt x="13" y="63"/>
                    <a:pt x="13" y="63"/>
                    <a:pt x="13" y="63"/>
                  </a:cubicBezTo>
                  <a:cubicBezTo>
                    <a:pt x="10" y="70"/>
                    <a:pt x="0" y="67"/>
                    <a:pt x="0" y="60"/>
                  </a:cubicBezTo>
                  <a:cubicBezTo>
                    <a:pt x="0" y="20"/>
                    <a:pt x="0" y="20"/>
                    <a:pt x="0" y="20"/>
                  </a:cubicBezTo>
                  <a:cubicBezTo>
                    <a:pt x="28" y="0"/>
                    <a:pt x="28" y="0"/>
                    <a:pt x="28" y="0"/>
                  </a:cubicBezTo>
                  <a:lnTo>
                    <a:pt x="40" y="36"/>
                  </a:lnTo>
                  <a:close/>
                </a:path>
              </a:pathLst>
            </a:custGeom>
            <a:solidFill>
              <a:srgbClr val="BE92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7" name="ïś1ídé"/>
            <p:cNvSpPr/>
            <p:nvPr/>
          </p:nvSpPr>
          <p:spPr bwMode="auto">
            <a:xfrm>
              <a:off x="5915026" y="2830513"/>
              <a:ext cx="114300" cy="201613"/>
            </a:xfrm>
            <a:custGeom>
              <a:avLst/>
              <a:gdLst>
                <a:gd name="T0" fmla="*/ 0 w 40"/>
                <a:gd name="T1" fmla="*/ 36 h 70"/>
                <a:gd name="T2" fmla="*/ 27 w 40"/>
                <a:gd name="T3" fmla="*/ 63 h 70"/>
                <a:gd name="T4" fmla="*/ 40 w 40"/>
                <a:gd name="T5" fmla="*/ 60 h 70"/>
                <a:gd name="T6" fmla="*/ 40 w 40"/>
                <a:gd name="T7" fmla="*/ 20 h 70"/>
                <a:gd name="T8" fmla="*/ 12 w 40"/>
                <a:gd name="T9" fmla="*/ 0 h 70"/>
                <a:gd name="T10" fmla="*/ 0 w 40"/>
                <a:gd name="T11" fmla="*/ 36 h 70"/>
              </a:gdLst>
              <a:ahLst/>
              <a:cxnLst>
                <a:cxn ang="0">
                  <a:pos x="T0" y="T1"/>
                </a:cxn>
                <a:cxn ang="0">
                  <a:pos x="T2" y="T3"/>
                </a:cxn>
                <a:cxn ang="0">
                  <a:pos x="T4" y="T5"/>
                </a:cxn>
                <a:cxn ang="0">
                  <a:pos x="T6" y="T7"/>
                </a:cxn>
                <a:cxn ang="0">
                  <a:pos x="T8" y="T9"/>
                </a:cxn>
                <a:cxn ang="0">
                  <a:pos x="T10" y="T11"/>
                </a:cxn>
              </a:cxnLst>
              <a:rect l="0" t="0" r="r" b="b"/>
              <a:pathLst>
                <a:path w="40" h="70">
                  <a:moveTo>
                    <a:pt x="0" y="36"/>
                  </a:moveTo>
                  <a:cubicBezTo>
                    <a:pt x="27" y="63"/>
                    <a:pt x="27" y="63"/>
                    <a:pt x="27" y="63"/>
                  </a:cubicBezTo>
                  <a:cubicBezTo>
                    <a:pt x="31" y="70"/>
                    <a:pt x="40" y="67"/>
                    <a:pt x="40" y="60"/>
                  </a:cubicBezTo>
                  <a:cubicBezTo>
                    <a:pt x="40" y="20"/>
                    <a:pt x="40" y="20"/>
                    <a:pt x="40" y="20"/>
                  </a:cubicBezTo>
                  <a:cubicBezTo>
                    <a:pt x="12" y="0"/>
                    <a:pt x="12" y="0"/>
                    <a:pt x="12" y="0"/>
                  </a:cubicBezTo>
                  <a:lnTo>
                    <a:pt x="0" y="36"/>
                  </a:lnTo>
                  <a:close/>
                </a:path>
              </a:pathLst>
            </a:custGeom>
            <a:solidFill>
              <a:srgbClr val="BE92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8" name="îšľîde"/>
            <p:cNvSpPr/>
            <p:nvPr/>
          </p:nvSpPr>
          <p:spPr bwMode="auto">
            <a:xfrm>
              <a:off x="5310188" y="2892426"/>
              <a:ext cx="212725" cy="393700"/>
            </a:xfrm>
            <a:custGeom>
              <a:avLst/>
              <a:gdLst>
                <a:gd name="T0" fmla="*/ 0 w 74"/>
                <a:gd name="T1" fmla="*/ 137 h 137"/>
                <a:gd name="T2" fmla="*/ 74 w 74"/>
                <a:gd name="T3" fmla="*/ 137 h 137"/>
                <a:gd name="T4" fmla="*/ 74 w 74"/>
                <a:gd name="T5" fmla="*/ 0 h 137"/>
                <a:gd name="T6" fmla="*/ 74 w 74"/>
                <a:gd name="T7" fmla="*/ 0 h 137"/>
                <a:gd name="T8" fmla="*/ 0 w 74"/>
                <a:gd name="T9" fmla="*/ 73 h 137"/>
                <a:gd name="T10" fmla="*/ 0 w 74"/>
                <a:gd name="T11" fmla="*/ 137 h 137"/>
              </a:gdLst>
              <a:ahLst/>
              <a:cxnLst>
                <a:cxn ang="0">
                  <a:pos x="T0" y="T1"/>
                </a:cxn>
                <a:cxn ang="0">
                  <a:pos x="T2" y="T3"/>
                </a:cxn>
                <a:cxn ang="0">
                  <a:pos x="T4" y="T5"/>
                </a:cxn>
                <a:cxn ang="0">
                  <a:pos x="T6" y="T7"/>
                </a:cxn>
                <a:cxn ang="0">
                  <a:pos x="T8" y="T9"/>
                </a:cxn>
                <a:cxn ang="0">
                  <a:pos x="T10" y="T11"/>
                </a:cxn>
              </a:cxnLst>
              <a:rect l="0" t="0" r="r" b="b"/>
              <a:pathLst>
                <a:path w="74" h="137">
                  <a:moveTo>
                    <a:pt x="0" y="137"/>
                  </a:moveTo>
                  <a:cubicBezTo>
                    <a:pt x="74" y="137"/>
                    <a:pt x="74" y="137"/>
                    <a:pt x="74" y="137"/>
                  </a:cubicBezTo>
                  <a:cubicBezTo>
                    <a:pt x="74" y="0"/>
                    <a:pt x="74" y="0"/>
                    <a:pt x="74" y="0"/>
                  </a:cubicBezTo>
                  <a:cubicBezTo>
                    <a:pt x="74" y="0"/>
                    <a:pt x="74" y="0"/>
                    <a:pt x="74" y="0"/>
                  </a:cubicBezTo>
                  <a:cubicBezTo>
                    <a:pt x="33" y="0"/>
                    <a:pt x="0" y="32"/>
                    <a:pt x="0" y="73"/>
                  </a:cubicBezTo>
                  <a:lnTo>
                    <a:pt x="0" y="137"/>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9" name="i$ľiḑé"/>
            <p:cNvSpPr/>
            <p:nvPr/>
          </p:nvSpPr>
          <p:spPr bwMode="auto">
            <a:xfrm>
              <a:off x="6219826" y="2879726"/>
              <a:ext cx="209550" cy="393700"/>
            </a:xfrm>
            <a:custGeom>
              <a:avLst/>
              <a:gdLst>
                <a:gd name="T0" fmla="*/ 73 w 73"/>
                <a:gd name="T1" fmla="*/ 137 h 137"/>
                <a:gd name="T2" fmla="*/ 0 w 73"/>
                <a:gd name="T3" fmla="*/ 137 h 137"/>
                <a:gd name="T4" fmla="*/ 0 w 73"/>
                <a:gd name="T5" fmla="*/ 0 h 137"/>
                <a:gd name="T6" fmla="*/ 0 w 73"/>
                <a:gd name="T7" fmla="*/ 0 h 137"/>
                <a:gd name="T8" fmla="*/ 73 w 73"/>
                <a:gd name="T9" fmla="*/ 73 h 137"/>
                <a:gd name="T10" fmla="*/ 73 w 73"/>
                <a:gd name="T11" fmla="*/ 137 h 137"/>
              </a:gdLst>
              <a:ahLst/>
              <a:cxnLst>
                <a:cxn ang="0">
                  <a:pos x="T0" y="T1"/>
                </a:cxn>
                <a:cxn ang="0">
                  <a:pos x="T2" y="T3"/>
                </a:cxn>
                <a:cxn ang="0">
                  <a:pos x="T4" y="T5"/>
                </a:cxn>
                <a:cxn ang="0">
                  <a:pos x="T6" y="T7"/>
                </a:cxn>
                <a:cxn ang="0">
                  <a:pos x="T8" y="T9"/>
                </a:cxn>
                <a:cxn ang="0">
                  <a:pos x="T10" y="T11"/>
                </a:cxn>
              </a:cxnLst>
              <a:rect l="0" t="0" r="r" b="b"/>
              <a:pathLst>
                <a:path w="73" h="137">
                  <a:moveTo>
                    <a:pt x="73" y="137"/>
                  </a:moveTo>
                  <a:cubicBezTo>
                    <a:pt x="0" y="137"/>
                    <a:pt x="0" y="137"/>
                    <a:pt x="0" y="137"/>
                  </a:cubicBezTo>
                  <a:cubicBezTo>
                    <a:pt x="0" y="0"/>
                    <a:pt x="0" y="0"/>
                    <a:pt x="0" y="0"/>
                  </a:cubicBezTo>
                  <a:cubicBezTo>
                    <a:pt x="0" y="0"/>
                    <a:pt x="0" y="0"/>
                    <a:pt x="0" y="0"/>
                  </a:cubicBezTo>
                  <a:cubicBezTo>
                    <a:pt x="40" y="0"/>
                    <a:pt x="73" y="43"/>
                    <a:pt x="73" y="73"/>
                  </a:cubicBezTo>
                  <a:lnTo>
                    <a:pt x="73" y="137"/>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0" name="íšľîḑè"/>
            <p:cNvSpPr/>
            <p:nvPr/>
          </p:nvSpPr>
          <p:spPr bwMode="auto">
            <a:xfrm>
              <a:off x="5334001" y="2557463"/>
              <a:ext cx="449263" cy="825500"/>
            </a:xfrm>
            <a:custGeom>
              <a:avLst/>
              <a:gdLst>
                <a:gd name="T0" fmla="*/ 144 w 156"/>
                <a:gd name="T1" fmla="*/ 0 h 287"/>
                <a:gd name="T2" fmla="*/ 10 w 156"/>
                <a:gd name="T3" fmla="*/ 213 h 287"/>
                <a:gd name="T4" fmla="*/ 13 w 156"/>
                <a:gd name="T5" fmla="*/ 266 h 287"/>
                <a:gd name="T6" fmla="*/ 13 w 156"/>
                <a:gd name="T7" fmla="*/ 266 h 287"/>
                <a:gd name="T8" fmla="*/ 67 w 156"/>
                <a:gd name="T9" fmla="*/ 278 h 287"/>
                <a:gd name="T10" fmla="*/ 72 w 156"/>
                <a:gd name="T11" fmla="*/ 276 h 287"/>
                <a:gd name="T12" fmla="*/ 97 w 156"/>
                <a:gd name="T13" fmla="*/ 247 h 287"/>
                <a:gd name="T14" fmla="*/ 156 w 156"/>
                <a:gd name="T15" fmla="*/ 24 h 287"/>
                <a:gd name="T16" fmla="*/ 144 w 156"/>
                <a:gd name="T17"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87">
                  <a:moveTo>
                    <a:pt x="144" y="0"/>
                  </a:moveTo>
                  <a:cubicBezTo>
                    <a:pt x="10" y="213"/>
                    <a:pt x="10" y="213"/>
                    <a:pt x="10" y="213"/>
                  </a:cubicBezTo>
                  <a:cubicBezTo>
                    <a:pt x="0" y="230"/>
                    <a:pt x="1" y="251"/>
                    <a:pt x="13" y="266"/>
                  </a:cubicBezTo>
                  <a:cubicBezTo>
                    <a:pt x="13" y="266"/>
                    <a:pt x="13" y="266"/>
                    <a:pt x="13" y="266"/>
                  </a:cubicBezTo>
                  <a:cubicBezTo>
                    <a:pt x="26" y="282"/>
                    <a:pt x="48" y="287"/>
                    <a:pt x="67" y="278"/>
                  </a:cubicBezTo>
                  <a:cubicBezTo>
                    <a:pt x="72" y="276"/>
                    <a:pt x="72" y="276"/>
                    <a:pt x="72" y="276"/>
                  </a:cubicBezTo>
                  <a:cubicBezTo>
                    <a:pt x="84" y="270"/>
                    <a:pt x="93" y="260"/>
                    <a:pt x="97" y="247"/>
                  </a:cubicBezTo>
                  <a:cubicBezTo>
                    <a:pt x="156" y="24"/>
                    <a:pt x="156" y="24"/>
                    <a:pt x="156" y="24"/>
                  </a:cubicBezTo>
                  <a:lnTo>
                    <a:pt x="144" y="0"/>
                  </a:ln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1" name="îSḷîḋê"/>
            <p:cNvSpPr/>
            <p:nvPr/>
          </p:nvSpPr>
          <p:spPr bwMode="auto">
            <a:xfrm>
              <a:off x="6049963" y="2492376"/>
              <a:ext cx="360363" cy="855663"/>
            </a:xfrm>
            <a:custGeom>
              <a:avLst/>
              <a:gdLst>
                <a:gd name="T0" fmla="*/ 16 w 125"/>
                <a:gd name="T1" fmla="*/ 0 h 298"/>
                <a:gd name="T2" fmla="*/ 117 w 125"/>
                <a:gd name="T3" fmla="*/ 230 h 298"/>
                <a:gd name="T4" fmla="*/ 106 w 125"/>
                <a:gd name="T5" fmla="*/ 282 h 298"/>
                <a:gd name="T6" fmla="*/ 106 w 125"/>
                <a:gd name="T7" fmla="*/ 282 h 298"/>
                <a:gd name="T8" fmla="*/ 52 w 125"/>
                <a:gd name="T9" fmla="*/ 287 h 298"/>
                <a:gd name="T10" fmla="*/ 47 w 125"/>
                <a:gd name="T11" fmla="*/ 284 h 298"/>
                <a:gd name="T12" fmla="*/ 27 w 125"/>
                <a:gd name="T13" fmla="*/ 251 h 298"/>
                <a:gd name="T14" fmla="*/ 0 w 125"/>
                <a:gd name="T15" fmla="*/ 23 h 298"/>
                <a:gd name="T16" fmla="*/ 16 w 125"/>
                <a:gd name="T17"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298">
                  <a:moveTo>
                    <a:pt x="16" y="0"/>
                  </a:moveTo>
                  <a:cubicBezTo>
                    <a:pt x="117" y="230"/>
                    <a:pt x="117" y="230"/>
                    <a:pt x="117" y="230"/>
                  </a:cubicBezTo>
                  <a:cubicBezTo>
                    <a:pt x="125" y="248"/>
                    <a:pt x="121" y="269"/>
                    <a:pt x="106" y="282"/>
                  </a:cubicBezTo>
                  <a:cubicBezTo>
                    <a:pt x="106" y="282"/>
                    <a:pt x="106" y="282"/>
                    <a:pt x="106" y="282"/>
                  </a:cubicBezTo>
                  <a:cubicBezTo>
                    <a:pt x="91" y="296"/>
                    <a:pt x="69" y="298"/>
                    <a:pt x="52" y="287"/>
                  </a:cubicBezTo>
                  <a:cubicBezTo>
                    <a:pt x="47" y="284"/>
                    <a:pt x="47" y="284"/>
                    <a:pt x="47" y="284"/>
                  </a:cubicBezTo>
                  <a:cubicBezTo>
                    <a:pt x="36" y="277"/>
                    <a:pt x="28" y="265"/>
                    <a:pt x="27" y="251"/>
                  </a:cubicBezTo>
                  <a:cubicBezTo>
                    <a:pt x="0" y="23"/>
                    <a:pt x="0" y="23"/>
                    <a:pt x="0" y="23"/>
                  </a:cubicBezTo>
                  <a:lnTo>
                    <a:pt x="16" y="0"/>
                  </a:ln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2" name="ïsḻïḑê"/>
            <p:cNvSpPr/>
            <p:nvPr/>
          </p:nvSpPr>
          <p:spPr bwMode="auto">
            <a:xfrm>
              <a:off x="5773738" y="2420938"/>
              <a:ext cx="222250" cy="142875"/>
            </a:xfrm>
            <a:custGeom>
              <a:avLst/>
              <a:gdLst>
                <a:gd name="T0" fmla="*/ 140 w 140"/>
                <a:gd name="T1" fmla="*/ 90 h 90"/>
                <a:gd name="T2" fmla="*/ 0 w 140"/>
                <a:gd name="T3" fmla="*/ 76 h 90"/>
                <a:gd name="T4" fmla="*/ 0 w 140"/>
                <a:gd name="T5" fmla="*/ 14 h 90"/>
                <a:gd name="T6" fmla="*/ 140 w 140"/>
                <a:gd name="T7" fmla="*/ 0 h 90"/>
                <a:gd name="T8" fmla="*/ 140 w 140"/>
                <a:gd name="T9" fmla="*/ 90 h 90"/>
              </a:gdLst>
              <a:ahLst/>
              <a:cxnLst>
                <a:cxn ang="0">
                  <a:pos x="T0" y="T1"/>
                </a:cxn>
                <a:cxn ang="0">
                  <a:pos x="T2" y="T3"/>
                </a:cxn>
                <a:cxn ang="0">
                  <a:pos x="T4" y="T5"/>
                </a:cxn>
                <a:cxn ang="0">
                  <a:pos x="T6" y="T7"/>
                </a:cxn>
                <a:cxn ang="0">
                  <a:pos x="T8" y="T9"/>
                </a:cxn>
              </a:cxnLst>
              <a:rect l="0" t="0" r="r" b="b"/>
              <a:pathLst>
                <a:path w="140" h="90">
                  <a:moveTo>
                    <a:pt x="140" y="90"/>
                  </a:moveTo>
                  <a:lnTo>
                    <a:pt x="0" y="76"/>
                  </a:lnTo>
                  <a:lnTo>
                    <a:pt x="0" y="14"/>
                  </a:lnTo>
                  <a:lnTo>
                    <a:pt x="140" y="0"/>
                  </a:lnTo>
                  <a:lnTo>
                    <a:pt x="140" y="90"/>
                  </a:ln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3" name="ïṡḻíďé"/>
            <p:cNvSpPr/>
            <p:nvPr/>
          </p:nvSpPr>
          <p:spPr bwMode="auto">
            <a:xfrm>
              <a:off x="6046788" y="2420938"/>
              <a:ext cx="222250" cy="142875"/>
            </a:xfrm>
            <a:custGeom>
              <a:avLst/>
              <a:gdLst>
                <a:gd name="T0" fmla="*/ 140 w 140"/>
                <a:gd name="T1" fmla="*/ 90 h 90"/>
                <a:gd name="T2" fmla="*/ 0 w 140"/>
                <a:gd name="T3" fmla="*/ 76 h 90"/>
                <a:gd name="T4" fmla="*/ 0 w 140"/>
                <a:gd name="T5" fmla="*/ 14 h 90"/>
                <a:gd name="T6" fmla="*/ 140 w 140"/>
                <a:gd name="T7" fmla="*/ 0 h 90"/>
                <a:gd name="T8" fmla="*/ 140 w 140"/>
                <a:gd name="T9" fmla="*/ 90 h 90"/>
              </a:gdLst>
              <a:ahLst/>
              <a:cxnLst>
                <a:cxn ang="0">
                  <a:pos x="T0" y="T1"/>
                </a:cxn>
                <a:cxn ang="0">
                  <a:pos x="T2" y="T3"/>
                </a:cxn>
                <a:cxn ang="0">
                  <a:pos x="T4" y="T5"/>
                </a:cxn>
                <a:cxn ang="0">
                  <a:pos x="T6" y="T7"/>
                </a:cxn>
                <a:cxn ang="0">
                  <a:pos x="T8" y="T9"/>
                </a:cxn>
              </a:cxnLst>
              <a:rect l="0" t="0" r="r" b="b"/>
              <a:pathLst>
                <a:path w="140" h="90">
                  <a:moveTo>
                    <a:pt x="140" y="90"/>
                  </a:moveTo>
                  <a:lnTo>
                    <a:pt x="0" y="76"/>
                  </a:lnTo>
                  <a:lnTo>
                    <a:pt x="0" y="14"/>
                  </a:lnTo>
                  <a:lnTo>
                    <a:pt x="140" y="0"/>
                  </a:lnTo>
                  <a:lnTo>
                    <a:pt x="140" y="90"/>
                  </a:ln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4" name="íšļïḋe"/>
            <p:cNvSpPr/>
            <p:nvPr/>
          </p:nvSpPr>
          <p:spPr bwMode="auto">
            <a:xfrm>
              <a:off x="5918201" y="2405063"/>
              <a:ext cx="155575" cy="158750"/>
            </a:xfrm>
            <a:prstGeom prst="ellipse">
              <a:avLst/>
            </a:pr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5" name="iS1îḍè"/>
            <p:cNvSpPr/>
            <p:nvPr/>
          </p:nvSpPr>
          <p:spPr bwMode="auto">
            <a:xfrm>
              <a:off x="5946776" y="2428876"/>
              <a:ext cx="100013" cy="103188"/>
            </a:xfrm>
            <a:prstGeom prst="ellipse">
              <a:avLst/>
            </a:prstGeom>
            <a:solidFill>
              <a:srgbClr val="EFEE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6" name="iśḷïḑe"/>
            <p:cNvSpPr/>
            <p:nvPr/>
          </p:nvSpPr>
          <p:spPr bwMode="auto">
            <a:xfrm>
              <a:off x="6194426" y="2405063"/>
              <a:ext cx="152400" cy="158750"/>
            </a:xfrm>
            <a:prstGeom prst="ellipse">
              <a:avLst/>
            </a:pr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7" name="ïSļîḓe"/>
            <p:cNvSpPr/>
            <p:nvPr/>
          </p:nvSpPr>
          <p:spPr bwMode="auto">
            <a:xfrm>
              <a:off x="6219826" y="2428876"/>
              <a:ext cx="101600" cy="103188"/>
            </a:xfrm>
            <a:prstGeom prst="ellipse">
              <a:avLst/>
            </a:prstGeom>
            <a:solidFill>
              <a:srgbClr val="EFEE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8" name="iśļíde"/>
            <p:cNvSpPr/>
            <p:nvPr/>
          </p:nvSpPr>
          <p:spPr bwMode="auto">
            <a:xfrm>
              <a:off x="5667376" y="2403476"/>
              <a:ext cx="241300" cy="292100"/>
            </a:xfrm>
            <a:custGeom>
              <a:avLst/>
              <a:gdLst>
                <a:gd name="T0" fmla="*/ 25 w 84"/>
                <a:gd name="T1" fmla="*/ 102 h 102"/>
                <a:gd name="T2" fmla="*/ 37 w 84"/>
                <a:gd name="T3" fmla="*/ 84 h 102"/>
                <a:gd name="T4" fmla="*/ 41 w 84"/>
                <a:gd name="T5" fmla="*/ 72 h 102"/>
                <a:gd name="T6" fmla="*/ 52 w 84"/>
                <a:gd name="T7" fmla="*/ 11 h 102"/>
                <a:gd name="T8" fmla="*/ 84 w 84"/>
                <a:gd name="T9" fmla="*/ 8 h 102"/>
                <a:gd name="T10" fmla="*/ 52 w 84"/>
                <a:gd name="T11" fmla="*/ 0 h 102"/>
                <a:gd name="T12" fmla="*/ 36 w 84"/>
                <a:gd name="T13" fmla="*/ 0 h 102"/>
                <a:gd name="T14" fmla="*/ 15 w 84"/>
                <a:gd name="T15" fmla="*/ 15 h 102"/>
                <a:gd name="T16" fmla="*/ 2 w 84"/>
                <a:gd name="T17" fmla="*/ 49 h 102"/>
                <a:gd name="T18" fmla="*/ 0 w 84"/>
                <a:gd name="T19" fmla="*/ 59 h 102"/>
                <a:gd name="T20" fmla="*/ 2 w 84"/>
                <a:gd name="T21" fmla="*/ 98 h 102"/>
                <a:gd name="T22" fmla="*/ 25 w 84"/>
                <a:gd name="T2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02">
                  <a:moveTo>
                    <a:pt x="25" y="102"/>
                  </a:moveTo>
                  <a:cubicBezTo>
                    <a:pt x="37" y="84"/>
                    <a:pt x="37" y="84"/>
                    <a:pt x="37" y="84"/>
                  </a:cubicBezTo>
                  <a:cubicBezTo>
                    <a:pt x="39" y="80"/>
                    <a:pt x="41" y="76"/>
                    <a:pt x="41" y="72"/>
                  </a:cubicBezTo>
                  <a:cubicBezTo>
                    <a:pt x="52" y="11"/>
                    <a:pt x="52" y="11"/>
                    <a:pt x="52" y="11"/>
                  </a:cubicBezTo>
                  <a:cubicBezTo>
                    <a:pt x="84" y="8"/>
                    <a:pt x="84" y="8"/>
                    <a:pt x="84" y="8"/>
                  </a:cubicBezTo>
                  <a:cubicBezTo>
                    <a:pt x="52" y="0"/>
                    <a:pt x="52" y="0"/>
                    <a:pt x="52" y="0"/>
                  </a:cubicBezTo>
                  <a:cubicBezTo>
                    <a:pt x="36" y="0"/>
                    <a:pt x="36" y="0"/>
                    <a:pt x="36" y="0"/>
                  </a:cubicBezTo>
                  <a:cubicBezTo>
                    <a:pt x="27" y="1"/>
                    <a:pt x="18" y="7"/>
                    <a:pt x="15" y="15"/>
                  </a:cubicBezTo>
                  <a:cubicBezTo>
                    <a:pt x="2" y="49"/>
                    <a:pt x="2" y="49"/>
                    <a:pt x="2" y="49"/>
                  </a:cubicBezTo>
                  <a:cubicBezTo>
                    <a:pt x="1" y="52"/>
                    <a:pt x="0" y="55"/>
                    <a:pt x="0" y="59"/>
                  </a:cubicBezTo>
                  <a:cubicBezTo>
                    <a:pt x="2" y="98"/>
                    <a:pt x="2" y="98"/>
                    <a:pt x="2" y="98"/>
                  </a:cubicBezTo>
                  <a:lnTo>
                    <a:pt x="25" y="102"/>
                  </a:ln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9" name="ïş1îḋé"/>
            <p:cNvSpPr/>
            <p:nvPr/>
          </p:nvSpPr>
          <p:spPr bwMode="auto">
            <a:xfrm>
              <a:off x="5365751" y="4725988"/>
              <a:ext cx="541338" cy="887413"/>
            </a:xfrm>
            <a:custGeom>
              <a:avLst/>
              <a:gdLst>
                <a:gd name="T0" fmla="*/ 188 w 188"/>
                <a:gd name="T1" fmla="*/ 0 h 309"/>
                <a:gd name="T2" fmla="*/ 56 w 188"/>
                <a:gd name="T3" fmla="*/ 0 h 309"/>
                <a:gd name="T4" fmla="*/ 84 w 188"/>
                <a:gd name="T5" fmla="*/ 230 h 309"/>
                <a:gd name="T6" fmla="*/ 49 w 188"/>
                <a:gd name="T7" fmla="*/ 240 h 309"/>
                <a:gd name="T8" fmla="*/ 0 w 188"/>
                <a:gd name="T9" fmla="*/ 309 h 309"/>
                <a:gd name="T10" fmla="*/ 0 w 188"/>
                <a:gd name="T11" fmla="*/ 309 h 309"/>
                <a:gd name="T12" fmla="*/ 172 w 188"/>
                <a:gd name="T13" fmla="*/ 309 h 309"/>
                <a:gd name="T14" fmla="*/ 188 w 188"/>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309">
                  <a:moveTo>
                    <a:pt x="188" y="0"/>
                  </a:moveTo>
                  <a:cubicBezTo>
                    <a:pt x="56" y="0"/>
                    <a:pt x="56" y="0"/>
                    <a:pt x="56" y="0"/>
                  </a:cubicBezTo>
                  <a:cubicBezTo>
                    <a:pt x="84" y="230"/>
                    <a:pt x="84" y="230"/>
                    <a:pt x="84" y="230"/>
                  </a:cubicBezTo>
                  <a:cubicBezTo>
                    <a:pt x="49" y="240"/>
                    <a:pt x="49" y="240"/>
                    <a:pt x="49" y="240"/>
                  </a:cubicBezTo>
                  <a:cubicBezTo>
                    <a:pt x="20" y="248"/>
                    <a:pt x="0" y="277"/>
                    <a:pt x="0" y="309"/>
                  </a:cubicBezTo>
                  <a:cubicBezTo>
                    <a:pt x="0" y="309"/>
                    <a:pt x="0" y="309"/>
                    <a:pt x="0" y="309"/>
                  </a:cubicBezTo>
                  <a:cubicBezTo>
                    <a:pt x="172" y="309"/>
                    <a:pt x="172" y="309"/>
                    <a:pt x="172" y="309"/>
                  </a:cubicBezTo>
                  <a:lnTo>
                    <a:pt x="188"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0" name="ïŝḻîḑe"/>
            <p:cNvSpPr/>
            <p:nvPr/>
          </p:nvSpPr>
          <p:spPr bwMode="auto">
            <a:xfrm>
              <a:off x="5737226" y="4725988"/>
              <a:ext cx="169863" cy="887413"/>
            </a:xfrm>
            <a:custGeom>
              <a:avLst/>
              <a:gdLst>
                <a:gd name="T0" fmla="*/ 0 w 107"/>
                <a:gd name="T1" fmla="*/ 0 h 559"/>
                <a:gd name="T2" fmla="*/ 0 w 107"/>
                <a:gd name="T3" fmla="*/ 559 h 559"/>
                <a:gd name="T4" fmla="*/ 77 w 107"/>
                <a:gd name="T5" fmla="*/ 559 h 559"/>
                <a:gd name="T6" fmla="*/ 107 w 107"/>
                <a:gd name="T7" fmla="*/ 0 h 559"/>
                <a:gd name="T8" fmla="*/ 0 w 107"/>
                <a:gd name="T9" fmla="*/ 0 h 559"/>
              </a:gdLst>
              <a:ahLst/>
              <a:cxnLst>
                <a:cxn ang="0">
                  <a:pos x="T0" y="T1"/>
                </a:cxn>
                <a:cxn ang="0">
                  <a:pos x="T2" y="T3"/>
                </a:cxn>
                <a:cxn ang="0">
                  <a:pos x="T4" y="T5"/>
                </a:cxn>
                <a:cxn ang="0">
                  <a:pos x="T6" y="T7"/>
                </a:cxn>
                <a:cxn ang="0">
                  <a:pos x="T8" y="T9"/>
                </a:cxn>
              </a:cxnLst>
              <a:rect l="0" t="0" r="r" b="b"/>
              <a:pathLst>
                <a:path w="107" h="559">
                  <a:moveTo>
                    <a:pt x="0" y="0"/>
                  </a:moveTo>
                  <a:lnTo>
                    <a:pt x="0" y="559"/>
                  </a:lnTo>
                  <a:lnTo>
                    <a:pt x="77" y="559"/>
                  </a:lnTo>
                  <a:lnTo>
                    <a:pt x="107" y="0"/>
                  </a:lnTo>
                  <a:lnTo>
                    <a:pt x="0"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1" name="ïśḷîḑè"/>
            <p:cNvSpPr/>
            <p:nvPr/>
          </p:nvSpPr>
          <p:spPr bwMode="auto">
            <a:xfrm>
              <a:off x="5964238" y="4725988"/>
              <a:ext cx="538163" cy="887413"/>
            </a:xfrm>
            <a:custGeom>
              <a:avLst/>
              <a:gdLst>
                <a:gd name="T0" fmla="*/ 0 w 187"/>
                <a:gd name="T1" fmla="*/ 0 h 309"/>
                <a:gd name="T2" fmla="*/ 132 w 187"/>
                <a:gd name="T3" fmla="*/ 0 h 309"/>
                <a:gd name="T4" fmla="*/ 103 w 187"/>
                <a:gd name="T5" fmla="*/ 230 h 309"/>
                <a:gd name="T6" fmla="*/ 139 w 187"/>
                <a:gd name="T7" fmla="*/ 240 h 309"/>
                <a:gd name="T8" fmla="*/ 187 w 187"/>
                <a:gd name="T9" fmla="*/ 309 h 309"/>
                <a:gd name="T10" fmla="*/ 187 w 187"/>
                <a:gd name="T11" fmla="*/ 309 h 309"/>
                <a:gd name="T12" fmla="*/ 16 w 187"/>
                <a:gd name="T13" fmla="*/ 309 h 309"/>
                <a:gd name="T14" fmla="*/ 0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0" y="0"/>
                  </a:moveTo>
                  <a:cubicBezTo>
                    <a:pt x="132" y="0"/>
                    <a:pt x="132" y="0"/>
                    <a:pt x="132" y="0"/>
                  </a:cubicBezTo>
                  <a:cubicBezTo>
                    <a:pt x="103" y="230"/>
                    <a:pt x="103" y="230"/>
                    <a:pt x="103" y="230"/>
                  </a:cubicBezTo>
                  <a:cubicBezTo>
                    <a:pt x="139" y="240"/>
                    <a:pt x="139" y="240"/>
                    <a:pt x="139" y="240"/>
                  </a:cubicBezTo>
                  <a:cubicBezTo>
                    <a:pt x="167" y="248"/>
                    <a:pt x="187" y="277"/>
                    <a:pt x="187" y="309"/>
                  </a:cubicBezTo>
                  <a:cubicBezTo>
                    <a:pt x="187" y="309"/>
                    <a:pt x="187" y="309"/>
                    <a:pt x="187" y="309"/>
                  </a:cubicBezTo>
                  <a:cubicBezTo>
                    <a:pt x="16" y="309"/>
                    <a:pt x="16" y="309"/>
                    <a:pt x="16" y="309"/>
                  </a:cubicBezTo>
                  <a:lnTo>
                    <a:pt x="0"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2" name="ísḷïḍê"/>
            <p:cNvSpPr/>
            <p:nvPr/>
          </p:nvSpPr>
          <p:spPr bwMode="auto">
            <a:xfrm>
              <a:off x="5964238" y="4725988"/>
              <a:ext cx="163513" cy="887413"/>
            </a:xfrm>
            <a:custGeom>
              <a:avLst/>
              <a:gdLst>
                <a:gd name="T0" fmla="*/ 103 w 103"/>
                <a:gd name="T1" fmla="*/ 0 h 559"/>
                <a:gd name="T2" fmla="*/ 0 w 103"/>
                <a:gd name="T3" fmla="*/ 0 h 559"/>
                <a:gd name="T4" fmla="*/ 29 w 103"/>
                <a:gd name="T5" fmla="*/ 559 h 559"/>
                <a:gd name="T6" fmla="*/ 103 w 103"/>
                <a:gd name="T7" fmla="*/ 559 h 559"/>
                <a:gd name="T8" fmla="*/ 103 w 103"/>
                <a:gd name="T9" fmla="*/ 0 h 559"/>
              </a:gdLst>
              <a:ahLst/>
              <a:cxnLst>
                <a:cxn ang="0">
                  <a:pos x="T0" y="T1"/>
                </a:cxn>
                <a:cxn ang="0">
                  <a:pos x="T2" y="T3"/>
                </a:cxn>
                <a:cxn ang="0">
                  <a:pos x="T4" y="T5"/>
                </a:cxn>
                <a:cxn ang="0">
                  <a:pos x="T6" y="T7"/>
                </a:cxn>
                <a:cxn ang="0">
                  <a:pos x="T8" y="T9"/>
                </a:cxn>
              </a:cxnLst>
              <a:rect l="0" t="0" r="r" b="b"/>
              <a:pathLst>
                <a:path w="103" h="559">
                  <a:moveTo>
                    <a:pt x="103" y="0"/>
                  </a:moveTo>
                  <a:lnTo>
                    <a:pt x="0" y="0"/>
                  </a:lnTo>
                  <a:lnTo>
                    <a:pt x="29" y="559"/>
                  </a:lnTo>
                  <a:lnTo>
                    <a:pt x="103" y="559"/>
                  </a:lnTo>
                  <a:lnTo>
                    <a:pt x="103"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3" name="ïšlíḓê"/>
            <p:cNvSpPr/>
            <p:nvPr/>
          </p:nvSpPr>
          <p:spPr bwMode="auto">
            <a:xfrm>
              <a:off x="6183313" y="5651501"/>
              <a:ext cx="1587500" cy="223838"/>
            </a:xfrm>
            <a:prstGeom prst="ellipse">
              <a:avLst/>
            </a:prstGeom>
            <a:solidFill>
              <a:srgbClr val="5335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4" name="îṥḻïḓè"/>
            <p:cNvSpPr/>
            <p:nvPr/>
          </p:nvSpPr>
          <p:spPr bwMode="auto">
            <a:xfrm>
              <a:off x="6637338" y="4027488"/>
              <a:ext cx="609600" cy="301625"/>
            </a:xfrm>
            <a:prstGeom prst="rect">
              <a:avLst/>
            </a:prstGeom>
            <a:solidFill>
              <a:srgbClr val="0D232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5" name="íṩḻïďê"/>
            <p:cNvSpPr/>
            <p:nvPr/>
          </p:nvSpPr>
          <p:spPr bwMode="auto">
            <a:xfrm>
              <a:off x="6637338" y="4208463"/>
              <a:ext cx="247650" cy="1241425"/>
            </a:xfrm>
            <a:prstGeom prst="rect">
              <a:avLst/>
            </a:prstGeom>
            <a:solidFill>
              <a:srgbClr val="0D232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6" name="iṡľíḓè"/>
            <p:cNvSpPr/>
            <p:nvPr/>
          </p:nvSpPr>
          <p:spPr bwMode="auto">
            <a:xfrm>
              <a:off x="7002463" y="4208463"/>
              <a:ext cx="247650" cy="1241425"/>
            </a:xfrm>
            <a:prstGeom prst="rect">
              <a:avLst/>
            </a:prstGeom>
            <a:solidFill>
              <a:srgbClr val="0D232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7" name="íṣḷíḋê"/>
            <p:cNvSpPr/>
            <p:nvPr/>
          </p:nvSpPr>
          <p:spPr bwMode="auto">
            <a:xfrm>
              <a:off x="6735763" y="3109913"/>
              <a:ext cx="385763" cy="971550"/>
            </a:xfrm>
            <a:prstGeom prst="rect">
              <a:avLst/>
            </a:prstGeom>
            <a:solidFill>
              <a:srgbClr val="EFEE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8" name="íšļiḓè"/>
            <p:cNvSpPr/>
            <p:nvPr/>
          </p:nvSpPr>
          <p:spPr bwMode="auto">
            <a:xfrm>
              <a:off x="6570663" y="3109913"/>
              <a:ext cx="215900" cy="971550"/>
            </a:xfrm>
            <a:custGeom>
              <a:avLst/>
              <a:gdLst>
                <a:gd name="T0" fmla="*/ 0 w 75"/>
                <a:gd name="T1" fmla="*/ 338 h 338"/>
                <a:gd name="T2" fmla="*/ 3 w 75"/>
                <a:gd name="T3" fmla="*/ 338 h 338"/>
                <a:gd name="T4" fmla="*/ 75 w 75"/>
                <a:gd name="T5" fmla="*/ 266 h 338"/>
                <a:gd name="T6" fmla="*/ 75 w 75"/>
                <a:gd name="T7" fmla="*/ 0 h 338"/>
                <a:gd name="T8" fmla="*/ 0 w 75"/>
                <a:gd name="T9" fmla="*/ 0 h 338"/>
                <a:gd name="T10" fmla="*/ 0 w 75"/>
                <a:gd name="T11" fmla="*/ 338 h 338"/>
              </a:gdLst>
              <a:ahLst/>
              <a:cxnLst>
                <a:cxn ang="0">
                  <a:pos x="T0" y="T1"/>
                </a:cxn>
                <a:cxn ang="0">
                  <a:pos x="T2" y="T3"/>
                </a:cxn>
                <a:cxn ang="0">
                  <a:pos x="T4" y="T5"/>
                </a:cxn>
                <a:cxn ang="0">
                  <a:pos x="T6" y="T7"/>
                </a:cxn>
                <a:cxn ang="0">
                  <a:pos x="T8" y="T9"/>
                </a:cxn>
                <a:cxn ang="0">
                  <a:pos x="T10" y="T11"/>
                </a:cxn>
              </a:cxnLst>
              <a:rect l="0" t="0" r="r" b="b"/>
              <a:pathLst>
                <a:path w="75" h="338">
                  <a:moveTo>
                    <a:pt x="0" y="338"/>
                  </a:moveTo>
                  <a:cubicBezTo>
                    <a:pt x="3" y="338"/>
                    <a:pt x="3" y="338"/>
                    <a:pt x="3" y="338"/>
                  </a:cubicBezTo>
                  <a:cubicBezTo>
                    <a:pt x="43" y="338"/>
                    <a:pt x="75" y="305"/>
                    <a:pt x="75" y="266"/>
                  </a:cubicBezTo>
                  <a:cubicBezTo>
                    <a:pt x="75" y="0"/>
                    <a:pt x="75" y="0"/>
                    <a:pt x="75" y="0"/>
                  </a:cubicBezTo>
                  <a:cubicBezTo>
                    <a:pt x="0" y="0"/>
                    <a:pt x="0" y="0"/>
                    <a:pt x="0" y="0"/>
                  </a:cubicBezTo>
                  <a:lnTo>
                    <a:pt x="0" y="338"/>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9" name="îṡḻïďe"/>
            <p:cNvSpPr/>
            <p:nvPr/>
          </p:nvSpPr>
          <p:spPr bwMode="auto">
            <a:xfrm>
              <a:off x="7051676" y="3109913"/>
              <a:ext cx="219075" cy="971550"/>
            </a:xfrm>
            <a:custGeom>
              <a:avLst/>
              <a:gdLst>
                <a:gd name="T0" fmla="*/ 76 w 76"/>
                <a:gd name="T1" fmla="*/ 338 h 338"/>
                <a:gd name="T2" fmla="*/ 72 w 76"/>
                <a:gd name="T3" fmla="*/ 338 h 338"/>
                <a:gd name="T4" fmla="*/ 0 w 76"/>
                <a:gd name="T5" fmla="*/ 266 h 338"/>
                <a:gd name="T6" fmla="*/ 0 w 76"/>
                <a:gd name="T7" fmla="*/ 0 h 338"/>
                <a:gd name="T8" fmla="*/ 76 w 76"/>
                <a:gd name="T9" fmla="*/ 0 h 338"/>
                <a:gd name="T10" fmla="*/ 76 w 76"/>
                <a:gd name="T11" fmla="*/ 338 h 338"/>
              </a:gdLst>
              <a:ahLst/>
              <a:cxnLst>
                <a:cxn ang="0">
                  <a:pos x="T0" y="T1"/>
                </a:cxn>
                <a:cxn ang="0">
                  <a:pos x="T2" y="T3"/>
                </a:cxn>
                <a:cxn ang="0">
                  <a:pos x="T4" y="T5"/>
                </a:cxn>
                <a:cxn ang="0">
                  <a:pos x="T6" y="T7"/>
                </a:cxn>
                <a:cxn ang="0">
                  <a:pos x="T8" y="T9"/>
                </a:cxn>
                <a:cxn ang="0">
                  <a:pos x="T10" y="T11"/>
                </a:cxn>
              </a:cxnLst>
              <a:rect l="0" t="0" r="r" b="b"/>
              <a:pathLst>
                <a:path w="76" h="338">
                  <a:moveTo>
                    <a:pt x="76" y="338"/>
                  </a:moveTo>
                  <a:cubicBezTo>
                    <a:pt x="72" y="338"/>
                    <a:pt x="72" y="338"/>
                    <a:pt x="72" y="338"/>
                  </a:cubicBezTo>
                  <a:cubicBezTo>
                    <a:pt x="32" y="338"/>
                    <a:pt x="0" y="305"/>
                    <a:pt x="0" y="266"/>
                  </a:cubicBezTo>
                  <a:cubicBezTo>
                    <a:pt x="0" y="0"/>
                    <a:pt x="0" y="0"/>
                    <a:pt x="0" y="0"/>
                  </a:cubicBezTo>
                  <a:cubicBezTo>
                    <a:pt x="76" y="0"/>
                    <a:pt x="76" y="0"/>
                    <a:pt x="76" y="0"/>
                  </a:cubicBezTo>
                  <a:lnTo>
                    <a:pt x="76" y="338"/>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0" name="iSľíḋe"/>
            <p:cNvSpPr/>
            <p:nvPr/>
          </p:nvSpPr>
          <p:spPr bwMode="auto">
            <a:xfrm>
              <a:off x="7080251" y="3314701"/>
              <a:ext cx="158750" cy="171450"/>
            </a:xfrm>
            <a:custGeom>
              <a:avLst/>
              <a:gdLst>
                <a:gd name="T0" fmla="*/ 32 w 55"/>
                <a:gd name="T1" fmla="*/ 60 h 60"/>
                <a:gd name="T2" fmla="*/ 23 w 55"/>
                <a:gd name="T3" fmla="*/ 60 h 60"/>
                <a:gd name="T4" fmla="*/ 0 w 55"/>
                <a:gd name="T5" fmla="*/ 36 h 60"/>
                <a:gd name="T6" fmla="*/ 0 w 55"/>
                <a:gd name="T7" fmla="*/ 0 h 60"/>
                <a:gd name="T8" fmla="*/ 55 w 55"/>
                <a:gd name="T9" fmla="*/ 0 h 60"/>
                <a:gd name="T10" fmla="*/ 55 w 55"/>
                <a:gd name="T11" fmla="*/ 36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49"/>
                    <a:pt x="0" y="36"/>
                  </a:cubicBezTo>
                  <a:cubicBezTo>
                    <a:pt x="0" y="0"/>
                    <a:pt x="0" y="0"/>
                    <a:pt x="0" y="0"/>
                  </a:cubicBezTo>
                  <a:cubicBezTo>
                    <a:pt x="55" y="0"/>
                    <a:pt x="55" y="0"/>
                    <a:pt x="55" y="0"/>
                  </a:cubicBezTo>
                  <a:cubicBezTo>
                    <a:pt x="55" y="36"/>
                    <a:pt x="55" y="36"/>
                    <a:pt x="55" y="36"/>
                  </a:cubicBezTo>
                  <a:cubicBezTo>
                    <a:pt x="55" y="49"/>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1" name="íś1ïḓe"/>
            <p:cNvSpPr/>
            <p:nvPr/>
          </p:nvSpPr>
          <p:spPr bwMode="auto">
            <a:xfrm>
              <a:off x="7080251" y="3587751"/>
              <a:ext cx="158750" cy="171450"/>
            </a:xfrm>
            <a:custGeom>
              <a:avLst/>
              <a:gdLst>
                <a:gd name="T0" fmla="*/ 32 w 55"/>
                <a:gd name="T1" fmla="*/ 60 h 60"/>
                <a:gd name="T2" fmla="*/ 23 w 55"/>
                <a:gd name="T3" fmla="*/ 60 h 60"/>
                <a:gd name="T4" fmla="*/ 0 w 55"/>
                <a:gd name="T5" fmla="*/ 37 h 60"/>
                <a:gd name="T6" fmla="*/ 0 w 55"/>
                <a:gd name="T7" fmla="*/ 0 h 60"/>
                <a:gd name="T8" fmla="*/ 55 w 55"/>
                <a:gd name="T9" fmla="*/ 0 h 60"/>
                <a:gd name="T10" fmla="*/ 55 w 55"/>
                <a:gd name="T11" fmla="*/ 37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50"/>
                    <a:pt x="0" y="37"/>
                  </a:cubicBezTo>
                  <a:cubicBezTo>
                    <a:pt x="0" y="0"/>
                    <a:pt x="0" y="0"/>
                    <a:pt x="0" y="0"/>
                  </a:cubicBezTo>
                  <a:cubicBezTo>
                    <a:pt x="55" y="0"/>
                    <a:pt x="55" y="0"/>
                    <a:pt x="55" y="0"/>
                  </a:cubicBezTo>
                  <a:cubicBezTo>
                    <a:pt x="55" y="37"/>
                    <a:pt x="55" y="37"/>
                    <a:pt x="55" y="37"/>
                  </a:cubicBezTo>
                  <a:cubicBezTo>
                    <a:pt x="55" y="50"/>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2" name="íṥ1ïde"/>
            <p:cNvSpPr/>
            <p:nvPr/>
          </p:nvSpPr>
          <p:spPr bwMode="auto">
            <a:xfrm>
              <a:off x="6492876" y="2713038"/>
              <a:ext cx="179388" cy="222250"/>
            </a:xfrm>
            <a:custGeom>
              <a:avLst/>
              <a:gdLst>
                <a:gd name="T0" fmla="*/ 49 w 62"/>
                <a:gd name="T1" fmla="*/ 19 h 77"/>
                <a:gd name="T2" fmla="*/ 13 w 62"/>
                <a:gd name="T3" fmla="*/ 18 h 77"/>
                <a:gd name="T4" fmla="*/ 62 w 62"/>
                <a:gd name="T5" fmla="*/ 60 h 77"/>
                <a:gd name="T6" fmla="*/ 49 w 62"/>
                <a:gd name="T7" fmla="*/ 19 h 77"/>
              </a:gdLst>
              <a:ahLst/>
              <a:cxnLst>
                <a:cxn ang="0">
                  <a:pos x="T0" y="T1"/>
                </a:cxn>
                <a:cxn ang="0">
                  <a:pos x="T2" y="T3"/>
                </a:cxn>
                <a:cxn ang="0">
                  <a:pos x="T4" y="T5"/>
                </a:cxn>
                <a:cxn ang="0">
                  <a:pos x="T6" y="T7"/>
                </a:cxn>
              </a:cxnLst>
              <a:rect l="0" t="0" r="r" b="b"/>
              <a:pathLst>
                <a:path w="62" h="77">
                  <a:moveTo>
                    <a:pt x="49" y="19"/>
                  </a:moveTo>
                  <a:cubicBezTo>
                    <a:pt x="49" y="19"/>
                    <a:pt x="26" y="0"/>
                    <a:pt x="13" y="18"/>
                  </a:cubicBezTo>
                  <a:cubicBezTo>
                    <a:pt x="0" y="36"/>
                    <a:pt x="33" y="77"/>
                    <a:pt x="62" y="60"/>
                  </a:cubicBezTo>
                  <a:lnTo>
                    <a:pt x="49" y="19"/>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3" name="i$liḍê"/>
            <p:cNvSpPr/>
            <p:nvPr/>
          </p:nvSpPr>
          <p:spPr bwMode="auto">
            <a:xfrm>
              <a:off x="6524626" y="2765426"/>
              <a:ext cx="141288" cy="138113"/>
            </a:xfrm>
            <a:custGeom>
              <a:avLst/>
              <a:gdLst>
                <a:gd name="T0" fmla="*/ 43 w 49"/>
                <a:gd name="T1" fmla="*/ 16 h 48"/>
                <a:gd name="T2" fmla="*/ 49 w 49"/>
                <a:gd name="T3" fmla="*/ 37 h 48"/>
                <a:gd name="T4" fmla="*/ 12 w 49"/>
                <a:gd name="T5" fmla="*/ 6 h 48"/>
                <a:gd name="T6" fmla="*/ 43 w 49"/>
                <a:gd name="T7" fmla="*/ 16 h 48"/>
              </a:gdLst>
              <a:ahLst/>
              <a:cxnLst>
                <a:cxn ang="0">
                  <a:pos x="T0" y="T1"/>
                </a:cxn>
                <a:cxn ang="0">
                  <a:pos x="T2" y="T3"/>
                </a:cxn>
                <a:cxn ang="0">
                  <a:pos x="T4" y="T5"/>
                </a:cxn>
                <a:cxn ang="0">
                  <a:pos x="T6" y="T7"/>
                </a:cxn>
              </a:cxnLst>
              <a:rect l="0" t="0" r="r" b="b"/>
              <a:pathLst>
                <a:path w="49" h="48">
                  <a:moveTo>
                    <a:pt x="43" y="16"/>
                  </a:moveTo>
                  <a:cubicBezTo>
                    <a:pt x="49" y="37"/>
                    <a:pt x="49" y="37"/>
                    <a:pt x="49" y="37"/>
                  </a:cubicBezTo>
                  <a:cubicBezTo>
                    <a:pt x="24" y="48"/>
                    <a:pt x="0" y="14"/>
                    <a:pt x="12" y="6"/>
                  </a:cubicBezTo>
                  <a:cubicBezTo>
                    <a:pt x="21" y="0"/>
                    <a:pt x="36" y="10"/>
                    <a:pt x="43" y="16"/>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4" name="ïsḷîḍé"/>
            <p:cNvSpPr/>
            <p:nvPr/>
          </p:nvSpPr>
          <p:spPr bwMode="auto">
            <a:xfrm>
              <a:off x="6548438" y="2770188"/>
              <a:ext cx="100013" cy="41275"/>
            </a:xfrm>
            <a:custGeom>
              <a:avLst/>
              <a:gdLst>
                <a:gd name="T0" fmla="*/ 1 w 35"/>
                <a:gd name="T1" fmla="*/ 13 h 14"/>
                <a:gd name="T2" fmla="*/ 1 w 35"/>
                <a:gd name="T3" fmla="*/ 12 h 14"/>
                <a:gd name="T4" fmla="*/ 1 w 35"/>
                <a:gd name="T5" fmla="*/ 11 h 14"/>
                <a:gd name="T6" fmla="*/ 3 w 35"/>
                <a:gd name="T7" fmla="*/ 7 h 14"/>
                <a:gd name="T8" fmla="*/ 4 w 35"/>
                <a:gd name="T9" fmla="*/ 6 h 14"/>
                <a:gd name="T10" fmla="*/ 4 w 35"/>
                <a:gd name="T11" fmla="*/ 5 h 14"/>
                <a:gd name="T12" fmla="*/ 4 w 35"/>
                <a:gd name="T13" fmla="*/ 5 h 14"/>
                <a:gd name="T14" fmla="*/ 4 w 35"/>
                <a:gd name="T15" fmla="*/ 5 h 14"/>
                <a:gd name="T16" fmla="*/ 4 w 35"/>
                <a:gd name="T17" fmla="*/ 5 h 14"/>
                <a:gd name="T18" fmla="*/ 4 w 35"/>
                <a:gd name="T19" fmla="*/ 5 h 14"/>
                <a:gd name="T20" fmla="*/ 4 w 35"/>
                <a:gd name="T21" fmla="*/ 5 h 14"/>
                <a:gd name="T22" fmla="*/ 4 w 35"/>
                <a:gd name="T23" fmla="*/ 5 h 14"/>
                <a:gd name="T24" fmla="*/ 5 w 35"/>
                <a:gd name="T25" fmla="*/ 5 h 14"/>
                <a:gd name="T26" fmla="*/ 6 w 35"/>
                <a:gd name="T27" fmla="*/ 5 h 14"/>
                <a:gd name="T28" fmla="*/ 6 w 35"/>
                <a:gd name="T29" fmla="*/ 4 h 14"/>
                <a:gd name="T30" fmla="*/ 7 w 35"/>
                <a:gd name="T31" fmla="*/ 4 h 14"/>
                <a:gd name="T32" fmla="*/ 8 w 35"/>
                <a:gd name="T33" fmla="*/ 4 h 14"/>
                <a:gd name="T34" fmla="*/ 15 w 35"/>
                <a:gd name="T35" fmla="*/ 5 h 14"/>
                <a:gd name="T36" fmla="*/ 19 w 35"/>
                <a:gd name="T37" fmla="*/ 6 h 14"/>
                <a:gd name="T38" fmla="*/ 22 w 35"/>
                <a:gd name="T39" fmla="*/ 8 h 14"/>
                <a:gd name="T40" fmla="*/ 28 w 35"/>
                <a:gd name="T41" fmla="*/ 11 h 14"/>
                <a:gd name="T42" fmla="*/ 35 w 35"/>
                <a:gd name="T43" fmla="*/ 14 h 14"/>
                <a:gd name="T44" fmla="*/ 33 w 35"/>
                <a:gd name="T45" fmla="*/ 13 h 14"/>
                <a:gd name="T46" fmla="*/ 30 w 35"/>
                <a:gd name="T47" fmla="*/ 9 h 14"/>
                <a:gd name="T48" fmla="*/ 27 w 35"/>
                <a:gd name="T49" fmla="*/ 7 h 14"/>
                <a:gd name="T50" fmla="*/ 24 w 35"/>
                <a:gd name="T51" fmla="*/ 5 h 14"/>
                <a:gd name="T52" fmla="*/ 16 w 35"/>
                <a:gd name="T53" fmla="*/ 1 h 14"/>
                <a:gd name="T54" fmla="*/ 12 w 35"/>
                <a:gd name="T55" fmla="*/ 0 h 14"/>
                <a:gd name="T56" fmla="*/ 7 w 35"/>
                <a:gd name="T57" fmla="*/ 1 h 14"/>
                <a:gd name="T58" fmla="*/ 6 w 35"/>
                <a:gd name="T59" fmla="*/ 1 h 14"/>
                <a:gd name="T60" fmla="*/ 5 w 35"/>
                <a:gd name="T61" fmla="*/ 1 h 14"/>
                <a:gd name="T62" fmla="*/ 4 w 35"/>
                <a:gd name="T63" fmla="*/ 2 h 14"/>
                <a:gd name="T64" fmla="*/ 3 w 35"/>
                <a:gd name="T65" fmla="*/ 2 h 14"/>
                <a:gd name="T66" fmla="*/ 3 w 35"/>
                <a:gd name="T67" fmla="*/ 3 h 14"/>
                <a:gd name="T68" fmla="*/ 3 w 35"/>
                <a:gd name="T69" fmla="*/ 3 h 14"/>
                <a:gd name="T70" fmla="*/ 3 w 35"/>
                <a:gd name="T71" fmla="*/ 3 h 14"/>
                <a:gd name="T72" fmla="*/ 2 w 35"/>
                <a:gd name="T73" fmla="*/ 4 h 14"/>
                <a:gd name="T74" fmla="*/ 1 w 35"/>
                <a:gd name="T75" fmla="*/ 5 h 14"/>
                <a:gd name="T76" fmla="*/ 0 w 35"/>
                <a:gd name="T77" fmla="*/ 9 h 14"/>
                <a:gd name="T78" fmla="*/ 0 w 35"/>
                <a:gd name="T79" fmla="*/ 11 h 14"/>
                <a:gd name="T80" fmla="*/ 1 w 35"/>
                <a:gd name="T81" fmla="*/ 12 h 14"/>
                <a:gd name="T82" fmla="*/ 1 w 35"/>
                <a:gd name="T8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 h="14">
                  <a:moveTo>
                    <a:pt x="1" y="13"/>
                  </a:moveTo>
                  <a:cubicBezTo>
                    <a:pt x="1" y="13"/>
                    <a:pt x="1" y="12"/>
                    <a:pt x="1" y="12"/>
                  </a:cubicBezTo>
                  <a:cubicBezTo>
                    <a:pt x="1" y="12"/>
                    <a:pt x="1" y="11"/>
                    <a:pt x="1" y="11"/>
                  </a:cubicBezTo>
                  <a:cubicBezTo>
                    <a:pt x="1" y="10"/>
                    <a:pt x="2" y="8"/>
                    <a:pt x="3" y="7"/>
                  </a:cubicBezTo>
                  <a:cubicBezTo>
                    <a:pt x="3" y="6"/>
                    <a:pt x="3"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6" y="5"/>
                  </a:cubicBezTo>
                  <a:cubicBezTo>
                    <a:pt x="6" y="4"/>
                    <a:pt x="6" y="4"/>
                    <a:pt x="6" y="4"/>
                  </a:cubicBezTo>
                  <a:cubicBezTo>
                    <a:pt x="7" y="4"/>
                    <a:pt x="7" y="4"/>
                    <a:pt x="7" y="4"/>
                  </a:cubicBezTo>
                  <a:cubicBezTo>
                    <a:pt x="7" y="4"/>
                    <a:pt x="8" y="4"/>
                    <a:pt x="8" y="4"/>
                  </a:cubicBezTo>
                  <a:cubicBezTo>
                    <a:pt x="10" y="4"/>
                    <a:pt x="13" y="4"/>
                    <a:pt x="15" y="5"/>
                  </a:cubicBezTo>
                  <a:cubicBezTo>
                    <a:pt x="16" y="5"/>
                    <a:pt x="18" y="5"/>
                    <a:pt x="19" y="6"/>
                  </a:cubicBezTo>
                  <a:cubicBezTo>
                    <a:pt x="20" y="6"/>
                    <a:pt x="21" y="7"/>
                    <a:pt x="22" y="8"/>
                  </a:cubicBezTo>
                  <a:cubicBezTo>
                    <a:pt x="25" y="9"/>
                    <a:pt x="27" y="10"/>
                    <a:pt x="28" y="11"/>
                  </a:cubicBezTo>
                  <a:cubicBezTo>
                    <a:pt x="32" y="13"/>
                    <a:pt x="35" y="14"/>
                    <a:pt x="35" y="14"/>
                  </a:cubicBezTo>
                  <a:cubicBezTo>
                    <a:pt x="35" y="14"/>
                    <a:pt x="34" y="14"/>
                    <a:pt x="33" y="13"/>
                  </a:cubicBezTo>
                  <a:cubicBezTo>
                    <a:pt x="33" y="12"/>
                    <a:pt x="31" y="10"/>
                    <a:pt x="30" y="9"/>
                  </a:cubicBezTo>
                  <a:cubicBezTo>
                    <a:pt x="29" y="8"/>
                    <a:pt x="28" y="8"/>
                    <a:pt x="27" y="7"/>
                  </a:cubicBezTo>
                  <a:cubicBezTo>
                    <a:pt x="26" y="6"/>
                    <a:pt x="25" y="5"/>
                    <a:pt x="24" y="5"/>
                  </a:cubicBezTo>
                  <a:cubicBezTo>
                    <a:pt x="22" y="3"/>
                    <a:pt x="19" y="2"/>
                    <a:pt x="16" y="1"/>
                  </a:cubicBezTo>
                  <a:cubicBezTo>
                    <a:pt x="15" y="1"/>
                    <a:pt x="13" y="0"/>
                    <a:pt x="12" y="0"/>
                  </a:cubicBezTo>
                  <a:cubicBezTo>
                    <a:pt x="10" y="0"/>
                    <a:pt x="9" y="0"/>
                    <a:pt x="7" y="1"/>
                  </a:cubicBezTo>
                  <a:cubicBezTo>
                    <a:pt x="7" y="1"/>
                    <a:pt x="7" y="1"/>
                    <a:pt x="6" y="1"/>
                  </a:cubicBezTo>
                  <a:cubicBezTo>
                    <a:pt x="6" y="1"/>
                    <a:pt x="5" y="1"/>
                    <a:pt x="5" y="1"/>
                  </a:cubicBezTo>
                  <a:cubicBezTo>
                    <a:pt x="5" y="2"/>
                    <a:pt x="5" y="2"/>
                    <a:pt x="4" y="2"/>
                  </a:cubicBezTo>
                  <a:cubicBezTo>
                    <a:pt x="4" y="2"/>
                    <a:pt x="4" y="2"/>
                    <a:pt x="3" y="2"/>
                  </a:cubicBezTo>
                  <a:cubicBezTo>
                    <a:pt x="3" y="3"/>
                    <a:pt x="3" y="3"/>
                    <a:pt x="3" y="3"/>
                  </a:cubicBezTo>
                  <a:cubicBezTo>
                    <a:pt x="3" y="3"/>
                    <a:pt x="3" y="3"/>
                    <a:pt x="3" y="3"/>
                  </a:cubicBezTo>
                  <a:cubicBezTo>
                    <a:pt x="3" y="3"/>
                    <a:pt x="3" y="3"/>
                    <a:pt x="3" y="3"/>
                  </a:cubicBezTo>
                  <a:cubicBezTo>
                    <a:pt x="2" y="3"/>
                    <a:pt x="2" y="4"/>
                    <a:pt x="2" y="4"/>
                  </a:cubicBezTo>
                  <a:cubicBezTo>
                    <a:pt x="1" y="4"/>
                    <a:pt x="1" y="5"/>
                    <a:pt x="1" y="5"/>
                  </a:cubicBezTo>
                  <a:cubicBezTo>
                    <a:pt x="0" y="7"/>
                    <a:pt x="0" y="8"/>
                    <a:pt x="0" y="9"/>
                  </a:cubicBezTo>
                  <a:cubicBezTo>
                    <a:pt x="0" y="9"/>
                    <a:pt x="0" y="10"/>
                    <a:pt x="0" y="11"/>
                  </a:cubicBezTo>
                  <a:cubicBezTo>
                    <a:pt x="0" y="11"/>
                    <a:pt x="1" y="12"/>
                    <a:pt x="1" y="12"/>
                  </a:cubicBezTo>
                  <a:cubicBezTo>
                    <a:pt x="1" y="12"/>
                    <a:pt x="1" y="13"/>
                    <a:pt x="1" y="13"/>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5" name="ï$ľíḋé"/>
            <p:cNvSpPr/>
            <p:nvPr/>
          </p:nvSpPr>
          <p:spPr bwMode="auto">
            <a:xfrm>
              <a:off x="7100888" y="2587626"/>
              <a:ext cx="146050" cy="206375"/>
            </a:xfrm>
            <a:custGeom>
              <a:avLst/>
              <a:gdLst>
                <a:gd name="T0" fmla="*/ 0 w 51"/>
                <a:gd name="T1" fmla="*/ 26 h 72"/>
                <a:gd name="T2" fmla="*/ 32 w 51"/>
                <a:gd name="T3" fmla="*/ 11 h 72"/>
                <a:gd name="T4" fmla="*/ 6 w 51"/>
                <a:gd name="T5" fmla="*/ 69 h 72"/>
                <a:gd name="T6" fmla="*/ 0 w 51"/>
                <a:gd name="T7" fmla="*/ 26 h 72"/>
              </a:gdLst>
              <a:ahLst/>
              <a:cxnLst>
                <a:cxn ang="0">
                  <a:pos x="T0" y="T1"/>
                </a:cxn>
                <a:cxn ang="0">
                  <a:pos x="T2" y="T3"/>
                </a:cxn>
                <a:cxn ang="0">
                  <a:pos x="T4" y="T5"/>
                </a:cxn>
                <a:cxn ang="0">
                  <a:pos x="T6" y="T7"/>
                </a:cxn>
              </a:cxnLst>
              <a:rect l="0" t="0" r="r" b="b"/>
              <a:pathLst>
                <a:path w="51" h="72">
                  <a:moveTo>
                    <a:pt x="0" y="26"/>
                  </a:moveTo>
                  <a:cubicBezTo>
                    <a:pt x="0" y="26"/>
                    <a:pt x="12" y="0"/>
                    <a:pt x="32" y="11"/>
                  </a:cubicBezTo>
                  <a:cubicBezTo>
                    <a:pt x="51" y="21"/>
                    <a:pt x="39" y="72"/>
                    <a:pt x="6" y="69"/>
                  </a:cubicBezTo>
                  <a:lnTo>
                    <a:pt x="0" y="26"/>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6" name="ïşľîdê"/>
            <p:cNvSpPr/>
            <p:nvPr/>
          </p:nvSpPr>
          <p:spPr bwMode="auto">
            <a:xfrm>
              <a:off x="7107238" y="2638426"/>
              <a:ext cx="106363" cy="131763"/>
            </a:xfrm>
            <a:custGeom>
              <a:avLst/>
              <a:gdLst>
                <a:gd name="T0" fmla="*/ 0 w 37"/>
                <a:gd name="T1" fmla="*/ 24 h 46"/>
                <a:gd name="T2" fmla="*/ 3 w 37"/>
                <a:gd name="T3" fmla="*/ 46 h 46"/>
                <a:gd name="T4" fmla="*/ 24 w 37"/>
                <a:gd name="T5" fmla="*/ 2 h 46"/>
                <a:gd name="T6" fmla="*/ 0 w 37"/>
                <a:gd name="T7" fmla="*/ 24 h 46"/>
              </a:gdLst>
              <a:ahLst/>
              <a:cxnLst>
                <a:cxn ang="0">
                  <a:pos x="T0" y="T1"/>
                </a:cxn>
                <a:cxn ang="0">
                  <a:pos x="T2" y="T3"/>
                </a:cxn>
                <a:cxn ang="0">
                  <a:pos x="T4" y="T5"/>
                </a:cxn>
                <a:cxn ang="0">
                  <a:pos x="T6" y="T7"/>
                </a:cxn>
              </a:cxnLst>
              <a:rect l="0" t="0" r="r" b="b"/>
              <a:pathLst>
                <a:path w="37" h="46">
                  <a:moveTo>
                    <a:pt x="0" y="24"/>
                  </a:moveTo>
                  <a:cubicBezTo>
                    <a:pt x="3" y="46"/>
                    <a:pt x="3" y="46"/>
                    <a:pt x="3" y="46"/>
                  </a:cubicBezTo>
                  <a:cubicBezTo>
                    <a:pt x="31" y="45"/>
                    <a:pt x="37" y="4"/>
                    <a:pt x="24" y="2"/>
                  </a:cubicBezTo>
                  <a:cubicBezTo>
                    <a:pt x="13" y="0"/>
                    <a:pt x="4" y="16"/>
                    <a:pt x="0" y="24"/>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7" name="ïṩlíḓe"/>
            <p:cNvSpPr/>
            <p:nvPr/>
          </p:nvSpPr>
          <p:spPr bwMode="auto">
            <a:xfrm>
              <a:off x="7107238" y="2638426"/>
              <a:ext cx="85725" cy="69850"/>
            </a:xfrm>
            <a:custGeom>
              <a:avLst/>
              <a:gdLst>
                <a:gd name="T0" fmla="*/ 30 w 30"/>
                <a:gd name="T1" fmla="*/ 9 h 24"/>
                <a:gd name="T2" fmla="*/ 30 w 30"/>
                <a:gd name="T3" fmla="*/ 8 h 24"/>
                <a:gd name="T4" fmla="*/ 29 w 30"/>
                <a:gd name="T5" fmla="*/ 7 h 24"/>
                <a:gd name="T6" fmla="*/ 26 w 30"/>
                <a:gd name="T7" fmla="*/ 4 h 24"/>
                <a:gd name="T8" fmla="*/ 24 w 30"/>
                <a:gd name="T9" fmla="*/ 3 h 24"/>
                <a:gd name="T10" fmla="*/ 24 w 30"/>
                <a:gd name="T11" fmla="*/ 3 h 24"/>
                <a:gd name="T12" fmla="*/ 24 w 30"/>
                <a:gd name="T13" fmla="*/ 3 h 24"/>
                <a:gd name="T14" fmla="*/ 24 w 30"/>
                <a:gd name="T15" fmla="*/ 3 h 24"/>
                <a:gd name="T16" fmla="*/ 24 w 30"/>
                <a:gd name="T17" fmla="*/ 3 h 24"/>
                <a:gd name="T18" fmla="*/ 24 w 30"/>
                <a:gd name="T19" fmla="*/ 3 h 24"/>
                <a:gd name="T20" fmla="*/ 23 w 30"/>
                <a:gd name="T21" fmla="*/ 3 h 24"/>
                <a:gd name="T22" fmla="*/ 23 w 30"/>
                <a:gd name="T23" fmla="*/ 3 h 24"/>
                <a:gd name="T24" fmla="*/ 23 w 30"/>
                <a:gd name="T25" fmla="*/ 3 h 24"/>
                <a:gd name="T26" fmla="*/ 22 w 30"/>
                <a:gd name="T27" fmla="*/ 3 h 24"/>
                <a:gd name="T28" fmla="*/ 21 w 30"/>
                <a:gd name="T29" fmla="*/ 3 h 24"/>
                <a:gd name="T30" fmla="*/ 21 w 30"/>
                <a:gd name="T31" fmla="*/ 3 h 24"/>
                <a:gd name="T32" fmla="*/ 20 w 30"/>
                <a:gd name="T33" fmla="*/ 4 h 24"/>
                <a:gd name="T34" fmla="*/ 14 w 30"/>
                <a:gd name="T35" fmla="*/ 7 h 24"/>
                <a:gd name="T36" fmla="*/ 11 w 30"/>
                <a:gd name="T37" fmla="*/ 10 h 24"/>
                <a:gd name="T38" fmla="*/ 8 w 30"/>
                <a:gd name="T39" fmla="*/ 13 h 24"/>
                <a:gd name="T40" fmla="*/ 4 w 30"/>
                <a:gd name="T41" fmla="*/ 19 h 24"/>
                <a:gd name="T42" fmla="*/ 0 w 30"/>
                <a:gd name="T43" fmla="*/ 24 h 24"/>
                <a:gd name="T44" fmla="*/ 1 w 30"/>
                <a:gd name="T45" fmla="*/ 22 h 24"/>
                <a:gd name="T46" fmla="*/ 2 w 30"/>
                <a:gd name="T47" fmla="*/ 18 h 24"/>
                <a:gd name="T48" fmla="*/ 4 w 30"/>
                <a:gd name="T49" fmla="*/ 15 h 24"/>
                <a:gd name="T50" fmla="*/ 6 w 30"/>
                <a:gd name="T51" fmla="*/ 11 h 24"/>
                <a:gd name="T52" fmla="*/ 11 w 30"/>
                <a:gd name="T53" fmla="*/ 5 h 24"/>
                <a:gd name="T54" fmla="*/ 15 w 30"/>
                <a:gd name="T55" fmla="*/ 2 h 24"/>
                <a:gd name="T56" fmla="*/ 19 w 30"/>
                <a:gd name="T57" fmla="*/ 1 h 24"/>
                <a:gd name="T58" fmla="*/ 20 w 30"/>
                <a:gd name="T59" fmla="*/ 0 h 24"/>
                <a:gd name="T60" fmla="*/ 21 w 30"/>
                <a:gd name="T61" fmla="*/ 0 h 24"/>
                <a:gd name="T62" fmla="*/ 22 w 30"/>
                <a:gd name="T63" fmla="*/ 0 h 24"/>
                <a:gd name="T64" fmla="*/ 23 w 30"/>
                <a:gd name="T65" fmla="*/ 0 h 24"/>
                <a:gd name="T66" fmla="*/ 24 w 30"/>
                <a:gd name="T67" fmla="*/ 1 h 24"/>
                <a:gd name="T68" fmla="*/ 24 w 30"/>
                <a:gd name="T69" fmla="*/ 1 h 24"/>
                <a:gd name="T70" fmla="*/ 24 w 30"/>
                <a:gd name="T71" fmla="*/ 1 h 24"/>
                <a:gd name="T72" fmla="*/ 25 w 30"/>
                <a:gd name="T73" fmla="*/ 1 h 24"/>
                <a:gd name="T74" fmla="*/ 27 w 30"/>
                <a:gd name="T75" fmla="*/ 2 h 24"/>
                <a:gd name="T76" fmla="*/ 29 w 30"/>
                <a:gd name="T77" fmla="*/ 4 h 24"/>
                <a:gd name="T78" fmla="*/ 30 w 30"/>
                <a:gd name="T79" fmla="*/ 7 h 24"/>
                <a:gd name="T80" fmla="*/ 30 w 30"/>
                <a:gd name="T81" fmla="*/ 8 h 24"/>
                <a:gd name="T82" fmla="*/ 30 w 30"/>
                <a:gd name="T8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 h="24">
                  <a:moveTo>
                    <a:pt x="30" y="9"/>
                  </a:moveTo>
                  <a:cubicBezTo>
                    <a:pt x="30" y="9"/>
                    <a:pt x="30" y="8"/>
                    <a:pt x="30" y="8"/>
                  </a:cubicBezTo>
                  <a:cubicBezTo>
                    <a:pt x="29" y="8"/>
                    <a:pt x="29" y="7"/>
                    <a:pt x="29" y="7"/>
                  </a:cubicBezTo>
                  <a:cubicBezTo>
                    <a:pt x="28" y="6"/>
                    <a:pt x="27" y="5"/>
                    <a:pt x="26" y="4"/>
                  </a:cubicBezTo>
                  <a:cubicBezTo>
                    <a:pt x="25" y="4"/>
                    <a:pt x="25"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3" y="3"/>
                    <a:pt x="22" y="3"/>
                    <a:pt x="22" y="3"/>
                  </a:cubicBezTo>
                  <a:cubicBezTo>
                    <a:pt x="22" y="3"/>
                    <a:pt x="22" y="3"/>
                    <a:pt x="21" y="3"/>
                  </a:cubicBezTo>
                  <a:cubicBezTo>
                    <a:pt x="21" y="3"/>
                    <a:pt x="21" y="3"/>
                    <a:pt x="21" y="3"/>
                  </a:cubicBezTo>
                  <a:cubicBezTo>
                    <a:pt x="20" y="4"/>
                    <a:pt x="20" y="4"/>
                    <a:pt x="20" y="4"/>
                  </a:cubicBezTo>
                  <a:cubicBezTo>
                    <a:pt x="18" y="4"/>
                    <a:pt x="16" y="6"/>
                    <a:pt x="14" y="7"/>
                  </a:cubicBezTo>
                  <a:cubicBezTo>
                    <a:pt x="13" y="8"/>
                    <a:pt x="12" y="9"/>
                    <a:pt x="11" y="10"/>
                  </a:cubicBezTo>
                  <a:cubicBezTo>
                    <a:pt x="10" y="11"/>
                    <a:pt x="9" y="12"/>
                    <a:pt x="8" y="13"/>
                  </a:cubicBezTo>
                  <a:cubicBezTo>
                    <a:pt x="7" y="15"/>
                    <a:pt x="5" y="17"/>
                    <a:pt x="4" y="19"/>
                  </a:cubicBezTo>
                  <a:cubicBezTo>
                    <a:pt x="2" y="22"/>
                    <a:pt x="0" y="24"/>
                    <a:pt x="0" y="24"/>
                  </a:cubicBezTo>
                  <a:cubicBezTo>
                    <a:pt x="0" y="24"/>
                    <a:pt x="0" y="24"/>
                    <a:pt x="1" y="22"/>
                  </a:cubicBezTo>
                  <a:cubicBezTo>
                    <a:pt x="1" y="21"/>
                    <a:pt x="1" y="20"/>
                    <a:pt x="2" y="18"/>
                  </a:cubicBezTo>
                  <a:cubicBezTo>
                    <a:pt x="3" y="17"/>
                    <a:pt x="3" y="16"/>
                    <a:pt x="4" y="15"/>
                  </a:cubicBezTo>
                  <a:cubicBezTo>
                    <a:pt x="4" y="13"/>
                    <a:pt x="5" y="12"/>
                    <a:pt x="6" y="11"/>
                  </a:cubicBezTo>
                  <a:cubicBezTo>
                    <a:pt x="7" y="9"/>
                    <a:pt x="9" y="7"/>
                    <a:pt x="11" y="5"/>
                  </a:cubicBezTo>
                  <a:cubicBezTo>
                    <a:pt x="12" y="4"/>
                    <a:pt x="13" y="3"/>
                    <a:pt x="15" y="2"/>
                  </a:cubicBezTo>
                  <a:cubicBezTo>
                    <a:pt x="16" y="1"/>
                    <a:pt x="18" y="1"/>
                    <a:pt x="19" y="1"/>
                  </a:cubicBezTo>
                  <a:cubicBezTo>
                    <a:pt x="19" y="0"/>
                    <a:pt x="20" y="0"/>
                    <a:pt x="20" y="0"/>
                  </a:cubicBezTo>
                  <a:cubicBezTo>
                    <a:pt x="20" y="0"/>
                    <a:pt x="21" y="0"/>
                    <a:pt x="21" y="0"/>
                  </a:cubicBezTo>
                  <a:cubicBezTo>
                    <a:pt x="22" y="0"/>
                    <a:pt x="22" y="0"/>
                    <a:pt x="22" y="0"/>
                  </a:cubicBezTo>
                  <a:cubicBezTo>
                    <a:pt x="23" y="0"/>
                    <a:pt x="23" y="0"/>
                    <a:pt x="23" y="0"/>
                  </a:cubicBezTo>
                  <a:cubicBezTo>
                    <a:pt x="24" y="1"/>
                    <a:pt x="24" y="1"/>
                    <a:pt x="24" y="1"/>
                  </a:cubicBezTo>
                  <a:cubicBezTo>
                    <a:pt x="24" y="1"/>
                    <a:pt x="24" y="1"/>
                    <a:pt x="24" y="1"/>
                  </a:cubicBezTo>
                  <a:cubicBezTo>
                    <a:pt x="24" y="1"/>
                    <a:pt x="24" y="1"/>
                    <a:pt x="24" y="1"/>
                  </a:cubicBezTo>
                  <a:cubicBezTo>
                    <a:pt x="25" y="1"/>
                    <a:pt x="25" y="1"/>
                    <a:pt x="25" y="1"/>
                  </a:cubicBezTo>
                  <a:cubicBezTo>
                    <a:pt x="26" y="1"/>
                    <a:pt x="26" y="2"/>
                    <a:pt x="27" y="2"/>
                  </a:cubicBezTo>
                  <a:cubicBezTo>
                    <a:pt x="28" y="3"/>
                    <a:pt x="28" y="4"/>
                    <a:pt x="29" y="4"/>
                  </a:cubicBezTo>
                  <a:cubicBezTo>
                    <a:pt x="29" y="5"/>
                    <a:pt x="29" y="6"/>
                    <a:pt x="30" y="7"/>
                  </a:cubicBezTo>
                  <a:cubicBezTo>
                    <a:pt x="30" y="7"/>
                    <a:pt x="30" y="8"/>
                    <a:pt x="30" y="8"/>
                  </a:cubicBezTo>
                  <a:cubicBezTo>
                    <a:pt x="30" y="8"/>
                    <a:pt x="30" y="9"/>
                    <a:pt x="30" y="9"/>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8" name="íŝlîḓê"/>
            <p:cNvSpPr/>
            <p:nvPr/>
          </p:nvSpPr>
          <p:spPr bwMode="auto">
            <a:xfrm>
              <a:off x="6861176" y="2911476"/>
              <a:ext cx="138113" cy="247650"/>
            </a:xfrm>
            <a:custGeom>
              <a:avLst/>
              <a:gdLst>
                <a:gd name="T0" fmla="*/ 0 w 48"/>
                <a:gd name="T1" fmla="*/ 1 h 86"/>
                <a:gd name="T2" fmla="*/ 45 w 48"/>
                <a:gd name="T3" fmla="*/ 0 h 86"/>
                <a:gd name="T4" fmla="*/ 48 w 48"/>
                <a:gd name="T5" fmla="*/ 70 h 86"/>
                <a:gd name="T6" fmla="*/ 25 w 48"/>
                <a:gd name="T7" fmla="*/ 85 h 86"/>
                <a:gd name="T8" fmla="*/ 0 w 48"/>
                <a:gd name="T9" fmla="*/ 71 h 86"/>
                <a:gd name="T10" fmla="*/ 0 w 48"/>
                <a:gd name="T11" fmla="*/ 1 h 86"/>
              </a:gdLst>
              <a:ahLst/>
              <a:cxnLst>
                <a:cxn ang="0">
                  <a:pos x="T0" y="T1"/>
                </a:cxn>
                <a:cxn ang="0">
                  <a:pos x="T2" y="T3"/>
                </a:cxn>
                <a:cxn ang="0">
                  <a:pos x="T4" y="T5"/>
                </a:cxn>
                <a:cxn ang="0">
                  <a:pos x="T6" y="T7"/>
                </a:cxn>
                <a:cxn ang="0">
                  <a:pos x="T8" y="T9"/>
                </a:cxn>
                <a:cxn ang="0">
                  <a:pos x="T10" y="T11"/>
                </a:cxn>
              </a:cxnLst>
              <a:rect l="0" t="0" r="r" b="b"/>
              <a:pathLst>
                <a:path w="48" h="86">
                  <a:moveTo>
                    <a:pt x="0" y="1"/>
                  </a:moveTo>
                  <a:cubicBezTo>
                    <a:pt x="45" y="0"/>
                    <a:pt x="45" y="0"/>
                    <a:pt x="45" y="0"/>
                  </a:cubicBezTo>
                  <a:cubicBezTo>
                    <a:pt x="45" y="0"/>
                    <a:pt x="48" y="70"/>
                    <a:pt x="48" y="70"/>
                  </a:cubicBezTo>
                  <a:cubicBezTo>
                    <a:pt x="48" y="70"/>
                    <a:pt x="45" y="84"/>
                    <a:pt x="25" y="85"/>
                  </a:cubicBezTo>
                  <a:cubicBezTo>
                    <a:pt x="5" y="86"/>
                    <a:pt x="0" y="71"/>
                    <a:pt x="0" y="71"/>
                  </a:cubicBezTo>
                  <a:cubicBezTo>
                    <a:pt x="0" y="71"/>
                    <a:pt x="0" y="1"/>
                    <a:pt x="0" y="1"/>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9" name="ïsļîḍe"/>
            <p:cNvSpPr/>
            <p:nvPr/>
          </p:nvSpPr>
          <p:spPr bwMode="auto">
            <a:xfrm>
              <a:off x="6859588" y="2986088"/>
              <a:ext cx="139700" cy="120650"/>
            </a:xfrm>
            <a:custGeom>
              <a:avLst/>
              <a:gdLst>
                <a:gd name="T0" fmla="*/ 1 w 49"/>
                <a:gd name="T1" fmla="*/ 1 h 42"/>
                <a:gd name="T2" fmla="*/ 46 w 49"/>
                <a:gd name="T3" fmla="*/ 0 h 42"/>
                <a:gd name="T4" fmla="*/ 49 w 49"/>
                <a:gd name="T5" fmla="*/ 27 h 42"/>
                <a:gd name="T6" fmla="*/ 26 w 49"/>
                <a:gd name="T7" fmla="*/ 42 h 42"/>
                <a:gd name="T8" fmla="*/ 0 w 49"/>
                <a:gd name="T9" fmla="*/ 28 h 42"/>
                <a:gd name="T10" fmla="*/ 1 w 49"/>
                <a:gd name="T11" fmla="*/ 1 h 42"/>
              </a:gdLst>
              <a:ahLst/>
              <a:cxnLst>
                <a:cxn ang="0">
                  <a:pos x="T0" y="T1"/>
                </a:cxn>
                <a:cxn ang="0">
                  <a:pos x="T2" y="T3"/>
                </a:cxn>
                <a:cxn ang="0">
                  <a:pos x="T4" y="T5"/>
                </a:cxn>
                <a:cxn ang="0">
                  <a:pos x="T6" y="T7"/>
                </a:cxn>
                <a:cxn ang="0">
                  <a:pos x="T8" y="T9"/>
                </a:cxn>
                <a:cxn ang="0">
                  <a:pos x="T10" y="T11"/>
                </a:cxn>
              </a:cxnLst>
              <a:rect l="0" t="0" r="r" b="b"/>
              <a:pathLst>
                <a:path w="49" h="42">
                  <a:moveTo>
                    <a:pt x="1" y="1"/>
                  </a:moveTo>
                  <a:cubicBezTo>
                    <a:pt x="46" y="0"/>
                    <a:pt x="46" y="0"/>
                    <a:pt x="46" y="0"/>
                  </a:cubicBezTo>
                  <a:cubicBezTo>
                    <a:pt x="46" y="0"/>
                    <a:pt x="48" y="27"/>
                    <a:pt x="49" y="27"/>
                  </a:cubicBezTo>
                  <a:cubicBezTo>
                    <a:pt x="49" y="27"/>
                    <a:pt x="46" y="41"/>
                    <a:pt x="26" y="42"/>
                  </a:cubicBezTo>
                  <a:cubicBezTo>
                    <a:pt x="6" y="42"/>
                    <a:pt x="0" y="28"/>
                    <a:pt x="0" y="28"/>
                  </a:cubicBezTo>
                  <a:cubicBezTo>
                    <a:pt x="1" y="28"/>
                    <a:pt x="1" y="1"/>
                    <a:pt x="1" y="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0" name="íŝḻíďè"/>
            <p:cNvSpPr/>
            <p:nvPr/>
          </p:nvSpPr>
          <p:spPr bwMode="auto">
            <a:xfrm>
              <a:off x="6864351" y="2935288"/>
              <a:ext cx="141288" cy="79375"/>
            </a:xfrm>
            <a:custGeom>
              <a:avLst/>
              <a:gdLst>
                <a:gd name="T0" fmla="*/ 0 w 49"/>
                <a:gd name="T1" fmla="*/ 10 h 28"/>
                <a:gd name="T2" fmla="*/ 44 w 49"/>
                <a:gd name="T3" fmla="*/ 0 h 28"/>
                <a:gd name="T4" fmla="*/ 49 w 49"/>
                <a:gd name="T5" fmla="*/ 16 h 28"/>
                <a:gd name="T6" fmla="*/ 35 w 49"/>
                <a:gd name="T7" fmla="*/ 23 h 28"/>
                <a:gd name="T8" fmla="*/ 3 w 49"/>
                <a:gd name="T9" fmla="*/ 27 h 28"/>
                <a:gd name="T10" fmla="*/ 0 w 49"/>
                <a:gd name="T11" fmla="*/ 10 h 28"/>
              </a:gdLst>
              <a:ahLst/>
              <a:cxnLst>
                <a:cxn ang="0">
                  <a:pos x="T0" y="T1"/>
                </a:cxn>
                <a:cxn ang="0">
                  <a:pos x="T2" y="T3"/>
                </a:cxn>
                <a:cxn ang="0">
                  <a:pos x="T4" y="T5"/>
                </a:cxn>
                <a:cxn ang="0">
                  <a:pos x="T6" y="T7"/>
                </a:cxn>
                <a:cxn ang="0">
                  <a:pos x="T8" y="T9"/>
                </a:cxn>
                <a:cxn ang="0">
                  <a:pos x="T10" y="T11"/>
                </a:cxn>
              </a:cxnLst>
              <a:rect l="0" t="0" r="r" b="b"/>
              <a:pathLst>
                <a:path w="49" h="28">
                  <a:moveTo>
                    <a:pt x="0" y="10"/>
                  </a:moveTo>
                  <a:cubicBezTo>
                    <a:pt x="44" y="0"/>
                    <a:pt x="44" y="0"/>
                    <a:pt x="44" y="0"/>
                  </a:cubicBezTo>
                  <a:cubicBezTo>
                    <a:pt x="44" y="0"/>
                    <a:pt x="46" y="9"/>
                    <a:pt x="49" y="16"/>
                  </a:cubicBezTo>
                  <a:cubicBezTo>
                    <a:pt x="49" y="17"/>
                    <a:pt x="37" y="22"/>
                    <a:pt x="35" y="23"/>
                  </a:cubicBezTo>
                  <a:cubicBezTo>
                    <a:pt x="25" y="27"/>
                    <a:pt x="14" y="28"/>
                    <a:pt x="3" y="27"/>
                  </a:cubicBezTo>
                  <a:cubicBezTo>
                    <a:pt x="2" y="20"/>
                    <a:pt x="0" y="10"/>
                    <a:pt x="0" y="1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1" name="îSľíďe"/>
            <p:cNvSpPr/>
            <p:nvPr/>
          </p:nvSpPr>
          <p:spPr bwMode="auto">
            <a:xfrm>
              <a:off x="6521451" y="2282826"/>
              <a:ext cx="650875" cy="700088"/>
            </a:xfrm>
            <a:custGeom>
              <a:avLst/>
              <a:gdLst>
                <a:gd name="T0" fmla="*/ 12 w 226"/>
                <a:gd name="T1" fmla="*/ 155 h 244"/>
                <a:gd name="T2" fmla="*/ 141 w 226"/>
                <a:gd name="T3" fmla="*/ 231 h 244"/>
                <a:gd name="T4" fmla="*/ 225 w 226"/>
                <a:gd name="T5" fmla="*/ 108 h 244"/>
                <a:gd name="T6" fmla="*/ 96 w 226"/>
                <a:gd name="T7" fmla="*/ 32 h 244"/>
                <a:gd name="T8" fmla="*/ 12 w 226"/>
                <a:gd name="T9" fmla="*/ 155 h 244"/>
              </a:gdLst>
              <a:ahLst/>
              <a:cxnLst>
                <a:cxn ang="0">
                  <a:pos x="T0" y="T1"/>
                </a:cxn>
                <a:cxn ang="0">
                  <a:pos x="T2" y="T3"/>
                </a:cxn>
                <a:cxn ang="0">
                  <a:pos x="T4" y="T5"/>
                </a:cxn>
                <a:cxn ang="0">
                  <a:pos x="T6" y="T7"/>
                </a:cxn>
                <a:cxn ang="0">
                  <a:pos x="T8" y="T9"/>
                </a:cxn>
              </a:cxnLst>
              <a:rect l="0" t="0" r="r" b="b"/>
              <a:pathLst>
                <a:path w="226" h="244">
                  <a:moveTo>
                    <a:pt x="12" y="155"/>
                  </a:moveTo>
                  <a:cubicBezTo>
                    <a:pt x="25" y="210"/>
                    <a:pt x="82" y="244"/>
                    <a:pt x="141" y="231"/>
                  </a:cubicBezTo>
                  <a:cubicBezTo>
                    <a:pt x="199" y="218"/>
                    <a:pt x="226" y="164"/>
                    <a:pt x="225" y="108"/>
                  </a:cubicBezTo>
                  <a:cubicBezTo>
                    <a:pt x="222" y="0"/>
                    <a:pt x="155" y="19"/>
                    <a:pt x="96" y="32"/>
                  </a:cubicBezTo>
                  <a:cubicBezTo>
                    <a:pt x="38" y="45"/>
                    <a:pt x="0" y="101"/>
                    <a:pt x="12" y="155"/>
                  </a:cubicBezTo>
                  <a:close/>
                </a:path>
              </a:pathLst>
            </a:custGeom>
            <a:solidFill>
              <a:srgbClr val="3E15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2" name="îṥ1íḋê"/>
            <p:cNvSpPr/>
            <p:nvPr/>
          </p:nvSpPr>
          <p:spPr bwMode="auto">
            <a:xfrm>
              <a:off x="6570663" y="2414588"/>
              <a:ext cx="579438" cy="606425"/>
            </a:xfrm>
            <a:custGeom>
              <a:avLst/>
              <a:gdLst>
                <a:gd name="T0" fmla="*/ 6 w 201"/>
                <a:gd name="T1" fmla="*/ 106 h 211"/>
                <a:gd name="T2" fmla="*/ 35 w 201"/>
                <a:gd name="T3" fmla="*/ 24 h 211"/>
                <a:gd name="T4" fmla="*/ 82 w 201"/>
                <a:gd name="T5" fmla="*/ 6 h 211"/>
                <a:gd name="T6" fmla="*/ 132 w 201"/>
                <a:gd name="T7" fmla="*/ 2 h 211"/>
                <a:gd name="T8" fmla="*/ 170 w 201"/>
                <a:gd name="T9" fmla="*/ 49 h 211"/>
                <a:gd name="T10" fmla="*/ 193 w 201"/>
                <a:gd name="T11" fmla="*/ 64 h 211"/>
                <a:gd name="T12" fmla="*/ 197 w 201"/>
                <a:gd name="T13" fmla="*/ 82 h 211"/>
                <a:gd name="T14" fmla="*/ 199 w 201"/>
                <a:gd name="T15" fmla="*/ 126 h 211"/>
                <a:gd name="T16" fmla="*/ 180 w 201"/>
                <a:gd name="T17" fmla="*/ 175 h 211"/>
                <a:gd name="T18" fmla="*/ 158 w 201"/>
                <a:gd name="T19" fmla="*/ 195 h 211"/>
                <a:gd name="T20" fmla="*/ 112 w 201"/>
                <a:gd name="T21" fmla="*/ 210 h 211"/>
                <a:gd name="T22" fmla="*/ 78 w 201"/>
                <a:gd name="T23" fmla="*/ 206 h 211"/>
                <a:gd name="T24" fmla="*/ 33 w 201"/>
                <a:gd name="T25" fmla="*/ 174 h 211"/>
                <a:gd name="T26" fmla="*/ 12 w 201"/>
                <a:gd name="T27" fmla="*/ 131 h 211"/>
                <a:gd name="T28" fmla="*/ 6 w 201"/>
                <a:gd name="T29" fmla="*/ 106 h 211"/>
                <a:gd name="T30" fmla="*/ 6 w 201"/>
                <a:gd name="T31" fmla="*/ 1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1" h="211">
                  <a:moveTo>
                    <a:pt x="6" y="106"/>
                  </a:moveTo>
                  <a:cubicBezTo>
                    <a:pt x="0" y="75"/>
                    <a:pt x="7" y="43"/>
                    <a:pt x="35" y="24"/>
                  </a:cubicBezTo>
                  <a:cubicBezTo>
                    <a:pt x="49" y="15"/>
                    <a:pt x="65" y="9"/>
                    <a:pt x="82" y="6"/>
                  </a:cubicBezTo>
                  <a:cubicBezTo>
                    <a:pt x="98" y="3"/>
                    <a:pt x="115" y="0"/>
                    <a:pt x="132" y="2"/>
                  </a:cubicBezTo>
                  <a:cubicBezTo>
                    <a:pt x="162" y="7"/>
                    <a:pt x="161" y="22"/>
                    <a:pt x="170" y="49"/>
                  </a:cubicBezTo>
                  <a:cubicBezTo>
                    <a:pt x="171" y="52"/>
                    <a:pt x="192" y="61"/>
                    <a:pt x="193" y="64"/>
                  </a:cubicBezTo>
                  <a:cubicBezTo>
                    <a:pt x="194" y="70"/>
                    <a:pt x="196" y="76"/>
                    <a:pt x="197" y="82"/>
                  </a:cubicBezTo>
                  <a:cubicBezTo>
                    <a:pt x="200" y="97"/>
                    <a:pt x="201" y="111"/>
                    <a:pt x="199" y="126"/>
                  </a:cubicBezTo>
                  <a:cubicBezTo>
                    <a:pt x="198" y="144"/>
                    <a:pt x="192" y="161"/>
                    <a:pt x="180" y="175"/>
                  </a:cubicBezTo>
                  <a:cubicBezTo>
                    <a:pt x="174" y="183"/>
                    <a:pt x="166" y="190"/>
                    <a:pt x="158" y="195"/>
                  </a:cubicBezTo>
                  <a:cubicBezTo>
                    <a:pt x="143" y="204"/>
                    <a:pt x="129" y="209"/>
                    <a:pt x="112" y="210"/>
                  </a:cubicBezTo>
                  <a:cubicBezTo>
                    <a:pt x="100" y="211"/>
                    <a:pt x="89" y="209"/>
                    <a:pt x="78" y="206"/>
                  </a:cubicBezTo>
                  <a:cubicBezTo>
                    <a:pt x="59" y="200"/>
                    <a:pt x="44" y="189"/>
                    <a:pt x="33" y="174"/>
                  </a:cubicBezTo>
                  <a:cubicBezTo>
                    <a:pt x="23" y="161"/>
                    <a:pt x="17" y="146"/>
                    <a:pt x="12" y="131"/>
                  </a:cubicBezTo>
                  <a:cubicBezTo>
                    <a:pt x="9" y="123"/>
                    <a:pt x="7" y="115"/>
                    <a:pt x="6" y="106"/>
                  </a:cubicBezTo>
                  <a:cubicBezTo>
                    <a:pt x="6" y="106"/>
                    <a:pt x="6" y="106"/>
                    <a:pt x="6" y="106"/>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3" name="îṩlîḋê"/>
            <p:cNvSpPr/>
            <p:nvPr/>
          </p:nvSpPr>
          <p:spPr bwMode="auto">
            <a:xfrm>
              <a:off x="6715126" y="2695576"/>
              <a:ext cx="95250" cy="101600"/>
            </a:xfrm>
            <a:custGeom>
              <a:avLst/>
              <a:gdLst>
                <a:gd name="T0" fmla="*/ 31 w 33"/>
                <a:gd name="T1" fmla="*/ 14 h 35"/>
                <a:gd name="T2" fmla="*/ 20 w 33"/>
                <a:gd name="T3" fmla="*/ 33 h 35"/>
                <a:gd name="T4" fmla="*/ 2 w 33"/>
                <a:gd name="T5" fmla="*/ 21 h 35"/>
                <a:gd name="T6" fmla="*/ 12 w 33"/>
                <a:gd name="T7" fmla="*/ 2 h 35"/>
                <a:gd name="T8" fmla="*/ 31 w 33"/>
                <a:gd name="T9" fmla="*/ 14 h 35"/>
              </a:gdLst>
              <a:ahLst/>
              <a:cxnLst>
                <a:cxn ang="0">
                  <a:pos x="T0" y="T1"/>
                </a:cxn>
                <a:cxn ang="0">
                  <a:pos x="T2" y="T3"/>
                </a:cxn>
                <a:cxn ang="0">
                  <a:pos x="T4" y="T5"/>
                </a:cxn>
                <a:cxn ang="0">
                  <a:pos x="T6" y="T7"/>
                </a:cxn>
                <a:cxn ang="0">
                  <a:pos x="T8" y="T9"/>
                </a:cxn>
              </a:cxnLst>
              <a:rect l="0" t="0" r="r" b="b"/>
              <a:pathLst>
                <a:path w="33" h="35">
                  <a:moveTo>
                    <a:pt x="31" y="14"/>
                  </a:moveTo>
                  <a:cubicBezTo>
                    <a:pt x="33" y="22"/>
                    <a:pt x="28" y="31"/>
                    <a:pt x="20" y="33"/>
                  </a:cubicBezTo>
                  <a:cubicBezTo>
                    <a:pt x="12" y="35"/>
                    <a:pt x="4" y="30"/>
                    <a:pt x="2" y="21"/>
                  </a:cubicBezTo>
                  <a:cubicBezTo>
                    <a:pt x="0" y="13"/>
                    <a:pt x="4" y="4"/>
                    <a:pt x="12" y="2"/>
                  </a:cubicBezTo>
                  <a:cubicBezTo>
                    <a:pt x="20" y="0"/>
                    <a:pt x="28" y="5"/>
                    <a:pt x="31" y="14"/>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4" name="íśľîḑe"/>
            <p:cNvSpPr/>
            <p:nvPr/>
          </p:nvSpPr>
          <p:spPr bwMode="auto">
            <a:xfrm>
              <a:off x="6715126" y="2678113"/>
              <a:ext cx="95250" cy="101600"/>
            </a:xfrm>
            <a:custGeom>
              <a:avLst/>
              <a:gdLst>
                <a:gd name="T0" fmla="*/ 30 w 33"/>
                <a:gd name="T1" fmla="*/ 14 h 35"/>
                <a:gd name="T2" fmla="*/ 20 w 33"/>
                <a:gd name="T3" fmla="*/ 33 h 35"/>
                <a:gd name="T4" fmla="*/ 2 w 33"/>
                <a:gd name="T5" fmla="*/ 21 h 35"/>
                <a:gd name="T6" fmla="*/ 12 w 33"/>
                <a:gd name="T7" fmla="*/ 2 h 35"/>
                <a:gd name="T8" fmla="*/ 30 w 33"/>
                <a:gd name="T9" fmla="*/ 14 h 35"/>
              </a:gdLst>
              <a:ahLst/>
              <a:cxnLst>
                <a:cxn ang="0">
                  <a:pos x="T0" y="T1"/>
                </a:cxn>
                <a:cxn ang="0">
                  <a:pos x="T2" y="T3"/>
                </a:cxn>
                <a:cxn ang="0">
                  <a:pos x="T4" y="T5"/>
                </a:cxn>
                <a:cxn ang="0">
                  <a:pos x="T6" y="T7"/>
                </a:cxn>
                <a:cxn ang="0">
                  <a:pos x="T8" y="T9"/>
                </a:cxn>
              </a:cxnLst>
              <a:rect l="0" t="0" r="r" b="b"/>
              <a:pathLst>
                <a:path w="33" h="35">
                  <a:moveTo>
                    <a:pt x="30" y="14"/>
                  </a:moveTo>
                  <a:cubicBezTo>
                    <a:pt x="33" y="22"/>
                    <a:pt x="28" y="31"/>
                    <a:pt x="20" y="33"/>
                  </a:cubicBezTo>
                  <a:cubicBezTo>
                    <a:pt x="12" y="35"/>
                    <a:pt x="4" y="30"/>
                    <a:pt x="2" y="21"/>
                  </a:cubicBezTo>
                  <a:cubicBezTo>
                    <a:pt x="0" y="13"/>
                    <a:pt x="4" y="4"/>
                    <a:pt x="12" y="2"/>
                  </a:cubicBezTo>
                  <a:cubicBezTo>
                    <a:pt x="20" y="0"/>
                    <a:pt x="28" y="5"/>
                    <a:pt x="30" y="1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5" name="iṡļíḋè"/>
            <p:cNvSpPr/>
            <p:nvPr/>
          </p:nvSpPr>
          <p:spPr bwMode="auto">
            <a:xfrm>
              <a:off x="6750051" y="2695576"/>
              <a:ext cx="36513" cy="38100"/>
            </a:xfrm>
            <a:custGeom>
              <a:avLst/>
              <a:gdLst>
                <a:gd name="T0" fmla="*/ 12 w 13"/>
                <a:gd name="T1" fmla="*/ 5 h 13"/>
                <a:gd name="T2" fmla="*/ 8 w 13"/>
                <a:gd name="T3" fmla="*/ 12 h 13"/>
                <a:gd name="T4" fmla="*/ 1 w 13"/>
                <a:gd name="T5" fmla="*/ 8 h 13"/>
                <a:gd name="T6" fmla="*/ 5 w 13"/>
                <a:gd name="T7" fmla="*/ 1 h 13"/>
                <a:gd name="T8" fmla="*/ 12 w 13"/>
                <a:gd name="T9" fmla="*/ 5 h 13"/>
              </a:gdLst>
              <a:ahLst/>
              <a:cxnLst>
                <a:cxn ang="0">
                  <a:pos x="T0" y="T1"/>
                </a:cxn>
                <a:cxn ang="0">
                  <a:pos x="T2" y="T3"/>
                </a:cxn>
                <a:cxn ang="0">
                  <a:pos x="T4" y="T5"/>
                </a:cxn>
                <a:cxn ang="0">
                  <a:pos x="T6" y="T7"/>
                </a:cxn>
                <a:cxn ang="0">
                  <a:pos x="T8" y="T9"/>
                </a:cxn>
              </a:cxnLst>
              <a:rect l="0" t="0" r="r" b="b"/>
              <a:pathLst>
                <a:path w="13" h="13">
                  <a:moveTo>
                    <a:pt x="12" y="5"/>
                  </a:moveTo>
                  <a:cubicBezTo>
                    <a:pt x="13" y="8"/>
                    <a:pt x="11" y="11"/>
                    <a:pt x="8" y="12"/>
                  </a:cubicBezTo>
                  <a:cubicBezTo>
                    <a:pt x="5" y="13"/>
                    <a:pt x="2" y="11"/>
                    <a:pt x="1" y="8"/>
                  </a:cubicBezTo>
                  <a:cubicBezTo>
                    <a:pt x="0" y="5"/>
                    <a:pt x="2" y="2"/>
                    <a:pt x="5" y="1"/>
                  </a:cubicBezTo>
                  <a:cubicBezTo>
                    <a:pt x="8" y="0"/>
                    <a:pt x="12" y="2"/>
                    <a:pt x="1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6" name="iśļîḑé"/>
            <p:cNvSpPr/>
            <p:nvPr/>
          </p:nvSpPr>
          <p:spPr bwMode="auto">
            <a:xfrm>
              <a:off x="6965951" y="2649538"/>
              <a:ext cx="96838" cy="101600"/>
            </a:xfrm>
            <a:custGeom>
              <a:avLst/>
              <a:gdLst>
                <a:gd name="T0" fmla="*/ 31 w 34"/>
                <a:gd name="T1" fmla="*/ 13 h 35"/>
                <a:gd name="T2" fmla="*/ 21 w 34"/>
                <a:gd name="T3" fmla="*/ 33 h 35"/>
                <a:gd name="T4" fmla="*/ 3 w 34"/>
                <a:gd name="T5" fmla="*/ 21 h 35"/>
                <a:gd name="T6" fmla="*/ 13 w 34"/>
                <a:gd name="T7" fmla="*/ 2 h 35"/>
                <a:gd name="T8" fmla="*/ 31 w 34"/>
                <a:gd name="T9" fmla="*/ 13 h 35"/>
              </a:gdLst>
              <a:ahLst/>
              <a:cxnLst>
                <a:cxn ang="0">
                  <a:pos x="T0" y="T1"/>
                </a:cxn>
                <a:cxn ang="0">
                  <a:pos x="T2" y="T3"/>
                </a:cxn>
                <a:cxn ang="0">
                  <a:pos x="T4" y="T5"/>
                </a:cxn>
                <a:cxn ang="0">
                  <a:pos x="T6" y="T7"/>
                </a:cxn>
                <a:cxn ang="0">
                  <a:pos x="T8" y="T9"/>
                </a:cxn>
              </a:cxnLst>
              <a:rect l="0" t="0" r="r" b="b"/>
              <a:pathLst>
                <a:path w="34" h="35">
                  <a:moveTo>
                    <a:pt x="31" y="13"/>
                  </a:moveTo>
                  <a:cubicBezTo>
                    <a:pt x="34" y="22"/>
                    <a:pt x="29" y="31"/>
                    <a:pt x="21" y="33"/>
                  </a:cubicBezTo>
                  <a:cubicBezTo>
                    <a:pt x="13" y="35"/>
                    <a:pt x="5" y="30"/>
                    <a:pt x="3" y="21"/>
                  </a:cubicBezTo>
                  <a:cubicBezTo>
                    <a:pt x="0" y="12"/>
                    <a:pt x="5" y="4"/>
                    <a:pt x="13" y="2"/>
                  </a:cubicBezTo>
                  <a:cubicBezTo>
                    <a:pt x="21" y="0"/>
                    <a:pt x="29" y="5"/>
                    <a:pt x="31" y="13"/>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7" name="ïšḷiďe"/>
            <p:cNvSpPr/>
            <p:nvPr/>
          </p:nvSpPr>
          <p:spPr bwMode="auto">
            <a:xfrm>
              <a:off x="6965951" y="2638426"/>
              <a:ext cx="95250" cy="101600"/>
            </a:xfrm>
            <a:custGeom>
              <a:avLst/>
              <a:gdLst>
                <a:gd name="T0" fmla="*/ 30 w 33"/>
                <a:gd name="T1" fmla="*/ 14 h 35"/>
                <a:gd name="T2" fmla="*/ 20 w 33"/>
                <a:gd name="T3" fmla="*/ 33 h 35"/>
                <a:gd name="T4" fmla="*/ 2 w 33"/>
                <a:gd name="T5" fmla="*/ 21 h 35"/>
                <a:gd name="T6" fmla="*/ 12 w 33"/>
                <a:gd name="T7" fmla="*/ 2 h 35"/>
                <a:gd name="T8" fmla="*/ 30 w 33"/>
                <a:gd name="T9" fmla="*/ 14 h 35"/>
              </a:gdLst>
              <a:ahLst/>
              <a:cxnLst>
                <a:cxn ang="0">
                  <a:pos x="T0" y="T1"/>
                </a:cxn>
                <a:cxn ang="0">
                  <a:pos x="T2" y="T3"/>
                </a:cxn>
                <a:cxn ang="0">
                  <a:pos x="T4" y="T5"/>
                </a:cxn>
                <a:cxn ang="0">
                  <a:pos x="T6" y="T7"/>
                </a:cxn>
                <a:cxn ang="0">
                  <a:pos x="T8" y="T9"/>
                </a:cxn>
              </a:cxnLst>
              <a:rect l="0" t="0" r="r" b="b"/>
              <a:pathLst>
                <a:path w="33" h="35">
                  <a:moveTo>
                    <a:pt x="30" y="14"/>
                  </a:moveTo>
                  <a:cubicBezTo>
                    <a:pt x="33" y="22"/>
                    <a:pt x="28" y="31"/>
                    <a:pt x="20" y="33"/>
                  </a:cubicBezTo>
                  <a:cubicBezTo>
                    <a:pt x="12" y="35"/>
                    <a:pt x="4" y="30"/>
                    <a:pt x="2" y="21"/>
                  </a:cubicBezTo>
                  <a:cubicBezTo>
                    <a:pt x="0" y="13"/>
                    <a:pt x="4" y="4"/>
                    <a:pt x="12" y="2"/>
                  </a:cubicBezTo>
                  <a:cubicBezTo>
                    <a:pt x="20" y="0"/>
                    <a:pt x="28" y="5"/>
                    <a:pt x="30" y="1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8" name="îṩḻîḓê"/>
            <p:cNvSpPr/>
            <p:nvPr/>
          </p:nvSpPr>
          <p:spPr bwMode="auto">
            <a:xfrm>
              <a:off x="6999288" y="2655888"/>
              <a:ext cx="38100" cy="38100"/>
            </a:xfrm>
            <a:custGeom>
              <a:avLst/>
              <a:gdLst>
                <a:gd name="T0" fmla="*/ 12 w 13"/>
                <a:gd name="T1" fmla="*/ 5 h 13"/>
                <a:gd name="T2" fmla="*/ 8 w 13"/>
                <a:gd name="T3" fmla="*/ 12 h 13"/>
                <a:gd name="T4" fmla="*/ 1 w 13"/>
                <a:gd name="T5" fmla="*/ 8 h 13"/>
                <a:gd name="T6" fmla="*/ 5 w 13"/>
                <a:gd name="T7" fmla="*/ 1 h 13"/>
                <a:gd name="T8" fmla="*/ 12 w 13"/>
                <a:gd name="T9" fmla="*/ 5 h 13"/>
              </a:gdLst>
              <a:ahLst/>
              <a:cxnLst>
                <a:cxn ang="0">
                  <a:pos x="T0" y="T1"/>
                </a:cxn>
                <a:cxn ang="0">
                  <a:pos x="T2" y="T3"/>
                </a:cxn>
                <a:cxn ang="0">
                  <a:pos x="T4" y="T5"/>
                </a:cxn>
                <a:cxn ang="0">
                  <a:pos x="T6" y="T7"/>
                </a:cxn>
                <a:cxn ang="0">
                  <a:pos x="T8" y="T9"/>
                </a:cxn>
              </a:cxnLst>
              <a:rect l="0" t="0" r="r" b="b"/>
              <a:pathLst>
                <a:path w="13" h="13">
                  <a:moveTo>
                    <a:pt x="12" y="5"/>
                  </a:moveTo>
                  <a:cubicBezTo>
                    <a:pt x="13" y="8"/>
                    <a:pt x="11" y="11"/>
                    <a:pt x="8" y="12"/>
                  </a:cubicBezTo>
                  <a:cubicBezTo>
                    <a:pt x="5" y="13"/>
                    <a:pt x="2" y="11"/>
                    <a:pt x="1" y="8"/>
                  </a:cubicBezTo>
                  <a:cubicBezTo>
                    <a:pt x="0" y="5"/>
                    <a:pt x="2" y="2"/>
                    <a:pt x="5" y="1"/>
                  </a:cubicBezTo>
                  <a:cubicBezTo>
                    <a:pt x="8" y="0"/>
                    <a:pt x="12" y="2"/>
                    <a:pt x="1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9" name="ïşľidé"/>
            <p:cNvSpPr/>
            <p:nvPr/>
          </p:nvSpPr>
          <p:spPr bwMode="auto">
            <a:xfrm>
              <a:off x="6861176" y="2690813"/>
              <a:ext cx="109538" cy="152400"/>
            </a:xfrm>
            <a:custGeom>
              <a:avLst/>
              <a:gdLst>
                <a:gd name="T0" fmla="*/ 13 w 38"/>
                <a:gd name="T1" fmla="*/ 0 h 53"/>
                <a:gd name="T2" fmla="*/ 20 w 38"/>
                <a:gd name="T3" fmla="*/ 18 h 53"/>
                <a:gd name="T4" fmla="*/ 10 w 38"/>
                <a:gd name="T5" fmla="*/ 38 h 53"/>
                <a:gd name="T6" fmla="*/ 5 w 38"/>
                <a:gd name="T7" fmla="*/ 0 h 53"/>
                <a:gd name="T8" fmla="*/ 13 w 38"/>
                <a:gd name="T9" fmla="*/ 0 h 53"/>
              </a:gdLst>
              <a:ahLst/>
              <a:cxnLst>
                <a:cxn ang="0">
                  <a:pos x="T0" y="T1"/>
                </a:cxn>
                <a:cxn ang="0">
                  <a:pos x="T2" y="T3"/>
                </a:cxn>
                <a:cxn ang="0">
                  <a:pos x="T4" y="T5"/>
                </a:cxn>
                <a:cxn ang="0">
                  <a:pos x="T6" y="T7"/>
                </a:cxn>
                <a:cxn ang="0">
                  <a:pos x="T8" y="T9"/>
                </a:cxn>
              </a:cxnLst>
              <a:rect l="0" t="0" r="r" b="b"/>
              <a:pathLst>
                <a:path w="38" h="53">
                  <a:moveTo>
                    <a:pt x="13" y="0"/>
                  </a:moveTo>
                  <a:cubicBezTo>
                    <a:pt x="13" y="0"/>
                    <a:pt x="11" y="19"/>
                    <a:pt x="20" y="18"/>
                  </a:cubicBezTo>
                  <a:cubicBezTo>
                    <a:pt x="38" y="15"/>
                    <a:pt x="36" y="53"/>
                    <a:pt x="10" y="38"/>
                  </a:cubicBezTo>
                  <a:cubicBezTo>
                    <a:pt x="0" y="33"/>
                    <a:pt x="5" y="0"/>
                    <a:pt x="5" y="0"/>
                  </a:cubicBezTo>
                  <a:lnTo>
                    <a:pt x="13" y="0"/>
                  </a:lnTo>
                  <a:close/>
                </a:path>
              </a:pathLst>
            </a:custGeom>
            <a:solidFill>
              <a:srgbClr val="F484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0" name="ï$ļíḋé"/>
            <p:cNvSpPr/>
            <p:nvPr/>
          </p:nvSpPr>
          <p:spPr bwMode="auto">
            <a:xfrm>
              <a:off x="6799263" y="2840038"/>
              <a:ext cx="180975" cy="114300"/>
            </a:xfrm>
            <a:custGeom>
              <a:avLst/>
              <a:gdLst>
                <a:gd name="T0" fmla="*/ 61 w 63"/>
                <a:gd name="T1" fmla="*/ 3 h 40"/>
                <a:gd name="T2" fmla="*/ 6 w 63"/>
                <a:gd name="T3" fmla="*/ 0 h 40"/>
                <a:gd name="T4" fmla="*/ 39 w 63"/>
                <a:gd name="T5" fmla="*/ 37 h 40"/>
                <a:gd name="T6" fmla="*/ 61 w 63"/>
                <a:gd name="T7" fmla="*/ 3 h 40"/>
              </a:gdLst>
              <a:ahLst/>
              <a:cxnLst>
                <a:cxn ang="0">
                  <a:pos x="T0" y="T1"/>
                </a:cxn>
                <a:cxn ang="0">
                  <a:pos x="T2" y="T3"/>
                </a:cxn>
                <a:cxn ang="0">
                  <a:pos x="T4" y="T5"/>
                </a:cxn>
                <a:cxn ang="0">
                  <a:pos x="T6" y="T7"/>
                </a:cxn>
              </a:cxnLst>
              <a:rect l="0" t="0" r="r" b="b"/>
              <a:pathLst>
                <a:path w="63" h="40">
                  <a:moveTo>
                    <a:pt x="61" y="3"/>
                  </a:moveTo>
                  <a:cubicBezTo>
                    <a:pt x="61" y="3"/>
                    <a:pt x="27" y="16"/>
                    <a:pt x="6" y="0"/>
                  </a:cubicBezTo>
                  <a:cubicBezTo>
                    <a:pt x="6" y="0"/>
                    <a:pt x="0" y="40"/>
                    <a:pt x="39" y="37"/>
                  </a:cubicBezTo>
                  <a:cubicBezTo>
                    <a:pt x="63" y="35"/>
                    <a:pt x="61" y="3"/>
                    <a:pt x="61" y="3"/>
                  </a:cubicBezTo>
                  <a:close/>
                </a:path>
              </a:pathLst>
            </a:custGeom>
            <a:solidFill>
              <a:srgbClr val="B431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1" name="îṡľîḋê"/>
            <p:cNvSpPr/>
            <p:nvPr/>
          </p:nvSpPr>
          <p:spPr bwMode="auto">
            <a:xfrm>
              <a:off x="6821488" y="2862263"/>
              <a:ext cx="131763" cy="87313"/>
            </a:xfrm>
            <a:custGeom>
              <a:avLst/>
              <a:gdLst>
                <a:gd name="T0" fmla="*/ 46 w 46"/>
                <a:gd name="T1" fmla="*/ 21 h 30"/>
                <a:gd name="T2" fmla="*/ 31 w 46"/>
                <a:gd name="T3" fmla="*/ 29 h 30"/>
                <a:gd name="T4" fmla="*/ 11 w 46"/>
                <a:gd name="T5" fmla="*/ 25 h 30"/>
                <a:gd name="T6" fmla="*/ 7 w 46"/>
                <a:gd name="T7" fmla="*/ 23 h 30"/>
                <a:gd name="T8" fmla="*/ 7 w 46"/>
                <a:gd name="T9" fmla="*/ 23 h 30"/>
                <a:gd name="T10" fmla="*/ 7 w 46"/>
                <a:gd name="T11" fmla="*/ 23 h 30"/>
                <a:gd name="T12" fmla="*/ 0 w 46"/>
                <a:gd name="T13" fmla="*/ 10 h 30"/>
                <a:gd name="T14" fmla="*/ 46 w 46"/>
                <a:gd name="T15" fmla="*/ 21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0">
                  <a:moveTo>
                    <a:pt x="46" y="21"/>
                  </a:moveTo>
                  <a:cubicBezTo>
                    <a:pt x="43" y="25"/>
                    <a:pt x="38" y="28"/>
                    <a:pt x="31" y="29"/>
                  </a:cubicBezTo>
                  <a:cubicBezTo>
                    <a:pt x="22" y="30"/>
                    <a:pt x="16" y="28"/>
                    <a:pt x="11" y="25"/>
                  </a:cubicBezTo>
                  <a:cubicBezTo>
                    <a:pt x="10" y="25"/>
                    <a:pt x="8" y="24"/>
                    <a:pt x="7" y="23"/>
                  </a:cubicBezTo>
                  <a:cubicBezTo>
                    <a:pt x="7" y="23"/>
                    <a:pt x="7" y="23"/>
                    <a:pt x="7" y="23"/>
                  </a:cubicBezTo>
                  <a:cubicBezTo>
                    <a:pt x="7" y="23"/>
                    <a:pt x="7" y="23"/>
                    <a:pt x="7" y="23"/>
                  </a:cubicBezTo>
                  <a:cubicBezTo>
                    <a:pt x="3" y="19"/>
                    <a:pt x="1" y="15"/>
                    <a:pt x="0" y="10"/>
                  </a:cubicBezTo>
                  <a:cubicBezTo>
                    <a:pt x="20" y="0"/>
                    <a:pt x="38" y="14"/>
                    <a:pt x="46" y="21"/>
                  </a:cubicBezTo>
                  <a:close/>
                </a:path>
              </a:pathLst>
            </a:custGeom>
            <a:solidFill>
              <a:srgbClr val="F057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2" name="íşḷîḑè"/>
            <p:cNvSpPr/>
            <p:nvPr/>
          </p:nvSpPr>
          <p:spPr bwMode="auto">
            <a:xfrm>
              <a:off x="6832601" y="2847976"/>
              <a:ext cx="141288" cy="38100"/>
            </a:xfrm>
            <a:custGeom>
              <a:avLst/>
              <a:gdLst>
                <a:gd name="T0" fmla="*/ 49 w 49"/>
                <a:gd name="T1" fmla="*/ 0 h 13"/>
                <a:gd name="T2" fmla="*/ 49 w 49"/>
                <a:gd name="T3" fmla="*/ 0 h 13"/>
                <a:gd name="T4" fmla="*/ 49 w 49"/>
                <a:gd name="T5" fmla="*/ 1 h 13"/>
                <a:gd name="T6" fmla="*/ 33 w 49"/>
                <a:gd name="T7" fmla="*/ 12 h 13"/>
                <a:gd name="T8" fmla="*/ 16 w 49"/>
                <a:gd name="T9" fmla="*/ 12 h 13"/>
                <a:gd name="T10" fmla="*/ 6 w 49"/>
                <a:gd name="T11" fmla="*/ 9 h 13"/>
                <a:gd name="T12" fmla="*/ 0 w 49"/>
                <a:gd name="T13" fmla="*/ 0 h 13"/>
                <a:gd name="T14" fmla="*/ 49 w 49"/>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13">
                  <a:moveTo>
                    <a:pt x="49" y="0"/>
                  </a:moveTo>
                  <a:cubicBezTo>
                    <a:pt x="49" y="0"/>
                    <a:pt x="49" y="0"/>
                    <a:pt x="49" y="0"/>
                  </a:cubicBezTo>
                  <a:cubicBezTo>
                    <a:pt x="49" y="0"/>
                    <a:pt x="49" y="0"/>
                    <a:pt x="49" y="1"/>
                  </a:cubicBezTo>
                  <a:cubicBezTo>
                    <a:pt x="46" y="2"/>
                    <a:pt x="41" y="11"/>
                    <a:pt x="33" y="12"/>
                  </a:cubicBezTo>
                  <a:cubicBezTo>
                    <a:pt x="27" y="13"/>
                    <a:pt x="22" y="13"/>
                    <a:pt x="16" y="12"/>
                  </a:cubicBezTo>
                  <a:cubicBezTo>
                    <a:pt x="13" y="11"/>
                    <a:pt x="10" y="10"/>
                    <a:pt x="6" y="9"/>
                  </a:cubicBezTo>
                  <a:cubicBezTo>
                    <a:pt x="4" y="8"/>
                    <a:pt x="2" y="3"/>
                    <a:pt x="0" y="0"/>
                  </a:cubicBezTo>
                  <a:cubicBezTo>
                    <a:pt x="21" y="11"/>
                    <a:pt x="49"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3" name="iṩlíďe"/>
            <p:cNvSpPr/>
            <p:nvPr/>
          </p:nvSpPr>
          <p:spPr bwMode="auto">
            <a:xfrm>
              <a:off x="6804026" y="2833688"/>
              <a:ext cx="180975" cy="120650"/>
            </a:xfrm>
            <a:custGeom>
              <a:avLst/>
              <a:gdLst>
                <a:gd name="T0" fmla="*/ 37 w 63"/>
                <a:gd name="T1" fmla="*/ 41 h 42"/>
                <a:gd name="T2" fmla="*/ 11 w 63"/>
                <a:gd name="T3" fmla="*/ 33 h 42"/>
                <a:gd name="T4" fmla="*/ 2 w 63"/>
                <a:gd name="T5" fmla="*/ 1 h 42"/>
                <a:gd name="T6" fmla="*/ 4 w 63"/>
                <a:gd name="T7" fmla="*/ 0 h 42"/>
                <a:gd name="T8" fmla="*/ 6 w 63"/>
                <a:gd name="T9" fmla="*/ 0 h 42"/>
                <a:gd name="T10" fmla="*/ 58 w 63"/>
                <a:gd name="T11" fmla="*/ 3 h 42"/>
                <a:gd name="T12" fmla="*/ 60 w 63"/>
                <a:gd name="T13" fmla="*/ 3 h 42"/>
                <a:gd name="T14" fmla="*/ 61 w 63"/>
                <a:gd name="T15" fmla="*/ 5 h 42"/>
                <a:gd name="T16" fmla="*/ 41 w 63"/>
                <a:gd name="T17" fmla="*/ 40 h 42"/>
                <a:gd name="T18" fmla="*/ 37 w 63"/>
                <a:gd name="T19" fmla="*/ 41 h 42"/>
                <a:gd name="T20" fmla="*/ 6 w 63"/>
                <a:gd name="T21" fmla="*/ 5 h 42"/>
                <a:gd name="T22" fmla="*/ 13 w 63"/>
                <a:gd name="T23" fmla="*/ 30 h 42"/>
                <a:gd name="T24" fmla="*/ 37 w 63"/>
                <a:gd name="T25" fmla="*/ 37 h 42"/>
                <a:gd name="T26" fmla="*/ 57 w 63"/>
                <a:gd name="T27" fmla="*/ 8 h 42"/>
                <a:gd name="T28" fmla="*/ 6 w 63"/>
                <a:gd name="T29"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42">
                  <a:moveTo>
                    <a:pt x="37" y="41"/>
                  </a:moveTo>
                  <a:cubicBezTo>
                    <a:pt x="26" y="42"/>
                    <a:pt x="17" y="39"/>
                    <a:pt x="11" y="33"/>
                  </a:cubicBezTo>
                  <a:cubicBezTo>
                    <a:pt x="0" y="21"/>
                    <a:pt x="2" y="2"/>
                    <a:pt x="2" y="1"/>
                  </a:cubicBezTo>
                  <a:cubicBezTo>
                    <a:pt x="2" y="1"/>
                    <a:pt x="3" y="0"/>
                    <a:pt x="4" y="0"/>
                  </a:cubicBezTo>
                  <a:cubicBezTo>
                    <a:pt x="4" y="0"/>
                    <a:pt x="5" y="0"/>
                    <a:pt x="6" y="0"/>
                  </a:cubicBezTo>
                  <a:cubicBezTo>
                    <a:pt x="25" y="16"/>
                    <a:pt x="58" y="3"/>
                    <a:pt x="58" y="3"/>
                  </a:cubicBezTo>
                  <a:cubicBezTo>
                    <a:pt x="59" y="3"/>
                    <a:pt x="60" y="3"/>
                    <a:pt x="60" y="3"/>
                  </a:cubicBezTo>
                  <a:cubicBezTo>
                    <a:pt x="61" y="4"/>
                    <a:pt x="61" y="4"/>
                    <a:pt x="61" y="5"/>
                  </a:cubicBezTo>
                  <a:cubicBezTo>
                    <a:pt x="61" y="5"/>
                    <a:pt x="63" y="35"/>
                    <a:pt x="41" y="40"/>
                  </a:cubicBezTo>
                  <a:cubicBezTo>
                    <a:pt x="40" y="41"/>
                    <a:pt x="39" y="41"/>
                    <a:pt x="37" y="41"/>
                  </a:cubicBezTo>
                  <a:close/>
                  <a:moveTo>
                    <a:pt x="6" y="5"/>
                  </a:moveTo>
                  <a:cubicBezTo>
                    <a:pt x="6" y="11"/>
                    <a:pt x="6" y="23"/>
                    <a:pt x="13" y="30"/>
                  </a:cubicBezTo>
                  <a:cubicBezTo>
                    <a:pt x="19" y="36"/>
                    <a:pt x="27" y="38"/>
                    <a:pt x="37" y="37"/>
                  </a:cubicBezTo>
                  <a:cubicBezTo>
                    <a:pt x="55" y="36"/>
                    <a:pt x="57" y="15"/>
                    <a:pt x="57" y="8"/>
                  </a:cubicBezTo>
                  <a:cubicBezTo>
                    <a:pt x="49" y="10"/>
                    <a:pt x="24" y="17"/>
                    <a:pt x="6" y="5"/>
                  </a:cubicBezTo>
                  <a:close/>
                </a:path>
              </a:pathLst>
            </a:custGeom>
            <a:solidFill>
              <a:srgbClr val="F05B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4" name="iṥļîḑè"/>
            <p:cNvSpPr/>
            <p:nvPr/>
          </p:nvSpPr>
          <p:spPr bwMode="auto">
            <a:xfrm>
              <a:off x="6931026" y="2595563"/>
              <a:ext cx="120650" cy="20638"/>
            </a:xfrm>
            <a:custGeom>
              <a:avLst/>
              <a:gdLst>
                <a:gd name="T0" fmla="*/ 42 w 42"/>
                <a:gd name="T1" fmla="*/ 7 h 7"/>
                <a:gd name="T2" fmla="*/ 41 w 42"/>
                <a:gd name="T3" fmla="*/ 6 h 7"/>
                <a:gd name="T4" fmla="*/ 39 w 42"/>
                <a:gd name="T5" fmla="*/ 5 h 7"/>
                <a:gd name="T6" fmla="*/ 37 w 42"/>
                <a:gd name="T7" fmla="*/ 3 h 7"/>
                <a:gd name="T8" fmla="*/ 33 w 42"/>
                <a:gd name="T9" fmla="*/ 2 h 7"/>
                <a:gd name="T10" fmla="*/ 30 w 42"/>
                <a:gd name="T11" fmla="*/ 1 h 7"/>
                <a:gd name="T12" fmla="*/ 26 w 42"/>
                <a:gd name="T13" fmla="*/ 0 h 7"/>
                <a:gd name="T14" fmla="*/ 21 w 42"/>
                <a:gd name="T15" fmla="*/ 0 h 7"/>
                <a:gd name="T16" fmla="*/ 17 w 42"/>
                <a:gd name="T17" fmla="*/ 0 h 7"/>
                <a:gd name="T18" fmla="*/ 13 w 42"/>
                <a:gd name="T19" fmla="*/ 1 h 7"/>
                <a:gd name="T20" fmla="*/ 9 w 42"/>
                <a:gd name="T21" fmla="*/ 2 h 7"/>
                <a:gd name="T22" fmla="*/ 6 w 42"/>
                <a:gd name="T23" fmla="*/ 4 h 7"/>
                <a:gd name="T24" fmla="*/ 4 w 42"/>
                <a:gd name="T25" fmla="*/ 5 h 7"/>
                <a:gd name="T26" fmla="*/ 2 w 42"/>
                <a:gd name="T27" fmla="*/ 6 h 7"/>
                <a:gd name="T28" fmla="*/ 0 w 42"/>
                <a:gd name="T29" fmla="*/ 7 h 7"/>
                <a:gd name="T30" fmla="*/ 2 w 42"/>
                <a:gd name="T31" fmla="*/ 7 h 7"/>
                <a:gd name="T32" fmla="*/ 4 w 42"/>
                <a:gd name="T33" fmla="*/ 7 h 7"/>
                <a:gd name="T34" fmla="*/ 7 w 42"/>
                <a:gd name="T35" fmla="*/ 6 h 7"/>
                <a:gd name="T36" fmla="*/ 10 w 42"/>
                <a:gd name="T37" fmla="*/ 6 h 7"/>
                <a:gd name="T38" fmla="*/ 14 w 42"/>
                <a:gd name="T39" fmla="*/ 5 h 7"/>
                <a:gd name="T40" fmla="*/ 18 w 42"/>
                <a:gd name="T41" fmla="*/ 5 h 7"/>
                <a:gd name="T42" fmla="*/ 21 w 42"/>
                <a:gd name="T43" fmla="*/ 5 h 7"/>
                <a:gd name="T44" fmla="*/ 23 w 42"/>
                <a:gd name="T45" fmla="*/ 5 h 7"/>
                <a:gd name="T46" fmla="*/ 25 w 42"/>
                <a:gd name="T47" fmla="*/ 5 h 7"/>
                <a:gd name="T48" fmla="*/ 27 w 42"/>
                <a:gd name="T49" fmla="*/ 5 h 7"/>
                <a:gd name="T50" fmla="*/ 29 w 42"/>
                <a:gd name="T51" fmla="*/ 5 h 7"/>
                <a:gd name="T52" fmla="*/ 32 w 42"/>
                <a:gd name="T53" fmla="*/ 5 h 7"/>
                <a:gd name="T54" fmla="*/ 34 w 42"/>
                <a:gd name="T55" fmla="*/ 6 h 7"/>
                <a:gd name="T56" fmla="*/ 36 w 42"/>
                <a:gd name="T57" fmla="*/ 6 h 7"/>
                <a:gd name="T58" fmla="*/ 38 w 42"/>
                <a:gd name="T59" fmla="*/ 6 h 7"/>
                <a:gd name="T60" fmla="*/ 40 w 42"/>
                <a:gd name="T61" fmla="*/ 7 h 7"/>
                <a:gd name="T62" fmla="*/ 42 w 42"/>
                <a:gd name="T63" fmla="*/ 7 h 7"/>
                <a:gd name="T64" fmla="*/ 42 w 42"/>
                <a:gd name="T6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7">
                  <a:moveTo>
                    <a:pt x="42" y="7"/>
                  </a:moveTo>
                  <a:cubicBezTo>
                    <a:pt x="42" y="7"/>
                    <a:pt x="42" y="7"/>
                    <a:pt x="41" y="6"/>
                  </a:cubicBezTo>
                  <a:cubicBezTo>
                    <a:pt x="40" y="6"/>
                    <a:pt x="40" y="5"/>
                    <a:pt x="39" y="5"/>
                  </a:cubicBezTo>
                  <a:cubicBezTo>
                    <a:pt x="38" y="4"/>
                    <a:pt x="37" y="4"/>
                    <a:pt x="37" y="3"/>
                  </a:cubicBezTo>
                  <a:cubicBezTo>
                    <a:pt x="36" y="3"/>
                    <a:pt x="35" y="2"/>
                    <a:pt x="33" y="2"/>
                  </a:cubicBezTo>
                  <a:cubicBezTo>
                    <a:pt x="32" y="2"/>
                    <a:pt x="31" y="1"/>
                    <a:pt x="30" y="1"/>
                  </a:cubicBezTo>
                  <a:cubicBezTo>
                    <a:pt x="28" y="1"/>
                    <a:pt x="27" y="0"/>
                    <a:pt x="26" y="0"/>
                  </a:cubicBezTo>
                  <a:cubicBezTo>
                    <a:pt x="24" y="0"/>
                    <a:pt x="23" y="0"/>
                    <a:pt x="21" y="0"/>
                  </a:cubicBezTo>
                  <a:cubicBezTo>
                    <a:pt x="20" y="0"/>
                    <a:pt x="19" y="0"/>
                    <a:pt x="17" y="0"/>
                  </a:cubicBezTo>
                  <a:cubicBezTo>
                    <a:pt x="16" y="1"/>
                    <a:pt x="14" y="1"/>
                    <a:pt x="13" y="1"/>
                  </a:cubicBezTo>
                  <a:cubicBezTo>
                    <a:pt x="12" y="1"/>
                    <a:pt x="11" y="2"/>
                    <a:pt x="9" y="2"/>
                  </a:cubicBezTo>
                  <a:cubicBezTo>
                    <a:pt x="8" y="3"/>
                    <a:pt x="7" y="3"/>
                    <a:pt x="6" y="4"/>
                  </a:cubicBezTo>
                  <a:cubicBezTo>
                    <a:pt x="5" y="4"/>
                    <a:pt x="4" y="4"/>
                    <a:pt x="4" y="5"/>
                  </a:cubicBezTo>
                  <a:cubicBezTo>
                    <a:pt x="3" y="5"/>
                    <a:pt x="2" y="6"/>
                    <a:pt x="2" y="6"/>
                  </a:cubicBezTo>
                  <a:cubicBezTo>
                    <a:pt x="1" y="7"/>
                    <a:pt x="0" y="7"/>
                    <a:pt x="0" y="7"/>
                  </a:cubicBezTo>
                  <a:cubicBezTo>
                    <a:pt x="0" y="7"/>
                    <a:pt x="1" y="7"/>
                    <a:pt x="2" y="7"/>
                  </a:cubicBezTo>
                  <a:cubicBezTo>
                    <a:pt x="3" y="7"/>
                    <a:pt x="4" y="7"/>
                    <a:pt x="4" y="7"/>
                  </a:cubicBezTo>
                  <a:cubicBezTo>
                    <a:pt x="5" y="6"/>
                    <a:pt x="6" y="6"/>
                    <a:pt x="7" y="6"/>
                  </a:cubicBezTo>
                  <a:cubicBezTo>
                    <a:pt x="8" y="6"/>
                    <a:pt x="9" y="6"/>
                    <a:pt x="10" y="6"/>
                  </a:cubicBezTo>
                  <a:cubicBezTo>
                    <a:pt x="11" y="6"/>
                    <a:pt x="13" y="5"/>
                    <a:pt x="14" y="5"/>
                  </a:cubicBezTo>
                  <a:cubicBezTo>
                    <a:pt x="15" y="5"/>
                    <a:pt x="16" y="5"/>
                    <a:pt x="18" y="5"/>
                  </a:cubicBezTo>
                  <a:cubicBezTo>
                    <a:pt x="19" y="5"/>
                    <a:pt x="20" y="5"/>
                    <a:pt x="21" y="5"/>
                  </a:cubicBezTo>
                  <a:cubicBezTo>
                    <a:pt x="22" y="5"/>
                    <a:pt x="23" y="5"/>
                    <a:pt x="23" y="5"/>
                  </a:cubicBezTo>
                  <a:cubicBezTo>
                    <a:pt x="24" y="5"/>
                    <a:pt x="25" y="5"/>
                    <a:pt x="25" y="5"/>
                  </a:cubicBezTo>
                  <a:cubicBezTo>
                    <a:pt x="26" y="5"/>
                    <a:pt x="27" y="5"/>
                    <a:pt x="27" y="5"/>
                  </a:cubicBezTo>
                  <a:cubicBezTo>
                    <a:pt x="28" y="5"/>
                    <a:pt x="28" y="5"/>
                    <a:pt x="29" y="5"/>
                  </a:cubicBezTo>
                  <a:cubicBezTo>
                    <a:pt x="30" y="5"/>
                    <a:pt x="31" y="5"/>
                    <a:pt x="32" y="5"/>
                  </a:cubicBezTo>
                  <a:cubicBezTo>
                    <a:pt x="33" y="5"/>
                    <a:pt x="34" y="6"/>
                    <a:pt x="34" y="6"/>
                  </a:cubicBezTo>
                  <a:cubicBezTo>
                    <a:pt x="35" y="6"/>
                    <a:pt x="35" y="6"/>
                    <a:pt x="36" y="6"/>
                  </a:cubicBezTo>
                  <a:cubicBezTo>
                    <a:pt x="37" y="6"/>
                    <a:pt x="38" y="6"/>
                    <a:pt x="38" y="6"/>
                  </a:cubicBezTo>
                  <a:cubicBezTo>
                    <a:pt x="39" y="6"/>
                    <a:pt x="40" y="7"/>
                    <a:pt x="40" y="7"/>
                  </a:cubicBezTo>
                  <a:cubicBezTo>
                    <a:pt x="41" y="7"/>
                    <a:pt x="41" y="7"/>
                    <a:pt x="42" y="7"/>
                  </a:cubicBezTo>
                  <a:cubicBezTo>
                    <a:pt x="42" y="7"/>
                    <a:pt x="42" y="7"/>
                    <a:pt x="42" y="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5" name="ïSlïḓè"/>
            <p:cNvSpPr/>
            <p:nvPr/>
          </p:nvSpPr>
          <p:spPr bwMode="auto">
            <a:xfrm>
              <a:off x="6697663" y="2617788"/>
              <a:ext cx="120650" cy="26988"/>
            </a:xfrm>
            <a:custGeom>
              <a:avLst/>
              <a:gdLst>
                <a:gd name="T0" fmla="*/ 0 w 42"/>
                <a:gd name="T1" fmla="*/ 9 h 9"/>
                <a:gd name="T2" fmla="*/ 2 w 42"/>
                <a:gd name="T3" fmla="*/ 8 h 9"/>
                <a:gd name="T4" fmla="*/ 3 w 42"/>
                <a:gd name="T5" fmla="*/ 6 h 9"/>
                <a:gd name="T6" fmla="*/ 6 w 42"/>
                <a:gd name="T7" fmla="*/ 5 h 9"/>
                <a:gd name="T8" fmla="*/ 9 w 42"/>
                <a:gd name="T9" fmla="*/ 3 h 9"/>
                <a:gd name="T10" fmla="*/ 12 w 42"/>
                <a:gd name="T11" fmla="*/ 2 h 9"/>
                <a:gd name="T12" fmla="*/ 16 w 42"/>
                <a:gd name="T13" fmla="*/ 1 h 9"/>
                <a:gd name="T14" fmla="*/ 21 w 42"/>
                <a:gd name="T15" fmla="*/ 0 h 9"/>
                <a:gd name="T16" fmla="*/ 25 w 42"/>
                <a:gd name="T17" fmla="*/ 0 h 9"/>
                <a:gd name="T18" fmla="*/ 29 w 42"/>
                <a:gd name="T19" fmla="*/ 1 h 9"/>
                <a:gd name="T20" fmla="*/ 33 w 42"/>
                <a:gd name="T21" fmla="*/ 1 h 9"/>
                <a:gd name="T22" fmla="*/ 36 w 42"/>
                <a:gd name="T23" fmla="*/ 3 h 9"/>
                <a:gd name="T24" fmla="*/ 39 w 42"/>
                <a:gd name="T25" fmla="*/ 4 h 9"/>
                <a:gd name="T26" fmla="*/ 41 w 42"/>
                <a:gd name="T27" fmla="*/ 5 h 9"/>
                <a:gd name="T28" fmla="*/ 42 w 42"/>
                <a:gd name="T29" fmla="*/ 6 h 9"/>
                <a:gd name="T30" fmla="*/ 40 w 42"/>
                <a:gd name="T31" fmla="*/ 6 h 9"/>
                <a:gd name="T32" fmla="*/ 38 w 42"/>
                <a:gd name="T33" fmla="*/ 5 h 9"/>
                <a:gd name="T34" fmla="*/ 35 w 42"/>
                <a:gd name="T35" fmla="*/ 5 h 9"/>
                <a:gd name="T36" fmla="*/ 32 w 42"/>
                <a:gd name="T37" fmla="*/ 5 h 9"/>
                <a:gd name="T38" fmla="*/ 29 w 42"/>
                <a:gd name="T39" fmla="*/ 5 h 9"/>
                <a:gd name="T40" fmla="*/ 25 w 42"/>
                <a:gd name="T41" fmla="*/ 5 h 9"/>
                <a:gd name="T42" fmla="*/ 21 w 42"/>
                <a:gd name="T43" fmla="*/ 5 h 9"/>
                <a:gd name="T44" fmla="*/ 19 w 42"/>
                <a:gd name="T45" fmla="*/ 5 h 9"/>
                <a:gd name="T46" fmla="*/ 17 w 42"/>
                <a:gd name="T47" fmla="*/ 5 h 9"/>
                <a:gd name="T48" fmla="*/ 15 w 42"/>
                <a:gd name="T49" fmla="*/ 6 h 9"/>
                <a:gd name="T50" fmla="*/ 13 w 42"/>
                <a:gd name="T51" fmla="*/ 6 h 9"/>
                <a:gd name="T52" fmla="*/ 10 w 42"/>
                <a:gd name="T53" fmla="*/ 7 h 9"/>
                <a:gd name="T54" fmla="*/ 8 w 42"/>
                <a:gd name="T55" fmla="*/ 7 h 9"/>
                <a:gd name="T56" fmla="*/ 7 w 42"/>
                <a:gd name="T57" fmla="*/ 7 h 9"/>
                <a:gd name="T58" fmla="*/ 4 w 42"/>
                <a:gd name="T59" fmla="*/ 8 h 9"/>
                <a:gd name="T60" fmla="*/ 2 w 42"/>
                <a:gd name="T61" fmla="*/ 9 h 9"/>
                <a:gd name="T62" fmla="*/ 1 w 42"/>
                <a:gd name="T63" fmla="*/ 9 h 9"/>
                <a:gd name="T64" fmla="*/ 0 w 42"/>
                <a:gd name="T6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9">
                  <a:moveTo>
                    <a:pt x="0" y="9"/>
                  </a:moveTo>
                  <a:cubicBezTo>
                    <a:pt x="0" y="9"/>
                    <a:pt x="1" y="9"/>
                    <a:pt x="2" y="8"/>
                  </a:cubicBezTo>
                  <a:cubicBezTo>
                    <a:pt x="2" y="7"/>
                    <a:pt x="3" y="7"/>
                    <a:pt x="3" y="6"/>
                  </a:cubicBezTo>
                  <a:cubicBezTo>
                    <a:pt x="4" y="6"/>
                    <a:pt x="5" y="5"/>
                    <a:pt x="6" y="5"/>
                  </a:cubicBezTo>
                  <a:cubicBezTo>
                    <a:pt x="7" y="4"/>
                    <a:pt x="8" y="4"/>
                    <a:pt x="9" y="3"/>
                  </a:cubicBezTo>
                  <a:cubicBezTo>
                    <a:pt x="10" y="3"/>
                    <a:pt x="11" y="2"/>
                    <a:pt x="12" y="2"/>
                  </a:cubicBezTo>
                  <a:cubicBezTo>
                    <a:pt x="14" y="1"/>
                    <a:pt x="15" y="1"/>
                    <a:pt x="16" y="1"/>
                  </a:cubicBezTo>
                  <a:cubicBezTo>
                    <a:pt x="18" y="1"/>
                    <a:pt x="19" y="0"/>
                    <a:pt x="21" y="0"/>
                  </a:cubicBezTo>
                  <a:cubicBezTo>
                    <a:pt x="22" y="0"/>
                    <a:pt x="23" y="0"/>
                    <a:pt x="25" y="0"/>
                  </a:cubicBezTo>
                  <a:cubicBezTo>
                    <a:pt x="26" y="0"/>
                    <a:pt x="28" y="1"/>
                    <a:pt x="29" y="1"/>
                  </a:cubicBezTo>
                  <a:cubicBezTo>
                    <a:pt x="30" y="1"/>
                    <a:pt x="32" y="1"/>
                    <a:pt x="33" y="1"/>
                  </a:cubicBezTo>
                  <a:cubicBezTo>
                    <a:pt x="34" y="2"/>
                    <a:pt x="35" y="2"/>
                    <a:pt x="36" y="3"/>
                  </a:cubicBezTo>
                  <a:cubicBezTo>
                    <a:pt x="37" y="3"/>
                    <a:pt x="38" y="3"/>
                    <a:pt x="39" y="4"/>
                  </a:cubicBezTo>
                  <a:cubicBezTo>
                    <a:pt x="39" y="4"/>
                    <a:pt x="40" y="4"/>
                    <a:pt x="41" y="5"/>
                  </a:cubicBezTo>
                  <a:cubicBezTo>
                    <a:pt x="42" y="5"/>
                    <a:pt x="42" y="6"/>
                    <a:pt x="42" y="6"/>
                  </a:cubicBezTo>
                  <a:cubicBezTo>
                    <a:pt x="42" y="6"/>
                    <a:pt x="42" y="6"/>
                    <a:pt x="40" y="6"/>
                  </a:cubicBezTo>
                  <a:cubicBezTo>
                    <a:pt x="40" y="6"/>
                    <a:pt x="39" y="5"/>
                    <a:pt x="38" y="5"/>
                  </a:cubicBezTo>
                  <a:cubicBezTo>
                    <a:pt x="37" y="5"/>
                    <a:pt x="36" y="5"/>
                    <a:pt x="35" y="5"/>
                  </a:cubicBezTo>
                  <a:cubicBezTo>
                    <a:pt x="34" y="5"/>
                    <a:pt x="33" y="5"/>
                    <a:pt x="32" y="5"/>
                  </a:cubicBezTo>
                  <a:cubicBezTo>
                    <a:pt x="31" y="5"/>
                    <a:pt x="30" y="5"/>
                    <a:pt x="29" y="5"/>
                  </a:cubicBezTo>
                  <a:cubicBezTo>
                    <a:pt x="27" y="5"/>
                    <a:pt x="26" y="5"/>
                    <a:pt x="25" y="5"/>
                  </a:cubicBezTo>
                  <a:cubicBezTo>
                    <a:pt x="24" y="5"/>
                    <a:pt x="22" y="5"/>
                    <a:pt x="21" y="5"/>
                  </a:cubicBezTo>
                  <a:cubicBezTo>
                    <a:pt x="20" y="5"/>
                    <a:pt x="20" y="5"/>
                    <a:pt x="19" y="5"/>
                  </a:cubicBezTo>
                  <a:cubicBezTo>
                    <a:pt x="18" y="5"/>
                    <a:pt x="18" y="5"/>
                    <a:pt x="17" y="5"/>
                  </a:cubicBezTo>
                  <a:cubicBezTo>
                    <a:pt x="17" y="6"/>
                    <a:pt x="16" y="6"/>
                    <a:pt x="15" y="6"/>
                  </a:cubicBezTo>
                  <a:cubicBezTo>
                    <a:pt x="15" y="6"/>
                    <a:pt x="14" y="6"/>
                    <a:pt x="13" y="6"/>
                  </a:cubicBezTo>
                  <a:cubicBezTo>
                    <a:pt x="12" y="6"/>
                    <a:pt x="11" y="6"/>
                    <a:pt x="10" y="7"/>
                  </a:cubicBezTo>
                  <a:cubicBezTo>
                    <a:pt x="9" y="7"/>
                    <a:pt x="9" y="7"/>
                    <a:pt x="8" y="7"/>
                  </a:cubicBezTo>
                  <a:cubicBezTo>
                    <a:pt x="8" y="7"/>
                    <a:pt x="7" y="7"/>
                    <a:pt x="7" y="7"/>
                  </a:cubicBezTo>
                  <a:cubicBezTo>
                    <a:pt x="6" y="8"/>
                    <a:pt x="5" y="8"/>
                    <a:pt x="4" y="8"/>
                  </a:cubicBezTo>
                  <a:cubicBezTo>
                    <a:pt x="3" y="8"/>
                    <a:pt x="3" y="8"/>
                    <a:pt x="2" y="9"/>
                  </a:cubicBezTo>
                  <a:cubicBezTo>
                    <a:pt x="2" y="9"/>
                    <a:pt x="1" y="9"/>
                    <a:pt x="1" y="9"/>
                  </a:cubicBezTo>
                  <a:cubicBezTo>
                    <a:pt x="1" y="9"/>
                    <a:pt x="0" y="9"/>
                    <a:pt x="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6" name="iṥļiḍé"/>
            <p:cNvSpPr/>
            <p:nvPr/>
          </p:nvSpPr>
          <p:spPr bwMode="auto">
            <a:xfrm>
              <a:off x="6562726" y="2644776"/>
              <a:ext cx="22225" cy="77788"/>
            </a:xfrm>
            <a:custGeom>
              <a:avLst/>
              <a:gdLst>
                <a:gd name="T0" fmla="*/ 8 w 8"/>
                <a:gd name="T1" fmla="*/ 27 h 27"/>
                <a:gd name="T2" fmla="*/ 0 w 8"/>
                <a:gd name="T3" fmla="*/ 0 h 27"/>
                <a:gd name="T4" fmla="*/ 8 w 8"/>
                <a:gd name="T5" fmla="*/ 27 h 27"/>
              </a:gdLst>
              <a:ahLst/>
              <a:cxnLst>
                <a:cxn ang="0">
                  <a:pos x="T0" y="T1"/>
                </a:cxn>
                <a:cxn ang="0">
                  <a:pos x="T2" y="T3"/>
                </a:cxn>
                <a:cxn ang="0">
                  <a:pos x="T4" y="T5"/>
                </a:cxn>
              </a:cxnLst>
              <a:rect l="0" t="0" r="r" b="b"/>
              <a:pathLst>
                <a:path w="8" h="27">
                  <a:moveTo>
                    <a:pt x="8" y="27"/>
                  </a:moveTo>
                  <a:cubicBezTo>
                    <a:pt x="8" y="27"/>
                    <a:pt x="4" y="15"/>
                    <a:pt x="0" y="0"/>
                  </a:cubicBezTo>
                  <a:cubicBezTo>
                    <a:pt x="4" y="16"/>
                    <a:pt x="8" y="27"/>
                    <a:pt x="8" y="27"/>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7" name="ïş1ïḋê"/>
            <p:cNvSpPr/>
            <p:nvPr/>
          </p:nvSpPr>
          <p:spPr bwMode="auto">
            <a:xfrm>
              <a:off x="6415088" y="2238376"/>
              <a:ext cx="798513" cy="601663"/>
            </a:xfrm>
            <a:custGeom>
              <a:avLst/>
              <a:gdLst>
                <a:gd name="T0" fmla="*/ 71 w 277"/>
                <a:gd name="T1" fmla="*/ 209 h 209"/>
                <a:gd name="T2" fmla="*/ 48 w 277"/>
                <a:gd name="T3" fmla="*/ 162 h 209"/>
                <a:gd name="T4" fmla="*/ 56 w 277"/>
                <a:gd name="T5" fmla="*/ 83 h 209"/>
                <a:gd name="T6" fmla="*/ 160 w 277"/>
                <a:gd name="T7" fmla="*/ 8 h 209"/>
                <a:gd name="T8" fmla="*/ 225 w 277"/>
                <a:gd name="T9" fmla="*/ 92 h 209"/>
                <a:gd name="T10" fmla="*/ 162 w 277"/>
                <a:gd name="T11" fmla="*/ 92 h 209"/>
                <a:gd name="T12" fmla="*/ 181 w 277"/>
                <a:gd name="T13" fmla="*/ 98 h 209"/>
                <a:gd name="T14" fmla="*/ 145 w 277"/>
                <a:gd name="T15" fmla="*/ 124 h 209"/>
                <a:gd name="T16" fmla="*/ 79 w 277"/>
                <a:gd name="T17" fmla="*/ 125 h 209"/>
                <a:gd name="T18" fmla="*/ 81 w 277"/>
                <a:gd name="T19" fmla="*/ 156 h 209"/>
                <a:gd name="T20" fmla="*/ 70 w 277"/>
                <a:gd name="T21" fmla="*/ 193 h 209"/>
                <a:gd name="T22" fmla="*/ 67 w 277"/>
                <a:gd name="T23" fmla="*/ 20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7" h="209">
                  <a:moveTo>
                    <a:pt x="71" y="209"/>
                  </a:moveTo>
                  <a:cubicBezTo>
                    <a:pt x="71" y="209"/>
                    <a:pt x="63" y="189"/>
                    <a:pt x="48" y="162"/>
                  </a:cubicBezTo>
                  <a:cubicBezTo>
                    <a:pt x="0" y="76"/>
                    <a:pt x="56" y="83"/>
                    <a:pt x="56" y="83"/>
                  </a:cubicBezTo>
                  <a:cubicBezTo>
                    <a:pt x="56" y="83"/>
                    <a:pt x="72" y="16"/>
                    <a:pt x="160" y="8"/>
                  </a:cubicBezTo>
                  <a:cubicBezTo>
                    <a:pt x="248" y="0"/>
                    <a:pt x="277" y="70"/>
                    <a:pt x="225" y="92"/>
                  </a:cubicBezTo>
                  <a:cubicBezTo>
                    <a:pt x="199" y="104"/>
                    <a:pt x="162" y="92"/>
                    <a:pt x="162" y="92"/>
                  </a:cubicBezTo>
                  <a:cubicBezTo>
                    <a:pt x="162" y="92"/>
                    <a:pt x="167" y="90"/>
                    <a:pt x="181" y="98"/>
                  </a:cubicBezTo>
                  <a:cubicBezTo>
                    <a:pt x="196" y="106"/>
                    <a:pt x="185" y="114"/>
                    <a:pt x="145" y="124"/>
                  </a:cubicBezTo>
                  <a:cubicBezTo>
                    <a:pt x="106" y="134"/>
                    <a:pt x="79" y="125"/>
                    <a:pt x="79" y="125"/>
                  </a:cubicBezTo>
                  <a:cubicBezTo>
                    <a:pt x="79" y="125"/>
                    <a:pt x="83" y="137"/>
                    <a:pt x="81" y="156"/>
                  </a:cubicBezTo>
                  <a:cubicBezTo>
                    <a:pt x="80" y="169"/>
                    <a:pt x="74" y="185"/>
                    <a:pt x="70" y="193"/>
                  </a:cubicBezTo>
                  <a:cubicBezTo>
                    <a:pt x="68" y="197"/>
                    <a:pt x="67" y="200"/>
                    <a:pt x="67" y="200"/>
                  </a:cubicBezTo>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8" name="i$liďé"/>
            <p:cNvSpPr/>
            <p:nvPr/>
          </p:nvSpPr>
          <p:spPr bwMode="auto">
            <a:xfrm>
              <a:off x="6605588" y="2727326"/>
              <a:ext cx="552450" cy="346075"/>
            </a:xfrm>
            <a:custGeom>
              <a:avLst/>
              <a:gdLst>
                <a:gd name="T0" fmla="*/ 0 w 192"/>
                <a:gd name="T1" fmla="*/ 22 h 120"/>
                <a:gd name="T2" fmla="*/ 49 w 192"/>
                <a:gd name="T3" fmla="*/ 82 h 120"/>
                <a:gd name="T4" fmla="*/ 112 w 192"/>
                <a:gd name="T5" fmla="*/ 90 h 120"/>
                <a:gd name="T6" fmla="*/ 167 w 192"/>
                <a:gd name="T7" fmla="*/ 61 h 120"/>
                <a:gd name="T8" fmla="*/ 191 w 192"/>
                <a:gd name="T9" fmla="*/ 0 h 120"/>
                <a:gd name="T10" fmla="*/ 184 w 192"/>
                <a:gd name="T11" fmla="*/ 72 h 120"/>
                <a:gd name="T12" fmla="*/ 109 w 192"/>
                <a:gd name="T13" fmla="*/ 112 h 120"/>
                <a:gd name="T14" fmla="*/ 30 w 192"/>
                <a:gd name="T15" fmla="*/ 93 h 120"/>
                <a:gd name="T16" fmla="*/ 0 w 192"/>
                <a:gd name="T17" fmla="*/ 2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20">
                  <a:moveTo>
                    <a:pt x="0" y="22"/>
                  </a:moveTo>
                  <a:cubicBezTo>
                    <a:pt x="0" y="22"/>
                    <a:pt x="25" y="68"/>
                    <a:pt x="49" y="82"/>
                  </a:cubicBezTo>
                  <a:cubicBezTo>
                    <a:pt x="70" y="94"/>
                    <a:pt x="94" y="95"/>
                    <a:pt x="112" y="90"/>
                  </a:cubicBezTo>
                  <a:cubicBezTo>
                    <a:pt x="131" y="86"/>
                    <a:pt x="149" y="80"/>
                    <a:pt x="167" y="61"/>
                  </a:cubicBezTo>
                  <a:cubicBezTo>
                    <a:pt x="181" y="47"/>
                    <a:pt x="191" y="0"/>
                    <a:pt x="191" y="0"/>
                  </a:cubicBezTo>
                  <a:cubicBezTo>
                    <a:pt x="191" y="0"/>
                    <a:pt x="192" y="56"/>
                    <a:pt x="184" y="72"/>
                  </a:cubicBezTo>
                  <a:cubicBezTo>
                    <a:pt x="176" y="88"/>
                    <a:pt x="164" y="105"/>
                    <a:pt x="109" y="112"/>
                  </a:cubicBezTo>
                  <a:cubicBezTo>
                    <a:pt x="53" y="120"/>
                    <a:pt x="39" y="106"/>
                    <a:pt x="30" y="93"/>
                  </a:cubicBezTo>
                  <a:cubicBezTo>
                    <a:pt x="22" y="80"/>
                    <a:pt x="0" y="22"/>
                    <a:pt x="0" y="22"/>
                  </a:cubicBez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9" name="íŝlídê"/>
            <p:cNvSpPr/>
            <p:nvPr/>
          </p:nvSpPr>
          <p:spPr bwMode="auto">
            <a:xfrm>
              <a:off x="6881813" y="2800351"/>
              <a:ext cx="155575" cy="177800"/>
            </a:xfrm>
            <a:custGeom>
              <a:avLst/>
              <a:gdLst>
                <a:gd name="T0" fmla="*/ 17 w 54"/>
                <a:gd name="T1" fmla="*/ 6 h 62"/>
                <a:gd name="T2" fmla="*/ 38 w 54"/>
                <a:gd name="T3" fmla="*/ 2 h 62"/>
                <a:gd name="T4" fmla="*/ 53 w 54"/>
                <a:gd name="T5" fmla="*/ 12 h 62"/>
                <a:gd name="T6" fmla="*/ 46 w 54"/>
                <a:gd name="T7" fmla="*/ 59 h 62"/>
                <a:gd name="T8" fmla="*/ 29 w 54"/>
                <a:gd name="T9" fmla="*/ 62 h 62"/>
                <a:gd name="T10" fmla="*/ 41 w 54"/>
                <a:gd name="T11" fmla="*/ 15 h 62"/>
                <a:gd name="T12" fmla="*/ 12 w 54"/>
                <a:gd name="T13" fmla="*/ 16 h 62"/>
                <a:gd name="T14" fmla="*/ 0 w 54"/>
                <a:gd name="T15" fmla="*/ 16 h 62"/>
                <a:gd name="T16" fmla="*/ 5 w 54"/>
                <a:gd name="T17" fmla="*/ 7 h 62"/>
                <a:gd name="T18" fmla="*/ 17 w 54"/>
                <a:gd name="T19"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62">
                  <a:moveTo>
                    <a:pt x="17" y="6"/>
                  </a:moveTo>
                  <a:cubicBezTo>
                    <a:pt x="17" y="6"/>
                    <a:pt x="30" y="3"/>
                    <a:pt x="38" y="2"/>
                  </a:cubicBezTo>
                  <a:cubicBezTo>
                    <a:pt x="47" y="0"/>
                    <a:pt x="53" y="4"/>
                    <a:pt x="53" y="12"/>
                  </a:cubicBezTo>
                  <a:cubicBezTo>
                    <a:pt x="54" y="20"/>
                    <a:pt x="46" y="59"/>
                    <a:pt x="46" y="59"/>
                  </a:cubicBezTo>
                  <a:cubicBezTo>
                    <a:pt x="29" y="62"/>
                    <a:pt x="29" y="62"/>
                    <a:pt x="29" y="62"/>
                  </a:cubicBezTo>
                  <a:cubicBezTo>
                    <a:pt x="29" y="62"/>
                    <a:pt x="44" y="22"/>
                    <a:pt x="41" y="15"/>
                  </a:cubicBezTo>
                  <a:cubicBezTo>
                    <a:pt x="38" y="8"/>
                    <a:pt x="19" y="16"/>
                    <a:pt x="12" y="16"/>
                  </a:cubicBezTo>
                  <a:cubicBezTo>
                    <a:pt x="0" y="16"/>
                    <a:pt x="0" y="16"/>
                    <a:pt x="0" y="16"/>
                  </a:cubicBezTo>
                  <a:cubicBezTo>
                    <a:pt x="5" y="7"/>
                    <a:pt x="5" y="7"/>
                    <a:pt x="5" y="7"/>
                  </a:cubicBezTo>
                  <a:lnTo>
                    <a:pt x="17" y="6"/>
                  </a:ln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0" name="isḷiďe"/>
            <p:cNvSpPr/>
            <p:nvPr/>
          </p:nvSpPr>
          <p:spPr bwMode="auto">
            <a:xfrm>
              <a:off x="6754813" y="2790826"/>
              <a:ext cx="161925" cy="201613"/>
            </a:xfrm>
            <a:custGeom>
              <a:avLst/>
              <a:gdLst>
                <a:gd name="T0" fmla="*/ 40 w 56"/>
                <a:gd name="T1" fmla="*/ 8 h 70"/>
                <a:gd name="T2" fmla="*/ 19 w 56"/>
                <a:gd name="T3" fmla="*/ 2 h 70"/>
                <a:gd name="T4" fmla="*/ 3 w 56"/>
                <a:gd name="T5" fmla="*/ 11 h 70"/>
                <a:gd name="T6" fmla="*/ 0 w 56"/>
                <a:gd name="T7" fmla="*/ 64 h 70"/>
                <a:gd name="T8" fmla="*/ 13 w 56"/>
                <a:gd name="T9" fmla="*/ 70 h 70"/>
                <a:gd name="T10" fmla="*/ 15 w 56"/>
                <a:gd name="T11" fmla="*/ 15 h 70"/>
                <a:gd name="T12" fmla="*/ 44 w 56"/>
                <a:gd name="T13" fmla="*/ 19 h 70"/>
                <a:gd name="T14" fmla="*/ 51 w 56"/>
                <a:gd name="T15" fmla="*/ 19 h 70"/>
                <a:gd name="T16" fmla="*/ 51 w 56"/>
                <a:gd name="T17" fmla="*/ 10 h 70"/>
                <a:gd name="T18" fmla="*/ 40 w 56"/>
                <a:gd name="T19" fmla="*/ 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70">
                  <a:moveTo>
                    <a:pt x="40" y="8"/>
                  </a:moveTo>
                  <a:cubicBezTo>
                    <a:pt x="40" y="8"/>
                    <a:pt x="27" y="5"/>
                    <a:pt x="19" y="2"/>
                  </a:cubicBezTo>
                  <a:cubicBezTo>
                    <a:pt x="11" y="0"/>
                    <a:pt x="5" y="3"/>
                    <a:pt x="3" y="11"/>
                  </a:cubicBezTo>
                  <a:cubicBezTo>
                    <a:pt x="2" y="19"/>
                    <a:pt x="0" y="64"/>
                    <a:pt x="0" y="64"/>
                  </a:cubicBezTo>
                  <a:cubicBezTo>
                    <a:pt x="13" y="70"/>
                    <a:pt x="13" y="70"/>
                    <a:pt x="13" y="70"/>
                  </a:cubicBezTo>
                  <a:cubicBezTo>
                    <a:pt x="13" y="70"/>
                    <a:pt x="11" y="22"/>
                    <a:pt x="15" y="15"/>
                  </a:cubicBezTo>
                  <a:cubicBezTo>
                    <a:pt x="19" y="8"/>
                    <a:pt x="38" y="19"/>
                    <a:pt x="44" y="19"/>
                  </a:cubicBezTo>
                  <a:cubicBezTo>
                    <a:pt x="56" y="19"/>
                    <a:pt x="51" y="19"/>
                    <a:pt x="51" y="19"/>
                  </a:cubicBezTo>
                  <a:cubicBezTo>
                    <a:pt x="51" y="10"/>
                    <a:pt x="51" y="10"/>
                    <a:pt x="51" y="10"/>
                  </a:cubicBezTo>
                  <a:lnTo>
                    <a:pt x="40" y="8"/>
                  </a:ln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1" name="îṥlíḍe"/>
            <p:cNvSpPr/>
            <p:nvPr/>
          </p:nvSpPr>
          <p:spPr bwMode="auto">
            <a:xfrm>
              <a:off x="6988176" y="28225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2" name="ïş1îḍê"/>
            <p:cNvSpPr/>
            <p:nvPr/>
          </p:nvSpPr>
          <p:spPr bwMode="auto">
            <a:xfrm>
              <a:off x="6988176" y="28225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3" name="ïslîḍè"/>
            <p:cNvSpPr/>
            <p:nvPr/>
          </p:nvSpPr>
          <p:spPr bwMode="auto">
            <a:xfrm>
              <a:off x="6446838" y="2141538"/>
              <a:ext cx="722313" cy="442913"/>
            </a:xfrm>
            <a:custGeom>
              <a:avLst/>
              <a:gdLst>
                <a:gd name="T0" fmla="*/ 11 w 251"/>
                <a:gd name="T1" fmla="*/ 154 h 154"/>
                <a:gd name="T2" fmla="*/ 251 w 251"/>
                <a:gd name="T3" fmla="*/ 102 h 154"/>
                <a:gd name="T4" fmla="*/ 250 w 251"/>
                <a:gd name="T5" fmla="*/ 97 h 154"/>
                <a:gd name="T6" fmla="*/ 199 w 251"/>
                <a:gd name="T7" fmla="*/ 21 h 154"/>
                <a:gd name="T8" fmla="*/ 129 w 251"/>
                <a:gd name="T9" fmla="*/ 0 h 154"/>
                <a:gd name="T10" fmla="*/ 109 w 251"/>
                <a:gd name="T11" fmla="*/ 2 h 154"/>
                <a:gd name="T12" fmla="*/ 89 w 251"/>
                <a:gd name="T13" fmla="*/ 8 h 154"/>
                <a:gd name="T14" fmla="*/ 9 w 251"/>
                <a:gd name="T15" fmla="*/ 142 h 154"/>
                <a:gd name="T16" fmla="*/ 11 w 251"/>
                <a:gd name="T1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154">
                  <a:moveTo>
                    <a:pt x="11" y="154"/>
                  </a:moveTo>
                  <a:cubicBezTo>
                    <a:pt x="251" y="102"/>
                    <a:pt x="251" y="102"/>
                    <a:pt x="251" y="102"/>
                  </a:cubicBezTo>
                  <a:cubicBezTo>
                    <a:pt x="250" y="97"/>
                    <a:pt x="250" y="97"/>
                    <a:pt x="250" y="97"/>
                  </a:cubicBezTo>
                  <a:cubicBezTo>
                    <a:pt x="243" y="65"/>
                    <a:pt x="224" y="38"/>
                    <a:pt x="199" y="21"/>
                  </a:cubicBezTo>
                  <a:cubicBezTo>
                    <a:pt x="179" y="8"/>
                    <a:pt x="154" y="0"/>
                    <a:pt x="129" y="0"/>
                  </a:cubicBezTo>
                  <a:cubicBezTo>
                    <a:pt x="122" y="0"/>
                    <a:pt x="116" y="1"/>
                    <a:pt x="109" y="2"/>
                  </a:cubicBezTo>
                  <a:cubicBezTo>
                    <a:pt x="102" y="3"/>
                    <a:pt x="95" y="5"/>
                    <a:pt x="89" y="8"/>
                  </a:cubicBezTo>
                  <a:cubicBezTo>
                    <a:pt x="35" y="27"/>
                    <a:pt x="0" y="83"/>
                    <a:pt x="9" y="142"/>
                  </a:cubicBezTo>
                  <a:lnTo>
                    <a:pt x="11" y="154"/>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4" name="ïṧ1îḑe"/>
            <p:cNvSpPr/>
            <p:nvPr/>
          </p:nvSpPr>
          <p:spPr bwMode="auto">
            <a:xfrm>
              <a:off x="6570663" y="2420938"/>
              <a:ext cx="890588" cy="142875"/>
            </a:xfrm>
            <a:custGeom>
              <a:avLst/>
              <a:gdLst>
                <a:gd name="T0" fmla="*/ 207 w 309"/>
                <a:gd name="T1" fmla="*/ 0 h 50"/>
                <a:gd name="T2" fmla="*/ 0 w 309"/>
                <a:gd name="T3" fmla="*/ 50 h 50"/>
                <a:gd name="T4" fmla="*/ 187 w 309"/>
                <a:gd name="T5" fmla="*/ 31 h 50"/>
                <a:gd name="T6" fmla="*/ 207 w 309"/>
                <a:gd name="T7" fmla="*/ 0 h 50"/>
              </a:gdLst>
              <a:ahLst/>
              <a:cxnLst>
                <a:cxn ang="0">
                  <a:pos x="T0" y="T1"/>
                </a:cxn>
                <a:cxn ang="0">
                  <a:pos x="T2" y="T3"/>
                </a:cxn>
                <a:cxn ang="0">
                  <a:pos x="T4" y="T5"/>
                </a:cxn>
                <a:cxn ang="0">
                  <a:pos x="T6" y="T7"/>
                </a:cxn>
              </a:cxnLst>
              <a:rect l="0" t="0" r="r" b="b"/>
              <a:pathLst>
                <a:path w="309" h="50">
                  <a:moveTo>
                    <a:pt x="207" y="0"/>
                  </a:moveTo>
                  <a:cubicBezTo>
                    <a:pt x="0" y="50"/>
                    <a:pt x="0" y="50"/>
                    <a:pt x="0" y="50"/>
                  </a:cubicBezTo>
                  <a:cubicBezTo>
                    <a:pt x="0" y="50"/>
                    <a:pt x="127" y="44"/>
                    <a:pt x="187" y="31"/>
                  </a:cubicBezTo>
                  <a:cubicBezTo>
                    <a:pt x="309" y="6"/>
                    <a:pt x="207" y="0"/>
                    <a:pt x="207" y="0"/>
                  </a:cubicBezTo>
                  <a:close/>
                </a:path>
              </a:pathLst>
            </a:custGeom>
            <a:solidFill>
              <a:srgbClr val="BE92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5" name="iṧľîďè"/>
            <p:cNvSpPr/>
            <p:nvPr/>
          </p:nvSpPr>
          <p:spPr bwMode="auto">
            <a:xfrm>
              <a:off x="6704013" y="2141538"/>
              <a:ext cx="301625" cy="361950"/>
            </a:xfrm>
            <a:custGeom>
              <a:avLst/>
              <a:gdLst>
                <a:gd name="T0" fmla="*/ 0 w 105"/>
                <a:gd name="T1" fmla="*/ 8 h 126"/>
                <a:gd name="T2" fmla="*/ 36 w 105"/>
                <a:gd name="T3" fmla="*/ 30 h 126"/>
                <a:gd name="T4" fmla="*/ 72 w 105"/>
                <a:gd name="T5" fmla="*/ 122 h 126"/>
                <a:gd name="T6" fmla="*/ 62 w 105"/>
                <a:gd name="T7" fmla="*/ 126 h 126"/>
                <a:gd name="T8" fmla="*/ 72 w 105"/>
                <a:gd name="T9" fmla="*/ 122 h 126"/>
                <a:gd name="T10" fmla="*/ 105 w 105"/>
                <a:gd name="T11" fmla="*/ 109 h 126"/>
                <a:gd name="T12" fmla="*/ 87 w 105"/>
                <a:gd name="T13" fmla="*/ 53 h 126"/>
                <a:gd name="T14" fmla="*/ 40 w 105"/>
                <a:gd name="T15" fmla="*/ 0 h 126"/>
                <a:gd name="T16" fmla="*/ 40 w 105"/>
                <a:gd name="T17" fmla="*/ 0 h 126"/>
                <a:gd name="T18" fmla="*/ 20 w 105"/>
                <a:gd name="T19" fmla="*/ 2 h 126"/>
                <a:gd name="T20" fmla="*/ 0 w 105"/>
                <a:gd name="T21" fmla="*/ 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26">
                  <a:moveTo>
                    <a:pt x="0" y="8"/>
                  </a:moveTo>
                  <a:cubicBezTo>
                    <a:pt x="9" y="8"/>
                    <a:pt x="22" y="14"/>
                    <a:pt x="36" y="30"/>
                  </a:cubicBezTo>
                  <a:cubicBezTo>
                    <a:pt x="64" y="62"/>
                    <a:pt x="70" y="111"/>
                    <a:pt x="72" y="122"/>
                  </a:cubicBezTo>
                  <a:cubicBezTo>
                    <a:pt x="72" y="123"/>
                    <a:pt x="62" y="126"/>
                    <a:pt x="62" y="126"/>
                  </a:cubicBezTo>
                  <a:cubicBezTo>
                    <a:pt x="72" y="122"/>
                    <a:pt x="72" y="122"/>
                    <a:pt x="72" y="122"/>
                  </a:cubicBezTo>
                  <a:cubicBezTo>
                    <a:pt x="105" y="109"/>
                    <a:pt x="105" y="109"/>
                    <a:pt x="105" y="109"/>
                  </a:cubicBezTo>
                  <a:cubicBezTo>
                    <a:pt x="105" y="109"/>
                    <a:pt x="101" y="85"/>
                    <a:pt x="87" y="53"/>
                  </a:cubicBezTo>
                  <a:cubicBezTo>
                    <a:pt x="74" y="21"/>
                    <a:pt x="40" y="0"/>
                    <a:pt x="40" y="0"/>
                  </a:cubicBezTo>
                  <a:cubicBezTo>
                    <a:pt x="40" y="0"/>
                    <a:pt x="40" y="0"/>
                    <a:pt x="40" y="0"/>
                  </a:cubicBezTo>
                  <a:cubicBezTo>
                    <a:pt x="33" y="0"/>
                    <a:pt x="27" y="1"/>
                    <a:pt x="20" y="2"/>
                  </a:cubicBezTo>
                  <a:cubicBezTo>
                    <a:pt x="13" y="3"/>
                    <a:pt x="6" y="5"/>
                    <a:pt x="0" y="8"/>
                  </a:cubicBezTo>
                  <a:close/>
                </a:path>
              </a:pathLst>
            </a:custGeom>
            <a:solidFill>
              <a:srgbClr val="BE92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6" name="ïŝ1ïḋé"/>
            <p:cNvSpPr/>
            <p:nvPr/>
          </p:nvSpPr>
          <p:spPr bwMode="auto">
            <a:xfrm>
              <a:off x="6357938" y="3109913"/>
              <a:ext cx="212725" cy="396875"/>
            </a:xfrm>
            <a:custGeom>
              <a:avLst/>
              <a:gdLst>
                <a:gd name="T0" fmla="*/ 0 w 74"/>
                <a:gd name="T1" fmla="*/ 138 h 138"/>
                <a:gd name="T2" fmla="*/ 74 w 74"/>
                <a:gd name="T3" fmla="*/ 138 h 138"/>
                <a:gd name="T4" fmla="*/ 74 w 74"/>
                <a:gd name="T5" fmla="*/ 0 h 138"/>
                <a:gd name="T6" fmla="*/ 74 w 74"/>
                <a:gd name="T7" fmla="*/ 0 h 138"/>
                <a:gd name="T8" fmla="*/ 0 w 74"/>
                <a:gd name="T9" fmla="*/ 74 h 138"/>
                <a:gd name="T10" fmla="*/ 0 w 74"/>
                <a:gd name="T11" fmla="*/ 138 h 138"/>
              </a:gdLst>
              <a:ahLst/>
              <a:cxnLst>
                <a:cxn ang="0">
                  <a:pos x="T0" y="T1"/>
                </a:cxn>
                <a:cxn ang="0">
                  <a:pos x="T2" y="T3"/>
                </a:cxn>
                <a:cxn ang="0">
                  <a:pos x="T4" y="T5"/>
                </a:cxn>
                <a:cxn ang="0">
                  <a:pos x="T6" y="T7"/>
                </a:cxn>
                <a:cxn ang="0">
                  <a:pos x="T8" y="T9"/>
                </a:cxn>
                <a:cxn ang="0">
                  <a:pos x="T10" y="T11"/>
                </a:cxn>
              </a:cxnLst>
              <a:rect l="0" t="0" r="r" b="b"/>
              <a:pathLst>
                <a:path w="74" h="138">
                  <a:moveTo>
                    <a:pt x="0" y="138"/>
                  </a:moveTo>
                  <a:cubicBezTo>
                    <a:pt x="74" y="138"/>
                    <a:pt x="74" y="138"/>
                    <a:pt x="74" y="138"/>
                  </a:cubicBezTo>
                  <a:cubicBezTo>
                    <a:pt x="74" y="0"/>
                    <a:pt x="74" y="0"/>
                    <a:pt x="74" y="0"/>
                  </a:cubicBezTo>
                  <a:cubicBezTo>
                    <a:pt x="74" y="0"/>
                    <a:pt x="74" y="0"/>
                    <a:pt x="74" y="0"/>
                  </a:cubicBezTo>
                  <a:cubicBezTo>
                    <a:pt x="33" y="0"/>
                    <a:pt x="0" y="33"/>
                    <a:pt x="0" y="74"/>
                  </a:cubicBezTo>
                  <a:lnTo>
                    <a:pt x="0" y="138"/>
                  </a:lnTo>
                  <a:close/>
                </a:path>
              </a:pathLst>
            </a:custGeom>
            <a:solidFill>
              <a:srgbClr val="EFEE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7" name="îṧḻiḋê"/>
            <p:cNvSpPr/>
            <p:nvPr/>
          </p:nvSpPr>
          <p:spPr bwMode="auto">
            <a:xfrm>
              <a:off x="7267576" y="3109913"/>
              <a:ext cx="209550" cy="396875"/>
            </a:xfrm>
            <a:custGeom>
              <a:avLst/>
              <a:gdLst>
                <a:gd name="T0" fmla="*/ 73 w 73"/>
                <a:gd name="T1" fmla="*/ 138 h 138"/>
                <a:gd name="T2" fmla="*/ 0 w 73"/>
                <a:gd name="T3" fmla="*/ 138 h 138"/>
                <a:gd name="T4" fmla="*/ 0 w 73"/>
                <a:gd name="T5" fmla="*/ 0 h 138"/>
                <a:gd name="T6" fmla="*/ 0 w 73"/>
                <a:gd name="T7" fmla="*/ 0 h 138"/>
                <a:gd name="T8" fmla="*/ 73 w 73"/>
                <a:gd name="T9" fmla="*/ 74 h 138"/>
                <a:gd name="T10" fmla="*/ 73 w 73"/>
                <a:gd name="T11" fmla="*/ 138 h 138"/>
              </a:gdLst>
              <a:ahLst/>
              <a:cxnLst>
                <a:cxn ang="0">
                  <a:pos x="T0" y="T1"/>
                </a:cxn>
                <a:cxn ang="0">
                  <a:pos x="T2" y="T3"/>
                </a:cxn>
                <a:cxn ang="0">
                  <a:pos x="T4" y="T5"/>
                </a:cxn>
                <a:cxn ang="0">
                  <a:pos x="T6" y="T7"/>
                </a:cxn>
                <a:cxn ang="0">
                  <a:pos x="T8" y="T9"/>
                </a:cxn>
                <a:cxn ang="0">
                  <a:pos x="T10" y="T11"/>
                </a:cxn>
              </a:cxnLst>
              <a:rect l="0" t="0" r="r" b="b"/>
              <a:pathLst>
                <a:path w="73" h="138">
                  <a:moveTo>
                    <a:pt x="73" y="138"/>
                  </a:moveTo>
                  <a:cubicBezTo>
                    <a:pt x="0" y="138"/>
                    <a:pt x="0" y="138"/>
                    <a:pt x="0" y="138"/>
                  </a:cubicBezTo>
                  <a:cubicBezTo>
                    <a:pt x="0" y="0"/>
                    <a:pt x="0" y="0"/>
                    <a:pt x="0" y="0"/>
                  </a:cubicBezTo>
                  <a:cubicBezTo>
                    <a:pt x="0" y="0"/>
                    <a:pt x="0" y="0"/>
                    <a:pt x="0" y="0"/>
                  </a:cubicBezTo>
                  <a:cubicBezTo>
                    <a:pt x="40" y="0"/>
                    <a:pt x="73" y="33"/>
                    <a:pt x="73" y="74"/>
                  </a:cubicBezTo>
                  <a:lnTo>
                    <a:pt x="73" y="138"/>
                  </a:lnTo>
                  <a:close/>
                </a:path>
              </a:pathLst>
            </a:custGeom>
            <a:solidFill>
              <a:srgbClr val="EFEE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8" name="îŝlíḍe"/>
            <p:cNvSpPr/>
            <p:nvPr/>
          </p:nvSpPr>
          <p:spPr bwMode="auto">
            <a:xfrm>
              <a:off x="5819776" y="3286126"/>
              <a:ext cx="1301750" cy="979488"/>
            </a:xfrm>
            <a:custGeom>
              <a:avLst/>
              <a:gdLst>
                <a:gd name="T0" fmla="*/ 707 w 820"/>
                <a:gd name="T1" fmla="*/ 617 h 617"/>
                <a:gd name="T2" fmla="*/ 111 w 820"/>
                <a:gd name="T3" fmla="*/ 617 h 617"/>
                <a:gd name="T4" fmla="*/ 0 w 820"/>
                <a:gd name="T5" fmla="*/ 0 h 617"/>
                <a:gd name="T6" fmla="*/ 820 w 820"/>
                <a:gd name="T7" fmla="*/ 0 h 617"/>
                <a:gd name="T8" fmla="*/ 707 w 820"/>
                <a:gd name="T9" fmla="*/ 617 h 617"/>
              </a:gdLst>
              <a:ahLst/>
              <a:cxnLst>
                <a:cxn ang="0">
                  <a:pos x="T0" y="T1"/>
                </a:cxn>
                <a:cxn ang="0">
                  <a:pos x="T2" y="T3"/>
                </a:cxn>
                <a:cxn ang="0">
                  <a:pos x="T4" y="T5"/>
                </a:cxn>
                <a:cxn ang="0">
                  <a:pos x="T6" y="T7"/>
                </a:cxn>
                <a:cxn ang="0">
                  <a:pos x="T8" y="T9"/>
                </a:cxn>
              </a:cxnLst>
              <a:rect l="0" t="0" r="r" b="b"/>
              <a:pathLst>
                <a:path w="820" h="617">
                  <a:moveTo>
                    <a:pt x="707" y="617"/>
                  </a:moveTo>
                  <a:lnTo>
                    <a:pt x="111" y="617"/>
                  </a:lnTo>
                  <a:lnTo>
                    <a:pt x="0" y="0"/>
                  </a:lnTo>
                  <a:lnTo>
                    <a:pt x="820" y="0"/>
                  </a:lnTo>
                  <a:lnTo>
                    <a:pt x="707" y="617"/>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9" name="íṩḷíde"/>
            <p:cNvSpPr/>
            <p:nvPr/>
          </p:nvSpPr>
          <p:spPr bwMode="auto">
            <a:xfrm>
              <a:off x="5964238" y="3392488"/>
              <a:ext cx="1012825" cy="763588"/>
            </a:xfrm>
            <a:custGeom>
              <a:avLst/>
              <a:gdLst>
                <a:gd name="T0" fmla="*/ 551 w 638"/>
                <a:gd name="T1" fmla="*/ 481 h 481"/>
                <a:gd name="T2" fmla="*/ 87 w 638"/>
                <a:gd name="T3" fmla="*/ 481 h 481"/>
                <a:gd name="T4" fmla="*/ 0 w 638"/>
                <a:gd name="T5" fmla="*/ 0 h 481"/>
                <a:gd name="T6" fmla="*/ 638 w 638"/>
                <a:gd name="T7" fmla="*/ 0 h 481"/>
                <a:gd name="T8" fmla="*/ 551 w 638"/>
                <a:gd name="T9" fmla="*/ 481 h 481"/>
              </a:gdLst>
              <a:ahLst/>
              <a:cxnLst>
                <a:cxn ang="0">
                  <a:pos x="T0" y="T1"/>
                </a:cxn>
                <a:cxn ang="0">
                  <a:pos x="T2" y="T3"/>
                </a:cxn>
                <a:cxn ang="0">
                  <a:pos x="T4" y="T5"/>
                </a:cxn>
                <a:cxn ang="0">
                  <a:pos x="T6" y="T7"/>
                </a:cxn>
                <a:cxn ang="0">
                  <a:pos x="T8" y="T9"/>
                </a:cxn>
              </a:cxnLst>
              <a:rect l="0" t="0" r="r" b="b"/>
              <a:pathLst>
                <a:path w="638" h="481">
                  <a:moveTo>
                    <a:pt x="551" y="481"/>
                  </a:moveTo>
                  <a:lnTo>
                    <a:pt x="87" y="481"/>
                  </a:lnTo>
                  <a:lnTo>
                    <a:pt x="0" y="0"/>
                  </a:lnTo>
                  <a:lnTo>
                    <a:pt x="638" y="0"/>
                  </a:lnTo>
                  <a:lnTo>
                    <a:pt x="551" y="481"/>
                  </a:lnTo>
                  <a:close/>
                </a:path>
              </a:pathLst>
            </a:custGeom>
            <a:solidFill>
              <a:srgbClr val="AEA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0" name="iSḻidé"/>
            <p:cNvSpPr/>
            <p:nvPr/>
          </p:nvSpPr>
          <p:spPr bwMode="auto">
            <a:xfrm>
              <a:off x="6980238" y="3506788"/>
              <a:ext cx="436563" cy="428625"/>
            </a:xfrm>
            <a:custGeom>
              <a:avLst/>
              <a:gdLst>
                <a:gd name="T0" fmla="*/ 152 w 152"/>
                <a:gd name="T1" fmla="*/ 0 h 149"/>
                <a:gd name="T2" fmla="*/ 152 w 152"/>
                <a:gd name="T3" fmla="*/ 119 h 149"/>
                <a:gd name="T4" fmla="*/ 122 w 152"/>
                <a:gd name="T5" fmla="*/ 149 h 149"/>
                <a:gd name="T6" fmla="*/ 4 w 152"/>
                <a:gd name="T7" fmla="*/ 149 h 149"/>
                <a:gd name="T8" fmla="*/ 0 w 152"/>
                <a:gd name="T9" fmla="*/ 79 h 149"/>
                <a:gd name="T10" fmla="*/ 71 w 152"/>
                <a:gd name="T11" fmla="*/ 77 h 149"/>
                <a:gd name="T12" fmla="*/ 100 w 152"/>
                <a:gd name="T13" fmla="*/ 47 h 149"/>
                <a:gd name="T14" fmla="*/ 100 w 152"/>
                <a:gd name="T15" fmla="*/ 0 h 149"/>
                <a:gd name="T16" fmla="*/ 152 w 152"/>
                <a:gd name="T17"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49">
                  <a:moveTo>
                    <a:pt x="152" y="0"/>
                  </a:moveTo>
                  <a:cubicBezTo>
                    <a:pt x="152" y="119"/>
                    <a:pt x="152" y="119"/>
                    <a:pt x="152" y="119"/>
                  </a:cubicBezTo>
                  <a:cubicBezTo>
                    <a:pt x="152" y="135"/>
                    <a:pt x="139" y="149"/>
                    <a:pt x="122" y="149"/>
                  </a:cubicBezTo>
                  <a:cubicBezTo>
                    <a:pt x="4" y="149"/>
                    <a:pt x="4" y="149"/>
                    <a:pt x="4" y="149"/>
                  </a:cubicBezTo>
                  <a:cubicBezTo>
                    <a:pt x="0" y="79"/>
                    <a:pt x="0" y="79"/>
                    <a:pt x="0" y="79"/>
                  </a:cubicBezTo>
                  <a:cubicBezTo>
                    <a:pt x="71" y="77"/>
                    <a:pt x="71" y="77"/>
                    <a:pt x="71" y="77"/>
                  </a:cubicBezTo>
                  <a:cubicBezTo>
                    <a:pt x="87" y="77"/>
                    <a:pt x="100" y="64"/>
                    <a:pt x="100" y="47"/>
                  </a:cubicBezTo>
                  <a:cubicBezTo>
                    <a:pt x="100" y="0"/>
                    <a:pt x="100" y="0"/>
                    <a:pt x="100" y="0"/>
                  </a:cubicBezTo>
                  <a:lnTo>
                    <a:pt x="152" y="0"/>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1" name="î$1ïďé"/>
            <p:cNvSpPr/>
            <p:nvPr/>
          </p:nvSpPr>
          <p:spPr bwMode="auto">
            <a:xfrm>
              <a:off x="6942138" y="3716338"/>
              <a:ext cx="173038" cy="57150"/>
            </a:xfrm>
            <a:custGeom>
              <a:avLst/>
              <a:gdLst>
                <a:gd name="T0" fmla="*/ 47 w 60"/>
                <a:gd name="T1" fmla="*/ 20 h 20"/>
                <a:gd name="T2" fmla="*/ 9 w 60"/>
                <a:gd name="T3" fmla="*/ 20 h 20"/>
                <a:gd name="T4" fmla="*/ 1 w 60"/>
                <a:gd name="T5" fmla="*/ 10 h 20"/>
                <a:gd name="T6" fmla="*/ 1 w 60"/>
                <a:gd name="T7" fmla="*/ 10 h 20"/>
                <a:gd name="T8" fmla="*/ 12 w 60"/>
                <a:gd name="T9" fmla="*/ 0 h 20"/>
                <a:gd name="T10" fmla="*/ 51 w 60"/>
                <a:gd name="T11" fmla="*/ 0 h 20"/>
                <a:gd name="T12" fmla="*/ 59 w 60"/>
                <a:gd name="T13" fmla="*/ 10 h 20"/>
                <a:gd name="T14" fmla="*/ 59 w 60"/>
                <a:gd name="T15" fmla="*/ 10 h 20"/>
                <a:gd name="T16" fmla="*/ 47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47" y="20"/>
                  </a:moveTo>
                  <a:cubicBezTo>
                    <a:pt x="9" y="20"/>
                    <a:pt x="9" y="20"/>
                    <a:pt x="9" y="20"/>
                  </a:cubicBezTo>
                  <a:cubicBezTo>
                    <a:pt x="3" y="20"/>
                    <a:pt x="0" y="16"/>
                    <a:pt x="1" y="10"/>
                  </a:cubicBezTo>
                  <a:cubicBezTo>
                    <a:pt x="1" y="10"/>
                    <a:pt x="1" y="10"/>
                    <a:pt x="1" y="10"/>
                  </a:cubicBezTo>
                  <a:cubicBezTo>
                    <a:pt x="2" y="5"/>
                    <a:pt x="7" y="0"/>
                    <a:pt x="12" y="0"/>
                  </a:cubicBezTo>
                  <a:cubicBezTo>
                    <a:pt x="51" y="0"/>
                    <a:pt x="51" y="0"/>
                    <a:pt x="51" y="0"/>
                  </a:cubicBezTo>
                  <a:cubicBezTo>
                    <a:pt x="56" y="0"/>
                    <a:pt x="60" y="5"/>
                    <a:pt x="59" y="10"/>
                  </a:cubicBezTo>
                  <a:cubicBezTo>
                    <a:pt x="59" y="10"/>
                    <a:pt x="59" y="10"/>
                    <a:pt x="59" y="10"/>
                  </a:cubicBezTo>
                  <a:cubicBezTo>
                    <a:pt x="58" y="16"/>
                    <a:pt x="53" y="20"/>
                    <a:pt x="47"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2" name="ïSḷîdé"/>
            <p:cNvSpPr/>
            <p:nvPr/>
          </p:nvSpPr>
          <p:spPr bwMode="auto">
            <a:xfrm>
              <a:off x="6931026" y="3786188"/>
              <a:ext cx="173038" cy="57150"/>
            </a:xfrm>
            <a:custGeom>
              <a:avLst/>
              <a:gdLst>
                <a:gd name="T0" fmla="*/ 47 w 60"/>
                <a:gd name="T1" fmla="*/ 20 h 20"/>
                <a:gd name="T2" fmla="*/ 9 w 60"/>
                <a:gd name="T3" fmla="*/ 20 h 20"/>
                <a:gd name="T4" fmla="*/ 1 w 60"/>
                <a:gd name="T5" fmla="*/ 10 h 20"/>
                <a:gd name="T6" fmla="*/ 1 w 60"/>
                <a:gd name="T7" fmla="*/ 10 h 20"/>
                <a:gd name="T8" fmla="*/ 12 w 60"/>
                <a:gd name="T9" fmla="*/ 0 h 20"/>
                <a:gd name="T10" fmla="*/ 51 w 60"/>
                <a:gd name="T11" fmla="*/ 0 h 20"/>
                <a:gd name="T12" fmla="*/ 59 w 60"/>
                <a:gd name="T13" fmla="*/ 10 h 20"/>
                <a:gd name="T14" fmla="*/ 59 w 60"/>
                <a:gd name="T15" fmla="*/ 10 h 20"/>
                <a:gd name="T16" fmla="*/ 47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47" y="20"/>
                  </a:moveTo>
                  <a:cubicBezTo>
                    <a:pt x="9" y="20"/>
                    <a:pt x="9" y="20"/>
                    <a:pt x="9" y="20"/>
                  </a:cubicBezTo>
                  <a:cubicBezTo>
                    <a:pt x="3" y="20"/>
                    <a:pt x="0" y="15"/>
                    <a:pt x="1" y="10"/>
                  </a:cubicBezTo>
                  <a:cubicBezTo>
                    <a:pt x="1" y="10"/>
                    <a:pt x="1" y="10"/>
                    <a:pt x="1" y="10"/>
                  </a:cubicBezTo>
                  <a:cubicBezTo>
                    <a:pt x="2" y="4"/>
                    <a:pt x="7" y="0"/>
                    <a:pt x="12" y="0"/>
                  </a:cubicBezTo>
                  <a:cubicBezTo>
                    <a:pt x="51" y="0"/>
                    <a:pt x="51" y="0"/>
                    <a:pt x="51" y="0"/>
                  </a:cubicBezTo>
                  <a:cubicBezTo>
                    <a:pt x="56" y="0"/>
                    <a:pt x="60" y="4"/>
                    <a:pt x="59" y="10"/>
                  </a:cubicBezTo>
                  <a:cubicBezTo>
                    <a:pt x="59" y="10"/>
                    <a:pt x="59" y="10"/>
                    <a:pt x="59" y="10"/>
                  </a:cubicBezTo>
                  <a:cubicBezTo>
                    <a:pt x="58" y="15"/>
                    <a:pt x="53" y="20"/>
                    <a:pt x="47"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3" name="íṧļidê"/>
            <p:cNvSpPr/>
            <p:nvPr/>
          </p:nvSpPr>
          <p:spPr bwMode="auto">
            <a:xfrm>
              <a:off x="6919913" y="3851276"/>
              <a:ext cx="171450" cy="58738"/>
            </a:xfrm>
            <a:custGeom>
              <a:avLst/>
              <a:gdLst>
                <a:gd name="T0" fmla="*/ 47 w 60"/>
                <a:gd name="T1" fmla="*/ 20 h 20"/>
                <a:gd name="T2" fmla="*/ 9 w 60"/>
                <a:gd name="T3" fmla="*/ 20 h 20"/>
                <a:gd name="T4" fmla="*/ 1 w 60"/>
                <a:gd name="T5" fmla="*/ 10 h 20"/>
                <a:gd name="T6" fmla="*/ 1 w 60"/>
                <a:gd name="T7" fmla="*/ 10 h 20"/>
                <a:gd name="T8" fmla="*/ 12 w 60"/>
                <a:gd name="T9" fmla="*/ 0 h 20"/>
                <a:gd name="T10" fmla="*/ 51 w 60"/>
                <a:gd name="T11" fmla="*/ 0 h 20"/>
                <a:gd name="T12" fmla="*/ 59 w 60"/>
                <a:gd name="T13" fmla="*/ 10 h 20"/>
                <a:gd name="T14" fmla="*/ 59 w 60"/>
                <a:gd name="T15" fmla="*/ 10 h 20"/>
                <a:gd name="T16" fmla="*/ 47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47" y="20"/>
                  </a:moveTo>
                  <a:cubicBezTo>
                    <a:pt x="9" y="20"/>
                    <a:pt x="9" y="20"/>
                    <a:pt x="9" y="20"/>
                  </a:cubicBezTo>
                  <a:cubicBezTo>
                    <a:pt x="3" y="20"/>
                    <a:pt x="0" y="16"/>
                    <a:pt x="1" y="10"/>
                  </a:cubicBezTo>
                  <a:cubicBezTo>
                    <a:pt x="1" y="10"/>
                    <a:pt x="1" y="10"/>
                    <a:pt x="1" y="10"/>
                  </a:cubicBezTo>
                  <a:cubicBezTo>
                    <a:pt x="1" y="5"/>
                    <a:pt x="7" y="0"/>
                    <a:pt x="12" y="0"/>
                  </a:cubicBezTo>
                  <a:cubicBezTo>
                    <a:pt x="51" y="0"/>
                    <a:pt x="51" y="0"/>
                    <a:pt x="51" y="0"/>
                  </a:cubicBezTo>
                  <a:cubicBezTo>
                    <a:pt x="56" y="0"/>
                    <a:pt x="60" y="5"/>
                    <a:pt x="59" y="10"/>
                  </a:cubicBezTo>
                  <a:cubicBezTo>
                    <a:pt x="59" y="10"/>
                    <a:pt x="59" y="10"/>
                    <a:pt x="59" y="10"/>
                  </a:cubicBezTo>
                  <a:cubicBezTo>
                    <a:pt x="58" y="16"/>
                    <a:pt x="53" y="20"/>
                    <a:pt x="47"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4" name="ïšlíḋé"/>
            <p:cNvSpPr/>
            <p:nvPr/>
          </p:nvSpPr>
          <p:spPr bwMode="auto">
            <a:xfrm>
              <a:off x="6905626" y="3917951"/>
              <a:ext cx="174625" cy="60325"/>
            </a:xfrm>
            <a:custGeom>
              <a:avLst/>
              <a:gdLst>
                <a:gd name="T0" fmla="*/ 48 w 61"/>
                <a:gd name="T1" fmla="*/ 21 h 21"/>
                <a:gd name="T2" fmla="*/ 10 w 61"/>
                <a:gd name="T3" fmla="*/ 21 h 21"/>
                <a:gd name="T4" fmla="*/ 1 w 61"/>
                <a:gd name="T5" fmla="*/ 10 h 21"/>
                <a:gd name="T6" fmla="*/ 1 w 61"/>
                <a:gd name="T7" fmla="*/ 10 h 21"/>
                <a:gd name="T8" fmla="*/ 13 w 61"/>
                <a:gd name="T9" fmla="*/ 0 h 21"/>
                <a:gd name="T10" fmla="*/ 52 w 61"/>
                <a:gd name="T11" fmla="*/ 0 h 21"/>
                <a:gd name="T12" fmla="*/ 60 w 61"/>
                <a:gd name="T13" fmla="*/ 10 h 21"/>
                <a:gd name="T14" fmla="*/ 60 w 61"/>
                <a:gd name="T15" fmla="*/ 10 h 21"/>
                <a:gd name="T16" fmla="*/ 48 w 61"/>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1">
                  <a:moveTo>
                    <a:pt x="48" y="21"/>
                  </a:moveTo>
                  <a:cubicBezTo>
                    <a:pt x="10" y="21"/>
                    <a:pt x="10" y="21"/>
                    <a:pt x="10" y="21"/>
                  </a:cubicBezTo>
                  <a:cubicBezTo>
                    <a:pt x="4" y="21"/>
                    <a:pt x="0" y="16"/>
                    <a:pt x="1" y="10"/>
                  </a:cubicBezTo>
                  <a:cubicBezTo>
                    <a:pt x="1" y="10"/>
                    <a:pt x="1" y="10"/>
                    <a:pt x="1" y="10"/>
                  </a:cubicBezTo>
                  <a:cubicBezTo>
                    <a:pt x="2" y="5"/>
                    <a:pt x="8" y="0"/>
                    <a:pt x="13" y="0"/>
                  </a:cubicBezTo>
                  <a:cubicBezTo>
                    <a:pt x="52" y="0"/>
                    <a:pt x="52" y="0"/>
                    <a:pt x="52" y="0"/>
                  </a:cubicBezTo>
                  <a:cubicBezTo>
                    <a:pt x="57" y="0"/>
                    <a:pt x="61" y="5"/>
                    <a:pt x="60" y="10"/>
                  </a:cubicBezTo>
                  <a:cubicBezTo>
                    <a:pt x="60" y="10"/>
                    <a:pt x="60" y="10"/>
                    <a:pt x="60" y="10"/>
                  </a:cubicBezTo>
                  <a:cubicBezTo>
                    <a:pt x="59" y="16"/>
                    <a:pt x="53" y="21"/>
                    <a:pt x="48" y="2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5" name="îṡļïḓè"/>
            <p:cNvSpPr/>
            <p:nvPr/>
          </p:nvSpPr>
          <p:spPr bwMode="auto">
            <a:xfrm>
              <a:off x="5830888" y="3722688"/>
              <a:ext cx="173038" cy="57150"/>
            </a:xfrm>
            <a:custGeom>
              <a:avLst/>
              <a:gdLst>
                <a:gd name="T0" fmla="*/ 13 w 60"/>
                <a:gd name="T1" fmla="*/ 20 h 20"/>
                <a:gd name="T2" fmla="*/ 51 w 60"/>
                <a:gd name="T3" fmla="*/ 20 h 20"/>
                <a:gd name="T4" fmla="*/ 59 w 60"/>
                <a:gd name="T5" fmla="*/ 10 h 20"/>
                <a:gd name="T6" fmla="*/ 59 w 60"/>
                <a:gd name="T7" fmla="*/ 10 h 20"/>
                <a:gd name="T8" fmla="*/ 47 w 60"/>
                <a:gd name="T9" fmla="*/ 0 h 20"/>
                <a:gd name="T10" fmla="*/ 9 w 60"/>
                <a:gd name="T11" fmla="*/ 0 h 20"/>
                <a:gd name="T12" fmla="*/ 1 w 60"/>
                <a:gd name="T13" fmla="*/ 10 h 20"/>
                <a:gd name="T14" fmla="*/ 1 w 60"/>
                <a:gd name="T15" fmla="*/ 10 h 20"/>
                <a:gd name="T16" fmla="*/ 13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13" y="20"/>
                  </a:moveTo>
                  <a:cubicBezTo>
                    <a:pt x="51" y="20"/>
                    <a:pt x="51" y="20"/>
                    <a:pt x="51" y="20"/>
                  </a:cubicBezTo>
                  <a:cubicBezTo>
                    <a:pt x="56" y="20"/>
                    <a:pt x="60" y="15"/>
                    <a:pt x="59" y="10"/>
                  </a:cubicBezTo>
                  <a:cubicBezTo>
                    <a:pt x="59" y="10"/>
                    <a:pt x="59" y="10"/>
                    <a:pt x="59" y="10"/>
                  </a:cubicBezTo>
                  <a:cubicBezTo>
                    <a:pt x="58" y="4"/>
                    <a:pt x="53" y="0"/>
                    <a:pt x="47" y="0"/>
                  </a:cubicBezTo>
                  <a:cubicBezTo>
                    <a:pt x="9" y="0"/>
                    <a:pt x="9" y="0"/>
                    <a:pt x="9" y="0"/>
                  </a:cubicBezTo>
                  <a:cubicBezTo>
                    <a:pt x="4" y="0"/>
                    <a:pt x="0" y="4"/>
                    <a:pt x="1" y="10"/>
                  </a:cubicBezTo>
                  <a:cubicBezTo>
                    <a:pt x="1" y="10"/>
                    <a:pt x="1" y="10"/>
                    <a:pt x="1" y="10"/>
                  </a:cubicBezTo>
                  <a:cubicBezTo>
                    <a:pt x="2" y="15"/>
                    <a:pt x="7" y="20"/>
                    <a:pt x="13"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6" name="îṩḷíḑe"/>
            <p:cNvSpPr/>
            <p:nvPr/>
          </p:nvSpPr>
          <p:spPr bwMode="auto">
            <a:xfrm>
              <a:off x="5843588" y="3787776"/>
              <a:ext cx="171450" cy="58738"/>
            </a:xfrm>
            <a:custGeom>
              <a:avLst/>
              <a:gdLst>
                <a:gd name="T0" fmla="*/ 13 w 60"/>
                <a:gd name="T1" fmla="*/ 20 h 20"/>
                <a:gd name="T2" fmla="*/ 51 w 60"/>
                <a:gd name="T3" fmla="*/ 20 h 20"/>
                <a:gd name="T4" fmla="*/ 59 w 60"/>
                <a:gd name="T5" fmla="*/ 10 h 20"/>
                <a:gd name="T6" fmla="*/ 59 w 60"/>
                <a:gd name="T7" fmla="*/ 10 h 20"/>
                <a:gd name="T8" fmla="*/ 47 w 60"/>
                <a:gd name="T9" fmla="*/ 0 h 20"/>
                <a:gd name="T10" fmla="*/ 9 w 60"/>
                <a:gd name="T11" fmla="*/ 0 h 20"/>
                <a:gd name="T12" fmla="*/ 1 w 60"/>
                <a:gd name="T13" fmla="*/ 10 h 20"/>
                <a:gd name="T14" fmla="*/ 1 w 60"/>
                <a:gd name="T15" fmla="*/ 10 h 20"/>
                <a:gd name="T16" fmla="*/ 13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13" y="20"/>
                  </a:moveTo>
                  <a:cubicBezTo>
                    <a:pt x="51" y="20"/>
                    <a:pt x="51" y="20"/>
                    <a:pt x="51" y="20"/>
                  </a:cubicBezTo>
                  <a:cubicBezTo>
                    <a:pt x="56" y="20"/>
                    <a:pt x="60" y="16"/>
                    <a:pt x="59" y="10"/>
                  </a:cubicBezTo>
                  <a:cubicBezTo>
                    <a:pt x="59" y="10"/>
                    <a:pt x="59" y="10"/>
                    <a:pt x="59" y="10"/>
                  </a:cubicBezTo>
                  <a:cubicBezTo>
                    <a:pt x="58" y="5"/>
                    <a:pt x="53" y="0"/>
                    <a:pt x="47" y="0"/>
                  </a:cubicBezTo>
                  <a:cubicBezTo>
                    <a:pt x="9" y="0"/>
                    <a:pt x="9" y="0"/>
                    <a:pt x="9" y="0"/>
                  </a:cubicBezTo>
                  <a:cubicBezTo>
                    <a:pt x="4" y="0"/>
                    <a:pt x="0" y="5"/>
                    <a:pt x="1" y="10"/>
                  </a:cubicBezTo>
                  <a:cubicBezTo>
                    <a:pt x="1" y="10"/>
                    <a:pt x="1" y="10"/>
                    <a:pt x="1" y="10"/>
                  </a:cubicBezTo>
                  <a:cubicBezTo>
                    <a:pt x="2" y="16"/>
                    <a:pt x="7" y="20"/>
                    <a:pt x="13"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7" name="ïŝḻíḍè"/>
            <p:cNvSpPr/>
            <p:nvPr/>
          </p:nvSpPr>
          <p:spPr bwMode="auto">
            <a:xfrm>
              <a:off x="5854701" y="3857626"/>
              <a:ext cx="173038" cy="57150"/>
            </a:xfrm>
            <a:custGeom>
              <a:avLst/>
              <a:gdLst>
                <a:gd name="T0" fmla="*/ 13 w 60"/>
                <a:gd name="T1" fmla="*/ 20 h 20"/>
                <a:gd name="T2" fmla="*/ 51 w 60"/>
                <a:gd name="T3" fmla="*/ 20 h 20"/>
                <a:gd name="T4" fmla="*/ 59 w 60"/>
                <a:gd name="T5" fmla="*/ 10 h 20"/>
                <a:gd name="T6" fmla="*/ 59 w 60"/>
                <a:gd name="T7" fmla="*/ 10 h 20"/>
                <a:gd name="T8" fmla="*/ 48 w 60"/>
                <a:gd name="T9" fmla="*/ 0 h 20"/>
                <a:gd name="T10" fmla="*/ 9 w 60"/>
                <a:gd name="T11" fmla="*/ 0 h 20"/>
                <a:gd name="T12" fmla="*/ 1 w 60"/>
                <a:gd name="T13" fmla="*/ 10 h 20"/>
                <a:gd name="T14" fmla="*/ 1 w 60"/>
                <a:gd name="T15" fmla="*/ 10 h 20"/>
                <a:gd name="T16" fmla="*/ 13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13" y="20"/>
                  </a:moveTo>
                  <a:cubicBezTo>
                    <a:pt x="51" y="20"/>
                    <a:pt x="51" y="20"/>
                    <a:pt x="51" y="20"/>
                  </a:cubicBezTo>
                  <a:cubicBezTo>
                    <a:pt x="57" y="20"/>
                    <a:pt x="60" y="15"/>
                    <a:pt x="59" y="10"/>
                  </a:cubicBezTo>
                  <a:cubicBezTo>
                    <a:pt x="59" y="10"/>
                    <a:pt x="59" y="10"/>
                    <a:pt x="59" y="10"/>
                  </a:cubicBezTo>
                  <a:cubicBezTo>
                    <a:pt x="58" y="4"/>
                    <a:pt x="53" y="0"/>
                    <a:pt x="48" y="0"/>
                  </a:cubicBezTo>
                  <a:cubicBezTo>
                    <a:pt x="9" y="0"/>
                    <a:pt x="9" y="0"/>
                    <a:pt x="9" y="0"/>
                  </a:cubicBezTo>
                  <a:cubicBezTo>
                    <a:pt x="4" y="0"/>
                    <a:pt x="0" y="4"/>
                    <a:pt x="1" y="10"/>
                  </a:cubicBezTo>
                  <a:cubicBezTo>
                    <a:pt x="1" y="10"/>
                    <a:pt x="1" y="10"/>
                    <a:pt x="1" y="10"/>
                  </a:cubicBezTo>
                  <a:cubicBezTo>
                    <a:pt x="2" y="15"/>
                    <a:pt x="7" y="20"/>
                    <a:pt x="13"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8" name="iṧľidè"/>
            <p:cNvSpPr/>
            <p:nvPr/>
          </p:nvSpPr>
          <p:spPr bwMode="auto">
            <a:xfrm>
              <a:off x="5865813" y="3924301"/>
              <a:ext cx="173038" cy="57150"/>
            </a:xfrm>
            <a:custGeom>
              <a:avLst/>
              <a:gdLst>
                <a:gd name="T0" fmla="*/ 13 w 60"/>
                <a:gd name="T1" fmla="*/ 20 h 20"/>
                <a:gd name="T2" fmla="*/ 51 w 60"/>
                <a:gd name="T3" fmla="*/ 20 h 20"/>
                <a:gd name="T4" fmla="*/ 59 w 60"/>
                <a:gd name="T5" fmla="*/ 10 h 20"/>
                <a:gd name="T6" fmla="*/ 59 w 60"/>
                <a:gd name="T7" fmla="*/ 10 h 20"/>
                <a:gd name="T8" fmla="*/ 48 w 60"/>
                <a:gd name="T9" fmla="*/ 0 h 20"/>
                <a:gd name="T10" fmla="*/ 9 w 60"/>
                <a:gd name="T11" fmla="*/ 0 h 20"/>
                <a:gd name="T12" fmla="*/ 1 w 60"/>
                <a:gd name="T13" fmla="*/ 10 h 20"/>
                <a:gd name="T14" fmla="*/ 1 w 60"/>
                <a:gd name="T15" fmla="*/ 10 h 20"/>
                <a:gd name="T16" fmla="*/ 13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13" y="20"/>
                  </a:moveTo>
                  <a:cubicBezTo>
                    <a:pt x="51" y="20"/>
                    <a:pt x="51" y="20"/>
                    <a:pt x="51" y="20"/>
                  </a:cubicBezTo>
                  <a:cubicBezTo>
                    <a:pt x="57" y="20"/>
                    <a:pt x="60" y="16"/>
                    <a:pt x="59" y="10"/>
                  </a:cubicBezTo>
                  <a:cubicBezTo>
                    <a:pt x="59" y="10"/>
                    <a:pt x="59" y="10"/>
                    <a:pt x="59" y="10"/>
                  </a:cubicBezTo>
                  <a:cubicBezTo>
                    <a:pt x="58" y="5"/>
                    <a:pt x="53" y="0"/>
                    <a:pt x="48" y="0"/>
                  </a:cubicBezTo>
                  <a:cubicBezTo>
                    <a:pt x="9" y="0"/>
                    <a:pt x="9" y="0"/>
                    <a:pt x="9" y="0"/>
                  </a:cubicBezTo>
                  <a:cubicBezTo>
                    <a:pt x="4" y="0"/>
                    <a:pt x="0" y="5"/>
                    <a:pt x="1" y="10"/>
                  </a:cubicBezTo>
                  <a:cubicBezTo>
                    <a:pt x="1" y="10"/>
                    <a:pt x="1" y="10"/>
                    <a:pt x="1" y="10"/>
                  </a:cubicBezTo>
                  <a:cubicBezTo>
                    <a:pt x="2" y="16"/>
                    <a:pt x="7" y="20"/>
                    <a:pt x="13"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9" name="íSḻiḋe"/>
            <p:cNvSpPr/>
            <p:nvPr/>
          </p:nvSpPr>
          <p:spPr bwMode="auto">
            <a:xfrm>
              <a:off x="6383338" y="4883151"/>
              <a:ext cx="539750" cy="889000"/>
            </a:xfrm>
            <a:custGeom>
              <a:avLst/>
              <a:gdLst>
                <a:gd name="T0" fmla="*/ 187 w 187"/>
                <a:gd name="T1" fmla="*/ 0 h 309"/>
                <a:gd name="T2" fmla="*/ 55 w 187"/>
                <a:gd name="T3" fmla="*/ 0 h 309"/>
                <a:gd name="T4" fmla="*/ 83 w 187"/>
                <a:gd name="T5" fmla="*/ 230 h 309"/>
                <a:gd name="T6" fmla="*/ 48 w 187"/>
                <a:gd name="T7" fmla="*/ 240 h 309"/>
                <a:gd name="T8" fmla="*/ 0 w 187"/>
                <a:gd name="T9" fmla="*/ 309 h 309"/>
                <a:gd name="T10" fmla="*/ 0 w 187"/>
                <a:gd name="T11" fmla="*/ 309 h 309"/>
                <a:gd name="T12" fmla="*/ 171 w 187"/>
                <a:gd name="T13" fmla="*/ 309 h 309"/>
                <a:gd name="T14" fmla="*/ 187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187" y="0"/>
                  </a:moveTo>
                  <a:cubicBezTo>
                    <a:pt x="55" y="0"/>
                    <a:pt x="55" y="0"/>
                    <a:pt x="55" y="0"/>
                  </a:cubicBezTo>
                  <a:cubicBezTo>
                    <a:pt x="83" y="230"/>
                    <a:pt x="83" y="230"/>
                    <a:pt x="83" y="230"/>
                  </a:cubicBezTo>
                  <a:cubicBezTo>
                    <a:pt x="48" y="240"/>
                    <a:pt x="48" y="240"/>
                    <a:pt x="48" y="240"/>
                  </a:cubicBezTo>
                  <a:cubicBezTo>
                    <a:pt x="19" y="249"/>
                    <a:pt x="0" y="277"/>
                    <a:pt x="0" y="309"/>
                  </a:cubicBezTo>
                  <a:cubicBezTo>
                    <a:pt x="0" y="309"/>
                    <a:pt x="0" y="309"/>
                    <a:pt x="0" y="309"/>
                  </a:cubicBezTo>
                  <a:cubicBezTo>
                    <a:pt x="171" y="309"/>
                    <a:pt x="171" y="309"/>
                    <a:pt x="171" y="309"/>
                  </a:cubicBezTo>
                  <a:lnTo>
                    <a:pt x="187"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0" name="íśḻíḋè"/>
            <p:cNvSpPr/>
            <p:nvPr/>
          </p:nvSpPr>
          <p:spPr bwMode="auto">
            <a:xfrm>
              <a:off x="6743701" y="4883151"/>
              <a:ext cx="179388" cy="889000"/>
            </a:xfrm>
            <a:custGeom>
              <a:avLst/>
              <a:gdLst>
                <a:gd name="T0" fmla="*/ 0 w 113"/>
                <a:gd name="T1" fmla="*/ 0 h 560"/>
                <a:gd name="T2" fmla="*/ 0 w 113"/>
                <a:gd name="T3" fmla="*/ 560 h 560"/>
                <a:gd name="T4" fmla="*/ 84 w 113"/>
                <a:gd name="T5" fmla="*/ 560 h 560"/>
                <a:gd name="T6" fmla="*/ 113 w 113"/>
                <a:gd name="T7" fmla="*/ 0 h 560"/>
                <a:gd name="T8" fmla="*/ 0 w 113"/>
                <a:gd name="T9" fmla="*/ 0 h 560"/>
              </a:gdLst>
              <a:ahLst/>
              <a:cxnLst>
                <a:cxn ang="0">
                  <a:pos x="T0" y="T1"/>
                </a:cxn>
                <a:cxn ang="0">
                  <a:pos x="T2" y="T3"/>
                </a:cxn>
                <a:cxn ang="0">
                  <a:pos x="T4" y="T5"/>
                </a:cxn>
                <a:cxn ang="0">
                  <a:pos x="T6" y="T7"/>
                </a:cxn>
                <a:cxn ang="0">
                  <a:pos x="T8" y="T9"/>
                </a:cxn>
              </a:cxnLst>
              <a:rect l="0" t="0" r="r" b="b"/>
              <a:pathLst>
                <a:path w="113" h="560">
                  <a:moveTo>
                    <a:pt x="0" y="0"/>
                  </a:moveTo>
                  <a:lnTo>
                    <a:pt x="0" y="560"/>
                  </a:lnTo>
                  <a:lnTo>
                    <a:pt x="84" y="560"/>
                  </a:lnTo>
                  <a:lnTo>
                    <a:pt x="113" y="0"/>
                  </a:lnTo>
                  <a:lnTo>
                    <a:pt x="0"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1" name="išlîďé"/>
            <p:cNvSpPr/>
            <p:nvPr/>
          </p:nvSpPr>
          <p:spPr bwMode="auto">
            <a:xfrm>
              <a:off x="6980238" y="4883151"/>
              <a:ext cx="538163" cy="889000"/>
            </a:xfrm>
            <a:custGeom>
              <a:avLst/>
              <a:gdLst>
                <a:gd name="T0" fmla="*/ 0 w 187"/>
                <a:gd name="T1" fmla="*/ 0 h 309"/>
                <a:gd name="T2" fmla="*/ 132 w 187"/>
                <a:gd name="T3" fmla="*/ 0 h 309"/>
                <a:gd name="T4" fmla="*/ 103 w 187"/>
                <a:gd name="T5" fmla="*/ 230 h 309"/>
                <a:gd name="T6" fmla="*/ 139 w 187"/>
                <a:gd name="T7" fmla="*/ 240 h 309"/>
                <a:gd name="T8" fmla="*/ 187 w 187"/>
                <a:gd name="T9" fmla="*/ 309 h 309"/>
                <a:gd name="T10" fmla="*/ 187 w 187"/>
                <a:gd name="T11" fmla="*/ 309 h 309"/>
                <a:gd name="T12" fmla="*/ 16 w 187"/>
                <a:gd name="T13" fmla="*/ 309 h 309"/>
                <a:gd name="T14" fmla="*/ 0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0" y="0"/>
                  </a:moveTo>
                  <a:cubicBezTo>
                    <a:pt x="132" y="0"/>
                    <a:pt x="132" y="0"/>
                    <a:pt x="132" y="0"/>
                  </a:cubicBezTo>
                  <a:cubicBezTo>
                    <a:pt x="103" y="230"/>
                    <a:pt x="103" y="230"/>
                    <a:pt x="103" y="230"/>
                  </a:cubicBezTo>
                  <a:cubicBezTo>
                    <a:pt x="139" y="240"/>
                    <a:pt x="139" y="240"/>
                    <a:pt x="139" y="240"/>
                  </a:cubicBezTo>
                  <a:cubicBezTo>
                    <a:pt x="167" y="249"/>
                    <a:pt x="187" y="277"/>
                    <a:pt x="187" y="309"/>
                  </a:cubicBezTo>
                  <a:cubicBezTo>
                    <a:pt x="187" y="309"/>
                    <a:pt x="187" y="309"/>
                    <a:pt x="187" y="309"/>
                  </a:cubicBezTo>
                  <a:cubicBezTo>
                    <a:pt x="16" y="309"/>
                    <a:pt x="16" y="309"/>
                    <a:pt x="16" y="309"/>
                  </a:cubicBezTo>
                  <a:lnTo>
                    <a:pt x="0"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2" name="ïslîdè"/>
            <p:cNvSpPr/>
            <p:nvPr/>
          </p:nvSpPr>
          <p:spPr bwMode="auto">
            <a:xfrm>
              <a:off x="6980238" y="4883151"/>
              <a:ext cx="166688" cy="889000"/>
            </a:xfrm>
            <a:custGeom>
              <a:avLst/>
              <a:gdLst>
                <a:gd name="T0" fmla="*/ 105 w 105"/>
                <a:gd name="T1" fmla="*/ 0 h 560"/>
                <a:gd name="T2" fmla="*/ 0 w 105"/>
                <a:gd name="T3" fmla="*/ 0 h 560"/>
                <a:gd name="T4" fmla="*/ 29 w 105"/>
                <a:gd name="T5" fmla="*/ 560 h 560"/>
                <a:gd name="T6" fmla="*/ 105 w 105"/>
                <a:gd name="T7" fmla="*/ 560 h 560"/>
                <a:gd name="T8" fmla="*/ 105 w 105"/>
                <a:gd name="T9" fmla="*/ 0 h 560"/>
              </a:gdLst>
              <a:ahLst/>
              <a:cxnLst>
                <a:cxn ang="0">
                  <a:pos x="T0" y="T1"/>
                </a:cxn>
                <a:cxn ang="0">
                  <a:pos x="T2" y="T3"/>
                </a:cxn>
                <a:cxn ang="0">
                  <a:pos x="T4" y="T5"/>
                </a:cxn>
                <a:cxn ang="0">
                  <a:pos x="T6" y="T7"/>
                </a:cxn>
                <a:cxn ang="0">
                  <a:pos x="T8" y="T9"/>
                </a:cxn>
              </a:cxnLst>
              <a:rect l="0" t="0" r="r" b="b"/>
              <a:pathLst>
                <a:path w="105" h="560">
                  <a:moveTo>
                    <a:pt x="105" y="0"/>
                  </a:moveTo>
                  <a:lnTo>
                    <a:pt x="0" y="0"/>
                  </a:lnTo>
                  <a:lnTo>
                    <a:pt x="29" y="560"/>
                  </a:lnTo>
                  <a:lnTo>
                    <a:pt x="105" y="560"/>
                  </a:lnTo>
                  <a:lnTo>
                    <a:pt x="105"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3" name="ïṡľïḋè"/>
            <p:cNvSpPr/>
            <p:nvPr/>
          </p:nvSpPr>
          <p:spPr bwMode="auto">
            <a:xfrm>
              <a:off x="4078288" y="5651501"/>
              <a:ext cx="1589088" cy="223838"/>
            </a:xfrm>
            <a:prstGeom prst="ellipse">
              <a:avLst/>
            </a:prstGeom>
            <a:solidFill>
              <a:srgbClr val="5335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4" name="iṡľíḑé"/>
            <p:cNvSpPr/>
            <p:nvPr/>
          </p:nvSpPr>
          <p:spPr bwMode="auto">
            <a:xfrm>
              <a:off x="4567238" y="4081463"/>
              <a:ext cx="611188" cy="301625"/>
            </a:xfrm>
            <a:prstGeom prst="rect">
              <a:avLst/>
            </a:prstGeom>
            <a:solidFill>
              <a:srgbClr val="38376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45" name="íṥlíde"/>
            <p:cNvSpPr/>
            <p:nvPr/>
          </p:nvSpPr>
          <p:spPr bwMode="auto">
            <a:xfrm>
              <a:off x="4567238" y="4081463"/>
              <a:ext cx="611188" cy="63500"/>
            </a:xfrm>
            <a:prstGeom prst="rect">
              <a:avLst/>
            </a:prstGeom>
            <a:solidFill>
              <a:srgbClr val="0D232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46" name="iṩľíḍé"/>
            <p:cNvSpPr/>
            <p:nvPr/>
          </p:nvSpPr>
          <p:spPr bwMode="auto">
            <a:xfrm>
              <a:off x="4567238" y="4265613"/>
              <a:ext cx="268288" cy="1239838"/>
            </a:xfrm>
            <a:custGeom>
              <a:avLst/>
              <a:gdLst>
                <a:gd name="T0" fmla="*/ 0 w 169"/>
                <a:gd name="T1" fmla="*/ 781 h 781"/>
                <a:gd name="T2" fmla="*/ 111 w 169"/>
                <a:gd name="T3" fmla="*/ 781 h 781"/>
                <a:gd name="T4" fmla="*/ 169 w 169"/>
                <a:gd name="T5" fmla="*/ 0 h 781"/>
                <a:gd name="T6" fmla="*/ 0 w 169"/>
                <a:gd name="T7" fmla="*/ 0 h 781"/>
                <a:gd name="T8" fmla="*/ 0 w 169"/>
                <a:gd name="T9" fmla="*/ 781 h 781"/>
              </a:gdLst>
              <a:ahLst/>
              <a:cxnLst>
                <a:cxn ang="0">
                  <a:pos x="T0" y="T1"/>
                </a:cxn>
                <a:cxn ang="0">
                  <a:pos x="T2" y="T3"/>
                </a:cxn>
                <a:cxn ang="0">
                  <a:pos x="T4" y="T5"/>
                </a:cxn>
                <a:cxn ang="0">
                  <a:pos x="T6" y="T7"/>
                </a:cxn>
                <a:cxn ang="0">
                  <a:pos x="T8" y="T9"/>
                </a:cxn>
              </a:cxnLst>
              <a:rect l="0" t="0" r="r" b="b"/>
              <a:pathLst>
                <a:path w="169" h="781">
                  <a:moveTo>
                    <a:pt x="0" y="781"/>
                  </a:moveTo>
                  <a:lnTo>
                    <a:pt x="111" y="781"/>
                  </a:lnTo>
                  <a:lnTo>
                    <a:pt x="169" y="0"/>
                  </a:lnTo>
                  <a:lnTo>
                    <a:pt x="0" y="0"/>
                  </a:lnTo>
                  <a:lnTo>
                    <a:pt x="0" y="781"/>
                  </a:lnTo>
                  <a:close/>
                </a:path>
              </a:pathLst>
            </a:custGeom>
            <a:solidFill>
              <a:srgbClr val="3837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7" name="íṣḻïḋê"/>
            <p:cNvSpPr/>
            <p:nvPr/>
          </p:nvSpPr>
          <p:spPr bwMode="auto">
            <a:xfrm>
              <a:off x="4933951" y="4265613"/>
              <a:ext cx="244475" cy="1239838"/>
            </a:xfrm>
            <a:custGeom>
              <a:avLst/>
              <a:gdLst>
                <a:gd name="T0" fmla="*/ 65 w 154"/>
                <a:gd name="T1" fmla="*/ 781 h 781"/>
                <a:gd name="T2" fmla="*/ 154 w 154"/>
                <a:gd name="T3" fmla="*/ 781 h 781"/>
                <a:gd name="T4" fmla="*/ 154 w 154"/>
                <a:gd name="T5" fmla="*/ 0 h 781"/>
                <a:gd name="T6" fmla="*/ 0 w 154"/>
                <a:gd name="T7" fmla="*/ 0 h 781"/>
                <a:gd name="T8" fmla="*/ 65 w 154"/>
                <a:gd name="T9" fmla="*/ 781 h 781"/>
              </a:gdLst>
              <a:ahLst/>
              <a:cxnLst>
                <a:cxn ang="0">
                  <a:pos x="T0" y="T1"/>
                </a:cxn>
                <a:cxn ang="0">
                  <a:pos x="T2" y="T3"/>
                </a:cxn>
                <a:cxn ang="0">
                  <a:pos x="T4" y="T5"/>
                </a:cxn>
                <a:cxn ang="0">
                  <a:pos x="T6" y="T7"/>
                </a:cxn>
                <a:cxn ang="0">
                  <a:pos x="T8" y="T9"/>
                </a:cxn>
              </a:cxnLst>
              <a:rect l="0" t="0" r="r" b="b"/>
              <a:pathLst>
                <a:path w="154" h="781">
                  <a:moveTo>
                    <a:pt x="65" y="781"/>
                  </a:moveTo>
                  <a:lnTo>
                    <a:pt x="154" y="781"/>
                  </a:lnTo>
                  <a:lnTo>
                    <a:pt x="154" y="0"/>
                  </a:lnTo>
                  <a:lnTo>
                    <a:pt x="0" y="0"/>
                  </a:lnTo>
                  <a:lnTo>
                    <a:pt x="65" y="781"/>
                  </a:lnTo>
                  <a:close/>
                </a:path>
              </a:pathLst>
            </a:custGeom>
            <a:solidFill>
              <a:srgbClr val="3837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8" name="ïšḻíḋê"/>
            <p:cNvSpPr/>
            <p:nvPr/>
          </p:nvSpPr>
          <p:spPr bwMode="auto">
            <a:xfrm>
              <a:off x="5200651" y="3109913"/>
              <a:ext cx="212725" cy="563563"/>
            </a:xfrm>
            <a:custGeom>
              <a:avLst/>
              <a:gdLst>
                <a:gd name="T0" fmla="*/ 68 w 74"/>
                <a:gd name="T1" fmla="*/ 196 h 196"/>
                <a:gd name="T2" fmla="*/ 0 w 74"/>
                <a:gd name="T3" fmla="*/ 138 h 196"/>
                <a:gd name="T4" fmla="*/ 0 w 74"/>
                <a:gd name="T5" fmla="*/ 0 h 196"/>
                <a:gd name="T6" fmla="*/ 0 w 74"/>
                <a:gd name="T7" fmla="*/ 0 h 196"/>
                <a:gd name="T8" fmla="*/ 74 w 74"/>
                <a:gd name="T9" fmla="*/ 74 h 196"/>
                <a:gd name="T10" fmla="*/ 68 w 74"/>
                <a:gd name="T11" fmla="*/ 196 h 196"/>
              </a:gdLst>
              <a:ahLst/>
              <a:cxnLst>
                <a:cxn ang="0">
                  <a:pos x="T0" y="T1"/>
                </a:cxn>
                <a:cxn ang="0">
                  <a:pos x="T2" y="T3"/>
                </a:cxn>
                <a:cxn ang="0">
                  <a:pos x="T4" y="T5"/>
                </a:cxn>
                <a:cxn ang="0">
                  <a:pos x="T6" y="T7"/>
                </a:cxn>
                <a:cxn ang="0">
                  <a:pos x="T8" y="T9"/>
                </a:cxn>
                <a:cxn ang="0">
                  <a:pos x="T10" y="T11"/>
                </a:cxn>
              </a:cxnLst>
              <a:rect l="0" t="0" r="r" b="b"/>
              <a:pathLst>
                <a:path w="74" h="196">
                  <a:moveTo>
                    <a:pt x="68" y="196"/>
                  </a:moveTo>
                  <a:cubicBezTo>
                    <a:pt x="0" y="138"/>
                    <a:pt x="0" y="138"/>
                    <a:pt x="0" y="138"/>
                  </a:cubicBezTo>
                  <a:cubicBezTo>
                    <a:pt x="0" y="0"/>
                    <a:pt x="0" y="0"/>
                    <a:pt x="0" y="0"/>
                  </a:cubicBezTo>
                  <a:cubicBezTo>
                    <a:pt x="0" y="0"/>
                    <a:pt x="0" y="0"/>
                    <a:pt x="0" y="0"/>
                  </a:cubicBezTo>
                  <a:cubicBezTo>
                    <a:pt x="41" y="0"/>
                    <a:pt x="74" y="33"/>
                    <a:pt x="74" y="74"/>
                  </a:cubicBezTo>
                  <a:lnTo>
                    <a:pt x="68" y="196"/>
                  </a:lnTo>
                  <a:close/>
                </a:path>
              </a:pathLst>
            </a:custGeom>
            <a:solidFill>
              <a:srgbClr val="3F56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9" name="ïṩ1íḍê"/>
            <p:cNvSpPr/>
            <p:nvPr/>
          </p:nvSpPr>
          <p:spPr bwMode="auto">
            <a:xfrm>
              <a:off x="5200651" y="3438526"/>
              <a:ext cx="211138" cy="471488"/>
            </a:xfrm>
            <a:custGeom>
              <a:avLst/>
              <a:gdLst>
                <a:gd name="T0" fmla="*/ 0 w 73"/>
                <a:gd name="T1" fmla="*/ 24 h 164"/>
                <a:gd name="T2" fmla="*/ 0 w 73"/>
                <a:gd name="T3" fmla="*/ 128 h 164"/>
                <a:gd name="T4" fmla="*/ 37 w 73"/>
                <a:gd name="T5" fmla="*/ 164 h 164"/>
                <a:gd name="T6" fmla="*/ 37 w 73"/>
                <a:gd name="T7" fmla="*/ 164 h 164"/>
                <a:gd name="T8" fmla="*/ 73 w 73"/>
                <a:gd name="T9" fmla="*/ 128 h 164"/>
                <a:gd name="T10" fmla="*/ 57 w 73"/>
                <a:gd name="T11" fmla="*/ 0 h 164"/>
                <a:gd name="T12" fmla="*/ 0 w 73"/>
                <a:gd name="T13" fmla="*/ 24 h 164"/>
              </a:gdLst>
              <a:ahLst/>
              <a:cxnLst>
                <a:cxn ang="0">
                  <a:pos x="T0" y="T1"/>
                </a:cxn>
                <a:cxn ang="0">
                  <a:pos x="T2" y="T3"/>
                </a:cxn>
                <a:cxn ang="0">
                  <a:pos x="T4" y="T5"/>
                </a:cxn>
                <a:cxn ang="0">
                  <a:pos x="T6" y="T7"/>
                </a:cxn>
                <a:cxn ang="0">
                  <a:pos x="T8" y="T9"/>
                </a:cxn>
                <a:cxn ang="0">
                  <a:pos x="T10" y="T11"/>
                </a:cxn>
                <a:cxn ang="0">
                  <a:pos x="T12" y="T13"/>
                </a:cxn>
              </a:cxnLst>
              <a:rect l="0" t="0" r="r" b="b"/>
              <a:pathLst>
                <a:path w="73" h="164">
                  <a:moveTo>
                    <a:pt x="0" y="24"/>
                  </a:moveTo>
                  <a:cubicBezTo>
                    <a:pt x="0" y="128"/>
                    <a:pt x="0" y="128"/>
                    <a:pt x="0" y="128"/>
                  </a:cubicBezTo>
                  <a:cubicBezTo>
                    <a:pt x="0" y="148"/>
                    <a:pt x="16" y="164"/>
                    <a:pt x="37" y="164"/>
                  </a:cubicBezTo>
                  <a:cubicBezTo>
                    <a:pt x="37" y="164"/>
                    <a:pt x="37" y="164"/>
                    <a:pt x="37" y="164"/>
                  </a:cubicBezTo>
                  <a:cubicBezTo>
                    <a:pt x="57" y="164"/>
                    <a:pt x="73" y="148"/>
                    <a:pt x="73" y="128"/>
                  </a:cubicBezTo>
                  <a:cubicBezTo>
                    <a:pt x="57" y="0"/>
                    <a:pt x="57" y="0"/>
                    <a:pt x="57" y="0"/>
                  </a:cubicBezTo>
                  <a:lnTo>
                    <a:pt x="0" y="24"/>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0" name="iṧľídè"/>
            <p:cNvSpPr/>
            <p:nvPr/>
          </p:nvSpPr>
          <p:spPr bwMode="auto">
            <a:xfrm>
              <a:off x="4567238" y="3109913"/>
              <a:ext cx="611188" cy="971550"/>
            </a:xfrm>
            <a:prstGeom prst="rect">
              <a:avLst/>
            </a:prstGeom>
            <a:solidFill>
              <a:srgbClr val="3F56A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51" name="íṩ1iḑé"/>
            <p:cNvSpPr/>
            <p:nvPr/>
          </p:nvSpPr>
          <p:spPr bwMode="auto">
            <a:xfrm>
              <a:off x="4803776" y="3230563"/>
              <a:ext cx="134938" cy="815975"/>
            </a:xfrm>
            <a:custGeom>
              <a:avLst/>
              <a:gdLst>
                <a:gd name="T0" fmla="*/ 85 w 85"/>
                <a:gd name="T1" fmla="*/ 471 h 514"/>
                <a:gd name="T2" fmla="*/ 40 w 85"/>
                <a:gd name="T3" fmla="*/ 514 h 514"/>
                <a:gd name="T4" fmla="*/ 0 w 85"/>
                <a:gd name="T5" fmla="*/ 471 h 514"/>
                <a:gd name="T6" fmla="*/ 24 w 85"/>
                <a:gd name="T7" fmla="*/ 0 h 514"/>
                <a:gd name="T8" fmla="*/ 62 w 85"/>
                <a:gd name="T9" fmla="*/ 0 h 514"/>
                <a:gd name="T10" fmla="*/ 85 w 85"/>
                <a:gd name="T11" fmla="*/ 471 h 514"/>
              </a:gdLst>
              <a:ahLst/>
              <a:cxnLst>
                <a:cxn ang="0">
                  <a:pos x="T0" y="T1"/>
                </a:cxn>
                <a:cxn ang="0">
                  <a:pos x="T2" y="T3"/>
                </a:cxn>
                <a:cxn ang="0">
                  <a:pos x="T4" y="T5"/>
                </a:cxn>
                <a:cxn ang="0">
                  <a:pos x="T6" y="T7"/>
                </a:cxn>
                <a:cxn ang="0">
                  <a:pos x="T8" y="T9"/>
                </a:cxn>
                <a:cxn ang="0">
                  <a:pos x="T10" y="T11"/>
                </a:cxn>
              </a:cxnLst>
              <a:rect l="0" t="0" r="r" b="b"/>
              <a:pathLst>
                <a:path w="85" h="514">
                  <a:moveTo>
                    <a:pt x="85" y="471"/>
                  </a:moveTo>
                  <a:lnTo>
                    <a:pt x="40" y="514"/>
                  </a:lnTo>
                  <a:lnTo>
                    <a:pt x="0" y="471"/>
                  </a:lnTo>
                  <a:lnTo>
                    <a:pt x="24" y="0"/>
                  </a:lnTo>
                  <a:lnTo>
                    <a:pt x="62" y="0"/>
                  </a:lnTo>
                  <a:lnTo>
                    <a:pt x="85" y="471"/>
                  </a:lnTo>
                  <a:close/>
                </a:path>
              </a:pathLst>
            </a:custGeom>
            <a:solidFill>
              <a:srgbClr val="F0552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2" name="ïṣḻïḑé"/>
            <p:cNvSpPr/>
            <p:nvPr/>
          </p:nvSpPr>
          <p:spPr bwMode="auto">
            <a:xfrm>
              <a:off x="4505326" y="3109913"/>
              <a:ext cx="217488" cy="971550"/>
            </a:xfrm>
            <a:custGeom>
              <a:avLst/>
              <a:gdLst>
                <a:gd name="T0" fmla="*/ 0 w 76"/>
                <a:gd name="T1" fmla="*/ 338 h 338"/>
                <a:gd name="T2" fmla="*/ 4 w 76"/>
                <a:gd name="T3" fmla="*/ 338 h 338"/>
                <a:gd name="T4" fmla="*/ 76 w 76"/>
                <a:gd name="T5" fmla="*/ 266 h 338"/>
                <a:gd name="T6" fmla="*/ 76 w 76"/>
                <a:gd name="T7" fmla="*/ 0 h 338"/>
                <a:gd name="T8" fmla="*/ 0 w 76"/>
                <a:gd name="T9" fmla="*/ 0 h 338"/>
                <a:gd name="T10" fmla="*/ 0 w 76"/>
                <a:gd name="T11" fmla="*/ 338 h 338"/>
              </a:gdLst>
              <a:ahLst/>
              <a:cxnLst>
                <a:cxn ang="0">
                  <a:pos x="T0" y="T1"/>
                </a:cxn>
                <a:cxn ang="0">
                  <a:pos x="T2" y="T3"/>
                </a:cxn>
                <a:cxn ang="0">
                  <a:pos x="T4" y="T5"/>
                </a:cxn>
                <a:cxn ang="0">
                  <a:pos x="T6" y="T7"/>
                </a:cxn>
                <a:cxn ang="0">
                  <a:pos x="T8" y="T9"/>
                </a:cxn>
                <a:cxn ang="0">
                  <a:pos x="T10" y="T11"/>
                </a:cxn>
              </a:cxnLst>
              <a:rect l="0" t="0" r="r" b="b"/>
              <a:pathLst>
                <a:path w="76" h="338">
                  <a:moveTo>
                    <a:pt x="0" y="338"/>
                  </a:moveTo>
                  <a:cubicBezTo>
                    <a:pt x="4" y="338"/>
                    <a:pt x="4" y="338"/>
                    <a:pt x="4" y="338"/>
                  </a:cubicBezTo>
                  <a:cubicBezTo>
                    <a:pt x="44" y="338"/>
                    <a:pt x="76" y="305"/>
                    <a:pt x="76" y="266"/>
                  </a:cubicBezTo>
                  <a:cubicBezTo>
                    <a:pt x="76" y="0"/>
                    <a:pt x="76" y="0"/>
                    <a:pt x="76" y="0"/>
                  </a:cubicBezTo>
                  <a:cubicBezTo>
                    <a:pt x="0" y="0"/>
                    <a:pt x="0" y="0"/>
                    <a:pt x="0" y="0"/>
                  </a:cubicBezTo>
                  <a:lnTo>
                    <a:pt x="0" y="338"/>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3" name="îṡ1íḋé"/>
            <p:cNvSpPr/>
            <p:nvPr/>
          </p:nvSpPr>
          <p:spPr bwMode="auto">
            <a:xfrm>
              <a:off x="4984751" y="3109913"/>
              <a:ext cx="219075" cy="971550"/>
            </a:xfrm>
            <a:custGeom>
              <a:avLst/>
              <a:gdLst>
                <a:gd name="T0" fmla="*/ 76 w 76"/>
                <a:gd name="T1" fmla="*/ 338 h 338"/>
                <a:gd name="T2" fmla="*/ 73 w 76"/>
                <a:gd name="T3" fmla="*/ 338 h 338"/>
                <a:gd name="T4" fmla="*/ 0 w 76"/>
                <a:gd name="T5" fmla="*/ 266 h 338"/>
                <a:gd name="T6" fmla="*/ 0 w 76"/>
                <a:gd name="T7" fmla="*/ 0 h 338"/>
                <a:gd name="T8" fmla="*/ 76 w 76"/>
                <a:gd name="T9" fmla="*/ 0 h 338"/>
                <a:gd name="T10" fmla="*/ 76 w 76"/>
                <a:gd name="T11" fmla="*/ 338 h 338"/>
              </a:gdLst>
              <a:ahLst/>
              <a:cxnLst>
                <a:cxn ang="0">
                  <a:pos x="T0" y="T1"/>
                </a:cxn>
                <a:cxn ang="0">
                  <a:pos x="T2" y="T3"/>
                </a:cxn>
                <a:cxn ang="0">
                  <a:pos x="T4" y="T5"/>
                </a:cxn>
                <a:cxn ang="0">
                  <a:pos x="T6" y="T7"/>
                </a:cxn>
                <a:cxn ang="0">
                  <a:pos x="T8" y="T9"/>
                </a:cxn>
                <a:cxn ang="0">
                  <a:pos x="T10" y="T11"/>
                </a:cxn>
              </a:cxnLst>
              <a:rect l="0" t="0" r="r" b="b"/>
              <a:pathLst>
                <a:path w="76" h="338">
                  <a:moveTo>
                    <a:pt x="76" y="338"/>
                  </a:moveTo>
                  <a:cubicBezTo>
                    <a:pt x="73" y="338"/>
                    <a:pt x="73" y="338"/>
                    <a:pt x="73" y="338"/>
                  </a:cubicBezTo>
                  <a:cubicBezTo>
                    <a:pt x="33" y="338"/>
                    <a:pt x="0" y="305"/>
                    <a:pt x="0" y="266"/>
                  </a:cubicBezTo>
                  <a:cubicBezTo>
                    <a:pt x="0" y="0"/>
                    <a:pt x="0" y="0"/>
                    <a:pt x="0" y="0"/>
                  </a:cubicBezTo>
                  <a:cubicBezTo>
                    <a:pt x="76" y="0"/>
                    <a:pt x="76" y="0"/>
                    <a:pt x="76" y="0"/>
                  </a:cubicBezTo>
                  <a:lnTo>
                    <a:pt x="76" y="338"/>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4" name="ïšľíḑé"/>
            <p:cNvSpPr/>
            <p:nvPr/>
          </p:nvSpPr>
          <p:spPr bwMode="auto">
            <a:xfrm>
              <a:off x="5016501" y="3727451"/>
              <a:ext cx="158750" cy="173038"/>
            </a:xfrm>
            <a:custGeom>
              <a:avLst/>
              <a:gdLst>
                <a:gd name="T0" fmla="*/ 32 w 55"/>
                <a:gd name="T1" fmla="*/ 60 h 60"/>
                <a:gd name="T2" fmla="*/ 23 w 55"/>
                <a:gd name="T3" fmla="*/ 60 h 60"/>
                <a:gd name="T4" fmla="*/ 0 w 55"/>
                <a:gd name="T5" fmla="*/ 36 h 60"/>
                <a:gd name="T6" fmla="*/ 0 w 55"/>
                <a:gd name="T7" fmla="*/ 0 h 60"/>
                <a:gd name="T8" fmla="*/ 55 w 55"/>
                <a:gd name="T9" fmla="*/ 0 h 60"/>
                <a:gd name="T10" fmla="*/ 55 w 55"/>
                <a:gd name="T11" fmla="*/ 36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49"/>
                    <a:pt x="0" y="36"/>
                  </a:cubicBezTo>
                  <a:cubicBezTo>
                    <a:pt x="0" y="0"/>
                    <a:pt x="0" y="0"/>
                    <a:pt x="0" y="0"/>
                  </a:cubicBezTo>
                  <a:cubicBezTo>
                    <a:pt x="55" y="0"/>
                    <a:pt x="55" y="0"/>
                    <a:pt x="55" y="0"/>
                  </a:cubicBezTo>
                  <a:cubicBezTo>
                    <a:pt x="55" y="36"/>
                    <a:pt x="55" y="36"/>
                    <a:pt x="55" y="36"/>
                  </a:cubicBezTo>
                  <a:cubicBezTo>
                    <a:pt x="55" y="49"/>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5" name="iṣ1îḋé"/>
            <p:cNvSpPr/>
            <p:nvPr/>
          </p:nvSpPr>
          <p:spPr bwMode="auto">
            <a:xfrm>
              <a:off x="4535488" y="3727451"/>
              <a:ext cx="158750" cy="173038"/>
            </a:xfrm>
            <a:custGeom>
              <a:avLst/>
              <a:gdLst>
                <a:gd name="T0" fmla="*/ 32 w 55"/>
                <a:gd name="T1" fmla="*/ 60 h 60"/>
                <a:gd name="T2" fmla="*/ 23 w 55"/>
                <a:gd name="T3" fmla="*/ 60 h 60"/>
                <a:gd name="T4" fmla="*/ 0 w 55"/>
                <a:gd name="T5" fmla="*/ 36 h 60"/>
                <a:gd name="T6" fmla="*/ 0 w 55"/>
                <a:gd name="T7" fmla="*/ 0 h 60"/>
                <a:gd name="T8" fmla="*/ 55 w 55"/>
                <a:gd name="T9" fmla="*/ 0 h 60"/>
                <a:gd name="T10" fmla="*/ 55 w 55"/>
                <a:gd name="T11" fmla="*/ 36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49"/>
                    <a:pt x="0" y="36"/>
                  </a:cubicBezTo>
                  <a:cubicBezTo>
                    <a:pt x="0" y="0"/>
                    <a:pt x="0" y="0"/>
                    <a:pt x="0" y="0"/>
                  </a:cubicBezTo>
                  <a:cubicBezTo>
                    <a:pt x="55" y="0"/>
                    <a:pt x="55" y="0"/>
                    <a:pt x="55" y="0"/>
                  </a:cubicBezTo>
                  <a:cubicBezTo>
                    <a:pt x="55" y="36"/>
                    <a:pt x="55" y="36"/>
                    <a:pt x="55" y="36"/>
                  </a:cubicBezTo>
                  <a:cubicBezTo>
                    <a:pt x="55" y="49"/>
                    <a:pt x="44"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6" name="iṧļíḍê"/>
            <p:cNvSpPr/>
            <p:nvPr/>
          </p:nvSpPr>
          <p:spPr bwMode="auto">
            <a:xfrm>
              <a:off x="4473576" y="2644776"/>
              <a:ext cx="160338" cy="220663"/>
            </a:xfrm>
            <a:custGeom>
              <a:avLst/>
              <a:gdLst>
                <a:gd name="T0" fmla="*/ 51 w 56"/>
                <a:gd name="T1" fmla="*/ 24 h 77"/>
                <a:gd name="T2" fmla="*/ 17 w 56"/>
                <a:gd name="T3" fmla="*/ 16 h 77"/>
                <a:gd name="T4" fmla="*/ 56 w 56"/>
                <a:gd name="T5" fmla="*/ 66 h 77"/>
                <a:gd name="T6" fmla="*/ 51 w 56"/>
                <a:gd name="T7" fmla="*/ 24 h 77"/>
              </a:gdLst>
              <a:ahLst/>
              <a:cxnLst>
                <a:cxn ang="0">
                  <a:pos x="T0" y="T1"/>
                </a:cxn>
                <a:cxn ang="0">
                  <a:pos x="T2" y="T3"/>
                </a:cxn>
                <a:cxn ang="0">
                  <a:pos x="T4" y="T5"/>
                </a:cxn>
                <a:cxn ang="0">
                  <a:pos x="T6" y="T7"/>
                </a:cxn>
              </a:cxnLst>
              <a:rect l="0" t="0" r="r" b="b"/>
              <a:pathLst>
                <a:path w="56" h="77">
                  <a:moveTo>
                    <a:pt x="51" y="24"/>
                  </a:moveTo>
                  <a:cubicBezTo>
                    <a:pt x="51" y="24"/>
                    <a:pt x="33" y="0"/>
                    <a:pt x="17" y="16"/>
                  </a:cubicBezTo>
                  <a:cubicBezTo>
                    <a:pt x="0" y="31"/>
                    <a:pt x="24" y="77"/>
                    <a:pt x="56" y="66"/>
                  </a:cubicBezTo>
                  <a:lnTo>
                    <a:pt x="51" y="24"/>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7" name="ïşľíḑé"/>
            <p:cNvSpPr/>
            <p:nvPr/>
          </p:nvSpPr>
          <p:spPr bwMode="auto">
            <a:xfrm>
              <a:off x="4506913" y="2698751"/>
              <a:ext cx="123825" cy="138113"/>
            </a:xfrm>
            <a:custGeom>
              <a:avLst/>
              <a:gdLst>
                <a:gd name="T0" fmla="*/ 41 w 43"/>
                <a:gd name="T1" fmla="*/ 21 h 48"/>
                <a:gd name="T2" fmla="*/ 43 w 43"/>
                <a:gd name="T3" fmla="*/ 43 h 48"/>
                <a:gd name="T4" fmla="*/ 13 w 43"/>
                <a:gd name="T5" fmla="*/ 4 h 48"/>
                <a:gd name="T6" fmla="*/ 41 w 43"/>
                <a:gd name="T7" fmla="*/ 21 h 48"/>
              </a:gdLst>
              <a:ahLst/>
              <a:cxnLst>
                <a:cxn ang="0">
                  <a:pos x="T0" y="T1"/>
                </a:cxn>
                <a:cxn ang="0">
                  <a:pos x="T2" y="T3"/>
                </a:cxn>
                <a:cxn ang="0">
                  <a:pos x="T4" y="T5"/>
                </a:cxn>
                <a:cxn ang="0">
                  <a:pos x="T6" y="T7"/>
                </a:cxn>
              </a:cxnLst>
              <a:rect l="0" t="0" r="r" b="b"/>
              <a:pathLst>
                <a:path w="43" h="48">
                  <a:moveTo>
                    <a:pt x="41" y="21"/>
                  </a:moveTo>
                  <a:cubicBezTo>
                    <a:pt x="43" y="43"/>
                    <a:pt x="43" y="43"/>
                    <a:pt x="43" y="43"/>
                  </a:cubicBezTo>
                  <a:cubicBezTo>
                    <a:pt x="16" y="48"/>
                    <a:pt x="0" y="10"/>
                    <a:pt x="13" y="4"/>
                  </a:cubicBezTo>
                  <a:cubicBezTo>
                    <a:pt x="23" y="0"/>
                    <a:pt x="36" y="14"/>
                    <a:pt x="41" y="21"/>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ïšḻíďê"/>
            <p:cNvSpPr/>
            <p:nvPr/>
          </p:nvSpPr>
          <p:spPr bwMode="auto">
            <a:xfrm>
              <a:off x="4530726" y="2705101"/>
              <a:ext cx="95250" cy="53975"/>
            </a:xfrm>
            <a:custGeom>
              <a:avLst/>
              <a:gdLst>
                <a:gd name="T0" fmla="*/ 0 w 33"/>
                <a:gd name="T1" fmla="*/ 10 h 19"/>
                <a:gd name="T2" fmla="*/ 0 w 33"/>
                <a:gd name="T3" fmla="*/ 10 h 19"/>
                <a:gd name="T4" fmla="*/ 1 w 33"/>
                <a:gd name="T5" fmla="*/ 9 h 19"/>
                <a:gd name="T6" fmla="*/ 3 w 33"/>
                <a:gd name="T7" fmla="*/ 5 h 19"/>
                <a:gd name="T8" fmla="*/ 4 w 33"/>
                <a:gd name="T9" fmla="*/ 4 h 19"/>
                <a:gd name="T10" fmla="*/ 5 w 33"/>
                <a:gd name="T11" fmla="*/ 4 h 19"/>
                <a:gd name="T12" fmla="*/ 5 w 33"/>
                <a:gd name="T13" fmla="*/ 4 h 19"/>
                <a:gd name="T14" fmla="*/ 5 w 33"/>
                <a:gd name="T15" fmla="*/ 4 h 19"/>
                <a:gd name="T16" fmla="*/ 5 w 33"/>
                <a:gd name="T17" fmla="*/ 4 h 19"/>
                <a:gd name="T18" fmla="*/ 5 w 33"/>
                <a:gd name="T19" fmla="*/ 4 h 19"/>
                <a:gd name="T20" fmla="*/ 5 w 33"/>
                <a:gd name="T21" fmla="*/ 4 h 19"/>
                <a:gd name="T22" fmla="*/ 5 w 33"/>
                <a:gd name="T23" fmla="*/ 4 h 19"/>
                <a:gd name="T24" fmla="*/ 6 w 33"/>
                <a:gd name="T25" fmla="*/ 4 h 19"/>
                <a:gd name="T26" fmla="*/ 7 w 33"/>
                <a:gd name="T27" fmla="*/ 3 h 19"/>
                <a:gd name="T28" fmla="*/ 7 w 33"/>
                <a:gd name="T29" fmla="*/ 3 h 19"/>
                <a:gd name="T30" fmla="*/ 8 w 33"/>
                <a:gd name="T31" fmla="*/ 3 h 19"/>
                <a:gd name="T32" fmla="*/ 9 w 33"/>
                <a:gd name="T33" fmla="*/ 3 h 19"/>
                <a:gd name="T34" fmla="*/ 16 w 33"/>
                <a:gd name="T35" fmla="*/ 6 h 19"/>
                <a:gd name="T36" fmla="*/ 19 w 33"/>
                <a:gd name="T37" fmla="*/ 8 h 19"/>
                <a:gd name="T38" fmla="*/ 22 w 33"/>
                <a:gd name="T39" fmla="*/ 10 h 19"/>
                <a:gd name="T40" fmla="*/ 28 w 33"/>
                <a:gd name="T41" fmla="*/ 14 h 19"/>
                <a:gd name="T42" fmla="*/ 33 w 33"/>
                <a:gd name="T43" fmla="*/ 19 h 19"/>
                <a:gd name="T44" fmla="*/ 32 w 33"/>
                <a:gd name="T45" fmla="*/ 17 h 19"/>
                <a:gd name="T46" fmla="*/ 29 w 33"/>
                <a:gd name="T47" fmla="*/ 13 h 19"/>
                <a:gd name="T48" fmla="*/ 27 w 33"/>
                <a:gd name="T49" fmla="*/ 10 h 19"/>
                <a:gd name="T50" fmla="*/ 25 w 33"/>
                <a:gd name="T51" fmla="*/ 7 h 19"/>
                <a:gd name="T52" fmla="*/ 18 w 33"/>
                <a:gd name="T53" fmla="*/ 2 h 19"/>
                <a:gd name="T54" fmla="*/ 14 w 33"/>
                <a:gd name="T55" fmla="*/ 1 h 19"/>
                <a:gd name="T56" fmla="*/ 9 w 33"/>
                <a:gd name="T57" fmla="*/ 0 h 19"/>
                <a:gd name="T58" fmla="*/ 8 w 33"/>
                <a:gd name="T59" fmla="*/ 0 h 19"/>
                <a:gd name="T60" fmla="*/ 7 w 33"/>
                <a:gd name="T61" fmla="*/ 0 h 19"/>
                <a:gd name="T62" fmla="*/ 6 w 33"/>
                <a:gd name="T63" fmla="*/ 1 h 19"/>
                <a:gd name="T64" fmla="*/ 5 w 33"/>
                <a:gd name="T65" fmla="*/ 1 h 19"/>
                <a:gd name="T66" fmla="*/ 4 w 33"/>
                <a:gd name="T67" fmla="*/ 1 h 19"/>
                <a:gd name="T68" fmla="*/ 4 w 33"/>
                <a:gd name="T69" fmla="*/ 1 h 19"/>
                <a:gd name="T70" fmla="*/ 4 w 33"/>
                <a:gd name="T71" fmla="*/ 1 h 19"/>
                <a:gd name="T72" fmla="*/ 3 w 33"/>
                <a:gd name="T73" fmla="*/ 2 h 19"/>
                <a:gd name="T74" fmla="*/ 2 w 33"/>
                <a:gd name="T75" fmla="*/ 3 h 19"/>
                <a:gd name="T76" fmla="*/ 0 w 33"/>
                <a:gd name="T77" fmla="*/ 6 h 19"/>
                <a:gd name="T78" fmla="*/ 0 w 33"/>
                <a:gd name="T79" fmla="*/ 8 h 19"/>
                <a:gd name="T80" fmla="*/ 0 w 33"/>
                <a:gd name="T81" fmla="*/ 10 h 19"/>
                <a:gd name="T82" fmla="*/ 0 w 33"/>
                <a:gd name="T8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9">
                  <a:moveTo>
                    <a:pt x="0" y="10"/>
                  </a:moveTo>
                  <a:cubicBezTo>
                    <a:pt x="0" y="10"/>
                    <a:pt x="0" y="10"/>
                    <a:pt x="0" y="10"/>
                  </a:cubicBezTo>
                  <a:cubicBezTo>
                    <a:pt x="1" y="10"/>
                    <a:pt x="1" y="9"/>
                    <a:pt x="1" y="9"/>
                  </a:cubicBezTo>
                  <a:cubicBezTo>
                    <a:pt x="1" y="7"/>
                    <a:pt x="2" y="6"/>
                    <a:pt x="3" y="5"/>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3"/>
                    <a:pt x="6" y="3"/>
                    <a:pt x="7" y="3"/>
                  </a:cubicBezTo>
                  <a:cubicBezTo>
                    <a:pt x="7" y="3"/>
                    <a:pt x="7" y="3"/>
                    <a:pt x="7" y="3"/>
                  </a:cubicBezTo>
                  <a:cubicBezTo>
                    <a:pt x="8" y="3"/>
                    <a:pt x="8" y="3"/>
                    <a:pt x="8" y="3"/>
                  </a:cubicBezTo>
                  <a:cubicBezTo>
                    <a:pt x="8" y="3"/>
                    <a:pt x="9" y="3"/>
                    <a:pt x="9" y="3"/>
                  </a:cubicBezTo>
                  <a:cubicBezTo>
                    <a:pt x="11" y="3"/>
                    <a:pt x="14" y="4"/>
                    <a:pt x="16" y="6"/>
                  </a:cubicBezTo>
                  <a:cubicBezTo>
                    <a:pt x="17" y="6"/>
                    <a:pt x="18" y="7"/>
                    <a:pt x="19" y="8"/>
                  </a:cubicBezTo>
                  <a:cubicBezTo>
                    <a:pt x="20" y="8"/>
                    <a:pt x="21" y="9"/>
                    <a:pt x="22" y="10"/>
                  </a:cubicBezTo>
                  <a:cubicBezTo>
                    <a:pt x="24" y="11"/>
                    <a:pt x="26" y="13"/>
                    <a:pt x="28" y="14"/>
                  </a:cubicBezTo>
                  <a:cubicBezTo>
                    <a:pt x="31" y="17"/>
                    <a:pt x="33" y="19"/>
                    <a:pt x="33" y="19"/>
                  </a:cubicBezTo>
                  <a:cubicBezTo>
                    <a:pt x="33" y="19"/>
                    <a:pt x="33" y="18"/>
                    <a:pt x="32" y="17"/>
                  </a:cubicBezTo>
                  <a:cubicBezTo>
                    <a:pt x="31" y="16"/>
                    <a:pt x="31" y="14"/>
                    <a:pt x="29" y="13"/>
                  </a:cubicBezTo>
                  <a:cubicBezTo>
                    <a:pt x="29" y="12"/>
                    <a:pt x="28" y="11"/>
                    <a:pt x="27" y="10"/>
                  </a:cubicBezTo>
                  <a:cubicBezTo>
                    <a:pt x="26" y="9"/>
                    <a:pt x="26" y="8"/>
                    <a:pt x="25" y="7"/>
                  </a:cubicBezTo>
                  <a:cubicBezTo>
                    <a:pt x="23" y="5"/>
                    <a:pt x="20" y="4"/>
                    <a:pt x="18" y="2"/>
                  </a:cubicBezTo>
                  <a:cubicBezTo>
                    <a:pt x="16" y="2"/>
                    <a:pt x="15" y="1"/>
                    <a:pt x="14" y="1"/>
                  </a:cubicBezTo>
                  <a:cubicBezTo>
                    <a:pt x="12" y="0"/>
                    <a:pt x="11" y="0"/>
                    <a:pt x="9" y="0"/>
                  </a:cubicBezTo>
                  <a:cubicBezTo>
                    <a:pt x="9" y="0"/>
                    <a:pt x="8" y="0"/>
                    <a:pt x="8" y="0"/>
                  </a:cubicBezTo>
                  <a:cubicBezTo>
                    <a:pt x="8" y="0"/>
                    <a:pt x="7" y="0"/>
                    <a:pt x="7" y="0"/>
                  </a:cubicBezTo>
                  <a:cubicBezTo>
                    <a:pt x="6" y="0"/>
                    <a:pt x="6" y="0"/>
                    <a:pt x="6" y="1"/>
                  </a:cubicBezTo>
                  <a:cubicBezTo>
                    <a:pt x="5" y="1"/>
                    <a:pt x="5" y="1"/>
                    <a:pt x="5" y="1"/>
                  </a:cubicBezTo>
                  <a:cubicBezTo>
                    <a:pt x="4" y="1"/>
                    <a:pt x="4" y="1"/>
                    <a:pt x="4" y="1"/>
                  </a:cubicBezTo>
                  <a:cubicBezTo>
                    <a:pt x="4" y="1"/>
                    <a:pt x="4" y="1"/>
                    <a:pt x="4" y="1"/>
                  </a:cubicBezTo>
                  <a:cubicBezTo>
                    <a:pt x="4" y="1"/>
                    <a:pt x="4" y="1"/>
                    <a:pt x="4" y="1"/>
                  </a:cubicBezTo>
                  <a:cubicBezTo>
                    <a:pt x="4" y="1"/>
                    <a:pt x="3" y="2"/>
                    <a:pt x="3" y="2"/>
                  </a:cubicBezTo>
                  <a:cubicBezTo>
                    <a:pt x="3" y="2"/>
                    <a:pt x="2" y="3"/>
                    <a:pt x="2" y="3"/>
                  </a:cubicBezTo>
                  <a:cubicBezTo>
                    <a:pt x="1" y="4"/>
                    <a:pt x="1" y="5"/>
                    <a:pt x="0" y="6"/>
                  </a:cubicBezTo>
                  <a:cubicBezTo>
                    <a:pt x="0" y="7"/>
                    <a:pt x="0" y="8"/>
                    <a:pt x="0" y="8"/>
                  </a:cubicBezTo>
                  <a:cubicBezTo>
                    <a:pt x="0" y="9"/>
                    <a:pt x="0" y="9"/>
                    <a:pt x="0" y="10"/>
                  </a:cubicBezTo>
                  <a:cubicBezTo>
                    <a:pt x="0" y="10"/>
                    <a:pt x="0" y="10"/>
                    <a:pt x="0" y="1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îŝľîḓe"/>
            <p:cNvSpPr/>
            <p:nvPr/>
          </p:nvSpPr>
          <p:spPr bwMode="auto">
            <a:xfrm>
              <a:off x="5089526" y="2638426"/>
              <a:ext cx="157163" cy="222250"/>
            </a:xfrm>
            <a:custGeom>
              <a:avLst/>
              <a:gdLst>
                <a:gd name="T0" fmla="*/ 4 w 55"/>
                <a:gd name="T1" fmla="*/ 24 h 77"/>
                <a:gd name="T2" fmla="*/ 38 w 55"/>
                <a:gd name="T3" fmla="*/ 15 h 77"/>
                <a:gd name="T4" fmla="*/ 0 w 55"/>
                <a:gd name="T5" fmla="*/ 67 h 77"/>
                <a:gd name="T6" fmla="*/ 4 w 55"/>
                <a:gd name="T7" fmla="*/ 24 h 77"/>
              </a:gdLst>
              <a:ahLst/>
              <a:cxnLst>
                <a:cxn ang="0">
                  <a:pos x="T0" y="T1"/>
                </a:cxn>
                <a:cxn ang="0">
                  <a:pos x="T2" y="T3"/>
                </a:cxn>
                <a:cxn ang="0">
                  <a:pos x="T4" y="T5"/>
                </a:cxn>
                <a:cxn ang="0">
                  <a:pos x="T6" y="T7"/>
                </a:cxn>
              </a:cxnLst>
              <a:rect l="0" t="0" r="r" b="b"/>
              <a:pathLst>
                <a:path w="55" h="77">
                  <a:moveTo>
                    <a:pt x="4" y="24"/>
                  </a:moveTo>
                  <a:cubicBezTo>
                    <a:pt x="4" y="24"/>
                    <a:pt x="21" y="0"/>
                    <a:pt x="38" y="15"/>
                  </a:cubicBezTo>
                  <a:cubicBezTo>
                    <a:pt x="55" y="30"/>
                    <a:pt x="32" y="77"/>
                    <a:pt x="0" y="67"/>
                  </a:cubicBezTo>
                  <a:lnTo>
                    <a:pt x="4" y="24"/>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iSḷíďê"/>
            <p:cNvSpPr/>
            <p:nvPr/>
          </p:nvSpPr>
          <p:spPr bwMode="auto">
            <a:xfrm>
              <a:off x="5091113" y="2693988"/>
              <a:ext cx="122238" cy="136525"/>
            </a:xfrm>
            <a:custGeom>
              <a:avLst/>
              <a:gdLst>
                <a:gd name="T0" fmla="*/ 1 w 42"/>
                <a:gd name="T1" fmla="*/ 21 h 48"/>
                <a:gd name="T2" fmla="*/ 0 w 42"/>
                <a:gd name="T3" fmla="*/ 43 h 48"/>
                <a:gd name="T4" fmla="*/ 29 w 42"/>
                <a:gd name="T5" fmla="*/ 4 h 48"/>
                <a:gd name="T6" fmla="*/ 1 w 42"/>
                <a:gd name="T7" fmla="*/ 21 h 48"/>
              </a:gdLst>
              <a:ahLst/>
              <a:cxnLst>
                <a:cxn ang="0">
                  <a:pos x="T0" y="T1"/>
                </a:cxn>
                <a:cxn ang="0">
                  <a:pos x="T2" y="T3"/>
                </a:cxn>
                <a:cxn ang="0">
                  <a:pos x="T4" y="T5"/>
                </a:cxn>
                <a:cxn ang="0">
                  <a:pos x="T6" y="T7"/>
                </a:cxn>
              </a:cxnLst>
              <a:rect l="0" t="0" r="r" b="b"/>
              <a:pathLst>
                <a:path w="42" h="48">
                  <a:moveTo>
                    <a:pt x="1" y="21"/>
                  </a:moveTo>
                  <a:cubicBezTo>
                    <a:pt x="0" y="43"/>
                    <a:pt x="0" y="43"/>
                    <a:pt x="0" y="43"/>
                  </a:cubicBezTo>
                  <a:cubicBezTo>
                    <a:pt x="27" y="48"/>
                    <a:pt x="42" y="9"/>
                    <a:pt x="29" y="4"/>
                  </a:cubicBezTo>
                  <a:cubicBezTo>
                    <a:pt x="19" y="0"/>
                    <a:pt x="7" y="14"/>
                    <a:pt x="1" y="21"/>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íśľíḓê"/>
            <p:cNvSpPr/>
            <p:nvPr/>
          </p:nvSpPr>
          <p:spPr bwMode="auto">
            <a:xfrm>
              <a:off x="5094288" y="2698751"/>
              <a:ext cx="95250" cy="55563"/>
            </a:xfrm>
            <a:custGeom>
              <a:avLst/>
              <a:gdLst>
                <a:gd name="T0" fmla="*/ 33 w 33"/>
                <a:gd name="T1" fmla="*/ 10 h 19"/>
                <a:gd name="T2" fmla="*/ 33 w 33"/>
                <a:gd name="T3" fmla="*/ 9 h 19"/>
                <a:gd name="T4" fmla="*/ 32 w 33"/>
                <a:gd name="T5" fmla="*/ 8 h 19"/>
                <a:gd name="T6" fmla="*/ 30 w 33"/>
                <a:gd name="T7" fmla="*/ 4 h 19"/>
                <a:gd name="T8" fmla="*/ 29 w 33"/>
                <a:gd name="T9" fmla="*/ 4 h 19"/>
                <a:gd name="T10" fmla="*/ 28 w 33"/>
                <a:gd name="T11" fmla="*/ 3 h 19"/>
                <a:gd name="T12" fmla="*/ 28 w 33"/>
                <a:gd name="T13" fmla="*/ 3 h 19"/>
                <a:gd name="T14" fmla="*/ 28 w 33"/>
                <a:gd name="T15" fmla="*/ 3 h 19"/>
                <a:gd name="T16" fmla="*/ 28 w 33"/>
                <a:gd name="T17" fmla="*/ 3 h 19"/>
                <a:gd name="T18" fmla="*/ 28 w 33"/>
                <a:gd name="T19" fmla="*/ 3 h 19"/>
                <a:gd name="T20" fmla="*/ 28 w 33"/>
                <a:gd name="T21" fmla="*/ 3 h 19"/>
                <a:gd name="T22" fmla="*/ 28 w 33"/>
                <a:gd name="T23" fmla="*/ 3 h 19"/>
                <a:gd name="T24" fmla="*/ 27 w 33"/>
                <a:gd name="T25" fmla="*/ 3 h 19"/>
                <a:gd name="T26" fmla="*/ 26 w 33"/>
                <a:gd name="T27" fmla="*/ 3 h 19"/>
                <a:gd name="T28" fmla="*/ 26 w 33"/>
                <a:gd name="T29" fmla="*/ 3 h 19"/>
                <a:gd name="T30" fmla="*/ 25 w 33"/>
                <a:gd name="T31" fmla="*/ 3 h 19"/>
                <a:gd name="T32" fmla="*/ 24 w 33"/>
                <a:gd name="T33" fmla="*/ 3 h 19"/>
                <a:gd name="T34" fmla="*/ 17 w 33"/>
                <a:gd name="T35" fmla="*/ 5 h 19"/>
                <a:gd name="T36" fmla="*/ 14 w 33"/>
                <a:gd name="T37" fmla="*/ 7 h 19"/>
                <a:gd name="T38" fmla="*/ 11 w 33"/>
                <a:gd name="T39" fmla="*/ 10 h 19"/>
                <a:gd name="T40" fmla="*/ 6 w 33"/>
                <a:gd name="T41" fmla="*/ 14 h 19"/>
                <a:gd name="T42" fmla="*/ 0 w 33"/>
                <a:gd name="T43" fmla="*/ 19 h 19"/>
                <a:gd name="T44" fmla="*/ 1 w 33"/>
                <a:gd name="T45" fmla="*/ 17 h 19"/>
                <a:gd name="T46" fmla="*/ 4 w 33"/>
                <a:gd name="T47" fmla="*/ 13 h 19"/>
                <a:gd name="T48" fmla="*/ 6 w 33"/>
                <a:gd name="T49" fmla="*/ 10 h 19"/>
                <a:gd name="T50" fmla="*/ 9 w 33"/>
                <a:gd name="T51" fmla="*/ 7 h 19"/>
                <a:gd name="T52" fmla="*/ 15 w 33"/>
                <a:gd name="T53" fmla="*/ 2 h 19"/>
                <a:gd name="T54" fmla="*/ 19 w 33"/>
                <a:gd name="T55" fmla="*/ 0 h 19"/>
                <a:gd name="T56" fmla="*/ 24 w 33"/>
                <a:gd name="T57" fmla="*/ 0 h 19"/>
                <a:gd name="T58" fmla="*/ 25 w 33"/>
                <a:gd name="T59" fmla="*/ 0 h 19"/>
                <a:gd name="T60" fmla="*/ 26 w 33"/>
                <a:gd name="T61" fmla="*/ 0 h 19"/>
                <a:gd name="T62" fmla="*/ 27 w 33"/>
                <a:gd name="T63" fmla="*/ 0 h 19"/>
                <a:gd name="T64" fmla="*/ 28 w 33"/>
                <a:gd name="T65" fmla="*/ 1 h 19"/>
                <a:gd name="T66" fmla="*/ 29 w 33"/>
                <a:gd name="T67" fmla="*/ 1 h 19"/>
                <a:gd name="T68" fmla="*/ 29 w 33"/>
                <a:gd name="T69" fmla="*/ 1 h 19"/>
                <a:gd name="T70" fmla="*/ 29 w 33"/>
                <a:gd name="T71" fmla="*/ 1 h 19"/>
                <a:gd name="T72" fmla="*/ 30 w 33"/>
                <a:gd name="T73" fmla="*/ 1 h 19"/>
                <a:gd name="T74" fmla="*/ 31 w 33"/>
                <a:gd name="T75" fmla="*/ 3 h 19"/>
                <a:gd name="T76" fmla="*/ 33 w 33"/>
                <a:gd name="T77" fmla="*/ 6 h 19"/>
                <a:gd name="T78" fmla="*/ 33 w 33"/>
                <a:gd name="T79" fmla="*/ 8 h 19"/>
                <a:gd name="T80" fmla="*/ 33 w 33"/>
                <a:gd name="T81" fmla="*/ 9 h 19"/>
                <a:gd name="T82" fmla="*/ 33 w 33"/>
                <a:gd name="T8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9">
                  <a:moveTo>
                    <a:pt x="33" y="10"/>
                  </a:moveTo>
                  <a:cubicBezTo>
                    <a:pt x="33" y="10"/>
                    <a:pt x="33" y="10"/>
                    <a:pt x="33" y="9"/>
                  </a:cubicBezTo>
                  <a:cubicBezTo>
                    <a:pt x="33" y="9"/>
                    <a:pt x="32" y="9"/>
                    <a:pt x="32" y="8"/>
                  </a:cubicBezTo>
                  <a:cubicBezTo>
                    <a:pt x="32" y="7"/>
                    <a:pt x="31" y="5"/>
                    <a:pt x="30" y="4"/>
                  </a:cubicBezTo>
                  <a:cubicBezTo>
                    <a:pt x="29" y="4"/>
                    <a:pt x="29" y="4"/>
                    <a:pt x="29" y="4"/>
                  </a:cubicBezTo>
                  <a:cubicBezTo>
                    <a:pt x="28" y="4"/>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6" y="3"/>
                  </a:cubicBezTo>
                  <a:cubicBezTo>
                    <a:pt x="26" y="3"/>
                    <a:pt x="26" y="3"/>
                    <a:pt x="26" y="3"/>
                  </a:cubicBezTo>
                  <a:cubicBezTo>
                    <a:pt x="25" y="3"/>
                    <a:pt x="25" y="3"/>
                    <a:pt x="25" y="3"/>
                  </a:cubicBezTo>
                  <a:cubicBezTo>
                    <a:pt x="25" y="3"/>
                    <a:pt x="24" y="3"/>
                    <a:pt x="24" y="3"/>
                  </a:cubicBezTo>
                  <a:cubicBezTo>
                    <a:pt x="22" y="3"/>
                    <a:pt x="19" y="4"/>
                    <a:pt x="17" y="5"/>
                  </a:cubicBezTo>
                  <a:cubicBezTo>
                    <a:pt x="16" y="6"/>
                    <a:pt x="15" y="7"/>
                    <a:pt x="14" y="7"/>
                  </a:cubicBezTo>
                  <a:cubicBezTo>
                    <a:pt x="13" y="8"/>
                    <a:pt x="12" y="9"/>
                    <a:pt x="11" y="10"/>
                  </a:cubicBezTo>
                  <a:cubicBezTo>
                    <a:pt x="9" y="11"/>
                    <a:pt x="7" y="13"/>
                    <a:pt x="6" y="14"/>
                  </a:cubicBezTo>
                  <a:cubicBezTo>
                    <a:pt x="2" y="17"/>
                    <a:pt x="0" y="19"/>
                    <a:pt x="0" y="19"/>
                  </a:cubicBezTo>
                  <a:cubicBezTo>
                    <a:pt x="0" y="19"/>
                    <a:pt x="1" y="18"/>
                    <a:pt x="1" y="17"/>
                  </a:cubicBezTo>
                  <a:cubicBezTo>
                    <a:pt x="2" y="16"/>
                    <a:pt x="3" y="15"/>
                    <a:pt x="4" y="13"/>
                  </a:cubicBezTo>
                  <a:cubicBezTo>
                    <a:pt x="4" y="12"/>
                    <a:pt x="5" y="11"/>
                    <a:pt x="6" y="10"/>
                  </a:cubicBezTo>
                  <a:cubicBezTo>
                    <a:pt x="7" y="9"/>
                    <a:pt x="8" y="8"/>
                    <a:pt x="9" y="7"/>
                  </a:cubicBezTo>
                  <a:cubicBezTo>
                    <a:pt x="10" y="5"/>
                    <a:pt x="13" y="4"/>
                    <a:pt x="15" y="2"/>
                  </a:cubicBezTo>
                  <a:cubicBezTo>
                    <a:pt x="17" y="1"/>
                    <a:pt x="18" y="1"/>
                    <a:pt x="19" y="0"/>
                  </a:cubicBezTo>
                  <a:cubicBezTo>
                    <a:pt x="21" y="0"/>
                    <a:pt x="22" y="0"/>
                    <a:pt x="24" y="0"/>
                  </a:cubicBezTo>
                  <a:cubicBezTo>
                    <a:pt x="24" y="0"/>
                    <a:pt x="25" y="0"/>
                    <a:pt x="25" y="0"/>
                  </a:cubicBezTo>
                  <a:cubicBezTo>
                    <a:pt x="25" y="0"/>
                    <a:pt x="26" y="0"/>
                    <a:pt x="26" y="0"/>
                  </a:cubicBezTo>
                  <a:cubicBezTo>
                    <a:pt x="26" y="0"/>
                    <a:pt x="27" y="0"/>
                    <a:pt x="27" y="0"/>
                  </a:cubicBezTo>
                  <a:cubicBezTo>
                    <a:pt x="27" y="0"/>
                    <a:pt x="28" y="0"/>
                    <a:pt x="28" y="1"/>
                  </a:cubicBezTo>
                  <a:cubicBezTo>
                    <a:pt x="29" y="1"/>
                    <a:pt x="29" y="1"/>
                    <a:pt x="29" y="1"/>
                  </a:cubicBezTo>
                  <a:cubicBezTo>
                    <a:pt x="29" y="1"/>
                    <a:pt x="29" y="1"/>
                    <a:pt x="29" y="1"/>
                  </a:cubicBezTo>
                  <a:cubicBezTo>
                    <a:pt x="29" y="1"/>
                    <a:pt x="29" y="1"/>
                    <a:pt x="29" y="1"/>
                  </a:cubicBezTo>
                  <a:cubicBezTo>
                    <a:pt x="29" y="1"/>
                    <a:pt x="30" y="1"/>
                    <a:pt x="30" y="1"/>
                  </a:cubicBezTo>
                  <a:cubicBezTo>
                    <a:pt x="30" y="2"/>
                    <a:pt x="31" y="2"/>
                    <a:pt x="31" y="3"/>
                  </a:cubicBezTo>
                  <a:cubicBezTo>
                    <a:pt x="32" y="4"/>
                    <a:pt x="32" y="5"/>
                    <a:pt x="33" y="6"/>
                  </a:cubicBezTo>
                  <a:cubicBezTo>
                    <a:pt x="33" y="7"/>
                    <a:pt x="33" y="7"/>
                    <a:pt x="33" y="8"/>
                  </a:cubicBezTo>
                  <a:cubicBezTo>
                    <a:pt x="33" y="9"/>
                    <a:pt x="33" y="9"/>
                    <a:pt x="33" y="9"/>
                  </a:cubicBezTo>
                  <a:cubicBezTo>
                    <a:pt x="33" y="10"/>
                    <a:pt x="33" y="10"/>
                    <a:pt x="33" y="1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isḻíḑè"/>
            <p:cNvSpPr/>
            <p:nvPr/>
          </p:nvSpPr>
          <p:spPr bwMode="auto">
            <a:xfrm>
              <a:off x="4803776" y="2914651"/>
              <a:ext cx="138113" cy="247650"/>
            </a:xfrm>
            <a:custGeom>
              <a:avLst/>
              <a:gdLst>
                <a:gd name="T0" fmla="*/ 0 w 48"/>
                <a:gd name="T1" fmla="*/ 0 h 86"/>
                <a:gd name="T2" fmla="*/ 45 w 48"/>
                <a:gd name="T3" fmla="*/ 0 h 86"/>
                <a:gd name="T4" fmla="*/ 48 w 48"/>
                <a:gd name="T5" fmla="*/ 70 h 86"/>
                <a:gd name="T6" fmla="*/ 25 w 48"/>
                <a:gd name="T7" fmla="*/ 85 h 86"/>
                <a:gd name="T8" fmla="*/ 0 w 48"/>
                <a:gd name="T9" fmla="*/ 71 h 86"/>
                <a:gd name="T10" fmla="*/ 0 w 48"/>
                <a:gd name="T11" fmla="*/ 0 h 86"/>
              </a:gdLst>
              <a:ahLst/>
              <a:cxnLst>
                <a:cxn ang="0">
                  <a:pos x="T0" y="T1"/>
                </a:cxn>
                <a:cxn ang="0">
                  <a:pos x="T2" y="T3"/>
                </a:cxn>
                <a:cxn ang="0">
                  <a:pos x="T4" y="T5"/>
                </a:cxn>
                <a:cxn ang="0">
                  <a:pos x="T6" y="T7"/>
                </a:cxn>
                <a:cxn ang="0">
                  <a:pos x="T8" y="T9"/>
                </a:cxn>
                <a:cxn ang="0">
                  <a:pos x="T10" y="T11"/>
                </a:cxn>
              </a:cxnLst>
              <a:rect l="0" t="0" r="r" b="b"/>
              <a:pathLst>
                <a:path w="48" h="86">
                  <a:moveTo>
                    <a:pt x="0" y="0"/>
                  </a:moveTo>
                  <a:cubicBezTo>
                    <a:pt x="45" y="0"/>
                    <a:pt x="45" y="0"/>
                    <a:pt x="45" y="0"/>
                  </a:cubicBezTo>
                  <a:cubicBezTo>
                    <a:pt x="45" y="0"/>
                    <a:pt x="48" y="70"/>
                    <a:pt x="48" y="70"/>
                  </a:cubicBezTo>
                  <a:cubicBezTo>
                    <a:pt x="48" y="70"/>
                    <a:pt x="45" y="85"/>
                    <a:pt x="25" y="85"/>
                  </a:cubicBezTo>
                  <a:cubicBezTo>
                    <a:pt x="5" y="86"/>
                    <a:pt x="0" y="71"/>
                    <a:pt x="0" y="71"/>
                  </a:cubicBezTo>
                  <a:cubicBezTo>
                    <a:pt x="0" y="71"/>
                    <a:pt x="0" y="0"/>
                    <a:pt x="0" y="0"/>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íṩlïḍé"/>
            <p:cNvSpPr/>
            <p:nvPr/>
          </p:nvSpPr>
          <p:spPr bwMode="auto">
            <a:xfrm>
              <a:off x="4803776" y="2989263"/>
              <a:ext cx="138113" cy="120650"/>
            </a:xfrm>
            <a:custGeom>
              <a:avLst/>
              <a:gdLst>
                <a:gd name="T0" fmla="*/ 1 w 48"/>
                <a:gd name="T1" fmla="*/ 0 h 42"/>
                <a:gd name="T2" fmla="*/ 46 w 48"/>
                <a:gd name="T3" fmla="*/ 0 h 42"/>
                <a:gd name="T4" fmla="*/ 48 w 48"/>
                <a:gd name="T5" fmla="*/ 27 h 42"/>
                <a:gd name="T6" fmla="*/ 25 w 48"/>
                <a:gd name="T7" fmla="*/ 42 h 42"/>
                <a:gd name="T8" fmla="*/ 0 w 48"/>
                <a:gd name="T9" fmla="*/ 28 h 42"/>
                <a:gd name="T10" fmla="*/ 1 w 48"/>
                <a:gd name="T11" fmla="*/ 0 h 42"/>
              </a:gdLst>
              <a:ahLst/>
              <a:cxnLst>
                <a:cxn ang="0">
                  <a:pos x="T0" y="T1"/>
                </a:cxn>
                <a:cxn ang="0">
                  <a:pos x="T2" y="T3"/>
                </a:cxn>
                <a:cxn ang="0">
                  <a:pos x="T4" y="T5"/>
                </a:cxn>
                <a:cxn ang="0">
                  <a:pos x="T6" y="T7"/>
                </a:cxn>
                <a:cxn ang="0">
                  <a:pos x="T8" y="T9"/>
                </a:cxn>
                <a:cxn ang="0">
                  <a:pos x="T10" y="T11"/>
                </a:cxn>
              </a:cxnLst>
              <a:rect l="0" t="0" r="r" b="b"/>
              <a:pathLst>
                <a:path w="48" h="42">
                  <a:moveTo>
                    <a:pt x="1" y="0"/>
                  </a:moveTo>
                  <a:cubicBezTo>
                    <a:pt x="46" y="0"/>
                    <a:pt x="46" y="0"/>
                    <a:pt x="46" y="0"/>
                  </a:cubicBezTo>
                  <a:cubicBezTo>
                    <a:pt x="46" y="0"/>
                    <a:pt x="48" y="27"/>
                    <a:pt x="48" y="27"/>
                  </a:cubicBezTo>
                  <a:cubicBezTo>
                    <a:pt x="48" y="27"/>
                    <a:pt x="45" y="41"/>
                    <a:pt x="25" y="42"/>
                  </a:cubicBezTo>
                  <a:cubicBezTo>
                    <a:pt x="5" y="42"/>
                    <a:pt x="0" y="28"/>
                    <a:pt x="0" y="28"/>
                  </a:cubicBezTo>
                  <a:cubicBezTo>
                    <a:pt x="0" y="27"/>
                    <a:pt x="1" y="0"/>
                    <a:pt x="1" y="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îṧḷiďè"/>
            <p:cNvSpPr/>
            <p:nvPr/>
          </p:nvSpPr>
          <p:spPr bwMode="auto">
            <a:xfrm>
              <a:off x="4803776" y="2952751"/>
              <a:ext cx="134938" cy="61913"/>
            </a:xfrm>
            <a:custGeom>
              <a:avLst/>
              <a:gdLst>
                <a:gd name="T0" fmla="*/ 1 w 47"/>
                <a:gd name="T1" fmla="*/ 0 h 22"/>
                <a:gd name="T2" fmla="*/ 46 w 47"/>
                <a:gd name="T3" fmla="*/ 0 h 22"/>
                <a:gd name="T4" fmla="*/ 47 w 47"/>
                <a:gd name="T5" fmla="*/ 17 h 22"/>
                <a:gd name="T6" fmla="*/ 33 w 47"/>
                <a:gd name="T7" fmla="*/ 20 h 22"/>
                <a:gd name="T8" fmla="*/ 0 w 47"/>
                <a:gd name="T9" fmla="*/ 18 h 22"/>
                <a:gd name="T10" fmla="*/ 1 w 47"/>
                <a:gd name="T11" fmla="*/ 0 h 22"/>
              </a:gdLst>
              <a:ahLst/>
              <a:cxnLst>
                <a:cxn ang="0">
                  <a:pos x="T0" y="T1"/>
                </a:cxn>
                <a:cxn ang="0">
                  <a:pos x="T2" y="T3"/>
                </a:cxn>
                <a:cxn ang="0">
                  <a:pos x="T4" y="T5"/>
                </a:cxn>
                <a:cxn ang="0">
                  <a:pos x="T6" y="T7"/>
                </a:cxn>
                <a:cxn ang="0">
                  <a:pos x="T8" y="T9"/>
                </a:cxn>
                <a:cxn ang="0">
                  <a:pos x="T10" y="T11"/>
                </a:cxn>
              </a:cxnLst>
              <a:rect l="0" t="0" r="r" b="b"/>
              <a:pathLst>
                <a:path w="47" h="22">
                  <a:moveTo>
                    <a:pt x="1" y="0"/>
                  </a:moveTo>
                  <a:cubicBezTo>
                    <a:pt x="46" y="0"/>
                    <a:pt x="46" y="0"/>
                    <a:pt x="46" y="0"/>
                  </a:cubicBezTo>
                  <a:cubicBezTo>
                    <a:pt x="46" y="0"/>
                    <a:pt x="46" y="9"/>
                    <a:pt x="47" y="17"/>
                  </a:cubicBezTo>
                  <a:cubicBezTo>
                    <a:pt x="47" y="18"/>
                    <a:pt x="34" y="20"/>
                    <a:pt x="33" y="20"/>
                  </a:cubicBezTo>
                  <a:cubicBezTo>
                    <a:pt x="22" y="22"/>
                    <a:pt x="11" y="21"/>
                    <a:pt x="0" y="18"/>
                  </a:cubicBezTo>
                  <a:cubicBezTo>
                    <a:pt x="0" y="10"/>
                    <a:pt x="1" y="0"/>
                    <a:pt x="1" y="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iṩ1íḍè"/>
            <p:cNvSpPr/>
            <p:nvPr/>
          </p:nvSpPr>
          <p:spPr bwMode="auto">
            <a:xfrm>
              <a:off x="4552951" y="2347913"/>
              <a:ext cx="685800" cy="601663"/>
            </a:xfrm>
            <a:custGeom>
              <a:avLst/>
              <a:gdLst>
                <a:gd name="T0" fmla="*/ 0 w 238"/>
                <a:gd name="T1" fmla="*/ 108 h 209"/>
                <a:gd name="T2" fmla="*/ 110 w 238"/>
                <a:gd name="T3" fmla="*/ 209 h 209"/>
                <a:gd name="T4" fmla="*/ 218 w 238"/>
                <a:gd name="T5" fmla="*/ 106 h 209"/>
                <a:gd name="T6" fmla="*/ 108 w 238"/>
                <a:gd name="T7" fmla="*/ 5 h 209"/>
                <a:gd name="T8" fmla="*/ 0 w 238"/>
                <a:gd name="T9" fmla="*/ 108 h 209"/>
              </a:gdLst>
              <a:ahLst/>
              <a:cxnLst>
                <a:cxn ang="0">
                  <a:pos x="T0" y="T1"/>
                </a:cxn>
                <a:cxn ang="0">
                  <a:pos x="T2" y="T3"/>
                </a:cxn>
                <a:cxn ang="0">
                  <a:pos x="T4" y="T5"/>
                </a:cxn>
                <a:cxn ang="0">
                  <a:pos x="T6" y="T7"/>
                </a:cxn>
                <a:cxn ang="0">
                  <a:pos x="T8" y="T9"/>
                </a:cxn>
              </a:cxnLst>
              <a:rect l="0" t="0" r="r" b="b"/>
              <a:pathLst>
                <a:path w="238" h="209">
                  <a:moveTo>
                    <a:pt x="0" y="108"/>
                  </a:moveTo>
                  <a:cubicBezTo>
                    <a:pt x="1" y="164"/>
                    <a:pt x="50" y="209"/>
                    <a:pt x="110" y="209"/>
                  </a:cubicBezTo>
                  <a:cubicBezTo>
                    <a:pt x="170" y="208"/>
                    <a:pt x="208" y="161"/>
                    <a:pt x="218" y="106"/>
                  </a:cubicBezTo>
                  <a:cubicBezTo>
                    <a:pt x="238" y="0"/>
                    <a:pt x="168" y="5"/>
                    <a:pt x="108" y="5"/>
                  </a:cubicBezTo>
                  <a:cubicBezTo>
                    <a:pt x="48" y="6"/>
                    <a:pt x="0" y="52"/>
                    <a:pt x="0" y="108"/>
                  </a:cubicBezTo>
                  <a:close/>
                </a:path>
              </a:pathLst>
            </a:custGeom>
            <a:solidFill>
              <a:srgbClr val="3E15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ïṩ1íḓè"/>
            <p:cNvSpPr/>
            <p:nvPr/>
          </p:nvSpPr>
          <p:spPr bwMode="auto">
            <a:xfrm>
              <a:off x="4584701" y="2420938"/>
              <a:ext cx="555625" cy="600075"/>
            </a:xfrm>
            <a:custGeom>
              <a:avLst/>
              <a:gdLst>
                <a:gd name="T0" fmla="*/ 1 w 193"/>
                <a:gd name="T1" fmla="*/ 82 h 209"/>
                <a:gd name="T2" fmla="*/ 46 w 193"/>
                <a:gd name="T3" fmla="*/ 8 h 209"/>
                <a:gd name="T4" fmla="*/ 95 w 193"/>
                <a:gd name="T5" fmla="*/ 0 h 209"/>
                <a:gd name="T6" fmla="*/ 145 w 193"/>
                <a:gd name="T7" fmla="*/ 7 h 209"/>
                <a:gd name="T8" fmla="*/ 173 w 193"/>
                <a:gd name="T9" fmla="*/ 60 h 209"/>
                <a:gd name="T10" fmla="*/ 192 w 193"/>
                <a:gd name="T11" fmla="*/ 80 h 209"/>
                <a:gd name="T12" fmla="*/ 193 w 193"/>
                <a:gd name="T13" fmla="*/ 99 h 209"/>
                <a:gd name="T14" fmla="*/ 186 w 193"/>
                <a:gd name="T15" fmla="*/ 142 h 209"/>
                <a:gd name="T16" fmla="*/ 157 w 193"/>
                <a:gd name="T17" fmla="*/ 186 h 209"/>
                <a:gd name="T18" fmla="*/ 130 w 193"/>
                <a:gd name="T19" fmla="*/ 201 h 209"/>
                <a:gd name="T20" fmla="*/ 82 w 193"/>
                <a:gd name="T21" fmla="*/ 206 h 209"/>
                <a:gd name="T22" fmla="*/ 50 w 193"/>
                <a:gd name="T23" fmla="*/ 195 h 209"/>
                <a:gd name="T24" fmla="*/ 13 w 193"/>
                <a:gd name="T25" fmla="*/ 154 h 209"/>
                <a:gd name="T26" fmla="*/ 1 w 193"/>
                <a:gd name="T27" fmla="*/ 108 h 209"/>
                <a:gd name="T28" fmla="*/ 1 w 193"/>
                <a:gd name="T29" fmla="*/ 82 h 209"/>
                <a:gd name="T30" fmla="*/ 1 w 193"/>
                <a:gd name="T31" fmla="*/ 8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209">
                  <a:moveTo>
                    <a:pt x="1" y="82"/>
                  </a:moveTo>
                  <a:cubicBezTo>
                    <a:pt x="2" y="50"/>
                    <a:pt x="15" y="21"/>
                    <a:pt x="46" y="8"/>
                  </a:cubicBezTo>
                  <a:cubicBezTo>
                    <a:pt x="61" y="2"/>
                    <a:pt x="78" y="0"/>
                    <a:pt x="95" y="0"/>
                  </a:cubicBezTo>
                  <a:cubicBezTo>
                    <a:pt x="112" y="0"/>
                    <a:pt x="130" y="1"/>
                    <a:pt x="145" y="7"/>
                  </a:cubicBezTo>
                  <a:cubicBezTo>
                    <a:pt x="173" y="17"/>
                    <a:pt x="170" y="32"/>
                    <a:pt x="173" y="60"/>
                  </a:cubicBezTo>
                  <a:cubicBezTo>
                    <a:pt x="173" y="63"/>
                    <a:pt x="192" y="77"/>
                    <a:pt x="192" y="80"/>
                  </a:cubicBezTo>
                  <a:cubicBezTo>
                    <a:pt x="192" y="86"/>
                    <a:pt x="193" y="92"/>
                    <a:pt x="193" y="99"/>
                  </a:cubicBezTo>
                  <a:cubicBezTo>
                    <a:pt x="192" y="113"/>
                    <a:pt x="190" y="128"/>
                    <a:pt x="186" y="142"/>
                  </a:cubicBezTo>
                  <a:cubicBezTo>
                    <a:pt x="180" y="159"/>
                    <a:pt x="171" y="174"/>
                    <a:pt x="157" y="186"/>
                  </a:cubicBezTo>
                  <a:cubicBezTo>
                    <a:pt x="149" y="192"/>
                    <a:pt x="140" y="197"/>
                    <a:pt x="130" y="201"/>
                  </a:cubicBezTo>
                  <a:cubicBezTo>
                    <a:pt x="114" y="207"/>
                    <a:pt x="99" y="209"/>
                    <a:pt x="82" y="206"/>
                  </a:cubicBezTo>
                  <a:cubicBezTo>
                    <a:pt x="71" y="204"/>
                    <a:pt x="60" y="200"/>
                    <a:pt x="50" y="195"/>
                  </a:cubicBezTo>
                  <a:cubicBezTo>
                    <a:pt x="33" y="185"/>
                    <a:pt x="21" y="171"/>
                    <a:pt x="13" y="154"/>
                  </a:cubicBezTo>
                  <a:cubicBezTo>
                    <a:pt x="6" y="139"/>
                    <a:pt x="3" y="124"/>
                    <a:pt x="1" y="108"/>
                  </a:cubicBezTo>
                  <a:cubicBezTo>
                    <a:pt x="0" y="100"/>
                    <a:pt x="0" y="91"/>
                    <a:pt x="1" y="82"/>
                  </a:cubicBezTo>
                  <a:cubicBezTo>
                    <a:pt x="1" y="82"/>
                    <a:pt x="1" y="82"/>
                    <a:pt x="1" y="82"/>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iṥliḍé"/>
            <p:cNvSpPr/>
            <p:nvPr/>
          </p:nvSpPr>
          <p:spPr bwMode="auto">
            <a:xfrm>
              <a:off x="4705351" y="2670176"/>
              <a:ext cx="90488" cy="95250"/>
            </a:xfrm>
            <a:custGeom>
              <a:avLst/>
              <a:gdLst>
                <a:gd name="T0" fmla="*/ 30 w 31"/>
                <a:gd name="T1" fmla="*/ 16 h 33"/>
                <a:gd name="T2" fmla="*/ 16 w 31"/>
                <a:gd name="T3" fmla="*/ 33 h 33"/>
                <a:gd name="T4" fmla="*/ 1 w 31"/>
                <a:gd name="T5" fmla="*/ 18 h 33"/>
                <a:gd name="T6" fmla="*/ 15 w 31"/>
                <a:gd name="T7" fmla="*/ 1 h 33"/>
                <a:gd name="T8" fmla="*/ 30 w 31"/>
                <a:gd name="T9" fmla="*/ 16 h 33"/>
              </a:gdLst>
              <a:ahLst/>
              <a:cxnLst>
                <a:cxn ang="0">
                  <a:pos x="T0" y="T1"/>
                </a:cxn>
                <a:cxn ang="0">
                  <a:pos x="T2" y="T3"/>
                </a:cxn>
                <a:cxn ang="0">
                  <a:pos x="T4" y="T5"/>
                </a:cxn>
                <a:cxn ang="0">
                  <a:pos x="T6" y="T7"/>
                </a:cxn>
                <a:cxn ang="0">
                  <a:pos x="T8" y="T9"/>
                </a:cxn>
              </a:cxnLst>
              <a:rect l="0" t="0" r="r" b="b"/>
              <a:pathLst>
                <a:path w="31" h="33">
                  <a:moveTo>
                    <a:pt x="30" y="16"/>
                  </a:moveTo>
                  <a:cubicBezTo>
                    <a:pt x="31" y="25"/>
                    <a:pt x="24" y="33"/>
                    <a:pt x="16" y="33"/>
                  </a:cubicBezTo>
                  <a:cubicBezTo>
                    <a:pt x="8" y="33"/>
                    <a:pt x="1" y="27"/>
                    <a:pt x="1" y="18"/>
                  </a:cubicBezTo>
                  <a:cubicBezTo>
                    <a:pt x="0" y="9"/>
                    <a:pt x="6" y="1"/>
                    <a:pt x="15" y="1"/>
                  </a:cubicBezTo>
                  <a:cubicBezTo>
                    <a:pt x="23" y="0"/>
                    <a:pt x="30" y="7"/>
                    <a:pt x="30" y="16"/>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ïṡ1iḍè"/>
            <p:cNvSpPr/>
            <p:nvPr/>
          </p:nvSpPr>
          <p:spPr bwMode="auto">
            <a:xfrm>
              <a:off x="4708526" y="2655888"/>
              <a:ext cx="88900" cy="95250"/>
            </a:xfrm>
            <a:custGeom>
              <a:avLst/>
              <a:gdLst>
                <a:gd name="T0" fmla="*/ 30 w 31"/>
                <a:gd name="T1" fmla="*/ 15 h 33"/>
                <a:gd name="T2" fmla="*/ 16 w 31"/>
                <a:gd name="T3" fmla="*/ 32 h 33"/>
                <a:gd name="T4" fmla="*/ 1 w 31"/>
                <a:gd name="T5" fmla="*/ 17 h 33"/>
                <a:gd name="T6" fmla="*/ 15 w 31"/>
                <a:gd name="T7" fmla="*/ 0 h 33"/>
                <a:gd name="T8" fmla="*/ 30 w 31"/>
                <a:gd name="T9" fmla="*/ 15 h 33"/>
              </a:gdLst>
              <a:ahLst/>
              <a:cxnLst>
                <a:cxn ang="0">
                  <a:pos x="T0" y="T1"/>
                </a:cxn>
                <a:cxn ang="0">
                  <a:pos x="T2" y="T3"/>
                </a:cxn>
                <a:cxn ang="0">
                  <a:pos x="T4" y="T5"/>
                </a:cxn>
                <a:cxn ang="0">
                  <a:pos x="T6" y="T7"/>
                </a:cxn>
                <a:cxn ang="0">
                  <a:pos x="T8" y="T9"/>
                </a:cxn>
              </a:cxnLst>
              <a:rect l="0" t="0" r="r" b="b"/>
              <a:pathLst>
                <a:path w="31" h="33">
                  <a:moveTo>
                    <a:pt x="30" y="15"/>
                  </a:moveTo>
                  <a:cubicBezTo>
                    <a:pt x="31" y="24"/>
                    <a:pt x="25" y="32"/>
                    <a:pt x="16" y="32"/>
                  </a:cubicBezTo>
                  <a:cubicBezTo>
                    <a:pt x="8" y="33"/>
                    <a:pt x="1" y="26"/>
                    <a:pt x="1" y="17"/>
                  </a:cubicBezTo>
                  <a:cubicBezTo>
                    <a:pt x="0" y="8"/>
                    <a:pt x="7" y="0"/>
                    <a:pt x="15" y="0"/>
                  </a:cubicBezTo>
                  <a:cubicBezTo>
                    <a:pt x="23" y="0"/>
                    <a:pt x="30" y="6"/>
                    <a:pt x="30"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ïśļiḓe"/>
            <p:cNvSpPr/>
            <p:nvPr/>
          </p:nvSpPr>
          <p:spPr bwMode="auto">
            <a:xfrm>
              <a:off x="4746626" y="2673351"/>
              <a:ext cx="34925" cy="34925"/>
            </a:xfrm>
            <a:custGeom>
              <a:avLst/>
              <a:gdLst>
                <a:gd name="T0" fmla="*/ 12 w 12"/>
                <a:gd name="T1" fmla="*/ 5 h 12"/>
                <a:gd name="T2" fmla="*/ 6 w 12"/>
                <a:gd name="T3" fmla="*/ 11 h 12"/>
                <a:gd name="T4" fmla="*/ 0 w 12"/>
                <a:gd name="T5" fmla="*/ 6 h 12"/>
                <a:gd name="T6" fmla="*/ 6 w 12"/>
                <a:gd name="T7" fmla="*/ 0 h 12"/>
                <a:gd name="T8" fmla="*/ 12 w 12"/>
                <a:gd name="T9" fmla="*/ 5 h 12"/>
              </a:gdLst>
              <a:ahLst/>
              <a:cxnLst>
                <a:cxn ang="0">
                  <a:pos x="T0" y="T1"/>
                </a:cxn>
                <a:cxn ang="0">
                  <a:pos x="T2" y="T3"/>
                </a:cxn>
                <a:cxn ang="0">
                  <a:pos x="T4" y="T5"/>
                </a:cxn>
                <a:cxn ang="0">
                  <a:pos x="T6" y="T7"/>
                </a:cxn>
                <a:cxn ang="0">
                  <a:pos x="T8" y="T9"/>
                </a:cxn>
              </a:cxnLst>
              <a:rect l="0" t="0" r="r" b="b"/>
              <a:pathLst>
                <a:path w="12" h="12">
                  <a:moveTo>
                    <a:pt x="12" y="5"/>
                  </a:moveTo>
                  <a:cubicBezTo>
                    <a:pt x="12" y="8"/>
                    <a:pt x="10" y="11"/>
                    <a:pt x="6" y="11"/>
                  </a:cubicBezTo>
                  <a:cubicBezTo>
                    <a:pt x="3" y="12"/>
                    <a:pt x="0" y="9"/>
                    <a:pt x="0" y="6"/>
                  </a:cubicBezTo>
                  <a:cubicBezTo>
                    <a:pt x="0" y="3"/>
                    <a:pt x="3" y="0"/>
                    <a:pt x="6" y="0"/>
                  </a:cubicBezTo>
                  <a:cubicBezTo>
                    <a:pt x="9" y="0"/>
                    <a:pt x="12" y="2"/>
                    <a:pt x="1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iśľïḋè"/>
            <p:cNvSpPr/>
            <p:nvPr/>
          </p:nvSpPr>
          <p:spPr bwMode="auto">
            <a:xfrm>
              <a:off x="4965701" y="2678113"/>
              <a:ext cx="85725" cy="95250"/>
            </a:xfrm>
            <a:custGeom>
              <a:avLst/>
              <a:gdLst>
                <a:gd name="T0" fmla="*/ 30 w 30"/>
                <a:gd name="T1" fmla="*/ 16 h 33"/>
                <a:gd name="T2" fmla="*/ 16 w 30"/>
                <a:gd name="T3" fmla="*/ 32 h 33"/>
                <a:gd name="T4" fmla="*/ 0 w 30"/>
                <a:gd name="T5" fmla="*/ 17 h 33"/>
                <a:gd name="T6" fmla="*/ 14 w 30"/>
                <a:gd name="T7" fmla="*/ 0 h 33"/>
                <a:gd name="T8" fmla="*/ 30 w 30"/>
                <a:gd name="T9" fmla="*/ 16 h 33"/>
              </a:gdLst>
              <a:ahLst/>
              <a:cxnLst>
                <a:cxn ang="0">
                  <a:pos x="T0" y="T1"/>
                </a:cxn>
                <a:cxn ang="0">
                  <a:pos x="T2" y="T3"/>
                </a:cxn>
                <a:cxn ang="0">
                  <a:pos x="T4" y="T5"/>
                </a:cxn>
                <a:cxn ang="0">
                  <a:pos x="T6" y="T7"/>
                </a:cxn>
                <a:cxn ang="0">
                  <a:pos x="T8" y="T9"/>
                </a:cxn>
              </a:cxnLst>
              <a:rect l="0" t="0" r="r" b="b"/>
              <a:pathLst>
                <a:path w="30" h="33">
                  <a:moveTo>
                    <a:pt x="30" y="16"/>
                  </a:moveTo>
                  <a:cubicBezTo>
                    <a:pt x="30" y="25"/>
                    <a:pt x="24" y="32"/>
                    <a:pt x="16" y="32"/>
                  </a:cubicBezTo>
                  <a:cubicBezTo>
                    <a:pt x="7" y="33"/>
                    <a:pt x="0" y="26"/>
                    <a:pt x="0" y="17"/>
                  </a:cubicBezTo>
                  <a:cubicBezTo>
                    <a:pt x="0" y="8"/>
                    <a:pt x="6" y="1"/>
                    <a:pt x="14" y="0"/>
                  </a:cubicBezTo>
                  <a:cubicBezTo>
                    <a:pt x="22" y="0"/>
                    <a:pt x="29" y="7"/>
                    <a:pt x="30" y="16"/>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îŝḷîḍe"/>
            <p:cNvSpPr/>
            <p:nvPr/>
          </p:nvSpPr>
          <p:spPr bwMode="auto">
            <a:xfrm>
              <a:off x="4962526" y="2667001"/>
              <a:ext cx="88900" cy="95250"/>
            </a:xfrm>
            <a:custGeom>
              <a:avLst/>
              <a:gdLst>
                <a:gd name="T0" fmla="*/ 30 w 31"/>
                <a:gd name="T1" fmla="*/ 16 h 33"/>
                <a:gd name="T2" fmla="*/ 16 w 31"/>
                <a:gd name="T3" fmla="*/ 33 h 33"/>
                <a:gd name="T4" fmla="*/ 1 w 31"/>
                <a:gd name="T5" fmla="*/ 17 h 33"/>
                <a:gd name="T6" fmla="*/ 15 w 31"/>
                <a:gd name="T7" fmla="*/ 1 h 33"/>
                <a:gd name="T8" fmla="*/ 30 w 31"/>
                <a:gd name="T9" fmla="*/ 16 h 33"/>
              </a:gdLst>
              <a:ahLst/>
              <a:cxnLst>
                <a:cxn ang="0">
                  <a:pos x="T0" y="T1"/>
                </a:cxn>
                <a:cxn ang="0">
                  <a:pos x="T2" y="T3"/>
                </a:cxn>
                <a:cxn ang="0">
                  <a:pos x="T4" y="T5"/>
                </a:cxn>
                <a:cxn ang="0">
                  <a:pos x="T6" y="T7"/>
                </a:cxn>
                <a:cxn ang="0">
                  <a:pos x="T8" y="T9"/>
                </a:cxn>
              </a:cxnLst>
              <a:rect l="0" t="0" r="r" b="b"/>
              <a:pathLst>
                <a:path w="31" h="33">
                  <a:moveTo>
                    <a:pt x="30" y="16"/>
                  </a:moveTo>
                  <a:cubicBezTo>
                    <a:pt x="31" y="25"/>
                    <a:pt x="25" y="32"/>
                    <a:pt x="16" y="33"/>
                  </a:cubicBezTo>
                  <a:cubicBezTo>
                    <a:pt x="8" y="33"/>
                    <a:pt x="1" y="26"/>
                    <a:pt x="1" y="17"/>
                  </a:cubicBezTo>
                  <a:cubicBezTo>
                    <a:pt x="0" y="8"/>
                    <a:pt x="7" y="1"/>
                    <a:pt x="15" y="1"/>
                  </a:cubicBezTo>
                  <a:cubicBezTo>
                    <a:pt x="23" y="0"/>
                    <a:pt x="30" y="7"/>
                    <a:pt x="30" y="1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íṧļiḓê"/>
            <p:cNvSpPr/>
            <p:nvPr/>
          </p:nvSpPr>
          <p:spPr bwMode="auto">
            <a:xfrm>
              <a:off x="4999038" y="2684463"/>
              <a:ext cx="34925" cy="34925"/>
            </a:xfrm>
            <a:custGeom>
              <a:avLst/>
              <a:gdLst>
                <a:gd name="T0" fmla="*/ 12 w 12"/>
                <a:gd name="T1" fmla="*/ 6 h 12"/>
                <a:gd name="T2" fmla="*/ 6 w 12"/>
                <a:gd name="T3" fmla="*/ 12 h 12"/>
                <a:gd name="T4" fmla="*/ 0 w 12"/>
                <a:gd name="T5" fmla="*/ 6 h 12"/>
                <a:gd name="T6" fmla="*/ 6 w 12"/>
                <a:gd name="T7" fmla="*/ 0 h 12"/>
                <a:gd name="T8" fmla="*/ 12 w 12"/>
                <a:gd name="T9" fmla="*/ 6 h 12"/>
              </a:gdLst>
              <a:ahLst/>
              <a:cxnLst>
                <a:cxn ang="0">
                  <a:pos x="T0" y="T1"/>
                </a:cxn>
                <a:cxn ang="0">
                  <a:pos x="T2" y="T3"/>
                </a:cxn>
                <a:cxn ang="0">
                  <a:pos x="T4" y="T5"/>
                </a:cxn>
                <a:cxn ang="0">
                  <a:pos x="T6" y="T7"/>
                </a:cxn>
                <a:cxn ang="0">
                  <a:pos x="T8" y="T9"/>
                </a:cxn>
              </a:cxnLst>
              <a:rect l="0" t="0" r="r" b="b"/>
              <a:pathLst>
                <a:path w="12" h="12">
                  <a:moveTo>
                    <a:pt x="12" y="6"/>
                  </a:moveTo>
                  <a:cubicBezTo>
                    <a:pt x="12" y="9"/>
                    <a:pt x="10" y="12"/>
                    <a:pt x="6" y="12"/>
                  </a:cubicBezTo>
                  <a:cubicBezTo>
                    <a:pt x="3" y="12"/>
                    <a:pt x="0" y="10"/>
                    <a:pt x="0" y="6"/>
                  </a:cubicBezTo>
                  <a:cubicBezTo>
                    <a:pt x="0" y="3"/>
                    <a:pt x="3" y="0"/>
                    <a:pt x="6" y="0"/>
                  </a:cubicBezTo>
                  <a:cubicBezTo>
                    <a:pt x="9" y="0"/>
                    <a:pt x="12" y="3"/>
                    <a:pt x="12"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îṣľiḋé"/>
            <p:cNvSpPr/>
            <p:nvPr/>
          </p:nvSpPr>
          <p:spPr bwMode="auto">
            <a:xfrm>
              <a:off x="4841876" y="2687638"/>
              <a:ext cx="114300" cy="169863"/>
            </a:xfrm>
            <a:custGeom>
              <a:avLst/>
              <a:gdLst>
                <a:gd name="T0" fmla="*/ 20 w 40"/>
                <a:gd name="T1" fmla="*/ 2 h 59"/>
                <a:gd name="T2" fmla="*/ 22 w 40"/>
                <a:gd name="T3" fmla="*/ 21 h 59"/>
                <a:gd name="T4" fmla="*/ 8 w 40"/>
                <a:gd name="T5" fmla="*/ 39 h 59"/>
                <a:gd name="T6" fmla="*/ 11 w 40"/>
                <a:gd name="T7" fmla="*/ 0 h 59"/>
                <a:gd name="T8" fmla="*/ 20 w 40"/>
                <a:gd name="T9" fmla="*/ 2 h 59"/>
              </a:gdLst>
              <a:ahLst/>
              <a:cxnLst>
                <a:cxn ang="0">
                  <a:pos x="T0" y="T1"/>
                </a:cxn>
                <a:cxn ang="0">
                  <a:pos x="T2" y="T3"/>
                </a:cxn>
                <a:cxn ang="0">
                  <a:pos x="T4" y="T5"/>
                </a:cxn>
                <a:cxn ang="0">
                  <a:pos x="T6" y="T7"/>
                </a:cxn>
                <a:cxn ang="0">
                  <a:pos x="T8" y="T9"/>
                </a:cxn>
              </a:cxnLst>
              <a:rect l="0" t="0" r="r" b="b"/>
              <a:pathLst>
                <a:path w="40" h="59">
                  <a:moveTo>
                    <a:pt x="20" y="2"/>
                  </a:moveTo>
                  <a:cubicBezTo>
                    <a:pt x="20" y="2"/>
                    <a:pt x="13" y="20"/>
                    <a:pt x="22" y="21"/>
                  </a:cubicBezTo>
                  <a:cubicBezTo>
                    <a:pt x="40" y="22"/>
                    <a:pt x="31" y="59"/>
                    <a:pt x="8" y="39"/>
                  </a:cubicBezTo>
                  <a:cubicBezTo>
                    <a:pt x="0" y="31"/>
                    <a:pt x="11" y="0"/>
                    <a:pt x="11" y="0"/>
                  </a:cubicBezTo>
                  <a:lnTo>
                    <a:pt x="20" y="2"/>
                  </a:lnTo>
                  <a:close/>
                </a:path>
              </a:pathLst>
            </a:custGeom>
            <a:solidFill>
              <a:srgbClr val="F484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ís1ïḍe"/>
            <p:cNvSpPr/>
            <p:nvPr/>
          </p:nvSpPr>
          <p:spPr bwMode="auto">
            <a:xfrm>
              <a:off x="4743451" y="2819401"/>
              <a:ext cx="192088" cy="134938"/>
            </a:xfrm>
            <a:custGeom>
              <a:avLst/>
              <a:gdLst>
                <a:gd name="T0" fmla="*/ 67 w 67"/>
                <a:gd name="T1" fmla="*/ 15 h 47"/>
                <a:gd name="T2" fmla="*/ 14 w 67"/>
                <a:gd name="T3" fmla="*/ 0 h 47"/>
                <a:gd name="T4" fmla="*/ 39 w 67"/>
                <a:gd name="T5" fmla="*/ 44 h 47"/>
                <a:gd name="T6" fmla="*/ 67 w 67"/>
                <a:gd name="T7" fmla="*/ 15 h 47"/>
              </a:gdLst>
              <a:ahLst/>
              <a:cxnLst>
                <a:cxn ang="0">
                  <a:pos x="T0" y="T1"/>
                </a:cxn>
                <a:cxn ang="0">
                  <a:pos x="T2" y="T3"/>
                </a:cxn>
                <a:cxn ang="0">
                  <a:pos x="T4" y="T5"/>
                </a:cxn>
                <a:cxn ang="0">
                  <a:pos x="T6" y="T7"/>
                </a:cxn>
              </a:cxnLst>
              <a:rect l="0" t="0" r="r" b="b"/>
              <a:pathLst>
                <a:path w="67" h="47">
                  <a:moveTo>
                    <a:pt x="67" y="15"/>
                  </a:moveTo>
                  <a:cubicBezTo>
                    <a:pt x="67" y="15"/>
                    <a:pt x="31" y="21"/>
                    <a:pt x="14" y="0"/>
                  </a:cubicBezTo>
                  <a:cubicBezTo>
                    <a:pt x="14" y="0"/>
                    <a:pt x="0" y="39"/>
                    <a:pt x="39" y="44"/>
                  </a:cubicBezTo>
                  <a:cubicBezTo>
                    <a:pt x="63" y="47"/>
                    <a:pt x="67" y="15"/>
                    <a:pt x="67" y="15"/>
                  </a:cubicBezTo>
                  <a:close/>
                </a:path>
              </a:pathLst>
            </a:custGeom>
            <a:solidFill>
              <a:srgbClr val="B431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îšḷiḍé"/>
            <p:cNvSpPr/>
            <p:nvPr/>
          </p:nvSpPr>
          <p:spPr bwMode="auto">
            <a:xfrm>
              <a:off x="4778376" y="2857501"/>
              <a:ext cx="123825" cy="92075"/>
            </a:xfrm>
            <a:custGeom>
              <a:avLst/>
              <a:gdLst>
                <a:gd name="T0" fmla="*/ 43 w 43"/>
                <a:gd name="T1" fmla="*/ 26 h 32"/>
                <a:gd name="T2" fmla="*/ 27 w 43"/>
                <a:gd name="T3" fmla="*/ 31 h 32"/>
                <a:gd name="T4" fmla="*/ 8 w 43"/>
                <a:gd name="T5" fmla="*/ 23 h 32"/>
                <a:gd name="T6" fmla="*/ 5 w 43"/>
                <a:gd name="T7" fmla="*/ 20 h 32"/>
                <a:gd name="T8" fmla="*/ 5 w 43"/>
                <a:gd name="T9" fmla="*/ 19 h 32"/>
                <a:gd name="T10" fmla="*/ 4 w 43"/>
                <a:gd name="T11" fmla="*/ 19 h 32"/>
                <a:gd name="T12" fmla="*/ 0 w 43"/>
                <a:gd name="T13" fmla="*/ 6 h 32"/>
                <a:gd name="T14" fmla="*/ 43 w 43"/>
                <a:gd name="T15" fmla="*/ 2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2">
                  <a:moveTo>
                    <a:pt x="43" y="26"/>
                  </a:moveTo>
                  <a:cubicBezTo>
                    <a:pt x="39" y="30"/>
                    <a:pt x="34" y="32"/>
                    <a:pt x="27" y="31"/>
                  </a:cubicBezTo>
                  <a:cubicBezTo>
                    <a:pt x="18" y="30"/>
                    <a:pt x="12" y="27"/>
                    <a:pt x="8" y="23"/>
                  </a:cubicBezTo>
                  <a:cubicBezTo>
                    <a:pt x="7" y="22"/>
                    <a:pt x="6" y="21"/>
                    <a:pt x="5" y="20"/>
                  </a:cubicBezTo>
                  <a:cubicBezTo>
                    <a:pt x="5" y="20"/>
                    <a:pt x="5" y="19"/>
                    <a:pt x="5" y="19"/>
                  </a:cubicBezTo>
                  <a:cubicBezTo>
                    <a:pt x="5" y="19"/>
                    <a:pt x="5" y="19"/>
                    <a:pt x="4" y="19"/>
                  </a:cubicBezTo>
                  <a:cubicBezTo>
                    <a:pt x="2" y="15"/>
                    <a:pt x="0" y="10"/>
                    <a:pt x="0" y="6"/>
                  </a:cubicBezTo>
                  <a:cubicBezTo>
                    <a:pt x="22" y="0"/>
                    <a:pt x="37" y="17"/>
                    <a:pt x="43" y="26"/>
                  </a:cubicBezTo>
                  <a:close/>
                </a:path>
              </a:pathLst>
            </a:custGeom>
            <a:solidFill>
              <a:srgbClr val="F057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ïsľïḍé"/>
            <p:cNvSpPr/>
            <p:nvPr/>
          </p:nvSpPr>
          <p:spPr bwMode="auto">
            <a:xfrm>
              <a:off x="4797426" y="2833688"/>
              <a:ext cx="138113" cy="55563"/>
            </a:xfrm>
            <a:custGeom>
              <a:avLst/>
              <a:gdLst>
                <a:gd name="T0" fmla="*/ 48 w 48"/>
                <a:gd name="T1" fmla="*/ 10 h 19"/>
                <a:gd name="T2" fmla="*/ 48 w 48"/>
                <a:gd name="T3" fmla="*/ 10 h 19"/>
                <a:gd name="T4" fmla="*/ 48 w 48"/>
                <a:gd name="T5" fmla="*/ 11 h 19"/>
                <a:gd name="T6" fmla="*/ 30 w 48"/>
                <a:gd name="T7" fmla="*/ 19 h 19"/>
                <a:gd name="T8" fmla="*/ 14 w 48"/>
                <a:gd name="T9" fmla="*/ 15 h 19"/>
                <a:gd name="T10" fmla="*/ 5 w 48"/>
                <a:gd name="T11" fmla="*/ 10 h 19"/>
                <a:gd name="T12" fmla="*/ 0 w 48"/>
                <a:gd name="T13" fmla="*/ 0 h 19"/>
                <a:gd name="T14" fmla="*/ 48 w 48"/>
                <a:gd name="T15" fmla="*/ 1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9">
                  <a:moveTo>
                    <a:pt x="48" y="10"/>
                  </a:moveTo>
                  <a:cubicBezTo>
                    <a:pt x="48" y="10"/>
                    <a:pt x="48" y="10"/>
                    <a:pt x="48" y="10"/>
                  </a:cubicBezTo>
                  <a:cubicBezTo>
                    <a:pt x="48" y="10"/>
                    <a:pt x="48" y="10"/>
                    <a:pt x="48" y="11"/>
                  </a:cubicBezTo>
                  <a:cubicBezTo>
                    <a:pt x="45" y="12"/>
                    <a:pt x="38" y="19"/>
                    <a:pt x="30" y="19"/>
                  </a:cubicBezTo>
                  <a:cubicBezTo>
                    <a:pt x="24" y="19"/>
                    <a:pt x="19" y="17"/>
                    <a:pt x="14" y="15"/>
                  </a:cubicBezTo>
                  <a:cubicBezTo>
                    <a:pt x="11" y="13"/>
                    <a:pt x="7" y="12"/>
                    <a:pt x="5" y="10"/>
                  </a:cubicBezTo>
                  <a:cubicBezTo>
                    <a:pt x="3" y="8"/>
                    <a:pt x="1" y="3"/>
                    <a:pt x="0" y="0"/>
                  </a:cubicBezTo>
                  <a:cubicBezTo>
                    <a:pt x="19" y="15"/>
                    <a:pt x="48" y="10"/>
                    <a:pt x="48"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ïṡ1ïḓé"/>
            <p:cNvSpPr/>
            <p:nvPr/>
          </p:nvSpPr>
          <p:spPr bwMode="auto">
            <a:xfrm>
              <a:off x="4760913" y="2814638"/>
              <a:ext cx="180975" cy="138113"/>
            </a:xfrm>
            <a:custGeom>
              <a:avLst/>
              <a:gdLst>
                <a:gd name="T0" fmla="*/ 32 w 63"/>
                <a:gd name="T1" fmla="*/ 48 h 48"/>
                <a:gd name="T2" fmla="*/ 8 w 63"/>
                <a:gd name="T3" fmla="*/ 34 h 48"/>
                <a:gd name="T4" fmla="*/ 7 w 63"/>
                <a:gd name="T5" fmla="*/ 2 h 48"/>
                <a:gd name="T6" fmla="*/ 8 w 63"/>
                <a:gd name="T7" fmla="*/ 1 h 48"/>
                <a:gd name="T8" fmla="*/ 10 w 63"/>
                <a:gd name="T9" fmla="*/ 1 h 48"/>
                <a:gd name="T10" fmla="*/ 61 w 63"/>
                <a:gd name="T11" fmla="*/ 15 h 48"/>
                <a:gd name="T12" fmla="*/ 63 w 63"/>
                <a:gd name="T13" fmla="*/ 16 h 48"/>
                <a:gd name="T14" fmla="*/ 63 w 63"/>
                <a:gd name="T15" fmla="*/ 17 h 48"/>
                <a:gd name="T16" fmla="*/ 36 w 63"/>
                <a:gd name="T17" fmla="*/ 48 h 48"/>
                <a:gd name="T18" fmla="*/ 32 w 63"/>
                <a:gd name="T19" fmla="*/ 48 h 48"/>
                <a:gd name="T20" fmla="*/ 9 w 63"/>
                <a:gd name="T21" fmla="*/ 6 h 48"/>
                <a:gd name="T22" fmla="*/ 11 w 63"/>
                <a:gd name="T23" fmla="*/ 32 h 48"/>
                <a:gd name="T24" fmla="*/ 33 w 63"/>
                <a:gd name="T25" fmla="*/ 44 h 48"/>
                <a:gd name="T26" fmla="*/ 59 w 63"/>
                <a:gd name="T27" fmla="*/ 19 h 48"/>
                <a:gd name="T28" fmla="*/ 9 w 63"/>
                <a:gd name="T29"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48">
                  <a:moveTo>
                    <a:pt x="32" y="48"/>
                  </a:moveTo>
                  <a:cubicBezTo>
                    <a:pt x="21" y="46"/>
                    <a:pt x="13" y="42"/>
                    <a:pt x="8" y="34"/>
                  </a:cubicBezTo>
                  <a:cubicBezTo>
                    <a:pt x="0" y="21"/>
                    <a:pt x="6" y="3"/>
                    <a:pt x="7" y="2"/>
                  </a:cubicBezTo>
                  <a:cubicBezTo>
                    <a:pt x="7" y="1"/>
                    <a:pt x="7" y="1"/>
                    <a:pt x="8" y="1"/>
                  </a:cubicBezTo>
                  <a:cubicBezTo>
                    <a:pt x="9" y="0"/>
                    <a:pt x="9" y="1"/>
                    <a:pt x="10" y="1"/>
                  </a:cubicBezTo>
                  <a:cubicBezTo>
                    <a:pt x="26" y="21"/>
                    <a:pt x="61" y="15"/>
                    <a:pt x="61" y="15"/>
                  </a:cubicBezTo>
                  <a:cubicBezTo>
                    <a:pt x="62" y="15"/>
                    <a:pt x="62" y="15"/>
                    <a:pt x="63" y="16"/>
                  </a:cubicBezTo>
                  <a:cubicBezTo>
                    <a:pt x="63" y="16"/>
                    <a:pt x="63" y="17"/>
                    <a:pt x="63" y="17"/>
                  </a:cubicBezTo>
                  <a:cubicBezTo>
                    <a:pt x="63" y="18"/>
                    <a:pt x="59" y="48"/>
                    <a:pt x="36" y="48"/>
                  </a:cubicBezTo>
                  <a:cubicBezTo>
                    <a:pt x="35" y="48"/>
                    <a:pt x="34" y="48"/>
                    <a:pt x="32" y="48"/>
                  </a:cubicBezTo>
                  <a:close/>
                  <a:moveTo>
                    <a:pt x="9" y="6"/>
                  </a:moveTo>
                  <a:cubicBezTo>
                    <a:pt x="8" y="12"/>
                    <a:pt x="6" y="23"/>
                    <a:pt x="11" y="32"/>
                  </a:cubicBezTo>
                  <a:cubicBezTo>
                    <a:pt x="15" y="39"/>
                    <a:pt x="23" y="43"/>
                    <a:pt x="33" y="44"/>
                  </a:cubicBezTo>
                  <a:cubicBezTo>
                    <a:pt x="51" y="46"/>
                    <a:pt x="57" y="26"/>
                    <a:pt x="59" y="19"/>
                  </a:cubicBezTo>
                  <a:cubicBezTo>
                    <a:pt x="50" y="20"/>
                    <a:pt x="25" y="22"/>
                    <a:pt x="9" y="6"/>
                  </a:cubicBezTo>
                  <a:close/>
                </a:path>
              </a:pathLst>
            </a:custGeom>
            <a:solidFill>
              <a:srgbClr val="F05B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îšļïḑe"/>
            <p:cNvSpPr/>
            <p:nvPr/>
          </p:nvSpPr>
          <p:spPr bwMode="auto">
            <a:xfrm>
              <a:off x="4945063" y="2617788"/>
              <a:ext cx="117475" cy="34925"/>
            </a:xfrm>
            <a:custGeom>
              <a:avLst/>
              <a:gdLst>
                <a:gd name="T0" fmla="*/ 41 w 41"/>
                <a:gd name="T1" fmla="*/ 12 h 12"/>
                <a:gd name="T2" fmla="*/ 40 w 41"/>
                <a:gd name="T3" fmla="*/ 10 h 12"/>
                <a:gd name="T4" fmla="*/ 38 w 41"/>
                <a:gd name="T5" fmla="*/ 9 h 12"/>
                <a:gd name="T6" fmla="*/ 36 w 41"/>
                <a:gd name="T7" fmla="*/ 7 h 12"/>
                <a:gd name="T8" fmla="*/ 33 w 41"/>
                <a:gd name="T9" fmla="*/ 5 h 12"/>
                <a:gd name="T10" fmla="*/ 30 w 41"/>
                <a:gd name="T11" fmla="*/ 3 h 12"/>
                <a:gd name="T12" fmla="*/ 26 w 41"/>
                <a:gd name="T13" fmla="*/ 1 h 12"/>
                <a:gd name="T14" fmla="*/ 22 w 41"/>
                <a:gd name="T15" fmla="*/ 0 h 12"/>
                <a:gd name="T16" fmla="*/ 18 w 41"/>
                <a:gd name="T17" fmla="*/ 0 h 12"/>
                <a:gd name="T18" fmla="*/ 13 w 41"/>
                <a:gd name="T19" fmla="*/ 0 h 12"/>
                <a:gd name="T20" fmla="*/ 10 w 41"/>
                <a:gd name="T21" fmla="*/ 0 h 12"/>
                <a:gd name="T22" fmla="*/ 6 w 41"/>
                <a:gd name="T23" fmla="*/ 1 h 12"/>
                <a:gd name="T24" fmla="*/ 4 w 41"/>
                <a:gd name="T25" fmla="*/ 1 h 12"/>
                <a:gd name="T26" fmla="*/ 1 w 41"/>
                <a:gd name="T27" fmla="*/ 2 h 12"/>
                <a:gd name="T28" fmla="*/ 0 w 41"/>
                <a:gd name="T29" fmla="*/ 3 h 12"/>
                <a:gd name="T30" fmla="*/ 2 w 41"/>
                <a:gd name="T31" fmla="*/ 3 h 12"/>
                <a:gd name="T32" fmla="*/ 4 w 41"/>
                <a:gd name="T33" fmla="*/ 3 h 12"/>
                <a:gd name="T34" fmla="*/ 7 w 41"/>
                <a:gd name="T35" fmla="*/ 3 h 12"/>
                <a:gd name="T36" fmla="*/ 10 w 41"/>
                <a:gd name="T37" fmla="*/ 4 h 12"/>
                <a:gd name="T38" fmla="*/ 13 w 41"/>
                <a:gd name="T39" fmla="*/ 4 h 12"/>
                <a:gd name="T40" fmla="*/ 17 w 41"/>
                <a:gd name="T41" fmla="*/ 4 h 12"/>
                <a:gd name="T42" fmla="*/ 21 w 41"/>
                <a:gd name="T43" fmla="*/ 5 h 12"/>
                <a:gd name="T44" fmla="*/ 23 w 41"/>
                <a:gd name="T45" fmla="*/ 5 h 12"/>
                <a:gd name="T46" fmla="*/ 25 w 41"/>
                <a:gd name="T47" fmla="*/ 6 h 12"/>
                <a:gd name="T48" fmla="*/ 26 w 41"/>
                <a:gd name="T49" fmla="*/ 6 h 12"/>
                <a:gd name="T50" fmla="*/ 28 w 41"/>
                <a:gd name="T51" fmla="*/ 7 h 12"/>
                <a:gd name="T52" fmla="*/ 32 w 41"/>
                <a:gd name="T53" fmla="*/ 8 h 12"/>
                <a:gd name="T54" fmla="*/ 33 w 41"/>
                <a:gd name="T55" fmla="*/ 8 h 12"/>
                <a:gd name="T56" fmla="*/ 35 w 41"/>
                <a:gd name="T57" fmla="*/ 9 h 12"/>
                <a:gd name="T58" fmla="*/ 37 w 41"/>
                <a:gd name="T59" fmla="*/ 10 h 12"/>
                <a:gd name="T60" fmla="*/ 39 w 41"/>
                <a:gd name="T61" fmla="*/ 11 h 12"/>
                <a:gd name="T62" fmla="*/ 40 w 41"/>
                <a:gd name="T63" fmla="*/ 12 h 12"/>
                <a:gd name="T64" fmla="*/ 41 w 41"/>
                <a:gd name="T6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12">
                  <a:moveTo>
                    <a:pt x="41" y="12"/>
                  </a:moveTo>
                  <a:cubicBezTo>
                    <a:pt x="41" y="12"/>
                    <a:pt x="40" y="11"/>
                    <a:pt x="40" y="10"/>
                  </a:cubicBezTo>
                  <a:cubicBezTo>
                    <a:pt x="39" y="10"/>
                    <a:pt x="39" y="9"/>
                    <a:pt x="38" y="9"/>
                  </a:cubicBezTo>
                  <a:cubicBezTo>
                    <a:pt x="38" y="8"/>
                    <a:pt x="37" y="7"/>
                    <a:pt x="36" y="7"/>
                  </a:cubicBezTo>
                  <a:cubicBezTo>
                    <a:pt x="35" y="6"/>
                    <a:pt x="34" y="5"/>
                    <a:pt x="33" y="5"/>
                  </a:cubicBezTo>
                  <a:cubicBezTo>
                    <a:pt x="32" y="4"/>
                    <a:pt x="31" y="3"/>
                    <a:pt x="30" y="3"/>
                  </a:cubicBezTo>
                  <a:cubicBezTo>
                    <a:pt x="29" y="2"/>
                    <a:pt x="27" y="2"/>
                    <a:pt x="26" y="1"/>
                  </a:cubicBezTo>
                  <a:cubicBezTo>
                    <a:pt x="25" y="1"/>
                    <a:pt x="23" y="1"/>
                    <a:pt x="22" y="0"/>
                  </a:cubicBezTo>
                  <a:cubicBezTo>
                    <a:pt x="20" y="0"/>
                    <a:pt x="19" y="0"/>
                    <a:pt x="18" y="0"/>
                  </a:cubicBezTo>
                  <a:cubicBezTo>
                    <a:pt x="16" y="0"/>
                    <a:pt x="15" y="0"/>
                    <a:pt x="13" y="0"/>
                  </a:cubicBezTo>
                  <a:cubicBezTo>
                    <a:pt x="12" y="0"/>
                    <a:pt x="11" y="0"/>
                    <a:pt x="10" y="0"/>
                  </a:cubicBezTo>
                  <a:cubicBezTo>
                    <a:pt x="8" y="0"/>
                    <a:pt x="7" y="0"/>
                    <a:pt x="6" y="1"/>
                  </a:cubicBezTo>
                  <a:cubicBezTo>
                    <a:pt x="5" y="1"/>
                    <a:pt x="4" y="1"/>
                    <a:pt x="4" y="1"/>
                  </a:cubicBezTo>
                  <a:cubicBezTo>
                    <a:pt x="3" y="2"/>
                    <a:pt x="2" y="2"/>
                    <a:pt x="1" y="2"/>
                  </a:cubicBezTo>
                  <a:cubicBezTo>
                    <a:pt x="0" y="3"/>
                    <a:pt x="0" y="3"/>
                    <a:pt x="0" y="3"/>
                  </a:cubicBezTo>
                  <a:cubicBezTo>
                    <a:pt x="0" y="3"/>
                    <a:pt x="0" y="3"/>
                    <a:pt x="2" y="3"/>
                  </a:cubicBezTo>
                  <a:cubicBezTo>
                    <a:pt x="2" y="3"/>
                    <a:pt x="3" y="3"/>
                    <a:pt x="4" y="3"/>
                  </a:cubicBezTo>
                  <a:cubicBezTo>
                    <a:pt x="5" y="3"/>
                    <a:pt x="6" y="3"/>
                    <a:pt x="7" y="3"/>
                  </a:cubicBezTo>
                  <a:cubicBezTo>
                    <a:pt x="8" y="3"/>
                    <a:pt x="9" y="3"/>
                    <a:pt x="10" y="4"/>
                  </a:cubicBezTo>
                  <a:cubicBezTo>
                    <a:pt x="11" y="4"/>
                    <a:pt x="12" y="4"/>
                    <a:pt x="13" y="4"/>
                  </a:cubicBezTo>
                  <a:cubicBezTo>
                    <a:pt x="14" y="4"/>
                    <a:pt x="16" y="4"/>
                    <a:pt x="17" y="4"/>
                  </a:cubicBezTo>
                  <a:cubicBezTo>
                    <a:pt x="18" y="5"/>
                    <a:pt x="20" y="5"/>
                    <a:pt x="21" y="5"/>
                  </a:cubicBezTo>
                  <a:cubicBezTo>
                    <a:pt x="21" y="5"/>
                    <a:pt x="22" y="5"/>
                    <a:pt x="23" y="5"/>
                  </a:cubicBezTo>
                  <a:cubicBezTo>
                    <a:pt x="23" y="6"/>
                    <a:pt x="24" y="6"/>
                    <a:pt x="25" y="6"/>
                  </a:cubicBezTo>
                  <a:cubicBezTo>
                    <a:pt x="25" y="6"/>
                    <a:pt x="26" y="6"/>
                    <a:pt x="26" y="6"/>
                  </a:cubicBezTo>
                  <a:cubicBezTo>
                    <a:pt x="27" y="6"/>
                    <a:pt x="28" y="7"/>
                    <a:pt x="28" y="7"/>
                  </a:cubicBezTo>
                  <a:cubicBezTo>
                    <a:pt x="29" y="7"/>
                    <a:pt x="30" y="8"/>
                    <a:pt x="32" y="8"/>
                  </a:cubicBezTo>
                  <a:cubicBezTo>
                    <a:pt x="32" y="8"/>
                    <a:pt x="33" y="8"/>
                    <a:pt x="33" y="8"/>
                  </a:cubicBezTo>
                  <a:cubicBezTo>
                    <a:pt x="34" y="9"/>
                    <a:pt x="34" y="9"/>
                    <a:pt x="35" y="9"/>
                  </a:cubicBezTo>
                  <a:cubicBezTo>
                    <a:pt x="35" y="9"/>
                    <a:pt x="36" y="10"/>
                    <a:pt x="37" y="10"/>
                  </a:cubicBezTo>
                  <a:cubicBezTo>
                    <a:pt x="38" y="10"/>
                    <a:pt x="38" y="11"/>
                    <a:pt x="39" y="11"/>
                  </a:cubicBezTo>
                  <a:cubicBezTo>
                    <a:pt x="40" y="11"/>
                    <a:pt x="40" y="11"/>
                    <a:pt x="40" y="12"/>
                  </a:cubicBezTo>
                  <a:cubicBezTo>
                    <a:pt x="41" y="12"/>
                    <a:pt x="41" y="12"/>
                    <a:pt x="41" y="1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îs1ïḑe"/>
            <p:cNvSpPr/>
            <p:nvPr/>
          </p:nvSpPr>
          <p:spPr bwMode="auto">
            <a:xfrm>
              <a:off x="4708526" y="2592388"/>
              <a:ext cx="120650" cy="28575"/>
            </a:xfrm>
            <a:custGeom>
              <a:avLst/>
              <a:gdLst>
                <a:gd name="T0" fmla="*/ 0 w 42"/>
                <a:gd name="T1" fmla="*/ 5 h 10"/>
                <a:gd name="T2" fmla="*/ 2 w 42"/>
                <a:gd name="T3" fmla="*/ 4 h 10"/>
                <a:gd name="T4" fmla="*/ 4 w 42"/>
                <a:gd name="T5" fmla="*/ 3 h 10"/>
                <a:gd name="T6" fmla="*/ 7 w 42"/>
                <a:gd name="T7" fmla="*/ 2 h 10"/>
                <a:gd name="T8" fmla="*/ 10 w 42"/>
                <a:gd name="T9" fmla="*/ 1 h 10"/>
                <a:gd name="T10" fmla="*/ 14 w 42"/>
                <a:gd name="T11" fmla="*/ 0 h 10"/>
                <a:gd name="T12" fmla="*/ 18 w 42"/>
                <a:gd name="T13" fmla="*/ 0 h 10"/>
                <a:gd name="T14" fmla="*/ 22 w 42"/>
                <a:gd name="T15" fmla="*/ 0 h 10"/>
                <a:gd name="T16" fmla="*/ 26 w 42"/>
                <a:gd name="T17" fmla="*/ 1 h 10"/>
                <a:gd name="T18" fmla="*/ 30 w 42"/>
                <a:gd name="T19" fmla="*/ 3 h 10"/>
                <a:gd name="T20" fmla="*/ 34 w 42"/>
                <a:gd name="T21" fmla="*/ 4 h 10"/>
                <a:gd name="T22" fmla="*/ 37 w 42"/>
                <a:gd name="T23" fmla="*/ 6 h 10"/>
                <a:gd name="T24" fmla="*/ 39 w 42"/>
                <a:gd name="T25" fmla="*/ 7 h 10"/>
                <a:gd name="T26" fmla="*/ 41 w 42"/>
                <a:gd name="T27" fmla="*/ 9 h 10"/>
                <a:gd name="T28" fmla="*/ 42 w 42"/>
                <a:gd name="T29" fmla="*/ 10 h 10"/>
                <a:gd name="T30" fmla="*/ 40 w 42"/>
                <a:gd name="T31" fmla="*/ 10 h 10"/>
                <a:gd name="T32" fmla="*/ 38 w 42"/>
                <a:gd name="T33" fmla="*/ 9 h 10"/>
                <a:gd name="T34" fmla="*/ 35 w 42"/>
                <a:gd name="T35" fmla="*/ 8 h 10"/>
                <a:gd name="T36" fmla="*/ 32 w 42"/>
                <a:gd name="T37" fmla="*/ 7 h 10"/>
                <a:gd name="T38" fmla="*/ 29 w 42"/>
                <a:gd name="T39" fmla="*/ 7 h 10"/>
                <a:gd name="T40" fmla="*/ 25 w 42"/>
                <a:gd name="T41" fmla="*/ 6 h 10"/>
                <a:gd name="T42" fmla="*/ 21 w 42"/>
                <a:gd name="T43" fmla="*/ 5 h 10"/>
                <a:gd name="T44" fmla="*/ 20 w 42"/>
                <a:gd name="T45" fmla="*/ 5 h 10"/>
                <a:gd name="T46" fmla="*/ 18 w 42"/>
                <a:gd name="T47" fmla="*/ 5 h 10"/>
                <a:gd name="T48" fmla="*/ 16 w 42"/>
                <a:gd name="T49" fmla="*/ 5 h 10"/>
                <a:gd name="T50" fmla="*/ 14 w 42"/>
                <a:gd name="T51" fmla="*/ 4 h 10"/>
                <a:gd name="T52" fmla="*/ 10 w 42"/>
                <a:gd name="T53" fmla="*/ 4 h 10"/>
                <a:gd name="T54" fmla="*/ 9 w 42"/>
                <a:gd name="T55" fmla="*/ 4 h 10"/>
                <a:gd name="T56" fmla="*/ 7 w 42"/>
                <a:gd name="T57" fmla="*/ 4 h 10"/>
                <a:gd name="T58" fmla="*/ 4 w 42"/>
                <a:gd name="T59" fmla="*/ 4 h 10"/>
                <a:gd name="T60" fmla="*/ 2 w 42"/>
                <a:gd name="T61" fmla="*/ 5 h 10"/>
                <a:gd name="T62" fmla="*/ 1 w 42"/>
                <a:gd name="T63" fmla="*/ 5 h 10"/>
                <a:gd name="T64" fmla="*/ 0 w 42"/>
                <a:gd name="T6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0">
                  <a:moveTo>
                    <a:pt x="0" y="5"/>
                  </a:moveTo>
                  <a:cubicBezTo>
                    <a:pt x="0" y="5"/>
                    <a:pt x="1" y="4"/>
                    <a:pt x="2" y="4"/>
                  </a:cubicBezTo>
                  <a:cubicBezTo>
                    <a:pt x="3" y="3"/>
                    <a:pt x="3" y="3"/>
                    <a:pt x="4" y="3"/>
                  </a:cubicBezTo>
                  <a:cubicBezTo>
                    <a:pt x="5" y="2"/>
                    <a:pt x="6" y="2"/>
                    <a:pt x="7" y="2"/>
                  </a:cubicBezTo>
                  <a:cubicBezTo>
                    <a:pt x="8" y="1"/>
                    <a:pt x="9" y="1"/>
                    <a:pt x="10" y="1"/>
                  </a:cubicBezTo>
                  <a:cubicBezTo>
                    <a:pt x="11" y="0"/>
                    <a:pt x="12" y="0"/>
                    <a:pt x="14" y="0"/>
                  </a:cubicBezTo>
                  <a:cubicBezTo>
                    <a:pt x="15" y="0"/>
                    <a:pt x="16" y="0"/>
                    <a:pt x="18" y="0"/>
                  </a:cubicBezTo>
                  <a:cubicBezTo>
                    <a:pt x="19" y="0"/>
                    <a:pt x="21" y="0"/>
                    <a:pt x="22" y="0"/>
                  </a:cubicBezTo>
                  <a:cubicBezTo>
                    <a:pt x="24" y="1"/>
                    <a:pt x="25" y="1"/>
                    <a:pt x="26" y="1"/>
                  </a:cubicBezTo>
                  <a:cubicBezTo>
                    <a:pt x="28" y="2"/>
                    <a:pt x="29" y="2"/>
                    <a:pt x="30" y="3"/>
                  </a:cubicBezTo>
                  <a:cubicBezTo>
                    <a:pt x="31" y="3"/>
                    <a:pt x="33" y="4"/>
                    <a:pt x="34" y="4"/>
                  </a:cubicBezTo>
                  <a:cubicBezTo>
                    <a:pt x="35" y="5"/>
                    <a:pt x="36" y="5"/>
                    <a:pt x="37" y="6"/>
                  </a:cubicBezTo>
                  <a:cubicBezTo>
                    <a:pt x="38" y="6"/>
                    <a:pt x="38" y="7"/>
                    <a:pt x="39" y="7"/>
                  </a:cubicBezTo>
                  <a:cubicBezTo>
                    <a:pt x="40" y="8"/>
                    <a:pt x="40" y="8"/>
                    <a:pt x="41" y="9"/>
                  </a:cubicBezTo>
                  <a:cubicBezTo>
                    <a:pt x="42" y="10"/>
                    <a:pt x="42" y="10"/>
                    <a:pt x="42" y="10"/>
                  </a:cubicBezTo>
                  <a:cubicBezTo>
                    <a:pt x="42" y="10"/>
                    <a:pt x="41" y="10"/>
                    <a:pt x="40" y="10"/>
                  </a:cubicBezTo>
                  <a:cubicBezTo>
                    <a:pt x="40" y="9"/>
                    <a:pt x="39" y="9"/>
                    <a:pt x="38" y="9"/>
                  </a:cubicBezTo>
                  <a:cubicBezTo>
                    <a:pt x="37" y="9"/>
                    <a:pt x="36" y="9"/>
                    <a:pt x="35" y="8"/>
                  </a:cubicBezTo>
                  <a:cubicBezTo>
                    <a:pt x="35" y="8"/>
                    <a:pt x="33" y="8"/>
                    <a:pt x="32" y="7"/>
                  </a:cubicBezTo>
                  <a:cubicBezTo>
                    <a:pt x="31" y="7"/>
                    <a:pt x="30" y="7"/>
                    <a:pt x="29" y="7"/>
                  </a:cubicBezTo>
                  <a:cubicBezTo>
                    <a:pt x="28" y="6"/>
                    <a:pt x="26" y="6"/>
                    <a:pt x="25" y="6"/>
                  </a:cubicBezTo>
                  <a:cubicBezTo>
                    <a:pt x="24" y="6"/>
                    <a:pt x="23" y="5"/>
                    <a:pt x="21" y="5"/>
                  </a:cubicBezTo>
                  <a:cubicBezTo>
                    <a:pt x="21" y="5"/>
                    <a:pt x="20" y="5"/>
                    <a:pt x="20" y="5"/>
                  </a:cubicBezTo>
                  <a:cubicBezTo>
                    <a:pt x="19" y="5"/>
                    <a:pt x="18" y="5"/>
                    <a:pt x="18" y="5"/>
                  </a:cubicBezTo>
                  <a:cubicBezTo>
                    <a:pt x="17" y="5"/>
                    <a:pt x="16" y="5"/>
                    <a:pt x="16" y="5"/>
                  </a:cubicBezTo>
                  <a:cubicBezTo>
                    <a:pt x="15" y="4"/>
                    <a:pt x="15" y="4"/>
                    <a:pt x="14" y="4"/>
                  </a:cubicBezTo>
                  <a:cubicBezTo>
                    <a:pt x="13" y="4"/>
                    <a:pt x="12" y="4"/>
                    <a:pt x="10" y="4"/>
                  </a:cubicBezTo>
                  <a:cubicBezTo>
                    <a:pt x="10" y="4"/>
                    <a:pt x="9" y="4"/>
                    <a:pt x="9" y="4"/>
                  </a:cubicBezTo>
                  <a:cubicBezTo>
                    <a:pt x="8" y="4"/>
                    <a:pt x="8" y="4"/>
                    <a:pt x="7" y="4"/>
                  </a:cubicBezTo>
                  <a:cubicBezTo>
                    <a:pt x="6" y="4"/>
                    <a:pt x="5" y="4"/>
                    <a:pt x="4" y="4"/>
                  </a:cubicBezTo>
                  <a:cubicBezTo>
                    <a:pt x="4" y="5"/>
                    <a:pt x="3" y="5"/>
                    <a:pt x="2" y="5"/>
                  </a:cubicBezTo>
                  <a:cubicBezTo>
                    <a:pt x="2" y="5"/>
                    <a:pt x="1" y="5"/>
                    <a:pt x="1" y="5"/>
                  </a:cubicBezTo>
                  <a:cubicBezTo>
                    <a:pt x="1" y="5"/>
                    <a:pt x="0" y="5"/>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išlïďè"/>
            <p:cNvSpPr/>
            <p:nvPr/>
          </p:nvSpPr>
          <p:spPr bwMode="auto">
            <a:xfrm>
              <a:off x="4579938" y="2578101"/>
              <a:ext cx="1588" cy="80963"/>
            </a:xfrm>
            <a:custGeom>
              <a:avLst/>
              <a:gdLst>
                <a:gd name="T0" fmla="*/ 1 w 1"/>
                <a:gd name="T1" fmla="*/ 28 h 28"/>
                <a:gd name="T2" fmla="*/ 0 w 1"/>
                <a:gd name="T3" fmla="*/ 0 h 28"/>
                <a:gd name="T4" fmla="*/ 1 w 1"/>
                <a:gd name="T5" fmla="*/ 28 h 28"/>
              </a:gdLst>
              <a:ahLst/>
              <a:cxnLst>
                <a:cxn ang="0">
                  <a:pos x="T0" y="T1"/>
                </a:cxn>
                <a:cxn ang="0">
                  <a:pos x="T2" y="T3"/>
                </a:cxn>
                <a:cxn ang="0">
                  <a:pos x="T4" y="T5"/>
                </a:cxn>
              </a:cxnLst>
              <a:rect l="0" t="0" r="r" b="b"/>
              <a:pathLst>
                <a:path w="1" h="28">
                  <a:moveTo>
                    <a:pt x="1" y="28"/>
                  </a:moveTo>
                  <a:cubicBezTo>
                    <a:pt x="1" y="28"/>
                    <a:pt x="0" y="16"/>
                    <a:pt x="0" y="0"/>
                  </a:cubicBezTo>
                  <a:cubicBezTo>
                    <a:pt x="0" y="16"/>
                    <a:pt x="1" y="28"/>
                    <a:pt x="1" y="28"/>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í$ľidé"/>
            <p:cNvSpPr/>
            <p:nvPr/>
          </p:nvSpPr>
          <p:spPr bwMode="auto">
            <a:xfrm>
              <a:off x="4470401" y="2238376"/>
              <a:ext cx="785813" cy="544513"/>
            </a:xfrm>
            <a:custGeom>
              <a:avLst/>
              <a:gdLst>
                <a:gd name="T0" fmla="*/ 42 w 273"/>
                <a:gd name="T1" fmla="*/ 189 h 189"/>
                <a:gd name="T2" fmla="*/ 30 w 273"/>
                <a:gd name="T3" fmla="*/ 138 h 189"/>
                <a:gd name="T4" fmla="*/ 54 w 273"/>
                <a:gd name="T5" fmla="*/ 62 h 189"/>
                <a:gd name="T6" fmla="*/ 172 w 273"/>
                <a:gd name="T7" fmla="*/ 10 h 189"/>
                <a:gd name="T8" fmla="*/ 218 w 273"/>
                <a:gd name="T9" fmla="*/ 107 h 189"/>
                <a:gd name="T10" fmla="*/ 156 w 273"/>
                <a:gd name="T11" fmla="*/ 93 h 189"/>
                <a:gd name="T12" fmla="*/ 174 w 273"/>
                <a:gd name="T13" fmla="*/ 103 h 189"/>
                <a:gd name="T14" fmla="*/ 133 w 273"/>
                <a:gd name="T15" fmla="*/ 121 h 189"/>
                <a:gd name="T16" fmla="*/ 68 w 273"/>
                <a:gd name="T17" fmla="*/ 108 h 189"/>
                <a:gd name="T18" fmla="*/ 63 w 273"/>
                <a:gd name="T19" fmla="*/ 139 h 189"/>
                <a:gd name="T20" fmla="*/ 45 w 273"/>
                <a:gd name="T21" fmla="*/ 173 h 189"/>
                <a:gd name="T22" fmla="*/ 41 w 273"/>
                <a:gd name="T23" fmla="*/ 17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3" h="189">
                  <a:moveTo>
                    <a:pt x="42" y="189"/>
                  </a:moveTo>
                  <a:cubicBezTo>
                    <a:pt x="42" y="189"/>
                    <a:pt x="39" y="167"/>
                    <a:pt x="30" y="138"/>
                  </a:cubicBezTo>
                  <a:cubicBezTo>
                    <a:pt x="0" y="43"/>
                    <a:pt x="54" y="62"/>
                    <a:pt x="54" y="62"/>
                  </a:cubicBezTo>
                  <a:cubicBezTo>
                    <a:pt x="54" y="62"/>
                    <a:pt x="84" y="0"/>
                    <a:pt x="172" y="10"/>
                  </a:cubicBezTo>
                  <a:cubicBezTo>
                    <a:pt x="259" y="21"/>
                    <a:pt x="273" y="95"/>
                    <a:pt x="218" y="107"/>
                  </a:cubicBezTo>
                  <a:cubicBezTo>
                    <a:pt x="190" y="112"/>
                    <a:pt x="156" y="93"/>
                    <a:pt x="156" y="93"/>
                  </a:cubicBezTo>
                  <a:cubicBezTo>
                    <a:pt x="156" y="93"/>
                    <a:pt x="161" y="92"/>
                    <a:pt x="174" y="103"/>
                  </a:cubicBezTo>
                  <a:cubicBezTo>
                    <a:pt x="186" y="114"/>
                    <a:pt x="174" y="119"/>
                    <a:pt x="133" y="121"/>
                  </a:cubicBezTo>
                  <a:cubicBezTo>
                    <a:pt x="92" y="122"/>
                    <a:pt x="68" y="108"/>
                    <a:pt x="68" y="108"/>
                  </a:cubicBezTo>
                  <a:cubicBezTo>
                    <a:pt x="68" y="108"/>
                    <a:pt x="70" y="120"/>
                    <a:pt x="63" y="139"/>
                  </a:cubicBezTo>
                  <a:cubicBezTo>
                    <a:pt x="59" y="151"/>
                    <a:pt x="50" y="165"/>
                    <a:pt x="45" y="173"/>
                  </a:cubicBezTo>
                  <a:cubicBezTo>
                    <a:pt x="42" y="176"/>
                    <a:pt x="41" y="178"/>
                    <a:pt x="41" y="178"/>
                  </a:cubicBezTo>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îṣ1ïdê"/>
            <p:cNvSpPr/>
            <p:nvPr/>
          </p:nvSpPr>
          <p:spPr bwMode="auto">
            <a:xfrm>
              <a:off x="4956176" y="28400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íṩlídé"/>
            <p:cNvSpPr/>
            <p:nvPr/>
          </p:nvSpPr>
          <p:spPr bwMode="auto">
            <a:xfrm>
              <a:off x="4956176" y="28400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îşľîḍe"/>
            <p:cNvSpPr/>
            <p:nvPr/>
          </p:nvSpPr>
          <p:spPr bwMode="auto">
            <a:xfrm>
              <a:off x="4506913" y="2132013"/>
              <a:ext cx="708025" cy="368300"/>
            </a:xfrm>
            <a:custGeom>
              <a:avLst/>
              <a:gdLst>
                <a:gd name="T0" fmla="*/ 0 w 246"/>
                <a:gd name="T1" fmla="*/ 128 h 128"/>
                <a:gd name="T2" fmla="*/ 246 w 246"/>
                <a:gd name="T3" fmla="*/ 128 h 128"/>
                <a:gd name="T4" fmla="*/ 246 w 246"/>
                <a:gd name="T5" fmla="*/ 123 h 128"/>
                <a:gd name="T6" fmla="*/ 211 w 246"/>
                <a:gd name="T7" fmla="*/ 38 h 128"/>
                <a:gd name="T8" fmla="*/ 148 w 246"/>
                <a:gd name="T9" fmla="*/ 3 h 128"/>
                <a:gd name="T10" fmla="*/ 128 w 246"/>
                <a:gd name="T11" fmla="*/ 0 h 128"/>
                <a:gd name="T12" fmla="*/ 107 w 246"/>
                <a:gd name="T13" fmla="*/ 1 h 128"/>
                <a:gd name="T14" fmla="*/ 1 w 246"/>
                <a:gd name="T15" fmla="*/ 116 h 128"/>
                <a:gd name="T16" fmla="*/ 0 w 246"/>
                <a:gd name="T1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6" h="128">
                  <a:moveTo>
                    <a:pt x="0" y="128"/>
                  </a:moveTo>
                  <a:cubicBezTo>
                    <a:pt x="246" y="128"/>
                    <a:pt x="246" y="128"/>
                    <a:pt x="246" y="128"/>
                  </a:cubicBezTo>
                  <a:cubicBezTo>
                    <a:pt x="246" y="123"/>
                    <a:pt x="246" y="123"/>
                    <a:pt x="246" y="123"/>
                  </a:cubicBezTo>
                  <a:cubicBezTo>
                    <a:pt x="246" y="90"/>
                    <a:pt x="233" y="60"/>
                    <a:pt x="211" y="38"/>
                  </a:cubicBezTo>
                  <a:cubicBezTo>
                    <a:pt x="195" y="20"/>
                    <a:pt x="173" y="8"/>
                    <a:pt x="148" y="3"/>
                  </a:cubicBezTo>
                  <a:cubicBezTo>
                    <a:pt x="141" y="1"/>
                    <a:pt x="135" y="0"/>
                    <a:pt x="128" y="0"/>
                  </a:cubicBezTo>
                  <a:cubicBezTo>
                    <a:pt x="121" y="0"/>
                    <a:pt x="114" y="0"/>
                    <a:pt x="107" y="1"/>
                  </a:cubicBezTo>
                  <a:cubicBezTo>
                    <a:pt x="50" y="9"/>
                    <a:pt x="5" y="56"/>
                    <a:pt x="1" y="116"/>
                  </a:cubicBezTo>
                  <a:lnTo>
                    <a:pt x="0" y="128"/>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íSļiḑé"/>
            <p:cNvSpPr/>
            <p:nvPr/>
          </p:nvSpPr>
          <p:spPr bwMode="auto">
            <a:xfrm>
              <a:off x="4602163" y="2486026"/>
              <a:ext cx="895350" cy="74613"/>
            </a:xfrm>
            <a:custGeom>
              <a:avLst/>
              <a:gdLst>
                <a:gd name="T0" fmla="*/ 213 w 311"/>
                <a:gd name="T1" fmla="*/ 0 h 26"/>
                <a:gd name="T2" fmla="*/ 0 w 311"/>
                <a:gd name="T3" fmla="*/ 5 h 26"/>
                <a:gd name="T4" fmla="*/ 187 w 311"/>
                <a:gd name="T5" fmla="*/ 25 h 26"/>
                <a:gd name="T6" fmla="*/ 213 w 311"/>
                <a:gd name="T7" fmla="*/ 0 h 26"/>
              </a:gdLst>
              <a:ahLst/>
              <a:cxnLst>
                <a:cxn ang="0">
                  <a:pos x="T0" y="T1"/>
                </a:cxn>
                <a:cxn ang="0">
                  <a:pos x="T2" y="T3"/>
                </a:cxn>
                <a:cxn ang="0">
                  <a:pos x="T4" y="T5"/>
                </a:cxn>
                <a:cxn ang="0">
                  <a:pos x="T6" y="T7"/>
                </a:cxn>
              </a:cxnLst>
              <a:rect l="0" t="0" r="r" b="b"/>
              <a:pathLst>
                <a:path w="311" h="26">
                  <a:moveTo>
                    <a:pt x="213" y="0"/>
                  </a:moveTo>
                  <a:cubicBezTo>
                    <a:pt x="0" y="5"/>
                    <a:pt x="0" y="5"/>
                    <a:pt x="0" y="5"/>
                  </a:cubicBezTo>
                  <a:cubicBezTo>
                    <a:pt x="0" y="5"/>
                    <a:pt x="125" y="25"/>
                    <a:pt x="187" y="25"/>
                  </a:cubicBezTo>
                  <a:cubicBezTo>
                    <a:pt x="311" y="26"/>
                    <a:pt x="213" y="0"/>
                    <a:pt x="213" y="0"/>
                  </a:cubicBezTo>
                  <a:close/>
                </a:path>
              </a:pathLst>
            </a:custGeom>
            <a:solidFill>
              <a:srgbClr val="AEA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ísľîḍé"/>
            <p:cNvSpPr/>
            <p:nvPr/>
          </p:nvSpPr>
          <p:spPr bwMode="auto">
            <a:xfrm>
              <a:off x="4814888" y="2132013"/>
              <a:ext cx="236538" cy="374650"/>
            </a:xfrm>
            <a:custGeom>
              <a:avLst/>
              <a:gdLst>
                <a:gd name="T0" fmla="*/ 0 w 82"/>
                <a:gd name="T1" fmla="*/ 1 h 130"/>
                <a:gd name="T2" fmla="*/ 30 w 82"/>
                <a:gd name="T3" fmla="*/ 30 h 130"/>
                <a:gd name="T4" fmla="*/ 47 w 82"/>
                <a:gd name="T5" fmla="*/ 128 h 130"/>
                <a:gd name="T6" fmla="*/ 36 w 82"/>
                <a:gd name="T7" fmla="*/ 130 h 130"/>
                <a:gd name="T8" fmla="*/ 47 w 82"/>
                <a:gd name="T9" fmla="*/ 128 h 130"/>
                <a:gd name="T10" fmla="*/ 81 w 82"/>
                <a:gd name="T11" fmla="*/ 123 h 130"/>
                <a:gd name="T12" fmla="*/ 76 w 82"/>
                <a:gd name="T13" fmla="*/ 64 h 130"/>
                <a:gd name="T14" fmla="*/ 41 w 82"/>
                <a:gd name="T15" fmla="*/ 3 h 130"/>
                <a:gd name="T16" fmla="*/ 41 w 82"/>
                <a:gd name="T17" fmla="*/ 3 h 130"/>
                <a:gd name="T18" fmla="*/ 21 w 82"/>
                <a:gd name="T19" fmla="*/ 0 h 130"/>
                <a:gd name="T20" fmla="*/ 0 w 82"/>
                <a:gd name="T21" fmla="*/ 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30">
                  <a:moveTo>
                    <a:pt x="0" y="1"/>
                  </a:moveTo>
                  <a:cubicBezTo>
                    <a:pt x="9" y="3"/>
                    <a:pt x="20" y="12"/>
                    <a:pt x="30" y="30"/>
                  </a:cubicBezTo>
                  <a:cubicBezTo>
                    <a:pt x="51" y="68"/>
                    <a:pt x="47" y="117"/>
                    <a:pt x="47" y="128"/>
                  </a:cubicBezTo>
                  <a:cubicBezTo>
                    <a:pt x="46" y="129"/>
                    <a:pt x="36" y="130"/>
                    <a:pt x="36" y="130"/>
                  </a:cubicBezTo>
                  <a:cubicBezTo>
                    <a:pt x="47" y="128"/>
                    <a:pt x="47" y="128"/>
                    <a:pt x="47" y="128"/>
                  </a:cubicBezTo>
                  <a:cubicBezTo>
                    <a:pt x="81" y="123"/>
                    <a:pt x="81" y="123"/>
                    <a:pt x="81" y="123"/>
                  </a:cubicBezTo>
                  <a:cubicBezTo>
                    <a:pt x="81" y="123"/>
                    <a:pt x="82" y="98"/>
                    <a:pt x="76" y="64"/>
                  </a:cubicBezTo>
                  <a:cubicBezTo>
                    <a:pt x="70" y="30"/>
                    <a:pt x="41" y="3"/>
                    <a:pt x="41" y="3"/>
                  </a:cubicBezTo>
                  <a:cubicBezTo>
                    <a:pt x="41" y="3"/>
                    <a:pt x="41" y="3"/>
                    <a:pt x="41" y="3"/>
                  </a:cubicBezTo>
                  <a:cubicBezTo>
                    <a:pt x="34" y="1"/>
                    <a:pt x="28" y="0"/>
                    <a:pt x="21" y="0"/>
                  </a:cubicBezTo>
                  <a:cubicBezTo>
                    <a:pt x="14" y="0"/>
                    <a:pt x="7" y="0"/>
                    <a:pt x="0" y="1"/>
                  </a:cubicBezTo>
                  <a:close/>
                </a:path>
              </a:pathLst>
            </a:custGeom>
            <a:solidFill>
              <a:srgbClr val="AEA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iṥḷïḋê"/>
            <p:cNvSpPr/>
            <p:nvPr/>
          </p:nvSpPr>
          <p:spPr bwMode="auto">
            <a:xfrm>
              <a:off x="4294188" y="4883151"/>
              <a:ext cx="538163" cy="889000"/>
            </a:xfrm>
            <a:custGeom>
              <a:avLst/>
              <a:gdLst>
                <a:gd name="T0" fmla="*/ 187 w 187"/>
                <a:gd name="T1" fmla="*/ 0 h 309"/>
                <a:gd name="T2" fmla="*/ 55 w 187"/>
                <a:gd name="T3" fmla="*/ 0 h 309"/>
                <a:gd name="T4" fmla="*/ 84 w 187"/>
                <a:gd name="T5" fmla="*/ 230 h 309"/>
                <a:gd name="T6" fmla="*/ 49 w 187"/>
                <a:gd name="T7" fmla="*/ 240 h 309"/>
                <a:gd name="T8" fmla="*/ 0 w 187"/>
                <a:gd name="T9" fmla="*/ 309 h 309"/>
                <a:gd name="T10" fmla="*/ 0 w 187"/>
                <a:gd name="T11" fmla="*/ 309 h 309"/>
                <a:gd name="T12" fmla="*/ 172 w 187"/>
                <a:gd name="T13" fmla="*/ 309 h 309"/>
                <a:gd name="T14" fmla="*/ 187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187" y="0"/>
                  </a:moveTo>
                  <a:cubicBezTo>
                    <a:pt x="55" y="0"/>
                    <a:pt x="55" y="0"/>
                    <a:pt x="55" y="0"/>
                  </a:cubicBezTo>
                  <a:cubicBezTo>
                    <a:pt x="84" y="230"/>
                    <a:pt x="84" y="230"/>
                    <a:pt x="84" y="230"/>
                  </a:cubicBezTo>
                  <a:cubicBezTo>
                    <a:pt x="49" y="240"/>
                    <a:pt x="49" y="240"/>
                    <a:pt x="49" y="240"/>
                  </a:cubicBezTo>
                  <a:cubicBezTo>
                    <a:pt x="20" y="249"/>
                    <a:pt x="0" y="277"/>
                    <a:pt x="0" y="309"/>
                  </a:cubicBezTo>
                  <a:cubicBezTo>
                    <a:pt x="0" y="309"/>
                    <a:pt x="0" y="309"/>
                    <a:pt x="0" y="309"/>
                  </a:cubicBezTo>
                  <a:cubicBezTo>
                    <a:pt x="172" y="309"/>
                    <a:pt x="172" y="309"/>
                    <a:pt x="172" y="309"/>
                  </a:cubicBezTo>
                  <a:lnTo>
                    <a:pt x="187"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ïš1íḍe"/>
            <p:cNvSpPr/>
            <p:nvPr/>
          </p:nvSpPr>
          <p:spPr bwMode="auto">
            <a:xfrm>
              <a:off x="4676776" y="4883151"/>
              <a:ext cx="155575" cy="889000"/>
            </a:xfrm>
            <a:custGeom>
              <a:avLst/>
              <a:gdLst>
                <a:gd name="T0" fmla="*/ 0 w 98"/>
                <a:gd name="T1" fmla="*/ 0 h 560"/>
                <a:gd name="T2" fmla="*/ 0 w 98"/>
                <a:gd name="T3" fmla="*/ 560 h 560"/>
                <a:gd name="T4" fmla="*/ 71 w 98"/>
                <a:gd name="T5" fmla="*/ 560 h 560"/>
                <a:gd name="T6" fmla="*/ 98 w 98"/>
                <a:gd name="T7" fmla="*/ 0 h 560"/>
                <a:gd name="T8" fmla="*/ 0 w 98"/>
                <a:gd name="T9" fmla="*/ 0 h 560"/>
              </a:gdLst>
              <a:ahLst/>
              <a:cxnLst>
                <a:cxn ang="0">
                  <a:pos x="T0" y="T1"/>
                </a:cxn>
                <a:cxn ang="0">
                  <a:pos x="T2" y="T3"/>
                </a:cxn>
                <a:cxn ang="0">
                  <a:pos x="T4" y="T5"/>
                </a:cxn>
                <a:cxn ang="0">
                  <a:pos x="T6" y="T7"/>
                </a:cxn>
                <a:cxn ang="0">
                  <a:pos x="T8" y="T9"/>
                </a:cxn>
              </a:cxnLst>
              <a:rect l="0" t="0" r="r" b="b"/>
              <a:pathLst>
                <a:path w="98" h="560">
                  <a:moveTo>
                    <a:pt x="0" y="0"/>
                  </a:moveTo>
                  <a:lnTo>
                    <a:pt x="0" y="560"/>
                  </a:lnTo>
                  <a:lnTo>
                    <a:pt x="71" y="560"/>
                  </a:lnTo>
                  <a:lnTo>
                    <a:pt x="98" y="0"/>
                  </a:lnTo>
                  <a:lnTo>
                    <a:pt x="0"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ïṧḷîḋê"/>
            <p:cNvSpPr/>
            <p:nvPr/>
          </p:nvSpPr>
          <p:spPr bwMode="auto">
            <a:xfrm>
              <a:off x="4892676" y="4883151"/>
              <a:ext cx="538163" cy="889000"/>
            </a:xfrm>
            <a:custGeom>
              <a:avLst/>
              <a:gdLst>
                <a:gd name="T0" fmla="*/ 0 w 187"/>
                <a:gd name="T1" fmla="*/ 0 h 309"/>
                <a:gd name="T2" fmla="*/ 132 w 187"/>
                <a:gd name="T3" fmla="*/ 0 h 309"/>
                <a:gd name="T4" fmla="*/ 103 w 187"/>
                <a:gd name="T5" fmla="*/ 230 h 309"/>
                <a:gd name="T6" fmla="*/ 138 w 187"/>
                <a:gd name="T7" fmla="*/ 240 h 309"/>
                <a:gd name="T8" fmla="*/ 187 w 187"/>
                <a:gd name="T9" fmla="*/ 309 h 309"/>
                <a:gd name="T10" fmla="*/ 187 w 187"/>
                <a:gd name="T11" fmla="*/ 309 h 309"/>
                <a:gd name="T12" fmla="*/ 15 w 187"/>
                <a:gd name="T13" fmla="*/ 309 h 309"/>
                <a:gd name="T14" fmla="*/ 0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0" y="0"/>
                  </a:moveTo>
                  <a:cubicBezTo>
                    <a:pt x="132" y="0"/>
                    <a:pt x="132" y="0"/>
                    <a:pt x="132" y="0"/>
                  </a:cubicBezTo>
                  <a:cubicBezTo>
                    <a:pt x="103" y="230"/>
                    <a:pt x="103" y="230"/>
                    <a:pt x="103" y="230"/>
                  </a:cubicBezTo>
                  <a:cubicBezTo>
                    <a:pt x="138" y="240"/>
                    <a:pt x="138" y="240"/>
                    <a:pt x="138" y="240"/>
                  </a:cubicBezTo>
                  <a:cubicBezTo>
                    <a:pt x="167" y="249"/>
                    <a:pt x="187" y="277"/>
                    <a:pt x="187" y="309"/>
                  </a:cubicBezTo>
                  <a:cubicBezTo>
                    <a:pt x="187" y="309"/>
                    <a:pt x="187" y="309"/>
                    <a:pt x="187" y="309"/>
                  </a:cubicBezTo>
                  <a:cubicBezTo>
                    <a:pt x="15" y="309"/>
                    <a:pt x="15" y="309"/>
                    <a:pt x="15" y="309"/>
                  </a:cubicBezTo>
                  <a:lnTo>
                    <a:pt x="0"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išḷíḓe"/>
            <p:cNvSpPr/>
            <p:nvPr/>
          </p:nvSpPr>
          <p:spPr bwMode="auto">
            <a:xfrm>
              <a:off x="4892676" y="4883151"/>
              <a:ext cx="176213" cy="889000"/>
            </a:xfrm>
            <a:custGeom>
              <a:avLst/>
              <a:gdLst>
                <a:gd name="T0" fmla="*/ 111 w 111"/>
                <a:gd name="T1" fmla="*/ 0 h 560"/>
                <a:gd name="T2" fmla="*/ 0 w 111"/>
                <a:gd name="T3" fmla="*/ 0 h 560"/>
                <a:gd name="T4" fmla="*/ 27 w 111"/>
                <a:gd name="T5" fmla="*/ 560 h 560"/>
                <a:gd name="T6" fmla="*/ 111 w 111"/>
                <a:gd name="T7" fmla="*/ 560 h 560"/>
                <a:gd name="T8" fmla="*/ 111 w 111"/>
                <a:gd name="T9" fmla="*/ 0 h 560"/>
              </a:gdLst>
              <a:ahLst/>
              <a:cxnLst>
                <a:cxn ang="0">
                  <a:pos x="T0" y="T1"/>
                </a:cxn>
                <a:cxn ang="0">
                  <a:pos x="T2" y="T3"/>
                </a:cxn>
                <a:cxn ang="0">
                  <a:pos x="T4" y="T5"/>
                </a:cxn>
                <a:cxn ang="0">
                  <a:pos x="T6" y="T7"/>
                </a:cxn>
                <a:cxn ang="0">
                  <a:pos x="T8" y="T9"/>
                </a:cxn>
              </a:cxnLst>
              <a:rect l="0" t="0" r="r" b="b"/>
              <a:pathLst>
                <a:path w="111" h="560">
                  <a:moveTo>
                    <a:pt x="111" y="0"/>
                  </a:moveTo>
                  <a:lnTo>
                    <a:pt x="0" y="0"/>
                  </a:lnTo>
                  <a:lnTo>
                    <a:pt x="27" y="560"/>
                  </a:lnTo>
                  <a:lnTo>
                    <a:pt x="111" y="560"/>
                  </a:lnTo>
                  <a:lnTo>
                    <a:pt x="111"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iś1îḍê"/>
            <p:cNvSpPr/>
            <p:nvPr/>
          </p:nvSpPr>
          <p:spPr bwMode="auto">
            <a:xfrm>
              <a:off x="4294188" y="3109913"/>
              <a:ext cx="211138" cy="800100"/>
            </a:xfrm>
            <a:custGeom>
              <a:avLst/>
              <a:gdLst>
                <a:gd name="T0" fmla="*/ 73 w 73"/>
                <a:gd name="T1" fmla="*/ 0 h 278"/>
                <a:gd name="T2" fmla="*/ 0 w 73"/>
                <a:gd name="T3" fmla="*/ 72 h 278"/>
                <a:gd name="T4" fmla="*/ 0 w 73"/>
                <a:gd name="T5" fmla="*/ 242 h 278"/>
                <a:gd name="T6" fmla="*/ 37 w 73"/>
                <a:gd name="T7" fmla="*/ 278 h 278"/>
                <a:gd name="T8" fmla="*/ 37 w 73"/>
                <a:gd name="T9" fmla="*/ 278 h 278"/>
                <a:gd name="T10" fmla="*/ 73 w 73"/>
                <a:gd name="T11" fmla="*/ 242 h 278"/>
                <a:gd name="T12" fmla="*/ 73 w 73"/>
                <a:gd name="T13" fmla="*/ 0 h 278"/>
              </a:gdLst>
              <a:ahLst/>
              <a:cxnLst>
                <a:cxn ang="0">
                  <a:pos x="T0" y="T1"/>
                </a:cxn>
                <a:cxn ang="0">
                  <a:pos x="T2" y="T3"/>
                </a:cxn>
                <a:cxn ang="0">
                  <a:pos x="T4" y="T5"/>
                </a:cxn>
                <a:cxn ang="0">
                  <a:pos x="T6" y="T7"/>
                </a:cxn>
                <a:cxn ang="0">
                  <a:pos x="T8" y="T9"/>
                </a:cxn>
                <a:cxn ang="0">
                  <a:pos x="T10" y="T11"/>
                </a:cxn>
                <a:cxn ang="0">
                  <a:pos x="T12" y="T13"/>
                </a:cxn>
              </a:cxnLst>
              <a:rect l="0" t="0" r="r" b="b"/>
              <a:pathLst>
                <a:path w="73" h="278">
                  <a:moveTo>
                    <a:pt x="73" y="0"/>
                  </a:moveTo>
                  <a:cubicBezTo>
                    <a:pt x="33" y="0"/>
                    <a:pt x="0" y="32"/>
                    <a:pt x="0" y="72"/>
                  </a:cubicBezTo>
                  <a:cubicBezTo>
                    <a:pt x="0" y="242"/>
                    <a:pt x="0" y="242"/>
                    <a:pt x="0" y="242"/>
                  </a:cubicBezTo>
                  <a:cubicBezTo>
                    <a:pt x="0" y="262"/>
                    <a:pt x="17" y="278"/>
                    <a:pt x="37" y="278"/>
                  </a:cubicBezTo>
                  <a:cubicBezTo>
                    <a:pt x="37" y="278"/>
                    <a:pt x="37" y="278"/>
                    <a:pt x="37" y="278"/>
                  </a:cubicBezTo>
                  <a:cubicBezTo>
                    <a:pt x="57" y="278"/>
                    <a:pt x="73" y="262"/>
                    <a:pt x="73" y="242"/>
                  </a:cubicBezTo>
                  <a:cubicBezTo>
                    <a:pt x="73" y="0"/>
                    <a:pt x="73" y="0"/>
                    <a:pt x="73" y="0"/>
                  </a:cubicBezTo>
                  <a:close/>
                </a:path>
              </a:pathLst>
            </a:custGeom>
            <a:solidFill>
              <a:srgbClr val="3F56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íš1ïḍé"/>
            <p:cNvSpPr/>
            <p:nvPr/>
          </p:nvSpPr>
          <p:spPr bwMode="auto">
            <a:xfrm>
              <a:off x="4360863" y="3371851"/>
              <a:ext cx="595313" cy="517525"/>
            </a:xfrm>
            <a:custGeom>
              <a:avLst/>
              <a:gdLst>
                <a:gd name="T0" fmla="*/ 0 w 375"/>
                <a:gd name="T1" fmla="*/ 234 h 326"/>
                <a:gd name="T2" fmla="*/ 279 w 375"/>
                <a:gd name="T3" fmla="*/ 76 h 326"/>
                <a:gd name="T4" fmla="*/ 375 w 375"/>
                <a:gd name="T5" fmla="*/ 0 h 326"/>
                <a:gd name="T6" fmla="*/ 352 w 375"/>
                <a:gd name="T7" fmla="*/ 127 h 326"/>
                <a:gd name="T8" fmla="*/ 63 w 375"/>
                <a:gd name="T9" fmla="*/ 326 h 326"/>
                <a:gd name="T10" fmla="*/ 0 w 375"/>
                <a:gd name="T11" fmla="*/ 234 h 326"/>
              </a:gdLst>
              <a:ahLst/>
              <a:cxnLst>
                <a:cxn ang="0">
                  <a:pos x="T0" y="T1"/>
                </a:cxn>
                <a:cxn ang="0">
                  <a:pos x="T2" y="T3"/>
                </a:cxn>
                <a:cxn ang="0">
                  <a:pos x="T4" y="T5"/>
                </a:cxn>
                <a:cxn ang="0">
                  <a:pos x="T6" y="T7"/>
                </a:cxn>
                <a:cxn ang="0">
                  <a:pos x="T8" y="T9"/>
                </a:cxn>
                <a:cxn ang="0">
                  <a:pos x="T10" y="T11"/>
                </a:cxn>
              </a:cxnLst>
              <a:rect l="0" t="0" r="r" b="b"/>
              <a:pathLst>
                <a:path w="375" h="326">
                  <a:moveTo>
                    <a:pt x="0" y="234"/>
                  </a:moveTo>
                  <a:lnTo>
                    <a:pt x="279" y="76"/>
                  </a:lnTo>
                  <a:lnTo>
                    <a:pt x="375" y="0"/>
                  </a:lnTo>
                  <a:lnTo>
                    <a:pt x="352" y="127"/>
                  </a:lnTo>
                  <a:lnTo>
                    <a:pt x="63" y="326"/>
                  </a:lnTo>
                  <a:lnTo>
                    <a:pt x="0" y="234"/>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ïṣḷíḑé"/>
            <p:cNvSpPr/>
            <p:nvPr/>
          </p:nvSpPr>
          <p:spPr bwMode="auto">
            <a:xfrm>
              <a:off x="4824413" y="3371851"/>
              <a:ext cx="131763" cy="266700"/>
            </a:xfrm>
            <a:custGeom>
              <a:avLst/>
              <a:gdLst>
                <a:gd name="T0" fmla="*/ 0 w 83"/>
                <a:gd name="T1" fmla="*/ 67 h 168"/>
                <a:gd name="T2" fmla="*/ 0 w 83"/>
                <a:gd name="T3" fmla="*/ 168 h 168"/>
                <a:gd name="T4" fmla="*/ 60 w 83"/>
                <a:gd name="T5" fmla="*/ 127 h 168"/>
                <a:gd name="T6" fmla="*/ 83 w 83"/>
                <a:gd name="T7" fmla="*/ 0 h 168"/>
                <a:gd name="T8" fmla="*/ 0 w 83"/>
                <a:gd name="T9" fmla="*/ 67 h 168"/>
              </a:gdLst>
              <a:ahLst/>
              <a:cxnLst>
                <a:cxn ang="0">
                  <a:pos x="T0" y="T1"/>
                </a:cxn>
                <a:cxn ang="0">
                  <a:pos x="T2" y="T3"/>
                </a:cxn>
                <a:cxn ang="0">
                  <a:pos x="T4" y="T5"/>
                </a:cxn>
                <a:cxn ang="0">
                  <a:pos x="T6" y="T7"/>
                </a:cxn>
                <a:cxn ang="0">
                  <a:pos x="T8" y="T9"/>
                </a:cxn>
              </a:cxnLst>
              <a:rect l="0" t="0" r="r" b="b"/>
              <a:pathLst>
                <a:path w="83" h="168">
                  <a:moveTo>
                    <a:pt x="0" y="67"/>
                  </a:moveTo>
                  <a:lnTo>
                    <a:pt x="0" y="168"/>
                  </a:lnTo>
                  <a:lnTo>
                    <a:pt x="60" y="127"/>
                  </a:lnTo>
                  <a:lnTo>
                    <a:pt x="83" y="0"/>
                  </a:lnTo>
                  <a:lnTo>
                    <a:pt x="0" y="67"/>
                  </a:ln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iSļíḍê"/>
            <p:cNvSpPr/>
            <p:nvPr/>
          </p:nvSpPr>
          <p:spPr bwMode="auto">
            <a:xfrm>
              <a:off x="4902201" y="3265488"/>
              <a:ext cx="500063" cy="482600"/>
            </a:xfrm>
            <a:custGeom>
              <a:avLst/>
              <a:gdLst>
                <a:gd name="T0" fmla="*/ 129 w 174"/>
                <a:gd name="T1" fmla="*/ 168 h 168"/>
                <a:gd name="T2" fmla="*/ 27 w 174"/>
                <a:gd name="T3" fmla="*/ 168 h 168"/>
                <a:gd name="T4" fmla="*/ 2 w 174"/>
                <a:gd name="T5" fmla="*/ 139 h 168"/>
                <a:gd name="T6" fmla="*/ 20 w 174"/>
                <a:gd name="T7" fmla="*/ 21 h 168"/>
                <a:gd name="T8" fmla="*/ 45 w 174"/>
                <a:gd name="T9" fmla="*/ 0 h 168"/>
                <a:gd name="T10" fmla="*/ 147 w 174"/>
                <a:gd name="T11" fmla="*/ 0 h 168"/>
                <a:gd name="T12" fmla="*/ 172 w 174"/>
                <a:gd name="T13" fmla="*/ 29 h 168"/>
                <a:gd name="T14" fmla="*/ 154 w 174"/>
                <a:gd name="T15" fmla="*/ 146 h 168"/>
                <a:gd name="T16" fmla="*/ 129 w 174"/>
                <a:gd name="T1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68">
                  <a:moveTo>
                    <a:pt x="129" y="168"/>
                  </a:moveTo>
                  <a:cubicBezTo>
                    <a:pt x="27" y="168"/>
                    <a:pt x="27" y="168"/>
                    <a:pt x="27" y="168"/>
                  </a:cubicBezTo>
                  <a:cubicBezTo>
                    <a:pt x="12" y="168"/>
                    <a:pt x="0" y="154"/>
                    <a:pt x="2" y="139"/>
                  </a:cubicBezTo>
                  <a:cubicBezTo>
                    <a:pt x="20" y="21"/>
                    <a:pt x="20" y="21"/>
                    <a:pt x="20" y="21"/>
                  </a:cubicBezTo>
                  <a:cubicBezTo>
                    <a:pt x="22" y="9"/>
                    <a:pt x="32" y="0"/>
                    <a:pt x="45" y="0"/>
                  </a:cubicBezTo>
                  <a:cubicBezTo>
                    <a:pt x="147" y="0"/>
                    <a:pt x="147" y="0"/>
                    <a:pt x="147" y="0"/>
                  </a:cubicBezTo>
                  <a:cubicBezTo>
                    <a:pt x="162" y="0"/>
                    <a:pt x="174" y="14"/>
                    <a:pt x="172" y="29"/>
                  </a:cubicBezTo>
                  <a:cubicBezTo>
                    <a:pt x="154" y="146"/>
                    <a:pt x="154" y="146"/>
                    <a:pt x="154" y="146"/>
                  </a:cubicBezTo>
                  <a:cubicBezTo>
                    <a:pt x="152" y="159"/>
                    <a:pt x="142" y="168"/>
                    <a:pt x="129" y="16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ïŝḻíḍé"/>
            <p:cNvSpPr/>
            <p:nvPr/>
          </p:nvSpPr>
          <p:spPr bwMode="auto">
            <a:xfrm>
              <a:off x="4941888" y="3265488"/>
              <a:ext cx="503238" cy="482600"/>
            </a:xfrm>
            <a:custGeom>
              <a:avLst/>
              <a:gdLst>
                <a:gd name="T0" fmla="*/ 129 w 175"/>
                <a:gd name="T1" fmla="*/ 168 h 168"/>
                <a:gd name="T2" fmla="*/ 28 w 175"/>
                <a:gd name="T3" fmla="*/ 168 h 168"/>
                <a:gd name="T4" fmla="*/ 2 w 175"/>
                <a:gd name="T5" fmla="*/ 139 h 168"/>
                <a:gd name="T6" fmla="*/ 20 w 175"/>
                <a:gd name="T7" fmla="*/ 21 h 168"/>
                <a:gd name="T8" fmla="*/ 45 w 175"/>
                <a:gd name="T9" fmla="*/ 0 h 168"/>
                <a:gd name="T10" fmla="*/ 147 w 175"/>
                <a:gd name="T11" fmla="*/ 0 h 168"/>
                <a:gd name="T12" fmla="*/ 172 w 175"/>
                <a:gd name="T13" fmla="*/ 29 h 168"/>
                <a:gd name="T14" fmla="*/ 155 w 175"/>
                <a:gd name="T15" fmla="*/ 146 h 168"/>
                <a:gd name="T16" fmla="*/ 129 w 175"/>
                <a:gd name="T1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68">
                  <a:moveTo>
                    <a:pt x="129" y="168"/>
                  </a:moveTo>
                  <a:cubicBezTo>
                    <a:pt x="28" y="168"/>
                    <a:pt x="28" y="168"/>
                    <a:pt x="28" y="168"/>
                  </a:cubicBezTo>
                  <a:cubicBezTo>
                    <a:pt x="12" y="168"/>
                    <a:pt x="0" y="154"/>
                    <a:pt x="2" y="139"/>
                  </a:cubicBezTo>
                  <a:cubicBezTo>
                    <a:pt x="20" y="21"/>
                    <a:pt x="20" y="21"/>
                    <a:pt x="20" y="21"/>
                  </a:cubicBezTo>
                  <a:cubicBezTo>
                    <a:pt x="22" y="9"/>
                    <a:pt x="33" y="0"/>
                    <a:pt x="45" y="0"/>
                  </a:cubicBezTo>
                  <a:cubicBezTo>
                    <a:pt x="147" y="0"/>
                    <a:pt x="147" y="0"/>
                    <a:pt x="147" y="0"/>
                  </a:cubicBezTo>
                  <a:cubicBezTo>
                    <a:pt x="163" y="0"/>
                    <a:pt x="175" y="14"/>
                    <a:pt x="172" y="29"/>
                  </a:cubicBezTo>
                  <a:cubicBezTo>
                    <a:pt x="155" y="146"/>
                    <a:pt x="155" y="146"/>
                    <a:pt x="155" y="146"/>
                  </a:cubicBezTo>
                  <a:cubicBezTo>
                    <a:pt x="153" y="159"/>
                    <a:pt x="142" y="168"/>
                    <a:pt x="129" y="168"/>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îṧḷîďê"/>
            <p:cNvSpPr/>
            <p:nvPr/>
          </p:nvSpPr>
          <p:spPr bwMode="auto">
            <a:xfrm>
              <a:off x="4878388" y="3371851"/>
              <a:ext cx="173038" cy="57150"/>
            </a:xfrm>
            <a:custGeom>
              <a:avLst/>
              <a:gdLst>
                <a:gd name="T0" fmla="*/ 47 w 60"/>
                <a:gd name="T1" fmla="*/ 20 h 20"/>
                <a:gd name="T2" fmla="*/ 9 w 60"/>
                <a:gd name="T3" fmla="*/ 20 h 20"/>
                <a:gd name="T4" fmla="*/ 0 w 60"/>
                <a:gd name="T5" fmla="*/ 10 h 20"/>
                <a:gd name="T6" fmla="*/ 0 w 60"/>
                <a:gd name="T7" fmla="*/ 10 h 20"/>
                <a:gd name="T8" fmla="*/ 12 w 60"/>
                <a:gd name="T9" fmla="*/ 0 h 20"/>
                <a:gd name="T10" fmla="*/ 51 w 60"/>
                <a:gd name="T11" fmla="*/ 0 h 20"/>
                <a:gd name="T12" fmla="*/ 59 w 60"/>
                <a:gd name="T13" fmla="*/ 10 h 20"/>
                <a:gd name="T14" fmla="*/ 59 w 60"/>
                <a:gd name="T15" fmla="*/ 10 h 20"/>
                <a:gd name="T16" fmla="*/ 47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47" y="20"/>
                  </a:moveTo>
                  <a:cubicBezTo>
                    <a:pt x="9" y="20"/>
                    <a:pt x="9" y="20"/>
                    <a:pt x="9" y="20"/>
                  </a:cubicBezTo>
                  <a:cubicBezTo>
                    <a:pt x="3" y="20"/>
                    <a:pt x="0" y="16"/>
                    <a:pt x="0" y="10"/>
                  </a:cubicBezTo>
                  <a:cubicBezTo>
                    <a:pt x="0" y="10"/>
                    <a:pt x="0" y="10"/>
                    <a:pt x="0" y="10"/>
                  </a:cubicBezTo>
                  <a:cubicBezTo>
                    <a:pt x="1" y="5"/>
                    <a:pt x="7" y="0"/>
                    <a:pt x="12" y="0"/>
                  </a:cubicBezTo>
                  <a:cubicBezTo>
                    <a:pt x="51" y="0"/>
                    <a:pt x="51" y="0"/>
                    <a:pt x="51" y="0"/>
                  </a:cubicBezTo>
                  <a:cubicBezTo>
                    <a:pt x="56" y="0"/>
                    <a:pt x="60" y="5"/>
                    <a:pt x="59" y="10"/>
                  </a:cubicBezTo>
                  <a:cubicBezTo>
                    <a:pt x="59" y="10"/>
                    <a:pt x="59" y="10"/>
                    <a:pt x="59" y="10"/>
                  </a:cubicBezTo>
                  <a:cubicBezTo>
                    <a:pt x="58" y="16"/>
                    <a:pt x="53" y="20"/>
                    <a:pt x="47" y="20"/>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ïśľiďé"/>
            <p:cNvSpPr/>
            <p:nvPr/>
          </p:nvSpPr>
          <p:spPr bwMode="auto">
            <a:xfrm>
              <a:off x="4864101" y="3438526"/>
              <a:ext cx="176213" cy="60325"/>
            </a:xfrm>
            <a:custGeom>
              <a:avLst/>
              <a:gdLst>
                <a:gd name="T0" fmla="*/ 48 w 61"/>
                <a:gd name="T1" fmla="*/ 21 h 21"/>
                <a:gd name="T2" fmla="*/ 10 w 61"/>
                <a:gd name="T3" fmla="*/ 21 h 21"/>
                <a:gd name="T4" fmla="*/ 1 w 61"/>
                <a:gd name="T5" fmla="*/ 11 h 21"/>
                <a:gd name="T6" fmla="*/ 1 w 61"/>
                <a:gd name="T7" fmla="*/ 11 h 21"/>
                <a:gd name="T8" fmla="*/ 13 w 61"/>
                <a:gd name="T9" fmla="*/ 0 h 21"/>
                <a:gd name="T10" fmla="*/ 51 w 61"/>
                <a:gd name="T11" fmla="*/ 0 h 21"/>
                <a:gd name="T12" fmla="*/ 60 w 61"/>
                <a:gd name="T13" fmla="*/ 11 h 21"/>
                <a:gd name="T14" fmla="*/ 60 w 61"/>
                <a:gd name="T15" fmla="*/ 11 h 21"/>
                <a:gd name="T16" fmla="*/ 48 w 61"/>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1">
                  <a:moveTo>
                    <a:pt x="48" y="21"/>
                  </a:moveTo>
                  <a:cubicBezTo>
                    <a:pt x="10" y="21"/>
                    <a:pt x="10" y="21"/>
                    <a:pt x="10" y="21"/>
                  </a:cubicBezTo>
                  <a:cubicBezTo>
                    <a:pt x="4" y="21"/>
                    <a:pt x="0" y="16"/>
                    <a:pt x="1" y="11"/>
                  </a:cubicBezTo>
                  <a:cubicBezTo>
                    <a:pt x="1" y="11"/>
                    <a:pt x="1" y="11"/>
                    <a:pt x="1" y="11"/>
                  </a:cubicBezTo>
                  <a:cubicBezTo>
                    <a:pt x="2" y="5"/>
                    <a:pt x="8" y="0"/>
                    <a:pt x="13" y="0"/>
                  </a:cubicBezTo>
                  <a:cubicBezTo>
                    <a:pt x="51" y="0"/>
                    <a:pt x="51" y="0"/>
                    <a:pt x="51" y="0"/>
                  </a:cubicBezTo>
                  <a:cubicBezTo>
                    <a:pt x="57" y="0"/>
                    <a:pt x="61" y="5"/>
                    <a:pt x="60" y="11"/>
                  </a:cubicBezTo>
                  <a:cubicBezTo>
                    <a:pt x="60" y="11"/>
                    <a:pt x="60" y="11"/>
                    <a:pt x="60" y="11"/>
                  </a:cubicBezTo>
                  <a:cubicBezTo>
                    <a:pt x="59" y="16"/>
                    <a:pt x="53" y="21"/>
                    <a:pt x="48" y="21"/>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8" name="iSľiḓé"/>
            <p:cNvSpPr/>
            <p:nvPr/>
          </p:nvSpPr>
          <p:spPr bwMode="auto">
            <a:xfrm>
              <a:off x="4852988" y="3506788"/>
              <a:ext cx="176213" cy="57150"/>
            </a:xfrm>
            <a:custGeom>
              <a:avLst/>
              <a:gdLst>
                <a:gd name="T0" fmla="*/ 48 w 61"/>
                <a:gd name="T1" fmla="*/ 20 h 20"/>
                <a:gd name="T2" fmla="*/ 10 w 61"/>
                <a:gd name="T3" fmla="*/ 20 h 20"/>
                <a:gd name="T4" fmla="*/ 1 w 61"/>
                <a:gd name="T5" fmla="*/ 10 h 20"/>
                <a:gd name="T6" fmla="*/ 1 w 61"/>
                <a:gd name="T7" fmla="*/ 10 h 20"/>
                <a:gd name="T8" fmla="*/ 13 w 61"/>
                <a:gd name="T9" fmla="*/ 0 h 20"/>
                <a:gd name="T10" fmla="*/ 51 w 61"/>
                <a:gd name="T11" fmla="*/ 0 h 20"/>
                <a:gd name="T12" fmla="*/ 60 w 61"/>
                <a:gd name="T13" fmla="*/ 10 h 20"/>
                <a:gd name="T14" fmla="*/ 60 w 61"/>
                <a:gd name="T15" fmla="*/ 10 h 20"/>
                <a:gd name="T16" fmla="*/ 48 w 6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0">
                  <a:moveTo>
                    <a:pt x="48" y="20"/>
                  </a:moveTo>
                  <a:cubicBezTo>
                    <a:pt x="10" y="20"/>
                    <a:pt x="10" y="20"/>
                    <a:pt x="10" y="20"/>
                  </a:cubicBezTo>
                  <a:cubicBezTo>
                    <a:pt x="4" y="20"/>
                    <a:pt x="0" y="15"/>
                    <a:pt x="1" y="10"/>
                  </a:cubicBezTo>
                  <a:cubicBezTo>
                    <a:pt x="1" y="10"/>
                    <a:pt x="1" y="10"/>
                    <a:pt x="1" y="10"/>
                  </a:cubicBezTo>
                  <a:cubicBezTo>
                    <a:pt x="2" y="4"/>
                    <a:pt x="8" y="0"/>
                    <a:pt x="13" y="0"/>
                  </a:cubicBezTo>
                  <a:cubicBezTo>
                    <a:pt x="51" y="0"/>
                    <a:pt x="51" y="0"/>
                    <a:pt x="51" y="0"/>
                  </a:cubicBezTo>
                  <a:cubicBezTo>
                    <a:pt x="57" y="0"/>
                    <a:pt x="61" y="4"/>
                    <a:pt x="60" y="10"/>
                  </a:cubicBezTo>
                  <a:cubicBezTo>
                    <a:pt x="60" y="10"/>
                    <a:pt x="60" y="10"/>
                    <a:pt x="60" y="10"/>
                  </a:cubicBezTo>
                  <a:cubicBezTo>
                    <a:pt x="59" y="15"/>
                    <a:pt x="53" y="20"/>
                    <a:pt x="48" y="20"/>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9" name="íŝlidé"/>
            <p:cNvSpPr/>
            <p:nvPr/>
          </p:nvSpPr>
          <p:spPr bwMode="auto">
            <a:xfrm>
              <a:off x="4841876" y="3573463"/>
              <a:ext cx="174625" cy="57150"/>
            </a:xfrm>
            <a:custGeom>
              <a:avLst/>
              <a:gdLst>
                <a:gd name="T0" fmla="*/ 48 w 61"/>
                <a:gd name="T1" fmla="*/ 20 h 20"/>
                <a:gd name="T2" fmla="*/ 10 w 61"/>
                <a:gd name="T3" fmla="*/ 20 h 20"/>
                <a:gd name="T4" fmla="*/ 1 w 61"/>
                <a:gd name="T5" fmla="*/ 10 h 20"/>
                <a:gd name="T6" fmla="*/ 1 w 61"/>
                <a:gd name="T7" fmla="*/ 10 h 20"/>
                <a:gd name="T8" fmla="*/ 13 w 61"/>
                <a:gd name="T9" fmla="*/ 0 h 20"/>
                <a:gd name="T10" fmla="*/ 51 w 61"/>
                <a:gd name="T11" fmla="*/ 0 h 20"/>
                <a:gd name="T12" fmla="*/ 60 w 61"/>
                <a:gd name="T13" fmla="*/ 10 h 20"/>
                <a:gd name="T14" fmla="*/ 60 w 61"/>
                <a:gd name="T15" fmla="*/ 10 h 20"/>
                <a:gd name="T16" fmla="*/ 48 w 6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0">
                  <a:moveTo>
                    <a:pt x="48" y="20"/>
                  </a:moveTo>
                  <a:cubicBezTo>
                    <a:pt x="10" y="20"/>
                    <a:pt x="10" y="20"/>
                    <a:pt x="10" y="20"/>
                  </a:cubicBezTo>
                  <a:cubicBezTo>
                    <a:pt x="4" y="20"/>
                    <a:pt x="0" y="16"/>
                    <a:pt x="1" y="10"/>
                  </a:cubicBezTo>
                  <a:cubicBezTo>
                    <a:pt x="1" y="10"/>
                    <a:pt x="1" y="10"/>
                    <a:pt x="1" y="10"/>
                  </a:cubicBezTo>
                  <a:cubicBezTo>
                    <a:pt x="2" y="5"/>
                    <a:pt x="8" y="0"/>
                    <a:pt x="13" y="0"/>
                  </a:cubicBezTo>
                  <a:cubicBezTo>
                    <a:pt x="51" y="0"/>
                    <a:pt x="51" y="0"/>
                    <a:pt x="51" y="0"/>
                  </a:cubicBezTo>
                  <a:cubicBezTo>
                    <a:pt x="57" y="0"/>
                    <a:pt x="61" y="5"/>
                    <a:pt x="60" y="10"/>
                  </a:cubicBezTo>
                  <a:cubicBezTo>
                    <a:pt x="60" y="10"/>
                    <a:pt x="60" y="10"/>
                    <a:pt x="60" y="10"/>
                  </a:cubicBezTo>
                  <a:cubicBezTo>
                    <a:pt x="59" y="16"/>
                    <a:pt x="53" y="20"/>
                    <a:pt x="48" y="20"/>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0" name="íṥḻiďé"/>
            <p:cNvSpPr/>
            <p:nvPr/>
          </p:nvSpPr>
          <p:spPr bwMode="auto">
            <a:xfrm>
              <a:off x="4722813" y="3052763"/>
              <a:ext cx="119063" cy="201613"/>
            </a:xfrm>
            <a:custGeom>
              <a:avLst/>
              <a:gdLst>
                <a:gd name="T0" fmla="*/ 41 w 41"/>
                <a:gd name="T1" fmla="*/ 36 h 70"/>
                <a:gd name="T2" fmla="*/ 13 w 41"/>
                <a:gd name="T3" fmla="*/ 64 h 70"/>
                <a:gd name="T4" fmla="*/ 0 w 41"/>
                <a:gd name="T5" fmla="*/ 61 h 70"/>
                <a:gd name="T6" fmla="*/ 0 w 41"/>
                <a:gd name="T7" fmla="*/ 20 h 70"/>
                <a:gd name="T8" fmla="*/ 28 w 41"/>
                <a:gd name="T9" fmla="*/ 0 h 70"/>
                <a:gd name="T10" fmla="*/ 41 w 41"/>
                <a:gd name="T11" fmla="*/ 36 h 70"/>
              </a:gdLst>
              <a:ahLst/>
              <a:cxnLst>
                <a:cxn ang="0">
                  <a:pos x="T0" y="T1"/>
                </a:cxn>
                <a:cxn ang="0">
                  <a:pos x="T2" y="T3"/>
                </a:cxn>
                <a:cxn ang="0">
                  <a:pos x="T4" y="T5"/>
                </a:cxn>
                <a:cxn ang="0">
                  <a:pos x="T6" y="T7"/>
                </a:cxn>
                <a:cxn ang="0">
                  <a:pos x="T8" y="T9"/>
                </a:cxn>
                <a:cxn ang="0">
                  <a:pos x="T10" y="T11"/>
                </a:cxn>
              </a:cxnLst>
              <a:rect l="0" t="0" r="r" b="b"/>
              <a:pathLst>
                <a:path w="41" h="70">
                  <a:moveTo>
                    <a:pt x="41" y="36"/>
                  </a:moveTo>
                  <a:cubicBezTo>
                    <a:pt x="13" y="64"/>
                    <a:pt x="13" y="64"/>
                    <a:pt x="13" y="64"/>
                  </a:cubicBezTo>
                  <a:cubicBezTo>
                    <a:pt x="10" y="70"/>
                    <a:pt x="0" y="68"/>
                    <a:pt x="0" y="61"/>
                  </a:cubicBezTo>
                  <a:cubicBezTo>
                    <a:pt x="0" y="20"/>
                    <a:pt x="0" y="20"/>
                    <a:pt x="0" y="20"/>
                  </a:cubicBezTo>
                  <a:cubicBezTo>
                    <a:pt x="28" y="0"/>
                    <a:pt x="28" y="0"/>
                    <a:pt x="28" y="0"/>
                  </a:cubicBezTo>
                  <a:lnTo>
                    <a:pt x="41" y="36"/>
                  </a:lnTo>
                  <a:close/>
                </a:path>
              </a:pathLst>
            </a:custGeom>
            <a:solidFill>
              <a:srgbClr val="1959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1" name="ïşľídé"/>
            <p:cNvSpPr/>
            <p:nvPr/>
          </p:nvSpPr>
          <p:spPr bwMode="auto">
            <a:xfrm>
              <a:off x="4906963" y="3052763"/>
              <a:ext cx="115888" cy="201613"/>
            </a:xfrm>
            <a:custGeom>
              <a:avLst/>
              <a:gdLst>
                <a:gd name="T0" fmla="*/ 0 w 40"/>
                <a:gd name="T1" fmla="*/ 36 h 70"/>
                <a:gd name="T2" fmla="*/ 27 w 40"/>
                <a:gd name="T3" fmla="*/ 64 h 70"/>
                <a:gd name="T4" fmla="*/ 40 w 40"/>
                <a:gd name="T5" fmla="*/ 61 h 70"/>
                <a:gd name="T6" fmla="*/ 40 w 40"/>
                <a:gd name="T7" fmla="*/ 20 h 70"/>
                <a:gd name="T8" fmla="*/ 12 w 40"/>
                <a:gd name="T9" fmla="*/ 0 h 70"/>
                <a:gd name="T10" fmla="*/ 0 w 40"/>
                <a:gd name="T11" fmla="*/ 36 h 70"/>
              </a:gdLst>
              <a:ahLst/>
              <a:cxnLst>
                <a:cxn ang="0">
                  <a:pos x="T0" y="T1"/>
                </a:cxn>
                <a:cxn ang="0">
                  <a:pos x="T2" y="T3"/>
                </a:cxn>
                <a:cxn ang="0">
                  <a:pos x="T4" y="T5"/>
                </a:cxn>
                <a:cxn ang="0">
                  <a:pos x="T6" y="T7"/>
                </a:cxn>
                <a:cxn ang="0">
                  <a:pos x="T8" y="T9"/>
                </a:cxn>
                <a:cxn ang="0">
                  <a:pos x="T10" y="T11"/>
                </a:cxn>
              </a:cxnLst>
              <a:rect l="0" t="0" r="r" b="b"/>
              <a:pathLst>
                <a:path w="40" h="70">
                  <a:moveTo>
                    <a:pt x="0" y="36"/>
                  </a:moveTo>
                  <a:cubicBezTo>
                    <a:pt x="27" y="64"/>
                    <a:pt x="27" y="64"/>
                    <a:pt x="27" y="64"/>
                  </a:cubicBezTo>
                  <a:cubicBezTo>
                    <a:pt x="31" y="70"/>
                    <a:pt x="40" y="68"/>
                    <a:pt x="40" y="61"/>
                  </a:cubicBezTo>
                  <a:cubicBezTo>
                    <a:pt x="40" y="20"/>
                    <a:pt x="40" y="20"/>
                    <a:pt x="40" y="20"/>
                  </a:cubicBezTo>
                  <a:cubicBezTo>
                    <a:pt x="12" y="0"/>
                    <a:pt x="12" y="0"/>
                    <a:pt x="12" y="0"/>
                  </a:cubicBezTo>
                  <a:lnTo>
                    <a:pt x="0" y="36"/>
                  </a:lnTo>
                  <a:close/>
                </a:path>
              </a:pathLst>
            </a:custGeom>
            <a:solidFill>
              <a:srgbClr val="1959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2" name="ïśḷîḑè"/>
            <p:cNvSpPr/>
            <p:nvPr/>
          </p:nvSpPr>
          <p:spPr bwMode="auto">
            <a:xfrm>
              <a:off x="4841876" y="3155951"/>
              <a:ext cx="60325" cy="71438"/>
            </a:xfrm>
            <a:prstGeom prst="rect">
              <a:avLst/>
            </a:prstGeom>
            <a:solidFill>
              <a:srgbClr val="F0552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3" name="iSliḍè"/>
            <p:cNvSpPr/>
            <p:nvPr/>
          </p:nvSpPr>
          <p:spPr bwMode="auto">
            <a:xfrm>
              <a:off x="4354513" y="3667126"/>
              <a:ext cx="193675" cy="242888"/>
            </a:xfrm>
            <a:custGeom>
              <a:avLst/>
              <a:gdLst>
                <a:gd name="T0" fmla="*/ 57 w 67"/>
                <a:gd name="T1" fmla="*/ 76 h 84"/>
                <a:gd name="T2" fmla="*/ 49 w 67"/>
                <a:gd name="T3" fmla="*/ 80 h 84"/>
                <a:gd name="T4" fmla="*/ 28 w 67"/>
                <a:gd name="T5" fmla="*/ 74 h 84"/>
                <a:gd name="T6" fmla="*/ 4 w 67"/>
                <a:gd name="T7" fmla="*/ 29 h 84"/>
                <a:gd name="T8" fmla="*/ 10 w 67"/>
                <a:gd name="T9" fmla="*/ 8 h 84"/>
                <a:gd name="T10" fmla="*/ 18 w 67"/>
                <a:gd name="T11" fmla="*/ 4 h 84"/>
                <a:gd name="T12" fmla="*/ 39 w 67"/>
                <a:gd name="T13" fmla="*/ 10 h 84"/>
                <a:gd name="T14" fmla="*/ 63 w 67"/>
                <a:gd name="T15" fmla="*/ 55 h 84"/>
                <a:gd name="T16" fmla="*/ 57 w 67"/>
                <a:gd name="T17" fmla="*/ 7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84">
                  <a:moveTo>
                    <a:pt x="57" y="76"/>
                  </a:moveTo>
                  <a:cubicBezTo>
                    <a:pt x="49" y="80"/>
                    <a:pt x="49" y="80"/>
                    <a:pt x="49" y="80"/>
                  </a:cubicBezTo>
                  <a:cubicBezTo>
                    <a:pt x="41" y="84"/>
                    <a:pt x="32" y="82"/>
                    <a:pt x="28" y="74"/>
                  </a:cubicBezTo>
                  <a:cubicBezTo>
                    <a:pt x="4" y="29"/>
                    <a:pt x="4" y="29"/>
                    <a:pt x="4" y="29"/>
                  </a:cubicBezTo>
                  <a:cubicBezTo>
                    <a:pt x="0" y="22"/>
                    <a:pt x="2" y="13"/>
                    <a:pt x="10" y="8"/>
                  </a:cubicBezTo>
                  <a:cubicBezTo>
                    <a:pt x="18" y="4"/>
                    <a:pt x="18" y="4"/>
                    <a:pt x="18" y="4"/>
                  </a:cubicBezTo>
                  <a:cubicBezTo>
                    <a:pt x="25" y="0"/>
                    <a:pt x="35" y="3"/>
                    <a:pt x="39" y="10"/>
                  </a:cubicBezTo>
                  <a:cubicBezTo>
                    <a:pt x="63" y="55"/>
                    <a:pt x="63" y="55"/>
                    <a:pt x="63" y="55"/>
                  </a:cubicBezTo>
                  <a:cubicBezTo>
                    <a:pt x="67" y="62"/>
                    <a:pt x="64" y="72"/>
                    <a:pt x="57" y="76"/>
                  </a:cubicBezTo>
                  <a:close/>
                </a:path>
              </a:pathLst>
            </a:custGeom>
            <a:solidFill>
              <a:srgbClr val="1959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4" name="íṥḻídê"/>
            <p:cNvSpPr/>
            <p:nvPr/>
          </p:nvSpPr>
          <p:spPr bwMode="auto">
            <a:xfrm>
              <a:off x="4530726" y="3362326"/>
              <a:ext cx="158750" cy="173038"/>
            </a:xfrm>
            <a:custGeom>
              <a:avLst/>
              <a:gdLst>
                <a:gd name="T0" fmla="*/ 32 w 55"/>
                <a:gd name="T1" fmla="*/ 60 h 60"/>
                <a:gd name="T2" fmla="*/ 23 w 55"/>
                <a:gd name="T3" fmla="*/ 60 h 60"/>
                <a:gd name="T4" fmla="*/ 0 w 55"/>
                <a:gd name="T5" fmla="*/ 36 h 60"/>
                <a:gd name="T6" fmla="*/ 0 w 55"/>
                <a:gd name="T7" fmla="*/ 0 h 60"/>
                <a:gd name="T8" fmla="*/ 55 w 55"/>
                <a:gd name="T9" fmla="*/ 0 h 60"/>
                <a:gd name="T10" fmla="*/ 55 w 55"/>
                <a:gd name="T11" fmla="*/ 36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49"/>
                    <a:pt x="0" y="36"/>
                  </a:cubicBezTo>
                  <a:cubicBezTo>
                    <a:pt x="0" y="0"/>
                    <a:pt x="0" y="0"/>
                    <a:pt x="0" y="0"/>
                  </a:cubicBezTo>
                  <a:cubicBezTo>
                    <a:pt x="55" y="0"/>
                    <a:pt x="55" y="0"/>
                    <a:pt x="55" y="0"/>
                  </a:cubicBezTo>
                  <a:cubicBezTo>
                    <a:pt x="55" y="36"/>
                    <a:pt x="55" y="36"/>
                    <a:pt x="55" y="36"/>
                  </a:cubicBezTo>
                  <a:cubicBezTo>
                    <a:pt x="55" y="49"/>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5" name="íṩḷiḋè"/>
            <p:cNvSpPr/>
            <p:nvPr/>
          </p:nvSpPr>
          <p:spPr bwMode="auto">
            <a:xfrm>
              <a:off x="7808913" y="4487863"/>
              <a:ext cx="176213"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6" name="iṧľîdê"/>
            <p:cNvSpPr/>
            <p:nvPr/>
          </p:nvSpPr>
          <p:spPr bwMode="auto">
            <a:xfrm>
              <a:off x="7808913" y="4775201"/>
              <a:ext cx="176213"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7" name="iṣ1ïḍè"/>
            <p:cNvSpPr/>
            <p:nvPr/>
          </p:nvSpPr>
          <p:spPr bwMode="auto">
            <a:xfrm>
              <a:off x="7808913" y="5062538"/>
              <a:ext cx="176213"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8" name="ïṣ1ïde"/>
            <p:cNvSpPr/>
            <p:nvPr/>
          </p:nvSpPr>
          <p:spPr bwMode="auto">
            <a:xfrm>
              <a:off x="8137526" y="4775201"/>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9" name="îś1íḑè"/>
            <p:cNvSpPr/>
            <p:nvPr/>
          </p:nvSpPr>
          <p:spPr bwMode="auto">
            <a:xfrm>
              <a:off x="8137526" y="5062538"/>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grpSp>
    </p:spTree>
  </p:cSld>
  <p:clrMapOvr>
    <a:masterClrMapping/>
  </p:clrMapOvr>
  <p:transition advTm="0">
    <p:wipe dir="d"/>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（2）受限空间作业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107440" y="1251585"/>
            <a:ext cx="11017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预防对策</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1107440" y="1651000"/>
            <a:ext cx="5073650"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（四）梳理受限空间作业安全管理流程</a:t>
            </a:r>
            <a:endParaRPr lang="zh-CN" altLang="en-US" sz="1400" b="1">
              <a:solidFill>
                <a:srgbClr val="C00000"/>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944880" y="2007870"/>
            <a:ext cx="6634480" cy="2968625"/>
          </a:xfrm>
          <a:prstGeom prst="rect">
            <a:avLst/>
          </a:prstGeom>
          <a:noFill/>
        </p:spPr>
        <p:txBody>
          <a:bodyPr wrap="square" rtlCol="0" anchor="t">
            <a:spAutoFit/>
          </a:bodyPr>
          <a:lstStyle/>
          <a:p>
            <a:pPr fontAlgn="auto">
              <a:lnSpc>
                <a:spcPct val="12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按照集团《受限空间作业安全许可标准》梳理现有制度和流程</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fontAlgn="auto">
              <a:lnSpc>
                <a:spcPct val="120000"/>
              </a:lnSpc>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作业前</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作业前认真进行作业安全性分析</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根据分析结果，确定控制措施，组织培训，实施隔断（隔离）、清洗、置换通风</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作业前严格进行取样分析</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实行作业许可制度，编制应急预案，强化审批和现场验证</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fontAlgn="auto">
              <a:lnSpc>
                <a:spcPct val="120000"/>
              </a:lnSpc>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作业中</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安排专人进行作业安全监护</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必要时采取个体防护措施</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作业中随时检测监控气体变化情况</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2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做好应急准备</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fontAlgn="auto">
              <a:lnSpc>
                <a:spcPct val="120000"/>
              </a:lnSpc>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作业结束前应组织现场验收</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6054090" y="615950"/>
            <a:ext cx="2508885" cy="1840865"/>
            <a:chOff x="3065463" y="1652588"/>
            <a:chExt cx="5756275" cy="4222751"/>
          </a:xfrm>
        </p:grpSpPr>
        <p:sp>
          <p:nvSpPr>
            <p:cNvPr id="58" name="ï$ļíde"/>
            <p:cNvSpPr/>
            <p:nvPr/>
          </p:nvSpPr>
          <p:spPr bwMode="auto">
            <a:xfrm>
              <a:off x="7112001" y="1770063"/>
              <a:ext cx="811213" cy="119063"/>
            </a:xfrm>
            <a:custGeom>
              <a:avLst/>
              <a:gdLst>
                <a:gd name="T0" fmla="*/ 4 w 511"/>
                <a:gd name="T1" fmla="*/ 75 h 75"/>
                <a:gd name="T2" fmla="*/ 0 w 511"/>
                <a:gd name="T3" fmla="*/ 46 h 75"/>
                <a:gd name="T4" fmla="*/ 508 w 511"/>
                <a:gd name="T5" fmla="*/ 0 h 75"/>
                <a:gd name="T6" fmla="*/ 511 w 511"/>
                <a:gd name="T7" fmla="*/ 29 h 75"/>
                <a:gd name="T8" fmla="*/ 4 w 511"/>
                <a:gd name="T9" fmla="*/ 75 h 75"/>
              </a:gdLst>
              <a:ahLst/>
              <a:cxnLst>
                <a:cxn ang="0">
                  <a:pos x="T0" y="T1"/>
                </a:cxn>
                <a:cxn ang="0">
                  <a:pos x="T2" y="T3"/>
                </a:cxn>
                <a:cxn ang="0">
                  <a:pos x="T4" y="T5"/>
                </a:cxn>
                <a:cxn ang="0">
                  <a:pos x="T6" y="T7"/>
                </a:cxn>
                <a:cxn ang="0">
                  <a:pos x="T8" y="T9"/>
                </a:cxn>
              </a:cxnLst>
              <a:rect l="0" t="0" r="r" b="b"/>
              <a:pathLst>
                <a:path w="511" h="75">
                  <a:moveTo>
                    <a:pt x="4" y="75"/>
                  </a:moveTo>
                  <a:lnTo>
                    <a:pt x="0" y="46"/>
                  </a:lnTo>
                  <a:lnTo>
                    <a:pt x="508" y="0"/>
                  </a:lnTo>
                  <a:lnTo>
                    <a:pt x="511" y="29"/>
                  </a:lnTo>
                  <a:lnTo>
                    <a:pt x="4" y="75"/>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ïṣḷíḓe"/>
            <p:cNvSpPr/>
            <p:nvPr/>
          </p:nvSpPr>
          <p:spPr bwMode="auto">
            <a:xfrm>
              <a:off x="7112001" y="1954213"/>
              <a:ext cx="811213" cy="117475"/>
            </a:xfrm>
            <a:custGeom>
              <a:avLst/>
              <a:gdLst>
                <a:gd name="T0" fmla="*/ 508 w 511"/>
                <a:gd name="T1" fmla="*/ 74 h 74"/>
                <a:gd name="T2" fmla="*/ 0 w 511"/>
                <a:gd name="T3" fmla="*/ 29 h 74"/>
                <a:gd name="T4" fmla="*/ 4 w 511"/>
                <a:gd name="T5" fmla="*/ 0 h 74"/>
                <a:gd name="T6" fmla="*/ 511 w 511"/>
                <a:gd name="T7" fmla="*/ 45 h 74"/>
                <a:gd name="T8" fmla="*/ 508 w 511"/>
                <a:gd name="T9" fmla="*/ 74 h 74"/>
              </a:gdLst>
              <a:ahLst/>
              <a:cxnLst>
                <a:cxn ang="0">
                  <a:pos x="T0" y="T1"/>
                </a:cxn>
                <a:cxn ang="0">
                  <a:pos x="T2" y="T3"/>
                </a:cxn>
                <a:cxn ang="0">
                  <a:pos x="T4" y="T5"/>
                </a:cxn>
                <a:cxn ang="0">
                  <a:pos x="T6" y="T7"/>
                </a:cxn>
                <a:cxn ang="0">
                  <a:pos x="T8" y="T9"/>
                </a:cxn>
              </a:cxnLst>
              <a:rect l="0" t="0" r="r" b="b"/>
              <a:pathLst>
                <a:path w="511" h="74">
                  <a:moveTo>
                    <a:pt x="508" y="74"/>
                  </a:moveTo>
                  <a:lnTo>
                    <a:pt x="0" y="29"/>
                  </a:lnTo>
                  <a:lnTo>
                    <a:pt x="4" y="0"/>
                  </a:lnTo>
                  <a:lnTo>
                    <a:pt x="511" y="45"/>
                  </a:lnTo>
                  <a:lnTo>
                    <a:pt x="508" y="74"/>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îSḻïḑê"/>
            <p:cNvSpPr/>
            <p:nvPr/>
          </p:nvSpPr>
          <p:spPr bwMode="auto">
            <a:xfrm>
              <a:off x="7051676" y="1827213"/>
              <a:ext cx="176213" cy="173038"/>
            </a:xfrm>
            <a:prstGeom prst="ellipse">
              <a:avLst/>
            </a:pr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ísḷïḑè"/>
            <p:cNvSpPr/>
            <p:nvPr/>
          </p:nvSpPr>
          <p:spPr bwMode="auto">
            <a:xfrm>
              <a:off x="7691438" y="1793876"/>
              <a:ext cx="46038" cy="23495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2" name="îṥľïḍe"/>
            <p:cNvSpPr/>
            <p:nvPr/>
          </p:nvSpPr>
          <p:spPr bwMode="auto">
            <a:xfrm>
              <a:off x="7461251" y="1843088"/>
              <a:ext cx="46038" cy="163513"/>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3" name="ïśḻïďè"/>
            <p:cNvSpPr/>
            <p:nvPr/>
          </p:nvSpPr>
          <p:spPr bwMode="auto">
            <a:xfrm>
              <a:off x="7118351" y="1925638"/>
              <a:ext cx="22225" cy="192563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 name="ïṡļidè"/>
            <p:cNvSpPr/>
            <p:nvPr/>
          </p:nvSpPr>
          <p:spPr bwMode="auto">
            <a:xfrm>
              <a:off x="3065463" y="3800476"/>
              <a:ext cx="857250"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 name="îṧ1íḋè"/>
            <p:cNvSpPr/>
            <p:nvPr/>
          </p:nvSpPr>
          <p:spPr bwMode="auto">
            <a:xfrm>
              <a:off x="3195638" y="4760913"/>
              <a:ext cx="496888"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 name="îşḻiḋe"/>
            <p:cNvSpPr/>
            <p:nvPr/>
          </p:nvSpPr>
          <p:spPr bwMode="auto">
            <a:xfrm>
              <a:off x="3195638" y="5094288"/>
              <a:ext cx="496888"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 name="ïšḷiḑè"/>
            <p:cNvSpPr/>
            <p:nvPr/>
          </p:nvSpPr>
          <p:spPr bwMode="auto">
            <a:xfrm>
              <a:off x="3263901" y="2244726"/>
              <a:ext cx="71438"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 name="ïš1îḑè"/>
            <p:cNvSpPr/>
            <p:nvPr/>
          </p:nvSpPr>
          <p:spPr bwMode="auto">
            <a:xfrm>
              <a:off x="3549651" y="2244726"/>
              <a:ext cx="68263"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 name="íṧlîde"/>
            <p:cNvSpPr/>
            <p:nvPr/>
          </p:nvSpPr>
          <p:spPr bwMode="auto">
            <a:xfrm>
              <a:off x="3267076" y="2244726"/>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 name="iSḻiḍê"/>
            <p:cNvSpPr/>
            <p:nvPr/>
          </p:nvSpPr>
          <p:spPr bwMode="auto">
            <a:xfrm>
              <a:off x="3267076" y="2497138"/>
              <a:ext cx="350838" cy="73025"/>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19"/>
                    <a:pt x="117" y="25"/>
                    <a:pt x="110" y="25"/>
                  </a:cubicBezTo>
                  <a:cubicBezTo>
                    <a:pt x="13" y="25"/>
                    <a:pt x="13" y="25"/>
                    <a:pt x="13" y="25"/>
                  </a:cubicBezTo>
                  <a:cubicBezTo>
                    <a:pt x="6"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1" name="iṡľïḋè"/>
            <p:cNvSpPr/>
            <p:nvPr/>
          </p:nvSpPr>
          <p:spPr bwMode="auto">
            <a:xfrm>
              <a:off x="3267076" y="2754313"/>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 name="iṧ1îḓe"/>
            <p:cNvSpPr/>
            <p:nvPr/>
          </p:nvSpPr>
          <p:spPr bwMode="auto">
            <a:xfrm>
              <a:off x="3267076" y="3006726"/>
              <a:ext cx="350838" cy="71438"/>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20"/>
                    <a:pt x="117" y="25"/>
                    <a:pt x="110" y="25"/>
                  </a:cubicBezTo>
                  <a:cubicBezTo>
                    <a:pt x="13" y="25"/>
                    <a:pt x="13" y="25"/>
                    <a:pt x="13" y="25"/>
                  </a:cubicBezTo>
                  <a:cubicBezTo>
                    <a:pt x="6" y="25"/>
                    <a:pt x="0" y="20"/>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 name="îŝḷiḍe"/>
            <p:cNvSpPr/>
            <p:nvPr/>
          </p:nvSpPr>
          <p:spPr bwMode="auto">
            <a:xfrm>
              <a:off x="3267076" y="3262313"/>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6" y="0"/>
                    <a:pt x="13" y="0"/>
                  </a:cubicBezTo>
                  <a:cubicBezTo>
                    <a:pt x="110" y="0"/>
                    <a:pt x="110" y="0"/>
                    <a:pt x="110" y="0"/>
                  </a:cubicBezTo>
                  <a:cubicBezTo>
                    <a:pt x="117" y="0"/>
                    <a:pt x="122" y="6"/>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 name="íslïdè"/>
            <p:cNvSpPr/>
            <p:nvPr/>
          </p:nvSpPr>
          <p:spPr bwMode="auto">
            <a:xfrm>
              <a:off x="3267076" y="3517901"/>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 name="íSḷïďe"/>
            <p:cNvSpPr/>
            <p:nvPr/>
          </p:nvSpPr>
          <p:spPr bwMode="auto">
            <a:xfrm>
              <a:off x="3971926" y="1652588"/>
              <a:ext cx="71438"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6" name="iŝļïďè"/>
            <p:cNvSpPr/>
            <p:nvPr/>
          </p:nvSpPr>
          <p:spPr bwMode="auto">
            <a:xfrm>
              <a:off x="4257676" y="1652588"/>
              <a:ext cx="68263"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7" name="išļîḋê"/>
            <p:cNvSpPr/>
            <p:nvPr/>
          </p:nvSpPr>
          <p:spPr bwMode="auto">
            <a:xfrm>
              <a:off x="3975101" y="1652588"/>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6" y="0"/>
                    <a:pt x="13" y="0"/>
                  </a:cubicBezTo>
                  <a:cubicBezTo>
                    <a:pt x="110" y="0"/>
                    <a:pt x="110" y="0"/>
                    <a:pt x="110" y="0"/>
                  </a:cubicBezTo>
                  <a:cubicBezTo>
                    <a:pt x="117" y="0"/>
                    <a:pt x="122" y="6"/>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 name="íŝḻiďè"/>
            <p:cNvSpPr/>
            <p:nvPr/>
          </p:nvSpPr>
          <p:spPr bwMode="auto">
            <a:xfrm>
              <a:off x="3975101" y="1908176"/>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 name="îşļîďe"/>
            <p:cNvSpPr/>
            <p:nvPr/>
          </p:nvSpPr>
          <p:spPr bwMode="auto">
            <a:xfrm>
              <a:off x="3975101" y="2162176"/>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6" y="0"/>
                    <a:pt x="13" y="0"/>
                  </a:cubicBezTo>
                  <a:cubicBezTo>
                    <a:pt x="110" y="0"/>
                    <a:pt x="110" y="0"/>
                    <a:pt x="110" y="0"/>
                  </a:cubicBezTo>
                  <a:cubicBezTo>
                    <a:pt x="117" y="0"/>
                    <a:pt x="122" y="6"/>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 name="îṩľïḑè"/>
            <p:cNvSpPr/>
            <p:nvPr/>
          </p:nvSpPr>
          <p:spPr bwMode="auto">
            <a:xfrm>
              <a:off x="3975101" y="2417763"/>
              <a:ext cx="350838" cy="68263"/>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 name="îṩḷiḍe"/>
            <p:cNvSpPr/>
            <p:nvPr/>
          </p:nvSpPr>
          <p:spPr bwMode="auto">
            <a:xfrm>
              <a:off x="3975101" y="2670176"/>
              <a:ext cx="350838" cy="71438"/>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19"/>
                    <a:pt x="117" y="25"/>
                    <a:pt x="110" y="25"/>
                  </a:cubicBezTo>
                  <a:cubicBezTo>
                    <a:pt x="13" y="25"/>
                    <a:pt x="13" y="25"/>
                    <a:pt x="13" y="25"/>
                  </a:cubicBezTo>
                  <a:cubicBezTo>
                    <a:pt x="6"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 name="íŝḷídè"/>
            <p:cNvSpPr/>
            <p:nvPr/>
          </p:nvSpPr>
          <p:spPr bwMode="auto">
            <a:xfrm>
              <a:off x="3975101" y="2925763"/>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 name="îṣḷíḑè"/>
            <p:cNvSpPr/>
            <p:nvPr/>
          </p:nvSpPr>
          <p:spPr bwMode="auto">
            <a:xfrm>
              <a:off x="4714876" y="1871663"/>
              <a:ext cx="71438"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4" name="ís1íḋê"/>
            <p:cNvSpPr/>
            <p:nvPr/>
          </p:nvSpPr>
          <p:spPr bwMode="auto">
            <a:xfrm>
              <a:off x="4999038" y="1871663"/>
              <a:ext cx="69850"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5" name="íṩḻíḋè"/>
            <p:cNvSpPr/>
            <p:nvPr/>
          </p:nvSpPr>
          <p:spPr bwMode="auto">
            <a:xfrm>
              <a:off x="4721226" y="1871663"/>
              <a:ext cx="347663" cy="71438"/>
            </a:xfrm>
            <a:custGeom>
              <a:avLst/>
              <a:gdLst>
                <a:gd name="T0" fmla="*/ 0 w 121"/>
                <a:gd name="T1" fmla="*/ 12 h 25"/>
                <a:gd name="T2" fmla="*/ 0 w 121"/>
                <a:gd name="T3" fmla="*/ 12 h 25"/>
                <a:gd name="T4" fmla="*/ 12 w 121"/>
                <a:gd name="T5" fmla="*/ 0 h 25"/>
                <a:gd name="T6" fmla="*/ 109 w 121"/>
                <a:gd name="T7" fmla="*/ 0 h 25"/>
                <a:gd name="T8" fmla="*/ 121 w 121"/>
                <a:gd name="T9" fmla="*/ 12 h 25"/>
                <a:gd name="T10" fmla="*/ 121 w 121"/>
                <a:gd name="T11" fmla="*/ 12 h 25"/>
                <a:gd name="T12" fmla="*/ 109 w 121"/>
                <a:gd name="T13" fmla="*/ 25 h 25"/>
                <a:gd name="T14" fmla="*/ 12 w 121"/>
                <a:gd name="T15" fmla="*/ 25 h 25"/>
                <a:gd name="T16" fmla="*/ 0 w 121"/>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5">
                  <a:moveTo>
                    <a:pt x="0" y="12"/>
                  </a:moveTo>
                  <a:cubicBezTo>
                    <a:pt x="0" y="12"/>
                    <a:pt x="0" y="12"/>
                    <a:pt x="0" y="12"/>
                  </a:cubicBezTo>
                  <a:cubicBezTo>
                    <a:pt x="0" y="6"/>
                    <a:pt x="5" y="0"/>
                    <a:pt x="12" y="0"/>
                  </a:cubicBezTo>
                  <a:cubicBezTo>
                    <a:pt x="109" y="0"/>
                    <a:pt x="109" y="0"/>
                    <a:pt x="109" y="0"/>
                  </a:cubicBezTo>
                  <a:cubicBezTo>
                    <a:pt x="116" y="0"/>
                    <a:pt x="121" y="6"/>
                    <a:pt x="121" y="12"/>
                  </a:cubicBezTo>
                  <a:cubicBezTo>
                    <a:pt x="121" y="12"/>
                    <a:pt x="121" y="12"/>
                    <a:pt x="121" y="12"/>
                  </a:cubicBezTo>
                  <a:cubicBezTo>
                    <a:pt x="121" y="19"/>
                    <a:pt x="116" y="25"/>
                    <a:pt x="109" y="25"/>
                  </a:cubicBezTo>
                  <a:cubicBezTo>
                    <a:pt x="12" y="25"/>
                    <a:pt x="12" y="25"/>
                    <a:pt x="12" y="25"/>
                  </a:cubicBezTo>
                  <a:cubicBezTo>
                    <a:pt x="5"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 name="ïslídê"/>
            <p:cNvSpPr/>
            <p:nvPr/>
          </p:nvSpPr>
          <p:spPr bwMode="auto">
            <a:xfrm>
              <a:off x="4721226" y="2127251"/>
              <a:ext cx="347663" cy="68263"/>
            </a:xfrm>
            <a:custGeom>
              <a:avLst/>
              <a:gdLst>
                <a:gd name="T0" fmla="*/ 0 w 121"/>
                <a:gd name="T1" fmla="*/ 12 h 24"/>
                <a:gd name="T2" fmla="*/ 0 w 121"/>
                <a:gd name="T3" fmla="*/ 12 h 24"/>
                <a:gd name="T4" fmla="*/ 12 w 121"/>
                <a:gd name="T5" fmla="*/ 0 h 24"/>
                <a:gd name="T6" fmla="*/ 109 w 121"/>
                <a:gd name="T7" fmla="*/ 0 h 24"/>
                <a:gd name="T8" fmla="*/ 121 w 121"/>
                <a:gd name="T9" fmla="*/ 12 h 24"/>
                <a:gd name="T10" fmla="*/ 121 w 121"/>
                <a:gd name="T11" fmla="*/ 12 h 24"/>
                <a:gd name="T12" fmla="*/ 109 w 121"/>
                <a:gd name="T13" fmla="*/ 24 h 24"/>
                <a:gd name="T14" fmla="*/ 12 w 121"/>
                <a:gd name="T15" fmla="*/ 24 h 24"/>
                <a:gd name="T16" fmla="*/ 0 w 121"/>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4">
                  <a:moveTo>
                    <a:pt x="0" y="12"/>
                  </a:moveTo>
                  <a:cubicBezTo>
                    <a:pt x="0" y="12"/>
                    <a:pt x="0" y="12"/>
                    <a:pt x="0" y="12"/>
                  </a:cubicBezTo>
                  <a:cubicBezTo>
                    <a:pt x="0" y="5"/>
                    <a:pt x="5" y="0"/>
                    <a:pt x="12" y="0"/>
                  </a:cubicBezTo>
                  <a:cubicBezTo>
                    <a:pt x="109" y="0"/>
                    <a:pt x="109" y="0"/>
                    <a:pt x="109" y="0"/>
                  </a:cubicBezTo>
                  <a:cubicBezTo>
                    <a:pt x="116" y="0"/>
                    <a:pt x="121" y="5"/>
                    <a:pt x="121" y="12"/>
                  </a:cubicBezTo>
                  <a:cubicBezTo>
                    <a:pt x="121" y="12"/>
                    <a:pt x="121" y="12"/>
                    <a:pt x="121" y="12"/>
                  </a:cubicBezTo>
                  <a:cubicBezTo>
                    <a:pt x="121"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 name="ïślïḓè"/>
            <p:cNvSpPr/>
            <p:nvPr/>
          </p:nvSpPr>
          <p:spPr bwMode="auto">
            <a:xfrm>
              <a:off x="4721226" y="2379663"/>
              <a:ext cx="347663" cy="71438"/>
            </a:xfrm>
            <a:custGeom>
              <a:avLst/>
              <a:gdLst>
                <a:gd name="T0" fmla="*/ 0 w 121"/>
                <a:gd name="T1" fmla="*/ 12 h 25"/>
                <a:gd name="T2" fmla="*/ 0 w 121"/>
                <a:gd name="T3" fmla="*/ 12 h 25"/>
                <a:gd name="T4" fmla="*/ 12 w 121"/>
                <a:gd name="T5" fmla="*/ 0 h 25"/>
                <a:gd name="T6" fmla="*/ 109 w 121"/>
                <a:gd name="T7" fmla="*/ 0 h 25"/>
                <a:gd name="T8" fmla="*/ 121 w 121"/>
                <a:gd name="T9" fmla="*/ 12 h 25"/>
                <a:gd name="T10" fmla="*/ 121 w 121"/>
                <a:gd name="T11" fmla="*/ 12 h 25"/>
                <a:gd name="T12" fmla="*/ 109 w 121"/>
                <a:gd name="T13" fmla="*/ 25 h 25"/>
                <a:gd name="T14" fmla="*/ 12 w 121"/>
                <a:gd name="T15" fmla="*/ 25 h 25"/>
                <a:gd name="T16" fmla="*/ 0 w 121"/>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5">
                  <a:moveTo>
                    <a:pt x="0" y="12"/>
                  </a:moveTo>
                  <a:cubicBezTo>
                    <a:pt x="0" y="12"/>
                    <a:pt x="0" y="12"/>
                    <a:pt x="0" y="12"/>
                  </a:cubicBezTo>
                  <a:cubicBezTo>
                    <a:pt x="0" y="6"/>
                    <a:pt x="5" y="0"/>
                    <a:pt x="12" y="0"/>
                  </a:cubicBezTo>
                  <a:cubicBezTo>
                    <a:pt x="109" y="0"/>
                    <a:pt x="109" y="0"/>
                    <a:pt x="109" y="0"/>
                  </a:cubicBezTo>
                  <a:cubicBezTo>
                    <a:pt x="116" y="0"/>
                    <a:pt x="121" y="6"/>
                    <a:pt x="121" y="12"/>
                  </a:cubicBezTo>
                  <a:cubicBezTo>
                    <a:pt x="121" y="12"/>
                    <a:pt x="121" y="12"/>
                    <a:pt x="121" y="12"/>
                  </a:cubicBezTo>
                  <a:cubicBezTo>
                    <a:pt x="121" y="19"/>
                    <a:pt x="116" y="25"/>
                    <a:pt x="109" y="25"/>
                  </a:cubicBezTo>
                  <a:cubicBezTo>
                    <a:pt x="12" y="25"/>
                    <a:pt x="12" y="25"/>
                    <a:pt x="12" y="25"/>
                  </a:cubicBezTo>
                  <a:cubicBezTo>
                    <a:pt x="5"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 name="ïsḻidè"/>
            <p:cNvSpPr/>
            <p:nvPr/>
          </p:nvSpPr>
          <p:spPr bwMode="auto">
            <a:xfrm>
              <a:off x="4721226" y="2635251"/>
              <a:ext cx="347663" cy="69850"/>
            </a:xfrm>
            <a:custGeom>
              <a:avLst/>
              <a:gdLst>
                <a:gd name="T0" fmla="*/ 0 w 121"/>
                <a:gd name="T1" fmla="*/ 12 h 24"/>
                <a:gd name="T2" fmla="*/ 0 w 121"/>
                <a:gd name="T3" fmla="*/ 12 h 24"/>
                <a:gd name="T4" fmla="*/ 12 w 121"/>
                <a:gd name="T5" fmla="*/ 0 h 24"/>
                <a:gd name="T6" fmla="*/ 109 w 121"/>
                <a:gd name="T7" fmla="*/ 0 h 24"/>
                <a:gd name="T8" fmla="*/ 121 w 121"/>
                <a:gd name="T9" fmla="*/ 12 h 24"/>
                <a:gd name="T10" fmla="*/ 121 w 121"/>
                <a:gd name="T11" fmla="*/ 12 h 24"/>
                <a:gd name="T12" fmla="*/ 109 w 121"/>
                <a:gd name="T13" fmla="*/ 24 h 24"/>
                <a:gd name="T14" fmla="*/ 12 w 121"/>
                <a:gd name="T15" fmla="*/ 24 h 24"/>
                <a:gd name="T16" fmla="*/ 0 w 121"/>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4">
                  <a:moveTo>
                    <a:pt x="0" y="12"/>
                  </a:moveTo>
                  <a:cubicBezTo>
                    <a:pt x="0" y="12"/>
                    <a:pt x="0" y="12"/>
                    <a:pt x="0" y="12"/>
                  </a:cubicBezTo>
                  <a:cubicBezTo>
                    <a:pt x="0" y="5"/>
                    <a:pt x="5" y="0"/>
                    <a:pt x="12" y="0"/>
                  </a:cubicBezTo>
                  <a:cubicBezTo>
                    <a:pt x="109" y="0"/>
                    <a:pt x="109" y="0"/>
                    <a:pt x="109" y="0"/>
                  </a:cubicBezTo>
                  <a:cubicBezTo>
                    <a:pt x="116" y="0"/>
                    <a:pt x="121" y="5"/>
                    <a:pt x="121" y="12"/>
                  </a:cubicBezTo>
                  <a:cubicBezTo>
                    <a:pt x="121" y="12"/>
                    <a:pt x="121" y="12"/>
                    <a:pt x="121" y="12"/>
                  </a:cubicBezTo>
                  <a:cubicBezTo>
                    <a:pt x="121"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 name="ísḻiḑè"/>
            <p:cNvSpPr/>
            <p:nvPr/>
          </p:nvSpPr>
          <p:spPr bwMode="auto">
            <a:xfrm>
              <a:off x="4721226" y="2889251"/>
              <a:ext cx="347663" cy="71438"/>
            </a:xfrm>
            <a:custGeom>
              <a:avLst/>
              <a:gdLst>
                <a:gd name="T0" fmla="*/ 0 w 121"/>
                <a:gd name="T1" fmla="*/ 13 h 25"/>
                <a:gd name="T2" fmla="*/ 0 w 121"/>
                <a:gd name="T3" fmla="*/ 13 h 25"/>
                <a:gd name="T4" fmla="*/ 12 w 121"/>
                <a:gd name="T5" fmla="*/ 0 h 25"/>
                <a:gd name="T6" fmla="*/ 109 w 121"/>
                <a:gd name="T7" fmla="*/ 0 h 25"/>
                <a:gd name="T8" fmla="*/ 121 w 121"/>
                <a:gd name="T9" fmla="*/ 13 h 25"/>
                <a:gd name="T10" fmla="*/ 121 w 121"/>
                <a:gd name="T11" fmla="*/ 13 h 25"/>
                <a:gd name="T12" fmla="*/ 109 w 121"/>
                <a:gd name="T13" fmla="*/ 25 h 25"/>
                <a:gd name="T14" fmla="*/ 12 w 121"/>
                <a:gd name="T15" fmla="*/ 25 h 25"/>
                <a:gd name="T16" fmla="*/ 0 w 121"/>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5">
                  <a:moveTo>
                    <a:pt x="0" y="13"/>
                  </a:moveTo>
                  <a:cubicBezTo>
                    <a:pt x="0" y="13"/>
                    <a:pt x="0" y="13"/>
                    <a:pt x="0" y="13"/>
                  </a:cubicBezTo>
                  <a:cubicBezTo>
                    <a:pt x="0" y="6"/>
                    <a:pt x="5" y="0"/>
                    <a:pt x="12" y="0"/>
                  </a:cubicBezTo>
                  <a:cubicBezTo>
                    <a:pt x="109" y="0"/>
                    <a:pt x="109" y="0"/>
                    <a:pt x="109" y="0"/>
                  </a:cubicBezTo>
                  <a:cubicBezTo>
                    <a:pt x="116" y="0"/>
                    <a:pt x="121" y="6"/>
                    <a:pt x="121" y="13"/>
                  </a:cubicBezTo>
                  <a:cubicBezTo>
                    <a:pt x="121" y="13"/>
                    <a:pt x="121" y="13"/>
                    <a:pt x="121" y="13"/>
                  </a:cubicBezTo>
                  <a:cubicBezTo>
                    <a:pt x="121" y="19"/>
                    <a:pt x="116" y="25"/>
                    <a:pt x="109" y="25"/>
                  </a:cubicBezTo>
                  <a:cubicBezTo>
                    <a:pt x="12" y="25"/>
                    <a:pt x="12" y="25"/>
                    <a:pt x="12" y="25"/>
                  </a:cubicBezTo>
                  <a:cubicBezTo>
                    <a:pt x="5"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 name="iślïḑê"/>
            <p:cNvSpPr/>
            <p:nvPr/>
          </p:nvSpPr>
          <p:spPr bwMode="auto">
            <a:xfrm>
              <a:off x="4721226" y="3144838"/>
              <a:ext cx="347663" cy="68263"/>
            </a:xfrm>
            <a:custGeom>
              <a:avLst/>
              <a:gdLst>
                <a:gd name="T0" fmla="*/ 0 w 121"/>
                <a:gd name="T1" fmla="*/ 12 h 24"/>
                <a:gd name="T2" fmla="*/ 0 w 121"/>
                <a:gd name="T3" fmla="*/ 12 h 24"/>
                <a:gd name="T4" fmla="*/ 12 w 121"/>
                <a:gd name="T5" fmla="*/ 0 h 24"/>
                <a:gd name="T6" fmla="*/ 109 w 121"/>
                <a:gd name="T7" fmla="*/ 0 h 24"/>
                <a:gd name="T8" fmla="*/ 121 w 121"/>
                <a:gd name="T9" fmla="*/ 12 h 24"/>
                <a:gd name="T10" fmla="*/ 121 w 121"/>
                <a:gd name="T11" fmla="*/ 12 h 24"/>
                <a:gd name="T12" fmla="*/ 109 w 121"/>
                <a:gd name="T13" fmla="*/ 24 h 24"/>
                <a:gd name="T14" fmla="*/ 12 w 121"/>
                <a:gd name="T15" fmla="*/ 24 h 24"/>
                <a:gd name="T16" fmla="*/ 0 w 121"/>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4">
                  <a:moveTo>
                    <a:pt x="0" y="12"/>
                  </a:moveTo>
                  <a:cubicBezTo>
                    <a:pt x="0" y="12"/>
                    <a:pt x="0" y="12"/>
                    <a:pt x="0" y="12"/>
                  </a:cubicBezTo>
                  <a:cubicBezTo>
                    <a:pt x="0" y="5"/>
                    <a:pt x="5" y="0"/>
                    <a:pt x="12" y="0"/>
                  </a:cubicBezTo>
                  <a:cubicBezTo>
                    <a:pt x="109" y="0"/>
                    <a:pt x="109" y="0"/>
                    <a:pt x="109" y="0"/>
                  </a:cubicBezTo>
                  <a:cubicBezTo>
                    <a:pt x="116" y="0"/>
                    <a:pt x="121" y="5"/>
                    <a:pt x="121" y="12"/>
                  </a:cubicBezTo>
                  <a:cubicBezTo>
                    <a:pt x="121" y="12"/>
                    <a:pt x="121" y="12"/>
                    <a:pt x="121" y="12"/>
                  </a:cubicBezTo>
                  <a:cubicBezTo>
                    <a:pt x="121"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 name="isľiḍê"/>
            <p:cNvSpPr/>
            <p:nvPr/>
          </p:nvSpPr>
          <p:spPr bwMode="auto">
            <a:xfrm>
              <a:off x="5260976" y="2708276"/>
              <a:ext cx="73025"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2" name="iṡļïḑè"/>
            <p:cNvSpPr/>
            <p:nvPr/>
          </p:nvSpPr>
          <p:spPr bwMode="auto">
            <a:xfrm>
              <a:off x="5546726" y="2708276"/>
              <a:ext cx="68263"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3" name="iṩľïḑe"/>
            <p:cNvSpPr/>
            <p:nvPr/>
          </p:nvSpPr>
          <p:spPr bwMode="auto">
            <a:xfrm>
              <a:off x="5264151" y="2708276"/>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6" y="0"/>
                    <a:pt x="13" y="0"/>
                  </a:cubicBezTo>
                  <a:cubicBezTo>
                    <a:pt x="110" y="0"/>
                    <a:pt x="110" y="0"/>
                    <a:pt x="110" y="0"/>
                  </a:cubicBezTo>
                  <a:cubicBezTo>
                    <a:pt x="117" y="0"/>
                    <a:pt x="122" y="6"/>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 name="iśľîďe"/>
            <p:cNvSpPr/>
            <p:nvPr/>
          </p:nvSpPr>
          <p:spPr bwMode="auto">
            <a:xfrm>
              <a:off x="5264151" y="2963863"/>
              <a:ext cx="350838" cy="68263"/>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 name="îşļïdê"/>
            <p:cNvSpPr/>
            <p:nvPr/>
          </p:nvSpPr>
          <p:spPr bwMode="auto">
            <a:xfrm>
              <a:off x="5264151" y="3216276"/>
              <a:ext cx="350838" cy="71438"/>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19"/>
                    <a:pt x="117" y="25"/>
                    <a:pt x="110" y="25"/>
                  </a:cubicBezTo>
                  <a:cubicBezTo>
                    <a:pt x="13" y="25"/>
                    <a:pt x="13" y="25"/>
                    <a:pt x="13" y="25"/>
                  </a:cubicBezTo>
                  <a:cubicBezTo>
                    <a:pt x="6"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 name="î$ḷíḓé"/>
            <p:cNvSpPr/>
            <p:nvPr/>
          </p:nvSpPr>
          <p:spPr bwMode="auto">
            <a:xfrm>
              <a:off x="5264151" y="3471863"/>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 name="ïṥļïďé"/>
            <p:cNvSpPr/>
            <p:nvPr/>
          </p:nvSpPr>
          <p:spPr bwMode="auto">
            <a:xfrm>
              <a:off x="5264151" y="3725863"/>
              <a:ext cx="350838" cy="71438"/>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19"/>
                    <a:pt x="117" y="25"/>
                    <a:pt x="110" y="25"/>
                  </a:cubicBezTo>
                  <a:cubicBezTo>
                    <a:pt x="13" y="25"/>
                    <a:pt x="13" y="25"/>
                    <a:pt x="13" y="25"/>
                  </a:cubicBezTo>
                  <a:cubicBezTo>
                    <a:pt x="6"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 name="îṩļîďe"/>
            <p:cNvSpPr/>
            <p:nvPr/>
          </p:nvSpPr>
          <p:spPr bwMode="auto">
            <a:xfrm>
              <a:off x="5264151" y="3981451"/>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9" name="ïṩḷiḓè"/>
            <p:cNvSpPr/>
            <p:nvPr/>
          </p:nvSpPr>
          <p:spPr bwMode="auto">
            <a:xfrm>
              <a:off x="7883526" y="1758951"/>
              <a:ext cx="69850"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 name="îṣliḑé"/>
            <p:cNvSpPr/>
            <p:nvPr/>
          </p:nvSpPr>
          <p:spPr bwMode="auto">
            <a:xfrm>
              <a:off x="8166101" y="1758951"/>
              <a:ext cx="71438"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1" name="íṡlïḍè"/>
            <p:cNvSpPr/>
            <p:nvPr/>
          </p:nvSpPr>
          <p:spPr bwMode="auto">
            <a:xfrm>
              <a:off x="7886701" y="1758951"/>
              <a:ext cx="350838" cy="68263"/>
            </a:xfrm>
            <a:custGeom>
              <a:avLst/>
              <a:gdLst>
                <a:gd name="T0" fmla="*/ 0 w 122"/>
                <a:gd name="T1" fmla="*/ 12 h 24"/>
                <a:gd name="T2" fmla="*/ 0 w 122"/>
                <a:gd name="T3" fmla="*/ 12 h 24"/>
                <a:gd name="T4" fmla="*/ 12 w 122"/>
                <a:gd name="T5" fmla="*/ 0 h 24"/>
                <a:gd name="T6" fmla="*/ 109 w 122"/>
                <a:gd name="T7" fmla="*/ 0 h 24"/>
                <a:gd name="T8" fmla="*/ 122 w 122"/>
                <a:gd name="T9" fmla="*/ 12 h 24"/>
                <a:gd name="T10" fmla="*/ 122 w 122"/>
                <a:gd name="T11" fmla="*/ 12 h 24"/>
                <a:gd name="T12" fmla="*/ 109 w 122"/>
                <a:gd name="T13" fmla="*/ 24 h 24"/>
                <a:gd name="T14" fmla="*/ 12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5" y="0"/>
                    <a:pt x="12" y="0"/>
                  </a:cubicBezTo>
                  <a:cubicBezTo>
                    <a:pt x="109" y="0"/>
                    <a:pt x="109" y="0"/>
                    <a:pt x="109" y="0"/>
                  </a:cubicBezTo>
                  <a:cubicBezTo>
                    <a:pt x="116" y="0"/>
                    <a:pt x="122" y="5"/>
                    <a:pt x="122" y="12"/>
                  </a:cubicBezTo>
                  <a:cubicBezTo>
                    <a:pt x="122" y="12"/>
                    <a:pt x="122" y="12"/>
                    <a:pt x="122" y="12"/>
                  </a:cubicBezTo>
                  <a:cubicBezTo>
                    <a:pt x="122"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2" name="îŝḷïďe"/>
            <p:cNvSpPr/>
            <p:nvPr/>
          </p:nvSpPr>
          <p:spPr bwMode="auto">
            <a:xfrm>
              <a:off x="7886701" y="2011363"/>
              <a:ext cx="350838" cy="73025"/>
            </a:xfrm>
            <a:custGeom>
              <a:avLst/>
              <a:gdLst>
                <a:gd name="T0" fmla="*/ 0 w 122"/>
                <a:gd name="T1" fmla="*/ 13 h 25"/>
                <a:gd name="T2" fmla="*/ 0 w 122"/>
                <a:gd name="T3" fmla="*/ 13 h 25"/>
                <a:gd name="T4" fmla="*/ 12 w 122"/>
                <a:gd name="T5" fmla="*/ 0 h 25"/>
                <a:gd name="T6" fmla="*/ 109 w 122"/>
                <a:gd name="T7" fmla="*/ 0 h 25"/>
                <a:gd name="T8" fmla="*/ 122 w 122"/>
                <a:gd name="T9" fmla="*/ 13 h 25"/>
                <a:gd name="T10" fmla="*/ 122 w 122"/>
                <a:gd name="T11" fmla="*/ 13 h 25"/>
                <a:gd name="T12" fmla="*/ 109 w 122"/>
                <a:gd name="T13" fmla="*/ 25 h 25"/>
                <a:gd name="T14" fmla="*/ 12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5" y="0"/>
                    <a:pt x="12" y="0"/>
                  </a:cubicBezTo>
                  <a:cubicBezTo>
                    <a:pt x="109" y="0"/>
                    <a:pt x="109" y="0"/>
                    <a:pt x="109" y="0"/>
                  </a:cubicBezTo>
                  <a:cubicBezTo>
                    <a:pt x="116" y="0"/>
                    <a:pt x="122" y="6"/>
                    <a:pt x="122" y="13"/>
                  </a:cubicBezTo>
                  <a:cubicBezTo>
                    <a:pt x="122" y="13"/>
                    <a:pt x="122" y="13"/>
                    <a:pt x="122" y="13"/>
                  </a:cubicBezTo>
                  <a:cubicBezTo>
                    <a:pt x="122" y="19"/>
                    <a:pt x="116" y="25"/>
                    <a:pt x="109" y="25"/>
                  </a:cubicBezTo>
                  <a:cubicBezTo>
                    <a:pt x="12" y="25"/>
                    <a:pt x="12" y="25"/>
                    <a:pt x="12" y="25"/>
                  </a:cubicBezTo>
                  <a:cubicBezTo>
                    <a:pt x="5"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3" name="î$lîďè"/>
            <p:cNvSpPr/>
            <p:nvPr/>
          </p:nvSpPr>
          <p:spPr bwMode="auto">
            <a:xfrm>
              <a:off x="7886701" y="2268538"/>
              <a:ext cx="350838" cy="71438"/>
            </a:xfrm>
            <a:custGeom>
              <a:avLst/>
              <a:gdLst>
                <a:gd name="T0" fmla="*/ 0 w 122"/>
                <a:gd name="T1" fmla="*/ 12 h 25"/>
                <a:gd name="T2" fmla="*/ 0 w 122"/>
                <a:gd name="T3" fmla="*/ 12 h 25"/>
                <a:gd name="T4" fmla="*/ 12 w 122"/>
                <a:gd name="T5" fmla="*/ 0 h 25"/>
                <a:gd name="T6" fmla="*/ 109 w 122"/>
                <a:gd name="T7" fmla="*/ 0 h 25"/>
                <a:gd name="T8" fmla="*/ 122 w 122"/>
                <a:gd name="T9" fmla="*/ 12 h 25"/>
                <a:gd name="T10" fmla="*/ 122 w 122"/>
                <a:gd name="T11" fmla="*/ 12 h 25"/>
                <a:gd name="T12" fmla="*/ 109 w 122"/>
                <a:gd name="T13" fmla="*/ 25 h 25"/>
                <a:gd name="T14" fmla="*/ 12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5"/>
                    <a:pt x="5" y="0"/>
                    <a:pt x="12" y="0"/>
                  </a:cubicBezTo>
                  <a:cubicBezTo>
                    <a:pt x="109" y="0"/>
                    <a:pt x="109" y="0"/>
                    <a:pt x="109" y="0"/>
                  </a:cubicBezTo>
                  <a:cubicBezTo>
                    <a:pt x="116" y="0"/>
                    <a:pt x="122" y="5"/>
                    <a:pt x="122" y="12"/>
                  </a:cubicBezTo>
                  <a:cubicBezTo>
                    <a:pt x="122" y="12"/>
                    <a:pt x="122" y="12"/>
                    <a:pt x="122" y="12"/>
                  </a:cubicBezTo>
                  <a:cubicBezTo>
                    <a:pt x="122" y="19"/>
                    <a:pt x="116" y="25"/>
                    <a:pt x="109" y="25"/>
                  </a:cubicBezTo>
                  <a:cubicBezTo>
                    <a:pt x="12" y="25"/>
                    <a:pt x="12" y="25"/>
                    <a:pt x="12" y="25"/>
                  </a:cubicBezTo>
                  <a:cubicBezTo>
                    <a:pt x="5"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 name="îşḻíḓé"/>
            <p:cNvSpPr/>
            <p:nvPr/>
          </p:nvSpPr>
          <p:spPr bwMode="auto">
            <a:xfrm>
              <a:off x="7886701" y="2520951"/>
              <a:ext cx="350838" cy="71438"/>
            </a:xfrm>
            <a:custGeom>
              <a:avLst/>
              <a:gdLst>
                <a:gd name="T0" fmla="*/ 0 w 122"/>
                <a:gd name="T1" fmla="*/ 13 h 25"/>
                <a:gd name="T2" fmla="*/ 0 w 122"/>
                <a:gd name="T3" fmla="*/ 13 h 25"/>
                <a:gd name="T4" fmla="*/ 12 w 122"/>
                <a:gd name="T5" fmla="*/ 0 h 25"/>
                <a:gd name="T6" fmla="*/ 109 w 122"/>
                <a:gd name="T7" fmla="*/ 0 h 25"/>
                <a:gd name="T8" fmla="*/ 122 w 122"/>
                <a:gd name="T9" fmla="*/ 13 h 25"/>
                <a:gd name="T10" fmla="*/ 122 w 122"/>
                <a:gd name="T11" fmla="*/ 13 h 25"/>
                <a:gd name="T12" fmla="*/ 109 w 122"/>
                <a:gd name="T13" fmla="*/ 25 h 25"/>
                <a:gd name="T14" fmla="*/ 12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5" y="0"/>
                    <a:pt x="12" y="0"/>
                  </a:cubicBezTo>
                  <a:cubicBezTo>
                    <a:pt x="109" y="0"/>
                    <a:pt x="109" y="0"/>
                    <a:pt x="109" y="0"/>
                  </a:cubicBezTo>
                  <a:cubicBezTo>
                    <a:pt x="116" y="0"/>
                    <a:pt x="122" y="6"/>
                    <a:pt x="122" y="13"/>
                  </a:cubicBezTo>
                  <a:cubicBezTo>
                    <a:pt x="122" y="13"/>
                    <a:pt x="122" y="13"/>
                    <a:pt x="122" y="13"/>
                  </a:cubicBezTo>
                  <a:cubicBezTo>
                    <a:pt x="122" y="20"/>
                    <a:pt x="116" y="25"/>
                    <a:pt x="109" y="25"/>
                  </a:cubicBezTo>
                  <a:cubicBezTo>
                    <a:pt x="12" y="25"/>
                    <a:pt x="12" y="25"/>
                    <a:pt x="12" y="25"/>
                  </a:cubicBezTo>
                  <a:cubicBezTo>
                    <a:pt x="5" y="25"/>
                    <a:pt x="0" y="20"/>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 name="iṥľíḓe"/>
            <p:cNvSpPr/>
            <p:nvPr/>
          </p:nvSpPr>
          <p:spPr bwMode="auto">
            <a:xfrm>
              <a:off x="7886701" y="2776538"/>
              <a:ext cx="350838" cy="71438"/>
            </a:xfrm>
            <a:custGeom>
              <a:avLst/>
              <a:gdLst>
                <a:gd name="T0" fmla="*/ 0 w 122"/>
                <a:gd name="T1" fmla="*/ 12 h 25"/>
                <a:gd name="T2" fmla="*/ 0 w 122"/>
                <a:gd name="T3" fmla="*/ 12 h 25"/>
                <a:gd name="T4" fmla="*/ 12 w 122"/>
                <a:gd name="T5" fmla="*/ 0 h 25"/>
                <a:gd name="T6" fmla="*/ 109 w 122"/>
                <a:gd name="T7" fmla="*/ 0 h 25"/>
                <a:gd name="T8" fmla="*/ 122 w 122"/>
                <a:gd name="T9" fmla="*/ 12 h 25"/>
                <a:gd name="T10" fmla="*/ 122 w 122"/>
                <a:gd name="T11" fmla="*/ 12 h 25"/>
                <a:gd name="T12" fmla="*/ 109 w 122"/>
                <a:gd name="T13" fmla="*/ 25 h 25"/>
                <a:gd name="T14" fmla="*/ 12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5" y="0"/>
                    <a:pt x="12" y="0"/>
                  </a:cubicBezTo>
                  <a:cubicBezTo>
                    <a:pt x="109" y="0"/>
                    <a:pt x="109" y="0"/>
                    <a:pt x="109" y="0"/>
                  </a:cubicBezTo>
                  <a:cubicBezTo>
                    <a:pt x="116" y="0"/>
                    <a:pt x="122" y="6"/>
                    <a:pt x="122" y="12"/>
                  </a:cubicBezTo>
                  <a:cubicBezTo>
                    <a:pt x="122" y="12"/>
                    <a:pt x="122" y="12"/>
                    <a:pt x="122" y="12"/>
                  </a:cubicBezTo>
                  <a:cubicBezTo>
                    <a:pt x="122" y="19"/>
                    <a:pt x="116" y="25"/>
                    <a:pt x="109" y="25"/>
                  </a:cubicBezTo>
                  <a:cubicBezTo>
                    <a:pt x="12" y="25"/>
                    <a:pt x="12" y="25"/>
                    <a:pt x="12" y="25"/>
                  </a:cubicBezTo>
                  <a:cubicBezTo>
                    <a:pt x="5"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 name="íŝḻiḑé"/>
            <p:cNvSpPr/>
            <p:nvPr/>
          </p:nvSpPr>
          <p:spPr bwMode="auto">
            <a:xfrm>
              <a:off x="7886701" y="3032126"/>
              <a:ext cx="350838" cy="69850"/>
            </a:xfrm>
            <a:custGeom>
              <a:avLst/>
              <a:gdLst>
                <a:gd name="T0" fmla="*/ 0 w 122"/>
                <a:gd name="T1" fmla="*/ 12 h 24"/>
                <a:gd name="T2" fmla="*/ 0 w 122"/>
                <a:gd name="T3" fmla="*/ 12 h 24"/>
                <a:gd name="T4" fmla="*/ 12 w 122"/>
                <a:gd name="T5" fmla="*/ 0 h 24"/>
                <a:gd name="T6" fmla="*/ 109 w 122"/>
                <a:gd name="T7" fmla="*/ 0 h 24"/>
                <a:gd name="T8" fmla="*/ 122 w 122"/>
                <a:gd name="T9" fmla="*/ 12 h 24"/>
                <a:gd name="T10" fmla="*/ 122 w 122"/>
                <a:gd name="T11" fmla="*/ 12 h 24"/>
                <a:gd name="T12" fmla="*/ 109 w 122"/>
                <a:gd name="T13" fmla="*/ 24 h 24"/>
                <a:gd name="T14" fmla="*/ 12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5" y="0"/>
                    <a:pt x="12" y="0"/>
                  </a:cubicBezTo>
                  <a:cubicBezTo>
                    <a:pt x="109" y="0"/>
                    <a:pt x="109" y="0"/>
                    <a:pt x="109" y="0"/>
                  </a:cubicBezTo>
                  <a:cubicBezTo>
                    <a:pt x="116" y="0"/>
                    <a:pt x="122" y="5"/>
                    <a:pt x="122" y="12"/>
                  </a:cubicBezTo>
                  <a:cubicBezTo>
                    <a:pt x="122" y="12"/>
                    <a:pt x="122" y="12"/>
                    <a:pt x="122" y="12"/>
                  </a:cubicBezTo>
                  <a:cubicBezTo>
                    <a:pt x="122"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 name="íš1idè"/>
            <p:cNvSpPr/>
            <p:nvPr/>
          </p:nvSpPr>
          <p:spPr bwMode="auto">
            <a:xfrm>
              <a:off x="3865563" y="3109913"/>
              <a:ext cx="857250" cy="239553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8" name="íSļîḑé"/>
            <p:cNvSpPr/>
            <p:nvPr/>
          </p:nvSpPr>
          <p:spPr bwMode="auto">
            <a:xfrm>
              <a:off x="4006851" y="3255963"/>
              <a:ext cx="174625"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 name="ïšḷîḍé"/>
            <p:cNvSpPr/>
            <p:nvPr/>
          </p:nvSpPr>
          <p:spPr bwMode="auto">
            <a:xfrm>
              <a:off x="4006851" y="3544888"/>
              <a:ext cx="174625"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0" name="îSļîḓê"/>
            <p:cNvSpPr/>
            <p:nvPr/>
          </p:nvSpPr>
          <p:spPr bwMode="auto">
            <a:xfrm>
              <a:off x="4006851" y="3832226"/>
              <a:ext cx="174625"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 name="ïsḻîḑe"/>
            <p:cNvSpPr/>
            <p:nvPr/>
          </p:nvSpPr>
          <p:spPr bwMode="auto">
            <a:xfrm>
              <a:off x="4006851" y="4122738"/>
              <a:ext cx="498475"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2" name="iṩḷïdê"/>
            <p:cNvSpPr/>
            <p:nvPr/>
          </p:nvSpPr>
          <p:spPr bwMode="auto">
            <a:xfrm>
              <a:off x="4006851" y="4532313"/>
              <a:ext cx="498475"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3" name="íṩḻîďê"/>
            <p:cNvSpPr/>
            <p:nvPr/>
          </p:nvSpPr>
          <p:spPr bwMode="auto">
            <a:xfrm>
              <a:off x="7631113" y="2830513"/>
              <a:ext cx="857250" cy="267493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4" name="iṡḻïḑê"/>
            <p:cNvSpPr/>
            <p:nvPr/>
          </p:nvSpPr>
          <p:spPr bwMode="auto">
            <a:xfrm>
              <a:off x="7808913" y="3021013"/>
              <a:ext cx="176213" cy="158750"/>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5" name="íṥliḍè"/>
            <p:cNvSpPr/>
            <p:nvPr/>
          </p:nvSpPr>
          <p:spPr bwMode="auto">
            <a:xfrm>
              <a:off x="7808913" y="3311526"/>
              <a:ext cx="176213"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6" name="ïṧlíḍê"/>
            <p:cNvSpPr/>
            <p:nvPr/>
          </p:nvSpPr>
          <p:spPr bwMode="auto">
            <a:xfrm>
              <a:off x="7808913" y="3598863"/>
              <a:ext cx="176213"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7" name="íšľíḍe"/>
            <p:cNvSpPr/>
            <p:nvPr/>
          </p:nvSpPr>
          <p:spPr bwMode="auto">
            <a:xfrm>
              <a:off x="8137526" y="3021013"/>
              <a:ext cx="171450" cy="158750"/>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8" name="ïsḷîḍe"/>
            <p:cNvSpPr/>
            <p:nvPr/>
          </p:nvSpPr>
          <p:spPr bwMode="auto">
            <a:xfrm>
              <a:off x="8137526" y="3311526"/>
              <a:ext cx="171450"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9" name="îş1ïḑè"/>
            <p:cNvSpPr/>
            <p:nvPr/>
          </p:nvSpPr>
          <p:spPr bwMode="auto">
            <a:xfrm>
              <a:off x="8137526" y="3598863"/>
              <a:ext cx="171450"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0" name="ïşļïde"/>
            <p:cNvSpPr/>
            <p:nvPr/>
          </p:nvSpPr>
          <p:spPr bwMode="auto">
            <a:xfrm>
              <a:off x="8482013" y="3716338"/>
              <a:ext cx="339725" cy="1789113"/>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1" name="ïşḻiḓè"/>
            <p:cNvSpPr/>
            <p:nvPr/>
          </p:nvSpPr>
          <p:spPr bwMode="auto">
            <a:xfrm>
              <a:off x="3195638" y="3894138"/>
              <a:ext cx="171450"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2" name="ïS1iḋe"/>
            <p:cNvSpPr/>
            <p:nvPr/>
          </p:nvSpPr>
          <p:spPr bwMode="auto">
            <a:xfrm>
              <a:off x="3195638" y="4183063"/>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 name="íṣḻïdè"/>
            <p:cNvSpPr/>
            <p:nvPr/>
          </p:nvSpPr>
          <p:spPr bwMode="auto">
            <a:xfrm>
              <a:off x="3195638" y="4470401"/>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4" name="iŝliḑé"/>
            <p:cNvSpPr/>
            <p:nvPr/>
          </p:nvSpPr>
          <p:spPr bwMode="auto">
            <a:xfrm>
              <a:off x="3519488" y="3894138"/>
              <a:ext cx="173038"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5" name="í$lïḍè"/>
            <p:cNvSpPr/>
            <p:nvPr/>
          </p:nvSpPr>
          <p:spPr bwMode="auto">
            <a:xfrm>
              <a:off x="3519488" y="4183063"/>
              <a:ext cx="173038"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6" name="iṩḷíḑé"/>
            <p:cNvSpPr/>
            <p:nvPr/>
          </p:nvSpPr>
          <p:spPr bwMode="auto">
            <a:xfrm>
              <a:off x="3519488" y="4470401"/>
              <a:ext cx="173038"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7" name="iṣľíďè"/>
            <p:cNvSpPr/>
            <p:nvPr/>
          </p:nvSpPr>
          <p:spPr bwMode="auto">
            <a:xfrm>
              <a:off x="8137526" y="4487863"/>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8" name="iṣḷiḍê"/>
            <p:cNvSpPr/>
            <p:nvPr/>
          </p:nvSpPr>
          <p:spPr bwMode="auto">
            <a:xfrm>
              <a:off x="7808913" y="3886201"/>
              <a:ext cx="498475" cy="158750"/>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9" name="íSḷíḓè"/>
            <p:cNvSpPr/>
            <p:nvPr/>
          </p:nvSpPr>
          <p:spPr bwMode="auto">
            <a:xfrm>
              <a:off x="7808913" y="4222751"/>
              <a:ext cx="498475"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0" name="ïŝľíďé"/>
            <p:cNvSpPr/>
            <p:nvPr/>
          </p:nvSpPr>
          <p:spPr bwMode="auto">
            <a:xfrm>
              <a:off x="4746626" y="4308476"/>
              <a:ext cx="2944813" cy="1196975"/>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1" name="işļîḓê"/>
            <p:cNvSpPr/>
            <p:nvPr/>
          </p:nvSpPr>
          <p:spPr bwMode="auto">
            <a:xfrm>
              <a:off x="5111751" y="5538788"/>
              <a:ext cx="1589088" cy="225425"/>
            </a:xfrm>
            <a:prstGeom prst="ellipse">
              <a:avLst/>
            </a:prstGeom>
            <a:solidFill>
              <a:srgbClr val="5335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2" name="ís1íḑè"/>
            <p:cNvSpPr/>
            <p:nvPr/>
          </p:nvSpPr>
          <p:spPr bwMode="auto">
            <a:xfrm>
              <a:off x="5629276" y="3843338"/>
              <a:ext cx="611188" cy="301625"/>
            </a:xfrm>
            <a:prstGeom prst="rect">
              <a:avLst/>
            </a:prstGeom>
            <a:solidFill>
              <a:srgbClr val="5A57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3" name="ïṧḷïḋê"/>
            <p:cNvSpPr/>
            <p:nvPr/>
          </p:nvSpPr>
          <p:spPr bwMode="auto">
            <a:xfrm>
              <a:off x="5629276" y="4027488"/>
              <a:ext cx="247650" cy="1238250"/>
            </a:xfrm>
            <a:custGeom>
              <a:avLst/>
              <a:gdLst>
                <a:gd name="T0" fmla="*/ 0 w 156"/>
                <a:gd name="T1" fmla="*/ 780 h 780"/>
                <a:gd name="T2" fmla="*/ 91 w 156"/>
                <a:gd name="T3" fmla="*/ 780 h 780"/>
                <a:gd name="T4" fmla="*/ 156 w 156"/>
                <a:gd name="T5" fmla="*/ 0 h 780"/>
                <a:gd name="T6" fmla="*/ 0 w 156"/>
                <a:gd name="T7" fmla="*/ 0 h 780"/>
                <a:gd name="T8" fmla="*/ 0 w 156"/>
                <a:gd name="T9" fmla="*/ 780 h 780"/>
              </a:gdLst>
              <a:ahLst/>
              <a:cxnLst>
                <a:cxn ang="0">
                  <a:pos x="T0" y="T1"/>
                </a:cxn>
                <a:cxn ang="0">
                  <a:pos x="T2" y="T3"/>
                </a:cxn>
                <a:cxn ang="0">
                  <a:pos x="T4" y="T5"/>
                </a:cxn>
                <a:cxn ang="0">
                  <a:pos x="T6" y="T7"/>
                </a:cxn>
                <a:cxn ang="0">
                  <a:pos x="T8" y="T9"/>
                </a:cxn>
              </a:cxnLst>
              <a:rect l="0" t="0" r="r" b="b"/>
              <a:pathLst>
                <a:path w="156" h="780">
                  <a:moveTo>
                    <a:pt x="0" y="780"/>
                  </a:moveTo>
                  <a:lnTo>
                    <a:pt x="91" y="780"/>
                  </a:lnTo>
                  <a:lnTo>
                    <a:pt x="156" y="0"/>
                  </a:lnTo>
                  <a:lnTo>
                    <a:pt x="0" y="0"/>
                  </a:lnTo>
                  <a:lnTo>
                    <a:pt x="0" y="780"/>
                  </a:lnTo>
                  <a:close/>
                </a:path>
              </a:pathLst>
            </a:custGeom>
            <a:solidFill>
              <a:srgbClr val="5A575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4" name="ïśḷíḍè"/>
            <p:cNvSpPr/>
            <p:nvPr/>
          </p:nvSpPr>
          <p:spPr bwMode="auto">
            <a:xfrm>
              <a:off x="5995988" y="4027488"/>
              <a:ext cx="244475" cy="1238250"/>
            </a:xfrm>
            <a:custGeom>
              <a:avLst/>
              <a:gdLst>
                <a:gd name="T0" fmla="*/ 76 w 154"/>
                <a:gd name="T1" fmla="*/ 780 h 780"/>
                <a:gd name="T2" fmla="*/ 154 w 154"/>
                <a:gd name="T3" fmla="*/ 780 h 780"/>
                <a:gd name="T4" fmla="*/ 154 w 154"/>
                <a:gd name="T5" fmla="*/ 0 h 780"/>
                <a:gd name="T6" fmla="*/ 0 w 154"/>
                <a:gd name="T7" fmla="*/ 0 h 780"/>
                <a:gd name="T8" fmla="*/ 76 w 154"/>
                <a:gd name="T9" fmla="*/ 780 h 780"/>
              </a:gdLst>
              <a:ahLst/>
              <a:cxnLst>
                <a:cxn ang="0">
                  <a:pos x="T0" y="T1"/>
                </a:cxn>
                <a:cxn ang="0">
                  <a:pos x="T2" y="T3"/>
                </a:cxn>
                <a:cxn ang="0">
                  <a:pos x="T4" y="T5"/>
                </a:cxn>
                <a:cxn ang="0">
                  <a:pos x="T6" y="T7"/>
                </a:cxn>
                <a:cxn ang="0">
                  <a:pos x="T8" y="T9"/>
                </a:cxn>
              </a:cxnLst>
              <a:rect l="0" t="0" r="r" b="b"/>
              <a:pathLst>
                <a:path w="154" h="780">
                  <a:moveTo>
                    <a:pt x="76" y="780"/>
                  </a:moveTo>
                  <a:lnTo>
                    <a:pt x="154" y="780"/>
                  </a:lnTo>
                  <a:lnTo>
                    <a:pt x="154" y="0"/>
                  </a:lnTo>
                  <a:lnTo>
                    <a:pt x="0" y="0"/>
                  </a:lnTo>
                  <a:lnTo>
                    <a:pt x="76" y="780"/>
                  </a:lnTo>
                  <a:close/>
                </a:path>
              </a:pathLst>
            </a:custGeom>
            <a:solidFill>
              <a:srgbClr val="5A575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5" name="îşļíḍê"/>
            <p:cNvSpPr/>
            <p:nvPr/>
          </p:nvSpPr>
          <p:spPr bwMode="auto">
            <a:xfrm>
              <a:off x="5624513" y="2879726"/>
              <a:ext cx="595313" cy="969963"/>
            </a:xfrm>
            <a:prstGeom prst="rect">
              <a:avLst/>
            </a:prstGeom>
            <a:solidFill>
              <a:srgbClr val="E4BE2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6" name="išḷïḍê"/>
            <p:cNvSpPr/>
            <p:nvPr/>
          </p:nvSpPr>
          <p:spPr bwMode="auto">
            <a:xfrm>
              <a:off x="5522913" y="2879726"/>
              <a:ext cx="215900" cy="969963"/>
            </a:xfrm>
            <a:custGeom>
              <a:avLst/>
              <a:gdLst>
                <a:gd name="T0" fmla="*/ 0 w 75"/>
                <a:gd name="T1" fmla="*/ 337 h 337"/>
                <a:gd name="T2" fmla="*/ 3 w 75"/>
                <a:gd name="T3" fmla="*/ 337 h 337"/>
                <a:gd name="T4" fmla="*/ 75 w 75"/>
                <a:gd name="T5" fmla="*/ 265 h 337"/>
                <a:gd name="T6" fmla="*/ 75 w 75"/>
                <a:gd name="T7" fmla="*/ 0 h 337"/>
                <a:gd name="T8" fmla="*/ 0 w 75"/>
                <a:gd name="T9" fmla="*/ 0 h 337"/>
                <a:gd name="T10" fmla="*/ 0 w 75"/>
                <a:gd name="T11" fmla="*/ 337 h 337"/>
              </a:gdLst>
              <a:ahLst/>
              <a:cxnLst>
                <a:cxn ang="0">
                  <a:pos x="T0" y="T1"/>
                </a:cxn>
                <a:cxn ang="0">
                  <a:pos x="T2" y="T3"/>
                </a:cxn>
                <a:cxn ang="0">
                  <a:pos x="T4" y="T5"/>
                </a:cxn>
                <a:cxn ang="0">
                  <a:pos x="T6" y="T7"/>
                </a:cxn>
                <a:cxn ang="0">
                  <a:pos x="T8" y="T9"/>
                </a:cxn>
                <a:cxn ang="0">
                  <a:pos x="T10" y="T11"/>
                </a:cxn>
              </a:cxnLst>
              <a:rect l="0" t="0" r="r" b="b"/>
              <a:pathLst>
                <a:path w="75" h="337">
                  <a:moveTo>
                    <a:pt x="0" y="337"/>
                  </a:moveTo>
                  <a:cubicBezTo>
                    <a:pt x="3" y="337"/>
                    <a:pt x="3" y="337"/>
                    <a:pt x="3" y="337"/>
                  </a:cubicBezTo>
                  <a:cubicBezTo>
                    <a:pt x="43" y="337"/>
                    <a:pt x="75" y="305"/>
                    <a:pt x="75" y="265"/>
                  </a:cubicBezTo>
                  <a:cubicBezTo>
                    <a:pt x="75" y="0"/>
                    <a:pt x="75" y="0"/>
                    <a:pt x="75" y="0"/>
                  </a:cubicBezTo>
                  <a:cubicBezTo>
                    <a:pt x="0" y="0"/>
                    <a:pt x="0" y="0"/>
                    <a:pt x="0" y="0"/>
                  </a:cubicBezTo>
                  <a:lnTo>
                    <a:pt x="0" y="337"/>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7" name="îṡḷïḓe"/>
            <p:cNvSpPr/>
            <p:nvPr/>
          </p:nvSpPr>
          <p:spPr bwMode="auto">
            <a:xfrm>
              <a:off x="5551488" y="3063876"/>
              <a:ext cx="158750" cy="169863"/>
            </a:xfrm>
            <a:custGeom>
              <a:avLst/>
              <a:gdLst>
                <a:gd name="T0" fmla="*/ 32 w 55"/>
                <a:gd name="T1" fmla="*/ 59 h 59"/>
                <a:gd name="T2" fmla="*/ 23 w 55"/>
                <a:gd name="T3" fmla="*/ 59 h 59"/>
                <a:gd name="T4" fmla="*/ 0 w 55"/>
                <a:gd name="T5" fmla="*/ 36 h 59"/>
                <a:gd name="T6" fmla="*/ 0 w 55"/>
                <a:gd name="T7" fmla="*/ 0 h 59"/>
                <a:gd name="T8" fmla="*/ 55 w 55"/>
                <a:gd name="T9" fmla="*/ 0 h 59"/>
                <a:gd name="T10" fmla="*/ 55 w 55"/>
                <a:gd name="T11" fmla="*/ 36 h 59"/>
                <a:gd name="T12" fmla="*/ 32 w 55"/>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55" h="59">
                  <a:moveTo>
                    <a:pt x="32" y="59"/>
                  </a:moveTo>
                  <a:cubicBezTo>
                    <a:pt x="23" y="59"/>
                    <a:pt x="23" y="59"/>
                    <a:pt x="23" y="59"/>
                  </a:cubicBezTo>
                  <a:cubicBezTo>
                    <a:pt x="10" y="59"/>
                    <a:pt x="0" y="49"/>
                    <a:pt x="0" y="36"/>
                  </a:cubicBezTo>
                  <a:cubicBezTo>
                    <a:pt x="0" y="0"/>
                    <a:pt x="0" y="0"/>
                    <a:pt x="0" y="0"/>
                  </a:cubicBezTo>
                  <a:cubicBezTo>
                    <a:pt x="55" y="0"/>
                    <a:pt x="55" y="0"/>
                    <a:pt x="55" y="0"/>
                  </a:cubicBezTo>
                  <a:cubicBezTo>
                    <a:pt x="55" y="36"/>
                    <a:pt x="55" y="36"/>
                    <a:pt x="55" y="36"/>
                  </a:cubicBezTo>
                  <a:cubicBezTo>
                    <a:pt x="55" y="49"/>
                    <a:pt x="45" y="59"/>
                    <a:pt x="32" y="59"/>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8" name="ïsľíḍe"/>
            <p:cNvSpPr/>
            <p:nvPr/>
          </p:nvSpPr>
          <p:spPr bwMode="auto">
            <a:xfrm>
              <a:off x="5551488" y="3382963"/>
              <a:ext cx="158750" cy="169863"/>
            </a:xfrm>
            <a:custGeom>
              <a:avLst/>
              <a:gdLst>
                <a:gd name="T0" fmla="*/ 32 w 55"/>
                <a:gd name="T1" fmla="*/ 59 h 59"/>
                <a:gd name="T2" fmla="*/ 23 w 55"/>
                <a:gd name="T3" fmla="*/ 59 h 59"/>
                <a:gd name="T4" fmla="*/ 0 w 55"/>
                <a:gd name="T5" fmla="*/ 36 h 59"/>
                <a:gd name="T6" fmla="*/ 0 w 55"/>
                <a:gd name="T7" fmla="*/ 0 h 59"/>
                <a:gd name="T8" fmla="*/ 55 w 55"/>
                <a:gd name="T9" fmla="*/ 0 h 59"/>
                <a:gd name="T10" fmla="*/ 55 w 55"/>
                <a:gd name="T11" fmla="*/ 36 h 59"/>
                <a:gd name="T12" fmla="*/ 32 w 55"/>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55" h="59">
                  <a:moveTo>
                    <a:pt x="32" y="59"/>
                  </a:moveTo>
                  <a:cubicBezTo>
                    <a:pt x="23" y="59"/>
                    <a:pt x="23" y="59"/>
                    <a:pt x="23" y="59"/>
                  </a:cubicBezTo>
                  <a:cubicBezTo>
                    <a:pt x="10" y="59"/>
                    <a:pt x="0" y="49"/>
                    <a:pt x="0" y="36"/>
                  </a:cubicBezTo>
                  <a:cubicBezTo>
                    <a:pt x="0" y="0"/>
                    <a:pt x="0" y="0"/>
                    <a:pt x="0" y="0"/>
                  </a:cubicBezTo>
                  <a:cubicBezTo>
                    <a:pt x="55" y="0"/>
                    <a:pt x="55" y="0"/>
                    <a:pt x="55" y="0"/>
                  </a:cubicBezTo>
                  <a:cubicBezTo>
                    <a:pt x="55" y="36"/>
                    <a:pt x="55" y="36"/>
                    <a:pt x="55" y="36"/>
                  </a:cubicBezTo>
                  <a:cubicBezTo>
                    <a:pt x="55" y="49"/>
                    <a:pt x="45" y="59"/>
                    <a:pt x="32" y="59"/>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9" name="îšļîḑé"/>
            <p:cNvSpPr/>
            <p:nvPr/>
          </p:nvSpPr>
          <p:spPr bwMode="auto">
            <a:xfrm>
              <a:off x="6003926" y="2879726"/>
              <a:ext cx="219075" cy="969963"/>
            </a:xfrm>
            <a:custGeom>
              <a:avLst/>
              <a:gdLst>
                <a:gd name="T0" fmla="*/ 76 w 76"/>
                <a:gd name="T1" fmla="*/ 337 h 337"/>
                <a:gd name="T2" fmla="*/ 72 w 76"/>
                <a:gd name="T3" fmla="*/ 337 h 337"/>
                <a:gd name="T4" fmla="*/ 0 w 76"/>
                <a:gd name="T5" fmla="*/ 265 h 337"/>
                <a:gd name="T6" fmla="*/ 0 w 76"/>
                <a:gd name="T7" fmla="*/ 0 h 337"/>
                <a:gd name="T8" fmla="*/ 76 w 76"/>
                <a:gd name="T9" fmla="*/ 0 h 337"/>
                <a:gd name="T10" fmla="*/ 76 w 76"/>
                <a:gd name="T11" fmla="*/ 337 h 337"/>
              </a:gdLst>
              <a:ahLst/>
              <a:cxnLst>
                <a:cxn ang="0">
                  <a:pos x="T0" y="T1"/>
                </a:cxn>
                <a:cxn ang="0">
                  <a:pos x="T2" y="T3"/>
                </a:cxn>
                <a:cxn ang="0">
                  <a:pos x="T4" y="T5"/>
                </a:cxn>
                <a:cxn ang="0">
                  <a:pos x="T6" y="T7"/>
                </a:cxn>
                <a:cxn ang="0">
                  <a:pos x="T8" y="T9"/>
                </a:cxn>
                <a:cxn ang="0">
                  <a:pos x="T10" y="T11"/>
                </a:cxn>
              </a:cxnLst>
              <a:rect l="0" t="0" r="r" b="b"/>
              <a:pathLst>
                <a:path w="76" h="337">
                  <a:moveTo>
                    <a:pt x="76" y="337"/>
                  </a:moveTo>
                  <a:cubicBezTo>
                    <a:pt x="72" y="337"/>
                    <a:pt x="72" y="337"/>
                    <a:pt x="72" y="337"/>
                  </a:cubicBezTo>
                  <a:cubicBezTo>
                    <a:pt x="32" y="337"/>
                    <a:pt x="0" y="305"/>
                    <a:pt x="0" y="265"/>
                  </a:cubicBezTo>
                  <a:cubicBezTo>
                    <a:pt x="0" y="0"/>
                    <a:pt x="0" y="0"/>
                    <a:pt x="0" y="0"/>
                  </a:cubicBezTo>
                  <a:cubicBezTo>
                    <a:pt x="76" y="0"/>
                    <a:pt x="76" y="0"/>
                    <a:pt x="76" y="0"/>
                  </a:cubicBezTo>
                  <a:lnTo>
                    <a:pt x="76" y="337"/>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0" name="ïṧļidê"/>
            <p:cNvSpPr/>
            <p:nvPr/>
          </p:nvSpPr>
          <p:spPr bwMode="auto">
            <a:xfrm>
              <a:off x="6038851" y="3073401"/>
              <a:ext cx="160338" cy="171450"/>
            </a:xfrm>
            <a:custGeom>
              <a:avLst/>
              <a:gdLst>
                <a:gd name="T0" fmla="*/ 32 w 56"/>
                <a:gd name="T1" fmla="*/ 60 h 60"/>
                <a:gd name="T2" fmla="*/ 24 w 56"/>
                <a:gd name="T3" fmla="*/ 60 h 60"/>
                <a:gd name="T4" fmla="*/ 0 w 56"/>
                <a:gd name="T5" fmla="*/ 36 h 60"/>
                <a:gd name="T6" fmla="*/ 0 w 56"/>
                <a:gd name="T7" fmla="*/ 0 h 60"/>
                <a:gd name="T8" fmla="*/ 56 w 56"/>
                <a:gd name="T9" fmla="*/ 0 h 60"/>
                <a:gd name="T10" fmla="*/ 56 w 56"/>
                <a:gd name="T11" fmla="*/ 36 h 60"/>
                <a:gd name="T12" fmla="*/ 32 w 56"/>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6" h="60">
                  <a:moveTo>
                    <a:pt x="32" y="60"/>
                  </a:moveTo>
                  <a:cubicBezTo>
                    <a:pt x="24" y="60"/>
                    <a:pt x="24" y="60"/>
                    <a:pt x="24" y="60"/>
                  </a:cubicBezTo>
                  <a:cubicBezTo>
                    <a:pt x="11" y="60"/>
                    <a:pt x="0" y="49"/>
                    <a:pt x="0" y="36"/>
                  </a:cubicBezTo>
                  <a:cubicBezTo>
                    <a:pt x="0" y="0"/>
                    <a:pt x="0" y="0"/>
                    <a:pt x="0" y="0"/>
                  </a:cubicBezTo>
                  <a:cubicBezTo>
                    <a:pt x="56" y="0"/>
                    <a:pt x="56" y="0"/>
                    <a:pt x="56" y="0"/>
                  </a:cubicBezTo>
                  <a:cubicBezTo>
                    <a:pt x="56" y="36"/>
                    <a:pt x="56" y="36"/>
                    <a:pt x="56" y="36"/>
                  </a:cubicBezTo>
                  <a:cubicBezTo>
                    <a:pt x="56" y="49"/>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1" name="išḷíḋê"/>
            <p:cNvSpPr/>
            <p:nvPr/>
          </p:nvSpPr>
          <p:spPr bwMode="auto">
            <a:xfrm>
              <a:off x="5489576" y="2414588"/>
              <a:ext cx="160338" cy="220663"/>
            </a:xfrm>
            <a:custGeom>
              <a:avLst/>
              <a:gdLst>
                <a:gd name="T0" fmla="*/ 51 w 56"/>
                <a:gd name="T1" fmla="*/ 23 h 77"/>
                <a:gd name="T2" fmla="*/ 17 w 56"/>
                <a:gd name="T3" fmla="*/ 15 h 77"/>
                <a:gd name="T4" fmla="*/ 56 w 56"/>
                <a:gd name="T5" fmla="*/ 66 h 77"/>
                <a:gd name="T6" fmla="*/ 51 w 56"/>
                <a:gd name="T7" fmla="*/ 23 h 77"/>
              </a:gdLst>
              <a:ahLst/>
              <a:cxnLst>
                <a:cxn ang="0">
                  <a:pos x="T0" y="T1"/>
                </a:cxn>
                <a:cxn ang="0">
                  <a:pos x="T2" y="T3"/>
                </a:cxn>
                <a:cxn ang="0">
                  <a:pos x="T4" y="T5"/>
                </a:cxn>
                <a:cxn ang="0">
                  <a:pos x="T6" y="T7"/>
                </a:cxn>
              </a:cxnLst>
              <a:rect l="0" t="0" r="r" b="b"/>
              <a:pathLst>
                <a:path w="56" h="77">
                  <a:moveTo>
                    <a:pt x="51" y="23"/>
                  </a:moveTo>
                  <a:cubicBezTo>
                    <a:pt x="51" y="23"/>
                    <a:pt x="34" y="0"/>
                    <a:pt x="17" y="15"/>
                  </a:cubicBezTo>
                  <a:cubicBezTo>
                    <a:pt x="0" y="30"/>
                    <a:pt x="24" y="77"/>
                    <a:pt x="56" y="66"/>
                  </a:cubicBezTo>
                  <a:lnTo>
                    <a:pt x="51" y="23"/>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2" name="î$ľïḋê"/>
            <p:cNvSpPr/>
            <p:nvPr/>
          </p:nvSpPr>
          <p:spPr bwMode="auto">
            <a:xfrm>
              <a:off x="5522913" y="2465388"/>
              <a:ext cx="123825" cy="138113"/>
            </a:xfrm>
            <a:custGeom>
              <a:avLst/>
              <a:gdLst>
                <a:gd name="T0" fmla="*/ 41 w 43"/>
                <a:gd name="T1" fmla="*/ 21 h 48"/>
                <a:gd name="T2" fmla="*/ 43 w 43"/>
                <a:gd name="T3" fmla="*/ 43 h 48"/>
                <a:gd name="T4" fmla="*/ 13 w 43"/>
                <a:gd name="T5" fmla="*/ 5 h 48"/>
                <a:gd name="T6" fmla="*/ 41 w 43"/>
                <a:gd name="T7" fmla="*/ 21 h 48"/>
              </a:gdLst>
              <a:ahLst/>
              <a:cxnLst>
                <a:cxn ang="0">
                  <a:pos x="T0" y="T1"/>
                </a:cxn>
                <a:cxn ang="0">
                  <a:pos x="T2" y="T3"/>
                </a:cxn>
                <a:cxn ang="0">
                  <a:pos x="T4" y="T5"/>
                </a:cxn>
                <a:cxn ang="0">
                  <a:pos x="T6" y="T7"/>
                </a:cxn>
              </a:cxnLst>
              <a:rect l="0" t="0" r="r" b="b"/>
              <a:pathLst>
                <a:path w="43" h="48">
                  <a:moveTo>
                    <a:pt x="41" y="21"/>
                  </a:moveTo>
                  <a:cubicBezTo>
                    <a:pt x="43" y="43"/>
                    <a:pt x="43" y="43"/>
                    <a:pt x="43" y="43"/>
                  </a:cubicBezTo>
                  <a:cubicBezTo>
                    <a:pt x="16" y="48"/>
                    <a:pt x="0" y="10"/>
                    <a:pt x="13" y="5"/>
                  </a:cubicBezTo>
                  <a:cubicBezTo>
                    <a:pt x="23" y="0"/>
                    <a:pt x="36" y="14"/>
                    <a:pt x="41" y="21"/>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3" name="işļîḍè"/>
            <p:cNvSpPr/>
            <p:nvPr/>
          </p:nvSpPr>
          <p:spPr bwMode="auto">
            <a:xfrm>
              <a:off x="5546726" y="2471738"/>
              <a:ext cx="95250" cy="55563"/>
            </a:xfrm>
            <a:custGeom>
              <a:avLst/>
              <a:gdLst>
                <a:gd name="T0" fmla="*/ 0 w 33"/>
                <a:gd name="T1" fmla="*/ 11 h 19"/>
                <a:gd name="T2" fmla="*/ 1 w 33"/>
                <a:gd name="T3" fmla="*/ 10 h 19"/>
                <a:gd name="T4" fmla="*/ 1 w 33"/>
                <a:gd name="T5" fmla="*/ 9 h 19"/>
                <a:gd name="T6" fmla="*/ 3 w 33"/>
                <a:gd name="T7" fmla="*/ 5 h 19"/>
                <a:gd name="T8" fmla="*/ 5 w 33"/>
                <a:gd name="T9" fmla="*/ 4 h 19"/>
                <a:gd name="T10" fmla="*/ 5 w 33"/>
                <a:gd name="T11" fmla="*/ 4 h 19"/>
                <a:gd name="T12" fmla="*/ 5 w 33"/>
                <a:gd name="T13" fmla="*/ 4 h 19"/>
                <a:gd name="T14" fmla="*/ 5 w 33"/>
                <a:gd name="T15" fmla="*/ 4 h 19"/>
                <a:gd name="T16" fmla="*/ 5 w 33"/>
                <a:gd name="T17" fmla="*/ 4 h 19"/>
                <a:gd name="T18" fmla="*/ 5 w 33"/>
                <a:gd name="T19" fmla="*/ 4 h 19"/>
                <a:gd name="T20" fmla="*/ 5 w 33"/>
                <a:gd name="T21" fmla="*/ 4 h 19"/>
                <a:gd name="T22" fmla="*/ 6 w 33"/>
                <a:gd name="T23" fmla="*/ 4 h 19"/>
                <a:gd name="T24" fmla="*/ 6 w 33"/>
                <a:gd name="T25" fmla="*/ 4 h 19"/>
                <a:gd name="T26" fmla="*/ 7 w 33"/>
                <a:gd name="T27" fmla="*/ 4 h 19"/>
                <a:gd name="T28" fmla="*/ 8 w 33"/>
                <a:gd name="T29" fmla="*/ 3 h 19"/>
                <a:gd name="T30" fmla="*/ 8 w 33"/>
                <a:gd name="T31" fmla="*/ 3 h 19"/>
                <a:gd name="T32" fmla="*/ 9 w 33"/>
                <a:gd name="T33" fmla="*/ 3 h 19"/>
                <a:gd name="T34" fmla="*/ 16 w 33"/>
                <a:gd name="T35" fmla="*/ 6 h 19"/>
                <a:gd name="T36" fmla="*/ 19 w 33"/>
                <a:gd name="T37" fmla="*/ 8 h 19"/>
                <a:gd name="T38" fmla="*/ 23 w 33"/>
                <a:gd name="T39" fmla="*/ 10 h 19"/>
                <a:gd name="T40" fmla="*/ 28 w 33"/>
                <a:gd name="T41" fmla="*/ 14 h 19"/>
                <a:gd name="T42" fmla="*/ 33 w 33"/>
                <a:gd name="T43" fmla="*/ 19 h 19"/>
                <a:gd name="T44" fmla="*/ 32 w 33"/>
                <a:gd name="T45" fmla="*/ 17 h 19"/>
                <a:gd name="T46" fmla="*/ 30 w 33"/>
                <a:gd name="T47" fmla="*/ 13 h 19"/>
                <a:gd name="T48" fmla="*/ 27 w 33"/>
                <a:gd name="T49" fmla="*/ 10 h 19"/>
                <a:gd name="T50" fmla="*/ 25 w 33"/>
                <a:gd name="T51" fmla="*/ 8 h 19"/>
                <a:gd name="T52" fmla="*/ 18 w 33"/>
                <a:gd name="T53" fmla="*/ 2 h 19"/>
                <a:gd name="T54" fmla="*/ 14 w 33"/>
                <a:gd name="T55" fmla="*/ 1 h 19"/>
                <a:gd name="T56" fmla="*/ 9 w 33"/>
                <a:gd name="T57" fmla="*/ 0 h 19"/>
                <a:gd name="T58" fmla="*/ 8 w 33"/>
                <a:gd name="T59" fmla="*/ 0 h 19"/>
                <a:gd name="T60" fmla="*/ 7 w 33"/>
                <a:gd name="T61" fmla="*/ 0 h 19"/>
                <a:gd name="T62" fmla="*/ 6 w 33"/>
                <a:gd name="T63" fmla="*/ 1 h 19"/>
                <a:gd name="T64" fmla="*/ 5 w 33"/>
                <a:gd name="T65" fmla="*/ 1 h 19"/>
                <a:gd name="T66" fmla="*/ 5 w 33"/>
                <a:gd name="T67" fmla="*/ 1 h 19"/>
                <a:gd name="T68" fmla="*/ 4 w 33"/>
                <a:gd name="T69" fmla="*/ 1 h 19"/>
                <a:gd name="T70" fmla="*/ 4 w 33"/>
                <a:gd name="T71" fmla="*/ 2 h 19"/>
                <a:gd name="T72" fmla="*/ 3 w 33"/>
                <a:gd name="T73" fmla="*/ 2 h 19"/>
                <a:gd name="T74" fmla="*/ 2 w 33"/>
                <a:gd name="T75" fmla="*/ 3 h 19"/>
                <a:gd name="T76" fmla="*/ 1 w 33"/>
                <a:gd name="T77" fmla="*/ 6 h 19"/>
                <a:gd name="T78" fmla="*/ 0 w 33"/>
                <a:gd name="T79" fmla="*/ 9 h 19"/>
                <a:gd name="T80" fmla="*/ 0 w 33"/>
                <a:gd name="T81" fmla="*/ 10 h 19"/>
                <a:gd name="T82" fmla="*/ 0 w 33"/>
                <a:gd name="T83"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9">
                  <a:moveTo>
                    <a:pt x="0" y="11"/>
                  </a:moveTo>
                  <a:cubicBezTo>
                    <a:pt x="0" y="11"/>
                    <a:pt x="1" y="10"/>
                    <a:pt x="1" y="10"/>
                  </a:cubicBezTo>
                  <a:cubicBezTo>
                    <a:pt x="1" y="10"/>
                    <a:pt x="1" y="9"/>
                    <a:pt x="1" y="9"/>
                  </a:cubicBezTo>
                  <a:cubicBezTo>
                    <a:pt x="1" y="8"/>
                    <a:pt x="2" y="6"/>
                    <a:pt x="3" y="5"/>
                  </a:cubicBezTo>
                  <a:cubicBezTo>
                    <a:pt x="4" y="5"/>
                    <a:pt x="4"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7" y="4"/>
                    <a:pt x="7" y="4"/>
                  </a:cubicBezTo>
                  <a:cubicBezTo>
                    <a:pt x="7" y="4"/>
                    <a:pt x="7" y="3"/>
                    <a:pt x="8" y="3"/>
                  </a:cubicBezTo>
                  <a:cubicBezTo>
                    <a:pt x="8" y="3"/>
                    <a:pt x="8" y="3"/>
                    <a:pt x="8" y="3"/>
                  </a:cubicBezTo>
                  <a:cubicBezTo>
                    <a:pt x="9" y="3"/>
                    <a:pt x="9" y="3"/>
                    <a:pt x="9" y="3"/>
                  </a:cubicBezTo>
                  <a:cubicBezTo>
                    <a:pt x="11" y="4"/>
                    <a:pt x="14" y="4"/>
                    <a:pt x="16" y="6"/>
                  </a:cubicBezTo>
                  <a:cubicBezTo>
                    <a:pt x="17" y="6"/>
                    <a:pt x="18" y="7"/>
                    <a:pt x="19" y="8"/>
                  </a:cubicBezTo>
                  <a:cubicBezTo>
                    <a:pt x="20" y="8"/>
                    <a:pt x="22" y="9"/>
                    <a:pt x="23" y="10"/>
                  </a:cubicBezTo>
                  <a:cubicBezTo>
                    <a:pt x="25" y="12"/>
                    <a:pt x="26" y="13"/>
                    <a:pt x="28" y="14"/>
                  </a:cubicBezTo>
                  <a:cubicBezTo>
                    <a:pt x="31" y="17"/>
                    <a:pt x="33" y="19"/>
                    <a:pt x="33" y="19"/>
                  </a:cubicBezTo>
                  <a:cubicBezTo>
                    <a:pt x="33" y="19"/>
                    <a:pt x="33" y="18"/>
                    <a:pt x="32" y="17"/>
                  </a:cubicBezTo>
                  <a:cubicBezTo>
                    <a:pt x="32" y="16"/>
                    <a:pt x="31" y="15"/>
                    <a:pt x="30" y="13"/>
                  </a:cubicBezTo>
                  <a:cubicBezTo>
                    <a:pt x="29" y="12"/>
                    <a:pt x="28" y="11"/>
                    <a:pt x="27" y="10"/>
                  </a:cubicBezTo>
                  <a:cubicBezTo>
                    <a:pt x="27" y="9"/>
                    <a:pt x="26" y="8"/>
                    <a:pt x="25" y="8"/>
                  </a:cubicBezTo>
                  <a:cubicBezTo>
                    <a:pt x="23" y="6"/>
                    <a:pt x="20" y="4"/>
                    <a:pt x="18" y="2"/>
                  </a:cubicBezTo>
                  <a:cubicBezTo>
                    <a:pt x="17" y="2"/>
                    <a:pt x="15" y="1"/>
                    <a:pt x="14" y="1"/>
                  </a:cubicBezTo>
                  <a:cubicBezTo>
                    <a:pt x="12" y="0"/>
                    <a:pt x="11" y="0"/>
                    <a:pt x="9" y="0"/>
                  </a:cubicBezTo>
                  <a:cubicBezTo>
                    <a:pt x="9" y="0"/>
                    <a:pt x="8" y="0"/>
                    <a:pt x="8" y="0"/>
                  </a:cubicBezTo>
                  <a:cubicBezTo>
                    <a:pt x="8" y="0"/>
                    <a:pt x="7" y="0"/>
                    <a:pt x="7" y="0"/>
                  </a:cubicBezTo>
                  <a:cubicBezTo>
                    <a:pt x="7" y="1"/>
                    <a:pt x="6" y="1"/>
                    <a:pt x="6" y="1"/>
                  </a:cubicBezTo>
                  <a:cubicBezTo>
                    <a:pt x="6" y="1"/>
                    <a:pt x="5" y="1"/>
                    <a:pt x="5" y="1"/>
                  </a:cubicBezTo>
                  <a:cubicBezTo>
                    <a:pt x="5" y="1"/>
                    <a:pt x="5" y="1"/>
                    <a:pt x="5" y="1"/>
                  </a:cubicBezTo>
                  <a:cubicBezTo>
                    <a:pt x="4" y="1"/>
                    <a:pt x="4" y="1"/>
                    <a:pt x="4" y="1"/>
                  </a:cubicBezTo>
                  <a:cubicBezTo>
                    <a:pt x="4" y="2"/>
                    <a:pt x="4" y="2"/>
                    <a:pt x="4" y="2"/>
                  </a:cubicBezTo>
                  <a:cubicBezTo>
                    <a:pt x="4" y="2"/>
                    <a:pt x="4" y="2"/>
                    <a:pt x="3" y="2"/>
                  </a:cubicBezTo>
                  <a:cubicBezTo>
                    <a:pt x="3" y="3"/>
                    <a:pt x="2" y="3"/>
                    <a:pt x="2" y="3"/>
                  </a:cubicBezTo>
                  <a:cubicBezTo>
                    <a:pt x="1" y="4"/>
                    <a:pt x="1" y="5"/>
                    <a:pt x="1" y="6"/>
                  </a:cubicBezTo>
                  <a:cubicBezTo>
                    <a:pt x="0" y="7"/>
                    <a:pt x="0" y="8"/>
                    <a:pt x="0" y="9"/>
                  </a:cubicBezTo>
                  <a:cubicBezTo>
                    <a:pt x="0" y="9"/>
                    <a:pt x="0" y="10"/>
                    <a:pt x="0" y="10"/>
                  </a:cubicBezTo>
                  <a:cubicBezTo>
                    <a:pt x="0" y="10"/>
                    <a:pt x="0" y="11"/>
                    <a:pt x="0" y="1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4" name="i$ļîḓé"/>
            <p:cNvSpPr/>
            <p:nvPr/>
          </p:nvSpPr>
          <p:spPr bwMode="auto">
            <a:xfrm>
              <a:off x="6107113" y="2408238"/>
              <a:ext cx="155575" cy="219075"/>
            </a:xfrm>
            <a:custGeom>
              <a:avLst/>
              <a:gdLst>
                <a:gd name="T0" fmla="*/ 3 w 54"/>
                <a:gd name="T1" fmla="*/ 23 h 76"/>
                <a:gd name="T2" fmla="*/ 37 w 54"/>
                <a:gd name="T3" fmla="*/ 14 h 76"/>
                <a:gd name="T4" fmla="*/ 0 w 54"/>
                <a:gd name="T5" fmla="*/ 66 h 76"/>
                <a:gd name="T6" fmla="*/ 3 w 54"/>
                <a:gd name="T7" fmla="*/ 23 h 76"/>
              </a:gdLst>
              <a:ahLst/>
              <a:cxnLst>
                <a:cxn ang="0">
                  <a:pos x="T0" y="T1"/>
                </a:cxn>
                <a:cxn ang="0">
                  <a:pos x="T2" y="T3"/>
                </a:cxn>
                <a:cxn ang="0">
                  <a:pos x="T4" y="T5"/>
                </a:cxn>
                <a:cxn ang="0">
                  <a:pos x="T6" y="T7"/>
                </a:cxn>
              </a:cxnLst>
              <a:rect l="0" t="0" r="r" b="b"/>
              <a:pathLst>
                <a:path w="54" h="76">
                  <a:moveTo>
                    <a:pt x="3" y="23"/>
                  </a:moveTo>
                  <a:cubicBezTo>
                    <a:pt x="3" y="23"/>
                    <a:pt x="20" y="0"/>
                    <a:pt x="37" y="14"/>
                  </a:cubicBezTo>
                  <a:cubicBezTo>
                    <a:pt x="54" y="29"/>
                    <a:pt x="31" y="76"/>
                    <a:pt x="0" y="66"/>
                  </a:cubicBezTo>
                  <a:lnTo>
                    <a:pt x="3" y="23"/>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5" name="íṥlidé"/>
            <p:cNvSpPr/>
            <p:nvPr/>
          </p:nvSpPr>
          <p:spPr bwMode="auto">
            <a:xfrm>
              <a:off x="6107113" y="2460626"/>
              <a:ext cx="122238" cy="138113"/>
            </a:xfrm>
            <a:custGeom>
              <a:avLst/>
              <a:gdLst>
                <a:gd name="T0" fmla="*/ 2 w 42"/>
                <a:gd name="T1" fmla="*/ 21 h 48"/>
                <a:gd name="T2" fmla="*/ 0 w 42"/>
                <a:gd name="T3" fmla="*/ 43 h 48"/>
                <a:gd name="T4" fmla="*/ 29 w 42"/>
                <a:gd name="T5" fmla="*/ 4 h 48"/>
                <a:gd name="T6" fmla="*/ 2 w 42"/>
                <a:gd name="T7" fmla="*/ 21 h 48"/>
              </a:gdLst>
              <a:ahLst/>
              <a:cxnLst>
                <a:cxn ang="0">
                  <a:pos x="T0" y="T1"/>
                </a:cxn>
                <a:cxn ang="0">
                  <a:pos x="T2" y="T3"/>
                </a:cxn>
                <a:cxn ang="0">
                  <a:pos x="T4" y="T5"/>
                </a:cxn>
                <a:cxn ang="0">
                  <a:pos x="T6" y="T7"/>
                </a:cxn>
              </a:cxnLst>
              <a:rect l="0" t="0" r="r" b="b"/>
              <a:pathLst>
                <a:path w="42" h="48">
                  <a:moveTo>
                    <a:pt x="2" y="21"/>
                  </a:moveTo>
                  <a:cubicBezTo>
                    <a:pt x="0" y="43"/>
                    <a:pt x="0" y="43"/>
                    <a:pt x="0" y="43"/>
                  </a:cubicBezTo>
                  <a:cubicBezTo>
                    <a:pt x="27" y="48"/>
                    <a:pt x="42" y="9"/>
                    <a:pt x="29" y="4"/>
                  </a:cubicBezTo>
                  <a:cubicBezTo>
                    <a:pt x="19" y="0"/>
                    <a:pt x="7" y="14"/>
                    <a:pt x="2" y="21"/>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6" name="íṩľïḓê"/>
            <p:cNvSpPr/>
            <p:nvPr/>
          </p:nvSpPr>
          <p:spPr bwMode="auto">
            <a:xfrm>
              <a:off x="6113463" y="2465388"/>
              <a:ext cx="92075" cy="55563"/>
            </a:xfrm>
            <a:custGeom>
              <a:avLst/>
              <a:gdLst>
                <a:gd name="T0" fmla="*/ 32 w 32"/>
                <a:gd name="T1" fmla="*/ 10 h 19"/>
                <a:gd name="T2" fmla="*/ 32 w 32"/>
                <a:gd name="T3" fmla="*/ 10 h 19"/>
                <a:gd name="T4" fmla="*/ 31 w 32"/>
                <a:gd name="T5" fmla="*/ 8 h 19"/>
                <a:gd name="T6" fmla="*/ 29 w 32"/>
                <a:gd name="T7" fmla="*/ 4 h 19"/>
                <a:gd name="T8" fmla="*/ 28 w 32"/>
                <a:gd name="T9" fmla="*/ 4 h 19"/>
                <a:gd name="T10" fmla="*/ 27 w 32"/>
                <a:gd name="T11" fmla="*/ 4 h 19"/>
                <a:gd name="T12" fmla="*/ 27 w 32"/>
                <a:gd name="T13" fmla="*/ 4 h 19"/>
                <a:gd name="T14" fmla="*/ 27 w 32"/>
                <a:gd name="T15" fmla="*/ 4 h 19"/>
                <a:gd name="T16" fmla="*/ 27 w 32"/>
                <a:gd name="T17" fmla="*/ 4 h 19"/>
                <a:gd name="T18" fmla="*/ 27 w 32"/>
                <a:gd name="T19" fmla="*/ 4 h 19"/>
                <a:gd name="T20" fmla="*/ 27 w 32"/>
                <a:gd name="T21" fmla="*/ 4 h 19"/>
                <a:gd name="T22" fmla="*/ 27 w 32"/>
                <a:gd name="T23" fmla="*/ 3 h 19"/>
                <a:gd name="T24" fmla="*/ 26 w 32"/>
                <a:gd name="T25" fmla="*/ 3 h 19"/>
                <a:gd name="T26" fmla="*/ 26 w 32"/>
                <a:gd name="T27" fmla="*/ 3 h 19"/>
                <a:gd name="T28" fmla="*/ 25 w 32"/>
                <a:gd name="T29" fmla="*/ 3 h 19"/>
                <a:gd name="T30" fmla="*/ 24 w 32"/>
                <a:gd name="T31" fmla="*/ 3 h 19"/>
                <a:gd name="T32" fmla="*/ 23 w 32"/>
                <a:gd name="T33" fmla="*/ 3 h 19"/>
                <a:gd name="T34" fmla="*/ 16 w 32"/>
                <a:gd name="T35" fmla="*/ 6 h 19"/>
                <a:gd name="T36" fmla="*/ 13 w 32"/>
                <a:gd name="T37" fmla="*/ 8 h 19"/>
                <a:gd name="T38" fmla="*/ 10 w 32"/>
                <a:gd name="T39" fmla="*/ 10 h 19"/>
                <a:gd name="T40" fmla="*/ 5 w 32"/>
                <a:gd name="T41" fmla="*/ 15 h 19"/>
                <a:gd name="T42" fmla="*/ 0 w 32"/>
                <a:gd name="T43" fmla="*/ 19 h 19"/>
                <a:gd name="T44" fmla="*/ 0 w 32"/>
                <a:gd name="T45" fmla="*/ 17 h 19"/>
                <a:gd name="T46" fmla="*/ 3 w 32"/>
                <a:gd name="T47" fmla="*/ 13 h 19"/>
                <a:gd name="T48" fmla="*/ 5 w 32"/>
                <a:gd name="T49" fmla="*/ 10 h 19"/>
                <a:gd name="T50" fmla="*/ 8 w 32"/>
                <a:gd name="T51" fmla="*/ 8 h 19"/>
                <a:gd name="T52" fmla="*/ 14 w 32"/>
                <a:gd name="T53" fmla="*/ 2 h 19"/>
                <a:gd name="T54" fmla="*/ 19 w 32"/>
                <a:gd name="T55" fmla="*/ 1 h 19"/>
                <a:gd name="T56" fmla="*/ 23 w 32"/>
                <a:gd name="T57" fmla="*/ 0 h 19"/>
                <a:gd name="T58" fmla="*/ 24 w 32"/>
                <a:gd name="T59" fmla="*/ 0 h 19"/>
                <a:gd name="T60" fmla="*/ 25 w 32"/>
                <a:gd name="T61" fmla="*/ 0 h 19"/>
                <a:gd name="T62" fmla="*/ 26 w 32"/>
                <a:gd name="T63" fmla="*/ 0 h 19"/>
                <a:gd name="T64" fmla="*/ 27 w 32"/>
                <a:gd name="T65" fmla="*/ 1 h 19"/>
                <a:gd name="T66" fmla="*/ 28 w 32"/>
                <a:gd name="T67" fmla="*/ 1 h 19"/>
                <a:gd name="T68" fmla="*/ 28 w 32"/>
                <a:gd name="T69" fmla="*/ 1 h 19"/>
                <a:gd name="T70" fmla="*/ 28 w 32"/>
                <a:gd name="T71" fmla="*/ 1 h 19"/>
                <a:gd name="T72" fmla="*/ 29 w 32"/>
                <a:gd name="T73" fmla="*/ 2 h 19"/>
                <a:gd name="T74" fmla="*/ 30 w 32"/>
                <a:gd name="T75" fmla="*/ 3 h 19"/>
                <a:gd name="T76" fmla="*/ 32 w 32"/>
                <a:gd name="T77" fmla="*/ 6 h 19"/>
                <a:gd name="T78" fmla="*/ 32 w 32"/>
                <a:gd name="T79" fmla="*/ 8 h 19"/>
                <a:gd name="T80" fmla="*/ 32 w 32"/>
                <a:gd name="T81" fmla="*/ 10 h 19"/>
                <a:gd name="T82" fmla="*/ 32 w 32"/>
                <a:gd name="T8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19">
                  <a:moveTo>
                    <a:pt x="32" y="10"/>
                  </a:moveTo>
                  <a:cubicBezTo>
                    <a:pt x="32" y="10"/>
                    <a:pt x="32" y="10"/>
                    <a:pt x="32" y="10"/>
                  </a:cubicBezTo>
                  <a:cubicBezTo>
                    <a:pt x="32" y="9"/>
                    <a:pt x="32" y="9"/>
                    <a:pt x="31" y="8"/>
                  </a:cubicBezTo>
                  <a:cubicBezTo>
                    <a:pt x="31" y="7"/>
                    <a:pt x="30" y="6"/>
                    <a:pt x="29" y="4"/>
                  </a:cubicBezTo>
                  <a:cubicBezTo>
                    <a:pt x="29" y="4"/>
                    <a:pt x="28" y="4"/>
                    <a:pt x="28" y="4"/>
                  </a:cubicBezTo>
                  <a:cubicBezTo>
                    <a:pt x="28"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7" y="3"/>
                    <a:pt x="27" y="3"/>
                  </a:cubicBezTo>
                  <a:cubicBezTo>
                    <a:pt x="26" y="3"/>
                    <a:pt x="26" y="3"/>
                    <a:pt x="26" y="3"/>
                  </a:cubicBezTo>
                  <a:cubicBezTo>
                    <a:pt x="26" y="3"/>
                    <a:pt x="26" y="3"/>
                    <a:pt x="26" y="3"/>
                  </a:cubicBezTo>
                  <a:cubicBezTo>
                    <a:pt x="25" y="3"/>
                    <a:pt x="25" y="3"/>
                    <a:pt x="25" y="3"/>
                  </a:cubicBezTo>
                  <a:cubicBezTo>
                    <a:pt x="25" y="3"/>
                    <a:pt x="24" y="3"/>
                    <a:pt x="24" y="3"/>
                  </a:cubicBezTo>
                  <a:cubicBezTo>
                    <a:pt x="24" y="3"/>
                    <a:pt x="23" y="3"/>
                    <a:pt x="23" y="3"/>
                  </a:cubicBezTo>
                  <a:cubicBezTo>
                    <a:pt x="21" y="3"/>
                    <a:pt x="19" y="4"/>
                    <a:pt x="16" y="6"/>
                  </a:cubicBezTo>
                  <a:cubicBezTo>
                    <a:pt x="15" y="6"/>
                    <a:pt x="14" y="7"/>
                    <a:pt x="13" y="8"/>
                  </a:cubicBezTo>
                  <a:cubicBezTo>
                    <a:pt x="12" y="8"/>
                    <a:pt x="11" y="9"/>
                    <a:pt x="10" y="10"/>
                  </a:cubicBezTo>
                  <a:cubicBezTo>
                    <a:pt x="8" y="12"/>
                    <a:pt x="6" y="13"/>
                    <a:pt x="5" y="15"/>
                  </a:cubicBezTo>
                  <a:cubicBezTo>
                    <a:pt x="2" y="17"/>
                    <a:pt x="0" y="19"/>
                    <a:pt x="0" y="19"/>
                  </a:cubicBezTo>
                  <a:cubicBezTo>
                    <a:pt x="0" y="19"/>
                    <a:pt x="0" y="19"/>
                    <a:pt x="0" y="17"/>
                  </a:cubicBezTo>
                  <a:cubicBezTo>
                    <a:pt x="1" y="16"/>
                    <a:pt x="2" y="15"/>
                    <a:pt x="3" y="13"/>
                  </a:cubicBezTo>
                  <a:cubicBezTo>
                    <a:pt x="4" y="12"/>
                    <a:pt x="4" y="11"/>
                    <a:pt x="5" y="10"/>
                  </a:cubicBezTo>
                  <a:cubicBezTo>
                    <a:pt x="6" y="9"/>
                    <a:pt x="7" y="9"/>
                    <a:pt x="8" y="8"/>
                  </a:cubicBezTo>
                  <a:cubicBezTo>
                    <a:pt x="10" y="6"/>
                    <a:pt x="12" y="4"/>
                    <a:pt x="14" y="2"/>
                  </a:cubicBezTo>
                  <a:cubicBezTo>
                    <a:pt x="16" y="2"/>
                    <a:pt x="17" y="1"/>
                    <a:pt x="19" y="1"/>
                  </a:cubicBezTo>
                  <a:cubicBezTo>
                    <a:pt x="20" y="0"/>
                    <a:pt x="22" y="0"/>
                    <a:pt x="23" y="0"/>
                  </a:cubicBezTo>
                  <a:cubicBezTo>
                    <a:pt x="23" y="0"/>
                    <a:pt x="24" y="0"/>
                    <a:pt x="24" y="0"/>
                  </a:cubicBezTo>
                  <a:cubicBezTo>
                    <a:pt x="25" y="0"/>
                    <a:pt x="25" y="0"/>
                    <a:pt x="25" y="0"/>
                  </a:cubicBezTo>
                  <a:cubicBezTo>
                    <a:pt x="26" y="0"/>
                    <a:pt x="26" y="0"/>
                    <a:pt x="26" y="0"/>
                  </a:cubicBezTo>
                  <a:cubicBezTo>
                    <a:pt x="27" y="1"/>
                    <a:pt x="27" y="1"/>
                    <a:pt x="27" y="1"/>
                  </a:cubicBezTo>
                  <a:cubicBezTo>
                    <a:pt x="28" y="1"/>
                    <a:pt x="28" y="1"/>
                    <a:pt x="28" y="1"/>
                  </a:cubicBezTo>
                  <a:cubicBezTo>
                    <a:pt x="28" y="1"/>
                    <a:pt x="28" y="1"/>
                    <a:pt x="28" y="1"/>
                  </a:cubicBezTo>
                  <a:cubicBezTo>
                    <a:pt x="28" y="1"/>
                    <a:pt x="28" y="1"/>
                    <a:pt x="28" y="1"/>
                  </a:cubicBezTo>
                  <a:cubicBezTo>
                    <a:pt x="29" y="1"/>
                    <a:pt x="29" y="2"/>
                    <a:pt x="29" y="2"/>
                  </a:cubicBezTo>
                  <a:cubicBezTo>
                    <a:pt x="30" y="2"/>
                    <a:pt x="30" y="3"/>
                    <a:pt x="30" y="3"/>
                  </a:cubicBezTo>
                  <a:cubicBezTo>
                    <a:pt x="31" y="4"/>
                    <a:pt x="32" y="5"/>
                    <a:pt x="32" y="6"/>
                  </a:cubicBezTo>
                  <a:cubicBezTo>
                    <a:pt x="32" y="7"/>
                    <a:pt x="32" y="7"/>
                    <a:pt x="32" y="8"/>
                  </a:cubicBezTo>
                  <a:cubicBezTo>
                    <a:pt x="32" y="9"/>
                    <a:pt x="32" y="9"/>
                    <a:pt x="32" y="10"/>
                  </a:cubicBezTo>
                  <a:cubicBezTo>
                    <a:pt x="32" y="10"/>
                    <a:pt x="32" y="10"/>
                    <a:pt x="32" y="1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 name="îṥḻîḓe"/>
            <p:cNvSpPr/>
            <p:nvPr/>
          </p:nvSpPr>
          <p:spPr bwMode="auto">
            <a:xfrm>
              <a:off x="5819776" y="2681288"/>
              <a:ext cx="138113" cy="247650"/>
            </a:xfrm>
            <a:custGeom>
              <a:avLst/>
              <a:gdLst>
                <a:gd name="T0" fmla="*/ 1 w 48"/>
                <a:gd name="T1" fmla="*/ 1 h 86"/>
                <a:gd name="T2" fmla="*/ 46 w 48"/>
                <a:gd name="T3" fmla="*/ 0 h 86"/>
                <a:gd name="T4" fmla="*/ 48 w 48"/>
                <a:gd name="T5" fmla="*/ 71 h 86"/>
                <a:gd name="T6" fmla="*/ 25 w 48"/>
                <a:gd name="T7" fmla="*/ 85 h 86"/>
                <a:gd name="T8" fmla="*/ 0 w 48"/>
                <a:gd name="T9" fmla="*/ 71 h 86"/>
                <a:gd name="T10" fmla="*/ 1 w 48"/>
                <a:gd name="T11" fmla="*/ 1 h 86"/>
              </a:gdLst>
              <a:ahLst/>
              <a:cxnLst>
                <a:cxn ang="0">
                  <a:pos x="T0" y="T1"/>
                </a:cxn>
                <a:cxn ang="0">
                  <a:pos x="T2" y="T3"/>
                </a:cxn>
                <a:cxn ang="0">
                  <a:pos x="T4" y="T5"/>
                </a:cxn>
                <a:cxn ang="0">
                  <a:pos x="T6" y="T7"/>
                </a:cxn>
                <a:cxn ang="0">
                  <a:pos x="T8" y="T9"/>
                </a:cxn>
                <a:cxn ang="0">
                  <a:pos x="T10" y="T11"/>
                </a:cxn>
              </a:cxnLst>
              <a:rect l="0" t="0" r="r" b="b"/>
              <a:pathLst>
                <a:path w="48" h="86">
                  <a:moveTo>
                    <a:pt x="1" y="1"/>
                  </a:moveTo>
                  <a:cubicBezTo>
                    <a:pt x="46" y="0"/>
                    <a:pt x="46" y="0"/>
                    <a:pt x="46" y="0"/>
                  </a:cubicBezTo>
                  <a:cubicBezTo>
                    <a:pt x="46" y="0"/>
                    <a:pt x="48" y="71"/>
                    <a:pt x="48" y="71"/>
                  </a:cubicBezTo>
                  <a:cubicBezTo>
                    <a:pt x="48" y="71"/>
                    <a:pt x="45" y="85"/>
                    <a:pt x="25" y="85"/>
                  </a:cubicBezTo>
                  <a:cubicBezTo>
                    <a:pt x="5" y="86"/>
                    <a:pt x="0" y="71"/>
                    <a:pt x="0" y="71"/>
                  </a:cubicBezTo>
                  <a:cubicBezTo>
                    <a:pt x="0" y="71"/>
                    <a:pt x="1" y="1"/>
                    <a:pt x="1" y="1"/>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 name="îŝļîḑé"/>
            <p:cNvSpPr/>
            <p:nvPr/>
          </p:nvSpPr>
          <p:spPr bwMode="auto">
            <a:xfrm>
              <a:off x="5819776" y="2755901"/>
              <a:ext cx="138113" cy="120650"/>
            </a:xfrm>
            <a:custGeom>
              <a:avLst/>
              <a:gdLst>
                <a:gd name="T0" fmla="*/ 1 w 48"/>
                <a:gd name="T1" fmla="*/ 1 h 42"/>
                <a:gd name="T2" fmla="*/ 46 w 48"/>
                <a:gd name="T3" fmla="*/ 0 h 42"/>
                <a:gd name="T4" fmla="*/ 48 w 48"/>
                <a:gd name="T5" fmla="*/ 27 h 42"/>
                <a:gd name="T6" fmla="*/ 25 w 48"/>
                <a:gd name="T7" fmla="*/ 42 h 42"/>
                <a:gd name="T8" fmla="*/ 0 w 48"/>
                <a:gd name="T9" fmla="*/ 28 h 42"/>
                <a:gd name="T10" fmla="*/ 1 w 48"/>
                <a:gd name="T11" fmla="*/ 1 h 42"/>
              </a:gdLst>
              <a:ahLst/>
              <a:cxnLst>
                <a:cxn ang="0">
                  <a:pos x="T0" y="T1"/>
                </a:cxn>
                <a:cxn ang="0">
                  <a:pos x="T2" y="T3"/>
                </a:cxn>
                <a:cxn ang="0">
                  <a:pos x="T4" y="T5"/>
                </a:cxn>
                <a:cxn ang="0">
                  <a:pos x="T6" y="T7"/>
                </a:cxn>
                <a:cxn ang="0">
                  <a:pos x="T8" y="T9"/>
                </a:cxn>
                <a:cxn ang="0">
                  <a:pos x="T10" y="T11"/>
                </a:cxn>
              </a:cxnLst>
              <a:rect l="0" t="0" r="r" b="b"/>
              <a:pathLst>
                <a:path w="48" h="42">
                  <a:moveTo>
                    <a:pt x="1" y="1"/>
                  </a:moveTo>
                  <a:cubicBezTo>
                    <a:pt x="46" y="0"/>
                    <a:pt x="46" y="0"/>
                    <a:pt x="46" y="0"/>
                  </a:cubicBezTo>
                  <a:cubicBezTo>
                    <a:pt x="46" y="0"/>
                    <a:pt x="48" y="27"/>
                    <a:pt x="48" y="27"/>
                  </a:cubicBezTo>
                  <a:cubicBezTo>
                    <a:pt x="48" y="27"/>
                    <a:pt x="45" y="41"/>
                    <a:pt x="25" y="42"/>
                  </a:cubicBezTo>
                  <a:cubicBezTo>
                    <a:pt x="5" y="42"/>
                    <a:pt x="0" y="28"/>
                    <a:pt x="0" y="28"/>
                  </a:cubicBezTo>
                  <a:cubicBezTo>
                    <a:pt x="0" y="27"/>
                    <a:pt x="1" y="1"/>
                    <a:pt x="1" y="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9" name="ï$lídê"/>
            <p:cNvSpPr/>
            <p:nvPr/>
          </p:nvSpPr>
          <p:spPr bwMode="auto">
            <a:xfrm>
              <a:off x="5819776" y="2719388"/>
              <a:ext cx="134938" cy="63500"/>
            </a:xfrm>
            <a:custGeom>
              <a:avLst/>
              <a:gdLst>
                <a:gd name="T0" fmla="*/ 1 w 47"/>
                <a:gd name="T1" fmla="*/ 1 h 22"/>
                <a:gd name="T2" fmla="*/ 46 w 47"/>
                <a:gd name="T3" fmla="*/ 0 h 22"/>
                <a:gd name="T4" fmla="*/ 47 w 47"/>
                <a:gd name="T5" fmla="*/ 17 h 22"/>
                <a:gd name="T6" fmla="*/ 33 w 47"/>
                <a:gd name="T7" fmla="*/ 20 h 22"/>
                <a:gd name="T8" fmla="*/ 0 w 47"/>
                <a:gd name="T9" fmla="*/ 18 h 22"/>
                <a:gd name="T10" fmla="*/ 1 w 47"/>
                <a:gd name="T11" fmla="*/ 1 h 22"/>
              </a:gdLst>
              <a:ahLst/>
              <a:cxnLst>
                <a:cxn ang="0">
                  <a:pos x="T0" y="T1"/>
                </a:cxn>
                <a:cxn ang="0">
                  <a:pos x="T2" y="T3"/>
                </a:cxn>
                <a:cxn ang="0">
                  <a:pos x="T4" y="T5"/>
                </a:cxn>
                <a:cxn ang="0">
                  <a:pos x="T6" y="T7"/>
                </a:cxn>
                <a:cxn ang="0">
                  <a:pos x="T8" y="T9"/>
                </a:cxn>
                <a:cxn ang="0">
                  <a:pos x="T10" y="T11"/>
                </a:cxn>
              </a:cxnLst>
              <a:rect l="0" t="0" r="r" b="b"/>
              <a:pathLst>
                <a:path w="47" h="22">
                  <a:moveTo>
                    <a:pt x="1" y="1"/>
                  </a:moveTo>
                  <a:cubicBezTo>
                    <a:pt x="46" y="0"/>
                    <a:pt x="46" y="0"/>
                    <a:pt x="46" y="0"/>
                  </a:cubicBezTo>
                  <a:cubicBezTo>
                    <a:pt x="46" y="0"/>
                    <a:pt x="46" y="9"/>
                    <a:pt x="47" y="17"/>
                  </a:cubicBezTo>
                  <a:cubicBezTo>
                    <a:pt x="47" y="18"/>
                    <a:pt x="34" y="20"/>
                    <a:pt x="33" y="20"/>
                  </a:cubicBezTo>
                  <a:cubicBezTo>
                    <a:pt x="22" y="22"/>
                    <a:pt x="11" y="21"/>
                    <a:pt x="0" y="18"/>
                  </a:cubicBezTo>
                  <a:cubicBezTo>
                    <a:pt x="0" y="10"/>
                    <a:pt x="1" y="1"/>
                    <a:pt x="1" y="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0" name="íṣ1iďé"/>
            <p:cNvSpPr/>
            <p:nvPr/>
          </p:nvSpPr>
          <p:spPr bwMode="auto">
            <a:xfrm>
              <a:off x="5568951" y="2116138"/>
              <a:ext cx="685800" cy="603250"/>
            </a:xfrm>
            <a:custGeom>
              <a:avLst/>
              <a:gdLst>
                <a:gd name="T0" fmla="*/ 0 w 238"/>
                <a:gd name="T1" fmla="*/ 108 h 210"/>
                <a:gd name="T2" fmla="*/ 110 w 238"/>
                <a:gd name="T3" fmla="*/ 209 h 210"/>
                <a:gd name="T4" fmla="*/ 218 w 238"/>
                <a:gd name="T5" fmla="*/ 106 h 210"/>
                <a:gd name="T6" fmla="*/ 108 w 238"/>
                <a:gd name="T7" fmla="*/ 5 h 210"/>
                <a:gd name="T8" fmla="*/ 0 w 238"/>
                <a:gd name="T9" fmla="*/ 108 h 210"/>
              </a:gdLst>
              <a:ahLst/>
              <a:cxnLst>
                <a:cxn ang="0">
                  <a:pos x="T0" y="T1"/>
                </a:cxn>
                <a:cxn ang="0">
                  <a:pos x="T2" y="T3"/>
                </a:cxn>
                <a:cxn ang="0">
                  <a:pos x="T4" y="T5"/>
                </a:cxn>
                <a:cxn ang="0">
                  <a:pos x="T6" y="T7"/>
                </a:cxn>
                <a:cxn ang="0">
                  <a:pos x="T8" y="T9"/>
                </a:cxn>
              </a:cxnLst>
              <a:rect l="0" t="0" r="r" b="b"/>
              <a:pathLst>
                <a:path w="238" h="210">
                  <a:moveTo>
                    <a:pt x="0" y="108"/>
                  </a:moveTo>
                  <a:cubicBezTo>
                    <a:pt x="1" y="165"/>
                    <a:pt x="50" y="210"/>
                    <a:pt x="110" y="209"/>
                  </a:cubicBezTo>
                  <a:cubicBezTo>
                    <a:pt x="171" y="208"/>
                    <a:pt x="208" y="161"/>
                    <a:pt x="218" y="106"/>
                  </a:cubicBezTo>
                  <a:cubicBezTo>
                    <a:pt x="238" y="0"/>
                    <a:pt x="168" y="5"/>
                    <a:pt x="108" y="5"/>
                  </a:cubicBezTo>
                  <a:cubicBezTo>
                    <a:pt x="48" y="6"/>
                    <a:pt x="0" y="52"/>
                    <a:pt x="0" y="108"/>
                  </a:cubicBezTo>
                  <a:close/>
                </a:path>
              </a:pathLst>
            </a:custGeom>
            <a:solidFill>
              <a:srgbClr val="3E15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1" name="íṩlïḑê"/>
            <p:cNvSpPr/>
            <p:nvPr/>
          </p:nvSpPr>
          <p:spPr bwMode="auto">
            <a:xfrm>
              <a:off x="5600701" y="2187576"/>
              <a:ext cx="555625" cy="600075"/>
            </a:xfrm>
            <a:custGeom>
              <a:avLst/>
              <a:gdLst>
                <a:gd name="T0" fmla="*/ 1 w 193"/>
                <a:gd name="T1" fmla="*/ 82 h 209"/>
                <a:gd name="T2" fmla="*/ 46 w 193"/>
                <a:gd name="T3" fmla="*/ 8 h 209"/>
                <a:gd name="T4" fmla="*/ 95 w 193"/>
                <a:gd name="T5" fmla="*/ 0 h 209"/>
                <a:gd name="T6" fmla="*/ 146 w 193"/>
                <a:gd name="T7" fmla="*/ 7 h 209"/>
                <a:gd name="T8" fmla="*/ 173 w 193"/>
                <a:gd name="T9" fmla="*/ 61 h 209"/>
                <a:gd name="T10" fmla="*/ 192 w 193"/>
                <a:gd name="T11" fmla="*/ 80 h 209"/>
                <a:gd name="T12" fmla="*/ 193 w 193"/>
                <a:gd name="T13" fmla="*/ 99 h 209"/>
                <a:gd name="T14" fmla="*/ 186 w 193"/>
                <a:gd name="T15" fmla="*/ 142 h 209"/>
                <a:gd name="T16" fmla="*/ 157 w 193"/>
                <a:gd name="T17" fmla="*/ 186 h 209"/>
                <a:gd name="T18" fmla="*/ 130 w 193"/>
                <a:gd name="T19" fmla="*/ 201 h 209"/>
                <a:gd name="T20" fmla="*/ 82 w 193"/>
                <a:gd name="T21" fmla="*/ 206 h 209"/>
                <a:gd name="T22" fmla="*/ 50 w 193"/>
                <a:gd name="T23" fmla="*/ 195 h 209"/>
                <a:gd name="T24" fmla="*/ 13 w 193"/>
                <a:gd name="T25" fmla="*/ 154 h 209"/>
                <a:gd name="T26" fmla="*/ 1 w 193"/>
                <a:gd name="T27" fmla="*/ 108 h 209"/>
                <a:gd name="T28" fmla="*/ 1 w 193"/>
                <a:gd name="T29" fmla="*/ 83 h 209"/>
                <a:gd name="T30" fmla="*/ 1 w 193"/>
                <a:gd name="T31" fmla="*/ 8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209">
                  <a:moveTo>
                    <a:pt x="1" y="82"/>
                  </a:moveTo>
                  <a:cubicBezTo>
                    <a:pt x="2" y="51"/>
                    <a:pt x="15" y="21"/>
                    <a:pt x="46" y="8"/>
                  </a:cubicBezTo>
                  <a:cubicBezTo>
                    <a:pt x="61" y="2"/>
                    <a:pt x="79" y="0"/>
                    <a:pt x="95" y="0"/>
                  </a:cubicBezTo>
                  <a:cubicBezTo>
                    <a:pt x="112" y="0"/>
                    <a:pt x="130" y="1"/>
                    <a:pt x="146" y="7"/>
                  </a:cubicBezTo>
                  <a:cubicBezTo>
                    <a:pt x="174" y="18"/>
                    <a:pt x="170" y="32"/>
                    <a:pt x="173" y="61"/>
                  </a:cubicBezTo>
                  <a:cubicBezTo>
                    <a:pt x="173" y="64"/>
                    <a:pt x="192" y="77"/>
                    <a:pt x="192" y="80"/>
                  </a:cubicBezTo>
                  <a:cubicBezTo>
                    <a:pt x="193" y="86"/>
                    <a:pt x="193" y="93"/>
                    <a:pt x="193" y="99"/>
                  </a:cubicBezTo>
                  <a:cubicBezTo>
                    <a:pt x="193" y="114"/>
                    <a:pt x="190" y="128"/>
                    <a:pt x="186" y="142"/>
                  </a:cubicBezTo>
                  <a:cubicBezTo>
                    <a:pt x="180" y="159"/>
                    <a:pt x="171" y="175"/>
                    <a:pt x="157" y="186"/>
                  </a:cubicBezTo>
                  <a:cubicBezTo>
                    <a:pt x="149" y="193"/>
                    <a:pt x="140" y="198"/>
                    <a:pt x="130" y="201"/>
                  </a:cubicBezTo>
                  <a:cubicBezTo>
                    <a:pt x="114" y="207"/>
                    <a:pt x="99" y="209"/>
                    <a:pt x="82" y="206"/>
                  </a:cubicBezTo>
                  <a:cubicBezTo>
                    <a:pt x="71" y="204"/>
                    <a:pt x="60" y="201"/>
                    <a:pt x="50" y="195"/>
                  </a:cubicBezTo>
                  <a:cubicBezTo>
                    <a:pt x="33" y="186"/>
                    <a:pt x="21" y="171"/>
                    <a:pt x="13" y="154"/>
                  </a:cubicBezTo>
                  <a:cubicBezTo>
                    <a:pt x="6" y="140"/>
                    <a:pt x="3" y="124"/>
                    <a:pt x="1" y="108"/>
                  </a:cubicBezTo>
                  <a:cubicBezTo>
                    <a:pt x="1" y="100"/>
                    <a:pt x="0" y="91"/>
                    <a:pt x="1" y="83"/>
                  </a:cubicBezTo>
                  <a:cubicBezTo>
                    <a:pt x="1" y="82"/>
                    <a:pt x="1" y="82"/>
                    <a:pt x="1" y="82"/>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2" name="íslïdê"/>
            <p:cNvSpPr/>
            <p:nvPr/>
          </p:nvSpPr>
          <p:spPr bwMode="auto">
            <a:xfrm>
              <a:off x="5857876" y="2454276"/>
              <a:ext cx="114300" cy="169863"/>
            </a:xfrm>
            <a:custGeom>
              <a:avLst/>
              <a:gdLst>
                <a:gd name="T0" fmla="*/ 20 w 40"/>
                <a:gd name="T1" fmla="*/ 2 h 59"/>
                <a:gd name="T2" fmla="*/ 22 w 40"/>
                <a:gd name="T3" fmla="*/ 21 h 59"/>
                <a:gd name="T4" fmla="*/ 9 w 40"/>
                <a:gd name="T5" fmla="*/ 39 h 59"/>
                <a:gd name="T6" fmla="*/ 11 w 40"/>
                <a:gd name="T7" fmla="*/ 0 h 59"/>
                <a:gd name="T8" fmla="*/ 20 w 40"/>
                <a:gd name="T9" fmla="*/ 2 h 59"/>
              </a:gdLst>
              <a:ahLst/>
              <a:cxnLst>
                <a:cxn ang="0">
                  <a:pos x="T0" y="T1"/>
                </a:cxn>
                <a:cxn ang="0">
                  <a:pos x="T2" y="T3"/>
                </a:cxn>
                <a:cxn ang="0">
                  <a:pos x="T4" y="T5"/>
                </a:cxn>
                <a:cxn ang="0">
                  <a:pos x="T6" y="T7"/>
                </a:cxn>
                <a:cxn ang="0">
                  <a:pos x="T8" y="T9"/>
                </a:cxn>
              </a:cxnLst>
              <a:rect l="0" t="0" r="r" b="b"/>
              <a:pathLst>
                <a:path w="40" h="59">
                  <a:moveTo>
                    <a:pt x="20" y="2"/>
                  </a:moveTo>
                  <a:cubicBezTo>
                    <a:pt x="20" y="2"/>
                    <a:pt x="13" y="20"/>
                    <a:pt x="22" y="21"/>
                  </a:cubicBezTo>
                  <a:cubicBezTo>
                    <a:pt x="40" y="22"/>
                    <a:pt x="31" y="59"/>
                    <a:pt x="9" y="39"/>
                  </a:cubicBezTo>
                  <a:cubicBezTo>
                    <a:pt x="0" y="31"/>
                    <a:pt x="11" y="0"/>
                    <a:pt x="11" y="0"/>
                  </a:cubicBezTo>
                  <a:lnTo>
                    <a:pt x="20" y="2"/>
                  </a:lnTo>
                  <a:close/>
                </a:path>
              </a:pathLst>
            </a:custGeom>
            <a:solidFill>
              <a:srgbClr val="F484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3" name="íṡļíďe"/>
            <p:cNvSpPr/>
            <p:nvPr/>
          </p:nvSpPr>
          <p:spPr bwMode="auto">
            <a:xfrm>
              <a:off x="5759451" y="2589213"/>
              <a:ext cx="195263" cy="133350"/>
            </a:xfrm>
            <a:custGeom>
              <a:avLst/>
              <a:gdLst>
                <a:gd name="T0" fmla="*/ 68 w 68"/>
                <a:gd name="T1" fmla="*/ 14 h 46"/>
                <a:gd name="T2" fmla="*/ 15 w 68"/>
                <a:gd name="T3" fmla="*/ 0 h 46"/>
                <a:gd name="T4" fmla="*/ 39 w 68"/>
                <a:gd name="T5" fmla="*/ 43 h 46"/>
                <a:gd name="T6" fmla="*/ 68 w 68"/>
                <a:gd name="T7" fmla="*/ 14 h 46"/>
              </a:gdLst>
              <a:ahLst/>
              <a:cxnLst>
                <a:cxn ang="0">
                  <a:pos x="T0" y="T1"/>
                </a:cxn>
                <a:cxn ang="0">
                  <a:pos x="T2" y="T3"/>
                </a:cxn>
                <a:cxn ang="0">
                  <a:pos x="T4" y="T5"/>
                </a:cxn>
                <a:cxn ang="0">
                  <a:pos x="T6" y="T7"/>
                </a:cxn>
              </a:cxnLst>
              <a:rect l="0" t="0" r="r" b="b"/>
              <a:pathLst>
                <a:path w="68" h="46">
                  <a:moveTo>
                    <a:pt x="68" y="14"/>
                  </a:moveTo>
                  <a:cubicBezTo>
                    <a:pt x="68" y="14"/>
                    <a:pt x="32" y="20"/>
                    <a:pt x="15" y="0"/>
                  </a:cubicBezTo>
                  <a:cubicBezTo>
                    <a:pt x="15" y="0"/>
                    <a:pt x="0" y="38"/>
                    <a:pt x="39" y="43"/>
                  </a:cubicBezTo>
                  <a:cubicBezTo>
                    <a:pt x="63" y="46"/>
                    <a:pt x="68" y="14"/>
                    <a:pt x="68" y="14"/>
                  </a:cubicBezTo>
                  <a:close/>
                </a:path>
              </a:pathLst>
            </a:custGeom>
            <a:solidFill>
              <a:srgbClr val="B431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4" name="ïṣḻîḋê"/>
            <p:cNvSpPr/>
            <p:nvPr/>
          </p:nvSpPr>
          <p:spPr bwMode="auto">
            <a:xfrm>
              <a:off x="5794376" y="2624138"/>
              <a:ext cx="123825" cy="92075"/>
            </a:xfrm>
            <a:custGeom>
              <a:avLst/>
              <a:gdLst>
                <a:gd name="T0" fmla="*/ 43 w 43"/>
                <a:gd name="T1" fmla="*/ 26 h 32"/>
                <a:gd name="T2" fmla="*/ 27 w 43"/>
                <a:gd name="T3" fmla="*/ 31 h 32"/>
                <a:gd name="T4" fmla="*/ 8 w 43"/>
                <a:gd name="T5" fmla="*/ 23 h 32"/>
                <a:gd name="T6" fmla="*/ 5 w 43"/>
                <a:gd name="T7" fmla="*/ 20 h 32"/>
                <a:gd name="T8" fmla="*/ 5 w 43"/>
                <a:gd name="T9" fmla="*/ 20 h 32"/>
                <a:gd name="T10" fmla="*/ 5 w 43"/>
                <a:gd name="T11" fmla="*/ 20 h 32"/>
                <a:gd name="T12" fmla="*/ 0 w 43"/>
                <a:gd name="T13" fmla="*/ 6 h 32"/>
                <a:gd name="T14" fmla="*/ 43 w 43"/>
                <a:gd name="T15" fmla="*/ 2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2">
                  <a:moveTo>
                    <a:pt x="43" y="26"/>
                  </a:moveTo>
                  <a:cubicBezTo>
                    <a:pt x="39" y="30"/>
                    <a:pt x="34" y="32"/>
                    <a:pt x="27" y="31"/>
                  </a:cubicBezTo>
                  <a:cubicBezTo>
                    <a:pt x="18" y="30"/>
                    <a:pt x="12" y="27"/>
                    <a:pt x="8" y="23"/>
                  </a:cubicBezTo>
                  <a:cubicBezTo>
                    <a:pt x="7" y="22"/>
                    <a:pt x="6" y="21"/>
                    <a:pt x="5" y="20"/>
                  </a:cubicBezTo>
                  <a:cubicBezTo>
                    <a:pt x="5" y="20"/>
                    <a:pt x="5" y="20"/>
                    <a:pt x="5" y="20"/>
                  </a:cubicBezTo>
                  <a:cubicBezTo>
                    <a:pt x="5" y="20"/>
                    <a:pt x="5" y="20"/>
                    <a:pt x="5" y="20"/>
                  </a:cubicBezTo>
                  <a:cubicBezTo>
                    <a:pt x="2" y="15"/>
                    <a:pt x="0" y="11"/>
                    <a:pt x="0" y="6"/>
                  </a:cubicBezTo>
                  <a:cubicBezTo>
                    <a:pt x="22" y="0"/>
                    <a:pt x="37" y="17"/>
                    <a:pt x="43" y="26"/>
                  </a:cubicBezTo>
                  <a:close/>
                </a:path>
              </a:pathLst>
            </a:custGeom>
            <a:solidFill>
              <a:srgbClr val="F057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5" name="íSľîḑe"/>
            <p:cNvSpPr/>
            <p:nvPr/>
          </p:nvSpPr>
          <p:spPr bwMode="auto">
            <a:xfrm>
              <a:off x="5816601" y="2603501"/>
              <a:ext cx="138113" cy="52388"/>
            </a:xfrm>
            <a:custGeom>
              <a:avLst/>
              <a:gdLst>
                <a:gd name="T0" fmla="*/ 48 w 48"/>
                <a:gd name="T1" fmla="*/ 9 h 18"/>
                <a:gd name="T2" fmla="*/ 48 w 48"/>
                <a:gd name="T3" fmla="*/ 9 h 18"/>
                <a:gd name="T4" fmla="*/ 47 w 48"/>
                <a:gd name="T5" fmla="*/ 10 h 18"/>
                <a:gd name="T6" fmla="*/ 29 w 48"/>
                <a:gd name="T7" fmla="*/ 18 h 18"/>
                <a:gd name="T8" fmla="*/ 13 w 48"/>
                <a:gd name="T9" fmla="*/ 14 h 18"/>
                <a:gd name="T10" fmla="*/ 4 w 48"/>
                <a:gd name="T11" fmla="*/ 9 h 18"/>
                <a:gd name="T12" fmla="*/ 0 w 48"/>
                <a:gd name="T13" fmla="*/ 0 h 18"/>
                <a:gd name="T14" fmla="*/ 48 w 48"/>
                <a:gd name="T15" fmla="*/ 9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8">
                  <a:moveTo>
                    <a:pt x="48" y="9"/>
                  </a:moveTo>
                  <a:cubicBezTo>
                    <a:pt x="48" y="9"/>
                    <a:pt x="48" y="9"/>
                    <a:pt x="48" y="9"/>
                  </a:cubicBezTo>
                  <a:cubicBezTo>
                    <a:pt x="48" y="9"/>
                    <a:pt x="47" y="10"/>
                    <a:pt x="47" y="10"/>
                  </a:cubicBezTo>
                  <a:cubicBezTo>
                    <a:pt x="44" y="11"/>
                    <a:pt x="37" y="18"/>
                    <a:pt x="29" y="18"/>
                  </a:cubicBezTo>
                  <a:cubicBezTo>
                    <a:pt x="23" y="18"/>
                    <a:pt x="18" y="16"/>
                    <a:pt x="13" y="14"/>
                  </a:cubicBezTo>
                  <a:cubicBezTo>
                    <a:pt x="10" y="13"/>
                    <a:pt x="7" y="11"/>
                    <a:pt x="4" y="9"/>
                  </a:cubicBezTo>
                  <a:cubicBezTo>
                    <a:pt x="2" y="7"/>
                    <a:pt x="0" y="3"/>
                    <a:pt x="0" y="0"/>
                  </a:cubicBezTo>
                  <a:cubicBezTo>
                    <a:pt x="18" y="14"/>
                    <a:pt x="48" y="9"/>
                    <a:pt x="48"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6" name="îśļiḋe"/>
            <p:cNvSpPr/>
            <p:nvPr/>
          </p:nvSpPr>
          <p:spPr bwMode="auto">
            <a:xfrm>
              <a:off x="5776913" y="2584451"/>
              <a:ext cx="184150" cy="134938"/>
            </a:xfrm>
            <a:custGeom>
              <a:avLst/>
              <a:gdLst>
                <a:gd name="T0" fmla="*/ 33 w 64"/>
                <a:gd name="T1" fmla="*/ 47 h 47"/>
                <a:gd name="T2" fmla="*/ 8 w 64"/>
                <a:gd name="T3" fmla="*/ 33 h 47"/>
                <a:gd name="T4" fmla="*/ 7 w 64"/>
                <a:gd name="T5" fmla="*/ 1 h 47"/>
                <a:gd name="T6" fmla="*/ 8 w 64"/>
                <a:gd name="T7" fmla="*/ 0 h 47"/>
                <a:gd name="T8" fmla="*/ 10 w 64"/>
                <a:gd name="T9" fmla="*/ 0 h 47"/>
                <a:gd name="T10" fmla="*/ 61 w 64"/>
                <a:gd name="T11" fmla="*/ 14 h 47"/>
                <a:gd name="T12" fmla="*/ 63 w 64"/>
                <a:gd name="T13" fmla="*/ 15 h 47"/>
                <a:gd name="T14" fmla="*/ 63 w 64"/>
                <a:gd name="T15" fmla="*/ 16 h 47"/>
                <a:gd name="T16" fmla="*/ 36 w 64"/>
                <a:gd name="T17" fmla="*/ 47 h 47"/>
                <a:gd name="T18" fmla="*/ 33 w 64"/>
                <a:gd name="T19" fmla="*/ 47 h 47"/>
                <a:gd name="T20" fmla="*/ 9 w 64"/>
                <a:gd name="T21" fmla="*/ 5 h 47"/>
                <a:gd name="T22" fmla="*/ 12 w 64"/>
                <a:gd name="T23" fmla="*/ 31 h 47"/>
                <a:gd name="T24" fmla="*/ 33 w 64"/>
                <a:gd name="T25" fmla="*/ 43 h 47"/>
                <a:gd name="T26" fmla="*/ 59 w 64"/>
                <a:gd name="T27" fmla="*/ 18 h 47"/>
                <a:gd name="T28" fmla="*/ 9 w 64"/>
                <a:gd name="T29"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47">
                  <a:moveTo>
                    <a:pt x="33" y="47"/>
                  </a:moveTo>
                  <a:cubicBezTo>
                    <a:pt x="21" y="45"/>
                    <a:pt x="13" y="41"/>
                    <a:pt x="8" y="33"/>
                  </a:cubicBezTo>
                  <a:cubicBezTo>
                    <a:pt x="0" y="20"/>
                    <a:pt x="6" y="2"/>
                    <a:pt x="7" y="1"/>
                  </a:cubicBezTo>
                  <a:cubicBezTo>
                    <a:pt x="7" y="0"/>
                    <a:pt x="8" y="0"/>
                    <a:pt x="8" y="0"/>
                  </a:cubicBezTo>
                  <a:cubicBezTo>
                    <a:pt x="9" y="0"/>
                    <a:pt x="10" y="0"/>
                    <a:pt x="10" y="0"/>
                  </a:cubicBezTo>
                  <a:cubicBezTo>
                    <a:pt x="26" y="20"/>
                    <a:pt x="61" y="14"/>
                    <a:pt x="61" y="14"/>
                  </a:cubicBezTo>
                  <a:cubicBezTo>
                    <a:pt x="62" y="14"/>
                    <a:pt x="62" y="14"/>
                    <a:pt x="63" y="15"/>
                  </a:cubicBezTo>
                  <a:cubicBezTo>
                    <a:pt x="63" y="15"/>
                    <a:pt x="64" y="16"/>
                    <a:pt x="63" y="16"/>
                  </a:cubicBezTo>
                  <a:cubicBezTo>
                    <a:pt x="63" y="17"/>
                    <a:pt x="59" y="47"/>
                    <a:pt x="36" y="47"/>
                  </a:cubicBezTo>
                  <a:cubicBezTo>
                    <a:pt x="35" y="47"/>
                    <a:pt x="34" y="47"/>
                    <a:pt x="33" y="47"/>
                  </a:cubicBezTo>
                  <a:close/>
                  <a:moveTo>
                    <a:pt x="9" y="5"/>
                  </a:moveTo>
                  <a:cubicBezTo>
                    <a:pt x="8" y="11"/>
                    <a:pt x="6" y="23"/>
                    <a:pt x="12" y="31"/>
                  </a:cubicBezTo>
                  <a:cubicBezTo>
                    <a:pt x="16" y="38"/>
                    <a:pt x="23" y="42"/>
                    <a:pt x="33" y="43"/>
                  </a:cubicBezTo>
                  <a:cubicBezTo>
                    <a:pt x="52" y="45"/>
                    <a:pt x="58" y="26"/>
                    <a:pt x="59" y="18"/>
                  </a:cubicBezTo>
                  <a:cubicBezTo>
                    <a:pt x="51" y="19"/>
                    <a:pt x="25" y="21"/>
                    <a:pt x="9" y="5"/>
                  </a:cubicBezTo>
                  <a:close/>
                </a:path>
              </a:pathLst>
            </a:custGeom>
            <a:solidFill>
              <a:srgbClr val="F05B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7" name="ïṧlïḋè"/>
            <p:cNvSpPr/>
            <p:nvPr/>
          </p:nvSpPr>
          <p:spPr bwMode="auto">
            <a:xfrm>
              <a:off x="5961063" y="2386013"/>
              <a:ext cx="117475" cy="34925"/>
            </a:xfrm>
            <a:custGeom>
              <a:avLst/>
              <a:gdLst>
                <a:gd name="T0" fmla="*/ 41 w 41"/>
                <a:gd name="T1" fmla="*/ 12 h 12"/>
                <a:gd name="T2" fmla="*/ 40 w 41"/>
                <a:gd name="T3" fmla="*/ 10 h 12"/>
                <a:gd name="T4" fmla="*/ 38 w 41"/>
                <a:gd name="T5" fmla="*/ 9 h 12"/>
                <a:gd name="T6" fmla="*/ 36 w 41"/>
                <a:gd name="T7" fmla="*/ 7 h 12"/>
                <a:gd name="T8" fmla="*/ 33 w 41"/>
                <a:gd name="T9" fmla="*/ 5 h 12"/>
                <a:gd name="T10" fmla="*/ 30 w 41"/>
                <a:gd name="T11" fmla="*/ 3 h 12"/>
                <a:gd name="T12" fmla="*/ 26 w 41"/>
                <a:gd name="T13" fmla="*/ 2 h 12"/>
                <a:gd name="T14" fmla="*/ 22 w 41"/>
                <a:gd name="T15" fmla="*/ 1 h 12"/>
                <a:gd name="T16" fmla="*/ 18 w 41"/>
                <a:gd name="T17" fmla="*/ 0 h 12"/>
                <a:gd name="T18" fmla="*/ 14 w 41"/>
                <a:gd name="T19" fmla="*/ 0 h 12"/>
                <a:gd name="T20" fmla="*/ 10 w 41"/>
                <a:gd name="T21" fmla="*/ 0 h 12"/>
                <a:gd name="T22" fmla="*/ 6 w 41"/>
                <a:gd name="T23" fmla="*/ 1 h 12"/>
                <a:gd name="T24" fmla="*/ 4 w 41"/>
                <a:gd name="T25" fmla="*/ 2 h 12"/>
                <a:gd name="T26" fmla="*/ 2 w 41"/>
                <a:gd name="T27" fmla="*/ 2 h 12"/>
                <a:gd name="T28" fmla="*/ 0 w 41"/>
                <a:gd name="T29" fmla="*/ 3 h 12"/>
                <a:gd name="T30" fmla="*/ 2 w 41"/>
                <a:gd name="T31" fmla="*/ 3 h 12"/>
                <a:gd name="T32" fmla="*/ 4 w 41"/>
                <a:gd name="T33" fmla="*/ 3 h 12"/>
                <a:gd name="T34" fmla="*/ 7 w 41"/>
                <a:gd name="T35" fmla="*/ 4 h 12"/>
                <a:gd name="T36" fmla="*/ 10 w 41"/>
                <a:gd name="T37" fmla="*/ 4 h 12"/>
                <a:gd name="T38" fmla="*/ 13 w 41"/>
                <a:gd name="T39" fmla="*/ 4 h 12"/>
                <a:gd name="T40" fmla="*/ 17 w 41"/>
                <a:gd name="T41" fmla="*/ 5 h 12"/>
                <a:gd name="T42" fmla="*/ 21 w 41"/>
                <a:gd name="T43" fmla="*/ 5 h 12"/>
                <a:gd name="T44" fmla="*/ 23 w 41"/>
                <a:gd name="T45" fmla="*/ 6 h 12"/>
                <a:gd name="T46" fmla="*/ 25 w 41"/>
                <a:gd name="T47" fmla="*/ 6 h 12"/>
                <a:gd name="T48" fmla="*/ 27 w 41"/>
                <a:gd name="T49" fmla="*/ 7 h 12"/>
                <a:gd name="T50" fmla="*/ 28 w 41"/>
                <a:gd name="T51" fmla="*/ 7 h 12"/>
                <a:gd name="T52" fmla="*/ 32 w 41"/>
                <a:gd name="T53" fmla="*/ 8 h 12"/>
                <a:gd name="T54" fmla="*/ 33 w 41"/>
                <a:gd name="T55" fmla="*/ 9 h 12"/>
                <a:gd name="T56" fmla="*/ 35 w 41"/>
                <a:gd name="T57" fmla="*/ 9 h 12"/>
                <a:gd name="T58" fmla="*/ 37 w 41"/>
                <a:gd name="T59" fmla="*/ 10 h 12"/>
                <a:gd name="T60" fmla="*/ 39 w 41"/>
                <a:gd name="T61" fmla="*/ 11 h 12"/>
                <a:gd name="T62" fmla="*/ 40 w 41"/>
                <a:gd name="T63" fmla="*/ 12 h 12"/>
                <a:gd name="T64" fmla="*/ 41 w 41"/>
                <a:gd name="T6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12">
                  <a:moveTo>
                    <a:pt x="41" y="12"/>
                  </a:moveTo>
                  <a:cubicBezTo>
                    <a:pt x="41" y="12"/>
                    <a:pt x="41" y="11"/>
                    <a:pt x="40" y="10"/>
                  </a:cubicBezTo>
                  <a:cubicBezTo>
                    <a:pt x="39" y="10"/>
                    <a:pt x="39" y="9"/>
                    <a:pt x="38" y="9"/>
                  </a:cubicBezTo>
                  <a:cubicBezTo>
                    <a:pt x="38" y="8"/>
                    <a:pt x="37" y="7"/>
                    <a:pt x="36" y="7"/>
                  </a:cubicBezTo>
                  <a:cubicBezTo>
                    <a:pt x="35" y="6"/>
                    <a:pt x="34" y="6"/>
                    <a:pt x="33" y="5"/>
                  </a:cubicBezTo>
                  <a:cubicBezTo>
                    <a:pt x="32" y="4"/>
                    <a:pt x="31" y="4"/>
                    <a:pt x="30" y="3"/>
                  </a:cubicBezTo>
                  <a:cubicBezTo>
                    <a:pt x="29" y="3"/>
                    <a:pt x="27" y="2"/>
                    <a:pt x="26" y="2"/>
                  </a:cubicBezTo>
                  <a:cubicBezTo>
                    <a:pt x="25" y="1"/>
                    <a:pt x="23" y="1"/>
                    <a:pt x="22" y="1"/>
                  </a:cubicBezTo>
                  <a:cubicBezTo>
                    <a:pt x="21" y="0"/>
                    <a:pt x="19" y="0"/>
                    <a:pt x="18" y="0"/>
                  </a:cubicBezTo>
                  <a:cubicBezTo>
                    <a:pt x="16" y="0"/>
                    <a:pt x="15" y="0"/>
                    <a:pt x="14" y="0"/>
                  </a:cubicBezTo>
                  <a:cubicBezTo>
                    <a:pt x="12" y="0"/>
                    <a:pt x="11" y="0"/>
                    <a:pt x="10" y="0"/>
                  </a:cubicBezTo>
                  <a:cubicBezTo>
                    <a:pt x="9" y="0"/>
                    <a:pt x="8" y="1"/>
                    <a:pt x="6" y="1"/>
                  </a:cubicBezTo>
                  <a:cubicBezTo>
                    <a:pt x="5" y="1"/>
                    <a:pt x="5" y="1"/>
                    <a:pt x="4" y="2"/>
                  </a:cubicBezTo>
                  <a:cubicBezTo>
                    <a:pt x="3" y="2"/>
                    <a:pt x="2" y="2"/>
                    <a:pt x="2" y="2"/>
                  </a:cubicBezTo>
                  <a:cubicBezTo>
                    <a:pt x="0" y="3"/>
                    <a:pt x="0" y="3"/>
                    <a:pt x="0" y="3"/>
                  </a:cubicBezTo>
                  <a:cubicBezTo>
                    <a:pt x="0" y="3"/>
                    <a:pt x="1" y="3"/>
                    <a:pt x="2" y="3"/>
                  </a:cubicBezTo>
                  <a:cubicBezTo>
                    <a:pt x="2" y="3"/>
                    <a:pt x="3" y="3"/>
                    <a:pt x="4" y="3"/>
                  </a:cubicBezTo>
                  <a:cubicBezTo>
                    <a:pt x="5" y="3"/>
                    <a:pt x="6" y="3"/>
                    <a:pt x="7" y="4"/>
                  </a:cubicBezTo>
                  <a:cubicBezTo>
                    <a:pt x="8" y="4"/>
                    <a:pt x="9" y="4"/>
                    <a:pt x="10" y="4"/>
                  </a:cubicBezTo>
                  <a:cubicBezTo>
                    <a:pt x="11" y="4"/>
                    <a:pt x="12" y="4"/>
                    <a:pt x="13" y="4"/>
                  </a:cubicBezTo>
                  <a:cubicBezTo>
                    <a:pt x="15" y="4"/>
                    <a:pt x="16" y="4"/>
                    <a:pt x="17" y="5"/>
                  </a:cubicBezTo>
                  <a:cubicBezTo>
                    <a:pt x="18" y="5"/>
                    <a:pt x="20" y="5"/>
                    <a:pt x="21" y="5"/>
                  </a:cubicBezTo>
                  <a:cubicBezTo>
                    <a:pt x="22" y="5"/>
                    <a:pt x="22" y="6"/>
                    <a:pt x="23" y="6"/>
                  </a:cubicBezTo>
                  <a:cubicBezTo>
                    <a:pt x="24" y="6"/>
                    <a:pt x="24" y="6"/>
                    <a:pt x="25" y="6"/>
                  </a:cubicBezTo>
                  <a:cubicBezTo>
                    <a:pt x="25" y="6"/>
                    <a:pt x="26" y="6"/>
                    <a:pt x="27" y="7"/>
                  </a:cubicBezTo>
                  <a:cubicBezTo>
                    <a:pt x="27" y="7"/>
                    <a:pt x="28" y="7"/>
                    <a:pt x="28" y="7"/>
                  </a:cubicBezTo>
                  <a:cubicBezTo>
                    <a:pt x="30" y="7"/>
                    <a:pt x="31" y="8"/>
                    <a:pt x="32" y="8"/>
                  </a:cubicBezTo>
                  <a:cubicBezTo>
                    <a:pt x="32" y="8"/>
                    <a:pt x="33" y="9"/>
                    <a:pt x="33" y="9"/>
                  </a:cubicBezTo>
                  <a:cubicBezTo>
                    <a:pt x="34" y="9"/>
                    <a:pt x="34" y="9"/>
                    <a:pt x="35" y="9"/>
                  </a:cubicBezTo>
                  <a:cubicBezTo>
                    <a:pt x="36" y="10"/>
                    <a:pt x="36" y="10"/>
                    <a:pt x="37" y="10"/>
                  </a:cubicBezTo>
                  <a:cubicBezTo>
                    <a:pt x="38" y="11"/>
                    <a:pt x="39" y="11"/>
                    <a:pt x="39" y="11"/>
                  </a:cubicBezTo>
                  <a:cubicBezTo>
                    <a:pt x="40" y="11"/>
                    <a:pt x="40" y="12"/>
                    <a:pt x="40" y="12"/>
                  </a:cubicBezTo>
                  <a:cubicBezTo>
                    <a:pt x="41" y="12"/>
                    <a:pt x="41" y="12"/>
                    <a:pt x="41" y="1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8" name="í$1íďê"/>
            <p:cNvSpPr/>
            <p:nvPr/>
          </p:nvSpPr>
          <p:spPr bwMode="auto">
            <a:xfrm>
              <a:off x="5727701" y="2359026"/>
              <a:ext cx="117475" cy="30163"/>
            </a:xfrm>
            <a:custGeom>
              <a:avLst/>
              <a:gdLst>
                <a:gd name="T0" fmla="*/ 0 w 41"/>
                <a:gd name="T1" fmla="*/ 5 h 10"/>
                <a:gd name="T2" fmla="*/ 1 w 41"/>
                <a:gd name="T3" fmla="*/ 4 h 10"/>
                <a:gd name="T4" fmla="*/ 3 w 41"/>
                <a:gd name="T5" fmla="*/ 3 h 10"/>
                <a:gd name="T6" fmla="*/ 6 w 41"/>
                <a:gd name="T7" fmla="*/ 2 h 10"/>
                <a:gd name="T8" fmla="*/ 9 w 41"/>
                <a:gd name="T9" fmla="*/ 1 h 10"/>
                <a:gd name="T10" fmla="*/ 13 w 41"/>
                <a:gd name="T11" fmla="*/ 0 h 10"/>
                <a:gd name="T12" fmla="*/ 17 w 41"/>
                <a:gd name="T13" fmla="*/ 0 h 10"/>
                <a:gd name="T14" fmla="*/ 21 w 41"/>
                <a:gd name="T15" fmla="*/ 1 h 10"/>
                <a:gd name="T16" fmla="*/ 25 w 41"/>
                <a:gd name="T17" fmla="*/ 1 h 10"/>
                <a:gd name="T18" fmla="*/ 29 w 41"/>
                <a:gd name="T19" fmla="*/ 3 h 10"/>
                <a:gd name="T20" fmla="*/ 33 w 41"/>
                <a:gd name="T21" fmla="*/ 4 h 10"/>
                <a:gd name="T22" fmla="*/ 36 w 41"/>
                <a:gd name="T23" fmla="*/ 6 h 10"/>
                <a:gd name="T24" fmla="*/ 38 w 41"/>
                <a:gd name="T25" fmla="*/ 8 h 10"/>
                <a:gd name="T26" fmla="*/ 40 w 41"/>
                <a:gd name="T27" fmla="*/ 9 h 10"/>
                <a:gd name="T28" fmla="*/ 41 w 41"/>
                <a:gd name="T29" fmla="*/ 10 h 10"/>
                <a:gd name="T30" fmla="*/ 39 w 41"/>
                <a:gd name="T31" fmla="*/ 10 h 10"/>
                <a:gd name="T32" fmla="*/ 37 w 41"/>
                <a:gd name="T33" fmla="*/ 9 h 10"/>
                <a:gd name="T34" fmla="*/ 35 w 41"/>
                <a:gd name="T35" fmla="*/ 8 h 10"/>
                <a:gd name="T36" fmla="*/ 32 w 41"/>
                <a:gd name="T37" fmla="*/ 8 h 10"/>
                <a:gd name="T38" fmla="*/ 28 w 41"/>
                <a:gd name="T39" fmla="*/ 7 h 10"/>
                <a:gd name="T40" fmla="*/ 24 w 41"/>
                <a:gd name="T41" fmla="*/ 6 h 10"/>
                <a:gd name="T42" fmla="*/ 21 w 41"/>
                <a:gd name="T43" fmla="*/ 5 h 10"/>
                <a:gd name="T44" fmla="*/ 19 w 41"/>
                <a:gd name="T45" fmla="*/ 5 h 10"/>
                <a:gd name="T46" fmla="*/ 17 w 41"/>
                <a:gd name="T47" fmla="*/ 5 h 10"/>
                <a:gd name="T48" fmla="*/ 15 w 41"/>
                <a:gd name="T49" fmla="*/ 5 h 10"/>
                <a:gd name="T50" fmla="*/ 13 w 41"/>
                <a:gd name="T51" fmla="*/ 5 h 10"/>
                <a:gd name="T52" fmla="*/ 10 w 41"/>
                <a:gd name="T53" fmla="*/ 5 h 10"/>
                <a:gd name="T54" fmla="*/ 8 w 41"/>
                <a:gd name="T55" fmla="*/ 5 h 10"/>
                <a:gd name="T56" fmla="*/ 6 w 41"/>
                <a:gd name="T57" fmla="*/ 5 h 10"/>
                <a:gd name="T58" fmla="*/ 4 w 41"/>
                <a:gd name="T59" fmla="*/ 5 h 10"/>
                <a:gd name="T60" fmla="*/ 2 w 41"/>
                <a:gd name="T61" fmla="*/ 5 h 10"/>
                <a:gd name="T62" fmla="*/ 0 w 41"/>
                <a:gd name="T63" fmla="*/ 5 h 10"/>
                <a:gd name="T64" fmla="*/ 0 w 41"/>
                <a:gd name="T6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10">
                  <a:moveTo>
                    <a:pt x="0" y="5"/>
                  </a:moveTo>
                  <a:cubicBezTo>
                    <a:pt x="0" y="5"/>
                    <a:pt x="0" y="5"/>
                    <a:pt x="1" y="4"/>
                  </a:cubicBezTo>
                  <a:cubicBezTo>
                    <a:pt x="2" y="4"/>
                    <a:pt x="2" y="3"/>
                    <a:pt x="3" y="3"/>
                  </a:cubicBezTo>
                  <a:cubicBezTo>
                    <a:pt x="4" y="3"/>
                    <a:pt x="5" y="2"/>
                    <a:pt x="6" y="2"/>
                  </a:cubicBezTo>
                  <a:cubicBezTo>
                    <a:pt x="7" y="1"/>
                    <a:pt x="8" y="1"/>
                    <a:pt x="9" y="1"/>
                  </a:cubicBezTo>
                  <a:cubicBezTo>
                    <a:pt x="10" y="1"/>
                    <a:pt x="12" y="0"/>
                    <a:pt x="13" y="0"/>
                  </a:cubicBezTo>
                  <a:cubicBezTo>
                    <a:pt x="14" y="0"/>
                    <a:pt x="16" y="0"/>
                    <a:pt x="17" y="0"/>
                  </a:cubicBezTo>
                  <a:cubicBezTo>
                    <a:pt x="18" y="0"/>
                    <a:pt x="20" y="0"/>
                    <a:pt x="21" y="1"/>
                  </a:cubicBezTo>
                  <a:cubicBezTo>
                    <a:pt x="23" y="1"/>
                    <a:pt x="24" y="1"/>
                    <a:pt x="25" y="1"/>
                  </a:cubicBezTo>
                  <a:cubicBezTo>
                    <a:pt x="27" y="2"/>
                    <a:pt x="28" y="2"/>
                    <a:pt x="29" y="3"/>
                  </a:cubicBezTo>
                  <a:cubicBezTo>
                    <a:pt x="31" y="3"/>
                    <a:pt x="32" y="4"/>
                    <a:pt x="33" y="4"/>
                  </a:cubicBezTo>
                  <a:cubicBezTo>
                    <a:pt x="34" y="5"/>
                    <a:pt x="35" y="5"/>
                    <a:pt x="36" y="6"/>
                  </a:cubicBezTo>
                  <a:cubicBezTo>
                    <a:pt x="37" y="7"/>
                    <a:pt x="38" y="7"/>
                    <a:pt x="38" y="8"/>
                  </a:cubicBezTo>
                  <a:cubicBezTo>
                    <a:pt x="39" y="8"/>
                    <a:pt x="39" y="9"/>
                    <a:pt x="40" y="9"/>
                  </a:cubicBezTo>
                  <a:cubicBezTo>
                    <a:pt x="41" y="10"/>
                    <a:pt x="41" y="10"/>
                    <a:pt x="41" y="10"/>
                  </a:cubicBezTo>
                  <a:cubicBezTo>
                    <a:pt x="41" y="10"/>
                    <a:pt x="41" y="10"/>
                    <a:pt x="39" y="10"/>
                  </a:cubicBezTo>
                  <a:cubicBezTo>
                    <a:pt x="39" y="10"/>
                    <a:pt x="38" y="9"/>
                    <a:pt x="37" y="9"/>
                  </a:cubicBezTo>
                  <a:cubicBezTo>
                    <a:pt x="37" y="9"/>
                    <a:pt x="36" y="9"/>
                    <a:pt x="35" y="8"/>
                  </a:cubicBezTo>
                  <a:cubicBezTo>
                    <a:pt x="34" y="8"/>
                    <a:pt x="33" y="8"/>
                    <a:pt x="32" y="8"/>
                  </a:cubicBezTo>
                  <a:cubicBezTo>
                    <a:pt x="30" y="7"/>
                    <a:pt x="29" y="7"/>
                    <a:pt x="28" y="7"/>
                  </a:cubicBezTo>
                  <a:cubicBezTo>
                    <a:pt x="27" y="7"/>
                    <a:pt x="26" y="6"/>
                    <a:pt x="24" y="6"/>
                  </a:cubicBezTo>
                  <a:cubicBezTo>
                    <a:pt x="23" y="6"/>
                    <a:pt x="22" y="6"/>
                    <a:pt x="21" y="5"/>
                  </a:cubicBezTo>
                  <a:cubicBezTo>
                    <a:pt x="20" y="5"/>
                    <a:pt x="19" y="5"/>
                    <a:pt x="19" y="5"/>
                  </a:cubicBezTo>
                  <a:cubicBezTo>
                    <a:pt x="18" y="5"/>
                    <a:pt x="17" y="5"/>
                    <a:pt x="17" y="5"/>
                  </a:cubicBezTo>
                  <a:cubicBezTo>
                    <a:pt x="16" y="5"/>
                    <a:pt x="16" y="5"/>
                    <a:pt x="15" y="5"/>
                  </a:cubicBezTo>
                  <a:cubicBezTo>
                    <a:pt x="14" y="5"/>
                    <a:pt x="14" y="5"/>
                    <a:pt x="13" y="5"/>
                  </a:cubicBezTo>
                  <a:cubicBezTo>
                    <a:pt x="12" y="5"/>
                    <a:pt x="11" y="5"/>
                    <a:pt x="10" y="5"/>
                  </a:cubicBezTo>
                  <a:cubicBezTo>
                    <a:pt x="9" y="4"/>
                    <a:pt x="8" y="5"/>
                    <a:pt x="8" y="5"/>
                  </a:cubicBezTo>
                  <a:cubicBezTo>
                    <a:pt x="7" y="5"/>
                    <a:pt x="7" y="5"/>
                    <a:pt x="6" y="5"/>
                  </a:cubicBezTo>
                  <a:cubicBezTo>
                    <a:pt x="5" y="5"/>
                    <a:pt x="4" y="5"/>
                    <a:pt x="4" y="5"/>
                  </a:cubicBezTo>
                  <a:cubicBezTo>
                    <a:pt x="3" y="5"/>
                    <a:pt x="2" y="5"/>
                    <a:pt x="2" y="5"/>
                  </a:cubicBezTo>
                  <a:cubicBezTo>
                    <a:pt x="1" y="5"/>
                    <a:pt x="0" y="5"/>
                    <a:pt x="0" y="5"/>
                  </a:cubicBezTo>
                  <a:cubicBezTo>
                    <a:pt x="0" y="5"/>
                    <a:pt x="0" y="5"/>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9" name="išḷiḋè"/>
            <p:cNvSpPr/>
            <p:nvPr/>
          </p:nvSpPr>
          <p:spPr bwMode="auto">
            <a:xfrm>
              <a:off x="5595938" y="2344738"/>
              <a:ext cx="3175" cy="80963"/>
            </a:xfrm>
            <a:custGeom>
              <a:avLst/>
              <a:gdLst>
                <a:gd name="T0" fmla="*/ 1 w 1"/>
                <a:gd name="T1" fmla="*/ 28 h 28"/>
                <a:gd name="T2" fmla="*/ 0 w 1"/>
                <a:gd name="T3" fmla="*/ 0 h 28"/>
                <a:gd name="T4" fmla="*/ 1 w 1"/>
                <a:gd name="T5" fmla="*/ 28 h 28"/>
              </a:gdLst>
              <a:ahLst/>
              <a:cxnLst>
                <a:cxn ang="0">
                  <a:pos x="T0" y="T1"/>
                </a:cxn>
                <a:cxn ang="0">
                  <a:pos x="T2" y="T3"/>
                </a:cxn>
                <a:cxn ang="0">
                  <a:pos x="T4" y="T5"/>
                </a:cxn>
              </a:cxnLst>
              <a:rect l="0" t="0" r="r" b="b"/>
              <a:pathLst>
                <a:path w="1" h="28">
                  <a:moveTo>
                    <a:pt x="1" y="28"/>
                  </a:moveTo>
                  <a:cubicBezTo>
                    <a:pt x="1" y="28"/>
                    <a:pt x="0" y="16"/>
                    <a:pt x="0" y="0"/>
                  </a:cubicBezTo>
                  <a:cubicBezTo>
                    <a:pt x="0" y="16"/>
                    <a:pt x="1" y="28"/>
                    <a:pt x="1" y="28"/>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0" name="îṧ1íḑè"/>
            <p:cNvSpPr/>
            <p:nvPr/>
          </p:nvSpPr>
          <p:spPr bwMode="auto">
            <a:xfrm>
              <a:off x="5489576" y="2006601"/>
              <a:ext cx="785813" cy="542925"/>
            </a:xfrm>
            <a:custGeom>
              <a:avLst/>
              <a:gdLst>
                <a:gd name="T0" fmla="*/ 41 w 273"/>
                <a:gd name="T1" fmla="*/ 189 h 189"/>
                <a:gd name="T2" fmla="*/ 29 w 273"/>
                <a:gd name="T3" fmla="*/ 138 h 189"/>
                <a:gd name="T4" fmla="*/ 53 w 273"/>
                <a:gd name="T5" fmla="*/ 62 h 189"/>
                <a:gd name="T6" fmla="*/ 171 w 273"/>
                <a:gd name="T7" fmla="*/ 11 h 189"/>
                <a:gd name="T8" fmla="*/ 217 w 273"/>
                <a:gd name="T9" fmla="*/ 107 h 189"/>
                <a:gd name="T10" fmla="*/ 155 w 273"/>
                <a:gd name="T11" fmla="*/ 93 h 189"/>
                <a:gd name="T12" fmla="*/ 173 w 273"/>
                <a:gd name="T13" fmla="*/ 103 h 189"/>
                <a:gd name="T14" fmla="*/ 132 w 273"/>
                <a:gd name="T15" fmla="*/ 121 h 189"/>
                <a:gd name="T16" fmla="*/ 67 w 273"/>
                <a:gd name="T17" fmla="*/ 108 h 189"/>
                <a:gd name="T18" fmla="*/ 63 w 273"/>
                <a:gd name="T19" fmla="*/ 139 h 189"/>
                <a:gd name="T20" fmla="*/ 44 w 273"/>
                <a:gd name="T21" fmla="*/ 173 h 189"/>
                <a:gd name="T22" fmla="*/ 40 w 273"/>
                <a:gd name="T23" fmla="*/ 17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3" h="189">
                  <a:moveTo>
                    <a:pt x="41" y="189"/>
                  </a:moveTo>
                  <a:cubicBezTo>
                    <a:pt x="41" y="189"/>
                    <a:pt x="38" y="168"/>
                    <a:pt x="29" y="138"/>
                  </a:cubicBezTo>
                  <a:cubicBezTo>
                    <a:pt x="0" y="43"/>
                    <a:pt x="53" y="62"/>
                    <a:pt x="53" y="62"/>
                  </a:cubicBezTo>
                  <a:cubicBezTo>
                    <a:pt x="53" y="62"/>
                    <a:pt x="83" y="0"/>
                    <a:pt x="171" y="11"/>
                  </a:cubicBezTo>
                  <a:cubicBezTo>
                    <a:pt x="258" y="21"/>
                    <a:pt x="273" y="96"/>
                    <a:pt x="217" y="107"/>
                  </a:cubicBezTo>
                  <a:cubicBezTo>
                    <a:pt x="189" y="112"/>
                    <a:pt x="155" y="93"/>
                    <a:pt x="155" y="93"/>
                  </a:cubicBezTo>
                  <a:cubicBezTo>
                    <a:pt x="155" y="93"/>
                    <a:pt x="160" y="92"/>
                    <a:pt x="173" y="103"/>
                  </a:cubicBezTo>
                  <a:cubicBezTo>
                    <a:pt x="185" y="114"/>
                    <a:pt x="173" y="119"/>
                    <a:pt x="132" y="121"/>
                  </a:cubicBezTo>
                  <a:cubicBezTo>
                    <a:pt x="91" y="122"/>
                    <a:pt x="67" y="108"/>
                    <a:pt x="67" y="108"/>
                  </a:cubicBezTo>
                  <a:cubicBezTo>
                    <a:pt x="67" y="108"/>
                    <a:pt x="69" y="120"/>
                    <a:pt x="63" y="139"/>
                  </a:cubicBezTo>
                  <a:cubicBezTo>
                    <a:pt x="59" y="152"/>
                    <a:pt x="49" y="166"/>
                    <a:pt x="44" y="173"/>
                  </a:cubicBezTo>
                  <a:cubicBezTo>
                    <a:pt x="42" y="177"/>
                    <a:pt x="40" y="179"/>
                    <a:pt x="40" y="179"/>
                  </a:cubicBezTo>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1" name="íṧľidê"/>
            <p:cNvSpPr/>
            <p:nvPr/>
          </p:nvSpPr>
          <p:spPr bwMode="auto">
            <a:xfrm>
              <a:off x="5972176" y="26066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2" name="í$1íḍe"/>
            <p:cNvSpPr/>
            <p:nvPr/>
          </p:nvSpPr>
          <p:spPr bwMode="auto">
            <a:xfrm>
              <a:off x="5972176" y="26066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3" name="ï$lîḋe"/>
            <p:cNvSpPr/>
            <p:nvPr/>
          </p:nvSpPr>
          <p:spPr bwMode="auto">
            <a:xfrm>
              <a:off x="5526088" y="1900238"/>
              <a:ext cx="704850" cy="368300"/>
            </a:xfrm>
            <a:custGeom>
              <a:avLst/>
              <a:gdLst>
                <a:gd name="T0" fmla="*/ 0 w 245"/>
                <a:gd name="T1" fmla="*/ 128 h 128"/>
                <a:gd name="T2" fmla="*/ 245 w 245"/>
                <a:gd name="T3" fmla="*/ 128 h 128"/>
                <a:gd name="T4" fmla="*/ 245 w 245"/>
                <a:gd name="T5" fmla="*/ 123 h 128"/>
                <a:gd name="T6" fmla="*/ 211 w 245"/>
                <a:gd name="T7" fmla="*/ 38 h 128"/>
                <a:gd name="T8" fmla="*/ 147 w 245"/>
                <a:gd name="T9" fmla="*/ 3 h 128"/>
                <a:gd name="T10" fmla="*/ 127 w 245"/>
                <a:gd name="T11" fmla="*/ 0 h 128"/>
                <a:gd name="T12" fmla="*/ 106 w 245"/>
                <a:gd name="T13" fmla="*/ 1 h 128"/>
                <a:gd name="T14" fmla="*/ 0 w 245"/>
                <a:gd name="T15" fmla="*/ 116 h 128"/>
                <a:gd name="T16" fmla="*/ 0 w 245"/>
                <a:gd name="T1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128">
                  <a:moveTo>
                    <a:pt x="0" y="128"/>
                  </a:moveTo>
                  <a:cubicBezTo>
                    <a:pt x="245" y="128"/>
                    <a:pt x="245" y="128"/>
                    <a:pt x="245" y="128"/>
                  </a:cubicBezTo>
                  <a:cubicBezTo>
                    <a:pt x="245" y="123"/>
                    <a:pt x="245" y="123"/>
                    <a:pt x="245" y="123"/>
                  </a:cubicBezTo>
                  <a:cubicBezTo>
                    <a:pt x="245" y="90"/>
                    <a:pt x="232" y="60"/>
                    <a:pt x="211" y="38"/>
                  </a:cubicBezTo>
                  <a:cubicBezTo>
                    <a:pt x="194" y="20"/>
                    <a:pt x="172" y="8"/>
                    <a:pt x="147" y="3"/>
                  </a:cubicBezTo>
                  <a:cubicBezTo>
                    <a:pt x="140" y="1"/>
                    <a:pt x="134" y="1"/>
                    <a:pt x="127" y="0"/>
                  </a:cubicBezTo>
                  <a:cubicBezTo>
                    <a:pt x="120" y="0"/>
                    <a:pt x="113" y="1"/>
                    <a:pt x="106" y="1"/>
                  </a:cubicBezTo>
                  <a:cubicBezTo>
                    <a:pt x="49" y="9"/>
                    <a:pt x="4" y="56"/>
                    <a:pt x="0" y="116"/>
                  </a:cubicBezTo>
                  <a:lnTo>
                    <a:pt x="0" y="128"/>
                  </a:lnTo>
                  <a:close/>
                </a:path>
              </a:pathLst>
            </a:custGeom>
            <a:solidFill>
              <a:srgbClr val="F0552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4" name="îş1îḍê"/>
            <p:cNvSpPr/>
            <p:nvPr/>
          </p:nvSpPr>
          <p:spPr bwMode="auto">
            <a:xfrm>
              <a:off x="5618163" y="2252663"/>
              <a:ext cx="898525" cy="76200"/>
            </a:xfrm>
            <a:custGeom>
              <a:avLst/>
              <a:gdLst>
                <a:gd name="T0" fmla="*/ 213 w 312"/>
                <a:gd name="T1" fmla="*/ 0 h 26"/>
                <a:gd name="T2" fmla="*/ 0 w 312"/>
                <a:gd name="T3" fmla="*/ 5 h 26"/>
                <a:gd name="T4" fmla="*/ 187 w 312"/>
                <a:gd name="T5" fmla="*/ 26 h 26"/>
                <a:gd name="T6" fmla="*/ 213 w 312"/>
                <a:gd name="T7" fmla="*/ 0 h 26"/>
              </a:gdLst>
              <a:ahLst/>
              <a:cxnLst>
                <a:cxn ang="0">
                  <a:pos x="T0" y="T1"/>
                </a:cxn>
                <a:cxn ang="0">
                  <a:pos x="T2" y="T3"/>
                </a:cxn>
                <a:cxn ang="0">
                  <a:pos x="T4" y="T5"/>
                </a:cxn>
                <a:cxn ang="0">
                  <a:pos x="T6" y="T7"/>
                </a:cxn>
              </a:cxnLst>
              <a:rect l="0" t="0" r="r" b="b"/>
              <a:pathLst>
                <a:path w="312" h="26">
                  <a:moveTo>
                    <a:pt x="213" y="0"/>
                  </a:moveTo>
                  <a:cubicBezTo>
                    <a:pt x="0" y="5"/>
                    <a:pt x="0" y="5"/>
                    <a:pt x="0" y="5"/>
                  </a:cubicBezTo>
                  <a:cubicBezTo>
                    <a:pt x="0" y="5"/>
                    <a:pt x="126" y="25"/>
                    <a:pt x="187" y="26"/>
                  </a:cubicBezTo>
                  <a:cubicBezTo>
                    <a:pt x="312" y="26"/>
                    <a:pt x="213" y="0"/>
                    <a:pt x="213" y="0"/>
                  </a:cubicBezTo>
                  <a:close/>
                </a:path>
              </a:pathLst>
            </a:custGeom>
            <a:solidFill>
              <a:srgbClr val="BD37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5" name="íŝ1íḍè"/>
            <p:cNvSpPr/>
            <p:nvPr/>
          </p:nvSpPr>
          <p:spPr bwMode="auto">
            <a:xfrm>
              <a:off x="5830888" y="1900238"/>
              <a:ext cx="236538" cy="373063"/>
            </a:xfrm>
            <a:custGeom>
              <a:avLst/>
              <a:gdLst>
                <a:gd name="T0" fmla="*/ 0 w 82"/>
                <a:gd name="T1" fmla="*/ 1 h 130"/>
                <a:gd name="T2" fmla="*/ 30 w 82"/>
                <a:gd name="T3" fmla="*/ 30 h 130"/>
                <a:gd name="T4" fmla="*/ 47 w 82"/>
                <a:gd name="T5" fmla="*/ 128 h 130"/>
                <a:gd name="T6" fmla="*/ 36 w 82"/>
                <a:gd name="T7" fmla="*/ 130 h 130"/>
                <a:gd name="T8" fmla="*/ 47 w 82"/>
                <a:gd name="T9" fmla="*/ 128 h 130"/>
                <a:gd name="T10" fmla="*/ 82 w 82"/>
                <a:gd name="T11" fmla="*/ 123 h 130"/>
                <a:gd name="T12" fmla="*/ 76 w 82"/>
                <a:gd name="T13" fmla="*/ 64 h 130"/>
                <a:gd name="T14" fmla="*/ 41 w 82"/>
                <a:gd name="T15" fmla="*/ 3 h 130"/>
                <a:gd name="T16" fmla="*/ 41 w 82"/>
                <a:gd name="T17" fmla="*/ 3 h 130"/>
                <a:gd name="T18" fmla="*/ 21 w 82"/>
                <a:gd name="T19" fmla="*/ 0 h 130"/>
                <a:gd name="T20" fmla="*/ 0 w 82"/>
                <a:gd name="T21" fmla="*/ 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30">
                  <a:moveTo>
                    <a:pt x="0" y="1"/>
                  </a:moveTo>
                  <a:cubicBezTo>
                    <a:pt x="9" y="4"/>
                    <a:pt x="20" y="12"/>
                    <a:pt x="30" y="30"/>
                  </a:cubicBezTo>
                  <a:cubicBezTo>
                    <a:pt x="51" y="68"/>
                    <a:pt x="47" y="117"/>
                    <a:pt x="47" y="128"/>
                  </a:cubicBezTo>
                  <a:cubicBezTo>
                    <a:pt x="47" y="129"/>
                    <a:pt x="36" y="130"/>
                    <a:pt x="36" y="130"/>
                  </a:cubicBezTo>
                  <a:cubicBezTo>
                    <a:pt x="47" y="128"/>
                    <a:pt x="47" y="128"/>
                    <a:pt x="47" y="128"/>
                  </a:cubicBezTo>
                  <a:cubicBezTo>
                    <a:pt x="82" y="123"/>
                    <a:pt x="82" y="123"/>
                    <a:pt x="82" y="123"/>
                  </a:cubicBezTo>
                  <a:cubicBezTo>
                    <a:pt x="82" y="123"/>
                    <a:pt x="82" y="99"/>
                    <a:pt x="76" y="64"/>
                  </a:cubicBezTo>
                  <a:cubicBezTo>
                    <a:pt x="70" y="30"/>
                    <a:pt x="41" y="3"/>
                    <a:pt x="41" y="3"/>
                  </a:cubicBezTo>
                  <a:cubicBezTo>
                    <a:pt x="41" y="3"/>
                    <a:pt x="41" y="3"/>
                    <a:pt x="41" y="3"/>
                  </a:cubicBezTo>
                  <a:cubicBezTo>
                    <a:pt x="34" y="1"/>
                    <a:pt x="28" y="1"/>
                    <a:pt x="21" y="0"/>
                  </a:cubicBezTo>
                  <a:cubicBezTo>
                    <a:pt x="14" y="0"/>
                    <a:pt x="7" y="1"/>
                    <a:pt x="0" y="1"/>
                  </a:cubicBezTo>
                  <a:close/>
                </a:path>
              </a:pathLst>
            </a:custGeom>
            <a:solidFill>
              <a:srgbClr val="BD37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6" name="iṣlïḋé"/>
            <p:cNvSpPr/>
            <p:nvPr/>
          </p:nvSpPr>
          <p:spPr bwMode="auto">
            <a:xfrm>
              <a:off x="5730876" y="2830513"/>
              <a:ext cx="114300" cy="201613"/>
            </a:xfrm>
            <a:custGeom>
              <a:avLst/>
              <a:gdLst>
                <a:gd name="T0" fmla="*/ 40 w 40"/>
                <a:gd name="T1" fmla="*/ 36 h 70"/>
                <a:gd name="T2" fmla="*/ 13 w 40"/>
                <a:gd name="T3" fmla="*/ 63 h 70"/>
                <a:gd name="T4" fmla="*/ 0 w 40"/>
                <a:gd name="T5" fmla="*/ 60 h 70"/>
                <a:gd name="T6" fmla="*/ 0 w 40"/>
                <a:gd name="T7" fmla="*/ 20 h 70"/>
                <a:gd name="T8" fmla="*/ 28 w 40"/>
                <a:gd name="T9" fmla="*/ 0 h 70"/>
                <a:gd name="T10" fmla="*/ 40 w 40"/>
                <a:gd name="T11" fmla="*/ 36 h 70"/>
              </a:gdLst>
              <a:ahLst/>
              <a:cxnLst>
                <a:cxn ang="0">
                  <a:pos x="T0" y="T1"/>
                </a:cxn>
                <a:cxn ang="0">
                  <a:pos x="T2" y="T3"/>
                </a:cxn>
                <a:cxn ang="0">
                  <a:pos x="T4" y="T5"/>
                </a:cxn>
                <a:cxn ang="0">
                  <a:pos x="T6" y="T7"/>
                </a:cxn>
                <a:cxn ang="0">
                  <a:pos x="T8" y="T9"/>
                </a:cxn>
                <a:cxn ang="0">
                  <a:pos x="T10" y="T11"/>
                </a:cxn>
              </a:cxnLst>
              <a:rect l="0" t="0" r="r" b="b"/>
              <a:pathLst>
                <a:path w="40" h="70">
                  <a:moveTo>
                    <a:pt x="40" y="36"/>
                  </a:moveTo>
                  <a:cubicBezTo>
                    <a:pt x="13" y="63"/>
                    <a:pt x="13" y="63"/>
                    <a:pt x="13" y="63"/>
                  </a:cubicBezTo>
                  <a:cubicBezTo>
                    <a:pt x="10" y="70"/>
                    <a:pt x="0" y="67"/>
                    <a:pt x="0" y="60"/>
                  </a:cubicBezTo>
                  <a:cubicBezTo>
                    <a:pt x="0" y="20"/>
                    <a:pt x="0" y="20"/>
                    <a:pt x="0" y="20"/>
                  </a:cubicBezTo>
                  <a:cubicBezTo>
                    <a:pt x="28" y="0"/>
                    <a:pt x="28" y="0"/>
                    <a:pt x="28" y="0"/>
                  </a:cubicBezTo>
                  <a:lnTo>
                    <a:pt x="40" y="36"/>
                  </a:lnTo>
                  <a:close/>
                </a:path>
              </a:pathLst>
            </a:custGeom>
            <a:solidFill>
              <a:srgbClr val="BE92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7" name="ïś1ídé"/>
            <p:cNvSpPr/>
            <p:nvPr/>
          </p:nvSpPr>
          <p:spPr bwMode="auto">
            <a:xfrm>
              <a:off x="5915026" y="2830513"/>
              <a:ext cx="114300" cy="201613"/>
            </a:xfrm>
            <a:custGeom>
              <a:avLst/>
              <a:gdLst>
                <a:gd name="T0" fmla="*/ 0 w 40"/>
                <a:gd name="T1" fmla="*/ 36 h 70"/>
                <a:gd name="T2" fmla="*/ 27 w 40"/>
                <a:gd name="T3" fmla="*/ 63 h 70"/>
                <a:gd name="T4" fmla="*/ 40 w 40"/>
                <a:gd name="T5" fmla="*/ 60 h 70"/>
                <a:gd name="T6" fmla="*/ 40 w 40"/>
                <a:gd name="T7" fmla="*/ 20 h 70"/>
                <a:gd name="T8" fmla="*/ 12 w 40"/>
                <a:gd name="T9" fmla="*/ 0 h 70"/>
                <a:gd name="T10" fmla="*/ 0 w 40"/>
                <a:gd name="T11" fmla="*/ 36 h 70"/>
              </a:gdLst>
              <a:ahLst/>
              <a:cxnLst>
                <a:cxn ang="0">
                  <a:pos x="T0" y="T1"/>
                </a:cxn>
                <a:cxn ang="0">
                  <a:pos x="T2" y="T3"/>
                </a:cxn>
                <a:cxn ang="0">
                  <a:pos x="T4" y="T5"/>
                </a:cxn>
                <a:cxn ang="0">
                  <a:pos x="T6" y="T7"/>
                </a:cxn>
                <a:cxn ang="0">
                  <a:pos x="T8" y="T9"/>
                </a:cxn>
                <a:cxn ang="0">
                  <a:pos x="T10" y="T11"/>
                </a:cxn>
              </a:cxnLst>
              <a:rect l="0" t="0" r="r" b="b"/>
              <a:pathLst>
                <a:path w="40" h="70">
                  <a:moveTo>
                    <a:pt x="0" y="36"/>
                  </a:moveTo>
                  <a:cubicBezTo>
                    <a:pt x="27" y="63"/>
                    <a:pt x="27" y="63"/>
                    <a:pt x="27" y="63"/>
                  </a:cubicBezTo>
                  <a:cubicBezTo>
                    <a:pt x="31" y="70"/>
                    <a:pt x="40" y="67"/>
                    <a:pt x="40" y="60"/>
                  </a:cubicBezTo>
                  <a:cubicBezTo>
                    <a:pt x="40" y="20"/>
                    <a:pt x="40" y="20"/>
                    <a:pt x="40" y="20"/>
                  </a:cubicBezTo>
                  <a:cubicBezTo>
                    <a:pt x="12" y="0"/>
                    <a:pt x="12" y="0"/>
                    <a:pt x="12" y="0"/>
                  </a:cubicBezTo>
                  <a:lnTo>
                    <a:pt x="0" y="36"/>
                  </a:lnTo>
                  <a:close/>
                </a:path>
              </a:pathLst>
            </a:custGeom>
            <a:solidFill>
              <a:srgbClr val="BE92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8" name="îšľîde"/>
            <p:cNvSpPr/>
            <p:nvPr/>
          </p:nvSpPr>
          <p:spPr bwMode="auto">
            <a:xfrm>
              <a:off x="5310188" y="2892426"/>
              <a:ext cx="212725" cy="393700"/>
            </a:xfrm>
            <a:custGeom>
              <a:avLst/>
              <a:gdLst>
                <a:gd name="T0" fmla="*/ 0 w 74"/>
                <a:gd name="T1" fmla="*/ 137 h 137"/>
                <a:gd name="T2" fmla="*/ 74 w 74"/>
                <a:gd name="T3" fmla="*/ 137 h 137"/>
                <a:gd name="T4" fmla="*/ 74 w 74"/>
                <a:gd name="T5" fmla="*/ 0 h 137"/>
                <a:gd name="T6" fmla="*/ 74 w 74"/>
                <a:gd name="T7" fmla="*/ 0 h 137"/>
                <a:gd name="T8" fmla="*/ 0 w 74"/>
                <a:gd name="T9" fmla="*/ 73 h 137"/>
                <a:gd name="T10" fmla="*/ 0 w 74"/>
                <a:gd name="T11" fmla="*/ 137 h 137"/>
              </a:gdLst>
              <a:ahLst/>
              <a:cxnLst>
                <a:cxn ang="0">
                  <a:pos x="T0" y="T1"/>
                </a:cxn>
                <a:cxn ang="0">
                  <a:pos x="T2" y="T3"/>
                </a:cxn>
                <a:cxn ang="0">
                  <a:pos x="T4" y="T5"/>
                </a:cxn>
                <a:cxn ang="0">
                  <a:pos x="T6" y="T7"/>
                </a:cxn>
                <a:cxn ang="0">
                  <a:pos x="T8" y="T9"/>
                </a:cxn>
                <a:cxn ang="0">
                  <a:pos x="T10" y="T11"/>
                </a:cxn>
              </a:cxnLst>
              <a:rect l="0" t="0" r="r" b="b"/>
              <a:pathLst>
                <a:path w="74" h="137">
                  <a:moveTo>
                    <a:pt x="0" y="137"/>
                  </a:moveTo>
                  <a:cubicBezTo>
                    <a:pt x="74" y="137"/>
                    <a:pt x="74" y="137"/>
                    <a:pt x="74" y="137"/>
                  </a:cubicBezTo>
                  <a:cubicBezTo>
                    <a:pt x="74" y="0"/>
                    <a:pt x="74" y="0"/>
                    <a:pt x="74" y="0"/>
                  </a:cubicBezTo>
                  <a:cubicBezTo>
                    <a:pt x="74" y="0"/>
                    <a:pt x="74" y="0"/>
                    <a:pt x="74" y="0"/>
                  </a:cubicBezTo>
                  <a:cubicBezTo>
                    <a:pt x="33" y="0"/>
                    <a:pt x="0" y="32"/>
                    <a:pt x="0" y="73"/>
                  </a:cubicBezTo>
                  <a:lnTo>
                    <a:pt x="0" y="137"/>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9" name="i$ľiḑé"/>
            <p:cNvSpPr/>
            <p:nvPr/>
          </p:nvSpPr>
          <p:spPr bwMode="auto">
            <a:xfrm>
              <a:off x="6219826" y="2879726"/>
              <a:ext cx="209550" cy="393700"/>
            </a:xfrm>
            <a:custGeom>
              <a:avLst/>
              <a:gdLst>
                <a:gd name="T0" fmla="*/ 73 w 73"/>
                <a:gd name="T1" fmla="*/ 137 h 137"/>
                <a:gd name="T2" fmla="*/ 0 w 73"/>
                <a:gd name="T3" fmla="*/ 137 h 137"/>
                <a:gd name="T4" fmla="*/ 0 w 73"/>
                <a:gd name="T5" fmla="*/ 0 h 137"/>
                <a:gd name="T6" fmla="*/ 0 w 73"/>
                <a:gd name="T7" fmla="*/ 0 h 137"/>
                <a:gd name="T8" fmla="*/ 73 w 73"/>
                <a:gd name="T9" fmla="*/ 73 h 137"/>
                <a:gd name="T10" fmla="*/ 73 w 73"/>
                <a:gd name="T11" fmla="*/ 137 h 137"/>
              </a:gdLst>
              <a:ahLst/>
              <a:cxnLst>
                <a:cxn ang="0">
                  <a:pos x="T0" y="T1"/>
                </a:cxn>
                <a:cxn ang="0">
                  <a:pos x="T2" y="T3"/>
                </a:cxn>
                <a:cxn ang="0">
                  <a:pos x="T4" y="T5"/>
                </a:cxn>
                <a:cxn ang="0">
                  <a:pos x="T6" y="T7"/>
                </a:cxn>
                <a:cxn ang="0">
                  <a:pos x="T8" y="T9"/>
                </a:cxn>
                <a:cxn ang="0">
                  <a:pos x="T10" y="T11"/>
                </a:cxn>
              </a:cxnLst>
              <a:rect l="0" t="0" r="r" b="b"/>
              <a:pathLst>
                <a:path w="73" h="137">
                  <a:moveTo>
                    <a:pt x="73" y="137"/>
                  </a:moveTo>
                  <a:cubicBezTo>
                    <a:pt x="0" y="137"/>
                    <a:pt x="0" y="137"/>
                    <a:pt x="0" y="137"/>
                  </a:cubicBezTo>
                  <a:cubicBezTo>
                    <a:pt x="0" y="0"/>
                    <a:pt x="0" y="0"/>
                    <a:pt x="0" y="0"/>
                  </a:cubicBezTo>
                  <a:cubicBezTo>
                    <a:pt x="0" y="0"/>
                    <a:pt x="0" y="0"/>
                    <a:pt x="0" y="0"/>
                  </a:cubicBezTo>
                  <a:cubicBezTo>
                    <a:pt x="40" y="0"/>
                    <a:pt x="73" y="43"/>
                    <a:pt x="73" y="73"/>
                  </a:cubicBezTo>
                  <a:lnTo>
                    <a:pt x="73" y="137"/>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0" name="íšľîḑè"/>
            <p:cNvSpPr/>
            <p:nvPr/>
          </p:nvSpPr>
          <p:spPr bwMode="auto">
            <a:xfrm>
              <a:off x="5334001" y="2557463"/>
              <a:ext cx="449263" cy="825500"/>
            </a:xfrm>
            <a:custGeom>
              <a:avLst/>
              <a:gdLst>
                <a:gd name="T0" fmla="*/ 144 w 156"/>
                <a:gd name="T1" fmla="*/ 0 h 287"/>
                <a:gd name="T2" fmla="*/ 10 w 156"/>
                <a:gd name="T3" fmla="*/ 213 h 287"/>
                <a:gd name="T4" fmla="*/ 13 w 156"/>
                <a:gd name="T5" fmla="*/ 266 h 287"/>
                <a:gd name="T6" fmla="*/ 13 w 156"/>
                <a:gd name="T7" fmla="*/ 266 h 287"/>
                <a:gd name="T8" fmla="*/ 67 w 156"/>
                <a:gd name="T9" fmla="*/ 278 h 287"/>
                <a:gd name="T10" fmla="*/ 72 w 156"/>
                <a:gd name="T11" fmla="*/ 276 h 287"/>
                <a:gd name="T12" fmla="*/ 97 w 156"/>
                <a:gd name="T13" fmla="*/ 247 h 287"/>
                <a:gd name="T14" fmla="*/ 156 w 156"/>
                <a:gd name="T15" fmla="*/ 24 h 287"/>
                <a:gd name="T16" fmla="*/ 144 w 156"/>
                <a:gd name="T17"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87">
                  <a:moveTo>
                    <a:pt x="144" y="0"/>
                  </a:moveTo>
                  <a:cubicBezTo>
                    <a:pt x="10" y="213"/>
                    <a:pt x="10" y="213"/>
                    <a:pt x="10" y="213"/>
                  </a:cubicBezTo>
                  <a:cubicBezTo>
                    <a:pt x="0" y="230"/>
                    <a:pt x="1" y="251"/>
                    <a:pt x="13" y="266"/>
                  </a:cubicBezTo>
                  <a:cubicBezTo>
                    <a:pt x="13" y="266"/>
                    <a:pt x="13" y="266"/>
                    <a:pt x="13" y="266"/>
                  </a:cubicBezTo>
                  <a:cubicBezTo>
                    <a:pt x="26" y="282"/>
                    <a:pt x="48" y="287"/>
                    <a:pt x="67" y="278"/>
                  </a:cubicBezTo>
                  <a:cubicBezTo>
                    <a:pt x="72" y="276"/>
                    <a:pt x="72" y="276"/>
                    <a:pt x="72" y="276"/>
                  </a:cubicBezTo>
                  <a:cubicBezTo>
                    <a:pt x="84" y="270"/>
                    <a:pt x="93" y="260"/>
                    <a:pt x="97" y="247"/>
                  </a:cubicBezTo>
                  <a:cubicBezTo>
                    <a:pt x="156" y="24"/>
                    <a:pt x="156" y="24"/>
                    <a:pt x="156" y="24"/>
                  </a:cubicBezTo>
                  <a:lnTo>
                    <a:pt x="144" y="0"/>
                  </a:ln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1" name="îSḷîḋê"/>
            <p:cNvSpPr/>
            <p:nvPr/>
          </p:nvSpPr>
          <p:spPr bwMode="auto">
            <a:xfrm>
              <a:off x="6049963" y="2492376"/>
              <a:ext cx="360363" cy="855663"/>
            </a:xfrm>
            <a:custGeom>
              <a:avLst/>
              <a:gdLst>
                <a:gd name="T0" fmla="*/ 16 w 125"/>
                <a:gd name="T1" fmla="*/ 0 h 298"/>
                <a:gd name="T2" fmla="*/ 117 w 125"/>
                <a:gd name="T3" fmla="*/ 230 h 298"/>
                <a:gd name="T4" fmla="*/ 106 w 125"/>
                <a:gd name="T5" fmla="*/ 282 h 298"/>
                <a:gd name="T6" fmla="*/ 106 w 125"/>
                <a:gd name="T7" fmla="*/ 282 h 298"/>
                <a:gd name="T8" fmla="*/ 52 w 125"/>
                <a:gd name="T9" fmla="*/ 287 h 298"/>
                <a:gd name="T10" fmla="*/ 47 w 125"/>
                <a:gd name="T11" fmla="*/ 284 h 298"/>
                <a:gd name="T12" fmla="*/ 27 w 125"/>
                <a:gd name="T13" fmla="*/ 251 h 298"/>
                <a:gd name="T14" fmla="*/ 0 w 125"/>
                <a:gd name="T15" fmla="*/ 23 h 298"/>
                <a:gd name="T16" fmla="*/ 16 w 125"/>
                <a:gd name="T17"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298">
                  <a:moveTo>
                    <a:pt x="16" y="0"/>
                  </a:moveTo>
                  <a:cubicBezTo>
                    <a:pt x="117" y="230"/>
                    <a:pt x="117" y="230"/>
                    <a:pt x="117" y="230"/>
                  </a:cubicBezTo>
                  <a:cubicBezTo>
                    <a:pt x="125" y="248"/>
                    <a:pt x="121" y="269"/>
                    <a:pt x="106" y="282"/>
                  </a:cubicBezTo>
                  <a:cubicBezTo>
                    <a:pt x="106" y="282"/>
                    <a:pt x="106" y="282"/>
                    <a:pt x="106" y="282"/>
                  </a:cubicBezTo>
                  <a:cubicBezTo>
                    <a:pt x="91" y="296"/>
                    <a:pt x="69" y="298"/>
                    <a:pt x="52" y="287"/>
                  </a:cubicBezTo>
                  <a:cubicBezTo>
                    <a:pt x="47" y="284"/>
                    <a:pt x="47" y="284"/>
                    <a:pt x="47" y="284"/>
                  </a:cubicBezTo>
                  <a:cubicBezTo>
                    <a:pt x="36" y="277"/>
                    <a:pt x="28" y="265"/>
                    <a:pt x="27" y="251"/>
                  </a:cubicBezTo>
                  <a:cubicBezTo>
                    <a:pt x="0" y="23"/>
                    <a:pt x="0" y="23"/>
                    <a:pt x="0" y="23"/>
                  </a:cubicBezTo>
                  <a:lnTo>
                    <a:pt x="16" y="0"/>
                  </a:ln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2" name="ïsḻïḑê"/>
            <p:cNvSpPr/>
            <p:nvPr/>
          </p:nvSpPr>
          <p:spPr bwMode="auto">
            <a:xfrm>
              <a:off x="5773738" y="2420938"/>
              <a:ext cx="222250" cy="142875"/>
            </a:xfrm>
            <a:custGeom>
              <a:avLst/>
              <a:gdLst>
                <a:gd name="T0" fmla="*/ 140 w 140"/>
                <a:gd name="T1" fmla="*/ 90 h 90"/>
                <a:gd name="T2" fmla="*/ 0 w 140"/>
                <a:gd name="T3" fmla="*/ 76 h 90"/>
                <a:gd name="T4" fmla="*/ 0 w 140"/>
                <a:gd name="T5" fmla="*/ 14 h 90"/>
                <a:gd name="T6" fmla="*/ 140 w 140"/>
                <a:gd name="T7" fmla="*/ 0 h 90"/>
                <a:gd name="T8" fmla="*/ 140 w 140"/>
                <a:gd name="T9" fmla="*/ 90 h 90"/>
              </a:gdLst>
              <a:ahLst/>
              <a:cxnLst>
                <a:cxn ang="0">
                  <a:pos x="T0" y="T1"/>
                </a:cxn>
                <a:cxn ang="0">
                  <a:pos x="T2" y="T3"/>
                </a:cxn>
                <a:cxn ang="0">
                  <a:pos x="T4" y="T5"/>
                </a:cxn>
                <a:cxn ang="0">
                  <a:pos x="T6" y="T7"/>
                </a:cxn>
                <a:cxn ang="0">
                  <a:pos x="T8" y="T9"/>
                </a:cxn>
              </a:cxnLst>
              <a:rect l="0" t="0" r="r" b="b"/>
              <a:pathLst>
                <a:path w="140" h="90">
                  <a:moveTo>
                    <a:pt x="140" y="90"/>
                  </a:moveTo>
                  <a:lnTo>
                    <a:pt x="0" y="76"/>
                  </a:lnTo>
                  <a:lnTo>
                    <a:pt x="0" y="14"/>
                  </a:lnTo>
                  <a:lnTo>
                    <a:pt x="140" y="0"/>
                  </a:lnTo>
                  <a:lnTo>
                    <a:pt x="140" y="90"/>
                  </a:ln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3" name="ïṡḻíďé"/>
            <p:cNvSpPr/>
            <p:nvPr/>
          </p:nvSpPr>
          <p:spPr bwMode="auto">
            <a:xfrm>
              <a:off x="6046788" y="2420938"/>
              <a:ext cx="222250" cy="142875"/>
            </a:xfrm>
            <a:custGeom>
              <a:avLst/>
              <a:gdLst>
                <a:gd name="T0" fmla="*/ 140 w 140"/>
                <a:gd name="T1" fmla="*/ 90 h 90"/>
                <a:gd name="T2" fmla="*/ 0 w 140"/>
                <a:gd name="T3" fmla="*/ 76 h 90"/>
                <a:gd name="T4" fmla="*/ 0 w 140"/>
                <a:gd name="T5" fmla="*/ 14 h 90"/>
                <a:gd name="T6" fmla="*/ 140 w 140"/>
                <a:gd name="T7" fmla="*/ 0 h 90"/>
                <a:gd name="T8" fmla="*/ 140 w 140"/>
                <a:gd name="T9" fmla="*/ 90 h 90"/>
              </a:gdLst>
              <a:ahLst/>
              <a:cxnLst>
                <a:cxn ang="0">
                  <a:pos x="T0" y="T1"/>
                </a:cxn>
                <a:cxn ang="0">
                  <a:pos x="T2" y="T3"/>
                </a:cxn>
                <a:cxn ang="0">
                  <a:pos x="T4" y="T5"/>
                </a:cxn>
                <a:cxn ang="0">
                  <a:pos x="T6" y="T7"/>
                </a:cxn>
                <a:cxn ang="0">
                  <a:pos x="T8" y="T9"/>
                </a:cxn>
              </a:cxnLst>
              <a:rect l="0" t="0" r="r" b="b"/>
              <a:pathLst>
                <a:path w="140" h="90">
                  <a:moveTo>
                    <a:pt x="140" y="90"/>
                  </a:moveTo>
                  <a:lnTo>
                    <a:pt x="0" y="76"/>
                  </a:lnTo>
                  <a:lnTo>
                    <a:pt x="0" y="14"/>
                  </a:lnTo>
                  <a:lnTo>
                    <a:pt x="140" y="0"/>
                  </a:lnTo>
                  <a:lnTo>
                    <a:pt x="140" y="90"/>
                  </a:ln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4" name="íšļïḋe"/>
            <p:cNvSpPr/>
            <p:nvPr/>
          </p:nvSpPr>
          <p:spPr bwMode="auto">
            <a:xfrm>
              <a:off x="5918201" y="2405063"/>
              <a:ext cx="155575" cy="158750"/>
            </a:xfrm>
            <a:prstGeom prst="ellipse">
              <a:avLst/>
            </a:pr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5" name="iS1îḍè"/>
            <p:cNvSpPr/>
            <p:nvPr/>
          </p:nvSpPr>
          <p:spPr bwMode="auto">
            <a:xfrm>
              <a:off x="5946776" y="2428876"/>
              <a:ext cx="100013" cy="103188"/>
            </a:xfrm>
            <a:prstGeom prst="ellipse">
              <a:avLst/>
            </a:prstGeom>
            <a:solidFill>
              <a:srgbClr val="EFEE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6" name="iśḷïḑe"/>
            <p:cNvSpPr/>
            <p:nvPr/>
          </p:nvSpPr>
          <p:spPr bwMode="auto">
            <a:xfrm>
              <a:off x="6194426" y="2405063"/>
              <a:ext cx="152400" cy="158750"/>
            </a:xfrm>
            <a:prstGeom prst="ellipse">
              <a:avLst/>
            </a:pr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7" name="ïSļîḓe"/>
            <p:cNvSpPr/>
            <p:nvPr/>
          </p:nvSpPr>
          <p:spPr bwMode="auto">
            <a:xfrm>
              <a:off x="6219826" y="2428876"/>
              <a:ext cx="101600" cy="103188"/>
            </a:xfrm>
            <a:prstGeom prst="ellipse">
              <a:avLst/>
            </a:prstGeom>
            <a:solidFill>
              <a:srgbClr val="EFEE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8" name="iśļíde"/>
            <p:cNvSpPr/>
            <p:nvPr/>
          </p:nvSpPr>
          <p:spPr bwMode="auto">
            <a:xfrm>
              <a:off x="5667376" y="2403476"/>
              <a:ext cx="241300" cy="292100"/>
            </a:xfrm>
            <a:custGeom>
              <a:avLst/>
              <a:gdLst>
                <a:gd name="T0" fmla="*/ 25 w 84"/>
                <a:gd name="T1" fmla="*/ 102 h 102"/>
                <a:gd name="T2" fmla="*/ 37 w 84"/>
                <a:gd name="T3" fmla="*/ 84 h 102"/>
                <a:gd name="T4" fmla="*/ 41 w 84"/>
                <a:gd name="T5" fmla="*/ 72 h 102"/>
                <a:gd name="T6" fmla="*/ 52 w 84"/>
                <a:gd name="T7" fmla="*/ 11 h 102"/>
                <a:gd name="T8" fmla="*/ 84 w 84"/>
                <a:gd name="T9" fmla="*/ 8 h 102"/>
                <a:gd name="T10" fmla="*/ 52 w 84"/>
                <a:gd name="T11" fmla="*/ 0 h 102"/>
                <a:gd name="T12" fmla="*/ 36 w 84"/>
                <a:gd name="T13" fmla="*/ 0 h 102"/>
                <a:gd name="T14" fmla="*/ 15 w 84"/>
                <a:gd name="T15" fmla="*/ 15 h 102"/>
                <a:gd name="T16" fmla="*/ 2 w 84"/>
                <a:gd name="T17" fmla="*/ 49 h 102"/>
                <a:gd name="T18" fmla="*/ 0 w 84"/>
                <a:gd name="T19" fmla="*/ 59 h 102"/>
                <a:gd name="T20" fmla="*/ 2 w 84"/>
                <a:gd name="T21" fmla="*/ 98 h 102"/>
                <a:gd name="T22" fmla="*/ 25 w 84"/>
                <a:gd name="T2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02">
                  <a:moveTo>
                    <a:pt x="25" y="102"/>
                  </a:moveTo>
                  <a:cubicBezTo>
                    <a:pt x="37" y="84"/>
                    <a:pt x="37" y="84"/>
                    <a:pt x="37" y="84"/>
                  </a:cubicBezTo>
                  <a:cubicBezTo>
                    <a:pt x="39" y="80"/>
                    <a:pt x="41" y="76"/>
                    <a:pt x="41" y="72"/>
                  </a:cubicBezTo>
                  <a:cubicBezTo>
                    <a:pt x="52" y="11"/>
                    <a:pt x="52" y="11"/>
                    <a:pt x="52" y="11"/>
                  </a:cubicBezTo>
                  <a:cubicBezTo>
                    <a:pt x="84" y="8"/>
                    <a:pt x="84" y="8"/>
                    <a:pt x="84" y="8"/>
                  </a:cubicBezTo>
                  <a:cubicBezTo>
                    <a:pt x="52" y="0"/>
                    <a:pt x="52" y="0"/>
                    <a:pt x="52" y="0"/>
                  </a:cubicBezTo>
                  <a:cubicBezTo>
                    <a:pt x="36" y="0"/>
                    <a:pt x="36" y="0"/>
                    <a:pt x="36" y="0"/>
                  </a:cubicBezTo>
                  <a:cubicBezTo>
                    <a:pt x="27" y="1"/>
                    <a:pt x="18" y="7"/>
                    <a:pt x="15" y="15"/>
                  </a:cubicBezTo>
                  <a:cubicBezTo>
                    <a:pt x="2" y="49"/>
                    <a:pt x="2" y="49"/>
                    <a:pt x="2" y="49"/>
                  </a:cubicBezTo>
                  <a:cubicBezTo>
                    <a:pt x="1" y="52"/>
                    <a:pt x="0" y="55"/>
                    <a:pt x="0" y="59"/>
                  </a:cubicBezTo>
                  <a:cubicBezTo>
                    <a:pt x="2" y="98"/>
                    <a:pt x="2" y="98"/>
                    <a:pt x="2" y="98"/>
                  </a:cubicBezTo>
                  <a:lnTo>
                    <a:pt x="25" y="102"/>
                  </a:ln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9" name="ïş1îḋé"/>
            <p:cNvSpPr/>
            <p:nvPr/>
          </p:nvSpPr>
          <p:spPr bwMode="auto">
            <a:xfrm>
              <a:off x="5365751" y="4725988"/>
              <a:ext cx="541338" cy="887413"/>
            </a:xfrm>
            <a:custGeom>
              <a:avLst/>
              <a:gdLst>
                <a:gd name="T0" fmla="*/ 188 w 188"/>
                <a:gd name="T1" fmla="*/ 0 h 309"/>
                <a:gd name="T2" fmla="*/ 56 w 188"/>
                <a:gd name="T3" fmla="*/ 0 h 309"/>
                <a:gd name="T4" fmla="*/ 84 w 188"/>
                <a:gd name="T5" fmla="*/ 230 h 309"/>
                <a:gd name="T6" fmla="*/ 49 w 188"/>
                <a:gd name="T7" fmla="*/ 240 h 309"/>
                <a:gd name="T8" fmla="*/ 0 w 188"/>
                <a:gd name="T9" fmla="*/ 309 h 309"/>
                <a:gd name="T10" fmla="*/ 0 w 188"/>
                <a:gd name="T11" fmla="*/ 309 h 309"/>
                <a:gd name="T12" fmla="*/ 172 w 188"/>
                <a:gd name="T13" fmla="*/ 309 h 309"/>
                <a:gd name="T14" fmla="*/ 188 w 188"/>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309">
                  <a:moveTo>
                    <a:pt x="188" y="0"/>
                  </a:moveTo>
                  <a:cubicBezTo>
                    <a:pt x="56" y="0"/>
                    <a:pt x="56" y="0"/>
                    <a:pt x="56" y="0"/>
                  </a:cubicBezTo>
                  <a:cubicBezTo>
                    <a:pt x="84" y="230"/>
                    <a:pt x="84" y="230"/>
                    <a:pt x="84" y="230"/>
                  </a:cubicBezTo>
                  <a:cubicBezTo>
                    <a:pt x="49" y="240"/>
                    <a:pt x="49" y="240"/>
                    <a:pt x="49" y="240"/>
                  </a:cubicBezTo>
                  <a:cubicBezTo>
                    <a:pt x="20" y="248"/>
                    <a:pt x="0" y="277"/>
                    <a:pt x="0" y="309"/>
                  </a:cubicBezTo>
                  <a:cubicBezTo>
                    <a:pt x="0" y="309"/>
                    <a:pt x="0" y="309"/>
                    <a:pt x="0" y="309"/>
                  </a:cubicBezTo>
                  <a:cubicBezTo>
                    <a:pt x="172" y="309"/>
                    <a:pt x="172" y="309"/>
                    <a:pt x="172" y="309"/>
                  </a:cubicBezTo>
                  <a:lnTo>
                    <a:pt x="188"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0" name="ïŝḻîḑe"/>
            <p:cNvSpPr/>
            <p:nvPr/>
          </p:nvSpPr>
          <p:spPr bwMode="auto">
            <a:xfrm>
              <a:off x="5737226" y="4725988"/>
              <a:ext cx="169863" cy="887413"/>
            </a:xfrm>
            <a:custGeom>
              <a:avLst/>
              <a:gdLst>
                <a:gd name="T0" fmla="*/ 0 w 107"/>
                <a:gd name="T1" fmla="*/ 0 h 559"/>
                <a:gd name="T2" fmla="*/ 0 w 107"/>
                <a:gd name="T3" fmla="*/ 559 h 559"/>
                <a:gd name="T4" fmla="*/ 77 w 107"/>
                <a:gd name="T5" fmla="*/ 559 h 559"/>
                <a:gd name="T6" fmla="*/ 107 w 107"/>
                <a:gd name="T7" fmla="*/ 0 h 559"/>
                <a:gd name="T8" fmla="*/ 0 w 107"/>
                <a:gd name="T9" fmla="*/ 0 h 559"/>
              </a:gdLst>
              <a:ahLst/>
              <a:cxnLst>
                <a:cxn ang="0">
                  <a:pos x="T0" y="T1"/>
                </a:cxn>
                <a:cxn ang="0">
                  <a:pos x="T2" y="T3"/>
                </a:cxn>
                <a:cxn ang="0">
                  <a:pos x="T4" y="T5"/>
                </a:cxn>
                <a:cxn ang="0">
                  <a:pos x="T6" y="T7"/>
                </a:cxn>
                <a:cxn ang="0">
                  <a:pos x="T8" y="T9"/>
                </a:cxn>
              </a:cxnLst>
              <a:rect l="0" t="0" r="r" b="b"/>
              <a:pathLst>
                <a:path w="107" h="559">
                  <a:moveTo>
                    <a:pt x="0" y="0"/>
                  </a:moveTo>
                  <a:lnTo>
                    <a:pt x="0" y="559"/>
                  </a:lnTo>
                  <a:lnTo>
                    <a:pt x="77" y="559"/>
                  </a:lnTo>
                  <a:lnTo>
                    <a:pt x="107" y="0"/>
                  </a:lnTo>
                  <a:lnTo>
                    <a:pt x="0"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1" name="ïśḷîḑè"/>
            <p:cNvSpPr/>
            <p:nvPr/>
          </p:nvSpPr>
          <p:spPr bwMode="auto">
            <a:xfrm>
              <a:off x="5964238" y="4725988"/>
              <a:ext cx="538163" cy="887413"/>
            </a:xfrm>
            <a:custGeom>
              <a:avLst/>
              <a:gdLst>
                <a:gd name="T0" fmla="*/ 0 w 187"/>
                <a:gd name="T1" fmla="*/ 0 h 309"/>
                <a:gd name="T2" fmla="*/ 132 w 187"/>
                <a:gd name="T3" fmla="*/ 0 h 309"/>
                <a:gd name="T4" fmla="*/ 103 w 187"/>
                <a:gd name="T5" fmla="*/ 230 h 309"/>
                <a:gd name="T6" fmla="*/ 139 w 187"/>
                <a:gd name="T7" fmla="*/ 240 h 309"/>
                <a:gd name="T8" fmla="*/ 187 w 187"/>
                <a:gd name="T9" fmla="*/ 309 h 309"/>
                <a:gd name="T10" fmla="*/ 187 w 187"/>
                <a:gd name="T11" fmla="*/ 309 h 309"/>
                <a:gd name="T12" fmla="*/ 16 w 187"/>
                <a:gd name="T13" fmla="*/ 309 h 309"/>
                <a:gd name="T14" fmla="*/ 0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0" y="0"/>
                  </a:moveTo>
                  <a:cubicBezTo>
                    <a:pt x="132" y="0"/>
                    <a:pt x="132" y="0"/>
                    <a:pt x="132" y="0"/>
                  </a:cubicBezTo>
                  <a:cubicBezTo>
                    <a:pt x="103" y="230"/>
                    <a:pt x="103" y="230"/>
                    <a:pt x="103" y="230"/>
                  </a:cubicBezTo>
                  <a:cubicBezTo>
                    <a:pt x="139" y="240"/>
                    <a:pt x="139" y="240"/>
                    <a:pt x="139" y="240"/>
                  </a:cubicBezTo>
                  <a:cubicBezTo>
                    <a:pt x="167" y="248"/>
                    <a:pt x="187" y="277"/>
                    <a:pt x="187" y="309"/>
                  </a:cubicBezTo>
                  <a:cubicBezTo>
                    <a:pt x="187" y="309"/>
                    <a:pt x="187" y="309"/>
                    <a:pt x="187" y="309"/>
                  </a:cubicBezTo>
                  <a:cubicBezTo>
                    <a:pt x="16" y="309"/>
                    <a:pt x="16" y="309"/>
                    <a:pt x="16" y="309"/>
                  </a:cubicBezTo>
                  <a:lnTo>
                    <a:pt x="0"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2" name="ísḷïḍê"/>
            <p:cNvSpPr/>
            <p:nvPr/>
          </p:nvSpPr>
          <p:spPr bwMode="auto">
            <a:xfrm>
              <a:off x="5964238" y="4725988"/>
              <a:ext cx="163513" cy="887413"/>
            </a:xfrm>
            <a:custGeom>
              <a:avLst/>
              <a:gdLst>
                <a:gd name="T0" fmla="*/ 103 w 103"/>
                <a:gd name="T1" fmla="*/ 0 h 559"/>
                <a:gd name="T2" fmla="*/ 0 w 103"/>
                <a:gd name="T3" fmla="*/ 0 h 559"/>
                <a:gd name="T4" fmla="*/ 29 w 103"/>
                <a:gd name="T5" fmla="*/ 559 h 559"/>
                <a:gd name="T6" fmla="*/ 103 w 103"/>
                <a:gd name="T7" fmla="*/ 559 h 559"/>
                <a:gd name="T8" fmla="*/ 103 w 103"/>
                <a:gd name="T9" fmla="*/ 0 h 559"/>
              </a:gdLst>
              <a:ahLst/>
              <a:cxnLst>
                <a:cxn ang="0">
                  <a:pos x="T0" y="T1"/>
                </a:cxn>
                <a:cxn ang="0">
                  <a:pos x="T2" y="T3"/>
                </a:cxn>
                <a:cxn ang="0">
                  <a:pos x="T4" y="T5"/>
                </a:cxn>
                <a:cxn ang="0">
                  <a:pos x="T6" y="T7"/>
                </a:cxn>
                <a:cxn ang="0">
                  <a:pos x="T8" y="T9"/>
                </a:cxn>
              </a:cxnLst>
              <a:rect l="0" t="0" r="r" b="b"/>
              <a:pathLst>
                <a:path w="103" h="559">
                  <a:moveTo>
                    <a:pt x="103" y="0"/>
                  </a:moveTo>
                  <a:lnTo>
                    <a:pt x="0" y="0"/>
                  </a:lnTo>
                  <a:lnTo>
                    <a:pt x="29" y="559"/>
                  </a:lnTo>
                  <a:lnTo>
                    <a:pt x="103" y="559"/>
                  </a:lnTo>
                  <a:lnTo>
                    <a:pt x="103"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3" name="ïšlíḓê"/>
            <p:cNvSpPr/>
            <p:nvPr/>
          </p:nvSpPr>
          <p:spPr bwMode="auto">
            <a:xfrm>
              <a:off x="6183313" y="5651501"/>
              <a:ext cx="1587500" cy="223838"/>
            </a:xfrm>
            <a:prstGeom prst="ellipse">
              <a:avLst/>
            </a:prstGeom>
            <a:solidFill>
              <a:srgbClr val="5335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4" name="îṥḻïḓè"/>
            <p:cNvSpPr/>
            <p:nvPr/>
          </p:nvSpPr>
          <p:spPr bwMode="auto">
            <a:xfrm>
              <a:off x="6637338" y="4027488"/>
              <a:ext cx="609600" cy="301625"/>
            </a:xfrm>
            <a:prstGeom prst="rect">
              <a:avLst/>
            </a:prstGeom>
            <a:solidFill>
              <a:srgbClr val="0D232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5" name="íṩḻïďê"/>
            <p:cNvSpPr/>
            <p:nvPr/>
          </p:nvSpPr>
          <p:spPr bwMode="auto">
            <a:xfrm>
              <a:off x="6637338" y="4208463"/>
              <a:ext cx="247650" cy="1241425"/>
            </a:xfrm>
            <a:prstGeom prst="rect">
              <a:avLst/>
            </a:prstGeom>
            <a:solidFill>
              <a:srgbClr val="0D232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6" name="iṡľíḓè"/>
            <p:cNvSpPr/>
            <p:nvPr/>
          </p:nvSpPr>
          <p:spPr bwMode="auto">
            <a:xfrm>
              <a:off x="7002463" y="4208463"/>
              <a:ext cx="247650" cy="1241425"/>
            </a:xfrm>
            <a:prstGeom prst="rect">
              <a:avLst/>
            </a:prstGeom>
            <a:solidFill>
              <a:srgbClr val="0D232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7" name="íṣḷíḋê"/>
            <p:cNvSpPr/>
            <p:nvPr/>
          </p:nvSpPr>
          <p:spPr bwMode="auto">
            <a:xfrm>
              <a:off x="6735763" y="3109913"/>
              <a:ext cx="385763" cy="971550"/>
            </a:xfrm>
            <a:prstGeom prst="rect">
              <a:avLst/>
            </a:prstGeom>
            <a:solidFill>
              <a:srgbClr val="EFEE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8" name="íšļiḓè"/>
            <p:cNvSpPr/>
            <p:nvPr/>
          </p:nvSpPr>
          <p:spPr bwMode="auto">
            <a:xfrm>
              <a:off x="6570663" y="3109913"/>
              <a:ext cx="215900" cy="971550"/>
            </a:xfrm>
            <a:custGeom>
              <a:avLst/>
              <a:gdLst>
                <a:gd name="T0" fmla="*/ 0 w 75"/>
                <a:gd name="T1" fmla="*/ 338 h 338"/>
                <a:gd name="T2" fmla="*/ 3 w 75"/>
                <a:gd name="T3" fmla="*/ 338 h 338"/>
                <a:gd name="T4" fmla="*/ 75 w 75"/>
                <a:gd name="T5" fmla="*/ 266 h 338"/>
                <a:gd name="T6" fmla="*/ 75 w 75"/>
                <a:gd name="T7" fmla="*/ 0 h 338"/>
                <a:gd name="T8" fmla="*/ 0 w 75"/>
                <a:gd name="T9" fmla="*/ 0 h 338"/>
                <a:gd name="T10" fmla="*/ 0 w 75"/>
                <a:gd name="T11" fmla="*/ 338 h 338"/>
              </a:gdLst>
              <a:ahLst/>
              <a:cxnLst>
                <a:cxn ang="0">
                  <a:pos x="T0" y="T1"/>
                </a:cxn>
                <a:cxn ang="0">
                  <a:pos x="T2" y="T3"/>
                </a:cxn>
                <a:cxn ang="0">
                  <a:pos x="T4" y="T5"/>
                </a:cxn>
                <a:cxn ang="0">
                  <a:pos x="T6" y="T7"/>
                </a:cxn>
                <a:cxn ang="0">
                  <a:pos x="T8" y="T9"/>
                </a:cxn>
                <a:cxn ang="0">
                  <a:pos x="T10" y="T11"/>
                </a:cxn>
              </a:cxnLst>
              <a:rect l="0" t="0" r="r" b="b"/>
              <a:pathLst>
                <a:path w="75" h="338">
                  <a:moveTo>
                    <a:pt x="0" y="338"/>
                  </a:moveTo>
                  <a:cubicBezTo>
                    <a:pt x="3" y="338"/>
                    <a:pt x="3" y="338"/>
                    <a:pt x="3" y="338"/>
                  </a:cubicBezTo>
                  <a:cubicBezTo>
                    <a:pt x="43" y="338"/>
                    <a:pt x="75" y="305"/>
                    <a:pt x="75" y="266"/>
                  </a:cubicBezTo>
                  <a:cubicBezTo>
                    <a:pt x="75" y="0"/>
                    <a:pt x="75" y="0"/>
                    <a:pt x="75" y="0"/>
                  </a:cubicBezTo>
                  <a:cubicBezTo>
                    <a:pt x="0" y="0"/>
                    <a:pt x="0" y="0"/>
                    <a:pt x="0" y="0"/>
                  </a:cubicBezTo>
                  <a:lnTo>
                    <a:pt x="0" y="338"/>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9" name="îṡḻïďe"/>
            <p:cNvSpPr/>
            <p:nvPr/>
          </p:nvSpPr>
          <p:spPr bwMode="auto">
            <a:xfrm>
              <a:off x="7051676" y="3109913"/>
              <a:ext cx="219075" cy="971550"/>
            </a:xfrm>
            <a:custGeom>
              <a:avLst/>
              <a:gdLst>
                <a:gd name="T0" fmla="*/ 76 w 76"/>
                <a:gd name="T1" fmla="*/ 338 h 338"/>
                <a:gd name="T2" fmla="*/ 72 w 76"/>
                <a:gd name="T3" fmla="*/ 338 h 338"/>
                <a:gd name="T4" fmla="*/ 0 w 76"/>
                <a:gd name="T5" fmla="*/ 266 h 338"/>
                <a:gd name="T6" fmla="*/ 0 w 76"/>
                <a:gd name="T7" fmla="*/ 0 h 338"/>
                <a:gd name="T8" fmla="*/ 76 w 76"/>
                <a:gd name="T9" fmla="*/ 0 h 338"/>
                <a:gd name="T10" fmla="*/ 76 w 76"/>
                <a:gd name="T11" fmla="*/ 338 h 338"/>
              </a:gdLst>
              <a:ahLst/>
              <a:cxnLst>
                <a:cxn ang="0">
                  <a:pos x="T0" y="T1"/>
                </a:cxn>
                <a:cxn ang="0">
                  <a:pos x="T2" y="T3"/>
                </a:cxn>
                <a:cxn ang="0">
                  <a:pos x="T4" y="T5"/>
                </a:cxn>
                <a:cxn ang="0">
                  <a:pos x="T6" y="T7"/>
                </a:cxn>
                <a:cxn ang="0">
                  <a:pos x="T8" y="T9"/>
                </a:cxn>
                <a:cxn ang="0">
                  <a:pos x="T10" y="T11"/>
                </a:cxn>
              </a:cxnLst>
              <a:rect l="0" t="0" r="r" b="b"/>
              <a:pathLst>
                <a:path w="76" h="338">
                  <a:moveTo>
                    <a:pt x="76" y="338"/>
                  </a:moveTo>
                  <a:cubicBezTo>
                    <a:pt x="72" y="338"/>
                    <a:pt x="72" y="338"/>
                    <a:pt x="72" y="338"/>
                  </a:cubicBezTo>
                  <a:cubicBezTo>
                    <a:pt x="32" y="338"/>
                    <a:pt x="0" y="305"/>
                    <a:pt x="0" y="266"/>
                  </a:cubicBezTo>
                  <a:cubicBezTo>
                    <a:pt x="0" y="0"/>
                    <a:pt x="0" y="0"/>
                    <a:pt x="0" y="0"/>
                  </a:cubicBezTo>
                  <a:cubicBezTo>
                    <a:pt x="76" y="0"/>
                    <a:pt x="76" y="0"/>
                    <a:pt x="76" y="0"/>
                  </a:cubicBezTo>
                  <a:lnTo>
                    <a:pt x="76" y="338"/>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0" name="iSľíḋe"/>
            <p:cNvSpPr/>
            <p:nvPr/>
          </p:nvSpPr>
          <p:spPr bwMode="auto">
            <a:xfrm>
              <a:off x="7080251" y="3314701"/>
              <a:ext cx="158750" cy="171450"/>
            </a:xfrm>
            <a:custGeom>
              <a:avLst/>
              <a:gdLst>
                <a:gd name="T0" fmla="*/ 32 w 55"/>
                <a:gd name="T1" fmla="*/ 60 h 60"/>
                <a:gd name="T2" fmla="*/ 23 w 55"/>
                <a:gd name="T3" fmla="*/ 60 h 60"/>
                <a:gd name="T4" fmla="*/ 0 w 55"/>
                <a:gd name="T5" fmla="*/ 36 h 60"/>
                <a:gd name="T6" fmla="*/ 0 w 55"/>
                <a:gd name="T7" fmla="*/ 0 h 60"/>
                <a:gd name="T8" fmla="*/ 55 w 55"/>
                <a:gd name="T9" fmla="*/ 0 h 60"/>
                <a:gd name="T10" fmla="*/ 55 w 55"/>
                <a:gd name="T11" fmla="*/ 36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49"/>
                    <a:pt x="0" y="36"/>
                  </a:cubicBezTo>
                  <a:cubicBezTo>
                    <a:pt x="0" y="0"/>
                    <a:pt x="0" y="0"/>
                    <a:pt x="0" y="0"/>
                  </a:cubicBezTo>
                  <a:cubicBezTo>
                    <a:pt x="55" y="0"/>
                    <a:pt x="55" y="0"/>
                    <a:pt x="55" y="0"/>
                  </a:cubicBezTo>
                  <a:cubicBezTo>
                    <a:pt x="55" y="36"/>
                    <a:pt x="55" y="36"/>
                    <a:pt x="55" y="36"/>
                  </a:cubicBezTo>
                  <a:cubicBezTo>
                    <a:pt x="55" y="49"/>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1" name="íś1ïḓe"/>
            <p:cNvSpPr/>
            <p:nvPr/>
          </p:nvSpPr>
          <p:spPr bwMode="auto">
            <a:xfrm>
              <a:off x="7080251" y="3587751"/>
              <a:ext cx="158750" cy="171450"/>
            </a:xfrm>
            <a:custGeom>
              <a:avLst/>
              <a:gdLst>
                <a:gd name="T0" fmla="*/ 32 w 55"/>
                <a:gd name="T1" fmla="*/ 60 h 60"/>
                <a:gd name="T2" fmla="*/ 23 w 55"/>
                <a:gd name="T3" fmla="*/ 60 h 60"/>
                <a:gd name="T4" fmla="*/ 0 w 55"/>
                <a:gd name="T5" fmla="*/ 37 h 60"/>
                <a:gd name="T6" fmla="*/ 0 w 55"/>
                <a:gd name="T7" fmla="*/ 0 h 60"/>
                <a:gd name="T8" fmla="*/ 55 w 55"/>
                <a:gd name="T9" fmla="*/ 0 h 60"/>
                <a:gd name="T10" fmla="*/ 55 w 55"/>
                <a:gd name="T11" fmla="*/ 37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50"/>
                    <a:pt x="0" y="37"/>
                  </a:cubicBezTo>
                  <a:cubicBezTo>
                    <a:pt x="0" y="0"/>
                    <a:pt x="0" y="0"/>
                    <a:pt x="0" y="0"/>
                  </a:cubicBezTo>
                  <a:cubicBezTo>
                    <a:pt x="55" y="0"/>
                    <a:pt x="55" y="0"/>
                    <a:pt x="55" y="0"/>
                  </a:cubicBezTo>
                  <a:cubicBezTo>
                    <a:pt x="55" y="37"/>
                    <a:pt x="55" y="37"/>
                    <a:pt x="55" y="37"/>
                  </a:cubicBezTo>
                  <a:cubicBezTo>
                    <a:pt x="55" y="50"/>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2" name="íṥ1ïde"/>
            <p:cNvSpPr/>
            <p:nvPr/>
          </p:nvSpPr>
          <p:spPr bwMode="auto">
            <a:xfrm>
              <a:off x="6492876" y="2713038"/>
              <a:ext cx="179388" cy="222250"/>
            </a:xfrm>
            <a:custGeom>
              <a:avLst/>
              <a:gdLst>
                <a:gd name="T0" fmla="*/ 49 w 62"/>
                <a:gd name="T1" fmla="*/ 19 h 77"/>
                <a:gd name="T2" fmla="*/ 13 w 62"/>
                <a:gd name="T3" fmla="*/ 18 h 77"/>
                <a:gd name="T4" fmla="*/ 62 w 62"/>
                <a:gd name="T5" fmla="*/ 60 h 77"/>
                <a:gd name="T6" fmla="*/ 49 w 62"/>
                <a:gd name="T7" fmla="*/ 19 h 77"/>
              </a:gdLst>
              <a:ahLst/>
              <a:cxnLst>
                <a:cxn ang="0">
                  <a:pos x="T0" y="T1"/>
                </a:cxn>
                <a:cxn ang="0">
                  <a:pos x="T2" y="T3"/>
                </a:cxn>
                <a:cxn ang="0">
                  <a:pos x="T4" y="T5"/>
                </a:cxn>
                <a:cxn ang="0">
                  <a:pos x="T6" y="T7"/>
                </a:cxn>
              </a:cxnLst>
              <a:rect l="0" t="0" r="r" b="b"/>
              <a:pathLst>
                <a:path w="62" h="77">
                  <a:moveTo>
                    <a:pt x="49" y="19"/>
                  </a:moveTo>
                  <a:cubicBezTo>
                    <a:pt x="49" y="19"/>
                    <a:pt x="26" y="0"/>
                    <a:pt x="13" y="18"/>
                  </a:cubicBezTo>
                  <a:cubicBezTo>
                    <a:pt x="0" y="36"/>
                    <a:pt x="33" y="77"/>
                    <a:pt x="62" y="60"/>
                  </a:cubicBezTo>
                  <a:lnTo>
                    <a:pt x="49" y="19"/>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3" name="i$liḍê"/>
            <p:cNvSpPr/>
            <p:nvPr/>
          </p:nvSpPr>
          <p:spPr bwMode="auto">
            <a:xfrm>
              <a:off x="6524626" y="2765426"/>
              <a:ext cx="141288" cy="138113"/>
            </a:xfrm>
            <a:custGeom>
              <a:avLst/>
              <a:gdLst>
                <a:gd name="T0" fmla="*/ 43 w 49"/>
                <a:gd name="T1" fmla="*/ 16 h 48"/>
                <a:gd name="T2" fmla="*/ 49 w 49"/>
                <a:gd name="T3" fmla="*/ 37 h 48"/>
                <a:gd name="T4" fmla="*/ 12 w 49"/>
                <a:gd name="T5" fmla="*/ 6 h 48"/>
                <a:gd name="T6" fmla="*/ 43 w 49"/>
                <a:gd name="T7" fmla="*/ 16 h 48"/>
              </a:gdLst>
              <a:ahLst/>
              <a:cxnLst>
                <a:cxn ang="0">
                  <a:pos x="T0" y="T1"/>
                </a:cxn>
                <a:cxn ang="0">
                  <a:pos x="T2" y="T3"/>
                </a:cxn>
                <a:cxn ang="0">
                  <a:pos x="T4" y="T5"/>
                </a:cxn>
                <a:cxn ang="0">
                  <a:pos x="T6" y="T7"/>
                </a:cxn>
              </a:cxnLst>
              <a:rect l="0" t="0" r="r" b="b"/>
              <a:pathLst>
                <a:path w="49" h="48">
                  <a:moveTo>
                    <a:pt x="43" y="16"/>
                  </a:moveTo>
                  <a:cubicBezTo>
                    <a:pt x="49" y="37"/>
                    <a:pt x="49" y="37"/>
                    <a:pt x="49" y="37"/>
                  </a:cubicBezTo>
                  <a:cubicBezTo>
                    <a:pt x="24" y="48"/>
                    <a:pt x="0" y="14"/>
                    <a:pt x="12" y="6"/>
                  </a:cubicBezTo>
                  <a:cubicBezTo>
                    <a:pt x="21" y="0"/>
                    <a:pt x="36" y="10"/>
                    <a:pt x="43" y="16"/>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4" name="ïsḷîḍé"/>
            <p:cNvSpPr/>
            <p:nvPr/>
          </p:nvSpPr>
          <p:spPr bwMode="auto">
            <a:xfrm>
              <a:off x="6548438" y="2770188"/>
              <a:ext cx="100013" cy="41275"/>
            </a:xfrm>
            <a:custGeom>
              <a:avLst/>
              <a:gdLst>
                <a:gd name="T0" fmla="*/ 1 w 35"/>
                <a:gd name="T1" fmla="*/ 13 h 14"/>
                <a:gd name="T2" fmla="*/ 1 w 35"/>
                <a:gd name="T3" fmla="*/ 12 h 14"/>
                <a:gd name="T4" fmla="*/ 1 w 35"/>
                <a:gd name="T5" fmla="*/ 11 h 14"/>
                <a:gd name="T6" fmla="*/ 3 w 35"/>
                <a:gd name="T7" fmla="*/ 7 h 14"/>
                <a:gd name="T8" fmla="*/ 4 w 35"/>
                <a:gd name="T9" fmla="*/ 6 h 14"/>
                <a:gd name="T10" fmla="*/ 4 w 35"/>
                <a:gd name="T11" fmla="*/ 5 h 14"/>
                <a:gd name="T12" fmla="*/ 4 w 35"/>
                <a:gd name="T13" fmla="*/ 5 h 14"/>
                <a:gd name="T14" fmla="*/ 4 w 35"/>
                <a:gd name="T15" fmla="*/ 5 h 14"/>
                <a:gd name="T16" fmla="*/ 4 w 35"/>
                <a:gd name="T17" fmla="*/ 5 h 14"/>
                <a:gd name="T18" fmla="*/ 4 w 35"/>
                <a:gd name="T19" fmla="*/ 5 h 14"/>
                <a:gd name="T20" fmla="*/ 4 w 35"/>
                <a:gd name="T21" fmla="*/ 5 h 14"/>
                <a:gd name="T22" fmla="*/ 4 w 35"/>
                <a:gd name="T23" fmla="*/ 5 h 14"/>
                <a:gd name="T24" fmla="*/ 5 w 35"/>
                <a:gd name="T25" fmla="*/ 5 h 14"/>
                <a:gd name="T26" fmla="*/ 6 w 35"/>
                <a:gd name="T27" fmla="*/ 5 h 14"/>
                <a:gd name="T28" fmla="*/ 6 w 35"/>
                <a:gd name="T29" fmla="*/ 4 h 14"/>
                <a:gd name="T30" fmla="*/ 7 w 35"/>
                <a:gd name="T31" fmla="*/ 4 h 14"/>
                <a:gd name="T32" fmla="*/ 8 w 35"/>
                <a:gd name="T33" fmla="*/ 4 h 14"/>
                <a:gd name="T34" fmla="*/ 15 w 35"/>
                <a:gd name="T35" fmla="*/ 5 h 14"/>
                <a:gd name="T36" fmla="*/ 19 w 35"/>
                <a:gd name="T37" fmla="*/ 6 h 14"/>
                <a:gd name="T38" fmla="*/ 22 w 35"/>
                <a:gd name="T39" fmla="*/ 8 h 14"/>
                <a:gd name="T40" fmla="*/ 28 w 35"/>
                <a:gd name="T41" fmla="*/ 11 h 14"/>
                <a:gd name="T42" fmla="*/ 35 w 35"/>
                <a:gd name="T43" fmla="*/ 14 h 14"/>
                <a:gd name="T44" fmla="*/ 33 w 35"/>
                <a:gd name="T45" fmla="*/ 13 h 14"/>
                <a:gd name="T46" fmla="*/ 30 w 35"/>
                <a:gd name="T47" fmla="*/ 9 h 14"/>
                <a:gd name="T48" fmla="*/ 27 w 35"/>
                <a:gd name="T49" fmla="*/ 7 h 14"/>
                <a:gd name="T50" fmla="*/ 24 w 35"/>
                <a:gd name="T51" fmla="*/ 5 h 14"/>
                <a:gd name="T52" fmla="*/ 16 w 35"/>
                <a:gd name="T53" fmla="*/ 1 h 14"/>
                <a:gd name="T54" fmla="*/ 12 w 35"/>
                <a:gd name="T55" fmla="*/ 0 h 14"/>
                <a:gd name="T56" fmla="*/ 7 w 35"/>
                <a:gd name="T57" fmla="*/ 1 h 14"/>
                <a:gd name="T58" fmla="*/ 6 w 35"/>
                <a:gd name="T59" fmla="*/ 1 h 14"/>
                <a:gd name="T60" fmla="*/ 5 w 35"/>
                <a:gd name="T61" fmla="*/ 1 h 14"/>
                <a:gd name="T62" fmla="*/ 4 w 35"/>
                <a:gd name="T63" fmla="*/ 2 h 14"/>
                <a:gd name="T64" fmla="*/ 3 w 35"/>
                <a:gd name="T65" fmla="*/ 2 h 14"/>
                <a:gd name="T66" fmla="*/ 3 w 35"/>
                <a:gd name="T67" fmla="*/ 3 h 14"/>
                <a:gd name="T68" fmla="*/ 3 w 35"/>
                <a:gd name="T69" fmla="*/ 3 h 14"/>
                <a:gd name="T70" fmla="*/ 3 w 35"/>
                <a:gd name="T71" fmla="*/ 3 h 14"/>
                <a:gd name="T72" fmla="*/ 2 w 35"/>
                <a:gd name="T73" fmla="*/ 4 h 14"/>
                <a:gd name="T74" fmla="*/ 1 w 35"/>
                <a:gd name="T75" fmla="*/ 5 h 14"/>
                <a:gd name="T76" fmla="*/ 0 w 35"/>
                <a:gd name="T77" fmla="*/ 9 h 14"/>
                <a:gd name="T78" fmla="*/ 0 w 35"/>
                <a:gd name="T79" fmla="*/ 11 h 14"/>
                <a:gd name="T80" fmla="*/ 1 w 35"/>
                <a:gd name="T81" fmla="*/ 12 h 14"/>
                <a:gd name="T82" fmla="*/ 1 w 35"/>
                <a:gd name="T8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 h="14">
                  <a:moveTo>
                    <a:pt x="1" y="13"/>
                  </a:moveTo>
                  <a:cubicBezTo>
                    <a:pt x="1" y="13"/>
                    <a:pt x="1" y="12"/>
                    <a:pt x="1" y="12"/>
                  </a:cubicBezTo>
                  <a:cubicBezTo>
                    <a:pt x="1" y="12"/>
                    <a:pt x="1" y="11"/>
                    <a:pt x="1" y="11"/>
                  </a:cubicBezTo>
                  <a:cubicBezTo>
                    <a:pt x="1" y="10"/>
                    <a:pt x="2" y="8"/>
                    <a:pt x="3" y="7"/>
                  </a:cubicBezTo>
                  <a:cubicBezTo>
                    <a:pt x="3" y="6"/>
                    <a:pt x="3"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6" y="5"/>
                  </a:cubicBezTo>
                  <a:cubicBezTo>
                    <a:pt x="6" y="4"/>
                    <a:pt x="6" y="4"/>
                    <a:pt x="6" y="4"/>
                  </a:cubicBezTo>
                  <a:cubicBezTo>
                    <a:pt x="7" y="4"/>
                    <a:pt x="7" y="4"/>
                    <a:pt x="7" y="4"/>
                  </a:cubicBezTo>
                  <a:cubicBezTo>
                    <a:pt x="7" y="4"/>
                    <a:pt x="8" y="4"/>
                    <a:pt x="8" y="4"/>
                  </a:cubicBezTo>
                  <a:cubicBezTo>
                    <a:pt x="10" y="4"/>
                    <a:pt x="13" y="4"/>
                    <a:pt x="15" y="5"/>
                  </a:cubicBezTo>
                  <a:cubicBezTo>
                    <a:pt x="16" y="5"/>
                    <a:pt x="18" y="5"/>
                    <a:pt x="19" y="6"/>
                  </a:cubicBezTo>
                  <a:cubicBezTo>
                    <a:pt x="20" y="6"/>
                    <a:pt x="21" y="7"/>
                    <a:pt x="22" y="8"/>
                  </a:cubicBezTo>
                  <a:cubicBezTo>
                    <a:pt x="25" y="9"/>
                    <a:pt x="27" y="10"/>
                    <a:pt x="28" y="11"/>
                  </a:cubicBezTo>
                  <a:cubicBezTo>
                    <a:pt x="32" y="13"/>
                    <a:pt x="35" y="14"/>
                    <a:pt x="35" y="14"/>
                  </a:cubicBezTo>
                  <a:cubicBezTo>
                    <a:pt x="35" y="14"/>
                    <a:pt x="34" y="14"/>
                    <a:pt x="33" y="13"/>
                  </a:cubicBezTo>
                  <a:cubicBezTo>
                    <a:pt x="33" y="12"/>
                    <a:pt x="31" y="10"/>
                    <a:pt x="30" y="9"/>
                  </a:cubicBezTo>
                  <a:cubicBezTo>
                    <a:pt x="29" y="8"/>
                    <a:pt x="28" y="8"/>
                    <a:pt x="27" y="7"/>
                  </a:cubicBezTo>
                  <a:cubicBezTo>
                    <a:pt x="26" y="6"/>
                    <a:pt x="25" y="5"/>
                    <a:pt x="24" y="5"/>
                  </a:cubicBezTo>
                  <a:cubicBezTo>
                    <a:pt x="22" y="3"/>
                    <a:pt x="19" y="2"/>
                    <a:pt x="16" y="1"/>
                  </a:cubicBezTo>
                  <a:cubicBezTo>
                    <a:pt x="15" y="1"/>
                    <a:pt x="13" y="0"/>
                    <a:pt x="12" y="0"/>
                  </a:cubicBezTo>
                  <a:cubicBezTo>
                    <a:pt x="10" y="0"/>
                    <a:pt x="9" y="0"/>
                    <a:pt x="7" y="1"/>
                  </a:cubicBezTo>
                  <a:cubicBezTo>
                    <a:pt x="7" y="1"/>
                    <a:pt x="7" y="1"/>
                    <a:pt x="6" y="1"/>
                  </a:cubicBezTo>
                  <a:cubicBezTo>
                    <a:pt x="6" y="1"/>
                    <a:pt x="5" y="1"/>
                    <a:pt x="5" y="1"/>
                  </a:cubicBezTo>
                  <a:cubicBezTo>
                    <a:pt x="5" y="2"/>
                    <a:pt x="5" y="2"/>
                    <a:pt x="4" y="2"/>
                  </a:cubicBezTo>
                  <a:cubicBezTo>
                    <a:pt x="4" y="2"/>
                    <a:pt x="4" y="2"/>
                    <a:pt x="3" y="2"/>
                  </a:cubicBezTo>
                  <a:cubicBezTo>
                    <a:pt x="3" y="3"/>
                    <a:pt x="3" y="3"/>
                    <a:pt x="3" y="3"/>
                  </a:cubicBezTo>
                  <a:cubicBezTo>
                    <a:pt x="3" y="3"/>
                    <a:pt x="3" y="3"/>
                    <a:pt x="3" y="3"/>
                  </a:cubicBezTo>
                  <a:cubicBezTo>
                    <a:pt x="3" y="3"/>
                    <a:pt x="3" y="3"/>
                    <a:pt x="3" y="3"/>
                  </a:cubicBezTo>
                  <a:cubicBezTo>
                    <a:pt x="2" y="3"/>
                    <a:pt x="2" y="4"/>
                    <a:pt x="2" y="4"/>
                  </a:cubicBezTo>
                  <a:cubicBezTo>
                    <a:pt x="1" y="4"/>
                    <a:pt x="1" y="5"/>
                    <a:pt x="1" y="5"/>
                  </a:cubicBezTo>
                  <a:cubicBezTo>
                    <a:pt x="0" y="7"/>
                    <a:pt x="0" y="8"/>
                    <a:pt x="0" y="9"/>
                  </a:cubicBezTo>
                  <a:cubicBezTo>
                    <a:pt x="0" y="9"/>
                    <a:pt x="0" y="10"/>
                    <a:pt x="0" y="11"/>
                  </a:cubicBezTo>
                  <a:cubicBezTo>
                    <a:pt x="0" y="11"/>
                    <a:pt x="1" y="12"/>
                    <a:pt x="1" y="12"/>
                  </a:cubicBezTo>
                  <a:cubicBezTo>
                    <a:pt x="1" y="12"/>
                    <a:pt x="1" y="13"/>
                    <a:pt x="1" y="13"/>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5" name="ï$ľíḋé"/>
            <p:cNvSpPr/>
            <p:nvPr/>
          </p:nvSpPr>
          <p:spPr bwMode="auto">
            <a:xfrm>
              <a:off x="7100888" y="2587626"/>
              <a:ext cx="146050" cy="206375"/>
            </a:xfrm>
            <a:custGeom>
              <a:avLst/>
              <a:gdLst>
                <a:gd name="T0" fmla="*/ 0 w 51"/>
                <a:gd name="T1" fmla="*/ 26 h 72"/>
                <a:gd name="T2" fmla="*/ 32 w 51"/>
                <a:gd name="T3" fmla="*/ 11 h 72"/>
                <a:gd name="T4" fmla="*/ 6 w 51"/>
                <a:gd name="T5" fmla="*/ 69 h 72"/>
                <a:gd name="T6" fmla="*/ 0 w 51"/>
                <a:gd name="T7" fmla="*/ 26 h 72"/>
              </a:gdLst>
              <a:ahLst/>
              <a:cxnLst>
                <a:cxn ang="0">
                  <a:pos x="T0" y="T1"/>
                </a:cxn>
                <a:cxn ang="0">
                  <a:pos x="T2" y="T3"/>
                </a:cxn>
                <a:cxn ang="0">
                  <a:pos x="T4" y="T5"/>
                </a:cxn>
                <a:cxn ang="0">
                  <a:pos x="T6" y="T7"/>
                </a:cxn>
              </a:cxnLst>
              <a:rect l="0" t="0" r="r" b="b"/>
              <a:pathLst>
                <a:path w="51" h="72">
                  <a:moveTo>
                    <a:pt x="0" y="26"/>
                  </a:moveTo>
                  <a:cubicBezTo>
                    <a:pt x="0" y="26"/>
                    <a:pt x="12" y="0"/>
                    <a:pt x="32" y="11"/>
                  </a:cubicBezTo>
                  <a:cubicBezTo>
                    <a:pt x="51" y="21"/>
                    <a:pt x="39" y="72"/>
                    <a:pt x="6" y="69"/>
                  </a:cubicBezTo>
                  <a:lnTo>
                    <a:pt x="0" y="26"/>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6" name="ïşľîdê"/>
            <p:cNvSpPr/>
            <p:nvPr/>
          </p:nvSpPr>
          <p:spPr bwMode="auto">
            <a:xfrm>
              <a:off x="7107238" y="2638426"/>
              <a:ext cx="106363" cy="131763"/>
            </a:xfrm>
            <a:custGeom>
              <a:avLst/>
              <a:gdLst>
                <a:gd name="T0" fmla="*/ 0 w 37"/>
                <a:gd name="T1" fmla="*/ 24 h 46"/>
                <a:gd name="T2" fmla="*/ 3 w 37"/>
                <a:gd name="T3" fmla="*/ 46 h 46"/>
                <a:gd name="T4" fmla="*/ 24 w 37"/>
                <a:gd name="T5" fmla="*/ 2 h 46"/>
                <a:gd name="T6" fmla="*/ 0 w 37"/>
                <a:gd name="T7" fmla="*/ 24 h 46"/>
              </a:gdLst>
              <a:ahLst/>
              <a:cxnLst>
                <a:cxn ang="0">
                  <a:pos x="T0" y="T1"/>
                </a:cxn>
                <a:cxn ang="0">
                  <a:pos x="T2" y="T3"/>
                </a:cxn>
                <a:cxn ang="0">
                  <a:pos x="T4" y="T5"/>
                </a:cxn>
                <a:cxn ang="0">
                  <a:pos x="T6" y="T7"/>
                </a:cxn>
              </a:cxnLst>
              <a:rect l="0" t="0" r="r" b="b"/>
              <a:pathLst>
                <a:path w="37" h="46">
                  <a:moveTo>
                    <a:pt x="0" y="24"/>
                  </a:moveTo>
                  <a:cubicBezTo>
                    <a:pt x="3" y="46"/>
                    <a:pt x="3" y="46"/>
                    <a:pt x="3" y="46"/>
                  </a:cubicBezTo>
                  <a:cubicBezTo>
                    <a:pt x="31" y="45"/>
                    <a:pt x="37" y="4"/>
                    <a:pt x="24" y="2"/>
                  </a:cubicBezTo>
                  <a:cubicBezTo>
                    <a:pt x="13" y="0"/>
                    <a:pt x="4" y="16"/>
                    <a:pt x="0" y="24"/>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7" name="ïṩlíḓe"/>
            <p:cNvSpPr/>
            <p:nvPr/>
          </p:nvSpPr>
          <p:spPr bwMode="auto">
            <a:xfrm>
              <a:off x="7107238" y="2638426"/>
              <a:ext cx="85725" cy="69850"/>
            </a:xfrm>
            <a:custGeom>
              <a:avLst/>
              <a:gdLst>
                <a:gd name="T0" fmla="*/ 30 w 30"/>
                <a:gd name="T1" fmla="*/ 9 h 24"/>
                <a:gd name="T2" fmla="*/ 30 w 30"/>
                <a:gd name="T3" fmla="*/ 8 h 24"/>
                <a:gd name="T4" fmla="*/ 29 w 30"/>
                <a:gd name="T5" fmla="*/ 7 h 24"/>
                <a:gd name="T6" fmla="*/ 26 w 30"/>
                <a:gd name="T7" fmla="*/ 4 h 24"/>
                <a:gd name="T8" fmla="*/ 24 w 30"/>
                <a:gd name="T9" fmla="*/ 3 h 24"/>
                <a:gd name="T10" fmla="*/ 24 w 30"/>
                <a:gd name="T11" fmla="*/ 3 h 24"/>
                <a:gd name="T12" fmla="*/ 24 w 30"/>
                <a:gd name="T13" fmla="*/ 3 h 24"/>
                <a:gd name="T14" fmla="*/ 24 w 30"/>
                <a:gd name="T15" fmla="*/ 3 h 24"/>
                <a:gd name="T16" fmla="*/ 24 w 30"/>
                <a:gd name="T17" fmla="*/ 3 h 24"/>
                <a:gd name="T18" fmla="*/ 24 w 30"/>
                <a:gd name="T19" fmla="*/ 3 h 24"/>
                <a:gd name="T20" fmla="*/ 23 w 30"/>
                <a:gd name="T21" fmla="*/ 3 h 24"/>
                <a:gd name="T22" fmla="*/ 23 w 30"/>
                <a:gd name="T23" fmla="*/ 3 h 24"/>
                <a:gd name="T24" fmla="*/ 23 w 30"/>
                <a:gd name="T25" fmla="*/ 3 h 24"/>
                <a:gd name="T26" fmla="*/ 22 w 30"/>
                <a:gd name="T27" fmla="*/ 3 h 24"/>
                <a:gd name="T28" fmla="*/ 21 w 30"/>
                <a:gd name="T29" fmla="*/ 3 h 24"/>
                <a:gd name="T30" fmla="*/ 21 w 30"/>
                <a:gd name="T31" fmla="*/ 3 h 24"/>
                <a:gd name="T32" fmla="*/ 20 w 30"/>
                <a:gd name="T33" fmla="*/ 4 h 24"/>
                <a:gd name="T34" fmla="*/ 14 w 30"/>
                <a:gd name="T35" fmla="*/ 7 h 24"/>
                <a:gd name="T36" fmla="*/ 11 w 30"/>
                <a:gd name="T37" fmla="*/ 10 h 24"/>
                <a:gd name="T38" fmla="*/ 8 w 30"/>
                <a:gd name="T39" fmla="*/ 13 h 24"/>
                <a:gd name="T40" fmla="*/ 4 w 30"/>
                <a:gd name="T41" fmla="*/ 19 h 24"/>
                <a:gd name="T42" fmla="*/ 0 w 30"/>
                <a:gd name="T43" fmla="*/ 24 h 24"/>
                <a:gd name="T44" fmla="*/ 1 w 30"/>
                <a:gd name="T45" fmla="*/ 22 h 24"/>
                <a:gd name="T46" fmla="*/ 2 w 30"/>
                <a:gd name="T47" fmla="*/ 18 h 24"/>
                <a:gd name="T48" fmla="*/ 4 w 30"/>
                <a:gd name="T49" fmla="*/ 15 h 24"/>
                <a:gd name="T50" fmla="*/ 6 w 30"/>
                <a:gd name="T51" fmla="*/ 11 h 24"/>
                <a:gd name="T52" fmla="*/ 11 w 30"/>
                <a:gd name="T53" fmla="*/ 5 h 24"/>
                <a:gd name="T54" fmla="*/ 15 w 30"/>
                <a:gd name="T55" fmla="*/ 2 h 24"/>
                <a:gd name="T56" fmla="*/ 19 w 30"/>
                <a:gd name="T57" fmla="*/ 1 h 24"/>
                <a:gd name="T58" fmla="*/ 20 w 30"/>
                <a:gd name="T59" fmla="*/ 0 h 24"/>
                <a:gd name="T60" fmla="*/ 21 w 30"/>
                <a:gd name="T61" fmla="*/ 0 h 24"/>
                <a:gd name="T62" fmla="*/ 22 w 30"/>
                <a:gd name="T63" fmla="*/ 0 h 24"/>
                <a:gd name="T64" fmla="*/ 23 w 30"/>
                <a:gd name="T65" fmla="*/ 0 h 24"/>
                <a:gd name="T66" fmla="*/ 24 w 30"/>
                <a:gd name="T67" fmla="*/ 1 h 24"/>
                <a:gd name="T68" fmla="*/ 24 w 30"/>
                <a:gd name="T69" fmla="*/ 1 h 24"/>
                <a:gd name="T70" fmla="*/ 24 w 30"/>
                <a:gd name="T71" fmla="*/ 1 h 24"/>
                <a:gd name="T72" fmla="*/ 25 w 30"/>
                <a:gd name="T73" fmla="*/ 1 h 24"/>
                <a:gd name="T74" fmla="*/ 27 w 30"/>
                <a:gd name="T75" fmla="*/ 2 h 24"/>
                <a:gd name="T76" fmla="*/ 29 w 30"/>
                <a:gd name="T77" fmla="*/ 4 h 24"/>
                <a:gd name="T78" fmla="*/ 30 w 30"/>
                <a:gd name="T79" fmla="*/ 7 h 24"/>
                <a:gd name="T80" fmla="*/ 30 w 30"/>
                <a:gd name="T81" fmla="*/ 8 h 24"/>
                <a:gd name="T82" fmla="*/ 30 w 30"/>
                <a:gd name="T8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 h="24">
                  <a:moveTo>
                    <a:pt x="30" y="9"/>
                  </a:moveTo>
                  <a:cubicBezTo>
                    <a:pt x="30" y="9"/>
                    <a:pt x="30" y="8"/>
                    <a:pt x="30" y="8"/>
                  </a:cubicBezTo>
                  <a:cubicBezTo>
                    <a:pt x="29" y="8"/>
                    <a:pt x="29" y="7"/>
                    <a:pt x="29" y="7"/>
                  </a:cubicBezTo>
                  <a:cubicBezTo>
                    <a:pt x="28" y="6"/>
                    <a:pt x="27" y="5"/>
                    <a:pt x="26" y="4"/>
                  </a:cubicBezTo>
                  <a:cubicBezTo>
                    <a:pt x="25" y="4"/>
                    <a:pt x="25"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3" y="3"/>
                    <a:pt x="22" y="3"/>
                    <a:pt x="22" y="3"/>
                  </a:cubicBezTo>
                  <a:cubicBezTo>
                    <a:pt x="22" y="3"/>
                    <a:pt x="22" y="3"/>
                    <a:pt x="21" y="3"/>
                  </a:cubicBezTo>
                  <a:cubicBezTo>
                    <a:pt x="21" y="3"/>
                    <a:pt x="21" y="3"/>
                    <a:pt x="21" y="3"/>
                  </a:cubicBezTo>
                  <a:cubicBezTo>
                    <a:pt x="20" y="4"/>
                    <a:pt x="20" y="4"/>
                    <a:pt x="20" y="4"/>
                  </a:cubicBezTo>
                  <a:cubicBezTo>
                    <a:pt x="18" y="4"/>
                    <a:pt x="16" y="6"/>
                    <a:pt x="14" y="7"/>
                  </a:cubicBezTo>
                  <a:cubicBezTo>
                    <a:pt x="13" y="8"/>
                    <a:pt x="12" y="9"/>
                    <a:pt x="11" y="10"/>
                  </a:cubicBezTo>
                  <a:cubicBezTo>
                    <a:pt x="10" y="11"/>
                    <a:pt x="9" y="12"/>
                    <a:pt x="8" y="13"/>
                  </a:cubicBezTo>
                  <a:cubicBezTo>
                    <a:pt x="7" y="15"/>
                    <a:pt x="5" y="17"/>
                    <a:pt x="4" y="19"/>
                  </a:cubicBezTo>
                  <a:cubicBezTo>
                    <a:pt x="2" y="22"/>
                    <a:pt x="0" y="24"/>
                    <a:pt x="0" y="24"/>
                  </a:cubicBezTo>
                  <a:cubicBezTo>
                    <a:pt x="0" y="24"/>
                    <a:pt x="0" y="24"/>
                    <a:pt x="1" y="22"/>
                  </a:cubicBezTo>
                  <a:cubicBezTo>
                    <a:pt x="1" y="21"/>
                    <a:pt x="1" y="20"/>
                    <a:pt x="2" y="18"/>
                  </a:cubicBezTo>
                  <a:cubicBezTo>
                    <a:pt x="3" y="17"/>
                    <a:pt x="3" y="16"/>
                    <a:pt x="4" y="15"/>
                  </a:cubicBezTo>
                  <a:cubicBezTo>
                    <a:pt x="4" y="13"/>
                    <a:pt x="5" y="12"/>
                    <a:pt x="6" y="11"/>
                  </a:cubicBezTo>
                  <a:cubicBezTo>
                    <a:pt x="7" y="9"/>
                    <a:pt x="9" y="7"/>
                    <a:pt x="11" y="5"/>
                  </a:cubicBezTo>
                  <a:cubicBezTo>
                    <a:pt x="12" y="4"/>
                    <a:pt x="13" y="3"/>
                    <a:pt x="15" y="2"/>
                  </a:cubicBezTo>
                  <a:cubicBezTo>
                    <a:pt x="16" y="1"/>
                    <a:pt x="18" y="1"/>
                    <a:pt x="19" y="1"/>
                  </a:cubicBezTo>
                  <a:cubicBezTo>
                    <a:pt x="19" y="0"/>
                    <a:pt x="20" y="0"/>
                    <a:pt x="20" y="0"/>
                  </a:cubicBezTo>
                  <a:cubicBezTo>
                    <a:pt x="20" y="0"/>
                    <a:pt x="21" y="0"/>
                    <a:pt x="21" y="0"/>
                  </a:cubicBezTo>
                  <a:cubicBezTo>
                    <a:pt x="22" y="0"/>
                    <a:pt x="22" y="0"/>
                    <a:pt x="22" y="0"/>
                  </a:cubicBezTo>
                  <a:cubicBezTo>
                    <a:pt x="23" y="0"/>
                    <a:pt x="23" y="0"/>
                    <a:pt x="23" y="0"/>
                  </a:cubicBezTo>
                  <a:cubicBezTo>
                    <a:pt x="24" y="1"/>
                    <a:pt x="24" y="1"/>
                    <a:pt x="24" y="1"/>
                  </a:cubicBezTo>
                  <a:cubicBezTo>
                    <a:pt x="24" y="1"/>
                    <a:pt x="24" y="1"/>
                    <a:pt x="24" y="1"/>
                  </a:cubicBezTo>
                  <a:cubicBezTo>
                    <a:pt x="24" y="1"/>
                    <a:pt x="24" y="1"/>
                    <a:pt x="24" y="1"/>
                  </a:cubicBezTo>
                  <a:cubicBezTo>
                    <a:pt x="25" y="1"/>
                    <a:pt x="25" y="1"/>
                    <a:pt x="25" y="1"/>
                  </a:cubicBezTo>
                  <a:cubicBezTo>
                    <a:pt x="26" y="1"/>
                    <a:pt x="26" y="2"/>
                    <a:pt x="27" y="2"/>
                  </a:cubicBezTo>
                  <a:cubicBezTo>
                    <a:pt x="28" y="3"/>
                    <a:pt x="28" y="4"/>
                    <a:pt x="29" y="4"/>
                  </a:cubicBezTo>
                  <a:cubicBezTo>
                    <a:pt x="29" y="5"/>
                    <a:pt x="29" y="6"/>
                    <a:pt x="30" y="7"/>
                  </a:cubicBezTo>
                  <a:cubicBezTo>
                    <a:pt x="30" y="7"/>
                    <a:pt x="30" y="8"/>
                    <a:pt x="30" y="8"/>
                  </a:cubicBezTo>
                  <a:cubicBezTo>
                    <a:pt x="30" y="8"/>
                    <a:pt x="30" y="9"/>
                    <a:pt x="30" y="9"/>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8" name="íŝlîḓê"/>
            <p:cNvSpPr/>
            <p:nvPr/>
          </p:nvSpPr>
          <p:spPr bwMode="auto">
            <a:xfrm>
              <a:off x="6861176" y="2911476"/>
              <a:ext cx="138113" cy="247650"/>
            </a:xfrm>
            <a:custGeom>
              <a:avLst/>
              <a:gdLst>
                <a:gd name="T0" fmla="*/ 0 w 48"/>
                <a:gd name="T1" fmla="*/ 1 h 86"/>
                <a:gd name="T2" fmla="*/ 45 w 48"/>
                <a:gd name="T3" fmla="*/ 0 h 86"/>
                <a:gd name="T4" fmla="*/ 48 w 48"/>
                <a:gd name="T5" fmla="*/ 70 h 86"/>
                <a:gd name="T6" fmla="*/ 25 w 48"/>
                <a:gd name="T7" fmla="*/ 85 h 86"/>
                <a:gd name="T8" fmla="*/ 0 w 48"/>
                <a:gd name="T9" fmla="*/ 71 h 86"/>
                <a:gd name="T10" fmla="*/ 0 w 48"/>
                <a:gd name="T11" fmla="*/ 1 h 86"/>
              </a:gdLst>
              <a:ahLst/>
              <a:cxnLst>
                <a:cxn ang="0">
                  <a:pos x="T0" y="T1"/>
                </a:cxn>
                <a:cxn ang="0">
                  <a:pos x="T2" y="T3"/>
                </a:cxn>
                <a:cxn ang="0">
                  <a:pos x="T4" y="T5"/>
                </a:cxn>
                <a:cxn ang="0">
                  <a:pos x="T6" y="T7"/>
                </a:cxn>
                <a:cxn ang="0">
                  <a:pos x="T8" y="T9"/>
                </a:cxn>
                <a:cxn ang="0">
                  <a:pos x="T10" y="T11"/>
                </a:cxn>
              </a:cxnLst>
              <a:rect l="0" t="0" r="r" b="b"/>
              <a:pathLst>
                <a:path w="48" h="86">
                  <a:moveTo>
                    <a:pt x="0" y="1"/>
                  </a:moveTo>
                  <a:cubicBezTo>
                    <a:pt x="45" y="0"/>
                    <a:pt x="45" y="0"/>
                    <a:pt x="45" y="0"/>
                  </a:cubicBezTo>
                  <a:cubicBezTo>
                    <a:pt x="45" y="0"/>
                    <a:pt x="48" y="70"/>
                    <a:pt x="48" y="70"/>
                  </a:cubicBezTo>
                  <a:cubicBezTo>
                    <a:pt x="48" y="70"/>
                    <a:pt x="45" y="84"/>
                    <a:pt x="25" y="85"/>
                  </a:cubicBezTo>
                  <a:cubicBezTo>
                    <a:pt x="5" y="86"/>
                    <a:pt x="0" y="71"/>
                    <a:pt x="0" y="71"/>
                  </a:cubicBezTo>
                  <a:cubicBezTo>
                    <a:pt x="0" y="71"/>
                    <a:pt x="0" y="1"/>
                    <a:pt x="0" y="1"/>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9" name="ïsļîḍe"/>
            <p:cNvSpPr/>
            <p:nvPr/>
          </p:nvSpPr>
          <p:spPr bwMode="auto">
            <a:xfrm>
              <a:off x="6859588" y="2986088"/>
              <a:ext cx="139700" cy="120650"/>
            </a:xfrm>
            <a:custGeom>
              <a:avLst/>
              <a:gdLst>
                <a:gd name="T0" fmla="*/ 1 w 49"/>
                <a:gd name="T1" fmla="*/ 1 h 42"/>
                <a:gd name="T2" fmla="*/ 46 w 49"/>
                <a:gd name="T3" fmla="*/ 0 h 42"/>
                <a:gd name="T4" fmla="*/ 49 w 49"/>
                <a:gd name="T5" fmla="*/ 27 h 42"/>
                <a:gd name="T6" fmla="*/ 26 w 49"/>
                <a:gd name="T7" fmla="*/ 42 h 42"/>
                <a:gd name="T8" fmla="*/ 0 w 49"/>
                <a:gd name="T9" fmla="*/ 28 h 42"/>
                <a:gd name="T10" fmla="*/ 1 w 49"/>
                <a:gd name="T11" fmla="*/ 1 h 42"/>
              </a:gdLst>
              <a:ahLst/>
              <a:cxnLst>
                <a:cxn ang="0">
                  <a:pos x="T0" y="T1"/>
                </a:cxn>
                <a:cxn ang="0">
                  <a:pos x="T2" y="T3"/>
                </a:cxn>
                <a:cxn ang="0">
                  <a:pos x="T4" y="T5"/>
                </a:cxn>
                <a:cxn ang="0">
                  <a:pos x="T6" y="T7"/>
                </a:cxn>
                <a:cxn ang="0">
                  <a:pos x="T8" y="T9"/>
                </a:cxn>
                <a:cxn ang="0">
                  <a:pos x="T10" y="T11"/>
                </a:cxn>
              </a:cxnLst>
              <a:rect l="0" t="0" r="r" b="b"/>
              <a:pathLst>
                <a:path w="49" h="42">
                  <a:moveTo>
                    <a:pt x="1" y="1"/>
                  </a:moveTo>
                  <a:cubicBezTo>
                    <a:pt x="46" y="0"/>
                    <a:pt x="46" y="0"/>
                    <a:pt x="46" y="0"/>
                  </a:cubicBezTo>
                  <a:cubicBezTo>
                    <a:pt x="46" y="0"/>
                    <a:pt x="48" y="27"/>
                    <a:pt x="49" y="27"/>
                  </a:cubicBezTo>
                  <a:cubicBezTo>
                    <a:pt x="49" y="27"/>
                    <a:pt x="46" y="41"/>
                    <a:pt x="26" y="42"/>
                  </a:cubicBezTo>
                  <a:cubicBezTo>
                    <a:pt x="6" y="42"/>
                    <a:pt x="0" y="28"/>
                    <a:pt x="0" y="28"/>
                  </a:cubicBezTo>
                  <a:cubicBezTo>
                    <a:pt x="1" y="28"/>
                    <a:pt x="1" y="1"/>
                    <a:pt x="1" y="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0" name="íŝḻíďè"/>
            <p:cNvSpPr/>
            <p:nvPr/>
          </p:nvSpPr>
          <p:spPr bwMode="auto">
            <a:xfrm>
              <a:off x="6864351" y="2935288"/>
              <a:ext cx="141288" cy="79375"/>
            </a:xfrm>
            <a:custGeom>
              <a:avLst/>
              <a:gdLst>
                <a:gd name="T0" fmla="*/ 0 w 49"/>
                <a:gd name="T1" fmla="*/ 10 h 28"/>
                <a:gd name="T2" fmla="*/ 44 w 49"/>
                <a:gd name="T3" fmla="*/ 0 h 28"/>
                <a:gd name="T4" fmla="*/ 49 w 49"/>
                <a:gd name="T5" fmla="*/ 16 h 28"/>
                <a:gd name="T6" fmla="*/ 35 w 49"/>
                <a:gd name="T7" fmla="*/ 23 h 28"/>
                <a:gd name="T8" fmla="*/ 3 w 49"/>
                <a:gd name="T9" fmla="*/ 27 h 28"/>
                <a:gd name="T10" fmla="*/ 0 w 49"/>
                <a:gd name="T11" fmla="*/ 10 h 28"/>
              </a:gdLst>
              <a:ahLst/>
              <a:cxnLst>
                <a:cxn ang="0">
                  <a:pos x="T0" y="T1"/>
                </a:cxn>
                <a:cxn ang="0">
                  <a:pos x="T2" y="T3"/>
                </a:cxn>
                <a:cxn ang="0">
                  <a:pos x="T4" y="T5"/>
                </a:cxn>
                <a:cxn ang="0">
                  <a:pos x="T6" y="T7"/>
                </a:cxn>
                <a:cxn ang="0">
                  <a:pos x="T8" y="T9"/>
                </a:cxn>
                <a:cxn ang="0">
                  <a:pos x="T10" y="T11"/>
                </a:cxn>
              </a:cxnLst>
              <a:rect l="0" t="0" r="r" b="b"/>
              <a:pathLst>
                <a:path w="49" h="28">
                  <a:moveTo>
                    <a:pt x="0" y="10"/>
                  </a:moveTo>
                  <a:cubicBezTo>
                    <a:pt x="44" y="0"/>
                    <a:pt x="44" y="0"/>
                    <a:pt x="44" y="0"/>
                  </a:cubicBezTo>
                  <a:cubicBezTo>
                    <a:pt x="44" y="0"/>
                    <a:pt x="46" y="9"/>
                    <a:pt x="49" y="16"/>
                  </a:cubicBezTo>
                  <a:cubicBezTo>
                    <a:pt x="49" y="17"/>
                    <a:pt x="37" y="22"/>
                    <a:pt x="35" y="23"/>
                  </a:cubicBezTo>
                  <a:cubicBezTo>
                    <a:pt x="25" y="27"/>
                    <a:pt x="14" y="28"/>
                    <a:pt x="3" y="27"/>
                  </a:cubicBezTo>
                  <a:cubicBezTo>
                    <a:pt x="2" y="20"/>
                    <a:pt x="0" y="10"/>
                    <a:pt x="0" y="1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1" name="îSľíďe"/>
            <p:cNvSpPr/>
            <p:nvPr/>
          </p:nvSpPr>
          <p:spPr bwMode="auto">
            <a:xfrm>
              <a:off x="6521451" y="2282826"/>
              <a:ext cx="650875" cy="700088"/>
            </a:xfrm>
            <a:custGeom>
              <a:avLst/>
              <a:gdLst>
                <a:gd name="T0" fmla="*/ 12 w 226"/>
                <a:gd name="T1" fmla="*/ 155 h 244"/>
                <a:gd name="T2" fmla="*/ 141 w 226"/>
                <a:gd name="T3" fmla="*/ 231 h 244"/>
                <a:gd name="T4" fmla="*/ 225 w 226"/>
                <a:gd name="T5" fmla="*/ 108 h 244"/>
                <a:gd name="T6" fmla="*/ 96 w 226"/>
                <a:gd name="T7" fmla="*/ 32 h 244"/>
                <a:gd name="T8" fmla="*/ 12 w 226"/>
                <a:gd name="T9" fmla="*/ 155 h 244"/>
              </a:gdLst>
              <a:ahLst/>
              <a:cxnLst>
                <a:cxn ang="0">
                  <a:pos x="T0" y="T1"/>
                </a:cxn>
                <a:cxn ang="0">
                  <a:pos x="T2" y="T3"/>
                </a:cxn>
                <a:cxn ang="0">
                  <a:pos x="T4" y="T5"/>
                </a:cxn>
                <a:cxn ang="0">
                  <a:pos x="T6" y="T7"/>
                </a:cxn>
                <a:cxn ang="0">
                  <a:pos x="T8" y="T9"/>
                </a:cxn>
              </a:cxnLst>
              <a:rect l="0" t="0" r="r" b="b"/>
              <a:pathLst>
                <a:path w="226" h="244">
                  <a:moveTo>
                    <a:pt x="12" y="155"/>
                  </a:moveTo>
                  <a:cubicBezTo>
                    <a:pt x="25" y="210"/>
                    <a:pt x="82" y="244"/>
                    <a:pt x="141" y="231"/>
                  </a:cubicBezTo>
                  <a:cubicBezTo>
                    <a:pt x="199" y="218"/>
                    <a:pt x="226" y="164"/>
                    <a:pt x="225" y="108"/>
                  </a:cubicBezTo>
                  <a:cubicBezTo>
                    <a:pt x="222" y="0"/>
                    <a:pt x="155" y="19"/>
                    <a:pt x="96" y="32"/>
                  </a:cubicBezTo>
                  <a:cubicBezTo>
                    <a:pt x="38" y="45"/>
                    <a:pt x="0" y="101"/>
                    <a:pt x="12" y="155"/>
                  </a:cubicBezTo>
                  <a:close/>
                </a:path>
              </a:pathLst>
            </a:custGeom>
            <a:solidFill>
              <a:srgbClr val="3E15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2" name="îṥ1íḋê"/>
            <p:cNvSpPr/>
            <p:nvPr/>
          </p:nvSpPr>
          <p:spPr bwMode="auto">
            <a:xfrm>
              <a:off x="6570663" y="2414588"/>
              <a:ext cx="579438" cy="606425"/>
            </a:xfrm>
            <a:custGeom>
              <a:avLst/>
              <a:gdLst>
                <a:gd name="T0" fmla="*/ 6 w 201"/>
                <a:gd name="T1" fmla="*/ 106 h 211"/>
                <a:gd name="T2" fmla="*/ 35 w 201"/>
                <a:gd name="T3" fmla="*/ 24 h 211"/>
                <a:gd name="T4" fmla="*/ 82 w 201"/>
                <a:gd name="T5" fmla="*/ 6 h 211"/>
                <a:gd name="T6" fmla="*/ 132 w 201"/>
                <a:gd name="T7" fmla="*/ 2 h 211"/>
                <a:gd name="T8" fmla="*/ 170 w 201"/>
                <a:gd name="T9" fmla="*/ 49 h 211"/>
                <a:gd name="T10" fmla="*/ 193 w 201"/>
                <a:gd name="T11" fmla="*/ 64 h 211"/>
                <a:gd name="T12" fmla="*/ 197 w 201"/>
                <a:gd name="T13" fmla="*/ 82 h 211"/>
                <a:gd name="T14" fmla="*/ 199 w 201"/>
                <a:gd name="T15" fmla="*/ 126 h 211"/>
                <a:gd name="T16" fmla="*/ 180 w 201"/>
                <a:gd name="T17" fmla="*/ 175 h 211"/>
                <a:gd name="T18" fmla="*/ 158 w 201"/>
                <a:gd name="T19" fmla="*/ 195 h 211"/>
                <a:gd name="T20" fmla="*/ 112 w 201"/>
                <a:gd name="T21" fmla="*/ 210 h 211"/>
                <a:gd name="T22" fmla="*/ 78 w 201"/>
                <a:gd name="T23" fmla="*/ 206 h 211"/>
                <a:gd name="T24" fmla="*/ 33 w 201"/>
                <a:gd name="T25" fmla="*/ 174 h 211"/>
                <a:gd name="T26" fmla="*/ 12 w 201"/>
                <a:gd name="T27" fmla="*/ 131 h 211"/>
                <a:gd name="T28" fmla="*/ 6 w 201"/>
                <a:gd name="T29" fmla="*/ 106 h 211"/>
                <a:gd name="T30" fmla="*/ 6 w 201"/>
                <a:gd name="T31" fmla="*/ 1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1" h="211">
                  <a:moveTo>
                    <a:pt x="6" y="106"/>
                  </a:moveTo>
                  <a:cubicBezTo>
                    <a:pt x="0" y="75"/>
                    <a:pt x="7" y="43"/>
                    <a:pt x="35" y="24"/>
                  </a:cubicBezTo>
                  <a:cubicBezTo>
                    <a:pt x="49" y="15"/>
                    <a:pt x="65" y="9"/>
                    <a:pt x="82" y="6"/>
                  </a:cubicBezTo>
                  <a:cubicBezTo>
                    <a:pt x="98" y="3"/>
                    <a:pt x="115" y="0"/>
                    <a:pt x="132" y="2"/>
                  </a:cubicBezTo>
                  <a:cubicBezTo>
                    <a:pt x="162" y="7"/>
                    <a:pt x="161" y="22"/>
                    <a:pt x="170" y="49"/>
                  </a:cubicBezTo>
                  <a:cubicBezTo>
                    <a:pt x="171" y="52"/>
                    <a:pt x="192" y="61"/>
                    <a:pt x="193" y="64"/>
                  </a:cubicBezTo>
                  <a:cubicBezTo>
                    <a:pt x="194" y="70"/>
                    <a:pt x="196" y="76"/>
                    <a:pt x="197" y="82"/>
                  </a:cubicBezTo>
                  <a:cubicBezTo>
                    <a:pt x="200" y="97"/>
                    <a:pt x="201" y="111"/>
                    <a:pt x="199" y="126"/>
                  </a:cubicBezTo>
                  <a:cubicBezTo>
                    <a:pt x="198" y="144"/>
                    <a:pt x="192" y="161"/>
                    <a:pt x="180" y="175"/>
                  </a:cubicBezTo>
                  <a:cubicBezTo>
                    <a:pt x="174" y="183"/>
                    <a:pt x="166" y="190"/>
                    <a:pt x="158" y="195"/>
                  </a:cubicBezTo>
                  <a:cubicBezTo>
                    <a:pt x="143" y="204"/>
                    <a:pt x="129" y="209"/>
                    <a:pt x="112" y="210"/>
                  </a:cubicBezTo>
                  <a:cubicBezTo>
                    <a:pt x="100" y="211"/>
                    <a:pt x="89" y="209"/>
                    <a:pt x="78" y="206"/>
                  </a:cubicBezTo>
                  <a:cubicBezTo>
                    <a:pt x="59" y="200"/>
                    <a:pt x="44" y="189"/>
                    <a:pt x="33" y="174"/>
                  </a:cubicBezTo>
                  <a:cubicBezTo>
                    <a:pt x="23" y="161"/>
                    <a:pt x="17" y="146"/>
                    <a:pt x="12" y="131"/>
                  </a:cubicBezTo>
                  <a:cubicBezTo>
                    <a:pt x="9" y="123"/>
                    <a:pt x="7" y="115"/>
                    <a:pt x="6" y="106"/>
                  </a:cubicBezTo>
                  <a:cubicBezTo>
                    <a:pt x="6" y="106"/>
                    <a:pt x="6" y="106"/>
                    <a:pt x="6" y="106"/>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3" name="îṩlîḋê"/>
            <p:cNvSpPr/>
            <p:nvPr/>
          </p:nvSpPr>
          <p:spPr bwMode="auto">
            <a:xfrm>
              <a:off x="6715126" y="2695576"/>
              <a:ext cx="95250" cy="101600"/>
            </a:xfrm>
            <a:custGeom>
              <a:avLst/>
              <a:gdLst>
                <a:gd name="T0" fmla="*/ 31 w 33"/>
                <a:gd name="T1" fmla="*/ 14 h 35"/>
                <a:gd name="T2" fmla="*/ 20 w 33"/>
                <a:gd name="T3" fmla="*/ 33 h 35"/>
                <a:gd name="T4" fmla="*/ 2 w 33"/>
                <a:gd name="T5" fmla="*/ 21 h 35"/>
                <a:gd name="T6" fmla="*/ 12 w 33"/>
                <a:gd name="T7" fmla="*/ 2 h 35"/>
                <a:gd name="T8" fmla="*/ 31 w 33"/>
                <a:gd name="T9" fmla="*/ 14 h 35"/>
              </a:gdLst>
              <a:ahLst/>
              <a:cxnLst>
                <a:cxn ang="0">
                  <a:pos x="T0" y="T1"/>
                </a:cxn>
                <a:cxn ang="0">
                  <a:pos x="T2" y="T3"/>
                </a:cxn>
                <a:cxn ang="0">
                  <a:pos x="T4" y="T5"/>
                </a:cxn>
                <a:cxn ang="0">
                  <a:pos x="T6" y="T7"/>
                </a:cxn>
                <a:cxn ang="0">
                  <a:pos x="T8" y="T9"/>
                </a:cxn>
              </a:cxnLst>
              <a:rect l="0" t="0" r="r" b="b"/>
              <a:pathLst>
                <a:path w="33" h="35">
                  <a:moveTo>
                    <a:pt x="31" y="14"/>
                  </a:moveTo>
                  <a:cubicBezTo>
                    <a:pt x="33" y="22"/>
                    <a:pt x="28" y="31"/>
                    <a:pt x="20" y="33"/>
                  </a:cubicBezTo>
                  <a:cubicBezTo>
                    <a:pt x="12" y="35"/>
                    <a:pt x="4" y="30"/>
                    <a:pt x="2" y="21"/>
                  </a:cubicBezTo>
                  <a:cubicBezTo>
                    <a:pt x="0" y="13"/>
                    <a:pt x="4" y="4"/>
                    <a:pt x="12" y="2"/>
                  </a:cubicBezTo>
                  <a:cubicBezTo>
                    <a:pt x="20" y="0"/>
                    <a:pt x="28" y="5"/>
                    <a:pt x="31" y="14"/>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4" name="íśľîḑe"/>
            <p:cNvSpPr/>
            <p:nvPr/>
          </p:nvSpPr>
          <p:spPr bwMode="auto">
            <a:xfrm>
              <a:off x="6715126" y="2678113"/>
              <a:ext cx="95250" cy="101600"/>
            </a:xfrm>
            <a:custGeom>
              <a:avLst/>
              <a:gdLst>
                <a:gd name="T0" fmla="*/ 30 w 33"/>
                <a:gd name="T1" fmla="*/ 14 h 35"/>
                <a:gd name="T2" fmla="*/ 20 w 33"/>
                <a:gd name="T3" fmla="*/ 33 h 35"/>
                <a:gd name="T4" fmla="*/ 2 w 33"/>
                <a:gd name="T5" fmla="*/ 21 h 35"/>
                <a:gd name="T6" fmla="*/ 12 w 33"/>
                <a:gd name="T7" fmla="*/ 2 h 35"/>
                <a:gd name="T8" fmla="*/ 30 w 33"/>
                <a:gd name="T9" fmla="*/ 14 h 35"/>
              </a:gdLst>
              <a:ahLst/>
              <a:cxnLst>
                <a:cxn ang="0">
                  <a:pos x="T0" y="T1"/>
                </a:cxn>
                <a:cxn ang="0">
                  <a:pos x="T2" y="T3"/>
                </a:cxn>
                <a:cxn ang="0">
                  <a:pos x="T4" y="T5"/>
                </a:cxn>
                <a:cxn ang="0">
                  <a:pos x="T6" y="T7"/>
                </a:cxn>
                <a:cxn ang="0">
                  <a:pos x="T8" y="T9"/>
                </a:cxn>
              </a:cxnLst>
              <a:rect l="0" t="0" r="r" b="b"/>
              <a:pathLst>
                <a:path w="33" h="35">
                  <a:moveTo>
                    <a:pt x="30" y="14"/>
                  </a:moveTo>
                  <a:cubicBezTo>
                    <a:pt x="33" y="22"/>
                    <a:pt x="28" y="31"/>
                    <a:pt x="20" y="33"/>
                  </a:cubicBezTo>
                  <a:cubicBezTo>
                    <a:pt x="12" y="35"/>
                    <a:pt x="4" y="30"/>
                    <a:pt x="2" y="21"/>
                  </a:cubicBezTo>
                  <a:cubicBezTo>
                    <a:pt x="0" y="13"/>
                    <a:pt x="4" y="4"/>
                    <a:pt x="12" y="2"/>
                  </a:cubicBezTo>
                  <a:cubicBezTo>
                    <a:pt x="20" y="0"/>
                    <a:pt x="28" y="5"/>
                    <a:pt x="30" y="1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5" name="iṡļíḋè"/>
            <p:cNvSpPr/>
            <p:nvPr/>
          </p:nvSpPr>
          <p:spPr bwMode="auto">
            <a:xfrm>
              <a:off x="6750051" y="2695576"/>
              <a:ext cx="36513" cy="38100"/>
            </a:xfrm>
            <a:custGeom>
              <a:avLst/>
              <a:gdLst>
                <a:gd name="T0" fmla="*/ 12 w 13"/>
                <a:gd name="T1" fmla="*/ 5 h 13"/>
                <a:gd name="T2" fmla="*/ 8 w 13"/>
                <a:gd name="T3" fmla="*/ 12 h 13"/>
                <a:gd name="T4" fmla="*/ 1 w 13"/>
                <a:gd name="T5" fmla="*/ 8 h 13"/>
                <a:gd name="T6" fmla="*/ 5 w 13"/>
                <a:gd name="T7" fmla="*/ 1 h 13"/>
                <a:gd name="T8" fmla="*/ 12 w 13"/>
                <a:gd name="T9" fmla="*/ 5 h 13"/>
              </a:gdLst>
              <a:ahLst/>
              <a:cxnLst>
                <a:cxn ang="0">
                  <a:pos x="T0" y="T1"/>
                </a:cxn>
                <a:cxn ang="0">
                  <a:pos x="T2" y="T3"/>
                </a:cxn>
                <a:cxn ang="0">
                  <a:pos x="T4" y="T5"/>
                </a:cxn>
                <a:cxn ang="0">
                  <a:pos x="T6" y="T7"/>
                </a:cxn>
                <a:cxn ang="0">
                  <a:pos x="T8" y="T9"/>
                </a:cxn>
              </a:cxnLst>
              <a:rect l="0" t="0" r="r" b="b"/>
              <a:pathLst>
                <a:path w="13" h="13">
                  <a:moveTo>
                    <a:pt x="12" y="5"/>
                  </a:moveTo>
                  <a:cubicBezTo>
                    <a:pt x="13" y="8"/>
                    <a:pt x="11" y="11"/>
                    <a:pt x="8" y="12"/>
                  </a:cubicBezTo>
                  <a:cubicBezTo>
                    <a:pt x="5" y="13"/>
                    <a:pt x="2" y="11"/>
                    <a:pt x="1" y="8"/>
                  </a:cubicBezTo>
                  <a:cubicBezTo>
                    <a:pt x="0" y="5"/>
                    <a:pt x="2" y="2"/>
                    <a:pt x="5" y="1"/>
                  </a:cubicBezTo>
                  <a:cubicBezTo>
                    <a:pt x="8" y="0"/>
                    <a:pt x="12" y="2"/>
                    <a:pt x="1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6" name="iśļîḑé"/>
            <p:cNvSpPr/>
            <p:nvPr/>
          </p:nvSpPr>
          <p:spPr bwMode="auto">
            <a:xfrm>
              <a:off x="6965951" y="2649538"/>
              <a:ext cx="96838" cy="101600"/>
            </a:xfrm>
            <a:custGeom>
              <a:avLst/>
              <a:gdLst>
                <a:gd name="T0" fmla="*/ 31 w 34"/>
                <a:gd name="T1" fmla="*/ 13 h 35"/>
                <a:gd name="T2" fmla="*/ 21 w 34"/>
                <a:gd name="T3" fmla="*/ 33 h 35"/>
                <a:gd name="T4" fmla="*/ 3 w 34"/>
                <a:gd name="T5" fmla="*/ 21 h 35"/>
                <a:gd name="T6" fmla="*/ 13 w 34"/>
                <a:gd name="T7" fmla="*/ 2 h 35"/>
                <a:gd name="T8" fmla="*/ 31 w 34"/>
                <a:gd name="T9" fmla="*/ 13 h 35"/>
              </a:gdLst>
              <a:ahLst/>
              <a:cxnLst>
                <a:cxn ang="0">
                  <a:pos x="T0" y="T1"/>
                </a:cxn>
                <a:cxn ang="0">
                  <a:pos x="T2" y="T3"/>
                </a:cxn>
                <a:cxn ang="0">
                  <a:pos x="T4" y="T5"/>
                </a:cxn>
                <a:cxn ang="0">
                  <a:pos x="T6" y="T7"/>
                </a:cxn>
                <a:cxn ang="0">
                  <a:pos x="T8" y="T9"/>
                </a:cxn>
              </a:cxnLst>
              <a:rect l="0" t="0" r="r" b="b"/>
              <a:pathLst>
                <a:path w="34" h="35">
                  <a:moveTo>
                    <a:pt x="31" y="13"/>
                  </a:moveTo>
                  <a:cubicBezTo>
                    <a:pt x="34" y="22"/>
                    <a:pt x="29" y="31"/>
                    <a:pt x="21" y="33"/>
                  </a:cubicBezTo>
                  <a:cubicBezTo>
                    <a:pt x="13" y="35"/>
                    <a:pt x="5" y="30"/>
                    <a:pt x="3" y="21"/>
                  </a:cubicBezTo>
                  <a:cubicBezTo>
                    <a:pt x="0" y="12"/>
                    <a:pt x="5" y="4"/>
                    <a:pt x="13" y="2"/>
                  </a:cubicBezTo>
                  <a:cubicBezTo>
                    <a:pt x="21" y="0"/>
                    <a:pt x="29" y="5"/>
                    <a:pt x="31" y="13"/>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7" name="ïšḷiďe"/>
            <p:cNvSpPr/>
            <p:nvPr/>
          </p:nvSpPr>
          <p:spPr bwMode="auto">
            <a:xfrm>
              <a:off x="6965951" y="2638426"/>
              <a:ext cx="95250" cy="101600"/>
            </a:xfrm>
            <a:custGeom>
              <a:avLst/>
              <a:gdLst>
                <a:gd name="T0" fmla="*/ 30 w 33"/>
                <a:gd name="T1" fmla="*/ 14 h 35"/>
                <a:gd name="T2" fmla="*/ 20 w 33"/>
                <a:gd name="T3" fmla="*/ 33 h 35"/>
                <a:gd name="T4" fmla="*/ 2 w 33"/>
                <a:gd name="T5" fmla="*/ 21 h 35"/>
                <a:gd name="T6" fmla="*/ 12 w 33"/>
                <a:gd name="T7" fmla="*/ 2 h 35"/>
                <a:gd name="T8" fmla="*/ 30 w 33"/>
                <a:gd name="T9" fmla="*/ 14 h 35"/>
              </a:gdLst>
              <a:ahLst/>
              <a:cxnLst>
                <a:cxn ang="0">
                  <a:pos x="T0" y="T1"/>
                </a:cxn>
                <a:cxn ang="0">
                  <a:pos x="T2" y="T3"/>
                </a:cxn>
                <a:cxn ang="0">
                  <a:pos x="T4" y="T5"/>
                </a:cxn>
                <a:cxn ang="0">
                  <a:pos x="T6" y="T7"/>
                </a:cxn>
                <a:cxn ang="0">
                  <a:pos x="T8" y="T9"/>
                </a:cxn>
              </a:cxnLst>
              <a:rect l="0" t="0" r="r" b="b"/>
              <a:pathLst>
                <a:path w="33" h="35">
                  <a:moveTo>
                    <a:pt x="30" y="14"/>
                  </a:moveTo>
                  <a:cubicBezTo>
                    <a:pt x="33" y="22"/>
                    <a:pt x="28" y="31"/>
                    <a:pt x="20" y="33"/>
                  </a:cubicBezTo>
                  <a:cubicBezTo>
                    <a:pt x="12" y="35"/>
                    <a:pt x="4" y="30"/>
                    <a:pt x="2" y="21"/>
                  </a:cubicBezTo>
                  <a:cubicBezTo>
                    <a:pt x="0" y="13"/>
                    <a:pt x="4" y="4"/>
                    <a:pt x="12" y="2"/>
                  </a:cubicBezTo>
                  <a:cubicBezTo>
                    <a:pt x="20" y="0"/>
                    <a:pt x="28" y="5"/>
                    <a:pt x="30" y="1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8" name="îṩḻîḓê"/>
            <p:cNvSpPr/>
            <p:nvPr/>
          </p:nvSpPr>
          <p:spPr bwMode="auto">
            <a:xfrm>
              <a:off x="6999288" y="2655888"/>
              <a:ext cx="38100" cy="38100"/>
            </a:xfrm>
            <a:custGeom>
              <a:avLst/>
              <a:gdLst>
                <a:gd name="T0" fmla="*/ 12 w 13"/>
                <a:gd name="T1" fmla="*/ 5 h 13"/>
                <a:gd name="T2" fmla="*/ 8 w 13"/>
                <a:gd name="T3" fmla="*/ 12 h 13"/>
                <a:gd name="T4" fmla="*/ 1 w 13"/>
                <a:gd name="T5" fmla="*/ 8 h 13"/>
                <a:gd name="T6" fmla="*/ 5 w 13"/>
                <a:gd name="T7" fmla="*/ 1 h 13"/>
                <a:gd name="T8" fmla="*/ 12 w 13"/>
                <a:gd name="T9" fmla="*/ 5 h 13"/>
              </a:gdLst>
              <a:ahLst/>
              <a:cxnLst>
                <a:cxn ang="0">
                  <a:pos x="T0" y="T1"/>
                </a:cxn>
                <a:cxn ang="0">
                  <a:pos x="T2" y="T3"/>
                </a:cxn>
                <a:cxn ang="0">
                  <a:pos x="T4" y="T5"/>
                </a:cxn>
                <a:cxn ang="0">
                  <a:pos x="T6" y="T7"/>
                </a:cxn>
                <a:cxn ang="0">
                  <a:pos x="T8" y="T9"/>
                </a:cxn>
              </a:cxnLst>
              <a:rect l="0" t="0" r="r" b="b"/>
              <a:pathLst>
                <a:path w="13" h="13">
                  <a:moveTo>
                    <a:pt x="12" y="5"/>
                  </a:moveTo>
                  <a:cubicBezTo>
                    <a:pt x="13" y="8"/>
                    <a:pt x="11" y="11"/>
                    <a:pt x="8" y="12"/>
                  </a:cubicBezTo>
                  <a:cubicBezTo>
                    <a:pt x="5" y="13"/>
                    <a:pt x="2" y="11"/>
                    <a:pt x="1" y="8"/>
                  </a:cubicBezTo>
                  <a:cubicBezTo>
                    <a:pt x="0" y="5"/>
                    <a:pt x="2" y="2"/>
                    <a:pt x="5" y="1"/>
                  </a:cubicBezTo>
                  <a:cubicBezTo>
                    <a:pt x="8" y="0"/>
                    <a:pt x="12" y="2"/>
                    <a:pt x="1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9" name="ïşľidé"/>
            <p:cNvSpPr/>
            <p:nvPr/>
          </p:nvSpPr>
          <p:spPr bwMode="auto">
            <a:xfrm>
              <a:off x="6861176" y="2690813"/>
              <a:ext cx="109538" cy="152400"/>
            </a:xfrm>
            <a:custGeom>
              <a:avLst/>
              <a:gdLst>
                <a:gd name="T0" fmla="*/ 13 w 38"/>
                <a:gd name="T1" fmla="*/ 0 h 53"/>
                <a:gd name="T2" fmla="*/ 20 w 38"/>
                <a:gd name="T3" fmla="*/ 18 h 53"/>
                <a:gd name="T4" fmla="*/ 10 w 38"/>
                <a:gd name="T5" fmla="*/ 38 h 53"/>
                <a:gd name="T6" fmla="*/ 5 w 38"/>
                <a:gd name="T7" fmla="*/ 0 h 53"/>
                <a:gd name="T8" fmla="*/ 13 w 38"/>
                <a:gd name="T9" fmla="*/ 0 h 53"/>
              </a:gdLst>
              <a:ahLst/>
              <a:cxnLst>
                <a:cxn ang="0">
                  <a:pos x="T0" y="T1"/>
                </a:cxn>
                <a:cxn ang="0">
                  <a:pos x="T2" y="T3"/>
                </a:cxn>
                <a:cxn ang="0">
                  <a:pos x="T4" y="T5"/>
                </a:cxn>
                <a:cxn ang="0">
                  <a:pos x="T6" y="T7"/>
                </a:cxn>
                <a:cxn ang="0">
                  <a:pos x="T8" y="T9"/>
                </a:cxn>
              </a:cxnLst>
              <a:rect l="0" t="0" r="r" b="b"/>
              <a:pathLst>
                <a:path w="38" h="53">
                  <a:moveTo>
                    <a:pt x="13" y="0"/>
                  </a:moveTo>
                  <a:cubicBezTo>
                    <a:pt x="13" y="0"/>
                    <a:pt x="11" y="19"/>
                    <a:pt x="20" y="18"/>
                  </a:cubicBezTo>
                  <a:cubicBezTo>
                    <a:pt x="38" y="15"/>
                    <a:pt x="36" y="53"/>
                    <a:pt x="10" y="38"/>
                  </a:cubicBezTo>
                  <a:cubicBezTo>
                    <a:pt x="0" y="33"/>
                    <a:pt x="5" y="0"/>
                    <a:pt x="5" y="0"/>
                  </a:cubicBezTo>
                  <a:lnTo>
                    <a:pt x="13" y="0"/>
                  </a:lnTo>
                  <a:close/>
                </a:path>
              </a:pathLst>
            </a:custGeom>
            <a:solidFill>
              <a:srgbClr val="F484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0" name="ï$ļíḋé"/>
            <p:cNvSpPr/>
            <p:nvPr/>
          </p:nvSpPr>
          <p:spPr bwMode="auto">
            <a:xfrm>
              <a:off x="6799263" y="2840038"/>
              <a:ext cx="180975" cy="114300"/>
            </a:xfrm>
            <a:custGeom>
              <a:avLst/>
              <a:gdLst>
                <a:gd name="T0" fmla="*/ 61 w 63"/>
                <a:gd name="T1" fmla="*/ 3 h 40"/>
                <a:gd name="T2" fmla="*/ 6 w 63"/>
                <a:gd name="T3" fmla="*/ 0 h 40"/>
                <a:gd name="T4" fmla="*/ 39 w 63"/>
                <a:gd name="T5" fmla="*/ 37 h 40"/>
                <a:gd name="T6" fmla="*/ 61 w 63"/>
                <a:gd name="T7" fmla="*/ 3 h 40"/>
              </a:gdLst>
              <a:ahLst/>
              <a:cxnLst>
                <a:cxn ang="0">
                  <a:pos x="T0" y="T1"/>
                </a:cxn>
                <a:cxn ang="0">
                  <a:pos x="T2" y="T3"/>
                </a:cxn>
                <a:cxn ang="0">
                  <a:pos x="T4" y="T5"/>
                </a:cxn>
                <a:cxn ang="0">
                  <a:pos x="T6" y="T7"/>
                </a:cxn>
              </a:cxnLst>
              <a:rect l="0" t="0" r="r" b="b"/>
              <a:pathLst>
                <a:path w="63" h="40">
                  <a:moveTo>
                    <a:pt x="61" y="3"/>
                  </a:moveTo>
                  <a:cubicBezTo>
                    <a:pt x="61" y="3"/>
                    <a:pt x="27" y="16"/>
                    <a:pt x="6" y="0"/>
                  </a:cubicBezTo>
                  <a:cubicBezTo>
                    <a:pt x="6" y="0"/>
                    <a:pt x="0" y="40"/>
                    <a:pt x="39" y="37"/>
                  </a:cubicBezTo>
                  <a:cubicBezTo>
                    <a:pt x="63" y="35"/>
                    <a:pt x="61" y="3"/>
                    <a:pt x="61" y="3"/>
                  </a:cubicBezTo>
                  <a:close/>
                </a:path>
              </a:pathLst>
            </a:custGeom>
            <a:solidFill>
              <a:srgbClr val="B431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1" name="îṡľîḋê"/>
            <p:cNvSpPr/>
            <p:nvPr/>
          </p:nvSpPr>
          <p:spPr bwMode="auto">
            <a:xfrm>
              <a:off x="6821488" y="2862263"/>
              <a:ext cx="131763" cy="87313"/>
            </a:xfrm>
            <a:custGeom>
              <a:avLst/>
              <a:gdLst>
                <a:gd name="T0" fmla="*/ 46 w 46"/>
                <a:gd name="T1" fmla="*/ 21 h 30"/>
                <a:gd name="T2" fmla="*/ 31 w 46"/>
                <a:gd name="T3" fmla="*/ 29 h 30"/>
                <a:gd name="T4" fmla="*/ 11 w 46"/>
                <a:gd name="T5" fmla="*/ 25 h 30"/>
                <a:gd name="T6" fmla="*/ 7 w 46"/>
                <a:gd name="T7" fmla="*/ 23 h 30"/>
                <a:gd name="T8" fmla="*/ 7 w 46"/>
                <a:gd name="T9" fmla="*/ 23 h 30"/>
                <a:gd name="T10" fmla="*/ 7 w 46"/>
                <a:gd name="T11" fmla="*/ 23 h 30"/>
                <a:gd name="T12" fmla="*/ 0 w 46"/>
                <a:gd name="T13" fmla="*/ 10 h 30"/>
                <a:gd name="T14" fmla="*/ 46 w 46"/>
                <a:gd name="T15" fmla="*/ 21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0">
                  <a:moveTo>
                    <a:pt x="46" y="21"/>
                  </a:moveTo>
                  <a:cubicBezTo>
                    <a:pt x="43" y="25"/>
                    <a:pt x="38" y="28"/>
                    <a:pt x="31" y="29"/>
                  </a:cubicBezTo>
                  <a:cubicBezTo>
                    <a:pt x="22" y="30"/>
                    <a:pt x="16" y="28"/>
                    <a:pt x="11" y="25"/>
                  </a:cubicBezTo>
                  <a:cubicBezTo>
                    <a:pt x="10" y="25"/>
                    <a:pt x="8" y="24"/>
                    <a:pt x="7" y="23"/>
                  </a:cubicBezTo>
                  <a:cubicBezTo>
                    <a:pt x="7" y="23"/>
                    <a:pt x="7" y="23"/>
                    <a:pt x="7" y="23"/>
                  </a:cubicBezTo>
                  <a:cubicBezTo>
                    <a:pt x="7" y="23"/>
                    <a:pt x="7" y="23"/>
                    <a:pt x="7" y="23"/>
                  </a:cubicBezTo>
                  <a:cubicBezTo>
                    <a:pt x="3" y="19"/>
                    <a:pt x="1" y="15"/>
                    <a:pt x="0" y="10"/>
                  </a:cubicBezTo>
                  <a:cubicBezTo>
                    <a:pt x="20" y="0"/>
                    <a:pt x="38" y="14"/>
                    <a:pt x="46" y="21"/>
                  </a:cubicBezTo>
                  <a:close/>
                </a:path>
              </a:pathLst>
            </a:custGeom>
            <a:solidFill>
              <a:srgbClr val="F057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2" name="íşḷîḑè"/>
            <p:cNvSpPr/>
            <p:nvPr/>
          </p:nvSpPr>
          <p:spPr bwMode="auto">
            <a:xfrm>
              <a:off x="6832601" y="2847976"/>
              <a:ext cx="141288" cy="38100"/>
            </a:xfrm>
            <a:custGeom>
              <a:avLst/>
              <a:gdLst>
                <a:gd name="T0" fmla="*/ 49 w 49"/>
                <a:gd name="T1" fmla="*/ 0 h 13"/>
                <a:gd name="T2" fmla="*/ 49 w 49"/>
                <a:gd name="T3" fmla="*/ 0 h 13"/>
                <a:gd name="T4" fmla="*/ 49 w 49"/>
                <a:gd name="T5" fmla="*/ 1 h 13"/>
                <a:gd name="T6" fmla="*/ 33 w 49"/>
                <a:gd name="T7" fmla="*/ 12 h 13"/>
                <a:gd name="T8" fmla="*/ 16 w 49"/>
                <a:gd name="T9" fmla="*/ 12 h 13"/>
                <a:gd name="T10" fmla="*/ 6 w 49"/>
                <a:gd name="T11" fmla="*/ 9 h 13"/>
                <a:gd name="T12" fmla="*/ 0 w 49"/>
                <a:gd name="T13" fmla="*/ 0 h 13"/>
                <a:gd name="T14" fmla="*/ 49 w 49"/>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13">
                  <a:moveTo>
                    <a:pt x="49" y="0"/>
                  </a:moveTo>
                  <a:cubicBezTo>
                    <a:pt x="49" y="0"/>
                    <a:pt x="49" y="0"/>
                    <a:pt x="49" y="0"/>
                  </a:cubicBezTo>
                  <a:cubicBezTo>
                    <a:pt x="49" y="0"/>
                    <a:pt x="49" y="0"/>
                    <a:pt x="49" y="1"/>
                  </a:cubicBezTo>
                  <a:cubicBezTo>
                    <a:pt x="46" y="2"/>
                    <a:pt x="41" y="11"/>
                    <a:pt x="33" y="12"/>
                  </a:cubicBezTo>
                  <a:cubicBezTo>
                    <a:pt x="27" y="13"/>
                    <a:pt x="22" y="13"/>
                    <a:pt x="16" y="12"/>
                  </a:cubicBezTo>
                  <a:cubicBezTo>
                    <a:pt x="13" y="11"/>
                    <a:pt x="10" y="10"/>
                    <a:pt x="6" y="9"/>
                  </a:cubicBezTo>
                  <a:cubicBezTo>
                    <a:pt x="4" y="8"/>
                    <a:pt x="2" y="3"/>
                    <a:pt x="0" y="0"/>
                  </a:cubicBezTo>
                  <a:cubicBezTo>
                    <a:pt x="21" y="11"/>
                    <a:pt x="49"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3" name="iṩlíďe"/>
            <p:cNvSpPr/>
            <p:nvPr/>
          </p:nvSpPr>
          <p:spPr bwMode="auto">
            <a:xfrm>
              <a:off x="6804026" y="2833688"/>
              <a:ext cx="180975" cy="120650"/>
            </a:xfrm>
            <a:custGeom>
              <a:avLst/>
              <a:gdLst>
                <a:gd name="T0" fmla="*/ 37 w 63"/>
                <a:gd name="T1" fmla="*/ 41 h 42"/>
                <a:gd name="T2" fmla="*/ 11 w 63"/>
                <a:gd name="T3" fmla="*/ 33 h 42"/>
                <a:gd name="T4" fmla="*/ 2 w 63"/>
                <a:gd name="T5" fmla="*/ 1 h 42"/>
                <a:gd name="T6" fmla="*/ 4 w 63"/>
                <a:gd name="T7" fmla="*/ 0 h 42"/>
                <a:gd name="T8" fmla="*/ 6 w 63"/>
                <a:gd name="T9" fmla="*/ 0 h 42"/>
                <a:gd name="T10" fmla="*/ 58 w 63"/>
                <a:gd name="T11" fmla="*/ 3 h 42"/>
                <a:gd name="T12" fmla="*/ 60 w 63"/>
                <a:gd name="T13" fmla="*/ 3 h 42"/>
                <a:gd name="T14" fmla="*/ 61 w 63"/>
                <a:gd name="T15" fmla="*/ 5 h 42"/>
                <a:gd name="T16" fmla="*/ 41 w 63"/>
                <a:gd name="T17" fmla="*/ 40 h 42"/>
                <a:gd name="T18" fmla="*/ 37 w 63"/>
                <a:gd name="T19" fmla="*/ 41 h 42"/>
                <a:gd name="T20" fmla="*/ 6 w 63"/>
                <a:gd name="T21" fmla="*/ 5 h 42"/>
                <a:gd name="T22" fmla="*/ 13 w 63"/>
                <a:gd name="T23" fmla="*/ 30 h 42"/>
                <a:gd name="T24" fmla="*/ 37 w 63"/>
                <a:gd name="T25" fmla="*/ 37 h 42"/>
                <a:gd name="T26" fmla="*/ 57 w 63"/>
                <a:gd name="T27" fmla="*/ 8 h 42"/>
                <a:gd name="T28" fmla="*/ 6 w 63"/>
                <a:gd name="T29"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42">
                  <a:moveTo>
                    <a:pt x="37" y="41"/>
                  </a:moveTo>
                  <a:cubicBezTo>
                    <a:pt x="26" y="42"/>
                    <a:pt x="17" y="39"/>
                    <a:pt x="11" y="33"/>
                  </a:cubicBezTo>
                  <a:cubicBezTo>
                    <a:pt x="0" y="21"/>
                    <a:pt x="2" y="2"/>
                    <a:pt x="2" y="1"/>
                  </a:cubicBezTo>
                  <a:cubicBezTo>
                    <a:pt x="2" y="1"/>
                    <a:pt x="3" y="0"/>
                    <a:pt x="4" y="0"/>
                  </a:cubicBezTo>
                  <a:cubicBezTo>
                    <a:pt x="4" y="0"/>
                    <a:pt x="5" y="0"/>
                    <a:pt x="6" y="0"/>
                  </a:cubicBezTo>
                  <a:cubicBezTo>
                    <a:pt x="25" y="16"/>
                    <a:pt x="58" y="3"/>
                    <a:pt x="58" y="3"/>
                  </a:cubicBezTo>
                  <a:cubicBezTo>
                    <a:pt x="59" y="3"/>
                    <a:pt x="60" y="3"/>
                    <a:pt x="60" y="3"/>
                  </a:cubicBezTo>
                  <a:cubicBezTo>
                    <a:pt x="61" y="4"/>
                    <a:pt x="61" y="4"/>
                    <a:pt x="61" y="5"/>
                  </a:cubicBezTo>
                  <a:cubicBezTo>
                    <a:pt x="61" y="5"/>
                    <a:pt x="63" y="35"/>
                    <a:pt x="41" y="40"/>
                  </a:cubicBezTo>
                  <a:cubicBezTo>
                    <a:pt x="40" y="41"/>
                    <a:pt x="39" y="41"/>
                    <a:pt x="37" y="41"/>
                  </a:cubicBezTo>
                  <a:close/>
                  <a:moveTo>
                    <a:pt x="6" y="5"/>
                  </a:moveTo>
                  <a:cubicBezTo>
                    <a:pt x="6" y="11"/>
                    <a:pt x="6" y="23"/>
                    <a:pt x="13" y="30"/>
                  </a:cubicBezTo>
                  <a:cubicBezTo>
                    <a:pt x="19" y="36"/>
                    <a:pt x="27" y="38"/>
                    <a:pt x="37" y="37"/>
                  </a:cubicBezTo>
                  <a:cubicBezTo>
                    <a:pt x="55" y="36"/>
                    <a:pt x="57" y="15"/>
                    <a:pt x="57" y="8"/>
                  </a:cubicBezTo>
                  <a:cubicBezTo>
                    <a:pt x="49" y="10"/>
                    <a:pt x="24" y="17"/>
                    <a:pt x="6" y="5"/>
                  </a:cubicBezTo>
                  <a:close/>
                </a:path>
              </a:pathLst>
            </a:custGeom>
            <a:solidFill>
              <a:srgbClr val="F05B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4" name="iṥļîḑè"/>
            <p:cNvSpPr/>
            <p:nvPr/>
          </p:nvSpPr>
          <p:spPr bwMode="auto">
            <a:xfrm>
              <a:off x="6931026" y="2595563"/>
              <a:ext cx="120650" cy="20638"/>
            </a:xfrm>
            <a:custGeom>
              <a:avLst/>
              <a:gdLst>
                <a:gd name="T0" fmla="*/ 42 w 42"/>
                <a:gd name="T1" fmla="*/ 7 h 7"/>
                <a:gd name="T2" fmla="*/ 41 w 42"/>
                <a:gd name="T3" fmla="*/ 6 h 7"/>
                <a:gd name="T4" fmla="*/ 39 w 42"/>
                <a:gd name="T5" fmla="*/ 5 h 7"/>
                <a:gd name="T6" fmla="*/ 37 w 42"/>
                <a:gd name="T7" fmla="*/ 3 h 7"/>
                <a:gd name="T8" fmla="*/ 33 w 42"/>
                <a:gd name="T9" fmla="*/ 2 h 7"/>
                <a:gd name="T10" fmla="*/ 30 w 42"/>
                <a:gd name="T11" fmla="*/ 1 h 7"/>
                <a:gd name="T12" fmla="*/ 26 w 42"/>
                <a:gd name="T13" fmla="*/ 0 h 7"/>
                <a:gd name="T14" fmla="*/ 21 w 42"/>
                <a:gd name="T15" fmla="*/ 0 h 7"/>
                <a:gd name="T16" fmla="*/ 17 w 42"/>
                <a:gd name="T17" fmla="*/ 0 h 7"/>
                <a:gd name="T18" fmla="*/ 13 w 42"/>
                <a:gd name="T19" fmla="*/ 1 h 7"/>
                <a:gd name="T20" fmla="*/ 9 w 42"/>
                <a:gd name="T21" fmla="*/ 2 h 7"/>
                <a:gd name="T22" fmla="*/ 6 w 42"/>
                <a:gd name="T23" fmla="*/ 4 h 7"/>
                <a:gd name="T24" fmla="*/ 4 w 42"/>
                <a:gd name="T25" fmla="*/ 5 h 7"/>
                <a:gd name="T26" fmla="*/ 2 w 42"/>
                <a:gd name="T27" fmla="*/ 6 h 7"/>
                <a:gd name="T28" fmla="*/ 0 w 42"/>
                <a:gd name="T29" fmla="*/ 7 h 7"/>
                <a:gd name="T30" fmla="*/ 2 w 42"/>
                <a:gd name="T31" fmla="*/ 7 h 7"/>
                <a:gd name="T32" fmla="*/ 4 w 42"/>
                <a:gd name="T33" fmla="*/ 7 h 7"/>
                <a:gd name="T34" fmla="*/ 7 w 42"/>
                <a:gd name="T35" fmla="*/ 6 h 7"/>
                <a:gd name="T36" fmla="*/ 10 w 42"/>
                <a:gd name="T37" fmla="*/ 6 h 7"/>
                <a:gd name="T38" fmla="*/ 14 w 42"/>
                <a:gd name="T39" fmla="*/ 5 h 7"/>
                <a:gd name="T40" fmla="*/ 18 w 42"/>
                <a:gd name="T41" fmla="*/ 5 h 7"/>
                <a:gd name="T42" fmla="*/ 21 w 42"/>
                <a:gd name="T43" fmla="*/ 5 h 7"/>
                <a:gd name="T44" fmla="*/ 23 w 42"/>
                <a:gd name="T45" fmla="*/ 5 h 7"/>
                <a:gd name="T46" fmla="*/ 25 w 42"/>
                <a:gd name="T47" fmla="*/ 5 h 7"/>
                <a:gd name="T48" fmla="*/ 27 w 42"/>
                <a:gd name="T49" fmla="*/ 5 h 7"/>
                <a:gd name="T50" fmla="*/ 29 w 42"/>
                <a:gd name="T51" fmla="*/ 5 h 7"/>
                <a:gd name="T52" fmla="*/ 32 w 42"/>
                <a:gd name="T53" fmla="*/ 5 h 7"/>
                <a:gd name="T54" fmla="*/ 34 w 42"/>
                <a:gd name="T55" fmla="*/ 6 h 7"/>
                <a:gd name="T56" fmla="*/ 36 w 42"/>
                <a:gd name="T57" fmla="*/ 6 h 7"/>
                <a:gd name="T58" fmla="*/ 38 w 42"/>
                <a:gd name="T59" fmla="*/ 6 h 7"/>
                <a:gd name="T60" fmla="*/ 40 w 42"/>
                <a:gd name="T61" fmla="*/ 7 h 7"/>
                <a:gd name="T62" fmla="*/ 42 w 42"/>
                <a:gd name="T63" fmla="*/ 7 h 7"/>
                <a:gd name="T64" fmla="*/ 42 w 42"/>
                <a:gd name="T6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7">
                  <a:moveTo>
                    <a:pt x="42" y="7"/>
                  </a:moveTo>
                  <a:cubicBezTo>
                    <a:pt x="42" y="7"/>
                    <a:pt x="42" y="7"/>
                    <a:pt x="41" y="6"/>
                  </a:cubicBezTo>
                  <a:cubicBezTo>
                    <a:pt x="40" y="6"/>
                    <a:pt x="40" y="5"/>
                    <a:pt x="39" y="5"/>
                  </a:cubicBezTo>
                  <a:cubicBezTo>
                    <a:pt x="38" y="4"/>
                    <a:pt x="37" y="4"/>
                    <a:pt x="37" y="3"/>
                  </a:cubicBezTo>
                  <a:cubicBezTo>
                    <a:pt x="36" y="3"/>
                    <a:pt x="35" y="2"/>
                    <a:pt x="33" y="2"/>
                  </a:cubicBezTo>
                  <a:cubicBezTo>
                    <a:pt x="32" y="2"/>
                    <a:pt x="31" y="1"/>
                    <a:pt x="30" y="1"/>
                  </a:cubicBezTo>
                  <a:cubicBezTo>
                    <a:pt x="28" y="1"/>
                    <a:pt x="27" y="0"/>
                    <a:pt x="26" y="0"/>
                  </a:cubicBezTo>
                  <a:cubicBezTo>
                    <a:pt x="24" y="0"/>
                    <a:pt x="23" y="0"/>
                    <a:pt x="21" y="0"/>
                  </a:cubicBezTo>
                  <a:cubicBezTo>
                    <a:pt x="20" y="0"/>
                    <a:pt x="19" y="0"/>
                    <a:pt x="17" y="0"/>
                  </a:cubicBezTo>
                  <a:cubicBezTo>
                    <a:pt x="16" y="1"/>
                    <a:pt x="14" y="1"/>
                    <a:pt x="13" y="1"/>
                  </a:cubicBezTo>
                  <a:cubicBezTo>
                    <a:pt x="12" y="1"/>
                    <a:pt x="11" y="2"/>
                    <a:pt x="9" y="2"/>
                  </a:cubicBezTo>
                  <a:cubicBezTo>
                    <a:pt x="8" y="3"/>
                    <a:pt x="7" y="3"/>
                    <a:pt x="6" y="4"/>
                  </a:cubicBezTo>
                  <a:cubicBezTo>
                    <a:pt x="5" y="4"/>
                    <a:pt x="4" y="4"/>
                    <a:pt x="4" y="5"/>
                  </a:cubicBezTo>
                  <a:cubicBezTo>
                    <a:pt x="3" y="5"/>
                    <a:pt x="2" y="6"/>
                    <a:pt x="2" y="6"/>
                  </a:cubicBezTo>
                  <a:cubicBezTo>
                    <a:pt x="1" y="7"/>
                    <a:pt x="0" y="7"/>
                    <a:pt x="0" y="7"/>
                  </a:cubicBezTo>
                  <a:cubicBezTo>
                    <a:pt x="0" y="7"/>
                    <a:pt x="1" y="7"/>
                    <a:pt x="2" y="7"/>
                  </a:cubicBezTo>
                  <a:cubicBezTo>
                    <a:pt x="3" y="7"/>
                    <a:pt x="4" y="7"/>
                    <a:pt x="4" y="7"/>
                  </a:cubicBezTo>
                  <a:cubicBezTo>
                    <a:pt x="5" y="6"/>
                    <a:pt x="6" y="6"/>
                    <a:pt x="7" y="6"/>
                  </a:cubicBezTo>
                  <a:cubicBezTo>
                    <a:pt x="8" y="6"/>
                    <a:pt x="9" y="6"/>
                    <a:pt x="10" y="6"/>
                  </a:cubicBezTo>
                  <a:cubicBezTo>
                    <a:pt x="11" y="6"/>
                    <a:pt x="13" y="5"/>
                    <a:pt x="14" y="5"/>
                  </a:cubicBezTo>
                  <a:cubicBezTo>
                    <a:pt x="15" y="5"/>
                    <a:pt x="16" y="5"/>
                    <a:pt x="18" y="5"/>
                  </a:cubicBezTo>
                  <a:cubicBezTo>
                    <a:pt x="19" y="5"/>
                    <a:pt x="20" y="5"/>
                    <a:pt x="21" y="5"/>
                  </a:cubicBezTo>
                  <a:cubicBezTo>
                    <a:pt x="22" y="5"/>
                    <a:pt x="23" y="5"/>
                    <a:pt x="23" y="5"/>
                  </a:cubicBezTo>
                  <a:cubicBezTo>
                    <a:pt x="24" y="5"/>
                    <a:pt x="25" y="5"/>
                    <a:pt x="25" y="5"/>
                  </a:cubicBezTo>
                  <a:cubicBezTo>
                    <a:pt x="26" y="5"/>
                    <a:pt x="27" y="5"/>
                    <a:pt x="27" y="5"/>
                  </a:cubicBezTo>
                  <a:cubicBezTo>
                    <a:pt x="28" y="5"/>
                    <a:pt x="28" y="5"/>
                    <a:pt x="29" y="5"/>
                  </a:cubicBezTo>
                  <a:cubicBezTo>
                    <a:pt x="30" y="5"/>
                    <a:pt x="31" y="5"/>
                    <a:pt x="32" y="5"/>
                  </a:cubicBezTo>
                  <a:cubicBezTo>
                    <a:pt x="33" y="5"/>
                    <a:pt x="34" y="6"/>
                    <a:pt x="34" y="6"/>
                  </a:cubicBezTo>
                  <a:cubicBezTo>
                    <a:pt x="35" y="6"/>
                    <a:pt x="35" y="6"/>
                    <a:pt x="36" y="6"/>
                  </a:cubicBezTo>
                  <a:cubicBezTo>
                    <a:pt x="37" y="6"/>
                    <a:pt x="38" y="6"/>
                    <a:pt x="38" y="6"/>
                  </a:cubicBezTo>
                  <a:cubicBezTo>
                    <a:pt x="39" y="6"/>
                    <a:pt x="40" y="7"/>
                    <a:pt x="40" y="7"/>
                  </a:cubicBezTo>
                  <a:cubicBezTo>
                    <a:pt x="41" y="7"/>
                    <a:pt x="41" y="7"/>
                    <a:pt x="42" y="7"/>
                  </a:cubicBezTo>
                  <a:cubicBezTo>
                    <a:pt x="42" y="7"/>
                    <a:pt x="42" y="7"/>
                    <a:pt x="42" y="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5" name="ïSlïḓè"/>
            <p:cNvSpPr/>
            <p:nvPr/>
          </p:nvSpPr>
          <p:spPr bwMode="auto">
            <a:xfrm>
              <a:off x="6697663" y="2617788"/>
              <a:ext cx="120650" cy="26988"/>
            </a:xfrm>
            <a:custGeom>
              <a:avLst/>
              <a:gdLst>
                <a:gd name="T0" fmla="*/ 0 w 42"/>
                <a:gd name="T1" fmla="*/ 9 h 9"/>
                <a:gd name="T2" fmla="*/ 2 w 42"/>
                <a:gd name="T3" fmla="*/ 8 h 9"/>
                <a:gd name="T4" fmla="*/ 3 w 42"/>
                <a:gd name="T5" fmla="*/ 6 h 9"/>
                <a:gd name="T6" fmla="*/ 6 w 42"/>
                <a:gd name="T7" fmla="*/ 5 h 9"/>
                <a:gd name="T8" fmla="*/ 9 w 42"/>
                <a:gd name="T9" fmla="*/ 3 h 9"/>
                <a:gd name="T10" fmla="*/ 12 w 42"/>
                <a:gd name="T11" fmla="*/ 2 h 9"/>
                <a:gd name="T12" fmla="*/ 16 w 42"/>
                <a:gd name="T13" fmla="*/ 1 h 9"/>
                <a:gd name="T14" fmla="*/ 21 w 42"/>
                <a:gd name="T15" fmla="*/ 0 h 9"/>
                <a:gd name="T16" fmla="*/ 25 w 42"/>
                <a:gd name="T17" fmla="*/ 0 h 9"/>
                <a:gd name="T18" fmla="*/ 29 w 42"/>
                <a:gd name="T19" fmla="*/ 1 h 9"/>
                <a:gd name="T20" fmla="*/ 33 w 42"/>
                <a:gd name="T21" fmla="*/ 1 h 9"/>
                <a:gd name="T22" fmla="*/ 36 w 42"/>
                <a:gd name="T23" fmla="*/ 3 h 9"/>
                <a:gd name="T24" fmla="*/ 39 w 42"/>
                <a:gd name="T25" fmla="*/ 4 h 9"/>
                <a:gd name="T26" fmla="*/ 41 w 42"/>
                <a:gd name="T27" fmla="*/ 5 h 9"/>
                <a:gd name="T28" fmla="*/ 42 w 42"/>
                <a:gd name="T29" fmla="*/ 6 h 9"/>
                <a:gd name="T30" fmla="*/ 40 w 42"/>
                <a:gd name="T31" fmla="*/ 6 h 9"/>
                <a:gd name="T32" fmla="*/ 38 w 42"/>
                <a:gd name="T33" fmla="*/ 5 h 9"/>
                <a:gd name="T34" fmla="*/ 35 w 42"/>
                <a:gd name="T35" fmla="*/ 5 h 9"/>
                <a:gd name="T36" fmla="*/ 32 w 42"/>
                <a:gd name="T37" fmla="*/ 5 h 9"/>
                <a:gd name="T38" fmla="*/ 29 w 42"/>
                <a:gd name="T39" fmla="*/ 5 h 9"/>
                <a:gd name="T40" fmla="*/ 25 w 42"/>
                <a:gd name="T41" fmla="*/ 5 h 9"/>
                <a:gd name="T42" fmla="*/ 21 w 42"/>
                <a:gd name="T43" fmla="*/ 5 h 9"/>
                <a:gd name="T44" fmla="*/ 19 w 42"/>
                <a:gd name="T45" fmla="*/ 5 h 9"/>
                <a:gd name="T46" fmla="*/ 17 w 42"/>
                <a:gd name="T47" fmla="*/ 5 h 9"/>
                <a:gd name="T48" fmla="*/ 15 w 42"/>
                <a:gd name="T49" fmla="*/ 6 h 9"/>
                <a:gd name="T50" fmla="*/ 13 w 42"/>
                <a:gd name="T51" fmla="*/ 6 h 9"/>
                <a:gd name="T52" fmla="*/ 10 w 42"/>
                <a:gd name="T53" fmla="*/ 7 h 9"/>
                <a:gd name="T54" fmla="*/ 8 w 42"/>
                <a:gd name="T55" fmla="*/ 7 h 9"/>
                <a:gd name="T56" fmla="*/ 7 w 42"/>
                <a:gd name="T57" fmla="*/ 7 h 9"/>
                <a:gd name="T58" fmla="*/ 4 w 42"/>
                <a:gd name="T59" fmla="*/ 8 h 9"/>
                <a:gd name="T60" fmla="*/ 2 w 42"/>
                <a:gd name="T61" fmla="*/ 9 h 9"/>
                <a:gd name="T62" fmla="*/ 1 w 42"/>
                <a:gd name="T63" fmla="*/ 9 h 9"/>
                <a:gd name="T64" fmla="*/ 0 w 42"/>
                <a:gd name="T6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9">
                  <a:moveTo>
                    <a:pt x="0" y="9"/>
                  </a:moveTo>
                  <a:cubicBezTo>
                    <a:pt x="0" y="9"/>
                    <a:pt x="1" y="9"/>
                    <a:pt x="2" y="8"/>
                  </a:cubicBezTo>
                  <a:cubicBezTo>
                    <a:pt x="2" y="7"/>
                    <a:pt x="3" y="7"/>
                    <a:pt x="3" y="6"/>
                  </a:cubicBezTo>
                  <a:cubicBezTo>
                    <a:pt x="4" y="6"/>
                    <a:pt x="5" y="5"/>
                    <a:pt x="6" y="5"/>
                  </a:cubicBezTo>
                  <a:cubicBezTo>
                    <a:pt x="7" y="4"/>
                    <a:pt x="8" y="4"/>
                    <a:pt x="9" y="3"/>
                  </a:cubicBezTo>
                  <a:cubicBezTo>
                    <a:pt x="10" y="3"/>
                    <a:pt x="11" y="2"/>
                    <a:pt x="12" y="2"/>
                  </a:cubicBezTo>
                  <a:cubicBezTo>
                    <a:pt x="14" y="1"/>
                    <a:pt x="15" y="1"/>
                    <a:pt x="16" y="1"/>
                  </a:cubicBezTo>
                  <a:cubicBezTo>
                    <a:pt x="18" y="1"/>
                    <a:pt x="19" y="0"/>
                    <a:pt x="21" y="0"/>
                  </a:cubicBezTo>
                  <a:cubicBezTo>
                    <a:pt x="22" y="0"/>
                    <a:pt x="23" y="0"/>
                    <a:pt x="25" y="0"/>
                  </a:cubicBezTo>
                  <a:cubicBezTo>
                    <a:pt x="26" y="0"/>
                    <a:pt x="28" y="1"/>
                    <a:pt x="29" y="1"/>
                  </a:cubicBezTo>
                  <a:cubicBezTo>
                    <a:pt x="30" y="1"/>
                    <a:pt x="32" y="1"/>
                    <a:pt x="33" y="1"/>
                  </a:cubicBezTo>
                  <a:cubicBezTo>
                    <a:pt x="34" y="2"/>
                    <a:pt x="35" y="2"/>
                    <a:pt x="36" y="3"/>
                  </a:cubicBezTo>
                  <a:cubicBezTo>
                    <a:pt x="37" y="3"/>
                    <a:pt x="38" y="3"/>
                    <a:pt x="39" y="4"/>
                  </a:cubicBezTo>
                  <a:cubicBezTo>
                    <a:pt x="39" y="4"/>
                    <a:pt x="40" y="4"/>
                    <a:pt x="41" y="5"/>
                  </a:cubicBezTo>
                  <a:cubicBezTo>
                    <a:pt x="42" y="5"/>
                    <a:pt x="42" y="6"/>
                    <a:pt x="42" y="6"/>
                  </a:cubicBezTo>
                  <a:cubicBezTo>
                    <a:pt x="42" y="6"/>
                    <a:pt x="42" y="6"/>
                    <a:pt x="40" y="6"/>
                  </a:cubicBezTo>
                  <a:cubicBezTo>
                    <a:pt x="40" y="6"/>
                    <a:pt x="39" y="5"/>
                    <a:pt x="38" y="5"/>
                  </a:cubicBezTo>
                  <a:cubicBezTo>
                    <a:pt x="37" y="5"/>
                    <a:pt x="36" y="5"/>
                    <a:pt x="35" y="5"/>
                  </a:cubicBezTo>
                  <a:cubicBezTo>
                    <a:pt x="34" y="5"/>
                    <a:pt x="33" y="5"/>
                    <a:pt x="32" y="5"/>
                  </a:cubicBezTo>
                  <a:cubicBezTo>
                    <a:pt x="31" y="5"/>
                    <a:pt x="30" y="5"/>
                    <a:pt x="29" y="5"/>
                  </a:cubicBezTo>
                  <a:cubicBezTo>
                    <a:pt x="27" y="5"/>
                    <a:pt x="26" y="5"/>
                    <a:pt x="25" y="5"/>
                  </a:cubicBezTo>
                  <a:cubicBezTo>
                    <a:pt x="24" y="5"/>
                    <a:pt x="22" y="5"/>
                    <a:pt x="21" y="5"/>
                  </a:cubicBezTo>
                  <a:cubicBezTo>
                    <a:pt x="20" y="5"/>
                    <a:pt x="20" y="5"/>
                    <a:pt x="19" y="5"/>
                  </a:cubicBezTo>
                  <a:cubicBezTo>
                    <a:pt x="18" y="5"/>
                    <a:pt x="18" y="5"/>
                    <a:pt x="17" y="5"/>
                  </a:cubicBezTo>
                  <a:cubicBezTo>
                    <a:pt x="17" y="6"/>
                    <a:pt x="16" y="6"/>
                    <a:pt x="15" y="6"/>
                  </a:cubicBezTo>
                  <a:cubicBezTo>
                    <a:pt x="15" y="6"/>
                    <a:pt x="14" y="6"/>
                    <a:pt x="13" y="6"/>
                  </a:cubicBezTo>
                  <a:cubicBezTo>
                    <a:pt x="12" y="6"/>
                    <a:pt x="11" y="6"/>
                    <a:pt x="10" y="7"/>
                  </a:cubicBezTo>
                  <a:cubicBezTo>
                    <a:pt x="9" y="7"/>
                    <a:pt x="9" y="7"/>
                    <a:pt x="8" y="7"/>
                  </a:cubicBezTo>
                  <a:cubicBezTo>
                    <a:pt x="8" y="7"/>
                    <a:pt x="7" y="7"/>
                    <a:pt x="7" y="7"/>
                  </a:cubicBezTo>
                  <a:cubicBezTo>
                    <a:pt x="6" y="8"/>
                    <a:pt x="5" y="8"/>
                    <a:pt x="4" y="8"/>
                  </a:cubicBezTo>
                  <a:cubicBezTo>
                    <a:pt x="3" y="8"/>
                    <a:pt x="3" y="8"/>
                    <a:pt x="2" y="9"/>
                  </a:cubicBezTo>
                  <a:cubicBezTo>
                    <a:pt x="2" y="9"/>
                    <a:pt x="1" y="9"/>
                    <a:pt x="1" y="9"/>
                  </a:cubicBezTo>
                  <a:cubicBezTo>
                    <a:pt x="1" y="9"/>
                    <a:pt x="0" y="9"/>
                    <a:pt x="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6" name="iṥļiḍé"/>
            <p:cNvSpPr/>
            <p:nvPr/>
          </p:nvSpPr>
          <p:spPr bwMode="auto">
            <a:xfrm>
              <a:off x="6562726" y="2644776"/>
              <a:ext cx="22225" cy="77788"/>
            </a:xfrm>
            <a:custGeom>
              <a:avLst/>
              <a:gdLst>
                <a:gd name="T0" fmla="*/ 8 w 8"/>
                <a:gd name="T1" fmla="*/ 27 h 27"/>
                <a:gd name="T2" fmla="*/ 0 w 8"/>
                <a:gd name="T3" fmla="*/ 0 h 27"/>
                <a:gd name="T4" fmla="*/ 8 w 8"/>
                <a:gd name="T5" fmla="*/ 27 h 27"/>
              </a:gdLst>
              <a:ahLst/>
              <a:cxnLst>
                <a:cxn ang="0">
                  <a:pos x="T0" y="T1"/>
                </a:cxn>
                <a:cxn ang="0">
                  <a:pos x="T2" y="T3"/>
                </a:cxn>
                <a:cxn ang="0">
                  <a:pos x="T4" y="T5"/>
                </a:cxn>
              </a:cxnLst>
              <a:rect l="0" t="0" r="r" b="b"/>
              <a:pathLst>
                <a:path w="8" h="27">
                  <a:moveTo>
                    <a:pt x="8" y="27"/>
                  </a:moveTo>
                  <a:cubicBezTo>
                    <a:pt x="8" y="27"/>
                    <a:pt x="4" y="15"/>
                    <a:pt x="0" y="0"/>
                  </a:cubicBezTo>
                  <a:cubicBezTo>
                    <a:pt x="4" y="16"/>
                    <a:pt x="8" y="27"/>
                    <a:pt x="8" y="27"/>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7" name="ïş1ïḋê"/>
            <p:cNvSpPr/>
            <p:nvPr/>
          </p:nvSpPr>
          <p:spPr bwMode="auto">
            <a:xfrm>
              <a:off x="6415088" y="2238376"/>
              <a:ext cx="798513" cy="601663"/>
            </a:xfrm>
            <a:custGeom>
              <a:avLst/>
              <a:gdLst>
                <a:gd name="T0" fmla="*/ 71 w 277"/>
                <a:gd name="T1" fmla="*/ 209 h 209"/>
                <a:gd name="T2" fmla="*/ 48 w 277"/>
                <a:gd name="T3" fmla="*/ 162 h 209"/>
                <a:gd name="T4" fmla="*/ 56 w 277"/>
                <a:gd name="T5" fmla="*/ 83 h 209"/>
                <a:gd name="T6" fmla="*/ 160 w 277"/>
                <a:gd name="T7" fmla="*/ 8 h 209"/>
                <a:gd name="T8" fmla="*/ 225 w 277"/>
                <a:gd name="T9" fmla="*/ 92 h 209"/>
                <a:gd name="T10" fmla="*/ 162 w 277"/>
                <a:gd name="T11" fmla="*/ 92 h 209"/>
                <a:gd name="T12" fmla="*/ 181 w 277"/>
                <a:gd name="T13" fmla="*/ 98 h 209"/>
                <a:gd name="T14" fmla="*/ 145 w 277"/>
                <a:gd name="T15" fmla="*/ 124 h 209"/>
                <a:gd name="T16" fmla="*/ 79 w 277"/>
                <a:gd name="T17" fmla="*/ 125 h 209"/>
                <a:gd name="T18" fmla="*/ 81 w 277"/>
                <a:gd name="T19" fmla="*/ 156 h 209"/>
                <a:gd name="T20" fmla="*/ 70 w 277"/>
                <a:gd name="T21" fmla="*/ 193 h 209"/>
                <a:gd name="T22" fmla="*/ 67 w 277"/>
                <a:gd name="T23" fmla="*/ 20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7" h="209">
                  <a:moveTo>
                    <a:pt x="71" y="209"/>
                  </a:moveTo>
                  <a:cubicBezTo>
                    <a:pt x="71" y="209"/>
                    <a:pt x="63" y="189"/>
                    <a:pt x="48" y="162"/>
                  </a:cubicBezTo>
                  <a:cubicBezTo>
                    <a:pt x="0" y="76"/>
                    <a:pt x="56" y="83"/>
                    <a:pt x="56" y="83"/>
                  </a:cubicBezTo>
                  <a:cubicBezTo>
                    <a:pt x="56" y="83"/>
                    <a:pt x="72" y="16"/>
                    <a:pt x="160" y="8"/>
                  </a:cubicBezTo>
                  <a:cubicBezTo>
                    <a:pt x="248" y="0"/>
                    <a:pt x="277" y="70"/>
                    <a:pt x="225" y="92"/>
                  </a:cubicBezTo>
                  <a:cubicBezTo>
                    <a:pt x="199" y="104"/>
                    <a:pt x="162" y="92"/>
                    <a:pt x="162" y="92"/>
                  </a:cubicBezTo>
                  <a:cubicBezTo>
                    <a:pt x="162" y="92"/>
                    <a:pt x="167" y="90"/>
                    <a:pt x="181" y="98"/>
                  </a:cubicBezTo>
                  <a:cubicBezTo>
                    <a:pt x="196" y="106"/>
                    <a:pt x="185" y="114"/>
                    <a:pt x="145" y="124"/>
                  </a:cubicBezTo>
                  <a:cubicBezTo>
                    <a:pt x="106" y="134"/>
                    <a:pt x="79" y="125"/>
                    <a:pt x="79" y="125"/>
                  </a:cubicBezTo>
                  <a:cubicBezTo>
                    <a:pt x="79" y="125"/>
                    <a:pt x="83" y="137"/>
                    <a:pt x="81" y="156"/>
                  </a:cubicBezTo>
                  <a:cubicBezTo>
                    <a:pt x="80" y="169"/>
                    <a:pt x="74" y="185"/>
                    <a:pt x="70" y="193"/>
                  </a:cubicBezTo>
                  <a:cubicBezTo>
                    <a:pt x="68" y="197"/>
                    <a:pt x="67" y="200"/>
                    <a:pt x="67" y="200"/>
                  </a:cubicBezTo>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8" name="i$liďé"/>
            <p:cNvSpPr/>
            <p:nvPr/>
          </p:nvSpPr>
          <p:spPr bwMode="auto">
            <a:xfrm>
              <a:off x="6605588" y="2727326"/>
              <a:ext cx="552450" cy="346075"/>
            </a:xfrm>
            <a:custGeom>
              <a:avLst/>
              <a:gdLst>
                <a:gd name="T0" fmla="*/ 0 w 192"/>
                <a:gd name="T1" fmla="*/ 22 h 120"/>
                <a:gd name="T2" fmla="*/ 49 w 192"/>
                <a:gd name="T3" fmla="*/ 82 h 120"/>
                <a:gd name="T4" fmla="*/ 112 w 192"/>
                <a:gd name="T5" fmla="*/ 90 h 120"/>
                <a:gd name="T6" fmla="*/ 167 w 192"/>
                <a:gd name="T7" fmla="*/ 61 h 120"/>
                <a:gd name="T8" fmla="*/ 191 w 192"/>
                <a:gd name="T9" fmla="*/ 0 h 120"/>
                <a:gd name="T10" fmla="*/ 184 w 192"/>
                <a:gd name="T11" fmla="*/ 72 h 120"/>
                <a:gd name="T12" fmla="*/ 109 w 192"/>
                <a:gd name="T13" fmla="*/ 112 h 120"/>
                <a:gd name="T14" fmla="*/ 30 w 192"/>
                <a:gd name="T15" fmla="*/ 93 h 120"/>
                <a:gd name="T16" fmla="*/ 0 w 192"/>
                <a:gd name="T17" fmla="*/ 2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20">
                  <a:moveTo>
                    <a:pt x="0" y="22"/>
                  </a:moveTo>
                  <a:cubicBezTo>
                    <a:pt x="0" y="22"/>
                    <a:pt x="25" y="68"/>
                    <a:pt x="49" y="82"/>
                  </a:cubicBezTo>
                  <a:cubicBezTo>
                    <a:pt x="70" y="94"/>
                    <a:pt x="94" y="95"/>
                    <a:pt x="112" y="90"/>
                  </a:cubicBezTo>
                  <a:cubicBezTo>
                    <a:pt x="131" y="86"/>
                    <a:pt x="149" y="80"/>
                    <a:pt x="167" y="61"/>
                  </a:cubicBezTo>
                  <a:cubicBezTo>
                    <a:pt x="181" y="47"/>
                    <a:pt x="191" y="0"/>
                    <a:pt x="191" y="0"/>
                  </a:cubicBezTo>
                  <a:cubicBezTo>
                    <a:pt x="191" y="0"/>
                    <a:pt x="192" y="56"/>
                    <a:pt x="184" y="72"/>
                  </a:cubicBezTo>
                  <a:cubicBezTo>
                    <a:pt x="176" y="88"/>
                    <a:pt x="164" y="105"/>
                    <a:pt x="109" y="112"/>
                  </a:cubicBezTo>
                  <a:cubicBezTo>
                    <a:pt x="53" y="120"/>
                    <a:pt x="39" y="106"/>
                    <a:pt x="30" y="93"/>
                  </a:cubicBezTo>
                  <a:cubicBezTo>
                    <a:pt x="22" y="80"/>
                    <a:pt x="0" y="22"/>
                    <a:pt x="0" y="22"/>
                  </a:cubicBez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9" name="íŝlídê"/>
            <p:cNvSpPr/>
            <p:nvPr/>
          </p:nvSpPr>
          <p:spPr bwMode="auto">
            <a:xfrm>
              <a:off x="6881813" y="2800351"/>
              <a:ext cx="155575" cy="177800"/>
            </a:xfrm>
            <a:custGeom>
              <a:avLst/>
              <a:gdLst>
                <a:gd name="T0" fmla="*/ 17 w 54"/>
                <a:gd name="T1" fmla="*/ 6 h 62"/>
                <a:gd name="T2" fmla="*/ 38 w 54"/>
                <a:gd name="T3" fmla="*/ 2 h 62"/>
                <a:gd name="T4" fmla="*/ 53 w 54"/>
                <a:gd name="T5" fmla="*/ 12 h 62"/>
                <a:gd name="T6" fmla="*/ 46 w 54"/>
                <a:gd name="T7" fmla="*/ 59 h 62"/>
                <a:gd name="T8" fmla="*/ 29 w 54"/>
                <a:gd name="T9" fmla="*/ 62 h 62"/>
                <a:gd name="T10" fmla="*/ 41 w 54"/>
                <a:gd name="T11" fmla="*/ 15 h 62"/>
                <a:gd name="T12" fmla="*/ 12 w 54"/>
                <a:gd name="T13" fmla="*/ 16 h 62"/>
                <a:gd name="T14" fmla="*/ 0 w 54"/>
                <a:gd name="T15" fmla="*/ 16 h 62"/>
                <a:gd name="T16" fmla="*/ 5 w 54"/>
                <a:gd name="T17" fmla="*/ 7 h 62"/>
                <a:gd name="T18" fmla="*/ 17 w 54"/>
                <a:gd name="T19"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62">
                  <a:moveTo>
                    <a:pt x="17" y="6"/>
                  </a:moveTo>
                  <a:cubicBezTo>
                    <a:pt x="17" y="6"/>
                    <a:pt x="30" y="3"/>
                    <a:pt x="38" y="2"/>
                  </a:cubicBezTo>
                  <a:cubicBezTo>
                    <a:pt x="47" y="0"/>
                    <a:pt x="53" y="4"/>
                    <a:pt x="53" y="12"/>
                  </a:cubicBezTo>
                  <a:cubicBezTo>
                    <a:pt x="54" y="20"/>
                    <a:pt x="46" y="59"/>
                    <a:pt x="46" y="59"/>
                  </a:cubicBezTo>
                  <a:cubicBezTo>
                    <a:pt x="29" y="62"/>
                    <a:pt x="29" y="62"/>
                    <a:pt x="29" y="62"/>
                  </a:cubicBezTo>
                  <a:cubicBezTo>
                    <a:pt x="29" y="62"/>
                    <a:pt x="44" y="22"/>
                    <a:pt x="41" y="15"/>
                  </a:cubicBezTo>
                  <a:cubicBezTo>
                    <a:pt x="38" y="8"/>
                    <a:pt x="19" y="16"/>
                    <a:pt x="12" y="16"/>
                  </a:cubicBezTo>
                  <a:cubicBezTo>
                    <a:pt x="0" y="16"/>
                    <a:pt x="0" y="16"/>
                    <a:pt x="0" y="16"/>
                  </a:cubicBezTo>
                  <a:cubicBezTo>
                    <a:pt x="5" y="7"/>
                    <a:pt x="5" y="7"/>
                    <a:pt x="5" y="7"/>
                  </a:cubicBezTo>
                  <a:lnTo>
                    <a:pt x="17" y="6"/>
                  </a:ln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0" name="isḷiďe"/>
            <p:cNvSpPr/>
            <p:nvPr/>
          </p:nvSpPr>
          <p:spPr bwMode="auto">
            <a:xfrm>
              <a:off x="6754813" y="2790826"/>
              <a:ext cx="161925" cy="201613"/>
            </a:xfrm>
            <a:custGeom>
              <a:avLst/>
              <a:gdLst>
                <a:gd name="T0" fmla="*/ 40 w 56"/>
                <a:gd name="T1" fmla="*/ 8 h 70"/>
                <a:gd name="T2" fmla="*/ 19 w 56"/>
                <a:gd name="T3" fmla="*/ 2 h 70"/>
                <a:gd name="T4" fmla="*/ 3 w 56"/>
                <a:gd name="T5" fmla="*/ 11 h 70"/>
                <a:gd name="T6" fmla="*/ 0 w 56"/>
                <a:gd name="T7" fmla="*/ 64 h 70"/>
                <a:gd name="T8" fmla="*/ 13 w 56"/>
                <a:gd name="T9" fmla="*/ 70 h 70"/>
                <a:gd name="T10" fmla="*/ 15 w 56"/>
                <a:gd name="T11" fmla="*/ 15 h 70"/>
                <a:gd name="T12" fmla="*/ 44 w 56"/>
                <a:gd name="T13" fmla="*/ 19 h 70"/>
                <a:gd name="T14" fmla="*/ 51 w 56"/>
                <a:gd name="T15" fmla="*/ 19 h 70"/>
                <a:gd name="T16" fmla="*/ 51 w 56"/>
                <a:gd name="T17" fmla="*/ 10 h 70"/>
                <a:gd name="T18" fmla="*/ 40 w 56"/>
                <a:gd name="T19" fmla="*/ 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70">
                  <a:moveTo>
                    <a:pt x="40" y="8"/>
                  </a:moveTo>
                  <a:cubicBezTo>
                    <a:pt x="40" y="8"/>
                    <a:pt x="27" y="5"/>
                    <a:pt x="19" y="2"/>
                  </a:cubicBezTo>
                  <a:cubicBezTo>
                    <a:pt x="11" y="0"/>
                    <a:pt x="5" y="3"/>
                    <a:pt x="3" y="11"/>
                  </a:cubicBezTo>
                  <a:cubicBezTo>
                    <a:pt x="2" y="19"/>
                    <a:pt x="0" y="64"/>
                    <a:pt x="0" y="64"/>
                  </a:cubicBezTo>
                  <a:cubicBezTo>
                    <a:pt x="13" y="70"/>
                    <a:pt x="13" y="70"/>
                    <a:pt x="13" y="70"/>
                  </a:cubicBezTo>
                  <a:cubicBezTo>
                    <a:pt x="13" y="70"/>
                    <a:pt x="11" y="22"/>
                    <a:pt x="15" y="15"/>
                  </a:cubicBezTo>
                  <a:cubicBezTo>
                    <a:pt x="19" y="8"/>
                    <a:pt x="38" y="19"/>
                    <a:pt x="44" y="19"/>
                  </a:cubicBezTo>
                  <a:cubicBezTo>
                    <a:pt x="56" y="19"/>
                    <a:pt x="51" y="19"/>
                    <a:pt x="51" y="19"/>
                  </a:cubicBezTo>
                  <a:cubicBezTo>
                    <a:pt x="51" y="10"/>
                    <a:pt x="51" y="10"/>
                    <a:pt x="51" y="10"/>
                  </a:cubicBezTo>
                  <a:lnTo>
                    <a:pt x="40" y="8"/>
                  </a:ln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1" name="îṥlíḍe"/>
            <p:cNvSpPr/>
            <p:nvPr/>
          </p:nvSpPr>
          <p:spPr bwMode="auto">
            <a:xfrm>
              <a:off x="6988176" y="28225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2" name="ïş1îḍê"/>
            <p:cNvSpPr/>
            <p:nvPr/>
          </p:nvSpPr>
          <p:spPr bwMode="auto">
            <a:xfrm>
              <a:off x="6988176" y="28225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3" name="ïslîḍè"/>
            <p:cNvSpPr/>
            <p:nvPr/>
          </p:nvSpPr>
          <p:spPr bwMode="auto">
            <a:xfrm>
              <a:off x="6446838" y="2141538"/>
              <a:ext cx="722313" cy="442913"/>
            </a:xfrm>
            <a:custGeom>
              <a:avLst/>
              <a:gdLst>
                <a:gd name="T0" fmla="*/ 11 w 251"/>
                <a:gd name="T1" fmla="*/ 154 h 154"/>
                <a:gd name="T2" fmla="*/ 251 w 251"/>
                <a:gd name="T3" fmla="*/ 102 h 154"/>
                <a:gd name="T4" fmla="*/ 250 w 251"/>
                <a:gd name="T5" fmla="*/ 97 h 154"/>
                <a:gd name="T6" fmla="*/ 199 w 251"/>
                <a:gd name="T7" fmla="*/ 21 h 154"/>
                <a:gd name="T8" fmla="*/ 129 w 251"/>
                <a:gd name="T9" fmla="*/ 0 h 154"/>
                <a:gd name="T10" fmla="*/ 109 w 251"/>
                <a:gd name="T11" fmla="*/ 2 h 154"/>
                <a:gd name="T12" fmla="*/ 89 w 251"/>
                <a:gd name="T13" fmla="*/ 8 h 154"/>
                <a:gd name="T14" fmla="*/ 9 w 251"/>
                <a:gd name="T15" fmla="*/ 142 h 154"/>
                <a:gd name="T16" fmla="*/ 11 w 251"/>
                <a:gd name="T1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154">
                  <a:moveTo>
                    <a:pt x="11" y="154"/>
                  </a:moveTo>
                  <a:cubicBezTo>
                    <a:pt x="251" y="102"/>
                    <a:pt x="251" y="102"/>
                    <a:pt x="251" y="102"/>
                  </a:cubicBezTo>
                  <a:cubicBezTo>
                    <a:pt x="250" y="97"/>
                    <a:pt x="250" y="97"/>
                    <a:pt x="250" y="97"/>
                  </a:cubicBezTo>
                  <a:cubicBezTo>
                    <a:pt x="243" y="65"/>
                    <a:pt x="224" y="38"/>
                    <a:pt x="199" y="21"/>
                  </a:cubicBezTo>
                  <a:cubicBezTo>
                    <a:pt x="179" y="8"/>
                    <a:pt x="154" y="0"/>
                    <a:pt x="129" y="0"/>
                  </a:cubicBezTo>
                  <a:cubicBezTo>
                    <a:pt x="122" y="0"/>
                    <a:pt x="116" y="1"/>
                    <a:pt x="109" y="2"/>
                  </a:cubicBezTo>
                  <a:cubicBezTo>
                    <a:pt x="102" y="3"/>
                    <a:pt x="95" y="5"/>
                    <a:pt x="89" y="8"/>
                  </a:cubicBezTo>
                  <a:cubicBezTo>
                    <a:pt x="35" y="27"/>
                    <a:pt x="0" y="83"/>
                    <a:pt x="9" y="142"/>
                  </a:cubicBezTo>
                  <a:lnTo>
                    <a:pt x="11" y="154"/>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4" name="ïṧ1îḑe"/>
            <p:cNvSpPr/>
            <p:nvPr/>
          </p:nvSpPr>
          <p:spPr bwMode="auto">
            <a:xfrm>
              <a:off x="6570663" y="2420938"/>
              <a:ext cx="890588" cy="142875"/>
            </a:xfrm>
            <a:custGeom>
              <a:avLst/>
              <a:gdLst>
                <a:gd name="T0" fmla="*/ 207 w 309"/>
                <a:gd name="T1" fmla="*/ 0 h 50"/>
                <a:gd name="T2" fmla="*/ 0 w 309"/>
                <a:gd name="T3" fmla="*/ 50 h 50"/>
                <a:gd name="T4" fmla="*/ 187 w 309"/>
                <a:gd name="T5" fmla="*/ 31 h 50"/>
                <a:gd name="T6" fmla="*/ 207 w 309"/>
                <a:gd name="T7" fmla="*/ 0 h 50"/>
              </a:gdLst>
              <a:ahLst/>
              <a:cxnLst>
                <a:cxn ang="0">
                  <a:pos x="T0" y="T1"/>
                </a:cxn>
                <a:cxn ang="0">
                  <a:pos x="T2" y="T3"/>
                </a:cxn>
                <a:cxn ang="0">
                  <a:pos x="T4" y="T5"/>
                </a:cxn>
                <a:cxn ang="0">
                  <a:pos x="T6" y="T7"/>
                </a:cxn>
              </a:cxnLst>
              <a:rect l="0" t="0" r="r" b="b"/>
              <a:pathLst>
                <a:path w="309" h="50">
                  <a:moveTo>
                    <a:pt x="207" y="0"/>
                  </a:moveTo>
                  <a:cubicBezTo>
                    <a:pt x="0" y="50"/>
                    <a:pt x="0" y="50"/>
                    <a:pt x="0" y="50"/>
                  </a:cubicBezTo>
                  <a:cubicBezTo>
                    <a:pt x="0" y="50"/>
                    <a:pt x="127" y="44"/>
                    <a:pt x="187" y="31"/>
                  </a:cubicBezTo>
                  <a:cubicBezTo>
                    <a:pt x="309" y="6"/>
                    <a:pt x="207" y="0"/>
                    <a:pt x="207" y="0"/>
                  </a:cubicBezTo>
                  <a:close/>
                </a:path>
              </a:pathLst>
            </a:custGeom>
            <a:solidFill>
              <a:srgbClr val="BE92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5" name="iṧľîďè"/>
            <p:cNvSpPr/>
            <p:nvPr/>
          </p:nvSpPr>
          <p:spPr bwMode="auto">
            <a:xfrm>
              <a:off x="6704013" y="2141538"/>
              <a:ext cx="301625" cy="361950"/>
            </a:xfrm>
            <a:custGeom>
              <a:avLst/>
              <a:gdLst>
                <a:gd name="T0" fmla="*/ 0 w 105"/>
                <a:gd name="T1" fmla="*/ 8 h 126"/>
                <a:gd name="T2" fmla="*/ 36 w 105"/>
                <a:gd name="T3" fmla="*/ 30 h 126"/>
                <a:gd name="T4" fmla="*/ 72 w 105"/>
                <a:gd name="T5" fmla="*/ 122 h 126"/>
                <a:gd name="T6" fmla="*/ 62 w 105"/>
                <a:gd name="T7" fmla="*/ 126 h 126"/>
                <a:gd name="T8" fmla="*/ 72 w 105"/>
                <a:gd name="T9" fmla="*/ 122 h 126"/>
                <a:gd name="T10" fmla="*/ 105 w 105"/>
                <a:gd name="T11" fmla="*/ 109 h 126"/>
                <a:gd name="T12" fmla="*/ 87 w 105"/>
                <a:gd name="T13" fmla="*/ 53 h 126"/>
                <a:gd name="T14" fmla="*/ 40 w 105"/>
                <a:gd name="T15" fmla="*/ 0 h 126"/>
                <a:gd name="T16" fmla="*/ 40 w 105"/>
                <a:gd name="T17" fmla="*/ 0 h 126"/>
                <a:gd name="T18" fmla="*/ 20 w 105"/>
                <a:gd name="T19" fmla="*/ 2 h 126"/>
                <a:gd name="T20" fmla="*/ 0 w 105"/>
                <a:gd name="T21" fmla="*/ 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26">
                  <a:moveTo>
                    <a:pt x="0" y="8"/>
                  </a:moveTo>
                  <a:cubicBezTo>
                    <a:pt x="9" y="8"/>
                    <a:pt x="22" y="14"/>
                    <a:pt x="36" y="30"/>
                  </a:cubicBezTo>
                  <a:cubicBezTo>
                    <a:pt x="64" y="62"/>
                    <a:pt x="70" y="111"/>
                    <a:pt x="72" y="122"/>
                  </a:cubicBezTo>
                  <a:cubicBezTo>
                    <a:pt x="72" y="123"/>
                    <a:pt x="62" y="126"/>
                    <a:pt x="62" y="126"/>
                  </a:cubicBezTo>
                  <a:cubicBezTo>
                    <a:pt x="72" y="122"/>
                    <a:pt x="72" y="122"/>
                    <a:pt x="72" y="122"/>
                  </a:cubicBezTo>
                  <a:cubicBezTo>
                    <a:pt x="105" y="109"/>
                    <a:pt x="105" y="109"/>
                    <a:pt x="105" y="109"/>
                  </a:cubicBezTo>
                  <a:cubicBezTo>
                    <a:pt x="105" y="109"/>
                    <a:pt x="101" y="85"/>
                    <a:pt x="87" y="53"/>
                  </a:cubicBezTo>
                  <a:cubicBezTo>
                    <a:pt x="74" y="21"/>
                    <a:pt x="40" y="0"/>
                    <a:pt x="40" y="0"/>
                  </a:cubicBezTo>
                  <a:cubicBezTo>
                    <a:pt x="40" y="0"/>
                    <a:pt x="40" y="0"/>
                    <a:pt x="40" y="0"/>
                  </a:cubicBezTo>
                  <a:cubicBezTo>
                    <a:pt x="33" y="0"/>
                    <a:pt x="27" y="1"/>
                    <a:pt x="20" y="2"/>
                  </a:cubicBezTo>
                  <a:cubicBezTo>
                    <a:pt x="13" y="3"/>
                    <a:pt x="6" y="5"/>
                    <a:pt x="0" y="8"/>
                  </a:cubicBezTo>
                  <a:close/>
                </a:path>
              </a:pathLst>
            </a:custGeom>
            <a:solidFill>
              <a:srgbClr val="BE92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6" name="ïŝ1ïḋé"/>
            <p:cNvSpPr/>
            <p:nvPr/>
          </p:nvSpPr>
          <p:spPr bwMode="auto">
            <a:xfrm>
              <a:off x="6357938" y="3109913"/>
              <a:ext cx="212725" cy="396875"/>
            </a:xfrm>
            <a:custGeom>
              <a:avLst/>
              <a:gdLst>
                <a:gd name="T0" fmla="*/ 0 w 74"/>
                <a:gd name="T1" fmla="*/ 138 h 138"/>
                <a:gd name="T2" fmla="*/ 74 w 74"/>
                <a:gd name="T3" fmla="*/ 138 h 138"/>
                <a:gd name="T4" fmla="*/ 74 w 74"/>
                <a:gd name="T5" fmla="*/ 0 h 138"/>
                <a:gd name="T6" fmla="*/ 74 w 74"/>
                <a:gd name="T7" fmla="*/ 0 h 138"/>
                <a:gd name="T8" fmla="*/ 0 w 74"/>
                <a:gd name="T9" fmla="*/ 74 h 138"/>
                <a:gd name="T10" fmla="*/ 0 w 74"/>
                <a:gd name="T11" fmla="*/ 138 h 138"/>
              </a:gdLst>
              <a:ahLst/>
              <a:cxnLst>
                <a:cxn ang="0">
                  <a:pos x="T0" y="T1"/>
                </a:cxn>
                <a:cxn ang="0">
                  <a:pos x="T2" y="T3"/>
                </a:cxn>
                <a:cxn ang="0">
                  <a:pos x="T4" y="T5"/>
                </a:cxn>
                <a:cxn ang="0">
                  <a:pos x="T6" y="T7"/>
                </a:cxn>
                <a:cxn ang="0">
                  <a:pos x="T8" y="T9"/>
                </a:cxn>
                <a:cxn ang="0">
                  <a:pos x="T10" y="T11"/>
                </a:cxn>
              </a:cxnLst>
              <a:rect l="0" t="0" r="r" b="b"/>
              <a:pathLst>
                <a:path w="74" h="138">
                  <a:moveTo>
                    <a:pt x="0" y="138"/>
                  </a:moveTo>
                  <a:cubicBezTo>
                    <a:pt x="74" y="138"/>
                    <a:pt x="74" y="138"/>
                    <a:pt x="74" y="138"/>
                  </a:cubicBezTo>
                  <a:cubicBezTo>
                    <a:pt x="74" y="0"/>
                    <a:pt x="74" y="0"/>
                    <a:pt x="74" y="0"/>
                  </a:cubicBezTo>
                  <a:cubicBezTo>
                    <a:pt x="74" y="0"/>
                    <a:pt x="74" y="0"/>
                    <a:pt x="74" y="0"/>
                  </a:cubicBezTo>
                  <a:cubicBezTo>
                    <a:pt x="33" y="0"/>
                    <a:pt x="0" y="33"/>
                    <a:pt x="0" y="74"/>
                  </a:cubicBezTo>
                  <a:lnTo>
                    <a:pt x="0" y="138"/>
                  </a:lnTo>
                  <a:close/>
                </a:path>
              </a:pathLst>
            </a:custGeom>
            <a:solidFill>
              <a:srgbClr val="EFEE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7" name="îṧḻiḋê"/>
            <p:cNvSpPr/>
            <p:nvPr/>
          </p:nvSpPr>
          <p:spPr bwMode="auto">
            <a:xfrm>
              <a:off x="7267576" y="3109913"/>
              <a:ext cx="209550" cy="396875"/>
            </a:xfrm>
            <a:custGeom>
              <a:avLst/>
              <a:gdLst>
                <a:gd name="T0" fmla="*/ 73 w 73"/>
                <a:gd name="T1" fmla="*/ 138 h 138"/>
                <a:gd name="T2" fmla="*/ 0 w 73"/>
                <a:gd name="T3" fmla="*/ 138 h 138"/>
                <a:gd name="T4" fmla="*/ 0 w 73"/>
                <a:gd name="T5" fmla="*/ 0 h 138"/>
                <a:gd name="T6" fmla="*/ 0 w 73"/>
                <a:gd name="T7" fmla="*/ 0 h 138"/>
                <a:gd name="T8" fmla="*/ 73 w 73"/>
                <a:gd name="T9" fmla="*/ 74 h 138"/>
                <a:gd name="T10" fmla="*/ 73 w 73"/>
                <a:gd name="T11" fmla="*/ 138 h 138"/>
              </a:gdLst>
              <a:ahLst/>
              <a:cxnLst>
                <a:cxn ang="0">
                  <a:pos x="T0" y="T1"/>
                </a:cxn>
                <a:cxn ang="0">
                  <a:pos x="T2" y="T3"/>
                </a:cxn>
                <a:cxn ang="0">
                  <a:pos x="T4" y="T5"/>
                </a:cxn>
                <a:cxn ang="0">
                  <a:pos x="T6" y="T7"/>
                </a:cxn>
                <a:cxn ang="0">
                  <a:pos x="T8" y="T9"/>
                </a:cxn>
                <a:cxn ang="0">
                  <a:pos x="T10" y="T11"/>
                </a:cxn>
              </a:cxnLst>
              <a:rect l="0" t="0" r="r" b="b"/>
              <a:pathLst>
                <a:path w="73" h="138">
                  <a:moveTo>
                    <a:pt x="73" y="138"/>
                  </a:moveTo>
                  <a:cubicBezTo>
                    <a:pt x="0" y="138"/>
                    <a:pt x="0" y="138"/>
                    <a:pt x="0" y="138"/>
                  </a:cubicBezTo>
                  <a:cubicBezTo>
                    <a:pt x="0" y="0"/>
                    <a:pt x="0" y="0"/>
                    <a:pt x="0" y="0"/>
                  </a:cubicBezTo>
                  <a:cubicBezTo>
                    <a:pt x="0" y="0"/>
                    <a:pt x="0" y="0"/>
                    <a:pt x="0" y="0"/>
                  </a:cubicBezTo>
                  <a:cubicBezTo>
                    <a:pt x="40" y="0"/>
                    <a:pt x="73" y="33"/>
                    <a:pt x="73" y="74"/>
                  </a:cubicBezTo>
                  <a:lnTo>
                    <a:pt x="73" y="138"/>
                  </a:lnTo>
                  <a:close/>
                </a:path>
              </a:pathLst>
            </a:custGeom>
            <a:solidFill>
              <a:srgbClr val="EFEE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8" name="îŝlíḍe"/>
            <p:cNvSpPr/>
            <p:nvPr/>
          </p:nvSpPr>
          <p:spPr bwMode="auto">
            <a:xfrm>
              <a:off x="5819776" y="3286126"/>
              <a:ext cx="1301750" cy="979488"/>
            </a:xfrm>
            <a:custGeom>
              <a:avLst/>
              <a:gdLst>
                <a:gd name="T0" fmla="*/ 707 w 820"/>
                <a:gd name="T1" fmla="*/ 617 h 617"/>
                <a:gd name="T2" fmla="*/ 111 w 820"/>
                <a:gd name="T3" fmla="*/ 617 h 617"/>
                <a:gd name="T4" fmla="*/ 0 w 820"/>
                <a:gd name="T5" fmla="*/ 0 h 617"/>
                <a:gd name="T6" fmla="*/ 820 w 820"/>
                <a:gd name="T7" fmla="*/ 0 h 617"/>
                <a:gd name="T8" fmla="*/ 707 w 820"/>
                <a:gd name="T9" fmla="*/ 617 h 617"/>
              </a:gdLst>
              <a:ahLst/>
              <a:cxnLst>
                <a:cxn ang="0">
                  <a:pos x="T0" y="T1"/>
                </a:cxn>
                <a:cxn ang="0">
                  <a:pos x="T2" y="T3"/>
                </a:cxn>
                <a:cxn ang="0">
                  <a:pos x="T4" y="T5"/>
                </a:cxn>
                <a:cxn ang="0">
                  <a:pos x="T6" y="T7"/>
                </a:cxn>
                <a:cxn ang="0">
                  <a:pos x="T8" y="T9"/>
                </a:cxn>
              </a:cxnLst>
              <a:rect l="0" t="0" r="r" b="b"/>
              <a:pathLst>
                <a:path w="820" h="617">
                  <a:moveTo>
                    <a:pt x="707" y="617"/>
                  </a:moveTo>
                  <a:lnTo>
                    <a:pt x="111" y="617"/>
                  </a:lnTo>
                  <a:lnTo>
                    <a:pt x="0" y="0"/>
                  </a:lnTo>
                  <a:lnTo>
                    <a:pt x="820" y="0"/>
                  </a:lnTo>
                  <a:lnTo>
                    <a:pt x="707" y="617"/>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9" name="íṩḷíde"/>
            <p:cNvSpPr/>
            <p:nvPr/>
          </p:nvSpPr>
          <p:spPr bwMode="auto">
            <a:xfrm>
              <a:off x="5964238" y="3392488"/>
              <a:ext cx="1012825" cy="763588"/>
            </a:xfrm>
            <a:custGeom>
              <a:avLst/>
              <a:gdLst>
                <a:gd name="T0" fmla="*/ 551 w 638"/>
                <a:gd name="T1" fmla="*/ 481 h 481"/>
                <a:gd name="T2" fmla="*/ 87 w 638"/>
                <a:gd name="T3" fmla="*/ 481 h 481"/>
                <a:gd name="T4" fmla="*/ 0 w 638"/>
                <a:gd name="T5" fmla="*/ 0 h 481"/>
                <a:gd name="T6" fmla="*/ 638 w 638"/>
                <a:gd name="T7" fmla="*/ 0 h 481"/>
                <a:gd name="T8" fmla="*/ 551 w 638"/>
                <a:gd name="T9" fmla="*/ 481 h 481"/>
              </a:gdLst>
              <a:ahLst/>
              <a:cxnLst>
                <a:cxn ang="0">
                  <a:pos x="T0" y="T1"/>
                </a:cxn>
                <a:cxn ang="0">
                  <a:pos x="T2" y="T3"/>
                </a:cxn>
                <a:cxn ang="0">
                  <a:pos x="T4" y="T5"/>
                </a:cxn>
                <a:cxn ang="0">
                  <a:pos x="T6" y="T7"/>
                </a:cxn>
                <a:cxn ang="0">
                  <a:pos x="T8" y="T9"/>
                </a:cxn>
              </a:cxnLst>
              <a:rect l="0" t="0" r="r" b="b"/>
              <a:pathLst>
                <a:path w="638" h="481">
                  <a:moveTo>
                    <a:pt x="551" y="481"/>
                  </a:moveTo>
                  <a:lnTo>
                    <a:pt x="87" y="481"/>
                  </a:lnTo>
                  <a:lnTo>
                    <a:pt x="0" y="0"/>
                  </a:lnTo>
                  <a:lnTo>
                    <a:pt x="638" y="0"/>
                  </a:lnTo>
                  <a:lnTo>
                    <a:pt x="551" y="481"/>
                  </a:lnTo>
                  <a:close/>
                </a:path>
              </a:pathLst>
            </a:custGeom>
            <a:solidFill>
              <a:srgbClr val="AEA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0" name="iSḻidé"/>
            <p:cNvSpPr/>
            <p:nvPr/>
          </p:nvSpPr>
          <p:spPr bwMode="auto">
            <a:xfrm>
              <a:off x="6980238" y="3506788"/>
              <a:ext cx="436563" cy="428625"/>
            </a:xfrm>
            <a:custGeom>
              <a:avLst/>
              <a:gdLst>
                <a:gd name="T0" fmla="*/ 152 w 152"/>
                <a:gd name="T1" fmla="*/ 0 h 149"/>
                <a:gd name="T2" fmla="*/ 152 w 152"/>
                <a:gd name="T3" fmla="*/ 119 h 149"/>
                <a:gd name="T4" fmla="*/ 122 w 152"/>
                <a:gd name="T5" fmla="*/ 149 h 149"/>
                <a:gd name="T6" fmla="*/ 4 w 152"/>
                <a:gd name="T7" fmla="*/ 149 h 149"/>
                <a:gd name="T8" fmla="*/ 0 w 152"/>
                <a:gd name="T9" fmla="*/ 79 h 149"/>
                <a:gd name="T10" fmla="*/ 71 w 152"/>
                <a:gd name="T11" fmla="*/ 77 h 149"/>
                <a:gd name="T12" fmla="*/ 100 w 152"/>
                <a:gd name="T13" fmla="*/ 47 h 149"/>
                <a:gd name="T14" fmla="*/ 100 w 152"/>
                <a:gd name="T15" fmla="*/ 0 h 149"/>
                <a:gd name="T16" fmla="*/ 152 w 152"/>
                <a:gd name="T17"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49">
                  <a:moveTo>
                    <a:pt x="152" y="0"/>
                  </a:moveTo>
                  <a:cubicBezTo>
                    <a:pt x="152" y="119"/>
                    <a:pt x="152" y="119"/>
                    <a:pt x="152" y="119"/>
                  </a:cubicBezTo>
                  <a:cubicBezTo>
                    <a:pt x="152" y="135"/>
                    <a:pt x="139" y="149"/>
                    <a:pt x="122" y="149"/>
                  </a:cubicBezTo>
                  <a:cubicBezTo>
                    <a:pt x="4" y="149"/>
                    <a:pt x="4" y="149"/>
                    <a:pt x="4" y="149"/>
                  </a:cubicBezTo>
                  <a:cubicBezTo>
                    <a:pt x="0" y="79"/>
                    <a:pt x="0" y="79"/>
                    <a:pt x="0" y="79"/>
                  </a:cubicBezTo>
                  <a:cubicBezTo>
                    <a:pt x="71" y="77"/>
                    <a:pt x="71" y="77"/>
                    <a:pt x="71" y="77"/>
                  </a:cubicBezTo>
                  <a:cubicBezTo>
                    <a:pt x="87" y="77"/>
                    <a:pt x="100" y="64"/>
                    <a:pt x="100" y="47"/>
                  </a:cubicBezTo>
                  <a:cubicBezTo>
                    <a:pt x="100" y="0"/>
                    <a:pt x="100" y="0"/>
                    <a:pt x="100" y="0"/>
                  </a:cubicBezTo>
                  <a:lnTo>
                    <a:pt x="152" y="0"/>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1" name="î$1ïďé"/>
            <p:cNvSpPr/>
            <p:nvPr/>
          </p:nvSpPr>
          <p:spPr bwMode="auto">
            <a:xfrm>
              <a:off x="6942138" y="3716338"/>
              <a:ext cx="173038" cy="57150"/>
            </a:xfrm>
            <a:custGeom>
              <a:avLst/>
              <a:gdLst>
                <a:gd name="T0" fmla="*/ 47 w 60"/>
                <a:gd name="T1" fmla="*/ 20 h 20"/>
                <a:gd name="T2" fmla="*/ 9 w 60"/>
                <a:gd name="T3" fmla="*/ 20 h 20"/>
                <a:gd name="T4" fmla="*/ 1 w 60"/>
                <a:gd name="T5" fmla="*/ 10 h 20"/>
                <a:gd name="T6" fmla="*/ 1 w 60"/>
                <a:gd name="T7" fmla="*/ 10 h 20"/>
                <a:gd name="T8" fmla="*/ 12 w 60"/>
                <a:gd name="T9" fmla="*/ 0 h 20"/>
                <a:gd name="T10" fmla="*/ 51 w 60"/>
                <a:gd name="T11" fmla="*/ 0 h 20"/>
                <a:gd name="T12" fmla="*/ 59 w 60"/>
                <a:gd name="T13" fmla="*/ 10 h 20"/>
                <a:gd name="T14" fmla="*/ 59 w 60"/>
                <a:gd name="T15" fmla="*/ 10 h 20"/>
                <a:gd name="T16" fmla="*/ 47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47" y="20"/>
                  </a:moveTo>
                  <a:cubicBezTo>
                    <a:pt x="9" y="20"/>
                    <a:pt x="9" y="20"/>
                    <a:pt x="9" y="20"/>
                  </a:cubicBezTo>
                  <a:cubicBezTo>
                    <a:pt x="3" y="20"/>
                    <a:pt x="0" y="16"/>
                    <a:pt x="1" y="10"/>
                  </a:cubicBezTo>
                  <a:cubicBezTo>
                    <a:pt x="1" y="10"/>
                    <a:pt x="1" y="10"/>
                    <a:pt x="1" y="10"/>
                  </a:cubicBezTo>
                  <a:cubicBezTo>
                    <a:pt x="2" y="5"/>
                    <a:pt x="7" y="0"/>
                    <a:pt x="12" y="0"/>
                  </a:cubicBezTo>
                  <a:cubicBezTo>
                    <a:pt x="51" y="0"/>
                    <a:pt x="51" y="0"/>
                    <a:pt x="51" y="0"/>
                  </a:cubicBezTo>
                  <a:cubicBezTo>
                    <a:pt x="56" y="0"/>
                    <a:pt x="60" y="5"/>
                    <a:pt x="59" y="10"/>
                  </a:cubicBezTo>
                  <a:cubicBezTo>
                    <a:pt x="59" y="10"/>
                    <a:pt x="59" y="10"/>
                    <a:pt x="59" y="10"/>
                  </a:cubicBezTo>
                  <a:cubicBezTo>
                    <a:pt x="58" y="16"/>
                    <a:pt x="53" y="20"/>
                    <a:pt x="47"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2" name="ïSḷîdé"/>
            <p:cNvSpPr/>
            <p:nvPr/>
          </p:nvSpPr>
          <p:spPr bwMode="auto">
            <a:xfrm>
              <a:off x="6931026" y="3786188"/>
              <a:ext cx="173038" cy="57150"/>
            </a:xfrm>
            <a:custGeom>
              <a:avLst/>
              <a:gdLst>
                <a:gd name="T0" fmla="*/ 47 w 60"/>
                <a:gd name="T1" fmla="*/ 20 h 20"/>
                <a:gd name="T2" fmla="*/ 9 w 60"/>
                <a:gd name="T3" fmla="*/ 20 h 20"/>
                <a:gd name="T4" fmla="*/ 1 w 60"/>
                <a:gd name="T5" fmla="*/ 10 h 20"/>
                <a:gd name="T6" fmla="*/ 1 w 60"/>
                <a:gd name="T7" fmla="*/ 10 h 20"/>
                <a:gd name="T8" fmla="*/ 12 w 60"/>
                <a:gd name="T9" fmla="*/ 0 h 20"/>
                <a:gd name="T10" fmla="*/ 51 w 60"/>
                <a:gd name="T11" fmla="*/ 0 h 20"/>
                <a:gd name="T12" fmla="*/ 59 w 60"/>
                <a:gd name="T13" fmla="*/ 10 h 20"/>
                <a:gd name="T14" fmla="*/ 59 w 60"/>
                <a:gd name="T15" fmla="*/ 10 h 20"/>
                <a:gd name="T16" fmla="*/ 47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47" y="20"/>
                  </a:moveTo>
                  <a:cubicBezTo>
                    <a:pt x="9" y="20"/>
                    <a:pt x="9" y="20"/>
                    <a:pt x="9" y="20"/>
                  </a:cubicBezTo>
                  <a:cubicBezTo>
                    <a:pt x="3" y="20"/>
                    <a:pt x="0" y="15"/>
                    <a:pt x="1" y="10"/>
                  </a:cubicBezTo>
                  <a:cubicBezTo>
                    <a:pt x="1" y="10"/>
                    <a:pt x="1" y="10"/>
                    <a:pt x="1" y="10"/>
                  </a:cubicBezTo>
                  <a:cubicBezTo>
                    <a:pt x="2" y="4"/>
                    <a:pt x="7" y="0"/>
                    <a:pt x="12" y="0"/>
                  </a:cubicBezTo>
                  <a:cubicBezTo>
                    <a:pt x="51" y="0"/>
                    <a:pt x="51" y="0"/>
                    <a:pt x="51" y="0"/>
                  </a:cubicBezTo>
                  <a:cubicBezTo>
                    <a:pt x="56" y="0"/>
                    <a:pt x="60" y="4"/>
                    <a:pt x="59" y="10"/>
                  </a:cubicBezTo>
                  <a:cubicBezTo>
                    <a:pt x="59" y="10"/>
                    <a:pt x="59" y="10"/>
                    <a:pt x="59" y="10"/>
                  </a:cubicBezTo>
                  <a:cubicBezTo>
                    <a:pt x="58" y="15"/>
                    <a:pt x="53" y="20"/>
                    <a:pt x="47"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3" name="íṧļidê"/>
            <p:cNvSpPr/>
            <p:nvPr/>
          </p:nvSpPr>
          <p:spPr bwMode="auto">
            <a:xfrm>
              <a:off x="6919913" y="3851276"/>
              <a:ext cx="171450" cy="58738"/>
            </a:xfrm>
            <a:custGeom>
              <a:avLst/>
              <a:gdLst>
                <a:gd name="T0" fmla="*/ 47 w 60"/>
                <a:gd name="T1" fmla="*/ 20 h 20"/>
                <a:gd name="T2" fmla="*/ 9 w 60"/>
                <a:gd name="T3" fmla="*/ 20 h 20"/>
                <a:gd name="T4" fmla="*/ 1 w 60"/>
                <a:gd name="T5" fmla="*/ 10 h 20"/>
                <a:gd name="T6" fmla="*/ 1 w 60"/>
                <a:gd name="T7" fmla="*/ 10 h 20"/>
                <a:gd name="T8" fmla="*/ 12 w 60"/>
                <a:gd name="T9" fmla="*/ 0 h 20"/>
                <a:gd name="T10" fmla="*/ 51 w 60"/>
                <a:gd name="T11" fmla="*/ 0 h 20"/>
                <a:gd name="T12" fmla="*/ 59 w 60"/>
                <a:gd name="T13" fmla="*/ 10 h 20"/>
                <a:gd name="T14" fmla="*/ 59 w 60"/>
                <a:gd name="T15" fmla="*/ 10 h 20"/>
                <a:gd name="T16" fmla="*/ 47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47" y="20"/>
                  </a:moveTo>
                  <a:cubicBezTo>
                    <a:pt x="9" y="20"/>
                    <a:pt x="9" y="20"/>
                    <a:pt x="9" y="20"/>
                  </a:cubicBezTo>
                  <a:cubicBezTo>
                    <a:pt x="3" y="20"/>
                    <a:pt x="0" y="16"/>
                    <a:pt x="1" y="10"/>
                  </a:cubicBezTo>
                  <a:cubicBezTo>
                    <a:pt x="1" y="10"/>
                    <a:pt x="1" y="10"/>
                    <a:pt x="1" y="10"/>
                  </a:cubicBezTo>
                  <a:cubicBezTo>
                    <a:pt x="1" y="5"/>
                    <a:pt x="7" y="0"/>
                    <a:pt x="12" y="0"/>
                  </a:cubicBezTo>
                  <a:cubicBezTo>
                    <a:pt x="51" y="0"/>
                    <a:pt x="51" y="0"/>
                    <a:pt x="51" y="0"/>
                  </a:cubicBezTo>
                  <a:cubicBezTo>
                    <a:pt x="56" y="0"/>
                    <a:pt x="60" y="5"/>
                    <a:pt x="59" y="10"/>
                  </a:cubicBezTo>
                  <a:cubicBezTo>
                    <a:pt x="59" y="10"/>
                    <a:pt x="59" y="10"/>
                    <a:pt x="59" y="10"/>
                  </a:cubicBezTo>
                  <a:cubicBezTo>
                    <a:pt x="58" y="16"/>
                    <a:pt x="53" y="20"/>
                    <a:pt x="47"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4" name="ïšlíḋé"/>
            <p:cNvSpPr/>
            <p:nvPr/>
          </p:nvSpPr>
          <p:spPr bwMode="auto">
            <a:xfrm>
              <a:off x="6905626" y="3917951"/>
              <a:ext cx="174625" cy="60325"/>
            </a:xfrm>
            <a:custGeom>
              <a:avLst/>
              <a:gdLst>
                <a:gd name="T0" fmla="*/ 48 w 61"/>
                <a:gd name="T1" fmla="*/ 21 h 21"/>
                <a:gd name="T2" fmla="*/ 10 w 61"/>
                <a:gd name="T3" fmla="*/ 21 h 21"/>
                <a:gd name="T4" fmla="*/ 1 w 61"/>
                <a:gd name="T5" fmla="*/ 10 h 21"/>
                <a:gd name="T6" fmla="*/ 1 w 61"/>
                <a:gd name="T7" fmla="*/ 10 h 21"/>
                <a:gd name="T8" fmla="*/ 13 w 61"/>
                <a:gd name="T9" fmla="*/ 0 h 21"/>
                <a:gd name="T10" fmla="*/ 52 w 61"/>
                <a:gd name="T11" fmla="*/ 0 h 21"/>
                <a:gd name="T12" fmla="*/ 60 w 61"/>
                <a:gd name="T13" fmla="*/ 10 h 21"/>
                <a:gd name="T14" fmla="*/ 60 w 61"/>
                <a:gd name="T15" fmla="*/ 10 h 21"/>
                <a:gd name="T16" fmla="*/ 48 w 61"/>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1">
                  <a:moveTo>
                    <a:pt x="48" y="21"/>
                  </a:moveTo>
                  <a:cubicBezTo>
                    <a:pt x="10" y="21"/>
                    <a:pt x="10" y="21"/>
                    <a:pt x="10" y="21"/>
                  </a:cubicBezTo>
                  <a:cubicBezTo>
                    <a:pt x="4" y="21"/>
                    <a:pt x="0" y="16"/>
                    <a:pt x="1" y="10"/>
                  </a:cubicBezTo>
                  <a:cubicBezTo>
                    <a:pt x="1" y="10"/>
                    <a:pt x="1" y="10"/>
                    <a:pt x="1" y="10"/>
                  </a:cubicBezTo>
                  <a:cubicBezTo>
                    <a:pt x="2" y="5"/>
                    <a:pt x="8" y="0"/>
                    <a:pt x="13" y="0"/>
                  </a:cubicBezTo>
                  <a:cubicBezTo>
                    <a:pt x="52" y="0"/>
                    <a:pt x="52" y="0"/>
                    <a:pt x="52" y="0"/>
                  </a:cubicBezTo>
                  <a:cubicBezTo>
                    <a:pt x="57" y="0"/>
                    <a:pt x="61" y="5"/>
                    <a:pt x="60" y="10"/>
                  </a:cubicBezTo>
                  <a:cubicBezTo>
                    <a:pt x="60" y="10"/>
                    <a:pt x="60" y="10"/>
                    <a:pt x="60" y="10"/>
                  </a:cubicBezTo>
                  <a:cubicBezTo>
                    <a:pt x="59" y="16"/>
                    <a:pt x="53" y="21"/>
                    <a:pt x="48" y="2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5" name="îṡļïḓè"/>
            <p:cNvSpPr/>
            <p:nvPr/>
          </p:nvSpPr>
          <p:spPr bwMode="auto">
            <a:xfrm>
              <a:off x="5830888" y="3722688"/>
              <a:ext cx="173038" cy="57150"/>
            </a:xfrm>
            <a:custGeom>
              <a:avLst/>
              <a:gdLst>
                <a:gd name="T0" fmla="*/ 13 w 60"/>
                <a:gd name="T1" fmla="*/ 20 h 20"/>
                <a:gd name="T2" fmla="*/ 51 w 60"/>
                <a:gd name="T3" fmla="*/ 20 h 20"/>
                <a:gd name="T4" fmla="*/ 59 w 60"/>
                <a:gd name="T5" fmla="*/ 10 h 20"/>
                <a:gd name="T6" fmla="*/ 59 w 60"/>
                <a:gd name="T7" fmla="*/ 10 h 20"/>
                <a:gd name="T8" fmla="*/ 47 w 60"/>
                <a:gd name="T9" fmla="*/ 0 h 20"/>
                <a:gd name="T10" fmla="*/ 9 w 60"/>
                <a:gd name="T11" fmla="*/ 0 h 20"/>
                <a:gd name="T12" fmla="*/ 1 w 60"/>
                <a:gd name="T13" fmla="*/ 10 h 20"/>
                <a:gd name="T14" fmla="*/ 1 w 60"/>
                <a:gd name="T15" fmla="*/ 10 h 20"/>
                <a:gd name="T16" fmla="*/ 13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13" y="20"/>
                  </a:moveTo>
                  <a:cubicBezTo>
                    <a:pt x="51" y="20"/>
                    <a:pt x="51" y="20"/>
                    <a:pt x="51" y="20"/>
                  </a:cubicBezTo>
                  <a:cubicBezTo>
                    <a:pt x="56" y="20"/>
                    <a:pt x="60" y="15"/>
                    <a:pt x="59" y="10"/>
                  </a:cubicBezTo>
                  <a:cubicBezTo>
                    <a:pt x="59" y="10"/>
                    <a:pt x="59" y="10"/>
                    <a:pt x="59" y="10"/>
                  </a:cubicBezTo>
                  <a:cubicBezTo>
                    <a:pt x="58" y="4"/>
                    <a:pt x="53" y="0"/>
                    <a:pt x="47" y="0"/>
                  </a:cubicBezTo>
                  <a:cubicBezTo>
                    <a:pt x="9" y="0"/>
                    <a:pt x="9" y="0"/>
                    <a:pt x="9" y="0"/>
                  </a:cubicBezTo>
                  <a:cubicBezTo>
                    <a:pt x="4" y="0"/>
                    <a:pt x="0" y="4"/>
                    <a:pt x="1" y="10"/>
                  </a:cubicBezTo>
                  <a:cubicBezTo>
                    <a:pt x="1" y="10"/>
                    <a:pt x="1" y="10"/>
                    <a:pt x="1" y="10"/>
                  </a:cubicBezTo>
                  <a:cubicBezTo>
                    <a:pt x="2" y="15"/>
                    <a:pt x="7" y="20"/>
                    <a:pt x="13"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6" name="îṩḷíḑe"/>
            <p:cNvSpPr/>
            <p:nvPr/>
          </p:nvSpPr>
          <p:spPr bwMode="auto">
            <a:xfrm>
              <a:off x="5843588" y="3787776"/>
              <a:ext cx="171450" cy="58738"/>
            </a:xfrm>
            <a:custGeom>
              <a:avLst/>
              <a:gdLst>
                <a:gd name="T0" fmla="*/ 13 w 60"/>
                <a:gd name="T1" fmla="*/ 20 h 20"/>
                <a:gd name="T2" fmla="*/ 51 w 60"/>
                <a:gd name="T3" fmla="*/ 20 h 20"/>
                <a:gd name="T4" fmla="*/ 59 w 60"/>
                <a:gd name="T5" fmla="*/ 10 h 20"/>
                <a:gd name="T6" fmla="*/ 59 w 60"/>
                <a:gd name="T7" fmla="*/ 10 h 20"/>
                <a:gd name="T8" fmla="*/ 47 w 60"/>
                <a:gd name="T9" fmla="*/ 0 h 20"/>
                <a:gd name="T10" fmla="*/ 9 w 60"/>
                <a:gd name="T11" fmla="*/ 0 h 20"/>
                <a:gd name="T12" fmla="*/ 1 w 60"/>
                <a:gd name="T13" fmla="*/ 10 h 20"/>
                <a:gd name="T14" fmla="*/ 1 w 60"/>
                <a:gd name="T15" fmla="*/ 10 h 20"/>
                <a:gd name="T16" fmla="*/ 13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13" y="20"/>
                  </a:moveTo>
                  <a:cubicBezTo>
                    <a:pt x="51" y="20"/>
                    <a:pt x="51" y="20"/>
                    <a:pt x="51" y="20"/>
                  </a:cubicBezTo>
                  <a:cubicBezTo>
                    <a:pt x="56" y="20"/>
                    <a:pt x="60" y="16"/>
                    <a:pt x="59" y="10"/>
                  </a:cubicBezTo>
                  <a:cubicBezTo>
                    <a:pt x="59" y="10"/>
                    <a:pt x="59" y="10"/>
                    <a:pt x="59" y="10"/>
                  </a:cubicBezTo>
                  <a:cubicBezTo>
                    <a:pt x="58" y="5"/>
                    <a:pt x="53" y="0"/>
                    <a:pt x="47" y="0"/>
                  </a:cubicBezTo>
                  <a:cubicBezTo>
                    <a:pt x="9" y="0"/>
                    <a:pt x="9" y="0"/>
                    <a:pt x="9" y="0"/>
                  </a:cubicBezTo>
                  <a:cubicBezTo>
                    <a:pt x="4" y="0"/>
                    <a:pt x="0" y="5"/>
                    <a:pt x="1" y="10"/>
                  </a:cubicBezTo>
                  <a:cubicBezTo>
                    <a:pt x="1" y="10"/>
                    <a:pt x="1" y="10"/>
                    <a:pt x="1" y="10"/>
                  </a:cubicBezTo>
                  <a:cubicBezTo>
                    <a:pt x="2" y="16"/>
                    <a:pt x="7" y="20"/>
                    <a:pt x="13"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7" name="ïŝḻíḍè"/>
            <p:cNvSpPr/>
            <p:nvPr/>
          </p:nvSpPr>
          <p:spPr bwMode="auto">
            <a:xfrm>
              <a:off x="5854701" y="3857626"/>
              <a:ext cx="173038" cy="57150"/>
            </a:xfrm>
            <a:custGeom>
              <a:avLst/>
              <a:gdLst>
                <a:gd name="T0" fmla="*/ 13 w 60"/>
                <a:gd name="T1" fmla="*/ 20 h 20"/>
                <a:gd name="T2" fmla="*/ 51 w 60"/>
                <a:gd name="T3" fmla="*/ 20 h 20"/>
                <a:gd name="T4" fmla="*/ 59 w 60"/>
                <a:gd name="T5" fmla="*/ 10 h 20"/>
                <a:gd name="T6" fmla="*/ 59 w 60"/>
                <a:gd name="T7" fmla="*/ 10 h 20"/>
                <a:gd name="T8" fmla="*/ 48 w 60"/>
                <a:gd name="T9" fmla="*/ 0 h 20"/>
                <a:gd name="T10" fmla="*/ 9 w 60"/>
                <a:gd name="T11" fmla="*/ 0 h 20"/>
                <a:gd name="T12" fmla="*/ 1 w 60"/>
                <a:gd name="T13" fmla="*/ 10 h 20"/>
                <a:gd name="T14" fmla="*/ 1 w 60"/>
                <a:gd name="T15" fmla="*/ 10 h 20"/>
                <a:gd name="T16" fmla="*/ 13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13" y="20"/>
                  </a:moveTo>
                  <a:cubicBezTo>
                    <a:pt x="51" y="20"/>
                    <a:pt x="51" y="20"/>
                    <a:pt x="51" y="20"/>
                  </a:cubicBezTo>
                  <a:cubicBezTo>
                    <a:pt x="57" y="20"/>
                    <a:pt x="60" y="15"/>
                    <a:pt x="59" y="10"/>
                  </a:cubicBezTo>
                  <a:cubicBezTo>
                    <a:pt x="59" y="10"/>
                    <a:pt x="59" y="10"/>
                    <a:pt x="59" y="10"/>
                  </a:cubicBezTo>
                  <a:cubicBezTo>
                    <a:pt x="58" y="4"/>
                    <a:pt x="53" y="0"/>
                    <a:pt x="48" y="0"/>
                  </a:cubicBezTo>
                  <a:cubicBezTo>
                    <a:pt x="9" y="0"/>
                    <a:pt x="9" y="0"/>
                    <a:pt x="9" y="0"/>
                  </a:cubicBezTo>
                  <a:cubicBezTo>
                    <a:pt x="4" y="0"/>
                    <a:pt x="0" y="4"/>
                    <a:pt x="1" y="10"/>
                  </a:cubicBezTo>
                  <a:cubicBezTo>
                    <a:pt x="1" y="10"/>
                    <a:pt x="1" y="10"/>
                    <a:pt x="1" y="10"/>
                  </a:cubicBezTo>
                  <a:cubicBezTo>
                    <a:pt x="2" y="15"/>
                    <a:pt x="7" y="20"/>
                    <a:pt x="13"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8" name="iṧľidè"/>
            <p:cNvSpPr/>
            <p:nvPr/>
          </p:nvSpPr>
          <p:spPr bwMode="auto">
            <a:xfrm>
              <a:off x="5865813" y="3924301"/>
              <a:ext cx="173038" cy="57150"/>
            </a:xfrm>
            <a:custGeom>
              <a:avLst/>
              <a:gdLst>
                <a:gd name="T0" fmla="*/ 13 w 60"/>
                <a:gd name="T1" fmla="*/ 20 h 20"/>
                <a:gd name="T2" fmla="*/ 51 w 60"/>
                <a:gd name="T3" fmla="*/ 20 h 20"/>
                <a:gd name="T4" fmla="*/ 59 w 60"/>
                <a:gd name="T5" fmla="*/ 10 h 20"/>
                <a:gd name="T6" fmla="*/ 59 w 60"/>
                <a:gd name="T7" fmla="*/ 10 h 20"/>
                <a:gd name="T8" fmla="*/ 48 w 60"/>
                <a:gd name="T9" fmla="*/ 0 h 20"/>
                <a:gd name="T10" fmla="*/ 9 w 60"/>
                <a:gd name="T11" fmla="*/ 0 h 20"/>
                <a:gd name="T12" fmla="*/ 1 w 60"/>
                <a:gd name="T13" fmla="*/ 10 h 20"/>
                <a:gd name="T14" fmla="*/ 1 w 60"/>
                <a:gd name="T15" fmla="*/ 10 h 20"/>
                <a:gd name="T16" fmla="*/ 13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13" y="20"/>
                  </a:moveTo>
                  <a:cubicBezTo>
                    <a:pt x="51" y="20"/>
                    <a:pt x="51" y="20"/>
                    <a:pt x="51" y="20"/>
                  </a:cubicBezTo>
                  <a:cubicBezTo>
                    <a:pt x="57" y="20"/>
                    <a:pt x="60" y="16"/>
                    <a:pt x="59" y="10"/>
                  </a:cubicBezTo>
                  <a:cubicBezTo>
                    <a:pt x="59" y="10"/>
                    <a:pt x="59" y="10"/>
                    <a:pt x="59" y="10"/>
                  </a:cubicBezTo>
                  <a:cubicBezTo>
                    <a:pt x="58" y="5"/>
                    <a:pt x="53" y="0"/>
                    <a:pt x="48" y="0"/>
                  </a:cubicBezTo>
                  <a:cubicBezTo>
                    <a:pt x="9" y="0"/>
                    <a:pt x="9" y="0"/>
                    <a:pt x="9" y="0"/>
                  </a:cubicBezTo>
                  <a:cubicBezTo>
                    <a:pt x="4" y="0"/>
                    <a:pt x="0" y="5"/>
                    <a:pt x="1" y="10"/>
                  </a:cubicBezTo>
                  <a:cubicBezTo>
                    <a:pt x="1" y="10"/>
                    <a:pt x="1" y="10"/>
                    <a:pt x="1" y="10"/>
                  </a:cubicBezTo>
                  <a:cubicBezTo>
                    <a:pt x="2" y="16"/>
                    <a:pt x="7" y="20"/>
                    <a:pt x="13"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9" name="íSḻiḋe"/>
            <p:cNvSpPr/>
            <p:nvPr/>
          </p:nvSpPr>
          <p:spPr bwMode="auto">
            <a:xfrm>
              <a:off x="6383338" y="4883151"/>
              <a:ext cx="539750" cy="889000"/>
            </a:xfrm>
            <a:custGeom>
              <a:avLst/>
              <a:gdLst>
                <a:gd name="T0" fmla="*/ 187 w 187"/>
                <a:gd name="T1" fmla="*/ 0 h 309"/>
                <a:gd name="T2" fmla="*/ 55 w 187"/>
                <a:gd name="T3" fmla="*/ 0 h 309"/>
                <a:gd name="T4" fmla="*/ 83 w 187"/>
                <a:gd name="T5" fmla="*/ 230 h 309"/>
                <a:gd name="T6" fmla="*/ 48 w 187"/>
                <a:gd name="T7" fmla="*/ 240 h 309"/>
                <a:gd name="T8" fmla="*/ 0 w 187"/>
                <a:gd name="T9" fmla="*/ 309 h 309"/>
                <a:gd name="T10" fmla="*/ 0 w 187"/>
                <a:gd name="T11" fmla="*/ 309 h 309"/>
                <a:gd name="T12" fmla="*/ 171 w 187"/>
                <a:gd name="T13" fmla="*/ 309 h 309"/>
                <a:gd name="T14" fmla="*/ 187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187" y="0"/>
                  </a:moveTo>
                  <a:cubicBezTo>
                    <a:pt x="55" y="0"/>
                    <a:pt x="55" y="0"/>
                    <a:pt x="55" y="0"/>
                  </a:cubicBezTo>
                  <a:cubicBezTo>
                    <a:pt x="83" y="230"/>
                    <a:pt x="83" y="230"/>
                    <a:pt x="83" y="230"/>
                  </a:cubicBezTo>
                  <a:cubicBezTo>
                    <a:pt x="48" y="240"/>
                    <a:pt x="48" y="240"/>
                    <a:pt x="48" y="240"/>
                  </a:cubicBezTo>
                  <a:cubicBezTo>
                    <a:pt x="19" y="249"/>
                    <a:pt x="0" y="277"/>
                    <a:pt x="0" y="309"/>
                  </a:cubicBezTo>
                  <a:cubicBezTo>
                    <a:pt x="0" y="309"/>
                    <a:pt x="0" y="309"/>
                    <a:pt x="0" y="309"/>
                  </a:cubicBezTo>
                  <a:cubicBezTo>
                    <a:pt x="171" y="309"/>
                    <a:pt x="171" y="309"/>
                    <a:pt x="171" y="309"/>
                  </a:cubicBezTo>
                  <a:lnTo>
                    <a:pt x="187"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0" name="íśḻíḋè"/>
            <p:cNvSpPr/>
            <p:nvPr/>
          </p:nvSpPr>
          <p:spPr bwMode="auto">
            <a:xfrm>
              <a:off x="6743701" y="4883151"/>
              <a:ext cx="179388" cy="889000"/>
            </a:xfrm>
            <a:custGeom>
              <a:avLst/>
              <a:gdLst>
                <a:gd name="T0" fmla="*/ 0 w 113"/>
                <a:gd name="T1" fmla="*/ 0 h 560"/>
                <a:gd name="T2" fmla="*/ 0 w 113"/>
                <a:gd name="T3" fmla="*/ 560 h 560"/>
                <a:gd name="T4" fmla="*/ 84 w 113"/>
                <a:gd name="T5" fmla="*/ 560 h 560"/>
                <a:gd name="T6" fmla="*/ 113 w 113"/>
                <a:gd name="T7" fmla="*/ 0 h 560"/>
                <a:gd name="T8" fmla="*/ 0 w 113"/>
                <a:gd name="T9" fmla="*/ 0 h 560"/>
              </a:gdLst>
              <a:ahLst/>
              <a:cxnLst>
                <a:cxn ang="0">
                  <a:pos x="T0" y="T1"/>
                </a:cxn>
                <a:cxn ang="0">
                  <a:pos x="T2" y="T3"/>
                </a:cxn>
                <a:cxn ang="0">
                  <a:pos x="T4" y="T5"/>
                </a:cxn>
                <a:cxn ang="0">
                  <a:pos x="T6" y="T7"/>
                </a:cxn>
                <a:cxn ang="0">
                  <a:pos x="T8" y="T9"/>
                </a:cxn>
              </a:cxnLst>
              <a:rect l="0" t="0" r="r" b="b"/>
              <a:pathLst>
                <a:path w="113" h="560">
                  <a:moveTo>
                    <a:pt x="0" y="0"/>
                  </a:moveTo>
                  <a:lnTo>
                    <a:pt x="0" y="560"/>
                  </a:lnTo>
                  <a:lnTo>
                    <a:pt x="84" y="560"/>
                  </a:lnTo>
                  <a:lnTo>
                    <a:pt x="113" y="0"/>
                  </a:lnTo>
                  <a:lnTo>
                    <a:pt x="0"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1" name="išlîďé"/>
            <p:cNvSpPr/>
            <p:nvPr/>
          </p:nvSpPr>
          <p:spPr bwMode="auto">
            <a:xfrm>
              <a:off x="6980238" y="4883151"/>
              <a:ext cx="538163" cy="889000"/>
            </a:xfrm>
            <a:custGeom>
              <a:avLst/>
              <a:gdLst>
                <a:gd name="T0" fmla="*/ 0 w 187"/>
                <a:gd name="T1" fmla="*/ 0 h 309"/>
                <a:gd name="T2" fmla="*/ 132 w 187"/>
                <a:gd name="T3" fmla="*/ 0 h 309"/>
                <a:gd name="T4" fmla="*/ 103 w 187"/>
                <a:gd name="T5" fmla="*/ 230 h 309"/>
                <a:gd name="T6" fmla="*/ 139 w 187"/>
                <a:gd name="T7" fmla="*/ 240 h 309"/>
                <a:gd name="T8" fmla="*/ 187 w 187"/>
                <a:gd name="T9" fmla="*/ 309 h 309"/>
                <a:gd name="T10" fmla="*/ 187 w 187"/>
                <a:gd name="T11" fmla="*/ 309 h 309"/>
                <a:gd name="T12" fmla="*/ 16 w 187"/>
                <a:gd name="T13" fmla="*/ 309 h 309"/>
                <a:gd name="T14" fmla="*/ 0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0" y="0"/>
                  </a:moveTo>
                  <a:cubicBezTo>
                    <a:pt x="132" y="0"/>
                    <a:pt x="132" y="0"/>
                    <a:pt x="132" y="0"/>
                  </a:cubicBezTo>
                  <a:cubicBezTo>
                    <a:pt x="103" y="230"/>
                    <a:pt x="103" y="230"/>
                    <a:pt x="103" y="230"/>
                  </a:cubicBezTo>
                  <a:cubicBezTo>
                    <a:pt x="139" y="240"/>
                    <a:pt x="139" y="240"/>
                    <a:pt x="139" y="240"/>
                  </a:cubicBezTo>
                  <a:cubicBezTo>
                    <a:pt x="167" y="249"/>
                    <a:pt x="187" y="277"/>
                    <a:pt x="187" y="309"/>
                  </a:cubicBezTo>
                  <a:cubicBezTo>
                    <a:pt x="187" y="309"/>
                    <a:pt x="187" y="309"/>
                    <a:pt x="187" y="309"/>
                  </a:cubicBezTo>
                  <a:cubicBezTo>
                    <a:pt x="16" y="309"/>
                    <a:pt x="16" y="309"/>
                    <a:pt x="16" y="309"/>
                  </a:cubicBezTo>
                  <a:lnTo>
                    <a:pt x="0"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2" name="ïslîdè"/>
            <p:cNvSpPr/>
            <p:nvPr/>
          </p:nvSpPr>
          <p:spPr bwMode="auto">
            <a:xfrm>
              <a:off x="6980238" y="4883151"/>
              <a:ext cx="166688" cy="889000"/>
            </a:xfrm>
            <a:custGeom>
              <a:avLst/>
              <a:gdLst>
                <a:gd name="T0" fmla="*/ 105 w 105"/>
                <a:gd name="T1" fmla="*/ 0 h 560"/>
                <a:gd name="T2" fmla="*/ 0 w 105"/>
                <a:gd name="T3" fmla="*/ 0 h 560"/>
                <a:gd name="T4" fmla="*/ 29 w 105"/>
                <a:gd name="T5" fmla="*/ 560 h 560"/>
                <a:gd name="T6" fmla="*/ 105 w 105"/>
                <a:gd name="T7" fmla="*/ 560 h 560"/>
                <a:gd name="T8" fmla="*/ 105 w 105"/>
                <a:gd name="T9" fmla="*/ 0 h 560"/>
              </a:gdLst>
              <a:ahLst/>
              <a:cxnLst>
                <a:cxn ang="0">
                  <a:pos x="T0" y="T1"/>
                </a:cxn>
                <a:cxn ang="0">
                  <a:pos x="T2" y="T3"/>
                </a:cxn>
                <a:cxn ang="0">
                  <a:pos x="T4" y="T5"/>
                </a:cxn>
                <a:cxn ang="0">
                  <a:pos x="T6" y="T7"/>
                </a:cxn>
                <a:cxn ang="0">
                  <a:pos x="T8" y="T9"/>
                </a:cxn>
              </a:cxnLst>
              <a:rect l="0" t="0" r="r" b="b"/>
              <a:pathLst>
                <a:path w="105" h="560">
                  <a:moveTo>
                    <a:pt x="105" y="0"/>
                  </a:moveTo>
                  <a:lnTo>
                    <a:pt x="0" y="0"/>
                  </a:lnTo>
                  <a:lnTo>
                    <a:pt x="29" y="560"/>
                  </a:lnTo>
                  <a:lnTo>
                    <a:pt x="105" y="560"/>
                  </a:lnTo>
                  <a:lnTo>
                    <a:pt x="105"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3" name="ïṡľïḋè"/>
            <p:cNvSpPr/>
            <p:nvPr/>
          </p:nvSpPr>
          <p:spPr bwMode="auto">
            <a:xfrm>
              <a:off x="4078288" y="5651501"/>
              <a:ext cx="1589088" cy="223838"/>
            </a:xfrm>
            <a:prstGeom prst="ellipse">
              <a:avLst/>
            </a:prstGeom>
            <a:solidFill>
              <a:srgbClr val="5335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4" name="iṡľíḑé"/>
            <p:cNvSpPr/>
            <p:nvPr/>
          </p:nvSpPr>
          <p:spPr bwMode="auto">
            <a:xfrm>
              <a:off x="4567238" y="4081463"/>
              <a:ext cx="611188" cy="301625"/>
            </a:xfrm>
            <a:prstGeom prst="rect">
              <a:avLst/>
            </a:prstGeom>
            <a:solidFill>
              <a:srgbClr val="38376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45" name="íṥlíde"/>
            <p:cNvSpPr/>
            <p:nvPr/>
          </p:nvSpPr>
          <p:spPr bwMode="auto">
            <a:xfrm>
              <a:off x="4567238" y="4081463"/>
              <a:ext cx="611188" cy="63500"/>
            </a:xfrm>
            <a:prstGeom prst="rect">
              <a:avLst/>
            </a:prstGeom>
            <a:solidFill>
              <a:srgbClr val="0D232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46" name="iṩľíḍé"/>
            <p:cNvSpPr/>
            <p:nvPr/>
          </p:nvSpPr>
          <p:spPr bwMode="auto">
            <a:xfrm>
              <a:off x="4567238" y="4265613"/>
              <a:ext cx="268288" cy="1239838"/>
            </a:xfrm>
            <a:custGeom>
              <a:avLst/>
              <a:gdLst>
                <a:gd name="T0" fmla="*/ 0 w 169"/>
                <a:gd name="T1" fmla="*/ 781 h 781"/>
                <a:gd name="T2" fmla="*/ 111 w 169"/>
                <a:gd name="T3" fmla="*/ 781 h 781"/>
                <a:gd name="T4" fmla="*/ 169 w 169"/>
                <a:gd name="T5" fmla="*/ 0 h 781"/>
                <a:gd name="T6" fmla="*/ 0 w 169"/>
                <a:gd name="T7" fmla="*/ 0 h 781"/>
                <a:gd name="T8" fmla="*/ 0 w 169"/>
                <a:gd name="T9" fmla="*/ 781 h 781"/>
              </a:gdLst>
              <a:ahLst/>
              <a:cxnLst>
                <a:cxn ang="0">
                  <a:pos x="T0" y="T1"/>
                </a:cxn>
                <a:cxn ang="0">
                  <a:pos x="T2" y="T3"/>
                </a:cxn>
                <a:cxn ang="0">
                  <a:pos x="T4" y="T5"/>
                </a:cxn>
                <a:cxn ang="0">
                  <a:pos x="T6" y="T7"/>
                </a:cxn>
                <a:cxn ang="0">
                  <a:pos x="T8" y="T9"/>
                </a:cxn>
              </a:cxnLst>
              <a:rect l="0" t="0" r="r" b="b"/>
              <a:pathLst>
                <a:path w="169" h="781">
                  <a:moveTo>
                    <a:pt x="0" y="781"/>
                  </a:moveTo>
                  <a:lnTo>
                    <a:pt x="111" y="781"/>
                  </a:lnTo>
                  <a:lnTo>
                    <a:pt x="169" y="0"/>
                  </a:lnTo>
                  <a:lnTo>
                    <a:pt x="0" y="0"/>
                  </a:lnTo>
                  <a:lnTo>
                    <a:pt x="0" y="781"/>
                  </a:lnTo>
                  <a:close/>
                </a:path>
              </a:pathLst>
            </a:custGeom>
            <a:solidFill>
              <a:srgbClr val="3837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7" name="íṣḻïḋê"/>
            <p:cNvSpPr/>
            <p:nvPr/>
          </p:nvSpPr>
          <p:spPr bwMode="auto">
            <a:xfrm>
              <a:off x="4933951" y="4265613"/>
              <a:ext cx="244475" cy="1239838"/>
            </a:xfrm>
            <a:custGeom>
              <a:avLst/>
              <a:gdLst>
                <a:gd name="T0" fmla="*/ 65 w 154"/>
                <a:gd name="T1" fmla="*/ 781 h 781"/>
                <a:gd name="T2" fmla="*/ 154 w 154"/>
                <a:gd name="T3" fmla="*/ 781 h 781"/>
                <a:gd name="T4" fmla="*/ 154 w 154"/>
                <a:gd name="T5" fmla="*/ 0 h 781"/>
                <a:gd name="T6" fmla="*/ 0 w 154"/>
                <a:gd name="T7" fmla="*/ 0 h 781"/>
                <a:gd name="T8" fmla="*/ 65 w 154"/>
                <a:gd name="T9" fmla="*/ 781 h 781"/>
              </a:gdLst>
              <a:ahLst/>
              <a:cxnLst>
                <a:cxn ang="0">
                  <a:pos x="T0" y="T1"/>
                </a:cxn>
                <a:cxn ang="0">
                  <a:pos x="T2" y="T3"/>
                </a:cxn>
                <a:cxn ang="0">
                  <a:pos x="T4" y="T5"/>
                </a:cxn>
                <a:cxn ang="0">
                  <a:pos x="T6" y="T7"/>
                </a:cxn>
                <a:cxn ang="0">
                  <a:pos x="T8" y="T9"/>
                </a:cxn>
              </a:cxnLst>
              <a:rect l="0" t="0" r="r" b="b"/>
              <a:pathLst>
                <a:path w="154" h="781">
                  <a:moveTo>
                    <a:pt x="65" y="781"/>
                  </a:moveTo>
                  <a:lnTo>
                    <a:pt x="154" y="781"/>
                  </a:lnTo>
                  <a:lnTo>
                    <a:pt x="154" y="0"/>
                  </a:lnTo>
                  <a:lnTo>
                    <a:pt x="0" y="0"/>
                  </a:lnTo>
                  <a:lnTo>
                    <a:pt x="65" y="781"/>
                  </a:lnTo>
                  <a:close/>
                </a:path>
              </a:pathLst>
            </a:custGeom>
            <a:solidFill>
              <a:srgbClr val="3837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8" name="ïšḻíḋê"/>
            <p:cNvSpPr/>
            <p:nvPr/>
          </p:nvSpPr>
          <p:spPr bwMode="auto">
            <a:xfrm>
              <a:off x="5200651" y="3109913"/>
              <a:ext cx="212725" cy="563563"/>
            </a:xfrm>
            <a:custGeom>
              <a:avLst/>
              <a:gdLst>
                <a:gd name="T0" fmla="*/ 68 w 74"/>
                <a:gd name="T1" fmla="*/ 196 h 196"/>
                <a:gd name="T2" fmla="*/ 0 w 74"/>
                <a:gd name="T3" fmla="*/ 138 h 196"/>
                <a:gd name="T4" fmla="*/ 0 w 74"/>
                <a:gd name="T5" fmla="*/ 0 h 196"/>
                <a:gd name="T6" fmla="*/ 0 w 74"/>
                <a:gd name="T7" fmla="*/ 0 h 196"/>
                <a:gd name="T8" fmla="*/ 74 w 74"/>
                <a:gd name="T9" fmla="*/ 74 h 196"/>
                <a:gd name="T10" fmla="*/ 68 w 74"/>
                <a:gd name="T11" fmla="*/ 196 h 196"/>
              </a:gdLst>
              <a:ahLst/>
              <a:cxnLst>
                <a:cxn ang="0">
                  <a:pos x="T0" y="T1"/>
                </a:cxn>
                <a:cxn ang="0">
                  <a:pos x="T2" y="T3"/>
                </a:cxn>
                <a:cxn ang="0">
                  <a:pos x="T4" y="T5"/>
                </a:cxn>
                <a:cxn ang="0">
                  <a:pos x="T6" y="T7"/>
                </a:cxn>
                <a:cxn ang="0">
                  <a:pos x="T8" y="T9"/>
                </a:cxn>
                <a:cxn ang="0">
                  <a:pos x="T10" y="T11"/>
                </a:cxn>
              </a:cxnLst>
              <a:rect l="0" t="0" r="r" b="b"/>
              <a:pathLst>
                <a:path w="74" h="196">
                  <a:moveTo>
                    <a:pt x="68" y="196"/>
                  </a:moveTo>
                  <a:cubicBezTo>
                    <a:pt x="0" y="138"/>
                    <a:pt x="0" y="138"/>
                    <a:pt x="0" y="138"/>
                  </a:cubicBezTo>
                  <a:cubicBezTo>
                    <a:pt x="0" y="0"/>
                    <a:pt x="0" y="0"/>
                    <a:pt x="0" y="0"/>
                  </a:cubicBezTo>
                  <a:cubicBezTo>
                    <a:pt x="0" y="0"/>
                    <a:pt x="0" y="0"/>
                    <a:pt x="0" y="0"/>
                  </a:cubicBezTo>
                  <a:cubicBezTo>
                    <a:pt x="41" y="0"/>
                    <a:pt x="74" y="33"/>
                    <a:pt x="74" y="74"/>
                  </a:cubicBezTo>
                  <a:lnTo>
                    <a:pt x="68" y="196"/>
                  </a:lnTo>
                  <a:close/>
                </a:path>
              </a:pathLst>
            </a:custGeom>
            <a:solidFill>
              <a:srgbClr val="3F56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9" name="ïṩ1íḍê"/>
            <p:cNvSpPr/>
            <p:nvPr/>
          </p:nvSpPr>
          <p:spPr bwMode="auto">
            <a:xfrm>
              <a:off x="5200651" y="3438526"/>
              <a:ext cx="211138" cy="471488"/>
            </a:xfrm>
            <a:custGeom>
              <a:avLst/>
              <a:gdLst>
                <a:gd name="T0" fmla="*/ 0 w 73"/>
                <a:gd name="T1" fmla="*/ 24 h 164"/>
                <a:gd name="T2" fmla="*/ 0 w 73"/>
                <a:gd name="T3" fmla="*/ 128 h 164"/>
                <a:gd name="T4" fmla="*/ 37 w 73"/>
                <a:gd name="T5" fmla="*/ 164 h 164"/>
                <a:gd name="T6" fmla="*/ 37 w 73"/>
                <a:gd name="T7" fmla="*/ 164 h 164"/>
                <a:gd name="T8" fmla="*/ 73 w 73"/>
                <a:gd name="T9" fmla="*/ 128 h 164"/>
                <a:gd name="T10" fmla="*/ 57 w 73"/>
                <a:gd name="T11" fmla="*/ 0 h 164"/>
                <a:gd name="T12" fmla="*/ 0 w 73"/>
                <a:gd name="T13" fmla="*/ 24 h 164"/>
              </a:gdLst>
              <a:ahLst/>
              <a:cxnLst>
                <a:cxn ang="0">
                  <a:pos x="T0" y="T1"/>
                </a:cxn>
                <a:cxn ang="0">
                  <a:pos x="T2" y="T3"/>
                </a:cxn>
                <a:cxn ang="0">
                  <a:pos x="T4" y="T5"/>
                </a:cxn>
                <a:cxn ang="0">
                  <a:pos x="T6" y="T7"/>
                </a:cxn>
                <a:cxn ang="0">
                  <a:pos x="T8" y="T9"/>
                </a:cxn>
                <a:cxn ang="0">
                  <a:pos x="T10" y="T11"/>
                </a:cxn>
                <a:cxn ang="0">
                  <a:pos x="T12" y="T13"/>
                </a:cxn>
              </a:cxnLst>
              <a:rect l="0" t="0" r="r" b="b"/>
              <a:pathLst>
                <a:path w="73" h="164">
                  <a:moveTo>
                    <a:pt x="0" y="24"/>
                  </a:moveTo>
                  <a:cubicBezTo>
                    <a:pt x="0" y="128"/>
                    <a:pt x="0" y="128"/>
                    <a:pt x="0" y="128"/>
                  </a:cubicBezTo>
                  <a:cubicBezTo>
                    <a:pt x="0" y="148"/>
                    <a:pt x="16" y="164"/>
                    <a:pt x="37" y="164"/>
                  </a:cubicBezTo>
                  <a:cubicBezTo>
                    <a:pt x="37" y="164"/>
                    <a:pt x="37" y="164"/>
                    <a:pt x="37" y="164"/>
                  </a:cubicBezTo>
                  <a:cubicBezTo>
                    <a:pt x="57" y="164"/>
                    <a:pt x="73" y="148"/>
                    <a:pt x="73" y="128"/>
                  </a:cubicBezTo>
                  <a:cubicBezTo>
                    <a:pt x="57" y="0"/>
                    <a:pt x="57" y="0"/>
                    <a:pt x="57" y="0"/>
                  </a:cubicBezTo>
                  <a:lnTo>
                    <a:pt x="0" y="24"/>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0" name="iṧľídè"/>
            <p:cNvSpPr/>
            <p:nvPr/>
          </p:nvSpPr>
          <p:spPr bwMode="auto">
            <a:xfrm>
              <a:off x="4567238" y="3109913"/>
              <a:ext cx="611188" cy="971550"/>
            </a:xfrm>
            <a:prstGeom prst="rect">
              <a:avLst/>
            </a:prstGeom>
            <a:solidFill>
              <a:srgbClr val="3F56A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51" name="íṩ1iḑé"/>
            <p:cNvSpPr/>
            <p:nvPr/>
          </p:nvSpPr>
          <p:spPr bwMode="auto">
            <a:xfrm>
              <a:off x="4803776" y="3230563"/>
              <a:ext cx="134938" cy="815975"/>
            </a:xfrm>
            <a:custGeom>
              <a:avLst/>
              <a:gdLst>
                <a:gd name="T0" fmla="*/ 85 w 85"/>
                <a:gd name="T1" fmla="*/ 471 h 514"/>
                <a:gd name="T2" fmla="*/ 40 w 85"/>
                <a:gd name="T3" fmla="*/ 514 h 514"/>
                <a:gd name="T4" fmla="*/ 0 w 85"/>
                <a:gd name="T5" fmla="*/ 471 h 514"/>
                <a:gd name="T6" fmla="*/ 24 w 85"/>
                <a:gd name="T7" fmla="*/ 0 h 514"/>
                <a:gd name="T8" fmla="*/ 62 w 85"/>
                <a:gd name="T9" fmla="*/ 0 h 514"/>
                <a:gd name="T10" fmla="*/ 85 w 85"/>
                <a:gd name="T11" fmla="*/ 471 h 514"/>
              </a:gdLst>
              <a:ahLst/>
              <a:cxnLst>
                <a:cxn ang="0">
                  <a:pos x="T0" y="T1"/>
                </a:cxn>
                <a:cxn ang="0">
                  <a:pos x="T2" y="T3"/>
                </a:cxn>
                <a:cxn ang="0">
                  <a:pos x="T4" y="T5"/>
                </a:cxn>
                <a:cxn ang="0">
                  <a:pos x="T6" y="T7"/>
                </a:cxn>
                <a:cxn ang="0">
                  <a:pos x="T8" y="T9"/>
                </a:cxn>
                <a:cxn ang="0">
                  <a:pos x="T10" y="T11"/>
                </a:cxn>
              </a:cxnLst>
              <a:rect l="0" t="0" r="r" b="b"/>
              <a:pathLst>
                <a:path w="85" h="514">
                  <a:moveTo>
                    <a:pt x="85" y="471"/>
                  </a:moveTo>
                  <a:lnTo>
                    <a:pt x="40" y="514"/>
                  </a:lnTo>
                  <a:lnTo>
                    <a:pt x="0" y="471"/>
                  </a:lnTo>
                  <a:lnTo>
                    <a:pt x="24" y="0"/>
                  </a:lnTo>
                  <a:lnTo>
                    <a:pt x="62" y="0"/>
                  </a:lnTo>
                  <a:lnTo>
                    <a:pt x="85" y="471"/>
                  </a:lnTo>
                  <a:close/>
                </a:path>
              </a:pathLst>
            </a:custGeom>
            <a:solidFill>
              <a:srgbClr val="F0552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2" name="ïṣḻïḑé"/>
            <p:cNvSpPr/>
            <p:nvPr/>
          </p:nvSpPr>
          <p:spPr bwMode="auto">
            <a:xfrm>
              <a:off x="4505326" y="3109913"/>
              <a:ext cx="217488" cy="971550"/>
            </a:xfrm>
            <a:custGeom>
              <a:avLst/>
              <a:gdLst>
                <a:gd name="T0" fmla="*/ 0 w 76"/>
                <a:gd name="T1" fmla="*/ 338 h 338"/>
                <a:gd name="T2" fmla="*/ 4 w 76"/>
                <a:gd name="T3" fmla="*/ 338 h 338"/>
                <a:gd name="T4" fmla="*/ 76 w 76"/>
                <a:gd name="T5" fmla="*/ 266 h 338"/>
                <a:gd name="T6" fmla="*/ 76 w 76"/>
                <a:gd name="T7" fmla="*/ 0 h 338"/>
                <a:gd name="T8" fmla="*/ 0 w 76"/>
                <a:gd name="T9" fmla="*/ 0 h 338"/>
                <a:gd name="T10" fmla="*/ 0 w 76"/>
                <a:gd name="T11" fmla="*/ 338 h 338"/>
              </a:gdLst>
              <a:ahLst/>
              <a:cxnLst>
                <a:cxn ang="0">
                  <a:pos x="T0" y="T1"/>
                </a:cxn>
                <a:cxn ang="0">
                  <a:pos x="T2" y="T3"/>
                </a:cxn>
                <a:cxn ang="0">
                  <a:pos x="T4" y="T5"/>
                </a:cxn>
                <a:cxn ang="0">
                  <a:pos x="T6" y="T7"/>
                </a:cxn>
                <a:cxn ang="0">
                  <a:pos x="T8" y="T9"/>
                </a:cxn>
                <a:cxn ang="0">
                  <a:pos x="T10" y="T11"/>
                </a:cxn>
              </a:cxnLst>
              <a:rect l="0" t="0" r="r" b="b"/>
              <a:pathLst>
                <a:path w="76" h="338">
                  <a:moveTo>
                    <a:pt x="0" y="338"/>
                  </a:moveTo>
                  <a:cubicBezTo>
                    <a:pt x="4" y="338"/>
                    <a:pt x="4" y="338"/>
                    <a:pt x="4" y="338"/>
                  </a:cubicBezTo>
                  <a:cubicBezTo>
                    <a:pt x="44" y="338"/>
                    <a:pt x="76" y="305"/>
                    <a:pt x="76" y="266"/>
                  </a:cubicBezTo>
                  <a:cubicBezTo>
                    <a:pt x="76" y="0"/>
                    <a:pt x="76" y="0"/>
                    <a:pt x="76" y="0"/>
                  </a:cubicBezTo>
                  <a:cubicBezTo>
                    <a:pt x="0" y="0"/>
                    <a:pt x="0" y="0"/>
                    <a:pt x="0" y="0"/>
                  </a:cubicBezTo>
                  <a:lnTo>
                    <a:pt x="0" y="338"/>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3" name="îṡ1íḋé"/>
            <p:cNvSpPr/>
            <p:nvPr/>
          </p:nvSpPr>
          <p:spPr bwMode="auto">
            <a:xfrm>
              <a:off x="4984751" y="3109913"/>
              <a:ext cx="219075" cy="971550"/>
            </a:xfrm>
            <a:custGeom>
              <a:avLst/>
              <a:gdLst>
                <a:gd name="T0" fmla="*/ 76 w 76"/>
                <a:gd name="T1" fmla="*/ 338 h 338"/>
                <a:gd name="T2" fmla="*/ 73 w 76"/>
                <a:gd name="T3" fmla="*/ 338 h 338"/>
                <a:gd name="T4" fmla="*/ 0 w 76"/>
                <a:gd name="T5" fmla="*/ 266 h 338"/>
                <a:gd name="T6" fmla="*/ 0 w 76"/>
                <a:gd name="T7" fmla="*/ 0 h 338"/>
                <a:gd name="T8" fmla="*/ 76 w 76"/>
                <a:gd name="T9" fmla="*/ 0 h 338"/>
                <a:gd name="T10" fmla="*/ 76 w 76"/>
                <a:gd name="T11" fmla="*/ 338 h 338"/>
              </a:gdLst>
              <a:ahLst/>
              <a:cxnLst>
                <a:cxn ang="0">
                  <a:pos x="T0" y="T1"/>
                </a:cxn>
                <a:cxn ang="0">
                  <a:pos x="T2" y="T3"/>
                </a:cxn>
                <a:cxn ang="0">
                  <a:pos x="T4" y="T5"/>
                </a:cxn>
                <a:cxn ang="0">
                  <a:pos x="T6" y="T7"/>
                </a:cxn>
                <a:cxn ang="0">
                  <a:pos x="T8" y="T9"/>
                </a:cxn>
                <a:cxn ang="0">
                  <a:pos x="T10" y="T11"/>
                </a:cxn>
              </a:cxnLst>
              <a:rect l="0" t="0" r="r" b="b"/>
              <a:pathLst>
                <a:path w="76" h="338">
                  <a:moveTo>
                    <a:pt x="76" y="338"/>
                  </a:moveTo>
                  <a:cubicBezTo>
                    <a:pt x="73" y="338"/>
                    <a:pt x="73" y="338"/>
                    <a:pt x="73" y="338"/>
                  </a:cubicBezTo>
                  <a:cubicBezTo>
                    <a:pt x="33" y="338"/>
                    <a:pt x="0" y="305"/>
                    <a:pt x="0" y="266"/>
                  </a:cubicBezTo>
                  <a:cubicBezTo>
                    <a:pt x="0" y="0"/>
                    <a:pt x="0" y="0"/>
                    <a:pt x="0" y="0"/>
                  </a:cubicBezTo>
                  <a:cubicBezTo>
                    <a:pt x="76" y="0"/>
                    <a:pt x="76" y="0"/>
                    <a:pt x="76" y="0"/>
                  </a:cubicBezTo>
                  <a:lnTo>
                    <a:pt x="76" y="338"/>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4" name="ïšľíḑé"/>
            <p:cNvSpPr/>
            <p:nvPr/>
          </p:nvSpPr>
          <p:spPr bwMode="auto">
            <a:xfrm>
              <a:off x="5016501" y="3727451"/>
              <a:ext cx="158750" cy="173038"/>
            </a:xfrm>
            <a:custGeom>
              <a:avLst/>
              <a:gdLst>
                <a:gd name="T0" fmla="*/ 32 w 55"/>
                <a:gd name="T1" fmla="*/ 60 h 60"/>
                <a:gd name="T2" fmla="*/ 23 w 55"/>
                <a:gd name="T3" fmla="*/ 60 h 60"/>
                <a:gd name="T4" fmla="*/ 0 w 55"/>
                <a:gd name="T5" fmla="*/ 36 h 60"/>
                <a:gd name="T6" fmla="*/ 0 w 55"/>
                <a:gd name="T7" fmla="*/ 0 h 60"/>
                <a:gd name="T8" fmla="*/ 55 w 55"/>
                <a:gd name="T9" fmla="*/ 0 h 60"/>
                <a:gd name="T10" fmla="*/ 55 w 55"/>
                <a:gd name="T11" fmla="*/ 36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49"/>
                    <a:pt x="0" y="36"/>
                  </a:cubicBezTo>
                  <a:cubicBezTo>
                    <a:pt x="0" y="0"/>
                    <a:pt x="0" y="0"/>
                    <a:pt x="0" y="0"/>
                  </a:cubicBezTo>
                  <a:cubicBezTo>
                    <a:pt x="55" y="0"/>
                    <a:pt x="55" y="0"/>
                    <a:pt x="55" y="0"/>
                  </a:cubicBezTo>
                  <a:cubicBezTo>
                    <a:pt x="55" y="36"/>
                    <a:pt x="55" y="36"/>
                    <a:pt x="55" y="36"/>
                  </a:cubicBezTo>
                  <a:cubicBezTo>
                    <a:pt x="55" y="49"/>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5" name="iṣ1îḋé"/>
            <p:cNvSpPr/>
            <p:nvPr/>
          </p:nvSpPr>
          <p:spPr bwMode="auto">
            <a:xfrm>
              <a:off x="4535488" y="3727451"/>
              <a:ext cx="158750" cy="173038"/>
            </a:xfrm>
            <a:custGeom>
              <a:avLst/>
              <a:gdLst>
                <a:gd name="T0" fmla="*/ 32 w 55"/>
                <a:gd name="T1" fmla="*/ 60 h 60"/>
                <a:gd name="T2" fmla="*/ 23 w 55"/>
                <a:gd name="T3" fmla="*/ 60 h 60"/>
                <a:gd name="T4" fmla="*/ 0 w 55"/>
                <a:gd name="T5" fmla="*/ 36 h 60"/>
                <a:gd name="T6" fmla="*/ 0 w 55"/>
                <a:gd name="T7" fmla="*/ 0 h 60"/>
                <a:gd name="T8" fmla="*/ 55 w 55"/>
                <a:gd name="T9" fmla="*/ 0 h 60"/>
                <a:gd name="T10" fmla="*/ 55 w 55"/>
                <a:gd name="T11" fmla="*/ 36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49"/>
                    <a:pt x="0" y="36"/>
                  </a:cubicBezTo>
                  <a:cubicBezTo>
                    <a:pt x="0" y="0"/>
                    <a:pt x="0" y="0"/>
                    <a:pt x="0" y="0"/>
                  </a:cubicBezTo>
                  <a:cubicBezTo>
                    <a:pt x="55" y="0"/>
                    <a:pt x="55" y="0"/>
                    <a:pt x="55" y="0"/>
                  </a:cubicBezTo>
                  <a:cubicBezTo>
                    <a:pt x="55" y="36"/>
                    <a:pt x="55" y="36"/>
                    <a:pt x="55" y="36"/>
                  </a:cubicBezTo>
                  <a:cubicBezTo>
                    <a:pt x="55" y="49"/>
                    <a:pt x="44"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6" name="iṧļíḍê"/>
            <p:cNvSpPr/>
            <p:nvPr/>
          </p:nvSpPr>
          <p:spPr bwMode="auto">
            <a:xfrm>
              <a:off x="4473576" y="2644776"/>
              <a:ext cx="160338" cy="220663"/>
            </a:xfrm>
            <a:custGeom>
              <a:avLst/>
              <a:gdLst>
                <a:gd name="T0" fmla="*/ 51 w 56"/>
                <a:gd name="T1" fmla="*/ 24 h 77"/>
                <a:gd name="T2" fmla="*/ 17 w 56"/>
                <a:gd name="T3" fmla="*/ 16 h 77"/>
                <a:gd name="T4" fmla="*/ 56 w 56"/>
                <a:gd name="T5" fmla="*/ 66 h 77"/>
                <a:gd name="T6" fmla="*/ 51 w 56"/>
                <a:gd name="T7" fmla="*/ 24 h 77"/>
              </a:gdLst>
              <a:ahLst/>
              <a:cxnLst>
                <a:cxn ang="0">
                  <a:pos x="T0" y="T1"/>
                </a:cxn>
                <a:cxn ang="0">
                  <a:pos x="T2" y="T3"/>
                </a:cxn>
                <a:cxn ang="0">
                  <a:pos x="T4" y="T5"/>
                </a:cxn>
                <a:cxn ang="0">
                  <a:pos x="T6" y="T7"/>
                </a:cxn>
              </a:cxnLst>
              <a:rect l="0" t="0" r="r" b="b"/>
              <a:pathLst>
                <a:path w="56" h="77">
                  <a:moveTo>
                    <a:pt x="51" y="24"/>
                  </a:moveTo>
                  <a:cubicBezTo>
                    <a:pt x="51" y="24"/>
                    <a:pt x="33" y="0"/>
                    <a:pt x="17" y="16"/>
                  </a:cubicBezTo>
                  <a:cubicBezTo>
                    <a:pt x="0" y="31"/>
                    <a:pt x="24" y="77"/>
                    <a:pt x="56" y="66"/>
                  </a:cubicBezTo>
                  <a:lnTo>
                    <a:pt x="51" y="24"/>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7" name="ïşľíḑé"/>
            <p:cNvSpPr/>
            <p:nvPr/>
          </p:nvSpPr>
          <p:spPr bwMode="auto">
            <a:xfrm>
              <a:off x="4506913" y="2698751"/>
              <a:ext cx="123825" cy="138113"/>
            </a:xfrm>
            <a:custGeom>
              <a:avLst/>
              <a:gdLst>
                <a:gd name="T0" fmla="*/ 41 w 43"/>
                <a:gd name="T1" fmla="*/ 21 h 48"/>
                <a:gd name="T2" fmla="*/ 43 w 43"/>
                <a:gd name="T3" fmla="*/ 43 h 48"/>
                <a:gd name="T4" fmla="*/ 13 w 43"/>
                <a:gd name="T5" fmla="*/ 4 h 48"/>
                <a:gd name="T6" fmla="*/ 41 w 43"/>
                <a:gd name="T7" fmla="*/ 21 h 48"/>
              </a:gdLst>
              <a:ahLst/>
              <a:cxnLst>
                <a:cxn ang="0">
                  <a:pos x="T0" y="T1"/>
                </a:cxn>
                <a:cxn ang="0">
                  <a:pos x="T2" y="T3"/>
                </a:cxn>
                <a:cxn ang="0">
                  <a:pos x="T4" y="T5"/>
                </a:cxn>
                <a:cxn ang="0">
                  <a:pos x="T6" y="T7"/>
                </a:cxn>
              </a:cxnLst>
              <a:rect l="0" t="0" r="r" b="b"/>
              <a:pathLst>
                <a:path w="43" h="48">
                  <a:moveTo>
                    <a:pt x="41" y="21"/>
                  </a:moveTo>
                  <a:cubicBezTo>
                    <a:pt x="43" y="43"/>
                    <a:pt x="43" y="43"/>
                    <a:pt x="43" y="43"/>
                  </a:cubicBezTo>
                  <a:cubicBezTo>
                    <a:pt x="16" y="48"/>
                    <a:pt x="0" y="10"/>
                    <a:pt x="13" y="4"/>
                  </a:cubicBezTo>
                  <a:cubicBezTo>
                    <a:pt x="23" y="0"/>
                    <a:pt x="36" y="14"/>
                    <a:pt x="41" y="21"/>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ïšḻíďê"/>
            <p:cNvSpPr/>
            <p:nvPr/>
          </p:nvSpPr>
          <p:spPr bwMode="auto">
            <a:xfrm>
              <a:off x="4530726" y="2705101"/>
              <a:ext cx="95250" cy="53975"/>
            </a:xfrm>
            <a:custGeom>
              <a:avLst/>
              <a:gdLst>
                <a:gd name="T0" fmla="*/ 0 w 33"/>
                <a:gd name="T1" fmla="*/ 10 h 19"/>
                <a:gd name="T2" fmla="*/ 0 w 33"/>
                <a:gd name="T3" fmla="*/ 10 h 19"/>
                <a:gd name="T4" fmla="*/ 1 w 33"/>
                <a:gd name="T5" fmla="*/ 9 h 19"/>
                <a:gd name="T6" fmla="*/ 3 w 33"/>
                <a:gd name="T7" fmla="*/ 5 h 19"/>
                <a:gd name="T8" fmla="*/ 4 w 33"/>
                <a:gd name="T9" fmla="*/ 4 h 19"/>
                <a:gd name="T10" fmla="*/ 5 w 33"/>
                <a:gd name="T11" fmla="*/ 4 h 19"/>
                <a:gd name="T12" fmla="*/ 5 w 33"/>
                <a:gd name="T13" fmla="*/ 4 h 19"/>
                <a:gd name="T14" fmla="*/ 5 w 33"/>
                <a:gd name="T15" fmla="*/ 4 h 19"/>
                <a:gd name="T16" fmla="*/ 5 w 33"/>
                <a:gd name="T17" fmla="*/ 4 h 19"/>
                <a:gd name="T18" fmla="*/ 5 w 33"/>
                <a:gd name="T19" fmla="*/ 4 h 19"/>
                <a:gd name="T20" fmla="*/ 5 w 33"/>
                <a:gd name="T21" fmla="*/ 4 h 19"/>
                <a:gd name="T22" fmla="*/ 5 w 33"/>
                <a:gd name="T23" fmla="*/ 4 h 19"/>
                <a:gd name="T24" fmla="*/ 6 w 33"/>
                <a:gd name="T25" fmla="*/ 4 h 19"/>
                <a:gd name="T26" fmla="*/ 7 w 33"/>
                <a:gd name="T27" fmla="*/ 3 h 19"/>
                <a:gd name="T28" fmla="*/ 7 w 33"/>
                <a:gd name="T29" fmla="*/ 3 h 19"/>
                <a:gd name="T30" fmla="*/ 8 w 33"/>
                <a:gd name="T31" fmla="*/ 3 h 19"/>
                <a:gd name="T32" fmla="*/ 9 w 33"/>
                <a:gd name="T33" fmla="*/ 3 h 19"/>
                <a:gd name="T34" fmla="*/ 16 w 33"/>
                <a:gd name="T35" fmla="*/ 6 h 19"/>
                <a:gd name="T36" fmla="*/ 19 w 33"/>
                <a:gd name="T37" fmla="*/ 8 h 19"/>
                <a:gd name="T38" fmla="*/ 22 w 33"/>
                <a:gd name="T39" fmla="*/ 10 h 19"/>
                <a:gd name="T40" fmla="*/ 28 w 33"/>
                <a:gd name="T41" fmla="*/ 14 h 19"/>
                <a:gd name="T42" fmla="*/ 33 w 33"/>
                <a:gd name="T43" fmla="*/ 19 h 19"/>
                <a:gd name="T44" fmla="*/ 32 w 33"/>
                <a:gd name="T45" fmla="*/ 17 h 19"/>
                <a:gd name="T46" fmla="*/ 29 w 33"/>
                <a:gd name="T47" fmla="*/ 13 h 19"/>
                <a:gd name="T48" fmla="*/ 27 w 33"/>
                <a:gd name="T49" fmla="*/ 10 h 19"/>
                <a:gd name="T50" fmla="*/ 25 w 33"/>
                <a:gd name="T51" fmla="*/ 7 h 19"/>
                <a:gd name="T52" fmla="*/ 18 w 33"/>
                <a:gd name="T53" fmla="*/ 2 h 19"/>
                <a:gd name="T54" fmla="*/ 14 w 33"/>
                <a:gd name="T55" fmla="*/ 1 h 19"/>
                <a:gd name="T56" fmla="*/ 9 w 33"/>
                <a:gd name="T57" fmla="*/ 0 h 19"/>
                <a:gd name="T58" fmla="*/ 8 w 33"/>
                <a:gd name="T59" fmla="*/ 0 h 19"/>
                <a:gd name="T60" fmla="*/ 7 w 33"/>
                <a:gd name="T61" fmla="*/ 0 h 19"/>
                <a:gd name="T62" fmla="*/ 6 w 33"/>
                <a:gd name="T63" fmla="*/ 1 h 19"/>
                <a:gd name="T64" fmla="*/ 5 w 33"/>
                <a:gd name="T65" fmla="*/ 1 h 19"/>
                <a:gd name="T66" fmla="*/ 4 w 33"/>
                <a:gd name="T67" fmla="*/ 1 h 19"/>
                <a:gd name="T68" fmla="*/ 4 w 33"/>
                <a:gd name="T69" fmla="*/ 1 h 19"/>
                <a:gd name="T70" fmla="*/ 4 w 33"/>
                <a:gd name="T71" fmla="*/ 1 h 19"/>
                <a:gd name="T72" fmla="*/ 3 w 33"/>
                <a:gd name="T73" fmla="*/ 2 h 19"/>
                <a:gd name="T74" fmla="*/ 2 w 33"/>
                <a:gd name="T75" fmla="*/ 3 h 19"/>
                <a:gd name="T76" fmla="*/ 0 w 33"/>
                <a:gd name="T77" fmla="*/ 6 h 19"/>
                <a:gd name="T78" fmla="*/ 0 w 33"/>
                <a:gd name="T79" fmla="*/ 8 h 19"/>
                <a:gd name="T80" fmla="*/ 0 w 33"/>
                <a:gd name="T81" fmla="*/ 10 h 19"/>
                <a:gd name="T82" fmla="*/ 0 w 33"/>
                <a:gd name="T8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9">
                  <a:moveTo>
                    <a:pt x="0" y="10"/>
                  </a:moveTo>
                  <a:cubicBezTo>
                    <a:pt x="0" y="10"/>
                    <a:pt x="0" y="10"/>
                    <a:pt x="0" y="10"/>
                  </a:cubicBezTo>
                  <a:cubicBezTo>
                    <a:pt x="1" y="10"/>
                    <a:pt x="1" y="9"/>
                    <a:pt x="1" y="9"/>
                  </a:cubicBezTo>
                  <a:cubicBezTo>
                    <a:pt x="1" y="7"/>
                    <a:pt x="2" y="6"/>
                    <a:pt x="3" y="5"/>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3"/>
                    <a:pt x="6" y="3"/>
                    <a:pt x="7" y="3"/>
                  </a:cubicBezTo>
                  <a:cubicBezTo>
                    <a:pt x="7" y="3"/>
                    <a:pt x="7" y="3"/>
                    <a:pt x="7" y="3"/>
                  </a:cubicBezTo>
                  <a:cubicBezTo>
                    <a:pt x="8" y="3"/>
                    <a:pt x="8" y="3"/>
                    <a:pt x="8" y="3"/>
                  </a:cubicBezTo>
                  <a:cubicBezTo>
                    <a:pt x="8" y="3"/>
                    <a:pt x="9" y="3"/>
                    <a:pt x="9" y="3"/>
                  </a:cubicBezTo>
                  <a:cubicBezTo>
                    <a:pt x="11" y="3"/>
                    <a:pt x="14" y="4"/>
                    <a:pt x="16" y="6"/>
                  </a:cubicBezTo>
                  <a:cubicBezTo>
                    <a:pt x="17" y="6"/>
                    <a:pt x="18" y="7"/>
                    <a:pt x="19" y="8"/>
                  </a:cubicBezTo>
                  <a:cubicBezTo>
                    <a:pt x="20" y="8"/>
                    <a:pt x="21" y="9"/>
                    <a:pt x="22" y="10"/>
                  </a:cubicBezTo>
                  <a:cubicBezTo>
                    <a:pt x="24" y="11"/>
                    <a:pt x="26" y="13"/>
                    <a:pt x="28" y="14"/>
                  </a:cubicBezTo>
                  <a:cubicBezTo>
                    <a:pt x="31" y="17"/>
                    <a:pt x="33" y="19"/>
                    <a:pt x="33" y="19"/>
                  </a:cubicBezTo>
                  <a:cubicBezTo>
                    <a:pt x="33" y="19"/>
                    <a:pt x="33" y="18"/>
                    <a:pt x="32" y="17"/>
                  </a:cubicBezTo>
                  <a:cubicBezTo>
                    <a:pt x="31" y="16"/>
                    <a:pt x="31" y="14"/>
                    <a:pt x="29" y="13"/>
                  </a:cubicBezTo>
                  <a:cubicBezTo>
                    <a:pt x="29" y="12"/>
                    <a:pt x="28" y="11"/>
                    <a:pt x="27" y="10"/>
                  </a:cubicBezTo>
                  <a:cubicBezTo>
                    <a:pt x="26" y="9"/>
                    <a:pt x="26" y="8"/>
                    <a:pt x="25" y="7"/>
                  </a:cubicBezTo>
                  <a:cubicBezTo>
                    <a:pt x="23" y="5"/>
                    <a:pt x="20" y="4"/>
                    <a:pt x="18" y="2"/>
                  </a:cubicBezTo>
                  <a:cubicBezTo>
                    <a:pt x="16" y="2"/>
                    <a:pt x="15" y="1"/>
                    <a:pt x="14" y="1"/>
                  </a:cubicBezTo>
                  <a:cubicBezTo>
                    <a:pt x="12" y="0"/>
                    <a:pt x="11" y="0"/>
                    <a:pt x="9" y="0"/>
                  </a:cubicBezTo>
                  <a:cubicBezTo>
                    <a:pt x="9" y="0"/>
                    <a:pt x="8" y="0"/>
                    <a:pt x="8" y="0"/>
                  </a:cubicBezTo>
                  <a:cubicBezTo>
                    <a:pt x="8" y="0"/>
                    <a:pt x="7" y="0"/>
                    <a:pt x="7" y="0"/>
                  </a:cubicBezTo>
                  <a:cubicBezTo>
                    <a:pt x="6" y="0"/>
                    <a:pt x="6" y="0"/>
                    <a:pt x="6" y="1"/>
                  </a:cubicBezTo>
                  <a:cubicBezTo>
                    <a:pt x="5" y="1"/>
                    <a:pt x="5" y="1"/>
                    <a:pt x="5" y="1"/>
                  </a:cubicBezTo>
                  <a:cubicBezTo>
                    <a:pt x="4" y="1"/>
                    <a:pt x="4" y="1"/>
                    <a:pt x="4" y="1"/>
                  </a:cubicBezTo>
                  <a:cubicBezTo>
                    <a:pt x="4" y="1"/>
                    <a:pt x="4" y="1"/>
                    <a:pt x="4" y="1"/>
                  </a:cubicBezTo>
                  <a:cubicBezTo>
                    <a:pt x="4" y="1"/>
                    <a:pt x="4" y="1"/>
                    <a:pt x="4" y="1"/>
                  </a:cubicBezTo>
                  <a:cubicBezTo>
                    <a:pt x="4" y="1"/>
                    <a:pt x="3" y="2"/>
                    <a:pt x="3" y="2"/>
                  </a:cubicBezTo>
                  <a:cubicBezTo>
                    <a:pt x="3" y="2"/>
                    <a:pt x="2" y="3"/>
                    <a:pt x="2" y="3"/>
                  </a:cubicBezTo>
                  <a:cubicBezTo>
                    <a:pt x="1" y="4"/>
                    <a:pt x="1" y="5"/>
                    <a:pt x="0" y="6"/>
                  </a:cubicBezTo>
                  <a:cubicBezTo>
                    <a:pt x="0" y="7"/>
                    <a:pt x="0" y="8"/>
                    <a:pt x="0" y="8"/>
                  </a:cubicBezTo>
                  <a:cubicBezTo>
                    <a:pt x="0" y="9"/>
                    <a:pt x="0" y="9"/>
                    <a:pt x="0" y="10"/>
                  </a:cubicBezTo>
                  <a:cubicBezTo>
                    <a:pt x="0" y="10"/>
                    <a:pt x="0" y="10"/>
                    <a:pt x="0" y="1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îŝľîḓe"/>
            <p:cNvSpPr/>
            <p:nvPr/>
          </p:nvSpPr>
          <p:spPr bwMode="auto">
            <a:xfrm>
              <a:off x="5089526" y="2638426"/>
              <a:ext cx="157163" cy="222250"/>
            </a:xfrm>
            <a:custGeom>
              <a:avLst/>
              <a:gdLst>
                <a:gd name="T0" fmla="*/ 4 w 55"/>
                <a:gd name="T1" fmla="*/ 24 h 77"/>
                <a:gd name="T2" fmla="*/ 38 w 55"/>
                <a:gd name="T3" fmla="*/ 15 h 77"/>
                <a:gd name="T4" fmla="*/ 0 w 55"/>
                <a:gd name="T5" fmla="*/ 67 h 77"/>
                <a:gd name="T6" fmla="*/ 4 w 55"/>
                <a:gd name="T7" fmla="*/ 24 h 77"/>
              </a:gdLst>
              <a:ahLst/>
              <a:cxnLst>
                <a:cxn ang="0">
                  <a:pos x="T0" y="T1"/>
                </a:cxn>
                <a:cxn ang="0">
                  <a:pos x="T2" y="T3"/>
                </a:cxn>
                <a:cxn ang="0">
                  <a:pos x="T4" y="T5"/>
                </a:cxn>
                <a:cxn ang="0">
                  <a:pos x="T6" y="T7"/>
                </a:cxn>
              </a:cxnLst>
              <a:rect l="0" t="0" r="r" b="b"/>
              <a:pathLst>
                <a:path w="55" h="77">
                  <a:moveTo>
                    <a:pt x="4" y="24"/>
                  </a:moveTo>
                  <a:cubicBezTo>
                    <a:pt x="4" y="24"/>
                    <a:pt x="21" y="0"/>
                    <a:pt x="38" y="15"/>
                  </a:cubicBezTo>
                  <a:cubicBezTo>
                    <a:pt x="55" y="30"/>
                    <a:pt x="32" y="77"/>
                    <a:pt x="0" y="67"/>
                  </a:cubicBezTo>
                  <a:lnTo>
                    <a:pt x="4" y="24"/>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iSḷíďê"/>
            <p:cNvSpPr/>
            <p:nvPr/>
          </p:nvSpPr>
          <p:spPr bwMode="auto">
            <a:xfrm>
              <a:off x="5091113" y="2693988"/>
              <a:ext cx="122238" cy="136525"/>
            </a:xfrm>
            <a:custGeom>
              <a:avLst/>
              <a:gdLst>
                <a:gd name="T0" fmla="*/ 1 w 42"/>
                <a:gd name="T1" fmla="*/ 21 h 48"/>
                <a:gd name="T2" fmla="*/ 0 w 42"/>
                <a:gd name="T3" fmla="*/ 43 h 48"/>
                <a:gd name="T4" fmla="*/ 29 w 42"/>
                <a:gd name="T5" fmla="*/ 4 h 48"/>
                <a:gd name="T6" fmla="*/ 1 w 42"/>
                <a:gd name="T7" fmla="*/ 21 h 48"/>
              </a:gdLst>
              <a:ahLst/>
              <a:cxnLst>
                <a:cxn ang="0">
                  <a:pos x="T0" y="T1"/>
                </a:cxn>
                <a:cxn ang="0">
                  <a:pos x="T2" y="T3"/>
                </a:cxn>
                <a:cxn ang="0">
                  <a:pos x="T4" y="T5"/>
                </a:cxn>
                <a:cxn ang="0">
                  <a:pos x="T6" y="T7"/>
                </a:cxn>
              </a:cxnLst>
              <a:rect l="0" t="0" r="r" b="b"/>
              <a:pathLst>
                <a:path w="42" h="48">
                  <a:moveTo>
                    <a:pt x="1" y="21"/>
                  </a:moveTo>
                  <a:cubicBezTo>
                    <a:pt x="0" y="43"/>
                    <a:pt x="0" y="43"/>
                    <a:pt x="0" y="43"/>
                  </a:cubicBezTo>
                  <a:cubicBezTo>
                    <a:pt x="27" y="48"/>
                    <a:pt x="42" y="9"/>
                    <a:pt x="29" y="4"/>
                  </a:cubicBezTo>
                  <a:cubicBezTo>
                    <a:pt x="19" y="0"/>
                    <a:pt x="7" y="14"/>
                    <a:pt x="1" y="21"/>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íśľíḓê"/>
            <p:cNvSpPr/>
            <p:nvPr/>
          </p:nvSpPr>
          <p:spPr bwMode="auto">
            <a:xfrm>
              <a:off x="5094288" y="2698751"/>
              <a:ext cx="95250" cy="55563"/>
            </a:xfrm>
            <a:custGeom>
              <a:avLst/>
              <a:gdLst>
                <a:gd name="T0" fmla="*/ 33 w 33"/>
                <a:gd name="T1" fmla="*/ 10 h 19"/>
                <a:gd name="T2" fmla="*/ 33 w 33"/>
                <a:gd name="T3" fmla="*/ 9 h 19"/>
                <a:gd name="T4" fmla="*/ 32 w 33"/>
                <a:gd name="T5" fmla="*/ 8 h 19"/>
                <a:gd name="T6" fmla="*/ 30 w 33"/>
                <a:gd name="T7" fmla="*/ 4 h 19"/>
                <a:gd name="T8" fmla="*/ 29 w 33"/>
                <a:gd name="T9" fmla="*/ 4 h 19"/>
                <a:gd name="T10" fmla="*/ 28 w 33"/>
                <a:gd name="T11" fmla="*/ 3 h 19"/>
                <a:gd name="T12" fmla="*/ 28 w 33"/>
                <a:gd name="T13" fmla="*/ 3 h 19"/>
                <a:gd name="T14" fmla="*/ 28 w 33"/>
                <a:gd name="T15" fmla="*/ 3 h 19"/>
                <a:gd name="T16" fmla="*/ 28 w 33"/>
                <a:gd name="T17" fmla="*/ 3 h 19"/>
                <a:gd name="T18" fmla="*/ 28 w 33"/>
                <a:gd name="T19" fmla="*/ 3 h 19"/>
                <a:gd name="T20" fmla="*/ 28 w 33"/>
                <a:gd name="T21" fmla="*/ 3 h 19"/>
                <a:gd name="T22" fmla="*/ 28 w 33"/>
                <a:gd name="T23" fmla="*/ 3 h 19"/>
                <a:gd name="T24" fmla="*/ 27 w 33"/>
                <a:gd name="T25" fmla="*/ 3 h 19"/>
                <a:gd name="T26" fmla="*/ 26 w 33"/>
                <a:gd name="T27" fmla="*/ 3 h 19"/>
                <a:gd name="T28" fmla="*/ 26 w 33"/>
                <a:gd name="T29" fmla="*/ 3 h 19"/>
                <a:gd name="T30" fmla="*/ 25 w 33"/>
                <a:gd name="T31" fmla="*/ 3 h 19"/>
                <a:gd name="T32" fmla="*/ 24 w 33"/>
                <a:gd name="T33" fmla="*/ 3 h 19"/>
                <a:gd name="T34" fmla="*/ 17 w 33"/>
                <a:gd name="T35" fmla="*/ 5 h 19"/>
                <a:gd name="T36" fmla="*/ 14 w 33"/>
                <a:gd name="T37" fmla="*/ 7 h 19"/>
                <a:gd name="T38" fmla="*/ 11 w 33"/>
                <a:gd name="T39" fmla="*/ 10 h 19"/>
                <a:gd name="T40" fmla="*/ 6 w 33"/>
                <a:gd name="T41" fmla="*/ 14 h 19"/>
                <a:gd name="T42" fmla="*/ 0 w 33"/>
                <a:gd name="T43" fmla="*/ 19 h 19"/>
                <a:gd name="T44" fmla="*/ 1 w 33"/>
                <a:gd name="T45" fmla="*/ 17 h 19"/>
                <a:gd name="T46" fmla="*/ 4 w 33"/>
                <a:gd name="T47" fmla="*/ 13 h 19"/>
                <a:gd name="T48" fmla="*/ 6 w 33"/>
                <a:gd name="T49" fmla="*/ 10 h 19"/>
                <a:gd name="T50" fmla="*/ 9 w 33"/>
                <a:gd name="T51" fmla="*/ 7 h 19"/>
                <a:gd name="T52" fmla="*/ 15 w 33"/>
                <a:gd name="T53" fmla="*/ 2 h 19"/>
                <a:gd name="T54" fmla="*/ 19 w 33"/>
                <a:gd name="T55" fmla="*/ 0 h 19"/>
                <a:gd name="T56" fmla="*/ 24 w 33"/>
                <a:gd name="T57" fmla="*/ 0 h 19"/>
                <a:gd name="T58" fmla="*/ 25 w 33"/>
                <a:gd name="T59" fmla="*/ 0 h 19"/>
                <a:gd name="T60" fmla="*/ 26 w 33"/>
                <a:gd name="T61" fmla="*/ 0 h 19"/>
                <a:gd name="T62" fmla="*/ 27 w 33"/>
                <a:gd name="T63" fmla="*/ 0 h 19"/>
                <a:gd name="T64" fmla="*/ 28 w 33"/>
                <a:gd name="T65" fmla="*/ 1 h 19"/>
                <a:gd name="T66" fmla="*/ 29 w 33"/>
                <a:gd name="T67" fmla="*/ 1 h 19"/>
                <a:gd name="T68" fmla="*/ 29 w 33"/>
                <a:gd name="T69" fmla="*/ 1 h 19"/>
                <a:gd name="T70" fmla="*/ 29 w 33"/>
                <a:gd name="T71" fmla="*/ 1 h 19"/>
                <a:gd name="T72" fmla="*/ 30 w 33"/>
                <a:gd name="T73" fmla="*/ 1 h 19"/>
                <a:gd name="T74" fmla="*/ 31 w 33"/>
                <a:gd name="T75" fmla="*/ 3 h 19"/>
                <a:gd name="T76" fmla="*/ 33 w 33"/>
                <a:gd name="T77" fmla="*/ 6 h 19"/>
                <a:gd name="T78" fmla="*/ 33 w 33"/>
                <a:gd name="T79" fmla="*/ 8 h 19"/>
                <a:gd name="T80" fmla="*/ 33 w 33"/>
                <a:gd name="T81" fmla="*/ 9 h 19"/>
                <a:gd name="T82" fmla="*/ 33 w 33"/>
                <a:gd name="T8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9">
                  <a:moveTo>
                    <a:pt x="33" y="10"/>
                  </a:moveTo>
                  <a:cubicBezTo>
                    <a:pt x="33" y="10"/>
                    <a:pt x="33" y="10"/>
                    <a:pt x="33" y="9"/>
                  </a:cubicBezTo>
                  <a:cubicBezTo>
                    <a:pt x="33" y="9"/>
                    <a:pt x="32" y="9"/>
                    <a:pt x="32" y="8"/>
                  </a:cubicBezTo>
                  <a:cubicBezTo>
                    <a:pt x="32" y="7"/>
                    <a:pt x="31" y="5"/>
                    <a:pt x="30" y="4"/>
                  </a:cubicBezTo>
                  <a:cubicBezTo>
                    <a:pt x="29" y="4"/>
                    <a:pt x="29" y="4"/>
                    <a:pt x="29" y="4"/>
                  </a:cubicBezTo>
                  <a:cubicBezTo>
                    <a:pt x="28" y="4"/>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6" y="3"/>
                  </a:cubicBezTo>
                  <a:cubicBezTo>
                    <a:pt x="26" y="3"/>
                    <a:pt x="26" y="3"/>
                    <a:pt x="26" y="3"/>
                  </a:cubicBezTo>
                  <a:cubicBezTo>
                    <a:pt x="25" y="3"/>
                    <a:pt x="25" y="3"/>
                    <a:pt x="25" y="3"/>
                  </a:cubicBezTo>
                  <a:cubicBezTo>
                    <a:pt x="25" y="3"/>
                    <a:pt x="24" y="3"/>
                    <a:pt x="24" y="3"/>
                  </a:cubicBezTo>
                  <a:cubicBezTo>
                    <a:pt x="22" y="3"/>
                    <a:pt x="19" y="4"/>
                    <a:pt x="17" y="5"/>
                  </a:cubicBezTo>
                  <a:cubicBezTo>
                    <a:pt x="16" y="6"/>
                    <a:pt x="15" y="7"/>
                    <a:pt x="14" y="7"/>
                  </a:cubicBezTo>
                  <a:cubicBezTo>
                    <a:pt x="13" y="8"/>
                    <a:pt x="12" y="9"/>
                    <a:pt x="11" y="10"/>
                  </a:cubicBezTo>
                  <a:cubicBezTo>
                    <a:pt x="9" y="11"/>
                    <a:pt x="7" y="13"/>
                    <a:pt x="6" y="14"/>
                  </a:cubicBezTo>
                  <a:cubicBezTo>
                    <a:pt x="2" y="17"/>
                    <a:pt x="0" y="19"/>
                    <a:pt x="0" y="19"/>
                  </a:cubicBezTo>
                  <a:cubicBezTo>
                    <a:pt x="0" y="19"/>
                    <a:pt x="1" y="18"/>
                    <a:pt x="1" y="17"/>
                  </a:cubicBezTo>
                  <a:cubicBezTo>
                    <a:pt x="2" y="16"/>
                    <a:pt x="3" y="15"/>
                    <a:pt x="4" y="13"/>
                  </a:cubicBezTo>
                  <a:cubicBezTo>
                    <a:pt x="4" y="12"/>
                    <a:pt x="5" y="11"/>
                    <a:pt x="6" y="10"/>
                  </a:cubicBezTo>
                  <a:cubicBezTo>
                    <a:pt x="7" y="9"/>
                    <a:pt x="8" y="8"/>
                    <a:pt x="9" y="7"/>
                  </a:cubicBezTo>
                  <a:cubicBezTo>
                    <a:pt x="10" y="5"/>
                    <a:pt x="13" y="4"/>
                    <a:pt x="15" y="2"/>
                  </a:cubicBezTo>
                  <a:cubicBezTo>
                    <a:pt x="17" y="1"/>
                    <a:pt x="18" y="1"/>
                    <a:pt x="19" y="0"/>
                  </a:cubicBezTo>
                  <a:cubicBezTo>
                    <a:pt x="21" y="0"/>
                    <a:pt x="22" y="0"/>
                    <a:pt x="24" y="0"/>
                  </a:cubicBezTo>
                  <a:cubicBezTo>
                    <a:pt x="24" y="0"/>
                    <a:pt x="25" y="0"/>
                    <a:pt x="25" y="0"/>
                  </a:cubicBezTo>
                  <a:cubicBezTo>
                    <a:pt x="25" y="0"/>
                    <a:pt x="26" y="0"/>
                    <a:pt x="26" y="0"/>
                  </a:cubicBezTo>
                  <a:cubicBezTo>
                    <a:pt x="26" y="0"/>
                    <a:pt x="27" y="0"/>
                    <a:pt x="27" y="0"/>
                  </a:cubicBezTo>
                  <a:cubicBezTo>
                    <a:pt x="27" y="0"/>
                    <a:pt x="28" y="0"/>
                    <a:pt x="28" y="1"/>
                  </a:cubicBezTo>
                  <a:cubicBezTo>
                    <a:pt x="29" y="1"/>
                    <a:pt x="29" y="1"/>
                    <a:pt x="29" y="1"/>
                  </a:cubicBezTo>
                  <a:cubicBezTo>
                    <a:pt x="29" y="1"/>
                    <a:pt x="29" y="1"/>
                    <a:pt x="29" y="1"/>
                  </a:cubicBezTo>
                  <a:cubicBezTo>
                    <a:pt x="29" y="1"/>
                    <a:pt x="29" y="1"/>
                    <a:pt x="29" y="1"/>
                  </a:cubicBezTo>
                  <a:cubicBezTo>
                    <a:pt x="29" y="1"/>
                    <a:pt x="30" y="1"/>
                    <a:pt x="30" y="1"/>
                  </a:cubicBezTo>
                  <a:cubicBezTo>
                    <a:pt x="30" y="2"/>
                    <a:pt x="31" y="2"/>
                    <a:pt x="31" y="3"/>
                  </a:cubicBezTo>
                  <a:cubicBezTo>
                    <a:pt x="32" y="4"/>
                    <a:pt x="32" y="5"/>
                    <a:pt x="33" y="6"/>
                  </a:cubicBezTo>
                  <a:cubicBezTo>
                    <a:pt x="33" y="7"/>
                    <a:pt x="33" y="7"/>
                    <a:pt x="33" y="8"/>
                  </a:cubicBezTo>
                  <a:cubicBezTo>
                    <a:pt x="33" y="9"/>
                    <a:pt x="33" y="9"/>
                    <a:pt x="33" y="9"/>
                  </a:cubicBezTo>
                  <a:cubicBezTo>
                    <a:pt x="33" y="10"/>
                    <a:pt x="33" y="10"/>
                    <a:pt x="33" y="1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isḻíḑè"/>
            <p:cNvSpPr/>
            <p:nvPr/>
          </p:nvSpPr>
          <p:spPr bwMode="auto">
            <a:xfrm>
              <a:off x="4803776" y="2914651"/>
              <a:ext cx="138113" cy="247650"/>
            </a:xfrm>
            <a:custGeom>
              <a:avLst/>
              <a:gdLst>
                <a:gd name="T0" fmla="*/ 0 w 48"/>
                <a:gd name="T1" fmla="*/ 0 h 86"/>
                <a:gd name="T2" fmla="*/ 45 w 48"/>
                <a:gd name="T3" fmla="*/ 0 h 86"/>
                <a:gd name="T4" fmla="*/ 48 w 48"/>
                <a:gd name="T5" fmla="*/ 70 h 86"/>
                <a:gd name="T6" fmla="*/ 25 w 48"/>
                <a:gd name="T7" fmla="*/ 85 h 86"/>
                <a:gd name="T8" fmla="*/ 0 w 48"/>
                <a:gd name="T9" fmla="*/ 71 h 86"/>
                <a:gd name="T10" fmla="*/ 0 w 48"/>
                <a:gd name="T11" fmla="*/ 0 h 86"/>
              </a:gdLst>
              <a:ahLst/>
              <a:cxnLst>
                <a:cxn ang="0">
                  <a:pos x="T0" y="T1"/>
                </a:cxn>
                <a:cxn ang="0">
                  <a:pos x="T2" y="T3"/>
                </a:cxn>
                <a:cxn ang="0">
                  <a:pos x="T4" y="T5"/>
                </a:cxn>
                <a:cxn ang="0">
                  <a:pos x="T6" y="T7"/>
                </a:cxn>
                <a:cxn ang="0">
                  <a:pos x="T8" y="T9"/>
                </a:cxn>
                <a:cxn ang="0">
                  <a:pos x="T10" y="T11"/>
                </a:cxn>
              </a:cxnLst>
              <a:rect l="0" t="0" r="r" b="b"/>
              <a:pathLst>
                <a:path w="48" h="86">
                  <a:moveTo>
                    <a:pt x="0" y="0"/>
                  </a:moveTo>
                  <a:cubicBezTo>
                    <a:pt x="45" y="0"/>
                    <a:pt x="45" y="0"/>
                    <a:pt x="45" y="0"/>
                  </a:cubicBezTo>
                  <a:cubicBezTo>
                    <a:pt x="45" y="0"/>
                    <a:pt x="48" y="70"/>
                    <a:pt x="48" y="70"/>
                  </a:cubicBezTo>
                  <a:cubicBezTo>
                    <a:pt x="48" y="70"/>
                    <a:pt x="45" y="85"/>
                    <a:pt x="25" y="85"/>
                  </a:cubicBezTo>
                  <a:cubicBezTo>
                    <a:pt x="5" y="86"/>
                    <a:pt x="0" y="71"/>
                    <a:pt x="0" y="71"/>
                  </a:cubicBezTo>
                  <a:cubicBezTo>
                    <a:pt x="0" y="71"/>
                    <a:pt x="0" y="0"/>
                    <a:pt x="0" y="0"/>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íṩlïḍé"/>
            <p:cNvSpPr/>
            <p:nvPr/>
          </p:nvSpPr>
          <p:spPr bwMode="auto">
            <a:xfrm>
              <a:off x="4803776" y="2989263"/>
              <a:ext cx="138113" cy="120650"/>
            </a:xfrm>
            <a:custGeom>
              <a:avLst/>
              <a:gdLst>
                <a:gd name="T0" fmla="*/ 1 w 48"/>
                <a:gd name="T1" fmla="*/ 0 h 42"/>
                <a:gd name="T2" fmla="*/ 46 w 48"/>
                <a:gd name="T3" fmla="*/ 0 h 42"/>
                <a:gd name="T4" fmla="*/ 48 w 48"/>
                <a:gd name="T5" fmla="*/ 27 h 42"/>
                <a:gd name="T6" fmla="*/ 25 w 48"/>
                <a:gd name="T7" fmla="*/ 42 h 42"/>
                <a:gd name="T8" fmla="*/ 0 w 48"/>
                <a:gd name="T9" fmla="*/ 28 h 42"/>
                <a:gd name="T10" fmla="*/ 1 w 48"/>
                <a:gd name="T11" fmla="*/ 0 h 42"/>
              </a:gdLst>
              <a:ahLst/>
              <a:cxnLst>
                <a:cxn ang="0">
                  <a:pos x="T0" y="T1"/>
                </a:cxn>
                <a:cxn ang="0">
                  <a:pos x="T2" y="T3"/>
                </a:cxn>
                <a:cxn ang="0">
                  <a:pos x="T4" y="T5"/>
                </a:cxn>
                <a:cxn ang="0">
                  <a:pos x="T6" y="T7"/>
                </a:cxn>
                <a:cxn ang="0">
                  <a:pos x="T8" y="T9"/>
                </a:cxn>
                <a:cxn ang="0">
                  <a:pos x="T10" y="T11"/>
                </a:cxn>
              </a:cxnLst>
              <a:rect l="0" t="0" r="r" b="b"/>
              <a:pathLst>
                <a:path w="48" h="42">
                  <a:moveTo>
                    <a:pt x="1" y="0"/>
                  </a:moveTo>
                  <a:cubicBezTo>
                    <a:pt x="46" y="0"/>
                    <a:pt x="46" y="0"/>
                    <a:pt x="46" y="0"/>
                  </a:cubicBezTo>
                  <a:cubicBezTo>
                    <a:pt x="46" y="0"/>
                    <a:pt x="48" y="27"/>
                    <a:pt x="48" y="27"/>
                  </a:cubicBezTo>
                  <a:cubicBezTo>
                    <a:pt x="48" y="27"/>
                    <a:pt x="45" y="41"/>
                    <a:pt x="25" y="42"/>
                  </a:cubicBezTo>
                  <a:cubicBezTo>
                    <a:pt x="5" y="42"/>
                    <a:pt x="0" y="28"/>
                    <a:pt x="0" y="28"/>
                  </a:cubicBezTo>
                  <a:cubicBezTo>
                    <a:pt x="0" y="27"/>
                    <a:pt x="1" y="0"/>
                    <a:pt x="1" y="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îṧḷiďè"/>
            <p:cNvSpPr/>
            <p:nvPr/>
          </p:nvSpPr>
          <p:spPr bwMode="auto">
            <a:xfrm>
              <a:off x="4803776" y="2952751"/>
              <a:ext cx="134938" cy="61913"/>
            </a:xfrm>
            <a:custGeom>
              <a:avLst/>
              <a:gdLst>
                <a:gd name="T0" fmla="*/ 1 w 47"/>
                <a:gd name="T1" fmla="*/ 0 h 22"/>
                <a:gd name="T2" fmla="*/ 46 w 47"/>
                <a:gd name="T3" fmla="*/ 0 h 22"/>
                <a:gd name="T4" fmla="*/ 47 w 47"/>
                <a:gd name="T5" fmla="*/ 17 h 22"/>
                <a:gd name="T6" fmla="*/ 33 w 47"/>
                <a:gd name="T7" fmla="*/ 20 h 22"/>
                <a:gd name="T8" fmla="*/ 0 w 47"/>
                <a:gd name="T9" fmla="*/ 18 h 22"/>
                <a:gd name="T10" fmla="*/ 1 w 47"/>
                <a:gd name="T11" fmla="*/ 0 h 22"/>
              </a:gdLst>
              <a:ahLst/>
              <a:cxnLst>
                <a:cxn ang="0">
                  <a:pos x="T0" y="T1"/>
                </a:cxn>
                <a:cxn ang="0">
                  <a:pos x="T2" y="T3"/>
                </a:cxn>
                <a:cxn ang="0">
                  <a:pos x="T4" y="T5"/>
                </a:cxn>
                <a:cxn ang="0">
                  <a:pos x="T6" y="T7"/>
                </a:cxn>
                <a:cxn ang="0">
                  <a:pos x="T8" y="T9"/>
                </a:cxn>
                <a:cxn ang="0">
                  <a:pos x="T10" y="T11"/>
                </a:cxn>
              </a:cxnLst>
              <a:rect l="0" t="0" r="r" b="b"/>
              <a:pathLst>
                <a:path w="47" h="22">
                  <a:moveTo>
                    <a:pt x="1" y="0"/>
                  </a:moveTo>
                  <a:cubicBezTo>
                    <a:pt x="46" y="0"/>
                    <a:pt x="46" y="0"/>
                    <a:pt x="46" y="0"/>
                  </a:cubicBezTo>
                  <a:cubicBezTo>
                    <a:pt x="46" y="0"/>
                    <a:pt x="46" y="9"/>
                    <a:pt x="47" y="17"/>
                  </a:cubicBezTo>
                  <a:cubicBezTo>
                    <a:pt x="47" y="18"/>
                    <a:pt x="34" y="20"/>
                    <a:pt x="33" y="20"/>
                  </a:cubicBezTo>
                  <a:cubicBezTo>
                    <a:pt x="22" y="22"/>
                    <a:pt x="11" y="21"/>
                    <a:pt x="0" y="18"/>
                  </a:cubicBezTo>
                  <a:cubicBezTo>
                    <a:pt x="0" y="10"/>
                    <a:pt x="1" y="0"/>
                    <a:pt x="1" y="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iṩ1íḍè"/>
            <p:cNvSpPr/>
            <p:nvPr/>
          </p:nvSpPr>
          <p:spPr bwMode="auto">
            <a:xfrm>
              <a:off x="4552951" y="2347913"/>
              <a:ext cx="685800" cy="601663"/>
            </a:xfrm>
            <a:custGeom>
              <a:avLst/>
              <a:gdLst>
                <a:gd name="T0" fmla="*/ 0 w 238"/>
                <a:gd name="T1" fmla="*/ 108 h 209"/>
                <a:gd name="T2" fmla="*/ 110 w 238"/>
                <a:gd name="T3" fmla="*/ 209 h 209"/>
                <a:gd name="T4" fmla="*/ 218 w 238"/>
                <a:gd name="T5" fmla="*/ 106 h 209"/>
                <a:gd name="T6" fmla="*/ 108 w 238"/>
                <a:gd name="T7" fmla="*/ 5 h 209"/>
                <a:gd name="T8" fmla="*/ 0 w 238"/>
                <a:gd name="T9" fmla="*/ 108 h 209"/>
              </a:gdLst>
              <a:ahLst/>
              <a:cxnLst>
                <a:cxn ang="0">
                  <a:pos x="T0" y="T1"/>
                </a:cxn>
                <a:cxn ang="0">
                  <a:pos x="T2" y="T3"/>
                </a:cxn>
                <a:cxn ang="0">
                  <a:pos x="T4" y="T5"/>
                </a:cxn>
                <a:cxn ang="0">
                  <a:pos x="T6" y="T7"/>
                </a:cxn>
                <a:cxn ang="0">
                  <a:pos x="T8" y="T9"/>
                </a:cxn>
              </a:cxnLst>
              <a:rect l="0" t="0" r="r" b="b"/>
              <a:pathLst>
                <a:path w="238" h="209">
                  <a:moveTo>
                    <a:pt x="0" y="108"/>
                  </a:moveTo>
                  <a:cubicBezTo>
                    <a:pt x="1" y="164"/>
                    <a:pt x="50" y="209"/>
                    <a:pt x="110" y="209"/>
                  </a:cubicBezTo>
                  <a:cubicBezTo>
                    <a:pt x="170" y="208"/>
                    <a:pt x="208" y="161"/>
                    <a:pt x="218" y="106"/>
                  </a:cubicBezTo>
                  <a:cubicBezTo>
                    <a:pt x="238" y="0"/>
                    <a:pt x="168" y="5"/>
                    <a:pt x="108" y="5"/>
                  </a:cubicBezTo>
                  <a:cubicBezTo>
                    <a:pt x="48" y="6"/>
                    <a:pt x="0" y="52"/>
                    <a:pt x="0" y="108"/>
                  </a:cubicBezTo>
                  <a:close/>
                </a:path>
              </a:pathLst>
            </a:custGeom>
            <a:solidFill>
              <a:srgbClr val="3E15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ïṩ1íḓè"/>
            <p:cNvSpPr/>
            <p:nvPr/>
          </p:nvSpPr>
          <p:spPr bwMode="auto">
            <a:xfrm>
              <a:off x="4584701" y="2420938"/>
              <a:ext cx="555625" cy="600075"/>
            </a:xfrm>
            <a:custGeom>
              <a:avLst/>
              <a:gdLst>
                <a:gd name="T0" fmla="*/ 1 w 193"/>
                <a:gd name="T1" fmla="*/ 82 h 209"/>
                <a:gd name="T2" fmla="*/ 46 w 193"/>
                <a:gd name="T3" fmla="*/ 8 h 209"/>
                <a:gd name="T4" fmla="*/ 95 w 193"/>
                <a:gd name="T5" fmla="*/ 0 h 209"/>
                <a:gd name="T6" fmla="*/ 145 w 193"/>
                <a:gd name="T7" fmla="*/ 7 h 209"/>
                <a:gd name="T8" fmla="*/ 173 w 193"/>
                <a:gd name="T9" fmla="*/ 60 h 209"/>
                <a:gd name="T10" fmla="*/ 192 w 193"/>
                <a:gd name="T11" fmla="*/ 80 h 209"/>
                <a:gd name="T12" fmla="*/ 193 w 193"/>
                <a:gd name="T13" fmla="*/ 99 h 209"/>
                <a:gd name="T14" fmla="*/ 186 w 193"/>
                <a:gd name="T15" fmla="*/ 142 h 209"/>
                <a:gd name="T16" fmla="*/ 157 w 193"/>
                <a:gd name="T17" fmla="*/ 186 h 209"/>
                <a:gd name="T18" fmla="*/ 130 w 193"/>
                <a:gd name="T19" fmla="*/ 201 h 209"/>
                <a:gd name="T20" fmla="*/ 82 w 193"/>
                <a:gd name="T21" fmla="*/ 206 h 209"/>
                <a:gd name="T22" fmla="*/ 50 w 193"/>
                <a:gd name="T23" fmla="*/ 195 h 209"/>
                <a:gd name="T24" fmla="*/ 13 w 193"/>
                <a:gd name="T25" fmla="*/ 154 h 209"/>
                <a:gd name="T26" fmla="*/ 1 w 193"/>
                <a:gd name="T27" fmla="*/ 108 h 209"/>
                <a:gd name="T28" fmla="*/ 1 w 193"/>
                <a:gd name="T29" fmla="*/ 82 h 209"/>
                <a:gd name="T30" fmla="*/ 1 w 193"/>
                <a:gd name="T31" fmla="*/ 8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209">
                  <a:moveTo>
                    <a:pt x="1" y="82"/>
                  </a:moveTo>
                  <a:cubicBezTo>
                    <a:pt x="2" y="50"/>
                    <a:pt x="15" y="21"/>
                    <a:pt x="46" y="8"/>
                  </a:cubicBezTo>
                  <a:cubicBezTo>
                    <a:pt x="61" y="2"/>
                    <a:pt x="78" y="0"/>
                    <a:pt x="95" y="0"/>
                  </a:cubicBezTo>
                  <a:cubicBezTo>
                    <a:pt x="112" y="0"/>
                    <a:pt x="130" y="1"/>
                    <a:pt x="145" y="7"/>
                  </a:cubicBezTo>
                  <a:cubicBezTo>
                    <a:pt x="173" y="17"/>
                    <a:pt x="170" y="32"/>
                    <a:pt x="173" y="60"/>
                  </a:cubicBezTo>
                  <a:cubicBezTo>
                    <a:pt x="173" y="63"/>
                    <a:pt x="192" y="77"/>
                    <a:pt x="192" y="80"/>
                  </a:cubicBezTo>
                  <a:cubicBezTo>
                    <a:pt x="192" y="86"/>
                    <a:pt x="193" y="92"/>
                    <a:pt x="193" y="99"/>
                  </a:cubicBezTo>
                  <a:cubicBezTo>
                    <a:pt x="192" y="113"/>
                    <a:pt x="190" y="128"/>
                    <a:pt x="186" y="142"/>
                  </a:cubicBezTo>
                  <a:cubicBezTo>
                    <a:pt x="180" y="159"/>
                    <a:pt x="171" y="174"/>
                    <a:pt x="157" y="186"/>
                  </a:cubicBezTo>
                  <a:cubicBezTo>
                    <a:pt x="149" y="192"/>
                    <a:pt x="140" y="197"/>
                    <a:pt x="130" y="201"/>
                  </a:cubicBezTo>
                  <a:cubicBezTo>
                    <a:pt x="114" y="207"/>
                    <a:pt x="99" y="209"/>
                    <a:pt x="82" y="206"/>
                  </a:cubicBezTo>
                  <a:cubicBezTo>
                    <a:pt x="71" y="204"/>
                    <a:pt x="60" y="200"/>
                    <a:pt x="50" y="195"/>
                  </a:cubicBezTo>
                  <a:cubicBezTo>
                    <a:pt x="33" y="185"/>
                    <a:pt x="21" y="171"/>
                    <a:pt x="13" y="154"/>
                  </a:cubicBezTo>
                  <a:cubicBezTo>
                    <a:pt x="6" y="139"/>
                    <a:pt x="3" y="124"/>
                    <a:pt x="1" y="108"/>
                  </a:cubicBezTo>
                  <a:cubicBezTo>
                    <a:pt x="0" y="100"/>
                    <a:pt x="0" y="91"/>
                    <a:pt x="1" y="82"/>
                  </a:cubicBezTo>
                  <a:cubicBezTo>
                    <a:pt x="1" y="82"/>
                    <a:pt x="1" y="82"/>
                    <a:pt x="1" y="82"/>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iṥliḍé"/>
            <p:cNvSpPr/>
            <p:nvPr/>
          </p:nvSpPr>
          <p:spPr bwMode="auto">
            <a:xfrm>
              <a:off x="4705351" y="2670176"/>
              <a:ext cx="90488" cy="95250"/>
            </a:xfrm>
            <a:custGeom>
              <a:avLst/>
              <a:gdLst>
                <a:gd name="T0" fmla="*/ 30 w 31"/>
                <a:gd name="T1" fmla="*/ 16 h 33"/>
                <a:gd name="T2" fmla="*/ 16 w 31"/>
                <a:gd name="T3" fmla="*/ 33 h 33"/>
                <a:gd name="T4" fmla="*/ 1 w 31"/>
                <a:gd name="T5" fmla="*/ 18 h 33"/>
                <a:gd name="T6" fmla="*/ 15 w 31"/>
                <a:gd name="T7" fmla="*/ 1 h 33"/>
                <a:gd name="T8" fmla="*/ 30 w 31"/>
                <a:gd name="T9" fmla="*/ 16 h 33"/>
              </a:gdLst>
              <a:ahLst/>
              <a:cxnLst>
                <a:cxn ang="0">
                  <a:pos x="T0" y="T1"/>
                </a:cxn>
                <a:cxn ang="0">
                  <a:pos x="T2" y="T3"/>
                </a:cxn>
                <a:cxn ang="0">
                  <a:pos x="T4" y="T5"/>
                </a:cxn>
                <a:cxn ang="0">
                  <a:pos x="T6" y="T7"/>
                </a:cxn>
                <a:cxn ang="0">
                  <a:pos x="T8" y="T9"/>
                </a:cxn>
              </a:cxnLst>
              <a:rect l="0" t="0" r="r" b="b"/>
              <a:pathLst>
                <a:path w="31" h="33">
                  <a:moveTo>
                    <a:pt x="30" y="16"/>
                  </a:moveTo>
                  <a:cubicBezTo>
                    <a:pt x="31" y="25"/>
                    <a:pt x="24" y="33"/>
                    <a:pt x="16" y="33"/>
                  </a:cubicBezTo>
                  <a:cubicBezTo>
                    <a:pt x="8" y="33"/>
                    <a:pt x="1" y="27"/>
                    <a:pt x="1" y="18"/>
                  </a:cubicBezTo>
                  <a:cubicBezTo>
                    <a:pt x="0" y="9"/>
                    <a:pt x="6" y="1"/>
                    <a:pt x="15" y="1"/>
                  </a:cubicBezTo>
                  <a:cubicBezTo>
                    <a:pt x="23" y="0"/>
                    <a:pt x="30" y="7"/>
                    <a:pt x="30" y="16"/>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ïṡ1iḍè"/>
            <p:cNvSpPr/>
            <p:nvPr/>
          </p:nvSpPr>
          <p:spPr bwMode="auto">
            <a:xfrm>
              <a:off x="4708526" y="2655888"/>
              <a:ext cx="88900" cy="95250"/>
            </a:xfrm>
            <a:custGeom>
              <a:avLst/>
              <a:gdLst>
                <a:gd name="T0" fmla="*/ 30 w 31"/>
                <a:gd name="T1" fmla="*/ 15 h 33"/>
                <a:gd name="T2" fmla="*/ 16 w 31"/>
                <a:gd name="T3" fmla="*/ 32 h 33"/>
                <a:gd name="T4" fmla="*/ 1 w 31"/>
                <a:gd name="T5" fmla="*/ 17 h 33"/>
                <a:gd name="T6" fmla="*/ 15 w 31"/>
                <a:gd name="T7" fmla="*/ 0 h 33"/>
                <a:gd name="T8" fmla="*/ 30 w 31"/>
                <a:gd name="T9" fmla="*/ 15 h 33"/>
              </a:gdLst>
              <a:ahLst/>
              <a:cxnLst>
                <a:cxn ang="0">
                  <a:pos x="T0" y="T1"/>
                </a:cxn>
                <a:cxn ang="0">
                  <a:pos x="T2" y="T3"/>
                </a:cxn>
                <a:cxn ang="0">
                  <a:pos x="T4" y="T5"/>
                </a:cxn>
                <a:cxn ang="0">
                  <a:pos x="T6" y="T7"/>
                </a:cxn>
                <a:cxn ang="0">
                  <a:pos x="T8" y="T9"/>
                </a:cxn>
              </a:cxnLst>
              <a:rect l="0" t="0" r="r" b="b"/>
              <a:pathLst>
                <a:path w="31" h="33">
                  <a:moveTo>
                    <a:pt x="30" y="15"/>
                  </a:moveTo>
                  <a:cubicBezTo>
                    <a:pt x="31" y="24"/>
                    <a:pt x="25" y="32"/>
                    <a:pt x="16" y="32"/>
                  </a:cubicBezTo>
                  <a:cubicBezTo>
                    <a:pt x="8" y="33"/>
                    <a:pt x="1" y="26"/>
                    <a:pt x="1" y="17"/>
                  </a:cubicBezTo>
                  <a:cubicBezTo>
                    <a:pt x="0" y="8"/>
                    <a:pt x="7" y="0"/>
                    <a:pt x="15" y="0"/>
                  </a:cubicBezTo>
                  <a:cubicBezTo>
                    <a:pt x="23" y="0"/>
                    <a:pt x="30" y="6"/>
                    <a:pt x="30"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ïśļiḓe"/>
            <p:cNvSpPr/>
            <p:nvPr/>
          </p:nvSpPr>
          <p:spPr bwMode="auto">
            <a:xfrm>
              <a:off x="4746626" y="2673351"/>
              <a:ext cx="34925" cy="34925"/>
            </a:xfrm>
            <a:custGeom>
              <a:avLst/>
              <a:gdLst>
                <a:gd name="T0" fmla="*/ 12 w 12"/>
                <a:gd name="T1" fmla="*/ 5 h 12"/>
                <a:gd name="T2" fmla="*/ 6 w 12"/>
                <a:gd name="T3" fmla="*/ 11 h 12"/>
                <a:gd name="T4" fmla="*/ 0 w 12"/>
                <a:gd name="T5" fmla="*/ 6 h 12"/>
                <a:gd name="T6" fmla="*/ 6 w 12"/>
                <a:gd name="T7" fmla="*/ 0 h 12"/>
                <a:gd name="T8" fmla="*/ 12 w 12"/>
                <a:gd name="T9" fmla="*/ 5 h 12"/>
              </a:gdLst>
              <a:ahLst/>
              <a:cxnLst>
                <a:cxn ang="0">
                  <a:pos x="T0" y="T1"/>
                </a:cxn>
                <a:cxn ang="0">
                  <a:pos x="T2" y="T3"/>
                </a:cxn>
                <a:cxn ang="0">
                  <a:pos x="T4" y="T5"/>
                </a:cxn>
                <a:cxn ang="0">
                  <a:pos x="T6" y="T7"/>
                </a:cxn>
                <a:cxn ang="0">
                  <a:pos x="T8" y="T9"/>
                </a:cxn>
              </a:cxnLst>
              <a:rect l="0" t="0" r="r" b="b"/>
              <a:pathLst>
                <a:path w="12" h="12">
                  <a:moveTo>
                    <a:pt x="12" y="5"/>
                  </a:moveTo>
                  <a:cubicBezTo>
                    <a:pt x="12" y="8"/>
                    <a:pt x="10" y="11"/>
                    <a:pt x="6" y="11"/>
                  </a:cubicBezTo>
                  <a:cubicBezTo>
                    <a:pt x="3" y="12"/>
                    <a:pt x="0" y="9"/>
                    <a:pt x="0" y="6"/>
                  </a:cubicBezTo>
                  <a:cubicBezTo>
                    <a:pt x="0" y="3"/>
                    <a:pt x="3" y="0"/>
                    <a:pt x="6" y="0"/>
                  </a:cubicBezTo>
                  <a:cubicBezTo>
                    <a:pt x="9" y="0"/>
                    <a:pt x="12" y="2"/>
                    <a:pt x="1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iśľïḋè"/>
            <p:cNvSpPr/>
            <p:nvPr/>
          </p:nvSpPr>
          <p:spPr bwMode="auto">
            <a:xfrm>
              <a:off x="4965701" y="2678113"/>
              <a:ext cx="85725" cy="95250"/>
            </a:xfrm>
            <a:custGeom>
              <a:avLst/>
              <a:gdLst>
                <a:gd name="T0" fmla="*/ 30 w 30"/>
                <a:gd name="T1" fmla="*/ 16 h 33"/>
                <a:gd name="T2" fmla="*/ 16 w 30"/>
                <a:gd name="T3" fmla="*/ 32 h 33"/>
                <a:gd name="T4" fmla="*/ 0 w 30"/>
                <a:gd name="T5" fmla="*/ 17 h 33"/>
                <a:gd name="T6" fmla="*/ 14 w 30"/>
                <a:gd name="T7" fmla="*/ 0 h 33"/>
                <a:gd name="T8" fmla="*/ 30 w 30"/>
                <a:gd name="T9" fmla="*/ 16 h 33"/>
              </a:gdLst>
              <a:ahLst/>
              <a:cxnLst>
                <a:cxn ang="0">
                  <a:pos x="T0" y="T1"/>
                </a:cxn>
                <a:cxn ang="0">
                  <a:pos x="T2" y="T3"/>
                </a:cxn>
                <a:cxn ang="0">
                  <a:pos x="T4" y="T5"/>
                </a:cxn>
                <a:cxn ang="0">
                  <a:pos x="T6" y="T7"/>
                </a:cxn>
                <a:cxn ang="0">
                  <a:pos x="T8" y="T9"/>
                </a:cxn>
              </a:cxnLst>
              <a:rect l="0" t="0" r="r" b="b"/>
              <a:pathLst>
                <a:path w="30" h="33">
                  <a:moveTo>
                    <a:pt x="30" y="16"/>
                  </a:moveTo>
                  <a:cubicBezTo>
                    <a:pt x="30" y="25"/>
                    <a:pt x="24" y="32"/>
                    <a:pt x="16" y="32"/>
                  </a:cubicBezTo>
                  <a:cubicBezTo>
                    <a:pt x="7" y="33"/>
                    <a:pt x="0" y="26"/>
                    <a:pt x="0" y="17"/>
                  </a:cubicBezTo>
                  <a:cubicBezTo>
                    <a:pt x="0" y="8"/>
                    <a:pt x="6" y="1"/>
                    <a:pt x="14" y="0"/>
                  </a:cubicBezTo>
                  <a:cubicBezTo>
                    <a:pt x="22" y="0"/>
                    <a:pt x="29" y="7"/>
                    <a:pt x="30" y="16"/>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îŝḷîḍe"/>
            <p:cNvSpPr/>
            <p:nvPr/>
          </p:nvSpPr>
          <p:spPr bwMode="auto">
            <a:xfrm>
              <a:off x="4962526" y="2667001"/>
              <a:ext cx="88900" cy="95250"/>
            </a:xfrm>
            <a:custGeom>
              <a:avLst/>
              <a:gdLst>
                <a:gd name="T0" fmla="*/ 30 w 31"/>
                <a:gd name="T1" fmla="*/ 16 h 33"/>
                <a:gd name="T2" fmla="*/ 16 w 31"/>
                <a:gd name="T3" fmla="*/ 33 h 33"/>
                <a:gd name="T4" fmla="*/ 1 w 31"/>
                <a:gd name="T5" fmla="*/ 17 h 33"/>
                <a:gd name="T6" fmla="*/ 15 w 31"/>
                <a:gd name="T7" fmla="*/ 1 h 33"/>
                <a:gd name="T8" fmla="*/ 30 w 31"/>
                <a:gd name="T9" fmla="*/ 16 h 33"/>
              </a:gdLst>
              <a:ahLst/>
              <a:cxnLst>
                <a:cxn ang="0">
                  <a:pos x="T0" y="T1"/>
                </a:cxn>
                <a:cxn ang="0">
                  <a:pos x="T2" y="T3"/>
                </a:cxn>
                <a:cxn ang="0">
                  <a:pos x="T4" y="T5"/>
                </a:cxn>
                <a:cxn ang="0">
                  <a:pos x="T6" y="T7"/>
                </a:cxn>
                <a:cxn ang="0">
                  <a:pos x="T8" y="T9"/>
                </a:cxn>
              </a:cxnLst>
              <a:rect l="0" t="0" r="r" b="b"/>
              <a:pathLst>
                <a:path w="31" h="33">
                  <a:moveTo>
                    <a:pt x="30" y="16"/>
                  </a:moveTo>
                  <a:cubicBezTo>
                    <a:pt x="31" y="25"/>
                    <a:pt x="25" y="32"/>
                    <a:pt x="16" y="33"/>
                  </a:cubicBezTo>
                  <a:cubicBezTo>
                    <a:pt x="8" y="33"/>
                    <a:pt x="1" y="26"/>
                    <a:pt x="1" y="17"/>
                  </a:cubicBezTo>
                  <a:cubicBezTo>
                    <a:pt x="0" y="8"/>
                    <a:pt x="7" y="1"/>
                    <a:pt x="15" y="1"/>
                  </a:cubicBezTo>
                  <a:cubicBezTo>
                    <a:pt x="23" y="0"/>
                    <a:pt x="30" y="7"/>
                    <a:pt x="30" y="1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íṧļiḓê"/>
            <p:cNvSpPr/>
            <p:nvPr/>
          </p:nvSpPr>
          <p:spPr bwMode="auto">
            <a:xfrm>
              <a:off x="4999038" y="2684463"/>
              <a:ext cx="34925" cy="34925"/>
            </a:xfrm>
            <a:custGeom>
              <a:avLst/>
              <a:gdLst>
                <a:gd name="T0" fmla="*/ 12 w 12"/>
                <a:gd name="T1" fmla="*/ 6 h 12"/>
                <a:gd name="T2" fmla="*/ 6 w 12"/>
                <a:gd name="T3" fmla="*/ 12 h 12"/>
                <a:gd name="T4" fmla="*/ 0 w 12"/>
                <a:gd name="T5" fmla="*/ 6 h 12"/>
                <a:gd name="T6" fmla="*/ 6 w 12"/>
                <a:gd name="T7" fmla="*/ 0 h 12"/>
                <a:gd name="T8" fmla="*/ 12 w 12"/>
                <a:gd name="T9" fmla="*/ 6 h 12"/>
              </a:gdLst>
              <a:ahLst/>
              <a:cxnLst>
                <a:cxn ang="0">
                  <a:pos x="T0" y="T1"/>
                </a:cxn>
                <a:cxn ang="0">
                  <a:pos x="T2" y="T3"/>
                </a:cxn>
                <a:cxn ang="0">
                  <a:pos x="T4" y="T5"/>
                </a:cxn>
                <a:cxn ang="0">
                  <a:pos x="T6" y="T7"/>
                </a:cxn>
                <a:cxn ang="0">
                  <a:pos x="T8" y="T9"/>
                </a:cxn>
              </a:cxnLst>
              <a:rect l="0" t="0" r="r" b="b"/>
              <a:pathLst>
                <a:path w="12" h="12">
                  <a:moveTo>
                    <a:pt x="12" y="6"/>
                  </a:moveTo>
                  <a:cubicBezTo>
                    <a:pt x="12" y="9"/>
                    <a:pt x="10" y="12"/>
                    <a:pt x="6" y="12"/>
                  </a:cubicBezTo>
                  <a:cubicBezTo>
                    <a:pt x="3" y="12"/>
                    <a:pt x="0" y="10"/>
                    <a:pt x="0" y="6"/>
                  </a:cubicBezTo>
                  <a:cubicBezTo>
                    <a:pt x="0" y="3"/>
                    <a:pt x="3" y="0"/>
                    <a:pt x="6" y="0"/>
                  </a:cubicBezTo>
                  <a:cubicBezTo>
                    <a:pt x="9" y="0"/>
                    <a:pt x="12" y="3"/>
                    <a:pt x="12"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îṣľiḋé"/>
            <p:cNvSpPr/>
            <p:nvPr/>
          </p:nvSpPr>
          <p:spPr bwMode="auto">
            <a:xfrm>
              <a:off x="4841876" y="2687638"/>
              <a:ext cx="114300" cy="169863"/>
            </a:xfrm>
            <a:custGeom>
              <a:avLst/>
              <a:gdLst>
                <a:gd name="T0" fmla="*/ 20 w 40"/>
                <a:gd name="T1" fmla="*/ 2 h 59"/>
                <a:gd name="T2" fmla="*/ 22 w 40"/>
                <a:gd name="T3" fmla="*/ 21 h 59"/>
                <a:gd name="T4" fmla="*/ 8 w 40"/>
                <a:gd name="T5" fmla="*/ 39 h 59"/>
                <a:gd name="T6" fmla="*/ 11 w 40"/>
                <a:gd name="T7" fmla="*/ 0 h 59"/>
                <a:gd name="T8" fmla="*/ 20 w 40"/>
                <a:gd name="T9" fmla="*/ 2 h 59"/>
              </a:gdLst>
              <a:ahLst/>
              <a:cxnLst>
                <a:cxn ang="0">
                  <a:pos x="T0" y="T1"/>
                </a:cxn>
                <a:cxn ang="0">
                  <a:pos x="T2" y="T3"/>
                </a:cxn>
                <a:cxn ang="0">
                  <a:pos x="T4" y="T5"/>
                </a:cxn>
                <a:cxn ang="0">
                  <a:pos x="T6" y="T7"/>
                </a:cxn>
                <a:cxn ang="0">
                  <a:pos x="T8" y="T9"/>
                </a:cxn>
              </a:cxnLst>
              <a:rect l="0" t="0" r="r" b="b"/>
              <a:pathLst>
                <a:path w="40" h="59">
                  <a:moveTo>
                    <a:pt x="20" y="2"/>
                  </a:moveTo>
                  <a:cubicBezTo>
                    <a:pt x="20" y="2"/>
                    <a:pt x="13" y="20"/>
                    <a:pt x="22" y="21"/>
                  </a:cubicBezTo>
                  <a:cubicBezTo>
                    <a:pt x="40" y="22"/>
                    <a:pt x="31" y="59"/>
                    <a:pt x="8" y="39"/>
                  </a:cubicBezTo>
                  <a:cubicBezTo>
                    <a:pt x="0" y="31"/>
                    <a:pt x="11" y="0"/>
                    <a:pt x="11" y="0"/>
                  </a:cubicBezTo>
                  <a:lnTo>
                    <a:pt x="20" y="2"/>
                  </a:lnTo>
                  <a:close/>
                </a:path>
              </a:pathLst>
            </a:custGeom>
            <a:solidFill>
              <a:srgbClr val="F484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ís1ïḍe"/>
            <p:cNvSpPr/>
            <p:nvPr/>
          </p:nvSpPr>
          <p:spPr bwMode="auto">
            <a:xfrm>
              <a:off x="4743451" y="2819401"/>
              <a:ext cx="192088" cy="134938"/>
            </a:xfrm>
            <a:custGeom>
              <a:avLst/>
              <a:gdLst>
                <a:gd name="T0" fmla="*/ 67 w 67"/>
                <a:gd name="T1" fmla="*/ 15 h 47"/>
                <a:gd name="T2" fmla="*/ 14 w 67"/>
                <a:gd name="T3" fmla="*/ 0 h 47"/>
                <a:gd name="T4" fmla="*/ 39 w 67"/>
                <a:gd name="T5" fmla="*/ 44 h 47"/>
                <a:gd name="T6" fmla="*/ 67 w 67"/>
                <a:gd name="T7" fmla="*/ 15 h 47"/>
              </a:gdLst>
              <a:ahLst/>
              <a:cxnLst>
                <a:cxn ang="0">
                  <a:pos x="T0" y="T1"/>
                </a:cxn>
                <a:cxn ang="0">
                  <a:pos x="T2" y="T3"/>
                </a:cxn>
                <a:cxn ang="0">
                  <a:pos x="T4" y="T5"/>
                </a:cxn>
                <a:cxn ang="0">
                  <a:pos x="T6" y="T7"/>
                </a:cxn>
              </a:cxnLst>
              <a:rect l="0" t="0" r="r" b="b"/>
              <a:pathLst>
                <a:path w="67" h="47">
                  <a:moveTo>
                    <a:pt x="67" y="15"/>
                  </a:moveTo>
                  <a:cubicBezTo>
                    <a:pt x="67" y="15"/>
                    <a:pt x="31" y="21"/>
                    <a:pt x="14" y="0"/>
                  </a:cubicBezTo>
                  <a:cubicBezTo>
                    <a:pt x="14" y="0"/>
                    <a:pt x="0" y="39"/>
                    <a:pt x="39" y="44"/>
                  </a:cubicBezTo>
                  <a:cubicBezTo>
                    <a:pt x="63" y="47"/>
                    <a:pt x="67" y="15"/>
                    <a:pt x="67" y="15"/>
                  </a:cubicBezTo>
                  <a:close/>
                </a:path>
              </a:pathLst>
            </a:custGeom>
            <a:solidFill>
              <a:srgbClr val="B431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îšḷiḍé"/>
            <p:cNvSpPr/>
            <p:nvPr/>
          </p:nvSpPr>
          <p:spPr bwMode="auto">
            <a:xfrm>
              <a:off x="4778376" y="2857501"/>
              <a:ext cx="123825" cy="92075"/>
            </a:xfrm>
            <a:custGeom>
              <a:avLst/>
              <a:gdLst>
                <a:gd name="T0" fmla="*/ 43 w 43"/>
                <a:gd name="T1" fmla="*/ 26 h 32"/>
                <a:gd name="T2" fmla="*/ 27 w 43"/>
                <a:gd name="T3" fmla="*/ 31 h 32"/>
                <a:gd name="T4" fmla="*/ 8 w 43"/>
                <a:gd name="T5" fmla="*/ 23 h 32"/>
                <a:gd name="T6" fmla="*/ 5 w 43"/>
                <a:gd name="T7" fmla="*/ 20 h 32"/>
                <a:gd name="T8" fmla="*/ 5 w 43"/>
                <a:gd name="T9" fmla="*/ 19 h 32"/>
                <a:gd name="T10" fmla="*/ 4 w 43"/>
                <a:gd name="T11" fmla="*/ 19 h 32"/>
                <a:gd name="T12" fmla="*/ 0 w 43"/>
                <a:gd name="T13" fmla="*/ 6 h 32"/>
                <a:gd name="T14" fmla="*/ 43 w 43"/>
                <a:gd name="T15" fmla="*/ 2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2">
                  <a:moveTo>
                    <a:pt x="43" y="26"/>
                  </a:moveTo>
                  <a:cubicBezTo>
                    <a:pt x="39" y="30"/>
                    <a:pt x="34" y="32"/>
                    <a:pt x="27" y="31"/>
                  </a:cubicBezTo>
                  <a:cubicBezTo>
                    <a:pt x="18" y="30"/>
                    <a:pt x="12" y="27"/>
                    <a:pt x="8" y="23"/>
                  </a:cubicBezTo>
                  <a:cubicBezTo>
                    <a:pt x="7" y="22"/>
                    <a:pt x="6" y="21"/>
                    <a:pt x="5" y="20"/>
                  </a:cubicBezTo>
                  <a:cubicBezTo>
                    <a:pt x="5" y="20"/>
                    <a:pt x="5" y="19"/>
                    <a:pt x="5" y="19"/>
                  </a:cubicBezTo>
                  <a:cubicBezTo>
                    <a:pt x="5" y="19"/>
                    <a:pt x="5" y="19"/>
                    <a:pt x="4" y="19"/>
                  </a:cubicBezTo>
                  <a:cubicBezTo>
                    <a:pt x="2" y="15"/>
                    <a:pt x="0" y="10"/>
                    <a:pt x="0" y="6"/>
                  </a:cubicBezTo>
                  <a:cubicBezTo>
                    <a:pt x="22" y="0"/>
                    <a:pt x="37" y="17"/>
                    <a:pt x="43" y="26"/>
                  </a:cubicBezTo>
                  <a:close/>
                </a:path>
              </a:pathLst>
            </a:custGeom>
            <a:solidFill>
              <a:srgbClr val="F057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ïsľïḍé"/>
            <p:cNvSpPr/>
            <p:nvPr/>
          </p:nvSpPr>
          <p:spPr bwMode="auto">
            <a:xfrm>
              <a:off x="4797426" y="2833688"/>
              <a:ext cx="138113" cy="55563"/>
            </a:xfrm>
            <a:custGeom>
              <a:avLst/>
              <a:gdLst>
                <a:gd name="T0" fmla="*/ 48 w 48"/>
                <a:gd name="T1" fmla="*/ 10 h 19"/>
                <a:gd name="T2" fmla="*/ 48 w 48"/>
                <a:gd name="T3" fmla="*/ 10 h 19"/>
                <a:gd name="T4" fmla="*/ 48 w 48"/>
                <a:gd name="T5" fmla="*/ 11 h 19"/>
                <a:gd name="T6" fmla="*/ 30 w 48"/>
                <a:gd name="T7" fmla="*/ 19 h 19"/>
                <a:gd name="T8" fmla="*/ 14 w 48"/>
                <a:gd name="T9" fmla="*/ 15 h 19"/>
                <a:gd name="T10" fmla="*/ 5 w 48"/>
                <a:gd name="T11" fmla="*/ 10 h 19"/>
                <a:gd name="T12" fmla="*/ 0 w 48"/>
                <a:gd name="T13" fmla="*/ 0 h 19"/>
                <a:gd name="T14" fmla="*/ 48 w 48"/>
                <a:gd name="T15" fmla="*/ 1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9">
                  <a:moveTo>
                    <a:pt x="48" y="10"/>
                  </a:moveTo>
                  <a:cubicBezTo>
                    <a:pt x="48" y="10"/>
                    <a:pt x="48" y="10"/>
                    <a:pt x="48" y="10"/>
                  </a:cubicBezTo>
                  <a:cubicBezTo>
                    <a:pt x="48" y="10"/>
                    <a:pt x="48" y="10"/>
                    <a:pt x="48" y="11"/>
                  </a:cubicBezTo>
                  <a:cubicBezTo>
                    <a:pt x="45" y="12"/>
                    <a:pt x="38" y="19"/>
                    <a:pt x="30" y="19"/>
                  </a:cubicBezTo>
                  <a:cubicBezTo>
                    <a:pt x="24" y="19"/>
                    <a:pt x="19" y="17"/>
                    <a:pt x="14" y="15"/>
                  </a:cubicBezTo>
                  <a:cubicBezTo>
                    <a:pt x="11" y="13"/>
                    <a:pt x="7" y="12"/>
                    <a:pt x="5" y="10"/>
                  </a:cubicBezTo>
                  <a:cubicBezTo>
                    <a:pt x="3" y="8"/>
                    <a:pt x="1" y="3"/>
                    <a:pt x="0" y="0"/>
                  </a:cubicBezTo>
                  <a:cubicBezTo>
                    <a:pt x="19" y="15"/>
                    <a:pt x="48" y="10"/>
                    <a:pt x="48"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ïṡ1ïḓé"/>
            <p:cNvSpPr/>
            <p:nvPr/>
          </p:nvSpPr>
          <p:spPr bwMode="auto">
            <a:xfrm>
              <a:off x="4760913" y="2814638"/>
              <a:ext cx="180975" cy="138113"/>
            </a:xfrm>
            <a:custGeom>
              <a:avLst/>
              <a:gdLst>
                <a:gd name="T0" fmla="*/ 32 w 63"/>
                <a:gd name="T1" fmla="*/ 48 h 48"/>
                <a:gd name="T2" fmla="*/ 8 w 63"/>
                <a:gd name="T3" fmla="*/ 34 h 48"/>
                <a:gd name="T4" fmla="*/ 7 w 63"/>
                <a:gd name="T5" fmla="*/ 2 h 48"/>
                <a:gd name="T6" fmla="*/ 8 w 63"/>
                <a:gd name="T7" fmla="*/ 1 h 48"/>
                <a:gd name="T8" fmla="*/ 10 w 63"/>
                <a:gd name="T9" fmla="*/ 1 h 48"/>
                <a:gd name="T10" fmla="*/ 61 w 63"/>
                <a:gd name="T11" fmla="*/ 15 h 48"/>
                <a:gd name="T12" fmla="*/ 63 w 63"/>
                <a:gd name="T13" fmla="*/ 16 h 48"/>
                <a:gd name="T14" fmla="*/ 63 w 63"/>
                <a:gd name="T15" fmla="*/ 17 h 48"/>
                <a:gd name="T16" fmla="*/ 36 w 63"/>
                <a:gd name="T17" fmla="*/ 48 h 48"/>
                <a:gd name="T18" fmla="*/ 32 w 63"/>
                <a:gd name="T19" fmla="*/ 48 h 48"/>
                <a:gd name="T20" fmla="*/ 9 w 63"/>
                <a:gd name="T21" fmla="*/ 6 h 48"/>
                <a:gd name="T22" fmla="*/ 11 w 63"/>
                <a:gd name="T23" fmla="*/ 32 h 48"/>
                <a:gd name="T24" fmla="*/ 33 w 63"/>
                <a:gd name="T25" fmla="*/ 44 h 48"/>
                <a:gd name="T26" fmla="*/ 59 w 63"/>
                <a:gd name="T27" fmla="*/ 19 h 48"/>
                <a:gd name="T28" fmla="*/ 9 w 63"/>
                <a:gd name="T29"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48">
                  <a:moveTo>
                    <a:pt x="32" y="48"/>
                  </a:moveTo>
                  <a:cubicBezTo>
                    <a:pt x="21" y="46"/>
                    <a:pt x="13" y="42"/>
                    <a:pt x="8" y="34"/>
                  </a:cubicBezTo>
                  <a:cubicBezTo>
                    <a:pt x="0" y="21"/>
                    <a:pt x="6" y="3"/>
                    <a:pt x="7" y="2"/>
                  </a:cubicBezTo>
                  <a:cubicBezTo>
                    <a:pt x="7" y="1"/>
                    <a:pt x="7" y="1"/>
                    <a:pt x="8" y="1"/>
                  </a:cubicBezTo>
                  <a:cubicBezTo>
                    <a:pt x="9" y="0"/>
                    <a:pt x="9" y="1"/>
                    <a:pt x="10" y="1"/>
                  </a:cubicBezTo>
                  <a:cubicBezTo>
                    <a:pt x="26" y="21"/>
                    <a:pt x="61" y="15"/>
                    <a:pt x="61" y="15"/>
                  </a:cubicBezTo>
                  <a:cubicBezTo>
                    <a:pt x="62" y="15"/>
                    <a:pt x="62" y="15"/>
                    <a:pt x="63" y="16"/>
                  </a:cubicBezTo>
                  <a:cubicBezTo>
                    <a:pt x="63" y="16"/>
                    <a:pt x="63" y="17"/>
                    <a:pt x="63" y="17"/>
                  </a:cubicBezTo>
                  <a:cubicBezTo>
                    <a:pt x="63" y="18"/>
                    <a:pt x="59" y="48"/>
                    <a:pt x="36" y="48"/>
                  </a:cubicBezTo>
                  <a:cubicBezTo>
                    <a:pt x="35" y="48"/>
                    <a:pt x="34" y="48"/>
                    <a:pt x="32" y="48"/>
                  </a:cubicBezTo>
                  <a:close/>
                  <a:moveTo>
                    <a:pt x="9" y="6"/>
                  </a:moveTo>
                  <a:cubicBezTo>
                    <a:pt x="8" y="12"/>
                    <a:pt x="6" y="23"/>
                    <a:pt x="11" y="32"/>
                  </a:cubicBezTo>
                  <a:cubicBezTo>
                    <a:pt x="15" y="39"/>
                    <a:pt x="23" y="43"/>
                    <a:pt x="33" y="44"/>
                  </a:cubicBezTo>
                  <a:cubicBezTo>
                    <a:pt x="51" y="46"/>
                    <a:pt x="57" y="26"/>
                    <a:pt x="59" y="19"/>
                  </a:cubicBezTo>
                  <a:cubicBezTo>
                    <a:pt x="50" y="20"/>
                    <a:pt x="25" y="22"/>
                    <a:pt x="9" y="6"/>
                  </a:cubicBezTo>
                  <a:close/>
                </a:path>
              </a:pathLst>
            </a:custGeom>
            <a:solidFill>
              <a:srgbClr val="F05B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îšļïḑe"/>
            <p:cNvSpPr/>
            <p:nvPr/>
          </p:nvSpPr>
          <p:spPr bwMode="auto">
            <a:xfrm>
              <a:off x="4945063" y="2617788"/>
              <a:ext cx="117475" cy="34925"/>
            </a:xfrm>
            <a:custGeom>
              <a:avLst/>
              <a:gdLst>
                <a:gd name="T0" fmla="*/ 41 w 41"/>
                <a:gd name="T1" fmla="*/ 12 h 12"/>
                <a:gd name="T2" fmla="*/ 40 w 41"/>
                <a:gd name="T3" fmla="*/ 10 h 12"/>
                <a:gd name="T4" fmla="*/ 38 w 41"/>
                <a:gd name="T5" fmla="*/ 9 h 12"/>
                <a:gd name="T6" fmla="*/ 36 w 41"/>
                <a:gd name="T7" fmla="*/ 7 h 12"/>
                <a:gd name="T8" fmla="*/ 33 w 41"/>
                <a:gd name="T9" fmla="*/ 5 h 12"/>
                <a:gd name="T10" fmla="*/ 30 w 41"/>
                <a:gd name="T11" fmla="*/ 3 h 12"/>
                <a:gd name="T12" fmla="*/ 26 w 41"/>
                <a:gd name="T13" fmla="*/ 1 h 12"/>
                <a:gd name="T14" fmla="*/ 22 w 41"/>
                <a:gd name="T15" fmla="*/ 0 h 12"/>
                <a:gd name="T16" fmla="*/ 18 w 41"/>
                <a:gd name="T17" fmla="*/ 0 h 12"/>
                <a:gd name="T18" fmla="*/ 13 w 41"/>
                <a:gd name="T19" fmla="*/ 0 h 12"/>
                <a:gd name="T20" fmla="*/ 10 w 41"/>
                <a:gd name="T21" fmla="*/ 0 h 12"/>
                <a:gd name="T22" fmla="*/ 6 w 41"/>
                <a:gd name="T23" fmla="*/ 1 h 12"/>
                <a:gd name="T24" fmla="*/ 4 w 41"/>
                <a:gd name="T25" fmla="*/ 1 h 12"/>
                <a:gd name="T26" fmla="*/ 1 w 41"/>
                <a:gd name="T27" fmla="*/ 2 h 12"/>
                <a:gd name="T28" fmla="*/ 0 w 41"/>
                <a:gd name="T29" fmla="*/ 3 h 12"/>
                <a:gd name="T30" fmla="*/ 2 w 41"/>
                <a:gd name="T31" fmla="*/ 3 h 12"/>
                <a:gd name="T32" fmla="*/ 4 w 41"/>
                <a:gd name="T33" fmla="*/ 3 h 12"/>
                <a:gd name="T34" fmla="*/ 7 w 41"/>
                <a:gd name="T35" fmla="*/ 3 h 12"/>
                <a:gd name="T36" fmla="*/ 10 w 41"/>
                <a:gd name="T37" fmla="*/ 4 h 12"/>
                <a:gd name="T38" fmla="*/ 13 w 41"/>
                <a:gd name="T39" fmla="*/ 4 h 12"/>
                <a:gd name="T40" fmla="*/ 17 w 41"/>
                <a:gd name="T41" fmla="*/ 4 h 12"/>
                <a:gd name="T42" fmla="*/ 21 w 41"/>
                <a:gd name="T43" fmla="*/ 5 h 12"/>
                <a:gd name="T44" fmla="*/ 23 w 41"/>
                <a:gd name="T45" fmla="*/ 5 h 12"/>
                <a:gd name="T46" fmla="*/ 25 w 41"/>
                <a:gd name="T47" fmla="*/ 6 h 12"/>
                <a:gd name="T48" fmla="*/ 26 w 41"/>
                <a:gd name="T49" fmla="*/ 6 h 12"/>
                <a:gd name="T50" fmla="*/ 28 w 41"/>
                <a:gd name="T51" fmla="*/ 7 h 12"/>
                <a:gd name="T52" fmla="*/ 32 w 41"/>
                <a:gd name="T53" fmla="*/ 8 h 12"/>
                <a:gd name="T54" fmla="*/ 33 w 41"/>
                <a:gd name="T55" fmla="*/ 8 h 12"/>
                <a:gd name="T56" fmla="*/ 35 w 41"/>
                <a:gd name="T57" fmla="*/ 9 h 12"/>
                <a:gd name="T58" fmla="*/ 37 w 41"/>
                <a:gd name="T59" fmla="*/ 10 h 12"/>
                <a:gd name="T60" fmla="*/ 39 w 41"/>
                <a:gd name="T61" fmla="*/ 11 h 12"/>
                <a:gd name="T62" fmla="*/ 40 w 41"/>
                <a:gd name="T63" fmla="*/ 12 h 12"/>
                <a:gd name="T64" fmla="*/ 41 w 41"/>
                <a:gd name="T6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12">
                  <a:moveTo>
                    <a:pt x="41" y="12"/>
                  </a:moveTo>
                  <a:cubicBezTo>
                    <a:pt x="41" y="12"/>
                    <a:pt x="40" y="11"/>
                    <a:pt x="40" y="10"/>
                  </a:cubicBezTo>
                  <a:cubicBezTo>
                    <a:pt x="39" y="10"/>
                    <a:pt x="39" y="9"/>
                    <a:pt x="38" y="9"/>
                  </a:cubicBezTo>
                  <a:cubicBezTo>
                    <a:pt x="38" y="8"/>
                    <a:pt x="37" y="7"/>
                    <a:pt x="36" y="7"/>
                  </a:cubicBezTo>
                  <a:cubicBezTo>
                    <a:pt x="35" y="6"/>
                    <a:pt x="34" y="5"/>
                    <a:pt x="33" y="5"/>
                  </a:cubicBezTo>
                  <a:cubicBezTo>
                    <a:pt x="32" y="4"/>
                    <a:pt x="31" y="3"/>
                    <a:pt x="30" y="3"/>
                  </a:cubicBezTo>
                  <a:cubicBezTo>
                    <a:pt x="29" y="2"/>
                    <a:pt x="27" y="2"/>
                    <a:pt x="26" y="1"/>
                  </a:cubicBezTo>
                  <a:cubicBezTo>
                    <a:pt x="25" y="1"/>
                    <a:pt x="23" y="1"/>
                    <a:pt x="22" y="0"/>
                  </a:cubicBezTo>
                  <a:cubicBezTo>
                    <a:pt x="20" y="0"/>
                    <a:pt x="19" y="0"/>
                    <a:pt x="18" y="0"/>
                  </a:cubicBezTo>
                  <a:cubicBezTo>
                    <a:pt x="16" y="0"/>
                    <a:pt x="15" y="0"/>
                    <a:pt x="13" y="0"/>
                  </a:cubicBezTo>
                  <a:cubicBezTo>
                    <a:pt x="12" y="0"/>
                    <a:pt x="11" y="0"/>
                    <a:pt x="10" y="0"/>
                  </a:cubicBezTo>
                  <a:cubicBezTo>
                    <a:pt x="8" y="0"/>
                    <a:pt x="7" y="0"/>
                    <a:pt x="6" y="1"/>
                  </a:cubicBezTo>
                  <a:cubicBezTo>
                    <a:pt x="5" y="1"/>
                    <a:pt x="4" y="1"/>
                    <a:pt x="4" y="1"/>
                  </a:cubicBezTo>
                  <a:cubicBezTo>
                    <a:pt x="3" y="2"/>
                    <a:pt x="2" y="2"/>
                    <a:pt x="1" y="2"/>
                  </a:cubicBezTo>
                  <a:cubicBezTo>
                    <a:pt x="0" y="3"/>
                    <a:pt x="0" y="3"/>
                    <a:pt x="0" y="3"/>
                  </a:cubicBezTo>
                  <a:cubicBezTo>
                    <a:pt x="0" y="3"/>
                    <a:pt x="0" y="3"/>
                    <a:pt x="2" y="3"/>
                  </a:cubicBezTo>
                  <a:cubicBezTo>
                    <a:pt x="2" y="3"/>
                    <a:pt x="3" y="3"/>
                    <a:pt x="4" y="3"/>
                  </a:cubicBezTo>
                  <a:cubicBezTo>
                    <a:pt x="5" y="3"/>
                    <a:pt x="6" y="3"/>
                    <a:pt x="7" y="3"/>
                  </a:cubicBezTo>
                  <a:cubicBezTo>
                    <a:pt x="8" y="3"/>
                    <a:pt x="9" y="3"/>
                    <a:pt x="10" y="4"/>
                  </a:cubicBezTo>
                  <a:cubicBezTo>
                    <a:pt x="11" y="4"/>
                    <a:pt x="12" y="4"/>
                    <a:pt x="13" y="4"/>
                  </a:cubicBezTo>
                  <a:cubicBezTo>
                    <a:pt x="14" y="4"/>
                    <a:pt x="16" y="4"/>
                    <a:pt x="17" y="4"/>
                  </a:cubicBezTo>
                  <a:cubicBezTo>
                    <a:pt x="18" y="5"/>
                    <a:pt x="20" y="5"/>
                    <a:pt x="21" y="5"/>
                  </a:cubicBezTo>
                  <a:cubicBezTo>
                    <a:pt x="21" y="5"/>
                    <a:pt x="22" y="5"/>
                    <a:pt x="23" y="5"/>
                  </a:cubicBezTo>
                  <a:cubicBezTo>
                    <a:pt x="23" y="6"/>
                    <a:pt x="24" y="6"/>
                    <a:pt x="25" y="6"/>
                  </a:cubicBezTo>
                  <a:cubicBezTo>
                    <a:pt x="25" y="6"/>
                    <a:pt x="26" y="6"/>
                    <a:pt x="26" y="6"/>
                  </a:cubicBezTo>
                  <a:cubicBezTo>
                    <a:pt x="27" y="6"/>
                    <a:pt x="28" y="7"/>
                    <a:pt x="28" y="7"/>
                  </a:cubicBezTo>
                  <a:cubicBezTo>
                    <a:pt x="29" y="7"/>
                    <a:pt x="30" y="8"/>
                    <a:pt x="32" y="8"/>
                  </a:cubicBezTo>
                  <a:cubicBezTo>
                    <a:pt x="32" y="8"/>
                    <a:pt x="33" y="8"/>
                    <a:pt x="33" y="8"/>
                  </a:cubicBezTo>
                  <a:cubicBezTo>
                    <a:pt x="34" y="9"/>
                    <a:pt x="34" y="9"/>
                    <a:pt x="35" y="9"/>
                  </a:cubicBezTo>
                  <a:cubicBezTo>
                    <a:pt x="35" y="9"/>
                    <a:pt x="36" y="10"/>
                    <a:pt x="37" y="10"/>
                  </a:cubicBezTo>
                  <a:cubicBezTo>
                    <a:pt x="38" y="10"/>
                    <a:pt x="38" y="11"/>
                    <a:pt x="39" y="11"/>
                  </a:cubicBezTo>
                  <a:cubicBezTo>
                    <a:pt x="40" y="11"/>
                    <a:pt x="40" y="11"/>
                    <a:pt x="40" y="12"/>
                  </a:cubicBezTo>
                  <a:cubicBezTo>
                    <a:pt x="41" y="12"/>
                    <a:pt x="41" y="12"/>
                    <a:pt x="41" y="1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îs1ïḑe"/>
            <p:cNvSpPr/>
            <p:nvPr/>
          </p:nvSpPr>
          <p:spPr bwMode="auto">
            <a:xfrm>
              <a:off x="4708526" y="2592388"/>
              <a:ext cx="120650" cy="28575"/>
            </a:xfrm>
            <a:custGeom>
              <a:avLst/>
              <a:gdLst>
                <a:gd name="T0" fmla="*/ 0 w 42"/>
                <a:gd name="T1" fmla="*/ 5 h 10"/>
                <a:gd name="T2" fmla="*/ 2 w 42"/>
                <a:gd name="T3" fmla="*/ 4 h 10"/>
                <a:gd name="T4" fmla="*/ 4 w 42"/>
                <a:gd name="T5" fmla="*/ 3 h 10"/>
                <a:gd name="T6" fmla="*/ 7 w 42"/>
                <a:gd name="T7" fmla="*/ 2 h 10"/>
                <a:gd name="T8" fmla="*/ 10 w 42"/>
                <a:gd name="T9" fmla="*/ 1 h 10"/>
                <a:gd name="T10" fmla="*/ 14 w 42"/>
                <a:gd name="T11" fmla="*/ 0 h 10"/>
                <a:gd name="T12" fmla="*/ 18 w 42"/>
                <a:gd name="T13" fmla="*/ 0 h 10"/>
                <a:gd name="T14" fmla="*/ 22 w 42"/>
                <a:gd name="T15" fmla="*/ 0 h 10"/>
                <a:gd name="T16" fmla="*/ 26 w 42"/>
                <a:gd name="T17" fmla="*/ 1 h 10"/>
                <a:gd name="T18" fmla="*/ 30 w 42"/>
                <a:gd name="T19" fmla="*/ 3 h 10"/>
                <a:gd name="T20" fmla="*/ 34 w 42"/>
                <a:gd name="T21" fmla="*/ 4 h 10"/>
                <a:gd name="T22" fmla="*/ 37 w 42"/>
                <a:gd name="T23" fmla="*/ 6 h 10"/>
                <a:gd name="T24" fmla="*/ 39 w 42"/>
                <a:gd name="T25" fmla="*/ 7 h 10"/>
                <a:gd name="T26" fmla="*/ 41 w 42"/>
                <a:gd name="T27" fmla="*/ 9 h 10"/>
                <a:gd name="T28" fmla="*/ 42 w 42"/>
                <a:gd name="T29" fmla="*/ 10 h 10"/>
                <a:gd name="T30" fmla="*/ 40 w 42"/>
                <a:gd name="T31" fmla="*/ 10 h 10"/>
                <a:gd name="T32" fmla="*/ 38 w 42"/>
                <a:gd name="T33" fmla="*/ 9 h 10"/>
                <a:gd name="T34" fmla="*/ 35 w 42"/>
                <a:gd name="T35" fmla="*/ 8 h 10"/>
                <a:gd name="T36" fmla="*/ 32 w 42"/>
                <a:gd name="T37" fmla="*/ 7 h 10"/>
                <a:gd name="T38" fmla="*/ 29 w 42"/>
                <a:gd name="T39" fmla="*/ 7 h 10"/>
                <a:gd name="T40" fmla="*/ 25 w 42"/>
                <a:gd name="T41" fmla="*/ 6 h 10"/>
                <a:gd name="T42" fmla="*/ 21 w 42"/>
                <a:gd name="T43" fmla="*/ 5 h 10"/>
                <a:gd name="T44" fmla="*/ 20 w 42"/>
                <a:gd name="T45" fmla="*/ 5 h 10"/>
                <a:gd name="T46" fmla="*/ 18 w 42"/>
                <a:gd name="T47" fmla="*/ 5 h 10"/>
                <a:gd name="T48" fmla="*/ 16 w 42"/>
                <a:gd name="T49" fmla="*/ 5 h 10"/>
                <a:gd name="T50" fmla="*/ 14 w 42"/>
                <a:gd name="T51" fmla="*/ 4 h 10"/>
                <a:gd name="T52" fmla="*/ 10 w 42"/>
                <a:gd name="T53" fmla="*/ 4 h 10"/>
                <a:gd name="T54" fmla="*/ 9 w 42"/>
                <a:gd name="T55" fmla="*/ 4 h 10"/>
                <a:gd name="T56" fmla="*/ 7 w 42"/>
                <a:gd name="T57" fmla="*/ 4 h 10"/>
                <a:gd name="T58" fmla="*/ 4 w 42"/>
                <a:gd name="T59" fmla="*/ 4 h 10"/>
                <a:gd name="T60" fmla="*/ 2 w 42"/>
                <a:gd name="T61" fmla="*/ 5 h 10"/>
                <a:gd name="T62" fmla="*/ 1 w 42"/>
                <a:gd name="T63" fmla="*/ 5 h 10"/>
                <a:gd name="T64" fmla="*/ 0 w 42"/>
                <a:gd name="T6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0">
                  <a:moveTo>
                    <a:pt x="0" y="5"/>
                  </a:moveTo>
                  <a:cubicBezTo>
                    <a:pt x="0" y="5"/>
                    <a:pt x="1" y="4"/>
                    <a:pt x="2" y="4"/>
                  </a:cubicBezTo>
                  <a:cubicBezTo>
                    <a:pt x="3" y="3"/>
                    <a:pt x="3" y="3"/>
                    <a:pt x="4" y="3"/>
                  </a:cubicBezTo>
                  <a:cubicBezTo>
                    <a:pt x="5" y="2"/>
                    <a:pt x="6" y="2"/>
                    <a:pt x="7" y="2"/>
                  </a:cubicBezTo>
                  <a:cubicBezTo>
                    <a:pt x="8" y="1"/>
                    <a:pt x="9" y="1"/>
                    <a:pt x="10" y="1"/>
                  </a:cubicBezTo>
                  <a:cubicBezTo>
                    <a:pt x="11" y="0"/>
                    <a:pt x="12" y="0"/>
                    <a:pt x="14" y="0"/>
                  </a:cubicBezTo>
                  <a:cubicBezTo>
                    <a:pt x="15" y="0"/>
                    <a:pt x="16" y="0"/>
                    <a:pt x="18" y="0"/>
                  </a:cubicBezTo>
                  <a:cubicBezTo>
                    <a:pt x="19" y="0"/>
                    <a:pt x="21" y="0"/>
                    <a:pt x="22" y="0"/>
                  </a:cubicBezTo>
                  <a:cubicBezTo>
                    <a:pt x="24" y="1"/>
                    <a:pt x="25" y="1"/>
                    <a:pt x="26" y="1"/>
                  </a:cubicBezTo>
                  <a:cubicBezTo>
                    <a:pt x="28" y="2"/>
                    <a:pt x="29" y="2"/>
                    <a:pt x="30" y="3"/>
                  </a:cubicBezTo>
                  <a:cubicBezTo>
                    <a:pt x="31" y="3"/>
                    <a:pt x="33" y="4"/>
                    <a:pt x="34" y="4"/>
                  </a:cubicBezTo>
                  <a:cubicBezTo>
                    <a:pt x="35" y="5"/>
                    <a:pt x="36" y="5"/>
                    <a:pt x="37" y="6"/>
                  </a:cubicBezTo>
                  <a:cubicBezTo>
                    <a:pt x="38" y="6"/>
                    <a:pt x="38" y="7"/>
                    <a:pt x="39" y="7"/>
                  </a:cubicBezTo>
                  <a:cubicBezTo>
                    <a:pt x="40" y="8"/>
                    <a:pt x="40" y="8"/>
                    <a:pt x="41" y="9"/>
                  </a:cubicBezTo>
                  <a:cubicBezTo>
                    <a:pt x="42" y="10"/>
                    <a:pt x="42" y="10"/>
                    <a:pt x="42" y="10"/>
                  </a:cubicBezTo>
                  <a:cubicBezTo>
                    <a:pt x="42" y="10"/>
                    <a:pt x="41" y="10"/>
                    <a:pt x="40" y="10"/>
                  </a:cubicBezTo>
                  <a:cubicBezTo>
                    <a:pt x="40" y="9"/>
                    <a:pt x="39" y="9"/>
                    <a:pt x="38" y="9"/>
                  </a:cubicBezTo>
                  <a:cubicBezTo>
                    <a:pt x="37" y="9"/>
                    <a:pt x="36" y="9"/>
                    <a:pt x="35" y="8"/>
                  </a:cubicBezTo>
                  <a:cubicBezTo>
                    <a:pt x="35" y="8"/>
                    <a:pt x="33" y="8"/>
                    <a:pt x="32" y="7"/>
                  </a:cubicBezTo>
                  <a:cubicBezTo>
                    <a:pt x="31" y="7"/>
                    <a:pt x="30" y="7"/>
                    <a:pt x="29" y="7"/>
                  </a:cubicBezTo>
                  <a:cubicBezTo>
                    <a:pt x="28" y="6"/>
                    <a:pt x="26" y="6"/>
                    <a:pt x="25" y="6"/>
                  </a:cubicBezTo>
                  <a:cubicBezTo>
                    <a:pt x="24" y="6"/>
                    <a:pt x="23" y="5"/>
                    <a:pt x="21" y="5"/>
                  </a:cubicBezTo>
                  <a:cubicBezTo>
                    <a:pt x="21" y="5"/>
                    <a:pt x="20" y="5"/>
                    <a:pt x="20" y="5"/>
                  </a:cubicBezTo>
                  <a:cubicBezTo>
                    <a:pt x="19" y="5"/>
                    <a:pt x="18" y="5"/>
                    <a:pt x="18" y="5"/>
                  </a:cubicBezTo>
                  <a:cubicBezTo>
                    <a:pt x="17" y="5"/>
                    <a:pt x="16" y="5"/>
                    <a:pt x="16" y="5"/>
                  </a:cubicBezTo>
                  <a:cubicBezTo>
                    <a:pt x="15" y="4"/>
                    <a:pt x="15" y="4"/>
                    <a:pt x="14" y="4"/>
                  </a:cubicBezTo>
                  <a:cubicBezTo>
                    <a:pt x="13" y="4"/>
                    <a:pt x="12" y="4"/>
                    <a:pt x="10" y="4"/>
                  </a:cubicBezTo>
                  <a:cubicBezTo>
                    <a:pt x="10" y="4"/>
                    <a:pt x="9" y="4"/>
                    <a:pt x="9" y="4"/>
                  </a:cubicBezTo>
                  <a:cubicBezTo>
                    <a:pt x="8" y="4"/>
                    <a:pt x="8" y="4"/>
                    <a:pt x="7" y="4"/>
                  </a:cubicBezTo>
                  <a:cubicBezTo>
                    <a:pt x="6" y="4"/>
                    <a:pt x="5" y="4"/>
                    <a:pt x="4" y="4"/>
                  </a:cubicBezTo>
                  <a:cubicBezTo>
                    <a:pt x="4" y="5"/>
                    <a:pt x="3" y="5"/>
                    <a:pt x="2" y="5"/>
                  </a:cubicBezTo>
                  <a:cubicBezTo>
                    <a:pt x="2" y="5"/>
                    <a:pt x="1" y="5"/>
                    <a:pt x="1" y="5"/>
                  </a:cubicBezTo>
                  <a:cubicBezTo>
                    <a:pt x="1" y="5"/>
                    <a:pt x="0" y="5"/>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išlïďè"/>
            <p:cNvSpPr/>
            <p:nvPr/>
          </p:nvSpPr>
          <p:spPr bwMode="auto">
            <a:xfrm>
              <a:off x="4579938" y="2578101"/>
              <a:ext cx="1588" cy="80963"/>
            </a:xfrm>
            <a:custGeom>
              <a:avLst/>
              <a:gdLst>
                <a:gd name="T0" fmla="*/ 1 w 1"/>
                <a:gd name="T1" fmla="*/ 28 h 28"/>
                <a:gd name="T2" fmla="*/ 0 w 1"/>
                <a:gd name="T3" fmla="*/ 0 h 28"/>
                <a:gd name="T4" fmla="*/ 1 w 1"/>
                <a:gd name="T5" fmla="*/ 28 h 28"/>
              </a:gdLst>
              <a:ahLst/>
              <a:cxnLst>
                <a:cxn ang="0">
                  <a:pos x="T0" y="T1"/>
                </a:cxn>
                <a:cxn ang="0">
                  <a:pos x="T2" y="T3"/>
                </a:cxn>
                <a:cxn ang="0">
                  <a:pos x="T4" y="T5"/>
                </a:cxn>
              </a:cxnLst>
              <a:rect l="0" t="0" r="r" b="b"/>
              <a:pathLst>
                <a:path w="1" h="28">
                  <a:moveTo>
                    <a:pt x="1" y="28"/>
                  </a:moveTo>
                  <a:cubicBezTo>
                    <a:pt x="1" y="28"/>
                    <a:pt x="0" y="16"/>
                    <a:pt x="0" y="0"/>
                  </a:cubicBezTo>
                  <a:cubicBezTo>
                    <a:pt x="0" y="16"/>
                    <a:pt x="1" y="28"/>
                    <a:pt x="1" y="28"/>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í$ľidé"/>
            <p:cNvSpPr/>
            <p:nvPr/>
          </p:nvSpPr>
          <p:spPr bwMode="auto">
            <a:xfrm>
              <a:off x="4470401" y="2238376"/>
              <a:ext cx="785813" cy="544513"/>
            </a:xfrm>
            <a:custGeom>
              <a:avLst/>
              <a:gdLst>
                <a:gd name="T0" fmla="*/ 42 w 273"/>
                <a:gd name="T1" fmla="*/ 189 h 189"/>
                <a:gd name="T2" fmla="*/ 30 w 273"/>
                <a:gd name="T3" fmla="*/ 138 h 189"/>
                <a:gd name="T4" fmla="*/ 54 w 273"/>
                <a:gd name="T5" fmla="*/ 62 h 189"/>
                <a:gd name="T6" fmla="*/ 172 w 273"/>
                <a:gd name="T7" fmla="*/ 10 h 189"/>
                <a:gd name="T8" fmla="*/ 218 w 273"/>
                <a:gd name="T9" fmla="*/ 107 h 189"/>
                <a:gd name="T10" fmla="*/ 156 w 273"/>
                <a:gd name="T11" fmla="*/ 93 h 189"/>
                <a:gd name="T12" fmla="*/ 174 w 273"/>
                <a:gd name="T13" fmla="*/ 103 h 189"/>
                <a:gd name="T14" fmla="*/ 133 w 273"/>
                <a:gd name="T15" fmla="*/ 121 h 189"/>
                <a:gd name="T16" fmla="*/ 68 w 273"/>
                <a:gd name="T17" fmla="*/ 108 h 189"/>
                <a:gd name="T18" fmla="*/ 63 w 273"/>
                <a:gd name="T19" fmla="*/ 139 h 189"/>
                <a:gd name="T20" fmla="*/ 45 w 273"/>
                <a:gd name="T21" fmla="*/ 173 h 189"/>
                <a:gd name="T22" fmla="*/ 41 w 273"/>
                <a:gd name="T23" fmla="*/ 17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3" h="189">
                  <a:moveTo>
                    <a:pt x="42" y="189"/>
                  </a:moveTo>
                  <a:cubicBezTo>
                    <a:pt x="42" y="189"/>
                    <a:pt x="39" y="167"/>
                    <a:pt x="30" y="138"/>
                  </a:cubicBezTo>
                  <a:cubicBezTo>
                    <a:pt x="0" y="43"/>
                    <a:pt x="54" y="62"/>
                    <a:pt x="54" y="62"/>
                  </a:cubicBezTo>
                  <a:cubicBezTo>
                    <a:pt x="54" y="62"/>
                    <a:pt x="84" y="0"/>
                    <a:pt x="172" y="10"/>
                  </a:cubicBezTo>
                  <a:cubicBezTo>
                    <a:pt x="259" y="21"/>
                    <a:pt x="273" y="95"/>
                    <a:pt x="218" y="107"/>
                  </a:cubicBezTo>
                  <a:cubicBezTo>
                    <a:pt x="190" y="112"/>
                    <a:pt x="156" y="93"/>
                    <a:pt x="156" y="93"/>
                  </a:cubicBezTo>
                  <a:cubicBezTo>
                    <a:pt x="156" y="93"/>
                    <a:pt x="161" y="92"/>
                    <a:pt x="174" y="103"/>
                  </a:cubicBezTo>
                  <a:cubicBezTo>
                    <a:pt x="186" y="114"/>
                    <a:pt x="174" y="119"/>
                    <a:pt x="133" y="121"/>
                  </a:cubicBezTo>
                  <a:cubicBezTo>
                    <a:pt x="92" y="122"/>
                    <a:pt x="68" y="108"/>
                    <a:pt x="68" y="108"/>
                  </a:cubicBezTo>
                  <a:cubicBezTo>
                    <a:pt x="68" y="108"/>
                    <a:pt x="70" y="120"/>
                    <a:pt x="63" y="139"/>
                  </a:cubicBezTo>
                  <a:cubicBezTo>
                    <a:pt x="59" y="151"/>
                    <a:pt x="50" y="165"/>
                    <a:pt x="45" y="173"/>
                  </a:cubicBezTo>
                  <a:cubicBezTo>
                    <a:pt x="42" y="176"/>
                    <a:pt x="41" y="178"/>
                    <a:pt x="41" y="178"/>
                  </a:cubicBezTo>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îṣ1ïdê"/>
            <p:cNvSpPr/>
            <p:nvPr/>
          </p:nvSpPr>
          <p:spPr bwMode="auto">
            <a:xfrm>
              <a:off x="4956176" y="28400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íṩlídé"/>
            <p:cNvSpPr/>
            <p:nvPr/>
          </p:nvSpPr>
          <p:spPr bwMode="auto">
            <a:xfrm>
              <a:off x="4956176" y="28400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îşľîḍe"/>
            <p:cNvSpPr/>
            <p:nvPr/>
          </p:nvSpPr>
          <p:spPr bwMode="auto">
            <a:xfrm>
              <a:off x="4506913" y="2132013"/>
              <a:ext cx="708025" cy="368300"/>
            </a:xfrm>
            <a:custGeom>
              <a:avLst/>
              <a:gdLst>
                <a:gd name="T0" fmla="*/ 0 w 246"/>
                <a:gd name="T1" fmla="*/ 128 h 128"/>
                <a:gd name="T2" fmla="*/ 246 w 246"/>
                <a:gd name="T3" fmla="*/ 128 h 128"/>
                <a:gd name="T4" fmla="*/ 246 w 246"/>
                <a:gd name="T5" fmla="*/ 123 h 128"/>
                <a:gd name="T6" fmla="*/ 211 w 246"/>
                <a:gd name="T7" fmla="*/ 38 h 128"/>
                <a:gd name="T8" fmla="*/ 148 w 246"/>
                <a:gd name="T9" fmla="*/ 3 h 128"/>
                <a:gd name="T10" fmla="*/ 128 w 246"/>
                <a:gd name="T11" fmla="*/ 0 h 128"/>
                <a:gd name="T12" fmla="*/ 107 w 246"/>
                <a:gd name="T13" fmla="*/ 1 h 128"/>
                <a:gd name="T14" fmla="*/ 1 w 246"/>
                <a:gd name="T15" fmla="*/ 116 h 128"/>
                <a:gd name="T16" fmla="*/ 0 w 246"/>
                <a:gd name="T1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6" h="128">
                  <a:moveTo>
                    <a:pt x="0" y="128"/>
                  </a:moveTo>
                  <a:cubicBezTo>
                    <a:pt x="246" y="128"/>
                    <a:pt x="246" y="128"/>
                    <a:pt x="246" y="128"/>
                  </a:cubicBezTo>
                  <a:cubicBezTo>
                    <a:pt x="246" y="123"/>
                    <a:pt x="246" y="123"/>
                    <a:pt x="246" y="123"/>
                  </a:cubicBezTo>
                  <a:cubicBezTo>
                    <a:pt x="246" y="90"/>
                    <a:pt x="233" y="60"/>
                    <a:pt x="211" y="38"/>
                  </a:cubicBezTo>
                  <a:cubicBezTo>
                    <a:pt x="195" y="20"/>
                    <a:pt x="173" y="8"/>
                    <a:pt x="148" y="3"/>
                  </a:cubicBezTo>
                  <a:cubicBezTo>
                    <a:pt x="141" y="1"/>
                    <a:pt x="135" y="0"/>
                    <a:pt x="128" y="0"/>
                  </a:cubicBezTo>
                  <a:cubicBezTo>
                    <a:pt x="121" y="0"/>
                    <a:pt x="114" y="0"/>
                    <a:pt x="107" y="1"/>
                  </a:cubicBezTo>
                  <a:cubicBezTo>
                    <a:pt x="50" y="9"/>
                    <a:pt x="5" y="56"/>
                    <a:pt x="1" y="116"/>
                  </a:cubicBezTo>
                  <a:lnTo>
                    <a:pt x="0" y="128"/>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íSļiḑé"/>
            <p:cNvSpPr/>
            <p:nvPr/>
          </p:nvSpPr>
          <p:spPr bwMode="auto">
            <a:xfrm>
              <a:off x="4602163" y="2486026"/>
              <a:ext cx="895350" cy="74613"/>
            </a:xfrm>
            <a:custGeom>
              <a:avLst/>
              <a:gdLst>
                <a:gd name="T0" fmla="*/ 213 w 311"/>
                <a:gd name="T1" fmla="*/ 0 h 26"/>
                <a:gd name="T2" fmla="*/ 0 w 311"/>
                <a:gd name="T3" fmla="*/ 5 h 26"/>
                <a:gd name="T4" fmla="*/ 187 w 311"/>
                <a:gd name="T5" fmla="*/ 25 h 26"/>
                <a:gd name="T6" fmla="*/ 213 w 311"/>
                <a:gd name="T7" fmla="*/ 0 h 26"/>
              </a:gdLst>
              <a:ahLst/>
              <a:cxnLst>
                <a:cxn ang="0">
                  <a:pos x="T0" y="T1"/>
                </a:cxn>
                <a:cxn ang="0">
                  <a:pos x="T2" y="T3"/>
                </a:cxn>
                <a:cxn ang="0">
                  <a:pos x="T4" y="T5"/>
                </a:cxn>
                <a:cxn ang="0">
                  <a:pos x="T6" y="T7"/>
                </a:cxn>
              </a:cxnLst>
              <a:rect l="0" t="0" r="r" b="b"/>
              <a:pathLst>
                <a:path w="311" h="26">
                  <a:moveTo>
                    <a:pt x="213" y="0"/>
                  </a:moveTo>
                  <a:cubicBezTo>
                    <a:pt x="0" y="5"/>
                    <a:pt x="0" y="5"/>
                    <a:pt x="0" y="5"/>
                  </a:cubicBezTo>
                  <a:cubicBezTo>
                    <a:pt x="0" y="5"/>
                    <a:pt x="125" y="25"/>
                    <a:pt x="187" y="25"/>
                  </a:cubicBezTo>
                  <a:cubicBezTo>
                    <a:pt x="311" y="26"/>
                    <a:pt x="213" y="0"/>
                    <a:pt x="213" y="0"/>
                  </a:cubicBezTo>
                  <a:close/>
                </a:path>
              </a:pathLst>
            </a:custGeom>
            <a:solidFill>
              <a:srgbClr val="AEA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ísľîḍé"/>
            <p:cNvSpPr/>
            <p:nvPr/>
          </p:nvSpPr>
          <p:spPr bwMode="auto">
            <a:xfrm>
              <a:off x="4814888" y="2132013"/>
              <a:ext cx="236538" cy="374650"/>
            </a:xfrm>
            <a:custGeom>
              <a:avLst/>
              <a:gdLst>
                <a:gd name="T0" fmla="*/ 0 w 82"/>
                <a:gd name="T1" fmla="*/ 1 h 130"/>
                <a:gd name="T2" fmla="*/ 30 w 82"/>
                <a:gd name="T3" fmla="*/ 30 h 130"/>
                <a:gd name="T4" fmla="*/ 47 w 82"/>
                <a:gd name="T5" fmla="*/ 128 h 130"/>
                <a:gd name="T6" fmla="*/ 36 w 82"/>
                <a:gd name="T7" fmla="*/ 130 h 130"/>
                <a:gd name="T8" fmla="*/ 47 w 82"/>
                <a:gd name="T9" fmla="*/ 128 h 130"/>
                <a:gd name="T10" fmla="*/ 81 w 82"/>
                <a:gd name="T11" fmla="*/ 123 h 130"/>
                <a:gd name="T12" fmla="*/ 76 w 82"/>
                <a:gd name="T13" fmla="*/ 64 h 130"/>
                <a:gd name="T14" fmla="*/ 41 w 82"/>
                <a:gd name="T15" fmla="*/ 3 h 130"/>
                <a:gd name="T16" fmla="*/ 41 w 82"/>
                <a:gd name="T17" fmla="*/ 3 h 130"/>
                <a:gd name="T18" fmla="*/ 21 w 82"/>
                <a:gd name="T19" fmla="*/ 0 h 130"/>
                <a:gd name="T20" fmla="*/ 0 w 82"/>
                <a:gd name="T21" fmla="*/ 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30">
                  <a:moveTo>
                    <a:pt x="0" y="1"/>
                  </a:moveTo>
                  <a:cubicBezTo>
                    <a:pt x="9" y="3"/>
                    <a:pt x="20" y="12"/>
                    <a:pt x="30" y="30"/>
                  </a:cubicBezTo>
                  <a:cubicBezTo>
                    <a:pt x="51" y="68"/>
                    <a:pt x="47" y="117"/>
                    <a:pt x="47" y="128"/>
                  </a:cubicBezTo>
                  <a:cubicBezTo>
                    <a:pt x="46" y="129"/>
                    <a:pt x="36" y="130"/>
                    <a:pt x="36" y="130"/>
                  </a:cubicBezTo>
                  <a:cubicBezTo>
                    <a:pt x="47" y="128"/>
                    <a:pt x="47" y="128"/>
                    <a:pt x="47" y="128"/>
                  </a:cubicBezTo>
                  <a:cubicBezTo>
                    <a:pt x="81" y="123"/>
                    <a:pt x="81" y="123"/>
                    <a:pt x="81" y="123"/>
                  </a:cubicBezTo>
                  <a:cubicBezTo>
                    <a:pt x="81" y="123"/>
                    <a:pt x="82" y="98"/>
                    <a:pt x="76" y="64"/>
                  </a:cubicBezTo>
                  <a:cubicBezTo>
                    <a:pt x="70" y="30"/>
                    <a:pt x="41" y="3"/>
                    <a:pt x="41" y="3"/>
                  </a:cubicBezTo>
                  <a:cubicBezTo>
                    <a:pt x="41" y="3"/>
                    <a:pt x="41" y="3"/>
                    <a:pt x="41" y="3"/>
                  </a:cubicBezTo>
                  <a:cubicBezTo>
                    <a:pt x="34" y="1"/>
                    <a:pt x="28" y="0"/>
                    <a:pt x="21" y="0"/>
                  </a:cubicBezTo>
                  <a:cubicBezTo>
                    <a:pt x="14" y="0"/>
                    <a:pt x="7" y="0"/>
                    <a:pt x="0" y="1"/>
                  </a:cubicBezTo>
                  <a:close/>
                </a:path>
              </a:pathLst>
            </a:custGeom>
            <a:solidFill>
              <a:srgbClr val="AEA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iṥḷïḋê"/>
            <p:cNvSpPr/>
            <p:nvPr/>
          </p:nvSpPr>
          <p:spPr bwMode="auto">
            <a:xfrm>
              <a:off x="4294188" y="4883151"/>
              <a:ext cx="538163" cy="889000"/>
            </a:xfrm>
            <a:custGeom>
              <a:avLst/>
              <a:gdLst>
                <a:gd name="T0" fmla="*/ 187 w 187"/>
                <a:gd name="T1" fmla="*/ 0 h 309"/>
                <a:gd name="T2" fmla="*/ 55 w 187"/>
                <a:gd name="T3" fmla="*/ 0 h 309"/>
                <a:gd name="T4" fmla="*/ 84 w 187"/>
                <a:gd name="T5" fmla="*/ 230 h 309"/>
                <a:gd name="T6" fmla="*/ 49 w 187"/>
                <a:gd name="T7" fmla="*/ 240 h 309"/>
                <a:gd name="T8" fmla="*/ 0 w 187"/>
                <a:gd name="T9" fmla="*/ 309 h 309"/>
                <a:gd name="T10" fmla="*/ 0 w 187"/>
                <a:gd name="T11" fmla="*/ 309 h 309"/>
                <a:gd name="T12" fmla="*/ 172 w 187"/>
                <a:gd name="T13" fmla="*/ 309 h 309"/>
                <a:gd name="T14" fmla="*/ 187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187" y="0"/>
                  </a:moveTo>
                  <a:cubicBezTo>
                    <a:pt x="55" y="0"/>
                    <a:pt x="55" y="0"/>
                    <a:pt x="55" y="0"/>
                  </a:cubicBezTo>
                  <a:cubicBezTo>
                    <a:pt x="84" y="230"/>
                    <a:pt x="84" y="230"/>
                    <a:pt x="84" y="230"/>
                  </a:cubicBezTo>
                  <a:cubicBezTo>
                    <a:pt x="49" y="240"/>
                    <a:pt x="49" y="240"/>
                    <a:pt x="49" y="240"/>
                  </a:cubicBezTo>
                  <a:cubicBezTo>
                    <a:pt x="20" y="249"/>
                    <a:pt x="0" y="277"/>
                    <a:pt x="0" y="309"/>
                  </a:cubicBezTo>
                  <a:cubicBezTo>
                    <a:pt x="0" y="309"/>
                    <a:pt x="0" y="309"/>
                    <a:pt x="0" y="309"/>
                  </a:cubicBezTo>
                  <a:cubicBezTo>
                    <a:pt x="172" y="309"/>
                    <a:pt x="172" y="309"/>
                    <a:pt x="172" y="309"/>
                  </a:cubicBezTo>
                  <a:lnTo>
                    <a:pt x="187"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ïš1íḍe"/>
            <p:cNvSpPr/>
            <p:nvPr/>
          </p:nvSpPr>
          <p:spPr bwMode="auto">
            <a:xfrm>
              <a:off x="4676776" y="4883151"/>
              <a:ext cx="155575" cy="889000"/>
            </a:xfrm>
            <a:custGeom>
              <a:avLst/>
              <a:gdLst>
                <a:gd name="T0" fmla="*/ 0 w 98"/>
                <a:gd name="T1" fmla="*/ 0 h 560"/>
                <a:gd name="T2" fmla="*/ 0 w 98"/>
                <a:gd name="T3" fmla="*/ 560 h 560"/>
                <a:gd name="T4" fmla="*/ 71 w 98"/>
                <a:gd name="T5" fmla="*/ 560 h 560"/>
                <a:gd name="T6" fmla="*/ 98 w 98"/>
                <a:gd name="T7" fmla="*/ 0 h 560"/>
                <a:gd name="T8" fmla="*/ 0 w 98"/>
                <a:gd name="T9" fmla="*/ 0 h 560"/>
              </a:gdLst>
              <a:ahLst/>
              <a:cxnLst>
                <a:cxn ang="0">
                  <a:pos x="T0" y="T1"/>
                </a:cxn>
                <a:cxn ang="0">
                  <a:pos x="T2" y="T3"/>
                </a:cxn>
                <a:cxn ang="0">
                  <a:pos x="T4" y="T5"/>
                </a:cxn>
                <a:cxn ang="0">
                  <a:pos x="T6" y="T7"/>
                </a:cxn>
                <a:cxn ang="0">
                  <a:pos x="T8" y="T9"/>
                </a:cxn>
              </a:cxnLst>
              <a:rect l="0" t="0" r="r" b="b"/>
              <a:pathLst>
                <a:path w="98" h="560">
                  <a:moveTo>
                    <a:pt x="0" y="0"/>
                  </a:moveTo>
                  <a:lnTo>
                    <a:pt x="0" y="560"/>
                  </a:lnTo>
                  <a:lnTo>
                    <a:pt x="71" y="560"/>
                  </a:lnTo>
                  <a:lnTo>
                    <a:pt x="98" y="0"/>
                  </a:lnTo>
                  <a:lnTo>
                    <a:pt x="0"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ïṧḷîḋê"/>
            <p:cNvSpPr/>
            <p:nvPr/>
          </p:nvSpPr>
          <p:spPr bwMode="auto">
            <a:xfrm>
              <a:off x="4892676" y="4883151"/>
              <a:ext cx="538163" cy="889000"/>
            </a:xfrm>
            <a:custGeom>
              <a:avLst/>
              <a:gdLst>
                <a:gd name="T0" fmla="*/ 0 w 187"/>
                <a:gd name="T1" fmla="*/ 0 h 309"/>
                <a:gd name="T2" fmla="*/ 132 w 187"/>
                <a:gd name="T3" fmla="*/ 0 h 309"/>
                <a:gd name="T4" fmla="*/ 103 w 187"/>
                <a:gd name="T5" fmla="*/ 230 h 309"/>
                <a:gd name="T6" fmla="*/ 138 w 187"/>
                <a:gd name="T7" fmla="*/ 240 h 309"/>
                <a:gd name="T8" fmla="*/ 187 w 187"/>
                <a:gd name="T9" fmla="*/ 309 h 309"/>
                <a:gd name="T10" fmla="*/ 187 w 187"/>
                <a:gd name="T11" fmla="*/ 309 h 309"/>
                <a:gd name="T12" fmla="*/ 15 w 187"/>
                <a:gd name="T13" fmla="*/ 309 h 309"/>
                <a:gd name="T14" fmla="*/ 0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0" y="0"/>
                  </a:moveTo>
                  <a:cubicBezTo>
                    <a:pt x="132" y="0"/>
                    <a:pt x="132" y="0"/>
                    <a:pt x="132" y="0"/>
                  </a:cubicBezTo>
                  <a:cubicBezTo>
                    <a:pt x="103" y="230"/>
                    <a:pt x="103" y="230"/>
                    <a:pt x="103" y="230"/>
                  </a:cubicBezTo>
                  <a:cubicBezTo>
                    <a:pt x="138" y="240"/>
                    <a:pt x="138" y="240"/>
                    <a:pt x="138" y="240"/>
                  </a:cubicBezTo>
                  <a:cubicBezTo>
                    <a:pt x="167" y="249"/>
                    <a:pt x="187" y="277"/>
                    <a:pt x="187" y="309"/>
                  </a:cubicBezTo>
                  <a:cubicBezTo>
                    <a:pt x="187" y="309"/>
                    <a:pt x="187" y="309"/>
                    <a:pt x="187" y="309"/>
                  </a:cubicBezTo>
                  <a:cubicBezTo>
                    <a:pt x="15" y="309"/>
                    <a:pt x="15" y="309"/>
                    <a:pt x="15" y="309"/>
                  </a:cubicBezTo>
                  <a:lnTo>
                    <a:pt x="0"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išḷíḓe"/>
            <p:cNvSpPr/>
            <p:nvPr/>
          </p:nvSpPr>
          <p:spPr bwMode="auto">
            <a:xfrm>
              <a:off x="4892676" y="4883151"/>
              <a:ext cx="176213" cy="889000"/>
            </a:xfrm>
            <a:custGeom>
              <a:avLst/>
              <a:gdLst>
                <a:gd name="T0" fmla="*/ 111 w 111"/>
                <a:gd name="T1" fmla="*/ 0 h 560"/>
                <a:gd name="T2" fmla="*/ 0 w 111"/>
                <a:gd name="T3" fmla="*/ 0 h 560"/>
                <a:gd name="T4" fmla="*/ 27 w 111"/>
                <a:gd name="T5" fmla="*/ 560 h 560"/>
                <a:gd name="T6" fmla="*/ 111 w 111"/>
                <a:gd name="T7" fmla="*/ 560 h 560"/>
                <a:gd name="T8" fmla="*/ 111 w 111"/>
                <a:gd name="T9" fmla="*/ 0 h 560"/>
              </a:gdLst>
              <a:ahLst/>
              <a:cxnLst>
                <a:cxn ang="0">
                  <a:pos x="T0" y="T1"/>
                </a:cxn>
                <a:cxn ang="0">
                  <a:pos x="T2" y="T3"/>
                </a:cxn>
                <a:cxn ang="0">
                  <a:pos x="T4" y="T5"/>
                </a:cxn>
                <a:cxn ang="0">
                  <a:pos x="T6" y="T7"/>
                </a:cxn>
                <a:cxn ang="0">
                  <a:pos x="T8" y="T9"/>
                </a:cxn>
              </a:cxnLst>
              <a:rect l="0" t="0" r="r" b="b"/>
              <a:pathLst>
                <a:path w="111" h="560">
                  <a:moveTo>
                    <a:pt x="111" y="0"/>
                  </a:moveTo>
                  <a:lnTo>
                    <a:pt x="0" y="0"/>
                  </a:lnTo>
                  <a:lnTo>
                    <a:pt x="27" y="560"/>
                  </a:lnTo>
                  <a:lnTo>
                    <a:pt x="111" y="560"/>
                  </a:lnTo>
                  <a:lnTo>
                    <a:pt x="111"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iś1îḍê"/>
            <p:cNvSpPr/>
            <p:nvPr/>
          </p:nvSpPr>
          <p:spPr bwMode="auto">
            <a:xfrm>
              <a:off x="4294188" y="3109913"/>
              <a:ext cx="211138" cy="800100"/>
            </a:xfrm>
            <a:custGeom>
              <a:avLst/>
              <a:gdLst>
                <a:gd name="T0" fmla="*/ 73 w 73"/>
                <a:gd name="T1" fmla="*/ 0 h 278"/>
                <a:gd name="T2" fmla="*/ 0 w 73"/>
                <a:gd name="T3" fmla="*/ 72 h 278"/>
                <a:gd name="T4" fmla="*/ 0 w 73"/>
                <a:gd name="T5" fmla="*/ 242 h 278"/>
                <a:gd name="T6" fmla="*/ 37 w 73"/>
                <a:gd name="T7" fmla="*/ 278 h 278"/>
                <a:gd name="T8" fmla="*/ 37 w 73"/>
                <a:gd name="T9" fmla="*/ 278 h 278"/>
                <a:gd name="T10" fmla="*/ 73 w 73"/>
                <a:gd name="T11" fmla="*/ 242 h 278"/>
                <a:gd name="T12" fmla="*/ 73 w 73"/>
                <a:gd name="T13" fmla="*/ 0 h 278"/>
              </a:gdLst>
              <a:ahLst/>
              <a:cxnLst>
                <a:cxn ang="0">
                  <a:pos x="T0" y="T1"/>
                </a:cxn>
                <a:cxn ang="0">
                  <a:pos x="T2" y="T3"/>
                </a:cxn>
                <a:cxn ang="0">
                  <a:pos x="T4" y="T5"/>
                </a:cxn>
                <a:cxn ang="0">
                  <a:pos x="T6" y="T7"/>
                </a:cxn>
                <a:cxn ang="0">
                  <a:pos x="T8" y="T9"/>
                </a:cxn>
                <a:cxn ang="0">
                  <a:pos x="T10" y="T11"/>
                </a:cxn>
                <a:cxn ang="0">
                  <a:pos x="T12" y="T13"/>
                </a:cxn>
              </a:cxnLst>
              <a:rect l="0" t="0" r="r" b="b"/>
              <a:pathLst>
                <a:path w="73" h="278">
                  <a:moveTo>
                    <a:pt x="73" y="0"/>
                  </a:moveTo>
                  <a:cubicBezTo>
                    <a:pt x="33" y="0"/>
                    <a:pt x="0" y="32"/>
                    <a:pt x="0" y="72"/>
                  </a:cubicBezTo>
                  <a:cubicBezTo>
                    <a:pt x="0" y="242"/>
                    <a:pt x="0" y="242"/>
                    <a:pt x="0" y="242"/>
                  </a:cubicBezTo>
                  <a:cubicBezTo>
                    <a:pt x="0" y="262"/>
                    <a:pt x="17" y="278"/>
                    <a:pt x="37" y="278"/>
                  </a:cubicBezTo>
                  <a:cubicBezTo>
                    <a:pt x="37" y="278"/>
                    <a:pt x="37" y="278"/>
                    <a:pt x="37" y="278"/>
                  </a:cubicBezTo>
                  <a:cubicBezTo>
                    <a:pt x="57" y="278"/>
                    <a:pt x="73" y="262"/>
                    <a:pt x="73" y="242"/>
                  </a:cubicBezTo>
                  <a:cubicBezTo>
                    <a:pt x="73" y="0"/>
                    <a:pt x="73" y="0"/>
                    <a:pt x="73" y="0"/>
                  </a:cubicBezTo>
                  <a:close/>
                </a:path>
              </a:pathLst>
            </a:custGeom>
            <a:solidFill>
              <a:srgbClr val="3F56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íš1ïḍé"/>
            <p:cNvSpPr/>
            <p:nvPr/>
          </p:nvSpPr>
          <p:spPr bwMode="auto">
            <a:xfrm>
              <a:off x="4360863" y="3371851"/>
              <a:ext cx="595313" cy="517525"/>
            </a:xfrm>
            <a:custGeom>
              <a:avLst/>
              <a:gdLst>
                <a:gd name="T0" fmla="*/ 0 w 375"/>
                <a:gd name="T1" fmla="*/ 234 h 326"/>
                <a:gd name="T2" fmla="*/ 279 w 375"/>
                <a:gd name="T3" fmla="*/ 76 h 326"/>
                <a:gd name="T4" fmla="*/ 375 w 375"/>
                <a:gd name="T5" fmla="*/ 0 h 326"/>
                <a:gd name="T6" fmla="*/ 352 w 375"/>
                <a:gd name="T7" fmla="*/ 127 h 326"/>
                <a:gd name="T8" fmla="*/ 63 w 375"/>
                <a:gd name="T9" fmla="*/ 326 h 326"/>
                <a:gd name="T10" fmla="*/ 0 w 375"/>
                <a:gd name="T11" fmla="*/ 234 h 326"/>
              </a:gdLst>
              <a:ahLst/>
              <a:cxnLst>
                <a:cxn ang="0">
                  <a:pos x="T0" y="T1"/>
                </a:cxn>
                <a:cxn ang="0">
                  <a:pos x="T2" y="T3"/>
                </a:cxn>
                <a:cxn ang="0">
                  <a:pos x="T4" y="T5"/>
                </a:cxn>
                <a:cxn ang="0">
                  <a:pos x="T6" y="T7"/>
                </a:cxn>
                <a:cxn ang="0">
                  <a:pos x="T8" y="T9"/>
                </a:cxn>
                <a:cxn ang="0">
                  <a:pos x="T10" y="T11"/>
                </a:cxn>
              </a:cxnLst>
              <a:rect l="0" t="0" r="r" b="b"/>
              <a:pathLst>
                <a:path w="375" h="326">
                  <a:moveTo>
                    <a:pt x="0" y="234"/>
                  </a:moveTo>
                  <a:lnTo>
                    <a:pt x="279" y="76"/>
                  </a:lnTo>
                  <a:lnTo>
                    <a:pt x="375" y="0"/>
                  </a:lnTo>
                  <a:lnTo>
                    <a:pt x="352" y="127"/>
                  </a:lnTo>
                  <a:lnTo>
                    <a:pt x="63" y="326"/>
                  </a:lnTo>
                  <a:lnTo>
                    <a:pt x="0" y="234"/>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ïṣḷíḑé"/>
            <p:cNvSpPr/>
            <p:nvPr/>
          </p:nvSpPr>
          <p:spPr bwMode="auto">
            <a:xfrm>
              <a:off x="4824413" y="3371851"/>
              <a:ext cx="131763" cy="266700"/>
            </a:xfrm>
            <a:custGeom>
              <a:avLst/>
              <a:gdLst>
                <a:gd name="T0" fmla="*/ 0 w 83"/>
                <a:gd name="T1" fmla="*/ 67 h 168"/>
                <a:gd name="T2" fmla="*/ 0 w 83"/>
                <a:gd name="T3" fmla="*/ 168 h 168"/>
                <a:gd name="T4" fmla="*/ 60 w 83"/>
                <a:gd name="T5" fmla="*/ 127 h 168"/>
                <a:gd name="T6" fmla="*/ 83 w 83"/>
                <a:gd name="T7" fmla="*/ 0 h 168"/>
                <a:gd name="T8" fmla="*/ 0 w 83"/>
                <a:gd name="T9" fmla="*/ 67 h 168"/>
              </a:gdLst>
              <a:ahLst/>
              <a:cxnLst>
                <a:cxn ang="0">
                  <a:pos x="T0" y="T1"/>
                </a:cxn>
                <a:cxn ang="0">
                  <a:pos x="T2" y="T3"/>
                </a:cxn>
                <a:cxn ang="0">
                  <a:pos x="T4" y="T5"/>
                </a:cxn>
                <a:cxn ang="0">
                  <a:pos x="T6" y="T7"/>
                </a:cxn>
                <a:cxn ang="0">
                  <a:pos x="T8" y="T9"/>
                </a:cxn>
              </a:cxnLst>
              <a:rect l="0" t="0" r="r" b="b"/>
              <a:pathLst>
                <a:path w="83" h="168">
                  <a:moveTo>
                    <a:pt x="0" y="67"/>
                  </a:moveTo>
                  <a:lnTo>
                    <a:pt x="0" y="168"/>
                  </a:lnTo>
                  <a:lnTo>
                    <a:pt x="60" y="127"/>
                  </a:lnTo>
                  <a:lnTo>
                    <a:pt x="83" y="0"/>
                  </a:lnTo>
                  <a:lnTo>
                    <a:pt x="0" y="67"/>
                  </a:ln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iSļíḍê"/>
            <p:cNvSpPr/>
            <p:nvPr/>
          </p:nvSpPr>
          <p:spPr bwMode="auto">
            <a:xfrm>
              <a:off x="4902201" y="3265488"/>
              <a:ext cx="500063" cy="482600"/>
            </a:xfrm>
            <a:custGeom>
              <a:avLst/>
              <a:gdLst>
                <a:gd name="T0" fmla="*/ 129 w 174"/>
                <a:gd name="T1" fmla="*/ 168 h 168"/>
                <a:gd name="T2" fmla="*/ 27 w 174"/>
                <a:gd name="T3" fmla="*/ 168 h 168"/>
                <a:gd name="T4" fmla="*/ 2 w 174"/>
                <a:gd name="T5" fmla="*/ 139 h 168"/>
                <a:gd name="T6" fmla="*/ 20 w 174"/>
                <a:gd name="T7" fmla="*/ 21 h 168"/>
                <a:gd name="T8" fmla="*/ 45 w 174"/>
                <a:gd name="T9" fmla="*/ 0 h 168"/>
                <a:gd name="T10" fmla="*/ 147 w 174"/>
                <a:gd name="T11" fmla="*/ 0 h 168"/>
                <a:gd name="T12" fmla="*/ 172 w 174"/>
                <a:gd name="T13" fmla="*/ 29 h 168"/>
                <a:gd name="T14" fmla="*/ 154 w 174"/>
                <a:gd name="T15" fmla="*/ 146 h 168"/>
                <a:gd name="T16" fmla="*/ 129 w 174"/>
                <a:gd name="T1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68">
                  <a:moveTo>
                    <a:pt x="129" y="168"/>
                  </a:moveTo>
                  <a:cubicBezTo>
                    <a:pt x="27" y="168"/>
                    <a:pt x="27" y="168"/>
                    <a:pt x="27" y="168"/>
                  </a:cubicBezTo>
                  <a:cubicBezTo>
                    <a:pt x="12" y="168"/>
                    <a:pt x="0" y="154"/>
                    <a:pt x="2" y="139"/>
                  </a:cubicBezTo>
                  <a:cubicBezTo>
                    <a:pt x="20" y="21"/>
                    <a:pt x="20" y="21"/>
                    <a:pt x="20" y="21"/>
                  </a:cubicBezTo>
                  <a:cubicBezTo>
                    <a:pt x="22" y="9"/>
                    <a:pt x="32" y="0"/>
                    <a:pt x="45" y="0"/>
                  </a:cubicBezTo>
                  <a:cubicBezTo>
                    <a:pt x="147" y="0"/>
                    <a:pt x="147" y="0"/>
                    <a:pt x="147" y="0"/>
                  </a:cubicBezTo>
                  <a:cubicBezTo>
                    <a:pt x="162" y="0"/>
                    <a:pt x="174" y="14"/>
                    <a:pt x="172" y="29"/>
                  </a:cubicBezTo>
                  <a:cubicBezTo>
                    <a:pt x="154" y="146"/>
                    <a:pt x="154" y="146"/>
                    <a:pt x="154" y="146"/>
                  </a:cubicBezTo>
                  <a:cubicBezTo>
                    <a:pt x="152" y="159"/>
                    <a:pt x="142" y="168"/>
                    <a:pt x="129" y="16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ïŝḻíḍé"/>
            <p:cNvSpPr/>
            <p:nvPr/>
          </p:nvSpPr>
          <p:spPr bwMode="auto">
            <a:xfrm>
              <a:off x="4941888" y="3265488"/>
              <a:ext cx="503238" cy="482600"/>
            </a:xfrm>
            <a:custGeom>
              <a:avLst/>
              <a:gdLst>
                <a:gd name="T0" fmla="*/ 129 w 175"/>
                <a:gd name="T1" fmla="*/ 168 h 168"/>
                <a:gd name="T2" fmla="*/ 28 w 175"/>
                <a:gd name="T3" fmla="*/ 168 h 168"/>
                <a:gd name="T4" fmla="*/ 2 w 175"/>
                <a:gd name="T5" fmla="*/ 139 h 168"/>
                <a:gd name="T6" fmla="*/ 20 w 175"/>
                <a:gd name="T7" fmla="*/ 21 h 168"/>
                <a:gd name="T8" fmla="*/ 45 w 175"/>
                <a:gd name="T9" fmla="*/ 0 h 168"/>
                <a:gd name="T10" fmla="*/ 147 w 175"/>
                <a:gd name="T11" fmla="*/ 0 h 168"/>
                <a:gd name="T12" fmla="*/ 172 w 175"/>
                <a:gd name="T13" fmla="*/ 29 h 168"/>
                <a:gd name="T14" fmla="*/ 155 w 175"/>
                <a:gd name="T15" fmla="*/ 146 h 168"/>
                <a:gd name="T16" fmla="*/ 129 w 175"/>
                <a:gd name="T1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68">
                  <a:moveTo>
                    <a:pt x="129" y="168"/>
                  </a:moveTo>
                  <a:cubicBezTo>
                    <a:pt x="28" y="168"/>
                    <a:pt x="28" y="168"/>
                    <a:pt x="28" y="168"/>
                  </a:cubicBezTo>
                  <a:cubicBezTo>
                    <a:pt x="12" y="168"/>
                    <a:pt x="0" y="154"/>
                    <a:pt x="2" y="139"/>
                  </a:cubicBezTo>
                  <a:cubicBezTo>
                    <a:pt x="20" y="21"/>
                    <a:pt x="20" y="21"/>
                    <a:pt x="20" y="21"/>
                  </a:cubicBezTo>
                  <a:cubicBezTo>
                    <a:pt x="22" y="9"/>
                    <a:pt x="33" y="0"/>
                    <a:pt x="45" y="0"/>
                  </a:cubicBezTo>
                  <a:cubicBezTo>
                    <a:pt x="147" y="0"/>
                    <a:pt x="147" y="0"/>
                    <a:pt x="147" y="0"/>
                  </a:cubicBezTo>
                  <a:cubicBezTo>
                    <a:pt x="163" y="0"/>
                    <a:pt x="175" y="14"/>
                    <a:pt x="172" y="29"/>
                  </a:cubicBezTo>
                  <a:cubicBezTo>
                    <a:pt x="155" y="146"/>
                    <a:pt x="155" y="146"/>
                    <a:pt x="155" y="146"/>
                  </a:cubicBezTo>
                  <a:cubicBezTo>
                    <a:pt x="153" y="159"/>
                    <a:pt x="142" y="168"/>
                    <a:pt x="129" y="168"/>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îṧḷîďê"/>
            <p:cNvSpPr/>
            <p:nvPr/>
          </p:nvSpPr>
          <p:spPr bwMode="auto">
            <a:xfrm>
              <a:off x="4878388" y="3371851"/>
              <a:ext cx="173038" cy="57150"/>
            </a:xfrm>
            <a:custGeom>
              <a:avLst/>
              <a:gdLst>
                <a:gd name="T0" fmla="*/ 47 w 60"/>
                <a:gd name="T1" fmla="*/ 20 h 20"/>
                <a:gd name="T2" fmla="*/ 9 w 60"/>
                <a:gd name="T3" fmla="*/ 20 h 20"/>
                <a:gd name="T4" fmla="*/ 0 w 60"/>
                <a:gd name="T5" fmla="*/ 10 h 20"/>
                <a:gd name="T6" fmla="*/ 0 w 60"/>
                <a:gd name="T7" fmla="*/ 10 h 20"/>
                <a:gd name="T8" fmla="*/ 12 w 60"/>
                <a:gd name="T9" fmla="*/ 0 h 20"/>
                <a:gd name="T10" fmla="*/ 51 w 60"/>
                <a:gd name="T11" fmla="*/ 0 h 20"/>
                <a:gd name="T12" fmla="*/ 59 w 60"/>
                <a:gd name="T13" fmla="*/ 10 h 20"/>
                <a:gd name="T14" fmla="*/ 59 w 60"/>
                <a:gd name="T15" fmla="*/ 10 h 20"/>
                <a:gd name="T16" fmla="*/ 47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47" y="20"/>
                  </a:moveTo>
                  <a:cubicBezTo>
                    <a:pt x="9" y="20"/>
                    <a:pt x="9" y="20"/>
                    <a:pt x="9" y="20"/>
                  </a:cubicBezTo>
                  <a:cubicBezTo>
                    <a:pt x="3" y="20"/>
                    <a:pt x="0" y="16"/>
                    <a:pt x="0" y="10"/>
                  </a:cubicBezTo>
                  <a:cubicBezTo>
                    <a:pt x="0" y="10"/>
                    <a:pt x="0" y="10"/>
                    <a:pt x="0" y="10"/>
                  </a:cubicBezTo>
                  <a:cubicBezTo>
                    <a:pt x="1" y="5"/>
                    <a:pt x="7" y="0"/>
                    <a:pt x="12" y="0"/>
                  </a:cubicBezTo>
                  <a:cubicBezTo>
                    <a:pt x="51" y="0"/>
                    <a:pt x="51" y="0"/>
                    <a:pt x="51" y="0"/>
                  </a:cubicBezTo>
                  <a:cubicBezTo>
                    <a:pt x="56" y="0"/>
                    <a:pt x="60" y="5"/>
                    <a:pt x="59" y="10"/>
                  </a:cubicBezTo>
                  <a:cubicBezTo>
                    <a:pt x="59" y="10"/>
                    <a:pt x="59" y="10"/>
                    <a:pt x="59" y="10"/>
                  </a:cubicBezTo>
                  <a:cubicBezTo>
                    <a:pt x="58" y="16"/>
                    <a:pt x="53" y="20"/>
                    <a:pt x="47" y="20"/>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ïśľiďé"/>
            <p:cNvSpPr/>
            <p:nvPr/>
          </p:nvSpPr>
          <p:spPr bwMode="auto">
            <a:xfrm>
              <a:off x="4864101" y="3438526"/>
              <a:ext cx="176213" cy="60325"/>
            </a:xfrm>
            <a:custGeom>
              <a:avLst/>
              <a:gdLst>
                <a:gd name="T0" fmla="*/ 48 w 61"/>
                <a:gd name="T1" fmla="*/ 21 h 21"/>
                <a:gd name="T2" fmla="*/ 10 w 61"/>
                <a:gd name="T3" fmla="*/ 21 h 21"/>
                <a:gd name="T4" fmla="*/ 1 w 61"/>
                <a:gd name="T5" fmla="*/ 11 h 21"/>
                <a:gd name="T6" fmla="*/ 1 w 61"/>
                <a:gd name="T7" fmla="*/ 11 h 21"/>
                <a:gd name="T8" fmla="*/ 13 w 61"/>
                <a:gd name="T9" fmla="*/ 0 h 21"/>
                <a:gd name="T10" fmla="*/ 51 w 61"/>
                <a:gd name="T11" fmla="*/ 0 h 21"/>
                <a:gd name="T12" fmla="*/ 60 w 61"/>
                <a:gd name="T13" fmla="*/ 11 h 21"/>
                <a:gd name="T14" fmla="*/ 60 w 61"/>
                <a:gd name="T15" fmla="*/ 11 h 21"/>
                <a:gd name="T16" fmla="*/ 48 w 61"/>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1">
                  <a:moveTo>
                    <a:pt x="48" y="21"/>
                  </a:moveTo>
                  <a:cubicBezTo>
                    <a:pt x="10" y="21"/>
                    <a:pt x="10" y="21"/>
                    <a:pt x="10" y="21"/>
                  </a:cubicBezTo>
                  <a:cubicBezTo>
                    <a:pt x="4" y="21"/>
                    <a:pt x="0" y="16"/>
                    <a:pt x="1" y="11"/>
                  </a:cubicBezTo>
                  <a:cubicBezTo>
                    <a:pt x="1" y="11"/>
                    <a:pt x="1" y="11"/>
                    <a:pt x="1" y="11"/>
                  </a:cubicBezTo>
                  <a:cubicBezTo>
                    <a:pt x="2" y="5"/>
                    <a:pt x="8" y="0"/>
                    <a:pt x="13" y="0"/>
                  </a:cubicBezTo>
                  <a:cubicBezTo>
                    <a:pt x="51" y="0"/>
                    <a:pt x="51" y="0"/>
                    <a:pt x="51" y="0"/>
                  </a:cubicBezTo>
                  <a:cubicBezTo>
                    <a:pt x="57" y="0"/>
                    <a:pt x="61" y="5"/>
                    <a:pt x="60" y="11"/>
                  </a:cubicBezTo>
                  <a:cubicBezTo>
                    <a:pt x="60" y="11"/>
                    <a:pt x="60" y="11"/>
                    <a:pt x="60" y="11"/>
                  </a:cubicBezTo>
                  <a:cubicBezTo>
                    <a:pt x="59" y="16"/>
                    <a:pt x="53" y="21"/>
                    <a:pt x="48" y="21"/>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8" name="iSľiḓé"/>
            <p:cNvSpPr/>
            <p:nvPr/>
          </p:nvSpPr>
          <p:spPr bwMode="auto">
            <a:xfrm>
              <a:off x="4852988" y="3506788"/>
              <a:ext cx="176213" cy="57150"/>
            </a:xfrm>
            <a:custGeom>
              <a:avLst/>
              <a:gdLst>
                <a:gd name="T0" fmla="*/ 48 w 61"/>
                <a:gd name="T1" fmla="*/ 20 h 20"/>
                <a:gd name="T2" fmla="*/ 10 w 61"/>
                <a:gd name="T3" fmla="*/ 20 h 20"/>
                <a:gd name="T4" fmla="*/ 1 w 61"/>
                <a:gd name="T5" fmla="*/ 10 h 20"/>
                <a:gd name="T6" fmla="*/ 1 w 61"/>
                <a:gd name="T7" fmla="*/ 10 h 20"/>
                <a:gd name="T8" fmla="*/ 13 w 61"/>
                <a:gd name="T9" fmla="*/ 0 h 20"/>
                <a:gd name="T10" fmla="*/ 51 w 61"/>
                <a:gd name="T11" fmla="*/ 0 h 20"/>
                <a:gd name="T12" fmla="*/ 60 w 61"/>
                <a:gd name="T13" fmla="*/ 10 h 20"/>
                <a:gd name="T14" fmla="*/ 60 w 61"/>
                <a:gd name="T15" fmla="*/ 10 h 20"/>
                <a:gd name="T16" fmla="*/ 48 w 6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0">
                  <a:moveTo>
                    <a:pt x="48" y="20"/>
                  </a:moveTo>
                  <a:cubicBezTo>
                    <a:pt x="10" y="20"/>
                    <a:pt x="10" y="20"/>
                    <a:pt x="10" y="20"/>
                  </a:cubicBezTo>
                  <a:cubicBezTo>
                    <a:pt x="4" y="20"/>
                    <a:pt x="0" y="15"/>
                    <a:pt x="1" y="10"/>
                  </a:cubicBezTo>
                  <a:cubicBezTo>
                    <a:pt x="1" y="10"/>
                    <a:pt x="1" y="10"/>
                    <a:pt x="1" y="10"/>
                  </a:cubicBezTo>
                  <a:cubicBezTo>
                    <a:pt x="2" y="4"/>
                    <a:pt x="8" y="0"/>
                    <a:pt x="13" y="0"/>
                  </a:cubicBezTo>
                  <a:cubicBezTo>
                    <a:pt x="51" y="0"/>
                    <a:pt x="51" y="0"/>
                    <a:pt x="51" y="0"/>
                  </a:cubicBezTo>
                  <a:cubicBezTo>
                    <a:pt x="57" y="0"/>
                    <a:pt x="61" y="4"/>
                    <a:pt x="60" y="10"/>
                  </a:cubicBezTo>
                  <a:cubicBezTo>
                    <a:pt x="60" y="10"/>
                    <a:pt x="60" y="10"/>
                    <a:pt x="60" y="10"/>
                  </a:cubicBezTo>
                  <a:cubicBezTo>
                    <a:pt x="59" y="15"/>
                    <a:pt x="53" y="20"/>
                    <a:pt x="48" y="20"/>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9" name="íŝlidé"/>
            <p:cNvSpPr/>
            <p:nvPr/>
          </p:nvSpPr>
          <p:spPr bwMode="auto">
            <a:xfrm>
              <a:off x="4841876" y="3573463"/>
              <a:ext cx="174625" cy="57150"/>
            </a:xfrm>
            <a:custGeom>
              <a:avLst/>
              <a:gdLst>
                <a:gd name="T0" fmla="*/ 48 w 61"/>
                <a:gd name="T1" fmla="*/ 20 h 20"/>
                <a:gd name="T2" fmla="*/ 10 w 61"/>
                <a:gd name="T3" fmla="*/ 20 h 20"/>
                <a:gd name="T4" fmla="*/ 1 w 61"/>
                <a:gd name="T5" fmla="*/ 10 h 20"/>
                <a:gd name="T6" fmla="*/ 1 w 61"/>
                <a:gd name="T7" fmla="*/ 10 h 20"/>
                <a:gd name="T8" fmla="*/ 13 w 61"/>
                <a:gd name="T9" fmla="*/ 0 h 20"/>
                <a:gd name="T10" fmla="*/ 51 w 61"/>
                <a:gd name="T11" fmla="*/ 0 h 20"/>
                <a:gd name="T12" fmla="*/ 60 w 61"/>
                <a:gd name="T13" fmla="*/ 10 h 20"/>
                <a:gd name="T14" fmla="*/ 60 w 61"/>
                <a:gd name="T15" fmla="*/ 10 h 20"/>
                <a:gd name="T16" fmla="*/ 48 w 6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0">
                  <a:moveTo>
                    <a:pt x="48" y="20"/>
                  </a:moveTo>
                  <a:cubicBezTo>
                    <a:pt x="10" y="20"/>
                    <a:pt x="10" y="20"/>
                    <a:pt x="10" y="20"/>
                  </a:cubicBezTo>
                  <a:cubicBezTo>
                    <a:pt x="4" y="20"/>
                    <a:pt x="0" y="16"/>
                    <a:pt x="1" y="10"/>
                  </a:cubicBezTo>
                  <a:cubicBezTo>
                    <a:pt x="1" y="10"/>
                    <a:pt x="1" y="10"/>
                    <a:pt x="1" y="10"/>
                  </a:cubicBezTo>
                  <a:cubicBezTo>
                    <a:pt x="2" y="5"/>
                    <a:pt x="8" y="0"/>
                    <a:pt x="13" y="0"/>
                  </a:cubicBezTo>
                  <a:cubicBezTo>
                    <a:pt x="51" y="0"/>
                    <a:pt x="51" y="0"/>
                    <a:pt x="51" y="0"/>
                  </a:cubicBezTo>
                  <a:cubicBezTo>
                    <a:pt x="57" y="0"/>
                    <a:pt x="61" y="5"/>
                    <a:pt x="60" y="10"/>
                  </a:cubicBezTo>
                  <a:cubicBezTo>
                    <a:pt x="60" y="10"/>
                    <a:pt x="60" y="10"/>
                    <a:pt x="60" y="10"/>
                  </a:cubicBezTo>
                  <a:cubicBezTo>
                    <a:pt x="59" y="16"/>
                    <a:pt x="53" y="20"/>
                    <a:pt x="48" y="20"/>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0" name="íṥḻiďé"/>
            <p:cNvSpPr/>
            <p:nvPr/>
          </p:nvSpPr>
          <p:spPr bwMode="auto">
            <a:xfrm>
              <a:off x="4722813" y="3052763"/>
              <a:ext cx="119063" cy="201613"/>
            </a:xfrm>
            <a:custGeom>
              <a:avLst/>
              <a:gdLst>
                <a:gd name="T0" fmla="*/ 41 w 41"/>
                <a:gd name="T1" fmla="*/ 36 h 70"/>
                <a:gd name="T2" fmla="*/ 13 w 41"/>
                <a:gd name="T3" fmla="*/ 64 h 70"/>
                <a:gd name="T4" fmla="*/ 0 w 41"/>
                <a:gd name="T5" fmla="*/ 61 h 70"/>
                <a:gd name="T6" fmla="*/ 0 w 41"/>
                <a:gd name="T7" fmla="*/ 20 h 70"/>
                <a:gd name="T8" fmla="*/ 28 w 41"/>
                <a:gd name="T9" fmla="*/ 0 h 70"/>
                <a:gd name="T10" fmla="*/ 41 w 41"/>
                <a:gd name="T11" fmla="*/ 36 h 70"/>
              </a:gdLst>
              <a:ahLst/>
              <a:cxnLst>
                <a:cxn ang="0">
                  <a:pos x="T0" y="T1"/>
                </a:cxn>
                <a:cxn ang="0">
                  <a:pos x="T2" y="T3"/>
                </a:cxn>
                <a:cxn ang="0">
                  <a:pos x="T4" y="T5"/>
                </a:cxn>
                <a:cxn ang="0">
                  <a:pos x="T6" y="T7"/>
                </a:cxn>
                <a:cxn ang="0">
                  <a:pos x="T8" y="T9"/>
                </a:cxn>
                <a:cxn ang="0">
                  <a:pos x="T10" y="T11"/>
                </a:cxn>
              </a:cxnLst>
              <a:rect l="0" t="0" r="r" b="b"/>
              <a:pathLst>
                <a:path w="41" h="70">
                  <a:moveTo>
                    <a:pt x="41" y="36"/>
                  </a:moveTo>
                  <a:cubicBezTo>
                    <a:pt x="13" y="64"/>
                    <a:pt x="13" y="64"/>
                    <a:pt x="13" y="64"/>
                  </a:cubicBezTo>
                  <a:cubicBezTo>
                    <a:pt x="10" y="70"/>
                    <a:pt x="0" y="68"/>
                    <a:pt x="0" y="61"/>
                  </a:cubicBezTo>
                  <a:cubicBezTo>
                    <a:pt x="0" y="20"/>
                    <a:pt x="0" y="20"/>
                    <a:pt x="0" y="20"/>
                  </a:cubicBezTo>
                  <a:cubicBezTo>
                    <a:pt x="28" y="0"/>
                    <a:pt x="28" y="0"/>
                    <a:pt x="28" y="0"/>
                  </a:cubicBezTo>
                  <a:lnTo>
                    <a:pt x="41" y="36"/>
                  </a:lnTo>
                  <a:close/>
                </a:path>
              </a:pathLst>
            </a:custGeom>
            <a:solidFill>
              <a:srgbClr val="1959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1" name="ïşľídé"/>
            <p:cNvSpPr/>
            <p:nvPr/>
          </p:nvSpPr>
          <p:spPr bwMode="auto">
            <a:xfrm>
              <a:off x="4906963" y="3052763"/>
              <a:ext cx="115888" cy="201613"/>
            </a:xfrm>
            <a:custGeom>
              <a:avLst/>
              <a:gdLst>
                <a:gd name="T0" fmla="*/ 0 w 40"/>
                <a:gd name="T1" fmla="*/ 36 h 70"/>
                <a:gd name="T2" fmla="*/ 27 w 40"/>
                <a:gd name="T3" fmla="*/ 64 h 70"/>
                <a:gd name="T4" fmla="*/ 40 w 40"/>
                <a:gd name="T5" fmla="*/ 61 h 70"/>
                <a:gd name="T6" fmla="*/ 40 w 40"/>
                <a:gd name="T7" fmla="*/ 20 h 70"/>
                <a:gd name="T8" fmla="*/ 12 w 40"/>
                <a:gd name="T9" fmla="*/ 0 h 70"/>
                <a:gd name="T10" fmla="*/ 0 w 40"/>
                <a:gd name="T11" fmla="*/ 36 h 70"/>
              </a:gdLst>
              <a:ahLst/>
              <a:cxnLst>
                <a:cxn ang="0">
                  <a:pos x="T0" y="T1"/>
                </a:cxn>
                <a:cxn ang="0">
                  <a:pos x="T2" y="T3"/>
                </a:cxn>
                <a:cxn ang="0">
                  <a:pos x="T4" y="T5"/>
                </a:cxn>
                <a:cxn ang="0">
                  <a:pos x="T6" y="T7"/>
                </a:cxn>
                <a:cxn ang="0">
                  <a:pos x="T8" y="T9"/>
                </a:cxn>
                <a:cxn ang="0">
                  <a:pos x="T10" y="T11"/>
                </a:cxn>
              </a:cxnLst>
              <a:rect l="0" t="0" r="r" b="b"/>
              <a:pathLst>
                <a:path w="40" h="70">
                  <a:moveTo>
                    <a:pt x="0" y="36"/>
                  </a:moveTo>
                  <a:cubicBezTo>
                    <a:pt x="27" y="64"/>
                    <a:pt x="27" y="64"/>
                    <a:pt x="27" y="64"/>
                  </a:cubicBezTo>
                  <a:cubicBezTo>
                    <a:pt x="31" y="70"/>
                    <a:pt x="40" y="68"/>
                    <a:pt x="40" y="61"/>
                  </a:cubicBezTo>
                  <a:cubicBezTo>
                    <a:pt x="40" y="20"/>
                    <a:pt x="40" y="20"/>
                    <a:pt x="40" y="20"/>
                  </a:cubicBezTo>
                  <a:cubicBezTo>
                    <a:pt x="12" y="0"/>
                    <a:pt x="12" y="0"/>
                    <a:pt x="12" y="0"/>
                  </a:cubicBezTo>
                  <a:lnTo>
                    <a:pt x="0" y="36"/>
                  </a:lnTo>
                  <a:close/>
                </a:path>
              </a:pathLst>
            </a:custGeom>
            <a:solidFill>
              <a:srgbClr val="1959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2" name="ïśḷîḑè"/>
            <p:cNvSpPr/>
            <p:nvPr/>
          </p:nvSpPr>
          <p:spPr bwMode="auto">
            <a:xfrm>
              <a:off x="4841876" y="3155951"/>
              <a:ext cx="60325" cy="71438"/>
            </a:xfrm>
            <a:prstGeom prst="rect">
              <a:avLst/>
            </a:prstGeom>
            <a:solidFill>
              <a:srgbClr val="F0552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3" name="iSliḍè"/>
            <p:cNvSpPr/>
            <p:nvPr/>
          </p:nvSpPr>
          <p:spPr bwMode="auto">
            <a:xfrm>
              <a:off x="4354513" y="3667126"/>
              <a:ext cx="193675" cy="242888"/>
            </a:xfrm>
            <a:custGeom>
              <a:avLst/>
              <a:gdLst>
                <a:gd name="T0" fmla="*/ 57 w 67"/>
                <a:gd name="T1" fmla="*/ 76 h 84"/>
                <a:gd name="T2" fmla="*/ 49 w 67"/>
                <a:gd name="T3" fmla="*/ 80 h 84"/>
                <a:gd name="T4" fmla="*/ 28 w 67"/>
                <a:gd name="T5" fmla="*/ 74 h 84"/>
                <a:gd name="T6" fmla="*/ 4 w 67"/>
                <a:gd name="T7" fmla="*/ 29 h 84"/>
                <a:gd name="T8" fmla="*/ 10 w 67"/>
                <a:gd name="T9" fmla="*/ 8 h 84"/>
                <a:gd name="T10" fmla="*/ 18 w 67"/>
                <a:gd name="T11" fmla="*/ 4 h 84"/>
                <a:gd name="T12" fmla="*/ 39 w 67"/>
                <a:gd name="T13" fmla="*/ 10 h 84"/>
                <a:gd name="T14" fmla="*/ 63 w 67"/>
                <a:gd name="T15" fmla="*/ 55 h 84"/>
                <a:gd name="T16" fmla="*/ 57 w 67"/>
                <a:gd name="T17" fmla="*/ 7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84">
                  <a:moveTo>
                    <a:pt x="57" y="76"/>
                  </a:moveTo>
                  <a:cubicBezTo>
                    <a:pt x="49" y="80"/>
                    <a:pt x="49" y="80"/>
                    <a:pt x="49" y="80"/>
                  </a:cubicBezTo>
                  <a:cubicBezTo>
                    <a:pt x="41" y="84"/>
                    <a:pt x="32" y="82"/>
                    <a:pt x="28" y="74"/>
                  </a:cubicBezTo>
                  <a:cubicBezTo>
                    <a:pt x="4" y="29"/>
                    <a:pt x="4" y="29"/>
                    <a:pt x="4" y="29"/>
                  </a:cubicBezTo>
                  <a:cubicBezTo>
                    <a:pt x="0" y="22"/>
                    <a:pt x="2" y="13"/>
                    <a:pt x="10" y="8"/>
                  </a:cubicBezTo>
                  <a:cubicBezTo>
                    <a:pt x="18" y="4"/>
                    <a:pt x="18" y="4"/>
                    <a:pt x="18" y="4"/>
                  </a:cubicBezTo>
                  <a:cubicBezTo>
                    <a:pt x="25" y="0"/>
                    <a:pt x="35" y="3"/>
                    <a:pt x="39" y="10"/>
                  </a:cubicBezTo>
                  <a:cubicBezTo>
                    <a:pt x="63" y="55"/>
                    <a:pt x="63" y="55"/>
                    <a:pt x="63" y="55"/>
                  </a:cubicBezTo>
                  <a:cubicBezTo>
                    <a:pt x="67" y="62"/>
                    <a:pt x="64" y="72"/>
                    <a:pt x="57" y="76"/>
                  </a:cubicBezTo>
                  <a:close/>
                </a:path>
              </a:pathLst>
            </a:custGeom>
            <a:solidFill>
              <a:srgbClr val="1959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4" name="íṥḻídê"/>
            <p:cNvSpPr/>
            <p:nvPr/>
          </p:nvSpPr>
          <p:spPr bwMode="auto">
            <a:xfrm>
              <a:off x="4530726" y="3362326"/>
              <a:ext cx="158750" cy="173038"/>
            </a:xfrm>
            <a:custGeom>
              <a:avLst/>
              <a:gdLst>
                <a:gd name="T0" fmla="*/ 32 w 55"/>
                <a:gd name="T1" fmla="*/ 60 h 60"/>
                <a:gd name="T2" fmla="*/ 23 w 55"/>
                <a:gd name="T3" fmla="*/ 60 h 60"/>
                <a:gd name="T4" fmla="*/ 0 w 55"/>
                <a:gd name="T5" fmla="*/ 36 h 60"/>
                <a:gd name="T6" fmla="*/ 0 w 55"/>
                <a:gd name="T7" fmla="*/ 0 h 60"/>
                <a:gd name="T8" fmla="*/ 55 w 55"/>
                <a:gd name="T9" fmla="*/ 0 h 60"/>
                <a:gd name="T10" fmla="*/ 55 w 55"/>
                <a:gd name="T11" fmla="*/ 36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49"/>
                    <a:pt x="0" y="36"/>
                  </a:cubicBezTo>
                  <a:cubicBezTo>
                    <a:pt x="0" y="0"/>
                    <a:pt x="0" y="0"/>
                    <a:pt x="0" y="0"/>
                  </a:cubicBezTo>
                  <a:cubicBezTo>
                    <a:pt x="55" y="0"/>
                    <a:pt x="55" y="0"/>
                    <a:pt x="55" y="0"/>
                  </a:cubicBezTo>
                  <a:cubicBezTo>
                    <a:pt x="55" y="36"/>
                    <a:pt x="55" y="36"/>
                    <a:pt x="55" y="36"/>
                  </a:cubicBezTo>
                  <a:cubicBezTo>
                    <a:pt x="55" y="49"/>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5" name="íṩḷiḋè"/>
            <p:cNvSpPr/>
            <p:nvPr/>
          </p:nvSpPr>
          <p:spPr bwMode="auto">
            <a:xfrm>
              <a:off x="7808913" y="4487863"/>
              <a:ext cx="176213"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6" name="iṧľîdê"/>
            <p:cNvSpPr/>
            <p:nvPr/>
          </p:nvSpPr>
          <p:spPr bwMode="auto">
            <a:xfrm>
              <a:off x="7808913" y="4775201"/>
              <a:ext cx="176213"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7" name="iṣ1ïḍè"/>
            <p:cNvSpPr/>
            <p:nvPr/>
          </p:nvSpPr>
          <p:spPr bwMode="auto">
            <a:xfrm>
              <a:off x="7808913" y="5062538"/>
              <a:ext cx="176213"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8" name="ïṣ1ïde"/>
            <p:cNvSpPr/>
            <p:nvPr/>
          </p:nvSpPr>
          <p:spPr bwMode="auto">
            <a:xfrm>
              <a:off x="8137526" y="4775201"/>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9" name="îś1íḑè"/>
            <p:cNvSpPr/>
            <p:nvPr/>
          </p:nvSpPr>
          <p:spPr bwMode="auto">
            <a:xfrm>
              <a:off x="8137526" y="5062538"/>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grpSp>
    </p:spTree>
  </p:cSld>
  <p:clrMapOvr>
    <a:masterClrMapping/>
  </p:clrMapOvr>
  <p:transition advTm="0">
    <p:wipe dir="d"/>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（2）受限空间作业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107440" y="1251585"/>
            <a:ext cx="11017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预防对策</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1107440" y="1651000"/>
            <a:ext cx="5073650"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（五）制订/修订现场处置方案，配备应急装备，开展应急演练</a:t>
            </a:r>
            <a:endParaRPr lang="zh-CN" altLang="en-US" sz="1400" b="1">
              <a:solidFill>
                <a:srgbClr val="C00000"/>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3209290" y="1957705"/>
            <a:ext cx="5632450" cy="2884170"/>
          </a:xfrm>
          <a:prstGeom prst="rect">
            <a:avLst/>
          </a:prstGeom>
          <a:noFill/>
        </p:spPr>
        <p:txBody>
          <a:bodyPr wrap="square" rtlCol="0" anchor="t">
            <a:spAutoFit/>
          </a:bodyPr>
          <a:lstStyle/>
          <a:p>
            <a:pPr fontAlgn="auto">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实施受限空间作业前，相关人员应在危险辨识、风险评价基础上，制订严密的、有针对性的现场处置方案</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明确紧急情况下作业人员的逃生、自救、互救方法</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配备必要的应急救援器材，防止因施救不当造成事故扩大</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fontAlgn="auto">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现场作业人员、管理人员具备应急处置能力</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加强应急预案和应急装备使用培训</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组织应急演练，使作业人员提高自救、互救及应急处置的能力</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fontAlgn="auto">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配齐应急物质装备</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呼吸器、救生绳、通风设施等</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155575" y="2670175"/>
            <a:ext cx="2910205" cy="2135505"/>
            <a:chOff x="3065463" y="1652588"/>
            <a:chExt cx="5756275" cy="4222751"/>
          </a:xfrm>
        </p:grpSpPr>
        <p:sp>
          <p:nvSpPr>
            <p:cNvPr id="58" name="ï$ļíde"/>
            <p:cNvSpPr/>
            <p:nvPr/>
          </p:nvSpPr>
          <p:spPr bwMode="auto">
            <a:xfrm>
              <a:off x="7112001" y="1770063"/>
              <a:ext cx="811213" cy="119063"/>
            </a:xfrm>
            <a:custGeom>
              <a:avLst/>
              <a:gdLst>
                <a:gd name="T0" fmla="*/ 4 w 511"/>
                <a:gd name="T1" fmla="*/ 75 h 75"/>
                <a:gd name="T2" fmla="*/ 0 w 511"/>
                <a:gd name="T3" fmla="*/ 46 h 75"/>
                <a:gd name="T4" fmla="*/ 508 w 511"/>
                <a:gd name="T5" fmla="*/ 0 h 75"/>
                <a:gd name="T6" fmla="*/ 511 w 511"/>
                <a:gd name="T7" fmla="*/ 29 h 75"/>
                <a:gd name="T8" fmla="*/ 4 w 511"/>
                <a:gd name="T9" fmla="*/ 75 h 75"/>
              </a:gdLst>
              <a:ahLst/>
              <a:cxnLst>
                <a:cxn ang="0">
                  <a:pos x="T0" y="T1"/>
                </a:cxn>
                <a:cxn ang="0">
                  <a:pos x="T2" y="T3"/>
                </a:cxn>
                <a:cxn ang="0">
                  <a:pos x="T4" y="T5"/>
                </a:cxn>
                <a:cxn ang="0">
                  <a:pos x="T6" y="T7"/>
                </a:cxn>
                <a:cxn ang="0">
                  <a:pos x="T8" y="T9"/>
                </a:cxn>
              </a:cxnLst>
              <a:rect l="0" t="0" r="r" b="b"/>
              <a:pathLst>
                <a:path w="511" h="75">
                  <a:moveTo>
                    <a:pt x="4" y="75"/>
                  </a:moveTo>
                  <a:lnTo>
                    <a:pt x="0" y="46"/>
                  </a:lnTo>
                  <a:lnTo>
                    <a:pt x="508" y="0"/>
                  </a:lnTo>
                  <a:lnTo>
                    <a:pt x="511" y="29"/>
                  </a:lnTo>
                  <a:lnTo>
                    <a:pt x="4" y="75"/>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ïṣḷíḓe"/>
            <p:cNvSpPr/>
            <p:nvPr/>
          </p:nvSpPr>
          <p:spPr bwMode="auto">
            <a:xfrm>
              <a:off x="7112001" y="1954213"/>
              <a:ext cx="811213" cy="117475"/>
            </a:xfrm>
            <a:custGeom>
              <a:avLst/>
              <a:gdLst>
                <a:gd name="T0" fmla="*/ 508 w 511"/>
                <a:gd name="T1" fmla="*/ 74 h 74"/>
                <a:gd name="T2" fmla="*/ 0 w 511"/>
                <a:gd name="T3" fmla="*/ 29 h 74"/>
                <a:gd name="T4" fmla="*/ 4 w 511"/>
                <a:gd name="T5" fmla="*/ 0 h 74"/>
                <a:gd name="T6" fmla="*/ 511 w 511"/>
                <a:gd name="T7" fmla="*/ 45 h 74"/>
                <a:gd name="T8" fmla="*/ 508 w 511"/>
                <a:gd name="T9" fmla="*/ 74 h 74"/>
              </a:gdLst>
              <a:ahLst/>
              <a:cxnLst>
                <a:cxn ang="0">
                  <a:pos x="T0" y="T1"/>
                </a:cxn>
                <a:cxn ang="0">
                  <a:pos x="T2" y="T3"/>
                </a:cxn>
                <a:cxn ang="0">
                  <a:pos x="T4" y="T5"/>
                </a:cxn>
                <a:cxn ang="0">
                  <a:pos x="T6" y="T7"/>
                </a:cxn>
                <a:cxn ang="0">
                  <a:pos x="T8" y="T9"/>
                </a:cxn>
              </a:cxnLst>
              <a:rect l="0" t="0" r="r" b="b"/>
              <a:pathLst>
                <a:path w="511" h="74">
                  <a:moveTo>
                    <a:pt x="508" y="74"/>
                  </a:moveTo>
                  <a:lnTo>
                    <a:pt x="0" y="29"/>
                  </a:lnTo>
                  <a:lnTo>
                    <a:pt x="4" y="0"/>
                  </a:lnTo>
                  <a:lnTo>
                    <a:pt x="511" y="45"/>
                  </a:lnTo>
                  <a:lnTo>
                    <a:pt x="508" y="74"/>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îSḻïḑê"/>
            <p:cNvSpPr/>
            <p:nvPr/>
          </p:nvSpPr>
          <p:spPr bwMode="auto">
            <a:xfrm>
              <a:off x="7051676" y="1827213"/>
              <a:ext cx="176213" cy="173038"/>
            </a:xfrm>
            <a:prstGeom prst="ellipse">
              <a:avLst/>
            </a:pr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ísḷïḑè"/>
            <p:cNvSpPr/>
            <p:nvPr/>
          </p:nvSpPr>
          <p:spPr bwMode="auto">
            <a:xfrm>
              <a:off x="7691438" y="1793876"/>
              <a:ext cx="46038" cy="23495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2" name="îṥľïḍe"/>
            <p:cNvSpPr/>
            <p:nvPr/>
          </p:nvSpPr>
          <p:spPr bwMode="auto">
            <a:xfrm>
              <a:off x="7461251" y="1843088"/>
              <a:ext cx="46038" cy="163513"/>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3" name="ïśḻïďè"/>
            <p:cNvSpPr/>
            <p:nvPr/>
          </p:nvSpPr>
          <p:spPr bwMode="auto">
            <a:xfrm>
              <a:off x="7118351" y="1925638"/>
              <a:ext cx="22225" cy="192563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 name="ïṡļidè"/>
            <p:cNvSpPr/>
            <p:nvPr/>
          </p:nvSpPr>
          <p:spPr bwMode="auto">
            <a:xfrm>
              <a:off x="3065463" y="3800476"/>
              <a:ext cx="857250"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 name="îṧ1íḋè"/>
            <p:cNvSpPr/>
            <p:nvPr/>
          </p:nvSpPr>
          <p:spPr bwMode="auto">
            <a:xfrm>
              <a:off x="3195638" y="4760913"/>
              <a:ext cx="496888"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 name="îşḻiḋe"/>
            <p:cNvSpPr/>
            <p:nvPr/>
          </p:nvSpPr>
          <p:spPr bwMode="auto">
            <a:xfrm>
              <a:off x="3195638" y="5094288"/>
              <a:ext cx="496888"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 name="ïšḷiḑè"/>
            <p:cNvSpPr/>
            <p:nvPr/>
          </p:nvSpPr>
          <p:spPr bwMode="auto">
            <a:xfrm>
              <a:off x="3263901" y="2244726"/>
              <a:ext cx="71438"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 name="ïš1îḑè"/>
            <p:cNvSpPr/>
            <p:nvPr/>
          </p:nvSpPr>
          <p:spPr bwMode="auto">
            <a:xfrm>
              <a:off x="3549651" y="2244726"/>
              <a:ext cx="68263"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 name="íṧlîde"/>
            <p:cNvSpPr/>
            <p:nvPr/>
          </p:nvSpPr>
          <p:spPr bwMode="auto">
            <a:xfrm>
              <a:off x="3267076" y="2244726"/>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 name="iSḻiḍê"/>
            <p:cNvSpPr/>
            <p:nvPr/>
          </p:nvSpPr>
          <p:spPr bwMode="auto">
            <a:xfrm>
              <a:off x="3267076" y="2497138"/>
              <a:ext cx="350838" cy="73025"/>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19"/>
                    <a:pt x="117" y="25"/>
                    <a:pt x="110" y="25"/>
                  </a:cubicBezTo>
                  <a:cubicBezTo>
                    <a:pt x="13" y="25"/>
                    <a:pt x="13" y="25"/>
                    <a:pt x="13" y="25"/>
                  </a:cubicBezTo>
                  <a:cubicBezTo>
                    <a:pt x="6"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1" name="iṡľïḋè"/>
            <p:cNvSpPr/>
            <p:nvPr/>
          </p:nvSpPr>
          <p:spPr bwMode="auto">
            <a:xfrm>
              <a:off x="3267076" y="2754313"/>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 name="iṧ1îḓe"/>
            <p:cNvSpPr/>
            <p:nvPr/>
          </p:nvSpPr>
          <p:spPr bwMode="auto">
            <a:xfrm>
              <a:off x="3267076" y="3006726"/>
              <a:ext cx="350838" cy="71438"/>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20"/>
                    <a:pt x="117" y="25"/>
                    <a:pt x="110" y="25"/>
                  </a:cubicBezTo>
                  <a:cubicBezTo>
                    <a:pt x="13" y="25"/>
                    <a:pt x="13" y="25"/>
                    <a:pt x="13" y="25"/>
                  </a:cubicBezTo>
                  <a:cubicBezTo>
                    <a:pt x="6" y="25"/>
                    <a:pt x="0" y="20"/>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 name="îŝḷiḍe"/>
            <p:cNvSpPr/>
            <p:nvPr/>
          </p:nvSpPr>
          <p:spPr bwMode="auto">
            <a:xfrm>
              <a:off x="3267076" y="3262313"/>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6" y="0"/>
                    <a:pt x="13" y="0"/>
                  </a:cubicBezTo>
                  <a:cubicBezTo>
                    <a:pt x="110" y="0"/>
                    <a:pt x="110" y="0"/>
                    <a:pt x="110" y="0"/>
                  </a:cubicBezTo>
                  <a:cubicBezTo>
                    <a:pt x="117" y="0"/>
                    <a:pt x="122" y="6"/>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 name="íslïdè"/>
            <p:cNvSpPr/>
            <p:nvPr/>
          </p:nvSpPr>
          <p:spPr bwMode="auto">
            <a:xfrm>
              <a:off x="3267076" y="3517901"/>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 name="íSḷïďe"/>
            <p:cNvSpPr/>
            <p:nvPr/>
          </p:nvSpPr>
          <p:spPr bwMode="auto">
            <a:xfrm>
              <a:off x="3971926" y="1652588"/>
              <a:ext cx="71438"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6" name="iŝļïďè"/>
            <p:cNvSpPr/>
            <p:nvPr/>
          </p:nvSpPr>
          <p:spPr bwMode="auto">
            <a:xfrm>
              <a:off x="4257676" y="1652588"/>
              <a:ext cx="68263"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7" name="išļîḋê"/>
            <p:cNvSpPr/>
            <p:nvPr/>
          </p:nvSpPr>
          <p:spPr bwMode="auto">
            <a:xfrm>
              <a:off x="3975101" y="1652588"/>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6" y="0"/>
                    <a:pt x="13" y="0"/>
                  </a:cubicBezTo>
                  <a:cubicBezTo>
                    <a:pt x="110" y="0"/>
                    <a:pt x="110" y="0"/>
                    <a:pt x="110" y="0"/>
                  </a:cubicBezTo>
                  <a:cubicBezTo>
                    <a:pt x="117" y="0"/>
                    <a:pt x="122" y="6"/>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 name="íŝḻiďè"/>
            <p:cNvSpPr/>
            <p:nvPr/>
          </p:nvSpPr>
          <p:spPr bwMode="auto">
            <a:xfrm>
              <a:off x="3975101" y="1908176"/>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 name="îşļîďe"/>
            <p:cNvSpPr/>
            <p:nvPr/>
          </p:nvSpPr>
          <p:spPr bwMode="auto">
            <a:xfrm>
              <a:off x="3975101" y="2162176"/>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6" y="0"/>
                    <a:pt x="13" y="0"/>
                  </a:cubicBezTo>
                  <a:cubicBezTo>
                    <a:pt x="110" y="0"/>
                    <a:pt x="110" y="0"/>
                    <a:pt x="110" y="0"/>
                  </a:cubicBezTo>
                  <a:cubicBezTo>
                    <a:pt x="117" y="0"/>
                    <a:pt x="122" y="6"/>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 name="îṩľïḑè"/>
            <p:cNvSpPr/>
            <p:nvPr/>
          </p:nvSpPr>
          <p:spPr bwMode="auto">
            <a:xfrm>
              <a:off x="3975101" y="2417763"/>
              <a:ext cx="350838" cy="68263"/>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 name="îṩḷiḍe"/>
            <p:cNvSpPr/>
            <p:nvPr/>
          </p:nvSpPr>
          <p:spPr bwMode="auto">
            <a:xfrm>
              <a:off x="3975101" y="2670176"/>
              <a:ext cx="350838" cy="71438"/>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19"/>
                    <a:pt x="117" y="25"/>
                    <a:pt x="110" y="25"/>
                  </a:cubicBezTo>
                  <a:cubicBezTo>
                    <a:pt x="13" y="25"/>
                    <a:pt x="13" y="25"/>
                    <a:pt x="13" y="25"/>
                  </a:cubicBezTo>
                  <a:cubicBezTo>
                    <a:pt x="6"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 name="íŝḷídè"/>
            <p:cNvSpPr/>
            <p:nvPr/>
          </p:nvSpPr>
          <p:spPr bwMode="auto">
            <a:xfrm>
              <a:off x="3975101" y="2925763"/>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 name="îṣḷíḑè"/>
            <p:cNvSpPr/>
            <p:nvPr/>
          </p:nvSpPr>
          <p:spPr bwMode="auto">
            <a:xfrm>
              <a:off x="4714876" y="1871663"/>
              <a:ext cx="71438"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4" name="ís1íḋê"/>
            <p:cNvSpPr/>
            <p:nvPr/>
          </p:nvSpPr>
          <p:spPr bwMode="auto">
            <a:xfrm>
              <a:off x="4999038" y="1871663"/>
              <a:ext cx="69850"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5" name="íṩḻíḋè"/>
            <p:cNvSpPr/>
            <p:nvPr/>
          </p:nvSpPr>
          <p:spPr bwMode="auto">
            <a:xfrm>
              <a:off x="4721226" y="1871663"/>
              <a:ext cx="347663" cy="71438"/>
            </a:xfrm>
            <a:custGeom>
              <a:avLst/>
              <a:gdLst>
                <a:gd name="T0" fmla="*/ 0 w 121"/>
                <a:gd name="T1" fmla="*/ 12 h 25"/>
                <a:gd name="T2" fmla="*/ 0 w 121"/>
                <a:gd name="T3" fmla="*/ 12 h 25"/>
                <a:gd name="T4" fmla="*/ 12 w 121"/>
                <a:gd name="T5" fmla="*/ 0 h 25"/>
                <a:gd name="T6" fmla="*/ 109 w 121"/>
                <a:gd name="T7" fmla="*/ 0 h 25"/>
                <a:gd name="T8" fmla="*/ 121 w 121"/>
                <a:gd name="T9" fmla="*/ 12 h 25"/>
                <a:gd name="T10" fmla="*/ 121 w 121"/>
                <a:gd name="T11" fmla="*/ 12 h 25"/>
                <a:gd name="T12" fmla="*/ 109 w 121"/>
                <a:gd name="T13" fmla="*/ 25 h 25"/>
                <a:gd name="T14" fmla="*/ 12 w 121"/>
                <a:gd name="T15" fmla="*/ 25 h 25"/>
                <a:gd name="T16" fmla="*/ 0 w 121"/>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5">
                  <a:moveTo>
                    <a:pt x="0" y="12"/>
                  </a:moveTo>
                  <a:cubicBezTo>
                    <a:pt x="0" y="12"/>
                    <a:pt x="0" y="12"/>
                    <a:pt x="0" y="12"/>
                  </a:cubicBezTo>
                  <a:cubicBezTo>
                    <a:pt x="0" y="6"/>
                    <a:pt x="5" y="0"/>
                    <a:pt x="12" y="0"/>
                  </a:cubicBezTo>
                  <a:cubicBezTo>
                    <a:pt x="109" y="0"/>
                    <a:pt x="109" y="0"/>
                    <a:pt x="109" y="0"/>
                  </a:cubicBezTo>
                  <a:cubicBezTo>
                    <a:pt x="116" y="0"/>
                    <a:pt x="121" y="6"/>
                    <a:pt x="121" y="12"/>
                  </a:cubicBezTo>
                  <a:cubicBezTo>
                    <a:pt x="121" y="12"/>
                    <a:pt x="121" y="12"/>
                    <a:pt x="121" y="12"/>
                  </a:cubicBezTo>
                  <a:cubicBezTo>
                    <a:pt x="121" y="19"/>
                    <a:pt x="116" y="25"/>
                    <a:pt x="109" y="25"/>
                  </a:cubicBezTo>
                  <a:cubicBezTo>
                    <a:pt x="12" y="25"/>
                    <a:pt x="12" y="25"/>
                    <a:pt x="12" y="25"/>
                  </a:cubicBezTo>
                  <a:cubicBezTo>
                    <a:pt x="5"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 name="ïslídê"/>
            <p:cNvSpPr/>
            <p:nvPr/>
          </p:nvSpPr>
          <p:spPr bwMode="auto">
            <a:xfrm>
              <a:off x="4721226" y="2127251"/>
              <a:ext cx="347663" cy="68263"/>
            </a:xfrm>
            <a:custGeom>
              <a:avLst/>
              <a:gdLst>
                <a:gd name="T0" fmla="*/ 0 w 121"/>
                <a:gd name="T1" fmla="*/ 12 h 24"/>
                <a:gd name="T2" fmla="*/ 0 w 121"/>
                <a:gd name="T3" fmla="*/ 12 h 24"/>
                <a:gd name="T4" fmla="*/ 12 w 121"/>
                <a:gd name="T5" fmla="*/ 0 h 24"/>
                <a:gd name="T6" fmla="*/ 109 w 121"/>
                <a:gd name="T7" fmla="*/ 0 h 24"/>
                <a:gd name="T8" fmla="*/ 121 w 121"/>
                <a:gd name="T9" fmla="*/ 12 h 24"/>
                <a:gd name="T10" fmla="*/ 121 w 121"/>
                <a:gd name="T11" fmla="*/ 12 h 24"/>
                <a:gd name="T12" fmla="*/ 109 w 121"/>
                <a:gd name="T13" fmla="*/ 24 h 24"/>
                <a:gd name="T14" fmla="*/ 12 w 121"/>
                <a:gd name="T15" fmla="*/ 24 h 24"/>
                <a:gd name="T16" fmla="*/ 0 w 121"/>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4">
                  <a:moveTo>
                    <a:pt x="0" y="12"/>
                  </a:moveTo>
                  <a:cubicBezTo>
                    <a:pt x="0" y="12"/>
                    <a:pt x="0" y="12"/>
                    <a:pt x="0" y="12"/>
                  </a:cubicBezTo>
                  <a:cubicBezTo>
                    <a:pt x="0" y="5"/>
                    <a:pt x="5" y="0"/>
                    <a:pt x="12" y="0"/>
                  </a:cubicBezTo>
                  <a:cubicBezTo>
                    <a:pt x="109" y="0"/>
                    <a:pt x="109" y="0"/>
                    <a:pt x="109" y="0"/>
                  </a:cubicBezTo>
                  <a:cubicBezTo>
                    <a:pt x="116" y="0"/>
                    <a:pt x="121" y="5"/>
                    <a:pt x="121" y="12"/>
                  </a:cubicBezTo>
                  <a:cubicBezTo>
                    <a:pt x="121" y="12"/>
                    <a:pt x="121" y="12"/>
                    <a:pt x="121" y="12"/>
                  </a:cubicBezTo>
                  <a:cubicBezTo>
                    <a:pt x="121"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 name="ïślïḓè"/>
            <p:cNvSpPr/>
            <p:nvPr/>
          </p:nvSpPr>
          <p:spPr bwMode="auto">
            <a:xfrm>
              <a:off x="4721226" y="2379663"/>
              <a:ext cx="347663" cy="71438"/>
            </a:xfrm>
            <a:custGeom>
              <a:avLst/>
              <a:gdLst>
                <a:gd name="T0" fmla="*/ 0 w 121"/>
                <a:gd name="T1" fmla="*/ 12 h 25"/>
                <a:gd name="T2" fmla="*/ 0 w 121"/>
                <a:gd name="T3" fmla="*/ 12 h 25"/>
                <a:gd name="T4" fmla="*/ 12 w 121"/>
                <a:gd name="T5" fmla="*/ 0 h 25"/>
                <a:gd name="T6" fmla="*/ 109 w 121"/>
                <a:gd name="T7" fmla="*/ 0 h 25"/>
                <a:gd name="T8" fmla="*/ 121 w 121"/>
                <a:gd name="T9" fmla="*/ 12 h 25"/>
                <a:gd name="T10" fmla="*/ 121 w 121"/>
                <a:gd name="T11" fmla="*/ 12 h 25"/>
                <a:gd name="T12" fmla="*/ 109 w 121"/>
                <a:gd name="T13" fmla="*/ 25 h 25"/>
                <a:gd name="T14" fmla="*/ 12 w 121"/>
                <a:gd name="T15" fmla="*/ 25 h 25"/>
                <a:gd name="T16" fmla="*/ 0 w 121"/>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5">
                  <a:moveTo>
                    <a:pt x="0" y="12"/>
                  </a:moveTo>
                  <a:cubicBezTo>
                    <a:pt x="0" y="12"/>
                    <a:pt x="0" y="12"/>
                    <a:pt x="0" y="12"/>
                  </a:cubicBezTo>
                  <a:cubicBezTo>
                    <a:pt x="0" y="6"/>
                    <a:pt x="5" y="0"/>
                    <a:pt x="12" y="0"/>
                  </a:cubicBezTo>
                  <a:cubicBezTo>
                    <a:pt x="109" y="0"/>
                    <a:pt x="109" y="0"/>
                    <a:pt x="109" y="0"/>
                  </a:cubicBezTo>
                  <a:cubicBezTo>
                    <a:pt x="116" y="0"/>
                    <a:pt x="121" y="6"/>
                    <a:pt x="121" y="12"/>
                  </a:cubicBezTo>
                  <a:cubicBezTo>
                    <a:pt x="121" y="12"/>
                    <a:pt x="121" y="12"/>
                    <a:pt x="121" y="12"/>
                  </a:cubicBezTo>
                  <a:cubicBezTo>
                    <a:pt x="121" y="19"/>
                    <a:pt x="116" y="25"/>
                    <a:pt x="109" y="25"/>
                  </a:cubicBezTo>
                  <a:cubicBezTo>
                    <a:pt x="12" y="25"/>
                    <a:pt x="12" y="25"/>
                    <a:pt x="12" y="25"/>
                  </a:cubicBezTo>
                  <a:cubicBezTo>
                    <a:pt x="5"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 name="ïsḻidè"/>
            <p:cNvSpPr/>
            <p:nvPr/>
          </p:nvSpPr>
          <p:spPr bwMode="auto">
            <a:xfrm>
              <a:off x="4721226" y="2635251"/>
              <a:ext cx="347663" cy="69850"/>
            </a:xfrm>
            <a:custGeom>
              <a:avLst/>
              <a:gdLst>
                <a:gd name="T0" fmla="*/ 0 w 121"/>
                <a:gd name="T1" fmla="*/ 12 h 24"/>
                <a:gd name="T2" fmla="*/ 0 w 121"/>
                <a:gd name="T3" fmla="*/ 12 h 24"/>
                <a:gd name="T4" fmla="*/ 12 w 121"/>
                <a:gd name="T5" fmla="*/ 0 h 24"/>
                <a:gd name="T6" fmla="*/ 109 w 121"/>
                <a:gd name="T7" fmla="*/ 0 h 24"/>
                <a:gd name="T8" fmla="*/ 121 w 121"/>
                <a:gd name="T9" fmla="*/ 12 h 24"/>
                <a:gd name="T10" fmla="*/ 121 w 121"/>
                <a:gd name="T11" fmla="*/ 12 h 24"/>
                <a:gd name="T12" fmla="*/ 109 w 121"/>
                <a:gd name="T13" fmla="*/ 24 h 24"/>
                <a:gd name="T14" fmla="*/ 12 w 121"/>
                <a:gd name="T15" fmla="*/ 24 h 24"/>
                <a:gd name="T16" fmla="*/ 0 w 121"/>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4">
                  <a:moveTo>
                    <a:pt x="0" y="12"/>
                  </a:moveTo>
                  <a:cubicBezTo>
                    <a:pt x="0" y="12"/>
                    <a:pt x="0" y="12"/>
                    <a:pt x="0" y="12"/>
                  </a:cubicBezTo>
                  <a:cubicBezTo>
                    <a:pt x="0" y="5"/>
                    <a:pt x="5" y="0"/>
                    <a:pt x="12" y="0"/>
                  </a:cubicBezTo>
                  <a:cubicBezTo>
                    <a:pt x="109" y="0"/>
                    <a:pt x="109" y="0"/>
                    <a:pt x="109" y="0"/>
                  </a:cubicBezTo>
                  <a:cubicBezTo>
                    <a:pt x="116" y="0"/>
                    <a:pt x="121" y="5"/>
                    <a:pt x="121" y="12"/>
                  </a:cubicBezTo>
                  <a:cubicBezTo>
                    <a:pt x="121" y="12"/>
                    <a:pt x="121" y="12"/>
                    <a:pt x="121" y="12"/>
                  </a:cubicBezTo>
                  <a:cubicBezTo>
                    <a:pt x="121"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 name="ísḻiḑè"/>
            <p:cNvSpPr/>
            <p:nvPr/>
          </p:nvSpPr>
          <p:spPr bwMode="auto">
            <a:xfrm>
              <a:off x="4721226" y="2889251"/>
              <a:ext cx="347663" cy="71438"/>
            </a:xfrm>
            <a:custGeom>
              <a:avLst/>
              <a:gdLst>
                <a:gd name="T0" fmla="*/ 0 w 121"/>
                <a:gd name="T1" fmla="*/ 13 h 25"/>
                <a:gd name="T2" fmla="*/ 0 w 121"/>
                <a:gd name="T3" fmla="*/ 13 h 25"/>
                <a:gd name="T4" fmla="*/ 12 w 121"/>
                <a:gd name="T5" fmla="*/ 0 h 25"/>
                <a:gd name="T6" fmla="*/ 109 w 121"/>
                <a:gd name="T7" fmla="*/ 0 h 25"/>
                <a:gd name="T8" fmla="*/ 121 w 121"/>
                <a:gd name="T9" fmla="*/ 13 h 25"/>
                <a:gd name="T10" fmla="*/ 121 w 121"/>
                <a:gd name="T11" fmla="*/ 13 h 25"/>
                <a:gd name="T12" fmla="*/ 109 w 121"/>
                <a:gd name="T13" fmla="*/ 25 h 25"/>
                <a:gd name="T14" fmla="*/ 12 w 121"/>
                <a:gd name="T15" fmla="*/ 25 h 25"/>
                <a:gd name="T16" fmla="*/ 0 w 121"/>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5">
                  <a:moveTo>
                    <a:pt x="0" y="13"/>
                  </a:moveTo>
                  <a:cubicBezTo>
                    <a:pt x="0" y="13"/>
                    <a:pt x="0" y="13"/>
                    <a:pt x="0" y="13"/>
                  </a:cubicBezTo>
                  <a:cubicBezTo>
                    <a:pt x="0" y="6"/>
                    <a:pt x="5" y="0"/>
                    <a:pt x="12" y="0"/>
                  </a:cubicBezTo>
                  <a:cubicBezTo>
                    <a:pt x="109" y="0"/>
                    <a:pt x="109" y="0"/>
                    <a:pt x="109" y="0"/>
                  </a:cubicBezTo>
                  <a:cubicBezTo>
                    <a:pt x="116" y="0"/>
                    <a:pt x="121" y="6"/>
                    <a:pt x="121" y="13"/>
                  </a:cubicBezTo>
                  <a:cubicBezTo>
                    <a:pt x="121" y="13"/>
                    <a:pt x="121" y="13"/>
                    <a:pt x="121" y="13"/>
                  </a:cubicBezTo>
                  <a:cubicBezTo>
                    <a:pt x="121" y="19"/>
                    <a:pt x="116" y="25"/>
                    <a:pt x="109" y="25"/>
                  </a:cubicBezTo>
                  <a:cubicBezTo>
                    <a:pt x="12" y="25"/>
                    <a:pt x="12" y="25"/>
                    <a:pt x="12" y="25"/>
                  </a:cubicBezTo>
                  <a:cubicBezTo>
                    <a:pt x="5"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 name="iślïḑê"/>
            <p:cNvSpPr/>
            <p:nvPr/>
          </p:nvSpPr>
          <p:spPr bwMode="auto">
            <a:xfrm>
              <a:off x="4721226" y="3144838"/>
              <a:ext cx="347663" cy="68263"/>
            </a:xfrm>
            <a:custGeom>
              <a:avLst/>
              <a:gdLst>
                <a:gd name="T0" fmla="*/ 0 w 121"/>
                <a:gd name="T1" fmla="*/ 12 h 24"/>
                <a:gd name="T2" fmla="*/ 0 w 121"/>
                <a:gd name="T3" fmla="*/ 12 h 24"/>
                <a:gd name="T4" fmla="*/ 12 w 121"/>
                <a:gd name="T5" fmla="*/ 0 h 24"/>
                <a:gd name="T6" fmla="*/ 109 w 121"/>
                <a:gd name="T7" fmla="*/ 0 h 24"/>
                <a:gd name="T8" fmla="*/ 121 w 121"/>
                <a:gd name="T9" fmla="*/ 12 h 24"/>
                <a:gd name="T10" fmla="*/ 121 w 121"/>
                <a:gd name="T11" fmla="*/ 12 h 24"/>
                <a:gd name="T12" fmla="*/ 109 w 121"/>
                <a:gd name="T13" fmla="*/ 24 h 24"/>
                <a:gd name="T14" fmla="*/ 12 w 121"/>
                <a:gd name="T15" fmla="*/ 24 h 24"/>
                <a:gd name="T16" fmla="*/ 0 w 121"/>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4">
                  <a:moveTo>
                    <a:pt x="0" y="12"/>
                  </a:moveTo>
                  <a:cubicBezTo>
                    <a:pt x="0" y="12"/>
                    <a:pt x="0" y="12"/>
                    <a:pt x="0" y="12"/>
                  </a:cubicBezTo>
                  <a:cubicBezTo>
                    <a:pt x="0" y="5"/>
                    <a:pt x="5" y="0"/>
                    <a:pt x="12" y="0"/>
                  </a:cubicBezTo>
                  <a:cubicBezTo>
                    <a:pt x="109" y="0"/>
                    <a:pt x="109" y="0"/>
                    <a:pt x="109" y="0"/>
                  </a:cubicBezTo>
                  <a:cubicBezTo>
                    <a:pt x="116" y="0"/>
                    <a:pt x="121" y="5"/>
                    <a:pt x="121" y="12"/>
                  </a:cubicBezTo>
                  <a:cubicBezTo>
                    <a:pt x="121" y="12"/>
                    <a:pt x="121" y="12"/>
                    <a:pt x="121" y="12"/>
                  </a:cubicBezTo>
                  <a:cubicBezTo>
                    <a:pt x="121"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 name="isľiḍê"/>
            <p:cNvSpPr/>
            <p:nvPr/>
          </p:nvSpPr>
          <p:spPr bwMode="auto">
            <a:xfrm>
              <a:off x="5260976" y="2708276"/>
              <a:ext cx="73025"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2" name="iṡļïḑè"/>
            <p:cNvSpPr/>
            <p:nvPr/>
          </p:nvSpPr>
          <p:spPr bwMode="auto">
            <a:xfrm>
              <a:off x="5546726" y="2708276"/>
              <a:ext cx="68263" cy="168910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3" name="iṩľïḑe"/>
            <p:cNvSpPr/>
            <p:nvPr/>
          </p:nvSpPr>
          <p:spPr bwMode="auto">
            <a:xfrm>
              <a:off x="5264151" y="2708276"/>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6" y="0"/>
                    <a:pt x="13" y="0"/>
                  </a:cubicBezTo>
                  <a:cubicBezTo>
                    <a:pt x="110" y="0"/>
                    <a:pt x="110" y="0"/>
                    <a:pt x="110" y="0"/>
                  </a:cubicBezTo>
                  <a:cubicBezTo>
                    <a:pt x="117" y="0"/>
                    <a:pt x="122" y="6"/>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 name="iśľîďe"/>
            <p:cNvSpPr/>
            <p:nvPr/>
          </p:nvSpPr>
          <p:spPr bwMode="auto">
            <a:xfrm>
              <a:off x="5264151" y="2963863"/>
              <a:ext cx="350838" cy="68263"/>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 name="îşļïdê"/>
            <p:cNvSpPr/>
            <p:nvPr/>
          </p:nvSpPr>
          <p:spPr bwMode="auto">
            <a:xfrm>
              <a:off x="5264151" y="3216276"/>
              <a:ext cx="350838" cy="71438"/>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19"/>
                    <a:pt x="117" y="25"/>
                    <a:pt x="110" y="25"/>
                  </a:cubicBezTo>
                  <a:cubicBezTo>
                    <a:pt x="13" y="25"/>
                    <a:pt x="13" y="25"/>
                    <a:pt x="13" y="25"/>
                  </a:cubicBezTo>
                  <a:cubicBezTo>
                    <a:pt x="6"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 name="î$ḷíḓé"/>
            <p:cNvSpPr/>
            <p:nvPr/>
          </p:nvSpPr>
          <p:spPr bwMode="auto">
            <a:xfrm>
              <a:off x="5264151" y="3471863"/>
              <a:ext cx="350838" cy="69850"/>
            </a:xfrm>
            <a:custGeom>
              <a:avLst/>
              <a:gdLst>
                <a:gd name="T0" fmla="*/ 0 w 122"/>
                <a:gd name="T1" fmla="*/ 12 h 24"/>
                <a:gd name="T2" fmla="*/ 0 w 122"/>
                <a:gd name="T3" fmla="*/ 12 h 24"/>
                <a:gd name="T4" fmla="*/ 13 w 122"/>
                <a:gd name="T5" fmla="*/ 0 h 24"/>
                <a:gd name="T6" fmla="*/ 110 w 122"/>
                <a:gd name="T7" fmla="*/ 0 h 24"/>
                <a:gd name="T8" fmla="*/ 122 w 122"/>
                <a:gd name="T9" fmla="*/ 12 h 24"/>
                <a:gd name="T10" fmla="*/ 122 w 122"/>
                <a:gd name="T11" fmla="*/ 12 h 24"/>
                <a:gd name="T12" fmla="*/ 110 w 122"/>
                <a:gd name="T13" fmla="*/ 24 h 24"/>
                <a:gd name="T14" fmla="*/ 13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4"/>
                    <a:pt x="110" y="24"/>
                  </a:cubicBezTo>
                  <a:cubicBezTo>
                    <a:pt x="13" y="24"/>
                    <a:pt x="13" y="24"/>
                    <a:pt x="13" y="24"/>
                  </a:cubicBezTo>
                  <a:cubicBezTo>
                    <a:pt x="6"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 name="ïṥļïďé"/>
            <p:cNvSpPr/>
            <p:nvPr/>
          </p:nvSpPr>
          <p:spPr bwMode="auto">
            <a:xfrm>
              <a:off x="5264151" y="3725863"/>
              <a:ext cx="350838" cy="71438"/>
            </a:xfrm>
            <a:custGeom>
              <a:avLst/>
              <a:gdLst>
                <a:gd name="T0" fmla="*/ 0 w 122"/>
                <a:gd name="T1" fmla="*/ 13 h 25"/>
                <a:gd name="T2" fmla="*/ 0 w 122"/>
                <a:gd name="T3" fmla="*/ 13 h 25"/>
                <a:gd name="T4" fmla="*/ 13 w 122"/>
                <a:gd name="T5" fmla="*/ 0 h 25"/>
                <a:gd name="T6" fmla="*/ 110 w 122"/>
                <a:gd name="T7" fmla="*/ 0 h 25"/>
                <a:gd name="T8" fmla="*/ 122 w 122"/>
                <a:gd name="T9" fmla="*/ 13 h 25"/>
                <a:gd name="T10" fmla="*/ 122 w 122"/>
                <a:gd name="T11" fmla="*/ 13 h 25"/>
                <a:gd name="T12" fmla="*/ 110 w 122"/>
                <a:gd name="T13" fmla="*/ 25 h 25"/>
                <a:gd name="T14" fmla="*/ 13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6" y="0"/>
                    <a:pt x="13" y="0"/>
                  </a:cubicBezTo>
                  <a:cubicBezTo>
                    <a:pt x="110" y="0"/>
                    <a:pt x="110" y="0"/>
                    <a:pt x="110" y="0"/>
                  </a:cubicBezTo>
                  <a:cubicBezTo>
                    <a:pt x="117" y="0"/>
                    <a:pt x="122" y="6"/>
                    <a:pt x="122" y="13"/>
                  </a:cubicBezTo>
                  <a:cubicBezTo>
                    <a:pt x="122" y="13"/>
                    <a:pt x="122" y="13"/>
                    <a:pt x="122" y="13"/>
                  </a:cubicBezTo>
                  <a:cubicBezTo>
                    <a:pt x="122" y="19"/>
                    <a:pt x="117" y="25"/>
                    <a:pt x="110" y="25"/>
                  </a:cubicBezTo>
                  <a:cubicBezTo>
                    <a:pt x="13" y="25"/>
                    <a:pt x="13" y="25"/>
                    <a:pt x="13" y="25"/>
                  </a:cubicBezTo>
                  <a:cubicBezTo>
                    <a:pt x="6"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 name="îṩļîďe"/>
            <p:cNvSpPr/>
            <p:nvPr/>
          </p:nvSpPr>
          <p:spPr bwMode="auto">
            <a:xfrm>
              <a:off x="5264151" y="3981451"/>
              <a:ext cx="350838" cy="71438"/>
            </a:xfrm>
            <a:custGeom>
              <a:avLst/>
              <a:gdLst>
                <a:gd name="T0" fmla="*/ 0 w 122"/>
                <a:gd name="T1" fmla="*/ 12 h 25"/>
                <a:gd name="T2" fmla="*/ 0 w 122"/>
                <a:gd name="T3" fmla="*/ 12 h 25"/>
                <a:gd name="T4" fmla="*/ 13 w 122"/>
                <a:gd name="T5" fmla="*/ 0 h 25"/>
                <a:gd name="T6" fmla="*/ 110 w 122"/>
                <a:gd name="T7" fmla="*/ 0 h 25"/>
                <a:gd name="T8" fmla="*/ 122 w 122"/>
                <a:gd name="T9" fmla="*/ 12 h 25"/>
                <a:gd name="T10" fmla="*/ 122 w 122"/>
                <a:gd name="T11" fmla="*/ 12 h 25"/>
                <a:gd name="T12" fmla="*/ 110 w 122"/>
                <a:gd name="T13" fmla="*/ 25 h 25"/>
                <a:gd name="T14" fmla="*/ 13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5"/>
                    <a:pt x="6" y="0"/>
                    <a:pt x="13" y="0"/>
                  </a:cubicBezTo>
                  <a:cubicBezTo>
                    <a:pt x="110" y="0"/>
                    <a:pt x="110" y="0"/>
                    <a:pt x="110" y="0"/>
                  </a:cubicBezTo>
                  <a:cubicBezTo>
                    <a:pt x="117" y="0"/>
                    <a:pt x="122" y="5"/>
                    <a:pt x="122" y="12"/>
                  </a:cubicBezTo>
                  <a:cubicBezTo>
                    <a:pt x="122" y="12"/>
                    <a:pt x="122" y="12"/>
                    <a:pt x="122" y="12"/>
                  </a:cubicBezTo>
                  <a:cubicBezTo>
                    <a:pt x="122" y="19"/>
                    <a:pt x="117" y="25"/>
                    <a:pt x="110" y="25"/>
                  </a:cubicBezTo>
                  <a:cubicBezTo>
                    <a:pt x="13" y="25"/>
                    <a:pt x="13" y="25"/>
                    <a:pt x="13" y="25"/>
                  </a:cubicBezTo>
                  <a:cubicBezTo>
                    <a:pt x="6"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9" name="ïṩḷiḓè"/>
            <p:cNvSpPr/>
            <p:nvPr/>
          </p:nvSpPr>
          <p:spPr bwMode="auto">
            <a:xfrm>
              <a:off x="7883526" y="1758951"/>
              <a:ext cx="69850"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 name="îṣliḑé"/>
            <p:cNvSpPr/>
            <p:nvPr/>
          </p:nvSpPr>
          <p:spPr bwMode="auto">
            <a:xfrm>
              <a:off x="8166101" y="1758951"/>
              <a:ext cx="71438" cy="169068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1" name="íṡlïḍè"/>
            <p:cNvSpPr/>
            <p:nvPr/>
          </p:nvSpPr>
          <p:spPr bwMode="auto">
            <a:xfrm>
              <a:off x="7886701" y="1758951"/>
              <a:ext cx="350838" cy="68263"/>
            </a:xfrm>
            <a:custGeom>
              <a:avLst/>
              <a:gdLst>
                <a:gd name="T0" fmla="*/ 0 w 122"/>
                <a:gd name="T1" fmla="*/ 12 h 24"/>
                <a:gd name="T2" fmla="*/ 0 w 122"/>
                <a:gd name="T3" fmla="*/ 12 h 24"/>
                <a:gd name="T4" fmla="*/ 12 w 122"/>
                <a:gd name="T5" fmla="*/ 0 h 24"/>
                <a:gd name="T6" fmla="*/ 109 w 122"/>
                <a:gd name="T7" fmla="*/ 0 h 24"/>
                <a:gd name="T8" fmla="*/ 122 w 122"/>
                <a:gd name="T9" fmla="*/ 12 h 24"/>
                <a:gd name="T10" fmla="*/ 122 w 122"/>
                <a:gd name="T11" fmla="*/ 12 h 24"/>
                <a:gd name="T12" fmla="*/ 109 w 122"/>
                <a:gd name="T13" fmla="*/ 24 h 24"/>
                <a:gd name="T14" fmla="*/ 12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5" y="0"/>
                    <a:pt x="12" y="0"/>
                  </a:cubicBezTo>
                  <a:cubicBezTo>
                    <a:pt x="109" y="0"/>
                    <a:pt x="109" y="0"/>
                    <a:pt x="109" y="0"/>
                  </a:cubicBezTo>
                  <a:cubicBezTo>
                    <a:pt x="116" y="0"/>
                    <a:pt x="122" y="5"/>
                    <a:pt x="122" y="12"/>
                  </a:cubicBezTo>
                  <a:cubicBezTo>
                    <a:pt x="122" y="12"/>
                    <a:pt x="122" y="12"/>
                    <a:pt x="122" y="12"/>
                  </a:cubicBezTo>
                  <a:cubicBezTo>
                    <a:pt x="122"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2" name="îŝḷïďe"/>
            <p:cNvSpPr/>
            <p:nvPr/>
          </p:nvSpPr>
          <p:spPr bwMode="auto">
            <a:xfrm>
              <a:off x="7886701" y="2011363"/>
              <a:ext cx="350838" cy="73025"/>
            </a:xfrm>
            <a:custGeom>
              <a:avLst/>
              <a:gdLst>
                <a:gd name="T0" fmla="*/ 0 w 122"/>
                <a:gd name="T1" fmla="*/ 13 h 25"/>
                <a:gd name="T2" fmla="*/ 0 w 122"/>
                <a:gd name="T3" fmla="*/ 13 h 25"/>
                <a:gd name="T4" fmla="*/ 12 w 122"/>
                <a:gd name="T5" fmla="*/ 0 h 25"/>
                <a:gd name="T6" fmla="*/ 109 w 122"/>
                <a:gd name="T7" fmla="*/ 0 h 25"/>
                <a:gd name="T8" fmla="*/ 122 w 122"/>
                <a:gd name="T9" fmla="*/ 13 h 25"/>
                <a:gd name="T10" fmla="*/ 122 w 122"/>
                <a:gd name="T11" fmla="*/ 13 h 25"/>
                <a:gd name="T12" fmla="*/ 109 w 122"/>
                <a:gd name="T13" fmla="*/ 25 h 25"/>
                <a:gd name="T14" fmla="*/ 12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5" y="0"/>
                    <a:pt x="12" y="0"/>
                  </a:cubicBezTo>
                  <a:cubicBezTo>
                    <a:pt x="109" y="0"/>
                    <a:pt x="109" y="0"/>
                    <a:pt x="109" y="0"/>
                  </a:cubicBezTo>
                  <a:cubicBezTo>
                    <a:pt x="116" y="0"/>
                    <a:pt x="122" y="6"/>
                    <a:pt x="122" y="13"/>
                  </a:cubicBezTo>
                  <a:cubicBezTo>
                    <a:pt x="122" y="13"/>
                    <a:pt x="122" y="13"/>
                    <a:pt x="122" y="13"/>
                  </a:cubicBezTo>
                  <a:cubicBezTo>
                    <a:pt x="122" y="19"/>
                    <a:pt x="116" y="25"/>
                    <a:pt x="109" y="25"/>
                  </a:cubicBezTo>
                  <a:cubicBezTo>
                    <a:pt x="12" y="25"/>
                    <a:pt x="12" y="25"/>
                    <a:pt x="12" y="25"/>
                  </a:cubicBezTo>
                  <a:cubicBezTo>
                    <a:pt x="5" y="25"/>
                    <a:pt x="0" y="19"/>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3" name="î$lîďè"/>
            <p:cNvSpPr/>
            <p:nvPr/>
          </p:nvSpPr>
          <p:spPr bwMode="auto">
            <a:xfrm>
              <a:off x="7886701" y="2268538"/>
              <a:ext cx="350838" cy="71438"/>
            </a:xfrm>
            <a:custGeom>
              <a:avLst/>
              <a:gdLst>
                <a:gd name="T0" fmla="*/ 0 w 122"/>
                <a:gd name="T1" fmla="*/ 12 h 25"/>
                <a:gd name="T2" fmla="*/ 0 w 122"/>
                <a:gd name="T3" fmla="*/ 12 h 25"/>
                <a:gd name="T4" fmla="*/ 12 w 122"/>
                <a:gd name="T5" fmla="*/ 0 h 25"/>
                <a:gd name="T6" fmla="*/ 109 w 122"/>
                <a:gd name="T7" fmla="*/ 0 h 25"/>
                <a:gd name="T8" fmla="*/ 122 w 122"/>
                <a:gd name="T9" fmla="*/ 12 h 25"/>
                <a:gd name="T10" fmla="*/ 122 w 122"/>
                <a:gd name="T11" fmla="*/ 12 h 25"/>
                <a:gd name="T12" fmla="*/ 109 w 122"/>
                <a:gd name="T13" fmla="*/ 25 h 25"/>
                <a:gd name="T14" fmla="*/ 12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5"/>
                    <a:pt x="5" y="0"/>
                    <a:pt x="12" y="0"/>
                  </a:cubicBezTo>
                  <a:cubicBezTo>
                    <a:pt x="109" y="0"/>
                    <a:pt x="109" y="0"/>
                    <a:pt x="109" y="0"/>
                  </a:cubicBezTo>
                  <a:cubicBezTo>
                    <a:pt x="116" y="0"/>
                    <a:pt x="122" y="5"/>
                    <a:pt x="122" y="12"/>
                  </a:cubicBezTo>
                  <a:cubicBezTo>
                    <a:pt x="122" y="12"/>
                    <a:pt x="122" y="12"/>
                    <a:pt x="122" y="12"/>
                  </a:cubicBezTo>
                  <a:cubicBezTo>
                    <a:pt x="122" y="19"/>
                    <a:pt x="116" y="25"/>
                    <a:pt x="109" y="25"/>
                  </a:cubicBezTo>
                  <a:cubicBezTo>
                    <a:pt x="12" y="25"/>
                    <a:pt x="12" y="25"/>
                    <a:pt x="12" y="25"/>
                  </a:cubicBezTo>
                  <a:cubicBezTo>
                    <a:pt x="5"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 name="îşḻíḓé"/>
            <p:cNvSpPr/>
            <p:nvPr/>
          </p:nvSpPr>
          <p:spPr bwMode="auto">
            <a:xfrm>
              <a:off x="7886701" y="2520951"/>
              <a:ext cx="350838" cy="71438"/>
            </a:xfrm>
            <a:custGeom>
              <a:avLst/>
              <a:gdLst>
                <a:gd name="T0" fmla="*/ 0 w 122"/>
                <a:gd name="T1" fmla="*/ 13 h 25"/>
                <a:gd name="T2" fmla="*/ 0 w 122"/>
                <a:gd name="T3" fmla="*/ 13 h 25"/>
                <a:gd name="T4" fmla="*/ 12 w 122"/>
                <a:gd name="T5" fmla="*/ 0 h 25"/>
                <a:gd name="T6" fmla="*/ 109 w 122"/>
                <a:gd name="T7" fmla="*/ 0 h 25"/>
                <a:gd name="T8" fmla="*/ 122 w 122"/>
                <a:gd name="T9" fmla="*/ 13 h 25"/>
                <a:gd name="T10" fmla="*/ 122 w 122"/>
                <a:gd name="T11" fmla="*/ 13 h 25"/>
                <a:gd name="T12" fmla="*/ 109 w 122"/>
                <a:gd name="T13" fmla="*/ 25 h 25"/>
                <a:gd name="T14" fmla="*/ 12 w 122"/>
                <a:gd name="T15" fmla="*/ 25 h 25"/>
                <a:gd name="T16" fmla="*/ 0 w 122"/>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3"/>
                  </a:moveTo>
                  <a:cubicBezTo>
                    <a:pt x="0" y="13"/>
                    <a:pt x="0" y="13"/>
                    <a:pt x="0" y="13"/>
                  </a:cubicBezTo>
                  <a:cubicBezTo>
                    <a:pt x="0" y="6"/>
                    <a:pt x="5" y="0"/>
                    <a:pt x="12" y="0"/>
                  </a:cubicBezTo>
                  <a:cubicBezTo>
                    <a:pt x="109" y="0"/>
                    <a:pt x="109" y="0"/>
                    <a:pt x="109" y="0"/>
                  </a:cubicBezTo>
                  <a:cubicBezTo>
                    <a:pt x="116" y="0"/>
                    <a:pt x="122" y="6"/>
                    <a:pt x="122" y="13"/>
                  </a:cubicBezTo>
                  <a:cubicBezTo>
                    <a:pt x="122" y="13"/>
                    <a:pt x="122" y="13"/>
                    <a:pt x="122" y="13"/>
                  </a:cubicBezTo>
                  <a:cubicBezTo>
                    <a:pt x="122" y="20"/>
                    <a:pt x="116" y="25"/>
                    <a:pt x="109" y="25"/>
                  </a:cubicBezTo>
                  <a:cubicBezTo>
                    <a:pt x="12" y="25"/>
                    <a:pt x="12" y="25"/>
                    <a:pt x="12" y="25"/>
                  </a:cubicBezTo>
                  <a:cubicBezTo>
                    <a:pt x="5" y="25"/>
                    <a:pt x="0" y="20"/>
                    <a:pt x="0" y="13"/>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 name="iṥľíḓe"/>
            <p:cNvSpPr/>
            <p:nvPr/>
          </p:nvSpPr>
          <p:spPr bwMode="auto">
            <a:xfrm>
              <a:off x="7886701" y="2776538"/>
              <a:ext cx="350838" cy="71438"/>
            </a:xfrm>
            <a:custGeom>
              <a:avLst/>
              <a:gdLst>
                <a:gd name="T0" fmla="*/ 0 w 122"/>
                <a:gd name="T1" fmla="*/ 12 h 25"/>
                <a:gd name="T2" fmla="*/ 0 w 122"/>
                <a:gd name="T3" fmla="*/ 12 h 25"/>
                <a:gd name="T4" fmla="*/ 12 w 122"/>
                <a:gd name="T5" fmla="*/ 0 h 25"/>
                <a:gd name="T6" fmla="*/ 109 w 122"/>
                <a:gd name="T7" fmla="*/ 0 h 25"/>
                <a:gd name="T8" fmla="*/ 122 w 122"/>
                <a:gd name="T9" fmla="*/ 12 h 25"/>
                <a:gd name="T10" fmla="*/ 122 w 122"/>
                <a:gd name="T11" fmla="*/ 12 h 25"/>
                <a:gd name="T12" fmla="*/ 109 w 122"/>
                <a:gd name="T13" fmla="*/ 25 h 25"/>
                <a:gd name="T14" fmla="*/ 12 w 122"/>
                <a:gd name="T15" fmla="*/ 25 h 25"/>
                <a:gd name="T16" fmla="*/ 0 w 122"/>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5">
                  <a:moveTo>
                    <a:pt x="0" y="12"/>
                  </a:moveTo>
                  <a:cubicBezTo>
                    <a:pt x="0" y="12"/>
                    <a:pt x="0" y="12"/>
                    <a:pt x="0" y="12"/>
                  </a:cubicBezTo>
                  <a:cubicBezTo>
                    <a:pt x="0" y="6"/>
                    <a:pt x="5" y="0"/>
                    <a:pt x="12" y="0"/>
                  </a:cubicBezTo>
                  <a:cubicBezTo>
                    <a:pt x="109" y="0"/>
                    <a:pt x="109" y="0"/>
                    <a:pt x="109" y="0"/>
                  </a:cubicBezTo>
                  <a:cubicBezTo>
                    <a:pt x="116" y="0"/>
                    <a:pt x="122" y="6"/>
                    <a:pt x="122" y="12"/>
                  </a:cubicBezTo>
                  <a:cubicBezTo>
                    <a:pt x="122" y="12"/>
                    <a:pt x="122" y="12"/>
                    <a:pt x="122" y="12"/>
                  </a:cubicBezTo>
                  <a:cubicBezTo>
                    <a:pt x="122" y="19"/>
                    <a:pt x="116" y="25"/>
                    <a:pt x="109" y="25"/>
                  </a:cubicBezTo>
                  <a:cubicBezTo>
                    <a:pt x="12" y="25"/>
                    <a:pt x="12" y="25"/>
                    <a:pt x="12" y="25"/>
                  </a:cubicBezTo>
                  <a:cubicBezTo>
                    <a:pt x="5" y="25"/>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 name="íŝḻiḑé"/>
            <p:cNvSpPr/>
            <p:nvPr/>
          </p:nvSpPr>
          <p:spPr bwMode="auto">
            <a:xfrm>
              <a:off x="7886701" y="3032126"/>
              <a:ext cx="350838" cy="69850"/>
            </a:xfrm>
            <a:custGeom>
              <a:avLst/>
              <a:gdLst>
                <a:gd name="T0" fmla="*/ 0 w 122"/>
                <a:gd name="T1" fmla="*/ 12 h 24"/>
                <a:gd name="T2" fmla="*/ 0 w 122"/>
                <a:gd name="T3" fmla="*/ 12 h 24"/>
                <a:gd name="T4" fmla="*/ 12 w 122"/>
                <a:gd name="T5" fmla="*/ 0 h 24"/>
                <a:gd name="T6" fmla="*/ 109 w 122"/>
                <a:gd name="T7" fmla="*/ 0 h 24"/>
                <a:gd name="T8" fmla="*/ 122 w 122"/>
                <a:gd name="T9" fmla="*/ 12 h 24"/>
                <a:gd name="T10" fmla="*/ 122 w 122"/>
                <a:gd name="T11" fmla="*/ 12 h 24"/>
                <a:gd name="T12" fmla="*/ 109 w 122"/>
                <a:gd name="T13" fmla="*/ 24 h 24"/>
                <a:gd name="T14" fmla="*/ 12 w 122"/>
                <a:gd name="T15" fmla="*/ 24 h 24"/>
                <a:gd name="T16" fmla="*/ 0 w 122"/>
                <a:gd name="T1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4">
                  <a:moveTo>
                    <a:pt x="0" y="12"/>
                  </a:moveTo>
                  <a:cubicBezTo>
                    <a:pt x="0" y="12"/>
                    <a:pt x="0" y="12"/>
                    <a:pt x="0" y="12"/>
                  </a:cubicBezTo>
                  <a:cubicBezTo>
                    <a:pt x="0" y="5"/>
                    <a:pt x="5" y="0"/>
                    <a:pt x="12" y="0"/>
                  </a:cubicBezTo>
                  <a:cubicBezTo>
                    <a:pt x="109" y="0"/>
                    <a:pt x="109" y="0"/>
                    <a:pt x="109" y="0"/>
                  </a:cubicBezTo>
                  <a:cubicBezTo>
                    <a:pt x="116" y="0"/>
                    <a:pt x="122" y="5"/>
                    <a:pt x="122" y="12"/>
                  </a:cubicBezTo>
                  <a:cubicBezTo>
                    <a:pt x="122" y="12"/>
                    <a:pt x="122" y="12"/>
                    <a:pt x="122" y="12"/>
                  </a:cubicBezTo>
                  <a:cubicBezTo>
                    <a:pt x="122" y="19"/>
                    <a:pt x="116" y="24"/>
                    <a:pt x="109" y="24"/>
                  </a:cubicBezTo>
                  <a:cubicBezTo>
                    <a:pt x="12" y="24"/>
                    <a:pt x="12" y="24"/>
                    <a:pt x="12" y="24"/>
                  </a:cubicBezTo>
                  <a:cubicBezTo>
                    <a:pt x="5" y="24"/>
                    <a:pt x="0" y="19"/>
                    <a:pt x="0" y="12"/>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 name="íš1idè"/>
            <p:cNvSpPr/>
            <p:nvPr/>
          </p:nvSpPr>
          <p:spPr bwMode="auto">
            <a:xfrm>
              <a:off x="3865563" y="3109913"/>
              <a:ext cx="857250" cy="239553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8" name="íSļîḑé"/>
            <p:cNvSpPr/>
            <p:nvPr/>
          </p:nvSpPr>
          <p:spPr bwMode="auto">
            <a:xfrm>
              <a:off x="4006851" y="3255963"/>
              <a:ext cx="174625"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 name="ïšḷîḍé"/>
            <p:cNvSpPr/>
            <p:nvPr/>
          </p:nvSpPr>
          <p:spPr bwMode="auto">
            <a:xfrm>
              <a:off x="4006851" y="3544888"/>
              <a:ext cx="174625"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0" name="îSļîḓê"/>
            <p:cNvSpPr/>
            <p:nvPr/>
          </p:nvSpPr>
          <p:spPr bwMode="auto">
            <a:xfrm>
              <a:off x="4006851" y="3832226"/>
              <a:ext cx="174625"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 name="ïsḻîḑe"/>
            <p:cNvSpPr/>
            <p:nvPr/>
          </p:nvSpPr>
          <p:spPr bwMode="auto">
            <a:xfrm>
              <a:off x="4006851" y="4122738"/>
              <a:ext cx="498475"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2" name="iṩḷïdê"/>
            <p:cNvSpPr/>
            <p:nvPr/>
          </p:nvSpPr>
          <p:spPr bwMode="auto">
            <a:xfrm>
              <a:off x="4006851" y="4532313"/>
              <a:ext cx="498475"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3" name="íṩḻîďê"/>
            <p:cNvSpPr/>
            <p:nvPr/>
          </p:nvSpPr>
          <p:spPr bwMode="auto">
            <a:xfrm>
              <a:off x="7631113" y="2830513"/>
              <a:ext cx="857250" cy="267493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4" name="iṡḻïḑê"/>
            <p:cNvSpPr/>
            <p:nvPr/>
          </p:nvSpPr>
          <p:spPr bwMode="auto">
            <a:xfrm>
              <a:off x="7808913" y="3021013"/>
              <a:ext cx="176213" cy="158750"/>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5" name="íṥliḍè"/>
            <p:cNvSpPr/>
            <p:nvPr/>
          </p:nvSpPr>
          <p:spPr bwMode="auto">
            <a:xfrm>
              <a:off x="7808913" y="3311526"/>
              <a:ext cx="176213"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6" name="ïṧlíḍê"/>
            <p:cNvSpPr/>
            <p:nvPr/>
          </p:nvSpPr>
          <p:spPr bwMode="auto">
            <a:xfrm>
              <a:off x="7808913" y="3598863"/>
              <a:ext cx="176213"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7" name="íšľíḍe"/>
            <p:cNvSpPr/>
            <p:nvPr/>
          </p:nvSpPr>
          <p:spPr bwMode="auto">
            <a:xfrm>
              <a:off x="8137526" y="3021013"/>
              <a:ext cx="171450" cy="158750"/>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8" name="ïsḷîḍe"/>
            <p:cNvSpPr/>
            <p:nvPr/>
          </p:nvSpPr>
          <p:spPr bwMode="auto">
            <a:xfrm>
              <a:off x="8137526" y="3311526"/>
              <a:ext cx="171450"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9" name="îş1ïḑè"/>
            <p:cNvSpPr/>
            <p:nvPr/>
          </p:nvSpPr>
          <p:spPr bwMode="auto">
            <a:xfrm>
              <a:off x="8137526" y="3598863"/>
              <a:ext cx="171450"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0" name="ïşļïde"/>
            <p:cNvSpPr/>
            <p:nvPr/>
          </p:nvSpPr>
          <p:spPr bwMode="auto">
            <a:xfrm>
              <a:off x="8482013" y="3716338"/>
              <a:ext cx="339725" cy="1789113"/>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1" name="ïşḻiḓè"/>
            <p:cNvSpPr/>
            <p:nvPr/>
          </p:nvSpPr>
          <p:spPr bwMode="auto">
            <a:xfrm>
              <a:off x="3195638" y="3894138"/>
              <a:ext cx="171450"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2" name="ïS1iḋe"/>
            <p:cNvSpPr/>
            <p:nvPr/>
          </p:nvSpPr>
          <p:spPr bwMode="auto">
            <a:xfrm>
              <a:off x="3195638" y="4183063"/>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 name="íṣḻïdè"/>
            <p:cNvSpPr/>
            <p:nvPr/>
          </p:nvSpPr>
          <p:spPr bwMode="auto">
            <a:xfrm>
              <a:off x="3195638" y="4470401"/>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4" name="iŝliḑé"/>
            <p:cNvSpPr/>
            <p:nvPr/>
          </p:nvSpPr>
          <p:spPr bwMode="auto">
            <a:xfrm>
              <a:off x="3519488" y="3894138"/>
              <a:ext cx="173038"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5" name="í$lïḍè"/>
            <p:cNvSpPr/>
            <p:nvPr/>
          </p:nvSpPr>
          <p:spPr bwMode="auto">
            <a:xfrm>
              <a:off x="3519488" y="4183063"/>
              <a:ext cx="173038"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6" name="iṩḷíḑé"/>
            <p:cNvSpPr/>
            <p:nvPr/>
          </p:nvSpPr>
          <p:spPr bwMode="auto">
            <a:xfrm>
              <a:off x="3519488" y="4470401"/>
              <a:ext cx="173038"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7" name="iṣľíďè"/>
            <p:cNvSpPr/>
            <p:nvPr/>
          </p:nvSpPr>
          <p:spPr bwMode="auto">
            <a:xfrm>
              <a:off x="8137526" y="4487863"/>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8" name="iṣḷiḍê"/>
            <p:cNvSpPr/>
            <p:nvPr/>
          </p:nvSpPr>
          <p:spPr bwMode="auto">
            <a:xfrm>
              <a:off x="7808913" y="3886201"/>
              <a:ext cx="498475" cy="158750"/>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9" name="íSḷíḓè"/>
            <p:cNvSpPr/>
            <p:nvPr/>
          </p:nvSpPr>
          <p:spPr bwMode="auto">
            <a:xfrm>
              <a:off x="7808913" y="4222751"/>
              <a:ext cx="498475" cy="155575"/>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0" name="ïŝľíďé"/>
            <p:cNvSpPr/>
            <p:nvPr/>
          </p:nvSpPr>
          <p:spPr bwMode="auto">
            <a:xfrm>
              <a:off x="4746626" y="4308476"/>
              <a:ext cx="2944813" cy="1196975"/>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1" name="işļîḓê"/>
            <p:cNvSpPr/>
            <p:nvPr/>
          </p:nvSpPr>
          <p:spPr bwMode="auto">
            <a:xfrm>
              <a:off x="5111751" y="5538788"/>
              <a:ext cx="1589088" cy="225425"/>
            </a:xfrm>
            <a:prstGeom prst="ellipse">
              <a:avLst/>
            </a:prstGeom>
            <a:solidFill>
              <a:srgbClr val="5335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2" name="ís1íḑè"/>
            <p:cNvSpPr/>
            <p:nvPr/>
          </p:nvSpPr>
          <p:spPr bwMode="auto">
            <a:xfrm>
              <a:off x="5629276" y="3843338"/>
              <a:ext cx="611188" cy="301625"/>
            </a:xfrm>
            <a:prstGeom prst="rect">
              <a:avLst/>
            </a:prstGeom>
            <a:solidFill>
              <a:srgbClr val="5A57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3" name="ïṧḷïḋê"/>
            <p:cNvSpPr/>
            <p:nvPr/>
          </p:nvSpPr>
          <p:spPr bwMode="auto">
            <a:xfrm>
              <a:off x="5629276" y="4027488"/>
              <a:ext cx="247650" cy="1238250"/>
            </a:xfrm>
            <a:custGeom>
              <a:avLst/>
              <a:gdLst>
                <a:gd name="T0" fmla="*/ 0 w 156"/>
                <a:gd name="T1" fmla="*/ 780 h 780"/>
                <a:gd name="T2" fmla="*/ 91 w 156"/>
                <a:gd name="T3" fmla="*/ 780 h 780"/>
                <a:gd name="T4" fmla="*/ 156 w 156"/>
                <a:gd name="T5" fmla="*/ 0 h 780"/>
                <a:gd name="T6" fmla="*/ 0 w 156"/>
                <a:gd name="T7" fmla="*/ 0 h 780"/>
                <a:gd name="T8" fmla="*/ 0 w 156"/>
                <a:gd name="T9" fmla="*/ 780 h 780"/>
              </a:gdLst>
              <a:ahLst/>
              <a:cxnLst>
                <a:cxn ang="0">
                  <a:pos x="T0" y="T1"/>
                </a:cxn>
                <a:cxn ang="0">
                  <a:pos x="T2" y="T3"/>
                </a:cxn>
                <a:cxn ang="0">
                  <a:pos x="T4" y="T5"/>
                </a:cxn>
                <a:cxn ang="0">
                  <a:pos x="T6" y="T7"/>
                </a:cxn>
                <a:cxn ang="0">
                  <a:pos x="T8" y="T9"/>
                </a:cxn>
              </a:cxnLst>
              <a:rect l="0" t="0" r="r" b="b"/>
              <a:pathLst>
                <a:path w="156" h="780">
                  <a:moveTo>
                    <a:pt x="0" y="780"/>
                  </a:moveTo>
                  <a:lnTo>
                    <a:pt x="91" y="780"/>
                  </a:lnTo>
                  <a:lnTo>
                    <a:pt x="156" y="0"/>
                  </a:lnTo>
                  <a:lnTo>
                    <a:pt x="0" y="0"/>
                  </a:lnTo>
                  <a:lnTo>
                    <a:pt x="0" y="780"/>
                  </a:lnTo>
                  <a:close/>
                </a:path>
              </a:pathLst>
            </a:custGeom>
            <a:solidFill>
              <a:srgbClr val="5A575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4" name="ïśḷíḍè"/>
            <p:cNvSpPr/>
            <p:nvPr/>
          </p:nvSpPr>
          <p:spPr bwMode="auto">
            <a:xfrm>
              <a:off x="5995988" y="4027488"/>
              <a:ext cx="244475" cy="1238250"/>
            </a:xfrm>
            <a:custGeom>
              <a:avLst/>
              <a:gdLst>
                <a:gd name="T0" fmla="*/ 76 w 154"/>
                <a:gd name="T1" fmla="*/ 780 h 780"/>
                <a:gd name="T2" fmla="*/ 154 w 154"/>
                <a:gd name="T3" fmla="*/ 780 h 780"/>
                <a:gd name="T4" fmla="*/ 154 w 154"/>
                <a:gd name="T5" fmla="*/ 0 h 780"/>
                <a:gd name="T6" fmla="*/ 0 w 154"/>
                <a:gd name="T7" fmla="*/ 0 h 780"/>
                <a:gd name="T8" fmla="*/ 76 w 154"/>
                <a:gd name="T9" fmla="*/ 780 h 780"/>
              </a:gdLst>
              <a:ahLst/>
              <a:cxnLst>
                <a:cxn ang="0">
                  <a:pos x="T0" y="T1"/>
                </a:cxn>
                <a:cxn ang="0">
                  <a:pos x="T2" y="T3"/>
                </a:cxn>
                <a:cxn ang="0">
                  <a:pos x="T4" y="T5"/>
                </a:cxn>
                <a:cxn ang="0">
                  <a:pos x="T6" y="T7"/>
                </a:cxn>
                <a:cxn ang="0">
                  <a:pos x="T8" y="T9"/>
                </a:cxn>
              </a:cxnLst>
              <a:rect l="0" t="0" r="r" b="b"/>
              <a:pathLst>
                <a:path w="154" h="780">
                  <a:moveTo>
                    <a:pt x="76" y="780"/>
                  </a:moveTo>
                  <a:lnTo>
                    <a:pt x="154" y="780"/>
                  </a:lnTo>
                  <a:lnTo>
                    <a:pt x="154" y="0"/>
                  </a:lnTo>
                  <a:lnTo>
                    <a:pt x="0" y="0"/>
                  </a:lnTo>
                  <a:lnTo>
                    <a:pt x="76" y="780"/>
                  </a:lnTo>
                  <a:close/>
                </a:path>
              </a:pathLst>
            </a:custGeom>
            <a:solidFill>
              <a:srgbClr val="5A575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5" name="îşļíḍê"/>
            <p:cNvSpPr/>
            <p:nvPr/>
          </p:nvSpPr>
          <p:spPr bwMode="auto">
            <a:xfrm>
              <a:off x="5624513" y="2879726"/>
              <a:ext cx="595313" cy="969963"/>
            </a:xfrm>
            <a:prstGeom prst="rect">
              <a:avLst/>
            </a:prstGeom>
            <a:solidFill>
              <a:srgbClr val="E4BE2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6" name="išḷïḍê"/>
            <p:cNvSpPr/>
            <p:nvPr/>
          </p:nvSpPr>
          <p:spPr bwMode="auto">
            <a:xfrm>
              <a:off x="5522913" y="2879726"/>
              <a:ext cx="215900" cy="969963"/>
            </a:xfrm>
            <a:custGeom>
              <a:avLst/>
              <a:gdLst>
                <a:gd name="T0" fmla="*/ 0 w 75"/>
                <a:gd name="T1" fmla="*/ 337 h 337"/>
                <a:gd name="T2" fmla="*/ 3 w 75"/>
                <a:gd name="T3" fmla="*/ 337 h 337"/>
                <a:gd name="T4" fmla="*/ 75 w 75"/>
                <a:gd name="T5" fmla="*/ 265 h 337"/>
                <a:gd name="T6" fmla="*/ 75 w 75"/>
                <a:gd name="T7" fmla="*/ 0 h 337"/>
                <a:gd name="T8" fmla="*/ 0 w 75"/>
                <a:gd name="T9" fmla="*/ 0 h 337"/>
                <a:gd name="T10" fmla="*/ 0 w 75"/>
                <a:gd name="T11" fmla="*/ 337 h 337"/>
              </a:gdLst>
              <a:ahLst/>
              <a:cxnLst>
                <a:cxn ang="0">
                  <a:pos x="T0" y="T1"/>
                </a:cxn>
                <a:cxn ang="0">
                  <a:pos x="T2" y="T3"/>
                </a:cxn>
                <a:cxn ang="0">
                  <a:pos x="T4" y="T5"/>
                </a:cxn>
                <a:cxn ang="0">
                  <a:pos x="T6" y="T7"/>
                </a:cxn>
                <a:cxn ang="0">
                  <a:pos x="T8" y="T9"/>
                </a:cxn>
                <a:cxn ang="0">
                  <a:pos x="T10" y="T11"/>
                </a:cxn>
              </a:cxnLst>
              <a:rect l="0" t="0" r="r" b="b"/>
              <a:pathLst>
                <a:path w="75" h="337">
                  <a:moveTo>
                    <a:pt x="0" y="337"/>
                  </a:moveTo>
                  <a:cubicBezTo>
                    <a:pt x="3" y="337"/>
                    <a:pt x="3" y="337"/>
                    <a:pt x="3" y="337"/>
                  </a:cubicBezTo>
                  <a:cubicBezTo>
                    <a:pt x="43" y="337"/>
                    <a:pt x="75" y="305"/>
                    <a:pt x="75" y="265"/>
                  </a:cubicBezTo>
                  <a:cubicBezTo>
                    <a:pt x="75" y="0"/>
                    <a:pt x="75" y="0"/>
                    <a:pt x="75" y="0"/>
                  </a:cubicBezTo>
                  <a:cubicBezTo>
                    <a:pt x="0" y="0"/>
                    <a:pt x="0" y="0"/>
                    <a:pt x="0" y="0"/>
                  </a:cubicBezTo>
                  <a:lnTo>
                    <a:pt x="0" y="337"/>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7" name="îṡḷïḓe"/>
            <p:cNvSpPr/>
            <p:nvPr/>
          </p:nvSpPr>
          <p:spPr bwMode="auto">
            <a:xfrm>
              <a:off x="5551488" y="3063876"/>
              <a:ext cx="158750" cy="169863"/>
            </a:xfrm>
            <a:custGeom>
              <a:avLst/>
              <a:gdLst>
                <a:gd name="T0" fmla="*/ 32 w 55"/>
                <a:gd name="T1" fmla="*/ 59 h 59"/>
                <a:gd name="T2" fmla="*/ 23 w 55"/>
                <a:gd name="T3" fmla="*/ 59 h 59"/>
                <a:gd name="T4" fmla="*/ 0 w 55"/>
                <a:gd name="T5" fmla="*/ 36 h 59"/>
                <a:gd name="T6" fmla="*/ 0 w 55"/>
                <a:gd name="T7" fmla="*/ 0 h 59"/>
                <a:gd name="T8" fmla="*/ 55 w 55"/>
                <a:gd name="T9" fmla="*/ 0 h 59"/>
                <a:gd name="T10" fmla="*/ 55 w 55"/>
                <a:gd name="T11" fmla="*/ 36 h 59"/>
                <a:gd name="T12" fmla="*/ 32 w 55"/>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55" h="59">
                  <a:moveTo>
                    <a:pt x="32" y="59"/>
                  </a:moveTo>
                  <a:cubicBezTo>
                    <a:pt x="23" y="59"/>
                    <a:pt x="23" y="59"/>
                    <a:pt x="23" y="59"/>
                  </a:cubicBezTo>
                  <a:cubicBezTo>
                    <a:pt x="10" y="59"/>
                    <a:pt x="0" y="49"/>
                    <a:pt x="0" y="36"/>
                  </a:cubicBezTo>
                  <a:cubicBezTo>
                    <a:pt x="0" y="0"/>
                    <a:pt x="0" y="0"/>
                    <a:pt x="0" y="0"/>
                  </a:cubicBezTo>
                  <a:cubicBezTo>
                    <a:pt x="55" y="0"/>
                    <a:pt x="55" y="0"/>
                    <a:pt x="55" y="0"/>
                  </a:cubicBezTo>
                  <a:cubicBezTo>
                    <a:pt x="55" y="36"/>
                    <a:pt x="55" y="36"/>
                    <a:pt x="55" y="36"/>
                  </a:cubicBezTo>
                  <a:cubicBezTo>
                    <a:pt x="55" y="49"/>
                    <a:pt x="45" y="59"/>
                    <a:pt x="32" y="59"/>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8" name="ïsľíḍe"/>
            <p:cNvSpPr/>
            <p:nvPr/>
          </p:nvSpPr>
          <p:spPr bwMode="auto">
            <a:xfrm>
              <a:off x="5551488" y="3382963"/>
              <a:ext cx="158750" cy="169863"/>
            </a:xfrm>
            <a:custGeom>
              <a:avLst/>
              <a:gdLst>
                <a:gd name="T0" fmla="*/ 32 w 55"/>
                <a:gd name="T1" fmla="*/ 59 h 59"/>
                <a:gd name="T2" fmla="*/ 23 w 55"/>
                <a:gd name="T3" fmla="*/ 59 h 59"/>
                <a:gd name="T4" fmla="*/ 0 w 55"/>
                <a:gd name="T5" fmla="*/ 36 h 59"/>
                <a:gd name="T6" fmla="*/ 0 w 55"/>
                <a:gd name="T7" fmla="*/ 0 h 59"/>
                <a:gd name="T8" fmla="*/ 55 w 55"/>
                <a:gd name="T9" fmla="*/ 0 h 59"/>
                <a:gd name="T10" fmla="*/ 55 w 55"/>
                <a:gd name="T11" fmla="*/ 36 h 59"/>
                <a:gd name="T12" fmla="*/ 32 w 55"/>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55" h="59">
                  <a:moveTo>
                    <a:pt x="32" y="59"/>
                  </a:moveTo>
                  <a:cubicBezTo>
                    <a:pt x="23" y="59"/>
                    <a:pt x="23" y="59"/>
                    <a:pt x="23" y="59"/>
                  </a:cubicBezTo>
                  <a:cubicBezTo>
                    <a:pt x="10" y="59"/>
                    <a:pt x="0" y="49"/>
                    <a:pt x="0" y="36"/>
                  </a:cubicBezTo>
                  <a:cubicBezTo>
                    <a:pt x="0" y="0"/>
                    <a:pt x="0" y="0"/>
                    <a:pt x="0" y="0"/>
                  </a:cubicBezTo>
                  <a:cubicBezTo>
                    <a:pt x="55" y="0"/>
                    <a:pt x="55" y="0"/>
                    <a:pt x="55" y="0"/>
                  </a:cubicBezTo>
                  <a:cubicBezTo>
                    <a:pt x="55" y="36"/>
                    <a:pt x="55" y="36"/>
                    <a:pt x="55" y="36"/>
                  </a:cubicBezTo>
                  <a:cubicBezTo>
                    <a:pt x="55" y="49"/>
                    <a:pt x="45" y="59"/>
                    <a:pt x="32" y="59"/>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9" name="îšļîḑé"/>
            <p:cNvSpPr/>
            <p:nvPr/>
          </p:nvSpPr>
          <p:spPr bwMode="auto">
            <a:xfrm>
              <a:off x="6003926" y="2879726"/>
              <a:ext cx="219075" cy="969963"/>
            </a:xfrm>
            <a:custGeom>
              <a:avLst/>
              <a:gdLst>
                <a:gd name="T0" fmla="*/ 76 w 76"/>
                <a:gd name="T1" fmla="*/ 337 h 337"/>
                <a:gd name="T2" fmla="*/ 72 w 76"/>
                <a:gd name="T3" fmla="*/ 337 h 337"/>
                <a:gd name="T4" fmla="*/ 0 w 76"/>
                <a:gd name="T5" fmla="*/ 265 h 337"/>
                <a:gd name="T6" fmla="*/ 0 w 76"/>
                <a:gd name="T7" fmla="*/ 0 h 337"/>
                <a:gd name="T8" fmla="*/ 76 w 76"/>
                <a:gd name="T9" fmla="*/ 0 h 337"/>
                <a:gd name="T10" fmla="*/ 76 w 76"/>
                <a:gd name="T11" fmla="*/ 337 h 337"/>
              </a:gdLst>
              <a:ahLst/>
              <a:cxnLst>
                <a:cxn ang="0">
                  <a:pos x="T0" y="T1"/>
                </a:cxn>
                <a:cxn ang="0">
                  <a:pos x="T2" y="T3"/>
                </a:cxn>
                <a:cxn ang="0">
                  <a:pos x="T4" y="T5"/>
                </a:cxn>
                <a:cxn ang="0">
                  <a:pos x="T6" y="T7"/>
                </a:cxn>
                <a:cxn ang="0">
                  <a:pos x="T8" y="T9"/>
                </a:cxn>
                <a:cxn ang="0">
                  <a:pos x="T10" y="T11"/>
                </a:cxn>
              </a:cxnLst>
              <a:rect l="0" t="0" r="r" b="b"/>
              <a:pathLst>
                <a:path w="76" h="337">
                  <a:moveTo>
                    <a:pt x="76" y="337"/>
                  </a:moveTo>
                  <a:cubicBezTo>
                    <a:pt x="72" y="337"/>
                    <a:pt x="72" y="337"/>
                    <a:pt x="72" y="337"/>
                  </a:cubicBezTo>
                  <a:cubicBezTo>
                    <a:pt x="32" y="337"/>
                    <a:pt x="0" y="305"/>
                    <a:pt x="0" y="265"/>
                  </a:cubicBezTo>
                  <a:cubicBezTo>
                    <a:pt x="0" y="0"/>
                    <a:pt x="0" y="0"/>
                    <a:pt x="0" y="0"/>
                  </a:cubicBezTo>
                  <a:cubicBezTo>
                    <a:pt x="76" y="0"/>
                    <a:pt x="76" y="0"/>
                    <a:pt x="76" y="0"/>
                  </a:cubicBezTo>
                  <a:lnTo>
                    <a:pt x="76" y="337"/>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0" name="ïṧļidê"/>
            <p:cNvSpPr/>
            <p:nvPr/>
          </p:nvSpPr>
          <p:spPr bwMode="auto">
            <a:xfrm>
              <a:off x="6038851" y="3073401"/>
              <a:ext cx="160338" cy="171450"/>
            </a:xfrm>
            <a:custGeom>
              <a:avLst/>
              <a:gdLst>
                <a:gd name="T0" fmla="*/ 32 w 56"/>
                <a:gd name="T1" fmla="*/ 60 h 60"/>
                <a:gd name="T2" fmla="*/ 24 w 56"/>
                <a:gd name="T3" fmla="*/ 60 h 60"/>
                <a:gd name="T4" fmla="*/ 0 w 56"/>
                <a:gd name="T5" fmla="*/ 36 h 60"/>
                <a:gd name="T6" fmla="*/ 0 w 56"/>
                <a:gd name="T7" fmla="*/ 0 h 60"/>
                <a:gd name="T8" fmla="*/ 56 w 56"/>
                <a:gd name="T9" fmla="*/ 0 h 60"/>
                <a:gd name="T10" fmla="*/ 56 w 56"/>
                <a:gd name="T11" fmla="*/ 36 h 60"/>
                <a:gd name="T12" fmla="*/ 32 w 56"/>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6" h="60">
                  <a:moveTo>
                    <a:pt x="32" y="60"/>
                  </a:moveTo>
                  <a:cubicBezTo>
                    <a:pt x="24" y="60"/>
                    <a:pt x="24" y="60"/>
                    <a:pt x="24" y="60"/>
                  </a:cubicBezTo>
                  <a:cubicBezTo>
                    <a:pt x="11" y="60"/>
                    <a:pt x="0" y="49"/>
                    <a:pt x="0" y="36"/>
                  </a:cubicBezTo>
                  <a:cubicBezTo>
                    <a:pt x="0" y="0"/>
                    <a:pt x="0" y="0"/>
                    <a:pt x="0" y="0"/>
                  </a:cubicBezTo>
                  <a:cubicBezTo>
                    <a:pt x="56" y="0"/>
                    <a:pt x="56" y="0"/>
                    <a:pt x="56" y="0"/>
                  </a:cubicBezTo>
                  <a:cubicBezTo>
                    <a:pt x="56" y="36"/>
                    <a:pt x="56" y="36"/>
                    <a:pt x="56" y="36"/>
                  </a:cubicBezTo>
                  <a:cubicBezTo>
                    <a:pt x="56" y="49"/>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1" name="išḷíḋê"/>
            <p:cNvSpPr/>
            <p:nvPr/>
          </p:nvSpPr>
          <p:spPr bwMode="auto">
            <a:xfrm>
              <a:off x="5489576" y="2414588"/>
              <a:ext cx="160338" cy="220663"/>
            </a:xfrm>
            <a:custGeom>
              <a:avLst/>
              <a:gdLst>
                <a:gd name="T0" fmla="*/ 51 w 56"/>
                <a:gd name="T1" fmla="*/ 23 h 77"/>
                <a:gd name="T2" fmla="*/ 17 w 56"/>
                <a:gd name="T3" fmla="*/ 15 h 77"/>
                <a:gd name="T4" fmla="*/ 56 w 56"/>
                <a:gd name="T5" fmla="*/ 66 h 77"/>
                <a:gd name="T6" fmla="*/ 51 w 56"/>
                <a:gd name="T7" fmla="*/ 23 h 77"/>
              </a:gdLst>
              <a:ahLst/>
              <a:cxnLst>
                <a:cxn ang="0">
                  <a:pos x="T0" y="T1"/>
                </a:cxn>
                <a:cxn ang="0">
                  <a:pos x="T2" y="T3"/>
                </a:cxn>
                <a:cxn ang="0">
                  <a:pos x="T4" y="T5"/>
                </a:cxn>
                <a:cxn ang="0">
                  <a:pos x="T6" y="T7"/>
                </a:cxn>
              </a:cxnLst>
              <a:rect l="0" t="0" r="r" b="b"/>
              <a:pathLst>
                <a:path w="56" h="77">
                  <a:moveTo>
                    <a:pt x="51" y="23"/>
                  </a:moveTo>
                  <a:cubicBezTo>
                    <a:pt x="51" y="23"/>
                    <a:pt x="34" y="0"/>
                    <a:pt x="17" y="15"/>
                  </a:cubicBezTo>
                  <a:cubicBezTo>
                    <a:pt x="0" y="30"/>
                    <a:pt x="24" y="77"/>
                    <a:pt x="56" y="66"/>
                  </a:cubicBezTo>
                  <a:lnTo>
                    <a:pt x="51" y="23"/>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2" name="î$ľïḋê"/>
            <p:cNvSpPr/>
            <p:nvPr/>
          </p:nvSpPr>
          <p:spPr bwMode="auto">
            <a:xfrm>
              <a:off x="5522913" y="2465388"/>
              <a:ext cx="123825" cy="138113"/>
            </a:xfrm>
            <a:custGeom>
              <a:avLst/>
              <a:gdLst>
                <a:gd name="T0" fmla="*/ 41 w 43"/>
                <a:gd name="T1" fmla="*/ 21 h 48"/>
                <a:gd name="T2" fmla="*/ 43 w 43"/>
                <a:gd name="T3" fmla="*/ 43 h 48"/>
                <a:gd name="T4" fmla="*/ 13 w 43"/>
                <a:gd name="T5" fmla="*/ 5 h 48"/>
                <a:gd name="T6" fmla="*/ 41 w 43"/>
                <a:gd name="T7" fmla="*/ 21 h 48"/>
              </a:gdLst>
              <a:ahLst/>
              <a:cxnLst>
                <a:cxn ang="0">
                  <a:pos x="T0" y="T1"/>
                </a:cxn>
                <a:cxn ang="0">
                  <a:pos x="T2" y="T3"/>
                </a:cxn>
                <a:cxn ang="0">
                  <a:pos x="T4" y="T5"/>
                </a:cxn>
                <a:cxn ang="0">
                  <a:pos x="T6" y="T7"/>
                </a:cxn>
              </a:cxnLst>
              <a:rect l="0" t="0" r="r" b="b"/>
              <a:pathLst>
                <a:path w="43" h="48">
                  <a:moveTo>
                    <a:pt x="41" y="21"/>
                  </a:moveTo>
                  <a:cubicBezTo>
                    <a:pt x="43" y="43"/>
                    <a:pt x="43" y="43"/>
                    <a:pt x="43" y="43"/>
                  </a:cubicBezTo>
                  <a:cubicBezTo>
                    <a:pt x="16" y="48"/>
                    <a:pt x="0" y="10"/>
                    <a:pt x="13" y="5"/>
                  </a:cubicBezTo>
                  <a:cubicBezTo>
                    <a:pt x="23" y="0"/>
                    <a:pt x="36" y="14"/>
                    <a:pt x="41" y="21"/>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3" name="işļîḍè"/>
            <p:cNvSpPr/>
            <p:nvPr/>
          </p:nvSpPr>
          <p:spPr bwMode="auto">
            <a:xfrm>
              <a:off x="5546726" y="2471738"/>
              <a:ext cx="95250" cy="55563"/>
            </a:xfrm>
            <a:custGeom>
              <a:avLst/>
              <a:gdLst>
                <a:gd name="T0" fmla="*/ 0 w 33"/>
                <a:gd name="T1" fmla="*/ 11 h 19"/>
                <a:gd name="T2" fmla="*/ 1 w 33"/>
                <a:gd name="T3" fmla="*/ 10 h 19"/>
                <a:gd name="T4" fmla="*/ 1 w 33"/>
                <a:gd name="T5" fmla="*/ 9 h 19"/>
                <a:gd name="T6" fmla="*/ 3 w 33"/>
                <a:gd name="T7" fmla="*/ 5 h 19"/>
                <a:gd name="T8" fmla="*/ 5 w 33"/>
                <a:gd name="T9" fmla="*/ 4 h 19"/>
                <a:gd name="T10" fmla="*/ 5 w 33"/>
                <a:gd name="T11" fmla="*/ 4 h 19"/>
                <a:gd name="T12" fmla="*/ 5 w 33"/>
                <a:gd name="T13" fmla="*/ 4 h 19"/>
                <a:gd name="T14" fmla="*/ 5 w 33"/>
                <a:gd name="T15" fmla="*/ 4 h 19"/>
                <a:gd name="T16" fmla="*/ 5 w 33"/>
                <a:gd name="T17" fmla="*/ 4 h 19"/>
                <a:gd name="T18" fmla="*/ 5 w 33"/>
                <a:gd name="T19" fmla="*/ 4 h 19"/>
                <a:gd name="T20" fmla="*/ 5 w 33"/>
                <a:gd name="T21" fmla="*/ 4 h 19"/>
                <a:gd name="T22" fmla="*/ 6 w 33"/>
                <a:gd name="T23" fmla="*/ 4 h 19"/>
                <a:gd name="T24" fmla="*/ 6 w 33"/>
                <a:gd name="T25" fmla="*/ 4 h 19"/>
                <a:gd name="T26" fmla="*/ 7 w 33"/>
                <a:gd name="T27" fmla="*/ 4 h 19"/>
                <a:gd name="T28" fmla="*/ 8 w 33"/>
                <a:gd name="T29" fmla="*/ 3 h 19"/>
                <a:gd name="T30" fmla="*/ 8 w 33"/>
                <a:gd name="T31" fmla="*/ 3 h 19"/>
                <a:gd name="T32" fmla="*/ 9 w 33"/>
                <a:gd name="T33" fmla="*/ 3 h 19"/>
                <a:gd name="T34" fmla="*/ 16 w 33"/>
                <a:gd name="T35" fmla="*/ 6 h 19"/>
                <a:gd name="T36" fmla="*/ 19 w 33"/>
                <a:gd name="T37" fmla="*/ 8 h 19"/>
                <a:gd name="T38" fmla="*/ 23 w 33"/>
                <a:gd name="T39" fmla="*/ 10 h 19"/>
                <a:gd name="T40" fmla="*/ 28 w 33"/>
                <a:gd name="T41" fmla="*/ 14 h 19"/>
                <a:gd name="T42" fmla="*/ 33 w 33"/>
                <a:gd name="T43" fmla="*/ 19 h 19"/>
                <a:gd name="T44" fmla="*/ 32 w 33"/>
                <a:gd name="T45" fmla="*/ 17 h 19"/>
                <a:gd name="T46" fmla="*/ 30 w 33"/>
                <a:gd name="T47" fmla="*/ 13 h 19"/>
                <a:gd name="T48" fmla="*/ 27 w 33"/>
                <a:gd name="T49" fmla="*/ 10 h 19"/>
                <a:gd name="T50" fmla="*/ 25 w 33"/>
                <a:gd name="T51" fmla="*/ 8 h 19"/>
                <a:gd name="T52" fmla="*/ 18 w 33"/>
                <a:gd name="T53" fmla="*/ 2 h 19"/>
                <a:gd name="T54" fmla="*/ 14 w 33"/>
                <a:gd name="T55" fmla="*/ 1 h 19"/>
                <a:gd name="T56" fmla="*/ 9 w 33"/>
                <a:gd name="T57" fmla="*/ 0 h 19"/>
                <a:gd name="T58" fmla="*/ 8 w 33"/>
                <a:gd name="T59" fmla="*/ 0 h 19"/>
                <a:gd name="T60" fmla="*/ 7 w 33"/>
                <a:gd name="T61" fmla="*/ 0 h 19"/>
                <a:gd name="T62" fmla="*/ 6 w 33"/>
                <a:gd name="T63" fmla="*/ 1 h 19"/>
                <a:gd name="T64" fmla="*/ 5 w 33"/>
                <a:gd name="T65" fmla="*/ 1 h 19"/>
                <a:gd name="T66" fmla="*/ 5 w 33"/>
                <a:gd name="T67" fmla="*/ 1 h 19"/>
                <a:gd name="T68" fmla="*/ 4 w 33"/>
                <a:gd name="T69" fmla="*/ 1 h 19"/>
                <a:gd name="T70" fmla="*/ 4 w 33"/>
                <a:gd name="T71" fmla="*/ 2 h 19"/>
                <a:gd name="T72" fmla="*/ 3 w 33"/>
                <a:gd name="T73" fmla="*/ 2 h 19"/>
                <a:gd name="T74" fmla="*/ 2 w 33"/>
                <a:gd name="T75" fmla="*/ 3 h 19"/>
                <a:gd name="T76" fmla="*/ 1 w 33"/>
                <a:gd name="T77" fmla="*/ 6 h 19"/>
                <a:gd name="T78" fmla="*/ 0 w 33"/>
                <a:gd name="T79" fmla="*/ 9 h 19"/>
                <a:gd name="T80" fmla="*/ 0 w 33"/>
                <a:gd name="T81" fmla="*/ 10 h 19"/>
                <a:gd name="T82" fmla="*/ 0 w 33"/>
                <a:gd name="T83"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9">
                  <a:moveTo>
                    <a:pt x="0" y="11"/>
                  </a:moveTo>
                  <a:cubicBezTo>
                    <a:pt x="0" y="11"/>
                    <a:pt x="1" y="10"/>
                    <a:pt x="1" y="10"/>
                  </a:cubicBezTo>
                  <a:cubicBezTo>
                    <a:pt x="1" y="10"/>
                    <a:pt x="1" y="9"/>
                    <a:pt x="1" y="9"/>
                  </a:cubicBezTo>
                  <a:cubicBezTo>
                    <a:pt x="1" y="8"/>
                    <a:pt x="2" y="6"/>
                    <a:pt x="3" y="5"/>
                  </a:cubicBezTo>
                  <a:cubicBezTo>
                    <a:pt x="4" y="5"/>
                    <a:pt x="4"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4"/>
                    <a:pt x="6" y="4"/>
                    <a:pt x="6" y="4"/>
                  </a:cubicBezTo>
                  <a:cubicBezTo>
                    <a:pt x="6" y="4"/>
                    <a:pt x="7" y="4"/>
                    <a:pt x="7" y="4"/>
                  </a:cubicBezTo>
                  <a:cubicBezTo>
                    <a:pt x="7" y="4"/>
                    <a:pt x="7" y="3"/>
                    <a:pt x="8" y="3"/>
                  </a:cubicBezTo>
                  <a:cubicBezTo>
                    <a:pt x="8" y="3"/>
                    <a:pt x="8" y="3"/>
                    <a:pt x="8" y="3"/>
                  </a:cubicBezTo>
                  <a:cubicBezTo>
                    <a:pt x="9" y="3"/>
                    <a:pt x="9" y="3"/>
                    <a:pt x="9" y="3"/>
                  </a:cubicBezTo>
                  <a:cubicBezTo>
                    <a:pt x="11" y="4"/>
                    <a:pt x="14" y="4"/>
                    <a:pt x="16" y="6"/>
                  </a:cubicBezTo>
                  <a:cubicBezTo>
                    <a:pt x="17" y="6"/>
                    <a:pt x="18" y="7"/>
                    <a:pt x="19" y="8"/>
                  </a:cubicBezTo>
                  <a:cubicBezTo>
                    <a:pt x="20" y="8"/>
                    <a:pt x="22" y="9"/>
                    <a:pt x="23" y="10"/>
                  </a:cubicBezTo>
                  <a:cubicBezTo>
                    <a:pt x="25" y="12"/>
                    <a:pt x="26" y="13"/>
                    <a:pt x="28" y="14"/>
                  </a:cubicBezTo>
                  <a:cubicBezTo>
                    <a:pt x="31" y="17"/>
                    <a:pt x="33" y="19"/>
                    <a:pt x="33" y="19"/>
                  </a:cubicBezTo>
                  <a:cubicBezTo>
                    <a:pt x="33" y="19"/>
                    <a:pt x="33" y="18"/>
                    <a:pt x="32" y="17"/>
                  </a:cubicBezTo>
                  <a:cubicBezTo>
                    <a:pt x="32" y="16"/>
                    <a:pt x="31" y="15"/>
                    <a:pt x="30" y="13"/>
                  </a:cubicBezTo>
                  <a:cubicBezTo>
                    <a:pt x="29" y="12"/>
                    <a:pt x="28" y="11"/>
                    <a:pt x="27" y="10"/>
                  </a:cubicBezTo>
                  <a:cubicBezTo>
                    <a:pt x="27" y="9"/>
                    <a:pt x="26" y="8"/>
                    <a:pt x="25" y="8"/>
                  </a:cubicBezTo>
                  <a:cubicBezTo>
                    <a:pt x="23" y="6"/>
                    <a:pt x="20" y="4"/>
                    <a:pt x="18" y="2"/>
                  </a:cubicBezTo>
                  <a:cubicBezTo>
                    <a:pt x="17" y="2"/>
                    <a:pt x="15" y="1"/>
                    <a:pt x="14" y="1"/>
                  </a:cubicBezTo>
                  <a:cubicBezTo>
                    <a:pt x="12" y="0"/>
                    <a:pt x="11" y="0"/>
                    <a:pt x="9" y="0"/>
                  </a:cubicBezTo>
                  <a:cubicBezTo>
                    <a:pt x="9" y="0"/>
                    <a:pt x="8" y="0"/>
                    <a:pt x="8" y="0"/>
                  </a:cubicBezTo>
                  <a:cubicBezTo>
                    <a:pt x="8" y="0"/>
                    <a:pt x="7" y="0"/>
                    <a:pt x="7" y="0"/>
                  </a:cubicBezTo>
                  <a:cubicBezTo>
                    <a:pt x="7" y="1"/>
                    <a:pt x="6" y="1"/>
                    <a:pt x="6" y="1"/>
                  </a:cubicBezTo>
                  <a:cubicBezTo>
                    <a:pt x="6" y="1"/>
                    <a:pt x="5" y="1"/>
                    <a:pt x="5" y="1"/>
                  </a:cubicBezTo>
                  <a:cubicBezTo>
                    <a:pt x="5" y="1"/>
                    <a:pt x="5" y="1"/>
                    <a:pt x="5" y="1"/>
                  </a:cubicBezTo>
                  <a:cubicBezTo>
                    <a:pt x="4" y="1"/>
                    <a:pt x="4" y="1"/>
                    <a:pt x="4" y="1"/>
                  </a:cubicBezTo>
                  <a:cubicBezTo>
                    <a:pt x="4" y="2"/>
                    <a:pt x="4" y="2"/>
                    <a:pt x="4" y="2"/>
                  </a:cubicBezTo>
                  <a:cubicBezTo>
                    <a:pt x="4" y="2"/>
                    <a:pt x="4" y="2"/>
                    <a:pt x="3" y="2"/>
                  </a:cubicBezTo>
                  <a:cubicBezTo>
                    <a:pt x="3" y="3"/>
                    <a:pt x="2" y="3"/>
                    <a:pt x="2" y="3"/>
                  </a:cubicBezTo>
                  <a:cubicBezTo>
                    <a:pt x="1" y="4"/>
                    <a:pt x="1" y="5"/>
                    <a:pt x="1" y="6"/>
                  </a:cubicBezTo>
                  <a:cubicBezTo>
                    <a:pt x="0" y="7"/>
                    <a:pt x="0" y="8"/>
                    <a:pt x="0" y="9"/>
                  </a:cubicBezTo>
                  <a:cubicBezTo>
                    <a:pt x="0" y="9"/>
                    <a:pt x="0" y="10"/>
                    <a:pt x="0" y="10"/>
                  </a:cubicBezTo>
                  <a:cubicBezTo>
                    <a:pt x="0" y="10"/>
                    <a:pt x="0" y="11"/>
                    <a:pt x="0" y="1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4" name="i$ļîḓé"/>
            <p:cNvSpPr/>
            <p:nvPr/>
          </p:nvSpPr>
          <p:spPr bwMode="auto">
            <a:xfrm>
              <a:off x="6107113" y="2408238"/>
              <a:ext cx="155575" cy="219075"/>
            </a:xfrm>
            <a:custGeom>
              <a:avLst/>
              <a:gdLst>
                <a:gd name="T0" fmla="*/ 3 w 54"/>
                <a:gd name="T1" fmla="*/ 23 h 76"/>
                <a:gd name="T2" fmla="*/ 37 w 54"/>
                <a:gd name="T3" fmla="*/ 14 h 76"/>
                <a:gd name="T4" fmla="*/ 0 w 54"/>
                <a:gd name="T5" fmla="*/ 66 h 76"/>
                <a:gd name="T6" fmla="*/ 3 w 54"/>
                <a:gd name="T7" fmla="*/ 23 h 76"/>
              </a:gdLst>
              <a:ahLst/>
              <a:cxnLst>
                <a:cxn ang="0">
                  <a:pos x="T0" y="T1"/>
                </a:cxn>
                <a:cxn ang="0">
                  <a:pos x="T2" y="T3"/>
                </a:cxn>
                <a:cxn ang="0">
                  <a:pos x="T4" y="T5"/>
                </a:cxn>
                <a:cxn ang="0">
                  <a:pos x="T6" y="T7"/>
                </a:cxn>
              </a:cxnLst>
              <a:rect l="0" t="0" r="r" b="b"/>
              <a:pathLst>
                <a:path w="54" h="76">
                  <a:moveTo>
                    <a:pt x="3" y="23"/>
                  </a:moveTo>
                  <a:cubicBezTo>
                    <a:pt x="3" y="23"/>
                    <a:pt x="20" y="0"/>
                    <a:pt x="37" y="14"/>
                  </a:cubicBezTo>
                  <a:cubicBezTo>
                    <a:pt x="54" y="29"/>
                    <a:pt x="31" y="76"/>
                    <a:pt x="0" y="66"/>
                  </a:cubicBezTo>
                  <a:lnTo>
                    <a:pt x="3" y="23"/>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5" name="íṥlidé"/>
            <p:cNvSpPr/>
            <p:nvPr/>
          </p:nvSpPr>
          <p:spPr bwMode="auto">
            <a:xfrm>
              <a:off x="6107113" y="2460626"/>
              <a:ext cx="122238" cy="138113"/>
            </a:xfrm>
            <a:custGeom>
              <a:avLst/>
              <a:gdLst>
                <a:gd name="T0" fmla="*/ 2 w 42"/>
                <a:gd name="T1" fmla="*/ 21 h 48"/>
                <a:gd name="T2" fmla="*/ 0 w 42"/>
                <a:gd name="T3" fmla="*/ 43 h 48"/>
                <a:gd name="T4" fmla="*/ 29 w 42"/>
                <a:gd name="T5" fmla="*/ 4 h 48"/>
                <a:gd name="T6" fmla="*/ 2 w 42"/>
                <a:gd name="T7" fmla="*/ 21 h 48"/>
              </a:gdLst>
              <a:ahLst/>
              <a:cxnLst>
                <a:cxn ang="0">
                  <a:pos x="T0" y="T1"/>
                </a:cxn>
                <a:cxn ang="0">
                  <a:pos x="T2" y="T3"/>
                </a:cxn>
                <a:cxn ang="0">
                  <a:pos x="T4" y="T5"/>
                </a:cxn>
                <a:cxn ang="0">
                  <a:pos x="T6" y="T7"/>
                </a:cxn>
              </a:cxnLst>
              <a:rect l="0" t="0" r="r" b="b"/>
              <a:pathLst>
                <a:path w="42" h="48">
                  <a:moveTo>
                    <a:pt x="2" y="21"/>
                  </a:moveTo>
                  <a:cubicBezTo>
                    <a:pt x="0" y="43"/>
                    <a:pt x="0" y="43"/>
                    <a:pt x="0" y="43"/>
                  </a:cubicBezTo>
                  <a:cubicBezTo>
                    <a:pt x="27" y="48"/>
                    <a:pt x="42" y="9"/>
                    <a:pt x="29" y="4"/>
                  </a:cubicBezTo>
                  <a:cubicBezTo>
                    <a:pt x="19" y="0"/>
                    <a:pt x="7" y="14"/>
                    <a:pt x="2" y="21"/>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6" name="íṩľïḓê"/>
            <p:cNvSpPr/>
            <p:nvPr/>
          </p:nvSpPr>
          <p:spPr bwMode="auto">
            <a:xfrm>
              <a:off x="6113463" y="2465388"/>
              <a:ext cx="92075" cy="55563"/>
            </a:xfrm>
            <a:custGeom>
              <a:avLst/>
              <a:gdLst>
                <a:gd name="T0" fmla="*/ 32 w 32"/>
                <a:gd name="T1" fmla="*/ 10 h 19"/>
                <a:gd name="T2" fmla="*/ 32 w 32"/>
                <a:gd name="T3" fmla="*/ 10 h 19"/>
                <a:gd name="T4" fmla="*/ 31 w 32"/>
                <a:gd name="T5" fmla="*/ 8 h 19"/>
                <a:gd name="T6" fmla="*/ 29 w 32"/>
                <a:gd name="T7" fmla="*/ 4 h 19"/>
                <a:gd name="T8" fmla="*/ 28 w 32"/>
                <a:gd name="T9" fmla="*/ 4 h 19"/>
                <a:gd name="T10" fmla="*/ 27 w 32"/>
                <a:gd name="T11" fmla="*/ 4 h 19"/>
                <a:gd name="T12" fmla="*/ 27 w 32"/>
                <a:gd name="T13" fmla="*/ 4 h 19"/>
                <a:gd name="T14" fmla="*/ 27 w 32"/>
                <a:gd name="T15" fmla="*/ 4 h 19"/>
                <a:gd name="T16" fmla="*/ 27 w 32"/>
                <a:gd name="T17" fmla="*/ 4 h 19"/>
                <a:gd name="T18" fmla="*/ 27 w 32"/>
                <a:gd name="T19" fmla="*/ 4 h 19"/>
                <a:gd name="T20" fmla="*/ 27 w 32"/>
                <a:gd name="T21" fmla="*/ 4 h 19"/>
                <a:gd name="T22" fmla="*/ 27 w 32"/>
                <a:gd name="T23" fmla="*/ 3 h 19"/>
                <a:gd name="T24" fmla="*/ 26 w 32"/>
                <a:gd name="T25" fmla="*/ 3 h 19"/>
                <a:gd name="T26" fmla="*/ 26 w 32"/>
                <a:gd name="T27" fmla="*/ 3 h 19"/>
                <a:gd name="T28" fmla="*/ 25 w 32"/>
                <a:gd name="T29" fmla="*/ 3 h 19"/>
                <a:gd name="T30" fmla="*/ 24 w 32"/>
                <a:gd name="T31" fmla="*/ 3 h 19"/>
                <a:gd name="T32" fmla="*/ 23 w 32"/>
                <a:gd name="T33" fmla="*/ 3 h 19"/>
                <a:gd name="T34" fmla="*/ 16 w 32"/>
                <a:gd name="T35" fmla="*/ 6 h 19"/>
                <a:gd name="T36" fmla="*/ 13 w 32"/>
                <a:gd name="T37" fmla="*/ 8 h 19"/>
                <a:gd name="T38" fmla="*/ 10 w 32"/>
                <a:gd name="T39" fmla="*/ 10 h 19"/>
                <a:gd name="T40" fmla="*/ 5 w 32"/>
                <a:gd name="T41" fmla="*/ 15 h 19"/>
                <a:gd name="T42" fmla="*/ 0 w 32"/>
                <a:gd name="T43" fmla="*/ 19 h 19"/>
                <a:gd name="T44" fmla="*/ 0 w 32"/>
                <a:gd name="T45" fmla="*/ 17 h 19"/>
                <a:gd name="T46" fmla="*/ 3 w 32"/>
                <a:gd name="T47" fmla="*/ 13 h 19"/>
                <a:gd name="T48" fmla="*/ 5 w 32"/>
                <a:gd name="T49" fmla="*/ 10 h 19"/>
                <a:gd name="T50" fmla="*/ 8 w 32"/>
                <a:gd name="T51" fmla="*/ 8 h 19"/>
                <a:gd name="T52" fmla="*/ 14 w 32"/>
                <a:gd name="T53" fmla="*/ 2 h 19"/>
                <a:gd name="T54" fmla="*/ 19 w 32"/>
                <a:gd name="T55" fmla="*/ 1 h 19"/>
                <a:gd name="T56" fmla="*/ 23 w 32"/>
                <a:gd name="T57" fmla="*/ 0 h 19"/>
                <a:gd name="T58" fmla="*/ 24 w 32"/>
                <a:gd name="T59" fmla="*/ 0 h 19"/>
                <a:gd name="T60" fmla="*/ 25 w 32"/>
                <a:gd name="T61" fmla="*/ 0 h 19"/>
                <a:gd name="T62" fmla="*/ 26 w 32"/>
                <a:gd name="T63" fmla="*/ 0 h 19"/>
                <a:gd name="T64" fmla="*/ 27 w 32"/>
                <a:gd name="T65" fmla="*/ 1 h 19"/>
                <a:gd name="T66" fmla="*/ 28 w 32"/>
                <a:gd name="T67" fmla="*/ 1 h 19"/>
                <a:gd name="T68" fmla="*/ 28 w 32"/>
                <a:gd name="T69" fmla="*/ 1 h 19"/>
                <a:gd name="T70" fmla="*/ 28 w 32"/>
                <a:gd name="T71" fmla="*/ 1 h 19"/>
                <a:gd name="T72" fmla="*/ 29 w 32"/>
                <a:gd name="T73" fmla="*/ 2 h 19"/>
                <a:gd name="T74" fmla="*/ 30 w 32"/>
                <a:gd name="T75" fmla="*/ 3 h 19"/>
                <a:gd name="T76" fmla="*/ 32 w 32"/>
                <a:gd name="T77" fmla="*/ 6 h 19"/>
                <a:gd name="T78" fmla="*/ 32 w 32"/>
                <a:gd name="T79" fmla="*/ 8 h 19"/>
                <a:gd name="T80" fmla="*/ 32 w 32"/>
                <a:gd name="T81" fmla="*/ 10 h 19"/>
                <a:gd name="T82" fmla="*/ 32 w 32"/>
                <a:gd name="T8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 h="19">
                  <a:moveTo>
                    <a:pt x="32" y="10"/>
                  </a:moveTo>
                  <a:cubicBezTo>
                    <a:pt x="32" y="10"/>
                    <a:pt x="32" y="10"/>
                    <a:pt x="32" y="10"/>
                  </a:cubicBezTo>
                  <a:cubicBezTo>
                    <a:pt x="32" y="9"/>
                    <a:pt x="32" y="9"/>
                    <a:pt x="31" y="8"/>
                  </a:cubicBezTo>
                  <a:cubicBezTo>
                    <a:pt x="31" y="7"/>
                    <a:pt x="30" y="6"/>
                    <a:pt x="29" y="4"/>
                  </a:cubicBezTo>
                  <a:cubicBezTo>
                    <a:pt x="29" y="4"/>
                    <a:pt x="28" y="4"/>
                    <a:pt x="28" y="4"/>
                  </a:cubicBezTo>
                  <a:cubicBezTo>
                    <a:pt x="28"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4"/>
                    <a:pt x="27" y="4"/>
                    <a:pt x="27" y="4"/>
                  </a:cubicBezTo>
                  <a:cubicBezTo>
                    <a:pt x="27" y="3"/>
                    <a:pt x="27" y="3"/>
                    <a:pt x="27" y="3"/>
                  </a:cubicBezTo>
                  <a:cubicBezTo>
                    <a:pt x="26" y="3"/>
                    <a:pt x="26" y="3"/>
                    <a:pt x="26" y="3"/>
                  </a:cubicBezTo>
                  <a:cubicBezTo>
                    <a:pt x="26" y="3"/>
                    <a:pt x="26" y="3"/>
                    <a:pt x="26" y="3"/>
                  </a:cubicBezTo>
                  <a:cubicBezTo>
                    <a:pt x="25" y="3"/>
                    <a:pt x="25" y="3"/>
                    <a:pt x="25" y="3"/>
                  </a:cubicBezTo>
                  <a:cubicBezTo>
                    <a:pt x="25" y="3"/>
                    <a:pt x="24" y="3"/>
                    <a:pt x="24" y="3"/>
                  </a:cubicBezTo>
                  <a:cubicBezTo>
                    <a:pt x="24" y="3"/>
                    <a:pt x="23" y="3"/>
                    <a:pt x="23" y="3"/>
                  </a:cubicBezTo>
                  <a:cubicBezTo>
                    <a:pt x="21" y="3"/>
                    <a:pt x="19" y="4"/>
                    <a:pt x="16" y="6"/>
                  </a:cubicBezTo>
                  <a:cubicBezTo>
                    <a:pt x="15" y="6"/>
                    <a:pt x="14" y="7"/>
                    <a:pt x="13" y="8"/>
                  </a:cubicBezTo>
                  <a:cubicBezTo>
                    <a:pt x="12" y="8"/>
                    <a:pt x="11" y="9"/>
                    <a:pt x="10" y="10"/>
                  </a:cubicBezTo>
                  <a:cubicBezTo>
                    <a:pt x="8" y="12"/>
                    <a:pt x="6" y="13"/>
                    <a:pt x="5" y="15"/>
                  </a:cubicBezTo>
                  <a:cubicBezTo>
                    <a:pt x="2" y="17"/>
                    <a:pt x="0" y="19"/>
                    <a:pt x="0" y="19"/>
                  </a:cubicBezTo>
                  <a:cubicBezTo>
                    <a:pt x="0" y="19"/>
                    <a:pt x="0" y="19"/>
                    <a:pt x="0" y="17"/>
                  </a:cubicBezTo>
                  <a:cubicBezTo>
                    <a:pt x="1" y="16"/>
                    <a:pt x="2" y="15"/>
                    <a:pt x="3" y="13"/>
                  </a:cubicBezTo>
                  <a:cubicBezTo>
                    <a:pt x="4" y="12"/>
                    <a:pt x="4" y="11"/>
                    <a:pt x="5" y="10"/>
                  </a:cubicBezTo>
                  <a:cubicBezTo>
                    <a:pt x="6" y="9"/>
                    <a:pt x="7" y="9"/>
                    <a:pt x="8" y="8"/>
                  </a:cubicBezTo>
                  <a:cubicBezTo>
                    <a:pt x="10" y="6"/>
                    <a:pt x="12" y="4"/>
                    <a:pt x="14" y="2"/>
                  </a:cubicBezTo>
                  <a:cubicBezTo>
                    <a:pt x="16" y="2"/>
                    <a:pt x="17" y="1"/>
                    <a:pt x="19" y="1"/>
                  </a:cubicBezTo>
                  <a:cubicBezTo>
                    <a:pt x="20" y="0"/>
                    <a:pt x="22" y="0"/>
                    <a:pt x="23" y="0"/>
                  </a:cubicBezTo>
                  <a:cubicBezTo>
                    <a:pt x="23" y="0"/>
                    <a:pt x="24" y="0"/>
                    <a:pt x="24" y="0"/>
                  </a:cubicBezTo>
                  <a:cubicBezTo>
                    <a:pt x="25" y="0"/>
                    <a:pt x="25" y="0"/>
                    <a:pt x="25" y="0"/>
                  </a:cubicBezTo>
                  <a:cubicBezTo>
                    <a:pt x="26" y="0"/>
                    <a:pt x="26" y="0"/>
                    <a:pt x="26" y="0"/>
                  </a:cubicBezTo>
                  <a:cubicBezTo>
                    <a:pt x="27" y="1"/>
                    <a:pt x="27" y="1"/>
                    <a:pt x="27" y="1"/>
                  </a:cubicBezTo>
                  <a:cubicBezTo>
                    <a:pt x="28" y="1"/>
                    <a:pt x="28" y="1"/>
                    <a:pt x="28" y="1"/>
                  </a:cubicBezTo>
                  <a:cubicBezTo>
                    <a:pt x="28" y="1"/>
                    <a:pt x="28" y="1"/>
                    <a:pt x="28" y="1"/>
                  </a:cubicBezTo>
                  <a:cubicBezTo>
                    <a:pt x="28" y="1"/>
                    <a:pt x="28" y="1"/>
                    <a:pt x="28" y="1"/>
                  </a:cubicBezTo>
                  <a:cubicBezTo>
                    <a:pt x="29" y="1"/>
                    <a:pt x="29" y="2"/>
                    <a:pt x="29" y="2"/>
                  </a:cubicBezTo>
                  <a:cubicBezTo>
                    <a:pt x="30" y="2"/>
                    <a:pt x="30" y="3"/>
                    <a:pt x="30" y="3"/>
                  </a:cubicBezTo>
                  <a:cubicBezTo>
                    <a:pt x="31" y="4"/>
                    <a:pt x="32" y="5"/>
                    <a:pt x="32" y="6"/>
                  </a:cubicBezTo>
                  <a:cubicBezTo>
                    <a:pt x="32" y="7"/>
                    <a:pt x="32" y="7"/>
                    <a:pt x="32" y="8"/>
                  </a:cubicBezTo>
                  <a:cubicBezTo>
                    <a:pt x="32" y="9"/>
                    <a:pt x="32" y="9"/>
                    <a:pt x="32" y="10"/>
                  </a:cubicBezTo>
                  <a:cubicBezTo>
                    <a:pt x="32" y="10"/>
                    <a:pt x="32" y="10"/>
                    <a:pt x="32" y="1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 name="îṥḻîḓe"/>
            <p:cNvSpPr/>
            <p:nvPr/>
          </p:nvSpPr>
          <p:spPr bwMode="auto">
            <a:xfrm>
              <a:off x="5819776" y="2681288"/>
              <a:ext cx="138113" cy="247650"/>
            </a:xfrm>
            <a:custGeom>
              <a:avLst/>
              <a:gdLst>
                <a:gd name="T0" fmla="*/ 1 w 48"/>
                <a:gd name="T1" fmla="*/ 1 h 86"/>
                <a:gd name="T2" fmla="*/ 46 w 48"/>
                <a:gd name="T3" fmla="*/ 0 h 86"/>
                <a:gd name="T4" fmla="*/ 48 w 48"/>
                <a:gd name="T5" fmla="*/ 71 h 86"/>
                <a:gd name="T6" fmla="*/ 25 w 48"/>
                <a:gd name="T7" fmla="*/ 85 h 86"/>
                <a:gd name="T8" fmla="*/ 0 w 48"/>
                <a:gd name="T9" fmla="*/ 71 h 86"/>
                <a:gd name="T10" fmla="*/ 1 w 48"/>
                <a:gd name="T11" fmla="*/ 1 h 86"/>
              </a:gdLst>
              <a:ahLst/>
              <a:cxnLst>
                <a:cxn ang="0">
                  <a:pos x="T0" y="T1"/>
                </a:cxn>
                <a:cxn ang="0">
                  <a:pos x="T2" y="T3"/>
                </a:cxn>
                <a:cxn ang="0">
                  <a:pos x="T4" y="T5"/>
                </a:cxn>
                <a:cxn ang="0">
                  <a:pos x="T6" y="T7"/>
                </a:cxn>
                <a:cxn ang="0">
                  <a:pos x="T8" y="T9"/>
                </a:cxn>
                <a:cxn ang="0">
                  <a:pos x="T10" y="T11"/>
                </a:cxn>
              </a:cxnLst>
              <a:rect l="0" t="0" r="r" b="b"/>
              <a:pathLst>
                <a:path w="48" h="86">
                  <a:moveTo>
                    <a:pt x="1" y="1"/>
                  </a:moveTo>
                  <a:cubicBezTo>
                    <a:pt x="46" y="0"/>
                    <a:pt x="46" y="0"/>
                    <a:pt x="46" y="0"/>
                  </a:cubicBezTo>
                  <a:cubicBezTo>
                    <a:pt x="46" y="0"/>
                    <a:pt x="48" y="71"/>
                    <a:pt x="48" y="71"/>
                  </a:cubicBezTo>
                  <a:cubicBezTo>
                    <a:pt x="48" y="71"/>
                    <a:pt x="45" y="85"/>
                    <a:pt x="25" y="85"/>
                  </a:cubicBezTo>
                  <a:cubicBezTo>
                    <a:pt x="5" y="86"/>
                    <a:pt x="0" y="71"/>
                    <a:pt x="0" y="71"/>
                  </a:cubicBezTo>
                  <a:cubicBezTo>
                    <a:pt x="0" y="71"/>
                    <a:pt x="1" y="1"/>
                    <a:pt x="1" y="1"/>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 name="îŝļîḑé"/>
            <p:cNvSpPr/>
            <p:nvPr/>
          </p:nvSpPr>
          <p:spPr bwMode="auto">
            <a:xfrm>
              <a:off x="5819776" y="2755901"/>
              <a:ext cx="138113" cy="120650"/>
            </a:xfrm>
            <a:custGeom>
              <a:avLst/>
              <a:gdLst>
                <a:gd name="T0" fmla="*/ 1 w 48"/>
                <a:gd name="T1" fmla="*/ 1 h 42"/>
                <a:gd name="T2" fmla="*/ 46 w 48"/>
                <a:gd name="T3" fmla="*/ 0 h 42"/>
                <a:gd name="T4" fmla="*/ 48 w 48"/>
                <a:gd name="T5" fmla="*/ 27 h 42"/>
                <a:gd name="T6" fmla="*/ 25 w 48"/>
                <a:gd name="T7" fmla="*/ 42 h 42"/>
                <a:gd name="T8" fmla="*/ 0 w 48"/>
                <a:gd name="T9" fmla="*/ 28 h 42"/>
                <a:gd name="T10" fmla="*/ 1 w 48"/>
                <a:gd name="T11" fmla="*/ 1 h 42"/>
              </a:gdLst>
              <a:ahLst/>
              <a:cxnLst>
                <a:cxn ang="0">
                  <a:pos x="T0" y="T1"/>
                </a:cxn>
                <a:cxn ang="0">
                  <a:pos x="T2" y="T3"/>
                </a:cxn>
                <a:cxn ang="0">
                  <a:pos x="T4" y="T5"/>
                </a:cxn>
                <a:cxn ang="0">
                  <a:pos x="T6" y="T7"/>
                </a:cxn>
                <a:cxn ang="0">
                  <a:pos x="T8" y="T9"/>
                </a:cxn>
                <a:cxn ang="0">
                  <a:pos x="T10" y="T11"/>
                </a:cxn>
              </a:cxnLst>
              <a:rect l="0" t="0" r="r" b="b"/>
              <a:pathLst>
                <a:path w="48" h="42">
                  <a:moveTo>
                    <a:pt x="1" y="1"/>
                  </a:moveTo>
                  <a:cubicBezTo>
                    <a:pt x="46" y="0"/>
                    <a:pt x="46" y="0"/>
                    <a:pt x="46" y="0"/>
                  </a:cubicBezTo>
                  <a:cubicBezTo>
                    <a:pt x="46" y="0"/>
                    <a:pt x="48" y="27"/>
                    <a:pt x="48" y="27"/>
                  </a:cubicBezTo>
                  <a:cubicBezTo>
                    <a:pt x="48" y="27"/>
                    <a:pt x="45" y="41"/>
                    <a:pt x="25" y="42"/>
                  </a:cubicBezTo>
                  <a:cubicBezTo>
                    <a:pt x="5" y="42"/>
                    <a:pt x="0" y="28"/>
                    <a:pt x="0" y="28"/>
                  </a:cubicBezTo>
                  <a:cubicBezTo>
                    <a:pt x="0" y="27"/>
                    <a:pt x="1" y="1"/>
                    <a:pt x="1" y="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9" name="ï$lídê"/>
            <p:cNvSpPr/>
            <p:nvPr/>
          </p:nvSpPr>
          <p:spPr bwMode="auto">
            <a:xfrm>
              <a:off x="5819776" y="2719388"/>
              <a:ext cx="134938" cy="63500"/>
            </a:xfrm>
            <a:custGeom>
              <a:avLst/>
              <a:gdLst>
                <a:gd name="T0" fmla="*/ 1 w 47"/>
                <a:gd name="T1" fmla="*/ 1 h 22"/>
                <a:gd name="T2" fmla="*/ 46 w 47"/>
                <a:gd name="T3" fmla="*/ 0 h 22"/>
                <a:gd name="T4" fmla="*/ 47 w 47"/>
                <a:gd name="T5" fmla="*/ 17 h 22"/>
                <a:gd name="T6" fmla="*/ 33 w 47"/>
                <a:gd name="T7" fmla="*/ 20 h 22"/>
                <a:gd name="T8" fmla="*/ 0 w 47"/>
                <a:gd name="T9" fmla="*/ 18 h 22"/>
                <a:gd name="T10" fmla="*/ 1 w 47"/>
                <a:gd name="T11" fmla="*/ 1 h 22"/>
              </a:gdLst>
              <a:ahLst/>
              <a:cxnLst>
                <a:cxn ang="0">
                  <a:pos x="T0" y="T1"/>
                </a:cxn>
                <a:cxn ang="0">
                  <a:pos x="T2" y="T3"/>
                </a:cxn>
                <a:cxn ang="0">
                  <a:pos x="T4" y="T5"/>
                </a:cxn>
                <a:cxn ang="0">
                  <a:pos x="T6" y="T7"/>
                </a:cxn>
                <a:cxn ang="0">
                  <a:pos x="T8" y="T9"/>
                </a:cxn>
                <a:cxn ang="0">
                  <a:pos x="T10" y="T11"/>
                </a:cxn>
              </a:cxnLst>
              <a:rect l="0" t="0" r="r" b="b"/>
              <a:pathLst>
                <a:path w="47" h="22">
                  <a:moveTo>
                    <a:pt x="1" y="1"/>
                  </a:moveTo>
                  <a:cubicBezTo>
                    <a:pt x="46" y="0"/>
                    <a:pt x="46" y="0"/>
                    <a:pt x="46" y="0"/>
                  </a:cubicBezTo>
                  <a:cubicBezTo>
                    <a:pt x="46" y="0"/>
                    <a:pt x="46" y="9"/>
                    <a:pt x="47" y="17"/>
                  </a:cubicBezTo>
                  <a:cubicBezTo>
                    <a:pt x="47" y="18"/>
                    <a:pt x="34" y="20"/>
                    <a:pt x="33" y="20"/>
                  </a:cubicBezTo>
                  <a:cubicBezTo>
                    <a:pt x="22" y="22"/>
                    <a:pt x="11" y="21"/>
                    <a:pt x="0" y="18"/>
                  </a:cubicBezTo>
                  <a:cubicBezTo>
                    <a:pt x="0" y="10"/>
                    <a:pt x="1" y="1"/>
                    <a:pt x="1" y="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0" name="íṣ1iďé"/>
            <p:cNvSpPr/>
            <p:nvPr/>
          </p:nvSpPr>
          <p:spPr bwMode="auto">
            <a:xfrm>
              <a:off x="5568951" y="2116138"/>
              <a:ext cx="685800" cy="603250"/>
            </a:xfrm>
            <a:custGeom>
              <a:avLst/>
              <a:gdLst>
                <a:gd name="T0" fmla="*/ 0 w 238"/>
                <a:gd name="T1" fmla="*/ 108 h 210"/>
                <a:gd name="T2" fmla="*/ 110 w 238"/>
                <a:gd name="T3" fmla="*/ 209 h 210"/>
                <a:gd name="T4" fmla="*/ 218 w 238"/>
                <a:gd name="T5" fmla="*/ 106 h 210"/>
                <a:gd name="T6" fmla="*/ 108 w 238"/>
                <a:gd name="T7" fmla="*/ 5 h 210"/>
                <a:gd name="T8" fmla="*/ 0 w 238"/>
                <a:gd name="T9" fmla="*/ 108 h 210"/>
              </a:gdLst>
              <a:ahLst/>
              <a:cxnLst>
                <a:cxn ang="0">
                  <a:pos x="T0" y="T1"/>
                </a:cxn>
                <a:cxn ang="0">
                  <a:pos x="T2" y="T3"/>
                </a:cxn>
                <a:cxn ang="0">
                  <a:pos x="T4" y="T5"/>
                </a:cxn>
                <a:cxn ang="0">
                  <a:pos x="T6" y="T7"/>
                </a:cxn>
                <a:cxn ang="0">
                  <a:pos x="T8" y="T9"/>
                </a:cxn>
              </a:cxnLst>
              <a:rect l="0" t="0" r="r" b="b"/>
              <a:pathLst>
                <a:path w="238" h="210">
                  <a:moveTo>
                    <a:pt x="0" y="108"/>
                  </a:moveTo>
                  <a:cubicBezTo>
                    <a:pt x="1" y="165"/>
                    <a:pt x="50" y="210"/>
                    <a:pt x="110" y="209"/>
                  </a:cubicBezTo>
                  <a:cubicBezTo>
                    <a:pt x="171" y="208"/>
                    <a:pt x="208" y="161"/>
                    <a:pt x="218" y="106"/>
                  </a:cubicBezTo>
                  <a:cubicBezTo>
                    <a:pt x="238" y="0"/>
                    <a:pt x="168" y="5"/>
                    <a:pt x="108" y="5"/>
                  </a:cubicBezTo>
                  <a:cubicBezTo>
                    <a:pt x="48" y="6"/>
                    <a:pt x="0" y="52"/>
                    <a:pt x="0" y="108"/>
                  </a:cubicBezTo>
                  <a:close/>
                </a:path>
              </a:pathLst>
            </a:custGeom>
            <a:solidFill>
              <a:srgbClr val="3E15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1" name="íṩlïḑê"/>
            <p:cNvSpPr/>
            <p:nvPr/>
          </p:nvSpPr>
          <p:spPr bwMode="auto">
            <a:xfrm>
              <a:off x="5600701" y="2187576"/>
              <a:ext cx="555625" cy="600075"/>
            </a:xfrm>
            <a:custGeom>
              <a:avLst/>
              <a:gdLst>
                <a:gd name="T0" fmla="*/ 1 w 193"/>
                <a:gd name="T1" fmla="*/ 82 h 209"/>
                <a:gd name="T2" fmla="*/ 46 w 193"/>
                <a:gd name="T3" fmla="*/ 8 h 209"/>
                <a:gd name="T4" fmla="*/ 95 w 193"/>
                <a:gd name="T5" fmla="*/ 0 h 209"/>
                <a:gd name="T6" fmla="*/ 146 w 193"/>
                <a:gd name="T7" fmla="*/ 7 h 209"/>
                <a:gd name="T8" fmla="*/ 173 w 193"/>
                <a:gd name="T9" fmla="*/ 61 h 209"/>
                <a:gd name="T10" fmla="*/ 192 w 193"/>
                <a:gd name="T11" fmla="*/ 80 h 209"/>
                <a:gd name="T12" fmla="*/ 193 w 193"/>
                <a:gd name="T13" fmla="*/ 99 h 209"/>
                <a:gd name="T14" fmla="*/ 186 w 193"/>
                <a:gd name="T15" fmla="*/ 142 h 209"/>
                <a:gd name="T16" fmla="*/ 157 w 193"/>
                <a:gd name="T17" fmla="*/ 186 h 209"/>
                <a:gd name="T18" fmla="*/ 130 w 193"/>
                <a:gd name="T19" fmla="*/ 201 h 209"/>
                <a:gd name="T20" fmla="*/ 82 w 193"/>
                <a:gd name="T21" fmla="*/ 206 h 209"/>
                <a:gd name="T22" fmla="*/ 50 w 193"/>
                <a:gd name="T23" fmla="*/ 195 h 209"/>
                <a:gd name="T24" fmla="*/ 13 w 193"/>
                <a:gd name="T25" fmla="*/ 154 h 209"/>
                <a:gd name="T26" fmla="*/ 1 w 193"/>
                <a:gd name="T27" fmla="*/ 108 h 209"/>
                <a:gd name="T28" fmla="*/ 1 w 193"/>
                <a:gd name="T29" fmla="*/ 83 h 209"/>
                <a:gd name="T30" fmla="*/ 1 w 193"/>
                <a:gd name="T31" fmla="*/ 8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209">
                  <a:moveTo>
                    <a:pt x="1" y="82"/>
                  </a:moveTo>
                  <a:cubicBezTo>
                    <a:pt x="2" y="51"/>
                    <a:pt x="15" y="21"/>
                    <a:pt x="46" y="8"/>
                  </a:cubicBezTo>
                  <a:cubicBezTo>
                    <a:pt x="61" y="2"/>
                    <a:pt x="79" y="0"/>
                    <a:pt x="95" y="0"/>
                  </a:cubicBezTo>
                  <a:cubicBezTo>
                    <a:pt x="112" y="0"/>
                    <a:pt x="130" y="1"/>
                    <a:pt x="146" y="7"/>
                  </a:cubicBezTo>
                  <a:cubicBezTo>
                    <a:pt x="174" y="18"/>
                    <a:pt x="170" y="32"/>
                    <a:pt x="173" y="61"/>
                  </a:cubicBezTo>
                  <a:cubicBezTo>
                    <a:pt x="173" y="64"/>
                    <a:pt x="192" y="77"/>
                    <a:pt x="192" y="80"/>
                  </a:cubicBezTo>
                  <a:cubicBezTo>
                    <a:pt x="193" y="86"/>
                    <a:pt x="193" y="93"/>
                    <a:pt x="193" y="99"/>
                  </a:cubicBezTo>
                  <a:cubicBezTo>
                    <a:pt x="193" y="114"/>
                    <a:pt x="190" y="128"/>
                    <a:pt x="186" y="142"/>
                  </a:cubicBezTo>
                  <a:cubicBezTo>
                    <a:pt x="180" y="159"/>
                    <a:pt x="171" y="175"/>
                    <a:pt x="157" y="186"/>
                  </a:cubicBezTo>
                  <a:cubicBezTo>
                    <a:pt x="149" y="193"/>
                    <a:pt x="140" y="198"/>
                    <a:pt x="130" y="201"/>
                  </a:cubicBezTo>
                  <a:cubicBezTo>
                    <a:pt x="114" y="207"/>
                    <a:pt x="99" y="209"/>
                    <a:pt x="82" y="206"/>
                  </a:cubicBezTo>
                  <a:cubicBezTo>
                    <a:pt x="71" y="204"/>
                    <a:pt x="60" y="201"/>
                    <a:pt x="50" y="195"/>
                  </a:cubicBezTo>
                  <a:cubicBezTo>
                    <a:pt x="33" y="186"/>
                    <a:pt x="21" y="171"/>
                    <a:pt x="13" y="154"/>
                  </a:cubicBezTo>
                  <a:cubicBezTo>
                    <a:pt x="6" y="140"/>
                    <a:pt x="3" y="124"/>
                    <a:pt x="1" y="108"/>
                  </a:cubicBezTo>
                  <a:cubicBezTo>
                    <a:pt x="1" y="100"/>
                    <a:pt x="0" y="91"/>
                    <a:pt x="1" y="83"/>
                  </a:cubicBezTo>
                  <a:cubicBezTo>
                    <a:pt x="1" y="82"/>
                    <a:pt x="1" y="82"/>
                    <a:pt x="1" y="82"/>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2" name="íslïdê"/>
            <p:cNvSpPr/>
            <p:nvPr/>
          </p:nvSpPr>
          <p:spPr bwMode="auto">
            <a:xfrm>
              <a:off x="5857876" y="2454276"/>
              <a:ext cx="114300" cy="169863"/>
            </a:xfrm>
            <a:custGeom>
              <a:avLst/>
              <a:gdLst>
                <a:gd name="T0" fmla="*/ 20 w 40"/>
                <a:gd name="T1" fmla="*/ 2 h 59"/>
                <a:gd name="T2" fmla="*/ 22 w 40"/>
                <a:gd name="T3" fmla="*/ 21 h 59"/>
                <a:gd name="T4" fmla="*/ 9 w 40"/>
                <a:gd name="T5" fmla="*/ 39 h 59"/>
                <a:gd name="T6" fmla="*/ 11 w 40"/>
                <a:gd name="T7" fmla="*/ 0 h 59"/>
                <a:gd name="T8" fmla="*/ 20 w 40"/>
                <a:gd name="T9" fmla="*/ 2 h 59"/>
              </a:gdLst>
              <a:ahLst/>
              <a:cxnLst>
                <a:cxn ang="0">
                  <a:pos x="T0" y="T1"/>
                </a:cxn>
                <a:cxn ang="0">
                  <a:pos x="T2" y="T3"/>
                </a:cxn>
                <a:cxn ang="0">
                  <a:pos x="T4" y="T5"/>
                </a:cxn>
                <a:cxn ang="0">
                  <a:pos x="T6" y="T7"/>
                </a:cxn>
                <a:cxn ang="0">
                  <a:pos x="T8" y="T9"/>
                </a:cxn>
              </a:cxnLst>
              <a:rect l="0" t="0" r="r" b="b"/>
              <a:pathLst>
                <a:path w="40" h="59">
                  <a:moveTo>
                    <a:pt x="20" y="2"/>
                  </a:moveTo>
                  <a:cubicBezTo>
                    <a:pt x="20" y="2"/>
                    <a:pt x="13" y="20"/>
                    <a:pt x="22" y="21"/>
                  </a:cubicBezTo>
                  <a:cubicBezTo>
                    <a:pt x="40" y="22"/>
                    <a:pt x="31" y="59"/>
                    <a:pt x="9" y="39"/>
                  </a:cubicBezTo>
                  <a:cubicBezTo>
                    <a:pt x="0" y="31"/>
                    <a:pt x="11" y="0"/>
                    <a:pt x="11" y="0"/>
                  </a:cubicBezTo>
                  <a:lnTo>
                    <a:pt x="20" y="2"/>
                  </a:lnTo>
                  <a:close/>
                </a:path>
              </a:pathLst>
            </a:custGeom>
            <a:solidFill>
              <a:srgbClr val="F484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3" name="íṡļíďe"/>
            <p:cNvSpPr/>
            <p:nvPr/>
          </p:nvSpPr>
          <p:spPr bwMode="auto">
            <a:xfrm>
              <a:off x="5759451" y="2589213"/>
              <a:ext cx="195263" cy="133350"/>
            </a:xfrm>
            <a:custGeom>
              <a:avLst/>
              <a:gdLst>
                <a:gd name="T0" fmla="*/ 68 w 68"/>
                <a:gd name="T1" fmla="*/ 14 h 46"/>
                <a:gd name="T2" fmla="*/ 15 w 68"/>
                <a:gd name="T3" fmla="*/ 0 h 46"/>
                <a:gd name="T4" fmla="*/ 39 w 68"/>
                <a:gd name="T5" fmla="*/ 43 h 46"/>
                <a:gd name="T6" fmla="*/ 68 w 68"/>
                <a:gd name="T7" fmla="*/ 14 h 46"/>
              </a:gdLst>
              <a:ahLst/>
              <a:cxnLst>
                <a:cxn ang="0">
                  <a:pos x="T0" y="T1"/>
                </a:cxn>
                <a:cxn ang="0">
                  <a:pos x="T2" y="T3"/>
                </a:cxn>
                <a:cxn ang="0">
                  <a:pos x="T4" y="T5"/>
                </a:cxn>
                <a:cxn ang="0">
                  <a:pos x="T6" y="T7"/>
                </a:cxn>
              </a:cxnLst>
              <a:rect l="0" t="0" r="r" b="b"/>
              <a:pathLst>
                <a:path w="68" h="46">
                  <a:moveTo>
                    <a:pt x="68" y="14"/>
                  </a:moveTo>
                  <a:cubicBezTo>
                    <a:pt x="68" y="14"/>
                    <a:pt x="32" y="20"/>
                    <a:pt x="15" y="0"/>
                  </a:cubicBezTo>
                  <a:cubicBezTo>
                    <a:pt x="15" y="0"/>
                    <a:pt x="0" y="38"/>
                    <a:pt x="39" y="43"/>
                  </a:cubicBezTo>
                  <a:cubicBezTo>
                    <a:pt x="63" y="46"/>
                    <a:pt x="68" y="14"/>
                    <a:pt x="68" y="14"/>
                  </a:cubicBezTo>
                  <a:close/>
                </a:path>
              </a:pathLst>
            </a:custGeom>
            <a:solidFill>
              <a:srgbClr val="B431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4" name="ïṣḻîḋê"/>
            <p:cNvSpPr/>
            <p:nvPr/>
          </p:nvSpPr>
          <p:spPr bwMode="auto">
            <a:xfrm>
              <a:off x="5794376" y="2624138"/>
              <a:ext cx="123825" cy="92075"/>
            </a:xfrm>
            <a:custGeom>
              <a:avLst/>
              <a:gdLst>
                <a:gd name="T0" fmla="*/ 43 w 43"/>
                <a:gd name="T1" fmla="*/ 26 h 32"/>
                <a:gd name="T2" fmla="*/ 27 w 43"/>
                <a:gd name="T3" fmla="*/ 31 h 32"/>
                <a:gd name="T4" fmla="*/ 8 w 43"/>
                <a:gd name="T5" fmla="*/ 23 h 32"/>
                <a:gd name="T6" fmla="*/ 5 w 43"/>
                <a:gd name="T7" fmla="*/ 20 h 32"/>
                <a:gd name="T8" fmla="*/ 5 w 43"/>
                <a:gd name="T9" fmla="*/ 20 h 32"/>
                <a:gd name="T10" fmla="*/ 5 w 43"/>
                <a:gd name="T11" fmla="*/ 20 h 32"/>
                <a:gd name="T12" fmla="*/ 0 w 43"/>
                <a:gd name="T13" fmla="*/ 6 h 32"/>
                <a:gd name="T14" fmla="*/ 43 w 43"/>
                <a:gd name="T15" fmla="*/ 2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2">
                  <a:moveTo>
                    <a:pt x="43" y="26"/>
                  </a:moveTo>
                  <a:cubicBezTo>
                    <a:pt x="39" y="30"/>
                    <a:pt x="34" y="32"/>
                    <a:pt x="27" y="31"/>
                  </a:cubicBezTo>
                  <a:cubicBezTo>
                    <a:pt x="18" y="30"/>
                    <a:pt x="12" y="27"/>
                    <a:pt x="8" y="23"/>
                  </a:cubicBezTo>
                  <a:cubicBezTo>
                    <a:pt x="7" y="22"/>
                    <a:pt x="6" y="21"/>
                    <a:pt x="5" y="20"/>
                  </a:cubicBezTo>
                  <a:cubicBezTo>
                    <a:pt x="5" y="20"/>
                    <a:pt x="5" y="20"/>
                    <a:pt x="5" y="20"/>
                  </a:cubicBezTo>
                  <a:cubicBezTo>
                    <a:pt x="5" y="20"/>
                    <a:pt x="5" y="20"/>
                    <a:pt x="5" y="20"/>
                  </a:cubicBezTo>
                  <a:cubicBezTo>
                    <a:pt x="2" y="15"/>
                    <a:pt x="0" y="11"/>
                    <a:pt x="0" y="6"/>
                  </a:cubicBezTo>
                  <a:cubicBezTo>
                    <a:pt x="22" y="0"/>
                    <a:pt x="37" y="17"/>
                    <a:pt x="43" y="26"/>
                  </a:cubicBezTo>
                  <a:close/>
                </a:path>
              </a:pathLst>
            </a:custGeom>
            <a:solidFill>
              <a:srgbClr val="F057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5" name="íSľîḑe"/>
            <p:cNvSpPr/>
            <p:nvPr/>
          </p:nvSpPr>
          <p:spPr bwMode="auto">
            <a:xfrm>
              <a:off x="5816601" y="2603501"/>
              <a:ext cx="138113" cy="52388"/>
            </a:xfrm>
            <a:custGeom>
              <a:avLst/>
              <a:gdLst>
                <a:gd name="T0" fmla="*/ 48 w 48"/>
                <a:gd name="T1" fmla="*/ 9 h 18"/>
                <a:gd name="T2" fmla="*/ 48 w 48"/>
                <a:gd name="T3" fmla="*/ 9 h 18"/>
                <a:gd name="T4" fmla="*/ 47 w 48"/>
                <a:gd name="T5" fmla="*/ 10 h 18"/>
                <a:gd name="T6" fmla="*/ 29 w 48"/>
                <a:gd name="T7" fmla="*/ 18 h 18"/>
                <a:gd name="T8" fmla="*/ 13 w 48"/>
                <a:gd name="T9" fmla="*/ 14 h 18"/>
                <a:gd name="T10" fmla="*/ 4 w 48"/>
                <a:gd name="T11" fmla="*/ 9 h 18"/>
                <a:gd name="T12" fmla="*/ 0 w 48"/>
                <a:gd name="T13" fmla="*/ 0 h 18"/>
                <a:gd name="T14" fmla="*/ 48 w 48"/>
                <a:gd name="T15" fmla="*/ 9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8">
                  <a:moveTo>
                    <a:pt x="48" y="9"/>
                  </a:moveTo>
                  <a:cubicBezTo>
                    <a:pt x="48" y="9"/>
                    <a:pt x="48" y="9"/>
                    <a:pt x="48" y="9"/>
                  </a:cubicBezTo>
                  <a:cubicBezTo>
                    <a:pt x="48" y="9"/>
                    <a:pt x="47" y="10"/>
                    <a:pt x="47" y="10"/>
                  </a:cubicBezTo>
                  <a:cubicBezTo>
                    <a:pt x="44" y="11"/>
                    <a:pt x="37" y="18"/>
                    <a:pt x="29" y="18"/>
                  </a:cubicBezTo>
                  <a:cubicBezTo>
                    <a:pt x="23" y="18"/>
                    <a:pt x="18" y="16"/>
                    <a:pt x="13" y="14"/>
                  </a:cubicBezTo>
                  <a:cubicBezTo>
                    <a:pt x="10" y="13"/>
                    <a:pt x="7" y="11"/>
                    <a:pt x="4" y="9"/>
                  </a:cubicBezTo>
                  <a:cubicBezTo>
                    <a:pt x="2" y="7"/>
                    <a:pt x="0" y="3"/>
                    <a:pt x="0" y="0"/>
                  </a:cubicBezTo>
                  <a:cubicBezTo>
                    <a:pt x="18" y="14"/>
                    <a:pt x="48" y="9"/>
                    <a:pt x="48"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6" name="îśļiḋe"/>
            <p:cNvSpPr/>
            <p:nvPr/>
          </p:nvSpPr>
          <p:spPr bwMode="auto">
            <a:xfrm>
              <a:off x="5776913" y="2584451"/>
              <a:ext cx="184150" cy="134938"/>
            </a:xfrm>
            <a:custGeom>
              <a:avLst/>
              <a:gdLst>
                <a:gd name="T0" fmla="*/ 33 w 64"/>
                <a:gd name="T1" fmla="*/ 47 h 47"/>
                <a:gd name="T2" fmla="*/ 8 w 64"/>
                <a:gd name="T3" fmla="*/ 33 h 47"/>
                <a:gd name="T4" fmla="*/ 7 w 64"/>
                <a:gd name="T5" fmla="*/ 1 h 47"/>
                <a:gd name="T6" fmla="*/ 8 w 64"/>
                <a:gd name="T7" fmla="*/ 0 h 47"/>
                <a:gd name="T8" fmla="*/ 10 w 64"/>
                <a:gd name="T9" fmla="*/ 0 h 47"/>
                <a:gd name="T10" fmla="*/ 61 w 64"/>
                <a:gd name="T11" fmla="*/ 14 h 47"/>
                <a:gd name="T12" fmla="*/ 63 w 64"/>
                <a:gd name="T13" fmla="*/ 15 h 47"/>
                <a:gd name="T14" fmla="*/ 63 w 64"/>
                <a:gd name="T15" fmla="*/ 16 h 47"/>
                <a:gd name="T16" fmla="*/ 36 w 64"/>
                <a:gd name="T17" fmla="*/ 47 h 47"/>
                <a:gd name="T18" fmla="*/ 33 w 64"/>
                <a:gd name="T19" fmla="*/ 47 h 47"/>
                <a:gd name="T20" fmla="*/ 9 w 64"/>
                <a:gd name="T21" fmla="*/ 5 h 47"/>
                <a:gd name="T22" fmla="*/ 12 w 64"/>
                <a:gd name="T23" fmla="*/ 31 h 47"/>
                <a:gd name="T24" fmla="*/ 33 w 64"/>
                <a:gd name="T25" fmla="*/ 43 h 47"/>
                <a:gd name="T26" fmla="*/ 59 w 64"/>
                <a:gd name="T27" fmla="*/ 18 h 47"/>
                <a:gd name="T28" fmla="*/ 9 w 64"/>
                <a:gd name="T29" fmla="*/ 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47">
                  <a:moveTo>
                    <a:pt x="33" y="47"/>
                  </a:moveTo>
                  <a:cubicBezTo>
                    <a:pt x="21" y="45"/>
                    <a:pt x="13" y="41"/>
                    <a:pt x="8" y="33"/>
                  </a:cubicBezTo>
                  <a:cubicBezTo>
                    <a:pt x="0" y="20"/>
                    <a:pt x="6" y="2"/>
                    <a:pt x="7" y="1"/>
                  </a:cubicBezTo>
                  <a:cubicBezTo>
                    <a:pt x="7" y="0"/>
                    <a:pt x="8" y="0"/>
                    <a:pt x="8" y="0"/>
                  </a:cubicBezTo>
                  <a:cubicBezTo>
                    <a:pt x="9" y="0"/>
                    <a:pt x="10" y="0"/>
                    <a:pt x="10" y="0"/>
                  </a:cubicBezTo>
                  <a:cubicBezTo>
                    <a:pt x="26" y="20"/>
                    <a:pt x="61" y="14"/>
                    <a:pt x="61" y="14"/>
                  </a:cubicBezTo>
                  <a:cubicBezTo>
                    <a:pt x="62" y="14"/>
                    <a:pt x="62" y="14"/>
                    <a:pt x="63" y="15"/>
                  </a:cubicBezTo>
                  <a:cubicBezTo>
                    <a:pt x="63" y="15"/>
                    <a:pt x="64" y="16"/>
                    <a:pt x="63" y="16"/>
                  </a:cubicBezTo>
                  <a:cubicBezTo>
                    <a:pt x="63" y="17"/>
                    <a:pt x="59" y="47"/>
                    <a:pt x="36" y="47"/>
                  </a:cubicBezTo>
                  <a:cubicBezTo>
                    <a:pt x="35" y="47"/>
                    <a:pt x="34" y="47"/>
                    <a:pt x="33" y="47"/>
                  </a:cubicBezTo>
                  <a:close/>
                  <a:moveTo>
                    <a:pt x="9" y="5"/>
                  </a:moveTo>
                  <a:cubicBezTo>
                    <a:pt x="8" y="11"/>
                    <a:pt x="6" y="23"/>
                    <a:pt x="12" y="31"/>
                  </a:cubicBezTo>
                  <a:cubicBezTo>
                    <a:pt x="16" y="38"/>
                    <a:pt x="23" y="42"/>
                    <a:pt x="33" y="43"/>
                  </a:cubicBezTo>
                  <a:cubicBezTo>
                    <a:pt x="52" y="45"/>
                    <a:pt x="58" y="26"/>
                    <a:pt x="59" y="18"/>
                  </a:cubicBezTo>
                  <a:cubicBezTo>
                    <a:pt x="51" y="19"/>
                    <a:pt x="25" y="21"/>
                    <a:pt x="9" y="5"/>
                  </a:cubicBezTo>
                  <a:close/>
                </a:path>
              </a:pathLst>
            </a:custGeom>
            <a:solidFill>
              <a:srgbClr val="F05B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7" name="ïṧlïḋè"/>
            <p:cNvSpPr/>
            <p:nvPr/>
          </p:nvSpPr>
          <p:spPr bwMode="auto">
            <a:xfrm>
              <a:off x="5961063" y="2386013"/>
              <a:ext cx="117475" cy="34925"/>
            </a:xfrm>
            <a:custGeom>
              <a:avLst/>
              <a:gdLst>
                <a:gd name="T0" fmla="*/ 41 w 41"/>
                <a:gd name="T1" fmla="*/ 12 h 12"/>
                <a:gd name="T2" fmla="*/ 40 w 41"/>
                <a:gd name="T3" fmla="*/ 10 h 12"/>
                <a:gd name="T4" fmla="*/ 38 w 41"/>
                <a:gd name="T5" fmla="*/ 9 h 12"/>
                <a:gd name="T6" fmla="*/ 36 w 41"/>
                <a:gd name="T7" fmla="*/ 7 h 12"/>
                <a:gd name="T8" fmla="*/ 33 w 41"/>
                <a:gd name="T9" fmla="*/ 5 h 12"/>
                <a:gd name="T10" fmla="*/ 30 w 41"/>
                <a:gd name="T11" fmla="*/ 3 h 12"/>
                <a:gd name="T12" fmla="*/ 26 w 41"/>
                <a:gd name="T13" fmla="*/ 2 h 12"/>
                <a:gd name="T14" fmla="*/ 22 w 41"/>
                <a:gd name="T15" fmla="*/ 1 h 12"/>
                <a:gd name="T16" fmla="*/ 18 w 41"/>
                <a:gd name="T17" fmla="*/ 0 h 12"/>
                <a:gd name="T18" fmla="*/ 14 w 41"/>
                <a:gd name="T19" fmla="*/ 0 h 12"/>
                <a:gd name="T20" fmla="*/ 10 w 41"/>
                <a:gd name="T21" fmla="*/ 0 h 12"/>
                <a:gd name="T22" fmla="*/ 6 w 41"/>
                <a:gd name="T23" fmla="*/ 1 h 12"/>
                <a:gd name="T24" fmla="*/ 4 w 41"/>
                <a:gd name="T25" fmla="*/ 2 h 12"/>
                <a:gd name="T26" fmla="*/ 2 w 41"/>
                <a:gd name="T27" fmla="*/ 2 h 12"/>
                <a:gd name="T28" fmla="*/ 0 w 41"/>
                <a:gd name="T29" fmla="*/ 3 h 12"/>
                <a:gd name="T30" fmla="*/ 2 w 41"/>
                <a:gd name="T31" fmla="*/ 3 h 12"/>
                <a:gd name="T32" fmla="*/ 4 w 41"/>
                <a:gd name="T33" fmla="*/ 3 h 12"/>
                <a:gd name="T34" fmla="*/ 7 w 41"/>
                <a:gd name="T35" fmla="*/ 4 h 12"/>
                <a:gd name="T36" fmla="*/ 10 w 41"/>
                <a:gd name="T37" fmla="*/ 4 h 12"/>
                <a:gd name="T38" fmla="*/ 13 w 41"/>
                <a:gd name="T39" fmla="*/ 4 h 12"/>
                <a:gd name="T40" fmla="*/ 17 w 41"/>
                <a:gd name="T41" fmla="*/ 5 h 12"/>
                <a:gd name="T42" fmla="*/ 21 w 41"/>
                <a:gd name="T43" fmla="*/ 5 h 12"/>
                <a:gd name="T44" fmla="*/ 23 w 41"/>
                <a:gd name="T45" fmla="*/ 6 h 12"/>
                <a:gd name="T46" fmla="*/ 25 w 41"/>
                <a:gd name="T47" fmla="*/ 6 h 12"/>
                <a:gd name="T48" fmla="*/ 27 w 41"/>
                <a:gd name="T49" fmla="*/ 7 h 12"/>
                <a:gd name="T50" fmla="*/ 28 w 41"/>
                <a:gd name="T51" fmla="*/ 7 h 12"/>
                <a:gd name="T52" fmla="*/ 32 w 41"/>
                <a:gd name="T53" fmla="*/ 8 h 12"/>
                <a:gd name="T54" fmla="*/ 33 w 41"/>
                <a:gd name="T55" fmla="*/ 9 h 12"/>
                <a:gd name="T56" fmla="*/ 35 w 41"/>
                <a:gd name="T57" fmla="*/ 9 h 12"/>
                <a:gd name="T58" fmla="*/ 37 w 41"/>
                <a:gd name="T59" fmla="*/ 10 h 12"/>
                <a:gd name="T60" fmla="*/ 39 w 41"/>
                <a:gd name="T61" fmla="*/ 11 h 12"/>
                <a:gd name="T62" fmla="*/ 40 w 41"/>
                <a:gd name="T63" fmla="*/ 12 h 12"/>
                <a:gd name="T64" fmla="*/ 41 w 41"/>
                <a:gd name="T6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12">
                  <a:moveTo>
                    <a:pt x="41" y="12"/>
                  </a:moveTo>
                  <a:cubicBezTo>
                    <a:pt x="41" y="12"/>
                    <a:pt x="41" y="11"/>
                    <a:pt x="40" y="10"/>
                  </a:cubicBezTo>
                  <a:cubicBezTo>
                    <a:pt x="39" y="10"/>
                    <a:pt x="39" y="9"/>
                    <a:pt x="38" y="9"/>
                  </a:cubicBezTo>
                  <a:cubicBezTo>
                    <a:pt x="38" y="8"/>
                    <a:pt x="37" y="7"/>
                    <a:pt x="36" y="7"/>
                  </a:cubicBezTo>
                  <a:cubicBezTo>
                    <a:pt x="35" y="6"/>
                    <a:pt x="34" y="6"/>
                    <a:pt x="33" y="5"/>
                  </a:cubicBezTo>
                  <a:cubicBezTo>
                    <a:pt x="32" y="4"/>
                    <a:pt x="31" y="4"/>
                    <a:pt x="30" y="3"/>
                  </a:cubicBezTo>
                  <a:cubicBezTo>
                    <a:pt x="29" y="3"/>
                    <a:pt x="27" y="2"/>
                    <a:pt x="26" y="2"/>
                  </a:cubicBezTo>
                  <a:cubicBezTo>
                    <a:pt x="25" y="1"/>
                    <a:pt x="23" y="1"/>
                    <a:pt x="22" y="1"/>
                  </a:cubicBezTo>
                  <a:cubicBezTo>
                    <a:pt x="21" y="0"/>
                    <a:pt x="19" y="0"/>
                    <a:pt x="18" y="0"/>
                  </a:cubicBezTo>
                  <a:cubicBezTo>
                    <a:pt x="16" y="0"/>
                    <a:pt x="15" y="0"/>
                    <a:pt x="14" y="0"/>
                  </a:cubicBezTo>
                  <a:cubicBezTo>
                    <a:pt x="12" y="0"/>
                    <a:pt x="11" y="0"/>
                    <a:pt x="10" y="0"/>
                  </a:cubicBezTo>
                  <a:cubicBezTo>
                    <a:pt x="9" y="0"/>
                    <a:pt x="8" y="1"/>
                    <a:pt x="6" y="1"/>
                  </a:cubicBezTo>
                  <a:cubicBezTo>
                    <a:pt x="5" y="1"/>
                    <a:pt x="5" y="1"/>
                    <a:pt x="4" y="2"/>
                  </a:cubicBezTo>
                  <a:cubicBezTo>
                    <a:pt x="3" y="2"/>
                    <a:pt x="2" y="2"/>
                    <a:pt x="2" y="2"/>
                  </a:cubicBezTo>
                  <a:cubicBezTo>
                    <a:pt x="0" y="3"/>
                    <a:pt x="0" y="3"/>
                    <a:pt x="0" y="3"/>
                  </a:cubicBezTo>
                  <a:cubicBezTo>
                    <a:pt x="0" y="3"/>
                    <a:pt x="1" y="3"/>
                    <a:pt x="2" y="3"/>
                  </a:cubicBezTo>
                  <a:cubicBezTo>
                    <a:pt x="2" y="3"/>
                    <a:pt x="3" y="3"/>
                    <a:pt x="4" y="3"/>
                  </a:cubicBezTo>
                  <a:cubicBezTo>
                    <a:pt x="5" y="3"/>
                    <a:pt x="6" y="3"/>
                    <a:pt x="7" y="4"/>
                  </a:cubicBezTo>
                  <a:cubicBezTo>
                    <a:pt x="8" y="4"/>
                    <a:pt x="9" y="4"/>
                    <a:pt x="10" y="4"/>
                  </a:cubicBezTo>
                  <a:cubicBezTo>
                    <a:pt x="11" y="4"/>
                    <a:pt x="12" y="4"/>
                    <a:pt x="13" y="4"/>
                  </a:cubicBezTo>
                  <a:cubicBezTo>
                    <a:pt x="15" y="4"/>
                    <a:pt x="16" y="4"/>
                    <a:pt x="17" y="5"/>
                  </a:cubicBezTo>
                  <a:cubicBezTo>
                    <a:pt x="18" y="5"/>
                    <a:pt x="20" y="5"/>
                    <a:pt x="21" y="5"/>
                  </a:cubicBezTo>
                  <a:cubicBezTo>
                    <a:pt x="22" y="5"/>
                    <a:pt x="22" y="6"/>
                    <a:pt x="23" y="6"/>
                  </a:cubicBezTo>
                  <a:cubicBezTo>
                    <a:pt x="24" y="6"/>
                    <a:pt x="24" y="6"/>
                    <a:pt x="25" y="6"/>
                  </a:cubicBezTo>
                  <a:cubicBezTo>
                    <a:pt x="25" y="6"/>
                    <a:pt x="26" y="6"/>
                    <a:pt x="27" y="7"/>
                  </a:cubicBezTo>
                  <a:cubicBezTo>
                    <a:pt x="27" y="7"/>
                    <a:pt x="28" y="7"/>
                    <a:pt x="28" y="7"/>
                  </a:cubicBezTo>
                  <a:cubicBezTo>
                    <a:pt x="30" y="7"/>
                    <a:pt x="31" y="8"/>
                    <a:pt x="32" y="8"/>
                  </a:cubicBezTo>
                  <a:cubicBezTo>
                    <a:pt x="32" y="8"/>
                    <a:pt x="33" y="9"/>
                    <a:pt x="33" y="9"/>
                  </a:cubicBezTo>
                  <a:cubicBezTo>
                    <a:pt x="34" y="9"/>
                    <a:pt x="34" y="9"/>
                    <a:pt x="35" y="9"/>
                  </a:cubicBezTo>
                  <a:cubicBezTo>
                    <a:pt x="36" y="10"/>
                    <a:pt x="36" y="10"/>
                    <a:pt x="37" y="10"/>
                  </a:cubicBezTo>
                  <a:cubicBezTo>
                    <a:pt x="38" y="11"/>
                    <a:pt x="39" y="11"/>
                    <a:pt x="39" y="11"/>
                  </a:cubicBezTo>
                  <a:cubicBezTo>
                    <a:pt x="40" y="11"/>
                    <a:pt x="40" y="12"/>
                    <a:pt x="40" y="12"/>
                  </a:cubicBezTo>
                  <a:cubicBezTo>
                    <a:pt x="41" y="12"/>
                    <a:pt x="41" y="12"/>
                    <a:pt x="41" y="1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8" name="í$1íďê"/>
            <p:cNvSpPr/>
            <p:nvPr/>
          </p:nvSpPr>
          <p:spPr bwMode="auto">
            <a:xfrm>
              <a:off x="5727701" y="2359026"/>
              <a:ext cx="117475" cy="30163"/>
            </a:xfrm>
            <a:custGeom>
              <a:avLst/>
              <a:gdLst>
                <a:gd name="T0" fmla="*/ 0 w 41"/>
                <a:gd name="T1" fmla="*/ 5 h 10"/>
                <a:gd name="T2" fmla="*/ 1 w 41"/>
                <a:gd name="T3" fmla="*/ 4 h 10"/>
                <a:gd name="T4" fmla="*/ 3 w 41"/>
                <a:gd name="T5" fmla="*/ 3 h 10"/>
                <a:gd name="T6" fmla="*/ 6 w 41"/>
                <a:gd name="T7" fmla="*/ 2 h 10"/>
                <a:gd name="T8" fmla="*/ 9 w 41"/>
                <a:gd name="T9" fmla="*/ 1 h 10"/>
                <a:gd name="T10" fmla="*/ 13 w 41"/>
                <a:gd name="T11" fmla="*/ 0 h 10"/>
                <a:gd name="T12" fmla="*/ 17 w 41"/>
                <a:gd name="T13" fmla="*/ 0 h 10"/>
                <a:gd name="T14" fmla="*/ 21 w 41"/>
                <a:gd name="T15" fmla="*/ 1 h 10"/>
                <a:gd name="T16" fmla="*/ 25 w 41"/>
                <a:gd name="T17" fmla="*/ 1 h 10"/>
                <a:gd name="T18" fmla="*/ 29 w 41"/>
                <a:gd name="T19" fmla="*/ 3 h 10"/>
                <a:gd name="T20" fmla="*/ 33 w 41"/>
                <a:gd name="T21" fmla="*/ 4 h 10"/>
                <a:gd name="T22" fmla="*/ 36 w 41"/>
                <a:gd name="T23" fmla="*/ 6 h 10"/>
                <a:gd name="T24" fmla="*/ 38 w 41"/>
                <a:gd name="T25" fmla="*/ 8 h 10"/>
                <a:gd name="T26" fmla="*/ 40 w 41"/>
                <a:gd name="T27" fmla="*/ 9 h 10"/>
                <a:gd name="T28" fmla="*/ 41 w 41"/>
                <a:gd name="T29" fmla="*/ 10 h 10"/>
                <a:gd name="T30" fmla="*/ 39 w 41"/>
                <a:gd name="T31" fmla="*/ 10 h 10"/>
                <a:gd name="T32" fmla="*/ 37 w 41"/>
                <a:gd name="T33" fmla="*/ 9 h 10"/>
                <a:gd name="T34" fmla="*/ 35 w 41"/>
                <a:gd name="T35" fmla="*/ 8 h 10"/>
                <a:gd name="T36" fmla="*/ 32 w 41"/>
                <a:gd name="T37" fmla="*/ 8 h 10"/>
                <a:gd name="T38" fmla="*/ 28 w 41"/>
                <a:gd name="T39" fmla="*/ 7 h 10"/>
                <a:gd name="T40" fmla="*/ 24 w 41"/>
                <a:gd name="T41" fmla="*/ 6 h 10"/>
                <a:gd name="T42" fmla="*/ 21 w 41"/>
                <a:gd name="T43" fmla="*/ 5 h 10"/>
                <a:gd name="T44" fmla="*/ 19 w 41"/>
                <a:gd name="T45" fmla="*/ 5 h 10"/>
                <a:gd name="T46" fmla="*/ 17 w 41"/>
                <a:gd name="T47" fmla="*/ 5 h 10"/>
                <a:gd name="T48" fmla="*/ 15 w 41"/>
                <a:gd name="T49" fmla="*/ 5 h 10"/>
                <a:gd name="T50" fmla="*/ 13 w 41"/>
                <a:gd name="T51" fmla="*/ 5 h 10"/>
                <a:gd name="T52" fmla="*/ 10 w 41"/>
                <a:gd name="T53" fmla="*/ 5 h 10"/>
                <a:gd name="T54" fmla="*/ 8 w 41"/>
                <a:gd name="T55" fmla="*/ 5 h 10"/>
                <a:gd name="T56" fmla="*/ 6 w 41"/>
                <a:gd name="T57" fmla="*/ 5 h 10"/>
                <a:gd name="T58" fmla="*/ 4 w 41"/>
                <a:gd name="T59" fmla="*/ 5 h 10"/>
                <a:gd name="T60" fmla="*/ 2 w 41"/>
                <a:gd name="T61" fmla="*/ 5 h 10"/>
                <a:gd name="T62" fmla="*/ 0 w 41"/>
                <a:gd name="T63" fmla="*/ 5 h 10"/>
                <a:gd name="T64" fmla="*/ 0 w 41"/>
                <a:gd name="T6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10">
                  <a:moveTo>
                    <a:pt x="0" y="5"/>
                  </a:moveTo>
                  <a:cubicBezTo>
                    <a:pt x="0" y="5"/>
                    <a:pt x="0" y="5"/>
                    <a:pt x="1" y="4"/>
                  </a:cubicBezTo>
                  <a:cubicBezTo>
                    <a:pt x="2" y="4"/>
                    <a:pt x="2" y="3"/>
                    <a:pt x="3" y="3"/>
                  </a:cubicBezTo>
                  <a:cubicBezTo>
                    <a:pt x="4" y="3"/>
                    <a:pt x="5" y="2"/>
                    <a:pt x="6" y="2"/>
                  </a:cubicBezTo>
                  <a:cubicBezTo>
                    <a:pt x="7" y="1"/>
                    <a:pt x="8" y="1"/>
                    <a:pt x="9" y="1"/>
                  </a:cubicBezTo>
                  <a:cubicBezTo>
                    <a:pt x="10" y="1"/>
                    <a:pt x="12" y="0"/>
                    <a:pt x="13" y="0"/>
                  </a:cubicBezTo>
                  <a:cubicBezTo>
                    <a:pt x="14" y="0"/>
                    <a:pt x="16" y="0"/>
                    <a:pt x="17" y="0"/>
                  </a:cubicBezTo>
                  <a:cubicBezTo>
                    <a:pt x="18" y="0"/>
                    <a:pt x="20" y="0"/>
                    <a:pt x="21" y="1"/>
                  </a:cubicBezTo>
                  <a:cubicBezTo>
                    <a:pt x="23" y="1"/>
                    <a:pt x="24" y="1"/>
                    <a:pt x="25" y="1"/>
                  </a:cubicBezTo>
                  <a:cubicBezTo>
                    <a:pt x="27" y="2"/>
                    <a:pt x="28" y="2"/>
                    <a:pt x="29" y="3"/>
                  </a:cubicBezTo>
                  <a:cubicBezTo>
                    <a:pt x="31" y="3"/>
                    <a:pt x="32" y="4"/>
                    <a:pt x="33" y="4"/>
                  </a:cubicBezTo>
                  <a:cubicBezTo>
                    <a:pt x="34" y="5"/>
                    <a:pt x="35" y="5"/>
                    <a:pt x="36" y="6"/>
                  </a:cubicBezTo>
                  <a:cubicBezTo>
                    <a:pt x="37" y="7"/>
                    <a:pt x="38" y="7"/>
                    <a:pt x="38" y="8"/>
                  </a:cubicBezTo>
                  <a:cubicBezTo>
                    <a:pt x="39" y="8"/>
                    <a:pt x="39" y="9"/>
                    <a:pt x="40" y="9"/>
                  </a:cubicBezTo>
                  <a:cubicBezTo>
                    <a:pt x="41" y="10"/>
                    <a:pt x="41" y="10"/>
                    <a:pt x="41" y="10"/>
                  </a:cubicBezTo>
                  <a:cubicBezTo>
                    <a:pt x="41" y="10"/>
                    <a:pt x="41" y="10"/>
                    <a:pt x="39" y="10"/>
                  </a:cubicBezTo>
                  <a:cubicBezTo>
                    <a:pt x="39" y="10"/>
                    <a:pt x="38" y="9"/>
                    <a:pt x="37" y="9"/>
                  </a:cubicBezTo>
                  <a:cubicBezTo>
                    <a:pt x="37" y="9"/>
                    <a:pt x="36" y="9"/>
                    <a:pt x="35" y="8"/>
                  </a:cubicBezTo>
                  <a:cubicBezTo>
                    <a:pt x="34" y="8"/>
                    <a:pt x="33" y="8"/>
                    <a:pt x="32" y="8"/>
                  </a:cubicBezTo>
                  <a:cubicBezTo>
                    <a:pt x="30" y="7"/>
                    <a:pt x="29" y="7"/>
                    <a:pt x="28" y="7"/>
                  </a:cubicBezTo>
                  <a:cubicBezTo>
                    <a:pt x="27" y="7"/>
                    <a:pt x="26" y="6"/>
                    <a:pt x="24" y="6"/>
                  </a:cubicBezTo>
                  <a:cubicBezTo>
                    <a:pt x="23" y="6"/>
                    <a:pt x="22" y="6"/>
                    <a:pt x="21" y="5"/>
                  </a:cubicBezTo>
                  <a:cubicBezTo>
                    <a:pt x="20" y="5"/>
                    <a:pt x="19" y="5"/>
                    <a:pt x="19" y="5"/>
                  </a:cubicBezTo>
                  <a:cubicBezTo>
                    <a:pt x="18" y="5"/>
                    <a:pt x="17" y="5"/>
                    <a:pt x="17" y="5"/>
                  </a:cubicBezTo>
                  <a:cubicBezTo>
                    <a:pt x="16" y="5"/>
                    <a:pt x="16" y="5"/>
                    <a:pt x="15" y="5"/>
                  </a:cubicBezTo>
                  <a:cubicBezTo>
                    <a:pt x="14" y="5"/>
                    <a:pt x="14" y="5"/>
                    <a:pt x="13" y="5"/>
                  </a:cubicBezTo>
                  <a:cubicBezTo>
                    <a:pt x="12" y="5"/>
                    <a:pt x="11" y="5"/>
                    <a:pt x="10" y="5"/>
                  </a:cubicBezTo>
                  <a:cubicBezTo>
                    <a:pt x="9" y="4"/>
                    <a:pt x="8" y="5"/>
                    <a:pt x="8" y="5"/>
                  </a:cubicBezTo>
                  <a:cubicBezTo>
                    <a:pt x="7" y="5"/>
                    <a:pt x="7" y="5"/>
                    <a:pt x="6" y="5"/>
                  </a:cubicBezTo>
                  <a:cubicBezTo>
                    <a:pt x="5" y="5"/>
                    <a:pt x="4" y="5"/>
                    <a:pt x="4" y="5"/>
                  </a:cubicBezTo>
                  <a:cubicBezTo>
                    <a:pt x="3" y="5"/>
                    <a:pt x="2" y="5"/>
                    <a:pt x="2" y="5"/>
                  </a:cubicBezTo>
                  <a:cubicBezTo>
                    <a:pt x="1" y="5"/>
                    <a:pt x="0" y="5"/>
                    <a:pt x="0" y="5"/>
                  </a:cubicBezTo>
                  <a:cubicBezTo>
                    <a:pt x="0" y="5"/>
                    <a:pt x="0" y="5"/>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9" name="išḷiḋè"/>
            <p:cNvSpPr/>
            <p:nvPr/>
          </p:nvSpPr>
          <p:spPr bwMode="auto">
            <a:xfrm>
              <a:off x="5595938" y="2344738"/>
              <a:ext cx="3175" cy="80963"/>
            </a:xfrm>
            <a:custGeom>
              <a:avLst/>
              <a:gdLst>
                <a:gd name="T0" fmla="*/ 1 w 1"/>
                <a:gd name="T1" fmla="*/ 28 h 28"/>
                <a:gd name="T2" fmla="*/ 0 w 1"/>
                <a:gd name="T3" fmla="*/ 0 h 28"/>
                <a:gd name="T4" fmla="*/ 1 w 1"/>
                <a:gd name="T5" fmla="*/ 28 h 28"/>
              </a:gdLst>
              <a:ahLst/>
              <a:cxnLst>
                <a:cxn ang="0">
                  <a:pos x="T0" y="T1"/>
                </a:cxn>
                <a:cxn ang="0">
                  <a:pos x="T2" y="T3"/>
                </a:cxn>
                <a:cxn ang="0">
                  <a:pos x="T4" y="T5"/>
                </a:cxn>
              </a:cxnLst>
              <a:rect l="0" t="0" r="r" b="b"/>
              <a:pathLst>
                <a:path w="1" h="28">
                  <a:moveTo>
                    <a:pt x="1" y="28"/>
                  </a:moveTo>
                  <a:cubicBezTo>
                    <a:pt x="1" y="28"/>
                    <a:pt x="0" y="16"/>
                    <a:pt x="0" y="0"/>
                  </a:cubicBezTo>
                  <a:cubicBezTo>
                    <a:pt x="0" y="16"/>
                    <a:pt x="1" y="28"/>
                    <a:pt x="1" y="28"/>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0" name="îṧ1íḑè"/>
            <p:cNvSpPr/>
            <p:nvPr/>
          </p:nvSpPr>
          <p:spPr bwMode="auto">
            <a:xfrm>
              <a:off x="5489576" y="2006601"/>
              <a:ext cx="785813" cy="542925"/>
            </a:xfrm>
            <a:custGeom>
              <a:avLst/>
              <a:gdLst>
                <a:gd name="T0" fmla="*/ 41 w 273"/>
                <a:gd name="T1" fmla="*/ 189 h 189"/>
                <a:gd name="T2" fmla="*/ 29 w 273"/>
                <a:gd name="T3" fmla="*/ 138 h 189"/>
                <a:gd name="T4" fmla="*/ 53 w 273"/>
                <a:gd name="T5" fmla="*/ 62 h 189"/>
                <a:gd name="T6" fmla="*/ 171 w 273"/>
                <a:gd name="T7" fmla="*/ 11 h 189"/>
                <a:gd name="T8" fmla="*/ 217 w 273"/>
                <a:gd name="T9" fmla="*/ 107 h 189"/>
                <a:gd name="T10" fmla="*/ 155 w 273"/>
                <a:gd name="T11" fmla="*/ 93 h 189"/>
                <a:gd name="T12" fmla="*/ 173 w 273"/>
                <a:gd name="T13" fmla="*/ 103 h 189"/>
                <a:gd name="T14" fmla="*/ 132 w 273"/>
                <a:gd name="T15" fmla="*/ 121 h 189"/>
                <a:gd name="T16" fmla="*/ 67 w 273"/>
                <a:gd name="T17" fmla="*/ 108 h 189"/>
                <a:gd name="T18" fmla="*/ 63 w 273"/>
                <a:gd name="T19" fmla="*/ 139 h 189"/>
                <a:gd name="T20" fmla="*/ 44 w 273"/>
                <a:gd name="T21" fmla="*/ 173 h 189"/>
                <a:gd name="T22" fmla="*/ 40 w 273"/>
                <a:gd name="T23" fmla="*/ 17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3" h="189">
                  <a:moveTo>
                    <a:pt x="41" y="189"/>
                  </a:moveTo>
                  <a:cubicBezTo>
                    <a:pt x="41" y="189"/>
                    <a:pt x="38" y="168"/>
                    <a:pt x="29" y="138"/>
                  </a:cubicBezTo>
                  <a:cubicBezTo>
                    <a:pt x="0" y="43"/>
                    <a:pt x="53" y="62"/>
                    <a:pt x="53" y="62"/>
                  </a:cubicBezTo>
                  <a:cubicBezTo>
                    <a:pt x="53" y="62"/>
                    <a:pt x="83" y="0"/>
                    <a:pt x="171" y="11"/>
                  </a:cubicBezTo>
                  <a:cubicBezTo>
                    <a:pt x="258" y="21"/>
                    <a:pt x="273" y="96"/>
                    <a:pt x="217" y="107"/>
                  </a:cubicBezTo>
                  <a:cubicBezTo>
                    <a:pt x="189" y="112"/>
                    <a:pt x="155" y="93"/>
                    <a:pt x="155" y="93"/>
                  </a:cubicBezTo>
                  <a:cubicBezTo>
                    <a:pt x="155" y="93"/>
                    <a:pt x="160" y="92"/>
                    <a:pt x="173" y="103"/>
                  </a:cubicBezTo>
                  <a:cubicBezTo>
                    <a:pt x="185" y="114"/>
                    <a:pt x="173" y="119"/>
                    <a:pt x="132" y="121"/>
                  </a:cubicBezTo>
                  <a:cubicBezTo>
                    <a:pt x="91" y="122"/>
                    <a:pt x="67" y="108"/>
                    <a:pt x="67" y="108"/>
                  </a:cubicBezTo>
                  <a:cubicBezTo>
                    <a:pt x="67" y="108"/>
                    <a:pt x="69" y="120"/>
                    <a:pt x="63" y="139"/>
                  </a:cubicBezTo>
                  <a:cubicBezTo>
                    <a:pt x="59" y="152"/>
                    <a:pt x="49" y="166"/>
                    <a:pt x="44" y="173"/>
                  </a:cubicBezTo>
                  <a:cubicBezTo>
                    <a:pt x="42" y="177"/>
                    <a:pt x="40" y="179"/>
                    <a:pt x="40" y="179"/>
                  </a:cubicBezTo>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1" name="íṧľidê"/>
            <p:cNvSpPr/>
            <p:nvPr/>
          </p:nvSpPr>
          <p:spPr bwMode="auto">
            <a:xfrm>
              <a:off x="5972176" y="26066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2" name="í$1íḍe"/>
            <p:cNvSpPr/>
            <p:nvPr/>
          </p:nvSpPr>
          <p:spPr bwMode="auto">
            <a:xfrm>
              <a:off x="5972176" y="26066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3" name="ï$lîḋe"/>
            <p:cNvSpPr/>
            <p:nvPr/>
          </p:nvSpPr>
          <p:spPr bwMode="auto">
            <a:xfrm>
              <a:off x="5526088" y="1900238"/>
              <a:ext cx="704850" cy="368300"/>
            </a:xfrm>
            <a:custGeom>
              <a:avLst/>
              <a:gdLst>
                <a:gd name="T0" fmla="*/ 0 w 245"/>
                <a:gd name="T1" fmla="*/ 128 h 128"/>
                <a:gd name="T2" fmla="*/ 245 w 245"/>
                <a:gd name="T3" fmla="*/ 128 h 128"/>
                <a:gd name="T4" fmla="*/ 245 w 245"/>
                <a:gd name="T5" fmla="*/ 123 h 128"/>
                <a:gd name="T6" fmla="*/ 211 w 245"/>
                <a:gd name="T7" fmla="*/ 38 h 128"/>
                <a:gd name="T8" fmla="*/ 147 w 245"/>
                <a:gd name="T9" fmla="*/ 3 h 128"/>
                <a:gd name="T10" fmla="*/ 127 w 245"/>
                <a:gd name="T11" fmla="*/ 0 h 128"/>
                <a:gd name="T12" fmla="*/ 106 w 245"/>
                <a:gd name="T13" fmla="*/ 1 h 128"/>
                <a:gd name="T14" fmla="*/ 0 w 245"/>
                <a:gd name="T15" fmla="*/ 116 h 128"/>
                <a:gd name="T16" fmla="*/ 0 w 245"/>
                <a:gd name="T1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128">
                  <a:moveTo>
                    <a:pt x="0" y="128"/>
                  </a:moveTo>
                  <a:cubicBezTo>
                    <a:pt x="245" y="128"/>
                    <a:pt x="245" y="128"/>
                    <a:pt x="245" y="128"/>
                  </a:cubicBezTo>
                  <a:cubicBezTo>
                    <a:pt x="245" y="123"/>
                    <a:pt x="245" y="123"/>
                    <a:pt x="245" y="123"/>
                  </a:cubicBezTo>
                  <a:cubicBezTo>
                    <a:pt x="245" y="90"/>
                    <a:pt x="232" y="60"/>
                    <a:pt x="211" y="38"/>
                  </a:cubicBezTo>
                  <a:cubicBezTo>
                    <a:pt x="194" y="20"/>
                    <a:pt x="172" y="8"/>
                    <a:pt x="147" y="3"/>
                  </a:cubicBezTo>
                  <a:cubicBezTo>
                    <a:pt x="140" y="1"/>
                    <a:pt x="134" y="1"/>
                    <a:pt x="127" y="0"/>
                  </a:cubicBezTo>
                  <a:cubicBezTo>
                    <a:pt x="120" y="0"/>
                    <a:pt x="113" y="1"/>
                    <a:pt x="106" y="1"/>
                  </a:cubicBezTo>
                  <a:cubicBezTo>
                    <a:pt x="49" y="9"/>
                    <a:pt x="4" y="56"/>
                    <a:pt x="0" y="116"/>
                  </a:cubicBezTo>
                  <a:lnTo>
                    <a:pt x="0" y="128"/>
                  </a:lnTo>
                  <a:close/>
                </a:path>
              </a:pathLst>
            </a:custGeom>
            <a:solidFill>
              <a:srgbClr val="F0552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4" name="îş1îḍê"/>
            <p:cNvSpPr/>
            <p:nvPr/>
          </p:nvSpPr>
          <p:spPr bwMode="auto">
            <a:xfrm>
              <a:off x="5618163" y="2252663"/>
              <a:ext cx="898525" cy="76200"/>
            </a:xfrm>
            <a:custGeom>
              <a:avLst/>
              <a:gdLst>
                <a:gd name="T0" fmla="*/ 213 w 312"/>
                <a:gd name="T1" fmla="*/ 0 h 26"/>
                <a:gd name="T2" fmla="*/ 0 w 312"/>
                <a:gd name="T3" fmla="*/ 5 h 26"/>
                <a:gd name="T4" fmla="*/ 187 w 312"/>
                <a:gd name="T5" fmla="*/ 26 h 26"/>
                <a:gd name="T6" fmla="*/ 213 w 312"/>
                <a:gd name="T7" fmla="*/ 0 h 26"/>
              </a:gdLst>
              <a:ahLst/>
              <a:cxnLst>
                <a:cxn ang="0">
                  <a:pos x="T0" y="T1"/>
                </a:cxn>
                <a:cxn ang="0">
                  <a:pos x="T2" y="T3"/>
                </a:cxn>
                <a:cxn ang="0">
                  <a:pos x="T4" y="T5"/>
                </a:cxn>
                <a:cxn ang="0">
                  <a:pos x="T6" y="T7"/>
                </a:cxn>
              </a:cxnLst>
              <a:rect l="0" t="0" r="r" b="b"/>
              <a:pathLst>
                <a:path w="312" h="26">
                  <a:moveTo>
                    <a:pt x="213" y="0"/>
                  </a:moveTo>
                  <a:cubicBezTo>
                    <a:pt x="0" y="5"/>
                    <a:pt x="0" y="5"/>
                    <a:pt x="0" y="5"/>
                  </a:cubicBezTo>
                  <a:cubicBezTo>
                    <a:pt x="0" y="5"/>
                    <a:pt x="126" y="25"/>
                    <a:pt x="187" y="26"/>
                  </a:cubicBezTo>
                  <a:cubicBezTo>
                    <a:pt x="312" y="26"/>
                    <a:pt x="213" y="0"/>
                    <a:pt x="213" y="0"/>
                  </a:cubicBezTo>
                  <a:close/>
                </a:path>
              </a:pathLst>
            </a:custGeom>
            <a:solidFill>
              <a:srgbClr val="BD37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5" name="íŝ1íḍè"/>
            <p:cNvSpPr/>
            <p:nvPr/>
          </p:nvSpPr>
          <p:spPr bwMode="auto">
            <a:xfrm>
              <a:off x="5830888" y="1900238"/>
              <a:ext cx="236538" cy="373063"/>
            </a:xfrm>
            <a:custGeom>
              <a:avLst/>
              <a:gdLst>
                <a:gd name="T0" fmla="*/ 0 w 82"/>
                <a:gd name="T1" fmla="*/ 1 h 130"/>
                <a:gd name="T2" fmla="*/ 30 w 82"/>
                <a:gd name="T3" fmla="*/ 30 h 130"/>
                <a:gd name="T4" fmla="*/ 47 w 82"/>
                <a:gd name="T5" fmla="*/ 128 h 130"/>
                <a:gd name="T6" fmla="*/ 36 w 82"/>
                <a:gd name="T7" fmla="*/ 130 h 130"/>
                <a:gd name="T8" fmla="*/ 47 w 82"/>
                <a:gd name="T9" fmla="*/ 128 h 130"/>
                <a:gd name="T10" fmla="*/ 82 w 82"/>
                <a:gd name="T11" fmla="*/ 123 h 130"/>
                <a:gd name="T12" fmla="*/ 76 w 82"/>
                <a:gd name="T13" fmla="*/ 64 h 130"/>
                <a:gd name="T14" fmla="*/ 41 w 82"/>
                <a:gd name="T15" fmla="*/ 3 h 130"/>
                <a:gd name="T16" fmla="*/ 41 w 82"/>
                <a:gd name="T17" fmla="*/ 3 h 130"/>
                <a:gd name="T18" fmla="*/ 21 w 82"/>
                <a:gd name="T19" fmla="*/ 0 h 130"/>
                <a:gd name="T20" fmla="*/ 0 w 82"/>
                <a:gd name="T21" fmla="*/ 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30">
                  <a:moveTo>
                    <a:pt x="0" y="1"/>
                  </a:moveTo>
                  <a:cubicBezTo>
                    <a:pt x="9" y="4"/>
                    <a:pt x="20" y="12"/>
                    <a:pt x="30" y="30"/>
                  </a:cubicBezTo>
                  <a:cubicBezTo>
                    <a:pt x="51" y="68"/>
                    <a:pt x="47" y="117"/>
                    <a:pt x="47" y="128"/>
                  </a:cubicBezTo>
                  <a:cubicBezTo>
                    <a:pt x="47" y="129"/>
                    <a:pt x="36" y="130"/>
                    <a:pt x="36" y="130"/>
                  </a:cubicBezTo>
                  <a:cubicBezTo>
                    <a:pt x="47" y="128"/>
                    <a:pt x="47" y="128"/>
                    <a:pt x="47" y="128"/>
                  </a:cubicBezTo>
                  <a:cubicBezTo>
                    <a:pt x="82" y="123"/>
                    <a:pt x="82" y="123"/>
                    <a:pt x="82" y="123"/>
                  </a:cubicBezTo>
                  <a:cubicBezTo>
                    <a:pt x="82" y="123"/>
                    <a:pt x="82" y="99"/>
                    <a:pt x="76" y="64"/>
                  </a:cubicBezTo>
                  <a:cubicBezTo>
                    <a:pt x="70" y="30"/>
                    <a:pt x="41" y="3"/>
                    <a:pt x="41" y="3"/>
                  </a:cubicBezTo>
                  <a:cubicBezTo>
                    <a:pt x="41" y="3"/>
                    <a:pt x="41" y="3"/>
                    <a:pt x="41" y="3"/>
                  </a:cubicBezTo>
                  <a:cubicBezTo>
                    <a:pt x="34" y="1"/>
                    <a:pt x="28" y="1"/>
                    <a:pt x="21" y="0"/>
                  </a:cubicBezTo>
                  <a:cubicBezTo>
                    <a:pt x="14" y="0"/>
                    <a:pt x="7" y="1"/>
                    <a:pt x="0" y="1"/>
                  </a:cubicBezTo>
                  <a:close/>
                </a:path>
              </a:pathLst>
            </a:custGeom>
            <a:solidFill>
              <a:srgbClr val="BD37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6" name="iṣlïḋé"/>
            <p:cNvSpPr/>
            <p:nvPr/>
          </p:nvSpPr>
          <p:spPr bwMode="auto">
            <a:xfrm>
              <a:off x="5730876" y="2830513"/>
              <a:ext cx="114300" cy="201613"/>
            </a:xfrm>
            <a:custGeom>
              <a:avLst/>
              <a:gdLst>
                <a:gd name="T0" fmla="*/ 40 w 40"/>
                <a:gd name="T1" fmla="*/ 36 h 70"/>
                <a:gd name="T2" fmla="*/ 13 w 40"/>
                <a:gd name="T3" fmla="*/ 63 h 70"/>
                <a:gd name="T4" fmla="*/ 0 w 40"/>
                <a:gd name="T5" fmla="*/ 60 h 70"/>
                <a:gd name="T6" fmla="*/ 0 w 40"/>
                <a:gd name="T7" fmla="*/ 20 h 70"/>
                <a:gd name="T8" fmla="*/ 28 w 40"/>
                <a:gd name="T9" fmla="*/ 0 h 70"/>
                <a:gd name="T10" fmla="*/ 40 w 40"/>
                <a:gd name="T11" fmla="*/ 36 h 70"/>
              </a:gdLst>
              <a:ahLst/>
              <a:cxnLst>
                <a:cxn ang="0">
                  <a:pos x="T0" y="T1"/>
                </a:cxn>
                <a:cxn ang="0">
                  <a:pos x="T2" y="T3"/>
                </a:cxn>
                <a:cxn ang="0">
                  <a:pos x="T4" y="T5"/>
                </a:cxn>
                <a:cxn ang="0">
                  <a:pos x="T6" y="T7"/>
                </a:cxn>
                <a:cxn ang="0">
                  <a:pos x="T8" y="T9"/>
                </a:cxn>
                <a:cxn ang="0">
                  <a:pos x="T10" y="T11"/>
                </a:cxn>
              </a:cxnLst>
              <a:rect l="0" t="0" r="r" b="b"/>
              <a:pathLst>
                <a:path w="40" h="70">
                  <a:moveTo>
                    <a:pt x="40" y="36"/>
                  </a:moveTo>
                  <a:cubicBezTo>
                    <a:pt x="13" y="63"/>
                    <a:pt x="13" y="63"/>
                    <a:pt x="13" y="63"/>
                  </a:cubicBezTo>
                  <a:cubicBezTo>
                    <a:pt x="10" y="70"/>
                    <a:pt x="0" y="67"/>
                    <a:pt x="0" y="60"/>
                  </a:cubicBezTo>
                  <a:cubicBezTo>
                    <a:pt x="0" y="20"/>
                    <a:pt x="0" y="20"/>
                    <a:pt x="0" y="20"/>
                  </a:cubicBezTo>
                  <a:cubicBezTo>
                    <a:pt x="28" y="0"/>
                    <a:pt x="28" y="0"/>
                    <a:pt x="28" y="0"/>
                  </a:cubicBezTo>
                  <a:lnTo>
                    <a:pt x="40" y="36"/>
                  </a:lnTo>
                  <a:close/>
                </a:path>
              </a:pathLst>
            </a:custGeom>
            <a:solidFill>
              <a:srgbClr val="BE92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7" name="ïś1ídé"/>
            <p:cNvSpPr/>
            <p:nvPr/>
          </p:nvSpPr>
          <p:spPr bwMode="auto">
            <a:xfrm>
              <a:off x="5915026" y="2830513"/>
              <a:ext cx="114300" cy="201613"/>
            </a:xfrm>
            <a:custGeom>
              <a:avLst/>
              <a:gdLst>
                <a:gd name="T0" fmla="*/ 0 w 40"/>
                <a:gd name="T1" fmla="*/ 36 h 70"/>
                <a:gd name="T2" fmla="*/ 27 w 40"/>
                <a:gd name="T3" fmla="*/ 63 h 70"/>
                <a:gd name="T4" fmla="*/ 40 w 40"/>
                <a:gd name="T5" fmla="*/ 60 h 70"/>
                <a:gd name="T6" fmla="*/ 40 w 40"/>
                <a:gd name="T7" fmla="*/ 20 h 70"/>
                <a:gd name="T8" fmla="*/ 12 w 40"/>
                <a:gd name="T9" fmla="*/ 0 h 70"/>
                <a:gd name="T10" fmla="*/ 0 w 40"/>
                <a:gd name="T11" fmla="*/ 36 h 70"/>
              </a:gdLst>
              <a:ahLst/>
              <a:cxnLst>
                <a:cxn ang="0">
                  <a:pos x="T0" y="T1"/>
                </a:cxn>
                <a:cxn ang="0">
                  <a:pos x="T2" y="T3"/>
                </a:cxn>
                <a:cxn ang="0">
                  <a:pos x="T4" y="T5"/>
                </a:cxn>
                <a:cxn ang="0">
                  <a:pos x="T6" y="T7"/>
                </a:cxn>
                <a:cxn ang="0">
                  <a:pos x="T8" y="T9"/>
                </a:cxn>
                <a:cxn ang="0">
                  <a:pos x="T10" y="T11"/>
                </a:cxn>
              </a:cxnLst>
              <a:rect l="0" t="0" r="r" b="b"/>
              <a:pathLst>
                <a:path w="40" h="70">
                  <a:moveTo>
                    <a:pt x="0" y="36"/>
                  </a:moveTo>
                  <a:cubicBezTo>
                    <a:pt x="27" y="63"/>
                    <a:pt x="27" y="63"/>
                    <a:pt x="27" y="63"/>
                  </a:cubicBezTo>
                  <a:cubicBezTo>
                    <a:pt x="31" y="70"/>
                    <a:pt x="40" y="67"/>
                    <a:pt x="40" y="60"/>
                  </a:cubicBezTo>
                  <a:cubicBezTo>
                    <a:pt x="40" y="20"/>
                    <a:pt x="40" y="20"/>
                    <a:pt x="40" y="20"/>
                  </a:cubicBezTo>
                  <a:cubicBezTo>
                    <a:pt x="12" y="0"/>
                    <a:pt x="12" y="0"/>
                    <a:pt x="12" y="0"/>
                  </a:cubicBezTo>
                  <a:lnTo>
                    <a:pt x="0" y="36"/>
                  </a:lnTo>
                  <a:close/>
                </a:path>
              </a:pathLst>
            </a:custGeom>
            <a:solidFill>
              <a:srgbClr val="BE92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8" name="îšľîde"/>
            <p:cNvSpPr/>
            <p:nvPr/>
          </p:nvSpPr>
          <p:spPr bwMode="auto">
            <a:xfrm>
              <a:off x="5310188" y="2892426"/>
              <a:ext cx="212725" cy="393700"/>
            </a:xfrm>
            <a:custGeom>
              <a:avLst/>
              <a:gdLst>
                <a:gd name="T0" fmla="*/ 0 w 74"/>
                <a:gd name="T1" fmla="*/ 137 h 137"/>
                <a:gd name="T2" fmla="*/ 74 w 74"/>
                <a:gd name="T3" fmla="*/ 137 h 137"/>
                <a:gd name="T4" fmla="*/ 74 w 74"/>
                <a:gd name="T5" fmla="*/ 0 h 137"/>
                <a:gd name="T6" fmla="*/ 74 w 74"/>
                <a:gd name="T7" fmla="*/ 0 h 137"/>
                <a:gd name="T8" fmla="*/ 0 w 74"/>
                <a:gd name="T9" fmla="*/ 73 h 137"/>
                <a:gd name="T10" fmla="*/ 0 w 74"/>
                <a:gd name="T11" fmla="*/ 137 h 137"/>
              </a:gdLst>
              <a:ahLst/>
              <a:cxnLst>
                <a:cxn ang="0">
                  <a:pos x="T0" y="T1"/>
                </a:cxn>
                <a:cxn ang="0">
                  <a:pos x="T2" y="T3"/>
                </a:cxn>
                <a:cxn ang="0">
                  <a:pos x="T4" y="T5"/>
                </a:cxn>
                <a:cxn ang="0">
                  <a:pos x="T6" y="T7"/>
                </a:cxn>
                <a:cxn ang="0">
                  <a:pos x="T8" y="T9"/>
                </a:cxn>
                <a:cxn ang="0">
                  <a:pos x="T10" y="T11"/>
                </a:cxn>
              </a:cxnLst>
              <a:rect l="0" t="0" r="r" b="b"/>
              <a:pathLst>
                <a:path w="74" h="137">
                  <a:moveTo>
                    <a:pt x="0" y="137"/>
                  </a:moveTo>
                  <a:cubicBezTo>
                    <a:pt x="74" y="137"/>
                    <a:pt x="74" y="137"/>
                    <a:pt x="74" y="137"/>
                  </a:cubicBezTo>
                  <a:cubicBezTo>
                    <a:pt x="74" y="0"/>
                    <a:pt x="74" y="0"/>
                    <a:pt x="74" y="0"/>
                  </a:cubicBezTo>
                  <a:cubicBezTo>
                    <a:pt x="74" y="0"/>
                    <a:pt x="74" y="0"/>
                    <a:pt x="74" y="0"/>
                  </a:cubicBezTo>
                  <a:cubicBezTo>
                    <a:pt x="33" y="0"/>
                    <a:pt x="0" y="32"/>
                    <a:pt x="0" y="73"/>
                  </a:cubicBezTo>
                  <a:lnTo>
                    <a:pt x="0" y="137"/>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9" name="i$ľiḑé"/>
            <p:cNvSpPr/>
            <p:nvPr/>
          </p:nvSpPr>
          <p:spPr bwMode="auto">
            <a:xfrm>
              <a:off x="6219826" y="2879726"/>
              <a:ext cx="209550" cy="393700"/>
            </a:xfrm>
            <a:custGeom>
              <a:avLst/>
              <a:gdLst>
                <a:gd name="T0" fmla="*/ 73 w 73"/>
                <a:gd name="T1" fmla="*/ 137 h 137"/>
                <a:gd name="T2" fmla="*/ 0 w 73"/>
                <a:gd name="T3" fmla="*/ 137 h 137"/>
                <a:gd name="T4" fmla="*/ 0 w 73"/>
                <a:gd name="T5" fmla="*/ 0 h 137"/>
                <a:gd name="T6" fmla="*/ 0 w 73"/>
                <a:gd name="T7" fmla="*/ 0 h 137"/>
                <a:gd name="T8" fmla="*/ 73 w 73"/>
                <a:gd name="T9" fmla="*/ 73 h 137"/>
                <a:gd name="T10" fmla="*/ 73 w 73"/>
                <a:gd name="T11" fmla="*/ 137 h 137"/>
              </a:gdLst>
              <a:ahLst/>
              <a:cxnLst>
                <a:cxn ang="0">
                  <a:pos x="T0" y="T1"/>
                </a:cxn>
                <a:cxn ang="0">
                  <a:pos x="T2" y="T3"/>
                </a:cxn>
                <a:cxn ang="0">
                  <a:pos x="T4" y="T5"/>
                </a:cxn>
                <a:cxn ang="0">
                  <a:pos x="T6" y="T7"/>
                </a:cxn>
                <a:cxn ang="0">
                  <a:pos x="T8" y="T9"/>
                </a:cxn>
                <a:cxn ang="0">
                  <a:pos x="T10" y="T11"/>
                </a:cxn>
              </a:cxnLst>
              <a:rect l="0" t="0" r="r" b="b"/>
              <a:pathLst>
                <a:path w="73" h="137">
                  <a:moveTo>
                    <a:pt x="73" y="137"/>
                  </a:moveTo>
                  <a:cubicBezTo>
                    <a:pt x="0" y="137"/>
                    <a:pt x="0" y="137"/>
                    <a:pt x="0" y="137"/>
                  </a:cubicBezTo>
                  <a:cubicBezTo>
                    <a:pt x="0" y="0"/>
                    <a:pt x="0" y="0"/>
                    <a:pt x="0" y="0"/>
                  </a:cubicBezTo>
                  <a:cubicBezTo>
                    <a:pt x="0" y="0"/>
                    <a:pt x="0" y="0"/>
                    <a:pt x="0" y="0"/>
                  </a:cubicBezTo>
                  <a:cubicBezTo>
                    <a:pt x="40" y="0"/>
                    <a:pt x="73" y="43"/>
                    <a:pt x="73" y="73"/>
                  </a:cubicBezTo>
                  <a:lnTo>
                    <a:pt x="73" y="137"/>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0" name="íšľîḑè"/>
            <p:cNvSpPr/>
            <p:nvPr/>
          </p:nvSpPr>
          <p:spPr bwMode="auto">
            <a:xfrm>
              <a:off x="5334001" y="2557463"/>
              <a:ext cx="449263" cy="825500"/>
            </a:xfrm>
            <a:custGeom>
              <a:avLst/>
              <a:gdLst>
                <a:gd name="T0" fmla="*/ 144 w 156"/>
                <a:gd name="T1" fmla="*/ 0 h 287"/>
                <a:gd name="T2" fmla="*/ 10 w 156"/>
                <a:gd name="T3" fmla="*/ 213 h 287"/>
                <a:gd name="T4" fmla="*/ 13 w 156"/>
                <a:gd name="T5" fmla="*/ 266 h 287"/>
                <a:gd name="T6" fmla="*/ 13 w 156"/>
                <a:gd name="T7" fmla="*/ 266 h 287"/>
                <a:gd name="T8" fmla="*/ 67 w 156"/>
                <a:gd name="T9" fmla="*/ 278 h 287"/>
                <a:gd name="T10" fmla="*/ 72 w 156"/>
                <a:gd name="T11" fmla="*/ 276 h 287"/>
                <a:gd name="T12" fmla="*/ 97 w 156"/>
                <a:gd name="T13" fmla="*/ 247 h 287"/>
                <a:gd name="T14" fmla="*/ 156 w 156"/>
                <a:gd name="T15" fmla="*/ 24 h 287"/>
                <a:gd name="T16" fmla="*/ 144 w 156"/>
                <a:gd name="T17"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87">
                  <a:moveTo>
                    <a:pt x="144" y="0"/>
                  </a:moveTo>
                  <a:cubicBezTo>
                    <a:pt x="10" y="213"/>
                    <a:pt x="10" y="213"/>
                    <a:pt x="10" y="213"/>
                  </a:cubicBezTo>
                  <a:cubicBezTo>
                    <a:pt x="0" y="230"/>
                    <a:pt x="1" y="251"/>
                    <a:pt x="13" y="266"/>
                  </a:cubicBezTo>
                  <a:cubicBezTo>
                    <a:pt x="13" y="266"/>
                    <a:pt x="13" y="266"/>
                    <a:pt x="13" y="266"/>
                  </a:cubicBezTo>
                  <a:cubicBezTo>
                    <a:pt x="26" y="282"/>
                    <a:pt x="48" y="287"/>
                    <a:pt x="67" y="278"/>
                  </a:cubicBezTo>
                  <a:cubicBezTo>
                    <a:pt x="72" y="276"/>
                    <a:pt x="72" y="276"/>
                    <a:pt x="72" y="276"/>
                  </a:cubicBezTo>
                  <a:cubicBezTo>
                    <a:pt x="84" y="270"/>
                    <a:pt x="93" y="260"/>
                    <a:pt x="97" y="247"/>
                  </a:cubicBezTo>
                  <a:cubicBezTo>
                    <a:pt x="156" y="24"/>
                    <a:pt x="156" y="24"/>
                    <a:pt x="156" y="24"/>
                  </a:cubicBezTo>
                  <a:lnTo>
                    <a:pt x="144" y="0"/>
                  </a:ln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1" name="îSḷîḋê"/>
            <p:cNvSpPr/>
            <p:nvPr/>
          </p:nvSpPr>
          <p:spPr bwMode="auto">
            <a:xfrm>
              <a:off x="6049963" y="2492376"/>
              <a:ext cx="360363" cy="855663"/>
            </a:xfrm>
            <a:custGeom>
              <a:avLst/>
              <a:gdLst>
                <a:gd name="T0" fmla="*/ 16 w 125"/>
                <a:gd name="T1" fmla="*/ 0 h 298"/>
                <a:gd name="T2" fmla="*/ 117 w 125"/>
                <a:gd name="T3" fmla="*/ 230 h 298"/>
                <a:gd name="T4" fmla="*/ 106 w 125"/>
                <a:gd name="T5" fmla="*/ 282 h 298"/>
                <a:gd name="T6" fmla="*/ 106 w 125"/>
                <a:gd name="T7" fmla="*/ 282 h 298"/>
                <a:gd name="T8" fmla="*/ 52 w 125"/>
                <a:gd name="T9" fmla="*/ 287 h 298"/>
                <a:gd name="T10" fmla="*/ 47 w 125"/>
                <a:gd name="T11" fmla="*/ 284 h 298"/>
                <a:gd name="T12" fmla="*/ 27 w 125"/>
                <a:gd name="T13" fmla="*/ 251 h 298"/>
                <a:gd name="T14" fmla="*/ 0 w 125"/>
                <a:gd name="T15" fmla="*/ 23 h 298"/>
                <a:gd name="T16" fmla="*/ 16 w 125"/>
                <a:gd name="T17"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298">
                  <a:moveTo>
                    <a:pt x="16" y="0"/>
                  </a:moveTo>
                  <a:cubicBezTo>
                    <a:pt x="117" y="230"/>
                    <a:pt x="117" y="230"/>
                    <a:pt x="117" y="230"/>
                  </a:cubicBezTo>
                  <a:cubicBezTo>
                    <a:pt x="125" y="248"/>
                    <a:pt x="121" y="269"/>
                    <a:pt x="106" y="282"/>
                  </a:cubicBezTo>
                  <a:cubicBezTo>
                    <a:pt x="106" y="282"/>
                    <a:pt x="106" y="282"/>
                    <a:pt x="106" y="282"/>
                  </a:cubicBezTo>
                  <a:cubicBezTo>
                    <a:pt x="91" y="296"/>
                    <a:pt x="69" y="298"/>
                    <a:pt x="52" y="287"/>
                  </a:cubicBezTo>
                  <a:cubicBezTo>
                    <a:pt x="47" y="284"/>
                    <a:pt x="47" y="284"/>
                    <a:pt x="47" y="284"/>
                  </a:cubicBezTo>
                  <a:cubicBezTo>
                    <a:pt x="36" y="277"/>
                    <a:pt x="28" y="265"/>
                    <a:pt x="27" y="251"/>
                  </a:cubicBezTo>
                  <a:cubicBezTo>
                    <a:pt x="0" y="23"/>
                    <a:pt x="0" y="23"/>
                    <a:pt x="0" y="23"/>
                  </a:cubicBezTo>
                  <a:lnTo>
                    <a:pt x="16" y="0"/>
                  </a:ln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2" name="ïsḻïḑê"/>
            <p:cNvSpPr/>
            <p:nvPr/>
          </p:nvSpPr>
          <p:spPr bwMode="auto">
            <a:xfrm>
              <a:off x="5773738" y="2420938"/>
              <a:ext cx="222250" cy="142875"/>
            </a:xfrm>
            <a:custGeom>
              <a:avLst/>
              <a:gdLst>
                <a:gd name="T0" fmla="*/ 140 w 140"/>
                <a:gd name="T1" fmla="*/ 90 h 90"/>
                <a:gd name="T2" fmla="*/ 0 w 140"/>
                <a:gd name="T3" fmla="*/ 76 h 90"/>
                <a:gd name="T4" fmla="*/ 0 w 140"/>
                <a:gd name="T5" fmla="*/ 14 h 90"/>
                <a:gd name="T6" fmla="*/ 140 w 140"/>
                <a:gd name="T7" fmla="*/ 0 h 90"/>
                <a:gd name="T8" fmla="*/ 140 w 140"/>
                <a:gd name="T9" fmla="*/ 90 h 90"/>
              </a:gdLst>
              <a:ahLst/>
              <a:cxnLst>
                <a:cxn ang="0">
                  <a:pos x="T0" y="T1"/>
                </a:cxn>
                <a:cxn ang="0">
                  <a:pos x="T2" y="T3"/>
                </a:cxn>
                <a:cxn ang="0">
                  <a:pos x="T4" y="T5"/>
                </a:cxn>
                <a:cxn ang="0">
                  <a:pos x="T6" y="T7"/>
                </a:cxn>
                <a:cxn ang="0">
                  <a:pos x="T8" y="T9"/>
                </a:cxn>
              </a:cxnLst>
              <a:rect l="0" t="0" r="r" b="b"/>
              <a:pathLst>
                <a:path w="140" h="90">
                  <a:moveTo>
                    <a:pt x="140" y="90"/>
                  </a:moveTo>
                  <a:lnTo>
                    <a:pt x="0" y="76"/>
                  </a:lnTo>
                  <a:lnTo>
                    <a:pt x="0" y="14"/>
                  </a:lnTo>
                  <a:lnTo>
                    <a:pt x="140" y="0"/>
                  </a:lnTo>
                  <a:lnTo>
                    <a:pt x="140" y="90"/>
                  </a:ln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3" name="ïṡḻíďé"/>
            <p:cNvSpPr/>
            <p:nvPr/>
          </p:nvSpPr>
          <p:spPr bwMode="auto">
            <a:xfrm>
              <a:off x="6046788" y="2420938"/>
              <a:ext cx="222250" cy="142875"/>
            </a:xfrm>
            <a:custGeom>
              <a:avLst/>
              <a:gdLst>
                <a:gd name="T0" fmla="*/ 140 w 140"/>
                <a:gd name="T1" fmla="*/ 90 h 90"/>
                <a:gd name="T2" fmla="*/ 0 w 140"/>
                <a:gd name="T3" fmla="*/ 76 h 90"/>
                <a:gd name="T4" fmla="*/ 0 w 140"/>
                <a:gd name="T5" fmla="*/ 14 h 90"/>
                <a:gd name="T6" fmla="*/ 140 w 140"/>
                <a:gd name="T7" fmla="*/ 0 h 90"/>
                <a:gd name="T8" fmla="*/ 140 w 140"/>
                <a:gd name="T9" fmla="*/ 90 h 90"/>
              </a:gdLst>
              <a:ahLst/>
              <a:cxnLst>
                <a:cxn ang="0">
                  <a:pos x="T0" y="T1"/>
                </a:cxn>
                <a:cxn ang="0">
                  <a:pos x="T2" y="T3"/>
                </a:cxn>
                <a:cxn ang="0">
                  <a:pos x="T4" y="T5"/>
                </a:cxn>
                <a:cxn ang="0">
                  <a:pos x="T6" y="T7"/>
                </a:cxn>
                <a:cxn ang="0">
                  <a:pos x="T8" y="T9"/>
                </a:cxn>
              </a:cxnLst>
              <a:rect l="0" t="0" r="r" b="b"/>
              <a:pathLst>
                <a:path w="140" h="90">
                  <a:moveTo>
                    <a:pt x="140" y="90"/>
                  </a:moveTo>
                  <a:lnTo>
                    <a:pt x="0" y="76"/>
                  </a:lnTo>
                  <a:lnTo>
                    <a:pt x="0" y="14"/>
                  </a:lnTo>
                  <a:lnTo>
                    <a:pt x="140" y="0"/>
                  </a:lnTo>
                  <a:lnTo>
                    <a:pt x="140" y="90"/>
                  </a:ln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4" name="íšļïḋe"/>
            <p:cNvSpPr/>
            <p:nvPr/>
          </p:nvSpPr>
          <p:spPr bwMode="auto">
            <a:xfrm>
              <a:off x="5918201" y="2405063"/>
              <a:ext cx="155575" cy="158750"/>
            </a:xfrm>
            <a:prstGeom prst="ellipse">
              <a:avLst/>
            </a:pr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5" name="iS1îḍè"/>
            <p:cNvSpPr/>
            <p:nvPr/>
          </p:nvSpPr>
          <p:spPr bwMode="auto">
            <a:xfrm>
              <a:off x="5946776" y="2428876"/>
              <a:ext cx="100013" cy="103188"/>
            </a:xfrm>
            <a:prstGeom prst="ellipse">
              <a:avLst/>
            </a:prstGeom>
            <a:solidFill>
              <a:srgbClr val="EFEE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6" name="iśḷïḑe"/>
            <p:cNvSpPr/>
            <p:nvPr/>
          </p:nvSpPr>
          <p:spPr bwMode="auto">
            <a:xfrm>
              <a:off x="6194426" y="2405063"/>
              <a:ext cx="152400" cy="158750"/>
            </a:xfrm>
            <a:prstGeom prst="ellipse">
              <a:avLst/>
            </a:pr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7" name="ïSļîḓe"/>
            <p:cNvSpPr/>
            <p:nvPr/>
          </p:nvSpPr>
          <p:spPr bwMode="auto">
            <a:xfrm>
              <a:off x="6219826" y="2428876"/>
              <a:ext cx="101600" cy="103188"/>
            </a:xfrm>
            <a:prstGeom prst="ellipse">
              <a:avLst/>
            </a:prstGeom>
            <a:solidFill>
              <a:srgbClr val="EFEE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8" name="iśļíde"/>
            <p:cNvSpPr/>
            <p:nvPr/>
          </p:nvSpPr>
          <p:spPr bwMode="auto">
            <a:xfrm>
              <a:off x="5667376" y="2403476"/>
              <a:ext cx="241300" cy="292100"/>
            </a:xfrm>
            <a:custGeom>
              <a:avLst/>
              <a:gdLst>
                <a:gd name="T0" fmla="*/ 25 w 84"/>
                <a:gd name="T1" fmla="*/ 102 h 102"/>
                <a:gd name="T2" fmla="*/ 37 w 84"/>
                <a:gd name="T3" fmla="*/ 84 h 102"/>
                <a:gd name="T4" fmla="*/ 41 w 84"/>
                <a:gd name="T5" fmla="*/ 72 h 102"/>
                <a:gd name="T6" fmla="*/ 52 w 84"/>
                <a:gd name="T7" fmla="*/ 11 h 102"/>
                <a:gd name="T8" fmla="*/ 84 w 84"/>
                <a:gd name="T9" fmla="*/ 8 h 102"/>
                <a:gd name="T10" fmla="*/ 52 w 84"/>
                <a:gd name="T11" fmla="*/ 0 h 102"/>
                <a:gd name="T12" fmla="*/ 36 w 84"/>
                <a:gd name="T13" fmla="*/ 0 h 102"/>
                <a:gd name="T14" fmla="*/ 15 w 84"/>
                <a:gd name="T15" fmla="*/ 15 h 102"/>
                <a:gd name="T16" fmla="*/ 2 w 84"/>
                <a:gd name="T17" fmla="*/ 49 h 102"/>
                <a:gd name="T18" fmla="*/ 0 w 84"/>
                <a:gd name="T19" fmla="*/ 59 h 102"/>
                <a:gd name="T20" fmla="*/ 2 w 84"/>
                <a:gd name="T21" fmla="*/ 98 h 102"/>
                <a:gd name="T22" fmla="*/ 25 w 84"/>
                <a:gd name="T2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02">
                  <a:moveTo>
                    <a:pt x="25" y="102"/>
                  </a:moveTo>
                  <a:cubicBezTo>
                    <a:pt x="37" y="84"/>
                    <a:pt x="37" y="84"/>
                    <a:pt x="37" y="84"/>
                  </a:cubicBezTo>
                  <a:cubicBezTo>
                    <a:pt x="39" y="80"/>
                    <a:pt x="41" y="76"/>
                    <a:pt x="41" y="72"/>
                  </a:cubicBezTo>
                  <a:cubicBezTo>
                    <a:pt x="52" y="11"/>
                    <a:pt x="52" y="11"/>
                    <a:pt x="52" y="11"/>
                  </a:cubicBezTo>
                  <a:cubicBezTo>
                    <a:pt x="84" y="8"/>
                    <a:pt x="84" y="8"/>
                    <a:pt x="84" y="8"/>
                  </a:cubicBezTo>
                  <a:cubicBezTo>
                    <a:pt x="52" y="0"/>
                    <a:pt x="52" y="0"/>
                    <a:pt x="52" y="0"/>
                  </a:cubicBezTo>
                  <a:cubicBezTo>
                    <a:pt x="36" y="0"/>
                    <a:pt x="36" y="0"/>
                    <a:pt x="36" y="0"/>
                  </a:cubicBezTo>
                  <a:cubicBezTo>
                    <a:pt x="27" y="1"/>
                    <a:pt x="18" y="7"/>
                    <a:pt x="15" y="15"/>
                  </a:cubicBezTo>
                  <a:cubicBezTo>
                    <a:pt x="2" y="49"/>
                    <a:pt x="2" y="49"/>
                    <a:pt x="2" y="49"/>
                  </a:cubicBezTo>
                  <a:cubicBezTo>
                    <a:pt x="1" y="52"/>
                    <a:pt x="0" y="55"/>
                    <a:pt x="0" y="59"/>
                  </a:cubicBezTo>
                  <a:cubicBezTo>
                    <a:pt x="2" y="98"/>
                    <a:pt x="2" y="98"/>
                    <a:pt x="2" y="98"/>
                  </a:cubicBezTo>
                  <a:lnTo>
                    <a:pt x="25" y="102"/>
                  </a:ln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9" name="ïş1îḋé"/>
            <p:cNvSpPr/>
            <p:nvPr/>
          </p:nvSpPr>
          <p:spPr bwMode="auto">
            <a:xfrm>
              <a:off x="5365751" y="4725988"/>
              <a:ext cx="541338" cy="887413"/>
            </a:xfrm>
            <a:custGeom>
              <a:avLst/>
              <a:gdLst>
                <a:gd name="T0" fmla="*/ 188 w 188"/>
                <a:gd name="T1" fmla="*/ 0 h 309"/>
                <a:gd name="T2" fmla="*/ 56 w 188"/>
                <a:gd name="T3" fmla="*/ 0 h 309"/>
                <a:gd name="T4" fmla="*/ 84 w 188"/>
                <a:gd name="T5" fmla="*/ 230 h 309"/>
                <a:gd name="T6" fmla="*/ 49 w 188"/>
                <a:gd name="T7" fmla="*/ 240 h 309"/>
                <a:gd name="T8" fmla="*/ 0 w 188"/>
                <a:gd name="T9" fmla="*/ 309 h 309"/>
                <a:gd name="T10" fmla="*/ 0 w 188"/>
                <a:gd name="T11" fmla="*/ 309 h 309"/>
                <a:gd name="T12" fmla="*/ 172 w 188"/>
                <a:gd name="T13" fmla="*/ 309 h 309"/>
                <a:gd name="T14" fmla="*/ 188 w 188"/>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309">
                  <a:moveTo>
                    <a:pt x="188" y="0"/>
                  </a:moveTo>
                  <a:cubicBezTo>
                    <a:pt x="56" y="0"/>
                    <a:pt x="56" y="0"/>
                    <a:pt x="56" y="0"/>
                  </a:cubicBezTo>
                  <a:cubicBezTo>
                    <a:pt x="84" y="230"/>
                    <a:pt x="84" y="230"/>
                    <a:pt x="84" y="230"/>
                  </a:cubicBezTo>
                  <a:cubicBezTo>
                    <a:pt x="49" y="240"/>
                    <a:pt x="49" y="240"/>
                    <a:pt x="49" y="240"/>
                  </a:cubicBezTo>
                  <a:cubicBezTo>
                    <a:pt x="20" y="248"/>
                    <a:pt x="0" y="277"/>
                    <a:pt x="0" y="309"/>
                  </a:cubicBezTo>
                  <a:cubicBezTo>
                    <a:pt x="0" y="309"/>
                    <a:pt x="0" y="309"/>
                    <a:pt x="0" y="309"/>
                  </a:cubicBezTo>
                  <a:cubicBezTo>
                    <a:pt x="172" y="309"/>
                    <a:pt x="172" y="309"/>
                    <a:pt x="172" y="309"/>
                  </a:cubicBezTo>
                  <a:lnTo>
                    <a:pt x="188"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0" name="ïŝḻîḑe"/>
            <p:cNvSpPr/>
            <p:nvPr/>
          </p:nvSpPr>
          <p:spPr bwMode="auto">
            <a:xfrm>
              <a:off x="5737226" y="4725988"/>
              <a:ext cx="169863" cy="887413"/>
            </a:xfrm>
            <a:custGeom>
              <a:avLst/>
              <a:gdLst>
                <a:gd name="T0" fmla="*/ 0 w 107"/>
                <a:gd name="T1" fmla="*/ 0 h 559"/>
                <a:gd name="T2" fmla="*/ 0 w 107"/>
                <a:gd name="T3" fmla="*/ 559 h 559"/>
                <a:gd name="T4" fmla="*/ 77 w 107"/>
                <a:gd name="T5" fmla="*/ 559 h 559"/>
                <a:gd name="T6" fmla="*/ 107 w 107"/>
                <a:gd name="T7" fmla="*/ 0 h 559"/>
                <a:gd name="T8" fmla="*/ 0 w 107"/>
                <a:gd name="T9" fmla="*/ 0 h 559"/>
              </a:gdLst>
              <a:ahLst/>
              <a:cxnLst>
                <a:cxn ang="0">
                  <a:pos x="T0" y="T1"/>
                </a:cxn>
                <a:cxn ang="0">
                  <a:pos x="T2" y="T3"/>
                </a:cxn>
                <a:cxn ang="0">
                  <a:pos x="T4" y="T5"/>
                </a:cxn>
                <a:cxn ang="0">
                  <a:pos x="T6" y="T7"/>
                </a:cxn>
                <a:cxn ang="0">
                  <a:pos x="T8" y="T9"/>
                </a:cxn>
              </a:cxnLst>
              <a:rect l="0" t="0" r="r" b="b"/>
              <a:pathLst>
                <a:path w="107" h="559">
                  <a:moveTo>
                    <a:pt x="0" y="0"/>
                  </a:moveTo>
                  <a:lnTo>
                    <a:pt x="0" y="559"/>
                  </a:lnTo>
                  <a:lnTo>
                    <a:pt x="77" y="559"/>
                  </a:lnTo>
                  <a:lnTo>
                    <a:pt x="107" y="0"/>
                  </a:lnTo>
                  <a:lnTo>
                    <a:pt x="0"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1" name="ïśḷîḑè"/>
            <p:cNvSpPr/>
            <p:nvPr/>
          </p:nvSpPr>
          <p:spPr bwMode="auto">
            <a:xfrm>
              <a:off x="5964238" y="4725988"/>
              <a:ext cx="538163" cy="887413"/>
            </a:xfrm>
            <a:custGeom>
              <a:avLst/>
              <a:gdLst>
                <a:gd name="T0" fmla="*/ 0 w 187"/>
                <a:gd name="T1" fmla="*/ 0 h 309"/>
                <a:gd name="T2" fmla="*/ 132 w 187"/>
                <a:gd name="T3" fmla="*/ 0 h 309"/>
                <a:gd name="T4" fmla="*/ 103 w 187"/>
                <a:gd name="T5" fmla="*/ 230 h 309"/>
                <a:gd name="T6" fmla="*/ 139 w 187"/>
                <a:gd name="T7" fmla="*/ 240 h 309"/>
                <a:gd name="T8" fmla="*/ 187 w 187"/>
                <a:gd name="T9" fmla="*/ 309 h 309"/>
                <a:gd name="T10" fmla="*/ 187 w 187"/>
                <a:gd name="T11" fmla="*/ 309 h 309"/>
                <a:gd name="T12" fmla="*/ 16 w 187"/>
                <a:gd name="T13" fmla="*/ 309 h 309"/>
                <a:gd name="T14" fmla="*/ 0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0" y="0"/>
                  </a:moveTo>
                  <a:cubicBezTo>
                    <a:pt x="132" y="0"/>
                    <a:pt x="132" y="0"/>
                    <a:pt x="132" y="0"/>
                  </a:cubicBezTo>
                  <a:cubicBezTo>
                    <a:pt x="103" y="230"/>
                    <a:pt x="103" y="230"/>
                    <a:pt x="103" y="230"/>
                  </a:cubicBezTo>
                  <a:cubicBezTo>
                    <a:pt x="139" y="240"/>
                    <a:pt x="139" y="240"/>
                    <a:pt x="139" y="240"/>
                  </a:cubicBezTo>
                  <a:cubicBezTo>
                    <a:pt x="167" y="248"/>
                    <a:pt x="187" y="277"/>
                    <a:pt x="187" y="309"/>
                  </a:cubicBezTo>
                  <a:cubicBezTo>
                    <a:pt x="187" y="309"/>
                    <a:pt x="187" y="309"/>
                    <a:pt x="187" y="309"/>
                  </a:cubicBezTo>
                  <a:cubicBezTo>
                    <a:pt x="16" y="309"/>
                    <a:pt x="16" y="309"/>
                    <a:pt x="16" y="309"/>
                  </a:cubicBezTo>
                  <a:lnTo>
                    <a:pt x="0"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2" name="ísḷïḍê"/>
            <p:cNvSpPr/>
            <p:nvPr/>
          </p:nvSpPr>
          <p:spPr bwMode="auto">
            <a:xfrm>
              <a:off x="5964238" y="4725988"/>
              <a:ext cx="163513" cy="887413"/>
            </a:xfrm>
            <a:custGeom>
              <a:avLst/>
              <a:gdLst>
                <a:gd name="T0" fmla="*/ 103 w 103"/>
                <a:gd name="T1" fmla="*/ 0 h 559"/>
                <a:gd name="T2" fmla="*/ 0 w 103"/>
                <a:gd name="T3" fmla="*/ 0 h 559"/>
                <a:gd name="T4" fmla="*/ 29 w 103"/>
                <a:gd name="T5" fmla="*/ 559 h 559"/>
                <a:gd name="T6" fmla="*/ 103 w 103"/>
                <a:gd name="T7" fmla="*/ 559 h 559"/>
                <a:gd name="T8" fmla="*/ 103 w 103"/>
                <a:gd name="T9" fmla="*/ 0 h 559"/>
              </a:gdLst>
              <a:ahLst/>
              <a:cxnLst>
                <a:cxn ang="0">
                  <a:pos x="T0" y="T1"/>
                </a:cxn>
                <a:cxn ang="0">
                  <a:pos x="T2" y="T3"/>
                </a:cxn>
                <a:cxn ang="0">
                  <a:pos x="T4" y="T5"/>
                </a:cxn>
                <a:cxn ang="0">
                  <a:pos x="T6" y="T7"/>
                </a:cxn>
                <a:cxn ang="0">
                  <a:pos x="T8" y="T9"/>
                </a:cxn>
              </a:cxnLst>
              <a:rect l="0" t="0" r="r" b="b"/>
              <a:pathLst>
                <a:path w="103" h="559">
                  <a:moveTo>
                    <a:pt x="103" y="0"/>
                  </a:moveTo>
                  <a:lnTo>
                    <a:pt x="0" y="0"/>
                  </a:lnTo>
                  <a:lnTo>
                    <a:pt x="29" y="559"/>
                  </a:lnTo>
                  <a:lnTo>
                    <a:pt x="103" y="559"/>
                  </a:lnTo>
                  <a:lnTo>
                    <a:pt x="103"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3" name="ïšlíḓê"/>
            <p:cNvSpPr/>
            <p:nvPr/>
          </p:nvSpPr>
          <p:spPr bwMode="auto">
            <a:xfrm>
              <a:off x="6183313" y="5651501"/>
              <a:ext cx="1587500" cy="223838"/>
            </a:xfrm>
            <a:prstGeom prst="ellipse">
              <a:avLst/>
            </a:prstGeom>
            <a:solidFill>
              <a:srgbClr val="5335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4" name="îṥḻïḓè"/>
            <p:cNvSpPr/>
            <p:nvPr/>
          </p:nvSpPr>
          <p:spPr bwMode="auto">
            <a:xfrm>
              <a:off x="6637338" y="4027488"/>
              <a:ext cx="609600" cy="301625"/>
            </a:xfrm>
            <a:prstGeom prst="rect">
              <a:avLst/>
            </a:prstGeom>
            <a:solidFill>
              <a:srgbClr val="0D232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5" name="íṩḻïďê"/>
            <p:cNvSpPr/>
            <p:nvPr/>
          </p:nvSpPr>
          <p:spPr bwMode="auto">
            <a:xfrm>
              <a:off x="6637338" y="4208463"/>
              <a:ext cx="247650" cy="1241425"/>
            </a:xfrm>
            <a:prstGeom prst="rect">
              <a:avLst/>
            </a:prstGeom>
            <a:solidFill>
              <a:srgbClr val="0D232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6" name="iṡľíḓè"/>
            <p:cNvSpPr/>
            <p:nvPr/>
          </p:nvSpPr>
          <p:spPr bwMode="auto">
            <a:xfrm>
              <a:off x="7002463" y="4208463"/>
              <a:ext cx="247650" cy="1241425"/>
            </a:xfrm>
            <a:prstGeom prst="rect">
              <a:avLst/>
            </a:prstGeom>
            <a:solidFill>
              <a:srgbClr val="0D232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7" name="íṣḷíḋê"/>
            <p:cNvSpPr/>
            <p:nvPr/>
          </p:nvSpPr>
          <p:spPr bwMode="auto">
            <a:xfrm>
              <a:off x="6735763" y="3109913"/>
              <a:ext cx="385763" cy="971550"/>
            </a:xfrm>
            <a:prstGeom prst="rect">
              <a:avLst/>
            </a:prstGeom>
            <a:solidFill>
              <a:srgbClr val="EFEEE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8" name="íšļiḓè"/>
            <p:cNvSpPr/>
            <p:nvPr/>
          </p:nvSpPr>
          <p:spPr bwMode="auto">
            <a:xfrm>
              <a:off x="6570663" y="3109913"/>
              <a:ext cx="215900" cy="971550"/>
            </a:xfrm>
            <a:custGeom>
              <a:avLst/>
              <a:gdLst>
                <a:gd name="T0" fmla="*/ 0 w 75"/>
                <a:gd name="T1" fmla="*/ 338 h 338"/>
                <a:gd name="T2" fmla="*/ 3 w 75"/>
                <a:gd name="T3" fmla="*/ 338 h 338"/>
                <a:gd name="T4" fmla="*/ 75 w 75"/>
                <a:gd name="T5" fmla="*/ 266 h 338"/>
                <a:gd name="T6" fmla="*/ 75 w 75"/>
                <a:gd name="T7" fmla="*/ 0 h 338"/>
                <a:gd name="T8" fmla="*/ 0 w 75"/>
                <a:gd name="T9" fmla="*/ 0 h 338"/>
                <a:gd name="T10" fmla="*/ 0 w 75"/>
                <a:gd name="T11" fmla="*/ 338 h 338"/>
              </a:gdLst>
              <a:ahLst/>
              <a:cxnLst>
                <a:cxn ang="0">
                  <a:pos x="T0" y="T1"/>
                </a:cxn>
                <a:cxn ang="0">
                  <a:pos x="T2" y="T3"/>
                </a:cxn>
                <a:cxn ang="0">
                  <a:pos x="T4" y="T5"/>
                </a:cxn>
                <a:cxn ang="0">
                  <a:pos x="T6" y="T7"/>
                </a:cxn>
                <a:cxn ang="0">
                  <a:pos x="T8" y="T9"/>
                </a:cxn>
                <a:cxn ang="0">
                  <a:pos x="T10" y="T11"/>
                </a:cxn>
              </a:cxnLst>
              <a:rect l="0" t="0" r="r" b="b"/>
              <a:pathLst>
                <a:path w="75" h="338">
                  <a:moveTo>
                    <a:pt x="0" y="338"/>
                  </a:moveTo>
                  <a:cubicBezTo>
                    <a:pt x="3" y="338"/>
                    <a:pt x="3" y="338"/>
                    <a:pt x="3" y="338"/>
                  </a:cubicBezTo>
                  <a:cubicBezTo>
                    <a:pt x="43" y="338"/>
                    <a:pt x="75" y="305"/>
                    <a:pt x="75" y="266"/>
                  </a:cubicBezTo>
                  <a:cubicBezTo>
                    <a:pt x="75" y="0"/>
                    <a:pt x="75" y="0"/>
                    <a:pt x="75" y="0"/>
                  </a:cubicBezTo>
                  <a:cubicBezTo>
                    <a:pt x="0" y="0"/>
                    <a:pt x="0" y="0"/>
                    <a:pt x="0" y="0"/>
                  </a:cubicBezTo>
                  <a:lnTo>
                    <a:pt x="0" y="338"/>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9" name="îṡḻïďe"/>
            <p:cNvSpPr/>
            <p:nvPr/>
          </p:nvSpPr>
          <p:spPr bwMode="auto">
            <a:xfrm>
              <a:off x="7051676" y="3109913"/>
              <a:ext cx="219075" cy="971550"/>
            </a:xfrm>
            <a:custGeom>
              <a:avLst/>
              <a:gdLst>
                <a:gd name="T0" fmla="*/ 76 w 76"/>
                <a:gd name="T1" fmla="*/ 338 h 338"/>
                <a:gd name="T2" fmla="*/ 72 w 76"/>
                <a:gd name="T3" fmla="*/ 338 h 338"/>
                <a:gd name="T4" fmla="*/ 0 w 76"/>
                <a:gd name="T5" fmla="*/ 266 h 338"/>
                <a:gd name="T6" fmla="*/ 0 w 76"/>
                <a:gd name="T7" fmla="*/ 0 h 338"/>
                <a:gd name="T8" fmla="*/ 76 w 76"/>
                <a:gd name="T9" fmla="*/ 0 h 338"/>
                <a:gd name="T10" fmla="*/ 76 w 76"/>
                <a:gd name="T11" fmla="*/ 338 h 338"/>
              </a:gdLst>
              <a:ahLst/>
              <a:cxnLst>
                <a:cxn ang="0">
                  <a:pos x="T0" y="T1"/>
                </a:cxn>
                <a:cxn ang="0">
                  <a:pos x="T2" y="T3"/>
                </a:cxn>
                <a:cxn ang="0">
                  <a:pos x="T4" y="T5"/>
                </a:cxn>
                <a:cxn ang="0">
                  <a:pos x="T6" y="T7"/>
                </a:cxn>
                <a:cxn ang="0">
                  <a:pos x="T8" y="T9"/>
                </a:cxn>
                <a:cxn ang="0">
                  <a:pos x="T10" y="T11"/>
                </a:cxn>
              </a:cxnLst>
              <a:rect l="0" t="0" r="r" b="b"/>
              <a:pathLst>
                <a:path w="76" h="338">
                  <a:moveTo>
                    <a:pt x="76" y="338"/>
                  </a:moveTo>
                  <a:cubicBezTo>
                    <a:pt x="72" y="338"/>
                    <a:pt x="72" y="338"/>
                    <a:pt x="72" y="338"/>
                  </a:cubicBezTo>
                  <a:cubicBezTo>
                    <a:pt x="32" y="338"/>
                    <a:pt x="0" y="305"/>
                    <a:pt x="0" y="266"/>
                  </a:cubicBezTo>
                  <a:cubicBezTo>
                    <a:pt x="0" y="0"/>
                    <a:pt x="0" y="0"/>
                    <a:pt x="0" y="0"/>
                  </a:cubicBezTo>
                  <a:cubicBezTo>
                    <a:pt x="76" y="0"/>
                    <a:pt x="76" y="0"/>
                    <a:pt x="76" y="0"/>
                  </a:cubicBezTo>
                  <a:lnTo>
                    <a:pt x="76" y="338"/>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0" name="iSľíḋe"/>
            <p:cNvSpPr/>
            <p:nvPr/>
          </p:nvSpPr>
          <p:spPr bwMode="auto">
            <a:xfrm>
              <a:off x="7080251" y="3314701"/>
              <a:ext cx="158750" cy="171450"/>
            </a:xfrm>
            <a:custGeom>
              <a:avLst/>
              <a:gdLst>
                <a:gd name="T0" fmla="*/ 32 w 55"/>
                <a:gd name="T1" fmla="*/ 60 h 60"/>
                <a:gd name="T2" fmla="*/ 23 w 55"/>
                <a:gd name="T3" fmla="*/ 60 h 60"/>
                <a:gd name="T4" fmla="*/ 0 w 55"/>
                <a:gd name="T5" fmla="*/ 36 h 60"/>
                <a:gd name="T6" fmla="*/ 0 w 55"/>
                <a:gd name="T7" fmla="*/ 0 h 60"/>
                <a:gd name="T8" fmla="*/ 55 w 55"/>
                <a:gd name="T9" fmla="*/ 0 h 60"/>
                <a:gd name="T10" fmla="*/ 55 w 55"/>
                <a:gd name="T11" fmla="*/ 36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49"/>
                    <a:pt x="0" y="36"/>
                  </a:cubicBezTo>
                  <a:cubicBezTo>
                    <a:pt x="0" y="0"/>
                    <a:pt x="0" y="0"/>
                    <a:pt x="0" y="0"/>
                  </a:cubicBezTo>
                  <a:cubicBezTo>
                    <a:pt x="55" y="0"/>
                    <a:pt x="55" y="0"/>
                    <a:pt x="55" y="0"/>
                  </a:cubicBezTo>
                  <a:cubicBezTo>
                    <a:pt x="55" y="36"/>
                    <a:pt x="55" y="36"/>
                    <a:pt x="55" y="36"/>
                  </a:cubicBezTo>
                  <a:cubicBezTo>
                    <a:pt x="55" y="49"/>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1" name="íś1ïḓe"/>
            <p:cNvSpPr/>
            <p:nvPr/>
          </p:nvSpPr>
          <p:spPr bwMode="auto">
            <a:xfrm>
              <a:off x="7080251" y="3587751"/>
              <a:ext cx="158750" cy="171450"/>
            </a:xfrm>
            <a:custGeom>
              <a:avLst/>
              <a:gdLst>
                <a:gd name="T0" fmla="*/ 32 w 55"/>
                <a:gd name="T1" fmla="*/ 60 h 60"/>
                <a:gd name="T2" fmla="*/ 23 w 55"/>
                <a:gd name="T3" fmla="*/ 60 h 60"/>
                <a:gd name="T4" fmla="*/ 0 w 55"/>
                <a:gd name="T5" fmla="*/ 37 h 60"/>
                <a:gd name="T6" fmla="*/ 0 w 55"/>
                <a:gd name="T7" fmla="*/ 0 h 60"/>
                <a:gd name="T8" fmla="*/ 55 w 55"/>
                <a:gd name="T9" fmla="*/ 0 h 60"/>
                <a:gd name="T10" fmla="*/ 55 w 55"/>
                <a:gd name="T11" fmla="*/ 37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50"/>
                    <a:pt x="0" y="37"/>
                  </a:cubicBezTo>
                  <a:cubicBezTo>
                    <a:pt x="0" y="0"/>
                    <a:pt x="0" y="0"/>
                    <a:pt x="0" y="0"/>
                  </a:cubicBezTo>
                  <a:cubicBezTo>
                    <a:pt x="55" y="0"/>
                    <a:pt x="55" y="0"/>
                    <a:pt x="55" y="0"/>
                  </a:cubicBezTo>
                  <a:cubicBezTo>
                    <a:pt x="55" y="37"/>
                    <a:pt x="55" y="37"/>
                    <a:pt x="55" y="37"/>
                  </a:cubicBezTo>
                  <a:cubicBezTo>
                    <a:pt x="55" y="50"/>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2" name="íṥ1ïde"/>
            <p:cNvSpPr/>
            <p:nvPr/>
          </p:nvSpPr>
          <p:spPr bwMode="auto">
            <a:xfrm>
              <a:off x="6492876" y="2713038"/>
              <a:ext cx="179388" cy="222250"/>
            </a:xfrm>
            <a:custGeom>
              <a:avLst/>
              <a:gdLst>
                <a:gd name="T0" fmla="*/ 49 w 62"/>
                <a:gd name="T1" fmla="*/ 19 h 77"/>
                <a:gd name="T2" fmla="*/ 13 w 62"/>
                <a:gd name="T3" fmla="*/ 18 h 77"/>
                <a:gd name="T4" fmla="*/ 62 w 62"/>
                <a:gd name="T5" fmla="*/ 60 h 77"/>
                <a:gd name="T6" fmla="*/ 49 w 62"/>
                <a:gd name="T7" fmla="*/ 19 h 77"/>
              </a:gdLst>
              <a:ahLst/>
              <a:cxnLst>
                <a:cxn ang="0">
                  <a:pos x="T0" y="T1"/>
                </a:cxn>
                <a:cxn ang="0">
                  <a:pos x="T2" y="T3"/>
                </a:cxn>
                <a:cxn ang="0">
                  <a:pos x="T4" y="T5"/>
                </a:cxn>
                <a:cxn ang="0">
                  <a:pos x="T6" y="T7"/>
                </a:cxn>
              </a:cxnLst>
              <a:rect l="0" t="0" r="r" b="b"/>
              <a:pathLst>
                <a:path w="62" h="77">
                  <a:moveTo>
                    <a:pt x="49" y="19"/>
                  </a:moveTo>
                  <a:cubicBezTo>
                    <a:pt x="49" y="19"/>
                    <a:pt x="26" y="0"/>
                    <a:pt x="13" y="18"/>
                  </a:cubicBezTo>
                  <a:cubicBezTo>
                    <a:pt x="0" y="36"/>
                    <a:pt x="33" y="77"/>
                    <a:pt x="62" y="60"/>
                  </a:cubicBezTo>
                  <a:lnTo>
                    <a:pt x="49" y="19"/>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3" name="i$liḍê"/>
            <p:cNvSpPr/>
            <p:nvPr/>
          </p:nvSpPr>
          <p:spPr bwMode="auto">
            <a:xfrm>
              <a:off x="6524626" y="2765426"/>
              <a:ext cx="141288" cy="138113"/>
            </a:xfrm>
            <a:custGeom>
              <a:avLst/>
              <a:gdLst>
                <a:gd name="T0" fmla="*/ 43 w 49"/>
                <a:gd name="T1" fmla="*/ 16 h 48"/>
                <a:gd name="T2" fmla="*/ 49 w 49"/>
                <a:gd name="T3" fmla="*/ 37 h 48"/>
                <a:gd name="T4" fmla="*/ 12 w 49"/>
                <a:gd name="T5" fmla="*/ 6 h 48"/>
                <a:gd name="T6" fmla="*/ 43 w 49"/>
                <a:gd name="T7" fmla="*/ 16 h 48"/>
              </a:gdLst>
              <a:ahLst/>
              <a:cxnLst>
                <a:cxn ang="0">
                  <a:pos x="T0" y="T1"/>
                </a:cxn>
                <a:cxn ang="0">
                  <a:pos x="T2" y="T3"/>
                </a:cxn>
                <a:cxn ang="0">
                  <a:pos x="T4" y="T5"/>
                </a:cxn>
                <a:cxn ang="0">
                  <a:pos x="T6" y="T7"/>
                </a:cxn>
              </a:cxnLst>
              <a:rect l="0" t="0" r="r" b="b"/>
              <a:pathLst>
                <a:path w="49" h="48">
                  <a:moveTo>
                    <a:pt x="43" y="16"/>
                  </a:moveTo>
                  <a:cubicBezTo>
                    <a:pt x="49" y="37"/>
                    <a:pt x="49" y="37"/>
                    <a:pt x="49" y="37"/>
                  </a:cubicBezTo>
                  <a:cubicBezTo>
                    <a:pt x="24" y="48"/>
                    <a:pt x="0" y="14"/>
                    <a:pt x="12" y="6"/>
                  </a:cubicBezTo>
                  <a:cubicBezTo>
                    <a:pt x="21" y="0"/>
                    <a:pt x="36" y="10"/>
                    <a:pt x="43" y="16"/>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4" name="ïsḷîḍé"/>
            <p:cNvSpPr/>
            <p:nvPr/>
          </p:nvSpPr>
          <p:spPr bwMode="auto">
            <a:xfrm>
              <a:off x="6548438" y="2770188"/>
              <a:ext cx="100013" cy="41275"/>
            </a:xfrm>
            <a:custGeom>
              <a:avLst/>
              <a:gdLst>
                <a:gd name="T0" fmla="*/ 1 w 35"/>
                <a:gd name="T1" fmla="*/ 13 h 14"/>
                <a:gd name="T2" fmla="*/ 1 w 35"/>
                <a:gd name="T3" fmla="*/ 12 h 14"/>
                <a:gd name="T4" fmla="*/ 1 w 35"/>
                <a:gd name="T5" fmla="*/ 11 h 14"/>
                <a:gd name="T6" fmla="*/ 3 w 35"/>
                <a:gd name="T7" fmla="*/ 7 h 14"/>
                <a:gd name="T8" fmla="*/ 4 w 35"/>
                <a:gd name="T9" fmla="*/ 6 h 14"/>
                <a:gd name="T10" fmla="*/ 4 w 35"/>
                <a:gd name="T11" fmla="*/ 5 h 14"/>
                <a:gd name="T12" fmla="*/ 4 w 35"/>
                <a:gd name="T13" fmla="*/ 5 h 14"/>
                <a:gd name="T14" fmla="*/ 4 w 35"/>
                <a:gd name="T15" fmla="*/ 5 h 14"/>
                <a:gd name="T16" fmla="*/ 4 w 35"/>
                <a:gd name="T17" fmla="*/ 5 h 14"/>
                <a:gd name="T18" fmla="*/ 4 w 35"/>
                <a:gd name="T19" fmla="*/ 5 h 14"/>
                <a:gd name="T20" fmla="*/ 4 w 35"/>
                <a:gd name="T21" fmla="*/ 5 h 14"/>
                <a:gd name="T22" fmla="*/ 4 w 35"/>
                <a:gd name="T23" fmla="*/ 5 h 14"/>
                <a:gd name="T24" fmla="*/ 5 w 35"/>
                <a:gd name="T25" fmla="*/ 5 h 14"/>
                <a:gd name="T26" fmla="*/ 6 w 35"/>
                <a:gd name="T27" fmla="*/ 5 h 14"/>
                <a:gd name="T28" fmla="*/ 6 w 35"/>
                <a:gd name="T29" fmla="*/ 4 h 14"/>
                <a:gd name="T30" fmla="*/ 7 w 35"/>
                <a:gd name="T31" fmla="*/ 4 h 14"/>
                <a:gd name="T32" fmla="*/ 8 w 35"/>
                <a:gd name="T33" fmla="*/ 4 h 14"/>
                <a:gd name="T34" fmla="*/ 15 w 35"/>
                <a:gd name="T35" fmla="*/ 5 h 14"/>
                <a:gd name="T36" fmla="*/ 19 w 35"/>
                <a:gd name="T37" fmla="*/ 6 h 14"/>
                <a:gd name="T38" fmla="*/ 22 w 35"/>
                <a:gd name="T39" fmla="*/ 8 h 14"/>
                <a:gd name="T40" fmla="*/ 28 w 35"/>
                <a:gd name="T41" fmla="*/ 11 h 14"/>
                <a:gd name="T42" fmla="*/ 35 w 35"/>
                <a:gd name="T43" fmla="*/ 14 h 14"/>
                <a:gd name="T44" fmla="*/ 33 w 35"/>
                <a:gd name="T45" fmla="*/ 13 h 14"/>
                <a:gd name="T46" fmla="*/ 30 w 35"/>
                <a:gd name="T47" fmla="*/ 9 h 14"/>
                <a:gd name="T48" fmla="*/ 27 w 35"/>
                <a:gd name="T49" fmla="*/ 7 h 14"/>
                <a:gd name="T50" fmla="*/ 24 w 35"/>
                <a:gd name="T51" fmla="*/ 5 h 14"/>
                <a:gd name="T52" fmla="*/ 16 w 35"/>
                <a:gd name="T53" fmla="*/ 1 h 14"/>
                <a:gd name="T54" fmla="*/ 12 w 35"/>
                <a:gd name="T55" fmla="*/ 0 h 14"/>
                <a:gd name="T56" fmla="*/ 7 w 35"/>
                <a:gd name="T57" fmla="*/ 1 h 14"/>
                <a:gd name="T58" fmla="*/ 6 w 35"/>
                <a:gd name="T59" fmla="*/ 1 h 14"/>
                <a:gd name="T60" fmla="*/ 5 w 35"/>
                <a:gd name="T61" fmla="*/ 1 h 14"/>
                <a:gd name="T62" fmla="*/ 4 w 35"/>
                <a:gd name="T63" fmla="*/ 2 h 14"/>
                <a:gd name="T64" fmla="*/ 3 w 35"/>
                <a:gd name="T65" fmla="*/ 2 h 14"/>
                <a:gd name="T66" fmla="*/ 3 w 35"/>
                <a:gd name="T67" fmla="*/ 3 h 14"/>
                <a:gd name="T68" fmla="*/ 3 w 35"/>
                <a:gd name="T69" fmla="*/ 3 h 14"/>
                <a:gd name="T70" fmla="*/ 3 w 35"/>
                <a:gd name="T71" fmla="*/ 3 h 14"/>
                <a:gd name="T72" fmla="*/ 2 w 35"/>
                <a:gd name="T73" fmla="*/ 4 h 14"/>
                <a:gd name="T74" fmla="*/ 1 w 35"/>
                <a:gd name="T75" fmla="*/ 5 h 14"/>
                <a:gd name="T76" fmla="*/ 0 w 35"/>
                <a:gd name="T77" fmla="*/ 9 h 14"/>
                <a:gd name="T78" fmla="*/ 0 w 35"/>
                <a:gd name="T79" fmla="*/ 11 h 14"/>
                <a:gd name="T80" fmla="*/ 1 w 35"/>
                <a:gd name="T81" fmla="*/ 12 h 14"/>
                <a:gd name="T82" fmla="*/ 1 w 35"/>
                <a:gd name="T8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 h="14">
                  <a:moveTo>
                    <a:pt x="1" y="13"/>
                  </a:moveTo>
                  <a:cubicBezTo>
                    <a:pt x="1" y="13"/>
                    <a:pt x="1" y="12"/>
                    <a:pt x="1" y="12"/>
                  </a:cubicBezTo>
                  <a:cubicBezTo>
                    <a:pt x="1" y="12"/>
                    <a:pt x="1" y="11"/>
                    <a:pt x="1" y="11"/>
                  </a:cubicBezTo>
                  <a:cubicBezTo>
                    <a:pt x="1" y="10"/>
                    <a:pt x="2" y="8"/>
                    <a:pt x="3" y="7"/>
                  </a:cubicBezTo>
                  <a:cubicBezTo>
                    <a:pt x="3" y="6"/>
                    <a:pt x="3" y="6"/>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5"/>
                    <a:pt x="5" y="5"/>
                    <a:pt x="6" y="5"/>
                  </a:cubicBezTo>
                  <a:cubicBezTo>
                    <a:pt x="6" y="4"/>
                    <a:pt x="6" y="4"/>
                    <a:pt x="6" y="4"/>
                  </a:cubicBezTo>
                  <a:cubicBezTo>
                    <a:pt x="7" y="4"/>
                    <a:pt x="7" y="4"/>
                    <a:pt x="7" y="4"/>
                  </a:cubicBezTo>
                  <a:cubicBezTo>
                    <a:pt x="7" y="4"/>
                    <a:pt x="8" y="4"/>
                    <a:pt x="8" y="4"/>
                  </a:cubicBezTo>
                  <a:cubicBezTo>
                    <a:pt x="10" y="4"/>
                    <a:pt x="13" y="4"/>
                    <a:pt x="15" y="5"/>
                  </a:cubicBezTo>
                  <a:cubicBezTo>
                    <a:pt x="16" y="5"/>
                    <a:pt x="18" y="5"/>
                    <a:pt x="19" y="6"/>
                  </a:cubicBezTo>
                  <a:cubicBezTo>
                    <a:pt x="20" y="6"/>
                    <a:pt x="21" y="7"/>
                    <a:pt x="22" y="8"/>
                  </a:cubicBezTo>
                  <a:cubicBezTo>
                    <a:pt x="25" y="9"/>
                    <a:pt x="27" y="10"/>
                    <a:pt x="28" y="11"/>
                  </a:cubicBezTo>
                  <a:cubicBezTo>
                    <a:pt x="32" y="13"/>
                    <a:pt x="35" y="14"/>
                    <a:pt x="35" y="14"/>
                  </a:cubicBezTo>
                  <a:cubicBezTo>
                    <a:pt x="35" y="14"/>
                    <a:pt x="34" y="14"/>
                    <a:pt x="33" y="13"/>
                  </a:cubicBezTo>
                  <a:cubicBezTo>
                    <a:pt x="33" y="12"/>
                    <a:pt x="31" y="10"/>
                    <a:pt x="30" y="9"/>
                  </a:cubicBezTo>
                  <a:cubicBezTo>
                    <a:pt x="29" y="8"/>
                    <a:pt x="28" y="8"/>
                    <a:pt x="27" y="7"/>
                  </a:cubicBezTo>
                  <a:cubicBezTo>
                    <a:pt x="26" y="6"/>
                    <a:pt x="25" y="5"/>
                    <a:pt x="24" y="5"/>
                  </a:cubicBezTo>
                  <a:cubicBezTo>
                    <a:pt x="22" y="3"/>
                    <a:pt x="19" y="2"/>
                    <a:pt x="16" y="1"/>
                  </a:cubicBezTo>
                  <a:cubicBezTo>
                    <a:pt x="15" y="1"/>
                    <a:pt x="13" y="0"/>
                    <a:pt x="12" y="0"/>
                  </a:cubicBezTo>
                  <a:cubicBezTo>
                    <a:pt x="10" y="0"/>
                    <a:pt x="9" y="0"/>
                    <a:pt x="7" y="1"/>
                  </a:cubicBezTo>
                  <a:cubicBezTo>
                    <a:pt x="7" y="1"/>
                    <a:pt x="7" y="1"/>
                    <a:pt x="6" y="1"/>
                  </a:cubicBezTo>
                  <a:cubicBezTo>
                    <a:pt x="6" y="1"/>
                    <a:pt x="5" y="1"/>
                    <a:pt x="5" y="1"/>
                  </a:cubicBezTo>
                  <a:cubicBezTo>
                    <a:pt x="5" y="2"/>
                    <a:pt x="5" y="2"/>
                    <a:pt x="4" y="2"/>
                  </a:cubicBezTo>
                  <a:cubicBezTo>
                    <a:pt x="4" y="2"/>
                    <a:pt x="4" y="2"/>
                    <a:pt x="3" y="2"/>
                  </a:cubicBezTo>
                  <a:cubicBezTo>
                    <a:pt x="3" y="3"/>
                    <a:pt x="3" y="3"/>
                    <a:pt x="3" y="3"/>
                  </a:cubicBezTo>
                  <a:cubicBezTo>
                    <a:pt x="3" y="3"/>
                    <a:pt x="3" y="3"/>
                    <a:pt x="3" y="3"/>
                  </a:cubicBezTo>
                  <a:cubicBezTo>
                    <a:pt x="3" y="3"/>
                    <a:pt x="3" y="3"/>
                    <a:pt x="3" y="3"/>
                  </a:cubicBezTo>
                  <a:cubicBezTo>
                    <a:pt x="2" y="3"/>
                    <a:pt x="2" y="4"/>
                    <a:pt x="2" y="4"/>
                  </a:cubicBezTo>
                  <a:cubicBezTo>
                    <a:pt x="1" y="4"/>
                    <a:pt x="1" y="5"/>
                    <a:pt x="1" y="5"/>
                  </a:cubicBezTo>
                  <a:cubicBezTo>
                    <a:pt x="0" y="7"/>
                    <a:pt x="0" y="8"/>
                    <a:pt x="0" y="9"/>
                  </a:cubicBezTo>
                  <a:cubicBezTo>
                    <a:pt x="0" y="9"/>
                    <a:pt x="0" y="10"/>
                    <a:pt x="0" y="11"/>
                  </a:cubicBezTo>
                  <a:cubicBezTo>
                    <a:pt x="0" y="11"/>
                    <a:pt x="1" y="12"/>
                    <a:pt x="1" y="12"/>
                  </a:cubicBezTo>
                  <a:cubicBezTo>
                    <a:pt x="1" y="12"/>
                    <a:pt x="1" y="13"/>
                    <a:pt x="1" y="13"/>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5" name="ï$ľíḋé"/>
            <p:cNvSpPr/>
            <p:nvPr/>
          </p:nvSpPr>
          <p:spPr bwMode="auto">
            <a:xfrm>
              <a:off x="7100888" y="2587626"/>
              <a:ext cx="146050" cy="206375"/>
            </a:xfrm>
            <a:custGeom>
              <a:avLst/>
              <a:gdLst>
                <a:gd name="T0" fmla="*/ 0 w 51"/>
                <a:gd name="T1" fmla="*/ 26 h 72"/>
                <a:gd name="T2" fmla="*/ 32 w 51"/>
                <a:gd name="T3" fmla="*/ 11 h 72"/>
                <a:gd name="T4" fmla="*/ 6 w 51"/>
                <a:gd name="T5" fmla="*/ 69 h 72"/>
                <a:gd name="T6" fmla="*/ 0 w 51"/>
                <a:gd name="T7" fmla="*/ 26 h 72"/>
              </a:gdLst>
              <a:ahLst/>
              <a:cxnLst>
                <a:cxn ang="0">
                  <a:pos x="T0" y="T1"/>
                </a:cxn>
                <a:cxn ang="0">
                  <a:pos x="T2" y="T3"/>
                </a:cxn>
                <a:cxn ang="0">
                  <a:pos x="T4" y="T5"/>
                </a:cxn>
                <a:cxn ang="0">
                  <a:pos x="T6" y="T7"/>
                </a:cxn>
              </a:cxnLst>
              <a:rect l="0" t="0" r="r" b="b"/>
              <a:pathLst>
                <a:path w="51" h="72">
                  <a:moveTo>
                    <a:pt x="0" y="26"/>
                  </a:moveTo>
                  <a:cubicBezTo>
                    <a:pt x="0" y="26"/>
                    <a:pt x="12" y="0"/>
                    <a:pt x="32" y="11"/>
                  </a:cubicBezTo>
                  <a:cubicBezTo>
                    <a:pt x="51" y="21"/>
                    <a:pt x="39" y="72"/>
                    <a:pt x="6" y="69"/>
                  </a:cubicBezTo>
                  <a:lnTo>
                    <a:pt x="0" y="26"/>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6" name="ïşľîdê"/>
            <p:cNvSpPr/>
            <p:nvPr/>
          </p:nvSpPr>
          <p:spPr bwMode="auto">
            <a:xfrm>
              <a:off x="7107238" y="2638426"/>
              <a:ext cx="106363" cy="131763"/>
            </a:xfrm>
            <a:custGeom>
              <a:avLst/>
              <a:gdLst>
                <a:gd name="T0" fmla="*/ 0 w 37"/>
                <a:gd name="T1" fmla="*/ 24 h 46"/>
                <a:gd name="T2" fmla="*/ 3 w 37"/>
                <a:gd name="T3" fmla="*/ 46 h 46"/>
                <a:gd name="T4" fmla="*/ 24 w 37"/>
                <a:gd name="T5" fmla="*/ 2 h 46"/>
                <a:gd name="T6" fmla="*/ 0 w 37"/>
                <a:gd name="T7" fmla="*/ 24 h 46"/>
              </a:gdLst>
              <a:ahLst/>
              <a:cxnLst>
                <a:cxn ang="0">
                  <a:pos x="T0" y="T1"/>
                </a:cxn>
                <a:cxn ang="0">
                  <a:pos x="T2" y="T3"/>
                </a:cxn>
                <a:cxn ang="0">
                  <a:pos x="T4" y="T5"/>
                </a:cxn>
                <a:cxn ang="0">
                  <a:pos x="T6" y="T7"/>
                </a:cxn>
              </a:cxnLst>
              <a:rect l="0" t="0" r="r" b="b"/>
              <a:pathLst>
                <a:path w="37" h="46">
                  <a:moveTo>
                    <a:pt x="0" y="24"/>
                  </a:moveTo>
                  <a:cubicBezTo>
                    <a:pt x="3" y="46"/>
                    <a:pt x="3" y="46"/>
                    <a:pt x="3" y="46"/>
                  </a:cubicBezTo>
                  <a:cubicBezTo>
                    <a:pt x="31" y="45"/>
                    <a:pt x="37" y="4"/>
                    <a:pt x="24" y="2"/>
                  </a:cubicBezTo>
                  <a:cubicBezTo>
                    <a:pt x="13" y="0"/>
                    <a:pt x="4" y="16"/>
                    <a:pt x="0" y="24"/>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7" name="ïṩlíḓe"/>
            <p:cNvSpPr/>
            <p:nvPr/>
          </p:nvSpPr>
          <p:spPr bwMode="auto">
            <a:xfrm>
              <a:off x="7107238" y="2638426"/>
              <a:ext cx="85725" cy="69850"/>
            </a:xfrm>
            <a:custGeom>
              <a:avLst/>
              <a:gdLst>
                <a:gd name="T0" fmla="*/ 30 w 30"/>
                <a:gd name="T1" fmla="*/ 9 h 24"/>
                <a:gd name="T2" fmla="*/ 30 w 30"/>
                <a:gd name="T3" fmla="*/ 8 h 24"/>
                <a:gd name="T4" fmla="*/ 29 w 30"/>
                <a:gd name="T5" fmla="*/ 7 h 24"/>
                <a:gd name="T6" fmla="*/ 26 w 30"/>
                <a:gd name="T7" fmla="*/ 4 h 24"/>
                <a:gd name="T8" fmla="*/ 24 w 30"/>
                <a:gd name="T9" fmla="*/ 3 h 24"/>
                <a:gd name="T10" fmla="*/ 24 w 30"/>
                <a:gd name="T11" fmla="*/ 3 h 24"/>
                <a:gd name="T12" fmla="*/ 24 w 30"/>
                <a:gd name="T13" fmla="*/ 3 h 24"/>
                <a:gd name="T14" fmla="*/ 24 w 30"/>
                <a:gd name="T15" fmla="*/ 3 h 24"/>
                <a:gd name="T16" fmla="*/ 24 w 30"/>
                <a:gd name="T17" fmla="*/ 3 h 24"/>
                <a:gd name="T18" fmla="*/ 24 w 30"/>
                <a:gd name="T19" fmla="*/ 3 h 24"/>
                <a:gd name="T20" fmla="*/ 23 w 30"/>
                <a:gd name="T21" fmla="*/ 3 h 24"/>
                <a:gd name="T22" fmla="*/ 23 w 30"/>
                <a:gd name="T23" fmla="*/ 3 h 24"/>
                <a:gd name="T24" fmla="*/ 23 w 30"/>
                <a:gd name="T25" fmla="*/ 3 h 24"/>
                <a:gd name="T26" fmla="*/ 22 w 30"/>
                <a:gd name="T27" fmla="*/ 3 h 24"/>
                <a:gd name="T28" fmla="*/ 21 w 30"/>
                <a:gd name="T29" fmla="*/ 3 h 24"/>
                <a:gd name="T30" fmla="*/ 21 w 30"/>
                <a:gd name="T31" fmla="*/ 3 h 24"/>
                <a:gd name="T32" fmla="*/ 20 w 30"/>
                <a:gd name="T33" fmla="*/ 4 h 24"/>
                <a:gd name="T34" fmla="*/ 14 w 30"/>
                <a:gd name="T35" fmla="*/ 7 h 24"/>
                <a:gd name="T36" fmla="*/ 11 w 30"/>
                <a:gd name="T37" fmla="*/ 10 h 24"/>
                <a:gd name="T38" fmla="*/ 8 w 30"/>
                <a:gd name="T39" fmla="*/ 13 h 24"/>
                <a:gd name="T40" fmla="*/ 4 w 30"/>
                <a:gd name="T41" fmla="*/ 19 h 24"/>
                <a:gd name="T42" fmla="*/ 0 w 30"/>
                <a:gd name="T43" fmla="*/ 24 h 24"/>
                <a:gd name="T44" fmla="*/ 1 w 30"/>
                <a:gd name="T45" fmla="*/ 22 h 24"/>
                <a:gd name="T46" fmla="*/ 2 w 30"/>
                <a:gd name="T47" fmla="*/ 18 h 24"/>
                <a:gd name="T48" fmla="*/ 4 w 30"/>
                <a:gd name="T49" fmla="*/ 15 h 24"/>
                <a:gd name="T50" fmla="*/ 6 w 30"/>
                <a:gd name="T51" fmla="*/ 11 h 24"/>
                <a:gd name="T52" fmla="*/ 11 w 30"/>
                <a:gd name="T53" fmla="*/ 5 h 24"/>
                <a:gd name="T54" fmla="*/ 15 w 30"/>
                <a:gd name="T55" fmla="*/ 2 h 24"/>
                <a:gd name="T56" fmla="*/ 19 w 30"/>
                <a:gd name="T57" fmla="*/ 1 h 24"/>
                <a:gd name="T58" fmla="*/ 20 w 30"/>
                <a:gd name="T59" fmla="*/ 0 h 24"/>
                <a:gd name="T60" fmla="*/ 21 w 30"/>
                <a:gd name="T61" fmla="*/ 0 h 24"/>
                <a:gd name="T62" fmla="*/ 22 w 30"/>
                <a:gd name="T63" fmla="*/ 0 h 24"/>
                <a:gd name="T64" fmla="*/ 23 w 30"/>
                <a:gd name="T65" fmla="*/ 0 h 24"/>
                <a:gd name="T66" fmla="*/ 24 w 30"/>
                <a:gd name="T67" fmla="*/ 1 h 24"/>
                <a:gd name="T68" fmla="*/ 24 w 30"/>
                <a:gd name="T69" fmla="*/ 1 h 24"/>
                <a:gd name="T70" fmla="*/ 24 w 30"/>
                <a:gd name="T71" fmla="*/ 1 h 24"/>
                <a:gd name="T72" fmla="*/ 25 w 30"/>
                <a:gd name="T73" fmla="*/ 1 h 24"/>
                <a:gd name="T74" fmla="*/ 27 w 30"/>
                <a:gd name="T75" fmla="*/ 2 h 24"/>
                <a:gd name="T76" fmla="*/ 29 w 30"/>
                <a:gd name="T77" fmla="*/ 4 h 24"/>
                <a:gd name="T78" fmla="*/ 30 w 30"/>
                <a:gd name="T79" fmla="*/ 7 h 24"/>
                <a:gd name="T80" fmla="*/ 30 w 30"/>
                <a:gd name="T81" fmla="*/ 8 h 24"/>
                <a:gd name="T82" fmla="*/ 30 w 30"/>
                <a:gd name="T83"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 h="24">
                  <a:moveTo>
                    <a:pt x="30" y="9"/>
                  </a:moveTo>
                  <a:cubicBezTo>
                    <a:pt x="30" y="9"/>
                    <a:pt x="30" y="8"/>
                    <a:pt x="30" y="8"/>
                  </a:cubicBezTo>
                  <a:cubicBezTo>
                    <a:pt x="29" y="8"/>
                    <a:pt x="29" y="7"/>
                    <a:pt x="29" y="7"/>
                  </a:cubicBezTo>
                  <a:cubicBezTo>
                    <a:pt x="28" y="6"/>
                    <a:pt x="27" y="5"/>
                    <a:pt x="26" y="4"/>
                  </a:cubicBezTo>
                  <a:cubicBezTo>
                    <a:pt x="25" y="4"/>
                    <a:pt x="25" y="3"/>
                    <a:pt x="24" y="3"/>
                  </a:cubicBezTo>
                  <a:cubicBezTo>
                    <a:pt x="24" y="3"/>
                    <a:pt x="24" y="3"/>
                    <a:pt x="24" y="3"/>
                  </a:cubicBezTo>
                  <a:cubicBezTo>
                    <a:pt x="24" y="3"/>
                    <a:pt x="24" y="3"/>
                    <a:pt x="24" y="3"/>
                  </a:cubicBezTo>
                  <a:cubicBezTo>
                    <a:pt x="24" y="3"/>
                    <a:pt x="24" y="3"/>
                    <a:pt x="24" y="3"/>
                  </a:cubicBezTo>
                  <a:cubicBezTo>
                    <a:pt x="24" y="3"/>
                    <a:pt x="24" y="3"/>
                    <a:pt x="24" y="3"/>
                  </a:cubicBezTo>
                  <a:cubicBezTo>
                    <a:pt x="24" y="3"/>
                    <a:pt x="24" y="3"/>
                    <a:pt x="24" y="3"/>
                  </a:cubicBezTo>
                  <a:cubicBezTo>
                    <a:pt x="23" y="3"/>
                    <a:pt x="23" y="3"/>
                    <a:pt x="23" y="3"/>
                  </a:cubicBezTo>
                  <a:cubicBezTo>
                    <a:pt x="23" y="3"/>
                    <a:pt x="23" y="3"/>
                    <a:pt x="23" y="3"/>
                  </a:cubicBezTo>
                  <a:cubicBezTo>
                    <a:pt x="23" y="3"/>
                    <a:pt x="23" y="3"/>
                    <a:pt x="23" y="3"/>
                  </a:cubicBezTo>
                  <a:cubicBezTo>
                    <a:pt x="23" y="3"/>
                    <a:pt x="22" y="3"/>
                    <a:pt x="22" y="3"/>
                  </a:cubicBezTo>
                  <a:cubicBezTo>
                    <a:pt x="22" y="3"/>
                    <a:pt x="22" y="3"/>
                    <a:pt x="21" y="3"/>
                  </a:cubicBezTo>
                  <a:cubicBezTo>
                    <a:pt x="21" y="3"/>
                    <a:pt x="21" y="3"/>
                    <a:pt x="21" y="3"/>
                  </a:cubicBezTo>
                  <a:cubicBezTo>
                    <a:pt x="20" y="4"/>
                    <a:pt x="20" y="4"/>
                    <a:pt x="20" y="4"/>
                  </a:cubicBezTo>
                  <a:cubicBezTo>
                    <a:pt x="18" y="4"/>
                    <a:pt x="16" y="6"/>
                    <a:pt x="14" y="7"/>
                  </a:cubicBezTo>
                  <a:cubicBezTo>
                    <a:pt x="13" y="8"/>
                    <a:pt x="12" y="9"/>
                    <a:pt x="11" y="10"/>
                  </a:cubicBezTo>
                  <a:cubicBezTo>
                    <a:pt x="10" y="11"/>
                    <a:pt x="9" y="12"/>
                    <a:pt x="8" y="13"/>
                  </a:cubicBezTo>
                  <a:cubicBezTo>
                    <a:pt x="7" y="15"/>
                    <a:pt x="5" y="17"/>
                    <a:pt x="4" y="19"/>
                  </a:cubicBezTo>
                  <a:cubicBezTo>
                    <a:pt x="2" y="22"/>
                    <a:pt x="0" y="24"/>
                    <a:pt x="0" y="24"/>
                  </a:cubicBezTo>
                  <a:cubicBezTo>
                    <a:pt x="0" y="24"/>
                    <a:pt x="0" y="24"/>
                    <a:pt x="1" y="22"/>
                  </a:cubicBezTo>
                  <a:cubicBezTo>
                    <a:pt x="1" y="21"/>
                    <a:pt x="1" y="20"/>
                    <a:pt x="2" y="18"/>
                  </a:cubicBezTo>
                  <a:cubicBezTo>
                    <a:pt x="3" y="17"/>
                    <a:pt x="3" y="16"/>
                    <a:pt x="4" y="15"/>
                  </a:cubicBezTo>
                  <a:cubicBezTo>
                    <a:pt x="4" y="13"/>
                    <a:pt x="5" y="12"/>
                    <a:pt x="6" y="11"/>
                  </a:cubicBezTo>
                  <a:cubicBezTo>
                    <a:pt x="7" y="9"/>
                    <a:pt x="9" y="7"/>
                    <a:pt x="11" y="5"/>
                  </a:cubicBezTo>
                  <a:cubicBezTo>
                    <a:pt x="12" y="4"/>
                    <a:pt x="13" y="3"/>
                    <a:pt x="15" y="2"/>
                  </a:cubicBezTo>
                  <a:cubicBezTo>
                    <a:pt x="16" y="1"/>
                    <a:pt x="18" y="1"/>
                    <a:pt x="19" y="1"/>
                  </a:cubicBezTo>
                  <a:cubicBezTo>
                    <a:pt x="19" y="0"/>
                    <a:pt x="20" y="0"/>
                    <a:pt x="20" y="0"/>
                  </a:cubicBezTo>
                  <a:cubicBezTo>
                    <a:pt x="20" y="0"/>
                    <a:pt x="21" y="0"/>
                    <a:pt x="21" y="0"/>
                  </a:cubicBezTo>
                  <a:cubicBezTo>
                    <a:pt x="22" y="0"/>
                    <a:pt x="22" y="0"/>
                    <a:pt x="22" y="0"/>
                  </a:cubicBezTo>
                  <a:cubicBezTo>
                    <a:pt x="23" y="0"/>
                    <a:pt x="23" y="0"/>
                    <a:pt x="23" y="0"/>
                  </a:cubicBezTo>
                  <a:cubicBezTo>
                    <a:pt x="24" y="1"/>
                    <a:pt x="24" y="1"/>
                    <a:pt x="24" y="1"/>
                  </a:cubicBezTo>
                  <a:cubicBezTo>
                    <a:pt x="24" y="1"/>
                    <a:pt x="24" y="1"/>
                    <a:pt x="24" y="1"/>
                  </a:cubicBezTo>
                  <a:cubicBezTo>
                    <a:pt x="24" y="1"/>
                    <a:pt x="24" y="1"/>
                    <a:pt x="24" y="1"/>
                  </a:cubicBezTo>
                  <a:cubicBezTo>
                    <a:pt x="25" y="1"/>
                    <a:pt x="25" y="1"/>
                    <a:pt x="25" y="1"/>
                  </a:cubicBezTo>
                  <a:cubicBezTo>
                    <a:pt x="26" y="1"/>
                    <a:pt x="26" y="2"/>
                    <a:pt x="27" y="2"/>
                  </a:cubicBezTo>
                  <a:cubicBezTo>
                    <a:pt x="28" y="3"/>
                    <a:pt x="28" y="4"/>
                    <a:pt x="29" y="4"/>
                  </a:cubicBezTo>
                  <a:cubicBezTo>
                    <a:pt x="29" y="5"/>
                    <a:pt x="29" y="6"/>
                    <a:pt x="30" y="7"/>
                  </a:cubicBezTo>
                  <a:cubicBezTo>
                    <a:pt x="30" y="7"/>
                    <a:pt x="30" y="8"/>
                    <a:pt x="30" y="8"/>
                  </a:cubicBezTo>
                  <a:cubicBezTo>
                    <a:pt x="30" y="8"/>
                    <a:pt x="30" y="9"/>
                    <a:pt x="30" y="9"/>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8" name="íŝlîḓê"/>
            <p:cNvSpPr/>
            <p:nvPr/>
          </p:nvSpPr>
          <p:spPr bwMode="auto">
            <a:xfrm>
              <a:off x="6861176" y="2911476"/>
              <a:ext cx="138113" cy="247650"/>
            </a:xfrm>
            <a:custGeom>
              <a:avLst/>
              <a:gdLst>
                <a:gd name="T0" fmla="*/ 0 w 48"/>
                <a:gd name="T1" fmla="*/ 1 h 86"/>
                <a:gd name="T2" fmla="*/ 45 w 48"/>
                <a:gd name="T3" fmla="*/ 0 h 86"/>
                <a:gd name="T4" fmla="*/ 48 w 48"/>
                <a:gd name="T5" fmla="*/ 70 h 86"/>
                <a:gd name="T6" fmla="*/ 25 w 48"/>
                <a:gd name="T7" fmla="*/ 85 h 86"/>
                <a:gd name="T8" fmla="*/ 0 w 48"/>
                <a:gd name="T9" fmla="*/ 71 h 86"/>
                <a:gd name="T10" fmla="*/ 0 w 48"/>
                <a:gd name="T11" fmla="*/ 1 h 86"/>
              </a:gdLst>
              <a:ahLst/>
              <a:cxnLst>
                <a:cxn ang="0">
                  <a:pos x="T0" y="T1"/>
                </a:cxn>
                <a:cxn ang="0">
                  <a:pos x="T2" y="T3"/>
                </a:cxn>
                <a:cxn ang="0">
                  <a:pos x="T4" y="T5"/>
                </a:cxn>
                <a:cxn ang="0">
                  <a:pos x="T6" y="T7"/>
                </a:cxn>
                <a:cxn ang="0">
                  <a:pos x="T8" y="T9"/>
                </a:cxn>
                <a:cxn ang="0">
                  <a:pos x="T10" y="T11"/>
                </a:cxn>
              </a:cxnLst>
              <a:rect l="0" t="0" r="r" b="b"/>
              <a:pathLst>
                <a:path w="48" h="86">
                  <a:moveTo>
                    <a:pt x="0" y="1"/>
                  </a:moveTo>
                  <a:cubicBezTo>
                    <a:pt x="45" y="0"/>
                    <a:pt x="45" y="0"/>
                    <a:pt x="45" y="0"/>
                  </a:cubicBezTo>
                  <a:cubicBezTo>
                    <a:pt x="45" y="0"/>
                    <a:pt x="48" y="70"/>
                    <a:pt x="48" y="70"/>
                  </a:cubicBezTo>
                  <a:cubicBezTo>
                    <a:pt x="48" y="70"/>
                    <a:pt x="45" y="84"/>
                    <a:pt x="25" y="85"/>
                  </a:cubicBezTo>
                  <a:cubicBezTo>
                    <a:pt x="5" y="86"/>
                    <a:pt x="0" y="71"/>
                    <a:pt x="0" y="71"/>
                  </a:cubicBezTo>
                  <a:cubicBezTo>
                    <a:pt x="0" y="71"/>
                    <a:pt x="0" y="1"/>
                    <a:pt x="0" y="1"/>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9" name="ïsļîḍe"/>
            <p:cNvSpPr/>
            <p:nvPr/>
          </p:nvSpPr>
          <p:spPr bwMode="auto">
            <a:xfrm>
              <a:off x="6859588" y="2986088"/>
              <a:ext cx="139700" cy="120650"/>
            </a:xfrm>
            <a:custGeom>
              <a:avLst/>
              <a:gdLst>
                <a:gd name="T0" fmla="*/ 1 w 49"/>
                <a:gd name="T1" fmla="*/ 1 h 42"/>
                <a:gd name="T2" fmla="*/ 46 w 49"/>
                <a:gd name="T3" fmla="*/ 0 h 42"/>
                <a:gd name="T4" fmla="*/ 49 w 49"/>
                <a:gd name="T5" fmla="*/ 27 h 42"/>
                <a:gd name="T6" fmla="*/ 26 w 49"/>
                <a:gd name="T7" fmla="*/ 42 h 42"/>
                <a:gd name="T8" fmla="*/ 0 w 49"/>
                <a:gd name="T9" fmla="*/ 28 h 42"/>
                <a:gd name="T10" fmla="*/ 1 w 49"/>
                <a:gd name="T11" fmla="*/ 1 h 42"/>
              </a:gdLst>
              <a:ahLst/>
              <a:cxnLst>
                <a:cxn ang="0">
                  <a:pos x="T0" y="T1"/>
                </a:cxn>
                <a:cxn ang="0">
                  <a:pos x="T2" y="T3"/>
                </a:cxn>
                <a:cxn ang="0">
                  <a:pos x="T4" y="T5"/>
                </a:cxn>
                <a:cxn ang="0">
                  <a:pos x="T6" y="T7"/>
                </a:cxn>
                <a:cxn ang="0">
                  <a:pos x="T8" y="T9"/>
                </a:cxn>
                <a:cxn ang="0">
                  <a:pos x="T10" y="T11"/>
                </a:cxn>
              </a:cxnLst>
              <a:rect l="0" t="0" r="r" b="b"/>
              <a:pathLst>
                <a:path w="49" h="42">
                  <a:moveTo>
                    <a:pt x="1" y="1"/>
                  </a:moveTo>
                  <a:cubicBezTo>
                    <a:pt x="46" y="0"/>
                    <a:pt x="46" y="0"/>
                    <a:pt x="46" y="0"/>
                  </a:cubicBezTo>
                  <a:cubicBezTo>
                    <a:pt x="46" y="0"/>
                    <a:pt x="48" y="27"/>
                    <a:pt x="49" y="27"/>
                  </a:cubicBezTo>
                  <a:cubicBezTo>
                    <a:pt x="49" y="27"/>
                    <a:pt x="46" y="41"/>
                    <a:pt x="26" y="42"/>
                  </a:cubicBezTo>
                  <a:cubicBezTo>
                    <a:pt x="6" y="42"/>
                    <a:pt x="0" y="28"/>
                    <a:pt x="0" y="28"/>
                  </a:cubicBezTo>
                  <a:cubicBezTo>
                    <a:pt x="1" y="28"/>
                    <a:pt x="1" y="1"/>
                    <a:pt x="1" y="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0" name="íŝḻíďè"/>
            <p:cNvSpPr/>
            <p:nvPr/>
          </p:nvSpPr>
          <p:spPr bwMode="auto">
            <a:xfrm>
              <a:off x="6864351" y="2935288"/>
              <a:ext cx="141288" cy="79375"/>
            </a:xfrm>
            <a:custGeom>
              <a:avLst/>
              <a:gdLst>
                <a:gd name="T0" fmla="*/ 0 w 49"/>
                <a:gd name="T1" fmla="*/ 10 h 28"/>
                <a:gd name="T2" fmla="*/ 44 w 49"/>
                <a:gd name="T3" fmla="*/ 0 h 28"/>
                <a:gd name="T4" fmla="*/ 49 w 49"/>
                <a:gd name="T5" fmla="*/ 16 h 28"/>
                <a:gd name="T6" fmla="*/ 35 w 49"/>
                <a:gd name="T7" fmla="*/ 23 h 28"/>
                <a:gd name="T8" fmla="*/ 3 w 49"/>
                <a:gd name="T9" fmla="*/ 27 h 28"/>
                <a:gd name="T10" fmla="*/ 0 w 49"/>
                <a:gd name="T11" fmla="*/ 10 h 28"/>
              </a:gdLst>
              <a:ahLst/>
              <a:cxnLst>
                <a:cxn ang="0">
                  <a:pos x="T0" y="T1"/>
                </a:cxn>
                <a:cxn ang="0">
                  <a:pos x="T2" y="T3"/>
                </a:cxn>
                <a:cxn ang="0">
                  <a:pos x="T4" y="T5"/>
                </a:cxn>
                <a:cxn ang="0">
                  <a:pos x="T6" y="T7"/>
                </a:cxn>
                <a:cxn ang="0">
                  <a:pos x="T8" y="T9"/>
                </a:cxn>
                <a:cxn ang="0">
                  <a:pos x="T10" y="T11"/>
                </a:cxn>
              </a:cxnLst>
              <a:rect l="0" t="0" r="r" b="b"/>
              <a:pathLst>
                <a:path w="49" h="28">
                  <a:moveTo>
                    <a:pt x="0" y="10"/>
                  </a:moveTo>
                  <a:cubicBezTo>
                    <a:pt x="44" y="0"/>
                    <a:pt x="44" y="0"/>
                    <a:pt x="44" y="0"/>
                  </a:cubicBezTo>
                  <a:cubicBezTo>
                    <a:pt x="44" y="0"/>
                    <a:pt x="46" y="9"/>
                    <a:pt x="49" y="16"/>
                  </a:cubicBezTo>
                  <a:cubicBezTo>
                    <a:pt x="49" y="17"/>
                    <a:pt x="37" y="22"/>
                    <a:pt x="35" y="23"/>
                  </a:cubicBezTo>
                  <a:cubicBezTo>
                    <a:pt x="25" y="27"/>
                    <a:pt x="14" y="28"/>
                    <a:pt x="3" y="27"/>
                  </a:cubicBezTo>
                  <a:cubicBezTo>
                    <a:pt x="2" y="20"/>
                    <a:pt x="0" y="10"/>
                    <a:pt x="0" y="1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1" name="îSľíďe"/>
            <p:cNvSpPr/>
            <p:nvPr/>
          </p:nvSpPr>
          <p:spPr bwMode="auto">
            <a:xfrm>
              <a:off x="6521451" y="2282826"/>
              <a:ext cx="650875" cy="700088"/>
            </a:xfrm>
            <a:custGeom>
              <a:avLst/>
              <a:gdLst>
                <a:gd name="T0" fmla="*/ 12 w 226"/>
                <a:gd name="T1" fmla="*/ 155 h 244"/>
                <a:gd name="T2" fmla="*/ 141 w 226"/>
                <a:gd name="T3" fmla="*/ 231 h 244"/>
                <a:gd name="T4" fmla="*/ 225 w 226"/>
                <a:gd name="T5" fmla="*/ 108 h 244"/>
                <a:gd name="T6" fmla="*/ 96 w 226"/>
                <a:gd name="T7" fmla="*/ 32 h 244"/>
                <a:gd name="T8" fmla="*/ 12 w 226"/>
                <a:gd name="T9" fmla="*/ 155 h 244"/>
              </a:gdLst>
              <a:ahLst/>
              <a:cxnLst>
                <a:cxn ang="0">
                  <a:pos x="T0" y="T1"/>
                </a:cxn>
                <a:cxn ang="0">
                  <a:pos x="T2" y="T3"/>
                </a:cxn>
                <a:cxn ang="0">
                  <a:pos x="T4" y="T5"/>
                </a:cxn>
                <a:cxn ang="0">
                  <a:pos x="T6" y="T7"/>
                </a:cxn>
                <a:cxn ang="0">
                  <a:pos x="T8" y="T9"/>
                </a:cxn>
              </a:cxnLst>
              <a:rect l="0" t="0" r="r" b="b"/>
              <a:pathLst>
                <a:path w="226" h="244">
                  <a:moveTo>
                    <a:pt x="12" y="155"/>
                  </a:moveTo>
                  <a:cubicBezTo>
                    <a:pt x="25" y="210"/>
                    <a:pt x="82" y="244"/>
                    <a:pt x="141" y="231"/>
                  </a:cubicBezTo>
                  <a:cubicBezTo>
                    <a:pt x="199" y="218"/>
                    <a:pt x="226" y="164"/>
                    <a:pt x="225" y="108"/>
                  </a:cubicBezTo>
                  <a:cubicBezTo>
                    <a:pt x="222" y="0"/>
                    <a:pt x="155" y="19"/>
                    <a:pt x="96" y="32"/>
                  </a:cubicBezTo>
                  <a:cubicBezTo>
                    <a:pt x="38" y="45"/>
                    <a:pt x="0" y="101"/>
                    <a:pt x="12" y="155"/>
                  </a:cubicBezTo>
                  <a:close/>
                </a:path>
              </a:pathLst>
            </a:custGeom>
            <a:solidFill>
              <a:srgbClr val="3E15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2" name="îṥ1íḋê"/>
            <p:cNvSpPr/>
            <p:nvPr/>
          </p:nvSpPr>
          <p:spPr bwMode="auto">
            <a:xfrm>
              <a:off x="6570663" y="2414588"/>
              <a:ext cx="579438" cy="606425"/>
            </a:xfrm>
            <a:custGeom>
              <a:avLst/>
              <a:gdLst>
                <a:gd name="T0" fmla="*/ 6 w 201"/>
                <a:gd name="T1" fmla="*/ 106 h 211"/>
                <a:gd name="T2" fmla="*/ 35 w 201"/>
                <a:gd name="T3" fmla="*/ 24 h 211"/>
                <a:gd name="T4" fmla="*/ 82 w 201"/>
                <a:gd name="T5" fmla="*/ 6 h 211"/>
                <a:gd name="T6" fmla="*/ 132 w 201"/>
                <a:gd name="T7" fmla="*/ 2 h 211"/>
                <a:gd name="T8" fmla="*/ 170 w 201"/>
                <a:gd name="T9" fmla="*/ 49 h 211"/>
                <a:gd name="T10" fmla="*/ 193 w 201"/>
                <a:gd name="T11" fmla="*/ 64 h 211"/>
                <a:gd name="T12" fmla="*/ 197 w 201"/>
                <a:gd name="T13" fmla="*/ 82 h 211"/>
                <a:gd name="T14" fmla="*/ 199 w 201"/>
                <a:gd name="T15" fmla="*/ 126 h 211"/>
                <a:gd name="T16" fmla="*/ 180 w 201"/>
                <a:gd name="T17" fmla="*/ 175 h 211"/>
                <a:gd name="T18" fmla="*/ 158 w 201"/>
                <a:gd name="T19" fmla="*/ 195 h 211"/>
                <a:gd name="T20" fmla="*/ 112 w 201"/>
                <a:gd name="T21" fmla="*/ 210 h 211"/>
                <a:gd name="T22" fmla="*/ 78 w 201"/>
                <a:gd name="T23" fmla="*/ 206 h 211"/>
                <a:gd name="T24" fmla="*/ 33 w 201"/>
                <a:gd name="T25" fmla="*/ 174 h 211"/>
                <a:gd name="T26" fmla="*/ 12 w 201"/>
                <a:gd name="T27" fmla="*/ 131 h 211"/>
                <a:gd name="T28" fmla="*/ 6 w 201"/>
                <a:gd name="T29" fmla="*/ 106 h 211"/>
                <a:gd name="T30" fmla="*/ 6 w 201"/>
                <a:gd name="T31" fmla="*/ 1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1" h="211">
                  <a:moveTo>
                    <a:pt x="6" y="106"/>
                  </a:moveTo>
                  <a:cubicBezTo>
                    <a:pt x="0" y="75"/>
                    <a:pt x="7" y="43"/>
                    <a:pt x="35" y="24"/>
                  </a:cubicBezTo>
                  <a:cubicBezTo>
                    <a:pt x="49" y="15"/>
                    <a:pt x="65" y="9"/>
                    <a:pt x="82" y="6"/>
                  </a:cubicBezTo>
                  <a:cubicBezTo>
                    <a:pt x="98" y="3"/>
                    <a:pt x="115" y="0"/>
                    <a:pt x="132" y="2"/>
                  </a:cubicBezTo>
                  <a:cubicBezTo>
                    <a:pt x="162" y="7"/>
                    <a:pt x="161" y="22"/>
                    <a:pt x="170" y="49"/>
                  </a:cubicBezTo>
                  <a:cubicBezTo>
                    <a:pt x="171" y="52"/>
                    <a:pt x="192" y="61"/>
                    <a:pt x="193" y="64"/>
                  </a:cubicBezTo>
                  <a:cubicBezTo>
                    <a:pt x="194" y="70"/>
                    <a:pt x="196" y="76"/>
                    <a:pt x="197" y="82"/>
                  </a:cubicBezTo>
                  <a:cubicBezTo>
                    <a:pt x="200" y="97"/>
                    <a:pt x="201" y="111"/>
                    <a:pt x="199" y="126"/>
                  </a:cubicBezTo>
                  <a:cubicBezTo>
                    <a:pt x="198" y="144"/>
                    <a:pt x="192" y="161"/>
                    <a:pt x="180" y="175"/>
                  </a:cubicBezTo>
                  <a:cubicBezTo>
                    <a:pt x="174" y="183"/>
                    <a:pt x="166" y="190"/>
                    <a:pt x="158" y="195"/>
                  </a:cubicBezTo>
                  <a:cubicBezTo>
                    <a:pt x="143" y="204"/>
                    <a:pt x="129" y="209"/>
                    <a:pt x="112" y="210"/>
                  </a:cubicBezTo>
                  <a:cubicBezTo>
                    <a:pt x="100" y="211"/>
                    <a:pt x="89" y="209"/>
                    <a:pt x="78" y="206"/>
                  </a:cubicBezTo>
                  <a:cubicBezTo>
                    <a:pt x="59" y="200"/>
                    <a:pt x="44" y="189"/>
                    <a:pt x="33" y="174"/>
                  </a:cubicBezTo>
                  <a:cubicBezTo>
                    <a:pt x="23" y="161"/>
                    <a:pt x="17" y="146"/>
                    <a:pt x="12" y="131"/>
                  </a:cubicBezTo>
                  <a:cubicBezTo>
                    <a:pt x="9" y="123"/>
                    <a:pt x="7" y="115"/>
                    <a:pt x="6" y="106"/>
                  </a:cubicBezTo>
                  <a:cubicBezTo>
                    <a:pt x="6" y="106"/>
                    <a:pt x="6" y="106"/>
                    <a:pt x="6" y="106"/>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3" name="îṩlîḋê"/>
            <p:cNvSpPr/>
            <p:nvPr/>
          </p:nvSpPr>
          <p:spPr bwMode="auto">
            <a:xfrm>
              <a:off x="6715126" y="2695576"/>
              <a:ext cx="95250" cy="101600"/>
            </a:xfrm>
            <a:custGeom>
              <a:avLst/>
              <a:gdLst>
                <a:gd name="T0" fmla="*/ 31 w 33"/>
                <a:gd name="T1" fmla="*/ 14 h 35"/>
                <a:gd name="T2" fmla="*/ 20 w 33"/>
                <a:gd name="T3" fmla="*/ 33 h 35"/>
                <a:gd name="T4" fmla="*/ 2 w 33"/>
                <a:gd name="T5" fmla="*/ 21 h 35"/>
                <a:gd name="T6" fmla="*/ 12 w 33"/>
                <a:gd name="T7" fmla="*/ 2 h 35"/>
                <a:gd name="T8" fmla="*/ 31 w 33"/>
                <a:gd name="T9" fmla="*/ 14 h 35"/>
              </a:gdLst>
              <a:ahLst/>
              <a:cxnLst>
                <a:cxn ang="0">
                  <a:pos x="T0" y="T1"/>
                </a:cxn>
                <a:cxn ang="0">
                  <a:pos x="T2" y="T3"/>
                </a:cxn>
                <a:cxn ang="0">
                  <a:pos x="T4" y="T5"/>
                </a:cxn>
                <a:cxn ang="0">
                  <a:pos x="T6" y="T7"/>
                </a:cxn>
                <a:cxn ang="0">
                  <a:pos x="T8" y="T9"/>
                </a:cxn>
              </a:cxnLst>
              <a:rect l="0" t="0" r="r" b="b"/>
              <a:pathLst>
                <a:path w="33" h="35">
                  <a:moveTo>
                    <a:pt x="31" y="14"/>
                  </a:moveTo>
                  <a:cubicBezTo>
                    <a:pt x="33" y="22"/>
                    <a:pt x="28" y="31"/>
                    <a:pt x="20" y="33"/>
                  </a:cubicBezTo>
                  <a:cubicBezTo>
                    <a:pt x="12" y="35"/>
                    <a:pt x="4" y="30"/>
                    <a:pt x="2" y="21"/>
                  </a:cubicBezTo>
                  <a:cubicBezTo>
                    <a:pt x="0" y="13"/>
                    <a:pt x="4" y="4"/>
                    <a:pt x="12" y="2"/>
                  </a:cubicBezTo>
                  <a:cubicBezTo>
                    <a:pt x="20" y="0"/>
                    <a:pt x="28" y="5"/>
                    <a:pt x="31" y="14"/>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4" name="íśľîḑe"/>
            <p:cNvSpPr/>
            <p:nvPr/>
          </p:nvSpPr>
          <p:spPr bwMode="auto">
            <a:xfrm>
              <a:off x="6715126" y="2678113"/>
              <a:ext cx="95250" cy="101600"/>
            </a:xfrm>
            <a:custGeom>
              <a:avLst/>
              <a:gdLst>
                <a:gd name="T0" fmla="*/ 30 w 33"/>
                <a:gd name="T1" fmla="*/ 14 h 35"/>
                <a:gd name="T2" fmla="*/ 20 w 33"/>
                <a:gd name="T3" fmla="*/ 33 h 35"/>
                <a:gd name="T4" fmla="*/ 2 w 33"/>
                <a:gd name="T5" fmla="*/ 21 h 35"/>
                <a:gd name="T6" fmla="*/ 12 w 33"/>
                <a:gd name="T7" fmla="*/ 2 h 35"/>
                <a:gd name="T8" fmla="*/ 30 w 33"/>
                <a:gd name="T9" fmla="*/ 14 h 35"/>
              </a:gdLst>
              <a:ahLst/>
              <a:cxnLst>
                <a:cxn ang="0">
                  <a:pos x="T0" y="T1"/>
                </a:cxn>
                <a:cxn ang="0">
                  <a:pos x="T2" y="T3"/>
                </a:cxn>
                <a:cxn ang="0">
                  <a:pos x="T4" y="T5"/>
                </a:cxn>
                <a:cxn ang="0">
                  <a:pos x="T6" y="T7"/>
                </a:cxn>
                <a:cxn ang="0">
                  <a:pos x="T8" y="T9"/>
                </a:cxn>
              </a:cxnLst>
              <a:rect l="0" t="0" r="r" b="b"/>
              <a:pathLst>
                <a:path w="33" h="35">
                  <a:moveTo>
                    <a:pt x="30" y="14"/>
                  </a:moveTo>
                  <a:cubicBezTo>
                    <a:pt x="33" y="22"/>
                    <a:pt x="28" y="31"/>
                    <a:pt x="20" y="33"/>
                  </a:cubicBezTo>
                  <a:cubicBezTo>
                    <a:pt x="12" y="35"/>
                    <a:pt x="4" y="30"/>
                    <a:pt x="2" y="21"/>
                  </a:cubicBezTo>
                  <a:cubicBezTo>
                    <a:pt x="0" y="13"/>
                    <a:pt x="4" y="4"/>
                    <a:pt x="12" y="2"/>
                  </a:cubicBezTo>
                  <a:cubicBezTo>
                    <a:pt x="20" y="0"/>
                    <a:pt x="28" y="5"/>
                    <a:pt x="30" y="1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5" name="iṡļíḋè"/>
            <p:cNvSpPr/>
            <p:nvPr/>
          </p:nvSpPr>
          <p:spPr bwMode="auto">
            <a:xfrm>
              <a:off x="6750051" y="2695576"/>
              <a:ext cx="36513" cy="38100"/>
            </a:xfrm>
            <a:custGeom>
              <a:avLst/>
              <a:gdLst>
                <a:gd name="T0" fmla="*/ 12 w 13"/>
                <a:gd name="T1" fmla="*/ 5 h 13"/>
                <a:gd name="T2" fmla="*/ 8 w 13"/>
                <a:gd name="T3" fmla="*/ 12 h 13"/>
                <a:gd name="T4" fmla="*/ 1 w 13"/>
                <a:gd name="T5" fmla="*/ 8 h 13"/>
                <a:gd name="T6" fmla="*/ 5 w 13"/>
                <a:gd name="T7" fmla="*/ 1 h 13"/>
                <a:gd name="T8" fmla="*/ 12 w 13"/>
                <a:gd name="T9" fmla="*/ 5 h 13"/>
              </a:gdLst>
              <a:ahLst/>
              <a:cxnLst>
                <a:cxn ang="0">
                  <a:pos x="T0" y="T1"/>
                </a:cxn>
                <a:cxn ang="0">
                  <a:pos x="T2" y="T3"/>
                </a:cxn>
                <a:cxn ang="0">
                  <a:pos x="T4" y="T5"/>
                </a:cxn>
                <a:cxn ang="0">
                  <a:pos x="T6" y="T7"/>
                </a:cxn>
                <a:cxn ang="0">
                  <a:pos x="T8" y="T9"/>
                </a:cxn>
              </a:cxnLst>
              <a:rect l="0" t="0" r="r" b="b"/>
              <a:pathLst>
                <a:path w="13" h="13">
                  <a:moveTo>
                    <a:pt x="12" y="5"/>
                  </a:moveTo>
                  <a:cubicBezTo>
                    <a:pt x="13" y="8"/>
                    <a:pt x="11" y="11"/>
                    <a:pt x="8" y="12"/>
                  </a:cubicBezTo>
                  <a:cubicBezTo>
                    <a:pt x="5" y="13"/>
                    <a:pt x="2" y="11"/>
                    <a:pt x="1" y="8"/>
                  </a:cubicBezTo>
                  <a:cubicBezTo>
                    <a:pt x="0" y="5"/>
                    <a:pt x="2" y="2"/>
                    <a:pt x="5" y="1"/>
                  </a:cubicBezTo>
                  <a:cubicBezTo>
                    <a:pt x="8" y="0"/>
                    <a:pt x="12" y="2"/>
                    <a:pt x="1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6" name="iśļîḑé"/>
            <p:cNvSpPr/>
            <p:nvPr/>
          </p:nvSpPr>
          <p:spPr bwMode="auto">
            <a:xfrm>
              <a:off x="6965951" y="2649538"/>
              <a:ext cx="96838" cy="101600"/>
            </a:xfrm>
            <a:custGeom>
              <a:avLst/>
              <a:gdLst>
                <a:gd name="T0" fmla="*/ 31 w 34"/>
                <a:gd name="T1" fmla="*/ 13 h 35"/>
                <a:gd name="T2" fmla="*/ 21 w 34"/>
                <a:gd name="T3" fmla="*/ 33 h 35"/>
                <a:gd name="T4" fmla="*/ 3 w 34"/>
                <a:gd name="T5" fmla="*/ 21 h 35"/>
                <a:gd name="T6" fmla="*/ 13 w 34"/>
                <a:gd name="T7" fmla="*/ 2 h 35"/>
                <a:gd name="T8" fmla="*/ 31 w 34"/>
                <a:gd name="T9" fmla="*/ 13 h 35"/>
              </a:gdLst>
              <a:ahLst/>
              <a:cxnLst>
                <a:cxn ang="0">
                  <a:pos x="T0" y="T1"/>
                </a:cxn>
                <a:cxn ang="0">
                  <a:pos x="T2" y="T3"/>
                </a:cxn>
                <a:cxn ang="0">
                  <a:pos x="T4" y="T5"/>
                </a:cxn>
                <a:cxn ang="0">
                  <a:pos x="T6" y="T7"/>
                </a:cxn>
                <a:cxn ang="0">
                  <a:pos x="T8" y="T9"/>
                </a:cxn>
              </a:cxnLst>
              <a:rect l="0" t="0" r="r" b="b"/>
              <a:pathLst>
                <a:path w="34" h="35">
                  <a:moveTo>
                    <a:pt x="31" y="13"/>
                  </a:moveTo>
                  <a:cubicBezTo>
                    <a:pt x="34" y="22"/>
                    <a:pt x="29" y="31"/>
                    <a:pt x="21" y="33"/>
                  </a:cubicBezTo>
                  <a:cubicBezTo>
                    <a:pt x="13" y="35"/>
                    <a:pt x="5" y="30"/>
                    <a:pt x="3" y="21"/>
                  </a:cubicBezTo>
                  <a:cubicBezTo>
                    <a:pt x="0" y="12"/>
                    <a:pt x="5" y="4"/>
                    <a:pt x="13" y="2"/>
                  </a:cubicBezTo>
                  <a:cubicBezTo>
                    <a:pt x="21" y="0"/>
                    <a:pt x="29" y="5"/>
                    <a:pt x="31" y="13"/>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7" name="ïšḷiďe"/>
            <p:cNvSpPr/>
            <p:nvPr/>
          </p:nvSpPr>
          <p:spPr bwMode="auto">
            <a:xfrm>
              <a:off x="6965951" y="2638426"/>
              <a:ext cx="95250" cy="101600"/>
            </a:xfrm>
            <a:custGeom>
              <a:avLst/>
              <a:gdLst>
                <a:gd name="T0" fmla="*/ 30 w 33"/>
                <a:gd name="T1" fmla="*/ 14 h 35"/>
                <a:gd name="T2" fmla="*/ 20 w 33"/>
                <a:gd name="T3" fmla="*/ 33 h 35"/>
                <a:gd name="T4" fmla="*/ 2 w 33"/>
                <a:gd name="T5" fmla="*/ 21 h 35"/>
                <a:gd name="T6" fmla="*/ 12 w 33"/>
                <a:gd name="T7" fmla="*/ 2 h 35"/>
                <a:gd name="T8" fmla="*/ 30 w 33"/>
                <a:gd name="T9" fmla="*/ 14 h 35"/>
              </a:gdLst>
              <a:ahLst/>
              <a:cxnLst>
                <a:cxn ang="0">
                  <a:pos x="T0" y="T1"/>
                </a:cxn>
                <a:cxn ang="0">
                  <a:pos x="T2" y="T3"/>
                </a:cxn>
                <a:cxn ang="0">
                  <a:pos x="T4" y="T5"/>
                </a:cxn>
                <a:cxn ang="0">
                  <a:pos x="T6" y="T7"/>
                </a:cxn>
                <a:cxn ang="0">
                  <a:pos x="T8" y="T9"/>
                </a:cxn>
              </a:cxnLst>
              <a:rect l="0" t="0" r="r" b="b"/>
              <a:pathLst>
                <a:path w="33" h="35">
                  <a:moveTo>
                    <a:pt x="30" y="14"/>
                  </a:moveTo>
                  <a:cubicBezTo>
                    <a:pt x="33" y="22"/>
                    <a:pt x="28" y="31"/>
                    <a:pt x="20" y="33"/>
                  </a:cubicBezTo>
                  <a:cubicBezTo>
                    <a:pt x="12" y="35"/>
                    <a:pt x="4" y="30"/>
                    <a:pt x="2" y="21"/>
                  </a:cubicBezTo>
                  <a:cubicBezTo>
                    <a:pt x="0" y="13"/>
                    <a:pt x="4" y="4"/>
                    <a:pt x="12" y="2"/>
                  </a:cubicBezTo>
                  <a:cubicBezTo>
                    <a:pt x="20" y="0"/>
                    <a:pt x="28" y="5"/>
                    <a:pt x="30" y="1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8" name="îṩḻîḓê"/>
            <p:cNvSpPr/>
            <p:nvPr/>
          </p:nvSpPr>
          <p:spPr bwMode="auto">
            <a:xfrm>
              <a:off x="6999288" y="2655888"/>
              <a:ext cx="38100" cy="38100"/>
            </a:xfrm>
            <a:custGeom>
              <a:avLst/>
              <a:gdLst>
                <a:gd name="T0" fmla="*/ 12 w 13"/>
                <a:gd name="T1" fmla="*/ 5 h 13"/>
                <a:gd name="T2" fmla="*/ 8 w 13"/>
                <a:gd name="T3" fmla="*/ 12 h 13"/>
                <a:gd name="T4" fmla="*/ 1 w 13"/>
                <a:gd name="T5" fmla="*/ 8 h 13"/>
                <a:gd name="T6" fmla="*/ 5 w 13"/>
                <a:gd name="T7" fmla="*/ 1 h 13"/>
                <a:gd name="T8" fmla="*/ 12 w 13"/>
                <a:gd name="T9" fmla="*/ 5 h 13"/>
              </a:gdLst>
              <a:ahLst/>
              <a:cxnLst>
                <a:cxn ang="0">
                  <a:pos x="T0" y="T1"/>
                </a:cxn>
                <a:cxn ang="0">
                  <a:pos x="T2" y="T3"/>
                </a:cxn>
                <a:cxn ang="0">
                  <a:pos x="T4" y="T5"/>
                </a:cxn>
                <a:cxn ang="0">
                  <a:pos x="T6" y="T7"/>
                </a:cxn>
                <a:cxn ang="0">
                  <a:pos x="T8" y="T9"/>
                </a:cxn>
              </a:cxnLst>
              <a:rect l="0" t="0" r="r" b="b"/>
              <a:pathLst>
                <a:path w="13" h="13">
                  <a:moveTo>
                    <a:pt x="12" y="5"/>
                  </a:moveTo>
                  <a:cubicBezTo>
                    <a:pt x="13" y="8"/>
                    <a:pt x="11" y="11"/>
                    <a:pt x="8" y="12"/>
                  </a:cubicBezTo>
                  <a:cubicBezTo>
                    <a:pt x="5" y="13"/>
                    <a:pt x="2" y="11"/>
                    <a:pt x="1" y="8"/>
                  </a:cubicBezTo>
                  <a:cubicBezTo>
                    <a:pt x="0" y="5"/>
                    <a:pt x="2" y="2"/>
                    <a:pt x="5" y="1"/>
                  </a:cubicBezTo>
                  <a:cubicBezTo>
                    <a:pt x="8" y="0"/>
                    <a:pt x="12" y="2"/>
                    <a:pt x="1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9" name="ïşľidé"/>
            <p:cNvSpPr/>
            <p:nvPr/>
          </p:nvSpPr>
          <p:spPr bwMode="auto">
            <a:xfrm>
              <a:off x="6861176" y="2690813"/>
              <a:ext cx="109538" cy="152400"/>
            </a:xfrm>
            <a:custGeom>
              <a:avLst/>
              <a:gdLst>
                <a:gd name="T0" fmla="*/ 13 w 38"/>
                <a:gd name="T1" fmla="*/ 0 h 53"/>
                <a:gd name="T2" fmla="*/ 20 w 38"/>
                <a:gd name="T3" fmla="*/ 18 h 53"/>
                <a:gd name="T4" fmla="*/ 10 w 38"/>
                <a:gd name="T5" fmla="*/ 38 h 53"/>
                <a:gd name="T6" fmla="*/ 5 w 38"/>
                <a:gd name="T7" fmla="*/ 0 h 53"/>
                <a:gd name="T8" fmla="*/ 13 w 38"/>
                <a:gd name="T9" fmla="*/ 0 h 53"/>
              </a:gdLst>
              <a:ahLst/>
              <a:cxnLst>
                <a:cxn ang="0">
                  <a:pos x="T0" y="T1"/>
                </a:cxn>
                <a:cxn ang="0">
                  <a:pos x="T2" y="T3"/>
                </a:cxn>
                <a:cxn ang="0">
                  <a:pos x="T4" y="T5"/>
                </a:cxn>
                <a:cxn ang="0">
                  <a:pos x="T6" y="T7"/>
                </a:cxn>
                <a:cxn ang="0">
                  <a:pos x="T8" y="T9"/>
                </a:cxn>
              </a:cxnLst>
              <a:rect l="0" t="0" r="r" b="b"/>
              <a:pathLst>
                <a:path w="38" h="53">
                  <a:moveTo>
                    <a:pt x="13" y="0"/>
                  </a:moveTo>
                  <a:cubicBezTo>
                    <a:pt x="13" y="0"/>
                    <a:pt x="11" y="19"/>
                    <a:pt x="20" y="18"/>
                  </a:cubicBezTo>
                  <a:cubicBezTo>
                    <a:pt x="38" y="15"/>
                    <a:pt x="36" y="53"/>
                    <a:pt x="10" y="38"/>
                  </a:cubicBezTo>
                  <a:cubicBezTo>
                    <a:pt x="0" y="33"/>
                    <a:pt x="5" y="0"/>
                    <a:pt x="5" y="0"/>
                  </a:cubicBezTo>
                  <a:lnTo>
                    <a:pt x="13" y="0"/>
                  </a:lnTo>
                  <a:close/>
                </a:path>
              </a:pathLst>
            </a:custGeom>
            <a:solidFill>
              <a:srgbClr val="F484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0" name="ï$ļíḋé"/>
            <p:cNvSpPr/>
            <p:nvPr/>
          </p:nvSpPr>
          <p:spPr bwMode="auto">
            <a:xfrm>
              <a:off x="6799263" y="2840038"/>
              <a:ext cx="180975" cy="114300"/>
            </a:xfrm>
            <a:custGeom>
              <a:avLst/>
              <a:gdLst>
                <a:gd name="T0" fmla="*/ 61 w 63"/>
                <a:gd name="T1" fmla="*/ 3 h 40"/>
                <a:gd name="T2" fmla="*/ 6 w 63"/>
                <a:gd name="T3" fmla="*/ 0 h 40"/>
                <a:gd name="T4" fmla="*/ 39 w 63"/>
                <a:gd name="T5" fmla="*/ 37 h 40"/>
                <a:gd name="T6" fmla="*/ 61 w 63"/>
                <a:gd name="T7" fmla="*/ 3 h 40"/>
              </a:gdLst>
              <a:ahLst/>
              <a:cxnLst>
                <a:cxn ang="0">
                  <a:pos x="T0" y="T1"/>
                </a:cxn>
                <a:cxn ang="0">
                  <a:pos x="T2" y="T3"/>
                </a:cxn>
                <a:cxn ang="0">
                  <a:pos x="T4" y="T5"/>
                </a:cxn>
                <a:cxn ang="0">
                  <a:pos x="T6" y="T7"/>
                </a:cxn>
              </a:cxnLst>
              <a:rect l="0" t="0" r="r" b="b"/>
              <a:pathLst>
                <a:path w="63" h="40">
                  <a:moveTo>
                    <a:pt x="61" y="3"/>
                  </a:moveTo>
                  <a:cubicBezTo>
                    <a:pt x="61" y="3"/>
                    <a:pt x="27" y="16"/>
                    <a:pt x="6" y="0"/>
                  </a:cubicBezTo>
                  <a:cubicBezTo>
                    <a:pt x="6" y="0"/>
                    <a:pt x="0" y="40"/>
                    <a:pt x="39" y="37"/>
                  </a:cubicBezTo>
                  <a:cubicBezTo>
                    <a:pt x="63" y="35"/>
                    <a:pt x="61" y="3"/>
                    <a:pt x="61" y="3"/>
                  </a:cubicBezTo>
                  <a:close/>
                </a:path>
              </a:pathLst>
            </a:custGeom>
            <a:solidFill>
              <a:srgbClr val="B431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1" name="îṡľîḋê"/>
            <p:cNvSpPr/>
            <p:nvPr/>
          </p:nvSpPr>
          <p:spPr bwMode="auto">
            <a:xfrm>
              <a:off x="6821488" y="2862263"/>
              <a:ext cx="131763" cy="87313"/>
            </a:xfrm>
            <a:custGeom>
              <a:avLst/>
              <a:gdLst>
                <a:gd name="T0" fmla="*/ 46 w 46"/>
                <a:gd name="T1" fmla="*/ 21 h 30"/>
                <a:gd name="T2" fmla="*/ 31 w 46"/>
                <a:gd name="T3" fmla="*/ 29 h 30"/>
                <a:gd name="T4" fmla="*/ 11 w 46"/>
                <a:gd name="T5" fmla="*/ 25 h 30"/>
                <a:gd name="T6" fmla="*/ 7 w 46"/>
                <a:gd name="T7" fmla="*/ 23 h 30"/>
                <a:gd name="T8" fmla="*/ 7 w 46"/>
                <a:gd name="T9" fmla="*/ 23 h 30"/>
                <a:gd name="T10" fmla="*/ 7 w 46"/>
                <a:gd name="T11" fmla="*/ 23 h 30"/>
                <a:gd name="T12" fmla="*/ 0 w 46"/>
                <a:gd name="T13" fmla="*/ 10 h 30"/>
                <a:gd name="T14" fmla="*/ 46 w 46"/>
                <a:gd name="T15" fmla="*/ 21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0">
                  <a:moveTo>
                    <a:pt x="46" y="21"/>
                  </a:moveTo>
                  <a:cubicBezTo>
                    <a:pt x="43" y="25"/>
                    <a:pt x="38" y="28"/>
                    <a:pt x="31" y="29"/>
                  </a:cubicBezTo>
                  <a:cubicBezTo>
                    <a:pt x="22" y="30"/>
                    <a:pt x="16" y="28"/>
                    <a:pt x="11" y="25"/>
                  </a:cubicBezTo>
                  <a:cubicBezTo>
                    <a:pt x="10" y="25"/>
                    <a:pt x="8" y="24"/>
                    <a:pt x="7" y="23"/>
                  </a:cubicBezTo>
                  <a:cubicBezTo>
                    <a:pt x="7" y="23"/>
                    <a:pt x="7" y="23"/>
                    <a:pt x="7" y="23"/>
                  </a:cubicBezTo>
                  <a:cubicBezTo>
                    <a:pt x="7" y="23"/>
                    <a:pt x="7" y="23"/>
                    <a:pt x="7" y="23"/>
                  </a:cubicBezTo>
                  <a:cubicBezTo>
                    <a:pt x="3" y="19"/>
                    <a:pt x="1" y="15"/>
                    <a:pt x="0" y="10"/>
                  </a:cubicBezTo>
                  <a:cubicBezTo>
                    <a:pt x="20" y="0"/>
                    <a:pt x="38" y="14"/>
                    <a:pt x="46" y="21"/>
                  </a:cubicBezTo>
                  <a:close/>
                </a:path>
              </a:pathLst>
            </a:custGeom>
            <a:solidFill>
              <a:srgbClr val="F057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2" name="íşḷîḑè"/>
            <p:cNvSpPr/>
            <p:nvPr/>
          </p:nvSpPr>
          <p:spPr bwMode="auto">
            <a:xfrm>
              <a:off x="6832601" y="2847976"/>
              <a:ext cx="141288" cy="38100"/>
            </a:xfrm>
            <a:custGeom>
              <a:avLst/>
              <a:gdLst>
                <a:gd name="T0" fmla="*/ 49 w 49"/>
                <a:gd name="T1" fmla="*/ 0 h 13"/>
                <a:gd name="T2" fmla="*/ 49 w 49"/>
                <a:gd name="T3" fmla="*/ 0 h 13"/>
                <a:gd name="T4" fmla="*/ 49 w 49"/>
                <a:gd name="T5" fmla="*/ 1 h 13"/>
                <a:gd name="T6" fmla="*/ 33 w 49"/>
                <a:gd name="T7" fmla="*/ 12 h 13"/>
                <a:gd name="T8" fmla="*/ 16 w 49"/>
                <a:gd name="T9" fmla="*/ 12 h 13"/>
                <a:gd name="T10" fmla="*/ 6 w 49"/>
                <a:gd name="T11" fmla="*/ 9 h 13"/>
                <a:gd name="T12" fmla="*/ 0 w 49"/>
                <a:gd name="T13" fmla="*/ 0 h 13"/>
                <a:gd name="T14" fmla="*/ 49 w 49"/>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13">
                  <a:moveTo>
                    <a:pt x="49" y="0"/>
                  </a:moveTo>
                  <a:cubicBezTo>
                    <a:pt x="49" y="0"/>
                    <a:pt x="49" y="0"/>
                    <a:pt x="49" y="0"/>
                  </a:cubicBezTo>
                  <a:cubicBezTo>
                    <a:pt x="49" y="0"/>
                    <a:pt x="49" y="0"/>
                    <a:pt x="49" y="1"/>
                  </a:cubicBezTo>
                  <a:cubicBezTo>
                    <a:pt x="46" y="2"/>
                    <a:pt x="41" y="11"/>
                    <a:pt x="33" y="12"/>
                  </a:cubicBezTo>
                  <a:cubicBezTo>
                    <a:pt x="27" y="13"/>
                    <a:pt x="22" y="13"/>
                    <a:pt x="16" y="12"/>
                  </a:cubicBezTo>
                  <a:cubicBezTo>
                    <a:pt x="13" y="11"/>
                    <a:pt x="10" y="10"/>
                    <a:pt x="6" y="9"/>
                  </a:cubicBezTo>
                  <a:cubicBezTo>
                    <a:pt x="4" y="8"/>
                    <a:pt x="2" y="3"/>
                    <a:pt x="0" y="0"/>
                  </a:cubicBezTo>
                  <a:cubicBezTo>
                    <a:pt x="21" y="11"/>
                    <a:pt x="49" y="0"/>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3" name="iṩlíďe"/>
            <p:cNvSpPr/>
            <p:nvPr/>
          </p:nvSpPr>
          <p:spPr bwMode="auto">
            <a:xfrm>
              <a:off x="6804026" y="2833688"/>
              <a:ext cx="180975" cy="120650"/>
            </a:xfrm>
            <a:custGeom>
              <a:avLst/>
              <a:gdLst>
                <a:gd name="T0" fmla="*/ 37 w 63"/>
                <a:gd name="T1" fmla="*/ 41 h 42"/>
                <a:gd name="T2" fmla="*/ 11 w 63"/>
                <a:gd name="T3" fmla="*/ 33 h 42"/>
                <a:gd name="T4" fmla="*/ 2 w 63"/>
                <a:gd name="T5" fmla="*/ 1 h 42"/>
                <a:gd name="T6" fmla="*/ 4 w 63"/>
                <a:gd name="T7" fmla="*/ 0 h 42"/>
                <a:gd name="T8" fmla="*/ 6 w 63"/>
                <a:gd name="T9" fmla="*/ 0 h 42"/>
                <a:gd name="T10" fmla="*/ 58 w 63"/>
                <a:gd name="T11" fmla="*/ 3 h 42"/>
                <a:gd name="T12" fmla="*/ 60 w 63"/>
                <a:gd name="T13" fmla="*/ 3 h 42"/>
                <a:gd name="T14" fmla="*/ 61 w 63"/>
                <a:gd name="T15" fmla="*/ 5 h 42"/>
                <a:gd name="T16" fmla="*/ 41 w 63"/>
                <a:gd name="T17" fmla="*/ 40 h 42"/>
                <a:gd name="T18" fmla="*/ 37 w 63"/>
                <a:gd name="T19" fmla="*/ 41 h 42"/>
                <a:gd name="T20" fmla="*/ 6 w 63"/>
                <a:gd name="T21" fmla="*/ 5 h 42"/>
                <a:gd name="T22" fmla="*/ 13 w 63"/>
                <a:gd name="T23" fmla="*/ 30 h 42"/>
                <a:gd name="T24" fmla="*/ 37 w 63"/>
                <a:gd name="T25" fmla="*/ 37 h 42"/>
                <a:gd name="T26" fmla="*/ 57 w 63"/>
                <a:gd name="T27" fmla="*/ 8 h 42"/>
                <a:gd name="T28" fmla="*/ 6 w 63"/>
                <a:gd name="T29"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42">
                  <a:moveTo>
                    <a:pt x="37" y="41"/>
                  </a:moveTo>
                  <a:cubicBezTo>
                    <a:pt x="26" y="42"/>
                    <a:pt x="17" y="39"/>
                    <a:pt x="11" y="33"/>
                  </a:cubicBezTo>
                  <a:cubicBezTo>
                    <a:pt x="0" y="21"/>
                    <a:pt x="2" y="2"/>
                    <a:pt x="2" y="1"/>
                  </a:cubicBezTo>
                  <a:cubicBezTo>
                    <a:pt x="2" y="1"/>
                    <a:pt x="3" y="0"/>
                    <a:pt x="4" y="0"/>
                  </a:cubicBezTo>
                  <a:cubicBezTo>
                    <a:pt x="4" y="0"/>
                    <a:pt x="5" y="0"/>
                    <a:pt x="6" y="0"/>
                  </a:cubicBezTo>
                  <a:cubicBezTo>
                    <a:pt x="25" y="16"/>
                    <a:pt x="58" y="3"/>
                    <a:pt x="58" y="3"/>
                  </a:cubicBezTo>
                  <a:cubicBezTo>
                    <a:pt x="59" y="3"/>
                    <a:pt x="60" y="3"/>
                    <a:pt x="60" y="3"/>
                  </a:cubicBezTo>
                  <a:cubicBezTo>
                    <a:pt x="61" y="4"/>
                    <a:pt x="61" y="4"/>
                    <a:pt x="61" y="5"/>
                  </a:cubicBezTo>
                  <a:cubicBezTo>
                    <a:pt x="61" y="5"/>
                    <a:pt x="63" y="35"/>
                    <a:pt x="41" y="40"/>
                  </a:cubicBezTo>
                  <a:cubicBezTo>
                    <a:pt x="40" y="41"/>
                    <a:pt x="39" y="41"/>
                    <a:pt x="37" y="41"/>
                  </a:cubicBezTo>
                  <a:close/>
                  <a:moveTo>
                    <a:pt x="6" y="5"/>
                  </a:moveTo>
                  <a:cubicBezTo>
                    <a:pt x="6" y="11"/>
                    <a:pt x="6" y="23"/>
                    <a:pt x="13" y="30"/>
                  </a:cubicBezTo>
                  <a:cubicBezTo>
                    <a:pt x="19" y="36"/>
                    <a:pt x="27" y="38"/>
                    <a:pt x="37" y="37"/>
                  </a:cubicBezTo>
                  <a:cubicBezTo>
                    <a:pt x="55" y="36"/>
                    <a:pt x="57" y="15"/>
                    <a:pt x="57" y="8"/>
                  </a:cubicBezTo>
                  <a:cubicBezTo>
                    <a:pt x="49" y="10"/>
                    <a:pt x="24" y="17"/>
                    <a:pt x="6" y="5"/>
                  </a:cubicBezTo>
                  <a:close/>
                </a:path>
              </a:pathLst>
            </a:custGeom>
            <a:solidFill>
              <a:srgbClr val="F05B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4" name="iṥļîḑè"/>
            <p:cNvSpPr/>
            <p:nvPr/>
          </p:nvSpPr>
          <p:spPr bwMode="auto">
            <a:xfrm>
              <a:off x="6931026" y="2595563"/>
              <a:ext cx="120650" cy="20638"/>
            </a:xfrm>
            <a:custGeom>
              <a:avLst/>
              <a:gdLst>
                <a:gd name="T0" fmla="*/ 42 w 42"/>
                <a:gd name="T1" fmla="*/ 7 h 7"/>
                <a:gd name="T2" fmla="*/ 41 w 42"/>
                <a:gd name="T3" fmla="*/ 6 h 7"/>
                <a:gd name="T4" fmla="*/ 39 w 42"/>
                <a:gd name="T5" fmla="*/ 5 h 7"/>
                <a:gd name="T6" fmla="*/ 37 w 42"/>
                <a:gd name="T7" fmla="*/ 3 h 7"/>
                <a:gd name="T8" fmla="*/ 33 w 42"/>
                <a:gd name="T9" fmla="*/ 2 h 7"/>
                <a:gd name="T10" fmla="*/ 30 w 42"/>
                <a:gd name="T11" fmla="*/ 1 h 7"/>
                <a:gd name="T12" fmla="*/ 26 w 42"/>
                <a:gd name="T13" fmla="*/ 0 h 7"/>
                <a:gd name="T14" fmla="*/ 21 w 42"/>
                <a:gd name="T15" fmla="*/ 0 h 7"/>
                <a:gd name="T16" fmla="*/ 17 w 42"/>
                <a:gd name="T17" fmla="*/ 0 h 7"/>
                <a:gd name="T18" fmla="*/ 13 w 42"/>
                <a:gd name="T19" fmla="*/ 1 h 7"/>
                <a:gd name="T20" fmla="*/ 9 w 42"/>
                <a:gd name="T21" fmla="*/ 2 h 7"/>
                <a:gd name="T22" fmla="*/ 6 w 42"/>
                <a:gd name="T23" fmla="*/ 4 h 7"/>
                <a:gd name="T24" fmla="*/ 4 w 42"/>
                <a:gd name="T25" fmla="*/ 5 h 7"/>
                <a:gd name="T26" fmla="*/ 2 w 42"/>
                <a:gd name="T27" fmla="*/ 6 h 7"/>
                <a:gd name="T28" fmla="*/ 0 w 42"/>
                <a:gd name="T29" fmla="*/ 7 h 7"/>
                <a:gd name="T30" fmla="*/ 2 w 42"/>
                <a:gd name="T31" fmla="*/ 7 h 7"/>
                <a:gd name="T32" fmla="*/ 4 w 42"/>
                <a:gd name="T33" fmla="*/ 7 h 7"/>
                <a:gd name="T34" fmla="*/ 7 w 42"/>
                <a:gd name="T35" fmla="*/ 6 h 7"/>
                <a:gd name="T36" fmla="*/ 10 w 42"/>
                <a:gd name="T37" fmla="*/ 6 h 7"/>
                <a:gd name="T38" fmla="*/ 14 w 42"/>
                <a:gd name="T39" fmla="*/ 5 h 7"/>
                <a:gd name="T40" fmla="*/ 18 w 42"/>
                <a:gd name="T41" fmla="*/ 5 h 7"/>
                <a:gd name="T42" fmla="*/ 21 w 42"/>
                <a:gd name="T43" fmla="*/ 5 h 7"/>
                <a:gd name="T44" fmla="*/ 23 w 42"/>
                <a:gd name="T45" fmla="*/ 5 h 7"/>
                <a:gd name="T46" fmla="*/ 25 w 42"/>
                <a:gd name="T47" fmla="*/ 5 h 7"/>
                <a:gd name="T48" fmla="*/ 27 w 42"/>
                <a:gd name="T49" fmla="*/ 5 h 7"/>
                <a:gd name="T50" fmla="*/ 29 w 42"/>
                <a:gd name="T51" fmla="*/ 5 h 7"/>
                <a:gd name="T52" fmla="*/ 32 w 42"/>
                <a:gd name="T53" fmla="*/ 5 h 7"/>
                <a:gd name="T54" fmla="*/ 34 w 42"/>
                <a:gd name="T55" fmla="*/ 6 h 7"/>
                <a:gd name="T56" fmla="*/ 36 w 42"/>
                <a:gd name="T57" fmla="*/ 6 h 7"/>
                <a:gd name="T58" fmla="*/ 38 w 42"/>
                <a:gd name="T59" fmla="*/ 6 h 7"/>
                <a:gd name="T60" fmla="*/ 40 w 42"/>
                <a:gd name="T61" fmla="*/ 7 h 7"/>
                <a:gd name="T62" fmla="*/ 42 w 42"/>
                <a:gd name="T63" fmla="*/ 7 h 7"/>
                <a:gd name="T64" fmla="*/ 42 w 42"/>
                <a:gd name="T6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7">
                  <a:moveTo>
                    <a:pt x="42" y="7"/>
                  </a:moveTo>
                  <a:cubicBezTo>
                    <a:pt x="42" y="7"/>
                    <a:pt x="42" y="7"/>
                    <a:pt x="41" y="6"/>
                  </a:cubicBezTo>
                  <a:cubicBezTo>
                    <a:pt x="40" y="6"/>
                    <a:pt x="40" y="5"/>
                    <a:pt x="39" y="5"/>
                  </a:cubicBezTo>
                  <a:cubicBezTo>
                    <a:pt x="38" y="4"/>
                    <a:pt x="37" y="4"/>
                    <a:pt x="37" y="3"/>
                  </a:cubicBezTo>
                  <a:cubicBezTo>
                    <a:pt x="36" y="3"/>
                    <a:pt x="35" y="2"/>
                    <a:pt x="33" y="2"/>
                  </a:cubicBezTo>
                  <a:cubicBezTo>
                    <a:pt x="32" y="2"/>
                    <a:pt x="31" y="1"/>
                    <a:pt x="30" y="1"/>
                  </a:cubicBezTo>
                  <a:cubicBezTo>
                    <a:pt x="28" y="1"/>
                    <a:pt x="27" y="0"/>
                    <a:pt x="26" y="0"/>
                  </a:cubicBezTo>
                  <a:cubicBezTo>
                    <a:pt x="24" y="0"/>
                    <a:pt x="23" y="0"/>
                    <a:pt x="21" y="0"/>
                  </a:cubicBezTo>
                  <a:cubicBezTo>
                    <a:pt x="20" y="0"/>
                    <a:pt x="19" y="0"/>
                    <a:pt x="17" y="0"/>
                  </a:cubicBezTo>
                  <a:cubicBezTo>
                    <a:pt x="16" y="1"/>
                    <a:pt x="14" y="1"/>
                    <a:pt x="13" y="1"/>
                  </a:cubicBezTo>
                  <a:cubicBezTo>
                    <a:pt x="12" y="1"/>
                    <a:pt x="11" y="2"/>
                    <a:pt x="9" y="2"/>
                  </a:cubicBezTo>
                  <a:cubicBezTo>
                    <a:pt x="8" y="3"/>
                    <a:pt x="7" y="3"/>
                    <a:pt x="6" y="4"/>
                  </a:cubicBezTo>
                  <a:cubicBezTo>
                    <a:pt x="5" y="4"/>
                    <a:pt x="4" y="4"/>
                    <a:pt x="4" y="5"/>
                  </a:cubicBezTo>
                  <a:cubicBezTo>
                    <a:pt x="3" y="5"/>
                    <a:pt x="2" y="6"/>
                    <a:pt x="2" y="6"/>
                  </a:cubicBezTo>
                  <a:cubicBezTo>
                    <a:pt x="1" y="7"/>
                    <a:pt x="0" y="7"/>
                    <a:pt x="0" y="7"/>
                  </a:cubicBezTo>
                  <a:cubicBezTo>
                    <a:pt x="0" y="7"/>
                    <a:pt x="1" y="7"/>
                    <a:pt x="2" y="7"/>
                  </a:cubicBezTo>
                  <a:cubicBezTo>
                    <a:pt x="3" y="7"/>
                    <a:pt x="4" y="7"/>
                    <a:pt x="4" y="7"/>
                  </a:cubicBezTo>
                  <a:cubicBezTo>
                    <a:pt x="5" y="6"/>
                    <a:pt x="6" y="6"/>
                    <a:pt x="7" y="6"/>
                  </a:cubicBezTo>
                  <a:cubicBezTo>
                    <a:pt x="8" y="6"/>
                    <a:pt x="9" y="6"/>
                    <a:pt x="10" y="6"/>
                  </a:cubicBezTo>
                  <a:cubicBezTo>
                    <a:pt x="11" y="6"/>
                    <a:pt x="13" y="5"/>
                    <a:pt x="14" y="5"/>
                  </a:cubicBezTo>
                  <a:cubicBezTo>
                    <a:pt x="15" y="5"/>
                    <a:pt x="16" y="5"/>
                    <a:pt x="18" y="5"/>
                  </a:cubicBezTo>
                  <a:cubicBezTo>
                    <a:pt x="19" y="5"/>
                    <a:pt x="20" y="5"/>
                    <a:pt x="21" y="5"/>
                  </a:cubicBezTo>
                  <a:cubicBezTo>
                    <a:pt x="22" y="5"/>
                    <a:pt x="23" y="5"/>
                    <a:pt x="23" y="5"/>
                  </a:cubicBezTo>
                  <a:cubicBezTo>
                    <a:pt x="24" y="5"/>
                    <a:pt x="25" y="5"/>
                    <a:pt x="25" y="5"/>
                  </a:cubicBezTo>
                  <a:cubicBezTo>
                    <a:pt x="26" y="5"/>
                    <a:pt x="27" y="5"/>
                    <a:pt x="27" y="5"/>
                  </a:cubicBezTo>
                  <a:cubicBezTo>
                    <a:pt x="28" y="5"/>
                    <a:pt x="28" y="5"/>
                    <a:pt x="29" y="5"/>
                  </a:cubicBezTo>
                  <a:cubicBezTo>
                    <a:pt x="30" y="5"/>
                    <a:pt x="31" y="5"/>
                    <a:pt x="32" y="5"/>
                  </a:cubicBezTo>
                  <a:cubicBezTo>
                    <a:pt x="33" y="5"/>
                    <a:pt x="34" y="6"/>
                    <a:pt x="34" y="6"/>
                  </a:cubicBezTo>
                  <a:cubicBezTo>
                    <a:pt x="35" y="6"/>
                    <a:pt x="35" y="6"/>
                    <a:pt x="36" y="6"/>
                  </a:cubicBezTo>
                  <a:cubicBezTo>
                    <a:pt x="37" y="6"/>
                    <a:pt x="38" y="6"/>
                    <a:pt x="38" y="6"/>
                  </a:cubicBezTo>
                  <a:cubicBezTo>
                    <a:pt x="39" y="6"/>
                    <a:pt x="40" y="7"/>
                    <a:pt x="40" y="7"/>
                  </a:cubicBezTo>
                  <a:cubicBezTo>
                    <a:pt x="41" y="7"/>
                    <a:pt x="41" y="7"/>
                    <a:pt x="42" y="7"/>
                  </a:cubicBezTo>
                  <a:cubicBezTo>
                    <a:pt x="42" y="7"/>
                    <a:pt x="42" y="7"/>
                    <a:pt x="42" y="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5" name="ïSlïḓè"/>
            <p:cNvSpPr/>
            <p:nvPr/>
          </p:nvSpPr>
          <p:spPr bwMode="auto">
            <a:xfrm>
              <a:off x="6697663" y="2617788"/>
              <a:ext cx="120650" cy="26988"/>
            </a:xfrm>
            <a:custGeom>
              <a:avLst/>
              <a:gdLst>
                <a:gd name="T0" fmla="*/ 0 w 42"/>
                <a:gd name="T1" fmla="*/ 9 h 9"/>
                <a:gd name="T2" fmla="*/ 2 w 42"/>
                <a:gd name="T3" fmla="*/ 8 h 9"/>
                <a:gd name="T4" fmla="*/ 3 w 42"/>
                <a:gd name="T5" fmla="*/ 6 h 9"/>
                <a:gd name="T6" fmla="*/ 6 w 42"/>
                <a:gd name="T7" fmla="*/ 5 h 9"/>
                <a:gd name="T8" fmla="*/ 9 w 42"/>
                <a:gd name="T9" fmla="*/ 3 h 9"/>
                <a:gd name="T10" fmla="*/ 12 w 42"/>
                <a:gd name="T11" fmla="*/ 2 h 9"/>
                <a:gd name="T12" fmla="*/ 16 w 42"/>
                <a:gd name="T13" fmla="*/ 1 h 9"/>
                <a:gd name="T14" fmla="*/ 21 w 42"/>
                <a:gd name="T15" fmla="*/ 0 h 9"/>
                <a:gd name="T16" fmla="*/ 25 w 42"/>
                <a:gd name="T17" fmla="*/ 0 h 9"/>
                <a:gd name="T18" fmla="*/ 29 w 42"/>
                <a:gd name="T19" fmla="*/ 1 h 9"/>
                <a:gd name="T20" fmla="*/ 33 w 42"/>
                <a:gd name="T21" fmla="*/ 1 h 9"/>
                <a:gd name="T22" fmla="*/ 36 w 42"/>
                <a:gd name="T23" fmla="*/ 3 h 9"/>
                <a:gd name="T24" fmla="*/ 39 w 42"/>
                <a:gd name="T25" fmla="*/ 4 h 9"/>
                <a:gd name="T26" fmla="*/ 41 w 42"/>
                <a:gd name="T27" fmla="*/ 5 h 9"/>
                <a:gd name="T28" fmla="*/ 42 w 42"/>
                <a:gd name="T29" fmla="*/ 6 h 9"/>
                <a:gd name="T30" fmla="*/ 40 w 42"/>
                <a:gd name="T31" fmla="*/ 6 h 9"/>
                <a:gd name="T32" fmla="*/ 38 w 42"/>
                <a:gd name="T33" fmla="*/ 5 h 9"/>
                <a:gd name="T34" fmla="*/ 35 w 42"/>
                <a:gd name="T35" fmla="*/ 5 h 9"/>
                <a:gd name="T36" fmla="*/ 32 w 42"/>
                <a:gd name="T37" fmla="*/ 5 h 9"/>
                <a:gd name="T38" fmla="*/ 29 w 42"/>
                <a:gd name="T39" fmla="*/ 5 h 9"/>
                <a:gd name="T40" fmla="*/ 25 w 42"/>
                <a:gd name="T41" fmla="*/ 5 h 9"/>
                <a:gd name="T42" fmla="*/ 21 w 42"/>
                <a:gd name="T43" fmla="*/ 5 h 9"/>
                <a:gd name="T44" fmla="*/ 19 w 42"/>
                <a:gd name="T45" fmla="*/ 5 h 9"/>
                <a:gd name="T46" fmla="*/ 17 w 42"/>
                <a:gd name="T47" fmla="*/ 5 h 9"/>
                <a:gd name="T48" fmla="*/ 15 w 42"/>
                <a:gd name="T49" fmla="*/ 6 h 9"/>
                <a:gd name="T50" fmla="*/ 13 w 42"/>
                <a:gd name="T51" fmla="*/ 6 h 9"/>
                <a:gd name="T52" fmla="*/ 10 w 42"/>
                <a:gd name="T53" fmla="*/ 7 h 9"/>
                <a:gd name="T54" fmla="*/ 8 w 42"/>
                <a:gd name="T55" fmla="*/ 7 h 9"/>
                <a:gd name="T56" fmla="*/ 7 w 42"/>
                <a:gd name="T57" fmla="*/ 7 h 9"/>
                <a:gd name="T58" fmla="*/ 4 w 42"/>
                <a:gd name="T59" fmla="*/ 8 h 9"/>
                <a:gd name="T60" fmla="*/ 2 w 42"/>
                <a:gd name="T61" fmla="*/ 9 h 9"/>
                <a:gd name="T62" fmla="*/ 1 w 42"/>
                <a:gd name="T63" fmla="*/ 9 h 9"/>
                <a:gd name="T64" fmla="*/ 0 w 42"/>
                <a:gd name="T6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9">
                  <a:moveTo>
                    <a:pt x="0" y="9"/>
                  </a:moveTo>
                  <a:cubicBezTo>
                    <a:pt x="0" y="9"/>
                    <a:pt x="1" y="9"/>
                    <a:pt x="2" y="8"/>
                  </a:cubicBezTo>
                  <a:cubicBezTo>
                    <a:pt x="2" y="7"/>
                    <a:pt x="3" y="7"/>
                    <a:pt x="3" y="6"/>
                  </a:cubicBezTo>
                  <a:cubicBezTo>
                    <a:pt x="4" y="6"/>
                    <a:pt x="5" y="5"/>
                    <a:pt x="6" y="5"/>
                  </a:cubicBezTo>
                  <a:cubicBezTo>
                    <a:pt x="7" y="4"/>
                    <a:pt x="8" y="4"/>
                    <a:pt x="9" y="3"/>
                  </a:cubicBezTo>
                  <a:cubicBezTo>
                    <a:pt x="10" y="3"/>
                    <a:pt x="11" y="2"/>
                    <a:pt x="12" y="2"/>
                  </a:cubicBezTo>
                  <a:cubicBezTo>
                    <a:pt x="14" y="1"/>
                    <a:pt x="15" y="1"/>
                    <a:pt x="16" y="1"/>
                  </a:cubicBezTo>
                  <a:cubicBezTo>
                    <a:pt x="18" y="1"/>
                    <a:pt x="19" y="0"/>
                    <a:pt x="21" y="0"/>
                  </a:cubicBezTo>
                  <a:cubicBezTo>
                    <a:pt x="22" y="0"/>
                    <a:pt x="23" y="0"/>
                    <a:pt x="25" y="0"/>
                  </a:cubicBezTo>
                  <a:cubicBezTo>
                    <a:pt x="26" y="0"/>
                    <a:pt x="28" y="1"/>
                    <a:pt x="29" y="1"/>
                  </a:cubicBezTo>
                  <a:cubicBezTo>
                    <a:pt x="30" y="1"/>
                    <a:pt x="32" y="1"/>
                    <a:pt x="33" y="1"/>
                  </a:cubicBezTo>
                  <a:cubicBezTo>
                    <a:pt x="34" y="2"/>
                    <a:pt x="35" y="2"/>
                    <a:pt x="36" y="3"/>
                  </a:cubicBezTo>
                  <a:cubicBezTo>
                    <a:pt x="37" y="3"/>
                    <a:pt x="38" y="3"/>
                    <a:pt x="39" y="4"/>
                  </a:cubicBezTo>
                  <a:cubicBezTo>
                    <a:pt x="39" y="4"/>
                    <a:pt x="40" y="4"/>
                    <a:pt x="41" y="5"/>
                  </a:cubicBezTo>
                  <a:cubicBezTo>
                    <a:pt x="42" y="5"/>
                    <a:pt x="42" y="6"/>
                    <a:pt x="42" y="6"/>
                  </a:cubicBezTo>
                  <a:cubicBezTo>
                    <a:pt x="42" y="6"/>
                    <a:pt x="42" y="6"/>
                    <a:pt x="40" y="6"/>
                  </a:cubicBezTo>
                  <a:cubicBezTo>
                    <a:pt x="40" y="6"/>
                    <a:pt x="39" y="5"/>
                    <a:pt x="38" y="5"/>
                  </a:cubicBezTo>
                  <a:cubicBezTo>
                    <a:pt x="37" y="5"/>
                    <a:pt x="36" y="5"/>
                    <a:pt x="35" y="5"/>
                  </a:cubicBezTo>
                  <a:cubicBezTo>
                    <a:pt x="34" y="5"/>
                    <a:pt x="33" y="5"/>
                    <a:pt x="32" y="5"/>
                  </a:cubicBezTo>
                  <a:cubicBezTo>
                    <a:pt x="31" y="5"/>
                    <a:pt x="30" y="5"/>
                    <a:pt x="29" y="5"/>
                  </a:cubicBezTo>
                  <a:cubicBezTo>
                    <a:pt x="27" y="5"/>
                    <a:pt x="26" y="5"/>
                    <a:pt x="25" y="5"/>
                  </a:cubicBezTo>
                  <a:cubicBezTo>
                    <a:pt x="24" y="5"/>
                    <a:pt x="22" y="5"/>
                    <a:pt x="21" y="5"/>
                  </a:cubicBezTo>
                  <a:cubicBezTo>
                    <a:pt x="20" y="5"/>
                    <a:pt x="20" y="5"/>
                    <a:pt x="19" y="5"/>
                  </a:cubicBezTo>
                  <a:cubicBezTo>
                    <a:pt x="18" y="5"/>
                    <a:pt x="18" y="5"/>
                    <a:pt x="17" y="5"/>
                  </a:cubicBezTo>
                  <a:cubicBezTo>
                    <a:pt x="17" y="6"/>
                    <a:pt x="16" y="6"/>
                    <a:pt x="15" y="6"/>
                  </a:cubicBezTo>
                  <a:cubicBezTo>
                    <a:pt x="15" y="6"/>
                    <a:pt x="14" y="6"/>
                    <a:pt x="13" y="6"/>
                  </a:cubicBezTo>
                  <a:cubicBezTo>
                    <a:pt x="12" y="6"/>
                    <a:pt x="11" y="6"/>
                    <a:pt x="10" y="7"/>
                  </a:cubicBezTo>
                  <a:cubicBezTo>
                    <a:pt x="9" y="7"/>
                    <a:pt x="9" y="7"/>
                    <a:pt x="8" y="7"/>
                  </a:cubicBezTo>
                  <a:cubicBezTo>
                    <a:pt x="8" y="7"/>
                    <a:pt x="7" y="7"/>
                    <a:pt x="7" y="7"/>
                  </a:cubicBezTo>
                  <a:cubicBezTo>
                    <a:pt x="6" y="8"/>
                    <a:pt x="5" y="8"/>
                    <a:pt x="4" y="8"/>
                  </a:cubicBezTo>
                  <a:cubicBezTo>
                    <a:pt x="3" y="8"/>
                    <a:pt x="3" y="8"/>
                    <a:pt x="2" y="9"/>
                  </a:cubicBezTo>
                  <a:cubicBezTo>
                    <a:pt x="2" y="9"/>
                    <a:pt x="1" y="9"/>
                    <a:pt x="1" y="9"/>
                  </a:cubicBezTo>
                  <a:cubicBezTo>
                    <a:pt x="1" y="9"/>
                    <a:pt x="0" y="9"/>
                    <a:pt x="0"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6" name="iṥļiḍé"/>
            <p:cNvSpPr/>
            <p:nvPr/>
          </p:nvSpPr>
          <p:spPr bwMode="auto">
            <a:xfrm>
              <a:off x="6562726" y="2644776"/>
              <a:ext cx="22225" cy="77788"/>
            </a:xfrm>
            <a:custGeom>
              <a:avLst/>
              <a:gdLst>
                <a:gd name="T0" fmla="*/ 8 w 8"/>
                <a:gd name="T1" fmla="*/ 27 h 27"/>
                <a:gd name="T2" fmla="*/ 0 w 8"/>
                <a:gd name="T3" fmla="*/ 0 h 27"/>
                <a:gd name="T4" fmla="*/ 8 w 8"/>
                <a:gd name="T5" fmla="*/ 27 h 27"/>
              </a:gdLst>
              <a:ahLst/>
              <a:cxnLst>
                <a:cxn ang="0">
                  <a:pos x="T0" y="T1"/>
                </a:cxn>
                <a:cxn ang="0">
                  <a:pos x="T2" y="T3"/>
                </a:cxn>
                <a:cxn ang="0">
                  <a:pos x="T4" y="T5"/>
                </a:cxn>
              </a:cxnLst>
              <a:rect l="0" t="0" r="r" b="b"/>
              <a:pathLst>
                <a:path w="8" h="27">
                  <a:moveTo>
                    <a:pt x="8" y="27"/>
                  </a:moveTo>
                  <a:cubicBezTo>
                    <a:pt x="8" y="27"/>
                    <a:pt x="4" y="15"/>
                    <a:pt x="0" y="0"/>
                  </a:cubicBezTo>
                  <a:cubicBezTo>
                    <a:pt x="4" y="16"/>
                    <a:pt x="8" y="27"/>
                    <a:pt x="8" y="27"/>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7" name="ïş1ïḋê"/>
            <p:cNvSpPr/>
            <p:nvPr/>
          </p:nvSpPr>
          <p:spPr bwMode="auto">
            <a:xfrm>
              <a:off x="6415088" y="2238376"/>
              <a:ext cx="798513" cy="601663"/>
            </a:xfrm>
            <a:custGeom>
              <a:avLst/>
              <a:gdLst>
                <a:gd name="T0" fmla="*/ 71 w 277"/>
                <a:gd name="T1" fmla="*/ 209 h 209"/>
                <a:gd name="T2" fmla="*/ 48 w 277"/>
                <a:gd name="T3" fmla="*/ 162 h 209"/>
                <a:gd name="T4" fmla="*/ 56 w 277"/>
                <a:gd name="T5" fmla="*/ 83 h 209"/>
                <a:gd name="T6" fmla="*/ 160 w 277"/>
                <a:gd name="T7" fmla="*/ 8 h 209"/>
                <a:gd name="T8" fmla="*/ 225 w 277"/>
                <a:gd name="T9" fmla="*/ 92 h 209"/>
                <a:gd name="T10" fmla="*/ 162 w 277"/>
                <a:gd name="T11" fmla="*/ 92 h 209"/>
                <a:gd name="T12" fmla="*/ 181 w 277"/>
                <a:gd name="T13" fmla="*/ 98 h 209"/>
                <a:gd name="T14" fmla="*/ 145 w 277"/>
                <a:gd name="T15" fmla="*/ 124 h 209"/>
                <a:gd name="T16" fmla="*/ 79 w 277"/>
                <a:gd name="T17" fmla="*/ 125 h 209"/>
                <a:gd name="T18" fmla="*/ 81 w 277"/>
                <a:gd name="T19" fmla="*/ 156 h 209"/>
                <a:gd name="T20" fmla="*/ 70 w 277"/>
                <a:gd name="T21" fmla="*/ 193 h 209"/>
                <a:gd name="T22" fmla="*/ 67 w 277"/>
                <a:gd name="T23" fmla="*/ 20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7" h="209">
                  <a:moveTo>
                    <a:pt x="71" y="209"/>
                  </a:moveTo>
                  <a:cubicBezTo>
                    <a:pt x="71" y="209"/>
                    <a:pt x="63" y="189"/>
                    <a:pt x="48" y="162"/>
                  </a:cubicBezTo>
                  <a:cubicBezTo>
                    <a:pt x="0" y="76"/>
                    <a:pt x="56" y="83"/>
                    <a:pt x="56" y="83"/>
                  </a:cubicBezTo>
                  <a:cubicBezTo>
                    <a:pt x="56" y="83"/>
                    <a:pt x="72" y="16"/>
                    <a:pt x="160" y="8"/>
                  </a:cubicBezTo>
                  <a:cubicBezTo>
                    <a:pt x="248" y="0"/>
                    <a:pt x="277" y="70"/>
                    <a:pt x="225" y="92"/>
                  </a:cubicBezTo>
                  <a:cubicBezTo>
                    <a:pt x="199" y="104"/>
                    <a:pt x="162" y="92"/>
                    <a:pt x="162" y="92"/>
                  </a:cubicBezTo>
                  <a:cubicBezTo>
                    <a:pt x="162" y="92"/>
                    <a:pt x="167" y="90"/>
                    <a:pt x="181" y="98"/>
                  </a:cubicBezTo>
                  <a:cubicBezTo>
                    <a:pt x="196" y="106"/>
                    <a:pt x="185" y="114"/>
                    <a:pt x="145" y="124"/>
                  </a:cubicBezTo>
                  <a:cubicBezTo>
                    <a:pt x="106" y="134"/>
                    <a:pt x="79" y="125"/>
                    <a:pt x="79" y="125"/>
                  </a:cubicBezTo>
                  <a:cubicBezTo>
                    <a:pt x="79" y="125"/>
                    <a:pt x="83" y="137"/>
                    <a:pt x="81" y="156"/>
                  </a:cubicBezTo>
                  <a:cubicBezTo>
                    <a:pt x="80" y="169"/>
                    <a:pt x="74" y="185"/>
                    <a:pt x="70" y="193"/>
                  </a:cubicBezTo>
                  <a:cubicBezTo>
                    <a:pt x="68" y="197"/>
                    <a:pt x="67" y="200"/>
                    <a:pt x="67" y="200"/>
                  </a:cubicBezTo>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8" name="i$liďé"/>
            <p:cNvSpPr/>
            <p:nvPr/>
          </p:nvSpPr>
          <p:spPr bwMode="auto">
            <a:xfrm>
              <a:off x="6605588" y="2727326"/>
              <a:ext cx="552450" cy="346075"/>
            </a:xfrm>
            <a:custGeom>
              <a:avLst/>
              <a:gdLst>
                <a:gd name="T0" fmla="*/ 0 w 192"/>
                <a:gd name="T1" fmla="*/ 22 h 120"/>
                <a:gd name="T2" fmla="*/ 49 w 192"/>
                <a:gd name="T3" fmla="*/ 82 h 120"/>
                <a:gd name="T4" fmla="*/ 112 w 192"/>
                <a:gd name="T5" fmla="*/ 90 h 120"/>
                <a:gd name="T6" fmla="*/ 167 w 192"/>
                <a:gd name="T7" fmla="*/ 61 h 120"/>
                <a:gd name="T8" fmla="*/ 191 w 192"/>
                <a:gd name="T9" fmla="*/ 0 h 120"/>
                <a:gd name="T10" fmla="*/ 184 w 192"/>
                <a:gd name="T11" fmla="*/ 72 h 120"/>
                <a:gd name="T12" fmla="*/ 109 w 192"/>
                <a:gd name="T13" fmla="*/ 112 h 120"/>
                <a:gd name="T14" fmla="*/ 30 w 192"/>
                <a:gd name="T15" fmla="*/ 93 h 120"/>
                <a:gd name="T16" fmla="*/ 0 w 192"/>
                <a:gd name="T17" fmla="*/ 2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20">
                  <a:moveTo>
                    <a:pt x="0" y="22"/>
                  </a:moveTo>
                  <a:cubicBezTo>
                    <a:pt x="0" y="22"/>
                    <a:pt x="25" y="68"/>
                    <a:pt x="49" y="82"/>
                  </a:cubicBezTo>
                  <a:cubicBezTo>
                    <a:pt x="70" y="94"/>
                    <a:pt x="94" y="95"/>
                    <a:pt x="112" y="90"/>
                  </a:cubicBezTo>
                  <a:cubicBezTo>
                    <a:pt x="131" y="86"/>
                    <a:pt x="149" y="80"/>
                    <a:pt x="167" y="61"/>
                  </a:cubicBezTo>
                  <a:cubicBezTo>
                    <a:pt x="181" y="47"/>
                    <a:pt x="191" y="0"/>
                    <a:pt x="191" y="0"/>
                  </a:cubicBezTo>
                  <a:cubicBezTo>
                    <a:pt x="191" y="0"/>
                    <a:pt x="192" y="56"/>
                    <a:pt x="184" y="72"/>
                  </a:cubicBezTo>
                  <a:cubicBezTo>
                    <a:pt x="176" y="88"/>
                    <a:pt x="164" y="105"/>
                    <a:pt x="109" y="112"/>
                  </a:cubicBezTo>
                  <a:cubicBezTo>
                    <a:pt x="53" y="120"/>
                    <a:pt x="39" y="106"/>
                    <a:pt x="30" y="93"/>
                  </a:cubicBezTo>
                  <a:cubicBezTo>
                    <a:pt x="22" y="80"/>
                    <a:pt x="0" y="22"/>
                    <a:pt x="0" y="22"/>
                  </a:cubicBez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9" name="íŝlídê"/>
            <p:cNvSpPr/>
            <p:nvPr/>
          </p:nvSpPr>
          <p:spPr bwMode="auto">
            <a:xfrm>
              <a:off x="6881813" y="2800351"/>
              <a:ext cx="155575" cy="177800"/>
            </a:xfrm>
            <a:custGeom>
              <a:avLst/>
              <a:gdLst>
                <a:gd name="T0" fmla="*/ 17 w 54"/>
                <a:gd name="T1" fmla="*/ 6 h 62"/>
                <a:gd name="T2" fmla="*/ 38 w 54"/>
                <a:gd name="T3" fmla="*/ 2 h 62"/>
                <a:gd name="T4" fmla="*/ 53 w 54"/>
                <a:gd name="T5" fmla="*/ 12 h 62"/>
                <a:gd name="T6" fmla="*/ 46 w 54"/>
                <a:gd name="T7" fmla="*/ 59 h 62"/>
                <a:gd name="T8" fmla="*/ 29 w 54"/>
                <a:gd name="T9" fmla="*/ 62 h 62"/>
                <a:gd name="T10" fmla="*/ 41 w 54"/>
                <a:gd name="T11" fmla="*/ 15 h 62"/>
                <a:gd name="T12" fmla="*/ 12 w 54"/>
                <a:gd name="T13" fmla="*/ 16 h 62"/>
                <a:gd name="T14" fmla="*/ 0 w 54"/>
                <a:gd name="T15" fmla="*/ 16 h 62"/>
                <a:gd name="T16" fmla="*/ 5 w 54"/>
                <a:gd name="T17" fmla="*/ 7 h 62"/>
                <a:gd name="T18" fmla="*/ 17 w 54"/>
                <a:gd name="T19"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62">
                  <a:moveTo>
                    <a:pt x="17" y="6"/>
                  </a:moveTo>
                  <a:cubicBezTo>
                    <a:pt x="17" y="6"/>
                    <a:pt x="30" y="3"/>
                    <a:pt x="38" y="2"/>
                  </a:cubicBezTo>
                  <a:cubicBezTo>
                    <a:pt x="47" y="0"/>
                    <a:pt x="53" y="4"/>
                    <a:pt x="53" y="12"/>
                  </a:cubicBezTo>
                  <a:cubicBezTo>
                    <a:pt x="54" y="20"/>
                    <a:pt x="46" y="59"/>
                    <a:pt x="46" y="59"/>
                  </a:cubicBezTo>
                  <a:cubicBezTo>
                    <a:pt x="29" y="62"/>
                    <a:pt x="29" y="62"/>
                    <a:pt x="29" y="62"/>
                  </a:cubicBezTo>
                  <a:cubicBezTo>
                    <a:pt x="29" y="62"/>
                    <a:pt x="44" y="22"/>
                    <a:pt x="41" y="15"/>
                  </a:cubicBezTo>
                  <a:cubicBezTo>
                    <a:pt x="38" y="8"/>
                    <a:pt x="19" y="16"/>
                    <a:pt x="12" y="16"/>
                  </a:cubicBezTo>
                  <a:cubicBezTo>
                    <a:pt x="0" y="16"/>
                    <a:pt x="0" y="16"/>
                    <a:pt x="0" y="16"/>
                  </a:cubicBezTo>
                  <a:cubicBezTo>
                    <a:pt x="5" y="7"/>
                    <a:pt x="5" y="7"/>
                    <a:pt x="5" y="7"/>
                  </a:cubicBezTo>
                  <a:lnTo>
                    <a:pt x="17" y="6"/>
                  </a:ln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0" name="isḷiďe"/>
            <p:cNvSpPr/>
            <p:nvPr/>
          </p:nvSpPr>
          <p:spPr bwMode="auto">
            <a:xfrm>
              <a:off x="6754813" y="2790826"/>
              <a:ext cx="161925" cy="201613"/>
            </a:xfrm>
            <a:custGeom>
              <a:avLst/>
              <a:gdLst>
                <a:gd name="T0" fmla="*/ 40 w 56"/>
                <a:gd name="T1" fmla="*/ 8 h 70"/>
                <a:gd name="T2" fmla="*/ 19 w 56"/>
                <a:gd name="T3" fmla="*/ 2 h 70"/>
                <a:gd name="T4" fmla="*/ 3 w 56"/>
                <a:gd name="T5" fmla="*/ 11 h 70"/>
                <a:gd name="T6" fmla="*/ 0 w 56"/>
                <a:gd name="T7" fmla="*/ 64 h 70"/>
                <a:gd name="T8" fmla="*/ 13 w 56"/>
                <a:gd name="T9" fmla="*/ 70 h 70"/>
                <a:gd name="T10" fmla="*/ 15 w 56"/>
                <a:gd name="T11" fmla="*/ 15 h 70"/>
                <a:gd name="T12" fmla="*/ 44 w 56"/>
                <a:gd name="T13" fmla="*/ 19 h 70"/>
                <a:gd name="T14" fmla="*/ 51 w 56"/>
                <a:gd name="T15" fmla="*/ 19 h 70"/>
                <a:gd name="T16" fmla="*/ 51 w 56"/>
                <a:gd name="T17" fmla="*/ 10 h 70"/>
                <a:gd name="T18" fmla="*/ 40 w 56"/>
                <a:gd name="T19" fmla="*/ 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70">
                  <a:moveTo>
                    <a:pt x="40" y="8"/>
                  </a:moveTo>
                  <a:cubicBezTo>
                    <a:pt x="40" y="8"/>
                    <a:pt x="27" y="5"/>
                    <a:pt x="19" y="2"/>
                  </a:cubicBezTo>
                  <a:cubicBezTo>
                    <a:pt x="11" y="0"/>
                    <a:pt x="5" y="3"/>
                    <a:pt x="3" y="11"/>
                  </a:cubicBezTo>
                  <a:cubicBezTo>
                    <a:pt x="2" y="19"/>
                    <a:pt x="0" y="64"/>
                    <a:pt x="0" y="64"/>
                  </a:cubicBezTo>
                  <a:cubicBezTo>
                    <a:pt x="13" y="70"/>
                    <a:pt x="13" y="70"/>
                    <a:pt x="13" y="70"/>
                  </a:cubicBezTo>
                  <a:cubicBezTo>
                    <a:pt x="13" y="70"/>
                    <a:pt x="11" y="22"/>
                    <a:pt x="15" y="15"/>
                  </a:cubicBezTo>
                  <a:cubicBezTo>
                    <a:pt x="19" y="8"/>
                    <a:pt x="38" y="19"/>
                    <a:pt x="44" y="19"/>
                  </a:cubicBezTo>
                  <a:cubicBezTo>
                    <a:pt x="56" y="19"/>
                    <a:pt x="51" y="19"/>
                    <a:pt x="51" y="19"/>
                  </a:cubicBezTo>
                  <a:cubicBezTo>
                    <a:pt x="51" y="10"/>
                    <a:pt x="51" y="10"/>
                    <a:pt x="51" y="10"/>
                  </a:cubicBezTo>
                  <a:lnTo>
                    <a:pt x="40" y="8"/>
                  </a:lnTo>
                  <a:close/>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1" name="îṥlíḍe"/>
            <p:cNvSpPr/>
            <p:nvPr/>
          </p:nvSpPr>
          <p:spPr bwMode="auto">
            <a:xfrm>
              <a:off x="6988176" y="28225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2" name="ïş1îḍê"/>
            <p:cNvSpPr/>
            <p:nvPr/>
          </p:nvSpPr>
          <p:spPr bwMode="auto">
            <a:xfrm>
              <a:off x="6988176" y="28225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3" name="ïslîḍè"/>
            <p:cNvSpPr/>
            <p:nvPr/>
          </p:nvSpPr>
          <p:spPr bwMode="auto">
            <a:xfrm>
              <a:off x="6446838" y="2141538"/>
              <a:ext cx="722313" cy="442913"/>
            </a:xfrm>
            <a:custGeom>
              <a:avLst/>
              <a:gdLst>
                <a:gd name="T0" fmla="*/ 11 w 251"/>
                <a:gd name="T1" fmla="*/ 154 h 154"/>
                <a:gd name="T2" fmla="*/ 251 w 251"/>
                <a:gd name="T3" fmla="*/ 102 h 154"/>
                <a:gd name="T4" fmla="*/ 250 w 251"/>
                <a:gd name="T5" fmla="*/ 97 h 154"/>
                <a:gd name="T6" fmla="*/ 199 w 251"/>
                <a:gd name="T7" fmla="*/ 21 h 154"/>
                <a:gd name="T8" fmla="*/ 129 w 251"/>
                <a:gd name="T9" fmla="*/ 0 h 154"/>
                <a:gd name="T10" fmla="*/ 109 w 251"/>
                <a:gd name="T11" fmla="*/ 2 h 154"/>
                <a:gd name="T12" fmla="*/ 89 w 251"/>
                <a:gd name="T13" fmla="*/ 8 h 154"/>
                <a:gd name="T14" fmla="*/ 9 w 251"/>
                <a:gd name="T15" fmla="*/ 142 h 154"/>
                <a:gd name="T16" fmla="*/ 11 w 251"/>
                <a:gd name="T1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154">
                  <a:moveTo>
                    <a:pt x="11" y="154"/>
                  </a:moveTo>
                  <a:cubicBezTo>
                    <a:pt x="251" y="102"/>
                    <a:pt x="251" y="102"/>
                    <a:pt x="251" y="102"/>
                  </a:cubicBezTo>
                  <a:cubicBezTo>
                    <a:pt x="250" y="97"/>
                    <a:pt x="250" y="97"/>
                    <a:pt x="250" y="97"/>
                  </a:cubicBezTo>
                  <a:cubicBezTo>
                    <a:pt x="243" y="65"/>
                    <a:pt x="224" y="38"/>
                    <a:pt x="199" y="21"/>
                  </a:cubicBezTo>
                  <a:cubicBezTo>
                    <a:pt x="179" y="8"/>
                    <a:pt x="154" y="0"/>
                    <a:pt x="129" y="0"/>
                  </a:cubicBezTo>
                  <a:cubicBezTo>
                    <a:pt x="122" y="0"/>
                    <a:pt x="116" y="1"/>
                    <a:pt x="109" y="2"/>
                  </a:cubicBezTo>
                  <a:cubicBezTo>
                    <a:pt x="102" y="3"/>
                    <a:pt x="95" y="5"/>
                    <a:pt x="89" y="8"/>
                  </a:cubicBezTo>
                  <a:cubicBezTo>
                    <a:pt x="35" y="27"/>
                    <a:pt x="0" y="83"/>
                    <a:pt x="9" y="142"/>
                  </a:cubicBezTo>
                  <a:lnTo>
                    <a:pt x="11" y="154"/>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4" name="ïṧ1îḑe"/>
            <p:cNvSpPr/>
            <p:nvPr/>
          </p:nvSpPr>
          <p:spPr bwMode="auto">
            <a:xfrm>
              <a:off x="6570663" y="2420938"/>
              <a:ext cx="890588" cy="142875"/>
            </a:xfrm>
            <a:custGeom>
              <a:avLst/>
              <a:gdLst>
                <a:gd name="T0" fmla="*/ 207 w 309"/>
                <a:gd name="T1" fmla="*/ 0 h 50"/>
                <a:gd name="T2" fmla="*/ 0 w 309"/>
                <a:gd name="T3" fmla="*/ 50 h 50"/>
                <a:gd name="T4" fmla="*/ 187 w 309"/>
                <a:gd name="T5" fmla="*/ 31 h 50"/>
                <a:gd name="T6" fmla="*/ 207 w 309"/>
                <a:gd name="T7" fmla="*/ 0 h 50"/>
              </a:gdLst>
              <a:ahLst/>
              <a:cxnLst>
                <a:cxn ang="0">
                  <a:pos x="T0" y="T1"/>
                </a:cxn>
                <a:cxn ang="0">
                  <a:pos x="T2" y="T3"/>
                </a:cxn>
                <a:cxn ang="0">
                  <a:pos x="T4" y="T5"/>
                </a:cxn>
                <a:cxn ang="0">
                  <a:pos x="T6" y="T7"/>
                </a:cxn>
              </a:cxnLst>
              <a:rect l="0" t="0" r="r" b="b"/>
              <a:pathLst>
                <a:path w="309" h="50">
                  <a:moveTo>
                    <a:pt x="207" y="0"/>
                  </a:moveTo>
                  <a:cubicBezTo>
                    <a:pt x="0" y="50"/>
                    <a:pt x="0" y="50"/>
                    <a:pt x="0" y="50"/>
                  </a:cubicBezTo>
                  <a:cubicBezTo>
                    <a:pt x="0" y="50"/>
                    <a:pt x="127" y="44"/>
                    <a:pt x="187" y="31"/>
                  </a:cubicBezTo>
                  <a:cubicBezTo>
                    <a:pt x="309" y="6"/>
                    <a:pt x="207" y="0"/>
                    <a:pt x="207" y="0"/>
                  </a:cubicBezTo>
                  <a:close/>
                </a:path>
              </a:pathLst>
            </a:custGeom>
            <a:solidFill>
              <a:srgbClr val="BE92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5" name="iṧľîďè"/>
            <p:cNvSpPr/>
            <p:nvPr/>
          </p:nvSpPr>
          <p:spPr bwMode="auto">
            <a:xfrm>
              <a:off x="6704013" y="2141538"/>
              <a:ext cx="301625" cy="361950"/>
            </a:xfrm>
            <a:custGeom>
              <a:avLst/>
              <a:gdLst>
                <a:gd name="T0" fmla="*/ 0 w 105"/>
                <a:gd name="T1" fmla="*/ 8 h 126"/>
                <a:gd name="T2" fmla="*/ 36 w 105"/>
                <a:gd name="T3" fmla="*/ 30 h 126"/>
                <a:gd name="T4" fmla="*/ 72 w 105"/>
                <a:gd name="T5" fmla="*/ 122 h 126"/>
                <a:gd name="T6" fmla="*/ 62 w 105"/>
                <a:gd name="T7" fmla="*/ 126 h 126"/>
                <a:gd name="T8" fmla="*/ 72 w 105"/>
                <a:gd name="T9" fmla="*/ 122 h 126"/>
                <a:gd name="T10" fmla="*/ 105 w 105"/>
                <a:gd name="T11" fmla="*/ 109 h 126"/>
                <a:gd name="T12" fmla="*/ 87 w 105"/>
                <a:gd name="T13" fmla="*/ 53 h 126"/>
                <a:gd name="T14" fmla="*/ 40 w 105"/>
                <a:gd name="T15" fmla="*/ 0 h 126"/>
                <a:gd name="T16" fmla="*/ 40 w 105"/>
                <a:gd name="T17" fmla="*/ 0 h 126"/>
                <a:gd name="T18" fmla="*/ 20 w 105"/>
                <a:gd name="T19" fmla="*/ 2 h 126"/>
                <a:gd name="T20" fmla="*/ 0 w 105"/>
                <a:gd name="T21" fmla="*/ 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26">
                  <a:moveTo>
                    <a:pt x="0" y="8"/>
                  </a:moveTo>
                  <a:cubicBezTo>
                    <a:pt x="9" y="8"/>
                    <a:pt x="22" y="14"/>
                    <a:pt x="36" y="30"/>
                  </a:cubicBezTo>
                  <a:cubicBezTo>
                    <a:pt x="64" y="62"/>
                    <a:pt x="70" y="111"/>
                    <a:pt x="72" y="122"/>
                  </a:cubicBezTo>
                  <a:cubicBezTo>
                    <a:pt x="72" y="123"/>
                    <a:pt x="62" y="126"/>
                    <a:pt x="62" y="126"/>
                  </a:cubicBezTo>
                  <a:cubicBezTo>
                    <a:pt x="72" y="122"/>
                    <a:pt x="72" y="122"/>
                    <a:pt x="72" y="122"/>
                  </a:cubicBezTo>
                  <a:cubicBezTo>
                    <a:pt x="105" y="109"/>
                    <a:pt x="105" y="109"/>
                    <a:pt x="105" y="109"/>
                  </a:cubicBezTo>
                  <a:cubicBezTo>
                    <a:pt x="105" y="109"/>
                    <a:pt x="101" y="85"/>
                    <a:pt x="87" y="53"/>
                  </a:cubicBezTo>
                  <a:cubicBezTo>
                    <a:pt x="74" y="21"/>
                    <a:pt x="40" y="0"/>
                    <a:pt x="40" y="0"/>
                  </a:cubicBezTo>
                  <a:cubicBezTo>
                    <a:pt x="40" y="0"/>
                    <a:pt x="40" y="0"/>
                    <a:pt x="40" y="0"/>
                  </a:cubicBezTo>
                  <a:cubicBezTo>
                    <a:pt x="33" y="0"/>
                    <a:pt x="27" y="1"/>
                    <a:pt x="20" y="2"/>
                  </a:cubicBezTo>
                  <a:cubicBezTo>
                    <a:pt x="13" y="3"/>
                    <a:pt x="6" y="5"/>
                    <a:pt x="0" y="8"/>
                  </a:cubicBezTo>
                  <a:close/>
                </a:path>
              </a:pathLst>
            </a:custGeom>
            <a:solidFill>
              <a:srgbClr val="BE92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6" name="ïŝ1ïḋé"/>
            <p:cNvSpPr/>
            <p:nvPr/>
          </p:nvSpPr>
          <p:spPr bwMode="auto">
            <a:xfrm>
              <a:off x="6357938" y="3109913"/>
              <a:ext cx="212725" cy="396875"/>
            </a:xfrm>
            <a:custGeom>
              <a:avLst/>
              <a:gdLst>
                <a:gd name="T0" fmla="*/ 0 w 74"/>
                <a:gd name="T1" fmla="*/ 138 h 138"/>
                <a:gd name="T2" fmla="*/ 74 w 74"/>
                <a:gd name="T3" fmla="*/ 138 h 138"/>
                <a:gd name="T4" fmla="*/ 74 w 74"/>
                <a:gd name="T5" fmla="*/ 0 h 138"/>
                <a:gd name="T6" fmla="*/ 74 w 74"/>
                <a:gd name="T7" fmla="*/ 0 h 138"/>
                <a:gd name="T8" fmla="*/ 0 w 74"/>
                <a:gd name="T9" fmla="*/ 74 h 138"/>
                <a:gd name="T10" fmla="*/ 0 w 74"/>
                <a:gd name="T11" fmla="*/ 138 h 138"/>
              </a:gdLst>
              <a:ahLst/>
              <a:cxnLst>
                <a:cxn ang="0">
                  <a:pos x="T0" y="T1"/>
                </a:cxn>
                <a:cxn ang="0">
                  <a:pos x="T2" y="T3"/>
                </a:cxn>
                <a:cxn ang="0">
                  <a:pos x="T4" y="T5"/>
                </a:cxn>
                <a:cxn ang="0">
                  <a:pos x="T6" y="T7"/>
                </a:cxn>
                <a:cxn ang="0">
                  <a:pos x="T8" y="T9"/>
                </a:cxn>
                <a:cxn ang="0">
                  <a:pos x="T10" y="T11"/>
                </a:cxn>
              </a:cxnLst>
              <a:rect l="0" t="0" r="r" b="b"/>
              <a:pathLst>
                <a:path w="74" h="138">
                  <a:moveTo>
                    <a:pt x="0" y="138"/>
                  </a:moveTo>
                  <a:cubicBezTo>
                    <a:pt x="74" y="138"/>
                    <a:pt x="74" y="138"/>
                    <a:pt x="74" y="138"/>
                  </a:cubicBezTo>
                  <a:cubicBezTo>
                    <a:pt x="74" y="0"/>
                    <a:pt x="74" y="0"/>
                    <a:pt x="74" y="0"/>
                  </a:cubicBezTo>
                  <a:cubicBezTo>
                    <a:pt x="74" y="0"/>
                    <a:pt x="74" y="0"/>
                    <a:pt x="74" y="0"/>
                  </a:cubicBezTo>
                  <a:cubicBezTo>
                    <a:pt x="33" y="0"/>
                    <a:pt x="0" y="33"/>
                    <a:pt x="0" y="74"/>
                  </a:cubicBezTo>
                  <a:lnTo>
                    <a:pt x="0" y="138"/>
                  </a:lnTo>
                  <a:close/>
                </a:path>
              </a:pathLst>
            </a:custGeom>
            <a:solidFill>
              <a:srgbClr val="EFEE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7" name="îṧḻiḋê"/>
            <p:cNvSpPr/>
            <p:nvPr/>
          </p:nvSpPr>
          <p:spPr bwMode="auto">
            <a:xfrm>
              <a:off x="7267576" y="3109913"/>
              <a:ext cx="209550" cy="396875"/>
            </a:xfrm>
            <a:custGeom>
              <a:avLst/>
              <a:gdLst>
                <a:gd name="T0" fmla="*/ 73 w 73"/>
                <a:gd name="T1" fmla="*/ 138 h 138"/>
                <a:gd name="T2" fmla="*/ 0 w 73"/>
                <a:gd name="T3" fmla="*/ 138 h 138"/>
                <a:gd name="T4" fmla="*/ 0 w 73"/>
                <a:gd name="T5" fmla="*/ 0 h 138"/>
                <a:gd name="T6" fmla="*/ 0 w 73"/>
                <a:gd name="T7" fmla="*/ 0 h 138"/>
                <a:gd name="T8" fmla="*/ 73 w 73"/>
                <a:gd name="T9" fmla="*/ 74 h 138"/>
                <a:gd name="T10" fmla="*/ 73 w 73"/>
                <a:gd name="T11" fmla="*/ 138 h 138"/>
              </a:gdLst>
              <a:ahLst/>
              <a:cxnLst>
                <a:cxn ang="0">
                  <a:pos x="T0" y="T1"/>
                </a:cxn>
                <a:cxn ang="0">
                  <a:pos x="T2" y="T3"/>
                </a:cxn>
                <a:cxn ang="0">
                  <a:pos x="T4" y="T5"/>
                </a:cxn>
                <a:cxn ang="0">
                  <a:pos x="T6" y="T7"/>
                </a:cxn>
                <a:cxn ang="0">
                  <a:pos x="T8" y="T9"/>
                </a:cxn>
                <a:cxn ang="0">
                  <a:pos x="T10" y="T11"/>
                </a:cxn>
              </a:cxnLst>
              <a:rect l="0" t="0" r="r" b="b"/>
              <a:pathLst>
                <a:path w="73" h="138">
                  <a:moveTo>
                    <a:pt x="73" y="138"/>
                  </a:moveTo>
                  <a:cubicBezTo>
                    <a:pt x="0" y="138"/>
                    <a:pt x="0" y="138"/>
                    <a:pt x="0" y="138"/>
                  </a:cubicBezTo>
                  <a:cubicBezTo>
                    <a:pt x="0" y="0"/>
                    <a:pt x="0" y="0"/>
                    <a:pt x="0" y="0"/>
                  </a:cubicBezTo>
                  <a:cubicBezTo>
                    <a:pt x="0" y="0"/>
                    <a:pt x="0" y="0"/>
                    <a:pt x="0" y="0"/>
                  </a:cubicBezTo>
                  <a:cubicBezTo>
                    <a:pt x="40" y="0"/>
                    <a:pt x="73" y="33"/>
                    <a:pt x="73" y="74"/>
                  </a:cubicBezTo>
                  <a:lnTo>
                    <a:pt x="73" y="138"/>
                  </a:lnTo>
                  <a:close/>
                </a:path>
              </a:pathLst>
            </a:custGeom>
            <a:solidFill>
              <a:srgbClr val="EFEEE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8" name="îŝlíḍe"/>
            <p:cNvSpPr/>
            <p:nvPr/>
          </p:nvSpPr>
          <p:spPr bwMode="auto">
            <a:xfrm>
              <a:off x="5819776" y="3286126"/>
              <a:ext cx="1301750" cy="979488"/>
            </a:xfrm>
            <a:custGeom>
              <a:avLst/>
              <a:gdLst>
                <a:gd name="T0" fmla="*/ 707 w 820"/>
                <a:gd name="T1" fmla="*/ 617 h 617"/>
                <a:gd name="T2" fmla="*/ 111 w 820"/>
                <a:gd name="T3" fmla="*/ 617 h 617"/>
                <a:gd name="T4" fmla="*/ 0 w 820"/>
                <a:gd name="T5" fmla="*/ 0 h 617"/>
                <a:gd name="T6" fmla="*/ 820 w 820"/>
                <a:gd name="T7" fmla="*/ 0 h 617"/>
                <a:gd name="T8" fmla="*/ 707 w 820"/>
                <a:gd name="T9" fmla="*/ 617 h 617"/>
              </a:gdLst>
              <a:ahLst/>
              <a:cxnLst>
                <a:cxn ang="0">
                  <a:pos x="T0" y="T1"/>
                </a:cxn>
                <a:cxn ang="0">
                  <a:pos x="T2" y="T3"/>
                </a:cxn>
                <a:cxn ang="0">
                  <a:pos x="T4" y="T5"/>
                </a:cxn>
                <a:cxn ang="0">
                  <a:pos x="T6" y="T7"/>
                </a:cxn>
                <a:cxn ang="0">
                  <a:pos x="T8" y="T9"/>
                </a:cxn>
              </a:cxnLst>
              <a:rect l="0" t="0" r="r" b="b"/>
              <a:pathLst>
                <a:path w="820" h="617">
                  <a:moveTo>
                    <a:pt x="707" y="617"/>
                  </a:moveTo>
                  <a:lnTo>
                    <a:pt x="111" y="617"/>
                  </a:lnTo>
                  <a:lnTo>
                    <a:pt x="0" y="0"/>
                  </a:lnTo>
                  <a:lnTo>
                    <a:pt x="820" y="0"/>
                  </a:lnTo>
                  <a:lnTo>
                    <a:pt x="707" y="617"/>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9" name="íṩḷíde"/>
            <p:cNvSpPr/>
            <p:nvPr/>
          </p:nvSpPr>
          <p:spPr bwMode="auto">
            <a:xfrm>
              <a:off x="5964238" y="3392488"/>
              <a:ext cx="1012825" cy="763588"/>
            </a:xfrm>
            <a:custGeom>
              <a:avLst/>
              <a:gdLst>
                <a:gd name="T0" fmla="*/ 551 w 638"/>
                <a:gd name="T1" fmla="*/ 481 h 481"/>
                <a:gd name="T2" fmla="*/ 87 w 638"/>
                <a:gd name="T3" fmla="*/ 481 h 481"/>
                <a:gd name="T4" fmla="*/ 0 w 638"/>
                <a:gd name="T5" fmla="*/ 0 h 481"/>
                <a:gd name="T6" fmla="*/ 638 w 638"/>
                <a:gd name="T7" fmla="*/ 0 h 481"/>
                <a:gd name="T8" fmla="*/ 551 w 638"/>
                <a:gd name="T9" fmla="*/ 481 h 481"/>
              </a:gdLst>
              <a:ahLst/>
              <a:cxnLst>
                <a:cxn ang="0">
                  <a:pos x="T0" y="T1"/>
                </a:cxn>
                <a:cxn ang="0">
                  <a:pos x="T2" y="T3"/>
                </a:cxn>
                <a:cxn ang="0">
                  <a:pos x="T4" y="T5"/>
                </a:cxn>
                <a:cxn ang="0">
                  <a:pos x="T6" y="T7"/>
                </a:cxn>
                <a:cxn ang="0">
                  <a:pos x="T8" y="T9"/>
                </a:cxn>
              </a:cxnLst>
              <a:rect l="0" t="0" r="r" b="b"/>
              <a:pathLst>
                <a:path w="638" h="481">
                  <a:moveTo>
                    <a:pt x="551" y="481"/>
                  </a:moveTo>
                  <a:lnTo>
                    <a:pt x="87" y="481"/>
                  </a:lnTo>
                  <a:lnTo>
                    <a:pt x="0" y="0"/>
                  </a:lnTo>
                  <a:lnTo>
                    <a:pt x="638" y="0"/>
                  </a:lnTo>
                  <a:lnTo>
                    <a:pt x="551" y="481"/>
                  </a:lnTo>
                  <a:close/>
                </a:path>
              </a:pathLst>
            </a:custGeom>
            <a:solidFill>
              <a:srgbClr val="AEA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0" name="iSḻidé"/>
            <p:cNvSpPr/>
            <p:nvPr/>
          </p:nvSpPr>
          <p:spPr bwMode="auto">
            <a:xfrm>
              <a:off x="6980238" y="3506788"/>
              <a:ext cx="436563" cy="428625"/>
            </a:xfrm>
            <a:custGeom>
              <a:avLst/>
              <a:gdLst>
                <a:gd name="T0" fmla="*/ 152 w 152"/>
                <a:gd name="T1" fmla="*/ 0 h 149"/>
                <a:gd name="T2" fmla="*/ 152 w 152"/>
                <a:gd name="T3" fmla="*/ 119 h 149"/>
                <a:gd name="T4" fmla="*/ 122 w 152"/>
                <a:gd name="T5" fmla="*/ 149 h 149"/>
                <a:gd name="T6" fmla="*/ 4 w 152"/>
                <a:gd name="T7" fmla="*/ 149 h 149"/>
                <a:gd name="T8" fmla="*/ 0 w 152"/>
                <a:gd name="T9" fmla="*/ 79 h 149"/>
                <a:gd name="T10" fmla="*/ 71 w 152"/>
                <a:gd name="T11" fmla="*/ 77 h 149"/>
                <a:gd name="T12" fmla="*/ 100 w 152"/>
                <a:gd name="T13" fmla="*/ 47 h 149"/>
                <a:gd name="T14" fmla="*/ 100 w 152"/>
                <a:gd name="T15" fmla="*/ 0 h 149"/>
                <a:gd name="T16" fmla="*/ 152 w 152"/>
                <a:gd name="T17"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49">
                  <a:moveTo>
                    <a:pt x="152" y="0"/>
                  </a:moveTo>
                  <a:cubicBezTo>
                    <a:pt x="152" y="119"/>
                    <a:pt x="152" y="119"/>
                    <a:pt x="152" y="119"/>
                  </a:cubicBezTo>
                  <a:cubicBezTo>
                    <a:pt x="152" y="135"/>
                    <a:pt x="139" y="149"/>
                    <a:pt x="122" y="149"/>
                  </a:cubicBezTo>
                  <a:cubicBezTo>
                    <a:pt x="4" y="149"/>
                    <a:pt x="4" y="149"/>
                    <a:pt x="4" y="149"/>
                  </a:cubicBezTo>
                  <a:cubicBezTo>
                    <a:pt x="0" y="79"/>
                    <a:pt x="0" y="79"/>
                    <a:pt x="0" y="79"/>
                  </a:cubicBezTo>
                  <a:cubicBezTo>
                    <a:pt x="71" y="77"/>
                    <a:pt x="71" y="77"/>
                    <a:pt x="71" y="77"/>
                  </a:cubicBezTo>
                  <a:cubicBezTo>
                    <a:pt x="87" y="77"/>
                    <a:pt x="100" y="64"/>
                    <a:pt x="100" y="47"/>
                  </a:cubicBezTo>
                  <a:cubicBezTo>
                    <a:pt x="100" y="0"/>
                    <a:pt x="100" y="0"/>
                    <a:pt x="100" y="0"/>
                  </a:cubicBezTo>
                  <a:lnTo>
                    <a:pt x="152" y="0"/>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1" name="î$1ïďé"/>
            <p:cNvSpPr/>
            <p:nvPr/>
          </p:nvSpPr>
          <p:spPr bwMode="auto">
            <a:xfrm>
              <a:off x="6942138" y="3716338"/>
              <a:ext cx="173038" cy="57150"/>
            </a:xfrm>
            <a:custGeom>
              <a:avLst/>
              <a:gdLst>
                <a:gd name="T0" fmla="*/ 47 w 60"/>
                <a:gd name="T1" fmla="*/ 20 h 20"/>
                <a:gd name="T2" fmla="*/ 9 w 60"/>
                <a:gd name="T3" fmla="*/ 20 h 20"/>
                <a:gd name="T4" fmla="*/ 1 w 60"/>
                <a:gd name="T5" fmla="*/ 10 h 20"/>
                <a:gd name="T6" fmla="*/ 1 w 60"/>
                <a:gd name="T7" fmla="*/ 10 h 20"/>
                <a:gd name="T8" fmla="*/ 12 w 60"/>
                <a:gd name="T9" fmla="*/ 0 h 20"/>
                <a:gd name="T10" fmla="*/ 51 w 60"/>
                <a:gd name="T11" fmla="*/ 0 h 20"/>
                <a:gd name="T12" fmla="*/ 59 w 60"/>
                <a:gd name="T13" fmla="*/ 10 h 20"/>
                <a:gd name="T14" fmla="*/ 59 w 60"/>
                <a:gd name="T15" fmla="*/ 10 h 20"/>
                <a:gd name="T16" fmla="*/ 47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47" y="20"/>
                  </a:moveTo>
                  <a:cubicBezTo>
                    <a:pt x="9" y="20"/>
                    <a:pt x="9" y="20"/>
                    <a:pt x="9" y="20"/>
                  </a:cubicBezTo>
                  <a:cubicBezTo>
                    <a:pt x="3" y="20"/>
                    <a:pt x="0" y="16"/>
                    <a:pt x="1" y="10"/>
                  </a:cubicBezTo>
                  <a:cubicBezTo>
                    <a:pt x="1" y="10"/>
                    <a:pt x="1" y="10"/>
                    <a:pt x="1" y="10"/>
                  </a:cubicBezTo>
                  <a:cubicBezTo>
                    <a:pt x="2" y="5"/>
                    <a:pt x="7" y="0"/>
                    <a:pt x="12" y="0"/>
                  </a:cubicBezTo>
                  <a:cubicBezTo>
                    <a:pt x="51" y="0"/>
                    <a:pt x="51" y="0"/>
                    <a:pt x="51" y="0"/>
                  </a:cubicBezTo>
                  <a:cubicBezTo>
                    <a:pt x="56" y="0"/>
                    <a:pt x="60" y="5"/>
                    <a:pt x="59" y="10"/>
                  </a:cubicBezTo>
                  <a:cubicBezTo>
                    <a:pt x="59" y="10"/>
                    <a:pt x="59" y="10"/>
                    <a:pt x="59" y="10"/>
                  </a:cubicBezTo>
                  <a:cubicBezTo>
                    <a:pt x="58" y="16"/>
                    <a:pt x="53" y="20"/>
                    <a:pt x="47"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2" name="ïSḷîdé"/>
            <p:cNvSpPr/>
            <p:nvPr/>
          </p:nvSpPr>
          <p:spPr bwMode="auto">
            <a:xfrm>
              <a:off x="6931026" y="3786188"/>
              <a:ext cx="173038" cy="57150"/>
            </a:xfrm>
            <a:custGeom>
              <a:avLst/>
              <a:gdLst>
                <a:gd name="T0" fmla="*/ 47 w 60"/>
                <a:gd name="T1" fmla="*/ 20 h 20"/>
                <a:gd name="T2" fmla="*/ 9 w 60"/>
                <a:gd name="T3" fmla="*/ 20 h 20"/>
                <a:gd name="T4" fmla="*/ 1 w 60"/>
                <a:gd name="T5" fmla="*/ 10 h 20"/>
                <a:gd name="T6" fmla="*/ 1 w 60"/>
                <a:gd name="T7" fmla="*/ 10 h 20"/>
                <a:gd name="T8" fmla="*/ 12 w 60"/>
                <a:gd name="T9" fmla="*/ 0 h 20"/>
                <a:gd name="T10" fmla="*/ 51 w 60"/>
                <a:gd name="T11" fmla="*/ 0 h 20"/>
                <a:gd name="T12" fmla="*/ 59 w 60"/>
                <a:gd name="T13" fmla="*/ 10 h 20"/>
                <a:gd name="T14" fmla="*/ 59 w 60"/>
                <a:gd name="T15" fmla="*/ 10 h 20"/>
                <a:gd name="T16" fmla="*/ 47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47" y="20"/>
                  </a:moveTo>
                  <a:cubicBezTo>
                    <a:pt x="9" y="20"/>
                    <a:pt x="9" y="20"/>
                    <a:pt x="9" y="20"/>
                  </a:cubicBezTo>
                  <a:cubicBezTo>
                    <a:pt x="3" y="20"/>
                    <a:pt x="0" y="15"/>
                    <a:pt x="1" y="10"/>
                  </a:cubicBezTo>
                  <a:cubicBezTo>
                    <a:pt x="1" y="10"/>
                    <a:pt x="1" y="10"/>
                    <a:pt x="1" y="10"/>
                  </a:cubicBezTo>
                  <a:cubicBezTo>
                    <a:pt x="2" y="4"/>
                    <a:pt x="7" y="0"/>
                    <a:pt x="12" y="0"/>
                  </a:cubicBezTo>
                  <a:cubicBezTo>
                    <a:pt x="51" y="0"/>
                    <a:pt x="51" y="0"/>
                    <a:pt x="51" y="0"/>
                  </a:cubicBezTo>
                  <a:cubicBezTo>
                    <a:pt x="56" y="0"/>
                    <a:pt x="60" y="4"/>
                    <a:pt x="59" y="10"/>
                  </a:cubicBezTo>
                  <a:cubicBezTo>
                    <a:pt x="59" y="10"/>
                    <a:pt x="59" y="10"/>
                    <a:pt x="59" y="10"/>
                  </a:cubicBezTo>
                  <a:cubicBezTo>
                    <a:pt x="58" y="15"/>
                    <a:pt x="53" y="20"/>
                    <a:pt x="47"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3" name="íṧļidê"/>
            <p:cNvSpPr/>
            <p:nvPr/>
          </p:nvSpPr>
          <p:spPr bwMode="auto">
            <a:xfrm>
              <a:off x="6919913" y="3851276"/>
              <a:ext cx="171450" cy="58738"/>
            </a:xfrm>
            <a:custGeom>
              <a:avLst/>
              <a:gdLst>
                <a:gd name="T0" fmla="*/ 47 w 60"/>
                <a:gd name="T1" fmla="*/ 20 h 20"/>
                <a:gd name="T2" fmla="*/ 9 w 60"/>
                <a:gd name="T3" fmla="*/ 20 h 20"/>
                <a:gd name="T4" fmla="*/ 1 w 60"/>
                <a:gd name="T5" fmla="*/ 10 h 20"/>
                <a:gd name="T6" fmla="*/ 1 w 60"/>
                <a:gd name="T7" fmla="*/ 10 h 20"/>
                <a:gd name="T8" fmla="*/ 12 w 60"/>
                <a:gd name="T9" fmla="*/ 0 h 20"/>
                <a:gd name="T10" fmla="*/ 51 w 60"/>
                <a:gd name="T11" fmla="*/ 0 h 20"/>
                <a:gd name="T12" fmla="*/ 59 w 60"/>
                <a:gd name="T13" fmla="*/ 10 h 20"/>
                <a:gd name="T14" fmla="*/ 59 w 60"/>
                <a:gd name="T15" fmla="*/ 10 h 20"/>
                <a:gd name="T16" fmla="*/ 47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47" y="20"/>
                  </a:moveTo>
                  <a:cubicBezTo>
                    <a:pt x="9" y="20"/>
                    <a:pt x="9" y="20"/>
                    <a:pt x="9" y="20"/>
                  </a:cubicBezTo>
                  <a:cubicBezTo>
                    <a:pt x="3" y="20"/>
                    <a:pt x="0" y="16"/>
                    <a:pt x="1" y="10"/>
                  </a:cubicBezTo>
                  <a:cubicBezTo>
                    <a:pt x="1" y="10"/>
                    <a:pt x="1" y="10"/>
                    <a:pt x="1" y="10"/>
                  </a:cubicBezTo>
                  <a:cubicBezTo>
                    <a:pt x="1" y="5"/>
                    <a:pt x="7" y="0"/>
                    <a:pt x="12" y="0"/>
                  </a:cubicBezTo>
                  <a:cubicBezTo>
                    <a:pt x="51" y="0"/>
                    <a:pt x="51" y="0"/>
                    <a:pt x="51" y="0"/>
                  </a:cubicBezTo>
                  <a:cubicBezTo>
                    <a:pt x="56" y="0"/>
                    <a:pt x="60" y="5"/>
                    <a:pt x="59" y="10"/>
                  </a:cubicBezTo>
                  <a:cubicBezTo>
                    <a:pt x="59" y="10"/>
                    <a:pt x="59" y="10"/>
                    <a:pt x="59" y="10"/>
                  </a:cubicBezTo>
                  <a:cubicBezTo>
                    <a:pt x="58" y="16"/>
                    <a:pt x="53" y="20"/>
                    <a:pt x="47"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4" name="ïšlíḋé"/>
            <p:cNvSpPr/>
            <p:nvPr/>
          </p:nvSpPr>
          <p:spPr bwMode="auto">
            <a:xfrm>
              <a:off x="6905626" y="3917951"/>
              <a:ext cx="174625" cy="60325"/>
            </a:xfrm>
            <a:custGeom>
              <a:avLst/>
              <a:gdLst>
                <a:gd name="T0" fmla="*/ 48 w 61"/>
                <a:gd name="T1" fmla="*/ 21 h 21"/>
                <a:gd name="T2" fmla="*/ 10 w 61"/>
                <a:gd name="T3" fmla="*/ 21 h 21"/>
                <a:gd name="T4" fmla="*/ 1 w 61"/>
                <a:gd name="T5" fmla="*/ 10 h 21"/>
                <a:gd name="T6" fmla="*/ 1 w 61"/>
                <a:gd name="T7" fmla="*/ 10 h 21"/>
                <a:gd name="T8" fmla="*/ 13 w 61"/>
                <a:gd name="T9" fmla="*/ 0 h 21"/>
                <a:gd name="T10" fmla="*/ 52 w 61"/>
                <a:gd name="T11" fmla="*/ 0 h 21"/>
                <a:gd name="T12" fmla="*/ 60 w 61"/>
                <a:gd name="T13" fmla="*/ 10 h 21"/>
                <a:gd name="T14" fmla="*/ 60 w 61"/>
                <a:gd name="T15" fmla="*/ 10 h 21"/>
                <a:gd name="T16" fmla="*/ 48 w 61"/>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1">
                  <a:moveTo>
                    <a:pt x="48" y="21"/>
                  </a:moveTo>
                  <a:cubicBezTo>
                    <a:pt x="10" y="21"/>
                    <a:pt x="10" y="21"/>
                    <a:pt x="10" y="21"/>
                  </a:cubicBezTo>
                  <a:cubicBezTo>
                    <a:pt x="4" y="21"/>
                    <a:pt x="0" y="16"/>
                    <a:pt x="1" y="10"/>
                  </a:cubicBezTo>
                  <a:cubicBezTo>
                    <a:pt x="1" y="10"/>
                    <a:pt x="1" y="10"/>
                    <a:pt x="1" y="10"/>
                  </a:cubicBezTo>
                  <a:cubicBezTo>
                    <a:pt x="2" y="5"/>
                    <a:pt x="8" y="0"/>
                    <a:pt x="13" y="0"/>
                  </a:cubicBezTo>
                  <a:cubicBezTo>
                    <a:pt x="52" y="0"/>
                    <a:pt x="52" y="0"/>
                    <a:pt x="52" y="0"/>
                  </a:cubicBezTo>
                  <a:cubicBezTo>
                    <a:pt x="57" y="0"/>
                    <a:pt x="61" y="5"/>
                    <a:pt x="60" y="10"/>
                  </a:cubicBezTo>
                  <a:cubicBezTo>
                    <a:pt x="60" y="10"/>
                    <a:pt x="60" y="10"/>
                    <a:pt x="60" y="10"/>
                  </a:cubicBezTo>
                  <a:cubicBezTo>
                    <a:pt x="59" y="16"/>
                    <a:pt x="53" y="21"/>
                    <a:pt x="48" y="21"/>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5" name="îṡļïḓè"/>
            <p:cNvSpPr/>
            <p:nvPr/>
          </p:nvSpPr>
          <p:spPr bwMode="auto">
            <a:xfrm>
              <a:off x="5830888" y="3722688"/>
              <a:ext cx="173038" cy="57150"/>
            </a:xfrm>
            <a:custGeom>
              <a:avLst/>
              <a:gdLst>
                <a:gd name="T0" fmla="*/ 13 w 60"/>
                <a:gd name="T1" fmla="*/ 20 h 20"/>
                <a:gd name="T2" fmla="*/ 51 w 60"/>
                <a:gd name="T3" fmla="*/ 20 h 20"/>
                <a:gd name="T4" fmla="*/ 59 w 60"/>
                <a:gd name="T5" fmla="*/ 10 h 20"/>
                <a:gd name="T6" fmla="*/ 59 w 60"/>
                <a:gd name="T7" fmla="*/ 10 h 20"/>
                <a:gd name="T8" fmla="*/ 47 w 60"/>
                <a:gd name="T9" fmla="*/ 0 h 20"/>
                <a:gd name="T10" fmla="*/ 9 w 60"/>
                <a:gd name="T11" fmla="*/ 0 h 20"/>
                <a:gd name="T12" fmla="*/ 1 w 60"/>
                <a:gd name="T13" fmla="*/ 10 h 20"/>
                <a:gd name="T14" fmla="*/ 1 w 60"/>
                <a:gd name="T15" fmla="*/ 10 h 20"/>
                <a:gd name="T16" fmla="*/ 13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13" y="20"/>
                  </a:moveTo>
                  <a:cubicBezTo>
                    <a:pt x="51" y="20"/>
                    <a:pt x="51" y="20"/>
                    <a:pt x="51" y="20"/>
                  </a:cubicBezTo>
                  <a:cubicBezTo>
                    <a:pt x="56" y="20"/>
                    <a:pt x="60" y="15"/>
                    <a:pt x="59" y="10"/>
                  </a:cubicBezTo>
                  <a:cubicBezTo>
                    <a:pt x="59" y="10"/>
                    <a:pt x="59" y="10"/>
                    <a:pt x="59" y="10"/>
                  </a:cubicBezTo>
                  <a:cubicBezTo>
                    <a:pt x="58" y="4"/>
                    <a:pt x="53" y="0"/>
                    <a:pt x="47" y="0"/>
                  </a:cubicBezTo>
                  <a:cubicBezTo>
                    <a:pt x="9" y="0"/>
                    <a:pt x="9" y="0"/>
                    <a:pt x="9" y="0"/>
                  </a:cubicBezTo>
                  <a:cubicBezTo>
                    <a:pt x="4" y="0"/>
                    <a:pt x="0" y="4"/>
                    <a:pt x="1" y="10"/>
                  </a:cubicBezTo>
                  <a:cubicBezTo>
                    <a:pt x="1" y="10"/>
                    <a:pt x="1" y="10"/>
                    <a:pt x="1" y="10"/>
                  </a:cubicBezTo>
                  <a:cubicBezTo>
                    <a:pt x="2" y="15"/>
                    <a:pt x="7" y="20"/>
                    <a:pt x="13"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6" name="îṩḷíḑe"/>
            <p:cNvSpPr/>
            <p:nvPr/>
          </p:nvSpPr>
          <p:spPr bwMode="auto">
            <a:xfrm>
              <a:off x="5843588" y="3787776"/>
              <a:ext cx="171450" cy="58738"/>
            </a:xfrm>
            <a:custGeom>
              <a:avLst/>
              <a:gdLst>
                <a:gd name="T0" fmla="*/ 13 w 60"/>
                <a:gd name="T1" fmla="*/ 20 h 20"/>
                <a:gd name="T2" fmla="*/ 51 w 60"/>
                <a:gd name="T3" fmla="*/ 20 h 20"/>
                <a:gd name="T4" fmla="*/ 59 w 60"/>
                <a:gd name="T5" fmla="*/ 10 h 20"/>
                <a:gd name="T6" fmla="*/ 59 w 60"/>
                <a:gd name="T7" fmla="*/ 10 h 20"/>
                <a:gd name="T8" fmla="*/ 47 w 60"/>
                <a:gd name="T9" fmla="*/ 0 h 20"/>
                <a:gd name="T10" fmla="*/ 9 w 60"/>
                <a:gd name="T11" fmla="*/ 0 h 20"/>
                <a:gd name="T12" fmla="*/ 1 w 60"/>
                <a:gd name="T13" fmla="*/ 10 h 20"/>
                <a:gd name="T14" fmla="*/ 1 w 60"/>
                <a:gd name="T15" fmla="*/ 10 h 20"/>
                <a:gd name="T16" fmla="*/ 13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13" y="20"/>
                  </a:moveTo>
                  <a:cubicBezTo>
                    <a:pt x="51" y="20"/>
                    <a:pt x="51" y="20"/>
                    <a:pt x="51" y="20"/>
                  </a:cubicBezTo>
                  <a:cubicBezTo>
                    <a:pt x="56" y="20"/>
                    <a:pt x="60" y="16"/>
                    <a:pt x="59" y="10"/>
                  </a:cubicBezTo>
                  <a:cubicBezTo>
                    <a:pt x="59" y="10"/>
                    <a:pt x="59" y="10"/>
                    <a:pt x="59" y="10"/>
                  </a:cubicBezTo>
                  <a:cubicBezTo>
                    <a:pt x="58" y="5"/>
                    <a:pt x="53" y="0"/>
                    <a:pt x="47" y="0"/>
                  </a:cubicBezTo>
                  <a:cubicBezTo>
                    <a:pt x="9" y="0"/>
                    <a:pt x="9" y="0"/>
                    <a:pt x="9" y="0"/>
                  </a:cubicBezTo>
                  <a:cubicBezTo>
                    <a:pt x="4" y="0"/>
                    <a:pt x="0" y="5"/>
                    <a:pt x="1" y="10"/>
                  </a:cubicBezTo>
                  <a:cubicBezTo>
                    <a:pt x="1" y="10"/>
                    <a:pt x="1" y="10"/>
                    <a:pt x="1" y="10"/>
                  </a:cubicBezTo>
                  <a:cubicBezTo>
                    <a:pt x="2" y="16"/>
                    <a:pt x="7" y="20"/>
                    <a:pt x="13"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7" name="ïŝḻíḍè"/>
            <p:cNvSpPr/>
            <p:nvPr/>
          </p:nvSpPr>
          <p:spPr bwMode="auto">
            <a:xfrm>
              <a:off x="5854701" y="3857626"/>
              <a:ext cx="173038" cy="57150"/>
            </a:xfrm>
            <a:custGeom>
              <a:avLst/>
              <a:gdLst>
                <a:gd name="T0" fmla="*/ 13 w 60"/>
                <a:gd name="T1" fmla="*/ 20 h 20"/>
                <a:gd name="T2" fmla="*/ 51 w 60"/>
                <a:gd name="T3" fmla="*/ 20 h 20"/>
                <a:gd name="T4" fmla="*/ 59 w 60"/>
                <a:gd name="T5" fmla="*/ 10 h 20"/>
                <a:gd name="T6" fmla="*/ 59 w 60"/>
                <a:gd name="T7" fmla="*/ 10 h 20"/>
                <a:gd name="T8" fmla="*/ 48 w 60"/>
                <a:gd name="T9" fmla="*/ 0 h 20"/>
                <a:gd name="T10" fmla="*/ 9 w 60"/>
                <a:gd name="T11" fmla="*/ 0 h 20"/>
                <a:gd name="T12" fmla="*/ 1 w 60"/>
                <a:gd name="T13" fmla="*/ 10 h 20"/>
                <a:gd name="T14" fmla="*/ 1 w 60"/>
                <a:gd name="T15" fmla="*/ 10 h 20"/>
                <a:gd name="T16" fmla="*/ 13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13" y="20"/>
                  </a:moveTo>
                  <a:cubicBezTo>
                    <a:pt x="51" y="20"/>
                    <a:pt x="51" y="20"/>
                    <a:pt x="51" y="20"/>
                  </a:cubicBezTo>
                  <a:cubicBezTo>
                    <a:pt x="57" y="20"/>
                    <a:pt x="60" y="15"/>
                    <a:pt x="59" y="10"/>
                  </a:cubicBezTo>
                  <a:cubicBezTo>
                    <a:pt x="59" y="10"/>
                    <a:pt x="59" y="10"/>
                    <a:pt x="59" y="10"/>
                  </a:cubicBezTo>
                  <a:cubicBezTo>
                    <a:pt x="58" y="4"/>
                    <a:pt x="53" y="0"/>
                    <a:pt x="48" y="0"/>
                  </a:cubicBezTo>
                  <a:cubicBezTo>
                    <a:pt x="9" y="0"/>
                    <a:pt x="9" y="0"/>
                    <a:pt x="9" y="0"/>
                  </a:cubicBezTo>
                  <a:cubicBezTo>
                    <a:pt x="4" y="0"/>
                    <a:pt x="0" y="4"/>
                    <a:pt x="1" y="10"/>
                  </a:cubicBezTo>
                  <a:cubicBezTo>
                    <a:pt x="1" y="10"/>
                    <a:pt x="1" y="10"/>
                    <a:pt x="1" y="10"/>
                  </a:cubicBezTo>
                  <a:cubicBezTo>
                    <a:pt x="2" y="15"/>
                    <a:pt x="7" y="20"/>
                    <a:pt x="13"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8" name="iṧľidè"/>
            <p:cNvSpPr/>
            <p:nvPr/>
          </p:nvSpPr>
          <p:spPr bwMode="auto">
            <a:xfrm>
              <a:off x="5865813" y="3924301"/>
              <a:ext cx="173038" cy="57150"/>
            </a:xfrm>
            <a:custGeom>
              <a:avLst/>
              <a:gdLst>
                <a:gd name="T0" fmla="*/ 13 w 60"/>
                <a:gd name="T1" fmla="*/ 20 h 20"/>
                <a:gd name="T2" fmla="*/ 51 w 60"/>
                <a:gd name="T3" fmla="*/ 20 h 20"/>
                <a:gd name="T4" fmla="*/ 59 w 60"/>
                <a:gd name="T5" fmla="*/ 10 h 20"/>
                <a:gd name="T6" fmla="*/ 59 w 60"/>
                <a:gd name="T7" fmla="*/ 10 h 20"/>
                <a:gd name="T8" fmla="*/ 48 w 60"/>
                <a:gd name="T9" fmla="*/ 0 h 20"/>
                <a:gd name="T10" fmla="*/ 9 w 60"/>
                <a:gd name="T11" fmla="*/ 0 h 20"/>
                <a:gd name="T12" fmla="*/ 1 w 60"/>
                <a:gd name="T13" fmla="*/ 10 h 20"/>
                <a:gd name="T14" fmla="*/ 1 w 60"/>
                <a:gd name="T15" fmla="*/ 10 h 20"/>
                <a:gd name="T16" fmla="*/ 13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13" y="20"/>
                  </a:moveTo>
                  <a:cubicBezTo>
                    <a:pt x="51" y="20"/>
                    <a:pt x="51" y="20"/>
                    <a:pt x="51" y="20"/>
                  </a:cubicBezTo>
                  <a:cubicBezTo>
                    <a:pt x="57" y="20"/>
                    <a:pt x="60" y="16"/>
                    <a:pt x="59" y="10"/>
                  </a:cubicBezTo>
                  <a:cubicBezTo>
                    <a:pt x="59" y="10"/>
                    <a:pt x="59" y="10"/>
                    <a:pt x="59" y="10"/>
                  </a:cubicBezTo>
                  <a:cubicBezTo>
                    <a:pt x="58" y="5"/>
                    <a:pt x="53" y="0"/>
                    <a:pt x="48" y="0"/>
                  </a:cubicBezTo>
                  <a:cubicBezTo>
                    <a:pt x="9" y="0"/>
                    <a:pt x="9" y="0"/>
                    <a:pt x="9" y="0"/>
                  </a:cubicBezTo>
                  <a:cubicBezTo>
                    <a:pt x="4" y="0"/>
                    <a:pt x="0" y="5"/>
                    <a:pt x="1" y="10"/>
                  </a:cubicBezTo>
                  <a:cubicBezTo>
                    <a:pt x="1" y="10"/>
                    <a:pt x="1" y="10"/>
                    <a:pt x="1" y="10"/>
                  </a:cubicBezTo>
                  <a:cubicBezTo>
                    <a:pt x="2" y="16"/>
                    <a:pt x="7" y="20"/>
                    <a:pt x="13" y="2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9" name="íSḻiḋe"/>
            <p:cNvSpPr/>
            <p:nvPr/>
          </p:nvSpPr>
          <p:spPr bwMode="auto">
            <a:xfrm>
              <a:off x="6383338" y="4883151"/>
              <a:ext cx="539750" cy="889000"/>
            </a:xfrm>
            <a:custGeom>
              <a:avLst/>
              <a:gdLst>
                <a:gd name="T0" fmla="*/ 187 w 187"/>
                <a:gd name="T1" fmla="*/ 0 h 309"/>
                <a:gd name="T2" fmla="*/ 55 w 187"/>
                <a:gd name="T3" fmla="*/ 0 h 309"/>
                <a:gd name="T4" fmla="*/ 83 w 187"/>
                <a:gd name="T5" fmla="*/ 230 h 309"/>
                <a:gd name="T6" fmla="*/ 48 w 187"/>
                <a:gd name="T7" fmla="*/ 240 h 309"/>
                <a:gd name="T8" fmla="*/ 0 w 187"/>
                <a:gd name="T9" fmla="*/ 309 h 309"/>
                <a:gd name="T10" fmla="*/ 0 w 187"/>
                <a:gd name="T11" fmla="*/ 309 h 309"/>
                <a:gd name="T12" fmla="*/ 171 w 187"/>
                <a:gd name="T13" fmla="*/ 309 h 309"/>
                <a:gd name="T14" fmla="*/ 187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187" y="0"/>
                  </a:moveTo>
                  <a:cubicBezTo>
                    <a:pt x="55" y="0"/>
                    <a:pt x="55" y="0"/>
                    <a:pt x="55" y="0"/>
                  </a:cubicBezTo>
                  <a:cubicBezTo>
                    <a:pt x="83" y="230"/>
                    <a:pt x="83" y="230"/>
                    <a:pt x="83" y="230"/>
                  </a:cubicBezTo>
                  <a:cubicBezTo>
                    <a:pt x="48" y="240"/>
                    <a:pt x="48" y="240"/>
                    <a:pt x="48" y="240"/>
                  </a:cubicBezTo>
                  <a:cubicBezTo>
                    <a:pt x="19" y="249"/>
                    <a:pt x="0" y="277"/>
                    <a:pt x="0" y="309"/>
                  </a:cubicBezTo>
                  <a:cubicBezTo>
                    <a:pt x="0" y="309"/>
                    <a:pt x="0" y="309"/>
                    <a:pt x="0" y="309"/>
                  </a:cubicBezTo>
                  <a:cubicBezTo>
                    <a:pt x="171" y="309"/>
                    <a:pt x="171" y="309"/>
                    <a:pt x="171" y="309"/>
                  </a:cubicBezTo>
                  <a:lnTo>
                    <a:pt x="187"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0" name="íśḻíḋè"/>
            <p:cNvSpPr/>
            <p:nvPr/>
          </p:nvSpPr>
          <p:spPr bwMode="auto">
            <a:xfrm>
              <a:off x="6743701" y="4883151"/>
              <a:ext cx="179388" cy="889000"/>
            </a:xfrm>
            <a:custGeom>
              <a:avLst/>
              <a:gdLst>
                <a:gd name="T0" fmla="*/ 0 w 113"/>
                <a:gd name="T1" fmla="*/ 0 h 560"/>
                <a:gd name="T2" fmla="*/ 0 w 113"/>
                <a:gd name="T3" fmla="*/ 560 h 560"/>
                <a:gd name="T4" fmla="*/ 84 w 113"/>
                <a:gd name="T5" fmla="*/ 560 h 560"/>
                <a:gd name="T6" fmla="*/ 113 w 113"/>
                <a:gd name="T7" fmla="*/ 0 h 560"/>
                <a:gd name="T8" fmla="*/ 0 w 113"/>
                <a:gd name="T9" fmla="*/ 0 h 560"/>
              </a:gdLst>
              <a:ahLst/>
              <a:cxnLst>
                <a:cxn ang="0">
                  <a:pos x="T0" y="T1"/>
                </a:cxn>
                <a:cxn ang="0">
                  <a:pos x="T2" y="T3"/>
                </a:cxn>
                <a:cxn ang="0">
                  <a:pos x="T4" y="T5"/>
                </a:cxn>
                <a:cxn ang="0">
                  <a:pos x="T6" y="T7"/>
                </a:cxn>
                <a:cxn ang="0">
                  <a:pos x="T8" y="T9"/>
                </a:cxn>
              </a:cxnLst>
              <a:rect l="0" t="0" r="r" b="b"/>
              <a:pathLst>
                <a:path w="113" h="560">
                  <a:moveTo>
                    <a:pt x="0" y="0"/>
                  </a:moveTo>
                  <a:lnTo>
                    <a:pt x="0" y="560"/>
                  </a:lnTo>
                  <a:lnTo>
                    <a:pt x="84" y="560"/>
                  </a:lnTo>
                  <a:lnTo>
                    <a:pt x="113" y="0"/>
                  </a:lnTo>
                  <a:lnTo>
                    <a:pt x="0"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1" name="išlîďé"/>
            <p:cNvSpPr/>
            <p:nvPr/>
          </p:nvSpPr>
          <p:spPr bwMode="auto">
            <a:xfrm>
              <a:off x="6980238" y="4883151"/>
              <a:ext cx="538163" cy="889000"/>
            </a:xfrm>
            <a:custGeom>
              <a:avLst/>
              <a:gdLst>
                <a:gd name="T0" fmla="*/ 0 w 187"/>
                <a:gd name="T1" fmla="*/ 0 h 309"/>
                <a:gd name="T2" fmla="*/ 132 w 187"/>
                <a:gd name="T3" fmla="*/ 0 h 309"/>
                <a:gd name="T4" fmla="*/ 103 w 187"/>
                <a:gd name="T5" fmla="*/ 230 h 309"/>
                <a:gd name="T6" fmla="*/ 139 w 187"/>
                <a:gd name="T7" fmla="*/ 240 h 309"/>
                <a:gd name="T8" fmla="*/ 187 w 187"/>
                <a:gd name="T9" fmla="*/ 309 h 309"/>
                <a:gd name="T10" fmla="*/ 187 w 187"/>
                <a:gd name="T11" fmla="*/ 309 h 309"/>
                <a:gd name="T12" fmla="*/ 16 w 187"/>
                <a:gd name="T13" fmla="*/ 309 h 309"/>
                <a:gd name="T14" fmla="*/ 0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0" y="0"/>
                  </a:moveTo>
                  <a:cubicBezTo>
                    <a:pt x="132" y="0"/>
                    <a:pt x="132" y="0"/>
                    <a:pt x="132" y="0"/>
                  </a:cubicBezTo>
                  <a:cubicBezTo>
                    <a:pt x="103" y="230"/>
                    <a:pt x="103" y="230"/>
                    <a:pt x="103" y="230"/>
                  </a:cubicBezTo>
                  <a:cubicBezTo>
                    <a:pt x="139" y="240"/>
                    <a:pt x="139" y="240"/>
                    <a:pt x="139" y="240"/>
                  </a:cubicBezTo>
                  <a:cubicBezTo>
                    <a:pt x="167" y="249"/>
                    <a:pt x="187" y="277"/>
                    <a:pt x="187" y="309"/>
                  </a:cubicBezTo>
                  <a:cubicBezTo>
                    <a:pt x="187" y="309"/>
                    <a:pt x="187" y="309"/>
                    <a:pt x="187" y="309"/>
                  </a:cubicBezTo>
                  <a:cubicBezTo>
                    <a:pt x="16" y="309"/>
                    <a:pt x="16" y="309"/>
                    <a:pt x="16" y="309"/>
                  </a:cubicBezTo>
                  <a:lnTo>
                    <a:pt x="0"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2" name="ïslîdè"/>
            <p:cNvSpPr/>
            <p:nvPr/>
          </p:nvSpPr>
          <p:spPr bwMode="auto">
            <a:xfrm>
              <a:off x="6980238" y="4883151"/>
              <a:ext cx="166688" cy="889000"/>
            </a:xfrm>
            <a:custGeom>
              <a:avLst/>
              <a:gdLst>
                <a:gd name="T0" fmla="*/ 105 w 105"/>
                <a:gd name="T1" fmla="*/ 0 h 560"/>
                <a:gd name="T2" fmla="*/ 0 w 105"/>
                <a:gd name="T3" fmla="*/ 0 h 560"/>
                <a:gd name="T4" fmla="*/ 29 w 105"/>
                <a:gd name="T5" fmla="*/ 560 h 560"/>
                <a:gd name="T6" fmla="*/ 105 w 105"/>
                <a:gd name="T7" fmla="*/ 560 h 560"/>
                <a:gd name="T8" fmla="*/ 105 w 105"/>
                <a:gd name="T9" fmla="*/ 0 h 560"/>
              </a:gdLst>
              <a:ahLst/>
              <a:cxnLst>
                <a:cxn ang="0">
                  <a:pos x="T0" y="T1"/>
                </a:cxn>
                <a:cxn ang="0">
                  <a:pos x="T2" y="T3"/>
                </a:cxn>
                <a:cxn ang="0">
                  <a:pos x="T4" y="T5"/>
                </a:cxn>
                <a:cxn ang="0">
                  <a:pos x="T6" y="T7"/>
                </a:cxn>
                <a:cxn ang="0">
                  <a:pos x="T8" y="T9"/>
                </a:cxn>
              </a:cxnLst>
              <a:rect l="0" t="0" r="r" b="b"/>
              <a:pathLst>
                <a:path w="105" h="560">
                  <a:moveTo>
                    <a:pt x="105" y="0"/>
                  </a:moveTo>
                  <a:lnTo>
                    <a:pt x="0" y="0"/>
                  </a:lnTo>
                  <a:lnTo>
                    <a:pt x="29" y="560"/>
                  </a:lnTo>
                  <a:lnTo>
                    <a:pt x="105" y="560"/>
                  </a:lnTo>
                  <a:lnTo>
                    <a:pt x="105"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3" name="ïṡľïḋè"/>
            <p:cNvSpPr/>
            <p:nvPr/>
          </p:nvSpPr>
          <p:spPr bwMode="auto">
            <a:xfrm>
              <a:off x="4078288" y="5651501"/>
              <a:ext cx="1589088" cy="223838"/>
            </a:xfrm>
            <a:prstGeom prst="ellipse">
              <a:avLst/>
            </a:prstGeom>
            <a:solidFill>
              <a:srgbClr val="5335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4" name="iṡľíḑé"/>
            <p:cNvSpPr/>
            <p:nvPr/>
          </p:nvSpPr>
          <p:spPr bwMode="auto">
            <a:xfrm>
              <a:off x="4567238" y="4081463"/>
              <a:ext cx="611188" cy="301625"/>
            </a:xfrm>
            <a:prstGeom prst="rect">
              <a:avLst/>
            </a:prstGeom>
            <a:solidFill>
              <a:srgbClr val="38376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45" name="íṥlíde"/>
            <p:cNvSpPr/>
            <p:nvPr/>
          </p:nvSpPr>
          <p:spPr bwMode="auto">
            <a:xfrm>
              <a:off x="4567238" y="4081463"/>
              <a:ext cx="611188" cy="63500"/>
            </a:xfrm>
            <a:prstGeom prst="rect">
              <a:avLst/>
            </a:prstGeom>
            <a:solidFill>
              <a:srgbClr val="0D232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46" name="iṩľíḍé"/>
            <p:cNvSpPr/>
            <p:nvPr/>
          </p:nvSpPr>
          <p:spPr bwMode="auto">
            <a:xfrm>
              <a:off x="4567238" y="4265613"/>
              <a:ext cx="268288" cy="1239838"/>
            </a:xfrm>
            <a:custGeom>
              <a:avLst/>
              <a:gdLst>
                <a:gd name="T0" fmla="*/ 0 w 169"/>
                <a:gd name="T1" fmla="*/ 781 h 781"/>
                <a:gd name="T2" fmla="*/ 111 w 169"/>
                <a:gd name="T3" fmla="*/ 781 h 781"/>
                <a:gd name="T4" fmla="*/ 169 w 169"/>
                <a:gd name="T5" fmla="*/ 0 h 781"/>
                <a:gd name="T6" fmla="*/ 0 w 169"/>
                <a:gd name="T7" fmla="*/ 0 h 781"/>
                <a:gd name="T8" fmla="*/ 0 w 169"/>
                <a:gd name="T9" fmla="*/ 781 h 781"/>
              </a:gdLst>
              <a:ahLst/>
              <a:cxnLst>
                <a:cxn ang="0">
                  <a:pos x="T0" y="T1"/>
                </a:cxn>
                <a:cxn ang="0">
                  <a:pos x="T2" y="T3"/>
                </a:cxn>
                <a:cxn ang="0">
                  <a:pos x="T4" y="T5"/>
                </a:cxn>
                <a:cxn ang="0">
                  <a:pos x="T6" y="T7"/>
                </a:cxn>
                <a:cxn ang="0">
                  <a:pos x="T8" y="T9"/>
                </a:cxn>
              </a:cxnLst>
              <a:rect l="0" t="0" r="r" b="b"/>
              <a:pathLst>
                <a:path w="169" h="781">
                  <a:moveTo>
                    <a:pt x="0" y="781"/>
                  </a:moveTo>
                  <a:lnTo>
                    <a:pt x="111" y="781"/>
                  </a:lnTo>
                  <a:lnTo>
                    <a:pt x="169" y="0"/>
                  </a:lnTo>
                  <a:lnTo>
                    <a:pt x="0" y="0"/>
                  </a:lnTo>
                  <a:lnTo>
                    <a:pt x="0" y="781"/>
                  </a:lnTo>
                  <a:close/>
                </a:path>
              </a:pathLst>
            </a:custGeom>
            <a:solidFill>
              <a:srgbClr val="3837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7" name="íṣḻïḋê"/>
            <p:cNvSpPr/>
            <p:nvPr/>
          </p:nvSpPr>
          <p:spPr bwMode="auto">
            <a:xfrm>
              <a:off x="4933951" y="4265613"/>
              <a:ext cx="244475" cy="1239838"/>
            </a:xfrm>
            <a:custGeom>
              <a:avLst/>
              <a:gdLst>
                <a:gd name="T0" fmla="*/ 65 w 154"/>
                <a:gd name="T1" fmla="*/ 781 h 781"/>
                <a:gd name="T2" fmla="*/ 154 w 154"/>
                <a:gd name="T3" fmla="*/ 781 h 781"/>
                <a:gd name="T4" fmla="*/ 154 w 154"/>
                <a:gd name="T5" fmla="*/ 0 h 781"/>
                <a:gd name="T6" fmla="*/ 0 w 154"/>
                <a:gd name="T7" fmla="*/ 0 h 781"/>
                <a:gd name="T8" fmla="*/ 65 w 154"/>
                <a:gd name="T9" fmla="*/ 781 h 781"/>
              </a:gdLst>
              <a:ahLst/>
              <a:cxnLst>
                <a:cxn ang="0">
                  <a:pos x="T0" y="T1"/>
                </a:cxn>
                <a:cxn ang="0">
                  <a:pos x="T2" y="T3"/>
                </a:cxn>
                <a:cxn ang="0">
                  <a:pos x="T4" y="T5"/>
                </a:cxn>
                <a:cxn ang="0">
                  <a:pos x="T6" y="T7"/>
                </a:cxn>
                <a:cxn ang="0">
                  <a:pos x="T8" y="T9"/>
                </a:cxn>
              </a:cxnLst>
              <a:rect l="0" t="0" r="r" b="b"/>
              <a:pathLst>
                <a:path w="154" h="781">
                  <a:moveTo>
                    <a:pt x="65" y="781"/>
                  </a:moveTo>
                  <a:lnTo>
                    <a:pt x="154" y="781"/>
                  </a:lnTo>
                  <a:lnTo>
                    <a:pt x="154" y="0"/>
                  </a:lnTo>
                  <a:lnTo>
                    <a:pt x="0" y="0"/>
                  </a:lnTo>
                  <a:lnTo>
                    <a:pt x="65" y="781"/>
                  </a:lnTo>
                  <a:close/>
                </a:path>
              </a:pathLst>
            </a:custGeom>
            <a:solidFill>
              <a:srgbClr val="3837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8" name="ïšḻíḋê"/>
            <p:cNvSpPr/>
            <p:nvPr/>
          </p:nvSpPr>
          <p:spPr bwMode="auto">
            <a:xfrm>
              <a:off x="5200651" y="3109913"/>
              <a:ext cx="212725" cy="563563"/>
            </a:xfrm>
            <a:custGeom>
              <a:avLst/>
              <a:gdLst>
                <a:gd name="T0" fmla="*/ 68 w 74"/>
                <a:gd name="T1" fmla="*/ 196 h 196"/>
                <a:gd name="T2" fmla="*/ 0 w 74"/>
                <a:gd name="T3" fmla="*/ 138 h 196"/>
                <a:gd name="T4" fmla="*/ 0 w 74"/>
                <a:gd name="T5" fmla="*/ 0 h 196"/>
                <a:gd name="T6" fmla="*/ 0 w 74"/>
                <a:gd name="T7" fmla="*/ 0 h 196"/>
                <a:gd name="T8" fmla="*/ 74 w 74"/>
                <a:gd name="T9" fmla="*/ 74 h 196"/>
                <a:gd name="T10" fmla="*/ 68 w 74"/>
                <a:gd name="T11" fmla="*/ 196 h 196"/>
              </a:gdLst>
              <a:ahLst/>
              <a:cxnLst>
                <a:cxn ang="0">
                  <a:pos x="T0" y="T1"/>
                </a:cxn>
                <a:cxn ang="0">
                  <a:pos x="T2" y="T3"/>
                </a:cxn>
                <a:cxn ang="0">
                  <a:pos x="T4" y="T5"/>
                </a:cxn>
                <a:cxn ang="0">
                  <a:pos x="T6" y="T7"/>
                </a:cxn>
                <a:cxn ang="0">
                  <a:pos x="T8" y="T9"/>
                </a:cxn>
                <a:cxn ang="0">
                  <a:pos x="T10" y="T11"/>
                </a:cxn>
              </a:cxnLst>
              <a:rect l="0" t="0" r="r" b="b"/>
              <a:pathLst>
                <a:path w="74" h="196">
                  <a:moveTo>
                    <a:pt x="68" y="196"/>
                  </a:moveTo>
                  <a:cubicBezTo>
                    <a:pt x="0" y="138"/>
                    <a:pt x="0" y="138"/>
                    <a:pt x="0" y="138"/>
                  </a:cubicBezTo>
                  <a:cubicBezTo>
                    <a:pt x="0" y="0"/>
                    <a:pt x="0" y="0"/>
                    <a:pt x="0" y="0"/>
                  </a:cubicBezTo>
                  <a:cubicBezTo>
                    <a:pt x="0" y="0"/>
                    <a:pt x="0" y="0"/>
                    <a:pt x="0" y="0"/>
                  </a:cubicBezTo>
                  <a:cubicBezTo>
                    <a:pt x="41" y="0"/>
                    <a:pt x="74" y="33"/>
                    <a:pt x="74" y="74"/>
                  </a:cubicBezTo>
                  <a:lnTo>
                    <a:pt x="68" y="196"/>
                  </a:lnTo>
                  <a:close/>
                </a:path>
              </a:pathLst>
            </a:custGeom>
            <a:solidFill>
              <a:srgbClr val="3F56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9" name="ïṩ1íḍê"/>
            <p:cNvSpPr/>
            <p:nvPr/>
          </p:nvSpPr>
          <p:spPr bwMode="auto">
            <a:xfrm>
              <a:off x="5200651" y="3438526"/>
              <a:ext cx="211138" cy="471488"/>
            </a:xfrm>
            <a:custGeom>
              <a:avLst/>
              <a:gdLst>
                <a:gd name="T0" fmla="*/ 0 w 73"/>
                <a:gd name="T1" fmla="*/ 24 h 164"/>
                <a:gd name="T2" fmla="*/ 0 w 73"/>
                <a:gd name="T3" fmla="*/ 128 h 164"/>
                <a:gd name="T4" fmla="*/ 37 w 73"/>
                <a:gd name="T5" fmla="*/ 164 h 164"/>
                <a:gd name="T6" fmla="*/ 37 w 73"/>
                <a:gd name="T7" fmla="*/ 164 h 164"/>
                <a:gd name="T8" fmla="*/ 73 w 73"/>
                <a:gd name="T9" fmla="*/ 128 h 164"/>
                <a:gd name="T10" fmla="*/ 57 w 73"/>
                <a:gd name="T11" fmla="*/ 0 h 164"/>
                <a:gd name="T12" fmla="*/ 0 w 73"/>
                <a:gd name="T13" fmla="*/ 24 h 164"/>
              </a:gdLst>
              <a:ahLst/>
              <a:cxnLst>
                <a:cxn ang="0">
                  <a:pos x="T0" y="T1"/>
                </a:cxn>
                <a:cxn ang="0">
                  <a:pos x="T2" y="T3"/>
                </a:cxn>
                <a:cxn ang="0">
                  <a:pos x="T4" y="T5"/>
                </a:cxn>
                <a:cxn ang="0">
                  <a:pos x="T6" y="T7"/>
                </a:cxn>
                <a:cxn ang="0">
                  <a:pos x="T8" y="T9"/>
                </a:cxn>
                <a:cxn ang="0">
                  <a:pos x="T10" y="T11"/>
                </a:cxn>
                <a:cxn ang="0">
                  <a:pos x="T12" y="T13"/>
                </a:cxn>
              </a:cxnLst>
              <a:rect l="0" t="0" r="r" b="b"/>
              <a:pathLst>
                <a:path w="73" h="164">
                  <a:moveTo>
                    <a:pt x="0" y="24"/>
                  </a:moveTo>
                  <a:cubicBezTo>
                    <a:pt x="0" y="128"/>
                    <a:pt x="0" y="128"/>
                    <a:pt x="0" y="128"/>
                  </a:cubicBezTo>
                  <a:cubicBezTo>
                    <a:pt x="0" y="148"/>
                    <a:pt x="16" y="164"/>
                    <a:pt x="37" y="164"/>
                  </a:cubicBezTo>
                  <a:cubicBezTo>
                    <a:pt x="37" y="164"/>
                    <a:pt x="37" y="164"/>
                    <a:pt x="37" y="164"/>
                  </a:cubicBezTo>
                  <a:cubicBezTo>
                    <a:pt x="57" y="164"/>
                    <a:pt x="73" y="148"/>
                    <a:pt x="73" y="128"/>
                  </a:cubicBezTo>
                  <a:cubicBezTo>
                    <a:pt x="57" y="0"/>
                    <a:pt x="57" y="0"/>
                    <a:pt x="57" y="0"/>
                  </a:cubicBezTo>
                  <a:lnTo>
                    <a:pt x="0" y="24"/>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0" name="iṧľídè"/>
            <p:cNvSpPr/>
            <p:nvPr/>
          </p:nvSpPr>
          <p:spPr bwMode="auto">
            <a:xfrm>
              <a:off x="4567238" y="3109913"/>
              <a:ext cx="611188" cy="971550"/>
            </a:xfrm>
            <a:prstGeom prst="rect">
              <a:avLst/>
            </a:prstGeom>
            <a:solidFill>
              <a:srgbClr val="3F56A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51" name="íṩ1iḑé"/>
            <p:cNvSpPr/>
            <p:nvPr/>
          </p:nvSpPr>
          <p:spPr bwMode="auto">
            <a:xfrm>
              <a:off x="4803776" y="3230563"/>
              <a:ext cx="134938" cy="815975"/>
            </a:xfrm>
            <a:custGeom>
              <a:avLst/>
              <a:gdLst>
                <a:gd name="T0" fmla="*/ 85 w 85"/>
                <a:gd name="T1" fmla="*/ 471 h 514"/>
                <a:gd name="T2" fmla="*/ 40 w 85"/>
                <a:gd name="T3" fmla="*/ 514 h 514"/>
                <a:gd name="T4" fmla="*/ 0 w 85"/>
                <a:gd name="T5" fmla="*/ 471 h 514"/>
                <a:gd name="T6" fmla="*/ 24 w 85"/>
                <a:gd name="T7" fmla="*/ 0 h 514"/>
                <a:gd name="T8" fmla="*/ 62 w 85"/>
                <a:gd name="T9" fmla="*/ 0 h 514"/>
                <a:gd name="T10" fmla="*/ 85 w 85"/>
                <a:gd name="T11" fmla="*/ 471 h 514"/>
              </a:gdLst>
              <a:ahLst/>
              <a:cxnLst>
                <a:cxn ang="0">
                  <a:pos x="T0" y="T1"/>
                </a:cxn>
                <a:cxn ang="0">
                  <a:pos x="T2" y="T3"/>
                </a:cxn>
                <a:cxn ang="0">
                  <a:pos x="T4" y="T5"/>
                </a:cxn>
                <a:cxn ang="0">
                  <a:pos x="T6" y="T7"/>
                </a:cxn>
                <a:cxn ang="0">
                  <a:pos x="T8" y="T9"/>
                </a:cxn>
                <a:cxn ang="0">
                  <a:pos x="T10" y="T11"/>
                </a:cxn>
              </a:cxnLst>
              <a:rect l="0" t="0" r="r" b="b"/>
              <a:pathLst>
                <a:path w="85" h="514">
                  <a:moveTo>
                    <a:pt x="85" y="471"/>
                  </a:moveTo>
                  <a:lnTo>
                    <a:pt x="40" y="514"/>
                  </a:lnTo>
                  <a:lnTo>
                    <a:pt x="0" y="471"/>
                  </a:lnTo>
                  <a:lnTo>
                    <a:pt x="24" y="0"/>
                  </a:lnTo>
                  <a:lnTo>
                    <a:pt x="62" y="0"/>
                  </a:lnTo>
                  <a:lnTo>
                    <a:pt x="85" y="471"/>
                  </a:lnTo>
                  <a:close/>
                </a:path>
              </a:pathLst>
            </a:custGeom>
            <a:solidFill>
              <a:srgbClr val="F0552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2" name="ïṣḻïḑé"/>
            <p:cNvSpPr/>
            <p:nvPr/>
          </p:nvSpPr>
          <p:spPr bwMode="auto">
            <a:xfrm>
              <a:off x="4505326" y="3109913"/>
              <a:ext cx="217488" cy="971550"/>
            </a:xfrm>
            <a:custGeom>
              <a:avLst/>
              <a:gdLst>
                <a:gd name="T0" fmla="*/ 0 w 76"/>
                <a:gd name="T1" fmla="*/ 338 h 338"/>
                <a:gd name="T2" fmla="*/ 4 w 76"/>
                <a:gd name="T3" fmla="*/ 338 h 338"/>
                <a:gd name="T4" fmla="*/ 76 w 76"/>
                <a:gd name="T5" fmla="*/ 266 h 338"/>
                <a:gd name="T6" fmla="*/ 76 w 76"/>
                <a:gd name="T7" fmla="*/ 0 h 338"/>
                <a:gd name="T8" fmla="*/ 0 w 76"/>
                <a:gd name="T9" fmla="*/ 0 h 338"/>
                <a:gd name="T10" fmla="*/ 0 w 76"/>
                <a:gd name="T11" fmla="*/ 338 h 338"/>
              </a:gdLst>
              <a:ahLst/>
              <a:cxnLst>
                <a:cxn ang="0">
                  <a:pos x="T0" y="T1"/>
                </a:cxn>
                <a:cxn ang="0">
                  <a:pos x="T2" y="T3"/>
                </a:cxn>
                <a:cxn ang="0">
                  <a:pos x="T4" y="T5"/>
                </a:cxn>
                <a:cxn ang="0">
                  <a:pos x="T6" y="T7"/>
                </a:cxn>
                <a:cxn ang="0">
                  <a:pos x="T8" y="T9"/>
                </a:cxn>
                <a:cxn ang="0">
                  <a:pos x="T10" y="T11"/>
                </a:cxn>
              </a:cxnLst>
              <a:rect l="0" t="0" r="r" b="b"/>
              <a:pathLst>
                <a:path w="76" h="338">
                  <a:moveTo>
                    <a:pt x="0" y="338"/>
                  </a:moveTo>
                  <a:cubicBezTo>
                    <a:pt x="4" y="338"/>
                    <a:pt x="4" y="338"/>
                    <a:pt x="4" y="338"/>
                  </a:cubicBezTo>
                  <a:cubicBezTo>
                    <a:pt x="44" y="338"/>
                    <a:pt x="76" y="305"/>
                    <a:pt x="76" y="266"/>
                  </a:cubicBezTo>
                  <a:cubicBezTo>
                    <a:pt x="76" y="0"/>
                    <a:pt x="76" y="0"/>
                    <a:pt x="76" y="0"/>
                  </a:cubicBezTo>
                  <a:cubicBezTo>
                    <a:pt x="0" y="0"/>
                    <a:pt x="0" y="0"/>
                    <a:pt x="0" y="0"/>
                  </a:cubicBezTo>
                  <a:lnTo>
                    <a:pt x="0" y="338"/>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3" name="îṡ1íḋé"/>
            <p:cNvSpPr/>
            <p:nvPr/>
          </p:nvSpPr>
          <p:spPr bwMode="auto">
            <a:xfrm>
              <a:off x="4984751" y="3109913"/>
              <a:ext cx="219075" cy="971550"/>
            </a:xfrm>
            <a:custGeom>
              <a:avLst/>
              <a:gdLst>
                <a:gd name="T0" fmla="*/ 76 w 76"/>
                <a:gd name="T1" fmla="*/ 338 h 338"/>
                <a:gd name="T2" fmla="*/ 73 w 76"/>
                <a:gd name="T3" fmla="*/ 338 h 338"/>
                <a:gd name="T4" fmla="*/ 0 w 76"/>
                <a:gd name="T5" fmla="*/ 266 h 338"/>
                <a:gd name="T6" fmla="*/ 0 w 76"/>
                <a:gd name="T7" fmla="*/ 0 h 338"/>
                <a:gd name="T8" fmla="*/ 76 w 76"/>
                <a:gd name="T9" fmla="*/ 0 h 338"/>
                <a:gd name="T10" fmla="*/ 76 w 76"/>
                <a:gd name="T11" fmla="*/ 338 h 338"/>
              </a:gdLst>
              <a:ahLst/>
              <a:cxnLst>
                <a:cxn ang="0">
                  <a:pos x="T0" y="T1"/>
                </a:cxn>
                <a:cxn ang="0">
                  <a:pos x="T2" y="T3"/>
                </a:cxn>
                <a:cxn ang="0">
                  <a:pos x="T4" y="T5"/>
                </a:cxn>
                <a:cxn ang="0">
                  <a:pos x="T6" y="T7"/>
                </a:cxn>
                <a:cxn ang="0">
                  <a:pos x="T8" y="T9"/>
                </a:cxn>
                <a:cxn ang="0">
                  <a:pos x="T10" y="T11"/>
                </a:cxn>
              </a:cxnLst>
              <a:rect l="0" t="0" r="r" b="b"/>
              <a:pathLst>
                <a:path w="76" h="338">
                  <a:moveTo>
                    <a:pt x="76" y="338"/>
                  </a:moveTo>
                  <a:cubicBezTo>
                    <a:pt x="73" y="338"/>
                    <a:pt x="73" y="338"/>
                    <a:pt x="73" y="338"/>
                  </a:cubicBezTo>
                  <a:cubicBezTo>
                    <a:pt x="33" y="338"/>
                    <a:pt x="0" y="305"/>
                    <a:pt x="0" y="266"/>
                  </a:cubicBezTo>
                  <a:cubicBezTo>
                    <a:pt x="0" y="0"/>
                    <a:pt x="0" y="0"/>
                    <a:pt x="0" y="0"/>
                  </a:cubicBezTo>
                  <a:cubicBezTo>
                    <a:pt x="76" y="0"/>
                    <a:pt x="76" y="0"/>
                    <a:pt x="76" y="0"/>
                  </a:cubicBezTo>
                  <a:lnTo>
                    <a:pt x="76" y="338"/>
                  </a:lnTo>
                  <a:close/>
                </a:path>
              </a:pathLst>
            </a:custGeom>
            <a:solidFill>
              <a:srgbClr val="E07D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4" name="ïšľíḑé"/>
            <p:cNvSpPr/>
            <p:nvPr/>
          </p:nvSpPr>
          <p:spPr bwMode="auto">
            <a:xfrm>
              <a:off x="5016501" y="3727451"/>
              <a:ext cx="158750" cy="173038"/>
            </a:xfrm>
            <a:custGeom>
              <a:avLst/>
              <a:gdLst>
                <a:gd name="T0" fmla="*/ 32 w 55"/>
                <a:gd name="T1" fmla="*/ 60 h 60"/>
                <a:gd name="T2" fmla="*/ 23 w 55"/>
                <a:gd name="T3" fmla="*/ 60 h 60"/>
                <a:gd name="T4" fmla="*/ 0 w 55"/>
                <a:gd name="T5" fmla="*/ 36 h 60"/>
                <a:gd name="T6" fmla="*/ 0 w 55"/>
                <a:gd name="T7" fmla="*/ 0 h 60"/>
                <a:gd name="T8" fmla="*/ 55 w 55"/>
                <a:gd name="T9" fmla="*/ 0 h 60"/>
                <a:gd name="T10" fmla="*/ 55 w 55"/>
                <a:gd name="T11" fmla="*/ 36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49"/>
                    <a:pt x="0" y="36"/>
                  </a:cubicBezTo>
                  <a:cubicBezTo>
                    <a:pt x="0" y="0"/>
                    <a:pt x="0" y="0"/>
                    <a:pt x="0" y="0"/>
                  </a:cubicBezTo>
                  <a:cubicBezTo>
                    <a:pt x="55" y="0"/>
                    <a:pt x="55" y="0"/>
                    <a:pt x="55" y="0"/>
                  </a:cubicBezTo>
                  <a:cubicBezTo>
                    <a:pt x="55" y="36"/>
                    <a:pt x="55" y="36"/>
                    <a:pt x="55" y="36"/>
                  </a:cubicBezTo>
                  <a:cubicBezTo>
                    <a:pt x="55" y="49"/>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5" name="iṣ1îḋé"/>
            <p:cNvSpPr/>
            <p:nvPr/>
          </p:nvSpPr>
          <p:spPr bwMode="auto">
            <a:xfrm>
              <a:off x="4535488" y="3727451"/>
              <a:ext cx="158750" cy="173038"/>
            </a:xfrm>
            <a:custGeom>
              <a:avLst/>
              <a:gdLst>
                <a:gd name="T0" fmla="*/ 32 w 55"/>
                <a:gd name="T1" fmla="*/ 60 h 60"/>
                <a:gd name="T2" fmla="*/ 23 w 55"/>
                <a:gd name="T3" fmla="*/ 60 h 60"/>
                <a:gd name="T4" fmla="*/ 0 w 55"/>
                <a:gd name="T5" fmla="*/ 36 h 60"/>
                <a:gd name="T6" fmla="*/ 0 w 55"/>
                <a:gd name="T7" fmla="*/ 0 h 60"/>
                <a:gd name="T8" fmla="*/ 55 w 55"/>
                <a:gd name="T9" fmla="*/ 0 h 60"/>
                <a:gd name="T10" fmla="*/ 55 w 55"/>
                <a:gd name="T11" fmla="*/ 36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49"/>
                    <a:pt x="0" y="36"/>
                  </a:cubicBezTo>
                  <a:cubicBezTo>
                    <a:pt x="0" y="0"/>
                    <a:pt x="0" y="0"/>
                    <a:pt x="0" y="0"/>
                  </a:cubicBezTo>
                  <a:cubicBezTo>
                    <a:pt x="55" y="0"/>
                    <a:pt x="55" y="0"/>
                    <a:pt x="55" y="0"/>
                  </a:cubicBezTo>
                  <a:cubicBezTo>
                    <a:pt x="55" y="36"/>
                    <a:pt x="55" y="36"/>
                    <a:pt x="55" y="36"/>
                  </a:cubicBezTo>
                  <a:cubicBezTo>
                    <a:pt x="55" y="49"/>
                    <a:pt x="44"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6" name="iṧļíḍê"/>
            <p:cNvSpPr/>
            <p:nvPr/>
          </p:nvSpPr>
          <p:spPr bwMode="auto">
            <a:xfrm>
              <a:off x="4473576" y="2644776"/>
              <a:ext cx="160338" cy="220663"/>
            </a:xfrm>
            <a:custGeom>
              <a:avLst/>
              <a:gdLst>
                <a:gd name="T0" fmla="*/ 51 w 56"/>
                <a:gd name="T1" fmla="*/ 24 h 77"/>
                <a:gd name="T2" fmla="*/ 17 w 56"/>
                <a:gd name="T3" fmla="*/ 16 h 77"/>
                <a:gd name="T4" fmla="*/ 56 w 56"/>
                <a:gd name="T5" fmla="*/ 66 h 77"/>
                <a:gd name="T6" fmla="*/ 51 w 56"/>
                <a:gd name="T7" fmla="*/ 24 h 77"/>
              </a:gdLst>
              <a:ahLst/>
              <a:cxnLst>
                <a:cxn ang="0">
                  <a:pos x="T0" y="T1"/>
                </a:cxn>
                <a:cxn ang="0">
                  <a:pos x="T2" y="T3"/>
                </a:cxn>
                <a:cxn ang="0">
                  <a:pos x="T4" y="T5"/>
                </a:cxn>
                <a:cxn ang="0">
                  <a:pos x="T6" y="T7"/>
                </a:cxn>
              </a:cxnLst>
              <a:rect l="0" t="0" r="r" b="b"/>
              <a:pathLst>
                <a:path w="56" h="77">
                  <a:moveTo>
                    <a:pt x="51" y="24"/>
                  </a:moveTo>
                  <a:cubicBezTo>
                    <a:pt x="51" y="24"/>
                    <a:pt x="33" y="0"/>
                    <a:pt x="17" y="16"/>
                  </a:cubicBezTo>
                  <a:cubicBezTo>
                    <a:pt x="0" y="31"/>
                    <a:pt x="24" y="77"/>
                    <a:pt x="56" y="66"/>
                  </a:cubicBezTo>
                  <a:lnTo>
                    <a:pt x="51" y="24"/>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7" name="ïşľíḑé"/>
            <p:cNvSpPr/>
            <p:nvPr/>
          </p:nvSpPr>
          <p:spPr bwMode="auto">
            <a:xfrm>
              <a:off x="4506913" y="2698751"/>
              <a:ext cx="123825" cy="138113"/>
            </a:xfrm>
            <a:custGeom>
              <a:avLst/>
              <a:gdLst>
                <a:gd name="T0" fmla="*/ 41 w 43"/>
                <a:gd name="T1" fmla="*/ 21 h 48"/>
                <a:gd name="T2" fmla="*/ 43 w 43"/>
                <a:gd name="T3" fmla="*/ 43 h 48"/>
                <a:gd name="T4" fmla="*/ 13 w 43"/>
                <a:gd name="T5" fmla="*/ 4 h 48"/>
                <a:gd name="T6" fmla="*/ 41 w 43"/>
                <a:gd name="T7" fmla="*/ 21 h 48"/>
              </a:gdLst>
              <a:ahLst/>
              <a:cxnLst>
                <a:cxn ang="0">
                  <a:pos x="T0" y="T1"/>
                </a:cxn>
                <a:cxn ang="0">
                  <a:pos x="T2" y="T3"/>
                </a:cxn>
                <a:cxn ang="0">
                  <a:pos x="T4" y="T5"/>
                </a:cxn>
                <a:cxn ang="0">
                  <a:pos x="T6" y="T7"/>
                </a:cxn>
              </a:cxnLst>
              <a:rect l="0" t="0" r="r" b="b"/>
              <a:pathLst>
                <a:path w="43" h="48">
                  <a:moveTo>
                    <a:pt x="41" y="21"/>
                  </a:moveTo>
                  <a:cubicBezTo>
                    <a:pt x="43" y="43"/>
                    <a:pt x="43" y="43"/>
                    <a:pt x="43" y="43"/>
                  </a:cubicBezTo>
                  <a:cubicBezTo>
                    <a:pt x="16" y="48"/>
                    <a:pt x="0" y="10"/>
                    <a:pt x="13" y="4"/>
                  </a:cubicBezTo>
                  <a:cubicBezTo>
                    <a:pt x="23" y="0"/>
                    <a:pt x="36" y="14"/>
                    <a:pt x="41" y="21"/>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ïšḻíďê"/>
            <p:cNvSpPr/>
            <p:nvPr/>
          </p:nvSpPr>
          <p:spPr bwMode="auto">
            <a:xfrm>
              <a:off x="4530726" y="2705101"/>
              <a:ext cx="95250" cy="53975"/>
            </a:xfrm>
            <a:custGeom>
              <a:avLst/>
              <a:gdLst>
                <a:gd name="T0" fmla="*/ 0 w 33"/>
                <a:gd name="T1" fmla="*/ 10 h 19"/>
                <a:gd name="T2" fmla="*/ 0 w 33"/>
                <a:gd name="T3" fmla="*/ 10 h 19"/>
                <a:gd name="T4" fmla="*/ 1 w 33"/>
                <a:gd name="T5" fmla="*/ 9 h 19"/>
                <a:gd name="T6" fmla="*/ 3 w 33"/>
                <a:gd name="T7" fmla="*/ 5 h 19"/>
                <a:gd name="T8" fmla="*/ 4 w 33"/>
                <a:gd name="T9" fmla="*/ 4 h 19"/>
                <a:gd name="T10" fmla="*/ 5 w 33"/>
                <a:gd name="T11" fmla="*/ 4 h 19"/>
                <a:gd name="T12" fmla="*/ 5 w 33"/>
                <a:gd name="T13" fmla="*/ 4 h 19"/>
                <a:gd name="T14" fmla="*/ 5 w 33"/>
                <a:gd name="T15" fmla="*/ 4 h 19"/>
                <a:gd name="T16" fmla="*/ 5 w 33"/>
                <a:gd name="T17" fmla="*/ 4 h 19"/>
                <a:gd name="T18" fmla="*/ 5 w 33"/>
                <a:gd name="T19" fmla="*/ 4 h 19"/>
                <a:gd name="T20" fmla="*/ 5 w 33"/>
                <a:gd name="T21" fmla="*/ 4 h 19"/>
                <a:gd name="T22" fmla="*/ 5 w 33"/>
                <a:gd name="T23" fmla="*/ 4 h 19"/>
                <a:gd name="T24" fmla="*/ 6 w 33"/>
                <a:gd name="T25" fmla="*/ 4 h 19"/>
                <a:gd name="T26" fmla="*/ 7 w 33"/>
                <a:gd name="T27" fmla="*/ 3 h 19"/>
                <a:gd name="T28" fmla="*/ 7 w 33"/>
                <a:gd name="T29" fmla="*/ 3 h 19"/>
                <a:gd name="T30" fmla="*/ 8 w 33"/>
                <a:gd name="T31" fmla="*/ 3 h 19"/>
                <a:gd name="T32" fmla="*/ 9 w 33"/>
                <a:gd name="T33" fmla="*/ 3 h 19"/>
                <a:gd name="T34" fmla="*/ 16 w 33"/>
                <a:gd name="T35" fmla="*/ 6 h 19"/>
                <a:gd name="T36" fmla="*/ 19 w 33"/>
                <a:gd name="T37" fmla="*/ 8 h 19"/>
                <a:gd name="T38" fmla="*/ 22 w 33"/>
                <a:gd name="T39" fmla="*/ 10 h 19"/>
                <a:gd name="T40" fmla="*/ 28 w 33"/>
                <a:gd name="T41" fmla="*/ 14 h 19"/>
                <a:gd name="T42" fmla="*/ 33 w 33"/>
                <a:gd name="T43" fmla="*/ 19 h 19"/>
                <a:gd name="T44" fmla="*/ 32 w 33"/>
                <a:gd name="T45" fmla="*/ 17 h 19"/>
                <a:gd name="T46" fmla="*/ 29 w 33"/>
                <a:gd name="T47" fmla="*/ 13 h 19"/>
                <a:gd name="T48" fmla="*/ 27 w 33"/>
                <a:gd name="T49" fmla="*/ 10 h 19"/>
                <a:gd name="T50" fmla="*/ 25 w 33"/>
                <a:gd name="T51" fmla="*/ 7 h 19"/>
                <a:gd name="T52" fmla="*/ 18 w 33"/>
                <a:gd name="T53" fmla="*/ 2 h 19"/>
                <a:gd name="T54" fmla="*/ 14 w 33"/>
                <a:gd name="T55" fmla="*/ 1 h 19"/>
                <a:gd name="T56" fmla="*/ 9 w 33"/>
                <a:gd name="T57" fmla="*/ 0 h 19"/>
                <a:gd name="T58" fmla="*/ 8 w 33"/>
                <a:gd name="T59" fmla="*/ 0 h 19"/>
                <a:gd name="T60" fmla="*/ 7 w 33"/>
                <a:gd name="T61" fmla="*/ 0 h 19"/>
                <a:gd name="T62" fmla="*/ 6 w 33"/>
                <a:gd name="T63" fmla="*/ 1 h 19"/>
                <a:gd name="T64" fmla="*/ 5 w 33"/>
                <a:gd name="T65" fmla="*/ 1 h 19"/>
                <a:gd name="T66" fmla="*/ 4 w 33"/>
                <a:gd name="T67" fmla="*/ 1 h 19"/>
                <a:gd name="T68" fmla="*/ 4 w 33"/>
                <a:gd name="T69" fmla="*/ 1 h 19"/>
                <a:gd name="T70" fmla="*/ 4 w 33"/>
                <a:gd name="T71" fmla="*/ 1 h 19"/>
                <a:gd name="T72" fmla="*/ 3 w 33"/>
                <a:gd name="T73" fmla="*/ 2 h 19"/>
                <a:gd name="T74" fmla="*/ 2 w 33"/>
                <a:gd name="T75" fmla="*/ 3 h 19"/>
                <a:gd name="T76" fmla="*/ 0 w 33"/>
                <a:gd name="T77" fmla="*/ 6 h 19"/>
                <a:gd name="T78" fmla="*/ 0 w 33"/>
                <a:gd name="T79" fmla="*/ 8 h 19"/>
                <a:gd name="T80" fmla="*/ 0 w 33"/>
                <a:gd name="T81" fmla="*/ 10 h 19"/>
                <a:gd name="T82" fmla="*/ 0 w 33"/>
                <a:gd name="T8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9">
                  <a:moveTo>
                    <a:pt x="0" y="10"/>
                  </a:moveTo>
                  <a:cubicBezTo>
                    <a:pt x="0" y="10"/>
                    <a:pt x="0" y="10"/>
                    <a:pt x="0" y="10"/>
                  </a:cubicBezTo>
                  <a:cubicBezTo>
                    <a:pt x="1" y="10"/>
                    <a:pt x="1" y="9"/>
                    <a:pt x="1" y="9"/>
                  </a:cubicBezTo>
                  <a:cubicBezTo>
                    <a:pt x="1" y="7"/>
                    <a:pt x="2" y="6"/>
                    <a:pt x="3" y="5"/>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6" y="3"/>
                    <a:pt x="6" y="3"/>
                    <a:pt x="7" y="3"/>
                  </a:cubicBezTo>
                  <a:cubicBezTo>
                    <a:pt x="7" y="3"/>
                    <a:pt x="7" y="3"/>
                    <a:pt x="7" y="3"/>
                  </a:cubicBezTo>
                  <a:cubicBezTo>
                    <a:pt x="8" y="3"/>
                    <a:pt x="8" y="3"/>
                    <a:pt x="8" y="3"/>
                  </a:cubicBezTo>
                  <a:cubicBezTo>
                    <a:pt x="8" y="3"/>
                    <a:pt x="9" y="3"/>
                    <a:pt x="9" y="3"/>
                  </a:cubicBezTo>
                  <a:cubicBezTo>
                    <a:pt x="11" y="3"/>
                    <a:pt x="14" y="4"/>
                    <a:pt x="16" y="6"/>
                  </a:cubicBezTo>
                  <a:cubicBezTo>
                    <a:pt x="17" y="6"/>
                    <a:pt x="18" y="7"/>
                    <a:pt x="19" y="8"/>
                  </a:cubicBezTo>
                  <a:cubicBezTo>
                    <a:pt x="20" y="8"/>
                    <a:pt x="21" y="9"/>
                    <a:pt x="22" y="10"/>
                  </a:cubicBezTo>
                  <a:cubicBezTo>
                    <a:pt x="24" y="11"/>
                    <a:pt x="26" y="13"/>
                    <a:pt x="28" y="14"/>
                  </a:cubicBezTo>
                  <a:cubicBezTo>
                    <a:pt x="31" y="17"/>
                    <a:pt x="33" y="19"/>
                    <a:pt x="33" y="19"/>
                  </a:cubicBezTo>
                  <a:cubicBezTo>
                    <a:pt x="33" y="19"/>
                    <a:pt x="33" y="18"/>
                    <a:pt x="32" y="17"/>
                  </a:cubicBezTo>
                  <a:cubicBezTo>
                    <a:pt x="31" y="16"/>
                    <a:pt x="31" y="14"/>
                    <a:pt x="29" y="13"/>
                  </a:cubicBezTo>
                  <a:cubicBezTo>
                    <a:pt x="29" y="12"/>
                    <a:pt x="28" y="11"/>
                    <a:pt x="27" y="10"/>
                  </a:cubicBezTo>
                  <a:cubicBezTo>
                    <a:pt x="26" y="9"/>
                    <a:pt x="26" y="8"/>
                    <a:pt x="25" y="7"/>
                  </a:cubicBezTo>
                  <a:cubicBezTo>
                    <a:pt x="23" y="5"/>
                    <a:pt x="20" y="4"/>
                    <a:pt x="18" y="2"/>
                  </a:cubicBezTo>
                  <a:cubicBezTo>
                    <a:pt x="16" y="2"/>
                    <a:pt x="15" y="1"/>
                    <a:pt x="14" y="1"/>
                  </a:cubicBezTo>
                  <a:cubicBezTo>
                    <a:pt x="12" y="0"/>
                    <a:pt x="11" y="0"/>
                    <a:pt x="9" y="0"/>
                  </a:cubicBezTo>
                  <a:cubicBezTo>
                    <a:pt x="9" y="0"/>
                    <a:pt x="8" y="0"/>
                    <a:pt x="8" y="0"/>
                  </a:cubicBezTo>
                  <a:cubicBezTo>
                    <a:pt x="8" y="0"/>
                    <a:pt x="7" y="0"/>
                    <a:pt x="7" y="0"/>
                  </a:cubicBezTo>
                  <a:cubicBezTo>
                    <a:pt x="6" y="0"/>
                    <a:pt x="6" y="0"/>
                    <a:pt x="6" y="1"/>
                  </a:cubicBezTo>
                  <a:cubicBezTo>
                    <a:pt x="5" y="1"/>
                    <a:pt x="5" y="1"/>
                    <a:pt x="5" y="1"/>
                  </a:cubicBezTo>
                  <a:cubicBezTo>
                    <a:pt x="4" y="1"/>
                    <a:pt x="4" y="1"/>
                    <a:pt x="4" y="1"/>
                  </a:cubicBezTo>
                  <a:cubicBezTo>
                    <a:pt x="4" y="1"/>
                    <a:pt x="4" y="1"/>
                    <a:pt x="4" y="1"/>
                  </a:cubicBezTo>
                  <a:cubicBezTo>
                    <a:pt x="4" y="1"/>
                    <a:pt x="4" y="1"/>
                    <a:pt x="4" y="1"/>
                  </a:cubicBezTo>
                  <a:cubicBezTo>
                    <a:pt x="4" y="1"/>
                    <a:pt x="3" y="2"/>
                    <a:pt x="3" y="2"/>
                  </a:cubicBezTo>
                  <a:cubicBezTo>
                    <a:pt x="3" y="2"/>
                    <a:pt x="2" y="3"/>
                    <a:pt x="2" y="3"/>
                  </a:cubicBezTo>
                  <a:cubicBezTo>
                    <a:pt x="1" y="4"/>
                    <a:pt x="1" y="5"/>
                    <a:pt x="0" y="6"/>
                  </a:cubicBezTo>
                  <a:cubicBezTo>
                    <a:pt x="0" y="7"/>
                    <a:pt x="0" y="8"/>
                    <a:pt x="0" y="8"/>
                  </a:cubicBezTo>
                  <a:cubicBezTo>
                    <a:pt x="0" y="9"/>
                    <a:pt x="0" y="9"/>
                    <a:pt x="0" y="10"/>
                  </a:cubicBezTo>
                  <a:cubicBezTo>
                    <a:pt x="0" y="10"/>
                    <a:pt x="0" y="10"/>
                    <a:pt x="0" y="1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îŝľîḓe"/>
            <p:cNvSpPr/>
            <p:nvPr/>
          </p:nvSpPr>
          <p:spPr bwMode="auto">
            <a:xfrm>
              <a:off x="5089526" y="2638426"/>
              <a:ext cx="157163" cy="222250"/>
            </a:xfrm>
            <a:custGeom>
              <a:avLst/>
              <a:gdLst>
                <a:gd name="T0" fmla="*/ 4 w 55"/>
                <a:gd name="T1" fmla="*/ 24 h 77"/>
                <a:gd name="T2" fmla="*/ 38 w 55"/>
                <a:gd name="T3" fmla="*/ 15 h 77"/>
                <a:gd name="T4" fmla="*/ 0 w 55"/>
                <a:gd name="T5" fmla="*/ 67 h 77"/>
                <a:gd name="T6" fmla="*/ 4 w 55"/>
                <a:gd name="T7" fmla="*/ 24 h 77"/>
              </a:gdLst>
              <a:ahLst/>
              <a:cxnLst>
                <a:cxn ang="0">
                  <a:pos x="T0" y="T1"/>
                </a:cxn>
                <a:cxn ang="0">
                  <a:pos x="T2" y="T3"/>
                </a:cxn>
                <a:cxn ang="0">
                  <a:pos x="T4" y="T5"/>
                </a:cxn>
                <a:cxn ang="0">
                  <a:pos x="T6" y="T7"/>
                </a:cxn>
              </a:cxnLst>
              <a:rect l="0" t="0" r="r" b="b"/>
              <a:pathLst>
                <a:path w="55" h="77">
                  <a:moveTo>
                    <a:pt x="4" y="24"/>
                  </a:moveTo>
                  <a:cubicBezTo>
                    <a:pt x="4" y="24"/>
                    <a:pt x="21" y="0"/>
                    <a:pt x="38" y="15"/>
                  </a:cubicBezTo>
                  <a:cubicBezTo>
                    <a:pt x="55" y="30"/>
                    <a:pt x="32" y="77"/>
                    <a:pt x="0" y="67"/>
                  </a:cubicBezTo>
                  <a:lnTo>
                    <a:pt x="4" y="24"/>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iSḷíďê"/>
            <p:cNvSpPr/>
            <p:nvPr/>
          </p:nvSpPr>
          <p:spPr bwMode="auto">
            <a:xfrm>
              <a:off x="5091113" y="2693988"/>
              <a:ext cx="122238" cy="136525"/>
            </a:xfrm>
            <a:custGeom>
              <a:avLst/>
              <a:gdLst>
                <a:gd name="T0" fmla="*/ 1 w 42"/>
                <a:gd name="T1" fmla="*/ 21 h 48"/>
                <a:gd name="T2" fmla="*/ 0 w 42"/>
                <a:gd name="T3" fmla="*/ 43 h 48"/>
                <a:gd name="T4" fmla="*/ 29 w 42"/>
                <a:gd name="T5" fmla="*/ 4 h 48"/>
                <a:gd name="T6" fmla="*/ 1 w 42"/>
                <a:gd name="T7" fmla="*/ 21 h 48"/>
              </a:gdLst>
              <a:ahLst/>
              <a:cxnLst>
                <a:cxn ang="0">
                  <a:pos x="T0" y="T1"/>
                </a:cxn>
                <a:cxn ang="0">
                  <a:pos x="T2" y="T3"/>
                </a:cxn>
                <a:cxn ang="0">
                  <a:pos x="T4" y="T5"/>
                </a:cxn>
                <a:cxn ang="0">
                  <a:pos x="T6" y="T7"/>
                </a:cxn>
              </a:cxnLst>
              <a:rect l="0" t="0" r="r" b="b"/>
              <a:pathLst>
                <a:path w="42" h="48">
                  <a:moveTo>
                    <a:pt x="1" y="21"/>
                  </a:moveTo>
                  <a:cubicBezTo>
                    <a:pt x="0" y="43"/>
                    <a:pt x="0" y="43"/>
                    <a:pt x="0" y="43"/>
                  </a:cubicBezTo>
                  <a:cubicBezTo>
                    <a:pt x="27" y="48"/>
                    <a:pt x="42" y="9"/>
                    <a:pt x="29" y="4"/>
                  </a:cubicBezTo>
                  <a:cubicBezTo>
                    <a:pt x="19" y="0"/>
                    <a:pt x="7" y="14"/>
                    <a:pt x="1" y="21"/>
                  </a:cubicBezTo>
                  <a:close/>
                </a:path>
              </a:pathLst>
            </a:custGeom>
            <a:solidFill>
              <a:srgbClr val="F7A5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íśľíḓê"/>
            <p:cNvSpPr/>
            <p:nvPr/>
          </p:nvSpPr>
          <p:spPr bwMode="auto">
            <a:xfrm>
              <a:off x="5094288" y="2698751"/>
              <a:ext cx="95250" cy="55563"/>
            </a:xfrm>
            <a:custGeom>
              <a:avLst/>
              <a:gdLst>
                <a:gd name="T0" fmla="*/ 33 w 33"/>
                <a:gd name="T1" fmla="*/ 10 h 19"/>
                <a:gd name="T2" fmla="*/ 33 w 33"/>
                <a:gd name="T3" fmla="*/ 9 h 19"/>
                <a:gd name="T4" fmla="*/ 32 w 33"/>
                <a:gd name="T5" fmla="*/ 8 h 19"/>
                <a:gd name="T6" fmla="*/ 30 w 33"/>
                <a:gd name="T7" fmla="*/ 4 h 19"/>
                <a:gd name="T8" fmla="*/ 29 w 33"/>
                <a:gd name="T9" fmla="*/ 4 h 19"/>
                <a:gd name="T10" fmla="*/ 28 w 33"/>
                <a:gd name="T11" fmla="*/ 3 h 19"/>
                <a:gd name="T12" fmla="*/ 28 w 33"/>
                <a:gd name="T13" fmla="*/ 3 h 19"/>
                <a:gd name="T14" fmla="*/ 28 w 33"/>
                <a:gd name="T15" fmla="*/ 3 h 19"/>
                <a:gd name="T16" fmla="*/ 28 w 33"/>
                <a:gd name="T17" fmla="*/ 3 h 19"/>
                <a:gd name="T18" fmla="*/ 28 w 33"/>
                <a:gd name="T19" fmla="*/ 3 h 19"/>
                <a:gd name="T20" fmla="*/ 28 w 33"/>
                <a:gd name="T21" fmla="*/ 3 h 19"/>
                <a:gd name="T22" fmla="*/ 28 w 33"/>
                <a:gd name="T23" fmla="*/ 3 h 19"/>
                <a:gd name="T24" fmla="*/ 27 w 33"/>
                <a:gd name="T25" fmla="*/ 3 h 19"/>
                <a:gd name="T26" fmla="*/ 26 w 33"/>
                <a:gd name="T27" fmla="*/ 3 h 19"/>
                <a:gd name="T28" fmla="*/ 26 w 33"/>
                <a:gd name="T29" fmla="*/ 3 h 19"/>
                <a:gd name="T30" fmla="*/ 25 w 33"/>
                <a:gd name="T31" fmla="*/ 3 h 19"/>
                <a:gd name="T32" fmla="*/ 24 w 33"/>
                <a:gd name="T33" fmla="*/ 3 h 19"/>
                <a:gd name="T34" fmla="*/ 17 w 33"/>
                <a:gd name="T35" fmla="*/ 5 h 19"/>
                <a:gd name="T36" fmla="*/ 14 w 33"/>
                <a:gd name="T37" fmla="*/ 7 h 19"/>
                <a:gd name="T38" fmla="*/ 11 w 33"/>
                <a:gd name="T39" fmla="*/ 10 h 19"/>
                <a:gd name="T40" fmla="*/ 6 w 33"/>
                <a:gd name="T41" fmla="*/ 14 h 19"/>
                <a:gd name="T42" fmla="*/ 0 w 33"/>
                <a:gd name="T43" fmla="*/ 19 h 19"/>
                <a:gd name="T44" fmla="*/ 1 w 33"/>
                <a:gd name="T45" fmla="*/ 17 h 19"/>
                <a:gd name="T46" fmla="*/ 4 w 33"/>
                <a:gd name="T47" fmla="*/ 13 h 19"/>
                <a:gd name="T48" fmla="*/ 6 w 33"/>
                <a:gd name="T49" fmla="*/ 10 h 19"/>
                <a:gd name="T50" fmla="*/ 9 w 33"/>
                <a:gd name="T51" fmla="*/ 7 h 19"/>
                <a:gd name="T52" fmla="*/ 15 w 33"/>
                <a:gd name="T53" fmla="*/ 2 h 19"/>
                <a:gd name="T54" fmla="*/ 19 w 33"/>
                <a:gd name="T55" fmla="*/ 0 h 19"/>
                <a:gd name="T56" fmla="*/ 24 w 33"/>
                <a:gd name="T57" fmla="*/ 0 h 19"/>
                <a:gd name="T58" fmla="*/ 25 w 33"/>
                <a:gd name="T59" fmla="*/ 0 h 19"/>
                <a:gd name="T60" fmla="*/ 26 w 33"/>
                <a:gd name="T61" fmla="*/ 0 h 19"/>
                <a:gd name="T62" fmla="*/ 27 w 33"/>
                <a:gd name="T63" fmla="*/ 0 h 19"/>
                <a:gd name="T64" fmla="*/ 28 w 33"/>
                <a:gd name="T65" fmla="*/ 1 h 19"/>
                <a:gd name="T66" fmla="*/ 29 w 33"/>
                <a:gd name="T67" fmla="*/ 1 h 19"/>
                <a:gd name="T68" fmla="*/ 29 w 33"/>
                <a:gd name="T69" fmla="*/ 1 h 19"/>
                <a:gd name="T70" fmla="*/ 29 w 33"/>
                <a:gd name="T71" fmla="*/ 1 h 19"/>
                <a:gd name="T72" fmla="*/ 30 w 33"/>
                <a:gd name="T73" fmla="*/ 1 h 19"/>
                <a:gd name="T74" fmla="*/ 31 w 33"/>
                <a:gd name="T75" fmla="*/ 3 h 19"/>
                <a:gd name="T76" fmla="*/ 33 w 33"/>
                <a:gd name="T77" fmla="*/ 6 h 19"/>
                <a:gd name="T78" fmla="*/ 33 w 33"/>
                <a:gd name="T79" fmla="*/ 8 h 19"/>
                <a:gd name="T80" fmla="*/ 33 w 33"/>
                <a:gd name="T81" fmla="*/ 9 h 19"/>
                <a:gd name="T82" fmla="*/ 33 w 33"/>
                <a:gd name="T8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19">
                  <a:moveTo>
                    <a:pt x="33" y="10"/>
                  </a:moveTo>
                  <a:cubicBezTo>
                    <a:pt x="33" y="10"/>
                    <a:pt x="33" y="10"/>
                    <a:pt x="33" y="9"/>
                  </a:cubicBezTo>
                  <a:cubicBezTo>
                    <a:pt x="33" y="9"/>
                    <a:pt x="32" y="9"/>
                    <a:pt x="32" y="8"/>
                  </a:cubicBezTo>
                  <a:cubicBezTo>
                    <a:pt x="32" y="7"/>
                    <a:pt x="31" y="5"/>
                    <a:pt x="30" y="4"/>
                  </a:cubicBezTo>
                  <a:cubicBezTo>
                    <a:pt x="29" y="4"/>
                    <a:pt x="29" y="4"/>
                    <a:pt x="29" y="4"/>
                  </a:cubicBezTo>
                  <a:cubicBezTo>
                    <a:pt x="28" y="4"/>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6" y="3"/>
                  </a:cubicBezTo>
                  <a:cubicBezTo>
                    <a:pt x="26" y="3"/>
                    <a:pt x="26" y="3"/>
                    <a:pt x="26" y="3"/>
                  </a:cubicBezTo>
                  <a:cubicBezTo>
                    <a:pt x="25" y="3"/>
                    <a:pt x="25" y="3"/>
                    <a:pt x="25" y="3"/>
                  </a:cubicBezTo>
                  <a:cubicBezTo>
                    <a:pt x="25" y="3"/>
                    <a:pt x="24" y="3"/>
                    <a:pt x="24" y="3"/>
                  </a:cubicBezTo>
                  <a:cubicBezTo>
                    <a:pt x="22" y="3"/>
                    <a:pt x="19" y="4"/>
                    <a:pt x="17" y="5"/>
                  </a:cubicBezTo>
                  <a:cubicBezTo>
                    <a:pt x="16" y="6"/>
                    <a:pt x="15" y="7"/>
                    <a:pt x="14" y="7"/>
                  </a:cubicBezTo>
                  <a:cubicBezTo>
                    <a:pt x="13" y="8"/>
                    <a:pt x="12" y="9"/>
                    <a:pt x="11" y="10"/>
                  </a:cubicBezTo>
                  <a:cubicBezTo>
                    <a:pt x="9" y="11"/>
                    <a:pt x="7" y="13"/>
                    <a:pt x="6" y="14"/>
                  </a:cubicBezTo>
                  <a:cubicBezTo>
                    <a:pt x="2" y="17"/>
                    <a:pt x="0" y="19"/>
                    <a:pt x="0" y="19"/>
                  </a:cubicBezTo>
                  <a:cubicBezTo>
                    <a:pt x="0" y="19"/>
                    <a:pt x="1" y="18"/>
                    <a:pt x="1" y="17"/>
                  </a:cubicBezTo>
                  <a:cubicBezTo>
                    <a:pt x="2" y="16"/>
                    <a:pt x="3" y="15"/>
                    <a:pt x="4" y="13"/>
                  </a:cubicBezTo>
                  <a:cubicBezTo>
                    <a:pt x="4" y="12"/>
                    <a:pt x="5" y="11"/>
                    <a:pt x="6" y="10"/>
                  </a:cubicBezTo>
                  <a:cubicBezTo>
                    <a:pt x="7" y="9"/>
                    <a:pt x="8" y="8"/>
                    <a:pt x="9" y="7"/>
                  </a:cubicBezTo>
                  <a:cubicBezTo>
                    <a:pt x="10" y="5"/>
                    <a:pt x="13" y="4"/>
                    <a:pt x="15" y="2"/>
                  </a:cubicBezTo>
                  <a:cubicBezTo>
                    <a:pt x="17" y="1"/>
                    <a:pt x="18" y="1"/>
                    <a:pt x="19" y="0"/>
                  </a:cubicBezTo>
                  <a:cubicBezTo>
                    <a:pt x="21" y="0"/>
                    <a:pt x="22" y="0"/>
                    <a:pt x="24" y="0"/>
                  </a:cubicBezTo>
                  <a:cubicBezTo>
                    <a:pt x="24" y="0"/>
                    <a:pt x="25" y="0"/>
                    <a:pt x="25" y="0"/>
                  </a:cubicBezTo>
                  <a:cubicBezTo>
                    <a:pt x="25" y="0"/>
                    <a:pt x="26" y="0"/>
                    <a:pt x="26" y="0"/>
                  </a:cubicBezTo>
                  <a:cubicBezTo>
                    <a:pt x="26" y="0"/>
                    <a:pt x="27" y="0"/>
                    <a:pt x="27" y="0"/>
                  </a:cubicBezTo>
                  <a:cubicBezTo>
                    <a:pt x="27" y="0"/>
                    <a:pt x="28" y="0"/>
                    <a:pt x="28" y="1"/>
                  </a:cubicBezTo>
                  <a:cubicBezTo>
                    <a:pt x="29" y="1"/>
                    <a:pt x="29" y="1"/>
                    <a:pt x="29" y="1"/>
                  </a:cubicBezTo>
                  <a:cubicBezTo>
                    <a:pt x="29" y="1"/>
                    <a:pt x="29" y="1"/>
                    <a:pt x="29" y="1"/>
                  </a:cubicBezTo>
                  <a:cubicBezTo>
                    <a:pt x="29" y="1"/>
                    <a:pt x="29" y="1"/>
                    <a:pt x="29" y="1"/>
                  </a:cubicBezTo>
                  <a:cubicBezTo>
                    <a:pt x="29" y="1"/>
                    <a:pt x="30" y="1"/>
                    <a:pt x="30" y="1"/>
                  </a:cubicBezTo>
                  <a:cubicBezTo>
                    <a:pt x="30" y="2"/>
                    <a:pt x="31" y="2"/>
                    <a:pt x="31" y="3"/>
                  </a:cubicBezTo>
                  <a:cubicBezTo>
                    <a:pt x="32" y="4"/>
                    <a:pt x="32" y="5"/>
                    <a:pt x="33" y="6"/>
                  </a:cubicBezTo>
                  <a:cubicBezTo>
                    <a:pt x="33" y="7"/>
                    <a:pt x="33" y="7"/>
                    <a:pt x="33" y="8"/>
                  </a:cubicBezTo>
                  <a:cubicBezTo>
                    <a:pt x="33" y="9"/>
                    <a:pt x="33" y="9"/>
                    <a:pt x="33" y="9"/>
                  </a:cubicBezTo>
                  <a:cubicBezTo>
                    <a:pt x="33" y="10"/>
                    <a:pt x="33" y="10"/>
                    <a:pt x="33" y="1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isḻíḑè"/>
            <p:cNvSpPr/>
            <p:nvPr/>
          </p:nvSpPr>
          <p:spPr bwMode="auto">
            <a:xfrm>
              <a:off x="4803776" y="2914651"/>
              <a:ext cx="138113" cy="247650"/>
            </a:xfrm>
            <a:custGeom>
              <a:avLst/>
              <a:gdLst>
                <a:gd name="T0" fmla="*/ 0 w 48"/>
                <a:gd name="T1" fmla="*/ 0 h 86"/>
                <a:gd name="T2" fmla="*/ 45 w 48"/>
                <a:gd name="T3" fmla="*/ 0 h 86"/>
                <a:gd name="T4" fmla="*/ 48 w 48"/>
                <a:gd name="T5" fmla="*/ 70 h 86"/>
                <a:gd name="T6" fmla="*/ 25 w 48"/>
                <a:gd name="T7" fmla="*/ 85 h 86"/>
                <a:gd name="T8" fmla="*/ 0 w 48"/>
                <a:gd name="T9" fmla="*/ 71 h 86"/>
                <a:gd name="T10" fmla="*/ 0 w 48"/>
                <a:gd name="T11" fmla="*/ 0 h 86"/>
              </a:gdLst>
              <a:ahLst/>
              <a:cxnLst>
                <a:cxn ang="0">
                  <a:pos x="T0" y="T1"/>
                </a:cxn>
                <a:cxn ang="0">
                  <a:pos x="T2" y="T3"/>
                </a:cxn>
                <a:cxn ang="0">
                  <a:pos x="T4" y="T5"/>
                </a:cxn>
                <a:cxn ang="0">
                  <a:pos x="T6" y="T7"/>
                </a:cxn>
                <a:cxn ang="0">
                  <a:pos x="T8" y="T9"/>
                </a:cxn>
                <a:cxn ang="0">
                  <a:pos x="T10" y="T11"/>
                </a:cxn>
              </a:cxnLst>
              <a:rect l="0" t="0" r="r" b="b"/>
              <a:pathLst>
                <a:path w="48" h="86">
                  <a:moveTo>
                    <a:pt x="0" y="0"/>
                  </a:moveTo>
                  <a:cubicBezTo>
                    <a:pt x="45" y="0"/>
                    <a:pt x="45" y="0"/>
                    <a:pt x="45" y="0"/>
                  </a:cubicBezTo>
                  <a:cubicBezTo>
                    <a:pt x="45" y="0"/>
                    <a:pt x="48" y="70"/>
                    <a:pt x="48" y="70"/>
                  </a:cubicBezTo>
                  <a:cubicBezTo>
                    <a:pt x="48" y="70"/>
                    <a:pt x="45" y="85"/>
                    <a:pt x="25" y="85"/>
                  </a:cubicBezTo>
                  <a:cubicBezTo>
                    <a:pt x="5" y="86"/>
                    <a:pt x="0" y="71"/>
                    <a:pt x="0" y="71"/>
                  </a:cubicBezTo>
                  <a:cubicBezTo>
                    <a:pt x="0" y="71"/>
                    <a:pt x="0" y="0"/>
                    <a:pt x="0" y="0"/>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íṩlïḍé"/>
            <p:cNvSpPr/>
            <p:nvPr/>
          </p:nvSpPr>
          <p:spPr bwMode="auto">
            <a:xfrm>
              <a:off x="4803776" y="2989263"/>
              <a:ext cx="138113" cy="120650"/>
            </a:xfrm>
            <a:custGeom>
              <a:avLst/>
              <a:gdLst>
                <a:gd name="T0" fmla="*/ 1 w 48"/>
                <a:gd name="T1" fmla="*/ 0 h 42"/>
                <a:gd name="T2" fmla="*/ 46 w 48"/>
                <a:gd name="T3" fmla="*/ 0 h 42"/>
                <a:gd name="T4" fmla="*/ 48 w 48"/>
                <a:gd name="T5" fmla="*/ 27 h 42"/>
                <a:gd name="T6" fmla="*/ 25 w 48"/>
                <a:gd name="T7" fmla="*/ 42 h 42"/>
                <a:gd name="T8" fmla="*/ 0 w 48"/>
                <a:gd name="T9" fmla="*/ 28 h 42"/>
                <a:gd name="T10" fmla="*/ 1 w 48"/>
                <a:gd name="T11" fmla="*/ 0 h 42"/>
              </a:gdLst>
              <a:ahLst/>
              <a:cxnLst>
                <a:cxn ang="0">
                  <a:pos x="T0" y="T1"/>
                </a:cxn>
                <a:cxn ang="0">
                  <a:pos x="T2" y="T3"/>
                </a:cxn>
                <a:cxn ang="0">
                  <a:pos x="T4" y="T5"/>
                </a:cxn>
                <a:cxn ang="0">
                  <a:pos x="T6" y="T7"/>
                </a:cxn>
                <a:cxn ang="0">
                  <a:pos x="T8" y="T9"/>
                </a:cxn>
                <a:cxn ang="0">
                  <a:pos x="T10" y="T11"/>
                </a:cxn>
              </a:cxnLst>
              <a:rect l="0" t="0" r="r" b="b"/>
              <a:pathLst>
                <a:path w="48" h="42">
                  <a:moveTo>
                    <a:pt x="1" y="0"/>
                  </a:moveTo>
                  <a:cubicBezTo>
                    <a:pt x="46" y="0"/>
                    <a:pt x="46" y="0"/>
                    <a:pt x="46" y="0"/>
                  </a:cubicBezTo>
                  <a:cubicBezTo>
                    <a:pt x="46" y="0"/>
                    <a:pt x="48" y="27"/>
                    <a:pt x="48" y="27"/>
                  </a:cubicBezTo>
                  <a:cubicBezTo>
                    <a:pt x="48" y="27"/>
                    <a:pt x="45" y="41"/>
                    <a:pt x="25" y="42"/>
                  </a:cubicBezTo>
                  <a:cubicBezTo>
                    <a:pt x="5" y="42"/>
                    <a:pt x="0" y="28"/>
                    <a:pt x="0" y="28"/>
                  </a:cubicBezTo>
                  <a:cubicBezTo>
                    <a:pt x="0" y="27"/>
                    <a:pt x="1" y="0"/>
                    <a:pt x="1" y="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îṧḷiďè"/>
            <p:cNvSpPr/>
            <p:nvPr/>
          </p:nvSpPr>
          <p:spPr bwMode="auto">
            <a:xfrm>
              <a:off x="4803776" y="2952751"/>
              <a:ext cx="134938" cy="61913"/>
            </a:xfrm>
            <a:custGeom>
              <a:avLst/>
              <a:gdLst>
                <a:gd name="T0" fmla="*/ 1 w 47"/>
                <a:gd name="T1" fmla="*/ 0 h 22"/>
                <a:gd name="T2" fmla="*/ 46 w 47"/>
                <a:gd name="T3" fmla="*/ 0 h 22"/>
                <a:gd name="T4" fmla="*/ 47 w 47"/>
                <a:gd name="T5" fmla="*/ 17 h 22"/>
                <a:gd name="T6" fmla="*/ 33 w 47"/>
                <a:gd name="T7" fmla="*/ 20 h 22"/>
                <a:gd name="T8" fmla="*/ 0 w 47"/>
                <a:gd name="T9" fmla="*/ 18 h 22"/>
                <a:gd name="T10" fmla="*/ 1 w 47"/>
                <a:gd name="T11" fmla="*/ 0 h 22"/>
              </a:gdLst>
              <a:ahLst/>
              <a:cxnLst>
                <a:cxn ang="0">
                  <a:pos x="T0" y="T1"/>
                </a:cxn>
                <a:cxn ang="0">
                  <a:pos x="T2" y="T3"/>
                </a:cxn>
                <a:cxn ang="0">
                  <a:pos x="T4" y="T5"/>
                </a:cxn>
                <a:cxn ang="0">
                  <a:pos x="T6" y="T7"/>
                </a:cxn>
                <a:cxn ang="0">
                  <a:pos x="T8" y="T9"/>
                </a:cxn>
                <a:cxn ang="0">
                  <a:pos x="T10" y="T11"/>
                </a:cxn>
              </a:cxnLst>
              <a:rect l="0" t="0" r="r" b="b"/>
              <a:pathLst>
                <a:path w="47" h="22">
                  <a:moveTo>
                    <a:pt x="1" y="0"/>
                  </a:moveTo>
                  <a:cubicBezTo>
                    <a:pt x="46" y="0"/>
                    <a:pt x="46" y="0"/>
                    <a:pt x="46" y="0"/>
                  </a:cubicBezTo>
                  <a:cubicBezTo>
                    <a:pt x="46" y="0"/>
                    <a:pt x="46" y="9"/>
                    <a:pt x="47" y="17"/>
                  </a:cubicBezTo>
                  <a:cubicBezTo>
                    <a:pt x="47" y="18"/>
                    <a:pt x="34" y="20"/>
                    <a:pt x="33" y="20"/>
                  </a:cubicBezTo>
                  <a:cubicBezTo>
                    <a:pt x="22" y="22"/>
                    <a:pt x="11" y="21"/>
                    <a:pt x="0" y="18"/>
                  </a:cubicBezTo>
                  <a:cubicBezTo>
                    <a:pt x="0" y="10"/>
                    <a:pt x="1" y="0"/>
                    <a:pt x="1" y="0"/>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iṩ1íḍè"/>
            <p:cNvSpPr/>
            <p:nvPr/>
          </p:nvSpPr>
          <p:spPr bwMode="auto">
            <a:xfrm>
              <a:off x="4552951" y="2347913"/>
              <a:ext cx="685800" cy="601663"/>
            </a:xfrm>
            <a:custGeom>
              <a:avLst/>
              <a:gdLst>
                <a:gd name="T0" fmla="*/ 0 w 238"/>
                <a:gd name="T1" fmla="*/ 108 h 209"/>
                <a:gd name="T2" fmla="*/ 110 w 238"/>
                <a:gd name="T3" fmla="*/ 209 h 209"/>
                <a:gd name="T4" fmla="*/ 218 w 238"/>
                <a:gd name="T5" fmla="*/ 106 h 209"/>
                <a:gd name="T6" fmla="*/ 108 w 238"/>
                <a:gd name="T7" fmla="*/ 5 h 209"/>
                <a:gd name="T8" fmla="*/ 0 w 238"/>
                <a:gd name="T9" fmla="*/ 108 h 209"/>
              </a:gdLst>
              <a:ahLst/>
              <a:cxnLst>
                <a:cxn ang="0">
                  <a:pos x="T0" y="T1"/>
                </a:cxn>
                <a:cxn ang="0">
                  <a:pos x="T2" y="T3"/>
                </a:cxn>
                <a:cxn ang="0">
                  <a:pos x="T4" y="T5"/>
                </a:cxn>
                <a:cxn ang="0">
                  <a:pos x="T6" y="T7"/>
                </a:cxn>
                <a:cxn ang="0">
                  <a:pos x="T8" y="T9"/>
                </a:cxn>
              </a:cxnLst>
              <a:rect l="0" t="0" r="r" b="b"/>
              <a:pathLst>
                <a:path w="238" h="209">
                  <a:moveTo>
                    <a:pt x="0" y="108"/>
                  </a:moveTo>
                  <a:cubicBezTo>
                    <a:pt x="1" y="164"/>
                    <a:pt x="50" y="209"/>
                    <a:pt x="110" y="209"/>
                  </a:cubicBezTo>
                  <a:cubicBezTo>
                    <a:pt x="170" y="208"/>
                    <a:pt x="208" y="161"/>
                    <a:pt x="218" y="106"/>
                  </a:cubicBezTo>
                  <a:cubicBezTo>
                    <a:pt x="238" y="0"/>
                    <a:pt x="168" y="5"/>
                    <a:pt x="108" y="5"/>
                  </a:cubicBezTo>
                  <a:cubicBezTo>
                    <a:pt x="48" y="6"/>
                    <a:pt x="0" y="52"/>
                    <a:pt x="0" y="108"/>
                  </a:cubicBezTo>
                  <a:close/>
                </a:path>
              </a:pathLst>
            </a:custGeom>
            <a:solidFill>
              <a:srgbClr val="3E15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ïṩ1íḓè"/>
            <p:cNvSpPr/>
            <p:nvPr/>
          </p:nvSpPr>
          <p:spPr bwMode="auto">
            <a:xfrm>
              <a:off x="4584701" y="2420938"/>
              <a:ext cx="555625" cy="600075"/>
            </a:xfrm>
            <a:custGeom>
              <a:avLst/>
              <a:gdLst>
                <a:gd name="T0" fmla="*/ 1 w 193"/>
                <a:gd name="T1" fmla="*/ 82 h 209"/>
                <a:gd name="T2" fmla="*/ 46 w 193"/>
                <a:gd name="T3" fmla="*/ 8 h 209"/>
                <a:gd name="T4" fmla="*/ 95 w 193"/>
                <a:gd name="T5" fmla="*/ 0 h 209"/>
                <a:gd name="T6" fmla="*/ 145 w 193"/>
                <a:gd name="T7" fmla="*/ 7 h 209"/>
                <a:gd name="T8" fmla="*/ 173 w 193"/>
                <a:gd name="T9" fmla="*/ 60 h 209"/>
                <a:gd name="T10" fmla="*/ 192 w 193"/>
                <a:gd name="T11" fmla="*/ 80 h 209"/>
                <a:gd name="T12" fmla="*/ 193 w 193"/>
                <a:gd name="T13" fmla="*/ 99 h 209"/>
                <a:gd name="T14" fmla="*/ 186 w 193"/>
                <a:gd name="T15" fmla="*/ 142 h 209"/>
                <a:gd name="T16" fmla="*/ 157 w 193"/>
                <a:gd name="T17" fmla="*/ 186 h 209"/>
                <a:gd name="T18" fmla="*/ 130 w 193"/>
                <a:gd name="T19" fmla="*/ 201 h 209"/>
                <a:gd name="T20" fmla="*/ 82 w 193"/>
                <a:gd name="T21" fmla="*/ 206 h 209"/>
                <a:gd name="T22" fmla="*/ 50 w 193"/>
                <a:gd name="T23" fmla="*/ 195 h 209"/>
                <a:gd name="T24" fmla="*/ 13 w 193"/>
                <a:gd name="T25" fmla="*/ 154 h 209"/>
                <a:gd name="T26" fmla="*/ 1 w 193"/>
                <a:gd name="T27" fmla="*/ 108 h 209"/>
                <a:gd name="T28" fmla="*/ 1 w 193"/>
                <a:gd name="T29" fmla="*/ 82 h 209"/>
                <a:gd name="T30" fmla="*/ 1 w 193"/>
                <a:gd name="T31" fmla="*/ 8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209">
                  <a:moveTo>
                    <a:pt x="1" y="82"/>
                  </a:moveTo>
                  <a:cubicBezTo>
                    <a:pt x="2" y="50"/>
                    <a:pt x="15" y="21"/>
                    <a:pt x="46" y="8"/>
                  </a:cubicBezTo>
                  <a:cubicBezTo>
                    <a:pt x="61" y="2"/>
                    <a:pt x="78" y="0"/>
                    <a:pt x="95" y="0"/>
                  </a:cubicBezTo>
                  <a:cubicBezTo>
                    <a:pt x="112" y="0"/>
                    <a:pt x="130" y="1"/>
                    <a:pt x="145" y="7"/>
                  </a:cubicBezTo>
                  <a:cubicBezTo>
                    <a:pt x="173" y="17"/>
                    <a:pt x="170" y="32"/>
                    <a:pt x="173" y="60"/>
                  </a:cubicBezTo>
                  <a:cubicBezTo>
                    <a:pt x="173" y="63"/>
                    <a:pt x="192" y="77"/>
                    <a:pt x="192" y="80"/>
                  </a:cubicBezTo>
                  <a:cubicBezTo>
                    <a:pt x="192" y="86"/>
                    <a:pt x="193" y="92"/>
                    <a:pt x="193" y="99"/>
                  </a:cubicBezTo>
                  <a:cubicBezTo>
                    <a:pt x="192" y="113"/>
                    <a:pt x="190" y="128"/>
                    <a:pt x="186" y="142"/>
                  </a:cubicBezTo>
                  <a:cubicBezTo>
                    <a:pt x="180" y="159"/>
                    <a:pt x="171" y="174"/>
                    <a:pt x="157" y="186"/>
                  </a:cubicBezTo>
                  <a:cubicBezTo>
                    <a:pt x="149" y="192"/>
                    <a:pt x="140" y="197"/>
                    <a:pt x="130" y="201"/>
                  </a:cubicBezTo>
                  <a:cubicBezTo>
                    <a:pt x="114" y="207"/>
                    <a:pt x="99" y="209"/>
                    <a:pt x="82" y="206"/>
                  </a:cubicBezTo>
                  <a:cubicBezTo>
                    <a:pt x="71" y="204"/>
                    <a:pt x="60" y="200"/>
                    <a:pt x="50" y="195"/>
                  </a:cubicBezTo>
                  <a:cubicBezTo>
                    <a:pt x="33" y="185"/>
                    <a:pt x="21" y="171"/>
                    <a:pt x="13" y="154"/>
                  </a:cubicBezTo>
                  <a:cubicBezTo>
                    <a:pt x="6" y="139"/>
                    <a:pt x="3" y="124"/>
                    <a:pt x="1" y="108"/>
                  </a:cubicBezTo>
                  <a:cubicBezTo>
                    <a:pt x="0" y="100"/>
                    <a:pt x="0" y="91"/>
                    <a:pt x="1" y="82"/>
                  </a:cubicBezTo>
                  <a:cubicBezTo>
                    <a:pt x="1" y="82"/>
                    <a:pt x="1" y="82"/>
                    <a:pt x="1" y="82"/>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iṥliḍé"/>
            <p:cNvSpPr/>
            <p:nvPr/>
          </p:nvSpPr>
          <p:spPr bwMode="auto">
            <a:xfrm>
              <a:off x="4705351" y="2670176"/>
              <a:ext cx="90488" cy="95250"/>
            </a:xfrm>
            <a:custGeom>
              <a:avLst/>
              <a:gdLst>
                <a:gd name="T0" fmla="*/ 30 w 31"/>
                <a:gd name="T1" fmla="*/ 16 h 33"/>
                <a:gd name="T2" fmla="*/ 16 w 31"/>
                <a:gd name="T3" fmla="*/ 33 h 33"/>
                <a:gd name="T4" fmla="*/ 1 w 31"/>
                <a:gd name="T5" fmla="*/ 18 h 33"/>
                <a:gd name="T6" fmla="*/ 15 w 31"/>
                <a:gd name="T7" fmla="*/ 1 h 33"/>
                <a:gd name="T8" fmla="*/ 30 w 31"/>
                <a:gd name="T9" fmla="*/ 16 h 33"/>
              </a:gdLst>
              <a:ahLst/>
              <a:cxnLst>
                <a:cxn ang="0">
                  <a:pos x="T0" y="T1"/>
                </a:cxn>
                <a:cxn ang="0">
                  <a:pos x="T2" y="T3"/>
                </a:cxn>
                <a:cxn ang="0">
                  <a:pos x="T4" y="T5"/>
                </a:cxn>
                <a:cxn ang="0">
                  <a:pos x="T6" y="T7"/>
                </a:cxn>
                <a:cxn ang="0">
                  <a:pos x="T8" y="T9"/>
                </a:cxn>
              </a:cxnLst>
              <a:rect l="0" t="0" r="r" b="b"/>
              <a:pathLst>
                <a:path w="31" h="33">
                  <a:moveTo>
                    <a:pt x="30" y="16"/>
                  </a:moveTo>
                  <a:cubicBezTo>
                    <a:pt x="31" y="25"/>
                    <a:pt x="24" y="33"/>
                    <a:pt x="16" y="33"/>
                  </a:cubicBezTo>
                  <a:cubicBezTo>
                    <a:pt x="8" y="33"/>
                    <a:pt x="1" y="27"/>
                    <a:pt x="1" y="18"/>
                  </a:cubicBezTo>
                  <a:cubicBezTo>
                    <a:pt x="0" y="9"/>
                    <a:pt x="6" y="1"/>
                    <a:pt x="15" y="1"/>
                  </a:cubicBezTo>
                  <a:cubicBezTo>
                    <a:pt x="23" y="0"/>
                    <a:pt x="30" y="7"/>
                    <a:pt x="30" y="16"/>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ïṡ1iḍè"/>
            <p:cNvSpPr/>
            <p:nvPr/>
          </p:nvSpPr>
          <p:spPr bwMode="auto">
            <a:xfrm>
              <a:off x="4708526" y="2655888"/>
              <a:ext cx="88900" cy="95250"/>
            </a:xfrm>
            <a:custGeom>
              <a:avLst/>
              <a:gdLst>
                <a:gd name="T0" fmla="*/ 30 w 31"/>
                <a:gd name="T1" fmla="*/ 15 h 33"/>
                <a:gd name="T2" fmla="*/ 16 w 31"/>
                <a:gd name="T3" fmla="*/ 32 h 33"/>
                <a:gd name="T4" fmla="*/ 1 w 31"/>
                <a:gd name="T5" fmla="*/ 17 h 33"/>
                <a:gd name="T6" fmla="*/ 15 w 31"/>
                <a:gd name="T7" fmla="*/ 0 h 33"/>
                <a:gd name="T8" fmla="*/ 30 w 31"/>
                <a:gd name="T9" fmla="*/ 15 h 33"/>
              </a:gdLst>
              <a:ahLst/>
              <a:cxnLst>
                <a:cxn ang="0">
                  <a:pos x="T0" y="T1"/>
                </a:cxn>
                <a:cxn ang="0">
                  <a:pos x="T2" y="T3"/>
                </a:cxn>
                <a:cxn ang="0">
                  <a:pos x="T4" y="T5"/>
                </a:cxn>
                <a:cxn ang="0">
                  <a:pos x="T6" y="T7"/>
                </a:cxn>
                <a:cxn ang="0">
                  <a:pos x="T8" y="T9"/>
                </a:cxn>
              </a:cxnLst>
              <a:rect l="0" t="0" r="r" b="b"/>
              <a:pathLst>
                <a:path w="31" h="33">
                  <a:moveTo>
                    <a:pt x="30" y="15"/>
                  </a:moveTo>
                  <a:cubicBezTo>
                    <a:pt x="31" y="24"/>
                    <a:pt x="25" y="32"/>
                    <a:pt x="16" y="32"/>
                  </a:cubicBezTo>
                  <a:cubicBezTo>
                    <a:pt x="8" y="33"/>
                    <a:pt x="1" y="26"/>
                    <a:pt x="1" y="17"/>
                  </a:cubicBezTo>
                  <a:cubicBezTo>
                    <a:pt x="0" y="8"/>
                    <a:pt x="7" y="0"/>
                    <a:pt x="15" y="0"/>
                  </a:cubicBezTo>
                  <a:cubicBezTo>
                    <a:pt x="23" y="0"/>
                    <a:pt x="30" y="6"/>
                    <a:pt x="30"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ïśļiḓe"/>
            <p:cNvSpPr/>
            <p:nvPr/>
          </p:nvSpPr>
          <p:spPr bwMode="auto">
            <a:xfrm>
              <a:off x="4746626" y="2673351"/>
              <a:ext cx="34925" cy="34925"/>
            </a:xfrm>
            <a:custGeom>
              <a:avLst/>
              <a:gdLst>
                <a:gd name="T0" fmla="*/ 12 w 12"/>
                <a:gd name="T1" fmla="*/ 5 h 12"/>
                <a:gd name="T2" fmla="*/ 6 w 12"/>
                <a:gd name="T3" fmla="*/ 11 h 12"/>
                <a:gd name="T4" fmla="*/ 0 w 12"/>
                <a:gd name="T5" fmla="*/ 6 h 12"/>
                <a:gd name="T6" fmla="*/ 6 w 12"/>
                <a:gd name="T7" fmla="*/ 0 h 12"/>
                <a:gd name="T8" fmla="*/ 12 w 12"/>
                <a:gd name="T9" fmla="*/ 5 h 12"/>
              </a:gdLst>
              <a:ahLst/>
              <a:cxnLst>
                <a:cxn ang="0">
                  <a:pos x="T0" y="T1"/>
                </a:cxn>
                <a:cxn ang="0">
                  <a:pos x="T2" y="T3"/>
                </a:cxn>
                <a:cxn ang="0">
                  <a:pos x="T4" y="T5"/>
                </a:cxn>
                <a:cxn ang="0">
                  <a:pos x="T6" y="T7"/>
                </a:cxn>
                <a:cxn ang="0">
                  <a:pos x="T8" y="T9"/>
                </a:cxn>
              </a:cxnLst>
              <a:rect l="0" t="0" r="r" b="b"/>
              <a:pathLst>
                <a:path w="12" h="12">
                  <a:moveTo>
                    <a:pt x="12" y="5"/>
                  </a:moveTo>
                  <a:cubicBezTo>
                    <a:pt x="12" y="8"/>
                    <a:pt x="10" y="11"/>
                    <a:pt x="6" y="11"/>
                  </a:cubicBezTo>
                  <a:cubicBezTo>
                    <a:pt x="3" y="12"/>
                    <a:pt x="0" y="9"/>
                    <a:pt x="0" y="6"/>
                  </a:cubicBezTo>
                  <a:cubicBezTo>
                    <a:pt x="0" y="3"/>
                    <a:pt x="3" y="0"/>
                    <a:pt x="6" y="0"/>
                  </a:cubicBezTo>
                  <a:cubicBezTo>
                    <a:pt x="9" y="0"/>
                    <a:pt x="12" y="2"/>
                    <a:pt x="1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iśľïḋè"/>
            <p:cNvSpPr/>
            <p:nvPr/>
          </p:nvSpPr>
          <p:spPr bwMode="auto">
            <a:xfrm>
              <a:off x="4965701" y="2678113"/>
              <a:ext cx="85725" cy="95250"/>
            </a:xfrm>
            <a:custGeom>
              <a:avLst/>
              <a:gdLst>
                <a:gd name="T0" fmla="*/ 30 w 30"/>
                <a:gd name="T1" fmla="*/ 16 h 33"/>
                <a:gd name="T2" fmla="*/ 16 w 30"/>
                <a:gd name="T3" fmla="*/ 32 h 33"/>
                <a:gd name="T4" fmla="*/ 0 w 30"/>
                <a:gd name="T5" fmla="*/ 17 h 33"/>
                <a:gd name="T6" fmla="*/ 14 w 30"/>
                <a:gd name="T7" fmla="*/ 0 h 33"/>
                <a:gd name="T8" fmla="*/ 30 w 30"/>
                <a:gd name="T9" fmla="*/ 16 h 33"/>
              </a:gdLst>
              <a:ahLst/>
              <a:cxnLst>
                <a:cxn ang="0">
                  <a:pos x="T0" y="T1"/>
                </a:cxn>
                <a:cxn ang="0">
                  <a:pos x="T2" y="T3"/>
                </a:cxn>
                <a:cxn ang="0">
                  <a:pos x="T4" y="T5"/>
                </a:cxn>
                <a:cxn ang="0">
                  <a:pos x="T6" y="T7"/>
                </a:cxn>
                <a:cxn ang="0">
                  <a:pos x="T8" y="T9"/>
                </a:cxn>
              </a:cxnLst>
              <a:rect l="0" t="0" r="r" b="b"/>
              <a:pathLst>
                <a:path w="30" h="33">
                  <a:moveTo>
                    <a:pt x="30" y="16"/>
                  </a:moveTo>
                  <a:cubicBezTo>
                    <a:pt x="30" y="25"/>
                    <a:pt x="24" y="32"/>
                    <a:pt x="16" y="32"/>
                  </a:cubicBezTo>
                  <a:cubicBezTo>
                    <a:pt x="7" y="33"/>
                    <a:pt x="0" y="26"/>
                    <a:pt x="0" y="17"/>
                  </a:cubicBezTo>
                  <a:cubicBezTo>
                    <a:pt x="0" y="8"/>
                    <a:pt x="6" y="1"/>
                    <a:pt x="14" y="0"/>
                  </a:cubicBezTo>
                  <a:cubicBezTo>
                    <a:pt x="22" y="0"/>
                    <a:pt x="29" y="7"/>
                    <a:pt x="30" y="16"/>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îŝḷîḍe"/>
            <p:cNvSpPr/>
            <p:nvPr/>
          </p:nvSpPr>
          <p:spPr bwMode="auto">
            <a:xfrm>
              <a:off x="4962526" y="2667001"/>
              <a:ext cx="88900" cy="95250"/>
            </a:xfrm>
            <a:custGeom>
              <a:avLst/>
              <a:gdLst>
                <a:gd name="T0" fmla="*/ 30 w 31"/>
                <a:gd name="T1" fmla="*/ 16 h 33"/>
                <a:gd name="T2" fmla="*/ 16 w 31"/>
                <a:gd name="T3" fmla="*/ 33 h 33"/>
                <a:gd name="T4" fmla="*/ 1 w 31"/>
                <a:gd name="T5" fmla="*/ 17 h 33"/>
                <a:gd name="T6" fmla="*/ 15 w 31"/>
                <a:gd name="T7" fmla="*/ 1 h 33"/>
                <a:gd name="T8" fmla="*/ 30 w 31"/>
                <a:gd name="T9" fmla="*/ 16 h 33"/>
              </a:gdLst>
              <a:ahLst/>
              <a:cxnLst>
                <a:cxn ang="0">
                  <a:pos x="T0" y="T1"/>
                </a:cxn>
                <a:cxn ang="0">
                  <a:pos x="T2" y="T3"/>
                </a:cxn>
                <a:cxn ang="0">
                  <a:pos x="T4" y="T5"/>
                </a:cxn>
                <a:cxn ang="0">
                  <a:pos x="T6" y="T7"/>
                </a:cxn>
                <a:cxn ang="0">
                  <a:pos x="T8" y="T9"/>
                </a:cxn>
              </a:cxnLst>
              <a:rect l="0" t="0" r="r" b="b"/>
              <a:pathLst>
                <a:path w="31" h="33">
                  <a:moveTo>
                    <a:pt x="30" y="16"/>
                  </a:moveTo>
                  <a:cubicBezTo>
                    <a:pt x="31" y="25"/>
                    <a:pt x="25" y="32"/>
                    <a:pt x="16" y="33"/>
                  </a:cubicBezTo>
                  <a:cubicBezTo>
                    <a:pt x="8" y="33"/>
                    <a:pt x="1" y="26"/>
                    <a:pt x="1" y="17"/>
                  </a:cubicBezTo>
                  <a:cubicBezTo>
                    <a:pt x="0" y="8"/>
                    <a:pt x="7" y="1"/>
                    <a:pt x="15" y="1"/>
                  </a:cubicBezTo>
                  <a:cubicBezTo>
                    <a:pt x="23" y="0"/>
                    <a:pt x="30" y="7"/>
                    <a:pt x="30" y="1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íṧļiḓê"/>
            <p:cNvSpPr/>
            <p:nvPr/>
          </p:nvSpPr>
          <p:spPr bwMode="auto">
            <a:xfrm>
              <a:off x="4999038" y="2684463"/>
              <a:ext cx="34925" cy="34925"/>
            </a:xfrm>
            <a:custGeom>
              <a:avLst/>
              <a:gdLst>
                <a:gd name="T0" fmla="*/ 12 w 12"/>
                <a:gd name="T1" fmla="*/ 6 h 12"/>
                <a:gd name="T2" fmla="*/ 6 w 12"/>
                <a:gd name="T3" fmla="*/ 12 h 12"/>
                <a:gd name="T4" fmla="*/ 0 w 12"/>
                <a:gd name="T5" fmla="*/ 6 h 12"/>
                <a:gd name="T6" fmla="*/ 6 w 12"/>
                <a:gd name="T7" fmla="*/ 0 h 12"/>
                <a:gd name="T8" fmla="*/ 12 w 12"/>
                <a:gd name="T9" fmla="*/ 6 h 12"/>
              </a:gdLst>
              <a:ahLst/>
              <a:cxnLst>
                <a:cxn ang="0">
                  <a:pos x="T0" y="T1"/>
                </a:cxn>
                <a:cxn ang="0">
                  <a:pos x="T2" y="T3"/>
                </a:cxn>
                <a:cxn ang="0">
                  <a:pos x="T4" y="T5"/>
                </a:cxn>
                <a:cxn ang="0">
                  <a:pos x="T6" y="T7"/>
                </a:cxn>
                <a:cxn ang="0">
                  <a:pos x="T8" y="T9"/>
                </a:cxn>
              </a:cxnLst>
              <a:rect l="0" t="0" r="r" b="b"/>
              <a:pathLst>
                <a:path w="12" h="12">
                  <a:moveTo>
                    <a:pt x="12" y="6"/>
                  </a:moveTo>
                  <a:cubicBezTo>
                    <a:pt x="12" y="9"/>
                    <a:pt x="10" y="12"/>
                    <a:pt x="6" y="12"/>
                  </a:cubicBezTo>
                  <a:cubicBezTo>
                    <a:pt x="3" y="12"/>
                    <a:pt x="0" y="10"/>
                    <a:pt x="0" y="6"/>
                  </a:cubicBezTo>
                  <a:cubicBezTo>
                    <a:pt x="0" y="3"/>
                    <a:pt x="3" y="0"/>
                    <a:pt x="6" y="0"/>
                  </a:cubicBezTo>
                  <a:cubicBezTo>
                    <a:pt x="9" y="0"/>
                    <a:pt x="12" y="3"/>
                    <a:pt x="12"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îṣľiḋé"/>
            <p:cNvSpPr/>
            <p:nvPr/>
          </p:nvSpPr>
          <p:spPr bwMode="auto">
            <a:xfrm>
              <a:off x="4841876" y="2687638"/>
              <a:ext cx="114300" cy="169863"/>
            </a:xfrm>
            <a:custGeom>
              <a:avLst/>
              <a:gdLst>
                <a:gd name="T0" fmla="*/ 20 w 40"/>
                <a:gd name="T1" fmla="*/ 2 h 59"/>
                <a:gd name="T2" fmla="*/ 22 w 40"/>
                <a:gd name="T3" fmla="*/ 21 h 59"/>
                <a:gd name="T4" fmla="*/ 8 w 40"/>
                <a:gd name="T5" fmla="*/ 39 h 59"/>
                <a:gd name="T6" fmla="*/ 11 w 40"/>
                <a:gd name="T7" fmla="*/ 0 h 59"/>
                <a:gd name="T8" fmla="*/ 20 w 40"/>
                <a:gd name="T9" fmla="*/ 2 h 59"/>
              </a:gdLst>
              <a:ahLst/>
              <a:cxnLst>
                <a:cxn ang="0">
                  <a:pos x="T0" y="T1"/>
                </a:cxn>
                <a:cxn ang="0">
                  <a:pos x="T2" y="T3"/>
                </a:cxn>
                <a:cxn ang="0">
                  <a:pos x="T4" y="T5"/>
                </a:cxn>
                <a:cxn ang="0">
                  <a:pos x="T6" y="T7"/>
                </a:cxn>
                <a:cxn ang="0">
                  <a:pos x="T8" y="T9"/>
                </a:cxn>
              </a:cxnLst>
              <a:rect l="0" t="0" r="r" b="b"/>
              <a:pathLst>
                <a:path w="40" h="59">
                  <a:moveTo>
                    <a:pt x="20" y="2"/>
                  </a:moveTo>
                  <a:cubicBezTo>
                    <a:pt x="20" y="2"/>
                    <a:pt x="13" y="20"/>
                    <a:pt x="22" y="21"/>
                  </a:cubicBezTo>
                  <a:cubicBezTo>
                    <a:pt x="40" y="22"/>
                    <a:pt x="31" y="59"/>
                    <a:pt x="8" y="39"/>
                  </a:cubicBezTo>
                  <a:cubicBezTo>
                    <a:pt x="0" y="31"/>
                    <a:pt x="11" y="0"/>
                    <a:pt x="11" y="0"/>
                  </a:cubicBezTo>
                  <a:lnTo>
                    <a:pt x="20" y="2"/>
                  </a:lnTo>
                  <a:close/>
                </a:path>
              </a:pathLst>
            </a:custGeom>
            <a:solidFill>
              <a:srgbClr val="F484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ís1ïḍe"/>
            <p:cNvSpPr/>
            <p:nvPr/>
          </p:nvSpPr>
          <p:spPr bwMode="auto">
            <a:xfrm>
              <a:off x="4743451" y="2819401"/>
              <a:ext cx="192088" cy="134938"/>
            </a:xfrm>
            <a:custGeom>
              <a:avLst/>
              <a:gdLst>
                <a:gd name="T0" fmla="*/ 67 w 67"/>
                <a:gd name="T1" fmla="*/ 15 h 47"/>
                <a:gd name="T2" fmla="*/ 14 w 67"/>
                <a:gd name="T3" fmla="*/ 0 h 47"/>
                <a:gd name="T4" fmla="*/ 39 w 67"/>
                <a:gd name="T5" fmla="*/ 44 h 47"/>
                <a:gd name="T6" fmla="*/ 67 w 67"/>
                <a:gd name="T7" fmla="*/ 15 h 47"/>
              </a:gdLst>
              <a:ahLst/>
              <a:cxnLst>
                <a:cxn ang="0">
                  <a:pos x="T0" y="T1"/>
                </a:cxn>
                <a:cxn ang="0">
                  <a:pos x="T2" y="T3"/>
                </a:cxn>
                <a:cxn ang="0">
                  <a:pos x="T4" y="T5"/>
                </a:cxn>
                <a:cxn ang="0">
                  <a:pos x="T6" y="T7"/>
                </a:cxn>
              </a:cxnLst>
              <a:rect l="0" t="0" r="r" b="b"/>
              <a:pathLst>
                <a:path w="67" h="47">
                  <a:moveTo>
                    <a:pt x="67" y="15"/>
                  </a:moveTo>
                  <a:cubicBezTo>
                    <a:pt x="67" y="15"/>
                    <a:pt x="31" y="21"/>
                    <a:pt x="14" y="0"/>
                  </a:cubicBezTo>
                  <a:cubicBezTo>
                    <a:pt x="14" y="0"/>
                    <a:pt x="0" y="39"/>
                    <a:pt x="39" y="44"/>
                  </a:cubicBezTo>
                  <a:cubicBezTo>
                    <a:pt x="63" y="47"/>
                    <a:pt x="67" y="15"/>
                    <a:pt x="67" y="15"/>
                  </a:cubicBezTo>
                  <a:close/>
                </a:path>
              </a:pathLst>
            </a:custGeom>
            <a:solidFill>
              <a:srgbClr val="B431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îšḷiḍé"/>
            <p:cNvSpPr/>
            <p:nvPr/>
          </p:nvSpPr>
          <p:spPr bwMode="auto">
            <a:xfrm>
              <a:off x="4778376" y="2857501"/>
              <a:ext cx="123825" cy="92075"/>
            </a:xfrm>
            <a:custGeom>
              <a:avLst/>
              <a:gdLst>
                <a:gd name="T0" fmla="*/ 43 w 43"/>
                <a:gd name="T1" fmla="*/ 26 h 32"/>
                <a:gd name="T2" fmla="*/ 27 w 43"/>
                <a:gd name="T3" fmla="*/ 31 h 32"/>
                <a:gd name="T4" fmla="*/ 8 w 43"/>
                <a:gd name="T5" fmla="*/ 23 h 32"/>
                <a:gd name="T6" fmla="*/ 5 w 43"/>
                <a:gd name="T7" fmla="*/ 20 h 32"/>
                <a:gd name="T8" fmla="*/ 5 w 43"/>
                <a:gd name="T9" fmla="*/ 19 h 32"/>
                <a:gd name="T10" fmla="*/ 4 w 43"/>
                <a:gd name="T11" fmla="*/ 19 h 32"/>
                <a:gd name="T12" fmla="*/ 0 w 43"/>
                <a:gd name="T13" fmla="*/ 6 h 32"/>
                <a:gd name="T14" fmla="*/ 43 w 43"/>
                <a:gd name="T15" fmla="*/ 2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32">
                  <a:moveTo>
                    <a:pt x="43" y="26"/>
                  </a:moveTo>
                  <a:cubicBezTo>
                    <a:pt x="39" y="30"/>
                    <a:pt x="34" y="32"/>
                    <a:pt x="27" y="31"/>
                  </a:cubicBezTo>
                  <a:cubicBezTo>
                    <a:pt x="18" y="30"/>
                    <a:pt x="12" y="27"/>
                    <a:pt x="8" y="23"/>
                  </a:cubicBezTo>
                  <a:cubicBezTo>
                    <a:pt x="7" y="22"/>
                    <a:pt x="6" y="21"/>
                    <a:pt x="5" y="20"/>
                  </a:cubicBezTo>
                  <a:cubicBezTo>
                    <a:pt x="5" y="20"/>
                    <a:pt x="5" y="19"/>
                    <a:pt x="5" y="19"/>
                  </a:cubicBezTo>
                  <a:cubicBezTo>
                    <a:pt x="5" y="19"/>
                    <a:pt x="5" y="19"/>
                    <a:pt x="4" y="19"/>
                  </a:cubicBezTo>
                  <a:cubicBezTo>
                    <a:pt x="2" y="15"/>
                    <a:pt x="0" y="10"/>
                    <a:pt x="0" y="6"/>
                  </a:cubicBezTo>
                  <a:cubicBezTo>
                    <a:pt x="22" y="0"/>
                    <a:pt x="37" y="17"/>
                    <a:pt x="43" y="26"/>
                  </a:cubicBezTo>
                  <a:close/>
                </a:path>
              </a:pathLst>
            </a:custGeom>
            <a:solidFill>
              <a:srgbClr val="F057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ïsľïḍé"/>
            <p:cNvSpPr/>
            <p:nvPr/>
          </p:nvSpPr>
          <p:spPr bwMode="auto">
            <a:xfrm>
              <a:off x="4797426" y="2833688"/>
              <a:ext cx="138113" cy="55563"/>
            </a:xfrm>
            <a:custGeom>
              <a:avLst/>
              <a:gdLst>
                <a:gd name="T0" fmla="*/ 48 w 48"/>
                <a:gd name="T1" fmla="*/ 10 h 19"/>
                <a:gd name="T2" fmla="*/ 48 w 48"/>
                <a:gd name="T3" fmla="*/ 10 h 19"/>
                <a:gd name="T4" fmla="*/ 48 w 48"/>
                <a:gd name="T5" fmla="*/ 11 h 19"/>
                <a:gd name="T6" fmla="*/ 30 w 48"/>
                <a:gd name="T7" fmla="*/ 19 h 19"/>
                <a:gd name="T8" fmla="*/ 14 w 48"/>
                <a:gd name="T9" fmla="*/ 15 h 19"/>
                <a:gd name="T10" fmla="*/ 5 w 48"/>
                <a:gd name="T11" fmla="*/ 10 h 19"/>
                <a:gd name="T12" fmla="*/ 0 w 48"/>
                <a:gd name="T13" fmla="*/ 0 h 19"/>
                <a:gd name="T14" fmla="*/ 48 w 48"/>
                <a:gd name="T15" fmla="*/ 1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9">
                  <a:moveTo>
                    <a:pt x="48" y="10"/>
                  </a:moveTo>
                  <a:cubicBezTo>
                    <a:pt x="48" y="10"/>
                    <a:pt x="48" y="10"/>
                    <a:pt x="48" y="10"/>
                  </a:cubicBezTo>
                  <a:cubicBezTo>
                    <a:pt x="48" y="10"/>
                    <a:pt x="48" y="10"/>
                    <a:pt x="48" y="11"/>
                  </a:cubicBezTo>
                  <a:cubicBezTo>
                    <a:pt x="45" y="12"/>
                    <a:pt x="38" y="19"/>
                    <a:pt x="30" y="19"/>
                  </a:cubicBezTo>
                  <a:cubicBezTo>
                    <a:pt x="24" y="19"/>
                    <a:pt x="19" y="17"/>
                    <a:pt x="14" y="15"/>
                  </a:cubicBezTo>
                  <a:cubicBezTo>
                    <a:pt x="11" y="13"/>
                    <a:pt x="7" y="12"/>
                    <a:pt x="5" y="10"/>
                  </a:cubicBezTo>
                  <a:cubicBezTo>
                    <a:pt x="3" y="8"/>
                    <a:pt x="1" y="3"/>
                    <a:pt x="0" y="0"/>
                  </a:cubicBezTo>
                  <a:cubicBezTo>
                    <a:pt x="19" y="15"/>
                    <a:pt x="48" y="10"/>
                    <a:pt x="48"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ïṡ1ïḓé"/>
            <p:cNvSpPr/>
            <p:nvPr/>
          </p:nvSpPr>
          <p:spPr bwMode="auto">
            <a:xfrm>
              <a:off x="4760913" y="2814638"/>
              <a:ext cx="180975" cy="138113"/>
            </a:xfrm>
            <a:custGeom>
              <a:avLst/>
              <a:gdLst>
                <a:gd name="T0" fmla="*/ 32 w 63"/>
                <a:gd name="T1" fmla="*/ 48 h 48"/>
                <a:gd name="T2" fmla="*/ 8 w 63"/>
                <a:gd name="T3" fmla="*/ 34 h 48"/>
                <a:gd name="T4" fmla="*/ 7 w 63"/>
                <a:gd name="T5" fmla="*/ 2 h 48"/>
                <a:gd name="T6" fmla="*/ 8 w 63"/>
                <a:gd name="T7" fmla="*/ 1 h 48"/>
                <a:gd name="T8" fmla="*/ 10 w 63"/>
                <a:gd name="T9" fmla="*/ 1 h 48"/>
                <a:gd name="T10" fmla="*/ 61 w 63"/>
                <a:gd name="T11" fmla="*/ 15 h 48"/>
                <a:gd name="T12" fmla="*/ 63 w 63"/>
                <a:gd name="T13" fmla="*/ 16 h 48"/>
                <a:gd name="T14" fmla="*/ 63 w 63"/>
                <a:gd name="T15" fmla="*/ 17 h 48"/>
                <a:gd name="T16" fmla="*/ 36 w 63"/>
                <a:gd name="T17" fmla="*/ 48 h 48"/>
                <a:gd name="T18" fmla="*/ 32 w 63"/>
                <a:gd name="T19" fmla="*/ 48 h 48"/>
                <a:gd name="T20" fmla="*/ 9 w 63"/>
                <a:gd name="T21" fmla="*/ 6 h 48"/>
                <a:gd name="T22" fmla="*/ 11 w 63"/>
                <a:gd name="T23" fmla="*/ 32 h 48"/>
                <a:gd name="T24" fmla="*/ 33 w 63"/>
                <a:gd name="T25" fmla="*/ 44 h 48"/>
                <a:gd name="T26" fmla="*/ 59 w 63"/>
                <a:gd name="T27" fmla="*/ 19 h 48"/>
                <a:gd name="T28" fmla="*/ 9 w 63"/>
                <a:gd name="T29" fmla="*/ 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48">
                  <a:moveTo>
                    <a:pt x="32" y="48"/>
                  </a:moveTo>
                  <a:cubicBezTo>
                    <a:pt x="21" y="46"/>
                    <a:pt x="13" y="42"/>
                    <a:pt x="8" y="34"/>
                  </a:cubicBezTo>
                  <a:cubicBezTo>
                    <a:pt x="0" y="21"/>
                    <a:pt x="6" y="3"/>
                    <a:pt x="7" y="2"/>
                  </a:cubicBezTo>
                  <a:cubicBezTo>
                    <a:pt x="7" y="1"/>
                    <a:pt x="7" y="1"/>
                    <a:pt x="8" y="1"/>
                  </a:cubicBezTo>
                  <a:cubicBezTo>
                    <a:pt x="9" y="0"/>
                    <a:pt x="9" y="1"/>
                    <a:pt x="10" y="1"/>
                  </a:cubicBezTo>
                  <a:cubicBezTo>
                    <a:pt x="26" y="21"/>
                    <a:pt x="61" y="15"/>
                    <a:pt x="61" y="15"/>
                  </a:cubicBezTo>
                  <a:cubicBezTo>
                    <a:pt x="62" y="15"/>
                    <a:pt x="62" y="15"/>
                    <a:pt x="63" y="16"/>
                  </a:cubicBezTo>
                  <a:cubicBezTo>
                    <a:pt x="63" y="16"/>
                    <a:pt x="63" y="17"/>
                    <a:pt x="63" y="17"/>
                  </a:cubicBezTo>
                  <a:cubicBezTo>
                    <a:pt x="63" y="18"/>
                    <a:pt x="59" y="48"/>
                    <a:pt x="36" y="48"/>
                  </a:cubicBezTo>
                  <a:cubicBezTo>
                    <a:pt x="35" y="48"/>
                    <a:pt x="34" y="48"/>
                    <a:pt x="32" y="48"/>
                  </a:cubicBezTo>
                  <a:close/>
                  <a:moveTo>
                    <a:pt x="9" y="6"/>
                  </a:moveTo>
                  <a:cubicBezTo>
                    <a:pt x="8" y="12"/>
                    <a:pt x="6" y="23"/>
                    <a:pt x="11" y="32"/>
                  </a:cubicBezTo>
                  <a:cubicBezTo>
                    <a:pt x="15" y="39"/>
                    <a:pt x="23" y="43"/>
                    <a:pt x="33" y="44"/>
                  </a:cubicBezTo>
                  <a:cubicBezTo>
                    <a:pt x="51" y="46"/>
                    <a:pt x="57" y="26"/>
                    <a:pt x="59" y="19"/>
                  </a:cubicBezTo>
                  <a:cubicBezTo>
                    <a:pt x="50" y="20"/>
                    <a:pt x="25" y="22"/>
                    <a:pt x="9" y="6"/>
                  </a:cubicBezTo>
                  <a:close/>
                </a:path>
              </a:pathLst>
            </a:custGeom>
            <a:solidFill>
              <a:srgbClr val="F05B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îšļïḑe"/>
            <p:cNvSpPr/>
            <p:nvPr/>
          </p:nvSpPr>
          <p:spPr bwMode="auto">
            <a:xfrm>
              <a:off x="4945063" y="2617788"/>
              <a:ext cx="117475" cy="34925"/>
            </a:xfrm>
            <a:custGeom>
              <a:avLst/>
              <a:gdLst>
                <a:gd name="T0" fmla="*/ 41 w 41"/>
                <a:gd name="T1" fmla="*/ 12 h 12"/>
                <a:gd name="T2" fmla="*/ 40 w 41"/>
                <a:gd name="T3" fmla="*/ 10 h 12"/>
                <a:gd name="T4" fmla="*/ 38 w 41"/>
                <a:gd name="T5" fmla="*/ 9 h 12"/>
                <a:gd name="T6" fmla="*/ 36 w 41"/>
                <a:gd name="T7" fmla="*/ 7 h 12"/>
                <a:gd name="T8" fmla="*/ 33 w 41"/>
                <a:gd name="T9" fmla="*/ 5 h 12"/>
                <a:gd name="T10" fmla="*/ 30 w 41"/>
                <a:gd name="T11" fmla="*/ 3 h 12"/>
                <a:gd name="T12" fmla="*/ 26 w 41"/>
                <a:gd name="T13" fmla="*/ 1 h 12"/>
                <a:gd name="T14" fmla="*/ 22 w 41"/>
                <a:gd name="T15" fmla="*/ 0 h 12"/>
                <a:gd name="T16" fmla="*/ 18 w 41"/>
                <a:gd name="T17" fmla="*/ 0 h 12"/>
                <a:gd name="T18" fmla="*/ 13 w 41"/>
                <a:gd name="T19" fmla="*/ 0 h 12"/>
                <a:gd name="T20" fmla="*/ 10 w 41"/>
                <a:gd name="T21" fmla="*/ 0 h 12"/>
                <a:gd name="T22" fmla="*/ 6 w 41"/>
                <a:gd name="T23" fmla="*/ 1 h 12"/>
                <a:gd name="T24" fmla="*/ 4 w 41"/>
                <a:gd name="T25" fmla="*/ 1 h 12"/>
                <a:gd name="T26" fmla="*/ 1 w 41"/>
                <a:gd name="T27" fmla="*/ 2 h 12"/>
                <a:gd name="T28" fmla="*/ 0 w 41"/>
                <a:gd name="T29" fmla="*/ 3 h 12"/>
                <a:gd name="T30" fmla="*/ 2 w 41"/>
                <a:gd name="T31" fmla="*/ 3 h 12"/>
                <a:gd name="T32" fmla="*/ 4 w 41"/>
                <a:gd name="T33" fmla="*/ 3 h 12"/>
                <a:gd name="T34" fmla="*/ 7 w 41"/>
                <a:gd name="T35" fmla="*/ 3 h 12"/>
                <a:gd name="T36" fmla="*/ 10 w 41"/>
                <a:gd name="T37" fmla="*/ 4 h 12"/>
                <a:gd name="T38" fmla="*/ 13 w 41"/>
                <a:gd name="T39" fmla="*/ 4 h 12"/>
                <a:gd name="T40" fmla="*/ 17 w 41"/>
                <a:gd name="T41" fmla="*/ 4 h 12"/>
                <a:gd name="T42" fmla="*/ 21 w 41"/>
                <a:gd name="T43" fmla="*/ 5 h 12"/>
                <a:gd name="T44" fmla="*/ 23 w 41"/>
                <a:gd name="T45" fmla="*/ 5 h 12"/>
                <a:gd name="T46" fmla="*/ 25 w 41"/>
                <a:gd name="T47" fmla="*/ 6 h 12"/>
                <a:gd name="T48" fmla="*/ 26 w 41"/>
                <a:gd name="T49" fmla="*/ 6 h 12"/>
                <a:gd name="T50" fmla="*/ 28 w 41"/>
                <a:gd name="T51" fmla="*/ 7 h 12"/>
                <a:gd name="T52" fmla="*/ 32 w 41"/>
                <a:gd name="T53" fmla="*/ 8 h 12"/>
                <a:gd name="T54" fmla="*/ 33 w 41"/>
                <a:gd name="T55" fmla="*/ 8 h 12"/>
                <a:gd name="T56" fmla="*/ 35 w 41"/>
                <a:gd name="T57" fmla="*/ 9 h 12"/>
                <a:gd name="T58" fmla="*/ 37 w 41"/>
                <a:gd name="T59" fmla="*/ 10 h 12"/>
                <a:gd name="T60" fmla="*/ 39 w 41"/>
                <a:gd name="T61" fmla="*/ 11 h 12"/>
                <a:gd name="T62" fmla="*/ 40 w 41"/>
                <a:gd name="T63" fmla="*/ 12 h 12"/>
                <a:gd name="T64" fmla="*/ 41 w 41"/>
                <a:gd name="T6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12">
                  <a:moveTo>
                    <a:pt x="41" y="12"/>
                  </a:moveTo>
                  <a:cubicBezTo>
                    <a:pt x="41" y="12"/>
                    <a:pt x="40" y="11"/>
                    <a:pt x="40" y="10"/>
                  </a:cubicBezTo>
                  <a:cubicBezTo>
                    <a:pt x="39" y="10"/>
                    <a:pt x="39" y="9"/>
                    <a:pt x="38" y="9"/>
                  </a:cubicBezTo>
                  <a:cubicBezTo>
                    <a:pt x="38" y="8"/>
                    <a:pt x="37" y="7"/>
                    <a:pt x="36" y="7"/>
                  </a:cubicBezTo>
                  <a:cubicBezTo>
                    <a:pt x="35" y="6"/>
                    <a:pt x="34" y="5"/>
                    <a:pt x="33" y="5"/>
                  </a:cubicBezTo>
                  <a:cubicBezTo>
                    <a:pt x="32" y="4"/>
                    <a:pt x="31" y="3"/>
                    <a:pt x="30" y="3"/>
                  </a:cubicBezTo>
                  <a:cubicBezTo>
                    <a:pt x="29" y="2"/>
                    <a:pt x="27" y="2"/>
                    <a:pt x="26" y="1"/>
                  </a:cubicBezTo>
                  <a:cubicBezTo>
                    <a:pt x="25" y="1"/>
                    <a:pt x="23" y="1"/>
                    <a:pt x="22" y="0"/>
                  </a:cubicBezTo>
                  <a:cubicBezTo>
                    <a:pt x="20" y="0"/>
                    <a:pt x="19" y="0"/>
                    <a:pt x="18" y="0"/>
                  </a:cubicBezTo>
                  <a:cubicBezTo>
                    <a:pt x="16" y="0"/>
                    <a:pt x="15" y="0"/>
                    <a:pt x="13" y="0"/>
                  </a:cubicBezTo>
                  <a:cubicBezTo>
                    <a:pt x="12" y="0"/>
                    <a:pt x="11" y="0"/>
                    <a:pt x="10" y="0"/>
                  </a:cubicBezTo>
                  <a:cubicBezTo>
                    <a:pt x="8" y="0"/>
                    <a:pt x="7" y="0"/>
                    <a:pt x="6" y="1"/>
                  </a:cubicBezTo>
                  <a:cubicBezTo>
                    <a:pt x="5" y="1"/>
                    <a:pt x="4" y="1"/>
                    <a:pt x="4" y="1"/>
                  </a:cubicBezTo>
                  <a:cubicBezTo>
                    <a:pt x="3" y="2"/>
                    <a:pt x="2" y="2"/>
                    <a:pt x="1" y="2"/>
                  </a:cubicBezTo>
                  <a:cubicBezTo>
                    <a:pt x="0" y="3"/>
                    <a:pt x="0" y="3"/>
                    <a:pt x="0" y="3"/>
                  </a:cubicBezTo>
                  <a:cubicBezTo>
                    <a:pt x="0" y="3"/>
                    <a:pt x="0" y="3"/>
                    <a:pt x="2" y="3"/>
                  </a:cubicBezTo>
                  <a:cubicBezTo>
                    <a:pt x="2" y="3"/>
                    <a:pt x="3" y="3"/>
                    <a:pt x="4" y="3"/>
                  </a:cubicBezTo>
                  <a:cubicBezTo>
                    <a:pt x="5" y="3"/>
                    <a:pt x="6" y="3"/>
                    <a:pt x="7" y="3"/>
                  </a:cubicBezTo>
                  <a:cubicBezTo>
                    <a:pt x="8" y="3"/>
                    <a:pt x="9" y="3"/>
                    <a:pt x="10" y="4"/>
                  </a:cubicBezTo>
                  <a:cubicBezTo>
                    <a:pt x="11" y="4"/>
                    <a:pt x="12" y="4"/>
                    <a:pt x="13" y="4"/>
                  </a:cubicBezTo>
                  <a:cubicBezTo>
                    <a:pt x="14" y="4"/>
                    <a:pt x="16" y="4"/>
                    <a:pt x="17" y="4"/>
                  </a:cubicBezTo>
                  <a:cubicBezTo>
                    <a:pt x="18" y="5"/>
                    <a:pt x="20" y="5"/>
                    <a:pt x="21" y="5"/>
                  </a:cubicBezTo>
                  <a:cubicBezTo>
                    <a:pt x="21" y="5"/>
                    <a:pt x="22" y="5"/>
                    <a:pt x="23" y="5"/>
                  </a:cubicBezTo>
                  <a:cubicBezTo>
                    <a:pt x="23" y="6"/>
                    <a:pt x="24" y="6"/>
                    <a:pt x="25" y="6"/>
                  </a:cubicBezTo>
                  <a:cubicBezTo>
                    <a:pt x="25" y="6"/>
                    <a:pt x="26" y="6"/>
                    <a:pt x="26" y="6"/>
                  </a:cubicBezTo>
                  <a:cubicBezTo>
                    <a:pt x="27" y="6"/>
                    <a:pt x="28" y="7"/>
                    <a:pt x="28" y="7"/>
                  </a:cubicBezTo>
                  <a:cubicBezTo>
                    <a:pt x="29" y="7"/>
                    <a:pt x="30" y="8"/>
                    <a:pt x="32" y="8"/>
                  </a:cubicBezTo>
                  <a:cubicBezTo>
                    <a:pt x="32" y="8"/>
                    <a:pt x="33" y="8"/>
                    <a:pt x="33" y="8"/>
                  </a:cubicBezTo>
                  <a:cubicBezTo>
                    <a:pt x="34" y="9"/>
                    <a:pt x="34" y="9"/>
                    <a:pt x="35" y="9"/>
                  </a:cubicBezTo>
                  <a:cubicBezTo>
                    <a:pt x="35" y="9"/>
                    <a:pt x="36" y="10"/>
                    <a:pt x="37" y="10"/>
                  </a:cubicBezTo>
                  <a:cubicBezTo>
                    <a:pt x="38" y="10"/>
                    <a:pt x="38" y="11"/>
                    <a:pt x="39" y="11"/>
                  </a:cubicBezTo>
                  <a:cubicBezTo>
                    <a:pt x="40" y="11"/>
                    <a:pt x="40" y="11"/>
                    <a:pt x="40" y="12"/>
                  </a:cubicBezTo>
                  <a:cubicBezTo>
                    <a:pt x="41" y="12"/>
                    <a:pt x="41" y="12"/>
                    <a:pt x="41" y="1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îs1ïḑe"/>
            <p:cNvSpPr/>
            <p:nvPr/>
          </p:nvSpPr>
          <p:spPr bwMode="auto">
            <a:xfrm>
              <a:off x="4708526" y="2592388"/>
              <a:ext cx="120650" cy="28575"/>
            </a:xfrm>
            <a:custGeom>
              <a:avLst/>
              <a:gdLst>
                <a:gd name="T0" fmla="*/ 0 w 42"/>
                <a:gd name="T1" fmla="*/ 5 h 10"/>
                <a:gd name="T2" fmla="*/ 2 w 42"/>
                <a:gd name="T3" fmla="*/ 4 h 10"/>
                <a:gd name="T4" fmla="*/ 4 w 42"/>
                <a:gd name="T5" fmla="*/ 3 h 10"/>
                <a:gd name="T6" fmla="*/ 7 w 42"/>
                <a:gd name="T7" fmla="*/ 2 h 10"/>
                <a:gd name="T8" fmla="*/ 10 w 42"/>
                <a:gd name="T9" fmla="*/ 1 h 10"/>
                <a:gd name="T10" fmla="*/ 14 w 42"/>
                <a:gd name="T11" fmla="*/ 0 h 10"/>
                <a:gd name="T12" fmla="*/ 18 w 42"/>
                <a:gd name="T13" fmla="*/ 0 h 10"/>
                <a:gd name="T14" fmla="*/ 22 w 42"/>
                <a:gd name="T15" fmla="*/ 0 h 10"/>
                <a:gd name="T16" fmla="*/ 26 w 42"/>
                <a:gd name="T17" fmla="*/ 1 h 10"/>
                <a:gd name="T18" fmla="*/ 30 w 42"/>
                <a:gd name="T19" fmla="*/ 3 h 10"/>
                <a:gd name="T20" fmla="*/ 34 w 42"/>
                <a:gd name="T21" fmla="*/ 4 h 10"/>
                <a:gd name="T22" fmla="*/ 37 w 42"/>
                <a:gd name="T23" fmla="*/ 6 h 10"/>
                <a:gd name="T24" fmla="*/ 39 w 42"/>
                <a:gd name="T25" fmla="*/ 7 h 10"/>
                <a:gd name="T26" fmla="*/ 41 w 42"/>
                <a:gd name="T27" fmla="*/ 9 h 10"/>
                <a:gd name="T28" fmla="*/ 42 w 42"/>
                <a:gd name="T29" fmla="*/ 10 h 10"/>
                <a:gd name="T30" fmla="*/ 40 w 42"/>
                <a:gd name="T31" fmla="*/ 10 h 10"/>
                <a:gd name="T32" fmla="*/ 38 w 42"/>
                <a:gd name="T33" fmla="*/ 9 h 10"/>
                <a:gd name="T34" fmla="*/ 35 w 42"/>
                <a:gd name="T35" fmla="*/ 8 h 10"/>
                <a:gd name="T36" fmla="*/ 32 w 42"/>
                <a:gd name="T37" fmla="*/ 7 h 10"/>
                <a:gd name="T38" fmla="*/ 29 w 42"/>
                <a:gd name="T39" fmla="*/ 7 h 10"/>
                <a:gd name="T40" fmla="*/ 25 w 42"/>
                <a:gd name="T41" fmla="*/ 6 h 10"/>
                <a:gd name="T42" fmla="*/ 21 w 42"/>
                <a:gd name="T43" fmla="*/ 5 h 10"/>
                <a:gd name="T44" fmla="*/ 20 w 42"/>
                <a:gd name="T45" fmla="*/ 5 h 10"/>
                <a:gd name="T46" fmla="*/ 18 w 42"/>
                <a:gd name="T47" fmla="*/ 5 h 10"/>
                <a:gd name="T48" fmla="*/ 16 w 42"/>
                <a:gd name="T49" fmla="*/ 5 h 10"/>
                <a:gd name="T50" fmla="*/ 14 w 42"/>
                <a:gd name="T51" fmla="*/ 4 h 10"/>
                <a:gd name="T52" fmla="*/ 10 w 42"/>
                <a:gd name="T53" fmla="*/ 4 h 10"/>
                <a:gd name="T54" fmla="*/ 9 w 42"/>
                <a:gd name="T55" fmla="*/ 4 h 10"/>
                <a:gd name="T56" fmla="*/ 7 w 42"/>
                <a:gd name="T57" fmla="*/ 4 h 10"/>
                <a:gd name="T58" fmla="*/ 4 w 42"/>
                <a:gd name="T59" fmla="*/ 4 h 10"/>
                <a:gd name="T60" fmla="*/ 2 w 42"/>
                <a:gd name="T61" fmla="*/ 5 h 10"/>
                <a:gd name="T62" fmla="*/ 1 w 42"/>
                <a:gd name="T63" fmla="*/ 5 h 10"/>
                <a:gd name="T64" fmla="*/ 0 w 42"/>
                <a:gd name="T6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10">
                  <a:moveTo>
                    <a:pt x="0" y="5"/>
                  </a:moveTo>
                  <a:cubicBezTo>
                    <a:pt x="0" y="5"/>
                    <a:pt x="1" y="4"/>
                    <a:pt x="2" y="4"/>
                  </a:cubicBezTo>
                  <a:cubicBezTo>
                    <a:pt x="3" y="3"/>
                    <a:pt x="3" y="3"/>
                    <a:pt x="4" y="3"/>
                  </a:cubicBezTo>
                  <a:cubicBezTo>
                    <a:pt x="5" y="2"/>
                    <a:pt x="6" y="2"/>
                    <a:pt x="7" y="2"/>
                  </a:cubicBezTo>
                  <a:cubicBezTo>
                    <a:pt x="8" y="1"/>
                    <a:pt x="9" y="1"/>
                    <a:pt x="10" y="1"/>
                  </a:cubicBezTo>
                  <a:cubicBezTo>
                    <a:pt x="11" y="0"/>
                    <a:pt x="12" y="0"/>
                    <a:pt x="14" y="0"/>
                  </a:cubicBezTo>
                  <a:cubicBezTo>
                    <a:pt x="15" y="0"/>
                    <a:pt x="16" y="0"/>
                    <a:pt x="18" y="0"/>
                  </a:cubicBezTo>
                  <a:cubicBezTo>
                    <a:pt x="19" y="0"/>
                    <a:pt x="21" y="0"/>
                    <a:pt x="22" y="0"/>
                  </a:cubicBezTo>
                  <a:cubicBezTo>
                    <a:pt x="24" y="1"/>
                    <a:pt x="25" y="1"/>
                    <a:pt x="26" y="1"/>
                  </a:cubicBezTo>
                  <a:cubicBezTo>
                    <a:pt x="28" y="2"/>
                    <a:pt x="29" y="2"/>
                    <a:pt x="30" y="3"/>
                  </a:cubicBezTo>
                  <a:cubicBezTo>
                    <a:pt x="31" y="3"/>
                    <a:pt x="33" y="4"/>
                    <a:pt x="34" y="4"/>
                  </a:cubicBezTo>
                  <a:cubicBezTo>
                    <a:pt x="35" y="5"/>
                    <a:pt x="36" y="5"/>
                    <a:pt x="37" y="6"/>
                  </a:cubicBezTo>
                  <a:cubicBezTo>
                    <a:pt x="38" y="6"/>
                    <a:pt x="38" y="7"/>
                    <a:pt x="39" y="7"/>
                  </a:cubicBezTo>
                  <a:cubicBezTo>
                    <a:pt x="40" y="8"/>
                    <a:pt x="40" y="8"/>
                    <a:pt x="41" y="9"/>
                  </a:cubicBezTo>
                  <a:cubicBezTo>
                    <a:pt x="42" y="10"/>
                    <a:pt x="42" y="10"/>
                    <a:pt x="42" y="10"/>
                  </a:cubicBezTo>
                  <a:cubicBezTo>
                    <a:pt x="42" y="10"/>
                    <a:pt x="41" y="10"/>
                    <a:pt x="40" y="10"/>
                  </a:cubicBezTo>
                  <a:cubicBezTo>
                    <a:pt x="40" y="9"/>
                    <a:pt x="39" y="9"/>
                    <a:pt x="38" y="9"/>
                  </a:cubicBezTo>
                  <a:cubicBezTo>
                    <a:pt x="37" y="9"/>
                    <a:pt x="36" y="9"/>
                    <a:pt x="35" y="8"/>
                  </a:cubicBezTo>
                  <a:cubicBezTo>
                    <a:pt x="35" y="8"/>
                    <a:pt x="33" y="8"/>
                    <a:pt x="32" y="7"/>
                  </a:cubicBezTo>
                  <a:cubicBezTo>
                    <a:pt x="31" y="7"/>
                    <a:pt x="30" y="7"/>
                    <a:pt x="29" y="7"/>
                  </a:cubicBezTo>
                  <a:cubicBezTo>
                    <a:pt x="28" y="6"/>
                    <a:pt x="26" y="6"/>
                    <a:pt x="25" y="6"/>
                  </a:cubicBezTo>
                  <a:cubicBezTo>
                    <a:pt x="24" y="6"/>
                    <a:pt x="23" y="5"/>
                    <a:pt x="21" y="5"/>
                  </a:cubicBezTo>
                  <a:cubicBezTo>
                    <a:pt x="21" y="5"/>
                    <a:pt x="20" y="5"/>
                    <a:pt x="20" y="5"/>
                  </a:cubicBezTo>
                  <a:cubicBezTo>
                    <a:pt x="19" y="5"/>
                    <a:pt x="18" y="5"/>
                    <a:pt x="18" y="5"/>
                  </a:cubicBezTo>
                  <a:cubicBezTo>
                    <a:pt x="17" y="5"/>
                    <a:pt x="16" y="5"/>
                    <a:pt x="16" y="5"/>
                  </a:cubicBezTo>
                  <a:cubicBezTo>
                    <a:pt x="15" y="4"/>
                    <a:pt x="15" y="4"/>
                    <a:pt x="14" y="4"/>
                  </a:cubicBezTo>
                  <a:cubicBezTo>
                    <a:pt x="13" y="4"/>
                    <a:pt x="12" y="4"/>
                    <a:pt x="10" y="4"/>
                  </a:cubicBezTo>
                  <a:cubicBezTo>
                    <a:pt x="10" y="4"/>
                    <a:pt x="9" y="4"/>
                    <a:pt x="9" y="4"/>
                  </a:cubicBezTo>
                  <a:cubicBezTo>
                    <a:pt x="8" y="4"/>
                    <a:pt x="8" y="4"/>
                    <a:pt x="7" y="4"/>
                  </a:cubicBezTo>
                  <a:cubicBezTo>
                    <a:pt x="6" y="4"/>
                    <a:pt x="5" y="4"/>
                    <a:pt x="4" y="4"/>
                  </a:cubicBezTo>
                  <a:cubicBezTo>
                    <a:pt x="4" y="5"/>
                    <a:pt x="3" y="5"/>
                    <a:pt x="2" y="5"/>
                  </a:cubicBezTo>
                  <a:cubicBezTo>
                    <a:pt x="2" y="5"/>
                    <a:pt x="1" y="5"/>
                    <a:pt x="1" y="5"/>
                  </a:cubicBezTo>
                  <a:cubicBezTo>
                    <a:pt x="1" y="5"/>
                    <a:pt x="0" y="5"/>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išlïďè"/>
            <p:cNvSpPr/>
            <p:nvPr/>
          </p:nvSpPr>
          <p:spPr bwMode="auto">
            <a:xfrm>
              <a:off x="4579938" y="2578101"/>
              <a:ext cx="1588" cy="80963"/>
            </a:xfrm>
            <a:custGeom>
              <a:avLst/>
              <a:gdLst>
                <a:gd name="T0" fmla="*/ 1 w 1"/>
                <a:gd name="T1" fmla="*/ 28 h 28"/>
                <a:gd name="T2" fmla="*/ 0 w 1"/>
                <a:gd name="T3" fmla="*/ 0 h 28"/>
                <a:gd name="T4" fmla="*/ 1 w 1"/>
                <a:gd name="T5" fmla="*/ 28 h 28"/>
              </a:gdLst>
              <a:ahLst/>
              <a:cxnLst>
                <a:cxn ang="0">
                  <a:pos x="T0" y="T1"/>
                </a:cxn>
                <a:cxn ang="0">
                  <a:pos x="T2" y="T3"/>
                </a:cxn>
                <a:cxn ang="0">
                  <a:pos x="T4" y="T5"/>
                </a:cxn>
              </a:cxnLst>
              <a:rect l="0" t="0" r="r" b="b"/>
              <a:pathLst>
                <a:path w="1" h="28">
                  <a:moveTo>
                    <a:pt x="1" y="28"/>
                  </a:moveTo>
                  <a:cubicBezTo>
                    <a:pt x="1" y="28"/>
                    <a:pt x="0" y="16"/>
                    <a:pt x="0" y="0"/>
                  </a:cubicBezTo>
                  <a:cubicBezTo>
                    <a:pt x="0" y="16"/>
                    <a:pt x="1" y="28"/>
                    <a:pt x="1" y="28"/>
                  </a:cubicBez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í$ľidé"/>
            <p:cNvSpPr/>
            <p:nvPr/>
          </p:nvSpPr>
          <p:spPr bwMode="auto">
            <a:xfrm>
              <a:off x="4470401" y="2238376"/>
              <a:ext cx="785813" cy="544513"/>
            </a:xfrm>
            <a:custGeom>
              <a:avLst/>
              <a:gdLst>
                <a:gd name="T0" fmla="*/ 42 w 273"/>
                <a:gd name="T1" fmla="*/ 189 h 189"/>
                <a:gd name="T2" fmla="*/ 30 w 273"/>
                <a:gd name="T3" fmla="*/ 138 h 189"/>
                <a:gd name="T4" fmla="*/ 54 w 273"/>
                <a:gd name="T5" fmla="*/ 62 h 189"/>
                <a:gd name="T6" fmla="*/ 172 w 273"/>
                <a:gd name="T7" fmla="*/ 10 h 189"/>
                <a:gd name="T8" fmla="*/ 218 w 273"/>
                <a:gd name="T9" fmla="*/ 107 h 189"/>
                <a:gd name="T10" fmla="*/ 156 w 273"/>
                <a:gd name="T11" fmla="*/ 93 h 189"/>
                <a:gd name="T12" fmla="*/ 174 w 273"/>
                <a:gd name="T13" fmla="*/ 103 h 189"/>
                <a:gd name="T14" fmla="*/ 133 w 273"/>
                <a:gd name="T15" fmla="*/ 121 h 189"/>
                <a:gd name="T16" fmla="*/ 68 w 273"/>
                <a:gd name="T17" fmla="*/ 108 h 189"/>
                <a:gd name="T18" fmla="*/ 63 w 273"/>
                <a:gd name="T19" fmla="*/ 139 h 189"/>
                <a:gd name="T20" fmla="*/ 45 w 273"/>
                <a:gd name="T21" fmla="*/ 173 h 189"/>
                <a:gd name="T22" fmla="*/ 41 w 273"/>
                <a:gd name="T23" fmla="*/ 17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3" h="189">
                  <a:moveTo>
                    <a:pt x="42" y="189"/>
                  </a:moveTo>
                  <a:cubicBezTo>
                    <a:pt x="42" y="189"/>
                    <a:pt x="39" y="167"/>
                    <a:pt x="30" y="138"/>
                  </a:cubicBezTo>
                  <a:cubicBezTo>
                    <a:pt x="0" y="43"/>
                    <a:pt x="54" y="62"/>
                    <a:pt x="54" y="62"/>
                  </a:cubicBezTo>
                  <a:cubicBezTo>
                    <a:pt x="54" y="62"/>
                    <a:pt x="84" y="0"/>
                    <a:pt x="172" y="10"/>
                  </a:cubicBezTo>
                  <a:cubicBezTo>
                    <a:pt x="259" y="21"/>
                    <a:pt x="273" y="95"/>
                    <a:pt x="218" y="107"/>
                  </a:cubicBezTo>
                  <a:cubicBezTo>
                    <a:pt x="190" y="112"/>
                    <a:pt x="156" y="93"/>
                    <a:pt x="156" y="93"/>
                  </a:cubicBezTo>
                  <a:cubicBezTo>
                    <a:pt x="156" y="93"/>
                    <a:pt x="161" y="92"/>
                    <a:pt x="174" y="103"/>
                  </a:cubicBezTo>
                  <a:cubicBezTo>
                    <a:pt x="186" y="114"/>
                    <a:pt x="174" y="119"/>
                    <a:pt x="133" y="121"/>
                  </a:cubicBezTo>
                  <a:cubicBezTo>
                    <a:pt x="92" y="122"/>
                    <a:pt x="68" y="108"/>
                    <a:pt x="68" y="108"/>
                  </a:cubicBezTo>
                  <a:cubicBezTo>
                    <a:pt x="68" y="108"/>
                    <a:pt x="70" y="120"/>
                    <a:pt x="63" y="139"/>
                  </a:cubicBezTo>
                  <a:cubicBezTo>
                    <a:pt x="59" y="151"/>
                    <a:pt x="50" y="165"/>
                    <a:pt x="45" y="173"/>
                  </a:cubicBezTo>
                  <a:cubicBezTo>
                    <a:pt x="42" y="176"/>
                    <a:pt x="41" y="178"/>
                    <a:pt x="41" y="178"/>
                  </a:cubicBezTo>
                </a:path>
              </a:pathLst>
            </a:custGeom>
            <a:solidFill>
              <a:srgbClr val="361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îṣ1ïdê"/>
            <p:cNvSpPr/>
            <p:nvPr/>
          </p:nvSpPr>
          <p:spPr bwMode="auto">
            <a:xfrm>
              <a:off x="4956176" y="28400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íṩlídé"/>
            <p:cNvSpPr/>
            <p:nvPr/>
          </p:nvSpPr>
          <p:spPr bwMode="auto">
            <a:xfrm>
              <a:off x="4956176" y="28400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îşľîḍe"/>
            <p:cNvSpPr/>
            <p:nvPr/>
          </p:nvSpPr>
          <p:spPr bwMode="auto">
            <a:xfrm>
              <a:off x="4506913" y="2132013"/>
              <a:ext cx="708025" cy="368300"/>
            </a:xfrm>
            <a:custGeom>
              <a:avLst/>
              <a:gdLst>
                <a:gd name="T0" fmla="*/ 0 w 246"/>
                <a:gd name="T1" fmla="*/ 128 h 128"/>
                <a:gd name="T2" fmla="*/ 246 w 246"/>
                <a:gd name="T3" fmla="*/ 128 h 128"/>
                <a:gd name="T4" fmla="*/ 246 w 246"/>
                <a:gd name="T5" fmla="*/ 123 h 128"/>
                <a:gd name="T6" fmla="*/ 211 w 246"/>
                <a:gd name="T7" fmla="*/ 38 h 128"/>
                <a:gd name="T8" fmla="*/ 148 w 246"/>
                <a:gd name="T9" fmla="*/ 3 h 128"/>
                <a:gd name="T10" fmla="*/ 128 w 246"/>
                <a:gd name="T11" fmla="*/ 0 h 128"/>
                <a:gd name="T12" fmla="*/ 107 w 246"/>
                <a:gd name="T13" fmla="*/ 1 h 128"/>
                <a:gd name="T14" fmla="*/ 1 w 246"/>
                <a:gd name="T15" fmla="*/ 116 h 128"/>
                <a:gd name="T16" fmla="*/ 0 w 246"/>
                <a:gd name="T1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6" h="128">
                  <a:moveTo>
                    <a:pt x="0" y="128"/>
                  </a:moveTo>
                  <a:cubicBezTo>
                    <a:pt x="246" y="128"/>
                    <a:pt x="246" y="128"/>
                    <a:pt x="246" y="128"/>
                  </a:cubicBezTo>
                  <a:cubicBezTo>
                    <a:pt x="246" y="123"/>
                    <a:pt x="246" y="123"/>
                    <a:pt x="246" y="123"/>
                  </a:cubicBezTo>
                  <a:cubicBezTo>
                    <a:pt x="246" y="90"/>
                    <a:pt x="233" y="60"/>
                    <a:pt x="211" y="38"/>
                  </a:cubicBezTo>
                  <a:cubicBezTo>
                    <a:pt x="195" y="20"/>
                    <a:pt x="173" y="8"/>
                    <a:pt x="148" y="3"/>
                  </a:cubicBezTo>
                  <a:cubicBezTo>
                    <a:pt x="141" y="1"/>
                    <a:pt x="135" y="0"/>
                    <a:pt x="128" y="0"/>
                  </a:cubicBezTo>
                  <a:cubicBezTo>
                    <a:pt x="121" y="0"/>
                    <a:pt x="114" y="0"/>
                    <a:pt x="107" y="1"/>
                  </a:cubicBezTo>
                  <a:cubicBezTo>
                    <a:pt x="50" y="9"/>
                    <a:pt x="5" y="56"/>
                    <a:pt x="1" y="116"/>
                  </a:cubicBezTo>
                  <a:lnTo>
                    <a:pt x="0" y="128"/>
                  </a:ln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íSļiḑé"/>
            <p:cNvSpPr/>
            <p:nvPr/>
          </p:nvSpPr>
          <p:spPr bwMode="auto">
            <a:xfrm>
              <a:off x="4602163" y="2486026"/>
              <a:ext cx="895350" cy="74613"/>
            </a:xfrm>
            <a:custGeom>
              <a:avLst/>
              <a:gdLst>
                <a:gd name="T0" fmla="*/ 213 w 311"/>
                <a:gd name="T1" fmla="*/ 0 h 26"/>
                <a:gd name="T2" fmla="*/ 0 w 311"/>
                <a:gd name="T3" fmla="*/ 5 h 26"/>
                <a:gd name="T4" fmla="*/ 187 w 311"/>
                <a:gd name="T5" fmla="*/ 25 h 26"/>
                <a:gd name="T6" fmla="*/ 213 w 311"/>
                <a:gd name="T7" fmla="*/ 0 h 26"/>
              </a:gdLst>
              <a:ahLst/>
              <a:cxnLst>
                <a:cxn ang="0">
                  <a:pos x="T0" y="T1"/>
                </a:cxn>
                <a:cxn ang="0">
                  <a:pos x="T2" y="T3"/>
                </a:cxn>
                <a:cxn ang="0">
                  <a:pos x="T4" y="T5"/>
                </a:cxn>
                <a:cxn ang="0">
                  <a:pos x="T6" y="T7"/>
                </a:cxn>
              </a:cxnLst>
              <a:rect l="0" t="0" r="r" b="b"/>
              <a:pathLst>
                <a:path w="311" h="26">
                  <a:moveTo>
                    <a:pt x="213" y="0"/>
                  </a:moveTo>
                  <a:cubicBezTo>
                    <a:pt x="0" y="5"/>
                    <a:pt x="0" y="5"/>
                    <a:pt x="0" y="5"/>
                  </a:cubicBezTo>
                  <a:cubicBezTo>
                    <a:pt x="0" y="5"/>
                    <a:pt x="125" y="25"/>
                    <a:pt x="187" y="25"/>
                  </a:cubicBezTo>
                  <a:cubicBezTo>
                    <a:pt x="311" y="26"/>
                    <a:pt x="213" y="0"/>
                    <a:pt x="213" y="0"/>
                  </a:cubicBezTo>
                  <a:close/>
                </a:path>
              </a:pathLst>
            </a:custGeom>
            <a:solidFill>
              <a:srgbClr val="AEA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ísľîḍé"/>
            <p:cNvSpPr/>
            <p:nvPr/>
          </p:nvSpPr>
          <p:spPr bwMode="auto">
            <a:xfrm>
              <a:off x="4814888" y="2132013"/>
              <a:ext cx="236538" cy="374650"/>
            </a:xfrm>
            <a:custGeom>
              <a:avLst/>
              <a:gdLst>
                <a:gd name="T0" fmla="*/ 0 w 82"/>
                <a:gd name="T1" fmla="*/ 1 h 130"/>
                <a:gd name="T2" fmla="*/ 30 w 82"/>
                <a:gd name="T3" fmla="*/ 30 h 130"/>
                <a:gd name="T4" fmla="*/ 47 w 82"/>
                <a:gd name="T5" fmla="*/ 128 h 130"/>
                <a:gd name="T6" fmla="*/ 36 w 82"/>
                <a:gd name="T7" fmla="*/ 130 h 130"/>
                <a:gd name="T8" fmla="*/ 47 w 82"/>
                <a:gd name="T9" fmla="*/ 128 h 130"/>
                <a:gd name="T10" fmla="*/ 81 w 82"/>
                <a:gd name="T11" fmla="*/ 123 h 130"/>
                <a:gd name="T12" fmla="*/ 76 w 82"/>
                <a:gd name="T13" fmla="*/ 64 h 130"/>
                <a:gd name="T14" fmla="*/ 41 w 82"/>
                <a:gd name="T15" fmla="*/ 3 h 130"/>
                <a:gd name="T16" fmla="*/ 41 w 82"/>
                <a:gd name="T17" fmla="*/ 3 h 130"/>
                <a:gd name="T18" fmla="*/ 21 w 82"/>
                <a:gd name="T19" fmla="*/ 0 h 130"/>
                <a:gd name="T20" fmla="*/ 0 w 82"/>
                <a:gd name="T21" fmla="*/ 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30">
                  <a:moveTo>
                    <a:pt x="0" y="1"/>
                  </a:moveTo>
                  <a:cubicBezTo>
                    <a:pt x="9" y="3"/>
                    <a:pt x="20" y="12"/>
                    <a:pt x="30" y="30"/>
                  </a:cubicBezTo>
                  <a:cubicBezTo>
                    <a:pt x="51" y="68"/>
                    <a:pt x="47" y="117"/>
                    <a:pt x="47" y="128"/>
                  </a:cubicBezTo>
                  <a:cubicBezTo>
                    <a:pt x="46" y="129"/>
                    <a:pt x="36" y="130"/>
                    <a:pt x="36" y="130"/>
                  </a:cubicBezTo>
                  <a:cubicBezTo>
                    <a:pt x="47" y="128"/>
                    <a:pt x="47" y="128"/>
                    <a:pt x="47" y="128"/>
                  </a:cubicBezTo>
                  <a:cubicBezTo>
                    <a:pt x="81" y="123"/>
                    <a:pt x="81" y="123"/>
                    <a:pt x="81" y="123"/>
                  </a:cubicBezTo>
                  <a:cubicBezTo>
                    <a:pt x="81" y="123"/>
                    <a:pt x="82" y="98"/>
                    <a:pt x="76" y="64"/>
                  </a:cubicBezTo>
                  <a:cubicBezTo>
                    <a:pt x="70" y="30"/>
                    <a:pt x="41" y="3"/>
                    <a:pt x="41" y="3"/>
                  </a:cubicBezTo>
                  <a:cubicBezTo>
                    <a:pt x="41" y="3"/>
                    <a:pt x="41" y="3"/>
                    <a:pt x="41" y="3"/>
                  </a:cubicBezTo>
                  <a:cubicBezTo>
                    <a:pt x="34" y="1"/>
                    <a:pt x="28" y="0"/>
                    <a:pt x="21" y="0"/>
                  </a:cubicBezTo>
                  <a:cubicBezTo>
                    <a:pt x="14" y="0"/>
                    <a:pt x="7" y="0"/>
                    <a:pt x="0" y="1"/>
                  </a:cubicBezTo>
                  <a:close/>
                </a:path>
              </a:pathLst>
            </a:custGeom>
            <a:solidFill>
              <a:srgbClr val="AEAD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iṥḷïḋê"/>
            <p:cNvSpPr/>
            <p:nvPr/>
          </p:nvSpPr>
          <p:spPr bwMode="auto">
            <a:xfrm>
              <a:off x="4294188" y="4883151"/>
              <a:ext cx="538163" cy="889000"/>
            </a:xfrm>
            <a:custGeom>
              <a:avLst/>
              <a:gdLst>
                <a:gd name="T0" fmla="*/ 187 w 187"/>
                <a:gd name="T1" fmla="*/ 0 h 309"/>
                <a:gd name="T2" fmla="*/ 55 w 187"/>
                <a:gd name="T3" fmla="*/ 0 h 309"/>
                <a:gd name="T4" fmla="*/ 84 w 187"/>
                <a:gd name="T5" fmla="*/ 230 h 309"/>
                <a:gd name="T6" fmla="*/ 49 w 187"/>
                <a:gd name="T7" fmla="*/ 240 h 309"/>
                <a:gd name="T8" fmla="*/ 0 w 187"/>
                <a:gd name="T9" fmla="*/ 309 h 309"/>
                <a:gd name="T10" fmla="*/ 0 w 187"/>
                <a:gd name="T11" fmla="*/ 309 h 309"/>
                <a:gd name="T12" fmla="*/ 172 w 187"/>
                <a:gd name="T13" fmla="*/ 309 h 309"/>
                <a:gd name="T14" fmla="*/ 187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187" y="0"/>
                  </a:moveTo>
                  <a:cubicBezTo>
                    <a:pt x="55" y="0"/>
                    <a:pt x="55" y="0"/>
                    <a:pt x="55" y="0"/>
                  </a:cubicBezTo>
                  <a:cubicBezTo>
                    <a:pt x="84" y="230"/>
                    <a:pt x="84" y="230"/>
                    <a:pt x="84" y="230"/>
                  </a:cubicBezTo>
                  <a:cubicBezTo>
                    <a:pt x="49" y="240"/>
                    <a:pt x="49" y="240"/>
                    <a:pt x="49" y="240"/>
                  </a:cubicBezTo>
                  <a:cubicBezTo>
                    <a:pt x="20" y="249"/>
                    <a:pt x="0" y="277"/>
                    <a:pt x="0" y="309"/>
                  </a:cubicBezTo>
                  <a:cubicBezTo>
                    <a:pt x="0" y="309"/>
                    <a:pt x="0" y="309"/>
                    <a:pt x="0" y="309"/>
                  </a:cubicBezTo>
                  <a:cubicBezTo>
                    <a:pt x="172" y="309"/>
                    <a:pt x="172" y="309"/>
                    <a:pt x="172" y="309"/>
                  </a:cubicBezTo>
                  <a:lnTo>
                    <a:pt x="187"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ïš1íḍe"/>
            <p:cNvSpPr/>
            <p:nvPr/>
          </p:nvSpPr>
          <p:spPr bwMode="auto">
            <a:xfrm>
              <a:off x="4676776" y="4883151"/>
              <a:ext cx="155575" cy="889000"/>
            </a:xfrm>
            <a:custGeom>
              <a:avLst/>
              <a:gdLst>
                <a:gd name="T0" fmla="*/ 0 w 98"/>
                <a:gd name="T1" fmla="*/ 0 h 560"/>
                <a:gd name="T2" fmla="*/ 0 w 98"/>
                <a:gd name="T3" fmla="*/ 560 h 560"/>
                <a:gd name="T4" fmla="*/ 71 w 98"/>
                <a:gd name="T5" fmla="*/ 560 h 560"/>
                <a:gd name="T6" fmla="*/ 98 w 98"/>
                <a:gd name="T7" fmla="*/ 0 h 560"/>
                <a:gd name="T8" fmla="*/ 0 w 98"/>
                <a:gd name="T9" fmla="*/ 0 h 560"/>
              </a:gdLst>
              <a:ahLst/>
              <a:cxnLst>
                <a:cxn ang="0">
                  <a:pos x="T0" y="T1"/>
                </a:cxn>
                <a:cxn ang="0">
                  <a:pos x="T2" y="T3"/>
                </a:cxn>
                <a:cxn ang="0">
                  <a:pos x="T4" y="T5"/>
                </a:cxn>
                <a:cxn ang="0">
                  <a:pos x="T6" y="T7"/>
                </a:cxn>
                <a:cxn ang="0">
                  <a:pos x="T8" y="T9"/>
                </a:cxn>
              </a:cxnLst>
              <a:rect l="0" t="0" r="r" b="b"/>
              <a:pathLst>
                <a:path w="98" h="560">
                  <a:moveTo>
                    <a:pt x="0" y="0"/>
                  </a:moveTo>
                  <a:lnTo>
                    <a:pt x="0" y="560"/>
                  </a:lnTo>
                  <a:lnTo>
                    <a:pt x="71" y="560"/>
                  </a:lnTo>
                  <a:lnTo>
                    <a:pt x="98" y="0"/>
                  </a:lnTo>
                  <a:lnTo>
                    <a:pt x="0"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ïṧḷîḋê"/>
            <p:cNvSpPr/>
            <p:nvPr/>
          </p:nvSpPr>
          <p:spPr bwMode="auto">
            <a:xfrm>
              <a:off x="4892676" y="4883151"/>
              <a:ext cx="538163" cy="889000"/>
            </a:xfrm>
            <a:custGeom>
              <a:avLst/>
              <a:gdLst>
                <a:gd name="T0" fmla="*/ 0 w 187"/>
                <a:gd name="T1" fmla="*/ 0 h 309"/>
                <a:gd name="T2" fmla="*/ 132 w 187"/>
                <a:gd name="T3" fmla="*/ 0 h 309"/>
                <a:gd name="T4" fmla="*/ 103 w 187"/>
                <a:gd name="T5" fmla="*/ 230 h 309"/>
                <a:gd name="T6" fmla="*/ 138 w 187"/>
                <a:gd name="T7" fmla="*/ 240 h 309"/>
                <a:gd name="T8" fmla="*/ 187 w 187"/>
                <a:gd name="T9" fmla="*/ 309 h 309"/>
                <a:gd name="T10" fmla="*/ 187 w 187"/>
                <a:gd name="T11" fmla="*/ 309 h 309"/>
                <a:gd name="T12" fmla="*/ 15 w 187"/>
                <a:gd name="T13" fmla="*/ 309 h 309"/>
                <a:gd name="T14" fmla="*/ 0 w 187"/>
                <a:gd name="T15" fmla="*/ 0 h 3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309">
                  <a:moveTo>
                    <a:pt x="0" y="0"/>
                  </a:moveTo>
                  <a:cubicBezTo>
                    <a:pt x="132" y="0"/>
                    <a:pt x="132" y="0"/>
                    <a:pt x="132" y="0"/>
                  </a:cubicBezTo>
                  <a:cubicBezTo>
                    <a:pt x="103" y="230"/>
                    <a:pt x="103" y="230"/>
                    <a:pt x="103" y="230"/>
                  </a:cubicBezTo>
                  <a:cubicBezTo>
                    <a:pt x="138" y="240"/>
                    <a:pt x="138" y="240"/>
                    <a:pt x="138" y="240"/>
                  </a:cubicBezTo>
                  <a:cubicBezTo>
                    <a:pt x="167" y="249"/>
                    <a:pt x="187" y="277"/>
                    <a:pt x="187" y="309"/>
                  </a:cubicBezTo>
                  <a:cubicBezTo>
                    <a:pt x="187" y="309"/>
                    <a:pt x="187" y="309"/>
                    <a:pt x="187" y="309"/>
                  </a:cubicBezTo>
                  <a:cubicBezTo>
                    <a:pt x="15" y="309"/>
                    <a:pt x="15" y="309"/>
                    <a:pt x="15" y="309"/>
                  </a:cubicBezTo>
                  <a:lnTo>
                    <a:pt x="0" y="0"/>
                  </a:lnTo>
                  <a:close/>
                </a:path>
              </a:pathLst>
            </a:custGeom>
            <a:solidFill>
              <a:srgbClr val="E4B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išḷíḓe"/>
            <p:cNvSpPr/>
            <p:nvPr/>
          </p:nvSpPr>
          <p:spPr bwMode="auto">
            <a:xfrm>
              <a:off x="4892676" y="4883151"/>
              <a:ext cx="176213" cy="889000"/>
            </a:xfrm>
            <a:custGeom>
              <a:avLst/>
              <a:gdLst>
                <a:gd name="T0" fmla="*/ 111 w 111"/>
                <a:gd name="T1" fmla="*/ 0 h 560"/>
                <a:gd name="T2" fmla="*/ 0 w 111"/>
                <a:gd name="T3" fmla="*/ 0 h 560"/>
                <a:gd name="T4" fmla="*/ 27 w 111"/>
                <a:gd name="T5" fmla="*/ 560 h 560"/>
                <a:gd name="T6" fmla="*/ 111 w 111"/>
                <a:gd name="T7" fmla="*/ 560 h 560"/>
                <a:gd name="T8" fmla="*/ 111 w 111"/>
                <a:gd name="T9" fmla="*/ 0 h 560"/>
              </a:gdLst>
              <a:ahLst/>
              <a:cxnLst>
                <a:cxn ang="0">
                  <a:pos x="T0" y="T1"/>
                </a:cxn>
                <a:cxn ang="0">
                  <a:pos x="T2" y="T3"/>
                </a:cxn>
                <a:cxn ang="0">
                  <a:pos x="T4" y="T5"/>
                </a:cxn>
                <a:cxn ang="0">
                  <a:pos x="T6" y="T7"/>
                </a:cxn>
                <a:cxn ang="0">
                  <a:pos x="T8" y="T9"/>
                </a:cxn>
              </a:cxnLst>
              <a:rect l="0" t="0" r="r" b="b"/>
              <a:pathLst>
                <a:path w="111" h="560">
                  <a:moveTo>
                    <a:pt x="111" y="0"/>
                  </a:moveTo>
                  <a:lnTo>
                    <a:pt x="0" y="0"/>
                  </a:lnTo>
                  <a:lnTo>
                    <a:pt x="27" y="560"/>
                  </a:lnTo>
                  <a:lnTo>
                    <a:pt x="111" y="560"/>
                  </a:lnTo>
                  <a:lnTo>
                    <a:pt x="111" y="0"/>
                  </a:lnTo>
                  <a:close/>
                </a:path>
              </a:pathLst>
            </a:custGeom>
            <a:solidFill>
              <a:srgbClr val="C6A6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iś1îḍê"/>
            <p:cNvSpPr/>
            <p:nvPr/>
          </p:nvSpPr>
          <p:spPr bwMode="auto">
            <a:xfrm>
              <a:off x="4294188" y="3109913"/>
              <a:ext cx="211138" cy="800100"/>
            </a:xfrm>
            <a:custGeom>
              <a:avLst/>
              <a:gdLst>
                <a:gd name="T0" fmla="*/ 73 w 73"/>
                <a:gd name="T1" fmla="*/ 0 h 278"/>
                <a:gd name="T2" fmla="*/ 0 w 73"/>
                <a:gd name="T3" fmla="*/ 72 h 278"/>
                <a:gd name="T4" fmla="*/ 0 w 73"/>
                <a:gd name="T5" fmla="*/ 242 h 278"/>
                <a:gd name="T6" fmla="*/ 37 w 73"/>
                <a:gd name="T7" fmla="*/ 278 h 278"/>
                <a:gd name="T8" fmla="*/ 37 w 73"/>
                <a:gd name="T9" fmla="*/ 278 h 278"/>
                <a:gd name="T10" fmla="*/ 73 w 73"/>
                <a:gd name="T11" fmla="*/ 242 h 278"/>
                <a:gd name="T12" fmla="*/ 73 w 73"/>
                <a:gd name="T13" fmla="*/ 0 h 278"/>
              </a:gdLst>
              <a:ahLst/>
              <a:cxnLst>
                <a:cxn ang="0">
                  <a:pos x="T0" y="T1"/>
                </a:cxn>
                <a:cxn ang="0">
                  <a:pos x="T2" y="T3"/>
                </a:cxn>
                <a:cxn ang="0">
                  <a:pos x="T4" y="T5"/>
                </a:cxn>
                <a:cxn ang="0">
                  <a:pos x="T6" y="T7"/>
                </a:cxn>
                <a:cxn ang="0">
                  <a:pos x="T8" y="T9"/>
                </a:cxn>
                <a:cxn ang="0">
                  <a:pos x="T10" y="T11"/>
                </a:cxn>
                <a:cxn ang="0">
                  <a:pos x="T12" y="T13"/>
                </a:cxn>
              </a:cxnLst>
              <a:rect l="0" t="0" r="r" b="b"/>
              <a:pathLst>
                <a:path w="73" h="278">
                  <a:moveTo>
                    <a:pt x="73" y="0"/>
                  </a:moveTo>
                  <a:cubicBezTo>
                    <a:pt x="33" y="0"/>
                    <a:pt x="0" y="32"/>
                    <a:pt x="0" y="72"/>
                  </a:cubicBezTo>
                  <a:cubicBezTo>
                    <a:pt x="0" y="242"/>
                    <a:pt x="0" y="242"/>
                    <a:pt x="0" y="242"/>
                  </a:cubicBezTo>
                  <a:cubicBezTo>
                    <a:pt x="0" y="262"/>
                    <a:pt x="17" y="278"/>
                    <a:pt x="37" y="278"/>
                  </a:cubicBezTo>
                  <a:cubicBezTo>
                    <a:pt x="37" y="278"/>
                    <a:pt x="37" y="278"/>
                    <a:pt x="37" y="278"/>
                  </a:cubicBezTo>
                  <a:cubicBezTo>
                    <a:pt x="57" y="278"/>
                    <a:pt x="73" y="262"/>
                    <a:pt x="73" y="242"/>
                  </a:cubicBezTo>
                  <a:cubicBezTo>
                    <a:pt x="73" y="0"/>
                    <a:pt x="73" y="0"/>
                    <a:pt x="73" y="0"/>
                  </a:cubicBezTo>
                  <a:close/>
                </a:path>
              </a:pathLst>
            </a:custGeom>
            <a:solidFill>
              <a:srgbClr val="3F56A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íš1ïḍé"/>
            <p:cNvSpPr/>
            <p:nvPr/>
          </p:nvSpPr>
          <p:spPr bwMode="auto">
            <a:xfrm>
              <a:off x="4360863" y="3371851"/>
              <a:ext cx="595313" cy="517525"/>
            </a:xfrm>
            <a:custGeom>
              <a:avLst/>
              <a:gdLst>
                <a:gd name="T0" fmla="*/ 0 w 375"/>
                <a:gd name="T1" fmla="*/ 234 h 326"/>
                <a:gd name="T2" fmla="*/ 279 w 375"/>
                <a:gd name="T3" fmla="*/ 76 h 326"/>
                <a:gd name="T4" fmla="*/ 375 w 375"/>
                <a:gd name="T5" fmla="*/ 0 h 326"/>
                <a:gd name="T6" fmla="*/ 352 w 375"/>
                <a:gd name="T7" fmla="*/ 127 h 326"/>
                <a:gd name="T8" fmla="*/ 63 w 375"/>
                <a:gd name="T9" fmla="*/ 326 h 326"/>
                <a:gd name="T10" fmla="*/ 0 w 375"/>
                <a:gd name="T11" fmla="*/ 234 h 326"/>
              </a:gdLst>
              <a:ahLst/>
              <a:cxnLst>
                <a:cxn ang="0">
                  <a:pos x="T0" y="T1"/>
                </a:cxn>
                <a:cxn ang="0">
                  <a:pos x="T2" y="T3"/>
                </a:cxn>
                <a:cxn ang="0">
                  <a:pos x="T4" y="T5"/>
                </a:cxn>
                <a:cxn ang="0">
                  <a:pos x="T6" y="T7"/>
                </a:cxn>
                <a:cxn ang="0">
                  <a:pos x="T8" y="T9"/>
                </a:cxn>
                <a:cxn ang="0">
                  <a:pos x="T10" y="T11"/>
                </a:cxn>
              </a:cxnLst>
              <a:rect l="0" t="0" r="r" b="b"/>
              <a:pathLst>
                <a:path w="375" h="326">
                  <a:moveTo>
                    <a:pt x="0" y="234"/>
                  </a:moveTo>
                  <a:lnTo>
                    <a:pt x="279" y="76"/>
                  </a:lnTo>
                  <a:lnTo>
                    <a:pt x="375" y="0"/>
                  </a:lnTo>
                  <a:lnTo>
                    <a:pt x="352" y="127"/>
                  </a:lnTo>
                  <a:lnTo>
                    <a:pt x="63" y="326"/>
                  </a:lnTo>
                  <a:lnTo>
                    <a:pt x="0" y="234"/>
                  </a:ln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ïṣḷíḑé"/>
            <p:cNvSpPr/>
            <p:nvPr/>
          </p:nvSpPr>
          <p:spPr bwMode="auto">
            <a:xfrm>
              <a:off x="4824413" y="3371851"/>
              <a:ext cx="131763" cy="266700"/>
            </a:xfrm>
            <a:custGeom>
              <a:avLst/>
              <a:gdLst>
                <a:gd name="T0" fmla="*/ 0 w 83"/>
                <a:gd name="T1" fmla="*/ 67 h 168"/>
                <a:gd name="T2" fmla="*/ 0 w 83"/>
                <a:gd name="T3" fmla="*/ 168 h 168"/>
                <a:gd name="T4" fmla="*/ 60 w 83"/>
                <a:gd name="T5" fmla="*/ 127 h 168"/>
                <a:gd name="T6" fmla="*/ 83 w 83"/>
                <a:gd name="T7" fmla="*/ 0 h 168"/>
                <a:gd name="T8" fmla="*/ 0 w 83"/>
                <a:gd name="T9" fmla="*/ 67 h 168"/>
              </a:gdLst>
              <a:ahLst/>
              <a:cxnLst>
                <a:cxn ang="0">
                  <a:pos x="T0" y="T1"/>
                </a:cxn>
                <a:cxn ang="0">
                  <a:pos x="T2" y="T3"/>
                </a:cxn>
                <a:cxn ang="0">
                  <a:pos x="T4" y="T5"/>
                </a:cxn>
                <a:cxn ang="0">
                  <a:pos x="T6" y="T7"/>
                </a:cxn>
                <a:cxn ang="0">
                  <a:pos x="T8" y="T9"/>
                </a:cxn>
              </a:cxnLst>
              <a:rect l="0" t="0" r="r" b="b"/>
              <a:pathLst>
                <a:path w="83" h="168">
                  <a:moveTo>
                    <a:pt x="0" y="67"/>
                  </a:moveTo>
                  <a:lnTo>
                    <a:pt x="0" y="168"/>
                  </a:lnTo>
                  <a:lnTo>
                    <a:pt x="60" y="127"/>
                  </a:lnTo>
                  <a:lnTo>
                    <a:pt x="83" y="0"/>
                  </a:lnTo>
                  <a:lnTo>
                    <a:pt x="0" y="67"/>
                  </a:lnTo>
                  <a:close/>
                </a:path>
              </a:pathLst>
            </a:custGeom>
            <a:solidFill>
              <a:srgbClr val="CF91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iSļíḍê"/>
            <p:cNvSpPr/>
            <p:nvPr/>
          </p:nvSpPr>
          <p:spPr bwMode="auto">
            <a:xfrm>
              <a:off x="4902201" y="3265488"/>
              <a:ext cx="500063" cy="482600"/>
            </a:xfrm>
            <a:custGeom>
              <a:avLst/>
              <a:gdLst>
                <a:gd name="T0" fmla="*/ 129 w 174"/>
                <a:gd name="T1" fmla="*/ 168 h 168"/>
                <a:gd name="T2" fmla="*/ 27 w 174"/>
                <a:gd name="T3" fmla="*/ 168 h 168"/>
                <a:gd name="T4" fmla="*/ 2 w 174"/>
                <a:gd name="T5" fmla="*/ 139 h 168"/>
                <a:gd name="T6" fmla="*/ 20 w 174"/>
                <a:gd name="T7" fmla="*/ 21 h 168"/>
                <a:gd name="T8" fmla="*/ 45 w 174"/>
                <a:gd name="T9" fmla="*/ 0 h 168"/>
                <a:gd name="T10" fmla="*/ 147 w 174"/>
                <a:gd name="T11" fmla="*/ 0 h 168"/>
                <a:gd name="T12" fmla="*/ 172 w 174"/>
                <a:gd name="T13" fmla="*/ 29 h 168"/>
                <a:gd name="T14" fmla="*/ 154 w 174"/>
                <a:gd name="T15" fmla="*/ 146 h 168"/>
                <a:gd name="T16" fmla="*/ 129 w 174"/>
                <a:gd name="T1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68">
                  <a:moveTo>
                    <a:pt x="129" y="168"/>
                  </a:moveTo>
                  <a:cubicBezTo>
                    <a:pt x="27" y="168"/>
                    <a:pt x="27" y="168"/>
                    <a:pt x="27" y="168"/>
                  </a:cubicBezTo>
                  <a:cubicBezTo>
                    <a:pt x="12" y="168"/>
                    <a:pt x="0" y="154"/>
                    <a:pt x="2" y="139"/>
                  </a:cubicBezTo>
                  <a:cubicBezTo>
                    <a:pt x="20" y="21"/>
                    <a:pt x="20" y="21"/>
                    <a:pt x="20" y="21"/>
                  </a:cubicBezTo>
                  <a:cubicBezTo>
                    <a:pt x="22" y="9"/>
                    <a:pt x="32" y="0"/>
                    <a:pt x="45" y="0"/>
                  </a:cubicBezTo>
                  <a:cubicBezTo>
                    <a:pt x="147" y="0"/>
                    <a:pt x="147" y="0"/>
                    <a:pt x="147" y="0"/>
                  </a:cubicBezTo>
                  <a:cubicBezTo>
                    <a:pt x="162" y="0"/>
                    <a:pt x="174" y="14"/>
                    <a:pt x="172" y="29"/>
                  </a:cubicBezTo>
                  <a:cubicBezTo>
                    <a:pt x="154" y="146"/>
                    <a:pt x="154" y="146"/>
                    <a:pt x="154" y="146"/>
                  </a:cubicBezTo>
                  <a:cubicBezTo>
                    <a:pt x="152" y="159"/>
                    <a:pt x="142" y="168"/>
                    <a:pt x="129" y="16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ïŝḻíḍé"/>
            <p:cNvSpPr/>
            <p:nvPr/>
          </p:nvSpPr>
          <p:spPr bwMode="auto">
            <a:xfrm>
              <a:off x="4941888" y="3265488"/>
              <a:ext cx="503238" cy="482600"/>
            </a:xfrm>
            <a:custGeom>
              <a:avLst/>
              <a:gdLst>
                <a:gd name="T0" fmla="*/ 129 w 175"/>
                <a:gd name="T1" fmla="*/ 168 h 168"/>
                <a:gd name="T2" fmla="*/ 28 w 175"/>
                <a:gd name="T3" fmla="*/ 168 h 168"/>
                <a:gd name="T4" fmla="*/ 2 w 175"/>
                <a:gd name="T5" fmla="*/ 139 h 168"/>
                <a:gd name="T6" fmla="*/ 20 w 175"/>
                <a:gd name="T7" fmla="*/ 21 h 168"/>
                <a:gd name="T8" fmla="*/ 45 w 175"/>
                <a:gd name="T9" fmla="*/ 0 h 168"/>
                <a:gd name="T10" fmla="*/ 147 w 175"/>
                <a:gd name="T11" fmla="*/ 0 h 168"/>
                <a:gd name="T12" fmla="*/ 172 w 175"/>
                <a:gd name="T13" fmla="*/ 29 h 168"/>
                <a:gd name="T14" fmla="*/ 155 w 175"/>
                <a:gd name="T15" fmla="*/ 146 h 168"/>
                <a:gd name="T16" fmla="*/ 129 w 175"/>
                <a:gd name="T1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68">
                  <a:moveTo>
                    <a:pt x="129" y="168"/>
                  </a:moveTo>
                  <a:cubicBezTo>
                    <a:pt x="28" y="168"/>
                    <a:pt x="28" y="168"/>
                    <a:pt x="28" y="168"/>
                  </a:cubicBezTo>
                  <a:cubicBezTo>
                    <a:pt x="12" y="168"/>
                    <a:pt x="0" y="154"/>
                    <a:pt x="2" y="139"/>
                  </a:cubicBezTo>
                  <a:cubicBezTo>
                    <a:pt x="20" y="21"/>
                    <a:pt x="20" y="21"/>
                    <a:pt x="20" y="21"/>
                  </a:cubicBezTo>
                  <a:cubicBezTo>
                    <a:pt x="22" y="9"/>
                    <a:pt x="33" y="0"/>
                    <a:pt x="45" y="0"/>
                  </a:cubicBezTo>
                  <a:cubicBezTo>
                    <a:pt x="147" y="0"/>
                    <a:pt x="147" y="0"/>
                    <a:pt x="147" y="0"/>
                  </a:cubicBezTo>
                  <a:cubicBezTo>
                    <a:pt x="163" y="0"/>
                    <a:pt x="175" y="14"/>
                    <a:pt x="172" y="29"/>
                  </a:cubicBezTo>
                  <a:cubicBezTo>
                    <a:pt x="155" y="146"/>
                    <a:pt x="155" y="146"/>
                    <a:pt x="155" y="146"/>
                  </a:cubicBezTo>
                  <a:cubicBezTo>
                    <a:pt x="153" y="159"/>
                    <a:pt x="142" y="168"/>
                    <a:pt x="129" y="168"/>
                  </a:cubicBezTo>
                  <a:close/>
                </a:path>
              </a:pathLst>
            </a:custGeom>
            <a:solidFill>
              <a:srgbClr val="D3D3D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îṧḷîďê"/>
            <p:cNvSpPr/>
            <p:nvPr/>
          </p:nvSpPr>
          <p:spPr bwMode="auto">
            <a:xfrm>
              <a:off x="4878388" y="3371851"/>
              <a:ext cx="173038" cy="57150"/>
            </a:xfrm>
            <a:custGeom>
              <a:avLst/>
              <a:gdLst>
                <a:gd name="T0" fmla="*/ 47 w 60"/>
                <a:gd name="T1" fmla="*/ 20 h 20"/>
                <a:gd name="T2" fmla="*/ 9 w 60"/>
                <a:gd name="T3" fmla="*/ 20 h 20"/>
                <a:gd name="T4" fmla="*/ 0 w 60"/>
                <a:gd name="T5" fmla="*/ 10 h 20"/>
                <a:gd name="T6" fmla="*/ 0 w 60"/>
                <a:gd name="T7" fmla="*/ 10 h 20"/>
                <a:gd name="T8" fmla="*/ 12 w 60"/>
                <a:gd name="T9" fmla="*/ 0 h 20"/>
                <a:gd name="T10" fmla="*/ 51 w 60"/>
                <a:gd name="T11" fmla="*/ 0 h 20"/>
                <a:gd name="T12" fmla="*/ 59 w 60"/>
                <a:gd name="T13" fmla="*/ 10 h 20"/>
                <a:gd name="T14" fmla="*/ 59 w 60"/>
                <a:gd name="T15" fmla="*/ 10 h 20"/>
                <a:gd name="T16" fmla="*/ 47 w 60"/>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0">
                  <a:moveTo>
                    <a:pt x="47" y="20"/>
                  </a:moveTo>
                  <a:cubicBezTo>
                    <a:pt x="9" y="20"/>
                    <a:pt x="9" y="20"/>
                    <a:pt x="9" y="20"/>
                  </a:cubicBezTo>
                  <a:cubicBezTo>
                    <a:pt x="3" y="20"/>
                    <a:pt x="0" y="16"/>
                    <a:pt x="0" y="10"/>
                  </a:cubicBezTo>
                  <a:cubicBezTo>
                    <a:pt x="0" y="10"/>
                    <a:pt x="0" y="10"/>
                    <a:pt x="0" y="10"/>
                  </a:cubicBezTo>
                  <a:cubicBezTo>
                    <a:pt x="1" y="5"/>
                    <a:pt x="7" y="0"/>
                    <a:pt x="12" y="0"/>
                  </a:cubicBezTo>
                  <a:cubicBezTo>
                    <a:pt x="51" y="0"/>
                    <a:pt x="51" y="0"/>
                    <a:pt x="51" y="0"/>
                  </a:cubicBezTo>
                  <a:cubicBezTo>
                    <a:pt x="56" y="0"/>
                    <a:pt x="60" y="5"/>
                    <a:pt x="59" y="10"/>
                  </a:cubicBezTo>
                  <a:cubicBezTo>
                    <a:pt x="59" y="10"/>
                    <a:pt x="59" y="10"/>
                    <a:pt x="59" y="10"/>
                  </a:cubicBezTo>
                  <a:cubicBezTo>
                    <a:pt x="58" y="16"/>
                    <a:pt x="53" y="20"/>
                    <a:pt x="47" y="20"/>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ïśľiďé"/>
            <p:cNvSpPr/>
            <p:nvPr/>
          </p:nvSpPr>
          <p:spPr bwMode="auto">
            <a:xfrm>
              <a:off x="4864101" y="3438526"/>
              <a:ext cx="176213" cy="60325"/>
            </a:xfrm>
            <a:custGeom>
              <a:avLst/>
              <a:gdLst>
                <a:gd name="T0" fmla="*/ 48 w 61"/>
                <a:gd name="T1" fmla="*/ 21 h 21"/>
                <a:gd name="T2" fmla="*/ 10 w 61"/>
                <a:gd name="T3" fmla="*/ 21 h 21"/>
                <a:gd name="T4" fmla="*/ 1 w 61"/>
                <a:gd name="T5" fmla="*/ 11 h 21"/>
                <a:gd name="T6" fmla="*/ 1 w 61"/>
                <a:gd name="T7" fmla="*/ 11 h 21"/>
                <a:gd name="T8" fmla="*/ 13 w 61"/>
                <a:gd name="T9" fmla="*/ 0 h 21"/>
                <a:gd name="T10" fmla="*/ 51 w 61"/>
                <a:gd name="T11" fmla="*/ 0 h 21"/>
                <a:gd name="T12" fmla="*/ 60 w 61"/>
                <a:gd name="T13" fmla="*/ 11 h 21"/>
                <a:gd name="T14" fmla="*/ 60 w 61"/>
                <a:gd name="T15" fmla="*/ 11 h 21"/>
                <a:gd name="T16" fmla="*/ 48 w 61"/>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1">
                  <a:moveTo>
                    <a:pt x="48" y="21"/>
                  </a:moveTo>
                  <a:cubicBezTo>
                    <a:pt x="10" y="21"/>
                    <a:pt x="10" y="21"/>
                    <a:pt x="10" y="21"/>
                  </a:cubicBezTo>
                  <a:cubicBezTo>
                    <a:pt x="4" y="21"/>
                    <a:pt x="0" y="16"/>
                    <a:pt x="1" y="11"/>
                  </a:cubicBezTo>
                  <a:cubicBezTo>
                    <a:pt x="1" y="11"/>
                    <a:pt x="1" y="11"/>
                    <a:pt x="1" y="11"/>
                  </a:cubicBezTo>
                  <a:cubicBezTo>
                    <a:pt x="2" y="5"/>
                    <a:pt x="8" y="0"/>
                    <a:pt x="13" y="0"/>
                  </a:cubicBezTo>
                  <a:cubicBezTo>
                    <a:pt x="51" y="0"/>
                    <a:pt x="51" y="0"/>
                    <a:pt x="51" y="0"/>
                  </a:cubicBezTo>
                  <a:cubicBezTo>
                    <a:pt x="57" y="0"/>
                    <a:pt x="61" y="5"/>
                    <a:pt x="60" y="11"/>
                  </a:cubicBezTo>
                  <a:cubicBezTo>
                    <a:pt x="60" y="11"/>
                    <a:pt x="60" y="11"/>
                    <a:pt x="60" y="11"/>
                  </a:cubicBezTo>
                  <a:cubicBezTo>
                    <a:pt x="59" y="16"/>
                    <a:pt x="53" y="21"/>
                    <a:pt x="48" y="21"/>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8" name="iSľiḓé"/>
            <p:cNvSpPr/>
            <p:nvPr/>
          </p:nvSpPr>
          <p:spPr bwMode="auto">
            <a:xfrm>
              <a:off x="4852988" y="3506788"/>
              <a:ext cx="176213" cy="57150"/>
            </a:xfrm>
            <a:custGeom>
              <a:avLst/>
              <a:gdLst>
                <a:gd name="T0" fmla="*/ 48 w 61"/>
                <a:gd name="T1" fmla="*/ 20 h 20"/>
                <a:gd name="T2" fmla="*/ 10 w 61"/>
                <a:gd name="T3" fmla="*/ 20 h 20"/>
                <a:gd name="T4" fmla="*/ 1 w 61"/>
                <a:gd name="T5" fmla="*/ 10 h 20"/>
                <a:gd name="T6" fmla="*/ 1 w 61"/>
                <a:gd name="T7" fmla="*/ 10 h 20"/>
                <a:gd name="T8" fmla="*/ 13 w 61"/>
                <a:gd name="T9" fmla="*/ 0 h 20"/>
                <a:gd name="T10" fmla="*/ 51 w 61"/>
                <a:gd name="T11" fmla="*/ 0 h 20"/>
                <a:gd name="T12" fmla="*/ 60 w 61"/>
                <a:gd name="T13" fmla="*/ 10 h 20"/>
                <a:gd name="T14" fmla="*/ 60 w 61"/>
                <a:gd name="T15" fmla="*/ 10 h 20"/>
                <a:gd name="T16" fmla="*/ 48 w 6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0">
                  <a:moveTo>
                    <a:pt x="48" y="20"/>
                  </a:moveTo>
                  <a:cubicBezTo>
                    <a:pt x="10" y="20"/>
                    <a:pt x="10" y="20"/>
                    <a:pt x="10" y="20"/>
                  </a:cubicBezTo>
                  <a:cubicBezTo>
                    <a:pt x="4" y="20"/>
                    <a:pt x="0" y="15"/>
                    <a:pt x="1" y="10"/>
                  </a:cubicBezTo>
                  <a:cubicBezTo>
                    <a:pt x="1" y="10"/>
                    <a:pt x="1" y="10"/>
                    <a:pt x="1" y="10"/>
                  </a:cubicBezTo>
                  <a:cubicBezTo>
                    <a:pt x="2" y="4"/>
                    <a:pt x="8" y="0"/>
                    <a:pt x="13" y="0"/>
                  </a:cubicBezTo>
                  <a:cubicBezTo>
                    <a:pt x="51" y="0"/>
                    <a:pt x="51" y="0"/>
                    <a:pt x="51" y="0"/>
                  </a:cubicBezTo>
                  <a:cubicBezTo>
                    <a:pt x="57" y="0"/>
                    <a:pt x="61" y="4"/>
                    <a:pt x="60" y="10"/>
                  </a:cubicBezTo>
                  <a:cubicBezTo>
                    <a:pt x="60" y="10"/>
                    <a:pt x="60" y="10"/>
                    <a:pt x="60" y="10"/>
                  </a:cubicBezTo>
                  <a:cubicBezTo>
                    <a:pt x="59" y="15"/>
                    <a:pt x="53" y="20"/>
                    <a:pt x="48" y="20"/>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9" name="íŝlidé"/>
            <p:cNvSpPr/>
            <p:nvPr/>
          </p:nvSpPr>
          <p:spPr bwMode="auto">
            <a:xfrm>
              <a:off x="4841876" y="3573463"/>
              <a:ext cx="174625" cy="57150"/>
            </a:xfrm>
            <a:custGeom>
              <a:avLst/>
              <a:gdLst>
                <a:gd name="T0" fmla="*/ 48 w 61"/>
                <a:gd name="T1" fmla="*/ 20 h 20"/>
                <a:gd name="T2" fmla="*/ 10 w 61"/>
                <a:gd name="T3" fmla="*/ 20 h 20"/>
                <a:gd name="T4" fmla="*/ 1 w 61"/>
                <a:gd name="T5" fmla="*/ 10 h 20"/>
                <a:gd name="T6" fmla="*/ 1 w 61"/>
                <a:gd name="T7" fmla="*/ 10 h 20"/>
                <a:gd name="T8" fmla="*/ 13 w 61"/>
                <a:gd name="T9" fmla="*/ 0 h 20"/>
                <a:gd name="T10" fmla="*/ 51 w 61"/>
                <a:gd name="T11" fmla="*/ 0 h 20"/>
                <a:gd name="T12" fmla="*/ 60 w 61"/>
                <a:gd name="T13" fmla="*/ 10 h 20"/>
                <a:gd name="T14" fmla="*/ 60 w 61"/>
                <a:gd name="T15" fmla="*/ 10 h 20"/>
                <a:gd name="T16" fmla="*/ 48 w 61"/>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20">
                  <a:moveTo>
                    <a:pt x="48" y="20"/>
                  </a:moveTo>
                  <a:cubicBezTo>
                    <a:pt x="10" y="20"/>
                    <a:pt x="10" y="20"/>
                    <a:pt x="10" y="20"/>
                  </a:cubicBezTo>
                  <a:cubicBezTo>
                    <a:pt x="4" y="20"/>
                    <a:pt x="0" y="16"/>
                    <a:pt x="1" y="10"/>
                  </a:cubicBezTo>
                  <a:cubicBezTo>
                    <a:pt x="1" y="10"/>
                    <a:pt x="1" y="10"/>
                    <a:pt x="1" y="10"/>
                  </a:cubicBezTo>
                  <a:cubicBezTo>
                    <a:pt x="2" y="5"/>
                    <a:pt x="8" y="0"/>
                    <a:pt x="13" y="0"/>
                  </a:cubicBezTo>
                  <a:cubicBezTo>
                    <a:pt x="51" y="0"/>
                    <a:pt x="51" y="0"/>
                    <a:pt x="51" y="0"/>
                  </a:cubicBezTo>
                  <a:cubicBezTo>
                    <a:pt x="57" y="0"/>
                    <a:pt x="61" y="5"/>
                    <a:pt x="60" y="10"/>
                  </a:cubicBezTo>
                  <a:cubicBezTo>
                    <a:pt x="60" y="10"/>
                    <a:pt x="60" y="10"/>
                    <a:pt x="60" y="10"/>
                  </a:cubicBezTo>
                  <a:cubicBezTo>
                    <a:pt x="59" y="16"/>
                    <a:pt x="53" y="20"/>
                    <a:pt x="48" y="20"/>
                  </a:cubicBezTo>
                  <a:close/>
                </a:path>
              </a:pathLst>
            </a:custGeom>
            <a:solidFill>
              <a:srgbClr val="EDAC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0" name="íṥḻiďé"/>
            <p:cNvSpPr/>
            <p:nvPr/>
          </p:nvSpPr>
          <p:spPr bwMode="auto">
            <a:xfrm>
              <a:off x="4722813" y="3052763"/>
              <a:ext cx="119063" cy="201613"/>
            </a:xfrm>
            <a:custGeom>
              <a:avLst/>
              <a:gdLst>
                <a:gd name="T0" fmla="*/ 41 w 41"/>
                <a:gd name="T1" fmla="*/ 36 h 70"/>
                <a:gd name="T2" fmla="*/ 13 w 41"/>
                <a:gd name="T3" fmla="*/ 64 h 70"/>
                <a:gd name="T4" fmla="*/ 0 w 41"/>
                <a:gd name="T5" fmla="*/ 61 h 70"/>
                <a:gd name="T6" fmla="*/ 0 w 41"/>
                <a:gd name="T7" fmla="*/ 20 h 70"/>
                <a:gd name="T8" fmla="*/ 28 w 41"/>
                <a:gd name="T9" fmla="*/ 0 h 70"/>
                <a:gd name="T10" fmla="*/ 41 w 41"/>
                <a:gd name="T11" fmla="*/ 36 h 70"/>
              </a:gdLst>
              <a:ahLst/>
              <a:cxnLst>
                <a:cxn ang="0">
                  <a:pos x="T0" y="T1"/>
                </a:cxn>
                <a:cxn ang="0">
                  <a:pos x="T2" y="T3"/>
                </a:cxn>
                <a:cxn ang="0">
                  <a:pos x="T4" y="T5"/>
                </a:cxn>
                <a:cxn ang="0">
                  <a:pos x="T6" y="T7"/>
                </a:cxn>
                <a:cxn ang="0">
                  <a:pos x="T8" y="T9"/>
                </a:cxn>
                <a:cxn ang="0">
                  <a:pos x="T10" y="T11"/>
                </a:cxn>
              </a:cxnLst>
              <a:rect l="0" t="0" r="r" b="b"/>
              <a:pathLst>
                <a:path w="41" h="70">
                  <a:moveTo>
                    <a:pt x="41" y="36"/>
                  </a:moveTo>
                  <a:cubicBezTo>
                    <a:pt x="13" y="64"/>
                    <a:pt x="13" y="64"/>
                    <a:pt x="13" y="64"/>
                  </a:cubicBezTo>
                  <a:cubicBezTo>
                    <a:pt x="10" y="70"/>
                    <a:pt x="0" y="68"/>
                    <a:pt x="0" y="61"/>
                  </a:cubicBezTo>
                  <a:cubicBezTo>
                    <a:pt x="0" y="20"/>
                    <a:pt x="0" y="20"/>
                    <a:pt x="0" y="20"/>
                  </a:cubicBezTo>
                  <a:cubicBezTo>
                    <a:pt x="28" y="0"/>
                    <a:pt x="28" y="0"/>
                    <a:pt x="28" y="0"/>
                  </a:cubicBezTo>
                  <a:lnTo>
                    <a:pt x="41" y="36"/>
                  </a:lnTo>
                  <a:close/>
                </a:path>
              </a:pathLst>
            </a:custGeom>
            <a:solidFill>
              <a:srgbClr val="1959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1" name="ïşľídé"/>
            <p:cNvSpPr/>
            <p:nvPr/>
          </p:nvSpPr>
          <p:spPr bwMode="auto">
            <a:xfrm>
              <a:off x="4906963" y="3052763"/>
              <a:ext cx="115888" cy="201613"/>
            </a:xfrm>
            <a:custGeom>
              <a:avLst/>
              <a:gdLst>
                <a:gd name="T0" fmla="*/ 0 w 40"/>
                <a:gd name="T1" fmla="*/ 36 h 70"/>
                <a:gd name="T2" fmla="*/ 27 w 40"/>
                <a:gd name="T3" fmla="*/ 64 h 70"/>
                <a:gd name="T4" fmla="*/ 40 w 40"/>
                <a:gd name="T5" fmla="*/ 61 h 70"/>
                <a:gd name="T6" fmla="*/ 40 w 40"/>
                <a:gd name="T7" fmla="*/ 20 h 70"/>
                <a:gd name="T8" fmla="*/ 12 w 40"/>
                <a:gd name="T9" fmla="*/ 0 h 70"/>
                <a:gd name="T10" fmla="*/ 0 w 40"/>
                <a:gd name="T11" fmla="*/ 36 h 70"/>
              </a:gdLst>
              <a:ahLst/>
              <a:cxnLst>
                <a:cxn ang="0">
                  <a:pos x="T0" y="T1"/>
                </a:cxn>
                <a:cxn ang="0">
                  <a:pos x="T2" y="T3"/>
                </a:cxn>
                <a:cxn ang="0">
                  <a:pos x="T4" y="T5"/>
                </a:cxn>
                <a:cxn ang="0">
                  <a:pos x="T6" y="T7"/>
                </a:cxn>
                <a:cxn ang="0">
                  <a:pos x="T8" y="T9"/>
                </a:cxn>
                <a:cxn ang="0">
                  <a:pos x="T10" y="T11"/>
                </a:cxn>
              </a:cxnLst>
              <a:rect l="0" t="0" r="r" b="b"/>
              <a:pathLst>
                <a:path w="40" h="70">
                  <a:moveTo>
                    <a:pt x="0" y="36"/>
                  </a:moveTo>
                  <a:cubicBezTo>
                    <a:pt x="27" y="64"/>
                    <a:pt x="27" y="64"/>
                    <a:pt x="27" y="64"/>
                  </a:cubicBezTo>
                  <a:cubicBezTo>
                    <a:pt x="31" y="70"/>
                    <a:pt x="40" y="68"/>
                    <a:pt x="40" y="61"/>
                  </a:cubicBezTo>
                  <a:cubicBezTo>
                    <a:pt x="40" y="20"/>
                    <a:pt x="40" y="20"/>
                    <a:pt x="40" y="20"/>
                  </a:cubicBezTo>
                  <a:cubicBezTo>
                    <a:pt x="12" y="0"/>
                    <a:pt x="12" y="0"/>
                    <a:pt x="12" y="0"/>
                  </a:cubicBezTo>
                  <a:lnTo>
                    <a:pt x="0" y="36"/>
                  </a:lnTo>
                  <a:close/>
                </a:path>
              </a:pathLst>
            </a:custGeom>
            <a:solidFill>
              <a:srgbClr val="1959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2" name="ïśḷîḑè"/>
            <p:cNvSpPr/>
            <p:nvPr/>
          </p:nvSpPr>
          <p:spPr bwMode="auto">
            <a:xfrm>
              <a:off x="4841876" y="3155951"/>
              <a:ext cx="60325" cy="71438"/>
            </a:xfrm>
            <a:prstGeom prst="rect">
              <a:avLst/>
            </a:prstGeom>
            <a:solidFill>
              <a:srgbClr val="F0552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3" name="iSliḍè"/>
            <p:cNvSpPr/>
            <p:nvPr/>
          </p:nvSpPr>
          <p:spPr bwMode="auto">
            <a:xfrm>
              <a:off x="4354513" y="3667126"/>
              <a:ext cx="193675" cy="242888"/>
            </a:xfrm>
            <a:custGeom>
              <a:avLst/>
              <a:gdLst>
                <a:gd name="T0" fmla="*/ 57 w 67"/>
                <a:gd name="T1" fmla="*/ 76 h 84"/>
                <a:gd name="T2" fmla="*/ 49 w 67"/>
                <a:gd name="T3" fmla="*/ 80 h 84"/>
                <a:gd name="T4" fmla="*/ 28 w 67"/>
                <a:gd name="T5" fmla="*/ 74 h 84"/>
                <a:gd name="T6" fmla="*/ 4 w 67"/>
                <a:gd name="T7" fmla="*/ 29 h 84"/>
                <a:gd name="T8" fmla="*/ 10 w 67"/>
                <a:gd name="T9" fmla="*/ 8 h 84"/>
                <a:gd name="T10" fmla="*/ 18 w 67"/>
                <a:gd name="T11" fmla="*/ 4 h 84"/>
                <a:gd name="T12" fmla="*/ 39 w 67"/>
                <a:gd name="T13" fmla="*/ 10 h 84"/>
                <a:gd name="T14" fmla="*/ 63 w 67"/>
                <a:gd name="T15" fmla="*/ 55 h 84"/>
                <a:gd name="T16" fmla="*/ 57 w 67"/>
                <a:gd name="T17" fmla="*/ 7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84">
                  <a:moveTo>
                    <a:pt x="57" y="76"/>
                  </a:moveTo>
                  <a:cubicBezTo>
                    <a:pt x="49" y="80"/>
                    <a:pt x="49" y="80"/>
                    <a:pt x="49" y="80"/>
                  </a:cubicBezTo>
                  <a:cubicBezTo>
                    <a:pt x="41" y="84"/>
                    <a:pt x="32" y="82"/>
                    <a:pt x="28" y="74"/>
                  </a:cubicBezTo>
                  <a:cubicBezTo>
                    <a:pt x="4" y="29"/>
                    <a:pt x="4" y="29"/>
                    <a:pt x="4" y="29"/>
                  </a:cubicBezTo>
                  <a:cubicBezTo>
                    <a:pt x="0" y="22"/>
                    <a:pt x="2" y="13"/>
                    <a:pt x="10" y="8"/>
                  </a:cubicBezTo>
                  <a:cubicBezTo>
                    <a:pt x="18" y="4"/>
                    <a:pt x="18" y="4"/>
                    <a:pt x="18" y="4"/>
                  </a:cubicBezTo>
                  <a:cubicBezTo>
                    <a:pt x="25" y="0"/>
                    <a:pt x="35" y="3"/>
                    <a:pt x="39" y="10"/>
                  </a:cubicBezTo>
                  <a:cubicBezTo>
                    <a:pt x="63" y="55"/>
                    <a:pt x="63" y="55"/>
                    <a:pt x="63" y="55"/>
                  </a:cubicBezTo>
                  <a:cubicBezTo>
                    <a:pt x="67" y="62"/>
                    <a:pt x="64" y="72"/>
                    <a:pt x="57" y="76"/>
                  </a:cubicBezTo>
                  <a:close/>
                </a:path>
              </a:pathLst>
            </a:custGeom>
            <a:solidFill>
              <a:srgbClr val="1959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4" name="íṥḻídê"/>
            <p:cNvSpPr/>
            <p:nvPr/>
          </p:nvSpPr>
          <p:spPr bwMode="auto">
            <a:xfrm>
              <a:off x="4530726" y="3362326"/>
              <a:ext cx="158750" cy="173038"/>
            </a:xfrm>
            <a:custGeom>
              <a:avLst/>
              <a:gdLst>
                <a:gd name="T0" fmla="*/ 32 w 55"/>
                <a:gd name="T1" fmla="*/ 60 h 60"/>
                <a:gd name="T2" fmla="*/ 23 w 55"/>
                <a:gd name="T3" fmla="*/ 60 h 60"/>
                <a:gd name="T4" fmla="*/ 0 w 55"/>
                <a:gd name="T5" fmla="*/ 36 h 60"/>
                <a:gd name="T6" fmla="*/ 0 w 55"/>
                <a:gd name="T7" fmla="*/ 0 h 60"/>
                <a:gd name="T8" fmla="*/ 55 w 55"/>
                <a:gd name="T9" fmla="*/ 0 h 60"/>
                <a:gd name="T10" fmla="*/ 55 w 55"/>
                <a:gd name="T11" fmla="*/ 36 h 60"/>
                <a:gd name="T12" fmla="*/ 32 w 55"/>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5" h="60">
                  <a:moveTo>
                    <a:pt x="32" y="60"/>
                  </a:moveTo>
                  <a:cubicBezTo>
                    <a:pt x="23" y="60"/>
                    <a:pt x="23" y="60"/>
                    <a:pt x="23" y="60"/>
                  </a:cubicBezTo>
                  <a:cubicBezTo>
                    <a:pt x="10" y="60"/>
                    <a:pt x="0" y="49"/>
                    <a:pt x="0" y="36"/>
                  </a:cubicBezTo>
                  <a:cubicBezTo>
                    <a:pt x="0" y="0"/>
                    <a:pt x="0" y="0"/>
                    <a:pt x="0" y="0"/>
                  </a:cubicBezTo>
                  <a:cubicBezTo>
                    <a:pt x="55" y="0"/>
                    <a:pt x="55" y="0"/>
                    <a:pt x="55" y="0"/>
                  </a:cubicBezTo>
                  <a:cubicBezTo>
                    <a:pt x="55" y="36"/>
                    <a:pt x="55" y="36"/>
                    <a:pt x="55" y="36"/>
                  </a:cubicBezTo>
                  <a:cubicBezTo>
                    <a:pt x="55" y="49"/>
                    <a:pt x="45" y="60"/>
                    <a:pt x="32" y="60"/>
                  </a:cubicBezTo>
                  <a:close/>
                </a:path>
              </a:pathLst>
            </a:custGeom>
            <a:solidFill>
              <a:srgbClr val="C063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5" name="íṩḷiḋè"/>
            <p:cNvSpPr/>
            <p:nvPr/>
          </p:nvSpPr>
          <p:spPr bwMode="auto">
            <a:xfrm>
              <a:off x="7808913" y="4487863"/>
              <a:ext cx="176213"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6" name="iṧľîdê"/>
            <p:cNvSpPr/>
            <p:nvPr/>
          </p:nvSpPr>
          <p:spPr bwMode="auto">
            <a:xfrm>
              <a:off x="7808913" y="4775201"/>
              <a:ext cx="176213"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7" name="iṣ1ïḍè"/>
            <p:cNvSpPr/>
            <p:nvPr/>
          </p:nvSpPr>
          <p:spPr bwMode="auto">
            <a:xfrm>
              <a:off x="7808913" y="5062538"/>
              <a:ext cx="176213"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8" name="ïṣ1ïde"/>
            <p:cNvSpPr/>
            <p:nvPr/>
          </p:nvSpPr>
          <p:spPr bwMode="auto">
            <a:xfrm>
              <a:off x="8137526" y="4775201"/>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9" name="îś1íḑè"/>
            <p:cNvSpPr/>
            <p:nvPr/>
          </p:nvSpPr>
          <p:spPr bwMode="auto">
            <a:xfrm>
              <a:off x="8137526" y="5062538"/>
              <a:ext cx="171450" cy="153988"/>
            </a:xfrm>
            <a:prstGeom prst="rect">
              <a:avLst/>
            </a:prstGeom>
            <a:solidFill>
              <a:srgbClr val="AEAE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grpSp>
    </p:spTree>
  </p:cSld>
  <p:clrMapOvr>
    <a:masterClrMapping/>
  </p:clrMapOvr>
  <p:transition advTm="0">
    <p:wipe dir="d"/>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（2）受限空间作业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107440" y="1251585"/>
            <a:ext cx="11017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预防对策</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1107440" y="1722755"/>
            <a:ext cx="5073650"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（六） 进入受限空间作业检查确认程序 </a:t>
            </a:r>
            <a:endParaRPr lang="zh-CN" altLang="en-US" sz="1400" b="1">
              <a:solidFill>
                <a:srgbClr val="C00000"/>
              </a:solidFill>
              <a:latin typeface="微软雅黑" panose="020B0503020204020204" pitchFamily="34" charset="-122"/>
              <a:ea typeface="微软雅黑" panose="020B0503020204020204" pitchFamily="34" charset="-122"/>
            </a:endParaRPr>
          </a:p>
        </p:txBody>
      </p:sp>
      <p:grpSp>
        <p:nvGrpSpPr>
          <p:cNvPr id="27" name="组合 26"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2719705" y="1896110"/>
            <a:ext cx="5323205" cy="3016885"/>
            <a:chOff x="1073150" y="577850"/>
            <a:chExt cx="10066338" cy="5705475"/>
          </a:xfrm>
        </p:grpSpPr>
        <p:sp>
          <p:nvSpPr>
            <p:cNvPr id="3" name="iṡ1íḑe"/>
            <p:cNvSpPr/>
            <p:nvPr/>
          </p:nvSpPr>
          <p:spPr bwMode="auto">
            <a:xfrm>
              <a:off x="6927850" y="2474913"/>
              <a:ext cx="33338" cy="23813"/>
            </a:xfrm>
            <a:custGeom>
              <a:avLst/>
              <a:gdLst>
                <a:gd name="T0" fmla="*/ 4 w 10"/>
                <a:gd name="T1" fmla="*/ 1 h 7"/>
                <a:gd name="T2" fmla="*/ 10 w 10"/>
                <a:gd name="T3" fmla="*/ 0 h 7"/>
                <a:gd name="T4" fmla="*/ 10 w 10"/>
                <a:gd name="T5" fmla="*/ 0 h 7"/>
                <a:gd name="T6" fmla="*/ 5 w 10"/>
                <a:gd name="T7" fmla="*/ 6 h 7"/>
                <a:gd name="T8" fmla="*/ 4 w 10"/>
                <a:gd name="T9" fmla="*/ 1 h 7"/>
              </a:gdLst>
              <a:ahLst/>
              <a:cxnLst>
                <a:cxn ang="0">
                  <a:pos x="T0" y="T1"/>
                </a:cxn>
                <a:cxn ang="0">
                  <a:pos x="T2" y="T3"/>
                </a:cxn>
                <a:cxn ang="0">
                  <a:pos x="T4" y="T5"/>
                </a:cxn>
                <a:cxn ang="0">
                  <a:pos x="T6" y="T7"/>
                </a:cxn>
                <a:cxn ang="0">
                  <a:pos x="T8" y="T9"/>
                </a:cxn>
              </a:cxnLst>
              <a:rect l="0" t="0" r="r" b="b"/>
              <a:pathLst>
                <a:path w="10" h="7">
                  <a:moveTo>
                    <a:pt x="4" y="1"/>
                  </a:moveTo>
                  <a:cubicBezTo>
                    <a:pt x="6" y="1"/>
                    <a:pt x="8" y="1"/>
                    <a:pt x="10" y="0"/>
                  </a:cubicBezTo>
                  <a:cubicBezTo>
                    <a:pt x="10" y="0"/>
                    <a:pt x="10" y="0"/>
                    <a:pt x="10" y="0"/>
                  </a:cubicBezTo>
                  <a:cubicBezTo>
                    <a:pt x="9" y="3"/>
                    <a:pt x="8" y="5"/>
                    <a:pt x="5" y="6"/>
                  </a:cubicBezTo>
                  <a:cubicBezTo>
                    <a:pt x="1" y="7"/>
                    <a:pt x="0" y="1"/>
                    <a:pt x="4" y="1"/>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isļide"/>
            <p:cNvSpPr/>
            <p:nvPr/>
          </p:nvSpPr>
          <p:spPr bwMode="auto">
            <a:xfrm>
              <a:off x="6391275" y="2251075"/>
              <a:ext cx="68263" cy="42863"/>
            </a:xfrm>
            <a:custGeom>
              <a:avLst/>
              <a:gdLst>
                <a:gd name="T0" fmla="*/ 12 w 21"/>
                <a:gd name="T1" fmla="*/ 7 h 13"/>
                <a:gd name="T2" fmla="*/ 8 w 21"/>
                <a:gd name="T3" fmla="*/ 6 h 13"/>
                <a:gd name="T4" fmla="*/ 7 w 21"/>
                <a:gd name="T5" fmla="*/ 6 h 13"/>
                <a:gd name="T6" fmla="*/ 7 w 21"/>
                <a:gd name="T7" fmla="*/ 7 h 13"/>
                <a:gd name="T8" fmla="*/ 2 w 21"/>
                <a:gd name="T9" fmla="*/ 7 h 13"/>
                <a:gd name="T10" fmla="*/ 9 w 21"/>
                <a:gd name="T11" fmla="*/ 1 h 13"/>
                <a:gd name="T12" fmla="*/ 15 w 21"/>
                <a:gd name="T13" fmla="*/ 6 h 13"/>
                <a:gd name="T14" fmla="*/ 21 w 21"/>
                <a:gd name="T15" fmla="*/ 13 h 13"/>
                <a:gd name="T16" fmla="*/ 21 w 21"/>
                <a:gd name="T17" fmla="*/ 13 h 13"/>
                <a:gd name="T18" fmla="*/ 12 w 21"/>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3">
                  <a:moveTo>
                    <a:pt x="12" y="7"/>
                  </a:moveTo>
                  <a:cubicBezTo>
                    <a:pt x="11" y="6"/>
                    <a:pt x="10" y="6"/>
                    <a:pt x="8" y="6"/>
                  </a:cubicBezTo>
                  <a:cubicBezTo>
                    <a:pt x="8" y="6"/>
                    <a:pt x="8" y="6"/>
                    <a:pt x="7" y="6"/>
                  </a:cubicBezTo>
                  <a:cubicBezTo>
                    <a:pt x="7" y="7"/>
                    <a:pt x="7" y="7"/>
                    <a:pt x="7" y="7"/>
                  </a:cubicBezTo>
                  <a:cubicBezTo>
                    <a:pt x="6" y="9"/>
                    <a:pt x="3" y="9"/>
                    <a:pt x="2" y="7"/>
                  </a:cubicBezTo>
                  <a:cubicBezTo>
                    <a:pt x="0" y="2"/>
                    <a:pt x="5" y="0"/>
                    <a:pt x="9" y="1"/>
                  </a:cubicBezTo>
                  <a:cubicBezTo>
                    <a:pt x="11" y="2"/>
                    <a:pt x="13" y="4"/>
                    <a:pt x="15" y="6"/>
                  </a:cubicBezTo>
                  <a:cubicBezTo>
                    <a:pt x="17" y="8"/>
                    <a:pt x="19" y="10"/>
                    <a:pt x="21" y="13"/>
                  </a:cubicBezTo>
                  <a:cubicBezTo>
                    <a:pt x="21" y="13"/>
                    <a:pt x="21" y="13"/>
                    <a:pt x="21" y="13"/>
                  </a:cubicBezTo>
                  <a:cubicBezTo>
                    <a:pt x="18" y="10"/>
                    <a:pt x="16" y="8"/>
                    <a:pt x="12" y="7"/>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îṣḻidê"/>
            <p:cNvSpPr/>
            <p:nvPr/>
          </p:nvSpPr>
          <p:spPr bwMode="auto">
            <a:xfrm>
              <a:off x="6477000" y="2254250"/>
              <a:ext cx="79375" cy="30163"/>
            </a:xfrm>
            <a:custGeom>
              <a:avLst/>
              <a:gdLst>
                <a:gd name="T0" fmla="*/ 12 w 24"/>
                <a:gd name="T1" fmla="*/ 5 h 9"/>
                <a:gd name="T2" fmla="*/ 2 w 24"/>
                <a:gd name="T3" fmla="*/ 9 h 9"/>
                <a:gd name="T4" fmla="*/ 1 w 24"/>
                <a:gd name="T5" fmla="*/ 7 h 9"/>
                <a:gd name="T6" fmla="*/ 23 w 24"/>
                <a:gd name="T7" fmla="*/ 3 h 9"/>
                <a:gd name="T8" fmla="*/ 23 w 24"/>
                <a:gd name="T9" fmla="*/ 4 h 9"/>
                <a:gd name="T10" fmla="*/ 12 w 24"/>
                <a:gd name="T11" fmla="*/ 5 h 9"/>
              </a:gdLst>
              <a:ahLst/>
              <a:cxnLst>
                <a:cxn ang="0">
                  <a:pos x="T0" y="T1"/>
                </a:cxn>
                <a:cxn ang="0">
                  <a:pos x="T2" y="T3"/>
                </a:cxn>
                <a:cxn ang="0">
                  <a:pos x="T4" y="T5"/>
                </a:cxn>
                <a:cxn ang="0">
                  <a:pos x="T6" y="T7"/>
                </a:cxn>
                <a:cxn ang="0">
                  <a:pos x="T8" y="T9"/>
                </a:cxn>
                <a:cxn ang="0">
                  <a:pos x="T10" y="T11"/>
                </a:cxn>
              </a:cxnLst>
              <a:rect l="0" t="0" r="r" b="b"/>
              <a:pathLst>
                <a:path w="24" h="9">
                  <a:moveTo>
                    <a:pt x="12" y="5"/>
                  </a:moveTo>
                  <a:cubicBezTo>
                    <a:pt x="9" y="6"/>
                    <a:pt x="6" y="8"/>
                    <a:pt x="2" y="9"/>
                  </a:cubicBezTo>
                  <a:cubicBezTo>
                    <a:pt x="1" y="9"/>
                    <a:pt x="0" y="8"/>
                    <a:pt x="1" y="7"/>
                  </a:cubicBezTo>
                  <a:cubicBezTo>
                    <a:pt x="6" y="1"/>
                    <a:pt x="17" y="0"/>
                    <a:pt x="23" y="3"/>
                  </a:cubicBezTo>
                  <a:cubicBezTo>
                    <a:pt x="24" y="3"/>
                    <a:pt x="24" y="4"/>
                    <a:pt x="23" y="4"/>
                  </a:cubicBezTo>
                  <a:cubicBezTo>
                    <a:pt x="20" y="4"/>
                    <a:pt x="16" y="4"/>
                    <a:pt x="12" y="5"/>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ïṡ1idé"/>
            <p:cNvSpPr/>
            <p:nvPr/>
          </p:nvSpPr>
          <p:spPr bwMode="auto">
            <a:xfrm>
              <a:off x="6510338" y="2284413"/>
              <a:ext cx="34925" cy="15875"/>
            </a:xfrm>
            <a:custGeom>
              <a:avLst/>
              <a:gdLst>
                <a:gd name="T0" fmla="*/ 10 w 11"/>
                <a:gd name="T1" fmla="*/ 1 h 5"/>
                <a:gd name="T2" fmla="*/ 10 w 11"/>
                <a:gd name="T3" fmla="*/ 4 h 5"/>
                <a:gd name="T4" fmla="*/ 1 w 11"/>
                <a:gd name="T5" fmla="*/ 5 h 5"/>
                <a:gd name="T6" fmla="*/ 0 w 11"/>
                <a:gd name="T7" fmla="*/ 2 h 5"/>
                <a:gd name="T8" fmla="*/ 10 w 11"/>
                <a:gd name="T9" fmla="*/ 1 h 5"/>
              </a:gdLst>
              <a:ahLst/>
              <a:cxnLst>
                <a:cxn ang="0">
                  <a:pos x="T0" y="T1"/>
                </a:cxn>
                <a:cxn ang="0">
                  <a:pos x="T2" y="T3"/>
                </a:cxn>
                <a:cxn ang="0">
                  <a:pos x="T4" y="T5"/>
                </a:cxn>
                <a:cxn ang="0">
                  <a:pos x="T6" y="T7"/>
                </a:cxn>
                <a:cxn ang="0">
                  <a:pos x="T8" y="T9"/>
                </a:cxn>
              </a:cxnLst>
              <a:rect l="0" t="0" r="r" b="b"/>
              <a:pathLst>
                <a:path w="11" h="5">
                  <a:moveTo>
                    <a:pt x="10" y="1"/>
                  </a:moveTo>
                  <a:cubicBezTo>
                    <a:pt x="11" y="2"/>
                    <a:pt x="11" y="3"/>
                    <a:pt x="10" y="4"/>
                  </a:cubicBezTo>
                  <a:cubicBezTo>
                    <a:pt x="8" y="5"/>
                    <a:pt x="3" y="5"/>
                    <a:pt x="1" y="5"/>
                  </a:cubicBezTo>
                  <a:cubicBezTo>
                    <a:pt x="0" y="5"/>
                    <a:pt x="0" y="3"/>
                    <a:pt x="0" y="2"/>
                  </a:cubicBezTo>
                  <a:cubicBezTo>
                    <a:pt x="3" y="1"/>
                    <a:pt x="7" y="0"/>
                    <a:pt x="10" y="1"/>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ïṥliďé"/>
            <p:cNvSpPr/>
            <p:nvPr/>
          </p:nvSpPr>
          <p:spPr bwMode="auto">
            <a:xfrm>
              <a:off x="6832600" y="2251075"/>
              <a:ext cx="184150" cy="58738"/>
            </a:xfrm>
            <a:custGeom>
              <a:avLst/>
              <a:gdLst>
                <a:gd name="T0" fmla="*/ 4 w 56"/>
                <a:gd name="T1" fmla="*/ 15 h 18"/>
                <a:gd name="T2" fmla="*/ 4 w 56"/>
                <a:gd name="T3" fmla="*/ 7 h 18"/>
                <a:gd name="T4" fmla="*/ 27 w 56"/>
                <a:gd name="T5" fmla="*/ 5 h 18"/>
                <a:gd name="T6" fmla="*/ 55 w 56"/>
                <a:gd name="T7" fmla="*/ 0 h 18"/>
                <a:gd name="T8" fmla="*/ 56 w 56"/>
                <a:gd name="T9" fmla="*/ 1 h 18"/>
                <a:gd name="T10" fmla="*/ 4 w 56"/>
                <a:gd name="T11" fmla="*/ 15 h 18"/>
              </a:gdLst>
              <a:ahLst/>
              <a:cxnLst>
                <a:cxn ang="0">
                  <a:pos x="T0" y="T1"/>
                </a:cxn>
                <a:cxn ang="0">
                  <a:pos x="T2" y="T3"/>
                </a:cxn>
                <a:cxn ang="0">
                  <a:pos x="T4" y="T5"/>
                </a:cxn>
                <a:cxn ang="0">
                  <a:pos x="T6" y="T7"/>
                </a:cxn>
                <a:cxn ang="0">
                  <a:pos x="T8" y="T9"/>
                </a:cxn>
                <a:cxn ang="0">
                  <a:pos x="T10" y="T11"/>
                </a:cxn>
              </a:cxnLst>
              <a:rect l="0" t="0" r="r" b="b"/>
              <a:pathLst>
                <a:path w="56" h="18">
                  <a:moveTo>
                    <a:pt x="4" y="15"/>
                  </a:moveTo>
                  <a:cubicBezTo>
                    <a:pt x="0" y="15"/>
                    <a:pt x="1" y="8"/>
                    <a:pt x="4" y="7"/>
                  </a:cubicBezTo>
                  <a:cubicBezTo>
                    <a:pt x="12" y="5"/>
                    <a:pt x="20" y="5"/>
                    <a:pt x="27" y="5"/>
                  </a:cubicBezTo>
                  <a:cubicBezTo>
                    <a:pt x="37" y="3"/>
                    <a:pt x="46" y="2"/>
                    <a:pt x="55" y="0"/>
                  </a:cubicBezTo>
                  <a:cubicBezTo>
                    <a:pt x="56" y="0"/>
                    <a:pt x="56" y="1"/>
                    <a:pt x="56" y="1"/>
                  </a:cubicBezTo>
                  <a:cubicBezTo>
                    <a:pt x="41" y="10"/>
                    <a:pt x="22" y="18"/>
                    <a:pt x="4" y="15"/>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isľîḑé"/>
            <p:cNvSpPr/>
            <p:nvPr/>
          </p:nvSpPr>
          <p:spPr bwMode="auto">
            <a:xfrm>
              <a:off x="6899275" y="2284413"/>
              <a:ext cx="92075" cy="52388"/>
            </a:xfrm>
            <a:custGeom>
              <a:avLst/>
              <a:gdLst>
                <a:gd name="T0" fmla="*/ 4 w 28"/>
                <a:gd name="T1" fmla="*/ 5 h 16"/>
                <a:gd name="T2" fmla="*/ 15 w 28"/>
                <a:gd name="T3" fmla="*/ 5 h 16"/>
                <a:gd name="T4" fmla="*/ 27 w 28"/>
                <a:gd name="T5" fmla="*/ 0 h 16"/>
                <a:gd name="T6" fmla="*/ 28 w 28"/>
                <a:gd name="T7" fmla="*/ 2 h 16"/>
                <a:gd name="T8" fmla="*/ 2 w 28"/>
                <a:gd name="T9" fmla="*/ 10 h 16"/>
                <a:gd name="T10" fmla="*/ 4 w 28"/>
                <a:gd name="T11" fmla="*/ 5 h 16"/>
              </a:gdLst>
              <a:ahLst/>
              <a:cxnLst>
                <a:cxn ang="0">
                  <a:pos x="T0" y="T1"/>
                </a:cxn>
                <a:cxn ang="0">
                  <a:pos x="T2" y="T3"/>
                </a:cxn>
                <a:cxn ang="0">
                  <a:pos x="T4" y="T5"/>
                </a:cxn>
                <a:cxn ang="0">
                  <a:pos x="T6" y="T7"/>
                </a:cxn>
                <a:cxn ang="0">
                  <a:pos x="T8" y="T9"/>
                </a:cxn>
                <a:cxn ang="0">
                  <a:pos x="T10" y="T11"/>
                </a:cxn>
              </a:cxnLst>
              <a:rect l="0" t="0" r="r" b="b"/>
              <a:pathLst>
                <a:path w="28" h="16">
                  <a:moveTo>
                    <a:pt x="4" y="5"/>
                  </a:moveTo>
                  <a:cubicBezTo>
                    <a:pt x="8" y="5"/>
                    <a:pt x="11" y="6"/>
                    <a:pt x="15" y="5"/>
                  </a:cubicBezTo>
                  <a:cubicBezTo>
                    <a:pt x="19" y="4"/>
                    <a:pt x="23" y="2"/>
                    <a:pt x="27" y="0"/>
                  </a:cubicBezTo>
                  <a:cubicBezTo>
                    <a:pt x="27" y="0"/>
                    <a:pt x="28" y="1"/>
                    <a:pt x="28" y="2"/>
                  </a:cubicBezTo>
                  <a:cubicBezTo>
                    <a:pt x="21" y="7"/>
                    <a:pt x="10" y="16"/>
                    <a:pt x="2" y="10"/>
                  </a:cubicBezTo>
                  <a:cubicBezTo>
                    <a:pt x="0" y="8"/>
                    <a:pt x="2" y="5"/>
                    <a:pt x="4" y="5"/>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iṥ1ide"/>
            <p:cNvSpPr/>
            <p:nvPr/>
          </p:nvSpPr>
          <p:spPr bwMode="auto">
            <a:xfrm>
              <a:off x="5402263" y="2370138"/>
              <a:ext cx="36513" cy="42863"/>
            </a:xfrm>
            <a:custGeom>
              <a:avLst/>
              <a:gdLst>
                <a:gd name="T0" fmla="*/ 0 w 11"/>
                <a:gd name="T1" fmla="*/ 0 h 13"/>
                <a:gd name="T2" fmla="*/ 11 w 11"/>
                <a:gd name="T3" fmla="*/ 13 h 13"/>
                <a:gd name="T4" fmla="*/ 0 w 11"/>
                <a:gd name="T5" fmla="*/ 0 h 13"/>
              </a:gdLst>
              <a:ahLst/>
              <a:cxnLst>
                <a:cxn ang="0">
                  <a:pos x="T0" y="T1"/>
                </a:cxn>
                <a:cxn ang="0">
                  <a:pos x="T2" y="T3"/>
                </a:cxn>
                <a:cxn ang="0">
                  <a:pos x="T4" y="T5"/>
                </a:cxn>
              </a:cxnLst>
              <a:rect l="0" t="0" r="r" b="b"/>
              <a:pathLst>
                <a:path w="11" h="13">
                  <a:moveTo>
                    <a:pt x="0" y="0"/>
                  </a:moveTo>
                  <a:cubicBezTo>
                    <a:pt x="4" y="4"/>
                    <a:pt x="7" y="9"/>
                    <a:pt x="11" y="13"/>
                  </a:cubicBezTo>
                  <a:cubicBezTo>
                    <a:pt x="7" y="9"/>
                    <a:pt x="3" y="4"/>
                    <a:pt x="0" y="0"/>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işľïḑe"/>
            <p:cNvSpPr/>
            <p:nvPr/>
          </p:nvSpPr>
          <p:spPr bwMode="auto">
            <a:xfrm>
              <a:off x="2022475" y="3236913"/>
              <a:ext cx="165100" cy="236538"/>
            </a:xfrm>
            <a:custGeom>
              <a:avLst/>
              <a:gdLst>
                <a:gd name="T0" fmla="*/ 47 w 50"/>
                <a:gd name="T1" fmla="*/ 44 h 72"/>
                <a:gd name="T2" fmla="*/ 46 w 50"/>
                <a:gd name="T3" fmla="*/ 62 h 72"/>
                <a:gd name="T4" fmla="*/ 41 w 50"/>
                <a:gd name="T5" fmla="*/ 66 h 72"/>
                <a:gd name="T6" fmla="*/ 36 w 50"/>
                <a:gd name="T7" fmla="*/ 56 h 72"/>
                <a:gd name="T8" fmla="*/ 39 w 50"/>
                <a:gd name="T9" fmla="*/ 49 h 72"/>
                <a:gd name="T10" fmla="*/ 34 w 50"/>
                <a:gd name="T11" fmla="*/ 45 h 72"/>
                <a:gd name="T12" fmla="*/ 31 w 50"/>
                <a:gd name="T13" fmla="*/ 40 h 72"/>
                <a:gd name="T14" fmla="*/ 37 w 50"/>
                <a:gd name="T15" fmla="*/ 69 h 72"/>
                <a:gd name="T16" fmla="*/ 35 w 50"/>
                <a:gd name="T17" fmla="*/ 71 h 72"/>
                <a:gd name="T18" fmla="*/ 27 w 50"/>
                <a:gd name="T19" fmla="*/ 54 h 72"/>
                <a:gd name="T20" fmla="*/ 29 w 50"/>
                <a:gd name="T21" fmla="*/ 40 h 72"/>
                <a:gd name="T22" fmla="*/ 24 w 50"/>
                <a:gd name="T23" fmla="*/ 33 h 72"/>
                <a:gd name="T24" fmla="*/ 23 w 50"/>
                <a:gd name="T25" fmla="*/ 49 h 72"/>
                <a:gd name="T26" fmla="*/ 19 w 50"/>
                <a:gd name="T27" fmla="*/ 50 h 72"/>
                <a:gd name="T28" fmla="*/ 11 w 50"/>
                <a:gd name="T29" fmla="*/ 31 h 72"/>
                <a:gd name="T30" fmla="*/ 13 w 50"/>
                <a:gd name="T31" fmla="*/ 22 h 72"/>
                <a:gd name="T32" fmla="*/ 19 w 50"/>
                <a:gd name="T33" fmla="*/ 9 h 72"/>
                <a:gd name="T34" fmla="*/ 9 w 50"/>
                <a:gd name="T35" fmla="*/ 12 h 72"/>
                <a:gd name="T36" fmla="*/ 9 w 50"/>
                <a:gd name="T37" fmla="*/ 13 h 72"/>
                <a:gd name="T38" fmla="*/ 8 w 50"/>
                <a:gd name="T39" fmla="*/ 15 h 72"/>
                <a:gd name="T40" fmla="*/ 2 w 50"/>
                <a:gd name="T41" fmla="*/ 15 h 72"/>
                <a:gd name="T42" fmla="*/ 5 w 50"/>
                <a:gd name="T43" fmla="*/ 4 h 72"/>
                <a:gd name="T44" fmla="*/ 20 w 50"/>
                <a:gd name="T45" fmla="*/ 3 h 72"/>
                <a:gd name="T46" fmla="*/ 37 w 50"/>
                <a:gd name="T47" fmla="*/ 17 h 72"/>
                <a:gd name="T48" fmla="*/ 38 w 50"/>
                <a:gd name="T49" fmla="*/ 29 h 72"/>
                <a:gd name="T50" fmla="*/ 42 w 50"/>
                <a:gd name="T51" fmla="*/ 41 h 72"/>
                <a:gd name="T52" fmla="*/ 47 w 50"/>
                <a:gd name="T53" fmla="*/ 44 h 72"/>
                <a:gd name="T54" fmla="*/ 19 w 50"/>
                <a:gd name="T55" fmla="*/ 17 h 72"/>
                <a:gd name="T56" fmla="*/ 19 w 50"/>
                <a:gd name="T57" fmla="*/ 41 h 72"/>
                <a:gd name="T58" fmla="*/ 30 w 50"/>
                <a:gd name="T59" fmla="*/ 23 h 72"/>
                <a:gd name="T60" fmla="*/ 32 w 50"/>
                <a:gd name="T61" fmla="*/ 31 h 72"/>
                <a:gd name="T62" fmla="*/ 31 w 50"/>
                <a:gd name="T63" fmla="*/ 35 h 72"/>
                <a:gd name="T64" fmla="*/ 34 w 50"/>
                <a:gd name="T65" fmla="*/ 29 h 72"/>
                <a:gd name="T66" fmla="*/ 34 w 50"/>
                <a:gd name="T67" fmla="*/ 19 h 72"/>
                <a:gd name="T68" fmla="*/ 27 w 50"/>
                <a:gd name="T69" fmla="*/ 11 h 72"/>
                <a:gd name="T70" fmla="*/ 22 w 50"/>
                <a:gd name="T71" fmla="*/ 9 h 72"/>
                <a:gd name="T72" fmla="*/ 19 w 50"/>
                <a:gd name="T73" fmla="*/ 1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72">
                  <a:moveTo>
                    <a:pt x="47" y="44"/>
                  </a:moveTo>
                  <a:cubicBezTo>
                    <a:pt x="50" y="49"/>
                    <a:pt x="44" y="56"/>
                    <a:pt x="46" y="62"/>
                  </a:cubicBezTo>
                  <a:cubicBezTo>
                    <a:pt x="47" y="65"/>
                    <a:pt x="44" y="67"/>
                    <a:pt x="41" y="66"/>
                  </a:cubicBezTo>
                  <a:cubicBezTo>
                    <a:pt x="38" y="63"/>
                    <a:pt x="36" y="60"/>
                    <a:pt x="36" y="56"/>
                  </a:cubicBezTo>
                  <a:cubicBezTo>
                    <a:pt x="36" y="54"/>
                    <a:pt x="39" y="49"/>
                    <a:pt x="39" y="49"/>
                  </a:cubicBezTo>
                  <a:cubicBezTo>
                    <a:pt x="38" y="46"/>
                    <a:pt x="36" y="47"/>
                    <a:pt x="34" y="45"/>
                  </a:cubicBezTo>
                  <a:cubicBezTo>
                    <a:pt x="32" y="43"/>
                    <a:pt x="31" y="42"/>
                    <a:pt x="31" y="40"/>
                  </a:cubicBezTo>
                  <a:cubicBezTo>
                    <a:pt x="30" y="50"/>
                    <a:pt x="29" y="60"/>
                    <a:pt x="37" y="69"/>
                  </a:cubicBezTo>
                  <a:cubicBezTo>
                    <a:pt x="38" y="70"/>
                    <a:pt x="37" y="72"/>
                    <a:pt x="35" y="71"/>
                  </a:cubicBezTo>
                  <a:cubicBezTo>
                    <a:pt x="30" y="67"/>
                    <a:pt x="28" y="61"/>
                    <a:pt x="27" y="54"/>
                  </a:cubicBezTo>
                  <a:cubicBezTo>
                    <a:pt x="27" y="49"/>
                    <a:pt x="28" y="45"/>
                    <a:pt x="29" y="40"/>
                  </a:cubicBezTo>
                  <a:cubicBezTo>
                    <a:pt x="29" y="36"/>
                    <a:pt x="31" y="26"/>
                    <a:pt x="24" y="33"/>
                  </a:cubicBezTo>
                  <a:cubicBezTo>
                    <a:pt x="22" y="35"/>
                    <a:pt x="23" y="45"/>
                    <a:pt x="23" y="49"/>
                  </a:cubicBezTo>
                  <a:cubicBezTo>
                    <a:pt x="23" y="51"/>
                    <a:pt x="20" y="52"/>
                    <a:pt x="19" y="50"/>
                  </a:cubicBezTo>
                  <a:cubicBezTo>
                    <a:pt x="13" y="45"/>
                    <a:pt x="11" y="39"/>
                    <a:pt x="11" y="31"/>
                  </a:cubicBezTo>
                  <a:cubicBezTo>
                    <a:pt x="11" y="28"/>
                    <a:pt x="12" y="25"/>
                    <a:pt x="13" y="22"/>
                  </a:cubicBezTo>
                  <a:cubicBezTo>
                    <a:pt x="15" y="18"/>
                    <a:pt x="20" y="13"/>
                    <a:pt x="19" y="9"/>
                  </a:cubicBezTo>
                  <a:cubicBezTo>
                    <a:pt x="16" y="8"/>
                    <a:pt x="12" y="8"/>
                    <a:pt x="9" y="12"/>
                  </a:cubicBezTo>
                  <a:cubicBezTo>
                    <a:pt x="9" y="12"/>
                    <a:pt x="9" y="12"/>
                    <a:pt x="9" y="13"/>
                  </a:cubicBezTo>
                  <a:cubicBezTo>
                    <a:pt x="9" y="13"/>
                    <a:pt x="8" y="14"/>
                    <a:pt x="8" y="15"/>
                  </a:cubicBezTo>
                  <a:cubicBezTo>
                    <a:pt x="7" y="17"/>
                    <a:pt x="3" y="17"/>
                    <a:pt x="2" y="15"/>
                  </a:cubicBezTo>
                  <a:cubicBezTo>
                    <a:pt x="0" y="11"/>
                    <a:pt x="2" y="7"/>
                    <a:pt x="5" y="4"/>
                  </a:cubicBezTo>
                  <a:cubicBezTo>
                    <a:pt x="9" y="0"/>
                    <a:pt x="15" y="1"/>
                    <a:pt x="20" y="3"/>
                  </a:cubicBezTo>
                  <a:cubicBezTo>
                    <a:pt x="27" y="5"/>
                    <a:pt x="34" y="10"/>
                    <a:pt x="37" y="17"/>
                  </a:cubicBezTo>
                  <a:cubicBezTo>
                    <a:pt x="39" y="20"/>
                    <a:pt x="40" y="24"/>
                    <a:pt x="38" y="29"/>
                  </a:cubicBezTo>
                  <a:cubicBezTo>
                    <a:pt x="37" y="35"/>
                    <a:pt x="38" y="37"/>
                    <a:pt x="42" y="41"/>
                  </a:cubicBezTo>
                  <a:cubicBezTo>
                    <a:pt x="44" y="42"/>
                    <a:pt x="45" y="42"/>
                    <a:pt x="47" y="44"/>
                  </a:cubicBezTo>
                  <a:close/>
                  <a:moveTo>
                    <a:pt x="19" y="17"/>
                  </a:moveTo>
                  <a:cubicBezTo>
                    <a:pt x="15" y="26"/>
                    <a:pt x="15" y="34"/>
                    <a:pt x="19" y="41"/>
                  </a:cubicBezTo>
                  <a:cubicBezTo>
                    <a:pt x="20" y="33"/>
                    <a:pt x="23" y="20"/>
                    <a:pt x="30" y="23"/>
                  </a:cubicBezTo>
                  <a:cubicBezTo>
                    <a:pt x="32" y="24"/>
                    <a:pt x="32" y="30"/>
                    <a:pt x="32" y="31"/>
                  </a:cubicBezTo>
                  <a:cubicBezTo>
                    <a:pt x="32" y="32"/>
                    <a:pt x="32" y="33"/>
                    <a:pt x="31" y="35"/>
                  </a:cubicBezTo>
                  <a:cubicBezTo>
                    <a:pt x="32" y="33"/>
                    <a:pt x="33" y="31"/>
                    <a:pt x="34" y="29"/>
                  </a:cubicBezTo>
                  <a:cubicBezTo>
                    <a:pt x="35" y="25"/>
                    <a:pt x="35" y="21"/>
                    <a:pt x="34" y="19"/>
                  </a:cubicBezTo>
                  <a:cubicBezTo>
                    <a:pt x="32" y="16"/>
                    <a:pt x="30" y="13"/>
                    <a:pt x="27" y="11"/>
                  </a:cubicBezTo>
                  <a:cubicBezTo>
                    <a:pt x="25" y="11"/>
                    <a:pt x="24" y="10"/>
                    <a:pt x="22" y="9"/>
                  </a:cubicBezTo>
                  <a:cubicBezTo>
                    <a:pt x="22" y="12"/>
                    <a:pt x="21" y="14"/>
                    <a:pt x="19" y="17"/>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i$lidé"/>
            <p:cNvSpPr/>
            <p:nvPr/>
          </p:nvSpPr>
          <p:spPr bwMode="auto">
            <a:xfrm>
              <a:off x="2154238" y="3216275"/>
              <a:ext cx="147638" cy="92075"/>
            </a:xfrm>
            <a:custGeom>
              <a:avLst/>
              <a:gdLst>
                <a:gd name="T0" fmla="*/ 44 w 45"/>
                <a:gd name="T1" fmla="*/ 3 h 28"/>
                <a:gd name="T2" fmla="*/ 25 w 45"/>
                <a:gd name="T3" fmla="*/ 12 h 28"/>
                <a:gd name="T4" fmla="*/ 8 w 45"/>
                <a:gd name="T5" fmla="*/ 24 h 28"/>
                <a:gd name="T6" fmla="*/ 7 w 45"/>
                <a:gd name="T7" fmla="*/ 27 h 28"/>
                <a:gd name="T8" fmla="*/ 5 w 45"/>
                <a:gd name="T9" fmla="*/ 27 h 28"/>
                <a:gd name="T10" fmla="*/ 2 w 45"/>
                <a:gd name="T11" fmla="*/ 22 h 28"/>
                <a:gd name="T12" fmla="*/ 43 w 45"/>
                <a:gd name="T13" fmla="*/ 0 h 28"/>
                <a:gd name="T14" fmla="*/ 44 w 45"/>
                <a:gd name="T15" fmla="*/ 3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28">
                  <a:moveTo>
                    <a:pt x="44" y="3"/>
                  </a:moveTo>
                  <a:cubicBezTo>
                    <a:pt x="38" y="7"/>
                    <a:pt x="31" y="9"/>
                    <a:pt x="25" y="12"/>
                  </a:cubicBezTo>
                  <a:cubicBezTo>
                    <a:pt x="19" y="16"/>
                    <a:pt x="13" y="20"/>
                    <a:pt x="8" y="24"/>
                  </a:cubicBezTo>
                  <a:cubicBezTo>
                    <a:pt x="9" y="25"/>
                    <a:pt x="8" y="26"/>
                    <a:pt x="7" y="27"/>
                  </a:cubicBezTo>
                  <a:cubicBezTo>
                    <a:pt x="6" y="27"/>
                    <a:pt x="5" y="27"/>
                    <a:pt x="5" y="27"/>
                  </a:cubicBezTo>
                  <a:cubicBezTo>
                    <a:pt x="2" y="28"/>
                    <a:pt x="0" y="24"/>
                    <a:pt x="2" y="22"/>
                  </a:cubicBezTo>
                  <a:cubicBezTo>
                    <a:pt x="13" y="13"/>
                    <a:pt x="28" y="2"/>
                    <a:pt x="43" y="0"/>
                  </a:cubicBezTo>
                  <a:cubicBezTo>
                    <a:pt x="45" y="0"/>
                    <a:pt x="45" y="2"/>
                    <a:pt x="44" y="3"/>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îšlíḍe"/>
            <p:cNvSpPr/>
            <p:nvPr/>
          </p:nvSpPr>
          <p:spPr bwMode="auto">
            <a:xfrm>
              <a:off x="2184400" y="3232150"/>
              <a:ext cx="122238" cy="93663"/>
            </a:xfrm>
            <a:custGeom>
              <a:avLst/>
              <a:gdLst>
                <a:gd name="T0" fmla="*/ 16 w 37"/>
                <a:gd name="T1" fmla="*/ 13 h 28"/>
                <a:gd name="T2" fmla="*/ 32 w 37"/>
                <a:gd name="T3" fmla="*/ 2 h 28"/>
                <a:gd name="T4" fmla="*/ 34 w 37"/>
                <a:gd name="T5" fmla="*/ 5 h 28"/>
                <a:gd name="T6" fmla="*/ 19 w 37"/>
                <a:gd name="T7" fmla="*/ 17 h 28"/>
                <a:gd name="T8" fmla="*/ 4 w 37"/>
                <a:gd name="T9" fmla="*/ 27 h 28"/>
                <a:gd name="T10" fmla="*/ 1 w 37"/>
                <a:gd name="T11" fmla="*/ 24 h 28"/>
                <a:gd name="T12" fmla="*/ 16 w 37"/>
                <a:gd name="T13" fmla="*/ 13 h 28"/>
              </a:gdLst>
              <a:ahLst/>
              <a:cxnLst>
                <a:cxn ang="0">
                  <a:pos x="T0" y="T1"/>
                </a:cxn>
                <a:cxn ang="0">
                  <a:pos x="T2" y="T3"/>
                </a:cxn>
                <a:cxn ang="0">
                  <a:pos x="T4" y="T5"/>
                </a:cxn>
                <a:cxn ang="0">
                  <a:pos x="T6" y="T7"/>
                </a:cxn>
                <a:cxn ang="0">
                  <a:pos x="T8" y="T9"/>
                </a:cxn>
                <a:cxn ang="0">
                  <a:pos x="T10" y="T11"/>
                </a:cxn>
                <a:cxn ang="0">
                  <a:pos x="T12" y="T13"/>
                </a:cxn>
              </a:cxnLst>
              <a:rect l="0" t="0" r="r" b="b"/>
              <a:pathLst>
                <a:path w="37" h="28">
                  <a:moveTo>
                    <a:pt x="16" y="13"/>
                  </a:moveTo>
                  <a:cubicBezTo>
                    <a:pt x="21" y="10"/>
                    <a:pt x="27" y="6"/>
                    <a:pt x="32" y="2"/>
                  </a:cubicBezTo>
                  <a:cubicBezTo>
                    <a:pt x="35" y="0"/>
                    <a:pt x="37" y="4"/>
                    <a:pt x="34" y="5"/>
                  </a:cubicBezTo>
                  <a:cubicBezTo>
                    <a:pt x="29" y="9"/>
                    <a:pt x="24" y="13"/>
                    <a:pt x="19" y="17"/>
                  </a:cubicBezTo>
                  <a:cubicBezTo>
                    <a:pt x="14" y="20"/>
                    <a:pt x="9" y="24"/>
                    <a:pt x="4" y="27"/>
                  </a:cubicBezTo>
                  <a:cubicBezTo>
                    <a:pt x="2" y="28"/>
                    <a:pt x="0" y="26"/>
                    <a:pt x="1" y="24"/>
                  </a:cubicBezTo>
                  <a:cubicBezTo>
                    <a:pt x="6" y="20"/>
                    <a:pt x="11" y="17"/>
                    <a:pt x="16" y="13"/>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iSlidê"/>
            <p:cNvSpPr/>
            <p:nvPr/>
          </p:nvSpPr>
          <p:spPr bwMode="auto">
            <a:xfrm>
              <a:off x="2555875" y="3041650"/>
              <a:ext cx="96838" cy="55563"/>
            </a:xfrm>
            <a:custGeom>
              <a:avLst/>
              <a:gdLst>
                <a:gd name="T0" fmla="*/ 7 w 29"/>
                <a:gd name="T1" fmla="*/ 9 h 17"/>
                <a:gd name="T2" fmla="*/ 16 w 29"/>
                <a:gd name="T3" fmla="*/ 2 h 17"/>
                <a:gd name="T4" fmla="*/ 27 w 29"/>
                <a:gd name="T5" fmla="*/ 7 h 17"/>
                <a:gd name="T6" fmla="*/ 20 w 29"/>
                <a:gd name="T7" fmla="*/ 17 h 17"/>
                <a:gd name="T8" fmla="*/ 10 w 29"/>
                <a:gd name="T9" fmla="*/ 17 h 17"/>
                <a:gd name="T10" fmla="*/ 2 w 29"/>
                <a:gd name="T11" fmla="*/ 17 h 17"/>
                <a:gd name="T12" fmla="*/ 1 w 29"/>
                <a:gd name="T13" fmla="*/ 16 h 17"/>
                <a:gd name="T14" fmla="*/ 7 w 29"/>
                <a:gd name="T15" fmla="*/ 9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7">
                  <a:moveTo>
                    <a:pt x="7" y="9"/>
                  </a:moveTo>
                  <a:cubicBezTo>
                    <a:pt x="10" y="6"/>
                    <a:pt x="12" y="4"/>
                    <a:pt x="16" y="2"/>
                  </a:cubicBezTo>
                  <a:cubicBezTo>
                    <a:pt x="20" y="0"/>
                    <a:pt x="26" y="2"/>
                    <a:pt x="27" y="7"/>
                  </a:cubicBezTo>
                  <a:cubicBezTo>
                    <a:pt x="29" y="12"/>
                    <a:pt x="25" y="16"/>
                    <a:pt x="20" y="17"/>
                  </a:cubicBezTo>
                  <a:cubicBezTo>
                    <a:pt x="17" y="17"/>
                    <a:pt x="13" y="17"/>
                    <a:pt x="10" y="17"/>
                  </a:cubicBezTo>
                  <a:cubicBezTo>
                    <a:pt x="7" y="17"/>
                    <a:pt x="4" y="17"/>
                    <a:pt x="2" y="17"/>
                  </a:cubicBezTo>
                  <a:cubicBezTo>
                    <a:pt x="1" y="17"/>
                    <a:pt x="0" y="16"/>
                    <a:pt x="1" y="16"/>
                  </a:cubicBezTo>
                  <a:cubicBezTo>
                    <a:pt x="2" y="13"/>
                    <a:pt x="5" y="11"/>
                    <a:pt x="7" y="9"/>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îṧ1íďé"/>
            <p:cNvSpPr/>
            <p:nvPr/>
          </p:nvSpPr>
          <p:spPr bwMode="auto">
            <a:xfrm>
              <a:off x="1073150" y="577850"/>
              <a:ext cx="10066338" cy="5705475"/>
            </a:xfrm>
            <a:custGeom>
              <a:avLst/>
              <a:gdLst>
                <a:gd name="T0" fmla="*/ 123 w 3053"/>
                <a:gd name="T1" fmla="*/ 679 h 1732"/>
                <a:gd name="T2" fmla="*/ 1124 w 3053"/>
                <a:gd name="T3" fmla="*/ 630 h 1732"/>
                <a:gd name="T4" fmla="*/ 1297 w 3053"/>
                <a:gd name="T5" fmla="*/ 532 h 1732"/>
                <a:gd name="T6" fmla="*/ 2288 w 3053"/>
                <a:gd name="T7" fmla="*/ 789 h 1732"/>
                <a:gd name="T8" fmla="*/ 2049 w 3053"/>
                <a:gd name="T9" fmla="*/ 1306 h 1732"/>
                <a:gd name="T10" fmla="*/ 2052 w 3053"/>
                <a:gd name="T11" fmla="*/ 1512 h 1732"/>
                <a:gd name="T12" fmla="*/ 1541 w 3053"/>
                <a:gd name="T13" fmla="*/ 1411 h 1732"/>
                <a:gd name="T14" fmla="*/ 1212 w 3053"/>
                <a:gd name="T15" fmla="*/ 1347 h 1732"/>
                <a:gd name="T16" fmla="*/ 789 w 3053"/>
                <a:gd name="T17" fmla="*/ 1555 h 1732"/>
                <a:gd name="T18" fmla="*/ 107 w 3053"/>
                <a:gd name="T19" fmla="*/ 1624 h 1732"/>
                <a:gd name="T20" fmla="*/ 189 w 3053"/>
                <a:gd name="T21" fmla="*/ 1314 h 1732"/>
                <a:gd name="T22" fmla="*/ 1324 w 3053"/>
                <a:gd name="T23" fmla="*/ 1224 h 1732"/>
                <a:gd name="T24" fmla="*/ 1685 w 3053"/>
                <a:gd name="T25" fmla="*/ 1188 h 1732"/>
                <a:gd name="T26" fmla="*/ 1829 w 3053"/>
                <a:gd name="T27" fmla="*/ 554 h 1732"/>
                <a:gd name="T28" fmla="*/ 1531 w 3053"/>
                <a:gd name="T29" fmla="*/ 906 h 1732"/>
                <a:gd name="T30" fmla="*/ 1494 w 3053"/>
                <a:gd name="T31" fmla="*/ 1131 h 1732"/>
                <a:gd name="T32" fmla="*/ 1638 w 3053"/>
                <a:gd name="T33" fmla="*/ 472 h 1732"/>
                <a:gd name="T34" fmla="*/ 1695 w 3053"/>
                <a:gd name="T35" fmla="*/ 1073 h 1732"/>
                <a:gd name="T36" fmla="*/ 1521 w 3053"/>
                <a:gd name="T37" fmla="*/ 1131 h 1732"/>
                <a:gd name="T38" fmla="*/ 1381 w 3053"/>
                <a:gd name="T39" fmla="*/ 642 h 1732"/>
                <a:gd name="T40" fmla="*/ 1433 w 3053"/>
                <a:gd name="T41" fmla="*/ 946 h 1732"/>
                <a:gd name="T42" fmla="*/ 1626 w 3053"/>
                <a:gd name="T43" fmla="*/ 317 h 1732"/>
                <a:gd name="T44" fmla="*/ 1793 w 3053"/>
                <a:gd name="T45" fmla="*/ 350 h 1732"/>
                <a:gd name="T46" fmla="*/ 1774 w 3053"/>
                <a:gd name="T47" fmla="*/ 1070 h 1732"/>
                <a:gd name="T48" fmla="*/ 2099 w 3053"/>
                <a:gd name="T49" fmla="*/ 1224 h 1732"/>
                <a:gd name="T50" fmla="*/ 2367 w 3053"/>
                <a:gd name="T51" fmla="*/ 1247 h 1732"/>
                <a:gd name="T52" fmla="*/ 2477 w 3053"/>
                <a:gd name="T53" fmla="*/ 956 h 1732"/>
                <a:gd name="T54" fmla="*/ 2293 w 3053"/>
                <a:gd name="T55" fmla="*/ 1047 h 1732"/>
                <a:gd name="T56" fmla="*/ 2018 w 3053"/>
                <a:gd name="T57" fmla="*/ 1198 h 1732"/>
                <a:gd name="T58" fmla="*/ 1904 w 3053"/>
                <a:gd name="T59" fmla="*/ 795 h 1732"/>
                <a:gd name="T60" fmla="*/ 2032 w 3053"/>
                <a:gd name="T61" fmla="*/ 1133 h 1732"/>
                <a:gd name="T62" fmla="*/ 2237 w 3053"/>
                <a:gd name="T63" fmla="*/ 817 h 1732"/>
                <a:gd name="T64" fmla="*/ 2563 w 3053"/>
                <a:gd name="T65" fmla="*/ 627 h 1732"/>
                <a:gd name="T66" fmla="*/ 2544 w 3053"/>
                <a:gd name="T67" fmla="*/ 530 h 1732"/>
                <a:gd name="T68" fmla="*/ 2605 w 3053"/>
                <a:gd name="T69" fmla="*/ 765 h 1732"/>
                <a:gd name="T70" fmla="*/ 2726 w 3053"/>
                <a:gd name="T71" fmla="*/ 964 h 1732"/>
                <a:gd name="T72" fmla="*/ 2679 w 3053"/>
                <a:gd name="T73" fmla="*/ 1324 h 1732"/>
                <a:gd name="T74" fmla="*/ 2339 w 3053"/>
                <a:gd name="T75" fmla="*/ 1291 h 1732"/>
                <a:gd name="T76" fmla="*/ 2163 w 3053"/>
                <a:gd name="T77" fmla="*/ 1334 h 1732"/>
                <a:gd name="T78" fmla="*/ 1891 w 3053"/>
                <a:gd name="T79" fmla="*/ 1246 h 1732"/>
                <a:gd name="T80" fmla="*/ 1686 w 3053"/>
                <a:gd name="T81" fmla="*/ 1262 h 1732"/>
                <a:gd name="T82" fmla="*/ 1519 w 3053"/>
                <a:gd name="T83" fmla="*/ 1283 h 1732"/>
                <a:gd name="T84" fmla="*/ 236 w 3053"/>
                <a:gd name="T85" fmla="*/ 1277 h 1732"/>
                <a:gd name="T86" fmla="*/ 446 w 3053"/>
                <a:gd name="T87" fmla="*/ 1001 h 1732"/>
                <a:gd name="T88" fmla="*/ 327 w 3053"/>
                <a:gd name="T89" fmla="*/ 1287 h 1732"/>
                <a:gd name="T90" fmla="*/ 509 w 3053"/>
                <a:gd name="T91" fmla="*/ 851 h 1732"/>
                <a:gd name="T92" fmla="*/ 158 w 3053"/>
                <a:gd name="T93" fmla="*/ 789 h 1732"/>
                <a:gd name="T94" fmla="*/ 485 w 3053"/>
                <a:gd name="T95" fmla="*/ 1112 h 1732"/>
                <a:gd name="T96" fmla="*/ 762 w 3053"/>
                <a:gd name="T97" fmla="*/ 1404 h 1732"/>
                <a:gd name="T98" fmla="*/ 666 w 3053"/>
                <a:gd name="T99" fmla="*/ 952 h 1732"/>
                <a:gd name="T100" fmla="*/ 739 w 3053"/>
                <a:gd name="T101" fmla="*/ 1145 h 1732"/>
                <a:gd name="T102" fmla="*/ 712 w 3053"/>
                <a:gd name="T103" fmla="*/ 881 h 1732"/>
                <a:gd name="T104" fmla="*/ 994 w 3053"/>
                <a:gd name="T105" fmla="*/ 1072 h 1732"/>
                <a:gd name="T106" fmla="*/ 935 w 3053"/>
                <a:gd name="T107" fmla="*/ 869 h 1732"/>
                <a:gd name="T108" fmla="*/ 836 w 3053"/>
                <a:gd name="T109" fmla="*/ 845 h 1732"/>
                <a:gd name="T110" fmla="*/ 822 w 3053"/>
                <a:gd name="T111" fmla="*/ 651 h 1732"/>
                <a:gd name="T112" fmla="*/ 983 w 3053"/>
                <a:gd name="T113" fmla="*/ 820 h 1732"/>
                <a:gd name="T114" fmla="*/ 1044 w 3053"/>
                <a:gd name="T115" fmla="*/ 978 h 1732"/>
                <a:gd name="T116" fmla="*/ 1043 w 3053"/>
                <a:gd name="T117" fmla="*/ 1229 h 1732"/>
                <a:gd name="T118" fmla="*/ 944 w 3053"/>
                <a:gd name="T119" fmla="*/ 1279 h 1732"/>
                <a:gd name="T120" fmla="*/ 853 w 3053"/>
                <a:gd name="T121" fmla="*/ 1501 h 1732"/>
                <a:gd name="T122" fmla="*/ 663 w 3053"/>
                <a:gd name="T123" fmla="*/ 1426 h 1732"/>
                <a:gd name="T124" fmla="*/ 305 w 3053"/>
                <a:gd name="T125" fmla="*/ 1393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53" h="1732">
                  <a:moveTo>
                    <a:pt x="3" y="1070"/>
                  </a:moveTo>
                  <a:cubicBezTo>
                    <a:pt x="53" y="1054"/>
                    <a:pt x="92" y="1091"/>
                    <a:pt x="122" y="1128"/>
                  </a:cubicBezTo>
                  <a:cubicBezTo>
                    <a:pt x="126" y="1132"/>
                    <a:pt x="131" y="1136"/>
                    <a:pt x="135" y="1139"/>
                  </a:cubicBezTo>
                  <a:cubicBezTo>
                    <a:pt x="156" y="1157"/>
                    <a:pt x="175" y="1176"/>
                    <a:pt x="193" y="1197"/>
                  </a:cubicBezTo>
                  <a:cubicBezTo>
                    <a:pt x="196" y="1200"/>
                    <a:pt x="198" y="1204"/>
                    <a:pt x="201" y="1207"/>
                  </a:cubicBezTo>
                  <a:cubicBezTo>
                    <a:pt x="201" y="1207"/>
                    <a:pt x="201" y="1207"/>
                    <a:pt x="201" y="1206"/>
                  </a:cubicBezTo>
                  <a:cubicBezTo>
                    <a:pt x="201" y="1205"/>
                    <a:pt x="201" y="1205"/>
                    <a:pt x="201" y="1204"/>
                  </a:cubicBezTo>
                  <a:cubicBezTo>
                    <a:pt x="200" y="1198"/>
                    <a:pt x="199" y="1192"/>
                    <a:pt x="198" y="1187"/>
                  </a:cubicBezTo>
                  <a:cubicBezTo>
                    <a:pt x="196" y="1176"/>
                    <a:pt x="194" y="1165"/>
                    <a:pt x="192" y="1155"/>
                  </a:cubicBezTo>
                  <a:cubicBezTo>
                    <a:pt x="190" y="1148"/>
                    <a:pt x="188" y="1141"/>
                    <a:pt x="185" y="1134"/>
                  </a:cubicBezTo>
                  <a:cubicBezTo>
                    <a:pt x="178" y="1117"/>
                    <a:pt x="147" y="1070"/>
                    <a:pt x="164" y="1053"/>
                  </a:cubicBezTo>
                  <a:cubicBezTo>
                    <a:pt x="166" y="1051"/>
                    <a:pt x="169" y="1052"/>
                    <a:pt x="170" y="1054"/>
                  </a:cubicBezTo>
                  <a:cubicBezTo>
                    <a:pt x="189" y="1102"/>
                    <a:pt x="203" y="1152"/>
                    <a:pt x="211" y="1202"/>
                  </a:cubicBezTo>
                  <a:cubicBezTo>
                    <a:pt x="217" y="1236"/>
                    <a:pt x="220" y="1270"/>
                    <a:pt x="215" y="1304"/>
                  </a:cubicBezTo>
                  <a:cubicBezTo>
                    <a:pt x="219" y="1296"/>
                    <a:pt x="222" y="1287"/>
                    <a:pt x="224" y="1277"/>
                  </a:cubicBezTo>
                  <a:cubicBezTo>
                    <a:pt x="225" y="1274"/>
                    <a:pt x="226" y="1271"/>
                    <a:pt x="227" y="1268"/>
                  </a:cubicBezTo>
                  <a:cubicBezTo>
                    <a:pt x="222" y="1259"/>
                    <a:pt x="218" y="1247"/>
                    <a:pt x="223" y="1241"/>
                  </a:cubicBezTo>
                  <a:cubicBezTo>
                    <a:pt x="227" y="1237"/>
                    <a:pt x="234" y="1238"/>
                    <a:pt x="236" y="1242"/>
                  </a:cubicBezTo>
                  <a:cubicBezTo>
                    <a:pt x="238" y="1238"/>
                    <a:pt x="240" y="1235"/>
                    <a:pt x="242" y="1232"/>
                  </a:cubicBezTo>
                  <a:cubicBezTo>
                    <a:pt x="243" y="1230"/>
                    <a:pt x="246" y="1230"/>
                    <a:pt x="247" y="1232"/>
                  </a:cubicBezTo>
                  <a:cubicBezTo>
                    <a:pt x="254" y="1247"/>
                    <a:pt x="246" y="1266"/>
                    <a:pt x="240" y="1283"/>
                  </a:cubicBezTo>
                  <a:cubicBezTo>
                    <a:pt x="240" y="1283"/>
                    <a:pt x="240" y="1284"/>
                    <a:pt x="241" y="1285"/>
                  </a:cubicBezTo>
                  <a:cubicBezTo>
                    <a:pt x="242" y="1282"/>
                    <a:pt x="246" y="1283"/>
                    <a:pt x="245" y="1286"/>
                  </a:cubicBezTo>
                  <a:cubicBezTo>
                    <a:pt x="245" y="1287"/>
                    <a:pt x="245" y="1289"/>
                    <a:pt x="244" y="1290"/>
                  </a:cubicBezTo>
                  <a:cubicBezTo>
                    <a:pt x="248" y="1295"/>
                    <a:pt x="252" y="1300"/>
                    <a:pt x="256" y="1304"/>
                  </a:cubicBezTo>
                  <a:cubicBezTo>
                    <a:pt x="256" y="1304"/>
                    <a:pt x="256" y="1304"/>
                    <a:pt x="256" y="1304"/>
                  </a:cubicBezTo>
                  <a:cubicBezTo>
                    <a:pt x="257" y="1303"/>
                    <a:pt x="258" y="1304"/>
                    <a:pt x="258" y="1305"/>
                  </a:cubicBezTo>
                  <a:cubicBezTo>
                    <a:pt x="258" y="1306"/>
                    <a:pt x="257" y="1306"/>
                    <a:pt x="257" y="1306"/>
                  </a:cubicBezTo>
                  <a:cubicBezTo>
                    <a:pt x="261" y="1311"/>
                    <a:pt x="266" y="1316"/>
                    <a:pt x="270" y="1321"/>
                  </a:cubicBezTo>
                  <a:cubicBezTo>
                    <a:pt x="272" y="1324"/>
                    <a:pt x="274" y="1326"/>
                    <a:pt x="276" y="1328"/>
                  </a:cubicBezTo>
                  <a:cubicBezTo>
                    <a:pt x="276" y="1328"/>
                    <a:pt x="276" y="1328"/>
                    <a:pt x="276" y="1328"/>
                  </a:cubicBezTo>
                  <a:cubicBezTo>
                    <a:pt x="277" y="1326"/>
                    <a:pt x="280" y="1327"/>
                    <a:pt x="279" y="1329"/>
                  </a:cubicBezTo>
                  <a:cubicBezTo>
                    <a:pt x="279" y="1330"/>
                    <a:pt x="278" y="1330"/>
                    <a:pt x="278" y="1331"/>
                  </a:cubicBezTo>
                  <a:cubicBezTo>
                    <a:pt x="282" y="1335"/>
                    <a:pt x="285" y="1339"/>
                    <a:pt x="289" y="1343"/>
                  </a:cubicBezTo>
                  <a:cubicBezTo>
                    <a:pt x="290" y="1342"/>
                    <a:pt x="291" y="1340"/>
                    <a:pt x="292" y="1339"/>
                  </a:cubicBezTo>
                  <a:cubicBezTo>
                    <a:pt x="293" y="1338"/>
                    <a:pt x="293" y="1339"/>
                    <a:pt x="293" y="1339"/>
                  </a:cubicBezTo>
                  <a:cubicBezTo>
                    <a:pt x="292" y="1341"/>
                    <a:pt x="292" y="1343"/>
                    <a:pt x="291" y="1346"/>
                  </a:cubicBezTo>
                  <a:cubicBezTo>
                    <a:pt x="296" y="1352"/>
                    <a:pt x="302" y="1359"/>
                    <a:pt x="307" y="1366"/>
                  </a:cubicBezTo>
                  <a:cubicBezTo>
                    <a:pt x="310" y="1346"/>
                    <a:pt x="314" y="1326"/>
                    <a:pt x="316" y="1306"/>
                  </a:cubicBezTo>
                  <a:cubicBezTo>
                    <a:pt x="315" y="1288"/>
                    <a:pt x="310" y="1272"/>
                    <a:pt x="302" y="1255"/>
                  </a:cubicBezTo>
                  <a:cubicBezTo>
                    <a:pt x="284" y="1218"/>
                    <a:pt x="269" y="1180"/>
                    <a:pt x="254" y="1142"/>
                  </a:cubicBezTo>
                  <a:cubicBezTo>
                    <a:pt x="241" y="1111"/>
                    <a:pt x="222" y="1084"/>
                    <a:pt x="228" y="1049"/>
                  </a:cubicBezTo>
                  <a:cubicBezTo>
                    <a:pt x="230" y="1039"/>
                    <a:pt x="234" y="1029"/>
                    <a:pt x="232" y="1019"/>
                  </a:cubicBezTo>
                  <a:cubicBezTo>
                    <a:pt x="230" y="1007"/>
                    <a:pt x="220" y="1001"/>
                    <a:pt x="211" y="993"/>
                  </a:cubicBezTo>
                  <a:cubicBezTo>
                    <a:pt x="195" y="978"/>
                    <a:pt x="179" y="963"/>
                    <a:pt x="164" y="947"/>
                  </a:cubicBezTo>
                  <a:cubicBezTo>
                    <a:pt x="162" y="945"/>
                    <a:pt x="162" y="943"/>
                    <a:pt x="163" y="941"/>
                  </a:cubicBezTo>
                  <a:cubicBezTo>
                    <a:pt x="169" y="929"/>
                    <a:pt x="174" y="917"/>
                    <a:pt x="176" y="904"/>
                  </a:cubicBezTo>
                  <a:cubicBezTo>
                    <a:pt x="178" y="891"/>
                    <a:pt x="175" y="884"/>
                    <a:pt x="168" y="878"/>
                  </a:cubicBezTo>
                  <a:cubicBezTo>
                    <a:pt x="165" y="881"/>
                    <a:pt x="160" y="881"/>
                    <a:pt x="156" y="878"/>
                  </a:cubicBezTo>
                  <a:cubicBezTo>
                    <a:pt x="152" y="881"/>
                    <a:pt x="147" y="882"/>
                    <a:pt x="142" y="885"/>
                  </a:cubicBezTo>
                  <a:cubicBezTo>
                    <a:pt x="130" y="891"/>
                    <a:pt x="119" y="900"/>
                    <a:pt x="111" y="910"/>
                  </a:cubicBezTo>
                  <a:cubicBezTo>
                    <a:pt x="103" y="919"/>
                    <a:pt x="97" y="928"/>
                    <a:pt x="87" y="935"/>
                  </a:cubicBezTo>
                  <a:cubicBezTo>
                    <a:pt x="77" y="940"/>
                    <a:pt x="66" y="944"/>
                    <a:pt x="56" y="948"/>
                  </a:cubicBezTo>
                  <a:cubicBezTo>
                    <a:pt x="54" y="949"/>
                    <a:pt x="53" y="946"/>
                    <a:pt x="54" y="945"/>
                  </a:cubicBezTo>
                  <a:cubicBezTo>
                    <a:pt x="66" y="934"/>
                    <a:pt x="78" y="926"/>
                    <a:pt x="87" y="913"/>
                  </a:cubicBezTo>
                  <a:cubicBezTo>
                    <a:pt x="95" y="902"/>
                    <a:pt x="102" y="893"/>
                    <a:pt x="112" y="885"/>
                  </a:cubicBezTo>
                  <a:cubicBezTo>
                    <a:pt x="121" y="878"/>
                    <a:pt x="137" y="868"/>
                    <a:pt x="151" y="867"/>
                  </a:cubicBezTo>
                  <a:cubicBezTo>
                    <a:pt x="144" y="852"/>
                    <a:pt x="133" y="839"/>
                    <a:pt x="126" y="824"/>
                  </a:cubicBezTo>
                  <a:cubicBezTo>
                    <a:pt x="118" y="803"/>
                    <a:pt x="116" y="780"/>
                    <a:pt x="112" y="758"/>
                  </a:cubicBezTo>
                  <a:cubicBezTo>
                    <a:pt x="109" y="737"/>
                    <a:pt x="106" y="718"/>
                    <a:pt x="115" y="697"/>
                  </a:cubicBezTo>
                  <a:cubicBezTo>
                    <a:pt x="117" y="691"/>
                    <a:pt x="120" y="685"/>
                    <a:pt x="123" y="679"/>
                  </a:cubicBezTo>
                  <a:cubicBezTo>
                    <a:pt x="123" y="676"/>
                    <a:pt x="125" y="672"/>
                    <a:pt x="128" y="669"/>
                  </a:cubicBezTo>
                  <a:cubicBezTo>
                    <a:pt x="129" y="669"/>
                    <a:pt x="129" y="669"/>
                    <a:pt x="130" y="669"/>
                  </a:cubicBezTo>
                  <a:cubicBezTo>
                    <a:pt x="131" y="668"/>
                    <a:pt x="132" y="666"/>
                    <a:pt x="132" y="665"/>
                  </a:cubicBezTo>
                  <a:cubicBezTo>
                    <a:pt x="141" y="653"/>
                    <a:pt x="147" y="645"/>
                    <a:pt x="153" y="631"/>
                  </a:cubicBezTo>
                  <a:cubicBezTo>
                    <a:pt x="166" y="600"/>
                    <a:pt x="200" y="568"/>
                    <a:pt x="236" y="567"/>
                  </a:cubicBezTo>
                  <a:cubicBezTo>
                    <a:pt x="261" y="566"/>
                    <a:pt x="287" y="573"/>
                    <a:pt x="313" y="573"/>
                  </a:cubicBezTo>
                  <a:cubicBezTo>
                    <a:pt x="326" y="573"/>
                    <a:pt x="338" y="573"/>
                    <a:pt x="351" y="572"/>
                  </a:cubicBezTo>
                  <a:cubicBezTo>
                    <a:pt x="354" y="572"/>
                    <a:pt x="396" y="569"/>
                    <a:pt x="398" y="558"/>
                  </a:cubicBezTo>
                  <a:cubicBezTo>
                    <a:pt x="397" y="557"/>
                    <a:pt x="396" y="556"/>
                    <a:pt x="396" y="555"/>
                  </a:cubicBezTo>
                  <a:cubicBezTo>
                    <a:pt x="394" y="553"/>
                    <a:pt x="394" y="551"/>
                    <a:pt x="396" y="549"/>
                  </a:cubicBezTo>
                  <a:cubicBezTo>
                    <a:pt x="410" y="534"/>
                    <a:pt x="439" y="555"/>
                    <a:pt x="447" y="568"/>
                  </a:cubicBezTo>
                  <a:cubicBezTo>
                    <a:pt x="452" y="575"/>
                    <a:pt x="456" y="583"/>
                    <a:pt x="457" y="592"/>
                  </a:cubicBezTo>
                  <a:cubicBezTo>
                    <a:pt x="459" y="595"/>
                    <a:pt x="460" y="598"/>
                    <a:pt x="460" y="601"/>
                  </a:cubicBezTo>
                  <a:cubicBezTo>
                    <a:pt x="462" y="612"/>
                    <a:pt x="460" y="629"/>
                    <a:pt x="451" y="637"/>
                  </a:cubicBezTo>
                  <a:cubicBezTo>
                    <a:pt x="451" y="637"/>
                    <a:pt x="451" y="638"/>
                    <a:pt x="451" y="638"/>
                  </a:cubicBezTo>
                  <a:cubicBezTo>
                    <a:pt x="463" y="661"/>
                    <a:pt x="476" y="684"/>
                    <a:pt x="487" y="708"/>
                  </a:cubicBezTo>
                  <a:cubicBezTo>
                    <a:pt x="496" y="731"/>
                    <a:pt x="485" y="756"/>
                    <a:pt x="503" y="776"/>
                  </a:cubicBezTo>
                  <a:cubicBezTo>
                    <a:pt x="511" y="785"/>
                    <a:pt x="535" y="796"/>
                    <a:pt x="535" y="811"/>
                  </a:cubicBezTo>
                  <a:cubicBezTo>
                    <a:pt x="536" y="821"/>
                    <a:pt x="523" y="829"/>
                    <a:pt x="514" y="833"/>
                  </a:cubicBezTo>
                  <a:cubicBezTo>
                    <a:pt x="514" y="833"/>
                    <a:pt x="514" y="833"/>
                    <a:pt x="514" y="834"/>
                  </a:cubicBezTo>
                  <a:cubicBezTo>
                    <a:pt x="514" y="837"/>
                    <a:pt x="515" y="841"/>
                    <a:pt x="516" y="845"/>
                  </a:cubicBezTo>
                  <a:cubicBezTo>
                    <a:pt x="517" y="849"/>
                    <a:pt x="519" y="853"/>
                    <a:pt x="519" y="858"/>
                  </a:cubicBezTo>
                  <a:cubicBezTo>
                    <a:pt x="519" y="861"/>
                    <a:pt x="517" y="865"/>
                    <a:pt x="515" y="867"/>
                  </a:cubicBezTo>
                  <a:cubicBezTo>
                    <a:pt x="518" y="871"/>
                    <a:pt x="518" y="877"/>
                    <a:pt x="517" y="881"/>
                  </a:cubicBezTo>
                  <a:cubicBezTo>
                    <a:pt x="516" y="884"/>
                    <a:pt x="514" y="887"/>
                    <a:pt x="511" y="890"/>
                  </a:cubicBezTo>
                  <a:cubicBezTo>
                    <a:pt x="510" y="910"/>
                    <a:pt x="520" y="936"/>
                    <a:pt x="500" y="948"/>
                  </a:cubicBezTo>
                  <a:cubicBezTo>
                    <a:pt x="489" y="959"/>
                    <a:pt x="472" y="959"/>
                    <a:pt x="455" y="957"/>
                  </a:cubicBezTo>
                  <a:cubicBezTo>
                    <a:pt x="457" y="959"/>
                    <a:pt x="458" y="961"/>
                    <a:pt x="459" y="964"/>
                  </a:cubicBezTo>
                  <a:cubicBezTo>
                    <a:pt x="463" y="972"/>
                    <a:pt x="462" y="980"/>
                    <a:pt x="461" y="987"/>
                  </a:cubicBezTo>
                  <a:cubicBezTo>
                    <a:pt x="461" y="988"/>
                    <a:pt x="462" y="989"/>
                    <a:pt x="462" y="990"/>
                  </a:cubicBezTo>
                  <a:cubicBezTo>
                    <a:pt x="471" y="1013"/>
                    <a:pt x="458" y="1056"/>
                    <a:pt x="481" y="1072"/>
                  </a:cubicBezTo>
                  <a:cubicBezTo>
                    <a:pt x="484" y="1074"/>
                    <a:pt x="485" y="1077"/>
                    <a:pt x="483" y="1080"/>
                  </a:cubicBezTo>
                  <a:cubicBezTo>
                    <a:pt x="481" y="1084"/>
                    <a:pt x="479" y="1088"/>
                    <a:pt x="478" y="1092"/>
                  </a:cubicBezTo>
                  <a:cubicBezTo>
                    <a:pt x="480" y="1094"/>
                    <a:pt x="482" y="1097"/>
                    <a:pt x="483" y="1100"/>
                  </a:cubicBezTo>
                  <a:cubicBezTo>
                    <a:pt x="483" y="1101"/>
                    <a:pt x="484" y="1102"/>
                    <a:pt x="484" y="1104"/>
                  </a:cubicBezTo>
                  <a:cubicBezTo>
                    <a:pt x="486" y="1102"/>
                    <a:pt x="488" y="1099"/>
                    <a:pt x="490" y="1097"/>
                  </a:cubicBezTo>
                  <a:cubicBezTo>
                    <a:pt x="492" y="1095"/>
                    <a:pt x="495" y="1097"/>
                    <a:pt x="494" y="1100"/>
                  </a:cubicBezTo>
                  <a:cubicBezTo>
                    <a:pt x="494" y="1102"/>
                    <a:pt x="493" y="1104"/>
                    <a:pt x="493" y="1107"/>
                  </a:cubicBezTo>
                  <a:cubicBezTo>
                    <a:pt x="496" y="1107"/>
                    <a:pt x="498" y="1110"/>
                    <a:pt x="498" y="1114"/>
                  </a:cubicBezTo>
                  <a:cubicBezTo>
                    <a:pt x="495" y="1128"/>
                    <a:pt x="536" y="1157"/>
                    <a:pt x="545" y="1167"/>
                  </a:cubicBezTo>
                  <a:cubicBezTo>
                    <a:pt x="558" y="1180"/>
                    <a:pt x="570" y="1195"/>
                    <a:pt x="586" y="1206"/>
                  </a:cubicBezTo>
                  <a:cubicBezTo>
                    <a:pt x="589" y="1208"/>
                    <a:pt x="592" y="1209"/>
                    <a:pt x="595" y="1211"/>
                  </a:cubicBezTo>
                  <a:cubicBezTo>
                    <a:pt x="596" y="1205"/>
                    <a:pt x="600" y="1199"/>
                    <a:pt x="603" y="1192"/>
                  </a:cubicBezTo>
                  <a:cubicBezTo>
                    <a:pt x="611" y="1177"/>
                    <a:pt x="617" y="1162"/>
                    <a:pt x="621" y="1145"/>
                  </a:cubicBezTo>
                  <a:cubicBezTo>
                    <a:pt x="628" y="1114"/>
                    <a:pt x="631" y="1081"/>
                    <a:pt x="633" y="1048"/>
                  </a:cubicBezTo>
                  <a:cubicBezTo>
                    <a:pt x="634" y="1022"/>
                    <a:pt x="634" y="994"/>
                    <a:pt x="642" y="968"/>
                  </a:cubicBezTo>
                  <a:cubicBezTo>
                    <a:pt x="648" y="951"/>
                    <a:pt x="656" y="929"/>
                    <a:pt x="674" y="921"/>
                  </a:cubicBezTo>
                  <a:cubicBezTo>
                    <a:pt x="673" y="920"/>
                    <a:pt x="673" y="920"/>
                    <a:pt x="672" y="920"/>
                  </a:cubicBezTo>
                  <a:cubicBezTo>
                    <a:pt x="671" y="918"/>
                    <a:pt x="671" y="916"/>
                    <a:pt x="673" y="915"/>
                  </a:cubicBezTo>
                  <a:cubicBezTo>
                    <a:pt x="676" y="912"/>
                    <a:pt x="678" y="910"/>
                    <a:pt x="681" y="907"/>
                  </a:cubicBezTo>
                  <a:cubicBezTo>
                    <a:pt x="681" y="905"/>
                    <a:pt x="681" y="903"/>
                    <a:pt x="682" y="901"/>
                  </a:cubicBezTo>
                  <a:cubicBezTo>
                    <a:pt x="685" y="889"/>
                    <a:pt x="697" y="879"/>
                    <a:pt x="706" y="872"/>
                  </a:cubicBezTo>
                  <a:cubicBezTo>
                    <a:pt x="737" y="848"/>
                    <a:pt x="770" y="832"/>
                    <a:pt x="795" y="802"/>
                  </a:cubicBezTo>
                  <a:cubicBezTo>
                    <a:pt x="796" y="799"/>
                    <a:pt x="798" y="796"/>
                    <a:pt x="800" y="794"/>
                  </a:cubicBezTo>
                  <a:cubicBezTo>
                    <a:pt x="799" y="789"/>
                    <a:pt x="800" y="784"/>
                    <a:pt x="801" y="780"/>
                  </a:cubicBezTo>
                  <a:cubicBezTo>
                    <a:pt x="804" y="772"/>
                    <a:pt x="810" y="766"/>
                    <a:pt x="813" y="758"/>
                  </a:cubicBezTo>
                  <a:cubicBezTo>
                    <a:pt x="816" y="746"/>
                    <a:pt x="813" y="733"/>
                    <a:pt x="811" y="722"/>
                  </a:cubicBezTo>
                  <a:cubicBezTo>
                    <a:pt x="808" y="707"/>
                    <a:pt x="806" y="692"/>
                    <a:pt x="803" y="677"/>
                  </a:cubicBezTo>
                  <a:cubicBezTo>
                    <a:pt x="794" y="623"/>
                    <a:pt x="822" y="579"/>
                    <a:pt x="866" y="551"/>
                  </a:cubicBezTo>
                  <a:cubicBezTo>
                    <a:pt x="913" y="521"/>
                    <a:pt x="981" y="532"/>
                    <a:pt x="1031" y="549"/>
                  </a:cubicBezTo>
                  <a:cubicBezTo>
                    <a:pt x="1066" y="561"/>
                    <a:pt x="1130" y="584"/>
                    <a:pt x="1124" y="630"/>
                  </a:cubicBezTo>
                  <a:cubicBezTo>
                    <a:pt x="1127" y="642"/>
                    <a:pt x="1124" y="654"/>
                    <a:pt x="1119" y="665"/>
                  </a:cubicBezTo>
                  <a:cubicBezTo>
                    <a:pt x="1124" y="672"/>
                    <a:pt x="1123" y="679"/>
                    <a:pt x="1124" y="688"/>
                  </a:cubicBezTo>
                  <a:cubicBezTo>
                    <a:pt x="1126" y="684"/>
                    <a:pt x="1131" y="684"/>
                    <a:pt x="1133" y="687"/>
                  </a:cubicBezTo>
                  <a:cubicBezTo>
                    <a:pt x="1134" y="690"/>
                    <a:pt x="1134" y="693"/>
                    <a:pt x="1134" y="696"/>
                  </a:cubicBezTo>
                  <a:cubicBezTo>
                    <a:pt x="1134" y="701"/>
                    <a:pt x="1134" y="705"/>
                    <a:pt x="1135" y="710"/>
                  </a:cubicBezTo>
                  <a:cubicBezTo>
                    <a:pt x="1135" y="715"/>
                    <a:pt x="1137" y="720"/>
                    <a:pt x="1134" y="723"/>
                  </a:cubicBezTo>
                  <a:cubicBezTo>
                    <a:pt x="1138" y="730"/>
                    <a:pt x="1143" y="736"/>
                    <a:pt x="1150" y="742"/>
                  </a:cubicBezTo>
                  <a:cubicBezTo>
                    <a:pt x="1171" y="759"/>
                    <a:pt x="1151" y="774"/>
                    <a:pt x="1136" y="786"/>
                  </a:cubicBezTo>
                  <a:cubicBezTo>
                    <a:pt x="1136" y="788"/>
                    <a:pt x="1137" y="790"/>
                    <a:pt x="1137" y="792"/>
                  </a:cubicBezTo>
                  <a:cubicBezTo>
                    <a:pt x="1137" y="796"/>
                    <a:pt x="1139" y="801"/>
                    <a:pt x="1137" y="804"/>
                  </a:cubicBezTo>
                  <a:cubicBezTo>
                    <a:pt x="1139" y="807"/>
                    <a:pt x="1138" y="812"/>
                    <a:pt x="1137" y="815"/>
                  </a:cubicBezTo>
                  <a:cubicBezTo>
                    <a:pt x="1136" y="816"/>
                    <a:pt x="1134" y="817"/>
                    <a:pt x="1133" y="818"/>
                  </a:cubicBezTo>
                  <a:cubicBezTo>
                    <a:pt x="1133" y="819"/>
                    <a:pt x="1134" y="819"/>
                    <a:pt x="1134" y="820"/>
                  </a:cubicBezTo>
                  <a:cubicBezTo>
                    <a:pt x="1134" y="822"/>
                    <a:pt x="1135" y="824"/>
                    <a:pt x="1136" y="826"/>
                  </a:cubicBezTo>
                  <a:cubicBezTo>
                    <a:pt x="1136" y="828"/>
                    <a:pt x="1135" y="831"/>
                    <a:pt x="1134" y="832"/>
                  </a:cubicBezTo>
                  <a:cubicBezTo>
                    <a:pt x="1133" y="832"/>
                    <a:pt x="1132" y="832"/>
                    <a:pt x="1131" y="833"/>
                  </a:cubicBezTo>
                  <a:cubicBezTo>
                    <a:pt x="1131" y="833"/>
                    <a:pt x="1131" y="833"/>
                    <a:pt x="1131" y="833"/>
                  </a:cubicBezTo>
                  <a:cubicBezTo>
                    <a:pt x="1116" y="846"/>
                    <a:pt x="1135" y="868"/>
                    <a:pt x="1117" y="881"/>
                  </a:cubicBezTo>
                  <a:cubicBezTo>
                    <a:pt x="1106" y="889"/>
                    <a:pt x="1091" y="887"/>
                    <a:pt x="1078" y="884"/>
                  </a:cubicBezTo>
                  <a:cubicBezTo>
                    <a:pt x="1074" y="885"/>
                    <a:pt x="1069" y="886"/>
                    <a:pt x="1065" y="887"/>
                  </a:cubicBezTo>
                  <a:cubicBezTo>
                    <a:pt x="1095" y="925"/>
                    <a:pt x="1056" y="984"/>
                    <a:pt x="1051" y="1023"/>
                  </a:cubicBezTo>
                  <a:cubicBezTo>
                    <a:pt x="1051" y="1024"/>
                    <a:pt x="1051" y="1024"/>
                    <a:pt x="1051" y="1025"/>
                  </a:cubicBezTo>
                  <a:cubicBezTo>
                    <a:pt x="1053" y="1038"/>
                    <a:pt x="1054" y="1050"/>
                    <a:pt x="1055" y="1063"/>
                  </a:cubicBezTo>
                  <a:cubicBezTo>
                    <a:pt x="1056" y="1071"/>
                    <a:pt x="1056" y="1076"/>
                    <a:pt x="1051" y="1082"/>
                  </a:cubicBezTo>
                  <a:cubicBezTo>
                    <a:pt x="1048" y="1086"/>
                    <a:pt x="1043" y="1088"/>
                    <a:pt x="1040" y="1091"/>
                  </a:cubicBezTo>
                  <a:cubicBezTo>
                    <a:pt x="1039" y="1092"/>
                    <a:pt x="1038" y="1093"/>
                    <a:pt x="1037" y="1095"/>
                  </a:cubicBezTo>
                  <a:cubicBezTo>
                    <a:pt x="1037" y="1126"/>
                    <a:pt x="1028" y="1159"/>
                    <a:pt x="1016" y="1188"/>
                  </a:cubicBezTo>
                  <a:cubicBezTo>
                    <a:pt x="1016" y="1189"/>
                    <a:pt x="1016" y="1190"/>
                    <a:pt x="1016" y="1190"/>
                  </a:cubicBezTo>
                  <a:cubicBezTo>
                    <a:pt x="1030" y="1192"/>
                    <a:pt x="1045" y="1196"/>
                    <a:pt x="1057" y="1201"/>
                  </a:cubicBezTo>
                  <a:cubicBezTo>
                    <a:pt x="1060" y="1202"/>
                    <a:pt x="1063" y="1205"/>
                    <a:pt x="1063" y="1208"/>
                  </a:cubicBezTo>
                  <a:cubicBezTo>
                    <a:pt x="1098" y="1204"/>
                    <a:pt x="1131" y="1222"/>
                    <a:pt x="1162" y="1238"/>
                  </a:cubicBezTo>
                  <a:cubicBezTo>
                    <a:pt x="1189" y="1243"/>
                    <a:pt x="1219" y="1256"/>
                    <a:pt x="1240" y="1273"/>
                  </a:cubicBezTo>
                  <a:cubicBezTo>
                    <a:pt x="1240" y="1273"/>
                    <a:pt x="1241" y="1274"/>
                    <a:pt x="1242" y="1275"/>
                  </a:cubicBezTo>
                  <a:cubicBezTo>
                    <a:pt x="1256" y="1267"/>
                    <a:pt x="1271" y="1259"/>
                    <a:pt x="1286" y="1257"/>
                  </a:cubicBezTo>
                  <a:cubicBezTo>
                    <a:pt x="1287" y="1257"/>
                    <a:pt x="1287" y="1257"/>
                    <a:pt x="1288" y="1257"/>
                  </a:cubicBezTo>
                  <a:cubicBezTo>
                    <a:pt x="1289" y="1256"/>
                    <a:pt x="1290" y="1256"/>
                    <a:pt x="1292" y="1256"/>
                  </a:cubicBezTo>
                  <a:cubicBezTo>
                    <a:pt x="1299" y="1254"/>
                    <a:pt x="1306" y="1255"/>
                    <a:pt x="1312" y="1257"/>
                  </a:cubicBezTo>
                  <a:cubicBezTo>
                    <a:pt x="1309" y="1249"/>
                    <a:pt x="1309" y="1240"/>
                    <a:pt x="1309" y="1231"/>
                  </a:cubicBezTo>
                  <a:cubicBezTo>
                    <a:pt x="1293" y="1240"/>
                    <a:pt x="1286" y="1227"/>
                    <a:pt x="1288" y="1211"/>
                  </a:cubicBezTo>
                  <a:cubicBezTo>
                    <a:pt x="1284" y="1211"/>
                    <a:pt x="1279" y="1212"/>
                    <a:pt x="1275" y="1212"/>
                  </a:cubicBezTo>
                  <a:cubicBezTo>
                    <a:pt x="1272" y="1212"/>
                    <a:pt x="1270" y="1210"/>
                    <a:pt x="1270" y="1208"/>
                  </a:cubicBezTo>
                  <a:cubicBezTo>
                    <a:pt x="1271" y="1205"/>
                    <a:pt x="1271" y="1202"/>
                    <a:pt x="1271" y="1199"/>
                  </a:cubicBezTo>
                  <a:cubicBezTo>
                    <a:pt x="1267" y="1198"/>
                    <a:pt x="1265" y="1196"/>
                    <a:pt x="1265" y="1191"/>
                  </a:cubicBezTo>
                  <a:cubicBezTo>
                    <a:pt x="1268" y="1138"/>
                    <a:pt x="1266" y="1086"/>
                    <a:pt x="1260" y="1032"/>
                  </a:cubicBezTo>
                  <a:cubicBezTo>
                    <a:pt x="1257" y="1007"/>
                    <a:pt x="1254" y="982"/>
                    <a:pt x="1251" y="957"/>
                  </a:cubicBezTo>
                  <a:cubicBezTo>
                    <a:pt x="1248" y="931"/>
                    <a:pt x="1243" y="905"/>
                    <a:pt x="1241" y="879"/>
                  </a:cubicBezTo>
                  <a:cubicBezTo>
                    <a:pt x="1241" y="866"/>
                    <a:pt x="1240" y="854"/>
                    <a:pt x="1240" y="842"/>
                  </a:cubicBezTo>
                  <a:cubicBezTo>
                    <a:pt x="1240" y="830"/>
                    <a:pt x="1243" y="824"/>
                    <a:pt x="1246" y="812"/>
                  </a:cubicBezTo>
                  <a:cubicBezTo>
                    <a:pt x="1251" y="789"/>
                    <a:pt x="1256" y="768"/>
                    <a:pt x="1263" y="745"/>
                  </a:cubicBezTo>
                  <a:cubicBezTo>
                    <a:pt x="1280" y="698"/>
                    <a:pt x="1289" y="650"/>
                    <a:pt x="1293" y="601"/>
                  </a:cubicBezTo>
                  <a:cubicBezTo>
                    <a:pt x="1293" y="601"/>
                    <a:pt x="1293" y="600"/>
                    <a:pt x="1293" y="600"/>
                  </a:cubicBezTo>
                  <a:cubicBezTo>
                    <a:pt x="1292" y="596"/>
                    <a:pt x="1293" y="594"/>
                    <a:pt x="1293" y="591"/>
                  </a:cubicBezTo>
                  <a:cubicBezTo>
                    <a:pt x="1293" y="587"/>
                    <a:pt x="1293" y="588"/>
                    <a:pt x="1291" y="584"/>
                  </a:cubicBezTo>
                  <a:cubicBezTo>
                    <a:pt x="1289" y="580"/>
                    <a:pt x="1289" y="575"/>
                    <a:pt x="1290" y="571"/>
                  </a:cubicBezTo>
                  <a:cubicBezTo>
                    <a:pt x="1293" y="565"/>
                    <a:pt x="1298" y="560"/>
                    <a:pt x="1303" y="556"/>
                  </a:cubicBezTo>
                  <a:cubicBezTo>
                    <a:pt x="1303" y="555"/>
                    <a:pt x="1303" y="554"/>
                    <a:pt x="1303" y="552"/>
                  </a:cubicBezTo>
                  <a:cubicBezTo>
                    <a:pt x="1302" y="551"/>
                    <a:pt x="1301" y="550"/>
                    <a:pt x="1301" y="550"/>
                  </a:cubicBezTo>
                  <a:cubicBezTo>
                    <a:pt x="1299" y="548"/>
                    <a:pt x="1299" y="546"/>
                    <a:pt x="1298" y="544"/>
                  </a:cubicBezTo>
                  <a:cubicBezTo>
                    <a:pt x="1298" y="543"/>
                    <a:pt x="1298" y="542"/>
                    <a:pt x="1299" y="541"/>
                  </a:cubicBezTo>
                  <a:cubicBezTo>
                    <a:pt x="1296" y="540"/>
                    <a:pt x="1295" y="538"/>
                    <a:pt x="1294" y="535"/>
                  </a:cubicBezTo>
                  <a:cubicBezTo>
                    <a:pt x="1294" y="534"/>
                    <a:pt x="1296" y="532"/>
                    <a:pt x="1297" y="532"/>
                  </a:cubicBezTo>
                  <a:cubicBezTo>
                    <a:pt x="1295" y="531"/>
                    <a:pt x="1294" y="528"/>
                    <a:pt x="1294" y="525"/>
                  </a:cubicBezTo>
                  <a:cubicBezTo>
                    <a:pt x="1295" y="518"/>
                    <a:pt x="1299" y="517"/>
                    <a:pt x="1301" y="512"/>
                  </a:cubicBezTo>
                  <a:cubicBezTo>
                    <a:pt x="1302" y="507"/>
                    <a:pt x="1299" y="497"/>
                    <a:pt x="1298" y="492"/>
                  </a:cubicBezTo>
                  <a:cubicBezTo>
                    <a:pt x="1298" y="491"/>
                    <a:pt x="1298" y="491"/>
                    <a:pt x="1298" y="491"/>
                  </a:cubicBezTo>
                  <a:cubicBezTo>
                    <a:pt x="1297" y="489"/>
                    <a:pt x="1295" y="486"/>
                    <a:pt x="1293" y="484"/>
                  </a:cubicBezTo>
                  <a:cubicBezTo>
                    <a:pt x="1292" y="483"/>
                    <a:pt x="1293" y="479"/>
                    <a:pt x="1295" y="480"/>
                  </a:cubicBezTo>
                  <a:cubicBezTo>
                    <a:pt x="1295" y="480"/>
                    <a:pt x="1300" y="466"/>
                    <a:pt x="1301" y="465"/>
                  </a:cubicBezTo>
                  <a:cubicBezTo>
                    <a:pt x="1303" y="463"/>
                    <a:pt x="1305" y="461"/>
                    <a:pt x="1307" y="460"/>
                  </a:cubicBezTo>
                  <a:cubicBezTo>
                    <a:pt x="1310" y="450"/>
                    <a:pt x="1324" y="442"/>
                    <a:pt x="1333" y="437"/>
                  </a:cubicBezTo>
                  <a:cubicBezTo>
                    <a:pt x="1350" y="427"/>
                    <a:pt x="1374" y="426"/>
                    <a:pt x="1394" y="423"/>
                  </a:cubicBezTo>
                  <a:cubicBezTo>
                    <a:pt x="1421" y="419"/>
                    <a:pt x="1448" y="414"/>
                    <a:pt x="1476" y="408"/>
                  </a:cubicBezTo>
                  <a:cubicBezTo>
                    <a:pt x="1495" y="404"/>
                    <a:pt x="1516" y="397"/>
                    <a:pt x="1537" y="397"/>
                  </a:cubicBezTo>
                  <a:cubicBezTo>
                    <a:pt x="1535" y="392"/>
                    <a:pt x="1534" y="387"/>
                    <a:pt x="1533" y="382"/>
                  </a:cubicBezTo>
                  <a:cubicBezTo>
                    <a:pt x="1533" y="360"/>
                    <a:pt x="1543" y="328"/>
                    <a:pt x="1564" y="316"/>
                  </a:cubicBezTo>
                  <a:cubicBezTo>
                    <a:pt x="1569" y="291"/>
                    <a:pt x="1599" y="264"/>
                    <a:pt x="1619" y="252"/>
                  </a:cubicBezTo>
                  <a:cubicBezTo>
                    <a:pt x="1625" y="249"/>
                    <a:pt x="1630" y="246"/>
                    <a:pt x="1635" y="245"/>
                  </a:cubicBezTo>
                  <a:cubicBezTo>
                    <a:pt x="1641" y="164"/>
                    <a:pt x="1641" y="82"/>
                    <a:pt x="1636" y="1"/>
                  </a:cubicBezTo>
                  <a:cubicBezTo>
                    <a:pt x="1636" y="0"/>
                    <a:pt x="1637" y="0"/>
                    <a:pt x="1637" y="1"/>
                  </a:cubicBezTo>
                  <a:cubicBezTo>
                    <a:pt x="1642" y="82"/>
                    <a:pt x="1642" y="163"/>
                    <a:pt x="1639" y="244"/>
                  </a:cubicBezTo>
                  <a:cubicBezTo>
                    <a:pt x="1664" y="239"/>
                    <a:pt x="1688" y="249"/>
                    <a:pt x="1714" y="254"/>
                  </a:cubicBezTo>
                  <a:cubicBezTo>
                    <a:pt x="1714" y="254"/>
                    <a:pt x="1714" y="254"/>
                    <a:pt x="1715" y="254"/>
                  </a:cubicBezTo>
                  <a:cubicBezTo>
                    <a:pt x="1715" y="254"/>
                    <a:pt x="1716" y="254"/>
                    <a:pt x="1716" y="255"/>
                  </a:cubicBezTo>
                  <a:cubicBezTo>
                    <a:pt x="1717" y="255"/>
                    <a:pt x="1717" y="255"/>
                    <a:pt x="1717" y="255"/>
                  </a:cubicBezTo>
                  <a:cubicBezTo>
                    <a:pt x="1750" y="261"/>
                    <a:pt x="1783" y="269"/>
                    <a:pt x="1809" y="290"/>
                  </a:cubicBezTo>
                  <a:cubicBezTo>
                    <a:pt x="1812" y="293"/>
                    <a:pt x="1814" y="295"/>
                    <a:pt x="1817" y="298"/>
                  </a:cubicBezTo>
                  <a:cubicBezTo>
                    <a:pt x="1849" y="315"/>
                    <a:pt x="1885" y="339"/>
                    <a:pt x="1883" y="376"/>
                  </a:cubicBezTo>
                  <a:cubicBezTo>
                    <a:pt x="1887" y="398"/>
                    <a:pt x="1884" y="422"/>
                    <a:pt x="1871" y="440"/>
                  </a:cubicBezTo>
                  <a:cubicBezTo>
                    <a:pt x="1895" y="449"/>
                    <a:pt x="1918" y="460"/>
                    <a:pt x="1941" y="470"/>
                  </a:cubicBezTo>
                  <a:cubicBezTo>
                    <a:pt x="1944" y="472"/>
                    <a:pt x="1946" y="477"/>
                    <a:pt x="1946" y="480"/>
                  </a:cubicBezTo>
                  <a:cubicBezTo>
                    <a:pt x="1946" y="481"/>
                    <a:pt x="1946" y="481"/>
                    <a:pt x="1946" y="481"/>
                  </a:cubicBezTo>
                  <a:cubicBezTo>
                    <a:pt x="1954" y="488"/>
                    <a:pt x="1968" y="502"/>
                    <a:pt x="1970" y="513"/>
                  </a:cubicBezTo>
                  <a:cubicBezTo>
                    <a:pt x="1972" y="521"/>
                    <a:pt x="1967" y="528"/>
                    <a:pt x="1963" y="535"/>
                  </a:cubicBezTo>
                  <a:cubicBezTo>
                    <a:pt x="1961" y="538"/>
                    <a:pt x="1959" y="541"/>
                    <a:pt x="1957" y="544"/>
                  </a:cubicBezTo>
                  <a:cubicBezTo>
                    <a:pt x="1958" y="545"/>
                    <a:pt x="1959" y="545"/>
                    <a:pt x="1959" y="545"/>
                  </a:cubicBezTo>
                  <a:cubicBezTo>
                    <a:pt x="1961" y="546"/>
                    <a:pt x="1963" y="547"/>
                    <a:pt x="1964" y="549"/>
                  </a:cubicBezTo>
                  <a:cubicBezTo>
                    <a:pt x="1965" y="551"/>
                    <a:pt x="1966" y="554"/>
                    <a:pt x="1966" y="556"/>
                  </a:cubicBezTo>
                  <a:cubicBezTo>
                    <a:pt x="1967" y="557"/>
                    <a:pt x="1968" y="558"/>
                    <a:pt x="1967" y="559"/>
                  </a:cubicBezTo>
                  <a:cubicBezTo>
                    <a:pt x="1965" y="565"/>
                    <a:pt x="1962" y="571"/>
                    <a:pt x="1960" y="577"/>
                  </a:cubicBezTo>
                  <a:cubicBezTo>
                    <a:pt x="1960" y="577"/>
                    <a:pt x="1960" y="577"/>
                    <a:pt x="1960" y="578"/>
                  </a:cubicBezTo>
                  <a:cubicBezTo>
                    <a:pt x="1975" y="625"/>
                    <a:pt x="1986" y="674"/>
                    <a:pt x="2002" y="721"/>
                  </a:cubicBezTo>
                  <a:cubicBezTo>
                    <a:pt x="2010" y="742"/>
                    <a:pt x="2016" y="763"/>
                    <a:pt x="2018" y="786"/>
                  </a:cubicBezTo>
                  <a:cubicBezTo>
                    <a:pt x="2021" y="814"/>
                    <a:pt x="2018" y="842"/>
                    <a:pt x="2024" y="870"/>
                  </a:cubicBezTo>
                  <a:cubicBezTo>
                    <a:pt x="2028" y="887"/>
                    <a:pt x="2037" y="910"/>
                    <a:pt x="2034" y="928"/>
                  </a:cubicBezTo>
                  <a:cubicBezTo>
                    <a:pt x="2034" y="931"/>
                    <a:pt x="2033" y="933"/>
                    <a:pt x="2032" y="934"/>
                  </a:cubicBezTo>
                  <a:cubicBezTo>
                    <a:pt x="2040" y="955"/>
                    <a:pt x="2037" y="976"/>
                    <a:pt x="2035" y="998"/>
                  </a:cubicBezTo>
                  <a:cubicBezTo>
                    <a:pt x="2034" y="1023"/>
                    <a:pt x="2032" y="1050"/>
                    <a:pt x="2032" y="1076"/>
                  </a:cubicBezTo>
                  <a:cubicBezTo>
                    <a:pt x="2032" y="1093"/>
                    <a:pt x="2036" y="1109"/>
                    <a:pt x="2039" y="1126"/>
                  </a:cubicBezTo>
                  <a:cubicBezTo>
                    <a:pt x="2039" y="1125"/>
                    <a:pt x="2040" y="1124"/>
                    <a:pt x="2041" y="1123"/>
                  </a:cubicBezTo>
                  <a:cubicBezTo>
                    <a:pt x="2050" y="1112"/>
                    <a:pt x="2055" y="1098"/>
                    <a:pt x="2060" y="1085"/>
                  </a:cubicBezTo>
                  <a:cubicBezTo>
                    <a:pt x="2069" y="1064"/>
                    <a:pt x="2075" y="1039"/>
                    <a:pt x="2089" y="1021"/>
                  </a:cubicBezTo>
                  <a:cubicBezTo>
                    <a:pt x="2108" y="998"/>
                    <a:pt x="2131" y="980"/>
                    <a:pt x="2149" y="956"/>
                  </a:cubicBezTo>
                  <a:cubicBezTo>
                    <a:pt x="2158" y="945"/>
                    <a:pt x="2166" y="934"/>
                    <a:pt x="2174" y="922"/>
                  </a:cubicBezTo>
                  <a:cubicBezTo>
                    <a:pt x="2181" y="912"/>
                    <a:pt x="2193" y="900"/>
                    <a:pt x="2198" y="888"/>
                  </a:cubicBezTo>
                  <a:cubicBezTo>
                    <a:pt x="2198" y="886"/>
                    <a:pt x="2198" y="883"/>
                    <a:pt x="2198" y="880"/>
                  </a:cubicBezTo>
                  <a:cubicBezTo>
                    <a:pt x="2195" y="875"/>
                    <a:pt x="2194" y="869"/>
                    <a:pt x="2197" y="863"/>
                  </a:cubicBezTo>
                  <a:cubicBezTo>
                    <a:pt x="2202" y="854"/>
                    <a:pt x="2211" y="847"/>
                    <a:pt x="2216" y="837"/>
                  </a:cubicBezTo>
                  <a:cubicBezTo>
                    <a:pt x="2220" y="831"/>
                    <a:pt x="2224" y="826"/>
                    <a:pt x="2228" y="822"/>
                  </a:cubicBezTo>
                  <a:cubicBezTo>
                    <a:pt x="2228" y="821"/>
                    <a:pt x="2228" y="820"/>
                    <a:pt x="2228" y="819"/>
                  </a:cubicBezTo>
                  <a:cubicBezTo>
                    <a:pt x="2228" y="819"/>
                    <a:pt x="2228" y="819"/>
                    <a:pt x="2228" y="819"/>
                  </a:cubicBezTo>
                  <a:cubicBezTo>
                    <a:pt x="2226" y="817"/>
                    <a:pt x="2226" y="813"/>
                    <a:pt x="2228" y="811"/>
                  </a:cubicBezTo>
                  <a:cubicBezTo>
                    <a:pt x="2242" y="798"/>
                    <a:pt x="2270" y="794"/>
                    <a:pt x="2288" y="789"/>
                  </a:cubicBezTo>
                  <a:cubicBezTo>
                    <a:pt x="2315" y="782"/>
                    <a:pt x="2341" y="773"/>
                    <a:pt x="2367" y="765"/>
                  </a:cubicBezTo>
                  <a:cubicBezTo>
                    <a:pt x="2366" y="758"/>
                    <a:pt x="2365" y="750"/>
                    <a:pt x="2362" y="742"/>
                  </a:cubicBezTo>
                  <a:cubicBezTo>
                    <a:pt x="2362" y="742"/>
                    <a:pt x="2362" y="742"/>
                    <a:pt x="2362" y="741"/>
                  </a:cubicBezTo>
                  <a:cubicBezTo>
                    <a:pt x="2356" y="731"/>
                    <a:pt x="2353" y="718"/>
                    <a:pt x="2354" y="707"/>
                  </a:cubicBezTo>
                  <a:cubicBezTo>
                    <a:pt x="2355" y="696"/>
                    <a:pt x="2357" y="684"/>
                    <a:pt x="2360" y="673"/>
                  </a:cubicBezTo>
                  <a:cubicBezTo>
                    <a:pt x="2359" y="673"/>
                    <a:pt x="2357" y="673"/>
                    <a:pt x="2356" y="672"/>
                  </a:cubicBezTo>
                  <a:cubicBezTo>
                    <a:pt x="2333" y="646"/>
                    <a:pt x="2357" y="614"/>
                    <a:pt x="2372" y="591"/>
                  </a:cubicBezTo>
                  <a:cubicBezTo>
                    <a:pt x="2380" y="577"/>
                    <a:pt x="2390" y="563"/>
                    <a:pt x="2402" y="552"/>
                  </a:cubicBezTo>
                  <a:cubicBezTo>
                    <a:pt x="2415" y="540"/>
                    <a:pt x="2431" y="539"/>
                    <a:pt x="2447" y="531"/>
                  </a:cubicBezTo>
                  <a:cubicBezTo>
                    <a:pt x="2462" y="524"/>
                    <a:pt x="2476" y="521"/>
                    <a:pt x="2493" y="518"/>
                  </a:cubicBezTo>
                  <a:cubicBezTo>
                    <a:pt x="2508" y="515"/>
                    <a:pt x="2526" y="510"/>
                    <a:pt x="2542" y="513"/>
                  </a:cubicBezTo>
                  <a:cubicBezTo>
                    <a:pt x="2560" y="515"/>
                    <a:pt x="2575" y="524"/>
                    <a:pt x="2589" y="535"/>
                  </a:cubicBezTo>
                  <a:cubicBezTo>
                    <a:pt x="2598" y="543"/>
                    <a:pt x="2611" y="552"/>
                    <a:pt x="2612" y="564"/>
                  </a:cubicBezTo>
                  <a:cubicBezTo>
                    <a:pt x="2642" y="560"/>
                    <a:pt x="2646" y="602"/>
                    <a:pt x="2647" y="623"/>
                  </a:cubicBezTo>
                  <a:cubicBezTo>
                    <a:pt x="2648" y="638"/>
                    <a:pt x="2647" y="653"/>
                    <a:pt x="2642" y="669"/>
                  </a:cubicBezTo>
                  <a:cubicBezTo>
                    <a:pt x="2637" y="683"/>
                    <a:pt x="2630" y="705"/>
                    <a:pt x="2619" y="715"/>
                  </a:cubicBezTo>
                  <a:cubicBezTo>
                    <a:pt x="2619" y="715"/>
                    <a:pt x="2618" y="715"/>
                    <a:pt x="2618" y="715"/>
                  </a:cubicBezTo>
                  <a:cubicBezTo>
                    <a:pt x="2621" y="727"/>
                    <a:pt x="2616" y="741"/>
                    <a:pt x="2611" y="752"/>
                  </a:cubicBezTo>
                  <a:cubicBezTo>
                    <a:pt x="2619" y="755"/>
                    <a:pt x="2625" y="762"/>
                    <a:pt x="2628" y="770"/>
                  </a:cubicBezTo>
                  <a:cubicBezTo>
                    <a:pt x="2657" y="764"/>
                    <a:pt x="2695" y="783"/>
                    <a:pt x="2721" y="794"/>
                  </a:cubicBezTo>
                  <a:cubicBezTo>
                    <a:pt x="2738" y="802"/>
                    <a:pt x="2746" y="810"/>
                    <a:pt x="2760" y="822"/>
                  </a:cubicBezTo>
                  <a:cubicBezTo>
                    <a:pt x="2769" y="830"/>
                    <a:pt x="2777" y="833"/>
                    <a:pt x="2780" y="843"/>
                  </a:cubicBezTo>
                  <a:cubicBezTo>
                    <a:pt x="2802" y="846"/>
                    <a:pt x="2817" y="884"/>
                    <a:pt x="2828" y="899"/>
                  </a:cubicBezTo>
                  <a:cubicBezTo>
                    <a:pt x="2854" y="937"/>
                    <a:pt x="2882" y="973"/>
                    <a:pt x="2911" y="1009"/>
                  </a:cubicBezTo>
                  <a:cubicBezTo>
                    <a:pt x="2938" y="1042"/>
                    <a:pt x="2959" y="1077"/>
                    <a:pt x="2985" y="1111"/>
                  </a:cubicBezTo>
                  <a:cubicBezTo>
                    <a:pt x="3006" y="1137"/>
                    <a:pt x="3015" y="1168"/>
                    <a:pt x="3031" y="1197"/>
                  </a:cubicBezTo>
                  <a:cubicBezTo>
                    <a:pt x="3032" y="1197"/>
                    <a:pt x="3033" y="1197"/>
                    <a:pt x="3033" y="1199"/>
                  </a:cubicBezTo>
                  <a:cubicBezTo>
                    <a:pt x="3048" y="1228"/>
                    <a:pt x="3053" y="1272"/>
                    <a:pt x="3025" y="1295"/>
                  </a:cubicBezTo>
                  <a:cubicBezTo>
                    <a:pt x="2993" y="1322"/>
                    <a:pt x="2961" y="1341"/>
                    <a:pt x="2918" y="1341"/>
                  </a:cubicBezTo>
                  <a:cubicBezTo>
                    <a:pt x="2870" y="1340"/>
                    <a:pt x="2824" y="1327"/>
                    <a:pt x="2776" y="1329"/>
                  </a:cubicBezTo>
                  <a:cubicBezTo>
                    <a:pt x="2747" y="1330"/>
                    <a:pt x="2719" y="1332"/>
                    <a:pt x="2692" y="1339"/>
                  </a:cubicBezTo>
                  <a:cubicBezTo>
                    <a:pt x="2671" y="1345"/>
                    <a:pt x="2644" y="1349"/>
                    <a:pt x="2622" y="1345"/>
                  </a:cubicBezTo>
                  <a:cubicBezTo>
                    <a:pt x="2615" y="1344"/>
                    <a:pt x="2615" y="1335"/>
                    <a:pt x="2619" y="1331"/>
                  </a:cubicBezTo>
                  <a:cubicBezTo>
                    <a:pt x="2619" y="1330"/>
                    <a:pt x="2619" y="1329"/>
                    <a:pt x="2619" y="1328"/>
                  </a:cubicBezTo>
                  <a:cubicBezTo>
                    <a:pt x="2619" y="1327"/>
                    <a:pt x="2619" y="1327"/>
                    <a:pt x="2619" y="1326"/>
                  </a:cubicBezTo>
                  <a:cubicBezTo>
                    <a:pt x="2614" y="1327"/>
                    <a:pt x="2607" y="1326"/>
                    <a:pt x="2601" y="1323"/>
                  </a:cubicBezTo>
                  <a:cubicBezTo>
                    <a:pt x="2580" y="1316"/>
                    <a:pt x="2565" y="1318"/>
                    <a:pt x="2544" y="1322"/>
                  </a:cubicBezTo>
                  <a:cubicBezTo>
                    <a:pt x="2532" y="1325"/>
                    <a:pt x="2520" y="1326"/>
                    <a:pt x="2508" y="1325"/>
                  </a:cubicBezTo>
                  <a:cubicBezTo>
                    <a:pt x="2505" y="1325"/>
                    <a:pt x="2502" y="1325"/>
                    <a:pt x="2500" y="1324"/>
                  </a:cubicBezTo>
                  <a:cubicBezTo>
                    <a:pt x="2494" y="1332"/>
                    <a:pt x="2488" y="1339"/>
                    <a:pt x="2482" y="1346"/>
                  </a:cubicBezTo>
                  <a:cubicBezTo>
                    <a:pt x="2474" y="1356"/>
                    <a:pt x="2467" y="1367"/>
                    <a:pt x="2459" y="1377"/>
                  </a:cubicBezTo>
                  <a:cubicBezTo>
                    <a:pt x="2458" y="1378"/>
                    <a:pt x="2456" y="1377"/>
                    <a:pt x="2455" y="1376"/>
                  </a:cubicBezTo>
                  <a:cubicBezTo>
                    <a:pt x="2455" y="1376"/>
                    <a:pt x="2455" y="1376"/>
                    <a:pt x="2454" y="1376"/>
                  </a:cubicBezTo>
                  <a:cubicBezTo>
                    <a:pt x="2439" y="1374"/>
                    <a:pt x="2423" y="1372"/>
                    <a:pt x="2408" y="1369"/>
                  </a:cubicBezTo>
                  <a:cubicBezTo>
                    <a:pt x="2387" y="1367"/>
                    <a:pt x="2366" y="1366"/>
                    <a:pt x="2346" y="1364"/>
                  </a:cubicBezTo>
                  <a:cubicBezTo>
                    <a:pt x="2345" y="1365"/>
                    <a:pt x="2345" y="1366"/>
                    <a:pt x="2344" y="1367"/>
                  </a:cubicBezTo>
                  <a:cubicBezTo>
                    <a:pt x="2343" y="1370"/>
                    <a:pt x="2342" y="1373"/>
                    <a:pt x="2339" y="1375"/>
                  </a:cubicBezTo>
                  <a:cubicBezTo>
                    <a:pt x="2339" y="1375"/>
                    <a:pt x="2339" y="1375"/>
                    <a:pt x="2338" y="1375"/>
                  </a:cubicBezTo>
                  <a:cubicBezTo>
                    <a:pt x="2339" y="1376"/>
                    <a:pt x="2339" y="1377"/>
                    <a:pt x="2337" y="1377"/>
                  </a:cubicBezTo>
                  <a:cubicBezTo>
                    <a:pt x="2277" y="1380"/>
                    <a:pt x="2216" y="1382"/>
                    <a:pt x="2155" y="1384"/>
                  </a:cubicBezTo>
                  <a:cubicBezTo>
                    <a:pt x="2126" y="1385"/>
                    <a:pt x="2096" y="1386"/>
                    <a:pt x="2067" y="1387"/>
                  </a:cubicBezTo>
                  <a:cubicBezTo>
                    <a:pt x="2052" y="1387"/>
                    <a:pt x="2037" y="1388"/>
                    <a:pt x="2022" y="1388"/>
                  </a:cubicBezTo>
                  <a:cubicBezTo>
                    <a:pt x="2014" y="1388"/>
                    <a:pt x="2011" y="1390"/>
                    <a:pt x="2005" y="1385"/>
                  </a:cubicBezTo>
                  <a:cubicBezTo>
                    <a:pt x="2004" y="1384"/>
                    <a:pt x="2004" y="1383"/>
                    <a:pt x="2004" y="1382"/>
                  </a:cubicBezTo>
                  <a:cubicBezTo>
                    <a:pt x="2005" y="1381"/>
                    <a:pt x="2005" y="1380"/>
                    <a:pt x="2005" y="1380"/>
                  </a:cubicBezTo>
                  <a:cubicBezTo>
                    <a:pt x="2005" y="1380"/>
                    <a:pt x="2005" y="1380"/>
                    <a:pt x="2005" y="1380"/>
                  </a:cubicBezTo>
                  <a:cubicBezTo>
                    <a:pt x="2005" y="1379"/>
                    <a:pt x="2005" y="1379"/>
                    <a:pt x="2005" y="1378"/>
                  </a:cubicBezTo>
                  <a:cubicBezTo>
                    <a:pt x="2016" y="1361"/>
                    <a:pt x="2029" y="1345"/>
                    <a:pt x="2041" y="1328"/>
                  </a:cubicBezTo>
                  <a:cubicBezTo>
                    <a:pt x="2044" y="1325"/>
                    <a:pt x="2048" y="1318"/>
                    <a:pt x="2053" y="1312"/>
                  </a:cubicBezTo>
                  <a:cubicBezTo>
                    <a:pt x="2051" y="1312"/>
                    <a:pt x="2050" y="1312"/>
                    <a:pt x="2049" y="1312"/>
                  </a:cubicBezTo>
                  <a:cubicBezTo>
                    <a:pt x="2046" y="1312"/>
                    <a:pt x="2045" y="1306"/>
                    <a:pt x="2049" y="1306"/>
                  </a:cubicBezTo>
                  <a:cubicBezTo>
                    <a:pt x="2072" y="1303"/>
                    <a:pt x="2098" y="1301"/>
                    <a:pt x="2122" y="1303"/>
                  </a:cubicBezTo>
                  <a:cubicBezTo>
                    <a:pt x="2123" y="1303"/>
                    <a:pt x="2123" y="1303"/>
                    <a:pt x="2123" y="1303"/>
                  </a:cubicBezTo>
                  <a:cubicBezTo>
                    <a:pt x="2130" y="1299"/>
                    <a:pt x="2137" y="1295"/>
                    <a:pt x="2145" y="1291"/>
                  </a:cubicBezTo>
                  <a:cubicBezTo>
                    <a:pt x="2107" y="1291"/>
                    <a:pt x="2070" y="1291"/>
                    <a:pt x="2033" y="1292"/>
                  </a:cubicBezTo>
                  <a:cubicBezTo>
                    <a:pt x="2033" y="1292"/>
                    <a:pt x="2033" y="1292"/>
                    <a:pt x="2033" y="1292"/>
                  </a:cubicBezTo>
                  <a:cubicBezTo>
                    <a:pt x="2033" y="1297"/>
                    <a:pt x="2035" y="1307"/>
                    <a:pt x="2031" y="1311"/>
                  </a:cubicBezTo>
                  <a:cubicBezTo>
                    <a:pt x="2027" y="1315"/>
                    <a:pt x="2024" y="1311"/>
                    <a:pt x="2020" y="1310"/>
                  </a:cubicBezTo>
                  <a:cubicBezTo>
                    <a:pt x="2013" y="1308"/>
                    <a:pt x="2006" y="1314"/>
                    <a:pt x="2000" y="1307"/>
                  </a:cubicBezTo>
                  <a:cubicBezTo>
                    <a:pt x="1998" y="1304"/>
                    <a:pt x="1997" y="1301"/>
                    <a:pt x="1997" y="1297"/>
                  </a:cubicBezTo>
                  <a:cubicBezTo>
                    <a:pt x="1992" y="1302"/>
                    <a:pt x="1987" y="1306"/>
                    <a:pt x="1981" y="1307"/>
                  </a:cubicBezTo>
                  <a:cubicBezTo>
                    <a:pt x="1975" y="1309"/>
                    <a:pt x="1967" y="1305"/>
                    <a:pt x="1964" y="1299"/>
                  </a:cubicBezTo>
                  <a:cubicBezTo>
                    <a:pt x="1964" y="1299"/>
                    <a:pt x="1963" y="1299"/>
                    <a:pt x="1963" y="1299"/>
                  </a:cubicBezTo>
                  <a:cubicBezTo>
                    <a:pt x="1958" y="1300"/>
                    <a:pt x="1950" y="1299"/>
                    <a:pt x="1946" y="1294"/>
                  </a:cubicBezTo>
                  <a:cubicBezTo>
                    <a:pt x="1942" y="1296"/>
                    <a:pt x="1938" y="1296"/>
                    <a:pt x="1935" y="1296"/>
                  </a:cubicBezTo>
                  <a:cubicBezTo>
                    <a:pt x="1921" y="1316"/>
                    <a:pt x="1905" y="1336"/>
                    <a:pt x="1887" y="1352"/>
                  </a:cubicBezTo>
                  <a:cubicBezTo>
                    <a:pt x="1885" y="1354"/>
                    <a:pt x="1883" y="1352"/>
                    <a:pt x="1885" y="1350"/>
                  </a:cubicBezTo>
                  <a:cubicBezTo>
                    <a:pt x="1900" y="1332"/>
                    <a:pt x="1916" y="1314"/>
                    <a:pt x="1932" y="1296"/>
                  </a:cubicBezTo>
                  <a:cubicBezTo>
                    <a:pt x="1929" y="1296"/>
                    <a:pt x="1926" y="1295"/>
                    <a:pt x="1924" y="1295"/>
                  </a:cubicBezTo>
                  <a:cubicBezTo>
                    <a:pt x="1916" y="1295"/>
                    <a:pt x="1907" y="1301"/>
                    <a:pt x="1902" y="1297"/>
                  </a:cubicBezTo>
                  <a:cubicBezTo>
                    <a:pt x="1897" y="1299"/>
                    <a:pt x="1891" y="1299"/>
                    <a:pt x="1886" y="1296"/>
                  </a:cubicBezTo>
                  <a:cubicBezTo>
                    <a:pt x="1883" y="1294"/>
                    <a:pt x="1881" y="1292"/>
                    <a:pt x="1878" y="1290"/>
                  </a:cubicBezTo>
                  <a:cubicBezTo>
                    <a:pt x="1865" y="1289"/>
                    <a:pt x="1853" y="1289"/>
                    <a:pt x="1840" y="1289"/>
                  </a:cubicBezTo>
                  <a:cubicBezTo>
                    <a:pt x="1837" y="1294"/>
                    <a:pt x="1830" y="1293"/>
                    <a:pt x="1827" y="1289"/>
                  </a:cubicBezTo>
                  <a:cubicBezTo>
                    <a:pt x="1789" y="1288"/>
                    <a:pt x="1751" y="1287"/>
                    <a:pt x="1713" y="1286"/>
                  </a:cubicBezTo>
                  <a:cubicBezTo>
                    <a:pt x="1692" y="1285"/>
                    <a:pt x="1670" y="1285"/>
                    <a:pt x="1649" y="1284"/>
                  </a:cubicBezTo>
                  <a:cubicBezTo>
                    <a:pt x="1649" y="1284"/>
                    <a:pt x="1648" y="1284"/>
                    <a:pt x="1648" y="1284"/>
                  </a:cubicBezTo>
                  <a:cubicBezTo>
                    <a:pt x="1647" y="1287"/>
                    <a:pt x="1644" y="1286"/>
                    <a:pt x="1643" y="1284"/>
                  </a:cubicBezTo>
                  <a:cubicBezTo>
                    <a:pt x="1643" y="1283"/>
                    <a:pt x="1642" y="1283"/>
                    <a:pt x="1641" y="1283"/>
                  </a:cubicBezTo>
                  <a:cubicBezTo>
                    <a:pt x="1641" y="1284"/>
                    <a:pt x="1641" y="1285"/>
                    <a:pt x="1641" y="1285"/>
                  </a:cubicBezTo>
                  <a:cubicBezTo>
                    <a:pt x="1637" y="1294"/>
                    <a:pt x="1629" y="1302"/>
                    <a:pt x="1623" y="1309"/>
                  </a:cubicBezTo>
                  <a:cubicBezTo>
                    <a:pt x="1618" y="1315"/>
                    <a:pt x="1613" y="1322"/>
                    <a:pt x="1608" y="1327"/>
                  </a:cubicBezTo>
                  <a:cubicBezTo>
                    <a:pt x="1611" y="1327"/>
                    <a:pt x="1615" y="1327"/>
                    <a:pt x="1619" y="1328"/>
                  </a:cubicBezTo>
                  <a:cubicBezTo>
                    <a:pt x="1621" y="1326"/>
                    <a:pt x="1623" y="1325"/>
                    <a:pt x="1625" y="1323"/>
                  </a:cubicBezTo>
                  <a:cubicBezTo>
                    <a:pt x="1626" y="1322"/>
                    <a:pt x="1628" y="1324"/>
                    <a:pt x="1627" y="1325"/>
                  </a:cubicBezTo>
                  <a:cubicBezTo>
                    <a:pt x="1626" y="1326"/>
                    <a:pt x="1625" y="1327"/>
                    <a:pt x="1624" y="1328"/>
                  </a:cubicBezTo>
                  <a:cubicBezTo>
                    <a:pt x="1634" y="1329"/>
                    <a:pt x="1645" y="1330"/>
                    <a:pt x="1655" y="1331"/>
                  </a:cubicBezTo>
                  <a:cubicBezTo>
                    <a:pt x="1682" y="1334"/>
                    <a:pt x="1710" y="1336"/>
                    <a:pt x="1737" y="1339"/>
                  </a:cubicBezTo>
                  <a:cubicBezTo>
                    <a:pt x="1787" y="1343"/>
                    <a:pt x="1837" y="1348"/>
                    <a:pt x="1886" y="1356"/>
                  </a:cubicBezTo>
                  <a:cubicBezTo>
                    <a:pt x="1886" y="1356"/>
                    <a:pt x="1886" y="1356"/>
                    <a:pt x="1886" y="1355"/>
                  </a:cubicBezTo>
                  <a:cubicBezTo>
                    <a:pt x="1885" y="1354"/>
                    <a:pt x="1887" y="1353"/>
                    <a:pt x="1888" y="1354"/>
                  </a:cubicBezTo>
                  <a:cubicBezTo>
                    <a:pt x="1898" y="1358"/>
                    <a:pt x="1913" y="1356"/>
                    <a:pt x="1924" y="1356"/>
                  </a:cubicBezTo>
                  <a:cubicBezTo>
                    <a:pt x="1934" y="1356"/>
                    <a:pt x="1945" y="1356"/>
                    <a:pt x="1956" y="1356"/>
                  </a:cubicBezTo>
                  <a:cubicBezTo>
                    <a:pt x="1956" y="1356"/>
                    <a:pt x="1956" y="1356"/>
                    <a:pt x="1956" y="1356"/>
                  </a:cubicBezTo>
                  <a:cubicBezTo>
                    <a:pt x="1957" y="1356"/>
                    <a:pt x="1959" y="1356"/>
                    <a:pt x="1959" y="1358"/>
                  </a:cubicBezTo>
                  <a:cubicBezTo>
                    <a:pt x="1960" y="1360"/>
                    <a:pt x="1959" y="1363"/>
                    <a:pt x="1956" y="1363"/>
                  </a:cubicBezTo>
                  <a:cubicBezTo>
                    <a:pt x="1956" y="1363"/>
                    <a:pt x="1955" y="1363"/>
                    <a:pt x="1955" y="1363"/>
                  </a:cubicBezTo>
                  <a:cubicBezTo>
                    <a:pt x="1945" y="1376"/>
                    <a:pt x="1934" y="1389"/>
                    <a:pt x="1922" y="1399"/>
                  </a:cubicBezTo>
                  <a:cubicBezTo>
                    <a:pt x="1993" y="1409"/>
                    <a:pt x="2064" y="1422"/>
                    <a:pt x="2137" y="1420"/>
                  </a:cubicBezTo>
                  <a:cubicBezTo>
                    <a:pt x="2138" y="1420"/>
                    <a:pt x="2138" y="1421"/>
                    <a:pt x="2137" y="1421"/>
                  </a:cubicBezTo>
                  <a:cubicBezTo>
                    <a:pt x="2021" y="1433"/>
                    <a:pt x="1909" y="1388"/>
                    <a:pt x="1794" y="1391"/>
                  </a:cubicBezTo>
                  <a:cubicBezTo>
                    <a:pt x="1792" y="1394"/>
                    <a:pt x="1790" y="1396"/>
                    <a:pt x="1788" y="1398"/>
                  </a:cubicBezTo>
                  <a:cubicBezTo>
                    <a:pt x="1786" y="1401"/>
                    <a:pt x="1783" y="1404"/>
                    <a:pt x="1779" y="1406"/>
                  </a:cubicBezTo>
                  <a:cubicBezTo>
                    <a:pt x="1768" y="1418"/>
                    <a:pt x="1756" y="1430"/>
                    <a:pt x="1745" y="1442"/>
                  </a:cubicBezTo>
                  <a:cubicBezTo>
                    <a:pt x="1737" y="1452"/>
                    <a:pt x="1729" y="1462"/>
                    <a:pt x="1721" y="1472"/>
                  </a:cubicBezTo>
                  <a:cubicBezTo>
                    <a:pt x="1773" y="1468"/>
                    <a:pt x="1827" y="1481"/>
                    <a:pt x="1877" y="1491"/>
                  </a:cubicBezTo>
                  <a:cubicBezTo>
                    <a:pt x="1906" y="1496"/>
                    <a:pt x="1935" y="1502"/>
                    <a:pt x="1964" y="1506"/>
                  </a:cubicBezTo>
                  <a:cubicBezTo>
                    <a:pt x="1991" y="1510"/>
                    <a:pt x="2019" y="1511"/>
                    <a:pt x="2046" y="1512"/>
                  </a:cubicBezTo>
                  <a:cubicBezTo>
                    <a:pt x="2047" y="1512"/>
                    <a:pt x="2047" y="1512"/>
                    <a:pt x="2047" y="1512"/>
                  </a:cubicBezTo>
                  <a:cubicBezTo>
                    <a:pt x="2074" y="1482"/>
                    <a:pt x="2104" y="1452"/>
                    <a:pt x="2134" y="1425"/>
                  </a:cubicBezTo>
                  <a:cubicBezTo>
                    <a:pt x="2135" y="1425"/>
                    <a:pt x="2136" y="1426"/>
                    <a:pt x="2135" y="1426"/>
                  </a:cubicBezTo>
                  <a:cubicBezTo>
                    <a:pt x="2110" y="1456"/>
                    <a:pt x="2081" y="1486"/>
                    <a:pt x="2052" y="1512"/>
                  </a:cubicBezTo>
                  <a:cubicBezTo>
                    <a:pt x="2054" y="1512"/>
                    <a:pt x="2056" y="1512"/>
                    <a:pt x="2058" y="1512"/>
                  </a:cubicBezTo>
                  <a:cubicBezTo>
                    <a:pt x="2059" y="1512"/>
                    <a:pt x="2059" y="1514"/>
                    <a:pt x="2058" y="1514"/>
                  </a:cubicBezTo>
                  <a:cubicBezTo>
                    <a:pt x="2055" y="1514"/>
                    <a:pt x="2052" y="1515"/>
                    <a:pt x="2049" y="1515"/>
                  </a:cubicBezTo>
                  <a:cubicBezTo>
                    <a:pt x="2048" y="1515"/>
                    <a:pt x="2048" y="1515"/>
                    <a:pt x="2047" y="1515"/>
                  </a:cubicBezTo>
                  <a:cubicBezTo>
                    <a:pt x="2016" y="1518"/>
                    <a:pt x="1984" y="1514"/>
                    <a:pt x="1952" y="1509"/>
                  </a:cubicBezTo>
                  <a:cubicBezTo>
                    <a:pt x="1951" y="1514"/>
                    <a:pt x="1949" y="1518"/>
                    <a:pt x="1947" y="1522"/>
                  </a:cubicBezTo>
                  <a:cubicBezTo>
                    <a:pt x="1945" y="1528"/>
                    <a:pt x="1943" y="1533"/>
                    <a:pt x="1940" y="1538"/>
                  </a:cubicBezTo>
                  <a:cubicBezTo>
                    <a:pt x="1939" y="1540"/>
                    <a:pt x="1936" y="1539"/>
                    <a:pt x="1936" y="1537"/>
                  </a:cubicBezTo>
                  <a:cubicBezTo>
                    <a:pt x="1937" y="1535"/>
                    <a:pt x="1937" y="1534"/>
                    <a:pt x="1937" y="1533"/>
                  </a:cubicBezTo>
                  <a:cubicBezTo>
                    <a:pt x="1914" y="1530"/>
                    <a:pt x="1892" y="1535"/>
                    <a:pt x="1869" y="1538"/>
                  </a:cubicBezTo>
                  <a:cubicBezTo>
                    <a:pt x="1845" y="1541"/>
                    <a:pt x="1820" y="1540"/>
                    <a:pt x="1796" y="1538"/>
                  </a:cubicBezTo>
                  <a:cubicBezTo>
                    <a:pt x="1748" y="1534"/>
                    <a:pt x="1699" y="1528"/>
                    <a:pt x="1653" y="1517"/>
                  </a:cubicBezTo>
                  <a:cubicBezTo>
                    <a:pt x="1651" y="1517"/>
                    <a:pt x="1651" y="1516"/>
                    <a:pt x="1651" y="1515"/>
                  </a:cubicBezTo>
                  <a:cubicBezTo>
                    <a:pt x="1651" y="1514"/>
                    <a:pt x="1651" y="1514"/>
                    <a:pt x="1651" y="1514"/>
                  </a:cubicBezTo>
                  <a:cubicBezTo>
                    <a:pt x="1650" y="1514"/>
                    <a:pt x="1649" y="1514"/>
                    <a:pt x="1647" y="1513"/>
                  </a:cubicBezTo>
                  <a:cubicBezTo>
                    <a:pt x="1646" y="1513"/>
                    <a:pt x="1645" y="1512"/>
                    <a:pt x="1646" y="1510"/>
                  </a:cubicBezTo>
                  <a:cubicBezTo>
                    <a:pt x="1646" y="1508"/>
                    <a:pt x="1649" y="1505"/>
                    <a:pt x="1651" y="1505"/>
                  </a:cubicBezTo>
                  <a:cubicBezTo>
                    <a:pt x="1651" y="1505"/>
                    <a:pt x="1651" y="1505"/>
                    <a:pt x="1651" y="1504"/>
                  </a:cubicBezTo>
                  <a:cubicBezTo>
                    <a:pt x="1651" y="1503"/>
                    <a:pt x="1653" y="1504"/>
                    <a:pt x="1653" y="1504"/>
                  </a:cubicBezTo>
                  <a:cubicBezTo>
                    <a:pt x="1653" y="1505"/>
                    <a:pt x="1653" y="1505"/>
                    <a:pt x="1653" y="1506"/>
                  </a:cubicBezTo>
                  <a:cubicBezTo>
                    <a:pt x="1654" y="1506"/>
                    <a:pt x="1654" y="1507"/>
                    <a:pt x="1654" y="1507"/>
                  </a:cubicBezTo>
                  <a:cubicBezTo>
                    <a:pt x="1654" y="1507"/>
                    <a:pt x="1654" y="1508"/>
                    <a:pt x="1654" y="1508"/>
                  </a:cubicBezTo>
                  <a:cubicBezTo>
                    <a:pt x="1667" y="1483"/>
                    <a:pt x="1679" y="1457"/>
                    <a:pt x="1691" y="1432"/>
                  </a:cubicBezTo>
                  <a:cubicBezTo>
                    <a:pt x="1692" y="1431"/>
                    <a:pt x="1693" y="1432"/>
                    <a:pt x="1693" y="1432"/>
                  </a:cubicBezTo>
                  <a:cubicBezTo>
                    <a:pt x="1684" y="1458"/>
                    <a:pt x="1672" y="1483"/>
                    <a:pt x="1659" y="1506"/>
                  </a:cubicBezTo>
                  <a:cubicBezTo>
                    <a:pt x="1659" y="1506"/>
                    <a:pt x="1659" y="1506"/>
                    <a:pt x="1659" y="1506"/>
                  </a:cubicBezTo>
                  <a:cubicBezTo>
                    <a:pt x="1660" y="1508"/>
                    <a:pt x="1661" y="1511"/>
                    <a:pt x="1662" y="1512"/>
                  </a:cubicBezTo>
                  <a:cubicBezTo>
                    <a:pt x="1663" y="1512"/>
                    <a:pt x="1663" y="1513"/>
                    <a:pt x="1663" y="1513"/>
                  </a:cubicBezTo>
                  <a:cubicBezTo>
                    <a:pt x="1662" y="1513"/>
                    <a:pt x="1662" y="1514"/>
                    <a:pt x="1662" y="1514"/>
                  </a:cubicBezTo>
                  <a:cubicBezTo>
                    <a:pt x="1710" y="1519"/>
                    <a:pt x="1756" y="1530"/>
                    <a:pt x="1803" y="1534"/>
                  </a:cubicBezTo>
                  <a:cubicBezTo>
                    <a:pt x="1828" y="1536"/>
                    <a:pt x="1852" y="1536"/>
                    <a:pt x="1876" y="1533"/>
                  </a:cubicBezTo>
                  <a:cubicBezTo>
                    <a:pt x="1897" y="1530"/>
                    <a:pt x="1917" y="1528"/>
                    <a:pt x="1938" y="1531"/>
                  </a:cubicBezTo>
                  <a:cubicBezTo>
                    <a:pt x="1939" y="1527"/>
                    <a:pt x="1941" y="1524"/>
                    <a:pt x="1943" y="1521"/>
                  </a:cubicBezTo>
                  <a:cubicBezTo>
                    <a:pt x="1944" y="1517"/>
                    <a:pt x="1946" y="1512"/>
                    <a:pt x="1948" y="1508"/>
                  </a:cubicBezTo>
                  <a:cubicBezTo>
                    <a:pt x="1929" y="1505"/>
                    <a:pt x="1909" y="1501"/>
                    <a:pt x="1890" y="1498"/>
                  </a:cubicBezTo>
                  <a:cubicBezTo>
                    <a:pt x="1859" y="1492"/>
                    <a:pt x="1828" y="1486"/>
                    <a:pt x="1797" y="1482"/>
                  </a:cubicBezTo>
                  <a:cubicBezTo>
                    <a:pt x="1770" y="1479"/>
                    <a:pt x="1743" y="1479"/>
                    <a:pt x="1716" y="1479"/>
                  </a:cubicBezTo>
                  <a:cubicBezTo>
                    <a:pt x="1715" y="1479"/>
                    <a:pt x="1714" y="1480"/>
                    <a:pt x="1714" y="1481"/>
                  </a:cubicBezTo>
                  <a:cubicBezTo>
                    <a:pt x="1712" y="1483"/>
                    <a:pt x="1709" y="1481"/>
                    <a:pt x="1710" y="1479"/>
                  </a:cubicBezTo>
                  <a:cubicBezTo>
                    <a:pt x="1709" y="1480"/>
                    <a:pt x="1707" y="1481"/>
                    <a:pt x="1705" y="1480"/>
                  </a:cubicBezTo>
                  <a:cubicBezTo>
                    <a:pt x="1704" y="1480"/>
                    <a:pt x="1703" y="1480"/>
                    <a:pt x="1703" y="1479"/>
                  </a:cubicBezTo>
                  <a:cubicBezTo>
                    <a:pt x="1702" y="1477"/>
                    <a:pt x="1702" y="1476"/>
                    <a:pt x="1704" y="1475"/>
                  </a:cubicBezTo>
                  <a:cubicBezTo>
                    <a:pt x="1704" y="1474"/>
                    <a:pt x="1706" y="1474"/>
                    <a:pt x="1706" y="1474"/>
                  </a:cubicBezTo>
                  <a:cubicBezTo>
                    <a:pt x="1707" y="1474"/>
                    <a:pt x="1707" y="1475"/>
                    <a:pt x="1707" y="1475"/>
                  </a:cubicBezTo>
                  <a:cubicBezTo>
                    <a:pt x="1707" y="1474"/>
                    <a:pt x="1708" y="1473"/>
                    <a:pt x="1709" y="1473"/>
                  </a:cubicBezTo>
                  <a:cubicBezTo>
                    <a:pt x="1709" y="1473"/>
                    <a:pt x="1709" y="1473"/>
                    <a:pt x="1710" y="1473"/>
                  </a:cubicBezTo>
                  <a:cubicBezTo>
                    <a:pt x="1714" y="1468"/>
                    <a:pt x="1720" y="1461"/>
                    <a:pt x="1722" y="1460"/>
                  </a:cubicBezTo>
                  <a:cubicBezTo>
                    <a:pt x="1722" y="1459"/>
                    <a:pt x="1723" y="1458"/>
                    <a:pt x="1724" y="1457"/>
                  </a:cubicBezTo>
                  <a:cubicBezTo>
                    <a:pt x="1733" y="1444"/>
                    <a:pt x="1743" y="1432"/>
                    <a:pt x="1754" y="1420"/>
                  </a:cubicBezTo>
                  <a:cubicBezTo>
                    <a:pt x="1733" y="1421"/>
                    <a:pt x="1711" y="1421"/>
                    <a:pt x="1690" y="1422"/>
                  </a:cubicBezTo>
                  <a:cubicBezTo>
                    <a:pt x="1689" y="1424"/>
                    <a:pt x="1688" y="1427"/>
                    <a:pt x="1686" y="1429"/>
                  </a:cubicBezTo>
                  <a:cubicBezTo>
                    <a:pt x="1687" y="1430"/>
                    <a:pt x="1687" y="1430"/>
                    <a:pt x="1687" y="1430"/>
                  </a:cubicBezTo>
                  <a:cubicBezTo>
                    <a:pt x="1689" y="1430"/>
                    <a:pt x="1688" y="1432"/>
                    <a:pt x="1687" y="1432"/>
                  </a:cubicBezTo>
                  <a:cubicBezTo>
                    <a:pt x="1686" y="1432"/>
                    <a:pt x="1686" y="1432"/>
                    <a:pt x="1685" y="1432"/>
                  </a:cubicBezTo>
                  <a:cubicBezTo>
                    <a:pt x="1672" y="1458"/>
                    <a:pt x="1653" y="1483"/>
                    <a:pt x="1645" y="1511"/>
                  </a:cubicBezTo>
                  <a:cubicBezTo>
                    <a:pt x="1645" y="1514"/>
                    <a:pt x="1641" y="1513"/>
                    <a:pt x="1642" y="1510"/>
                  </a:cubicBezTo>
                  <a:cubicBezTo>
                    <a:pt x="1645" y="1495"/>
                    <a:pt x="1653" y="1482"/>
                    <a:pt x="1661" y="1469"/>
                  </a:cubicBezTo>
                  <a:cubicBezTo>
                    <a:pt x="1667" y="1457"/>
                    <a:pt x="1674" y="1443"/>
                    <a:pt x="1682" y="1431"/>
                  </a:cubicBezTo>
                  <a:cubicBezTo>
                    <a:pt x="1654" y="1425"/>
                    <a:pt x="1627" y="1424"/>
                    <a:pt x="1599" y="1421"/>
                  </a:cubicBezTo>
                  <a:cubicBezTo>
                    <a:pt x="1588" y="1420"/>
                    <a:pt x="1577" y="1419"/>
                    <a:pt x="1565" y="1416"/>
                  </a:cubicBezTo>
                  <a:cubicBezTo>
                    <a:pt x="1560" y="1415"/>
                    <a:pt x="1549" y="1414"/>
                    <a:pt x="1541" y="1411"/>
                  </a:cubicBezTo>
                  <a:cubicBezTo>
                    <a:pt x="1540" y="1412"/>
                    <a:pt x="1539" y="1412"/>
                    <a:pt x="1537" y="1411"/>
                  </a:cubicBezTo>
                  <a:cubicBezTo>
                    <a:pt x="1537" y="1411"/>
                    <a:pt x="1536" y="1411"/>
                    <a:pt x="1536" y="1411"/>
                  </a:cubicBezTo>
                  <a:cubicBezTo>
                    <a:pt x="1534" y="1410"/>
                    <a:pt x="1534" y="1408"/>
                    <a:pt x="1534" y="1407"/>
                  </a:cubicBezTo>
                  <a:cubicBezTo>
                    <a:pt x="1534" y="1407"/>
                    <a:pt x="1534" y="1407"/>
                    <a:pt x="1534" y="1407"/>
                  </a:cubicBezTo>
                  <a:cubicBezTo>
                    <a:pt x="1533" y="1406"/>
                    <a:pt x="1533" y="1405"/>
                    <a:pt x="1532" y="1405"/>
                  </a:cubicBezTo>
                  <a:cubicBezTo>
                    <a:pt x="1532" y="1405"/>
                    <a:pt x="1532" y="1405"/>
                    <a:pt x="1531" y="1405"/>
                  </a:cubicBezTo>
                  <a:cubicBezTo>
                    <a:pt x="1531" y="1406"/>
                    <a:pt x="1529" y="1407"/>
                    <a:pt x="1527" y="1406"/>
                  </a:cubicBezTo>
                  <a:cubicBezTo>
                    <a:pt x="1527" y="1406"/>
                    <a:pt x="1526" y="1406"/>
                    <a:pt x="1525" y="1405"/>
                  </a:cubicBezTo>
                  <a:cubicBezTo>
                    <a:pt x="1524" y="1405"/>
                    <a:pt x="1523" y="1402"/>
                    <a:pt x="1524" y="1401"/>
                  </a:cubicBezTo>
                  <a:cubicBezTo>
                    <a:pt x="1525" y="1400"/>
                    <a:pt x="1525" y="1400"/>
                    <a:pt x="1525" y="1399"/>
                  </a:cubicBezTo>
                  <a:cubicBezTo>
                    <a:pt x="1526" y="1397"/>
                    <a:pt x="1528" y="1397"/>
                    <a:pt x="1530" y="1398"/>
                  </a:cubicBezTo>
                  <a:cubicBezTo>
                    <a:pt x="1531" y="1398"/>
                    <a:pt x="1532" y="1399"/>
                    <a:pt x="1533" y="1399"/>
                  </a:cubicBezTo>
                  <a:cubicBezTo>
                    <a:pt x="1558" y="1376"/>
                    <a:pt x="1584" y="1356"/>
                    <a:pt x="1611" y="1334"/>
                  </a:cubicBezTo>
                  <a:cubicBezTo>
                    <a:pt x="1607" y="1334"/>
                    <a:pt x="1604" y="1335"/>
                    <a:pt x="1600" y="1335"/>
                  </a:cubicBezTo>
                  <a:cubicBezTo>
                    <a:pt x="1599" y="1335"/>
                    <a:pt x="1599" y="1336"/>
                    <a:pt x="1598" y="1337"/>
                  </a:cubicBezTo>
                  <a:cubicBezTo>
                    <a:pt x="1597" y="1337"/>
                    <a:pt x="1595" y="1337"/>
                    <a:pt x="1595" y="1335"/>
                  </a:cubicBezTo>
                  <a:cubicBezTo>
                    <a:pt x="1593" y="1336"/>
                    <a:pt x="1591" y="1336"/>
                    <a:pt x="1590" y="1336"/>
                  </a:cubicBezTo>
                  <a:cubicBezTo>
                    <a:pt x="1589" y="1336"/>
                    <a:pt x="1588" y="1336"/>
                    <a:pt x="1588" y="1336"/>
                  </a:cubicBezTo>
                  <a:cubicBezTo>
                    <a:pt x="1588" y="1336"/>
                    <a:pt x="1588" y="1336"/>
                    <a:pt x="1587" y="1337"/>
                  </a:cubicBezTo>
                  <a:cubicBezTo>
                    <a:pt x="1585" y="1338"/>
                    <a:pt x="1583" y="1336"/>
                    <a:pt x="1584" y="1334"/>
                  </a:cubicBezTo>
                  <a:cubicBezTo>
                    <a:pt x="1592" y="1324"/>
                    <a:pt x="1600" y="1316"/>
                    <a:pt x="1609" y="1308"/>
                  </a:cubicBezTo>
                  <a:cubicBezTo>
                    <a:pt x="1615" y="1301"/>
                    <a:pt x="1626" y="1292"/>
                    <a:pt x="1632" y="1283"/>
                  </a:cubicBezTo>
                  <a:cubicBezTo>
                    <a:pt x="1631" y="1283"/>
                    <a:pt x="1630" y="1283"/>
                    <a:pt x="1629" y="1283"/>
                  </a:cubicBezTo>
                  <a:cubicBezTo>
                    <a:pt x="1613" y="1282"/>
                    <a:pt x="1597" y="1282"/>
                    <a:pt x="1581" y="1281"/>
                  </a:cubicBezTo>
                  <a:cubicBezTo>
                    <a:pt x="1580" y="1282"/>
                    <a:pt x="1578" y="1283"/>
                    <a:pt x="1577" y="1284"/>
                  </a:cubicBezTo>
                  <a:cubicBezTo>
                    <a:pt x="1575" y="1286"/>
                    <a:pt x="1573" y="1284"/>
                    <a:pt x="1575" y="1282"/>
                  </a:cubicBezTo>
                  <a:cubicBezTo>
                    <a:pt x="1575" y="1282"/>
                    <a:pt x="1575" y="1281"/>
                    <a:pt x="1575" y="1281"/>
                  </a:cubicBezTo>
                  <a:cubicBezTo>
                    <a:pt x="1570" y="1281"/>
                    <a:pt x="1565" y="1280"/>
                    <a:pt x="1560" y="1280"/>
                  </a:cubicBezTo>
                  <a:cubicBezTo>
                    <a:pt x="1562" y="1288"/>
                    <a:pt x="1561" y="1295"/>
                    <a:pt x="1556" y="1301"/>
                  </a:cubicBezTo>
                  <a:cubicBezTo>
                    <a:pt x="1555" y="1302"/>
                    <a:pt x="1553" y="1303"/>
                    <a:pt x="1552" y="1303"/>
                  </a:cubicBezTo>
                  <a:cubicBezTo>
                    <a:pt x="1552" y="1304"/>
                    <a:pt x="1551" y="1305"/>
                    <a:pt x="1550" y="1306"/>
                  </a:cubicBezTo>
                  <a:cubicBezTo>
                    <a:pt x="1545" y="1309"/>
                    <a:pt x="1539" y="1313"/>
                    <a:pt x="1533" y="1313"/>
                  </a:cubicBezTo>
                  <a:cubicBezTo>
                    <a:pt x="1532" y="1313"/>
                    <a:pt x="1531" y="1313"/>
                    <a:pt x="1531" y="1313"/>
                  </a:cubicBezTo>
                  <a:cubicBezTo>
                    <a:pt x="1526" y="1317"/>
                    <a:pt x="1516" y="1317"/>
                    <a:pt x="1510" y="1314"/>
                  </a:cubicBezTo>
                  <a:cubicBezTo>
                    <a:pt x="1508" y="1314"/>
                    <a:pt x="1506" y="1313"/>
                    <a:pt x="1504" y="1313"/>
                  </a:cubicBezTo>
                  <a:cubicBezTo>
                    <a:pt x="1498" y="1310"/>
                    <a:pt x="1494" y="1306"/>
                    <a:pt x="1489" y="1302"/>
                  </a:cubicBezTo>
                  <a:cubicBezTo>
                    <a:pt x="1489" y="1303"/>
                    <a:pt x="1488" y="1305"/>
                    <a:pt x="1485" y="1307"/>
                  </a:cubicBezTo>
                  <a:cubicBezTo>
                    <a:pt x="1477" y="1314"/>
                    <a:pt x="1468" y="1304"/>
                    <a:pt x="1461" y="1300"/>
                  </a:cubicBezTo>
                  <a:cubicBezTo>
                    <a:pt x="1448" y="1292"/>
                    <a:pt x="1434" y="1282"/>
                    <a:pt x="1418" y="1282"/>
                  </a:cubicBezTo>
                  <a:cubicBezTo>
                    <a:pt x="1389" y="1283"/>
                    <a:pt x="1357" y="1290"/>
                    <a:pt x="1329" y="1277"/>
                  </a:cubicBezTo>
                  <a:cubicBezTo>
                    <a:pt x="1325" y="1275"/>
                    <a:pt x="1322" y="1273"/>
                    <a:pt x="1319" y="1270"/>
                  </a:cubicBezTo>
                  <a:cubicBezTo>
                    <a:pt x="1319" y="1270"/>
                    <a:pt x="1318" y="1270"/>
                    <a:pt x="1318" y="1270"/>
                  </a:cubicBezTo>
                  <a:cubicBezTo>
                    <a:pt x="1306" y="1267"/>
                    <a:pt x="1298" y="1270"/>
                    <a:pt x="1287" y="1271"/>
                  </a:cubicBezTo>
                  <a:cubicBezTo>
                    <a:pt x="1284" y="1271"/>
                    <a:pt x="1281" y="1272"/>
                    <a:pt x="1279" y="1272"/>
                  </a:cubicBezTo>
                  <a:cubicBezTo>
                    <a:pt x="1272" y="1276"/>
                    <a:pt x="1265" y="1280"/>
                    <a:pt x="1257" y="1283"/>
                  </a:cubicBezTo>
                  <a:cubicBezTo>
                    <a:pt x="1260" y="1285"/>
                    <a:pt x="1261" y="1287"/>
                    <a:pt x="1263" y="1289"/>
                  </a:cubicBezTo>
                  <a:cubicBezTo>
                    <a:pt x="1263" y="1289"/>
                    <a:pt x="1263" y="1289"/>
                    <a:pt x="1263" y="1289"/>
                  </a:cubicBezTo>
                  <a:cubicBezTo>
                    <a:pt x="1315" y="1294"/>
                    <a:pt x="1366" y="1305"/>
                    <a:pt x="1418" y="1314"/>
                  </a:cubicBezTo>
                  <a:cubicBezTo>
                    <a:pt x="1420" y="1314"/>
                    <a:pt x="1419" y="1318"/>
                    <a:pt x="1417" y="1318"/>
                  </a:cubicBezTo>
                  <a:cubicBezTo>
                    <a:pt x="1366" y="1310"/>
                    <a:pt x="1315" y="1304"/>
                    <a:pt x="1265" y="1292"/>
                  </a:cubicBezTo>
                  <a:cubicBezTo>
                    <a:pt x="1267" y="1296"/>
                    <a:pt x="1268" y="1300"/>
                    <a:pt x="1267" y="1303"/>
                  </a:cubicBezTo>
                  <a:cubicBezTo>
                    <a:pt x="1264" y="1307"/>
                    <a:pt x="1258" y="1310"/>
                    <a:pt x="1253" y="1311"/>
                  </a:cubicBezTo>
                  <a:cubicBezTo>
                    <a:pt x="1253" y="1311"/>
                    <a:pt x="1253" y="1311"/>
                    <a:pt x="1253" y="1311"/>
                  </a:cubicBezTo>
                  <a:cubicBezTo>
                    <a:pt x="1256" y="1314"/>
                    <a:pt x="1259" y="1317"/>
                    <a:pt x="1262" y="1320"/>
                  </a:cubicBezTo>
                  <a:cubicBezTo>
                    <a:pt x="1263" y="1321"/>
                    <a:pt x="1263" y="1322"/>
                    <a:pt x="1263" y="1323"/>
                  </a:cubicBezTo>
                  <a:cubicBezTo>
                    <a:pt x="1267" y="1326"/>
                    <a:pt x="1270" y="1330"/>
                    <a:pt x="1267" y="1336"/>
                  </a:cubicBezTo>
                  <a:cubicBezTo>
                    <a:pt x="1264" y="1342"/>
                    <a:pt x="1258" y="1343"/>
                    <a:pt x="1252" y="1343"/>
                  </a:cubicBezTo>
                  <a:cubicBezTo>
                    <a:pt x="1252" y="1344"/>
                    <a:pt x="1251" y="1344"/>
                    <a:pt x="1250" y="1345"/>
                  </a:cubicBezTo>
                  <a:cubicBezTo>
                    <a:pt x="1247" y="1346"/>
                    <a:pt x="1246" y="1346"/>
                    <a:pt x="1244" y="1346"/>
                  </a:cubicBezTo>
                  <a:cubicBezTo>
                    <a:pt x="1243" y="1346"/>
                    <a:pt x="1243" y="1347"/>
                    <a:pt x="1243" y="1347"/>
                  </a:cubicBezTo>
                  <a:cubicBezTo>
                    <a:pt x="1235" y="1354"/>
                    <a:pt x="1221" y="1349"/>
                    <a:pt x="1212" y="1347"/>
                  </a:cubicBezTo>
                  <a:cubicBezTo>
                    <a:pt x="1200" y="1345"/>
                    <a:pt x="1189" y="1342"/>
                    <a:pt x="1179" y="1337"/>
                  </a:cubicBezTo>
                  <a:cubicBezTo>
                    <a:pt x="1163" y="1337"/>
                    <a:pt x="1147" y="1338"/>
                    <a:pt x="1133" y="1341"/>
                  </a:cubicBezTo>
                  <a:cubicBezTo>
                    <a:pt x="1124" y="1344"/>
                    <a:pt x="1116" y="1348"/>
                    <a:pt x="1108" y="1351"/>
                  </a:cubicBezTo>
                  <a:cubicBezTo>
                    <a:pt x="1168" y="1355"/>
                    <a:pt x="1230" y="1373"/>
                    <a:pt x="1286" y="1389"/>
                  </a:cubicBezTo>
                  <a:cubicBezTo>
                    <a:pt x="1290" y="1390"/>
                    <a:pt x="1289" y="1394"/>
                    <a:pt x="1287" y="1395"/>
                  </a:cubicBezTo>
                  <a:cubicBezTo>
                    <a:pt x="1336" y="1393"/>
                    <a:pt x="1379" y="1347"/>
                    <a:pt x="1416" y="1319"/>
                  </a:cubicBezTo>
                  <a:cubicBezTo>
                    <a:pt x="1417" y="1318"/>
                    <a:pt x="1419" y="1320"/>
                    <a:pt x="1417" y="1321"/>
                  </a:cubicBezTo>
                  <a:cubicBezTo>
                    <a:pt x="1394" y="1339"/>
                    <a:pt x="1372" y="1359"/>
                    <a:pt x="1348" y="1376"/>
                  </a:cubicBezTo>
                  <a:cubicBezTo>
                    <a:pt x="1339" y="1382"/>
                    <a:pt x="1329" y="1388"/>
                    <a:pt x="1319" y="1392"/>
                  </a:cubicBezTo>
                  <a:cubicBezTo>
                    <a:pt x="1314" y="1394"/>
                    <a:pt x="1300" y="1400"/>
                    <a:pt x="1291" y="1401"/>
                  </a:cubicBezTo>
                  <a:cubicBezTo>
                    <a:pt x="1294" y="1401"/>
                    <a:pt x="1296" y="1402"/>
                    <a:pt x="1299" y="1403"/>
                  </a:cubicBezTo>
                  <a:cubicBezTo>
                    <a:pt x="1300" y="1404"/>
                    <a:pt x="1299" y="1406"/>
                    <a:pt x="1298" y="1405"/>
                  </a:cubicBezTo>
                  <a:cubicBezTo>
                    <a:pt x="1294" y="1404"/>
                    <a:pt x="1290" y="1403"/>
                    <a:pt x="1286" y="1402"/>
                  </a:cubicBezTo>
                  <a:cubicBezTo>
                    <a:pt x="1286" y="1402"/>
                    <a:pt x="1285" y="1403"/>
                    <a:pt x="1285" y="1403"/>
                  </a:cubicBezTo>
                  <a:cubicBezTo>
                    <a:pt x="1284" y="1402"/>
                    <a:pt x="1283" y="1402"/>
                    <a:pt x="1282" y="1402"/>
                  </a:cubicBezTo>
                  <a:cubicBezTo>
                    <a:pt x="1281" y="1402"/>
                    <a:pt x="1280" y="1402"/>
                    <a:pt x="1280" y="1401"/>
                  </a:cubicBezTo>
                  <a:cubicBezTo>
                    <a:pt x="1266" y="1399"/>
                    <a:pt x="1252" y="1399"/>
                    <a:pt x="1238" y="1398"/>
                  </a:cubicBezTo>
                  <a:cubicBezTo>
                    <a:pt x="1222" y="1396"/>
                    <a:pt x="1205" y="1394"/>
                    <a:pt x="1189" y="1390"/>
                  </a:cubicBezTo>
                  <a:cubicBezTo>
                    <a:pt x="1159" y="1384"/>
                    <a:pt x="1122" y="1377"/>
                    <a:pt x="1098" y="1358"/>
                  </a:cubicBezTo>
                  <a:cubicBezTo>
                    <a:pt x="1096" y="1357"/>
                    <a:pt x="1098" y="1354"/>
                    <a:pt x="1100" y="1355"/>
                  </a:cubicBezTo>
                  <a:cubicBezTo>
                    <a:pt x="1130" y="1374"/>
                    <a:pt x="1171" y="1383"/>
                    <a:pt x="1205" y="1389"/>
                  </a:cubicBezTo>
                  <a:cubicBezTo>
                    <a:pt x="1229" y="1394"/>
                    <a:pt x="1255" y="1392"/>
                    <a:pt x="1279" y="1398"/>
                  </a:cubicBezTo>
                  <a:cubicBezTo>
                    <a:pt x="1279" y="1396"/>
                    <a:pt x="1280" y="1395"/>
                    <a:pt x="1281" y="1395"/>
                  </a:cubicBezTo>
                  <a:cubicBezTo>
                    <a:pt x="1282" y="1395"/>
                    <a:pt x="1283" y="1395"/>
                    <a:pt x="1284" y="1395"/>
                  </a:cubicBezTo>
                  <a:cubicBezTo>
                    <a:pt x="1251" y="1386"/>
                    <a:pt x="1218" y="1377"/>
                    <a:pt x="1185" y="1370"/>
                  </a:cubicBezTo>
                  <a:cubicBezTo>
                    <a:pt x="1155" y="1364"/>
                    <a:pt x="1125" y="1360"/>
                    <a:pt x="1095" y="1354"/>
                  </a:cubicBezTo>
                  <a:cubicBezTo>
                    <a:pt x="1094" y="1354"/>
                    <a:pt x="1094" y="1354"/>
                    <a:pt x="1094" y="1354"/>
                  </a:cubicBezTo>
                  <a:cubicBezTo>
                    <a:pt x="1080" y="1354"/>
                    <a:pt x="1065" y="1350"/>
                    <a:pt x="1051" y="1347"/>
                  </a:cubicBezTo>
                  <a:cubicBezTo>
                    <a:pt x="1050" y="1347"/>
                    <a:pt x="1050" y="1347"/>
                    <a:pt x="1049" y="1346"/>
                  </a:cubicBezTo>
                  <a:cubicBezTo>
                    <a:pt x="1048" y="1346"/>
                    <a:pt x="1048" y="1346"/>
                    <a:pt x="1048" y="1346"/>
                  </a:cubicBezTo>
                  <a:cubicBezTo>
                    <a:pt x="1047" y="1346"/>
                    <a:pt x="1046" y="1345"/>
                    <a:pt x="1045" y="1345"/>
                  </a:cubicBezTo>
                  <a:cubicBezTo>
                    <a:pt x="1045" y="1356"/>
                    <a:pt x="1049" y="1365"/>
                    <a:pt x="1044" y="1373"/>
                  </a:cubicBezTo>
                  <a:cubicBezTo>
                    <a:pt x="1045" y="1376"/>
                    <a:pt x="1045" y="1378"/>
                    <a:pt x="1042" y="1379"/>
                  </a:cubicBezTo>
                  <a:cubicBezTo>
                    <a:pt x="1041" y="1379"/>
                    <a:pt x="1040" y="1379"/>
                    <a:pt x="1039" y="1379"/>
                  </a:cubicBezTo>
                  <a:cubicBezTo>
                    <a:pt x="1037" y="1380"/>
                    <a:pt x="1036" y="1380"/>
                    <a:pt x="1034" y="1380"/>
                  </a:cubicBezTo>
                  <a:cubicBezTo>
                    <a:pt x="1008" y="1382"/>
                    <a:pt x="980" y="1377"/>
                    <a:pt x="954" y="1376"/>
                  </a:cubicBezTo>
                  <a:cubicBezTo>
                    <a:pt x="936" y="1375"/>
                    <a:pt x="917" y="1375"/>
                    <a:pt x="898" y="1374"/>
                  </a:cubicBezTo>
                  <a:cubicBezTo>
                    <a:pt x="881" y="1384"/>
                    <a:pt x="862" y="1391"/>
                    <a:pt x="845" y="1398"/>
                  </a:cubicBezTo>
                  <a:cubicBezTo>
                    <a:pt x="828" y="1405"/>
                    <a:pt x="810" y="1414"/>
                    <a:pt x="793" y="1418"/>
                  </a:cubicBezTo>
                  <a:cubicBezTo>
                    <a:pt x="792" y="1418"/>
                    <a:pt x="792" y="1419"/>
                    <a:pt x="792" y="1419"/>
                  </a:cubicBezTo>
                  <a:cubicBezTo>
                    <a:pt x="791" y="1420"/>
                    <a:pt x="791" y="1421"/>
                    <a:pt x="790" y="1421"/>
                  </a:cubicBezTo>
                  <a:cubicBezTo>
                    <a:pt x="790" y="1421"/>
                    <a:pt x="790" y="1421"/>
                    <a:pt x="791" y="1421"/>
                  </a:cubicBezTo>
                  <a:cubicBezTo>
                    <a:pt x="797" y="1426"/>
                    <a:pt x="803" y="1431"/>
                    <a:pt x="809" y="1436"/>
                  </a:cubicBezTo>
                  <a:cubicBezTo>
                    <a:pt x="822" y="1408"/>
                    <a:pt x="904" y="1423"/>
                    <a:pt x="922" y="1423"/>
                  </a:cubicBezTo>
                  <a:cubicBezTo>
                    <a:pt x="988" y="1426"/>
                    <a:pt x="1056" y="1424"/>
                    <a:pt x="1122" y="1431"/>
                  </a:cubicBezTo>
                  <a:cubicBezTo>
                    <a:pt x="1125" y="1432"/>
                    <a:pt x="1125" y="1436"/>
                    <a:pt x="1122" y="1436"/>
                  </a:cubicBezTo>
                  <a:cubicBezTo>
                    <a:pt x="1066" y="1438"/>
                    <a:pt x="1009" y="1433"/>
                    <a:pt x="953" y="1431"/>
                  </a:cubicBezTo>
                  <a:cubicBezTo>
                    <a:pt x="925" y="1430"/>
                    <a:pt x="898" y="1429"/>
                    <a:pt x="870" y="1429"/>
                  </a:cubicBezTo>
                  <a:cubicBezTo>
                    <a:pt x="859" y="1429"/>
                    <a:pt x="848" y="1428"/>
                    <a:pt x="837" y="1430"/>
                  </a:cubicBezTo>
                  <a:cubicBezTo>
                    <a:pt x="828" y="1432"/>
                    <a:pt x="822" y="1436"/>
                    <a:pt x="815" y="1440"/>
                  </a:cubicBezTo>
                  <a:cubicBezTo>
                    <a:pt x="823" y="1447"/>
                    <a:pt x="831" y="1454"/>
                    <a:pt x="840" y="1460"/>
                  </a:cubicBezTo>
                  <a:cubicBezTo>
                    <a:pt x="848" y="1466"/>
                    <a:pt x="860" y="1473"/>
                    <a:pt x="865" y="1482"/>
                  </a:cubicBezTo>
                  <a:cubicBezTo>
                    <a:pt x="875" y="1498"/>
                    <a:pt x="857" y="1515"/>
                    <a:pt x="843" y="1523"/>
                  </a:cubicBezTo>
                  <a:cubicBezTo>
                    <a:pt x="843" y="1527"/>
                    <a:pt x="840" y="1531"/>
                    <a:pt x="835" y="1534"/>
                  </a:cubicBezTo>
                  <a:cubicBezTo>
                    <a:pt x="824" y="1542"/>
                    <a:pt x="812" y="1542"/>
                    <a:pt x="800" y="1538"/>
                  </a:cubicBezTo>
                  <a:cubicBezTo>
                    <a:pt x="800" y="1541"/>
                    <a:pt x="798" y="1546"/>
                    <a:pt x="796" y="1549"/>
                  </a:cubicBezTo>
                  <a:cubicBezTo>
                    <a:pt x="837" y="1561"/>
                    <a:pt x="879" y="1571"/>
                    <a:pt x="921" y="1580"/>
                  </a:cubicBezTo>
                  <a:cubicBezTo>
                    <a:pt x="923" y="1580"/>
                    <a:pt x="922" y="1582"/>
                    <a:pt x="920" y="1582"/>
                  </a:cubicBezTo>
                  <a:cubicBezTo>
                    <a:pt x="877" y="1576"/>
                    <a:pt x="834" y="1566"/>
                    <a:pt x="792" y="1553"/>
                  </a:cubicBezTo>
                  <a:cubicBezTo>
                    <a:pt x="791" y="1554"/>
                    <a:pt x="790" y="1555"/>
                    <a:pt x="790" y="1555"/>
                  </a:cubicBezTo>
                  <a:cubicBezTo>
                    <a:pt x="789" y="1555"/>
                    <a:pt x="789" y="1555"/>
                    <a:pt x="789" y="1555"/>
                  </a:cubicBezTo>
                  <a:cubicBezTo>
                    <a:pt x="806" y="1559"/>
                    <a:pt x="823" y="1563"/>
                    <a:pt x="840" y="1568"/>
                  </a:cubicBezTo>
                  <a:cubicBezTo>
                    <a:pt x="854" y="1571"/>
                    <a:pt x="868" y="1575"/>
                    <a:pt x="882" y="1578"/>
                  </a:cubicBezTo>
                  <a:cubicBezTo>
                    <a:pt x="896" y="1582"/>
                    <a:pt x="913" y="1589"/>
                    <a:pt x="928" y="1585"/>
                  </a:cubicBezTo>
                  <a:cubicBezTo>
                    <a:pt x="928" y="1585"/>
                    <a:pt x="929" y="1584"/>
                    <a:pt x="929" y="1584"/>
                  </a:cubicBezTo>
                  <a:cubicBezTo>
                    <a:pt x="953" y="1555"/>
                    <a:pt x="985" y="1536"/>
                    <a:pt x="1016" y="1517"/>
                  </a:cubicBezTo>
                  <a:cubicBezTo>
                    <a:pt x="1056" y="1492"/>
                    <a:pt x="1093" y="1463"/>
                    <a:pt x="1129" y="1433"/>
                  </a:cubicBezTo>
                  <a:cubicBezTo>
                    <a:pt x="1130" y="1432"/>
                    <a:pt x="1132" y="1434"/>
                    <a:pt x="1130" y="1435"/>
                  </a:cubicBezTo>
                  <a:cubicBezTo>
                    <a:pt x="1099" y="1463"/>
                    <a:pt x="1066" y="1489"/>
                    <a:pt x="1031" y="1513"/>
                  </a:cubicBezTo>
                  <a:cubicBezTo>
                    <a:pt x="997" y="1536"/>
                    <a:pt x="960" y="1555"/>
                    <a:pt x="933" y="1588"/>
                  </a:cubicBezTo>
                  <a:cubicBezTo>
                    <a:pt x="932" y="1589"/>
                    <a:pt x="930" y="1589"/>
                    <a:pt x="929" y="1588"/>
                  </a:cubicBezTo>
                  <a:cubicBezTo>
                    <a:pt x="907" y="1596"/>
                    <a:pt x="875" y="1582"/>
                    <a:pt x="854" y="1577"/>
                  </a:cubicBezTo>
                  <a:cubicBezTo>
                    <a:pt x="823" y="1569"/>
                    <a:pt x="786" y="1564"/>
                    <a:pt x="759" y="1550"/>
                  </a:cubicBezTo>
                  <a:cubicBezTo>
                    <a:pt x="760" y="1551"/>
                    <a:pt x="759" y="1553"/>
                    <a:pt x="758" y="1553"/>
                  </a:cubicBezTo>
                  <a:cubicBezTo>
                    <a:pt x="758" y="1552"/>
                    <a:pt x="758" y="1552"/>
                    <a:pt x="757" y="1552"/>
                  </a:cubicBezTo>
                  <a:cubicBezTo>
                    <a:pt x="753" y="1562"/>
                    <a:pt x="740" y="1564"/>
                    <a:pt x="730" y="1561"/>
                  </a:cubicBezTo>
                  <a:cubicBezTo>
                    <a:pt x="720" y="1559"/>
                    <a:pt x="711" y="1556"/>
                    <a:pt x="700" y="1555"/>
                  </a:cubicBezTo>
                  <a:cubicBezTo>
                    <a:pt x="689" y="1555"/>
                    <a:pt x="677" y="1556"/>
                    <a:pt x="665" y="1555"/>
                  </a:cubicBezTo>
                  <a:cubicBezTo>
                    <a:pt x="653" y="1554"/>
                    <a:pt x="643" y="1544"/>
                    <a:pt x="634" y="1534"/>
                  </a:cubicBezTo>
                  <a:cubicBezTo>
                    <a:pt x="635" y="1537"/>
                    <a:pt x="635" y="1539"/>
                    <a:pt x="634" y="1542"/>
                  </a:cubicBezTo>
                  <a:cubicBezTo>
                    <a:pt x="629" y="1554"/>
                    <a:pt x="608" y="1552"/>
                    <a:pt x="598" y="1552"/>
                  </a:cubicBezTo>
                  <a:cubicBezTo>
                    <a:pt x="577" y="1554"/>
                    <a:pt x="556" y="1555"/>
                    <a:pt x="535" y="1556"/>
                  </a:cubicBezTo>
                  <a:cubicBezTo>
                    <a:pt x="535" y="1558"/>
                    <a:pt x="535" y="1560"/>
                    <a:pt x="535" y="1561"/>
                  </a:cubicBezTo>
                  <a:cubicBezTo>
                    <a:pt x="535" y="1565"/>
                    <a:pt x="531" y="1569"/>
                    <a:pt x="527" y="1569"/>
                  </a:cubicBezTo>
                  <a:cubicBezTo>
                    <a:pt x="439" y="1568"/>
                    <a:pt x="351" y="1565"/>
                    <a:pt x="263" y="1566"/>
                  </a:cubicBezTo>
                  <a:cubicBezTo>
                    <a:pt x="243" y="1566"/>
                    <a:pt x="222" y="1567"/>
                    <a:pt x="202" y="1567"/>
                  </a:cubicBezTo>
                  <a:cubicBezTo>
                    <a:pt x="198" y="1571"/>
                    <a:pt x="193" y="1575"/>
                    <a:pt x="187" y="1578"/>
                  </a:cubicBezTo>
                  <a:cubicBezTo>
                    <a:pt x="187" y="1580"/>
                    <a:pt x="185" y="1582"/>
                    <a:pt x="182" y="1583"/>
                  </a:cubicBezTo>
                  <a:cubicBezTo>
                    <a:pt x="181" y="1583"/>
                    <a:pt x="180" y="1584"/>
                    <a:pt x="178" y="1584"/>
                  </a:cubicBezTo>
                  <a:cubicBezTo>
                    <a:pt x="177" y="1586"/>
                    <a:pt x="175" y="1587"/>
                    <a:pt x="173" y="1588"/>
                  </a:cubicBezTo>
                  <a:cubicBezTo>
                    <a:pt x="171" y="1588"/>
                    <a:pt x="170" y="1589"/>
                    <a:pt x="168" y="1589"/>
                  </a:cubicBezTo>
                  <a:cubicBezTo>
                    <a:pt x="167" y="1589"/>
                    <a:pt x="166" y="1590"/>
                    <a:pt x="166" y="1590"/>
                  </a:cubicBezTo>
                  <a:cubicBezTo>
                    <a:pt x="166" y="1590"/>
                    <a:pt x="166" y="1590"/>
                    <a:pt x="166" y="1590"/>
                  </a:cubicBezTo>
                  <a:cubicBezTo>
                    <a:pt x="163" y="1594"/>
                    <a:pt x="159" y="1596"/>
                    <a:pt x="154" y="1599"/>
                  </a:cubicBezTo>
                  <a:cubicBezTo>
                    <a:pt x="154" y="1599"/>
                    <a:pt x="154" y="1599"/>
                    <a:pt x="154" y="1599"/>
                  </a:cubicBezTo>
                  <a:cubicBezTo>
                    <a:pt x="371" y="1607"/>
                    <a:pt x="588" y="1612"/>
                    <a:pt x="805" y="1624"/>
                  </a:cubicBezTo>
                  <a:cubicBezTo>
                    <a:pt x="915" y="1631"/>
                    <a:pt x="1025" y="1638"/>
                    <a:pt x="1134" y="1648"/>
                  </a:cubicBezTo>
                  <a:cubicBezTo>
                    <a:pt x="1242" y="1657"/>
                    <a:pt x="1349" y="1667"/>
                    <a:pt x="1457" y="1668"/>
                  </a:cubicBezTo>
                  <a:cubicBezTo>
                    <a:pt x="1575" y="1668"/>
                    <a:pt x="1695" y="1663"/>
                    <a:pt x="1812" y="1681"/>
                  </a:cubicBezTo>
                  <a:cubicBezTo>
                    <a:pt x="1813" y="1681"/>
                    <a:pt x="1813" y="1683"/>
                    <a:pt x="1812" y="1682"/>
                  </a:cubicBezTo>
                  <a:cubicBezTo>
                    <a:pt x="1702" y="1666"/>
                    <a:pt x="1591" y="1671"/>
                    <a:pt x="1480" y="1672"/>
                  </a:cubicBezTo>
                  <a:cubicBezTo>
                    <a:pt x="1375" y="1673"/>
                    <a:pt x="1271" y="1665"/>
                    <a:pt x="1166" y="1657"/>
                  </a:cubicBezTo>
                  <a:cubicBezTo>
                    <a:pt x="949" y="1638"/>
                    <a:pt x="732" y="1627"/>
                    <a:pt x="515" y="1619"/>
                  </a:cubicBezTo>
                  <a:cubicBezTo>
                    <a:pt x="396" y="1615"/>
                    <a:pt x="276" y="1611"/>
                    <a:pt x="156" y="1608"/>
                  </a:cubicBezTo>
                  <a:cubicBezTo>
                    <a:pt x="158" y="1615"/>
                    <a:pt x="158" y="1622"/>
                    <a:pt x="158" y="1630"/>
                  </a:cubicBezTo>
                  <a:cubicBezTo>
                    <a:pt x="158" y="1645"/>
                    <a:pt x="153" y="1661"/>
                    <a:pt x="168" y="1670"/>
                  </a:cubicBezTo>
                  <a:cubicBezTo>
                    <a:pt x="169" y="1671"/>
                    <a:pt x="170" y="1673"/>
                    <a:pt x="170" y="1674"/>
                  </a:cubicBezTo>
                  <a:cubicBezTo>
                    <a:pt x="342" y="1686"/>
                    <a:pt x="515" y="1689"/>
                    <a:pt x="687" y="1695"/>
                  </a:cubicBezTo>
                  <a:cubicBezTo>
                    <a:pt x="862" y="1702"/>
                    <a:pt x="1037" y="1708"/>
                    <a:pt x="1212" y="1715"/>
                  </a:cubicBezTo>
                  <a:cubicBezTo>
                    <a:pt x="1309" y="1718"/>
                    <a:pt x="1407" y="1720"/>
                    <a:pt x="1504" y="1731"/>
                  </a:cubicBezTo>
                  <a:cubicBezTo>
                    <a:pt x="1505" y="1731"/>
                    <a:pt x="1505" y="1732"/>
                    <a:pt x="1504" y="1732"/>
                  </a:cubicBezTo>
                  <a:cubicBezTo>
                    <a:pt x="1419" y="1723"/>
                    <a:pt x="1333" y="1723"/>
                    <a:pt x="1248" y="1720"/>
                  </a:cubicBezTo>
                  <a:cubicBezTo>
                    <a:pt x="986" y="1712"/>
                    <a:pt x="986" y="1712"/>
                    <a:pt x="986" y="1712"/>
                  </a:cubicBezTo>
                  <a:cubicBezTo>
                    <a:pt x="811" y="1706"/>
                    <a:pt x="636" y="1701"/>
                    <a:pt x="461" y="1696"/>
                  </a:cubicBezTo>
                  <a:cubicBezTo>
                    <a:pt x="362" y="1693"/>
                    <a:pt x="262" y="1688"/>
                    <a:pt x="162" y="1688"/>
                  </a:cubicBezTo>
                  <a:cubicBezTo>
                    <a:pt x="158" y="1688"/>
                    <a:pt x="156" y="1685"/>
                    <a:pt x="155" y="1681"/>
                  </a:cubicBezTo>
                  <a:cubicBezTo>
                    <a:pt x="148" y="1678"/>
                    <a:pt x="143" y="1670"/>
                    <a:pt x="142" y="1662"/>
                  </a:cubicBezTo>
                  <a:cubicBezTo>
                    <a:pt x="141" y="1652"/>
                    <a:pt x="143" y="1642"/>
                    <a:pt x="143" y="1633"/>
                  </a:cubicBezTo>
                  <a:cubicBezTo>
                    <a:pt x="143" y="1629"/>
                    <a:pt x="143" y="1625"/>
                    <a:pt x="143" y="1622"/>
                  </a:cubicBezTo>
                  <a:cubicBezTo>
                    <a:pt x="135" y="1631"/>
                    <a:pt x="125" y="1637"/>
                    <a:pt x="113" y="1641"/>
                  </a:cubicBezTo>
                  <a:cubicBezTo>
                    <a:pt x="105" y="1644"/>
                    <a:pt x="98" y="1632"/>
                    <a:pt x="104" y="1626"/>
                  </a:cubicBezTo>
                  <a:cubicBezTo>
                    <a:pt x="105" y="1625"/>
                    <a:pt x="106" y="1625"/>
                    <a:pt x="107" y="1624"/>
                  </a:cubicBezTo>
                  <a:cubicBezTo>
                    <a:pt x="104" y="1624"/>
                    <a:pt x="101" y="1625"/>
                    <a:pt x="98" y="1625"/>
                  </a:cubicBezTo>
                  <a:cubicBezTo>
                    <a:pt x="89" y="1627"/>
                    <a:pt x="81" y="1614"/>
                    <a:pt x="91" y="1609"/>
                  </a:cubicBezTo>
                  <a:cubicBezTo>
                    <a:pt x="82" y="1611"/>
                    <a:pt x="73" y="1613"/>
                    <a:pt x="64" y="1616"/>
                  </a:cubicBezTo>
                  <a:cubicBezTo>
                    <a:pt x="53" y="1619"/>
                    <a:pt x="48" y="1601"/>
                    <a:pt x="59" y="1598"/>
                  </a:cubicBezTo>
                  <a:cubicBezTo>
                    <a:pt x="65" y="1596"/>
                    <a:pt x="70" y="1595"/>
                    <a:pt x="75" y="1593"/>
                  </a:cubicBezTo>
                  <a:cubicBezTo>
                    <a:pt x="75" y="1591"/>
                    <a:pt x="76" y="1590"/>
                    <a:pt x="78" y="1589"/>
                  </a:cubicBezTo>
                  <a:cubicBezTo>
                    <a:pt x="86" y="1583"/>
                    <a:pt x="95" y="1579"/>
                    <a:pt x="104" y="1577"/>
                  </a:cubicBezTo>
                  <a:cubicBezTo>
                    <a:pt x="103" y="1577"/>
                    <a:pt x="102" y="1577"/>
                    <a:pt x="102" y="1577"/>
                  </a:cubicBezTo>
                  <a:cubicBezTo>
                    <a:pt x="81" y="1575"/>
                    <a:pt x="61" y="1574"/>
                    <a:pt x="42" y="1564"/>
                  </a:cubicBezTo>
                  <a:cubicBezTo>
                    <a:pt x="38" y="1562"/>
                    <a:pt x="38" y="1559"/>
                    <a:pt x="39" y="1556"/>
                  </a:cubicBezTo>
                  <a:cubicBezTo>
                    <a:pt x="31" y="1554"/>
                    <a:pt x="22" y="1551"/>
                    <a:pt x="14" y="1549"/>
                  </a:cubicBezTo>
                  <a:cubicBezTo>
                    <a:pt x="12" y="1548"/>
                    <a:pt x="12" y="1545"/>
                    <a:pt x="14" y="1546"/>
                  </a:cubicBezTo>
                  <a:cubicBezTo>
                    <a:pt x="58" y="1554"/>
                    <a:pt x="102" y="1560"/>
                    <a:pt x="147" y="1560"/>
                  </a:cubicBezTo>
                  <a:cubicBezTo>
                    <a:pt x="158" y="1560"/>
                    <a:pt x="168" y="1559"/>
                    <a:pt x="179" y="1558"/>
                  </a:cubicBezTo>
                  <a:cubicBezTo>
                    <a:pt x="180" y="1558"/>
                    <a:pt x="181" y="1557"/>
                    <a:pt x="183" y="1557"/>
                  </a:cubicBezTo>
                  <a:cubicBezTo>
                    <a:pt x="184" y="1556"/>
                    <a:pt x="185" y="1557"/>
                    <a:pt x="186" y="1558"/>
                  </a:cubicBezTo>
                  <a:cubicBezTo>
                    <a:pt x="192" y="1557"/>
                    <a:pt x="198" y="1556"/>
                    <a:pt x="205" y="1556"/>
                  </a:cubicBezTo>
                  <a:cubicBezTo>
                    <a:pt x="205" y="1555"/>
                    <a:pt x="206" y="1555"/>
                    <a:pt x="206" y="1554"/>
                  </a:cubicBezTo>
                  <a:cubicBezTo>
                    <a:pt x="208" y="1553"/>
                    <a:pt x="209" y="1554"/>
                    <a:pt x="210" y="1555"/>
                  </a:cubicBezTo>
                  <a:cubicBezTo>
                    <a:pt x="230" y="1553"/>
                    <a:pt x="249" y="1551"/>
                    <a:pt x="270" y="1551"/>
                  </a:cubicBezTo>
                  <a:cubicBezTo>
                    <a:pt x="352" y="1551"/>
                    <a:pt x="435" y="1552"/>
                    <a:pt x="517" y="1553"/>
                  </a:cubicBezTo>
                  <a:cubicBezTo>
                    <a:pt x="516" y="1551"/>
                    <a:pt x="517" y="1548"/>
                    <a:pt x="519" y="1547"/>
                  </a:cubicBezTo>
                  <a:cubicBezTo>
                    <a:pt x="519" y="1506"/>
                    <a:pt x="523" y="1466"/>
                    <a:pt x="530" y="1425"/>
                  </a:cubicBezTo>
                  <a:cubicBezTo>
                    <a:pt x="479" y="1427"/>
                    <a:pt x="429" y="1422"/>
                    <a:pt x="378" y="1417"/>
                  </a:cubicBezTo>
                  <a:cubicBezTo>
                    <a:pt x="352" y="1414"/>
                    <a:pt x="326" y="1411"/>
                    <a:pt x="300" y="1409"/>
                  </a:cubicBezTo>
                  <a:cubicBezTo>
                    <a:pt x="276" y="1406"/>
                    <a:pt x="248" y="1407"/>
                    <a:pt x="225" y="1399"/>
                  </a:cubicBezTo>
                  <a:cubicBezTo>
                    <a:pt x="223" y="1398"/>
                    <a:pt x="221" y="1396"/>
                    <a:pt x="221" y="1394"/>
                  </a:cubicBezTo>
                  <a:cubicBezTo>
                    <a:pt x="221" y="1393"/>
                    <a:pt x="221" y="1393"/>
                    <a:pt x="221" y="1392"/>
                  </a:cubicBezTo>
                  <a:cubicBezTo>
                    <a:pt x="221" y="1393"/>
                    <a:pt x="221" y="1394"/>
                    <a:pt x="220" y="1395"/>
                  </a:cubicBezTo>
                  <a:cubicBezTo>
                    <a:pt x="220" y="1397"/>
                    <a:pt x="218" y="1399"/>
                    <a:pt x="216" y="1399"/>
                  </a:cubicBezTo>
                  <a:cubicBezTo>
                    <a:pt x="213" y="1398"/>
                    <a:pt x="210" y="1398"/>
                    <a:pt x="207" y="1398"/>
                  </a:cubicBezTo>
                  <a:cubicBezTo>
                    <a:pt x="175" y="1442"/>
                    <a:pt x="151" y="1494"/>
                    <a:pt x="175" y="1546"/>
                  </a:cubicBezTo>
                  <a:cubicBezTo>
                    <a:pt x="176" y="1548"/>
                    <a:pt x="174" y="1549"/>
                    <a:pt x="173" y="1547"/>
                  </a:cubicBezTo>
                  <a:cubicBezTo>
                    <a:pt x="146" y="1495"/>
                    <a:pt x="170" y="1443"/>
                    <a:pt x="202" y="1399"/>
                  </a:cubicBezTo>
                  <a:cubicBezTo>
                    <a:pt x="201" y="1399"/>
                    <a:pt x="200" y="1399"/>
                    <a:pt x="199" y="1399"/>
                  </a:cubicBezTo>
                  <a:cubicBezTo>
                    <a:pt x="179" y="1418"/>
                    <a:pt x="161" y="1438"/>
                    <a:pt x="149" y="1462"/>
                  </a:cubicBezTo>
                  <a:cubicBezTo>
                    <a:pt x="140" y="1479"/>
                    <a:pt x="134" y="1499"/>
                    <a:pt x="134" y="1518"/>
                  </a:cubicBezTo>
                  <a:cubicBezTo>
                    <a:pt x="136" y="1526"/>
                    <a:pt x="144" y="1534"/>
                    <a:pt x="143" y="1542"/>
                  </a:cubicBezTo>
                  <a:cubicBezTo>
                    <a:pt x="142" y="1547"/>
                    <a:pt x="138" y="1550"/>
                    <a:pt x="133" y="1548"/>
                  </a:cubicBezTo>
                  <a:cubicBezTo>
                    <a:pt x="132" y="1548"/>
                    <a:pt x="131" y="1547"/>
                    <a:pt x="131" y="1547"/>
                  </a:cubicBezTo>
                  <a:cubicBezTo>
                    <a:pt x="130" y="1539"/>
                    <a:pt x="129" y="1532"/>
                    <a:pt x="129" y="1525"/>
                  </a:cubicBezTo>
                  <a:cubicBezTo>
                    <a:pt x="127" y="1520"/>
                    <a:pt x="126" y="1516"/>
                    <a:pt x="126" y="1511"/>
                  </a:cubicBezTo>
                  <a:cubicBezTo>
                    <a:pt x="124" y="1481"/>
                    <a:pt x="141" y="1451"/>
                    <a:pt x="158" y="1428"/>
                  </a:cubicBezTo>
                  <a:cubicBezTo>
                    <a:pt x="165" y="1419"/>
                    <a:pt x="172" y="1411"/>
                    <a:pt x="180" y="1404"/>
                  </a:cubicBezTo>
                  <a:cubicBezTo>
                    <a:pt x="163" y="1409"/>
                    <a:pt x="148" y="1419"/>
                    <a:pt x="133" y="1430"/>
                  </a:cubicBezTo>
                  <a:cubicBezTo>
                    <a:pt x="114" y="1453"/>
                    <a:pt x="98" y="1480"/>
                    <a:pt x="84" y="1505"/>
                  </a:cubicBezTo>
                  <a:cubicBezTo>
                    <a:pt x="81" y="1510"/>
                    <a:pt x="72" y="1508"/>
                    <a:pt x="73" y="1502"/>
                  </a:cubicBezTo>
                  <a:cubicBezTo>
                    <a:pt x="75" y="1485"/>
                    <a:pt x="81" y="1470"/>
                    <a:pt x="89" y="1456"/>
                  </a:cubicBezTo>
                  <a:cubicBezTo>
                    <a:pt x="81" y="1456"/>
                    <a:pt x="76" y="1450"/>
                    <a:pt x="77" y="1437"/>
                  </a:cubicBezTo>
                  <a:cubicBezTo>
                    <a:pt x="80" y="1410"/>
                    <a:pt x="109" y="1390"/>
                    <a:pt x="131" y="1379"/>
                  </a:cubicBezTo>
                  <a:cubicBezTo>
                    <a:pt x="152" y="1368"/>
                    <a:pt x="175" y="1361"/>
                    <a:pt x="198" y="1358"/>
                  </a:cubicBezTo>
                  <a:cubicBezTo>
                    <a:pt x="193" y="1350"/>
                    <a:pt x="188" y="1341"/>
                    <a:pt x="188" y="1331"/>
                  </a:cubicBezTo>
                  <a:cubicBezTo>
                    <a:pt x="187" y="1327"/>
                    <a:pt x="188" y="1322"/>
                    <a:pt x="188" y="1318"/>
                  </a:cubicBezTo>
                  <a:cubicBezTo>
                    <a:pt x="165" y="1297"/>
                    <a:pt x="138" y="1280"/>
                    <a:pt x="107" y="1270"/>
                  </a:cubicBezTo>
                  <a:cubicBezTo>
                    <a:pt x="90" y="1264"/>
                    <a:pt x="73" y="1260"/>
                    <a:pt x="55" y="1258"/>
                  </a:cubicBezTo>
                  <a:cubicBezTo>
                    <a:pt x="43" y="1257"/>
                    <a:pt x="39" y="1257"/>
                    <a:pt x="48" y="1267"/>
                  </a:cubicBezTo>
                  <a:cubicBezTo>
                    <a:pt x="55" y="1275"/>
                    <a:pt x="67" y="1280"/>
                    <a:pt x="77" y="1284"/>
                  </a:cubicBezTo>
                  <a:cubicBezTo>
                    <a:pt x="78" y="1285"/>
                    <a:pt x="77" y="1287"/>
                    <a:pt x="76" y="1286"/>
                  </a:cubicBezTo>
                  <a:cubicBezTo>
                    <a:pt x="58" y="1282"/>
                    <a:pt x="44" y="1272"/>
                    <a:pt x="34" y="1257"/>
                  </a:cubicBezTo>
                  <a:cubicBezTo>
                    <a:pt x="33" y="1255"/>
                    <a:pt x="34" y="1254"/>
                    <a:pt x="36" y="1254"/>
                  </a:cubicBezTo>
                  <a:cubicBezTo>
                    <a:pt x="93" y="1255"/>
                    <a:pt x="147" y="1276"/>
                    <a:pt x="189" y="1314"/>
                  </a:cubicBezTo>
                  <a:cubicBezTo>
                    <a:pt x="190" y="1307"/>
                    <a:pt x="191" y="1299"/>
                    <a:pt x="191" y="1292"/>
                  </a:cubicBezTo>
                  <a:cubicBezTo>
                    <a:pt x="191" y="1288"/>
                    <a:pt x="191" y="1284"/>
                    <a:pt x="191" y="1279"/>
                  </a:cubicBezTo>
                  <a:cubicBezTo>
                    <a:pt x="164" y="1211"/>
                    <a:pt x="115" y="1155"/>
                    <a:pt x="50" y="1120"/>
                  </a:cubicBezTo>
                  <a:cubicBezTo>
                    <a:pt x="48" y="1119"/>
                    <a:pt x="49" y="1116"/>
                    <a:pt x="51" y="1115"/>
                  </a:cubicBezTo>
                  <a:cubicBezTo>
                    <a:pt x="62" y="1111"/>
                    <a:pt x="70" y="1119"/>
                    <a:pt x="80" y="1125"/>
                  </a:cubicBezTo>
                  <a:cubicBezTo>
                    <a:pt x="94" y="1134"/>
                    <a:pt x="107" y="1143"/>
                    <a:pt x="119" y="1153"/>
                  </a:cubicBezTo>
                  <a:cubicBezTo>
                    <a:pt x="134" y="1165"/>
                    <a:pt x="147" y="1178"/>
                    <a:pt x="159" y="1192"/>
                  </a:cubicBezTo>
                  <a:cubicBezTo>
                    <a:pt x="150" y="1177"/>
                    <a:pt x="140" y="1163"/>
                    <a:pt x="130" y="1149"/>
                  </a:cubicBezTo>
                  <a:cubicBezTo>
                    <a:pt x="125" y="1142"/>
                    <a:pt x="120" y="1135"/>
                    <a:pt x="115" y="1129"/>
                  </a:cubicBezTo>
                  <a:cubicBezTo>
                    <a:pt x="84" y="1103"/>
                    <a:pt x="43" y="1072"/>
                    <a:pt x="3" y="1075"/>
                  </a:cubicBezTo>
                  <a:cubicBezTo>
                    <a:pt x="0" y="1075"/>
                    <a:pt x="0" y="1070"/>
                    <a:pt x="3" y="1070"/>
                  </a:cubicBezTo>
                  <a:close/>
                  <a:moveTo>
                    <a:pt x="166" y="1064"/>
                  </a:moveTo>
                  <a:cubicBezTo>
                    <a:pt x="164" y="1077"/>
                    <a:pt x="175" y="1099"/>
                    <a:pt x="182" y="1114"/>
                  </a:cubicBezTo>
                  <a:cubicBezTo>
                    <a:pt x="177" y="1097"/>
                    <a:pt x="172" y="1080"/>
                    <a:pt x="166" y="1064"/>
                  </a:cubicBezTo>
                  <a:close/>
                  <a:moveTo>
                    <a:pt x="1658" y="1507"/>
                  </a:moveTo>
                  <a:cubicBezTo>
                    <a:pt x="1657" y="1508"/>
                    <a:pt x="1657" y="1510"/>
                    <a:pt x="1656" y="1511"/>
                  </a:cubicBezTo>
                  <a:cubicBezTo>
                    <a:pt x="1656" y="1511"/>
                    <a:pt x="1656" y="1511"/>
                    <a:pt x="1656" y="1511"/>
                  </a:cubicBezTo>
                  <a:cubicBezTo>
                    <a:pt x="1657" y="1511"/>
                    <a:pt x="1659" y="1511"/>
                    <a:pt x="1660" y="1511"/>
                  </a:cubicBezTo>
                  <a:cubicBezTo>
                    <a:pt x="1659" y="1510"/>
                    <a:pt x="1659" y="1508"/>
                    <a:pt x="1658" y="1507"/>
                  </a:cubicBezTo>
                  <a:close/>
                  <a:moveTo>
                    <a:pt x="1778" y="1403"/>
                  </a:moveTo>
                  <a:cubicBezTo>
                    <a:pt x="1780" y="1401"/>
                    <a:pt x="1782" y="1398"/>
                    <a:pt x="1785" y="1396"/>
                  </a:cubicBezTo>
                  <a:cubicBezTo>
                    <a:pt x="1786" y="1394"/>
                    <a:pt x="1788" y="1393"/>
                    <a:pt x="1789" y="1391"/>
                  </a:cubicBezTo>
                  <a:cubicBezTo>
                    <a:pt x="1788" y="1391"/>
                    <a:pt x="1788" y="1391"/>
                    <a:pt x="1788" y="1391"/>
                  </a:cubicBezTo>
                  <a:cubicBezTo>
                    <a:pt x="1783" y="1396"/>
                    <a:pt x="1779" y="1401"/>
                    <a:pt x="1775" y="1406"/>
                  </a:cubicBezTo>
                  <a:cubicBezTo>
                    <a:pt x="1776" y="1405"/>
                    <a:pt x="1777" y="1404"/>
                    <a:pt x="1778" y="1403"/>
                  </a:cubicBezTo>
                  <a:close/>
                  <a:moveTo>
                    <a:pt x="1537" y="1401"/>
                  </a:moveTo>
                  <a:cubicBezTo>
                    <a:pt x="1538" y="1402"/>
                    <a:pt x="1539" y="1402"/>
                    <a:pt x="1540" y="1403"/>
                  </a:cubicBezTo>
                  <a:cubicBezTo>
                    <a:pt x="1561" y="1402"/>
                    <a:pt x="1584" y="1408"/>
                    <a:pt x="1604" y="1411"/>
                  </a:cubicBezTo>
                  <a:cubicBezTo>
                    <a:pt x="1630" y="1415"/>
                    <a:pt x="1655" y="1418"/>
                    <a:pt x="1681" y="1423"/>
                  </a:cubicBezTo>
                  <a:cubicBezTo>
                    <a:pt x="1682" y="1423"/>
                    <a:pt x="1682" y="1425"/>
                    <a:pt x="1681" y="1425"/>
                  </a:cubicBezTo>
                  <a:cubicBezTo>
                    <a:pt x="1658" y="1422"/>
                    <a:pt x="1634" y="1420"/>
                    <a:pt x="1611" y="1417"/>
                  </a:cubicBezTo>
                  <a:cubicBezTo>
                    <a:pt x="1603" y="1416"/>
                    <a:pt x="1594" y="1415"/>
                    <a:pt x="1585" y="1415"/>
                  </a:cubicBezTo>
                  <a:cubicBezTo>
                    <a:pt x="1617" y="1419"/>
                    <a:pt x="1651" y="1419"/>
                    <a:pt x="1683" y="1429"/>
                  </a:cubicBezTo>
                  <a:cubicBezTo>
                    <a:pt x="1684" y="1426"/>
                    <a:pt x="1686" y="1424"/>
                    <a:pt x="1687" y="1422"/>
                  </a:cubicBezTo>
                  <a:cubicBezTo>
                    <a:pt x="1687" y="1422"/>
                    <a:pt x="1687" y="1422"/>
                    <a:pt x="1687" y="1422"/>
                  </a:cubicBezTo>
                  <a:cubicBezTo>
                    <a:pt x="1683" y="1422"/>
                    <a:pt x="1683" y="1416"/>
                    <a:pt x="1687" y="1416"/>
                  </a:cubicBezTo>
                  <a:cubicBezTo>
                    <a:pt x="1710" y="1416"/>
                    <a:pt x="1733" y="1416"/>
                    <a:pt x="1756" y="1417"/>
                  </a:cubicBezTo>
                  <a:cubicBezTo>
                    <a:pt x="1765" y="1408"/>
                    <a:pt x="1773" y="1400"/>
                    <a:pt x="1782" y="1392"/>
                  </a:cubicBezTo>
                  <a:cubicBezTo>
                    <a:pt x="1780" y="1392"/>
                    <a:pt x="1779" y="1392"/>
                    <a:pt x="1778" y="1392"/>
                  </a:cubicBezTo>
                  <a:cubicBezTo>
                    <a:pt x="1773" y="1392"/>
                    <a:pt x="1773" y="1386"/>
                    <a:pt x="1778" y="1386"/>
                  </a:cubicBezTo>
                  <a:cubicBezTo>
                    <a:pt x="1825" y="1385"/>
                    <a:pt x="1872" y="1391"/>
                    <a:pt x="1918" y="1398"/>
                  </a:cubicBezTo>
                  <a:cubicBezTo>
                    <a:pt x="1918" y="1397"/>
                    <a:pt x="1918" y="1397"/>
                    <a:pt x="1919" y="1396"/>
                  </a:cubicBezTo>
                  <a:cubicBezTo>
                    <a:pt x="1929" y="1385"/>
                    <a:pt x="1940" y="1375"/>
                    <a:pt x="1951" y="1363"/>
                  </a:cubicBezTo>
                  <a:cubicBezTo>
                    <a:pt x="1936" y="1363"/>
                    <a:pt x="1922" y="1362"/>
                    <a:pt x="1907" y="1362"/>
                  </a:cubicBezTo>
                  <a:cubicBezTo>
                    <a:pt x="1901" y="1361"/>
                    <a:pt x="1893" y="1362"/>
                    <a:pt x="1889" y="1358"/>
                  </a:cubicBezTo>
                  <a:cubicBezTo>
                    <a:pt x="1839" y="1355"/>
                    <a:pt x="1790" y="1349"/>
                    <a:pt x="1741" y="1345"/>
                  </a:cubicBezTo>
                  <a:cubicBezTo>
                    <a:pt x="1716" y="1343"/>
                    <a:pt x="1692" y="1341"/>
                    <a:pt x="1667" y="1339"/>
                  </a:cubicBezTo>
                  <a:cubicBezTo>
                    <a:pt x="1650" y="1337"/>
                    <a:pt x="1633" y="1335"/>
                    <a:pt x="1616" y="1334"/>
                  </a:cubicBezTo>
                  <a:cubicBezTo>
                    <a:pt x="1590" y="1357"/>
                    <a:pt x="1564" y="1380"/>
                    <a:pt x="1537" y="1401"/>
                  </a:cubicBezTo>
                  <a:close/>
                  <a:moveTo>
                    <a:pt x="1330" y="1235"/>
                  </a:moveTo>
                  <a:cubicBezTo>
                    <a:pt x="1336" y="1227"/>
                    <a:pt x="1345" y="1220"/>
                    <a:pt x="1352" y="1216"/>
                  </a:cubicBezTo>
                  <a:cubicBezTo>
                    <a:pt x="1346" y="1217"/>
                    <a:pt x="1339" y="1218"/>
                    <a:pt x="1333" y="1220"/>
                  </a:cubicBezTo>
                  <a:cubicBezTo>
                    <a:pt x="1332" y="1225"/>
                    <a:pt x="1331" y="1230"/>
                    <a:pt x="1330" y="1235"/>
                  </a:cubicBezTo>
                  <a:close/>
                  <a:moveTo>
                    <a:pt x="1322" y="1246"/>
                  </a:moveTo>
                  <a:cubicBezTo>
                    <a:pt x="1323" y="1245"/>
                    <a:pt x="1323" y="1244"/>
                    <a:pt x="1323" y="1242"/>
                  </a:cubicBezTo>
                  <a:cubicBezTo>
                    <a:pt x="1323" y="1244"/>
                    <a:pt x="1322" y="1245"/>
                    <a:pt x="1322" y="1246"/>
                  </a:cubicBezTo>
                  <a:cubicBezTo>
                    <a:pt x="1322" y="1247"/>
                    <a:pt x="1322" y="1247"/>
                    <a:pt x="1322" y="1248"/>
                  </a:cubicBezTo>
                  <a:cubicBezTo>
                    <a:pt x="1322" y="1247"/>
                    <a:pt x="1322" y="1247"/>
                    <a:pt x="1322" y="1246"/>
                  </a:cubicBezTo>
                  <a:close/>
                  <a:moveTo>
                    <a:pt x="1325" y="1233"/>
                  </a:moveTo>
                  <a:cubicBezTo>
                    <a:pt x="1326" y="1229"/>
                    <a:pt x="1327" y="1225"/>
                    <a:pt x="1328" y="1222"/>
                  </a:cubicBezTo>
                  <a:cubicBezTo>
                    <a:pt x="1327" y="1222"/>
                    <a:pt x="1325" y="1223"/>
                    <a:pt x="1324" y="1224"/>
                  </a:cubicBezTo>
                  <a:cubicBezTo>
                    <a:pt x="1325" y="1226"/>
                    <a:pt x="1325" y="1228"/>
                    <a:pt x="1325" y="1233"/>
                  </a:cubicBezTo>
                  <a:close/>
                  <a:moveTo>
                    <a:pt x="1305" y="1212"/>
                  </a:moveTo>
                  <a:cubicBezTo>
                    <a:pt x="1303" y="1223"/>
                    <a:pt x="1319" y="1214"/>
                    <a:pt x="1326" y="1212"/>
                  </a:cubicBezTo>
                  <a:cubicBezTo>
                    <a:pt x="1335" y="1208"/>
                    <a:pt x="1346" y="1208"/>
                    <a:pt x="1356" y="1206"/>
                  </a:cubicBezTo>
                  <a:cubicBezTo>
                    <a:pt x="1375" y="1203"/>
                    <a:pt x="1395" y="1199"/>
                    <a:pt x="1414" y="1194"/>
                  </a:cubicBezTo>
                  <a:cubicBezTo>
                    <a:pt x="1414" y="1193"/>
                    <a:pt x="1415" y="1192"/>
                    <a:pt x="1415" y="1191"/>
                  </a:cubicBezTo>
                  <a:cubicBezTo>
                    <a:pt x="1413" y="1190"/>
                    <a:pt x="1412" y="1189"/>
                    <a:pt x="1411" y="1187"/>
                  </a:cubicBezTo>
                  <a:cubicBezTo>
                    <a:pt x="1393" y="1193"/>
                    <a:pt x="1370" y="1192"/>
                    <a:pt x="1353" y="1195"/>
                  </a:cubicBezTo>
                  <a:cubicBezTo>
                    <a:pt x="1336" y="1198"/>
                    <a:pt x="1321" y="1203"/>
                    <a:pt x="1305" y="1207"/>
                  </a:cubicBezTo>
                  <a:cubicBezTo>
                    <a:pt x="1306" y="1209"/>
                    <a:pt x="1306" y="1210"/>
                    <a:pt x="1305" y="1212"/>
                  </a:cubicBezTo>
                  <a:close/>
                  <a:moveTo>
                    <a:pt x="1441" y="1208"/>
                  </a:moveTo>
                  <a:cubicBezTo>
                    <a:pt x="1445" y="1209"/>
                    <a:pt x="1449" y="1209"/>
                    <a:pt x="1453" y="1210"/>
                  </a:cubicBezTo>
                  <a:cubicBezTo>
                    <a:pt x="1465" y="1199"/>
                    <a:pt x="1472" y="1184"/>
                    <a:pt x="1481" y="1170"/>
                  </a:cubicBezTo>
                  <a:cubicBezTo>
                    <a:pt x="1487" y="1162"/>
                    <a:pt x="1492" y="1153"/>
                    <a:pt x="1498" y="1144"/>
                  </a:cubicBezTo>
                  <a:cubicBezTo>
                    <a:pt x="1498" y="1144"/>
                    <a:pt x="1498" y="1143"/>
                    <a:pt x="1499" y="1143"/>
                  </a:cubicBezTo>
                  <a:cubicBezTo>
                    <a:pt x="1492" y="1148"/>
                    <a:pt x="1486" y="1153"/>
                    <a:pt x="1480" y="1158"/>
                  </a:cubicBezTo>
                  <a:cubicBezTo>
                    <a:pt x="1463" y="1172"/>
                    <a:pt x="1447" y="1185"/>
                    <a:pt x="1429" y="1197"/>
                  </a:cubicBezTo>
                  <a:cubicBezTo>
                    <a:pt x="1429" y="1198"/>
                    <a:pt x="1429" y="1199"/>
                    <a:pt x="1429" y="1201"/>
                  </a:cubicBezTo>
                  <a:cubicBezTo>
                    <a:pt x="1429" y="1202"/>
                    <a:pt x="1429" y="1203"/>
                    <a:pt x="1428" y="1204"/>
                  </a:cubicBezTo>
                  <a:cubicBezTo>
                    <a:pt x="1433" y="1205"/>
                    <a:pt x="1437" y="1207"/>
                    <a:pt x="1441" y="1208"/>
                  </a:cubicBezTo>
                  <a:close/>
                  <a:moveTo>
                    <a:pt x="1549" y="1286"/>
                  </a:moveTo>
                  <a:cubicBezTo>
                    <a:pt x="1548" y="1281"/>
                    <a:pt x="1541" y="1272"/>
                    <a:pt x="1533" y="1265"/>
                  </a:cubicBezTo>
                  <a:cubicBezTo>
                    <a:pt x="1532" y="1266"/>
                    <a:pt x="1531" y="1267"/>
                    <a:pt x="1530" y="1268"/>
                  </a:cubicBezTo>
                  <a:cubicBezTo>
                    <a:pt x="1532" y="1270"/>
                    <a:pt x="1534" y="1272"/>
                    <a:pt x="1536" y="1273"/>
                  </a:cubicBezTo>
                  <a:cubicBezTo>
                    <a:pt x="1541" y="1277"/>
                    <a:pt x="1545" y="1281"/>
                    <a:pt x="1549" y="1286"/>
                  </a:cubicBezTo>
                  <a:close/>
                  <a:moveTo>
                    <a:pt x="1551" y="1261"/>
                  </a:moveTo>
                  <a:cubicBezTo>
                    <a:pt x="1564" y="1245"/>
                    <a:pt x="1581" y="1233"/>
                    <a:pt x="1596" y="1219"/>
                  </a:cubicBezTo>
                  <a:cubicBezTo>
                    <a:pt x="1596" y="1219"/>
                    <a:pt x="1596" y="1219"/>
                    <a:pt x="1596" y="1219"/>
                  </a:cubicBezTo>
                  <a:cubicBezTo>
                    <a:pt x="1594" y="1214"/>
                    <a:pt x="1592" y="1209"/>
                    <a:pt x="1590" y="1205"/>
                  </a:cubicBezTo>
                  <a:cubicBezTo>
                    <a:pt x="1576" y="1222"/>
                    <a:pt x="1561" y="1239"/>
                    <a:pt x="1544" y="1255"/>
                  </a:cubicBezTo>
                  <a:cubicBezTo>
                    <a:pt x="1546" y="1257"/>
                    <a:pt x="1548" y="1260"/>
                    <a:pt x="1550" y="1262"/>
                  </a:cubicBezTo>
                  <a:cubicBezTo>
                    <a:pt x="1550" y="1262"/>
                    <a:pt x="1550" y="1261"/>
                    <a:pt x="1551" y="1261"/>
                  </a:cubicBezTo>
                  <a:close/>
                  <a:moveTo>
                    <a:pt x="1604" y="1236"/>
                  </a:moveTo>
                  <a:cubicBezTo>
                    <a:pt x="1599" y="1241"/>
                    <a:pt x="1593" y="1246"/>
                    <a:pt x="1588" y="1251"/>
                  </a:cubicBezTo>
                  <a:cubicBezTo>
                    <a:pt x="1583" y="1256"/>
                    <a:pt x="1577" y="1262"/>
                    <a:pt x="1571" y="1266"/>
                  </a:cubicBezTo>
                  <a:cubicBezTo>
                    <a:pt x="1578" y="1267"/>
                    <a:pt x="1584" y="1267"/>
                    <a:pt x="1590" y="1268"/>
                  </a:cubicBezTo>
                  <a:cubicBezTo>
                    <a:pt x="1597" y="1262"/>
                    <a:pt x="1604" y="1257"/>
                    <a:pt x="1611" y="1252"/>
                  </a:cubicBezTo>
                  <a:cubicBezTo>
                    <a:pt x="1611" y="1252"/>
                    <a:pt x="1611" y="1251"/>
                    <a:pt x="1610" y="1251"/>
                  </a:cubicBezTo>
                  <a:cubicBezTo>
                    <a:pt x="1608" y="1246"/>
                    <a:pt x="1606" y="1241"/>
                    <a:pt x="1604" y="1236"/>
                  </a:cubicBezTo>
                  <a:close/>
                  <a:moveTo>
                    <a:pt x="1612" y="1224"/>
                  </a:moveTo>
                  <a:cubicBezTo>
                    <a:pt x="1614" y="1224"/>
                    <a:pt x="1615" y="1225"/>
                    <a:pt x="1614" y="1227"/>
                  </a:cubicBezTo>
                  <a:cubicBezTo>
                    <a:pt x="1614" y="1227"/>
                    <a:pt x="1614" y="1227"/>
                    <a:pt x="1614" y="1227"/>
                  </a:cubicBezTo>
                  <a:cubicBezTo>
                    <a:pt x="1615" y="1230"/>
                    <a:pt x="1616" y="1233"/>
                    <a:pt x="1618" y="1237"/>
                  </a:cubicBezTo>
                  <a:cubicBezTo>
                    <a:pt x="1633" y="1222"/>
                    <a:pt x="1647" y="1207"/>
                    <a:pt x="1661" y="1191"/>
                  </a:cubicBezTo>
                  <a:cubicBezTo>
                    <a:pt x="1672" y="1179"/>
                    <a:pt x="1678" y="1169"/>
                    <a:pt x="1680" y="1152"/>
                  </a:cubicBezTo>
                  <a:cubicBezTo>
                    <a:pt x="1681" y="1140"/>
                    <a:pt x="1680" y="1127"/>
                    <a:pt x="1680" y="1116"/>
                  </a:cubicBezTo>
                  <a:cubicBezTo>
                    <a:pt x="1680" y="1065"/>
                    <a:pt x="1680" y="1014"/>
                    <a:pt x="1680" y="963"/>
                  </a:cubicBezTo>
                  <a:cubicBezTo>
                    <a:pt x="1681" y="864"/>
                    <a:pt x="1681" y="765"/>
                    <a:pt x="1681" y="665"/>
                  </a:cubicBezTo>
                  <a:cubicBezTo>
                    <a:pt x="1678" y="665"/>
                    <a:pt x="1674" y="664"/>
                    <a:pt x="1670" y="664"/>
                  </a:cubicBezTo>
                  <a:cubicBezTo>
                    <a:pt x="1668" y="663"/>
                    <a:pt x="1665" y="663"/>
                    <a:pt x="1662" y="662"/>
                  </a:cubicBezTo>
                  <a:cubicBezTo>
                    <a:pt x="1644" y="758"/>
                    <a:pt x="1637" y="856"/>
                    <a:pt x="1619" y="952"/>
                  </a:cubicBezTo>
                  <a:cubicBezTo>
                    <a:pt x="1610" y="999"/>
                    <a:pt x="1596" y="1044"/>
                    <a:pt x="1580" y="1090"/>
                  </a:cubicBezTo>
                  <a:cubicBezTo>
                    <a:pt x="1577" y="1100"/>
                    <a:pt x="1574" y="1108"/>
                    <a:pt x="1575" y="1118"/>
                  </a:cubicBezTo>
                  <a:cubicBezTo>
                    <a:pt x="1576" y="1119"/>
                    <a:pt x="1576" y="1121"/>
                    <a:pt x="1575" y="1123"/>
                  </a:cubicBezTo>
                  <a:cubicBezTo>
                    <a:pt x="1575" y="1124"/>
                    <a:pt x="1576" y="1126"/>
                    <a:pt x="1576" y="1127"/>
                  </a:cubicBezTo>
                  <a:cubicBezTo>
                    <a:pt x="1579" y="1140"/>
                    <a:pt x="1584" y="1154"/>
                    <a:pt x="1589" y="1166"/>
                  </a:cubicBezTo>
                  <a:cubicBezTo>
                    <a:pt x="1596" y="1186"/>
                    <a:pt x="1604" y="1205"/>
                    <a:pt x="1612" y="1224"/>
                  </a:cubicBezTo>
                  <a:close/>
                  <a:moveTo>
                    <a:pt x="1646" y="1272"/>
                  </a:moveTo>
                  <a:cubicBezTo>
                    <a:pt x="1646" y="1272"/>
                    <a:pt x="1646" y="1272"/>
                    <a:pt x="1646" y="1272"/>
                  </a:cubicBezTo>
                  <a:cubicBezTo>
                    <a:pt x="1646" y="1270"/>
                    <a:pt x="1647" y="1270"/>
                    <a:pt x="1648" y="1270"/>
                  </a:cubicBezTo>
                  <a:cubicBezTo>
                    <a:pt x="1660" y="1242"/>
                    <a:pt x="1672" y="1215"/>
                    <a:pt x="1685" y="1188"/>
                  </a:cubicBezTo>
                  <a:cubicBezTo>
                    <a:pt x="1683" y="1191"/>
                    <a:pt x="1680" y="1194"/>
                    <a:pt x="1677" y="1197"/>
                  </a:cubicBezTo>
                  <a:cubicBezTo>
                    <a:pt x="1672" y="1203"/>
                    <a:pt x="1667" y="1208"/>
                    <a:pt x="1662" y="1213"/>
                  </a:cubicBezTo>
                  <a:cubicBezTo>
                    <a:pt x="1654" y="1233"/>
                    <a:pt x="1647" y="1252"/>
                    <a:pt x="1639" y="1272"/>
                  </a:cubicBezTo>
                  <a:cubicBezTo>
                    <a:pt x="1642" y="1272"/>
                    <a:pt x="1644" y="1272"/>
                    <a:pt x="1646" y="1272"/>
                  </a:cubicBezTo>
                  <a:close/>
                  <a:moveTo>
                    <a:pt x="1742" y="1127"/>
                  </a:moveTo>
                  <a:cubicBezTo>
                    <a:pt x="1741" y="1124"/>
                    <a:pt x="1740" y="1121"/>
                    <a:pt x="1740" y="1118"/>
                  </a:cubicBezTo>
                  <a:cubicBezTo>
                    <a:pt x="1738" y="1118"/>
                    <a:pt x="1737" y="1118"/>
                    <a:pt x="1736" y="1118"/>
                  </a:cubicBezTo>
                  <a:cubicBezTo>
                    <a:pt x="1727" y="1119"/>
                    <a:pt x="1718" y="1121"/>
                    <a:pt x="1710" y="1124"/>
                  </a:cubicBezTo>
                  <a:cubicBezTo>
                    <a:pt x="1720" y="1125"/>
                    <a:pt x="1731" y="1126"/>
                    <a:pt x="1742" y="1127"/>
                  </a:cubicBezTo>
                  <a:close/>
                  <a:moveTo>
                    <a:pt x="1778" y="1197"/>
                  </a:moveTo>
                  <a:cubicBezTo>
                    <a:pt x="1769" y="1204"/>
                    <a:pt x="1760" y="1212"/>
                    <a:pt x="1751" y="1220"/>
                  </a:cubicBezTo>
                  <a:cubicBezTo>
                    <a:pt x="1764" y="1215"/>
                    <a:pt x="1777" y="1212"/>
                    <a:pt x="1791" y="1209"/>
                  </a:cubicBezTo>
                  <a:cubicBezTo>
                    <a:pt x="1786" y="1205"/>
                    <a:pt x="1782" y="1201"/>
                    <a:pt x="1778" y="1197"/>
                  </a:cubicBezTo>
                  <a:close/>
                  <a:moveTo>
                    <a:pt x="1776" y="1195"/>
                  </a:moveTo>
                  <a:cubicBezTo>
                    <a:pt x="1771" y="1188"/>
                    <a:pt x="1766" y="1181"/>
                    <a:pt x="1761" y="1174"/>
                  </a:cubicBezTo>
                  <a:cubicBezTo>
                    <a:pt x="1749" y="1191"/>
                    <a:pt x="1737" y="1209"/>
                    <a:pt x="1726" y="1227"/>
                  </a:cubicBezTo>
                  <a:cubicBezTo>
                    <a:pt x="1732" y="1225"/>
                    <a:pt x="1739" y="1223"/>
                    <a:pt x="1744" y="1222"/>
                  </a:cubicBezTo>
                  <a:cubicBezTo>
                    <a:pt x="1755" y="1212"/>
                    <a:pt x="1765" y="1203"/>
                    <a:pt x="1776" y="1195"/>
                  </a:cubicBezTo>
                  <a:close/>
                  <a:moveTo>
                    <a:pt x="1760" y="1172"/>
                  </a:moveTo>
                  <a:cubicBezTo>
                    <a:pt x="1758" y="1168"/>
                    <a:pt x="1756" y="1165"/>
                    <a:pt x="1755" y="1161"/>
                  </a:cubicBezTo>
                  <a:cubicBezTo>
                    <a:pt x="1754" y="1160"/>
                    <a:pt x="1753" y="1158"/>
                    <a:pt x="1753" y="1157"/>
                  </a:cubicBezTo>
                  <a:cubicBezTo>
                    <a:pt x="1736" y="1182"/>
                    <a:pt x="1720" y="1208"/>
                    <a:pt x="1705" y="1235"/>
                  </a:cubicBezTo>
                  <a:cubicBezTo>
                    <a:pt x="1710" y="1232"/>
                    <a:pt x="1716" y="1230"/>
                    <a:pt x="1721" y="1228"/>
                  </a:cubicBezTo>
                  <a:cubicBezTo>
                    <a:pt x="1734" y="1209"/>
                    <a:pt x="1747" y="1190"/>
                    <a:pt x="1760" y="1172"/>
                  </a:cubicBezTo>
                  <a:close/>
                  <a:moveTo>
                    <a:pt x="1728" y="431"/>
                  </a:moveTo>
                  <a:cubicBezTo>
                    <a:pt x="1727" y="431"/>
                    <a:pt x="1726" y="431"/>
                    <a:pt x="1726" y="430"/>
                  </a:cubicBezTo>
                  <a:cubicBezTo>
                    <a:pt x="1724" y="429"/>
                    <a:pt x="1722" y="427"/>
                    <a:pt x="1720" y="425"/>
                  </a:cubicBezTo>
                  <a:cubicBezTo>
                    <a:pt x="1723" y="437"/>
                    <a:pt x="1715" y="452"/>
                    <a:pt x="1706" y="460"/>
                  </a:cubicBezTo>
                  <a:cubicBezTo>
                    <a:pt x="1699" y="466"/>
                    <a:pt x="1690" y="470"/>
                    <a:pt x="1681" y="473"/>
                  </a:cubicBezTo>
                  <a:cubicBezTo>
                    <a:pt x="1678" y="475"/>
                    <a:pt x="1674" y="476"/>
                    <a:pt x="1671" y="477"/>
                  </a:cubicBezTo>
                  <a:cubicBezTo>
                    <a:pt x="1670" y="481"/>
                    <a:pt x="1669" y="484"/>
                    <a:pt x="1668" y="489"/>
                  </a:cubicBezTo>
                  <a:cubicBezTo>
                    <a:pt x="1668" y="494"/>
                    <a:pt x="1667" y="499"/>
                    <a:pt x="1663" y="503"/>
                  </a:cubicBezTo>
                  <a:cubicBezTo>
                    <a:pt x="1656" y="509"/>
                    <a:pt x="1645" y="510"/>
                    <a:pt x="1637" y="510"/>
                  </a:cubicBezTo>
                  <a:cubicBezTo>
                    <a:pt x="1637" y="510"/>
                    <a:pt x="1637" y="510"/>
                    <a:pt x="1637" y="510"/>
                  </a:cubicBezTo>
                  <a:cubicBezTo>
                    <a:pt x="1637" y="511"/>
                    <a:pt x="1637" y="511"/>
                    <a:pt x="1637" y="511"/>
                  </a:cubicBezTo>
                  <a:cubicBezTo>
                    <a:pt x="1636" y="510"/>
                    <a:pt x="1636" y="510"/>
                    <a:pt x="1635" y="509"/>
                  </a:cubicBezTo>
                  <a:cubicBezTo>
                    <a:pt x="1635" y="509"/>
                    <a:pt x="1634" y="509"/>
                    <a:pt x="1634" y="509"/>
                  </a:cubicBezTo>
                  <a:cubicBezTo>
                    <a:pt x="1631" y="509"/>
                    <a:pt x="1629" y="507"/>
                    <a:pt x="1629" y="505"/>
                  </a:cubicBezTo>
                  <a:cubicBezTo>
                    <a:pt x="1625" y="502"/>
                    <a:pt x="1621" y="500"/>
                    <a:pt x="1617" y="498"/>
                  </a:cubicBezTo>
                  <a:cubicBezTo>
                    <a:pt x="1617" y="499"/>
                    <a:pt x="1616" y="499"/>
                    <a:pt x="1615" y="499"/>
                  </a:cubicBezTo>
                  <a:cubicBezTo>
                    <a:pt x="1611" y="503"/>
                    <a:pt x="1608" y="506"/>
                    <a:pt x="1608" y="513"/>
                  </a:cubicBezTo>
                  <a:cubicBezTo>
                    <a:pt x="1607" y="520"/>
                    <a:pt x="1613" y="528"/>
                    <a:pt x="1617" y="533"/>
                  </a:cubicBezTo>
                  <a:cubicBezTo>
                    <a:pt x="1622" y="538"/>
                    <a:pt x="1628" y="541"/>
                    <a:pt x="1633" y="545"/>
                  </a:cubicBezTo>
                  <a:cubicBezTo>
                    <a:pt x="1634" y="546"/>
                    <a:pt x="1635" y="549"/>
                    <a:pt x="1635" y="549"/>
                  </a:cubicBezTo>
                  <a:cubicBezTo>
                    <a:pt x="1639" y="550"/>
                    <a:pt x="1641" y="543"/>
                    <a:pt x="1642" y="541"/>
                  </a:cubicBezTo>
                  <a:cubicBezTo>
                    <a:pt x="1643" y="538"/>
                    <a:pt x="1647" y="539"/>
                    <a:pt x="1646" y="542"/>
                  </a:cubicBezTo>
                  <a:cubicBezTo>
                    <a:pt x="1645" y="547"/>
                    <a:pt x="1647" y="554"/>
                    <a:pt x="1643" y="559"/>
                  </a:cubicBezTo>
                  <a:cubicBezTo>
                    <a:pt x="1641" y="562"/>
                    <a:pt x="1637" y="563"/>
                    <a:pt x="1633" y="562"/>
                  </a:cubicBezTo>
                  <a:cubicBezTo>
                    <a:pt x="1641" y="572"/>
                    <a:pt x="1650" y="581"/>
                    <a:pt x="1659" y="589"/>
                  </a:cubicBezTo>
                  <a:cubicBezTo>
                    <a:pt x="1668" y="596"/>
                    <a:pt x="1676" y="594"/>
                    <a:pt x="1684" y="592"/>
                  </a:cubicBezTo>
                  <a:cubicBezTo>
                    <a:pt x="1672" y="585"/>
                    <a:pt x="1662" y="575"/>
                    <a:pt x="1657" y="563"/>
                  </a:cubicBezTo>
                  <a:cubicBezTo>
                    <a:pt x="1656" y="562"/>
                    <a:pt x="1657" y="561"/>
                    <a:pt x="1658" y="562"/>
                  </a:cubicBezTo>
                  <a:cubicBezTo>
                    <a:pt x="1675" y="579"/>
                    <a:pt x="1691" y="586"/>
                    <a:pt x="1715" y="592"/>
                  </a:cubicBezTo>
                  <a:cubicBezTo>
                    <a:pt x="1735" y="597"/>
                    <a:pt x="1762" y="603"/>
                    <a:pt x="1781" y="591"/>
                  </a:cubicBezTo>
                  <a:cubicBezTo>
                    <a:pt x="1781" y="590"/>
                    <a:pt x="1781" y="589"/>
                    <a:pt x="1782" y="588"/>
                  </a:cubicBezTo>
                  <a:cubicBezTo>
                    <a:pt x="1785" y="586"/>
                    <a:pt x="1785" y="583"/>
                    <a:pt x="1787" y="580"/>
                  </a:cubicBezTo>
                  <a:cubicBezTo>
                    <a:pt x="1788" y="579"/>
                    <a:pt x="1789" y="578"/>
                    <a:pt x="1790" y="576"/>
                  </a:cubicBezTo>
                  <a:cubicBezTo>
                    <a:pt x="1792" y="574"/>
                    <a:pt x="1792" y="572"/>
                    <a:pt x="1793" y="569"/>
                  </a:cubicBezTo>
                  <a:cubicBezTo>
                    <a:pt x="1794" y="566"/>
                    <a:pt x="1796" y="563"/>
                    <a:pt x="1798" y="561"/>
                  </a:cubicBezTo>
                  <a:cubicBezTo>
                    <a:pt x="1794" y="556"/>
                    <a:pt x="1793" y="549"/>
                    <a:pt x="1801" y="548"/>
                  </a:cubicBezTo>
                  <a:cubicBezTo>
                    <a:pt x="1811" y="547"/>
                    <a:pt x="1818" y="558"/>
                    <a:pt x="1829" y="554"/>
                  </a:cubicBezTo>
                  <a:cubicBezTo>
                    <a:pt x="1841" y="550"/>
                    <a:pt x="1832" y="529"/>
                    <a:pt x="1830" y="519"/>
                  </a:cubicBezTo>
                  <a:cubicBezTo>
                    <a:pt x="1830" y="512"/>
                    <a:pt x="1828" y="501"/>
                    <a:pt x="1831" y="492"/>
                  </a:cubicBezTo>
                  <a:cubicBezTo>
                    <a:pt x="1831" y="492"/>
                    <a:pt x="1831" y="491"/>
                    <a:pt x="1831" y="491"/>
                  </a:cubicBezTo>
                  <a:cubicBezTo>
                    <a:pt x="1831" y="487"/>
                    <a:pt x="1834" y="485"/>
                    <a:pt x="1836" y="481"/>
                  </a:cubicBezTo>
                  <a:cubicBezTo>
                    <a:pt x="1838" y="477"/>
                    <a:pt x="1840" y="473"/>
                    <a:pt x="1842" y="470"/>
                  </a:cubicBezTo>
                  <a:cubicBezTo>
                    <a:pt x="1843" y="467"/>
                    <a:pt x="1844" y="464"/>
                    <a:pt x="1845" y="461"/>
                  </a:cubicBezTo>
                  <a:cubicBezTo>
                    <a:pt x="1808" y="477"/>
                    <a:pt x="1759" y="456"/>
                    <a:pt x="1728" y="431"/>
                  </a:cubicBezTo>
                  <a:close/>
                  <a:moveTo>
                    <a:pt x="1731" y="412"/>
                  </a:moveTo>
                  <a:cubicBezTo>
                    <a:pt x="1731" y="412"/>
                    <a:pt x="1731" y="412"/>
                    <a:pt x="1732" y="412"/>
                  </a:cubicBezTo>
                  <a:cubicBezTo>
                    <a:pt x="1732" y="412"/>
                    <a:pt x="1732" y="412"/>
                    <a:pt x="1732" y="412"/>
                  </a:cubicBezTo>
                  <a:cubicBezTo>
                    <a:pt x="1759" y="420"/>
                    <a:pt x="1784" y="424"/>
                    <a:pt x="1812" y="412"/>
                  </a:cubicBezTo>
                  <a:cubicBezTo>
                    <a:pt x="1839" y="400"/>
                    <a:pt x="1857" y="377"/>
                    <a:pt x="1864" y="350"/>
                  </a:cubicBezTo>
                  <a:cubicBezTo>
                    <a:pt x="1862" y="347"/>
                    <a:pt x="1860" y="345"/>
                    <a:pt x="1858" y="343"/>
                  </a:cubicBezTo>
                  <a:cubicBezTo>
                    <a:pt x="1849" y="366"/>
                    <a:pt x="1832" y="385"/>
                    <a:pt x="1809" y="395"/>
                  </a:cubicBezTo>
                  <a:cubicBezTo>
                    <a:pt x="1795" y="401"/>
                    <a:pt x="1780" y="404"/>
                    <a:pt x="1765" y="405"/>
                  </a:cubicBezTo>
                  <a:cubicBezTo>
                    <a:pt x="1757" y="405"/>
                    <a:pt x="1749" y="405"/>
                    <a:pt x="1741" y="404"/>
                  </a:cubicBezTo>
                  <a:cubicBezTo>
                    <a:pt x="1738" y="403"/>
                    <a:pt x="1733" y="402"/>
                    <a:pt x="1731" y="402"/>
                  </a:cubicBezTo>
                  <a:cubicBezTo>
                    <a:pt x="1726" y="403"/>
                    <a:pt x="1723" y="406"/>
                    <a:pt x="1721" y="409"/>
                  </a:cubicBezTo>
                  <a:cubicBezTo>
                    <a:pt x="1724" y="410"/>
                    <a:pt x="1728" y="411"/>
                    <a:pt x="1731" y="412"/>
                  </a:cubicBezTo>
                  <a:close/>
                  <a:moveTo>
                    <a:pt x="1867" y="357"/>
                  </a:moveTo>
                  <a:cubicBezTo>
                    <a:pt x="1867" y="357"/>
                    <a:pt x="1867" y="357"/>
                    <a:pt x="1867" y="357"/>
                  </a:cubicBezTo>
                  <a:cubicBezTo>
                    <a:pt x="1867" y="355"/>
                    <a:pt x="1866" y="354"/>
                    <a:pt x="1866" y="353"/>
                  </a:cubicBezTo>
                  <a:cubicBezTo>
                    <a:pt x="1856" y="407"/>
                    <a:pt x="1795" y="432"/>
                    <a:pt x="1743" y="420"/>
                  </a:cubicBezTo>
                  <a:cubicBezTo>
                    <a:pt x="1768" y="435"/>
                    <a:pt x="1798" y="444"/>
                    <a:pt x="1827" y="429"/>
                  </a:cubicBezTo>
                  <a:cubicBezTo>
                    <a:pt x="1852" y="417"/>
                    <a:pt x="1867" y="385"/>
                    <a:pt x="1867" y="357"/>
                  </a:cubicBezTo>
                  <a:close/>
                  <a:moveTo>
                    <a:pt x="1709" y="422"/>
                  </a:moveTo>
                  <a:cubicBezTo>
                    <a:pt x="1705" y="431"/>
                    <a:pt x="1698" y="439"/>
                    <a:pt x="1688" y="444"/>
                  </a:cubicBezTo>
                  <a:cubicBezTo>
                    <a:pt x="1673" y="452"/>
                    <a:pt x="1609" y="455"/>
                    <a:pt x="1610" y="472"/>
                  </a:cubicBezTo>
                  <a:cubicBezTo>
                    <a:pt x="1610" y="474"/>
                    <a:pt x="1607" y="474"/>
                    <a:pt x="1607" y="472"/>
                  </a:cubicBezTo>
                  <a:cubicBezTo>
                    <a:pt x="1605" y="457"/>
                    <a:pt x="1620" y="454"/>
                    <a:pt x="1632" y="453"/>
                  </a:cubicBezTo>
                  <a:cubicBezTo>
                    <a:pt x="1659" y="449"/>
                    <a:pt x="1696" y="448"/>
                    <a:pt x="1708" y="420"/>
                  </a:cubicBezTo>
                  <a:cubicBezTo>
                    <a:pt x="1707" y="419"/>
                    <a:pt x="1706" y="419"/>
                    <a:pt x="1706" y="418"/>
                  </a:cubicBezTo>
                  <a:cubicBezTo>
                    <a:pt x="1703" y="415"/>
                    <a:pt x="1701" y="412"/>
                    <a:pt x="1699" y="409"/>
                  </a:cubicBezTo>
                  <a:cubicBezTo>
                    <a:pt x="1699" y="409"/>
                    <a:pt x="1699" y="408"/>
                    <a:pt x="1699" y="407"/>
                  </a:cubicBezTo>
                  <a:cubicBezTo>
                    <a:pt x="1698" y="406"/>
                    <a:pt x="1698" y="406"/>
                    <a:pt x="1698" y="405"/>
                  </a:cubicBezTo>
                  <a:cubicBezTo>
                    <a:pt x="1694" y="421"/>
                    <a:pt x="1680" y="429"/>
                    <a:pt x="1665" y="434"/>
                  </a:cubicBezTo>
                  <a:cubicBezTo>
                    <a:pt x="1655" y="437"/>
                    <a:pt x="1643" y="438"/>
                    <a:pt x="1632" y="439"/>
                  </a:cubicBezTo>
                  <a:cubicBezTo>
                    <a:pt x="1627" y="440"/>
                    <a:pt x="1621" y="440"/>
                    <a:pt x="1616" y="440"/>
                  </a:cubicBezTo>
                  <a:cubicBezTo>
                    <a:pt x="1610" y="441"/>
                    <a:pt x="1605" y="441"/>
                    <a:pt x="1599" y="442"/>
                  </a:cubicBezTo>
                  <a:cubicBezTo>
                    <a:pt x="1589" y="443"/>
                    <a:pt x="1583" y="448"/>
                    <a:pt x="1580" y="457"/>
                  </a:cubicBezTo>
                  <a:cubicBezTo>
                    <a:pt x="1587" y="466"/>
                    <a:pt x="1594" y="475"/>
                    <a:pt x="1601" y="485"/>
                  </a:cubicBezTo>
                  <a:cubicBezTo>
                    <a:pt x="1607" y="477"/>
                    <a:pt x="1621" y="473"/>
                    <a:pt x="1630" y="470"/>
                  </a:cubicBezTo>
                  <a:cubicBezTo>
                    <a:pt x="1642" y="466"/>
                    <a:pt x="1656" y="460"/>
                    <a:pt x="1669" y="461"/>
                  </a:cubicBezTo>
                  <a:cubicBezTo>
                    <a:pt x="1677" y="457"/>
                    <a:pt x="1686" y="454"/>
                    <a:pt x="1694" y="450"/>
                  </a:cubicBezTo>
                  <a:cubicBezTo>
                    <a:pt x="1703" y="445"/>
                    <a:pt x="1716" y="435"/>
                    <a:pt x="1717" y="423"/>
                  </a:cubicBezTo>
                  <a:cubicBezTo>
                    <a:pt x="1716" y="424"/>
                    <a:pt x="1714" y="424"/>
                    <a:pt x="1713" y="424"/>
                  </a:cubicBezTo>
                  <a:cubicBezTo>
                    <a:pt x="1713" y="424"/>
                    <a:pt x="1713" y="424"/>
                    <a:pt x="1713" y="424"/>
                  </a:cubicBezTo>
                  <a:cubicBezTo>
                    <a:pt x="1713" y="424"/>
                    <a:pt x="1713" y="424"/>
                    <a:pt x="1713" y="424"/>
                  </a:cubicBezTo>
                  <a:cubicBezTo>
                    <a:pt x="1712" y="424"/>
                    <a:pt x="1712" y="424"/>
                    <a:pt x="1712" y="424"/>
                  </a:cubicBezTo>
                  <a:cubicBezTo>
                    <a:pt x="1711" y="423"/>
                    <a:pt x="1710" y="422"/>
                    <a:pt x="1709" y="422"/>
                  </a:cubicBezTo>
                  <a:close/>
                  <a:moveTo>
                    <a:pt x="1554" y="434"/>
                  </a:moveTo>
                  <a:cubicBezTo>
                    <a:pt x="1554" y="433"/>
                    <a:pt x="1554" y="432"/>
                    <a:pt x="1553" y="431"/>
                  </a:cubicBezTo>
                  <a:cubicBezTo>
                    <a:pt x="1535" y="452"/>
                    <a:pt x="1519" y="474"/>
                    <a:pt x="1503" y="497"/>
                  </a:cubicBezTo>
                  <a:cubicBezTo>
                    <a:pt x="1495" y="507"/>
                    <a:pt x="1484" y="517"/>
                    <a:pt x="1487" y="531"/>
                  </a:cubicBezTo>
                  <a:cubicBezTo>
                    <a:pt x="1491" y="547"/>
                    <a:pt x="1505" y="561"/>
                    <a:pt x="1515" y="574"/>
                  </a:cubicBezTo>
                  <a:cubicBezTo>
                    <a:pt x="1516" y="577"/>
                    <a:pt x="1515" y="580"/>
                    <a:pt x="1513" y="581"/>
                  </a:cubicBezTo>
                  <a:cubicBezTo>
                    <a:pt x="1498" y="588"/>
                    <a:pt x="1484" y="603"/>
                    <a:pt x="1474" y="616"/>
                  </a:cubicBezTo>
                  <a:cubicBezTo>
                    <a:pt x="1461" y="632"/>
                    <a:pt x="1471" y="657"/>
                    <a:pt x="1476" y="675"/>
                  </a:cubicBezTo>
                  <a:cubicBezTo>
                    <a:pt x="1485" y="710"/>
                    <a:pt x="1494" y="745"/>
                    <a:pt x="1503" y="780"/>
                  </a:cubicBezTo>
                  <a:cubicBezTo>
                    <a:pt x="1512" y="814"/>
                    <a:pt x="1521" y="849"/>
                    <a:pt x="1528" y="884"/>
                  </a:cubicBezTo>
                  <a:cubicBezTo>
                    <a:pt x="1529" y="892"/>
                    <a:pt x="1530" y="899"/>
                    <a:pt x="1531" y="906"/>
                  </a:cubicBezTo>
                  <a:cubicBezTo>
                    <a:pt x="1535" y="889"/>
                    <a:pt x="1538" y="872"/>
                    <a:pt x="1541" y="855"/>
                  </a:cubicBezTo>
                  <a:cubicBezTo>
                    <a:pt x="1553" y="793"/>
                    <a:pt x="1560" y="731"/>
                    <a:pt x="1560" y="669"/>
                  </a:cubicBezTo>
                  <a:cubicBezTo>
                    <a:pt x="1560" y="618"/>
                    <a:pt x="1548" y="560"/>
                    <a:pt x="1566" y="511"/>
                  </a:cubicBezTo>
                  <a:cubicBezTo>
                    <a:pt x="1565" y="505"/>
                    <a:pt x="1565" y="499"/>
                    <a:pt x="1565" y="492"/>
                  </a:cubicBezTo>
                  <a:cubicBezTo>
                    <a:pt x="1566" y="484"/>
                    <a:pt x="1571" y="476"/>
                    <a:pt x="1570" y="468"/>
                  </a:cubicBezTo>
                  <a:cubicBezTo>
                    <a:pt x="1570" y="467"/>
                    <a:pt x="1570" y="467"/>
                    <a:pt x="1570" y="466"/>
                  </a:cubicBezTo>
                  <a:cubicBezTo>
                    <a:pt x="1565" y="455"/>
                    <a:pt x="1560" y="444"/>
                    <a:pt x="1554" y="434"/>
                  </a:cubicBezTo>
                  <a:close/>
                  <a:moveTo>
                    <a:pt x="1515" y="1000"/>
                  </a:moveTo>
                  <a:cubicBezTo>
                    <a:pt x="1509" y="1014"/>
                    <a:pt x="1501" y="1027"/>
                    <a:pt x="1495" y="1041"/>
                  </a:cubicBezTo>
                  <a:cubicBezTo>
                    <a:pt x="1494" y="1044"/>
                    <a:pt x="1492" y="1047"/>
                    <a:pt x="1491" y="1050"/>
                  </a:cubicBezTo>
                  <a:cubicBezTo>
                    <a:pt x="1512" y="1043"/>
                    <a:pt x="1532" y="1035"/>
                    <a:pt x="1551" y="1025"/>
                  </a:cubicBezTo>
                  <a:cubicBezTo>
                    <a:pt x="1568" y="1016"/>
                    <a:pt x="1575" y="999"/>
                    <a:pt x="1589" y="987"/>
                  </a:cubicBezTo>
                  <a:cubicBezTo>
                    <a:pt x="1590" y="985"/>
                    <a:pt x="1593" y="988"/>
                    <a:pt x="1591" y="989"/>
                  </a:cubicBezTo>
                  <a:cubicBezTo>
                    <a:pt x="1577" y="1002"/>
                    <a:pt x="1570" y="1019"/>
                    <a:pt x="1553" y="1028"/>
                  </a:cubicBezTo>
                  <a:cubicBezTo>
                    <a:pt x="1534" y="1038"/>
                    <a:pt x="1514" y="1046"/>
                    <a:pt x="1494" y="1052"/>
                  </a:cubicBezTo>
                  <a:cubicBezTo>
                    <a:pt x="1519" y="1066"/>
                    <a:pt x="1548" y="1065"/>
                    <a:pt x="1574" y="1077"/>
                  </a:cubicBezTo>
                  <a:cubicBezTo>
                    <a:pt x="1579" y="1067"/>
                    <a:pt x="1582" y="1057"/>
                    <a:pt x="1586" y="1047"/>
                  </a:cubicBezTo>
                  <a:cubicBezTo>
                    <a:pt x="1595" y="1022"/>
                    <a:pt x="1602" y="997"/>
                    <a:pt x="1607" y="971"/>
                  </a:cubicBezTo>
                  <a:cubicBezTo>
                    <a:pt x="1630" y="867"/>
                    <a:pt x="1633" y="761"/>
                    <a:pt x="1651" y="656"/>
                  </a:cubicBezTo>
                  <a:cubicBezTo>
                    <a:pt x="1647" y="654"/>
                    <a:pt x="1646" y="650"/>
                    <a:pt x="1649" y="645"/>
                  </a:cubicBezTo>
                  <a:cubicBezTo>
                    <a:pt x="1647" y="644"/>
                    <a:pt x="1645" y="643"/>
                    <a:pt x="1644" y="641"/>
                  </a:cubicBezTo>
                  <a:cubicBezTo>
                    <a:pt x="1638" y="635"/>
                    <a:pt x="1636" y="625"/>
                    <a:pt x="1632" y="617"/>
                  </a:cubicBezTo>
                  <a:cubicBezTo>
                    <a:pt x="1627" y="618"/>
                    <a:pt x="1621" y="619"/>
                    <a:pt x="1618" y="618"/>
                  </a:cubicBezTo>
                  <a:cubicBezTo>
                    <a:pt x="1607" y="613"/>
                    <a:pt x="1600" y="588"/>
                    <a:pt x="1595" y="578"/>
                  </a:cubicBezTo>
                  <a:cubicBezTo>
                    <a:pt x="1589" y="567"/>
                    <a:pt x="1583" y="555"/>
                    <a:pt x="1578" y="544"/>
                  </a:cubicBezTo>
                  <a:cubicBezTo>
                    <a:pt x="1576" y="562"/>
                    <a:pt x="1574" y="581"/>
                    <a:pt x="1572" y="599"/>
                  </a:cubicBezTo>
                  <a:cubicBezTo>
                    <a:pt x="1568" y="630"/>
                    <a:pt x="1568" y="661"/>
                    <a:pt x="1567" y="692"/>
                  </a:cubicBezTo>
                  <a:cubicBezTo>
                    <a:pt x="1564" y="754"/>
                    <a:pt x="1556" y="814"/>
                    <a:pt x="1544" y="875"/>
                  </a:cubicBezTo>
                  <a:cubicBezTo>
                    <a:pt x="1541" y="893"/>
                    <a:pt x="1536" y="911"/>
                    <a:pt x="1532" y="929"/>
                  </a:cubicBezTo>
                  <a:cubicBezTo>
                    <a:pt x="1532" y="940"/>
                    <a:pt x="1530" y="950"/>
                    <a:pt x="1525" y="961"/>
                  </a:cubicBezTo>
                  <a:cubicBezTo>
                    <a:pt x="1525" y="961"/>
                    <a:pt x="1525" y="961"/>
                    <a:pt x="1525" y="961"/>
                  </a:cubicBezTo>
                  <a:cubicBezTo>
                    <a:pt x="1522" y="974"/>
                    <a:pt x="1520" y="987"/>
                    <a:pt x="1515" y="1000"/>
                  </a:cubicBezTo>
                  <a:close/>
                  <a:moveTo>
                    <a:pt x="1561" y="1127"/>
                  </a:moveTo>
                  <a:cubicBezTo>
                    <a:pt x="1561" y="1126"/>
                    <a:pt x="1561" y="1125"/>
                    <a:pt x="1560" y="1123"/>
                  </a:cubicBezTo>
                  <a:cubicBezTo>
                    <a:pt x="1534" y="1119"/>
                    <a:pt x="1508" y="1111"/>
                    <a:pt x="1481" y="1109"/>
                  </a:cubicBezTo>
                  <a:cubicBezTo>
                    <a:pt x="1481" y="1109"/>
                    <a:pt x="1481" y="1109"/>
                    <a:pt x="1481" y="1109"/>
                  </a:cubicBezTo>
                  <a:cubicBezTo>
                    <a:pt x="1484" y="1110"/>
                    <a:pt x="1487" y="1111"/>
                    <a:pt x="1490" y="1112"/>
                  </a:cubicBezTo>
                  <a:cubicBezTo>
                    <a:pt x="1492" y="1112"/>
                    <a:pt x="1494" y="1113"/>
                    <a:pt x="1495" y="1114"/>
                  </a:cubicBezTo>
                  <a:cubicBezTo>
                    <a:pt x="1501" y="1116"/>
                    <a:pt x="1507" y="1117"/>
                    <a:pt x="1513" y="1119"/>
                  </a:cubicBezTo>
                  <a:cubicBezTo>
                    <a:pt x="1514" y="1118"/>
                    <a:pt x="1515" y="1118"/>
                    <a:pt x="1516" y="1118"/>
                  </a:cubicBezTo>
                  <a:cubicBezTo>
                    <a:pt x="1517" y="1117"/>
                    <a:pt x="1519" y="1118"/>
                    <a:pt x="1519" y="1119"/>
                  </a:cubicBezTo>
                  <a:cubicBezTo>
                    <a:pt x="1519" y="1120"/>
                    <a:pt x="1519" y="1120"/>
                    <a:pt x="1519" y="1120"/>
                  </a:cubicBezTo>
                  <a:cubicBezTo>
                    <a:pt x="1533" y="1123"/>
                    <a:pt x="1548" y="1125"/>
                    <a:pt x="1561" y="1127"/>
                  </a:cubicBezTo>
                  <a:close/>
                  <a:moveTo>
                    <a:pt x="1569" y="1089"/>
                  </a:moveTo>
                  <a:cubicBezTo>
                    <a:pt x="1569" y="1089"/>
                    <a:pt x="1569" y="1089"/>
                    <a:pt x="1569" y="1088"/>
                  </a:cubicBezTo>
                  <a:cubicBezTo>
                    <a:pt x="1565" y="1088"/>
                    <a:pt x="1562" y="1088"/>
                    <a:pt x="1558" y="1088"/>
                  </a:cubicBezTo>
                  <a:cubicBezTo>
                    <a:pt x="1541" y="1087"/>
                    <a:pt x="1523" y="1084"/>
                    <a:pt x="1506" y="1081"/>
                  </a:cubicBezTo>
                  <a:cubicBezTo>
                    <a:pt x="1498" y="1079"/>
                    <a:pt x="1486" y="1071"/>
                    <a:pt x="1495" y="1081"/>
                  </a:cubicBezTo>
                  <a:cubicBezTo>
                    <a:pt x="1501" y="1088"/>
                    <a:pt x="1512" y="1094"/>
                    <a:pt x="1520" y="1099"/>
                  </a:cubicBezTo>
                  <a:cubicBezTo>
                    <a:pt x="1532" y="1106"/>
                    <a:pt x="1545" y="1111"/>
                    <a:pt x="1559" y="1114"/>
                  </a:cubicBezTo>
                  <a:cubicBezTo>
                    <a:pt x="1559" y="1113"/>
                    <a:pt x="1559" y="1113"/>
                    <a:pt x="1559" y="1112"/>
                  </a:cubicBezTo>
                  <a:cubicBezTo>
                    <a:pt x="1559" y="1104"/>
                    <a:pt x="1565" y="1096"/>
                    <a:pt x="1569" y="1089"/>
                  </a:cubicBezTo>
                  <a:close/>
                  <a:moveTo>
                    <a:pt x="1469" y="1137"/>
                  </a:moveTo>
                  <a:cubicBezTo>
                    <a:pt x="1473" y="1132"/>
                    <a:pt x="1477" y="1127"/>
                    <a:pt x="1481" y="1123"/>
                  </a:cubicBezTo>
                  <a:cubicBezTo>
                    <a:pt x="1480" y="1122"/>
                    <a:pt x="1479" y="1122"/>
                    <a:pt x="1478" y="1122"/>
                  </a:cubicBezTo>
                  <a:cubicBezTo>
                    <a:pt x="1475" y="1127"/>
                    <a:pt x="1472" y="1132"/>
                    <a:pt x="1469" y="1137"/>
                  </a:cubicBezTo>
                  <a:close/>
                  <a:moveTo>
                    <a:pt x="1508" y="1128"/>
                  </a:moveTo>
                  <a:cubicBezTo>
                    <a:pt x="1507" y="1128"/>
                    <a:pt x="1506" y="1128"/>
                    <a:pt x="1505" y="1128"/>
                  </a:cubicBezTo>
                  <a:cubicBezTo>
                    <a:pt x="1500" y="1127"/>
                    <a:pt x="1495" y="1126"/>
                    <a:pt x="1490" y="1125"/>
                  </a:cubicBezTo>
                  <a:cubicBezTo>
                    <a:pt x="1485" y="1132"/>
                    <a:pt x="1480" y="1140"/>
                    <a:pt x="1474" y="1147"/>
                  </a:cubicBezTo>
                  <a:cubicBezTo>
                    <a:pt x="1480" y="1141"/>
                    <a:pt x="1487" y="1136"/>
                    <a:pt x="1494" y="1131"/>
                  </a:cubicBezTo>
                  <a:cubicBezTo>
                    <a:pt x="1496" y="1129"/>
                    <a:pt x="1497" y="1132"/>
                    <a:pt x="1496" y="1133"/>
                  </a:cubicBezTo>
                  <a:cubicBezTo>
                    <a:pt x="1492" y="1139"/>
                    <a:pt x="1487" y="1144"/>
                    <a:pt x="1481" y="1149"/>
                  </a:cubicBezTo>
                  <a:cubicBezTo>
                    <a:pt x="1491" y="1142"/>
                    <a:pt x="1499" y="1136"/>
                    <a:pt x="1506" y="1131"/>
                  </a:cubicBezTo>
                  <a:cubicBezTo>
                    <a:pt x="1506" y="1130"/>
                    <a:pt x="1507" y="1129"/>
                    <a:pt x="1508" y="1128"/>
                  </a:cubicBezTo>
                  <a:close/>
                  <a:moveTo>
                    <a:pt x="1519" y="1105"/>
                  </a:moveTo>
                  <a:cubicBezTo>
                    <a:pt x="1506" y="1097"/>
                    <a:pt x="1494" y="1087"/>
                    <a:pt x="1483" y="1075"/>
                  </a:cubicBezTo>
                  <a:cubicBezTo>
                    <a:pt x="1482" y="1074"/>
                    <a:pt x="1483" y="1072"/>
                    <a:pt x="1485" y="1072"/>
                  </a:cubicBezTo>
                  <a:cubicBezTo>
                    <a:pt x="1504" y="1077"/>
                    <a:pt x="1524" y="1081"/>
                    <a:pt x="1543" y="1083"/>
                  </a:cubicBezTo>
                  <a:cubicBezTo>
                    <a:pt x="1549" y="1083"/>
                    <a:pt x="1560" y="1085"/>
                    <a:pt x="1566" y="1084"/>
                  </a:cubicBezTo>
                  <a:cubicBezTo>
                    <a:pt x="1583" y="1080"/>
                    <a:pt x="1560" y="1076"/>
                    <a:pt x="1555" y="1074"/>
                  </a:cubicBezTo>
                  <a:cubicBezTo>
                    <a:pt x="1533" y="1068"/>
                    <a:pt x="1509" y="1067"/>
                    <a:pt x="1490" y="1054"/>
                  </a:cubicBezTo>
                  <a:cubicBezTo>
                    <a:pt x="1484" y="1068"/>
                    <a:pt x="1479" y="1082"/>
                    <a:pt x="1473" y="1096"/>
                  </a:cubicBezTo>
                  <a:cubicBezTo>
                    <a:pt x="1488" y="1098"/>
                    <a:pt x="1504" y="1102"/>
                    <a:pt x="1519" y="1105"/>
                  </a:cubicBezTo>
                  <a:close/>
                  <a:moveTo>
                    <a:pt x="1733" y="1071"/>
                  </a:moveTo>
                  <a:cubicBezTo>
                    <a:pt x="1721" y="1072"/>
                    <a:pt x="1711" y="1076"/>
                    <a:pt x="1699" y="1079"/>
                  </a:cubicBezTo>
                  <a:cubicBezTo>
                    <a:pt x="1698" y="1079"/>
                    <a:pt x="1696" y="1079"/>
                    <a:pt x="1695" y="1079"/>
                  </a:cubicBezTo>
                  <a:cubicBezTo>
                    <a:pt x="1695" y="1082"/>
                    <a:pt x="1695" y="1085"/>
                    <a:pt x="1695" y="1089"/>
                  </a:cubicBezTo>
                  <a:cubicBezTo>
                    <a:pt x="1710" y="1087"/>
                    <a:pt x="1724" y="1084"/>
                    <a:pt x="1733" y="1072"/>
                  </a:cubicBezTo>
                  <a:cubicBezTo>
                    <a:pt x="1733" y="1072"/>
                    <a:pt x="1733" y="1072"/>
                    <a:pt x="1733" y="1071"/>
                  </a:cubicBezTo>
                  <a:close/>
                  <a:moveTo>
                    <a:pt x="1695" y="1094"/>
                  </a:moveTo>
                  <a:cubicBezTo>
                    <a:pt x="1695" y="1095"/>
                    <a:pt x="1695" y="1097"/>
                    <a:pt x="1695" y="1099"/>
                  </a:cubicBezTo>
                  <a:cubicBezTo>
                    <a:pt x="1701" y="1097"/>
                    <a:pt x="1706" y="1094"/>
                    <a:pt x="1711" y="1092"/>
                  </a:cubicBezTo>
                  <a:cubicBezTo>
                    <a:pt x="1706" y="1093"/>
                    <a:pt x="1701" y="1094"/>
                    <a:pt x="1695" y="1094"/>
                  </a:cubicBezTo>
                  <a:close/>
                  <a:moveTo>
                    <a:pt x="1696" y="1116"/>
                  </a:moveTo>
                  <a:cubicBezTo>
                    <a:pt x="1696" y="1118"/>
                    <a:pt x="1696" y="1121"/>
                    <a:pt x="1696" y="1124"/>
                  </a:cubicBezTo>
                  <a:cubicBezTo>
                    <a:pt x="1705" y="1120"/>
                    <a:pt x="1715" y="1117"/>
                    <a:pt x="1725" y="1116"/>
                  </a:cubicBezTo>
                  <a:cubicBezTo>
                    <a:pt x="1721" y="1115"/>
                    <a:pt x="1718" y="1114"/>
                    <a:pt x="1715" y="1114"/>
                  </a:cubicBezTo>
                  <a:cubicBezTo>
                    <a:pt x="1707" y="1115"/>
                    <a:pt x="1702" y="1118"/>
                    <a:pt x="1696" y="1116"/>
                  </a:cubicBezTo>
                  <a:close/>
                  <a:moveTo>
                    <a:pt x="1688" y="656"/>
                  </a:moveTo>
                  <a:cubicBezTo>
                    <a:pt x="1681" y="657"/>
                    <a:pt x="1673" y="653"/>
                    <a:pt x="1667" y="652"/>
                  </a:cubicBezTo>
                  <a:cubicBezTo>
                    <a:pt x="1663" y="651"/>
                    <a:pt x="1659" y="650"/>
                    <a:pt x="1655" y="649"/>
                  </a:cubicBezTo>
                  <a:cubicBezTo>
                    <a:pt x="1655" y="649"/>
                    <a:pt x="1655" y="650"/>
                    <a:pt x="1654" y="650"/>
                  </a:cubicBezTo>
                  <a:cubicBezTo>
                    <a:pt x="1653" y="650"/>
                    <a:pt x="1653" y="651"/>
                    <a:pt x="1653" y="651"/>
                  </a:cubicBezTo>
                  <a:cubicBezTo>
                    <a:pt x="1657" y="649"/>
                    <a:pt x="1663" y="651"/>
                    <a:pt x="1663" y="656"/>
                  </a:cubicBezTo>
                  <a:cubicBezTo>
                    <a:pt x="1667" y="657"/>
                    <a:pt x="1670" y="658"/>
                    <a:pt x="1670" y="658"/>
                  </a:cubicBezTo>
                  <a:cubicBezTo>
                    <a:pt x="1673" y="659"/>
                    <a:pt x="1677" y="659"/>
                    <a:pt x="1680" y="659"/>
                  </a:cubicBezTo>
                  <a:cubicBezTo>
                    <a:pt x="1684" y="659"/>
                    <a:pt x="1686" y="658"/>
                    <a:pt x="1688" y="656"/>
                  </a:cubicBezTo>
                  <a:close/>
                  <a:moveTo>
                    <a:pt x="1707" y="602"/>
                  </a:moveTo>
                  <a:cubicBezTo>
                    <a:pt x="1703" y="601"/>
                    <a:pt x="1699" y="599"/>
                    <a:pt x="1695" y="597"/>
                  </a:cubicBezTo>
                  <a:cubicBezTo>
                    <a:pt x="1692" y="599"/>
                    <a:pt x="1690" y="600"/>
                    <a:pt x="1687" y="602"/>
                  </a:cubicBezTo>
                  <a:cubicBezTo>
                    <a:pt x="1691" y="604"/>
                    <a:pt x="1694" y="607"/>
                    <a:pt x="1697" y="610"/>
                  </a:cubicBezTo>
                  <a:cubicBezTo>
                    <a:pt x="1698" y="612"/>
                    <a:pt x="1703" y="620"/>
                    <a:pt x="1703" y="620"/>
                  </a:cubicBezTo>
                  <a:cubicBezTo>
                    <a:pt x="1708" y="622"/>
                    <a:pt x="1707" y="604"/>
                    <a:pt x="1707" y="602"/>
                  </a:cubicBezTo>
                  <a:cubicBezTo>
                    <a:pt x="1707" y="602"/>
                    <a:pt x="1707" y="602"/>
                    <a:pt x="1707" y="602"/>
                  </a:cubicBezTo>
                  <a:close/>
                  <a:moveTo>
                    <a:pt x="1614" y="544"/>
                  </a:moveTo>
                  <a:cubicBezTo>
                    <a:pt x="1614" y="544"/>
                    <a:pt x="1613" y="543"/>
                    <a:pt x="1613" y="543"/>
                  </a:cubicBezTo>
                  <a:cubicBezTo>
                    <a:pt x="1607" y="538"/>
                    <a:pt x="1600" y="532"/>
                    <a:pt x="1595" y="525"/>
                  </a:cubicBezTo>
                  <a:cubicBezTo>
                    <a:pt x="1591" y="518"/>
                    <a:pt x="1590" y="510"/>
                    <a:pt x="1592" y="504"/>
                  </a:cubicBezTo>
                  <a:cubicBezTo>
                    <a:pt x="1591" y="503"/>
                    <a:pt x="1590" y="502"/>
                    <a:pt x="1589" y="501"/>
                  </a:cubicBezTo>
                  <a:cubicBezTo>
                    <a:pt x="1588" y="499"/>
                    <a:pt x="1587" y="498"/>
                    <a:pt x="1586" y="496"/>
                  </a:cubicBezTo>
                  <a:cubicBezTo>
                    <a:pt x="1583" y="508"/>
                    <a:pt x="1580" y="519"/>
                    <a:pt x="1583" y="532"/>
                  </a:cubicBezTo>
                  <a:cubicBezTo>
                    <a:pt x="1586" y="546"/>
                    <a:pt x="1592" y="560"/>
                    <a:pt x="1598" y="572"/>
                  </a:cubicBezTo>
                  <a:cubicBezTo>
                    <a:pt x="1603" y="581"/>
                    <a:pt x="1607" y="594"/>
                    <a:pt x="1614" y="601"/>
                  </a:cubicBezTo>
                  <a:cubicBezTo>
                    <a:pt x="1623" y="610"/>
                    <a:pt x="1626" y="601"/>
                    <a:pt x="1635" y="597"/>
                  </a:cubicBezTo>
                  <a:cubicBezTo>
                    <a:pt x="1642" y="594"/>
                    <a:pt x="1650" y="593"/>
                    <a:pt x="1658" y="594"/>
                  </a:cubicBezTo>
                  <a:cubicBezTo>
                    <a:pt x="1642" y="579"/>
                    <a:pt x="1628" y="562"/>
                    <a:pt x="1614" y="544"/>
                  </a:cubicBezTo>
                  <a:close/>
                  <a:moveTo>
                    <a:pt x="1616" y="488"/>
                  </a:moveTo>
                  <a:cubicBezTo>
                    <a:pt x="1621" y="485"/>
                    <a:pt x="1627" y="483"/>
                    <a:pt x="1631" y="481"/>
                  </a:cubicBezTo>
                  <a:cubicBezTo>
                    <a:pt x="1638" y="478"/>
                    <a:pt x="1646" y="475"/>
                    <a:pt x="1654" y="472"/>
                  </a:cubicBezTo>
                  <a:cubicBezTo>
                    <a:pt x="1657" y="469"/>
                    <a:pt x="1660" y="466"/>
                    <a:pt x="1665" y="464"/>
                  </a:cubicBezTo>
                  <a:cubicBezTo>
                    <a:pt x="1656" y="465"/>
                    <a:pt x="1646" y="469"/>
                    <a:pt x="1638" y="472"/>
                  </a:cubicBezTo>
                  <a:cubicBezTo>
                    <a:pt x="1633" y="474"/>
                    <a:pt x="1627" y="476"/>
                    <a:pt x="1621" y="478"/>
                  </a:cubicBezTo>
                  <a:cubicBezTo>
                    <a:pt x="1616" y="481"/>
                    <a:pt x="1608" y="488"/>
                    <a:pt x="1603" y="488"/>
                  </a:cubicBezTo>
                  <a:cubicBezTo>
                    <a:pt x="1604" y="488"/>
                    <a:pt x="1605" y="488"/>
                    <a:pt x="1605" y="489"/>
                  </a:cubicBezTo>
                  <a:cubicBezTo>
                    <a:pt x="1609" y="487"/>
                    <a:pt x="1613" y="487"/>
                    <a:pt x="1616" y="488"/>
                  </a:cubicBezTo>
                  <a:close/>
                  <a:moveTo>
                    <a:pt x="1631" y="500"/>
                  </a:moveTo>
                  <a:cubicBezTo>
                    <a:pt x="1631" y="500"/>
                    <a:pt x="1631" y="500"/>
                    <a:pt x="1631" y="500"/>
                  </a:cubicBezTo>
                  <a:cubicBezTo>
                    <a:pt x="1635" y="497"/>
                    <a:pt x="1639" y="495"/>
                    <a:pt x="1643" y="492"/>
                  </a:cubicBezTo>
                  <a:cubicBezTo>
                    <a:pt x="1644" y="491"/>
                    <a:pt x="1644" y="491"/>
                    <a:pt x="1645" y="491"/>
                  </a:cubicBezTo>
                  <a:cubicBezTo>
                    <a:pt x="1645" y="486"/>
                    <a:pt x="1647" y="483"/>
                    <a:pt x="1649" y="479"/>
                  </a:cubicBezTo>
                  <a:cubicBezTo>
                    <a:pt x="1639" y="483"/>
                    <a:pt x="1629" y="487"/>
                    <a:pt x="1623" y="491"/>
                  </a:cubicBezTo>
                  <a:cubicBezTo>
                    <a:pt x="1626" y="493"/>
                    <a:pt x="1628" y="497"/>
                    <a:pt x="1631" y="500"/>
                  </a:cubicBezTo>
                  <a:close/>
                  <a:moveTo>
                    <a:pt x="1688" y="621"/>
                  </a:moveTo>
                  <a:cubicBezTo>
                    <a:pt x="1683" y="614"/>
                    <a:pt x="1676" y="610"/>
                    <a:pt x="1669" y="604"/>
                  </a:cubicBezTo>
                  <a:cubicBezTo>
                    <a:pt x="1669" y="604"/>
                    <a:pt x="1669" y="604"/>
                    <a:pt x="1669" y="604"/>
                  </a:cubicBezTo>
                  <a:cubicBezTo>
                    <a:pt x="1658" y="603"/>
                    <a:pt x="1653" y="607"/>
                    <a:pt x="1646" y="611"/>
                  </a:cubicBezTo>
                  <a:cubicBezTo>
                    <a:pt x="1651" y="624"/>
                    <a:pt x="1648" y="645"/>
                    <a:pt x="1666" y="645"/>
                  </a:cubicBezTo>
                  <a:cubicBezTo>
                    <a:pt x="1670" y="644"/>
                    <a:pt x="1678" y="643"/>
                    <a:pt x="1682" y="640"/>
                  </a:cubicBezTo>
                  <a:cubicBezTo>
                    <a:pt x="1683" y="639"/>
                    <a:pt x="1683" y="639"/>
                    <a:pt x="1683" y="640"/>
                  </a:cubicBezTo>
                  <a:cubicBezTo>
                    <a:pt x="1684" y="639"/>
                    <a:pt x="1684" y="638"/>
                    <a:pt x="1685" y="637"/>
                  </a:cubicBezTo>
                  <a:cubicBezTo>
                    <a:pt x="1687" y="633"/>
                    <a:pt x="1688" y="629"/>
                    <a:pt x="1691" y="626"/>
                  </a:cubicBezTo>
                  <a:cubicBezTo>
                    <a:pt x="1690" y="624"/>
                    <a:pt x="1689" y="623"/>
                    <a:pt x="1688" y="621"/>
                  </a:cubicBezTo>
                  <a:close/>
                  <a:moveTo>
                    <a:pt x="1838" y="563"/>
                  </a:moveTo>
                  <a:cubicBezTo>
                    <a:pt x="1830" y="568"/>
                    <a:pt x="1820" y="570"/>
                    <a:pt x="1811" y="568"/>
                  </a:cubicBezTo>
                  <a:cubicBezTo>
                    <a:pt x="1811" y="569"/>
                    <a:pt x="1810" y="570"/>
                    <a:pt x="1809" y="571"/>
                  </a:cubicBezTo>
                  <a:cubicBezTo>
                    <a:pt x="1807" y="573"/>
                    <a:pt x="1806" y="574"/>
                    <a:pt x="1805" y="576"/>
                  </a:cubicBezTo>
                  <a:cubicBezTo>
                    <a:pt x="1802" y="577"/>
                    <a:pt x="1800" y="577"/>
                    <a:pt x="1798" y="579"/>
                  </a:cubicBezTo>
                  <a:cubicBezTo>
                    <a:pt x="1796" y="582"/>
                    <a:pt x="1797" y="585"/>
                    <a:pt x="1795" y="588"/>
                  </a:cubicBezTo>
                  <a:cubicBezTo>
                    <a:pt x="1795" y="588"/>
                    <a:pt x="1796" y="587"/>
                    <a:pt x="1796" y="587"/>
                  </a:cubicBezTo>
                  <a:cubicBezTo>
                    <a:pt x="1807" y="585"/>
                    <a:pt x="1818" y="583"/>
                    <a:pt x="1829" y="581"/>
                  </a:cubicBezTo>
                  <a:cubicBezTo>
                    <a:pt x="1843" y="578"/>
                    <a:pt x="1843" y="575"/>
                    <a:pt x="1838" y="563"/>
                  </a:cubicBezTo>
                  <a:close/>
                  <a:moveTo>
                    <a:pt x="1794" y="592"/>
                  </a:moveTo>
                  <a:cubicBezTo>
                    <a:pt x="1794" y="591"/>
                    <a:pt x="1794" y="590"/>
                    <a:pt x="1794" y="589"/>
                  </a:cubicBezTo>
                  <a:cubicBezTo>
                    <a:pt x="1792" y="591"/>
                    <a:pt x="1789" y="593"/>
                    <a:pt x="1787" y="594"/>
                  </a:cubicBezTo>
                  <a:cubicBezTo>
                    <a:pt x="1787" y="594"/>
                    <a:pt x="1787" y="594"/>
                    <a:pt x="1787" y="594"/>
                  </a:cubicBezTo>
                  <a:cubicBezTo>
                    <a:pt x="1777" y="615"/>
                    <a:pt x="1748" y="610"/>
                    <a:pt x="1729" y="607"/>
                  </a:cubicBezTo>
                  <a:cubicBezTo>
                    <a:pt x="1726" y="607"/>
                    <a:pt x="1723" y="606"/>
                    <a:pt x="1719" y="605"/>
                  </a:cubicBezTo>
                  <a:cubicBezTo>
                    <a:pt x="1723" y="638"/>
                    <a:pt x="1721" y="670"/>
                    <a:pt x="1721" y="703"/>
                  </a:cubicBezTo>
                  <a:cubicBezTo>
                    <a:pt x="1721" y="735"/>
                    <a:pt x="1723" y="768"/>
                    <a:pt x="1724" y="800"/>
                  </a:cubicBezTo>
                  <a:cubicBezTo>
                    <a:pt x="1724" y="833"/>
                    <a:pt x="1728" y="865"/>
                    <a:pt x="1732" y="897"/>
                  </a:cubicBezTo>
                  <a:cubicBezTo>
                    <a:pt x="1737" y="845"/>
                    <a:pt x="1761" y="793"/>
                    <a:pt x="1776" y="744"/>
                  </a:cubicBezTo>
                  <a:cubicBezTo>
                    <a:pt x="1784" y="721"/>
                    <a:pt x="1791" y="696"/>
                    <a:pt x="1803" y="674"/>
                  </a:cubicBezTo>
                  <a:cubicBezTo>
                    <a:pt x="1813" y="659"/>
                    <a:pt x="1828" y="646"/>
                    <a:pt x="1820" y="626"/>
                  </a:cubicBezTo>
                  <a:cubicBezTo>
                    <a:pt x="1816" y="613"/>
                    <a:pt x="1802" y="603"/>
                    <a:pt x="1794" y="592"/>
                  </a:cubicBezTo>
                  <a:close/>
                  <a:moveTo>
                    <a:pt x="1731" y="993"/>
                  </a:moveTo>
                  <a:cubicBezTo>
                    <a:pt x="1730" y="927"/>
                    <a:pt x="1714" y="865"/>
                    <a:pt x="1704" y="800"/>
                  </a:cubicBezTo>
                  <a:cubicBezTo>
                    <a:pt x="1697" y="747"/>
                    <a:pt x="1698" y="688"/>
                    <a:pt x="1706" y="633"/>
                  </a:cubicBezTo>
                  <a:cubicBezTo>
                    <a:pt x="1705" y="634"/>
                    <a:pt x="1703" y="634"/>
                    <a:pt x="1702" y="634"/>
                  </a:cubicBezTo>
                  <a:cubicBezTo>
                    <a:pt x="1702" y="634"/>
                    <a:pt x="1701" y="634"/>
                    <a:pt x="1701" y="634"/>
                  </a:cubicBezTo>
                  <a:cubicBezTo>
                    <a:pt x="1700" y="641"/>
                    <a:pt x="1698" y="649"/>
                    <a:pt x="1694" y="653"/>
                  </a:cubicBezTo>
                  <a:cubicBezTo>
                    <a:pt x="1694" y="653"/>
                    <a:pt x="1693" y="654"/>
                    <a:pt x="1693" y="654"/>
                  </a:cubicBezTo>
                  <a:cubicBezTo>
                    <a:pt x="1694" y="658"/>
                    <a:pt x="1692" y="661"/>
                    <a:pt x="1689" y="663"/>
                  </a:cubicBezTo>
                  <a:cubicBezTo>
                    <a:pt x="1688" y="663"/>
                    <a:pt x="1688" y="663"/>
                    <a:pt x="1688" y="664"/>
                  </a:cubicBezTo>
                  <a:cubicBezTo>
                    <a:pt x="1690" y="772"/>
                    <a:pt x="1691" y="879"/>
                    <a:pt x="1693" y="987"/>
                  </a:cubicBezTo>
                  <a:cubicBezTo>
                    <a:pt x="1694" y="1006"/>
                    <a:pt x="1694" y="1024"/>
                    <a:pt x="1694" y="1042"/>
                  </a:cubicBezTo>
                  <a:cubicBezTo>
                    <a:pt x="1705" y="1040"/>
                    <a:pt x="1712" y="1030"/>
                    <a:pt x="1718" y="1022"/>
                  </a:cubicBezTo>
                  <a:cubicBezTo>
                    <a:pt x="1723" y="1015"/>
                    <a:pt x="1727" y="1009"/>
                    <a:pt x="1731" y="1002"/>
                  </a:cubicBezTo>
                  <a:cubicBezTo>
                    <a:pt x="1731" y="999"/>
                    <a:pt x="1731" y="996"/>
                    <a:pt x="1731" y="993"/>
                  </a:cubicBezTo>
                  <a:close/>
                  <a:moveTo>
                    <a:pt x="1731" y="1003"/>
                  </a:moveTo>
                  <a:cubicBezTo>
                    <a:pt x="1726" y="1013"/>
                    <a:pt x="1721" y="1022"/>
                    <a:pt x="1714" y="1031"/>
                  </a:cubicBezTo>
                  <a:cubicBezTo>
                    <a:pt x="1709" y="1037"/>
                    <a:pt x="1703" y="1045"/>
                    <a:pt x="1694" y="1046"/>
                  </a:cubicBezTo>
                  <a:cubicBezTo>
                    <a:pt x="1695" y="1055"/>
                    <a:pt x="1695" y="1064"/>
                    <a:pt x="1695" y="1073"/>
                  </a:cubicBezTo>
                  <a:cubicBezTo>
                    <a:pt x="1698" y="1073"/>
                    <a:pt x="1700" y="1073"/>
                    <a:pt x="1703" y="1073"/>
                  </a:cubicBezTo>
                  <a:cubicBezTo>
                    <a:pt x="1709" y="1071"/>
                    <a:pt x="1716" y="1069"/>
                    <a:pt x="1717" y="1068"/>
                  </a:cubicBezTo>
                  <a:cubicBezTo>
                    <a:pt x="1718" y="1068"/>
                    <a:pt x="1719" y="1068"/>
                    <a:pt x="1720" y="1068"/>
                  </a:cubicBezTo>
                  <a:cubicBezTo>
                    <a:pt x="1725" y="1066"/>
                    <a:pt x="1729" y="1063"/>
                    <a:pt x="1732" y="1060"/>
                  </a:cubicBezTo>
                  <a:cubicBezTo>
                    <a:pt x="1731" y="1041"/>
                    <a:pt x="1731" y="1022"/>
                    <a:pt x="1731" y="1003"/>
                  </a:cubicBezTo>
                  <a:close/>
                  <a:moveTo>
                    <a:pt x="1732" y="1063"/>
                  </a:moveTo>
                  <a:cubicBezTo>
                    <a:pt x="1731" y="1065"/>
                    <a:pt x="1730" y="1066"/>
                    <a:pt x="1728" y="1067"/>
                  </a:cubicBezTo>
                  <a:cubicBezTo>
                    <a:pt x="1730" y="1067"/>
                    <a:pt x="1731" y="1066"/>
                    <a:pt x="1733" y="1066"/>
                  </a:cubicBezTo>
                  <a:cubicBezTo>
                    <a:pt x="1732" y="1065"/>
                    <a:pt x="1732" y="1064"/>
                    <a:pt x="1732" y="1063"/>
                  </a:cubicBezTo>
                  <a:close/>
                  <a:moveTo>
                    <a:pt x="1728" y="1083"/>
                  </a:moveTo>
                  <a:cubicBezTo>
                    <a:pt x="1730" y="1082"/>
                    <a:pt x="1732" y="1082"/>
                    <a:pt x="1734" y="1081"/>
                  </a:cubicBezTo>
                  <a:cubicBezTo>
                    <a:pt x="1734" y="1080"/>
                    <a:pt x="1734" y="1079"/>
                    <a:pt x="1733" y="1079"/>
                  </a:cubicBezTo>
                  <a:cubicBezTo>
                    <a:pt x="1732" y="1080"/>
                    <a:pt x="1730" y="1082"/>
                    <a:pt x="1728" y="1083"/>
                  </a:cubicBezTo>
                  <a:close/>
                  <a:moveTo>
                    <a:pt x="1708" y="1110"/>
                  </a:moveTo>
                  <a:cubicBezTo>
                    <a:pt x="1714" y="1113"/>
                    <a:pt x="1723" y="1114"/>
                    <a:pt x="1731" y="1115"/>
                  </a:cubicBezTo>
                  <a:cubicBezTo>
                    <a:pt x="1733" y="1114"/>
                    <a:pt x="1736" y="1114"/>
                    <a:pt x="1739" y="1114"/>
                  </a:cubicBezTo>
                  <a:cubicBezTo>
                    <a:pt x="1737" y="1107"/>
                    <a:pt x="1736" y="1099"/>
                    <a:pt x="1735" y="1092"/>
                  </a:cubicBezTo>
                  <a:cubicBezTo>
                    <a:pt x="1727" y="1098"/>
                    <a:pt x="1718" y="1105"/>
                    <a:pt x="1708" y="1110"/>
                  </a:cubicBezTo>
                  <a:close/>
                  <a:moveTo>
                    <a:pt x="1696" y="1130"/>
                  </a:moveTo>
                  <a:cubicBezTo>
                    <a:pt x="1696" y="1131"/>
                    <a:pt x="1696" y="1132"/>
                    <a:pt x="1696" y="1132"/>
                  </a:cubicBezTo>
                  <a:cubicBezTo>
                    <a:pt x="1705" y="1135"/>
                    <a:pt x="1715" y="1135"/>
                    <a:pt x="1725" y="1133"/>
                  </a:cubicBezTo>
                  <a:cubicBezTo>
                    <a:pt x="1716" y="1132"/>
                    <a:pt x="1706" y="1132"/>
                    <a:pt x="1696" y="1130"/>
                  </a:cubicBezTo>
                  <a:close/>
                  <a:moveTo>
                    <a:pt x="1696" y="1141"/>
                  </a:moveTo>
                  <a:cubicBezTo>
                    <a:pt x="1696" y="1143"/>
                    <a:pt x="1696" y="1145"/>
                    <a:pt x="1696" y="1148"/>
                  </a:cubicBezTo>
                  <a:cubicBezTo>
                    <a:pt x="1696" y="1156"/>
                    <a:pt x="1696" y="1163"/>
                    <a:pt x="1694" y="1169"/>
                  </a:cubicBezTo>
                  <a:cubicBezTo>
                    <a:pt x="1698" y="1160"/>
                    <a:pt x="1703" y="1151"/>
                    <a:pt x="1707" y="1143"/>
                  </a:cubicBezTo>
                  <a:cubicBezTo>
                    <a:pt x="1703" y="1143"/>
                    <a:pt x="1699" y="1142"/>
                    <a:pt x="1696" y="1141"/>
                  </a:cubicBezTo>
                  <a:close/>
                  <a:moveTo>
                    <a:pt x="1587" y="1200"/>
                  </a:moveTo>
                  <a:cubicBezTo>
                    <a:pt x="1587" y="1200"/>
                    <a:pt x="1587" y="1200"/>
                    <a:pt x="1587" y="1200"/>
                  </a:cubicBezTo>
                  <a:cubicBezTo>
                    <a:pt x="1585" y="1195"/>
                    <a:pt x="1584" y="1190"/>
                    <a:pt x="1582" y="1185"/>
                  </a:cubicBezTo>
                  <a:cubicBezTo>
                    <a:pt x="1566" y="1205"/>
                    <a:pt x="1550" y="1225"/>
                    <a:pt x="1533" y="1243"/>
                  </a:cubicBezTo>
                  <a:cubicBezTo>
                    <a:pt x="1535" y="1245"/>
                    <a:pt x="1538" y="1248"/>
                    <a:pt x="1540" y="1250"/>
                  </a:cubicBezTo>
                  <a:cubicBezTo>
                    <a:pt x="1556" y="1234"/>
                    <a:pt x="1572" y="1218"/>
                    <a:pt x="1587" y="1200"/>
                  </a:cubicBezTo>
                  <a:close/>
                  <a:moveTo>
                    <a:pt x="1529" y="1239"/>
                  </a:moveTo>
                  <a:cubicBezTo>
                    <a:pt x="1545" y="1219"/>
                    <a:pt x="1563" y="1200"/>
                    <a:pt x="1580" y="1181"/>
                  </a:cubicBezTo>
                  <a:cubicBezTo>
                    <a:pt x="1580" y="1181"/>
                    <a:pt x="1580" y="1181"/>
                    <a:pt x="1580" y="1180"/>
                  </a:cubicBezTo>
                  <a:cubicBezTo>
                    <a:pt x="1578" y="1176"/>
                    <a:pt x="1576" y="1171"/>
                    <a:pt x="1575" y="1167"/>
                  </a:cubicBezTo>
                  <a:cubicBezTo>
                    <a:pt x="1558" y="1189"/>
                    <a:pt x="1540" y="1211"/>
                    <a:pt x="1521" y="1231"/>
                  </a:cubicBezTo>
                  <a:cubicBezTo>
                    <a:pt x="1523" y="1233"/>
                    <a:pt x="1526" y="1236"/>
                    <a:pt x="1529" y="1239"/>
                  </a:cubicBezTo>
                  <a:close/>
                  <a:moveTo>
                    <a:pt x="1573" y="1163"/>
                  </a:moveTo>
                  <a:cubicBezTo>
                    <a:pt x="1571" y="1157"/>
                    <a:pt x="1569" y="1151"/>
                    <a:pt x="1568" y="1146"/>
                  </a:cubicBezTo>
                  <a:cubicBezTo>
                    <a:pt x="1553" y="1172"/>
                    <a:pt x="1534" y="1200"/>
                    <a:pt x="1514" y="1224"/>
                  </a:cubicBezTo>
                  <a:cubicBezTo>
                    <a:pt x="1514" y="1225"/>
                    <a:pt x="1515" y="1226"/>
                    <a:pt x="1516" y="1227"/>
                  </a:cubicBezTo>
                  <a:cubicBezTo>
                    <a:pt x="1535" y="1205"/>
                    <a:pt x="1555" y="1185"/>
                    <a:pt x="1573" y="1163"/>
                  </a:cubicBezTo>
                  <a:close/>
                  <a:moveTo>
                    <a:pt x="1529" y="1192"/>
                  </a:moveTo>
                  <a:cubicBezTo>
                    <a:pt x="1542" y="1176"/>
                    <a:pt x="1553" y="1158"/>
                    <a:pt x="1566" y="1141"/>
                  </a:cubicBezTo>
                  <a:cubicBezTo>
                    <a:pt x="1566" y="1141"/>
                    <a:pt x="1566" y="1141"/>
                    <a:pt x="1566" y="1141"/>
                  </a:cubicBezTo>
                  <a:cubicBezTo>
                    <a:pt x="1565" y="1139"/>
                    <a:pt x="1565" y="1137"/>
                    <a:pt x="1564" y="1135"/>
                  </a:cubicBezTo>
                  <a:cubicBezTo>
                    <a:pt x="1557" y="1135"/>
                    <a:pt x="1550" y="1135"/>
                    <a:pt x="1544" y="1134"/>
                  </a:cubicBezTo>
                  <a:cubicBezTo>
                    <a:pt x="1533" y="1153"/>
                    <a:pt x="1520" y="1170"/>
                    <a:pt x="1508" y="1188"/>
                  </a:cubicBezTo>
                  <a:cubicBezTo>
                    <a:pt x="1503" y="1197"/>
                    <a:pt x="1498" y="1206"/>
                    <a:pt x="1493" y="1215"/>
                  </a:cubicBezTo>
                  <a:cubicBezTo>
                    <a:pt x="1498" y="1216"/>
                    <a:pt x="1503" y="1217"/>
                    <a:pt x="1507" y="1220"/>
                  </a:cubicBezTo>
                  <a:cubicBezTo>
                    <a:pt x="1515" y="1211"/>
                    <a:pt x="1522" y="1202"/>
                    <a:pt x="1529" y="1192"/>
                  </a:cubicBezTo>
                  <a:close/>
                  <a:moveTo>
                    <a:pt x="1506" y="1182"/>
                  </a:moveTo>
                  <a:cubicBezTo>
                    <a:pt x="1517" y="1166"/>
                    <a:pt x="1527" y="1149"/>
                    <a:pt x="1540" y="1134"/>
                  </a:cubicBezTo>
                  <a:cubicBezTo>
                    <a:pt x="1535" y="1133"/>
                    <a:pt x="1530" y="1133"/>
                    <a:pt x="1526" y="1132"/>
                  </a:cubicBezTo>
                  <a:cubicBezTo>
                    <a:pt x="1512" y="1159"/>
                    <a:pt x="1497" y="1188"/>
                    <a:pt x="1479" y="1213"/>
                  </a:cubicBezTo>
                  <a:cubicBezTo>
                    <a:pt x="1479" y="1213"/>
                    <a:pt x="1480" y="1213"/>
                    <a:pt x="1480" y="1213"/>
                  </a:cubicBezTo>
                  <a:cubicBezTo>
                    <a:pt x="1482" y="1213"/>
                    <a:pt x="1484" y="1213"/>
                    <a:pt x="1485" y="1214"/>
                  </a:cubicBezTo>
                  <a:cubicBezTo>
                    <a:pt x="1492" y="1203"/>
                    <a:pt x="1499" y="1193"/>
                    <a:pt x="1506" y="1182"/>
                  </a:cubicBezTo>
                  <a:close/>
                  <a:moveTo>
                    <a:pt x="1521" y="1131"/>
                  </a:moveTo>
                  <a:cubicBezTo>
                    <a:pt x="1518" y="1131"/>
                    <a:pt x="1516" y="1130"/>
                    <a:pt x="1513" y="1130"/>
                  </a:cubicBezTo>
                  <a:cubicBezTo>
                    <a:pt x="1501" y="1152"/>
                    <a:pt x="1487" y="1174"/>
                    <a:pt x="1473" y="1196"/>
                  </a:cubicBezTo>
                  <a:cubicBezTo>
                    <a:pt x="1469" y="1201"/>
                    <a:pt x="1466" y="1207"/>
                    <a:pt x="1461" y="1212"/>
                  </a:cubicBezTo>
                  <a:cubicBezTo>
                    <a:pt x="1465" y="1212"/>
                    <a:pt x="1468" y="1212"/>
                    <a:pt x="1472" y="1213"/>
                  </a:cubicBezTo>
                  <a:cubicBezTo>
                    <a:pt x="1485" y="1185"/>
                    <a:pt x="1504" y="1156"/>
                    <a:pt x="1521" y="1131"/>
                  </a:cubicBezTo>
                  <a:close/>
                  <a:moveTo>
                    <a:pt x="1356" y="1177"/>
                  </a:moveTo>
                  <a:cubicBezTo>
                    <a:pt x="1371" y="1175"/>
                    <a:pt x="1395" y="1170"/>
                    <a:pt x="1412" y="1173"/>
                  </a:cubicBezTo>
                  <a:cubicBezTo>
                    <a:pt x="1411" y="1171"/>
                    <a:pt x="1410" y="1168"/>
                    <a:pt x="1410" y="1165"/>
                  </a:cubicBezTo>
                  <a:cubicBezTo>
                    <a:pt x="1384" y="1171"/>
                    <a:pt x="1357" y="1176"/>
                    <a:pt x="1331" y="1181"/>
                  </a:cubicBezTo>
                  <a:cubicBezTo>
                    <a:pt x="1316" y="1184"/>
                    <a:pt x="1303" y="1185"/>
                    <a:pt x="1290" y="1193"/>
                  </a:cubicBezTo>
                  <a:cubicBezTo>
                    <a:pt x="1287" y="1196"/>
                    <a:pt x="1285" y="1197"/>
                    <a:pt x="1282" y="1198"/>
                  </a:cubicBezTo>
                  <a:cubicBezTo>
                    <a:pt x="1282" y="1199"/>
                    <a:pt x="1281" y="1201"/>
                    <a:pt x="1281" y="1202"/>
                  </a:cubicBezTo>
                  <a:cubicBezTo>
                    <a:pt x="1306" y="1194"/>
                    <a:pt x="1329" y="1181"/>
                    <a:pt x="1356" y="1177"/>
                  </a:cubicBezTo>
                  <a:close/>
                  <a:moveTo>
                    <a:pt x="1261" y="957"/>
                  </a:moveTo>
                  <a:cubicBezTo>
                    <a:pt x="1263" y="981"/>
                    <a:pt x="1266" y="1005"/>
                    <a:pt x="1268" y="1029"/>
                  </a:cubicBezTo>
                  <a:cubicBezTo>
                    <a:pt x="1274" y="1081"/>
                    <a:pt x="1278" y="1135"/>
                    <a:pt x="1281" y="1188"/>
                  </a:cubicBezTo>
                  <a:cubicBezTo>
                    <a:pt x="1282" y="1189"/>
                    <a:pt x="1283" y="1190"/>
                    <a:pt x="1283" y="1191"/>
                  </a:cubicBezTo>
                  <a:cubicBezTo>
                    <a:pt x="1290" y="1188"/>
                    <a:pt x="1298" y="1183"/>
                    <a:pt x="1302" y="1182"/>
                  </a:cubicBezTo>
                  <a:cubicBezTo>
                    <a:pt x="1316" y="1178"/>
                    <a:pt x="1331" y="1176"/>
                    <a:pt x="1345" y="1173"/>
                  </a:cubicBezTo>
                  <a:cubicBezTo>
                    <a:pt x="1367" y="1169"/>
                    <a:pt x="1388" y="1164"/>
                    <a:pt x="1410" y="1161"/>
                  </a:cubicBezTo>
                  <a:cubicBezTo>
                    <a:pt x="1410" y="1157"/>
                    <a:pt x="1410" y="1153"/>
                    <a:pt x="1410" y="1149"/>
                  </a:cubicBezTo>
                  <a:cubicBezTo>
                    <a:pt x="1412" y="1139"/>
                    <a:pt x="1415" y="1128"/>
                    <a:pt x="1417" y="1118"/>
                  </a:cubicBezTo>
                  <a:cubicBezTo>
                    <a:pt x="1418" y="1111"/>
                    <a:pt x="1418" y="1103"/>
                    <a:pt x="1420" y="1096"/>
                  </a:cubicBezTo>
                  <a:cubicBezTo>
                    <a:pt x="1417" y="1070"/>
                    <a:pt x="1413" y="1044"/>
                    <a:pt x="1411" y="1018"/>
                  </a:cubicBezTo>
                  <a:cubicBezTo>
                    <a:pt x="1410" y="1005"/>
                    <a:pt x="1411" y="993"/>
                    <a:pt x="1412" y="980"/>
                  </a:cubicBezTo>
                  <a:cubicBezTo>
                    <a:pt x="1411" y="958"/>
                    <a:pt x="1406" y="936"/>
                    <a:pt x="1408" y="914"/>
                  </a:cubicBezTo>
                  <a:cubicBezTo>
                    <a:pt x="1408" y="909"/>
                    <a:pt x="1409" y="904"/>
                    <a:pt x="1410" y="899"/>
                  </a:cubicBezTo>
                  <a:cubicBezTo>
                    <a:pt x="1410" y="899"/>
                    <a:pt x="1410" y="899"/>
                    <a:pt x="1410" y="899"/>
                  </a:cubicBezTo>
                  <a:cubicBezTo>
                    <a:pt x="1403" y="887"/>
                    <a:pt x="1394" y="876"/>
                    <a:pt x="1383" y="867"/>
                  </a:cubicBezTo>
                  <a:cubicBezTo>
                    <a:pt x="1373" y="862"/>
                    <a:pt x="1363" y="856"/>
                    <a:pt x="1353" y="851"/>
                  </a:cubicBezTo>
                  <a:cubicBezTo>
                    <a:pt x="1341" y="848"/>
                    <a:pt x="1329" y="848"/>
                    <a:pt x="1319" y="847"/>
                  </a:cubicBezTo>
                  <a:cubicBezTo>
                    <a:pt x="1309" y="846"/>
                    <a:pt x="1299" y="844"/>
                    <a:pt x="1289" y="844"/>
                  </a:cubicBezTo>
                  <a:cubicBezTo>
                    <a:pt x="1273" y="844"/>
                    <a:pt x="1263" y="849"/>
                    <a:pt x="1258" y="859"/>
                  </a:cubicBezTo>
                  <a:cubicBezTo>
                    <a:pt x="1259" y="866"/>
                    <a:pt x="1259" y="872"/>
                    <a:pt x="1260" y="879"/>
                  </a:cubicBezTo>
                  <a:cubicBezTo>
                    <a:pt x="1261" y="905"/>
                    <a:pt x="1259" y="931"/>
                    <a:pt x="1261" y="957"/>
                  </a:cubicBezTo>
                  <a:close/>
                  <a:moveTo>
                    <a:pt x="1361" y="847"/>
                  </a:moveTo>
                  <a:cubicBezTo>
                    <a:pt x="1344" y="832"/>
                    <a:pt x="1327" y="818"/>
                    <a:pt x="1308" y="808"/>
                  </a:cubicBezTo>
                  <a:cubicBezTo>
                    <a:pt x="1304" y="805"/>
                    <a:pt x="1300" y="803"/>
                    <a:pt x="1296" y="801"/>
                  </a:cubicBezTo>
                  <a:cubicBezTo>
                    <a:pt x="1283" y="794"/>
                    <a:pt x="1297" y="804"/>
                    <a:pt x="1300" y="807"/>
                  </a:cubicBezTo>
                  <a:cubicBezTo>
                    <a:pt x="1310" y="815"/>
                    <a:pt x="1319" y="823"/>
                    <a:pt x="1329" y="830"/>
                  </a:cubicBezTo>
                  <a:cubicBezTo>
                    <a:pt x="1337" y="835"/>
                    <a:pt x="1345" y="840"/>
                    <a:pt x="1353" y="845"/>
                  </a:cubicBezTo>
                  <a:cubicBezTo>
                    <a:pt x="1356" y="846"/>
                    <a:pt x="1358" y="846"/>
                    <a:pt x="1361" y="847"/>
                  </a:cubicBezTo>
                  <a:close/>
                  <a:moveTo>
                    <a:pt x="1297" y="599"/>
                  </a:moveTo>
                  <a:cubicBezTo>
                    <a:pt x="1295" y="643"/>
                    <a:pt x="1288" y="687"/>
                    <a:pt x="1274" y="729"/>
                  </a:cubicBezTo>
                  <a:cubicBezTo>
                    <a:pt x="1267" y="754"/>
                    <a:pt x="1254" y="780"/>
                    <a:pt x="1253" y="806"/>
                  </a:cubicBezTo>
                  <a:cubicBezTo>
                    <a:pt x="1253" y="818"/>
                    <a:pt x="1257" y="830"/>
                    <a:pt x="1257" y="842"/>
                  </a:cubicBezTo>
                  <a:cubicBezTo>
                    <a:pt x="1257" y="843"/>
                    <a:pt x="1257" y="845"/>
                    <a:pt x="1258" y="846"/>
                  </a:cubicBezTo>
                  <a:cubicBezTo>
                    <a:pt x="1258" y="845"/>
                    <a:pt x="1259" y="844"/>
                    <a:pt x="1260" y="843"/>
                  </a:cubicBezTo>
                  <a:cubicBezTo>
                    <a:pt x="1271" y="834"/>
                    <a:pt x="1288" y="838"/>
                    <a:pt x="1300" y="840"/>
                  </a:cubicBezTo>
                  <a:cubicBezTo>
                    <a:pt x="1312" y="841"/>
                    <a:pt x="1326" y="841"/>
                    <a:pt x="1340" y="843"/>
                  </a:cubicBezTo>
                  <a:cubicBezTo>
                    <a:pt x="1319" y="829"/>
                    <a:pt x="1300" y="814"/>
                    <a:pt x="1283" y="795"/>
                  </a:cubicBezTo>
                  <a:cubicBezTo>
                    <a:pt x="1281" y="794"/>
                    <a:pt x="1283" y="792"/>
                    <a:pt x="1285" y="792"/>
                  </a:cubicBezTo>
                  <a:cubicBezTo>
                    <a:pt x="1315" y="805"/>
                    <a:pt x="1341" y="825"/>
                    <a:pt x="1365" y="846"/>
                  </a:cubicBezTo>
                  <a:cubicBezTo>
                    <a:pt x="1367" y="847"/>
                    <a:pt x="1368" y="849"/>
                    <a:pt x="1369" y="850"/>
                  </a:cubicBezTo>
                  <a:cubicBezTo>
                    <a:pt x="1378" y="853"/>
                    <a:pt x="1387" y="858"/>
                    <a:pt x="1393" y="866"/>
                  </a:cubicBezTo>
                  <a:cubicBezTo>
                    <a:pt x="1394" y="867"/>
                    <a:pt x="1393" y="869"/>
                    <a:pt x="1392" y="870"/>
                  </a:cubicBezTo>
                  <a:cubicBezTo>
                    <a:pt x="1399" y="877"/>
                    <a:pt x="1405" y="885"/>
                    <a:pt x="1410" y="894"/>
                  </a:cubicBezTo>
                  <a:cubicBezTo>
                    <a:pt x="1407" y="853"/>
                    <a:pt x="1404" y="812"/>
                    <a:pt x="1409" y="771"/>
                  </a:cubicBezTo>
                  <a:cubicBezTo>
                    <a:pt x="1410" y="759"/>
                    <a:pt x="1413" y="747"/>
                    <a:pt x="1412" y="735"/>
                  </a:cubicBezTo>
                  <a:cubicBezTo>
                    <a:pt x="1412" y="732"/>
                    <a:pt x="1411" y="729"/>
                    <a:pt x="1411" y="725"/>
                  </a:cubicBezTo>
                  <a:cubicBezTo>
                    <a:pt x="1402" y="697"/>
                    <a:pt x="1392" y="669"/>
                    <a:pt x="1381" y="642"/>
                  </a:cubicBezTo>
                  <a:cubicBezTo>
                    <a:pt x="1363" y="613"/>
                    <a:pt x="1342" y="586"/>
                    <a:pt x="1319" y="560"/>
                  </a:cubicBezTo>
                  <a:cubicBezTo>
                    <a:pt x="1319" y="561"/>
                    <a:pt x="1318" y="562"/>
                    <a:pt x="1317" y="562"/>
                  </a:cubicBezTo>
                  <a:cubicBezTo>
                    <a:pt x="1315" y="562"/>
                    <a:pt x="1313" y="561"/>
                    <a:pt x="1311" y="561"/>
                  </a:cubicBezTo>
                  <a:cubicBezTo>
                    <a:pt x="1310" y="564"/>
                    <a:pt x="1307" y="568"/>
                    <a:pt x="1306" y="571"/>
                  </a:cubicBezTo>
                  <a:cubicBezTo>
                    <a:pt x="1303" y="576"/>
                    <a:pt x="1306" y="579"/>
                    <a:pt x="1304" y="584"/>
                  </a:cubicBezTo>
                  <a:cubicBezTo>
                    <a:pt x="1303" y="589"/>
                    <a:pt x="1299" y="594"/>
                    <a:pt x="1297" y="599"/>
                  </a:cubicBezTo>
                  <a:close/>
                  <a:moveTo>
                    <a:pt x="1315" y="519"/>
                  </a:moveTo>
                  <a:cubicBezTo>
                    <a:pt x="1312" y="527"/>
                    <a:pt x="1306" y="527"/>
                    <a:pt x="1309" y="536"/>
                  </a:cubicBezTo>
                  <a:cubicBezTo>
                    <a:pt x="1310" y="539"/>
                    <a:pt x="1311" y="541"/>
                    <a:pt x="1313" y="544"/>
                  </a:cubicBezTo>
                  <a:cubicBezTo>
                    <a:pt x="1311" y="542"/>
                    <a:pt x="1310" y="540"/>
                    <a:pt x="1308" y="539"/>
                  </a:cubicBezTo>
                  <a:cubicBezTo>
                    <a:pt x="1308" y="539"/>
                    <a:pt x="1307" y="540"/>
                    <a:pt x="1307" y="540"/>
                  </a:cubicBezTo>
                  <a:cubicBezTo>
                    <a:pt x="1305" y="542"/>
                    <a:pt x="1310" y="546"/>
                    <a:pt x="1311" y="547"/>
                  </a:cubicBezTo>
                  <a:cubicBezTo>
                    <a:pt x="1313" y="549"/>
                    <a:pt x="1314" y="551"/>
                    <a:pt x="1314" y="553"/>
                  </a:cubicBezTo>
                  <a:cubicBezTo>
                    <a:pt x="1315" y="553"/>
                    <a:pt x="1315" y="553"/>
                    <a:pt x="1315" y="554"/>
                  </a:cubicBezTo>
                  <a:cubicBezTo>
                    <a:pt x="1315" y="554"/>
                    <a:pt x="1315" y="554"/>
                    <a:pt x="1315" y="554"/>
                  </a:cubicBezTo>
                  <a:cubicBezTo>
                    <a:pt x="1315" y="554"/>
                    <a:pt x="1315" y="554"/>
                    <a:pt x="1315" y="554"/>
                  </a:cubicBezTo>
                  <a:cubicBezTo>
                    <a:pt x="1316" y="555"/>
                    <a:pt x="1317" y="556"/>
                    <a:pt x="1318" y="557"/>
                  </a:cubicBezTo>
                  <a:cubicBezTo>
                    <a:pt x="1334" y="572"/>
                    <a:pt x="1347" y="588"/>
                    <a:pt x="1360" y="606"/>
                  </a:cubicBezTo>
                  <a:cubicBezTo>
                    <a:pt x="1359" y="605"/>
                    <a:pt x="1359" y="603"/>
                    <a:pt x="1358" y="602"/>
                  </a:cubicBezTo>
                  <a:cubicBezTo>
                    <a:pt x="1349" y="589"/>
                    <a:pt x="1340" y="577"/>
                    <a:pt x="1330" y="565"/>
                  </a:cubicBezTo>
                  <a:cubicBezTo>
                    <a:pt x="1328" y="563"/>
                    <a:pt x="1326" y="560"/>
                    <a:pt x="1324" y="557"/>
                  </a:cubicBezTo>
                  <a:cubicBezTo>
                    <a:pt x="1327" y="560"/>
                    <a:pt x="1330" y="564"/>
                    <a:pt x="1333" y="567"/>
                  </a:cubicBezTo>
                  <a:cubicBezTo>
                    <a:pt x="1344" y="581"/>
                    <a:pt x="1355" y="595"/>
                    <a:pt x="1366" y="610"/>
                  </a:cubicBezTo>
                  <a:cubicBezTo>
                    <a:pt x="1351" y="578"/>
                    <a:pt x="1335" y="546"/>
                    <a:pt x="1315" y="516"/>
                  </a:cubicBezTo>
                  <a:cubicBezTo>
                    <a:pt x="1315" y="517"/>
                    <a:pt x="1315" y="518"/>
                    <a:pt x="1315" y="519"/>
                  </a:cubicBezTo>
                  <a:close/>
                  <a:moveTo>
                    <a:pt x="1300" y="484"/>
                  </a:moveTo>
                  <a:cubicBezTo>
                    <a:pt x="1300" y="484"/>
                    <a:pt x="1300" y="484"/>
                    <a:pt x="1300" y="484"/>
                  </a:cubicBezTo>
                  <a:cubicBezTo>
                    <a:pt x="1300" y="486"/>
                    <a:pt x="1301" y="487"/>
                    <a:pt x="1301" y="488"/>
                  </a:cubicBezTo>
                  <a:cubicBezTo>
                    <a:pt x="1303" y="487"/>
                    <a:pt x="1305" y="488"/>
                    <a:pt x="1306" y="489"/>
                  </a:cubicBezTo>
                  <a:cubicBezTo>
                    <a:pt x="1310" y="496"/>
                    <a:pt x="1315" y="504"/>
                    <a:pt x="1316" y="513"/>
                  </a:cubicBezTo>
                  <a:cubicBezTo>
                    <a:pt x="1335" y="546"/>
                    <a:pt x="1357" y="579"/>
                    <a:pt x="1374" y="615"/>
                  </a:cubicBezTo>
                  <a:cubicBezTo>
                    <a:pt x="1375" y="618"/>
                    <a:pt x="1377" y="621"/>
                    <a:pt x="1378" y="624"/>
                  </a:cubicBezTo>
                  <a:cubicBezTo>
                    <a:pt x="1378" y="623"/>
                    <a:pt x="1377" y="621"/>
                    <a:pt x="1377" y="620"/>
                  </a:cubicBezTo>
                  <a:cubicBezTo>
                    <a:pt x="1359" y="571"/>
                    <a:pt x="1340" y="523"/>
                    <a:pt x="1322" y="474"/>
                  </a:cubicBezTo>
                  <a:cubicBezTo>
                    <a:pt x="1321" y="475"/>
                    <a:pt x="1320" y="475"/>
                    <a:pt x="1318" y="475"/>
                  </a:cubicBezTo>
                  <a:cubicBezTo>
                    <a:pt x="1317" y="475"/>
                    <a:pt x="1317" y="475"/>
                    <a:pt x="1316" y="475"/>
                  </a:cubicBezTo>
                  <a:cubicBezTo>
                    <a:pt x="1316" y="475"/>
                    <a:pt x="1316" y="475"/>
                    <a:pt x="1316" y="475"/>
                  </a:cubicBezTo>
                  <a:cubicBezTo>
                    <a:pt x="1316" y="475"/>
                    <a:pt x="1316" y="475"/>
                    <a:pt x="1316" y="475"/>
                  </a:cubicBezTo>
                  <a:cubicBezTo>
                    <a:pt x="1313" y="478"/>
                    <a:pt x="1309" y="477"/>
                    <a:pt x="1307" y="474"/>
                  </a:cubicBezTo>
                  <a:cubicBezTo>
                    <a:pt x="1303" y="476"/>
                    <a:pt x="1302" y="481"/>
                    <a:pt x="1300" y="484"/>
                  </a:cubicBezTo>
                  <a:close/>
                  <a:moveTo>
                    <a:pt x="1495" y="420"/>
                  </a:moveTo>
                  <a:cubicBezTo>
                    <a:pt x="1474" y="425"/>
                    <a:pt x="1452" y="430"/>
                    <a:pt x="1430" y="434"/>
                  </a:cubicBezTo>
                  <a:cubicBezTo>
                    <a:pt x="1409" y="438"/>
                    <a:pt x="1389" y="441"/>
                    <a:pt x="1368" y="444"/>
                  </a:cubicBezTo>
                  <a:cubicBezTo>
                    <a:pt x="1359" y="446"/>
                    <a:pt x="1320" y="451"/>
                    <a:pt x="1326" y="465"/>
                  </a:cubicBezTo>
                  <a:cubicBezTo>
                    <a:pt x="1327" y="468"/>
                    <a:pt x="1326" y="470"/>
                    <a:pt x="1325" y="472"/>
                  </a:cubicBezTo>
                  <a:cubicBezTo>
                    <a:pt x="1344" y="518"/>
                    <a:pt x="1361" y="565"/>
                    <a:pt x="1378" y="612"/>
                  </a:cubicBezTo>
                  <a:cubicBezTo>
                    <a:pt x="1383" y="624"/>
                    <a:pt x="1388" y="637"/>
                    <a:pt x="1393" y="651"/>
                  </a:cubicBezTo>
                  <a:cubicBezTo>
                    <a:pt x="1397" y="657"/>
                    <a:pt x="1400" y="664"/>
                    <a:pt x="1404" y="671"/>
                  </a:cubicBezTo>
                  <a:cubicBezTo>
                    <a:pt x="1404" y="672"/>
                    <a:pt x="1403" y="673"/>
                    <a:pt x="1403" y="672"/>
                  </a:cubicBezTo>
                  <a:cubicBezTo>
                    <a:pt x="1402" y="670"/>
                    <a:pt x="1401" y="669"/>
                    <a:pt x="1400" y="668"/>
                  </a:cubicBezTo>
                  <a:cubicBezTo>
                    <a:pt x="1411" y="698"/>
                    <a:pt x="1421" y="729"/>
                    <a:pt x="1424" y="760"/>
                  </a:cubicBezTo>
                  <a:cubicBezTo>
                    <a:pt x="1428" y="801"/>
                    <a:pt x="1420" y="843"/>
                    <a:pt x="1416" y="884"/>
                  </a:cubicBezTo>
                  <a:cubicBezTo>
                    <a:pt x="1419" y="877"/>
                    <a:pt x="1423" y="870"/>
                    <a:pt x="1426" y="862"/>
                  </a:cubicBezTo>
                  <a:cubicBezTo>
                    <a:pt x="1435" y="837"/>
                    <a:pt x="1439" y="808"/>
                    <a:pt x="1442" y="782"/>
                  </a:cubicBezTo>
                  <a:cubicBezTo>
                    <a:pt x="1442" y="782"/>
                    <a:pt x="1443" y="782"/>
                    <a:pt x="1443" y="782"/>
                  </a:cubicBezTo>
                  <a:cubicBezTo>
                    <a:pt x="1441" y="827"/>
                    <a:pt x="1429" y="869"/>
                    <a:pt x="1426" y="914"/>
                  </a:cubicBezTo>
                  <a:cubicBezTo>
                    <a:pt x="1425" y="929"/>
                    <a:pt x="1424" y="943"/>
                    <a:pt x="1423" y="958"/>
                  </a:cubicBezTo>
                  <a:cubicBezTo>
                    <a:pt x="1424" y="956"/>
                    <a:pt x="1425" y="954"/>
                    <a:pt x="1425" y="952"/>
                  </a:cubicBezTo>
                  <a:cubicBezTo>
                    <a:pt x="1433" y="925"/>
                    <a:pt x="1440" y="897"/>
                    <a:pt x="1446" y="870"/>
                  </a:cubicBezTo>
                  <a:cubicBezTo>
                    <a:pt x="1446" y="868"/>
                    <a:pt x="1449" y="869"/>
                    <a:pt x="1449" y="871"/>
                  </a:cubicBezTo>
                  <a:cubicBezTo>
                    <a:pt x="1443" y="896"/>
                    <a:pt x="1437" y="921"/>
                    <a:pt x="1433" y="946"/>
                  </a:cubicBezTo>
                  <a:cubicBezTo>
                    <a:pt x="1429" y="967"/>
                    <a:pt x="1435" y="996"/>
                    <a:pt x="1423" y="1015"/>
                  </a:cubicBezTo>
                  <a:cubicBezTo>
                    <a:pt x="1423" y="1015"/>
                    <a:pt x="1423" y="1015"/>
                    <a:pt x="1423" y="1016"/>
                  </a:cubicBezTo>
                  <a:cubicBezTo>
                    <a:pt x="1425" y="1039"/>
                    <a:pt x="1426" y="1062"/>
                    <a:pt x="1428" y="1085"/>
                  </a:cubicBezTo>
                  <a:cubicBezTo>
                    <a:pt x="1433" y="1089"/>
                    <a:pt x="1433" y="1106"/>
                    <a:pt x="1434" y="1110"/>
                  </a:cubicBezTo>
                  <a:cubicBezTo>
                    <a:pt x="1434" y="1114"/>
                    <a:pt x="1434" y="1118"/>
                    <a:pt x="1434" y="1121"/>
                  </a:cubicBezTo>
                  <a:cubicBezTo>
                    <a:pt x="1434" y="1121"/>
                    <a:pt x="1434" y="1121"/>
                    <a:pt x="1434" y="1120"/>
                  </a:cubicBezTo>
                  <a:cubicBezTo>
                    <a:pt x="1435" y="1120"/>
                    <a:pt x="1435" y="1120"/>
                    <a:pt x="1435" y="1120"/>
                  </a:cubicBezTo>
                  <a:cubicBezTo>
                    <a:pt x="1436" y="1118"/>
                    <a:pt x="1436" y="1117"/>
                    <a:pt x="1437" y="1116"/>
                  </a:cubicBezTo>
                  <a:cubicBezTo>
                    <a:pt x="1442" y="1105"/>
                    <a:pt x="1444" y="1094"/>
                    <a:pt x="1449" y="1083"/>
                  </a:cubicBezTo>
                  <a:cubicBezTo>
                    <a:pt x="1460" y="1061"/>
                    <a:pt x="1469" y="1038"/>
                    <a:pt x="1483" y="1017"/>
                  </a:cubicBezTo>
                  <a:cubicBezTo>
                    <a:pt x="1498" y="992"/>
                    <a:pt x="1515" y="968"/>
                    <a:pt x="1523" y="939"/>
                  </a:cubicBezTo>
                  <a:cubicBezTo>
                    <a:pt x="1524" y="938"/>
                    <a:pt x="1524" y="937"/>
                    <a:pt x="1524" y="935"/>
                  </a:cubicBezTo>
                  <a:cubicBezTo>
                    <a:pt x="1529" y="902"/>
                    <a:pt x="1519" y="866"/>
                    <a:pt x="1512" y="833"/>
                  </a:cubicBezTo>
                  <a:cubicBezTo>
                    <a:pt x="1503" y="793"/>
                    <a:pt x="1493" y="753"/>
                    <a:pt x="1482" y="713"/>
                  </a:cubicBezTo>
                  <a:cubicBezTo>
                    <a:pt x="1475" y="692"/>
                    <a:pt x="1470" y="669"/>
                    <a:pt x="1459" y="649"/>
                  </a:cubicBezTo>
                  <a:cubicBezTo>
                    <a:pt x="1454" y="639"/>
                    <a:pt x="1440" y="627"/>
                    <a:pt x="1444" y="614"/>
                  </a:cubicBezTo>
                  <a:cubicBezTo>
                    <a:pt x="1447" y="601"/>
                    <a:pt x="1468" y="591"/>
                    <a:pt x="1478" y="584"/>
                  </a:cubicBezTo>
                  <a:cubicBezTo>
                    <a:pt x="1486" y="578"/>
                    <a:pt x="1493" y="573"/>
                    <a:pt x="1502" y="572"/>
                  </a:cubicBezTo>
                  <a:cubicBezTo>
                    <a:pt x="1499" y="565"/>
                    <a:pt x="1496" y="559"/>
                    <a:pt x="1493" y="553"/>
                  </a:cubicBezTo>
                  <a:cubicBezTo>
                    <a:pt x="1487" y="542"/>
                    <a:pt x="1476" y="537"/>
                    <a:pt x="1470" y="528"/>
                  </a:cubicBezTo>
                  <a:cubicBezTo>
                    <a:pt x="1463" y="518"/>
                    <a:pt x="1468" y="509"/>
                    <a:pt x="1475" y="501"/>
                  </a:cubicBezTo>
                  <a:cubicBezTo>
                    <a:pt x="1496" y="472"/>
                    <a:pt x="1523" y="448"/>
                    <a:pt x="1551" y="427"/>
                  </a:cubicBezTo>
                  <a:cubicBezTo>
                    <a:pt x="1547" y="420"/>
                    <a:pt x="1543" y="413"/>
                    <a:pt x="1540" y="406"/>
                  </a:cubicBezTo>
                  <a:cubicBezTo>
                    <a:pt x="1526" y="414"/>
                    <a:pt x="1510" y="416"/>
                    <a:pt x="1495" y="420"/>
                  </a:cubicBezTo>
                  <a:close/>
                  <a:moveTo>
                    <a:pt x="1577" y="311"/>
                  </a:moveTo>
                  <a:cubicBezTo>
                    <a:pt x="1578" y="311"/>
                    <a:pt x="1578" y="312"/>
                    <a:pt x="1578" y="312"/>
                  </a:cubicBezTo>
                  <a:cubicBezTo>
                    <a:pt x="1572" y="315"/>
                    <a:pt x="1568" y="319"/>
                    <a:pt x="1565" y="325"/>
                  </a:cubicBezTo>
                  <a:cubicBezTo>
                    <a:pt x="1569" y="322"/>
                    <a:pt x="1573" y="320"/>
                    <a:pt x="1578" y="317"/>
                  </a:cubicBezTo>
                  <a:cubicBezTo>
                    <a:pt x="1586" y="314"/>
                    <a:pt x="1597" y="308"/>
                    <a:pt x="1607" y="309"/>
                  </a:cubicBezTo>
                  <a:cubicBezTo>
                    <a:pt x="1605" y="302"/>
                    <a:pt x="1603" y="296"/>
                    <a:pt x="1601" y="289"/>
                  </a:cubicBezTo>
                  <a:cubicBezTo>
                    <a:pt x="1593" y="296"/>
                    <a:pt x="1585" y="304"/>
                    <a:pt x="1577" y="311"/>
                  </a:cubicBezTo>
                  <a:close/>
                  <a:moveTo>
                    <a:pt x="1664" y="259"/>
                  </a:moveTo>
                  <a:cubicBezTo>
                    <a:pt x="1655" y="267"/>
                    <a:pt x="1648" y="275"/>
                    <a:pt x="1642" y="284"/>
                  </a:cubicBezTo>
                  <a:cubicBezTo>
                    <a:pt x="1642" y="284"/>
                    <a:pt x="1643" y="284"/>
                    <a:pt x="1643" y="283"/>
                  </a:cubicBezTo>
                  <a:cubicBezTo>
                    <a:pt x="1659" y="272"/>
                    <a:pt x="1680" y="266"/>
                    <a:pt x="1699" y="259"/>
                  </a:cubicBezTo>
                  <a:cubicBezTo>
                    <a:pt x="1688" y="258"/>
                    <a:pt x="1676" y="258"/>
                    <a:pt x="1664" y="259"/>
                  </a:cubicBezTo>
                  <a:close/>
                  <a:moveTo>
                    <a:pt x="1706" y="260"/>
                  </a:moveTo>
                  <a:cubicBezTo>
                    <a:pt x="1695" y="263"/>
                    <a:pt x="1683" y="269"/>
                    <a:pt x="1673" y="273"/>
                  </a:cubicBezTo>
                  <a:cubicBezTo>
                    <a:pt x="1661" y="277"/>
                    <a:pt x="1648" y="282"/>
                    <a:pt x="1639" y="291"/>
                  </a:cubicBezTo>
                  <a:cubicBezTo>
                    <a:pt x="1638" y="291"/>
                    <a:pt x="1638" y="292"/>
                    <a:pt x="1637" y="292"/>
                  </a:cubicBezTo>
                  <a:cubicBezTo>
                    <a:pt x="1653" y="284"/>
                    <a:pt x="1670" y="278"/>
                    <a:pt x="1686" y="271"/>
                  </a:cubicBezTo>
                  <a:cubicBezTo>
                    <a:pt x="1692" y="268"/>
                    <a:pt x="1701" y="262"/>
                    <a:pt x="1706" y="260"/>
                  </a:cubicBezTo>
                  <a:cubicBezTo>
                    <a:pt x="1706" y="260"/>
                    <a:pt x="1706" y="260"/>
                    <a:pt x="1706" y="260"/>
                  </a:cubicBezTo>
                  <a:close/>
                  <a:moveTo>
                    <a:pt x="1764" y="279"/>
                  </a:moveTo>
                  <a:cubicBezTo>
                    <a:pt x="1769" y="296"/>
                    <a:pt x="1750" y="312"/>
                    <a:pt x="1737" y="318"/>
                  </a:cubicBezTo>
                  <a:cubicBezTo>
                    <a:pt x="1712" y="330"/>
                    <a:pt x="1683" y="325"/>
                    <a:pt x="1657" y="320"/>
                  </a:cubicBezTo>
                  <a:cubicBezTo>
                    <a:pt x="1656" y="319"/>
                    <a:pt x="1656" y="317"/>
                    <a:pt x="1658" y="318"/>
                  </a:cubicBezTo>
                  <a:cubicBezTo>
                    <a:pt x="1683" y="322"/>
                    <a:pt x="1708" y="327"/>
                    <a:pt x="1733" y="317"/>
                  </a:cubicBezTo>
                  <a:cubicBezTo>
                    <a:pt x="1739" y="315"/>
                    <a:pt x="1744" y="312"/>
                    <a:pt x="1749" y="308"/>
                  </a:cubicBezTo>
                  <a:cubicBezTo>
                    <a:pt x="1755" y="304"/>
                    <a:pt x="1757" y="298"/>
                    <a:pt x="1754" y="290"/>
                  </a:cubicBezTo>
                  <a:cubicBezTo>
                    <a:pt x="1757" y="276"/>
                    <a:pt x="1757" y="272"/>
                    <a:pt x="1753" y="279"/>
                  </a:cubicBezTo>
                  <a:cubicBezTo>
                    <a:pt x="1750" y="281"/>
                    <a:pt x="1746" y="287"/>
                    <a:pt x="1743" y="290"/>
                  </a:cubicBezTo>
                  <a:cubicBezTo>
                    <a:pt x="1713" y="313"/>
                    <a:pt x="1670" y="297"/>
                    <a:pt x="1636" y="308"/>
                  </a:cubicBezTo>
                  <a:cubicBezTo>
                    <a:pt x="1635" y="308"/>
                    <a:pt x="1635" y="307"/>
                    <a:pt x="1636" y="307"/>
                  </a:cubicBezTo>
                  <a:cubicBezTo>
                    <a:pt x="1668" y="296"/>
                    <a:pt x="1706" y="309"/>
                    <a:pt x="1736" y="291"/>
                  </a:cubicBezTo>
                  <a:cubicBezTo>
                    <a:pt x="1740" y="289"/>
                    <a:pt x="1748" y="277"/>
                    <a:pt x="1753" y="273"/>
                  </a:cubicBezTo>
                  <a:cubicBezTo>
                    <a:pt x="1742" y="268"/>
                    <a:pt x="1731" y="264"/>
                    <a:pt x="1719" y="262"/>
                  </a:cubicBezTo>
                  <a:cubicBezTo>
                    <a:pt x="1716" y="261"/>
                    <a:pt x="1713" y="261"/>
                    <a:pt x="1710" y="261"/>
                  </a:cubicBezTo>
                  <a:cubicBezTo>
                    <a:pt x="1687" y="276"/>
                    <a:pt x="1660" y="287"/>
                    <a:pt x="1634" y="299"/>
                  </a:cubicBezTo>
                  <a:cubicBezTo>
                    <a:pt x="1632" y="305"/>
                    <a:pt x="1630" y="311"/>
                    <a:pt x="1629" y="317"/>
                  </a:cubicBezTo>
                  <a:cubicBezTo>
                    <a:pt x="1628" y="318"/>
                    <a:pt x="1627" y="318"/>
                    <a:pt x="1626" y="317"/>
                  </a:cubicBezTo>
                  <a:cubicBezTo>
                    <a:pt x="1623" y="313"/>
                    <a:pt x="1624" y="308"/>
                    <a:pt x="1626" y="303"/>
                  </a:cubicBezTo>
                  <a:cubicBezTo>
                    <a:pt x="1626" y="303"/>
                    <a:pt x="1625" y="303"/>
                    <a:pt x="1625" y="303"/>
                  </a:cubicBezTo>
                  <a:cubicBezTo>
                    <a:pt x="1624" y="304"/>
                    <a:pt x="1622" y="302"/>
                    <a:pt x="1624" y="301"/>
                  </a:cubicBezTo>
                  <a:cubicBezTo>
                    <a:pt x="1625" y="300"/>
                    <a:pt x="1627" y="299"/>
                    <a:pt x="1629" y="297"/>
                  </a:cubicBezTo>
                  <a:cubicBezTo>
                    <a:pt x="1631" y="295"/>
                    <a:pt x="1633" y="292"/>
                    <a:pt x="1636" y="290"/>
                  </a:cubicBezTo>
                  <a:cubicBezTo>
                    <a:pt x="1642" y="278"/>
                    <a:pt x="1651" y="268"/>
                    <a:pt x="1662" y="259"/>
                  </a:cubicBezTo>
                  <a:cubicBezTo>
                    <a:pt x="1654" y="260"/>
                    <a:pt x="1646" y="262"/>
                    <a:pt x="1638" y="264"/>
                  </a:cubicBezTo>
                  <a:cubicBezTo>
                    <a:pt x="1638" y="264"/>
                    <a:pt x="1638" y="264"/>
                    <a:pt x="1638" y="264"/>
                  </a:cubicBezTo>
                  <a:cubicBezTo>
                    <a:pt x="1638" y="267"/>
                    <a:pt x="1635" y="267"/>
                    <a:pt x="1634" y="266"/>
                  </a:cubicBezTo>
                  <a:cubicBezTo>
                    <a:pt x="1631" y="267"/>
                    <a:pt x="1628" y="268"/>
                    <a:pt x="1626" y="270"/>
                  </a:cubicBezTo>
                  <a:cubicBezTo>
                    <a:pt x="1618" y="275"/>
                    <a:pt x="1611" y="280"/>
                    <a:pt x="1604" y="286"/>
                  </a:cubicBezTo>
                  <a:cubicBezTo>
                    <a:pt x="1606" y="291"/>
                    <a:pt x="1607" y="296"/>
                    <a:pt x="1608" y="301"/>
                  </a:cubicBezTo>
                  <a:cubicBezTo>
                    <a:pt x="1609" y="295"/>
                    <a:pt x="1610" y="289"/>
                    <a:pt x="1612" y="283"/>
                  </a:cubicBezTo>
                  <a:cubicBezTo>
                    <a:pt x="1612" y="281"/>
                    <a:pt x="1614" y="282"/>
                    <a:pt x="1614" y="283"/>
                  </a:cubicBezTo>
                  <a:cubicBezTo>
                    <a:pt x="1616" y="288"/>
                    <a:pt x="1617" y="294"/>
                    <a:pt x="1618" y="300"/>
                  </a:cubicBezTo>
                  <a:cubicBezTo>
                    <a:pt x="1620" y="288"/>
                    <a:pt x="1625" y="277"/>
                    <a:pt x="1633" y="268"/>
                  </a:cubicBezTo>
                  <a:cubicBezTo>
                    <a:pt x="1633" y="267"/>
                    <a:pt x="1634" y="268"/>
                    <a:pt x="1634" y="269"/>
                  </a:cubicBezTo>
                  <a:cubicBezTo>
                    <a:pt x="1623" y="282"/>
                    <a:pt x="1618" y="297"/>
                    <a:pt x="1619" y="314"/>
                  </a:cubicBezTo>
                  <a:cubicBezTo>
                    <a:pt x="1619" y="315"/>
                    <a:pt x="1617" y="315"/>
                    <a:pt x="1617" y="314"/>
                  </a:cubicBezTo>
                  <a:cubicBezTo>
                    <a:pt x="1617" y="305"/>
                    <a:pt x="1615" y="297"/>
                    <a:pt x="1613" y="289"/>
                  </a:cubicBezTo>
                  <a:cubicBezTo>
                    <a:pt x="1612" y="296"/>
                    <a:pt x="1611" y="303"/>
                    <a:pt x="1610" y="310"/>
                  </a:cubicBezTo>
                  <a:cubicBezTo>
                    <a:pt x="1610" y="310"/>
                    <a:pt x="1610" y="310"/>
                    <a:pt x="1610" y="310"/>
                  </a:cubicBezTo>
                  <a:cubicBezTo>
                    <a:pt x="1612" y="311"/>
                    <a:pt x="1613" y="311"/>
                    <a:pt x="1614" y="312"/>
                  </a:cubicBezTo>
                  <a:cubicBezTo>
                    <a:pt x="1615" y="313"/>
                    <a:pt x="1614" y="314"/>
                    <a:pt x="1613" y="313"/>
                  </a:cubicBezTo>
                  <a:cubicBezTo>
                    <a:pt x="1604" y="307"/>
                    <a:pt x="1586" y="317"/>
                    <a:pt x="1578" y="321"/>
                  </a:cubicBezTo>
                  <a:cubicBezTo>
                    <a:pt x="1572" y="324"/>
                    <a:pt x="1566" y="328"/>
                    <a:pt x="1561" y="333"/>
                  </a:cubicBezTo>
                  <a:cubicBezTo>
                    <a:pt x="1560" y="336"/>
                    <a:pt x="1559" y="339"/>
                    <a:pt x="1558" y="342"/>
                  </a:cubicBezTo>
                  <a:cubicBezTo>
                    <a:pt x="1563" y="338"/>
                    <a:pt x="1568" y="334"/>
                    <a:pt x="1574" y="331"/>
                  </a:cubicBezTo>
                  <a:cubicBezTo>
                    <a:pt x="1576" y="330"/>
                    <a:pt x="1579" y="329"/>
                    <a:pt x="1582" y="327"/>
                  </a:cubicBezTo>
                  <a:cubicBezTo>
                    <a:pt x="1589" y="323"/>
                    <a:pt x="1596" y="319"/>
                    <a:pt x="1603" y="316"/>
                  </a:cubicBezTo>
                  <a:cubicBezTo>
                    <a:pt x="1605" y="315"/>
                    <a:pt x="1607" y="317"/>
                    <a:pt x="1605" y="319"/>
                  </a:cubicBezTo>
                  <a:cubicBezTo>
                    <a:pt x="1601" y="323"/>
                    <a:pt x="1595" y="326"/>
                    <a:pt x="1589" y="328"/>
                  </a:cubicBezTo>
                  <a:cubicBezTo>
                    <a:pt x="1582" y="333"/>
                    <a:pt x="1575" y="337"/>
                    <a:pt x="1568" y="342"/>
                  </a:cubicBezTo>
                  <a:cubicBezTo>
                    <a:pt x="1567" y="342"/>
                    <a:pt x="1566" y="342"/>
                    <a:pt x="1565" y="341"/>
                  </a:cubicBezTo>
                  <a:cubicBezTo>
                    <a:pt x="1563" y="343"/>
                    <a:pt x="1560" y="345"/>
                    <a:pt x="1557" y="347"/>
                  </a:cubicBezTo>
                  <a:cubicBezTo>
                    <a:pt x="1554" y="364"/>
                    <a:pt x="1554" y="383"/>
                    <a:pt x="1554" y="395"/>
                  </a:cubicBezTo>
                  <a:cubicBezTo>
                    <a:pt x="1554" y="404"/>
                    <a:pt x="1555" y="412"/>
                    <a:pt x="1558" y="419"/>
                  </a:cubicBezTo>
                  <a:cubicBezTo>
                    <a:pt x="1559" y="409"/>
                    <a:pt x="1565" y="400"/>
                    <a:pt x="1572" y="392"/>
                  </a:cubicBezTo>
                  <a:cubicBezTo>
                    <a:pt x="1572" y="392"/>
                    <a:pt x="1574" y="393"/>
                    <a:pt x="1573" y="393"/>
                  </a:cubicBezTo>
                  <a:cubicBezTo>
                    <a:pt x="1565" y="404"/>
                    <a:pt x="1557" y="417"/>
                    <a:pt x="1562" y="430"/>
                  </a:cubicBezTo>
                  <a:cubicBezTo>
                    <a:pt x="1563" y="429"/>
                    <a:pt x="1564" y="428"/>
                    <a:pt x="1565" y="427"/>
                  </a:cubicBezTo>
                  <a:cubicBezTo>
                    <a:pt x="1570" y="410"/>
                    <a:pt x="1588" y="396"/>
                    <a:pt x="1602" y="388"/>
                  </a:cubicBezTo>
                  <a:cubicBezTo>
                    <a:pt x="1603" y="388"/>
                    <a:pt x="1605" y="389"/>
                    <a:pt x="1604" y="390"/>
                  </a:cubicBezTo>
                  <a:cubicBezTo>
                    <a:pt x="1592" y="399"/>
                    <a:pt x="1581" y="408"/>
                    <a:pt x="1575" y="419"/>
                  </a:cubicBezTo>
                  <a:cubicBezTo>
                    <a:pt x="1582" y="414"/>
                    <a:pt x="1590" y="411"/>
                    <a:pt x="1598" y="408"/>
                  </a:cubicBezTo>
                  <a:cubicBezTo>
                    <a:pt x="1606" y="406"/>
                    <a:pt x="1614" y="404"/>
                    <a:pt x="1622" y="404"/>
                  </a:cubicBezTo>
                  <a:cubicBezTo>
                    <a:pt x="1635" y="403"/>
                    <a:pt x="1654" y="408"/>
                    <a:pt x="1664" y="395"/>
                  </a:cubicBezTo>
                  <a:cubicBezTo>
                    <a:pt x="1664" y="394"/>
                    <a:pt x="1665" y="395"/>
                    <a:pt x="1665" y="395"/>
                  </a:cubicBezTo>
                  <a:cubicBezTo>
                    <a:pt x="1657" y="408"/>
                    <a:pt x="1645" y="406"/>
                    <a:pt x="1632" y="407"/>
                  </a:cubicBezTo>
                  <a:cubicBezTo>
                    <a:pt x="1610" y="409"/>
                    <a:pt x="1577" y="415"/>
                    <a:pt x="1572" y="439"/>
                  </a:cubicBezTo>
                  <a:cubicBezTo>
                    <a:pt x="1572" y="440"/>
                    <a:pt x="1572" y="441"/>
                    <a:pt x="1571" y="442"/>
                  </a:cubicBezTo>
                  <a:cubicBezTo>
                    <a:pt x="1571" y="442"/>
                    <a:pt x="1571" y="443"/>
                    <a:pt x="1571" y="444"/>
                  </a:cubicBezTo>
                  <a:cubicBezTo>
                    <a:pt x="1571" y="444"/>
                    <a:pt x="1571" y="445"/>
                    <a:pt x="1571" y="445"/>
                  </a:cubicBezTo>
                  <a:cubicBezTo>
                    <a:pt x="1573" y="447"/>
                    <a:pt x="1574" y="450"/>
                    <a:pt x="1576" y="452"/>
                  </a:cubicBezTo>
                  <a:cubicBezTo>
                    <a:pt x="1581" y="444"/>
                    <a:pt x="1594" y="440"/>
                    <a:pt x="1602" y="438"/>
                  </a:cubicBezTo>
                  <a:cubicBezTo>
                    <a:pt x="1631" y="434"/>
                    <a:pt x="1688" y="442"/>
                    <a:pt x="1696" y="404"/>
                  </a:cubicBezTo>
                  <a:cubicBezTo>
                    <a:pt x="1696" y="404"/>
                    <a:pt x="1697" y="403"/>
                    <a:pt x="1697" y="403"/>
                  </a:cubicBezTo>
                  <a:cubicBezTo>
                    <a:pt x="1697" y="402"/>
                    <a:pt x="1697" y="401"/>
                    <a:pt x="1697" y="400"/>
                  </a:cubicBezTo>
                  <a:cubicBezTo>
                    <a:pt x="1701" y="390"/>
                    <a:pt x="1711" y="384"/>
                    <a:pt x="1722" y="382"/>
                  </a:cubicBezTo>
                  <a:cubicBezTo>
                    <a:pt x="1749" y="377"/>
                    <a:pt x="1780" y="383"/>
                    <a:pt x="1792" y="350"/>
                  </a:cubicBezTo>
                  <a:cubicBezTo>
                    <a:pt x="1792" y="350"/>
                    <a:pt x="1793" y="350"/>
                    <a:pt x="1793" y="350"/>
                  </a:cubicBezTo>
                  <a:cubicBezTo>
                    <a:pt x="1788" y="365"/>
                    <a:pt x="1778" y="375"/>
                    <a:pt x="1763" y="380"/>
                  </a:cubicBezTo>
                  <a:cubicBezTo>
                    <a:pt x="1754" y="384"/>
                    <a:pt x="1744" y="385"/>
                    <a:pt x="1734" y="386"/>
                  </a:cubicBezTo>
                  <a:cubicBezTo>
                    <a:pt x="1721" y="388"/>
                    <a:pt x="1713" y="394"/>
                    <a:pt x="1710" y="406"/>
                  </a:cubicBezTo>
                  <a:cubicBezTo>
                    <a:pt x="1711" y="407"/>
                    <a:pt x="1711" y="407"/>
                    <a:pt x="1711" y="408"/>
                  </a:cubicBezTo>
                  <a:cubicBezTo>
                    <a:pt x="1711" y="406"/>
                    <a:pt x="1712" y="405"/>
                    <a:pt x="1712" y="403"/>
                  </a:cubicBezTo>
                  <a:cubicBezTo>
                    <a:pt x="1715" y="395"/>
                    <a:pt x="1720" y="398"/>
                    <a:pt x="1728" y="399"/>
                  </a:cubicBezTo>
                  <a:cubicBezTo>
                    <a:pt x="1780" y="405"/>
                    <a:pt x="1836" y="396"/>
                    <a:pt x="1858" y="343"/>
                  </a:cubicBezTo>
                  <a:cubicBezTo>
                    <a:pt x="1849" y="335"/>
                    <a:pt x="1838" y="332"/>
                    <a:pt x="1828" y="326"/>
                  </a:cubicBezTo>
                  <a:cubicBezTo>
                    <a:pt x="1817" y="320"/>
                    <a:pt x="1809" y="314"/>
                    <a:pt x="1799" y="305"/>
                  </a:cubicBezTo>
                  <a:cubicBezTo>
                    <a:pt x="1787" y="295"/>
                    <a:pt x="1776" y="286"/>
                    <a:pt x="1764" y="279"/>
                  </a:cubicBezTo>
                  <a:close/>
                  <a:moveTo>
                    <a:pt x="1872" y="361"/>
                  </a:moveTo>
                  <a:cubicBezTo>
                    <a:pt x="1871" y="360"/>
                    <a:pt x="1871" y="360"/>
                    <a:pt x="1871" y="359"/>
                  </a:cubicBezTo>
                  <a:cubicBezTo>
                    <a:pt x="1870" y="359"/>
                    <a:pt x="1870" y="359"/>
                    <a:pt x="1869" y="359"/>
                  </a:cubicBezTo>
                  <a:cubicBezTo>
                    <a:pt x="1870" y="387"/>
                    <a:pt x="1856" y="417"/>
                    <a:pt x="1832" y="431"/>
                  </a:cubicBezTo>
                  <a:cubicBezTo>
                    <a:pt x="1800" y="448"/>
                    <a:pt x="1761" y="440"/>
                    <a:pt x="1734" y="417"/>
                  </a:cubicBezTo>
                  <a:cubicBezTo>
                    <a:pt x="1729" y="415"/>
                    <a:pt x="1724" y="413"/>
                    <a:pt x="1720" y="411"/>
                  </a:cubicBezTo>
                  <a:cubicBezTo>
                    <a:pt x="1719" y="414"/>
                    <a:pt x="1720" y="418"/>
                    <a:pt x="1723" y="421"/>
                  </a:cubicBezTo>
                  <a:cubicBezTo>
                    <a:pt x="1724" y="421"/>
                    <a:pt x="1724" y="421"/>
                    <a:pt x="1724" y="421"/>
                  </a:cubicBezTo>
                  <a:cubicBezTo>
                    <a:pt x="1723" y="418"/>
                    <a:pt x="1728" y="416"/>
                    <a:pt x="1729" y="420"/>
                  </a:cubicBezTo>
                  <a:cubicBezTo>
                    <a:pt x="1730" y="421"/>
                    <a:pt x="1730" y="423"/>
                    <a:pt x="1731" y="424"/>
                  </a:cubicBezTo>
                  <a:cubicBezTo>
                    <a:pt x="1761" y="438"/>
                    <a:pt x="1801" y="452"/>
                    <a:pt x="1833" y="445"/>
                  </a:cubicBezTo>
                  <a:cubicBezTo>
                    <a:pt x="1869" y="437"/>
                    <a:pt x="1879" y="394"/>
                    <a:pt x="1872" y="361"/>
                  </a:cubicBezTo>
                  <a:close/>
                  <a:moveTo>
                    <a:pt x="1859" y="453"/>
                  </a:moveTo>
                  <a:cubicBezTo>
                    <a:pt x="1859" y="453"/>
                    <a:pt x="1858" y="454"/>
                    <a:pt x="1858" y="454"/>
                  </a:cubicBezTo>
                  <a:cubicBezTo>
                    <a:pt x="1858" y="454"/>
                    <a:pt x="1858" y="454"/>
                    <a:pt x="1858" y="454"/>
                  </a:cubicBezTo>
                  <a:cubicBezTo>
                    <a:pt x="1859" y="463"/>
                    <a:pt x="1856" y="474"/>
                    <a:pt x="1851" y="481"/>
                  </a:cubicBezTo>
                  <a:cubicBezTo>
                    <a:pt x="1849" y="485"/>
                    <a:pt x="1845" y="486"/>
                    <a:pt x="1841" y="489"/>
                  </a:cubicBezTo>
                  <a:cubicBezTo>
                    <a:pt x="1841" y="489"/>
                    <a:pt x="1840" y="489"/>
                    <a:pt x="1840" y="490"/>
                  </a:cubicBezTo>
                  <a:cubicBezTo>
                    <a:pt x="1837" y="511"/>
                    <a:pt x="1837" y="534"/>
                    <a:pt x="1845" y="554"/>
                  </a:cubicBezTo>
                  <a:cubicBezTo>
                    <a:pt x="1846" y="556"/>
                    <a:pt x="1845" y="558"/>
                    <a:pt x="1844" y="559"/>
                  </a:cubicBezTo>
                  <a:cubicBezTo>
                    <a:pt x="1844" y="559"/>
                    <a:pt x="1844" y="559"/>
                    <a:pt x="1844" y="559"/>
                  </a:cubicBezTo>
                  <a:cubicBezTo>
                    <a:pt x="1846" y="566"/>
                    <a:pt x="1849" y="572"/>
                    <a:pt x="1851" y="579"/>
                  </a:cubicBezTo>
                  <a:cubicBezTo>
                    <a:pt x="1852" y="580"/>
                    <a:pt x="1850" y="583"/>
                    <a:pt x="1849" y="583"/>
                  </a:cubicBezTo>
                  <a:cubicBezTo>
                    <a:pt x="1839" y="585"/>
                    <a:pt x="1829" y="587"/>
                    <a:pt x="1820" y="589"/>
                  </a:cubicBezTo>
                  <a:cubicBezTo>
                    <a:pt x="1807" y="592"/>
                    <a:pt x="1802" y="590"/>
                    <a:pt x="1811" y="603"/>
                  </a:cubicBezTo>
                  <a:cubicBezTo>
                    <a:pt x="1817" y="612"/>
                    <a:pt x="1826" y="618"/>
                    <a:pt x="1829" y="630"/>
                  </a:cubicBezTo>
                  <a:cubicBezTo>
                    <a:pt x="1831" y="642"/>
                    <a:pt x="1827" y="649"/>
                    <a:pt x="1820" y="658"/>
                  </a:cubicBezTo>
                  <a:cubicBezTo>
                    <a:pt x="1810" y="673"/>
                    <a:pt x="1801" y="686"/>
                    <a:pt x="1795" y="703"/>
                  </a:cubicBezTo>
                  <a:cubicBezTo>
                    <a:pt x="1781" y="737"/>
                    <a:pt x="1771" y="773"/>
                    <a:pt x="1759" y="808"/>
                  </a:cubicBezTo>
                  <a:cubicBezTo>
                    <a:pt x="1748" y="842"/>
                    <a:pt x="1739" y="874"/>
                    <a:pt x="1733" y="909"/>
                  </a:cubicBezTo>
                  <a:cubicBezTo>
                    <a:pt x="1736" y="936"/>
                    <a:pt x="1739" y="962"/>
                    <a:pt x="1740" y="989"/>
                  </a:cubicBezTo>
                  <a:cubicBezTo>
                    <a:pt x="1740" y="1015"/>
                    <a:pt x="1738" y="1041"/>
                    <a:pt x="1740" y="1067"/>
                  </a:cubicBezTo>
                  <a:cubicBezTo>
                    <a:pt x="1740" y="1067"/>
                    <a:pt x="1741" y="1069"/>
                    <a:pt x="1740" y="1070"/>
                  </a:cubicBezTo>
                  <a:cubicBezTo>
                    <a:pt x="1740" y="1070"/>
                    <a:pt x="1740" y="1070"/>
                    <a:pt x="1740" y="1070"/>
                  </a:cubicBezTo>
                  <a:cubicBezTo>
                    <a:pt x="1740" y="1073"/>
                    <a:pt x="1740" y="1076"/>
                    <a:pt x="1741" y="1079"/>
                  </a:cubicBezTo>
                  <a:cubicBezTo>
                    <a:pt x="1743" y="1079"/>
                    <a:pt x="1745" y="1083"/>
                    <a:pt x="1743" y="1085"/>
                  </a:cubicBezTo>
                  <a:cubicBezTo>
                    <a:pt x="1742" y="1086"/>
                    <a:pt x="1742" y="1086"/>
                    <a:pt x="1742" y="1086"/>
                  </a:cubicBezTo>
                  <a:cubicBezTo>
                    <a:pt x="1742" y="1086"/>
                    <a:pt x="1742" y="1087"/>
                    <a:pt x="1742" y="1087"/>
                  </a:cubicBezTo>
                  <a:cubicBezTo>
                    <a:pt x="1747" y="1115"/>
                    <a:pt x="1764" y="1145"/>
                    <a:pt x="1780" y="1168"/>
                  </a:cubicBezTo>
                  <a:cubicBezTo>
                    <a:pt x="1796" y="1191"/>
                    <a:pt x="1821" y="1206"/>
                    <a:pt x="1843" y="1223"/>
                  </a:cubicBezTo>
                  <a:cubicBezTo>
                    <a:pt x="1857" y="1234"/>
                    <a:pt x="1864" y="1244"/>
                    <a:pt x="1868" y="1257"/>
                  </a:cubicBezTo>
                  <a:cubicBezTo>
                    <a:pt x="1868" y="1257"/>
                    <a:pt x="1868" y="1257"/>
                    <a:pt x="1869" y="1257"/>
                  </a:cubicBezTo>
                  <a:cubicBezTo>
                    <a:pt x="1870" y="1252"/>
                    <a:pt x="1873" y="1246"/>
                    <a:pt x="1878" y="1244"/>
                  </a:cubicBezTo>
                  <a:cubicBezTo>
                    <a:pt x="1873" y="1245"/>
                    <a:pt x="1870" y="1240"/>
                    <a:pt x="1872" y="1235"/>
                  </a:cubicBezTo>
                  <a:cubicBezTo>
                    <a:pt x="1877" y="1222"/>
                    <a:pt x="1876" y="1204"/>
                    <a:pt x="1879" y="1190"/>
                  </a:cubicBezTo>
                  <a:cubicBezTo>
                    <a:pt x="1882" y="1168"/>
                    <a:pt x="1887" y="1149"/>
                    <a:pt x="1884" y="1127"/>
                  </a:cubicBezTo>
                  <a:cubicBezTo>
                    <a:pt x="1878" y="1092"/>
                    <a:pt x="1867" y="1059"/>
                    <a:pt x="1858" y="1026"/>
                  </a:cubicBezTo>
                  <a:cubicBezTo>
                    <a:pt x="1848" y="992"/>
                    <a:pt x="1838" y="959"/>
                    <a:pt x="1827" y="925"/>
                  </a:cubicBezTo>
                  <a:cubicBezTo>
                    <a:pt x="1821" y="907"/>
                    <a:pt x="1818" y="887"/>
                    <a:pt x="1820" y="868"/>
                  </a:cubicBezTo>
                  <a:cubicBezTo>
                    <a:pt x="1814" y="882"/>
                    <a:pt x="1810" y="896"/>
                    <a:pt x="1806" y="912"/>
                  </a:cubicBezTo>
                  <a:cubicBezTo>
                    <a:pt x="1795" y="964"/>
                    <a:pt x="1784" y="1017"/>
                    <a:pt x="1774" y="1070"/>
                  </a:cubicBezTo>
                  <a:cubicBezTo>
                    <a:pt x="1774" y="1071"/>
                    <a:pt x="1772" y="1071"/>
                    <a:pt x="1772" y="1070"/>
                  </a:cubicBezTo>
                  <a:cubicBezTo>
                    <a:pt x="1771" y="1046"/>
                    <a:pt x="1777" y="1022"/>
                    <a:pt x="1782" y="999"/>
                  </a:cubicBezTo>
                  <a:cubicBezTo>
                    <a:pt x="1787" y="973"/>
                    <a:pt x="1793" y="947"/>
                    <a:pt x="1799" y="920"/>
                  </a:cubicBezTo>
                  <a:cubicBezTo>
                    <a:pt x="1803" y="897"/>
                    <a:pt x="1809" y="875"/>
                    <a:pt x="1814" y="852"/>
                  </a:cubicBezTo>
                  <a:cubicBezTo>
                    <a:pt x="1817" y="839"/>
                    <a:pt x="1822" y="827"/>
                    <a:pt x="1823" y="814"/>
                  </a:cubicBezTo>
                  <a:cubicBezTo>
                    <a:pt x="1820" y="822"/>
                    <a:pt x="1817" y="830"/>
                    <a:pt x="1814" y="838"/>
                  </a:cubicBezTo>
                  <a:cubicBezTo>
                    <a:pt x="1800" y="875"/>
                    <a:pt x="1786" y="915"/>
                    <a:pt x="1780" y="954"/>
                  </a:cubicBezTo>
                  <a:cubicBezTo>
                    <a:pt x="1779" y="957"/>
                    <a:pt x="1774" y="957"/>
                    <a:pt x="1774" y="953"/>
                  </a:cubicBezTo>
                  <a:cubicBezTo>
                    <a:pt x="1773" y="914"/>
                    <a:pt x="1778" y="880"/>
                    <a:pt x="1792" y="843"/>
                  </a:cubicBezTo>
                  <a:cubicBezTo>
                    <a:pt x="1808" y="804"/>
                    <a:pt x="1828" y="767"/>
                    <a:pt x="1846" y="729"/>
                  </a:cubicBezTo>
                  <a:cubicBezTo>
                    <a:pt x="1864" y="689"/>
                    <a:pt x="1883" y="649"/>
                    <a:pt x="1899" y="607"/>
                  </a:cubicBezTo>
                  <a:cubicBezTo>
                    <a:pt x="1913" y="569"/>
                    <a:pt x="1927" y="527"/>
                    <a:pt x="1926" y="486"/>
                  </a:cubicBezTo>
                  <a:cubicBezTo>
                    <a:pt x="1903" y="475"/>
                    <a:pt x="1880" y="465"/>
                    <a:pt x="1859" y="453"/>
                  </a:cubicBezTo>
                  <a:close/>
                  <a:moveTo>
                    <a:pt x="1941" y="1236"/>
                  </a:moveTo>
                  <a:cubicBezTo>
                    <a:pt x="1941" y="1240"/>
                    <a:pt x="1939" y="1242"/>
                    <a:pt x="1944" y="1244"/>
                  </a:cubicBezTo>
                  <a:cubicBezTo>
                    <a:pt x="1950" y="1245"/>
                    <a:pt x="1956" y="1240"/>
                    <a:pt x="1957" y="1234"/>
                  </a:cubicBezTo>
                  <a:cubicBezTo>
                    <a:pt x="1960" y="1225"/>
                    <a:pt x="1960" y="1213"/>
                    <a:pt x="1960" y="1202"/>
                  </a:cubicBezTo>
                  <a:cubicBezTo>
                    <a:pt x="1957" y="1200"/>
                    <a:pt x="1957" y="1197"/>
                    <a:pt x="1954" y="1195"/>
                  </a:cubicBezTo>
                  <a:cubicBezTo>
                    <a:pt x="1951" y="1193"/>
                    <a:pt x="1944" y="1198"/>
                    <a:pt x="1943" y="1201"/>
                  </a:cubicBezTo>
                  <a:cubicBezTo>
                    <a:pt x="1939" y="1206"/>
                    <a:pt x="1941" y="1220"/>
                    <a:pt x="1941" y="1226"/>
                  </a:cubicBezTo>
                  <a:cubicBezTo>
                    <a:pt x="1941" y="1229"/>
                    <a:pt x="1941" y="1232"/>
                    <a:pt x="1941" y="1236"/>
                  </a:cubicBezTo>
                  <a:close/>
                  <a:moveTo>
                    <a:pt x="1939" y="1186"/>
                  </a:moveTo>
                  <a:cubicBezTo>
                    <a:pt x="1948" y="1171"/>
                    <a:pt x="1966" y="1178"/>
                    <a:pt x="1971" y="1191"/>
                  </a:cubicBezTo>
                  <a:cubicBezTo>
                    <a:pt x="1972" y="1193"/>
                    <a:pt x="1972" y="1195"/>
                    <a:pt x="1971" y="1197"/>
                  </a:cubicBezTo>
                  <a:cubicBezTo>
                    <a:pt x="1971" y="1198"/>
                    <a:pt x="1972" y="1198"/>
                    <a:pt x="1972" y="1199"/>
                  </a:cubicBezTo>
                  <a:cubicBezTo>
                    <a:pt x="1973" y="1203"/>
                    <a:pt x="1974" y="1214"/>
                    <a:pt x="1974" y="1223"/>
                  </a:cubicBezTo>
                  <a:cubicBezTo>
                    <a:pt x="1974" y="1222"/>
                    <a:pt x="1975" y="1221"/>
                    <a:pt x="1975" y="1221"/>
                  </a:cubicBezTo>
                  <a:cubicBezTo>
                    <a:pt x="1978" y="1218"/>
                    <a:pt x="1982" y="1217"/>
                    <a:pt x="1986" y="1217"/>
                  </a:cubicBezTo>
                  <a:cubicBezTo>
                    <a:pt x="2001" y="1219"/>
                    <a:pt x="2001" y="1230"/>
                    <a:pt x="1998" y="1243"/>
                  </a:cubicBezTo>
                  <a:cubicBezTo>
                    <a:pt x="2001" y="1237"/>
                    <a:pt x="2007" y="1233"/>
                    <a:pt x="2014" y="1238"/>
                  </a:cubicBezTo>
                  <a:cubicBezTo>
                    <a:pt x="2016" y="1240"/>
                    <a:pt x="2018" y="1242"/>
                    <a:pt x="2019" y="1244"/>
                  </a:cubicBezTo>
                  <a:cubicBezTo>
                    <a:pt x="2020" y="1243"/>
                    <a:pt x="2020" y="1242"/>
                    <a:pt x="2021" y="1241"/>
                  </a:cubicBezTo>
                  <a:cubicBezTo>
                    <a:pt x="2020" y="1241"/>
                    <a:pt x="2020" y="1240"/>
                    <a:pt x="2020" y="1239"/>
                  </a:cubicBezTo>
                  <a:cubicBezTo>
                    <a:pt x="2021" y="1230"/>
                    <a:pt x="2021" y="1219"/>
                    <a:pt x="2020" y="1209"/>
                  </a:cubicBezTo>
                  <a:cubicBezTo>
                    <a:pt x="2020" y="1209"/>
                    <a:pt x="2020" y="1209"/>
                    <a:pt x="2020" y="1209"/>
                  </a:cubicBezTo>
                  <a:cubicBezTo>
                    <a:pt x="2018" y="1208"/>
                    <a:pt x="2016" y="1207"/>
                    <a:pt x="2017" y="1204"/>
                  </a:cubicBezTo>
                  <a:cubicBezTo>
                    <a:pt x="2017" y="1204"/>
                    <a:pt x="2017" y="1204"/>
                    <a:pt x="2017" y="1204"/>
                  </a:cubicBezTo>
                  <a:cubicBezTo>
                    <a:pt x="2001" y="1180"/>
                    <a:pt x="1968" y="1164"/>
                    <a:pt x="1941" y="1173"/>
                  </a:cubicBezTo>
                  <a:cubicBezTo>
                    <a:pt x="1927" y="1178"/>
                    <a:pt x="1923" y="1187"/>
                    <a:pt x="1918" y="1200"/>
                  </a:cubicBezTo>
                  <a:cubicBezTo>
                    <a:pt x="1915" y="1206"/>
                    <a:pt x="1914" y="1213"/>
                    <a:pt x="1913" y="1220"/>
                  </a:cubicBezTo>
                  <a:cubicBezTo>
                    <a:pt x="1921" y="1213"/>
                    <a:pt x="1928" y="1205"/>
                    <a:pt x="1936" y="1198"/>
                  </a:cubicBezTo>
                  <a:cubicBezTo>
                    <a:pt x="1936" y="1194"/>
                    <a:pt x="1937" y="1189"/>
                    <a:pt x="1939" y="1186"/>
                  </a:cubicBezTo>
                  <a:close/>
                  <a:moveTo>
                    <a:pt x="2031" y="1232"/>
                  </a:moveTo>
                  <a:cubicBezTo>
                    <a:pt x="2048" y="1238"/>
                    <a:pt x="2063" y="1247"/>
                    <a:pt x="2081" y="1252"/>
                  </a:cubicBezTo>
                  <a:cubicBezTo>
                    <a:pt x="2101" y="1258"/>
                    <a:pt x="2122" y="1265"/>
                    <a:pt x="2142" y="1271"/>
                  </a:cubicBezTo>
                  <a:cubicBezTo>
                    <a:pt x="2177" y="1280"/>
                    <a:pt x="2211" y="1285"/>
                    <a:pt x="2245" y="1288"/>
                  </a:cubicBezTo>
                  <a:cubicBezTo>
                    <a:pt x="2244" y="1287"/>
                    <a:pt x="2243" y="1286"/>
                    <a:pt x="2242" y="1285"/>
                  </a:cubicBezTo>
                  <a:cubicBezTo>
                    <a:pt x="2240" y="1283"/>
                    <a:pt x="2242" y="1280"/>
                    <a:pt x="2245" y="1279"/>
                  </a:cubicBezTo>
                  <a:cubicBezTo>
                    <a:pt x="2251" y="1279"/>
                    <a:pt x="2257" y="1280"/>
                    <a:pt x="2263" y="1280"/>
                  </a:cubicBezTo>
                  <a:cubicBezTo>
                    <a:pt x="2270" y="1281"/>
                    <a:pt x="2277" y="1283"/>
                    <a:pt x="2284" y="1284"/>
                  </a:cubicBezTo>
                  <a:cubicBezTo>
                    <a:pt x="2292" y="1278"/>
                    <a:pt x="2301" y="1278"/>
                    <a:pt x="2313" y="1277"/>
                  </a:cubicBezTo>
                  <a:cubicBezTo>
                    <a:pt x="2324" y="1244"/>
                    <a:pt x="2340" y="1212"/>
                    <a:pt x="2359" y="1183"/>
                  </a:cubicBezTo>
                  <a:cubicBezTo>
                    <a:pt x="2354" y="1182"/>
                    <a:pt x="2348" y="1183"/>
                    <a:pt x="2344" y="1183"/>
                  </a:cubicBezTo>
                  <a:cubicBezTo>
                    <a:pt x="2329" y="1182"/>
                    <a:pt x="2314" y="1181"/>
                    <a:pt x="2300" y="1179"/>
                  </a:cubicBezTo>
                  <a:cubicBezTo>
                    <a:pt x="2272" y="1174"/>
                    <a:pt x="2245" y="1163"/>
                    <a:pt x="2219" y="1152"/>
                  </a:cubicBezTo>
                  <a:cubicBezTo>
                    <a:pt x="2201" y="1150"/>
                    <a:pt x="2181" y="1157"/>
                    <a:pt x="2165" y="1162"/>
                  </a:cubicBezTo>
                  <a:cubicBezTo>
                    <a:pt x="2141" y="1169"/>
                    <a:pt x="2114" y="1179"/>
                    <a:pt x="2095" y="1196"/>
                  </a:cubicBezTo>
                  <a:cubicBezTo>
                    <a:pt x="2088" y="1203"/>
                    <a:pt x="2078" y="1213"/>
                    <a:pt x="2076" y="1224"/>
                  </a:cubicBezTo>
                  <a:cubicBezTo>
                    <a:pt x="2072" y="1229"/>
                    <a:pt x="2073" y="1232"/>
                    <a:pt x="2080" y="1234"/>
                  </a:cubicBezTo>
                  <a:cubicBezTo>
                    <a:pt x="2085" y="1240"/>
                    <a:pt x="2088" y="1240"/>
                    <a:pt x="2091" y="1234"/>
                  </a:cubicBezTo>
                  <a:cubicBezTo>
                    <a:pt x="2094" y="1231"/>
                    <a:pt x="2097" y="1227"/>
                    <a:pt x="2099" y="1224"/>
                  </a:cubicBezTo>
                  <a:cubicBezTo>
                    <a:pt x="2109" y="1213"/>
                    <a:pt x="2119" y="1206"/>
                    <a:pt x="2134" y="1206"/>
                  </a:cubicBezTo>
                  <a:cubicBezTo>
                    <a:pt x="2135" y="1206"/>
                    <a:pt x="2136" y="1208"/>
                    <a:pt x="2135" y="1209"/>
                  </a:cubicBezTo>
                  <a:cubicBezTo>
                    <a:pt x="2126" y="1222"/>
                    <a:pt x="2115" y="1232"/>
                    <a:pt x="2101" y="1238"/>
                  </a:cubicBezTo>
                  <a:cubicBezTo>
                    <a:pt x="2099" y="1239"/>
                    <a:pt x="2097" y="1236"/>
                    <a:pt x="2099" y="1235"/>
                  </a:cubicBezTo>
                  <a:cubicBezTo>
                    <a:pt x="2103" y="1233"/>
                    <a:pt x="2126" y="1220"/>
                    <a:pt x="2124" y="1217"/>
                  </a:cubicBezTo>
                  <a:cubicBezTo>
                    <a:pt x="2118" y="1204"/>
                    <a:pt x="2102" y="1226"/>
                    <a:pt x="2098" y="1231"/>
                  </a:cubicBezTo>
                  <a:cubicBezTo>
                    <a:pt x="2094" y="1236"/>
                    <a:pt x="2085" y="1250"/>
                    <a:pt x="2077" y="1249"/>
                  </a:cubicBezTo>
                  <a:cubicBezTo>
                    <a:pt x="2061" y="1247"/>
                    <a:pt x="2075" y="1217"/>
                    <a:pt x="2079" y="1211"/>
                  </a:cubicBezTo>
                  <a:cubicBezTo>
                    <a:pt x="2095" y="1184"/>
                    <a:pt x="2125" y="1172"/>
                    <a:pt x="2154" y="1162"/>
                  </a:cubicBezTo>
                  <a:cubicBezTo>
                    <a:pt x="2170" y="1157"/>
                    <a:pt x="2192" y="1149"/>
                    <a:pt x="2211" y="1150"/>
                  </a:cubicBezTo>
                  <a:cubicBezTo>
                    <a:pt x="2179" y="1137"/>
                    <a:pt x="2147" y="1126"/>
                    <a:pt x="2112" y="1127"/>
                  </a:cubicBezTo>
                  <a:cubicBezTo>
                    <a:pt x="2110" y="1127"/>
                    <a:pt x="2110" y="1124"/>
                    <a:pt x="2112" y="1123"/>
                  </a:cubicBezTo>
                  <a:cubicBezTo>
                    <a:pt x="2116" y="1123"/>
                    <a:pt x="2121" y="1123"/>
                    <a:pt x="2125" y="1122"/>
                  </a:cubicBezTo>
                  <a:cubicBezTo>
                    <a:pt x="2117" y="1121"/>
                    <a:pt x="2110" y="1120"/>
                    <a:pt x="2103" y="1120"/>
                  </a:cubicBezTo>
                  <a:cubicBezTo>
                    <a:pt x="2089" y="1119"/>
                    <a:pt x="2084" y="1119"/>
                    <a:pt x="2072" y="1131"/>
                  </a:cubicBezTo>
                  <a:cubicBezTo>
                    <a:pt x="2069" y="1133"/>
                    <a:pt x="2069" y="1136"/>
                    <a:pt x="2066" y="1139"/>
                  </a:cubicBezTo>
                  <a:cubicBezTo>
                    <a:pt x="2059" y="1144"/>
                    <a:pt x="2049" y="1141"/>
                    <a:pt x="2043" y="1147"/>
                  </a:cubicBezTo>
                  <a:cubicBezTo>
                    <a:pt x="2042" y="1148"/>
                    <a:pt x="2042" y="1148"/>
                    <a:pt x="2041" y="1148"/>
                  </a:cubicBezTo>
                  <a:cubicBezTo>
                    <a:pt x="2041" y="1158"/>
                    <a:pt x="2042" y="1167"/>
                    <a:pt x="2040" y="1176"/>
                  </a:cubicBezTo>
                  <a:cubicBezTo>
                    <a:pt x="2038" y="1187"/>
                    <a:pt x="2033" y="1193"/>
                    <a:pt x="2027" y="1201"/>
                  </a:cubicBezTo>
                  <a:cubicBezTo>
                    <a:pt x="2028" y="1209"/>
                    <a:pt x="2027" y="1217"/>
                    <a:pt x="2025" y="1225"/>
                  </a:cubicBezTo>
                  <a:cubicBezTo>
                    <a:pt x="2027" y="1227"/>
                    <a:pt x="2028" y="1229"/>
                    <a:pt x="2029" y="1232"/>
                  </a:cubicBezTo>
                  <a:cubicBezTo>
                    <a:pt x="2030" y="1232"/>
                    <a:pt x="2030" y="1232"/>
                    <a:pt x="2031" y="1232"/>
                  </a:cubicBezTo>
                  <a:close/>
                  <a:moveTo>
                    <a:pt x="2548" y="1305"/>
                  </a:moveTo>
                  <a:cubicBezTo>
                    <a:pt x="2548" y="1306"/>
                    <a:pt x="2548" y="1307"/>
                    <a:pt x="2547" y="1308"/>
                  </a:cubicBezTo>
                  <a:cubicBezTo>
                    <a:pt x="2548" y="1308"/>
                    <a:pt x="2549" y="1308"/>
                    <a:pt x="2549" y="1308"/>
                  </a:cubicBezTo>
                  <a:cubicBezTo>
                    <a:pt x="2549" y="1307"/>
                    <a:pt x="2549" y="1306"/>
                    <a:pt x="2548" y="1305"/>
                  </a:cubicBezTo>
                  <a:close/>
                  <a:moveTo>
                    <a:pt x="2537" y="1294"/>
                  </a:moveTo>
                  <a:cubicBezTo>
                    <a:pt x="2538" y="1292"/>
                    <a:pt x="2538" y="1290"/>
                    <a:pt x="2539" y="1289"/>
                  </a:cubicBezTo>
                  <a:cubicBezTo>
                    <a:pt x="2535" y="1283"/>
                    <a:pt x="2530" y="1277"/>
                    <a:pt x="2525" y="1272"/>
                  </a:cubicBezTo>
                  <a:cubicBezTo>
                    <a:pt x="2517" y="1265"/>
                    <a:pt x="2505" y="1261"/>
                    <a:pt x="2496" y="1255"/>
                  </a:cubicBezTo>
                  <a:cubicBezTo>
                    <a:pt x="2493" y="1253"/>
                    <a:pt x="2495" y="1250"/>
                    <a:pt x="2498" y="1250"/>
                  </a:cubicBezTo>
                  <a:cubicBezTo>
                    <a:pt x="2508" y="1252"/>
                    <a:pt x="2520" y="1255"/>
                    <a:pt x="2528" y="1262"/>
                  </a:cubicBezTo>
                  <a:cubicBezTo>
                    <a:pt x="2535" y="1268"/>
                    <a:pt x="2540" y="1277"/>
                    <a:pt x="2544" y="1285"/>
                  </a:cubicBezTo>
                  <a:cubicBezTo>
                    <a:pt x="2546" y="1288"/>
                    <a:pt x="2548" y="1291"/>
                    <a:pt x="2548" y="1294"/>
                  </a:cubicBezTo>
                  <a:cubicBezTo>
                    <a:pt x="2550" y="1296"/>
                    <a:pt x="2551" y="1298"/>
                    <a:pt x="2552" y="1300"/>
                  </a:cubicBezTo>
                  <a:cubicBezTo>
                    <a:pt x="2553" y="1303"/>
                    <a:pt x="2555" y="1306"/>
                    <a:pt x="2558" y="1307"/>
                  </a:cubicBezTo>
                  <a:cubicBezTo>
                    <a:pt x="2559" y="1307"/>
                    <a:pt x="2561" y="1306"/>
                    <a:pt x="2562" y="1306"/>
                  </a:cubicBezTo>
                  <a:cubicBezTo>
                    <a:pt x="2563" y="1306"/>
                    <a:pt x="2563" y="1306"/>
                    <a:pt x="2564" y="1306"/>
                  </a:cubicBezTo>
                  <a:cubicBezTo>
                    <a:pt x="2571" y="1302"/>
                    <a:pt x="2568" y="1295"/>
                    <a:pt x="2567" y="1287"/>
                  </a:cubicBezTo>
                  <a:cubicBezTo>
                    <a:pt x="2564" y="1274"/>
                    <a:pt x="2558" y="1263"/>
                    <a:pt x="2550" y="1253"/>
                  </a:cubicBezTo>
                  <a:cubicBezTo>
                    <a:pt x="2539" y="1243"/>
                    <a:pt x="2527" y="1235"/>
                    <a:pt x="2516" y="1229"/>
                  </a:cubicBezTo>
                  <a:cubicBezTo>
                    <a:pt x="2514" y="1228"/>
                    <a:pt x="2515" y="1224"/>
                    <a:pt x="2518" y="1225"/>
                  </a:cubicBezTo>
                  <a:cubicBezTo>
                    <a:pt x="2535" y="1229"/>
                    <a:pt x="2544" y="1240"/>
                    <a:pt x="2554" y="1253"/>
                  </a:cubicBezTo>
                  <a:cubicBezTo>
                    <a:pt x="2566" y="1264"/>
                    <a:pt x="2579" y="1279"/>
                    <a:pt x="2582" y="1292"/>
                  </a:cubicBezTo>
                  <a:cubicBezTo>
                    <a:pt x="2586" y="1290"/>
                    <a:pt x="2591" y="1288"/>
                    <a:pt x="2595" y="1287"/>
                  </a:cubicBezTo>
                  <a:cubicBezTo>
                    <a:pt x="2594" y="1280"/>
                    <a:pt x="2592" y="1272"/>
                    <a:pt x="2591" y="1269"/>
                  </a:cubicBezTo>
                  <a:cubicBezTo>
                    <a:pt x="2588" y="1260"/>
                    <a:pt x="2584" y="1252"/>
                    <a:pt x="2579" y="1243"/>
                  </a:cubicBezTo>
                  <a:cubicBezTo>
                    <a:pt x="2567" y="1225"/>
                    <a:pt x="2550" y="1217"/>
                    <a:pt x="2533" y="1205"/>
                  </a:cubicBezTo>
                  <a:cubicBezTo>
                    <a:pt x="2531" y="1204"/>
                    <a:pt x="2533" y="1201"/>
                    <a:pt x="2534" y="1202"/>
                  </a:cubicBezTo>
                  <a:cubicBezTo>
                    <a:pt x="2548" y="1211"/>
                    <a:pt x="2563" y="1217"/>
                    <a:pt x="2574" y="1229"/>
                  </a:cubicBezTo>
                  <a:cubicBezTo>
                    <a:pt x="2584" y="1240"/>
                    <a:pt x="2591" y="1253"/>
                    <a:pt x="2597" y="1267"/>
                  </a:cubicBezTo>
                  <a:cubicBezTo>
                    <a:pt x="2599" y="1273"/>
                    <a:pt x="2602" y="1282"/>
                    <a:pt x="2603" y="1290"/>
                  </a:cubicBezTo>
                  <a:cubicBezTo>
                    <a:pt x="2603" y="1290"/>
                    <a:pt x="2603" y="1290"/>
                    <a:pt x="2604" y="1290"/>
                  </a:cubicBezTo>
                  <a:cubicBezTo>
                    <a:pt x="2618" y="1284"/>
                    <a:pt x="2610" y="1258"/>
                    <a:pt x="2607" y="1249"/>
                  </a:cubicBezTo>
                  <a:cubicBezTo>
                    <a:pt x="2602" y="1233"/>
                    <a:pt x="2592" y="1222"/>
                    <a:pt x="2578" y="1214"/>
                  </a:cubicBezTo>
                  <a:cubicBezTo>
                    <a:pt x="2554" y="1201"/>
                    <a:pt x="2529" y="1191"/>
                    <a:pt x="2502" y="1190"/>
                  </a:cubicBezTo>
                  <a:cubicBezTo>
                    <a:pt x="2478" y="1189"/>
                    <a:pt x="2454" y="1192"/>
                    <a:pt x="2430" y="1193"/>
                  </a:cubicBezTo>
                  <a:cubicBezTo>
                    <a:pt x="2415" y="1194"/>
                    <a:pt x="2398" y="1195"/>
                    <a:pt x="2384" y="1187"/>
                  </a:cubicBezTo>
                  <a:cubicBezTo>
                    <a:pt x="2381" y="1197"/>
                    <a:pt x="2373" y="1209"/>
                    <a:pt x="2370" y="1218"/>
                  </a:cubicBezTo>
                  <a:cubicBezTo>
                    <a:pt x="2368" y="1227"/>
                    <a:pt x="2367" y="1237"/>
                    <a:pt x="2367" y="1247"/>
                  </a:cubicBezTo>
                  <a:cubicBezTo>
                    <a:pt x="2394" y="1271"/>
                    <a:pt x="2435" y="1248"/>
                    <a:pt x="2467" y="1260"/>
                  </a:cubicBezTo>
                  <a:cubicBezTo>
                    <a:pt x="2481" y="1266"/>
                    <a:pt x="2495" y="1276"/>
                    <a:pt x="2507" y="1285"/>
                  </a:cubicBezTo>
                  <a:cubicBezTo>
                    <a:pt x="2513" y="1288"/>
                    <a:pt x="2517" y="1294"/>
                    <a:pt x="2522" y="1298"/>
                  </a:cubicBezTo>
                  <a:cubicBezTo>
                    <a:pt x="2531" y="1303"/>
                    <a:pt x="2533" y="1304"/>
                    <a:pt x="2537" y="1294"/>
                  </a:cubicBezTo>
                  <a:close/>
                  <a:moveTo>
                    <a:pt x="2584" y="1299"/>
                  </a:moveTo>
                  <a:cubicBezTo>
                    <a:pt x="2585" y="1299"/>
                    <a:pt x="2585" y="1299"/>
                    <a:pt x="2585" y="1300"/>
                  </a:cubicBezTo>
                  <a:cubicBezTo>
                    <a:pt x="2592" y="1303"/>
                    <a:pt x="2594" y="1298"/>
                    <a:pt x="2595" y="1290"/>
                  </a:cubicBezTo>
                  <a:cubicBezTo>
                    <a:pt x="2593" y="1291"/>
                    <a:pt x="2591" y="1292"/>
                    <a:pt x="2589" y="1293"/>
                  </a:cubicBezTo>
                  <a:cubicBezTo>
                    <a:pt x="2583" y="1294"/>
                    <a:pt x="2582" y="1296"/>
                    <a:pt x="2584" y="1299"/>
                  </a:cubicBezTo>
                  <a:close/>
                  <a:moveTo>
                    <a:pt x="2581" y="1304"/>
                  </a:moveTo>
                  <a:cubicBezTo>
                    <a:pt x="2581" y="1304"/>
                    <a:pt x="2581" y="1304"/>
                    <a:pt x="2580" y="1304"/>
                  </a:cubicBezTo>
                  <a:cubicBezTo>
                    <a:pt x="2580" y="1305"/>
                    <a:pt x="2580" y="1305"/>
                    <a:pt x="2580" y="1305"/>
                  </a:cubicBezTo>
                  <a:cubicBezTo>
                    <a:pt x="2580" y="1305"/>
                    <a:pt x="2580" y="1305"/>
                    <a:pt x="2581" y="1305"/>
                  </a:cubicBezTo>
                  <a:cubicBezTo>
                    <a:pt x="2581" y="1305"/>
                    <a:pt x="2581" y="1305"/>
                    <a:pt x="2581" y="1305"/>
                  </a:cubicBezTo>
                  <a:cubicBezTo>
                    <a:pt x="2581" y="1305"/>
                    <a:pt x="2581" y="1305"/>
                    <a:pt x="2581" y="1304"/>
                  </a:cubicBezTo>
                  <a:close/>
                  <a:moveTo>
                    <a:pt x="2565" y="1192"/>
                  </a:moveTo>
                  <a:cubicBezTo>
                    <a:pt x="2565" y="1192"/>
                    <a:pt x="2566" y="1191"/>
                    <a:pt x="2566" y="1191"/>
                  </a:cubicBezTo>
                  <a:cubicBezTo>
                    <a:pt x="2568" y="1189"/>
                    <a:pt x="2571" y="1187"/>
                    <a:pt x="2573" y="1185"/>
                  </a:cubicBezTo>
                  <a:cubicBezTo>
                    <a:pt x="2568" y="1184"/>
                    <a:pt x="2563" y="1186"/>
                    <a:pt x="2558" y="1189"/>
                  </a:cubicBezTo>
                  <a:cubicBezTo>
                    <a:pt x="2561" y="1190"/>
                    <a:pt x="2563" y="1191"/>
                    <a:pt x="2565" y="1192"/>
                  </a:cubicBezTo>
                  <a:close/>
                  <a:moveTo>
                    <a:pt x="2516" y="1122"/>
                  </a:moveTo>
                  <a:cubicBezTo>
                    <a:pt x="2513" y="1105"/>
                    <a:pt x="2509" y="1088"/>
                    <a:pt x="2506" y="1070"/>
                  </a:cubicBezTo>
                  <a:cubicBezTo>
                    <a:pt x="2501" y="1039"/>
                    <a:pt x="2496" y="1006"/>
                    <a:pt x="2498" y="975"/>
                  </a:cubicBezTo>
                  <a:cubicBezTo>
                    <a:pt x="2494" y="975"/>
                    <a:pt x="2488" y="975"/>
                    <a:pt x="2485" y="975"/>
                  </a:cubicBezTo>
                  <a:cubicBezTo>
                    <a:pt x="2483" y="975"/>
                    <a:pt x="2480" y="975"/>
                    <a:pt x="2478" y="975"/>
                  </a:cubicBezTo>
                  <a:cubicBezTo>
                    <a:pt x="2472" y="1009"/>
                    <a:pt x="2463" y="1042"/>
                    <a:pt x="2456" y="1076"/>
                  </a:cubicBezTo>
                  <a:cubicBezTo>
                    <a:pt x="2448" y="1109"/>
                    <a:pt x="2444" y="1145"/>
                    <a:pt x="2433" y="1177"/>
                  </a:cubicBezTo>
                  <a:cubicBezTo>
                    <a:pt x="2447" y="1176"/>
                    <a:pt x="2462" y="1174"/>
                    <a:pt x="2477" y="1174"/>
                  </a:cubicBezTo>
                  <a:cubicBezTo>
                    <a:pt x="2490" y="1173"/>
                    <a:pt x="2504" y="1175"/>
                    <a:pt x="2518" y="1177"/>
                  </a:cubicBezTo>
                  <a:cubicBezTo>
                    <a:pt x="2518" y="1158"/>
                    <a:pt x="2519" y="1141"/>
                    <a:pt x="2516" y="1122"/>
                  </a:cubicBezTo>
                  <a:close/>
                  <a:moveTo>
                    <a:pt x="2524" y="1099"/>
                  </a:moveTo>
                  <a:cubicBezTo>
                    <a:pt x="2527" y="1096"/>
                    <a:pt x="2530" y="1092"/>
                    <a:pt x="2531" y="1091"/>
                  </a:cubicBezTo>
                  <a:cubicBezTo>
                    <a:pt x="2535" y="1087"/>
                    <a:pt x="2540" y="1083"/>
                    <a:pt x="2545" y="1079"/>
                  </a:cubicBezTo>
                  <a:cubicBezTo>
                    <a:pt x="2552" y="1073"/>
                    <a:pt x="2558" y="1067"/>
                    <a:pt x="2565" y="1061"/>
                  </a:cubicBezTo>
                  <a:cubicBezTo>
                    <a:pt x="2551" y="1072"/>
                    <a:pt x="2537" y="1082"/>
                    <a:pt x="2522" y="1090"/>
                  </a:cubicBezTo>
                  <a:cubicBezTo>
                    <a:pt x="2523" y="1093"/>
                    <a:pt x="2523" y="1096"/>
                    <a:pt x="2524" y="1099"/>
                  </a:cubicBezTo>
                  <a:close/>
                  <a:moveTo>
                    <a:pt x="2484" y="895"/>
                  </a:moveTo>
                  <a:cubicBezTo>
                    <a:pt x="2482" y="896"/>
                    <a:pt x="2480" y="896"/>
                    <a:pt x="2478" y="897"/>
                  </a:cubicBezTo>
                  <a:cubicBezTo>
                    <a:pt x="2477" y="897"/>
                    <a:pt x="2477" y="897"/>
                    <a:pt x="2476" y="897"/>
                  </a:cubicBezTo>
                  <a:cubicBezTo>
                    <a:pt x="2471" y="900"/>
                    <a:pt x="2465" y="903"/>
                    <a:pt x="2460" y="905"/>
                  </a:cubicBezTo>
                  <a:cubicBezTo>
                    <a:pt x="2460" y="905"/>
                    <a:pt x="2460" y="905"/>
                    <a:pt x="2460" y="906"/>
                  </a:cubicBezTo>
                  <a:cubicBezTo>
                    <a:pt x="2460" y="912"/>
                    <a:pt x="2469" y="929"/>
                    <a:pt x="2470" y="931"/>
                  </a:cubicBezTo>
                  <a:cubicBezTo>
                    <a:pt x="2471" y="935"/>
                    <a:pt x="2473" y="942"/>
                    <a:pt x="2476" y="945"/>
                  </a:cubicBezTo>
                  <a:cubicBezTo>
                    <a:pt x="2483" y="954"/>
                    <a:pt x="2488" y="949"/>
                    <a:pt x="2491" y="943"/>
                  </a:cubicBezTo>
                  <a:cubicBezTo>
                    <a:pt x="2495" y="935"/>
                    <a:pt x="2497" y="921"/>
                    <a:pt x="2505" y="915"/>
                  </a:cubicBezTo>
                  <a:cubicBezTo>
                    <a:pt x="2505" y="914"/>
                    <a:pt x="2506" y="913"/>
                    <a:pt x="2506" y="912"/>
                  </a:cubicBezTo>
                  <a:cubicBezTo>
                    <a:pt x="2506" y="912"/>
                    <a:pt x="2506" y="911"/>
                    <a:pt x="2507" y="910"/>
                  </a:cubicBezTo>
                  <a:cubicBezTo>
                    <a:pt x="2500" y="905"/>
                    <a:pt x="2493" y="901"/>
                    <a:pt x="2486" y="897"/>
                  </a:cubicBezTo>
                  <a:cubicBezTo>
                    <a:pt x="2485" y="897"/>
                    <a:pt x="2484" y="896"/>
                    <a:pt x="2484" y="895"/>
                  </a:cubicBezTo>
                  <a:close/>
                  <a:moveTo>
                    <a:pt x="2425" y="907"/>
                  </a:moveTo>
                  <a:cubicBezTo>
                    <a:pt x="2419" y="909"/>
                    <a:pt x="2415" y="908"/>
                    <a:pt x="2411" y="906"/>
                  </a:cubicBezTo>
                  <a:cubicBezTo>
                    <a:pt x="2411" y="909"/>
                    <a:pt x="2412" y="913"/>
                    <a:pt x="2413" y="916"/>
                  </a:cubicBezTo>
                  <a:cubicBezTo>
                    <a:pt x="2414" y="919"/>
                    <a:pt x="2414" y="921"/>
                    <a:pt x="2418" y="920"/>
                  </a:cubicBezTo>
                  <a:cubicBezTo>
                    <a:pt x="2420" y="919"/>
                    <a:pt x="2422" y="917"/>
                    <a:pt x="2423" y="916"/>
                  </a:cubicBezTo>
                  <a:cubicBezTo>
                    <a:pt x="2426" y="914"/>
                    <a:pt x="2429" y="912"/>
                    <a:pt x="2431" y="910"/>
                  </a:cubicBezTo>
                  <a:cubicBezTo>
                    <a:pt x="2429" y="909"/>
                    <a:pt x="2427" y="909"/>
                    <a:pt x="2425" y="907"/>
                  </a:cubicBezTo>
                  <a:close/>
                  <a:moveTo>
                    <a:pt x="2495" y="959"/>
                  </a:moveTo>
                  <a:cubicBezTo>
                    <a:pt x="2495" y="957"/>
                    <a:pt x="2495" y="956"/>
                    <a:pt x="2495" y="955"/>
                  </a:cubicBezTo>
                  <a:cubicBezTo>
                    <a:pt x="2494" y="955"/>
                    <a:pt x="2494" y="955"/>
                    <a:pt x="2494" y="955"/>
                  </a:cubicBezTo>
                  <a:cubicBezTo>
                    <a:pt x="2491" y="953"/>
                    <a:pt x="2483" y="958"/>
                    <a:pt x="2479" y="956"/>
                  </a:cubicBezTo>
                  <a:cubicBezTo>
                    <a:pt x="2478" y="956"/>
                    <a:pt x="2478" y="956"/>
                    <a:pt x="2477" y="956"/>
                  </a:cubicBezTo>
                  <a:cubicBezTo>
                    <a:pt x="2477" y="956"/>
                    <a:pt x="2477" y="957"/>
                    <a:pt x="2477" y="958"/>
                  </a:cubicBezTo>
                  <a:cubicBezTo>
                    <a:pt x="2477" y="960"/>
                    <a:pt x="2477" y="961"/>
                    <a:pt x="2477" y="963"/>
                  </a:cubicBezTo>
                  <a:cubicBezTo>
                    <a:pt x="2477" y="963"/>
                    <a:pt x="2478" y="963"/>
                    <a:pt x="2478" y="963"/>
                  </a:cubicBezTo>
                  <a:cubicBezTo>
                    <a:pt x="2482" y="962"/>
                    <a:pt x="2486" y="962"/>
                    <a:pt x="2489" y="961"/>
                  </a:cubicBezTo>
                  <a:cubicBezTo>
                    <a:pt x="2491" y="961"/>
                    <a:pt x="2493" y="961"/>
                    <a:pt x="2495" y="961"/>
                  </a:cubicBezTo>
                  <a:cubicBezTo>
                    <a:pt x="2495" y="961"/>
                    <a:pt x="2495" y="961"/>
                    <a:pt x="2495" y="961"/>
                  </a:cubicBezTo>
                  <a:cubicBezTo>
                    <a:pt x="2495" y="960"/>
                    <a:pt x="2495" y="959"/>
                    <a:pt x="2495" y="959"/>
                  </a:cubicBezTo>
                  <a:close/>
                  <a:moveTo>
                    <a:pt x="2471" y="976"/>
                  </a:moveTo>
                  <a:cubicBezTo>
                    <a:pt x="2470" y="975"/>
                    <a:pt x="2470" y="975"/>
                    <a:pt x="2470" y="975"/>
                  </a:cubicBezTo>
                  <a:cubicBezTo>
                    <a:pt x="2462" y="963"/>
                    <a:pt x="2454" y="952"/>
                    <a:pt x="2446" y="940"/>
                  </a:cubicBezTo>
                  <a:cubicBezTo>
                    <a:pt x="2443" y="936"/>
                    <a:pt x="2439" y="931"/>
                    <a:pt x="2437" y="927"/>
                  </a:cubicBezTo>
                  <a:cubicBezTo>
                    <a:pt x="2443" y="951"/>
                    <a:pt x="2452" y="973"/>
                    <a:pt x="2466" y="994"/>
                  </a:cubicBezTo>
                  <a:cubicBezTo>
                    <a:pt x="2467" y="988"/>
                    <a:pt x="2469" y="982"/>
                    <a:pt x="2471" y="976"/>
                  </a:cubicBezTo>
                  <a:close/>
                  <a:moveTo>
                    <a:pt x="2468" y="963"/>
                  </a:moveTo>
                  <a:cubicBezTo>
                    <a:pt x="2468" y="962"/>
                    <a:pt x="2468" y="961"/>
                    <a:pt x="2468" y="959"/>
                  </a:cubicBezTo>
                  <a:cubicBezTo>
                    <a:pt x="2469" y="956"/>
                    <a:pt x="2469" y="952"/>
                    <a:pt x="2470" y="948"/>
                  </a:cubicBezTo>
                  <a:cubicBezTo>
                    <a:pt x="2470" y="947"/>
                    <a:pt x="2469" y="946"/>
                    <a:pt x="2469" y="945"/>
                  </a:cubicBezTo>
                  <a:cubicBezTo>
                    <a:pt x="2465" y="937"/>
                    <a:pt x="2463" y="929"/>
                    <a:pt x="2460" y="921"/>
                  </a:cubicBezTo>
                  <a:cubicBezTo>
                    <a:pt x="2458" y="916"/>
                    <a:pt x="2455" y="912"/>
                    <a:pt x="2453" y="908"/>
                  </a:cubicBezTo>
                  <a:cubicBezTo>
                    <a:pt x="2449" y="910"/>
                    <a:pt x="2444" y="911"/>
                    <a:pt x="2440" y="911"/>
                  </a:cubicBezTo>
                  <a:cubicBezTo>
                    <a:pt x="2438" y="912"/>
                    <a:pt x="2437" y="913"/>
                    <a:pt x="2435" y="914"/>
                  </a:cubicBezTo>
                  <a:cubicBezTo>
                    <a:pt x="2446" y="930"/>
                    <a:pt x="2457" y="947"/>
                    <a:pt x="2468" y="963"/>
                  </a:cubicBezTo>
                  <a:close/>
                  <a:moveTo>
                    <a:pt x="2512" y="929"/>
                  </a:moveTo>
                  <a:cubicBezTo>
                    <a:pt x="2510" y="936"/>
                    <a:pt x="2507" y="942"/>
                    <a:pt x="2506" y="949"/>
                  </a:cubicBezTo>
                  <a:cubicBezTo>
                    <a:pt x="2507" y="955"/>
                    <a:pt x="2510" y="964"/>
                    <a:pt x="2507" y="970"/>
                  </a:cubicBezTo>
                  <a:cubicBezTo>
                    <a:pt x="2508" y="972"/>
                    <a:pt x="2508" y="975"/>
                    <a:pt x="2509" y="978"/>
                  </a:cubicBezTo>
                  <a:cubicBezTo>
                    <a:pt x="2510" y="976"/>
                    <a:pt x="2511" y="975"/>
                    <a:pt x="2513" y="974"/>
                  </a:cubicBezTo>
                  <a:cubicBezTo>
                    <a:pt x="2518" y="971"/>
                    <a:pt x="2524" y="970"/>
                    <a:pt x="2529" y="967"/>
                  </a:cubicBezTo>
                  <a:cubicBezTo>
                    <a:pt x="2539" y="961"/>
                    <a:pt x="2547" y="954"/>
                    <a:pt x="2554" y="945"/>
                  </a:cubicBezTo>
                  <a:cubicBezTo>
                    <a:pt x="2541" y="935"/>
                    <a:pt x="2528" y="925"/>
                    <a:pt x="2515" y="916"/>
                  </a:cubicBezTo>
                  <a:cubicBezTo>
                    <a:pt x="2516" y="920"/>
                    <a:pt x="2514" y="924"/>
                    <a:pt x="2512" y="929"/>
                  </a:cubicBezTo>
                  <a:close/>
                  <a:moveTo>
                    <a:pt x="2364" y="1183"/>
                  </a:moveTo>
                  <a:cubicBezTo>
                    <a:pt x="2360" y="1191"/>
                    <a:pt x="2358" y="1199"/>
                    <a:pt x="2355" y="1207"/>
                  </a:cubicBezTo>
                  <a:cubicBezTo>
                    <a:pt x="2358" y="1199"/>
                    <a:pt x="2361" y="1191"/>
                    <a:pt x="2364" y="1184"/>
                  </a:cubicBezTo>
                  <a:cubicBezTo>
                    <a:pt x="2364" y="1183"/>
                    <a:pt x="2364" y="1183"/>
                    <a:pt x="2364" y="1183"/>
                  </a:cubicBezTo>
                  <a:close/>
                  <a:moveTo>
                    <a:pt x="2318" y="1277"/>
                  </a:moveTo>
                  <a:cubicBezTo>
                    <a:pt x="2325" y="1276"/>
                    <a:pt x="2333" y="1273"/>
                    <a:pt x="2341" y="1271"/>
                  </a:cubicBezTo>
                  <a:cubicBezTo>
                    <a:pt x="2341" y="1270"/>
                    <a:pt x="2341" y="1269"/>
                    <a:pt x="2341" y="1268"/>
                  </a:cubicBezTo>
                  <a:cubicBezTo>
                    <a:pt x="2342" y="1262"/>
                    <a:pt x="2343" y="1256"/>
                    <a:pt x="2344" y="1250"/>
                  </a:cubicBezTo>
                  <a:cubicBezTo>
                    <a:pt x="2346" y="1238"/>
                    <a:pt x="2348" y="1226"/>
                    <a:pt x="2350" y="1215"/>
                  </a:cubicBezTo>
                  <a:cubicBezTo>
                    <a:pt x="2351" y="1212"/>
                    <a:pt x="2352" y="1204"/>
                    <a:pt x="2354" y="1197"/>
                  </a:cubicBezTo>
                  <a:cubicBezTo>
                    <a:pt x="2351" y="1202"/>
                    <a:pt x="2348" y="1207"/>
                    <a:pt x="2345" y="1212"/>
                  </a:cubicBezTo>
                  <a:cubicBezTo>
                    <a:pt x="2334" y="1233"/>
                    <a:pt x="2326" y="1255"/>
                    <a:pt x="2317" y="1277"/>
                  </a:cubicBezTo>
                  <a:cubicBezTo>
                    <a:pt x="2317" y="1277"/>
                    <a:pt x="2318" y="1277"/>
                    <a:pt x="2318" y="1277"/>
                  </a:cubicBezTo>
                  <a:close/>
                  <a:moveTo>
                    <a:pt x="2347" y="1257"/>
                  </a:moveTo>
                  <a:cubicBezTo>
                    <a:pt x="2346" y="1258"/>
                    <a:pt x="2346" y="1259"/>
                    <a:pt x="2346" y="1261"/>
                  </a:cubicBezTo>
                  <a:cubicBezTo>
                    <a:pt x="2346" y="1262"/>
                    <a:pt x="2346" y="1266"/>
                    <a:pt x="2345" y="1269"/>
                  </a:cubicBezTo>
                  <a:cubicBezTo>
                    <a:pt x="2347" y="1269"/>
                    <a:pt x="2349" y="1268"/>
                    <a:pt x="2350" y="1268"/>
                  </a:cubicBezTo>
                  <a:cubicBezTo>
                    <a:pt x="2346" y="1246"/>
                    <a:pt x="2358" y="1221"/>
                    <a:pt x="2367" y="1202"/>
                  </a:cubicBezTo>
                  <a:cubicBezTo>
                    <a:pt x="2371" y="1193"/>
                    <a:pt x="2375" y="1188"/>
                    <a:pt x="2367" y="1185"/>
                  </a:cubicBezTo>
                  <a:cubicBezTo>
                    <a:pt x="2358" y="1208"/>
                    <a:pt x="2351" y="1232"/>
                    <a:pt x="2347" y="1257"/>
                  </a:cubicBezTo>
                  <a:close/>
                  <a:moveTo>
                    <a:pt x="2211" y="895"/>
                  </a:moveTo>
                  <a:cubicBezTo>
                    <a:pt x="2212" y="901"/>
                    <a:pt x="2212" y="906"/>
                    <a:pt x="2213" y="911"/>
                  </a:cubicBezTo>
                  <a:cubicBezTo>
                    <a:pt x="2219" y="923"/>
                    <a:pt x="2226" y="934"/>
                    <a:pt x="2231" y="944"/>
                  </a:cubicBezTo>
                  <a:cubicBezTo>
                    <a:pt x="2242" y="965"/>
                    <a:pt x="2253" y="988"/>
                    <a:pt x="2265" y="1009"/>
                  </a:cubicBezTo>
                  <a:cubicBezTo>
                    <a:pt x="2268" y="1016"/>
                    <a:pt x="2272" y="1023"/>
                    <a:pt x="2276" y="1030"/>
                  </a:cubicBezTo>
                  <a:cubicBezTo>
                    <a:pt x="2280" y="1034"/>
                    <a:pt x="2283" y="1038"/>
                    <a:pt x="2287" y="1042"/>
                  </a:cubicBezTo>
                  <a:cubicBezTo>
                    <a:pt x="2287" y="1042"/>
                    <a:pt x="2287" y="1042"/>
                    <a:pt x="2287" y="1042"/>
                  </a:cubicBezTo>
                  <a:cubicBezTo>
                    <a:pt x="2258" y="993"/>
                    <a:pt x="2234" y="939"/>
                    <a:pt x="2212" y="886"/>
                  </a:cubicBezTo>
                  <a:cubicBezTo>
                    <a:pt x="2212" y="889"/>
                    <a:pt x="2211" y="892"/>
                    <a:pt x="2211" y="895"/>
                  </a:cubicBezTo>
                  <a:close/>
                  <a:moveTo>
                    <a:pt x="2293" y="1047"/>
                  </a:moveTo>
                  <a:cubicBezTo>
                    <a:pt x="2293" y="1048"/>
                    <a:pt x="2294" y="1050"/>
                    <a:pt x="2295" y="1052"/>
                  </a:cubicBezTo>
                  <a:cubicBezTo>
                    <a:pt x="2295" y="1052"/>
                    <a:pt x="2295" y="1052"/>
                    <a:pt x="2296" y="1052"/>
                  </a:cubicBezTo>
                  <a:cubicBezTo>
                    <a:pt x="2296" y="1052"/>
                    <a:pt x="2296" y="1052"/>
                    <a:pt x="2296" y="1052"/>
                  </a:cubicBezTo>
                  <a:cubicBezTo>
                    <a:pt x="2296" y="1051"/>
                    <a:pt x="2296" y="1050"/>
                    <a:pt x="2296" y="1049"/>
                  </a:cubicBezTo>
                  <a:cubicBezTo>
                    <a:pt x="2295" y="1049"/>
                    <a:pt x="2294" y="1049"/>
                    <a:pt x="2294" y="1047"/>
                  </a:cubicBezTo>
                  <a:cubicBezTo>
                    <a:pt x="2293" y="1047"/>
                    <a:pt x="2293" y="1046"/>
                    <a:pt x="2293" y="1046"/>
                  </a:cubicBezTo>
                  <a:cubicBezTo>
                    <a:pt x="2293" y="1046"/>
                    <a:pt x="2293" y="1047"/>
                    <a:pt x="2293" y="1047"/>
                  </a:cubicBezTo>
                  <a:close/>
                  <a:moveTo>
                    <a:pt x="2297" y="1065"/>
                  </a:moveTo>
                  <a:cubicBezTo>
                    <a:pt x="2281" y="1079"/>
                    <a:pt x="2265" y="1091"/>
                    <a:pt x="2256" y="1112"/>
                  </a:cubicBezTo>
                  <a:cubicBezTo>
                    <a:pt x="2252" y="1121"/>
                    <a:pt x="2248" y="1135"/>
                    <a:pt x="2240" y="1143"/>
                  </a:cubicBezTo>
                  <a:cubicBezTo>
                    <a:pt x="2260" y="1149"/>
                    <a:pt x="2280" y="1154"/>
                    <a:pt x="2300" y="1158"/>
                  </a:cubicBezTo>
                  <a:cubicBezTo>
                    <a:pt x="2301" y="1127"/>
                    <a:pt x="2299" y="1096"/>
                    <a:pt x="2297" y="1065"/>
                  </a:cubicBezTo>
                  <a:close/>
                  <a:moveTo>
                    <a:pt x="2198" y="1131"/>
                  </a:moveTo>
                  <a:cubicBezTo>
                    <a:pt x="2192" y="1127"/>
                    <a:pt x="2186" y="1122"/>
                    <a:pt x="2180" y="1119"/>
                  </a:cubicBezTo>
                  <a:cubicBezTo>
                    <a:pt x="2167" y="1111"/>
                    <a:pt x="2154" y="1105"/>
                    <a:pt x="2140" y="1100"/>
                  </a:cubicBezTo>
                  <a:cubicBezTo>
                    <a:pt x="2133" y="1098"/>
                    <a:pt x="2109" y="1089"/>
                    <a:pt x="2096" y="1091"/>
                  </a:cubicBezTo>
                  <a:cubicBezTo>
                    <a:pt x="2129" y="1097"/>
                    <a:pt x="2161" y="1110"/>
                    <a:pt x="2189" y="1129"/>
                  </a:cubicBezTo>
                  <a:cubicBezTo>
                    <a:pt x="2192" y="1130"/>
                    <a:pt x="2195" y="1130"/>
                    <a:pt x="2198" y="1131"/>
                  </a:cubicBezTo>
                  <a:close/>
                  <a:moveTo>
                    <a:pt x="1906" y="1130"/>
                  </a:moveTo>
                  <a:cubicBezTo>
                    <a:pt x="1906" y="1107"/>
                    <a:pt x="1905" y="1085"/>
                    <a:pt x="1904" y="1062"/>
                  </a:cubicBezTo>
                  <a:cubicBezTo>
                    <a:pt x="1903" y="1041"/>
                    <a:pt x="1902" y="1019"/>
                    <a:pt x="1900" y="998"/>
                  </a:cubicBezTo>
                  <a:cubicBezTo>
                    <a:pt x="1898" y="975"/>
                    <a:pt x="1894" y="951"/>
                    <a:pt x="1896" y="928"/>
                  </a:cubicBezTo>
                  <a:cubicBezTo>
                    <a:pt x="1892" y="929"/>
                    <a:pt x="1887" y="928"/>
                    <a:pt x="1882" y="924"/>
                  </a:cubicBezTo>
                  <a:cubicBezTo>
                    <a:pt x="1879" y="920"/>
                    <a:pt x="1879" y="916"/>
                    <a:pt x="1879" y="911"/>
                  </a:cubicBezTo>
                  <a:cubicBezTo>
                    <a:pt x="1877" y="898"/>
                    <a:pt x="1874" y="888"/>
                    <a:pt x="1870" y="876"/>
                  </a:cubicBezTo>
                  <a:cubicBezTo>
                    <a:pt x="1861" y="853"/>
                    <a:pt x="1855" y="827"/>
                    <a:pt x="1842" y="807"/>
                  </a:cubicBezTo>
                  <a:cubicBezTo>
                    <a:pt x="1840" y="804"/>
                    <a:pt x="1838" y="801"/>
                    <a:pt x="1836" y="797"/>
                  </a:cubicBezTo>
                  <a:cubicBezTo>
                    <a:pt x="1837" y="803"/>
                    <a:pt x="1837" y="809"/>
                    <a:pt x="1837" y="811"/>
                  </a:cubicBezTo>
                  <a:cubicBezTo>
                    <a:pt x="1838" y="822"/>
                    <a:pt x="1835" y="832"/>
                    <a:pt x="1830" y="842"/>
                  </a:cubicBezTo>
                  <a:cubicBezTo>
                    <a:pt x="1830" y="843"/>
                    <a:pt x="1830" y="843"/>
                    <a:pt x="1830" y="844"/>
                  </a:cubicBezTo>
                  <a:cubicBezTo>
                    <a:pt x="1830" y="879"/>
                    <a:pt x="1840" y="916"/>
                    <a:pt x="1847" y="951"/>
                  </a:cubicBezTo>
                  <a:cubicBezTo>
                    <a:pt x="1855" y="991"/>
                    <a:pt x="1865" y="1030"/>
                    <a:pt x="1876" y="1070"/>
                  </a:cubicBezTo>
                  <a:cubicBezTo>
                    <a:pt x="1885" y="1104"/>
                    <a:pt x="1892" y="1138"/>
                    <a:pt x="1894" y="1174"/>
                  </a:cubicBezTo>
                  <a:cubicBezTo>
                    <a:pt x="1895" y="1183"/>
                    <a:pt x="1897" y="1201"/>
                    <a:pt x="1896" y="1217"/>
                  </a:cubicBezTo>
                  <a:cubicBezTo>
                    <a:pt x="1896" y="1216"/>
                    <a:pt x="1896" y="1216"/>
                    <a:pt x="1897" y="1216"/>
                  </a:cubicBezTo>
                  <a:cubicBezTo>
                    <a:pt x="1902" y="1208"/>
                    <a:pt x="1908" y="1203"/>
                    <a:pt x="1912" y="1195"/>
                  </a:cubicBezTo>
                  <a:cubicBezTo>
                    <a:pt x="1910" y="1195"/>
                    <a:pt x="1908" y="1194"/>
                    <a:pt x="1907" y="1191"/>
                  </a:cubicBezTo>
                  <a:cubicBezTo>
                    <a:pt x="1904" y="1171"/>
                    <a:pt x="1906" y="1150"/>
                    <a:pt x="1906" y="1130"/>
                  </a:cubicBezTo>
                  <a:close/>
                  <a:moveTo>
                    <a:pt x="1854" y="736"/>
                  </a:moveTo>
                  <a:cubicBezTo>
                    <a:pt x="1855" y="734"/>
                    <a:pt x="1857" y="732"/>
                    <a:pt x="1858" y="730"/>
                  </a:cubicBezTo>
                  <a:cubicBezTo>
                    <a:pt x="1867" y="717"/>
                    <a:pt x="1874" y="702"/>
                    <a:pt x="1881" y="688"/>
                  </a:cubicBezTo>
                  <a:cubicBezTo>
                    <a:pt x="1871" y="704"/>
                    <a:pt x="1862" y="720"/>
                    <a:pt x="1854" y="736"/>
                  </a:cubicBezTo>
                  <a:close/>
                  <a:moveTo>
                    <a:pt x="1853" y="740"/>
                  </a:moveTo>
                  <a:cubicBezTo>
                    <a:pt x="1853" y="739"/>
                    <a:pt x="1853" y="739"/>
                    <a:pt x="1853" y="738"/>
                  </a:cubicBezTo>
                  <a:cubicBezTo>
                    <a:pt x="1852" y="739"/>
                    <a:pt x="1851" y="741"/>
                    <a:pt x="1851" y="742"/>
                  </a:cubicBezTo>
                  <a:cubicBezTo>
                    <a:pt x="1851" y="742"/>
                    <a:pt x="1851" y="742"/>
                    <a:pt x="1850" y="743"/>
                  </a:cubicBezTo>
                  <a:cubicBezTo>
                    <a:pt x="1851" y="742"/>
                    <a:pt x="1851" y="742"/>
                    <a:pt x="1851" y="742"/>
                  </a:cubicBezTo>
                  <a:cubicBezTo>
                    <a:pt x="1852" y="741"/>
                    <a:pt x="1852" y="740"/>
                    <a:pt x="1853" y="740"/>
                  </a:cubicBezTo>
                  <a:close/>
                  <a:moveTo>
                    <a:pt x="1914" y="1009"/>
                  </a:moveTo>
                  <a:cubicBezTo>
                    <a:pt x="1919" y="990"/>
                    <a:pt x="1932" y="972"/>
                    <a:pt x="1948" y="961"/>
                  </a:cubicBezTo>
                  <a:cubicBezTo>
                    <a:pt x="1952" y="958"/>
                    <a:pt x="1956" y="955"/>
                    <a:pt x="1961" y="953"/>
                  </a:cubicBezTo>
                  <a:cubicBezTo>
                    <a:pt x="1944" y="958"/>
                    <a:pt x="1927" y="962"/>
                    <a:pt x="1911" y="969"/>
                  </a:cubicBezTo>
                  <a:cubicBezTo>
                    <a:pt x="1912" y="975"/>
                    <a:pt x="1912" y="981"/>
                    <a:pt x="1913" y="986"/>
                  </a:cubicBezTo>
                  <a:cubicBezTo>
                    <a:pt x="1913" y="994"/>
                    <a:pt x="1914" y="1001"/>
                    <a:pt x="1914" y="1009"/>
                  </a:cubicBezTo>
                  <a:close/>
                  <a:moveTo>
                    <a:pt x="2024" y="1233"/>
                  </a:moveTo>
                  <a:cubicBezTo>
                    <a:pt x="2024" y="1233"/>
                    <a:pt x="2024" y="1233"/>
                    <a:pt x="2024" y="1232"/>
                  </a:cubicBezTo>
                  <a:cubicBezTo>
                    <a:pt x="2024" y="1233"/>
                    <a:pt x="2024" y="1233"/>
                    <a:pt x="2024" y="1233"/>
                  </a:cubicBezTo>
                  <a:close/>
                  <a:moveTo>
                    <a:pt x="2018" y="1198"/>
                  </a:moveTo>
                  <a:cubicBezTo>
                    <a:pt x="2014" y="1184"/>
                    <a:pt x="2005" y="1171"/>
                    <a:pt x="1989" y="1166"/>
                  </a:cubicBezTo>
                  <a:cubicBezTo>
                    <a:pt x="1982" y="1164"/>
                    <a:pt x="1970" y="1163"/>
                    <a:pt x="1959" y="1165"/>
                  </a:cubicBezTo>
                  <a:cubicBezTo>
                    <a:pt x="1980" y="1166"/>
                    <a:pt x="2006" y="1179"/>
                    <a:pt x="2018" y="1198"/>
                  </a:cubicBezTo>
                  <a:close/>
                  <a:moveTo>
                    <a:pt x="1947" y="507"/>
                  </a:moveTo>
                  <a:cubicBezTo>
                    <a:pt x="1945" y="503"/>
                    <a:pt x="1943" y="500"/>
                    <a:pt x="1941" y="497"/>
                  </a:cubicBezTo>
                  <a:cubicBezTo>
                    <a:pt x="1930" y="531"/>
                    <a:pt x="1921" y="565"/>
                    <a:pt x="1908" y="598"/>
                  </a:cubicBezTo>
                  <a:cubicBezTo>
                    <a:pt x="1894" y="635"/>
                    <a:pt x="1879" y="671"/>
                    <a:pt x="1864" y="708"/>
                  </a:cubicBezTo>
                  <a:cubicBezTo>
                    <a:pt x="1874" y="692"/>
                    <a:pt x="1884" y="676"/>
                    <a:pt x="1894" y="660"/>
                  </a:cubicBezTo>
                  <a:cubicBezTo>
                    <a:pt x="1897" y="654"/>
                    <a:pt x="1900" y="649"/>
                    <a:pt x="1902" y="643"/>
                  </a:cubicBezTo>
                  <a:cubicBezTo>
                    <a:pt x="1913" y="619"/>
                    <a:pt x="1924" y="595"/>
                    <a:pt x="1934" y="571"/>
                  </a:cubicBezTo>
                  <a:cubicBezTo>
                    <a:pt x="1940" y="558"/>
                    <a:pt x="1946" y="544"/>
                    <a:pt x="1950" y="529"/>
                  </a:cubicBezTo>
                  <a:cubicBezTo>
                    <a:pt x="1952" y="519"/>
                    <a:pt x="1952" y="516"/>
                    <a:pt x="1947" y="507"/>
                  </a:cubicBezTo>
                  <a:close/>
                  <a:moveTo>
                    <a:pt x="1959" y="567"/>
                  </a:moveTo>
                  <a:cubicBezTo>
                    <a:pt x="1958" y="567"/>
                    <a:pt x="1958" y="567"/>
                    <a:pt x="1958" y="567"/>
                  </a:cubicBezTo>
                  <a:cubicBezTo>
                    <a:pt x="1946" y="578"/>
                    <a:pt x="1942" y="596"/>
                    <a:pt x="1934" y="610"/>
                  </a:cubicBezTo>
                  <a:cubicBezTo>
                    <a:pt x="1926" y="624"/>
                    <a:pt x="1916" y="638"/>
                    <a:pt x="1907" y="651"/>
                  </a:cubicBezTo>
                  <a:cubicBezTo>
                    <a:pt x="1900" y="666"/>
                    <a:pt x="1892" y="681"/>
                    <a:pt x="1885" y="696"/>
                  </a:cubicBezTo>
                  <a:cubicBezTo>
                    <a:pt x="1914" y="655"/>
                    <a:pt x="1938" y="612"/>
                    <a:pt x="1959" y="567"/>
                  </a:cubicBezTo>
                  <a:close/>
                  <a:moveTo>
                    <a:pt x="1918" y="626"/>
                  </a:moveTo>
                  <a:cubicBezTo>
                    <a:pt x="1926" y="614"/>
                    <a:pt x="1933" y="601"/>
                    <a:pt x="1939" y="588"/>
                  </a:cubicBezTo>
                  <a:cubicBezTo>
                    <a:pt x="1943" y="579"/>
                    <a:pt x="1946" y="571"/>
                    <a:pt x="1952" y="565"/>
                  </a:cubicBezTo>
                  <a:cubicBezTo>
                    <a:pt x="1951" y="563"/>
                    <a:pt x="1950" y="561"/>
                    <a:pt x="1949" y="559"/>
                  </a:cubicBezTo>
                  <a:cubicBezTo>
                    <a:pt x="1938" y="581"/>
                    <a:pt x="1928" y="604"/>
                    <a:pt x="1918" y="626"/>
                  </a:cubicBezTo>
                  <a:close/>
                  <a:moveTo>
                    <a:pt x="2011" y="892"/>
                  </a:moveTo>
                  <a:cubicBezTo>
                    <a:pt x="2007" y="882"/>
                    <a:pt x="2006" y="872"/>
                    <a:pt x="2006" y="861"/>
                  </a:cubicBezTo>
                  <a:cubicBezTo>
                    <a:pt x="2006" y="837"/>
                    <a:pt x="2012" y="814"/>
                    <a:pt x="2010" y="789"/>
                  </a:cubicBezTo>
                  <a:cubicBezTo>
                    <a:pt x="2008" y="764"/>
                    <a:pt x="2000" y="740"/>
                    <a:pt x="1991" y="717"/>
                  </a:cubicBezTo>
                  <a:cubicBezTo>
                    <a:pt x="1974" y="673"/>
                    <a:pt x="1955" y="633"/>
                    <a:pt x="1956" y="585"/>
                  </a:cubicBezTo>
                  <a:cubicBezTo>
                    <a:pt x="1931" y="638"/>
                    <a:pt x="1901" y="687"/>
                    <a:pt x="1866" y="733"/>
                  </a:cubicBezTo>
                  <a:cubicBezTo>
                    <a:pt x="1898" y="714"/>
                    <a:pt x="1932" y="698"/>
                    <a:pt x="1954" y="665"/>
                  </a:cubicBezTo>
                  <a:cubicBezTo>
                    <a:pt x="1954" y="665"/>
                    <a:pt x="1955" y="665"/>
                    <a:pt x="1954" y="666"/>
                  </a:cubicBezTo>
                  <a:cubicBezTo>
                    <a:pt x="1945" y="682"/>
                    <a:pt x="1932" y="695"/>
                    <a:pt x="1917" y="706"/>
                  </a:cubicBezTo>
                  <a:cubicBezTo>
                    <a:pt x="1909" y="711"/>
                    <a:pt x="1873" y="729"/>
                    <a:pt x="1857" y="744"/>
                  </a:cubicBezTo>
                  <a:cubicBezTo>
                    <a:pt x="1855" y="748"/>
                    <a:pt x="1852" y="752"/>
                    <a:pt x="1849" y="756"/>
                  </a:cubicBezTo>
                  <a:cubicBezTo>
                    <a:pt x="1849" y="757"/>
                    <a:pt x="1849" y="757"/>
                    <a:pt x="1849" y="758"/>
                  </a:cubicBezTo>
                  <a:cubicBezTo>
                    <a:pt x="1859" y="750"/>
                    <a:pt x="1869" y="745"/>
                    <a:pt x="1881" y="740"/>
                  </a:cubicBezTo>
                  <a:cubicBezTo>
                    <a:pt x="1886" y="739"/>
                    <a:pt x="1888" y="746"/>
                    <a:pt x="1884" y="749"/>
                  </a:cubicBezTo>
                  <a:cubicBezTo>
                    <a:pt x="1872" y="756"/>
                    <a:pt x="1860" y="765"/>
                    <a:pt x="1849" y="773"/>
                  </a:cubicBezTo>
                  <a:cubicBezTo>
                    <a:pt x="1847" y="777"/>
                    <a:pt x="1852" y="791"/>
                    <a:pt x="1853" y="796"/>
                  </a:cubicBezTo>
                  <a:cubicBezTo>
                    <a:pt x="1853" y="798"/>
                    <a:pt x="1854" y="800"/>
                    <a:pt x="1854" y="802"/>
                  </a:cubicBezTo>
                  <a:cubicBezTo>
                    <a:pt x="1866" y="771"/>
                    <a:pt x="1887" y="743"/>
                    <a:pt x="1910" y="720"/>
                  </a:cubicBezTo>
                  <a:cubicBezTo>
                    <a:pt x="1911" y="719"/>
                    <a:pt x="1913" y="721"/>
                    <a:pt x="1912" y="722"/>
                  </a:cubicBezTo>
                  <a:cubicBezTo>
                    <a:pt x="1887" y="748"/>
                    <a:pt x="1871" y="777"/>
                    <a:pt x="1856" y="809"/>
                  </a:cubicBezTo>
                  <a:cubicBezTo>
                    <a:pt x="1860" y="822"/>
                    <a:pt x="1866" y="834"/>
                    <a:pt x="1871" y="846"/>
                  </a:cubicBezTo>
                  <a:cubicBezTo>
                    <a:pt x="1873" y="852"/>
                    <a:pt x="1876" y="858"/>
                    <a:pt x="1878" y="863"/>
                  </a:cubicBezTo>
                  <a:cubicBezTo>
                    <a:pt x="1882" y="860"/>
                    <a:pt x="1890" y="854"/>
                    <a:pt x="1894" y="855"/>
                  </a:cubicBezTo>
                  <a:cubicBezTo>
                    <a:pt x="1894" y="837"/>
                    <a:pt x="1896" y="819"/>
                    <a:pt x="1899" y="801"/>
                  </a:cubicBezTo>
                  <a:cubicBezTo>
                    <a:pt x="1889" y="811"/>
                    <a:pt x="1879" y="821"/>
                    <a:pt x="1868" y="829"/>
                  </a:cubicBezTo>
                  <a:cubicBezTo>
                    <a:pt x="1867" y="830"/>
                    <a:pt x="1866" y="828"/>
                    <a:pt x="1866" y="828"/>
                  </a:cubicBezTo>
                  <a:cubicBezTo>
                    <a:pt x="1877" y="817"/>
                    <a:pt x="1889" y="808"/>
                    <a:pt x="1899" y="797"/>
                  </a:cubicBezTo>
                  <a:cubicBezTo>
                    <a:pt x="1902" y="781"/>
                    <a:pt x="1906" y="766"/>
                    <a:pt x="1912" y="750"/>
                  </a:cubicBezTo>
                  <a:cubicBezTo>
                    <a:pt x="1896" y="772"/>
                    <a:pt x="1880" y="793"/>
                    <a:pt x="1863" y="814"/>
                  </a:cubicBezTo>
                  <a:cubicBezTo>
                    <a:pt x="1862" y="815"/>
                    <a:pt x="1859" y="813"/>
                    <a:pt x="1860" y="812"/>
                  </a:cubicBezTo>
                  <a:cubicBezTo>
                    <a:pt x="1877" y="788"/>
                    <a:pt x="1896" y="765"/>
                    <a:pt x="1915" y="742"/>
                  </a:cubicBezTo>
                  <a:cubicBezTo>
                    <a:pt x="1922" y="723"/>
                    <a:pt x="1931" y="704"/>
                    <a:pt x="1941" y="687"/>
                  </a:cubicBezTo>
                  <a:cubicBezTo>
                    <a:pt x="1941" y="687"/>
                    <a:pt x="1942" y="687"/>
                    <a:pt x="1942" y="688"/>
                  </a:cubicBezTo>
                  <a:cubicBezTo>
                    <a:pt x="1935" y="702"/>
                    <a:pt x="1928" y="717"/>
                    <a:pt x="1923" y="732"/>
                  </a:cubicBezTo>
                  <a:cubicBezTo>
                    <a:pt x="1924" y="730"/>
                    <a:pt x="1925" y="729"/>
                    <a:pt x="1926" y="728"/>
                  </a:cubicBezTo>
                  <a:cubicBezTo>
                    <a:pt x="1926" y="727"/>
                    <a:pt x="1928" y="728"/>
                    <a:pt x="1927" y="729"/>
                  </a:cubicBezTo>
                  <a:cubicBezTo>
                    <a:pt x="1925" y="732"/>
                    <a:pt x="1922" y="736"/>
                    <a:pt x="1920" y="739"/>
                  </a:cubicBezTo>
                  <a:cubicBezTo>
                    <a:pt x="1913" y="756"/>
                    <a:pt x="1908" y="774"/>
                    <a:pt x="1904" y="792"/>
                  </a:cubicBezTo>
                  <a:cubicBezTo>
                    <a:pt x="1907" y="789"/>
                    <a:pt x="1910" y="786"/>
                    <a:pt x="1913" y="783"/>
                  </a:cubicBezTo>
                  <a:cubicBezTo>
                    <a:pt x="1914" y="782"/>
                    <a:pt x="1914" y="783"/>
                    <a:pt x="1914" y="784"/>
                  </a:cubicBezTo>
                  <a:cubicBezTo>
                    <a:pt x="1911" y="787"/>
                    <a:pt x="1907" y="791"/>
                    <a:pt x="1904" y="795"/>
                  </a:cubicBezTo>
                  <a:cubicBezTo>
                    <a:pt x="1902" y="805"/>
                    <a:pt x="1900" y="815"/>
                    <a:pt x="1899" y="825"/>
                  </a:cubicBezTo>
                  <a:cubicBezTo>
                    <a:pt x="1898" y="833"/>
                    <a:pt x="1899" y="842"/>
                    <a:pt x="1897" y="850"/>
                  </a:cubicBezTo>
                  <a:cubicBezTo>
                    <a:pt x="1897" y="852"/>
                    <a:pt x="1896" y="853"/>
                    <a:pt x="1895" y="855"/>
                  </a:cubicBezTo>
                  <a:cubicBezTo>
                    <a:pt x="1896" y="856"/>
                    <a:pt x="1897" y="857"/>
                    <a:pt x="1897" y="861"/>
                  </a:cubicBezTo>
                  <a:cubicBezTo>
                    <a:pt x="1896" y="863"/>
                    <a:pt x="1894" y="863"/>
                    <a:pt x="1894" y="861"/>
                  </a:cubicBezTo>
                  <a:cubicBezTo>
                    <a:pt x="1894" y="859"/>
                    <a:pt x="1894" y="858"/>
                    <a:pt x="1894" y="856"/>
                  </a:cubicBezTo>
                  <a:cubicBezTo>
                    <a:pt x="1891" y="861"/>
                    <a:pt x="1885" y="865"/>
                    <a:pt x="1880" y="867"/>
                  </a:cubicBezTo>
                  <a:cubicBezTo>
                    <a:pt x="1883" y="874"/>
                    <a:pt x="1886" y="881"/>
                    <a:pt x="1889" y="889"/>
                  </a:cubicBezTo>
                  <a:cubicBezTo>
                    <a:pt x="1897" y="885"/>
                    <a:pt x="1907" y="885"/>
                    <a:pt x="1917" y="887"/>
                  </a:cubicBezTo>
                  <a:cubicBezTo>
                    <a:pt x="1920" y="887"/>
                    <a:pt x="1923" y="887"/>
                    <a:pt x="1926" y="887"/>
                  </a:cubicBezTo>
                  <a:cubicBezTo>
                    <a:pt x="1954" y="891"/>
                    <a:pt x="1981" y="900"/>
                    <a:pt x="2008" y="907"/>
                  </a:cubicBezTo>
                  <a:cubicBezTo>
                    <a:pt x="2011" y="907"/>
                    <a:pt x="2010" y="912"/>
                    <a:pt x="2007" y="912"/>
                  </a:cubicBezTo>
                  <a:cubicBezTo>
                    <a:pt x="1999" y="911"/>
                    <a:pt x="1990" y="911"/>
                    <a:pt x="1982" y="912"/>
                  </a:cubicBezTo>
                  <a:cubicBezTo>
                    <a:pt x="1985" y="913"/>
                    <a:pt x="1988" y="915"/>
                    <a:pt x="1991" y="917"/>
                  </a:cubicBezTo>
                  <a:cubicBezTo>
                    <a:pt x="1997" y="919"/>
                    <a:pt x="2004" y="925"/>
                    <a:pt x="2010" y="927"/>
                  </a:cubicBezTo>
                  <a:cubicBezTo>
                    <a:pt x="2012" y="928"/>
                    <a:pt x="2014" y="929"/>
                    <a:pt x="2016" y="931"/>
                  </a:cubicBezTo>
                  <a:cubicBezTo>
                    <a:pt x="2020" y="927"/>
                    <a:pt x="2023" y="924"/>
                    <a:pt x="2027" y="921"/>
                  </a:cubicBezTo>
                  <a:cubicBezTo>
                    <a:pt x="2028" y="913"/>
                    <a:pt x="2014" y="900"/>
                    <a:pt x="2011" y="892"/>
                  </a:cubicBezTo>
                  <a:close/>
                  <a:moveTo>
                    <a:pt x="1909" y="893"/>
                  </a:moveTo>
                  <a:cubicBezTo>
                    <a:pt x="1906" y="895"/>
                    <a:pt x="1903" y="897"/>
                    <a:pt x="1901" y="901"/>
                  </a:cubicBezTo>
                  <a:cubicBezTo>
                    <a:pt x="1900" y="901"/>
                    <a:pt x="1900" y="902"/>
                    <a:pt x="1900" y="902"/>
                  </a:cubicBezTo>
                  <a:cubicBezTo>
                    <a:pt x="1914" y="911"/>
                    <a:pt x="1931" y="909"/>
                    <a:pt x="1949" y="907"/>
                  </a:cubicBezTo>
                  <a:cubicBezTo>
                    <a:pt x="1952" y="906"/>
                    <a:pt x="1955" y="906"/>
                    <a:pt x="1958" y="906"/>
                  </a:cubicBezTo>
                  <a:cubicBezTo>
                    <a:pt x="1943" y="900"/>
                    <a:pt x="1924" y="892"/>
                    <a:pt x="1909" y="893"/>
                  </a:cubicBezTo>
                  <a:close/>
                  <a:moveTo>
                    <a:pt x="1965" y="904"/>
                  </a:moveTo>
                  <a:cubicBezTo>
                    <a:pt x="1966" y="905"/>
                    <a:pt x="1967" y="905"/>
                    <a:pt x="1968" y="905"/>
                  </a:cubicBezTo>
                  <a:cubicBezTo>
                    <a:pt x="1972" y="905"/>
                    <a:pt x="1976" y="905"/>
                    <a:pt x="1980" y="905"/>
                  </a:cubicBezTo>
                  <a:cubicBezTo>
                    <a:pt x="1972" y="903"/>
                    <a:pt x="1964" y="902"/>
                    <a:pt x="1957" y="900"/>
                  </a:cubicBezTo>
                  <a:cubicBezTo>
                    <a:pt x="1956" y="900"/>
                    <a:pt x="1955" y="899"/>
                    <a:pt x="1953" y="899"/>
                  </a:cubicBezTo>
                  <a:cubicBezTo>
                    <a:pt x="1958" y="901"/>
                    <a:pt x="1962" y="903"/>
                    <a:pt x="1965" y="904"/>
                  </a:cubicBezTo>
                  <a:close/>
                  <a:moveTo>
                    <a:pt x="2025" y="1069"/>
                  </a:moveTo>
                  <a:cubicBezTo>
                    <a:pt x="2025" y="1046"/>
                    <a:pt x="2026" y="1024"/>
                    <a:pt x="2025" y="1001"/>
                  </a:cubicBezTo>
                  <a:cubicBezTo>
                    <a:pt x="2023" y="980"/>
                    <a:pt x="2017" y="959"/>
                    <a:pt x="2022" y="938"/>
                  </a:cubicBezTo>
                  <a:cubicBezTo>
                    <a:pt x="2016" y="937"/>
                    <a:pt x="2009" y="932"/>
                    <a:pt x="2005" y="929"/>
                  </a:cubicBezTo>
                  <a:cubicBezTo>
                    <a:pt x="1994" y="923"/>
                    <a:pt x="1984" y="918"/>
                    <a:pt x="1973" y="913"/>
                  </a:cubicBezTo>
                  <a:cubicBezTo>
                    <a:pt x="1958" y="915"/>
                    <a:pt x="1943" y="918"/>
                    <a:pt x="1927" y="920"/>
                  </a:cubicBezTo>
                  <a:cubicBezTo>
                    <a:pt x="1915" y="921"/>
                    <a:pt x="1903" y="920"/>
                    <a:pt x="1893" y="915"/>
                  </a:cubicBezTo>
                  <a:cubicBezTo>
                    <a:pt x="1895" y="919"/>
                    <a:pt x="1899" y="921"/>
                    <a:pt x="1906" y="920"/>
                  </a:cubicBezTo>
                  <a:cubicBezTo>
                    <a:pt x="1908" y="920"/>
                    <a:pt x="1909" y="922"/>
                    <a:pt x="1907" y="923"/>
                  </a:cubicBezTo>
                  <a:cubicBezTo>
                    <a:pt x="1906" y="924"/>
                    <a:pt x="1904" y="925"/>
                    <a:pt x="1902" y="926"/>
                  </a:cubicBezTo>
                  <a:cubicBezTo>
                    <a:pt x="1902" y="926"/>
                    <a:pt x="1902" y="926"/>
                    <a:pt x="1903" y="926"/>
                  </a:cubicBezTo>
                  <a:cubicBezTo>
                    <a:pt x="1907" y="938"/>
                    <a:pt x="1909" y="951"/>
                    <a:pt x="1910" y="964"/>
                  </a:cubicBezTo>
                  <a:cubicBezTo>
                    <a:pt x="1924" y="938"/>
                    <a:pt x="1949" y="923"/>
                    <a:pt x="1978" y="923"/>
                  </a:cubicBezTo>
                  <a:cubicBezTo>
                    <a:pt x="1980" y="923"/>
                    <a:pt x="1980" y="924"/>
                    <a:pt x="1978" y="924"/>
                  </a:cubicBezTo>
                  <a:cubicBezTo>
                    <a:pt x="1964" y="925"/>
                    <a:pt x="1950" y="928"/>
                    <a:pt x="1937" y="936"/>
                  </a:cubicBezTo>
                  <a:cubicBezTo>
                    <a:pt x="1934" y="939"/>
                    <a:pt x="1908" y="963"/>
                    <a:pt x="1914" y="965"/>
                  </a:cubicBezTo>
                  <a:cubicBezTo>
                    <a:pt x="1920" y="966"/>
                    <a:pt x="1935" y="957"/>
                    <a:pt x="1942" y="955"/>
                  </a:cubicBezTo>
                  <a:cubicBezTo>
                    <a:pt x="1956" y="951"/>
                    <a:pt x="1969" y="949"/>
                    <a:pt x="1983" y="946"/>
                  </a:cubicBezTo>
                  <a:cubicBezTo>
                    <a:pt x="1985" y="946"/>
                    <a:pt x="1985" y="948"/>
                    <a:pt x="1984" y="948"/>
                  </a:cubicBezTo>
                  <a:cubicBezTo>
                    <a:pt x="1946" y="957"/>
                    <a:pt x="1924" y="984"/>
                    <a:pt x="1915" y="1021"/>
                  </a:cubicBezTo>
                  <a:cubicBezTo>
                    <a:pt x="1916" y="1033"/>
                    <a:pt x="1917" y="1046"/>
                    <a:pt x="1918" y="1058"/>
                  </a:cubicBezTo>
                  <a:cubicBezTo>
                    <a:pt x="1919" y="1081"/>
                    <a:pt x="1920" y="1103"/>
                    <a:pt x="1920" y="1126"/>
                  </a:cubicBezTo>
                  <a:cubicBezTo>
                    <a:pt x="1921" y="1143"/>
                    <a:pt x="1922" y="1161"/>
                    <a:pt x="1920" y="1178"/>
                  </a:cubicBezTo>
                  <a:cubicBezTo>
                    <a:pt x="1931" y="1170"/>
                    <a:pt x="1941" y="1163"/>
                    <a:pt x="1954" y="1159"/>
                  </a:cubicBezTo>
                  <a:cubicBezTo>
                    <a:pt x="1969" y="1156"/>
                    <a:pt x="1984" y="1156"/>
                    <a:pt x="1997" y="1162"/>
                  </a:cubicBezTo>
                  <a:cubicBezTo>
                    <a:pt x="2006" y="1166"/>
                    <a:pt x="2015" y="1173"/>
                    <a:pt x="2021" y="1182"/>
                  </a:cubicBezTo>
                  <a:cubicBezTo>
                    <a:pt x="2021" y="1178"/>
                    <a:pt x="2022" y="1175"/>
                    <a:pt x="2024" y="1171"/>
                  </a:cubicBezTo>
                  <a:cubicBezTo>
                    <a:pt x="2026" y="1166"/>
                    <a:pt x="2028" y="1160"/>
                    <a:pt x="2030" y="1155"/>
                  </a:cubicBezTo>
                  <a:cubicBezTo>
                    <a:pt x="2029" y="1154"/>
                    <a:pt x="2029" y="1154"/>
                    <a:pt x="2029" y="1154"/>
                  </a:cubicBezTo>
                  <a:cubicBezTo>
                    <a:pt x="2026" y="1152"/>
                    <a:pt x="2025" y="1150"/>
                    <a:pt x="2025" y="1146"/>
                  </a:cubicBezTo>
                  <a:cubicBezTo>
                    <a:pt x="2026" y="1141"/>
                    <a:pt x="2029" y="1137"/>
                    <a:pt x="2032" y="1133"/>
                  </a:cubicBezTo>
                  <a:cubicBezTo>
                    <a:pt x="2031" y="1111"/>
                    <a:pt x="2025" y="1091"/>
                    <a:pt x="2025" y="1069"/>
                  </a:cubicBezTo>
                  <a:close/>
                  <a:moveTo>
                    <a:pt x="2124" y="1020"/>
                  </a:moveTo>
                  <a:cubicBezTo>
                    <a:pt x="2115" y="1031"/>
                    <a:pt x="2105" y="1039"/>
                    <a:pt x="2095" y="1048"/>
                  </a:cubicBezTo>
                  <a:cubicBezTo>
                    <a:pt x="2081" y="1059"/>
                    <a:pt x="2076" y="1071"/>
                    <a:pt x="2069" y="1087"/>
                  </a:cubicBezTo>
                  <a:cubicBezTo>
                    <a:pt x="2065" y="1097"/>
                    <a:pt x="2061" y="1107"/>
                    <a:pt x="2057" y="1116"/>
                  </a:cubicBezTo>
                  <a:cubicBezTo>
                    <a:pt x="2054" y="1121"/>
                    <a:pt x="2048" y="1129"/>
                    <a:pt x="2043" y="1137"/>
                  </a:cubicBezTo>
                  <a:cubicBezTo>
                    <a:pt x="2051" y="1134"/>
                    <a:pt x="2060" y="1134"/>
                    <a:pt x="2066" y="1127"/>
                  </a:cubicBezTo>
                  <a:cubicBezTo>
                    <a:pt x="2073" y="1119"/>
                    <a:pt x="2075" y="1114"/>
                    <a:pt x="2087" y="1113"/>
                  </a:cubicBezTo>
                  <a:cubicBezTo>
                    <a:pt x="2113" y="1110"/>
                    <a:pt x="2143" y="1116"/>
                    <a:pt x="2169" y="1125"/>
                  </a:cubicBezTo>
                  <a:cubicBezTo>
                    <a:pt x="2170" y="1125"/>
                    <a:pt x="2171" y="1126"/>
                    <a:pt x="2171" y="1126"/>
                  </a:cubicBezTo>
                  <a:cubicBezTo>
                    <a:pt x="2145" y="1110"/>
                    <a:pt x="2116" y="1100"/>
                    <a:pt x="2085" y="1097"/>
                  </a:cubicBezTo>
                  <a:cubicBezTo>
                    <a:pt x="2082" y="1096"/>
                    <a:pt x="2080" y="1094"/>
                    <a:pt x="2082" y="1091"/>
                  </a:cubicBezTo>
                  <a:cubicBezTo>
                    <a:pt x="2091" y="1075"/>
                    <a:pt x="2119" y="1086"/>
                    <a:pt x="2132" y="1090"/>
                  </a:cubicBezTo>
                  <a:cubicBezTo>
                    <a:pt x="2159" y="1098"/>
                    <a:pt x="2184" y="1111"/>
                    <a:pt x="2206" y="1128"/>
                  </a:cubicBezTo>
                  <a:cubicBezTo>
                    <a:pt x="2208" y="1130"/>
                    <a:pt x="2210" y="1133"/>
                    <a:pt x="2214" y="1135"/>
                  </a:cubicBezTo>
                  <a:cubicBezTo>
                    <a:pt x="2218" y="1137"/>
                    <a:pt x="2222" y="1138"/>
                    <a:pt x="2227" y="1139"/>
                  </a:cubicBezTo>
                  <a:cubicBezTo>
                    <a:pt x="2228" y="1138"/>
                    <a:pt x="2229" y="1137"/>
                    <a:pt x="2230" y="1136"/>
                  </a:cubicBezTo>
                  <a:cubicBezTo>
                    <a:pt x="2230" y="1136"/>
                    <a:pt x="2229" y="1123"/>
                    <a:pt x="2229" y="1122"/>
                  </a:cubicBezTo>
                  <a:cubicBezTo>
                    <a:pt x="2229" y="1120"/>
                    <a:pt x="2230" y="1118"/>
                    <a:pt x="2230" y="1117"/>
                  </a:cubicBezTo>
                  <a:cubicBezTo>
                    <a:pt x="2218" y="1089"/>
                    <a:pt x="2200" y="1066"/>
                    <a:pt x="2179" y="1043"/>
                  </a:cubicBezTo>
                  <a:cubicBezTo>
                    <a:pt x="2178" y="1042"/>
                    <a:pt x="2180" y="1040"/>
                    <a:pt x="2181" y="1041"/>
                  </a:cubicBezTo>
                  <a:cubicBezTo>
                    <a:pt x="2203" y="1060"/>
                    <a:pt x="2220" y="1085"/>
                    <a:pt x="2232" y="1112"/>
                  </a:cubicBezTo>
                  <a:cubicBezTo>
                    <a:pt x="2235" y="1104"/>
                    <a:pt x="2240" y="1095"/>
                    <a:pt x="2245" y="1089"/>
                  </a:cubicBezTo>
                  <a:cubicBezTo>
                    <a:pt x="2253" y="1078"/>
                    <a:pt x="2263" y="1067"/>
                    <a:pt x="2275" y="1060"/>
                  </a:cubicBezTo>
                  <a:cubicBezTo>
                    <a:pt x="2273" y="1059"/>
                    <a:pt x="2271" y="1057"/>
                    <a:pt x="2269" y="1056"/>
                  </a:cubicBezTo>
                  <a:cubicBezTo>
                    <a:pt x="2255" y="1043"/>
                    <a:pt x="2241" y="1027"/>
                    <a:pt x="2230" y="1011"/>
                  </a:cubicBezTo>
                  <a:cubicBezTo>
                    <a:pt x="2213" y="987"/>
                    <a:pt x="2184" y="941"/>
                    <a:pt x="2192" y="910"/>
                  </a:cubicBezTo>
                  <a:cubicBezTo>
                    <a:pt x="2176" y="950"/>
                    <a:pt x="2153" y="985"/>
                    <a:pt x="2124" y="1020"/>
                  </a:cubicBezTo>
                  <a:close/>
                  <a:moveTo>
                    <a:pt x="2193" y="909"/>
                  </a:moveTo>
                  <a:cubicBezTo>
                    <a:pt x="2193" y="908"/>
                    <a:pt x="2195" y="908"/>
                    <a:pt x="2195" y="910"/>
                  </a:cubicBezTo>
                  <a:cubicBezTo>
                    <a:pt x="2193" y="942"/>
                    <a:pt x="2214" y="976"/>
                    <a:pt x="2235" y="999"/>
                  </a:cubicBezTo>
                  <a:cubicBezTo>
                    <a:pt x="2244" y="1008"/>
                    <a:pt x="2254" y="1015"/>
                    <a:pt x="2264" y="1023"/>
                  </a:cubicBezTo>
                  <a:cubicBezTo>
                    <a:pt x="2261" y="1018"/>
                    <a:pt x="2259" y="1014"/>
                    <a:pt x="2256" y="1009"/>
                  </a:cubicBezTo>
                  <a:cubicBezTo>
                    <a:pt x="2251" y="1003"/>
                    <a:pt x="2246" y="997"/>
                    <a:pt x="2241" y="990"/>
                  </a:cubicBezTo>
                  <a:cubicBezTo>
                    <a:pt x="2240" y="990"/>
                    <a:pt x="2242" y="988"/>
                    <a:pt x="2242" y="989"/>
                  </a:cubicBezTo>
                  <a:cubicBezTo>
                    <a:pt x="2246" y="993"/>
                    <a:pt x="2249" y="997"/>
                    <a:pt x="2252" y="1001"/>
                  </a:cubicBezTo>
                  <a:cubicBezTo>
                    <a:pt x="2246" y="988"/>
                    <a:pt x="2240" y="976"/>
                    <a:pt x="2234" y="965"/>
                  </a:cubicBezTo>
                  <a:cubicBezTo>
                    <a:pt x="2228" y="951"/>
                    <a:pt x="2220" y="938"/>
                    <a:pt x="2213" y="925"/>
                  </a:cubicBezTo>
                  <a:cubicBezTo>
                    <a:pt x="2213" y="925"/>
                    <a:pt x="2212" y="925"/>
                    <a:pt x="2212" y="924"/>
                  </a:cubicBezTo>
                  <a:cubicBezTo>
                    <a:pt x="2212" y="923"/>
                    <a:pt x="2211" y="922"/>
                    <a:pt x="2211" y="921"/>
                  </a:cubicBezTo>
                  <a:cubicBezTo>
                    <a:pt x="2208" y="915"/>
                    <a:pt x="2205" y="909"/>
                    <a:pt x="2203" y="903"/>
                  </a:cubicBezTo>
                  <a:cubicBezTo>
                    <a:pt x="2201" y="899"/>
                    <a:pt x="2200" y="895"/>
                    <a:pt x="2199" y="892"/>
                  </a:cubicBezTo>
                  <a:cubicBezTo>
                    <a:pt x="2197" y="898"/>
                    <a:pt x="2195" y="904"/>
                    <a:pt x="2193" y="909"/>
                  </a:cubicBezTo>
                  <a:close/>
                  <a:moveTo>
                    <a:pt x="2213" y="884"/>
                  </a:moveTo>
                  <a:cubicBezTo>
                    <a:pt x="2226" y="915"/>
                    <a:pt x="2240" y="945"/>
                    <a:pt x="2255" y="974"/>
                  </a:cubicBezTo>
                  <a:cubicBezTo>
                    <a:pt x="2263" y="989"/>
                    <a:pt x="2272" y="1004"/>
                    <a:pt x="2280" y="1019"/>
                  </a:cubicBezTo>
                  <a:cubicBezTo>
                    <a:pt x="2283" y="1024"/>
                    <a:pt x="2287" y="1028"/>
                    <a:pt x="2290" y="1033"/>
                  </a:cubicBezTo>
                  <a:cubicBezTo>
                    <a:pt x="2278" y="995"/>
                    <a:pt x="2263" y="959"/>
                    <a:pt x="2246" y="923"/>
                  </a:cubicBezTo>
                  <a:cubicBezTo>
                    <a:pt x="2236" y="904"/>
                    <a:pt x="2228" y="883"/>
                    <a:pt x="2226" y="862"/>
                  </a:cubicBezTo>
                  <a:cubicBezTo>
                    <a:pt x="2225" y="865"/>
                    <a:pt x="2224" y="868"/>
                    <a:pt x="2222" y="871"/>
                  </a:cubicBezTo>
                  <a:cubicBezTo>
                    <a:pt x="2218" y="877"/>
                    <a:pt x="2215" y="880"/>
                    <a:pt x="2213" y="884"/>
                  </a:cubicBezTo>
                  <a:close/>
                  <a:moveTo>
                    <a:pt x="2286" y="998"/>
                  </a:moveTo>
                  <a:cubicBezTo>
                    <a:pt x="2283" y="987"/>
                    <a:pt x="2280" y="977"/>
                    <a:pt x="2276" y="966"/>
                  </a:cubicBezTo>
                  <a:cubicBezTo>
                    <a:pt x="2269" y="941"/>
                    <a:pt x="2260" y="917"/>
                    <a:pt x="2250" y="892"/>
                  </a:cubicBezTo>
                  <a:cubicBezTo>
                    <a:pt x="2248" y="886"/>
                    <a:pt x="2245" y="879"/>
                    <a:pt x="2242" y="872"/>
                  </a:cubicBezTo>
                  <a:cubicBezTo>
                    <a:pt x="2247" y="894"/>
                    <a:pt x="2254" y="916"/>
                    <a:pt x="2262" y="938"/>
                  </a:cubicBezTo>
                  <a:cubicBezTo>
                    <a:pt x="2270" y="958"/>
                    <a:pt x="2278" y="978"/>
                    <a:pt x="2286" y="998"/>
                  </a:cubicBezTo>
                  <a:close/>
                  <a:moveTo>
                    <a:pt x="2308" y="792"/>
                  </a:moveTo>
                  <a:cubicBezTo>
                    <a:pt x="2298" y="795"/>
                    <a:pt x="2287" y="798"/>
                    <a:pt x="2277" y="801"/>
                  </a:cubicBezTo>
                  <a:cubicBezTo>
                    <a:pt x="2269" y="803"/>
                    <a:pt x="2243" y="809"/>
                    <a:pt x="2237" y="816"/>
                  </a:cubicBezTo>
                  <a:cubicBezTo>
                    <a:pt x="2237" y="817"/>
                    <a:pt x="2237" y="817"/>
                    <a:pt x="2237" y="817"/>
                  </a:cubicBezTo>
                  <a:cubicBezTo>
                    <a:pt x="2237" y="817"/>
                    <a:pt x="2237" y="817"/>
                    <a:pt x="2237" y="818"/>
                  </a:cubicBezTo>
                  <a:cubicBezTo>
                    <a:pt x="2237" y="818"/>
                    <a:pt x="2237" y="818"/>
                    <a:pt x="2237" y="818"/>
                  </a:cubicBezTo>
                  <a:cubicBezTo>
                    <a:pt x="2237" y="826"/>
                    <a:pt x="2238" y="833"/>
                    <a:pt x="2239" y="841"/>
                  </a:cubicBezTo>
                  <a:cubicBezTo>
                    <a:pt x="2254" y="887"/>
                    <a:pt x="2275" y="931"/>
                    <a:pt x="2288" y="978"/>
                  </a:cubicBezTo>
                  <a:cubicBezTo>
                    <a:pt x="2289" y="979"/>
                    <a:pt x="2289" y="980"/>
                    <a:pt x="2289" y="981"/>
                  </a:cubicBezTo>
                  <a:cubicBezTo>
                    <a:pt x="2284" y="929"/>
                    <a:pt x="2277" y="876"/>
                    <a:pt x="2275" y="824"/>
                  </a:cubicBezTo>
                  <a:cubicBezTo>
                    <a:pt x="2275" y="822"/>
                    <a:pt x="2278" y="822"/>
                    <a:pt x="2278" y="824"/>
                  </a:cubicBezTo>
                  <a:cubicBezTo>
                    <a:pt x="2281" y="880"/>
                    <a:pt x="2285" y="936"/>
                    <a:pt x="2292" y="992"/>
                  </a:cubicBezTo>
                  <a:cubicBezTo>
                    <a:pt x="2303" y="1032"/>
                    <a:pt x="2313" y="1075"/>
                    <a:pt x="2307" y="1116"/>
                  </a:cubicBezTo>
                  <a:cubicBezTo>
                    <a:pt x="2308" y="1131"/>
                    <a:pt x="2309" y="1145"/>
                    <a:pt x="2309" y="1160"/>
                  </a:cubicBezTo>
                  <a:cubicBezTo>
                    <a:pt x="2316" y="1161"/>
                    <a:pt x="2322" y="1162"/>
                    <a:pt x="2329" y="1162"/>
                  </a:cubicBezTo>
                  <a:cubicBezTo>
                    <a:pt x="2342" y="1163"/>
                    <a:pt x="2383" y="1156"/>
                    <a:pt x="2385" y="1178"/>
                  </a:cubicBezTo>
                  <a:cubicBezTo>
                    <a:pt x="2398" y="1177"/>
                    <a:pt x="2412" y="1179"/>
                    <a:pt x="2425" y="1178"/>
                  </a:cubicBezTo>
                  <a:cubicBezTo>
                    <a:pt x="2426" y="1166"/>
                    <a:pt x="2428" y="1153"/>
                    <a:pt x="2431" y="1141"/>
                  </a:cubicBezTo>
                  <a:cubicBezTo>
                    <a:pt x="2403" y="1059"/>
                    <a:pt x="2382" y="972"/>
                    <a:pt x="2366" y="887"/>
                  </a:cubicBezTo>
                  <a:cubicBezTo>
                    <a:pt x="2366" y="886"/>
                    <a:pt x="2366" y="886"/>
                    <a:pt x="2367" y="886"/>
                  </a:cubicBezTo>
                  <a:cubicBezTo>
                    <a:pt x="2385" y="970"/>
                    <a:pt x="2409" y="1052"/>
                    <a:pt x="2433" y="1134"/>
                  </a:cubicBezTo>
                  <a:cubicBezTo>
                    <a:pt x="2434" y="1130"/>
                    <a:pt x="2435" y="1125"/>
                    <a:pt x="2436" y="1121"/>
                  </a:cubicBezTo>
                  <a:cubicBezTo>
                    <a:pt x="2435" y="1112"/>
                    <a:pt x="2433" y="1103"/>
                    <a:pt x="2431" y="1094"/>
                  </a:cubicBezTo>
                  <a:cubicBezTo>
                    <a:pt x="2428" y="1081"/>
                    <a:pt x="2425" y="1069"/>
                    <a:pt x="2422" y="1056"/>
                  </a:cubicBezTo>
                  <a:cubicBezTo>
                    <a:pt x="2416" y="1031"/>
                    <a:pt x="2407" y="1007"/>
                    <a:pt x="2402" y="982"/>
                  </a:cubicBezTo>
                  <a:cubicBezTo>
                    <a:pt x="2402" y="980"/>
                    <a:pt x="2404" y="979"/>
                    <a:pt x="2405" y="981"/>
                  </a:cubicBezTo>
                  <a:cubicBezTo>
                    <a:pt x="2417" y="1008"/>
                    <a:pt x="2424" y="1040"/>
                    <a:pt x="2430" y="1070"/>
                  </a:cubicBezTo>
                  <a:cubicBezTo>
                    <a:pt x="2432" y="1079"/>
                    <a:pt x="2438" y="1094"/>
                    <a:pt x="2440" y="1107"/>
                  </a:cubicBezTo>
                  <a:cubicBezTo>
                    <a:pt x="2442" y="1097"/>
                    <a:pt x="2445" y="1087"/>
                    <a:pt x="2447" y="1078"/>
                  </a:cubicBezTo>
                  <a:cubicBezTo>
                    <a:pt x="2453" y="1051"/>
                    <a:pt x="2459" y="1025"/>
                    <a:pt x="2465" y="999"/>
                  </a:cubicBezTo>
                  <a:cubicBezTo>
                    <a:pt x="2446" y="979"/>
                    <a:pt x="2432" y="957"/>
                    <a:pt x="2419" y="932"/>
                  </a:cubicBezTo>
                  <a:cubicBezTo>
                    <a:pt x="2419" y="930"/>
                    <a:pt x="2421" y="929"/>
                    <a:pt x="2422" y="930"/>
                  </a:cubicBezTo>
                  <a:cubicBezTo>
                    <a:pt x="2429" y="944"/>
                    <a:pt x="2436" y="958"/>
                    <a:pt x="2444" y="971"/>
                  </a:cubicBezTo>
                  <a:cubicBezTo>
                    <a:pt x="2449" y="977"/>
                    <a:pt x="2453" y="983"/>
                    <a:pt x="2458" y="989"/>
                  </a:cubicBezTo>
                  <a:cubicBezTo>
                    <a:pt x="2460" y="991"/>
                    <a:pt x="2464" y="996"/>
                    <a:pt x="2465" y="997"/>
                  </a:cubicBezTo>
                  <a:cubicBezTo>
                    <a:pt x="2465" y="997"/>
                    <a:pt x="2465" y="997"/>
                    <a:pt x="2465" y="997"/>
                  </a:cubicBezTo>
                  <a:cubicBezTo>
                    <a:pt x="2465" y="996"/>
                    <a:pt x="2464" y="995"/>
                    <a:pt x="2462" y="992"/>
                  </a:cubicBezTo>
                  <a:cubicBezTo>
                    <a:pt x="2445" y="972"/>
                    <a:pt x="2437" y="942"/>
                    <a:pt x="2432" y="916"/>
                  </a:cubicBezTo>
                  <a:cubicBezTo>
                    <a:pt x="2430" y="917"/>
                    <a:pt x="2429" y="918"/>
                    <a:pt x="2428" y="919"/>
                  </a:cubicBezTo>
                  <a:cubicBezTo>
                    <a:pt x="2424" y="922"/>
                    <a:pt x="2419" y="929"/>
                    <a:pt x="2414" y="929"/>
                  </a:cubicBezTo>
                  <a:cubicBezTo>
                    <a:pt x="2409" y="930"/>
                    <a:pt x="2408" y="925"/>
                    <a:pt x="2407" y="921"/>
                  </a:cubicBezTo>
                  <a:cubicBezTo>
                    <a:pt x="2405" y="915"/>
                    <a:pt x="2404" y="907"/>
                    <a:pt x="2404" y="900"/>
                  </a:cubicBezTo>
                  <a:cubicBezTo>
                    <a:pt x="2395" y="890"/>
                    <a:pt x="2389" y="874"/>
                    <a:pt x="2386" y="864"/>
                  </a:cubicBezTo>
                  <a:cubicBezTo>
                    <a:pt x="2380" y="847"/>
                    <a:pt x="2372" y="830"/>
                    <a:pt x="2370" y="811"/>
                  </a:cubicBezTo>
                  <a:cubicBezTo>
                    <a:pt x="2368" y="796"/>
                    <a:pt x="2368" y="782"/>
                    <a:pt x="2367" y="767"/>
                  </a:cubicBezTo>
                  <a:cubicBezTo>
                    <a:pt x="2349" y="778"/>
                    <a:pt x="2328" y="786"/>
                    <a:pt x="2308" y="792"/>
                  </a:cubicBezTo>
                  <a:close/>
                  <a:moveTo>
                    <a:pt x="2544" y="530"/>
                  </a:moveTo>
                  <a:cubicBezTo>
                    <a:pt x="2515" y="522"/>
                    <a:pt x="2479" y="520"/>
                    <a:pt x="2451" y="534"/>
                  </a:cubicBezTo>
                  <a:cubicBezTo>
                    <a:pt x="2443" y="538"/>
                    <a:pt x="2434" y="540"/>
                    <a:pt x="2425" y="544"/>
                  </a:cubicBezTo>
                  <a:cubicBezTo>
                    <a:pt x="2407" y="550"/>
                    <a:pt x="2399" y="565"/>
                    <a:pt x="2392" y="581"/>
                  </a:cubicBezTo>
                  <a:cubicBezTo>
                    <a:pt x="2390" y="586"/>
                    <a:pt x="2388" y="591"/>
                    <a:pt x="2386" y="595"/>
                  </a:cubicBezTo>
                  <a:cubicBezTo>
                    <a:pt x="2393" y="590"/>
                    <a:pt x="2400" y="584"/>
                    <a:pt x="2408" y="579"/>
                  </a:cubicBezTo>
                  <a:cubicBezTo>
                    <a:pt x="2427" y="564"/>
                    <a:pt x="2445" y="540"/>
                    <a:pt x="2471" y="537"/>
                  </a:cubicBezTo>
                  <a:cubicBezTo>
                    <a:pt x="2496" y="533"/>
                    <a:pt x="2526" y="541"/>
                    <a:pt x="2551" y="546"/>
                  </a:cubicBezTo>
                  <a:cubicBezTo>
                    <a:pt x="2570" y="550"/>
                    <a:pt x="2589" y="557"/>
                    <a:pt x="2599" y="575"/>
                  </a:cubicBezTo>
                  <a:cubicBezTo>
                    <a:pt x="2600" y="576"/>
                    <a:pt x="2598" y="577"/>
                    <a:pt x="2598" y="576"/>
                  </a:cubicBezTo>
                  <a:cubicBezTo>
                    <a:pt x="2587" y="557"/>
                    <a:pt x="2565" y="552"/>
                    <a:pt x="2545" y="548"/>
                  </a:cubicBezTo>
                  <a:cubicBezTo>
                    <a:pt x="2520" y="543"/>
                    <a:pt x="2490" y="535"/>
                    <a:pt x="2465" y="541"/>
                  </a:cubicBezTo>
                  <a:cubicBezTo>
                    <a:pt x="2445" y="547"/>
                    <a:pt x="2430" y="566"/>
                    <a:pt x="2415" y="578"/>
                  </a:cubicBezTo>
                  <a:cubicBezTo>
                    <a:pt x="2404" y="587"/>
                    <a:pt x="2393" y="595"/>
                    <a:pt x="2382" y="604"/>
                  </a:cubicBezTo>
                  <a:cubicBezTo>
                    <a:pt x="2380" y="608"/>
                    <a:pt x="2379" y="612"/>
                    <a:pt x="2377" y="615"/>
                  </a:cubicBezTo>
                  <a:cubicBezTo>
                    <a:pt x="2374" y="621"/>
                    <a:pt x="2370" y="627"/>
                    <a:pt x="2367" y="634"/>
                  </a:cubicBezTo>
                  <a:cubicBezTo>
                    <a:pt x="2369" y="636"/>
                    <a:pt x="2372" y="638"/>
                    <a:pt x="2374" y="640"/>
                  </a:cubicBezTo>
                  <a:cubicBezTo>
                    <a:pt x="2391" y="657"/>
                    <a:pt x="2424" y="667"/>
                    <a:pt x="2448" y="667"/>
                  </a:cubicBezTo>
                  <a:cubicBezTo>
                    <a:pt x="2484" y="668"/>
                    <a:pt x="2535" y="654"/>
                    <a:pt x="2563" y="627"/>
                  </a:cubicBezTo>
                  <a:cubicBezTo>
                    <a:pt x="2543" y="638"/>
                    <a:pt x="2523" y="650"/>
                    <a:pt x="2501" y="656"/>
                  </a:cubicBezTo>
                  <a:cubicBezTo>
                    <a:pt x="2478" y="662"/>
                    <a:pt x="2454" y="660"/>
                    <a:pt x="2432" y="654"/>
                  </a:cubicBezTo>
                  <a:cubicBezTo>
                    <a:pt x="2427" y="652"/>
                    <a:pt x="2422" y="651"/>
                    <a:pt x="2417" y="649"/>
                  </a:cubicBezTo>
                  <a:cubicBezTo>
                    <a:pt x="2401" y="650"/>
                    <a:pt x="2381" y="649"/>
                    <a:pt x="2385" y="633"/>
                  </a:cubicBezTo>
                  <a:cubicBezTo>
                    <a:pt x="2386" y="632"/>
                    <a:pt x="2387" y="631"/>
                    <a:pt x="2388" y="632"/>
                  </a:cubicBezTo>
                  <a:cubicBezTo>
                    <a:pt x="2395" y="635"/>
                    <a:pt x="2403" y="639"/>
                    <a:pt x="2410" y="642"/>
                  </a:cubicBezTo>
                  <a:cubicBezTo>
                    <a:pt x="2417" y="642"/>
                    <a:pt x="2424" y="642"/>
                    <a:pt x="2430" y="642"/>
                  </a:cubicBezTo>
                  <a:cubicBezTo>
                    <a:pt x="2461" y="641"/>
                    <a:pt x="2497" y="644"/>
                    <a:pt x="2525" y="631"/>
                  </a:cubicBezTo>
                  <a:cubicBezTo>
                    <a:pt x="2528" y="629"/>
                    <a:pt x="2530" y="634"/>
                    <a:pt x="2527" y="635"/>
                  </a:cubicBezTo>
                  <a:cubicBezTo>
                    <a:pt x="2499" y="648"/>
                    <a:pt x="2465" y="647"/>
                    <a:pt x="2434" y="647"/>
                  </a:cubicBezTo>
                  <a:cubicBezTo>
                    <a:pt x="2432" y="648"/>
                    <a:pt x="2430" y="648"/>
                    <a:pt x="2427" y="648"/>
                  </a:cubicBezTo>
                  <a:cubicBezTo>
                    <a:pt x="2444" y="654"/>
                    <a:pt x="2462" y="657"/>
                    <a:pt x="2480" y="655"/>
                  </a:cubicBezTo>
                  <a:cubicBezTo>
                    <a:pt x="2514" y="653"/>
                    <a:pt x="2543" y="633"/>
                    <a:pt x="2572" y="617"/>
                  </a:cubicBezTo>
                  <a:cubicBezTo>
                    <a:pt x="2574" y="616"/>
                    <a:pt x="2576" y="618"/>
                    <a:pt x="2575" y="620"/>
                  </a:cubicBezTo>
                  <a:cubicBezTo>
                    <a:pt x="2553" y="651"/>
                    <a:pt x="2512" y="662"/>
                    <a:pt x="2476" y="669"/>
                  </a:cubicBezTo>
                  <a:cubicBezTo>
                    <a:pt x="2455" y="673"/>
                    <a:pt x="2435" y="673"/>
                    <a:pt x="2415" y="666"/>
                  </a:cubicBezTo>
                  <a:cubicBezTo>
                    <a:pt x="2406" y="664"/>
                    <a:pt x="2397" y="660"/>
                    <a:pt x="2388" y="656"/>
                  </a:cubicBezTo>
                  <a:cubicBezTo>
                    <a:pt x="2384" y="654"/>
                    <a:pt x="2373" y="645"/>
                    <a:pt x="2365" y="639"/>
                  </a:cubicBezTo>
                  <a:cubicBezTo>
                    <a:pt x="2363" y="643"/>
                    <a:pt x="2362" y="647"/>
                    <a:pt x="2362" y="651"/>
                  </a:cubicBezTo>
                  <a:cubicBezTo>
                    <a:pt x="2362" y="651"/>
                    <a:pt x="2362" y="651"/>
                    <a:pt x="2362" y="651"/>
                  </a:cubicBezTo>
                  <a:cubicBezTo>
                    <a:pt x="2364" y="652"/>
                    <a:pt x="2365" y="653"/>
                    <a:pt x="2367" y="654"/>
                  </a:cubicBezTo>
                  <a:cubicBezTo>
                    <a:pt x="2367" y="653"/>
                    <a:pt x="2368" y="652"/>
                    <a:pt x="2368" y="652"/>
                  </a:cubicBezTo>
                  <a:cubicBezTo>
                    <a:pt x="2369" y="650"/>
                    <a:pt x="2372" y="651"/>
                    <a:pt x="2372" y="653"/>
                  </a:cubicBezTo>
                  <a:cubicBezTo>
                    <a:pt x="2371" y="654"/>
                    <a:pt x="2371" y="655"/>
                    <a:pt x="2370" y="656"/>
                  </a:cubicBezTo>
                  <a:cubicBezTo>
                    <a:pt x="2403" y="674"/>
                    <a:pt x="2437" y="672"/>
                    <a:pt x="2474" y="677"/>
                  </a:cubicBezTo>
                  <a:cubicBezTo>
                    <a:pt x="2475" y="677"/>
                    <a:pt x="2475" y="678"/>
                    <a:pt x="2474" y="679"/>
                  </a:cubicBezTo>
                  <a:cubicBezTo>
                    <a:pt x="2440" y="688"/>
                    <a:pt x="2396" y="689"/>
                    <a:pt x="2368" y="665"/>
                  </a:cubicBezTo>
                  <a:cubicBezTo>
                    <a:pt x="2368" y="665"/>
                    <a:pt x="2368" y="665"/>
                    <a:pt x="2368" y="665"/>
                  </a:cubicBezTo>
                  <a:cubicBezTo>
                    <a:pt x="2377" y="677"/>
                    <a:pt x="2398" y="685"/>
                    <a:pt x="2409" y="688"/>
                  </a:cubicBezTo>
                  <a:cubicBezTo>
                    <a:pt x="2428" y="693"/>
                    <a:pt x="2444" y="692"/>
                    <a:pt x="2464" y="688"/>
                  </a:cubicBezTo>
                  <a:cubicBezTo>
                    <a:pt x="2485" y="683"/>
                    <a:pt x="2506" y="675"/>
                    <a:pt x="2527" y="669"/>
                  </a:cubicBezTo>
                  <a:cubicBezTo>
                    <a:pt x="2529" y="663"/>
                    <a:pt x="2533" y="657"/>
                    <a:pt x="2538" y="653"/>
                  </a:cubicBezTo>
                  <a:cubicBezTo>
                    <a:pt x="2539" y="653"/>
                    <a:pt x="2540" y="654"/>
                    <a:pt x="2540" y="654"/>
                  </a:cubicBezTo>
                  <a:cubicBezTo>
                    <a:pt x="2537" y="679"/>
                    <a:pt x="2542" y="698"/>
                    <a:pt x="2555" y="718"/>
                  </a:cubicBezTo>
                  <a:cubicBezTo>
                    <a:pt x="2558" y="724"/>
                    <a:pt x="2572" y="735"/>
                    <a:pt x="2566" y="741"/>
                  </a:cubicBezTo>
                  <a:cubicBezTo>
                    <a:pt x="2567" y="741"/>
                    <a:pt x="2567" y="741"/>
                    <a:pt x="2568" y="741"/>
                  </a:cubicBezTo>
                  <a:cubicBezTo>
                    <a:pt x="2569" y="741"/>
                    <a:pt x="2570" y="742"/>
                    <a:pt x="2571" y="743"/>
                  </a:cubicBezTo>
                  <a:cubicBezTo>
                    <a:pt x="2575" y="730"/>
                    <a:pt x="2583" y="718"/>
                    <a:pt x="2593" y="710"/>
                  </a:cubicBezTo>
                  <a:cubicBezTo>
                    <a:pt x="2592" y="707"/>
                    <a:pt x="2591" y="704"/>
                    <a:pt x="2591" y="701"/>
                  </a:cubicBezTo>
                  <a:cubicBezTo>
                    <a:pt x="2591" y="700"/>
                    <a:pt x="2594" y="699"/>
                    <a:pt x="2594" y="701"/>
                  </a:cubicBezTo>
                  <a:cubicBezTo>
                    <a:pt x="2595" y="704"/>
                    <a:pt x="2595" y="706"/>
                    <a:pt x="2596" y="707"/>
                  </a:cubicBezTo>
                  <a:cubicBezTo>
                    <a:pt x="2596" y="707"/>
                    <a:pt x="2596" y="707"/>
                    <a:pt x="2596" y="707"/>
                  </a:cubicBezTo>
                  <a:cubicBezTo>
                    <a:pt x="2600" y="704"/>
                    <a:pt x="2604" y="703"/>
                    <a:pt x="2607" y="703"/>
                  </a:cubicBezTo>
                  <a:cubicBezTo>
                    <a:pt x="2608" y="701"/>
                    <a:pt x="2610" y="699"/>
                    <a:pt x="2612" y="697"/>
                  </a:cubicBezTo>
                  <a:cubicBezTo>
                    <a:pt x="2612" y="697"/>
                    <a:pt x="2612" y="696"/>
                    <a:pt x="2613" y="696"/>
                  </a:cubicBezTo>
                  <a:cubicBezTo>
                    <a:pt x="2617" y="679"/>
                    <a:pt x="2620" y="661"/>
                    <a:pt x="2621" y="644"/>
                  </a:cubicBezTo>
                  <a:cubicBezTo>
                    <a:pt x="2619" y="623"/>
                    <a:pt x="2615" y="604"/>
                    <a:pt x="2608" y="585"/>
                  </a:cubicBezTo>
                  <a:cubicBezTo>
                    <a:pt x="2608" y="584"/>
                    <a:pt x="2609" y="584"/>
                    <a:pt x="2609" y="584"/>
                  </a:cubicBezTo>
                  <a:cubicBezTo>
                    <a:pt x="2624" y="596"/>
                    <a:pt x="2625" y="611"/>
                    <a:pt x="2625" y="629"/>
                  </a:cubicBezTo>
                  <a:cubicBezTo>
                    <a:pt x="2625" y="638"/>
                    <a:pt x="2625" y="647"/>
                    <a:pt x="2624" y="656"/>
                  </a:cubicBezTo>
                  <a:cubicBezTo>
                    <a:pt x="2624" y="664"/>
                    <a:pt x="2624" y="672"/>
                    <a:pt x="2623" y="679"/>
                  </a:cubicBezTo>
                  <a:cubicBezTo>
                    <a:pt x="2623" y="681"/>
                    <a:pt x="2622" y="682"/>
                    <a:pt x="2622" y="683"/>
                  </a:cubicBezTo>
                  <a:cubicBezTo>
                    <a:pt x="2625" y="680"/>
                    <a:pt x="2628" y="677"/>
                    <a:pt x="2631" y="673"/>
                  </a:cubicBezTo>
                  <a:cubicBezTo>
                    <a:pt x="2633" y="664"/>
                    <a:pt x="2634" y="655"/>
                    <a:pt x="2634" y="646"/>
                  </a:cubicBezTo>
                  <a:cubicBezTo>
                    <a:pt x="2634" y="634"/>
                    <a:pt x="2632" y="622"/>
                    <a:pt x="2629" y="611"/>
                  </a:cubicBezTo>
                  <a:cubicBezTo>
                    <a:pt x="2627" y="605"/>
                    <a:pt x="2617" y="572"/>
                    <a:pt x="2607" y="574"/>
                  </a:cubicBezTo>
                  <a:cubicBezTo>
                    <a:pt x="2606" y="574"/>
                    <a:pt x="2606" y="573"/>
                    <a:pt x="2607" y="573"/>
                  </a:cubicBezTo>
                  <a:cubicBezTo>
                    <a:pt x="2608" y="572"/>
                    <a:pt x="2609" y="572"/>
                    <a:pt x="2610" y="572"/>
                  </a:cubicBezTo>
                  <a:cubicBezTo>
                    <a:pt x="2610" y="571"/>
                    <a:pt x="2610" y="571"/>
                    <a:pt x="2609" y="571"/>
                  </a:cubicBezTo>
                  <a:cubicBezTo>
                    <a:pt x="2608" y="570"/>
                    <a:pt x="2608" y="570"/>
                    <a:pt x="2608" y="569"/>
                  </a:cubicBezTo>
                  <a:cubicBezTo>
                    <a:pt x="2585" y="558"/>
                    <a:pt x="2570" y="537"/>
                    <a:pt x="2544" y="530"/>
                  </a:cubicBezTo>
                  <a:close/>
                  <a:moveTo>
                    <a:pt x="2615" y="594"/>
                  </a:moveTo>
                  <a:cubicBezTo>
                    <a:pt x="2609" y="587"/>
                    <a:pt x="2614" y="598"/>
                    <a:pt x="2615" y="602"/>
                  </a:cubicBezTo>
                  <a:cubicBezTo>
                    <a:pt x="2617" y="607"/>
                    <a:pt x="2618" y="613"/>
                    <a:pt x="2619" y="619"/>
                  </a:cubicBezTo>
                  <a:cubicBezTo>
                    <a:pt x="2620" y="623"/>
                    <a:pt x="2621" y="628"/>
                    <a:pt x="2621" y="632"/>
                  </a:cubicBezTo>
                  <a:cubicBezTo>
                    <a:pt x="2622" y="620"/>
                    <a:pt x="2622" y="603"/>
                    <a:pt x="2615" y="594"/>
                  </a:cubicBezTo>
                  <a:close/>
                  <a:moveTo>
                    <a:pt x="2610" y="704"/>
                  </a:moveTo>
                  <a:cubicBezTo>
                    <a:pt x="2610" y="704"/>
                    <a:pt x="2611" y="704"/>
                    <a:pt x="2611" y="703"/>
                  </a:cubicBezTo>
                  <a:cubicBezTo>
                    <a:pt x="2610" y="704"/>
                    <a:pt x="2610" y="704"/>
                    <a:pt x="2610" y="704"/>
                  </a:cubicBezTo>
                  <a:cubicBezTo>
                    <a:pt x="2610" y="704"/>
                    <a:pt x="2610" y="704"/>
                    <a:pt x="2610" y="704"/>
                  </a:cubicBezTo>
                  <a:close/>
                  <a:moveTo>
                    <a:pt x="2612" y="573"/>
                  </a:moveTo>
                  <a:cubicBezTo>
                    <a:pt x="2631" y="596"/>
                    <a:pt x="2639" y="626"/>
                    <a:pt x="2637" y="655"/>
                  </a:cubicBezTo>
                  <a:cubicBezTo>
                    <a:pt x="2637" y="659"/>
                    <a:pt x="2636" y="662"/>
                    <a:pt x="2636" y="666"/>
                  </a:cubicBezTo>
                  <a:cubicBezTo>
                    <a:pt x="2638" y="663"/>
                    <a:pt x="2639" y="659"/>
                    <a:pt x="2640" y="655"/>
                  </a:cubicBezTo>
                  <a:cubicBezTo>
                    <a:pt x="2644" y="630"/>
                    <a:pt x="2634" y="587"/>
                    <a:pt x="2612" y="573"/>
                  </a:cubicBezTo>
                  <a:close/>
                  <a:moveTo>
                    <a:pt x="2605" y="719"/>
                  </a:moveTo>
                  <a:cubicBezTo>
                    <a:pt x="2601" y="721"/>
                    <a:pt x="2598" y="724"/>
                    <a:pt x="2595" y="726"/>
                  </a:cubicBezTo>
                  <a:cubicBezTo>
                    <a:pt x="2587" y="733"/>
                    <a:pt x="2580" y="741"/>
                    <a:pt x="2573" y="749"/>
                  </a:cubicBezTo>
                  <a:cubicBezTo>
                    <a:pt x="2572" y="750"/>
                    <a:pt x="2572" y="750"/>
                    <a:pt x="2571" y="750"/>
                  </a:cubicBezTo>
                  <a:cubicBezTo>
                    <a:pt x="2568" y="755"/>
                    <a:pt x="2558" y="756"/>
                    <a:pt x="2553" y="754"/>
                  </a:cubicBezTo>
                  <a:cubicBezTo>
                    <a:pt x="2550" y="753"/>
                    <a:pt x="2548" y="748"/>
                    <a:pt x="2551" y="745"/>
                  </a:cubicBezTo>
                  <a:cubicBezTo>
                    <a:pt x="2555" y="741"/>
                    <a:pt x="2554" y="735"/>
                    <a:pt x="2553" y="730"/>
                  </a:cubicBezTo>
                  <a:cubicBezTo>
                    <a:pt x="2552" y="729"/>
                    <a:pt x="2552" y="728"/>
                    <a:pt x="2552" y="727"/>
                  </a:cubicBezTo>
                  <a:cubicBezTo>
                    <a:pt x="2545" y="722"/>
                    <a:pt x="2537" y="716"/>
                    <a:pt x="2535" y="713"/>
                  </a:cubicBezTo>
                  <a:cubicBezTo>
                    <a:pt x="2530" y="707"/>
                    <a:pt x="2527" y="699"/>
                    <a:pt x="2525" y="690"/>
                  </a:cubicBezTo>
                  <a:cubicBezTo>
                    <a:pt x="2525" y="689"/>
                    <a:pt x="2525" y="688"/>
                    <a:pt x="2525" y="687"/>
                  </a:cubicBezTo>
                  <a:cubicBezTo>
                    <a:pt x="2501" y="702"/>
                    <a:pt x="2463" y="698"/>
                    <a:pt x="2439" y="696"/>
                  </a:cubicBezTo>
                  <a:cubicBezTo>
                    <a:pt x="2420" y="694"/>
                    <a:pt x="2383" y="688"/>
                    <a:pt x="2367" y="671"/>
                  </a:cubicBezTo>
                  <a:cubicBezTo>
                    <a:pt x="2364" y="682"/>
                    <a:pt x="2364" y="694"/>
                    <a:pt x="2365" y="706"/>
                  </a:cubicBezTo>
                  <a:cubicBezTo>
                    <a:pt x="2367" y="719"/>
                    <a:pt x="2371" y="731"/>
                    <a:pt x="2372" y="743"/>
                  </a:cubicBezTo>
                  <a:cubicBezTo>
                    <a:pt x="2372" y="743"/>
                    <a:pt x="2372" y="743"/>
                    <a:pt x="2372" y="743"/>
                  </a:cubicBezTo>
                  <a:cubicBezTo>
                    <a:pt x="2377" y="743"/>
                    <a:pt x="2381" y="747"/>
                    <a:pt x="2385" y="749"/>
                  </a:cubicBezTo>
                  <a:cubicBezTo>
                    <a:pt x="2389" y="752"/>
                    <a:pt x="2393" y="755"/>
                    <a:pt x="2398" y="758"/>
                  </a:cubicBezTo>
                  <a:cubicBezTo>
                    <a:pt x="2398" y="758"/>
                    <a:pt x="2398" y="758"/>
                    <a:pt x="2398" y="758"/>
                  </a:cubicBezTo>
                  <a:cubicBezTo>
                    <a:pt x="2393" y="757"/>
                    <a:pt x="2388" y="757"/>
                    <a:pt x="2383" y="756"/>
                  </a:cubicBezTo>
                  <a:cubicBezTo>
                    <a:pt x="2380" y="755"/>
                    <a:pt x="2377" y="755"/>
                    <a:pt x="2374" y="753"/>
                  </a:cubicBezTo>
                  <a:cubicBezTo>
                    <a:pt x="2379" y="774"/>
                    <a:pt x="2377" y="797"/>
                    <a:pt x="2381" y="818"/>
                  </a:cubicBezTo>
                  <a:cubicBezTo>
                    <a:pt x="2384" y="833"/>
                    <a:pt x="2388" y="848"/>
                    <a:pt x="2393" y="863"/>
                  </a:cubicBezTo>
                  <a:cubicBezTo>
                    <a:pt x="2399" y="880"/>
                    <a:pt x="2407" y="889"/>
                    <a:pt x="2421" y="897"/>
                  </a:cubicBezTo>
                  <a:cubicBezTo>
                    <a:pt x="2422" y="895"/>
                    <a:pt x="2424" y="895"/>
                    <a:pt x="2427" y="895"/>
                  </a:cubicBezTo>
                  <a:cubicBezTo>
                    <a:pt x="2450" y="903"/>
                    <a:pt x="2483" y="880"/>
                    <a:pt x="2503" y="868"/>
                  </a:cubicBezTo>
                  <a:cubicBezTo>
                    <a:pt x="2526" y="854"/>
                    <a:pt x="2546" y="837"/>
                    <a:pt x="2559" y="812"/>
                  </a:cubicBezTo>
                  <a:cubicBezTo>
                    <a:pt x="2559" y="811"/>
                    <a:pt x="2560" y="812"/>
                    <a:pt x="2560" y="813"/>
                  </a:cubicBezTo>
                  <a:cubicBezTo>
                    <a:pt x="2548" y="840"/>
                    <a:pt x="2528" y="861"/>
                    <a:pt x="2504" y="878"/>
                  </a:cubicBezTo>
                  <a:cubicBezTo>
                    <a:pt x="2522" y="870"/>
                    <a:pt x="2541" y="864"/>
                    <a:pt x="2555" y="849"/>
                  </a:cubicBezTo>
                  <a:cubicBezTo>
                    <a:pt x="2574" y="828"/>
                    <a:pt x="2584" y="800"/>
                    <a:pt x="2595" y="775"/>
                  </a:cubicBezTo>
                  <a:cubicBezTo>
                    <a:pt x="2594" y="776"/>
                    <a:pt x="2593" y="777"/>
                    <a:pt x="2591" y="777"/>
                  </a:cubicBezTo>
                  <a:cubicBezTo>
                    <a:pt x="2582" y="782"/>
                    <a:pt x="2581" y="781"/>
                    <a:pt x="2574" y="787"/>
                  </a:cubicBezTo>
                  <a:cubicBezTo>
                    <a:pt x="2570" y="790"/>
                    <a:pt x="2564" y="786"/>
                    <a:pt x="2567" y="781"/>
                  </a:cubicBezTo>
                  <a:cubicBezTo>
                    <a:pt x="2570" y="776"/>
                    <a:pt x="2575" y="771"/>
                    <a:pt x="2582" y="770"/>
                  </a:cubicBezTo>
                  <a:cubicBezTo>
                    <a:pt x="2587" y="769"/>
                    <a:pt x="2587" y="770"/>
                    <a:pt x="2592" y="767"/>
                  </a:cubicBezTo>
                  <a:cubicBezTo>
                    <a:pt x="2595" y="765"/>
                    <a:pt x="2598" y="762"/>
                    <a:pt x="2600" y="758"/>
                  </a:cubicBezTo>
                  <a:cubicBezTo>
                    <a:pt x="2599" y="755"/>
                    <a:pt x="2601" y="752"/>
                    <a:pt x="2604" y="751"/>
                  </a:cubicBezTo>
                  <a:cubicBezTo>
                    <a:pt x="2606" y="746"/>
                    <a:pt x="2609" y="742"/>
                    <a:pt x="2609" y="737"/>
                  </a:cubicBezTo>
                  <a:cubicBezTo>
                    <a:pt x="2612" y="731"/>
                    <a:pt x="2610" y="724"/>
                    <a:pt x="2605" y="719"/>
                  </a:cubicBezTo>
                  <a:close/>
                  <a:moveTo>
                    <a:pt x="2605" y="765"/>
                  </a:moveTo>
                  <a:cubicBezTo>
                    <a:pt x="2593" y="797"/>
                    <a:pt x="2588" y="832"/>
                    <a:pt x="2567" y="859"/>
                  </a:cubicBezTo>
                  <a:cubicBezTo>
                    <a:pt x="2548" y="884"/>
                    <a:pt x="2525" y="887"/>
                    <a:pt x="2499" y="892"/>
                  </a:cubicBezTo>
                  <a:cubicBezTo>
                    <a:pt x="2528" y="902"/>
                    <a:pt x="2555" y="917"/>
                    <a:pt x="2573" y="941"/>
                  </a:cubicBezTo>
                  <a:cubicBezTo>
                    <a:pt x="2587" y="933"/>
                    <a:pt x="2595" y="907"/>
                    <a:pt x="2600" y="894"/>
                  </a:cubicBezTo>
                  <a:cubicBezTo>
                    <a:pt x="2605" y="881"/>
                    <a:pt x="2609" y="868"/>
                    <a:pt x="2613" y="855"/>
                  </a:cubicBezTo>
                  <a:cubicBezTo>
                    <a:pt x="2619" y="827"/>
                    <a:pt x="2622" y="789"/>
                    <a:pt x="2605" y="765"/>
                  </a:cubicBezTo>
                  <a:close/>
                  <a:moveTo>
                    <a:pt x="2745" y="1321"/>
                  </a:moveTo>
                  <a:cubicBezTo>
                    <a:pt x="2785" y="1318"/>
                    <a:pt x="2826" y="1317"/>
                    <a:pt x="2867" y="1319"/>
                  </a:cubicBezTo>
                  <a:cubicBezTo>
                    <a:pt x="2903" y="1322"/>
                    <a:pt x="2948" y="1328"/>
                    <a:pt x="2981" y="1312"/>
                  </a:cubicBezTo>
                  <a:cubicBezTo>
                    <a:pt x="2997" y="1304"/>
                    <a:pt x="3019" y="1288"/>
                    <a:pt x="3026" y="1271"/>
                  </a:cubicBezTo>
                  <a:cubicBezTo>
                    <a:pt x="3035" y="1251"/>
                    <a:pt x="3031" y="1223"/>
                    <a:pt x="3028" y="1202"/>
                  </a:cubicBezTo>
                  <a:cubicBezTo>
                    <a:pt x="3020" y="1193"/>
                    <a:pt x="3013" y="1183"/>
                    <a:pt x="3008" y="1172"/>
                  </a:cubicBezTo>
                  <a:cubicBezTo>
                    <a:pt x="3002" y="1157"/>
                    <a:pt x="2999" y="1140"/>
                    <a:pt x="2990" y="1127"/>
                  </a:cubicBezTo>
                  <a:cubicBezTo>
                    <a:pt x="2969" y="1095"/>
                    <a:pt x="2939" y="1072"/>
                    <a:pt x="2916" y="1042"/>
                  </a:cubicBezTo>
                  <a:cubicBezTo>
                    <a:pt x="2893" y="1013"/>
                    <a:pt x="2871" y="982"/>
                    <a:pt x="2851" y="951"/>
                  </a:cubicBezTo>
                  <a:cubicBezTo>
                    <a:pt x="2840" y="935"/>
                    <a:pt x="2830" y="919"/>
                    <a:pt x="2820" y="903"/>
                  </a:cubicBezTo>
                  <a:cubicBezTo>
                    <a:pt x="2811" y="887"/>
                    <a:pt x="2799" y="852"/>
                    <a:pt x="2776" y="857"/>
                  </a:cubicBezTo>
                  <a:cubicBezTo>
                    <a:pt x="2771" y="858"/>
                    <a:pt x="2767" y="855"/>
                    <a:pt x="2767" y="850"/>
                  </a:cubicBezTo>
                  <a:cubicBezTo>
                    <a:pt x="2766" y="829"/>
                    <a:pt x="2752" y="826"/>
                    <a:pt x="2736" y="822"/>
                  </a:cubicBezTo>
                  <a:cubicBezTo>
                    <a:pt x="2722" y="819"/>
                    <a:pt x="2709" y="811"/>
                    <a:pt x="2696" y="806"/>
                  </a:cubicBezTo>
                  <a:cubicBezTo>
                    <a:pt x="2676" y="798"/>
                    <a:pt x="2649" y="794"/>
                    <a:pt x="2630" y="783"/>
                  </a:cubicBezTo>
                  <a:cubicBezTo>
                    <a:pt x="2629" y="788"/>
                    <a:pt x="2627" y="794"/>
                    <a:pt x="2626" y="799"/>
                  </a:cubicBezTo>
                  <a:cubicBezTo>
                    <a:pt x="2624" y="812"/>
                    <a:pt x="2623" y="825"/>
                    <a:pt x="2621" y="837"/>
                  </a:cubicBezTo>
                  <a:cubicBezTo>
                    <a:pt x="2615" y="878"/>
                    <a:pt x="2597" y="918"/>
                    <a:pt x="2577" y="953"/>
                  </a:cubicBezTo>
                  <a:cubicBezTo>
                    <a:pt x="2575" y="956"/>
                    <a:pt x="2571" y="957"/>
                    <a:pt x="2568" y="955"/>
                  </a:cubicBezTo>
                  <a:cubicBezTo>
                    <a:pt x="2564" y="952"/>
                    <a:pt x="2560" y="949"/>
                    <a:pt x="2556" y="946"/>
                  </a:cubicBezTo>
                  <a:cubicBezTo>
                    <a:pt x="2549" y="956"/>
                    <a:pt x="2541" y="964"/>
                    <a:pt x="2531" y="970"/>
                  </a:cubicBezTo>
                  <a:cubicBezTo>
                    <a:pt x="2528" y="972"/>
                    <a:pt x="2525" y="973"/>
                    <a:pt x="2522" y="975"/>
                  </a:cubicBezTo>
                  <a:cubicBezTo>
                    <a:pt x="2521" y="975"/>
                    <a:pt x="2518" y="976"/>
                    <a:pt x="2518" y="977"/>
                  </a:cubicBezTo>
                  <a:cubicBezTo>
                    <a:pt x="2516" y="978"/>
                    <a:pt x="2518" y="982"/>
                    <a:pt x="2520" y="982"/>
                  </a:cubicBezTo>
                  <a:cubicBezTo>
                    <a:pt x="2522" y="983"/>
                    <a:pt x="2526" y="981"/>
                    <a:pt x="2529" y="980"/>
                  </a:cubicBezTo>
                  <a:cubicBezTo>
                    <a:pt x="2529" y="979"/>
                    <a:pt x="2529" y="978"/>
                    <a:pt x="2530" y="978"/>
                  </a:cubicBezTo>
                  <a:cubicBezTo>
                    <a:pt x="2534" y="976"/>
                    <a:pt x="2538" y="974"/>
                    <a:pt x="2542" y="972"/>
                  </a:cubicBezTo>
                  <a:cubicBezTo>
                    <a:pt x="2544" y="971"/>
                    <a:pt x="2545" y="970"/>
                    <a:pt x="2546" y="969"/>
                  </a:cubicBezTo>
                  <a:cubicBezTo>
                    <a:pt x="2549" y="967"/>
                    <a:pt x="2552" y="971"/>
                    <a:pt x="2549" y="973"/>
                  </a:cubicBezTo>
                  <a:cubicBezTo>
                    <a:pt x="2541" y="979"/>
                    <a:pt x="2530" y="986"/>
                    <a:pt x="2519" y="987"/>
                  </a:cubicBezTo>
                  <a:cubicBezTo>
                    <a:pt x="2516" y="988"/>
                    <a:pt x="2512" y="987"/>
                    <a:pt x="2510" y="984"/>
                  </a:cubicBezTo>
                  <a:cubicBezTo>
                    <a:pt x="2514" y="1017"/>
                    <a:pt x="2515" y="1050"/>
                    <a:pt x="2521" y="1083"/>
                  </a:cubicBezTo>
                  <a:cubicBezTo>
                    <a:pt x="2583" y="1023"/>
                    <a:pt x="2646" y="962"/>
                    <a:pt x="2666" y="875"/>
                  </a:cubicBezTo>
                  <a:cubicBezTo>
                    <a:pt x="2667" y="873"/>
                    <a:pt x="2670" y="874"/>
                    <a:pt x="2669" y="876"/>
                  </a:cubicBezTo>
                  <a:cubicBezTo>
                    <a:pt x="2652" y="954"/>
                    <a:pt x="2598" y="1015"/>
                    <a:pt x="2543" y="1070"/>
                  </a:cubicBezTo>
                  <a:cubicBezTo>
                    <a:pt x="2571" y="1052"/>
                    <a:pt x="2597" y="1031"/>
                    <a:pt x="2620" y="1006"/>
                  </a:cubicBezTo>
                  <a:cubicBezTo>
                    <a:pt x="2621" y="1005"/>
                    <a:pt x="2623" y="1007"/>
                    <a:pt x="2622" y="1008"/>
                  </a:cubicBezTo>
                  <a:cubicBezTo>
                    <a:pt x="2621" y="1010"/>
                    <a:pt x="2619" y="1012"/>
                    <a:pt x="2617" y="1014"/>
                  </a:cubicBezTo>
                  <a:cubicBezTo>
                    <a:pt x="2617" y="1017"/>
                    <a:pt x="2611" y="1022"/>
                    <a:pt x="2605" y="1027"/>
                  </a:cubicBezTo>
                  <a:cubicBezTo>
                    <a:pt x="2592" y="1041"/>
                    <a:pt x="2579" y="1054"/>
                    <a:pt x="2565" y="1067"/>
                  </a:cubicBezTo>
                  <a:cubicBezTo>
                    <a:pt x="2555" y="1076"/>
                    <a:pt x="2546" y="1084"/>
                    <a:pt x="2537" y="1092"/>
                  </a:cubicBezTo>
                  <a:cubicBezTo>
                    <a:pt x="2533" y="1095"/>
                    <a:pt x="2529" y="1100"/>
                    <a:pt x="2525" y="1103"/>
                  </a:cubicBezTo>
                  <a:cubicBezTo>
                    <a:pt x="2530" y="1128"/>
                    <a:pt x="2535" y="1155"/>
                    <a:pt x="2527" y="1179"/>
                  </a:cubicBezTo>
                  <a:cubicBezTo>
                    <a:pt x="2535" y="1181"/>
                    <a:pt x="2543" y="1183"/>
                    <a:pt x="2550" y="1186"/>
                  </a:cubicBezTo>
                  <a:cubicBezTo>
                    <a:pt x="2581" y="1137"/>
                    <a:pt x="2611" y="1089"/>
                    <a:pt x="2645" y="1043"/>
                  </a:cubicBezTo>
                  <a:cubicBezTo>
                    <a:pt x="2646" y="1042"/>
                    <a:pt x="2648" y="1043"/>
                    <a:pt x="2647" y="1044"/>
                  </a:cubicBezTo>
                  <a:cubicBezTo>
                    <a:pt x="2615" y="1088"/>
                    <a:pt x="2585" y="1133"/>
                    <a:pt x="2560" y="1181"/>
                  </a:cubicBezTo>
                  <a:cubicBezTo>
                    <a:pt x="2567" y="1178"/>
                    <a:pt x="2574" y="1177"/>
                    <a:pt x="2582" y="1179"/>
                  </a:cubicBezTo>
                  <a:cubicBezTo>
                    <a:pt x="2585" y="1179"/>
                    <a:pt x="2586" y="1182"/>
                    <a:pt x="2585" y="1184"/>
                  </a:cubicBezTo>
                  <a:cubicBezTo>
                    <a:pt x="2580" y="1190"/>
                    <a:pt x="2577" y="1193"/>
                    <a:pt x="2572" y="1195"/>
                  </a:cubicBezTo>
                  <a:cubicBezTo>
                    <a:pt x="2585" y="1203"/>
                    <a:pt x="2596" y="1214"/>
                    <a:pt x="2604" y="1227"/>
                  </a:cubicBezTo>
                  <a:cubicBezTo>
                    <a:pt x="2602" y="1223"/>
                    <a:pt x="2601" y="1220"/>
                    <a:pt x="2600" y="1216"/>
                  </a:cubicBezTo>
                  <a:cubicBezTo>
                    <a:pt x="2600" y="1214"/>
                    <a:pt x="2601" y="1210"/>
                    <a:pt x="2604" y="1210"/>
                  </a:cubicBezTo>
                  <a:cubicBezTo>
                    <a:pt x="2607" y="1209"/>
                    <a:pt x="2611" y="1208"/>
                    <a:pt x="2615" y="1207"/>
                  </a:cubicBezTo>
                  <a:cubicBezTo>
                    <a:pt x="2623" y="1190"/>
                    <a:pt x="2647" y="1193"/>
                    <a:pt x="2667" y="1193"/>
                  </a:cubicBezTo>
                  <a:cubicBezTo>
                    <a:pt x="2692" y="1193"/>
                    <a:pt x="2717" y="1195"/>
                    <a:pt x="2743" y="1196"/>
                  </a:cubicBezTo>
                  <a:cubicBezTo>
                    <a:pt x="2738" y="1186"/>
                    <a:pt x="2737" y="1174"/>
                    <a:pt x="2738" y="1162"/>
                  </a:cubicBezTo>
                  <a:cubicBezTo>
                    <a:pt x="2736" y="1161"/>
                    <a:pt x="2736" y="1158"/>
                    <a:pt x="2738" y="1157"/>
                  </a:cubicBezTo>
                  <a:cubicBezTo>
                    <a:pt x="2738" y="1144"/>
                    <a:pt x="2739" y="1130"/>
                    <a:pt x="2737" y="1118"/>
                  </a:cubicBezTo>
                  <a:cubicBezTo>
                    <a:pt x="2734" y="1096"/>
                    <a:pt x="2726" y="1075"/>
                    <a:pt x="2728" y="1052"/>
                  </a:cubicBezTo>
                  <a:cubicBezTo>
                    <a:pt x="2723" y="1023"/>
                    <a:pt x="2720" y="994"/>
                    <a:pt x="2726" y="964"/>
                  </a:cubicBezTo>
                  <a:cubicBezTo>
                    <a:pt x="2732" y="927"/>
                    <a:pt x="2750" y="894"/>
                    <a:pt x="2769" y="862"/>
                  </a:cubicBezTo>
                  <a:cubicBezTo>
                    <a:pt x="2769" y="861"/>
                    <a:pt x="2770" y="862"/>
                    <a:pt x="2770" y="863"/>
                  </a:cubicBezTo>
                  <a:cubicBezTo>
                    <a:pt x="2752" y="895"/>
                    <a:pt x="2734" y="928"/>
                    <a:pt x="2728" y="965"/>
                  </a:cubicBezTo>
                  <a:cubicBezTo>
                    <a:pt x="2723" y="991"/>
                    <a:pt x="2725" y="1017"/>
                    <a:pt x="2728" y="1043"/>
                  </a:cubicBezTo>
                  <a:cubicBezTo>
                    <a:pt x="2728" y="1039"/>
                    <a:pt x="2729" y="1036"/>
                    <a:pt x="2729" y="1033"/>
                  </a:cubicBezTo>
                  <a:cubicBezTo>
                    <a:pt x="2729" y="1008"/>
                    <a:pt x="2731" y="983"/>
                    <a:pt x="2739" y="959"/>
                  </a:cubicBezTo>
                  <a:cubicBezTo>
                    <a:pt x="2745" y="943"/>
                    <a:pt x="2754" y="928"/>
                    <a:pt x="2762" y="912"/>
                  </a:cubicBezTo>
                  <a:cubicBezTo>
                    <a:pt x="2767" y="901"/>
                    <a:pt x="2771" y="890"/>
                    <a:pt x="2775" y="879"/>
                  </a:cubicBezTo>
                  <a:cubicBezTo>
                    <a:pt x="2776" y="878"/>
                    <a:pt x="2778" y="878"/>
                    <a:pt x="2778" y="880"/>
                  </a:cubicBezTo>
                  <a:cubicBezTo>
                    <a:pt x="2777" y="891"/>
                    <a:pt x="2773" y="900"/>
                    <a:pt x="2768" y="909"/>
                  </a:cubicBezTo>
                  <a:cubicBezTo>
                    <a:pt x="2766" y="913"/>
                    <a:pt x="2765" y="917"/>
                    <a:pt x="2764" y="921"/>
                  </a:cubicBezTo>
                  <a:cubicBezTo>
                    <a:pt x="2759" y="935"/>
                    <a:pt x="2754" y="949"/>
                    <a:pt x="2750" y="963"/>
                  </a:cubicBezTo>
                  <a:cubicBezTo>
                    <a:pt x="2741" y="993"/>
                    <a:pt x="2733" y="1025"/>
                    <a:pt x="2735" y="1057"/>
                  </a:cubicBezTo>
                  <a:cubicBezTo>
                    <a:pt x="2735" y="1066"/>
                    <a:pt x="2737" y="1075"/>
                    <a:pt x="2738" y="1084"/>
                  </a:cubicBezTo>
                  <a:cubicBezTo>
                    <a:pt x="2742" y="1094"/>
                    <a:pt x="2746" y="1104"/>
                    <a:pt x="2749" y="1114"/>
                  </a:cubicBezTo>
                  <a:cubicBezTo>
                    <a:pt x="2749" y="1113"/>
                    <a:pt x="2749" y="1113"/>
                    <a:pt x="2749" y="1113"/>
                  </a:cubicBezTo>
                  <a:cubicBezTo>
                    <a:pt x="2749" y="1098"/>
                    <a:pt x="2750" y="1082"/>
                    <a:pt x="2751" y="1066"/>
                  </a:cubicBezTo>
                  <a:cubicBezTo>
                    <a:pt x="2755" y="1036"/>
                    <a:pt x="2762" y="1007"/>
                    <a:pt x="2773" y="979"/>
                  </a:cubicBezTo>
                  <a:cubicBezTo>
                    <a:pt x="2773" y="978"/>
                    <a:pt x="2775" y="978"/>
                    <a:pt x="2774" y="979"/>
                  </a:cubicBezTo>
                  <a:cubicBezTo>
                    <a:pt x="2762" y="1014"/>
                    <a:pt x="2755" y="1051"/>
                    <a:pt x="2753" y="1088"/>
                  </a:cubicBezTo>
                  <a:cubicBezTo>
                    <a:pt x="2752" y="1100"/>
                    <a:pt x="2753" y="1111"/>
                    <a:pt x="2753" y="1122"/>
                  </a:cubicBezTo>
                  <a:cubicBezTo>
                    <a:pt x="2754" y="1123"/>
                    <a:pt x="2755" y="1123"/>
                    <a:pt x="2756" y="1123"/>
                  </a:cubicBezTo>
                  <a:cubicBezTo>
                    <a:pt x="2756" y="1123"/>
                    <a:pt x="2756" y="1123"/>
                    <a:pt x="2756" y="1123"/>
                  </a:cubicBezTo>
                  <a:cubicBezTo>
                    <a:pt x="2759" y="1120"/>
                    <a:pt x="2761" y="1109"/>
                    <a:pt x="2761" y="1107"/>
                  </a:cubicBezTo>
                  <a:cubicBezTo>
                    <a:pt x="2769" y="1060"/>
                    <a:pt x="2800" y="1019"/>
                    <a:pt x="2840" y="994"/>
                  </a:cubicBezTo>
                  <a:cubicBezTo>
                    <a:pt x="2841" y="993"/>
                    <a:pt x="2842" y="994"/>
                    <a:pt x="2841" y="995"/>
                  </a:cubicBezTo>
                  <a:cubicBezTo>
                    <a:pt x="2827" y="1015"/>
                    <a:pt x="2811" y="1034"/>
                    <a:pt x="2797" y="1054"/>
                  </a:cubicBezTo>
                  <a:cubicBezTo>
                    <a:pt x="2790" y="1064"/>
                    <a:pt x="2783" y="1073"/>
                    <a:pt x="2778" y="1083"/>
                  </a:cubicBezTo>
                  <a:cubicBezTo>
                    <a:pt x="2774" y="1089"/>
                    <a:pt x="2767" y="1100"/>
                    <a:pt x="2767" y="1107"/>
                  </a:cubicBezTo>
                  <a:cubicBezTo>
                    <a:pt x="2769" y="1113"/>
                    <a:pt x="2770" y="1118"/>
                    <a:pt x="2772" y="1123"/>
                  </a:cubicBezTo>
                  <a:cubicBezTo>
                    <a:pt x="2773" y="1123"/>
                    <a:pt x="2775" y="1124"/>
                    <a:pt x="2776" y="1124"/>
                  </a:cubicBezTo>
                  <a:cubicBezTo>
                    <a:pt x="2785" y="1133"/>
                    <a:pt x="2792" y="1145"/>
                    <a:pt x="2801" y="1153"/>
                  </a:cubicBezTo>
                  <a:cubicBezTo>
                    <a:pt x="2808" y="1159"/>
                    <a:pt x="2816" y="1162"/>
                    <a:pt x="2822" y="1169"/>
                  </a:cubicBezTo>
                  <a:cubicBezTo>
                    <a:pt x="2829" y="1178"/>
                    <a:pt x="2831" y="1185"/>
                    <a:pt x="2842" y="1190"/>
                  </a:cubicBezTo>
                  <a:cubicBezTo>
                    <a:pt x="2842" y="1191"/>
                    <a:pt x="2843" y="1191"/>
                    <a:pt x="2844" y="1192"/>
                  </a:cubicBezTo>
                  <a:cubicBezTo>
                    <a:pt x="2848" y="1192"/>
                    <a:pt x="2851" y="1193"/>
                    <a:pt x="2854" y="1194"/>
                  </a:cubicBezTo>
                  <a:cubicBezTo>
                    <a:pt x="2859" y="1190"/>
                    <a:pt x="2864" y="1186"/>
                    <a:pt x="2871" y="1185"/>
                  </a:cubicBezTo>
                  <a:cubicBezTo>
                    <a:pt x="2884" y="1182"/>
                    <a:pt x="2900" y="1187"/>
                    <a:pt x="2913" y="1188"/>
                  </a:cubicBezTo>
                  <a:cubicBezTo>
                    <a:pt x="2934" y="1191"/>
                    <a:pt x="2958" y="1192"/>
                    <a:pt x="2970" y="1212"/>
                  </a:cubicBezTo>
                  <a:cubicBezTo>
                    <a:pt x="2970" y="1212"/>
                    <a:pt x="2969" y="1213"/>
                    <a:pt x="2969" y="1212"/>
                  </a:cubicBezTo>
                  <a:cubicBezTo>
                    <a:pt x="2953" y="1195"/>
                    <a:pt x="2929" y="1195"/>
                    <a:pt x="2906" y="1192"/>
                  </a:cubicBezTo>
                  <a:cubicBezTo>
                    <a:pt x="2897" y="1191"/>
                    <a:pt x="2887" y="1189"/>
                    <a:pt x="2878" y="1190"/>
                  </a:cubicBezTo>
                  <a:cubicBezTo>
                    <a:pt x="2871" y="1191"/>
                    <a:pt x="2866" y="1194"/>
                    <a:pt x="2861" y="1198"/>
                  </a:cubicBezTo>
                  <a:cubicBezTo>
                    <a:pt x="2863" y="1199"/>
                    <a:pt x="2866" y="1199"/>
                    <a:pt x="2868" y="1200"/>
                  </a:cubicBezTo>
                  <a:cubicBezTo>
                    <a:pt x="2889" y="1198"/>
                    <a:pt x="2909" y="1200"/>
                    <a:pt x="2929" y="1207"/>
                  </a:cubicBezTo>
                  <a:cubicBezTo>
                    <a:pt x="2935" y="1210"/>
                    <a:pt x="2935" y="1219"/>
                    <a:pt x="2928" y="1219"/>
                  </a:cubicBezTo>
                  <a:cubicBezTo>
                    <a:pt x="2911" y="1218"/>
                    <a:pt x="2893" y="1214"/>
                    <a:pt x="2876" y="1211"/>
                  </a:cubicBezTo>
                  <a:cubicBezTo>
                    <a:pt x="2866" y="1211"/>
                    <a:pt x="2856" y="1212"/>
                    <a:pt x="2845" y="1213"/>
                  </a:cubicBezTo>
                  <a:cubicBezTo>
                    <a:pt x="2841" y="1213"/>
                    <a:pt x="2839" y="1209"/>
                    <a:pt x="2840" y="1206"/>
                  </a:cubicBezTo>
                  <a:cubicBezTo>
                    <a:pt x="2838" y="1206"/>
                    <a:pt x="2835" y="1206"/>
                    <a:pt x="2832" y="1206"/>
                  </a:cubicBezTo>
                  <a:cubicBezTo>
                    <a:pt x="2830" y="1206"/>
                    <a:pt x="2829" y="1206"/>
                    <a:pt x="2828" y="1205"/>
                  </a:cubicBezTo>
                  <a:cubicBezTo>
                    <a:pt x="2823" y="1206"/>
                    <a:pt x="2817" y="1208"/>
                    <a:pt x="2812" y="1208"/>
                  </a:cubicBezTo>
                  <a:cubicBezTo>
                    <a:pt x="2797" y="1210"/>
                    <a:pt x="2782" y="1211"/>
                    <a:pt x="2766" y="1212"/>
                  </a:cubicBezTo>
                  <a:cubicBezTo>
                    <a:pt x="2736" y="1212"/>
                    <a:pt x="2705" y="1210"/>
                    <a:pt x="2674" y="1209"/>
                  </a:cubicBezTo>
                  <a:cubicBezTo>
                    <a:pt x="2661" y="1209"/>
                    <a:pt x="2642" y="1207"/>
                    <a:pt x="2630" y="1211"/>
                  </a:cubicBezTo>
                  <a:cubicBezTo>
                    <a:pt x="2629" y="1212"/>
                    <a:pt x="2628" y="1212"/>
                    <a:pt x="2627" y="1212"/>
                  </a:cubicBezTo>
                  <a:cubicBezTo>
                    <a:pt x="2628" y="1214"/>
                    <a:pt x="2628" y="1216"/>
                    <a:pt x="2629" y="1218"/>
                  </a:cubicBezTo>
                  <a:cubicBezTo>
                    <a:pt x="2629" y="1217"/>
                    <a:pt x="2631" y="1217"/>
                    <a:pt x="2631" y="1218"/>
                  </a:cubicBezTo>
                  <a:cubicBezTo>
                    <a:pt x="2636" y="1240"/>
                    <a:pt x="2639" y="1263"/>
                    <a:pt x="2642" y="1285"/>
                  </a:cubicBezTo>
                  <a:cubicBezTo>
                    <a:pt x="2643" y="1299"/>
                    <a:pt x="2645" y="1313"/>
                    <a:pt x="2641" y="1326"/>
                  </a:cubicBezTo>
                  <a:cubicBezTo>
                    <a:pt x="2654" y="1324"/>
                    <a:pt x="2667" y="1324"/>
                    <a:pt x="2679" y="1324"/>
                  </a:cubicBezTo>
                  <a:cubicBezTo>
                    <a:pt x="2701" y="1323"/>
                    <a:pt x="2722" y="1323"/>
                    <a:pt x="2745" y="1321"/>
                  </a:cubicBezTo>
                  <a:close/>
                  <a:moveTo>
                    <a:pt x="2638" y="1326"/>
                  </a:moveTo>
                  <a:cubicBezTo>
                    <a:pt x="2639" y="1322"/>
                    <a:pt x="2640" y="1317"/>
                    <a:pt x="2640" y="1312"/>
                  </a:cubicBezTo>
                  <a:cubicBezTo>
                    <a:pt x="2639" y="1317"/>
                    <a:pt x="2637" y="1322"/>
                    <a:pt x="2635" y="1327"/>
                  </a:cubicBezTo>
                  <a:cubicBezTo>
                    <a:pt x="2636" y="1327"/>
                    <a:pt x="2637" y="1326"/>
                    <a:pt x="2638" y="1326"/>
                  </a:cubicBezTo>
                  <a:close/>
                  <a:moveTo>
                    <a:pt x="2632" y="1303"/>
                  </a:moveTo>
                  <a:cubicBezTo>
                    <a:pt x="2634" y="1289"/>
                    <a:pt x="2632" y="1273"/>
                    <a:pt x="2630" y="1259"/>
                  </a:cubicBezTo>
                  <a:cubicBezTo>
                    <a:pt x="2628" y="1245"/>
                    <a:pt x="2625" y="1230"/>
                    <a:pt x="2622" y="1215"/>
                  </a:cubicBezTo>
                  <a:cubicBezTo>
                    <a:pt x="2622" y="1215"/>
                    <a:pt x="2622" y="1216"/>
                    <a:pt x="2622" y="1216"/>
                  </a:cubicBezTo>
                  <a:cubicBezTo>
                    <a:pt x="2619" y="1218"/>
                    <a:pt x="2618" y="1221"/>
                    <a:pt x="2617" y="1224"/>
                  </a:cubicBezTo>
                  <a:cubicBezTo>
                    <a:pt x="2619" y="1228"/>
                    <a:pt x="2619" y="1233"/>
                    <a:pt x="2619" y="1237"/>
                  </a:cubicBezTo>
                  <a:cubicBezTo>
                    <a:pt x="2620" y="1241"/>
                    <a:pt x="2621" y="1245"/>
                    <a:pt x="2623" y="1249"/>
                  </a:cubicBezTo>
                  <a:cubicBezTo>
                    <a:pt x="2628" y="1267"/>
                    <a:pt x="2631" y="1285"/>
                    <a:pt x="2632" y="1303"/>
                  </a:cubicBezTo>
                  <a:close/>
                  <a:moveTo>
                    <a:pt x="2756" y="929"/>
                  </a:moveTo>
                  <a:cubicBezTo>
                    <a:pt x="2748" y="944"/>
                    <a:pt x="2742" y="959"/>
                    <a:pt x="2738" y="976"/>
                  </a:cubicBezTo>
                  <a:cubicBezTo>
                    <a:pt x="2735" y="991"/>
                    <a:pt x="2733" y="1006"/>
                    <a:pt x="2733" y="1021"/>
                  </a:cubicBezTo>
                  <a:cubicBezTo>
                    <a:pt x="2736" y="990"/>
                    <a:pt x="2746" y="959"/>
                    <a:pt x="2756" y="929"/>
                  </a:cubicBezTo>
                  <a:close/>
                  <a:moveTo>
                    <a:pt x="2807" y="1179"/>
                  </a:moveTo>
                  <a:cubicBezTo>
                    <a:pt x="2799" y="1170"/>
                    <a:pt x="2790" y="1165"/>
                    <a:pt x="2785" y="1156"/>
                  </a:cubicBezTo>
                  <a:cubicBezTo>
                    <a:pt x="2784" y="1155"/>
                    <a:pt x="2783" y="1154"/>
                    <a:pt x="2781" y="1153"/>
                  </a:cubicBezTo>
                  <a:cubicBezTo>
                    <a:pt x="2773" y="1149"/>
                    <a:pt x="2765" y="1148"/>
                    <a:pt x="2757" y="1145"/>
                  </a:cubicBezTo>
                  <a:cubicBezTo>
                    <a:pt x="2760" y="1162"/>
                    <a:pt x="2763" y="1181"/>
                    <a:pt x="2760" y="1196"/>
                  </a:cubicBezTo>
                  <a:cubicBezTo>
                    <a:pt x="2767" y="1196"/>
                    <a:pt x="2775" y="1196"/>
                    <a:pt x="2782" y="1196"/>
                  </a:cubicBezTo>
                  <a:cubicBezTo>
                    <a:pt x="2794" y="1196"/>
                    <a:pt x="2806" y="1194"/>
                    <a:pt x="2818" y="1193"/>
                  </a:cubicBezTo>
                  <a:cubicBezTo>
                    <a:pt x="2815" y="1189"/>
                    <a:pt x="2811" y="1184"/>
                    <a:pt x="2807" y="1179"/>
                  </a:cubicBezTo>
                  <a:close/>
                  <a:moveTo>
                    <a:pt x="2781" y="1138"/>
                  </a:moveTo>
                  <a:cubicBezTo>
                    <a:pt x="2780" y="1135"/>
                    <a:pt x="2779" y="1132"/>
                    <a:pt x="2775" y="1130"/>
                  </a:cubicBezTo>
                  <a:cubicBezTo>
                    <a:pt x="2773" y="1128"/>
                    <a:pt x="2769" y="1127"/>
                    <a:pt x="2767" y="1125"/>
                  </a:cubicBezTo>
                  <a:cubicBezTo>
                    <a:pt x="2765" y="1124"/>
                    <a:pt x="2764" y="1123"/>
                    <a:pt x="2763" y="1121"/>
                  </a:cubicBezTo>
                  <a:cubicBezTo>
                    <a:pt x="2762" y="1122"/>
                    <a:pt x="2762" y="1124"/>
                    <a:pt x="2761" y="1125"/>
                  </a:cubicBezTo>
                  <a:cubicBezTo>
                    <a:pt x="2768" y="1128"/>
                    <a:pt x="2775" y="1133"/>
                    <a:pt x="2781" y="1138"/>
                  </a:cubicBezTo>
                  <a:close/>
                  <a:moveTo>
                    <a:pt x="2769" y="1091"/>
                  </a:moveTo>
                  <a:cubicBezTo>
                    <a:pt x="2771" y="1087"/>
                    <a:pt x="2773" y="1084"/>
                    <a:pt x="2775" y="1081"/>
                  </a:cubicBezTo>
                  <a:cubicBezTo>
                    <a:pt x="2785" y="1063"/>
                    <a:pt x="2799" y="1046"/>
                    <a:pt x="2812" y="1029"/>
                  </a:cubicBezTo>
                  <a:cubicBezTo>
                    <a:pt x="2818" y="1021"/>
                    <a:pt x="2824" y="1013"/>
                    <a:pt x="2830" y="1005"/>
                  </a:cubicBezTo>
                  <a:cubicBezTo>
                    <a:pt x="2842" y="989"/>
                    <a:pt x="2822" y="1009"/>
                    <a:pt x="2817" y="1013"/>
                  </a:cubicBezTo>
                  <a:cubicBezTo>
                    <a:pt x="2801" y="1029"/>
                    <a:pt x="2787" y="1050"/>
                    <a:pt x="2776" y="1070"/>
                  </a:cubicBezTo>
                  <a:cubicBezTo>
                    <a:pt x="2773" y="1077"/>
                    <a:pt x="2771" y="1084"/>
                    <a:pt x="2769" y="1091"/>
                  </a:cubicBezTo>
                  <a:close/>
                  <a:moveTo>
                    <a:pt x="2620" y="1311"/>
                  </a:moveTo>
                  <a:cubicBezTo>
                    <a:pt x="2620" y="1310"/>
                    <a:pt x="2621" y="1309"/>
                    <a:pt x="2621" y="1309"/>
                  </a:cubicBezTo>
                  <a:cubicBezTo>
                    <a:pt x="2622" y="1292"/>
                    <a:pt x="2621" y="1275"/>
                    <a:pt x="2618" y="1258"/>
                  </a:cubicBezTo>
                  <a:cubicBezTo>
                    <a:pt x="2617" y="1253"/>
                    <a:pt x="2615" y="1249"/>
                    <a:pt x="2614" y="1244"/>
                  </a:cubicBezTo>
                  <a:cubicBezTo>
                    <a:pt x="2613" y="1244"/>
                    <a:pt x="2612" y="1244"/>
                    <a:pt x="2612" y="1244"/>
                  </a:cubicBezTo>
                  <a:cubicBezTo>
                    <a:pt x="2613" y="1248"/>
                    <a:pt x="2614" y="1252"/>
                    <a:pt x="2615" y="1257"/>
                  </a:cubicBezTo>
                  <a:cubicBezTo>
                    <a:pt x="2618" y="1268"/>
                    <a:pt x="2625" y="1298"/>
                    <a:pt x="2605" y="1297"/>
                  </a:cubicBezTo>
                  <a:cubicBezTo>
                    <a:pt x="2604" y="1297"/>
                    <a:pt x="2604" y="1297"/>
                    <a:pt x="2603" y="1297"/>
                  </a:cubicBezTo>
                  <a:cubicBezTo>
                    <a:pt x="2603" y="1303"/>
                    <a:pt x="2600" y="1307"/>
                    <a:pt x="2595" y="1309"/>
                  </a:cubicBezTo>
                  <a:cubicBezTo>
                    <a:pt x="2605" y="1312"/>
                    <a:pt x="2618" y="1315"/>
                    <a:pt x="2620" y="1311"/>
                  </a:cubicBezTo>
                  <a:close/>
                  <a:moveTo>
                    <a:pt x="2521" y="1307"/>
                  </a:moveTo>
                  <a:cubicBezTo>
                    <a:pt x="2519" y="1305"/>
                    <a:pt x="2517" y="1303"/>
                    <a:pt x="2515" y="1301"/>
                  </a:cubicBezTo>
                  <a:cubicBezTo>
                    <a:pt x="2502" y="1285"/>
                    <a:pt x="2487" y="1278"/>
                    <a:pt x="2466" y="1274"/>
                  </a:cubicBezTo>
                  <a:cubicBezTo>
                    <a:pt x="2454" y="1271"/>
                    <a:pt x="2451" y="1271"/>
                    <a:pt x="2438" y="1274"/>
                  </a:cubicBezTo>
                  <a:cubicBezTo>
                    <a:pt x="2432" y="1276"/>
                    <a:pt x="2427" y="1278"/>
                    <a:pt x="2421" y="1279"/>
                  </a:cubicBezTo>
                  <a:cubicBezTo>
                    <a:pt x="2407" y="1280"/>
                    <a:pt x="2396" y="1277"/>
                    <a:pt x="2385" y="1270"/>
                  </a:cubicBezTo>
                  <a:cubicBezTo>
                    <a:pt x="2373" y="1278"/>
                    <a:pt x="2357" y="1283"/>
                    <a:pt x="2343" y="1286"/>
                  </a:cubicBezTo>
                  <a:cubicBezTo>
                    <a:pt x="2343" y="1287"/>
                    <a:pt x="2343" y="1288"/>
                    <a:pt x="2343" y="1289"/>
                  </a:cubicBezTo>
                  <a:cubicBezTo>
                    <a:pt x="2342" y="1291"/>
                    <a:pt x="2339" y="1291"/>
                    <a:pt x="2339" y="1289"/>
                  </a:cubicBezTo>
                  <a:cubicBezTo>
                    <a:pt x="2339" y="1289"/>
                    <a:pt x="2339" y="1288"/>
                    <a:pt x="2339" y="1288"/>
                  </a:cubicBezTo>
                  <a:cubicBezTo>
                    <a:pt x="2335" y="1290"/>
                    <a:pt x="2331" y="1292"/>
                    <a:pt x="2327" y="1293"/>
                  </a:cubicBezTo>
                  <a:cubicBezTo>
                    <a:pt x="2326" y="1294"/>
                    <a:pt x="2325" y="1294"/>
                    <a:pt x="2323" y="1295"/>
                  </a:cubicBezTo>
                  <a:cubicBezTo>
                    <a:pt x="2328" y="1294"/>
                    <a:pt x="2333" y="1293"/>
                    <a:pt x="2339" y="1291"/>
                  </a:cubicBezTo>
                  <a:cubicBezTo>
                    <a:pt x="2341" y="1291"/>
                    <a:pt x="2341" y="1293"/>
                    <a:pt x="2340" y="1294"/>
                  </a:cubicBezTo>
                  <a:cubicBezTo>
                    <a:pt x="2331" y="1297"/>
                    <a:pt x="2322" y="1299"/>
                    <a:pt x="2313" y="1301"/>
                  </a:cubicBezTo>
                  <a:cubicBezTo>
                    <a:pt x="2312" y="1302"/>
                    <a:pt x="2312" y="1302"/>
                    <a:pt x="2311" y="1302"/>
                  </a:cubicBezTo>
                  <a:cubicBezTo>
                    <a:pt x="2317" y="1302"/>
                    <a:pt x="2324" y="1301"/>
                    <a:pt x="2326" y="1301"/>
                  </a:cubicBezTo>
                  <a:cubicBezTo>
                    <a:pt x="2331" y="1301"/>
                    <a:pt x="2335" y="1300"/>
                    <a:pt x="2340" y="1300"/>
                  </a:cubicBezTo>
                  <a:cubicBezTo>
                    <a:pt x="2350" y="1294"/>
                    <a:pt x="2362" y="1290"/>
                    <a:pt x="2374" y="1289"/>
                  </a:cubicBezTo>
                  <a:cubicBezTo>
                    <a:pt x="2376" y="1289"/>
                    <a:pt x="2376" y="1291"/>
                    <a:pt x="2375" y="1291"/>
                  </a:cubicBezTo>
                  <a:cubicBezTo>
                    <a:pt x="2365" y="1293"/>
                    <a:pt x="2358" y="1296"/>
                    <a:pt x="2353" y="1303"/>
                  </a:cubicBezTo>
                  <a:cubicBezTo>
                    <a:pt x="2363" y="1304"/>
                    <a:pt x="2373" y="1306"/>
                    <a:pt x="2383" y="1306"/>
                  </a:cubicBezTo>
                  <a:cubicBezTo>
                    <a:pt x="2394" y="1305"/>
                    <a:pt x="2406" y="1303"/>
                    <a:pt x="2418" y="1302"/>
                  </a:cubicBezTo>
                  <a:cubicBezTo>
                    <a:pt x="2439" y="1300"/>
                    <a:pt x="2462" y="1296"/>
                    <a:pt x="2483" y="1300"/>
                  </a:cubicBezTo>
                  <a:cubicBezTo>
                    <a:pt x="2496" y="1303"/>
                    <a:pt x="2508" y="1306"/>
                    <a:pt x="2521" y="1307"/>
                  </a:cubicBezTo>
                  <a:close/>
                  <a:moveTo>
                    <a:pt x="2455" y="1373"/>
                  </a:moveTo>
                  <a:cubicBezTo>
                    <a:pt x="2455" y="1373"/>
                    <a:pt x="2455" y="1374"/>
                    <a:pt x="2456" y="1374"/>
                  </a:cubicBezTo>
                  <a:cubicBezTo>
                    <a:pt x="2461" y="1364"/>
                    <a:pt x="2469" y="1355"/>
                    <a:pt x="2476" y="1346"/>
                  </a:cubicBezTo>
                  <a:cubicBezTo>
                    <a:pt x="2483" y="1338"/>
                    <a:pt x="2489" y="1330"/>
                    <a:pt x="2495" y="1323"/>
                  </a:cubicBezTo>
                  <a:cubicBezTo>
                    <a:pt x="2472" y="1318"/>
                    <a:pt x="2450" y="1309"/>
                    <a:pt x="2425" y="1311"/>
                  </a:cubicBezTo>
                  <a:cubicBezTo>
                    <a:pt x="2397" y="1313"/>
                    <a:pt x="2367" y="1323"/>
                    <a:pt x="2339" y="1317"/>
                  </a:cubicBezTo>
                  <a:cubicBezTo>
                    <a:pt x="2338" y="1316"/>
                    <a:pt x="2337" y="1316"/>
                    <a:pt x="2336" y="1315"/>
                  </a:cubicBezTo>
                  <a:cubicBezTo>
                    <a:pt x="2327" y="1317"/>
                    <a:pt x="2318" y="1316"/>
                    <a:pt x="2310" y="1317"/>
                  </a:cubicBezTo>
                  <a:cubicBezTo>
                    <a:pt x="2303" y="1317"/>
                    <a:pt x="2293" y="1317"/>
                    <a:pt x="2289" y="1311"/>
                  </a:cubicBezTo>
                  <a:cubicBezTo>
                    <a:pt x="2288" y="1311"/>
                    <a:pt x="2286" y="1310"/>
                    <a:pt x="2286" y="1309"/>
                  </a:cubicBezTo>
                  <a:cubicBezTo>
                    <a:pt x="2286" y="1308"/>
                    <a:pt x="2286" y="1308"/>
                    <a:pt x="2286" y="1308"/>
                  </a:cubicBezTo>
                  <a:cubicBezTo>
                    <a:pt x="2285" y="1308"/>
                    <a:pt x="2283" y="1307"/>
                    <a:pt x="2282" y="1306"/>
                  </a:cubicBezTo>
                  <a:cubicBezTo>
                    <a:pt x="2274" y="1310"/>
                    <a:pt x="2264" y="1308"/>
                    <a:pt x="2255" y="1306"/>
                  </a:cubicBezTo>
                  <a:cubicBezTo>
                    <a:pt x="2250" y="1304"/>
                    <a:pt x="2248" y="1300"/>
                    <a:pt x="2249" y="1296"/>
                  </a:cubicBezTo>
                  <a:cubicBezTo>
                    <a:pt x="2225" y="1297"/>
                    <a:pt x="2200" y="1295"/>
                    <a:pt x="2177" y="1291"/>
                  </a:cubicBezTo>
                  <a:cubicBezTo>
                    <a:pt x="2169" y="1291"/>
                    <a:pt x="2161" y="1291"/>
                    <a:pt x="2153" y="1291"/>
                  </a:cubicBezTo>
                  <a:cubicBezTo>
                    <a:pt x="2143" y="1298"/>
                    <a:pt x="2132" y="1304"/>
                    <a:pt x="2121" y="1310"/>
                  </a:cubicBezTo>
                  <a:cubicBezTo>
                    <a:pt x="2113" y="1315"/>
                    <a:pt x="2097" y="1322"/>
                    <a:pt x="2085" y="1330"/>
                  </a:cubicBezTo>
                  <a:cubicBezTo>
                    <a:pt x="2094" y="1331"/>
                    <a:pt x="2102" y="1331"/>
                    <a:pt x="2110" y="1331"/>
                  </a:cubicBezTo>
                  <a:cubicBezTo>
                    <a:pt x="2124" y="1328"/>
                    <a:pt x="2138" y="1328"/>
                    <a:pt x="2151" y="1329"/>
                  </a:cubicBezTo>
                  <a:cubicBezTo>
                    <a:pt x="2158" y="1328"/>
                    <a:pt x="2164" y="1328"/>
                    <a:pt x="2171" y="1328"/>
                  </a:cubicBezTo>
                  <a:cubicBezTo>
                    <a:pt x="2201" y="1327"/>
                    <a:pt x="2231" y="1334"/>
                    <a:pt x="2261" y="1339"/>
                  </a:cubicBezTo>
                  <a:cubicBezTo>
                    <a:pt x="2326" y="1350"/>
                    <a:pt x="2391" y="1359"/>
                    <a:pt x="2455" y="1373"/>
                  </a:cubicBezTo>
                  <a:close/>
                  <a:moveTo>
                    <a:pt x="2188" y="1334"/>
                  </a:moveTo>
                  <a:cubicBezTo>
                    <a:pt x="2209" y="1338"/>
                    <a:pt x="2229" y="1344"/>
                    <a:pt x="2248" y="1347"/>
                  </a:cubicBezTo>
                  <a:cubicBezTo>
                    <a:pt x="2278" y="1353"/>
                    <a:pt x="2308" y="1355"/>
                    <a:pt x="2338" y="1358"/>
                  </a:cubicBezTo>
                  <a:cubicBezTo>
                    <a:pt x="2313" y="1353"/>
                    <a:pt x="2288" y="1349"/>
                    <a:pt x="2264" y="1345"/>
                  </a:cubicBezTo>
                  <a:cubicBezTo>
                    <a:pt x="2239" y="1340"/>
                    <a:pt x="2214" y="1336"/>
                    <a:pt x="2188" y="1334"/>
                  </a:cubicBezTo>
                  <a:close/>
                  <a:moveTo>
                    <a:pt x="2059" y="1312"/>
                  </a:moveTo>
                  <a:cubicBezTo>
                    <a:pt x="2058" y="1312"/>
                    <a:pt x="2058" y="1313"/>
                    <a:pt x="2058" y="1313"/>
                  </a:cubicBezTo>
                  <a:cubicBezTo>
                    <a:pt x="2056" y="1317"/>
                    <a:pt x="2053" y="1320"/>
                    <a:pt x="2050" y="1324"/>
                  </a:cubicBezTo>
                  <a:cubicBezTo>
                    <a:pt x="2046" y="1331"/>
                    <a:pt x="2041" y="1338"/>
                    <a:pt x="2036" y="1345"/>
                  </a:cubicBezTo>
                  <a:cubicBezTo>
                    <a:pt x="2030" y="1353"/>
                    <a:pt x="2025" y="1362"/>
                    <a:pt x="2018" y="1370"/>
                  </a:cubicBezTo>
                  <a:cubicBezTo>
                    <a:pt x="2036" y="1352"/>
                    <a:pt x="2053" y="1334"/>
                    <a:pt x="2069" y="1315"/>
                  </a:cubicBezTo>
                  <a:cubicBezTo>
                    <a:pt x="2070" y="1314"/>
                    <a:pt x="2072" y="1316"/>
                    <a:pt x="2071" y="1318"/>
                  </a:cubicBezTo>
                  <a:cubicBezTo>
                    <a:pt x="2053" y="1339"/>
                    <a:pt x="2035" y="1360"/>
                    <a:pt x="2016" y="1381"/>
                  </a:cubicBezTo>
                  <a:cubicBezTo>
                    <a:pt x="2015" y="1382"/>
                    <a:pt x="2015" y="1382"/>
                    <a:pt x="2014" y="1382"/>
                  </a:cubicBezTo>
                  <a:cubicBezTo>
                    <a:pt x="2014" y="1382"/>
                    <a:pt x="2014" y="1382"/>
                    <a:pt x="2013" y="1383"/>
                  </a:cubicBezTo>
                  <a:cubicBezTo>
                    <a:pt x="2018" y="1382"/>
                    <a:pt x="2025" y="1381"/>
                    <a:pt x="2026" y="1381"/>
                  </a:cubicBezTo>
                  <a:cubicBezTo>
                    <a:pt x="2033" y="1381"/>
                    <a:pt x="2040" y="1381"/>
                    <a:pt x="2046" y="1381"/>
                  </a:cubicBezTo>
                  <a:cubicBezTo>
                    <a:pt x="2060" y="1381"/>
                    <a:pt x="2073" y="1380"/>
                    <a:pt x="2087" y="1380"/>
                  </a:cubicBezTo>
                  <a:cubicBezTo>
                    <a:pt x="2115" y="1379"/>
                    <a:pt x="2143" y="1378"/>
                    <a:pt x="2172" y="1378"/>
                  </a:cubicBezTo>
                  <a:cubicBezTo>
                    <a:pt x="2227" y="1376"/>
                    <a:pt x="2281" y="1375"/>
                    <a:pt x="2336" y="1374"/>
                  </a:cubicBezTo>
                  <a:cubicBezTo>
                    <a:pt x="2336" y="1374"/>
                    <a:pt x="2336" y="1374"/>
                    <a:pt x="2336" y="1373"/>
                  </a:cubicBezTo>
                  <a:cubicBezTo>
                    <a:pt x="2336" y="1370"/>
                    <a:pt x="2338" y="1367"/>
                    <a:pt x="2340" y="1365"/>
                  </a:cubicBezTo>
                  <a:cubicBezTo>
                    <a:pt x="2340" y="1364"/>
                    <a:pt x="2340" y="1364"/>
                    <a:pt x="2341" y="1364"/>
                  </a:cubicBezTo>
                  <a:cubicBezTo>
                    <a:pt x="2318" y="1362"/>
                    <a:pt x="2296" y="1359"/>
                    <a:pt x="2273" y="1356"/>
                  </a:cubicBezTo>
                  <a:cubicBezTo>
                    <a:pt x="2239" y="1352"/>
                    <a:pt x="2201" y="1338"/>
                    <a:pt x="2164" y="1334"/>
                  </a:cubicBezTo>
                  <a:cubicBezTo>
                    <a:pt x="2164" y="1334"/>
                    <a:pt x="2164" y="1334"/>
                    <a:pt x="2163" y="1334"/>
                  </a:cubicBezTo>
                  <a:cubicBezTo>
                    <a:pt x="2145" y="1335"/>
                    <a:pt x="2126" y="1337"/>
                    <a:pt x="2108" y="1337"/>
                  </a:cubicBezTo>
                  <a:cubicBezTo>
                    <a:pt x="2102" y="1339"/>
                    <a:pt x="2096" y="1341"/>
                    <a:pt x="2091" y="1344"/>
                  </a:cubicBezTo>
                  <a:cubicBezTo>
                    <a:pt x="2087" y="1346"/>
                    <a:pt x="2084" y="1340"/>
                    <a:pt x="2088" y="1338"/>
                  </a:cubicBezTo>
                  <a:cubicBezTo>
                    <a:pt x="2089" y="1338"/>
                    <a:pt x="2090" y="1337"/>
                    <a:pt x="2092" y="1337"/>
                  </a:cubicBezTo>
                  <a:cubicBezTo>
                    <a:pt x="2087" y="1336"/>
                    <a:pt x="2083" y="1336"/>
                    <a:pt x="2079" y="1335"/>
                  </a:cubicBezTo>
                  <a:cubicBezTo>
                    <a:pt x="2076" y="1338"/>
                    <a:pt x="2074" y="1341"/>
                    <a:pt x="2074" y="1344"/>
                  </a:cubicBezTo>
                  <a:cubicBezTo>
                    <a:pt x="2073" y="1348"/>
                    <a:pt x="2067" y="1346"/>
                    <a:pt x="2068" y="1342"/>
                  </a:cubicBezTo>
                  <a:cubicBezTo>
                    <a:pt x="2069" y="1339"/>
                    <a:pt x="2070" y="1336"/>
                    <a:pt x="2072" y="1334"/>
                  </a:cubicBezTo>
                  <a:cubicBezTo>
                    <a:pt x="2069" y="1333"/>
                    <a:pt x="2070" y="1327"/>
                    <a:pt x="2074" y="1328"/>
                  </a:cubicBezTo>
                  <a:cubicBezTo>
                    <a:pt x="2075" y="1328"/>
                    <a:pt x="2076" y="1329"/>
                    <a:pt x="2078" y="1329"/>
                  </a:cubicBezTo>
                  <a:cubicBezTo>
                    <a:pt x="2084" y="1324"/>
                    <a:pt x="2093" y="1320"/>
                    <a:pt x="2100" y="1317"/>
                  </a:cubicBezTo>
                  <a:cubicBezTo>
                    <a:pt x="2105" y="1313"/>
                    <a:pt x="2111" y="1310"/>
                    <a:pt x="2117" y="1307"/>
                  </a:cubicBezTo>
                  <a:cubicBezTo>
                    <a:pt x="2098" y="1310"/>
                    <a:pt x="2078" y="1312"/>
                    <a:pt x="2059" y="1312"/>
                  </a:cubicBezTo>
                  <a:close/>
                  <a:moveTo>
                    <a:pt x="2119" y="1283"/>
                  </a:moveTo>
                  <a:cubicBezTo>
                    <a:pt x="2127" y="1284"/>
                    <a:pt x="2135" y="1285"/>
                    <a:pt x="2144" y="1285"/>
                  </a:cubicBezTo>
                  <a:cubicBezTo>
                    <a:pt x="2142" y="1285"/>
                    <a:pt x="2140" y="1285"/>
                    <a:pt x="2139" y="1284"/>
                  </a:cubicBezTo>
                  <a:cubicBezTo>
                    <a:pt x="2115" y="1280"/>
                    <a:pt x="2092" y="1275"/>
                    <a:pt x="2069" y="1268"/>
                  </a:cubicBezTo>
                  <a:cubicBezTo>
                    <a:pt x="2056" y="1265"/>
                    <a:pt x="2040" y="1261"/>
                    <a:pt x="2030" y="1251"/>
                  </a:cubicBezTo>
                  <a:cubicBezTo>
                    <a:pt x="2029" y="1253"/>
                    <a:pt x="2028" y="1254"/>
                    <a:pt x="2028" y="1256"/>
                  </a:cubicBezTo>
                  <a:cubicBezTo>
                    <a:pt x="2028" y="1258"/>
                    <a:pt x="2029" y="1259"/>
                    <a:pt x="2028" y="1261"/>
                  </a:cubicBezTo>
                  <a:cubicBezTo>
                    <a:pt x="2028" y="1262"/>
                    <a:pt x="2028" y="1263"/>
                    <a:pt x="2028" y="1264"/>
                  </a:cubicBezTo>
                  <a:cubicBezTo>
                    <a:pt x="2029" y="1265"/>
                    <a:pt x="2030" y="1266"/>
                    <a:pt x="2032" y="1267"/>
                  </a:cubicBezTo>
                  <a:cubicBezTo>
                    <a:pt x="2033" y="1270"/>
                    <a:pt x="2034" y="1273"/>
                    <a:pt x="2034" y="1277"/>
                  </a:cubicBezTo>
                  <a:cubicBezTo>
                    <a:pt x="2062" y="1274"/>
                    <a:pt x="2091" y="1280"/>
                    <a:pt x="2119" y="1283"/>
                  </a:cubicBezTo>
                  <a:close/>
                  <a:moveTo>
                    <a:pt x="2020" y="1305"/>
                  </a:moveTo>
                  <a:cubicBezTo>
                    <a:pt x="2022" y="1307"/>
                    <a:pt x="2025" y="1307"/>
                    <a:pt x="2027" y="1302"/>
                  </a:cubicBezTo>
                  <a:cubicBezTo>
                    <a:pt x="2027" y="1300"/>
                    <a:pt x="2026" y="1298"/>
                    <a:pt x="2026" y="1296"/>
                  </a:cubicBezTo>
                  <a:cubicBezTo>
                    <a:pt x="2025" y="1295"/>
                    <a:pt x="2025" y="1293"/>
                    <a:pt x="2024" y="1292"/>
                  </a:cubicBezTo>
                  <a:cubicBezTo>
                    <a:pt x="2019" y="1292"/>
                    <a:pt x="2016" y="1285"/>
                    <a:pt x="2019" y="1281"/>
                  </a:cubicBezTo>
                  <a:cubicBezTo>
                    <a:pt x="2016" y="1282"/>
                    <a:pt x="2016" y="1285"/>
                    <a:pt x="2015" y="1289"/>
                  </a:cubicBezTo>
                  <a:cubicBezTo>
                    <a:pt x="2014" y="1291"/>
                    <a:pt x="2011" y="1295"/>
                    <a:pt x="2011" y="1297"/>
                  </a:cubicBezTo>
                  <a:cubicBezTo>
                    <a:pt x="2011" y="1301"/>
                    <a:pt x="2016" y="1304"/>
                    <a:pt x="2020" y="1305"/>
                  </a:cubicBezTo>
                  <a:close/>
                  <a:moveTo>
                    <a:pt x="1992" y="1297"/>
                  </a:moveTo>
                  <a:cubicBezTo>
                    <a:pt x="1995" y="1294"/>
                    <a:pt x="1997" y="1291"/>
                    <a:pt x="1999" y="1288"/>
                  </a:cubicBezTo>
                  <a:cubicBezTo>
                    <a:pt x="1999" y="1288"/>
                    <a:pt x="2000" y="1288"/>
                    <a:pt x="2000" y="1287"/>
                  </a:cubicBezTo>
                  <a:cubicBezTo>
                    <a:pt x="2002" y="1283"/>
                    <a:pt x="2004" y="1279"/>
                    <a:pt x="2007" y="1275"/>
                  </a:cubicBezTo>
                  <a:cubicBezTo>
                    <a:pt x="2010" y="1269"/>
                    <a:pt x="2012" y="1262"/>
                    <a:pt x="2008" y="1256"/>
                  </a:cubicBezTo>
                  <a:cubicBezTo>
                    <a:pt x="2002" y="1248"/>
                    <a:pt x="1999" y="1253"/>
                    <a:pt x="1994" y="1258"/>
                  </a:cubicBezTo>
                  <a:cubicBezTo>
                    <a:pt x="1993" y="1259"/>
                    <a:pt x="1992" y="1258"/>
                    <a:pt x="1992" y="1258"/>
                  </a:cubicBezTo>
                  <a:cubicBezTo>
                    <a:pt x="1988" y="1267"/>
                    <a:pt x="1982" y="1275"/>
                    <a:pt x="1980" y="1279"/>
                  </a:cubicBezTo>
                  <a:cubicBezTo>
                    <a:pt x="1978" y="1283"/>
                    <a:pt x="1976" y="1287"/>
                    <a:pt x="1974" y="1291"/>
                  </a:cubicBezTo>
                  <a:cubicBezTo>
                    <a:pt x="1977" y="1299"/>
                    <a:pt x="1985" y="1304"/>
                    <a:pt x="1992" y="1297"/>
                  </a:cubicBezTo>
                  <a:close/>
                  <a:moveTo>
                    <a:pt x="1955" y="1284"/>
                  </a:moveTo>
                  <a:cubicBezTo>
                    <a:pt x="1957" y="1289"/>
                    <a:pt x="1961" y="1290"/>
                    <a:pt x="1964" y="1288"/>
                  </a:cubicBezTo>
                  <a:cubicBezTo>
                    <a:pt x="1965" y="1287"/>
                    <a:pt x="1967" y="1286"/>
                    <a:pt x="1968" y="1286"/>
                  </a:cubicBezTo>
                  <a:cubicBezTo>
                    <a:pt x="1972" y="1283"/>
                    <a:pt x="1976" y="1279"/>
                    <a:pt x="1977" y="1277"/>
                  </a:cubicBezTo>
                  <a:cubicBezTo>
                    <a:pt x="1980" y="1274"/>
                    <a:pt x="1982" y="1270"/>
                    <a:pt x="1984" y="1266"/>
                  </a:cubicBezTo>
                  <a:cubicBezTo>
                    <a:pt x="1993" y="1253"/>
                    <a:pt x="1989" y="1246"/>
                    <a:pt x="1972" y="1242"/>
                  </a:cubicBezTo>
                  <a:cubicBezTo>
                    <a:pt x="1968" y="1246"/>
                    <a:pt x="1966" y="1250"/>
                    <a:pt x="1964" y="1255"/>
                  </a:cubicBezTo>
                  <a:cubicBezTo>
                    <a:pt x="1961" y="1262"/>
                    <a:pt x="1953" y="1277"/>
                    <a:pt x="1955" y="1284"/>
                  </a:cubicBezTo>
                  <a:close/>
                  <a:moveTo>
                    <a:pt x="1925" y="1277"/>
                  </a:moveTo>
                  <a:cubicBezTo>
                    <a:pt x="1930" y="1278"/>
                    <a:pt x="1936" y="1282"/>
                    <a:pt x="1942" y="1284"/>
                  </a:cubicBezTo>
                  <a:cubicBezTo>
                    <a:pt x="1944" y="1274"/>
                    <a:pt x="1954" y="1263"/>
                    <a:pt x="1957" y="1257"/>
                  </a:cubicBezTo>
                  <a:cubicBezTo>
                    <a:pt x="1957" y="1256"/>
                    <a:pt x="1958" y="1255"/>
                    <a:pt x="1958" y="1254"/>
                  </a:cubicBezTo>
                  <a:cubicBezTo>
                    <a:pt x="1950" y="1257"/>
                    <a:pt x="1937" y="1253"/>
                    <a:pt x="1935" y="1244"/>
                  </a:cubicBezTo>
                  <a:cubicBezTo>
                    <a:pt x="1933" y="1233"/>
                    <a:pt x="1935" y="1219"/>
                    <a:pt x="1935" y="1209"/>
                  </a:cubicBezTo>
                  <a:cubicBezTo>
                    <a:pt x="1935" y="1208"/>
                    <a:pt x="1935" y="1207"/>
                    <a:pt x="1935" y="1206"/>
                  </a:cubicBezTo>
                  <a:cubicBezTo>
                    <a:pt x="1925" y="1218"/>
                    <a:pt x="1912" y="1228"/>
                    <a:pt x="1899" y="1238"/>
                  </a:cubicBezTo>
                  <a:cubicBezTo>
                    <a:pt x="1897" y="1239"/>
                    <a:pt x="1896" y="1240"/>
                    <a:pt x="1894" y="1242"/>
                  </a:cubicBezTo>
                  <a:cubicBezTo>
                    <a:pt x="1893" y="1242"/>
                    <a:pt x="1892" y="1243"/>
                    <a:pt x="1891" y="1244"/>
                  </a:cubicBezTo>
                  <a:cubicBezTo>
                    <a:pt x="1891" y="1244"/>
                    <a:pt x="1892" y="1245"/>
                    <a:pt x="1891" y="1246"/>
                  </a:cubicBezTo>
                  <a:cubicBezTo>
                    <a:pt x="1893" y="1246"/>
                    <a:pt x="1894" y="1247"/>
                    <a:pt x="1895" y="1247"/>
                  </a:cubicBezTo>
                  <a:cubicBezTo>
                    <a:pt x="1896" y="1248"/>
                    <a:pt x="1896" y="1248"/>
                    <a:pt x="1897" y="1248"/>
                  </a:cubicBezTo>
                  <a:cubicBezTo>
                    <a:pt x="1897" y="1248"/>
                    <a:pt x="1898" y="1249"/>
                    <a:pt x="1898" y="1249"/>
                  </a:cubicBezTo>
                  <a:cubicBezTo>
                    <a:pt x="1900" y="1249"/>
                    <a:pt x="1901" y="1250"/>
                    <a:pt x="1902" y="1251"/>
                  </a:cubicBezTo>
                  <a:cubicBezTo>
                    <a:pt x="1909" y="1257"/>
                    <a:pt x="1914" y="1267"/>
                    <a:pt x="1915" y="1276"/>
                  </a:cubicBezTo>
                  <a:cubicBezTo>
                    <a:pt x="1918" y="1276"/>
                    <a:pt x="1921" y="1276"/>
                    <a:pt x="1925" y="1277"/>
                  </a:cubicBezTo>
                  <a:close/>
                  <a:moveTo>
                    <a:pt x="1896" y="1284"/>
                  </a:moveTo>
                  <a:cubicBezTo>
                    <a:pt x="1897" y="1284"/>
                    <a:pt x="1897" y="1284"/>
                    <a:pt x="1898" y="1283"/>
                  </a:cubicBezTo>
                  <a:cubicBezTo>
                    <a:pt x="1899" y="1282"/>
                    <a:pt x="1900" y="1281"/>
                    <a:pt x="1901" y="1280"/>
                  </a:cubicBezTo>
                  <a:cubicBezTo>
                    <a:pt x="1902" y="1278"/>
                    <a:pt x="1901" y="1276"/>
                    <a:pt x="1901" y="1273"/>
                  </a:cubicBezTo>
                  <a:cubicBezTo>
                    <a:pt x="1900" y="1269"/>
                    <a:pt x="1899" y="1266"/>
                    <a:pt x="1898" y="1262"/>
                  </a:cubicBezTo>
                  <a:cubicBezTo>
                    <a:pt x="1891" y="1265"/>
                    <a:pt x="1887" y="1259"/>
                    <a:pt x="1882" y="1256"/>
                  </a:cubicBezTo>
                  <a:cubicBezTo>
                    <a:pt x="1880" y="1255"/>
                    <a:pt x="1881" y="1255"/>
                    <a:pt x="1879" y="1255"/>
                  </a:cubicBezTo>
                  <a:cubicBezTo>
                    <a:pt x="1874" y="1255"/>
                    <a:pt x="1875" y="1263"/>
                    <a:pt x="1876" y="1266"/>
                  </a:cubicBezTo>
                  <a:cubicBezTo>
                    <a:pt x="1878" y="1271"/>
                    <a:pt x="1881" y="1277"/>
                    <a:pt x="1885" y="1280"/>
                  </a:cubicBezTo>
                  <a:cubicBezTo>
                    <a:pt x="1888" y="1283"/>
                    <a:pt x="1892" y="1285"/>
                    <a:pt x="1896" y="1284"/>
                  </a:cubicBezTo>
                  <a:close/>
                  <a:moveTo>
                    <a:pt x="1872" y="1279"/>
                  </a:moveTo>
                  <a:cubicBezTo>
                    <a:pt x="1870" y="1280"/>
                    <a:pt x="1867" y="1280"/>
                    <a:pt x="1866" y="1278"/>
                  </a:cubicBezTo>
                  <a:cubicBezTo>
                    <a:pt x="1861" y="1267"/>
                    <a:pt x="1846" y="1255"/>
                    <a:pt x="1836" y="1246"/>
                  </a:cubicBezTo>
                  <a:cubicBezTo>
                    <a:pt x="1835" y="1245"/>
                    <a:pt x="1833" y="1244"/>
                    <a:pt x="1832" y="1242"/>
                  </a:cubicBezTo>
                  <a:cubicBezTo>
                    <a:pt x="1833" y="1247"/>
                    <a:pt x="1835" y="1251"/>
                    <a:pt x="1836" y="1256"/>
                  </a:cubicBezTo>
                  <a:cubicBezTo>
                    <a:pt x="1839" y="1264"/>
                    <a:pt x="1842" y="1273"/>
                    <a:pt x="1842" y="1282"/>
                  </a:cubicBezTo>
                  <a:cubicBezTo>
                    <a:pt x="1852" y="1282"/>
                    <a:pt x="1863" y="1283"/>
                    <a:pt x="1874" y="1283"/>
                  </a:cubicBezTo>
                  <a:cubicBezTo>
                    <a:pt x="1873" y="1282"/>
                    <a:pt x="1872" y="1280"/>
                    <a:pt x="1872" y="1279"/>
                  </a:cubicBezTo>
                  <a:close/>
                  <a:moveTo>
                    <a:pt x="1717" y="1276"/>
                  </a:moveTo>
                  <a:cubicBezTo>
                    <a:pt x="1753" y="1278"/>
                    <a:pt x="1789" y="1280"/>
                    <a:pt x="1825" y="1281"/>
                  </a:cubicBezTo>
                  <a:cubicBezTo>
                    <a:pt x="1825" y="1281"/>
                    <a:pt x="1825" y="1280"/>
                    <a:pt x="1825" y="1280"/>
                  </a:cubicBezTo>
                  <a:cubicBezTo>
                    <a:pt x="1827" y="1271"/>
                    <a:pt x="1823" y="1260"/>
                    <a:pt x="1822" y="1252"/>
                  </a:cubicBezTo>
                  <a:cubicBezTo>
                    <a:pt x="1821" y="1245"/>
                    <a:pt x="1820" y="1239"/>
                    <a:pt x="1820" y="1233"/>
                  </a:cubicBezTo>
                  <a:cubicBezTo>
                    <a:pt x="1815" y="1229"/>
                    <a:pt x="1810" y="1225"/>
                    <a:pt x="1805" y="1221"/>
                  </a:cubicBezTo>
                  <a:cubicBezTo>
                    <a:pt x="1801" y="1218"/>
                    <a:pt x="1797" y="1215"/>
                    <a:pt x="1793" y="1212"/>
                  </a:cubicBezTo>
                  <a:cubicBezTo>
                    <a:pt x="1791" y="1212"/>
                    <a:pt x="1789" y="1213"/>
                    <a:pt x="1788" y="1213"/>
                  </a:cubicBezTo>
                  <a:cubicBezTo>
                    <a:pt x="1778" y="1216"/>
                    <a:pt x="1767" y="1219"/>
                    <a:pt x="1757" y="1222"/>
                  </a:cubicBezTo>
                  <a:cubicBezTo>
                    <a:pt x="1754" y="1223"/>
                    <a:pt x="1750" y="1224"/>
                    <a:pt x="1745" y="1225"/>
                  </a:cubicBezTo>
                  <a:cubicBezTo>
                    <a:pt x="1733" y="1237"/>
                    <a:pt x="1722" y="1249"/>
                    <a:pt x="1711" y="1262"/>
                  </a:cubicBezTo>
                  <a:cubicBezTo>
                    <a:pt x="1710" y="1263"/>
                    <a:pt x="1708" y="1261"/>
                    <a:pt x="1709" y="1259"/>
                  </a:cubicBezTo>
                  <a:cubicBezTo>
                    <a:pt x="1718" y="1248"/>
                    <a:pt x="1728" y="1237"/>
                    <a:pt x="1738" y="1227"/>
                  </a:cubicBezTo>
                  <a:cubicBezTo>
                    <a:pt x="1733" y="1229"/>
                    <a:pt x="1728" y="1231"/>
                    <a:pt x="1722" y="1233"/>
                  </a:cubicBezTo>
                  <a:cubicBezTo>
                    <a:pt x="1715" y="1245"/>
                    <a:pt x="1708" y="1257"/>
                    <a:pt x="1701" y="1269"/>
                  </a:cubicBezTo>
                  <a:cubicBezTo>
                    <a:pt x="1700" y="1271"/>
                    <a:pt x="1697" y="1269"/>
                    <a:pt x="1698" y="1267"/>
                  </a:cubicBezTo>
                  <a:cubicBezTo>
                    <a:pt x="1704" y="1256"/>
                    <a:pt x="1711" y="1246"/>
                    <a:pt x="1717" y="1235"/>
                  </a:cubicBezTo>
                  <a:cubicBezTo>
                    <a:pt x="1711" y="1238"/>
                    <a:pt x="1705" y="1240"/>
                    <a:pt x="1701" y="1243"/>
                  </a:cubicBezTo>
                  <a:cubicBezTo>
                    <a:pt x="1699" y="1246"/>
                    <a:pt x="1698" y="1249"/>
                    <a:pt x="1696" y="1252"/>
                  </a:cubicBezTo>
                  <a:cubicBezTo>
                    <a:pt x="1698" y="1252"/>
                    <a:pt x="1699" y="1252"/>
                    <a:pt x="1700" y="1253"/>
                  </a:cubicBezTo>
                  <a:cubicBezTo>
                    <a:pt x="1701" y="1253"/>
                    <a:pt x="1701" y="1254"/>
                    <a:pt x="1700" y="1255"/>
                  </a:cubicBezTo>
                  <a:cubicBezTo>
                    <a:pt x="1698" y="1258"/>
                    <a:pt x="1696" y="1258"/>
                    <a:pt x="1694" y="1257"/>
                  </a:cubicBezTo>
                  <a:cubicBezTo>
                    <a:pt x="1691" y="1262"/>
                    <a:pt x="1689" y="1266"/>
                    <a:pt x="1687" y="1271"/>
                  </a:cubicBezTo>
                  <a:cubicBezTo>
                    <a:pt x="1686" y="1274"/>
                    <a:pt x="1682" y="1271"/>
                    <a:pt x="1683" y="1269"/>
                  </a:cubicBezTo>
                  <a:cubicBezTo>
                    <a:pt x="1684" y="1267"/>
                    <a:pt x="1684" y="1266"/>
                    <a:pt x="1685" y="1264"/>
                  </a:cubicBezTo>
                  <a:cubicBezTo>
                    <a:pt x="1683" y="1258"/>
                    <a:pt x="1685" y="1253"/>
                    <a:pt x="1690" y="1252"/>
                  </a:cubicBezTo>
                  <a:cubicBezTo>
                    <a:pt x="1690" y="1248"/>
                    <a:pt x="1691" y="1244"/>
                    <a:pt x="1696" y="1240"/>
                  </a:cubicBezTo>
                  <a:cubicBezTo>
                    <a:pt x="1696" y="1240"/>
                    <a:pt x="1697" y="1239"/>
                    <a:pt x="1698" y="1239"/>
                  </a:cubicBezTo>
                  <a:cubicBezTo>
                    <a:pt x="1713" y="1209"/>
                    <a:pt x="1730" y="1180"/>
                    <a:pt x="1751" y="1153"/>
                  </a:cubicBezTo>
                  <a:cubicBezTo>
                    <a:pt x="1749" y="1148"/>
                    <a:pt x="1747" y="1143"/>
                    <a:pt x="1745" y="1138"/>
                  </a:cubicBezTo>
                  <a:cubicBezTo>
                    <a:pt x="1741" y="1139"/>
                    <a:pt x="1737" y="1140"/>
                    <a:pt x="1732" y="1140"/>
                  </a:cubicBezTo>
                  <a:cubicBezTo>
                    <a:pt x="1714" y="1185"/>
                    <a:pt x="1691" y="1229"/>
                    <a:pt x="1672" y="1274"/>
                  </a:cubicBezTo>
                  <a:cubicBezTo>
                    <a:pt x="1687" y="1274"/>
                    <a:pt x="1702" y="1275"/>
                    <a:pt x="1717" y="1276"/>
                  </a:cubicBezTo>
                  <a:close/>
                  <a:moveTo>
                    <a:pt x="1686" y="1262"/>
                  </a:moveTo>
                  <a:cubicBezTo>
                    <a:pt x="1688" y="1259"/>
                    <a:pt x="1689" y="1256"/>
                    <a:pt x="1691" y="1253"/>
                  </a:cubicBezTo>
                  <a:cubicBezTo>
                    <a:pt x="1690" y="1253"/>
                    <a:pt x="1690" y="1252"/>
                    <a:pt x="1690" y="1252"/>
                  </a:cubicBezTo>
                  <a:cubicBezTo>
                    <a:pt x="1687" y="1255"/>
                    <a:pt x="1686" y="1259"/>
                    <a:pt x="1686" y="1262"/>
                  </a:cubicBezTo>
                  <a:close/>
                  <a:moveTo>
                    <a:pt x="1691" y="1251"/>
                  </a:moveTo>
                  <a:cubicBezTo>
                    <a:pt x="1692" y="1251"/>
                    <a:pt x="1692" y="1250"/>
                    <a:pt x="1692" y="1250"/>
                  </a:cubicBezTo>
                  <a:cubicBezTo>
                    <a:pt x="1692" y="1250"/>
                    <a:pt x="1691" y="1251"/>
                    <a:pt x="1690" y="1251"/>
                  </a:cubicBezTo>
                  <a:cubicBezTo>
                    <a:pt x="1691" y="1251"/>
                    <a:pt x="1691" y="1251"/>
                    <a:pt x="1691" y="1251"/>
                  </a:cubicBezTo>
                  <a:close/>
                  <a:moveTo>
                    <a:pt x="1667" y="1273"/>
                  </a:moveTo>
                  <a:cubicBezTo>
                    <a:pt x="1668" y="1269"/>
                    <a:pt x="1669" y="1267"/>
                    <a:pt x="1671" y="1263"/>
                  </a:cubicBezTo>
                  <a:cubicBezTo>
                    <a:pt x="1671" y="1263"/>
                    <a:pt x="1671" y="1263"/>
                    <a:pt x="1671" y="1263"/>
                  </a:cubicBezTo>
                  <a:cubicBezTo>
                    <a:pt x="1689" y="1222"/>
                    <a:pt x="1706" y="1179"/>
                    <a:pt x="1728" y="1141"/>
                  </a:cubicBezTo>
                  <a:cubicBezTo>
                    <a:pt x="1722" y="1142"/>
                    <a:pt x="1716" y="1143"/>
                    <a:pt x="1710" y="1143"/>
                  </a:cubicBezTo>
                  <a:cubicBezTo>
                    <a:pt x="1692" y="1186"/>
                    <a:pt x="1672" y="1229"/>
                    <a:pt x="1653" y="1273"/>
                  </a:cubicBezTo>
                  <a:cubicBezTo>
                    <a:pt x="1658" y="1273"/>
                    <a:pt x="1662" y="1273"/>
                    <a:pt x="1667" y="1273"/>
                  </a:cubicBezTo>
                  <a:close/>
                  <a:moveTo>
                    <a:pt x="1621" y="1300"/>
                  </a:moveTo>
                  <a:cubicBezTo>
                    <a:pt x="1613" y="1310"/>
                    <a:pt x="1604" y="1320"/>
                    <a:pt x="1595" y="1329"/>
                  </a:cubicBezTo>
                  <a:cubicBezTo>
                    <a:pt x="1597" y="1328"/>
                    <a:pt x="1599" y="1328"/>
                    <a:pt x="1601" y="1328"/>
                  </a:cubicBezTo>
                  <a:cubicBezTo>
                    <a:pt x="1613" y="1313"/>
                    <a:pt x="1629" y="1301"/>
                    <a:pt x="1638" y="1283"/>
                  </a:cubicBezTo>
                  <a:cubicBezTo>
                    <a:pt x="1637" y="1283"/>
                    <a:pt x="1636" y="1283"/>
                    <a:pt x="1635" y="1283"/>
                  </a:cubicBezTo>
                  <a:cubicBezTo>
                    <a:pt x="1632" y="1290"/>
                    <a:pt x="1626" y="1295"/>
                    <a:pt x="1621" y="1300"/>
                  </a:cubicBezTo>
                  <a:close/>
                  <a:moveTo>
                    <a:pt x="1631" y="1271"/>
                  </a:moveTo>
                  <a:cubicBezTo>
                    <a:pt x="1632" y="1270"/>
                    <a:pt x="1633" y="1268"/>
                    <a:pt x="1634" y="1266"/>
                  </a:cubicBezTo>
                  <a:cubicBezTo>
                    <a:pt x="1634" y="1266"/>
                    <a:pt x="1635" y="1266"/>
                    <a:pt x="1635" y="1266"/>
                  </a:cubicBezTo>
                  <a:cubicBezTo>
                    <a:pt x="1641" y="1251"/>
                    <a:pt x="1648" y="1236"/>
                    <a:pt x="1654" y="1221"/>
                  </a:cubicBezTo>
                  <a:cubicBezTo>
                    <a:pt x="1647" y="1228"/>
                    <a:pt x="1639" y="1235"/>
                    <a:pt x="1631" y="1243"/>
                  </a:cubicBezTo>
                  <a:cubicBezTo>
                    <a:pt x="1628" y="1252"/>
                    <a:pt x="1625" y="1262"/>
                    <a:pt x="1621" y="1271"/>
                  </a:cubicBezTo>
                  <a:cubicBezTo>
                    <a:pt x="1624" y="1271"/>
                    <a:pt x="1628" y="1271"/>
                    <a:pt x="1631" y="1271"/>
                  </a:cubicBezTo>
                  <a:close/>
                  <a:moveTo>
                    <a:pt x="1615" y="1270"/>
                  </a:moveTo>
                  <a:cubicBezTo>
                    <a:pt x="1617" y="1264"/>
                    <a:pt x="1619" y="1258"/>
                    <a:pt x="1622" y="1251"/>
                  </a:cubicBezTo>
                  <a:cubicBezTo>
                    <a:pt x="1621" y="1252"/>
                    <a:pt x="1621" y="1252"/>
                    <a:pt x="1621" y="1252"/>
                  </a:cubicBezTo>
                  <a:cubicBezTo>
                    <a:pt x="1619" y="1254"/>
                    <a:pt x="1617" y="1254"/>
                    <a:pt x="1615" y="1254"/>
                  </a:cubicBezTo>
                  <a:cubicBezTo>
                    <a:pt x="1609" y="1259"/>
                    <a:pt x="1603" y="1263"/>
                    <a:pt x="1597" y="1268"/>
                  </a:cubicBezTo>
                  <a:cubicBezTo>
                    <a:pt x="1603" y="1269"/>
                    <a:pt x="1609" y="1269"/>
                    <a:pt x="1615" y="1270"/>
                  </a:cubicBezTo>
                  <a:close/>
                  <a:moveTo>
                    <a:pt x="1564" y="1266"/>
                  </a:moveTo>
                  <a:cubicBezTo>
                    <a:pt x="1570" y="1259"/>
                    <a:pt x="1578" y="1253"/>
                    <a:pt x="1585" y="1248"/>
                  </a:cubicBezTo>
                  <a:cubicBezTo>
                    <a:pt x="1591" y="1243"/>
                    <a:pt x="1596" y="1238"/>
                    <a:pt x="1602" y="1233"/>
                  </a:cubicBezTo>
                  <a:cubicBezTo>
                    <a:pt x="1601" y="1230"/>
                    <a:pt x="1599" y="1226"/>
                    <a:pt x="1598" y="1223"/>
                  </a:cubicBezTo>
                  <a:cubicBezTo>
                    <a:pt x="1583" y="1236"/>
                    <a:pt x="1569" y="1252"/>
                    <a:pt x="1553" y="1264"/>
                  </a:cubicBezTo>
                  <a:cubicBezTo>
                    <a:pt x="1552" y="1264"/>
                    <a:pt x="1552" y="1264"/>
                    <a:pt x="1551" y="1264"/>
                  </a:cubicBezTo>
                  <a:cubicBezTo>
                    <a:pt x="1552" y="1265"/>
                    <a:pt x="1552" y="1265"/>
                    <a:pt x="1553" y="1266"/>
                  </a:cubicBezTo>
                  <a:cubicBezTo>
                    <a:pt x="1557" y="1266"/>
                    <a:pt x="1560" y="1266"/>
                    <a:pt x="1564" y="1266"/>
                  </a:cubicBezTo>
                  <a:close/>
                  <a:moveTo>
                    <a:pt x="1521" y="1303"/>
                  </a:moveTo>
                  <a:cubicBezTo>
                    <a:pt x="1521" y="1303"/>
                    <a:pt x="1521" y="1303"/>
                    <a:pt x="1521" y="1303"/>
                  </a:cubicBezTo>
                  <a:cubicBezTo>
                    <a:pt x="1521" y="1303"/>
                    <a:pt x="1521" y="1303"/>
                    <a:pt x="1521" y="1303"/>
                  </a:cubicBezTo>
                  <a:cubicBezTo>
                    <a:pt x="1521" y="1303"/>
                    <a:pt x="1521" y="1303"/>
                    <a:pt x="1521" y="1303"/>
                  </a:cubicBezTo>
                  <a:close/>
                  <a:moveTo>
                    <a:pt x="1340" y="1268"/>
                  </a:moveTo>
                  <a:cubicBezTo>
                    <a:pt x="1361" y="1269"/>
                    <a:pt x="1381" y="1265"/>
                    <a:pt x="1402" y="1267"/>
                  </a:cubicBezTo>
                  <a:cubicBezTo>
                    <a:pt x="1418" y="1269"/>
                    <a:pt x="1433" y="1278"/>
                    <a:pt x="1448" y="1285"/>
                  </a:cubicBezTo>
                  <a:cubicBezTo>
                    <a:pt x="1453" y="1288"/>
                    <a:pt x="1459" y="1291"/>
                    <a:pt x="1464" y="1293"/>
                  </a:cubicBezTo>
                  <a:cubicBezTo>
                    <a:pt x="1467" y="1295"/>
                    <a:pt x="1470" y="1296"/>
                    <a:pt x="1473" y="1296"/>
                  </a:cubicBezTo>
                  <a:cubicBezTo>
                    <a:pt x="1478" y="1296"/>
                    <a:pt x="1478" y="1296"/>
                    <a:pt x="1472" y="1295"/>
                  </a:cubicBezTo>
                  <a:cubicBezTo>
                    <a:pt x="1465" y="1288"/>
                    <a:pt x="1458" y="1281"/>
                    <a:pt x="1452" y="1273"/>
                  </a:cubicBezTo>
                  <a:cubicBezTo>
                    <a:pt x="1452" y="1273"/>
                    <a:pt x="1452" y="1273"/>
                    <a:pt x="1452" y="1272"/>
                  </a:cubicBezTo>
                  <a:cubicBezTo>
                    <a:pt x="1450" y="1270"/>
                    <a:pt x="1448" y="1269"/>
                    <a:pt x="1446" y="1267"/>
                  </a:cubicBezTo>
                  <a:cubicBezTo>
                    <a:pt x="1446" y="1266"/>
                    <a:pt x="1446" y="1266"/>
                    <a:pt x="1447" y="1266"/>
                  </a:cubicBezTo>
                  <a:cubicBezTo>
                    <a:pt x="1461" y="1273"/>
                    <a:pt x="1474" y="1281"/>
                    <a:pt x="1488" y="1289"/>
                  </a:cubicBezTo>
                  <a:cubicBezTo>
                    <a:pt x="1495" y="1293"/>
                    <a:pt x="1501" y="1297"/>
                    <a:pt x="1508" y="1300"/>
                  </a:cubicBezTo>
                  <a:cubicBezTo>
                    <a:pt x="1510" y="1300"/>
                    <a:pt x="1519" y="1303"/>
                    <a:pt x="1521" y="1303"/>
                  </a:cubicBezTo>
                  <a:cubicBezTo>
                    <a:pt x="1520" y="1303"/>
                    <a:pt x="1520" y="1300"/>
                    <a:pt x="1519" y="1299"/>
                  </a:cubicBezTo>
                  <a:cubicBezTo>
                    <a:pt x="1517" y="1297"/>
                    <a:pt x="1515" y="1294"/>
                    <a:pt x="1513" y="1292"/>
                  </a:cubicBezTo>
                  <a:cubicBezTo>
                    <a:pt x="1509" y="1288"/>
                    <a:pt x="1505" y="1284"/>
                    <a:pt x="1501" y="1280"/>
                  </a:cubicBezTo>
                  <a:cubicBezTo>
                    <a:pt x="1492" y="1272"/>
                    <a:pt x="1483" y="1265"/>
                    <a:pt x="1475" y="1256"/>
                  </a:cubicBezTo>
                  <a:cubicBezTo>
                    <a:pt x="1474" y="1255"/>
                    <a:pt x="1475" y="1254"/>
                    <a:pt x="1476" y="1255"/>
                  </a:cubicBezTo>
                  <a:cubicBezTo>
                    <a:pt x="1491" y="1262"/>
                    <a:pt x="1506" y="1273"/>
                    <a:pt x="1519" y="1283"/>
                  </a:cubicBezTo>
                  <a:cubicBezTo>
                    <a:pt x="1524" y="1286"/>
                    <a:pt x="1532" y="1293"/>
                    <a:pt x="1534" y="1300"/>
                  </a:cubicBezTo>
                  <a:cubicBezTo>
                    <a:pt x="1536" y="1300"/>
                    <a:pt x="1537" y="1299"/>
                    <a:pt x="1539" y="1299"/>
                  </a:cubicBezTo>
                  <a:cubicBezTo>
                    <a:pt x="1538" y="1297"/>
                    <a:pt x="1536" y="1293"/>
                    <a:pt x="1535" y="1292"/>
                  </a:cubicBezTo>
                  <a:cubicBezTo>
                    <a:pt x="1532" y="1287"/>
                    <a:pt x="1529" y="1282"/>
                    <a:pt x="1526" y="1278"/>
                  </a:cubicBezTo>
                  <a:cubicBezTo>
                    <a:pt x="1517" y="1266"/>
                    <a:pt x="1508" y="1255"/>
                    <a:pt x="1499" y="1244"/>
                  </a:cubicBezTo>
                  <a:cubicBezTo>
                    <a:pt x="1498" y="1243"/>
                    <a:pt x="1499" y="1242"/>
                    <a:pt x="1500" y="1243"/>
                  </a:cubicBezTo>
                  <a:cubicBezTo>
                    <a:pt x="1508" y="1250"/>
                    <a:pt x="1517" y="1257"/>
                    <a:pt x="1526" y="1265"/>
                  </a:cubicBezTo>
                  <a:cubicBezTo>
                    <a:pt x="1527" y="1263"/>
                    <a:pt x="1528" y="1262"/>
                    <a:pt x="1529" y="1261"/>
                  </a:cubicBezTo>
                  <a:cubicBezTo>
                    <a:pt x="1524" y="1256"/>
                    <a:pt x="1519" y="1251"/>
                    <a:pt x="1518" y="1250"/>
                  </a:cubicBezTo>
                  <a:cubicBezTo>
                    <a:pt x="1515" y="1247"/>
                    <a:pt x="1512" y="1244"/>
                    <a:pt x="1510" y="1241"/>
                  </a:cubicBezTo>
                  <a:cubicBezTo>
                    <a:pt x="1510" y="1241"/>
                    <a:pt x="1510" y="1241"/>
                    <a:pt x="1510" y="1241"/>
                  </a:cubicBezTo>
                  <a:cubicBezTo>
                    <a:pt x="1508" y="1243"/>
                    <a:pt x="1505" y="1240"/>
                    <a:pt x="1506" y="1238"/>
                  </a:cubicBezTo>
                  <a:cubicBezTo>
                    <a:pt x="1507" y="1238"/>
                    <a:pt x="1507" y="1238"/>
                    <a:pt x="1507" y="1238"/>
                  </a:cubicBezTo>
                  <a:cubicBezTo>
                    <a:pt x="1506" y="1237"/>
                    <a:pt x="1505" y="1236"/>
                    <a:pt x="1504" y="1235"/>
                  </a:cubicBezTo>
                  <a:cubicBezTo>
                    <a:pt x="1501" y="1238"/>
                    <a:pt x="1498" y="1242"/>
                    <a:pt x="1494" y="1245"/>
                  </a:cubicBezTo>
                  <a:cubicBezTo>
                    <a:pt x="1493" y="1247"/>
                    <a:pt x="1489" y="1244"/>
                    <a:pt x="1491" y="1242"/>
                  </a:cubicBezTo>
                  <a:cubicBezTo>
                    <a:pt x="1493" y="1238"/>
                    <a:pt x="1496" y="1234"/>
                    <a:pt x="1499" y="1231"/>
                  </a:cubicBezTo>
                  <a:cubicBezTo>
                    <a:pt x="1495" y="1228"/>
                    <a:pt x="1491" y="1225"/>
                    <a:pt x="1487" y="1223"/>
                  </a:cubicBezTo>
                  <a:cubicBezTo>
                    <a:pt x="1484" y="1228"/>
                    <a:pt x="1480" y="1233"/>
                    <a:pt x="1476" y="1238"/>
                  </a:cubicBezTo>
                  <a:cubicBezTo>
                    <a:pt x="1475" y="1239"/>
                    <a:pt x="1473" y="1238"/>
                    <a:pt x="1473" y="1236"/>
                  </a:cubicBezTo>
                  <a:cubicBezTo>
                    <a:pt x="1476" y="1231"/>
                    <a:pt x="1478" y="1226"/>
                    <a:pt x="1481" y="1221"/>
                  </a:cubicBezTo>
                  <a:cubicBezTo>
                    <a:pt x="1479" y="1221"/>
                    <a:pt x="1477" y="1220"/>
                    <a:pt x="1474" y="1220"/>
                  </a:cubicBezTo>
                  <a:cubicBezTo>
                    <a:pt x="1473" y="1222"/>
                    <a:pt x="1472" y="1224"/>
                    <a:pt x="1471" y="1225"/>
                  </a:cubicBezTo>
                  <a:cubicBezTo>
                    <a:pt x="1469" y="1228"/>
                    <a:pt x="1466" y="1226"/>
                    <a:pt x="1467" y="1223"/>
                  </a:cubicBezTo>
                  <a:cubicBezTo>
                    <a:pt x="1467" y="1222"/>
                    <a:pt x="1468" y="1221"/>
                    <a:pt x="1468" y="1220"/>
                  </a:cubicBezTo>
                  <a:cubicBezTo>
                    <a:pt x="1467" y="1220"/>
                    <a:pt x="1466" y="1219"/>
                    <a:pt x="1465" y="1220"/>
                  </a:cubicBezTo>
                  <a:cubicBezTo>
                    <a:pt x="1461" y="1220"/>
                    <a:pt x="1456" y="1220"/>
                    <a:pt x="1451" y="1221"/>
                  </a:cubicBezTo>
                  <a:cubicBezTo>
                    <a:pt x="1447" y="1224"/>
                    <a:pt x="1442" y="1226"/>
                    <a:pt x="1437" y="1227"/>
                  </a:cubicBezTo>
                  <a:cubicBezTo>
                    <a:pt x="1433" y="1227"/>
                    <a:pt x="1432" y="1224"/>
                    <a:pt x="1434" y="1222"/>
                  </a:cubicBezTo>
                  <a:cubicBezTo>
                    <a:pt x="1426" y="1222"/>
                    <a:pt x="1419" y="1220"/>
                    <a:pt x="1416" y="1214"/>
                  </a:cubicBezTo>
                  <a:cubicBezTo>
                    <a:pt x="1388" y="1219"/>
                    <a:pt x="1361" y="1234"/>
                    <a:pt x="1336" y="1244"/>
                  </a:cubicBezTo>
                  <a:cubicBezTo>
                    <a:pt x="1335" y="1245"/>
                    <a:pt x="1333" y="1243"/>
                    <a:pt x="1335" y="1242"/>
                  </a:cubicBezTo>
                  <a:cubicBezTo>
                    <a:pt x="1358" y="1229"/>
                    <a:pt x="1388" y="1216"/>
                    <a:pt x="1415" y="1212"/>
                  </a:cubicBezTo>
                  <a:cubicBezTo>
                    <a:pt x="1415" y="1211"/>
                    <a:pt x="1415" y="1210"/>
                    <a:pt x="1415" y="1209"/>
                  </a:cubicBezTo>
                  <a:cubicBezTo>
                    <a:pt x="1395" y="1213"/>
                    <a:pt x="1375" y="1213"/>
                    <a:pt x="1356" y="1215"/>
                  </a:cubicBezTo>
                  <a:cubicBezTo>
                    <a:pt x="1347" y="1223"/>
                    <a:pt x="1335" y="1233"/>
                    <a:pt x="1328" y="1244"/>
                  </a:cubicBezTo>
                  <a:cubicBezTo>
                    <a:pt x="1327" y="1250"/>
                    <a:pt x="1325" y="1255"/>
                    <a:pt x="1324" y="1260"/>
                  </a:cubicBezTo>
                  <a:cubicBezTo>
                    <a:pt x="1327" y="1268"/>
                    <a:pt x="1332" y="1270"/>
                    <a:pt x="1340" y="1268"/>
                  </a:cubicBezTo>
                  <a:close/>
                  <a:moveTo>
                    <a:pt x="200" y="1270"/>
                  </a:moveTo>
                  <a:cubicBezTo>
                    <a:pt x="201" y="1275"/>
                    <a:pt x="202" y="1280"/>
                    <a:pt x="203" y="1285"/>
                  </a:cubicBezTo>
                  <a:cubicBezTo>
                    <a:pt x="205" y="1271"/>
                    <a:pt x="205" y="1256"/>
                    <a:pt x="205" y="1241"/>
                  </a:cubicBezTo>
                  <a:cubicBezTo>
                    <a:pt x="204" y="1241"/>
                    <a:pt x="204" y="1241"/>
                    <a:pt x="203" y="1241"/>
                  </a:cubicBezTo>
                  <a:cubicBezTo>
                    <a:pt x="202" y="1247"/>
                    <a:pt x="201" y="1254"/>
                    <a:pt x="199" y="1260"/>
                  </a:cubicBezTo>
                  <a:cubicBezTo>
                    <a:pt x="199" y="1260"/>
                    <a:pt x="199" y="1261"/>
                    <a:pt x="198" y="1261"/>
                  </a:cubicBezTo>
                  <a:cubicBezTo>
                    <a:pt x="199" y="1264"/>
                    <a:pt x="200" y="1267"/>
                    <a:pt x="200" y="1270"/>
                  </a:cubicBezTo>
                  <a:close/>
                  <a:moveTo>
                    <a:pt x="208" y="1338"/>
                  </a:moveTo>
                  <a:cubicBezTo>
                    <a:pt x="208" y="1339"/>
                    <a:pt x="208" y="1340"/>
                    <a:pt x="208" y="1340"/>
                  </a:cubicBezTo>
                  <a:cubicBezTo>
                    <a:pt x="208" y="1341"/>
                    <a:pt x="208" y="1341"/>
                    <a:pt x="208" y="1341"/>
                  </a:cubicBezTo>
                  <a:cubicBezTo>
                    <a:pt x="209" y="1339"/>
                    <a:pt x="210" y="1338"/>
                    <a:pt x="211" y="1336"/>
                  </a:cubicBezTo>
                  <a:cubicBezTo>
                    <a:pt x="210" y="1337"/>
                    <a:pt x="209" y="1338"/>
                    <a:pt x="208" y="1338"/>
                  </a:cubicBezTo>
                  <a:close/>
                  <a:moveTo>
                    <a:pt x="232" y="1287"/>
                  </a:moveTo>
                  <a:cubicBezTo>
                    <a:pt x="233" y="1285"/>
                    <a:pt x="234" y="1283"/>
                    <a:pt x="234" y="1281"/>
                  </a:cubicBezTo>
                  <a:cubicBezTo>
                    <a:pt x="234" y="1280"/>
                    <a:pt x="234" y="1280"/>
                    <a:pt x="233" y="1279"/>
                  </a:cubicBezTo>
                  <a:cubicBezTo>
                    <a:pt x="233" y="1282"/>
                    <a:pt x="232" y="1285"/>
                    <a:pt x="232" y="1287"/>
                  </a:cubicBezTo>
                  <a:close/>
                  <a:moveTo>
                    <a:pt x="228" y="1262"/>
                  </a:moveTo>
                  <a:cubicBezTo>
                    <a:pt x="230" y="1257"/>
                    <a:pt x="232" y="1252"/>
                    <a:pt x="234" y="1247"/>
                  </a:cubicBezTo>
                  <a:cubicBezTo>
                    <a:pt x="229" y="1252"/>
                    <a:pt x="227" y="1257"/>
                    <a:pt x="228" y="1262"/>
                  </a:cubicBezTo>
                  <a:close/>
                  <a:moveTo>
                    <a:pt x="243" y="1241"/>
                  </a:moveTo>
                  <a:cubicBezTo>
                    <a:pt x="239" y="1250"/>
                    <a:pt x="236" y="1262"/>
                    <a:pt x="234" y="1274"/>
                  </a:cubicBezTo>
                  <a:cubicBezTo>
                    <a:pt x="234" y="1274"/>
                    <a:pt x="235" y="1275"/>
                    <a:pt x="235" y="1275"/>
                  </a:cubicBezTo>
                  <a:cubicBezTo>
                    <a:pt x="235" y="1276"/>
                    <a:pt x="236" y="1276"/>
                    <a:pt x="236" y="1277"/>
                  </a:cubicBezTo>
                  <a:cubicBezTo>
                    <a:pt x="241" y="1264"/>
                    <a:pt x="245" y="1251"/>
                    <a:pt x="243" y="1241"/>
                  </a:cubicBezTo>
                  <a:close/>
                  <a:moveTo>
                    <a:pt x="235" y="1295"/>
                  </a:moveTo>
                  <a:cubicBezTo>
                    <a:pt x="228" y="1313"/>
                    <a:pt x="220" y="1330"/>
                    <a:pt x="212" y="1347"/>
                  </a:cubicBezTo>
                  <a:cubicBezTo>
                    <a:pt x="224" y="1329"/>
                    <a:pt x="234" y="1311"/>
                    <a:pt x="240" y="1289"/>
                  </a:cubicBezTo>
                  <a:cubicBezTo>
                    <a:pt x="239" y="1288"/>
                    <a:pt x="239" y="1287"/>
                    <a:pt x="238" y="1287"/>
                  </a:cubicBezTo>
                  <a:cubicBezTo>
                    <a:pt x="237" y="1290"/>
                    <a:pt x="236" y="1292"/>
                    <a:pt x="235" y="1295"/>
                  </a:cubicBezTo>
                  <a:close/>
                  <a:moveTo>
                    <a:pt x="255" y="1310"/>
                  </a:moveTo>
                  <a:cubicBezTo>
                    <a:pt x="248" y="1325"/>
                    <a:pt x="242" y="1342"/>
                    <a:pt x="234" y="1357"/>
                  </a:cubicBezTo>
                  <a:cubicBezTo>
                    <a:pt x="238" y="1357"/>
                    <a:pt x="239" y="1364"/>
                    <a:pt x="235" y="1365"/>
                  </a:cubicBezTo>
                  <a:cubicBezTo>
                    <a:pt x="234" y="1365"/>
                    <a:pt x="234" y="1365"/>
                    <a:pt x="234" y="1365"/>
                  </a:cubicBezTo>
                  <a:cubicBezTo>
                    <a:pt x="236" y="1366"/>
                    <a:pt x="237" y="1367"/>
                    <a:pt x="237" y="1369"/>
                  </a:cubicBezTo>
                  <a:cubicBezTo>
                    <a:pt x="239" y="1364"/>
                    <a:pt x="242" y="1360"/>
                    <a:pt x="244" y="1355"/>
                  </a:cubicBezTo>
                  <a:cubicBezTo>
                    <a:pt x="249" y="1343"/>
                    <a:pt x="254" y="1330"/>
                    <a:pt x="260" y="1318"/>
                  </a:cubicBezTo>
                  <a:cubicBezTo>
                    <a:pt x="260" y="1317"/>
                    <a:pt x="262" y="1318"/>
                    <a:pt x="262" y="1319"/>
                  </a:cubicBezTo>
                  <a:cubicBezTo>
                    <a:pt x="257" y="1340"/>
                    <a:pt x="246" y="1367"/>
                    <a:pt x="234" y="1386"/>
                  </a:cubicBezTo>
                  <a:cubicBezTo>
                    <a:pt x="237" y="1387"/>
                    <a:pt x="243" y="1388"/>
                    <a:pt x="248" y="1389"/>
                  </a:cubicBezTo>
                  <a:cubicBezTo>
                    <a:pt x="250" y="1385"/>
                    <a:pt x="253" y="1378"/>
                    <a:pt x="253" y="1377"/>
                  </a:cubicBezTo>
                  <a:cubicBezTo>
                    <a:pt x="260" y="1361"/>
                    <a:pt x="260" y="1361"/>
                    <a:pt x="260" y="1361"/>
                  </a:cubicBezTo>
                  <a:cubicBezTo>
                    <a:pt x="265" y="1352"/>
                    <a:pt x="269" y="1342"/>
                    <a:pt x="274" y="1332"/>
                  </a:cubicBezTo>
                  <a:cubicBezTo>
                    <a:pt x="268" y="1325"/>
                    <a:pt x="262" y="1318"/>
                    <a:pt x="255" y="1310"/>
                  </a:cubicBezTo>
                  <a:close/>
                  <a:moveTo>
                    <a:pt x="219" y="1369"/>
                  </a:moveTo>
                  <a:cubicBezTo>
                    <a:pt x="220" y="1369"/>
                    <a:pt x="220" y="1369"/>
                    <a:pt x="221" y="1369"/>
                  </a:cubicBezTo>
                  <a:cubicBezTo>
                    <a:pt x="221" y="1368"/>
                    <a:pt x="221" y="1368"/>
                    <a:pt x="221" y="1368"/>
                  </a:cubicBezTo>
                  <a:cubicBezTo>
                    <a:pt x="221" y="1368"/>
                    <a:pt x="220" y="1368"/>
                    <a:pt x="219" y="1368"/>
                  </a:cubicBezTo>
                  <a:cubicBezTo>
                    <a:pt x="219" y="1369"/>
                    <a:pt x="219" y="1369"/>
                    <a:pt x="219" y="1369"/>
                  </a:cubicBezTo>
                  <a:close/>
                  <a:moveTo>
                    <a:pt x="231" y="1382"/>
                  </a:moveTo>
                  <a:cubicBezTo>
                    <a:pt x="230" y="1383"/>
                    <a:pt x="230" y="1383"/>
                    <a:pt x="230" y="1383"/>
                  </a:cubicBezTo>
                  <a:cubicBezTo>
                    <a:pt x="232" y="1381"/>
                    <a:pt x="233" y="1378"/>
                    <a:pt x="234" y="1375"/>
                  </a:cubicBezTo>
                  <a:cubicBezTo>
                    <a:pt x="233" y="1376"/>
                    <a:pt x="231" y="1377"/>
                    <a:pt x="229" y="1378"/>
                  </a:cubicBezTo>
                  <a:cubicBezTo>
                    <a:pt x="231" y="1378"/>
                    <a:pt x="231" y="1380"/>
                    <a:pt x="231" y="1382"/>
                  </a:cubicBezTo>
                  <a:close/>
                  <a:moveTo>
                    <a:pt x="282" y="1341"/>
                  </a:moveTo>
                  <a:cubicBezTo>
                    <a:pt x="280" y="1339"/>
                    <a:pt x="278" y="1337"/>
                    <a:pt x="277" y="1335"/>
                  </a:cubicBezTo>
                  <a:cubicBezTo>
                    <a:pt x="272" y="1347"/>
                    <a:pt x="266" y="1358"/>
                    <a:pt x="261" y="1370"/>
                  </a:cubicBezTo>
                  <a:cubicBezTo>
                    <a:pt x="259" y="1374"/>
                    <a:pt x="257" y="1383"/>
                    <a:pt x="253" y="1389"/>
                  </a:cubicBezTo>
                  <a:cubicBezTo>
                    <a:pt x="255" y="1390"/>
                    <a:pt x="257" y="1390"/>
                    <a:pt x="259" y="1390"/>
                  </a:cubicBezTo>
                  <a:cubicBezTo>
                    <a:pt x="260" y="1388"/>
                    <a:pt x="261" y="1387"/>
                    <a:pt x="262" y="1385"/>
                  </a:cubicBezTo>
                  <a:cubicBezTo>
                    <a:pt x="262" y="1385"/>
                    <a:pt x="263" y="1385"/>
                    <a:pt x="263" y="1386"/>
                  </a:cubicBezTo>
                  <a:cubicBezTo>
                    <a:pt x="270" y="1372"/>
                    <a:pt x="278" y="1358"/>
                    <a:pt x="287" y="1346"/>
                  </a:cubicBezTo>
                  <a:cubicBezTo>
                    <a:pt x="285" y="1344"/>
                    <a:pt x="283" y="1342"/>
                    <a:pt x="282" y="1341"/>
                  </a:cubicBezTo>
                  <a:close/>
                  <a:moveTo>
                    <a:pt x="353" y="1398"/>
                  </a:moveTo>
                  <a:cubicBezTo>
                    <a:pt x="353" y="1398"/>
                    <a:pt x="354" y="1397"/>
                    <a:pt x="354" y="1397"/>
                  </a:cubicBezTo>
                  <a:cubicBezTo>
                    <a:pt x="356" y="1396"/>
                    <a:pt x="357" y="1393"/>
                    <a:pt x="358" y="1391"/>
                  </a:cubicBezTo>
                  <a:cubicBezTo>
                    <a:pt x="360" y="1389"/>
                    <a:pt x="362" y="1387"/>
                    <a:pt x="364" y="1386"/>
                  </a:cubicBezTo>
                  <a:cubicBezTo>
                    <a:pt x="366" y="1385"/>
                    <a:pt x="367" y="1384"/>
                    <a:pt x="369" y="1383"/>
                  </a:cubicBezTo>
                  <a:cubicBezTo>
                    <a:pt x="369" y="1383"/>
                    <a:pt x="369" y="1383"/>
                    <a:pt x="369" y="1382"/>
                  </a:cubicBezTo>
                  <a:cubicBezTo>
                    <a:pt x="369" y="1381"/>
                    <a:pt x="369" y="1380"/>
                    <a:pt x="368" y="1378"/>
                  </a:cubicBezTo>
                  <a:cubicBezTo>
                    <a:pt x="368" y="1377"/>
                    <a:pt x="369" y="1375"/>
                    <a:pt x="370" y="1375"/>
                  </a:cubicBezTo>
                  <a:cubicBezTo>
                    <a:pt x="370" y="1374"/>
                    <a:pt x="370" y="1374"/>
                    <a:pt x="370" y="1374"/>
                  </a:cubicBezTo>
                  <a:cubicBezTo>
                    <a:pt x="377" y="1363"/>
                    <a:pt x="392" y="1361"/>
                    <a:pt x="404" y="1356"/>
                  </a:cubicBezTo>
                  <a:cubicBezTo>
                    <a:pt x="413" y="1353"/>
                    <a:pt x="421" y="1350"/>
                    <a:pt x="429" y="1348"/>
                  </a:cubicBezTo>
                  <a:cubicBezTo>
                    <a:pt x="429" y="1348"/>
                    <a:pt x="429" y="1348"/>
                    <a:pt x="430" y="1347"/>
                  </a:cubicBezTo>
                  <a:cubicBezTo>
                    <a:pt x="430" y="1347"/>
                    <a:pt x="430" y="1347"/>
                    <a:pt x="430" y="1347"/>
                  </a:cubicBezTo>
                  <a:cubicBezTo>
                    <a:pt x="428" y="1345"/>
                    <a:pt x="427" y="1342"/>
                    <a:pt x="425" y="1339"/>
                  </a:cubicBezTo>
                  <a:cubicBezTo>
                    <a:pt x="414" y="1329"/>
                    <a:pt x="403" y="1319"/>
                    <a:pt x="393" y="1307"/>
                  </a:cubicBezTo>
                  <a:cubicBezTo>
                    <a:pt x="375" y="1337"/>
                    <a:pt x="355" y="1365"/>
                    <a:pt x="339" y="1397"/>
                  </a:cubicBezTo>
                  <a:cubicBezTo>
                    <a:pt x="343" y="1398"/>
                    <a:pt x="348" y="1398"/>
                    <a:pt x="353" y="1398"/>
                  </a:cubicBezTo>
                  <a:cubicBezTo>
                    <a:pt x="353" y="1398"/>
                    <a:pt x="353" y="1398"/>
                    <a:pt x="353" y="1398"/>
                  </a:cubicBezTo>
                  <a:close/>
                  <a:moveTo>
                    <a:pt x="416" y="1204"/>
                  </a:moveTo>
                  <a:cubicBezTo>
                    <a:pt x="424" y="1165"/>
                    <a:pt x="431" y="1126"/>
                    <a:pt x="437" y="1087"/>
                  </a:cubicBezTo>
                  <a:cubicBezTo>
                    <a:pt x="440" y="1066"/>
                    <a:pt x="443" y="1046"/>
                    <a:pt x="445" y="1025"/>
                  </a:cubicBezTo>
                  <a:cubicBezTo>
                    <a:pt x="446" y="1019"/>
                    <a:pt x="447" y="1010"/>
                    <a:pt x="446" y="1001"/>
                  </a:cubicBezTo>
                  <a:cubicBezTo>
                    <a:pt x="438" y="1097"/>
                    <a:pt x="421" y="1193"/>
                    <a:pt x="388" y="1283"/>
                  </a:cubicBezTo>
                  <a:cubicBezTo>
                    <a:pt x="388" y="1283"/>
                    <a:pt x="388" y="1283"/>
                    <a:pt x="388" y="1283"/>
                  </a:cubicBezTo>
                  <a:cubicBezTo>
                    <a:pt x="393" y="1275"/>
                    <a:pt x="398" y="1267"/>
                    <a:pt x="402" y="1258"/>
                  </a:cubicBezTo>
                  <a:cubicBezTo>
                    <a:pt x="410" y="1241"/>
                    <a:pt x="412" y="1222"/>
                    <a:pt x="416" y="1204"/>
                  </a:cubicBezTo>
                  <a:close/>
                  <a:moveTo>
                    <a:pt x="424" y="957"/>
                  </a:moveTo>
                  <a:cubicBezTo>
                    <a:pt x="408" y="969"/>
                    <a:pt x="395" y="982"/>
                    <a:pt x="386" y="1001"/>
                  </a:cubicBezTo>
                  <a:cubicBezTo>
                    <a:pt x="381" y="1011"/>
                    <a:pt x="378" y="1019"/>
                    <a:pt x="373" y="1025"/>
                  </a:cubicBezTo>
                  <a:cubicBezTo>
                    <a:pt x="380" y="1045"/>
                    <a:pt x="376" y="1072"/>
                    <a:pt x="372" y="1093"/>
                  </a:cubicBezTo>
                  <a:cubicBezTo>
                    <a:pt x="377" y="1131"/>
                    <a:pt x="371" y="1172"/>
                    <a:pt x="360" y="1209"/>
                  </a:cubicBezTo>
                  <a:cubicBezTo>
                    <a:pt x="357" y="1252"/>
                    <a:pt x="354" y="1294"/>
                    <a:pt x="350" y="1336"/>
                  </a:cubicBezTo>
                  <a:cubicBezTo>
                    <a:pt x="350" y="1339"/>
                    <a:pt x="350" y="1341"/>
                    <a:pt x="349" y="1345"/>
                  </a:cubicBezTo>
                  <a:cubicBezTo>
                    <a:pt x="369" y="1294"/>
                    <a:pt x="388" y="1244"/>
                    <a:pt x="404" y="1192"/>
                  </a:cubicBezTo>
                  <a:cubicBezTo>
                    <a:pt x="426" y="1124"/>
                    <a:pt x="431" y="1049"/>
                    <a:pt x="443" y="979"/>
                  </a:cubicBezTo>
                  <a:cubicBezTo>
                    <a:pt x="440" y="970"/>
                    <a:pt x="436" y="963"/>
                    <a:pt x="429" y="961"/>
                  </a:cubicBezTo>
                  <a:cubicBezTo>
                    <a:pt x="427" y="960"/>
                    <a:pt x="425" y="959"/>
                    <a:pt x="424" y="957"/>
                  </a:cubicBezTo>
                  <a:close/>
                  <a:moveTo>
                    <a:pt x="209" y="901"/>
                  </a:moveTo>
                  <a:cubicBezTo>
                    <a:pt x="209" y="901"/>
                    <a:pt x="209" y="901"/>
                    <a:pt x="209" y="901"/>
                  </a:cubicBezTo>
                  <a:cubicBezTo>
                    <a:pt x="203" y="889"/>
                    <a:pt x="195" y="878"/>
                    <a:pt x="186" y="867"/>
                  </a:cubicBezTo>
                  <a:cubicBezTo>
                    <a:pt x="189" y="873"/>
                    <a:pt x="191" y="879"/>
                    <a:pt x="194" y="885"/>
                  </a:cubicBezTo>
                  <a:cubicBezTo>
                    <a:pt x="195" y="885"/>
                    <a:pt x="194" y="886"/>
                    <a:pt x="194" y="887"/>
                  </a:cubicBezTo>
                  <a:cubicBezTo>
                    <a:pt x="199" y="893"/>
                    <a:pt x="203" y="899"/>
                    <a:pt x="208" y="905"/>
                  </a:cubicBezTo>
                  <a:cubicBezTo>
                    <a:pt x="208" y="904"/>
                    <a:pt x="209" y="903"/>
                    <a:pt x="209" y="901"/>
                  </a:cubicBezTo>
                  <a:close/>
                  <a:moveTo>
                    <a:pt x="170" y="869"/>
                  </a:moveTo>
                  <a:cubicBezTo>
                    <a:pt x="171" y="870"/>
                    <a:pt x="172" y="871"/>
                    <a:pt x="173" y="872"/>
                  </a:cubicBezTo>
                  <a:cubicBezTo>
                    <a:pt x="174" y="873"/>
                    <a:pt x="176" y="875"/>
                    <a:pt x="177" y="876"/>
                  </a:cubicBezTo>
                  <a:cubicBezTo>
                    <a:pt x="178" y="876"/>
                    <a:pt x="178" y="877"/>
                    <a:pt x="179" y="877"/>
                  </a:cubicBezTo>
                  <a:cubicBezTo>
                    <a:pt x="175" y="867"/>
                    <a:pt x="170" y="858"/>
                    <a:pt x="165" y="848"/>
                  </a:cubicBezTo>
                  <a:cubicBezTo>
                    <a:pt x="163" y="844"/>
                    <a:pt x="168" y="841"/>
                    <a:pt x="171" y="844"/>
                  </a:cubicBezTo>
                  <a:cubicBezTo>
                    <a:pt x="171" y="844"/>
                    <a:pt x="171" y="844"/>
                    <a:pt x="171" y="844"/>
                  </a:cubicBezTo>
                  <a:cubicBezTo>
                    <a:pt x="170" y="841"/>
                    <a:pt x="169" y="839"/>
                    <a:pt x="168" y="836"/>
                  </a:cubicBezTo>
                  <a:cubicBezTo>
                    <a:pt x="159" y="814"/>
                    <a:pt x="151" y="792"/>
                    <a:pt x="145" y="770"/>
                  </a:cubicBezTo>
                  <a:cubicBezTo>
                    <a:pt x="144" y="766"/>
                    <a:pt x="143" y="763"/>
                    <a:pt x="142" y="759"/>
                  </a:cubicBezTo>
                  <a:cubicBezTo>
                    <a:pt x="142" y="777"/>
                    <a:pt x="144" y="794"/>
                    <a:pt x="147" y="811"/>
                  </a:cubicBezTo>
                  <a:cubicBezTo>
                    <a:pt x="148" y="820"/>
                    <a:pt x="151" y="832"/>
                    <a:pt x="155" y="842"/>
                  </a:cubicBezTo>
                  <a:cubicBezTo>
                    <a:pt x="160" y="851"/>
                    <a:pt x="166" y="859"/>
                    <a:pt x="170" y="869"/>
                  </a:cubicBezTo>
                  <a:close/>
                  <a:moveTo>
                    <a:pt x="208" y="921"/>
                  </a:moveTo>
                  <a:cubicBezTo>
                    <a:pt x="224" y="948"/>
                    <a:pt x="239" y="975"/>
                    <a:pt x="255" y="1002"/>
                  </a:cubicBezTo>
                  <a:cubicBezTo>
                    <a:pt x="273" y="1033"/>
                    <a:pt x="285" y="1065"/>
                    <a:pt x="296" y="1098"/>
                  </a:cubicBezTo>
                  <a:cubicBezTo>
                    <a:pt x="298" y="1096"/>
                    <a:pt x="301" y="1095"/>
                    <a:pt x="303" y="1098"/>
                  </a:cubicBezTo>
                  <a:cubicBezTo>
                    <a:pt x="308" y="1103"/>
                    <a:pt x="315" y="1112"/>
                    <a:pt x="322" y="1114"/>
                  </a:cubicBezTo>
                  <a:cubicBezTo>
                    <a:pt x="326" y="1117"/>
                    <a:pt x="328" y="1117"/>
                    <a:pt x="329" y="1112"/>
                  </a:cubicBezTo>
                  <a:cubicBezTo>
                    <a:pt x="330" y="1110"/>
                    <a:pt x="331" y="1109"/>
                    <a:pt x="332" y="1107"/>
                  </a:cubicBezTo>
                  <a:cubicBezTo>
                    <a:pt x="334" y="1102"/>
                    <a:pt x="337" y="1097"/>
                    <a:pt x="339" y="1092"/>
                  </a:cubicBezTo>
                  <a:cubicBezTo>
                    <a:pt x="341" y="1086"/>
                    <a:pt x="343" y="1079"/>
                    <a:pt x="346" y="1072"/>
                  </a:cubicBezTo>
                  <a:cubicBezTo>
                    <a:pt x="347" y="1070"/>
                    <a:pt x="351" y="1065"/>
                    <a:pt x="354" y="1059"/>
                  </a:cubicBezTo>
                  <a:cubicBezTo>
                    <a:pt x="354" y="1059"/>
                    <a:pt x="354" y="1058"/>
                    <a:pt x="354" y="1057"/>
                  </a:cubicBezTo>
                  <a:cubicBezTo>
                    <a:pt x="354" y="1055"/>
                    <a:pt x="355" y="1048"/>
                    <a:pt x="357" y="1044"/>
                  </a:cubicBezTo>
                  <a:cubicBezTo>
                    <a:pt x="323" y="1022"/>
                    <a:pt x="290" y="995"/>
                    <a:pt x="259" y="970"/>
                  </a:cubicBezTo>
                  <a:cubicBezTo>
                    <a:pt x="242" y="957"/>
                    <a:pt x="222" y="940"/>
                    <a:pt x="208" y="921"/>
                  </a:cubicBezTo>
                  <a:close/>
                  <a:moveTo>
                    <a:pt x="327" y="1287"/>
                  </a:moveTo>
                  <a:cubicBezTo>
                    <a:pt x="332" y="1269"/>
                    <a:pt x="336" y="1250"/>
                    <a:pt x="340" y="1232"/>
                  </a:cubicBezTo>
                  <a:cubicBezTo>
                    <a:pt x="349" y="1187"/>
                    <a:pt x="353" y="1141"/>
                    <a:pt x="360" y="1095"/>
                  </a:cubicBezTo>
                  <a:cubicBezTo>
                    <a:pt x="360" y="1095"/>
                    <a:pt x="360" y="1095"/>
                    <a:pt x="360" y="1095"/>
                  </a:cubicBezTo>
                  <a:cubicBezTo>
                    <a:pt x="359" y="1091"/>
                    <a:pt x="360" y="1087"/>
                    <a:pt x="360" y="1083"/>
                  </a:cubicBezTo>
                  <a:cubicBezTo>
                    <a:pt x="360" y="1082"/>
                    <a:pt x="360" y="1081"/>
                    <a:pt x="359" y="1079"/>
                  </a:cubicBezTo>
                  <a:cubicBezTo>
                    <a:pt x="355" y="1087"/>
                    <a:pt x="350" y="1094"/>
                    <a:pt x="349" y="1096"/>
                  </a:cubicBezTo>
                  <a:cubicBezTo>
                    <a:pt x="345" y="1104"/>
                    <a:pt x="336" y="1121"/>
                    <a:pt x="327" y="1124"/>
                  </a:cubicBezTo>
                  <a:cubicBezTo>
                    <a:pt x="319" y="1127"/>
                    <a:pt x="306" y="1113"/>
                    <a:pt x="299" y="1107"/>
                  </a:cubicBezTo>
                  <a:cubicBezTo>
                    <a:pt x="300" y="1112"/>
                    <a:pt x="302" y="1117"/>
                    <a:pt x="303" y="1123"/>
                  </a:cubicBezTo>
                  <a:cubicBezTo>
                    <a:pt x="315" y="1164"/>
                    <a:pt x="327" y="1206"/>
                    <a:pt x="329" y="1249"/>
                  </a:cubicBezTo>
                  <a:cubicBezTo>
                    <a:pt x="329" y="1262"/>
                    <a:pt x="328" y="1275"/>
                    <a:pt x="327" y="1287"/>
                  </a:cubicBezTo>
                  <a:close/>
                  <a:moveTo>
                    <a:pt x="340" y="1307"/>
                  </a:moveTo>
                  <a:cubicBezTo>
                    <a:pt x="344" y="1283"/>
                    <a:pt x="348" y="1259"/>
                    <a:pt x="351" y="1235"/>
                  </a:cubicBezTo>
                  <a:cubicBezTo>
                    <a:pt x="334" y="1284"/>
                    <a:pt x="324" y="1335"/>
                    <a:pt x="316" y="1386"/>
                  </a:cubicBezTo>
                  <a:cubicBezTo>
                    <a:pt x="318" y="1383"/>
                    <a:pt x="322" y="1380"/>
                    <a:pt x="325" y="1376"/>
                  </a:cubicBezTo>
                  <a:cubicBezTo>
                    <a:pt x="328" y="1370"/>
                    <a:pt x="330" y="1363"/>
                    <a:pt x="331" y="1357"/>
                  </a:cubicBezTo>
                  <a:cubicBezTo>
                    <a:pt x="335" y="1341"/>
                    <a:pt x="337" y="1324"/>
                    <a:pt x="340" y="1307"/>
                  </a:cubicBezTo>
                  <a:close/>
                  <a:moveTo>
                    <a:pt x="356" y="1035"/>
                  </a:moveTo>
                  <a:cubicBezTo>
                    <a:pt x="357" y="1035"/>
                    <a:pt x="357" y="1034"/>
                    <a:pt x="357" y="1034"/>
                  </a:cubicBezTo>
                  <a:cubicBezTo>
                    <a:pt x="356" y="1034"/>
                    <a:pt x="356" y="1034"/>
                    <a:pt x="356" y="1034"/>
                  </a:cubicBezTo>
                  <a:cubicBezTo>
                    <a:pt x="356" y="1035"/>
                    <a:pt x="356" y="1035"/>
                    <a:pt x="356" y="1035"/>
                  </a:cubicBezTo>
                  <a:close/>
                  <a:moveTo>
                    <a:pt x="410" y="1193"/>
                  </a:moveTo>
                  <a:cubicBezTo>
                    <a:pt x="410" y="1193"/>
                    <a:pt x="410" y="1194"/>
                    <a:pt x="410" y="1194"/>
                  </a:cubicBezTo>
                  <a:cubicBezTo>
                    <a:pt x="398" y="1235"/>
                    <a:pt x="383" y="1275"/>
                    <a:pt x="368" y="1314"/>
                  </a:cubicBezTo>
                  <a:cubicBezTo>
                    <a:pt x="371" y="1310"/>
                    <a:pt x="373" y="1306"/>
                    <a:pt x="376" y="1302"/>
                  </a:cubicBezTo>
                  <a:cubicBezTo>
                    <a:pt x="377" y="1300"/>
                    <a:pt x="379" y="1297"/>
                    <a:pt x="381" y="1295"/>
                  </a:cubicBezTo>
                  <a:cubicBezTo>
                    <a:pt x="392" y="1261"/>
                    <a:pt x="402" y="1227"/>
                    <a:pt x="410" y="1193"/>
                  </a:cubicBezTo>
                  <a:close/>
                  <a:moveTo>
                    <a:pt x="240" y="1098"/>
                  </a:moveTo>
                  <a:cubicBezTo>
                    <a:pt x="263" y="1147"/>
                    <a:pt x="296" y="1191"/>
                    <a:pt x="316" y="1241"/>
                  </a:cubicBezTo>
                  <a:cubicBezTo>
                    <a:pt x="317" y="1243"/>
                    <a:pt x="318" y="1245"/>
                    <a:pt x="319" y="1248"/>
                  </a:cubicBezTo>
                  <a:cubicBezTo>
                    <a:pt x="317" y="1203"/>
                    <a:pt x="300" y="1161"/>
                    <a:pt x="287" y="1119"/>
                  </a:cubicBezTo>
                  <a:cubicBezTo>
                    <a:pt x="281" y="1100"/>
                    <a:pt x="276" y="1080"/>
                    <a:pt x="269" y="1061"/>
                  </a:cubicBezTo>
                  <a:cubicBezTo>
                    <a:pt x="263" y="1046"/>
                    <a:pt x="256" y="1031"/>
                    <a:pt x="248" y="1017"/>
                  </a:cubicBezTo>
                  <a:cubicBezTo>
                    <a:pt x="248" y="1026"/>
                    <a:pt x="242" y="1036"/>
                    <a:pt x="239" y="1045"/>
                  </a:cubicBezTo>
                  <a:cubicBezTo>
                    <a:pt x="232" y="1064"/>
                    <a:pt x="232" y="1079"/>
                    <a:pt x="240" y="1098"/>
                  </a:cubicBezTo>
                  <a:close/>
                  <a:moveTo>
                    <a:pt x="175" y="942"/>
                  </a:moveTo>
                  <a:cubicBezTo>
                    <a:pt x="179" y="952"/>
                    <a:pt x="198" y="963"/>
                    <a:pt x="206" y="971"/>
                  </a:cubicBezTo>
                  <a:cubicBezTo>
                    <a:pt x="213" y="977"/>
                    <a:pt x="226" y="985"/>
                    <a:pt x="235" y="994"/>
                  </a:cubicBezTo>
                  <a:cubicBezTo>
                    <a:pt x="219" y="963"/>
                    <a:pt x="202" y="933"/>
                    <a:pt x="186" y="902"/>
                  </a:cubicBezTo>
                  <a:cubicBezTo>
                    <a:pt x="185" y="901"/>
                    <a:pt x="185" y="900"/>
                    <a:pt x="185" y="899"/>
                  </a:cubicBezTo>
                  <a:cubicBezTo>
                    <a:pt x="184" y="898"/>
                    <a:pt x="184" y="897"/>
                    <a:pt x="183" y="896"/>
                  </a:cubicBezTo>
                  <a:cubicBezTo>
                    <a:pt x="183" y="900"/>
                    <a:pt x="182" y="903"/>
                    <a:pt x="182" y="905"/>
                  </a:cubicBezTo>
                  <a:cubicBezTo>
                    <a:pt x="180" y="916"/>
                    <a:pt x="172" y="932"/>
                    <a:pt x="175" y="942"/>
                  </a:cubicBezTo>
                  <a:close/>
                  <a:moveTo>
                    <a:pt x="138" y="818"/>
                  </a:moveTo>
                  <a:cubicBezTo>
                    <a:pt x="141" y="823"/>
                    <a:pt x="144" y="828"/>
                    <a:pt x="148" y="832"/>
                  </a:cubicBezTo>
                  <a:cubicBezTo>
                    <a:pt x="140" y="807"/>
                    <a:pt x="139" y="778"/>
                    <a:pt x="140" y="752"/>
                  </a:cubicBezTo>
                  <a:cubicBezTo>
                    <a:pt x="136" y="740"/>
                    <a:pt x="133" y="727"/>
                    <a:pt x="130" y="714"/>
                  </a:cubicBezTo>
                  <a:cubicBezTo>
                    <a:pt x="128" y="722"/>
                    <a:pt x="126" y="729"/>
                    <a:pt x="125" y="737"/>
                  </a:cubicBezTo>
                  <a:cubicBezTo>
                    <a:pt x="122" y="762"/>
                    <a:pt x="125" y="796"/>
                    <a:pt x="138" y="818"/>
                  </a:cubicBezTo>
                  <a:close/>
                  <a:moveTo>
                    <a:pt x="131" y="708"/>
                  </a:moveTo>
                  <a:cubicBezTo>
                    <a:pt x="134" y="718"/>
                    <a:pt x="137" y="729"/>
                    <a:pt x="140" y="739"/>
                  </a:cubicBezTo>
                  <a:cubicBezTo>
                    <a:pt x="140" y="738"/>
                    <a:pt x="140" y="737"/>
                    <a:pt x="141" y="735"/>
                  </a:cubicBezTo>
                  <a:cubicBezTo>
                    <a:pt x="140" y="735"/>
                    <a:pt x="140" y="735"/>
                    <a:pt x="140" y="734"/>
                  </a:cubicBezTo>
                  <a:cubicBezTo>
                    <a:pt x="140" y="721"/>
                    <a:pt x="139" y="708"/>
                    <a:pt x="136" y="695"/>
                  </a:cubicBezTo>
                  <a:cubicBezTo>
                    <a:pt x="134" y="699"/>
                    <a:pt x="133" y="704"/>
                    <a:pt x="131" y="708"/>
                  </a:cubicBezTo>
                  <a:close/>
                  <a:moveTo>
                    <a:pt x="138" y="690"/>
                  </a:moveTo>
                  <a:cubicBezTo>
                    <a:pt x="140" y="699"/>
                    <a:pt x="142" y="708"/>
                    <a:pt x="143" y="717"/>
                  </a:cubicBezTo>
                  <a:cubicBezTo>
                    <a:pt x="147" y="688"/>
                    <a:pt x="155" y="661"/>
                    <a:pt x="169" y="636"/>
                  </a:cubicBezTo>
                  <a:cubicBezTo>
                    <a:pt x="156" y="652"/>
                    <a:pt x="145" y="671"/>
                    <a:pt x="138" y="690"/>
                  </a:cubicBezTo>
                  <a:close/>
                  <a:moveTo>
                    <a:pt x="491" y="942"/>
                  </a:moveTo>
                  <a:cubicBezTo>
                    <a:pt x="491" y="942"/>
                    <a:pt x="491" y="942"/>
                    <a:pt x="491" y="941"/>
                  </a:cubicBezTo>
                  <a:cubicBezTo>
                    <a:pt x="495" y="937"/>
                    <a:pt x="500" y="934"/>
                    <a:pt x="503" y="929"/>
                  </a:cubicBezTo>
                  <a:cubicBezTo>
                    <a:pt x="507" y="923"/>
                    <a:pt x="506" y="916"/>
                    <a:pt x="506" y="909"/>
                  </a:cubicBezTo>
                  <a:cubicBezTo>
                    <a:pt x="506" y="903"/>
                    <a:pt x="505" y="898"/>
                    <a:pt x="507" y="892"/>
                  </a:cubicBezTo>
                  <a:cubicBezTo>
                    <a:pt x="506" y="893"/>
                    <a:pt x="504" y="894"/>
                    <a:pt x="503" y="894"/>
                  </a:cubicBezTo>
                  <a:cubicBezTo>
                    <a:pt x="502" y="894"/>
                    <a:pt x="502" y="894"/>
                    <a:pt x="501" y="893"/>
                  </a:cubicBezTo>
                  <a:cubicBezTo>
                    <a:pt x="499" y="890"/>
                    <a:pt x="503" y="885"/>
                    <a:pt x="505" y="883"/>
                  </a:cubicBezTo>
                  <a:cubicBezTo>
                    <a:pt x="509" y="878"/>
                    <a:pt x="509" y="875"/>
                    <a:pt x="508" y="871"/>
                  </a:cubicBezTo>
                  <a:cubicBezTo>
                    <a:pt x="505" y="872"/>
                    <a:pt x="503" y="874"/>
                    <a:pt x="503" y="876"/>
                  </a:cubicBezTo>
                  <a:cubicBezTo>
                    <a:pt x="502" y="885"/>
                    <a:pt x="490" y="883"/>
                    <a:pt x="492" y="875"/>
                  </a:cubicBezTo>
                  <a:cubicBezTo>
                    <a:pt x="493" y="871"/>
                    <a:pt x="495" y="869"/>
                    <a:pt x="498" y="866"/>
                  </a:cubicBezTo>
                  <a:cubicBezTo>
                    <a:pt x="505" y="862"/>
                    <a:pt x="511" y="861"/>
                    <a:pt x="509" y="851"/>
                  </a:cubicBezTo>
                  <a:cubicBezTo>
                    <a:pt x="508" y="845"/>
                    <a:pt x="506" y="839"/>
                    <a:pt x="508" y="834"/>
                  </a:cubicBezTo>
                  <a:cubicBezTo>
                    <a:pt x="506" y="832"/>
                    <a:pt x="505" y="828"/>
                    <a:pt x="508" y="827"/>
                  </a:cubicBezTo>
                  <a:cubicBezTo>
                    <a:pt x="538" y="811"/>
                    <a:pt x="512" y="795"/>
                    <a:pt x="497" y="781"/>
                  </a:cubicBezTo>
                  <a:cubicBezTo>
                    <a:pt x="489" y="773"/>
                    <a:pt x="481" y="765"/>
                    <a:pt x="481" y="753"/>
                  </a:cubicBezTo>
                  <a:cubicBezTo>
                    <a:pt x="480" y="744"/>
                    <a:pt x="483" y="734"/>
                    <a:pt x="481" y="724"/>
                  </a:cubicBezTo>
                  <a:cubicBezTo>
                    <a:pt x="481" y="727"/>
                    <a:pt x="477" y="730"/>
                    <a:pt x="474" y="732"/>
                  </a:cubicBezTo>
                  <a:cubicBezTo>
                    <a:pt x="470" y="734"/>
                    <a:pt x="468" y="733"/>
                    <a:pt x="464" y="732"/>
                  </a:cubicBezTo>
                  <a:cubicBezTo>
                    <a:pt x="458" y="732"/>
                    <a:pt x="454" y="735"/>
                    <a:pt x="449" y="734"/>
                  </a:cubicBezTo>
                  <a:cubicBezTo>
                    <a:pt x="448" y="734"/>
                    <a:pt x="448" y="732"/>
                    <a:pt x="448" y="731"/>
                  </a:cubicBezTo>
                  <a:cubicBezTo>
                    <a:pt x="452" y="729"/>
                    <a:pt x="456" y="729"/>
                    <a:pt x="459" y="727"/>
                  </a:cubicBezTo>
                  <a:cubicBezTo>
                    <a:pt x="463" y="725"/>
                    <a:pt x="465" y="722"/>
                    <a:pt x="469" y="721"/>
                  </a:cubicBezTo>
                  <a:cubicBezTo>
                    <a:pt x="470" y="721"/>
                    <a:pt x="479" y="718"/>
                    <a:pt x="480" y="719"/>
                  </a:cubicBezTo>
                  <a:cubicBezTo>
                    <a:pt x="480" y="720"/>
                    <a:pt x="480" y="720"/>
                    <a:pt x="480" y="720"/>
                  </a:cubicBezTo>
                  <a:cubicBezTo>
                    <a:pt x="478" y="711"/>
                    <a:pt x="475" y="703"/>
                    <a:pt x="471" y="695"/>
                  </a:cubicBezTo>
                  <a:cubicBezTo>
                    <a:pt x="464" y="676"/>
                    <a:pt x="457" y="657"/>
                    <a:pt x="450" y="639"/>
                  </a:cubicBezTo>
                  <a:cubicBezTo>
                    <a:pt x="449" y="639"/>
                    <a:pt x="448" y="640"/>
                    <a:pt x="447" y="640"/>
                  </a:cubicBezTo>
                  <a:cubicBezTo>
                    <a:pt x="446" y="641"/>
                    <a:pt x="444" y="641"/>
                    <a:pt x="442" y="641"/>
                  </a:cubicBezTo>
                  <a:cubicBezTo>
                    <a:pt x="424" y="647"/>
                    <a:pt x="406" y="647"/>
                    <a:pt x="388" y="655"/>
                  </a:cubicBezTo>
                  <a:cubicBezTo>
                    <a:pt x="368" y="663"/>
                    <a:pt x="362" y="693"/>
                    <a:pt x="371" y="712"/>
                  </a:cubicBezTo>
                  <a:cubicBezTo>
                    <a:pt x="376" y="722"/>
                    <a:pt x="386" y="730"/>
                    <a:pt x="384" y="743"/>
                  </a:cubicBezTo>
                  <a:cubicBezTo>
                    <a:pt x="382" y="749"/>
                    <a:pt x="378" y="755"/>
                    <a:pt x="374" y="759"/>
                  </a:cubicBezTo>
                  <a:cubicBezTo>
                    <a:pt x="367" y="768"/>
                    <a:pt x="362" y="777"/>
                    <a:pt x="356" y="786"/>
                  </a:cubicBezTo>
                  <a:cubicBezTo>
                    <a:pt x="360" y="787"/>
                    <a:pt x="364" y="787"/>
                    <a:pt x="367" y="788"/>
                  </a:cubicBezTo>
                  <a:cubicBezTo>
                    <a:pt x="371" y="788"/>
                    <a:pt x="372" y="793"/>
                    <a:pt x="369" y="795"/>
                  </a:cubicBezTo>
                  <a:cubicBezTo>
                    <a:pt x="360" y="804"/>
                    <a:pt x="345" y="810"/>
                    <a:pt x="333" y="814"/>
                  </a:cubicBezTo>
                  <a:cubicBezTo>
                    <a:pt x="328" y="816"/>
                    <a:pt x="327" y="808"/>
                    <a:pt x="331" y="807"/>
                  </a:cubicBezTo>
                  <a:cubicBezTo>
                    <a:pt x="331" y="807"/>
                    <a:pt x="331" y="807"/>
                    <a:pt x="331" y="807"/>
                  </a:cubicBezTo>
                  <a:cubicBezTo>
                    <a:pt x="339" y="804"/>
                    <a:pt x="348" y="800"/>
                    <a:pt x="355" y="795"/>
                  </a:cubicBezTo>
                  <a:cubicBezTo>
                    <a:pt x="353" y="795"/>
                    <a:pt x="352" y="794"/>
                    <a:pt x="348" y="792"/>
                  </a:cubicBezTo>
                  <a:cubicBezTo>
                    <a:pt x="346" y="791"/>
                    <a:pt x="345" y="788"/>
                    <a:pt x="346" y="786"/>
                  </a:cubicBezTo>
                  <a:cubicBezTo>
                    <a:pt x="353" y="777"/>
                    <a:pt x="358" y="768"/>
                    <a:pt x="365" y="760"/>
                  </a:cubicBezTo>
                  <a:cubicBezTo>
                    <a:pt x="373" y="750"/>
                    <a:pt x="377" y="739"/>
                    <a:pt x="372" y="727"/>
                  </a:cubicBezTo>
                  <a:cubicBezTo>
                    <a:pt x="370" y="723"/>
                    <a:pt x="366" y="720"/>
                    <a:pt x="364" y="715"/>
                  </a:cubicBezTo>
                  <a:cubicBezTo>
                    <a:pt x="356" y="698"/>
                    <a:pt x="365" y="679"/>
                    <a:pt x="371" y="662"/>
                  </a:cubicBezTo>
                  <a:cubicBezTo>
                    <a:pt x="375" y="652"/>
                    <a:pt x="374" y="645"/>
                    <a:pt x="386" y="640"/>
                  </a:cubicBezTo>
                  <a:cubicBezTo>
                    <a:pt x="401" y="633"/>
                    <a:pt x="421" y="633"/>
                    <a:pt x="438" y="635"/>
                  </a:cubicBezTo>
                  <a:cubicBezTo>
                    <a:pt x="440" y="625"/>
                    <a:pt x="444" y="616"/>
                    <a:pt x="444" y="606"/>
                  </a:cubicBezTo>
                  <a:cubicBezTo>
                    <a:pt x="445" y="595"/>
                    <a:pt x="445" y="587"/>
                    <a:pt x="441" y="579"/>
                  </a:cubicBezTo>
                  <a:cubicBezTo>
                    <a:pt x="439" y="578"/>
                    <a:pt x="438" y="576"/>
                    <a:pt x="437" y="575"/>
                  </a:cubicBezTo>
                  <a:cubicBezTo>
                    <a:pt x="431" y="568"/>
                    <a:pt x="424" y="562"/>
                    <a:pt x="415" y="560"/>
                  </a:cubicBezTo>
                  <a:cubicBezTo>
                    <a:pt x="411" y="559"/>
                    <a:pt x="408" y="559"/>
                    <a:pt x="405" y="558"/>
                  </a:cubicBezTo>
                  <a:cubicBezTo>
                    <a:pt x="406" y="559"/>
                    <a:pt x="406" y="560"/>
                    <a:pt x="406" y="561"/>
                  </a:cubicBezTo>
                  <a:cubicBezTo>
                    <a:pt x="410" y="568"/>
                    <a:pt x="415" y="574"/>
                    <a:pt x="415" y="583"/>
                  </a:cubicBezTo>
                  <a:cubicBezTo>
                    <a:pt x="414" y="593"/>
                    <a:pt x="409" y="601"/>
                    <a:pt x="401" y="605"/>
                  </a:cubicBezTo>
                  <a:cubicBezTo>
                    <a:pt x="399" y="606"/>
                    <a:pt x="397" y="603"/>
                    <a:pt x="398" y="602"/>
                  </a:cubicBezTo>
                  <a:cubicBezTo>
                    <a:pt x="409" y="590"/>
                    <a:pt x="410" y="579"/>
                    <a:pt x="405" y="567"/>
                  </a:cubicBezTo>
                  <a:cubicBezTo>
                    <a:pt x="404" y="568"/>
                    <a:pt x="404" y="569"/>
                    <a:pt x="404" y="569"/>
                  </a:cubicBezTo>
                  <a:cubicBezTo>
                    <a:pt x="395" y="582"/>
                    <a:pt x="367" y="583"/>
                    <a:pt x="355" y="585"/>
                  </a:cubicBezTo>
                  <a:cubicBezTo>
                    <a:pt x="328" y="589"/>
                    <a:pt x="302" y="589"/>
                    <a:pt x="275" y="587"/>
                  </a:cubicBezTo>
                  <a:cubicBezTo>
                    <a:pt x="245" y="584"/>
                    <a:pt x="221" y="580"/>
                    <a:pt x="197" y="603"/>
                  </a:cubicBezTo>
                  <a:cubicBezTo>
                    <a:pt x="191" y="610"/>
                    <a:pt x="184" y="617"/>
                    <a:pt x="178" y="624"/>
                  </a:cubicBezTo>
                  <a:cubicBezTo>
                    <a:pt x="159" y="655"/>
                    <a:pt x="147" y="689"/>
                    <a:pt x="143" y="727"/>
                  </a:cubicBezTo>
                  <a:cubicBezTo>
                    <a:pt x="144" y="729"/>
                    <a:pt x="144" y="732"/>
                    <a:pt x="144" y="734"/>
                  </a:cubicBezTo>
                  <a:cubicBezTo>
                    <a:pt x="144" y="735"/>
                    <a:pt x="143" y="736"/>
                    <a:pt x="143" y="736"/>
                  </a:cubicBezTo>
                  <a:cubicBezTo>
                    <a:pt x="142" y="739"/>
                    <a:pt x="142" y="742"/>
                    <a:pt x="142" y="745"/>
                  </a:cubicBezTo>
                  <a:cubicBezTo>
                    <a:pt x="143" y="748"/>
                    <a:pt x="144" y="751"/>
                    <a:pt x="145" y="755"/>
                  </a:cubicBezTo>
                  <a:cubicBezTo>
                    <a:pt x="154" y="787"/>
                    <a:pt x="165" y="819"/>
                    <a:pt x="178" y="850"/>
                  </a:cubicBezTo>
                  <a:cubicBezTo>
                    <a:pt x="191" y="862"/>
                    <a:pt x="202" y="876"/>
                    <a:pt x="210" y="892"/>
                  </a:cubicBezTo>
                  <a:cubicBezTo>
                    <a:pt x="213" y="880"/>
                    <a:pt x="213" y="869"/>
                    <a:pt x="207" y="857"/>
                  </a:cubicBezTo>
                  <a:cubicBezTo>
                    <a:pt x="200" y="847"/>
                    <a:pt x="191" y="838"/>
                    <a:pt x="183" y="828"/>
                  </a:cubicBezTo>
                  <a:cubicBezTo>
                    <a:pt x="173" y="816"/>
                    <a:pt x="164" y="804"/>
                    <a:pt x="158" y="789"/>
                  </a:cubicBezTo>
                  <a:cubicBezTo>
                    <a:pt x="158" y="789"/>
                    <a:pt x="159" y="789"/>
                    <a:pt x="159" y="789"/>
                  </a:cubicBezTo>
                  <a:cubicBezTo>
                    <a:pt x="170" y="815"/>
                    <a:pt x="192" y="830"/>
                    <a:pt x="208" y="852"/>
                  </a:cubicBezTo>
                  <a:cubicBezTo>
                    <a:pt x="218" y="866"/>
                    <a:pt x="218" y="876"/>
                    <a:pt x="216" y="888"/>
                  </a:cubicBezTo>
                  <a:cubicBezTo>
                    <a:pt x="220" y="884"/>
                    <a:pt x="224" y="880"/>
                    <a:pt x="229" y="877"/>
                  </a:cubicBezTo>
                  <a:cubicBezTo>
                    <a:pt x="243" y="869"/>
                    <a:pt x="274" y="857"/>
                    <a:pt x="280" y="839"/>
                  </a:cubicBezTo>
                  <a:cubicBezTo>
                    <a:pt x="279" y="837"/>
                    <a:pt x="278" y="836"/>
                    <a:pt x="277" y="834"/>
                  </a:cubicBezTo>
                  <a:cubicBezTo>
                    <a:pt x="270" y="821"/>
                    <a:pt x="265" y="798"/>
                    <a:pt x="283" y="791"/>
                  </a:cubicBezTo>
                  <a:cubicBezTo>
                    <a:pt x="301" y="783"/>
                    <a:pt x="321" y="802"/>
                    <a:pt x="331" y="815"/>
                  </a:cubicBezTo>
                  <a:cubicBezTo>
                    <a:pt x="332" y="816"/>
                    <a:pt x="330" y="818"/>
                    <a:pt x="329" y="817"/>
                  </a:cubicBezTo>
                  <a:cubicBezTo>
                    <a:pt x="318" y="805"/>
                    <a:pt x="286" y="782"/>
                    <a:pt x="281" y="814"/>
                  </a:cubicBezTo>
                  <a:cubicBezTo>
                    <a:pt x="280" y="819"/>
                    <a:pt x="281" y="825"/>
                    <a:pt x="283" y="831"/>
                  </a:cubicBezTo>
                  <a:cubicBezTo>
                    <a:pt x="283" y="831"/>
                    <a:pt x="284" y="831"/>
                    <a:pt x="284" y="831"/>
                  </a:cubicBezTo>
                  <a:cubicBezTo>
                    <a:pt x="284" y="832"/>
                    <a:pt x="284" y="832"/>
                    <a:pt x="284" y="833"/>
                  </a:cubicBezTo>
                  <a:cubicBezTo>
                    <a:pt x="287" y="841"/>
                    <a:pt x="292" y="849"/>
                    <a:pt x="295" y="856"/>
                  </a:cubicBezTo>
                  <a:cubicBezTo>
                    <a:pt x="300" y="868"/>
                    <a:pt x="306" y="877"/>
                    <a:pt x="317" y="886"/>
                  </a:cubicBezTo>
                  <a:cubicBezTo>
                    <a:pt x="320" y="888"/>
                    <a:pt x="323" y="890"/>
                    <a:pt x="326" y="893"/>
                  </a:cubicBezTo>
                  <a:cubicBezTo>
                    <a:pt x="329" y="896"/>
                    <a:pt x="330" y="896"/>
                    <a:pt x="330" y="892"/>
                  </a:cubicBezTo>
                  <a:cubicBezTo>
                    <a:pt x="331" y="892"/>
                    <a:pt x="336" y="886"/>
                    <a:pt x="335" y="886"/>
                  </a:cubicBezTo>
                  <a:cubicBezTo>
                    <a:pt x="337" y="884"/>
                    <a:pt x="341" y="886"/>
                    <a:pt x="341" y="889"/>
                  </a:cubicBezTo>
                  <a:cubicBezTo>
                    <a:pt x="340" y="907"/>
                    <a:pt x="331" y="908"/>
                    <a:pt x="318" y="899"/>
                  </a:cubicBezTo>
                  <a:cubicBezTo>
                    <a:pt x="309" y="893"/>
                    <a:pt x="299" y="886"/>
                    <a:pt x="295" y="876"/>
                  </a:cubicBezTo>
                  <a:cubicBezTo>
                    <a:pt x="292" y="869"/>
                    <a:pt x="292" y="861"/>
                    <a:pt x="288" y="853"/>
                  </a:cubicBezTo>
                  <a:cubicBezTo>
                    <a:pt x="287" y="850"/>
                    <a:pt x="285" y="848"/>
                    <a:pt x="284" y="845"/>
                  </a:cubicBezTo>
                  <a:cubicBezTo>
                    <a:pt x="282" y="856"/>
                    <a:pt x="275" y="864"/>
                    <a:pt x="264" y="872"/>
                  </a:cubicBezTo>
                  <a:cubicBezTo>
                    <a:pt x="254" y="880"/>
                    <a:pt x="241" y="885"/>
                    <a:pt x="231" y="894"/>
                  </a:cubicBezTo>
                  <a:cubicBezTo>
                    <a:pt x="224" y="899"/>
                    <a:pt x="222" y="908"/>
                    <a:pt x="213" y="911"/>
                  </a:cubicBezTo>
                  <a:cubicBezTo>
                    <a:pt x="213" y="911"/>
                    <a:pt x="213" y="911"/>
                    <a:pt x="213" y="911"/>
                  </a:cubicBezTo>
                  <a:cubicBezTo>
                    <a:pt x="217" y="916"/>
                    <a:pt x="221" y="922"/>
                    <a:pt x="227" y="926"/>
                  </a:cubicBezTo>
                  <a:cubicBezTo>
                    <a:pt x="241" y="939"/>
                    <a:pt x="257" y="950"/>
                    <a:pt x="272" y="963"/>
                  </a:cubicBezTo>
                  <a:cubicBezTo>
                    <a:pt x="297" y="984"/>
                    <a:pt x="324" y="1005"/>
                    <a:pt x="349" y="1028"/>
                  </a:cubicBezTo>
                  <a:cubicBezTo>
                    <a:pt x="354" y="1022"/>
                    <a:pt x="359" y="1020"/>
                    <a:pt x="364" y="1011"/>
                  </a:cubicBezTo>
                  <a:cubicBezTo>
                    <a:pt x="365" y="1007"/>
                    <a:pt x="367" y="1003"/>
                    <a:pt x="368" y="1000"/>
                  </a:cubicBezTo>
                  <a:cubicBezTo>
                    <a:pt x="373" y="991"/>
                    <a:pt x="379" y="984"/>
                    <a:pt x="386" y="977"/>
                  </a:cubicBezTo>
                  <a:cubicBezTo>
                    <a:pt x="397" y="967"/>
                    <a:pt x="409" y="957"/>
                    <a:pt x="423" y="952"/>
                  </a:cubicBezTo>
                  <a:cubicBezTo>
                    <a:pt x="423" y="951"/>
                    <a:pt x="423" y="951"/>
                    <a:pt x="423" y="951"/>
                  </a:cubicBezTo>
                  <a:cubicBezTo>
                    <a:pt x="396" y="945"/>
                    <a:pt x="373" y="938"/>
                    <a:pt x="350" y="920"/>
                  </a:cubicBezTo>
                  <a:cubicBezTo>
                    <a:pt x="348" y="919"/>
                    <a:pt x="351" y="916"/>
                    <a:pt x="352" y="917"/>
                  </a:cubicBezTo>
                  <a:cubicBezTo>
                    <a:pt x="374" y="929"/>
                    <a:pt x="401" y="936"/>
                    <a:pt x="425" y="940"/>
                  </a:cubicBezTo>
                  <a:cubicBezTo>
                    <a:pt x="438" y="942"/>
                    <a:pt x="451" y="944"/>
                    <a:pt x="464" y="945"/>
                  </a:cubicBezTo>
                  <a:cubicBezTo>
                    <a:pt x="473" y="945"/>
                    <a:pt x="482" y="943"/>
                    <a:pt x="491" y="942"/>
                  </a:cubicBezTo>
                  <a:close/>
                  <a:moveTo>
                    <a:pt x="451" y="1028"/>
                  </a:moveTo>
                  <a:cubicBezTo>
                    <a:pt x="443" y="1073"/>
                    <a:pt x="437" y="1118"/>
                    <a:pt x="429" y="1162"/>
                  </a:cubicBezTo>
                  <a:cubicBezTo>
                    <a:pt x="426" y="1178"/>
                    <a:pt x="423" y="1194"/>
                    <a:pt x="420" y="1210"/>
                  </a:cubicBezTo>
                  <a:cubicBezTo>
                    <a:pt x="433" y="1165"/>
                    <a:pt x="450" y="1121"/>
                    <a:pt x="470" y="1079"/>
                  </a:cubicBezTo>
                  <a:cubicBezTo>
                    <a:pt x="454" y="1066"/>
                    <a:pt x="451" y="1047"/>
                    <a:pt x="451" y="1028"/>
                  </a:cubicBezTo>
                  <a:close/>
                  <a:moveTo>
                    <a:pt x="457" y="1156"/>
                  </a:moveTo>
                  <a:cubicBezTo>
                    <a:pt x="464" y="1143"/>
                    <a:pt x="473" y="1130"/>
                    <a:pt x="481" y="1117"/>
                  </a:cubicBezTo>
                  <a:cubicBezTo>
                    <a:pt x="481" y="1117"/>
                    <a:pt x="481" y="1117"/>
                    <a:pt x="481" y="1117"/>
                  </a:cubicBezTo>
                  <a:cubicBezTo>
                    <a:pt x="472" y="1130"/>
                    <a:pt x="464" y="1143"/>
                    <a:pt x="457" y="1156"/>
                  </a:cubicBezTo>
                  <a:close/>
                  <a:moveTo>
                    <a:pt x="449" y="1187"/>
                  </a:moveTo>
                  <a:cubicBezTo>
                    <a:pt x="456" y="1177"/>
                    <a:pt x="463" y="1166"/>
                    <a:pt x="469" y="1156"/>
                  </a:cubicBezTo>
                  <a:cubicBezTo>
                    <a:pt x="462" y="1166"/>
                    <a:pt x="455" y="1177"/>
                    <a:pt x="449" y="1187"/>
                  </a:cubicBezTo>
                  <a:close/>
                  <a:moveTo>
                    <a:pt x="474" y="1112"/>
                  </a:moveTo>
                  <a:cubicBezTo>
                    <a:pt x="474" y="1112"/>
                    <a:pt x="474" y="1111"/>
                    <a:pt x="474" y="1111"/>
                  </a:cubicBezTo>
                  <a:cubicBezTo>
                    <a:pt x="474" y="1111"/>
                    <a:pt x="474" y="1110"/>
                    <a:pt x="474" y="1110"/>
                  </a:cubicBezTo>
                  <a:cubicBezTo>
                    <a:pt x="473" y="1108"/>
                    <a:pt x="473" y="1107"/>
                    <a:pt x="473" y="1106"/>
                  </a:cubicBezTo>
                  <a:cubicBezTo>
                    <a:pt x="473" y="1105"/>
                    <a:pt x="472" y="1105"/>
                    <a:pt x="472" y="1104"/>
                  </a:cubicBezTo>
                  <a:cubicBezTo>
                    <a:pt x="464" y="1121"/>
                    <a:pt x="457" y="1137"/>
                    <a:pt x="450" y="1154"/>
                  </a:cubicBezTo>
                  <a:cubicBezTo>
                    <a:pt x="458" y="1141"/>
                    <a:pt x="466" y="1127"/>
                    <a:pt x="476" y="1115"/>
                  </a:cubicBezTo>
                  <a:cubicBezTo>
                    <a:pt x="475" y="1114"/>
                    <a:pt x="475" y="1113"/>
                    <a:pt x="474" y="1112"/>
                  </a:cubicBezTo>
                  <a:close/>
                  <a:moveTo>
                    <a:pt x="485" y="1112"/>
                  </a:moveTo>
                  <a:cubicBezTo>
                    <a:pt x="485" y="1112"/>
                    <a:pt x="485" y="1112"/>
                    <a:pt x="485" y="1112"/>
                  </a:cubicBezTo>
                  <a:cubicBezTo>
                    <a:pt x="485" y="1112"/>
                    <a:pt x="485" y="1111"/>
                    <a:pt x="486" y="1111"/>
                  </a:cubicBezTo>
                  <a:cubicBezTo>
                    <a:pt x="485" y="1111"/>
                    <a:pt x="485" y="1112"/>
                    <a:pt x="485" y="1112"/>
                  </a:cubicBezTo>
                  <a:close/>
                  <a:moveTo>
                    <a:pt x="590" y="1230"/>
                  </a:moveTo>
                  <a:cubicBezTo>
                    <a:pt x="565" y="1212"/>
                    <a:pt x="544" y="1194"/>
                    <a:pt x="523" y="1171"/>
                  </a:cubicBezTo>
                  <a:cubicBezTo>
                    <a:pt x="513" y="1161"/>
                    <a:pt x="493" y="1146"/>
                    <a:pt x="487" y="1129"/>
                  </a:cubicBezTo>
                  <a:cubicBezTo>
                    <a:pt x="486" y="1130"/>
                    <a:pt x="486" y="1130"/>
                    <a:pt x="486" y="1131"/>
                  </a:cubicBezTo>
                  <a:cubicBezTo>
                    <a:pt x="468" y="1178"/>
                    <a:pt x="432" y="1216"/>
                    <a:pt x="413" y="1263"/>
                  </a:cubicBezTo>
                  <a:cubicBezTo>
                    <a:pt x="413" y="1264"/>
                    <a:pt x="412" y="1265"/>
                    <a:pt x="411" y="1265"/>
                  </a:cubicBezTo>
                  <a:cubicBezTo>
                    <a:pt x="410" y="1274"/>
                    <a:pt x="408" y="1281"/>
                    <a:pt x="404" y="1289"/>
                  </a:cubicBezTo>
                  <a:cubicBezTo>
                    <a:pt x="404" y="1289"/>
                    <a:pt x="404" y="1289"/>
                    <a:pt x="403" y="1289"/>
                  </a:cubicBezTo>
                  <a:cubicBezTo>
                    <a:pt x="417" y="1299"/>
                    <a:pt x="428" y="1312"/>
                    <a:pt x="435" y="1327"/>
                  </a:cubicBezTo>
                  <a:cubicBezTo>
                    <a:pt x="436" y="1325"/>
                    <a:pt x="437" y="1323"/>
                    <a:pt x="439" y="1321"/>
                  </a:cubicBezTo>
                  <a:cubicBezTo>
                    <a:pt x="448" y="1295"/>
                    <a:pt x="460" y="1272"/>
                    <a:pt x="480" y="1251"/>
                  </a:cubicBezTo>
                  <a:cubicBezTo>
                    <a:pt x="492" y="1238"/>
                    <a:pt x="506" y="1228"/>
                    <a:pt x="522" y="1220"/>
                  </a:cubicBezTo>
                  <a:cubicBezTo>
                    <a:pt x="530" y="1216"/>
                    <a:pt x="550" y="1204"/>
                    <a:pt x="560" y="1209"/>
                  </a:cubicBezTo>
                  <a:cubicBezTo>
                    <a:pt x="584" y="1221"/>
                    <a:pt x="526" y="1242"/>
                    <a:pt x="524" y="1244"/>
                  </a:cubicBezTo>
                  <a:cubicBezTo>
                    <a:pt x="498" y="1258"/>
                    <a:pt x="476" y="1279"/>
                    <a:pt x="460" y="1303"/>
                  </a:cubicBezTo>
                  <a:cubicBezTo>
                    <a:pt x="461" y="1303"/>
                    <a:pt x="462" y="1302"/>
                    <a:pt x="463" y="1301"/>
                  </a:cubicBezTo>
                  <a:cubicBezTo>
                    <a:pt x="482" y="1286"/>
                    <a:pt x="506" y="1269"/>
                    <a:pt x="532" y="1269"/>
                  </a:cubicBezTo>
                  <a:cubicBezTo>
                    <a:pt x="561" y="1270"/>
                    <a:pt x="590" y="1284"/>
                    <a:pt x="614" y="1298"/>
                  </a:cubicBezTo>
                  <a:cubicBezTo>
                    <a:pt x="623" y="1303"/>
                    <a:pt x="632" y="1309"/>
                    <a:pt x="639" y="1316"/>
                  </a:cubicBezTo>
                  <a:cubicBezTo>
                    <a:pt x="639" y="1313"/>
                    <a:pt x="638" y="1311"/>
                    <a:pt x="637" y="1309"/>
                  </a:cubicBezTo>
                  <a:cubicBezTo>
                    <a:pt x="630" y="1296"/>
                    <a:pt x="622" y="1282"/>
                    <a:pt x="614" y="1269"/>
                  </a:cubicBezTo>
                  <a:cubicBezTo>
                    <a:pt x="607" y="1256"/>
                    <a:pt x="601" y="1238"/>
                    <a:pt x="590" y="1230"/>
                  </a:cubicBezTo>
                  <a:close/>
                  <a:moveTo>
                    <a:pt x="534" y="1301"/>
                  </a:moveTo>
                  <a:cubicBezTo>
                    <a:pt x="543" y="1302"/>
                    <a:pt x="551" y="1305"/>
                    <a:pt x="559" y="1307"/>
                  </a:cubicBezTo>
                  <a:cubicBezTo>
                    <a:pt x="586" y="1310"/>
                    <a:pt x="611" y="1319"/>
                    <a:pt x="632" y="1337"/>
                  </a:cubicBezTo>
                  <a:cubicBezTo>
                    <a:pt x="637" y="1340"/>
                    <a:pt x="643" y="1344"/>
                    <a:pt x="647" y="1349"/>
                  </a:cubicBezTo>
                  <a:cubicBezTo>
                    <a:pt x="646" y="1340"/>
                    <a:pt x="645" y="1331"/>
                    <a:pt x="642" y="1323"/>
                  </a:cubicBezTo>
                  <a:cubicBezTo>
                    <a:pt x="632" y="1313"/>
                    <a:pt x="619" y="1305"/>
                    <a:pt x="606" y="1298"/>
                  </a:cubicBezTo>
                  <a:cubicBezTo>
                    <a:pt x="583" y="1286"/>
                    <a:pt x="553" y="1272"/>
                    <a:pt x="526" y="1274"/>
                  </a:cubicBezTo>
                  <a:cubicBezTo>
                    <a:pt x="500" y="1277"/>
                    <a:pt x="477" y="1296"/>
                    <a:pt x="458" y="1311"/>
                  </a:cubicBezTo>
                  <a:cubicBezTo>
                    <a:pt x="457" y="1312"/>
                    <a:pt x="455" y="1313"/>
                    <a:pt x="454" y="1314"/>
                  </a:cubicBezTo>
                  <a:cubicBezTo>
                    <a:pt x="451" y="1318"/>
                    <a:pt x="449" y="1323"/>
                    <a:pt x="447" y="1327"/>
                  </a:cubicBezTo>
                  <a:cubicBezTo>
                    <a:pt x="470" y="1306"/>
                    <a:pt x="502" y="1295"/>
                    <a:pt x="534" y="1301"/>
                  </a:cubicBezTo>
                  <a:close/>
                  <a:moveTo>
                    <a:pt x="455" y="1330"/>
                  </a:moveTo>
                  <a:cubicBezTo>
                    <a:pt x="462" y="1326"/>
                    <a:pt x="471" y="1322"/>
                    <a:pt x="472" y="1321"/>
                  </a:cubicBezTo>
                  <a:cubicBezTo>
                    <a:pt x="491" y="1314"/>
                    <a:pt x="510" y="1309"/>
                    <a:pt x="530" y="1307"/>
                  </a:cubicBezTo>
                  <a:cubicBezTo>
                    <a:pt x="502" y="1304"/>
                    <a:pt x="475" y="1312"/>
                    <a:pt x="455" y="1330"/>
                  </a:cubicBezTo>
                  <a:close/>
                  <a:moveTo>
                    <a:pt x="586" y="1317"/>
                  </a:moveTo>
                  <a:cubicBezTo>
                    <a:pt x="594" y="1320"/>
                    <a:pt x="602" y="1323"/>
                    <a:pt x="610" y="1327"/>
                  </a:cubicBezTo>
                  <a:cubicBezTo>
                    <a:pt x="602" y="1322"/>
                    <a:pt x="594" y="1319"/>
                    <a:pt x="586" y="1317"/>
                  </a:cubicBezTo>
                  <a:close/>
                  <a:moveTo>
                    <a:pt x="628" y="1506"/>
                  </a:moveTo>
                  <a:cubicBezTo>
                    <a:pt x="629" y="1495"/>
                    <a:pt x="629" y="1483"/>
                    <a:pt x="629" y="1471"/>
                  </a:cubicBezTo>
                  <a:cubicBezTo>
                    <a:pt x="629" y="1466"/>
                    <a:pt x="630" y="1461"/>
                    <a:pt x="630" y="1456"/>
                  </a:cubicBezTo>
                  <a:cubicBezTo>
                    <a:pt x="629" y="1460"/>
                    <a:pt x="628" y="1465"/>
                    <a:pt x="628" y="1469"/>
                  </a:cubicBezTo>
                  <a:cubicBezTo>
                    <a:pt x="627" y="1477"/>
                    <a:pt x="626" y="1486"/>
                    <a:pt x="626" y="1494"/>
                  </a:cubicBezTo>
                  <a:cubicBezTo>
                    <a:pt x="626" y="1499"/>
                    <a:pt x="627" y="1503"/>
                    <a:pt x="628" y="1508"/>
                  </a:cubicBezTo>
                  <a:cubicBezTo>
                    <a:pt x="628" y="1507"/>
                    <a:pt x="628" y="1507"/>
                    <a:pt x="628" y="1506"/>
                  </a:cubicBezTo>
                  <a:close/>
                  <a:moveTo>
                    <a:pt x="801" y="1373"/>
                  </a:moveTo>
                  <a:cubicBezTo>
                    <a:pt x="801" y="1373"/>
                    <a:pt x="800" y="1373"/>
                    <a:pt x="800" y="1373"/>
                  </a:cubicBezTo>
                  <a:cubicBezTo>
                    <a:pt x="799" y="1373"/>
                    <a:pt x="798" y="1373"/>
                    <a:pt x="797" y="1373"/>
                  </a:cubicBezTo>
                  <a:cubicBezTo>
                    <a:pt x="791" y="1384"/>
                    <a:pt x="784" y="1395"/>
                    <a:pt x="777" y="1406"/>
                  </a:cubicBezTo>
                  <a:cubicBezTo>
                    <a:pt x="783" y="1403"/>
                    <a:pt x="789" y="1400"/>
                    <a:pt x="795" y="1398"/>
                  </a:cubicBezTo>
                  <a:cubicBezTo>
                    <a:pt x="799" y="1389"/>
                    <a:pt x="805" y="1381"/>
                    <a:pt x="811" y="1373"/>
                  </a:cubicBezTo>
                  <a:cubicBezTo>
                    <a:pt x="808" y="1373"/>
                    <a:pt x="805" y="1373"/>
                    <a:pt x="801" y="1373"/>
                  </a:cubicBezTo>
                  <a:close/>
                  <a:moveTo>
                    <a:pt x="790" y="1373"/>
                  </a:moveTo>
                  <a:cubicBezTo>
                    <a:pt x="786" y="1373"/>
                    <a:pt x="783" y="1373"/>
                    <a:pt x="780" y="1373"/>
                  </a:cubicBezTo>
                  <a:cubicBezTo>
                    <a:pt x="775" y="1380"/>
                    <a:pt x="770" y="1387"/>
                    <a:pt x="766" y="1395"/>
                  </a:cubicBezTo>
                  <a:cubicBezTo>
                    <a:pt x="765" y="1398"/>
                    <a:pt x="763" y="1401"/>
                    <a:pt x="762" y="1404"/>
                  </a:cubicBezTo>
                  <a:cubicBezTo>
                    <a:pt x="764" y="1405"/>
                    <a:pt x="766" y="1406"/>
                    <a:pt x="768" y="1407"/>
                  </a:cubicBezTo>
                  <a:cubicBezTo>
                    <a:pt x="775" y="1395"/>
                    <a:pt x="782" y="1384"/>
                    <a:pt x="790" y="1373"/>
                  </a:cubicBezTo>
                  <a:close/>
                  <a:moveTo>
                    <a:pt x="773" y="1373"/>
                  </a:moveTo>
                  <a:cubicBezTo>
                    <a:pt x="769" y="1373"/>
                    <a:pt x="765" y="1373"/>
                    <a:pt x="761" y="1373"/>
                  </a:cubicBezTo>
                  <a:cubicBezTo>
                    <a:pt x="760" y="1373"/>
                    <a:pt x="759" y="1373"/>
                    <a:pt x="758" y="1373"/>
                  </a:cubicBezTo>
                  <a:cubicBezTo>
                    <a:pt x="752" y="1381"/>
                    <a:pt x="745" y="1390"/>
                    <a:pt x="738" y="1399"/>
                  </a:cubicBezTo>
                  <a:cubicBezTo>
                    <a:pt x="744" y="1399"/>
                    <a:pt x="750" y="1400"/>
                    <a:pt x="755" y="1402"/>
                  </a:cubicBezTo>
                  <a:cubicBezTo>
                    <a:pt x="760" y="1392"/>
                    <a:pt x="766" y="1381"/>
                    <a:pt x="773" y="1373"/>
                  </a:cubicBezTo>
                  <a:close/>
                  <a:moveTo>
                    <a:pt x="722" y="1398"/>
                  </a:moveTo>
                  <a:cubicBezTo>
                    <a:pt x="724" y="1398"/>
                    <a:pt x="726" y="1398"/>
                    <a:pt x="729" y="1398"/>
                  </a:cubicBezTo>
                  <a:cubicBezTo>
                    <a:pt x="736" y="1389"/>
                    <a:pt x="743" y="1381"/>
                    <a:pt x="751" y="1373"/>
                  </a:cubicBezTo>
                  <a:cubicBezTo>
                    <a:pt x="740" y="1373"/>
                    <a:pt x="729" y="1374"/>
                    <a:pt x="718" y="1374"/>
                  </a:cubicBezTo>
                  <a:cubicBezTo>
                    <a:pt x="714" y="1383"/>
                    <a:pt x="708" y="1392"/>
                    <a:pt x="702" y="1400"/>
                  </a:cubicBezTo>
                  <a:cubicBezTo>
                    <a:pt x="709" y="1399"/>
                    <a:pt x="715" y="1398"/>
                    <a:pt x="722" y="1398"/>
                  </a:cubicBezTo>
                  <a:close/>
                  <a:moveTo>
                    <a:pt x="677" y="1403"/>
                  </a:moveTo>
                  <a:cubicBezTo>
                    <a:pt x="678" y="1394"/>
                    <a:pt x="680" y="1384"/>
                    <a:pt x="682" y="1374"/>
                  </a:cubicBezTo>
                  <a:cubicBezTo>
                    <a:pt x="675" y="1375"/>
                    <a:pt x="671" y="1394"/>
                    <a:pt x="669" y="1404"/>
                  </a:cubicBezTo>
                  <a:cubicBezTo>
                    <a:pt x="671" y="1404"/>
                    <a:pt x="674" y="1404"/>
                    <a:pt x="677" y="1403"/>
                  </a:cubicBezTo>
                  <a:close/>
                  <a:moveTo>
                    <a:pt x="692" y="1372"/>
                  </a:moveTo>
                  <a:cubicBezTo>
                    <a:pt x="691" y="1378"/>
                    <a:pt x="690" y="1384"/>
                    <a:pt x="689" y="1390"/>
                  </a:cubicBezTo>
                  <a:cubicBezTo>
                    <a:pt x="694" y="1384"/>
                    <a:pt x="699" y="1379"/>
                    <a:pt x="706" y="1373"/>
                  </a:cubicBezTo>
                  <a:cubicBezTo>
                    <a:pt x="701" y="1373"/>
                    <a:pt x="696" y="1373"/>
                    <a:pt x="692" y="1372"/>
                  </a:cubicBezTo>
                  <a:close/>
                  <a:moveTo>
                    <a:pt x="627" y="1425"/>
                  </a:moveTo>
                  <a:cubicBezTo>
                    <a:pt x="627" y="1426"/>
                    <a:pt x="627" y="1426"/>
                    <a:pt x="626" y="1426"/>
                  </a:cubicBezTo>
                  <a:cubicBezTo>
                    <a:pt x="624" y="1440"/>
                    <a:pt x="623" y="1455"/>
                    <a:pt x="623" y="1469"/>
                  </a:cubicBezTo>
                  <a:cubicBezTo>
                    <a:pt x="626" y="1455"/>
                    <a:pt x="630" y="1440"/>
                    <a:pt x="638" y="1427"/>
                  </a:cubicBezTo>
                  <a:cubicBezTo>
                    <a:pt x="634" y="1427"/>
                    <a:pt x="630" y="1426"/>
                    <a:pt x="627" y="1425"/>
                  </a:cubicBezTo>
                  <a:close/>
                  <a:moveTo>
                    <a:pt x="459" y="1293"/>
                  </a:moveTo>
                  <a:cubicBezTo>
                    <a:pt x="479" y="1266"/>
                    <a:pt x="506" y="1244"/>
                    <a:pt x="537" y="1231"/>
                  </a:cubicBezTo>
                  <a:cubicBezTo>
                    <a:pt x="541" y="1229"/>
                    <a:pt x="545" y="1228"/>
                    <a:pt x="549" y="1227"/>
                  </a:cubicBezTo>
                  <a:cubicBezTo>
                    <a:pt x="557" y="1215"/>
                    <a:pt x="556" y="1210"/>
                    <a:pt x="547" y="1214"/>
                  </a:cubicBezTo>
                  <a:cubicBezTo>
                    <a:pt x="540" y="1214"/>
                    <a:pt x="528" y="1222"/>
                    <a:pt x="522" y="1225"/>
                  </a:cubicBezTo>
                  <a:cubicBezTo>
                    <a:pt x="509" y="1233"/>
                    <a:pt x="497" y="1242"/>
                    <a:pt x="487" y="1253"/>
                  </a:cubicBezTo>
                  <a:cubicBezTo>
                    <a:pt x="476" y="1265"/>
                    <a:pt x="466" y="1278"/>
                    <a:pt x="459" y="1293"/>
                  </a:cubicBezTo>
                  <a:close/>
                  <a:moveTo>
                    <a:pt x="666" y="952"/>
                  </a:moveTo>
                  <a:cubicBezTo>
                    <a:pt x="662" y="963"/>
                    <a:pt x="660" y="974"/>
                    <a:pt x="658" y="986"/>
                  </a:cubicBezTo>
                  <a:cubicBezTo>
                    <a:pt x="653" y="1011"/>
                    <a:pt x="648" y="1036"/>
                    <a:pt x="643" y="1062"/>
                  </a:cubicBezTo>
                  <a:cubicBezTo>
                    <a:pt x="639" y="1088"/>
                    <a:pt x="636" y="1114"/>
                    <a:pt x="631" y="1141"/>
                  </a:cubicBezTo>
                  <a:cubicBezTo>
                    <a:pt x="629" y="1152"/>
                    <a:pt x="626" y="1163"/>
                    <a:pt x="623" y="1174"/>
                  </a:cubicBezTo>
                  <a:cubicBezTo>
                    <a:pt x="619" y="1188"/>
                    <a:pt x="610" y="1202"/>
                    <a:pt x="611" y="1216"/>
                  </a:cubicBezTo>
                  <a:cubicBezTo>
                    <a:pt x="630" y="1209"/>
                    <a:pt x="653" y="1212"/>
                    <a:pt x="673" y="1214"/>
                  </a:cubicBezTo>
                  <a:cubicBezTo>
                    <a:pt x="684" y="1214"/>
                    <a:pt x="696" y="1216"/>
                    <a:pt x="707" y="1217"/>
                  </a:cubicBezTo>
                  <a:cubicBezTo>
                    <a:pt x="715" y="1195"/>
                    <a:pt x="725" y="1174"/>
                    <a:pt x="735" y="1153"/>
                  </a:cubicBezTo>
                  <a:cubicBezTo>
                    <a:pt x="706" y="1119"/>
                    <a:pt x="677" y="1085"/>
                    <a:pt x="649" y="1049"/>
                  </a:cubicBezTo>
                  <a:cubicBezTo>
                    <a:pt x="647" y="1047"/>
                    <a:pt x="649" y="1044"/>
                    <a:pt x="652" y="1045"/>
                  </a:cubicBezTo>
                  <a:cubicBezTo>
                    <a:pt x="671" y="1059"/>
                    <a:pt x="689" y="1074"/>
                    <a:pt x="705" y="1091"/>
                  </a:cubicBezTo>
                  <a:cubicBezTo>
                    <a:pt x="696" y="1075"/>
                    <a:pt x="687" y="1060"/>
                    <a:pt x="679" y="1044"/>
                  </a:cubicBezTo>
                  <a:cubicBezTo>
                    <a:pt x="678" y="1043"/>
                    <a:pt x="680" y="1042"/>
                    <a:pt x="681" y="1043"/>
                  </a:cubicBezTo>
                  <a:cubicBezTo>
                    <a:pt x="691" y="1062"/>
                    <a:pt x="702" y="1081"/>
                    <a:pt x="713" y="1100"/>
                  </a:cubicBezTo>
                  <a:cubicBezTo>
                    <a:pt x="723" y="1113"/>
                    <a:pt x="733" y="1127"/>
                    <a:pt x="741" y="1142"/>
                  </a:cubicBezTo>
                  <a:cubicBezTo>
                    <a:pt x="741" y="1141"/>
                    <a:pt x="741" y="1141"/>
                    <a:pt x="742" y="1141"/>
                  </a:cubicBezTo>
                  <a:cubicBezTo>
                    <a:pt x="730" y="1111"/>
                    <a:pt x="713" y="1085"/>
                    <a:pt x="693" y="1058"/>
                  </a:cubicBezTo>
                  <a:cubicBezTo>
                    <a:pt x="692" y="1057"/>
                    <a:pt x="695" y="1055"/>
                    <a:pt x="696" y="1056"/>
                  </a:cubicBezTo>
                  <a:cubicBezTo>
                    <a:pt x="720" y="1082"/>
                    <a:pt x="738" y="1112"/>
                    <a:pt x="754" y="1143"/>
                  </a:cubicBezTo>
                  <a:cubicBezTo>
                    <a:pt x="759" y="1153"/>
                    <a:pt x="765" y="1165"/>
                    <a:pt x="770" y="1177"/>
                  </a:cubicBezTo>
                  <a:cubicBezTo>
                    <a:pt x="769" y="1162"/>
                    <a:pt x="766" y="1146"/>
                    <a:pt x="763" y="1131"/>
                  </a:cubicBezTo>
                  <a:cubicBezTo>
                    <a:pt x="760" y="1125"/>
                    <a:pt x="758" y="1118"/>
                    <a:pt x="755" y="1112"/>
                  </a:cubicBezTo>
                  <a:cubicBezTo>
                    <a:pt x="744" y="1085"/>
                    <a:pt x="732" y="1059"/>
                    <a:pt x="721" y="1033"/>
                  </a:cubicBezTo>
                  <a:cubicBezTo>
                    <a:pt x="707" y="1002"/>
                    <a:pt x="684" y="965"/>
                    <a:pt x="681" y="929"/>
                  </a:cubicBezTo>
                  <a:cubicBezTo>
                    <a:pt x="680" y="927"/>
                    <a:pt x="678" y="926"/>
                    <a:pt x="677" y="924"/>
                  </a:cubicBezTo>
                  <a:cubicBezTo>
                    <a:pt x="674" y="934"/>
                    <a:pt x="669" y="943"/>
                    <a:pt x="666" y="952"/>
                  </a:cubicBezTo>
                  <a:close/>
                  <a:moveTo>
                    <a:pt x="720" y="1235"/>
                  </a:moveTo>
                  <a:cubicBezTo>
                    <a:pt x="724" y="1234"/>
                    <a:pt x="728" y="1233"/>
                    <a:pt x="732" y="1232"/>
                  </a:cubicBezTo>
                  <a:cubicBezTo>
                    <a:pt x="733" y="1231"/>
                    <a:pt x="734" y="1229"/>
                    <a:pt x="736" y="1227"/>
                  </a:cubicBezTo>
                  <a:cubicBezTo>
                    <a:pt x="732" y="1226"/>
                    <a:pt x="729" y="1226"/>
                    <a:pt x="726" y="1225"/>
                  </a:cubicBezTo>
                  <a:cubicBezTo>
                    <a:pt x="725" y="1226"/>
                    <a:pt x="725" y="1227"/>
                    <a:pt x="724" y="1227"/>
                  </a:cubicBezTo>
                  <a:cubicBezTo>
                    <a:pt x="725" y="1227"/>
                    <a:pt x="725" y="1226"/>
                    <a:pt x="726" y="1225"/>
                  </a:cubicBezTo>
                  <a:cubicBezTo>
                    <a:pt x="722" y="1225"/>
                    <a:pt x="718" y="1224"/>
                    <a:pt x="714" y="1224"/>
                  </a:cubicBezTo>
                  <a:cubicBezTo>
                    <a:pt x="710" y="1229"/>
                    <a:pt x="706" y="1234"/>
                    <a:pt x="702" y="1238"/>
                  </a:cubicBezTo>
                  <a:cubicBezTo>
                    <a:pt x="708" y="1237"/>
                    <a:pt x="714" y="1236"/>
                    <a:pt x="720" y="1235"/>
                  </a:cubicBezTo>
                  <a:cubicBezTo>
                    <a:pt x="720" y="1235"/>
                    <a:pt x="720" y="1235"/>
                    <a:pt x="720" y="1235"/>
                  </a:cubicBezTo>
                  <a:cubicBezTo>
                    <a:pt x="721" y="1232"/>
                    <a:pt x="723" y="1230"/>
                    <a:pt x="724" y="1227"/>
                  </a:cubicBezTo>
                  <a:cubicBezTo>
                    <a:pt x="723" y="1230"/>
                    <a:pt x="721" y="1232"/>
                    <a:pt x="720" y="1235"/>
                  </a:cubicBezTo>
                  <a:close/>
                  <a:moveTo>
                    <a:pt x="796" y="1237"/>
                  </a:moveTo>
                  <a:cubicBezTo>
                    <a:pt x="798" y="1233"/>
                    <a:pt x="802" y="1229"/>
                    <a:pt x="805" y="1225"/>
                  </a:cubicBezTo>
                  <a:cubicBezTo>
                    <a:pt x="806" y="1224"/>
                    <a:pt x="808" y="1226"/>
                    <a:pt x="807" y="1227"/>
                  </a:cubicBezTo>
                  <a:cubicBezTo>
                    <a:pt x="804" y="1231"/>
                    <a:pt x="801" y="1234"/>
                    <a:pt x="799" y="1238"/>
                  </a:cubicBezTo>
                  <a:cubicBezTo>
                    <a:pt x="804" y="1238"/>
                    <a:pt x="808" y="1239"/>
                    <a:pt x="813" y="1240"/>
                  </a:cubicBezTo>
                  <a:cubicBezTo>
                    <a:pt x="816" y="1235"/>
                    <a:pt x="819" y="1229"/>
                    <a:pt x="820" y="1228"/>
                  </a:cubicBezTo>
                  <a:cubicBezTo>
                    <a:pt x="824" y="1221"/>
                    <a:pt x="828" y="1213"/>
                    <a:pt x="831" y="1206"/>
                  </a:cubicBezTo>
                  <a:cubicBezTo>
                    <a:pt x="827" y="1203"/>
                    <a:pt x="822" y="1201"/>
                    <a:pt x="818" y="1199"/>
                  </a:cubicBezTo>
                  <a:cubicBezTo>
                    <a:pt x="813" y="1204"/>
                    <a:pt x="808" y="1210"/>
                    <a:pt x="802" y="1215"/>
                  </a:cubicBezTo>
                  <a:cubicBezTo>
                    <a:pt x="797" y="1222"/>
                    <a:pt x="792" y="1230"/>
                    <a:pt x="786" y="1235"/>
                  </a:cubicBezTo>
                  <a:cubicBezTo>
                    <a:pt x="789" y="1236"/>
                    <a:pt x="792" y="1236"/>
                    <a:pt x="796" y="1237"/>
                  </a:cubicBezTo>
                  <a:close/>
                  <a:moveTo>
                    <a:pt x="836" y="1245"/>
                  </a:moveTo>
                  <a:cubicBezTo>
                    <a:pt x="838" y="1240"/>
                    <a:pt x="841" y="1234"/>
                    <a:pt x="843" y="1229"/>
                  </a:cubicBezTo>
                  <a:cubicBezTo>
                    <a:pt x="844" y="1227"/>
                    <a:pt x="850" y="1220"/>
                    <a:pt x="849" y="1218"/>
                  </a:cubicBezTo>
                  <a:cubicBezTo>
                    <a:pt x="849" y="1213"/>
                    <a:pt x="843" y="1212"/>
                    <a:pt x="839" y="1210"/>
                  </a:cubicBezTo>
                  <a:cubicBezTo>
                    <a:pt x="838" y="1209"/>
                    <a:pt x="836" y="1208"/>
                    <a:pt x="835" y="1208"/>
                  </a:cubicBezTo>
                  <a:cubicBezTo>
                    <a:pt x="830" y="1219"/>
                    <a:pt x="824" y="1229"/>
                    <a:pt x="818" y="1240"/>
                  </a:cubicBezTo>
                  <a:cubicBezTo>
                    <a:pt x="818" y="1240"/>
                    <a:pt x="817" y="1241"/>
                    <a:pt x="817" y="1241"/>
                  </a:cubicBezTo>
                  <a:cubicBezTo>
                    <a:pt x="822" y="1242"/>
                    <a:pt x="828" y="1244"/>
                    <a:pt x="833" y="1244"/>
                  </a:cubicBezTo>
                  <a:cubicBezTo>
                    <a:pt x="834" y="1245"/>
                    <a:pt x="835" y="1245"/>
                    <a:pt x="836" y="1245"/>
                  </a:cubicBezTo>
                  <a:close/>
                  <a:moveTo>
                    <a:pt x="790" y="1183"/>
                  </a:moveTo>
                  <a:cubicBezTo>
                    <a:pt x="787" y="1193"/>
                    <a:pt x="783" y="1206"/>
                    <a:pt x="782" y="1216"/>
                  </a:cubicBezTo>
                  <a:cubicBezTo>
                    <a:pt x="788" y="1207"/>
                    <a:pt x="793" y="1197"/>
                    <a:pt x="797" y="1187"/>
                  </a:cubicBezTo>
                  <a:cubicBezTo>
                    <a:pt x="795" y="1186"/>
                    <a:pt x="793" y="1185"/>
                    <a:pt x="790" y="1183"/>
                  </a:cubicBezTo>
                  <a:cubicBezTo>
                    <a:pt x="790" y="1183"/>
                    <a:pt x="790" y="1183"/>
                    <a:pt x="790" y="1183"/>
                  </a:cubicBezTo>
                  <a:close/>
                  <a:moveTo>
                    <a:pt x="780" y="1185"/>
                  </a:moveTo>
                  <a:cubicBezTo>
                    <a:pt x="779" y="1184"/>
                    <a:pt x="778" y="1182"/>
                    <a:pt x="777" y="1179"/>
                  </a:cubicBezTo>
                  <a:cubicBezTo>
                    <a:pt x="777" y="1184"/>
                    <a:pt x="777" y="1189"/>
                    <a:pt x="777" y="1194"/>
                  </a:cubicBezTo>
                  <a:cubicBezTo>
                    <a:pt x="777" y="1195"/>
                    <a:pt x="777" y="1195"/>
                    <a:pt x="777" y="1195"/>
                  </a:cubicBezTo>
                  <a:cubicBezTo>
                    <a:pt x="777" y="1197"/>
                    <a:pt x="778" y="1199"/>
                    <a:pt x="778" y="1200"/>
                  </a:cubicBezTo>
                  <a:cubicBezTo>
                    <a:pt x="779" y="1197"/>
                    <a:pt x="781" y="1193"/>
                    <a:pt x="782" y="1189"/>
                  </a:cubicBezTo>
                  <a:cubicBezTo>
                    <a:pt x="782" y="1189"/>
                    <a:pt x="782" y="1190"/>
                    <a:pt x="781" y="1190"/>
                  </a:cubicBezTo>
                  <a:cubicBezTo>
                    <a:pt x="781" y="1190"/>
                    <a:pt x="780" y="1190"/>
                    <a:pt x="779" y="1189"/>
                  </a:cubicBezTo>
                  <a:cubicBezTo>
                    <a:pt x="779" y="1189"/>
                    <a:pt x="778" y="1188"/>
                    <a:pt x="778" y="1188"/>
                  </a:cubicBezTo>
                  <a:cubicBezTo>
                    <a:pt x="776" y="1186"/>
                    <a:pt x="778" y="1183"/>
                    <a:pt x="780" y="1185"/>
                  </a:cubicBezTo>
                  <a:close/>
                  <a:moveTo>
                    <a:pt x="742" y="1054"/>
                  </a:moveTo>
                  <a:cubicBezTo>
                    <a:pt x="735" y="1029"/>
                    <a:pt x="727" y="1005"/>
                    <a:pt x="717" y="981"/>
                  </a:cubicBezTo>
                  <a:cubicBezTo>
                    <a:pt x="709" y="967"/>
                    <a:pt x="700" y="953"/>
                    <a:pt x="690" y="940"/>
                  </a:cubicBezTo>
                  <a:cubicBezTo>
                    <a:pt x="694" y="963"/>
                    <a:pt x="705" y="985"/>
                    <a:pt x="714" y="1007"/>
                  </a:cubicBezTo>
                  <a:cubicBezTo>
                    <a:pt x="726" y="1033"/>
                    <a:pt x="738" y="1059"/>
                    <a:pt x="749" y="1086"/>
                  </a:cubicBezTo>
                  <a:cubicBezTo>
                    <a:pt x="750" y="1088"/>
                    <a:pt x="752" y="1091"/>
                    <a:pt x="754" y="1095"/>
                  </a:cubicBezTo>
                  <a:cubicBezTo>
                    <a:pt x="750" y="1081"/>
                    <a:pt x="746" y="1067"/>
                    <a:pt x="742" y="1054"/>
                  </a:cubicBezTo>
                  <a:close/>
                  <a:moveTo>
                    <a:pt x="742" y="1143"/>
                  </a:moveTo>
                  <a:cubicBezTo>
                    <a:pt x="742" y="1143"/>
                    <a:pt x="742" y="1143"/>
                    <a:pt x="742" y="1143"/>
                  </a:cubicBezTo>
                  <a:cubicBezTo>
                    <a:pt x="742" y="1143"/>
                    <a:pt x="742" y="1144"/>
                    <a:pt x="742" y="1144"/>
                  </a:cubicBezTo>
                  <a:cubicBezTo>
                    <a:pt x="742" y="1144"/>
                    <a:pt x="742" y="1143"/>
                    <a:pt x="742" y="1143"/>
                  </a:cubicBezTo>
                  <a:close/>
                  <a:moveTo>
                    <a:pt x="726" y="1125"/>
                  </a:moveTo>
                  <a:cubicBezTo>
                    <a:pt x="730" y="1132"/>
                    <a:pt x="735" y="1140"/>
                    <a:pt x="739" y="1147"/>
                  </a:cubicBezTo>
                  <a:cubicBezTo>
                    <a:pt x="739" y="1146"/>
                    <a:pt x="739" y="1146"/>
                    <a:pt x="739" y="1145"/>
                  </a:cubicBezTo>
                  <a:cubicBezTo>
                    <a:pt x="735" y="1138"/>
                    <a:pt x="731" y="1131"/>
                    <a:pt x="726" y="1125"/>
                  </a:cubicBezTo>
                  <a:close/>
                  <a:moveTo>
                    <a:pt x="715" y="1110"/>
                  </a:moveTo>
                  <a:cubicBezTo>
                    <a:pt x="700" y="1091"/>
                    <a:pt x="683" y="1075"/>
                    <a:pt x="664" y="1060"/>
                  </a:cubicBezTo>
                  <a:cubicBezTo>
                    <a:pt x="687" y="1089"/>
                    <a:pt x="711" y="1117"/>
                    <a:pt x="735" y="1145"/>
                  </a:cubicBezTo>
                  <a:cubicBezTo>
                    <a:pt x="728" y="1133"/>
                    <a:pt x="722" y="1122"/>
                    <a:pt x="715" y="1110"/>
                  </a:cubicBezTo>
                  <a:close/>
                  <a:moveTo>
                    <a:pt x="740" y="1149"/>
                  </a:moveTo>
                  <a:cubicBezTo>
                    <a:pt x="741" y="1151"/>
                    <a:pt x="742" y="1153"/>
                    <a:pt x="743" y="1155"/>
                  </a:cubicBezTo>
                  <a:cubicBezTo>
                    <a:pt x="745" y="1157"/>
                    <a:pt x="746" y="1158"/>
                    <a:pt x="747" y="1160"/>
                  </a:cubicBezTo>
                  <a:cubicBezTo>
                    <a:pt x="745" y="1156"/>
                    <a:pt x="743" y="1151"/>
                    <a:pt x="740" y="1147"/>
                  </a:cubicBezTo>
                  <a:cubicBezTo>
                    <a:pt x="740" y="1148"/>
                    <a:pt x="740" y="1148"/>
                    <a:pt x="740" y="1149"/>
                  </a:cubicBezTo>
                  <a:close/>
                  <a:moveTo>
                    <a:pt x="729" y="1220"/>
                  </a:moveTo>
                  <a:cubicBezTo>
                    <a:pt x="732" y="1221"/>
                    <a:pt x="736" y="1222"/>
                    <a:pt x="739" y="1222"/>
                  </a:cubicBezTo>
                  <a:cubicBezTo>
                    <a:pt x="741" y="1219"/>
                    <a:pt x="743" y="1216"/>
                    <a:pt x="745" y="1213"/>
                  </a:cubicBezTo>
                  <a:cubicBezTo>
                    <a:pt x="749" y="1208"/>
                    <a:pt x="752" y="1200"/>
                    <a:pt x="757" y="1197"/>
                  </a:cubicBezTo>
                  <a:cubicBezTo>
                    <a:pt x="757" y="1197"/>
                    <a:pt x="757" y="1196"/>
                    <a:pt x="757" y="1196"/>
                  </a:cubicBezTo>
                  <a:cubicBezTo>
                    <a:pt x="755" y="1191"/>
                    <a:pt x="754" y="1186"/>
                    <a:pt x="753" y="1181"/>
                  </a:cubicBezTo>
                  <a:cubicBezTo>
                    <a:pt x="753" y="1181"/>
                    <a:pt x="753" y="1181"/>
                    <a:pt x="753" y="1182"/>
                  </a:cubicBezTo>
                  <a:cubicBezTo>
                    <a:pt x="753" y="1181"/>
                    <a:pt x="753" y="1181"/>
                    <a:pt x="753" y="1181"/>
                  </a:cubicBezTo>
                  <a:cubicBezTo>
                    <a:pt x="753" y="1179"/>
                    <a:pt x="752" y="1178"/>
                    <a:pt x="752" y="1177"/>
                  </a:cubicBezTo>
                  <a:cubicBezTo>
                    <a:pt x="751" y="1175"/>
                    <a:pt x="750" y="1173"/>
                    <a:pt x="749" y="1171"/>
                  </a:cubicBezTo>
                  <a:cubicBezTo>
                    <a:pt x="740" y="1187"/>
                    <a:pt x="729" y="1203"/>
                    <a:pt x="718" y="1219"/>
                  </a:cubicBezTo>
                  <a:cubicBezTo>
                    <a:pt x="721" y="1219"/>
                    <a:pt x="725" y="1220"/>
                    <a:pt x="729" y="1220"/>
                  </a:cubicBezTo>
                  <a:cubicBezTo>
                    <a:pt x="736" y="1207"/>
                    <a:pt x="744" y="1194"/>
                    <a:pt x="753" y="1182"/>
                  </a:cubicBezTo>
                  <a:cubicBezTo>
                    <a:pt x="745" y="1195"/>
                    <a:pt x="737" y="1208"/>
                    <a:pt x="729" y="1220"/>
                  </a:cubicBezTo>
                  <a:close/>
                  <a:moveTo>
                    <a:pt x="768" y="1233"/>
                  </a:moveTo>
                  <a:cubicBezTo>
                    <a:pt x="767" y="1231"/>
                    <a:pt x="766" y="1230"/>
                    <a:pt x="765" y="1227"/>
                  </a:cubicBezTo>
                  <a:cubicBezTo>
                    <a:pt x="764" y="1226"/>
                    <a:pt x="763" y="1224"/>
                    <a:pt x="763" y="1222"/>
                  </a:cubicBezTo>
                  <a:cubicBezTo>
                    <a:pt x="762" y="1224"/>
                    <a:pt x="761" y="1225"/>
                    <a:pt x="760" y="1226"/>
                  </a:cubicBezTo>
                  <a:cubicBezTo>
                    <a:pt x="761" y="1227"/>
                    <a:pt x="762" y="1227"/>
                    <a:pt x="763" y="1227"/>
                  </a:cubicBezTo>
                  <a:cubicBezTo>
                    <a:pt x="765" y="1227"/>
                    <a:pt x="765" y="1232"/>
                    <a:pt x="763" y="1232"/>
                  </a:cubicBezTo>
                  <a:cubicBezTo>
                    <a:pt x="760" y="1233"/>
                    <a:pt x="757" y="1233"/>
                    <a:pt x="755" y="1234"/>
                  </a:cubicBezTo>
                  <a:cubicBezTo>
                    <a:pt x="755" y="1234"/>
                    <a:pt x="755" y="1234"/>
                    <a:pt x="755" y="1234"/>
                  </a:cubicBezTo>
                  <a:cubicBezTo>
                    <a:pt x="759" y="1234"/>
                    <a:pt x="763" y="1233"/>
                    <a:pt x="766" y="1234"/>
                  </a:cubicBezTo>
                  <a:cubicBezTo>
                    <a:pt x="767" y="1233"/>
                    <a:pt x="768" y="1233"/>
                    <a:pt x="768" y="1233"/>
                  </a:cubicBezTo>
                  <a:close/>
                  <a:moveTo>
                    <a:pt x="756" y="1225"/>
                  </a:moveTo>
                  <a:cubicBezTo>
                    <a:pt x="758" y="1223"/>
                    <a:pt x="760" y="1220"/>
                    <a:pt x="762" y="1218"/>
                  </a:cubicBezTo>
                  <a:cubicBezTo>
                    <a:pt x="760" y="1212"/>
                    <a:pt x="759" y="1207"/>
                    <a:pt x="758" y="1201"/>
                  </a:cubicBezTo>
                  <a:cubicBezTo>
                    <a:pt x="754" y="1205"/>
                    <a:pt x="748" y="1215"/>
                    <a:pt x="743" y="1223"/>
                  </a:cubicBezTo>
                  <a:cubicBezTo>
                    <a:pt x="747" y="1224"/>
                    <a:pt x="751" y="1225"/>
                    <a:pt x="756" y="1225"/>
                  </a:cubicBezTo>
                  <a:close/>
                  <a:moveTo>
                    <a:pt x="740" y="1228"/>
                  </a:moveTo>
                  <a:cubicBezTo>
                    <a:pt x="739" y="1229"/>
                    <a:pt x="738" y="1230"/>
                    <a:pt x="737" y="1231"/>
                  </a:cubicBezTo>
                  <a:cubicBezTo>
                    <a:pt x="741" y="1231"/>
                    <a:pt x="744" y="1230"/>
                    <a:pt x="748" y="1229"/>
                  </a:cubicBezTo>
                  <a:cubicBezTo>
                    <a:pt x="745" y="1229"/>
                    <a:pt x="742" y="1228"/>
                    <a:pt x="740" y="1228"/>
                  </a:cubicBezTo>
                  <a:close/>
                  <a:moveTo>
                    <a:pt x="792" y="1211"/>
                  </a:moveTo>
                  <a:cubicBezTo>
                    <a:pt x="798" y="1206"/>
                    <a:pt x="803" y="1200"/>
                    <a:pt x="809" y="1194"/>
                  </a:cubicBezTo>
                  <a:cubicBezTo>
                    <a:pt x="806" y="1192"/>
                    <a:pt x="803" y="1191"/>
                    <a:pt x="800" y="1189"/>
                  </a:cubicBezTo>
                  <a:cubicBezTo>
                    <a:pt x="798" y="1197"/>
                    <a:pt x="795" y="1204"/>
                    <a:pt x="792" y="1211"/>
                  </a:cubicBezTo>
                  <a:close/>
                  <a:moveTo>
                    <a:pt x="710" y="1218"/>
                  </a:moveTo>
                  <a:cubicBezTo>
                    <a:pt x="722" y="1200"/>
                    <a:pt x="734" y="1183"/>
                    <a:pt x="747" y="1168"/>
                  </a:cubicBezTo>
                  <a:cubicBezTo>
                    <a:pt x="747" y="1168"/>
                    <a:pt x="747" y="1167"/>
                    <a:pt x="746" y="1166"/>
                  </a:cubicBezTo>
                  <a:cubicBezTo>
                    <a:pt x="743" y="1163"/>
                    <a:pt x="740" y="1159"/>
                    <a:pt x="737" y="1155"/>
                  </a:cubicBezTo>
                  <a:cubicBezTo>
                    <a:pt x="727" y="1176"/>
                    <a:pt x="719" y="1197"/>
                    <a:pt x="710" y="1218"/>
                  </a:cubicBezTo>
                  <a:cubicBezTo>
                    <a:pt x="710" y="1218"/>
                    <a:pt x="710" y="1218"/>
                    <a:pt x="710" y="1218"/>
                  </a:cubicBezTo>
                  <a:close/>
                  <a:moveTo>
                    <a:pt x="689" y="926"/>
                  </a:moveTo>
                  <a:cubicBezTo>
                    <a:pt x="689" y="928"/>
                    <a:pt x="689" y="930"/>
                    <a:pt x="689" y="932"/>
                  </a:cubicBezTo>
                  <a:cubicBezTo>
                    <a:pt x="691" y="934"/>
                    <a:pt x="692" y="936"/>
                    <a:pt x="694" y="938"/>
                  </a:cubicBezTo>
                  <a:cubicBezTo>
                    <a:pt x="697" y="942"/>
                    <a:pt x="700" y="947"/>
                    <a:pt x="704" y="952"/>
                  </a:cubicBezTo>
                  <a:cubicBezTo>
                    <a:pt x="701" y="947"/>
                    <a:pt x="698" y="942"/>
                    <a:pt x="695" y="936"/>
                  </a:cubicBezTo>
                  <a:cubicBezTo>
                    <a:pt x="693" y="933"/>
                    <a:pt x="691" y="930"/>
                    <a:pt x="689" y="926"/>
                  </a:cubicBezTo>
                  <a:close/>
                  <a:moveTo>
                    <a:pt x="735" y="868"/>
                  </a:moveTo>
                  <a:cubicBezTo>
                    <a:pt x="727" y="872"/>
                    <a:pt x="719" y="877"/>
                    <a:pt x="712" y="881"/>
                  </a:cubicBezTo>
                  <a:cubicBezTo>
                    <a:pt x="709" y="883"/>
                    <a:pt x="705" y="885"/>
                    <a:pt x="702" y="888"/>
                  </a:cubicBezTo>
                  <a:cubicBezTo>
                    <a:pt x="695" y="893"/>
                    <a:pt x="690" y="909"/>
                    <a:pt x="694" y="917"/>
                  </a:cubicBezTo>
                  <a:cubicBezTo>
                    <a:pt x="698" y="925"/>
                    <a:pt x="709" y="930"/>
                    <a:pt x="715" y="937"/>
                  </a:cubicBezTo>
                  <a:cubicBezTo>
                    <a:pt x="720" y="944"/>
                    <a:pt x="724" y="951"/>
                    <a:pt x="728" y="959"/>
                  </a:cubicBezTo>
                  <a:cubicBezTo>
                    <a:pt x="745" y="993"/>
                    <a:pt x="754" y="1030"/>
                    <a:pt x="763" y="1067"/>
                  </a:cubicBezTo>
                  <a:cubicBezTo>
                    <a:pt x="769" y="1095"/>
                    <a:pt x="774" y="1122"/>
                    <a:pt x="776" y="1149"/>
                  </a:cubicBezTo>
                  <a:cubicBezTo>
                    <a:pt x="781" y="1161"/>
                    <a:pt x="784" y="1171"/>
                    <a:pt x="785" y="1179"/>
                  </a:cubicBezTo>
                  <a:cubicBezTo>
                    <a:pt x="787" y="1169"/>
                    <a:pt x="788" y="1160"/>
                    <a:pt x="789" y="1153"/>
                  </a:cubicBezTo>
                  <a:cubicBezTo>
                    <a:pt x="793" y="1134"/>
                    <a:pt x="795" y="1116"/>
                    <a:pt x="797" y="1097"/>
                  </a:cubicBezTo>
                  <a:cubicBezTo>
                    <a:pt x="800" y="1063"/>
                    <a:pt x="798" y="1030"/>
                    <a:pt x="797" y="995"/>
                  </a:cubicBezTo>
                  <a:cubicBezTo>
                    <a:pt x="797" y="994"/>
                    <a:pt x="798" y="994"/>
                    <a:pt x="798" y="995"/>
                  </a:cubicBezTo>
                  <a:cubicBezTo>
                    <a:pt x="806" y="1036"/>
                    <a:pt x="805" y="1079"/>
                    <a:pt x="800" y="1120"/>
                  </a:cubicBezTo>
                  <a:cubicBezTo>
                    <a:pt x="798" y="1139"/>
                    <a:pt x="795" y="1158"/>
                    <a:pt x="791" y="1177"/>
                  </a:cubicBezTo>
                  <a:cubicBezTo>
                    <a:pt x="791" y="1178"/>
                    <a:pt x="791" y="1178"/>
                    <a:pt x="791" y="1179"/>
                  </a:cubicBezTo>
                  <a:cubicBezTo>
                    <a:pt x="791" y="1179"/>
                    <a:pt x="792" y="1179"/>
                    <a:pt x="793" y="1179"/>
                  </a:cubicBezTo>
                  <a:cubicBezTo>
                    <a:pt x="795" y="1181"/>
                    <a:pt x="797" y="1182"/>
                    <a:pt x="799" y="1183"/>
                  </a:cubicBezTo>
                  <a:cubicBezTo>
                    <a:pt x="819" y="1135"/>
                    <a:pt x="826" y="1080"/>
                    <a:pt x="834" y="1031"/>
                  </a:cubicBezTo>
                  <a:cubicBezTo>
                    <a:pt x="835" y="1030"/>
                    <a:pt x="837" y="1030"/>
                    <a:pt x="837" y="1032"/>
                  </a:cubicBezTo>
                  <a:cubicBezTo>
                    <a:pt x="831" y="1066"/>
                    <a:pt x="826" y="1101"/>
                    <a:pt x="818" y="1135"/>
                  </a:cubicBezTo>
                  <a:cubicBezTo>
                    <a:pt x="814" y="1152"/>
                    <a:pt x="808" y="1169"/>
                    <a:pt x="802" y="1185"/>
                  </a:cubicBezTo>
                  <a:cubicBezTo>
                    <a:pt x="805" y="1186"/>
                    <a:pt x="809" y="1188"/>
                    <a:pt x="812" y="1190"/>
                  </a:cubicBezTo>
                  <a:cubicBezTo>
                    <a:pt x="814" y="1188"/>
                    <a:pt x="816" y="1185"/>
                    <a:pt x="818" y="1183"/>
                  </a:cubicBezTo>
                  <a:cubicBezTo>
                    <a:pt x="822" y="1178"/>
                    <a:pt x="829" y="1185"/>
                    <a:pt x="825" y="1190"/>
                  </a:cubicBezTo>
                  <a:cubicBezTo>
                    <a:pt x="824" y="1191"/>
                    <a:pt x="822" y="1193"/>
                    <a:pt x="821" y="1195"/>
                  </a:cubicBezTo>
                  <a:cubicBezTo>
                    <a:pt x="825" y="1197"/>
                    <a:pt x="829" y="1199"/>
                    <a:pt x="833" y="1201"/>
                  </a:cubicBezTo>
                  <a:cubicBezTo>
                    <a:pt x="833" y="1201"/>
                    <a:pt x="833" y="1201"/>
                    <a:pt x="833" y="1201"/>
                  </a:cubicBezTo>
                  <a:cubicBezTo>
                    <a:pt x="834" y="1198"/>
                    <a:pt x="838" y="1201"/>
                    <a:pt x="837" y="1203"/>
                  </a:cubicBezTo>
                  <a:cubicBezTo>
                    <a:pt x="837" y="1203"/>
                    <a:pt x="837" y="1203"/>
                    <a:pt x="837" y="1203"/>
                  </a:cubicBezTo>
                  <a:cubicBezTo>
                    <a:pt x="843" y="1206"/>
                    <a:pt x="849" y="1210"/>
                    <a:pt x="855" y="1213"/>
                  </a:cubicBezTo>
                  <a:cubicBezTo>
                    <a:pt x="856" y="1214"/>
                    <a:pt x="857" y="1215"/>
                    <a:pt x="856" y="1216"/>
                  </a:cubicBezTo>
                  <a:cubicBezTo>
                    <a:pt x="850" y="1226"/>
                    <a:pt x="845" y="1236"/>
                    <a:pt x="841" y="1246"/>
                  </a:cubicBezTo>
                  <a:cubicBezTo>
                    <a:pt x="860" y="1249"/>
                    <a:pt x="879" y="1252"/>
                    <a:pt x="899" y="1255"/>
                  </a:cubicBezTo>
                  <a:cubicBezTo>
                    <a:pt x="899" y="1255"/>
                    <a:pt x="899" y="1255"/>
                    <a:pt x="899" y="1255"/>
                  </a:cubicBezTo>
                  <a:cubicBezTo>
                    <a:pt x="899" y="1253"/>
                    <a:pt x="900" y="1251"/>
                    <a:pt x="902" y="1250"/>
                  </a:cubicBezTo>
                  <a:cubicBezTo>
                    <a:pt x="894" y="1215"/>
                    <a:pt x="896" y="1178"/>
                    <a:pt x="898" y="1142"/>
                  </a:cubicBezTo>
                  <a:cubicBezTo>
                    <a:pt x="900" y="1108"/>
                    <a:pt x="899" y="1075"/>
                    <a:pt x="891" y="1042"/>
                  </a:cubicBezTo>
                  <a:cubicBezTo>
                    <a:pt x="880" y="1026"/>
                    <a:pt x="873" y="1008"/>
                    <a:pt x="866" y="988"/>
                  </a:cubicBezTo>
                  <a:cubicBezTo>
                    <a:pt x="861" y="973"/>
                    <a:pt x="856" y="957"/>
                    <a:pt x="851" y="941"/>
                  </a:cubicBezTo>
                  <a:cubicBezTo>
                    <a:pt x="851" y="941"/>
                    <a:pt x="850" y="941"/>
                    <a:pt x="850" y="940"/>
                  </a:cubicBezTo>
                  <a:cubicBezTo>
                    <a:pt x="824" y="907"/>
                    <a:pt x="809" y="869"/>
                    <a:pt x="792" y="831"/>
                  </a:cubicBezTo>
                  <a:cubicBezTo>
                    <a:pt x="775" y="846"/>
                    <a:pt x="754" y="857"/>
                    <a:pt x="735" y="868"/>
                  </a:cubicBezTo>
                  <a:close/>
                  <a:moveTo>
                    <a:pt x="1039" y="1249"/>
                  </a:moveTo>
                  <a:cubicBezTo>
                    <a:pt x="1039" y="1244"/>
                    <a:pt x="1039" y="1239"/>
                    <a:pt x="1039" y="1234"/>
                  </a:cubicBezTo>
                  <a:cubicBezTo>
                    <a:pt x="1035" y="1238"/>
                    <a:pt x="1033" y="1243"/>
                    <a:pt x="1031" y="1248"/>
                  </a:cubicBezTo>
                  <a:cubicBezTo>
                    <a:pt x="1034" y="1248"/>
                    <a:pt x="1037" y="1249"/>
                    <a:pt x="1039" y="1249"/>
                  </a:cubicBezTo>
                  <a:close/>
                  <a:moveTo>
                    <a:pt x="973" y="1042"/>
                  </a:moveTo>
                  <a:cubicBezTo>
                    <a:pt x="970" y="1020"/>
                    <a:pt x="969" y="997"/>
                    <a:pt x="969" y="974"/>
                  </a:cubicBezTo>
                  <a:cubicBezTo>
                    <a:pt x="966" y="992"/>
                    <a:pt x="967" y="1013"/>
                    <a:pt x="968" y="1030"/>
                  </a:cubicBezTo>
                  <a:cubicBezTo>
                    <a:pt x="970" y="1034"/>
                    <a:pt x="972" y="1038"/>
                    <a:pt x="973" y="1042"/>
                  </a:cubicBezTo>
                  <a:close/>
                  <a:moveTo>
                    <a:pt x="977" y="1030"/>
                  </a:moveTo>
                  <a:cubicBezTo>
                    <a:pt x="979" y="1008"/>
                    <a:pt x="980" y="987"/>
                    <a:pt x="982" y="966"/>
                  </a:cubicBezTo>
                  <a:cubicBezTo>
                    <a:pt x="983" y="958"/>
                    <a:pt x="982" y="947"/>
                    <a:pt x="984" y="936"/>
                  </a:cubicBezTo>
                  <a:cubicBezTo>
                    <a:pt x="981" y="940"/>
                    <a:pt x="978" y="944"/>
                    <a:pt x="975" y="948"/>
                  </a:cubicBezTo>
                  <a:cubicBezTo>
                    <a:pt x="977" y="948"/>
                    <a:pt x="978" y="950"/>
                    <a:pt x="978" y="952"/>
                  </a:cubicBezTo>
                  <a:cubicBezTo>
                    <a:pt x="974" y="978"/>
                    <a:pt x="974" y="1004"/>
                    <a:pt x="977" y="1030"/>
                  </a:cubicBezTo>
                  <a:close/>
                  <a:moveTo>
                    <a:pt x="998" y="942"/>
                  </a:moveTo>
                  <a:cubicBezTo>
                    <a:pt x="1001" y="932"/>
                    <a:pt x="1005" y="922"/>
                    <a:pt x="1010" y="913"/>
                  </a:cubicBezTo>
                  <a:cubicBezTo>
                    <a:pt x="1006" y="916"/>
                    <a:pt x="1002" y="919"/>
                    <a:pt x="998" y="922"/>
                  </a:cubicBezTo>
                  <a:cubicBezTo>
                    <a:pt x="998" y="929"/>
                    <a:pt x="999" y="935"/>
                    <a:pt x="998" y="942"/>
                  </a:cubicBezTo>
                  <a:close/>
                  <a:moveTo>
                    <a:pt x="990" y="1070"/>
                  </a:moveTo>
                  <a:cubicBezTo>
                    <a:pt x="991" y="1070"/>
                    <a:pt x="993" y="1071"/>
                    <a:pt x="994" y="1072"/>
                  </a:cubicBezTo>
                  <a:cubicBezTo>
                    <a:pt x="1013" y="1041"/>
                    <a:pt x="1007" y="993"/>
                    <a:pt x="1009" y="960"/>
                  </a:cubicBezTo>
                  <a:cubicBezTo>
                    <a:pt x="1010" y="950"/>
                    <a:pt x="1009" y="925"/>
                    <a:pt x="1015" y="911"/>
                  </a:cubicBezTo>
                  <a:cubicBezTo>
                    <a:pt x="991" y="958"/>
                    <a:pt x="993" y="1018"/>
                    <a:pt x="990" y="1070"/>
                  </a:cubicBezTo>
                  <a:close/>
                  <a:moveTo>
                    <a:pt x="983" y="1010"/>
                  </a:moveTo>
                  <a:cubicBezTo>
                    <a:pt x="986" y="987"/>
                    <a:pt x="993" y="964"/>
                    <a:pt x="994" y="941"/>
                  </a:cubicBezTo>
                  <a:cubicBezTo>
                    <a:pt x="994" y="937"/>
                    <a:pt x="996" y="931"/>
                    <a:pt x="992" y="928"/>
                  </a:cubicBezTo>
                  <a:cubicBezTo>
                    <a:pt x="992" y="928"/>
                    <a:pt x="992" y="928"/>
                    <a:pt x="991" y="928"/>
                  </a:cubicBezTo>
                  <a:cubicBezTo>
                    <a:pt x="991" y="929"/>
                    <a:pt x="990" y="929"/>
                    <a:pt x="989" y="930"/>
                  </a:cubicBezTo>
                  <a:cubicBezTo>
                    <a:pt x="988" y="934"/>
                    <a:pt x="988" y="943"/>
                    <a:pt x="988" y="946"/>
                  </a:cubicBezTo>
                  <a:cubicBezTo>
                    <a:pt x="987" y="958"/>
                    <a:pt x="986" y="970"/>
                    <a:pt x="985" y="981"/>
                  </a:cubicBezTo>
                  <a:cubicBezTo>
                    <a:pt x="983" y="1006"/>
                    <a:pt x="982" y="1031"/>
                    <a:pt x="981" y="1056"/>
                  </a:cubicBezTo>
                  <a:cubicBezTo>
                    <a:pt x="981" y="1056"/>
                    <a:pt x="980" y="1057"/>
                    <a:pt x="980" y="1058"/>
                  </a:cubicBezTo>
                  <a:cubicBezTo>
                    <a:pt x="981" y="1060"/>
                    <a:pt x="982" y="1063"/>
                    <a:pt x="983" y="1066"/>
                  </a:cubicBezTo>
                  <a:cubicBezTo>
                    <a:pt x="982" y="1047"/>
                    <a:pt x="982" y="1029"/>
                    <a:pt x="983" y="1010"/>
                  </a:cubicBezTo>
                  <a:close/>
                  <a:moveTo>
                    <a:pt x="950" y="989"/>
                  </a:moveTo>
                  <a:cubicBezTo>
                    <a:pt x="950" y="989"/>
                    <a:pt x="950" y="989"/>
                    <a:pt x="950" y="988"/>
                  </a:cubicBezTo>
                  <a:cubicBezTo>
                    <a:pt x="950" y="977"/>
                    <a:pt x="955" y="966"/>
                    <a:pt x="960" y="956"/>
                  </a:cubicBezTo>
                  <a:cubicBezTo>
                    <a:pt x="968" y="938"/>
                    <a:pt x="976" y="920"/>
                    <a:pt x="991" y="908"/>
                  </a:cubicBezTo>
                  <a:cubicBezTo>
                    <a:pt x="1008" y="896"/>
                    <a:pt x="1031" y="886"/>
                    <a:pt x="1055" y="880"/>
                  </a:cubicBezTo>
                  <a:cubicBezTo>
                    <a:pt x="1027" y="877"/>
                    <a:pt x="984" y="873"/>
                    <a:pt x="975" y="848"/>
                  </a:cubicBezTo>
                  <a:cubicBezTo>
                    <a:pt x="968" y="852"/>
                    <a:pt x="959" y="851"/>
                    <a:pt x="953" y="846"/>
                  </a:cubicBezTo>
                  <a:cubicBezTo>
                    <a:pt x="951" y="845"/>
                    <a:pt x="950" y="844"/>
                    <a:pt x="948" y="842"/>
                  </a:cubicBezTo>
                  <a:cubicBezTo>
                    <a:pt x="949" y="849"/>
                    <a:pt x="948" y="856"/>
                    <a:pt x="949" y="862"/>
                  </a:cubicBezTo>
                  <a:cubicBezTo>
                    <a:pt x="950" y="873"/>
                    <a:pt x="954" y="884"/>
                    <a:pt x="957" y="895"/>
                  </a:cubicBezTo>
                  <a:cubicBezTo>
                    <a:pt x="957" y="897"/>
                    <a:pt x="954" y="898"/>
                    <a:pt x="953" y="896"/>
                  </a:cubicBezTo>
                  <a:cubicBezTo>
                    <a:pt x="952" y="896"/>
                    <a:pt x="952" y="896"/>
                    <a:pt x="952" y="896"/>
                  </a:cubicBezTo>
                  <a:cubicBezTo>
                    <a:pt x="952" y="896"/>
                    <a:pt x="951" y="896"/>
                    <a:pt x="951" y="896"/>
                  </a:cubicBezTo>
                  <a:cubicBezTo>
                    <a:pt x="940" y="892"/>
                    <a:pt x="932" y="882"/>
                    <a:pt x="928" y="871"/>
                  </a:cubicBezTo>
                  <a:cubicBezTo>
                    <a:pt x="930" y="880"/>
                    <a:pt x="932" y="889"/>
                    <a:pt x="935" y="898"/>
                  </a:cubicBezTo>
                  <a:cubicBezTo>
                    <a:pt x="936" y="899"/>
                    <a:pt x="934" y="901"/>
                    <a:pt x="933" y="899"/>
                  </a:cubicBezTo>
                  <a:cubicBezTo>
                    <a:pt x="928" y="894"/>
                    <a:pt x="924" y="889"/>
                    <a:pt x="920" y="884"/>
                  </a:cubicBezTo>
                  <a:cubicBezTo>
                    <a:pt x="918" y="886"/>
                    <a:pt x="915" y="888"/>
                    <a:pt x="911" y="888"/>
                  </a:cubicBezTo>
                  <a:cubicBezTo>
                    <a:pt x="915" y="898"/>
                    <a:pt x="919" y="909"/>
                    <a:pt x="922" y="919"/>
                  </a:cubicBezTo>
                  <a:cubicBezTo>
                    <a:pt x="931" y="942"/>
                    <a:pt x="940" y="965"/>
                    <a:pt x="950" y="989"/>
                  </a:cubicBezTo>
                  <a:close/>
                  <a:moveTo>
                    <a:pt x="966" y="802"/>
                  </a:moveTo>
                  <a:cubicBezTo>
                    <a:pt x="958" y="799"/>
                    <a:pt x="951" y="797"/>
                    <a:pt x="943" y="795"/>
                  </a:cubicBezTo>
                  <a:cubicBezTo>
                    <a:pt x="937" y="793"/>
                    <a:pt x="939" y="792"/>
                    <a:pt x="939" y="797"/>
                  </a:cubicBezTo>
                  <a:cubicBezTo>
                    <a:pt x="938" y="800"/>
                    <a:pt x="939" y="805"/>
                    <a:pt x="939" y="808"/>
                  </a:cubicBezTo>
                  <a:cubicBezTo>
                    <a:pt x="940" y="825"/>
                    <a:pt x="955" y="852"/>
                    <a:pt x="975" y="839"/>
                  </a:cubicBezTo>
                  <a:cubicBezTo>
                    <a:pt x="975" y="838"/>
                    <a:pt x="977" y="838"/>
                    <a:pt x="978" y="838"/>
                  </a:cubicBezTo>
                  <a:cubicBezTo>
                    <a:pt x="978" y="838"/>
                    <a:pt x="978" y="838"/>
                    <a:pt x="978" y="837"/>
                  </a:cubicBezTo>
                  <a:cubicBezTo>
                    <a:pt x="967" y="828"/>
                    <a:pt x="965" y="815"/>
                    <a:pt x="966" y="802"/>
                  </a:cubicBezTo>
                  <a:close/>
                  <a:moveTo>
                    <a:pt x="975" y="821"/>
                  </a:moveTo>
                  <a:cubicBezTo>
                    <a:pt x="973" y="812"/>
                    <a:pt x="972" y="803"/>
                    <a:pt x="971" y="797"/>
                  </a:cubicBezTo>
                  <a:cubicBezTo>
                    <a:pt x="971" y="795"/>
                    <a:pt x="971" y="792"/>
                    <a:pt x="971" y="790"/>
                  </a:cubicBezTo>
                  <a:cubicBezTo>
                    <a:pt x="970" y="801"/>
                    <a:pt x="971" y="812"/>
                    <a:pt x="975" y="821"/>
                  </a:cubicBezTo>
                  <a:close/>
                  <a:moveTo>
                    <a:pt x="929" y="857"/>
                  </a:moveTo>
                  <a:cubicBezTo>
                    <a:pt x="927" y="855"/>
                    <a:pt x="926" y="852"/>
                    <a:pt x="925" y="849"/>
                  </a:cubicBezTo>
                  <a:cubicBezTo>
                    <a:pt x="926" y="851"/>
                    <a:pt x="926" y="853"/>
                    <a:pt x="926" y="855"/>
                  </a:cubicBezTo>
                  <a:cubicBezTo>
                    <a:pt x="927" y="856"/>
                    <a:pt x="928" y="857"/>
                    <a:pt x="929" y="857"/>
                  </a:cubicBezTo>
                  <a:close/>
                  <a:moveTo>
                    <a:pt x="904" y="847"/>
                  </a:moveTo>
                  <a:cubicBezTo>
                    <a:pt x="906" y="846"/>
                    <a:pt x="909" y="846"/>
                    <a:pt x="911" y="848"/>
                  </a:cubicBezTo>
                  <a:cubicBezTo>
                    <a:pt x="903" y="837"/>
                    <a:pt x="897" y="826"/>
                    <a:pt x="893" y="813"/>
                  </a:cubicBezTo>
                  <a:cubicBezTo>
                    <a:pt x="893" y="825"/>
                    <a:pt x="896" y="836"/>
                    <a:pt x="904" y="847"/>
                  </a:cubicBezTo>
                  <a:close/>
                  <a:moveTo>
                    <a:pt x="922" y="859"/>
                  </a:moveTo>
                  <a:cubicBezTo>
                    <a:pt x="920" y="857"/>
                    <a:pt x="917" y="854"/>
                    <a:pt x="915" y="852"/>
                  </a:cubicBezTo>
                  <a:cubicBezTo>
                    <a:pt x="915" y="852"/>
                    <a:pt x="915" y="852"/>
                    <a:pt x="915" y="852"/>
                  </a:cubicBezTo>
                  <a:cubicBezTo>
                    <a:pt x="918" y="861"/>
                    <a:pt x="922" y="871"/>
                    <a:pt x="926" y="880"/>
                  </a:cubicBezTo>
                  <a:cubicBezTo>
                    <a:pt x="924" y="873"/>
                    <a:pt x="923" y="866"/>
                    <a:pt x="922" y="859"/>
                  </a:cubicBezTo>
                  <a:close/>
                  <a:moveTo>
                    <a:pt x="936" y="870"/>
                  </a:moveTo>
                  <a:cubicBezTo>
                    <a:pt x="936" y="870"/>
                    <a:pt x="935" y="870"/>
                    <a:pt x="935" y="869"/>
                  </a:cubicBezTo>
                  <a:cubicBezTo>
                    <a:pt x="933" y="868"/>
                    <a:pt x="931" y="867"/>
                    <a:pt x="929" y="865"/>
                  </a:cubicBezTo>
                  <a:cubicBezTo>
                    <a:pt x="932" y="875"/>
                    <a:pt x="938" y="884"/>
                    <a:pt x="945" y="889"/>
                  </a:cubicBezTo>
                  <a:cubicBezTo>
                    <a:pt x="942" y="883"/>
                    <a:pt x="939" y="877"/>
                    <a:pt x="936" y="870"/>
                  </a:cubicBezTo>
                  <a:close/>
                  <a:moveTo>
                    <a:pt x="940" y="851"/>
                  </a:moveTo>
                  <a:cubicBezTo>
                    <a:pt x="940" y="845"/>
                    <a:pt x="941" y="841"/>
                    <a:pt x="943" y="837"/>
                  </a:cubicBezTo>
                  <a:cubicBezTo>
                    <a:pt x="942" y="835"/>
                    <a:pt x="942" y="834"/>
                    <a:pt x="941" y="833"/>
                  </a:cubicBezTo>
                  <a:cubicBezTo>
                    <a:pt x="939" y="838"/>
                    <a:pt x="939" y="844"/>
                    <a:pt x="940" y="851"/>
                  </a:cubicBezTo>
                  <a:close/>
                  <a:moveTo>
                    <a:pt x="917" y="935"/>
                  </a:moveTo>
                  <a:cubicBezTo>
                    <a:pt x="908" y="913"/>
                    <a:pt x="900" y="890"/>
                    <a:pt x="892" y="867"/>
                  </a:cubicBezTo>
                  <a:cubicBezTo>
                    <a:pt x="889" y="863"/>
                    <a:pt x="886" y="859"/>
                    <a:pt x="883" y="855"/>
                  </a:cubicBezTo>
                  <a:cubicBezTo>
                    <a:pt x="882" y="878"/>
                    <a:pt x="878" y="899"/>
                    <a:pt x="887" y="923"/>
                  </a:cubicBezTo>
                  <a:cubicBezTo>
                    <a:pt x="896" y="945"/>
                    <a:pt x="908" y="966"/>
                    <a:pt x="920" y="988"/>
                  </a:cubicBezTo>
                  <a:cubicBezTo>
                    <a:pt x="928" y="1004"/>
                    <a:pt x="937" y="1020"/>
                    <a:pt x="946" y="1035"/>
                  </a:cubicBezTo>
                  <a:cubicBezTo>
                    <a:pt x="944" y="1030"/>
                    <a:pt x="942" y="1024"/>
                    <a:pt x="941" y="1018"/>
                  </a:cubicBezTo>
                  <a:cubicBezTo>
                    <a:pt x="933" y="990"/>
                    <a:pt x="925" y="963"/>
                    <a:pt x="917" y="935"/>
                  </a:cubicBezTo>
                  <a:close/>
                  <a:moveTo>
                    <a:pt x="903" y="971"/>
                  </a:moveTo>
                  <a:cubicBezTo>
                    <a:pt x="885" y="936"/>
                    <a:pt x="854" y="886"/>
                    <a:pt x="869" y="845"/>
                  </a:cubicBezTo>
                  <a:cubicBezTo>
                    <a:pt x="867" y="844"/>
                    <a:pt x="865" y="842"/>
                    <a:pt x="863" y="840"/>
                  </a:cubicBezTo>
                  <a:cubicBezTo>
                    <a:pt x="858" y="834"/>
                    <a:pt x="855" y="825"/>
                    <a:pt x="852" y="818"/>
                  </a:cubicBezTo>
                  <a:cubicBezTo>
                    <a:pt x="851" y="817"/>
                    <a:pt x="849" y="813"/>
                    <a:pt x="846" y="809"/>
                  </a:cubicBezTo>
                  <a:cubicBezTo>
                    <a:pt x="852" y="850"/>
                    <a:pt x="860" y="891"/>
                    <a:pt x="868" y="933"/>
                  </a:cubicBezTo>
                  <a:cubicBezTo>
                    <a:pt x="868" y="933"/>
                    <a:pt x="868" y="934"/>
                    <a:pt x="868" y="934"/>
                  </a:cubicBezTo>
                  <a:cubicBezTo>
                    <a:pt x="875" y="958"/>
                    <a:pt x="882" y="982"/>
                    <a:pt x="890" y="1006"/>
                  </a:cubicBezTo>
                  <a:cubicBezTo>
                    <a:pt x="896" y="1021"/>
                    <a:pt x="902" y="1040"/>
                    <a:pt x="913" y="1052"/>
                  </a:cubicBezTo>
                  <a:cubicBezTo>
                    <a:pt x="917" y="1056"/>
                    <a:pt x="921" y="1060"/>
                    <a:pt x="925" y="1064"/>
                  </a:cubicBezTo>
                  <a:cubicBezTo>
                    <a:pt x="926" y="1063"/>
                    <a:pt x="927" y="1063"/>
                    <a:pt x="928" y="1064"/>
                  </a:cubicBezTo>
                  <a:cubicBezTo>
                    <a:pt x="928" y="1065"/>
                    <a:pt x="929" y="1066"/>
                    <a:pt x="929" y="1067"/>
                  </a:cubicBezTo>
                  <a:cubicBezTo>
                    <a:pt x="934" y="1070"/>
                    <a:pt x="938" y="1073"/>
                    <a:pt x="943" y="1076"/>
                  </a:cubicBezTo>
                  <a:cubicBezTo>
                    <a:pt x="947" y="1079"/>
                    <a:pt x="951" y="1082"/>
                    <a:pt x="955" y="1085"/>
                  </a:cubicBezTo>
                  <a:cubicBezTo>
                    <a:pt x="955" y="1085"/>
                    <a:pt x="955" y="1085"/>
                    <a:pt x="955" y="1084"/>
                  </a:cubicBezTo>
                  <a:cubicBezTo>
                    <a:pt x="955" y="1083"/>
                    <a:pt x="958" y="1083"/>
                    <a:pt x="958" y="1084"/>
                  </a:cubicBezTo>
                  <a:cubicBezTo>
                    <a:pt x="958" y="1085"/>
                    <a:pt x="958" y="1086"/>
                    <a:pt x="958" y="1087"/>
                  </a:cubicBezTo>
                  <a:cubicBezTo>
                    <a:pt x="961" y="1089"/>
                    <a:pt x="963" y="1092"/>
                    <a:pt x="966" y="1094"/>
                  </a:cubicBezTo>
                  <a:cubicBezTo>
                    <a:pt x="966" y="1094"/>
                    <a:pt x="967" y="1093"/>
                    <a:pt x="968" y="1093"/>
                  </a:cubicBezTo>
                  <a:cubicBezTo>
                    <a:pt x="967" y="1090"/>
                    <a:pt x="966" y="1088"/>
                    <a:pt x="965" y="1085"/>
                  </a:cubicBezTo>
                  <a:cubicBezTo>
                    <a:pt x="963" y="1081"/>
                    <a:pt x="961" y="1077"/>
                    <a:pt x="959" y="1072"/>
                  </a:cubicBezTo>
                  <a:cubicBezTo>
                    <a:pt x="939" y="1040"/>
                    <a:pt x="921" y="1005"/>
                    <a:pt x="903" y="971"/>
                  </a:cubicBezTo>
                  <a:close/>
                  <a:moveTo>
                    <a:pt x="843" y="913"/>
                  </a:moveTo>
                  <a:cubicBezTo>
                    <a:pt x="837" y="899"/>
                    <a:pt x="831" y="886"/>
                    <a:pt x="823" y="873"/>
                  </a:cubicBezTo>
                  <a:cubicBezTo>
                    <a:pt x="814" y="858"/>
                    <a:pt x="801" y="842"/>
                    <a:pt x="794" y="828"/>
                  </a:cubicBezTo>
                  <a:cubicBezTo>
                    <a:pt x="794" y="828"/>
                    <a:pt x="794" y="828"/>
                    <a:pt x="794" y="828"/>
                  </a:cubicBezTo>
                  <a:cubicBezTo>
                    <a:pt x="810" y="864"/>
                    <a:pt x="827" y="896"/>
                    <a:pt x="848" y="929"/>
                  </a:cubicBezTo>
                  <a:cubicBezTo>
                    <a:pt x="846" y="924"/>
                    <a:pt x="845" y="918"/>
                    <a:pt x="843" y="913"/>
                  </a:cubicBezTo>
                  <a:close/>
                  <a:moveTo>
                    <a:pt x="795" y="827"/>
                  </a:moveTo>
                  <a:cubicBezTo>
                    <a:pt x="812" y="845"/>
                    <a:pt x="825" y="866"/>
                    <a:pt x="836" y="888"/>
                  </a:cubicBezTo>
                  <a:cubicBezTo>
                    <a:pt x="835" y="883"/>
                    <a:pt x="834" y="879"/>
                    <a:pt x="833" y="874"/>
                  </a:cubicBezTo>
                  <a:cubicBezTo>
                    <a:pt x="832" y="872"/>
                    <a:pt x="832" y="870"/>
                    <a:pt x="831" y="868"/>
                  </a:cubicBezTo>
                  <a:cubicBezTo>
                    <a:pt x="824" y="858"/>
                    <a:pt x="816" y="848"/>
                    <a:pt x="809" y="838"/>
                  </a:cubicBezTo>
                  <a:cubicBezTo>
                    <a:pt x="806" y="833"/>
                    <a:pt x="802" y="828"/>
                    <a:pt x="799" y="823"/>
                  </a:cubicBezTo>
                  <a:cubicBezTo>
                    <a:pt x="798" y="824"/>
                    <a:pt x="797" y="826"/>
                    <a:pt x="795" y="827"/>
                  </a:cubicBezTo>
                  <a:close/>
                  <a:moveTo>
                    <a:pt x="834" y="789"/>
                  </a:moveTo>
                  <a:cubicBezTo>
                    <a:pt x="834" y="789"/>
                    <a:pt x="834" y="789"/>
                    <a:pt x="834" y="789"/>
                  </a:cubicBezTo>
                  <a:cubicBezTo>
                    <a:pt x="834" y="788"/>
                    <a:pt x="834" y="788"/>
                    <a:pt x="834" y="788"/>
                  </a:cubicBezTo>
                  <a:cubicBezTo>
                    <a:pt x="834" y="788"/>
                    <a:pt x="834" y="789"/>
                    <a:pt x="834" y="789"/>
                  </a:cubicBezTo>
                  <a:close/>
                  <a:moveTo>
                    <a:pt x="840" y="800"/>
                  </a:moveTo>
                  <a:cubicBezTo>
                    <a:pt x="840" y="800"/>
                    <a:pt x="840" y="800"/>
                    <a:pt x="839" y="801"/>
                  </a:cubicBezTo>
                  <a:cubicBezTo>
                    <a:pt x="840" y="801"/>
                    <a:pt x="840" y="802"/>
                    <a:pt x="840" y="802"/>
                  </a:cubicBezTo>
                  <a:cubicBezTo>
                    <a:pt x="842" y="804"/>
                    <a:pt x="840" y="807"/>
                    <a:pt x="838" y="807"/>
                  </a:cubicBezTo>
                  <a:cubicBezTo>
                    <a:pt x="833" y="805"/>
                    <a:pt x="832" y="814"/>
                    <a:pt x="833" y="823"/>
                  </a:cubicBezTo>
                  <a:cubicBezTo>
                    <a:pt x="833" y="825"/>
                    <a:pt x="833" y="827"/>
                    <a:pt x="833" y="829"/>
                  </a:cubicBezTo>
                  <a:cubicBezTo>
                    <a:pt x="834" y="836"/>
                    <a:pt x="836" y="844"/>
                    <a:pt x="836" y="845"/>
                  </a:cubicBezTo>
                  <a:cubicBezTo>
                    <a:pt x="839" y="852"/>
                    <a:pt x="841" y="859"/>
                    <a:pt x="844" y="866"/>
                  </a:cubicBezTo>
                  <a:cubicBezTo>
                    <a:pt x="848" y="877"/>
                    <a:pt x="852" y="888"/>
                    <a:pt x="856" y="900"/>
                  </a:cubicBezTo>
                  <a:cubicBezTo>
                    <a:pt x="850" y="868"/>
                    <a:pt x="846" y="836"/>
                    <a:pt x="843" y="804"/>
                  </a:cubicBezTo>
                  <a:cubicBezTo>
                    <a:pt x="842" y="803"/>
                    <a:pt x="841" y="801"/>
                    <a:pt x="840" y="800"/>
                  </a:cubicBezTo>
                  <a:close/>
                  <a:moveTo>
                    <a:pt x="907" y="1247"/>
                  </a:moveTo>
                  <a:cubicBezTo>
                    <a:pt x="910" y="1241"/>
                    <a:pt x="910" y="1219"/>
                    <a:pt x="912" y="1214"/>
                  </a:cubicBezTo>
                  <a:cubicBezTo>
                    <a:pt x="916" y="1195"/>
                    <a:pt x="921" y="1179"/>
                    <a:pt x="922" y="1160"/>
                  </a:cubicBezTo>
                  <a:cubicBezTo>
                    <a:pt x="924" y="1130"/>
                    <a:pt x="922" y="1101"/>
                    <a:pt x="924" y="1072"/>
                  </a:cubicBezTo>
                  <a:cubicBezTo>
                    <a:pt x="919" y="1069"/>
                    <a:pt x="915" y="1066"/>
                    <a:pt x="911" y="1062"/>
                  </a:cubicBezTo>
                  <a:cubicBezTo>
                    <a:pt x="907" y="1059"/>
                    <a:pt x="903" y="1055"/>
                    <a:pt x="899" y="1052"/>
                  </a:cubicBezTo>
                  <a:cubicBezTo>
                    <a:pt x="916" y="1114"/>
                    <a:pt x="905" y="1184"/>
                    <a:pt x="907" y="1247"/>
                  </a:cubicBezTo>
                  <a:close/>
                  <a:moveTo>
                    <a:pt x="954" y="1243"/>
                  </a:moveTo>
                  <a:cubicBezTo>
                    <a:pt x="954" y="1243"/>
                    <a:pt x="955" y="1242"/>
                    <a:pt x="955" y="1242"/>
                  </a:cubicBezTo>
                  <a:cubicBezTo>
                    <a:pt x="955" y="1242"/>
                    <a:pt x="956" y="1241"/>
                    <a:pt x="956" y="1241"/>
                  </a:cubicBezTo>
                  <a:cubicBezTo>
                    <a:pt x="957" y="1238"/>
                    <a:pt x="957" y="1234"/>
                    <a:pt x="957" y="1230"/>
                  </a:cubicBezTo>
                  <a:cubicBezTo>
                    <a:pt x="957" y="1226"/>
                    <a:pt x="956" y="1221"/>
                    <a:pt x="956" y="1216"/>
                  </a:cubicBezTo>
                  <a:cubicBezTo>
                    <a:pt x="956" y="1212"/>
                    <a:pt x="956" y="1207"/>
                    <a:pt x="956" y="1203"/>
                  </a:cubicBezTo>
                  <a:cubicBezTo>
                    <a:pt x="955" y="1216"/>
                    <a:pt x="954" y="1230"/>
                    <a:pt x="954" y="1243"/>
                  </a:cubicBezTo>
                  <a:close/>
                  <a:moveTo>
                    <a:pt x="959" y="1170"/>
                  </a:moveTo>
                  <a:cubicBezTo>
                    <a:pt x="959" y="1171"/>
                    <a:pt x="959" y="1172"/>
                    <a:pt x="959" y="1173"/>
                  </a:cubicBezTo>
                  <a:cubicBezTo>
                    <a:pt x="961" y="1161"/>
                    <a:pt x="963" y="1150"/>
                    <a:pt x="964" y="1139"/>
                  </a:cubicBezTo>
                  <a:cubicBezTo>
                    <a:pt x="965" y="1126"/>
                    <a:pt x="964" y="1113"/>
                    <a:pt x="965" y="1100"/>
                  </a:cubicBezTo>
                  <a:cubicBezTo>
                    <a:pt x="963" y="1098"/>
                    <a:pt x="961" y="1097"/>
                    <a:pt x="959" y="1095"/>
                  </a:cubicBezTo>
                  <a:cubicBezTo>
                    <a:pt x="960" y="1120"/>
                    <a:pt x="961" y="1145"/>
                    <a:pt x="959" y="1170"/>
                  </a:cubicBezTo>
                  <a:close/>
                  <a:moveTo>
                    <a:pt x="956" y="1170"/>
                  </a:moveTo>
                  <a:cubicBezTo>
                    <a:pt x="958" y="1144"/>
                    <a:pt x="957" y="1119"/>
                    <a:pt x="956" y="1093"/>
                  </a:cubicBezTo>
                  <a:cubicBezTo>
                    <a:pt x="949" y="1088"/>
                    <a:pt x="942" y="1083"/>
                    <a:pt x="935" y="1079"/>
                  </a:cubicBezTo>
                  <a:cubicBezTo>
                    <a:pt x="942" y="1100"/>
                    <a:pt x="943" y="1123"/>
                    <a:pt x="946" y="1145"/>
                  </a:cubicBezTo>
                  <a:cubicBezTo>
                    <a:pt x="948" y="1167"/>
                    <a:pt x="950" y="1189"/>
                    <a:pt x="951" y="1211"/>
                  </a:cubicBezTo>
                  <a:cubicBezTo>
                    <a:pt x="953" y="1197"/>
                    <a:pt x="954" y="1183"/>
                    <a:pt x="956" y="1170"/>
                  </a:cubicBezTo>
                  <a:close/>
                  <a:moveTo>
                    <a:pt x="1004" y="1125"/>
                  </a:moveTo>
                  <a:cubicBezTo>
                    <a:pt x="1002" y="1149"/>
                    <a:pt x="993" y="1171"/>
                    <a:pt x="982" y="1192"/>
                  </a:cubicBezTo>
                  <a:cubicBezTo>
                    <a:pt x="981" y="1195"/>
                    <a:pt x="979" y="1195"/>
                    <a:pt x="977" y="1195"/>
                  </a:cubicBezTo>
                  <a:cubicBezTo>
                    <a:pt x="976" y="1198"/>
                    <a:pt x="975" y="1201"/>
                    <a:pt x="975" y="1204"/>
                  </a:cubicBezTo>
                  <a:cubicBezTo>
                    <a:pt x="975" y="1204"/>
                    <a:pt x="975" y="1205"/>
                    <a:pt x="975" y="1205"/>
                  </a:cubicBezTo>
                  <a:cubicBezTo>
                    <a:pt x="975" y="1205"/>
                    <a:pt x="975" y="1205"/>
                    <a:pt x="975" y="1205"/>
                  </a:cubicBezTo>
                  <a:cubicBezTo>
                    <a:pt x="997" y="1183"/>
                    <a:pt x="1008" y="1151"/>
                    <a:pt x="1015" y="1121"/>
                  </a:cubicBezTo>
                  <a:cubicBezTo>
                    <a:pt x="1012" y="1123"/>
                    <a:pt x="1008" y="1125"/>
                    <a:pt x="1004" y="1125"/>
                  </a:cubicBezTo>
                  <a:close/>
                  <a:moveTo>
                    <a:pt x="949" y="1250"/>
                  </a:moveTo>
                  <a:cubicBezTo>
                    <a:pt x="947" y="1217"/>
                    <a:pt x="945" y="1185"/>
                    <a:pt x="941" y="1153"/>
                  </a:cubicBezTo>
                  <a:cubicBezTo>
                    <a:pt x="940" y="1135"/>
                    <a:pt x="938" y="1116"/>
                    <a:pt x="935" y="1097"/>
                  </a:cubicBezTo>
                  <a:cubicBezTo>
                    <a:pt x="934" y="1095"/>
                    <a:pt x="931" y="1078"/>
                    <a:pt x="930" y="1078"/>
                  </a:cubicBezTo>
                  <a:cubicBezTo>
                    <a:pt x="923" y="1078"/>
                    <a:pt x="926" y="1092"/>
                    <a:pt x="926" y="1095"/>
                  </a:cubicBezTo>
                  <a:cubicBezTo>
                    <a:pt x="926" y="1123"/>
                    <a:pt x="929" y="1151"/>
                    <a:pt x="925" y="1179"/>
                  </a:cubicBezTo>
                  <a:cubicBezTo>
                    <a:pt x="923" y="1196"/>
                    <a:pt x="915" y="1212"/>
                    <a:pt x="914" y="1228"/>
                  </a:cubicBezTo>
                  <a:cubicBezTo>
                    <a:pt x="914" y="1237"/>
                    <a:pt x="919" y="1246"/>
                    <a:pt x="915" y="1254"/>
                  </a:cubicBezTo>
                  <a:cubicBezTo>
                    <a:pt x="915" y="1255"/>
                    <a:pt x="916" y="1256"/>
                    <a:pt x="916" y="1257"/>
                  </a:cubicBezTo>
                  <a:cubicBezTo>
                    <a:pt x="925" y="1258"/>
                    <a:pt x="935" y="1259"/>
                    <a:pt x="944" y="1260"/>
                  </a:cubicBezTo>
                  <a:cubicBezTo>
                    <a:pt x="945" y="1260"/>
                    <a:pt x="946" y="1260"/>
                    <a:pt x="947" y="1260"/>
                  </a:cubicBezTo>
                  <a:cubicBezTo>
                    <a:pt x="947" y="1257"/>
                    <a:pt x="947" y="1253"/>
                    <a:pt x="949" y="1250"/>
                  </a:cubicBezTo>
                  <a:close/>
                  <a:moveTo>
                    <a:pt x="826" y="608"/>
                  </a:moveTo>
                  <a:cubicBezTo>
                    <a:pt x="821" y="628"/>
                    <a:pt x="821" y="649"/>
                    <a:pt x="817" y="669"/>
                  </a:cubicBezTo>
                  <a:cubicBezTo>
                    <a:pt x="813" y="694"/>
                    <a:pt x="817" y="716"/>
                    <a:pt x="820" y="740"/>
                  </a:cubicBezTo>
                  <a:cubicBezTo>
                    <a:pt x="820" y="749"/>
                    <a:pt x="821" y="758"/>
                    <a:pt x="820" y="768"/>
                  </a:cubicBezTo>
                  <a:cubicBezTo>
                    <a:pt x="819" y="774"/>
                    <a:pt x="816" y="782"/>
                    <a:pt x="817" y="789"/>
                  </a:cubicBezTo>
                  <a:cubicBezTo>
                    <a:pt x="818" y="790"/>
                    <a:pt x="819" y="790"/>
                    <a:pt x="819" y="790"/>
                  </a:cubicBezTo>
                  <a:cubicBezTo>
                    <a:pt x="820" y="790"/>
                    <a:pt x="821" y="790"/>
                    <a:pt x="822" y="790"/>
                  </a:cubicBezTo>
                  <a:cubicBezTo>
                    <a:pt x="822" y="790"/>
                    <a:pt x="822" y="790"/>
                    <a:pt x="822" y="790"/>
                  </a:cubicBezTo>
                  <a:cubicBezTo>
                    <a:pt x="822" y="789"/>
                    <a:pt x="821" y="788"/>
                    <a:pt x="821" y="788"/>
                  </a:cubicBezTo>
                  <a:cubicBezTo>
                    <a:pt x="820" y="785"/>
                    <a:pt x="821" y="783"/>
                    <a:pt x="823" y="781"/>
                  </a:cubicBezTo>
                  <a:cubicBezTo>
                    <a:pt x="819" y="738"/>
                    <a:pt x="818" y="694"/>
                    <a:pt x="822" y="651"/>
                  </a:cubicBezTo>
                  <a:cubicBezTo>
                    <a:pt x="824" y="622"/>
                    <a:pt x="832" y="593"/>
                    <a:pt x="855" y="574"/>
                  </a:cubicBezTo>
                  <a:cubicBezTo>
                    <a:pt x="841" y="581"/>
                    <a:pt x="830" y="590"/>
                    <a:pt x="826" y="608"/>
                  </a:cubicBezTo>
                  <a:close/>
                  <a:moveTo>
                    <a:pt x="861" y="571"/>
                  </a:moveTo>
                  <a:cubicBezTo>
                    <a:pt x="822" y="603"/>
                    <a:pt x="824" y="661"/>
                    <a:pt x="824" y="707"/>
                  </a:cubicBezTo>
                  <a:cubicBezTo>
                    <a:pt x="824" y="713"/>
                    <a:pt x="824" y="766"/>
                    <a:pt x="826" y="780"/>
                  </a:cubicBezTo>
                  <a:cubicBezTo>
                    <a:pt x="828" y="779"/>
                    <a:pt x="830" y="779"/>
                    <a:pt x="831" y="780"/>
                  </a:cubicBezTo>
                  <a:cubicBezTo>
                    <a:pt x="831" y="780"/>
                    <a:pt x="831" y="780"/>
                    <a:pt x="832" y="780"/>
                  </a:cubicBezTo>
                  <a:cubicBezTo>
                    <a:pt x="838" y="769"/>
                    <a:pt x="830" y="722"/>
                    <a:pt x="830" y="717"/>
                  </a:cubicBezTo>
                  <a:cubicBezTo>
                    <a:pt x="826" y="676"/>
                    <a:pt x="824" y="639"/>
                    <a:pt x="848" y="604"/>
                  </a:cubicBezTo>
                  <a:cubicBezTo>
                    <a:pt x="858" y="589"/>
                    <a:pt x="871" y="576"/>
                    <a:pt x="885" y="564"/>
                  </a:cubicBezTo>
                  <a:cubicBezTo>
                    <a:pt x="886" y="563"/>
                    <a:pt x="887" y="562"/>
                    <a:pt x="888" y="560"/>
                  </a:cubicBezTo>
                  <a:cubicBezTo>
                    <a:pt x="885" y="562"/>
                    <a:pt x="882" y="563"/>
                    <a:pt x="879" y="564"/>
                  </a:cubicBezTo>
                  <a:cubicBezTo>
                    <a:pt x="873" y="566"/>
                    <a:pt x="866" y="568"/>
                    <a:pt x="861" y="571"/>
                  </a:cubicBezTo>
                  <a:close/>
                  <a:moveTo>
                    <a:pt x="1014" y="556"/>
                  </a:moveTo>
                  <a:cubicBezTo>
                    <a:pt x="989" y="548"/>
                    <a:pt x="964" y="542"/>
                    <a:pt x="938" y="547"/>
                  </a:cubicBezTo>
                  <a:cubicBezTo>
                    <a:pt x="923" y="549"/>
                    <a:pt x="909" y="553"/>
                    <a:pt x="895" y="558"/>
                  </a:cubicBezTo>
                  <a:cubicBezTo>
                    <a:pt x="889" y="563"/>
                    <a:pt x="884" y="569"/>
                    <a:pt x="880" y="573"/>
                  </a:cubicBezTo>
                  <a:cubicBezTo>
                    <a:pt x="870" y="582"/>
                    <a:pt x="861" y="592"/>
                    <a:pt x="853" y="603"/>
                  </a:cubicBezTo>
                  <a:cubicBezTo>
                    <a:pt x="836" y="627"/>
                    <a:pt x="830" y="654"/>
                    <a:pt x="831" y="684"/>
                  </a:cubicBezTo>
                  <a:cubicBezTo>
                    <a:pt x="832" y="710"/>
                    <a:pt x="839" y="737"/>
                    <a:pt x="839" y="763"/>
                  </a:cubicBezTo>
                  <a:cubicBezTo>
                    <a:pt x="840" y="770"/>
                    <a:pt x="839" y="777"/>
                    <a:pt x="836" y="783"/>
                  </a:cubicBezTo>
                  <a:cubicBezTo>
                    <a:pt x="850" y="794"/>
                    <a:pt x="857" y="815"/>
                    <a:pt x="869" y="828"/>
                  </a:cubicBezTo>
                  <a:cubicBezTo>
                    <a:pt x="865" y="819"/>
                    <a:pt x="861" y="810"/>
                    <a:pt x="858" y="804"/>
                  </a:cubicBezTo>
                  <a:cubicBezTo>
                    <a:pt x="846" y="774"/>
                    <a:pt x="851" y="744"/>
                    <a:pt x="872" y="719"/>
                  </a:cubicBezTo>
                  <a:cubicBezTo>
                    <a:pt x="920" y="662"/>
                    <a:pt x="1048" y="665"/>
                    <a:pt x="1050" y="573"/>
                  </a:cubicBezTo>
                  <a:cubicBezTo>
                    <a:pt x="1050" y="573"/>
                    <a:pt x="1051" y="573"/>
                    <a:pt x="1051" y="573"/>
                  </a:cubicBezTo>
                  <a:cubicBezTo>
                    <a:pt x="1052" y="632"/>
                    <a:pt x="992" y="658"/>
                    <a:pt x="946" y="678"/>
                  </a:cubicBezTo>
                  <a:cubicBezTo>
                    <a:pt x="915" y="691"/>
                    <a:pt x="880" y="708"/>
                    <a:pt x="865" y="740"/>
                  </a:cubicBezTo>
                  <a:cubicBezTo>
                    <a:pt x="857" y="758"/>
                    <a:pt x="859" y="780"/>
                    <a:pt x="865" y="798"/>
                  </a:cubicBezTo>
                  <a:cubicBezTo>
                    <a:pt x="869" y="810"/>
                    <a:pt x="881" y="838"/>
                    <a:pt x="896" y="849"/>
                  </a:cubicBezTo>
                  <a:cubicBezTo>
                    <a:pt x="887" y="836"/>
                    <a:pt x="883" y="820"/>
                    <a:pt x="886" y="805"/>
                  </a:cubicBezTo>
                  <a:cubicBezTo>
                    <a:pt x="877" y="761"/>
                    <a:pt x="931" y="730"/>
                    <a:pt x="963" y="714"/>
                  </a:cubicBezTo>
                  <a:cubicBezTo>
                    <a:pt x="1009" y="690"/>
                    <a:pt x="1108" y="655"/>
                    <a:pt x="1089" y="587"/>
                  </a:cubicBezTo>
                  <a:cubicBezTo>
                    <a:pt x="1066" y="572"/>
                    <a:pt x="1035" y="563"/>
                    <a:pt x="1014" y="556"/>
                  </a:cubicBezTo>
                  <a:close/>
                  <a:moveTo>
                    <a:pt x="1090" y="588"/>
                  </a:moveTo>
                  <a:cubicBezTo>
                    <a:pt x="1103" y="634"/>
                    <a:pt x="1057" y="669"/>
                    <a:pt x="1022" y="689"/>
                  </a:cubicBezTo>
                  <a:cubicBezTo>
                    <a:pt x="986" y="709"/>
                    <a:pt x="882" y="743"/>
                    <a:pt x="888" y="798"/>
                  </a:cubicBezTo>
                  <a:cubicBezTo>
                    <a:pt x="889" y="796"/>
                    <a:pt x="889" y="795"/>
                    <a:pt x="890" y="793"/>
                  </a:cubicBezTo>
                  <a:cubicBezTo>
                    <a:pt x="892" y="790"/>
                    <a:pt x="896" y="792"/>
                    <a:pt x="897" y="795"/>
                  </a:cubicBezTo>
                  <a:cubicBezTo>
                    <a:pt x="898" y="816"/>
                    <a:pt x="907" y="836"/>
                    <a:pt x="921" y="850"/>
                  </a:cubicBezTo>
                  <a:cubicBezTo>
                    <a:pt x="921" y="848"/>
                    <a:pt x="921" y="846"/>
                    <a:pt x="921" y="843"/>
                  </a:cubicBezTo>
                  <a:cubicBezTo>
                    <a:pt x="921" y="842"/>
                    <a:pt x="922" y="842"/>
                    <a:pt x="922" y="842"/>
                  </a:cubicBezTo>
                  <a:cubicBezTo>
                    <a:pt x="915" y="822"/>
                    <a:pt x="910" y="802"/>
                    <a:pt x="909" y="781"/>
                  </a:cubicBezTo>
                  <a:cubicBezTo>
                    <a:pt x="909" y="777"/>
                    <a:pt x="914" y="777"/>
                    <a:pt x="914" y="781"/>
                  </a:cubicBezTo>
                  <a:cubicBezTo>
                    <a:pt x="917" y="806"/>
                    <a:pt x="923" y="830"/>
                    <a:pt x="933" y="853"/>
                  </a:cubicBezTo>
                  <a:cubicBezTo>
                    <a:pt x="933" y="845"/>
                    <a:pt x="935" y="837"/>
                    <a:pt x="939" y="831"/>
                  </a:cubicBezTo>
                  <a:cubicBezTo>
                    <a:pt x="936" y="824"/>
                    <a:pt x="933" y="817"/>
                    <a:pt x="930" y="811"/>
                  </a:cubicBezTo>
                  <a:cubicBezTo>
                    <a:pt x="926" y="803"/>
                    <a:pt x="922" y="787"/>
                    <a:pt x="932" y="782"/>
                  </a:cubicBezTo>
                  <a:cubicBezTo>
                    <a:pt x="943" y="778"/>
                    <a:pt x="957" y="790"/>
                    <a:pt x="966" y="799"/>
                  </a:cubicBezTo>
                  <a:cubicBezTo>
                    <a:pt x="966" y="795"/>
                    <a:pt x="967" y="791"/>
                    <a:pt x="967" y="787"/>
                  </a:cubicBezTo>
                  <a:cubicBezTo>
                    <a:pt x="968" y="784"/>
                    <a:pt x="972" y="754"/>
                    <a:pt x="976" y="751"/>
                  </a:cubicBezTo>
                  <a:cubicBezTo>
                    <a:pt x="977" y="749"/>
                    <a:pt x="978" y="746"/>
                    <a:pt x="980" y="744"/>
                  </a:cubicBezTo>
                  <a:cubicBezTo>
                    <a:pt x="980" y="743"/>
                    <a:pt x="982" y="744"/>
                    <a:pt x="982" y="745"/>
                  </a:cubicBezTo>
                  <a:cubicBezTo>
                    <a:pt x="980" y="750"/>
                    <a:pt x="978" y="756"/>
                    <a:pt x="976" y="762"/>
                  </a:cubicBezTo>
                  <a:cubicBezTo>
                    <a:pt x="975" y="769"/>
                    <a:pt x="974" y="777"/>
                    <a:pt x="974" y="776"/>
                  </a:cubicBezTo>
                  <a:cubicBezTo>
                    <a:pt x="974" y="785"/>
                    <a:pt x="975" y="794"/>
                    <a:pt x="977" y="803"/>
                  </a:cubicBezTo>
                  <a:cubicBezTo>
                    <a:pt x="977" y="804"/>
                    <a:pt x="978" y="809"/>
                    <a:pt x="979" y="814"/>
                  </a:cubicBezTo>
                  <a:cubicBezTo>
                    <a:pt x="979" y="808"/>
                    <a:pt x="979" y="802"/>
                    <a:pt x="980" y="796"/>
                  </a:cubicBezTo>
                  <a:cubicBezTo>
                    <a:pt x="983" y="771"/>
                    <a:pt x="992" y="746"/>
                    <a:pt x="1004" y="723"/>
                  </a:cubicBezTo>
                  <a:cubicBezTo>
                    <a:pt x="1004" y="722"/>
                    <a:pt x="1006" y="723"/>
                    <a:pt x="1005" y="724"/>
                  </a:cubicBezTo>
                  <a:cubicBezTo>
                    <a:pt x="992" y="751"/>
                    <a:pt x="978" y="788"/>
                    <a:pt x="983" y="820"/>
                  </a:cubicBezTo>
                  <a:cubicBezTo>
                    <a:pt x="984" y="819"/>
                    <a:pt x="984" y="818"/>
                    <a:pt x="984" y="817"/>
                  </a:cubicBezTo>
                  <a:cubicBezTo>
                    <a:pt x="982" y="779"/>
                    <a:pt x="1011" y="739"/>
                    <a:pt x="1040" y="716"/>
                  </a:cubicBezTo>
                  <a:cubicBezTo>
                    <a:pt x="1040" y="716"/>
                    <a:pt x="1041" y="716"/>
                    <a:pt x="1040" y="717"/>
                  </a:cubicBezTo>
                  <a:cubicBezTo>
                    <a:pt x="1025" y="730"/>
                    <a:pt x="1013" y="747"/>
                    <a:pt x="1004" y="766"/>
                  </a:cubicBezTo>
                  <a:cubicBezTo>
                    <a:pt x="1004" y="767"/>
                    <a:pt x="1004" y="767"/>
                    <a:pt x="1003" y="768"/>
                  </a:cubicBezTo>
                  <a:cubicBezTo>
                    <a:pt x="1015" y="752"/>
                    <a:pt x="1033" y="738"/>
                    <a:pt x="1047" y="725"/>
                  </a:cubicBezTo>
                  <a:cubicBezTo>
                    <a:pt x="1062" y="711"/>
                    <a:pt x="1076" y="698"/>
                    <a:pt x="1090" y="684"/>
                  </a:cubicBezTo>
                  <a:cubicBezTo>
                    <a:pt x="1097" y="676"/>
                    <a:pt x="1106" y="668"/>
                    <a:pt x="1112" y="658"/>
                  </a:cubicBezTo>
                  <a:cubicBezTo>
                    <a:pt x="1118" y="646"/>
                    <a:pt x="1117" y="632"/>
                    <a:pt x="1117" y="619"/>
                  </a:cubicBezTo>
                  <a:cubicBezTo>
                    <a:pt x="1112" y="606"/>
                    <a:pt x="1102" y="596"/>
                    <a:pt x="1090" y="588"/>
                  </a:cubicBezTo>
                  <a:close/>
                  <a:moveTo>
                    <a:pt x="1090" y="704"/>
                  </a:moveTo>
                  <a:cubicBezTo>
                    <a:pt x="1076" y="718"/>
                    <a:pt x="1061" y="732"/>
                    <a:pt x="1045" y="743"/>
                  </a:cubicBezTo>
                  <a:cubicBezTo>
                    <a:pt x="1041" y="745"/>
                    <a:pt x="1037" y="748"/>
                    <a:pt x="1034" y="750"/>
                  </a:cubicBezTo>
                  <a:cubicBezTo>
                    <a:pt x="1045" y="749"/>
                    <a:pt x="1056" y="749"/>
                    <a:pt x="1067" y="748"/>
                  </a:cubicBezTo>
                  <a:cubicBezTo>
                    <a:pt x="1079" y="748"/>
                    <a:pt x="1092" y="746"/>
                    <a:pt x="1104" y="748"/>
                  </a:cubicBezTo>
                  <a:cubicBezTo>
                    <a:pt x="1104" y="746"/>
                    <a:pt x="1103" y="744"/>
                    <a:pt x="1104" y="742"/>
                  </a:cubicBezTo>
                  <a:cubicBezTo>
                    <a:pt x="1105" y="733"/>
                    <a:pt x="1112" y="721"/>
                    <a:pt x="1119" y="714"/>
                  </a:cubicBezTo>
                  <a:cubicBezTo>
                    <a:pt x="1113" y="701"/>
                    <a:pt x="1112" y="690"/>
                    <a:pt x="1113" y="676"/>
                  </a:cubicBezTo>
                  <a:cubicBezTo>
                    <a:pt x="1106" y="686"/>
                    <a:pt x="1098" y="696"/>
                    <a:pt x="1090" y="704"/>
                  </a:cubicBezTo>
                  <a:close/>
                  <a:moveTo>
                    <a:pt x="1113" y="760"/>
                  </a:moveTo>
                  <a:cubicBezTo>
                    <a:pt x="1115" y="767"/>
                    <a:pt x="1115" y="759"/>
                    <a:pt x="1115" y="757"/>
                  </a:cubicBezTo>
                  <a:cubicBezTo>
                    <a:pt x="1116" y="752"/>
                    <a:pt x="1117" y="747"/>
                    <a:pt x="1117" y="742"/>
                  </a:cubicBezTo>
                  <a:cubicBezTo>
                    <a:pt x="1117" y="740"/>
                    <a:pt x="1117" y="737"/>
                    <a:pt x="1117" y="735"/>
                  </a:cubicBezTo>
                  <a:cubicBezTo>
                    <a:pt x="1113" y="743"/>
                    <a:pt x="1111" y="752"/>
                    <a:pt x="1113" y="760"/>
                  </a:cubicBezTo>
                  <a:close/>
                  <a:moveTo>
                    <a:pt x="1102" y="874"/>
                  </a:moveTo>
                  <a:cubicBezTo>
                    <a:pt x="1126" y="864"/>
                    <a:pt x="1113" y="854"/>
                    <a:pt x="1117" y="841"/>
                  </a:cubicBezTo>
                  <a:cubicBezTo>
                    <a:pt x="1119" y="836"/>
                    <a:pt x="1121" y="833"/>
                    <a:pt x="1125" y="832"/>
                  </a:cubicBezTo>
                  <a:cubicBezTo>
                    <a:pt x="1124" y="831"/>
                    <a:pt x="1124" y="830"/>
                    <a:pt x="1125" y="829"/>
                  </a:cubicBezTo>
                  <a:cubicBezTo>
                    <a:pt x="1125" y="828"/>
                    <a:pt x="1125" y="827"/>
                    <a:pt x="1126" y="826"/>
                  </a:cubicBezTo>
                  <a:cubicBezTo>
                    <a:pt x="1126" y="825"/>
                    <a:pt x="1125" y="824"/>
                    <a:pt x="1125" y="823"/>
                  </a:cubicBezTo>
                  <a:cubicBezTo>
                    <a:pt x="1122" y="824"/>
                    <a:pt x="1119" y="826"/>
                    <a:pt x="1117" y="829"/>
                  </a:cubicBezTo>
                  <a:cubicBezTo>
                    <a:pt x="1116" y="830"/>
                    <a:pt x="1115" y="830"/>
                    <a:pt x="1114" y="828"/>
                  </a:cubicBezTo>
                  <a:cubicBezTo>
                    <a:pt x="1112" y="819"/>
                    <a:pt x="1123" y="816"/>
                    <a:pt x="1127" y="811"/>
                  </a:cubicBezTo>
                  <a:cubicBezTo>
                    <a:pt x="1127" y="810"/>
                    <a:pt x="1127" y="810"/>
                    <a:pt x="1127" y="809"/>
                  </a:cubicBezTo>
                  <a:cubicBezTo>
                    <a:pt x="1127" y="808"/>
                    <a:pt x="1127" y="807"/>
                    <a:pt x="1128" y="806"/>
                  </a:cubicBezTo>
                  <a:cubicBezTo>
                    <a:pt x="1126" y="803"/>
                    <a:pt x="1126" y="799"/>
                    <a:pt x="1126" y="796"/>
                  </a:cubicBezTo>
                  <a:cubicBezTo>
                    <a:pt x="1126" y="794"/>
                    <a:pt x="1126" y="792"/>
                    <a:pt x="1126" y="790"/>
                  </a:cubicBezTo>
                  <a:cubicBezTo>
                    <a:pt x="1126" y="790"/>
                    <a:pt x="1125" y="790"/>
                    <a:pt x="1125" y="789"/>
                  </a:cubicBezTo>
                  <a:cubicBezTo>
                    <a:pt x="1122" y="788"/>
                    <a:pt x="1121" y="785"/>
                    <a:pt x="1122" y="782"/>
                  </a:cubicBezTo>
                  <a:cubicBezTo>
                    <a:pt x="1125" y="769"/>
                    <a:pt x="1134" y="771"/>
                    <a:pt x="1140" y="762"/>
                  </a:cubicBezTo>
                  <a:cubicBezTo>
                    <a:pt x="1149" y="750"/>
                    <a:pt x="1135" y="737"/>
                    <a:pt x="1127" y="727"/>
                  </a:cubicBezTo>
                  <a:cubicBezTo>
                    <a:pt x="1128" y="737"/>
                    <a:pt x="1125" y="749"/>
                    <a:pt x="1123" y="758"/>
                  </a:cubicBezTo>
                  <a:cubicBezTo>
                    <a:pt x="1122" y="764"/>
                    <a:pt x="1120" y="777"/>
                    <a:pt x="1111" y="776"/>
                  </a:cubicBezTo>
                  <a:cubicBezTo>
                    <a:pt x="1108" y="775"/>
                    <a:pt x="1106" y="774"/>
                    <a:pt x="1105" y="771"/>
                  </a:cubicBezTo>
                  <a:cubicBezTo>
                    <a:pt x="1104" y="767"/>
                    <a:pt x="1105" y="762"/>
                    <a:pt x="1105" y="757"/>
                  </a:cubicBezTo>
                  <a:cubicBezTo>
                    <a:pt x="1105" y="756"/>
                    <a:pt x="1105" y="755"/>
                    <a:pt x="1105" y="754"/>
                  </a:cubicBezTo>
                  <a:cubicBezTo>
                    <a:pt x="1092" y="757"/>
                    <a:pt x="1079" y="757"/>
                    <a:pt x="1067" y="758"/>
                  </a:cubicBezTo>
                  <a:cubicBezTo>
                    <a:pt x="1053" y="758"/>
                    <a:pt x="1037" y="761"/>
                    <a:pt x="1023" y="758"/>
                  </a:cubicBezTo>
                  <a:cubicBezTo>
                    <a:pt x="1012" y="768"/>
                    <a:pt x="1004" y="778"/>
                    <a:pt x="998" y="792"/>
                  </a:cubicBezTo>
                  <a:cubicBezTo>
                    <a:pt x="997" y="799"/>
                    <a:pt x="995" y="806"/>
                    <a:pt x="994" y="813"/>
                  </a:cubicBezTo>
                  <a:cubicBezTo>
                    <a:pt x="993" y="822"/>
                    <a:pt x="991" y="831"/>
                    <a:pt x="995" y="840"/>
                  </a:cubicBezTo>
                  <a:cubicBezTo>
                    <a:pt x="996" y="843"/>
                    <a:pt x="998" y="846"/>
                    <a:pt x="1000" y="849"/>
                  </a:cubicBezTo>
                  <a:cubicBezTo>
                    <a:pt x="1005" y="853"/>
                    <a:pt x="1010" y="857"/>
                    <a:pt x="1016" y="859"/>
                  </a:cubicBezTo>
                  <a:cubicBezTo>
                    <a:pt x="1033" y="867"/>
                    <a:pt x="1051" y="870"/>
                    <a:pt x="1069" y="873"/>
                  </a:cubicBezTo>
                  <a:cubicBezTo>
                    <a:pt x="1079" y="874"/>
                    <a:pt x="1093" y="878"/>
                    <a:pt x="1102" y="874"/>
                  </a:cubicBezTo>
                  <a:close/>
                  <a:moveTo>
                    <a:pt x="1044" y="978"/>
                  </a:moveTo>
                  <a:cubicBezTo>
                    <a:pt x="1045" y="979"/>
                    <a:pt x="1045" y="981"/>
                    <a:pt x="1045" y="982"/>
                  </a:cubicBezTo>
                  <a:cubicBezTo>
                    <a:pt x="1046" y="976"/>
                    <a:pt x="1047" y="971"/>
                    <a:pt x="1049" y="965"/>
                  </a:cubicBezTo>
                  <a:cubicBezTo>
                    <a:pt x="1057" y="943"/>
                    <a:pt x="1064" y="914"/>
                    <a:pt x="1049" y="893"/>
                  </a:cubicBezTo>
                  <a:cubicBezTo>
                    <a:pt x="1045" y="894"/>
                    <a:pt x="1041" y="896"/>
                    <a:pt x="1038" y="898"/>
                  </a:cubicBezTo>
                  <a:cubicBezTo>
                    <a:pt x="1040" y="924"/>
                    <a:pt x="1042" y="951"/>
                    <a:pt x="1044" y="978"/>
                  </a:cubicBezTo>
                  <a:close/>
                  <a:moveTo>
                    <a:pt x="1035" y="1029"/>
                  </a:moveTo>
                  <a:cubicBezTo>
                    <a:pt x="1032" y="986"/>
                    <a:pt x="1029" y="943"/>
                    <a:pt x="1031" y="901"/>
                  </a:cubicBezTo>
                  <a:cubicBezTo>
                    <a:pt x="1029" y="902"/>
                    <a:pt x="1027" y="903"/>
                    <a:pt x="1025" y="904"/>
                  </a:cubicBezTo>
                  <a:cubicBezTo>
                    <a:pt x="1010" y="929"/>
                    <a:pt x="1016" y="973"/>
                    <a:pt x="1015" y="1001"/>
                  </a:cubicBezTo>
                  <a:cubicBezTo>
                    <a:pt x="1014" y="1031"/>
                    <a:pt x="1008" y="1059"/>
                    <a:pt x="1004" y="1088"/>
                  </a:cubicBezTo>
                  <a:cubicBezTo>
                    <a:pt x="1004" y="1089"/>
                    <a:pt x="1003" y="1089"/>
                    <a:pt x="1003" y="1090"/>
                  </a:cubicBezTo>
                  <a:cubicBezTo>
                    <a:pt x="1028" y="1096"/>
                    <a:pt x="1025" y="1044"/>
                    <a:pt x="1025" y="1034"/>
                  </a:cubicBezTo>
                  <a:cubicBezTo>
                    <a:pt x="1027" y="999"/>
                    <a:pt x="1027" y="965"/>
                    <a:pt x="1026" y="930"/>
                  </a:cubicBezTo>
                  <a:cubicBezTo>
                    <a:pt x="1026" y="928"/>
                    <a:pt x="1030" y="928"/>
                    <a:pt x="1030" y="930"/>
                  </a:cubicBezTo>
                  <a:cubicBezTo>
                    <a:pt x="1031" y="976"/>
                    <a:pt x="1031" y="1022"/>
                    <a:pt x="1028" y="1068"/>
                  </a:cubicBezTo>
                  <a:cubicBezTo>
                    <a:pt x="1026" y="1087"/>
                    <a:pt x="1014" y="1108"/>
                    <a:pt x="995" y="1095"/>
                  </a:cubicBezTo>
                  <a:cubicBezTo>
                    <a:pt x="993" y="1095"/>
                    <a:pt x="992" y="1094"/>
                    <a:pt x="990" y="1094"/>
                  </a:cubicBezTo>
                  <a:cubicBezTo>
                    <a:pt x="985" y="1091"/>
                    <a:pt x="981" y="1086"/>
                    <a:pt x="982" y="1080"/>
                  </a:cubicBezTo>
                  <a:cubicBezTo>
                    <a:pt x="976" y="1070"/>
                    <a:pt x="972" y="1058"/>
                    <a:pt x="967" y="1049"/>
                  </a:cubicBezTo>
                  <a:cubicBezTo>
                    <a:pt x="966" y="1046"/>
                    <a:pt x="965" y="1043"/>
                    <a:pt x="963" y="1040"/>
                  </a:cubicBezTo>
                  <a:cubicBezTo>
                    <a:pt x="961" y="1040"/>
                    <a:pt x="959" y="1039"/>
                    <a:pt x="959" y="1037"/>
                  </a:cubicBezTo>
                  <a:cubicBezTo>
                    <a:pt x="958" y="1033"/>
                    <a:pt x="957" y="1029"/>
                    <a:pt x="956" y="1025"/>
                  </a:cubicBezTo>
                  <a:cubicBezTo>
                    <a:pt x="951" y="1013"/>
                    <a:pt x="946" y="1001"/>
                    <a:pt x="940" y="989"/>
                  </a:cubicBezTo>
                  <a:cubicBezTo>
                    <a:pt x="950" y="1025"/>
                    <a:pt x="961" y="1060"/>
                    <a:pt x="979" y="1093"/>
                  </a:cubicBezTo>
                  <a:cubicBezTo>
                    <a:pt x="980" y="1094"/>
                    <a:pt x="981" y="1096"/>
                    <a:pt x="982" y="1098"/>
                  </a:cubicBezTo>
                  <a:cubicBezTo>
                    <a:pt x="983" y="1101"/>
                    <a:pt x="984" y="1103"/>
                    <a:pt x="986" y="1106"/>
                  </a:cubicBezTo>
                  <a:cubicBezTo>
                    <a:pt x="987" y="1109"/>
                    <a:pt x="989" y="1111"/>
                    <a:pt x="991" y="1113"/>
                  </a:cubicBezTo>
                  <a:cubicBezTo>
                    <a:pt x="1022" y="1106"/>
                    <a:pt x="1022" y="1106"/>
                    <a:pt x="1022" y="1106"/>
                  </a:cubicBezTo>
                  <a:cubicBezTo>
                    <a:pt x="1022" y="1104"/>
                    <a:pt x="1023" y="1102"/>
                    <a:pt x="1024" y="1101"/>
                  </a:cubicBezTo>
                  <a:cubicBezTo>
                    <a:pt x="1026" y="1097"/>
                    <a:pt x="1028" y="1093"/>
                    <a:pt x="1029" y="1090"/>
                  </a:cubicBezTo>
                  <a:cubicBezTo>
                    <a:pt x="1034" y="1079"/>
                    <a:pt x="1038" y="1072"/>
                    <a:pt x="1038" y="1060"/>
                  </a:cubicBezTo>
                  <a:cubicBezTo>
                    <a:pt x="1038" y="1049"/>
                    <a:pt x="1036" y="1039"/>
                    <a:pt x="1035" y="1029"/>
                  </a:cubicBezTo>
                  <a:close/>
                  <a:moveTo>
                    <a:pt x="1028" y="1107"/>
                  </a:moveTo>
                  <a:cubicBezTo>
                    <a:pt x="1028" y="1108"/>
                    <a:pt x="1027" y="1109"/>
                    <a:pt x="1027" y="1109"/>
                  </a:cubicBezTo>
                  <a:cubicBezTo>
                    <a:pt x="1025" y="1112"/>
                    <a:pt x="1022" y="1115"/>
                    <a:pt x="1019" y="1118"/>
                  </a:cubicBezTo>
                  <a:cubicBezTo>
                    <a:pt x="1014" y="1152"/>
                    <a:pt x="1003" y="1191"/>
                    <a:pt x="976" y="1213"/>
                  </a:cubicBezTo>
                  <a:cubicBezTo>
                    <a:pt x="975" y="1214"/>
                    <a:pt x="975" y="1214"/>
                    <a:pt x="975" y="1214"/>
                  </a:cubicBezTo>
                  <a:cubicBezTo>
                    <a:pt x="975" y="1220"/>
                    <a:pt x="975" y="1227"/>
                    <a:pt x="974" y="1233"/>
                  </a:cubicBezTo>
                  <a:cubicBezTo>
                    <a:pt x="993" y="1216"/>
                    <a:pt x="1004" y="1188"/>
                    <a:pt x="1012" y="1165"/>
                  </a:cubicBezTo>
                  <a:cubicBezTo>
                    <a:pt x="1019" y="1146"/>
                    <a:pt x="1023" y="1127"/>
                    <a:pt x="1028" y="1107"/>
                  </a:cubicBezTo>
                  <a:close/>
                  <a:moveTo>
                    <a:pt x="1010" y="1205"/>
                  </a:moveTo>
                  <a:cubicBezTo>
                    <a:pt x="1002" y="1224"/>
                    <a:pt x="992" y="1244"/>
                    <a:pt x="974" y="1251"/>
                  </a:cubicBezTo>
                  <a:cubicBezTo>
                    <a:pt x="974" y="1251"/>
                    <a:pt x="974" y="1251"/>
                    <a:pt x="974" y="1251"/>
                  </a:cubicBezTo>
                  <a:cubicBezTo>
                    <a:pt x="976" y="1251"/>
                    <a:pt x="978" y="1251"/>
                    <a:pt x="981" y="1252"/>
                  </a:cubicBezTo>
                  <a:cubicBezTo>
                    <a:pt x="989" y="1253"/>
                    <a:pt x="997" y="1257"/>
                    <a:pt x="1005" y="1261"/>
                  </a:cubicBezTo>
                  <a:cubicBezTo>
                    <a:pt x="1012" y="1244"/>
                    <a:pt x="1020" y="1230"/>
                    <a:pt x="1032" y="1218"/>
                  </a:cubicBezTo>
                  <a:cubicBezTo>
                    <a:pt x="1032" y="1218"/>
                    <a:pt x="1033" y="1217"/>
                    <a:pt x="1034" y="1216"/>
                  </a:cubicBezTo>
                  <a:cubicBezTo>
                    <a:pt x="1025" y="1213"/>
                    <a:pt x="1017" y="1209"/>
                    <a:pt x="1010" y="1205"/>
                  </a:cubicBezTo>
                  <a:close/>
                  <a:moveTo>
                    <a:pt x="1011" y="1265"/>
                  </a:moveTo>
                  <a:cubicBezTo>
                    <a:pt x="1011" y="1265"/>
                    <a:pt x="1011" y="1265"/>
                    <a:pt x="1011" y="1265"/>
                  </a:cubicBezTo>
                  <a:cubicBezTo>
                    <a:pt x="1011" y="1265"/>
                    <a:pt x="1011" y="1265"/>
                    <a:pt x="1011" y="1265"/>
                  </a:cubicBezTo>
                  <a:cubicBezTo>
                    <a:pt x="1011" y="1265"/>
                    <a:pt x="1011" y="1265"/>
                    <a:pt x="1011" y="1265"/>
                  </a:cubicBezTo>
                  <a:close/>
                  <a:moveTo>
                    <a:pt x="1039" y="1217"/>
                  </a:moveTo>
                  <a:cubicBezTo>
                    <a:pt x="1036" y="1220"/>
                    <a:pt x="1033" y="1223"/>
                    <a:pt x="1031" y="1226"/>
                  </a:cubicBezTo>
                  <a:cubicBezTo>
                    <a:pt x="1028" y="1231"/>
                    <a:pt x="1026" y="1236"/>
                    <a:pt x="1024" y="1240"/>
                  </a:cubicBezTo>
                  <a:cubicBezTo>
                    <a:pt x="1023" y="1242"/>
                    <a:pt x="1022" y="1243"/>
                    <a:pt x="1022" y="1245"/>
                  </a:cubicBezTo>
                  <a:cubicBezTo>
                    <a:pt x="1025" y="1240"/>
                    <a:pt x="1028" y="1234"/>
                    <a:pt x="1032" y="1229"/>
                  </a:cubicBezTo>
                  <a:cubicBezTo>
                    <a:pt x="1034" y="1227"/>
                    <a:pt x="1041" y="1223"/>
                    <a:pt x="1046" y="1218"/>
                  </a:cubicBezTo>
                  <a:cubicBezTo>
                    <a:pt x="1044" y="1218"/>
                    <a:pt x="1041" y="1218"/>
                    <a:pt x="1039" y="1217"/>
                  </a:cubicBezTo>
                  <a:close/>
                  <a:moveTo>
                    <a:pt x="1043" y="1229"/>
                  </a:moveTo>
                  <a:cubicBezTo>
                    <a:pt x="1042" y="1237"/>
                    <a:pt x="1042" y="1244"/>
                    <a:pt x="1043" y="1251"/>
                  </a:cubicBezTo>
                  <a:cubicBezTo>
                    <a:pt x="1043" y="1251"/>
                    <a:pt x="1044" y="1251"/>
                    <a:pt x="1044" y="1251"/>
                  </a:cubicBezTo>
                  <a:cubicBezTo>
                    <a:pt x="1047" y="1239"/>
                    <a:pt x="1053" y="1228"/>
                    <a:pt x="1062" y="1220"/>
                  </a:cubicBezTo>
                  <a:cubicBezTo>
                    <a:pt x="1061" y="1220"/>
                    <a:pt x="1059" y="1219"/>
                    <a:pt x="1057" y="1219"/>
                  </a:cubicBezTo>
                  <a:cubicBezTo>
                    <a:pt x="1054" y="1221"/>
                    <a:pt x="1051" y="1223"/>
                    <a:pt x="1048" y="1225"/>
                  </a:cubicBezTo>
                  <a:cubicBezTo>
                    <a:pt x="1046" y="1227"/>
                    <a:pt x="1044" y="1228"/>
                    <a:pt x="1043" y="1229"/>
                  </a:cubicBezTo>
                  <a:close/>
                  <a:moveTo>
                    <a:pt x="1065" y="1221"/>
                  </a:moveTo>
                  <a:cubicBezTo>
                    <a:pt x="1055" y="1228"/>
                    <a:pt x="1050" y="1241"/>
                    <a:pt x="1047" y="1253"/>
                  </a:cubicBezTo>
                  <a:cubicBezTo>
                    <a:pt x="1050" y="1255"/>
                    <a:pt x="1053" y="1258"/>
                    <a:pt x="1056" y="1261"/>
                  </a:cubicBezTo>
                  <a:cubicBezTo>
                    <a:pt x="1057" y="1261"/>
                    <a:pt x="1059" y="1262"/>
                    <a:pt x="1060" y="1262"/>
                  </a:cubicBezTo>
                  <a:cubicBezTo>
                    <a:pt x="1068" y="1266"/>
                    <a:pt x="1079" y="1267"/>
                    <a:pt x="1086" y="1272"/>
                  </a:cubicBezTo>
                  <a:cubicBezTo>
                    <a:pt x="1089" y="1272"/>
                    <a:pt x="1093" y="1272"/>
                    <a:pt x="1096" y="1272"/>
                  </a:cubicBezTo>
                  <a:cubicBezTo>
                    <a:pt x="1101" y="1272"/>
                    <a:pt x="1107" y="1271"/>
                    <a:pt x="1113" y="1271"/>
                  </a:cubicBezTo>
                  <a:cubicBezTo>
                    <a:pt x="1116" y="1267"/>
                    <a:pt x="1122" y="1263"/>
                    <a:pt x="1127" y="1264"/>
                  </a:cubicBezTo>
                  <a:cubicBezTo>
                    <a:pt x="1132" y="1265"/>
                    <a:pt x="1135" y="1268"/>
                    <a:pt x="1139" y="1270"/>
                  </a:cubicBezTo>
                  <a:cubicBezTo>
                    <a:pt x="1145" y="1268"/>
                    <a:pt x="1153" y="1263"/>
                    <a:pt x="1160" y="1266"/>
                  </a:cubicBezTo>
                  <a:cubicBezTo>
                    <a:pt x="1163" y="1267"/>
                    <a:pt x="1163" y="1269"/>
                    <a:pt x="1166" y="1271"/>
                  </a:cubicBezTo>
                  <a:cubicBezTo>
                    <a:pt x="1175" y="1278"/>
                    <a:pt x="1179" y="1278"/>
                    <a:pt x="1190" y="1279"/>
                  </a:cubicBezTo>
                  <a:cubicBezTo>
                    <a:pt x="1205" y="1281"/>
                    <a:pt x="1214" y="1285"/>
                    <a:pt x="1223" y="1295"/>
                  </a:cubicBezTo>
                  <a:cubicBezTo>
                    <a:pt x="1231" y="1298"/>
                    <a:pt x="1238" y="1301"/>
                    <a:pt x="1244" y="1305"/>
                  </a:cubicBezTo>
                  <a:cubicBezTo>
                    <a:pt x="1244" y="1305"/>
                    <a:pt x="1245" y="1305"/>
                    <a:pt x="1245" y="1305"/>
                  </a:cubicBezTo>
                  <a:cubicBezTo>
                    <a:pt x="1246" y="1305"/>
                    <a:pt x="1231" y="1281"/>
                    <a:pt x="1230" y="1280"/>
                  </a:cubicBezTo>
                  <a:cubicBezTo>
                    <a:pt x="1222" y="1273"/>
                    <a:pt x="1213" y="1270"/>
                    <a:pt x="1203" y="1267"/>
                  </a:cubicBezTo>
                  <a:cubicBezTo>
                    <a:pt x="1188" y="1261"/>
                    <a:pt x="1174" y="1253"/>
                    <a:pt x="1159" y="1245"/>
                  </a:cubicBezTo>
                  <a:cubicBezTo>
                    <a:pt x="1129" y="1229"/>
                    <a:pt x="1097" y="1228"/>
                    <a:pt x="1065" y="1221"/>
                  </a:cubicBezTo>
                  <a:close/>
                  <a:moveTo>
                    <a:pt x="1252" y="1296"/>
                  </a:moveTo>
                  <a:cubicBezTo>
                    <a:pt x="1252" y="1293"/>
                    <a:pt x="1251" y="1290"/>
                    <a:pt x="1247" y="1287"/>
                  </a:cubicBezTo>
                  <a:cubicBezTo>
                    <a:pt x="1247" y="1287"/>
                    <a:pt x="1247" y="1287"/>
                    <a:pt x="1247" y="1287"/>
                  </a:cubicBezTo>
                  <a:cubicBezTo>
                    <a:pt x="1246" y="1287"/>
                    <a:pt x="1246" y="1287"/>
                    <a:pt x="1246" y="1287"/>
                  </a:cubicBezTo>
                  <a:cubicBezTo>
                    <a:pt x="1248" y="1290"/>
                    <a:pt x="1250" y="1293"/>
                    <a:pt x="1252" y="1296"/>
                  </a:cubicBezTo>
                  <a:close/>
                  <a:moveTo>
                    <a:pt x="1258" y="1293"/>
                  </a:moveTo>
                  <a:cubicBezTo>
                    <a:pt x="1259" y="1296"/>
                    <a:pt x="1259" y="1298"/>
                    <a:pt x="1257" y="1300"/>
                  </a:cubicBezTo>
                  <a:cubicBezTo>
                    <a:pt x="1259" y="1300"/>
                    <a:pt x="1260" y="1299"/>
                    <a:pt x="1260" y="1299"/>
                  </a:cubicBezTo>
                  <a:cubicBezTo>
                    <a:pt x="1260" y="1298"/>
                    <a:pt x="1259" y="1295"/>
                    <a:pt x="1258" y="1293"/>
                  </a:cubicBezTo>
                  <a:close/>
                  <a:moveTo>
                    <a:pt x="1095" y="1336"/>
                  </a:moveTo>
                  <a:cubicBezTo>
                    <a:pt x="1107" y="1335"/>
                    <a:pt x="1117" y="1329"/>
                    <a:pt x="1129" y="1326"/>
                  </a:cubicBezTo>
                  <a:cubicBezTo>
                    <a:pt x="1142" y="1323"/>
                    <a:pt x="1154" y="1324"/>
                    <a:pt x="1166" y="1327"/>
                  </a:cubicBezTo>
                  <a:cubicBezTo>
                    <a:pt x="1167" y="1326"/>
                    <a:pt x="1168" y="1326"/>
                    <a:pt x="1169" y="1326"/>
                  </a:cubicBezTo>
                  <a:cubicBezTo>
                    <a:pt x="1180" y="1326"/>
                    <a:pt x="1187" y="1332"/>
                    <a:pt x="1196" y="1336"/>
                  </a:cubicBezTo>
                  <a:cubicBezTo>
                    <a:pt x="1203" y="1339"/>
                    <a:pt x="1219" y="1344"/>
                    <a:pt x="1229" y="1343"/>
                  </a:cubicBezTo>
                  <a:cubicBezTo>
                    <a:pt x="1214" y="1334"/>
                    <a:pt x="1198" y="1328"/>
                    <a:pt x="1181" y="1320"/>
                  </a:cubicBezTo>
                  <a:cubicBezTo>
                    <a:pt x="1180" y="1319"/>
                    <a:pt x="1181" y="1317"/>
                    <a:pt x="1182" y="1317"/>
                  </a:cubicBezTo>
                  <a:cubicBezTo>
                    <a:pt x="1202" y="1317"/>
                    <a:pt x="1223" y="1328"/>
                    <a:pt x="1240" y="1338"/>
                  </a:cubicBezTo>
                  <a:cubicBezTo>
                    <a:pt x="1233" y="1332"/>
                    <a:pt x="1223" y="1327"/>
                    <a:pt x="1215" y="1323"/>
                  </a:cubicBezTo>
                  <a:cubicBezTo>
                    <a:pt x="1204" y="1317"/>
                    <a:pt x="1194" y="1311"/>
                    <a:pt x="1183" y="1308"/>
                  </a:cubicBezTo>
                  <a:cubicBezTo>
                    <a:pt x="1182" y="1307"/>
                    <a:pt x="1182" y="1306"/>
                    <a:pt x="1183" y="1306"/>
                  </a:cubicBezTo>
                  <a:cubicBezTo>
                    <a:pt x="1196" y="1306"/>
                    <a:pt x="1206" y="1313"/>
                    <a:pt x="1217" y="1318"/>
                  </a:cubicBezTo>
                  <a:cubicBezTo>
                    <a:pt x="1227" y="1323"/>
                    <a:pt x="1240" y="1326"/>
                    <a:pt x="1248" y="1333"/>
                  </a:cubicBezTo>
                  <a:cubicBezTo>
                    <a:pt x="1251" y="1332"/>
                    <a:pt x="1253" y="1331"/>
                    <a:pt x="1253" y="1331"/>
                  </a:cubicBezTo>
                  <a:cubicBezTo>
                    <a:pt x="1257" y="1330"/>
                    <a:pt x="1257" y="1329"/>
                    <a:pt x="1253" y="1329"/>
                  </a:cubicBezTo>
                  <a:cubicBezTo>
                    <a:pt x="1249" y="1326"/>
                    <a:pt x="1249" y="1326"/>
                    <a:pt x="1249" y="1326"/>
                  </a:cubicBezTo>
                  <a:cubicBezTo>
                    <a:pt x="1240" y="1320"/>
                    <a:pt x="1232" y="1315"/>
                    <a:pt x="1221" y="1311"/>
                  </a:cubicBezTo>
                  <a:cubicBezTo>
                    <a:pt x="1205" y="1306"/>
                    <a:pt x="1188" y="1303"/>
                    <a:pt x="1173" y="1292"/>
                  </a:cubicBezTo>
                  <a:cubicBezTo>
                    <a:pt x="1173" y="1292"/>
                    <a:pt x="1173" y="1291"/>
                    <a:pt x="1174" y="1291"/>
                  </a:cubicBezTo>
                  <a:cubicBezTo>
                    <a:pt x="1191" y="1299"/>
                    <a:pt x="1210" y="1302"/>
                    <a:pt x="1228" y="1308"/>
                  </a:cubicBezTo>
                  <a:cubicBezTo>
                    <a:pt x="1199" y="1292"/>
                    <a:pt x="1164" y="1283"/>
                    <a:pt x="1134" y="1286"/>
                  </a:cubicBezTo>
                  <a:cubicBezTo>
                    <a:pt x="1116" y="1287"/>
                    <a:pt x="1099" y="1289"/>
                    <a:pt x="1082" y="1289"/>
                  </a:cubicBezTo>
                  <a:cubicBezTo>
                    <a:pt x="1071" y="1289"/>
                    <a:pt x="1059" y="1290"/>
                    <a:pt x="1049" y="1287"/>
                  </a:cubicBezTo>
                  <a:cubicBezTo>
                    <a:pt x="1047" y="1301"/>
                    <a:pt x="1046" y="1315"/>
                    <a:pt x="1048" y="1329"/>
                  </a:cubicBezTo>
                  <a:cubicBezTo>
                    <a:pt x="1050" y="1315"/>
                    <a:pt x="1054" y="1303"/>
                    <a:pt x="1060" y="1291"/>
                  </a:cubicBezTo>
                  <a:cubicBezTo>
                    <a:pt x="1061" y="1290"/>
                    <a:pt x="1062" y="1291"/>
                    <a:pt x="1062" y="1292"/>
                  </a:cubicBezTo>
                  <a:cubicBezTo>
                    <a:pt x="1055" y="1306"/>
                    <a:pt x="1052" y="1320"/>
                    <a:pt x="1052" y="1336"/>
                  </a:cubicBezTo>
                  <a:cubicBezTo>
                    <a:pt x="1061" y="1334"/>
                    <a:pt x="1092" y="1337"/>
                    <a:pt x="1095" y="1336"/>
                  </a:cubicBezTo>
                  <a:close/>
                  <a:moveTo>
                    <a:pt x="1029" y="1366"/>
                  </a:moveTo>
                  <a:cubicBezTo>
                    <a:pt x="1030" y="1356"/>
                    <a:pt x="1029" y="1345"/>
                    <a:pt x="1031" y="1334"/>
                  </a:cubicBezTo>
                  <a:cubicBezTo>
                    <a:pt x="1034" y="1317"/>
                    <a:pt x="1035" y="1300"/>
                    <a:pt x="1036" y="1282"/>
                  </a:cubicBezTo>
                  <a:cubicBezTo>
                    <a:pt x="1006" y="1287"/>
                    <a:pt x="974" y="1282"/>
                    <a:pt x="944" y="1279"/>
                  </a:cubicBezTo>
                  <a:cubicBezTo>
                    <a:pt x="910" y="1276"/>
                    <a:pt x="876" y="1271"/>
                    <a:pt x="843" y="1266"/>
                  </a:cubicBezTo>
                  <a:cubicBezTo>
                    <a:pt x="808" y="1260"/>
                    <a:pt x="773" y="1251"/>
                    <a:pt x="738" y="1251"/>
                  </a:cubicBezTo>
                  <a:cubicBezTo>
                    <a:pt x="736" y="1252"/>
                    <a:pt x="735" y="1253"/>
                    <a:pt x="733" y="1254"/>
                  </a:cubicBezTo>
                  <a:cubicBezTo>
                    <a:pt x="732" y="1255"/>
                    <a:pt x="731" y="1254"/>
                    <a:pt x="732" y="1253"/>
                  </a:cubicBezTo>
                  <a:cubicBezTo>
                    <a:pt x="732" y="1252"/>
                    <a:pt x="733" y="1252"/>
                    <a:pt x="733" y="1251"/>
                  </a:cubicBezTo>
                  <a:cubicBezTo>
                    <a:pt x="713" y="1252"/>
                    <a:pt x="700" y="1262"/>
                    <a:pt x="684" y="1273"/>
                  </a:cubicBezTo>
                  <a:cubicBezTo>
                    <a:pt x="676" y="1279"/>
                    <a:pt x="671" y="1282"/>
                    <a:pt x="661" y="1283"/>
                  </a:cubicBezTo>
                  <a:cubicBezTo>
                    <a:pt x="656" y="1283"/>
                    <a:pt x="656" y="1276"/>
                    <a:pt x="661" y="1276"/>
                  </a:cubicBezTo>
                  <a:cubicBezTo>
                    <a:pt x="677" y="1275"/>
                    <a:pt x="690" y="1257"/>
                    <a:pt x="705" y="1250"/>
                  </a:cubicBezTo>
                  <a:cubicBezTo>
                    <a:pt x="711" y="1246"/>
                    <a:pt x="718" y="1243"/>
                    <a:pt x="725" y="1241"/>
                  </a:cubicBezTo>
                  <a:cubicBezTo>
                    <a:pt x="716" y="1242"/>
                    <a:pt x="708" y="1244"/>
                    <a:pt x="699" y="1246"/>
                  </a:cubicBezTo>
                  <a:cubicBezTo>
                    <a:pt x="699" y="1246"/>
                    <a:pt x="699" y="1246"/>
                    <a:pt x="699" y="1246"/>
                  </a:cubicBezTo>
                  <a:cubicBezTo>
                    <a:pt x="697" y="1247"/>
                    <a:pt x="695" y="1247"/>
                    <a:pt x="693" y="1248"/>
                  </a:cubicBezTo>
                  <a:cubicBezTo>
                    <a:pt x="677" y="1253"/>
                    <a:pt x="662" y="1265"/>
                    <a:pt x="645" y="1260"/>
                  </a:cubicBezTo>
                  <a:cubicBezTo>
                    <a:pt x="643" y="1260"/>
                    <a:pt x="643" y="1257"/>
                    <a:pt x="644" y="1256"/>
                  </a:cubicBezTo>
                  <a:cubicBezTo>
                    <a:pt x="658" y="1245"/>
                    <a:pt x="677" y="1243"/>
                    <a:pt x="694" y="1240"/>
                  </a:cubicBezTo>
                  <a:cubicBezTo>
                    <a:pt x="696" y="1240"/>
                    <a:pt x="698" y="1239"/>
                    <a:pt x="699" y="1239"/>
                  </a:cubicBezTo>
                  <a:cubicBezTo>
                    <a:pt x="699" y="1238"/>
                    <a:pt x="698" y="1237"/>
                    <a:pt x="699" y="1236"/>
                  </a:cubicBezTo>
                  <a:cubicBezTo>
                    <a:pt x="700" y="1235"/>
                    <a:pt x="701" y="1233"/>
                    <a:pt x="702" y="1231"/>
                  </a:cubicBezTo>
                  <a:cubicBezTo>
                    <a:pt x="703" y="1228"/>
                    <a:pt x="704" y="1225"/>
                    <a:pt x="705" y="1222"/>
                  </a:cubicBezTo>
                  <a:cubicBezTo>
                    <a:pt x="697" y="1221"/>
                    <a:pt x="689" y="1220"/>
                    <a:pt x="681" y="1220"/>
                  </a:cubicBezTo>
                  <a:cubicBezTo>
                    <a:pt x="664" y="1218"/>
                    <a:pt x="642" y="1215"/>
                    <a:pt x="624" y="1218"/>
                  </a:cubicBezTo>
                  <a:cubicBezTo>
                    <a:pt x="623" y="1219"/>
                    <a:pt x="623" y="1219"/>
                    <a:pt x="623" y="1219"/>
                  </a:cubicBezTo>
                  <a:cubicBezTo>
                    <a:pt x="619" y="1221"/>
                    <a:pt x="615" y="1222"/>
                    <a:pt x="611" y="1223"/>
                  </a:cubicBezTo>
                  <a:cubicBezTo>
                    <a:pt x="611" y="1223"/>
                    <a:pt x="611" y="1223"/>
                    <a:pt x="611" y="1223"/>
                  </a:cubicBezTo>
                  <a:cubicBezTo>
                    <a:pt x="612" y="1224"/>
                    <a:pt x="612" y="1225"/>
                    <a:pt x="613" y="1226"/>
                  </a:cubicBezTo>
                  <a:cubicBezTo>
                    <a:pt x="621" y="1240"/>
                    <a:pt x="621" y="1258"/>
                    <a:pt x="628" y="1272"/>
                  </a:cubicBezTo>
                  <a:cubicBezTo>
                    <a:pt x="640" y="1297"/>
                    <a:pt x="662" y="1323"/>
                    <a:pt x="665" y="1351"/>
                  </a:cubicBezTo>
                  <a:cubicBezTo>
                    <a:pt x="665" y="1356"/>
                    <a:pt x="665" y="1361"/>
                    <a:pt x="665" y="1367"/>
                  </a:cubicBezTo>
                  <a:cubicBezTo>
                    <a:pt x="665" y="1366"/>
                    <a:pt x="666" y="1366"/>
                    <a:pt x="666" y="1365"/>
                  </a:cubicBezTo>
                  <a:cubicBezTo>
                    <a:pt x="665" y="1363"/>
                    <a:pt x="666" y="1359"/>
                    <a:pt x="669" y="1358"/>
                  </a:cubicBezTo>
                  <a:cubicBezTo>
                    <a:pt x="671" y="1358"/>
                    <a:pt x="674" y="1357"/>
                    <a:pt x="676" y="1356"/>
                  </a:cubicBezTo>
                  <a:cubicBezTo>
                    <a:pt x="677" y="1356"/>
                    <a:pt x="678" y="1356"/>
                    <a:pt x="678" y="1355"/>
                  </a:cubicBezTo>
                  <a:cubicBezTo>
                    <a:pt x="679" y="1355"/>
                    <a:pt x="680" y="1355"/>
                    <a:pt x="680" y="1356"/>
                  </a:cubicBezTo>
                  <a:cubicBezTo>
                    <a:pt x="705" y="1351"/>
                    <a:pt x="733" y="1354"/>
                    <a:pt x="757" y="1354"/>
                  </a:cubicBezTo>
                  <a:cubicBezTo>
                    <a:pt x="790" y="1355"/>
                    <a:pt x="823" y="1355"/>
                    <a:pt x="856" y="1355"/>
                  </a:cubicBezTo>
                  <a:cubicBezTo>
                    <a:pt x="887" y="1356"/>
                    <a:pt x="919" y="1357"/>
                    <a:pt x="950" y="1359"/>
                  </a:cubicBezTo>
                  <a:cubicBezTo>
                    <a:pt x="975" y="1360"/>
                    <a:pt x="1004" y="1360"/>
                    <a:pt x="1029" y="1366"/>
                  </a:cubicBezTo>
                  <a:close/>
                  <a:moveTo>
                    <a:pt x="679" y="1249"/>
                  </a:moveTo>
                  <a:cubicBezTo>
                    <a:pt x="677" y="1249"/>
                    <a:pt x="675" y="1250"/>
                    <a:pt x="673" y="1250"/>
                  </a:cubicBezTo>
                  <a:cubicBezTo>
                    <a:pt x="669" y="1251"/>
                    <a:pt x="665" y="1252"/>
                    <a:pt x="662" y="1253"/>
                  </a:cubicBezTo>
                  <a:cubicBezTo>
                    <a:pt x="645" y="1258"/>
                    <a:pt x="656" y="1257"/>
                    <a:pt x="666" y="1253"/>
                  </a:cubicBezTo>
                  <a:cubicBezTo>
                    <a:pt x="670" y="1252"/>
                    <a:pt x="675" y="1250"/>
                    <a:pt x="679" y="1249"/>
                  </a:cubicBezTo>
                  <a:close/>
                  <a:moveTo>
                    <a:pt x="872" y="1374"/>
                  </a:moveTo>
                  <a:cubicBezTo>
                    <a:pt x="867" y="1374"/>
                    <a:pt x="861" y="1374"/>
                    <a:pt x="856" y="1374"/>
                  </a:cubicBezTo>
                  <a:cubicBezTo>
                    <a:pt x="850" y="1374"/>
                    <a:pt x="844" y="1373"/>
                    <a:pt x="838" y="1373"/>
                  </a:cubicBezTo>
                  <a:cubicBezTo>
                    <a:pt x="834" y="1378"/>
                    <a:pt x="831" y="1382"/>
                    <a:pt x="828" y="1386"/>
                  </a:cubicBezTo>
                  <a:cubicBezTo>
                    <a:pt x="827" y="1387"/>
                    <a:pt x="826" y="1388"/>
                    <a:pt x="826" y="1389"/>
                  </a:cubicBezTo>
                  <a:cubicBezTo>
                    <a:pt x="832" y="1387"/>
                    <a:pt x="837" y="1386"/>
                    <a:pt x="843" y="1384"/>
                  </a:cubicBezTo>
                  <a:cubicBezTo>
                    <a:pt x="853" y="1381"/>
                    <a:pt x="862" y="1377"/>
                    <a:pt x="872" y="1374"/>
                  </a:cubicBezTo>
                  <a:close/>
                  <a:moveTo>
                    <a:pt x="816" y="1392"/>
                  </a:moveTo>
                  <a:cubicBezTo>
                    <a:pt x="819" y="1389"/>
                    <a:pt x="821" y="1386"/>
                    <a:pt x="824" y="1383"/>
                  </a:cubicBezTo>
                  <a:cubicBezTo>
                    <a:pt x="826" y="1380"/>
                    <a:pt x="829" y="1376"/>
                    <a:pt x="831" y="1373"/>
                  </a:cubicBezTo>
                  <a:cubicBezTo>
                    <a:pt x="827" y="1373"/>
                    <a:pt x="822" y="1373"/>
                    <a:pt x="817" y="1373"/>
                  </a:cubicBezTo>
                  <a:cubicBezTo>
                    <a:pt x="812" y="1380"/>
                    <a:pt x="808" y="1388"/>
                    <a:pt x="804" y="1395"/>
                  </a:cubicBezTo>
                  <a:cubicBezTo>
                    <a:pt x="808" y="1394"/>
                    <a:pt x="812" y="1393"/>
                    <a:pt x="816" y="1392"/>
                  </a:cubicBezTo>
                  <a:close/>
                  <a:moveTo>
                    <a:pt x="788" y="1419"/>
                  </a:moveTo>
                  <a:cubicBezTo>
                    <a:pt x="788" y="1419"/>
                    <a:pt x="788" y="1419"/>
                    <a:pt x="788" y="1419"/>
                  </a:cubicBezTo>
                  <a:cubicBezTo>
                    <a:pt x="788" y="1419"/>
                    <a:pt x="788" y="1419"/>
                    <a:pt x="788" y="1419"/>
                  </a:cubicBezTo>
                  <a:cubicBezTo>
                    <a:pt x="788" y="1419"/>
                    <a:pt x="788" y="1419"/>
                    <a:pt x="788" y="1419"/>
                  </a:cubicBezTo>
                  <a:close/>
                  <a:moveTo>
                    <a:pt x="853" y="1501"/>
                  </a:moveTo>
                  <a:cubicBezTo>
                    <a:pt x="854" y="1500"/>
                    <a:pt x="854" y="1498"/>
                    <a:pt x="854" y="1497"/>
                  </a:cubicBezTo>
                  <a:cubicBezTo>
                    <a:pt x="850" y="1503"/>
                    <a:pt x="846" y="1509"/>
                    <a:pt x="839" y="1511"/>
                  </a:cubicBezTo>
                  <a:cubicBezTo>
                    <a:pt x="840" y="1512"/>
                    <a:pt x="840" y="1513"/>
                    <a:pt x="841" y="1515"/>
                  </a:cubicBezTo>
                  <a:cubicBezTo>
                    <a:pt x="841" y="1516"/>
                    <a:pt x="842" y="1517"/>
                    <a:pt x="842" y="1518"/>
                  </a:cubicBezTo>
                  <a:cubicBezTo>
                    <a:pt x="848" y="1513"/>
                    <a:pt x="851" y="1510"/>
                    <a:pt x="853" y="1501"/>
                  </a:cubicBezTo>
                  <a:close/>
                  <a:moveTo>
                    <a:pt x="829" y="1527"/>
                  </a:moveTo>
                  <a:cubicBezTo>
                    <a:pt x="829" y="1527"/>
                    <a:pt x="829" y="1527"/>
                    <a:pt x="829" y="1527"/>
                  </a:cubicBezTo>
                  <a:cubicBezTo>
                    <a:pt x="827" y="1529"/>
                    <a:pt x="825" y="1531"/>
                    <a:pt x="822" y="1532"/>
                  </a:cubicBezTo>
                  <a:cubicBezTo>
                    <a:pt x="825" y="1532"/>
                    <a:pt x="827" y="1530"/>
                    <a:pt x="829" y="1527"/>
                  </a:cubicBezTo>
                  <a:close/>
                  <a:moveTo>
                    <a:pt x="763" y="1549"/>
                  </a:moveTo>
                  <a:cubicBezTo>
                    <a:pt x="761" y="1549"/>
                    <a:pt x="760" y="1548"/>
                    <a:pt x="759" y="1548"/>
                  </a:cubicBezTo>
                  <a:cubicBezTo>
                    <a:pt x="758" y="1548"/>
                    <a:pt x="758" y="1548"/>
                    <a:pt x="758" y="1548"/>
                  </a:cubicBezTo>
                  <a:cubicBezTo>
                    <a:pt x="760" y="1549"/>
                    <a:pt x="761" y="1549"/>
                    <a:pt x="763" y="1549"/>
                  </a:cubicBezTo>
                  <a:close/>
                  <a:moveTo>
                    <a:pt x="696" y="1547"/>
                  </a:moveTo>
                  <a:cubicBezTo>
                    <a:pt x="707" y="1548"/>
                    <a:pt x="717" y="1546"/>
                    <a:pt x="728" y="1546"/>
                  </a:cubicBezTo>
                  <a:cubicBezTo>
                    <a:pt x="731" y="1546"/>
                    <a:pt x="733" y="1547"/>
                    <a:pt x="735" y="1547"/>
                  </a:cubicBezTo>
                  <a:cubicBezTo>
                    <a:pt x="744" y="1546"/>
                    <a:pt x="747" y="1543"/>
                    <a:pt x="746" y="1539"/>
                  </a:cubicBezTo>
                  <a:cubicBezTo>
                    <a:pt x="742" y="1536"/>
                    <a:pt x="738" y="1532"/>
                    <a:pt x="735" y="1527"/>
                  </a:cubicBezTo>
                  <a:cubicBezTo>
                    <a:pt x="734" y="1526"/>
                    <a:pt x="736" y="1524"/>
                    <a:pt x="737" y="1525"/>
                  </a:cubicBezTo>
                  <a:cubicBezTo>
                    <a:pt x="737" y="1525"/>
                    <a:pt x="737" y="1526"/>
                    <a:pt x="738" y="1526"/>
                  </a:cubicBezTo>
                  <a:cubicBezTo>
                    <a:pt x="738" y="1526"/>
                    <a:pt x="738" y="1526"/>
                    <a:pt x="739" y="1526"/>
                  </a:cubicBezTo>
                  <a:cubicBezTo>
                    <a:pt x="745" y="1530"/>
                    <a:pt x="755" y="1535"/>
                    <a:pt x="758" y="1543"/>
                  </a:cubicBezTo>
                  <a:cubicBezTo>
                    <a:pt x="764" y="1546"/>
                    <a:pt x="771" y="1547"/>
                    <a:pt x="778" y="1544"/>
                  </a:cubicBezTo>
                  <a:cubicBezTo>
                    <a:pt x="781" y="1542"/>
                    <a:pt x="788" y="1537"/>
                    <a:pt x="788" y="1533"/>
                  </a:cubicBezTo>
                  <a:cubicBezTo>
                    <a:pt x="788" y="1533"/>
                    <a:pt x="788" y="1532"/>
                    <a:pt x="787" y="1531"/>
                  </a:cubicBezTo>
                  <a:cubicBezTo>
                    <a:pt x="777" y="1524"/>
                    <a:pt x="767" y="1515"/>
                    <a:pt x="760" y="1506"/>
                  </a:cubicBezTo>
                  <a:cubicBezTo>
                    <a:pt x="758" y="1504"/>
                    <a:pt x="761" y="1500"/>
                    <a:pt x="764" y="1502"/>
                  </a:cubicBezTo>
                  <a:cubicBezTo>
                    <a:pt x="775" y="1508"/>
                    <a:pt x="785" y="1514"/>
                    <a:pt x="796" y="1520"/>
                  </a:cubicBezTo>
                  <a:cubicBezTo>
                    <a:pt x="800" y="1522"/>
                    <a:pt x="806" y="1527"/>
                    <a:pt x="812" y="1530"/>
                  </a:cubicBezTo>
                  <a:cubicBezTo>
                    <a:pt x="816" y="1529"/>
                    <a:pt x="820" y="1529"/>
                    <a:pt x="824" y="1527"/>
                  </a:cubicBezTo>
                  <a:cubicBezTo>
                    <a:pt x="826" y="1526"/>
                    <a:pt x="828" y="1524"/>
                    <a:pt x="830" y="1522"/>
                  </a:cubicBezTo>
                  <a:cubicBezTo>
                    <a:pt x="831" y="1514"/>
                    <a:pt x="821" y="1504"/>
                    <a:pt x="816" y="1498"/>
                  </a:cubicBezTo>
                  <a:cubicBezTo>
                    <a:pt x="808" y="1488"/>
                    <a:pt x="800" y="1478"/>
                    <a:pt x="791" y="1469"/>
                  </a:cubicBezTo>
                  <a:cubicBezTo>
                    <a:pt x="790" y="1469"/>
                    <a:pt x="791" y="1468"/>
                    <a:pt x="792" y="1468"/>
                  </a:cubicBezTo>
                  <a:cubicBezTo>
                    <a:pt x="806" y="1481"/>
                    <a:pt x="821" y="1494"/>
                    <a:pt x="835" y="1508"/>
                  </a:cubicBezTo>
                  <a:cubicBezTo>
                    <a:pt x="835" y="1507"/>
                    <a:pt x="836" y="1507"/>
                    <a:pt x="836" y="1507"/>
                  </a:cubicBezTo>
                  <a:cubicBezTo>
                    <a:pt x="845" y="1507"/>
                    <a:pt x="850" y="1501"/>
                    <a:pt x="854" y="1495"/>
                  </a:cubicBezTo>
                  <a:cubicBezTo>
                    <a:pt x="855" y="1489"/>
                    <a:pt x="853" y="1486"/>
                    <a:pt x="848" y="1480"/>
                  </a:cubicBezTo>
                  <a:cubicBezTo>
                    <a:pt x="840" y="1471"/>
                    <a:pt x="831" y="1464"/>
                    <a:pt x="822" y="1457"/>
                  </a:cubicBezTo>
                  <a:cubicBezTo>
                    <a:pt x="818" y="1453"/>
                    <a:pt x="813" y="1449"/>
                    <a:pt x="808" y="1444"/>
                  </a:cubicBezTo>
                  <a:cubicBezTo>
                    <a:pt x="808" y="1444"/>
                    <a:pt x="808" y="1444"/>
                    <a:pt x="807" y="1445"/>
                  </a:cubicBezTo>
                  <a:cubicBezTo>
                    <a:pt x="807" y="1445"/>
                    <a:pt x="807" y="1445"/>
                    <a:pt x="807" y="1444"/>
                  </a:cubicBezTo>
                  <a:cubicBezTo>
                    <a:pt x="807" y="1444"/>
                    <a:pt x="807" y="1443"/>
                    <a:pt x="807" y="1443"/>
                  </a:cubicBezTo>
                  <a:cubicBezTo>
                    <a:pt x="799" y="1435"/>
                    <a:pt x="789" y="1426"/>
                    <a:pt x="780" y="1420"/>
                  </a:cubicBezTo>
                  <a:cubicBezTo>
                    <a:pt x="777" y="1420"/>
                    <a:pt x="775" y="1419"/>
                    <a:pt x="774" y="1417"/>
                  </a:cubicBezTo>
                  <a:cubicBezTo>
                    <a:pt x="773" y="1416"/>
                    <a:pt x="772" y="1416"/>
                    <a:pt x="771" y="1415"/>
                  </a:cubicBezTo>
                  <a:cubicBezTo>
                    <a:pt x="769" y="1419"/>
                    <a:pt x="767" y="1422"/>
                    <a:pt x="765" y="1425"/>
                  </a:cubicBezTo>
                  <a:cubicBezTo>
                    <a:pt x="763" y="1429"/>
                    <a:pt x="759" y="1426"/>
                    <a:pt x="760" y="1422"/>
                  </a:cubicBezTo>
                  <a:cubicBezTo>
                    <a:pt x="762" y="1419"/>
                    <a:pt x="763" y="1416"/>
                    <a:pt x="765" y="1413"/>
                  </a:cubicBezTo>
                  <a:cubicBezTo>
                    <a:pt x="763" y="1412"/>
                    <a:pt x="761" y="1412"/>
                    <a:pt x="759" y="1411"/>
                  </a:cubicBezTo>
                  <a:cubicBezTo>
                    <a:pt x="758" y="1415"/>
                    <a:pt x="756" y="1419"/>
                    <a:pt x="754" y="1422"/>
                  </a:cubicBezTo>
                  <a:cubicBezTo>
                    <a:pt x="753" y="1424"/>
                    <a:pt x="750" y="1423"/>
                    <a:pt x="750" y="1421"/>
                  </a:cubicBezTo>
                  <a:cubicBezTo>
                    <a:pt x="751" y="1418"/>
                    <a:pt x="751" y="1414"/>
                    <a:pt x="752" y="1411"/>
                  </a:cubicBezTo>
                  <a:cubicBezTo>
                    <a:pt x="740" y="1412"/>
                    <a:pt x="729" y="1417"/>
                    <a:pt x="717" y="1419"/>
                  </a:cubicBezTo>
                  <a:cubicBezTo>
                    <a:pt x="707" y="1420"/>
                    <a:pt x="697" y="1421"/>
                    <a:pt x="687" y="1422"/>
                  </a:cubicBezTo>
                  <a:cubicBezTo>
                    <a:pt x="683" y="1423"/>
                    <a:pt x="680" y="1423"/>
                    <a:pt x="676" y="1424"/>
                  </a:cubicBezTo>
                  <a:cubicBezTo>
                    <a:pt x="673" y="1426"/>
                    <a:pt x="670" y="1428"/>
                    <a:pt x="667" y="1430"/>
                  </a:cubicBezTo>
                  <a:cubicBezTo>
                    <a:pt x="666" y="1430"/>
                    <a:pt x="666" y="1430"/>
                    <a:pt x="665" y="1430"/>
                  </a:cubicBezTo>
                  <a:cubicBezTo>
                    <a:pt x="655" y="1440"/>
                    <a:pt x="647" y="1450"/>
                    <a:pt x="641" y="1462"/>
                  </a:cubicBezTo>
                  <a:cubicBezTo>
                    <a:pt x="646" y="1451"/>
                    <a:pt x="654" y="1440"/>
                    <a:pt x="664" y="1430"/>
                  </a:cubicBezTo>
                  <a:cubicBezTo>
                    <a:pt x="663" y="1429"/>
                    <a:pt x="662" y="1427"/>
                    <a:pt x="663" y="1426"/>
                  </a:cubicBezTo>
                  <a:cubicBezTo>
                    <a:pt x="656" y="1426"/>
                    <a:pt x="649" y="1427"/>
                    <a:pt x="642" y="1427"/>
                  </a:cubicBezTo>
                  <a:cubicBezTo>
                    <a:pt x="633" y="1446"/>
                    <a:pt x="633" y="1467"/>
                    <a:pt x="632" y="1489"/>
                  </a:cubicBezTo>
                  <a:cubicBezTo>
                    <a:pt x="631" y="1490"/>
                    <a:pt x="631" y="1492"/>
                    <a:pt x="630" y="1494"/>
                  </a:cubicBezTo>
                  <a:cubicBezTo>
                    <a:pt x="630" y="1496"/>
                    <a:pt x="630" y="1499"/>
                    <a:pt x="629" y="1502"/>
                  </a:cubicBezTo>
                  <a:cubicBezTo>
                    <a:pt x="630" y="1498"/>
                    <a:pt x="631" y="1495"/>
                    <a:pt x="632" y="1491"/>
                  </a:cubicBezTo>
                  <a:cubicBezTo>
                    <a:pt x="631" y="1499"/>
                    <a:pt x="631" y="1507"/>
                    <a:pt x="629" y="1514"/>
                  </a:cubicBezTo>
                  <a:cubicBezTo>
                    <a:pt x="630" y="1516"/>
                    <a:pt x="630" y="1517"/>
                    <a:pt x="631" y="1519"/>
                  </a:cubicBezTo>
                  <a:cubicBezTo>
                    <a:pt x="651" y="1532"/>
                    <a:pt x="671" y="1545"/>
                    <a:pt x="696" y="1547"/>
                  </a:cubicBezTo>
                  <a:close/>
                  <a:moveTo>
                    <a:pt x="583" y="1542"/>
                  </a:moveTo>
                  <a:cubicBezTo>
                    <a:pt x="591" y="1541"/>
                    <a:pt x="606" y="1543"/>
                    <a:pt x="613" y="1540"/>
                  </a:cubicBezTo>
                  <a:cubicBezTo>
                    <a:pt x="625" y="1535"/>
                    <a:pt x="623" y="1528"/>
                    <a:pt x="621" y="1520"/>
                  </a:cubicBezTo>
                  <a:cubicBezTo>
                    <a:pt x="621" y="1520"/>
                    <a:pt x="621" y="1520"/>
                    <a:pt x="621" y="1520"/>
                  </a:cubicBezTo>
                  <a:cubicBezTo>
                    <a:pt x="620" y="1519"/>
                    <a:pt x="620" y="1518"/>
                    <a:pt x="620" y="1517"/>
                  </a:cubicBezTo>
                  <a:cubicBezTo>
                    <a:pt x="619" y="1515"/>
                    <a:pt x="618" y="1512"/>
                    <a:pt x="617" y="1510"/>
                  </a:cubicBezTo>
                  <a:cubicBezTo>
                    <a:pt x="611" y="1479"/>
                    <a:pt x="609" y="1448"/>
                    <a:pt x="612" y="1417"/>
                  </a:cubicBezTo>
                  <a:cubicBezTo>
                    <a:pt x="598" y="1419"/>
                    <a:pt x="584" y="1421"/>
                    <a:pt x="570" y="1423"/>
                  </a:cubicBezTo>
                  <a:cubicBezTo>
                    <a:pt x="561" y="1424"/>
                    <a:pt x="553" y="1425"/>
                    <a:pt x="546" y="1425"/>
                  </a:cubicBezTo>
                  <a:cubicBezTo>
                    <a:pt x="538" y="1465"/>
                    <a:pt x="535" y="1505"/>
                    <a:pt x="535" y="1545"/>
                  </a:cubicBezTo>
                  <a:cubicBezTo>
                    <a:pt x="551" y="1544"/>
                    <a:pt x="567" y="1543"/>
                    <a:pt x="583" y="1542"/>
                  </a:cubicBezTo>
                  <a:close/>
                  <a:moveTo>
                    <a:pt x="539" y="1409"/>
                  </a:moveTo>
                  <a:cubicBezTo>
                    <a:pt x="541" y="1409"/>
                    <a:pt x="543" y="1410"/>
                    <a:pt x="544" y="1411"/>
                  </a:cubicBezTo>
                  <a:cubicBezTo>
                    <a:pt x="553" y="1408"/>
                    <a:pt x="564" y="1407"/>
                    <a:pt x="574" y="1406"/>
                  </a:cubicBezTo>
                  <a:cubicBezTo>
                    <a:pt x="590" y="1404"/>
                    <a:pt x="606" y="1402"/>
                    <a:pt x="621" y="1400"/>
                  </a:cubicBezTo>
                  <a:cubicBezTo>
                    <a:pt x="627" y="1399"/>
                    <a:pt x="630" y="1405"/>
                    <a:pt x="629" y="1410"/>
                  </a:cubicBezTo>
                  <a:cubicBezTo>
                    <a:pt x="629" y="1410"/>
                    <a:pt x="629" y="1411"/>
                    <a:pt x="629" y="1412"/>
                  </a:cubicBezTo>
                  <a:cubicBezTo>
                    <a:pt x="629" y="1412"/>
                    <a:pt x="629" y="1412"/>
                    <a:pt x="629" y="1412"/>
                  </a:cubicBezTo>
                  <a:cubicBezTo>
                    <a:pt x="630" y="1411"/>
                    <a:pt x="631" y="1410"/>
                    <a:pt x="631" y="1409"/>
                  </a:cubicBezTo>
                  <a:cubicBezTo>
                    <a:pt x="632" y="1408"/>
                    <a:pt x="632" y="1408"/>
                    <a:pt x="632" y="1407"/>
                  </a:cubicBezTo>
                  <a:cubicBezTo>
                    <a:pt x="630" y="1406"/>
                    <a:pt x="630" y="1403"/>
                    <a:pt x="632" y="1401"/>
                  </a:cubicBezTo>
                  <a:cubicBezTo>
                    <a:pt x="641" y="1389"/>
                    <a:pt x="645" y="1376"/>
                    <a:pt x="646" y="1362"/>
                  </a:cubicBezTo>
                  <a:cubicBezTo>
                    <a:pt x="641" y="1354"/>
                    <a:pt x="635" y="1347"/>
                    <a:pt x="629" y="1341"/>
                  </a:cubicBezTo>
                  <a:cubicBezTo>
                    <a:pt x="616" y="1333"/>
                    <a:pt x="600" y="1329"/>
                    <a:pt x="589" y="1325"/>
                  </a:cubicBezTo>
                  <a:cubicBezTo>
                    <a:pt x="577" y="1320"/>
                    <a:pt x="565" y="1316"/>
                    <a:pt x="553" y="1312"/>
                  </a:cubicBezTo>
                  <a:cubicBezTo>
                    <a:pt x="517" y="1311"/>
                    <a:pt x="479" y="1323"/>
                    <a:pt x="447" y="1338"/>
                  </a:cubicBezTo>
                  <a:cubicBezTo>
                    <a:pt x="445" y="1340"/>
                    <a:pt x="443" y="1343"/>
                    <a:pt x="441" y="1345"/>
                  </a:cubicBezTo>
                  <a:cubicBezTo>
                    <a:pt x="441" y="1346"/>
                    <a:pt x="441" y="1347"/>
                    <a:pt x="441" y="1347"/>
                  </a:cubicBezTo>
                  <a:cubicBezTo>
                    <a:pt x="445" y="1347"/>
                    <a:pt x="449" y="1348"/>
                    <a:pt x="453" y="1349"/>
                  </a:cubicBezTo>
                  <a:cubicBezTo>
                    <a:pt x="479" y="1357"/>
                    <a:pt x="512" y="1383"/>
                    <a:pt x="520" y="1410"/>
                  </a:cubicBezTo>
                  <a:cubicBezTo>
                    <a:pt x="526" y="1410"/>
                    <a:pt x="533" y="1410"/>
                    <a:pt x="539" y="1409"/>
                  </a:cubicBezTo>
                  <a:close/>
                  <a:moveTo>
                    <a:pt x="511" y="1410"/>
                  </a:moveTo>
                  <a:cubicBezTo>
                    <a:pt x="506" y="1402"/>
                    <a:pt x="499" y="1394"/>
                    <a:pt x="491" y="1387"/>
                  </a:cubicBezTo>
                  <a:cubicBezTo>
                    <a:pt x="494" y="1390"/>
                    <a:pt x="497" y="1394"/>
                    <a:pt x="499" y="1397"/>
                  </a:cubicBezTo>
                  <a:cubicBezTo>
                    <a:pt x="500" y="1398"/>
                    <a:pt x="498" y="1399"/>
                    <a:pt x="497" y="1398"/>
                  </a:cubicBezTo>
                  <a:cubicBezTo>
                    <a:pt x="488" y="1387"/>
                    <a:pt x="478" y="1378"/>
                    <a:pt x="467" y="1370"/>
                  </a:cubicBezTo>
                  <a:cubicBezTo>
                    <a:pt x="464" y="1368"/>
                    <a:pt x="461" y="1367"/>
                    <a:pt x="457" y="1365"/>
                  </a:cubicBezTo>
                  <a:cubicBezTo>
                    <a:pt x="444" y="1360"/>
                    <a:pt x="431" y="1360"/>
                    <a:pt x="417" y="1364"/>
                  </a:cubicBezTo>
                  <a:cubicBezTo>
                    <a:pt x="409" y="1366"/>
                    <a:pt x="390" y="1368"/>
                    <a:pt x="381" y="1374"/>
                  </a:cubicBezTo>
                  <a:cubicBezTo>
                    <a:pt x="396" y="1379"/>
                    <a:pt x="411" y="1388"/>
                    <a:pt x="420" y="1402"/>
                  </a:cubicBezTo>
                  <a:cubicBezTo>
                    <a:pt x="421" y="1403"/>
                    <a:pt x="421" y="1404"/>
                    <a:pt x="420" y="1405"/>
                  </a:cubicBezTo>
                  <a:cubicBezTo>
                    <a:pt x="451" y="1408"/>
                    <a:pt x="481" y="1410"/>
                    <a:pt x="511" y="1410"/>
                  </a:cubicBezTo>
                  <a:close/>
                  <a:moveTo>
                    <a:pt x="382" y="1401"/>
                  </a:moveTo>
                  <a:cubicBezTo>
                    <a:pt x="391" y="1402"/>
                    <a:pt x="400" y="1403"/>
                    <a:pt x="409" y="1404"/>
                  </a:cubicBezTo>
                  <a:cubicBezTo>
                    <a:pt x="400" y="1395"/>
                    <a:pt x="389" y="1390"/>
                    <a:pt x="378" y="1383"/>
                  </a:cubicBezTo>
                  <a:cubicBezTo>
                    <a:pt x="378" y="1383"/>
                    <a:pt x="378" y="1383"/>
                    <a:pt x="378" y="1383"/>
                  </a:cubicBezTo>
                  <a:cubicBezTo>
                    <a:pt x="379" y="1384"/>
                    <a:pt x="379" y="1384"/>
                    <a:pt x="378" y="1385"/>
                  </a:cubicBezTo>
                  <a:cubicBezTo>
                    <a:pt x="373" y="1387"/>
                    <a:pt x="369" y="1389"/>
                    <a:pt x="366" y="1394"/>
                  </a:cubicBezTo>
                  <a:cubicBezTo>
                    <a:pt x="365" y="1396"/>
                    <a:pt x="364" y="1398"/>
                    <a:pt x="363" y="1399"/>
                  </a:cubicBezTo>
                  <a:cubicBezTo>
                    <a:pt x="370" y="1400"/>
                    <a:pt x="376" y="1401"/>
                    <a:pt x="382" y="1401"/>
                  </a:cubicBezTo>
                  <a:close/>
                  <a:moveTo>
                    <a:pt x="304" y="1394"/>
                  </a:moveTo>
                  <a:cubicBezTo>
                    <a:pt x="305" y="1394"/>
                    <a:pt x="305" y="1394"/>
                    <a:pt x="305" y="1394"/>
                  </a:cubicBezTo>
                  <a:cubicBezTo>
                    <a:pt x="305" y="1394"/>
                    <a:pt x="305" y="1393"/>
                    <a:pt x="305" y="1393"/>
                  </a:cubicBezTo>
                  <a:cubicBezTo>
                    <a:pt x="306" y="1392"/>
                    <a:pt x="306" y="1390"/>
                    <a:pt x="306" y="1389"/>
                  </a:cubicBezTo>
                  <a:cubicBezTo>
                    <a:pt x="304" y="1388"/>
                    <a:pt x="303" y="1386"/>
                    <a:pt x="303" y="1384"/>
                  </a:cubicBezTo>
                  <a:cubicBezTo>
                    <a:pt x="304" y="1381"/>
                    <a:pt x="304" y="1378"/>
                    <a:pt x="305" y="1375"/>
                  </a:cubicBezTo>
                  <a:cubicBezTo>
                    <a:pt x="294" y="1377"/>
                    <a:pt x="285" y="1381"/>
                    <a:pt x="275" y="1384"/>
                  </a:cubicBezTo>
                  <a:cubicBezTo>
                    <a:pt x="273" y="1384"/>
                    <a:pt x="273" y="1383"/>
                    <a:pt x="274" y="1382"/>
                  </a:cubicBezTo>
                  <a:cubicBezTo>
                    <a:pt x="277" y="1380"/>
                    <a:pt x="303" y="1371"/>
                    <a:pt x="303" y="1371"/>
                  </a:cubicBezTo>
                  <a:cubicBezTo>
                    <a:pt x="305" y="1367"/>
                    <a:pt x="296" y="1357"/>
                    <a:pt x="289" y="1349"/>
                  </a:cubicBezTo>
                  <a:cubicBezTo>
                    <a:pt x="283" y="1363"/>
                    <a:pt x="275" y="1377"/>
                    <a:pt x="267" y="1390"/>
                  </a:cubicBezTo>
                  <a:cubicBezTo>
                    <a:pt x="279" y="1391"/>
                    <a:pt x="292" y="1393"/>
                    <a:pt x="304" y="1394"/>
                  </a:cubicBezTo>
                  <a:close/>
                  <a:moveTo>
                    <a:pt x="223" y="1381"/>
                  </a:moveTo>
                  <a:cubicBezTo>
                    <a:pt x="223" y="1382"/>
                    <a:pt x="222" y="1382"/>
                    <a:pt x="222" y="1382"/>
                  </a:cubicBezTo>
                  <a:cubicBezTo>
                    <a:pt x="222" y="1383"/>
                    <a:pt x="222" y="1385"/>
                    <a:pt x="222" y="1386"/>
                  </a:cubicBezTo>
                  <a:cubicBezTo>
                    <a:pt x="222" y="1384"/>
                    <a:pt x="222" y="1383"/>
                    <a:pt x="223" y="1381"/>
                  </a:cubicBezTo>
                  <a:close/>
                  <a:moveTo>
                    <a:pt x="227" y="1357"/>
                  </a:moveTo>
                  <a:cubicBezTo>
                    <a:pt x="235" y="1340"/>
                    <a:pt x="245" y="1324"/>
                    <a:pt x="254" y="1308"/>
                  </a:cubicBezTo>
                  <a:cubicBezTo>
                    <a:pt x="250" y="1304"/>
                    <a:pt x="247" y="1299"/>
                    <a:pt x="243" y="1294"/>
                  </a:cubicBezTo>
                  <a:cubicBezTo>
                    <a:pt x="238" y="1316"/>
                    <a:pt x="228" y="1338"/>
                    <a:pt x="213" y="1354"/>
                  </a:cubicBezTo>
                  <a:cubicBezTo>
                    <a:pt x="214" y="1355"/>
                    <a:pt x="214" y="1356"/>
                    <a:pt x="214" y="1357"/>
                  </a:cubicBezTo>
                  <a:cubicBezTo>
                    <a:pt x="218" y="1357"/>
                    <a:pt x="222" y="1357"/>
                    <a:pt x="227" y="1357"/>
                  </a:cubicBezTo>
                  <a:close/>
                  <a:moveTo>
                    <a:pt x="207" y="1374"/>
                  </a:moveTo>
                  <a:cubicBezTo>
                    <a:pt x="207" y="1373"/>
                    <a:pt x="207" y="1373"/>
                    <a:pt x="206" y="1373"/>
                  </a:cubicBezTo>
                  <a:cubicBezTo>
                    <a:pt x="200" y="1375"/>
                    <a:pt x="193" y="1378"/>
                    <a:pt x="187" y="1382"/>
                  </a:cubicBezTo>
                  <a:cubicBezTo>
                    <a:pt x="194" y="1379"/>
                    <a:pt x="200" y="1376"/>
                    <a:pt x="207" y="1374"/>
                  </a:cubicBezTo>
                  <a:close/>
                  <a:moveTo>
                    <a:pt x="189" y="1395"/>
                  </a:moveTo>
                  <a:cubicBezTo>
                    <a:pt x="191" y="1393"/>
                    <a:pt x="193" y="1392"/>
                    <a:pt x="195" y="1390"/>
                  </a:cubicBezTo>
                  <a:cubicBezTo>
                    <a:pt x="185" y="1394"/>
                    <a:pt x="175" y="1399"/>
                    <a:pt x="165" y="1404"/>
                  </a:cubicBezTo>
                  <a:cubicBezTo>
                    <a:pt x="173" y="1400"/>
                    <a:pt x="181" y="1397"/>
                    <a:pt x="189" y="1395"/>
                  </a:cubicBezTo>
                  <a:close/>
                  <a:moveTo>
                    <a:pt x="111" y="1398"/>
                  </a:moveTo>
                  <a:cubicBezTo>
                    <a:pt x="105" y="1402"/>
                    <a:pt x="100" y="1406"/>
                    <a:pt x="95" y="1411"/>
                  </a:cubicBezTo>
                  <a:cubicBezTo>
                    <a:pt x="92" y="1414"/>
                    <a:pt x="89" y="1418"/>
                    <a:pt x="87" y="1422"/>
                  </a:cubicBezTo>
                  <a:cubicBezTo>
                    <a:pt x="79" y="1431"/>
                    <a:pt x="81" y="1436"/>
                    <a:pt x="93" y="1440"/>
                  </a:cubicBezTo>
                  <a:cubicBezTo>
                    <a:pt x="95" y="1441"/>
                    <a:pt x="96" y="1442"/>
                    <a:pt x="98" y="1443"/>
                  </a:cubicBezTo>
                  <a:cubicBezTo>
                    <a:pt x="110" y="1428"/>
                    <a:pt x="125" y="1415"/>
                    <a:pt x="142" y="1405"/>
                  </a:cubicBezTo>
                  <a:cubicBezTo>
                    <a:pt x="157" y="1389"/>
                    <a:pt x="175" y="1377"/>
                    <a:pt x="195" y="1368"/>
                  </a:cubicBezTo>
                  <a:cubicBezTo>
                    <a:pt x="195" y="1367"/>
                    <a:pt x="195" y="1367"/>
                    <a:pt x="196" y="1366"/>
                  </a:cubicBezTo>
                  <a:cubicBezTo>
                    <a:pt x="181" y="1368"/>
                    <a:pt x="166" y="1372"/>
                    <a:pt x="152" y="1377"/>
                  </a:cubicBezTo>
                  <a:cubicBezTo>
                    <a:pt x="138" y="1382"/>
                    <a:pt x="124" y="1389"/>
                    <a:pt x="111" y="1398"/>
                  </a:cubicBezTo>
                  <a:close/>
                  <a:moveTo>
                    <a:pt x="131" y="1171"/>
                  </a:moveTo>
                  <a:cubicBezTo>
                    <a:pt x="120" y="1161"/>
                    <a:pt x="109" y="1151"/>
                    <a:pt x="97" y="1143"/>
                  </a:cubicBezTo>
                  <a:cubicBezTo>
                    <a:pt x="89" y="1137"/>
                    <a:pt x="73" y="1123"/>
                    <a:pt x="61" y="1120"/>
                  </a:cubicBezTo>
                  <a:cubicBezTo>
                    <a:pt x="115" y="1152"/>
                    <a:pt x="159" y="1199"/>
                    <a:pt x="186" y="1255"/>
                  </a:cubicBezTo>
                  <a:cubicBezTo>
                    <a:pt x="185" y="1252"/>
                    <a:pt x="184" y="1250"/>
                    <a:pt x="183" y="1247"/>
                  </a:cubicBezTo>
                  <a:cubicBezTo>
                    <a:pt x="173" y="1218"/>
                    <a:pt x="153" y="1192"/>
                    <a:pt x="131" y="1171"/>
                  </a:cubicBezTo>
                  <a:close/>
                  <a:moveTo>
                    <a:pt x="180" y="1219"/>
                  </a:moveTo>
                  <a:cubicBezTo>
                    <a:pt x="185" y="1229"/>
                    <a:pt x="192" y="1241"/>
                    <a:pt x="196" y="1254"/>
                  </a:cubicBezTo>
                  <a:cubicBezTo>
                    <a:pt x="197" y="1253"/>
                    <a:pt x="197" y="1252"/>
                    <a:pt x="197" y="1250"/>
                  </a:cubicBezTo>
                  <a:cubicBezTo>
                    <a:pt x="197" y="1245"/>
                    <a:pt x="199" y="1238"/>
                    <a:pt x="199" y="1238"/>
                  </a:cubicBezTo>
                  <a:cubicBezTo>
                    <a:pt x="200" y="1231"/>
                    <a:pt x="200" y="1223"/>
                    <a:pt x="201" y="1215"/>
                  </a:cubicBezTo>
                  <a:cubicBezTo>
                    <a:pt x="194" y="1200"/>
                    <a:pt x="176" y="1185"/>
                    <a:pt x="167" y="1175"/>
                  </a:cubicBezTo>
                  <a:cubicBezTo>
                    <a:pt x="157" y="1165"/>
                    <a:pt x="146" y="1155"/>
                    <a:pt x="135" y="1146"/>
                  </a:cubicBezTo>
                  <a:cubicBezTo>
                    <a:pt x="152" y="1169"/>
                    <a:pt x="168" y="1194"/>
                    <a:pt x="180" y="1219"/>
                  </a:cubicBezTo>
                  <a:close/>
                  <a:moveTo>
                    <a:pt x="95" y="1106"/>
                  </a:moveTo>
                  <a:cubicBezTo>
                    <a:pt x="76" y="1087"/>
                    <a:pt x="54" y="1072"/>
                    <a:pt x="28" y="1072"/>
                  </a:cubicBezTo>
                  <a:cubicBezTo>
                    <a:pt x="51" y="1077"/>
                    <a:pt x="74" y="1091"/>
                    <a:pt x="95" y="1106"/>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ïṧlïḋe"/>
            <p:cNvSpPr/>
            <p:nvPr/>
          </p:nvSpPr>
          <p:spPr bwMode="auto">
            <a:xfrm>
              <a:off x="3155950" y="5394325"/>
              <a:ext cx="30163" cy="95250"/>
            </a:xfrm>
            <a:custGeom>
              <a:avLst/>
              <a:gdLst>
                <a:gd name="T0" fmla="*/ 0 w 9"/>
                <a:gd name="T1" fmla="*/ 27 h 29"/>
                <a:gd name="T2" fmla="*/ 9 w 9"/>
                <a:gd name="T3" fmla="*/ 0 h 29"/>
                <a:gd name="T4" fmla="*/ 0 w 9"/>
                <a:gd name="T5" fmla="*/ 29 h 29"/>
                <a:gd name="T6" fmla="*/ 0 w 9"/>
                <a:gd name="T7" fmla="*/ 27 h 29"/>
              </a:gdLst>
              <a:ahLst/>
              <a:cxnLst>
                <a:cxn ang="0">
                  <a:pos x="T0" y="T1"/>
                </a:cxn>
                <a:cxn ang="0">
                  <a:pos x="T2" y="T3"/>
                </a:cxn>
                <a:cxn ang="0">
                  <a:pos x="T4" y="T5"/>
                </a:cxn>
                <a:cxn ang="0">
                  <a:pos x="T6" y="T7"/>
                </a:cxn>
              </a:cxnLst>
              <a:rect l="0" t="0" r="r" b="b"/>
              <a:pathLst>
                <a:path w="9" h="29">
                  <a:moveTo>
                    <a:pt x="0" y="27"/>
                  </a:moveTo>
                  <a:cubicBezTo>
                    <a:pt x="2" y="17"/>
                    <a:pt x="5" y="8"/>
                    <a:pt x="9" y="0"/>
                  </a:cubicBezTo>
                  <a:cubicBezTo>
                    <a:pt x="5" y="9"/>
                    <a:pt x="2" y="19"/>
                    <a:pt x="0" y="29"/>
                  </a:cubicBezTo>
                  <a:cubicBezTo>
                    <a:pt x="0" y="28"/>
                    <a:pt x="0" y="27"/>
                    <a:pt x="0" y="27"/>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íSḻidé"/>
            <p:cNvSpPr/>
            <p:nvPr/>
          </p:nvSpPr>
          <p:spPr bwMode="auto">
            <a:xfrm>
              <a:off x="8936038" y="3084513"/>
              <a:ext cx="177800" cy="257175"/>
            </a:xfrm>
            <a:custGeom>
              <a:avLst/>
              <a:gdLst>
                <a:gd name="T0" fmla="*/ 51 w 54"/>
                <a:gd name="T1" fmla="*/ 69 h 78"/>
                <a:gd name="T2" fmla="*/ 53 w 54"/>
                <a:gd name="T3" fmla="*/ 67 h 78"/>
                <a:gd name="T4" fmla="*/ 54 w 54"/>
                <a:gd name="T5" fmla="*/ 68 h 78"/>
                <a:gd name="T6" fmla="*/ 52 w 54"/>
                <a:gd name="T7" fmla="*/ 70 h 78"/>
                <a:gd name="T8" fmla="*/ 52 w 54"/>
                <a:gd name="T9" fmla="*/ 70 h 78"/>
                <a:gd name="T10" fmla="*/ 52 w 54"/>
                <a:gd name="T11" fmla="*/ 73 h 78"/>
                <a:gd name="T12" fmla="*/ 52 w 54"/>
                <a:gd name="T13" fmla="*/ 74 h 78"/>
                <a:gd name="T14" fmla="*/ 46 w 54"/>
                <a:gd name="T15" fmla="*/ 77 h 78"/>
                <a:gd name="T16" fmla="*/ 25 w 54"/>
                <a:gd name="T17" fmla="*/ 75 h 78"/>
                <a:gd name="T18" fmla="*/ 13 w 54"/>
                <a:gd name="T19" fmla="*/ 76 h 78"/>
                <a:gd name="T20" fmla="*/ 2 w 54"/>
                <a:gd name="T21" fmla="*/ 67 h 78"/>
                <a:gd name="T22" fmla="*/ 10 w 54"/>
                <a:gd name="T23" fmla="*/ 41 h 78"/>
                <a:gd name="T24" fmla="*/ 19 w 54"/>
                <a:gd name="T25" fmla="*/ 0 h 78"/>
                <a:gd name="T26" fmla="*/ 19 w 54"/>
                <a:gd name="T27" fmla="*/ 0 h 78"/>
                <a:gd name="T28" fmla="*/ 19 w 54"/>
                <a:gd name="T29" fmla="*/ 27 h 78"/>
                <a:gd name="T30" fmla="*/ 12 w 54"/>
                <a:gd name="T31" fmla="*/ 55 h 78"/>
                <a:gd name="T32" fmla="*/ 37 w 54"/>
                <a:gd name="T33" fmla="*/ 65 h 78"/>
                <a:gd name="T34" fmla="*/ 51 w 54"/>
                <a:gd name="T35" fmla="*/ 70 h 78"/>
                <a:gd name="T36" fmla="*/ 51 w 54"/>
                <a:gd name="T37"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78">
                  <a:moveTo>
                    <a:pt x="51" y="69"/>
                  </a:moveTo>
                  <a:cubicBezTo>
                    <a:pt x="52" y="69"/>
                    <a:pt x="52" y="68"/>
                    <a:pt x="53" y="67"/>
                  </a:cubicBezTo>
                  <a:cubicBezTo>
                    <a:pt x="54" y="67"/>
                    <a:pt x="54" y="68"/>
                    <a:pt x="54" y="68"/>
                  </a:cubicBezTo>
                  <a:cubicBezTo>
                    <a:pt x="53" y="69"/>
                    <a:pt x="53" y="70"/>
                    <a:pt x="52" y="70"/>
                  </a:cubicBezTo>
                  <a:cubicBezTo>
                    <a:pt x="52" y="70"/>
                    <a:pt x="52" y="70"/>
                    <a:pt x="52" y="70"/>
                  </a:cubicBezTo>
                  <a:cubicBezTo>
                    <a:pt x="52" y="71"/>
                    <a:pt x="52" y="72"/>
                    <a:pt x="52" y="73"/>
                  </a:cubicBezTo>
                  <a:cubicBezTo>
                    <a:pt x="52" y="73"/>
                    <a:pt x="52" y="74"/>
                    <a:pt x="52" y="74"/>
                  </a:cubicBezTo>
                  <a:cubicBezTo>
                    <a:pt x="51" y="76"/>
                    <a:pt x="48" y="78"/>
                    <a:pt x="46" y="77"/>
                  </a:cubicBezTo>
                  <a:cubicBezTo>
                    <a:pt x="39" y="75"/>
                    <a:pt x="32" y="75"/>
                    <a:pt x="25" y="75"/>
                  </a:cubicBezTo>
                  <a:cubicBezTo>
                    <a:pt x="21" y="76"/>
                    <a:pt x="18" y="77"/>
                    <a:pt x="13" y="76"/>
                  </a:cubicBezTo>
                  <a:cubicBezTo>
                    <a:pt x="8" y="75"/>
                    <a:pt x="4" y="72"/>
                    <a:pt x="2" y="67"/>
                  </a:cubicBezTo>
                  <a:cubicBezTo>
                    <a:pt x="0" y="58"/>
                    <a:pt x="7" y="49"/>
                    <a:pt x="10" y="41"/>
                  </a:cubicBezTo>
                  <a:cubicBezTo>
                    <a:pt x="16" y="28"/>
                    <a:pt x="17" y="14"/>
                    <a:pt x="19" y="0"/>
                  </a:cubicBezTo>
                  <a:cubicBezTo>
                    <a:pt x="19" y="0"/>
                    <a:pt x="19" y="0"/>
                    <a:pt x="19" y="0"/>
                  </a:cubicBezTo>
                  <a:cubicBezTo>
                    <a:pt x="21" y="9"/>
                    <a:pt x="20" y="18"/>
                    <a:pt x="19" y="27"/>
                  </a:cubicBezTo>
                  <a:cubicBezTo>
                    <a:pt x="17" y="36"/>
                    <a:pt x="12" y="46"/>
                    <a:pt x="12" y="55"/>
                  </a:cubicBezTo>
                  <a:cubicBezTo>
                    <a:pt x="12" y="76"/>
                    <a:pt x="28" y="65"/>
                    <a:pt x="37" y="65"/>
                  </a:cubicBezTo>
                  <a:cubicBezTo>
                    <a:pt x="42" y="65"/>
                    <a:pt x="47" y="67"/>
                    <a:pt x="51" y="70"/>
                  </a:cubicBezTo>
                  <a:cubicBezTo>
                    <a:pt x="51" y="69"/>
                    <a:pt x="51" y="69"/>
                    <a:pt x="51" y="69"/>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ís1îdé"/>
            <p:cNvSpPr/>
            <p:nvPr/>
          </p:nvSpPr>
          <p:spPr bwMode="auto">
            <a:xfrm>
              <a:off x="8907463" y="3087688"/>
              <a:ext cx="80963" cy="55563"/>
            </a:xfrm>
            <a:custGeom>
              <a:avLst/>
              <a:gdLst>
                <a:gd name="T0" fmla="*/ 0 w 25"/>
                <a:gd name="T1" fmla="*/ 3 h 17"/>
                <a:gd name="T2" fmla="*/ 3 w 25"/>
                <a:gd name="T3" fmla="*/ 0 h 17"/>
                <a:gd name="T4" fmla="*/ 12 w 25"/>
                <a:gd name="T5" fmla="*/ 3 h 17"/>
                <a:gd name="T6" fmla="*/ 22 w 25"/>
                <a:gd name="T7" fmla="*/ 5 h 17"/>
                <a:gd name="T8" fmla="*/ 23 w 25"/>
                <a:gd name="T9" fmla="*/ 10 h 17"/>
                <a:gd name="T10" fmla="*/ 0 w 25"/>
                <a:gd name="T11" fmla="*/ 3 h 17"/>
              </a:gdLst>
              <a:ahLst/>
              <a:cxnLst>
                <a:cxn ang="0">
                  <a:pos x="T0" y="T1"/>
                </a:cxn>
                <a:cxn ang="0">
                  <a:pos x="T2" y="T3"/>
                </a:cxn>
                <a:cxn ang="0">
                  <a:pos x="T4" y="T5"/>
                </a:cxn>
                <a:cxn ang="0">
                  <a:pos x="T6" y="T7"/>
                </a:cxn>
                <a:cxn ang="0">
                  <a:pos x="T8" y="T9"/>
                </a:cxn>
                <a:cxn ang="0">
                  <a:pos x="T10" y="T11"/>
                </a:cxn>
              </a:cxnLst>
              <a:rect l="0" t="0" r="r" b="b"/>
              <a:pathLst>
                <a:path w="25" h="17">
                  <a:moveTo>
                    <a:pt x="0" y="3"/>
                  </a:moveTo>
                  <a:cubicBezTo>
                    <a:pt x="1" y="2"/>
                    <a:pt x="1" y="1"/>
                    <a:pt x="3" y="0"/>
                  </a:cubicBezTo>
                  <a:cubicBezTo>
                    <a:pt x="6" y="0"/>
                    <a:pt x="9" y="2"/>
                    <a:pt x="12" y="3"/>
                  </a:cubicBezTo>
                  <a:cubicBezTo>
                    <a:pt x="15" y="4"/>
                    <a:pt x="19" y="4"/>
                    <a:pt x="22" y="5"/>
                  </a:cubicBezTo>
                  <a:cubicBezTo>
                    <a:pt x="24" y="6"/>
                    <a:pt x="25" y="9"/>
                    <a:pt x="23" y="10"/>
                  </a:cubicBezTo>
                  <a:cubicBezTo>
                    <a:pt x="17" y="17"/>
                    <a:pt x="0" y="12"/>
                    <a:pt x="0" y="3"/>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íš1ide"/>
            <p:cNvSpPr/>
            <p:nvPr/>
          </p:nvSpPr>
          <p:spPr bwMode="auto">
            <a:xfrm>
              <a:off x="9070975" y="3059113"/>
              <a:ext cx="274638" cy="58738"/>
            </a:xfrm>
            <a:custGeom>
              <a:avLst/>
              <a:gdLst>
                <a:gd name="T0" fmla="*/ 79 w 83"/>
                <a:gd name="T1" fmla="*/ 13 h 18"/>
                <a:gd name="T2" fmla="*/ 39 w 83"/>
                <a:gd name="T3" fmla="*/ 17 h 18"/>
                <a:gd name="T4" fmla="*/ 1 w 83"/>
                <a:gd name="T5" fmla="*/ 11 h 18"/>
                <a:gd name="T6" fmla="*/ 1 w 83"/>
                <a:gd name="T7" fmla="*/ 9 h 18"/>
                <a:gd name="T8" fmla="*/ 48 w 83"/>
                <a:gd name="T9" fmla="*/ 7 h 18"/>
                <a:gd name="T10" fmla="*/ 80 w 83"/>
                <a:gd name="T11" fmla="*/ 6 h 18"/>
                <a:gd name="T12" fmla="*/ 79 w 83"/>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83" h="18">
                  <a:moveTo>
                    <a:pt x="79" y="13"/>
                  </a:moveTo>
                  <a:cubicBezTo>
                    <a:pt x="67" y="17"/>
                    <a:pt x="51" y="17"/>
                    <a:pt x="39" y="17"/>
                  </a:cubicBezTo>
                  <a:cubicBezTo>
                    <a:pt x="26" y="18"/>
                    <a:pt x="13" y="15"/>
                    <a:pt x="1" y="11"/>
                  </a:cubicBezTo>
                  <a:cubicBezTo>
                    <a:pt x="0" y="10"/>
                    <a:pt x="0" y="9"/>
                    <a:pt x="1" y="9"/>
                  </a:cubicBezTo>
                  <a:cubicBezTo>
                    <a:pt x="18" y="9"/>
                    <a:pt x="32" y="12"/>
                    <a:pt x="48" y="7"/>
                  </a:cubicBezTo>
                  <a:cubicBezTo>
                    <a:pt x="59" y="4"/>
                    <a:pt x="70" y="0"/>
                    <a:pt x="80" y="6"/>
                  </a:cubicBezTo>
                  <a:cubicBezTo>
                    <a:pt x="83" y="8"/>
                    <a:pt x="82" y="12"/>
                    <a:pt x="79" y="13"/>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ïşḷíḋê"/>
            <p:cNvSpPr/>
            <p:nvPr/>
          </p:nvSpPr>
          <p:spPr bwMode="auto">
            <a:xfrm>
              <a:off x="9144000" y="3130550"/>
              <a:ext cx="131763" cy="79375"/>
            </a:xfrm>
            <a:custGeom>
              <a:avLst/>
              <a:gdLst>
                <a:gd name="T0" fmla="*/ 3 w 40"/>
                <a:gd name="T1" fmla="*/ 0 h 24"/>
                <a:gd name="T2" fmla="*/ 17 w 40"/>
                <a:gd name="T3" fmla="*/ 5 h 24"/>
                <a:gd name="T4" fmla="*/ 39 w 40"/>
                <a:gd name="T5" fmla="*/ 4 h 24"/>
                <a:gd name="T6" fmla="*/ 39 w 40"/>
                <a:gd name="T7" fmla="*/ 5 h 24"/>
                <a:gd name="T8" fmla="*/ 0 w 40"/>
                <a:gd name="T9" fmla="*/ 4 h 24"/>
                <a:gd name="T10" fmla="*/ 3 w 40"/>
                <a:gd name="T11" fmla="*/ 0 h 24"/>
              </a:gdLst>
              <a:ahLst/>
              <a:cxnLst>
                <a:cxn ang="0">
                  <a:pos x="T0" y="T1"/>
                </a:cxn>
                <a:cxn ang="0">
                  <a:pos x="T2" y="T3"/>
                </a:cxn>
                <a:cxn ang="0">
                  <a:pos x="T4" y="T5"/>
                </a:cxn>
                <a:cxn ang="0">
                  <a:pos x="T6" y="T7"/>
                </a:cxn>
                <a:cxn ang="0">
                  <a:pos x="T8" y="T9"/>
                </a:cxn>
                <a:cxn ang="0">
                  <a:pos x="T10" y="T11"/>
                </a:cxn>
              </a:cxnLst>
              <a:rect l="0" t="0" r="r" b="b"/>
              <a:pathLst>
                <a:path w="40" h="24">
                  <a:moveTo>
                    <a:pt x="3" y="0"/>
                  </a:moveTo>
                  <a:cubicBezTo>
                    <a:pt x="8" y="2"/>
                    <a:pt x="12" y="4"/>
                    <a:pt x="17" y="5"/>
                  </a:cubicBezTo>
                  <a:cubicBezTo>
                    <a:pt x="24" y="7"/>
                    <a:pt x="31" y="5"/>
                    <a:pt x="39" y="4"/>
                  </a:cubicBezTo>
                  <a:cubicBezTo>
                    <a:pt x="40" y="4"/>
                    <a:pt x="40" y="5"/>
                    <a:pt x="39" y="5"/>
                  </a:cubicBezTo>
                  <a:cubicBezTo>
                    <a:pt x="30" y="11"/>
                    <a:pt x="3" y="24"/>
                    <a:pt x="0" y="4"/>
                  </a:cubicBezTo>
                  <a:cubicBezTo>
                    <a:pt x="0" y="2"/>
                    <a:pt x="1" y="0"/>
                    <a:pt x="3" y="0"/>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ïŝľîdè"/>
            <p:cNvSpPr/>
            <p:nvPr/>
          </p:nvSpPr>
          <p:spPr bwMode="auto">
            <a:xfrm>
              <a:off x="9002713" y="3403600"/>
              <a:ext cx="119063" cy="26988"/>
            </a:xfrm>
            <a:custGeom>
              <a:avLst/>
              <a:gdLst>
                <a:gd name="T0" fmla="*/ 2 w 36"/>
                <a:gd name="T1" fmla="*/ 2 h 8"/>
                <a:gd name="T2" fmla="*/ 36 w 36"/>
                <a:gd name="T3" fmla="*/ 7 h 8"/>
                <a:gd name="T4" fmla="*/ 35 w 36"/>
                <a:gd name="T5" fmla="*/ 8 h 8"/>
                <a:gd name="T6" fmla="*/ 17 w 36"/>
                <a:gd name="T7" fmla="*/ 6 h 8"/>
                <a:gd name="T8" fmla="*/ 2 w 36"/>
                <a:gd name="T9" fmla="*/ 6 h 8"/>
                <a:gd name="T10" fmla="*/ 2 w 36"/>
                <a:gd name="T11" fmla="*/ 2 h 8"/>
              </a:gdLst>
              <a:ahLst/>
              <a:cxnLst>
                <a:cxn ang="0">
                  <a:pos x="T0" y="T1"/>
                </a:cxn>
                <a:cxn ang="0">
                  <a:pos x="T2" y="T3"/>
                </a:cxn>
                <a:cxn ang="0">
                  <a:pos x="T4" y="T5"/>
                </a:cxn>
                <a:cxn ang="0">
                  <a:pos x="T6" y="T7"/>
                </a:cxn>
                <a:cxn ang="0">
                  <a:pos x="T8" y="T9"/>
                </a:cxn>
                <a:cxn ang="0">
                  <a:pos x="T10" y="T11"/>
                </a:cxn>
              </a:cxnLst>
              <a:rect l="0" t="0" r="r" b="b"/>
              <a:pathLst>
                <a:path w="36" h="8">
                  <a:moveTo>
                    <a:pt x="2" y="2"/>
                  </a:moveTo>
                  <a:cubicBezTo>
                    <a:pt x="12" y="0"/>
                    <a:pt x="26" y="4"/>
                    <a:pt x="36" y="7"/>
                  </a:cubicBezTo>
                  <a:cubicBezTo>
                    <a:pt x="36" y="7"/>
                    <a:pt x="36" y="8"/>
                    <a:pt x="35" y="8"/>
                  </a:cubicBezTo>
                  <a:cubicBezTo>
                    <a:pt x="29" y="7"/>
                    <a:pt x="23" y="6"/>
                    <a:pt x="17" y="6"/>
                  </a:cubicBezTo>
                  <a:cubicBezTo>
                    <a:pt x="12" y="6"/>
                    <a:pt x="7" y="6"/>
                    <a:pt x="2" y="6"/>
                  </a:cubicBezTo>
                  <a:cubicBezTo>
                    <a:pt x="0" y="5"/>
                    <a:pt x="0" y="3"/>
                    <a:pt x="2" y="2"/>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íŝļidè"/>
            <p:cNvSpPr/>
            <p:nvPr/>
          </p:nvSpPr>
          <p:spPr bwMode="auto">
            <a:xfrm>
              <a:off x="9471025" y="2713038"/>
              <a:ext cx="95250" cy="260350"/>
            </a:xfrm>
            <a:custGeom>
              <a:avLst/>
              <a:gdLst>
                <a:gd name="T0" fmla="*/ 26 w 29"/>
                <a:gd name="T1" fmla="*/ 64 h 79"/>
                <a:gd name="T2" fmla="*/ 20 w 29"/>
                <a:gd name="T3" fmla="*/ 39 h 79"/>
                <a:gd name="T4" fmla="*/ 5 w 29"/>
                <a:gd name="T5" fmla="*/ 34 h 79"/>
                <a:gd name="T6" fmla="*/ 7 w 29"/>
                <a:gd name="T7" fmla="*/ 44 h 79"/>
                <a:gd name="T8" fmla="*/ 27 w 29"/>
                <a:gd name="T9" fmla="*/ 75 h 79"/>
                <a:gd name="T10" fmla="*/ 24 w 29"/>
                <a:gd name="T11" fmla="*/ 77 h 79"/>
                <a:gd name="T12" fmla="*/ 4 w 29"/>
                <a:gd name="T13" fmla="*/ 49 h 79"/>
                <a:gd name="T14" fmla="*/ 1 w 29"/>
                <a:gd name="T15" fmla="*/ 31 h 79"/>
                <a:gd name="T16" fmla="*/ 6 w 29"/>
                <a:gd name="T17" fmla="*/ 2 h 79"/>
                <a:gd name="T18" fmla="*/ 9 w 29"/>
                <a:gd name="T19" fmla="*/ 3 h 79"/>
                <a:gd name="T20" fmla="*/ 4 w 29"/>
                <a:gd name="T21" fmla="*/ 24 h 79"/>
                <a:gd name="T22" fmla="*/ 29 w 29"/>
                <a:gd name="T23" fmla="*/ 64 h 79"/>
                <a:gd name="T24" fmla="*/ 26 w 29"/>
                <a:gd name="T25" fmla="*/ 6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79">
                  <a:moveTo>
                    <a:pt x="26" y="64"/>
                  </a:moveTo>
                  <a:cubicBezTo>
                    <a:pt x="25" y="60"/>
                    <a:pt x="24" y="43"/>
                    <a:pt x="20" y="39"/>
                  </a:cubicBezTo>
                  <a:cubicBezTo>
                    <a:pt x="15" y="37"/>
                    <a:pt x="10" y="35"/>
                    <a:pt x="5" y="34"/>
                  </a:cubicBezTo>
                  <a:cubicBezTo>
                    <a:pt x="5" y="37"/>
                    <a:pt x="6" y="40"/>
                    <a:pt x="7" y="44"/>
                  </a:cubicBezTo>
                  <a:cubicBezTo>
                    <a:pt x="11" y="56"/>
                    <a:pt x="20" y="64"/>
                    <a:pt x="27" y="75"/>
                  </a:cubicBezTo>
                  <a:cubicBezTo>
                    <a:pt x="28" y="77"/>
                    <a:pt x="25" y="79"/>
                    <a:pt x="24" y="77"/>
                  </a:cubicBezTo>
                  <a:cubicBezTo>
                    <a:pt x="15" y="70"/>
                    <a:pt x="8" y="61"/>
                    <a:pt x="4" y="49"/>
                  </a:cubicBezTo>
                  <a:cubicBezTo>
                    <a:pt x="2" y="45"/>
                    <a:pt x="0" y="37"/>
                    <a:pt x="1" y="31"/>
                  </a:cubicBezTo>
                  <a:cubicBezTo>
                    <a:pt x="0" y="21"/>
                    <a:pt x="2" y="11"/>
                    <a:pt x="6" y="2"/>
                  </a:cubicBezTo>
                  <a:cubicBezTo>
                    <a:pt x="7" y="0"/>
                    <a:pt x="9" y="1"/>
                    <a:pt x="9" y="3"/>
                  </a:cubicBezTo>
                  <a:cubicBezTo>
                    <a:pt x="6" y="10"/>
                    <a:pt x="5" y="17"/>
                    <a:pt x="4" y="24"/>
                  </a:cubicBezTo>
                  <a:cubicBezTo>
                    <a:pt x="18" y="12"/>
                    <a:pt x="28" y="59"/>
                    <a:pt x="29" y="64"/>
                  </a:cubicBezTo>
                  <a:cubicBezTo>
                    <a:pt x="29" y="66"/>
                    <a:pt x="26" y="66"/>
                    <a:pt x="26" y="64"/>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iş1îḓê"/>
            <p:cNvSpPr/>
            <p:nvPr/>
          </p:nvSpPr>
          <p:spPr bwMode="auto">
            <a:xfrm>
              <a:off x="1260475" y="4922838"/>
              <a:ext cx="336550" cy="52388"/>
            </a:xfrm>
            <a:custGeom>
              <a:avLst/>
              <a:gdLst>
                <a:gd name="T0" fmla="*/ 6 w 102"/>
                <a:gd name="T1" fmla="*/ 15 h 16"/>
                <a:gd name="T2" fmla="*/ 3 w 102"/>
                <a:gd name="T3" fmla="*/ 11 h 16"/>
                <a:gd name="T4" fmla="*/ 3 w 102"/>
                <a:gd name="T5" fmla="*/ 9 h 16"/>
                <a:gd name="T6" fmla="*/ 27 w 102"/>
                <a:gd name="T7" fmla="*/ 1 h 16"/>
                <a:gd name="T8" fmla="*/ 64 w 102"/>
                <a:gd name="T9" fmla="*/ 7 h 16"/>
                <a:gd name="T10" fmla="*/ 87 w 102"/>
                <a:gd name="T11" fmla="*/ 11 h 16"/>
                <a:gd name="T12" fmla="*/ 95 w 102"/>
                <a:gd name="T13" fmla="*/ 8 h 16"/>
                <a:gd name="T14" fmla="*/ 95 w 102"/>
                <a:gd name="T15" fmla="*/ 7 h 16"/>
                <a:gd name="T16" fmla="*/ 102 w 102"/>
                <a:gd name="T17" fmla="*/ 15 h 16"/>
                <a:gd name="T18" fmla="*/ 101 w 102"/>
                <a:gd name="T19" fmla="*/ 16 h 16"/>
                <a:gd name="T20" fmla="*/ 56 w 102"/>
                <a:gd name="T21" fmla="*/ 7 h 16"/>
                <a:gd name="T22" fmla="*/ 27 w 102"/>
                <a:gd name="T23" fmla="*/ 3 h 16"/>
                <a:gd name="T24" fmla="*/ 9 w 102"/>
                <a:gd name="T25" fmla="*/ 13 h 16"/>
                <a:gd name="T26" fmla="*/ 6 w 102"/>
                <a:gd name="T2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16">
                  <a:moveTo>
                    <a:pt x="6" y="15"/>
                  </a:moveTo>
                  <a:cubicBezTo>
                    <a:pt x="5" y="14"/>
                    <a:pt x="4" y="12"/>
                    <a:pt x="3" y="11"/>
                  </a:cubicBezTo>
                  <a:cubicBezTo>
                    <a:pt x="3" y="11"/>
                    <a:pt x="3" y="10"/>
                    <a:pt x="3" y="9"/>
                  </a:cubicBezTo>
                  <a:cubicBezTo>
                    <a:pt x="8" y="0"/>
                    <a:pt x="17" y="0"/>
                    <a:pt x="27" y="1"/>
                  </a:cubicBezTo>
                  <a:cubicBezTo>
                    <a:pt x="39" y="1"/>
                    <a:pt x="52" y="4"/>
                    <a:pt x="64" y="7"/>
                  </a:cubicBezTo>
                  <a:cubicBezTo>
                    <a:pt x="72" y="8"/>
                    <a:pt x="79" y="10"/>
                    <a:pt x="87" y="11"/>
                  </a:cubicBezTo>
                  <a:cubicBezTo>
                    <a:pt x="92" y="12"/>
                    <a:pt x="101" y="16"/>
                    <a:pt x="95" y="8"/>
                  </a:cubicBezTo>
                  <a:cubicBezTo>
                    <a:pt x="94" y="7"/>
                    <a:pt x="95" y="6"/>
                    <a:pt x="95" y="7"/>
                  </a:cubicBezTo>
                  <a:cubicBezTo>
                    <a:pt x="98" y="9"/>
                    <a:pt x="100" y="12"/>
                    <a:pt x="102" y="15"/>
                  </a:cubicBezTo>
                  <a:cubicBezTo>
                    <a:pt x="102" y="15"/>
                    <a:pt x="102" y="16"/>
                    <a:pt x="101" y="16"/>
                  </a:cubicBezTo>
                  <a:cubicBezTo>
                    <a:pt x="86" y="13"/>
                    <a:pt x="71" y="10"/>
                    <a:pt x="56" y="7"/>
                  </a:cubicBezTo>
                  <a:cubicBezTo>
                    <a:pt x="47" y="6"/>
                    <a:pt x="36" y="3"/>
                    <a:pt x="27" y="3"/>
                  </a:cubicBezTo>
                  <a:cubicBezTo>
                    <a:pt x="24" y="3"/>
                    <a:pt x="0" y="3"/>
                    <a:pt x="9" y="13"/>
                  </a:cubicBezTo>
                  <a:cubicBezTo>
                    <a:pt x="10" y="14"/>
                    <a:pt x="8" y="16"/>
                    <a:pt x="6" y="15"/>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ïsļídê"/>
            <p:cNvSpPr/>
            <p:nvPr/>
          </p:nvSpPr>
          <p:spPr bwMode="auto">
            <a:xfrm>
              <a:off x="7916863" y="633413"/>
              <a:ext cx="42863" cy="3168650"/>
            </a:xfrm>
            <a:custGeom>
              <a:avLst/>
              <a:gdLst>
                <a:gd name="T0" fmla="*/ 11 w 13"/>
                <a:gd name="T1" fmla="*/ 961 h 962"/>
                <a:gd name="T2" fmla="*/ 8 w 13"/>
                <a:gd name="T3" fmla="*/ 961 h 962"/>
                <a:gd name="T4" fmla="*/ 3 w 13"/>
                <a:gd name="T5" fmla="*/ 480 h 962"/>
                <a:gd name="T6" fmla="*/ 0 w 13"/>
                <a:gd name="T7" fmla="*/ 0 h 962"/>
                <a:gd name="T8" fmla="*/ 1 w 13"/>
                <a:gd name="T9" fmla="*/ 0 h 962"/>
                <a:gd name="T10" fmla="*/ 7 w 13"/>
                <a:gd name="T11" fmla="*/ 480 h 962"/>
                <a:gd name="T12" fmla="*/ 11 w 13"/>
                <a:gd name="T13" fmla="*/ 961 h 962"/>
              </a:gdLst>
              <a:ahLst/>
              <a:cxnLst>
                <a:cxn ang="0">
                  <a:pos x="T0" y="T1"/>
                </a:cxn>
                <a:cxn ang="0">
                  <a:pos x="T2" y="T3"/>
                </a:cxn>
                <a:cxn ang="0">
                  <a:pos x="T4" y="T5"/>
                </a:cxn>
                <a:cxn ang="0">
                  <a:pos x="T6" y="T7"/>
                </a:cxn>
                <a:cxn ang="0">
                  <a:pos x="T8" y="T9"/>
                </a:cxn>
                <a:cxn ang="0">
                  <a:pos x="T10" y="T11"/>
                </a:cxn>
                <a:cxn ang="0">
                  <a:pos x="T12" y="T13"/>
                </a:cxn>
              </a:cxnLst>
              <a:rect l="0" t="0" r="r" b="b"/>
              <a:pathLst>
                <a:path w="13" h="962">
                  <a:moveTo>
                    <a:pt x="11" y="961"/>
                  </a:moveTo>
                  <a:cubicBezTo>
                    <a:pt x="11" y="962"/>
                    <a:pt x="8" y="962"/>
                    <a:pt x="8" y="961"/>
                  </a:cubicBezTo>
                  <a:cubicBezTo>
                    <a:pt x="4" y="801"/>
                    <a:pt x="5" y="640"/>
                    <a:pt x="3" y="480"/>
                  </a:cubicBezTo>
                  <a:cubicBezTo>
                    <a:pt x="2" y="320"/>
                    <a:pt x="0" y="160"/>
                    <a:pt x="0" y="0"/>
                  </a:cubicBezTo>
                  <a:cubicBezTo>
                    <a:pt x="0" y="0"/>
                    <a:pt x="1" y="0"/>
                    <a:pt x="1" y="0"/>
                  </a:cubicBezTo>
                  <a:cubicBezTo>
                    <a:pt x="4" y="160"/>
                    <a:pt x="5" y="320"/>
                    <a:pt x="7" y="480"/>
                  </a:cubicBezTo>
                  <a:cubicBezTo>
                    <a:pt x="8" y="640"/>
                    <a:pt x="13" y="801"/>
                    <a:pt x="11" y="961"/>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îṧḷiďè"/>
            <p:cNvSpPr/>
            <p:nvPr/>
          </p:nvSpPr>
          <p:spPr bwMode="auto">
            <a:xfrm>
              <a:off x="5038725" y="966788"/>
              <a:ext cx="39688" cy="3679825"/>
            </a:xfrm>
            <a:custGeom>
              <a:avLst/>
              <a:gdLst>
                <a:gd name="T0" fmla="*/ 4 w 12"/>
                <a:gd name="T1" fmla="*/ 1115 h 1117"/>
                <a:gd name="T2" fmla="*/ 1 w 12"/>
                <a:gd name="T3" fmla="*/ 1115 h 1117"/>
                <a:gd name="T4" fmla="*/ 3 w 12"/>
                <a:gd name="T5" fmla="*/ 885 h 1117"/>
                <a:gd name="T6" fmla="*/ 2 w 12"/>
                <a:gd name="T7" fmla="*/ 884 h 1117"/>
                <a:gd name="T8" fmla="*/ 0 w 12"/>
                <a:gd name="T9" fmla="*/ 272 h 1117"/>
                <a:gd name="T10" fmla="*/ 2 w 12"/>
                <a:gd name="T11" fmla="*/ 272 h 1117"/>
                <a:gd name="T12" fmla="*/ 4 w 12"/>
                <a:gd name="T13" fmla="*/ 731 h 1117"/>
                <a:gd name="T14" fmla="*/ 8 w 12"/>
                <a:gd name="T15" fmla="*/ 247 h 1117"/>
                <a:gd name="T16" fmla="*/ 11 w 12"/>
                <a:gd name="T17" fmla="*/ 0 h 1117"/>
                <a:gd name="T18" fmla="*/ 12 w 12"/>
                <a:gd name="T19" fmla="*/ 0 h 1117"/>
                <a:gd name="T20" fmla="*/ 6 w 12"/>
                <a:gd name="T21" fmla="*/ 869 h 1117"/>
                <a:gd name="T22" fmla="*/ 4 w 12"/>
                <a:gd name="T23" fmla="*/ 1115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117">
                  <a:moveTo>
                    <a:pt x="4" y="1115"/>
                  </a:moveTo>
                  <a:cubicBezTo>
                    <a:pt x="4" y="1117"/>
                    <a:pt x="1" y="1117"/>
                    <a:pt x="1" y="1115"/>
                  </a:cubicBezTo>
                  <a:cubicBezTo>
                    <a:pt x="2" y="1039"/>
                    <a:pt x="3" y="962"/>
                    <a:pt x="3" y="885"/>
                  </a:cubicBezTo>
                  <a:cubicBezTo>
                    <a:pt x="3" y="885"/>
                    <a:pt x="2" y="885"/>
                    <a:pt x="2" y="884"/>
                  </a:cubicBezTo>
                  <a:cubicBezTo>
                    <a:pt x="1" y="680"/>
                    <a:pt x="1" y="476"/>
                    <a:pt x="0" y="272"/>
                  </a:cubicBezTo>
                  <a:cubicBezTo>
                    <a:pt x="0" y="271"/>
                    <a:pt x="2" y="271"/>
                    <a:pt x="2" y="272"/>
                  </a:cubicBezTo>
                  <a:cubicBezTo>
                    <a:pt x="3" y="425"/>
                    <a:pt x="4" y="578"/>
                    <a:pt x="4" y="731"/>
                  </a:cubicBezTo>
                  <a:cubicBezTo>
                    <a:pt x="5" y="569"/>
                    <a:pt x="6" y="408"/>
                    <a:pt x="8" y="247"/>
                  </a:cubicBezTo>
                  <a:cubicBezTo>
                    <a:pt x="9" y="165"/>
                    <a:pt x="10" y="82"/>
                    <a:pt x="11" y="0"/>
                  </a:cubicBezTo>
                  <a:cubicBezTo>
                    <a:pt x="11" y="0"/>
                    <a:pt x="12" y="0"/>
                    <a:pt x="12" y="0"/>
                  </a:cubicBezTo>
                  <a:cubicBezTo>
                    <a:pt x="12" y="290"/>
                    <a:pt x="8" y="579"/>
                    <a:pt x="6" y="869"/>
                  </a:cubicBezTo>
                  <a:cubicBezTo>
                    <a:pt x="5" y="951"/>
                    <a:pt x="4" y="1033"/>
                    <a:pt x="4" y="1115"/>
                  </a:cubicBezTo>
                  <a:close/>
                </a:path>
              </a:pathLst>
            </a:custGeom>
            <a:solidFill>
              <a:srgbClr val="41404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ransition advTm="0">
    <p:wipe dir="d"/>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graphicFrame>
        <p:nvGraphicFramePr>
          <p:cNvPr id="4" name="表格 3"/>
          <p:cNvGraphicFramePr>
            <a:graphicFrameLocks noGrp="1"/>
          </p:cNvGraphicFramePr>
          <p:nvPr/>
        </p:nvGraphicFramePr>
        <p:xfrm>
          <a:off x="859155" y="788670"/>
          <a:ext cx="7500620" cy="4023360"/>
        </p:xfrm>
        <a:graphic>
          <a:graphicData uri="http://schemas.openxmlformats.org/drawingml/2006/table">
            <a:tbl>
              <a:tblPr firstRow="1" bandRow="1">
                <a:tableStyleId>{073A0DAA-6AF3-43AB-8588-CEC1D06C72B9}</a:tableStyleId>
              </a:tblPr>
              <a:tblGrid>
                <a:gridCol w="588645"/>
                <a:gridCol w="2261870"/>
                <a:gridCol w="4650105"/>
              </a:tblGrid>
              <a:tr h="274320">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序号 </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horzOverflow="overflow">
                    <a:solidFill>
                      <a:srgbClr val="C00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rPr>
                        <a:t>作业检查</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endParaRPr>
                    </a:p>
                  </a:txBody>
                  <a:tcPr horzOverflow="overflow">
                    <a:solidFill>
                      <a:srgbClr val="C00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对策措施 </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horzOverflow="overflow">
                    <a:solidFill>
                      <a:srgbClr val="C00000"/>
                    </a:solidFill>
                  </a:tcPr>
                </a:tc>
              </a:tr>
              <a:tr h="274320">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200" u="none" strike="noStrike" cap="none" normalizeH="0" baseline="0">
                          <a:ln>
                            <a:noFill/>
                          </a:ln>
                          <a:effectLst/>
                          <a:latin typeface="微软雅黑" panose="020B0503020204020204" pitchFamily="34" charset="-122"/>
                          <a:ea typeface="微软雅黑" panose="020B0503020204020204" pitchFamily="34" charset="-122"/>
                        </a:rPr>
                        <a:t>1</a:t>
                      </a:r>
                      <a:endParaRPr kumimoji="0" lang="en-US" altLang="zh-CN" sz="12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特种作业人员是否持证上岗？ </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特种作业人员必须持有有效的特种作业证 </a:t>
                      </a:r>
                      <a:endParaRPr kumimoji="0" lang="zh-CN" altLang="en-US" sz="12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r>
              <a:tr h="640080">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200" u="none" strike="noStrike" cap="none" normalizeH="0" baseline="0">
                          <a:ln>
                            <a:noFill/>
                          </a:ln>
                          <a:effectLst/>
                          <a:latin typeface="微软雅黑" panose="020B0503020204020204" pitchFamily="34" charset="-122"/>
                          <a:ea typeface="微软雅黑" panose="020B0503020204020204" pitchFamily="34" charset="-122"/>
                        </a:rPr>
                        <a:t>2</a:t>
                      </a:r>
                      <a:endParaRPr kumimoji="0" lang="en-US" altLang="zh-CN" sz="12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劳保着装是否规范？ </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必须戴安全帽、防护眼镜、防护手套、穿工作服、劳保鞋，若进入有腐蚀介质的受限空间，必须穿戴防腐工作服、防腐面具、防腐鞋及手套 </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r>
              <a:tr h="640080">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200" u="none" strike="noStrike" cap="none" normalizeH="0" baseline="0">
                          <a:ln>
                            <a:noFill/>
                          </a:ln>
                          <a:effectLst/>
                          <a:latin typeface="微软雅黑" panose="020B0503020204020204" pitchFamily="34" charset="-122"/>
                          <a:ea typeface="微软雅黑" panose="020B0503020204020204" pitchFamily="34" charset="-122"/>
                        </a:rPr>
                        <a:t>3</a:t>
                      </a:r>
                      <a:endParaRPr kumimoji="0" lang="en-US" altLang="zh-CN" sz="12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作业人员和监护人是否了解现场情况，清楚潜在的风险？ </a:t>
                      </a:r>
                      <a:endParaRPr kumimoji="0" lang="zh-CN" altLang="en-US" sz="12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作业前必须进行安全教育。生产单位必须与施工单位进行现场检查交底，施工单位负责人应向施工作业人员进行作业程序和安全措施交底 </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r>
              <a:tr h="640080">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200" u="none" strike="noStrike" cap="none" normalizeH="0" baseline="0">
                          <a:ln>
                            <a:noFill/>
                          </a:ln>
                          <a:effectLst/>
                          <a:latin typeface="微软雅黑" panose="020B0503020204020204" pitchFamily="34" charset="-122"/>
                          <a:ea typeface="微软雅黑" panose="020B0503020204020204" pitchFamily="34" charset="-122"/>
                        </a:rPr>
                        <a:t>4</a:t>
                      </a:r>
                      <a:endParaRPr kumimoji="0" lang="en-US" altLang="zh-CN" sz="12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是否制定了相应的作业程序、安全防范和应急措施？ </a:t>
                      </a:r>
                      <a:endParaRPr kumimoji="0" lang="zh-CN" altLang="en-US" sz="12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进入受限空间作业前，监护人员和作业人员必须熟知紧急状况时的逃生路线和救护方法，监护人与作业人员约定的联络信号。作业现场应配备一定数量的、符合规定的救生设施和灭火器材等 </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r>
              <a:tr h="457200">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200" u="none" strike="noStrike" cap="none" normalizeH="0" baseline="0" dirty="0">
                          <a:ln>
                            <a:noFill/>
                          </a:ln>
                          <a:effectLst/>
                          <a:latin typeface="微软雅黑" panose="020B0503020204020204" pitchFamily="34" charset="-122"/>
                          <a:ea typeface="微软雅黑" panose="020B0503020204020204" pitchFamily="34" charset="-122"/>
                        </a:rPr>
                        <a:t>5</a:t>
                      </a:r>
                      <a:endParaRPr kumimoji="0" lang="en-US" altLang="zh-CN" sz="1200" u="none" strike="noStrike" cap="none" normalizeH="0" baseline="0" dirty="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是否严格执行“三不进入”？ </a:t>
                      </a:r>
                      <a:endParaRPr kumimoji="0" lang="zh-CN" altLang="en-US" sz="12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没有办理进入受限空间作业许可证不进入；安全防护措施没有落实不进入； 监护人不在现场不进入 </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r>
              <a:tr h="640080">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200" u="none" strike="noStrike" cap="none" normalizeH="0" baseline="0" dirty="0">
                          <a:ln>
                            <a:noFill/>
                          </a:ln>
                          <a:effectLst/>
                          <a:latin typeface="微软雅黑" panose="020B0503020204020204" pitchFamily="34" charset="-122"/>
                          <a:ea typeface="微软雅黑" panose="020B0503020204020204" pitchFamily="34" charset="-122"/>
                        </a:rPr>
                        <a:t>6</a:t>
                      </a:r>
                      <a:endParaRPr kumimoji="0" lang="en-US" altLang="zh-CN" sz="1200" u="none" strike="noStrike" cap="none" normalizeH="0" baseline="0" dirty="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进入受限空间作业前，是否已做好工艺处理？ </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将受限空间吹扫、蒸煮、置换合格，所有与其相连且可能存在可燃可爆、有毒有害物料的管线、阀门应加盲板隔离，盲板处应挂牌标识 </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r>
              <a:tr h="457200">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200" u="none" strike="noStrike" cap="none" normalizeH="0" baseline="0">
                          <a:ln>
                            <a:noFill/>
                          </a:ln>
                          <a:effectLst/>
                          <a:latin typeface="微软雅黑" panose="020B0503020204020204" pitchFamily="34" charset="-122"/>
                          <a:ea typeface="微软雅黑" panose="020B0503020204020204" pitchFamily="34" charset="-122"/>
                        </a:rPr>
                        <a:t>7</a:t>
                      </a:r>
                      <a:endParaRPr kumimoji="0" lang="en-US" altLang="zh-CN" sz="12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对盛装过能产生自聚物的设备容器，是否做过加热试验？ </a:t>
                      </a:r>
                      <a:endParaRPr kumimoji="0" lang="zh-CN" altLang="en-US" sz="12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对盛装过能产生自聚物的设备容器，作业前应进行工艺处理，采取蒸煮、置换等方法，并做聚合物加热试验 </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r>
            </a:tbl>
          </a:graphicData>
        </a:graphic>
      </p:graphicFrame>
    </p:spTree>
  </p:cSld>
  <p:clrMapOvr>
    <a:masterClrMapping/>
  </p:clrMapOvr>
  <p:transition advTm="0">
    <p:wipe dir="d"/>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graphicFrame>
        <p:nvGraphicFramePr>
          <p:cNvPr id="5" name="表格 4"/>
          <p:cNvGraphicFramePr>
            <a:graphicFrameLocks noGrp="1"/>
          </p:cNvGraphicFramePr>
          <p:nvPr/>
        </p:nvGraphicFramePr>
        <p:xfrm>
          <a:off x="644525" y="845820"/>
          <a:ext cx="7939405" cy="4067810"/>
        </p:xfrm>
        <a:graphic>
          <a:graphicData uri="http://schemas.openxmlformats.org/drawingml/2006/table">
            <a:tbl>
              <a:tblPr firstRow="1" bandRow="1">
                <a:tableStyleId>{073A0DAA-6AF3-43AB-8588-CEC1D06C72B9}</a:tableStyleId>
              </a:tblPr>
              <a:tblGrid>
                <a:gridCol w="548005"/>
                <a:gridCol w="2600325"/>
                <a:gridCol w="4791075"/>
              </a:tblGrid>
              <a:tr h="296545">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序号 </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horzOverflow="overflow">
                    <a:solidFill>
                      <a:srgbClr val="C00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rPr>
                        <a:t>作业检查</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endParaRPr>
                    </a:p>
                  </a:txBody>
                  <a:tcPr horzOverflow="overflow">
                    <a:solidFill>
                      <a:srgbClr val="C00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对策措施 </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horzOverflow="overflow">
                    <a:solidFill>
                      <a:srgbClr val="C00000"/>
                    </a:solidFill>
                  </a:tcPr>
                </a:tc>
              </a:tr>
              <a:tr h="457200">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200" u="none" strike="noStrike" cap="none" normalizeH="0" baseline="0" dirty="0">
                          <a:ln>
                            <a:noFill/>
                          </a:ln>
                          <a:effectLst/>
                          <a:latin typeface="微软雅黑" panose="020B0503020204020204" pitchFamily="34" charset="-122"/>
                          <a:ea typeface="微软雅黑" panose="020B0503020204020204" pitchFamily="34" charset="-122"/>
                        </a:rPr>
                        <a:t>8</a:t>
                      </a:r>
                      <a:endParaRPr kumimoji="0" lang="en-US" altLang="zh-CN" sz="1200" u="none" strike="noStrike" cap="none" normalizeH="0" baseline="0" dirty="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在缺氧、有毒环境中，是否佩带隔离式防毒面具？ </a:t>
                      </a:r>
                      <a:endParaRPr kumimoji="0" lang="zh-CN" altLang="en-US" sz="12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在特殊情况下，作业人员可戴供风式面具、空气呼吸器等。使用供风式面具时，供风设备必须安排专人监护 </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r>
              <a:tr h="640080">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200" u="none" strike="noStrike" cap="none" normalizeH="0" baseline="0" dirty="0">
                          <a:ln>
                            <a:noFill/>
                          </a:ln>
                          <a:effectLst/>
                          <a:latin typeface="微软雅黑" panose="020B0503020204020204" pitchFamily="34" charset="-122"/>
                          <a:ea typeface="微软雅黑" panose="020B0503020204020204" pitchFamily="34" charset="-122"/>
                        </a:rPr>
                        <a:t>9</a:t>
                      </a:r>
                      <a:endParaRPr kumimoji="0" lang="en-US" altLang="zh-CN" sz="1200" u="none" strike="noStrike" cap="none" normalizeH="0" baseline="0" dirty="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进入受限空间作业是否使用安全电压和安全行灯？ </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进入金属容器（炉、塔、釜、罐等）和特别潮湿、工作场地狭窄的非金属容器内作业，照明电压不大于</a:t>
                      </a:r>
                      <a:r>
                        <a:rPr kumimoji="0" lang="en-US" altLang="zh-CN"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12V</a:t>
                      </a: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；当需要使用电动工具或照明电压大于</a:t>
                      </a:r>
                      <a:r>
                        <a:rPr kumimoji="0" lang="en-US" altLang="zh-CN"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12V</a:t>
                      </a: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时，应按规定安装漏电保护器，其接线箱（板）必须放置在容器外部 </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r>
              <a:tr h="457200">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200" u="none" strike="noStrike" cap="none" normalizeH="0" baseline="0" dirty="0">
                          <a:ln>
                            <a:noFill/>
                          </a:ln>
                          <a:effectLst/>
                          <a:latin typeface="微软雅黑" panose="020B0503020204020204" pitchFamily="34" charset="-122"/>
                          <a:ea typeface="微软雅黑" panose="020B0503020204020204" pitchFamily="34" charset="-122"/>
                        </a:rPr>
                        <a:t>10</a:t>
                      </a:r>
                      <a:endParaRPr kumimoji="0" lang="en-US" altLang="zh-CN" sz="1200" u="none" strike="noStrike" cap="none" normalizeH="0" baseline="0" dirty="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是否使用卷扬机、吊车等运送作业人员？ </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进入受限空间作业，不得使用卷扬机、吊车等运送作业人员，作业人员所带的工具、材料须进行登记 </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r>
              <a:tr h="640080">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200" u="none" strike="noStrike" kern="1200" cap="none" normalizeH="0" baseline="0" dirty="0">
                          <a:ln>
                            <a:noFill/>
                          </a:ln>
                          <a:effectLst/>
                          <a:latin typeface="微软雅黑" panose="020B0503020204020204" pitchFamily="34" charset="-122"/>
                          <a:ea typeface="微软雅黑" panose="020B0503020204020204" pitchFamily="34" charset="-122"/>
                        </a:rPr>
                        <a:t>11</a:t>
                      </a:r>
                      <a:endParaRPr kumimoji="0" lang="en-US" altLang="zh-CN" sz="1200" u="none" strike="noStrike" kern="1200" cap="none" normalizeH="0" baseline="0" dirty="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kern="1200"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是否是易燃易爆环境？ </a:t>
                      </a:r>
                      <a:endParaRPr kumimoji="0" lang="zh-CN" altLang="en-US" sz="1200" u="none" strike="noStrike" kern="1200"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kern="1200"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在易燃易爆环境中，应使用防爆电筒或电压不大于</a:t>
                      </a:r>
                      <a:r>
                        <a:rPr kumimoji="0" lang="en-US" altLang="zh-CN" sz="1200" u="none" strike="noStrike" kern="1200"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12V</a:t>
                      </a:r>
                      <a:r>
                        <a:rPr kumimoji="0" lang="zh-CN" altLang="en-US" sz="1200" u="none" strike="noStrike" kern="1200"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的防爆安全行灯，行灯变压器不得放在容器内或容器上；作业人员应穿戴防静电服装，使用防爆工具 </a:t>
                      </a:r>
                      <a:endParaRPr kumimoji="0" lang="zh-CN" altLang="en-US" sz="1200" u="none" strike="noStrike" kern="1200"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r>
              <a:tr h="457200">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200" u="none" strike="noStrike" kern="1200" cap="none" normalizeH="0" baseline="0" dirty="0">
                          <a:ln>
                            <a:noFill/>
                          </a:ln>
                          <a:effectLst/>
                          <a:latin typeface="微软雅黑" panose="020B0503020204020204" pitchFamily="34" charset="-122"/>
                          <a:ea typeface="微软雅黑" panose="020B0503020204020204" pitchFamily="34" charset="-122"/>
                        </a:rPr>
                        <a:t>12</a:t>
                      </a:r>
                      <a:endParaRPr kumimoji="0" lang="en-US" altLang="zh-CN" sz="1200" u="none" strike="noStrike" kern="1200" cap="none" normalizeH="0" baseline="0" dirty="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kern="1200"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取样分析是否有代表性、全面性？ </a:t>
                      </a:r>
                      <a:endParaRPr kumimoji="0" lang="zh-CN" altLang="en-US" sz="1200" u="none" strike="noStrike" kern="1200"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kern="1200"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受限空间容积较大时，应对上、中、下各部位取样分析，保证受限空间任何部位的有害物质含量合格 </a:t>
                      </a:r>
                      <a:endParaRPr kumimoji="0" lang="zh-CN" altLang="en-US" sz="1200" u="none" strike="noStrike" kern="1200"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r>
              <a:tr h="640080">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200" u="none" strike="noStrike" kern="1200" cap="none" normalizeH="0" baseline="0" dirty="0">
                          <a:ln>
                            <a:noFill/>
                          </a:ln>
                          <a:effectLst/>
                          <a:latin typeface="微软雅黑" panose="020B0503020204020204" pitchFamily="34" charset="-122"/>
                          <a:ea typeface="微软雅黑" panose="020B0503020204020204" pitchFamily="34" charset="-122"/>
                        </a:rPr>
                        <a:t>13</a:t>
                      </a:r>
                      <a:endParaRPr kumimoji="0" lang="en-US" altLang="zh-CN" sz="1200" u="none" strike="noStrike" kern="1200" cap="none" normalizeH="0" baseline="0" dirty="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kern="1200"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带有搅拌器等转动部件的设备，在断电后是否采取了必要的安全防范措施？ </a:t>
                      </a:r>
                      <a:endParaRPr kumimoji="0" lang="zh-CN" altLang="en-US" sz="1200" u="none" strike="noStrike" kern="1200"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kern="1200"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带有搅拌器等转动部件的设备，应在停机后切断电源，摘除保险，并在开关上挂上“禁止合闸、有人工作”警示牌，必要时拆除转动部件与电机连接的联轴器 </a:t>
                      </a:r>
                      <a:endParaRPr kumimoji="0" lang="zh-CN" altLang="en-US" sz="1200" u="none" strike="noStrike" kern="1200"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r>
              <a:tr h="296545">
                <a:tc>
                  <a:txBody>
                    <a:bodyPr/>
                    <a:lstStyle/>
                    <a:p>
                      <a:pPr marL="0" marR="0" lvl="0" indent="0" algn="ctr" defTabSz="914400" rtl="0" eaLnBrk="1" fontAlgn="base" latinLnBrk="0" hangingPunct="1">
                        <a:lnSpc>
                          <a:spcPct val="100000"/>
                        </a:lnSpc>
                        <a:spcBef>
                          <a:spcPct val="20000"/>
                        </a:spcBef>
                        <a:spcAft>
                          <a:spcPct val="0"/>
                        </a:spcAft>
                        <a:buClrTx/>
                        <a:buSzTx/>
                        <a:buFontTx/>
                        <a:buNone/>
                      </a:pPr>
                      <a:r>
                        <a:rPr kumimoji="0" lang="en-US" altLang="zh-CN" sz="1200" u="none" strike="noStrike" kern="1200" cap="none" normalizeH="0" baseline="0" dirty="0">
                          <a:ln>
                            <a:noFill/>
                          </a:ln>
                          <a:effectLst/>
                          <a:latin typeface="微软雅黑" panose="020B0503020204020204" pitchFamily="34" charset="-122"/>
                          <a:ea typeface="微软雅黑" panose="020B0503020204020204" pitchFamily="34" charset="-122"/>
                        </a:rPr>
                        <a:t>14</a:t>
                      </a:r>
                      <a:endParaRPr kumimoji="0" lang="en-US" altLang="zh-CN" sz="1200" u="none" strike="noStrike" kern="1200" cap="none" normalizeH="0" baseline="0" dirty="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kern="1200"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是否存在交叉作业？ </a:t>
                      </a:r>
                      <a:endParaRPr kumimoji="0" lang="zh-CN" altLang="en-US" sz="1200" u="none" strike="noStrike" kern="1200"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l" defTabSz="914400" rtl="0" eaLnBrk="1" fontAlgn="base" latinLnBrk="0" hangingPunct="1">
                        <a:lnSpc>
                          <a:spcPct val="100000"/>
                        </a:lnSpc>
                        <a:spcBef>
                          <a:spcPct val="20000"/>
                        </a:spcBef>
                        <a:spcAft>
                          <a:spcPct val="0"/>
                        </a:spcAft>
                        <a:buClrTx/>
                        <a:buSzTx/>
                        <a:buFontTx/>
                        <a:buNone/>
                      </a:pPr>
                      <a:r>
                        <a:rPr kumimoji="0" lang="zh-CN" altLang="en-US" sz="1200" u="none" strike="noStrike" kern="1200"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应有防止交叉作业层间落物伤害作业人员的安全措施 </a:t>
                      </a:r>
                      <a:endParaRPr kumimoji="0" lang="zh-CN" altLang="en-US" sz="1200" u="none" strike="noStrike" kern="1200"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r>
            </a:tbl>
          </a:graphicData>
        </a:graphic>
      </p:graphicFrame>
    </p:spTree>
  </p:cSld>
  <p:clrMapOvr>
    <a:masterClrMapping/>
  </p:clrMapOvr>
  <p:transition advTm="0">
    <p:wipe dir="d"/>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grpSp>
        <p:nvGrpSpPr>
          <p:cNvPr id="6" name="组合 10"/>
          <p:cNvGrpSpPr/>
          <p:nvPr/>
        </p:nvGrpSpPr>
        <p:grpSpPr>
          <a:xfrm>
            <a:off x="955675" y="1510030"/>
            <a:ext cx="7186295" cy="3244215"/>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 name="圆角矩形 6"/>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8" name="组合 13"/>
            <p:cNvGrpSpPr/>
            <p:nvPr/>
          </p:nvGrpSpPr>
          <p:grpSpPr>
            <a:xfrm>
              <a:off x="982640" y="1596960"/>
              <a:ext cx="751224" cy="4402812"/>
              <a:chOff x="982640" y="1596960"/>
              <a:chExt cx="751224" cy="4402812"/>
            </a:xfrm>
          </p:grpSpPr>
          <p:grpSp>
            <p:nvGrpSpPr>
              <p:cNvPr id="9"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4" name="椭圆 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11"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pic>
        <p:nvPicPr>
          <p:cNvPr id="85" name="Picture 2" descr="F:\0图片下载\B-3D效果\05_3500x2333副本.png"/>
          <p:cNvPicPr>
            <a:picLocks noChangeAspect="1" noChangeArrowheads="1"/>
          </p:cNvPicPr>
          <p:nvPr/>
        </p:nvPicPr>
        <p:blipFill>
          <a:blip r:embed="rId1" cstate="print"/>
          <a:stretch>
            <a:fillRect/>
          </a:stretch>
        </p:blipFill>
        <p:spPr bwMode="auto">
          <a:xfrm flipH="1">
            <a:off x="1580515" y="2164715"/>
            <a:ext cx="1757045" cy="1931035"/>
          </a:xfrm>
          <a:prstGeom prst="rect">
            <a:avLst/>
          </a:prstGeom>
          <a:noFill/>
          <a:effectLst>
            <a:outerShdw blurRad="76200" dir="13500000" sy="23000" kx="1200000" algn="br" rotWithShape="0">
              <a:prstClr val="black">
                <a:alpha val="20000"/>
              </a:prstClr>
            </a:outerShdw>
          </a:effectLst>
        </p:spPr>
      </p:pic>
      <p:sp>
        <p:nvSpPr>
          <p:cNvPr id="5" name="文本框 4"/>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（3）起重吊装</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12" name="图片 11"/>
          <p:cNvPicPr>
            <a:picLocks noChangeAspect="1"/>
          </p:cNvPicPr>
          <p:nvPr/>
        </p:nvPicPr>
        <p:blipFill>
          <a:blip r:embed="rId2"/>
          <a:stretch>
            <a:fillRect/>
          </a:stretch>
        </p:blipFill>
        <p:spPr>
          <a:xfrm>
            <a:off x="3756660" y="1842135"/>
            <a:ext cx="3648710" cy="2643505"/>
          </a:xfrm>
          <a:prstGeom prst="rect">
            <a:avLst/>
          </a:prstGeom>
        </p:spPr>
      </p:pic>
    </p:spTree>
  </p:cSld>
  <p:clrMapOvr>
    <a:masterClrMapping/>
  </p:clrMapOvr>
  <p:transition advTm="0">
    <p:wipe dir="d"/>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1、承包商概念和作用</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756285" y="1233805"/>
            <a:ext cx="7930515" cy="1706880"/>
          </a:xfrm>
          <a:prstGeom prst="rect">
            <a:avLst/>
          </a:prstGeom>
          <a:noFill/>
        </p:spPr>
        <p:txBody>
          <a:bodyPr wrap="square" rtlCol="0" anchor="t">
            <a:spAutoFit/>
          </a:bodyPr>
          <a:lstStyle/>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所谓业务外包：指企业</a:t>
            </a:r>
            <a:r>
              <a:rPr lang="zh-CN" altLang="en-US" sz="1400" b="1">
                <a:solidFill>
                  <a:srgbClr val="C00000"/>
                </a:solidFill>
                <a:latin typeface="微软雅黑" panose="020B0503020204020204" pitchFamily="34" charset="-122"/>
                <a:ea typeface="微软雅黑" panose="020B0503020204020204" pitchFamily="34" charset="-122"/>
              </a:rPr>
              <a:t>基于契约</a:t>
            </a: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，将一些</a:t>
            </a:r>
            <a:r>
              <a:rPr lang="zh-CN" altLang="en-US" sz="1400" b="1">
                <a:solidFill>
                  <a:srgbClr val="C00000"/>
                </a:solidFill>
                <a:latin typeface="微软雅黑" panose="020B0503020204020204" pitchFamily="34" charset="-122"/>
                <a:ea typeface="微软雅黑" panose="020B0503020204020204" pitchFamily="34" charset="-122"/>
              </a:rPr>
              <a:t>非核心的、辅助性的</a:t>
            </a: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功能或业务</a:t>
            </a:r>
            <a:r>
              <a:rPr lang="zh-CN" altLang="en-US" sz="1400" b="1">
                <a:solidFill>
                  <a:srgbClr val="C00000"/>
                </a:solidFill>
                <a:latin typeface="微软雅黑" panose="020B0503020204020204" pitchFamily="34" charset="-122"/>
                <a:ea typeface="微软雅黑" panose="020B0503020204020204" pitchFamily="34" charset="-122"/>
              </a:rPr>
              <a:t>外包</a:t>
            </a: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给外部的</a:t>
            </a:r>
            <a:r>
              <a:rPr lang="zh-CN" altLang="en-US" sz="1400" b="1">
                <a:solidFill>
                  <a:srgbClr val="C00000"/>
                </a:solidFill>
                <a:latin typeface="微软雅黑" panose="020B0503020204020204" pitchFamily="34" charset="-122"/>
                <a:ea typeface="微软雅黑" panose="020B0503020204020204" pitchFamily="34" charset="-122"/>
              </a:rPr>
              <a:t>专业化厂商</a:t>
            </a: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，利用他们的专长和优势来提高企业的</a:t>
            </a:r>
            <a:r>
              <a:rPr lang="zh-CN" altLang="en-US" sz="1400" b="1">
                <a:solidFill>
                  <a:srgbClr val="C00000"/>
                </a:solidFill>
                <a:latin typeface="微软雅黑" panose="020B0503020204020204" pitchFamily="34" charset="-122"/>
                <a:ea typeface="微软雅黑" panose="020B0503020204020204" pitchFamily="34" charset="-122"/>
              </a:rPr>
              <a:t>整体效率和竞争力</a:t>
            </a: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。（美国学者C. K. Prahalad ；Gary Hamel，《企业核心能力》1990 ）</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承包商：指合同情况下的</a:t>
            </a:r>
            <a:r>
              <a:rPr lang="zh-CN" altLang="en-US" sz="1400" b="1">
                <a:solidFill>
                  <a:srgbClr val="C00000"/>
                </a:solidFill>
                <a:latin typeface="微软雅黑" panose="020B0503020204020204" pitchFamily="34" charset="-122"/>
                <a:ea typeface="微软雅黑" panose="020B0503020204020204" pitchFamily="34" charset="-122"/>
              </a:rPr>
              <a:t>供方</a:t>
            </a: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，即由发包方或操作者</a:t>
            </a:r>
            <a:r>
              <a:rPr lang="zh-CN" altLang="en-US" sz="1400" b="1">
                <a:solidFill>
                  <a:srgbClr val="C00000"/>
                </a:solidFill>
                <a:latin typeface="微软雅黑" panose="020B0503020204020204" pitchFamily="34" charset="-122"/>
                <a:ea typeface="微软雅黑" panose="020B0503020204020204" pitchFamily="34" charset="-122"/>
              </a:rPr>
              <a:t>雇用</a:t>
            </a: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来完成某些工作或提供服务的</a:t>
            </a:r>
            <a:r>
              <a:rPr lang="zh-CN" altLang="en-US" sz="1400" b="1">
                <a:solidFill>
                  <a:srgbClr val="C00000"/>
                </a:solidFill>
                <a:latin typeface="微软雅黑" panose="020B0503020204020204" pitchFamily="34" charset="-122"/>
                <a:ea typeface="微软雅黑" panose="020B0503020204020204" pitchFamily="34" charset="-122"/>
              </a:rPr>
              <a:t>个人、部门或合作者</a:t>
            </a: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。（AQ/T 3005《石油化工项目管理方安全管理实施导则》）</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8890" y="3590290"/>
            <a:ext cx="9152890" cy="1428115"/>
            <a:chOff x="1277144" y="2582863"/>
            <a:chExt cx="9637713" cy="1692276"/>
          </a:xfrm>
          <a:solidFill>
            <a:schemeClr val="bg1">
              <a:lumMod val="75000"/>
            </a:schemeClr>
          </a:solidFill>
        </p:grpSpPr>
        <p:sp>
          <p:nvSpPr>
            <p:cNvPr id="5" name="ïṣ1íḑê"/>
            <p:cNvSpPr/>
            <p:nvPr/>
          </p:nvSpPr>
          <p:spPr bwMode="auto">
            <a:xfrm>
              <a:off x="1277144" y="4108451"/>
              <a:ext cx="9637713" cy="1666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 name="ïṩḻíďê"/>
            <p:cNvSpPr/>
            <p:nvPr/>
          </p:nvSpPr>
          <p:spPr bwMode="auto">
            <a:xfrm>
              <a:off x="2259807" y="2851151"/>
              <a:ext cx="1609725" cy="1397000"/>
            </a:xfrm>
            <a:custGeom>
              <a:avLst/>
              <a:gdLst>
                <a:gd name="T0" fmla="*/ 19 w 290"/>
                <a:gd name="T1" fmla="*/ 60 h 250"/>
                <a:gd name="T2" fmla="*/ 202 w 290"/>
                <a:gd name="T3" fmla="*/ 4 h 250"/>
                <a:gd name="T4" fmla="*/ 214 w 290"/>
                <a:gd name="T5" fmla="*/ 73 h 250"/>
                <a:gd name="T6" fmla="*/ 274 w 290"/>
                <a:gd name="T7" fmla="*/ 24 h 250"/>
                <a:gd name="T8" fmla="*/ 290 w 290"/>
                <a:gd name="T9" fmla="*/ 249 h 250"/>
                <a:gd name="T10" fmla="*/ 195 w 290"/>
                <a:gd name="T11" fmla="*/ 240 h 250"/>
                <a:gd name="T12" fmla="*/ 38 w 290"/>
                <a:gd name="T13" fmla="*/ 241 h 250"/>
                <a:gd name="T14" fmla="*/ 0 w 290"/>
                <a:gd name="T15" fmla="*/ 250 h 250"/>
                <a:gd name="T16" fmla="*/ 91 w 290"/>
                <a:gd name="T17" fmla="*/ 248 h 250"/>
                <a:gd name="T18" fmla="*/ 76 w 290"/>
                <a:gd name="T19" fmla="*/ 204 h 250"/>
                <a:gd name="T20" fmla="*/ 136 w 290"/>
                <a:gd name="T21" fmla="*/ 248 h 250"/>
                <a:gd name="T22" fmla="*/ 152 w 290"/>
                <a:gd name="T23" fmla="*/ 202 h 250"/>
                <a:gd name="T24" fmla="*/ 136 w 290"/>
                <a:gd name="T25" fmla="*/ 248 h 250"/>
                <a:gd name="T26" fmla="*/ 131 w 290"/>
                <a:gd name="T27" fmla="*/ 225 h 250"/>
                <a:gd name="T28" fmla="*/ 116 w 290"/>
                <a:gd name="T29" fmla="*/ 225 h 250"/>
                <a:gd name="T30" fmla="*/ 111 w 290"/>
                <a:gd name="T31" fmla="*/ 248 h 250"/>
                <a:gd name="T32" fmla="*/ 96 w 290"/>
                <a:gd name="T33" fmla="*/ 203 h 250"/>
                <a:gd name="T34" fmla="*/ 88 w 290"/>
                <a:gd name="T35" fmla="*/ 169 h 250"/>
                <a:gd name="T36" fmla="*/ 106 w 290"/>
                <a:gd name="T37" fmla="*/ 168 h 250"/>
                <a:gd name="T38" fmla="*/ 87 w 290"/>
                <a:gd name="T39" fmla="*/ 95 h 250"/>
                <a:gd name="T40" fmla="*/ 87 w 290"/>
                <a:gd name="T41" fmla="*/ 73 h 250"/>
                <a:gd name="T42" fmla="*/ 79 w 290"/>
                <a:gd name="T43" fmla="*/ 97 h 250"/>
                <a:gd name="T44" fmla="*/ 115 w 290"/>
                <a:gd name="T45" fmla="*/ 67 h 250"/>
                <a:gd name="T46" fmla="*/ 134 w 290"/>
                <a:gd name="T47" fmla="*/ 63 h 250"/>
                <a:gd name="T48" fmla="*/ 144 w 290"/>
                <a:gd name="T49" fmla="*/ 85 h 250"/>
                <a:gd name="T50" fmla="*/ 144 w 290"/>
                <a:gd name="T51" fmla="*/ 60 h 250"/>
                <a:gd name="T52" fmla="*/ 106 w 290"/>
                <a:gd name="T53" fmla="*/ 125 h 250"/>
                <a:gd name="T54" fmla="*/ 63 w 290"/>
                <a:gd name="T55" fmla="*/ 109 h 250"/>
                <a:gd name="T56" fmla="*/ 79 w 290"/>
                <a:gd name="T57" fmla="*/ 107 h 250"/>
                <a:gd name="T58" fmla="*/ 115 w 290"/>
                <a:gd name="T59" fmla="*/ 123 h 250"/>
                <a:gd name="T60" fmla="*/ 115 w 290"/>
                <a:gd name="T61" fmla="*/ 100 h 250"/>
                <a:gd name="T62" fmla="*/ 166 w 290"/>
                <a:gd name="T63" fmla="*/ 116 h 250"/>
                <a:gd name="T64" fmla="*/ 88 w 290"/>
                <a:gd name="T65" fmla="*/ 138 h 250"/>
                <a:gd name="T66" fmla="*/ 106 w 290"/>
                <a:gd name="T67" fmla="*/ 135 h 250"/>
                <a:gd name="T68" fmla="*/ 63 w 290"/>
                <a:gd name="T69" fmla="*/ 162 h 250"/>
                <a:gd name="T70" fmla="*/ 63 w 290"/>
                <a:gd name="T71" fmla="*/ 141 h 250"/>
                <a:gd name="T72" fmla="*/ 134 w 290"/>
                <a:gd name="T73" fmla="*/ 156 h 250"/>
                <a:gd name="T74" fmla="*/ 144 w 290"/>
                <a:gd name="T75" fmla="*/ 131 h 250"/>
                <a:gd name="T76" fmla="*/ 166 w 290"/>
                <a:gd name="T77" fmla="*/ 128 h 250"/>
                <a:gd name="T78" fmla="*/ 63 w 290"/>
                <a:gd name="T79" fmla="*/ 192 h 250"/>
                <a:gd name="T80" fmla="*/ 63 w 290"/>
                <a:gd name="T81" fmla="*/ 171 h 250"/>
                <a:gd name="T82" fmla="*/ 135 w 290"/>
                <a:gd name="T83" fmla="*/ 190 h 250"/>
                <a:gd name="T84" fmla="*/ 144 w 290"/>
                <a:gd name="T85" fmla="*/ 165 h 250"/>
                <a:gd name="T86" fmla="*/ 166 w 290"/>
                <a:gd name="T87" fmla="*/ 16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 h="250">
                  <a:moveTo>
                    <a:pt x="0" y="231"/>
                  </a:moveTo>
                  <a:cubicBezTo>
                    <a:pt x="19" y="231"/>
                    <a:pt x="19" y="231"/>
                    <a:pt x="19" y="231"/>
                  </a:cubicBezTo>
                  <a:cubicBezTo>
                    <a:pt x="19" y="60"/>
                    <a:pt x="19" y="60"/>
                    <a:pt x="19" y="60"/>
                  </a:cubicBezTo>
                  <a:cubicBezTo>
                    <a:pt x="19" y="53"/>
                    <a:pt x="19" y="53"/>
                    <a:pt x="19" y="53"/>
                  </a:cubicBezTo>
                  <a:cubicBezTo>
                    <a:pt x="26" y="51"/>
                    <a:pt x="26" y="51"/>
                    <a:pt x="26" y="51"/>
                  </a:cubicBezTo>
                  <a:cubicBezTo>
                    <a:pt x="202" y="4"/>
                    <a:pt x="202" y="4"/>
                    <a:pt x="202" y="4"/>
                  </a:cubicBezTo>
                  <a:cubicBezTo>
                    <a:pt x="214" y="0"/>
                    <a:pt x="214" y="0"/>
                    <a:pt x="214" y="0"/>
                  </a:cubicBezTo>
                  <a:cubicBezTo>
                    <a:pt x="214" y="13"/>
                    <a:pt x="214" y="13"/>
                    <a:pt x="214" y="13"/>
                  </a:cubicBezTo>
                  <a:cubicBezTo>
                    <a:pt x="214" y="73"/>
                    <a:pt x="214" y="73"/>
                    <a:pt x="214" y="73"/>
                  </a:cubicBezTo>
                  <a:cubicBezTo>
                    <a:pt x="224" y="73"/>
                    <a:pt x="224" y="73"/>
                    <a:pt x="224" y="73"/>
                  </a:cubicBezTo>
                  <a:cubicBezTo>
                    <a:pt x="224" y="4"/>
                    <a:pt x="224" y="4"/>
                    <a:pt x="224" y="4"/>
                  </a:cubicBezTo>
                  <a:cubicBezTo>
                    <a:pt x="274" y="24"/>
                    <a:pt x="274" y="24"/>
                    <a:pt x="274" y="24"/>
                  </a:cubicBezTo>
                  <a:cubicBezTo>
                    <a:pt x="274" y="231"/>
                    <a:pt x="274" y="231"/>
                    <a:pt x="274" y="231"/>
                  </a:cubicBezTo>
                  <a:cubicBezTo>
                    <a:pt x="290" y="231"/>
                    <a:pt x="290" y="231"/>
                    <a:pt x="290" y="231"/>
                  </a:cubicBezTo>
                  <a:cubicBezTo>
                    <a:pt x="290" y="249"/>
                    <a:pt x="290" y="249"/>
                    <a:pt x="290" y="249"/>
                  </a:cubicBezTo>
                  <a:cubicBezTo>
                    <a:pt x="205" y="249"/>
                    <a:pt x="205" y="249"/>
                    <a:pt x="205" y="249"/>
                  </a:cubicBezTo>
                  <a:cubicBezTo>
                    <a:pt x="195" y="249"/>
                    <a:pt x="195" y="249"/>
                    <a:pt x="195" y="249"/>
                  </a:cubicBezTo>
                  <a:cubicBezTo>
                    <a:pt x="195" y="240"/>
                    <a:pt x="195" y="240"/>
                    <a:pt x="195" y="240"/>
                  </a:cubicBezTo>
                  <a:cubicBezTo>
                    <a:pt x="195" y="25"/>
                    <a:pt x="195" y="25"/>
                    <a:pt x="195" y="25"/>
                  </a:cubicBezTo>
                  <a:cubicBezTo>
                    <a:pt x="38" y="67"/>
                    <a:pt x="38" y="67"/>
                    <a:pt x="38" y="67"/>
                  </a:cubicBezTo>
                  <a:cubicBezTo>
                    <a:pt x="38" y="241"/>
                    <a:pt x="38" y="241"/>
                    <a:pt x="38" y="241"/>
                  </a:cubicBezTo>
                  <a:cubicBezTo>
                    <a:pt x="38" y="250"/>
                    <a:pt x="38" y="250"/>
                    <a:pt x="38" y="250"/>
                  </a:cubicBezTo>
                  <a:cubicBezTo>
                    <a:pt x="28" y="250"/>
                    <a:pt x="28" y="250"/>
                    <a:pt x="28" y="250"/>
                  </a:cubicBezTo>
                  <a:cubicBezTo>
                    <a:pt x="0" y="250"/>
                    <a:pt x="0" y="250"/>
                    <a:pt x="0" y="250"/>
                  </a:cubicBezTo>
                  <a:cubicBezTo>
                    <a:pt x="0" y="231"/>
                    <a:pt x="0" y="231"/>
                    <a:pt x="0" y="231"/>
                  </a:cubicBezTo>
                  <a:close/>
                  <a:moveTo>
                    <a:pt x="76" y="248"/>
                  </a:moveTo>
                  <a:cubicBezTo>
                    <a:pt x="81" y="248"/>
                    <a:pt x="86" y="248"/>
                    <a:pt x="91" y="248"/>
                  </a:cubicBezTo>
                  <a:cubicBezTo>
                    <a:pt x="91" y="241"/>
                    <a:pt x="91" y="233"/>
                    <a:pt x="91" y="226"/>
                  </a:cubicBezTo>
                  <a:cubicBezTo>
                    <a:pt x="91" y="218"/>
                    <a:pt x="91" y="211"/>
                    <a:pt x="91" y="204"/>
                  </a:cubicBezTo>
                  <a:cubicBezTo>
                    <a:pt x="86" y="204"/>
                    <a:pt x="81" y="204"/>
                    <a:pt x="76" y="204"/>
                  </a:cubicBezTo>
                  <a:cubicBezTo>
                    <a:pt x="76" y="211"/>
                    <a:pt x="76" y="219"/>
                    <a:pt x="76" y="226"/>
                  </a:cubicBezTo>
                  <a:cubicBezTo>
                    <a:pt x="76" y="233"/>
                    <a:pt x="76" y="241"/>
                    <a:pt x="76" y="248"/>
                  </a:cubicBezTo>
                  <a:close/>
                  <a:moveTo>
                    <a:pt x="136" y="248"/>
                  </a:moveTo>
                  <a:cubicBezTo>
                    <a:pt x="141" y="248"/>
                    <a:pt x="146" y="248"/>
                    <a:pt x="152" y="248"/>
                  </a:cubicBezTo>
                  <a:cubicBezTo>
                    <a:pt x="152" y="240"/>
                    <a:pt x="152" y="233"/>
                    <a:pt x="152" y="225"/>
                  </a:cubicBezTo>
                  <a:cubicBezTo>
                    <a:pt x="152" y="217"/>
                    <a:pt x="152" y="210"/>
                    <a:pt x="152" y="202"/>
                  </a:cubicBezTo>
                  <a:cubicBezTo>
                    <a:pt x="146" y="202"/>
                    <a:pt x="141" y="202"/>
                    <a:pt x="136" y="202"/>
                  </a:cubicBezTo>
                  <a:cubicBezTo>
                    <a:pt x="136" y="210"/>
                    <a:pt x="136" y="218"/>
                    <a:pt x="136" y="225"/>
                  </a:cubicBezTo>
                  <a:cubicBezTo>
                    <a:pt x="136" y="233"/>
                    <a:pt x="136" y="240"/>
                    <a:pt x="136" y="248"/>
                  </a:cubicBezTo>
                  <a:close/>
                  <a:moveTo>
                    <a:pt x="116" y="248"/>
                  </a:moveTo>
                  <a:cubicBezTo>
                    <a:pt x="121" y="248"/>
                    <a:pt x="126" y="248"/>
                    <a:pt x="131" y="248"/>
                  </a:cubicBezTo>
                  <a:cubicBezTo>
                    <a:pt x="131" y="240"/>
                    <a:pt x="131" y="233"/>
                    <a:pt x="131" y="225"/>
                  </a:cubicBezTo>
                  <a:cubicBezTo>
                    <a:pt x="131" y="218"/>
                    <a:pt x="131" y="210"/>
                    <a:pt x="131" y="203"/>
                  </a:cubicBezTo>
                  <a:cubicBezTo>
                    <a:pt x="126" y="203"/>
                    <a:pt x="121" y="203"/>
                    <a:pt x="116" y="203"/>
                  </a:cubicBezTo>
                  <a:cubicBezTo>
                    <a:pt x="116" y="210"/>
                    <a:pt x="116" y="218"/>
                    <a:pt x="116" y="225"/>
                  </a:cubicBezTo>
                  <a:cubicBezTo>
                    <a:pt x="116" y="233"/>
                    <a:pt x="116" y="240"/>
                    <a:pt x="116" y="248"/>
                  </a:cubicBezTo>
                  <a:close/>
                  <a:moveTo>
                    <a:pt x="96" y="248"/>
                  </a:moveTo>
                  <a:cubicBezTo>
                    <a:pt x="101" y="248"/>
                    <a:pt x="106" y="248"/>
                    <a:pt x="111" y="248"/>
                  </a:cubicBezTo>
                  <a:cubicBezTo>
                    <a:pt x="111" y="241"/>
                    <a:pt x="111" y="233"/>
                    <a:pt x="111" y="226"/>
                  </a:cubicBezTo>
                  <a:cubicBezTo>
                    <a:pt x="111" y="218"/>
                    <a:pt x="111" y="211"/>
                    <a:pt x="111" y="203"/>
                  </a:cubicBezTo>
                  <a:cubicBezTo>
                    <a:pt x="106" y="203"/>
                    <a:pt x="101" y="203"/>
                    <a:pt x="96" y="203"/>
                  </a:cubicBezTo>
                  <a:cubicBezTo>
                    <a:pt x="96" y="211"/>
                    <a:pt x="96" y="218"/>
                    <a:pt x="96" y="226"/>
                  </a:cubicBezTo>
                  <a:cubicBezTo>
                    <a:pt x="96" y="233"/>
                    <a:pt x="96" y="241"/>
                    <a:pt x="96" y="248"/>
                  </a:cubicBezTo>
                  <a:close/>
                  <a:moveTo>
                    <a:pt x="88" y="169"/>
                  </a:moveTo>
                  <a:cubicBezTo>
                    <a:pt x="88" y="177"/>
                    <a:pt x="88" y="184"/>
                    <a:pt x="88" y="191"/>
                  </a:cubicBezTo>
                  <a:cubicBezTo>
                    <a:pt x="94" y="191"/>
                    <a:pt x="100" y="191"/>
                    <a:pt x="106" y="191"/>
                  </a:cubicBezTo>
                  <a:cubicBezTo>
                    <a:pt x="106" y="183"/>
                    <a:pt x="106" y="176"/>
                    <a:pt x="106" y="168"/>
                  </a:cubicBezTo>
                  <a:cubicBezTo>
                    <a:pt x="100" y="168"/>
                    <a:pt x="94" y="169"/>
                    <a:pt x="88" y="169"/>
                  </a:cubicBezTo>
                  <a:close/>
                  <a:moveTo>
                    <a:pt x="87" y="73"/>
                  </a:moveTo>
                  <a:cubicBezTo>
                    <a:pt x="87" y="81"/>
                    <a:pt x="87" y="88"/>
                    <a:pt x="87" y="95"/>
                  </a:cubicBezTo>
                  <a:cubicBezTo>
                    <a:pt x="93" y="94"/>
                    <a:pt x="99" y="93"/>
                    <a:pt x="106" y="92"/>
                  </a:cubicBezTo>
                  <a:cubicBezTo>
                    <a:pt x="106" y="84"/>
                    <a:pt x="106" y="77"/>
                    <a:pt x="105" y="69"/>
                  </a:cubicBezTo>
                  <a:cubicBezTo>
                    <a:pt x="99" y="71"/>
                    <a:pt x="93" y="72"/>
                    <a:pt x="87" y="73"/>
                  </a:cubicBezTo>
                  <a:close/>
                  <a:moveTo>
                    <a:pt x="62" y="79"/>
                  </a:moveTo>
                  <a:cubicBezTo>
                    <a:pt x="62" y="86"/>
                    <a:pt x="62" y="93"/>
                    <a:pt x="62" y="100"/>
                  </a:cubicBezTo>
                  <a:cubicBezTo>
                    <a:pt x="68" y="99"/>
                    <a:pt x="73" y="98"/>
                    <a:pt x="79" y="97"/>
                  </a:cubicBezTo>
                  <a:cubicBezTo>
                    <a:pt x="79" y="90"/>
                    <a:pt x="79" y="82"/>
                    <a:pt x="79" y="75"/>
                  </a:cubicBezTo>
                  <a:cubicBezTo>
                    <a:pt x="73" y="76"/>
                    <a:pt x="68" y="78"/>
                    <a:pt x="62" y="79"/>
                  </a:cubicBezTo>
                  <a:close/>
                  <a:moveTo>
                    <a:pt x="115" y="67"/>
                  </a:moveTo>
                  <a:cubicBezTo>
                    <a:pt x="115" y="75"/>
                    <a:pt x="115" y="83"/>
                    <a:pt x="115" y="90"/>
                  </a:cubicBezTo>
                  <a:cubicBezTo>
                    <a:pt x="121" y="89"/>
                    <a:pt x="128" y="88"/>
                    <a:pt x="134" y="86"/>
                  </a:cubicBezTo>
                  <a:cubicBezTo>
                    <a:pt x="134" y="79"/>
                    <a:pt x="134" y="71"/>
                    <a:pt x="134" y="63"/>
                  </a:cubicBezTo>
                  <a:cubicBezTo>
                    <a:pt x="128" y="64"/>
                    <a:pt x="121" y="66"/>
                    <a:pt x="115" y="67"/>
                  </a:cubicBezTo>
                  <a:close/>
                  <a:moveTo>
                    <a:pt x="144" y="60"/>
                  </a:moveTo>
                  <a:cubicBezTo>
                    <a:pt x="144" y="69"/>
                    <a:pt x="144" y="77"/>
                    <a:pt x="144" y="85"/>
                  </a:cubicBezTo>
                  <a:cubicBezTo>
                    <a:pt x="151" y="83"/>
                    <a:pt x="159" y="82"/>
                    <a:pt x="166" y="80"/>
                  </a:cubicBezTo>
                  <a:cubicBezTo>
                    <a:pt x="166" y="72"/>
                    <a:pt x="166" y="64"/>
                    <a:pt x="166" y="56"/>
                  </a:cubicBezTo>
                  <a:cubicBezTo>
                    <a:pt x="159" y="57"/>
                    <a:pt x="151" y="59"/>
                    <a:pt x="144" y="60"/>
                  </a:cubicBezTo>
                  <a:close/>
                  <a:moveTo>
                    <a:pt x="87" y="105"/>
                  </a:moveTo>
                  <a:cubicBezTo>
                    <a:pt x="87" y="112"/>
                    <a:pt x="88" y="120"/>
                    <a:pt x="88" y="127"/>
                  </a:cubicBezTo>
                  <a:cubicBezTo>
                    <a:pt x="93" y="126"/>
                    <a:pt x="99" y="125"/>
                    <a:pt x="106" y="125"/>
                  </a:cubicBezTo>
                  <a:cubicBezTo>
                    <a:pt x="106" y="117"/>
                    <a:pt x="106" y="110"/>
                    <a:pt x="106" y="102"/>
                  </a:cubicBezTo>
                  <a:cubicBezTo>
                    <a:pt x="99" y="103"/>
                    <a:pt x="93" y="104"/>
                    <a:pt x="87" y="105"/>
                  </a:cubicBezTo>
                  <a:close/>
                  <a:moveTo>
                    <a:pt x="63" y="109"/>
                  </a:moveTo>
                  <a:cubicBezTo>
                    <a:pt x="63" y="116"/>
                    <a:pt x="63" y="124"/>
                    <a:pt x="63" y="131"/>
                  </a:cubicBezTo>
                  <a:cubicBezTo>
                    <a:pt x="68" y="130"/>
                    <a:pt x="74" y="129"/>
                    <a:pt x="79" y="128"/>
                  </a:cubicBezTo>
                  <a:cubicBezTo>
                    <a:pt x="79" y="121"/>
                    <a:pt x="79" y="114"/>
                    <a:pt x="79" y="107"/>
                  </a:cubicBezTo>
                  <a:cubicBezTo>
                    <a:pt x="74" y="108"/>
                    <a:pt x="68" y="108"/>
                    <a:pt x="63" y="109"/>
                  </a:cubicBezTo>
                  <a:close/>
                  <a:moveTo>
                    <a:pt x="115" y="100"/>
                  </a:moveTo>
                  <a:cubicBezTo>
                    <a:pt x="115" y="108"/>
                    <a:pt x="115" y="116"/>
                    <a:pt x="115" y="123"/>
                  </a:cubicBezTo>
                  <a:cubicBezTo>
                    <a:pt x="121" y="123"/>
                    <a:pt x="128" y="122"/>
                    <a:pt x="134" y="121"/>
                  </a:cubicBezTo>
                  <a:cubicBezTo>
                    <a:pt x="134" y="113"/>
                    <a:pt x="134" y="105"/>
                    <a:pt x="134" y="97"/>
                  </a:cubicBezTo>
                  <a:cubicBezTo>
                    <a:pt x="128" y="98"/>
                    <a:pt x="121" y="99"/>
                    <a:pt x="115" y="100"/>
                  </a:cubicBezTo>
                  <a:close/>
                  <a:moveTo>
                    <a:pt x="144" y="95"/>
                  </a:moveTo>
                  <a:cubicBezTo>
                    <a:pt x="144" y="103"/>
                    <a:pt x="144" y="111"/>
                    <a:pt x="144" y="119"/>
                  </a:cubicBezTo>
                  <a:cubicBezTo>
                    <a:pt x="151" y="118"/>
                    <a:pt x="159" y="117"/>
                    <a:pt x="166" y="116"/>
                  </a:cubicBezTo>
                  <a:cubicBezTo>
                    <a:pt x="166" y="108"/>
                    <a:pt x="166" y="100"/>
                    <a:pt x="166" y="92"/>
                  </a:cubicBezTo>
                  <a:cubicBezTo>
                    <a:pt x="159" y="93"/>
                    <a:pt x="151" y="94"/>
                    <a:pt x="144" y="95"/>
                  </a:cubicBezTo>
                  <a:close/>
                  <a:moveTo>
                    <a:pt x="88" y="138"/>
                  </a:moveTo>
                  <a:cubicBezTo>
                    <a:pt x="88" y="145"/>
                    <a:pt x="88" y="152"/>
                    <a:pt x="88" y="160"/>
                  </a:cubicBezTo>
                  <a:cubicBezTo>
                    <a:pt x="94" y="159"/>
                    <a:pt x="100" y="159"/>
                    <a:pt x="106" y="158"/>
                  </a:cubicBezTo>
                  <a:cubicBezTo>
                    <a:pt x="106" y="150"/>
                    <a:pt x="106" y="143"/>
                    <a:pt x="106" y="135"/>
                  </a:cubicBezTo>
                  <a:cubicBezTo>
                    <a:pt x="100" y="136"/>
                    <a:pt x="93" y="137"/>
                    <a:pt x="88" y="138"/>
                  </a:cubicBezTo>
                  <a:close/>
                  <a:moveTo>
                    <a:pt x="63" y="141"/>
                  </a:moveTo>
                  <a:cubicBezTo>
                    <a:pt x="63" y="148"/>
                    <a:pt x="63" y="155"/>
                    <a:pt x="63" y="162"/>
                  </a:cubicBezTo>
                  <a:cubicBezTo>
                    <a:pt x="68" y="161"/>
                    <a:pt x="74" y="161"/>
                    <a:pt x="79" y="160"/>
                  </a:cubicBezTo>
                  <a:cubicBezTo>
                    <a:pt x="79" y="153"/>
                    <a:pt x="79" y="146"/>
                    <a:pt x="79" y="139"/>
                  </a:cubicBezTo>
                  <a:cubicBezTo>
                    <a:pt x="74" y="139"/>
                    <a:pt x="68" y="140"/>
                    <a:pt x="63" y="141"/>
                  </a:cubicBezTo>
                  <a:close/>
                  <a:moveTo>
                    <a:pt x="115" y="134"/>
                  </a:moveTo>
                  <a:cubicBezTo>
                    <a:pt x="115" y="142"/>
                    <a:pt x="115" y="150"/>
                    <a:pt x="115" y="157"/>
                  </a:cubicBezTo>
                  <a:cubicBezTo>
                    <a:pt x="121" y="157"/>
                    <a:pt x="128" y="156"/>
                    <a:pt x="134" y="156"/>
                  </a:cubicBezTo>
                  <a:cubicBezTo>
                    <a:pt x="134" y="148"/>
                    <a:pt x="134" y="140"/>
                    <a:pt x="134" y="132"/>
                  </a:cubicBezTo>
                  <a:cubicBezTo>
                    <a:pt x="128" y="133"/>
                    <a:pt x="121" y="134"/>
                    <a:pt x="115" y="134"/>
                  </a:cubicBezTo>
                  <a:close/>
                  <a:moveTo>
                    <a:pt x="144" y="131"/>
                  </a:moveTo>
                  <a:cubicBezTo>
                    <a:pt x="144" y="139"/>
                    <a:pt x="144" y="147"/>
                    <a:pt x="144" y="155"/>
                  </a:cubicBezTo>
                  <a:cubicBezTo>
                    <a:pt x="151" y="154"/>
                    <a:pt x="159" y="154"/>
                    <a:pt x="166" y="153"/>
                  </a:cubicBezTo>
                  <a:cubicBezTo>
                    <a:pt x="166" y="145"/>
                    <a:pt x="166" y="136"/>
                    <a:pt x="166" y="128"/>
                  </a:cubicBezTo>
                  <a:cubicBezTo>
                    <a:pt x="159" y="129"/>
                    <a:pt x="151" y="130"/>
                    <a:pt x="144" y="131"/>
                  </a:cubicBezTo>
                  <a:close/>
                  <a:moveTo>
                    <a:pt x="63" y="171"/>
                  </a:moveTo>
                  <a:cubicBezTo>
                    <a:pt x="63" y="178"/>
                    <a:pt x="63" y="185"/>
                    <a:pt x="63" y="192"/>
                  </a:cubicBezTo>
                  <a:cubicBezTo>
                    <a:pt x="68" y="192"/>
                    <a:pt x="74" y="192"/>
                    <a:pt x="80" y="191"/>
                  </a:cubicBezTo>
                  <a:cubicBezTo>
                    <a:pt x="79" y="184"/>
                    <a:pt x="79" y="177"/>
                    <a:pt x="79" y="170"/>
                  </a:cubicBezTo>
                  <a:cubicBezTo>
                    <a:pt x="74" y="170"/>
                    <a:pt x="68" y="171"/>
                    <a:pt x="63" y="171"/>
                  </a:cubicBezTo>
                  <a:close/>
                  <a:moveTo>
                    <a:pt x="115" y="167"/>
                  </a:moveTo>
                  <a:cubicBezTo>
                    <a:pt x="115" y="175"/>
                    <a:pt x="115" y="183"/>
                    <a:pt x="115" y="190"/>
                  </a:cubicBezTo>
                  <a:cubicBezTo>
                    <a:pt x="121" y="190"/>
                    <a:pt x="128" y="190"/>
                    <a:pt x="135" y="190"/>
                  </a:cubicBezTo>
                  <a:cubicBezTo>
                    <a:pt x="135" y="182"/>
                    <a:pt x="135" y="174"/>
                    <a:pt x="135" y="166"/>
                  </a:cubicBezTo>
                  <a:cubicBezTo>
                    <a:pt x="128" y="167"/>
                    <a:pt x="121" y="167"/>
                    <a:pt x="115" y="167"/>
                  </a:cubicBezTo>
                  <a:close/>
                  <a:moveTo>
                    <a:pt x="144" y="165"/>
                  </a:moveTo>
                  <a:cubicBezTo>
                    <a:pt x="144" y="173"/>
                    <a:pt x="144" y="181"/>
                    <a:pt x="144" y="189"/>
                  </a:cubicBezTo>
                  <a:cubicBezTo>
                    <a:pt x="151" y="189"/>
                    <a:pt x="159" y="189"/>
                    <a:pt x="166" y="189"/>
                  </a:cubicBezTo>
                  <a:cubicBezTo>
                    <a:pt x="166" y="180"/>
                    <a:pt x="166" y="172"/>
                    <a:pt x="166" y="164"/>
                  </a:cubicBezTo>
                  <a:cubicBezTo>
                    <a:pt x="159" y="164"/>
                    <a:pt x="151" y="165"/>
                    <a:pt x="144"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 name="íŝlíḍè"/>
            <p:cNvSpPr/>
            <p:nvPr/>
          </p:nvSpPr>
          <p:spPr bwMode="auto">
            <a:xfrm>
              <a:off x="3896519" y="2689226"/>
              <a:ext cx="1582738" cy="1563688"/>
            </a:xfrm>
            <a:custGeom>
              <a:avLst/>
              <a:gdLst>
                <a:gd name="T0" fmla="*/ 184 w 285"/>
                <a:gd name="T1" fmla="*/ 94 h 280"/>
                <a:gd name="T2" fmla="*/ 216 w 285"/>
                <a:gd name="T3" fmla="*/ 108 h 280"/>
                <a:gd name="T4" fmla="*/ 244 w 285"/>
                <a:gd name="T5" fmla="*/ 0 h 280"/>
                <a:gd name="T6" fmla="*/ 159 w 285"/>
                <a:gd name="T7" fmla="*/ 45 h 280"/>
                <a:gd name="T8" fmla="*/ 132 w 285"/>
                <a:gd name="T9" fmla="*/ 146 h 280"/>
                <a:gd name="T10" fmla="*/ 120 w 285"/>
                <a:gd name="T11" fmla="*/ 146 h 280"/>
                <a:gd name="T12" fmla="*/ 72 w 285"/>
                <a:gd name="T13" fmla="*/ 128 h 280"/>
                <a:gd name="T14" fmla="*/ 28 w 285"/>
                <a:gd name="T15" fmla="*/ 81 h 280"/>
                <a:gd name="T16" fmla="*/ 28 w 285"/>
                <a:gd name="T17" fmla="*/ 96 h 280"/>
                <a:gd name="T18" fmla="*/ 72 w 285"/>
                <a:gd name="T19" fmla="*/ 146 h 280"/>
                <a:gd name="T20" fmla="*/ 28 w 285"/>
                <a:gd name="T21" fmla="*/ 146 h 280"/>
                <a:gd name="T22" fmla="*/ 72 w 285"/>
                <a:gd name="T23" fmla="*/ 193 h 280"/>
                <a:gd name="T24" fmla="*/ 28 w 285"/>
                <a:gd name="T25" fmla="*/ 210 h 280"/>
                <a:gd name="T26" fmla="*/ 28 w 285"/>
                <a:gd name="T27" fmla="*/ 225 h 280"/>
                <a:gd name="T28" fmla="*/ 72 w 285"/>
                <a:gd name="T29" fmla="*/ 242 h 280"/>
                <a:gd name="T30" fmla="*/ 28 w 285"/>
                <a:gd name="T31" fmla="*/ 242 h 280"/>
                <a:gd name="T32" fmla="*/ 274 w 285"/>
                <a:gd name="T33" fmla="*/ 86 h 280"/>
                <a:gd name="T34" fmla="*/ 235 w 285"/>
                <a:gd name="T35" fmla="*/ 51 h 280"/>
                <a:gd name="T36" fmla="*/ 235 w 285"/>
                <a:gd name="T37" fmla="*/ 62 h 280"/>
                <a:gd name="T38" fmla="*/ 274 w 285"/>
                <a:gd name="T39" fmla="*/ 99 h 280"/>
                <a:gd name="T40" fmla="*/ 235 w 285"/>
                <a:gd name="T41" fmla="*/ 99 h 280"/>
                <a:gd name="T42" fmla="*/ 274 w 285"/>
                <a:gd name="T43" fmla="*/ 133 h 280"/>
                <a:gd name="T44" fmla="*/ 235 w 285"/>
                <a:gd name="T45" fmla="*/ 146 h 280"/>
                <a:gd name="T46" fmla="*/ 235 w 285"/>
                <a:gd name="T47" fmla="*/ 157 h 280"/>
                <a:gd name="T48" fmla="*/ 274 w 285"/>
                <a:gd name="T49" fmla="*/ 170 h 280"/>
                <a:gd name="T50" fmla="*/ 235 w 285"/>
                <a:gd name="T51" fmla="*/ 170 h 280"/>
                <a:gd name="T52" fmla="*/ 198 w 285"/>
                <a:gd name="T53" fmla="*/ 267 h 280"/>
                <a:gd name="T54" fmla="*/ 175 w 285"/>
                <a:gd name="T55" fmla="*/ 254 h 280"/>
                <a:gd name="T56" fmla="*/ 175 w 285"/>
                <a:gd name="T57" fmla="*/ 267 h 280"/>
                <a:gd name="T58" fmla="*/ 198 w 285"/>
                <a:gd name="T59" fmla="*/ 236 h 280"/>
                <a:gd name="T60" fmla="*/ 188 w 285"/>
                <a:gd name="T61" fmla="*/ 236 h 280"/>
                <a:gd name="T62" fmla="*/ 198 w 285"/>
                <a:gd name="T63" fmla="*/ 230 h 280"/>
                <a:gd name="T64" fmla="*/ 175 w 285"/>
                <a:gd name="T65" fmla="*/ 236 h 280"/>
                <a:gd name="T66" fmla="*/ 175 w 285"/>
                <a:gd name="T67" fmla="*/ 250 h 280"/>
                <a:gd name="T68" fmla="*/ 184 w 285"/>
                <a:gd name="T69" fmla="*/ 217 h 280"/>
                <a:gd name="T70" fmla="*/ 175 w 285"/>
                <a:gd name="T71" fmla="*/ 217 h 280"/>
                <a:gd name="T72" fmla="*/ 132 w 285"/>
                <a:gd name="T73" fmla="*/ 264 h 280"/>
                <a:gd name="T74" fmla="*/ 120 w 285"/>
                <a:gd name="T75" fmla="*/ 221 h 280"/>
                <a:gd name="T76" fmla="*/ 120 w 285"/>
                <a:gd name="T77" fmla="*/ 239 h 280"/>
                <a:gd name="T78" fmla="*/ 132 w 285"/>
                <a:gd name="T79" fmla="*/ 197 h 280"/>
                <a:gd name="T80" fmla="*/ 120 w 285"/>
                <a:gd name="T81" fmla="*/ 197 h 280"/>
                <a:gd name="T82" fmla="*/ 132 w 285"/>
                <a:gd name="T83" fmla="*/ 190 h 280"/>
                <a:gd name="T84" fmla="*/ 181 w 285"/>
                <a:gd name="T85" fmla="*/ 146 h 280"/>
                <a:gd name="T86" fmla="*/ 181 w 285"/>
                <a:gd name="T87" fmla="*/ 165 h 280"/>
                <a:gd name="T88" fmla="*/ 173 w 285"/>
                <a:gd name="T89" fmla="*/ 146 h 280"/>
                <a:gd name="T90" fmla="*/ 161 w 285"/>
                <a:gd name="T91" fmla="*/ 146 h 280"/>
                <a:gd name="T92" fmla="*/ 153 w 285"/>
                <a:gd name="T93" fmla="*/ 165 h 280"/>
                <a:gd name="T94" fmla="*/ 0 w 285"/>
                <a:gd name="T95" fmla="*/ 280 h 280"/>
                <a:gd name="T96" fmla="*/ 87 w 285"/>
                <a:gd name="T97" fmla="*/ 60 h 280"/>
                <a:gd name="T98" fmla="*/ 54 w 285"/>
                <a:gd name="T99" fmla="*/ 60 h 280"/>
                <a:gd name="T100" fmla="*/ 166 w 285"/>
                <a:gd name="T101" fmla="*/ 207 h 280"/>
                <a:gd name="T102" fmla="*/ 226 w 285"/>
                <a:gd name="T103" fmla="*/ 207 h 280"/>
                <a:gd name="T104" fmla="*/ 238 w 285"/>
                <a:gd name="T105" fmla="*/ 280 h 280"/>
                <a:gd name="T106" fmla="*/ 223 w 285"/>
                <a:gd name="T107" fmla="*/ 36 h 280"/>
                <a:gd name="T108" fmla="*/ 139 w 285"/>
                <a:gd name="T109" fmla="*/ 75 h 280"/>
                <a:gd name="T110" fmla="*/ 195 w 285"/>
                <a:gd name="T111" fmla="*/ 105 h 280"/>
                <a:gd name="T112" fmla="*/ 206 w 285"/>
                <a:gd name="T113" fmla="*/ 194 h 280"/>
                <a:gd name="T114" fmla="*/ 106 w 285"/>
                <a:gd name="T115" fmla="*/ 280 h 280"/>
                <a:gd name="T116" fmla="*/ 119 w 285"/>
                <a:gd name="T117" fmla="*/ 105 h 280"/>
                <a:gd name="T118" fmla="*/ 96 w 285"/>
                <a:gd name="T119" fmla="*/ 31 h 280"/>
                <a:gd name="T120" fmla="*/ 109 w 285"/>
                <a:gd name="T121" fmla="*/ 97 h 280"/>
                <a:gd name="T122" fmla="*/ 96 w 285"/>
                <a:gd name="T123" fmla="*/ 31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 h="280">
                  <a:moveTo>
                    <a:pt x="160" y="67"/>
                  </a:moveTo>
                  <a:cubicBezTo>
                    <a:pt x="184" y="67"/>
                    <a:pt x="184" y="67"/>
                    <a:pt x="184" y="67"/>
                  </a:cubicBezTo>
                  <a:cubicBezTo>
                    <a:pt x="184" y="94"/>
                    <a:pt x="184" y="94"/>
                    <a:pt x="184" y="94"/>
                  </a:cubicBezTo>
                  <a:cubicBezTo>
                    <a:pt x="201" y="94"/>
                    <a:pt x="201" y="94"/>
                    <a:pt x="201" y="94"/>
                  </a:cubicBezTo>
                  <a:cubicBezTo>
                    <a:pt x="201" y="108"/>
                    <a:pt x="201" y="108"/>
                    <a:pt x="201" y="108"/>
                  </a:cubicBezTo>
                  <a:cubicBezTo>
                    <a:pt x="216" y="108"/>
                    <a:pt x="216" y="108"/>
                    <a:pt x="216" y="108"/>
                  </a:cubicBezTo>
                  <a:cubicBezTo>
                    <a:pt x="216" y="30"/>
                    <a:pt x="216" y="30"/>
                    <a:pt x="216" y="30"/>
                  </a:cubicBezTo>
                  <a:cubicBezTo>
                    <a:pt x="244" y="16"/>
                    <a:pt x="244" y="16"/>
                    <a:pt x="244" y="16"/>
                  </a:cubicBezTo>
                  <a:cubicBezTo>
                    <a:pt x="244" y="0"/>
                    <a:pt x="244" y="0"/>
                    <a:pt x="244" y="0"/>
                  </a:cubicBezTo>
                  <a:cubicBezTo>
                    <a:pt x="173" y="0"/>
                    <a:pt x="173" y="0"/>
                    <a:pt x="173" y="0"/>
                  </a:cubicBezTo>
                  <a:cubicBezTo>
                    <a:pt x="173" y="45"/>
                    <a:pt x="173" y="45"/>
                    <a:pt x="173" y="45"/>
                  </a:cubicBezTo>
                  <a:cubicBezTo>
                    <a:pt x="159" y="45"/>
                    <a:pt x="159" y="45"/>
                    <a:pt x="159" y="45"/>
                  </a:cubicBezTo>
                  <a:cubicBezTo>
                    <a:pt x="160" y="67"/>
                    <a:pt x="160" y="67"/>
                    <a:pt x="160" y="67"/>
                  </a:cubicBezTo>
                  <a:close/>
                  <a:moveTo>
                    <a:pt x="120" y="146"/>
                  </a:moveTo>
                  <a:cubicBezTo>
                    <a:pt x="132" y="146"/>
                    <a:pt x="132" y="146"/>
                    <a:pt x="132" y="146"/>
                  </a:cubicBezTo>
                  <a:cubicBezTo>
                    <a:pt x="132" y="165"/>
                    <a:pt x="132" y="165"/>
                    <a:pt x="132" y="165"/>
                  </a:cubicBezTo>
                  <a:cubicBezTo>
                    <a:pt x="120" y="165"/>
                    <a:pt x="120" y="165"/>
                    <a:pt x="120" y="165"/>
                  </a:cubicBezTo>
                  <a:cubicBezTo>
                    <a:pt x="120" y="146"/>
                    <a:pt x="120" y="146"/>
                    <a:pt x="120" y="146"/>
                  </a:cubicBezTo>
                  <a:close/>
                  <a:moveTo>
                    <a:pt x="28" y="114"/>
                  </a:moveTo>
                  <a:cubicBezTo>
                    <a:pt x="43" y="114"/>
                    <a:pt x="57" y="114"/>
                    <a:pt x="72" y="114"/>
                  </a:cubicBezTo>
                  <a:cubicBezTo>
                    <a:pt x="72" y="118"/>
                    <a:pt x="72" y="123"/>
                    <a:pt x="72" y="128"/>
                  </a:cubicBezTo>
                  <a:cubicBezTo>
                    <a:pt x="57" y="128"/>
                    <a:pt x="43" y="128"/>
                    <a:pt x="28" y="128"/>
                  </a:cubicBezTo>
                  <a:cubicBezTo>
                    <a:pt x="28" y="123"/>
                    <a:pt x="28" y="118"/>
                    <a:pt x="28" y="114"/>
                  </a:cubicBezTo>
                  <a:close/>
                  <a:moveTo>
                    <a:pt x="28" y="81"/>
                  </a:moveTo>
                  <a:cubicBezTo>
                    <a:pt x="72" y="81"/>
                    <a:pt x="72" y="81"/>
                    <a:pt x="72" y="81"/>
                  </a:cubicBezTo>
                  <a:cubicBezTo>
                    <a:pt x="72" y="96"/>
                    <a:pt x="72" y="96"/>
                    <a:pt x="72" y="96"/>
                  </a:cubicBezTo>
                  <a:cubicBezTo>
                    <a:pt x="28" y="96"/>
                    <a:pt x="28" y="96"/>
                    <a:pt x="28" y="96"/>
                  </a:cubicBezTo>
                  <a:cubicBezTo>
                    <a:pt x="28" y="81"/>
                    <a:pt x="28" y="81"/>
                    <a:pt x="28" y="81"/>
                  </a:cubicBezTo>
                  <a:close/>
                  <a:moveTo>
                    <a:pt x="28" y="146"/>
                  </a:moveTo>
                  <a:cubicBezTo>
                    <a:pt x="43" y="146"/>
                    <a:pt x="57" y="146"/>
                    <a:pt x="72" y="146"/>
                  </a:cubicBezTo>
                  <a:cubicBezTo>
                    <a:pt x="72" y="151"/>
                    <a:pt x="72" y="156"/>
                    <a:pt x="72" y="160"/>
                  </a:cubicBezTo>
                  <a:cubicBezTo>
                    <a:pt x="57" y="160"/>
                    <a:pt x="43" y="160"/>
                    <a:pt x="28" y="160"/>
                  </a:cubicBezTo>
                  <a:cubicBezTo>
                    <a:pt x="28" y="156"/>
                    <a:pt x="28" y="151"/>
                    <a:pt x="28" y="146"/>
                  </a:cubicBezTo>
                  <a:close/>
                  <a:moveTo>
                    <a:pt x="28" y="178"/>
                  </a:moveTo>
                  <a:cubicBezTo>
                    <a:pt x="43" y="178"/>
                    <a:pt x="57" y="178"/>
                    <a:pt x="72" y="178"/>
                  </a:cubicBezTo>
                  <a:cubicBezTo>
                    <a:pt x="72" y="183"/>
                    <a:pt x="72" y="188"/>
                    <a:pt x="72" y="193"/>
                  </a:cubicBezTo>
                  <a:cubicBezTo>
                    <a:pt x="57" y="193"/>
                    <a:pt x="43" y="193"/>
                    <a:pt x="28" y="193"/>
                  </a:cubicBezTo>
                  <a:cubicBezTo>
                    <a:pt x="28" y="188"/>
                    <a:pt x="28" y="183"/>
                    <a:pt x="28" y="178"/>
                  </a:cubicBezTo>
                  <a:close/>
                  <a:moveTo>
                    <a:pt x="28" y="210"/>
                  </a:moveTo>
                  <a:cubicBezTo>
                    <a:pt x="43" y="210"/>
                    <a:pt x="57" y="210"/>
                    <a:pt x="72" y="210"/>
                  </a:cubicBezTo>
                  <a:cubicBezTo>
                    <a:pt x="72" y="215"/>
                    <a:pt x="72" y="220"/>
                    <a:pt x="72" y="225"/>
                  </a:cubicBezTo>
                  <a:cubicBezTo>
                    <a:pt x="57" y="225"/>
                    <a:pt x="43" y="225"/>
                    <a:pt x="28" y="225"/>
                  </a:cubicBezTo>
                  <a:cubicBezTo>
                    <a:pt x="28" y="220"/>
                    <a:pt x="28" y="215"/>
                    <a:pt x="28" y="210"/>
                  </a:cubicBezTo>
                  <a:close/>
                  <a:moveTo>
                    <a:pt x="28" y="242"/>
                  </a:moveTo>
                  <a:cubicBezTo>
                    <a:pt x="72" y="242"/>
                    <a:pt x="72" y="242"/>
                    <a:pt x="72" y="242"/>
                  </a:cubicBezTo>
                  <a:cubicBezTo>
                    <a:pt x="72" y="257"/>
                    <a:pt x="72" y="257"/>
                    <a:pt x="72" y="257"/>
                  </a:cubicBezTo>
                  <a:cubicBezTo>
                    <a:pt x="28" y="257"/>
                    <a:pt x="28" y="257"/>
                    <a:pt x="28" y="257"/>
                  </a:cubicBezTo>
                  <a:cubicBezTo>
                    <a:pt x="28" y="242"/>
                    <a:pt x="28" y="242"/>
                    <a:pt x="28" y="242"/>
                  </a:cubicBezTo>
                  <a:close/>
                  <a:moveTo>
                    <a:pt x="235" y="75"/>
                  </a:moveTo>
                  <a:cubicBezTo>
                    <a:pt x="248" y="75"/>
                    <a:pt x="261" y="75"/>
                    <a:pt x="274" y="75"/>
                  </a:cubicBezTo>
                  <a:cubicBezTo>
                    <a:pt x="274" y="79"/>
                    <a:pt x="274" y="82"/>
                    <a:pt x="274" y="86"/>
                  </a:cubicBezTo>
                  <a:cubicBezTo>
                    <a:pt x="261" y="86"/>
                    <a:pt x="248" y="86"/>
                    <a:pt x="235" y="86"/>
                  </a:cubicBezTo>
                  <a:cubicBezTo>
                    <a:pt x="235" y="82"/>
                    <a:pt x="235" y="79"/>
                    <a:pt x="235" y="75"/>
                  </a:cubicBezTo>
                  <a:close/>
                  <a:moveTo>
                    <a:pt x="235" y="51"/>
                  </a:moveTo>
                  <a:cubicBezTo>
                    <a:pt x="274" y="51"/>
                    <a:pt x="274" y="51"/>
                    <a:pt x="274" y="51"/>
                  </a:cubicBezTo>
                  <a:cubicBezTo>
                    <a:pt x="274" y="62"/>
                    <a:pt x="274" y="62"/>
                    <a:pt x="274" y="62"/>
                  </a:cubicBezTo>
                  <a:cubicBezTo>
                    <a:pt x="235" y="62"/>
                    <a:pt x="235" y="62"/>
                    <a:pt x="235" y="62"/>
                  </a:cubicBezTo>
                  <a:cubicBezTo>
                    <a:pt x="235" y="51"/>
                    <a:pt x="235" y="51"/>
                    <a:pt x="235" y="51"/>
                  </a:cubicBezTo>
                  <a:close/>
                  <a:moveTo>
                    <a:pt x="235" y="99"/>
                  </a:moveTo>
                  <a:cubicBezTo>
                    <a:pt x="248" y="99"/>
                    <a:pt x="261" y="99"/>
                    <a:pt x="274" y="99"/>
                  </a:cubicBezTo>
                  <a:cubicBezTo>
                    <a:pt x="274" y="102"/>
                    <a:pt x="274" y="106"/>
                    <a:pt x="274" y="110"/>
                  </a:cubicBezTo>
                  <a:cubicBezTo>
                    <a:pt x="261" y="110"/>
                    <a:pt x="248" y="110"/>
                    <a:pt x="235" y="110"/>
                  </a:cubicBezTo>
                  <a:cubicBezTo>
                    <a:pt x="235" y="106"/>
                    <a:pt x="235" y="102"/>
                    <a:pt x="235" y="99"/>
                  </a:cubicBezTo>
                  <a:close/>
                  <a:moveTo>
                    <a:pt x="235" y="122"/>
                  </a:moveTo>
                  <a:cubicBezTo>
                    <a:pt x="248" y="122"/>
                    <a:pt x="261" y="122"/>
                    <a:pt x="274" y="122"/>
                  </a:cubicBezTo>
                  <a:cubicBezTo>
                    <a:pt x="274" y="126"/>
                    <a:pt x="274" y="130"/>
                    <a:pt x="274" y="133"/>
                  </a:cubicBezTo>
                  <a:cubicBezTo>
                    <a:pt x="261" y="133"/>
                    <a:pt x="248" y="133"/>
                    <a:pt x="235" y="133"/>
                  </a:cubicBezTo>
                  <a:cubicBezTo>
                    <a:pt x="235" y="130"/>
                    <a:pt x="235" y="126"/>
                    <a:pt x="235" y="122"/>
                  </a:cubicBezTo>
                  <a:close/>
                  <a:moveTo>
                    <a:pt x="235" y="146"/>
                  </a:moveTo>
                  <a:cubicBezTo>
                    <a:pt x="248" y="146"/>
                    <a:pt x="261" y="146"/>
                    <a:pt x="274" y="146"/>
                  </a:cubicBezTo>
                  <a:cubicBezTo>
                    <a:pt x="274" y="150"/>
                    <a:pt x="274" y="153"/>
                    <a:pt x="274" y="157"/>
                  </a:cubicBezTo>
                  <a:cubicBezTo>
                    <a:pt x="261" y="157"/>
                    <a:pt x="248" y="157"/>
                    <a:pt x="235" y="157"/>
                  </a:cubicBezTo>
                  <a:cubicBezTo>
                    <a:pt x="235" y="153"/>
                    <a:pt x="235" y="150"/>
                    <a:pt x="235" y="146"/>
                  </a:cubicBezTo>
                  <a:close/>
                  <a:moveTo>
                    <a:pt x="235" y="170"/>
                  </a:moveTo>
                  <a:cubicBezTo>
                    <a:pt x="274" y="170"/>
                    <a:pt x="274" y="170"/>
                    <a:pt x="274" y="170"/>
                  </a:cubicBezTo>
                  <a:cubicBezTo>
                    <a:pt x="274" y="181"/>
                    <a:pt x="274" y="181"/>
                    <a:pt x="274" y="181"/>
                  </a:cubicBezTo>
                  <a:cubicBezTo>
                    <a:pt x="235" y="181"/>
                    <a:pt x="235" y="181"/>
                    <a:pt x="235" y="181"/>
                  </a:cubicBezTo>
                  <a:cubicBezTo>
                    <a:pt x="235" y="170"/>
                    <a:pt x="235" y="170"/>
                    <a:pt x="235" y="170"/>
                  </a:cubicBezTo>
                  <a:close/>
                  <a:moveTo>
                    <a:pt x="188" y="254"/>
                  </a:moveTo>
                  <a:cubicBezTo>
                    <a:pt x="198" y="254"/>
                    <a:pt x="198" y="254"/>
                    <a:pt x="198" y="254"/>
                  </a:cubicBezTo>
                  <a:cubicBezTo>
                    <a:pt x="198" y="267"/>
                    <a:pt x="198" y="267"/>
                    <a:pt x="198" y="267"/>
                  </a:cubicBezTo>
                  <a:cubicBezTo>
                    <a:pt x="188" y="267"/>
                    <a:pt x="188" y="267"/>
                    <a:pt x="188" y="267"/>
                  </a:cubicBezTo>
                  <a:cubicBezTo>
                    <a:pt x="188" y="254"/>
                    <a:pt x="188" y="254"/>
                    <a:pt x="188" y="254"/>
                  </a:cubicBezTo>
                  <a:close/>
                  <a:moveTo>
                    <a:pt x="175" y="254"/>
                  </a:moveTo>
                  <a:cubicBezTo>
                    <a:pt x="184" y="254"/>
                    <a:pt x="184" y="254"/>
                    <a:pt x="184" y="254"/>
                  </a:cubicBezTo>
                  <a:cubicBezTo>
                    <a:pt x="184" y="267"/>
                    <a:pt x="184" y="267"/>
                    <a:pt x="184" y="267"/>
                  </a:cubicBezTo>
                  <a:cubicBezTo>
                    <a:pt x="175" y="267"/>
                    <a:pt x="175" y="267"/>
                    <a:pt x="175" y="267"/>
                  </a:cubicBezTo>
                  <a:cubicBezTo>
                    <a:pt x="175" y="254"/>
                    <a:pt x="175" y="254"/>
                    <a:pt x="175" y="254"/>
                  </a:cubicBezTo>
                  <a:close/>
                  <a:moveTo>
                    <a:pt x="188" y="236"/>
                  </a:moveTo>
                  <a:cubicBezTo>
                    <a:pt x="198" y="236"/>
                    <a:pt x="198" y="236"/>
                    <a:pt x="198" y="236"/>
                  </a:cubicBezTo>
                  <a:cubicBezTo>
                    <a:pt x="198" y="250"/>
                    <a:pt x="198" y="250"/>
                    <a:pt x="198" y="250"/>
                  </a:cubicBezTo>
                  <a:cubicBezTo>
                    <a:pt x="188" y="250"/>
                    <a:pt x="188" y="250"/>
                    <a:pt x="188" y="250"/>
                  </a:cubicBezTo>
                  <a:cubicBezTo>
                    <a:pt x="188" y="236"/>
                    <a:pt x="188" y="236"/>
                    <a:pt x="188" y="236"/>
                  </a:cubicBezTo>
                  <a:close/>
                  <a:moveTo>
                    <a:pt x="188" y="217"/>
                  </a:moveTo>
                  <a:cubicBezTo>
                    <a:pt x="198" y="217"/>
                    <a:pt x="198" y="217"/>
                    <a:pt x="198" y="217"/>
                  </a:cubicBezTo>
                  <a:cubicBezTo>
                    <a:pt x="198" y="230"/>
                    <a:pt x="198" y="230"/>
                    <a:pt x="198" y="230"/>
                  </a:cubicBezTo>
                  <a:cubicBezTo>
                    <a:pt x="188" y="230"/>
                    <a:pt x="188" y="230"/>
                    <a:pt x="188" y="230"/>
                  </a:cubicBezTo>
                  <a:cubicBezTo>
                    <a:pt x="188" y="217"/>
                    <a:pt x="188" y="217"/>
                    <a:pt x="188" y="217"/>
                  </a:cubicBezTo>
                  <a:close/>
                  <a:moveTo>
                    <a:pt x="175" y="236"/>
                  </a:moveTo>
                  <a:cubicBezTo>
                    <a:pt x="184" y="236"/>
                    <a:pt x="184" y="236"/>
                    <a:pt x="184" y="236"/>
                  </a:cubicBezTo>
                  <a:cubicBezTo>
                    <a:pt x="184" y="250"/>
                    <a:pt x="184" y="250"/>
                    <a:pt x="184" y="250"/>
                  </a:cubicBezTo>
                  <a:cubicBezTo>
                    <a:pt x="175" y="250"/>
                    <a:pt x="175" y="250"/>
                    <a:pt x="175" y="250"/>
                  </a:cubicBezTo>
                  <a:cubicBezTo>
                    <a:pt x="175" y="236"/>
                    <a:pt x="175" y="236"/>
                    <a:pt x="175" y="236"/>
                  </a:cubicBezTo>
                  <a:close/>
                  <a:moveTo>
                    <a:pt x="175" y="217"/>
                  </a:moveTo>
                  <a:cubicBezTo>
                    <a:pt x="184" y="217"/>
                    <a:pt x="184" y="217"/>
                    <a:pt x="184" y="217"/>
                  </a:cubicBezTo>
                  <a:cubicBezTo>
                    <a:pt x="184" y="230"/>
                    <a:pt x="184" y="230"/>
                    <a:pt x="184" y="230"/>
                  </a:cubicBezTo>
                  <a:cubicBezTo>
                    <a:pt x="175" y="230"/>
                    <a:pt x="175" y="230"/>
                    <a:pt x="175" y="230"/>
                  </a:cubicBezTo>
                  <a:cubicBezTo>
                    <a:pt x="175" y="217"/>
                    <a:pt x="175" y="217"/>
                    <a:pt x="175" y="217"/>
                  </a:cubicBezTo>
                  <a:close/>
                  <a:moveTo>
                    <a:pt x="120" y="246"/>
                  </a:moveTo>
                  <a:cubicBezTo>
                    <a:pt x="132" y="246"/>
                    <a:pt x="132" y="246"/>
                    <a:pt x="132" y="246"/>
                  </a:cubicBezTo>
                  <a:cubicBezTo>
                    <a:pt x="132" y="264"/>
                    <a:pt x="132" y="264"/>
                    <a:pt x="132" y="264"/>
                  </a:cubicBezTo>
                  <a:cubicBezTo>
                    <a:pt x="120" y="264"/>
                    <a:pt x="120" y="264"/>
                    <a:pt x="120" y="264"/>
                  </a:cubicBezTo>
                  <a:cubicBezTo>
                    <a:pt x="120" y="246"/>
                    <a:pt x="120" y="246"/>
                    <a:pt x="120" y="246"/>
                  </a:cubicBezTo>
                  <a:close/>
                  <a:moveTo>
                    <a:pt x="120" y="221"/>
                  </a:moveTo>
                  <a:cubicBezTo>
                    <a:pt x="132" y="221"/>
                    <a:pt x="132" y="221"/>
                    <a:pt x="132" y="221"/>
                  </a:cubicBezTo>
                  <a:cubicBezTo>
                    <a:pt x="132" y="239"/>
                    <a:pt x="132" y="239"/>
                    <a:pt x="132" y="239"/>
                  </a:cubicBezTo>
                  <a:cubicBezTo>
                    <a:pt x="120" y="239"/>
                    <a:pt x="120" y="239"/>
                    <a:pt x="120" y="239"/>
                  </a:cubicBezTo>
                  <a:cubicBezTo>
                    <a:pt x="120" y="221"/>
                    <a:pt x="120" y="221"/>
                    <a:pt x="120" y="221"/>
                  </a:cubicBezTo>
                  <a:close/>
                  <a:moveTo>
                    <a:pt x="120" y="197"/>
                  </a:moveTo>
                  <a:cubicBezTo>
                    <a:pt x="132" y="197"/>
                    <a:pt x="132" y="197"/>
                    <a:pt x="132" y="197"/>
                  </a:cubicBezTo>
                  <a:cubicBezTo>
                    <a:pt x="132" y="215"/>
                    <a:pt x="132" y="215"/>
                    <a:pt x="132" y="215"/>
                  </a:cubicBezTo>
                  <a:cubicBezTo>
                    <a:pt x="120" y="215"/>
                    <a:pt x="120" y="215"/>
                    <a:pt x="120" y="215"/>
                  </a:cubicBezTo>
                  <a:cubicBezTo>
                    <a:pt x="120" y="197"/>
                    <a:pt x="120" y="197"/>
                    <a:pt x="120" y="197"/>
                  </a:cubicBezTo>
                  <a:close/>
                  <a:moveTo>
                    <a:pt x="120" y="171"/>
                  </a:moveTo>
                  <a:cubicBezTo>
                    <a:pt x="132" y="171"/>
                    <a:pt x="132" y="171"/>
                    <a:pt x="132" y="171"/>
                  </a:cubicBezTo>
                  <a:cubicBezTo>
                    <a:pt x="132" y="190"/>
                    <a:pt x="132" y="190"/>
                    <a:pt x="132" y="190"/>
                  </a:cubicBezTo>
                  <a:cubicBezTo>
                    <a:pt x="120" y="190"/>
                    <a:pt x="120" y="190"/>
                    <a:pt x="120" y="190"/>
                  </a:cubicBezTo>
                  <a:cubicBezTo>
                    <a:pt x="120" y="171"/>
                    <a:pt x="120" y="171"/>
                    <a:pt x="120" y="171"/>
                  </a:cubicBezTo>
                  <a:close/>
                  <a:moveTo>
                    <a:pt x="181" y="146"/>
                  </a:moveTo>
                  <a:cubicBezTo>
                    <a:pt x="193" y="146"/>
                    <a:pt x="193" y="146"/>
                    <a:pt x="193" y="146"/>
                  </a:cubicBezTo>
                  <a:cubicBezTo>
                    <a:pt x="193" y="165"/>
                    <a:pt x="193" y="165"/>
                    <a:pt x="193" y="165"/>
                  </a:cubicBezTo>
                  <a:cubicBezTo>
                    <a:pt x="181" y="165"/>
                    <a:pt x="181" y="165"/>
                    <a:pt x="181" y="165"/>
                  </a:cubicBezTo>
                  <a:cubicBezTo>
                    <a:pt x="181" y="146"/>
                    <a:pt x="181" y="146"/>
                    <a:pt x="181" y="146"/>
                  </a:cubicBezTo>
                  <a:close/>
                  <a:moveTo>
                    <a:pt x="161" y="146"/>
                  </a:moveTo>
                  <a:cubicBezTo>
                    <a:pt x="173" y="146"/>
                    <a:pt x="173" y="146"/>
                    <a:pt x="173" y="146"/>
                  </a:cubicBezTo>
                  <a:cubicBezTo>
                    <a:pt x="173" y="165"/>
                    <a:pt x="173" y="165"/>
                    <a:pt x="173" y="165"/>
                  </a:cubicBezTo>
                  <a:cubicBezTo>
                    <a:pt x="161" y="165"/>
                    <a:pt x="161" y="165"/>
                    <a:pt x="161" y="165"/>
                  </a:cubicBezTo>
                  <a:cubicBezTo>
                    <a:pt x="161" y="146"/>
                    <a:pt x="161" y="146"/>
                    <a:pt x="161" y="146"/>
                  </a:cubicBezTo>
                  <a:close/>
                  <a:moveTo>
                    <a:pt x="141" y="146"/>
                  </a:moveTo>
                  <a:cubicBezTo>
                    <a:pt x="153" y="146"/>
                    <a:pt x="153" y="146"/>
                    <a:pt x="153" y="146"/>
                  </a:cubicBezTo>
                  <a:cubicBezTo>
                    <a:pt x="153" y="165"/>
                    <a:pt x="153" y="165"/>
                    <a:pt x="153" y="165"/>
                  </a:cubicBezTo>
                  <a:cubicBezTo>
                    <a:pt x="141" y="165"/>
                    <a:pt x="141" y="165"/>
                    <a:pt x="141" y="165"/>
                  </a:cubicBezTo>
                  <a:cubicBezTo>
                    <a:pt x="141" y="146"/>
                    <a:pt x="141" y="146"/>
                    <a:pt x="141" y="146"/>
                  </a:cubicBezTo>
                  <a:close/>
                  <a:moveTo>
                    <a:pt x="0" y="280"/>
                  </a:moveTo>
                  <a:cubicBezTo>
                    <a:pt x="87" y="280"/>
                    <a:pt x="87" y="280"/>
                    <a:pt x="87" y="280"/>
                  </a:cubicBezTo>
                  <a:cubicBezTo>
                    <a:pt x="87" y="128"/>
                    <a:pt x="87" y="128"/>
                    <a:pt x="87" y="128"/>
                  </a:cubicBezTo>
                  <a:cubicBezTo>
                    <a:pt x="87" y="60"/>
                    <a:pt x="87" y="60"/>
                    <a:pt x="87" y="60"/>
                  </a:cubicBezTo>
                  <a:cubicBezTo>
                    <a:pt x="87" y="20"/>
                    <a:pt x="87" y="20"/>
                    <a:pt x="87" y="20"/>
                  </a:cubicBezTo>
                  <a:cubicBezTo>
                    <a:pt x="54" y="20"/>
                    <a:pt x="54" y="20"/>
                    <a:pt x="54" y="20"/>
                  </a:cubicBezTo>
                  <a:cubicBezTo>
                    <a:pt x="54" y="60"/>
                    <a:pt x="54" y="60"/>
                    <a:pt x="54" y="60"/>
                  </a:cubicBezTo>
                  <a:cubicBezTo>
                    <a:pt x="0" y="60"/>
                    <a:pt x="0" y="60"/>
                    <a:pt x="0" y="60"/>
                  </a:cubicBezTo>
                  <a:cubicBezTo>
                    <a:pt x="0" y="280"/>
                    <a:pt x="0" y="280"/>
                    <a:pt x="0" y="280"/>
                  </a:cubicBezTo>
                  <a:close/>
                  <a:moveTo>
                    <a:pt x="166" y="207"/>
                  </a:moveTo>
                  <a:cubicBezTo>
                    <a:pt x="166" y="280"/>
                    <a:pt x="166" y="280"/>
                    <a:pt x="166" y="280"/>
                  </a:cubicBezTo>
                  <a:cubicBezTo>
                    <a:pt x="226" y="280"/>
                    <a:pt x="226" y="280"/>
                    <a:pt x="226" y="280"/>
                  </a:cubicBezTo>
                  <a:cubicBezTo>
                    <a:pt x="226" y="207"/>
                    <a:pt x="226" y="207"/>
                    <a:pt x="226" y="207"/>
                  </a:cubicBezTo>
                  <a:cubicBezTo>
                    <a:pt x="166" y="207"/>
                    <a:pt x="166" y="207"/>
                    <a:pt x="166" y="207"/>
                  </a:cubicBezTo>
                  <a:close/>
                  <a:moveTo>
                    <a:pt x="285" y="280"/>
                  </a:moveTo>
                  <a:cubicBezTo>
                    <a:pt x="238" y="280"/>
                    <a:pt x="238" y="280"/>
                    <a:pt x="238" y="280"/>
                  </a:cubicBezTo>
                  <a:cubicBezTo>
                    <a:pt x="238" y="194"/>
                    <a:pt x="238" y="194"/>
                    <a:pt x="238" y="194"/>
                  </a:cubicBezTo>
                  <a:cubicBezTo>
                    <a:pt x="223" y="194"/>
                    <a:pt x="223" y="194"/>
                    <a:pt x="223" y="194"/>
                  </a:cubicBezTo>
                  <a:cubicBezTo>
                    <a:pt x="223" y="36"/>
                    <a:pt x="223" y="36"/>
                    <a:pt x="223" y="36"/>
                  </a:cubicBezTo>
                  <a:cubicBezTo>
                    <a:pt x="285" y="9"/>
                    <a:pt x="285" y="9"/>
                    <a:pt x="285" y="9"/>
                  </a:cubicBezTo>
                  <a:cubicBezTo>
                    <a:pt x="285" y="280"/>
                    <a:pt x="285" y="280"/>
                    <a:pt x="285" y="280"/>
                  </a:cubicBezTo>
                  <a:close/>
                  <a:moveTo>
                    <a:pt x="139" y="75"/>
                  </a:moveTo>
                  <a:cubicBezTo>
                    <a:pt x="175" y="75"/>
                    <a:pt x="175" y="75"/>
                    <a:pt x="175" y="75"/>
                  </a:cubicBezTo>
                  <a:cubicBezTo>
                    <a:pt x="175" y="105"/>
                    <a:pt x="175" y="105"/>
                    <a:pt x="175" y="105"/>
                  </a:cubicBezTo>
                  <a:cubicBezTo>
                    <a:pt x="195" y="105"/>
                    <a:pt x="195" y="105"/>
                    <a:pt x="195" y="105"/>
                  </a:cubicBezTo>
                  <a:cubicBezTo>
                    <a:pt x="195" y="131"/>
                    <a:pt x="195" y="131"/>
                    <a:pt x="195" y="131"/>
                  </a:cubicBezTo>
                  <a:cubicBezTo>
                    <a:pt x="206" y="131"/>
                    <a:pt x="206" y="131"/>
                    <a:pt x="206" y="131"/>
                  </a:cubicBezTo>
                  <a:cubicBezTo>
                    <a:pt x="206" y="194"/>
                    <a:pt x="206" y="194"/>
                    <a:pt x="206" y="194"/>
                  </a:cubicBezTo>
                  <a:cubicBezTo>
                    <a:pt x="153" y="194"/>
                    <a:pt x="153" y="194"/>
                    <a:pt x="153" y="194"/>
                  </a:cubicBezTo>
                  <a:cubicBezTo>
                    <a:pt x="153" y="280"/>
                    <a:pt x="153" y="280"/>
                    <a:pt x="153" y="280"/>
                  </a:cubicBezTo>
                  <a:cubicBezTo>
                    <a:pt x="106" y="280"/>
                    <a:pt x="106" y="280"/>
                    <a:pt x="106" y="280"/>
                  </a:cubicBezTo>
                  <a:cubicBezTo>
                    <a:pt x="106" y="131"/>
                    <a:pt x="106" y="131"/>
                    <a:pt x="106" y="131"/>
                  </a:cubicBezTo>
                  <a:cubicBezTo>
                    <a:pt x="119" y="131"/>
                    <a:pt x="119" y="131"/>
                    <a:pt x="119" y="131"/>
                  </a:cubicBezTo>
                  <a:cubicBezTo>
                    <a:pt x="119" y="105"/>
                    <a:pt x="119" y="105"/>
                    <a:pt x="119" y="105"/>
                  </a:cubicBezTo>
                  <a:cubicBezTo>
                    <a:pt x="139" y="105"/>
                    <a:pt x="139" y="105"/>
                    <a:pt x="139" y="105"/>
                  </a:cubicBezTo>
                  <a:cubicBezTo>
                    <a:pt x="139" y="75"/>
                    <a:pt x="139" y="75"/>
                    <a:pt x="139" y="75"/>
                  </a:cubicBezTo>
                  <a:close/>
                  <a:moveTo>
                    <a:pt x="96" y="31"/>
                  </a:moveTo>
                  <a:cubicBezTo>
                    <a:pt x="96" y="120"/>
                    <a:pt x="96" y="120"/>
                    <a:pt x="96" y="120"/>
                  </a:cubicBezTo>
                  <a:cubicBezTo>
                    <a:pt x="109" y="120"/>
                    <a:pt x="109" y="120"/>
                    <a:pt x="109" y="120"/>
                  </a:cubicBezTo>
                  <a:cubicBezTo>
                    <a:pt x="109" y="97"/>
                    <a:pt x="109" y="97"/>
                    <a:pt x="109" y="97"/>
                  </a:cubicBezTo>
                  <a:cubicBezTo>
                    <a:pt x="125" y="97"/>
                    <a:pt x="125" y="97"/>
                    <a:pt x="125" y="97"/>
                  </a:cubicBezTo>
                  <a:cubicBezTo>
                    <a:pt x="125" y="33"/>
                    <a:pt x="125" y="33"/>
                    <a:pt x="125" y="33"/>
                  </a:cubicBezTo>
                  <a:lnTo>
                    <a:pt x="96"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îṡľîḑê"/>
            <p:cNvSpPr/>
            <p:nvPr/>
          </p:nvSpPr>
          <p:spPr bwMode="auto">
            <a:xfrm>
              <a:off x="5468144" y="2582863"/>
              <a:ext cx="1727200" cy="1658938"/>
            </a:xfrm>
            <a:custGeom>
              <a:avLst/>
              <a:gdLst>
                <a:gd name="T0" fmla="*/ 16 w 311"/>
                <a:gd name="T1" fmla="*/ 260 h 297"/>
                <a:gd name="T2" fmla="*/ 104 w 311"/>
                <a:gd name="T3" fmla="*/ 150 h 297"/>
                <a:gd name="T4" fmla="*/ 99 w 311"/>
                <a:gd name="T5" fmla="*/ 119 h 297"/>
                <a:gd name="T6" fmla="*/ 140 w 311"/>
                <a:gd name="T7" fmla="*/ 52 h 297"/>
                <a:gd name="T8" fmla="*/ 149 w 311"/>
                <a:gd name="T9" fmla="*/ 38 h 297"/>
                <a:gd name="T10" fmla="*/ 154 w 311"/>
                <a:gd name="T11" fmla="*/ 0 h 297"/>
                <a:gd name="T12" fmla="*/ 159 w 311"/>
                <a:gd name="T13" fmla="*/ 38 h 297"/>
                <a:gd name="T14" fmla="*/ 168 w 311"/>
                <a:gd name="T15" fmla="*/ 52 h 297"/>
                <a:gd name="T16" fmla="*/ 210 w 311"/>
                <a:gd name="T17" fmla="*/ 119 h 297"/>
                <a:gd name="T18" fmla="*/ 206 w 311"/>
                <a:gd name="T19" fmla="*/ 150 h 297"/>
                <a:gd name="T20" fmla="*/ 295 w 311"/>
                <a:gd name="T21" fmla="*/ 260 h 297"/>
                <a:gd name="T22" fmla="*/ 311 w 311"/>
                <a:gd name="T23" fmla="*/ 297 h 297"/>
                <a:gd name="T24" fmla="*/ 0 w 311"/>
                <a:gd name="T25" fmla="*/ 260 h 297"/>
                <a:gd name="T26" fmla="*/ 117 w 311"/>
                <a:gd name="T27" fmla="*/ 142 h 297"/>
                <a:gd name="T28" fmla="*/ 128 w 311"/>
                <a:gd name="T29" fmla="*/ 127 h 297"/>
                <a:gd name="T30" fmla="*/ 135 w 311"/>
                <a:gd name="T31" fmla="*/ 127 h 297"/>
                <a:gd name="T32" fmla="*/ 145 w 311"/>
                <a:gd name="T33" fmla="*/ 142 h 297"/>
                <a:gd name="T34" fmla="*/ 135 w 311"/>
                <a:gd name="T35" fmla="*/ 127 h 297"/>
                <a:gd name="T36" fmla="*/ 151 w 311"/>
                <a:gd name="T37" fmla="*/ 142 h 297"/>
                <a:gd name="T38" fmla="*/ 162 w 311"/>
                <a:gd name="T39" fmla="*/ 127 h 297"/>
                <a:gd name="T40" fmla="*/ 168 w 311"/>
                <a:gd name="T41" fmla="*/ 127 h 297"/>
                <a:gd name="T42" fmla="*/ 178 w 311"/>
                <a:gd name="T43" fmla="*/ 142 h 297"/>
                <a:gd name="T44" fmla="*/ 168 w 311"/>
                <a:gd name="T45" fmla="*/ 127 h 297"/>
                <a:gd name="T46" fmla="*/ 185 w 311"/>
                <a:gd name="T47" fmla="*/ 142 h 297"/>
                <a:gd name="T48" fmla="*/ 196 w 311"/>
                <a:gd name="T49" fmla="*/ 127 h 297"/>
                <a:gd name="T50" fmla="*/ 29 w 311"/>
                <a:gd name="T51" fmla="*/ 167 h 297"/>
                <a:gd name="T52" fmla="*/ 48 w 311"/>
                <a:gd name="T53" fmla="*/ 193 h 297"/>
                <a:gd name="T54" fmla="*/ 29 w 311"/>
                <a:gd name="T55" fmla="*/ 167 h 297"/>
                <a:gd name="T56" fmla="*/ 55 w 311"/>
                <a:gd name="T57" fmla="*/ 193 h 297"/>
                <a:gd name="T58" fmla="*/ 73 w 311"/>
                <a:gd name="T59" fmla="*/ 167 h 297"/>
                <a:gd name="T60" fmla="*/ 81 w 311"/>
                <a:gd name="T61" fmla="*/ 167 h 297"/>
                <a:gd name="T62" fmla="*/ 100 w 311"/>
                <a:gd name="T63" fmla="*/ 193 h 297"/>
                <a:gd name="T64" fmla="*/ 81 w 311"/>
                <a:gd name="T65" fmla="*/ 167 h 297"/>
                <a:gd name="T66" fmla="*/ 214 w 311"/>
                <a:gd name="T67" fmla="*/ 193 h 297"/>
                <a:gd name="T68" fmla="*/ 233 w 311"/>
                <a:gd name="T69" fmla="*/ 167 h 297"/>
                <a:gd name="T70" fmla="*/ 240 w 311"/>
                <a:gd name="T71" fmla="*/ 167 h 297"/>
                <a:gd name="T72" fmla="*/ 259 w 311"/>
                <a:gd name="T73" fmla="*/ 193 h 297"/>
                <a:gd name="T74" fmla="*/ 240 w 311"/>
                <a:gd name="T75" fmla="*/ 167 h 297"/>
                <a:gd name="T76" fmla="*/ 267 w 311"/>
                <a:gd name="T77" fmla="*/ 193 h 297"/>
                <a:gd name="T78" fmla="*/ 285 w 311"/>
                <a:gd name="T79" fmla="*/ 167 h 297"/>
                <a:gd name="T80" fmla="*/ 29 w 311"/>
                <a:gd name="T81" fmla="*/ 220 h 297"/>
                <a:gd name="T82" fmla="*/ 48 w 311"/>
                <a:gd name="T83" fmla="*/ 247 h 297"/>
                <a:gd name="T84" fmla="*/ 29 w 311"/>
                <a:gd name="T85" fmla="*/ 220 h 297"/>
                <a:gd name="T86" fmla="*/ 55 w 311"/>
                <a:gd name="T87" fmla="*/ 247 h 297"/>
                <a:gd name="T88" fmla="*/ 73 w 311"/>
                <a:gd name="T89" fmla="*/ 220 h 297"/>
                <a:gd name="T90" fmla="*/ 81 w 311"/>
                <a:gd name="T91" fmla="*/ 220 h 297"/>
                <a:gd name="T92" fmla="*/ 100 w 311"/>
                <a:gd name="T93" fmla="*/ 247 h 297"/>
                <a:gd name="T94" fmla="*/ 81 w 311"/>
                <a:gd name="T95" fmla="*/ 220 h 297"/>
                <a:gd name="T96" fmla="*/ 214 w 311"/>
                <a:gd name="T97" fmla="*/ 247 h 297"/>
                <a:gd name="T98" fmla="*/ 233 w 311"/>
                <a:gd name="T99" fmla="*/ 220 h 297"/>
                <a:gd name="T100" fmla="*/ 240 w 311"/>
                <a:gd name="T101" fmla="*/ 220 h 297"/>
                <a:gd name="T102" fmla="*/ 259 w 311"/>
                <a:gd name="T103" fmla="*/ 247 h 297"/>
                <a:gd name="T104" fmla="*/ 240 w 311"/>
                <a:gd name="T105" fmla="*/ 220 h 297"/>
                <a:gd name="T106" fmla="*/ 267 w 311"/>
                <a:gd name="T107" fmla="*/ 247 h 297"/>
                <a:gd name="T108" fmla="*/ 285 w 311"/>
                <a:gd name="T109" fmla="*/ 22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1" h="297">
                  <a:moveTo>
                    <a:pt x="0" y="260"/>
                  </a:moveTo>
                  <a:cubicBezTo>
                    <a:pt x="16" y="260"/>
                    <a:pt x="16" y="260"/>
                    <a:pt x="16" y="260"/>
                  </a:cubicBezTo>
                  <a:cubicBezTo>
                    <a:pt x="16" y="150"/>
                    <a:pt x="16" y="150"/>
                    <a:pt x="16" y="150"/>
                  </a:cubicBezTo>
                  <a:cubicBezTo>
                    <a:pt x="104" y="150"/>
                    <a:pt x="104" y="150"/>
                    <a:pt x="104" y="150"/>
                  </a:cubicBezTo>
                  <a:cubicBezTo>
                    <a:pt x="104" y="119"/>
                    <a:pt x="104" y="119"/>
                    <a:pt x="104" y="119"/>
                  </a:cubicBezTo>
                  <a:cubicBezTo>
                    <a:pt x="99" y="119"/>
                    <a:pt x="99" y="119"/>
                    <a:pt x="99" y="119"/>
                  </a:cubicBezTo>
                  <a:cubicBezTo>
                    <a:pt x="101" y="95"/>
                    <a:pt x="118" y="75"/>
                    <a:pt x="140" y="69"/>
                  </a:cubicBezTo>
                  <a:cubicBezTo>
                    <a:pt x="140" y="52"/>
                    <a:pt x="140" y="52"/>
                    <a:pt x="140" y="52"/>
                  </a:cubicBezTo>
                  <a:cubicBezTo>
                    <a:pt x="137" y="52"/>
                    <a:pt x="137" y="52"/>
                    <a:pt x="137" y="52"/>
                  </a:cubicBezTo>
                  <a:cubicBezTo>
                    <a:pt x="138" y="45"/>
                    <a:pt x="143" y="40"/>
                    <a:pt x="149" y="38"/>
                  </a:cubicBezTo>
                  <a:cubicBezTo>
                    <a:pt x="151" y="0"/>
                    <a:pt x="151" y="0"/>
                    <a:pt x="151" y="0"/>
                  </a:cubicBezTo>
                  <a:cubicBezTo>
                    <a:pt x="154" y="0"/>
                    <a:pt x="154" y="0"/>
                    <a:pt x="154" y="0"/>
                  </a:cubicBezTo>
                  <a:cubicBezTo>
                    <a:pt x="157" y="0"/>
                    <a:pt x="157" y="0"/>
                    <a:pt x="157" y="0"/>
                  </a:cubicBezTo>
                  <a:cubicBezTo>
                    <a:pt x="159" y="38"/>
                    <a:pt x="159" y="38"/>
                    <a:pt x="159" y="38"/>
                  </a:cubicBezTo>
                  <a:cubicBezTo>
                    <a:pt x="165" y="40"/>
                    <a:pt x="170" y="46"/>
                    <a:pt x="170" y="52"/>
                  </a:cubicBezTo>
                  <a:cubicBezTo>
                    <a:pt x="168" y="52"/>
                    <a:pt x="168" y="52"/>
                    <a:pt x="168" y="52"/>
                  </a:cubicBezTo>
                  <a:cubicBezTo>
                    <a:pt x="168" y="69"/>
                    <a:pt x="168" y="69"/>
                    <a:pt x="168" y="69"/>
                  </a:cubicBezTo>
                  <a:cubicBezTo>
                    <a:pt x="191" y="74"/>
                    <a:pt x="209" y="94"/>
                    <a:pt x="210" y="119"/>
                  </a:cubicBezTo>
                  <a:cubicBezTo>
                    <a:pt x="206" y="119"/>
                    <a:pt x="206" y="119"/>
                    <a:pt x="206" y="119"/>
                  </a:cubicBezTo>
                  <a:cubicBezTo>
                    <a:pt x="206" y="150"/>
                    <a:pt x="206" y="150"/>
                    <a:pt x="206" y="150"/>
                  </a:cubicBezTo>
                  <a:cubicBezTo>
                    <a:pt x="295" y="150"/>
                    <a:pt x="295" y="150"/>
                    <a:pt x="295" y="150"/>
                  </a:cubicBezTo>
                  <a:cubicBezTo>
                    <a:pt x="295" y="260"/>
                    <a:pt x="295" y="260"/>
                    <a:pt x="295" y="260"/>
                  </a:cubicBezTo>
                  <a:cubicBezTo>
                    <a:pt x="311" y="260"/>
                    <a:pt x="311" y="260"/>
                    <a:pt x="311" y="260"/>
                  </a:cubicBezTo>
                  <a:cubicBezTo>
                    <a:pt x="311" y="297"/>
                    <a:pt x="311" y="297"/>
                    <a:pt x="311" y="297"/>
                  </a:cubicBezTo>
                  <a:cubicBezTo>
                    <a:pt x="0" y="297"/>
                    <a:pt x="0" y="297"/>
                    <a:pt x="0" y="297"/>
                  </a:cubicBezTo>
                  <a:cubicBezTo>
                    <a:pt x="0" y="260"/>
                    <a:pt x="0" y="260"/>
                    <a:pt x="0" y="260"/>
                  </a:cubicBezTo>
                  <a:close/>
                  <a:moveTo>
                    <a:pt x="117" y="127"/>
                  </a:moveTo>
                  <a:cubicBezTo>
                    <a:pt x="117" y="142"/>
                    <a:pt x="117" y="142"/>
                    <a:pt x="117" y="142"/>
                  </a:cubicBezTo>
                  <a:cubicBezTo>
                    <a:pt x="128" y="142"/>
                    <a:pt x="128" y="142"/>
                    <a:pt x="128" y="142"/>
                  </a:cubicBezTo>
                  <a:cubicBezTo>
                    <a:pt x="128" y="127"/>
                    <a:pt x="128" y="127"/>
                    <a:pt x="128" y="127"/>
                  </a:cubicBezTo>
                  <a:cubicBezTo>
                    <a:pt x="117" y="127"/>
                    <a:pt x="117" y="127"/>
                    <a:pt x="117" y="127"/>
                  </a:cubicBezTo>
                  <a:close/>
                  <a:moveTo>
                    <a:pt x="135" y="127"/>
                  </a:moveTo>
                  <a:cubicBezTo>
                    <a:pt x="135" y="142"/>
                    <a:pt x="135" y="142"/>
                    <a:pt x="135" y="142"/>
                  </a:cubicBezTo>
                  <a:cubicBezTo>
                    <a:pt x="145" y="142"/>
                    <a:pt x="145" y="142"/>
                    <a:pt x="145" y="142"/>
                  </a:cubicBezTo>
                  <a:cubicBezTo>
                    <a:pt x="145" y="127"/>
                    <a:pt x="145" y="127"/>
                    <a:pt x="145" y="127"/>
                  </a:cubicBezTo>
                  <a:cubicBezTo>
                    <a:pt x="135" y="127"/>
                    <a:pt x="135" y="127"/>
                    <a:pt x="135" y="127"/>
                  </a:cubicBezTo>
                  <a:close/>
                  <a:moveTo>
                    <a:pt x="151" y="127"/>
                  </a:moveTo>
                  <a:cubicBezTo>
                    <a:pt x="151" y="142"/>
                    <a:pt x="151" y="142"/>
                    <a:pt x="151" y="142"/>
                  </a:cubicBezTo>
                  <a:cubicBezTo>
                    <a:pt x="162" y="142"/>
                    <a:pt x="162" y="142"/>
                    <a:pt x="162" y="142"/>
                  </a:cubicBezTo>
                  <a:cubicBezTo>
                    <a:pt x="162" y="127"/>
                    <a:pt x="162" y="127"/>
                    <a:pt x="162" y="127"/>
                  </a:cubicBezTo>
                  <a:cubicBezTo>
                    <a:pt x="151" y="127"/>
                    <a:pt x="151" y="127"/>
                    <a:pt x="151" y="127"/>
                  </a:cubicBezTo>
                  <a:close/>
                  <a:moveTo>
                    <a:pt x="168" y="127"/>
                  </a:moveTo>
                  <a:cubicBezTo>
                    <a:pt x="168" y="142"/>
                    <a:pt x="168" y="142"/>
                    <a:pt x="168" y="142"/>
                  </a:cubicBezTo>
                  <a:cubicBezTo>
                    <a:pt x="178" y="142"/>
                    <a:pt x="178" y="142"/>
                    <a:pt x="178" y="142"/>
                  </a:cubicBezTo>
                  <a:cubicBezTo>
                    <a:pt x="178" y="127"/>
                    <a:pt x="178" y="127"/>
                    <a:pt x="178" y="127"/>
                  </a:cubicBezTo>
                  <a:cubicBezTo>
                    <a:pt x="168" y="127"/>
                    <a:pt x="168" y="127"/>
                    <a:pt x="168" y="127"/>
                  </a:cubicBezTo>
                  <a:close/>
                  <a:moveTo>
                    <a:pt x="185" y="127"/>
                  </a:moveTo>
                  <a:cubicBezTo>
                    <a:pt x="185" y="142"/>
                    <a:pt x="185" y="142"/>
                    <a:pt x="185" y="142"/>
                  </a:cubicBezTo>
                  <a:cubicBezTo>
                    <a:pt x="196" y="142"/>
                    <a:pt x="196" y="142"/>
                    <a:pt x="196" y="142"/>
                  </a:cubicBezTo>
                  <a:cubicBezTo>
                    <a:pt x="196" y="127"/>
                    <a:pt x="196" y="127"/>
                    <a:pt x="196" y="127"/>
                  </a:cubicBezTo>
                  <a:cubicBezTo>
                    <a:pt x="185" y="127"/>
                    <a:pt x="185" y="127"/>
                    <a:pt x="185" y="127"/>
                  </a:cubicBezTo>
                  <a:close/>
                  <a:moveTo>
                    <a:pt x="29" y="167"/>
                  </a:moveTo>
                  <a:cubicBezTo>
                    <a:pt x="29" y="193"/>
                    <a:pt x="29" y="193"/>
                    <a:pt x="29" y="193"/>
                  </a:cubicBezTo>
                  <a:cubicBezTo>
                    <a:pt x="48" y="193"/>
                    <a:pt x="48" y="193"/>
                    <a:pt x="48" y="193"/>
                  </a:cubicBezTo>
                  <a:cubicBezTo>
                    <a:pt x="48" y="167"/>
                    <a:pt x="48" y="167"/>
                    <a:pt x="48" y="167"/>
                  </a:cubicBezTo>
                  <a:cubicBezTo>
                    <a:pt x="29" y="167"/>
                    <a:pt x="29" y="167"/>
                    <a:pt x="29" y="167"/>
                  </a:cubicBezTo>
                  <a:close/>
                  <a:moveTo>
                    <a:pt x="55" y="167"/>
                  </a:moveTo>
                  <a:cubicBezTo>
                    <a:pt x="55" y="193"/>
                    <a:pt x="55" y="193"/>
                    <a:pt x="55" y="193"/>
                  </a:cubicBezTo>
                  <a:cubicBezTo>
                    <a:pt x="73" y="193"/>
                    <a:pt x="73" y="193"/>
                    <a:pt x="73" y="193"/>
                  </a:cubicBezTo>
                  <a:cubicBezTo>
                    <a:pt x="73" y="167"/>
                    <a:pt x="73" y="167"/>
                    <a:pt x="73" y="167"/>
                  </a:cubicBezTo>
                  <a:cubicBezTo>
                    <a:pt x="55" y="167"/>
                    <a:pt x="55" y="167"/>
                    <a:pt x="55" y="167"/>
                  </a:cubicBezTo>
                  <a:close/>
                  <a:moveTo>
                    <a:pt x="81" y="167"/>
                  </a:moveTo>
                  <a:cubicBezTo>
                    <a:pt x="81" y="193"/>
                    <a:pt x="81" y="193"/>
                    <a:pt x="81" y="193"/>
                  </a:cubicBezTo>
                  <a:cubicBezTo>
                    <a:pt x="100" y="193"/>
                    <a:pt x="100" y="193"/>
                    <a:pt x="100" y="193"/>
                  </a:cubicBezTo>
                  <a:cubicBezTo>
                    <a:pt x="100" y="167"/>
                    <a:pt x="100" y="167"/>
                    <a:pt x="100" y="167"/>
                  </a:cubicBezTo>
                  <a:cubicBezTo>
                    <a:pt x="81" y="167"/>
                    <a:pt x="81" y="167"/>
                    <a:pt x="81" y="167"/>
                  </a:cubicBezTo>
                  <a:close/>
                  <a:moveTo>
                    <a:pt x="214" y="167"/>
                  </a:moveTo>
                  <a:cubicBezTo>
                    <a:pt x="214" y="193"/>
                    <a:pt x="214" y="193"/>
                    <a:pt x="214" y="193"/>
                  </a:cubicBezTo>
                  <a:cubicBezTo>
                    <a:pt x="233" y="193"/>
                    <a:pt x="233" y="193"/>
                    <a:pt x="233" y="193"/>
                  </a:cubicBezTo>
                  <a:cubicBezTo>
                    <a:pt x="233" y="167"/>
                    <a:pt x="233" y="167"/>
                    <a:pt x="233" y="167"/>
                  </a:cubicBezTo>
                  <a:cubicBezTo>
                    <a:pt x="214" y="167"/>
                    <a:pt x="214" y="167"/>
                    <a:pt x="214" y="167"/>
                  </a:cubicBezTo>
                  <a:close/>
                  <a:moveTo>
                    <a:pt x="240" y="167"/>
                  </a:moveTo>
                  <a:cubicBezTo>
                    <a:pt x="240" y="193"/>
                    <a:pt x="240" y="193"/>
                    <a:pt x="240" y="193"/>
                  </a:cubicBezTo>
                  <a:cubicBezTo>
                    <a:pt x="259" y="193"/>
                    <a:pt x="259" y="193"/>
                    <a:pt x="259" y="193"/>
                  </a:cubicBezTo>
                  <a:cubicBezTo>
                    <a:pt x="259" y="167"/>
                    <a:pt x="259" y="167"/>
                    <a:pt x="259" y="167"/>
                  </a:cubicBezTo>
                  <a:cubicBezTo>
                    <a:pt x="240" y="167"/>
                    <a:pt x="240" y="167"/>
                    <a:pt x="240" y="167"/>
                  </a:cubicBezTo>
                  <a:close/>
                  <a:moveTo>
                    <a:pt x="267" y="167"/>
                  </a:moveTo>
                  <a:cubicBezTo>
                    <a:pt x="267" y="193"/>
                    <a:pt x="267" y="193"/>
                    <a:pt x="267" y="193"/>
                  </a:cubicBezTo>
                  <a:cubicBezTo>
                    <a:pt x="285" y="193"/>
                    <a:pt x="285" y="193"/>
                    <a:pt x="285" y="193"/>
                  </a:cubicBezTo>
                  <a:cubicBezTo>
                    <a:pt x="285" y="167"/>
                    <a:pt x="285" y="167"/>
                    <a:pt x="285" y="167"/>
                  </a:cubicBezTo>
                  <a:cubicBezTo>
                    <a:pt x="267" y="167"/>
                    <a:pt x="267" y="167"/>
                    <a:pt x="267" y="167"/>
                  </a:cubicBezTo>
                  <a:close/>
                  <a:moveTo>
                    <a:pt x="29" y="220"/>
                  </a:moveTo>
                  <a:cubicBezTo>
                    <a:pt x="29" y="247"/>
                    <a:pt x="29" y="247"/>
                    <a:pt x="29" y="247"/>
                  </a:cubicBezTo>
                  <a:cubicBezTo>
                    <a:pt x="48" y="247"/>
                    <a:pt x="48" y="247"/>
                    <a:pt x="48" y="247"/>
                  </a:cubicBezTo>
                  <a:cubicBezTo>
                    <a:pt x="48" y="220"/>
                    <a:pt x="48" y="220"/>
                    <a:pt x="48" y="220"/>
                  </a:cubicBezTo>
                  <a:cubicBezTo>
                    <a:pt x="29" y="220"/>
                    <a:pt x="29" y="220"/>
                    <a:pt x="29" y="220"/>
                  </a:cubicBezTo>
                  <a:close/>
                  <a:moveTo>
                    <a:pt x="55" y="220"/>
                  </a:moveTo>
                  <a:cubicBezTo>
                    <a:pt x="55" y="247"/>
                    <a:pt x="55" y="247"/>
                    <a:pt x="55" y="247"/>
                  </a:cubicBezTo>
                  <a:cubicBezTo>
                    <a:pt x="73" y="247"/>
                    <a:pt x="73" y="247"/>
                    <a:pt x="73" y="247"/>
                  </a:cubicBezTo>
                  <a:cubicBezTo>
                    <a:pt x="73" y="220"/>
                    <a:pt x="73" y="220"/>
                    <a:pt x="73" y="220"/>
                  </a:cubicBezTo>
                  <a:cubicBezTo>
                    <a:pt x="55" y="220"/>
                    <a:pt x="55" y="220"/>
                    <a:pt x="55" y="220"/>
                  </a:cubicBezTo>
                  <a:close/>
                  <a:moveTo>
                    <a:pt x="81" y="220"/>
                  </a:moveTo>
                  <a:cubicBezTo>
                    <a:pt x="81" y="247"/>
                    <a:pt x="81" y="247"/>
                    <a:pt x="81" y="247"/>
                  </a:cubicBezTo>
                  <a:cubicBezTo>
                    <a:pt x="100" y="247"/>
                    <a:pt x="100" y="247"/>
                    <a:pt x="100" y="247"/>
                  </a:cubicBezTo>
                  <a:cubicBezTo>
                    <a:pt x="100" y="220"/>
                    <a:pt x="100" y="220"/>
                    <a:pt x="100" y="220"/>
                  </a:cubicBezTo>
                  <a:cubicBezTo>
                    <a:pt x="81" y="220"/>
                    <a:pt x="81" y="220"/>
                    <a:pt x="81" y="220"/>
                  </a:cubicBezTo>
                  <a:close/>
                  <a:moveTo>
                    <a:pt x="214" y="220"/>
                  </a:moveTo>
                  <a:cubicBezTo>
                    <a:pt x="214" y="247"/>
                    <a:pt x="214" y="247"/>
                    <a:pt x="214" y="247"/>
                  </a:cubicBezTo>
                  <a:cubicBezTo>
                    <a:pt x="233" y="247"/>
                    <a:pt x="233" y="247"/>
                    <a:pt x="233" y="247"/>
                  </a:cubicBezTo>
                  <a:cubicBezTo>
                    <a:pt x="233" y="220"/>
                    <a:pt x="233" y="220"/>
                    <a:pt x="233" y="220"/>
                  </a:cubicBezTo>
                  <a:cubicBezTo>
                    <a:pt x="214" y="220"/>
                    <a:pt x="214" y="220"/>
                    <a:pt x="214" y="220"/>
                  </a:cubicBezTo>
                  <a:close/>
                  <a:moveTo>
                    <a:pt x="240" y="220"/>
                  </a:moveTo>
                  <a:cubicBezTo>
                    <a:pt x="240" y="247"/>
                    <a:pt x="240" y="247"/>
                    <a:pt x="240" y="247"/>
                  </a:cubicBezTo>
                  <a:cubicBezTo>
                    <a:pt x="259" y="247"/>
                    <a:pt x="259" y="247"/>
                    <a:pt x="259" y="247"/>
                  </a:cubicBezTo>
                  <a:cubicBezTo>
                    <a:pt x="259" y="220"/>
                    <a:pt x="259" y="220"/>
                    <a:pt x="259" y="220"/>
                  </a:cubicBezTo>
                  <a:cubicBezTo>
                    <a:pt x="240" y="220"/>
                    <a:pt x="240" y="220"/>
                    <a:pt x="240" y="220"/>
                  </a:cubicBezTo>
                  <a:close/>
                  <a:moveTo>
                    <a:pt x="267" y="220"/>
                  </a:moveTo>
                  <a:cubicBezTo>
                    <a:pt x="267" y="247"/>
                    <a:pt x="267" y="247"/>
                    <a:pt x="267" y="247"/>
                  </a:cubicBezTo>
                  <a:cubicBezTo>
                    <a:pt x="285" y="247"/>
                    <a:pt x="285" y="247"/>
                    <a:pt x="285" y="247"/>
                  </a:cubicBezTo>
                  <a:cubicBezTo>
                    <a:pt x="285" y="220"/>
                    <a:pt x="285" y="220"/>
                    <a:pt x="285" y="220"/>
                  </a:cubicBezTo>
                  <a:lnTo>
                    <a:pt x="267" y="2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íŝ1iďè"/>
            <p:cNvSpPr/>
            <p:nvPr/>
          </p:nvSpPr>
          <p:spPr bwMode="auto">
            <a:xfrm>
              <a:off x="1388269" y="3263901"/>
              <a:ext cx="1120775" cy="933450"/>
            </a:xfrm>
            <a:custGeom>
              <a:avLst/>
              <a:gdLst>
                <a:gd name="T0" fmla="*/ 26 w 202"/>
                <a:gd name="T1" fmla="*/ 167 h 167"/>
                <a:gd name="T2" fmla="*/ 111 w 202"/>
                <a:gd name="T3" fmla="*/ 167 h 167"/>
                <a:gd name="T4" fmla="*/ 111 w 202"/>
                <a:gd name="T5" fmla="*/ 115 h 167"/>
                <a:gd name="T6" fmla="*/ 147 w 202"/>
                <a:gd name="T7" fmla="*/ 115 h 167"/>
                <a:gd name="T8" fmla="*/ 147 w 202"/>
                <a:gd name="T9" fmla="*/ 167 h 167"/>
                <a:gd name="T10" fmla="*/ 176 w 202"/>
                <a:gd name="T11" fmla="*/ 167 h 167"/>
                <a:gd name="T12" fmla="*/ 176 w 202"/>
                <a:gd name="T13" fmla="*/ 102 h 167"/>
                <a:gd name="T14" fmla="*/ 202 w 202"/>
                <a:gd name="T15" fmla="*/ 102 h 167"/>
                <a:gd name="T16" fmla="*/ 162 w 202"/>
                <a:gd name="T17" fmla="*/ 61 h 167"/>
                <a:gd name="T18" fmla="*/ 162 w 202"/>
                <a:gd name="T19" fmla="*/ 30 h 167"/>
                <a:gd name="T20" fmla="*/ 166 w 202"/>
                <a:gd name="T21" fmla="*/ 30 h 167"/>
                <a:gd name="T22" fmla="*/ 166 w 202"/>
                <a:gd name="T23" fmla="*/ 22 h 167"/>
                <a:gd name="T24" fmla="*/ 136 w 202"/>
                <a:gd name="T25" fmla="*/ 22 h 167"/>
                <a:gd name="T26" fmla="*/ 136 w 202"/>
                <a:gd name="T27" fmla="*/ 30 h 167"/>
                <a:gd name="T28" fmla="*/ 140 w 202"/>
                <a:gd name="T29" fmla="*/ 30 h 167"/>
                <a:gd name="T30" fmla="*/ 140 w 202"/>
                <a:gd name="T31" fmla="*/ 40 h 167"/>
                <a:gd name="T32" fmla="*/ 101 w 202"/>
                <a:gd name="T33" fmla="*/ 0 h 167"/>
                <a:gd name="T34" fmla="*/ 51 w 202"/>
                <a:gd name="T35" fmla="*/ 51 h 167"/>
                <a:gd name="T36" fmla="*/ 0 w 202"/>
                <a:gd name="T37" fmla="*/ 102 h 167"/>
                <a:gd name="T38" fmla="*/ 26 w 202"/>
                <a:gd name="T39" fmla="*/ 102 h 167"/>
                <a:gd name="T40" fmla="*/ 26 w 202"/>
                <a:gd name="T41" fmla="*/ 167 h 167"/>
                <a:gd name="T42" fmla="*/ 101 w 202"/>
                <a:gd name="T43" fmla="*/ 49 h 167"/>
                <a:gd name="T44" fmla="*/ 112 w 202"/>
                <a:gd name="T45" fmla="*/ 61 h 167"/>
                <a:gd name="T46" fmla="*/ 101 w 202"/>
                <a:gd name="T47" fmla="*/ 72 h 167"/>
                <a:gd name="T48" fmla="*/ 89 w 202"/>
                <a:gd name="T49" fmla="*/ 61 h 167"/>
                <a:gd name="T50" fmla="*/ 101 w 202"/>
                <a:gd name="T51" fmla="*/ 49 h 167"/>
                <a:gd name="T52" fmla="*/ 54 w 202"/>
                <a:gd name="T53" fmla="*/ 117 h 167"/>
                <a:gd name="T54" fmla="*/ 80 w 202"/>
                <a:gd name="T55" fmla="*/ 117 h 167"/>
                <a:gd name="T56" fmla="*/ 80 w 202"/>
                <a:gd name="T57" fmla="*/ 147 h 167"/>
                <a:gd name="T58" fmla="*/ 54 w 202"/>
                <a:gd name="T59" fmla="*/ 147 h 167"/>
                <a:gd name="T60" fmla="*/ 54 w 202"/>
                <a:gd name="T61" fmla="*/ 11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2" h="167">
                  <a:moveTo>
                    <a:pt x="26" y="167"/>
                  </a:moveTo>
                  <a:cubicBezTo>
                    <a:pt x="111" y="167"/>
                    <a:pt x="111" y="167"/>
                    <a:pt x="111" y="167"/>
                  </a:cubicBezTo>
                  <a:cubicBezTo>
                    <a:pt x="111" y="115"/>
                    <a:pt x="111" y="115"/>
                    <a:pt x="111" y="115"/>
                  </a:cubicBezTo>
                  <a:cubicBezTo>
                    <a:pt x="147" y="115"/>
                    <a:pt x="147" y="115"/>
                    <a:pt x="147" y="115"/>
                  </a:cubicBezTo>
                  <a:cubicBezTo>
                    <a:pt x="147" y="167"/>
                    <a:pt x="147" y="167"/>
                    <a:pt x="147" y="167"/>
                  </a:cubicBezTo>
                  <a:cubicBezTo>
                    <a:pt x="176" y="167"/>
                    <a:pt x="176" y="167"/>
                    <a:pt x="176" y="167"/>
                  </a:cubicBezTo>
                  <a:cubicBezTo>
                    <a:pt x="176" y="102"/>
                    <a:pt x="176" y="102"/>
                    <a:pt x="176" y="102"/>
                  </a:cubicBezTo>
                  <a:cubicBezTo>
                    <a:pt x="202" y="102"/>
                    <a:pt x="202" y="102"/>
                    <a:pt x="202" y="102"/>
                  </a:cubicBezTo>
                  <a:cubicBezTo>
                    <a:pt x="162" y="61"/>
                    <a:pt x="162" y="61"/>
                    <a:pt x="162" y="61"/>
                  </a:cubicBezTo>
                  <a:cubicBezTo>
                    <a:pt x="162" y="30"/>
                    <a:pt x="162" y="30"/>
                    <a:pt x="162" y="30"/>
                  </a:cubicBezTo>
                  <a:cubicBezTo>
                    <a:pt x="166" y="30"/>
                    <a:pt x="166" y="30"/>
                    <a:pt x="166" y="30"/>
                  </a:cubicBezTo>
                  <a:cubicBezTo>
                    <a:pt x="166" y="22"/>
                    <a:pt x="166" y="22"/>
                    <a:pt x="166" y="22"/>
                  </a:cubicBezTo>
                  <a:cubicBezTo>
                    <a:pt x="136" y="22"/>
                    <a:pt x="136" y="22"/>
                    <a:pt x="136" y="22"/>
                  </a:cubicBezTo>
                  <a:cubicBezTo>
                    <a:pt x="136" y="30"/>
                    <a:pt x="136" y="30"/>
                    <a:pt x="136" y="30"/>
                  </a:cubicBezTo>
                  <a:cubicBezTo>
                    <a:pt x="140" y="30"/>
                    <a:pt x="140" y="30"/>
                    <a:pt x="140" y="30"/>
                  </a:cubicBezTo>
                  <a:cubicBezTo>
                    <a:pt x="140" y="40"/>
                    <a:pt x="140" y="40"/>
                    <a:pt x="140" y="40"/>
                  </a:cubicBezTo>
                  <a:cubicBezTo>
                    <a:pt x="101" y="0"/>
                    <a:pt x="101" y="0"/>
                    <a:pt x="101" y="0"/>
                  </a:cubicBezTo>
                  <a:cubicBezTo>
                    <a:pt x="51" y="51"/>
                    <a:pt x="51" y="51"/>
                    <a:pt x="51" y="51"/>
                  </a:cubicBezTo>
                  <a:cubicBezTo>
                    <a:pt x="0" y="102"/>
                    <a:pt x="0" y="102"/>
                    <a:pt x="0" y="102"/>
                  </a:cubicBezTo>
                  <a:cubicBezTo>
                    <a:pt x="26" y="102"/>
                    <a:pt x="26" y="102"/>
                    <a:pt x="26" y="102"/>
                  </a:cubicBezTo>
                  <a:cubicBezTo>
                    <a:pt x="26" y="167"/>
                    <a:pt x="26" y="167"/>
                    <a:pt x="26" y="167"/>
                  </a:cubicBezTo>
                  <a:close/>
                  <a:moveTo>
                    <a:pt x="101" y="49"/>
                  </a:moveTo>
                  <a:cubicBezTo>
                    <a:pt x="107" y="49"/>
                    <a:pt x="112" y="54"/>
                    <a:pt x="112" y="61"/>
                  </a:cubicBezTo>
                  <a:cubicBezTo>
                    <a:pt x="112" y="67"/>
                    <a:pt x="107" y="72"/>
                    <a:pt x="101" y="72"/>
                  </a:cubicBezTo>
                  <a:cubicBezTo>
                    <a:pt x="94" y="72"/>
                    <a:pt x="89" y="67"/>
                    <a:pt x="89" y="61"/>
                  </a:cubicBezTo>
                  <a:cubicBezTo>
                    <a:pt x="89" y="54"/>
                    <a:pt x="94" y="49"/>
                    <a:pt x="101" y="49"/>
                  </a:cubicBezTo>
                  <a:close/>
                  <a:moveTo>
                    <a:pt x="54" y="117"/>
                  </a:moveTo>
                  <a:cubicBezTo>
                    <a:pt x="80" y="117"/>
                    <a:pt x="80" y="117"/>
                    <a:pt x="80" y="117"/>
                  </a:cubicBezTo>
                  <a:cubicBezTo>
                    <a:pt x="80" y="147"/>
                    <a:pt x="80" y="147"/>
                    <a:pt x="80" y="147"/>
                  </a:cubicBezTo>
                  <a:cubicBezTo>
                    <a:pt x="54" y="147"/>
                    <a:pt x="54" y="147"/>
                    <a:pt x="54" y="147"/>
                  </a:cubicBezTo>
                  <a:lnTo>
                    <a:pt x="54" y="1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iṣļíďê"/>
            <p:cNvSpPr/>
            <p:nvPr/>
          </p:nvSpPr>
          <p:spPr bwMode="auto">
            <a:xfrm>
              <a:off x="8233569" y="2782888"/>
              <a:ext cx="1471613" cy="1403350"/>
            </a:xfrm>
            <a:custGeom>
              <a:avLst/>
              <a:gdLst>
                <a:gd name="T0" fmla="*/ 56 w 265"/>
                <a:gd name="T1" fmla="*/ 96 h 251"/>
                <a:gd name="T2" fmla="*/ 211 w 265"/>
                <a:gd name="T3" fmla="*/ 250 h 251"/>
                <a:gd name="T4" fmla="*/ 65 w 265"/>
                <a:gd name="T5" fmla="*/ 250 h 251"/>
                <a:gd name="T6" fmla="*/ 144 w 265"/>
                <a:gd name="T7" fmla="*/ 223 h 251"/>
                <a:gd name="T8" fmla="*/ 128 w 265"/>
                <a:gd name="T9" fmla="*/ 251 h 251"/>
                <a:gd name="T10" fmla="*/ 19 w 265"/>
                <a:gd name="T11" fmla="*/ 210 h 251"/>
                <a:gd name="T12" fmla="*/ 19 w 265"/>
                <a:gd name="T13" fmla="*/ 174 h 251"/>
                <a:gd name="T14" fmla="*/ 19 w 265"/>
                <a:gd name="T15" fmla="*/ 139 h 251"/>
                <a:gd name="T16" fmla="*/ 19 w 265"/>
                <a:gd name="T17" fmla="*/ 104 h 251"/>
                <a:gd name="T18" fmla="*/ 19 w 265"/>
                <a:gd name="T19" fmla="*/ 69 h 251"/>
                <a:gd name="T20" fmla="*/ 9 w 265"/>
                <a:gd name="T21" fmla="*/ 37 h 251"/>
                <a:gd name="T22" fmla="*/ 19 w 265"/>
                <a:gd name="T23" fmla="*/ 250 h 251"/>
                <a:gd name="T24" fmla="*/ 19 w 265"/>
                <a:gd name="T25" fmla="*/ 210 h 251"/>
                <a:gd name="T26" fmla="*/ 201 w 265"/>
                <a:gd name="T27" fmla="*/ 84 h 251"/>
                <a:gd name="T28" fmla="*/ 157 w 265"/>
                <a:gd name="T29" fmla="*/ 84 h 251"/>
                <a:gd name="T30" fmla="*/ 175 w 265"/>
                <a:gd name="T31" fmla="*/ 70 h 251"/>
                <a:gd name="T32" fmla="*/ 183 w 265"/>
                <a:gd name="T33" fmla="*/ 70 h 251"/>
                <a:gd name="T34" fmla="*/ 183 w 265"/>
                <a:gd name="T35" fmla="*/ 70 h 251"/>
                <a:gd name="T36" fmla="*/ 201 w 265"/>
                <a:gd name="T37" fmla="*/ 61 h 251"/>
                <a:gd name="T38" fmla="*/ 157 w 265"/>
                <a:gd name="T39" fmla="*/ 61 h 251"/>
                <a:gd name="T40" fmla="*/ 175 w 265"/>
                <a:gd name="T41" fmla="*/ 47 h 251"/>
                <a:gd name="T42" fmla="*/ 183 w 265"/>
                <a:gd name="T43" fmla="*/ 47 h 251"/>
                <a:gd name="T44" fmla="*/ 183 w 265"/>
                <a:gd name="T45" fmla="*/ 47 h 251"/>
                <a:gd name="T46" fmla="*/ 90 w 265"/>
                <a:gd name="T47" fmla="*/ 177 h 251"/>
                <a:gd name="T48" fmla="*/ 181 w 265"/>
                <a:gd name="T49" fmla="*/ 215 h 251"/>
                <a:gd name="T50" fmla="*/ 97 w 265"/>
                <a:gd name="T51" fmla="*/ 215 h 251"/>
                <a:gd name="T52" fmla="*/ 115 w 265"/>
                <a:gd name="T53" fmla="*/ 201 h 251"/>
                <a:gd name="T54" fmla="*/ 115 w 265"/>
                <a:gd name="T55" fmla="*/ 201 h 251"/>
                <a:gd name="T56" fmla="*/ 144 w 265"/>
                <a:gd name="T57" fmla="*/ 201 h 251"/>
                <a:gd name="T58" fmla="*/ 163 w 265"/>
                <a:gd name="T59" fmla="*/ 215 h 251"/>
                <a:gd name="T60" fmla="*/ 79 w 265"/>
                <a:gd name="T61" fmla="*/ 215 h 251"/>
                <a:gd name="T62" fmla="*/ 170 w 265"/>
                <a:gd name="T63" fmla="*/ 177 h 251"/>
                <a:gd name="T64" fmla="*/ 170 w 265"/>
                <a:gd name="T65" fmla="*/ 177 h 251"/>
                <a:gd name="T66" fmla="*/ 108 w 265"/>
                <a:gd name="T67" fmla="*/ 177 h 251"/>
                <a:gd name="T68" fmla="*/ 126 w 265"/>
                <a:gd name="T69" fmla="*/ 192 h 251"/>
                <a:gd name="T70" fmla="*/ 133 w 265"/>
                <a:gd name="T71" fmla="*/ 192 h 251"/>
                <a:gd name="T72" fmla="*/ 152 w 265"/>
                <a:gd name="T73" fmla="*/ 177 h 251"/>
                <a:gd name="T74" fmla="*/ 152 w 265"/>
                <a:gd name="T75" fmla="*/ 177 h 251"/>
                <a:gd name="T76" fmla="*/ 90 w 265"/>
                <a:gd name="T77" fmla="*/ 129 h 251"/>
                <a:gd name="T78" fmla="*/ 181 w 265"/>
                <a:gd name="T79" fmla="*/ 167 h 251"/>
                <a:gd name="T80" fmla="*/ 97 w 265"/>
                <a:gd name="T81" fmla="*/ 167 h 251"/>
                <a:gd name="T82" fmla="*/ 115 w 265"/>
                <a:gd name="T83" fmla="*/ 152 h 251"/>
                <a:gd name="T84" fmla="*/ 115 w 265"/>
                <a:gd name="T85" fmla="*/ 152 h 251"/>
                <a:gd name="T86" fmla="*/ 144 w 265"/>
                <a:gd name="T87" fmla="*/ 152 h 251"/>
                <a:gd name="T88" fmla="*/ 163 w 265"/>
                <a:gd name="T89" fmla="*/ 167 h 251"/>
                <a:gd name="T90" fmla="*/ 79 w 265"/>
                <a:gd name="T91" fmla="*/ 167 h 251"/>
                <a:gd name="T92" fmla="*/ 170 w 265"/>
                <a:gd name="T93" fmla="*/ 129 h 251"/>
                <a:gd name="T94" fmla="*/ 170 w 265"/>
                <a:gd name="T95" fmla="*/ 129 h 251"/>
                <a:gd name="T96" fmla="*/ 108 w 265"/>
                <a:gd name="T97" fmla="*/ 129 h 251"/>
                <a:gd name="T98" fmla="*/ 126 w 265"/>
                <a:gd name="T99" fmla="*/ 143 h 251"/>
                <a:gd name="T100" fmla="*/ 133 w 265"/>
                <a:gd name="T101" fmla="*/ 143 h 251"/>
                <a:gd name="T102" fmla="*/ 152 w 265"/>
                <a:gd name="T103" fmla="*/ 129 h 251"/>
                <a:gd name="T104" fmla="*/ 152 w 265"/>
                <a:gd name="T105" fmla="*/ 129 h 251"/>
                <a:gd name="T106" fmla="*/ 228 w 265"/>
                <a:gd name="T107" fmla="*/ 37 h 251"/>
                <a:gd name="T108" fmla="*/ 265 w 265"/>
                <a:gd name="T109" fmla="*/ 0 h 251"/>
                <a:gd name="T110" fmla="*/ 95 w 265"/>
                <a:gd name="T111" fmla="*/ 1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5" h="251">
                  <a:moveTo>
                    <a:pt x="47" y="250"/>
                  </a:moveTo>
                  <a:cubicBezTo>
                    <a:pt x="47" y="106"/>
                    <a:pt x="47" y="106"/>
                    <a:pt x="47" y="106"/>
                  </a:cubicBezTo>
                  <a:cubicBezTo>
                    <a:pt x="47" y="96"/>
                    <a:pt x="47" y="96"/>
                    <a:pt x="47" y="96"/>
                  </a:cubicBezTo>
                  <a:cubicBezTo>
                    <a:pt x="56" y="96"/>
                    <a:pt x="56" y="96"/>
                    <a:pt x="56" y="96"/>
                  </a:cubicBezTo>
                  <a:cubicBezTo>
                    <a:pt x="202" y="96"/>
                    <a:pt x="202" y="96"/>
                    <a:pt x="202" y="96"/>
                  </a:cubicBezTo>
                  <a:cubicBezTo>
                    <a:pt x="211" y="96"/>
                    <a:pt x="211" y="96"/>
                    <a:pt x="211" y="96"/>
                  </a:cubicBezTo>
                  <a:cubicBezTo>
                    <a:pt x="211" y="106"/>
                    <a:pt x="211" y="106"/>
                    <a:pt x="211" y="106"/>
                  </a:cubicBezTo>
                  <a:cubicBezTo>
                    <a:pt x="211" y="250"/>
                    <a:pt x="211" y="250"/>
                    <a:pt x="211" y="250"/>
                  </a:cubicBezTo>
                  <a:cubicBezTo>
                    <a:pt x="192" y="250"/>
                    <a:pt x="192" y="250"/>
                    <a:pt x="192" y="250"/>
                  </a:cubicBezTo>
                  <a:cubicBezTo>
                    <a:pt x="192" y="115"/>
                    <a:pt x="192" y="115"/>
                    <a:pt x="192" y="115"/>
                  </a:cubicBezTo>
                  <a:cubicBezTo>
                    <a:pt x="65" y="115"/>
                    <a:pt x="65" y="115"/>
                    <a:pt x="65" y="115"/>
                  </a:cubicBezTo>
                  <a:cubicBezTo>
                    <a:pt x="65" y="250"/>
                    <a:pt x="65" y="250"/>
                    <a:pt x="65" y="250"/>
                  </a:cubicBezTo>
                  <a:cubicBezTo>
                    <a:pt x="47" y="250"/>
                    <a:pt x="47" y="250"/>
                    <a:pt x="47" y="250"/>
                  </a:cubicBezTo>
                  <a:close/>
                  <a:moveTo>
                    <a:pt x="132" y="251"/>
                  </a:moveTo>
                  <a:cubicBezTo>
                    <a:pt x="144" y="251"/>
                    <a:pt x="144" y="251"/>
                    <a:pt x="144" y="251"/>
                  </a:cubicBezTo>
                  <a:cubicBezTo>
                    <a:pt x="144" y="223"/>
                    <a:pt x="144" y="223"/>
                    <a:pt x="144" y="223"/>
                  </a:cubicBezTo>
                  <a:cubicBezTo>
                    <a:pt x="132" y="223"/>
                    <a:pt x="132" y="223"/>
                    <a:pt x="132" y="223"/>
                  </a:cubicBezTo>
                  <a:cubicBezTo>
                    <a:pt x="132" y="251"/>
                    <a:pt x="132" y="251"/>
                    <a:pt x="132" y="251"/>
                  </a:cubicBezTo>
                  <a:close/>
                  <a:moveTo>
                    <a:pt x="116" y="251"/>
                  </a:moveTo>
                  <a:cubicBezTo>
                    <a:pt x="128" y="251"/>
                    <a:pt x="128" y="251"/>
                    <a:pt x="128" y="251"/>
                  </a:cubicBezTo>
                  <a:cubicBezTo>
                    <a:pt x="128" y="223"/>
                    <a:pt x="128" y="223"/>
                    <a:pt x="128" y="223"/>
                  </a:cubicBezTo>
                  <a:cubicBezTo>
                    <a:pt x="116" y="223"/>
                    <a:pt x="116" y="223"/>
                    <a:pt x="116" y="223"/>
                  </a:cubicBezTo>
                  <a:cubicBezTo>
                    <a:pt x="116" y="251"/>
                    <a:pt x="116" y="251"/>
                    <a:pt x="116" y="251"/>
                  </a:cubicBezTo>
                  <a:close/>
                  <a:moveTo>
                    <a:pt x="19" y="210"/>
                  </a:moveTo>
                  <a:cubicBezTo>
                    <a:pt x="19" y="192"/>
                    <a:pt x="19" y="192"/>
                    <a:pt x="19" y="192"/>
                  </a:cubicBezTo>
                  <a:cubicBezTo>
                    <a:pt x="34" y="192"/>
                    <a:pt x="34" y="192"/>
                    <a:pt x="34" y="192"/>
                  </a:cubicBezTo>
                  <a:cubicBezTo>
                    <a:pt x="34" y="174"/>
                    <a:pt x="34" y="174"/>
                    <a:pt x="34" y="174"/>
                  </a:cubicBezTo>
                  <a:cubicBezTo>
                    <a:pt x="19" y="174"/>
                    <a:pt x="19" y="174"/>
                    <a:pt x="19" y="174"/>
                  </a:cubicBezTo>
                  <a:cubicBezTo>
                    <a:pt x="19" y="157"/>
                    <a:pt x="19" y="157"/>
                    <a:pt x="19" y="157"/>
                  </a:cubicBezTo>
                  <a:cubicBezTo>
                    <a:pt x="34" y="157"/>
                    <a:pt x="34" y="157"/>
                    <a:pt x="34" y="157"/>
                  </a:cubicBezTo>
                  <a:cubicBezTo>
                    <a:pt x="34" y="139"/>
                    <a:pt x="34" y="139"/>
                    <a:pt x="34" y="139"/>
                  </a:cubicBezTo>
                  <a:cubicBezTo>
                    <a:pt x="19" y="139"/>
                    <a:pt x="19" y="139"/>
                    <a:pt x="19" y="139"/>
                  </a:cubicBezTo>
                  <a:cubicBezTo>
                    <a:pt x="19" y="122"/>
                    <a:pt x="19" y="122"/>
                    <a:pt x="19" y="122"/>
                  </a:cubicBezTo>
                  <a:cubicBezTo>
                    <a:pt x="34" y="122"/>
                    <a:pt x="34" y="122"/>
                    <a:pt x="34" y="122"/>
                  </a:cubicBezTo>
                  <a:cubicBezTo>
                    <a:pt x="34" y="104"/>
                    <a:pt x="34" y="104"/>
                    <a:pt x="34" y="104"/>
                  </a:cubicBezTo>
                  <a:cubicBezTo>
                    <a:pt x="19" y="104"/>
                    <a:pt x="19" y="104"/>
                    <a:pt x="19" y="104"/>
                  </a:cubicBezTo>
                  <a:cubicBezTo>
                    <a:pt x="19" y="87"/>
                    <a:pt x="19" y="87"/>
                    <a:pt x="19" y="87"/>
                  </a:cubicBezTo>
                  <a:cubicBezTo>
                    <a:pt x="75" y="87"/>
                    <a:pt x="75" y="87"/>
                    <a:pt x="75" y="87"/>
                  </a:cubicBezTo>
                  <a:cubicBezTo>
                    <a:pt x="75" y="69"/>
                    <a:pt x="75" y="69"/>
                    <a:pt x="75" y="69"/>
                  </a:cubicBezTo>
                  <a:cubicBezTo>
                    <a:pt x="19" y="69"/>
                    <a:pt x="19" y="69"/>
                    <a:pt x="19" y="69"/>
                  </a:cubicBezTo>
                  <a:cubicBezTo>
                    <a:pt x="19" y="56"/>
                    <a:pt x="19" y="56"/>
                    <a:pt x="19" y="56"/>
                  </a:cubicBezTo>
                  <a:cubicBezTo>
                    <a:pt x="75" y="56"/>
                    <a:pt x="75" y="56"/>
                    <a:pt x="75" y="56"/>
                  </a:cubicBezTo>
                  <a:cubicBezTo>
                    <a:pt x="75" y="37"/>
                    <a:pt x="75" y="37"/>
                    <a:pt x="75" y="37"/>
                  </a:cubicBezTo>
                  <a:cubicBezTo>
                    <a:pt x="9" y="37"/>
                    <a:pt x="9" y="37"/>
                    <a:pt x="9" y="37"/>
                  </a:cubicBezTo>
                  <a:cubicBezTo>
                    <a:pt x="0" y="37"/>
                    <a:pt x="0" y="37"/>
                    <a:pt x="0" y="37"/>
                  </a:cubicBezTo>
                  <a:cubicBezTo>
                    <a:pt x="0" y="46"/>
                    <a:pt x="0" y="46"/>
                    <a:pt x="0" y="46"/>
                  </a:cubicBezTo>
                  <a:cubicBezTo>
                    <a:pt x="0" y="250"/>
                    <a:pt x="0" y="250"/>
                    <a:pt x="0" y="250"/>
                  </a:cubicBezTo>
                  <a:cubicBezTo>
                    <a:pt x="19" y="250"/>
                    <a:pt x="19" y="250"/>
                    <a:pt x="19" y="250"/>
                  </a:cubicBezTo>
                  <a:cubicBezTo>
                    <a:pt x="19" y="228"/>
                    <a:pt x="19" y="228"/>
                    <a:pt x="19" y="228"/>
                  </a:cubicBezTo>
                  <a:cubicBezTo>
                    <a:pt x="34" y="228"/>
                    <a:pt x="34" y="228"/>
                    <a:pt x="34" y="228"/>
                  </a:cubicBezTo>
                  <a:cubicBezTo>
                    <a:pt x="34" y="210"/>
                    <a:pt x="34" y="210"/>
                    <a:pt x="34" y="210"/>
                  </a:cubicBezTo>
                  <a:cubicBezTo>
                    <a:pt x="19" y="210"/>
                    <a:pt x="19" y="210"/>
                    <a:pt x="19" y="210"/>
                  </a:cubicBezTo>
                  <a:close/>
                  <a:moveTo>
                    <a:pt x="201" y="70"/>
                  </a:moveTo>
                  <a:cubicBezTo>
                    <a:pt x="212" y="70"/>
                    <a:pt x="212" y="70"/>
                    <a:pt x="212" y="70"/>
                  </a:cubicBezTo>
                  <a:cubicBezTo>
                    <a:pt x="212" y="84"/>
                    <a:pt x="212" y="84"/>
                    <a:pt x="212" y="84"/>
                  </a:cubicBezTo>
                  <a:cubicBezTo>
                    <a:pt x="201" y="84"/>
                    <a:pt x="201" y="84"/>
                    <a:pt x="201" y="84"/>
                  </a:cubicBezTo>
                  <a:cubicBezTo>
                    <a:pt x="201" y="70"/>
                    <a:pt x="201" y="70"/>
                    <a:pt x="201" y="70"/>
                  </a:cubicBezTo>
                  <a:close/>
                  <a:moveTo>
                    <a:pt x="146" y="70"/>
                  </a:moveTo>
                  <a:cubicBezTo>
                    <a:pt x="150" y="70"/>
                    <a:pt x="153" y="70"/>
                    <a:pt x="157" y="70"/>
                  </a:cubicBezTo>
                  <a:cubicBezTo>
                    <a:pt x="157" y="75"/>
                    <a:pt x="157" y="80"/>
                    <a:pt x="157" y="84"/>
                  </a:cubicBezTo>
                  <a:cubicBezTo>
                    <a:pt x="153" y="84"/>
                    <a:pt x="150" y="84"/>
                    <a:pt x="146" y="84"/>
                  </a:cubicBezTo>
                  <a:cubicBezTo>
                    <a:pt x="146" y="80"/>
                    <a:pt x="146" y="75"/>
                    <a:pt x="146" y="70"/>
                  </a:cubicBezTo>
                  <a:close/>
                  <a:moveTo>
                    <a:pt x="164" y="70"/>
                  </a:moveTo>
                  <a:cubicBezTo>
                    <a:pt x="168" y="70"/>
                    <a:pt x="172" y="70"/>
                    <a:pt x="175" y="70"/>
                  </a:cubicBezTo>
                  <a:cubicBezTo>
                    <a:pt x="175" y="75"/>
                    <a:pt x="175" y="80"/>
                    <a:pt x="175" y="84"/>
                  </a:cubicBezTo>
                  <a:cubicBezTo>
                    <a:pt x="172" y="84"/>
                    <a:pt x="168" y="84"/>
                    <a:pt x="164" y="84"/>
                  </a:cubicBezTo>
                  <a:cubicBezTo>
                    <a:pt x="164" y="80"/>
                    <a:pt x="164" y="75"/>
                    <a:pt x="164" y="70"/>
                  </a:cubicBezTo>
                  <a:close/>
                  <a:moveTo>
                    <a:pt x="183" y="70"/>
                  </a:moveTo>
                  <a:cubicBezTo>
                    <a:pt x="186" y="70"/>
                    <a:pt x="190" y="70"/>
                    <a:pt x="194" y="70"/>
                  </a:cubicBezTo>
                  <a:cubicBezTo>
                    <a:pt x="194" y="75"/>
                    <a:pt x="194" y="80"/>
                    <a:pt x="194" y="84"/>
                  </a:cubicBezTo>
                  <a:cubicBezTo>
                    <a:pt x="190" y="84"/>
                    <a:pt x="186" y="84"/>
                    <a:pt x="183" y="84"/>
                  </a:cubicBezTo>
                  <a:cubicBezTo>
                    <a:pt x="183" y="80"/>
                    <a:pt x="183" y="75"/>
                    <a:pt x="183" y="70"/>
                  </a:cubicBezTo>
                  <a:close/>
                  <a:moveTo>
                    <a:pt x="201" y="47"/>
                  </a:moveTo>
                  <a:cubicBezTo>
                    <a:pt x="212" y="47"/>
                    <a:pt x="212" y="47"/>
                    <a:pt x="212" y="47"/>
                  </a:cubicBezTo>
                  <a:cubicBezTo>
                    <a:pt x="212" y="61"/>
                    <a:pt x="212" y="61"/>
                    <a:pt x="212" y="61"/>
                  </a:cubicBezTo>
                  <a:cubicBezTo>
                    <a:pt x="201" y="61"/>
                    <a:pt x="201" y="61"/>
                    <a:pt x="201" y="61"/>
                  </a:cubicBezTo>
                  <a:cubicBezTo>
                    <a:pt x="201" y="47"/>
                    <a:pt x="201" y="47"/>
                    <a:pt x="201" y="47"/>
                  </a:cubicBezTo>
                  <a:close/>
                  <a:moveTo>
                    <a:pt x="146" y="47"/>
                  </a:moveTo>
                  <a:cubicBezTo>
                    <a:pt x="150" y="47"/>
                    <a:pt x="153" y="47"/>
                    <a:pt x="157" y="47"/>
                  </a:cubicBezTo>
                  <a:cubicBezTo>
                    <a:pt x="157" y="51"/>
                    <a:pt x="157" y="56"/>
                    <a:pt x="157" y="61"/>
                  </a:cubicBezTo>
                  <a:cubicBezTo>
                    <a:pt x="153" y="61"/>
                    <a:pt x="150" y="61"/>
                    <a:pt x="146" y="61"/>
                  </a:cubicBezTo>
                  <a:cubicBezTo>
                    <a:pt x="146" y="56"/>
                    <a:pt x="146" y="51"/>
                    <a:pt x="146" y="47"/>
                  </a:cubicBezTo>
                  <a:close/>
                  <a:moveTo>
                    <a:pt x="164" y="47"/>
                  </a:moveTo>
                  <a:cubicBezTo>
                    <a:pt x="168" y="47"/>
                    <a:pt x="172" y="47"/>
                    <a:pt x="175" y="47"/>
                  </a:cubicBezTo>
                  <a:cubicBezTo>
                    <a:pt x="175" y="51"/>
                    <a:pt x="175" y="56"/>
                    <a:pt x="175" y="61"/>
                  </a:cubicBezTo>
                  <a:cubicBezTo>
                    <a:pt x="172" y="61"/>
                    <a:pt x="168" y="61"/>
                    <a:pt x="164" y="61"/>
                  </a:cubicBezTo>
                  <a:cubicBezTo>
                    <a:pt x="164" y="56"/>
                    <a:pt x="164" y="51"/>
                    <a:pt x="164" y="47"/>
                  </a:cubicBezTo>
                  <a:close/>
                  <a:moveTo>
                    <a:pt x="183" y="47"/>
                  </a:moveTo>
                  <a:cubicBezTo>
                    <a:pt x="186" y="47"/>
                    <a:pt x="190" y="47"/>
                    <a:pt x="194" y="47"/>
                  </a:cubicBezTo>
                  <a:cubicBezTo>
                    <a:pt x="194" y="51"/>
                    <a:pt x="194" y="56"/>
                    <a:pt x="194" y="61"/>
                  </a:cubicBezTo>
                  <a:cubicBezTo>
                    <a:pt x="190" y="61"/>
                    <a:pt x="186" y="61"/>
                    <a:pt x="183" y="61"/>
                  </a:cubicBezTo>
                  <a:cubicBezTo>
                    <a:pt x="183" y="56"/>
                    <a:pt x="183" y="51"/>
                    <a:pt x="183" y="47"/>
                  </a:cubicBezTo>
                  <a:close/>
                  <a:moveTo>
                    <a:pt x="79" y="177"/>
                  </a:moveTo>
                  <a:cubicBezTo>
                    <a:pt x="79" y="192"/>
                    <a:pt x="79" y="192"/>
                    <a:pt x="79" y="192"/>
                  </a:cubicBezTo>
                  <a:cubicBezTo>
                    <a:pt x="90" y="192"/>
                    <a:pt x="90" y="192"/>
                    <a:pt x="90" y="192"/>
                  </a:cubicBezTo>
                  <a:cubicBezTo>
                    <a:pt x="90" y="177"/>
                    <a:pt x="90" y="177"/>
                    <a:pt x="90" y="177"/>
                  </a:cubicBezTo>
                  <a:cubicBezTo>
                    <a:pt x="79" y="177"/>
                    <a:pt x="79" y="177"/>
                    <a:pt x="79" y="177"/>
                  </a:cubicBezTo>
                  <a:close/>
                  <a:moveTo>
                    <a:pt x="170" y="201"/>
                  </a:moveTo>
                  <a:cubicBezTo>
                    <a:pt x="170" y="215"/>
                    <a:pt x="170" y="215"/>
                    <a:pt x="170" y="215"/>
                  </a:cubicBezTo>
                  <a:cubicBezTo>
                    <a:pt x="181" y="215"/>
                    <a:pt x="181" y="215"/>
                    <a:pt x="181" y="215"/>
                  </a:cubicBezTo>
                  <a:cubicBezTo>
                    <a:pt x="181" y="201"/>
                    <a:pt x="181" y="201"/>
                    <a:pt x="181" y="201"/>
                  </a:cubicBezTo>
                  <a:cubicBezTo>
                    <a:pt x="170" y="201"/>
                    <a:pt x="170" y="201"/>
                    <a:pt x="170" y="201"/>
                  </a:cubicBezTo>
                  <a:close/>
                  <a:moveTo>
                    <a:pt x="97" y="201"/>
                  </a:moveTo>
                  <a:cubicBezTo>
                    <a:pt x="97" y="205"/>
                    <a:pt x="97" y="210"/>
                    <a:pt x="97" y="215"/>
                  </a:cubicBezTo>
                  <a:cubicBezTo>
                    <a:pt x="101" y="215"/>
                    <a:pt x="104" y="215"/>
                    <a:pt x="108" y="215"/>
                  </a:cubicBezTo>
                  <a:cubicBezTo>
                    <a:pt x="108" y="210"/>
                    <a:pt x="108" y="205"/>
                    <a:pt x="108" y="201"/>
                  </a:cubicBezTo>
                  <a:cubicBezTo>
                    <a:pt x="104" y="201"/>
                    <a:pt x="101" y="201"/>
                    <a:pt x="97" y="201"/>
                  </a:cubicBezTo>
                  <a:close/>
                  <a:moveTo>
                    <a:pt x="115" y="201"/>
                  </a:moveTo>
                  <a:cubicBezTo>
                    <a:pt x="115" y="205"/>
                    <a:pt x="115" y="210"/>
                    <a:pt x="115" y="215"/>
                  </a:cubicBezTo>
                  <a:cubicBezTo>
                    <a:pt x="119" y="215"/>
                    <a:pt x="123" y="215"/>
                    <a:pt x="126" y="215"/>
                  </a:cubicBezTo>
                  <a:cubicBezTo>
                    <a:pt x="126" y="210"/>
                    <a:pt x="126" y="205"/>
                    <a:pt x="126" y="201"/>
                  </a:cubicBezTo>
                  <a:cubicBezTo>
                    <a:pt x="123" y="201"/>
                    <a:pt x="119" y="201"/>
                    <a:pt x="115" y="201"/>
                  </a:cubicBezTo>
                  <a:close/>
                  <a:moveTo>
                    <a:pt x="133" y="201"/>
                  </a:moveTo>
                  <a:cubicBezTo>
                    <a:pt x="133" y="205"/>
                    <a:pt x="133" y="210"/>
                    <a:pt x="133" y="215"/>
                  </a:cubicBezTo>
                  <a:cubicBezTo>
                    <a:pt x="137" y="215"/>
                    <a:pt x="141" y="215"/>
                    <a:pt x="144" y="215"/>
                  </a:cubicBezTo>
                  <a:cubicBezTo>
                    <a:pt x="144" y="210"/>
                    <a:pt x="144" y="205"/>
                    <a:pt x="144" y="201"/>
                  </a:cubicBezTo>
                  <a:cubicBezTo>
                    <a:pt x="141" y="201"/>
                    <a:pt x="137" y="201"/>
                    <a:pt x="133" y="201"/>
                  </a:cubicBezTo>
                  <a:close/>
                  <a:moveTo>
                    <a:pt x="152" y="201"/>
                  </a:moveTo>
                  <a:cubicBezTo>
                    <a:pt x="152" y="205"/>
                    <a:pt x="152" y="210"/>
                    <a:pt x="152" y="215"/>
                  </a:cubicBezTo>
                  <a:cubicBezTo>
                    <a:pt x="155" y="215"/>
                    <a:pt x="159" y="215"/>
                    <a:pt x="163" y="215"/>
                  </a:cubicBezTo>
                  <a:cubicBezTo>
                    <a:pt x="163" y="210"/>
                    <a:pt x="163" y="205"/>
                    <a:pt x="163" y="201"/>
                  </a:cubicBezTo>
                  <a:cubicBezTo>
                    <a:pt x="159" y="201"/>
                    <a:pt x="155" y="201"/>
                    <a:pt x="152" y="201"/>
                  </a:cubicBezTo>
                  <a:close/>
                  <a:moveTo>
                    <a:pt x="79" y="201"/>
                  </a:moveTo>
                  <a:cubicBezTo>
                    <a:pt x="79" y="215"/>
                    <a:pt x="79" y="215"/>
                    <a:pt x="79" y="215"/>
                  </a:cubicBezTo>
                  <a:cubicBezTo>
                    <a:pt x="90" y="215"/>
                    <a:pt x="90" y="215"/>
                    <a:pt x="90" y="215"/>
                  </a:cubicBezTo>
                  <a:cubicBezTo>
                    <a:pt x="90" y="201"/>
                    <a:pt x="90" y="201"/>
                    <a:pt x="90" y="201"/>
                  </a:cubicBezTo>
                  <a:cubicBezTo>
                    <a:pt x="79" y="201"/>
                    <a:pt x="79" y="201"/>
                    <a:pt x="79" y="201"/>
                  </a:cubicBezTo>
                  <a:close/>
                  <a:moveTo>
                    <a:pt x="170" y="177"/>
                  </a:moveTo>
                  <a:cubicBezTo>
                    <a:pt x="170" y="192"/>
                    <a:pt x="170" y="192"/>
                    <a:pt x="170" y="192"/>
                  </a:cubicBezTo>
                  <a:cubicBezTo>
                    <a:pt x="181" y="192"/>
                    <a:pt x="181" y="192"/>
                    <a:pt x="181" y="192"/>
                  </a:cubicBezTo>
                  <a:cubicBezTo>
                    <a:pt x="181" y="177"/>
                    <a:pt x="181" y="177"/>
                    <a:pt x="181" y="177"/>
                  </a:cubicBezTo>
                  <a:cubicBezTo>
                    <a:pt x="170" y="177"/>
                    <a:pt x="170" y="177"/>
                    <a:pt x="170" y="177"/>
                  </a:cubicBezTo>
                  <a:close/>
                  <a:moveTo>
                    <a:pt x="97" y="177"/>
                  </a:moveTo>
                  <a:cubicBezTo>
                    <a:pt x="97" y="182"/>
                    <a:pt x="97" y="187"/>
                    <a:pt x="97" y="192"/>
                  </a:cubicBezTo>
                  <a:cubicBezTo>
                    <a:pt x="101" y="192"/>
                    <a:pt x="104" y="192"/>
                    <a:pt x="108" y="192"/>
                  </a:cubicBezTo>
                  <a:cubicBezTo>
                    <a:pt x="108" y="187"/>
                    <a:pt x="108" y="182"/>
                    <a:pt x="108" y="177"/>
                  </a:cubicBezTo>
                  <a:cubicBezTo>
                    <a:pt x="104" y="177"/>
                    <a:pt x="101" y="177"/>
                    <a:pt x="97" y="177"/>
                  </a:cubicBezTo>
                  <a:close/>
                  <a:moveTo>
                    <a:pt x="115" y="177"/>
                  </a:moveTo>
                  <a:cubicBezTo>
                    <a:pt x="115" y="182"/>
                    <a:pt x="115" y="187"/>
                    <a:pt x="115" y="192"/>
                  </a:cubicBezTo>
                  <a:cubicBezTo>
                    <a:pt x="119" y="192"/>
                    <a:pt x="123" y="192"/>
                    <a:pt x="126" y="192"/>
                  </a:cubicBezTo>
                  <a:cubicBezTo>
                    <a:pt x="126" y="187"/>
                    <a:pt x="126" y="182"/>
                    <a:pt x="126" y="177"/>
                  </a:cubicBezTo>
                  <a:cubicBezTo>
                    <a:pt x="123" y="177"/>
                    <a:pt x="119" y="177"/>
                    <a:pt x="115" y="177"/>
                  </a:cubicBezTo>
                  <a:close/>
                  <a:moveTo>
                    <a:pt x="133" y="177"/>
                  </a:moveTo>
                  <a:cubicBezTo>
                    <a:pt x="133" y="182"/>
                    <a:pt x="133" y="187"/>
                    <a:pt x="133" y="192"/>
                  </a:cubicBezTo>
                  <a:cubicBezTo>
                    <a:pt x="137" y="192"/>
                    <a:pt x="141" y="192"/>
                    <a:pt x="144" y="192"/>
                  </a:cubicBezTo>
                  <a:cubicBezTo>
                    <a:pt x="144" y="187"/>
                    <a:pt x="144" y="182"/>
                    <a:pt x="144" y="177"/>
                  </a:cubicBezTo>
                  <a:cubicBezTo>
                    <a:pt x="141" y="177"/>
                    <a:pt x="137" y="177"/>
                    <a:pt x="133" y="177"/>
                  </a:cubicBezTo>
                  <a:close/>
                  <a:moveTo>
                    <a:pt x="152" y="177"/>
                  </a:moveTo>
                  <a:cubicBezTo>
                    <a:pt x="152" y="182"/>
                    <a:pt x="152" y="187"/>
                    <a:pt x="152" y="192"/>
                  </a:cubicBezTo>
                  <a:cubicBezTo>
                    <a:pt x="155" y="192"/>
                    <a:pt x="159" y="192"/>
                    <a:pt x="163" y="192"/>
                  </a:cubicBezTo>
                  <a:cubicBezTo>
                    <a:pt x="163" y="187"/>
                    <a:pt x="163" y="182"/>
                    <a:pt x="163" y="177"/>
                  </a:cubicBezTo>
                  <a:cubicBezTo>
                    <a:pt x="159" y="177"/>
                    <a:pt x="155" y="177"/>
                    <a:pt x="152" y="177"/>
                  </a:cubicBezTo>
                  <a:close/>
                  <a:moveTo>
                    <a:pt x="79" y="129"/>
                  </a:moveTo>
                  <a:cubicBezTo>
                    <a:pt x="79" y="143"/>
                    <a:pt x="79" y="143"/>
                    <a:pt x="79" y="143"/>
                  </a:cubicBezTo>
                  <a:cubicBezTo>
                    <a:pt x="90" y="143"/>
                    <a:pt x="90" y="143"/>
                    <a:pt x="90" y="143"/>
                  </a:cubicBezTo>
                  <a:cubicBezTo>
                    <a:pt x="90" y="129"/>
                    <a:pt x="90" y="129"/>
                    <a:pt x="90" y="129"/>
                  </a:cubicBezTo>
                  <a:cubicBezTo>
                    <a:pt x="79" y="129"/>
                    <a:pt x="79" y="129"/>
                    <a:pt x="79" y="129"/>
                  </a:cubicBezTo>
                  <a:close/>
                  <a:moveTo>
                    <a:pt x="170" y="152"/>
                  </a:moveTo>
                  <a:cubicBezTo>
                    <a:pt x="170" y="167"/>
                    <a:pt x="170" y="167"/>
                    <a:pt x="170" y="167"/>
                  </a:cubicBezTo>
                  <a:cubicBezTo>
                    <a:pt x="181" y="167"/>
                    <a:pt x="181" y="167"/>
                    <a:pt x="181" y="167"/>
                  </a:cubicBezTo>
                  <a:cubicBezTo>
                    <a:pt x="181" y="152"/>
                    <a:pt x="181" y="152"/>
                    <a:pt x="181" y="152"/>
                  </a:cubicBezTo>
                  <a:cubicBezTo>
                    <a:pt x="170" y="152"/>
                    <a:pt x="170" y="152"/>
                    <a:pt x="170" y="152"/>
                  </a:cubicBezTo>
                  <a:close/>
                  <a:moveTo>
                    <a:pt x="97" y="152"/>
                  </a:moveTo>
                  <a:cubicBezTo>
                    <a:pt x="97" y="157"/>
                    <a:pt x="97" y="162"/>
                    <a:pt x="97" y="167"/>
                  </a:cubicBezTo>
                  <a:cubicBezTo>
                    <a:pt x="101" y="167"/>
                    <a:pt x="104" y="167"/>
                    <a:pt x="108" y="167"/>
                  </a:cubicBezTo>
                  <a:cubicBezTo>
                    <a:pt x="108" y="162"/>
                    <a:pt x="108" y="157"/>
                    <a:pt x="108" y="152"/>
                  </a:cubicBezTo>
                  <a:cubicBezTo>
                    <a:pt x="104" y="152"/>
                    <a:pt x="101" y="152"/>
                    <a:pt x="97" y="152"/>
                  </a:cubicBezTo>
                  <a:close/>
                  <a:moveTo>
                    <a:pt x="115" y="152"/>
                  </a:moveTo>
                  <a:cubicBezTo>
                    <a:pt x="115" y="157"/>
                    <a:pt x="115" y="162"/>
                    <a:pt x="115" y="167"/>
                  </a:cubicBezTo>
                  <a:cubicBezTo>
                    <a:pt x="119" y="167"/>
                    <a:pt x="123" y="167"/>
                    <a:pt x="126" y="167"/>
                  </a:cubicBezTo>
                  <a:cubicBezTo>
                    <a:pt x="126" y="162"/>
                    <a:pt x="126" y="157"/>
                    <a:pt x="126" y="152"/>
                  </a:cubicBezTo>
                  <a:cubicBezTo>
                    <a:pt x="123" y="152"/>
                    <a:pt x="119" y="152"/>
                    <a:pt x="115" y="152"/>
                  </a:cubicBezTo>
                  <a:close/>
                  <a:moveTo>
                    <a:pt x="133" y="152"/>
                  </a:moveTo>
                  <a:cubicBezTo>
                    <a:pt x="133" y="157"/>
                    <a:pt x="133" y="162"/>
                    <a:pt x="133" y="167"/>
                  </a:cubicBezTo>
                  <a:cubicBezTo>
                    <a:pt x="137" y="167"/>
                    <a:pt x="141" y="167"/>
                    <a:pt x="144" y="167"/>
                  </a:cubicBezTo>
                  <a:cubicBezTo>
                    <a:pt x="144" y="162"/>
                    <a:pt x="144" y="157"/>
                    <a:pt x="144" y="152"/>
                  </a:cubicBezTo>
                  <a:cubicBezTo>
                    <a:pt x="141" y="152"/>
                    <a:pt x="137" y="152"/>
                    <a:pt x="133" y="152"/>
                  </a:cubicBezTo>
                  <a:close/>
                  <a:moveTo>
                    <a:pt x="152" y="152"/>
                  </a:moveTo>
                  <a:cubicBezTo>
                    <a:pt x="152" y="157"/>
                    <a:pt x="152" y="162"/>
                    <a:pt x="152" y="167"/>
                  </a:cubicBezTo>
                  <a:cubicBezTo>
                    <a:pt x="155" y="167"/>
                    <a:pt x="159" y="167"/>
                    <a:pt x="163" y="167"/>
                  </a:cubicBezTo>
                  <a:cubicBezTo>
                    <a:pt x="163" y="162"/>
                    <a:pt x="163" y="157"/>
                    <a:pt x="163" y="152"/>
                  </a:cubicBezTo>
                  <a:cubicBezTo>
                    <a:pt x="159" y="152"/>
                    <a:pt x="155" y="152"/>
                    <a:pt x="152" y="152"/>
                  </a:cubicBezTo>
                  <a:close/>
                  <a:moveTo>
                    <a:pt x="79" y="152"/>
                  </a:moveTo>
                  <a:cubicBezTo>
                    <a:pt x="79" y="167"/>
                    <a:pt x="79" y="167"/>
                    <a:pt x="79" y="167"/>
                  </a:cubicBezTo>
                  <a:cubicBezTo>
                    <a:pt x="90" y="167"/>
                    <a:pt x="90" y="167"/>
                    <a:pt x="90" y="167"/>
                  </a:cubicBezTo>
                  <a:cubicBezTo>
                    <a:pt x="90" y="152"/>
                    <a:pt x="90" y="152"/>
                    <a:pt x="90" y="152"/>
                  </a:cubicBezTo>
                  <a:cubicBezTo>
                    <a:pt x="79" y="152"/>
                    <a:pt x="79" y="152"/>
                    <a:pt x="79" y="152"/>
                  </a:cubicBezTo>
                  <a:close/>
                  <a:moveTo>
                    <a:pt x="170" y="129"/>
                  </a:moveTo>
                  <a:cubicBezTo>
                    <a:pt x="170" y="143"/>
                    <a:pt x="170" y="143"/>
                    <a:pt x="170" y="143"/>
                  </a:cubicBezTo>
                  <a:cubicBezTo>
                    <a:pt x="181" y="143"/>
                    <a:pt x="181" y="143"/>
                    <a:pt x="181" y="143"/>
                  </a:cubicBezTo>
                  <a:cubicBezTo>
                    <a:pt x="181" y="129"/>
                    <a:pt x="181" y="129"/>
                    <a:pt x="181" y="129"/>
                  </a:cubicBezTo>
                  <a:cubicBezTo>
                    <a:pt x="170" y="129"/>
                    <a:pt x="170" y="129"/>
                    <a:pt x="170" y="129"/>
                  </a:cubicBezTo>
                  <a:close/>
                  <a:moveTo>
                    <a:pt x="97" y="129"/>
                  </a:moveTo>
                  <a:cubicBezTo>
                    <a:pt x="97" y="134"/>
                    <a:pt x="97" y="139"/>
                    <a:pt x="97" y="143"/>
                  </a:cubicBezTo>
                  <a:cubicBezTo>
                    <a:pt x="101" y="143"/>
                    <a:pt x="104" y="143"/>
                    <a:pt x="108" y="143"/>
                  </a:cubicBezTo>
                  <a:cubicBezTo>
                    <a:pt x="108" y="139"/>
                    <a:pt x="108" y="134"/>
                    <a:pt x="108" y="129"/>
                  </a:cubicBezTo>
                  <a:cubicBezTo>
                    <a:pt x="104" y="129"/>
                    <a:pt x="101" y="129"/>
                    <a:pt x="97" y="129"/>
                  </a:cubicBezTo>
                  <a:close/>
                  <a:moveTo>
                    <a:pt x="115" y="129"/>
                  </a:moveTo>
                  <a:cubicBezTo>
                    <a:pt x="115" y="134"/>
                    <a:pt x="115" y="139"/>
                    <a:pt x="115" y="143"/>
                  </a:cubicBezTo>
                  <a:cubicBezTo>
                    <a:pt x="119" y="143"/>
                    <a:pt x="123" y="143"/>
                    <a:pt x="126" y="143"/>
                  </a:cubicBezTo>
                  <a:cubicBezTo>
                    <a:pt x="126" y="139"/>
                    <a:pt x="126" y="134"/>
                    <a:pt x="126" y="129"/>
                  </a:cubicBezTo>
                  <a:cubicBezTo>
                    <a:pt x="123" y="129"/>
                    <a:pt x="119" y="129"/>
                    <a:pt x="115" y="129"/>
                  </a:cubicBezTo>
                  <a:close/>
                  <a:moveTo>
                    <a:pt x="133" y="129"/>
                  </a:moveTo>
                  <a:cubicBezTo>
                    <a:pt x="133" y="134"/>
                    <a:pt x="133" y="139"/>
                    <a:pt x="133" y="143"/>
                  </a:cubicBezTo>
                  <a:cubicBezTo>
                    <a:pt x="137" y="143"/>
                    <a:pt x="141" y="143"/>
                    <a:pt x="144" y="143"/>
                  </a:cubicBezTo>
                  <a:cubicBezTo>
                    <a:pt x="144" y="139"/>
                    <a:pt x="144" y="134"/>
                    <a:pt x="144" y="129"/>
                  </a:cubicBezTo>
                  <a:cubicBezTo>
                    <a:pt x="141" y="129"/>
                    <a:pt x="137" y="129"/>
                    <a:pt x="133" y="129"/>
                  </a:cubicBezTo>
                  <a:close/>
                  <a:moveTo>
                    <a:pt x="152" y="129"/>
                  </a:moveTo>
                  <a:cubicBezTo>
                    <a:pt x="152" y="134"/>
                    <a:pt x="152" y="139"/>
                    <a:pt x="152" y="143"/>
                  </a:cubicBezTo>
                  <a:cubicBezTo>
                    <a:pt x="155" y="143"/>
                    <a:pt x="159" y="143"/>
                    <a:pt x="163" y="143"/>
                  </a:cubicBezTo>
                  <a:cubicBezTo>
                    <a:pt x="163" y="139"/>
                    <a:pt x="163" y="134"/>
                    <a:pt x="163" y="129"/>
                  </a:cubicBezTo>
                  <a:cubicBezTo>
                    <a:pt x="159" y="129"/>
                    <a:pt x="155" y="129"/>
                    <a:pt x="152" y="129"/>
                  </a:cubicBezTo>
                  <a:close/>
                  <a:moveTo>
                    <a:pt x="95" y="85"/>
                  </a:moveTo>
                  <a:cubicBezTo>
                    <a:pt x="132" y="85"/>
                    <a:pt x="132" y="85"/>
                    <a:pt x="132" y="85"/>
                  </a:cubicBezTo>
                  <a:cubicBezTo>
                    <a:pt x="132" y="37"/>
                    <a:pt x="132" y="37"/>
                    <a:pt x="132" y="37"/>
                  </a:cubicBezTo>
                  <a:cubicBezTo>
                    <a:pt x="228" y="37"/>
                    <a:pt x="228" y="37"/>
                    <a:pt x="228" y="37"/>
                  </a:cubicBezTo>
                  <a:cubicBezTo>
                    <a:pt x="228" y="250"/>
                    <a:pt x="228" y="250"/>
                    <a:pt x="228" y="250"/>
                  </a:cubicBezTo>
                  <a:cubicBezTo>
                    <a:pt x="265" y="250"/>
                    <a:pt x="265" y="250"/>
                    <a:pt x="265" y="250"/>
                  </a:cubicBezTo>
                  <a:cubicBezTo>
                    <a:pt x="265" y="18"/>
                    <a:pt x="265" y="18"/>
                    <a:pt x="265" y="18"/>
                  </a:cubicBezTo>
                  <a:cubicBezTo>
                    <a:pt x="265" y="0"/>
                    <a:pt x="265" y="0"/>
                    <a:pt x="265" y="0"/>
                  </a:cubicBezTo>
                  <a:cubicBezTo>
                    <a:pt x="247" y="0"/>
                    <a:pt x="247" y="0"/>
                    <a:pt x="247" y="0"/>
                  </a:cubicBezTo>
                  <a:cubicBezTo>
                    <a:pt x="113" y="0"/>
                    <a:pt x="113" y="0"/>
                    <a:pt x="113" y="0"/>
                  </a:cubicBezTo>
                  <a:cubicBezTo>
                    <a:pt x="95" y="0"/>
                    <a:pt x="95" y="0"/>
                    <a:pt x="95" y="0"/>
                  </a:cubicBezTo>
                  <a:cubicBezTo>
                    <a:pt x="95" y="18"/>
                    <a:pt x="95" y="18"/>
                    <a:pt x="95" y="18"/>
                  </a:cubicBezTo>
                  <a:lnTo>
                    <a:pt x="95"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íṣ1ídé"/>
            <p:cNvSpPr/>
            <p:nvPr/>
          </p:nvSpPr>
          <p:spPr bwMode="auto">
            <a:xfrm>
              <a:off x="7162007" y="2873376"/>
              <a:ext cx="1082675" cy="1262063"/>
            </a:xfrm>
            <a:custGeom>
              <a:avLst/>
              <a:gdLst>
                <a:gd name="T0" fmla="*/ 4 w 195"/>
                <a:gd name="T1" fmla="*/ 213 h 226"/>
                <a:gd name="T2" fmla="*/ 4 w 195"/>
                <a:gd name="T3" fmla="*/ 98 h 226"/>
                <a:gd name="T4" fmla="*/ 59 w 195"/>
                <a:gd name="T5" fmla="*/ 79 h 226"/>
                <a:gd name="T6" fmla="*/ 59 w 195"/>
                <a:gd name="T7" fmla="*/ 47 h 226"/>
                <a:gd name="T8" fmla="*/ 148 w 195"/>
                <a:gd name="T9" fmla="*/ 5 h 226"/>
                <a:gd name="T10" fmla="*/ 158 w 195"/>
                <a:gd name="T11" fmla="*/ 2 h 226"/>
                <a:gd name="T12" fmla="*/ 184 w 195"/>
                <a:gd name="T13" fmla="*/ 212 h 226"/>
                <a:gd name="T14" fmla="*/ 195 w 195"/>
                <a:gd name="T15" fmla="*/ 225 h 226"/>
                <a:gd name="T16" fmla="*/ 144 w 195"/>
                <a:gd name="T17" fmla="*/ 225 h 226"/>
                <a:gd name="T18" fmla="*/ 144 w 195"/>
                <a:gd name="T19" fmla="*/ 22 h 226"/>
                <a:gd name="T20" fmla="*/ 73 w 195"/>
                <a:gd name="T21" fmla="*/ 74 h 226"/>
                <a:gd name="T22" fmla="*/ 101 w 195"/>
                <a:gd name="T23" fmla="*/ 64 h 226"/>
                <a:gd name="T24" fmla="*/ 102 w 195"/>
                <a:gd name="T25" fmla="*/ 64 h 226"/>
                <a:gd name="T26" fmla="*/ 103 w 195"/>
                <a:gd name="T27" fmla="*/ 64 h 226"/>
                <a:gd name="T28" fmla="*/ 129 w 195"/>
                <a:gd name="T29" fmla="*/ 211 h 226"/>
                <a:gd name="T30" fmla="*/ 140 w 195"/>
                <a:gd name="T31" fmla="*/ 225 h 226"/>
                <a:gd name="T32" fmla="*/ 89 w 195"/>
                <a:gd name="T33" fmla="*/ 225 h 226"/>
                <a:gd name="T34" fmla="*/ 89 w 195"/>
                <a:gd name="T35" fmla="*/ 83 h 226"/>
                <a:gd name="T36" fmla="*/ 18 w 195"/>
                <a:gd name="T37" fmla="*/ 219 h 226"/>
                <a:gd name="T38" fmla="*/ 11 w 195"/>
                <a:gd name="T39" fmla="*/ 226 h 226"/>
                <a:gd name="T40" fmla="*/ 0 w 195"/>
                <a:gd name="T41" fmla="*/ 213 h 226"/>
                <a:gd name="T42" fmla="*/ 50 w 195"/>
                <a:gd name="T43" fmla="*/ 225 h 226"/>
                <a:gd name="T44" fmla="*/ 78 w 195"/>
                <a:gd name="T45" fmla="*/ 201 h 226"/>
                <a:gd name="T46" fmla="*/ 26 w 195"/>
                <a:gd name="T47" fmla="*/ 204 h 226"/>
                <a:gd name="T48" fmla="*/ 26 w 195"/>
                <a:gd name="T49" fmla="*/ 136 h 226"/>
                <a:gd name="T50" fmla="*/ 78 w 195"/>
                <a:gd name="T51" fmla="*/ 121 h 226"/>
                <a:gd name="T52" fmla="*/ 50 w 195"/>
                <a:gd name="T53" fmla="*/ 107 h 226"/>
                <a:gd name="T54" fmla="*/ 26 w 195"/>
                <a:gd name="T55" fmla="*/ 136 h 226"/>
                <a:gd name="T56" fmla="*/ 50 w 195"/>
                <a:gd name="T57" fmla="*/ 160 h 226"/>
                <a:gd name="T58" fmla="*/ 78 w 195"/>
                <a:gd name="T59" fmla="*/ 131 h 226"/>
                <a:gd name="T60" fmla="*/ 26 w 195"/>
                <a:gd name="T61" fmla="*/ 144 h 226"/>
                <a:gd name="T62" fmla="*/ 26 w 195"/>
                <a:gd name="T63" fmla="*/ 195 h 226"/>
                <a:gd name="T64" fmla="*/ 78 w 195"/>
                <a:gd name="T65" fmla="*/ 190 h 226"/>
                <a:gd name="T66" fmla="*/ 50 w 195"/>
                <a:gd name="T67" fmla="*/ 170 h 226"/>
                <a:gd name="T68" fmla="*/ 26 w 195"/>
                <a:gd name="T69" fmla="*/ 19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5" h="226">
                  <a:moveTo>
                    <a:pt x="0" y="213"/>
                  </a:moveTo>
                  <a:cubicBezTo>
                    <a:pt x="4" y="213"/>
                    <a:pt x="4" y="213"/>
                    <a:pt x="4" y="213"/>
                  </a:cubicBezTo>
                  <a:cubicBezTo>
                    <a:pt x="4" y="103"/>
                    <a:pt x="4" y="103"/>
                    <a:pt x="4" y="103"/>
                  </a:cubicBezTo>
                  <a:cubicBezTo>
                    <a:pt x="4" y="98"/>
                    <a:pt x="4" y="98"/>
                    <a:pt x="4" y="98"/>
                  </a:cubicBezTo>
                  <a:cubicBezTo>
                    <a:pt x="9" y="96"/>
                    <a:pt x="9" y="96"/>
                    <a:pt x="9" y="96"/>
                  </a:cubicBezTo>
                  <a:cubicBezTo>
                    <a:pt x="59" y="79"/>
                    <a:pt x="59" y="79"/>
                    <a:pt x="59" y="79"/>
                  </a:cubicBezTo>
                  <a:cubicBezTo>
                    <a:pt x="59" y="51"/>
                    <a:pt x="59" y="51"/>
                    <a:pt x="59" y="51"/>
                  </a:cubicBezTo>
                  <a:cubicBezTo>
                    <a:pt x="59" y="47"/>
                    <a:pt x="59" y="47"/>
                    <a:pt x="59" y="47"/>
                  </a:cubicBezTo>
                  <a:cubicBezTo>
                    <a:pt x="63" y="45"/>
                    <a:pt x="63" y="45"/>
                    <a:pt x="63" y="45"/>
                  </a:cubicBezTo>
                  <a:cubicBezTo>
                    <a:pt x="148" y="5"/>
                    <a:pt x="148" y="5"/>
                    <a:pt x="148" y="5"/>
                  </a:cubicBezTo>
                  <a:cubicBezTo>
                    <a:pt x="158" y="0"/>
                    <a:pt x="158" y="0"/>
                    <a:pt x="158" y="0"/>
                  </a:cubicBezTo>
                  <a:cubicBezTo>
                    <a:pt x="158" y="2"/>
                    <a:pt x="158" y="2"/>
                    <a:pt x="158" y="2"/>
                  </a:cubicBezTo>
                  <a:cubicBezTo>
                    <a:pt x="184" y="18"/>
                    <a:pt x="184" y="18"/>
                    <a:pt x="184" y="18"/>
                  </a:cubicBezTo>
                  <a:cubicBezTo>
                    <a:pt x="184" y="212"/>
                    <a:pt x="184" y="212"/>
                    <a:pt x="184" y="212"/>
                  </a:cubicBezTo>
                  <a:cubicBezTo>
                    <a:pt x="195" y="212"/>
                    <a:pt x="195" y="212"/>
                    <a:pt x="195" y="212"/>
                  </a:cubicBezTo>
                  <a:cubicBezTo>
                    <a:pt x="195" y="225"/>
                    <a:pt x="195" y="225"/>
                    <a:pt x="195" y="225"/>
                  </a:cubicBezTo>
                  <a:cubicBezTo>
                    <a:pt x="151" y="225"/>
                    <a:pt x="151" y="225"/>
                    <a:pt x="151" y="225"/>
                  </a:cubicBezTo>
                  <a:cubicBezTo>
                    <a:pt x="144" y="225"/>
                    <a:pt x="144" y="225"/>
                    <a:pt x="144" y="225"/>
                  </a:cubicBezTo>
                  <a:cubicBezTo>
                    <a:pt x="144" y="219"/>
                    <a:pt x="144" y="219"/>
                    <a:pt x="144" y="219"/>
                  </a:cubicBezTo>
                  <a:cubicBezTo>
                    <a:pt x="144" y="22"/>
                    <a:pt x="144" y="22"/>
                    <a:pt x="144" y="22"/>
                  </a:cubicBezTo>
                  <a:cubicBezTo>
                    <a:pt x="73" y="55"/>
                    <a:pt x="73" y="55"/>
                    <a:pt x="73" y="55"/>
                  </a:cubicBezTo>
                  <a:cubicBezTo>
                    <a:pt x="73" y="74"/>
                    <a:pt x="73" y="74"/>
                    <a:pt x="73" y="74"/>
                  </a:cubicBezTo>
                  <a:cubicBezTo>
                    <a:pt x="93" y="67"/>
                    <a:pt x="93" y="67"/>
                    <a:pt x="93" y="67"/>
                  </a:cubicBezTo>
                  <a:cubicBezTo>
                    <a:pt x="101" y="64"/>
                    <a:pt x="101" y="64"/>
                    <a:pt x="101" y="64"/>
                  </a:cubicBezTo>
                  <a:cubicBezTo>
                    <a:pt x="101" y="64"/>
                    <a:pt x="101" y="64"/>
                    <a:pt x="101" y="64"/>
                  </a:cubicBezTo>
                  <a:cubicBezTo>
                    <a:pt x="102" y="64"/>
                    <a:pt x="102" y="64"/>
                    <a:pt x="102" y="64"/>
                  </a:cubicBezTo>
                  <a:cubicBezTo>
                    <a:pt x="103" y="63"/>
                    <a:pt x="103" y="63"/>
                    <a:pt x="103" y="63"/>
                  </a:cubicBezTo>
                  <a:cubicBezTo>
                    <a:pt x="103" y="64"/>
                    <a:pt x="103" y="64"/>
                    <a:pt x="103" y="64"/>
                  </a:cubicBezTo>
                  <a:cubicBezTo>
                    <a:pt x="129" y="80"/>
                    <a:pt x="129" y="80"/>
                    <a:pt x="129" y="80"/>
                  </a:cubicBezTo>
                  <a:cubicBezTo>
                    <a:pt x="129" y="211"/>
                    <a:pt x="129" y="211"/>
                    <a:pt x="129" y="211"/>
                  </a:cubicBezTo>
                  <a:cubicBezTo>
                    <a:pt x="140" y="211"/>
                    <a:pt x="140" y="211"/>
                    <a:pt x="140" y="211"/>
                  </a:cubicBezTo>
                  <a:cubicBezTo>
                    <a:pt x="140" y="225"/>
                    <a:pt x="140" y="225"/>
                    <a:pt x="140" y="225"/>
                  </a:cubicBezTo>
                  <a:cubicBezTo>
                    <a:pt x="96" y="225"/>
                    <a:pt x="96" y="225"/>
                    <a:pt x="96" y="225"/>
                  </a:cubicBezTo>
                  <a:cubicBezTo>
                    <a:pt x="89" y="225"/>
                    <a:pt x="89" y="225"/>
                    <a:pt x="89" y="225"/>
                  </a:cubicBezTo>
                  <a:cubicBezTo>
                    <a:pt x="89" y="218"/>
                    <a:pt x="89" y="218"/>
                    <a:pt x="89" y="218"/>
                  </a:cubicBezTo>
                  <a:cubicBezTo>
                    <a:pt x="89" y="83"/>
                    <a:pt x="89" y="83"/>
                    <a:pt x="89" y="83"/>
                  </a:cubicBezTo>
                  <a:cubicBezTo>
                    <a:pt x="18" y="107"/>
                    <a:pt x="18" y="107"/>
                    <a:pt x="18" y="107"/>
                  </a:cubicBezTo>
                  <a:cubicBezTo>
                    <a:pt x="18" y="219"/>
                    <a:pt x="18" y="219"/>
                    <a:pt x="18" y="219"/>
                  </a:cubicBezTo>
                  <a:cubicBezTo>
                    <a:pt x="18" y="226"/>
                    <a:pt x="18" y="226"/>
                    <a:pt x="18" y="226"/>
                  </a:cubicBezTo>
                  <a:cubicBezTo>
                    <a:pt x="11" y="226"/>
                    <a:pt x="11" y="226"/>
                    <a:pt x="11" y="226"/>
                  </a:cubicBezTo>
                  <a:cubicBezTo>
                    <a:pt x="0" y="226"/>
                    <a:pt x="0" y="226"/>
                    <a:pt x="0" y="226"/>
                  </a:cubicBezTo>
                  <a:cubicBezTo>
                    <a:pt x="0" y="213"/>
                    <a:pt x="0" y="213"/>
                    <a:pt x="0" y="213"/>
                  </a:cubicBezTo>
                  <a:close/>
                  <a:moveTo>
                    <a:pt x="26" y="225"/>
                  </a:moveTo>
                  <a:cubicBezTo>
                    <a:pt x="34" y="225"/>
                    <a:pt x="42" y="225"/>
                    <a:pt x="50" y="225"/>
                  </a:cubicBezTo>
                  <a:cubicBezTo>
                    <a:pt x="59" y="225"/>
                    <a:pt x="69" y="225"/>
                    <a:pt x="78" y="225"/>
                  </a:cubicBezTo>
                  <a:cubicBezTo>
                    <a:pt x="78" y="217"/>
                    <a:pt x="78" y="209"/>
                    <a:pt x="78" y="201"/>
                  </a:cubicBezTo>
                  <a:cubicBezTo>
                    <a:pt x="69" y="201"/>
                    <a:pt x="59" y="202"/>
                    <a:pt x="50" y="202"/>
                  </a:cubicBezTo>
                  <a:cubicBezTo>
                    <a:pt x="42" y="203"/>
                    <a:pt x="34" y="203"/>
                    <a:pt x="26" y="204"/>
                  </a:cubicBezTo>
                  <a:cubicBezTo>
                    <a:pt x="26" y="211"/>
                    <a:pt x="26" y="218"/>
                    <a:pt x="26" y="225"/>
                  </a:cubicBezTo>
                  <a:close/>
                  <a:moveTo>
                    <a:pt x="26" y="136"/>
                  </a:moveTo>
                  <a:cubicBezTo>
                    <a:pt x="34" y="133"/>
                    <a:pt x="42" y="131"/>
                    <a:pt x="50" y="129"/>
                  </a:cubicBezTo>
                  <a:cubicBezTo>
                    <a:pt x="59" y="126"/>
                    <a:pt x="69" y="124"/>
                    <a:pt x="78" y="121"/>
                  </a:cubicBezTo>
                  <a:cubicBezTo>
                    <a:pt x="78" y="113"/>
                    <a:pt x="78" y="105"/>
                    <a:pt x="78" y="97"/>
                  </a:cubicBezTo>
                  <a:cubicBezTo>
                    <a:pt x="69" y="100"/>
                    <a:pt x="59" y="104"/>
                    <a:pt x="50" y="107"/>
                  </a:cubicBezTo>
                  <a:cubicBezTo>
                    <a:pt x="42" y="110"/>
                    <a:pt x="34" y="112"/>
                    <a:pt x="26" y="115"/>
                  </a:cubicBezTo>
                  <a:cubicBezTo>
                    <a:pt x="26" y="122"/>
                    <a:pt x="26" y="129"/>
                    <a:pt x="26" y="136"/>
                  </a:cubicBezTo>
                  <a:close/>
                  <a:moveTo>
                    <a:pt x="26" y="165"/>
                  </a:moveTo>
                  <a:cubicBezTo>
                    <a:pt x="34" y="164"/>
                    <a:pt x="42" y="162"/>
                    <a:pt x="50" y="160"/>
                  </a:cubicBezTo>
                  <a:cubicBezTo>
                    <a:pt x="59" y="159"/>
                    <a:pt x="69" y="157"/>
                    <a:pt x="78" y="155"/>
                  </a:cubicBezTo>
                  <a:cubicBezTo>
                    <a:pt x="78" y="147"/>
                    <a:pt x="78" y="139"/>
                    <a:pt x="78" y="131"/>
                  </a:cubicBezTo>
                  <a:cubicBezTo>
                    <a:pt x="69" y="134"/>
                    <a:pt x="59" y="136"/>
                    <a:pt x="50" y="138"/>
                  </a:cubicBezTo>
                  <a:cubicBezTo>
                    <a:pt x="42" y="140"/>
                    <a:pt x="34" y="142"/>
                    <a:pt x="26" y="144"/>
                  </a:cubicBezTo>
                  <a:cubicBezTo>
                    <a:pt x="26" y="151"/>
                    <a:pt x="26" y="158"/>
                    <a:pt x="26" y="165"/>
                  </a:cubicBezTo>
                  <a:close/>
                  <a:moveTo>
                    <a:pt x="26" y="195"/>
                  </a:moveTo>
                  <a:cubicBezTo>
                    <a:pt x="34" y="194"/>
                    <a:pt x="42" y="193"/>
                    <a:pt x="50" y="192"/>
                  </a:cubicBezTo>
                  <a:cubicBezTo>
                    <a:pt x="59" y="191"/>
                    <a:pt x="69" y="190"/>
                    <a:pt x="78" y="190"/>
                  </a:cubicBezTo>
                  <a:cubicBezTo>
                    <a:pt x="78" y="182"/>
                    <a:pt x="78" y="174"/>
                    <a:pt x="78" y="166"/>
                  </a:cubicBezTo>
                  <a:cubicBezTo>
                    <a:pt x="69" y="167"/>
                    <a:pt x="59" y="169"/>
                    <a:pt x="50" y="170"/>
                  </a:cubicBezTo>
                  <a:cubicBezTo>
                    <a:pt x="42" y="171"/>
                    <a:pt x="34" y="173"/>
                    <a:pt x="26" y="174"/>
                  </a:cubicBezTo>
                  <a:cubicBezTo>
                    <a:pt x="26" y="181"/>
                    <a:pt x="26" y="188"/>
                    <a:pt x="26"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i$ľídê"/>
            <p:cNvSpPr/>
            <p:nvPr/>
          </p:nvSpPr>
          <p:spPr bwMode="auto">
            <a:xfrm>
              <a:off x="9665494" y="3124201"/>
              <a:ext cx="1216025" cy="1068388"/>
            </a:xfrm>
            <a:custGeom>
              <a:avLst/>
              <a:gdLst>
                <a:gd name="T0" fmla="*/ 112 w 219"/>
                <a:gd name="T1" fmla="*/ 191 h 191"/>
                <a:gd name="T2" fmla="*/ 199 w 219"/>
                <a:gd name="T3" fmla="*/ 178 h 191"/>
                <a:gd name="T4" fmla="*/ 22 w 219"/>
                <a:gd name="T5" fmla="*/ 0 h 191"/>
                <a:gd name="T6" fmla="*/ 121 w 219"/>
                <a:gd name="T7" fmla="*/ 96 h 191"/>
                <a:gd name="T8" fmla="*/ 121 w 219"/>
                <a:gd name="T9" fmla="*/ 96 h 191"/>
                <a:gd name="T10" fmla="*/ 50 w 219"/>
                <a:gd name="T11" fmla="*/ 160 h 191"/>
                <a:gd name="T12" fmla="*/ 44 w 219"/>
                <a:gd name="T13" fmla="*/ 160 h 191"/>
                <a:gd name="T14" fmla="*/ 70 w 219"/>
                <a:gd name="T15" fmla="*/ 150 h 191"/>
                <a:gd name="T16" fmla="*/ 76 w 219"/>
                <a:gd name="T17" fmla="*/ 150 h 191"/>
                <a:gd name="T18" fmla="*/ 76 w 219"/>
                <a:gd name="T19" fmla="*/ 150 h 191"/>
                <a:gd name="T20" fmla="*/ 89 w 219"/>
                <a:gd name="T21" fmla="*/ 160 h 191"/>
                <a:gd name="T22" fmla="*/ 57 w 219"/>
                <a:gd name="T23" fmla="*/ 48 h 191"/>
                <a:gd name="T24" fmla="*/ 44 w 219"/>
                <a:gd name="T25" fmla="*/ 38 h 191"/>
                <a:gd name="T26" fmla="*/ 63 w 219"/>
                <a:gd name="T27" fmla="*/ 38 h 191"/>
                <a:gd name="T28" fmla="*/ 63 w 219"/>
                <a:gd name="T29" fmla="*/ 38 h 191"/>
                <a:gd name="T30" fmla="*/ 76 w 219"/>
                <a:gd name="T31" fmla="*/ 48 h 191"/>
                <a:gd name="T32" fmla="*/ 95 w 219"/>
                <a:gd name="T33" fmla="*/ 48 h 191"/>
                <a:gd name="T34" fmla="*/ 57 w 219"/>
                <a:gd name="T35" fmla="*/ 60 h 191"/>
                <a:gd name="T36" fmla="*/ 37 w 219"/>
                <a:gd name="T37" fmla="*/ 60 h 191"/>
                <a:gd name="T38" fmla="*/ 37 w 219"/>
                <a:gd name="T39" fmla="*/ 60 h 191"/>
                <a:gd name="T40" fmla="*/ 63 w 219"/>
                <a:gd name="T41" fmla="*/ 70 h 191"/>
                <a:gd name="T42" fmla="*/ 82 w 219"/>
                <a:gd name="T43" fmla="*/ 70 h 191"/>
                <a:gd name="T44" fmla="*/ 95 w 219"/>
                <a:gd name="T45" fmla="*/ 60 h 191"/>
                <a:gd name="T46" fmla="*/ 50 w 219"/>
                <a:gd name="T47" fmla="*/ 83 h 191"/>
                <a:gd name="T48" fmla="*/ 50 w 219"/>
                <a:gd name="T49" fmla="*/ 83 h 191"/>
                <a:gd name="T50" fmla="*/ 37 w 219"/>
                <a:gd name="T51" fmla="*/ 93 h 191"/>
                <a:gd name="T52" fmla="*/ 70 w 219"/>
                <a:gd name="T53" fmla="*/ 93 h 191"/>
                <a:gd name="T54" fmla="*/ 82 w 219"/>
                <a:gd name="T55" fmla="*/ 83 h 191"/>
                <a:gd name="T56" fmla="*/ 89 w 219"/>
                <a:gd name="T57" fmla="*/ 83 h 191"/>
                <a:gd name="T58" fmla="*/ 89 w 219"/>
                <a:gd name="T59" fmla="*/ 83 h 191"/>
                <a:gd name="T60" fmla="*/ 50 w 219"/>
                <a:gd name="T61" fmla="*/ 115 h 191"/>
                <a:gd name="T62" fmla="*/ 44 w 219"/>
                <a:gd name="T63" fmla="*/ 115 h 191"/>
                <a:gd name="T64" fmla="*/ 70 w 219"/>
                <a:gd name="T65" fmla="*/ 105 h 191"/>
                <a:gd name="T66" fmla="*/ 76 w 219"/>
                <a:gd name="T67" fmla="*/ 105 h 191"/>
                <a:gd name="T68" fmla="*/ 76 w 219"/>
                <a:gd name="T69" fmla="*/ 105 h 191"/>
                <a:gd name="T70" fmla="*/ 89 w 219"/>
                <a:gd name="T71" fmla="*/ 115 h 191"/>
                <a:gd name="T72" fmla="*/ 57 w 219"/>
                <a:gd name="T73" fmla="*/ 137 h 191"/>
                <a:gd name="T74" fmla="*/ 44 w 219"/>
                <a:gd name="T75" fmla="*/ 127 h 191"/>
                <a:gd name="T76" fmla="*/ 63 w 219"/>
                <a:gd name="T77" fmla="*/ 127 h 191"/>
                <a:gd name="T78" fmla="*/ 63 w 219"/>
                <a:gd name="T79" fmla="*/ 127 h 191"/>
                <a:gd name="T80" fmla="*/ 76 w 219"/>
                <a:gd name="T81" fmla="*/ 137 h 191"/>
                <a:gd name="T82" fmla="*/ 95 w 219"/>
                <a:gd name="T83" fmla="*/ 137 h 191"/>
                <a:gd name="T84" fmla="*/ 57 w 219"/>
                <a:gd name="T85" fmla="*/ 15 h 191"/>
                <a:gd name="T86" fmla="*/ 37 w 219"/>
                <a:gd name="T87" fmla="*/ 15 h 191"/>
                <a:gd name="T88" fmla="*/ 37 w 219"/>
                <a:gd name="T89" fmla="*/ 15 h 191"/>
                <a:gd name="T90" fmla="*/ 63 w 219"/>
                <a:gd name="T91" fmla="*/ 25 h 191"/>
                <a:gd name="T92" fmla="*/ 82 w 219"/>
                <a:gd name="T93" fmla="*/ 25 h 191"/>
                <a:gd name="T94" fmla="*/ 95 w 219"/>
                <a:gd name="T95" fmla="*/ 15 h 191"/>
                <a:gd name="T96" fmla="*/ 121 w 219"/>
                <a:gd name="T97" fmla="*/ 78 h 191"/>
                <a:gd name="T98" fmla="*/ 121 w 219"/>
                <a:gd name="T99" fmla="*/ 78 h 191"/>
                <a:gd name="T100" fmla="*/ 121 w 219"/>
                <a:gd name="T101" fmla="*/ 123 h 191"/>
                <a:gd name="T102" fmla="*/ 185 w 219"/>
                <a:gd name="T103" fmla="*/ 141 h 191"/>
                <a:gd name="T104" fmla="*/ 185 w 219"/>
                <a:gd name="T105" fmla="*/ 152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9" h="191">
                  <a:moveTo>
                    <a:pt x="0" y="191"/>
                  </a:moveTo>
                  <a:cubicBezTo>
                    <a:pt x="22" y="191"/>
                    <a:pt x="22" y="191"/>
                    <a:pt x="22" y="191"/>
                  </a:cubicBezTo>
                  <a:cubicBezTo>
                    <a:pt x="103" y="191"/>
                    <a:pt x="103" y="191"/>
                    <a:pt x="103" y="191"/>
                  </a:cubicBezTo>
                  <a:cubicBezTo>
                    <a:pt x="112" y="191"/>
                    <a:pt x="112" y="191"/>
                    <a:pt x="112" y="191"/>
                  </a:cubicBezTo>
                  <a:cubicBezTo>
                    <a:pt x="199" y="191"/>
                    <a:pt x="199" y="191"/>
                    <a:pt x="199" y="191"/>
                  </a:cubicBezTo>
                  <a:cubicBezTo>
                    <a:pt x="219" y="191"/>
                    <a:pt x="219" y="191"/>
                    <a:pt x="219" y="191"/>
                  </a:cubicBezTo>
                  <a:cubicBezTo>
                    <a:pt x="219" y="178"/>
                    <a:pt x="219" y="178"/>
                    <a:pt x="219" y="178"/>
                  </a:cubicBezTo>
                  <a:cubicBezTo>
                    <a:pt x="199" y="178"/>
                    <a:pt x="199" y="178"/>
                    <a:pt x="199" y="178"/>
                  </a:cubicBezTo>
                  <a:cubicBezTo>
                    <a:pt x="199" y="66"/>
                    <a:pt x="199" y="66"/>
                    <a:pt x="199" y="66"/>
                  </a:cubicBezTo>
                  <a:cubicBezTo>
                    <a:pt x="112" y="66"/>
                    <a:pt x="112" y="66"/>
                    <a:pt x="112" y="66"/>
                  </a:cubicBezTo>
                  <a:cubicBezTo>
                    <a:pt x="112" y="0"/>
                    <a:pt x="112" y="0"/>
                    <a:pt x="112" y="0"/>
                  </a:cubicBezTo>
                  <a:cubicBezTo>
                    <a:pt x="22" y="0"/>
                    <a:pt x="22" y="0"/>
                    <a:pt x="22" y="0"/>
                  </a:cubicBezTo>
                  <a:cubicBezTo>
                    <a:pt x="22" y="178"/>
                    <a:pt x="22" y="178"/>
                    <a:pt x="22" y="178"/>
                  </a:cubicBezTo>
                  <a:cubicBezTo>
                    <a:pt x="0" y="178"/>
                    <a:pt x="0" y="178"/>
                    <a:pt x="0" y="178"/>
                  </a:cubicBezTo>
                  <a:cubicBezTo>
                    <a:pt x="0" y="191"/>
                    <a:pt x="0" y="191"/>
                    <a:pt x="0" y="191"/>
                  </a:cubicBezTo>
                  <a:close/>
                  <a:moveTo>
                    <a:pt x="121" y="96"/>
                  </a:moveTo>
                  <a:cubicBezTo>
                    <a:pt x="142" y="96"/>
                    <a:pt x="164" y="96"/>
                    <a:pt x="185" y="96"/>
                  </a:cubicBezTo>
                  <a:cubicBezTo>
                    <a:pt x="185" y="99"/>
                    <a:pt x="185" y="102"/>
                    <a:pt x="185" y="105"/>
                  </a:cubicBezTo>
                  <a:cubicBezTo>
                    <a:pt x="164" y="105"/>
                    <a:pt x="142" y="105"/>
                    <a:pt x="121" y="105"/>
                  </a:cubicBezTo>
                  <a:cubicBezTo>
                    <a:pt x="121" y="102"/>
                    <a:pt x="121" y="99"/>
                    <a:pt x="121" y="96"/>
                  </a:cubicBezTo>
                  <a:close/>
                  <a:moveTo>
                    <a:pt x="50" y="150"/>
                  </a:moveTo>
                  <a:cubicBezTo>
                    <a:pt x="52" y="150"/>
                    <a:pt x="55" y="150"/>
                    <a:pt x="57" y="150"/>
                  </a:cubicBezTo>
                  <a:cubicBezTo>
                    <a:pt x="57" y="153"/>
                    <a:pt x="57" y="157"/>
                    <a:pt x="57" y="160"/>
                  </a:cubicBezTo>
                  <a:cubicBezTo>
                    <a:pt x="55" y="160"/>
                    <a:pt x="52" y="160"/>
                    <a:pt x="50" y="160"/>
                  </a:cubicBezTo>
                  <a:cubicBezTo>
                    <a:pt x="50" y="157"/>
                    <a:pt x="50" y="153"/>
                    <a:pt x="50" y="150"/>
                  </a:cubicBezTo>
                  <a:close/>
                  <a:moveTo>
                    <a:pt x="37" y="150"/>
                  </a:moveTo>
                  <a:cubicBezTo>
                    <a:pt x="44" y="150"/>
                    <a:pt x="44" y="150"/>
                    <a:pt x="44" y="150"/>
                  </a:cubicBezTo>
                  <a:cubicBezTo>
                    <a:pt x="44" y="160"/>
                    <a:pt x="44" y="160"/>
                    <a:pt x="44" y="160"/>
                  </a:cubicBezTo>
                  <a:cubicBezTo>
                    <a:pt x="37" y="160"/>
                    <a:pt x="37" y="160"/>
                    <a:pt x="37" y="160"/>
                  </a:cubicBezTo>
                  <a:cubicBezTo>
                    <a:pt x="37" y="150"/>
                    <a:pt x="37" y="150"/>
                    <a:pt x="37" y="150"/>
                  </a:cubicBezTo>
                  <a:close/>
                  <a:moveTo>
                    <a:pt x="63" y="150"/>
                  </a:moveTo>
                  <a:cubicBezTo>
                    <a:pt x="65" y="150"/>
                    <a:pt x="67" y="150"/>
                    <a:pt x="70" y="150"/>
                  </a:cubicBezTo>
                  <a:cubicBezTo>
                    <a:pt x="70" y="153"/>
                    <a:pt x="70" y="157"/>
                    <a:pt x="70" y="160"/>
                  </a:cubicBezTo>
                  <a:cubicBezTo>
                    <a:pt x="67" y="160"/>
                    <a:pt x="65" y="160"/>
                    <a:pt x="63" y="160"/>
                  </a:cubicBezTo>
                  <a:cubicBezTo>
                    <a:pt x="63" y="157"/>
                    <a:pt x="63" y="153"/>
                    <a:pt x="63" y="150"/>
                  </a:cubicBezTo>
                  <a:close/>
                  <a:moveTo>
                    <a:pt x="76" y="150"/>
                  </a:moveTo>
                  <a:cubicBezTo>
                    <a:pt x="78" y="150"/>
                    <a:pt x="80" y="150"/>
                    <a:pt x="82" y="150"/>
                  </a:cubicBezTo>
                  <a:cubicBezTo>
                    <a:pt x="82" y="153"/>
                    <a:pt x="82" y="157"/>
                    <a:pt x="82" y="160"/>
                  </a:cubicBezTo>
                  <a:cubicBezTo>
                    <a:pt x="80" y="160"/>
                    <a:pt x="78" y="160"/>
                    <a:pt x="76" y="160"/>
                  </a:cubicBezTo>
                  <a:cubicBezTo>
                    <a:pt x="76" y="157"/>
                    <a:pt x="76" y="153"/>
                    <a:pt x="76" y="150"/>
                  </a:cubicBezTo>
                  <a:close/>
                  <a:moveTo>
                    <a:pt x="89" y="150"/>
                  </a:moveTo>
                  <a:cubicBezTo>
                    <a:pt x="95" y="150"/>
                    <a:pt x="95" y="150"/>
                    <a:pt x="95" y="150"/>
                  </a:cubicBezTo>
                  <a:cubicBezTo>
                    <a:pt x="95" y="160"/>
                    <a:pt x="95" y="160"/>
                    <a:pt x="95" y="160"/>
                  </a:cubicBezTo>
                  <a:cubicBezTo>
                    <a:pt x="89" y="160"/>
                    <a:pt x="89" y="160"/>
                    <a:pt x="89" y="160"/>
                  </a:cubicBezTo>
                  <a:cubicBezTo>
                    <a:pt x="89" y="150"/>
                    <a:pt x="89" y="150"/>
                    <a:pt x="89" y="150"/>
                  </a:cubicBezTo>
                  <a:close/>
                  <a:moveTo>
                    <a:pt x="50" y="38"/>
                  </a:moveTo>
                  <a:cubicBezTo>
                    <a:pt x="52" y="38"/>
                    <a:pt x="55" y="38"/>
                    <a:pt x="57" y="38"/>
                  </a:cubicBezTo>
                  <a:cubicBezTo>
                    <a:pt x="57" y="41"/>
                    <a:pt x="57" y="44"/>
                    <a:pt x="57" y="48"/>
                  </a:cubicBezTo>
                  <a:cubicBezTo>
                    <a:pt x="55" y="48"/>
                    <a:pt x="52" y="48"/>
                    <a:pt x="50" y="48"/>
                  </a:cubicBezTo>
                  <a:cubicBezTo>
                    <a:pt x="50" y="44"/>
                    <a:pt x="50" y="41"/>
                    <a:pt x="50" y="38"/>
                  </a:cubicBezTo>
                  <a:close/>
                  <a:moveTo>
                    <a:pt x="37" y="38"/>
                  </a:moveTo>
                  <a:cubicBezTo>
                    <a:pt x="40" y="38"/>
                    <a:pt x="42" y="38"/>
                    <a:pt x="44" y="38"/>
                  </a:cubicBezTo>
                  <a:cubicBezTo>
                    <a:pt x="44" y="41"/>
                    <a:pt x="44" y="44"/>
                    <a:pt x="44" y="48"/>
                  </a:cubicBezTo>
                  <a:cubicBezTo>
                    <a:pt x="42" y="48"/>
                    <a:pt x="40" y="48"/>
                    <a:pt x="37" y="48"/>
                  </a:cubicBezTo>
                  <a:cubicBezTo>
                    <a:pt x="37" y="44"/>
                    <a:pt x="37" y="41"/>
                    <a:pt x="37" y="38"/>
                  </a:cubicBezTo>
                  <a:close/>
                  <a:moveTo>
                    <a:pt x="63" y="38"/>
                  </a:moveTo>
                  <a:cubicBezTo>
                    <a:pt x="65" y="38"/>
                    <a:pt x="67" y="38"/>
                    <a:pt x="70" y="38"/>
                  </a:cubicBezTo>
                  <a:cubicBezTo>
                    <a:pt x="70" y="41"/>
                    <a:pt x="70" y="44"/>
                    <a:pt x="70" y="48"/>
                  </a:cubicBezTo>
                  <a:cubicBezTo>
                    <a:pt x="67" y="48"/>
                    <a:pt x="65" y="48"/>
                    <a:pt x="63" y="48"/>
                  </a:cubicBezTo>
                  <a:cubicBezTo>
                    <a:pt x="63" y="44"/>
                    <a:pt x="63" y="41"/>
                    <a:pt x="63" y="38"/>
                  </a:cubicBezTo>
                  <a:close/>
                  <a:moveTo>
                    <a:pt x="76" y="38"/>
                  </a:moveTo>
                  <a:cubicBezTo>
                    <a:pt x="78" y="38"/>
                    <a:pt x="80" y="38"/>
                    <a:pt x="82" y="38"/>
                  </a:cubicBezTo>
                  <a:cubicBezTo>
                    <a:pt x="82" y="41"/>
                    <a:pt x="82" y="44"/>
                    <a:pt x="82" y="48"/>
                  </a:cubicBezTo>
                  <a:cubicBezTo>
                    <a:pt x="80" y="48"/>
                    <a:pt x="78" y="48"/>
                    <a:pt x="76" y="48"/>
                  </a:cubicBezTo>
                  <a:cubicBezTo>
                    <a:pt x="76" y="44"/>
                    <a:pt x="76" y="41"/>
                    <a:pt x="76" y="38"/>
                  </a:cubicBezTo>
                  <a:close/>
                  <a:moveTo>
                    <a:pt x="89" y="38"/>
                  </a:moveTo>
                  <a:cubicBezTo>
                    <a:pt x="91" y="38"/>
                    <a:pt x="93" y="38"/>
                    <a:pt x="95" y="38"/>
                  </a:cubicBezTo>
                  <a:cubicBezTo>
                    <a:pt x="95" y="41"/>
                    <a:pt x="95" y="44"/>
                    <a:pt x="95" y="48"/>
                  </a:cubicBezTo>
                  <a:cubicBezTo>
                    <a:pt x="93" y="48"/>
                    <a:pt x="91" y="48"/>
                    <a:pt x="89" y="48"/>
                  </a:cubicBezTo>
                  <a:cubicBezTo>
                    <a:pt x="89" y="44"/>
                    <a:pt x="89" y="41"/>
                    <a:pt x="89" y="38"/>
                  </a:cubicBezTo>
                  <a:close/>
                  <a:moveTo>
                    <a:pt x="50" y="60"/>
                  </a:moveTo>
                  <a:cubicBezTo>
                    <a:pt x="52" y="60"/>
                    <a:pt x="55" y="60"/>
                    <a:pt x="57" y="60"/>
                  </a:cubicBezTo>
                  <a:cubicBezTo>
                    <a:pt x="57" y="63"/>
                    <a:pt x="57" y="67"/>
                    <a:pt x="57" y="70"/>
                  </a:cubicBezTo>
                  <a:cubicBezTo>
                    <a:pt x="55" y="70"/>
                    <a:pt x="52" y="70"/>
                    <a:pt x="50" y="70"/>
                  </a:cubicBezTo>
                  <a:cubicBezTo>
                    <a:pt x="50" y="67"/>
                    <a:pt x="50" y="63"/>
                    <a:pt x="50" y="60"/>
                  </a:cubicBezTo>
                  <a:close/>
                  <a:moveTo>
                    <a:pt x="37" y="60"/>
                  </a:moveTo>
                  <a:cubicBezTo>
                    <a:pt x="40" y="60"/>
                    <a:pt x="42" y="60"/>
                    <a:pt x="44" y="60"/>
                  </a:cubicBezTo>
                  <a:cubicBezTo>
                    <a:pt x="44" y="63"/>
                    <a:pt x="44" y="67"/>
                    <a:pt x="44" y="70"/>
                  </a:cubicBezTo>
                  <a:cubicBezTo>
                    <a:pt x="42" y="70"/>
                    <a:pt x="40" y="70"/>
                    <a:pt x="37" y="70"/>
                  </a:cubicBezTo>
                  <a:cubicBezTo>
                    <a:pt x="37" y="67"/>
                    <a:pt x="37" y="63"/>
                    <a:pt x="37" y="60"/>
                  </a:cubicBezTo>
                  <a:close/>
                  <a:moveTo>
                    <a:pt x="63" y="60"/>
                  </a:moveTo>
                  <a:cubicBezTo>
                    <a:pt x="65" y="60"/>
                    <a:pt x="67" y="60"/>
                    <a:pt x="70" y="60"/>
                  </a:cubicBezTo>
                  <a:cubicBezTo>
                    <a:pt x="70" y="63"/>
                    <a:pt x="70" y="67"/>
                    <a:pt x="70" y="70"/>
                  </a:cubicBezTo>
                  <a:cubicBezTo>
                    <a:pt x="67" y="70"/>
                    <a:pt x="65" y="70"/>
                    <a:pt x="63" y="70"/>
                  </a:cubicBezTo>
                  <a:cubicBezTo>
                    <a:pt x="63" y="67"/>
                    <a:pt x="63" y="63"/>
                    <a:pt x="63" y="60"/>
                  </a:cubicBezTo>
                  <a:close/>
                  <a:moveTo>
                    <a:pt x="76" y="60"/>
                  </a:moveTo>
                  <a:cubicBezTo>
                    <a:pt x="78" y="60"/>
                    <a:pt x="80" y="60"/>
                    <a:pt x="82" y="60"/>
                  </a:cubicBezTo>
                  <a:cubicBezTo>
                    <a:pt x="82" y="63"/>
                    <a:pt x="82" y="67"/>
                    <a:pt x="82" y="70"/>
                  </a:cubicBezTo>
                  <a:cubicBezTo>
                    <a:pt x="80" y="70"/>
                    <a:pt x="78" y="70"/>
                    <a:pt x="76" y="70"/>
                  </a:cubicBezTo>
                  <a:cubicBezTo>
                    <a:pt x="76" y="67"/>
                    <a:pt x="76" y="63"/>
                    <a:pt x="76" y="60"/>
                  </a:cubicBezTo>
                  <a:close/>
                  <a:moveTo>
                    <a:pt x="89" y="60"/>
                  </a:moveTo>
                  <a:cubicBezTo>
                    <a:pt x="91" y="60"/>
                    <a:pt x="93" y="60"/>
                    <a:pt x="95" y="60"/>
                  </a:cubicBezTo>
                  <a:cubicBezTo>
                    <a:pt x="95" y="63"/>
                    <a:pt x="95" y="67"/>
                    <a:pt x="95" y="70"/>
                  </a:cubicBezTo>
                  <a:cubicBezTo>
                    <a:pt x="93" y="70"/>
                    <a:pt x="91" y="70"/>
                    <a:pt x="89" y="70"/>
                  </a:cubicBezTo>
                  <a:cubicBezTo>
                    <a:pt x="89" y="67"/>
                    <a:pt x="89" y="63"/>
                    <a:pt x="89" y="60"/>
                  </a:cubicBezTo>
                  <a:close/>
                  <a:moveTo>
                    <a:pt x="50" y="83"/>
                  </a:moveTo>
                  <a:cubicBezTo>
                    <a:pt x="52" y="83"/>
                    <a:pt x="55" y="83"/>
                    <a:pt x="57" y="83"/>
                  </a:cubicBezTo>
                  <a:cubicBezTo>
                    <a:pt x="57" y="86"/>
                    <a:pt x="57" y="89"/>
                    <a:pt x="57" y="93"/>
                  </a:cubicBezTo>
                  <a:cubicBezTo>
                    <a:pt x="55" y="93"/>
                    <a:pt x="52" y="93"/>
                    <a:pt x="50" y="93"/>
                  </a:cubicBezTo>
                  <a:cubicBezTo>
                    <a:pt x="50" y="89"/>
                    <a:pt x="50" y="86"/>
                    <a:pt x="50" y="83"/>
                  </a:cubicBezTo>
                  <a:close/>
                  <a:moveTo>
                    <a:pt x="37" y="83"/>
                  </a:moveTo>
                  <a:cubicBezTo>
                    <a:pt x="40" y="83"/>
                    <a:pt x="42" y="83"/>
                    <a:pt x="44" y="83"/>
                  </a:cubicBezTo>
                  <a:cubicBezTo>
                    <a:pt x="44" y="86"/>
                    <a:pt x="44" y="89"/>
                    <a:pt x="44" y="93"/>
                  </a:cubicBezTo>
                  <a:cubicBezTo>
                    <a:pt x="42" y="93"/>
                    <a:pt x="40" y="93"/>
                    <a:pt x="37" y="93"/>
                  </a:cubicBezTo>
                  <a:cubicBezTo>
                    <a:pt x="37" y="89"/>
                    <a:pt x="37" y="86"/>
                    <a:pt x="37" y="83"/>
                  </a:cubicBezTo>
                  <a:close/>
                  <a:moveTo>
                    <a:pt x="63" y="83"/>
                  </a:moveTo>
                  <a:cubicBezTo>
                    <a:pt x="65" y="83"/>
                    <a:pt x="67" y="83"/>
                    <a:pt x="70" y="83"/>
                  </a:cubicBezTo>
                  <a:cubicBezTo>
                    <a:pt x="70" y="86"/>
                    <a:pt x="70" y="89"/>
                    <a:pt x="70" y="93"/>
                  </a:cubicBezTo>
                  <a:cubicBezTo>
                    <a:pt x="67" y="93"/>
                    <a:pt x="65" y="93"/>
                    <a:pt x="63" y="93"/>
                  </a:cubicBezTo>
                  <a:cubicBezTo>
                    <a:pt x="63" y="89"/>
                    <a:pt x="63" y="86"/>
                    <a:pt x="63" y="83"/>
                  </a:cubicBezTo>
                  <a:close/>
                  <a:moveTo>
                    <a:pt x="76" y="83"/>
                  </a:moveTo>
                  <a:cubicBezTo>
                    <a:pt x="78" y="83"/>
                    <a:pt x="80" y="83"/>
                    <a:pt x="82" y="83"/>
                  </a:cubicBezTo>
                  <a:cubicBezTo>
                    <a:pt x="82" y="86"/>
                    <a:pt x="82" y="89"/>
                    <a:pt x="82" y="93"/>
                  </a:cubicBezTo>
                  <a:cubicBezTo>
                    <a:pt x="80" y="93"/>
                    <a:pt x="78" y="93"/>
                    <a:pt x="76" y="93"/>
                  </a:cubicBezTo>
                  <a:cubicBezTo>
                    <a:pt x="76" y="89"/>
                    <a:pt x="76" y="86"/>
                    <a:pt x="76" y="83"/>
                  </a:cubicBezTo>
                  <a:close/>
                  <a:moveTo>
                    <a:pt x="89" y="83"/>
                  </a:moveTo>
                  <a:cubicBezTo>
                    <a:pt x="91" y="83"/>
                    <a:pt x="93" y="83"/>
                    <a:pt x="95" y="83"/>
                  </a:cubicBezTo>
                  <a:cubicBezTo>
                    <a:pt x="95" y="86"/>
                    <a:pt x="95" y="89"/>
                    <a:pt x="95" y="93"/>
                  </a:cubicBezTo>
                  <a:cubicBezTo>
                    <a:pt x="93" y="93"/>
                    <a:pt x="91" y="93"/>
                    <a:pt x="89" y="93"/>
                  </a:cubicBezTo>
                  <a:cubicBezTo>
                    <a:pt x="89" y="89"/>
                    <a:pt x="89" y="86"/>
                    <a:pt x="89" y="83"/>
                  </a:cubicBezTo>
                  <a:close/>
                  <a:moveTo>
                    <a:pt x="50" y="105"/>
                  </a:moveTo>
                  <a:cubicBezTo>
                    <a:pt x="52" y="105"/>
                    <a:pt x="55" y="105"/>
                    <a:pt x="57" y="105"/>
                  </a:cubicBezTo>
                  <a:cubicBezTo>
                    <a:pt x="57" y="108"/>
                    <a:pt x="57" y="112"/>
                    <a:pt x="57" y="115"/>
                  </a:cubicBezTo>
                  <a:cubicBezTo>
                    <a:pt x="55" y="115"/>
                    <a:pt x="52" y="115"/>
                    <a:pt x="50" y="115"/>
                  </a:cubicBezTo>
                  <a:cubicBezTo>
                    <a:pt x="50" y="112"/>
                    <a:pt x="50" y="108"/>
                    <a:pt x="50" y="105"/>
                  </a:cubicBezTo>
                  <a:close/>
                  <a:moveTo>
                    <a:pt x="37" y="105"/>
                  </a:moveTo>
                  <a:cubicBezTo>
                    <a:pt x="40" y="105"/>
                    <a:pt x="42" y="105"/>
                    <a:pt x="44" y="105"/>
                  </a:cubicBezTo>
                  <a:cubicBezTo>
                    <a:pt x="44" y="108"/>
                    <a:pt x="44" y="112"/>
                    <a:pt x="44" y="115"/>
                  </a:cubicBezTo>
                  <a:cubicBezTo>
                    <a:pt x="42" y="115"/>
                    <a:pt x="40" y="115"/>
                    <a:pt x="37" y="115"/>
                  </a:cubicBezTo>
                  <a:cubicBezTo>
                    <a:pt x="37" y="112"/>
                    <a:pt x="37" y="108"/>
                    <a:pt x="37" y="105"/>
                  </a:cubicBezTo>
                  <a:close/>
                  <a:moveTo>
                    <a:pt x="63" y="105"/>
                  </a:moveTo>
                  <a:cubicBezTo>
                    <a:pt x="65" y="105"/>
                    <a:pt x="67" y="105"/>
                    <a:pt x="70" y="105"/>
                  </a:cubicBezTo>
                  <a:cubicBezTo>
                    <a:pt x="70" y="108"/>
                    <a:pt x="70" y="112"/>
                    <a:pt x="70" y="115"/>
                  </a:cubicBezTo>
                  <a:cubicBezTo>
                    <a:pt x="67" y="115"/>
                    <a:pt x="65" y="115"/>
                    <a:pt x="63" y="115"/>
                  </a:cubicBezTo>
                  <a:cubicBezTo>
                    <a:pt x="63" y="112"/>
                    <a:pt x="63" y="108"/>
                    <a:pt x="63" y="105"/>
                  </a:cubicBezTo>
                  <a:close/>
                  <a:moveTo>
                    <a:pt x="76" y="105"/>
                  </a:moveTo>
                  <a:cubicBezTo>
                    <a:pt x="78" y="105"/>
                    <a:pt x="80" y="105"/>
                    <a:pt x="82" y="105"/>
                  </a:cubicBezTo>
                  <a:cubicBezTo>
                    <a:pt x="82" y="108"/>
                    <a:pt x="82" y="112"/>
                    <a:pt x="82" y="115"/>
                  </a:cubicBezTo>
                  <a:cubicBezTo>
                    <a:pt x="80" y="115"/>
                    <a:pt x="78" y="115"/>
                    <a:pt x="76" y="115"/>
                  </a:cubicBezTo>
                  <a:cubicBezTo>
                    <a:pt x="76" y="112"/>
                    <a:pt x="76" y="108"/>
                    <a:pt x="76" y="105"/>
                  </a:cubicBezTo>
                  <a:close/>
                  <a:moveTo>
                    <a:pt x="89" y="105"/>
                  </a:moveTo>
                  <a:cubicBezTo>
                    <a:pt x="91" y="105"/>
                    <a:pt x="93" y="105"/>
                    <a:pt x="95" y="105"/>
                  </a:cubicBezTo>
                  <a:cubicBezTo>
                    <a:pt x="95" y="108"/>
                    <a:pt x="95" y="112"/>
                    <a:pt x="95" y="115"/>
                  </a:cubicBezTo>
                  <a:cubicBezTo>
                    <a:pt x="93" y="115"/>
                    <a:pt x="91" y="115"/>
                    <a:pt x="89" y="115"/>
                  </a:cubicBezTo>
                  <a:cubicBezTo>
                    <a:pt x="89" y="112"/>
                    <a:pt x="89" y="108"/>
                    <a:pt x="89" y="105"/>
                  </a:cubicBezTo>
                  <a:close/>
                  <a:moveTo>
                    <a:pt x="50" y="127"/>
                  </a:moveTo>
                  <a:cubicBezTo>
                    <a:pt x="52" y="127"/>
                    <a:pt x="55" y="127"/>
                    <a:pt x="57" y="127"/>
                  </a:cubicBezTo>
                  <a:cubicBezTo>
                    <a:pt x="57" y="131"/>
                    <a:pt x="57" y="134"/>
                    <a:pt x="57" y="137"/>
                  </a:cubicBezTo>
                  <a:cubicBezTo>
                    <a:pt x="55" y="137"/>
                    <a:pt x="52" y="137"/>
                    <a:pt x="50" y="137"/>
                  </a:cubicBezTo>
                  <a:cubicBezTo>
                    <a:pt x="50" y="134"/>
                    <a:pt x="50" y="131"/>
                    <a:pt x="50" y="127"/>
                  </a:cubicBezTo>
                  <a:close/>
                  <a:moveTo>
                    <a:pt x="37" y="127"/>
                  </a:moveTo>
                  <a:cubicBezTo>
                    <a:pt x="40" y="127"/>
                    <a:pt x="42" y="127"/>
                    <a:pt x="44" y="127"/>
                  </a:cubicBezTo>
                  <a:cubicBezTo>
                    <a:pt x="44" y="131"/>
                    <a:pt x="44" y="134"/>
                    <a:pt x="44" y="137"/>
                  </a:cubicBezTo>
                  <a:cubicBezTo>
                    <a:pt x="42" y="137"/>
                    <a:pt x="40" y="137"/>
                    <a:pt x="37" y="137"/>
                  </a:cubicBezTo>
                  <a:cubicBezTo>
                    <a:pt x="37" y="134"/>
                    <a:pt x="37" y="131"/>
                    <a:pt x="37" y="127"/>
                  </a:cubicBezTo>
                  <a:close/>
                  <a:moveTo>
                    <a:pt x="63" y="127"/>
                  </a:moveTo>
                  <a:cubicBezTo>
                    <a:pt x="65" y="127"/>
                    <a:pt x="67" y="127"/>
                    <a:pt x="70" y="127"/>
                  </a:cubicBezTo>
                  <a:cubicBezTo>
                    <a:pt x="70" y="131"/>
                    <a:pt x="70" y="134"/>
                    <a:pt x="70" y="137"/>
                  </a:cubicBezTo>
                  <a:cubicBezTo>
                    <a:pt x="67" y="137"/>
                    <a:pt x="65" y="137"/>
                    <a:pt x="63" y="137"/>
                  </a:cubicBezTo>
                  <a:cubicBezTo>
                    <a:pt x="63" y="134"/>
                    <a:pt x="63" y="131"/>
                    <a:pt x="63" y="127"/>
                  </a:cubicBezTo>
                  <a:close/>
                  <a:moveTo>
                    <a:pt x="76" y="127"/>
                  </a:moveTo>
                  <a:cubicBezTo>
                    <a:pt x="78" y="127"/>
                    <a:pt x="80" y="127"/>
                    <a:pt x="82" y="127"/>
                  </a:cubicBezTo>
                  <a:cubicBezTo>
                    <a:pt x="82" y="131"/>
                    <a:pt x="82" y="134"/>
                    <a:pt x="82" y="137"/>
                  </a:cubicBezTo>
                  <a:cubicBezTo>
                    <a:pt x="80" y="137"/>
                    <a:pt x="78" y="137"/>
                    <a:pt x="76" y="137"/>
                  </a:cubicBezTo>
                  <a:cubicBezTo>
                    <a:pt x="76" y="134"/>
                    <a:pt x="76" y="131"/>
                    <a:pt x="76" y="127"/>
                  </a:cubicBezTo>
                  <a:close/>
                  <a:moveTo>
                    <a:pt x="89" y="127"/>
                  </a:moveTo>
                  <a:cubicBezTo>
                    <a:pt x="91" y="127"/>
                    <a:pt x="93" y="127"/>
                    <a:pt x="95" y="127"/>
                  </a:cubicBezTo>
                  <a:cubicBezTo>
                    <a:pt x="95" y="131"/>
                    <a:pt x="95" y="134"/>
                    <a:pt x="95" y="137"/>
                  </a:cubicBezTo>
                  <a:cubicBezTo>
                    <a:pt x="93" y="137"/>
                    <a:pt x="91" y="137"/>
                    <a:pt x="89" y="137"/>
                  </a:cubicBezTo>
                  <a:cubicBezTo>
                    <a:pt x="89" y="134"/>
                    <a:pt x="89" y="131"/>
                    <a:pt x="89" y="127"/>
                  </a:cubicBezTo>
                  <a:close/>
                  <a:moveTo>
                    <a:pt x="50" y="15"/>
                  </a:moveTo>
                  <a:cubicBezTo>
                    <a:pt x="52" y="15"/>
                    <a:pt x="55" y="15"/>
                    <a:pt x="57" y="15"/>
                  </a:cubicBezTo>
                  <a:cubicBezTo>
                    <a:pt x="57" y="18"/>
                    <a:pt x="57" y="22"/>
                    <a:pt x="57" y="25"/>
                  </a:cubicBezTo>
                  <a:cubicBezTo>
                    <a:pt x="55" y="25"/>
                    <a:pt x="52" y="25"/>
                    <a:pt x="50" y="25"/>
                  </a:cubicBezTo>
                  <a:cubicBezTo>
                    <a:pt x="50" y="22"/>
                    <a:pt x="50" y="18"/>
                    <a:pt x="50" y="15"/>
                  </a:cubicBezTo>
                  <a:close/>
                  <a:moveTo>
                    <a:pt x="37" y="15"/>
                  </a:moveTo>
                  <a:cubicBezTo>
                    <a:pt x="44" y="15"/>
                    <a:pt x="44" y="15"/>
                    <a:pt x="44" y="15"/>
                  </a:cubicBezTo>
                  <a:cubicBezTo>
                    <a:pt x="44" y="25"/>
                    <a:pt x="44" y="25"/>
                    <a:pt x="44" y="25"/>
                  </a:cubicBezTo>
                  <a:cubicBezTo>
                    <a:pt x="37" y="25"/>
                    <a:pt x="37" y="25"/>
                    <a:pt x="37" y="25"/>
                  </a:cubicBezTo>
                  <a:cubicBezTo>
                    <a:pt x="37" y="15"/>
                    <a:pt x="37" y="15"/>
                    <a:pt x="37" y="15"/>
                  </a:cubicBezTo>
                  <a:close/>
                  <a:moveTo>
                    <a:pt x="63" y="15"/>
                  </a:moveTo>
                  <a:cubicBezTo>
                    <a:pt x="65" y="15"/>
                    <a:pt x="67" y="15"/>
                    <a:pt x="70" y="15"/>
                  </a:cubicBezTo>
                  <a:cubicBezTo>
                    <a:pt x="70" y="18"/>
                    <a:pt x="70" y="22"/>
                    <a:pt x="70" y="25"/>
                  </a:cubicBezTo>
                  <a:cubicBezTo>
                    <a:pt x="67" y="25"/>
                    <a:pt x="65" y="25"/>
                    <a:pt x="63" y="25"/>
                  </a:cubicBezTo>
                  <a:cubicBezTo>
                    <a:pt x="63" y="22"/>
                    <a:pt x="63" y="18"/>
                    <a:pt x="63" y="15"/>
                  </a:cubicBezTo>
                  <a:close/>
                  <a:moveTo>
                    <a:pt x="76" y="15"/>
                  </a:moveTo>
                  <a:cubicBezTo>
                    <a:pt x="78" y="15"/>
                    <a:pt x="80" y="15"/>
                    <a:pt x="82" y="15"/>
                  </a:cubicBezTo>
                  <a:cubicBezTo>
                    <a:pt x="82" y="18"/>
                    <a:pt x="82" y="22"/>
                    <a:pt x="82" y="25"/>
                  </a:cubicBezTo>
                  <a:cubicBezTo>
                    <a:pt x="80" y="25"/>
                    <a:pt x="78" y="25"/>
                    <a:pt x="76" y="25"/>
                  </a:cubicBezTo>
                  <a:cubicBezTo>
                    <a:pt x="76" y="22"/>
                    <a:pt x="76" y="18"/>
                    <a:pt x="76" y="15"/>
                  </a:cubicBezTo>
                  <a:close/>
                  <a:moveTo>
                    <a:pt x="89" y="15"/>
                  </a:moveTo>
                  <a:cubicBezTo>
                    <a:pt x="95" y="15"/>
                    <a:pt x="95" y="15"/>
                    <a:pt x="95" y="15"/>
                  </a:cubicBezTo>
                  <a:cubicBezTo>
                    <a:pt x="95" y="25"/>
                    <a:pt x="95" y="25"/>
                    <a:pt x="95" y="25"/>
                  </a:cubicBezTo>
                  <a:cubicBezTo>
                    <a:pt x="89" y="25"/>
                    <a:pt x="89" y="25"/>
                    <a:pt x="89" y="25"/>
                  </a:cubicBezTo>
                  <a:cubicBezTo>
                    <a:pt x="89" y="15"/>
                    <a:pt x="89" y="15"/>
                    <a:pt x="89" y="15"/>
                  </a:cubicBezTo>
                  <a:close/>
                  <a:moveTo>
                    <a:pt x="121" y="78"/>
                  </a:moveTo>
                  <a:cubicBezTo>
                    <a:pt x="185" y="78"/>
                    <a:pt x="185" y="78"/>
                    <a:pt x="185" y="78"/>
                  </a:cubicBezTo>
                  <a:cubicBezTo>
                    <a:pt x="185" y="86"/>
                    <a:pt x="185" y="86"/>
                    <a:pt x="185" y="86"/>
                  </a:cubicBezTo>
                  <a:cubicBezTo>
                    <a:pt x="121" y="86"/>
                    <a:pt x="121" y="86"/>
                    <a:pt x="121" y="86"/>
                  </a:cubicBezTo>
                  <a:cubicBezTo>
                    <a:pt x="121" y="78"/>
                    <a:pt x="121" y="78"/>
                    <a:pt x="121" y="78"/>
                  </a:cubicBezTo>
                  <a:close/>
                  <a:moveTo>
                    <a:pt x="121" y="115"/>
                  </a:moveTo>
                  <a:cubicBezTo>
                    <a:pt x="142" y="115"/>
                    <a:pt x="164" y="115"/>
                    <a:pt x="185" y="115"/>
                  </a:cubicBezTo>
                  <a:cubicBezTo>
                    <a:pt x="185" y="118"/>
                    <a:pt x="185" y="120"/>
                    <a:pt x="185" y="123"/>
                  </a:cubicBezTo>
                  <a:cubicBezTo>
                    <a:pt x="164" y="123"/>
                    <a:pt x="142" y="123"/>
                    <a:pt x="121" y="123"/>
                  </a:cubicBezTo>
                  <a:cubicBezTo>
                    <a:pt x="121" y="120"/>
                    <a:pt x="121" y="118"/>
                    <a:pt x="121" y="115"/>
                  </a:cubicBezTo>
                  <a:close/>
                  <a:moveTo>
                    <a:pt x="121" y="133"/>
                  </a:moveTo>
                  <a:cubicBezTo>
                    <a:pt x="142" y="133"/>
                    <a:pt x="164" y="133"/>
                    <a:pt x="185" y="133"/>
                  </a:cubicBezTo>
                  <a:cubicBezTo>
                    <a:pt x="185" y="136"/>
                    <a:pt x="185" y="139"/>
                    <a:pt x="185" y="141"/>
                  </a:cubicBezTo>
                  <a:cubicBezTo>
                    <a:pt x="164" y="141"/>
                    <a:pt x="142" y="141"/>
                    <a:pt x="121" y="141"/>
                  </a:cubicBezTo>
                  <a:cubicBezTo>
                    <a:pt x="121" y="139"/>
                    <a:pt x="121" y="136"/>
                    <a:pt x="121" y="133"/>
                  </a:cubicBezTo>
                  <a:close/>
                  <a:moveTo>
                    <a:pt x="121" y="152"/>
                  </a:moveTo>
                  <a:cubicBezTo>
                    <a:pt x="185" y="152"/>
                    <a:pt x="185" y="152"/>
                    <a:pt x="185" y="152"/>
                  </a:cubicBezTo>
                  <a:cubicBezTo>
                    <a:pt x="185" y="160"/>
                    <a:pt x="185" y="160"/>
                    <a:pt x="185" y="160"/>
                  </a:cubicBezTo>
                  <a:cubicBezTo>
                    <a:pt x="121" y="160"/>
                    <a:pt x="121" y="160"/>
                    <a:pt x="121" y="160"/>
                  </a:cubicBezTo>
                  <a:lnTo>
                    <a:pt x="121"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1、承包商概念和作用</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4061460" y="1719580"/>
            <a:ext cx="3920490" cy="2245360"/>
          </a:xfrm>
          <a:prstGeom prst="rect">
            <a:avLst/>
          </a:prstGeom>
          <a:noFill/>
        </p:spPr>
        <p:txBody>
          <a:bodyPr wrap="square" rtlCol="0" anchor="t">
            <a:spAutoFit/>
          </a:bodyPr>
          <a:lstStyle/>
          <a:p>
            <a:pPr marL="342900" indent="-342900">
              <a:lnSpc>
                <a:spcPct val="200000"/>
              </a:lnSpc>
              <a:buFont typeface="+mj-ea"/>
              <a:buAutoNum type="circleNumDbPlain"/>
            </a:pPr>
            <a:r>
              <a:rPr lang="zh-CN" altLang="en-US" sz="1400">
                <a:latin typeface="微软雅黑" panose="020B0503020204020204" pitchFamily="34" charset="-122"/>
                <a:ea typeface="微软雅黑" panose="020B0503020204020204" pitchFamily="34" charset="-122"/>
              </a:rPr>
              <a:t>承包方工作量有时占50%以上</a:t>
            </a:r>
            <a:endParaRPr lang="zh-CN" altLang="en-US" sz="1400">
              <a:latin typeface="微软雅黑" panose="020B0503020204020204" pitchFamily="34" charset="-122"/>
              <a:ea typeface="微软雅黑" panose="020B0503020204020204" pitchFamily="34" charset="-122"/>
            </a:endParaRPr>
          </a:p>
          <a:p>
            <a:pPr marL="342900" indent="-342900">
              <a:lnSpc>
                <a:spcPct val="200000"/>
              </a:lnSpc>
              <a:buFont typeface="+mj-ea"/>
              <a:buAutoNum type="circleNumDbPlain"/>
            </a:pPr>
            <a:r>
              <a:rPr lang="zh-CN" altLang="en-US" sz="1400">
                <a:latin typeface="微软雅黑" panose="020B0503020204020204" pitchFamily="34" charset="-122"/>
                <a:ea typeface="微软雅黑" panose="020B0503020204020204" pitchFamily="34" charset="-122"/>
              </a:rPr>
              <a:t>作业风险较高，是发包方3倍以上</a:t>
            </a:r>
            <a:endParaRPr lang="zh-CN" altLang="en-US" sz="1400">
              <a:latin typeface="微软雅黑" panose="020B0503020204020204" pitchFamily="34" charset="-122"/>
              <a:ea typeface="微软雅黑" panose="020B0503020204020204" pitchFamily="34" charset="-122"/>
            </a:endParaRPr>
          </a:p>
          <a:p>
            <a:pPr marL="342900" indent="-342900">
              <a:lnSpc>
                <a:spcPct val="200000"/>
              </a:lnSpc>
              <a:buFont typeface="+mj-ea"/>
              <a:buAutoNum type="circleNumDbPlain"/>
            </a:pPr>
            <a:r>
              <a:rPr lang="zh-CN" altLang="en-US" sz="1400">
                <a:latin typeface="微软雅黑" panose="020B0503020204020204" pitchFamily="34" charset="-122"/>
                <a:ea typeface="微软雅黑" panose="020B0503020204020204" pitchFamily="34" charset="-122"/>
              </a:rPr>
              <a:t>86%事故由承包方引起（挪威统计）</a:t>
            </a:r>
            <a:endParaRPr lang="zh-CN" altLang="en-US" sz="1400">
              <a:latin typeface="微软雅黑" panose="020B0503020204020204" pitchFamily="34" charset="-122"/>
              <a:ea typeface="微软雅黑" panose="020B0503020204020204" pitchFamily="34" charset="-122"/>
            </a:endParaRPr>
          </a:p>
          <a:p>
            <a:pPr marL="342900" indent="-342900">
              <a:lnSpc>
                <a:spcPct val="200000"/>
              </a:lnSpc>
              <a:buFont typeface="+mj-ea"/>
              <a:buAutoNum type="circleNumDbPlain"/>
            </a:pPr>
            <a:r>
              <a:rPr lang="zh-CN" altLang="en-US" sz="1400">
                <a:latin typeface="微软雅黑" panose="020B0503020204020204" pitchFamily="34" charset="-122"/>
                <a:ea typeface="微软雅黑" panose="020B0503020204020204" pitchFamily="34" charset="-122"/>
              </a:rPr>
              <a:t>造成承包方和发包方职工伤亡，财产破坏</a:t>
            </a:r>
            <a:endParaRPr lang="zh-CN" altLang="en-US" sz="1400">
              <a:latin typeface="微软雅黑" panose="020B0503020204020204" pitchFamily="34" charset="-122"/>
              <a:ea typeface="微软雅黑" panose="020B0503020204020204" pitchFamily="34" charset="-122"/>
            </a:endParaRPr>
          </a:p>
          <a:p>
            <a:pPr marL="342900" indent="-342900">
              <a:lnSpc>
                <a:spcPct val="200000"/>
              </a:lnSpc>
              <a:buFont typeface="+mj-ea"/>
              <a:buAutoNum type="circleNumDbPlain"/>
            </a:pPr>
            <a:r>
              <a:rPr lang="zh-CN" altLang="en-US" sz="1400">
                <a:latin typeface="微软雅黑" panose="020B0503020204020204" pitchFamily="34" charset="-122"/>
                <a:ea typeface="微软雅黑" panose="020B0503020204020204" pitchFamily="34" charset="-122"/>
              </a:rPr>
              <a:t>安全不能承包出去</a:t>
            </a:r>
            <a:endParaRPr lang="zh-CN" altLang="en-US" sz="1400">
              <a:latin typeface="微软雅黑" panose="020B0503020204020204" pitchFamily="34" charset="-122"/>
              <a:ea typeface="微软雅黑" panose="020B0503020204020204" pitchFamily="34"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flipH="1">
            <a:off x="224155" y="1323340"/>
            <a:ext cx="3185160" cy="3696335"/>
            <a:chOff x="3989388" y="984250"/>
            <a:chExt cx="4219575" cy="4895851"/>
          </a:xfrm>
        </p:grpSpPr>
        <p:sp>
          <p:nvSpPr>
            <p:cNvPr id="5" name="iṡlíďé"/>
            <p:cNvSpPr/>
            <p:nvPr/>
          </p:nvSpPr>
          <p:spPr bwMode="auto">
            <a:xfrm>
              <a:off x="4211638" y="3592513"/>
              <a:ext cx="3997325" cy="2287588"/>
            </a:xfrm>
            <a:custGeom>
              <a:avLst/>
              <a:gdLst>
                <a:gd name="T0" fmla="*/ 510 w 2518"/>
                <a:gd name="T1" fmla="*/ 0 h 1441"/>
                <a:gd name="T2" fmla="*/ 2518 w 2518"/>
                <a:gd name="T3" fmla="*/ 1145 h 1441"/>
                <a:gd name="T4" fmla="*/ 2004 w 2518"/>
                <a:gd name="T5" fmla="*/ 1441 h 1441"/>
                <a:gd name="T6" fmla="*/ 0 w 2518"/>
                <a:gd name="T7" fmla="*/ 295 h 1441"/>
                <a:gd name="T8" fmla="*/ 510 w 2518"/>
                <a:gd name="T9" fmla="*/ 0 h 1441"/>
              </a:gdLst>
              <a:ahLst/>
              <a:cxnLst>
                <a:cxn ang="0">
                  <a:pos x="T0" y="T1"/>
                </a:cxn>
                <a:cxn ang="0">
                  <a:pos x="T2" y="T3"/>
                </a:cxn>
                <a:cxn ang="0">
                  <a:pos x="T4" y="T5"/>
                </a:cxn>
                <a:cxn ang="0">
                  <a:pos x="T6" y="T7"/>
                </a:cxn>
                <a:cxn ang="0">
                  <a:pos x="T8" y="T9"/>
                </a:cxn>
              </a:cxnLst>
              <a:rect l="0" t="0" r="r" b="b"/>
              <a:pathLst>
                <a:path w="2518" h="1441">
                  <a:moveTo>
                    <a:pt x="510" y="0"/>
                  </a:moveTo>
                  <a:lnTo>
                    <a:pt x="2518" y="1145"/>
                  </a:lnTo>
                  <a:lnTo>
                    <a:pt x="2004" y="1441"/>
                  </a:lnTo>
                  <a:lnTo>
                    <a:pt x="0" y="295"/>
                  </a:lnTo>
                  <a:lnTo>
                    <a:pt x="510" y="0"/>
                  </a:lnTo>
                  <a:close/>
                </a:path>
              </a:pathLst>
            </a:custGeom>
            <a:solidFill>
              <a:srgbClr val="000000">
                <a:alpha val="20000"/>
              </a:srgbClr>
            </a:solidFill>
            <a:ln>
              <a:noFill/>
            </a:ln>
          </p:spPr>
          <p:txBody>
            <a:bodyPr anchor="ctr"/>
            <a:lstStyle/>
            <a:p>
              <a:pPr algn="ctr"/>
            </a:p>
          </p:txBody>
        </p:sp>
        <p:sp>
          <p:nvSpPr>
            <p:cNvPr id="6" name="is1idê"/>
            <p:cNvSpPr/>
            <p:nvPr/>
          </p:nvSpPr>
          <p:spPr bwMode="auto">
            <a:xfrm>
              <a:off x="7640638" y="5254625"/>
              <a:ext cx="366713" cy="195263"/>
            </a:xfrm>
            <a:custGeom>
              <a:avLst/>
              <a:gdLst>
                <a:gd name="T0" fmla="*/ 50 w 56"/>
                <a:gd name="T1" fmla="*/ 0 h 30"/>
                <a:gd name="T2" fmla="*/ 55 w 56"/>
                <a:gd name="T3" fmla="*/ 13 h 30"/>
                <a:gd name="T4" fmla="*/ 38 w 56"/>
                <a:gd name="T5" fmla="*/ 28 h 30"/>
                <a:gd name="T6" fmla="*/ 5 w 56"/>
                <a:gd name="T7" fmla="*/ 18 h 30"/>
                <a:gd name="T8" fmla="*/ 24 w 56"/>
                <a:gd name="T9" fmla="*/ 3 h 30"/>
                <a:gd name="T10" fmla="*/ 50 w 56"/>
                <a:gd name="T11" fmla="*/ 0 h 30"/>
              </a:gdLst>
              <a:ahLst/>
              <a:cxnLst>
                <a:cxn ang="0">
                  <a:pos x="T0" y="T1"/>
                </a:cxn>
                <a:cxn ang="0">
                  <a:pos x="T2" y="T3"/>
                </a:cxn>
                <a:cxn ang="0">
                  <a:pos x="T4" y="T5"/>
                </a:cxn>
                <a:cxn ang="0">
                  <a:pos x="T6" y="T7"/>
                </a:cxn>
                <a:cxn ang="0">
                  <a:pos x="T8" y="T9"/>
                </a:cxn>
                <a:cxn ang="0">
                  <a:pos x="T10" y="T11"/>
                </a:cxn>
              </a:cxnLst>
              <a:rect l="0" t="0" r="r" b="b"/>
              <a:pathLst>
                <a:path w="56" h="30">
                  <a:moveTo>
                    <a:pt x="50" y="0"/>
                  </a:moveTo>
                  <a:cubicBezTo>
                    <a:pt x="50" y="0"/>
                    <a:pt x="56" y="4"/>
                    <a:pt x="55" y="13"/>
                  </a:cubicBezTo>
                  <a:cubicBezTo>
                    <a:pt x="54" y="21"/>
                    <a:pt x="45" y="27"/>
                    <a:pt x="38" y="28"/>
                  </a:cubicBezTo>
                  <a:cubicBezTo>
                    <a:pt x="31" y="30"/>
                    <a:pt x="10" y="24"/>
                    <a:pt x="5" y="18"/>
                  </a:cubicBezTo>
                  <a:cubicBezTo>
                    <a:pt x="0" y="12"/>
                    <a:pt x="13" y="5"/>
                    <a:pt x="24" y="3"/>
                  </a:cubicBezTo>
                  <a:cubicBezTo>
                    <a:pt x="35" y="1"/>
                    <a:pt x="50" y="0"/>
                    <a:pt x="50" y="0"/>
                  </a:cubicBezTo>
                  <a:close/>
                </a:path>
              </a:pathLst>
            </a:custGeom>
            <a:solidFill>
              <a:srgbClr val="1C1C3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 name="îṣľíḋè"/>
            <p:cNvSpPr/>
            <p:nvPr/>
          </p:nvSpPr>
          <p:spPr bwMode="auto">
            <a:xfrm>
              <a:off x="7007226" y="4249738"/>
              <a:ext cx="960438" cy="1101725"/>
            </a:xfrm>
            <a:custGeom>
              <a:avLst/>
              <a:gdLst>
                <a:gd name="T0" fmla="*/ 38 w 147"/>
                <a:gd name="T1" fmla="*/ 26 h 169"/>
                <a:gd name="T2" fmla="*/ 1 w 147"/>
                <a:gd name="T3" fmla="*/ 88 h 169"/>
                <a:gd name="T4" fmla="*/ 38 w 147"/>
                <a:gd name="T5" fmla="*/ 158 h 169"/>
                <a:gd name="T6" fmla="*/ 47 w 147"/>
                <a:gd name="T7" fmla="*/ 155 h 169"/>
                <a:gd name="T8" fmla="*/ 60 w 147"/>
                <a:gd name="T9" fmla="*/ 147 h 169"/>
                <a:gd name="T10" fmla="*/ 48 w 147"/>
                <a:gd name="T11" fmla="*/ 103 h 169"/>
                <a:gd name="T12" fmla="*/ 38 w 147"/>
                <a:gd name="T13" fmla="*/ 89 h 169"/>
                <a:gd name="T14" fmla="*/ 72 w 147"/>
                <a:gd name="T15" fmla="*/ 66 h 169"/>
                <a:gd name="T16" fmla="*/ 98 w 147"/>
                <a:gd name="T17" fmla="*/ 122 h 169"/>
                <a:gd name="T18" fmla="*/ 120 w 147"/>
                <a:gd name="T19" fmla="*/ 164 h 169"/>
                <a:gd name="T20" fmla="*/ 134 w 147"/>
                <a:gd name="T21" fmla="*/ 166 h 169"/>
                <a:gd name="T22" fmla="*/ 147 w 147"/>
                <a:gd name="T23" fmla="*/ 154 h 169"/>
                <a:gd name="T24" fmla="*/ 135 w 147"/>
                <a:gd name="T25" fmla="*/ 122 h 169"/>
                <a:gd name="T26" fmla="*/ 125 w 147"/>
                <a:gd name="T27" fmla="*/ 103 h 169"/>
                <a:gd name="T28" fmla="*/ 116 w 147"/>
                <a:gd name="T29" fmla="*/ 50 h 169"/>
                <a:gd name="T30" fmla="*/ 106 w 147"/>
                <a:gd name="T31" fmla="*/ 3 h 169"/>
                <a:gd name="T32" fmla="*/ 38 w 147"/>
                <a:gd name="T33" fmla="*/ 2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169">
                  <a:moveTo>
                    <a:pt x="38" y="26"/>
                  </a:moveTo>
                  <a:cubicBezTo>
                    <a:pt x="38" y="26"/>
                    <a:pt x="0" y="70"/>
                    <a:pt x="1" y="88"/>
                  </a:cubicBezTo>
                  <a:cubicBezTo>
                    <a:pt x="2" y="106"/>
                    <a:pt x="38" y="158"/>
                    <a:pt x="38" y="158"/>
                  </a:cubicBezTo>
                  <a:cubicBezTo>
                    <a:pt x="38" y="158"/>
                    <a:pt x="39" y="158"/>
                    <a:pt x="47" y="155"/>
                  </a:cubicBezTo>
                  <a:cubicBezTo>
                    <a:pt x="55" y="152"/>
                    <a:pt x="60" y="147"/>
                    <a:pt x="60" y="147"/>
                  </a:cubicBezTo>
                  <a:cubicBezTo>
                    <a:pt x="60" y="147"/>
                    <a:pt x="52" y="110"/>
                    <a:pt x="48" y="103"/>
                  </a:cubicBezTo>
                  <a:cubicBezTo>
                    <a:pt x="44" y="96"/>
                    <a:pt x="38" y="89"/>
                    <a:pt x="38" y="89"/>
                  </a:cubicBezTo>
                  <a:cubicBezTo>
                    <a:pt x="72" y="66"/>
                    <a:pt x="72" y="66"/>
                    <a:pt x="72" y="66"/>
                  </a:cubicBezTo>
                  <a:cubicBezTo>
                    <a:pt x="72" y="66"/>
                    <a:pt x="87" y="101"/>
                    <a:pt x="98" y="122"/>
                  </a:cubicBezTo>
                  <a:cubicBezTo>
                    <a:pt x="109" y="142"/>
                    <a:pt x="120" y="164"/>
                    <a:pt x="120" y="164"/>
                  </a:cubicBezTo>
                  <a:cubicBezTo>
                    <a:pt x="120" y="164"/>
                    <a:pt x="126" y="169"/>
                    <a:pt x="134" y="166"/>
                  </a:cubicBezTo>
                  <a:cubicBezTo>
                    <a:pt x="142" y="162"/>
                    <a:pt x="147" y="154"/>
                    <a:pt x="147" y="154"/>
                  </a:cubicBezTo>
                  <a:cubicBezTo>
                    <a:pt x="147" y="154"/>
                    <a:pt x="140" y="135"/>
                    <a:pt x="135" y="122"/>
                  </a:cubicBezTo>
                  <a:cubicBezTo>
                    <a:pt x="129" y="109"/>
                    <a:pt x="125" y="103"/>
                    <a:pt x="125" y="103"/>
                  </a:cubicBezTo>
                  <a:cubicBezTo>
                    <a:pt x="125" y="103"/>
                    <a:pt x="117" y="74"/>
                    <a:pt x="116" y="50"/>
                  </a:cubicBezTo>
                  <a:cubicBezTo>
                    <a:pt x="114" y="26"/>
                    <a:pt x="108" y="5"/>
                    <a:pt x="106" y="3"/>
                  </a:cubicBezTo>
                  <a:cubicBezTo>
                    <a:pt x="104" y="0"/>
                    <a:pt x="38" y="26"/>
                    <a:pt x="38" y="26"/>
                  </a:cubicBezTo>
                  <a:close/>
                </a:path>
              </a:pathLst>
            </a:custGeom>
            <a:solidFill>
              <a:srgbClr val="2C2C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išḷídê"/>
            <p:cNvSpPr/>
            <p:nvPr/>
          </p:nvSpPr>
          <p:spPr bwMode="auto">
            <a:xfrm>
              <a:off x="3989388" y="984250"/>
              <a:ext cx="2867025" cy="3729038"/>
            </a:xfrm>
            <a:custGeom>
              <a:avLst/>
              <a:gdLst>
                <a:gd name="T0" fmla="*/ 45 w 439"/>
                <a:gd name="T1" fmla="*/ 292 h 572"/>
                <a:gd name="T2" fmla="*/ 53 w 439"/>
                <a:gd name="T3" fmla="*/ 321 h 572"/>
                <a:gd name="T4" fmla="*/ 24 w 439"/>
                <a:gd name="T5" fmla="*/ 352 h 572"/>
                <a:gd name="T6" fmla="*/ 80 w 439"/>
                <a:gd name="T7" fmla="*/ 459 h 572"/>
                <a:gd name="T8" fmla="*/ 115 w 439"/>
                <a:gd name="T9" fmla="*/ 441 h 572"/>
                <a:gd name="T10" fmla="*/ 134 w 439"/>
                <a:gd name="T11" fmla="*/ 462 h 572"/>
                <a:gd name="T12" fmla="*/ 138 w 439"/>
                <a:gd name="T13" fmla="*/ 525 h 572"/>
                <a:gd name="T14" fmla="*/ 218 w 439"/>
                <a:gd name="T15" fmla="*/ 571 h 572"/>
                <a:gd name="T16" fmla="*/ 260 w 439"/>
                <a:gd name="T17" fmla="*/ 546 h 572"/>
                <a:gd name="T18" fmla="*/ 276 w 439"/>
                <a:gd name="T19" fmla="*/ 572 h 572"/>
                <a:gd name="T20" fmla="*/ 358 w 439"/>
                <a:gd name="T21" fmla="*/ 524 h 572"/>
                <a:gd name="T22" fmla="*/ 414 w 439"/>
                <a:gd name="T23" fmla="*/ 481 h 572"/>
                <a:gd name="T24" fmla="*/ 397 w 439"/>
                <a:gd name="T25" fmla="*/ 442 h 572"/>
                <a:gd name="T26" fmla="*/ 439 w 439"/>
                <a:gd name="T27" fmla="*/ 418 h 572"/>
                <a:gd name="T28" fmla="*/ 439 w 439"/>
                <a:gd name="T29" fmla="*/ 312 h 572"/>
                <a:gd name="T30" fmla="*/ 393 w 439"/>
                <a:gd name="T31" fmla="*/ 280 h 572"/>
                <a:gd name="T32" fmla="*/ 393 w 439"/>
                <a:gd name="T33" fmla="*/ 280 h 572"/>
                <a:gd name="T34" fmla="*/ 386 w 439"/>
                <a:gd name="T35" fmla="*/ 250 h 572"/>
                <a:gd name="T36" fmla="*/ 386 w 439"/>
                <a:gd name="T37" fmla="*/ 250 h 572"/>
                <a:gd name="T38" fmla="*/ 386 w 439"/>
                <a:gd name="T39" fmla="*/ 250 h 572"/>
                <a:gd name="T40" fmla="*/ 414 w 439"/>
                <a:gd name="T41" fmla="*/ 220 h 572"/>
                <a:gd name="T42" fmla="*/ 358 w 439"/>
                <a:gd name="T43" fmla="*/ 113 h 572"/>
                <a:gd name="T44" fmla="*/ 323 w 439"/>
                <a:gd name="T45" fmla="*/ 131 h 572"/>
                <a:gd name="T46" fmla="*/ 304 w 439"/>
                <a:gd name="T47" fmla="*/ 110 h 572"/>
                <a:gd name="T48" fmla="*/ 304 w 439"/>
                <a:gd name="T49" fmla="*/ 110 h 572"/>
                <a:gd name="T50" fmla="*/ 304 w 439"/>
                <a:gd name="T51" fmla="*/ 110 h 572"/>
                <a:gd name="T52" fmla="*/ 300 w 439"/>
                <a:gd name="T53" fmla="*/ 47 h 572"/>
                <a:gd name="T54" fmla="*/ 221 w 439"/>
                <a:gd name="T55" fmla="*/ 1 h 572"/>
                <a:gd name="T56" fmla="*/ 178 w 439"/>
                <a:gd name="T57" fmla="*/ 26 h 572"/>
                <a:gd name="T58" fmla="*/ 162 w 439"/>
                <a:gd name="T59" fmla="*/ 0 h 572"/>
                <a:gd name="T60" fmla="*/ 80 w 439"/>
                <a:gd name="T61" fmla="*/ 48 h 572"/>
                <a:gd name="T62" fmla="*/ 24 w 439"/>
                <a:gd name="T63" fmla="*/ 90 h 572"/>
                <a:gd name="T64" fmla="*/ 42 w 439"/>
                <a:gd name="T65" fmla="*/ 129 h 572"/>
                <a:gd name="T66" fmla="*/ 0 w 439"/>
                <a:gd name="T67" fmla="*/ 154 h 572"/>
                <a:gd name="T68" fmla="*/ 0 w 439"/>
                <a:gd name="T69" fmla="*/ 260 h 572"/>
                <a:gd name="T70" fmla="*/ 45 w 439"/>
                <a:gd name="T71" fmla="*/ 292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9" h="572">
                  <a:moveTo>
                    <a:pt x="45" y="292"/>
                  </a:moveTo>
                  <a:cubicBezTo>
                    <a:pt x="47" y="302"/>
                    <a:pt x="50" y="312"/>
                    <a:pt x="53" y="321"/>
                  </a:cubicBezTo>
                  <a:cubicBezTo>
                    <a:pt x="24" y="352"/>
                    <a:pt x="24" y="352"/>
                    <a:pt x="24" y="352"/>
                  </a:cubicBezTo>
                  <a:cubicBezTo>
                    <a:pt x="80" y="459"/>
                    <a:pt x="80" y="459"/>
                    <a:pt x="80" y="459"/>
                  </a:cubicBezTo>
                  <a:cubicBezTo>
                    <a:pt x="115" y="441"/>
                    <a:pt x="115" y="441"/>
                    <a:pt x="115" y="441"/>
                  </a:cubicBezTo>
                  <a:cubicBezTo>
                    <a:pt x="121" y="448"/>
                    <a:pt x="127" y="455"/>
                    <a:pt x="134" y="462"/>
                  </a:cubicBezTo>
                  <a:cubicBezTo>
                    <a:pt x="138" y="525"/>
                    <a:pt x="138" y="525"/>
                    <a:pt x="138" y="525"/>
                  </a:cubicBezTo>
                  <a:cubicBezTo>
                    <a:pt x="218" y="571"/>
                    <a:pt x="218" y="571"/>
                    <a:pt x="218" y="571"/>
                  </a:cubicBezTo>
                  <a:cubicBezTo>
                    <a:pt x="260" y="546"/>
                    <a:pt x="260" y="546"/>
                    <a:pt x="260" y="546"/>
                  </a:cubicBezTo>
                  <a:cubicBezTo>
                    <a:pt x="276" y="572"/>
                    <a:pt x="276" y="572"/>
                    <a:pt x="276" y="572"/>
                  </a:cubicBezTo>
                  <a:cubicBezTo>
                    <a:pt x="358" y="524"/>
                    <a:pt x="358" y="524"/>
                    <a:pt x="358" y="524"/>
                  </a:cubicBezTo>
                  <a:cubicBezTo>
                    <a:pt x="414" y="481"/>
                    <a:pt x="414" y="481"/>
                    <a:pt x="414" y="481"/>
                  </a:cubicBezTo>
                  <a:cubicBezTo>
                    <a:pt x="397" y="442"/>
                    <a:pt x="397" y="442"/>
                    <a:pt x="397" y="442"/>
                  </a:cubicBezTo>
                  <a:cubicBezTo>
                    <a:pt x="439" y="418"/>
                    <a:pt x="439" y="418"/>
                    <a:pt x="439" y="418"/>
                  </a:cubicBezTo>
                  <a:cubicBezTo>
                    <a:pt x="439" y="312"/>
                    <a:pt x="439" y="312"/>
                    <a:pt x="439" y="312"/>
                  </a:cubicBezTo>
                  <a:cubicBezTo>
                    <a:pt x="393" y="280"/>
                    <a:pt x="393" y="280"/>
                    <a:pt x="393" y="280"/>
                  </a:cubicBezTo>
                  <a:cubicBezTo>
                    <a:pt x="393" y="280"/>
                    <a:pt x="393" y="280"/>
                    <a:pt x="393" y="280"/>
                  </a:cubicBezTo>
                  <a:cubicBezTo>
                    <a:pt x="391" y="270"/>
                    <a:pt x="389" y="260"/>
                    <a:pt x="386" y="250"/>
                  </a:cubicBezTo>
                  <a:cubicBezTo>
                    <a:pt x="386" y="250"/>
                    <a:pt x="386" y="250"/>
                    <a:pt x="386" y="250"/>
                  </a:cubicBezTo>
                  <a:cubicBezTo>
                    <a:pt x="386" y="250"/>
                    <a:pt x="386" y="250"/>
                    <a:pt x="386" y="250"/>
                  </a:cubicBezTo>
                  <a:cubicBezTo>
                    <a:pt x="414" y="220"/>
                    <a:pt x="414" y="220"/>
                    <a:pt x="414" y="220"/>
                  </a:cubicBezTo>
                  <a:cubicBezTo>
                    <a:pt x="358" y="113"/>
                    <a:pt x="358" y="113"/>
                    <a:pt x="358" y="113"/>
                  </a:cubicBezTo>
                  <a:cubicBezTo>
                    <a:pt x="323" y="131"/>
                    <a:pt x="323" y="131"/>
                    <a:pt x="323" y="131"/>
                  </a:cubicBezTo>
                  <a:cubicBezTo>
                    <a:pt x="317" y="123"/>
                    <a:pt x="311" y="116"/>
                    <a:pt x="304" y="110"/>
                  </a:cubicBezTo>
                  <a:cubicBezTo>
                    <a:pt x="304" y="110"/>
                    <a:pt x="304" y="110"/>
                    <a:pt x="304" y="110"/>
                  </a:cubicBezTo>
                  <a:cubicBezTo>
                    <a:pt x="304" y="110"/>
                    <a:pt x="304" y="110"/>
                    <a:pt x="304" y="110"/>
                  </a:cubicBezTo>
                  <a:cubicBezTo>
                    <a:pt x="300" y="47"/>
                    <a:pt x="300" y="47"/>
                    <a:pt x="300" y="47"/>
                  </a:cubicBezTo>
                  <a:cubicBezTo>
                    <a:pt x="221" y="1"/>
                    <a:pt x="221" y="1"/>
                    <a:pt x="221" y="1"/>
                  </a:cubicBezTo>
                  <a:cubicBezTo>
                    <a:pt x="178" y="26"/>
                    <a:pt x="178" y="26"/>
                    <a:pt x="178" y="26"/>
                  </a:cubicBezTo>
                  <a:cubicBezTo>
                    <a:pt x="162" y="0"/>
                    <a:pt x="162" y="0"/>
                    <a:pt x="162" y="0"/>
                  </a:cubicBezTo>
                  <a:cubicBezTo>
                    <a:pt x="80" y="48"/>
                    <a:pt x="80" y="48"/>
                    <a:pt x="80" y="48"/>
                  </a:cubicBezTo>
                  <a:cubicBezTo>
                    <a:pt x="24" y="90"/>
                    <a:pt x="24" y="90"/>
                    <a:pt x="24" y="90"/>
                  </a:cubicBezTo>
                  <a:cubicBezTo>
                    <a:pt x="42" y="129"/>
                    <a:pt x="42" y="129"/>
                    <a:pt x="42" y="129"/>
                  </a:cubicBezTo>
                  <a:cubicBezTo>
                    <a:pt x="0" y="154"/>
                    <a:pt x="0" y="154"/>
                    <a:pt x="0" y="154"/>
                  </a:cubicBezTo>
                  <a:cubicBezTo>
                    <a:pt x="0" y="260"/>
                    <a:pt x="0" y="260"/>
                    <a:pt x="0" y="260"/>
                  </a:cubicBezTo>
                  <a:lnTo>
                    <a:pt x="45" y="292"/>
                  </a:lnTo>
                  <a:close/>
                </a:path>
              </a:pathLst>
            </a:custGeom>
            <a:solidFill>
              <a:srgbClr val="6565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íślîḑè"/>
            <p:cNvSpPr/>
            <p:nvPr/>
          </p:nvSpPr>
          <p:spPr bwMode="auto">
            <a:xfrm>
              <a:off x="3989388" y="1674813"/>
              <a:ext cx="536575" cy="1004888"/>
            </a:xfrm>
            <a:custGeom>
              <a:avLst/>
              <a:gdLst>
                <a:gd name="T0" fmla="*/ 0 w 338"/>
                <a:gd name="T1" fmla="*/ 197 h 633"/>
                <a:gd name="T2" fmla="*/ 338 w 338"/>
                <a:gd name="T3" fmla="*/ 0 h 633"/>
                <a:gd name="T4" fmla="*/ 338 w 338"/>
                <a:gd name="T5" fmla="*/ 436 h 633"/>
                <a:gd name="T6" fmla="*/ 0 w 338"/>
                <a:gd name="T7" fmla="*/ 633 h 633"/>
                <a:gd name="T8" fmla="*/ 0 w 338"/>
                <a:gd name="T9" fmla="*/ 197 h 633"/>
              </a:gdLst>
              <a:ahLst/>
              <a:cxnLst>
                <a:cxn ang="0">
                  <a:pos x="T0" y="T1"/>
                </a:cxn>
                <a:cxn ang="0">
                  <a:pos x="T2" y="T3"/>
                </a:cxn>
                <a:cxn ang="0">
                  <a:pos x="T4" y="T5"/>
                </a:cxn>
                <a:cxn ang="0">
                  <a:pos x="T6" y="T7"/>
                </a:cxn>
                <a:cxn ang="0">
                  <a:pos x="T8" y="T9"/>
                </a:cxn>
              </a:cxnLst>
              <a:rect l="0" t="0" r="r" b="b"/>
              <a:pathLst>
                <a:path w="338" h="633">
                  <a:moveTo>
                    <a:pt x="0" y="197"/>
                  </a:moveTo>
                  <a:lnTo>
                    <a:pt x="338" y="0"/>
                  </a:lnTo>
                  <a:lnTo>
                    <a:pt x="338" y="436"/>
                  </a:lnTo>
                  <a:lnTo>
                    <a:pt x="0" y="633"/>
                  </a:lnTo>
                  <a:lnTo>
                    <a:pt x="0" y="197"/>
                  </a:lnTo>
                  <a:close/>
                </a:path>
              </a:pathLst>
            </a:custGeom>
            <a:solidFill>
              <a:srgbClr val="8888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îşļidé"/>
            <p:cNvSpPr/>
            <p:nvPr/>
          </p:nvSpPr>
          <p:spPr bwMode="auto">
            <a:xfrm>
              <a:off x="4891088" y="4094163"/>
              <a:ext cx="1058863" cy="612775"/>
            </a:xfrm>
            <a:custGeom>
              <a:avLst/>
              <a:gdLst>
                <a:gd name="T0" fmla="*/ 329 w 667"/>
                <a:gd name="T1" fmla="*/ 386 h 386"/>
                <a:gd name="T2" fmla="*/ 667 w 667"/>
                <a:gd name="T3" fmla="*/ 185 h 386"/>
                <a:gd name="T4" fmla="*/ 341 w 667"/>
                <a:gd name="T5" fmla="*/ 0 h 386"/>
                <a:gd name="T6" fmla="*/ 0 w 667"/>
                <a:gd name="T7" fmla="*/ 197 h 386"/>
                <a:gd name="T8" fmla="*/ 329 w 667"/>
                <a:gd name="T9" fmla="*/ 386 h 386"/>
              </a:gdLst>
              <a:ahLst/>
              <a:cxnLst>
                <a:cxn ang="0">
                  <a:pos x="T0" y="T1"/>
                </a:cxn>
                <a:cxn ang="0">
                  <a:pos x="T2" y="T3"/>
                </a:cxn>
                <a:cxn ang="0">
                  <a:pos x="T4" y="T5"/>
                </a:cxn>
                <a:cxn ang="0">
                  <a:pos x="T6" y="T7"/>
                </a:cxn>
                <a:cxn ang="0">
                  <a:pos x="T8" y="T9"/>
                </a:cxn>
              </a:cxnLst>
              <a:rect l="0" t="0" r="r" b="b"/>
              <a:pathLst>
                <a:path w="667" h="386">
                  <a:moveTo>
                    <a:pt x="329" y="386"/>
                  </a:moveTo>
                  <a:lnTo>
                    <a:pt x="667" y="185"/>
                  </a:lnTo>
                  <a:lnTo>
                    <a:pt x="341" y="0"/>
                  </a:lnTo>
                  <a:lnTo>
                    <a:pt x="0" y="197"/>
                  </a:lnTo>
                  <a:lnTo>
                    <a:pt x="329" y="386"/>
                  </a:lnTo>
                  <a:close/>
                </a:path>
              </a:pathLst>
            </a:custGeom>
            <a:solidFill>
              <a:srgbClr val="8888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iṣḷïḍê"/>
            <p:cNvSpPr/>
            <p:nvPr/>
          </p:nvSpPr>
          <p:spPr bwMode="auto">
            <a:xfrm>
              <a:off x="4740276" y="1584325"/>
              <a:ext cx="163513" cy="149225"/>
            </a:xfrm>
            <a:custGeom>
              <a:avLst/>
              <a:gdLst>
                <a:gd name="T0" fmla="*/ 0 w 103"/>
                <a:gd name="T1" fmla="*/ 57 h 94"/>
                <a:gd name="T2" fmla="*/ 103 w 103"/>
                <a:gd name="T3" fmla="*/ 0 h 94"/>
                <a:gd name="T4" fmla="*/ 83 w 103"/>
                <a:gd name="T5" fmla="*/ 86 h 94"/>
                <a:gd name="T6" fmla="*/ 21 w 103"/>
                <a:gd name="T7" fmla="*/ 94 h 94"/>
                <a:gd name="T8" fmla="*/ 0 w 103"/>
                <a:gd name="T9" fmla="*/ 57 h 94"/>
              </a:gdLst>
              <a:ahLst/>
              <a:cxnLst>
                <a:cxn ang="0">
                  <a:pos x="T0" y="T1"/>
                </a:cxn>
                <a:cxn ang="0">
                  <a:pos x="T2" y="T3"/>
                </a:cxn>
                <a:cxn ang="0">
                  <a:pos x="T4" y="T5"/>
                </a:cxn>
                <a:cxn ang="0">
                  <a:pos x="T6" y="T7"/>
                </a:cxn>
                <a:cxn ang="0">
                  <a:pos x="T8" y="T9"/>
                </a:cxn>
              </a:cxnLst>
              <a:rect l="0" t="0" r="r" b="b"/>
              <a:pathLst>
                <a:path w="103" h="94">
                  <a:moveTo>
                    <a:pt x="0" y="57"/>
                  </a:moveTo>
                  <a:lnTo>
                    <a:pt x="103" y="0"/>
                  </a:lnTo>
                  <a:lnTo>
                    <a:pt x="83" y="86"/>
                  </a:lnTo>
                  <a:lnTo>
                    <a:pt x="21" y="94"/>
                  </a:lnTo>
                  <a:lnTo>
                    <a:pt x="0" y="57"/>
                  </a:lnTo>
                  <a:close/>
                </a:path>
              </a:pathLst>
            </a:custGeom>
            <a:solidFill>
              <a:srgbClr val="6565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ï$ļiḓè"/>
            <p:cNvSpPr/>
            <p:nvPr/>
          </p:nvSpPr>
          <p:spPr bwMode="auto">
            <a:xfrm>
              <a:off x="5910263" y="2614613"/>
              <a:ext cx="646113" cy="527050"/>
            </a:xfrm>
            <a:custGeom>
              <a:avLst/>
              <a:gdLst>
                <a:gd name="T0" fmla="*/ 92 w 99"/>
                <a:gd name="T1" fmla="*/ 0 h 81"/>
                <a:gd name="T2" fmla="*/ 99 w 99"/>
                <a:gd name="T3" fmla="*/ 30 h 81"/>
                <a:gd name="T4" fmla="*/ 17 w 99"/>
                <a:gd name="T5" fmla="*/ 78 h 81"/>
                <a:gd name="T6" fmla="*/ 0 w 99"/>
                <a:gd name="T7" fmla="*/ 81 h 81"/>
                <a:gd name="T8" fmla="*/ 0 w 99"/>
                <a:gd name="T9" fmla="*/ 54 h 81"/>
                <a:gd name="T10" fmla="*/ 9 w 99"/>
                <a:gd name="T11" fmla="*/ 48 h 81"/>
                <a:gd name="T12" fmla="*/ 92 w 99"/>
                <a:gd name="T13" fmla="*/ 0 h 81"/>
              </a:gdLst>
              <a:ahLst/>
              <a:cxnLst>
                <a:cxn ang="0">
                  <a:pos x="T0" y="T1"/>
                </a:cxn>
                <a:cxn ang="0">
                  <a:pos x="T2" y="T3"/>
                </a:cxn>
                <a:cxn ang="0">
                  <a:pos x="T4" y="T5"/>
                </a:cxn>
                <a:cxn ang="0">
                  <a:pos x="T6" y="T7"/>
                </a:cxn>
                <a:cxn ang="0">
                  <a:pos x="T8" y="T9"/>
                </a:cxn>
                <a:cxn ang="0">
                  <a:pos x="T10" y="T11"/>
                </a:cxn>
                <a:cxn ang="0">
                  <a:pos x="T12" y="T13"/>
                </a:cxn>
              </a:cxnLst>
              <a:rect l="0" t="0" r="r" b="b"/>
              <a:pathLst>
                <a:path w="99" h="81">
                  <a:moveTo>
                    <a:pt x="92" y="0"/>
                  </a:moveTo>
                  <a:cubicBezTo>
                    <a:pt x="95" y="10"/>
                    <a:pt x="97" y="20"/>
                    <a:pt x="99" y="30"/>
                  </a:cubicBezTo>
                  <a:cubicBezTo>
                    <a:pt x="17" y="78"/>
                    <a:pt x="17" y="78"/>
                    <a:pt x="17" y="78"/>
                  </a:cubicBezTo>
                  <a:cubicBezTo>
                    <a:pt x="0" y="81"/>
                    <a:pt x="0" y="81"/>
                    <a:pt x="0" y="81"/>
                  </a:cubicBezTo>
                  <a:cubicBezTo>
                    <a:pt x="0" y="54"/>
                    <a:pt x="0" y="54"/>
                    <a:pt x="0" y="54"/>
                  </a:cubicBezTo>
                  <a:cubicBezTo>
                    <a:pt x="9" y="48"/>
                    <a:pt x="9" y="48"/>
                    <a:pt x="9" y="48"/>
                  </a:cubicBezTo>
                  <a:lnTo>
                    <a:pt x="92" y="0"/>
                  </a:lnTo>
                  <a:close/>
                </a:path>
              </a:pathLst>
            </a:custGeom>
            <a:solidFill>
              <a:srgbClr val="8888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iŝḻïdè"/>
            <p:cNvSpPr/>
            <p:nvPr/>
          </p:nvSpPr>
          <p:spPr bwMode="auto">
            <a:xfrm>
              <a:off x="5969001" y="3709988"/>
              <a:ext cx="725488" cy="728663"/>
            </a:xfrm>
            <a:custGeom>
              <a:avLst/>
              <a:gdLst>
                <a:gd name="T0" fmla="*/ 119 w 457"/>
                <a:gd name="T1" fmla="*/ 459 h 459"/>
                <a:gd name="T2" fmla="*/ 457 w 457"/>
                <a:gd name="T3" fmla="*/ 258 h 459"/>
                <a:gd name="T4" fmla="*/ 341 w 457"/>
                <a:gd name="T5" fmla="*/ 0 h 459"/>
                <a:gd name="T6" fmla="*/ 0 w 457"/>
                <a:gd name="T7" fmla="*/ 197 h 459"/>
                <a:gd name="T8" fmla="*/ 119 w 457"/>
                <a:gd name="T9" fmla="*/ 459 h 459"/>
              </a:gdLst>
              <a:ahLst/>
              <a:cxnLst>
                <a:cxn ang="0">
                  <a:pos x="T0" y="T1"/>
                </a:cxn>
                <a:cxn ang="0">
                  <a:pos x="T2" y="T3"/>
                </a:cxn>
                <a:cxn ang="0">
                  <a:pos x="T4" y="T5"/>
                </a:cxn>
                <a:cxn ang="0">
                  <a:pos x="T6" y="T7"/>
                </a:cxn>
                <a:cxn ang="0">
                  <a:pos x="T8" y="T9"/>
                </a:cxn>
              </a:cxnLst>
              <a:rect l="0" t="0" r="r" b="b"/>
              <a:pathLst>
                <a:path w="457" h="459">
                  <a:moveTo>
                    <a:pt x="119" y="459"/>
                  </a:moveTo>
                  <a:lnTo>
                    <a:pt x="457" y="258"/>
                  </a:lnTo>
                  <a:lnTo>
                    <a:pt x="341" y="0"/>
                  </a:lnTo>
                  <a:lnTo>
                    <a:pt x="0" y="197"/>
                  </a:lnTo>
                  <a:lnTo>
                    <a:pt x="119" y="459"/>
                  </a:lnTo>
                  <a:close/>
                </a:path>
              </a:pathLst>
            </a:custGeom>
            <a:solidFill>
              <a:srgbClr val="6565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íŝlîďé"/>
            <p:cNvSpPr/>
            <p:nvPr/>
          </p:nvSpPr>
          <p:spPr bwMode="auto">
            <a:xfrm>
              <a:off x="5935663" y="3571875"/>
              <a:ext cx="620713" cy="450850"/>
            </a:xfrm>
            <a:custGeom>
              <a:avLst/>
              <a:gdLst>
                <a:gd name="T0" fmla="*/ 3 w 95"/>
                <a:gd name="T1" fmla="*/ 51 h 69"/>
                <a:gd name="T2" fmla="*/ 13 w 95"/>
                <a:gd name="T3" fmla="*/ 49 h 69"/>
                <a:gd name="T4" fmla="*/ 95 w 95"/>
                <a:gd name="T5" fmla="*/ 0 h 69"/>
                <a:gd name="T6" fmla="*/ 88 w 95"/>
                <a:gd name="T7" fmla="*/ 21 h 69"/>
                <a:gd name="T8" fmla="*/ 8 w 95"/>
                <a:gd name="T9" fmla="*/ 68 h 69"/>
                <a:gd name="T10" fmla="*/ 6 w 95"/>
                <a:gd name="T11" fmla="*/ 68 h 69"/>
                <a:gd name="T12" fmla="*/ 6 w 95"/>
                <a:gd name="T13" fmla="*/ 69 h 69"/>
                <a:gd name="T14" fmla="*/ 5 w 95"/>
                <a:gd name="T15" fmla="*/ 69 h 69"/>
                <a:gd name="T16" fmla="*/ 0 w 95"/>
                <a:gd name="T17" fmla="*/ 62 h 69"/>
                <a:gd name="T18" fmla="*/ 3 w 95"/>
                <a:gd name="T19" fmla="*/ 5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69">
                  <a:moveTo>
                    <a:pt x="3" y="51"/>
                  </a:moveTo>
                  <a:cubicBezTo>
                    <a:pt x="13" y="49"/>
                    <a:pt x="13" y="49"/>
                    <a:pt x="13" y="49"/>
                  </a:cubicBezTo>
                  <a:cubicBezTo>
                    <a:pt x="95" y="0"/>
                    <a:pt x="95" y="0"/>
                    <a:pt x="95" y="0"/>
                  </a:cubicBezTo>
                  <a:cubicBezTo>
                    <a:pt x="93" y="8"/>
                    <a:pt x="91" y="15"/>
                    <a:pt x="88" y="21"/>
                  </a:cubicBezTo>
                  <a:cubicBezTo>
                    <a:pt x="8" y="68"/>
                    <a:pt x="8" y="68"/>
                    <a:pt x="8" y="68"/>
                  </a:cubicBezTo>
                  <a:cubicBezTo>
                    <a:pt x="7" y="68"/>
                    <a:pt x="7" y="68"/>
                    <a:pt x="6" y="68"/>
                  </a:cubicBezTo>
                  <a:cubicBezTo>
                    <a:pt x="6" y="69"/>
                    <a:pt x="6" y="69"/>
                    <a:pt x="6" y="69"/>
                  </a:cubicBezTo>
                  <a:cubicBezTo>
                    <a:pt x="5" y="69"/>
                    <a:pt x="5" y="69"/>
                    <a:pt x="5" y="69"/>
                  </a:cubicBezTo>
                  <a:cubicBezTo>
                    <a:pt x="0" y="62"/>
                    <a:pt x="0" y="62"/>
                    <a:pt x="0" y="62"/>
                  </a:cubicBezTo>
                  <a:lnTo>
                    <a:pt x="3" y="51"/>
                  </a:lnTo>
                  <a:close/>
                </a:path>
              </a:pathLst>
            </a:custGeom>
            <a:solidFill>
              <a:srgbClr val="8888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íṩļîḑe"/>
            <p:cNvSpPr/>
            <p:nvPr/>
          </p:nvSpPr>
          <p:spPr bwMode="auto">
            <a:xfrm>
              <a:off x="4511676" y="984250"/>
              <a:ext cx="765175" cy="690563"/>
            </a:xfrm>
            <a:custGeom>
              <a:avLst/>
              <a:gdLst>
                <a:gd name="T0" fmla="*/ 0 w 482"/>
                <a:gd name="T1" fmla="*/ 197 h 435"/>
                <a:gd name="T2" fmla="*/ 338 w 482"/>
                <a:gd name="T3" fmla="*/ 0 h 435"/>
                <a:gd name="T4" fmla="*/ 482 w 482"/>
                <a:gd name="T5" fmla="*/ 238 h 435"/>
                <a:gd name="T6" fmla="*/ 144 w 482"/>
                <a:gd name="T7" fmla="*/ 435 h 435"/>
                <a:gd name="T8" fmla="*/ 0 w 482"/>
                <a:gd name="T9" fmla="*/ 197 h 435"/>
              </a:gdLst>
              <a:ahLst/>
              <a:cxnLst>
                <a:cxn ang="0">
                  <a:pos x="T0" y="T1"/>
                </a:cxn>
                <a:cxn ang="0">
                  <a:pos x="T2" y="T3"/>
                </a:cxn>
                <a:cxn ang="0">
                  <a:pos x="T4" y="T5"/>
                </a:cxn>
                <a:cxn ang="0">
                  <a:pos x="T6" y="T7"/>
                </a:cxn>
                <a:cxn ang="0">
                  <a:pos x="T8" y="T9"/>
                </a:cxn>
              </a:cxnLst>
              <a:rect l="0" t="0" r="r" b="b"/>
              <a:pathLst>
                <a:path w="482" h="435">
                  <a:moveTo>
                    <a:pt x="0" y="197"/>
                  </a:moveTo>
                  <a:lnTo>
                    <a:pt x="338" y="0"/>
                  </a:lnTo>
                  <a:lnTo>
                    <a:pt x="482" y="238"/>
                  </a:lnTo>
                  <a:lnTo>
                    <a:pt x="144" y="435"/>
                  </a:lnTo>
                  <a:lnTo>
                    <a:pt x="0" y="197"/>
                  </a:lnTo>
                  <a:close/>
                </a:path>
              </a:pathLst>
            </a:custGeom>
            <a:solidFill>
              <a:srgbClr val="8888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íṡļïḋé"/>
            <p:cNvSpPr/>
            <p:nvPr/>
          </p:nvSpPr>
          <p:spPr bwMode="auto">
            <a:xfrm>
              <a:off x="4891088" y="990600"/>
              <a:ext cx="1058863" cy="612775"/>
            </a:xfrm>
            <a:custGeom>
              <a:avLst/>
              <a:gdLst>
                <a:gd name="T0" fmla="*/ 0 w 667"/>
                <a:gd name="T1" fmla="*/ 197 h 386"/>
                <a:gd name="T2" fmla="*/ 341 w 667"/>
                <a:gd name="T3" fmla="*/ 0 h 386"/>
                <a:gd name="T4" fmla="*/ 667 w 667"/>
                <a:gd name="T5" fmla="*/ 189 h 386"/>
                <a:gd name="T6" fmla="*/ 329 w 667"/>
                <a:gd name="T7" fmla="*/ 386 h 386"/>
                <a:gd name="T8" fmla="*/ 0 w 667"/>
                <a:gd name="T9" fmla="*/ 197 h 386"/>
              </a:gdLst>
              <a:ahLst/>
              <a:cxnLst>
                <a:cxn ang="0">
                  <a:pos x="T0" y="T1"/>
                </a:cxn>
                <a:cxn ang="0">
                  <a:pos x="T2" y="T3"/>
                </a:cxn>
                <a:cxn ang="0">
                  <a:pos x="T4" y="T5"/>
                </a:cxn>
                <a:cxn ang="0">
                  <a:pos x="T6" y="T7"/>
                </a:cxn>
                <a:cxn ang="0">
                  <a:pos x="T8" y="T9"/>
                </a:cxn>
              </a:cxnLst>
              <a:rect l="0" t="0" r="r" b="b"/>
              <a:pathLst>
                <a:path w="667" h="386">
                  <a:moveTo>
                    <a:pt x="0" y="197"/>
                  </a:moveTo>
                  <a:lnTo>
                    <a:pt x="341" y="0"/>
                  </a:lnTo>
                  <a:lnTo>
                    <a:pt x="667" y="189"/>
                  </a:lnTo>
                  <a:lnTo>
                    <a:pt x="329" y="386"/>
                  </a:lnTo>
                  <a:lnTo>
                    <a:pt x="0" y="197"/>
                  </a:lnTo>
                  <a:close/>
                </a:path>
              </a:pathLst>
            </a:custGeom>
            <a:solidFill>
              <a:srgbClr val="8888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îṡļïḑê"/>
            <p:cNvSpPr/>
            <p:nvPr/>
          </p:nvSpPr>
          <p:spPr bwMode="auto">
            <a:xfrm>
              <a:off x="5400676" y="1701800"/>
              <a:ext cx="698500" cy="468313"/>
            </a:xfrm>
            <a:custGeom>
              <a:avLst/>
              <a:gdLst>
                <a:gd name="T0" fmla="*/ 25 w 107"/>
                <a:gd name="T1" fmla="*/ 69 h 72"/>
                <a:gd name="T2" fmla="*/ 18 w 107"/>
                <a:gd name="T3" fmla="*/ 72 h 72"/>
                <a:gd name="T4" fmla="*/ 0 w 107"/>
                <a:gd name="T5" fmla="*/ 51 h 72"/>
                <a:gd name="T6" fmla="*/ 6 w 107"/>
                <a:gd name="T7" fmla="*/ 48 h 72"/>
                <a:gd name="T8" fmla="*/ 88 w 107"/>
                <a:gd name="T9" fmla="*/ 0 h 72"/>
                <a:gd name="T10" fmla="*/ 107 w 107"/>
                <a:gd name="T11" fmla="*/ 21 h 72"/>
                <a:gd name="T12" fmla="*/ 25 w 107"/>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107" h="72">
                  <a:moveTo>
                    <a:pt x="25" y="69"/>
                  </a:moveTo>
                  <a:cubicBezTo>
                    <a:pt x="18" y="72"/>
                    <a:pt x="18" y="72"/>
                    <a:pt x="18" y="72"/>
                  </a:cubicBezTo>
                  <a:cubicBezTo>
                    <a:pt x="0" y="51"/>
                    <a:pt x="0" y="51"/>
                    <a:pt x="0" y="51"/>
                  </a:cubicBezTo>
                  <a:cubicBezTo>
                    <a:pt x="6" y="48"/>
                    <a:pt x="6" y="48"/>
                    <a:pt x="6" y="48"/>
                  </a:cubicBezTo>
                  <a:cubicBezTo>
                    <a:pt x="88" y="0"/>
                    <a:pt x="88" y="0"/>
                    <a:pt x="88" y="0"/>
                  </a:cubicBezTo>
                  <a:cubicBezTo>
                    <a:pt x="95" y="6"/>
                    <a:pt x="101" y="13"/>
                    <a:pt x="107" y="21"/>
                  </a:cubicBezTo>
                  <a:lnTo>
                    <a:pt x="25" y="69"/>
                  </a:lnTo>
                  <a:close/>
                </a:path>
              </a:pathLst>
            </a:custGeom>
            <a:solidFill>
              <a:srgbClr val="8888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iśļïḍê"/>
            <p:cNvSpPr/>
            <p:nvPr/>
          </p:nvSpPr>
          <p:spPr bwMode="auto">
            <a:xfrm>
              <a:off x="5564188" y="1720850"/>
              <a:ext cx="763588" cy="430213"/>
            </a:xfrm>
            <a:custGeom>
              <a:avLst/>
              <a:gdLst>
                <a:gd name="T0" fmla="*/ 0 w 481"/>
                <a:gd name="T1" fmla="*/ 271 h 271"/>
                <a:gd name="T2" fmla="*/ 144 w 481"/>
                <a:gd name="T3" fmla="*/ 197 h 271"/>
                <a:gd name="T4" fmla="*/ 481 w 481"/>
                <a:gd name="T5" fmla="*/ 0 h 271"/>
                <a:gd name="T6" fmla="*/ 337 w 481"/>
                <a:gd name="T7" fmla="*/ 74 h 271"/>
                <a:gd name="T8" fmla="*/ 0 w 481"/>
                <a:gd name="T9" fmla="*/ 271 h 271"/>
              </a:gdLst>
              <a:ahLst/>
              <a:cxnLst>
                <a:cxn ang="0">
                  <a:pos x="T0" y="T1"/>
                </a:cxn>
                <a:cxn ang="0">
                  <a:pos x="T2" y="T3"/>
                </a:cxn>
                <a:cxn ang="0">
                  <a:pos x="T4" y="T5"/>
                </a:cxn>
                <a:cxn ang="0">
                  <a:pos x="T6" y="T7"/>
                </a:cxn>
                <a:cxn ang="0">
                  <a:pos x="T8" y="T9"/>
                </a:cxn>
              </a:cxnLst>
              <a:rect l="0" t="0" r="r" b="b"/>
              <a:pathLst>
                <a:path w="481" h="271">
                  <a:moveTo>
                    <a:pt x="0" y="271"/>
                  </a:moveTo>
                  <a:lnTo>
                    <a:pt x="144" y="197"/>
                  </a:lnTo>
                  <a:lnTo>
                    <a:pt x="481" y="0"/>
                  </a:lnTo>
                  <a:lnTo>
                    <a:pt x="337" y="74"/>
                  </a:lnTo>
                  <a:lnTo>
                    <a:pt x="0" y="271"/>
                  </a:lnTo>
                  <a:close/>
                </a:path>
              </a:pathLst>
            </a:custGeom>
            <a:solidFill>
              <a:srgbClr val="6565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íṥḷíďè"/>
            <p:cNvSpPr/>
            <p:nvPr/>
          </p:nvSpPr>
          <p:spPr bwMode="auto">
            <a:xfrm>
              <a:off x="5792788" y="1720850"/>
              <a:ext cx="901700" cy="1011238"/>
            </a:xfrm>
            <a:custGeom>
              <a:avLst/>
              <a:gdLst>
                <a:gd name="T0" fmla="*/ 0 w 568"/>
                <a:gd name="T1" fmla="*/ 197 h 637"/>
                <a:gd name="T2" fmla="*/ 337 w 568"/>
                <a:gd name="T3" fmla="*/ 0 h 637"/>
                <a:gd name="T4" fmla="*/ 568 w 568"/>
                <a:gd name="T5" fmla="*/ 439 h 637"/>
                <a:gd name="T6" fmla="*/ 230 w 568"/>
                <a:gd name="T7" fmla="*/ 637 h 637"/>
                <a:gd name="T8" fmla="*/ 0 w 568"/>
                <a:gd name="T9" fmla="*/ 197 h 637"/>
              </a:gdLst>
              <a:ahLst/>
              <a:cxnLst>
                <a:cxn ang="0">
                  <a:pos x="T0" y="T1"/>
                </a:cxn>
                <a:cxn ang="0">
                  <a:pos x="T2" y="T3"/>
                </a:cxn>
                <a:cxn ang="0">
                  <a:pos x="T4" y="T5"/>
                </a:cxn>
                <a:cxn ang="0">
                  <a:pos x="T6" y="T7"/>
                </a:cxn>
                <a:cxn ang="0">
                  <a:pos x="T8" y="T9"/>
                </a:cxn>
              </a:cxnLst>
              <a:rect l="0" t="0" r="r" b="b"/>
              <a:pathLst>
                <a:path w="568" h="637">
                  <a:moveTo>
                    <a:pt x="0" y="197"/>
                  </a:moveTo>
                  <a:lnTo>
                    <a:pt x="337" y="0"/>
                  </a:lnTo>
                  <a:lnTo>
                    <a:pt x="568" y="439"/>
                  </a:lnTo>
                  <a:lnTo>
                    <a:pt x="230" y="637"/>
                  </a:lnTo>
                  <a:lnTo>
                    <a:pt x="0" y="197"/>
                  </a:lnTo>
                  <a:close/>
                </a:path>
              </a:pathLst>
            </a:custGeom>
            <a:solidFill>
              <a:srgbClr val="8888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íṣļiḍê"/>
            <p:cNvSpPr/>
            <p:nvPr/>
          </p:nvSpPr>
          <p:spPr bwMode="auto">
            <a:xfrm>
              <a:off x="4238626" y="1492250"/>
              <a:ext cx="1828800" cy="3025775"/>
            </a:xfrm>
            <a:custGeom>
              <a:avLst/>
              <a:gdLst>
                <a:gd name="T0" fmla="*/ 0 w 280"/>
                <a:gd name="T1" fmla="*/ 151 h 464"/>
                <a:gd name="T2" fmla="*/ 140 w 280"/>
                <a:gd name="T3" fmla="*/ 419 h 464"/>
                <a:gd name="T4" fmla="*/ 280 w 280"/>
                <a:gd name="T5" fmla="*/ 313 h 464"/>
                <a:gd name="T6" fmla="*/ 140 w 280"/>
                <a:gd name="T7" fmla="*/ 45 h 464"/>
                <a:gd name="T8" fmla="*/ 0 w 280"/>
                <a:gd name="T9" fmla="*/ 151 h 464"/>
              </a:gdLst>
              <a:ahLst/>
              <a:cxnLst>
                <a:cxn ang="0">
                  <a:pos x="T0" y="T1"/>
                </a:cxn>
                <a:cxn ang="0">
                  <a:pos x="T2" y="T3"/>
                </a:cxn>
                <a:cxn ang="0">
                  <a:pos x="T4" y="T5"/>
                </a:cxn>
                <a:cxn ang="0">
                  <a:pos x="T6" y="T7"/>
                </a:cxn>
                <a:cxn ang="0">
                  <a:pos x="T8" y="T9"/>
                </a:cxn>
              </a:cxnLst>
              <a:rect l="0" t="0" r="r" b="b"/>
              <a:pathLst>
                <a:path w="280" h="464">
                  <a:moveTo>
                    <a:pt x="0" y="151"/>
                  </a:moveTo>
                  <a:cubicBezTo>
                    <a:pt x="0" y="254"/>
                    <a:pt x="62" y="374"/>
                    <a:pt x="140" y="419"/>
                  </a:cubicBezTo>
                  <a:cubicBezTo>
                    <a:pt x="217" y="464"/>
                    <a:pt x="280" y="416"/>
                    <a:pt x="280" y="313"/>
                  </a:cubicBezTo>
                  <a:cubicBezTo>
                    <a:pt x="280" y="210"/>
                    <a:pt x="217" y="90"/>
                    <a:pt x="140" y="45"/>
                  </a:cubicBezTo>
                  <a:cubicBezTo>
                    <a:pt x="62" y="0"/>
                    <a:pt x="0" y="48"/>
                    <a:pt x="0" y="151"/>
                  </a:cubicBezTo>
                  <a:close/>
                </a:path>
              </a:pathLst>
            </a:custGeom>
            <a:solidFill>
              <a:srgbClr val="D1D1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isļíďè"/>
            <p:cNvSpPr/>
            <p:nvPr/>
          </p:nvSpPr>
          <p:spPr bwMode="auto">
            <a:xfrm>
              <a:off x="4845051" y="1303338"/>
              <a:ext cx="614363" cy="990600"/>
            </a:xfrm>
            <a:custGeom>
              <a:avLst/>
              <a:gdLst>
                <a:gd name="T0" fmla="*/ 29 w 387"/>
                <a:gd name="T1" fmla="*/ 0 h 624"/>
                <a:gd name="T2" fmla="*/ 358 w 387"/>
                <a:gd name="T3" fmla="*/ 189 h 624"/>
                <a:gd name="T4" fmla="*/ 387 w 387"/>
                <a:gd name="T5" fmla="*/ 624 h 624"/>
                <a:gd name="T6" fmla="*/ 0 w 387"/>
                <a:gd name="T7" fmla="*/ 399 h 624"/>
                <a:gd name="T8" fmla="*/ 29 w 387"/>
                <a:gd name="T9" fmla="*/ 0 h 624"/>
              </a:gdLst>
              <a:ahLst/>
              <a:cxnLst>
                <a:cxn ang="0">
                  <a:pos x="T0" y="T1"/>
                </a:cxn>
                <a:cxn ang="0">
                  <a:pos x="T2" y="T3"/>
                </a:cxn>
                <a:cxn ang="0">
                  <a:pos x="T4" y="T5"/>
                </a:cxn>
                <a:cxn ang="0">
                  <a:pos x="T6" y="T7"/>
                </a:cxn>
                <a:cxn ang="0">
                  <a:pos x="T8" y="T9"/>
                </a:cxn>
              </a:cxnLst>
              <a:rect l="0" t="0" r="r" b="b"/>
              <a:pathLst>
                <a:path w="387" h="624">
                  <a:moveTo>
                    <a:pt x="29" y="0"/>
                  </a:moveTo>
                  <a:lnTo>
                    <a:pt x="358" y="189"/>
                  </a:lnTo>
                  <a:lnTo>
                    <a:pt x="387" y="624"/>
                  </a:lnTo>
                  <a:lnTo>
                    <a:pt x="0" y="399"/>
                  </a:lnTo>
                  <a:lnTo>
                    <a:pt x="29" y="0"/>
                  </a:lnTo>
                  <a:close/>
                </a:path>
              </a:pathLst>
            </a:custGeom>
            <a:solidFill>
              <a:srgbClr val="D1D1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ïśľíḍé"/>
            <p:cNvSpPr/>
            <p:nvPr/>
          </p:nvSpPr>
          <p:spPr bwMode="auto">
            <a:xfrm>
              <a:off x="5407026" y="2033588"/>
              <a:ext cx="750888" cy="1030288"/>
            </a:xfrm>
            <a:custGeom>
              <a:avLst/>
              <a:gdLst>
                <a:gd name="T0" fmla="*/ 243 w 473"/>
                <a:gd name="T1" fmla="*/ 0 h 649"/>
                <a:gd name="T2" fmla="*/ 473 w 473"/>
                <a:gd name="T3" fmla="*/ 440 h 649"/>
                <a:gd name="T4" fmla="*/ 272 w 473"/>
                <a:gd name="T5" fmla="*/ 649 h 649"/>
                <a:gd name="T6" fmla="*/ 0 w 473"/>
                <a:gd name="T7" fmla="*/ 123 h 649"/>
                <a:gd name="T8" fmla="*/ 243 w 473"/>
                <a:gd name="T9" fmla="*/ 0 h 649"/>
              </a:gdLst>
              <a:ahLst/>
              <a:cxnLst>
                <a:cxn ang="0">
                  <a:pos x="T0" y="T1"/>
                </a:cxn>
                <a:cxn ang="0">
                  <a:pos x="T2" y="T3"/>
                </a:cxn>
                <a:cxn ang="0">
                  <a:pos x="T4" y="T5"/>
                </a:cxn>
                <a:cxn ang="0">
                  <a:pos x="T6" y="T7"/>
                </a:cxn>
                <a:cxn ang="0">
                  <a:pos x="T8" y="T9"/>
                </a:cxn>
              </a:cxnLst>
              <a:rect l="0" t="0" r="r" b="b"/>
              <a:pathLst>
                <a:path w="473" h="649">
                  <a:moveTo>
                    <a:pt x="243" y="0"/>
                  </a:moveTo>
                  <a:lnTo>
                    <a:pt x="473" y="440"/>
                  </a:lnTo>
                  <a:lnTo>
                    <a:pt x="272" y="649"/>
                  </a:lnTo>
                  <a:lnTo>
                    <a:pt x="0" y="123"/>
                  </a:lnTo>
                  <a:lnTo>
                    <a:pt x="243" y="0"/>
                  </a:lnTo>
                  <a:close/>
                </a:path>
              </a:pathLst>
            </a:custGeom>
            <a:solidFill>
              <a:srgbClr val="D1D1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îṩ1îḋé"/>
            <p:cNvSpPr/>
            <p:nvPr/>
          </p:nvSpPr>
          <p:spPr bwMode="auto">
            <a:xfrm>
              <a:off x="5818188" y="2979738"/>
              <a:ext cx="496888" cy="1042988"/>
            </a:xfrm>
            <a:custGeom>
              <a:avLst/>
              <a:gdLst>
                <a:gd name="T0" fmla="*/ 313 w 313"/>
                <a:gd name="T1" fmla="*/ 221 h 657"/>
                <a:gd name="T2" fmla="*/ 313 w 313"/>
                <a:gd name="T3" fmla="*/ 657 h 657"/>
                <a:gd name="T4" fmla="*/ 0 w 313"/>
                <a:gd name="T5" fmla="*/ 517 h 657"/>
                <a:gd name="T6" fmla="*/ 0 w 313"/>
                <a:gd name="T7" fmla="*/ 0 h 657"/>
                <a:gd name="T8" fmla="*/ 313 w 313"/>
                <a:gd name="T9" fmla="*/ 221 h 657"/>
              </a:gdLst>
              <a:ahLst/>
              <a:cxnLst>
                <a:cxn ang="0">
                  <a:pos x="T0" y="T1"/>
                </a:cxn>
                <a:cxn ang="0">
                  <a:pos x="T2" y="T3"/>
                </a:cxn>
                <a:cxn ang="0">
                  <a:pos x="T4" y="T5"/>
                </a:cxn>
                <a:cxn ang="0">
                  <a:pos x="T6" y="T7"/>
                </a:cxn>
                <a:cxn ang="0">
                  <a:pos x="T8" y="T9"/>
                </a:cxn>
              </a:cxnLst>
              <a:rect l="0" t="0" r="r" b="b"/>
              <a:pathLst>
                <a:path w="313" h="657">
                  <a:moveTo>
                    <a:pt x="313" y="221"/>
                  </a:moveTo>
                  <a:lnTo>
                    <a:pt x="313" y="657"/>
                  </a:lnTo>
                  <a:lnTo>
                    <a:pt x="0" y="517"/>
                  </a:lnTo>
                  <a:lnTo>
                    <a:pt x="0" y="0"/>
                  </a:lnTo>
                  <a:lnTo>
                    <a:pt x="313" y="221"/>
                  </a:lnTo>
                  <a:close/>
                </a:path>
              </a:pathLst>
            </a:custGeom>
            <a:solidFill>
              <a:srgbClr val="D1D1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iṩḻîḋe"/>
            <p:cNvSpPr/>
            <p:nvPr/>
          </p:nvSpPr>
          <p:spPr bwMode="auto">
            <a:xfrm>
              <a:off x="5407026" y="3741738"/>
              <a:ext cx="750888" cy="971550"/>
            </a:xfrm>
            <a:custGeom>
              <a:avLst/>
              <a:gdLst>
                <a:gd name="T0" fmla="*/ 473 w 473"/>
                <a:gd name="T1" fmla="*/ 439 h 612"/>
                <a:gd name="T2" fmla="*/ 243 w 473"/>
                <a:gd name="T3" fmla="*/ 612 h 612"/>
                <a:gd name="T4" fmla="*/ 0 w 473"/>
                <a:gd name="T5" fmla="*/ 205 h 612"/>
                <a:gd name="T6" fmla="*/ 272 w 473"/>
                <a:gd name="T7" fmla="*/ 0 h 612"/>
                <a:gd name="T8" fmla="*/ 473 w 473"/>
                <a:gd name="T9" fmla="*/ 439 h 612"/>
              </a:gdLst>
              <a:ahLst/>
              <a:cxnLst>
                <a:cxn ang="0">
                  <a:pos x="T0" y="T1"/>
                </a:cxn>
                <a:cxn ang="0">
                  <a:pos x="T2" y="T3"/>
                </a:cxn>
                <a:cxn ang="0">
                  <a:pos x="T4" y="T5"/>
                </a:cxn>
                <a:cxn ang="0">
                  <a:pos x="T6" y="T7"/>
                </a:cxn>
                <a:cxn ang="0">
                  <a:pos x="T8" y="T9"/>
                </a:cxn>
              </a:cxnLst>
              <a:rect l="0" t="0" r="r" b="b"/>
              <a:pathLst>
                <a:path w="473" h="612">
                  <a:moveTo>
                    <a:pt x="473" y="439"/>
                  </a:moveTo>
                  <a:lnTo>
                    <a:pt x="243" y="612"/>
                  </a:lnTo>
                  <a:lnTo>
                    <a:pt x="0" y="205"/>
                  </a:lnTo>
                  <a:lnTo>
                    <a:pt x="272" y="0"/>
                  </a:lnTo>
                  <a:lnTo>
                    <a:pt x="473" y="439"/>
                  </a:lnTo>
                  <a:close/>
                </a:path>
              </a:pathLst>
            </a:custGeom>
            <a:solidFill>
              <a:srgbClr val="D1D1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íSľiḑé"/>
            <p:cNvSpPr/>
            <p:nvPr/>
          </p:nvSpPr>
          <p:spPr bwMode="auto">
            <a:xfrm>
              <a:off x="4845051" y="3716338"/>
              <a:ext cx="614363" cy="990600"/>
            </a:xfrm>
            <a:custGeom>
              <a:avLst/>
              <a:gdLst>
                <a:gd name="T0" fmla="*/ 358 w 387"/>
                <a:gd name="T1" fmla="*/ 624 h 624"/>
                <a:gd name="T2" fmla="*/ 29 w 387"/>
                <a:gd name="T3" fmla="*/ 435 h 624"/>
                <a:gd name="T4" fmla="*/ 0 w 387"/>
                <a:gd name="T5" fmla="*/ 0 h 624"/>
                <a:gd name="T6" fmla="*/ 387 w 387"/>
                <a:gd name="T7" fmla="*/ 221 h 624"/>
                <a:gd name="T8" fmla="*/ 358 w 387"/>
                <a:gd name="T9" fmla="*/ 624 h 624"/>
              </a:gdLst>
              <a:ahLst/>
              <a:cxnLst>
                <a:cxn ang="0">
                  <a:pos x="T0" y="T1"/>
                </a:cxn>
                <a:cxn ang="0">
                  <a:pos x="T2" y="T3"/>
                </a:cxn>
                <a:cxn ang="0">
                  <a:pos x="T4" y="T5"/>
                </a:cxn>
                <a:cxn ang="0">
                  <a:pos x="T6" y="T7"/>
                </a:cxn>
                <a:cxn ang="0">
                  <a:pos x="T8" y="T9"/>
                </a:cxn>
              </a:cxnLst>
              <a:rect l="0" t="0" r="r" b="b"/>
              <a:pathLst>
                <a:path w="387" h="624">
                  <a:moveTo>
                    <a:pt x="358" y="624"/>
                  </a:moveTo>
                  <a:lnTo>
                    <a:pt x="29" y="435"/>
                  </a:lnTo>
                  <a:lnTo>
                    <a:pt x="0" y="0"/>
                  </a:lnTo>
                  <a:lnTo>
                    <a:pt x="387" y="221"/>
                  </a:lnTo>
                  <a:lnTo>
                    <a:pt x="358" y="624"/>
                  </a:lnTo>
                  <a:close/>
                </a:path>
              </a:pathLst>
            </a:custGeom>
            <a:solidFill>
              <a:srgbClr val="D1D1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ïṡḻîḑé"/>
            <p:cNvSpPr/>
            <p:nvPr/>
          </p:nvSpPr>
          <p:spPr bwMode="auto">
            <a:xfrm>
              <a:off x="4146551" y="2946400"/>
              <a:ext cx="750888" cy="1030288"/>
            </a:xfrm>
            <a:custGeom>
              <a:avLst/>
              <a:gdLst>
                <a:gd name="T0" fmla="*/ 230 w 473"/>
                <a:gd name="T1" fmla="*/ 649 h 649"/>
                <a:gd name="T2" fmla="*/ 0 w 473"/>
                <a:gd name="T3" fmla="*/ 210 h 649"/>
                <a:gd name="T4" fmla="*/ 197 w 473"/>
                <a:gd name="T5" fmla="*/ 0 h 649"/>
                <a:gd name="T6" fmla="*/ 473 w 473"/>
                <a:gd name="T7" fmla="*/ 522 h 649"/>
                <a:gd name="T8" fmla="*/ 230 w 473"/>
                <a:gd name="T9" fmla="*/ 649 h 649"/>
              </a:gdLst>
              <a:ahLst/>
              <a:cxnLst>
                <a:cxn ang="0">
                  <a:pos x="T0" y="T1"/>
                </a:cxn>
                <a:cxn ang="0">
                  <a:pos x="T2" y="T3"/>
                </a:cxn>
                <a:cxn ang="0">
                  <a:pos x="T4" y="T5"/>
                </a:cxn>
                <a:cxn ang="0">
                  <a:pos x="T6" y="T7"/>
                </a:cxn>
                <a:cxn ang="0">
                  <a:pos x="T8" y="T9"/>
                </a:cxn>
              </a:cxnLst>
              <a:rect l="0" t="0" r="r" b="b"/>
              <a:pathLst>
                <a:path w="473" h="649">
                  <a:moveTo>
                    <a:pt x="230" y="649"/>
                  </a:moveTo>
                  <a:lnTo>
                    <a:pt x="0" y="210"/>
                  </a:lnTo>
                  <a:lnTo>
                    <a:pt x="197" y="0"/>
                  </a:lnTo>
                  <a:lnTo>
                    <a:pt x="473" y="522"/>
                  </a:lnTo>
                  <a:lnTo>
                    <a:pt x="230" y="649"/>
                  </a:lnTo>
                  <a:close/>
                </a:path>
              </a:pathLst>
            </a:custGeom>
            <a:solidFill>
              <a:srgbClr val="D1D1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iṧľide"/>
            <p:cNvSpPr/>
            <p:nvPr/>
          </p:nvSpPr>
          <p:spPr bwMode="auto">
            <a:xfrm>
              <a:off x="3989388" y="1987550"/>
              <a:ext cx="496888" cy="1044575"/>
            </a:xfrm>
            <a:custGeom>
              <a:avLst/>
              <a:gdLst>
                <a:gd name="T0" fmla="*/ 0 w 313"/>
                <a:gd name="T1" fmla="*/ 436 h 658"/>
                <a:gd name="T2" fmla="*/ 0 w 313"/>
                <a:gd name="T3" fmla="*/ 0 h 658"/>
                <a:gd name="T4" fmla="*/ 313 w 313"/>
                <a:gd name="T5" fmla="*/ 140 h 658"/>
                <a:gd name="T6" fmla="*/ 313 w 313"/>
                <a:gd name="T7" fmla="*/ 658 h 658"/>
                <a:gd name="T8" fmla="*/ 0 w 313"/>
                <a:gd name="T9" fmla="*/ 436 h 658"/>
              </a:gdLst>
              <a:ahLst/>
              <a:cxnLst>
                <a:cxn ang="0">
                  <a:pos x="T0" y="T1"/>
                </a:cxn>
                <a:cxn ang="0">
                  <a:pos x="T2" y="T3"/>
                </a:cxn>
                <a:cxn ang="0">
                  <a:pos x="T4" y="T5"/>
                </a:cxn>
                <a:cxn ang="0">
                  <a:pos x="T6" y="T7"/>
                </a:cxn>
                <a:cxn ang="0">
                  <a:pos x="T8" y="T9"/>
                </a:cxn>
              </a:cxnLst>
              <a:rect l="0" t="0" r="r" b="b"/>
              <a:pathLst>
                <a:path w="313" h="658">
                  <a:moveTo>
                    <a:pt x="0" y="436"/>
                  </a:moveTo>
                  <a:lnTo>
                    <a:pt x="0" y="0"/>
                  </a:lnTo>
                  <a:lnTo>
                    <a:pt x="313" y="140"/>
                  </a:lnTo>
                  <a:lnTo>
                    <a:pt x="313" y="658"/>
                  </a:lnTo>
                  <a:lnTo>
                    <a:pt x="0" y="436"/>
                  </a:lnTo>
                  <a:close/>
                </a:path>
              </a:pathLst>
            </a:custGeom>
            <a:solidFill>
              <a:srgbClr val="D1D1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ísliḑè"/>
            <p:cNvSpPr/>
            <p:nvPr/>
          </p:nvSpPr>
          <p:spPr bwMode="auto">
            <a:xfrm>
              <a:off x="4146551" y="1296988"/>
              <a:ext cx="750888" cy="971550"/>
            </a:xfrm>
            <a:custGeom>
              <a:avLst/>
              <a:gdLst>
                <a:gd name="T0" fmla="*/ 0 w 473"/>
                <a:gd name="T1" fmla="*/ 173 h 612"/>
                <a:gd name="T2" fmla="*/ 230 w 473"/>
                <a:gd name="T3" fmla="*/ 0 h 612"/>
                <a:gd name="T4" fmla="*/ 473 w 473"/>
                <a:gd name="T5" fmla="*/ 407 h 612"/>
                <a:gd name="T6" fmla="*/ 197 w 473"/>
                <a:gd name="T7" fmla="*/ 612 h 612"/>
                <a:gd name="T8" fmla="*/ 0 w 473"/>
                <a:gd name="T9" fmla="*/ 173 h 612"/>
              </a:gdLst>
              <a:ahLst/>
              <a:cxnLst>
                <a:cxn ang="0">
                  <a:pos x="T0" y="T1"/>
                </a:cxn>
                <a:cxn ang="0">
                  <a:pos x="T2" y="T3"/>
                </a:cxn>
                <a:cxn ang="0">
                  <a:pos x="T4" y="T5"/>
                </a:cxn>
                <a:cxn ang="0">
                  <a:pos x="T6" y="T7"/>
                </a:cxn>
                <a:cxn ang="0">
                  <a:pos x="T8" y="T9"/>
                </a:cxn>
              </a:cxnLst>
              <a:rect l="0" t="0" r="r" b="b"/>
              <a:pathLst>
                <a:path w="473" h="612">
                  <a:moveTo>
                    <a:pt x="0" y="173"/>
                  </a:moveTo>
                  <a:lnTo>
                    <a:pt x="230" y="0"/>
                  </a:lnTo>
                  <a:lnTo>
                    <a:pt x="473" y="407"/>
                  </a:lnTo>
                  <a:lnTo>
                    <a:pt x="197" y="612"/>
                  </a:lnTo>
                  <a:lnTo>
                    <a:pt x="0" y="173"/>
                  </a:lnTo>
                  <a:close/>
                </a:path>
              </a:pathLst>
            </a:custGeom>
            <a:solidFill>
              <a:srgbClr val="D1D1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íŝlïḋe"/>
            <p:cNvSpPr/>
            <p:nvPr/>
          </p:nvSpPr>
          <p:spPr bwMode="auto">
            <a:xfrm>
              <a:off x="4433888" y="1819275"/>
              <a:ext cx="1436688" cy="2365375"/>
            </a:xfrm>
            <a:custGeom>
              <a:avLst/>
              <a:gdLst>
                <a:gd name="T0" fmla="*/ 0 w 220"/>
                <a:gd name="T1" fmla="*/ 118 h 363"/>
                <a:gd name="T2" fmla="*/ 110 w 220"/>
                <a:gd name="T3" fmla="*/ 328 h 363"/>
                <a:gd name="T4" fmla="*/ 220 w 220"/>
                <a:gd name="T5" fmla="*/ 245 h 363"/>
                <a:gd name="T6" fmla="*/ 110 w 220"/>
                <a:gd name="T7" fmla="*/ 35 h 363"/>
                <a:gd name="T8" fmla="*/ 0 w 220"/>
                <a:gd name="T9" fmla="*/ 118 h 363"/>
              </a:gdLst>
              <a:ahLst/>
              <a:cxnLst>
                <a:cxn ang="0">
                  <a:pos x="T0" y="T1"/>
                </a:cxn>
                <a:cxn ang="0">
                  <a:pos x="T2" y="T3"/>
                </a:cxn>
                <a:cxn ang="0">
                  <a:pos x="T4" y="T5"/>
                </a:cxn>
                <a:cxn ang="0">
                  <a:pos x="T6" y="T7"/>
                </a:cxn>
                <a:cxn ang="0">
                  <a:pos x="T8" y="T9"/>
                </a:cxn>
              </a:cxnLst>
              <a:rect l="0" t="0" r="r" b="b"/>
              <a:pathLst>
                <a:path w="220" h="363">
                  <a:moveTo>
                    <a:pt x="0" y="118"/>
                  </a:moveTo>
                  <a:cubicBezTo>
                    <a:pt x="0" y="199"/>
                    <a:pt x="49" y="293"/>
                    <a:pt x="110" y="328"/>
                  </a:cubicBezTo>
                  <a:cubicBezTo>
                    <a:pt x="171" y="363"/>
                    <a:pt x="220" y="326"/>
                    <a:pt x="220" y="245"/>
                  </a:cubicBezTo>
                  <a:cubicBezTo>
                    <a:pt x="220" y="164"/>
                    <a:pt x="171" y="70"/>
                    <a:pt x="110" y="35"/>
                  </a:cubicBezTo>
                  <a:cubicBezTo>
                    <a:pt x="49" y="0"/>
                    <a:pt x="0" y="38"/>
                    <a:pt x="0" y="118"/>
                  </a:cubicBezTo>
                  <a:close/>
                </a:path>
              </a:pathLst>
            </a:custGeom>
            <a:solidFill>
              <a:srgbClr val="8888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ïṥḻîdê"/>
            <p:cNvSpPr/>
            <p:nvPr/>
          </p:nvSpPr>
          <p:spPr bwMode="auto">
            <a:xfrm>
              <a:off x="4576763" y="2060575"/>
              <a:ext cx="1150938" cy="1890713"/>
            </a:xfrm>
            <a:custGeom>
              <a:avLst/>
              <a:gdLst>
                <a:gd name="T0" fmla="*/ 0 w 176"/>
                <a:gd name="T1" fmla="*/ 94 h 290"/>
                <a:gd name="T2" fmla="*/ 88 w 176"/>
                <a:gd name="T3" fmla="*/ 262 h 290"/>
                <a:gd name="T4" fmla="*/ 176 w 176"/>
                <a:gd name="T5" fmla="*/ 196 h 290"/>
                <a:gd name="T6" fmla="*/ 88 w 176"/>
                <a:gd name="T7" fmla="*/ 28 h 290"/>
                <a:gd name="T8" fmla="*/ 0 w 176"/>
                <a:gd name="T9" fmla="*/ 94 h 290"/>
              </a:gdLst>
              <a:ahLst/>
              <a:cxnLst>
                <a:cxn ang="0">
                  <a:pos x="T0" y="T1"/>
                </a:cxn>
                <a:cxn ang="0">
                  <a:pos x="T2" y="T3"/>
                </a:cxn>
                <a:cxn ang="0">
                  <a:pos x="T4" y="T5"/>
                </a:cxn>
                <a:cxn ang="0">
                  <a:pos x="T6" y="T7"/>
                </a:cxn>
                <a:cxn ang="0">
                  <a:pos x="T8" y="T9"/>
                </a:cxn>
              </a:cxnLst>
              <a:rect l="0" t="0" r="r" b="b"/>
              <a:pathLst>
                <a:path w="176" h="290">
                  <a:moveTo>
                    <a:pt x="0" y="94"/>
                  </a:moveTo>
                  <a:cubicBezTo>
                    <a:pt x="0" y="159"/>
                    <a:pt x="39" y="234"/>
                    <a:pt x="88" y="262"/>
                  </a:cubicBezTo>
                  <a:cubicBezTo>
                    <a:pt x="136" y="290"/>
                    <a:pt x="176" y="260"/>
                    <a:pt x="176" y="196"/>
                  </a:cubicBezTo>
                  <a:cubicBezTo>
                    <a:pt x="176" y="131"/>
                    <a:pt x="136" y="56"/>
                    <a:pt x="88" y="28"/>
                  </a:cubicBezTo>
                  <a:cubicBezTo>
                    <a:pt x="39" y="0"/>
                    <a:pt x="0" y="30"/>
                    <a:pt x="0" y="94"/>
                  </a:cubicBezTo>
                  <a:close/>
                </a:path>
              </a:pathLst>
            </a:custGeom>
            <a:solidFill>
              <a:srgbClr val="D1D1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ïṣļïḍê"/>
            <p:cNvSpPr/>
            <p:nvPr/>
          </p:nvSpPr>
          <p:spPr bwMode="auto">
            <a:xfrm>
              <a:off x="4884738" y="2568575"/>
              <a:ext cx="528638" cy="873125"/>
            </a:xfrm>
            <a:custGeom>
              <a:avLst/>
              <a:gdLst>
                <a:gd name="T0" fmla="*/ 0 w 81"/>
                <a:gd name="T1" fmla="*/ 44 h 134"/>
                <a:gd name="T2" fmla="*/ 41 w 81"/>
                <a:gd name="T3" fmla="*/ 121 h 134"/>
                <a:gd name="T4" fmla="*/ 81 w 81"/>
                <a:gd name="T5" fmla="*/ 90 h 134"/>
                <a:gd name="T6" fmla="*/ 41 w 81"/>
                <a:gd name="T7" fmla="*/ 13 h 134"/>
                <a:gd name="T8" fmla="*/ 0 w 81"/>
                <a:gd name="T9" fmla="*/ 44 h 134"/>
              </a:gdLst>
              <a:ahLst/>
              <a:cxnLst>
                <a:cxn ang="0">
                  <a:pos x="T0" y="T1"/>
                </a:cxn>
                <a:cxn ang="0">
                  <a:pos x="T2" y="T3"/>
                </a:cxn>
                <a:cxn ang="0">
                  <a:pos x="T4" y="T5"/>
                </a:cxn>
                <a:cxn ang="0">
                  <a:pos x="T6" y="T7"/>
                </a:cxn>
                <a:cxn ang="0">
                  <a:pos x="T8" y="T9"/>
                </a:cxn>
              </a:cxnLst>
              <a:rect l="0" t="0" r="r" b="b"/>
              <a:pathLst>
                <a:path w="81" h="134">
                  <a:moveTo>
                    <a:pt x="0" y="44"/>
                  </a:moveTo>
                  <a:cubicBezTo>
                    <a:pt x="0" y="73"/>
                    <a:pt x="19" y="108"/>
                    <a:pt x="41" y="121"/>
                  </a:cubicBezTo>
                  <a:cubicBezTo>
                    <a:pt x="63" y="134"/>
                    <a:pt x="81" y="120"/>
                    <a:pt x="81" y="90"/>
                  </a:cubicBezTo>
                  <a:cubicBezTo>
                    <a:pt x="81" y="60"/>
                    <a:pt x="63" y="26"/>
                    <a:pt x="41" y="13"/>
                  </a:cubicBezTo>
                  <a:cubicBezTo>
                    <a:pt x="19" y="0"/>
                    <a:pt x="0" y="14"/>
                    <a:pt x="0" y="44"/>
                  </a:cubicBezTo>
                  <a:close/>
                </a:path>
              </a:pathLst>
            </a:custGeom>
            <a:solidFill>
              <a:srgbClr val="8888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ïsḷîḍé"/>
            <p:cNvSpPr/>
            <p:nvPr/>
          </p:nvSpPr>
          <p:spPr bwMode="auto">
            <a:xfrm>
              <a:off x="6315076" y="3017838"/>
              <a:ext cx="541338" cy="1004888"/>
            </a:xfrm>
            <a:custGeom>
              <a:avLst/>
              <a:gdLst>
                <a:gd name="T0" fmla="*/ 0 w 341"/>
                <a:gd name="T1" fmla="*/ 197 h 633"/>
                <a:gd name="T2" fmla="*/ 341 w 341"/>
                <a:gd name="T3" fmla="*/ 0 h 633"/>
                <a:gd name="T4" fmla="*/ 341 w 341"/>
                <a:gd name="T5" fmla="*/ 436 h 633"/>
                <a:gd name="T6" fmla="*/ 0 w 341"/>
                <a:gd name="T7" fmla="*/ 633 h 633"/>
                <a:gd name="T8" fmla="*/ 0 w 341"/>
                <a:gd name="T9" fmla="*/ 197 h 633"/>
              </a:gdLst>
              <a:ahLst/>
              <a:cxnLst>
                <a:cxn ang="0">
                  <a:pos x="T0" y="T1"/>
                </a:cxn>
                <a:cxn ang="0">
                  <a:pos x="T2" y="T3"/>
                </a:cxn>
                <a:cxn ang="0">
                  <a:pos x="T4" y="T5"/>
                </a:cxn>
                <a:cxn ang="0">
                  <a:pos x="T6" y="T7"/>
                </a:cxn>
                <a:cxn ang="0">
                  <a:pos x="T8" y="T9"/>
                </a:cxn>
              </a:cxnLst>
              <a:rect l="0" t="0" r="r" b="b"/>
              <a:pathLst>
                <a:path w="341" h="633">
                  <a:moveTo>
                    <a:pt x="0" y="197"/>
                  </a:moveTo>
                  <a:lnTo>
                    <a:pt x="341" y="0"/>
                  </a:lnTo>
                  <a:lnTo>
                    <a:pt x="341" y="436"/>
                  </a:lnTo>
                  <a:lnTo>
                    <a:pt x="0" y="633"/>
                  </a:lnTo>
                  <a:lnTo>
                    <a:pt x="0" y="197"/>
                  </a:lnTo>
                  <a:close/>
                </a:path>
              </a:pathLst>
            </a:custGeom>
            <a:solidFill>
              <a:srgbClr val="8888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íṧľïḋe"/>
            <p:cNvSpPr/>
            <p:nvPr/>
          </p:nvSpPr>
          <p:spPr bwMode="auto">
            <a:xfrm>
              <a:off x="5792788" y="4119563"/>
              <a:ext cx="901700" cy="593725"/>
            </a:xfrm>
            <a:custGeom>
              <a:avLst/>
              <a:gdLst>
                <a:gd name="T0" fmla="*/ 230 w 568"/>
                <a:gd name="T1" fmla="*/ 201 h 374"/>
                <a:gd name="T2" fmla="*/ 568 w 568"/>
                <a:gd name="T3" fmla="*/ 0 h 374"/>
                <a:gd name="T4" fmla="*/ 337 w 568"/>
                <a:gd name="T5" fmla="*/ 177 h 374"/>
                <a:gd name="T6" fmla="*/ 0 w 568"/>
                <a:gd name="T7" fmla="*/ 374 h 374"/>
                <a:gd name="T8" fmla="*/ 230 w 568"/>
                <a:gd name="T9" fmla="*/ 201 h 374"/>
              </a:gdLst>
              <a:ahLst/>
              <a:cxnLst>
                <a:cxn ang="0">
                  <a:pos x="T0" y="T1"/>
                </a:cxn>
                <a:cxn ang="0">
                  <a:pos x="T2" y="T3"/>
                </a:cxn>
                <a:cxn ang="0">
                  <a:pos x="T4" y="T5"/>
                </a:cxn>
                <a:cxn ang="0">
                  <a:pos x="T6" y="T7"/>
                </a:cxn>
                <a:cxn ang="0">
                  <a:pos x="T8" y="T9"/>
                </a:cxn>
              </a:cxnLst>
              <a:rect l="0" t="0" r="r" b="b"/>
              <a:pathLst>
                <a:path w="568" h="374">
                  <a:moveTo>
                    <a:pt x="230" y="201"/>
                  </a:moveTo>
                  <a:lnTo>
                    <a:pt x="568" y="0"/>
                  </a:lnTo>
                  <a:lnTo>
                    <a:pt x="337" y="177"/>
                  </a:lnTo>
                  <a:lnTo>
                    <a:pt x="0" y="374"/>
                  </a:lnTo>
                  <a:lnTo>
                    <a:pt x="230" y="201"/>
                  </a:lnTo>
                  <a:close/>
                </a:path>
              </a:pathLst>
            </a:custGeom>
            <a:solidFill>
              <a:srgbClr val="8888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ï$ľiḓê"/>
            <p:cNvSpPr/>
            <p:nvPr/>
          </p:nvSpPr>
          <p:spPr bwMode="auto">
            <a:xfrm>
              <a:off x="6340476" y="3286125"/>
              <a:ext cx="314325" cy="285750"/>
            </a:xfrm>
            <a:custGeom>
              <a:avLst/>
              <a:gdLst>
                <a:gd name="T0" fmla="*/ 48 w 48"/>
                <a:gd name="T1" fmla="*/ 26 h 44"/>
                <a:gd name="T2" fmla="*/ 37 w 48"/>
                <a:gd name="T3" fmla="*/ 1 h 44"/>
                <a:gd name="T4" fmla="*/ 37 w 48"/>
                <a:gd name="T5" fmla="*/ 13 h 44"/>
                <a:gd name="T6" fmla="*/ 9 w 48"/>
                <a:gd name="T7" fmla="*/ 5 h 44"/>
                <a:gd name="T8" fmla="*/ 13 w 48"/>
                <a:gd name="T9" fmla="*/ 33 h 44"/>
                <a:gd name="T10" fmla="*/ 44 w 48"/>
                <a:gd name="T11" fmla="*/ 44 h 44"/>
                <a:gd name="T12" fmla="*/ 48 w 48"/>
                <a:gd name="T13" fmla="*/ 26 h 44"/>
              </a:gdLst>
              <a:ahLst/>
              <a:cxnLst>
                <a:cxn ang="0">
                  <a:pos x="T0" y="T1"/>
                </a:cxn>
                <a:cxn ang="0">
                  <a:pos x="T2" y="T3"/>
                </a:cxn>
                <a:cxn ang="0">
                  <a:pos x="T4" y="T5"/>
                </a:cxn>
                <a:cxn ang="0">
                  <a:pos x="T6" y="T7"/>
                </a:cxn>
                <a:cxn ang="0">
                  <a:pos x="T8" y="T9"/>
                </a:cxn>
                <a:cxn ang="0">
                  <a:pos x="T10" y="T11"/>
                </a:cxn>
                <a:cxn ang="0">
                  <a:pos x="T12" y="T13"/>
                </a:cxn>
              </a:cxnLst>
              <a:rect l="0" t="0" r="r" b="b"/>
              <a:pathLst>
                <a:path w="48" h="44">
                  <a:moveTo>
                    <a:pt x="48" y="26"/>
                  </a:moveTo>
                  <a:cubicBezTo>
                    <a:pt x="48" y="26"/>
                    <a:pt x="42" y="0"/>
                    <a:pt x="37" y="1"/>
                  </a:cubicBezTo>
                  <a:cubicBezTo>
                    <a:pt x="31" y="2"/>
                    <a:pt x="37" y="13"/>
                    <a:pt x="37" y="13"/>
                  </a:cubicBezTo>
                  <a:cubicBezTo>
                    <a:pt x="37" y="13"/>
                    <a:pt x="19" y="0"/>
                    <a:pt x="9" y="5"/>
                  </a:cubicBezTo>
                  <a:cubicBezTo>
                    <a:pt x="0" y="10"/>
                    <a:pt x="3" y="22"/>
                    <a:pt x="13" y="33"/>
                  </a:cubicBezTo>
                  <a:cubicBezTo>
                    <a:pt x="23" y="43"/>
                    <a:pt x="44" y="44"/>
                    <a:pt x="44" y="44"/>
                  </a:cubicBezTo>
                  <a:lnTo>
                    <a:pt x="48" y="26"/>
                  </a:lnTo>
                  <a:close/>
                </a:path>
              </a:pathLst>
            </a:custGeom>
            <a:solidFill>
              <a:srgbClr val="FFDA7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íSlïḓe"/>
            <p:cNvSpPr/>
            <p:nvPr/>
          </p:nvSpPr>
          <p:spPr bwMode="auto">
            <a:xfrm>
              <a:off x="6615113" y="3011488"/>
              <a:ext cx="241300" cy="293688"/>
            </a:xfrm>
            <a:custGeom>
              <a:avLst/>
              <a:gdLst>
                <a:gd name="T0" fmla="*/ 37 w 37"/>
                <a:gd name="T1" fmla="*/ 26 h 45"/>
                <a:gd name="T2" fmla="*/ 28 w 37"/>
                <a:gd name="T3" fmla="*/ 12 h 45"/>
                <a:gd name="T4" fmla="*/ 8 w 37"/>
                <a:gd name="T5" fmla="*/ 4 h 45"/>
                <a:gd name="T6" fmla="*/ 12 w 37"/>
                <a:gd name="T7" fmla="*/ 28 h 45"/>
                <a:gd name="T8" fmla="*/ 4 w 37"/>
                <a:gd name="T9" fmla="*/ 31 h 45"/>
                <a:gd name="T10" fmla="*/ 31 w 37"/>
                <a:gd name="T11" fmla="*/ 42 h 45"/>
                <a:gd name="T12" fmla="*/ 37 w 37"/>
                <a:gd name="T13" fmla="*/ 26 h 45"/>
              </a:gdLst>
              <a:ahLst/>
              <a:cxnLst>
                <a:cxn ang="0">
                  <a:pos x="T0" y="T1"/>
                </a:cxn>
                <a:cxn ang="0">
                  <a:pos x="T2" y="T3"/>
                </a:cxn>
                <a:cxn ang="0">
                  <a:pos x="T4" y="T5"/>
                </a:cxn>
                <a:cxn ang="0">
                  <a:pos x="T6" y="T7"/>
                </a:cxn>
                <a:cxn ang="0">
                  <a:pos x="T8" y="T9"/>
                </a:cxn>
                <a:cxn ang="0">
                  <a:pos x="T10" y="T11"/>
                </a:cxn>
                <a:cxn ang="0">
                  <a:pos x="T12" y="T13"/>
                </a:cxn>
              </a:cxnLst>
              <a:rect l="0" t="0" r="r" b="b"/>
              <a:pathLst>
                <a:path w="37" h="45">
                  <a:moveTo>
                    <a:pt x="37" y="26"/>
                  </a:moveTo>
                  <a:cubicBezTo>
                    <a:pt x="37" y="26"/>
                    <a:pt x="34" y="21"/>
                    <a:pt x="28" y="12"/>
                  </a:cubicBezTo>
                  <a:cubicBezTo>
                    <a:pt x="22" y="3"/>
                    <a:pt x="13" y="0"/>
                    <a:pt x="8" y="4"/>
                  </a:cubicBezTo>
                  <a:cubicBezTo>
                    <a:pt x="0" y="11"/>
                    <a:pt x="12" y="28"/>
                    <a:pt x="12" y="28"/>
                  </a:cubicBezTo>
                  <a:cubicBezTo>
                    <a:pt x="12" y="28"/>
                    <a:pt x="4" y="24"/>
                    <a:pt x="4" y="31"/>
                  </a:cubicBezTo>
                  <a:cubicBezTo>
                    <a:pt x="4" y="37"/>
                    <a:pt x="26" y="45"/>
                    <a:pt x="31" y="42"/>
                  </a:cubicBezTo>
                  <a:cubicBezTo>
                    <a:pt x="37" y="39"/>
                    <a:pt x="37" y="26"/>
                    <a:pt x="37" y="26"/>
                  </a:cubicBezTo>
                  <a:close/>
                </a:path>
              </a:pathLst>
            </a:custGeom>
            <a:solidFill>
              <a:srgbClr val="FFDA7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îṣḷîḍè"/>
            <p:cNvSpPr/>
            <p:nvPr/>
          </p:nvSpPr>
          <p:spPr bwMode="auto">
            <a:xfrm>
              <a:off x="6778626" y="3168650"/>
              <a:ext cx="549275" cy="514350"/>
            </a:xfrm>
            <a:custGeom>
              <a:avLst/>
              <a:gdLst>
                <a:gd name="T0" fmla="*/ 75 w 84"/>
                <a:gd name="T1" fmla="*/ 38 h 79"/>
                <a:gd name="T2" fmla="*/ 12 w 84"/>
                <a:gd name="T3" fmla="*/ 2 h 79"/>
                <a:gd name="T4" fmla="*/ 3 w 84"/>
                <a:gd name="T5" fmla="*/ 5 h 79"/>
                <a:gd name="T6" fmla="*/ 3 w 84"/>
                <a:gd name="T7" fmla="*/ 20 h 79"/>
                <a:gd name="T8" fmla="*/ 49 w 84"/>
                <a:gd name="T9" fmla="*/ 51 h 79"/>
                <a:gd name="T10" fmla="*/ 84 w 84"/>
                <a:gd name="T11" fmla="*/ 79 h 79"/>
                <a:gd name="T12" fmla="*/ 75 w 84"/>
                <a:gd name="T13" fmla="*/ 38 h 79"/>
              </a:gdLst>
              <a:ahLst/>
              <a:cxnLst>
                <a:cxn ang="0">
                  <a:pos x="T0" y="T1"/>
                </a:cxn>
                <a:cxn ang="0">
                  <a:pos x="T2" y="T3"/>
                </a:cxn>
                <a:cxn ang="0">
                  <a:pos x="T4" y="T5"/>
                </a:cxn>
                <a:cxn ang="0">
                  <a:pos x="T6" y="T7"/>
                </a:cxn>
                <a:cxn ang="0">
                  <a:pos x="T8" y="T9"/>
                </a:cxn>
                <a:cxn ang="0">
                  <a:pos x="T10" y="T11"/>
                </a:cxn>
                <a:cxn ang="0">
                  <a:pos x="T12" y="T13"/>
                </a:cxn>
              </a:cxnLst>
              <a:rect l="0" t="0" r="r" b="b"/>
              <a:pathLst>
                <a:path w="84" h="79">
                  <a:moveTo>
                    <a:pt x="75" y="38"/>
                  </a:moveTo>
                  <a:cubicBezTo>
                    <a:pt x="12" y="2"/>
                    <a:pt x="12" y="2"/>
                    <a:pt x="12" y="2"/>
                  </a:cubicBezTo>
                  <a:cubicBezTo>
                    <a:pt x="12" y="2"/>
                    <a:pt x="7" y="0"/>
                    <a:pt x="3" y="5"/>
                  </a:cubicBezTo>
                  <a:cubicBezTo>
                    <a:pt x="0" y="11"/>
                    <a:pt x="3" y="20"/>
                    <a:pt x="3" y="20"/>
                  </a:cubicBezTo>
                  <a:cubicBezTo>
                    <a:pt x="3" y="20"/>
                    <a:pt x="35" y="40"/>
                    <a:pt x="49" y="51"/>
                  </a:cubicBezTo>
                  <a:cubicBezTo>
                    <a:pt x="64" y="61"/>
                    <a:pt x="84" y="79"/>
                    <a:pt x="84" y="79"/>
                  </a:cubicBezTo>
                  <a:lnTo>
                    <a:pt x="75" y="38"/>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îŝḷiḋè"/>
            <p:cNvSpPr/>
            <p:nvPr/>
          </p:nvSpPr>
          <p:spPr bwMode="auto">
            <a:xfrm>
              <a:off x="6556376" y="3422650"/>
              <a:ext cx="1163638" cy="1074738"/>
            </a:xfrm>
            <a:custGeom>
              <a:avLst/>
              <a:gdLst>
                <a:gd name="T0" fmla="*/ 112 w 178"/>
                <a:gd name="T1" fmla="*/ 35 h 165"/>
                <a:gd name="T2" fmla="*/ 82 w 178"/>
                <a:gd name="T3" fmla="*/ 32 h 165"/>
                <a:gd name="T4" fmla="*/ 15 w 178"/>
                <a:gd name="T5" fmla="*/ 1 h 165"/>
                <a:gd name="T6" fmla="*/ 4 w 178"/>
                <a:gd name="T7" fmla="*/ 12 h 165"/>
                <a:gd name="T8" fmla="*/ 12 w 178"/>
                <a:gd name="T9" fmla="*/ 29 h 165"/>
                <a:gd name="T10" fmla="*/ 67 w 178"/>
                <a:gd name="T11" fmla="*/ 63 h 165"/>
                <a:gd name="T12" fmla="*/ 95 w 178"/>
                <a:gd name="T13" fmla="*/ 80 h 165"/>
                <a:gd name="T14" fmla="*/ 100 w 178"/>
                <a:gd name="T15" fmla="*/ 128 h 165"/>
                <a:gd name="T16" fmla="*/ 108 w 178"/>
                <a:gd name="T17" fmla="*/ 161 h 165"/>
                <a:gd name="T18" fmla="*/ 154 w 178"/>
                <a:gd name="T19" fmla="*/ 153 h 165"/>
                <a:gd name="T20" fmla="*/ 176 w 178"/>
                <a:gd name="T21" fmla="*/ 133 h 165"/>
                <a:gd name="T22" fmla="*/ 173 w 178"/>
                <a:gd name="T23" fmla="*/ 107 h 165"/>
                <a:gd name="T24" fmla="*/ 168 w 178"/>
                <a:gd name="T25" fmla="*/ 45 h 165"/>
                <a:gd name="T26" fmla="*/ 148 w 178"/>
                <a:gd name="T27" fmla="*/ 15 h 165"/>
                <a:gd name="T28" fmla="*/ 112 w 178"/>
                <a:gd name="T29" fmla="*/ 3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8" h="165">
                  <a:moveTo>
                    <a:pt x="112" y="35"/>
                  </a:moveTo>
                  <a:cubicBezTo>
                    <a:pt x="112" y="35"/>
                    <a:pt x="99" y="38"/>
                    <a:pt x="82" y="32"/>
                  </a:cubicBezTo>
                  <a:cubicBezTo>
                    <a:pt x="65" y="26"/>
                    <a:pt x="15" y="1"/>
                    <a:pt x="15" y="1"/>
                  </a:cubicBezTo>
                  <a:cubicBezTo>
                    <a:pt x="15" y="1"/>
                    <a:pt x="8" y="0"/>
                    <a:pt x="4" y="12"/>
                  </a:cubicBezTo>
                  <a:cubicBezTo>
                    <a:pt x="0" y="23"/>
                    <a:pt x="12" y="29"/>
                    <a:pt x="12" y="29"/>
                  </a:cubicBezTo>
                  <a:cubicBezTo>
                    <a:pt x="12" y="29"/>
                    <a:pt x="56" y="57"/>
                    <a:pt x="67" y="63"/>
                  </a:cubicBezTo>
                  <a:cubicBezTo>
                    <a:pt x="78" y="70"/>
                    <a:pt x="95" y="80"/>
                    <a:pt x="95" y="80"/>
                  </a:cubicBezTo>
                  <a:cubicBezTo>
                    <a:pt x="95" y="80"/>
                    <a:pt x="102" y="111"/>
                    <a:pt x="100" y="128"/>
                  </a:cubicBezTo>
                  <a:cubicBezTo>
                    <a:pt x="98" y="146"/>
                    <a:pt x="100" y="158"/>
                    <a:pt x="108" y="161"/>
                  </a:cubicBezTo>
                  <a:cubicBezTo>
                    <a:pt x="116" y="165"/>
                    <a:pt x="141" y="162"/>
                    <a:pt x="154" y="153"/>
                  </a:cubicBezTo>
                  <a:cubicBezTo>
                    <a:pt x="167" y="144"/>
                    <a:pt x="173" y="140"/>
                    <a:pt x="176" y="133"/>
                  </a:cubicBezTo>
                  <a:cubicBezTo>
                    <a:pt x="178" y="127"/>
                    <a:pt x="174" y="119"/>
                    <a:pt x="173" y="107"/>
                  </a:cubicBezTo>
                  <a:cubicBezTo>
                    <a:pt x="171" y="96"/>
                    <a:pt x="171" y="59"/>
                    <a:pt x="168" y="45"/>
                  </a:cubicBezTo>
                  <a:cubicBezTo>
                    <a:pt x="164" y="30"/>
                    <a:pt x="155" y="17"/>
                    <a:pt x="148" y="15"/>
                  </a:cubicBezTo>
                  <a:cubicBezTo>
                    <a:pt x="140" y="12"/>
                    <a:pt x="112" y="35"/>
                    <a:pt x="112" y="35"/>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îšlïḑè"/>
            <p:cNvSpPr/>
            <p:nvPr/>
          </p:nvSpPr>
          <p:spPr bwMode="auto">
            <a:xfrm>
              <a:off x="7158038" y="3213100"/>
              <a:ext cx="392113" cy="444500"/>
            </a:xfrm>
            <a:custGeom>
              <a:avLst/>
              <a:gdLst>
                <a:gd name="T0" fmla="*/ 0 w 60"/>
                <a:gd name="T1" fmla="*/ 10 h 68"/>
                <a:gd name="T2" fmla="*/ 4 w 60"/>
                <a:gd name="T3" fmla="*/ 47 h 68"/>
                <a:gd name="T4" fmla="*/ 17 w 60"/>
                <a:gd name="T5" fmla="*/ 55 h 68"/>
                <a:gd name="T6" fmla="*/ 20 w 60"/>
                <a:gd name="T7" fmla="*/ 67 h 68"/>
                <a:gd name="T8" fmla="*/ 37 w 60"/>
                <a:gd name="T9" fmla="*/ 63 h 68"/>
                <a:gd name="T10" fmla="*/ 48 w 60"/>
                <a:gd name="T11" fmla="*/ 55 h 68"/>
                <a:gd name="T12" fmla="*/ 39 w 60"/>
                <a:gd name="T13" fmla="*/ 10 h 68"/>
                <a:gd name="T14" fmla="*/ 0 w 60"/>
                <a:gd name="T15" fmla="*/ 10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8">
                  <a:moveTo>
                    <a:pt x="0" y="10"/>
                  </a:moveTo>
                  <a:cubicBezTo>
                    <a:pt x="0" y="10"/>
                    <a:pt x="1" y="42"/>
                    <a:pt x="4" y="47"/>
                  </a:cubicBezTo>
                  <a:cubicBezTo>
                    <a:pt x="6" y="52"/>
                    <a:pt x="17" y="55"/>
                    <a:pt x="17" y="55"/>
                  </a:cubicBezTo>
                  <a:cubicBezTo>
                    <a:pt x="20" y="67"/>
                    <a:pt x="20" y="67"/>
                    <a:pt x="20" y="67"/>
                  </a:cubicBezTo>
                  <a:cubicBezTo>
                    <a:pt x="20" y="67"/>
                    <a:pt x="30" y="68"/>
                    <a:pt x="37" y="63"/>
                  </a:cubicBezTo>
                  <a:cubicBezTo>
                    <a:pt x="45" y="59"/>
                    <a:pt x="48" y="55"/>
                    <a:pt x="48" y="55"/>
                  </a:cubicBezTo>
                  <a:cubicBezTo>
                    <a:pt x="48" y="55"/>
                    <a:pt x="60" y="21"/>
                    <a:pt x="39" y="10"/>
                  </a:cubicBezTo>
                  <a:cubicBezTo>
                    <a:pt x="18" y="0"/>
                    <a:pt x="0" y="10"/>
                    <a:pt x="0" y="10"/>
                  </a:cubicBezTo>
                  <a:close/>
                </a:path>
              </a:pathLst>
            </a:custGeom>
            <a:solidFill>
              <a:srgbClr val="FFDA7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îSlïḓê"/>
            <p:cNvSpPr/>
            <p:nvPr/>
          </p:nvSpPr>
          <p:spPr bwMode="auto">
            <a:xfrm>
              <a:off x="7131051" y="3063875"/>
              <a:ext cx="438150" cy="547688"/>
            </a:xfrm>
            <a:custGeom>
              <a:avLst/>
              <a:gdLst>
                <a:gd name="T0" fmla="*/ 4 w 67"/>
                <a:gd name="T1" fmla="*/ 33 h 84"/>
                <a:gd name="T2" fmla="*/ 0 w 67"/>
                <a:gd name="T3" fmla="*/ 14 h 84"/>
                <a:gd name="T4" fmla="*/ 8 w 67"/>
                <a:gd name="T5" fmla="*/ 4 h 84"/>
                <a:gd name="T6" fmla="*/ 11 w 67"/>
                <a:gd name="T7" fmla="*/ 6 h 84"/>
                <a:gd name="T8" fmla="*/ 18 w 67"/>
                <a:gd name="T9" fmla="*/ 1 h 84"/>
                <a:gd name="T10" fmla="*/ 22 w 67"/>
                <a:gd name="T11" fmla="*/ 5 h 84"/>
                <a:gd name="T12" fmla="*/ 28 w 67"/>
                <a:gd name="T13" fmla="*/ 1 h 84"/>
                <a:gd name="T14" fmla="*/ 31 w 67"/>
                <a:gd name="T15" fmla="*/ 5 h 84"/>
                <a:gd name="T16" fmla="*/ 55 w 67"/>
                <a:gd name="T17" fmla="*/ 13 h 84"/>
                <a:gd name="T18" fmla="*/ 65 w 67"/>
                <a:gd name="T19" fmla="*/ 56 h 84"/>
                <a:gd name="T20" fmla="*/ 57 w 67"/>
                <a:gd name="T21" fmla="*/ 78 h 84"/>
                <a:gd name="T22" fmla="*/ 32 w 67"/>
                <a:gd name="T23" fmla="*/ 78 h 84"/>
                <a:gd name="T24" fmla="*/ 26 w 67"/>
                <a:gd name="T25" fmla="*/ 64 h 84"/>
                <a:gd name="T26" fmla="*/ 26 w 67"/>
                <a:gd name="T27" fmla="*/ 49 h 84"/>
                <a:gd name="T28" fmla="*/ 16 w 67"/>
                <a:gd name="T29" fmla="*/ 49 h 84"/>
                <a:gd name="T30" fmla="*/ 16 w 67"/>
                <a:gd name="T31" fmla="*/ 57 h 84"/>
                <a:gd name="T32" fmla="*/ 13 w 67"/>
                <a:gd name="T33" fmla="*/ 55 h 84"/>
                <a:gd name="T34" fmla="*/ 12 w 67"/>
                <a:gd name="T35" fmla="*/ 38 h 84"/>
                <a:gd name="T36" fmla="*/ 4 w 67"/>
                <a:gd name="T37" fmla="*/ 3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84">
                  <a:moveTo>
                    <a:pt x="4" y="33"/>
                  </a:moveTo>
                  <a:cubicBezTo>
                    <a:pt x="4" y="33"/>
                    <a:pt x="0" y="21"/>
                    <a:pt x="0" y="14"/>
                  </a:cubicBezTo>
                  <a:cubicBezTo>
                    <a:pt x="1" y="7"/>
                    <a:pt x="5" y="3"/>
                    <a:pt x="8" y="4"/>
                  </a:cubicBezTo>
                  <a:cubicBezTo>
                    <a:pt x="11" y="5"/>
                    <a:pt x="11" y="6"/>
                    <a:pt x="11" y="6"/>
                  </a:cubicBezTo>
                  <a:cubicBezTo>
                    <a:pt x="11" y="6"/>
                    <a:pt x="14" y="1"/>
                    <a:pt x="18" y="1"/>
                  </a:cubicBezTo>
                  <a:cubicBezTo>
                    <a:pt x="22" y="1"/>
                    <a:pt x="22" y="5"/>
                    <a:pt x="22" y="5"/>
                  </a:cubicBezTo>
                  <a:cubicBezTo>
                    <a:pt x="22" y="5"/>
                    <a:pt x="25" y="0"/>
                    <a:pt x="28" y="1"/>
                  </a:cubicBezTo>
                  <a:cubicBezTo>
                    <a:pt x="30" y="2"/>
                    <a:pt x="31" y="5"/>
                    <a:pt x="31" y="5"/>
                  </a:cubicBezTo>
                  <a:cubicBezTo>
                    <a:pt x="31" y="5"/>
                    <a:pt x="43" y="3"/>
                    <a:pt x="55" y="13"/>
                  </a:cubicBezTo>
                  <a:cubicBezTo>
                    <a:pt x="67" y="24"/>
                    <a:pt x="66" y="47"/>
                    <a:pt x="65" y="56"/>
                  </a:cubicBezTo>
                  <a:cubicBezTo>
                    <a:pt x="65" y="65"/>
                    <a:pt x="63" y="73"/>
                    <a:pt x="57" y="78"/>
                  </a:cubicBezTo>
                  <a:cubicBezTo>
                    <a:pt x="51" y="84"/>
                    <a:pt x="37" y="82"/>
                    <a:pt x="32" y="78"/>
                  </a:cubicBezTo>
                  <a:cubicBezTo>
                    <a:pt x="26" y="75"/>
                    <a:pt x="26" y="64"/>
                    <a:pt x="26" y="64"/>
                  </a:cubicBezTo>
                  <a:cubicBezTo>
                    <a:pt x="26" y="64"/>
                    <a:pt x="29" y="53"/>
                    <a:pt x="26" y="49"/>
                  </a:cubicBezTo>
                  <a:cubicBezTo>
                    <a:pt x="22" y="46"/>
                    <a:pt x="17" y="44"/>
                    <a:pt x="16" y="49"/>
                  </a:cubicBezTo>
                  <a:cubicBezTo>
                    <a:pt x="16" y="54"/>
                    <a:pt x="16" y="57"/>
                    <a:pt x="16" y="57"/>
                  </a:cubicBezTo>
                  <a:cubicBezTo>
                    <a:pt x="16" y="57"/>
                    <a:pt x="13" y="57"/>
                    <a:pt x="13" y="55"/>
                  </a:cubicBezTo>
                  <a:cubicBezTo>
                    <a:pt x="12" y="52"/>
                    <a:pt x="13" y="41"/>
                    <a:pt x="12" y="38"/>
                  </a:cubicBezTo>
                  <a:cubicBezTo>
                    <a:pt x="11" y="35"/>
                    <a:pt x="6" y="37"/>
                    <a:pt x="4" y="33"/>
                  </a:cubicBezTo>
                  <a:close/>
                </a:path>
              </a:pathLst>
            </a:custGeom>
            <a:solidFill>
              <a:srgbClr val="2C2C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íšḻîḍè"/>
            <p:cNvSpPr/>
            <p:nvPr/>
          </p:nvSpPr>
          <p:spPr bwMode="auto">
            <a:xfrm>
              <a:off x="7137401" y="5208588"/>
              <a:ext cx="293688" cy="358775"/>
            </a:xfrm>
            <a:custGeom>
              <a:avLst/>
              <a:gdLst>
                <a:gd name="T0" fmla="*/ 40 w 45"/>
                <a:gd name="T1" fmla="*/ 0 h 55"/>
                <a:gd name="T2" fmla="*/ 45 w 45"/>
                <a:gd name="T3" fmla="*/ 14 h 55"/>
                <a:gd name="T4" fmla="*/ 7 w 45"/>
                <a:gd name="T5" fmla="*/ 51 h 55"/>
                <a:gd name="T6" fmla="*/ 7 w 45"/>
                <a:gd name="T7" fmla="*/ 27 h 55"/>
                <a:gd name="T8" fmla="*/ 18 w 45"/>
                <a:gd name="T9" fmla="*/ 11 h 55"/>
                <a:gd name="T10" fmla="*/ 40 w 45"/>
                <a:gd name="T11" fmla="*/ 0 h 55"/>
              </a:gdLst>
              <a:ahLst/>
              <a:cxnLst>
                <a:cxn ang="0">
                  <a:pos x="T0" y="T1"/>
                </a:cxn>
                <a:cxn ang="0">
                  <a:pos x="T2" y="T3"/>
                </a:cxn>
                <a:cxn ang="0">
                  <a:pos x="T4" y="T5"/>
                </a:cxn>
                <a:cxn ang="0">
                  <a:pos x="T6" y="T7"/>
                </a:cxn>
                <a:cxn ang="0">
                  <a:pos x="T8" y="T9"/>
                </a:cxn>
                <a:cxn ang="0">
                  <a:pos x="T10" y="T11"/>
                </a:cxn>
              </a:cxnLst>
              <a:rect l="0" t="0" r="r" b="b"/>
              <a:pathLst>
                <a:path w="45" h="55">
                  <a:moveTo>
                    <a:pt x="40" y="0"/>
                  </a:moveTo>
                  <a:cubicBezTo>
                    <a:pt x="40" y="0"/>
                    <a:pt x="45" y="7"/>
                    <a:pt x="45" y="14"/>
                  </a:cubicBezTo>
                  <a:cubicBezTo>
                    <a:pt x="44" y="20"/>
                    <a:pt x="13" y="55"/>
                    <a:pt x="7" y="51"/>
                  </a:cubicBezTo>
                  <a:cubicBezTo>
                    <a:pt x="0" y="47"/>
                    <a:pt x="2" y="35"/>
                    <a:pt x="7" y="27"/>
                  </a:cubicBezTo>
                  <a:cubicBezTo>
                    <a:pt x="11" y="19"/>
                    <a:pt x="18" y="11"/>
                    <a:pt x="18" y="11"/>
                  </a:cubicBezTo>
                  <a:lnTo>
                    <a:pt x="40" y="0"/>
                  </a:lnTo>
                  <a:close/>
                </a:path>
              </a:pathLst>
            </a:custGeom>
            <a:solidFill>
              <a:srgbClr val="1C1C3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4" name="文本框 3"/>
          <p:cNvSpPr txBox="1"/>
          <p:nvPr/>
        </p:nvSpPr>
        <p:spPr>
          <a:xfrm>
            <a:off x="3119755" y="1395730"/>
            <a:ext cx="5538470" cy="3322955"/>
          </a:xfrm>
          <a:prstGeom prst="rect">
            <a:avLst/>
          </a:prstGeom>
          <a:noFill/>
        </p:spPr>
        <p:txBody>
          <a:bodyPr wrap="square" rtlCol="0" anchor="t">
            <a:spAutoFit/>
          </a:bodyPr>
          <a:lstStyle/>
          <a:p>
            <a:pPr marL="342900" indent="-342900">
              <a:lnSpc>
                <a:spcPct val="150000"/>
              </a:lnSpc>
              <a:buFont typeface="+mj-ea"/>
              <a:buAutoNum type="circleNumDbPlain"/>
            </a:pPr>
            <a:r>
              <a:rPr lang="zh-CN" altLang="en-US" sz="1400">
                <a:latin typeface="微软雅黑" panose="020B0503020204020204" pitchFamily="34" charset="-122"/>
                <a:ea typeface="微软雅黑" panose="020B0503020204020204" pitchFamily="34" charset="-122"/>
              </a:rPr>
              <a:t>发包方：东都商厦</a:t>
            </a:r>
            <a:endParaRPr lang="zh-CN" altLang="en-US" sz="1400">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400">
                <a:latin typeface="微软雅黑" panose="020B0503020204020204" pitchFamily="34" charset="-122"/>
                <a:ea typeface="微软雅黑" panose="020B0503020204020204" pitchFamily="34" charset="-122"/>
              </a:rPr>
              <a:t>承租商：丹尼斯商场、歌舞厅个体承包，还有其他商户</a:t>
            </a:r>
            <a:endParaRPr lang="zh-CN" altLang="en-US" sz="1400">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400">
                <a:latin typeface="微软雅黑" panose="020B0503020204020204" pitchFamily="34" charset="-122"/>
                <a:ea typeface="微软雅黑" panose="020B0503020204020204" pitchFamily="34" charset="-122"/>
              </a:rPr>
              <a:t>丹尼斯商场焊接一层与二层之间步行梯上的钢板圆孔，焊渣引发地下室家具着火</a:t>
            </a:r>
            <a:endParaRPr lang="zh-CN" altLang="en-US" sz="1400">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400">
                <a:latin typeface="微软雅黑" panose="020B0503020204020204" pitchFamily="34" charset="-122"/>
                <a:ea typeface="微软雅黑" panose="020B0503020204020204" pitchFamily="34" charset="-122"/>
              </a:rPr>
              <a:t>20:30左右开始作业，21:00左右发现着火</a:t>
            </a:r>
            <a:endParaRPr lang="zh-CN" altLang="en-US" sz="1400">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400">
                <a:latin typeface="微软雅黑" panose="020B0503020204020204" pitchFamily="34" charset="-122"/>
                <a:ea typeface="微软雅黑" panose="020B0503020204020204" pitchFamily="34" charset="-122"/>
              </a:rPr>
              <a:t>忙碌</a:t>
            </a:r>
            <a:r>
              <a:rPr lang="zh-CN" altLang="en-US" sz="1400" b="1">
                <a:solidFill>
                  <a:srgbClr val="C00000"/>
                </a:solidFill>
                <a:latin typeface="微软雅黑" panose="020B0503020204020204" pitchFamily="34" charset="-122"/>
                <a:ea typeface="微软雅黑" panose="020B0503020204020204" pitchFamily="34" charset="-122"/>
              </a:rPr>
              <a:t>自救35分钟</a:t>
            </a:r>
            <a:r>
              <a:rPr lang="zh-CN" altLang="en-US" sz="1400">
                <a:latin typeface="微软雅黑" panose="020B0503020204020204" pitchFamily="34" charset="-122"/>
                <a:ea typeface="微软雅黑" panose="020B0503020204020204" pitchFamily="34" charset="-122"/>
              </a:rPr>
              <a:t>左右</a:t>
            </a:r>
            <a:r>
              <a:rPr lang="zh-CN" altLang="en-US" sz="1400" b="1">
                <a:solidFill>
                  <a:srgbClr val="C00000"/>
                </a:solidFill>
                <a:latin typeface="微软雅黑" panose="020B0503020204020204" pitchFamily="34" charset="-122"/>
                <a:ea typeface="微软雅黑" panose="020B0503020204020204" pitchFamily="34" charset="-122"/>
              </a:rPr>
              <a:t>没有</a:t>
            </a:r>
            <a:r>
              <a:rPr lang="zh-CN" altLang="en-US" sz="1400">
                <a:latin typeface="微软雅黑" panose="020B0503020204020204" pitchFamily="34" charset="-122"/>
                <a:ea typeface="微软雅黑" panose="020B0503020204020204" pitchFamily="34" charset="-122"/>
              </a:rPr>
              <a:t>效果开始</a:t>
            </a:r>
            <a:r>
              <a:rPr lang="zh-CN" altLang="en-US" sz="1400" b="1">
                <a:solidFill>
                  <a:srgbClr val="C00000"/>
                </a:solidFill>
                <a:latin typeface="微软雅黑" panose="020B0503020204020204" pitchFamily="34" charset="-122"/>
                <a:ea typeface="微软雅黑" panose="020B0503020204020204" pitchFamily="34" charset="-122"/>
              </a:rPr>
              <a:t>报警</a:t>
            </a:r>
            <a:r>
              <a:rPr lang="zh-CN" altLang="en-US" sz="1400">
                <a:latin typeface="微软雅黑" panose="020B0503020204020204" pitchFamily="34" charset="-122"/>
                <a:ea typeface="微软雅黑" panose="020B0503020204020204" pitchFamily="34" charset="-122"/>
              </a:rPr>
              <a:t>119</a:t>
            </a:r>
            <a:endParaRPr lang="zh-CN" altLang="en-US" sz="1400">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400">
                <a:latin typeface="微软雅黑" panose="020B0503020204020204" pitchFamily="34" charset="-122"/>
                <a:ea typeface="微软雅黑" panose="020B0503020204020204" pitchFamily="34" charset="-122"/>
              </a:rPr>
              <a:t>商场职工全部撤离，一直</a:t>
            </a:r>
            <a:r>
              <a:rPr lang="zh-CN" altLang="en-US" sz="1400" b="1">
                <a:solidFill>
                  <a:srgbClr val="C00000"/>
                </a:solidFill>
                <a:latin typeface="微软雅黑" panose="020B0503020204020204" pitchFamily="34" charset="-122"/>
                <a:ea typeface="微软雅黑" panose="020B0503020204020204" pitchFamily="34" charset="-122"/>
              </a:rPr>
              <a:t>没有人想起</a:t>
            </a:r>
            <a:r>
              <a:rPr lang="zh-CN" altLang="en-US" sz="1400">
                <a:latin typeface="微软雅黑" panose="020B0503020204020204" pitchFamily="34" charset="-122"/>
                <a:ea typeface="微软雅黑" panose="020B0503020204020204" pitchFamily="34" charset="-122"/>
              </a:rPr>
              <a:t>4楼舞厅的员工和顾客</a:t>
            </a:r>
            <a:endParaRPr lang="zh-CN" altLang="en-US" sz="1400">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400">
                <a:latin typeface="微软雅黑" panose="020B0503020204020204" pitchFamily="34" charset="-122"/>
                <a:ea typeface="微软雅黑" panose="020B0503020204020204" pitchFamily="34" charset="-122"/>
              </a:rPr>
              <a:t>23:09火势基本被控制住，26日0:45大火扑灭</a:t>
            </a:r>
            <a:endParaRPr lang="zh-CN" altLang="en-US" sz="1400">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400">
                <a:latin typeface="微软雅黑" panose="020B0503020204020204" pitchFamily="34" charset="-122"/>
                <a:ea typeface="微软雅黑" panose="020B0503020204020204" pitchFamily="34" charset="-122"/>
              </a:rPr>
              <a:t>4楼有350多人，其中</a:t>
            </a:r>
            <a:endParaRPr lang="zh-CN" altLang="en-US" sz="1400">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400" b="1">
                <a:solidFill>
                  <a:srgbClr val="C00000"/>
                </a:solidFill>
                <a:latin typeface="微软雅黑" panose="020B0503020204020204" pitchFamily="34" charset="-122"/>
                <a:ea typeface="微软雅黑" panose="020B0503020204020204" pitchFamily="34" charset="-122"/>
              </a:rPr>
              <a:t>309人死亡，男姓134人，女性175人，最大40岁，最小14岁</a:t>
            </a:r>
            <a:endParaRPr lang="zh-CN" altLang="en-US" sz="1400" b="1">
              <a:solidFill>
                <a:srgbClr val="C00000"/>
              </a:solidFill>
              <a:latin typeface="微软雅黑" panose="020B0503020204020204" pitchFamily="34" charset="-122"/>
              <a:ea typeface="微软雅黑" panose="020B0503020204020204" pitchFamily="34" charset="-122"/>
            </a:endParaRPr>
          </a:p>
        </p:txBody>
      </p:sp>
      <p:grpSp>
        <p:nvGrpSpPr>
          <p:cNvPr id="5" name="d3669791-10b7-4c35-84f9-89fe058fa80c"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57150" y="1490980"/>
            <a:ext cx="3139440" cy="3509645"/>
            <a:chOff x="3594100" y="1265238"/>
            <a:chExt cx="5003800" cy="5592762"/>
          </a:xfrm>
        </p:grpSpPr>
        <p:sp>
          <p:nvSpPr>
            <p:cNvPr id="6" name="ïşlîďê"/>
            <p:cNvSpPr/>
            <p:nvPr/>
          </p:nvSpPr>
          <p:spPr bwMode="auto">
            <a:xfrm>
              <a:off x="6337300" y="4043363"/>
              <a:ext cx="2260600" cy="768350"/>
            </a:xfrm>
            <a:custGeom>
              <a:avLst/>
              <a:gdLst>
                <a:gd name="T0" fmla="*/ 0 w 1089"/>
                <a:gd name="T1" fmla="*/ 17 h 371"/>
                <a:gd name="T2" fmla="*/ 1031 w 1089"/>
                <a:gd name="T3" fmla="*/ 17 h 371"/>
                <a:gd name="T4" fmla="*/ 1071 w 1089"/>
                <a:gd name="T5" fmla="*/ 58 h 371"/>
                <a:gd name="T6" fmla="*/ 1031 w 1089"/>
                <a:gd name="T7" fmla="*/ 98 h 371"/>
                <a:gd name="T8" fmla="*/ 824 w 1089"/>
                <a:gd name="T9" fmla="*/ 98 h 371"/>
                <a:gd name="T10" fmla="*/ 784 w 1089"/>
                <a:gd name="T11" fmla="*/ 138 h 371"/>
                <a:gd name="T12" fmla="*/ 784 w 1089"/>
                <a:gd name="T13" fmla="*/ 371 h 371"/>
                <a:gd name="T14" fmla="*/ 801 w 1089"/>
                <a:gd name="T15" fmla="*/ 371 h 371"/>
                <a:gd name="T16" fmla="*/ 801 w 1089"/>
                <a:gd name="T17" fmla="*/ 138 h 371"/>
                <a:gd name="T18" fmla="*/ 824 w 1089"/>
                <a:gd name="T19" fmla="*/ 115 h 371"/>
                <a:gd name="T20" fmla="*/ 1031 w 1089"/>
                <a:gd name="T21" fmla="*/ 115 h 371"/>
                <a:gd name="T22" fmla="*/ 1089 w 1089"/>
                <a:gd name="T23" fmla="*/ 58 h 371"/>
                <a:gd name="T24" fmla="*/ 1031 w 1089"/>
                <a:gd name="T25" fmla="*/ 0 h 371"/>
                <a:gd name="T26" fmla="*/ 0 w 1089"/>
                <a:gd name="T27"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9" h="371">
                  <a:moveTo>
                    <a:pt x="0" y="17"/>
                  </a:moveTo>
                  <a:cubicBezTo>
                    <a:pt x="1031" y="17"/>
                    <a:pt x="1031" y="17"/>
                    <a:pt x="1031" y="17"/>
                  </a:cubicBezTo>
                  <a:cubicBezTo>
                    <a:pt x="1053" y="17"/>
                    <a:pt x="1071" y="35"/>
                    <a:pt x="1071" y="58"/>
                  </a:cubicBezTo>
                  <a:cubicBezTo>
                    <a:pt x="1071" y="80"/>
                    <a:pt x="1053" y="98"/>
                    <a:pt x="1031" y="98"/>
                  </a:cubicBezTo>
                  <a:cubicBezTo>
                    <a:pt x="824" y="98"/>
                    <a:pt x="824" y="98"/>
                    <a:pt x="824" y="98"/>
                  </a:cubicBezTo>
                  <a:cubicBezTo>
                    <a:pt x="802" y="98"/>
                    <a:pt x="784" y="116"/>
                    <a:pt x="784" y="138"/>
                  </a:cubicBezTo>
                  <a:cubicBezTo>
                    <a:pt x="784" y="160"/>
                    <a:pt x="784" y="371"/>
                    <a:pt x="784" y="371"/>
                  </a:cubicBezTo>
                  <a:cubicBezTo>
                    <a:pt x="801" y="371"/>
                    <a:pt x="801" y="371"/>
                    <a:pt x="801" y="371"/>
                  </a:cubicBezTo>
                  <a:cubicBezTo>
                    <a:pt x="801" y="371"/>
                    <a:pt x="801" y="151"/>
                    <a:pt x="801" y="138"/>
                  </a:cubicBezTo>
                  <a:cubicBezTo>
                    <a:pt x="801" y="126"/>
                    <a:pt x="811" y="115"/>
                    <a:pt x="824" y="115"/>
                  </a:cubicBezTo>
                  <a:cubicBezTo>
                    <a:pt x="1031" y="115"/>
                    <a:pt x="1031" y="115"/>
                    <a:pt x="1031" y="115"/>
                  </a:cubicBezTo>
                  <a:cubicBezTo>
                    <a:pt x="1063" y="115"/>
                    <a:pt x="1089" y="90"/>
                    <a:pt x="1089" y="58"/>
                  </a:cubicBezTo>
                  <a:cubicBezTo>
                    <a:pt x="1089" y="26"/>
                    <a:pt x="1063" y="0"/>
                    <a:pt x="1031" y="0"/>
                  </a:cubicBezTo>
                  <a:cubicBezTo>
                    <a:pt x="0" y="0"/>
                    <a:pt x="0" y="0"/>
                    <a:pt x="0"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 name="ïŝľiḋé"/>
            <p:cNvSpPr/>
            <p:nvPr/>
          </p:nvSpPr>
          <p:spPr bwMode="auto">
            <a:xfrm>
              <a:off x="7978775" y="4778375"/>
              <a:ext cx="209550" cy="730250"/>
            </a:xfrm>
            <a:custGeom>
              <a:avLst/>
              <a:gdLst>
                <a:gd name="T0" fmla="*/ 21 w 101"/>
                <a:gd name="T1" fmla="*/ 0 h 352"/>
                <a:gd name="T2" fmla="*/ 101 w 101"/>
                <a:gd name="T3" fmla="*/ 80 h 352"/>
                <a:gd name="T4" fmla="*/ 101 w 101"/>
                <a:gd name="T5" fmla="*/ 272 h 352"/>
                <a:gd name="T6" fmla="*/ 21 w 101"/>
                <a:gd name="T7" fmla="*/ 352 h 352"/>
                <a:gd name="T8" fmla="*/ 0 w 101"/>
                <a:gd name="T9" fmla="*/ 352 h 352"/>
                <a:gd name="T10" fmla="*/ 0 w 101"/>
                <a:gd name="T11" fmla="*/ 0 h 352"/>
                <a:gd name="T12" fmla="*/ 21 w 101"/>
                <a:gd name="T13" fmla="*/ 0 h 352"/>
              </a:gdLst>
              <a:ahLst/>
              <a:cxnLst>
                <a:cxn ang="0">
                  <a:pos x="T0" y="T1"/>
                </a:cxn>
                <a:cxn ang="0">
                  <a:pos x="T2" y="T3"/>
                </a:cxn>
                <a:cxn ang="0">
                  <a:pos x="T4" y="T5"/>
                </a:cxn>
                <a:cxn ang="0">
                  <a:pos x="T6" y="T7"/>
                </a:cxn>
                <a:cxn ang="0">
                  <a:pos x="T8" y="T9"/>
                </a:cxn>
                <a:cxn ang="0">
                  <a:pos x="T10" y="T11"/>
                </a:cxn>
                <a:cxn ang="0">
                  <a:pos x="T12" y="T13"/>
                </a:cxn>
              </a:cxnLst>
              <a:rect l="0" t="0" r="r" b="b"/>
              <a:pathLst>
                <a:path w="101" h="352">
                  <a:moveTo>
                    <a:pt x="21" y="0"/>
                  </a:moveTo>
                  <a:cubicBezTo>
                    <a:pt x="65" y="0"/>
                    <a:pt x="101" y="36"/>
                    <a:pt x="101" y="80"/>
                  </a:cubicBezTo>
                  <a:cubicBezTo>
                    <a:pt x="101" y="272"/>
                    <a:pt x="101" y="272"/>
                    <a:pt x="101" y="272"/>
                  </a:cubicBezTo>
                  <a:cubicBezTo>
                    <a:pt x="101" y="316"/>
                    <a:pt x="65" y="352"/>
                    <a:pt x="21" y="352"/>
                  </a:cubicBezTo>
                  <a:cubicBezTo>
                    <a:pt x="0" y="352"/>
                    <a:pt x="0" y="352"/>
                    <a:pt x="0" y="352"/>
                  </a:cubicBezTo>
                  <a:cubicBezTo>
                    <a:pt x="0" y="0"/>
                    <a:pt x="0" y="0"/>
                    <a:pt x="0" y="0"/>
                  </a:cubicBezTo>
                  <a:lnTo>
                    <a:pt x="21" y="0"/>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íŝḻïḍê"/>
            <p:cNvSpPr/>
            <p:nvPr/>
          </p:nvSpPr>
          <p:spPr bwMode="auto">
            <a:xfrm>
              <a:off x="7769225" y="4778375"/>
              <a:ext cx="209550" cy="730250"/>
            </a:xfrm>
            <a:custGeom>
              <a:avLst/>
              <a:gdLst>
                <a:gd name="T0" fmla="*/ 80 w 101"/>
                <a:gd name="T1" fmla="*/ 0 h 352"/>
                <a:gd name="T2" fmla="*/ 101 w 101"/>
                <a:gd name="T3" fmla="*/ 0 h 352"/>
                <a:gd name="T4" fmla="*/ 101 w 101"/>
                <a:gd name="T5" fmla="*/ 352 h 352"/>
                <a:gd name="T6" fmla="*/ 80 w 101"/>
                <a:gd name="T7" fmla="*/ 352 h 352"/>
                <a:gd name="T8" fmla="*/ 0 w 101"/>
                <a:gd name="T9" fmla="*/ 272 h 352"/>
                <a:gd name="T10" fmla="*/ 0 w 101"/>
                <a:gd name="T11" fmla="*/ 80 h 352"/>
                <a:gd name="T12" fmla="*/ 80 w 101"/>
                <a:gd name="T13" fmla="*/ 0 h 352"/>
              </a:gdLst>
              <a:ahLst/>
              <a:cxnLst>
                <a:cxn ang="0">
                  <a:pos x="T0" y="T1"/>
                </a:cxn>
                <a:cxn ang="0">
                  <a:pos x="T2" y="T3"/>
                </a:cxn>
                <a:cxn ang="0">
                  <a:pos x="T4" y="T5"/>
                </a:cxn>
                <a:cxn ang="0">
                  <a:pos x="T6" y="T7"/>
                </a:cxn>
                <a:cxn ang="0">
                  <a:pos x="T8" y="T9"/>
                </a:cxn>
                <a:cxn ang="0">
                  <a:pos x="T10" y="T11"/>
                </a:cxn>
                <a:cxn ang="0">
                  <a:pos x="T12" y="T13"/>
                </a:cxn>
              </a:cxnLst>
              <a:rect l="0" t="0" r="r" b="b"/>
              <a:pathLst>
                <a:path w="101" h="352">
                  <a:moveTo>
                    <a:pt x="80" y="0"/>
                  </a:moveTo>
                  <a:cubicBezTo>
                    <a:pt x="101" y="0"/>
                    <a:pt x="101" y="0"/>
                    <a:pt x="101" y="0"/>
                  </a:cubicBezTo>
                  <a:cubicBezTo>
                    <a:pt x="101" y="352"/>
                    <a:pt x="101" y="352"/>
                    <a:pt x="101" y="352"/>
                  </a:cubicBezTo>
                  <a:cubicBezTo>
                    <a:pt x="80" y="352"/>
                    <a:pt x="80" y="352"/>
                    <a:pt x="80" y="352"/>
                  </a:cubicBezTo>
                  <a:cubicBezTo>
                    <a:pt x="36" y="352"/>
                    <a:pt x="0" y="316"/>
                    <a:pt x="0" y="272"/>
                  </a:cubicBezTo>
                  <a:cubicBezTo>
                    <a:pt x="0" y="80"/>
                    <a:pt x="0" y="80"/>
                    <a:pt x="0" y="80"/>
                  </a:cubicBezTo>
                  <a:cubicBezTo>
                    <a:pt x="0" y="36"/>
                    <a:pt x="36" y="0"/>
                    <a:pt x="80" y="0"/>
                  </a:cubicBezTo>
                  <a:close/>
                </a:path>
              </a:pathLst>
            </a:custGeom>
            <a:solidFill>
              <a:srgbClr val="E6E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îṥľïḍé"/>
            <p:cNvSpPr/>
            <p:nvPr/>
          </p:nvSpPr>
          <p:spPr bwMode="auto">
            <a:xfrm>
              <a:off x="7978775" y="4900613"/>
              <a:ext cx="55563" cy="146050"/>
            </a:xfrm>
            <a:custGeom>
              <a:avLst/>
              <a:gdLst>
                <a:gd name="T0" fmla="*/ 27 w 27"/>
                <a:gd name="T1" fmla="*/ 26 h 70"/>
                <a:gd name="T2" fmla="*/ 27 w 27"/>
                <a:gd name="T3" fmla="*/ 43 h 70"/>
                <a:gd name="T4" fmla="*/ 0 w 27"/>
                <a:gd name="T5" fmla="*/ 70 h 70"/>
                <a:gd name="T6" fmla="*/ 0 w 27"/>
                <a:gd name="T7" fmla="*/ 0 h 70"/>
                <a:gd name="T8" fmla="*/ 27 w 27"/>
                <a:gd name="T9" fmla="*/ 26 h 70"/>
              </a:gdLst>
              <a:ahLst/>
              <a:cxnLst>
                <a:cxn ang="0">
                  <a:pos x="T0" y="T1"/>
                </a:cxn>
                <a:cxn ang="0">
                  <a:pos x="T2" y="T3"/>
                </a:cxn>
                <a:cxn ang="0">
                  <a:pos x="T4" y="T5"/>
                </a:cxn>
                <a:cxn ang="0">
                  <a:pos x="T6" y="T7"/>
                </a:cxn>
                <a:cxn ang="0">
                  <a:pos x="T8" y="T9"/>
                </a:cxn>
              </a:cxnLst>
              <a:rect l="0" t="0" r="r" b="b"/>
              <a:pathLst>
                <a:path w="27" h="70">
                  <a:moveTo>
                    <a:pt x="27" y="26"/>
                  </a:moveTo>
                  <a:cubicBezTo>
                    <a:pt x="27" y="43"/>
                    <a:pt x="27" y="43"/>
                    <a:pt x="27" y="43"/>
                  </a:cubicBezTo>
                  <a:cubicBezTo>
                    <a:pt x="27" y="58"/>
                    <a:pt x="15" y="70"/>
                    <a:pt x="0" y="70"/>
                  </a:cubicBezTo>
                  <a:cubicBezTo>
                    <a:pt x="0" y="0"/>
                    <a:pt x="0" y="0"/>
                    <a:pt x="0" y="0"/>
                  </a:cubicBezTo>
                  <a:cubicBezTo>
                    <a:pt x="15" y="0"/>
                    <a:pt x="27" y="12"/>
                    <a:pt x="27" y="26"/>
                  </a:cubicBezTo>
                  <a:close/>
                </a:path>
              </a:pathLst>
            </a:custGeom>
            <a:solidFill>
              <a:srgbClr val="1037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ïṣḻïḋè"/>
            <p:cNvSpPr/>
            <p:nvPr/>
          </p:nvSpPr>
          <p:spPr bwMode="auto">
            <a:xfrm>
              <a:off x="7923213" y="4900613"/>
              <a:ext cx="55563" cy="146050"/>
            </a:xfrm>
            <a:custGeom>
              <a:avLst/>
              <a:gdLst>
                <a:gd name="T0" fmla="*/ 27 w 27"/>
                <a:gd name="T1" fmla="*/ 0 h 70"/>
                <a:gd name="T2" fmla="*/ 27 w 27"/>
                <a:gd name="T3" fmla="*/ 0 h 70"/>
                <a:gd name="T4" fmla="*/ 27 w 27"/>
                <a:gd name="T5" fmla="*/ 70 h 70"/>
                <a:gd name="T6" fmla="*/ 27 w 27"/>
                <a:gd name="T7" fmla="*/ 70 h 70"/>
                <a:gd name="T8" fmla="*/ 0 w 27"/>
                <a:gd name="T9" fmla="*/ 43 h 70"/>
                <a:gd name="T10" fmla="*/ 0 w 27"/>
                <a:gd name="T11" fmla="*/ 26 h 70"/>
                <a:gd name="T12" fmla="*/ 27 w 27"/>
                <a:gd name="T13" fmla="*/ 0 h 70"/>
              </a:gdLst>
              <a:ahLst/>
              <a:cxnLst>
                <a:cxn ang="0">
                  <a:pos x="T0" y="T1"/>
                </a:cxn>
                <a:cxn ang="0">
                  <a:pos x="T2" y="T3"/>
                </a:cxn>
                <a:cxn ang="0">
                  <a:pos x="T4" y="T5"/>
                </a:cxn>
                <a:cxn ang="0">
                  <a:pos x="T6" y="T7"/>
                </a:cxn>
                <a:cxn ang="0">
                  <a:pos x="T8" y="T9"/>
                </a:cxn>
                <a:cxn ang="0">
                  <a:pos x="T10" y="T11"/>
                </a:cxn>
                <a:cxn ang="0">
                  <a:pos x="T12" y="T13"/>
                </a:cxn>
              </a:cxnLst>
              <a:rect l="0" t="0" r="r" b="b"/>
              <a:pathLst>
                <a:path w="27" h="70">
                  <a:moveTo>
                    <a:pt x="27" y="0"/>
                  </a:moveTo>
                  <a:cubicBezTo>
                    <a:pt x="27" y="0"/>
                    <a:pt x="27" y="0"/>
                    <a:pt x="27" y="0"/>
                  </a:cubicBezTo>
                  <a:cubicBezTo>
                    <a:pt x="27" y="70"/>
                    <a:pt x="27" y="70"/>
                    <a:pt x="27" y="70"/>
                  </a:cubicBezTo>
                  <a:cubicBezTo>
                    <a:pt x="27" y="70"/>
                    <a:pt x="27" y="70"/>
                    <a:pt x="27" y="70"/>
                  </a:cubicBezTo>
                  <a:cubicBezTo>
                    <a:pt x="12" y="70"/>
                    <a:pt x="0" y="58"/>
                    <a:pt x="0" y="43"/>
                  </a:cubicBezTo>
                  <a:cubicBezTo>
                    <a:pt x="0" y="26"/>
                    <a:pt x="0" y="26"/>
                    <a:pt x="0" y="26"/>
                  </a:cubicBezTo>
                  <a:cubicBezTo>
                    <a:pt x="0" y="12"/>
                    <a:pt x="12" y="0"/>
                    <a:pt x="27" y="0"/>
                  </a:cubicBezTo>
                  <a:close/>
                </a:path>
              </a:pathLst>
            </a:custGeom>
            <a:solidFill>
              <a:srgbClr val="0E303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îšlîḍè"/>
            <p:cNvSpPr/>
            <p:nvPr/>
          </p:nvSpPr>
          <p:spPr bwMode="auto">
            <a:xfrm>
              <a:off x="5238750" y="3570288"/>
              <a:ext cx="1004888" cy="439737"/>
            </a:xfrm>
            <a:custGeom>
              <a:avLst/>
              <a:gdLst>
                <a:gd name="T0" fmla="*/ 52 w 484"/>
                <a:gd name="T1" fmla="*/ 0 h 212"/>
                <a:gd name="T2" fmla="*/ 0 w 484"/>
                <a:gd name="T3" fmla="*/ 212 h 212"/>
                <a:gd name="T4" fmla="*/ 484 w 484"/>
                <a:gd name="T5" fmla="*/ 212 h 212"/>
                <a:gd name="T6" fmla="*/ 432 w 484"/>
                <a:gd name="T7" fmla="*/ 0 h 212"/>
                <a:gd name="T8" fmla="*/ 52 w 484"/>
                <a:gd name="T9" fmla="*/ 0 h 212"/>
              </a:gdLst>
              <a:ahLst/>
              <a:cxnLst>
                <a:cxn ang="0">
                  <a:pos x="T0" y="T1"/>
                </a:cxn>
                <a:cxn ang="0">
                  <a:pos x="T2" y="T3"/>
                </a:cxn>
                <a:cxn ang="0">
                  <a:pos x="T4" y="T5"/>
                </a:cxn>
                <a:cxn ang="0">
                  <a:pos x="T6" y="T7"/>
                </a:cxn>
                <a:cxn ang="0">
                  <a:pos x="T8" y="T9"/>
                </a:cxn>
              </a:cxnLst>
              <a:rect l="0" t="0" r="r" b="b"/>
              <a:pathLst>
                <a:path w="484" h="212">
                  <a:moveTo>
                    <a:pt x="52" y="0"/>
                  </a:moveTo>
                  <a:cubicBezTo>
                    <a:pt x="35" y="70"/>
                    <a:pt x="18" y="141"/>
                    <a:pt x="0" y="212"/>
                  </a:cubicBezTo>
                  <a:cubicBezTo>
                    <a:pt x="162" y="212"/>
                    <a:pt x="323" y="212"/>
                    <a:pt x="484" y="212"/>
                  </a:cubicBezTo>
                  <a:cubicBezTo>
                    <a:pt x="467" y="141"/>
                    <a:pt x="449" y="70"/>
                    <a:pt x="432" y="0"/>
                  </a:cubicBezTo>
                  <a:cubicBezTo>
                    <a:pt x="306" y="0"/>
                    <a:pt x="179" y="0"/>
                    <a:pt x="52" y="0"/>
                  </a:cubicBezTo>
                  <a:close/>
                </a:path>
              </a:pathLst>
            </a:custGeom>
            <a:solidFill>
              <a:srgbClr val="92929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işḻídê"/>
            <p:cNvSpPr/>
            <p:nvPr/>
          </p:nvSpPr>
          <p:spPr bwMode="auto">
            <a:xfrm>
              <a:off x="5734050" y="3570288"/>
              <a:ext cx="509588" cy="439737"/>
            </a:xfrm>
            <a:custGeom>
              <a:avLst/>
              <a:gdLst>
                <a:gd name="T0" fmla="*/ 0 w 245"/>
                <a:gd name="T1" fmla="*/ 212 h 212"/>
                <a:gd name="T2" fmla="*/ 245 w 245"/>
                <a:gd name="T3" fmla="*/ 212 h 212"/>
                <a:gd name="T4" fmla="*/ 193 w 245"/>
                <a:gd name="T5" fmla="*/ 0 h 212"/>
                <a:gd name="T6" fmla="*/ 0 w 245"/>
                <a:gd name="T7" fmla="*/ 0 h 212"/>
                <a:gd name="T8" fmla="*/ 0 w 245"/>
                <a:gd name="T9" fmla="*/ 212 h 212"/>
              </a:gdLst>
              <a:ahLst/>
              <a:cxnLst>
                <a:cxn ang="0">
                  <a:pos x="T0" y="T1"/>
                </a:cxn>
                <a:cxn ang="0">
                  <a:pos x="T2" y="T3"/>
                </a:cxn>
                <a:cxn ang="0">
                  <a:pos x="T4" y="T5"/>
                </a:cxn>
                <a:cxn ang="0">
                  <a:pos x="T6" y="T7"/>
                </a:cxn>
                <a:cxn ang="0">
                  <a:pos x="T8" y="T9"/>
                </a:cxn>
              </a:cxnLst>
              <a:rect l="0" t="0" r="r" b="b"/>
              <a:pathLst>
                <a:path w="245" h="212">
                  <a:moveTo>
                    <a:pt x="0" y="212"/>
                  </a:moveTo>
                  <a:cubicBezTo>
                    <a:pt x="82" y="212"/>
                    <a:pt x="163" y="212"/>
                    <a:pt x="245" y="212"/>
                  </a:cubicBezTo>
                  <a:cubicBezTo>
                    <a:pt x="228" y="141"/>
                    <a:pt x="210" y="70"/>
                    <a:pt x="193" y="0"/>
                  </a:cubicBezTo>
                  <a:cubicBezTo>
                    <a:pt x="129" y="0"/>
                    <a:pt x="65" y="0"/>
                    <a:pt x="0" y="0"/>
                  </a:cubicBezTo>
                  <a:lnTo>
                    <a:pt x="0" y="212"/>
                  </a:lnTo>
                  <a:close/>
                </a:path>
              </a:pathLst>
            </a:custGeom>
            <a:solidFill>
              <a:srgbClr val="969A9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ïṩḻîḑê"/>
            <p:cNvSpPr/>
            <p:nvPr/>
          </p:nvSpPr>
          <p:spPr bwMode="auto">
            <a:xfrm>
              <a:off x="5126038" y="4002088"/>
              <a:ext cx="1231900" cy="82550"/>
            </a:xfrm>
            <a:custGeom>
              <a:avLst/>
              <a:gdLst>
                <a:gd name="T0" fmla="*/ 568 w 593"/>
                <a:gd name="T1" fmla="*/ 0 h 40"/>
                <a:gd name="T2" fmla="*/ 25 w 593"/>
                <a:gd name="T3" fmla="*/ 0 h 40"/>
                <a:gd name="T4" fmla="*/ 0 w 593"/>
                <a:gd name="T5" fmla="*/ 29 h 40"/>
                <a:gd name="T6" fmla="*/ 0 w 593"/>
                <a:gd name="T7" fmla="*/ 40 h 40"/>
                <a:gd name="T8" fmla="*/ 593 w 593"/>
                <a:gd name="T9" fmla="*/ 40 h 40"/>
                <a:gd name="T10" fmla="*/ 593 w 593"/>
                <a:gd name="T11" fmla="*/ 29 h 40"/>
                <a:gd name="T12" fmla="*/ 568 w 593"/>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593" h="40">
                  <a:moveTo>
                    <a:pt x="568" y="0"/>
                  </a:moveTo>
                  <a:cubicBezTo>
                    <a:pt x="25" y="0"/>
                    <a:pt x="25" y="0"/>
                    <a:pt x="25" y="0"/>
                  </a:cubicBezTo>
                  <a:cubicBezTo>
                    <a:pt x="11" y="0"/>
                    <a:pt x="0" y="13"/>
                    <a:pt x="0" y="29"/>
                  </a:cubicBezTo>
                  <a:cubicBezTo>
                    <a:pt x="0" y="40"/>
                    <a:pt x="0" y="40"/>
                    <a:pt x="0" y="40"/>
                  </a:cubicBezTo>
                  <a:cubicBezTo>
                    <a:pt x="593" y="40"/>
                    <a:pt x="593" y="40"/>
                    <a:pt x="593" y="40"/>
                  </a:cubicBezTo>
                  <a:cubicBezTo>
                    <a:pt x="593" y="29"/>
                    <a:pt x="593" y="29"/>
                    <a:pt x="593" y="29"/>
                  </a:cubicBezTo>
                  <a:cubicBezTo>
                    <a:pt x="593" y="13"/>
                    <a:pt x="582" y="0"/>
                    <a:pt x="568" y="0"/>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ïṡľïďê"/>
            <p:cNvSpPr/>
            <p:nvPr/>
          </p:nvSpPr>
          <p:spPr bwMode="auto">
            <a:xfrm>
              <a:off x="4044950" y="3398838"/>
              <a:ext cx="3392488" cy="327025"/>
            </a:xfrm>
            <a:custGeom>
              <a:avLst/>
              <a:gdLst>
                <a:gd name="T0" fmla="*/ 0 w 1634"/>
                <a:gd name="T1" fmla="*/ 0 h 158"/>
                <a:gd name="T2" fmla="*/ 0 w 1634"/>
                <a:gd name="T3" fmla="*/ 117 h 158"/>
                <a:gd name="T4" fmla="*/ 41 w 1634"/>
                <a:gd name="T5" fmla="*/ 158 h 158"/>
                <a:gd name="T6" fmla="*/ 1593 w 1634"/>
                <a:gd name="T7" fmla="*/ 158 h 158"/>
                <a:gd name="T8" fmla="*/ 1634 w 1634"/>
                <a:gd name="T9" fmla="*/ 117 h 158"/>
                <a:gd name="T10" fmla="*/ 1634 w 1634"/>
                <a:gd name="T11" fmla="*/ 0 h 158"/>
                <a:gd name="T12" fmla="*/ 0 w 1634"/>
                <a:gd name="T13" fmla="*/ 0 h 158"/>
              </a:gdLst>
              <a:ahLst/>
              <a:cxnLst>
                <a:cxn ang="0">
                  <a:pos x="T0" y="T1"/>
                </a:cxn>
                <a:cxn ang="0">
                  <a:pos x="T2" y="T3"/>
                </a:cxn>
                <a:cxn ang="0">
                  <a:pos x="T4" y="T5"/>
                </a:cxn>
                <a:cxn ang="0">
                  <a:pos x="T6" y="T7"/>
                </a:cxn>
                <a:cxn ang="0">
                  <a:pos x="T8" y="T9"/>
                </a:cxn>
                <a:cxn ang="0">
                  <a:pos x="T10" y="T11"/>
                </a:cxn>
                <a:cxn ang="0">
                  <a:pos x="T12" y="T13"/>
                </a:cxn>
              </a:cxnLst>
              <a:rect l="0" t="0" r="r" b="b"/>
              <a:pathLst>
                <a:path w="1634" h="158">
                  <a:moveTo>
                    <a:pt x="0" y="0"/>
                  </a:moveTo>
                  <a:cubicBezTo>
                    <a:pt x="0" y="117"/>
                    <a:pt x="0" y="117"/>
                    <a:pt x="0" y="117"/>
                  </a:cubicBezTo>
                  <a:cubicBezTo>
                    <a:pt x="0" y="140"/>
                    <a:pt x="19" y="158"/>
                    <a:pt x="41" y="158"/>
                  </a:cubicBezTo>
                  <a:cubicBezTo>
                    <a:pt x="1593" y="158"/>
                    <a:pt x="1593" y="158"/>
                    <a:pt x="1593" y="158"/>
                  </a:cubicBezTo>
                  <a:cubicBezTo>
                    <a:pt x="1616" y="158"/>
                    <a:pt x="1634" y="140"/>
                    <a:pt x="1634" y="117"/>
                  </a:cubicBezTo>
                  <a:cubicBezTo>
                    <a:pt x="1634" y="0"/>
                    <a:pt x="1634" y="0"/>
                    <a:pt x="1634" y="0"/>
                  </a:cubicBezTo>
                  <a:lnTo>
                    <a:pt x="0" y="0"/>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ïşļîďè"/>
            <p:cNvSpPr/>
            <p:nvPr/>
          </p:nvSpPr>
          <p:spPr bwMode="auto">
            <a:xfrm>
              <a:off x="4044950" y="1265238"/>
              <a:ext cx="3392488" cy="2133600"/>
            </a:xfrm>
            <a:custGeom>
              <a:avLst/>
              <a:gdLst>
                <a:gd name="T0" fmla="*/ 1634 w 1634"/>
                <a:gd name="T1" fmla="*/ 1029 h 1029"/>
                <a:gd name="T2" fmla="*/ 1634 w 1634"/>
                <a:gd name="T3" fmla="*/ 41 h 1029"/>
                <a:gd name="T4" fmla="*/ 1593 w 1634"/>
                <a:gd name="T5" fmla="*/ 0 h 1029"/>
                <a:gd name="T6" fmla="*/ 41 w 1634"/>
                <a:gd name="T7" fmla="*/ 0 h 1029"/>
                <a:gd name="T8" fmla="*/ 0 w 1634"/>
                <a:gd name="T9" fmla="*/ 41 h 1029"/>
                <a:gd name="T10" fmla="*/ 0 w 1634"/>
                <a:gd name="T11" fmla="*/ 1029 h 1029"/>
                <a:gd name="T12" fmla="*/ 1634 w 1634"/>
                <a:gd name="T13" fmla="*/ 1029 h 1029"/>
              </a:gdLst>
              <a:ahLst/>
              <a:cxnLst>
                <a:cxn ang="0">
                  <a:pos x="T0" y="T1"/>
                </a:cxn>
                <a:cxn ang="0">
                  <a:pos x="T2" y="T3"/>
                </a:cxn>
                <a:cxn ang="0">
                  <a:pos x="T4" y="T5"/>
                </a:cxn>
                <a:cxn ang="0">
                  <a:pos x="T6" y="T7"/>
                </a:cxn>
                <a:cxn ang="0">
                  <a:pos x="T8" y="T9"/>
                </a:cxn>
                <a:cxn ang="0">
                  <a:pos x="T10" y="T11"/>
                </a:cxn>
                <a:cxn ang="0">
                  <a:pos x="T12" y="T13"/>
                </a:cxn>
              </a:cxnLst>
              <a:rect l="0" t="0" r="r" b="b"/>
              <a:pathLst>
                <a:path w="1634" h="1029">
                  <a:moveTo>
                    <a:pt x="1634" y="1029"/>
                  </a:moveTo>
                  <a:cubicBezTo>
                    <a:pt x="1634" y="41"/>
                    <a:pt x="1634" y="41"/>
                    <a:pt x="1634" y="41"/>
                  </a:cubicBezTo>
                  <a:cubicBezTo>
                    <a:pt x="1634" y="19"/>
                    <a:pt x="1616" y="0"/>
                    <a:pt x="1593" y="0"/>
                  </a:cubicBezTo>
                  <a:cubicBezTo>
                    <a:pt x="41" y="0"/>
                    <a:pt x="41" y="0"/>
                    <a:pt x="41" y="0"/>
                  </a:cubicBezTo>
                  <a:cubicBezTo>
                    <a:pt x="19" y="0"/>
                    <a:pt x="0" y="19"/>
                    <a:pt x="0" y="41"/>
                  </a:cubicBezTo>
                  <a:cubicBezTo>
                    <a:pt x="0" y="1029"/>
                    <a:pt x="0" y="1029"/>
                    <a:pt x="0" y="1029"/>
                  </a:cubicBezTo>
                  <a:lnTo>
                    <a:pt x="1634" y="1029"/>
                  </a:lnTo>
                  <a:close/>
                </a:path>
              </a:pathLst>
            </a:custGeom>
            <a:solidFill>
              <a:srgbClr val="0E303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ïšľïḑè"/>
            <p:cNvSpPr/>
            <p:nvPr/>
          </p:nvSpPr>
          <p:spPr bwMode="auto">
            <a:xfrm>
              <a:off x="4184650" y="1398588"/>
              <a:ext cx="3113088" cy="18605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7" name="íṧlîḓè"/>
            <p:cNvSpPr/>
            <p:nvPr/>
          </p:nvSpPr>
          <p:spPr bwMode="auto">
            <a:xfrm>
              <a:off x="4146550" y="4375150"/>
              <a:ext cx="3189288" cy="1216025"/>
            </a:xfrm>
            <a:custGeom>
              <a:avLst/>
              <a:gdLst>
                <a:gd name="T0" fmla="*/ 1536 w 1536"/>
                <a:gd name="T1" fmla="*/ 18 h 587"/>
                <a:gd name="T2" fmla="*/ 1517 w 1536"/>
                <a:gd name="T3" fmla="*/ 0 h 587"/>
                <a:gd name="T4" fmla="*/ 20 w 1536"/>
                <a:gd name="T5" fmla="*/ 0 h 587"/>
                <a:gd name="T6" fmla="*/ 0 w 1536"/>
                <a:gd name="T7" fmla="*/ 18 h 587"/>
                <a:gd name="T8" fmla="*/ 0 w 1536"/>
                <a:gd name="T9" fmla="*/ 568 h 587"/>
                <a:gd name="T10" fmla="*/ 20 w 1536"/>
                <a:gd name="T11" fmla="*/ 587 h 587"/>
                <a:gd name="T12" fmla="*/ 1517 w 1536"/>
                <a:gd name="T13" fmla="*/ 587 h 587"/>
                <a:gd name="T14" fmla="*/ 1536 w 1536"/>
                <a:gd name="T15" fmla="*/ 568 h 587"/>
                <a:gd name="T16" fmla="*/ 1536 w 1536"/>
                <a:gd name="T17" fmla="*/ 1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36" h="587">
                  <a:moveTo>
                    <a:pt x="1536" y="18"/>
                  </a:moveTo>
                  <a:cubicBezTo>
                    <a:pt x="1536" y="8"/>
                    <a:pt x="1527" y="0"/>
                    <a:pt x="1517" y="0"/>
                  </a:cubicBezTo>
                  <a:cubicBezTo>
                    <a:pt x="20" y="0"/>
                    <a:pt x="20" y="0"/>
                    <a:pt x="20" y="0"/>
                  </a:cubicBezTo>
                  <a:cubicBezTo>
                    <a:pt x="9" y="0"/>
                    <a:pt x="0" y="8"/>
                    <a:pt x="0" y="18"/>
                  </a:cubicBezTo>
                  <a:cubicBezTo>
                    <a:pt x="0" y="568"/>
                    <a:pt x="0" y="568"/>
                    <a:pt x="0" y="568"/>
                  </a:cubicBezTo>
                  <a:cubicBezTo>
                    <a:pt x="0" y="578"/>
                    <a:pt x="9" y="587"/>
                    <a:pt x="20" y="587"/>
                  </a:cubicBezTo>
                  <a:cubicBezTo>
                    <a:pt x="1517" y="587"/>
                    <a:pt x="1517" y="587"/>
                    <a:pt x="1517" y="587"/>
                  </a:cubicBezTo>
                  <a:cubicBezTo>
                    <a:pt x="1527" y="587"/>
                    <a:pt x="1536" y="578"/>
                    <a:pt x="1536" y="568"/>
                  </a:cubicBezTo>
                  <a:lnTo>
                    <a:pt x="1536" y="18"/>
                  </a:lnTo>
                  <a:close/>
                </a:path>
              </a:pathLst>
            </a:custGeom>
            <a:solidFill>
              <a:srgbClr val="92929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i$ľîďê"/>
            <p:cNvSpPr/>
            <p:nvPr/>
          </p:nvSpPr>
          <p:spPr bwMode="auto">
            <a:xfrm>
              <a:off x="5059363" y="4375150"/>
              <a:ext cx="2276475" cy="1216025"/>
            </a:xfrm>
            <a:custGeom>
              <a:avLst/>
              <a:gdLst>
                <a:gd name="T0" fmla="*/ 1096 w 1096"/>
                <a:gd name="T1" fmla="*/ 568 h 587"/>
                <a:gd name="T2" fmla="*/ 1096 w 1096"/>
                <a:gd name="T3" fmla="*/ 18 h 587"/>
                <a:gd name="T4" fmla="*/ 1077 w 1096"/>
                <a:gd name="T5" fmla="*/ 0 h 587"/>
                <a:gd name="T6" fmla="*/ 0 w 1096"/>
                <a:gd name="T7" fmla="*/ 0 h 587"/>
                <a:gd name="T8" fmla="*/ 776 w 1096"/>
                <a:gd name="T9" fmla="*/ 587 h 587"/>
                <a:gd name="T10" fmla="*/ 1077 w 1096"/>
                <a:gd name="T11" fmla="*/ 587 h 587"/>
                <a:gd name="T12" fmla="*/ 1096 w 1096"/>
                <a:gd name="T13" fmla="*/ 568 h 587"/>
              </a:gdLst>
              <a:ahLst/>
              <a:cxnLst>
                <a:cxn ang="0">
                  <a:pos x="T0" y="T1"/>
                </a:cxn>
                <a:cxn ang="0">
                  <a:pos x="T2" y="T3"/>
                </a:cxn>
                <a:cxn ang="0">
                  <a:pos x="T4" y="T5"/>
                </a:cxn>
                <a:cxn ang="0">
                  <a:pos x="T6" y="T7"/>
                </a:cxn>
                <a:cxn ang="0">
                  <a:pos x="T8" y="T9"/>
                </a:cxn>
                <a:cxn ang="0">
                  <a:pos x="T10" y="T11"/>
                </a:cxn>
                <a:cxn ang="0">
                  <a:pos x="T12" y="T13"/>
                </a:cxn>
              </a:cxnLst>
              <a:rect l="0" t="0" r="r" b="b"/>
              <a:pathLst>
                <a:path w="1096" h="587">
                  <a:moveTo>
                    <a:pt x="1096" y="568"/>
                  </a:moveTo>
                  <a:cubicBezTo>
                    <a:pt x="1096" y="18"/>
                    <a:pt x="1096" y="18"/>
                    <a:pt x="1096" y="18"/>
                  </a:cubicBezTo>
                  <a:cubicBezTo>
                    <a:pt x="1096" y="8"/>
                    <a:pt x="1087" y="0"/>
                    <a:pt x="1077" y="0"/>
                  </a:cubicBezTo>
                  <a:cubicBezTo>
                    <a:pt x="0" y="0"/>
                    <a:pt x="0" y="0"/>
                    <a:pt x="0" y="0"/>
                  </a:cubicBezTo>
                  <a:cubicBezTo>
                    <a:pt x="776" y="587"/>
                    <a:pt x="776" y="587"/>
                    <a:pt x="776" y="587"/>
                  </a:cubicBezTo>
                  <a:cubicBezTo>
                    <a:pt x="1077" y="587"/>
                    <a:pt x="1077" y="587"/>
                    <a:pt x="1077" y="587"/>
                  </a:cubicBezTo>
                  <a:cubicBezTo>
                    <a:pt x="1087" y="587"/>
                    <a:pt x="1096" y="578"/>
                    <a:pt x="1096" y="568"/>
                  </a:cubicBez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ï$1ïďê"/>
            <p:cNvSpPr/>
            <p:nvPr/>
          </p:nvSpPr>
          <p:spPr bwMode="auto">
            <a:xfrm>
              <a:off x="4225925" y="4473575"/>
              <a:ext cx="174625" cy="173037"/>
            </a:xfrm>
            <a:custGeom>
              <a:avLst/>
              <a:gdLst>
                <a:gd name="T0" fmla="*/ 84 w 84"/>
                <a:gd name="T1" fmla="*/ 78 h 83"/>
                <a:gd name="T2" fmla="*/ 79 w 84"/>
                <a:gd name="T3" fmla="*/ 83 h 83"/>
                <a:gd name="T4" fmla="*/ 5 w 84"/>
                <a:gd name="T5" fmla="*/ 83 h 83"/>
                <a:gd name="T6" fmla="*/ 0 w 84"/>
                <a:gd name="T7" fmla="*/ 78 h 83"/>
                <a:gd name="T8" fmla="*/ 0 w 84"/>
                <a:gd name="T9" fmla="*/ 4 h 83"/>
                <a:gd name="T10" fmla="*/ 5 w 84"/>
                <a:gd name="T11" fmla="*/ 0 h 83"/>
                <a:gd name="T12" fmla="*/ 79 w 84"/>
                <a:gd name="T13" fmla="*/ 0 h 83"/>
                <a:gd name="T14" fmla="*/ 84 w 84"/>
                <a:gd name="T15" fmla="*/ 4 h 83"/>
                <a:gd name="T16" fmla="*/ 84 w 84"/>
                <a:gd name="T17" fmla="*/ 7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3">
                  <a:moveTo>
                    <a:pt x="84" y="78"/>
                  </a:moveTo>
                  <a:cubicBezTo>
                    <a:pt x="84" y="81"/>
                    <a:pt x="82" y="83"/>
                    <a:pt x="79" y="83"/>
                  </a:cubicBezTo>
                  <a:cubicBezTo>
                    <a:pt x="5" y="83"/>
                    <a:pt x="5" y="83"/>
                    <a:pt x="5" y="83"/>
                  </a:cubicBezTo>
                  <a:cubicBezTo>
                    <a:pt x="3" y="83"/>
                    <a:pt x="0" y="81"/>
                    <a:pt x="0" y="78"/>
                  </a:cubicBezTo>
                  <a:cubicBezTo>
                    <a:pt x="0" y="4"/>
                    <a:pt x="0" y="4"/>
                    <a:pt x="0" y="4"/>
                  </a:cubicBezTo>
                  <a:cubicBezTo>
                    <a:pt x="0" y="2"/>
                    <a:pt x="3" y="0"/>
                    <a:pt x="5" y="0"/>
                  </a:cubicBezTo>
                  <a:cubicBezTo>
                    <a:pt x="79" y="0"/>
                    <a:pt x="79" y="0"/>
                    <a:pt x="79" y="0"/>
                  </a:cubicBezTo>
                  <a:cubicBezTo>
                    <a:pt x="82" y="0"/>
                    <a:pt x="84" y="2"/>
                    <a:pt x="84" y="4"/>
                  </a:cubicBezTo>
                  <a:lnTo>
                    <a:pt x="84" y="7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iṣḻíḓè"/>
            <p:cNvSpPr/>
            <p:nvPr/>
          </p:nvSpPr>
          <p:spPr bwMode="auto">
            <a:xfrm>
              <a:off x="4545013" y="4683125"/>
              <a:ext cx="173038" cy="174625"/>
            </a:xfrm>
            <a:custGeom>
              <a:avLst/>
              <a:gdLst>
                <a:gd name="T0" fmla="*/ 83 w 83"/>
                <a:gd name="T1" fmla="*/ 79 h 84"/>
                <a:gd name="T2" fmla="*/ 78 w 83"/>
                <a:gd name="T3" fmla="*/ 84 h 84"/>
                <a:gd name="T4" fmla="*/ 4 w 83"/>
                <a:gd name="T5" fmla="*/ 84 h 84"/>
                <a:gd name="T6" fmla="*/ 0 w 83"/>
                <a:gd name="T7" fmla="*/ 79 h 84"/>
                <a:gd name="T8" fmla="*/ 0 w 83"/>
                <a:gd name="T9" fmla="*/ 5 h 84"/>
                <a:gd name="T10" fmla="*/ 4 w 83"/>
                <a:gd name="T11" fmla="*/ 0 h 84"/>
                <a:gd name="T12" fmla="*/ 78 w 83"/>
                <a:gd name="T13" fmla="*/ 0 h 84"/>
                <a:gd name="T14" fmla="*/ 83 w 83"/>
                <a:gd name="T15" fmla="*/ 5 h 84"/>
                <a:gd name="T16" fmla="*/ 83 w 83"/>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4">
                  <a:moveTo>
                    <a:pt x="83" y="79"/>
                  </a:moveTo>
                  <a:cubicBezTo>
                    <a:pt x="83" y="82"/>
                    <a:pt x="81" y="84"/>
                    <a:pt x="78" y="84"/>
                  </a:cubicBezTo>
                  <a:cubicBezTo>
                    <a:pt x="4" y="84"/>
                    <a:pt x="4" y="84"/>
                    <a:pt x="4" y="84"/>
                  </a:cubicBezTo>
                  <a:cubicBezTo>
                    <a:pt x="2" y="84"/>
                    <a:pt x="0" y="82"/>
                    <a:pt x="0" y="79"/>
                  </a:cubicBezTo>
                  <a:cubicBezTo>
                    <a:pt x="0" y="5"/>
                    <a:pt x="0" y="5"/>
                    <a:pt x="0" y="5"/>
                  </a:cubicBezTo>
                  <a:cubicBezTo>
                    <a:pt x="0" y="3"/>
                    <a:pt x="2" y="0"/>
                    <a:pt x="4" y="0"/>
                  </a:cubicBezTo>
                  <a:cubicBezTo>
                    <a:pt x="78" y="0"/>
                    <a:pt x="78" y="0"/>
                    <a:pt x="78" y="0"/>
                  </a:cubicBezTo>
                  <a:cubicBezTo>
                    <a:pt x="81" y="0"/>
                    <a:pt x="83" y="3"/>
                    <a:pt x="83" y="5"/>
                  </a:cubicBezTo>
                  <a:lnTo>
                    <a:pt x="83"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îṥ1îḑe"/>
            <p:cNvSpPr/>
            <p:nvPr/>
          </p:nvSpPr>
          <p:spPr bwMode="auto">
            <a:xfrm>
              <a:off x="4595813" y="4894263"/>
              <a:ext cx="171450" cy="174625"/>
            </a:xfrm>
            <a:custGeom>
              <a:avLst/>
              <a:gdLst>
                <a:gd name="T0" fmla="*/ 83 w 83"/>
                <a:gd name="T1" fmla="*/ 79 h 84"/>
                <a:gd name="T2" fmla="*/ 79 w 83"/>
                <a:gd name="T3" fmla="*/ 84 h 84"/>
                <a:gd name="T4" fmla="*/ 5 w 83"/>
                <a:gd name="T5" fmla="*/ 84 h 84"/>
                <a:gd name="T6" fmla="*/ 0 w 83"/>
                <a:gd name="T7" fmla="*/ 79 h 84"/>
                <a:gd name="T8" fmla="*/ 0 w 83"/>
                <a:gd name="T9" fmla="*/ 5 h 84"/>
                <a:gd name="T10" fmla="*/ 5 w 83"/>
                <a:gd name="T11" fmla="*/ 0 h 84"/>
                <a:gd name="T12" fmla="*/ 79 w 83"/>
                <a:gd name="T13" fmla="*/ 0 h 84"/>
                <a:gd name="T14" fmla="*/ 83 w 83"/>
                <a:gd name="T15" fmla="*/ 5 h 84"/>
                <a:gd name="T16" fmla="*/ 83 w 83"/>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4">
                  <a:moveTo>
                    <a:pt x="83" y="79"/>
                  </a:moveTo>
                  <a:cubicBezTo>
                    <a:pt x="83" y="82"/>
                    <a:pt x="81" y="84"/>
                    <a:pt x="79" y="84"/>
                  </a:cubicBezTo>
                  <a:cubicBezTo>
                    <a:pt x="5" y="84"/>
                    <a:pt x="5" y="84"/>
                    <a:pt x="5" y="84"/>
                  </a:cubicBezTo>
                  <a:cubicBezTo>
                    <a:pt x="2" y="84"/>
                    <a:pt x="0" y="82"/>
                    <a:pt x="0" y="79"/>
                  </a:cubicBezTo>
                  <a:cubicBezTo>
                    <a:pt x="0" y="5"/>
                    <a:pt x="0" y="5"/>
                    <a:pt x="0" y="5"/>
                  </a:cubicBezTo>
                  <a:cubicBezTo>
                    <a:pt x="0" y="3"/>
                    <a:pt x="2" y="0"/>
                    <a:pt x="5" y="0"/>
                  </a:cubicBezTo>
                  <a:cubicBezTo>
                    <a:pt x="79" y="0"/>
                    <a:pt x="79" y="0"/>
                    <a:pt x="79" y="0"/>
                  </a:cubicBezTo>
                  <a:cubicBezTo>
                    <a:pt x="81" y="0"/>
                    <a:pt x="83" y="3"/>
                    <a:pt x="83" y="5"/>
                  </a:cubicBezTo>
                  <a:lnTo>
                    <a:pt x="83"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íšḻîḍê"/>
            <p:cNvSpPr/>
            <p:nvPr/>
          </p:nvSpPr>
          <p:spPr bwMode="auto">
            <a:xfrm>
              <a:off x="4491038" y="5105400"/>
              <a:ext cx="174625" cy="174625"/>
            </a:xfrm>
            <a:custGeom>
              <a:avLst/>
              <a:gdLst>
                <a:gd name="T0" fmla="*/ 84 w 84"/>
                <a:gd name="T1" fmla="*/ 79 h 84"/>
                <a:gd name="T2" fmla="*/ 79 w 84"/>
                <a:gd name="T3" fmla="*/ 84 h 84"/>
                <a:gd name="T4" fmla="*/ 5 w 84"/>
                <a:gd name="T5" fmla="*/ 84 h 84"/>
                <a:gd name="T6" fmla="*/ 0 w 84"/>
                <a:gd name="T7" fmla="*/ 79 h 84"/>
                <a:gd name="T8" fmla="*/ 0 w 84"/>
                <a:gd name="T9" fmla="*/ 5 h 84"/>
                <a:gd name="T10" fmla="*/ 5 w 84"/>
                <a:gd name="T11" fmla="*/ 0 h 84"/>
                <a:gd name="T12" fmla="*/ 79 w 84"/>
                <a:gd name="T13" fmla="*/ 0 h 84"/>
                <a:gd name="T14" fmla="*/ 84 w 84"/>
                <a:gd name="T15" fmla="*/ 5 h 84"/>
                <a:gd name="T16" fmla="*/ 84 w 84"/>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4">
                  <a:moveTo>
                    <a:pt x="84" y="79"/>
                  </a:moveTo>
                  <a:cubicBezTo>
                    <a:pt x="84" y="82"/>
                    <a:pt x="81" y="84"/>
                    <a:pt x="79" y="84"/>
                  </a:cubicBezTo>
                  <a:cubicBezTo>
                    <a:pt x="5" y="84"/>
                    <a:pt x="5" y="84"/>
                    <a:pt x="5" y="84"/>
                  </a:cubicBezTo>
                  <a:cubicBezTo>
                    <a:pt x="2" y="84"/>
                    <a:pt x="0" y="82"/>
                    <a:pt x="0" y="79"/>
                  </a:cubicBezTo>
                  <a:cubicBezTo>
                    <a:pt x="0" y="5"/>
                    <a:pt x="0" y="5"/>
                    <a:pt x="0" y="5"/>
                  </a:cubicBezTo>
                  <a:cubicBezTo>
                    <a:pt x="0" y="2"/>
                    <a:pt x="2" y="0"/>
                    <a:pt x="5" y="0"/>
                  </a:cubicBezTo>
                  <a:cubicBezTo>
                    <a:pt x="79" y="0"/>
                    <a:pt x="79" y="0"/>
                    <a:pt x="79" y="0"/>
                  </a:cubicBezTo>
                  <a:cubicBezTo>
                    <a:pt x="81" y="0"/>
                    <a:pt x="84" y="2"/>
                    <a:pt x="84" y="5"/>
                  </a:cubicBezTo>
                  <a:lnTo>
                    <a:pt x="84"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ïśļiḓé"/>
            <p:cNvSpPr/>
            <p:nvPr/>
          </p:nvSpPr>
          <p:spPr bwMode="auto">
            <a:xfrm>
              <a:off x="4225925" y="5318125"/>
              <a:ext cx="174625" cy="198437"/>
            </a:xfrm>
            <a:custGeom>
              <a:avLst/>
              <a:gdLst>
                <a:gd name="T0" fmla="*/ 84 w 84"/>
                <a:gd name="T1" fmla="*/ 92 h 96"/>
                <a:gd name="T2" fmla="*/ 79 w 84"/>
                <a:gd name="T3" fmla="*/ 96 h 96"/>
                <a:gd name="T4" fmla="*/ 5 w 84"/>
                <a:gd name="T5" fmla="*/ 96 h 96"/>
                <a:gd name="T6" fmla="*/ 0 w 84"/>
                <a:gd name="T7" fmla="*/ 92 h 96"/>
                <a:gd name="T8" fmla="*/ 0 w 84"/>
                <a:gd name="T9" fmla="*/ 5 h 96"/>
                <a:gd name="T10" fmla="*/ 5 w 84"/>
                <a:gd name="T11" fmla="*/ 0 h 96"/>
                <a:gd name="T12" fmla="*/ 79 w 84"/>
                <a:gd name="T13" fmla="*/ 0 h 96"/>
                <a:gd name="T14" fmla="*/ 84 w 84"/>
                <a:gd name="T15" fmla="*/ 5 h 96"/>
                <a:gd name="T16" fmla="*/ 84 w 84"/>
                <a:gd name="T1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96">
                  <a:moveTo>
                    <a:pt x="84" y="92"/>
                  </a:moveTo>
                  <a:cubicBezTo>
                    <a:pt x="84" y="94"/>
                    <a:pt x="82" y="96"/>
                    <a:pt x="79" y="96"/>
                  </a:cubicBezTo>
                  <a:cubicBezTo>
                    <a:pt x="5" y="96"/>
                    <a:pt x="5" y="96"/>
                    <a:pt x="5" y="96"/>
                  </a:cubicBezTo>
                  <a:cubicBezTo>
                    <a:pt x="3" y="96"/>
                    <a:pt x="0" y="94"/>
                    <a:pt x="0" y="92"/>
                  </a:cubicBezTo>
                  <a:cubicBezTo>
                    <a:pt x="0" y="5"/>
                    <a:pt x="0" y="5"/>
                    <a:pt x="0" y="5"/>
                  </a:cubicBezTo>
                  <a:cubicBezTo>
                    <a:pt x="0" y="2"/>
                    <a:pt x="3" y="0"/>
                    <a:pt x="5" y="0"/>
                  </a:cubicBezTo>
                  <a:cubicBezTo>
                    <a:pt x="79" y="0"/>
                    <a:pt x="79" y="0"/>
                    <a:pt x="79" y="0"/>
                  </a:cubicBezTo>
                  <a:cubicBezTo>
                    <a:pt x="82" y="0"/>
                    <a:pt x="84" y="2"/>
                    <a:pt x="84" y="5"/>
                  </a:cubicBezTo>
                  <a:lnTo>
                    <a:pt x="84" y="9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íś1îḓé"/>
            <p:cNvSpPr/>
            <p:nvPr/>
          </p:nvSpPr>
          <p:spPr bwMode="auto">
            <a:xfrm>
              <a:off x="4437063" y="5318125"/>
              <a:ext cx="174625" cy="198437"/>
            </a:xfrm>
            <a:custGeom>
              <a:avLst/>
              <a:gdLst>
                <a:gd name="T0" fmla="*/ 84 w 84"/>
                <a:gd name="T1" fmla="*/ 92 h 96"/>
                <a:gd name="T2" fmla="*/ 79 w 84"/>
                <a:gd name="T3" fmla="*/ 96 h 96"/>
                <a:gd name="T4" fmla="*/ 5 w 84"/>
                <a:gd name="T5" fmla="*/ 96 h 96"/>
                <a:gd name="T6" fmla="*/ 0 w 84"/>
                <a:gd name="T7" fmla="*/ 92 h 96"/>
                <a:gd name="T8" fmla="*/ 0 w 84"/>
                <a:gd name="T9" fmla="*/ 5 h 96"/>
                <a:gd name="T10" fmla="*/ 5 w 84"/>
                <a:gd name="T11" fmla="*/ 0 h 96"/>
                <a:gd name="T12" fmla="*/ 79 w 84"/>
                <a:gd name="T13" fmla="*/ 0 h 96"/>
                <a:gd name="T14" fmla="*/ 84 w 84"/>
                <a:gd name="T15" fmla="*/ 5 h 96"/>
                <a:gd name="T16" fmla="*/ 84 w 84"/>
                <a:gd name="T1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96">
                  <a:moveTo>
                    <a:pt x="84" y="92"/>
                  </a:moveTo>
                  <a:cubicBezTo>
                    <a:pt x="84" y="94"/>
                    <a:pt x="81" y="96"/>
                    <a:pt x="79" y="96"/>
                  </a:cubicBezTo>
                  <a:cubicBezTo>
                    <a:pt x="5" y="96"/>
                    <a:pt x="5" y="96"/>
                    <a:pt x="5" y="96"/>
                  </a:cubicBezTo>
                  <a:cubicBezTo>
                    <a:pt x="2" y="96"/>
                    <a:pt x="0" y="94"/>
                    <a:pt x="0" y="92"/>
                  </a:cubicBezTo>
                  <a:cubicBezTo>
                    <a:pt x="0" y="5"/>
                    <a:pt x="0" y="5"/>
                    <a:pt x="0" y="5"/>
                  </a:cubicBezTo>
                  <a:cubicBezTo>
                    <a:pt x="0" y="2"/>
                    <a:pt x="2" y="0"/>
                    <a:pt x="5" y="0"/>
                  </a:cubicBezTo>
                  <a:cubicBezTo>
                    <a:pt x="79" y="0"/>
                    <a:pt x="79" y="0"/>
                    <a:pt x="79" y="0"/>
                  </a:cubicBezTo>
                  <a:cubicBezTo>
                    <a:pt x="81" y="0"/>
                    <a:pt x="84" y="2"/>
                    <a:pt x="84" y="5"/>
                  </a:cubicBezTo>
                  <a:lnTo>
                    <a:pt x="84" y="9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íşḻîďê"/>
            <p:cNvSpPr/>
            <p:nvPr/>
          </p:nvSpPr>
          <p:spPr bwMode="auto">
            <a:xfrm>
              <a:off x="4649788" y="5318125"/>
              <a:ext cx="171450" cy="198437"/>
            </a:xfrm>
            <a:custGeom>
              <a:avLst/>
              <a:gdLst>
                <a:gd name="T0" fmla="*/ 83 w 83"/>
                <a:gd name="T1" fmla="*/ 92 h 96"/>
                <a:gd name="T2" fmla="*/ 78 w 83"/>
                <a:gd name="T3" fmla="*/ 96 h 96"/>
                <a:gd name="T4" fmla="*/ 4 w 83"/>
                <a:gd name="T5" fmla="*/ 96 h 96"/>
                <a:gd name="T6" fmla="*/ 0 w 83"/>
                <a:gd name="T7" fmla="*/ 92 h 96"/>
                <a:gd name="T8" fmla="*/ 0 w 83"/>
                <a:gd name="T9" fmla="*/ 5 h 96"/>
                <a:gd name="T10" fmla="*/ 4 w 83"/>
                <a:gd name="T11" fmla="*/ 0 h 96"/>
                <a:gd name="T12" fmla="*/ 78 w 83"/>
                <a:gd name="T13" fmla="*/ 0 h 96"/>
                <a:gd name="T14" fmla="*/ 83 w 83"/>
                <a:gd name="T15" fmla="*/ 5 h 96"/>
                <a:gd name="T16" fmla="*/ 83 w 83"/>
                <a:gd name="T1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96">
                  <a:moveTo>
                    <a:pt x="83" y="92"/>
                  </a:moveTo>
                  <a:cubicBezTo>
                    <a:pt x="83" y="94"/>
                    <a:pt x="81" y="96"/>
                    <a:pt x="78" y="96"/>
                  </a:cubicBezTo>
                  <a:cubicBezTo>
                    <a:pt x="4" y="96"/>
                    <a:pt x="4" y="96"/>
                    <a:pt x="4" y="96"/>
                  </a:cubicBezTo>
                  <a:cubicBezTo>
                    <a:pt x="2" y="96"/>
                    <a:pt x="0" y="94"/>
                    <a:pt x="0" y="92"/>
                  </a:cubicBezTo>
                  <a:cubicBezTo>
                    <a:pt x="0" y="5"/>
                    <a:pt x="0" y="5"/>
                    <a:pt x="0" y="5"/>
                  </a:cubicBezTo>
                  <a:cubicBezTo>
                    <a:pt x="0" y="2"/>
                    <a:pt x="2" y="0"/>
                    <a:pt x="4" y="0"/>
                  </a:cubicBezTo>
                  <a:cubicBezTo>
                    <a:pt x="78" y="0"/>
                    <a:pt x="78" y="0"/>
                    <a:pt x="78" y="0"/>
                  </a:cubicBezTo>
                  <a:cubicBezTo>
                    <a:pt x="81" y="0"/>
                    <a:pt x="83" y="2"/>
                    <a:pt x="83" y="5"/>
                  </a:cubicBezTo>
                  <a:lnTo>
                    <a:pt x="83" y="9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íS1îďe"/>
            <p:cNvSpPr/>
            <p:nvPr/>
          </p:nvSpPr>
          <p:spPr bwMode="auto">
            <a:xfrm>
              <a:off x="6448425" y="5318125"/>
              <a:ext cx="174625" cy="198437"/>
            </a:xfrm>
            <a:custGeom>
              <a:avLst/>
              <a:gdLst>
                <a:gd name="T0" fmla="*/ 84 w 84"/>
                <a:gd name="T1" fmla="*/ 92 h 96"/>
                <a:gd name="T2" fmla="*/ 79 w 84"/>
                <a:gd name="T3" fmla="*/ 96 h 96"/>
                <a:gd name="T4" fmla="*/ 5 w 84"/>
                <a:gd name="T5" fmla="*/ 96 h 96"/>
                <a:gd name="T6" fmla="*/ 0 w 84"/>
                <a:gd name="T7" fmla="*/ 92 h 96"/>
                <a:gd name="T8" fmla="*/ 0 w 84"/>
                <a:gd name="T9" fmla="*/ 5 h 96"/>
                <a:gd name="T10" fmla="*/ 5 w 84"/>
                <a:gd name="T11" fmla="*/ 0 h 96"/>
                <a:gd name="T12" fmla="*/ 79 w 84"/>
                <a:gd name="T13" fmla="*/ 0 h 96"/>
                <a:gd name="T14" fmla="*/ 84 w 84"/>
                <a:gd name="T15" fmla="*/ 5 h 96"/>
                <a:gd name="T16" fmla="*/ 84 w 84"/>
                <a:gd name="T1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96">
                  <a:moveTo>
                    <a:pt x="84" y="92"/>
                  </a:moveTo>
                  <a:cubicBezTo>
                    <a:pt x="84" y="94"/>
                    <a:pt x="81" y="96"/>
                    <a:pt x="79" y="96"/>
                  </a:cubicBezTo>
                  <a:cubicBezTo>
                    <a:pt x="5" y="96"/>
                    <a:pt x="5" y="96"/>
                    <a:pt x="5" y="96"/>
                  </a:cubicBezTo>
                  <a:cubicBezTo>
                    <a:pt x="2" y="96"/>
                    <a:pt x="0" y="94"/>
                    <a:pt x="0" y="92"/>
                  </a:cubicBezTo>
                  <a:cubicBezTo>
                    <a:pt x="0" y="5"/>
                    <a:pt x="0" y="5"/>
                    <a:pt x="0" y="5"/>
                  </a:cubicBezTo>
                  <a:cubicBezTo>
                    <a:pt x="0" y="2"/>
                    <a:pt x="2" y="0"/>
                    <a:pt x="5" y="0"/>
                  </a:cubicBezTo>
                  <a:cubicBezTo>
                    <a:pt x="79" y="0"/>
                    <a:pt x="79" y="0"/>
                    <a:pt x="79" y="0"/>
                  </a:cubicBezTo>
                  <a:cubicBezTo>
                    <a:pt x="81" y="0"/>
                    <a:pt x="84" y="2"/>
                    <a:pt x="84" y="5"/>
                  </a:cubicBezTo>
                  <a:lnTo>
                    <a:pt x="84" y="9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íṥļíde"/>
            <p:cNvSpPr/>
            <p:nvPr/>
          </p:nvSpPr>
          <p:spPr bwMode="auto">
            <a:xfrm>
              <a:off x="6661150" y="5416550"/>
              <a:ext cx="171450" cy="100012"/>
            </a:xfrm>
            <a:custGeom>
              <a:avLst/>
              <a:gdLst>
                <a:gd name="T0" fmla="*/ 83 w 83"/>
                <a:gd name="T1" fmla="*/ 44 h 48"/>
                <a:gd name="T2" fmla="*/ 79 w 83"/>
                <a:gd name="T3" fmla="*/ 48 h 48"/>
                <a:gd name="T4" fmla="*/ 5 w 83"/>
                <a:gd name="T5" fmla="*/ 48 h 48"/>
                <a:gd name="T6" fmla="*/ 0 w 83"/>
                <a:gd name="T7" fmla="*/ 44 h 48"/>
                <a:gd name="T8" fmla="*/ 0 w 83"/>
                <a:gd name="T9" fmla="*/ 5 h 48"/>
                <a:gd name="T10" fmla="*/ 5 w 83"/>
                <a:gd name="T11" fmla="*/ 0 h 48"/>
                <a:gd name="T12" fmla="*/ 79 w 83"/>
                <a:gd name="T13" fmla="*/ 0 h 48"/>
                <a:gd name="T14" fmla="*/ 83 w 83"/>
                <a:gd name="T15" fmla="*/ 5 h 48"/>
                <a:gd name="T16" fmla="*/ 83 w 83"/>
                <a:gd name="T1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8">
                  <a:moveTo>
                    <a:pt x="83" y="44"/>
                  </a:moveTo>
                  <a:cubicBezTo>
                    <a:pt x="83" y="46"/>
                    <a:pt x="81" y="48"/>
                    <a:pt x="79" y="48"/>
                  </a:cubicBezTo>
                  <a:cubicBezTo>
                    <a:pt x="5" y="48"/>
                    <a:pt x="5" y="48"/>
                    <a:pt x="5" y="48"/>
                  </a:cubicBezTo>
                  <a:cubicBezTo>
                    <a:pt x="2" y="48"/>
                    <a:pt x="0" y="46"/>
                    <a:pt x="0" y="44"/>
                  </a:cubicBezTo>
                  <a:cubicBezTo>
                    <a:pt x="0" y="5"/>
                    <a:pt x="0" y="5"/>
                    <a:pt x="0" y="5"/>
                  </a:cubicBezTo>
                  <a:cubicBezTo>
                    <a:pt x="0" y="2"/>
                    <a:pt x="2" y="0"/>
                    <a:pt x="5" y="0"/>
                  </a:cubicBezTo>
                  <a:cubicBezTo>
                    <a:pt x="79" y="0"/>
                    <a:pt x="79" y="0"/>
                    <a:pt x="79" y="0"/>
                  </a:cubicBezTo>
                  <a:cubicBezTo>
                    <a:pt x="81" y="0"/>
                    <a:pt x="83" y="2"/>
                    <a:pt x="83" y="5"/>
                  </a:cubicBezTo>
                  <a:lnTo>
                    <a:pt x="83" y="4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iṡḻiḋé"/>
            <p:cNvSpPr/>
            <p:nvPr/>
          </p:nvSpPr>
          <p:spPr bwMode="auto">
            <a:xfrm>
              <a:off x="7081838" y="5416550"/>
              <a:ext cx="174625" cy="100012"/>
            </a:xfrm>
            <a:custGeom>
              <a:avLst/>
              <a:gdLst>
                <a:gd name="T0" fmla="*/ 84 w 84"/>
                <a:gd name="T1" fmla="*/ 44 h 48"/>
                <a:gd name="T2" fmla="*/ 79 w 84"/>
                <a:gd name="T3" fmla="*/ 48 h 48"/>
                <a:gd name="T4" fmla="*/ 5 w 84"/>
                <a:gd name="T5" fmla="*/ 48 h 48"/>
                <a:gd name="T6" fmla="*/ 0 w 84"/>
                <a:gd name="T7" fmla="*/ 44 h 48"/>
                <a:gd name="T8" fmla="*/ 0 w 84"/>
                <a:gd name="T9" fmla="*/ 5 h 48"/>
                <a:gd name="T10" fmla="*/ 5 w 84"/>
                <a:gd name="T11" fmla="*/ 0 h 48"/>
                <a:gd name="T12" fmla="*/ 79 w 84"/>
                <a:gd name="T13" fmla="*/ 0 h 48"/>
                <a:gd name="T14" fmla="*/ 84 w 84"/>
                <a:gd name="T15" fmla="*/ 5 h 48"/>
                <a:gd name="T16" fmla="*/ 84 w 84"/>
                <a:gd name="T1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48">
                  <a:moveTo>
                    <a:pt x="84" y="44"/>
                  </a:moveTo>
                  <a:cubicBezTo>
                    <a:pt x="84" y="46"/>
                    <a:pt x="82" y="48"/>
                    <a:pt x="79" y="48"/>
                  </a:cubicBezTo>
                  <a:cubicBezTo>
                    <a:pt x="5" y="48"/>
                    <a:pt x="5" y="48"/>
                    <a:pt x="5" y="48"/>
                  </a:cubicBezTo>
                  <a:cubicBezTo>
                    <a:pt x="3" y="48"/>
                    <a:pt x="0" y="46"/>
                    <a:pt x="0" y="44"/>
                  </a:cubicBezTo>
                  <a:cubicBezTo>
                    <a:pt x="0" y="5"/>
                    <a:pt x="0" y="5"/>
                    <a:pt x="0" y="5"/>
                  </a:cubicBezTo>
                  <a:cubicBezTo>
                    <a:pt x="0" y="2"/>
                    <a:pt x="3" y="0"/>
                    <a:pt x="5" y="0"/>
                  </a:cubicBezTo>
                  <a:cubicBezTo>
                    <a:pt x="79" y="0"/>
                    <a:pt x="79" y="0"/>
                    <a:pt x="79" y="0"/>
                  </a:cubicBezTo>
                  <a:cubicBezTo>
                    <a:pt x="82" y="0"/>
                    <a:pt x="84" y="2"/>
                    <a:pt x="84" y="5"/>
                  </a:cubicBezTo>
                  <a:lnTo>
                    <a:pt x="84" y="4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íşḻiďè"/>
            <p:cNvSpPr/>
            <p:nvPr/>
          </p:nvSpPr>
          <p:spPr bwMode="auto">
            <a:xfrm>
              <a:off x="4859338" y="5318125"/>
              <a:ext cx="227013" cy="198437"/>
            </a:xfrm>
            <a:custGeom>
              <a:avLst/>
              <a:gdLst>
                <a:gd name="T0" fmla="*/ 110 w 110"/>
                <a:gd name="T1" fmla="*/ 92 h 96"/>
                <a:gd name="T2" fmla="*/ 105 w 110"/>
                <a:gd name="T3" fmla="*/ 96 h 96"/>
                <a:gd name="T4" fmla="*/ 5 w 110"/>
                <a:gd name="T5" fmla="*/ 96 h 96"/>
                <a:gd name="T6" fmla="*/ 0 w 110"/>
                <a:gd name="T7" fmla="*/ 92 h 96"/>
                <a:gd name="T8" fmla="*/ 0 w 110"/>
                <a:gd name="T9" fmla="*/ 5 h 96"/>
                <a:gd name="T10" fmla="*/ 5 w 110"/>
                <a:gd name="T11" fmla="*/ 0 h 96"/>
                <a:gd name="T12" fmla="*/ 105 w 110"/>
                <a:gd name="T13" fmla="*/ 0 h 96"/>
                <a:gd name="T14" fmla="*/ 110 w 110"/>
                <a:gd name="T15" fmla="*/ 5 h 96"/>
                <a:gd name="T16" fmla="*/ 110 w 110"/>
                <a:gd name="T1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96">
                  <a:moveTo>
                    <a:pt x="110" y="92"/>
                  </a:moveTo>
                  <a:cubicBezTo>
                    <a:pt x="110" y="94"/>
                    <a:pt x="108" y="96"/>
                    <a:pt x="105" y="96"/>
                  </a:cubicBezTo>
                  <a:cubicBezTo>
                    <a:pt x="5" y="96"/>
                    <a:pt x="5" y="96"/>
                    <a:pt x="5" y="96"/>
                  </a:cubicBezTo>
                  <a:cubicBezTo>
                    <a:pt x="2" y="96"/>
                    <a:pt x="0" y="94"/>
                    <a:pt x="0" y="92"/>
                  </a:cubicBezTo>
                  <a:cubicBezTo>
                    <a:pt x="0" y="5"/>
                    <a:pt x="0" y="5"/>
                    <a:pt x="0" y="5"/>
                  </a:cubicBezTo>
                  <a:cubicBezTo>
                    <a:pt x="0" y="2"/>
                    <a:pt x="2" y="0"/>
                    <a:pt x="5" y="0"/>
                  </a:cubicBezTo>
                  <a:cubicBezTo>
                    <a:pt x="105" y="0"/>
                    <a:pt x="105" y="0"/>
                    <a:pt x="105" y="0"/>
                  </a:cubicBezTo>
                  <a:cubicBezTo>
                    <a:pt x="108" y="0"/>
                    <a:pt x="110" y="2"/>
                    <a:pt x="110" y="5"/>
                  </a:cubicBezTo>
                  <a:lnTo>
                    <a:pt x="110" y="9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íşḷíḋé"/>
            <p:cNvSpPr/>
            <p:nvPr/>
          </p:nvSpPr>
          <p:spPr bwMode="auto">
            <a:xfrm>
              <a:off x="6183313" y="5318125"/>
              <a:ext cx="228600" cy="198437"/>
            </a:xfrm>
            <a:custGeom>
              <a:avLst/>
              <a:gdLst>
                <a:gd name="T0" fmla="*/ 110 w 110"/>
                <a:gd name="T1" fmla="*/ 92 h 96"/>
                <a:gd name="T2" fmla="*/ 105 w 110"/>
                <a:gd name="T3" fmla="*/ 96 h 96"/>
                <a:gd name="T4" fmla="*/ 4 w 110"/>
                <a:gd name="T5" fmla="*/ 96 h 96"/>
                <a:gd name="T6" fmla="*/ 0 w 110"/>
                <a:gd name="T7" fmla="*/ 92 h 96"/>
                <a:gd name="T8" fmla="*/ 0 w 110"/>
                <a:gd name="T9" fmla="*/ 5 h 96"/>
                <a:gd name="T10" fmla="*/ 4 w 110"/>
                <a:gd name="T11" fmla="*/ 0 h 96"/>
                <a:gd name="T12" fmla="*/ 105 w 110"/>
                <a:gd name="T13" fmla="*/ 0 h 96"/>
                <a:gd name="T14" fmla="*/ 110 w 110"/>
                <a:gd name="T15" fmla="*/ 5 h 96"/>
                <a:gd name="T16" fmla="*/ 110 w 110"/>
                <a:gd name="T1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96">
                  <a:moveTo>
                    <a:pt x="110" y="92"/>
                  </a:moveTo>
                  <a:cubicBezTo>
                    <a:pt x="110" y="94"/>
                    <a:pt x="108" y="96"/>
                    <a:pt x="105" y="96"/>
                  </a:cubicBezTo>
                  <a:cubicBezTo>
                    <a:pt x="4" y="96"/>
                    <a:pt x="4" y="96"/>
                    <a:pt x="4" y="96"/>
                  </a:cubicBezTo>
                  <a:cubicBezTo>
                    <a:pt x="2" y="96"/>
                    <a:pt x="0" y="94"/>
                    <a:pt x="0" y="92"/>
                  </a:cubicBezTo>
                  <a:cubicBezTo>
                    <a:pt x="0" y="5"/>
                    <a:pt x="0" y="5"/>
                    <a:pt x="0" y="5"/>
                  </a:cubicBezTo>
                  <a:cubicBezTo>
                    <a:pt x="0" y="2"/>
                    <a:pt x="2" y="0"/>
                    <a:pt x="4" y="0"/>
                  </a:cubicBezTo>
                  <a:cubicBezTo>
                    <a:pt x="105" y="0"/>
                    <a:pt x="105" y="0"/>
                    <a:pt x="105" y="0"/>
                  </a:cubicBezTo>
                  <a:cubicBezTo>
                    <a:pt x="108" y="0"/>
                    <a:pt x="110" y="2"/>
                    <a:pt x="110" y="5"/>
                  </a:cubicBezTo>
                  <a:lnTo>
                    <a:pt x="110" y="9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işḻïdè"/>
            <p:cNvSpPr/>
            <p:nvPr/>
          </p:nvSpPr>
          <p:spPr bwMode="auto">
            <a:xfrm>
              <a:off x="5124450" y="5318125"/>
              <a:ext cx="1019175" cy="198437"/>
            </a:xfrm>
            <a:custGeom>
              <a:avLst/>
              <a:gdLst>
                <a:gd name="T0" fmla="*/ 491 w 491"/>
                <a:gd name="T1" fmla="*/ 92 h 96"/>
                <a:gd name="T2" fmla="*/ 486 w 491"/>
                <a:gd name="T3" fmla="*/ 96 h 96"/>
                <a:gd name="T4" fmla="*/ 5 w 491"/>
                <a:gd name="T5" fmla="*/ 96 h 96"/>
                <a:gd name="T6" fmla="*/ 0 w 491"/>
                <a:gd name="T7" fmla="*/ 92 h 96"/>
                <a:gd name="T8" fmla="*/ 0 w 491"/>
                <a:gd name="T9" fmla="*/ 5 h 96"/>
                <a:gd name="T10" fmla="*/ 5 w 491"/>
                <a:gd name="T11" fmla="*/ 0 h 96"/>
                <a:gd name="T12" fmla="*/ 486 w 491"/>
                <a:gd name="T13" fmla="*/ 0 h 96"/>
                <a:gd name="T14" fmla="*/ 491 w 491"/>
                <a:gd name="T15" fmla="*/ 5 h 96"/>
                <a:gd name="T16" fmla="*/ 491 w 491"/>
                <a:gd name="T1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1" h="96">
                  <a:moveTo>
                    <a:pt x="491" y="92"/>
                  </a:moveTo>
                  <a:cubicBezTo>
                    <a:pt x="491" y="94"/>
                    <a:pt x="489" y="96"/>
                    <a:pt x="486" y="96"/>
                  </a:cubicBezTo>
                  <a:cubicBezTo>
                    <a:pt x="5" y="96"/>
                    <a:pt x="5" y="96"/>
                    <a:pt x="5" y="96"/>
                  </a:cubicBezTo>
                  <a:cubicBezTo>
                    <a:pt x="3" y="96"/>
                    <a:pt x="0" y="94"/>
                    <a:pt x="0" y="92"/>
                  </a:cubicBezTo>
                  <a:cubicBezTo>
                    <a:pt x="0" y="5"/>
                    <a:pt x="0" y="5"/>
                    <a:pt x="0" y="5"/>
                  </a:cubicBezTo>
                  <a:cubicBezTo>
                    <a:pt x="0" y="2"/>
                    <a:pt x="3" y="0"/>
                    <a:pt x="5" y="0"/>
                  </a:cubicBezTo>
                  <a:cubicBezTo>
                    <a:pt x="486" y="0"/>
                    <a:pt x="486" y="0"/>
                    <a:pt x="486" y="0"/>
                  </a:cubicBezTo>
                  <a:cubicBezTo>
                    <a:pt x="489" y="0"/>
                    <a:pt x="491" y="2"/>
                    <a:pt x="491" y="5"/>
                  </a:cubicBezTo>
                  <a:lnTo>
                    <a:pt x="491" y="9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îSľíḓè"/>
            <p:cNvSpPr/>
            <p:nvPr/>
          </p:nvSpPr>
          <p:spPr bwMode="auto">
            <a:xfrm>
              <a:off x="4703763" y="5105400"/>
              <a:ext cx="171450" cy="174625"/>
            </a:xfrm>
            <a:custGeom>
              <a:avLst/>
              <a:gdLst>
                <a:gd name="T0" fmla="*/ 83 w 83"/>
                <a:gd name="T1" fmla="*/ 79 h 84"/>
                <a:gd name="T2" fmla="*/ 79 w 83"/>
                <a:gd name="T3" fmla="*/ 84 h 84"/>
                <a:gd name="T4" fmla="*/ 5 w 83"/>
                <a:gd name="T5" fmla="*/ 84 h 84"/>
                <a:gd name="T6" fmla="*/ 0 w 83"/>
                <a:gd name="T7" fmla="*/ 79 h 84"/>
                <a:gd name="T8" fmla="*/ 0 w 83"/>
                <a:gd name="T9" fmla="*/ 5 h 84"/>
                <a:gd name="T10" fmla="*/ 5 w 83"/>
                <a:gd name="T11" fmla="*/ 0 h 84"/>
                <a:gd name="T12" fmla="*/ 79 w 83"/>
                <a:gd name="T13" fmla="*/ 0 h 84"/>
                <a:gd name="T14" fmla="*/ 83 w 83"/>
                <a:gd name="T15" fmla="*/ 5 h 84"/>
                <a:gd name="T16" fmla="*/ 83 w 83"/>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4">
                  <a:moveTo>
                    <a:pt x="83" y="79"/>
                  </a:moveTo>
                  <a:cubicBezTo>
                    <a:pt x="83" y="82"/>
                    <a:pt x="81" y="84"/>
                    <a:pt x="79" y="84"/>
                  </a:cubicBezTo>
                  <a:cubicBezTo>
                    <a:pt x="5" y="84"/>
                    <a:pt x="5" y="84"/>
                    <a:pt x="5" y="84"/>
                  </a:cubicBezTo>
                  <a:cubicBezTo>
                    <a:pt x="2" y="84"/>
                    <a:pt x="0" y="82"/>
                    <a:pt x="0" y="79"/>
                  </a:cubicBezTo>
                  <a:cubicBezTo>
                    <a:pt x="0" y="5"/>
                    <a:pt x="0" y="5"/>
                    <a:pt x="0" y="5"/>
                  </a:cubicBezTo>
                  <a:cubicBezTo>
                    <a:pt x="0" y="2"/>
                    <a:pt x="2" y="0"/>
                    <a:pt x="5" y="0"/>
                  </a:cubicBezTo>
                  <a:cubicBezTo>
                    <a:pt x="79" y="0"/>
                    <a:pt x="79" y="0"/>
                    <a:pt x="79" y="0"/>
                  </a:cubicBezTo>
                  <a:cubicBezTo>
                    <a:pt x="81" y="0"/>
                    <a:pt x="83" y="2"/>
                    <a:pt x="83" y="5"/>
                  </a:cubicBezTo>
                  <a:lnTo>
                    <a:pt x="83"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islïḑè"/>
            <p:cNvSpPr/>
            <p:nvPr/>
          </p:nvSpPr>
          <p:spPr bwMode="auto">
            <a:xfrm>
              <a:off x="4914900" y="5105400"/>
              <a:ext cx="171450" cy="174625"/>
            </a:xfrm>
            <a:custGeom>
              <a:avLst/>
              <a:gdLst>
                <a:gd name="T0" fmla="*/ 83 w 83"/>
                <a:gd name="T1" fmla="*/ 79 h 84"/>
                <a:gd name="T2" fmla="*/ 78 w 83"/>
                <a:gd name="T3" fmla="*/ 84 h 84"/>
                <a:gd name="T4" fmla="*/ 4 w 83"/>
                <a:gd name="T5" fmla="*/ 84 h 84"/>
                <a:gd name="T6" fmla="*/ 0 w 83"/>
                <a:gd name="T7" fmla="*/ 79 h 84"/>
                <a:gd name="T8" fmla="*/ 0 w 83"/>
                <a:gd name="T9" fmla="*/ 5 h 84"/>
                <a:gd name="T10" fmla="*/ 4 w 83"/>
                <a:gd name="T11" fmla="*/ 0 h 84"/>
                <a:gd name="T12" fmla="*/ 78 w 83"/>
                <a:gd name="T13" fmla="*/ 0 h 84"/>
                <a:gd name="T14" fmla="*/ 83 w 83"/>
                <a:gd name="T15" fmla="*/ 5 h 84"/>
                <a:gd name="T16" fmla="*/ 83 w 83"/>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4">
                  <a:moveTo>
                    <a:pt x="83" y="79"/>
                  </a:moveTo>
                  <a:cubicBezTo>
                    <a:pt x="83" y="82"/>
                    <a:pt x="81" y="84"/>
                    <a:pt x="78" y="84"/>
                  </a:cubicBezTo>
                  <a:cubicBezTo>
                    <a:pt x="4" y="84"/>
                    <a:pt x="4" y="84"/>
                    <a:pt x="4" y="84"/>
                  </a:cubicBezTo>
                  <a:cubicBezTo>
                    <a:pt x="2" y="84"/>
                    <a:pt x="0" y="82"/>
                    <a:pt x="0" y="79"/>
                  </a:cubicBezTo>
                  <a:cubicBezTo>
                    <a:pt x="0" y="5"/>
                    <a:pt x="0" y="5"/>
                    <a:pt x="0" y="5"/>
                  </a:cubicBezTo>
                  <a:cubicBezTo>
                    <a:pt x="0" y="2"/>
                    <a:pt x="2" y="0"/>
                    <a:pt x="4" y="0"/>
                  </a:cubicBezTo>
                  <a:cubicBezTo>
                    <a:pt x="78" y="0"/>
                    <a:pt x="78" y="0"/>
                    <a:pt x="78" y="0"/>
                  </a:cubicBezTo>
                  <a:cubicBezTo>
                    <a:pt x="81" y="0"/>
                    <a:pt x="83" y="2"/>
                    <a:pt x="83" y="5"/>
                  </a:cubicBezTo>
                  <a:lnTo>
                    <a:pt x="83"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îSḷíḋe"/>
            <p:cNvSpPr/>
            <p:nvPr/>
          </p:nvSpPr>
          <p:spPr bwMode="auto">
            <a:xfrm>
              <a:off x="5124450" y="5105400"/>
              <a:ext cx="174625" cy="174625"/>
            </a:xfrm>
            <a:custGeom>
              <a:avLst/>
              <a:gdLst>
                <a:gd name="T0" fmla="*/ 84 w 84"/>
                <a:gd name="T1" fmla="*/ 79 h 84"/>
                <a:gd name="T2" fmla="*/ 79 w 84"/>
                <a:gd name="T3" fmla="*/ 84 h 84"/>
                <a:gd name="T4" fmla="*/ 5 w 84"/>
                <a:gd name="T5" fmla="*/ 84 h 84"/>
                <a:gd name="T6" fmla="*/ 0 w 84"/>
                <a:gd name="T7" fmla="*/ 79 h 84"/>
                <a:gd name="T8" fmla="*/ 0 w 84"/>
                <a:gd name="T9" fmla="*/ 5 h 84"/>
                <a:gd name="T10" fmla="*/ 5 w 84"/>
                <a:gd name="T11" fmla="*/ 0 h 84"/>
                <a:gd name="T12" fmla="*/ 79 w 84"/>
                <a:gd name="T13" fmla="*/ 0 h 84"/>
                <a:gd name="T14" fmla="*/ 84 w 84"/>
                <a:gd name="T15" fmla="*/ 5 h 84"/>
                <a:gd name="T16" fmla="*/ 84 w 84"/>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4">
                  <a:moveTo>
                    <a:pt x="84" y="79"/>
                  </a:moveTo>
                  <a:cubicBezTo>
                    <a:pt x="84" y="82"/>
                    <a:pt x="82" y="84"/>
                    <a:pt x="79" y="84"/>
                  </a:cubicBezTo>
                  <a:cubicBezTo>
                    <a:pt x="5" y="84"/>
                    <a:pt x="5" y="84"/>
                    <a:pt x="5" y="84"/>
                  </a:cubicBezTo>
                  <a:cubicBezTo>
                    <a:pt x="3" y="84"/>
                    <a:pt x="0" y="82"/>
                    <a:pt x="0" y="79"/>
                  </a:cubicBezTo>
                  <a:cubicBezTo>
                    <a:pt x="0" y="5"/>
                    <a:pt x="0" y="5"/>
                    <a:pt x="0" y="5"/>
                  </a:cubicBezTo>
                  <a:cubicBezTo>
                    <a:pt x="0" y="2"/>
                    <a:pt x="3" y="0"/>
                    <a:pt x="5" y="0"/>
                  </a:cubicBezTo>
                  <a:cubicBezTo>
                    <a:pt x="79" y="0"/>
                    <a:pt x="79" y="0"/>
                    <a:pt x="79" y="0"/>
                  </a:cubicBezTo>
                  <a:cubicBezTo>
                    <a:pt x="82" y="0"/>
                    <a:pt x="84" y="2"/>
                    <a:pt x="84" y="5"/>
                  </a:cubicBezTo>
                  <a:lnTo>
                    <a:pt x="84"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i$lîḋê"/>
            <p:cNvSpPr/>
            <p:nvPr/>
          </p:nvSpPr>
          <p:spPr bwMode="auto">
            <a:xfrm>
              <a:off x="5335588" y="5105400"/>
              <a:ext cx="174625" cy="174625"/>
            </a:xfrm>
            <a:custGeom>
              <a:avLst/>
              <a:gdLst>
                <a:gd name="T0" fmla="*/ 84 w 84"/>
                <a:gd name="T1" fmla="*/ 79 h 84"/>
                <a:gd name="T2" fmla="*/ 79 w 84"/>
                <a:gd name="T3" fmla="*/ 84 h 84"/>
                <a:gd name="T4" fmla="*/ 5 w 84"/>
                <a:gd name="T5" fmla="*/ 84 h 84"/>
                <a:gd name="T6" fmla="*/ 0 w 84"/>
                <a:gd name="T7" fmla="*/ 79 h 84"/>
                <a:gd name="T8" fmla="*/ 0 w 84"/>
                <a:gd name="T9" fmla="*/ 5 h 84"/>
                <a:gd name="T10" fmla="*/ 5 w 84"/>
                <a:gd name="T11" fmla="*/ 0 h 84"/>
                <a:gd name="T12" fmla="*/ 79 w 84"/>
                <a:gd name="T13" fmla="*/ 0 h 84"/>
                <a:gd name="T14" fmla="*/ 84 w 84"/>
                <a:gd name="T15" fmla="*/ 5 h 84"/>
                <a:gd name="T16" fmla="*/ 84 w 84"/>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4">
                  <a:moveTo>
                    <a:pt x="84" y="79"/>
                  </a:moveTo>
                  <a:cubicBezTo>
                    <a:pt x="84" y="82"/>
                    <a:pt x="82" y="84"/>
                    <a:pt x="79" y="84"/>
                  </a:cubicBezTo>
                  <a:cubicBezTo>
                    <a:pt x="5" y="84"/>
                    <a:pt x="5" y="84"/>
                    <a:pt x="5" y="84"/>
                  </a:cubicBezTo>
                  <a:cubicBezTo>
                    <a:pt x="2" y="84"/>
                    <a:pt x="0" y="82"/>
                    <a:pt x="0" y="79"/>
                  </a:cubicBezTo>
                  <a:cubicBezTo>
                    <a:pt x="0" y="5"/>
                    <a:pt x="0" y="5"/>
                    <a:pt x="0" y="5"/>
                  </a:cubicBezTo>
                  <a:cubicBezTo>
                    <a:pt x="0" y="2"/>
                    <a:pt x="2" y="0"/>
                    <a:pt x="5" y="0"/>
                  </a:cubicBezTo>
                  <a:cubicBezTo>
                    <a:pt x="79" y="0"/>
                    <a:pt x="79" y="0"/>
                    <a:pt x="79" y="0"/>
                  </a:cubicBezTo>
                  <a:cubicBezTo>
                    <a:pt x="82" y="0"/>
                    <a:pt x="84" y="2"/>
                    <a:pt x="84" y="5"/>
                  </a:cubicBezTo>
                  <a:lnTo>
                    <a:pt x="84"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íṧlïḋe"/>
            <p:cNvSpPr/>
            <p:nvPr/>
          </p:nvSpPr>
          <p:spPr bwMode="auto">
            <a:xfrm>
              <a:off x="5548313" y="5105400"/>
              <a:ext cx="174625" cy="174625"/>
            </a:xfrm>
            <a:custGeom>
              <a:avLst/>
              <a:gdLst>
                <a:gd name="T0" fmla="*/ 84 w 84"/>
                <a:gd name="T1" fmla="*/ 79 h 84"/>
                <a:gd name="T2" fmla="*/ 79 w 84"/>
                <a:gd name="T3" fmla="*/ 84 h 84"/>
                <a:gd name="T4" fmla="*/ 5 w 84"/>
                <a:gd name="T5" fmla="*/ 84 h 84"/>
                <a:gd name="T6" fmla="*/ 0 w 84"/>
                <a:gd name="T7" fmla="*/ 79 h 84"/>
                <a:gd name="T8" fmla="*/ 0 w 84"/>
                <a:gd name="T9" fmla="*/ 5 h 84"/>
                <a:gd name="T10" fmla="*/ 5 w 84"/>
                <a:gd name="T11" fmla="*/ 0 h 84"/>
                <a:gd name="T12" fmla="*/ 79 w 84"/>
                <a:gd name="T13" fmla="*/ 0 h 84"/>
                <a:gd name="T14" fmla="*/ 84 w 84"/>
                <a:gd name="T15" fmla="*/ 5 h 84"/>
                <a:gd name="T16" fmla="*/ 84 w 84"/>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4">
                  <a:moveTo>
                    <a:pt x="84" y="79"/>
                  </a:moveTo>
                  <a:cubicBezTo>
                    <a:pt x="84" y="82"/>
                    <a:pt x="82" y="84"/>
                    <a:pt x="79" y="84"/>
                  </a:cubicBezTo>
                  <a:cubicBezTo>
                    <a:pt x="5" y="84"/>
                    <a:pt x="5" y="84"/>
                    <a:pt x="5" y="84"/>
                  </a:cubicBezTo>
                  <a:cubicBezTo>
                    <a:pt x="2" y="84"/>
                    <a:pt x="0" y="82"/>
                    <a:pt x="0" y="79"/>
                  </a:cubicBezTo>
                  <a:cubicBezTo>
                    <a:pt x="0" y="5"/>
                    <a:pt x="0" y="5"/>
                    <a:pt x="0" y="5"/>
                  </a:cubicBezTo>
                  <a:cubicBezTo>
                    <a:pt x="0" y="2"/>
                    <a:pt x="2" y="0"/>
                    <a:pt x="5" y="0"/>
                  </a:cubicBezTo>
                  <a:cubicBezTo>
                    <a:pt x="79" y="0"/>
                    <a:pt x="79" y="0"/>
                    <a:pt x="79" y="0"/>
                  </a:cubicBezTo>
                  <a:cubicBezTo>
                    <a:pt x="82" y="0"/>
                    <a:pt x="84" y="2"/>
                    <a:pt x="84" y="5"/>
                  </a:cubicBezTo>
                  <a:lnTo>
                    <a:pt x="84"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islîḍe"/>
            <p:cNvSpPr/>
            <p:nvPr/>
          </p:nvSpPr>
          <p:spPr bwMode="auto">
            <a:xfrm>
              <a:off x="5759450" y="5105400"/>
              <a:ext cx="174625" cy="174625"/>
            </a:xfrm>
            <a:custGeom>
              <a:avLst/>
              <a:gdLst>
                <a:gd name="T0" fmla="*/ 84 w 84"/>
                <a:gd name="T1" fmla="*/ 79 h 84"/>
                <a:gd name="T2" fmla="*/ 79 w 84"/>
                <a:gd name="T3" fmla="*/ 84 h 84"/>
                <a:gd name="T4" fmla="*/ 5 w 84"/>
                <a:gd name="T5" fmla="*/ 84 h 84"/>
                <a:gd name="T6" fmla="*/ 0 w 84"/>
                <a:gd name="T7" fmla="*/ 79 h 84"/>
                <a:gd name="T8" fmla="*/ 0 w 84"/>
                <a:gd name="T9" fmla="*/ 5 h 84"/>
                <a:gd name="T10" fmla="*/ 5 w 84"/>
                <a:gd name="T11" fmla="*/ 0 h 84"/>
                <a:gd name="T12" fmla="*/ 79 w 84"/>
                <a:gd name="T13" fmla="*/ 0 h 84"/>
                <a:gd name="T14" fmla="*/ 84 w 84"/>
                <a:gd name="T15" fmla="*/ 5 h 84"/>
                <a:gd name="T16" fmla="*/ 84 w 84"/>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4">
                  <a:moveTo>
                    <a:pt x="84" y="79"/>
                  </a:moveTo>
                  <a:cubicBezTo>
                    <a:pt x="84" y="82"/>
                    <a:pt x="81" y="84"/>
                    <a:pt x="79" y="84"/>
                  </a:cubicBezTo>
                  <a:cubicBezTo>
                    <a:pt x="5" y="84"/>
                    <a:pt x="5" y="84"/>
                    <a:pt x="5" y="84"/>
                  </a:cubicBezTo>
                  <a:cubicBezTo>
                    <a:pt x="2" y="84"/>
                    <a:pt x="0" y="82"/>
                    <a:pt x="0" y="79"/>
                  </a:cubicBezTo>
                  <a:cubicBezTo>
                    <a:pt x="0" y="5"/>
                    <a:pt x="0" y="5"/>
                    <a:pt x="0" y="5"/>
                  </a:cubicBezTo>
                  <a:cubicBezTo>
                    <a:pt x="0" y="2"/>
                    <a:pt x="2" y="0"/>
                    <a:pt x="5" y="0"/>
                  </a:cubicBezTo>
                  <a:cubicBezTo>
                    <a:pt x="79" y="0"/>
                    <a:pt x="79" y="0"/>
                    <a:pt x="79" y="0"/>
                  </a:cubicBezTo>
                  <a:cubicBezTo>
                    <a:pt x="81" y="0"/>
                    <a:pt x="84" y="2"/>
                    <a:pt x="84" y="5"/>
                  </a:cubicBezTo>
                  <a:lnTo>
                    <a:pt x="84"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íš1îdé"/>
            <p:cNvSpPr/>
            <p:nvPr/>
          </p:nvSpPr>
          <p:spPr bwMode="auto">
            <a:xfrm>
              <a:off x="5972175" y="5105400"/>
              <a:ext cx="171450" cy="174625"/>
            </a:xfrm>
            <a:custGeom>
              <a:avLst/>
              <a:gdLst>
                <a:gd name="T0" fmla="*/ 83 w 83"/>
                <a:gd name="T1" fmla="*/ 79 h 84"/>
                <a:gd name="T2" fmla="*/ 78 w 83"/>
                <a:gd name="T3" fmla="*/ 84 h 84"/>
                <a:gd name="T4" fmla="*/ 5 w 83"/>
                <a:gd name="T5" fmla="*/ 84 h 84"/>
                <a:gd name="T6" fmla="*/ 0 w 83"/>
                <a:gd name="T7" fmla="*/ 79 h 84"/>
                <a:gd name="T8" fmla="*/ 0 w 83"/>
                <a:gd name="T9" fmla="*/ 5 h 84"/>
                <a:gd name="T10" fmla="*/ 5 w 83"/>
                <a:gd name="T11" fmla="*/ 0 h 84"/>
                <a:gd name="T12" fmla="*/ 78 w 83"/>
                <a:gd name="T13" fmla="*/ 0 h 84"/>
                <a:gd name="T14" fmla="*/ 83 w 83"/>
                <a:gd name="T15" fmla="*/ 5 h 84"/>
                <a:gd name="T16" fmla="*/ 83 w 83"/>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4">
                  <a:moveTo>
                    <a:pt x="83" y="79"/>
                  </a:moveTo>
                  <a:cubicBezTo>
                    <a:pt x="83" y="82"/>
                    <a:pt x="81" y="84"/>
                    <a:pt x="78" y="84"/>
                  </a:cubicBezTo>
                  <a:cubicBezTo>
                    <a:pt x="5" y="84"/>
                    <a:pt x="5" y="84"/>
                    <a:pt x="5" y="84"/>
                  </a:cubicBezTo>
                  <a:cubicBezTo>
                    <a:pt x="2" y="84"/>
                    <a:pt x="0" y="82"/>
                    <a:pt x="0" y="79"/>
                  </a:cubicBezTo>
                  <a:cubicBezTo>
                    <a:pt x="0" y="5"/>
                    <a:pt x="0" y="5"/>
                    <a:pt x="0" y="5"/>
                  </a:cubicBezTo>
                  <a:cubicBezTo>
                    <a:pt x="0" y="2"/>
                    <a:pt x="2" y="0"/>
                    <a:pt x="5" y="0"/>
                  </a:cubicBezTo>
                  <a:cubicBezTo>
                    <a:pt x="78" y="0"/>
                    <a:pt x="78" y="0"/>
                    <a:pt x="78" y="0"/>
                  </a:cubicBezTo>
                  <a:cubicBezTo>
                    <a:pt x="81" y="0"/>
                    <a:pt x="83" y="2"/>
                    <a:pt x="83" y="5"/>
                  </a:cubicBezTo>
                  <a:lnTo>
                    <a:pt x="83"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iṥľíḓe"/>
            <p:cNvSpPr/>
            <p:nvPr/>
          </p:nvSpPr>
          <p:spPr bwMode="auto">
            <a:xfrm>
              <a:off x="6183313" y="5105400"/>
              <a:ext cx="171450" cy="174625"/>
            </a:xfrm>
            <a:custGeom>
              <a:avLst/>
              <a:gdLst>
                <a:gd name="T0" fmla="*/ 83 w 83"/>
                <a:gd name="T1" fmla="*/ 79 h 84"/>
                <a:gd name="T2" fmla="*/ 78 w 83"/>
                <a:gd name="T3" fmla="*/ 84 h 84"/>
                <a:gd name="T4" fmla="*/ 4 w 83"/>
                <a:gd name="T5" fmla="*/ 84 h 84"/>
                <a:gd name="T6" fmla="*/ 0 w 83"/>
                <a:gd name="T7" fmla="*/ 79 h 84"/>
                <a:gd name="T8" fmla="*/ 0 w 83"/>
                <a:gd name="T9" fmla="*/ 5 h 84"/>
                <a:gd name="T10" fmla="*/ 4 w 83"/>
                <a:gd name="T11" fmla="*/ 0 h 84"/>
                <a:gd name="T12" fmla="*/ 78 w 83"/>
                <a:gd name="T13" fmla="*/ 0 h 84"/>
                <a:gd name="T14" fmla="*/ 83 w 83"/>
                <a:gd name="T15" fmla="*/ 5 h 84"/>
                <a:gd name="T16" fmla="*/ 83 w 83"/>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4">
                  <a:moveTo>
                    <a:pt x="83" y="79"/>
                  </a:moveTo>
                  <a:cubicBezTo>
                    <a:pt x="83" y="82"/>
                    <a:pt x="81" y="84"/>
                    <a:pt x="78" y="84"/>
                  </a:cubicBezTo>
                  <a:cubicBezTo>
                    <a:pt x="4" y="84"/>
                    <a:pt x="4" y="84"/>
                    <a:pt x="4" y="84"/>
                  </a:cubicBezTo>
                  <a:cubicBezTo>
                    <a:pt x="2" y="84"/>
                    <a:pt x="0" y="82"/>
                    <a:pt x="0" y="79"/>
                  </a:cubicBezTo>
                  <a:cubicBezTo>
                    <a:pt x="0" y="5"/>
                    <a:pt x="0" y="5"/>
                    <a:pt x="0" y="5"/>
                  </a:cubicBezTo>
                  <a:cubicBezTo>
                    <a:pt x="0" y="2"/>
                    <a:pt x="2" y="0"/>
                    <a:pt x="4" y="0"/>
                  </a:cubicBezTo>
                  <a:cubicBezTo>
                    <a:pt x="78" y="0"/>
                    <a:pt x="78" y="0"/>
                    <a:pt x="78" y="0"/>
                  </a:cubicBezTo>
                  <a:cubicBezTo>
                    <a:pt x="81" y="0"/>
                    <a:pt x="83" y="2"/>
                    <a:pt x="83" y="5"/>
                  </a:cubicBezTo>
                  <a:lnTo>
                    <a:pt x="83"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ïṧļïďê"/>
            <p:cNvSpPr/>
            <p:nvPr/>
          </p:nvSpPr>
          <p:spPr bwMode="auto">
            <a:xfrm>
              <a:off x="6392863" y="5105400"/>
              <a:ext cx="174625" cy="174625"/>
            </a:xfrm>
            <a:custGeom>
              <a:avLst/>
              <a:gdLst>
                <a:gd name="T0" fmla="*/ 84 w 84"/>
                <a:gd name="T1" fmla="*/ 79 h 84"/>
                <a:gd name="T2" fmla="*/ 79 w 84"/>
                <a:gd name="T3" fmla="*/ 84 h 84"/>
                <a:gd name="T4" fmla="*/ 5 w 84"/>
                <a:gd name="T5" fmla="*/ 84 h 84"/>
                <a:gd name="T6" fmla="*/ 0 w 84"/>
                <a:gd name="T7" fmla="*/ 79 h 84"/>
                <a:gd name="T8" fmla="*/ 0 w 84"/>
                <a:gd name="T9" fmla="*/ 5 h 84"/>
                <a:gd name="T10" fmla="*/ 5 w 84"/>
                <a:gd name="T11" fmla="*/ 0 h 84"/>
                <a:gd name="T12" fmla="*/ 79 w 84"/>
                <a:gd name="T13" fmla="*/ 0 h 84"/>
                <a:gd name="T14" fmla="*/ 84 w 84"/>
                <a:gd name="T15" fmla="*/ 5 h 84"/>
                <a:gd name="T16" fmla="*/ 84 w 84"/>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4">
                  <a:moveTo>
                    <a:pt x="84" y="79"/>
                  </a:moveTo>
                  <a:cubicBezTo>
                    <a:pt x="84" y="82"/>
                    <a:pt x="82" y="84"/>
                    <a:pt x="79" y="84"/>
                  </a:cubicBezTo>
                  <a:cubicBezTo>
                    <a:pt x="5" y="84"/>
                    <a:pt x="5" y="84"/>
                    <a:pt x="5" y="84"/>
                  </a:cubicBezTo>
                  <a:cubicBezTo>
                    <a:pt x="3" y="84"/>
                    <a:pt x="0" y="82"/>
                    <a:pt x="0" y="79"/>
                  </a:cubicBezTo>
                  <a:cubicBezTo>
                    <a:pt x="0" y="5"/>
                    <a:pt x="0" y="5"/>
                    <a:pt x="0" y="5"/>
                  </a:cubicBezTo>
                  <a:cubicBezTo>
                    <a:pt x="0" y="2"/>
                    <a:pt x="3" y="0"/>
                    <a:pt x="5" y="0"/>
                  </a:cubicBezTo>
                  <a:cubicBezTo>
                    <a:pt x="79" y="0"/>
                    <a:pt x="79" y="0"/>
                    <a:pt x="79" y="0"/>
                  </a:cubicBezTo>
                  <a:cubicBezTo>
                    <a:pt x="82" y="0"/>
                    <a:pt x="84" y="2"/>
                    <a:pt x="84" y="5"/>
                  </a:cubicBezTo>
                  <a:lnTo>
                    <a:pt x="84"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isḷíďê"/>
            <p:cNvSpPr/>
            <p:nvPr/>
          </p:nvSpPr>
          <p:spPr bwMode="auto">
            <a:xfrm>
              <a:off x="6604000" y="5105400"/>
              <a:ext cx="174625" cy="174625"/>
            </a:xfrm>
            <a:custGeom>
              <a:avLst/>
              <a:gdLst>
                <a:gd name="T0" fmla="*/ 84 w 84"/>
                <a:gd name="T1" fmla="*/ 79 h 84"/>
                <a:gd name="T2" fmla="*/ 79 w 84"/>
                <a:gd name="T3" fmla="*/ 84 h 84"/>
                <a:gd name="T4" fmla="*/ 5 w 84"/>
                <a:gd name="T5" fmla="*/ 84 h 84"/>
                <a:gd name="T6" fmla="*/ 0 w 84"/>
                <a:gd name="T7" fmla="*/ 79 h 84"/>
                <a:gd name="T8" fmla="*/ 0 w 84"/>
                <a:gd name="T9" fmla="*/ 5 h 84"/>
                <a:gd name="T10" fmla="*/ 5 w 84"/>
                <a:gd name="T11" fmla="*/ 0 h 84"/>
                <a:gd name="T12" fmla="*/ 79 w 84"/>
                <a:gd name="T13" fmla="*/ 0 h 84"/>
                <a:gd name="T14" fmla="*/ 84 w 84"/>
                <a:gd name="T15" fmla="*/ 5 h 84"/>
                <a:gd name="T16" fmla="*/ 84 w 84"/>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4">
                  <a:moveTo>
                    <a:pt x="84" y="79"/>
                  </a:moveTo>
                  <a:cubicBezTo>
                    <a:pt x="84" y="82"/>
                    <a:pt x="82" y="84"/>
                    <a:pt x="79" y="84"/>
                  </a:cubicBezTo>
                  <a:cubicBezTo>
                    <a:pt x="5" y="84"/>
                    <a:pt x="5" y="84"/>
                    <a:pt x="5" y="84"/>
                  </a:cubicBezTo>
                  <a:cubicBezTo>
                    <a:pt x="2" y="84"/>
                    <a:pt x="0" y="82"/>
                    <a:pt x="0" y="79"/>
                  </a:cubicBezTo>
                  <a:cubicBezTo>
                    <a:pt x="0" y="5"/>
                    <a:pt x="0" y="5"/>
                    <a:pt x="0" y="5"/>
                  </a:cubicBezTo>
                  <a:cubicBezTo>
                    <a:pt x="0" y="2"/>
                    <a:pt x="2" y="0"/>
                    <a:pt x="5" y="0"/>
                  </a:cubicBezTo>
                  <a:cubicBezTo>
                    <a:pt x="79" y="0"/>
                    <a:pt x="79" y="0"/>
                    <a:pt x="79" y="0"/>
                  </a:cubicBezTo>
                  <a:cubicBezTo>
                    <a:pt x="82" y="0"/>
                    <a:pt x="84" y="2"/>
                    <a:pt x="84" y="5"/>
                  </a:cubicBezTo>
                  <a:lnTo>
                    <a:pt x="84"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isḻiďé"/>
            <p:cNvSpPr/>
            <p:nvPr/>
          </p:nvSpPr>
          <p:spPr bwMode="auto">
            <a:xfrm>
              <a:off x="6816725" y="5105400"/>
              <a:ext cx="438150" cy="174625"/>
            </a:xfrm>
            <a:custGeom>
              <a:avLst/>
              <a:gdLst>
                <a:gd name="T0" fmla="*/ 211 w 211"/>
                <a:gd name="T1" fmla="*/ 79 h 84"/>
                <a:gd name="T2" fmla="*/ 206 w 211"/>
                <a:gd name="T3" fmla="*/ 84 h 84"/>
                <a:gd name="T4" fmla="*/ 5 w 211"/>
                <a:gd name="T5" fmla="*/ 84 h 84"/>
                <a:gd name="T6" fmla="*/ 0 w 211"/>
                <a:gd name="T7" fmla="*/ 79 h 84"/>
                <a:gd name="T8" fmla="*/ 0 w 211"/>
                <a:gd name="T9" fmla="*/ 5 h 84"/>
                <a:gd name="T10" fmla="*/ 5 w 211"/>
                <a:gd name="T11" fmla="*/ 0 h 84"/>
                <a:gd name="T12" fmla="*/ 206 w 211"/>
                <a:gd name="T13" fmla="*/ 0 h 84"/>
                <a:gd name="T14" fmla="*/ 211 w 211"/>
                <a:gd name="T15" fmla="*/ 5 h 84"/>
                <a:gd name="T16" fmla="*/ 211 w 211"/>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84">
                  <a:moveTo>
                    <a:pt x="211" y="79"/>
                  </a:moveTo>
                  <a:cubicBezTo>
                    <a:pt x="211" y="82"/>
                    <a:pt x="209" y="84"/>
                    <a:pt x="206" y="84"/>
                  </a:cubicBezTo>
                  <a:cubicBezTo>
                    <a:pt x="5" y="84"/>
                    <a:pt x="5" y="84"/>
                    <a:pt x="5" y="84"/>
                  </a:cubicBezTo>
                  <a:cubicBezTo>
                    <a:pt x="2" y="84"/>
                    <a:pt x="0" y="82"/>
                    <a:pt x="0" y="79"/>
                  </a:cubicBezTo>
                  <a:cubicBezTo>
                    <a:pt x="0" y="5"/>
                    <a:pt x="0" y="5"/>
                    <a:pt x="0" y="5"/>
                  </a:cubicBezTo>
                  <a:cubicBezTo>
                    <a:pt x="0" y="2"/>
                    <a:pt x="2" y="0"/>
                    <a:pt x="5" y="0"/>
                  </a:cubicBezTo>
                  <a:cubicBezTo>
                    <a:pt x="206" y="0"/>
                    <a:pt x="206" y="0"/>
                    <a:pt x="206" y="0"/>
                  </a:cubicBezTo>
                  <a:cubicBezTo>
                    <a:pt x="209" y="0"/>
                    <a:pt x="211" y="2"/>
                    <a:pt x="211" y="5"/>
                  </a:cubicBezTo>
                  <a:lnTo>
                    <a:pt x="211"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isļîdè"/>
            <p:cNvSpPr/>
            <p:nvPr/>
          </p:nvSpPr>
          <p:spPr bwMode="auto">
            <a:xfrm>
              <a:off x="4806950" y="4894263"/>
              <a:ext cx="171450" cy="174625"/>
            </a:xfrm>
            <a:custGeom>
              <a:avLst/>
              <a:gdLst>
                <a:gd name="T0" fmla="*/ 83 w 83"/>
                <a:gd name="T1" fmla="*/ 79 h 84"/>
                <a:gd name="T2" fmla="*/ 78 w 83"/>
                <a:gd name="T3" fmla="*/ 84 h 84"/>
                <a:gd name="T4" fmla="*/ 4 w 83"/>
                <a:gd name="T5" fmla="*/ 84 h 84"/>
                <a:gd name="T6" fmla="*/ 0 w 83"/>
                <a:gd name="T7" fmla="*/ 79 h 84"/>
                <a:gd name="T8" fmla="*/ 0 w 83"/>
                <a:gd name="T9" fmla="*/ 5 h 84"/>
                <a:gd name="T10" fmla="*/ 4 w 83"/>
                <a:gd name="T11" fmla="*/ 0 h 84"/>
                <a:gd name="T12" fmla="*/ 78 w 83"/>
                <a:gd name="T13" fmla="*/ 0 h 84"/>
                <a:gd name="T14" fmla="*/ 83 w 83"/>
                <a:gd name="T15" fmla="*/ 5 h 84"/>
                <a:gd name="T16" fmla="*/ 83 w 83"/>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4">
                  <a:moveTo>
                    <a:pt x="83" y="79"/>
                  </a:moveTo>
                  <a:cubicBezTo>
                    <a:pt x="83" y="82"/>
                    <a:pt x="81" y="84"/>
                    <a:pt x="78" y="84"/>
                  </a:cubicBezTo>
                  <a:cubicBezTo>
                    <a:pt x="4" y="84"/>
                    <a:pt x="4" y="84"/>
                    <a:pt x="4" y="84"/>
                  </a:cubicBezTo>
                  <a:cubicBezTo>
                    <a:pt x="2" y="84"/>
                    <a:pt x="0" y="82"/>
                    <a:pt x="0" y="79"/>
                  </a:cubicBezTo>
                  <a:cubicBezTo>
                    <a:pt x="0" y="5"/>
                    <a:pt x="0" y="5"/>
                    <a:pt x="0" y="5"/>
                  </a:cubicBezTo>
                  <a:cubicBezTo>
                    <a:pt x="0" y="3"/>
                    <a:pt x="2" y="0"/>
                    <a:pt x="4" y="0"/>
                  </a:cubicBezTo>
                  <a:cubicBezTo>
                    <a:pt x="78" y="0"/>
                    <a:pt x="78" y="0"/>
                    <a:pt x="78" y="0"/>
                  </a:cubicBezTo>
                  <a:cubicBezTo>
                    <a:pt x="81" y="0"/>
                    <a:pt x="83" y="3"/>
                    <a:pt x="83" y="5"/>
                  </a:cubicBezTo>
                  <a:lnTo>
                    <a:pt x="83"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ïṡ1íḍé"/>
            <p:cNvSpPr/>
            <p:nvPr/>
          </p:nvSpPr>
          <p:spPr bwMode="auto">
            <a:xfrm>
              <a:off x="5016500" y="4894263"/>
              <a:ext cx="174625" cy="174625"/>
            </a:xfrm>
            <a:custGeom>
              <a:avLst/>
              <a:gdLst>
                <a:gd name="T0" fmla="*/ 84 w 84"/>
                <a:gd name="T1" fmla="*/ 79 h 84"/>
                <a:gd name="T2" fmla="*/ 79 w 84"/>
                <a:gd name="T3" fmla="*/ 84 h 84"/>
                <a:gd name="T4" fmla="*/ 5 w 84"/>
                <a:gd name="T5" fmla="*/ 84 h 84"/>
                <a:gd name="T6" fmla="*/ 0 w 84"/>
                <a:gd name="T7" fmla="*/ 79 h 84"/>
                <a:gd name="T8" fmla="*/ 0 w 84"/>
                <a:gd name="T9" fmla="*/ 5 h 84"/>
                <a:gd name="T10" fmla="*/ 5 w 84"/>
                <a:gd name="T11" fmla="*/ 0 h 84"/>
                <a:gd name="T12" fmla="*/ 79 w 84"/>
                <a:gd name="T13" fmla="*/ 0 h 84"/>
                <a:gd name="T14" fmla="*/ 84 w 84"/>
                <a:gd name="T15" fmla="*/ 5 h 84"/>
                <a:gd name="T16" fmla="*/ 84 w 84"/>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4">
                  <a:moveTo>
                    <a:pt x="84" y="79"/>
                  </a:moveTo>
                  <a:cubicBezTo>
                    <a:pt x="84" y="82"/>
                    <a:pt x="82" y="84"/>
                    <a:pt x="79" y="84"/>
                  </a:cubicBezTo>
                  <a:cubicBezTo>
                    <a:pt x="5" y="84"/>
                    <a:pt x="5" y="84"/>
                    <a:pt x="5" y="84"/>
                  </a:cubicBezTo>
                  <a:cubicBezTo>
                    <a:pt x="3" y="84"/>
                    <a:pt x="0" y="82"/>
                    <a:pt x="0" y="79"/>
                  </a:cubicBezTo>
                  <a:cubicBezTo>
                    <a:pt x="0" y="5"/>
                    <a:pt x="0" y="5"/>
                    <a:pt x="0" y="5"/>
                  </a:cubicBezTo>
                  <a:cubicBezTo>
                    <a:pt x="0" y="3"/>
                    <a:pt x="3" y="0"/>
                    <a:pt x="5" y="0"/>
                  </a:cubicBezTo>
                  <a:cubicBezTo>
                    <a:pt x="79" y="0"/>
                    <a:pt x="79" y="0"/>
                    <a:pt x="79" y="0"/>
                  </a:cubicBezTo>
                  <a:cubicBezTo>
                    <a:pt x="82" y="0"/>
                    <a:pt x="84" y="3"/>
                    <a:pt x="84" y="5"/>
                  </a:cubicBezTo>
                  <a:lnTo>
                    <a:pt x="84"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îS1idè"/>
            <p:cNvSpPr/>
            <p:nvPr/>
          </p:nvSpPr>
          <p:spPr bwMode="auto">
            <a:xfrm>
              <a:off x="5227638" y="4894263"/>
              <a:ext cx="174625" cy="174625"/>
            </a:xfrm>
            <a:custGeom>
              <a:avLst/>
              <a:gdLst>
                <a:gd name="T0" fmla="*/ 84 w 84"/>
                <a:gd name="T1" fmla="*/ 79 h 84"/>
                <a:gd name="T2" fmla="*/ 79 w 84"/>
                <a:gd name="T3" fmla="*/ 84 h 84"/>
                <a:gd name="T4" fmla="*/ 5 w 84"/>
                <a:gd name="T5" fmla="*/ 84 h 84"/>
                <a:gd name="T6" fmla="*/ 0 w 84"/>
                <a:gd name="T7" fmla="*/ 79 h 84"/>
                <a:gd name="T8" fmla="*/ 0 w 84"/>
                <a:gd name="T9" fmla="*/ 5 h 84"/>
                <a:gd name="T10" fmla="*/ 5 w 84"/>
                <a:gd name="T11" fmla="*/ 0 h 84"/>
                <a:gd name="T12" fmla="*/ 79 w 84"/>
                <a:gd name="T13" fmla="*/ 0 h 84"/>
                <a:gd name="T14" fmla="*/ 84 w 84"/>
                <a:gd name="T15" fmla="*/ 5 h 84"/>
                <a:gd name="T16" fmla="*/ 84 w 84"/>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4">
                  <a:moveTo>
                    <a:pt x="84" y="79"/>
                  </a:moveTo>
                  <a:cubicBezTo>
                    <a:pt x="84" y="82"/>
                    <a:pt x="82" y="84"/>
                    <a:pt x="79" y="84"/>
                  </a:cubicBezTo>
                  <a:cubicBezTo>
                    <a:pt x="5" y="84"/>
                    <a:pt x="5" y="84"/>
                    <a:pt x="5" y="84"/>
                  </a:cubicBezTo>
                  <a:cubicBezTo>
                    <a:pt x="2" y="84"/>
                    <a:pt x="0" y="82"/>
                    <a:pt x="0" y="79"/>
                  </a:cubicBezTo>
                  <a:cubicBezTo>
                    <a:pt x="0" y="5"/>
                    <a:pt x="0" y="5"/>
                    <a:pt x="0" y="5"/>
                  </a:cubicBezTo>
                  <a:cubicBezTo>
                    <a:pt x="0" y="3"/>
                    <a:pt x="2" y="0"/>
                    <a:pt x="5" y="0"/>
                  </a:cubicBezTo>
                  <a:cubicBezTo>
                    <a:pt x="79" y="0"/>
                    <a:pt x="79" y="0"/>
                    <a:pt x="79" y="0"/>
                  </a:cubicBezTo>
                  <a:cubicBezTo>
                    <a:pt x="82" y="0"/>
                    <a:pt x="84" y="3"/>
                    <a:pt x="84" y="5"/>
                  </a:cubicBezTo>
                  <a:lnTo>
                    <a:pt x="84"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í$líḍè"/>
            <p:cNvSpPr/>
            <p:nvPr/>
          </p:nvSpPr>
          <p:spPr bwMode="auto">
            <a:xfrm>
              <a:off x="5440363" y="4894263"/>
              <a:ext cx="174625" cy="174625"/>
            </a:xfrm>
            <a:custGeom>
              <a:avLst/>
              <a:gdLst>
                <a:gd name="T0" fmla="*/ 84 w 84"/>
                <a:gd name="T1" fmla="*/ 79 h 84"/>
                <a:gd name="T2" fmla="*/ 79 w 84"/>
                <a:gd name="T3" fmla="*/ 84 h 84"/>
                <a:gd name="T4" fmla="*/ 5 w 84"/>
                <a:gd name="T5" fmla="*/ 84 h 84"/>
                <a:gd name="T6" fmla="*/ 0 w 84"/>
                <a:gd name="T7" fmla="*/ 79 h 84"/>
                <a:gd name="T8" fmla="*/ 0 w 84"/>
                <a:gd name="T9" fmla="*/ 5 h 84"/>
                <a:gd name="T10" fmla="*/ 5 w 84"/>
                <a:gd name="T11" fmla="*/ 0 h 84"/>
                <a:gd name="T12" fmla="*/ 79 w 84"/>
                <a:gd name="T13" fmla="*/ 0 h 84"/>
                <a:gd name="T14" fmla="*/ 84 w 84"/>
                <a:gd name="T15" fmla="*/ 5 h 84"/>
                <a:gd name="T16" fmla="*/ 84 w 84"/>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4">
                  <a:moveTo>
                    <a:pt x="84" y="79"/>
                  </a:moveTo>
                  <a:cubicBezTo>
                    <a:pt x="84" y="82"/>
                    <a:pt x="82" y="84"/>
                    <a:pt x="79" y="84"/>
                  </a:cubicBezTo>
                  <a:cubicBezTo>
                    <a:pt x="5" y="84"/>
                    <a:pt x="5" y="84"/>
                    <a:pt x="5" y="84"/>
                  </a:cubicBezTo>
                  <a:cubicBezTo>
                    <a:pt x="2" y="84"/>
                    <a:pt x="0" y="82"/>
                    <a:pt x="0" y="79"/>
                  </a:cubicBezTo>
                  <a:cubicBezTo>
                    <a:pt x="0" y="5"/>
                    <a:pt x="0" y="5"/>
                    <a:pt x="0" y="5"/>
                  </a:cubicBezTo>
                  <a:cubicBezTo>
                    <a:pt x="0" y="3"/>
                    <a:pt x="2" y="0"/>
                    <a:pt x="5" y="0"/>
                  </a:cubicBezTo>
                  <a:cubicBezTo>
                    <a:pt x="79" y="0"/>
                    <a:pt x="79" y="0"/>
                    <a:pt x="79" y="0"/>
                  </a:cubicBezTo>
                  <a:cubicBezTo>
                    <a:pt x="82" y="0"/>
                    <a:pt x="84" y="3"/>
                    <a:pt x="84" y="5"/>
                  </a:cubicBezTo>
                  <a:lnTo>
                    <a:pt x="84"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íṧḻiḑê"/>
            <p:cNvSpPr/>
            <p:nvPr/>
          </p:nvSpPr>
          <p:spPr bwMode="auto">
            <a:xfrm>
              <a:off x="5651500" y="4894263"/>
              <a:ext cx="174625" cy="174625"/>
            </a:xfrm>
            <a:custGeom>
              <a:avLst/>
              <a:gdLst>
                <a:gd name="T0" fmla="*/ 84 w 84"/>
                <a:gd name="T1" fmla="*/ 79 h 84"/>
                <a:gd name="T2" fmla="*/ 79 w 84"/>
                <a:gd name="T3" fmla="*/ 84 h 84"/>
                <a:gd name="T4" fmla="*/ 5 w 84"/>
                <a:gd name="T5" fmla="*/ 84 h 84"/>
                <a:gd name="T6" fmla="*/ 0 w 84"/>
                <a:gd name="T7" fmla="*/ 79 h 84"/>
                <a:gd name="T8" fmla="*/ 0 w 84"/>
                <a:gd name="T9" fmla="*/ 5 h 84"/>
                <a:gd name="T10" fmla="*/ 5 w 84"/>
                <a:gd name="T11" fmla="*/ 0 h 84"/>
                <a:gd name="T12" fmla="*/ 79 w 84"/>
                <a:gd name="T13" fmla="*/ 0 h 84"/>
                <a:gd name="T14" fmla="*/ 84 w 84"/>
                <a:gd name="T15" fmla="*/ 5 h 84"/>
                <a:gd name="T16" fmla="*/ 84 w 84"/>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4">
                  <a:moveTo>
                    <a:pt x="84" y="79"/>
                  </a:moveTo>
                  <a:cubicBezTo>
                    <a:pt x="84" y="82"/>
                    <a:pt x="81" y="84"/>
                    <a:pt x="79" y="84"/>
                  </a:cubicBezTo>
                  <a:cubicBezTo>
                    <a:pt x="5" y="84"/>
                    <a:pt x="5" y="84"/>
                    <a:pt x="5" y="84"/>
                  </a:cubicBezTo>
                  <a:cubicBezTo>
                    <a:pt x="2" y="84"/>
                    <a:pt x="0" y="82"/>
                    <a:pt x="0" y="79"/>
                  </a:cubicBezTo>
                  <a:cubicBezTo>
                    <a:pt x="0" y="5"/>
                    <a:pt x="0" y="5"/>
                    <a:pt x="0" y="5"/>
                  </a:cubicBezTo>
                  <a:cubicBezTo>
                    <a:pt x="0" y="3"/>
                    <a:pt x="2" y="0"/>
                    <a:pt x="5" y="0"/>
                  </a:cubicBezTo>
                  <a:cubicBezTo>
                    <a:pt x="79" y="0"/>
                    <a:pt x="79" y="0"/>
                    <a:pt x="79" y="0"/>
                  </a:cubicBezTo>
                  <a:cubicBezTo>
                    <a:pt x="81" y="0"/>
                    <a:pt x="84" y="3"/>
                    <a:pt x="84" y="5"/>
                  </a:cubicBezTo>
                  <a:lnTo>
                    <a:pt x="84"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 name="ïsļïḋé"/>
            <p:cNvSpPr/>
            <p:nvPr/>
          </p:nvSpPr>
          <p:spPr bwMode="auto">
            <a:xfrm>
              <a:off x="5864225" y="4894263"/>
              <a:ext cx="171450" cy="174625"/>
            </a:xfrm>
            <a:custGeom>
              <a:avLst/>
              <a:gdLst>
                <a:gd name="T0" fmla="*/ 83 w 83"/>
                <a:gd name="T1" fmla="*/ 79 h 84"/>
                <a:gd name="T2" fmla="*/ 79 w 83"/>
                <a:gd name="T3" fmla="*/ 84 h 84"/>
                <a:gd name="T4" fmla="*/ 5 w 83"/>
                <a:gd name="T5" fmla="*/ 84 h 84"/>
                <a:gd name="T6" fmla="*/ 0 w 83"/>
                <a:gd name="T7" fmla="*/ 79 h 84"/>
                <a:gd name="T8" fmla="*/ 0 w 83"/>
                <a:gd name="T9" fmla="*/ 5 h 84"/>
                <a:gd name="T10" fmla="*/ 5 w 83"/>
                <a:gd name="T11" fmla="*/ 0 h 84"/>
                <a:gd name="T12" fmla="*/ 79 w 83"/>
                <a:gd name="T13" fmla="*/ 0 h 84"/>
                <a:gd name="T14" fmla="*/ 83 w 83"/>
                <a:gd name="T15" fmla="*/ 5 h 84"/>
                <a:gd name="T16" fmla="*/ 83 w 83"/>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4">
                  <a:moveTo>
                    <a:pt x="83" y="79"/>
                  </a:moveTo>
                  <a:cubicBezTo>
                    <a:pt x="83" y="82"/>
                    <a:pt x="81" y="84"/>
                    <a:pt x="79" y="84"/>
                  </a:cubicBezTo>
                  <a:cubicBezTo>
                    <a:pt x="5" y="84"/>
                    <a:pt x="5" y="84"/>
                    <a:pt x="5" y="84"/>
                  </a:cubicBezTo>
                  <a:cubicBezTo>
                    <a:pt x="2" y="84"/>
                    <a:pt x="0" y="82"/>
                    <a:pt x="0" y="79"/>
                  </a:cubicBezTo>
                  <a:cubicBezTo>
                    <a:pt x="0" y="5"/>
                    <a:pt x="0" y="5"/>
                    <a:pt x="0" y="5"/>
                  </a:cubicBezTo>
                  <a:cubicBezTo>
                    <a:pt x="0" y="3"/>
                    <a:pt x="2" y="0"/>
                    <a:pt x="5" y="0"/>
                  </a:cubicBezTo>
                  <a:cubicBezTo>
                    <a:pt x="79" y="0"/>
                    <a:pt x="79" y="0"/>
                    <a:pt x="79" y="0"/>
                  </a:cubicBezTo>
                  <a:cubicBezTo>
                    <a:pt x="81" y="0"/>
                    <a:pt x="83" y="3"/>
                    <a:pt x="83" y="5"/>
                  </a:cubicBezTo>
                  <a:lnTo>
                    <a:pt x="83"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îśḷiďé"/>
            <p:cNvSpPr/>
            <p:nvPr/>
          </p:nvSpPr>
          <p:spPr bwMode="auto">
            <a:xfrm>
              <a:off x="6075363" y="4894263"/>
              <a:ext cx="171450" cy="174625"/>
            </a:xfrm>
            <a:custGeom>
              <a:avLst/>
              <a:gdLst>
                <a:gd name="T0" fmla="*/ 83 w 83"/>
                <a:gd name="T1" fmla="*/ 79 h 84"/>
                <a:gd name="T2" fmla="*/ 78 w 83"/>
                <a:gd name="T3" fmla="*/ 84 h 84"/>
                <a:gd name="T4" fmla="*/ 4 w 83"/>
                <a:gd name="T5" fmla="*/ 84 h 84"/>
                <a:gd name="T6" fmla="*/ 0 w 83"/>
                <a:gd name="T7" fmla="*/ 79 h 84"/>
                <a:gd name="T8" fmla="*/ 0 w 83"/>
                <a:gd name="T9" fmla="*/ 5 h 84"/>
                <a:gd name="T10" fmla="*/ 4 w 83"/>
                <a:gd name="T11" fmla="*/ 0 h 84"/>
                <a:gd name="T12" fmla="*/ 78 w 83"/>
                <a:gd name="T13" fmla="*/ 0 h 84"/>
                <a:gd name="T14" fmla="*/ 83 w 83"/>
                <a:gd name="T15" fmla="*/ 5 h 84"/>
                <a:gd name="T16" fmla="*/ 83 w 83"/>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4">
                  <a:moveTo>
                    <a:pt x="83" y="79"/>
                  </a:moveTo>
                  <a:cubicBezTo>
                    <a:pt x="83" y="82"/>
                    <a:pt x="81" y="84"/>
                    <a:pt x="78" y="84"/>
                  </a:cubicBezTo>
                  <a:cubicBezTo>
                    <a:pt x="4" y="84"/>
                    <a:pt x="4" y="84"/>
                    <a:pt x="4" y="84"/>
                  </a:cubicBezTo>
                  <a:cubicBezTo>
                    <a:pt x="2" y="84"/>
                    <a:pt x="0" y="82"/>
                    <a:pt x="0" y="79"/>
                  </a:cubicBezTo>
                  <a:cubicBezTo>
                    <a:pt x="0" y="5"/>
                    <a:pt x="0" y="5"/>
                    <a:pt x="0" y="5"/>
                  </a:cubicBezTo>
                  <a:cubicBezTo>
                    <a:pt x="0" y="3"/>
                    <a:pt x="2" y="0"/>
                    <a:pt x="4" y="0"/>
                  </a:cubicBezTo>
                  <a:cubicBezTo>
                    <a:pt x="78" y="0"/>
                    <a:pt x="78" y="0"/>
                    <a:pt x="78" y="0"/>
                  </a:cubicBezTo>
                  <a:cubicBezTo>
                    <a:pt x="81" y="0"/>
                    <a:pt x="83" y="3"/>
                    <a:pt x="83" y="5"/>
                  </a:cubicBezTo>
                  <a:lnTo>
                    <a:pt x="83"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îŝḷiḓê"/>
            <p:cNvSpPr/>
            <p:nvPr/>
          </p:nvSpPr>
          <p:spPr bwMode="auto">
            <a:xfrm>
              <a:off x="6284913" y="4894263"/>
              <a:ext cx="174625" cy="174625"/>
            </a:xfrm>
            <a:custGeom>
              <a:avLst/>
              <a:gdLst>
                <a:gd name="T0" fmla="*/ 84 w 84"/>
                <a:gd name="T1" fmla="*/ 79 h 84"/>
                <a:gd name="T2" fmla="*/ 79 w 84"/>
                <a:gd name="T3" fmla="*/ 84 h 84"/>
                <a:gd name="T4" fmla="*/ 5 w 84"/>
                <a:gd name="T5" fmla="*/ 84 h 84"/>
                <a:gd name="T6" fmla="*/ 0 w 84"/>
                <a:gd name="T7" fmla="*/ 79 h 84"/>
                <a:gd name="T8" fmla="*/ 0 w 84"/>
                <a:gd name="T9" fmla="*/ 5 h 84"/>
                <a:gd name="T10" fmla="*/ 5 w 84"/>
                <a:gd name="T11" fmla="*/ 0 h 84"/>
                <a:gd name="T12" fmla="*/ 79 w 84"/>
                <a:gd name="T13" fmla="*/ 0 h 84"/>
                <a:gd name="T14" fmla="*/ 84 w 84"/>
                <a:gd name="T15" fmla="*/ 5 h 84"/>
                <a:gd name="T16" fmla="*/ 84 w 84"/>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4">
                  <a:moveTo>
                    <a:pt x="84" y="79"/>
                  </a:moveTo>
                  <a:cubicBezTo>
                    <a:pt x="84" y="82"/>
                    <a:pt x="82" y="84"/>
                    <a:pt x="79" y="84"/>
                  </a:cubicBezTo>
                  <a:cubicBezTo>
                    <a:pt x="5" y="84"/>
                    <a:pt x="5" y="84"/>
                    <a:pt x="5" y="84"/>
                  </a:cubicBezTo>
                  <a:cubicBezTo>
                    <a:pt x="3" y="84"/>
                    <a:pt x="0" y="82"/>
                    <a:pt x="0" y="79"/>
                  </a:cubicBezTo>
                  <a:cubicBezTo>
                    <a:pt x="0" y="5"/>
                    <a:pt x="0" y="5"/>
                    <a:pt x="0" y="5"/>
                  </a:cubicBezTo>
                  <a:cubicBezTo>
                    <a:pt x="0" y="3"/>
                    <a:pt x="3" y="0"/>
                    <a:pt x="5" y="0"/>
                  </a:cubicBezTo>
                  <a:cubicBezTo>
                    <a:pt x="79" y="0"/>
                    <a:pt x="79" y="0"/>
                    <a:pt x="79" y="0"/>
                  </a:cubicBezTo>
                  <a:cubicBezTo>
                    <a:pt x="82" y="0"/>
                    <a:pt x="84" y="3"/>
                    <a:pt x="84" y="5"/>
                  </a:cubicBezTo>
                  <a:lnTo>
                    <a:pt x="84"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ïş1îḑé"/>
            <p:cNvSpPr/>
            <p:nvPr/>
          </p:nvSpPr>
          <p:spPr bwMode="auto">
            <a:xfrm>
              <a:off x="6496050" y="4894263"/>
              <a:ext cx="174625" cy="174625"/>
            </a:xfrm>
            <a:custGeom>
              <a:avLst/>
              <a:gdLst>
                <a:gd name="T0" fmla="*/ 84 w 84"/>
                <a:gd name="T1" fmla="*/ 79 h 84"/>
                <a:gd name="T2" fmla="*/ 79 w 84"/>
                <a:gd name="T3" fmla="*/ 84 h 84"/>
                <a:gd name="T4" fmla="*/ 5 w 84"/>
                <a:gd name="T5" fmla="*/ 84 h 84"/>
                <a:gd name="T6" fmla="*/ 0 w 84"/>
                <a:gd name="T7" fmla="*/ 79 h 84"/>
                <a:gd name="T8" fmla="*/ 0 w 84"/>
                <a:gd name="T9" fmla="*/ 5 h 84"/>
                <a:gd name="T10" fmla="*/ 5 w 84"/>
                <a:gd name="T11" fmla="*/ 0 h 84"/>
                <a:gd name="T12" fmla="*/ 79 w 84"/>
                <a:gd name="T13" fmla="*/ 0 h 84"/>
                <a:gd name="T14" fmla="*/ 84 w 84"/>
                <a:gd name="T15" fmla="*/ 5 h 84"/>
                <a:gd name="T16" fmla="*/ 84 w 84"/>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4">
                  <a:moveTo>
                    <a:pt x="84" y="79"/>
                  </a:moveTo>
                  <a:cubicBezTo>
                    <a:pt x="84" y="82"/>
                    <a:pt x="82" y="84"/>
                    <a:pt x="79" y="84"/>
                  </a:cubicBezTo>
                  <a:cubicBezTo>
                    <a:pt x="5" y="84"/>
                    <a:pt x="5" y="84"/>
                    <a:pt x="5" y="84"/>
                  </a:cubicBezTo>
                  <a:cubicBezTo>
                    <a:pt x="2" y="84"/>
                    <a:pt x="0" y="82"/>
                    <a:pt x="0" y="79"/>
                  </a:cubicBezTo>
                  <a:cubicBezTo>
                    <a:pt x="0" y="5"/>
                    <a:pt x="0" y="5"/>
                    <a:pt x="0" y="5"/>
                  </a:cubicBezTo>
                  <a:cubicBezTo>
                    <a:pt x="0" y="3"/>
                    <a:pt x="2" y="0"/>
                    <a:pt x="5" y="0"/>
                  </a:cubicBezTo>
                  <a:cubicBezTo>
                    <a:pt x="79" y="0"/>
                    <a:pt x="79" y="0"/>
                    <a:pt x="79" y="0"/>
                  </a:cubicBezTo>
                  <a:cubicBezTo>
                    <a:pt x="82" y="0"/>
                    <a:pt x="84" y="3"/>
                    <a:pt x="84" y="5"/>
                  </a:cubicBezTo>
                  <a:lnTo>
                    <a:pt x="84"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 name="íṧḷíḋe"/>
            <p:cNvSpPr/>
            <p:nvPr/>
          </p:nvSpPr>
          <p:spPr bwMode="auto">
            <a:xfrm>
              <a:off x="6708775" y="4894263"/>
              <a:ext cx="174625" cy="174625"/>
            </a:xfrm>
            <a:custGeom>
              <a:avLst/>
              <a:gdLst>
                <a:gd name="T0" fmla="*/ 84 w 84"/>
                <a:gd name="T1" fmla="*/ 79 h 84"/>
                <a:gd name="T2" fmla="*/ 79 w 84"/>
                <a:gd name="T3" fmla="*/ 84 h 84"/>
                <a:gd name="T4" fmla="*/ 5 w 84"/>
                <a:gd name="T5" fmla="*/ 84 h 84"/>
                <a:gd name="T6" fmla="*/ 0 w 84"/>
                <a:gd name="T7" fmla="*/ 79 h 84"/>
                <a:gd name="T8" fmla="*/ 0 w 84"/>
                <a:gd name="T9" fmla="*/ 5 h 84"/>
                <a:gd name="T10" fmla="*/ 5 w 84"/>
                <a:gd name="T11" fmla="*/ 0 h 84"/>
                <a:gd name="T12" fmla="*/ 79 w 84"/>
                <a:gd name="T13" fmla="*/ 0 h 84"/>
                <a:gd name="T14" fmla="*/ 84 w 84"/>
                <a:gd name="T15" fmla="*/ 5 h 84"/>
                <a:gd name="T16" fmla="*/ 84 w 84"/>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4">
                  <a:moveTo>
                    <a:pt x="84" y="79"/>
                  </a:moveTo>
                  <a:cubicBezTo>
                    <a:pt x="84" y="82"/>
                    <a:pt x="81" y="84"/>
                    <a:pt x="79" y="84"/>
                  </a:cubicBezTo>
                  <a:cubicBezTo>
                    <a:pt x="5" y="84"/>
                    <a:pt x="5" y="84"/>
                    <a:pt x="5" y="84"/>
                  </a:cubicBezTo>
                  <a:cubicBezTo>
                    <a:pt x="2" y="84"/>
                    <a:pt x="0" y="82"/>
                    <a:pt x="0" y="79"/>
                  </a:cubicBezTo>
                  <a:cubicBezTo>
                    <a:pt x="0" y="5"/>
                    <a:pt x="0" y="5"/>
                    <a:pt x="0" y="5"/>
                  </a:cubicBezTo>
                  <a:cubicBezTo>
                    <a:pt x="0" y="3"/>
                    <a:pt x="2" y="0"/>
                    <a:pt x="5" y="0"/>
                  </a:cubicBezTo>
                  <a:cubicBezTo>
                    <a:pt x="79" y="0"/>
                    <a:pt x="79" y="0"/>
                    <a:pt x="79" y="0"/>
                  </a:cubicBezTo>
                  <a:cubicBezTo>
                    <a:pt x="81" y="0"/>
                    <a:pt x="84" y="3"/>
                    <a:pt x="84" y="5"/>
                  </a:cubicBezTo>
                  <a:lnTo>
                    <a:pt x="84"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 name="íŝḷiḑe"/>
            <p:cNvSpPr/>
            <p:nvPr/>
          </p:nvSpPr>
          <p:spPr bwMode="auto">
            <a:xfrm>
              <a:off x="6919913" y="4894263"/>
              <a:ext cx="173038" cy="174625"/>
            </a:xfrm>
            <a:custGeom>
              <a:avLst/>
              <a:gdLst>
                <a:gd name="T0" fmla="*/ 83 w 83"/>
                <a:gd name="T1" fmla="*/ 79 h 84"/>
                <a:gd name="T2" fmla="*/ 79 w 83"/>
                <a:gd name="T3" fmla="*/ 84 h 84"/>
                <a:gd name="T4" fmla="*/ 5 w 83"/>
                <a:gd name="T5" fmla="*/ 84 h 84"/>
                <a:gd name="T6" fmla="*/ 0 w 83"/>
                <a:gd name="T7" fmla="*/ 79 h 84"/>
                <a:gd name="T8" fmla="*/ 0 w 83"/>
                <a:gd name="T9" fmla="*/ 5 h 84"/>
                <a:gd name="T10" fmla="*/ 5 w 83"/>
                <a:gd name="T11" fmla="*/ 0 h 84"/>
                <a:gd name="T12" fmla="*/ 79 w 83"/>
                <a:gd name="T13" fmla="*/ 0 h 84"/>
                <a:gd name="T14" fmla="*/ 83 w 83"/>
                <a:gd name="T15" fmla="*/ 5 h 84"/>
                <a:gd name="T16" fmla="*/ 83 w 83"/>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4">
                  <a:moveTo>
                    <a:pt x="83" y="79"/>
                  </a:moveTo>
                  <a:cubicBezTo>
                    <a:pt x="83" y="82"/>
                    <a:pt x="81" y="84"/>
                    <a:pt x="79" y="84"/>
                  </a:cubicBezTo>
                  <a:cubicBezTo>
                    <a:pt x="5" y="84"/>
                    <a:pt x="5" y="84"/>
                    <a:pt x="5" y="84"/>
                  </a:cubicBezTo>
                  <a:cubicBezTo>
                    <a:pt x="2" y="84"/>
                    <a:pt x="0" y="82"/>
                    <a:pt x="0" y="79"/>
                  </a:cubicBezTo>
                  <a:cubicBezTo>
                    <a:pt x="0" y="5"/>
                    <a:pt x="0" y="5"/>
                    <a:pt x="0" y="5"/>
                  </a:cubicBezTo>
                  <a:cubicBezTo>
                    <a:pt x="0" y="3"/>
                    <a:pt x="2" y="0"/>
                    <a:pt x="5" y="0"/>
                  </a:cubicBezTo>
                  <a:cubicBezTo>
                    <a:pt x="79" y="0"/>
                    <a:pt x="79" y="0"/>
                    <a:pt x="79" y="0"/>
                  </a:cubicBezTo>
                  <a:cubicBezTo>
                    <a:pt x="81" y="0"/>
                    <a:pt x="83" y="3"/>
                    <a:pt x="83" y="5"/>
                  </a:cubicBezTo>
                  <a:lnTo>
                    <a:pt x="83"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 name="iṧḷíḍé"/>
            <p:cNvSpPr/>
            <p:nvPr/>
          </p:nvSpPr>
          <p:spPr bwMode="auto">
            <a:xfrm>
              <a:off x="4754563" y="4683125"/>
              <a:ext cx="174625" cy="174625"/>
            </a:xfrm>
            <a:custGeom>
              <a:avLst/>
              <a:gdLst>
                <a:gd name="T0" fmla="*/ 84 w 84"/>
                <a:gd name="T1" fmla="*/ 79 h 84"/>
                <a:gd name="T2" fmla="*/ 79 w 84"/>
                <a:gd name="T3" fmla="*/ 84 h 84"/>
                <a:gd name="T4" fmla="*/ 5 w 84"/>
                <a:gd name="T5" fmla="*/ 84 h 84"/>
                <a:gd name="T6" fmla="*/ 0 w 84"/>
                <a:gd name="T7" fmla="*/ 79 h 84"/>
                <a:gd name="T8" fmla="*/ 0 w 84"/>
                <a:gd name="T9" fmla="*/ 5 h 84"/>
                <a:gd name="T10" fmla="*/ 5 w 84"/>
                <a:gd name="T11" fmla="*/ 0 h 84"/>
                <a:gd name="T12" fmla="*/ 79 w 84"/>
                <a:gd name="T13" fmla="*/ 0 h 84"/>
                <a:gd name="T14" fmla="*/ 84 w 84"/>
                <a:gd name="T15" fmla="*/ 5 h 84"/>
                <a:gd name="T16" fmla="*/ 84 w 84"/>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4">
                  <a:moveTo>
                    <a:pt x="84" y="79"/>
                  </a:moveTo>
                  <a:cubicBezTo>
                    <a:pt x="84" y="82"/>
                    <a:pt x="82" y="84"/>
                    <a:pt x="79" y="84"/>
                  </a:cubicBezTo>
                  <a:cubicBezTo>
                    <a:pt x="5" y="84"/>
                    <a:pt x="5" y="84"/>
                    <a:pt x="5" y="84"/>
                  </a:cubicBezTo>
                  <a:cubicBezTo>
                    <a:pt x="3" y="84"/>
                    <a:pt x="0" y="82"/>
                    <a:pt x="0" y="79"/>
                  </a:cubicBezTo>
                  <a:cubicBezTo>
                    <a:pt x="0" y="5"/>
                    <a:pt x="0" y="5"/>
                    <a:pt x="0" y="5"/>
                  </a:cubicBezTo>
                  <a:cubicBezTo>
                    <a:pt x="0" y="3"/>
                    <a:pt x="3" y="0"/>
                    <a:pt x="5" y="0"/>
                  </a:cubicBezTo>
                  <a:cubicBezTo>
                    <a:pt x="79" y="0"/>
                    <a:pt x="79" y="0"/>
                    <a:pt x="79" y="0"/>
                  </a:cubicBezTo>
                  <a:cubicBezTo>
                    <a:pt x="82" y="0"/>
                    <a:pt x="84" y="3"/>
                    <a:pt x="84" y="5"/>
                  </a:cubicBezTo>
                  <a:lnTo>
                    <a:pt x="84"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5" name="îślîḓé"/>
            <p:cNvSpPr/>
            <p:nvPr/>
          </p:nvSpPr>
          <p:spPr bwMode="auto">
            <a:xfrm>
              <a:off x="4967288" y="4683125"/>
              <a:ext cx="173038" cy="174625"/>
            </a:xfrm>
            <a:custGeom>
              <a:avLst/>
              <a:gdLst>
                <a:gd name="T0" fmla="*/ 84 w 84"/>
                <a:gd name="T1" fmla="*/ 79 h 84"/>
                <a:gd name="T2" fmla="*/ 79 w 84"/>
                <a:gd name="T3" fmla="*/ 84 h 84"/>
                <a:gd name="T4" fmla="*/ 5 w 84"/>
                <a:gd name="T5" fmla="*/ 84 h 84"/>
                <a:gd name="T6" fmla="*/ 0 w 84"/>
                <a:gd name="T7" fmla="*/ 79 h 84"/>
                <a:gd name="T8" fmla="*/ 0 w 84"/>
                <a:gd name="T9" fmla="*/ 5 h 84"/>
                <a:gd name="T10" fmla="*/ 5 w 84"/>
                <a:gd name="T11" fmla="*/ 0 h 84"/>
                <a:gd name="T12" fmla="*/ 79 w 84"/>
                <a:gd name="T13" fmla="*/ 0 h 84"/>
                <a:gd name="T14" fmla="*/ 84 w 84"/>
                <a:gd name="T15" fmla="*/ 5 h 84"/>
                <a:gd name="T16" fmla="*/ 84 w 84"/>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4">
                  <a:moveTo>
                    <a:pt x="84" y="79"/>
                  </a:moveTo>
                  <a:cubicBezTo>
                    <a:pt x="84" y="82"/>
                    <a:pt x="82" y="84"/>
                    <a:pt x="79" y="84"/>
                  </a:cubicBezTo>
                  <a:cubicBezTo>
                    <a:pt x="5" y="84"/>
                    <a:pt x="5" y="84"/>
                    <a:pt x="5" y="84"/>
                  </a:cubicBezTo>
                  <a:cubicBezTo>
                    <a:pt x="2" y="84"/>
                    <a:pt x="0" y="82"/>
                    <a:pt x="0" y="79"/>
                  </a:cubicBezTo>
                  <a:cubicBezTo>
                    <a:pt x="0" y="5"/>
                    <a:pt x="0" y="5"/>
                    <a:pt x="0" y="5"/>
                  </a:cubicBezTo>
                  <a:cubicBezTo>
                    <a:pt x="0" y="3"/>
                    <a:pt x="2" y="0"/>
                    <a:pt x="5" y="0"/>
                  </a:cubicBezTo>
                  <a:cubicBezTo>
                    <a:pt x="79" y="0"/>
                    <a:pt x="79" y="0"/>
                    <a:pt x="79" y="0"/>
                  </a:cubicBezTo>
                  <a:cubicBezTo>
                    <a:pt x="82" y="0"/>
                    <a:pt x="84" y="3"/>
                    <a:pt x="84" y="5"/>
                  </a:cubicBezTo>
                  <a:lnTo>
                    <a:pt x="84"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6" name="îś1iḋé"/>
            <p:cNvSpPr/>
            <p:nvPr/>
          </p:nvSpPr>
          <p:spPr bwMode="auto">
            <a:xfrm>
              <a:off x="5178425" y="4683125"/>
              <a:ext cx="174625" cy="174625"/>
            </a:xfrm>
            <a:custGeom>
              <a:avLst/>
              <a:gdLst>
                <a:gd name="T0" fmla="*/ 84 w 84"/>
                <a:gd name="T1" fmla="*/ 79 h 84"/>
                <a:gd name="T2" fmla="*/ 79 w 84"/>
                <a:gd name="T3" fmla="*/ 84 h 84"/>
                <a:gd name="T4" fmla="*/ 5 w 84"/>
                <a:gd name="T5" fmla="*/ 84 h 84"/>
                <a:gd name="T6" fmla="*/ 0 w 84"/>
                <a:gd name="T7" fmla="*/ 79 h 84"/>
                <a:gd name="T8" fmla="*/ 0 w 84"/>
                <a:gd name="T9" fmla="*/ 5 h 84"/>
                <a:gd name="T10" fmla="*/ 5 w 84"/>
                <a:gd name="T11" fmla="*/ 0 h 84"/>
                <a:gd name="T12" fmla="*/ 79 w 84"/>
                <a:gd name="T13" fmla="*/ 0 h 84"/>
                <a:gd name="T14" fmla="*/ 84 w 84"/>
                <a:gd name="T15" fmla="*/ 5 h 84"/>
                <a:gd name="T16" fmla="*/ 84 w 84"/>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4">
                  <a:moveTo>
                    <a:pt x="84" y="79"/>
                  </a:moveTo>
                  <a:cubicBezTo>
                    <a:pt x="84" y="82"/>
                    <a:pt x="82" y="84"/>
                    <a:pt x="79" y="84"/>
                  </a:cubicBezTo>
                  <a:cubicBezTo>
                    <a:pt x="5" y="84"/>
                    <a:pt x="5" y="84"/>
                    <a:pt x="5" y="84"/>
                  </a:cubicBezTo>
                  <a:cubicBezTo>
                    <a:pt x="2" y="84"/>
                    <a:pt x="0" y="82"/>
                    <a:pt x="0" y="79"/>
                  </a:cubicBezTo>
                  <a:cubicBezTo>
                    <a:pt x="0" y="5"/>
                    <a:pt x="0" y="5"/>
                    <a:pt x="0" y="5"/>
                  </a:cubicBezTo>
                  <a:cubicBezTo>
                    <a:pt x="0" y="3"/>
                    <a:pt x="2" y="0"/>
                    <a:pt x="5" y="0"/>
                  </a:cubicBezTo>
                  <a:cubicBezTo>
                    <a:pt x="79" y="0"/>
                    <a:pt x="79" y="0"/>
                    <a:pt x="79" y="0"/>
                  </a:cubicBezTo>
                  <a:cubicBezTo>
                    <a:pt x="82" y="0"/>
                    <a:pt x="84" y="3"/>
                    <a:pt x="84" y="5"/>
                  </a:cubicBezTo>
                  <a:lnTo>
                    <a:pt x="84"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7" name="ïśľïḍè"/>
            <p:cNvSpPr/>
            <p:nvPr/>
          </p:nvSpPr>
          <p:spPr bwMode="auto">
            <a:xfrm>
              <a:off x="5389563" y="4683125"/>
              <a:ext cx="174625" cy="174625"/>
            </a:xfrm>
            <a:custGeom>
              <a:avLst/>
              <a:gdLst>
                <a:gd name="T0" fmla="*/ 84 w 84"/>
                <a:gd name="T1" fmla="*/ 79 h 84"/>
                <a:gd name="T2" fmla="*/ 79 w 84"/>
                <a:gd name="T3" fmla="*/ 84 h 84"/>
                <a:gd name="T4" fmla="*/ 5 w 84"/>
                <a:gd name="T5" fmla="*/ 84 h 84"/>
                <a:gd name="T6" fmla="*/ 0 w 84"/>
                <a:gd name="T7" fmla="*/ 79 h 84"/>
                <a:gd name="T8" fmla="*/ 0 w 84"/>
                <a:gd name="T9" fmla="*/ 5 h 84"/>
                <a:gd name="T10" fmla="*/ 5 w 84"/>
                <a:gd name="T11" fmla="*/ 0 h 84"/>
                <a:gd name="T12" fmla="*/ 79 w 84"/>
                <a:gd name="T13" fmla="*/ 0 h 84"/>
                <a:gd name="T14" fmla="*/ 84 w 84"/>
                <a:gd name="T15" fmla="*/ 5 h 84"/>
                <a:gd name="T16" fmla="*/ 84 w 84"/>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4">
                  <a:moveTo>
                    <a:pt x="84" y="79"/>
                  </a:moveTo>
                  <a:cubicBezTo>
                    <a:pt x="84" y="82"/>
                    <a:pt x="81" y="84"/>
                    <a:pt x="79" y="84"/>
                  </a:cubicBezTo>
                  <a:cubicBezTo>
                    <a:pt x="5" y="84"/>
                    <a:pt x="5" y="84"/>
                    <a:pt x="5" y="84"/>
                  </a:cubicBezTo>
                  <a:cubicBezTo>
                    <a:pt x="2" y="84"/>
                    <a:pt x="0" y="82"/>
                    <a:pt x="0" y="79"/>
                  </a:cubicBezTo>
                  <a:cubicBezTo>
                    <a:pt x="0" y="5"/>
                    <a:pt x="0" y="5"/>
                    <a:pt x="0" y="5"/>
                  </a:cubicBezTo>
                  <a:cubicBezTo>
                    <a:pt x="0" y="3"/>
                    <a:pt x="2" y="0"/>
                    <a:pt x="5" y="0"/>
                  </a:cubicBezTo>
                  <a:cubicBezTo>
                    <a:pt x="79" y="0"/>
                    <a:pt x="79" y="0"/>
                    <a:pt x="79" y="0"/>
                  </a:cubicBezTo>
                  <a:cubicBezTo>
                    <a:pt x="81" y="0"/>
                    <a:pt x="84" y="3"/>
                    <a:pt x="84" y="5"/>
                  </a:cubicBezTo>
                  <a:lnTo>
                    <a:pt x="84"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8" name="ïṡ1íḓè"/>
            <p:cNvSpPr/>
            <p:nvPr/>
          </p:nvSpPr>
          <p:spPr bwMode="auto">
            <a:xfrm>
              <a:off x="5602288" y="4683125"/>
              <a:ext cx="171450" cy="174625"/>
            </a:xfrm>
            <a:custGeom>
              <a:avLst/>
              <a:gdLst>
                <a:gd name="T0" fmla="*/ 83 w 83"/>
                <a:gd name="T1" fmla="*/ 79 h 84"/>
                <a:gd name="T2" fmla="*/ 79 w 83"/>
                <a:gd name="T3" fmla="*/ 84 h 84"/>
                <a:gd name="T4" fmla="*/ 5 w 83"/>
                <a:gd name="T5" fmla="*/ 84 h 84"/>
                <a:gd name="T6" fmla="*/ 0 w 83"/>
                <a:gd name="T7" fmla="*/ 79 h 84"/>
                <a:gd name="T8" fmla="*/ 0 w 83"/>
                <a:gd name="T9" fmla="*/ 5 h 84"/>
                <a:gd name="T10" fmla="*/ 5 w 83"/>
                <a:gd name="T11" fmla="*/ 0 h 84"/>
                <a:gd name="T12" fmla="*/ 79 w 83"/>
                <a:gd name="T13" fmla="*/ 0 h 84"/>
                <a:gd name="T14" fmla="*/ 83 w 83"/>
                <a:gd name="T15" fmla="*/ 5 h 84"/>
                <a:gd name="T16" fmla="*/ 83 w 83"/>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4">
                  <a:moveTo>
                    <a:pt x="83" y="79"/>
                  </a:moveTo>
                  <a:cubicBezTo>
                    <a:pt x="83" y="82"/>
                    <a:pt x="81" y="84"/>
                    <a:pt x="79" y="84"/>
                  </a:cubicBezTo>
                  <a:cubicBezTo>
                    <a:pt x="5" y="84"/>
                    <a:pt x="5" y="84"/>
                    <a:pt x="5" y="84"/>
                  </a:cubicBezTo>
                  <a:cubicBezTo>
                    <a:pt x="2" y="84"/>
                    <a:pt x="0" y="82"/>
                    <a:pt x="0" y="79"/>
                  </a:cubicBezTo>
                  <a:cubicBezTo>
                    <a:pt x="0" y="5"/>
                    <a:pt x="0" y="5"/>
                    <a:pt x="0" y="5"/>
                  </a:cubicBezTo>
                  <a:cubicBezTo>
                    <a:pt x="0" y="3"/>
                    <a:pt x="2" y="0"/>
                    <a:pt x="5" y="0"/>
                  </a:cubicBezTo>
                  <a:cubicBezTo>
                    <a:pt x="79" y="0"/>
                    <a:pt x="79" y="0"/>
                    <a:pt x="79" y="0"/>
                  </a:cubicBezTo>
                  <a:cubicBezTo>
                    <a:pt x="81" y="0"/>
                    <a:pt x="83" y="3"/>
                    <a:pt x="83" y="5"/>
                  </a:cubicBezTo>
                  <a:lnTo>
                    <a:pt x="83"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9" name="îṩ1îďe"/>
            <p:cNvSpPr/>
            <p:nvPr/>
          </p:nvSpPr>
          <p:spPr bwMode="auto">
            <a:xfrm>
              <a:off x="5813425" y="4683125"/>
              <a:ext cx="173038" cy="174625"/>
            </a:xfrm>
            <a:custGeom>
              <a:avLst/>
              <a:gdLst>
                <a:gd name="T0" fmla="*/ 83 w 83"/>
                <a:gd name="T1" fmla="*/ 79 h 84"/>
                <a:gd name="T2" fmla="*/ 78 w 83"/>
                <a:gd name="T3" fmla="*/ 84 h 84"/>
                <a:gd name="T4" fmla="*/ 4 w 83"/>
                <a:gd name="T5" fmla="*/ 84 h 84"/>
                <a:gd name="T6" fmla="*/ 0 w 83"/>
                <a:gd name="T7" fmla="*/ 79 h 84"/>
                <a:gd name="T8" fmla="*/ 0 w 83"/>
                <a:gd name="T9" fmla="*/ 5 h 84"/>
                <a:gd name="T10" fmla="*/ 4 w 83"/>
                <a:gd name="T11" fmla="*/ 0 h 84"/>
                <a:gd name="T12" fmla="*/ 78 w 83"/>
                <a:gd name="T13" fmla="*/ 0 h 84"/>
                <a:gd name="T14" fmla="*/ 83 w 83"/>
                <a:gd name="T15" fmla="*/ 5 h 84"/>
                <a:gd name="T16" fmla="*/ 83 w 83"/>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4">
                  <a:moveTo>
                    <a:pt x="83" y="79"/>
                  </a:moveTo>
                  <a:cubicBezTo>
                    <a:pt x="83" y="82"/>
                    <a:pt x="81" y="84"/>
                    <a:pt x="78" y="84"/>
                  </a:cubicBezTo>
                  <a:cubicBezTo>
                    <a:pt x="4" y="84"/>
                    <a:pt x="4" y="84"/>
                    <a:pt x="4" y="84"/>
                  </a:cubicBezTo>
                  <a:cubicBezTo>
                    <a:pt x="2" y="84"/>
                    <a:pt x="0" y="82"/>
                    <a:pt x="0" y="79"/>
                  </a:cubicBezTo>
                  <a:cubicBezTo>
                    <a:pt x="0" y="5"/>
                    <a:pt x="0" y="5"/>
                    <a:pt x="0" y="5"/>
                  </a:cubicBezTo>
                  <a:cubicBezTo>
                    <a:pt x="0" y="3"/>
                    <a:pt x="2" y="0"/>
                    <a:pt x="4" y="0"/>
                  </a:cubicBezTo>
                  <a:cubicBezTo>
                    <a:pt x="78" y="0"/>
                    <a:pt x="78" y="0"/>
                    <a:pt x="78" y="0"/>
                  </a:cubicBezTo>
                  <a:cubicBezTo>
                    <a:pt x="81" y="0"/>
                    <a:pt x="83" y="3"/>
                    <a:pt x="83" y="5"/>
                  </a:cubicBezTo>
                  <a:lnTo>
                    <a:pt x="83"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 name="iṩļíďè"/>
            <p:cNvSpPr/>
            <p:nvPr/>
          </p:nvSpPr>
          <p:spPr bwMode="auto">
            <a:xfrm>
              <a:off x="6022975" y="4683125"/>
              <a:ext cx="174625" cy="174625"/>
            </a:xfrm>
            <a:custGeom>
              <a:avLst/>
              <a:gdLst>
                <a:gd name="T0" fmla="*/ 84 w 84"/>
                <a:gd name="T1" fmla="*/ 79 h 84"/>
                <a:gd name="T2" fmla="*/ 79 w 84"/>
                <a:gd name="T3" fmla="*/ 84 h 84"/>
                <a:gd name="T4" fmla="*/ 5 w 84"/>
                <a:gd name="T5" fmla="*/ 84 h 84"/>
                <a:gd name="T6" fmla="*/ 0 w 84"/>
                <a:gd name="T7" fmla="*/ 79 h 84"/>
                <a:gd name="T8" fmla="*/ 0 w 84"/>
                <a:gd name="T9" fmla="*/ 5 h 84"/>
                <a:gd name="T10" fmla="*/ 5 w 84"/>
                <a:gd name="T11" fmla="*/ 0 h 84"/>
                <a:gd name="T12" fmla="*/ 79 w 84"/>
                <a:gd name="T13" fmla="*/ 0 h 84"/>
                <a:gd name="T14" fmla="*/ 84 w 84"/>
                <a:gd name="T15" fmla="*/ 5 h 84"/>
                <a:gd name="T16" fmla="*/ 84 w 84"/>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4">
                  <a:moveTo>
                    <a:pt x="84" y="79"/>
                  </a:moveTo>
                  <a:cubicBezTo>
                    <a:pt x="84" y="82"/>
                    <a:pt x="82" y="84"/>
                    <a:pt x="79" y="84"/>
                  </a:cubicBezTo>
                  <a:cubicBezTo>
                    <a:pt x="5" y="84"/>
                    <a:pt x="5" y="84"/>
                    <a:pt x="5" y="84"/>
                  </a:cubicBezTo>
                  <a:cubicBezTo>
                    <a:pt x="3" y="84"/>
                    <a:pt x="0" y="82"/>
                    <a:pt x="0" y="79"/>
                  </a:cubicBezTo>
                  <a:cubicBezTo>
                    <a:pt x="0" y="5"/>
                    <a:pt x="0" y="5"/>
                    <a:pt x="0" y="5"/>
                  </a:cubicBezTo>
                  <a:cubicBezTo>
                    <a:pt x="0" y="3"/>
                    <a:pt x="3" y="0"/>
                    <a:pt x="5" y="0"/>
                  </a:cubicBezTo>
                  <a:cubicBezTo>
                    <a:pt x="79" y="0"/>
                    <a:pt x="79" y="0"/>
                    <a:pt x="79" y="0"/>
                  </a:cubicBezTo>
                  <a:cubicBezTo>
                    <a:pt x="82" y="0"/>
                    <a:pt x="84" y="3"/>
                    <a:pt x="84" y="5"/>
                  </a:cubicBezTo>
                  <a:lnTo>
                    <a:pt x="84"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1" name="íṣ1iḓe"/>
            <p:cNvSpPr/>
            <p:nvPr/>
          </p:nvSpPr>
          <p:spPr bwMode="auto">
            <a:xfrm>
              <a:off x="6235700" y="4683125"/>
              <a:ext cx="173038" cy="174625"/>
            </a:xfrm>
            <a:custGeom>
              <a:avLst/>
              <a:gdLst>
                <a:gd name="T0" fmla="*/ 84 w 84"/>
                <a:gd name="T1" fmla="*/ 79 h 84"/>
                <a:gd name="T2" fmla="*/ 79 w 84"/>
                <a:gd name="T3" fmla="*/ 84 h 84"/>
                <a:gd name="T4" fmla="*/ 5 w 84"/>
                <a:gd name="T5" fmla="*/ 84 h 84"/>
                <a:gd name="T6" fmla="*/ 0 w 84"/>
                <a:gd name="T7" fmla="*/ 79 h 84"/>
                <a:gd name="T8" fmla="*/ 0 w 84"/>
                <a:gd name="T9" fmla="*/ 5 h 84"/>
                <a:gd name="T10" fmla="*/ 5 w 84"/>
                <a:gd name="T11" fmla="*/ 0 h 84"/>
                <a:gd name="T12" fmla="*/ 79 w 84"/>
                <a:gd name="T13" fmla="*/ 0 h 84"/>
                <a:gd name="T14" fmla="*/ 84 w 84"/>
                <a:gd name="T15" fmla="*/ 5 h 84"/>
                <a:gd name="T16" fmla="*/ 84 w 84"/>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4">
                  <a:moveTo>
                    <a:pt x="84" y="79"/>
                  </a:moveTo>
                  <a:cubicBezTo>
                    <a:pt x="84" y="82"/>
                    <a:pt x="82" y="84"/>
                    <a:pt x="79" y="84"/>
                  </a:cubicBezTo>
                  <a:cubicBezTo>
                    <a:pt x="5" y="84"/>
                    <a:pt x="5" y="84"/>
                    <a:pt x="5" y="84"/>
                  </a:cubicBezTo>
                  <a:cubicBezTo>
                    <a:pt x="2" y="84"/>
                    <a:pt x="0" y="82"/>
                    <a:pt x="0" y="79"/>
                  </a:cubicBezTo>
                  <a:cubicBezTo>
                    <a:pt x="0" y="5"/>
                    <a:pt x="0" y="5"/>
                    <a:pt x="0" y="5"/>
                  </a:cubicBezTo>
                  <a:cubicBezTo>
                    <a:pt x="0" y="3"/>
                    <a:pt x="2" y="0"/>
                    <a:pt x="5" y="0"/>
                  </a:cubicBezTo>
                  <a:cubicBezTo>
                    <a:pt x="79" y="0"/>
                    <a:pt x="79" y="0"/>
                    <a:pt x="79" y="0"/>
                  </a:cubicBezTo>
                  <a:cubicBezTo>
                    <a:pt x="82" y="0"/>
                    <a:pt x="84" y="3"/>
                    <a:pt x="84" y="5"/>
                  </a:cubicBezTo>
                  <a:lnTo>
                    <a:pt x="84"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 name="iṡľiḍè"/>
            <p:cNvSpPr/>
            <p:nvPr/>
          </p:nvSpPr>
          <p:spPr bwMode="auto">
            <a:xfrm>
              <a:off x="6446838" y="4683125"/>
              <a:ext cx="174625" cy="174625"/>
            </a:xfrm>
            <a:custGeom>
              <a:avLst/>
              <a:gdLst>
                <a:gd name="T0" fmla="*/ 84 w 84"/>
                <a:gd name="T1" fmla="*/ 79 h 84"/>
                <a:gd name="T2" fmla="*/ 79 w 84"/>
                <a:gd name="T3" fmla="*/ 84 h 84"/>
                <a:gd name="T4" fmla="*/ 5 w 84"/>
                <a:gd name="T5" fmla="*/ 84 h 84"/>
                <a:gd name="T6" fmla="*/ 0 w 84"/>
                <a:gd name="T7" fmla="*/ 79 h 84"/>
                <a:gd name="T8" fmla="*/ 0 w 84"/>
                <a:gd name="T9" fmla="*/ 5 h 84"/>
                <a:gd name="T10" fmla="*/ 5 w 84"/>
                <a:gd name="T11" fmla="*/ 0 h 84"/>
                <a:gd name="T12" fmla="*/ 79 w 84"/>
                <a:gd name="T13" fmla="*/ 0 h 84"/>
                <a:gd name="T14" fmla="*/ 84 w 84"/>
                <a:gd name="T15" fmla="*/ 5 h 84"/>
                <a:gd name="T16" fmla="*/ 84 w 84"/>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4">
                  <a:moveTo>
                    <a:pt x="84" y="79"/>
                  </a:moveTo>
                  <a:cubicBezTo>
                    <a:pt x="84" y="82"/>
                    <a:pt x="82" y="84"/>
                    <a:pt x="79" y="84"/>
                  </a:cubicBezTo>
                  <a:cubicBezTo>
                    <a:pt x="5" y="84"/>
                    <a:pt x="5" y="84"/>
                    <a:pt x="5" y="84"/>
                  </a:cubicBezTo>
                  <a:cubicBezTo>
                    <a:pt x="2" y="84"/>
                    <a:pt x="0" y="82"/>
                    <a:pt x="0" y="79"/>
                  </a:cubicBezTo>
                  <a:cubicBezTo>
                    <a:pt x="0" y="5"/>
                    <a:pt x="0" y="5"/>
                    <a:pt x="0" y="5"/>
                  </a:cubicBezTo>
                  <a:cubicBezTo>
                    <a:pt x="0" y="3"/>
                    <a:pt x="2" y="0"/>
                    <a:pt x="5" y="0"/>
                  </a:cubicBezTo>
                  <a:cubicBezTo>
                    <a:pt x="79" y="0"/>
                    <a:pt x="79" y="0"/>
                    <a:pt x="79" y="0"/>
                  </a:cubicBezTo>
                  <a:cubicBezTo>
                    <a:pt x="82" y="0"/>
                    <a:pt x="84" y="3"/>
                    <a:pt x="84" y="5"/>
                  </a:cubicBezTo>
                  <a:lnTo>
                    <a:pt x="84"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 name="ï$ľíḑe"/>
            <p:cNvSpPr/>
            <p:nvPr/>
          </p:nvSpPr>
          <p:spPr bwMode="auto">
            <a:xfrm>
              <a:off x="6657975" y="4683125"/>
              <a:ext cx="174625" cy="174625"/>
            </a:xfrm>
            <a:custGeom>
              <a:avLst/>
              <a:gdLst>
                <a:gd name="T0" fmla="*/ 84 w 84"/>
                <a:gd name="T1" fmla="*/ 79 h 84"/>
                <a:gd name="T2" fmla="*/ 79 w 84"/>
                <a:gd name="T3" fmla="*/ 84 h 84"/>
                <a:gd name="T4" fmla="*/ 5 w 84"/>
                <a:gd name="T5" fmla="*/ 84 h 84"/>
                <a:gd name="T6" fmla="*/ 0 w 84"/>
                <a:gd name="T7" fmla="*/ 79 h 84"/>
                <a:gd name="T8" fmla="*/ 0 w 84"/>
                <a:gd name="T9" fmla="*/ 5 h 84"/>
                <a:gd name="T10" fmla="*/ 5 w 84"/>
                <a:gd name="T11" fmla="*/ 0 h 84"/>
                <a:gd name="T12" fmla="*/ 79 w 84"/>
                <a:gd name="T13" fmla="*/ 0 h 84"/>
                <a:gd name="T14" fmla="*/ 84 w 84"/>
                <a:gd name="T15" fmla="*/ 5 h 84"/>
                <a:gd name="T16" fmla="*/ 84 w 84"/>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4">
                  <a:moveTo>
                    <a:pt x="84" y="79"/>
                  </a:moveTo>
                  <a:cubicBezTo>
                    <a:pt x="84" y="82"/>
                    <a:pt x="81" y="84"/>
                    <a:pt x="79" y="84"/>
                  </a:cubicBezTo>
                  <a:cubicBezTo>
                    <a:pt x="5" y="84"/>
                    <a:pt x="5" y="84"/>
                    <a:pt x="5" y="84"/>
                  </a:cubicBezTo>
                  <a:cubicBezTo>
                    <a:pt x="2" y="84"/>
                    <a:pt x="0" y="82"/>
                    <a:pt x="0" y="79"/>
                  </a:cubicBezTo>
                  <a:cubicBezTo>
                    <a:pt x="0" y="5"/>
                    <a:pt x="0" y="5"/>
                    <a:pt x="0" y="5"/>
                  </a:cubicBezTo>
                  <a:cubicBezTo>
                    <a:pt x="0" y="3"/>
                    <a:pt x="2" y="0"/>
                    <a:pt x="5" y="0"/>
                  </a:cubicBezTo>
                  <a:cubicBezTo>
                    <a:pt x="79" y="0"/>
                    <a:pt x="79" y="0"/>
                    <a:pt x="79" y="0"/>
                  </a:cubicBezTo>
                  <a:cubicBezTo>
                    <a:pt x="81" y="0"/>
                    <a:pt x="84" y="3"/>
                    <a:pt x="84" y="5"/>
                  </a:cubicBezTo>
                  <a:lnTo>
                    <a:pt x="84"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 name="î$ļïďe"/>
            <p:cNvSpPr/>
            <p:nvPr/>
          </p:nvSpPr>
          <p:spPr bwMode="auto">
            <a:xfrm>
              <a:off x="6870700" y="4683125"/>
              <a:ext cx="171450" cy="174625"/>
            </a:xfrm>
            <a:custGeom>
              <a:avLst/>
              <a:gdLst>
                <a:gd name="T0" fmla="*/ 83 w 83"/>
                <a:gd name="T1" fmla="*/ 79 h 84"/>
                <a:gd name="T2" fmla="*/ 79 w 83"/>
                <a:gd name="T3" fmla="*/ 84 h 84"/>
                <a:gd name="T4" fmla="*/ 5 w 83"/>
                <a:gd name="T5" fmla="*/ 84 h 84"/>
                <a:gd name="T6" fmla="*/ 0 w 83"/>
                <a:gd name="T7" fmla="*/ 79 h 84"/>
                <a:gd name="T8" fmla="*/ 0 w 83"/>
                <a:gd name="T9" fmla="*/ 5 h 84"/>
                <a:gd name="T10" fmla="*/ 5 w 83"/>
                <a:gd name="T11" fmla="*/ 0 h 84"/>
                <a:gd name="T12" fmla="*/ 79 w 83"/>
                <a:gd name="T13" fmla="*/ 0 h 84"/>
                <a:gd name="T14" fmla="*/ 83 w 83"/>
                <a:gd name="T15" fmla="*/ 5 h 84"/>
                <a:gd name="T16" fmla="*/ 83 w 83"/>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4">
                  <a:moveTo>
                    <a:pt x="83" y="79"/>
                  </a:moveTo>
                  <a:cubicBezTo>
                    <a:pt x="83" y="82"/>
                    <a:pt x="81" y="84"/>
                    <a:pt x="79" y="84"/>
                  </a:cubicBezTo>
                  <a:cubicBezTo>
                    <a:pt x="5" y="84"/>
                    <a:pt x="5" y="84"/>
                    <a:pt x="5" y="84"/>
                  </a:cubicBezTo>
                  <a:cubicBezTo>
                    <a:pt x="2" y="84"/>
                    <a:pt x="0" y="82"/>
                    <a:pt x="0" y="79"/>
                  </a:cubicBezTo>
                  <a:cubicBezTo>
                    <a:pt x="0" y="5"/>
                    <a:pt x="0" y="5"/>
                    <a:pt x="0" y="5"/>
                  </a:cubicBezTo>
                  <a:cubicBezTo>
                    <a:pt x="0" y="3"/>
                    <a:pt x="2" y="0"/>
                    <a:pt x="5" y="0"/>
                  </a:cubicBezTo>
                  <a:cubicBezTo>
                    <a:pt x="79" y="0"/>
                    <a:pt x="79" y="0"/>
                    <a:pt x="79" y="0"/>
                  </a:cubicBezTo>
                  <a:cubicBezTo>
                    <a:pt x="81" y="0"/>
                    <a:pt x="83" y="3"/>
                    <a:pt x="83" y="5"/>
                  </a:cubicBezTo>
                  <a:lnTo>
                    <a:pt x="83"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 name="îşlïdê"/>
            <p:cNvSpPr/>
            <p:nvPr/>
          </p:nvSpPr>
          <p:spPr bwMode="auto">
            <a:xfrm>
              <a:off x="4225925" y="4683125"/>
              <a:ext cx="279400" cy="174625"/>
            </a:xfrm>
            <a:custGeom>
              <a:avLst/>
              <a:gdLst>
                <a:gd name="T0" fmla="*/ 135 w 135"/>
                <a:gd name="T1" fmla="*/ 79 h 84"/>
                <a:gd name="T2" fmla="*/ 131 w 135"/>
                <a:gd name="T3" fmla="*/ 84 h 84"/>
                <a:gd name="T4" fmla="*/ 5 w 135"/>
                <a:gd name="T5" fmla="*/ 84 h 84"/>
                <a:gd name="T6" fmla="*/ 0 w 135"/>
                <a:gd name="T7" fmla="*/ 79 h 84"/>
                <a:gd name="T8" fmla="*/ 0 w 135"/>
                <a:gd name="T9" fmla="*/ 5 h 84"/>
                <a:gd name="T10" fmla="*/ 5 w 135"/>
                <a:gd name="T11" fmla="*/ 0 h 84"/>
                <a:gd name="T12" fmla="*/ 131 w 135"/>
                <a:gd name="T13" fmla="*/ 0 h 84"/>
                <a:gd name="T14" fmla="*/ 135 w 135"/>
                <a:gd name="T15" fmla="*/ 5 h 84"/>
                <a:gd name="T16" fmla="*/ 135 w 135"/>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84">
                  <a:moveTo>
                    <a:pt x="135" y="79"/>
                  </a:moveTo>
                  <a:cubicBezTo>
                    <a:pt x="135" y="82"/>
                    <a:pt x="133" y="84"/>
                    <a:pt x="131" y="84"/>
                  </a:cubicBezTo>
                  <a:cubicBezTo>
                    <a:pt x="5" y="84"/>
                    <a:pt x="5" y="84"/>
                    <a:pt x="5" y="84"/>
                  </a:cubicBezTo>
                  <a:cubicBezTo>
                    <a:pt x="3" y="84"/>
                    <a:pt x="0" y="82"/>
                    <a:pt x="0" y="79"/>
                  </a:cubicBezTo>
                  <a:cubicBezTo>
                    <a:pt x="0" y="5"/>
                    <a:pt x="0" y="5"/>
                    <a:pt x="0" y="5"/>
                  </a:cubicBezTo>
                  <a:cubicBezTo>
                    <a:pt x="0" y="3"/>
                    <a:pt x="3" y="0"/>
                    <a:pt x="5" y="0"/>
                  </a:cubicBezTo>
                  <a:cubicBezTo>
                    <a:pt x="131" y="0"/>
                    <a:pt x="131" y="0"/>
                    <a:pt x="131" y="0"/>
                  </a:cubicBezTo>
                  <a:cubicBezTo>
                    <a:pt x="133" y="0"/>
                    <a:pt x="135" y="3"/>
                    <a:pt x="135" y="5"/>
                  </a:cubicBezTo>
                  <a:lnTo>
                    <a:pt x="135"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 name="iṡľiḍê"/>
            <p:cNvSpPr/>
            <p:nvPr/>
          </p:nvSpPr>
          <p:spPr bwMode="auto">
            <a:xfrm>
              <a:off x="6973888" y="4473575"/>
              <a:ext cx="280988" cy="173037"/>
            </a:xfrm>
            <a:custGeom>
              <a:avLst/>
              <a:gdLst>
                <a:gd name="T0" fmla="*/ 135 w 135"/>
                <a:gd name="T1" fmla="*/ 78 h 83"/>
                <a:gd name="T2" fmla="*/ 130 w 135"/>
                <a:gd name="T3" fmla="*/ 83 h 83"/>
                <a:gd name="T4" fmla="*/ 5 w 135"/>
                <a:gd name="T5" fmla="*/ 83 h 83"/>
                <a:gd name="T6" fmla="*/ 0 w 135"/>
                <a:gd name="T7" fmla="*/ 78 h 83"/>
                <a:gd name="T8" fmla="*/ 0 w 135"/>
                <a:gd name="T9" fmla="*/ 4 h 83"/>
                <a:gd name="T10" fmla="*/ 5 w 135"/>
                <a:gd name="T11" fmla="*/ 0 h 83"/>
                <a:gd name="T12" fmla="*/ 130 w 135"/>
                <a:gd name="T13" fmla="*/ 0 h 83"/>
                <a:gd name="T14" fmla="*/ 135 w 135"/>
                <a:gd name="T15" fmla="*/ 4 h 83"/>
                <a:gd name="T16" fmla="*/ 135 w 135"/>
                <a:gd name="T17" fmla="*/ 7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83">
                  <a:moveTo>
                    <a:pt x="135" y="78"/>
                  </a:moveTo>
                  <a:cubicBezTo>
                    <a:pt x="135" y="81"/>
                    <a:pt x="133" y="83"/>
                    <a:pt x="130" y="83"/>
                  </a:cubicBezTo>
                  <a:cubicBezTo>
                    <a:pt x="5" y="83"/>
                    <a:pt x="5" y="83"/>
                    <a:pt x="5" y="83"/>
                  </a:cubicBezTo>
                  <a:cubicBezTo>
                    <a:pt x="2" y="83"/>
                    <a:pt x="0" y="81"/>
                    <a:pt x="0" y="78"/>
                  </a:cubicBezTo>
                  <a:cubicBezTo>
                    <a:pt x="0" y="4"/>
                    <a:pt x="0" y="4"/>
                    <a:pt x="0" y="4"/>
                  </a:cubicBezTo>
                  <a:cubicBezTo>
                    <a:pt x="0" y="2"/>
                    <a:pt x="2" y="0"/>
                    <a:pt x="5" y="0"/>
                  </a:cubicBezTo>
                  <a:cubicBezTo>
                    <a:pt x="130" y="0"/>
                    <a:pt x="130" y="0"/>
                    <a:pt x="130" y="0"/>
                  </a:cubicBezTo>
                  <a:cubicBezTo>
                    <a:pt x="133" y="0"/>
                    <a:pt x="135" y="2"/>
                    <a:pt x="135" y="4"/>
                  </a:cubicBezTo>
                  <a:lnTo>
                    <a:pt x="135" y="7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 name="íṧļiḋè"/>
            <p:cNvSpPr/>
            <p:nvPr/>
          </p:nvSpPr>
          <p:spPr bwMode="auto">
            <a:xfrm>
              <a:off x="4225925" y="4894263"/>
              <a:ext cx="331788" cy="174625"/>
            </a:xfrm>
            <a:custGeom>
              <a:avLst/>
              <a:gdLst>
                <a:gd name="T0" fmla="*/ 160 w 160"/>
                <a:gd name="T1" fmla="*/ 79 h 84"/>
                <a:gd name="T2" fmla="*/ 155 w 160"/>
                <a:gd name="T3" fmla="*/ 84 h 84"/>
                <a:gd name="T4" fmla="*/ 5 w 160"/>
                <a:gd name="T5" fmla="*/ 84 h 84"/>
                <a:gd name="T6" fmla="*/ 0 w 160"/>
                <a:gd name="T7" fmla="*/ 79 h 84"/>
                <a:gd name="T8" fmla="*/ 0 w 160"/>
                <a:gd name="T9" fmla="*/ 5 h 84"/>
                <a:gd name="T10" fmla="*/ 5 w 160"/>
                <a:gd name="T11" fmla="*/ 0 h 84"/>
                <a:gd name="T12" fmla="*/ 155 w 160"/>
                <a:gd name="T13" fmla="*/ 0 h 84"/>
                <a:gd name="T14" fmla="*/ 160 w 160"/>
                <a:gd name="T15" fmla="*/ 5 h 84"/>
                <a:gd name="T16" fmla="*/ 160 w 160"/>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 h="84">
                  <a:moveTo>
                    <a:pt x="160" y="79"/>
                  </a:moveTo>
                  <a:cubicBezTo>
                    <a:pt x="160" y="82"/>
                    <a:pt x="157" y="84"/>
                    <a:pt x="155" y="84"/>
                  </a:cubicBezTo>
                  <a:cubicBezTo>
                    <a:pt x="5" y="84"/>
                    <a:pt x="5" y="84"/>
                    <a:pt x="5" y="84"/>
                  </a:cubicBezTo>
                  <a:cubicBezTo>
                    <a:pt x="3" y="84"/>
                    <a:pt x="0" y="82"/>
                    <a:pt x="0" y="79"/>
                  </a:cubicBezTo>
                  <a:cubicBezTo>
                    <a:pt x="0" y="5"/>
                    <a:pt x="0" y="5"/>
                    <a:pt x="0" y="5"/>
                  </a:cubicBezTo>
                  <a:cubicBezTo>
                    <a:pt x="0" y="3"/>
                    <a:pt x="3" y="0"/>
                    <a:pt x="5" y="0"/>
                  </a:cubicBezTo>
                  <a:cubicBezTo>
                    <a:pt x="155" y="0"/>
                    <a:pt x="155" y="0"/>
                    <a:pt x="155" y="0"/>
                  </a:cubicBezTo>
                  <a:cubicBezTo>
                    <a:pt x="157" y="0"/>
                    <a:pt x="160" y="3"/>
                    <a:pt x="160" y="5"/>
                  </a:cubicBezTo>
                  <a:lnTo>
                    <a:pt x="160"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 name="ïṥ1îḓé"/>
            <p:cNvSpPr/>
            <p:nvPr/>
          </p:nvSpPr>
          <p:spPr bwMode="auto">
            <a:xfrm>
              <a:off x="4225925" y="5105400"/>
              <a:ext cx="228600" cy="174625"/>
            </a:xfrm>
            <a:custGeom>
              <a:avLst/>
              <a:gdLst>
                <a:gd name="T0" fmla="*/ 110 w 110"/>
                <a:gd name="T1" fmla="*/ 79 h 84"/>
                <a:gd name="T2" fmla="*/ 105 w 110"/>
                <a:gd name="T3" fmla="*/ 84 h 84"/>
                <a:gd name="T4" fmla="*/ 5 w 110"/>
                <a:gd name="T5" fmla="*/ 84 h 84"/>
                <a:gd name="T6" fmla="*/ 0 w 110"/>
                <a:gd name="T7" fmla="*/ 79 h 84"/>
                <a:gd name="T8" fmla="*/ 0 w 110"/>
                <a:gd name="T9" fmla="*/ 5 h 84"/>
                <a:gd name="T10" fmla="*/ 5 w 110"/>
                <a:gd name="T11" fmla="*/ 0 h 84"/>
                <a:gd name="T12" fmla="*/ 105 w 110"/>
                <a:gd name="T13" fmla="*/ 0 h 84"/>
                <a:gd name="T14" fmla="*/ 110 w 110"/>
                <a:gd name="T15" fmla="*/ 5 h 84"/>
                <a:gd name="T16" fmla="*/ 110 w 110"/>
                <a:gd name="T1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84">
                  <a:moveTo>
                    <a:pt x="110" y="79"/>
                  </a:moveTo>
                  <a:cubicBezTo>
                    <a:pt x="110" y="82"/>
                    <a:pt x="108" y="84"/>
                    <a:pt x="105" y="84"/>
                  </a:cubicBezTo>
                  <a:cubicBezTo>
                    <a:pt x="5" y="84"/>
                    <a:pt x="5" y="84"/>
                    <a:pt x="5" y="84"/>
                  </a:cubicBezTo>
                  <a:cubicBezTo>
                    <a:pt x="3" y="84"/>
                    <a:pt x="0" y="82"/>
                    <a:pt x="0" y="79"/>
                  </a:cubicBezTo>
                  <a:cubicBezTo>
                    <a:pt x="0" y="5"/>
                    <a:pt x="0" y="5"/>
                    <a:pt x="0" y="5"/>
                  </a:cubicBezTo>
                  <a:cubicBezTo>
                    <a:pt x="0" y="2"/>
                    <a:pt x="3" y="0"/>
                    <a:pt x="5" y="0"/>
                  </a:cubicBezTo>
                  <a:cubicBezTo>
                    <a:pt x="105" y="0"/>
                    <a:pt x="105" y="0"/>
                    <a:pt x="105" y="0"/>
                  </a:cubicBezTo>
                  <a:cubicBezTo>
                    <a:pt x="108" y="0"/>
                    <a:pt x="110" y="2"/>
                    <a:pt x="110" y="5"/>
                  </a:cubicBezTo>
                  <a:lnTo>
                    <a:pt x="110" y="7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 name="îŝḻíḓé"/>
            <p:cNvSpPr/>
            <p:nvPr/>
          </p:nvSpPr>
          <p:spPr bwMode="auto">
            <a:xfrm>
              <a:off x="4437063" y="4473575"/>
              <a:ext cx="174625" cy="173037"/>
            </a:xfrm>
            <a:custGeom>
              <a:avLst/>
              <a:gdLst>
                <a:gd name="T0" fmla="*/ 84 w 84"/>
                <a:gd name="T1" fmla="*/ 78 h 83"/>
                <a:gd name="T2" fmla="*/ 79 w 84"/>
                <a:gd name="T3" fmla="*/ 83 h 83"/>
                <a:gd name="T4" fmla="*/ 5 w 84"/>
                <a:gd name="T5" fmla="*/ 83 h 83"/>
                <a:gd name="T6" fmla="*/ 0 w 84"/>
                <a:gd name="T7" fmla="*/ 78 h 83"/>
                <a:gd name="T8" fmla="*/ 0 w 84"/>
                <a:gd name="T9" fmla="*/ 4 h 83"/>
                <a:gd name="T10" fmla="*/ 5 w 84"/>
                <a:gd name="T11" fmla="*/ 0 h 83"/>
                <a:gd name="T12" fmla="*/ 79 w 84"/>
                <a:gd name="T13" fmla="*/ 0 h 83"/>
                <a:gd name="T14" fmla="*/ 84 w 84"/>
                <a:gd name="T15" fmla="*/ 4 h 83"/>
                <a:gd name="T16" fmla="*/ 84 w 84"/>
                <a:gd name="T17" fmla="*/ 7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3">
                  <a:moveTo>
                    <a:pt x="84" y="78"/>
                  </a:moveTo>
                  <a:cubicBezTo>
                    <a:pt x="84" y="81"/>
                    <a:pt x="82" y="83"/>
                    <a:pt x="79" y="83"/>
                  </a:cubicBezTo>
                  <a:cubicBezTo>
                    <a:pt x="5" y="83"/>
                    <a:pt x="5" y="83"/>
                    <a:pt x="5" y="83"/>
                  </a:cubicBezTo>
                  <a:cubicBezTo>
                    <a:pt x="2" y="83"/>
                    <a:pt x="0" y="81"/>
                    <a:pt x="0" y="78"/>
                  </a:cubicBezTo>
                  <a:cubicBezTo>
                    <a:pt x="0" y="4"/>
                    <a:pt x="0" y="4"/>
                    <a:pt x="0" y="4"/>
                  </a:cubicBezTo>
                  <a:cubicBezTo>
                    <a:pt x="0" y="2"/>
                    <a:pt x="2" y="0"/>
                    <a:pt x="5" y="0"/>
                  </a:cubicBezTo>
                  <a:cubicBezTo>
                    <a:pt x="79" y="0"/>
                    <a:pt x="79" y="0"/>
                    <a:pt x="79" y="0"/>
                  </a:cubicBezTo>
                  <a:cubicBezTo>
                    <a:pt x="82" y="0"/>
                    <a:pt x="84" y="2"/>
                    <a:pt x="84" y="4"/>
                  </a:cubicBezTo>
                  <a:lnTo>
                    <a:pt x="84" y="7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 name="ïṥļïḍé"/>
            <p:cNvSpPr/>
            <p:nvPr/>
          </p:nvSpPr>
          <p:spPr bwMode="auto">
            <a:xfrm>
              <a:off x="4649788" y="4473575"/>
              <a:ext cx="173038" cy="173037"/>
            </a:xfrm>
            <a:custGeom>
              <a:avLst/>
              <a:gdLst>
                <a:gd name="T0" fmla="*/ 84 w 84"/>
                <a:gd name="T1" fmla="*/ 78 h 83"/>
                <a:gd name="T2" fmla="*/ 79 w 84"/>
                <a:gd name="T3" fmla="*/ 83 h 83"/>
                <a:gd name="T4" fmla="*/ 5 w 84"/>
                <a:gd name="T5" fmla="*/ 83 h 83"/>
                <a:gd name="T6" fmla="*/ 0 w 84"/>
                <a:gd name="T7" fmla="*/ 78 h 83"/>
                <a:gd name="T8" fmla="*/ 0 w 84"/>
                <a:gd name="T9" fmla="*/ 4 h 83"/>
                <a:gd name="T10" fmla="*/ 5 w 84"/>
                <a:gd name="T11" fmla="*/ 0 h 83"/>
                <a:gd name="T12" fmla="*/ 79 w 84"/>
                <a:gd name="T13" fmla="*/ 0 h 83"/>
                <a:gd name="T14" fmla="*/ 84 w 84"/>
                <a:gd name="T15" fmla="*/ 4 h 83"/>
                <a:gd name="T16" fmla="*/ 84 w 84"/>
                <a:gd name="T17" fmla="*/ 7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3">
                  <a:moveTo>
                    <a:pt x="84" y="78"/>
                  </a:moveTo>
                  <a:cubicBezTo>
                    <a:pt x="84" y="81"/>
                    <a:pt x="81" y="83"/>
                    <a:pt x="79" y="83"/>
                  </a:cubicBezTo>
                  <a:cubicBezTo>
                    <a:pt x="5" y="83"/>
                    <a:pt x="5" y="83"/>
                    <a:pt x="5" y="83"/>
                  </a:cubicBezTo>
                  <a:cubicBezTo>
                    <a:pt x="2" y="83"/>
                    <a:pt x="0" y="81"/>
                    <a:pt x="0" y="78"/>
                  </a:cubicBezTo>
                  <a:cubicBezTo>
                    <a:pt x="0" y="4"/>
                    <a:pt x="0" y="4"/>
                    <a:pt x="0" y="4"/>
                  </a:cubicBezTo>
                  <a:cubicBezTo>
                    <a:pt x="0" y="2"/>
                    <a:pt x="2" y="0"/>
                    <a:pt x="5" y="0"/>
                  </a:cubicBezTo>
                  <a:cubicBezTo>
                    <a:pt x="79" y="0"/>
                    <a:pt x="79" y="0"/>
                    <a:pt x="79" y="0"/>
                  </a:cubicBezTo>
                  <a:cubicBezTo>
                    <a:pt x="81" y="0"/>
                    <a:pt x="84" y="2"/>
                    <a:pt x="84" y="4"/>
                  </a:cubicBezTo>
                  <a:lnTo>
                    <a:pt x="84" y="7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 name="î$ľîde"/>
            <p:cNvSpPr/>
            <p:nvPr/>
          </p:nvSpPr>
          <p:spPr bwMode="auto">
            <a:xfrm>
              <a:off x="4860925" y="4473575"/>
              <a:ext cx="174625" cy="173037"/>
            </a:xfrm>
            <a:custGeom>
              <a:avLst/>
              <a:gdLst>
                <a:gd name="T0" fmla="*/ 84 w 84"/>
                <a:gd name="T1" fmla="*/ 78 h 83"/>
                <a:gd name="T2" fmla="*/ 79 w 84"/>
                <a:gd name="T3" fmla="*/ 83 h 83"/>
                <a:gd name="T4" fmla="*/ 5 w 84"/>
                <a:gd name="T5" fmla="*/ 83 h 83"/>
                <a:gd name="T6" fmla="*/ 0 w 84"/>
                <a:gd name="T7" fmla="*/ 78 h 83"/>
                <a:gd name="T8" fmla="*/ 0 w 84"/>
                <a:gd name="T9" fmla="*/ 4 h 83"/>
                <a:gd name="T10" fmla="*/ 5 w 84"/>
                <a:gd name="T11" fmla="*/ 0 h 83"/>
                <a:gd name="T12" fmla="*/ 79 w 84"/>
                <a:gd name="T13" fmla="*/ 0 h 83"/>
                <a:gd name="T14" fmla="*/ 84 w 84"/>
                <a:gd name="T15" fmla="*/ 4 h 83"/>
                <a:gd name="T16" fmla="*/ 84 w 84"/>
                <a:gd name="T17" fmla="*/ 7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3">
                  <a:moveTo>
                    <a:pt x="84" y="78"/>
                  </a:moveTo>
                  <a:cubicBezTo>
                    <a:pt x="84" y="81"/>
                    <a:pt x="81" y="83"/>
                    <a:pt x="79" y="83"/>
                  </a:cubicBezTo>
                  <a:cubicBezTo>
                    <a:pt x="5" y="83"/>
                    <a:pt x="5" y="83"/>
                    <a:pt x="5" y="83"/>
                  </a:cubicBezTo>
                  <a:cubicBezTo>
                    <a:pt x="2" y="83"/>
                    <a:pt x="0" y="81"/>
                    <a:pt x="0" y="78"/>
                  </a:cubicBezTo>
                  <a:cubicBezTo>
                    <a:pt x="0" y="4"/>
                    <a:pt x="0" y="4"/>
                    <a:pt x="0" y="4"/>
                  </a:cubicBezTo>
                  <a:cubicBezTo>
                    <a:pt x="0" y="2"/>
                    <a:pt x="2" y="0"/>
                    <a:pt x="5" y="0"/>
                  </a:cubicBezTo>
                  <a:cubicBezTo>
                    <a:pt x="79" y="0"/>
                    <a:pt x="79" y="0"/>
                    <a:pt x="79" y="0"/>
                  </a:cubicBezTo>
                  <a:cubicBezTo>
                    <a:pt x="81" y="0"/>
                    <a:pt x="84" y="2"/>
                    <a:pt x="84" y="4"/>
                  </a:cubicBezTo>
                  <a:lnTo>
                    <a:pt x="84" y="7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 name="ïŝḷîďê"/>
            <p:cNvSpPr/>
            <p:nvPr/>
          </p:nvSpPr>
          <p:spPr bwMode="auto">
            <a:xfrm>
              <a:off x="5072063" y="4473575"/>
              <a:ext cx="173038" cy="173037"/>
            </a:xfrm>
            <a:custGeom>
              <a:avLst/>
              <a:gdLst>
                <a:gd name="T0" fmla="*/ 83 w 83"/>
                <a:gd name="T1" fmla="*/ 78 h 83"/>
                <a:gd name="T2" fmla="*/ 78 w 83"/>
                <a:gd name="T3" fmla="*/ 83 h 83"/>
                <a:gd name="T4" fmla="*/ 5 w 83"/>
                <a:gd name="T5" fmla="*/ 83 h 83"/>
                <a:gd name="T6" fmla="*/ 0 w 83"/>
                <a:gd name="T7" fmla="*/ 78 h 83"/>
                <a:gd name="T8" fmla="*/ 0 w 83"/>
                <a:gd name="T9" fmla="*/ 4 h 83"/>
                <a:gd name="T10" fmla="*/ 5 w 83"/>
                <a:gd name="T11" fmla="*/ 0 h 83"/>
                <a:gd name="T12" fmla="*/ 78 w 83"/>
                <a:gd name="T13" fmla="*/ 0 h 83"/>
                <a:gd name="T14" fmla="*/ 83 w 83"/>
                <a:gd name="T15" fmla="*/ 4 h 83"/>
                <a:gd name="T16" fmla="*/ 83 w 83"/>
                <a:gd name="T17" fmla="*/ 7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3">
                  <a:moveTo>
                    <a:pt x="83" y="78"/>
                  </a:moveTo>
                  <a:cubicBezTo>
                    <a:pt x="83" y="81"/>
                    <a:pt x="81" y="83"/>
                    <a:pt x="78" y="83"/>
                  </a:cubicBezTo>
                  <a:cubicBezTo>
                    <a:pt x="5" y="83"/>
                    <a:pt x="5" y="83"/>
                    <a:pt x="5" y="83"/>
                  </a:cubicBezTo>
                  <a:cubicBezTo>
                    <a:pt x="2" y="83"/>
                    <a:pt x="0" y="81"/>
                    <a:pt x="0" y="78"/>
                  </a:cubicBezTo>
                  <a:cubicBezTo>
                    <a:pt x="0" y="4"/>
                    <a:pt x="0" y="4"/>
                    <a:pt x="0" y="4"/>
                  </a:cubicBezTo>
                  <a:cubicBezTo>
                    <a:pt x="0" y="2"/>
                    <a:pt x="2" y="0"/>
                    <a:pt x="5" y="0"/>
                  </a:cubicBezTo>
                  <a:cubicBezTo>
                    <a:pt x="78" y="0"/>
                    <a:pt x="78" y="0"/>
                    <a:pt x="78" y="0"/>
                  </a:cubicBezTo>
                  <a:cubicBezTo>
                    <a:pt x="81" y="0"/>
                    <a:pt x="83" y="2"/>
                    <a:pt x="83" y="4"/>
                  </a:cubicBezTo>
                  <a:lnTo>
                    <a:pt x="83" y="7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 name="íṣḻiḋè"/>
            <p:cNvSpPr/>
            <p:nvPr/>
          </p:nvSpPr>
          <p:spPr bwMode="auto">
            <a:xfrm>
              <a:off x="5284788" y="4473575"/>
              <a:ext cx="171450" cy="173037"/>
            </a:xfrm>
            <a:custGeom>
              <a:avLst/>
              <a:gdLst>
                <a:gd name="T0" fmla="*/ 83 w 83"/>
                <a:gd name="T1" fmla="*/ 78 h 83"/>
                <a:gd name="T2" fmla="*/ 78 w 83"/>
                <a:gd name="T3" fmla="*/ 83 h 83"/>
                <a:gd name="T4" fmla="*/ 4 w 83"/>
                <a:gd name="T5" fmla="*/ 83 h 83"/>
                <a:gd name="T6" fmla="*/ 0 w 83"/>
                <a:gd name="T7" fmla="*/ 78 h 83"/>
                <a:gd name="T8" fmla="*/ 0 w 83"/>
                <a:gd name="T9" fmla="*/ 4 h 83"/>
                <a:gd name="T10" fmla="*/ 4 w 83"/>
                <a:gd name="T11" fmla="*/ 0 h 83"/>
                <a:gd name="T12" fmla="*/ 78 w 83"/>
                <a:gd name="T13" fmla="*/ 0 h 83"/>
                <a:gd name="T14" fmla="*/ 83 w 83"/>
                <a:gd name="T15" fmla="*/ 4 h 83"/>
                <a:gd name="T16" fmla="*/ 83 w 83"/>
                <a:gd name="T17" fmla="*/ 7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3">
                  <a:moveTo>
                    <a:pt x="83" y="78"/>
                  </a:moveTo>
                  <a:cubicBezTo>
                    <a:pt x="83" y="81"/>
                    <a:pt x="81" y="83"/>
                    <a:pt x="78" y="83"/>
                  </a:cubicBezTo>
                  <a:cubicBezTo>
                    <a:pt x="4" y="83"/>
                    <a:pt x="4" y="83"/>
                    <a:pt x="4" y="83"/>
                  </a:cubicBezTo>
                  <a:cubicBezTo>
                    <a:pt x="2" y="83"/>
                    <a:pt x="0" y="81"/>
                    <a:pt x="0" y="78"/>
                  </a:cubicBezTo>
                  <a:cubicBezTo>
                    <a:pt x="0" y="4"/>
                    <a:pt x="0" y="4"/>
                    <a:pt x="0" y="4"/>
                  </a:cubicBezTo>
                  <a:cubicBezTo>
                    <a:pt x="0" y="2"/>
                    <a:pt x="2" y="0"/>
                    <a:pt x="4" y="0"/>
                  </a:cubicBezTo>
                  <a:cubicBezTo>
                    <a:pt x="78" y="0"/>
                    <a:pt x="78" y="0"/>
                    <a:pt x="78" y="0"/>
                  </a:cubicBezTo>
                  <a:cubicBezTo>
                    <a:pt x="81" y="0"/>
                    <a:pt x="83" y="2"/>
                    <a:pt x="83" y="4"/>
                  </a:cubicBezTo>
                  <a:lnTo>
                    <a:pt x="83" y="7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 name="išlîḋè"/>
            <p:cNvSpPr/>
            <p:nvPr/>
          </p:nvSpPr>
          <p:spPr bwMode="auto">
            <a:xfrm>
              <a:off x="5494338" y="4473575"/>
              <a:ext cx="174625" cy="173037"/>
            </a:xfrm>
            <a:custGeom>
              <a:avLst/>
              <a:gdLst>
                <a:gd name="T0" fmla="*/ 84 w 84"/>
                <a:gd name="T1" fmla="*/ 78 h 83"/>
                <a:gd name="T2" fmla="*/ 79 w 84"/>
                <a:gd name="T3" fmla="*/ 83 h 83"/>
                <a:gd name="T4" fmla="*/ 5 w 84"/>
                <a:gd name="T5" fmla="*/ 83 h 83"/>
                <a:gd name="T6" fmla="*/ 0 w 84"/>
                <a:gd name="T7" fmla="*/ 78 h 83"/>
                <a:gd name="T8" fmla="*/ 0 w 84"/>
                <a:gd name="T9" fmla="*/ 4 h 83"/>
                <a:gd name="T10" fmla="*/ 5 w 84"/>
                <a:gd name="T11" fmla="*/ 0 h 83"/>
                <a:gd name="T12" fmla="*/ 79 w 84"/>
                <a:gd name="T13" fmla="*/ 0 h 83"/>
                <a:gd name="T14" fmla="*/ 84 w 84"/>
                <a:gd name="T15" fmla="*/ 4 h 83"/>
                <a:gd name="T16" fmla="*/ 84 w 84"/>
                <a:gd name="T17" fmla="*/ 7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3">
                  <a:moveTo>
                    <a:pt x="84" y="78"/>
                  </a:moveTo>
                  <a:cubicBezTo>
                    <a:pt x="84" y="81"/>
                    <a:pt x="82" y="83"/>
                    <a:pt x="79" y="83"/>
                  </a:cubicBezTo>
                  <a:cubicBezTo>
                    <a:pt x="5" y="83"/>
                    <a:pt x="5" y="83"/>
                    <a:pt x="5" y="83"/>
                  </a:cubicBezTo>
                  <a:cubicBezTo>
                    <a:pt x="3" y="83"/>
                    <a:pt x="0" y="81"/>
                    <a:pt x="0" y="78"/>
                  </a:cubicBezTo>
                  <a:cubicBezTo>
                    <a:pt x="0" y="4"/>
                    <a:pt x="0" y="4"/>
                    <a:pt x="0" y="4"/>
                  </a:cubicBezTo>
                  <a:cubicBezTo>
                    <a:pt x="0" y="2"/>
                    <a:pt x="3" y="0"/>
                    <a:pt x="5" y="0"/>
                  </a:cubicBezTo>
                  <a:cubicBezTo>
                    <a:pt x="79" y="0"/>
                    <a:pt x="79" y="0"/>
                    <a:pt x="79" y="0"/>
                  </a:cubicBezTo>
                  <a:cubicBezTo>
                    <a:pt x="82" y="0"/>
                    <a:pt x="84" y="2"/>
                    <a:pt x="84" y="4"/>
                  </a:cubicBezTo>
                  <a:lnTo>
                    <a:pt x="84" y="7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 name="ïṣļïḋê"/>
            <p:cNvSpPr/>
            <p:nvPr/>
          </p:nvSpPr>
          <p:spPr bwMode="auto">
            <a:xfrm>
              <a:off x="5705475" y="4473575"/>
              <a:ext cx="174625" cy="173037"/>
            </a:xfrm>
            <a:custGeom>
              <a:avLst/>
              <a:gdLst>
                <a:gd name="T0" fmla="*/ 84 w 84"/>
                <a:gd name="T1" fmla="*/ 78 h 83"/>
                <a:gd name="T2" fmla="*/ 79 w 84"/>
                <a:gd name="T3" fmla="*/ 83 h 83"/>
                <a:gd name="T4" fmla="*/ 5 w 84"/>
                <a:gd name="T5" fmla="*/ 83 h 83"/>
                <a:gd name="T6" fmla="*/ 0 w 84"/>
                <a:gd name="T7" fmla="*/ 78 h 83"/>
                <a:gd name="T8" fmla="*/ 0 w 84"/>
                <a:gd name="T9" fmla="*/ 4 h 83"/>
                <a:gd name="T10" fmla="*/ 5 w 84"/>
                <a:gd name="T11" fmla="*/ 0 h 83"/>
                <a:gd name="T12" fmla="*/ 79 w 84"/>
                <a:gd name="T13" fmla="*/ 0 h 83"/>
                <a:gd name="T14" fmla="*/ 84 w 84"/>
                <a:gd name="T15" fmla="*/ 4 h 83"/>
                <a:gd name="T16" fmla="*/ 84 w 84"/>
                <a:gd name="T17" fmla="*/ 7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3">
                  <a:moveTo>
                    <a:pt x="84" y="78"/>
                  </a:moveTo>
                  <a:cubicBezTo>
                    <a:pt x="84" y="81"/>
                    <a:pt x="82" y="83"/>
                    <a:pt x="79" y="83"/>
                  </a:cubicBezTo>
                  <a:cubicBezTo>
                    <a:pt x="5" y="83"/>
                    <a:pt x="5" y="83"/>
                    <a:pt x="5" y="83"/>
                  </a:cubicBezTo>
                  <a:cubicBezTo>
                    <a:pt x="2" y="83"/>
                    <a:pt x="0" y="81"/>
                    <a:pt x="0" y="78"/>
                  </a:cubicBezTo>
                  <a:cubicBezTo>
                    <a:pt x="0" y="4"/>
                    <a:pt x="0" y="4"/>
                    <a:pt x="0" y="4"/>
                  </a:cubicBezTo>
                  <a:cubicBezTo>
                    <a:pt x="0" y="2"/>
                    <a:pt x="2" y="0"/>
                    <a:pt x="5" y="0"/>
                  </a:cubicBezTo>
                  <a:cubicBezTo>
                    <a:pt x="79" y="0"/>
                    <a:pt x="79" y="0"/>
                    <a:pt x="79" y="0"/>
                  </a:cubicBezTo>
                  <a:cubicBezTo>
                    <a:pt x="82" y="0"/>
                    <a:pt x="84" y="2"/>
                    <a:pt x="84" y="4"/>
                  </a:cubicBezTo>
                  <a:lnTo>
                    <a:pt x="84" y="7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 name="iṥľïḍe"/>
            <p:cNvSpPr/>
            <p:nvPr/>
          </p:nvSpPr>
          <p:spPr bwMode="auto">
            <a:xfrm>
              <a:off x="5918200" y="4473575"/>
              <a:ext cx="173038" cy="173037"/>
            </a:xfrm>
            <a:custGeom>
              <a:avLst/>
              <a:gdLst>
                <a:gd name="T0" fmla="*/ 84 w 84"/>
                <a:gd name="T1" fmla="*/ 78 h 83"/>
                <a:gd name="T2" fmla="*/ 79 w 84"/>
                <a:gd name="T3" fmla="*/ 83 h 83"/>
                <a:gd name="T4" fmla="*/ 5 w 84"/>
                <a:gd name="T5" fmla="*/ 83 h 83"/>
                <a:gd name="T6" fmla="*/ 0 w 84"/>
                <a:gd name="T7" fmla="*/ 78 h 83"/>
                <a:gd name="T8" fmla="*/ 0 w 84"/>
                <a:gd name="T9" fmla="*/ 4 h 83"/>
                <a:gd name="T10" fmla="*/ 5 w 84"/>
                <a:gd name="T11" fmla="*/ 0 h 83"/>
                <a:gd name="T12" fmla="*/ 79 w 84"/>
                <a:gd name="T13" fmla="*/ 0 h 83"/>
                <a:gd name="T14" fmla="*/ 84 w 84"/>
                <a:gd name="T15" fmla="*/ 4 h 83"/>
                <a:gd name="T16" fmla="*/ 84 w 84"/>
                <a:gd name="T17" fmla="*/ 7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3">
                  <a:moveTo>
                    <a:pt x="84" y="78"/>
                  </a:moveTo>
                  <a:cubicBezTo>
                    <a:pt x="84" y="81"/>
                    <a:pt x="81" y="83"/>
                    <a:pt x="79" y="83"/>
                  </a:cubicBezTo>
                  <a:cubicBezTo>
                    <a:pt x="5" y="83"/>
                    <a:pt x="5" y="83"/>
                    <a:pt x="5" y="83"/>
                  </a:cubicBezTo>
                  <a:cubicBezTo>
                    <a:pt x="2" y="83"/>
                    <a:pt x="0" y="81"/>
                    <a:pt x="0" y="78"/>
                  </a:cubicBezTo>
                  <a:cubicBezTo>
                    <a:pt x="0" y="4"/>
                    <a:pt x="0" y="4"/>
                    <a:pt x="0" y="4"/>
                  </a:cubicBezTo>
                  <a:cubicBezTo>
                    <a:pt x="0" y="2"/>
                    <a:pt x="2" y="0"/>
                    <a:pt x="5" y="0"/>
                  </a:cubicBezTo>
                  <a:cubicBezTo>
                    <a:pt x="79" y="0"/>
                    <a:pt x="79" y="0"/>
                    <a:pt x="79" y="0"/>
                  </a:cubicBezTo>
                  <a:cubicBezTo>
                    <a:pt x="81" y="0"/>
                    <a:pt x="84" y="2"/>
                    <a:pt x="84" y="4"/>
                  </a:cubicBezTo>
                  <a:lnTo>
                    <a:pt x="84" y="7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 name="iSľiďe"/>
            <p:cNvSpPr/>
            <p:nvPr/>
          </p:nvSpPr>
          <p:spPr bwMode="auto">
            <a:xfrm>
              <a:off x="6129338" y="4473575"/>
              <a:ext cx="171450" cy="173037"/>
            </a:xfrm>
            <a:custGeom>
              <a:avLst/>
              <a:gdLst>
                <a:gd name="T0" fmla="*/ 83 w 83"/>
                <a:gd name="T1" fmla="*/ 78 h 83"/>
                <a:gd name="T2" fmla="*/ 79 w 83"/>
                <a:gd name="T3" fmla="*/ 83 h 83"/>
                <a:gd name="T4" fmla="*/ 5 w 83"/>
                <a:gd name="T5" fmla="*/ 83 h 83"/>
                <a:gd name="T6" fmla="*/ 0 w 83"/>
                <a:gd name="T7" fmla="*/ 78 h 83"/>
                <a:gd name="T8" fmla="*/ 0 w 83"/>
                <a:gd name="T9" fmla="*/ 4 h 83"/>
                <a:gd name="T10" fmla="*/ 5 w 83"/>
                <a:gd name="T11" fmla="*/ 0 h 83"/>
                <a:gd name="T12" fmla="*/ 79 w 83"/>
                <a:gd name="T13" fmla="*/ 0 h 83"/>
                <a:gd name="T14" fmla="*/ 83 w 83"/>
                <a:gd name="T15" fmla="*/ 4 h 83"/>
                <a:gd name="T16" fmla="*/ 83 w 83"/>
                <a:gd name="T17" fmla="*/ 7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3">
                  <a:moveTo>
                    <a:pt x="83" y="78"/>
                  </a:moveTo>
                  <a:cubicBezTo>
                    <a:pt x="83" y="81"/>
                    <a:pt x="81" y="83"/>
                    <a:pt x="79" y="83"/>
                  </a:cubicBezTo>
                  <a:cubicBezTo>
                    <a:pt x="5" y="83"/>
                    <a:pt x="5" y="83"/>
                    <a:pt x="5" y="83"/>
                  </a:cubicBezTo>
                  <a:cubicBezTo>
                    <a:pt x="2" y="83"/>
                    <a:pt x="0" y="81"/>
                    <a:pt x="0" y="78"/>
                  </a:cubicBezTo>
                  <a:cubicBezTo>
                    <a:pt x="0" y="4"/>
                    <a:pt x="0" y="4"/>
                    <a:pt x="0" y="4"/>
                  </a:cubicBezTo>
                  <a:cubicBezTo>
                    <a:pt x="0" y="2"/>
                    <a:pt x="2" y="0"/>
                    <a:pt x="5" y="0"/>
                  </a:cubicBezTo>
                  <a:cubicBezTo>
                    <a:pt x="79" y="0"/>
                    <a:pt x="79" y="0"/>
                    <a:pt x="79" y="0"/>
                  </a:cubicBezTo>
                  <a:cubicBezTo>
                    <a:pt x="81" y="0"/>
                    <a:pt x="83" y="2"/>
                    <a:pt x="83" y="4"/>
                  </a:cubicBezTo>
                  <a:lnTo>
                    <a:pt x="83" y="7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 name="ïsḷide"/>
            <p:cNvSpPr/>
            <p:nvPr/>
          </p:nvSpPr>
          <p:spPr bwMode="auto">
            <a:xfrm>
              <a:off x="6340475" y="4473575"/>
              <a:ext cx="173038" cy="173037"/>
            </a:xfrm>
            <a:custGeom>
              <a:avLst/>
              <a:gdLst>
                <a:gd name="T0" fmla="*/ 83 w 83"/>
                <a:gd name="T1" fmla="*/ 78 h 83"/>
                <a:gd name="T2" fmla="*/ 78 w 83"/>
                <a:gd name="T3" fmla="*/ 83 h 83"/>
                <a:gd name="T4" fmla="*/ 4 w 83"/>
                <a:gd name="T5" fmla="*/ 83 h 83"/>
                <a:gd name="T6" fmla="*/ 0 w 83"/>
                <a:gd name="T7" fmla="*/ 78 h 83"/>
                <a:gd name="T8" fmla="*/ 0 w 83"/>
                <a:gd name="T9" fmla="*/ 4 h 83"/>
                <a:gd name="T10" fmla="*/ 4 w 83"/>
                <a:gd name="T11" fmla="*/ 0 h 83"/>
                <a:gd name="T12" fmla="*/ 78 w 83"/>
                <a:gd name="T13" fmla="*/ 0 h 83"/>
                <a:gd name="T14" fmla="*/ 83 w 83"/>
                <a:gd name="T15" fmla="*/ 4 h 83"/>
                <a:gd name="T16" fmla="*/ 83 w 83"/>
                <a:gd name="T17" fmla="*/ 7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83">
                  <a:moveTo>
                    <a:pt x="83" y="78"/>
                  </a:moveTo>
                  <a:cubicBezTo>
                    <a:pt x="83" y="81"/>
                    <a:pt x="81" y="83"/>
                    <a:pt x="78" y="83"/>
                  </a:cubicBezTo>
                  <a:cubicBezTo>
                    <a:pt x="4" y="83"/>
                    <a:pt x="4" y="83"/>
                    <a:pt x="4" y="83"/>
                  </a:cubicBezTo>
                  <a:cubicBezTo>
                    <a:pt x="2" y="83"/>
                    <a:pt x="0" y="81"/>
                    <a:pt x="0" y="78"/>
                  </a:cubicBezTo>
                  <a:cubicBezTo>
                    <a:pt x="0" y="4"/>
                    <a:pt x="0" y="4"/>
                    <a:pt x="0" y="4"/>
                  </a:cubicBezTo>
                  <a:cubicBezTo>
                    <a:pt x="0" y="2"/>
                    <a:pt x="2" y="0"/>
                    <a:pt x="4" y="0"/>
                  </a:cubicBezTo>
                  <a:cubicBezTo>
                    <a:pt x="78" y="0"/>
                    <a:pt x="78" y="0"/>
                    <a:pt x="78" y="0"/>
                  </a:cubicBezTo>
                  <a:cubicBezTo>
                    <a:pt x="81" y="0"/>
                    <a:pt x="83" y="2"/>
                    <a:pt x="83" y="4"/>
                  </a:cubicBezTo>
                  <a:lnTo>
                    <a:pt x="83" y="7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 name="ïṧľiḓè"/>
            <p:cNvSpPr/>
            <p:nvPr/>
          </p:nvSpPr>
          <p:spPr bwMode="auto">
            <a:xfrm>
              <a:off x="6550025" y="4473575"/>
              <a:ext cx="174625" cy="173037"/>
            </a:xfrm>
            <a:custGeom>
              <a:avLst/>
              <a:gdLst>
                <a:gd name="T0" fmla="*/ 84 w 84"/>
                <a:gd name="T1" fmla="*/ 78 h 83"/>
                <a:gd name="T2" fmla="*/ 79 w 84"/>
                <a:gd name="T3" fmla="*/ 83 h 83"/>
                <a:gd name="T4" fmla="*/ 5 w 84"/>
                <a:gd name="T5" fmla="*/ 83 h 83"/>
                <a:gd name="T6" fmla="*/ 0 w 84"/>
                <a:gd name="T7" fmla="*/ 78 h 83"/>
                <a:gd name="T8" fmla="*/ 0 w 84"/>
                <a:gd name="T9" fmla="*/ 4 h 83"/>
                <a:gd name="T10" fmla="*/ 5 w 84"/>
                <a:gd name="T11" fmla="*/ 0 h 83"/>
                <a:gd name="T12" fmla="*/ 79 w 84"/>
                <a:gd name="T13" fmla="*/ 0 h 83"/>
                <a:gd name="T14" fmla="*/ 84 w 84"/>
                <a:gd name="T15" fmla="*/ 4 h 83"/>
                <a:gd name="T16" fmla="*/ 84 w 84"/>
                <a:gd name="T17" fmla="*/ 7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3">
                  <a:moveTo>
                    <a:pt x="84" y="78"/>
                  </a:moveTo>
                  <a:cubicBezTo>
                    <a:pt x="84" y="81"/>
                    <a:pt x="82" y="83"/>
                    <a:pt x="79" y="83"/>
                  </a:cubicBezTo>
                  <a:cubicBezTo>
                    <a:pt x="5" y="83"/>
                    <a:pt x="5" y="83"/>
                    <a:pt x="5" y="83"/>
                  </a:cubicBezTo>
                  <a:cubicBezTo>
                    <a:pt x="3" y="83"/>
                    <a:pt x="0" y="81"/>
                    <a:pt x="0" y="78"/>
                  </a:cubicBezTo>
                  <a:cubicBezTo>
                    <a:pt x="0" y="4"/>
                    <a:pt x="0" y="4"/>
                    <a:pt x="0" y="4"/>
                  </a:cubicBezTo>
                  <a:cubicBezTo>
                    <a:pt x="0" y="2"/>
                    <a:pt x="3" y="0"/>
                    <a:pt x="5" y="0"/>
                  </a:cubicBezTo>
                  <a:cubicBezTo>
                    <a:pt x="79" y="0"/>
                    <a:pt x="79" y="0"/>
                    <a:pt x="79" y="0"/>
                  </a:cubicBezTo>
                  <a:cubicBezTo>
                    <a:pt x="82" y="0"/>
                    <a:pt x="84" y="2"/>
                    <a:pt x="84" y="4"/>
                  </a:cubicBezTo>
                  <a:lnTo>
                    <a:pt x="84" y="7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 name="îsḻiḓè"/>
            <p:cNvSpPr/>
            <p:nvPr/>
          </p:nvSpPr>
          <p:spPr bwMode="auto">
            <a:xfrm>
              <a:off x="6762750" y="4473575"/>
              <a:ext cx="174625" cy="173037"/>
            </a:xfrm>
            <a:custGeom>
              <a:avLst/>
              <a:gdLst>
                <a:gd name="T0" fmla="*/ 84 w 84"/>
                <a:gd name="T1" fmla="*/ 78 h 83"/>
                <a:gd name="T2" fmla="*/ 79 w 84"/>
                <a:gd name="T3" fmla="*/ 83 h 83"/>
                <a:gd name="T4" fmla="*/ 5 w 84"/>
                <a:gd name="T5" fmla="*/ 83 h 83"/>
                <a:gd name="T6" fmla="*/ 0 w 84"/>
                <a:gd name="T7" fmla="*/ 78 h 83"/>
                <a:gd name="T8" fmla="*/ 0 w 84"/>
                <a:gd name="T9" fmla="*/ 4 h 83"/>
                <a:gd name="T10" fmla="*/ 5 w 84"/>
                <a:gd name="T11" fmla="*/ 0 h 83"/>
                <a:gd name="T12" fmla="*/ 79 w 84"/>
                <a:gd name="T13" fmla="*/ 0 h 83"/>
                <a:gd name="T14" fmla="*/ 84 w 84"/>
                <a:gd name="T15" fmla="*/ 4 h 83"/>
                <a:gd name="T16" fmla="*/ 84 w 84"/>
                <a:gd name="T17" fmla="*/ 7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83">
                  <a:moveTo>
                    <a:pt x="84" y="78"/>
                  </a:moveTo>
                  <a:cubicBezTo>
                    <a:pt x="84" y="81"/>
                    <a:pt x="82" y="83"/>
                    <a:pt x="79" y="83"/>
                  </a:cubicBezTo>
                  <a:cubicBezTo>
                    <a:pt x="5" y="83"/>
                    <a:pt x="5" y="83"/>
                    <a:pt x="5" y="83"/>
                  </a:cubicBezTo>
                  <a:cubicBezTo>
                    <a:pt x="2" y="83"/>
                    <a:pt x="0" y="81"/>
                    <a:pt x="0" y="78"/>
                  </a:cubicBezTo>
                  <a:cubicBezTo>
                    <a:pt x="0" y="4"/>
                    <a:pt x="0" y="4"/>
                    <a:pt x="0" y="4"/>
                  </a:cubicBezTo>
                  <a:cubicBezTo>
                    <a:pt x="0" y="2"/>
                    <a:pt x="2" y="0"/>
                    <a:pt x="5" y="0"/>
                  </a:cubicBezTo>
                  <a:cubicBezTo>
                    <a:pt x="79" y="0"/>
                    <a:pt x="79" y="0"/>
                    <a:pt x="79" y="0"/>
                  </a:cubicBezTo>
                  <a:cubicBezTo>
                    <a:pt x="82" y="0"/>
                    <a:pt x="84" y="2"/>
                    <a:pt x="84" y="4"/>
                  </a:cubicBezTo>
                  <a:lnTo>
                    <a:pt x="84" y="7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 name="ísľïḍè"/>
            <p:cNvSpPr/>
            <p:nvPr/>
          </p:nvSpPr>
          <p:spPr bwMode="auto">
            <a:xfrm>
              <a:off x="6872288" y="5422900"/>
              <a:ext cx="173038" cy="93662"/>
            </a:xfrm>
            <a:custGeom>
              <a:avLst/>
              <a:gdLst>
                <a:gd name="T0" fmla="*/ 0 w 83"/>
                <a:gd name="T1" fmla="*/ 0 h 45"/>
                <a:gd name="T2" fmla="*/ 0 w 83"/>
                <a:gd name="T3" fmla="*/ 41 h 45"/>
                <a:gd name="T4" fmla="*/ 1 w 83"/>
                <a:gd name="T5" fmla="*/ 44 h 45"/>
                <a:gd name="T6" fmla="*/ 4 w 83"/>
                <a:gd name="T7" fmla="*/ 45 h 45"/>
                <a:gd name="T8" fmla="*/ 78 w 83"/>
                <a:gd name="T9" fmla="*/ 45 h 45"/>
                <a:gd name="T10" fmla="*/ 82 w 83"/>
                <a:gd name="T11" fmla="*/ 44 h 45"/>
                <a:gd name="T12" fmla="*/ 83 w 83"/>
                <a:gd name="T13" fmla="*/ 41 h 45"/>
                <a:gd name="T14" fmla="*/ 83 w 83"/>
                <a:gd name="T15" fmla="*/ 0 h 45"/>
                <a:gd name="T16" fmla="*/ 0 w 8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5">
                  <a:moveTo>
                    <a:pt x="0" y="0"/>
                  </a:moveTo>
                  <a:cubicBezTo>
                    <a:pt x="0" y="41"/>
                    <a:pt x="0" y="41"/>
                    <a:pt x="0" y="41"/>
                  </a:cubicBezTo>
                  <a:cubicBezTo>
                    <a:pt x="0" y="42"/>
                    <a:pt x="0" y="43"/>
                    <a:pt x="1" y="44"/>
                  </a:cubicBezTo>
                  <a:cubicBezTo>
                    <a:pt x="2" y="45"/>
                    <a:pt x="3" y="45"/>
                    <a:pt x="4" y="45"/>
                  </a:cubicBezTo>
                  <a:cubicBezTo>
                    <a:pt x="78" y="45"/>
                    <a:pt x="78" y="45"/>
                    <a:pt x="78" y="45"/>
                  </a:cubicBezTo>
                  <a:cubicBezTo>
                    <a:pt x="80" y="45"/>
                    <a:pt x="81" y="45"/>
                    <a:pt x="82" y="44"/>
                  </a:cubicBezTo>
                  <a:cubicBezTo>
                    <a:pt x="83" y="43"/>
                    <a:pt x="83" y="42"/>
                    <a:pt x="83" y="41"/>
                  </a:cubicBezTo>
                  <a:cubicBezTo>
                    <a:pt x="83" y="0"/>
                    <a:pt x="83" y="0"/>
                    <a:pt x="83"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 name="íṩlïde"/>
            <p:cNvSpPr/>
            <p:nvPr/>
          </p:nvSpPr>
          <p:spPr bwMode="auto">
            <a:xfrm>
              <a:off x="6872288" y="5318125"/>
              <a:ext cx="173038" cy="92075"/>
            </a:xfrm>
            <a:custGeom>
              <a:avLst/>
              <a:gdLst>
                <a:gd name="T0" fmla="*/ 83 w 83"/>
                <a:gd name="T1" fmla="*/ 45 h 45"/>
                <a:gd name="T2" fmla="*/ 83 w 83"/>
                <a:gd name="T3" fmla="*/ 5 h 45"/>
                <a:gd name="T4" fmla="*/ 82 w 83"/>
                <a:gd name="T5" fmla="*/ 1 h 45"/>
                <a:gd name="T6" fmla="*/ 78 w 83"/>
                <a:gd name="T7" fmla="*/ 0 h 45"/>
                <a:gd name="T8" fmla="*/ 4 w 83"/>
                <a:gd name="T9" fmla="*/ 0 h 45"/>
                <a:gd name="T10" fmla="*/ 1 w 83"/>
                <a:gd name="T11" fmla="*/ 1 h 45"/>
                <a:gd name="T12" fmla="*/ 0 w 83"/>
                <a:gd name="T13" fmla="*/ 5 h 45"/>
                <a:gd name="T14" fmla="*/ 0 w 83"/>
                <a:gd name="T15" fmla="*/ 45 h 45"/>
                <a:gd name="T16" fmla="*/ 83 w 83"/>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45">
                  <a:moveTo>
                    <a:pt x="83" y="45"/>
                  </a:moveTo>
                  <a:cubicBezTo>
                    <a:pt x="83" y="5"/>
                    <a:pt x="83" y="5"/>
                    <a:pt x="83" y="5"/>
                  </a:cubicBezTo>
                  <a:cubicBezTo>
                    <a:pt x="83" y="4"/>
                    <a:pt x="83" y="2"/>
                    <a:pt x="82" y="1"/>
                  </a:cubicBezTo>
                  <a:cubicBezTo>
                    <a:pt x="81" y="0"/>
                    <a:pt x="80" y="0"/>
                    <a:pt x="78" y="0"/>
                  </a:cubicBezTo>
                  <a:cubicBezTo>
                    <a:pt x="4" y="0"/>
                    <a:pt x="4" y="0"/>
                    <a:pt x="4" y="0"/>
                  </a:cubicBezTo>
                  <a:cubicBezTo>
                    <a:pt x="3" y="0"/>
                    <a:pt x="2" y="0"/>
                    <a:pt x="1" y="1"/>
                  </a:cubicBezTo>
                  <a:cubicBezTo>
                    <a:pt x="0" y="2"/>
                    <a:pt x="0" y="4"/>
                    <a:pt x="0" y="5"/>
                  </a:cubicBezTo>
                  <a:cubicBezTo>
                    <a:pt x="0" y="45"/>
                    <a:pt x="0" y="45"/>
                    <a:pt x="0" y="45"/>
                  </a:cubicBezTo>
                  <a:lnTo>
                    <a:pt x="83" y="4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 name="ïs1iḑe"/>
            <p:cNvSpPr/>
            <p:nvPr/>
          </p:nvSpPr>
          <p:spPr bwMode="auto">
            <a:xfrm>
              <a:off x="7081838" y="4683125"/>
              <a:ext cx="173038" cy="385762"/>
            </a:xfrm>
            <a:custGeom>
              <a:avLst/>
              <a:gdLst>
                <a:gd name="T0" fmla="*/ 4 w 83"/>
                <a:gd name="T1" fmla="*/ 0 h 186"/>
                <a:gd name="T2" fmla="*/ 1 w 83"/>
                <a:gd name="T3" fmla="*/ 2 h 186"/>
                <a:gd name="T4" fmla="*/ 0 w 83"/>
                <a:gd name="T5" fmla="*/ 5 h 186"/>
                <a:gd name="T6" fmla="*/ 0 w 83"/>
                <a:gd name="T7" fmla="*/ 79 h 186"/>
                <a:gd name="T8" fmla="*/ 1 w 83"/>
                <a:gd name="T9" fmla="*/ 83 h 186"/>
                <a:gd name="T10" fmla="*/ 4 w 83"/>
                <a:gd name="T11" fmla="*/ 84 h 186"/>
                <a:gd name="T12" fmla="*/ 24 w 83"/>
                <a:gd name="T13" fmla="*/ 84 h 186"/>
                <a:gd name="T14" fmla="*/ 24 w 83"/>
                <a:gd name="T15" fmla="*/ 181 h 186"/>
                <a:gd name="T16" fmla="*/ 25 w 83"/>
                <a:gd name="T17" fmla="*/ 185 h 186"/>
                <a:gd name="T18" fmla="*/ 29 w 83"/>
                <a:gd name="T19" fmla="*/ 186 h 186"/>
                <a:gd name="T20" fmla="*/ 78 w 83"/>
                <a:gd name="T21" fmla="*/ 186 h 186"/>
                <a:gd name="T22" fmla="*/ 82 w 83"/>
                <a:gd name="T23" fmla="*/ 185 h 186"/>
                <a:gd name="T24" fmla="*/ 83 w 83"/>
                <a:gd name="T25" fmla="*/ 181 h 186"/>
                <a:gd name="T26" fmla="*/ 83 w 83"/>
                <a:gd name="T27" fmla="*/ 5 h 186"/>
                <a:gd name="T28" fmla="*/ 82 w 83"/>
                <a:gd name="T29" fmla="*/ 2 h 186"/>
                <a:gd name="T30" fmla="*/ 78 w 83"/>
                <a:gd name="T31" fmla="*/ 0 h 186"/>
                <a:gd name="T32" fmla="*/ 4 w 83"/>
                <a:gd name="T33"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186">
                  <a:moveTo>
                    <a:pt x="4" y="0"/>
                  </a:moveTo>
                  <a:cubicBezTo>
                    <a:pt x="3" y="0"/>
                    <a:pt x="2" y="1"/>
                    <a:pt x="1" y="2"/>
                  </a:cubicBezTo>
                  <a:cubicBezTo>
                    <a:pt x="0" y="3"/>
                    <a:pt x="0" y="4"/>
                    <a:pt x="0" y="5"/>
                  </a:cubicBezTo>
                  <a:cubicBezTo>
                    <a:pt x="0" y="79"/>
                    <a:pt x="0" y="79"/>
                    <a:pt x="0" y="79"/>
                  </a:cubicBezTo>
                  <a:cubicBezTo>
                    <a:pt x="0" y="80"/>
                    <a:pt x="0" y="82"/>
                    <a:pt x="1" y="83"/>
                  </a:cubicBezTo>
                  <a:cubicBezTo>
                    <a:pt x="2" y="84"/>
                    <a:pt x="3" y="84"/>
                    <a:pt x="4" y="84"/>
                  </a:cubicBezTo>
                  <a:cubicBezTo>
                    <a:pt x="24" y="84"/>
                    <a:pt x="24" y="84"/>
                    <a:pt x="24" y="84"/>
                  </a:cubicBezTo>
                  <a:cubicBezTo>
                    <a:pt x="24" y="181"/>
                    <a:pt x="24" y="181"/>
                    <a:pt x="24" y="181"/>
                  </a:cubicBezTo>
                  <a:cubicBezTo>
                    <a:pt x="24" y="182"/>
                    <a:pt x="24" y="184"/>
                    <a:pt x="25" y="185"/>
                  </a:cubicBezTo>
                  <a:cubicBezTo>
                    <a:pt x="26" y="185"/>
                    <a:pt x="27" y="186"/>
                    <a:pt x="29" y="186"/>
                  </a:cubicBezTo>
                  <a:cubicBezTo>
                    <a:pt x="78" y="186"/>
                    <a:pt x="78" y="186"/>
                    <a:pt x="78" y="186"/>
                  </a:cubicBezTo>
                  <a:cubicBezTo>
                    <a:pt x="80" y="186"/>
                    <a:pt x="81" y="185"/>
                    <a:pt x="82" y="185"/>
                  </a:cubicBezTo>
                  <a:cubicBezTo>
                    <a:pt x="83" y="184"/>
                    <a:pt x="83" y="182"/>
                    <a:pt x="83" y="181"/>
                  </a:cubicBezTo>
                  <a:cubicBezTo>
                    <a:pt x="83" y="5"/>
                    <a:pt x="83" y="5"/>
                    <a:pt x="83" y="5"/>
                  </a:cubicBezTo>
                  <a:cubicBezTo>
                    <a:pt x="83" y="4"/>
                    <a:pt x="83" y="3"/>
                    <a:pt x="82" y="2"/>
                  </a:cubicBezTo>
                  <a:cubicBezTo>
                    <a:pt x="81" y="1"/>
                    <a:pt x="80" y="0"/>
                    <a:pt x="78" y="0"/>
                  </a:cubicBez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 name="îṧľîdè"/>
            <p:cNvSpPr/>
            <p:nvPr/>
          </p:nvSpPr>
          <p:spPr bwMode="auto">
            <a:xfrm>
              <a:off x="6029325" y="4748213"/>
              <a:ext cx="438150" cy="620712"/>
            </a:xfrm>
            <a:custGeom>
              <a:avLst/>
              <a:gdLst>
                <a:gd name="T0" fmla="*/ 22 w 211"/>
                <a:gd name="T1" fmla="*/ 10 h 300"/>
                <a:gd name="T2" fmla="*/ 70 w 211"/>
                <a:gd name="T3" fmla="*/ 22 h 300"/>
                <a:gd name="T4" fmla="*/ 201 w 211"/>
                <a:gd name="T5" fmla="*/ 243 h 300"/>
                <a:gd name="T6" fmla="*/ 189 w 211"/>
                <a:gd name="T7" fmla="*/ 291 h 300"/>
                <a:gd name="T8" fmla="*/ 189 w 211"/>
                <a:gd name="T9" fmla="*/ 291 h 300"/>
                <a:gd name="T10" fmla="*/ 141 w 211"/>
                <a:gd name="T11" fmla="*/ 278 h 300"/>
                <a:gd name="T12" fmla="*/ 10 w 211"/>
                <a:gd name="T13" fmla="*/ 58 h 300"/>
                <a:gd name="T14" fmla="*/ 22 w 211"/>
                <a:gd name="T15" fmla="*/ 10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1" h="300">
                  <a:moveTo>
                    <a:pt x="22" y="10"/>
                  </a:moveTo>
                  <a:cubicBezTo>
                    <a:pt x="39" y="0"/>
                    <a:pt x="60" y="6"/>
                    <a:pt x="70" y="22"/>
                  </a:cubicBezTo>
                  <a:cubicBezTo>
                    <a:pt x="201" y="243"/>
                    <a:pt x="201" y="243"/>
                    <a:pt x="201" y="243"/>
                  </a:cubicBezTo>
                  <a:cubicBezTo>
                    <a:pt x="211" y="259"/>
                    <a:pt x="206" y="281"/>
                    <a:pt x="189" y="291"/>
                  </a:cubicBezTo>
                  <a:cubicBezTo>
                    <a:pt x="189" y="291"/>
                    <a:pt x="189" y="291"/>
                    <a:pt x="189" y="291"/>
                  </a:cubicBezTo>
                  <a:cubicBezTo>
                    <a:pt x="173" y="300"/>
                    <a:pt x="151" y="295"/>
                    <a:pt x="141" y="278"/>
                  </a:cubicBezTo>
                  <a:cubicBezTo>
                    <a:pt x="10" y="58"/>
                    <a:pt x="10" y="58"/>
                    <a:pt x="10" y="58"/>
                  </a:cubicBezTo>
                  <a:cubicBezTo>
                    <a:pt x="0" y="41"/>
                    <a:pt x="6" y="20"/>
                    <a:pt x="22" y="10"/>
                  </a:cubicBezTo>
                  <a:close/>
                </a:path>
              </a:pathLst>
            </a:custGeom>
            <a:solidFill>
              <a:srgbClr val="FFCE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 name="îşḷïḍè"/>
            <p:cNvSpPr/>
            <p:nvPr/>
          </p:nvSpPr>
          <p:spPr bwMode="auto">
            <a:xfrm>
              <a:off x="6148388" y="5003800"/>
              <a:ext cx="846138" cy="846137"/>
            </a:xfrm>
            <a:custGeom>
              <a:avLst/>
              <a:gdLst>
                <a:gd name="T0" fmla="*/ 101 w 408"/>
                <a:gd name="T1" fmla="*/ 351 h 408"/>
                <a:gd name="T2" fmla="*/ 225 w 408"/>
                <a:gd name="T3" fmla="*/ 383 h 408"/>
                <a:gd name="T4" fmla="*/ 351 w 408"/>
                <a:gd name="T5" fmla="*/ 308 h 408"/>
                <a:gd name="T6" fmla="*/ 383 w 408"/>
                <a:gd name="T7" fmla="*/ 183 h 408"/>
                <a:gd name="T8" fmla="*/ 308 w 408"/>
                <a:gd name="T9" fmla="*/ 57 h 408"/>
                <a:gd name="T10" fmla="*/ 183 w 408"/>
                <a:gd name="T11" fmla="*/ 25 h 408"/>
                <a:gd name="T12" fmla="*/ 57 w 408"/>
                <a:gd name="T13" fmla="*/ 101 h 408"/>
                <a:gd name="T14" fmla="*/ 25 w 408"/>
                <a:gd name="T15" fmla="*/ 225 h 408"/>
                <a:gd name="T16" fmla="*/ 101 w 408"/>
                <a:gd name="T17" fmla="*/ 351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8" h="408">
                  <a:moveTo>
                    <a:pt x="101" y="351"/>
                  </a:moveTo>
                  <a:cubicBezTo>
                    <a:pt x="126" y="394"/>
                    <a:pt x="182" y="408"/>
                    <a:pt x="225" y="383"/>
                  </a:cubicBezTo>
                  <a:cubicBezTo>
                    <a:pt x="351" y="308"/>
                    <a:pt x="351" y="308"/>
                    <a:pt x="351" y="308"/>
                  </a:cubicBezTo>
                  <a:cubicBezTo>
                    <a:pt x="394" y="282"/>
                    <a:pt x="408" y="226"/>
                    <a:pt x="383" y="183"/>
                  </a:cubicBezTo>
                  <a:cubicBezTo>
                    <a:pt x="308" y="57"/>
                    <a:pt x="308" y="57"/>
                    <a:pt x="308" y="57"/>
                  </a:cubicBezTo>
                  <a:cubicBezTo>
                    <a:pt x="282" y="14"/>
                    <a:pt x="226" y="0"/>
                    <a:pt x="183" y="25"/>
                  </a:cubicBezTo>
                  <a:cubicBezTo>
                    <a:pt x="57" y="101"/>
                    <a:pt x="57" y="101"/>
                    <a:pt x="57" y="101"/>
                  </a:cubicBezTo>
                  <a:cubicBezTo>
                    <a:pt x="14" y="126"/>
                    <a:pt x="0" y="182"/>
                    <a:pt x="25" y="225"/>
                  </a:cubicBezTo>
                  <a:lnTo>
                    <a:pt x="101" y="351"/>
                  </a:lnTo>
                  <a:close/>
                </a:path>
              </a:pathLst>
            </a:custGeom>
            <a:solidFill>
              <a:srgbClr val="FFCE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 name="iSliḑé"/>
            <p:cNvSpPr/>
            <p:nvPr/>
          </p:nvSpPr>
          <p:spPr bwMode="auto">
            <a:xfrm>
              <a:off x="6457950" y="4770438"/>
              <a:ext cx="339725" cy="455612"/>
            </a:xfrm>
            <a:custGeom>
              <a:avLst/>
              <a:gdLst>
                <a:gd name="T0" fmla="*/ 22 w 164"/>
                <a:gd name="T1" fmla="*/ 9 h 220"/>
                <a:gd name="T2" fmla="*/ 70 w 164"/>
                <a:gd name="T3" fmla="*/ 21 h 220"/>
                <a:gd name="T4" fmla="*/ 154 w 164"/>
                <a:gd name="T5" fmla="*/ 163 h 220"/>
                <a:gd name="T6" fmla="*/ 142 w 164"/>
                <a:gd name="T7" fmla="*/ 211 h 220"/>
                <a:gd name="T8" fmla="*/ 142 w 164"/>
                <a:gd name="T9" fmla="*/ 211 h 220"/>
                <a:gd name="T10" fmla="*/ 94 w 164"/>
                <a:gd name="T11" fmla="*/ 198 h 220"/>
                <a:gd name="T12" fmla="*/ 10 w 164"/>
                <a:gd name="T13" fmla="*/ 57 h 220"/>
                <a:gd name="T14" fmla="*/ 22 w 164"/>
                <a:gd name="T15" fmla="*/ 9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220">
                  <a:moveTo>
                    <a:pt x="22" y="9"/>
                  </a:moveTo>
                  <a:cubicBezTo>
                    <a:pt x="39" y="0"/>
                    <a:pt x="60" y="5"/>
                    <a:pt x="70" y="21"/>
                  </a:cubicBezTo>
                  <a:cubicBezTo>
                    <a:pt x="154" y="163"/>
                    <a:pt x="154" y="163"/>
                    <a:pt x="154" y="163"/>
                  </a:cubicBezTo>
                  <a:cubicBezTo>
                    <a:pt x="164" y="179"/>
                    <a:pt x="159" y="201"/>
                    <a:pt x="142" y="211"/>
                  </a:cubicBezTo>
                  <a:cubicBezTo>
                    <a:pt x="142" y="211"/>
                    <a:pt x="142" y="211"/>
                    <a:pt x="142" y="211"/>
                  </a:cubicBezTo>
                  <a:cubicBezTo>
                    <a:pt x="126" y="220"/>
                    <a:pt x="104" y="215"/>
                    <a:pt x="94" y="198"/>
                  </a:cubicBezTo>
                  <a:cubicBezTo>
                    <a:pt x="10" y="57"/>
                    <a:pt x="10" y="57"/>
                    <a:pt x="10" y="57"/>
                  </a:cubicBezTo>
                  <a:cubicBezTo>
                    <a:pt x="0" y="41"/>
                    <a:pt x="6" y="19"/>
                    <a:pt x="22" y="9"/>
                  </a:cubicBezTo>
                  <a:close/>
                </a:path>
              </a:pathLst>
            </a:custGeom>
            <a:solidFill>
              <a:srgbClr val="FFCE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 name="îSḷíḓé"/>
            <p:cNvSpPr/>
            <p:nvPr/>
          </p:nvSpPr>
          <p:spPr bwMode="auto">
            <a:xfrm>
              <a:off x="6232525" y="4738688"/>
              <a:ext cx="438150" cy="622300"/>
            </a:xfrm>
            <a:custGeom>
              <a:avLst/>
              <a:gdLst>
                <a:gd name="T0" fmla="*/ 22 w 211"/>
                <a:gd name="T1" fmla="*/ 9 h 300"/>
                <a:gd name="T2" fmla="*/ 70 w 211"/>
                <a:gd name="T3" fmla="*/ 22 h 300"/>
                <a:gd name="T4" fmla="*/ 201 w 211"/>
                <a:gd name="T5" fmla="*/ 242 h 300"/>
                <a:gd name="T6" fmla="*/ 189 w 211"/>
                <a:gd name="T7" fmla="*/ 290 h 300"/>
                <a:gd name="T8" fmla="*/ 189 w 211"/>
                <a:gd name="T9" fmla="*/ 290 h 300"/>
                <a:gd name="T10" fmla="*/ 141 w 211"/>
                <a:gd name="T11" fmla="*/ 278 h 300"/>
                <a:gd name="T12" fmla="*/ 10 w 211"/>
                <a:gd name="T13" fmla="*/ 57 h 300"/>
                <a:gd name="T14" fmla="*/ 22 w 211"/>
                <a:gd name="T15" fmla="*/ 9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1" h="300">
                  <a:moveTo>
                    <a:pt x="22" y="9"/>
                  </a:moveTo>
                  <a:cubicBezTo>
                    <a:pt x="39" y="0"/>
                    <a:pt x="60" y="5"/>
                    <a:pt x="70" y="22"/>
                  </a:cubicBezTo>
                  <a:cubicBezTo>
                    <a:pt x="201" y="242"/>
                    <a:pt x="201" y="242"/>
                    <a:pt x="201" y="242"/>
                  </a:cubicBezTo>
                  <a:cubicBezTo>
                    <a:pt x="211" y="259"/>
                    <a:pt x="206" y="280"/>
                    <a:pt x="189" y="290"/>
                  </a:cubicBezTo>
                  <a:cubicBezTo>
                    <a:pt x="189" y="290"/>
                    <a:pt x="189" y="290"/>
                    <a:pt x="189" y="290"/>
                  </a:cubicBezTo>
                  <a:cubicBezTo>
                    <a:pt x="173" y="300"/>
                    <a:pt x="151" y="294"/>
                    <a:pt x="141" y="278"/>
                  </a:cubicBezTo>
                  <a:cubicBezTo>
                    <a:pt x="10" y="57"/>
                    <a:pt x="10" y="57"/>
                    <a:pt x="10" y="57"/>
                  </a:cubicBezTo>
                  <a:cubicBezTo>
                    <a:pt x="0" y="41"/>
                    <a:pt x="6" y="19"/>
                    <a:pt x="22" y="9"/>
                  </a:cubicBezTo>
                  <a:close/>
                </a:path>
              </a:pathLst>
            </a:custGeom>
            <a:solidFill>
              <a:srgbClr val="FFCE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 name="ïšḷiḋé"/>
            <p:cNvSpPr/>
            <p:nvPr/>
          </p:nvSpPr>
          <p:spPr bwMode="auto">
            <a:xfrm>
              <a:off x="5911850" y="4899025"/>
              <a:ext cx="438150" cy="622300"/>
            </a:xfrm>
            <a:custGeom>
              <a:avLst/>
              <a:gdLst>
                <a:gd name="T0" fmla="*/ 22 w 211"/>
                <a:gd name="T1" fmla="*/ 10 h 300"/>
                <a:gd name="T2" fmla="*/ 70 w 211"/>
                <a:gd name="T3" fmla="*/ 22 h 300"/>
                <a:gd name="T4" fmla="*/ 201 w 211"/>
                <a:gd name="T5" fmla="*/ 243 h 300"/>
                <a:gd name="T6" fmla="*/ 189 w 211"/>
                <a:gd name="T7" fmla="*/ 291 h 300"/>
                <a:gd name="T8" fmla="*/ 189 w 211"/>
                <a:gd name="T9" fmla="*/ 291 h 300"/>
                <a:gd name="T10" fmla="*/ 141 w 211"/>
                <a:gd name="T11" fmla="*/ 278 h 300"/>
                <a:gd name="T12" fmla="*/ 10 w 211"/>
                <a:gd name="T13" fmla="*/ 58 h 300"/>
                <a:gd name="T14" fmla="*/ 22 w 211"/>
                <a:gd name="T15" fmla="*/ 10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1" h="300">
                  <a:moveTo>
                    <a:pt x="22" y="10"/>
                  </a:moveTo>
                  <a:cubicBezTo>
                    <a:pt x="38" y="0"/>
                    <a:pt x="60" y="6"/>
                    <a:pt x="70" y="22"/>
                  </a:cubicBezTo>
                  <a:cubicBezTo>
                    <a:pt x="201" y="243"/>
                    <a:pt x="201" y="243"/>
                    <a:pt x="201" y="243"/>
                  </a:cubicBezTo>
                  <a:cubicBezTo>
                    <a:pt x="211" y="259"/>
                    <a:pt x="205" y="281"/>
                    <a:pt x="189" y="291"/>
                  </a:cubicBezTo>
                  <a:cubicBezTo>
                    <a:pt x="189" y="291"/>
                    <a:pt x="189" y="291"/>
                    <a:pt x="189" y="291"/>
                  </a:cubicBezTo>
                  <a:cubicBezTo>
                    <a:pt x="172" y="300"/>
                    <a:pt x="151" y="295"/>
                    <a:pt x="141" y="278"/>
                  </a:cubicBezTo>
                  <a:cubicBezTo>
                    <a:pt x="10" y="58"/>
                    <a:pt x="10" y="58"/>
                    <a:pt x="10" y="58"/>
                  </a:cubicBezTo>
                  <a:cubicBezTo>
                    <a:pt x="0" y="41"/>
                    <a:pt x="5" y="20"/>
                    <a:pt x="22" y="10"/>
                  </a:cubicBezTo>
                  <a:close/>
                </a:path>
              </a:pathLst>
            </a:custGeom>
            <a:solidFill>
              <a:srgbClr val="FFCE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9" name="íṥľîḍê"/>
            <p:cNvSpPr/>
            <p:nvPr/>
          </p:nvSpPr>
          <p:spPr bwMode="auto">
            <a:xfrm>
              <a:off x="6415088" y="5294313"/>
              <a:ext cx="788988" cy="912812"/>
            </a:xfrm>
            <a:custGeom>
              <a:avLst/>
              <a:gdLst>
                <a:gd name="T0" fmla="*/ 380 w 380"/>
                <a:gd name="T1" fmla="*/ 326 h 440"/>
                <a:gd name="T2" fmla="*/ 209 w 380"/>
                <a:gd name="T3" fmla="*/ 39 h 440"/>
                <a:gd name="T4" fmla="*/ 124 w 380"/>
                <a:gd name="T5" fmla="*/ 17 h 440"/>
                <a:gd name="T6" fmla="*/ 39 w 380"/>
                <a:gd name="T7" fmla="*/ 68 h 440"/>
                <a:gd name="T8" fmla="*/ 17 w 380"/>
                <a:gd name="T9" fmla="*/ 153 h 440"/>
                <a:gd name="T10" fmla="*/ 189 w 380"/>
                <a:gd name="T11" fmla="*/ 440 h 440"/>
                <a:gd name="T12" fmla="*/ 380 w 380"/>
                <a:gd name="T13" fmla="*/ 326 h 440"/>
              </a:gdLst>
              <a:ahLst/>
              <a:cxnLst>
                <a:cxn ang="0">
                  <a:pos x="T0" y="T1"/>
                </a:cxn>
                <a:cxn ang="0">
                  <a:pos x="T2" y="T3"/>
                </a:cxn>
                <a:cxn ang="0">
                  <a:pos x="T4" y="T5"/>
                </a:cxn>
                <a:cxn ang="0">
                  <a:pos x="T6" y="T7"/>
                </a:cxn>
                <a:cxn ang="0">
                  <a:pos x="T8" y="T9"/>
                </a:cxn>
                <a:cxn ang="0">
                  <a:pos x="T10" y="T11"/>
                </a:cxn>
                <a:cxn ang="0">
                  <a:pos x="T12" y="T13"/>
                </a:cxn>
              </a:cxnLst>
              <a:rect l="0" t="0" r="r" b="b"/>
              <a:pathLst>
                <a:path w="380" h="440">
                  <a:moveTo>
                    <a:pt x="380" y="326"/>
                  </a:moveTo>
                  <a:cubicBezTo>
                    <a:pt x="209" y="39"/>
                    <a:pt x="209" y="39"/>
                    <a:pt x="209" y="39"/>
                  </a:cubicBezTo>
                  <a:cubicBezTo>
                    <a:pt x="191" y="9"/>
                    <a:pt x="153" y="0"/>
                    <a:pt x="124" y="17"/>
                  </a:cubicBezTo>
                  <a:cubicBezTo>
                    <a:pt x="39" y="68"/>
                    <a:pt x="39" y="68"/>
                    <a:pt x="39" y="68"/>
                  </a:cubicBezTo>
                  <a:cubicBezTo>
                    <a:pt x="9" y="86"/>
                    <a:pt x="0" y="123"/>
                    <a:pt x="17" y="153"/>
                  </a:cubicBezTo>
                  <a:cubicBezTo>
                    <a:pt x="189" y="440"/>
                    <a:pt x="189" y="440"/>
                    <a:pt x="189" y="440"/>
                  </a:cubicBezTo>
                  <a:lnTo>
                    <a:pt x="380" y="326"/>
                  </a:lnTo>
                  <a:close/>
                </a:path>
              </a:pathLst>
            </a:custGeom>
            <a:solidFill>
              <a:srgbClr val="FFCE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0" name="ïš1iḍè"/>
            <p:cNvSpPr/>
            <p:nvPr/>
          </p:nvSpPr>
          <p:spPr bwMode="auto">
            <a:xfrm>
              <a:off x="5992813" y="5422900"/>
              <a:ext cx="320675" cy="303212"/>
            </a:xfrm>
            <a:custGeom>
              <a:avLst/>
              <a:gdLst>
                <a:gd name="T0" fmla="*/ 155 w 155"/>
                <a:gd name="T1" fmla="*/ 146 h 146"/>
                <a:gd name="T2" fmla="*/ 87 w 155"/>
                <a:gd name="T3" fmla="*/ 32 h 146"/>
                <a:gd name="T4" fmla="*/ 17 w 155"/>
                <a:gd name="T5" fmla="*/ 14 h 146"/>
                <a:gd name="T6" fmla="*/ 2 w 155"/>
                <a:gd name="T7" fmla="*/ 23 h 146"/>
                <a:gd name="T8" fmla="*/ 0 w 155"/>
                <a:gd name="T9" fmla="*/ 24 h 146"/>
                <a:gd name="T10" fmla="*/ 58 w 155"/>
                <a:gd name="T11" fmla="*/ 122 h 146"/>
                <a:gd name="T12" fmla="*/ 155 w 155"/>
                <a:gd name="T13" fmla="*/ 146 h 146"/>
              </a:gdLst>
              <a:ahLst/>
              <a:cxnLst>
                <a:cxn ang="0">
                  <a:pos x="T0" y="T1"/>
                </a:cxn>
                <a:cxn ang="0">
                  <a:pos x="T2" y="T3"/>
                </a:cxn>
                <a:cxn ang="0">
                  <a:pos x="T4" y="T5"/>
                </a:cxn>
                <a:cxn ang="0">
                  <a:pos x="T6" y="T7"/>
                </a:cxn>
                <a:cxn ang="0">
                  <a:pos x="T8" y="T9"/>
                </a:cxn>
                <a:cxn ang="0">
                  <a:pos x="T10" y="T11"/>
                </a:cxn>
                <a:cxn ang="0">
                  <a:pos x="T12" y="T13"/>
                </a:cxn>
              </a:cxnLst>
              <a:rect l="0" t="0" r="r" b="b"/>
              <a:pathLst>
                <a:path w="155" h="146">
                  <a:moveTo>
                    <a:pt x="155" y="146"/>
                  </a:moveTo>
                  <a:cubicBezTo>
                    <a:pt x="87" y="32"/>
                    <a:pt x="87" y="32"/>
                    <a:pt x="87" y="32"/>
                  </a:cubicBezTo>
                  <a:cubicBezTo>
                    <a:pt x="73" y="8"/>
                    <a:pt x="41" y="0"/>
                    <a:pt x="17" y="14"/>
                  </a:cubicBezTo>
                  <a:cubicBezTo>
                    <a:pt x="2" y="23"/>
                    <a:pt x="2" y="23"/>
                    <a:pt x="2" y="23"/>
                  </a:cubicBezTo>
                  <a:cubicBezTo>
                    <a:pt x="1" y="23"/>
                    <a:pt x="1" y="24"/>
                    <a:pt x="0" y="24"/>
                  </a:cubicBezTo>
                  <a:cubicBezTo>
                    <a:pt x="58" y="122"/>
                    <a:pt x="58" y="122"/>
                    <a:pt x="58" y="122"/>
                  </a:cubicBezTo>
                  <a:lnTo>
                    <a:pt x="155" y="146"/>
                  </a:lnTo>
                  <a:close/>
                </a:path>
              </a:pathLst>
            </a:custGeom>
            <a:solidFill>
              <a:srgbClr val="FFCE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1" name="îś1ïḓe"/>
            <p:cNvSpPr/>
            <p:nvPr/>
          </p:nvSpPr>
          <p:spPr bwMode="auto">
            <a:xfrm>
              <a:off x="6061075" y="5578475"/>
              <a:ext cx="419100" cy="244475"/>
            </a:xfrm>
            <a:custGeom>
              <a:avLst/>
              <a:gdLst>
                <a:gd name="T0" fmla="*/ 151 w 202"/>
                <a:gd name="T1" fmla="*/ 32 h 118"/>
                <a:gd name="T2" fmla="*/ 32 w 202"/>
                <a:gd name="T3" fmla="*/ 2 h 118"/>
                <a:gd name="T4" fmla="*/ 0 w 202"/>
                <a:gd name="T5" fmla="*/ 5 h 118"/>
                <a:gd name="T6" fmla="*/ 44 w 202"/>
                <a:gd name="T7" fmla="*/ 78 h 118"/>
                <a:gd name="T8" fmla="*/ 202 w 202"/>
                <a:gd name="T9" fmla="*/ 118 h 118"/>
                <a:gd name="T10" fmla="*/ 151 w 202"/>
                <a:gd name="T11" fmla="*/ 32 h 118"/>
              </a:gdLst>
              <a:ahLst/>
              <a:cxnLst>
                <a:cxn ang="0">
                  <a:pos x="T0" y="T1"/>
                </a:cxn>
                <a:cxn ang="0">
                  <a:pos x="T2" y="T3"/>
                </a:cxn>
                <a:cxn ang="0">
                  <a:pos x="T4" y="T5"/>
                </a:cxn>
                <a:cxn ang="0">
                  <a:pos x="T6" y="T7"/>
                </a:cxn>
                <a:cxn ang="0">
                  <a:pos x="T8" y="T9"/>
                </a:cxn>
                <a:cxn ang="0">
                  <a:pos x="T10" y="T11"/>
                </a:cxn>
              </a:cxnLst>
              <a:rect l="0" t="0" r="r" b="b"/>
              <a:pathLst>
                <a:path w="202" h="118">
                  <a:moveTo>
                    <a:pt x="151" y="32"/>
                  </a:moveTo>
                  <a:cubicBezTo>
                    <a:pt x="32" y="2"/>
                    <a:pt x="32" y="2"/>
                    <a:pt x="32" y="2"/>
                  </a:cubicBezTo>
                  <a:cubicBezTo>
                    <a:pt x="21" y="0"/>
                    <a:pt x="10" y="1"/>
                    <a:pt x="0" y="5"/>
                  </a:cubicBezTo>
                  <a:cubicBezTo>
                    <a:pt x="44" y="78"/>
                    <a:pt x="44" y="78"/>
                    <a:pt x="44" y="78"/>
                  </a:cubicBezTo>
                  <a:cubicBezTo>
                    <a:pt x="202" y="118"/>
                    <a:pt x="202" y="118"/>
                    <a:pt x="202" y="118"/>
                  </a:cubicBezTo>
                  <a:lnTo>
                    <a:pt x="151" y="32"/>
                  </a:lnTo>
                  <a:close/>
                </a:path>
              </a:pathLst>
            </a:custGeom>
            <a:solidFill>
              <a:srgbClr val="FFCE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2" name="ïşļíḍé"/>
            <p:cNvSpPr/>
            <p:nvPr/>
          </p:nvSpPr>
          <p:spPr bwMode="auto">
            <a:xfrm>
              <a:off x="6711950" y="5851525"/>
              <a:ext cx="1073150" cy="1006475"/>
            </a:xfrm>
            <a:custGeom>
              <a:avLst/>
              <a:gdLst>
                <a:gd name="T0" fmla="*/ 676 w 676"/>
                <a:gd name="T1" fmla="*/ 634 h 634"/>
                <a:gd name="T2" fmla="*/ 276 w 676"/>
                <a:gd name="T3" fmla="*/ 634 h 634"/>
                <a:gd name="T4" fmla="*/ 0 w 676"/>
                <a:gd name="T5" fmla="*/ 175 h 634"/>
                <a:gd name="T6" fmla="*/ 296 w 676"/>
                <a:gd name="T7" fmla="*/ 0 h 634"/>
                <a:gd name="T8" fmla="*/ 676 w 676"/>
                <a:gd name="T9" fmla="*/ 634 h 634"/>
              </a:gdLst>
              <a:ahLst/>
              <a:cxnLst>
                <a:cxn ang="0">
                  <a:pos x="T0" y="T1"/>
                </a:cxn>
                <a:cxn ang="0">
                  <a:pos x="T2" y="T3"/>
                </a:cxn>
                <a:cxn ang="0">
                  <a:pos x="T4" y="T5"/>
                </a:cxn>
                <a:cxn ang="0">
                  <a:pos x="T6" y="T7"/>
                </a:cxn>
                <a:cxn ang="0">
                  <a:pos x="T8" y="T9"/>
                </a:cxn>
              </a:cxnLst>
              <a:rect l="0" t="0" r="r" b="b"/>
              <a:pathLst>
                <a:path w="676" h="634">
                  <a:moveTo>
                    <a:pt x="676" y="634"/>
                  </a:moveTo>
                  <a:lnTo>
                    <a:pt x="276" y="634"/>
                  </a:lnTo>
                  <a:lnTo>
                    <a:pt x="0" y="175"/>
                  </a:lnTo>
                  <a:lnTo>
                    <a:pt x="296" y="0"/>
                  </a:lnTo>
                  <a:lnTo>
                    <a:pt x="676" y="634"/>
                  </a:lnTo>
                  <a:close/>
                </a:path>
              </a:pathLst>
            </a:custGeom>
            <a:solidFill>
              <a:srgbClr val="42424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3" name="îś1ïḓe"/>
            <p:cNvSpPr/>
            <p:nvPr/>
          </p:nvSpPr>
          <p:spPr bwMode="auto">
            <a:xfrm>
              <a:off x="6613525" y="5659438"/>
              <a:ext cx="522288" cy="420687"/>
            </a:xfrm>
            <a:custGeom>
              <a:avLst/>
              <a:gdLst>
                <a:gd name="T0" fmla="*/ 329 w 329"/>
                <a:gd name="T1" fmla="*/ 107 h 265"/>
                <a:gd name="T2" fmla="*/ 64 w 329"/>
                <a:gd name="T3" fmla="*/ 265 h 265"/>
                <a:gd name="T4" fmla="*/ 0 w 329"/>
                <a:gd name="T5" fmla="*/ 158 h 265"/>
                <a:gd name="T6" fmla="*/ 265 w 329"/>
                <a:gd name="T7" fmla="*/ 0 h 265"/>
                <a:gd name="T8" fmla="*/ 329 w 329"/>
                <a:gd name="T9" fmla="*/ 107 h 265"/>
              </a:gdLst>
              <a:ahLst/>
              <a:cxnLst>
                <a:cxn ang="0">
                  <a:pos x="T0" y="T1"/>
                </a:cxn>
                <a:cxn ang="0">
                  <a:pos x="T2" y="T3"/>
                </a:cxn>
                <a:cxn ang="0">
                  <a:pos x="T4" y="T5"/>
                </a:cxn>
                <a:cxn ang="0">
                  <a:pos x="T6" y="T7"/>
                </a:cxn>
                <a:cxn ang="0">
                  <a:pos x="T8" y="T9"/>
                </a:cxn>
              </a:cxnLst>
              <a:rect l="0" t="0" r="r" b="b"/>
              <a:pathLst>
                <a:path w="329" h="265">
                  <a:moveTo>
                    <a:pt x="329" y="107"/>
                  </a:moveTo>
                  <a:lnTo>
                    <a:pt x="64" y="265"/>
                  </a:lnTo>
                  <a:lnTo>
                    <a:pt x="0" y="158"/>
                  </a:lnTo>
                  <a:lnTo>
                    <a:pt x="265" y="0"/>
                  </a:lnTo>
                  <a:lnTo>
                    <a:pt x="329" y="10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 name="ïśļiḑê"/>
            <p:cNvSpPr/>
            <p:nvPr/>
          </p:nvSpPr>
          <p:spPr bwMode="auto">
            <a:xfrm>
              <a:off x="6627813" y="5715000"/>
              <a:ext cx="608013" cy="498475"/>
            </a:xfrm>
            <a:custGeom>
              <a:avLst/>
              <a:gdLst>
                <a:gd name="T0" fmla="*/ 383 w 383"/>
                <a:gd name="T1" fmla="*/ 133 h 314"/>
                <a:gd name="T2" fmla="*/ 80 w 383"/>
                <a:gd name="T3" fmla="*/ 314 h 314"/>
                <a:gd name="T4" fmla="*/ 0 w 383"/>
                <a:gd name="T5" fmla="*/ 182 h 314"/>
                <a:gd name="T6" fmla="*/ 303 w 383"/>
                <a:gd name="T7" fmla="*/ 0 h 314"/>
                <a:gd name="T8" fmla="*/ 383 w 383"/>
                <a:gd name="T9" fmla="*/ 133 h 314"/>
              </a:gdLst>
              <a:ahLst/>
              <a:cxnLst>
                <a:cxn ang="0">
                  <a:pos x="T0" y="T1"/>
                </a:cxn>
                <a:cxn ang="0">
                  <a:pos x="T2" y="T3"/>
                </a:cxn>
                <a:cxn ang="0">
                  <a:pos x="T4" y="T5"/>
                </a:cxn>
                <a:cxn ang="0">
                  <a:pos x="T6" y="T7"/>
                </a:cxn>
                <a:cxn ang="0">
                  <a:pos x="T8" y="T9"/>
                </a:cxn>
              </a:cxnLst>
              <a:rect l="0" t="0" r="r" b="b"/>
              <a:pathLst>
                <a:path w="383" h="314">
                  <a:moveTo>
                    <a:pt x="383" y="133"/>
                  </a:moveTo>
                  <a:lnTo>
                    <a:pt x="80" y="314"/>
                  </a:lnTo>
                  <a:lnTo>
                    <a:pt x="0" y="182"/>
                  </a:lnTo>
                  <a:lnTo>
                    <a:pt x="303" y="0"/>
                  </a:lnTo>
                  <a:lnTo>
                    <a:pt x="383" y="133"/>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 name="ïṡļídé"/>
            <p:cNvSpPr/>
            <p:nvPr/>
          </p:nvSpPr>
          <p:spPr bwMode="auto">
            <a:xfrm>
              <a:off x="4973638" y="4730750"/>
              <a:ext cx="436563" cy="623887"/>
            </a:xfrm>
            <a:custGeom>
              <a:avLst/>
              <a:gdLst>
                <a:gd name="T0" fmla="*/ 189 w 211"/>
                <a:gd name="T1" fmla="*/ 10 h 301"/>
                <a:gd name="T2" fmla="*/ 141 w 211"/>
                <a:gd name="T3" fmla="*/ 22 h 301"/>
                <a:gd name="T4" fmla="*/ 10 w 211"/>
                <a:gd name="T5" fmla="*/ 243 h 301"/>
                <a:gd name="T6" fmla="*/ 22 w 211"/>
                <a:gd name="T7" fmla="*/ 291 h 301"/>
                <a:gd name="T8" fmla="*/ 22 w 211"/>
                <a:gd name="T9" fmla="*/ 291 h 301"/>
                <a:gd name="T10" fmla="*/ 70 w 211"/>
                <a:gd name="T11" fmla="*/ 279 h 301"/>
                <a:gd name="T12" fmla="*/ 201 w 211"/>
                <a:gd name="T13" fmla="*/ 58 h 301"/>
                <a:gd name="T14" fmla="*/ 189 w 211"/>
                <a:gd name="T15" fmla="*/ 10 h 3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1" h="301">
                  <a:moveTo>
                    <a:pt x="189" y="10"/>
                  </a:moveTo>
                  <a:cubicBezTo>
                    <a:pt x="173" y="0"/>
                    <a:pt x="151" y="6"/>
                    <a:pt x="141" y="22"/>
                  </a:cubicBezTo>
                  <a:cubicBezTo>
                    <a:pt x="10" y="243"/>
                    <a:pt x="10" y="243"/>
                    <a:pt x="10" y="243"/>
                  </a:cubicBezTo>
                  <a:cubicBezTo>
                    <a:pt x="0" y="259"/>
                    <a:pt x="6" y="281"/>
                    <a:pt x="22" y="291"/>
                  </a:cubicBezTo>
                  <a:cubicBezTo>
                    <a:pt x="22" y="291"/>
                    <a:pt x="22" y="291"/>
                    <a:pt x="22" y="291"/>
                  </a:cubicBezTo>
                  <a:cubicBezTo>
                    <a:pt x="39" y="301"/>
                    <a:pt x="60" y="295"/>
                    <a:pt x="70" y="279"/>
                  </a:cubicBezTo>
                  <a:cubicBezTo>
                    <a:pt x="201" y="58"/>
                    <a:pt x="201" y="58"/>
                    <a:pt x="201" y="58"/>
                  </a:cubicBezTo>
                  <a:cubicBezTo>
                    <a:pt x="211" y="41"/>
                    <a:pt x="206" y="20"/>
                    <a:pt x="189" y="10"/>
                  </a:cubicBezTo>
                  <a:close/>
                </a:path>
              </a:pathLst>
            </a:custGeom>
            <a:solidFill>
              <a:srgbClr val="FFCE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 name="îṣļiḓè"/>
            <p:cNvSpPr/>
            <p:nvPr/>
          </p:nvSpPr>
          <p:spPr bwMode="auto">
            <a:xfrm>
              <a:off x="4445000" y="4987925"/>
              <a:ext cx="847725" cy="847725"/>
            </a:xfrm>
            <a:custGeom>
              <a:avLst/>
              <a:gdLst>
                <a:gd name="T0" fmla="*/ 307 w 408"/>
                <a:gd name="T1" fmla="*/ 352 h 409"/>
                <a:gd name="T2" fmla="*/ 183 w 408"/>
                <a:gd name="T3" fmla="*/ 383 h 409"/>
                <a:gd name="T4" fmla="*/ 57 w 408"/>
                <a:gd name="T5" fmla="*/ 308 h 409"/>
                <a:gd name="T6" fmla="*/ 25 w 408"/>
                <a:gd name="T7" fmla="*/ 184 h 409"/>
                <a:gd name="T8" fmla="*/ 101 w 408"/>
                <a:gd name="T9" fmla="*/ 57 h 409"/>
                <a:gd name="T10" fmla="*/ 225 w 408"/>
                <a:gd name="T11" fmla="*/ 26 h 409"/>
                <a:gd name="T12" fmla="*/ 351 w 408"/>
                <a:gd name="T13" fmla="*/ 101 h 409"/>
                <a:gd name="T14" fmla="*/ 383 w 408"/>
                <a:gd name="T15" fmla="*/ 225 h 409"/>
                <a:gd name="T16" fmla="*/ 307 w 408"/>
                <a:gd name="T17" fmla="*/ 35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8" h="409">
                  <a:moveTo>
                    <a:pt x="307" y="352"/>
                  </a:moveTo>
                  <a:cubicBezTo>
                    <a:pt x="282" y="395"/>
                    <a:pt x="226" y="409"/>
                    <a:pt x="183" y="383"/>
                  </a:cubicBezTo>
                  <a:cubicBezTo>
                    <a:pt x="57" y="308"/>
                    <a:pt x="57" y="308"/>
                    <a:pt x="57" y="308"/>
                  </a:cubicBezTo>
                  <a:cubicBezTo>
                    <a:pt x="14" y="282"/>
                    <a:pt x="0" y="227"/>
                    <a:pt x="25" y="184"/>
                  </a:cubicBezTo>
                  <a:cubicBezTo>
                    <a:pt x="101" y="57"/>
                    <a:pt x="101" y="57"/>
                    <a:pt x="101" y="57"/>
                  </a:cubicBezTo>
                  <a:cubicBezTo>
                    <a:pt x="126" y="14"/>
                    <a:pt x="182" y="0"/>
                    <a:pt x="225" y="26"/>
                  </a:cubicBezTo>
                  <a:cubicBezTo>
                    <a:pt x="351" y="101"/>
                    <a:pt x="351" y="101"/>
                    <a:pt x="351" y="101"/>
                  </a:cubicBezTo>
                  <a:cubicBezTo>
                    <a:pt x="394" y="127"/>
                    <a:pt x="408" y="182"/>
                    <a:pt x="383" y="225"/>
                  </a:cubicBezTo>
                  <a:lnTo>
                    <a:pt x="307" y="352"/>
                  </a:lnTo>
                  <a:close/>
                </a:path>
              </a:pathLst>
            </a:custGeom>
            <a:solidFill>
              <a:srgbClr val="FFCE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 name="íš1îḍè"/>
            <p:cNvSpPr/>
            <p:nvPr/>
          </p:nvSpPr>
          <p:spPr bwMode="auto">
            <a:xfrm>
              <a:off x="4643438" y="4754563"/>
              <a:ext cx="339725" cy="457200"/>
            </a:xfrm>
            <a:custGeom>
              <a:avLst/>
              <a:gdLst>
                <a:gd name="T0" fmla="*/ 142 w 164"/>
                <a:gd name="T1" fmla="*/ 10 h 221"/>
                <a:gd name="T2" fmla="*/ 94 w 164"/>
                <a:gd name="T3" fmla="*/ 22 h 221"/>
                <a:gd name="T4" fmla="*/ 10 w 164"/>
                <a:gd name="T5" fmla="*/ 163 h 221"/>
                <a:gd name="T6" fmla="*/ 22 w 164"/>
                <a:gd name="T7" fmla="*/ 211 h 221"/>
                <a:gd name="T8" fmla="*/ 22 w 164"/>
                <a:gd name="T9" fmla="*/ 211 h 221"/>
                <a:gd name="T10" fmla="*/ 70 w 164"/>
                <a:gd name="T11" fmla="*/ 199 h 221"/>
                <a:gd name="T12" fmla="*/ 154 w 164"/>
                <a:gd name="T13" fmla="*/ 57 h 221"/>
                <a:gd name="T14" fmla="*/ 142 w 164"/>
                <a:gd name="T15" fmla="*/ 10 h 2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221">
                  <a:moveTo>
                    <a:pt x="142" y="10"/>
                  </a:moveTo>
                  <a:cubicBezTo>
                    <a:pt x="125" y="0"/>
                    <a:pt x="104" y="5"/>
                    <a:pt x="94" y="22"/>
                  </a:cubicBezTo>
                  <a:cubicBezTo>
                    <a:pt x="10" y="163"/>
                    <a:pt x="10" y="163"/>
                    <a:pt x="10" y="163"/>
                  </a:cubicBezTo>
                  <a:cubicBezTo>
                    <a:pt x="0" y="179"/>
                    <a:pt x="6" y="201"/>
                    <a:pt x="22" y="211"/>
                  </a:cubicBezTo>
                  <a:cubicBezTo>
                    <a:pt x="22" y="211"/>
                    <a:pt x="22" y="211"/>
                    <a:pt x="22" y="211"/>
                  </a:cubicBezTo>
                  <a:cubicBezTo>
                    <a:pt x="39" y="221"/>
                    <a:pt x="60" y="215"/>
                    <a:pt x="70" y="199"/>
                  </a:cubicBezTo>
                  <a:cubicBezTo>
                    <a:pt x="154" y="57"/>
                    <a:pt x="154" y="57"/>
                    <a:pt x="154" y="57"/>
                  </a:cubicBezTo>
                  <a:cubicBezTo>
                    <a:pt x="164" y="41"/>
                    <a:pt x="158" y="19"/>
                    <a:pt x="142" y="10"/>
                  </a:cubicBezTo>
                  <a:close/>
                </a:path>
              </a:pathLst>
            </a:custGeom>
            <a:solidFill>
              <a:srgbClr val="FFCE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8" name="is1ïḋe"/>
            <p:cNvSpPr/>
            <p:nvPr/>
          </p:nvSpPr>
          <p:spPr bwMode="auto">
            <a:xfrm>
              <a:off x="4768850" y="4722813"/>
              <a:ext cx="438150" cy="622300"/>
            </a:xfrm>
            <a:custGeom>
              <a:avLst/>
              <a:gdLst>
                <a:gd name="T0" fmla="*/ 189 w 211"/>
                <a:gd name="T1" fmla="*/ 10 h 300"/>
                <a:gd name="T2" fmla="*/ 141 w 211"/>
                <a:gd name="T3" fmla="*/ 22 h 300"/>
                <a:gd name="T4" fmla="*/ 10 w 211"/>
                <a:gd name="T5" fmla="*/ 242 h 300"/>
                <a:gd name="T6" fmla="*/ 22 w 211"/>
                <a:gd name="T7" fmla="*/ 290 h 300"/>
                <a:gd name="T8" fmla="*/ 22 w 211"/>
                <a:gd name="T9" fmla="*/ 290 h 300"/>
                <a:gd name="T10" fmla="*/ 70 w 211"/>
                <a:gd name="T11" fmla="*/ 278 h 300"/>
                <a:gd name="T12" fmla="*/ 201 w 211"/>
                <a:gd name="T13" fmla="*/ 57 h 300"/>
                <a:gd name="T14" fmla="*/ 189 w 211"/>
                <a:gd name="T15" fmla="*/ 10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1" h="300">
                  <a:moveTo>
                    <a:pt x="189" y="10"/>
                  </a:moveTo>
                  <a:cubicBezTo>
                    <a:pt x="173" y="0"/>
                    <a:pt x="151" y="5"/>
                    <a:pt x="141" y="22"/>
                  </a:cubicBezTo>
                  <a:cubicBezTo>
                    <a:pt x="10" y="242"/>
                    <a:pt x="10" y="242"/>
                    <a:pt x="10" y="242"/>
                  </a:cubicBezTo>
                  <a:cubicBezTo>
                    <a:pt x="0" y="259"/>
                    <a:pt x="6" y="280"/>
                    <a:pt x="22" y="290"/>
                  </a:cubicBezTo>
                  <a:cubicBezTo>
                    <a:pt x="22" y="290"/>
                    <a:pt x="22" y="290"/>
                    <a:pt x="22" y="290"/>
                  </a:cubicBezTo>
                  <a:cubicBezTo>
                    <a:pt x="39" y="300"/>
                    <a:pt x="60" y="294"/>
                    <a:pt x="70" y="278"/>
                  </a:cubicBezTo>
                  <a:cubicBezTo>
                    <a:pt x="201" y="57"/>
                    <a:pt x="201" y="57"/>
                    <a:pt x="201" y="57"/>
                  </a:cubicBezTo>
                  <a:cubicBezTo>
                    <a:pt x="211" y="41"/>
                    <a:pt x="206" y="19"/>
                    <a:pt x="189" y="10"/>
                  </a:cubicBezTo>
                  <a:close/>
                </a:path>
              </a:pathLst>
            </a:custGeom>
            <a:solidFill>
              <a:srgbClr val="FFCE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9" name="ïslïḋe"/>
            <p:cNvSpPr/>
            <p:nvPr/>
          </p:nvSpPr>
          <p:spPr bwMode="auto">
            <a:xfrm>
              <a:off x="5091113" y="4881563"/>
              <a:ext cx="438150" cy="623887"/>
            </a:xfrm>
            <a:custGeom>
              <a:avLst/>
              <a:gdLst>
                <a:gd name="T0" fmla="*/ 189 w 211"/>
                <a:gd name="T1" fmla="*/ 10 h 301"/>
                <a:gd name="T2" fmla="*/ 142 w 211"/>
                <a:gd name="T3" fmla="*/ 22 h 301"/>
                <a:gd name="T4" fmla="*/ 10 w 211"/>
                <a:gd name="T5" fmla="*/ 243 h 301"/>
                <a:gd name="T6" fmla="*/ 22 w 211"/>
                <a:gd name="T7" fmla="*/ 291 h 301"/>
                <a:gd name="T8" fmla="*/ 22 w 211"/>
                <a:gd name="T9" fmla="*/ 291 h 301"/>
                <a:gd name="T10" fmla="*/ 70 w 211"/>
                <a:gd name="T11" fmla="*/ 279 h 301"/>
                <a:gd name="T12" fmla="*/ 201 w 211"/>
                <a:gd name="T13" fmla="*/ 58 h 301"/>
                <a:gd name="T14" fmla="*/ 189 w 211"/>
                <a:gd name="T15" fmla="*/ 10 h 3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1" h="301">
                  <a:moveTo>
                    <a:pt x="189" y="10"/>
                  </a:moveTo>
                  <a:cubicBezTo>
                    <a:pt x="173" y="0"/>
                    <a:pt x="151" y="6"/>
                    <a:pt x="142" y="22"/>
                  </a:cubicBezTo>
                  <a:cubicBezTo>
                    <a:pt x="10" y="243"/>
                    <a:pt x="10" y="243"/>
                    <a:pt x="10" y="243"/>
                  </a:cubicBezTo>
                  <a:cubicBezTo>
                    <a:pt x="0" y="259"/>
                    <a:pt x="6" y="281"/>
                    <a:pt x="22" y="291"/>
                  </a:cubicBezTo>
                  <a:cubicBezTo>
                    <a:pt x="22" y="291"/>
                    <a:pt x="22" y="291"/>
                    <a:pt x="22" y="291"/>
                  </a:cubicBezTo>
                  <a:cubicBezTo>
                    <a:pt x="39" y="301"/>
                    <a:pt x="60" y="295"/>
                    <a:pt x="70" y="279"/>
                  </a:cubicBezTo>
                  <a:cubicBezTo>
                    <a:pt x="201" y="58"/>
                    <a:pt x="201" y="58"/>
                    <a:pt x="201" y="58"/>
                  </a:cubicBezTo>
                  <a:cubicBezTo>
                    <a:pt x="211" y="41"/>
                    <a:pt x="206" y="20"/>
                    <a:pt x="189" y="10"/>
                  </a:cubicBezTo>
                  <a:close/>
                </a:path>
              </a:pathLst>
            </a:custGeom>
            <a:solidFill>
              <a:srgbClr val="FFCE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0" name="ïṡḷíḋè"/>
            <p:cNvSpPr/>
            <p:nvPr/>
          </p:nvSpPr>
          <p:spPr bwMode="auto">
            <a:xfrm>
              <a:off x="4235450" y="5278438"/>
              <a:ext cx="788988" cy="911225"/>
            </a:xfrm>
            <a:custGeom>
              <a:avLst/>
              <a:gdLst>
                <a:gd name="T0" fmla="*/ 0 w 380"/>
                <a:gd name="T1" fmla="*/ 326 h 440"/>
                <a:gd name="T2" fmla="*/ 172 w 380"/>
                <a:gd name="T3" fmla="*/ 39 h 440"/>
                <a:gd name="T4" fmla="*/ 256 w 380"/>
                <a:gd name="T5" fmla="*/ 17 h 440"/>
                <a:gd name="T6" fmla="*/ 342 w 380"/>
                <a:gd name="T7" fmla="*/ 68 h 440"/>
                <a:gd name="T8" fmla="*/ 363 w 380"/>
                <a:gd name="T9" fmla="*/ 153 h 440"/>
                <a:gd name="T10" fmla="*/ 192 w 380"/>
                <a:gd name="T11" fmla="*/ 440 h 440"/>
                <a:gd name="T12" fmla="*/ 0 w 380"/>
                <a:gd name="T13" fmla="*/ 326 h 440"/>
              </a:gdLst>
              <a:ahLst/>
              <a:cxnLst>
                <a:cxn ang="0">
                  <a:pos x="T0" y="T1"/>
                </a:cxn>
                <a:cxn ang="0">
                  <a:pos x="T2" y="T3"/>
                </a:cxn>
                <a:cxn ang="0">
                  <a:pos x="T4" y="T5"/>
                </a:cxn>
                <a:cxn ang="0">
                  <a:pos x="T6" y="T7"/>
                </a:cxn>
                <a:cxn ang="0">
                  <a:pos x="T8" y="T9"/>
                </a:cxn>
                <a:cxn ang="0">
                  <a:pos x="T10" y="T11"/>
                </a:cxn>
                <a:cxn ang="0">
                  <a:pos x="T12" y="T13"/>
                </a:cxn>
              </a:cxnLst>
              <a:rect l="0" t="0" r="r" b="b"/>
              <a:pathLst>
                <a:path w="380" h="440">
                  <a:moveTo>
                    <a:pt x="0" y="326"/>
                  </a:moveTo>
                  <a:cubicBezTo>
                    <a:pt x="172" y="39"/>
                    <a:pt x="172" y="39"/>
                    <a:pt x="172" y="39"/>
                  </a:cubicBezTo>
                  <a:cubicBezTo>
                    <a:pt x="189" y="10"/>
                    <a:pt x="227" y="0"/>
                    <a:pt x="256" y="17"/>
                  </a:cubicBezTo>
                  <a:cubicBezTo>
                    <a:pt x="342" y="68"/>
                    <a:pt x="342" y="68"/>
                    <a:pt x="342" y="68"/>
                  </a:cubicBezTo>
                  <a:cubicBezTo>
                    <a:pt x="371" y="86"/>
                    <a:pt x="380" y="124"/>
                    <a:pt x="363" y="153"/>
                  </a:cubicBezTo>
                  <a:cubicBezTo>
                    <a:pt x="192" y="440"/>
                    <a:pt x="192" y="440"/>
                    <a:pt x="192" y="440"/>
                  </a:cubicBezTo>
                  <a:lnTo>
                    <a:pt x="0" y="326"/>
                  </a:lnTo>
                  <a:close/>
                </a:path>
              </a:pathLst>
            </a:custGeom>
            <a:solidFill>
              <a:srgbClr val="FFCE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1" name="íṣḻïḓê"/>
            <p:cNvSpPr/>
            <p:nvPr/>
          </p:nvSpPr>
          <p:spPr bwMode="auto">
            <a:xfrm>
              <a:off x="5126038" y="5407025"/>
              <a:ext cx="322263" cy="304800"/>
            </a:xfrm>
            <a:custGeom>
              <a:avLst/>
              <a:gdLst>
                <a:gd name="T0" fmla="*/ 0 w 155"/>
                <a:gd name="T1" fmla="*/ 147 h 147"/>
                <a:gd name="T2" fmla="*/ 68 w 155"/>
                <a:gd name="T3" fmla="*/ 32 h 147"/>
                <a:gd name="T4" fmla="*/ 139 w 155"/>
                <a:gd name="T5" fmla="*/ 14 h 147"/>
                <a:gd name="T6" fmla="*/ 153 w 155"/>
                <a:gd name="T7" fmla="*/ 23 h 147"/>
                <a:gd name="T8" fmla="*/ 155 w 155"/>
                <a:gd name="T9" fmla="*/ 24 h 147"/>
                <a:gd name="T10" fmla="*/ 97 w 155"/>
                <a:gd name="T11" fmla="*/ 122 h 147"/>
                <a:gd name="T12" fmla="*/ 0 w 155"/>
                <a:gd name="T13" fmla="*/ 147 h 147"/>
              </a:gdLst>
              <a:ahLst/>
              <a:cxnLst>
                <a:cxn ang="0">
                  <a:pos x="T0" y="T1"/>
                </a:cxn>
                <a:cxn ang="0">
                  <a:pos x="T2" y="T3"/>
                </a:cxn>
                <a:cxn ang="0">
                  <a:pos x="T4" y="T5"/>
                </a:cxn>
                <a:cxn ang="0">
                  <a:pos x="T6" y="T7"/>
                </a:cxn>
                <a:cxn ang="0">
                  <a:pos x="T8" y="T9"/>
                </a:cxn>
                <a:cxn ang="0">
                  <a:pos x="T10" y="T11"/>
                </a:cxn>
                <a:cxn ang="0">
                  <a:pos x="T12" y="T13"/>
                </a:cxn>
              </a:cxnLst>
              <a:rect l="0" t="0" r="r" b="b"/>
              <a:pathLst>
                <a:path w="155" h="147">
                  <a:moveTo>
                    <a:pt x="0" y="147"/>
                  </a:moveTo>
                  <a:cubicBezTo>
                    <a:pt x="68" y="32"/>
                    <a:pt x="68" y="32"/>
                    <a:pt x="68" y="32"/>
                  </a:cubicBezTo>
                  <a:cubicBezTo>
                    <a:pt x="83" y="8"/>
                    <a:pt x="114" y="0"/>
                    <a:pt x="139" y="14"/>
                  </a:cubicBezTo>
                  <a:cubicBezTo>
                    <a:pt x="153" y="23"/>
                    <a:pt x="153" y="23"/>
                    <a:pt x="153" y="23"/>
                  </a:cubicBezTo>
                  <a:cubicBezTo>
                    <a:pt x="154" y="24"/>
                    <a:pt x="155" y="24"/>
                    <a:pt x="155" y="24"/>
                  </a:cubicBezTo>
                  <a:cubicBezTo>
                    <a:pt x="97" y="122"/>
                    <a:pt x="97" y="122"/>
                    <a:pt x="97" y="122"/>
                  </a:cubicBezTo>
                  <a:lnTo>
                    <a:pt x="0" y="147"/>
                  </a:lnTo>
                  <a:close/>
                </a:path>
              </a:pathLst>
            </a:custGeom>
            <a:solidFill>
              <a:srgbClr val="FFCE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2" name="ïśļîḍê"/>
            <p:cNvSpPr/>
            <p:nvPr/>
          </p:nvSpPr>
          <p:spPr bwMode="auto">
            <a:xfrm>
              <a:off x="4960938" y="5562600"/>
              <a:ext cx="419100" cy="246062"/>
            </a:xfrm>
            <a:custGeom>
              <a:avLst/>
              <a:gdLst>
                <a:gd name="T0" fmla="*/ 52 w 202"/>
                <a:gd name="T1" fmla="*/ 33 h 119"/>
                <a:gd name="T2" fmla="*/ 170 w 202"/>
                <a:gd name="T3" fmla="*/ 3 h 119"/>
                <a:gd name="T4" fmla="*/ 202 w 202"/>
                <a:gd name="T5" fmla="*/ 5 h 119"/>
                <a:gd name="T6" fmla="*/ 159 w 202"/>
                <a:gd name="T7" fmla="*/ 78 h 119"/>
                <a:gd name="T8" fmla="*/ 0 w 202"/>
                <a:gd name="T9" fmla="*/ 119 h 119"/>
                <a:gd name="T10" fmla="*/ 52 w 202"/>
                <a:gd name="T11" fmla="*/ 33 h 119"/>
              </a:gdLst>
              <a:ahLst/>
              <a:cxnLst>
                <a:cxn ang="0">
                  <a:pos x="T0" y="T1"/>
                </a:cxn>
                <a:cxn ang="0">
                  <a:pos x="T2" y="T3"/>
                </a:cxn>
                <a:cxn ang="0">
                  <a:pos x="T4" y="T5"/>
                </a:cxn>
                <a:cxn ang="0">
                  <a:pos x="T6" y="T7"/>
                </a:cxn>
                <a:cxn ang="0">
                  <a:pos x="T8" y="T9"/>
                </a:cxn>
                <a:cxn ang="0">
                  <a:pos x="T10" y="T11"/>
                </a:cxn>
              </a:cxnLst>
              <a:rect l="0" t="0" r="r" b="b"/>
              <a:pathLst>
                <a:path w="202" h="119">
                  <a:moveTo>
                    <a:pt x="52" y="33"/>
                  </a:moveTo>
                  <a:cubicBezTo>
                    <a:pt x="170" y="3"/>
                    <a:pt x="170" y="3"/>
                    <a:pt x="170" y="3"/>
                  </a:cubicBezTo>
                  <a:cubicBezTo>
                    <a:pt x="181" y="0"/>
                    <a:pt x="193" y="1"/>
                    <a:pt x="202" y="5"/>
                  </a:cubicBezTo>
                  <a:cubicBezTo>
                    <a:pt x="159" y="78"/>
                    <a:pt x="159" y="78"/>
                    <a:pt x="159" y="78"/>
                  </a:cubicBezTo>
                  <a:cubicBezTo>
                    <a:pt x="0" y="119"/>
                    <a:pt x="0" y="119"/>
                    <a:pt x="0" y="119"/>
                  </a:cubicBezTo>
                  <a:lnTo>
                    <a:pt x="52" y="33"/>
                  </a:lnTo>
                  <a:close/>
                </a:path>
              </a:pathLst>
            </a:custGeom>
            <a:solidFill>
              <a:srgbClr val="FFCE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3" name="i$ḻídè"/>
            <p:cNvSpPr/>
            <p:nvPr/>
          </p:nvSpPr>
          <p:spPr bwMode="auto">
            <a:xfrm>
              <a:off x="3594100" y="5835650"/>
              <a:ext cx="1133475" cy="1022350"/>
            </a:xfrm>
            <a:custGeom>
              <a:avLst/>
              <a:gdLst>
                <a:gd name="T0" fmla="*/ 0 w 714"/>
                <a:gd name="T1" fmla="*/ 644 h 644"/>
                <a:gd name="T2" fmla="*/ 408 w 714"/>
                <a:gd name="T3" fmla="*/ 644 h 644"/>
                <a:gd name="T4" fmla="*/ 714 w 714"/>
                <a:gd name="T5" fmla="*/ 175 h 644"/>
                <a:gd name="T6" fmla="*/ 419 w 714"/>
                <a:gd name="T7" fmla="*/ 0 h 644"/>
                <a:gd name="T8" fmla="*/ 0 w 714"/>
                <a:gd name="T9" fmla="*/ 644 h 644"/>
              </a:gdLst>
              <a:ahLst/>
              <a:cxnLst>
                <a:cxn ang="0">
                  <a:pos x="T0" y="T1"/>
                </a:cxn>
                <a:cxn ang="0">
                  <a:pos x="T2" y="T3"/>
                </a:cxn>
                <a:cxn ang="0">
                  <a:pos x="T4" y="T5"/>
                </a:cxn>
                <a:cxn ang="0">
                  <a:pos x="T6" y="T7"/>
                </a:cxn>
                <a:cxn ang="0">
                  <a:pos x="T8" y="T9"/>
                </a:cxn>
              </a:cxnLst>
              <a:rect l="0" t="0" r="r" b="b"/>
              <a:pathLst>
                <a:path w="714" h="644">
                  <a:moveTo>
                    <a:pt x="0" y="644"/>
                  </a:moveTo>
                  <a:lnTo>
                    <a:pt x="408" y="644"/>
                  </a:lnTo>
                  <a:lnTo>
                    <a:pt x="714" y="175"/>
                  </a:lnTo>
                  <a:lnTo>
                    <a:pt x="419" y="0"/>
                  </a:lnTo>
                  <a:lnTo>
                    <a:pt x="0" y="644"/>
                  </a:lnTo>
                  <a:close/>
                </a:path>
              </a:pathLst>
            </a:custGeom>
            <a:solidFill>
              <a:srgbClr val="42424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4" name="îşlíḋê"/>
            <p:cNvSpPr/>
            <p:nvPr/>
          </p:nvSpPr>
          <p:spPr bwMode="auto">
            <a:xfrm>
              <a:off x="4305300" y="5643563"/>
              <a:ext cx="522288" cy="420687"/>
            </a:xfrm>
            <a:custGeom>
              <a:avLst/>
              <a:gdLst>
                <a:gd name="T0" fmla="*/ 0 w 329"/>
                <a:gd name="T1" fmla="*/ 107 h 265"/>
                <a:gd name="T2" fmla="*/ 265 w 329"/>
                <a:gd name="T3" fmla="*/ 265 h 265"/>
                <a:gd name="T4" fmla="*/ 329 w 329"/>
                <a:gd name="T5" fmla="*/ 158 h 265"/>
                <a:gd name="T6" fmla="*/ 64 w 329"/>
                <a:gd name="T7" fmla="*/ 0 h 265"/>
                <a:gd name="T8" fmla="*/ 0 w 329"/>
                <a:gd name="T9" fmla="*/ 107 h 265"/>
              </a:gdLst>
              <a:ahLst/>
              <a:cxnLst>
                <a:cxn ang="0">
                  <a:pos x="T0" y="T1"/>
                </a:cxn>
                <a:cxn ang="0">
                  <a:pos x="T2" y="T3"/>
                </a:cxn>
                <a:cxn ang="0">
                  <a:pos x="T4" y="T5"/>
                </a:cxn>
                <a:cxn ang="0">
                  <a:pos x="T6" y="T7"/>
                </a:cxn>
                <a:cxn ang="0">
                  <a:pos x="T8" y="T9"/>
                </a:cxn>
              </a:cxnLst>
              <a:rect l="0" t="0" r="r" b="b"/>
              <a:pathLst>
                <a:path w="329" h="265">
                  <a:moveTo>
                    <a:pt x="0" y="107"/>
                  </a:moveTo>
                  <a:lnTo>
                    <a:pt x="265" y="265"/>
                  </a:lnTo>
                  <a:lnTo>
                    <a:pt x="329" y="158"/>
                  </a:lnTo>
                  <a:lnTo>
                    <a:pt x="64" y="0"/>
                  </a:lnTo>
                  <a:lnTo>
                    <a:pt x="0" y="10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 name="îṣlíḍè"/>
            <p:cNvSpPr/>
            <p:nvPr/>
          </p:nvSpPr>
          <p:spPr bwMode="auto">
            <a:xfrm>
              <a:off x="4205288" y="5699125"/>
              <a:ext cx="608013" cy="498475"/>
            </a:xfrm>
            <a:custGeom>
              <a:avLst/>
              <a:gdLst>
                <a:gd name="T0" fmla="*/ 0 w 383"/>
                <a:gd name="T1" fmla="*/ 133 h 314"/>
                <a:gd name="T2" fmla="*/ 304 w 383"/>
                <a:gd name="T3" fmla="*/ 314 h 314"/>
                <a:gd name="T4" fmla="*/ 383 w 383"/>
                <a:gd name="T5" fmla="*/ 181 h 314"/>
                <a:gd name="T6" fmla="*/ 80 w 383"/>
                <a:gd name="T7" fmla="*/ 0 h 314"/>
                <a:gd name="T8" fmla="*/ 0 w 383"/>
                <a:gd name="T9" fmla="*/ 133 h 314"/>
              </a:gdLst>
              <a:ahLst/>
              <a:cxnLst>
                <a:cxn ang="0">
                  <a:pos x="T0" y="T1"/>
                </a:cxn>
                <a:cxn ang="0">
                  <a:pos x="T2" y="T3"/>
                </a:cxn>
                <a:cxn ang="0">
                  <a:pos x="T4" y="T5"/>
                </a:cxn>
                <a:cxn ang="0">
                  <a:pos x="T6" y="T7"/>
                </a:cxn>
                <a:cxn ang="0">
                  <a:pos x="T8" y="T9"/>
                </a:cxn>
              </a:cxnLst>
              <a:rect l="0" t="0" r="r" b="b"/>
              <a:pathLst>
                <a:path w="383" h="314">
                  <a:moveTo>
                    <a:pt x="0" y="133"/>
                  </a:moveTo>
                  <a:lnTo>
                    <a:pt x="304" y="314"/>
                  </a:lnTo>
                  <a:lnTo>
                    <a:pt x="383" y="181"/>
                  </a:lnTo>
                  <a:lnTo>
                    <a:pt x="80" y="0"/>
                  </a:lnTo>
                  <a:lnTo>
                    <a:pt x="0" y="133"/>
                  </a:lnTo>
                  <a:close/>
                </a:path>
              </a:pathLst>
            </a:custGeom>
            <a:solidFill>
              <a:srgbClr val="5859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
        <p:nvSpPr>
          <p:cNvPr id="3" name="文本框 2"/>
          <p:cNvSpPr txBox="1"/>
          <p:nvPr/>
        </p:nvSpPr>
        <p:spPr>
          <a:xfrm>
            <a:off x="685800" y="1910715"/>
            <a:ext cx="1489710"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2、典型案例</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22935" y="811530"/>
            <a:ext cx="1520825"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1、5S-TPM</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4" name="组合 49"/>
          <p:cNvGrpSpPr/>
          <p:nvPr/>
        </p:nvGrpSpPr>
        <p:grpSpPr bwMode="auto">
          <a:xfrm>
            <a:off x="539115" y="1378585"/>
            <a:ext cx="1447165" cy="3137535"/>
            <a:chOff x="2239358" y="470716"/>
            <a:chExt cx="2252284" cy="4374038"/>
          </a:xfrm>
        </p:grpSpPr>
        <p:sp>
          <p:nvSpPr>
            <p:cNvPr id="45" name="圆角矩形 44"/>
            <p:cNvSpPr/>
            <p:nvPr/>
          </p:nvSpPr>
          <p:spPr>
            <a:xfrm>
              <a:off x="2239358" y="470716"/>
              <a:ext cx="2252284" cy="4374038"/>
            </a:xfrm>
            <a:prstGeom prst="roundRect">
              <a:avLst>
                <a:gd name="adj" fmla="val 10535"/>
              </a:avLst>
            </a:prstGeom>
            <a:solidFill>
              <a:srgbClr val="F7F7F7"/>
            </a:soli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noProof="1">
                <a:latin typeface="微软雅黑" panose="020B0503020204020204" pitchFamily="34" charset="-122"/>
                <a:ea typeface="微软雅黑" panose="020B0503020204020204" pitchFamily="34" charset="-122"/>
              </a:endParaRPr>
            </a:p>
          </p:txBody>
        </p:sp>
        <p:grpSp>
          <p:nvGrpSpPr>
            <p:cNvPr id="46" name="组合 51"/>
            <p:cNvGrpSpPr/>
            <p:nvPr/>
          </p:nvGrpSpPr>
          <p:grpSpPr bwMode="auto">
            <a:xfrm>
              <a:off x="2239358" y="3657817"/>
              <a:ext cx="2252284" cy="844642"/>
              <a:chOff x="1947258" y="3498313"/>
              <a:chExt cx="2252284" cy="844642"/>
            </a:xfrm>
          </p:grpSpPr>
          <p:sp>
            <p:nvSpPr>
              <p:cNvPr id="47" name="矩形 46"/>
              <p:cNvSpPr/>
              <p:nvPr/>
            </p:nvSpPr>
            <p:spPr>
              <a:xfrm>
                <a:off x="1947258" y="3498313"/>
                <a:ext cx="2252284" cy="84464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a:solidFill>
                    <a:srgbClr val="FFFFFF"/>
                  </a:solidFill>
                  <a:latin typeface="微软雅黑" panose="020B0503020204020204" pitchFamily="34" charset="-122"/>
                  <a:ea typeface="微软雅黑" panose="020B0503020204020204" pitchFamily="34" charset="-122"/>
                </a:endParaRPr>
              </a:p>
            </p:txBody>
          </p:sp>
          <p:sp>
            <p:nvSpPr>
              <p:cNvPr id="48" name="矩形 47"/>
              <p:cNvSpPr/>
              <p:nvPr/>
            </p:nvSpPr>
            <p:spPr>
              <a:xfrm>
                <a:off x="1947258" y="4129965"/>
                <a:ext cx="2252284" cy="190521"/>
              </a:xfrm>
              <a:prstGeom prst="rect">
                <a:avLst/>
              </a:prstGeom>
              <a:gradFill>
                <a:gsLst>
                  <a:gs pos="45000">
                    <a:schemeClr val="tx1">
                      <a:alpha val="3000"/>
                    </a:schemeClr>
                  </a:gs>
                  <a:gs pos="100000">
                    <a:schemeClr val="tx1">
                      <a:alpha val="30000"/>
                    </a:schemeClr>
                  </a:gs>
                  <a:gs pos="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a:solidFill>
                    <a:srgbClr val="FFFFFF"/>
                  </a:solidFill>
                  <a:latin typeface="微软雅黑" panose="020B0503020204020204" pitchFamily="34" charset="-122"/>
                  <a:ea typeface="微软雅黑" panose="020B0503020204020204" pitchFamily="34" charset="-122"/>
                </a:endParaRPr>
              </a:p>
            </p:txBody>
          </p:sp>
        </p:grpSp>
        <p:sp>
          <p:nvSpPr>
            <p:cNvPr id="49" name="文本框 110"/>
            <p:cNvSpPr txBox="1"/>
            <p:nvPr/>
          </p:nvSpPr>
          <p:spPr>
            <a:xfrm>
              <a:off x="2742391" y="3819631"/>
              <a:ext cx="1285749" cy="470070"/>
            </a:xfrm>
            <a:prstGeom prst="rect">
              <a:avLst/>
            </a:prstGeom>
            <a:noFill/>
          </p:spPr>
          <p:txBody>
            <a:bodyPr wrap="square">
              <a:spAutoFit/>
            </a:bodyPr>
            <a:lstStyle/>
            <a:p>
              <a:pPr algn="ctr">
                <a:defRPr/>
              </a:pPr>
              <a:r>
                <a:rPr lang="en-US" altLang="zh-CN" sz="1600" b="1" noProof="1">
                  <a:solidFill>
                    <a:schemeClr val="bg1"/>
                  </a:solidFill>
                  <a:effectLst>
                    <a:outerShdw blurRad="101600" dist="50800" dir="2700000" algn="tl" rotWithShape="0">
                      <a:prstClr val="black">
                        <a:alpha val="40000"/>
                      </a:prstClr>
                    </a:outerShdw>
                  </a:effectLst>
                  <a:latin typeface="微软雅黑" panose="020B0503020204020204" pitchFamily="34" charset="-122"/>
                  <a:ea typeface="微软雅黑" panose="020B0503020204020204" pitchFamily="34" charset="-122"/>
                </a:rPr>
                <a:t>清   洁</a:t>
              </a:r>
              <a:endParaRPr lang="en-US" altLang="zh-CN" sz="1600" b="1" noProof="1">
                <a:solidFill>
                  <a:schemeClr val="bg1"/>
                </a:solidFill>
                <a:effectLst>
                  <a:outerShdw blurRad="101600" dist="50800" dir="2700000" algn="tl" rotWithShape="0">
                    <a:prstClr val="black">
                      <a:alpha val="40000"/>
                    </a:prstClr>
                  </a:outerShdw>
                </a:effectLst>
                <a:latin typeface="微软雅黑" panose="020B0503020204020204" pitchFamily="34" charset="-122"/>
                <a:ea typeface="微软雅黑" panose="020B0503020204020204" pitchFamily="34" charset="-122"/>
              </a:endParaRPr>
            </a:p>
          </p:txBody>
        </p:sp>
      </p:grpSp>
      <p:sp>
        <p:nvSpPr>
          <p:cNvPr id="53" name="文本框 116"/>
          <p:cNvSpPr txBox="1">
            <a:spLocks noChangeArrowheads="1"/>
          </p:cNvSpPr>
          <p:nvPr/>
        </p:nvSpPr>
        <p:spPr bwMode="auto">
          <a:xfrm>
            <a:off x="582295" y="2070100"/>
            <a:ext cx="1337945" cy="1104265"/>
          </a:xfrm>
          <a:prstGeom prst="rect">
            <a:avLst/>
          </a:prstGeom>
          <a:noFill/>
          <a:ln w="9525">
            <a:noFill/>
            <a:miter lim="800000"/>
          </a:ln>
        </p:spPr>
        <p:txBody>
          <a:bodyPr wrap="square" lIns="66399" tIns="33199" rIns="66399" bIns="33199">
            <a:spAutoFit/>
          </a:bodyPr>
          <a:lstStyle/>
          <a:p>
            <a:pPr algn="just">
              <a:lnSpc>
                <a:spcPct val="150000"/>
              </a:lnSpc>
              <a:defRPr/>
            </a:pPr>
            <a:r>
              <a:rPr lang="zh-CN" altLang="en-US" sz="15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维持整齐场所，标准化、制度化、规范化</a:t>
            </a:r>
            <a:endParaRPr lang="zh-CN" altLang="en-US" sz="15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nvGrpSpPr>
          <p:cNvPr id="58" name="组合 49"/>
          <p:cNvGrpSpPr/>
          <p:nvPr/>
        </p:nvGrpSpPr>
        <p:grpSpPr bwMode="auto">
          <a:xfrm>
            <a:off x="2235835" y="1378585"/>
            <a:ext cx="1447165" cy="3137535"/>
            <a:chOff x="2239358" y="470716"/>
            <a:chExt cx="2252284" cy="4374038"/>
          </a:xfrm>
        </p:grpSpPr>
        <p:sp>
          <p:nvSpPr>
            <p:cNvPr id="59" name="圆角矩形 58"/>
            <p:cNvSpPr/>
            <p:nvPr/>
          </p:nvSpPr>
          <p:spPr>
            <a:xfrm>
              <a:off x="2239358" y="470716"/>
              <a:ext cx="2252284" cy="4374038"/>
            </a:xfrm>
            <a:prstGeom prst="roundRect">
              <a:avLst>
                <a:gd name="adj" fmla="val 10535"/>
              </a:avLst>
            </a:prstGeom>
            <a:solidFill>
              <a:srgbClr val="F7F7F7"/>
            </a:soli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noProof="1">
                <a:latin typeface="微软雅黑" panose="020B0503020204020204" pitchFamily="34" charset="-122"/>
                <a:ea typeface="微软雅黑" panose="020B0503020204020204" pitchFamily="34" charset="-122"/>
              </a:endParaRPr>
            </a:p>
          </p:txBody>
        </p:sp>
        <p:grpSp>
          <p:nvGrpSpPr>
            <p:cNvPr id="60" name="组合 51"/>
            <p:cNvGrpSpPr/>
            <p:nvPr/>
          </p:nvGrpSpPr>
          <p:grpSpPr bwMode="auto">
            <a:xfrm>
              <a:off x="2239358" y="3657817"/>
              <a:ext cx="2252284" cy="844642"/>
              <a:chOff x="1947258" y="3498313"/>
              <a:chExt cx="2252284" cy="844642"/>
            </a:xfrm>
          </p:grpSpPr>
          <p:sp>
            <p:nvSpPr>
              <p:cNvPr id="61" name="矩形 60"/>
              <p:cNvSpPr/>
              <p:nvPr/>
            </p:nvSpPr>
            <p:spPr>
              <a:xfrm>
                <a:off x="1947258" y="3498313"/>
                <a:ext cx="2252284" cy="84464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a:solidFill>
                    <a:srgbClr val="FFFFFF"/>
                  </a:solidFill>
                  <a:latin typeface="微软雅黑" panose="020B0503020204020204" pitchFamily="34" charset="-122"/>
                  <a:ea typeface="微软雅黑" panose="020B0503020204020204" pitchFamily="34" charset="-122"/>
                </a:endParaRPr>
              </a:p>
            </p:txBody>
          </p:sp>
          <p:sp>
            <p:nvSpPr>
              <p:cNvPr id="62" name="矩形 61"/>
              <p:cNvSpPr/>
              <p:nvPr/>
            </p:nvSpPr>
            <p:spPr>
              <a:xfrm>
                <a:off x="1947258" y="4129965"/>
                <a:ext cx="2252284" cy="190521"/>
              </a:xfrm>
              <a:prstGeom prst="rect">
                <a:avLst/>
              </a:prstGeom>
              <a:gradFill>
                <a:gsLst>
                  <a:gs pos="45000">
                    <a:schemeClr val="tx1">
                      <a:alpha val="3000"/>
                    </a:schemeClr>
                  </a:gs>
                  <a:gs pos="100000">
                    <a:schemeClr val="tx1">
                      <a:alpha val="30000"/>
                    </a:schemeClr>
                  </a:gs>
                  <a:gs pos="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a:solidFill>
                    <a:srgbClr val="FFFFFF"/>
                  </a:solidFill>
                  <a:latin typeface="微软雅黑" panose="020B0503020204020204" pitchFamily="34" charset="-122"/>
                  <a:ea typeface="微软雅黑" panose="020B0503020204020204" pitchFamily="34" charset="-122"/>
                </a:endParaRPr>
              </a:p>
            </p:txBody>
          </p:sp>
        </p:grpSp>
        <p:sp>
          <p:nvSpPr>
            <p:cNvPr id="63" name="文本框 110"/>
            <p:cNvSpPr txBox="1"/>
            <p:nvPr/>
          </p:nvSpPr>
          <p:spPr>
            <a:xfrm>
              <a:off x="2742391" y="3819631"/>
              <a:ext cx="1285749" cy="470070"/>
            </a:xfrm>
            <a:prstGeom prst="rect">
              <a:avLst/>
            </a:prstGeom>
            <a:noFill/>
          </p:spPr>
          <p:txBody>
            <a:bodyPr wrap="square">
              <a:spAutoFit/>
            </a:bodyPr>
            <a:lstStyle/>
            <a:p>
              <a:pPr algn="ctr">
                <a:defRPr/>
              </a:pPr>
              <a:r>
                <a:rPr lang="en-US" altLang="zh-CN" sz="1600" b="1" noProof="1">
                  <a:solidFill>
                    <a:schemeClr val="bg1"/>
                  </a:solidFill>
                  <a:effectLst>
                    <a:outerShdw blurRad="101600" dist="50800" dir="2700000" algn="tl" rotWithShape="0">
                      <a:prstClr val="black">
                        <a:alpha val="40000"/>
                      </a:prstClr>
                    </a:outerShdw>
                  </a:effectLst>
                  <a:latin typeface="微软雅黑" panose="020B0503020204020204" pitchFamily="34" charset="-122"/>
                  <a:ea typeface="微软雅黑" panose="020B0503020204020204" pitchFamily="34" charset="-122"/>
                </a:rPr>
                <a:t>素   养</a:t>
              </a:r>
              <a:endParaRPr lang="en-US" altLang="zh-CN" sz="1600" b="1" noProof="1">
                <a:solidFill>
                  <a:schemeClr val="bg1"/>
                </a:solidFill>
                <a:effectLst>
                  <a:outerShdw blurRad="101600" dist="50800" dir="2700000" algn="tl" rotWithShape="0">
                    <a:prstClr val="black">
                      <a:alpha val="40000"/>
                    </a:prstClr>
                  </a:outerShdw>
                </a:effectLst>
                <a:latin typeface="微软雅黑" panose="020B0503020204020204" pitchFamily="34" charset="-122"/>
                <a:ea typeface="微软雅黑" panose="020B0503020204020204" pitchFamily="34" charset="-122"/>
              </a:endParaRPr>
            </a:p>
          </p:txBody>
        </p:sp>
      </p:grpSp>
      <p:sp>
        <p:nvSpPr>
          <p:cNvPr id="68" name="文本框 116"/>
          <p:cNvSpPr txBox="1">
            <a:spLocks noChangeArrowheads="1"/>
          </p:cNvSpPr>
          <p:nvPr/>
        </p:nvSpPr>
        <p:spPr bwMode="auto">
          <a:xfrm>
            <a:off x="2279015" y="2070100"/>
            <a:ext cx="1337945" cy="1104265"/>
          </a:xfrm>
          <a:prstGeom prst="rect">
            <a:avLst/>
          </a:prstGeom>
          <a:noFill/>
          <a:ln w="9525">
            <a:noFill/>
            <a:miter lim="800000"/>
          </a:ln>
        </p:spPr>
        <p:txBody>
          <a:bodyPr wrap="square" lIns="66399" tIns="33199" rIns="66399" bIns="33199">
            <a:spAutoFit/>
          </a:bodyPr>
          <a:lstStyle/>
          <a:p>
            <a:pPr algn="just">
              <a:lnSpc>
                <a:spcPct val="150000"/>
              </a:lnSpc>
              <a:defRPr/>
            </a:pPr>
            <a:r>
              <a:rPr lang="zh-CN" altLang="en-US" sz="15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养成良好习惯，自觉遵守规章制度</a:t>
            </a:r>
            <a:endParaRPr lang="zh-CN" altLang="en-US" sz="15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nvGrpSpPr>
          <p:cNvPr id="70" name="组合 49"/>
          <p:cNvGrpSpPr/>
          <p:nvPr/>
        </p:nvGrpSpPr>
        <p:grpSpPr bwMode="auto">
          <a:xfrm>
            <a:off x="3932555" y="1378585"/>
            <a:ext cx="1447165" cy="3137535"/>
            <a:chOff x="2239358" y="470716"/>
            <a:chExt cx="2252284" cy="4374038"/>
          </a:xfrm>
        </p:grpSpPr>
        <p:sp>
          <p:nvSpPr>
            <p:cNvPr id="71" name="圆角矩形 70"/>
            <p:cNvSpPr/>
            <p:nvPr/>
          </p:nvSpPr>
          <p:spPr>
            <a:xfrm>
              <a:off x="2239358" y="470716"/>
              <a:ext cx="2252284" cy="4374038"/>
            </a:xfrm>
            <a:prstGeom prst="roundRect">
              <a:avLst>
                <a:gd name="adj" fmla="val 10535"/>
              </a:avLst>
            </a:prstGeom>
            <a:solidFill>
              <a:srgbClr val="F7F7F7"/>
            </a:soli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noProof="1">
                <a:latin typeface="微软雅黑" panose="020B0503020204020204" pitchFamily="34" charset="-122"/>
                <a:ea typeface="微软雅黑" panose="020B0503020204020204" pitchFamily="34" charset="-122"/>
              </a:endParaRPr>
            </a:p>
          </p:txBody>
        </p:sp>
        <p:grpSp>
          <p:nvGrpSpPr>
            <p:cNvPr id="72" name="组合 51"/>
            <p:cNvGrpSpPr/>
            <p:nvPr/>
          </p:nvGrpSpPr>
          <p:grpSpPr bwMode="auto">
            <a:xfrm>
              <a:off x="2239358" y="3657817"/>
              <a:ext cx="2252284" cy="844642"/>
              <a:chOff x="1947258" y="3498313"/>
              <a:chExt cx="2252284" cy="844642"/>
            </a:xfrm>
          </p:grpSpPr>
          <p:sp>
            <p:nvSpPr>
              <p:cNvPr id="73" name="矩形 72"/>
              <p:cNvSpPr/>
              <p:nvPr/>
            </p:nvSpPr>
            <p:spPr>
              <a:xfrm>
                <a:off x="1947258" y="3498313"/>
                <a:ext cx="2252284" cy="84464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a:solidFill>
                    <a:srgbClr val="FFFFFF"/>
                  </a:solidFill>
                  <a:latin typeface="微软雅黑" panose="020B0503020204020204" pitchFamily="34" charset="-122"/>
                  <a:ea typeface="微软雅黑" panose="020B0503020204020204" pitchFamily="34" charset="-122"/>
                </a:endParaRPr>
              </a:p>
            </p:txBody>
          </p:sp>
          <p:sp>
            <p:nvSpPr>
              <p:cNvPr id="74" name="矩形 73"/>
              <p:cNvSpPr/>
              <p:nvPr/>
            </p:nvSpPr>
            <p:spPr>
              <a:xfrm>
                <a:off x="1947258" y="4129965"/>
                <a:ext cx="2252284" cy="190521"/>
              </a:xfrm>
              <a:prstGeom prst="rect">
                <a:avLst/>
              </a:prstGeom>
              <a:gradFill>
                <a:gsLst>
                  <a:gs pos="45000">
                    <a:schemeClr val="tx1">
                      <a:alpha val="3000"/>
                    </a:schemeClr>
                  </a:gs>
                  <a:gs pos="100000">
                    <a:schemeClr val="tx1">
                      <a:alpha val="30000"/>
                    </a:schemeClr>
                  </a:gs>
                  <a:gs pos="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a:solidFill>
                    <a:srgbClr val="FFFFFF"/>
                  </a:solidFill>
                  <a:latin typeface="微软雅黑" panose="020B0503020204020204" pitchFamily="34" charset="-122"/>
                  <a:ea typeface="微软雅黑" panose="020B0503020204020204" pitchFamily="34" charset="-122"/>
                </a:endParaRPr>
              </a:p>
            </p:txBody>
          </p:sp>
        </p:grpSp>
        <p:sp>
          <p:nvSpPr>
            <p:cNvPr id="75" name="文本框 110"/>
            <p:cNvSpPr txBox="1"/>
            <p:nvPr/>
          </p:nvSpPr>
          <p:spPr>
            <a:xfrm>
              <a:off x="2742391" y="3819631"/>
              <a:ext cx="1285749" cy="470070"/>
            </a:xfrm>
            <a:prstGeom prst="rect">
              <a:avLst/>
            </a:prstGeom>
            <a:noFill/>
          </p:spPr>
          <p:txBody>
            <a:bodyPr wrap="square">
              <a:spAutoFit/>
            </a:bodyPr>
            <a:lstStyle/>
            <a:p>
              <a:pPr algn="ctr">
                <a:defRPr/>
              </a:pPr>
              <a:r>
                <a:rPr lang="en-US" altLang="zh-CN" sz="1600" b="1" noProof="1">
                  <a:solidFill>
                    <a:schemeClr val="bg1"/>
                  </a:solidFill>
                  <a:effectLst>
                    <a:outerShdw blurRad="101600" dist="50800" dir="2700000" algn="tl" rotWithShape="0">
                      <a:prstClr val="black">
                        <a:alpha val="40000"/>
                      </a:prstClr>
                    </a:outerShdw>
                  </a:effectLst>
                  <a:latin typeface="微软雅黑" panose="020B0503020204020204" pitchFamily="34" charset="-122"/>
                  <a:ea typeface="微软雅黑" panose="020B0503020204020204" pitchFamily="34" charset="-122"/>
                </a:rPr>
                <a:t>整   理</a:t>
              </a:r>
              <a:endParaRPr lang="en-US" altLang="zh-CN" sz="1600" b="1" noProof="1">
                <a:solidFill>
                  <a:schemeClr val="bg1"/>
                </a:solidFill>
                <a:effectLst>
                  <a:outerShdw blurRad="101600" dist="50800" dir="2700000" algn="tl" rotWithShape="0">
                    <a:prstClr val="black">
                      <a:alpha val="40000"/>
                    </a:prstClr>
                  </a:outerShdw>
                </a:effectLst>
                <a:latin typeface="微软雅黑" panose="020B0503020204020204" pitchFamily="34" charset="-122"/>
                <a:ea typeface="微软雅黑" panose="020B0503020204020204" pitchFamily="34" charset="-122"/>
              </a:endParaRPr>
            </a:p>
          </p:txBody>
        </p:sp>
      </p:grpSp>
      <p:sp>
        <p:nvSpPr>
          <p:cNvPr id="79" name="文本框 116"/>
          <p:cNvSpPr txBox="1">
            <a:spLocks noChangeArrowheads="1"/>
          </p:cNvSpPr>
          <p:nvPr/>
        </p:nvSpPr>
        <p:spPr bwMode="auto">
          <a:xfrm>
            <a:off x="3975735" y="2070100"/>
            <a:ext cx="1337945" cy="1104265"/>
          </a:xfrm>
          <a:prstGeom prst="rect">
            <a:avLst/>
          </a:prstGeom>
          <a:noFill/>
          <a:ln w="9525">
            <a:noFill/>
            <a:miter lim="800000"/>
          </a:ln>
        </p:spPr>
        <p:txBody>
          <a:bodyPr wrap="square" lIns="66399" tIns="33199" rIns="66399" bIns="33199">
            <a:spAutoFit/>
          </a:bodyPr>
          <a:lstStyle/>
          <a:p>
            <a:pPr algn="just">
              <a:lnSpc>
                <a:spcPct val="150000"/>
              </a:lnSpc>
              <a:defRPr/>
            </a:pPr>
            <a:r>
              <a:rPr lang="zh-CN" altLang="en-US" sz="15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区分多余物（去除）和必需品（保留）</a:t>
            </a:r>
            <a:endParaRPr lang="zh-CN" altLang="en-US" sz="15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nvGrpSpPr>
          <p:cNvPr id="81" name="组合 49"/>
          <p:cNvGrpSpPr/>
          <p:nvPr/>
        </p:nvGrpSpPr>
        <p:grpSpPr bwMode="auto">
          <a:xfrm>
            <a:off x="5629275" y="1378585"/>
            <a:ext cx="1447165" cy="3137535"/>
            <a:chOff x="2239358" y="470716"/>
            <a:chExt cx="2252284" cy="4374038"/>
          </a:xfrm>
        </p:grpSpPr>
        <p:sp>
          <p:nvSpPr>
            <p:cNvPr id="88" name="圆角矩形 87"/>
            <p:cNvSpPr/>
            <p:nvPr/>
          </p:nvSpPr>
          <p:spPr>
            <a:xfrm>
              <a:off x="2239358" y="470716"/>
              <a:ext cx="2252284" cy="4374038"/>
            </a:xfrm>
            <a:prstGeom prst="roundRect">
              <a:avLst>
                <a:gd name="adj" fmla="val 10535"/>
              </a:avLst>
            </a:prstGeom>
            <a:solidFill>
              <a:srgbClr val="F7F7F7"/>
            </a:soli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noProof="1">
                <a:latin typeface="微软雅黑" panose="020B0503020204020204" pitchFamily="34" charset="-122"/>
                <a:ea typeface="微软雅黑" panose="020B0503020204020204" pitchFamily="34" charset="-122"/>
              </a:endParaRPr>
            </a:p>
          </p:txBody>
        </p:sp>
        <p:grpSp>
          <p:nvGrpSpPr>
            <p:cNvPr id="89" name="组合 51"/>
            <p:cNvGrpSpPr/>
            <p:nvPr/>
          </p:nvGrpSpPr>
          <p:grpSpPr bwMode="auto">
            <a:xfrm>
              <a:off x="2239358" y="3657817"/>
              <a:ext cx="2252284" cy="844642"/>
              <a:chOff x="1947258" y="3498313"/>
              <a:chExt cx="2252284" cy="844642"/>
            </a:xfrm>
          </p:grpSpPr>
          <p:sp>
            <p:nvSpPr>
              <p:cNvPr id="90" name="矩形 89"/>
              <p:cNvSpPr/>
              <p:nvPr/>
            </p:nvSpPr>
            <p:spPr>
              <a:xfrm>
                <a:off x="1947258" y="3498313"/>
                <a:ext cx="2252284" cy="84464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a:solidFill>
                    <a:srgbClr val="FFFFFF"/>
                  </a:solidFill>
                  <a:latin typeface="微软雅黑" panose="020B0503020204020204" pitchFamily="34" charset="-122"/>
                  <a:ea typeface="微软雅黑" panose="020B0503020204020204" pitchFamily="34" charset="-122"/>
                </a:endParaRPr>
              </a:p>
            </p:txBody>
          </p:sp>
          <p:sp>
            <p:nvSpPr>
              <p:cNvPr id="91" name="矩形 90"/>
              <p:cNvSpPr/>
              <p:nvPr/>
            </p:nvSpPr>
            <p:spPr>
              <a:xfrm>
                <a:off x="1947258" y="4129965"/>
                <a:ext cx="2252284" cy="190521"/>
              </a:xfrm>
              <a:prstGeom prst="rect">
                <a:avLst/>
              </a:prstGeom>
              <a:gradFill>
                <a:gsLst>
                  <a:gs pos="45000">
                    <a:schemeClr val="tx1">
                      <a:alpha val="3000"/>
                    </a:schemeClr>
                  </a:gs>
                  <a:gs pos="100000">
                    <a:schemeClr val="tx1">
                      <a:alpha val="30000"/>
                    </a:schemeClr>
                  </a:gs>
                  <a:gs pos="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a:solidFill>
                    <a:srgbClr val="FFFFFF"/>
                  </a:solidFill>
                  <a:latin typeface="微软雅黑" panose="020B0503020204020204" pitchFamily="34" charset="-122"/>
                  <a:ea typeface="微软雅黑" panose="020B0503020204020204" pitchFamily="34" charset="-122"/>
                </a:endParaRPr>
              </a:p>
            </p:txBody>
          </p:sp>
        </p:grpSp>
        <p:sp>
          <p:nvSpPr>
            <p:cNvPr id="97" name="文本框 110"/>
            <p:cNvSpPr txBox="1"/>
            <p:nvPr/>
          </p:nvSpPr>
          <p:spPr>
            <a:xfrm>
              <a:off x="2742391" y="3819631"/>
              <a:ext cx="1285749" cy="470070"/>
            </a:xfrm>
            <a:prstGeom prst="rect">
              <a:avLst/>
            </a:prstGeom>
            <a:noFill/>
          </p:spPr>
          <p:txBody>
            <a:bodyPr wrap="square">
              <a:spAutoFit/>
            </a:bodyPr>
            <a:lstStyle/>
            <a:p>
              <a:pPr algn="ctr">
                <a:defRPr/>
              </a:pPr>
              <a:r>
                <a:rPr lang="en-US" altLang="zh-CN" sz="1600" b="1" noProof="1">
                  <a:solidFill>
                    <a:schemeClr val="bg1"/>
                  </a:solidFill>
                  <a:effectLst>
                    <a:outerShdw blurRad="101600" dist="50800" dir="2700000" algn="tl" rotWithShape="0">
                      <a:prstClr val="black">
                        <a:alpha val="40000"/>
                      </a:prstClr>
                    </a:outerShdw>
                  </a:effectLst>
                  <a:latin typeface="微软雅黑" panose="020B0503020204020204" pitchFamily="34" charset="-122"/>
                  <a:ea typeface="微软雅黑" panose="020B0503020204020204" pitchFamily="34" charset="-122"/>
                </a:rPr>
                <a:t>整   顿</a:t>
              </a:r>
              <a:endParaRPr lang="en-US" altLang="zh-CN" sz="1600" b="1" noProof="1">
                <a:solidFill>
                  <a:schemeClr val="bg1"/>
                </a:solidFill>
                <a:effectLst>
                  <a:outerShdw blurRad="101600" dist="50800" dir="2700000" algn="tl" rotWithShape="0">
                    <a:prstClr val="black">
                      <a:alpha val="40000"/>
                    </a:prstClr>
                  </a:outerShdw>
                </a:effectLst>
                <a:latin typeface="微软雅黑" panose="020B0503020204020204" pitchFamily="34" charset="-122"/>
                <a:ea typeface="微软雅黑" panose="020B0503020204020204" pitchFamily="34" charset="-122"/>
              </a:endParaRPr>
            </a:p>
          </p:txBody>
        </p:sp>
      </p:grpSp>
      <p:sp>
        <p:nvSpPr>
          <p:cNvPr id="106" name="文本框 116"/>
          <p:cNvSpPr txBox="1">
            <a:spLocks noChangeArrowheads="1"/>
          </p:cNvSpPr>
          <p:nvPr/>
        </p:nvSpPr>
        <p:spPr bwMode="auto">
          <a:xfrm>
            <a:off x="5672455" y="2070100"/>
            <a:ext cx="1337945" cy="1104265"/>
          </a:xfrm>
          <a:prstGeom prst="rect">
            <a:avLst/>
          </a:prstGeom>
          <a:noFill/>
          <a:ln w="9525">
            <a:noFill/>
            <a:miter lim="800000"/>
          </a:ln>
        </p:spPr>
        <p:txBody>
          <a:bodyPr wrap="square" lIns="66399" tIns="33199" rIns="66399" bIns="33199">
            <a:spAutoFit/>
          </a:bodyPr>
          <a:lstStyle/>
          <a:p>
            <a:pPr algn="just">
              <a:lnSpc>
                <a:spcPct val="150000"/>
              </a:lnSpc>
              <a:defRPr/>
            </a:pPr>
            <a:r>
              <a:rPr lang="zh-CN" altLang="en-US" sz="15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定位放置使用物品，使人、机、物协调</a:t>
            </a:r>
            <a:endParaRPr lang="zh-CN" altLang="en-US" sz="15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nvGrpSpPr>
          <p:cNvPr id="108" name="组合 49"/>
          <p:cNvGrpSpPr/>
          <p:nvPr/>
        </p:nvGrpSpPr>
        <p:grpSpPr bwMode="auto">
          <a:xfrm>
            <a:off x="7325995" y="1378585"/>
            <a:ext cx="1447165" cy="3137535"/>
            <a:chOff x="2239358" y="470716"/>
            <a:chExt cx="2252284" cy="4374038"/>
          </a:xfrm>
        </p:grpSpPr>
        <p:sp>
          <p:nvSpPr>
            <p:cNvPr id="109" name="圆角矩形 108"/>
            <p:cNvSpPr/>
            <p:nvPr/>
          </p:nvSpPr>
          <p:spPr>
            <a:xfrm>
              <a:off x="2239358" y="470716"/>
              <a:ext cx="2252284" cy="4374038"/>
            </a:xfrm>
            <a:prstGeom prst="roundRect">
              <a:avLst>
                <a:gd name="adj" fmla="val 10535"/>
              </a:avLst>
            </a:prstGeom>
            <a:solidFill>
              <a:srgbClr val="F7F7F7"/>
            </a:soli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noProof="1">
                <a:latin typeface="微软雅黑" panose="020B0503020204020204" pitchFamily="34" charset="-122"/>
                <a:ea typeface="微软雅黑" panose="020B0503020204020204" pitchFamily="34" charset="-122"/>
              </a:endParaRPr>
            </a:p>
          </p:txBody>
        </p:sp>
        <p:grpSp>
          <p:nvGrpSpPr>
            <p:cNvPr id="110" name="组合 51"/>
            <p:cNvGrpSpPr/>
            <p:nvPr/>
          </p:nvGrpSpPr>
          <p:grpSpPr bwMode="auto">
            <a:xfrm>
              <a:off x="2239358" y="3657817"/>
              <a:ext cx="2252284" cy="844642"/>
              <a:chOff x="1947258" y="3498313"/>
              <a:chExt cx="2252284" cy="844642"/>
            </a:xfrm>
          </p:grpSpPr>
          <p:sp>
            <p:nvSpPr>
              <p:cNvPr id="111" name="矩形 110"/>
              <p:cNvSpPr/>
              <p:nvPr/>
            </p:nvSpPr>
            <p:spPr>
              <a:xfrm>
                <a:off x="1947258" y="3498313"/>
                <a:ext cx="2252284" cy="84464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a:solidFill>
                    <a:srgbClr val="FFFFFF"/>
                  </a:solidFill>
                  <a:latin typeface="微软雅黑" panose="020B0503020204020204" pitchFamily="34" charset="-122"/>
                  <a:ea typeface="微软雅黑" panose="020B0503020204020204" pitchFamily="34" charset="-122"/>
                </a:endParaRPr>
              </a:p>
            </p:txBody>
          </p:sp>
          <p:sp>
            <p:nvSpPr>
              <p:cNvPr id="112" name="矩形 111"/>
              <p:cNvSpPr/>
              <p:nvPr/>
            </p:nvSpPr>
            <p:spPr>
              <a:xfrm>
                <a:off x="1947258" y="4129965"/>
                <a:ext cx="2252284" cy="190521"/>
              </a:xfrm>
              <a:prstGeom prst="rect">
                <a:avLst/>
              </a:prstGeom>
              <a:gradFill>
                <a:gsLst>
                  <a:gs pos="45000">
                    <a:schemeClr val="tx1">
                      <a:alpha val="3000"/>
                    </a:schemeClr>
                  </a:gs>
                  <a:gs pos="100000">
                    <a:schemeClr val="tx1">
                      <a:alpha val="30000"/>
                    </a:schemeClr>
                  </a:gs>
                  <a:gs pos="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a:solidFill>
                    <a:srgbClr val="FFFFFF"/>
                  </a:solidFill>
                  <a:latin typeface="微软雅黑" panose="020B0503020204020204" pitchFamily="34" charset="-122"/>
                  <a:ea typeface="微软雅黑" panose="020B0503020204020204" pitchFamily="34" charset="-122"/>
                </a:endParaRPr>
              </a:p>
            </p:txBody>
          </p:sp>
        </p:grpSp>
        <p:sp>
          <p:nvSpPr>
            <p:cNvPr id="113" name="文本框 110"/>
            <p:cNvSpPr txBox="1"/>
            <p:nvPr/>
          </p:nvSpPr>
          <p:spPr>
            <a:xfrm>
              <a:off x="2742391" y="3819631"/>
              <a:ext cx="1285749" cy="470070"/>
            </a:xfrm>
            <a:prstGeom prst="rect">
              <a:avLst/>
            </a:prstGeom>
            <a:noFill/>
          </p:spPr>
          <p:txBody>
            <a:bodyPr wrap="square">
              <a:spAutoFit/>
            </a:bodyPr>
            <a:lstStyle/>
            <a:p>
              <a:pPr algn="ctr">
                <a:defRPr/>
              </a:pPr>
              <a:r>
                <a:rPr lang="en-US" altLang="zh-CN" sz="1600" b="1" noProof="1">
                  <a:solidFill>
                    <a:schemeClr val="bg1"/>
                  </a:solidFill>
                  <a:effectLst>
                    <a:outerShdw blurRad="101600" dist="50800" dir="2700000" algn="tl" rotWithShape="0">
                      <a:prstClr val="black">
                        <a:alpha val="40000"/>
                      </a:prstClr>
                    </a:outerShdw>
                  </a:effectLst>
                  <a:latin typeface="微软雅黑" panose="020B0503020204020204" pitchFamily="34" charset="-122"/>
                  <a:ea typeface="微软雅黑" panose="020B0503020204020204" pitchFamily="34" charset="-122"/>
                </a:rPr>
                <a:t>清   扫</a:t>
              </a:r>
              <a:endParaRPr lang="en-US" altLang="zh-CN" sz="1600" b="1" noProof="1">
                <a:solidFill>
                  <a:schemeClr val="bg1"/>
                </a:solidFill>
                <a:effectLst>
                  <a:outerShdw blurRad="101600" dist="50800" dir="2700000" algn="tl" rotWithShape="0">
                    <a:prstClr val="black">
                      <a:alpha val="40000"/>
                    </a:prstClr>
                  </a:outerShdw>
                </a:effectLst>
                <a:latin typeface="微软雅黑" panose="020B0503020204020204" pitchFamily="34" charset="-122"/>
                <a:ea typeface="微软雅黑" panose="020B0503020204020204" pitchFamily="34" charset="-122"/>
              </a:endParaRPr>
            </a:p>
          </p:txBody>
        </p:sp>
      </p:grpSp>
      <p:sp>
        <p:nvSpPr>
          <p:cNvPr id="117" name="文本框 116"/>
          <p:cNvSpPr txBox="1">
            <a:spLocks noChangeArrowheads="1"/>
          </p:cNvSpPr>
          <p:nvPr/>
        </p:nvSpPr>
        <p:spPr bwMode="auto">
          <a:xfrm>
            <a:off x="7369175" y="2070100"/>
            <a:ext cx="1337945" cy="1450975"/>
          </a:xfrm>
          <a:prstGeom prst="rect">
            <a:avLst/>
          </a:prstGeom>
          <a:noFill/>
          <a:ln w="9525">
            <a:noFill/>
            <a:miter lim="800000"/>
          </a:ln>
        </p:spPr>
        <p:txBody>
          <a:bodyPr wrap="square" lIns="66399" tIns="33199" rIns="66399" bIns="33199">
            <a:spAutoFit/>
          </a:bodyPr>
          <a:lstStyle/>
          <a:p>
            <a:pPr algn="just">
              <a:lnSpc>
                <a:spcPct val="150000"/>
              </a:lnSpc>
              <a:defRPr/>
            </a:pPr>
            <a:r>
              <a:rPr lang="zh-CN" altLang="en-US" sz="15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清扫场所，做到无尘、异物、脏物，干净、明亮、整齐</a:t>
            </a:r>
            <a:endParaRPr lang="zh-CN" altLang="en-US" sz="15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nvGrpSpPr>
          <p:cNvPr id="123" name="组合 122"/>
          <p:cNvGrpSpPr/>
          <p:nvPr/>
        </p:nvGrpSpPr>
        <p:grpSpPr>
          <a:xfrm>
            <a:off x="1453515" y="1647190"/>
            <a:ext cx="1515745" cy="427990"/>
            <a:chOff x="1467" y="2513"/>
            <a:chExt cx="1082" cy="674"/>
          </a:xfrm>
        </p:grpSpPr>
        <p:grpSp>
          <p:nvGrpSpPr>
            <p:cNvPr id="50" name="组合 92"/>
            <p:cNvGrpSpPr/>
            <p:nvPr/>
          </p:nvGrpSpPr>
          <p:grpSpPr bwMode="auto">
            <a:xfrm>
              <a:off x="1467" y="2513"/>
              <a:ext cx="1082" cy="674"/>
              <a:chOff x="2198560" y="1644530"/>
              <a:chExt cx="1749680" cy="596843"/>
            </a:xfrm>
          </p:grpSpPr>
          <p:pic>
            <p:nvPicPr>
              <p:cNvPr id="51" name="图片 93"/>
              <p:cNvPicPr>
                <a:picLocks noChangeAspect="1" noChangeArrowheads="1"/>
              </p:cNvPicPr>
              <p:nvPr/>
            </p:nvPicPr>
            <p:blipFill>
              <a:blip r:embed="rId1" cstate="print">
                <a:grayscl/>
              </a:blip>
              <a:srcRect b="72279"/>
              <a:stretch>
                <a:fillRect/>
              </a:stretch>
            </p:blipFill>
            <p:spPr bwMode="auto">
              <a:xfrm flipH="1">
                <a:off x="2198560" y="1644530"/>
                <a:ext cx="1749680" cy="92018"/>
              </a:xfrm>
              <a:prstGeom prst="rect">
                <a:avLst/>
              </a:prstGeom>
              <a:noFill/>
              <a:ln w="9525">
                <a:noFill/>
                <a:miter lim="800000"/>
                <a:headEnd/>
                <a:tailEnd/>
              </a:ln>
            </p:spPr>
          </p:pic>
          <p:pic>
            <p:nvPicPr>
              <p:cNvPr id="52" name="图片 94"/>
              <p:cNvPicPr>
                <a:picLocks noChangeAspect="1" noChangeArrowheads="1"/>
              </p:cNvPicPr>
              <p:nvPr/>
            </p:nvPicPr>
            <p:blipFill>
              <a:blip r:embed="rId1" cstate="print">
                <a:grayscl/>
              </a:blip>
              <a:srcRect b="72279"/>
              <a:stretch>
                <a:fillRect/>
              </a:stretch>
            </p:blipFill>
            <p:spPr bwMode="auto">
              <a:xfrm flipH="1" flipV="1">
                <a:off x="2198560" y="2149355"/>
                <a:ext cx="1749680" cy="92018"/>
              </a:xfrm>
              <a:prstGeom prst="rect">
                <a:avLst/>
              </a:prstGeom>
              <a:noFill/>
              <a:ln w="9525">
                <a:noFill/>
                <a:miter lim="800000"/>
                <a:headEnd/>
                <a:tailEnd/>
              </a:ln>
            </p:spPr>
          </p:pic>
        </p:grpSp>
        <p:cxnSp>
          <p:nvCxnSpPr>
            <p:cNvPr id="118" name="直接箭头连接符 117"/>
            <p:cNvCxnSpPr/>
            <p:nvPr/>
          </p:nvCxnSpPr>
          <p:spPr>
            <a:xfrm>
              <a:off x="1668" y="2843"/>
              <a:ext cx="540" cy="0"/>
            </a:xfrm>
            <a:prstGeom prst="straightConnector1">
              <a:avLst/>
            </a:prstGeom>
            <a:ln>
              <a:solidFill>
                <a:schemeClr val="bg1">
                  <a:lumMod val="50000"/>
                </a:schemeClr>
              </a:solidFill>
              <a:prstDash val="sysDash"/>
              <a:tailEnd type="arrow"/>
            </a:ln>
          </p:spPr>
          <p:style>
            <a:lnRef idx="1">
              <a:schemeClr val="accent1"/>
            </a:lnRef>
            <a:fillRef idx="0">
              <a:schemeClr val="accent1"/>
            </a:fillRef>
            <a:effectRef idx="0">
              <a:schemeClr val="accent1"/>
            </a:effectRef>
            <a:fontRef idx="minor">
              <a:schemeClr val="tx1"/>
            </a:fontRef>
          </p:style>
        </p:cxnSp>
      </p:grpSp>
      <p:grpSp>
        <p:nvGrpSpPr>
          <p:cNvPr id="124" name="组合 123"/>
          <p:cNvGrpSpPr/>
          <p:nvPr/>
        </p:nvGrpSpPr>
        <p:grpSpPr>
          <a:xfrm>
            <a:off x="3138170" y="1647190"/>
            <a:ext cx="1515745" cy="427990"/>
            <a:chOff x="1467" y="2513"/>
            <a:chExt cx="1082" cy="674"/>
          </a:xfrm>
        </p:grpSpPr>
        <p:grpSp>
          <p:nvGrpSpPr>
            <p:cNvPr id="125" name="组合 92"/>
            <p:cNvGrpSpPr/>
            <p:nvPr/>
          </p:nvGrpSpPr>
          <p:grpSpPr bwMode="auto">
            <a:xfrm>
              <a:off x="1467" y="2513"/>
              <a:ext cx="1082" cy="674"/>
              <a:chOff x="2198560" y="1644530"/>
              <a:chExt cx="1749680" cy="596843"/>
            </a:xfrm>
          </p:grpSpPr>
          <p:pic>
            <p:nvPicPr>
              <p:cNvPr id="126" name="图片 93"/>
              <p:cNvPicPr>
                <a:picLocks noChangeAspect="1" noChangeArrowheads="1"/>
              </p:cNvPicPr>
              <p:nvPr/>
            </p:nvPicPr>
            <p:blipFill>
              <a:blip r:embed="rId1" cstate="print">
                <a:grayscl/>
              </a:blip>
              <a:srcRect b="72279"/>
              <a:stretch>
                <a:fillRect/>
              </a:stretch>
            </p:blipFill>
            <p:spPr bwMode="auto">
              <a:xfrm flipH="1">
                <a:off x="2198560" y="1644530"/>
                <a:ext cx="1749680" cy="92018"/>
              </a:xfrm>
              <a:prstGeom prst="rect">
                <a:avLst/>
              </a:prstGeom>
              <a:noFill/>
              <a:ln w="9525">
                <a:noFill/>
                <a:miter lim="800000"/>
                <a:headEnd/>
                <a:tailEnd/>
              </a:ln>
            </p:spPr>
          </p:pic>
          <p:pic>
            <p:nvPicPr>
              <p:cNvPr id="127" name="图片 94"/>
              <p:cNvPicPr>
                <a:picLocks noChangeAspect="1" noChangeArrowheads="1"/>
              </p:cNvPicPr>
              <p:nvPr/>
            </p:nvPicPr>
            <p:blipFill>
              <a:blip r:embed="rId1" cstate="print">
                <a:grayscl/>
              </a:blip>
              <a:srcRect b="72279"/>
              <a:stretch>
                <a:fillRect/>
              </a:stretch>
            </p:blipFill>
            <p:spPr bwMode="auto">
              <a:xfrm flipH="1" flipV="1">
                <a:off x="2198560" y="2149355"/>
                <a:ext cx="1749680" cy="92018"/>
              </a:xfrm>
              <a:prstGeom prst="rect">
                <a:avLst/>
              </a:prstGeom>
              <a:noFill/>
              <a:ln w="9525">
                <a:noFill/>
                <a:miter lim="800000"/>
                <a:headEnd/>
                <a:tailEnd/>
              </a:ln>
            </p:spPr>
          </p:pic>
        </p:grpSp>
        <p:cxnSp>
          <p:nvCxnSpPr>
            <p:cNvPr id="128" name="直接箭头连接符 127"/>
            <p:cNvCxnSpPr/>
            <p:nvPr/>
          </p:nvCxnSpPr>
          <p:spPr>
            <a:xfrm>
              <a:off x="1668" y="2843"/>
              <a:ext cx="540" cy="0"/>
            </a:xfrm>
            <a:prstGeom prst="straightConnector1">
              <a:avLst/>
            </a:prstGeom>
            <a:ln>
              <a:solidFill>
                <a:schemeClr val="bg1">
                  <a:lumMod val="50000"/>
                </a:schemeClr>
              </a:solidFill>
              <a:prstDash val="sysDash"/>
              <a:tailEnd type="arrow"/>
            </a:ln>
          </p:spPr>
          <p:style>
            <a:lnRef idx="1">
              <a:schemeClr val="accent1"/>
            </a:lnRef>
            <a:fillRef idx="0">
              <a:schemeClr val="accent1"/>
            </a:fillRef>
            <a:effectRef idx="0">
              <a:schemeClr val="accent1"/>
            </a:effectRef>
            <a:fontRef idx="minor">
              <a:schemeClr val="tx1"/>
            </a:fontRef>
          </p:style>
        </p:cxnSp>
      </p:grpSp>
      <p:grpSp>
        <p:nvGrpSpPr>
          <p:cNvPr id="129" name="组合 128"/>
          <p:cNvGrpSpPr/>
          <p:nvPr/>
        </p:nvGrpSpPr>
        <p:grpSpPr>
          <a:xfrm>
            <a:off x="4834890" y="1647190"/>
            <a:ext cx="1515745" cy="427990"/>
            <a:chOff x="1467" y="2513"/>
            <a:chExt cx="1082" cy="674"/>
          </a:xfrm>
        </p:grpSpPr>
        <p:grpSp>
          <p:nvGrpSpPr>
            <p:cNvPr id="130" name="组合 92"/>
            <p:cNvGrpSpPr/>
            <p:nvPr/>
          </p:nvGrpSpPr>
          <p:grpSpPr bwMode="auto">
            <a:xfrm>
              <a:off x="1467" y="2513"/>
              <a:ext cx="1082" cy="674"/>
              <a:chOff x="2198560" y="1644530"/>
              <a:chExt cx="1749680" cy="596843"/>
            </a:xfrm>
          </p:grpSpPr>
          <p:pic>
            <p:nvPicPr>
              <p:cNvPr id="131" name="图片 93"/>
              <p:cNvPicPr>
                <a:picLocks noChangeAspect="1" noChangeArrowheads="1"/>
              </p:cNvPicPr>
              <p:nvPr/>
            </p:nvPicPr>
            <p:blipFill>
              <a:blip r:embed="rId1" cstate="print">
                <a:grayscl/>
              </a:blip>
              <a:srcRect b="72279"/>
              <a:stretch>
                <a:fillRect/>
              </a:stretch>
            </p:blipFill>
            <p:spPr bwMode="auto">
              <a:xfrm flipH="1">
                <a:off x="2198560" y="1644530"/>
                <a:ext cx="1749680" cy="92018"/>
              </a:xfrm>
              <a:prstGeom prst="rect">
                <a:avLst/>
              </a:prstGeom>
              <a:noFill/>
              <a:ln w="9525">
                <a:noFill/>
                <a:miter lim="800000"/>
                <a:headEnd/>
                <a:tailEnd/>
              </a:ln>
            </p:spPr>
          </p:pic>
          <p:pic>
            <p:nvPicPr>
              <p:cNvPr id="132" name="图片 94"/>
              <p:cNvPicPr>
                <a:picLocks noChangeAspect="1" noChangeArrowheads="1"/>
              </p:cNvPicPr>
              <p:nvPr/>
            </p:nvPicPr>
            <p:blipFill>
              <a:blip r:embed="rId1" cstate="print">
                <a:grayscl/>
              </a:blip>
              <a:srcRect b="72279"/>
              <a:stretch>
                <a:fillRect/>
              </a:stretch>
            </p:blipFill>
            <p:spPr bwMode="auto">
              <a:xfrm flipH="1" flipV="1">
                <a:off x="2198560" y="2149355"/>
                <a:ext cx="1749680" cy="92018"/>
              </a:xfrm>
              <a:prstGeom prst="rect">
                <a:avLst/>
              </a:prstGeom>
              <a:noFill/>
              <a:ln w="9525">
                <a:noFill/>
                <a:miter lim="800000"/>
                <a:headEnd/>
                <a:tailEnd/>
              </a:ln>
            </p:spPr>
          </p:pic>
        </p:grpSp>
        <p:cxnSp>
          <p:nvCxnSpPr>
            <p:cNvPr id="133" name="直接箭头连接符 132"/>
            <p:cNvCxnSpPr/>
            <p:nvPr/>
          </p:nvCxnSpPr>
          <p:spPr>
            <a:xfrm>
              <a:off x="1668" y="2843"/>
              <a:ext cx="540" cy="0"/>
            </a:xfrm>
            <a:prstGeom prst="straightConnector1">
              <a:avLst/>
            </a:prstGeom>
            <a:ln>
              <a:solidFill>
                <a:schemeClr val="bg1">
                  <a:lumMod val="50000"/>
                </a:schemeClr>
              </a:solidFill>
              <a:prstDash val="sysDash"/>
              <a:tailEnd type="arrow"/>
            </a:ln>
          </p:spPr>
          <p:style>
            <a:lnRef idx="1">
              <a:schemeClr val="accent1"/>
            </a:lnRef>
            <a:fillRef idx="0">
              <a:schemeClr val="accent1"/>
            </a:fillRef>
            <a:effectRef idx="0">
              <a:schemeClr val="accent1"/>
            </a:effectRef>
            <a:fontRef idx="minor">
              <a:schemeClr val="tx1"/>
            </a:fontRef>
          </p:style>
        </p:cxnSp>
      </p:grpSp>
      <p:grpSp>
        <p:nvGrpSpPr>
          <p:cNvPr id="134" name="组合 133"/>
          <p:cNvGrpSpPr/>
          <p:nvPr/>
        </p:nvGrpSpPr>
        <p:grpSpPr>
          <a:xfrm>
            <a:off x="6571615" y="1647190"/>
            <a:ext cx="1515745" cy="427990"/>
            <a:chOff x="1467" y="2513"/>
            <a:chExt cx="1082" cy="674"/>
          </a:xfrm>
        </p:grpSpPr>
        <p:grpSp>
          <p:nvGrpSpPr>
            <p:cNvPr id="135" name="组合 92"/>
            <p:cNvGrpSpPr/>
            <p:nvPr/>
          </p:nvGrpSpPr>
          <p:grpSpPr bwMode="auto">
            <a:xfrm>
              <a:off x="1467" y="2513"/>
              <a:ext cx="1082" cy="674"/>
              <a:chOff x="2198560" y="1644530"/>
              <a:chExt cx="1749680" cy="596843"/>
            </a:xfrm>
          </p:grpSpPr>
          <p:pic>
            <p:nvPicPr>
              <p:cNvPr id="136" name="图片 93"/>
              <p:cNvPicPr>
                <a:picLocks noChangeAspect="1" noChangeArrowheads="1"/>
              </p:cNvPicPr>
              <p:nvPr/>
            </p:nvPicPr>
            <p:blipFill>
              <a:blip r:embed="rId1" cstate="print">
                <a:grayscl/>
              </a:blip>
              <a:srcRect b="72279"/>
              <a:stretch>
                <a:fillRect/>
              </a:stretch>
            </p:blipFill>
            <p:spPr bwMode="auto">
              <a:xfrm flipH="1">
                <a:off x="2198560" y="1644530"/>
                <a:ext cx="1749680" cy="92018"/>
              </a:xfrm>
              <a:prstGeom prst="rect">
                <a:avLst/>
              </a:prstGeom>
              <a:noFill/>
              <a:ln w="9525">
                <a:noFill/>
                <a:miter lim="800000"/>
                <a:headEnd/>
                <a:tailEnd/>
              </a:ln>
            </p:spPr>
          </p:pic>
          <p:pic>
            <p:nvPicPr>
              <p:cNvPr id="137" name="图片 94"/>
              <p:cNvPicPr>
                <a:picLocks noChangeAspect="1" noChangeArrowheads="1"/>
              </p:cNvPicPr>
              <p:nvPr/>
            </p:nvPicPr>
            <p:blipFill>
              <a:blip r:embed="rId1" cstate="print">
                <a:grayscl/>
              </a:blip>
              <a:srcRect b="72279"/>
              <a:stretch>
                <a:fillRect/>
              </a:stretch>
            </p:blipFill>
            <p:spPr bwMode="auto">
              <a:xfrm flipH="1" flipV="1">
                <a:off x="2198560" y="2149355"/>
                <a:ext cx="1749680" cy="92018"/>
              </a:xfrm>
              <a:prstGeom prst="rect">
                <a:avLst/>
              </a:prstGeom>
              <a:noFill/>
              <a:ln w="9525">
                <a:noFill/>
                <a:miter lim="800000"/>
                <a:headEnd/>
                <a:tailEnd/>
              </a:ln>
            </p:spPr>
          </p:pic>
        </p:grpSp>
        <p:cxnSp>
          <p:nvCxnSpPr>
            <p:cNvPr id="138" name="直接箭头连接符 137"/>
            <p:cNvCxnSpPr/>
            <p:nvPr/>
          </p:nvCxnSpPr>
          <p:spPr>
            <a:xfrm>
              <a:off x="1668" y="2843"/>
              <a:ext cx="540" cy="0"/>
            </a:xfrm>
            <a:prstGeom prst="straightConnector1">
              <a:avLst/>
            </a:prstGeom>
            <a:ln>
              <a:solidFill>
                <a:schemeClr val="bg1">
                  <a:lumMod val="50000"/>
                </a:schemeClr>
              </a:solidFill>
              <a:prstDash val="sysDash"/>
              <a:tailEnd type="arrow"/>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advTm="0">
    <p:wipe dir="d"/>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2、典型案例</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3624580" y="1738630"/>
            <a:ext cx="4728845" cy="2676525"/>
          </a:xfrm>
          <a:prstGeom prst="rect">
            <a:avLst/>
          </a:prstGeom>
          <a:noFill/>
        </p:spPr>
        <p:txBody>
          <a:bodyPr wrap="square" rtlCol="0" anchor="t">
            <a:spAutoFit/>
          </a:bodyPr>
          <a:lstStyle/>
          <a:p>
            <a:pPr indent="0">
              <a:lnSpc>
                <a:spcPct val="150000"/>
              </a:lnSpc>
              <a:buFont typeface="+mj-ea"/>
              <a:buNone/>
            </a:pPr>
            <a:r>
              <a:rPr lang="zh-CN" altLang="en-US" sz="1400" b="1">
                <a:latin typeface="微软雅黑" panose="020B0503020204020204" pitchFamily="34" charset="-122"/>
                <a:ea typeface="微软雅黑" panose="020B0503020204020204" pitchFamily="34" charset="-122"/>
              </a:rPr>
              <a:t>23名被告人，分别判刑3至13年</a:t>
            </a:r>
            <a:endParaRPr lang="zh-CN" altLang="en-US" sz="1400">
              <a:latin typeface="微软雅黑" panose="020B0503020204020204" pitchFamily="34" charset="-122"/>
              <a:ea typeface="微软雅黑" panose="020B0503020204020204" pitchFamily="34" charset="-122"/>
            </a:endParaRPr>
          </a:p>
          <a:p>
            <a:pPr indent="0">
              <a:lnSpc>
                <a:spcPct val="150000"/>
              </a:lnSpc>
              <a:buFont typeface="+mj-ea"/>
              <a:buNone/>
            </a:pPr>
            <a:r>
              <a:rPr lang="zh-CN" altLang="en-US" sz="1400">
                <a:latin typeface="微软雅黑" panose="020B0503020204020204" pitchFamily="34" charset="-122"/>
                <a:ea typeface="微软雅黑" panose="020B0503020204020204" pitchFamily="34" charset="-122"/>
              </a:rPr>
              <a:t>   14人由洛阳市中级人民法院审理</a:t>
            </a:r>
            <a:endParaRPr lang="zh-CN" altLang="en-US" sz="1400">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400">
                <a:latin typeface="微软雅黑" panose="020B0503020204020204" pitchFamily="34" charset="-122"/>
                <a:ea typeface="微软雅黑" panose="020B0503020204020204" pitchFamily="34" charset="-122"/>
              </a:rPr>
              <a:t>电焊工王成太13年</a:t>
            </a:r>
            <a:endParaRPr lang="zh-CN" altLang="en-US" sz="1400">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400">
                <a:latin typeface="微软雅黑" panose="020B0503020204020204" pitchFamily="34" charset="-122"/>
                <a:ea typeface="微软雅黑" panose="020B0503020204020204" pitchFamily="34" charset="-122"/>
              </a:rPr>
              <a:t>装修负责人王子亮9年</a:t>
            </a:r>
            <a:endParaRPr lang="zh-CN" altLang="en-US" sz="1400">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400">
                <a:latin typeface="微软雅黑" panose="020B0503020204020204" pitchFamily="34" charset="-122"/>
                <a:ea typeface="微软雅黑" panose="020B0503020204020204" pitchFamily="34" charset="-122"/>
              </a:rPr>
              <a:t>丹尼斯量贩有限公司东都店执行副总王磊9年</a:t>
            </a:r>
            <a:endParaRPr lang="zh-CN" altLang="en-US" sz="1400">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400">
                <a:latin typeface="微软雅黑" panose="020B0503020204020204" pitchFamily="34" charset="-122"/>
                <a:ea typeface="微软雅黑" panose="020B0503020204020204" pitchFamily="34" charset="-122"/>
              </a:rPr>
              <a:t>东都商厦总经理、法人代表李志坚有期徒刑7年</a:t>
            </a:r>
            <a:endParaRPr lang="zh-CN" altLang="en-US" sz="1400">
              <a:latin typeface="微软雅黑" panose="020B0503020204020204" pitchFamily="34" charset="-122"/>
              <a:ea typeface="微软雅黑" panose="020B0503020204020204" pitchFamily="34" charset="-122"/>
            </a:endParaRPr>
          </a:p>
          <a:p>
            <a:pPr indent="0">
              <a:lnSpc>
                <a:spcPct val="150000"/>
              </a:lnSpc>
              <a:buFont typeface="+mj-ea"/>
              <a:buNone/>
            </a:pPr>
            <a:r>
              <a:rPr lang="zh-CN" altLang="en-US" sz="1400">
                <a:latin typeface="微软雅黑" panose="020B0503020204020204" pitchFamily="34" charset="-122"/>
                <a:ea typeface="微软雅黑" panose="020B0503020204020204" pitchFamily="34" charset="-122"/>
                <a:sym typeface="+mn-ea"/>
              </a:rPr>
              <a:t>   </a:t>
            </a:r>
            <a:r>
              <a:rPr lang="zh-CN" altLang="en-US" sz="1400">
                <a:latin typeface="微软雅黑" panose="020B0503020204020204" pitchFamily="34" charset="-122"/>
                <a:ea typeface="微软雅黑" panose="020B0503020204020204" pitchFamily="34" charset="-122"/>
              </a:rPr>
              <a:t>9人由洛阳市中级人民法院指令涧西区人民法院审理</a:t>
            </a:r>
            <a:endParaRPr lang="zh-CN" altLang="en-US" sz="1400">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400">
                <a:latin typeface="微软雅黑" panose="020B0503020204020204" pitchFamily="34" charset="-122"/>
                <a:ea typeface="微软雅黑" panose="020B0503020204020204" pitchFamily="34" charset="-122"/>
              </a:rPr>
              <a:t>9人全部被判有期徒刑7年</a:t>
            </a:r>
            <a:endParaRPr lang="zh-CN" altLang="en-US" sz="1400">
              <a:latin typeface="微软雅黑" panose="020B0503020204020204" pitchFamily="34" charset="-122"/>
              <a:ea typeface="微软雅黑" panose="020B0503020204020204" pitchFamily="34" charset="-122"/>
            </a:endParaRPr>
          </a:p>
        </p:txBody>
      </p:sp>
      <p:sp>
        <p:nvSpPr>
          <p:cNvPr id="5" name="文本框 4"/>
          <p:cNvSpPr txBox="1"/>
          <p:nvPr/>
        </p:nvSpPr>
        <p:spPr>
          <a:xfrm>
            <a:off x="853440" y="1212850"/>
            <a:ext cx="2540000"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责任追究</a:t>
            </a:r>
            <a:endParaRPr lang="zh-CN" altLang="en-US" sz="1400" b="1">
              <a:solidFill>
                <a:srgbClr val="C00000"/>
              </a:solidFill>
              <a:latin typeface="微软雅黑" panose="020B0503020204020204" pitchFamily="34" charset="-122"/>
              <a:ea typeface="微软雅黑" panose="020B0503020204020204" pitchFamily="34" charset="-122"/>
            </a:endParaRPr>
          </a:p>
        </p:txBody>
      </p:sp>
      <p:grpSp>
        <p:nvGrpSpPr>
          <p:cNvPr id="6" name="dbd5de28-c9ad-4d91-a9de-77f5b9692ad4"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390525" y="1799590"/>
            <a:ext cx="2979420" cy="3145155"/>
            <a:chOff x="3975100" y="1038226"/>
            <a:chExt cx="4489451" cy="4738687"/>
          </a:xfrm>
        </p:grpSpPr>
        <p:sp>
          <p:nvSpPr>
            <p:cNvPr id="7" name="îsļîdê"/>
            <p:cNvSpPr/>
            <p:nvPr/>
          </p:nvSpPr>
          <p:spPr bwMode="auto">
            <a:xfrm>
              <a:off x="4625975" y="3414713"/>
              <a:ext cx="636588" cy="533400"/>
            </a:xfrm>
            <a:custGeom>
              <a:avLst/>
              <a:gdLst>
                <a:gd name="T0" fmla="*/ 71 w 210"/>
                <a:gd name="T1" fmla="*/ 176 h 176"/>
                <a:gd name="T2" fmla="*/ 0 w 210"/>
                <a:gd name="T3" fmla="*/ 160 h 176"/>
                <a:gd name="T4" fmla="*/ 9 w 210"/>
                <a:gd name="T5" fmla="*/ 138 h 176"/>
                <a:gd name="T6" fmla="*/ 18 w 210"/>
                <a:gd name="T7" fmla="*/ 116 h 176"/>
                <a:gd name="T8" fmla="*/ 113 w 210"/>
                <a:gd name="T9" fmla="*/ 116 h 176"/>
                <a:gd name="T10" fmla="*/ 167 w 210"/>
                <a:gd name="T11" fmla="*/ 0 h 176"/>
                <a:gd name="T12" fmla="*/ 210 w 210"/>
                <a:gd name="T13" fmla="*/ 7 h 176"/>
                <a:gd name="T14" fmla="*/ 134 w 210"/>
                <a:gd name="T15" fmla="*/ 159 h 176"/>
                <a:gd name="T16" fmla="*/ 71 w 210"/>
                <a:gd name="T1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0" h="176">
                  <a:moveTo>
                    <a:pt x="71" y="176"/>
                  </a:moveTo>
                  <a:cubicBezTo>
                    <a:pt x="32" y="176"/>
                    <a:pt x="2" y="161"/>
                    <a:pt x="0" y="160"/>
                  </a:cubicBezTo>
                  <a:cubicBezTo>
                    <a:pt x="9" y="138"/>
                    <a:pt x="9" y="138"/>
                    <a:pt x="9" y="138"/>
                  </a:cubicBezTo>
                  <a:cubicBezTo>
                    <a:pt x="18" y="116"/>
                    <a:pt x="18" y="116"/>
                    <a:pt x="18" y="116"/>
                  </a:cubicBezTo>
                  <a:cubicBezTo>
                    <a:pt x="18" y="116"/>
                    <a:pt x="72" y="142"/>
                    <a:pt x="113" y="116"/>
                  </a:cubicBezTo>
                  <a:cubicBezTo>
                    <a:pt x="142" y="99"/>
                    <a:pt x="160" y="60"/>
                    <a:pt x="167" y="0"/>
                  </a:cubicBezTo>
                  <a:cubicBezTo>
                    <a:pt x="210" y="7"/>
                    <a:pt x="210" y="7"/>
                    <a:pt x="210" y="7"/>
                  </a:cubicBezTo>
                  <a:cubicBezTo>
                    <a:pt x="201" y="82"/>
                    <a:pt x="176" y="133"/>
                    <a:pt x="134" y="159"/>
                  </a:cubicBezTo>
                  <a:cubicBezTo>
                    <a:pt x="113" y="172"/>
                    <a:pt x="91" y="176"/>
                    <a:pt x="71" y="176"/>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íṡľíďê"/>
            <p:cNvSpPr/>
            <p:nvPr/>
          </p:nvSpPr>
          <p:spPr bwMode="auto">
            <a:xfrm>
              <a:off x="5951538" y="3554413"/>
              <a:ext cx="636588" cy="528638"/>
            </a:xfrm>
            <a:custGeom>
              <a:avLst/>
              <a:gdLst>
                <a:gd name="T0" fmla="*/ 70 w 210"/>
                <a:gd name="T1" fmla="*/ 175 h 175"/>
                <a:gd name="T2" fmla="*/ 0 w 210"/>
                <a:gd name="T3" fmla="*/ 159 h 175"/>
                <a:gd name="T4" fmla="*/ 9 w 210"/>
                <a:gd name="T5" fmla="*/ 137 h 175"/>
                <a:gd name="T6" fmla="*/ 18 w 210"/>
                <a:gd name="T7" fmla="*/ 115 h 175"/>
                <a:gd name="T8" fmla="*/ 113 w 210"/>
                <a:gd name="T9" fmla="*/ 116 h 175"/>
                <a:gd name="T10" fmla="*/ 167 w 210"/>
                <a:gd name="T11" fmla="*/ 0 h 175"/>
                <a:gd name="T12" fmla="*/ 210 w 210"/>
                <a:gd name="T13" fmla="*/ 6 h 175"/>
                <a:gd name="T14" fmla="*/ 134 w 210"/>
                <a:gd name="T15" fmla="*/ 158 h 175"/>
                <a:gd name="T16" fmla="*/ 70 w 210"/>
                <a:gd name="T17"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0" h="175">
                  <a:moveTo>
                    <a:pt x="70" y="175"/>
                  </a:moveTo>
                  <a:cubicBezTo>
                    <a:pt x="32" y="175"/>
                    <a:pt x="2" y="160"/>
                    <a:pt x="0" y="159"/>
                  </a:cubicBezTo>
                  <a:cubicBezTo>
                    <a:pt x="9" y="137"/>
                    <a:pt x="9" y="137"/>
                    <a:pt x="9" y="137"/>
                  </a:cubicBezTo>
                  <a:cubicBezTo>
                    <a:pt x="18" y="115"/>
                    <a:pt x="18" y="115"/>
                    <a:pt x="18" y="115"/>
                  </a:cubicBezTo>
                  <a:cubicBezTo>
                    <a:pt x="18" y="115"/>
                    <a:pt x="72" y="141"/>
                    <a:pt x="113" y="116"/>
                  </a:cubicBezTo>
                  <a:cubicBezTo>
                    <a:pt x="142" y="98"/>
                    <a:pt x="160" y="59"/>
                    <a:pt x="167" y="0"/>
                  </a:cubicBezTo>
                  <a:cubicBezTo>
                    <a:pt x="210" y="6"/>
                    <a:pt x="210" y="6"/>
                    <a:pt x="210" y="6"/>
                  </a:cubicBezTo>
                  <a:cubicBezTo>
                    <a:pt x="201" y="81"/>
                    <a:pt x="175" y="132"/>
                    <a:pt x="134" y="158"/>
                  </a:cubicBezTo>
                  <a:cubicBezTo>
                    <a:pt x="113" y="171"/>
                    <a:pt x="91" y="175"/>
                    <a:pt x="70" y="175"/>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îṡļíḓe"/>
            <p:cNvSpPr/>
            <p:nvPr/>
          </p:nvSpPr>
          <p:spPr bwMode="auto">
            <a:xfrm>
              <a:off x="7226300" y="3333751"/>
              <a:ext cx="446088" cy="708025"/>
            </a:xfrm>
            <a:custGeom>
              <a:avLst/>
              <a:gdLst>
                <a:gd name="T0" fmla="*/ 75 w 147"/>
                <a:gd name="T1" fmla="*/ 215 h 234"/>
                <a:gd name="T2" fmla="*/ 5 w 147"/>
                <a:gd name="T3" fmla="*/ 234 h 234"/>
                <a:gd name="T4" fmla="*/ 2 w 147"/>
                <a:gd name="T5" fmla="*/ 210 h 234"/>
                <a:gd name="T6" fmla="*/ 0 w 147"/>
                <a:gd name="T7" fmla="*/ 187 h 234"/>
                <a:gd name="T8" fmla="*/ 85 w 147"/>
                <a:gd name="T9" fmla="*/ 142 h 234"/>
                <a:gd name="T10" fmla="*/ 78 w 147"/>
                <a:gd name="T11" fmla="*/ 15 h 234"/>
                <a:gd name="T12" fmla="*/ 119 w 147"/>
                <a:gd name="T13" fmla="*/ 0 h 234"/>
                <a:gd name="T14" fmla="*/ 123 w 147"/>
                <a:gd name="T15" fmla="*/ 170 h 234"/>
                <a:gd name="T16" fmla="*/ 75 w 147"/>
                <a:gd name="T17" fmla="*/ 21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234">
                  <a:moveTo>
                    <a:pt x="75" y="215"/>
                  </a:moveTo>
                  <a:cubicBezTo>
                    <a:pt x="41" y="233"/>
                    <a:pt x="7" y="234"/>
                    <a:pt x="5" y="234"/>
                  </a:cubicBezTo>
                  <a:cubicBezTo>
                    <a:pt x="2" y="210"/>
                    <a:pt x="2" y="210"/>
                    <a:pt x="2" y="210"/>
                  </a:cubicBezTo>
                  <a:cubicBezTo>
                    <a:pt x="0" y="187"/>
                    <a:pt x="0" y="187"/>
                    <a:pt x="0" y="187"/>
                  </a:cubicBezTo>
                  <a:cubicBezTo>
                    <a:pt x="0" y="187"/>
                    <a:pt x="60" y="185"/>
                    <a:pt x="85" y="142"/>
                  </a:cubicBezTo>
                  <a:cubicBezTo>
                    <a:pt x="102" y="113"/>
                    <a:pt x="99" y="70"/>
                    <a:pt x="78" y="15"/>
                  </a:cubicBezTo>
                  <a:cubicBezTo>
                    <a:pt x="119" y="0"/>
                    <a:pt x="119" y="0"/>
                    <a:pt x="119" y="0"/>
                  </a:cubicBezTo>
                  <a:cubicBezTo>
                    <a:pt x="146" y="71"/>
                    <a:pt x="147" y="128"/>
                    <a:pt x="123" y="170"/>
                  </a:cubicBezTo>
                  <a:cubicBezTo>
                    <a:pt x="110" y="191"/>
                    <a:pt x="92" y="205"/>
                    <a:pt x="75" y="215"/>
                  </a:cubicBezTo>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íṥlíḓe"/>
            <p:cNvSpPr/>
            <p:nvPr/>
          </p:nvSpPr>
          <p:spPr bwMode="auto">
            <a:xfrm>
              <a:off x="5002213" y="1038226"/>
              <a:ext cx="3462338" cy="2927350"/>
            </a:xfrm>
            <a:custGeom>
              <a:avLst/>
              <a:gdLst>
                <a:gd name="T0" fmla="*/ 1028 w 1144"/>
                <a:gd name="T1" fmla="*/ 330 h 968"/>
                <a:gd name="T2" fmla="*/ 505 w 1144"/>
                <a:gd name="T3" fmla="*/ 22 h 968"/>
                <a:gd name="T4" fmla="*/ 230 w 1144"/>
                <a:gd name="T5" fmla="*/ 230 h 968"/>
                <a:gd name="T6" fmla="*/ 59 w 1144"/>
                <a:gd name="T7" fmla="*/ 409 h 968"/>
                <a:gd name="T8" fmla="*/ 26 w 1144"/>
                <a:gd name="T9" fmla="*/ 480 h 968"/>
                <a:gd name="T10" fmla="*/ 93 w 1144"/>
                <a:gd name="T11" fmla="*/ 666 h 968"/>
                <a:gd name="T12" fmla="*/ 160 w 1144"/>
                <a:gd name="T13" fmla="*/ 853 h 968"/>
                <a:gd name="T14" fmla="*/ 231 w 1144"/>
                <a:gd name="T15" fmla="*/ 886 h 968"/>
                <a:gd name="T16" fmla="*/ 476 w 1144"/>
                <a:gd name="T17" fmla="*/ 916 h 968"/>
                <a:gd name="T18" fmla="*/ 820 w 1144"/>
                <a:gd name="T19" fmla="*/ 901 h 968"/>
                <a:gd name="T20" fmla="*/ 1028 w 1144"/>
                <a:gd name="T21" fmla="*/ 330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4" h="968">
                  <a:moveTo>
                    <a:pt x="1028" y="330"/>
                  </a:moveTo>
                  <a:cubicBezTo>
                    <a:pt x="913" y="9"/>
                    <a:pt x="622" y="0"/>
                    <a:pt x="505" y="22"/>
                  </a:cubicBezTo>
                  <a:cubicBezTo>
                    <a:pt x="387" y="44"/>
                    <a:pt x="275" y="125"/>
                    <a:pt x="230" y="230"/>
                  </a:cubicBezTo>
                  <a:cubicBezTo>
                    <a:pt x="185" y="334"/>
                    <a:pt x="118" y="388"/>
                    <a:pt x="59" y="409"/>
                  </a:cubicBezTo>
                  <a:cubicBezTo>
                    <a:pt x="0" y="430"/>
                    <a:pt x="26" y="480"/>
                    <a:pt x="26" y="480"/>
                  </a:cubicBezTo>
                  <a:cubicBezTo>
                    <a:pt x="93" y="666"/>
                    <a:pt x="93" y="666"/>
                    <a:pt x="93" y="666"/>
                  </a:cubicBezTo>
                  <a:cubicBezTo>
                    <a:pt x="160" y="853"/>
                    <a:pt x="160" y="853"/>
                    <a:pt x="160" y="853"/>
                  </a:cubicBezTo>
                  <a:cubicBezTo>
                    <a:pt x="160" y="853"/>
                    <a:pt x="171" y="907"/>
                    <a:pt x="231" y="886"/>
                  </a:cubicBezTo>
                  <a:cubicBezTo>
                    <a:pt x="290" y="864"/>
                    <a:pt x="375" y="864"/>
                    <a:pt x="476" y="916"/>
                  </a:cubicBezTo>
                  <a:cubicBezTo>
                    <a:pt x="577" y="968"/>
                    <a:pt x="716" y="959"/>
                    <a:pt x="820" y="901"/>
                  </a:cubicBezTo>
                  <a:cubicBezTo>
                    <a:pt x="925" y="843"/>
                    <a:pt x="1144" y="651"/>
                    <a:pt x="1028" y="330"/>
                  </a:cubicBezTo>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iSlïḋe"/>
            <p:cNvSpPr/>
            <p:nvPr/>
          </p:nvSpPr>
          <p:spPr bwMode="auto">
            <a:xfrm>
              <a:off x="4025900" y="2505076"/>
              <a:ext cx="1454150" cy="1466850"/>
            </a:xfrm>
            <a:custGeom>
              <a:avLst/>
              <a:gdLst>
                <a:gd name="T0" fmla="*/ 415 w 480"/>
                <a:gd name="T1" fmla="*/ 181 h 485"/>
                <a:gd name="T2" fmla="*/ 350 w 480"/>
                <a:gd name="T3" fmla="*/ 0 h 485"/>
                <a:gd name="T4" fmla="*/ 82 w 480"/>
                <a:gd name="T5" fmla="*/ 96 h 485"/>
                <a:gd name="T6" fmla="*/ 29 w 480"/>
                <a:gd name="T7" fmla="*/ 210 h 485"/>
                <a:gd name="T8" fmla="*/ 64 w 480"/>
                <a:gd name="T9" fmla="*/ 307 h 485"/>
                <a:gd name="T10" fmla="*/ 99 w 480"/>
                <a:gd name="T11" fmla="*/ 405 h 485"/>
                <a:gd name="T12" fmla="*/ 213 w 480"/>
                <a:gd name="T13" fmla="*/ 459 h 485"/>
                <a:gd name="T14" fmla="*/ 480 w 480"/>
                <a:gd name="T15" fmla="*/ 363 h 485"/>
                <a:gd name="T16" fmla="*/ 415 w 480"/>
                <a:gd name="T17" fmla="*/ 18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0" h="485">
                  <a:moveTo>
                    <a:pt x="415" y="181"/>
                  </a:moveTo>
                  <a:cubicBezTo>
                    <a:pt x="350" y="0"/>
                    <a:pt x="350" y="0"/>
                    <a:pt x="350" y="0"/>
                  </a:cubicBezTo>
                  <a:cubicBezTo>
                    <a:pt x="82" y="96"/>
                    <a:pt x="82" y="96"/>
                    <a:pt x="82" y="96"/>
                  </a:cubicBezTo>
                  <a:cubicBezTo>
                    <a:pt x="82" y="96"/>
                    <a:pt x="0" y="130"/>
                    <a:pt x="29" y="210"/>
                  </a:cubicBezTo>
                  <a:cubicBezTo>
                    <a:pt x="57" y="289"/>
                    <a:pt x="64" y="307"/>
                    <a:pt x="64" y="307"/>
                  </a:cubicBezTo>
                  <a:cubicBezTo>
                    <a:pt x="64" y="307"/>
                    <a:pt x="70" y="325"/>
                    <a:pt x="99" y="405"/>
                  </a:cubicBezTo>
                  <a:cubicBezTo>
                    <a:pt x="127" y="485"/>
                    <a:pt x="213" y="459"/>
                    <a:pt x="213" y="459"/>
                  </a:cubicBezTo>
                  <a:cubicBezTo>
                    <a:pt x="480" y="363"/>
                    <a:pt x="480" y="363"/>
                    <a:pt x="480" y="363"/>
                  </a:cubicBezTo>
                  <a:cubicBezTo>
                    <a:pt x="415" y="181"/>
                    <a:pt x="415" y="181"/>
                    <a:pt x="415" y="181"/>
                  </a:cubicBezTo>
                </a:path>
              </a:pathLst>
            </a:custGeom>
            <a:solidFill>
              <a:srgbClr val="9C9C9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îṩḻiďè"/>
            <p:cNvSpPr/>
            <p:nvPr/>
          </p:nvSpPr>
          <p:spPr bwMode="auto">
            <a:xfrm>
              <a:off x="4768850" y="2471738"/>
              <a:ext cx="611188" cy="1312863"/>
            </a:xfrm>
            <a:custGeom>
              <a:avLst/>
              <a:gdLst>
                <a:gd name="T0" fmla="*/ 136 w 202"/>
                <a:gd name="T1" fmla="*/ 409 h 434"/>
                <a:gd name="T2" fmla="*/ 6 w 202"/>
                <a:gd name="T3" fmla="*/ 46 h 434"/>
                <a:gd name="T4" fmla="*/ 25 w 202"/>
                <a:gd name="T5" fmla="*/ 6 h 434"/>
                <a:gd name="T6" fmla="*/ 65 w 202"/>
                <a:gd name="T7" fmla="*/ 25 h 434"/>
                <a:gd name="T8" fmla="*/ 196 w 202"/>
                <a:gd name="T9" fmla="*/ 388 h 434"/>
                <a:gd name="T10" fmla="*/ 177 w 202"/>
                <a:gd name="T11" fmla="*/ 428 h 434"/>
                <a:gd name="T12" fmla="*/ 136 w 202"/>
                <a:gd name="T13" fmla="*/ 409 h 434"/>
              </a:gdLst>
              <a:ahLst/>
              <a:cxnLst>
                <a:cxn ang="0">
                  <a:pos x="T0" y="T1"/>
                </a:cxn>
                <a:cxn ang="0">
                  <a:pos x="T2" y="T3"/>
                </a:cxn>
                <a:cxn ang="0">
                  <a:pos x="T4" y="T5"/>
                </a:cxn>
                <a:cxn ang="0">
                  <a:pos x="T6" y="T7"/>
                </a:cxn>
                <a:cxn ang="0">
                  <a:pos x="T8" y="T9"/>
                </a:cxn>
                <a:cxn ang="0">
                  <a:pos x="T10" y="T11"/>
                </a:cxn>
                <a:cxn ang="0">
                  <a:pos x="T12" y="T13"/>
                </a:cxn>
              </a:cxnLst>
              <a:rect l="0" t="0" r="r" b="b"/>
              <a:pathLst>
                <a:path w="202" h="434">
                  <a:moveTo>
                    <a:pt x="136" y="409"/>
                  </a:moveTo>
                  <a:cubicBezTo>
                    <a:pt x="6" y="46"/>
                    <a:pt x="6" y="46"/>
                    <a:pt x="6" y="46"/>
                  </a:cubicBezTo>
                  <a:cubicBezTo>
                    <a:pt x="0" y="30"/>
                    <a:pt x="8" y="11"/>
                    <a:pt x="25" y="6"/>
                  </a:cubicBezTo>
                  <a:cubicBezTo>
                    <a:pt x="41" y="0"/>
                    <a:pt x="59" y="8"/>
                    <a:pt x="65" y="25"/>
                  </a:cubicBezTo>
                  <a:cubicBezTo>
                    <a:pt x="196" y="388"/>
                    <a:pt x="196" y="388"/>
                    <a:pt x="196" y="388"/>
                  </a:cubicBezTo>
                  <a:cubicBezTo>
                    <a:pt x="202" y="404"/>
                    <a:pt x="193" y="422"/>
                    <a:pt x="177" y="428"/>
                  </a:cubicBezTo>
                  <a:cubicBezTo>
                    <a:pt x="160" y="434"/>
                    <a:pt x="142" y="426"/>
                    <a:pt x="136" y="409"/>
                  </a:cubicBezTo>
                </a:path>
              </a:pathLst>
            </a:custGeom>
            <a:solidFill>
              <a:srgbClr val="6F6F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iṥ1iďê"/>
            <p:cNvSpPr/>
            <p:nvPr/>
          </p:nvSpPr>
          <p:spPr bwMode="auto">
            <a:xfrm>
              <a:off x="4486275" y="2571751"/>
              <a:ext cx="612775" cy="1316038"/>
            </a:xfrm>
            <a:custGeom>
              <a:avLst/>
              <a:gdLst>
                <a:gd name="T0" fmla="*/ 136 w 202"/>
                <a:gd name="T1" fmla="*/ 410 h 435"/>
                <a:gd name="T2" fmla="*/ 6 w 202"/>
                <a:gd name="T3" fmla="*/ 46 h 435"/>
                <a:gd name="T4" fmla="*/ 25 w 202"/>
                <a:gd name="T5" fmla="*/ 6 h 435"/>
                <a:gd name="T6" fmla="*/ 65 w 202"/>
                <a:gd name="T7" fmla="*/ 25 h 435"/>
                <a:gd name="T8" fmla="*/ 196 w 202"/>
                <a:gd name="T9" fmla="*/ 388 h 435"/>
                <a:gd name="T10" fmla="*/ 177 w 202"/>
                <a:gd name="T11" fmla="*/ 429 h 435"/>
                <a:gd name="T12" fmla="*/ 136 w 202"/>
                <a:gd name="T13" fmla="*/ 410 h 435"/>
              </a:gdLst>
              <a:ahLst/>
              <a:cxnLst>
                <a:cxn ang="0">
                  <a:pos x="T0" y="T1"/>
                </a:cxn>
                <a:cxn ang="0">
                  <a:pos x="T2" y="T3"/>
                </a:cxn>
                <a:cxn ang="0">
                  <a:pos x="T4" y="T5"/>
                </a:cxn>
                <a:cxn ang="0">
                  <a:pos x="T6" y="T7"/>
                </a:cxn>
                <a:cxn ang="0">
                  <a:pos x="T8" y="T9"/>
                </a:cxn>
                <a:cxn ang="0">
                  <a:pos x="T10" y="T11"/>
                </a:cxn>
                <a:cxn ang="0">
                  <a:pos x="T12" y="T13"/>
                </a:cxn>
              </a:cxnLst>
              <a:rect l="0" t="0" r="r" b="b"/>
              <a:pathLst>
                <a:path w="202" h="435">
                  <a:moveTo>
                    <a:pt x="136" y="410"/>
                  </a:moveTo>
                  <a:cubicBezTo>
                    <a:pt x="6" y="46"/>
                    <a:pt x="6" y="46"/>
                    <a:pt x="6" y="46"/>
                  </a:cubicBezTo>
                  <a:cubicBezTo>
                    <a:pt x="0" y="30"/>
                    <a:pt x="8" y="12"/>
                    <a:pt x="25" y="6"/>
                  </a:cubicBezTo>
                  <a:cubicBezTo>
                    <a:pt x="41" y="0"/>
                    <a:pt x="59" y="9"/>
                    <a:pt x="65" y="25"/>
                  </a:cubicBezTo>
                  <a:cubicBezTo>
                    <a:pt x="196" y="388"/>
                    <a:pt x="196" y="388"/>
                    <a:pt x="196" y="388"/>
                  </a:cubicBezTo>
                  <a:cubicBezTo>
                    <a:pt x="202" y="405"/>
                    <a:pt x="193" y="423"/>
                    <a:pt x="177" y="429"/>
                  </a:cubicBezTo>
                  <a:cubicBezTo>
                    <a:pt x="160" y="435"/>
                    <a:pt x="142" y="426"/>
                    <a:pt x="136" y="410"/>
                  </a:cubicBezTo>
                </a:path>
              </a:pathLst>
            </a:custGeom>
            <a:solidFill>
              <a:srgbClr val="6F6F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ïṡ1íḓê"/>
            <p:cNvSpPr/>
            <p:nvPr/>
          </p:nvSpPr>
          <p:spPr bwMode="auto">
            <a:xfrm>
              <a:off x="4205288" y="2671763"/>
              <a:ext cx="611188" cy="1314450"/>
            </a:xfrm>
            <a:custGeom>
              <a:avLst/>
              <a:gdLst>
                <a:gd name="T0" fmla="*/ 136 w 202"/>
                <a:gd name="T1" fmla="*/ 410 h 435"/>
                <a:gd name="T2" fmla="*/ 6 w 202"/>
                <a:gd name="T3" fmla="*/ 47 h 435"/>
                <a:gd name="T4" fmla="*/ 25 w 202"/>
                <a:gd name="T5" fmla="*/ 6 h 435"/>
                <a:gd name="T6" fmla="*/ 65 w 202"/>
                <a:gd name="T7" fmla="*/ 25 h 435"/>
                <a:gd name="T8" fmla="*/ 196 w 202"/>
                <a:gd name="T9" fmla="*/ 389 h 435"/>
                <a:gd name="T10" fmla="*/ 177 w 202"/>
                <a:gd name="T11" fmla="*/ 429 h 435"/>
                <a:gd name="T12" fmla="*/ 136 w 202"/>
                <a:gd name="T13" fmla="*/ 410 h 435"/>
              </a:gdLst>
              <a:ahLst/>
              <a:cxnLst>
                <a:cxn ang="0">
                  <a:pos x="T0" y="T1"/>
                </a:cxn>
                <a:cxn ang="0">
                  <a:pos x="T2" y="T3"/>
                </a:cxn>
                <a:cxn ang="0">
                  <a:pos x="T4" y="T5"/>
                </a:cxn>
                <a:cxn ang="0">
                  <a:pos x="T6" y="T7"/>
                </a:cxn>
                <a:cxn ang="0">
                  <a:pos x="T8" y="T9"/>
                </a:cxn>
                <a:cxn ang="0">
                  <a:pos x="T10" y="T11"/>
                </a:cxn>
                <a:cxn ang="0">
                  <a:pos x="T12" y="T13"/>
                </a:cxn>
              </a:cxnLst>
              <a:rect l="0" t="0" r="r" b="b"/>
              <a:pathLst>
                <a:path w="202" h="435">
                  <a:moveTo>
                    <a:pt x="136" y="410"/>
                  </a:moveTo>
                  <a:cubicBezTo>
                    <a:pt x="6" y="47"/>
                    <a:pt x="6" y="47"/>
                    <a:pt x="6" y="47"/>
                  </a:cubicBezTo>
                  <a:cubicBezTo>
                    <a:pt x="0" y="30"/>
                    <a:pt x="8" y="12"/>
                    <a:pt x="25" y="6"/>
                  </a:cubicBezTo>
                  <a:cubicBezTo>
                    <a:pt x="41" y="0"/>
                    <a:pt x="59" y="9"/>
                    <a:pt x="65" y="25"/>
                  </a:cubicBezTo>
                  <a:cubicBezTo>
                    <a:pt x="196" y="389"/>
                    <a:pt x="196" y="389"/>
                    <a:pt x="196" y="389"/>
                  </a:cubicBezTo>
                  <a:cubicBezTo>
                    <a:pt x="202" y="405"/>
                    <a:pt x="193" y="423"/>
                    <a:pt x="177" y="429"/>
                  </a:cubicBezTo>
                  <a:cubicBezTo>
                    <a:pt x="160" y="435"/>
                    <a:pt x="142" y="426"/>
                    <a:pt x="136" y="410"/>
                  </a:cubicBezTo>
                </a:path>
              </a:pathLst>
            </a:custGeom>
            <a:solidFill>
              <a:srgbClr val="6F6F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í$ḻiḋê"/>
            <p:cNvSpPr/>
            <p:nvPr/>
          </p:nvSpPr>
          <p:spPr bwMode="auto">
            <a:xfrm>
              <a:off x="3984625" y="3119438"/>
              <a:ext cx="347663" cy="658813"/>
            </a:xfrm>
            <a:custGeom>
              <a:avLst/>
              <a:gdLst>
                <a:gd name="T0" fmla="*/ 115 w 115"/>
                <a:gd name="T1" fmla="*/ 208 h 218"/>
                <a:gd name="T2" fmla="*/ 78 w 115"/>
                <a:gd name="T3" fmla="*/ 104 h 218"/>
                <a:gd name="T4" fmla="*/ 40 w 115"/>
                <a:gd name="T5" fmla="*/ 0 h 218"/>
                <a:gd name="T6" fmla="*/ 35 w 115"/>
                <a:gd name="T7" fmla="*/ 120 h 218"/>
                <a:gd name="T8" fmla="*/ 35 w 115"/>
                <a:gd name="T9" fmla="*/ 120 h 218"/>
                <a:gd name="T10" fmla="*/ 115 w 115"/>
                <a:gd name="T11" fmla="*/ 208 h 218"/>
              </a:gdLst>
              <a:ahLst/>
              <a:cxnLst>
                <a:cxn ang="0">
                  <a:pos x="T0" y="T1"/>
                </a:cxn>
                <a:cxn ang="0">
                  <a:pos x="T2" y="T3"/>
                </a:cxn>
                <a:cxn ang="0">
                  <a:pos x="T4" y="T5"/>
                </a:cxn>
                <a:cxn ang="0">
                  <a:pos x="T6" y="T7"/>
                </a:cxn>
                <a:cxn ang="0">
                  <a:pos x="T8" y="T9"/>
                </a:cxn>
                <a:cxn ang="0">
                  <a:pos x="T10" y="T11"/>
                </a:cxn>
              </a:cxnLst>
              <a:rect l="0" t="0" r="r" b="b"/>
              <a:pathLst>
                <a:path w="115" h="218">
                  <a:moveTo>
                    <a:pt x="115" y="208"/>
                  </a:moveTo>
                  <a:cubicBezTo>
                    <a:pt x="78" y="104"/>
                    <a:pt x="78" y="104"/>
                    <a:pt x="78" y="104"/>
                  </a:cubicBezTo>
                  <a:cubicBezTo>
                    <a:pt x="40" y="0"/>
                    <a:pt x="40" y="0"/>
                    <a:pt x="40" y="0"/>
                  </a:cubicBezTo>
                  <a:cubicBezTo>
                    <a:pt x="40" y="0"/>
                    <a:pt x="0" y="22"/>
                    <a:pt x="35" y="120"/>
                  </a:cubicBezTo>
                  <a:cubicBezTo>
                    <a:pt x="35" y="120"/>
                    <a:pt x="35" y="120"/>
                    <a:pt x="35" y="120"/>
                  </a:cubicBezTo>
                  <a:cubicBezTo>
                    <a:pt x="70" y="218"/>
                    <a:pt x="115" y="208"/>
                    <a:pt x="115" y="208"/>
                  </a:cubicBezTo>
                </a:path>
              </a:pathLst>
            </a:custGeom>
            <a:solidFill>
              <a:srgbClr val="6F6F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iṡľíḍe"/>
            <p:cNvSpPr/>
            <p:nvPr/>
          </p:nvSpPr>
          <p:spPr bwMode="auto">
            <a:xfrm>
              <a:off x="5176838" y="1870076"/>
              <a:ext cx="1674813" cy="1614488"/>
            </a:xfrm>
            <a:custGeom>
              <a:avLst/>
              <a:gdLst>
                <a:gd name="T0" fmla="*/ 10 w 553"/>
                <a:gd name="T1" fmla="*/ 321 h 534"/>
                <a:gd name="T2" fmla="*/ 0 w 553"/>
                <a:gd name="T3" fmla="*/ 292 h 534"/>
                <a:gd name="T4" fmla="*/ 257 w 553"/>
                <a:gd name="T5" fmla="*/ 200 h 534"/>
                <a:gd name="T6" fmla="*/ 242 w 553"/>
                <a:gd name="T7" fmla="*/ 157 h 534"/>
                <a:gd name="T8" fmla="*/ 288 w 553"/>
                <a:gd name="T9" fmla="*/ 17 h 534"/>
                <a:gd name="T10" fmla="*/ 418 w 553"/>
                <a:gd name="T11" fmla="*/ 72 h 534"/>
                <a:gd name="T12" fmla="*/ 415 w 553"/>
                <a:gd name="T13" fmla="*/ 134 h 534"/>
                <a:gd name="T14" fmla="*/ 297 w 553"/>
                <a:gd name="T15" fmla="*/ 218 h 534"/>
                <a:gd name="T16" fmla="*/ 296 w 553"/>
                <a:gd name="T17" fmla="*/ 218 h 534"/>
                <a:gd name="T18" fmla="*/ 347 w 553"/>
                <a:gd name="T19" fmla="*/ 358 h 534"/>
                <a:gd name="T20" fmla="*/ 347 w 553"/>
                <a:gd name="T21" fmla="*/ 358 h 534"/>
                <a:gd name="T22" fmla="*/ 491 w 553"/>
                <a:gd name="T23" fmla="*/ 347 h 534"/>
                <a:gd name="T24" fmla="*/ 534 w 553"/>
                <a:gd name="T25" fmla="*/ 393 h 534"/>
                <a:gd name="T26" fmla="*/ 469 w 553"/>
                <a:gd name="T27" fmla="*/ 519 h 534"/>
                <a:gd name="T28" fmla="*/ 344 w 553"/>
                <a:gd name="T29" fmla="*/ 440 h 534"/>
                <a:gd name="T30" fmla="*/ 328 w 553"/>
                <a:gd name="T31" fmla="*/ 397 h 534"/>
                <a:gd name="T32" fmla="*/ 71 w 553"/>
                <a:gd name="T33" fmla="*/ 490 h 534"/>
                <a:gd name="T34" fmla="*/ 60 w 553"/>
                <a:gd name="T35" fmla="*/ 461 h 534"/>
                <a:gd name="T36" fmla="*/ 318 w 553"/>
                <a:gd name="T37" fmla="*/ 369 h 534"/>
                <a:gd name="T38" fmla="*/ 268 w 553"/>
                <a:gd name="T39" fmla="*/ 228 h 534"/>
                <a:gd name="T40" fmla="*/ 10 w 553"/>
                <a:gd name="T41" fmla="*/ 321 h 534"/>
                <a:gd name="T42" fmla="*/ 357 w 553"/>
                <a:gd name="T43" fmla="*/ 387 h 534"/>
                <a:gd name="T44" fmla="*/ 372 w 553"/>
                <a:gd name="T45" fmla="*/ 429 h 534"/>
                <a:gd name="T46" fmla="*/ 414 w 553"/>
                <a:gd name="T47" fmla="*/ 487 h 534"/>
                <a:gd name="T48" fmla="*/ 458 w 553"/>
                <a:gd name="T49" fmla="*/ 490 h 534"/>
                <a:gd name="T50" fmla="*/ 505 w 553"/>
                <a:gd name="T51" fmla="*/ 404 h 534"/>
                <a:gd name="T52" fmla="*/ 479 w 553"/>
                <a:gd name="T53" fmla="*/ 375 h 534"/>
                <a:gd name="T54" fmla="*/ 359 w 553"/>
                <a:gd name="T55" fmla="*/ 386 h 534"/>
                <a:gd name="T56" fmla="*/ 357 w 553"/>
                <a:gd name="T57" fmla="*/ 387 h 534"/>
                <a:gd name="T58" fmla="*/ 390 w 553"/>
                <a:gd name="T59" fmla="*/ 82 h 534"/>
                <a:gd name="T60" fmla="*/ 298 w 553"/>
                <a:gd name="T61" fmla="*/ 45 h 534"/>
                <a:gd name="T62" fmla="*/ 271 w 553"/>
                <a:gd name="T63" fmla="*/ 147 h 534"/>
                <a:gd name="T64" fmla="*/ 286 w 553"/>
                <a:gd name="T65" fmla="*/ 189 h 534"/>
                <a:gd name="T66" fmla="*/ 288 w 553"/>
                <a:gd name="T67" fmla="*/ 189 h 534"/>
                <a:gd name="T68" fmla="*/ 388 w 553"/>
                <a:gd name="T69" fmla="*/ 121 h 534"/>
                <a:gd name="T70" fmla="*/ 390 w 553"/>
                <a:gd name="T71" fmla="*/ 8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3" h="534">
                  <a:moveTo>
                    <a:pt x="10" y="321"/>
                  </a:moveTo>
                  <a:cubicBezTo>
                    <a:pt x="0" y="292"/>
                    <a:pt x="0" y="292"/>
                    <a:pt x="0" y="292"/>
                  </a:cubicBezTo>
                  <a:cubicBezTo>
                    <a:pt x="257" y="200"/>
                    <a:pt x="257" y="200"/>
                    <a:pt x="257" y="200"/>
                  </a:cubicBezTo>
                  <a:cubicBezTo>
                    <a:pt x="242" y="157"/>
                    <a:pt x="242" y="157"/>
                    <a:pt x="242" y="157"/>
                  </a:cubicBezTo>
                  <a:cubicBezTo>
                    <a:pt x="213" y="76"/>
                    <a:pt x="247" y="31"/>
                    <a:pt x="288" y="17"/>
                  </a:cubicBezTo>
                  <a:cubicBezTo>
                    <a:pt x="334" y="0"/>
                    <a:pt x="399" y="19"/>
                    <a:pt x="418" y="72"/>
                  </a:cubicBezTo>
                  <a:cubicBezTo>
                    <a:pt x="426" y="93"/>
                    <a:pt x="425" y="114"/>
                    <a:pt x="415" y="134"/>
                  </a:cubicBezTo>
                  <a:cubicBezTo>
                    <a:pt x="388" y="188"/>
                    <a:pt x="304" y="215"/>
                    <a:pt x="297" y="218"/>
                  </a:cubicBezTo>
                  <a:cubicBezTo>
                    <a:pt x="296" y="218"/>
                    <a:pt x="296" y="218"/>
                    <a:pt x="296" y="218"/>
                  </a:cubicBezTo>
                  <a:cubicBezTo>
                    <a:pt x="347" y="358"/>
                    <a:pt x="347" y="358"/>
                    <a:pt x="347" y="358"/>
                  </a:cubicBezTo>
                  <a:cubicBezTo>
                    <a:pt x="347" y="358"/>
                    <a:pt x="347" y="358"/>
                    <a:pt x="347" y="358"/>
                  </a:cubicBezTo>
                  <a:cubicBezTo>
                    <a:pt x="354" y="355"/>
                    <a:pt x="436" y="323"/>
                    <a:pt x="491" y="347"/>
                  </a:cubicBezTo>
                  <a:cubicBezTo>
                    <a:pt x="512" y="356"/>
                    <a:pt x="526" y="372"/>
                    <a:pt x="534" y="393"/>
                  </a:cubicBezTo>
                  <a:cubicBezTo>
                    <a:pt x="553" y="447"/>
                    <a:pt x="515" y="502"/>
                    <a:pt x="469" y="519"/>
                  </a:cubicBezTo>
                  <a:cubicBezTo>
                    <a:pt x="427" y="534"/>
                    <a:pt x="373" y="521"/>
                    <a:pt x="344" y="440"/>
                  </a:cubicBezTo>
                  <a:cubicBezTo>
                    <a:pt x="328" y="397"/>
                    <a:pt x="328" y="397"/>
                    <a:pt x="328" y="397"/>
                  </a:cubicBezTo>
                  <a:cubicBezTo>
                    <a:pt x="71" y="490"/>
                    <a:pt x="71" y="490"/>
                    <a:pt x="71" y="490"/>
                  </a:cubicBezTo>
                  <a:cubicBezTo>
                    <a:pt x="60" y="461"/>
                    <a:pt x="60" y="461"/>
                    <a:pt x="60" y="461"/>
                  </a:cubicBezTo>
                  <a:cubicBezTo>
                    <a:pt x="318" y="369"/>
                    <a:pt x="318" y="369"/>
                    <a:pt x="318" y="369"/>
                  </a:cubicBezTo>
                  <a:cubicBezTo>
                    <a:pt x="268" y="228"/>
                    <a:pt x="268" y="228"/>
                    <a:pt x="268" y="228"/>
                  </a:cubicBezTo>
                  <a:cubicBezTo>
                    <a:pt x="10" y="321"/>
                    <a:pt x="10" y="321"/>
                    <a:pt x="10" y="321"/>
                  </a:cubicBezTo>
                  <a:moveTo>
                    <a:pt x="357" y="387"/>
                  </a:moveTo>
                  <a:cubicBezTo>
                    <a:pt x="372" y="429"/>
                    <a:pt x="372" y="429"/>
                    <a:pt x="372" y="429"/>
                  </a:cubicBezTo>
                  <a:cubicBezTo>
                    <a:pt x="382" y="458"/>
                    <a:pt x="397" y="478"/>
                    <a:pt x="414" y="487"/>
                  </a:cubicBezTo>
                  <a:cubicBezTo>
                    <a:pt x="431" y="497"/>
                    <a:pt x="448" y="494"/>
                    <a:pt x="458" y="490"/>
                  </a:cubicBezTo>
                  <a:cubicBezTo>
                    <a:pt x="491" y="479"/>
                    <a:pt x="518" y="439"/>
                    <a:pt x="505" y="404"/>
                  </a:cubicBezTo>
                  <a:cubicBezTo>
                    <a:pt x="500" y="390"/>
                    <a:pt x="492" y="381"/>
                    <a:pt x="479" y="375"/>
                  </a:cubicBezTo>
                  <a:cubicBezTo>
                    <a:pt x="442" y="359"/>
                    <a:pt x="380" y="378"/>
                    <a:pt x="359" y="386"/>
                  </a:cubicBezTo>
                  <a:cubicBezTo>
                    <a:pt x="357" y="387"/>
                    <a:pt x="357" y="387"/>
                    <a:pt x="357" y="387"/>
                  </a:cubicBezTo>
                  <a:moveTo>
                    <a:pt x="390" y="82"/>
                  </a:moveTo>
                  <a:cubicBezTo>
                    <a:pt x="377" y="47"/>
                    <a:pt x="331" y="33"/>
                    <a:pt x="298" y="45"/>
                  </a:cubicBezTo>
                  <a:cubicBezTo>
                    <a:pt x="262" y="58"/>
                    <a:pt x="252" y="95"/>
                    <a:pt x="271" y="147"/>
                  </a:cubicBezTo>
                  <a:cubicBezTo>
                    <a:pt x="286" y="189"/>
                    <a:pt x="286" y="189"/>
                    <a:pt x="286" y="189"/>
                  </a:cubicBezTo>
                  <a:cubicBezTo>
                    <a:pt x="288" y="189"/>
                    <a:pt x="288" y="189"/>
                    <a:pt x="288" y="189"/>
                  </a:cubicBezTo>
                  <a:cubicBezTo>
                    <a:pt x="288" y="188"/>
                    <a:pt x="366" y="164"/>
                    <a:pt x="388" y="121"/>
                  </a:cubicBezTo>
                  <a:cubicBezTo>
                    <a:pt x="394" y="108"/>
                    <a:pt x="394" y="96"/>
                    <a:pt x="390" y="82"/>
                  </a:cubicBezTo>
                </a:path>
              </a:pathLst>
            </a:custGeom>
            <a:solidFill>
              <a:srgbClr val="DB902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íṥ1íḓè"/>
            <p:cNvSpPr/>
            <p:nvPr/>
          </p:nvSpPr>
          <p:spPr bwMode="auto">
            <a:xfrm>
              <a:off x="6178550" y="1247776"/>
              <a:ext cx="1247775" cy="320675"/>
            </a:xfrm>
            <a:custGeom>
              <a:avLst/>
              <a:gdLst>
                <a:gd name="T0" fmla="*/ 390 w 412"/>
                <a:gd name="T1" fmla="*/ 106 h 106"/>
                <a:gd name="T2" fmla="*/ 378 w 412"/>
                <a:gd name="T3" fmla="*/ 103 h 106"/>
                <a:gd name="T4" fmla="*/ 35 w 412"/>
                <a:gd name="T5" fmla="*/ 96 h 106"/>
                <a:gd name="T6" fmla="*/ 6 w 412"/>
                <a:gd name="T7" fmla="*/ 89 h 106"/>
                <a:gd name="T8" fmla="*/ 13 w 412"/>
                <a:gd name="T9" fmla="*/ 61 h 106"/>
                <a:gd name="T10" fmla="*/ 127 w 412"/>
                <a:gd name="T11" fmla="*/ 20 h 106"/>
                <a:gd name="T12" fmla="*/ 398 w 412"/>
                <a:gd name="T13" fmla="*/ 67 h 106"/>
                <a:gd name="T14" fmla="*/ 406 w 412"/>
                <a:gd name="T15" fmla="*/ 95 h 106"/>
                <a:gd name="T16" fmla="*/ 390 w 412"/>
                <a:gd name="T1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106">
                  <a:moveTo>
                    <a:pt x="390" y="106"/>
                  </a:moveTo>
                  <a:cubicBezTo>
                    <a:pt x="386" y="106"/>
                    <a:pt x="382" y="105"/>
                    <a:pt x="378" y="103"/>
                  </a:cubicBezTo>
                  <a:cubicBezTo>
                    <a:pt x="191" y="0"/>
                    <a:pt x="36" y="95"/>
                    <a:pt x="35" y="96"/>
                  </a:cubicBezTo>
                  <a:cubicBezTo>
                    <a:pt x="25" y="102"/>
                    <a:pt x="12" y="99"/>
                    <a:pt x="6" y="89"/>
                  </a:cubicBezTo>
                  <a:cubicBezTo>
                    <a:pt x="0" y="80"/>
                    <a:pt x="3" y="67"/>
                    <a:pt x="13" y="61"/>
                  </a:cubicBezTo>
                  <a:cubicBezTo>
                    <a:pt x="15" y="60"/>
                    <a:pt x="58" y="33"/>
                    <a:pt x="127" y="20"/>
                  </a:cubicBezTo>
                  <a:cubicBezTo>
                    <a:pt x="191" y="8"/>
                    <a:pt x="290" y="7"/>
                    <a:pt x="398" y="67"/>
                  </a:cubicBezTo>
                  <a:cubicBezTo>
                    <a:pt x="408" y="73"/>
                    <a:pt x="412" y="85"/>
                    <a:pt x="406" y="95"/>
                  </a:cubicBezTo>
                  <a:cubicBezTo>
                    <a:pt x="403" y="101"/>
                    <a:pt x="397" y="105"/>
                    <a:pt x="390" y="10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iṥľídè"/>
            <p:cNvSpPr/>
            <p:nvPr/>
          </p:nvSpPr>
          <p:spPr bwMode="auto">
            <a:xfrm>
              <a:off x="5280025" y="3046413"/>
              <a:ext cx="3175" cy="6350"/>
            </a:xfrm>
            <a:custGeom>
              <a:avLst/>
              <a:gdLst>
                <a:gd name="T0" fmla="*/ 0 w 2"/>
                <a:gd name="T1" fmla="*/ 0 h 4"/>
                <a:gd name="T2" fmla="*/ 0 w 2"/>
                <a:gd name="T3" fmla="*/ 0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0"/>
                  </a:lnTo>
                  <a:lnTo>
                    <a:pt x="2" y="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isļîḍè"/>
            <p:cNvSpPr/>
            <p:nvPr/>
          </p:nvSpPr>
          <p:spPr bwMode="auto">
            <a:xfrm>
              <a:off x="5280025" y="3046413"/>
              <a:ext cx="3175" cy="6350"/>
            </a:xfrm>
            <a:custGeom>
              <a:avLst/>
              <a:gdLst>
                <a:gd name="T0" fmla="*/ 0 w 2"/>
                <a:gd name="T1" fmla="*/ 0 h 4"/>
                <a:gd name="T2" fmla="*/ 0 w 2"/>
                <a:gd name="T3" fmla="*/ 0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0"/>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işlíḑe"/>
            <p:cNvSpPr/>
            <p:nvPr/>
          </p:nvSpPr>
          <p:spPr bwMode="auto">
            <a:xfrm>
              <a:off x="5280025" y="3046413"/>
              <a:ext cx="3175" cy="6350"/>
            </a:xfrm>
            <a:custGeom>
              <a:avLst/>
              <a:gdLst>
                <a:gd name="T0" fmla="*/ 0 w 2"/>
                <a:gd name="T1" fmla="*/ 0 h 4"/>
                <a:gd name="T2" fmla="*/ 0 w 2"/>
                <a:gd name="T3" fmla="*/ 0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0"/>
                  </a:lnTo>
                  <a:lnTo>
                    <a:pt x="2" y="4"/>
                  </a:lnTo>
                  <a:lnTo>
                    <a:pt x="0" y="0"/>
                  </a:lnTo>
                  <a:close/>
                </a:path>
              </a:pathLst>
            </a:custGeom>
            <a:solidFill>
              <a:srgbClr val="B0B0B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iślïdé"/>
            <p:cNvSpPr/>
            <p:nvPr/>
          </p:nvSpPr>
          <p:spPr bwMode="auto">
            <a:xfrm>
              <a:off x="5280025" y="3046413"/>
              <a:ext cx="3175" cy="6350"/>
            </a:xfrm>
            <a:custGeom>
              <a:avLst/>
              <a:gdLst>
                <a:gd name="T0" fmla="*/ 0 w 2"/>
                <a:gd name="T1" fmla="*/ 0 h 4"/>
                <a:gd name="T2" fmla="*/ 0 w 2"/>
                <a:gd name="T3" fmla="*/ 0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0"/>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ïṧliḓè"/>
            <p:cNvSpPr/>
            <p:nvPr/>
          </p:nvSpPr>
          <p:spPr bwMode="auto">
            <a:xfrm>
              <a:off x="4251325" y="3517901"/>
              <a:ext cx="4763" cy="20638"/>
            </a:xfrm>
            <a:custGeom>
              <a:avLst/>
              <a:gdLst>
                <a:gd name="T0" fmla="*/ 0 w 2"/>
                <a:gd name="T1" fmla="*/ 0 h 7"/>
                <a:gd name="T2" fmla="*/ 2 w 2"/>
                <a:gd name="T3" fmla="*/ 7 h 7"/>
                <a:gd name="T4" fmla="*/ 0 w 2"/>
                <a:gd name="T5" fmla="*/ 0 h 7"/>
              </a:gdLst>
              <a:ahLst/>
              <a:cxnLst>
                <a:cxn ang="0">
                  <a:pos x="T0" y="T1"/>
                </a:cxn>
                <a:cxn ang="0">
                  <a:pos x="T2" y="T3"/>
                </a:cxn>
                <a:cxn ang="0">
                  <a:pos x="T4" y="T5"/>
                </a:cxn>
              </a:cxnLst>
              <a:rect l="0" t="0" r="r" b="b"/>
              <a:pathLst>
                <a:path w="2" h="7">
                  <a:moveTo>
                    <a:pt x="0" y="0"/>
                  </a:moveTo>
                  <a:cubicBezTo>
                    <a:pt x="2" y="7"/>
                    <a:pt x="2" y="7"/>
                    <a:pt x="2" y="7"/>
                  </a:cubicBezTo>
                  <a:cubicBezTo>
                    <a:pt x="1" y="4"/>
                    <a:pt x="0" y="2"/>
                    <a:pt x="0" y="0"/>
                  </a:cubicBezTo>
                </a:path>
              </a:pathLst>
            </a:custGeom>
            <a:solidFill>
              <a:srgbClr val="8585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îṥļîdè"/>
            <p:cNvSpPr/>
            <p:nvPr/>
          </p:nvSpPr>
          <p:spPr bwMode="auto">
            <a:xfrm>
              <a:off x="4281488" y="3602038"/>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path>
              </a:pathLst>
            </a:custGeom>
            <a:solidFill>
              <a:srgbClr val="B0B0B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îş1îḋe"/>
            <p:cNvSpPr/>
            <p:nvPr/>
          </p:nvSpPr>
          <p:spPr bwMode="auto">
            <a:xfrm>
              <a:off x="5280025" y="2033588"/>
              <a:ext cx="2933700" cy="1019175"/>
            </a:xfrm>
            <a:custGeom>
              <a:avLst/>
              <a:gdLst>
                <a:gd name="T0" fmla="*/ 0 w 969"/>
                <a:gd name="T1" fmla="*/ 335 h 337"/>
                <a:gd name="T2" fmla="*/ 0 w 969"/>
                <a:gd name="T3" fmla="*/ 335 h 337"/>
                <a:gd name="T4" fmla="*/ 1 w 969"/>
                <a:gd name="T5" fmla="*/ 337 h 337"/>
                <a:gd name="T6" fmla="*/ 0 w 969"/>
                <a:gd name="T7" fmla="*/ 335 h 337"/>
                <a:gd name="T8" fmla="*/ 936 w 969"/>
                <a:gd name="T9" fmla="*/ 0 h 337"/>
                <a:gd name="T10" fmla="*/ 936 w 969"/>
                <a:gd name="T11" fmla="*/ 1 h 337"/>
                <a:gd name="T12" fmla="*/ 969 w 969"/>
                <a:gd name="T13" fmla="*/ 178 h 337"/>
                <a:gd name="T14" fmla="*/ 936 w 969"/>
                <a:gd name="T15" fmla="*/ 1 h 337"/>
                <a:gd name="T16" fmla="*/ 936 w 969"/>
                <a:gd name="T1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9" h="337">
                  <a:moveTo>
                    <a:pt x="0" y="335"/>
                  </a:moveTo>
                  <a:cubicBezTo>
                    <a:pt x="0" y="335"/>
                    <a:pt x="0" y="335"/>
                    <a:pt x="0" y="335"/>
                  </a:cubicBezTo>
                  <a:cubicBezTo>
                    <a:pt x="1" y="337"/>
                    <a:pt x="1" y="337"/>
                    <a:pt x="1" y="337"/>
                  </a:cubicBezTo>
                  <a:cubicBezTo>
                    <a:pt x="0" y="335"/>
                    <a:pt x="0" y="335"/>
                    <a:pt x="0" y="335"/>
                  </a:cubicBezTo>
                  <a:moveTo>
                    <a:pt x="936" y="0"/>
                  </a:moveTo>
                  <a:cubicBezTo>
                    <a:pt x="936" y="0"/>
                    <a:pt x="936" y="1"/>
                    <a:pt x="936" y="1"/>
                  </a:cubicBezTo>
                  <a:cubicBezTo>
                    <a:pt x="959" y="65"/>
                    <a:pt x="969" y="124"/>
                    <a:pt x="969" y="178"/>
                  </a:cubicBezTo>
                  <a:cubicBezTo>
                    <a:pt x="969" y="124"/>
                    <a:pt x="959" y="65"/>
                    <a:pt x="936" y="1"/>
                  </a:cubicBezTo>
                  <a:cubicBezTo>
                    <a:pt x="936" y="1"/>
                    <a:pt x="936" y="0"/>
                    <a:pt x="936" y="0"/>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íṥḻiḋè"/>
            <p:cNvSpPr/>
            <p:nvPr/>
          </p:nvSpPr>
          <p:spPr bwMode="auto">
            <a:xfrm>
              <a:off x="5280025" y="2012951"/>
              <a:ext cx="2933700" cy="1898650"/>
            </a:xfrm>
            <a:custGeom>
              <a:avLst/>
              <a:gdLst>
                <a:gd name="T0" fmla="*/ 409 w 969"/>
                <a:gd name="T1" fmla="*/ 322 h 628"/>
                <a:gd name="T2" fmla="*/ 325 w 969"/>
                <a:gd name="T3" fmla="*/ 339 h 628"/>
                <a:gd name="T4" fmla="*/ 323 w 969"/>
                <a:gd name="T5" fmla="*/ 340 h 628"/>
                <a:gd name="T6" fmla="*/ 338 w 969"/>
                <a:gd name="T7" fmla="*/ 382 h 628"/>
                <a:gd name="T8" fmla="*/ 380 w 969"/>
                <a:gd name="T9" fmla="*/ 440 h 628"/>
                <a:gd name="T10" fmla="*/ 405 w 969"/>
                <a:gd name="T11" fmla="*/ 447 h 628"/>
                <a:gd name="T12" fmla="*/ 424 w 969"/>
                <a:gd name="T13" fmla="*/ 443 h 628"/>
                <a:gd name="T14" fmla="*/ 471 w 969"/>
                <a:gd name="T15" fmla="*/ 357 h 628"/>
                <a:gd name="T16" fmla="*/ 445 w 969"/>
                <a:gd name="T17" fmla="*/ 328 h 628"/>
                <a:gd name="T18" fmla="*/ 409 w 969"/>
                <a:gd name="T19" fmla="*/ 322 h 628"/>
                <a:gd name="T20" fmla="*/ 257 w 969"/>
                <a:gd name="T21" fmla="*/ 247 h 628"/>
                <a:gd name="T22" fmla="*/ 0 w 969"/>
                <a:gd name="T23" fmla="*/ 342 h 628"/>
                <a:gd name="T24" fmla="*/ 1 w 969"/>
                <a:gd name="T25" fmla="*/ 344 h 628"/>
                <a:gd name="T26" fmla="*/ 31 w 969"/>
                <a:gd name="T27" fmla="*/ 428 h 628"/>
                <a:gd name="T28" fmla="*/ 26 w 969"/>
                <a:gd name="T29" fmla="*/ 414 h 628"/>
                <a:gd name="T30" fmla="*/ 284 w 969"/>
                <a:gd name="T31" fmla="*/ 322 h 628"/>
                <a:gd name="T32" fmla="*/ 257 w 969"/>
                <a:gd name="T33" fmla="*/ 247 h 628"/>
                <a:gd name="T34" fmla="*/ 933 w 969"/>
                <a:gd name="T35" fmla="*/ 0 h 628"/>
                <a:gd name="T36" fmla="*/ 286 w 969"/>
                <a:gd name="T37" fmla="*/ 237 h 628"/>
                <a:gd name="T38" fmla="*/ 313 w 969"/>
                <a:gd name="T39" fmla="*/ 311 h 628"/>
                <a:gd name="T40" fmla="*/ 313 w 969"/>
                <a:gd name="T41" fmla="*/ 311 h 628"/>
                <a:gd name="T42" fmla="*/ 409 w 969"/>
                <a:gd name="T43" fmla="*/ 291 h 628"/>
                <a:gd name="T44" fmla="*/ 457 w 969"/>
                <a:gd name="T45" fmla="*/ 300 h 628"/>
                <a:gd name="T46" fmla="*/ 500 w 969"/>
                <a:gd name="T47" fmla="*/ 346 h 628"/>
                <a:gd name="T48" fmla="*/ 435 w 969"/>
                <a:gd name="T49" fmla="*/ 472 h 628"/>
                <a:gd name="T50" fmla="*/ 405 w 969"/>
                <a:gd name="T51" fmla="*/ 477 h 628"/>
                <a:gd name="T52" fmla="*/ 310 w 969"/>
                <a:gd name="T53" fmla="*/ 393 h 628"/>
                <a:gd name="T54" fmla="*/ 294 w 969"/>
                <a:gd name="T55" fmla="*/ 350 h 628"/>
                <a:gd name="T56" fmla="*/ 37 w 969"/>
                <a:gd name="T57" fmla="*/ 443 h 628"/>
                <a:gd name="T58" fmla="*/ 68 w 969"/>
                <a:gd name="T59" fmla="*/ 531 h 628"/>
                <a:gd name="T60" fmla="*/ 113 w 969"/>
                <a:gd name="T61" fmla="*/ 569 h 628"/>
                <a:gd name="T62" fmla="*/ 139 w 969"/>
                <a:gd name="T63" fmla="*/ 564 h 628"/>
                <a:gd name="T64" fmla="*/ 220 w 969"/>
                <a:gd name="T65" fmla="*/ 550 h 628"/>
                <a:gd name="T66" fmla="*/ 384 w 969"/>
                <a:gd name="T67" fmla="*/ 594 h 628"/>
                <a:gd name="T68" fmla="*/ 536 w 969"/>
                <a:gd name="T69" fmla="*/ 628 h 628"/>
                <a:gd name="T70" fmla="*/ 728 w 969"/>
                <a:gd name="T71" fmla="*/ 579 h 628"/>
                <a:gd name="T72" fmla="*/ 969 w 969"/>
                <a:gd name="T73" fmla="*/ 185 h 628"/>
                <a:gd name="T74" fmla="*/ 936 w 969"/>
                <a:gd name="T75" fmla="*/ 8 h 628"/>
                <a:gd name="T76" fmla="*/ 936 w 969"/>
                <a:gd name="T77" fmla="*/ 7 h 628"/>
                <a:gd name="T78" fmla="*/ 933 w 969"/>
                <a:gd name="T79" fmla="*/ 0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9" h="628">
                  <a:moveTo>
                    <a:pt x="409" y="322"/>
                  </a:moveTo>
                  <a:cubicBezTo>
                    <a:pt x="376" y="322"/>
                    <a:pt x="340" y="333"/>
                    <a:pt x="325" y="339"/>
                  </a:cubicBezTo>
                  <a:cubicBezTo>
                    <a:pt x="323" y="340"/>
                    <a:pt x="323" y="340"/>
                    <a:pt x="323" y="340"/>
                  </a:cubicBezTo>
                  <a:cubicBezTo>
                    <a:pt x="338" y="382"/>
                    <a:pt x="338" y="382"/>
                    <a:pt x="338" y="382"/>
                  </a:cubicBezTo>
                  <a:cubicBezTo>
                    <a:pt x="348" y="411"/>
                    <a:pt x="363" y="431"/>
                    <a:pt x="380" y="440"/>
                  </a:cubicBezTo>
                  <a:cubicBezTo>
                    <a:pt x="389" y="445"/>
                    <a:pt x="397" y="447"/>
                    <a:pt x="405" y="447"/>
                  </a:cubicBezTo>
                  <a:cubicBezTo>
                    <a:pt x="412" y="447"/>
                    <a:pt x="419" y="445"/>
                    <a:pt x="424" y="443"/>
                  </a:cubicBezTo>
                  <a:cubicBezTo>
                    <a:pt x="457" y="432"/>
                    <a:pt x="484" y="392"/>
                    <a:pt x="471" y="357"/>
                  </a:cubicBezTo>
                  <a:cubicBezTo>
                    <a:pt x="466" y="343"/>
                    <a:pt x="458" y="334"/>
                    <a:pt x="445" y="328"/>
                  </a:cubicBezTo>
                  <a:cubicBezTo>
                    <a:pt x="434" y="324"/>
                    <a:pt x="422" y="322"/>
                    <a:pt x="409" y="322"/>
                  </a:cubicBezTo>
                  <a:moveTo>
                    <a:pt x="257" y="247"/>
                  </a:moveTo>
                  <a:cubicBezTo>
                    <a:pt x="0" y="342"/>
                    <a:pt x="0" y="342"/>
                    <a:pt x="0" y="342"/>
                  </a:cubicBezTo>
                  <a:cubicBezTo>
                    <a:pt x="1" y="344"/>
                    <a:pt x="1" y="344"/>
                    <a:pt x="1" y="344"/>
                  </a:cubicBezTo>
                  <a:cubicBezTo>
                    <a:pt x="31" y="428"/>
                    <a:pt x="31" y="428"/>
                    <a:pt x="31" y="428"/>
                  </a:cubicBezTo>
                  <a:cubicBezTo>
                    <a:pt x="26" y="414"/>
                    <a:pt x="26" y="414"/>
                    <a:pt x="26" y="414"/>
                  </a:cubicBezTo>
                  <a:cubicBezTo>
                    <a:pt x="284" y="322"/>
                    <a:pt x="284" y="322"/>
                    <a:pt x="284" y="322"/>
                  </a:cubicBezTo>
                  <a:cubicBezTo>
                    <a:pt x="257" y="247"/>
                    <a:pt x="257" y="247"/>
                    <a:pt x="257" y="247"/>
                  </a:cubicBezTo>
                  <a:moveTo>
                    <a:pt x="933" y="0"/>
                  </a:moveTo>
                  <a:cubicBezTo>
                    <a:pt x="286" y="237"/>
                    <a:pt x="286" y="237"/>
                    <a:pt x="286" y="237"/>
                  </a:cubicBezTo>
                  <a:cubicBezTo>
                    <a:pt x="313" y="311"/>
                    <a:pt x="313" y="311"/>
                    <a:pt x="313" y="311"/>
                  </a:cubicBezTo>
                  <a:cubicBezTo>
                    <a:pt x="313" y="311"/>
                    <a:pt x="313" y="311"/>
                    <a:pt x="313" y="311"/>
                  </a:cubicBezTo>
                  <a:cubicBezTo>
                    <a:pt x="318" y="309"/>
                    <a:pt x="363" y="291"/>
                    <a:pt x="409" y="291"/>
                  </a:cubicBezTo>
                  <a:cubicBezTo>
                    <a:pt x="426" y="291"/>
                    <a:pt x="442" y="294"/>
                    <a:pt x="457" y="300"/>
                  </a:cubicBezTo>
                  <a:cubicBezTo>
                    <a:pt x="478" y="309"/>
                    <a:pt x="492" y="325"/>
                    <a:pt x="500" y="346"/>
                  </a:cubicBezTo>
                  <a:cubicBezTo>
                    <a:pt x="519" y="400"/>
                    <a:pt x="481" y="455"/>
                    <a:pt x="435" y="472"/>
                  </a:cubicBezTo>
                  <a:cubicBezTo>
                    <a:pt x="425" y="475"/>
                    <a:pt x="415" y="477"/>
                    <a:pt x="405" y="477"/>
                  </a:cubicBezTo>
                  <a:cubicBezTo>
                    <a:pt x="370" y="477"/>
                    <a:pt x="332" y="455"/>
                    <a:pt x="310" y="393"/>
                  </a:cubicBezTo>
                  <a:cubicBezTo>
                    <a:pt x="294" y="350"/>
                    <a:pt x="294" y="350"/>
                    <a:pt x="294" y="350"/>
                  </a:cubicBezTo>
                  <a:cubicBezTo>
                    <a:pt x="37" y="443"/>
                    <a:pt x="37" y="443"/>
                    <a:pt x="37" y="443"/>
                  </a:cubicBezTo>
                  <a:cubicBezTo>
                    <a:pt x="68" y="531"/>
                    <a:pt x="68" y="531"/>
                    <a:pt x="68" y="531"/>
                  </a:cubicBezTo>
                  <a:cubicBezTo>
                    <a:pt x="68" y="531"/>
                    <a:pt x="76" y="569"/>
                    <a:pt x="113" y="569"/>
                  </a:cubicBezTo>
                  <a:cubicBezTo>
                    <a:pt x="121" y="569"/>
                    <a:pt x="129" y="567"/>
                    <a:pt x="139" y="564"/>
                  </a:cubicBezTo>
                  <a:cubicBezTo>
                    <a:pt x="162" y="555"/>
                    <a:pt x="189" y="550"/>
                    <a:pt x="220" y="550"/>
                  </a:cubicBezTo>
                  <a:cubicBezTo>
                    <a:pt x="268" y="550"/>
                    <a:pt x="323" y="562"/>
                    <a:pt x="384" y="594"/>
                  </a:cubicBezTo>
                  <a:cubicBezTo>
                    <a:pt x="429" y="617"/>
                    <a:pt x="482" y="628"/>
                    <a:pt x="536" y="628"/>
                  </a:cubicBezTo>
                  <a:cubicBezTo>
                    <a:pt x="602" y="628"/>
                    <a:pt x="671" y="611"/>
                    <a:pt x="728" y="579"/>
                  </a:cubicBezTo>
                  <a:cubicBezTo>
                    <a:pt x="812" y="532"/>
                    <a:pt x="969" y="400"/>
                    <a:pt x="969" y="185"/>
                  </a:cubicBezTo>
                  <a:cubicBezTo>
                    <a:pt x="969" y="131"/>
                    <a:pt x="959" y="72"/>
                    <a:pt x="936" y="8"/>
                  </a:cubicBezTo>
                  <a:cubicBezTo>
                    <a:pt x="936" y="8"/>
                    <a:pt x="936" y="7"/>
                    <a:pt x="936" y="7"/>
                  </a:cubicBezTo>
                  <a:cubicBezTo>
                    <a:pt x="935" y="5"/>
                    <a:pt x="934" y="2"/>
                    <a:pt x="933" y="0"/>
                  </a:cubicBezTo>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îsḻiḋé"/>
            <p:cNvSpPr/>
            <p:nvPr/>
          </p:nvSpPr>
          <p:spPr bwMode="auto">
            <a:xfrm>
              <a:off x="5359400" y="2728913"/>
              <a:ext cx="1492250" cy="725488"/>
            </a:xfrm>
            <a:custGeom>
              <a:avLst/>
              <a:gdLst>
                <a:gd name="T0" fmla="*/ 379 w 493"/>
                <a:gd name="T1" fmla="*/ 210 h 240"/>
                <a:gd name="T2" fmla="*/ 354 w 493"/>
                <a:gd name="T3" fmla="*/ 203 h 240"/>
                <a:gd name="T4" fmla="*/ 312 w 493"/>
                <a:gd name="T5" fmla="*/ 145 h 240"/>
                <a:gd name="T6" fmla="*/ 297 w 493"/>
                <a:gd name="T7" fmla="*/ 103 h 240"/>
                <a:gd name="T8" fmla="*/ 299 w 493"/>
                <a:gd name="T9" fmla="*/ 102 h 240"/>
                <a:gd name="T10" fmla="*/ 383 w 493"/>
                <a:gd name="T11" fmla="*/ 85 h 240"/>
                <a:gd name="T12" fmla="*/ 419 w 493"/>
                <a:gd name="T13" fmla="*/ 91 h 240"/>
                <a:gd name="T14" fmla="*/ 445 w 493"/>
                <a:gd name="T15" fmla="*/ 120 h 240"/>
                <a:gd name="T16" fmla="*/ 398 w 493"/>
                <a:gd name="T17" fmla="*/ 206 h 240"/>
                <a:gd name="T18" fmla="*/ 379 w 493"/>
                <a:gd name="T19" fmla="*/ 210 h 240"/>
                <a:gd name="T20" fmla="*/ 260 w 493"/>
                <a:gd name="T21" fmla="*/ 0 h 240"/>
                <a:gd name="T22" fmla="*/ 231 w 493"/>
                <a:gd name="T23" fmla="*/ 10 h 240"/>
                <a:gd name="T24" fmla="*/ 258 w 493"/>
                <a:gd name="T25" fmla="*/ 85 h 240"/>
                <a:gd name="T26" fmla="*/ 0 w 493"/>
                <a:gd name="T27" fmla="*/ 177 h 240"/>
                <a:gd name="T28" fmla="*/ 5 w 493"/>
                <a:gd name="T29" fmla="*/ 191 h 240"/>
                <a:gd name="T30" fmla="*/ 11 w 493"/>
                <a:gd name="T31" fmla="*/ 206 h 240"/>
                <a:gd name="T32" fmla="*/ 268 w 493"/>
                <a:gd name="T33" fmla="*/ 113 h 240"/>
                <a:gd name="T34" fmla="*/ 284 w 493"/>
                <a:gd name="T35" fmla="*/ 156 h 240"/>
                <a:gd name="T36" fmla="*/ 379 w 493"/>
                <a:gd name="T37" fmla="*/ 240 h 240"/>
                <a:gd name="T38" fmla="*/ 409 w 493"/>
                <a:gd name="T39" fmla="*/ 235 h 240"/>
                <a:gd name="T40" fmla="*/ 474 w 493"/>
                <a:gd name="T41" fmla="*/ 109 h 240"/>
                <a:gd name="T42" fmla="*/ 431 w 493"/>
                <a:gd name="T43" fmla="*/ 63 h 240"/>
                <a:gd name="T44" fmla="*/ 383 w 493"/>
                <a:gd name="T45" fmla="*/ 54 h 240"/>
                <a:gd name="T46" fmla="*/ 287 w 493"/>
                <a:gd name="T47" fmla="*/ 74 h 240"/>
                <a:gd name="T48" fmla="*/ 287 w 493"/>
                <a:gd name="T49" fmla="*/ 74 h 240"/>
                <a:gd name="T50" fmla="*/ 260 w 493"/>
                <a:gd name="T51"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3" h="240">
                  <a:moveTo>
                    <a:pt x="379" y="210"/>
                  </a:moveTo>
                  <a:cubicBezTo>
                    <a:pt x="371" y="210"/>
                    <a:pt x="363" y="208"/>
                    <a:pt x="354" y="203"/>
                  </a:cubicBezTo>
                  <a:cubicBezTo>
                    <a:pt x="337" y="194"/>
                    <a:pt x="322" y="174"/>
                    <a:pt x="312" y="145"/>
                  </a:cubicBezTo>
                  <a:cubicBezTo>
                    <a:pt x="297" y="103"/>
                    <a:pt x="297" y="103"/>
                    <a:pt x="297" y="103"/>
                  </a:cubicBezTo>
                  <a:cubicBezTo>
                    <a:pt x="299" y="102"/>
                    <a:pt x="299" y="102"/>
                    <a:pt x="299" y="102"/>
                  </a:cubicBezTo>
                  <a:cubicBezTo>
                    <a:pt x="314" y="96"/>
                    <a:pt x="350" y="85"/>
                    <a:pt x="383" y="85"/>
                  </a:cubicBezTo>
                  <a:cubicBezTo>
                    <a:pt x="396" y="85"/>
                    <a:pt x="408" y="87"/>
                    <a:pt x="419" y="91"/>
                  </a:cubicBezTo>
                  <a:cubicBezTo>
                    <a:pt x="432" y="97"/>
                    <a:pt x="440" y="106"/>
                    <a:pt x="445" y="120"/>
                  </a:cubicBezTo>
                  <a:cubicBezTo>
                    <a:pt x="458" y="155"/>
                    <a:pt x="431" y="195"/>
                    <a:pt x="398" y="206"/>
                  </a:cubicBezTo>
                  <a:cubicBezTo>
                    <a:pt x="393" y="208"/>
                    <a:pt x="386" y="210"/>
                    <a:pt x="379" y="210"/>
                  </a:cubicBezTo>
                  <a:moveTo>
                    <a:pt x="260" y="0"/>
                  </a:moveTo>
                  <a:cubicBezTo>
                    <a:pt x="231" y="10"/>
                    <a:pt x="231" y="10"/>
                    <a:pt x="231" y="10"/>
                  </a:cubicBezTo>
                  <a:cubicBezTo>
                    <a:pt x="258" y="85"/>
                    <a:pt x="258" y="85"/>
                    <a:pt x="258" y="85"/>
                  </a:cubicBezTo>
                  <a:cubicBezTo>
                    <a:pt x="0" y="177"/>
                    <a:pt x="0" y="177"/>
                    <a:pt x="0" y="177"/>
                  </a:cubicBezTo>
                  <a:cubicBezTo>
                    <a:pt x="5" y="191"/>
                    <a:pt x="5" y="191"/>
                    <a:pt x="5" y="191"/>
                  </a:cubicBezTo>
                  <a:cubicBezTo>
                    <a:pt x="11" y="206"/>
                    <a:pt x="11" y="206"/>
                    <a:pt x="11" y="206"/>
                  </a:cubicBezTo>
                  <a:cubicBezTo>
                    <a:pt x="268" y="113"/>
                    <a:pt x="268" y="113"/>
                    <a:pt x="268" y="113"/>
                  </a:cubicBezTo>
                  <a:cubicBezTo>
                    <a:pt x="284" y="156"/>
                    <a:pt x="284" y="156"/>
                    <a:pt x="284" y="156"/>
                  </a:cubicBezTo>
                  <a:cubicBezTo>
                    <a:pt x="306" y="218"/>
                    <a:pt x="344" y="240"/>
                    <a:pt x="379" y="240"/>
                  </a:cubicBezTo>
                  <a:cubicBezTo>
                    <a:pt x="389" y="240"/>
                    <a:pt x="399" y="238"/>
                    <a:pt x="409" y="235"/>
                  </a:cubicBezTo>
                  <a:cubicBezTo>
                    <a:pt x="455" y="218"/>
                    <a:pt x="493" y="163"/>
                    <a:pt x="474" y="109"/>
                  </a:cubicBezTo>
                  <a:cubicBezTo>
                    <a:pt x="466" y="88"/>
                    <a:pt x="452" y="72"/>
                    <a:pt x="431" y="63"/>
                  </a:cubicBezTo>
                  <a:cubicBezTo>
                    <a:pt x="416" y="57"/>
                    <a:pt x="400" y="54"/>
                    <a:pt x="383" y="54"/>
                  </a:cubicBezTo>
                  <a:cubicBezTo>
                    <a:pt x="337" y="54"/>
                    <a:pt x="292" y="72"/>
                    <a:pt x="287" y="74"/>
                  </a:cubicBezTo>
                  <a:cubicBezTo>
                    <a:pt x="287" y="74"/>
                    <a:pt x="287" y="74"/>
                    <a:pt x="287" y="74"/>
                  </a:cubicBezTo>
                  <a:cubicBezTo>
                    <a:pt x="260" y="0"/>
                    <a:pt x="260" y="0"/>
                    <a:pt x="260" y="0"/>
                  </a:cubicBezTo>
                </a:path>
              </a:pathLst>
            </a:custGeom>
            <a:solidFill>
              <a:srgbClr val="D47A1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i$ľïḍè"/>
            <p:cNvSpPr/>
            <p:nvPr/>
          </p:nvSpPr>
          <p:spPr bwMode="auto">
            <a:xfrm>
              <a:off x="4221163" y="3433763"/>
              <a:ext cx="1082675" cy="541338"/>
            </a:xfrm>
            <a:custGeom>
              <a:avLst/>
              <a:gdLst>
                <a:gd name="T0" fmla="*/ 161 w 358"/>
                <a:gd name="T1" fmla="*/ 179 h 179"/>
                <a:gd name="T2" fmla="*/ 161 w 358"/>
                <a:gd name="T3" fmla="*/ 179 h 179"/>
                <a:gd name="T4" fmla="*/ 161 w 358"/>
                <a:gd name="T5" fmla="*/ 179 h 179"/>
                <a:gd name="T6" fmla="*/ 161 w 358"/>
                <a:gd name="T7" fmla="*/ 179 h 179"/>
                <a:gd name="T8" fmla="*/ 172 w 358"/>
                <a:gd name="T9" fmla="*/ 177 h 179"/>
                <a:gd name="T10" fmla="*/ 161 w 358"/>
                <a:gd name="T11" fmla="*/ 179 h 179"/>
                <a:gd name="T12" fmla="*/ 172 w 358"/>
                <a:gd name="T13" fmla="*/ 177 h 179"/>
                <a:gd name="T14" fmla="*/ 185 w 358"/>
                <a:gd name="T15" fmla="*/ 169 h 179"/>
                <a:gd name="T16" fmla="*/ 172 w 358"/>
                <a:gd name="T17" fmla="*/ 177 h 179"/>
                <a:gd name="T18" fmla="*/ 185 w 358"/>
                <a:gd name="T19" fmla="*/ 169 h 179"/>
                <a:gd name="T20" fmla="*/ 185 w 358"/>
                <a:gd name="T21" fmla="*/ 169 h 179"/>
                <a:gd name="T22" fmla="*/ 131 w 358"/>
                <a:gd name="T23" fmla="*/ 158 h 179"/>
                <a:gd name="T24" fmla="*/ 131 w 358"/>
                <a:gd name="T25" fmla="*/ 158 h 179"/>
                <a:gd name="T26" fmla="*/ 131 w 358"/>
                <a:gd name="T27" fmla="*/ 158 h 179"/>
                <a:gd name="T28" fmla="*/ 358 w 358"/>
                <a:gd name="T29" fmla="*/ 110 h 179"/>
                <a:gd name="T30" fmla="*/ 347 w 358"/>
                <a:gd name="T31" fmla="*/ 112 h 179"/>
                <a:gd name="T32" fmla="*/ 347 w 358"/>
                <a:gd name="T33" fmla="*/ 112 h 179"/>
                <a:gd name="T34" fmla="*/ 358 w 358"/>
                <a:gd name="T35" fmla="*/ 110 h 179"/>
                <a:gd name="T36" fmla="*/ 37 w 358"/>
                <a:gd name="T37" fmla="*/ 104 h 179"/>
                <a:gd name="T38" fmla="*/ 34 w 358"/>
                <a:gd name="T39" fmla="*/ 105 h 179"/>
                <a:gd name="T40" fmla="*/ 34 w 358"/>
                <a:gd name="T41" fmla="*/ 105 h 179"/>
                <a:gd name="T42" fmla="*/ 37 w 358"/>
                <a:gd name="T43" fmla="*/ 104 h 179"/>
                <a:gd name="T44" fmla="*/ 35 w 358"/>
                <a:gd name="T45" fmla="*/ 98 h 179"/>
                <a:gd name="T46" fmla="*/ 35 w 358"/>
                <a:gd name="T47" fmla="*/ 98 h 179"/>
                <a:gd name="T48" fmla="*/ 117 w 358"/>
                <a:gd name="T49" fmla="*/ 156 h 179"/>
                <a:gd name="T50" fmla="*/ 130 w 358"/>
                <a:gd name="T51" fmla="*/ 155 h 179"/>
                <a:gd name="T52" fmla="*/ 131 w 358"/>
                <a:gd name="T53" fmla="*/ 158 h 179"/>
                <a:gd name="T54" fmla="*/ 130 w 358"/>
                <a:gd name="T55" fmla="*/ 155 h 179"/>
                <a:gd name="T56" fmla="*/ 117 w 358"/>
                <a:gd name="T57" fmla="*/ 156 h 179"/>
                <a:gd name="T58" fmla="*/ 35 w 358"/>
                <a:gd name="T59" fmla="*/ 98 h 179"/>
                <a:gd name="T60" fmla="*/ 0 w 358"/>
                <a:gd name="T61" fmla="*/ 0 h 179"/>
                <a:gd name="T62" fmla="*/ 0 w 358"/>
                <a:gd name="T63" fmla="*/ 0 h 179"/>
                <a:gd name="T64" fmla="*/ 0 w 358"/>
                <a:gd name="T65" fmla="*/ 0 h 179"/>
                <a:gd name="T66" fmla="*/ 0 w 358"/>
                <a:gd name="T67" fmla="*/ 0 h 179"/>
                <a:gd name="T68" fmla="*/ 0 w 358"/>
                <a:gd name="T69" fmla="*/ 0 h 179"/>
                <a:gd name="T70" fmla="*/ 0 w 358"/>
                <a:gd name="T71"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8" h="179">
                  <a:moveTo>
                    <a:pt x="161" y="179"/>
                  </a:moveTo>
                  <a:cubicBezTo>
                    <a:pt x="161" y="179"/>
                    <a:pt x="161" y="179"/>
                    <a:pt x="161" y="179"/>
                  </a:cubicBezTo>
                  <a:cubicBezTo>
                    <a:pt x="161" y="179"/>
                    <a:pt x="161" y="179"/>
                    <a:pt x="161" y="179"/>
                  </a:cubicBezTo>
                  <a:cubicBezTo>
                    <a:pt x="161" y="179"/>
                    <a:pt x="161" y="179"/>
                    <a:pt x="161" y="179"/>
                  </a:cubicBezTo>
                  <a:moveTo>
                    <a:pt x="172" y="177"/>
                  </a:moveTo>
                  <a:cubicBezTo>
                    <a:pt x="168" y="178"/>
                    <a:pt x="165" y="179"/>
                    <a:pt x="161" y="179"/>
                  </a:cubicBezTo>
                  <a:cubicBezTo>
                    <a:pt x="165" y="179"/>
                    <a:pt x="168" y="178"/>
                    <a:pt x="172" y="177"/>
                  </a:cubicBezTo>
                  <a:moveTo>
                    <a:pt x="185" y="169"/>
                  </a:moveTo>
                  <a:cubicBezTo>
                    <a:pt x="181" y="172"/>
                    <a:pt x="177" y="175"/>
                    <a:pt x="172" y="177"/>
                  </a:cubicBezTo>
                  <a:cubicBezTo>
                    <a:pt x="177" y="175"/>
                    <a:pt x="181" y="172"/>
                    <a:pt x="185" y="169"/>
                  </a:cubicBezTo>
                  <a:cubicBezTo>
                    <a:pt x="185" y="169"/>
                    <a:pt x="185" y="169"/>
                    <a:pt x="185" y="169"/>
                  </a:cubicBezTo>
                  <a:moveTo>
                    <a:pt x="131" y="158"/>
                  </a:moveTo>
                  <a:cubicBezTo>
                    <a:pt x="131" y="158"/>
                    <a:pt x="131" y="158"/>
                    <a:pt x="131" y="158"/>
                  </a:cubicBezTo>
                  <a:cubicBezTo>
                    <a:pt x="131" y="158"/>
                    <a:pt x="131" y="158"/>
                    <a:pt x="131" y="158"/>
                  </a:cubicBezTo>
                  <a:moveTo>
                    <a:pt x="358" y="110"/>
                  </a:moveTo>
                  <a:cubicBezTo>
                    <a:pt x="354" y="112"/>
                    <a:pt x="351" y="112"/>
                    <a:pt x="347" y="112"/>
                  </a:cubicBezTo>
                  <a:cubicBezTo>
                    <a:pt x="347" y="112"/>
                    <a:pt x="347" y="112"/>
                    <a:pt x="347" y="112"/>
                  </a:cubicBezTo>
                  <a:cubicBezTo>
                    <a:pt x="351" y="112"/>
                    <a:pt x="354" y="112"/>
                    <a:pt x="358" y="110"/>
                  </a:cubicBezTo>
                  <a:moveTo>
                    <a:pt x="37" y="104"/>
                  </a:moveTo>
                  <a:cubicBezTo>
                    <a:pt x="37" y="104"/>
                    <a:pt x="35" y="105"/>
                    <a:pt x="34" y="105"/>
                  </a:cubicBezTo>
                  <a:cubicBezTo>
                    <a:pt x="34" y="105"/>
                    <a:pt x="34" y="105"/>
                    <a:pt x="34" y="105"/>
                  </a:cubicBezTo>
                  <a:cubicBezTo>
                    <a:pt x="35" y="105"/>
                    <a:pt x="37" y="104"/>
                    <a:pt x="37" y="104"/>
                  </a:cubicBezTo>
                  <a:moveTo>
                    <a:pt x="35" y="98"/>
                  </a:moveTo>
                  <a:cubicBezTo>
                    <a:pt x="35" y="98"/>
                    <a:pt x="35" y="98"/>
                    <a:pt x="35" y="98"/>
                  </a:cubicBezTo>
                  <a:cubicBezTo>
                    <a:pt x="52" y="146"/>
                    <a:pt x="90" y="156"/>
                    <a:pt x="117" y="156"/>
                  </a:cubicBezTo>
                  <a:cubicBezTo>
                    <a:pt x="122" y="156"/>
                    <a:pt x="126" y="156"/>
                    <a:pt x="130" y="155"/>
                  </a:cubicBezTo>
                  <a:cubicBezTo>
                    <a:pt x="131" y="158"/>
                    <a:pt x="131" y="158"/>
                    <a:pt x="131" y="158"/>
                  </a:cubicBezTo>
                  <a:cubicBezTo>
                    <a:pt x="130" y="155"/>
                    <a:pt x="130" y="155"/>
                    <a:pt x="130" y="155"/>
                  </a:cubicBezTo>
                  <a:cubicBezTo>
                    <a:pt x="126" y="156"/>
                    <a:pt x="122" y="156"/>
                    <a:pt x="117" y="156"/>
                  </a:cubicBezTo>
                  <a:cubicBezTo>
                    <a:pt x="90" y="156"/>
                    <a:pt x="52" y="146"/>
                    <a:pt x="35" y="98"/>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işľíďê"/>
            <p:cNvSpPr/>
            <p:nvPr/>
          </p:nvSpPr>
          <p:spPr bwMode="auto">
            <a:xfrm>
              <a:off x="4779963" y="3708401"/>
              <a:ext cx="400050" cy="236538"/>
            </a:xfrm>
            <a:custGeom>
              <a:avLst/>
              <a:gdLst>
                <a:gd name="T0" fmla="*/ 7 w 132"/>
                <a:gd name="T1" fmla="*/ 64 h 78"/>
                <a:gd name="T2" fmla="*/ 0 w 132"/>
                <a:gd name="T3" fmla="*/ 78 h 78"/>
                <a:gd name="T4" fmla="*/ 0 w 132"/>
                <a:gd name="T5" fmla="*/ 78 h 78"/>
                <a:gd name="T6" fmla="*/ 7 w 132"/>
                <a:gd name="T7" fmla="*/ 64 h 78"/>
                <a:gd name="T8" fmla="*/ 80 w 132"/>
                <a:gd name="T9" fmla="*/ 53 h 78"/>
                <a:gd name="T10" fmla="*/ 69 w 132"/>
                <a:gd name="T11" fmla="*/ 55 h 78"/>
                <a:gd name="T12" fmla="*/ 69 w 132"/>
                <a:gd name="T13" fmla="*/ 55 h 78"/>
                <a:gd name="T14" fmla="*/ 80 w 132"/>
                <a:gd name="T15" fmla="*/ 53 h 78"/>
                <a:gd name="T16" fmla="*/ 39 w 132"/>
                <a:gd name="T17" fmla="*/ 34 h 78"/>
                <a:gd name="T18" fmla="*/ 6 w 132"/>
                <a:gd name="T19" fmla="*/ 46 h 78"/>
                <a:gd name="T20" fmla="*/ 6 w 132"/>
                <a:gd name="T21" fmla="*/ 46 h 78"/>
                <a:gd name="T22" fmla="*/ 39 w 132"/>
                <a:gd name="T23" fmla="*/ 34 h 78"/>
                <a:gd name="T24" fmla="*/ 132 w 132"/>
                <a:gd name="T25" fmla="*/ 0 h 78"/>
                <a:gd name="T26" fmla="*/ 99 w 132"/>
                <a:gd name="T27" fmla="*/ 12 h 78"/>
                <a:gd name="T28" fmla="*/ 99 w 132"/>
                <a:gd name="T29" fmla="*/ 12 h 78"/>
                <a:gd name="T30" fmla="*/ 99 w 132"/>
                <a:gd name="T31" fmla="*/ 13 h 78"/>
                <a:gd name="T32" fmla="*/ 99 w 132"/>
                <a:gd name="T33" fmla="*/ 12 h 78"/>
                <a:gd name="T34" fmla="*/ 132 w 132"/>
                <a:gd name="T35" fmla="*/ 0 h 78"/>
                <a:gd name="T36" fmla="*/ 132 w 132"/>
                <a:gd name="T37" fmla="*/ 0 h 78"/>
                <a:gd name="T38" fmla="*/ 132 w 132"/>
                <a:gd name="T3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2" h="78">
                  <a:moveTo>
                    <a:pt x="7" y="64"/>
                  </a:moveTo>
                  <a:cubicBezTo>
                    <a:pt x="5" y="69"/>
                    <a:pt x="3" y="74"/>
                    <a:pt x="0" y="78"/>
                  </a:cubicBezTo>
                  <a:cubicBezTo>
                    <a:pt x="0" y="78"/>
                    <a:pt x="0" y="78"/>
                    <a:pt x="0" y="78"/>
                  </a:cubicBezTo>
                  <a:cubicBezTo>
                    <a:pt x="3" y="74"/>
                    <a:pt x="5" y="69"/>
                    <a:pt x="7" y="64"/>
                  </a:cubicBezTo>
                  <a:moveTo>
                    <a:pt x="80" y="53"/>
                  </a:moveTo>
                  <a:cubicBezTo>
                    <a:pt x="76" y="54"/>
                    <a:pt x="73" y="55"/>
                    <a:pt x="69" y="55"/>
                  </a:cubicBezTo>
                  <a:cubicBezTo>
                    <a:pt x="69" y="55"/>
                    <a:pt x="69" y="55"/>
                    <a:pt x="69" y="55"/>
                  </a:cubicBezTo>
                  <a:cubicBezTo>
                    <a:pt x="73" y="55"/>
                    <a:pt x="76" y="54"/>
                    <a:pt x="80" y="53"/>
                  </a:cubicBezTo>
                  <a:moveTo>
                    <a:pt x="39" y="34"/>
                  </a:moveTo>
                  <a:cubicBezTo>
                    <a:pt x="6" y="46"/>
                    <a:pt x="6" y="46"/>
                    <a:pt x="6" y="46"/>
                  </a:cubicBezTo>
                  <a:cubicBezTo>
                    <a:pt x="6" y="46"/>
                    <a:pt x="6" y="46"/>
                    <a:pt x="6" y="46"/>
                  </a:cubicBezTo>
                  <a:cubicBezTo>
                    <a:pt x="39" y="34"/>
                    <a:pt x="39" y="34"/>
                    <a:pt x="39" y="34"/>
                  </a:cubicBezTo>
                  <a:moveTo>
                    <a:pt x="132" y="0"/>
                  </a:moveTo>
                  <a:cubicBezTo>
                    <a:pt x="99" y="12"/>
                    <a:pt x="99" y="12"/>
                    <a:pt x="99" y="12"/>
                  </a:cubicBezTo>
                  <a:cubicBezTo>
                    <a:pt x="99" y="12"/>
                    <a:pt x="99" y="12"/>
                    <a:pt x="99" y="12"/>
                  </a:cubicBezTo>
                  <a:cubicBezTo>
                    <a:pt x="99" y="12"/>
                    <a:pt x="99" y="13"/>
                    <a:pt x="99" y="13"/>
                  </a:cubicBezTo>
                  <a:cubicBezTo>
                    <a:pt x="99" y="13"/>
                    <a:pt x="99" y="12"/>
                    <a:pt x="99" y="12"/>
                  </a:cubicBezTo>
                  <a:cubicBezTo>
                    <a:pt x="132" y="0"/>
                    <a:pt x="132" y="0"/>
                    <a:pt x="132" y="0"/>
                  </a:cubicBezTo>
                  <a:cubicBezTo>
                    <a:pt x="132" y="0"/>
                    <a:pt x="132" y="0"/>
                    <a:pt x="132" y="0"/>
                  </a:cubicBezTo>
                  <a:cubicBezTo>
                    <a:pt x="132" y="0"/>
                    <a:pt x="132" y="0"/>
                    <a:pt x="132" y="0"/>
                  </a:cubicBezTo>
                </a:path>
              </a:pathLst>
            </a:custGeom>
            <a:solidFill>
              <a:srgbClr val="D0D0D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ïṣḷiḓé"/>
            <p:cNvSpPr/>
            <p:nvPr/>
          </p:nvSpPr>
          <p:spPr bwMode="auto">
            <a:xfrm>
              <a:off x="4221163" y="3046413"/>
              <a:ext cx="1258888" cy="858838"/>
            </a:xfrm>
            <a:custGeom>
              <a:avLst/>
              <a:gdLst>
                <a:gd name="T0" fmla="*/ 20 w 416"/>
                <a:gd name="T1" fmla="*/ 184 h 284"/>
                <a:gd name="T2" fmla="*/ 20 w 416"/>
                <a:gd name="T3" fmla="*/ 184 h 284"/>
                <a:gd name="T4" fmla="*/ 20 w 416"/>
                <a:gd name="T5" fmla="*/ 185 h 284"/>
                <a:gd name="T6" fmla="*/ 20 w 416"/>
                <a:gd name="T7" fmla="*/ 185 h 284"/>
                <a:gd name="T8" fmla="*/ 20 w 416"/>
                <a:gd name="T9" fmla="*/ 184 h 284"/>
                <a:gd name="T10" fmla="*/ 66 w 416"/>
                <a:gd name="T11" fmla="*/ 104 h 284"/>
                <a:gd name="T12" fmla="*/ 0 w 416"/>
                <a:gd name="T13" fmla="*/ 128 h 284"/>
                <a:gd name="T14" fmla="*/ 0 w 416"/>
                <a:gd name="T15" fmla="*/ 128 h 284"/>
                <a:gd name="T16" fmla="*/ 0 w 416"/>
                <a:gd name="T17" fmla="*/ 128 h 284"/>
                <a:gd name="T18" fmla="*/ 0 w 416"/>
                <a:gd name="T19" fmla="*/ 128 h 284"/>
                <a:gd name="T20" fmla="*/ 0 w 416"/>
                <a:gd name="T21" fmla="*/ 128 h 284"/>
                <a:gd name="T22" fmla="*/ 0 w 416"/>
                <a:gd name="T23" fmla="*/ 128 h 284"/>
                <a:gd name="T24" fmla="*/ 35 w 416"/>
                <a:gd name="T25" fmla="*/ 226 h 284"/>
                <a:gd name="T26" fmla="*/ 117 w 416"/>
                <a:gd name="T27" fmla="*/ 284 h 284"/>
                <a:gd name="T28" fmla="*/ 130 w 416"/>
                <a:gd name="T29" fmla="*/ 283 h 284"/>
                <a:gd name="T30" fmla="*/ 66 w 416"/>
                <a:gd name="T31" fmla="*/ 104 h 284"/>
                <a:gd name="T32" fmla="*/ 159 w 416"/>
                <a:gd name="T33" fmla="*/ 70 h 284"/>
                <a:gd name="T34" fmla="*/ 125 w 416"/>
                <a:gd name="T35" fmla="*/ 82 h 284"/>
                <a:gd name="T36" fmla="*/ 191 w 416"/>
                <a:gd name="T37" fmla="*/ 265 h 284"/>
                <a:gd name="T38" fmla="*/ 191 w 416"/>
                <a:gd name="T39" fmla="*/ 265 h 284"/>
                <a:gd name="T40" fmla="*/ 224 w 416"/>
                <a:gd name="T41" fmla="*/ 253 h 284"/>
                <a:gd name="T42" fmla="*/ 159 w 416"/>
                <a:gd name="T43" fmla="*/ 70 h 284"/>
                <a:gd name="T44" fmla="*/ 251 w 416"/>
                <a:gd name="T45" fmla="*/ 36 h 284"/>
                <a:gd name="T46" fmla="*/ 218 w 416"/>
                <a:gd name="T47" fmla="*/ 48 h 284"/>
                <a:gd name="T48" fmla="*/ 284 w 416"/>
                <a:gd name="T49" fmla="*/ 231 h 284"/>
                <a:gd name="T50" fmla="*/ 317 w 416"/>
                <a:gd name="T51" fmla="*/ 219 h 284"/>
                <a:gd name="T52" fmla="*/ 251 w 416"/>
                <a:gd name="T53" fmla="*/ 36 h 284"/>
                <a:gd name="T54" fmla="*/ 350 w 416"/>
                <a:gd name="T55" fmla="*/ 0 h 284"/>
                <a:gd name="T56" fmla="*/ 311 w 416"/>
                <a:gd name="T57" fmla="*/ 14 h 284"/>
                <a:gd name="T58" fmla="*/ 377 w 416"/>
                <a:gd name="T59" fmla="*/ 198 h 284"/>
                <a:gd name="T60" fmla="*/ 377 w 416"/>
                <a:gd name="T61" fmla="*/ 198 h 284"/>
                <a:gd name="T62" fmla="*/ 377 w 416"/>
                <a:gd name="T63" fmla="*/ 198 h 284"/>
                <a:gd name="T64" fmla="*/ 377 w 416"/>
                <a:gd name="T65" fmla="*/ 198 h 284"/>
                <a:gd name="T66" fmla="*/ 416 w 416"/>
                <a:gd name="T67" fmla="*/ 184 h 284"/>
                <a:gd name="T68" fmla="*/ 351 w 416"/>
                <a:gd name="T69" fmla="*/ 2 h 284"/>
                <a:gd name="T70" fmla="*/ 350 w 416"/>
                <a:gd name="T71"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6" h="284">
                  <a:moveTo>
                    <a:pt x="20" y="184"/>
                  </a:moveTo>
                  <a:cubicBezTo>
                    <a:pt x="20" y="184"/>
                    <a:pt x="20" y="184"/>
                    <a:pt x="20" y="184"/>
                  </a:cubicBezTo>
                  <a:cubicBezTo>
                    <a:pt x="20" y="184"/>
                    <a:pt x="20" y="185"/>
                    <a:pt x="20" y="185"/>
                  </a:cubicBezTo>
                  <a:cubicBezTo>
                    <a:pt x="20" y="185"/>
                    <a:pt x="20" y="185"/>
                    <a:pt x="20" y="185"/>
                  </a:cubicBezTo>
                  <a:cubicBezTo>
                    <a:pt x="20" y="184"/>
                    <a:pt x="20" y="184"/>
                    <a:pt x="20" y="184"/>
                  </a:cubicBezTo>
                  <a:moveTo>
                    <a:pt x="66" y="104"/>
                  </a:moveTo>
                  <a:cubicBezTo>
                    <a:pt x="0" y="128"/>
                    <a:pt x="0" y="128"/>
                    <a:pt x="0" y="128"/>
                  </a:cubicBezTo>
                  <a:cubicBezTo>
                    <a:pt x="0" y="128"/>
                    <a:pt x="0" y="128"/>
                    <a:pt x="0" y="128"/>
                  </a:cubicBezTo>
                  <a:cubicBezTo>
                    <a:pt x="0" y="128"/>
                    <a:pt x="0" y="128"/>
                    <a:pt x="0" y="128"/>
                  </a:cubicBezTo>
                  <a:cubicBezTo>
                    <a:pt x="0" y="128"/>
                    <a:pt x="0" y="128"/>
                    <a:pt x="0" y="128"/>
                  </a:cubicBezTo>
                  <a:cubicBezTo>
                    <a:pt x="0" y="128"/>
                    <a:pt x="0" y="128"/>
                    <a:pt x="0" y="128"/>
                  </a:cubicBezTo>
                  <a:cubicBezTo>
                    <a:pt x="0" y="128"/>
                    <a:pt x="0" y="128"/>
                    <a:pt x="0" y="128"/>
                  </a:cubicBezTo>
                  <a:cubicBezTo>
                    <a:pt x="35" y="226"/>
                    <a:pt x="35" y="226"/>
                    <a:pt x="35" y="226"/>
                  </a:cubicBezTo>
                  <a:cubicBezTo>
                    <a:pt x="52" y="274"/>
                    <a:pt x="90" y="284"/>
                    <a:pt x="117" y="284"/>
                  </a:cubicBezTo>
                  <a:cubicBezTo>
                    <a:pt x="122" y="284"/>
                    <a:pt x="126" y="284"/>
                    <a:pt x="130" y="283"/>
                  </a:cubicBezTo>
                  <a:cubicBezTo>
                    <a:pt x="66" y="104"/>
                    <a:pt x="66" y="104"/>
                    <a:pt x="66" y="104"/>
                  </a:cubicBezTo>
                  <a:moveTo>
                    <a:pt x="159" y="70"/>
                  </a:moveTo>
                  <a:cubicBezTo>
                    <a:pt x="125" y="82"/>
                    <a:pt x="125" y="82"/>
                    <a:pt x="125" y="82"/>
                  </a:cubicBezTo>
                  <a:cubicBezTo>
                    <a:pt x="191" y="265"/>
                    <a:pt x="191" y="265"/>
                    <a:pt x="191" y="265"/>
                  </a:cubicBezTo>
                  <a:cubicBezTo>
                    <a:pt x="191" y="265"/>
                    <a:pt x="191" y="265"/>
                    <a:pt x="191" y="265"/>
                  </a:cubicBezTo>
                  <a:cubicBezTo>
                    <a:pt x="224" y="253"/>
                    <a:pt x="224" y="253"/>
                    <a:pt x="224" y="253"/>
                  </a:cubicBezTo>
                  <a:cubicBezTo>
                    <a:pt x="159" y="70"/>
                    <a:pt x="159" y="70"/>
                    <a:pt x="159" y="70"/>
                  </a:cubicBezTo>
                  <a:moveTo>
                    <a:pt x="251" y="36"/>
                  </a:moveTo>
                  <a:cubicBezTo>
                    <a:pt x="218" y="48"/>
                    <a:pt x="218" y="48"/>
                    <a:pt x="218" y="48"/>
                  </a:cubicBezTo>
                  <a:cubicBezTo>
                    <a:pt x="284" y="231"/>
                    <a:pt x="284" y="231"/>
                    <a:pt x="284" y="231"/>
                  </a:cubicBezTo>
                  <a:cubicBezTo>
                    <a:pt x="317" y="219"/>
                    <a:pt x="317" y="219"/>
                    <a:pt x="317" y="219"/>
                  </a:cubicBezTo>
                  <a:cubicBezTo>
                    <a:pt x="251" y="36"/>
                    <a:pt x="251" y="36"/>
                    <a:pt x="251" y="36"/>
                  </a:cubicBezTo>
                  <a:moveTo>
                    <a:pt x="350" y="0"/>
                  </a:moveTo>
                  <a:cubicBezTo>
                    <a:pt x="311" y="14"/>
                    <a:pt x="311" y="14"/>
                    <a:pt x="311" y="14"/>
                  </a:cubicBezTo>
                  <a:cubicBezTo>
                    <a:pt x="377" y="198"/>
                    <a:pt x="377" y="198"/>
                    <a:pt x="377" y="198"/>
                  </a:cubicBezTo>
                  <a:cubicBezTo>
                    <a:pt x="377" y="198"/>
                    <a:pt x="377" y="198"/>
                    <a:pt x="377" y="198"/>
                  </a:cubicBezTo>
                  <a:cubicBezTo>
                    <a:pt x="377" y="198"/>
                    <a:pt x="377" y="198"/>
                    <a:pt x="377" y="198"/>
                  </a:cubicBezTo>
                  <a:cubicBezTo>
                    <a:pt x="377" y="198"/>
                    <a:pt x="377" y="198"/>
                    <a:pt x="377" y="198"/>
                  </a:cubicBezTo>
                  <a:cubicBezTo>
                    <a:pt x="416" y="184"/>
                    <a:pt x="416" y="184"/>
                    <a:pt x="416" y="184"/>
                  </a:cubicBezTo>
                  <a:cubicBezTo>
                    <a:pt x="351" y="2"/>
                    <a:pt x="351" y="2"/>
                    <a:pt x="351" y="2"/>
                  </a:cubicBezTo>
                  <a:cubicBezTo>
                    <a:pt x="350" y="0"/>
                    <a:pt x="350" y="0"/>
                    <a:pt x="350" y="0"/>
                  </a:cubicBezTo>
                </a:path>
              </a:pathLst>
            </a:custGeom>
            <a:solidFill>
              <a:srgbClr val="8888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ïṣ1iḑé"/>
            <p:cNvSpPr/>
            <p:nvPr/>
          </p:nvSpPr>
          <p:spPr bwMode="auto">
            <a:xfrm>
              <a:off x="4979988" y="3089276"/>
              <a:ext cx="387350" cy="682625"/>
            </a:xfrm>
            <a:custGeom>
              <a:avLst/>
              <a:gdLst>
                <a:gd name="T0" fmla="*/ 60 w 128"/>
                <a:gd name="T1" fmla="*/ 0 h 226"/>
                <a:gd name="T2" fmla="*/ 0 w 128"/>
                <a:gd name="T3" fmla="*/ 22 h 226"/>
                <a:gd name="T4" fmla="*/ 66 w 128"/>
                <a:gd name="T5" fmla="*/ 205 h 226"/>
                <a:gd name="T6" fmla="*/ 66 w 128"/>
                <a:gd name="T7" fmla="*/ 205 h 226"/>
                <a:gd name="T8" fmla="*/ 66 w 128"/>
                <a:gd name="T9" fmla="*/ 205 h 226"/>
                <a:gd name="T10" fmla="*/ 96 w 128"/>
                <a:gd name="T11" fmla="*/ 226 h 226"/>
                <a:gd name="T12" fmla="*/ 107 w 128"/>
                <a:gd name="T13" fmla="*/ 224 h 226"/>
                <a:gd name="T14" fmla="*/ 107 w 128"/>
                <a:gd name="T15" fmla="*/ 224 h 226"/>
                <a:gd name="T16" fmla="*/ 128 w 128"/>
                <a:gd name="T17" fmla="*/ 195 h 226"/>
                <a:gd name="T18" fmla="*/ 126 w 128"/>
                <a:gd name="T19" fmla="*/ 184 h 226"/>
                <a:gd name="T20" fmla="*/ 126 w 128"/>
                <a:gd name="T21" fmla="*/ 184 h 226"/>
                <a:gd name="T22" fmla="*/ 60 w 128"/>
                <a:gd name="T2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226">
                  <a:moveTo>
                    <a:pt x="60" y="0"/>
                  </a:moveTo>
                  <a:cubicBezTo>
                    <a:pt x="0" y="22"/>
                    <a:pt x="0" y="22"/>
                    <a:pt x="0" y="22"/>
                  </a:cubicBezTo>
                  <a:cubicBezTo>
                    <a:pt x="66" y="205"/>
                    <a:pt x="66" y="205"/>
                    <a:pt x="66" y="205"/>
                  </a:cubicBezTo>
                  <a:cubicBezTo>
                    <a:pt x="66" y="205"/>
                    <a:pt x="66" y="205"/>
                    <a:pt x="66" y="205"/>
                  </a:cubicBezTo>
                  <a:cubicBezTo>
                    <a:pt x="66" y="205"/>
                    <a:pt x="66" y="205"/>
                    <a:pt x="66" y="205"/>
                  </a:cubicBezTo>
                  <a:cubicBezTo>
                    <a:pt x="71" y="218"/>
                    <a:pt x="83" y="226"/>
                    <a:pt x="96" y="226"/>
                  </a:cubicBezTo>
                  <a:cubicBezTo>
                    <a:pt x="100" y="226"/>
                    <a:pt x="103" y="226"/>
                    <a:pt x="107" y="224"/>
                  </a:cubicBezTo>
                  <a:cubicBezTo>
                    <a:pt x="107" y="224"/>
                    <a:pt x="107" y="224"/>
                    <a:pt x="107" y="224"/>
                  </a:cubicBezTo>
                  <a:cubicBezTo>
                    <a:pt x="120" y="220"/>
                    <a:pt x="128" y="208"/>
                    <a:pt x="128" y="195"/>
                  </a:cubicBezTo>
                  <a:cubicBezTo>
                    <a:pt x="128" y="191"/>
                    <a:pt x="127" y="187"/>
                    <a:pt x="126" y="184"/>
                  </a:cubicBezTo>
                  <a:cubicBezTo>
                    <a:pt x="126" y="184"/>
                    <a:pt x="126" y="184"/>
                    <a:pt x="126" y="184"/>
                  </a:cubicBezTo>
                  <a:cubicBezTo>
                    <a:pt x="60" y="0"/>
                    <a:pt x="60" y="0"/>
                    <a:pt x="60" y="0"/>
                  </a:cubicBezTo>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îṧļïḋé"/>
            <p:cNvSpPr/>
            <p:nvPr/>
          </p:nvSpPr>
          <p:spPr bwMode="auto">
            <a:xfrm>
              <a:off x="4702175" y="3190876"/>
              <a:ext cx="393700" cy="684213"/>
            </a:xfrm>
            <a:custGeom>
              <a:avLst/>
              <a:gdLst>
                <a:gd name="T0" fmla="*/ 59 w 130"/>
                <a:gd name="T1" fmla="*/ 0 h 226"/>
                <a:gd name="T2" fmla="*/ 0 w 130"/>
                <a:gd name="T3" fmla="*/ 22 h 226"/>
                <a:gd name="T4" fmla="*/ 65 w 130"/>
                <a:gd name="T5" fmla="*/ 205 h 226"/>
                <a:gd name="T6" fmla="*/ 95 w 130"/>
                <a:gd name="T7" fmla="*/ 226 h 226"/>
                <a:gd name="T8" fmla="*/ 106 w 130"/>
                <a:gd name="T9" fmla="*/ 224 h 226"/>
                <a:gd name="T10" fmla="*/ 106 w 130"/>
                <a:gd name="T11" fmla="*/ 224 h 226"/>
                <a:gd name="T12" fmla="*/ 125 w 130"/>
                <a:gd name="T13" fmla="*/ 184 h 226"/>
                <a:gd name="T14" fmla="*/ 125 w 130"/>
                <a:gd name="T15" fmla="*/ 183 h 226"/>
                <a:gd name="T16" fmla="*/ 125 w 130"/>
                <a:gd name="T17" fmla="*/ 183 h 226"/>
                <a:gd name="T18" fmla="*/ 59 w 130"/>
                <a:gd name="T1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226">
                  <a:moveTo>
                    <a:pt x="59" y="0"/>
                  </a:moveTo>
                  <a:cubicBezTo>
                    <a:pt x="0" y="22"/>
                    <a:pt x="0" y="22"/>
                    <a:pt x="0" y="22"/>
                  </a:cubicBezTo>
                  <a:cubicBezTo>
                    <a:pt x="65" y="205"/>
                    <a:pt x="65" y="205"/>
                    <a:pt x="65" y="205"/>
                  </a:cubicBezTo>
                  <a:cubicBezTo>
                    <a:pt x="70" y="218"/>
                    <a:pt x="82" y="226"/>
                    <a:pt x="95" y="226"/>
                  </a:cubicBezTo>
                  <a:cubicBezTo>
                    <a:pt x="99" y="226"/>
                    <a:pt x="102" y="225"/>
                    <a:pt x="106" y="224"/>
                  </a:cubicBezTo>
                  <a:cubicBezTo>
                    <a:pt x="106" y="224"/>
                    <a:pt x="106" y="224"/>
                    <a:pt x="106" y="224"/>
                  </a:cubicBezTo>
                  <a:cubicBezTo>
                    <a:pt x="122" y="218"/>
                    <a:pt x="130" y="200"/>
                    <a:pt x="125" y="184"/>
                  </a:cubicBezTo>
                  <a:cubicBezTo>
                    <a:pt x="125" y="184"/>
                    <a:pt x="125" y="183"/>
                    <a:pt x="125" y="183"/>
                  </a:cubicBezTo>
                  <a:cubicBezTo>
                    <a:pt x="125" y="183"/>
                    <a:pt x="125" y="183"/>
                    <a:pt x="125" y="183"/>
                  </a:cubicBezTo>
                  <a:cubicBezTo>
                    <a:pt x="59" y="0"/>
                    <a:pt x="59" y="0"/>
                    <a:pt x="59" y="0"/>
                  </a:cubicBezTo>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íṥliḍê"/>
            <p:cNvSpPr/>
            <p:nvPr/>
          </p:nvSpPr>
          <p:spPr bwMode="auto">
            <a:xfrm>
              <a:off x="4419600" y="3294063"/>
              <a:ext cx="385763" cy="681038"/>
            </a:xfrm>
            <a:custGeom>
              <a:avLst/>
              <a:gdLst>
                <a:gd name="T0" fmla="*/ 59 w 127"/>
                <a:gd name="T1" fmla="*/ 0 h 225"/>
                <a:gd name="T2" fmla="*/ 0 w 127"/>
                <a:gd name="T3" fmla="*/ 22 h 225"/>
                <a:gd name="T4" fmla="*/ 64 w 127"/>
                <a:gd name="T5" fmla="*/ 201 h 225"/>
                <a:gd name="T6" fmla="*/ 65 w 127"/>
                <a:gd name="T7" fmla="*/ 204 h 225"/>
                <a:gd name="T8" fmla="*/ 65 w 127"/>
                <a:gd name="T9" fmla="*/ 204 h 225"/>
                <a:gd name="T10" fmla="*/ 65 w 127"/>
                <a:gd name="T11" fmla="*/ 204 h 225"/>
                <a:gd name="T12" fmla="*/ 95 w 127"/>
                <a:gd name="T13" fmla="*/ 225 h 225"/>
                <a:gd name="T14" fmla="*/ 95 w 127"/>
                <a:gd name="T15" fmla="*/ 225 h 225"/>
                <a:gd name="T16" fmla="*/ 95 w 127"/>
                <a:gd name="T17" fmla="*/ 225 h 225"/>
                <a:gd name="T18" fmla="*/ 106 w 127"/>
                <a:gd name="T19" fmla="*/ 223 h 225"/>
                <a:gd name="T20" fmla="*/ 106 w 127"/>
                <a:gd name="T21" fmla="*/ 223 h 225"/>
                <a:gd name="T22" fmla="*/ 106 w 127"/>
                <a:gd name="T23" fmla="*/ 223 h 225"/>
                <a:gd name="T24" fmla="*/ 119 w 127"/>
                <a:gd name="T25" fmla="*/ 215 h 225"/>
                <a:gd name="T26" fmla="*/ 126 w 127"/>
                <a:gd name="T27" fmla="*/ 201 h 225"/>
                <a:gd name="T28" fmla="*/ 125 w 127"/>
                <a:gd name="T29" fmla="*/ 183 h 225"/>
                <a:gd name="T30" fmla="*/ 125 w 127"/>
                <a:gd name="T31" fmla="*/ 183 h 225"/>
                <a:gd name="T32" fmla="*/ 125 w 127"/>
                <a:gd name="T33" fmla="*/ 183 h 225"/>
                <a:gd name="T34" fmla="*/ 125 w 127"/>
                <a:gd name="T35" fmla="*/ 183 h 225"/>
                <a:gd name="T36" fmla="*/ 59 w 127"/>
                <a:gd name="T37"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7" h="225">
                  <a:moveTo>
                    <a:pt x="59" y="0"/>
                  </a:moveTo>
                  <a:cubicBezTo>
                    <a:pt x="0" y="22"/>
                    <a:pt x="0" y="22"/>
                    <a:pt x="0" y="22"/>
                  </a:cubicBezTo>
                  <a:cubicBezTo>
                    <a:pt x="64" y="201"/>
                    <a:pt x="64" y="201"/>
                    <a:pt x="64" y="201"/>
                  </a:cubicBezTo>
                  <a:cubicBezTo>
                    <a:pt x="65" y="204"/>
                    <a:pt x="65" y="204"/>
                    <a:pt x="65" y="204"/>
                  </a:cubicBezTo>
                  <a:cubicBezTo>
                    <a:pt x="65" y="204"/>
                    <a:pt x="65" y="204"/>
                    <a:pt x="65" y="204"/>
                  </a:cubicBezTo>
                  <a:cubicBezTo>
                    <a:pt x="65" y="204"/>
                    <a:pt x="65" y="204"/>
                    <a:pt x="65" y="204"/>
                  </a:cubicBezTo>
                  <a:cubicBezTo>
                    <a:pt x="70" y="217"/>
                    <a:pt x="82" y="225"/>
                    <a:pt x="95" y="225"/>
                  </a:cubicBezTo>
                  <a:cubicBezTo>
                    <a:pt x="95" y="225"/>
                    <a:pt x="95" y="225"/>
                    <a:pt x="95" y="225"/>
                  </a:cubicBezTo>
                  <a:cubicBezTo>
                    <a:pt x="95" y="225"/>
                    <a:pt x="95" y="225"/>
                    <a:pt x="95" y="225"/>
                  </a:cubicBezTo>
                  <a:cubicBezTo>
                    <a:pt x="99" y="225"/>
                    <a:pt x="102" y="224"/>
                    <a:pt x="106" y="223"/>
                  </a:cubicBezTo>
                  <a:cubicBezTo>
                    <a:pt x="106" y="223"/>
                    <a:pt x="106" y="223"/>
                    <a:pt x="106" y="223"/>
                  </a:cubicBezTo>
                  <a:cubicBezTo>
                    <a:pt x="106" y="223"/>
                    <a:pt x="106" y="223"/>
                    <a:pt x="106" y="223"/>
                  </a:cubicBezTo>
                  <a:cubicBezTo>
                    <a:pt x="111" y="221"/>
                    <a:pt x="115" y="218"/>
                    <a:pt x="119" y="215"/>
                  </a:cubicBezTo>
                  <a:cubicBezTo>
                    <a:pt x="122" y="211"/>
                    <a:pt x="124" y="206"/>
                    <a:pt x="126" y="201"/>
                  </a:cubicBezTo>
                  <a:cubicBezTo>
                    <a:pt x="127" y="195"/>
                    <a:pt x="127" y="189"/>
                    <a:pt x="125" y="183"/>
                  </a:cubicBezTo>
                  <a:cubicBezTo>
                    <a:pt x="125" y="183"/>
                    <a:pt x="125" y="183"/>
                    <a:pt x="125" y="183"/>
                  </a:cubicBezTo>
                  <a:cubicBezTo>
                    <a:pt x="125" y="183"/>
                    <a:pt x="125" y="183"/>
                    <a:pt x="125" y="183"/>
                  </a:cubicBezTo>
                  <a:cubicBezTo>
                    <a:pt x="125" y="183"/>
                    <a:pt x="125" y="183"/>
                    <a:pt x="125" y="183"/>
                  </a:cubicBezTo>
                  <a:cubicBezTo>
                    <a:pt x="59" y="0"/>
                    <a:pt x="59" y="0"/>
                    <a:pt x="59" y="0"/>
                  </a:cubicBezTo>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ïṣļïḍè"/>
            <p:cNvSpPr/>
            <p:nvPr/>
          </p:nvSpPr>
          <p:spPr bwMode="auto">
            <a:xfrm>
              <a:off x="4089400" y="3433763"/>
              <a:ext cx="242888" cy="317500"/>
            </a:xfrm>
            <a:custGeom>
              <a:avLst/>
              <a:gdLst>
                <a:gd name="T0" fmla="*/ 53 w 80"/>
                <a:gd name="T1" fmla="*/ 28 h 105"/>
                <a:gd name="T2" fmla="*/ 53 w 80"/>
                <a:gd name="T3" fmla="*/ 28 h 105"/>
                <a:gd name="T4" fmla="*/ 55 w 80"/>
                <a:gd name="T5" fmla="*/ 35 h 105"/>
                <a:gd name="T6" fmla="*/ 55 w 80"/>
                <a:gd name="T7" fmla="*/ 35 h 105"/>
                <a:gd name="T8" fmla="*/ 53 w 80"/>
                <a:gd name="T9" fmla="*/ 28 h 105"/>
                <a:gd name="T10" fmla="*/ 43 w 80"/>
                <a:gd name="T11" fmla="*/ 0 h 105"/>
                <a:gd name="T12" fmla="*/ 0 w 80"/>
                <a:gd name="T13" fmla="*/ 16 h 105"/>
                <a:gd name="T14" fmla="*/ 77 w 80"/>
                <a:gd name="T15" fmla="*/ 105 h 105"/>
                <a:gd name="T16" fmla="*/ 80 w 80"/>
                <a:gd name="T17" fmla="*/ 104 h 105"/>
                <a:gd name="T18" fmla="*/ 80 w 80"/>
                <a:gd name="T19" fmla="*/ 104 h 105"/>
                <a:gd name="T20" fmla="*/ 80 w 80"/>
                <a:gd name="T21" fmla="*/ 104 h 105"/>
                <a:gd name="T22" fmla="*/ 78 w 80"/>
                <a:gd name="T23" fmla="*/ 98 h 105"/>
                <a:gd name="T24" fmla="*/ 78 w 80"/>
                <a:gd name="T25" fmla="*/ 98 h 105"/>
                <a:gd name="T26" fmla="*/ 78 w 80"/>
                <a:gd name="T27" fmla="*/ 98 h 105"/>
                <a:gd name="T28" fmla="*/ 43 w 80"/>
                <a:gd name="T29" fmla="*/ 0 h 105"/>
                <a:gd name="T30" fmla="*/ 43 w 80"/>
                <a:gd name="T31" fmla="*/ 0 h 105"/>
                <a:gd name="T32" fmla="*/ 43 w 80"/>
                <a:gd name="T33" fmla="*/ 0 h 105"/>
                <a:gd name="T34" fmla="*/ 43 w 80"/>
                <a:gd name="T35" fmla="*/ 0 h 105"/>
                <a:gd name="T36" fmla="*/ 43 w 80"/>
                <a:gd name="T37" fmla="*/ 0 h 105"/>
                <a:gd name="T38" fmla="*/ 43 w 80"/>
                <a:gd name="T3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05">
                  <a:moveTo>
                    <a:pt x="53" y="28"/>
                  </a:moveTo>
                  <a:cubicBezTo>
                    <a:pt x="53" y="28"/>
                    <a:pt x="53" y="28"/>
                    <a:pt x="53" y="28"/>
                  </a:cubicBezTo>
                  <a:cubicBezTo>
                    <a:pt x="53" y="30"/>
                    <a:pt x="54" y="32"/>
                    <a:pt x="55" y="35"/>
                  </a:cubicBezTo>
                  <a:cubicBezTo>
                    <a:pt x="55" y="35"/>
                    <a:pt x="55" y="35"/>
                    <a:pt x="55" y="35"/>
                  </a:cubicBezTo>
                  <a:cubicBezTo>
                    <a:pt x="53" y="28"/>
                    <a:pt x="53" y="28"/>
                    <a:pt x="53" y="28"/>
                  </a:cubicBezTo>
                  <a:moveTo>
                    <a:pt x="43" y="0"/>
                  </a:moveTo>
                  <a:cubicBezTo>
                    <a:pt x="0" y="16"/>
                    <a:pt x="0" y="16"/>
                    <a:pt x="0" y="16"/>
                  </a:cubicBezTo>
                  <a:cubicBezTo>
                    <a:pt x="30" y="98"/>
                    <a:pt x="66" y="105"/>
                    <a:pt x="77" y="105"/>
                  </a:cubicBezTo>
                  <a:cubicBezTo>
                    <a:pt x="78" y="105"/>
                    <a:pt x="80" y="104"/>
                    <a:pt x="80" y="104"/>
                  </a:cubicBezTo>
                  <a:cubicBezTo>
                    <a:pt x="80" y="104"/>
                    <a:pt x="80" y="104"/>
                    <a:pt x="80" y="104"/>
                  </a:cubicBezTo>
                  <a:cubicBezTo>
                    <a:pt x="80" y="104"/>
                    <a:pt x="80" y="104"/>
                    <a:pt x="80" y="104"/>
                  </a:cubicBezTo>
                  <a:cubicBezTo>
                    <a:pt x="78" y="98"/>
                    <a:pt x="78" y="98"/>
                    <a:pt x="78" y="98"/>
                  </a:cubicBezTo>
                  <a:cubicBezTo>
                    <a:pt x="78" y="98"/>
                    <a:pt x="78" y="98"/>
                    <a:pt x="78" y="98"/>
                  </a:cubicBezTo>
                  <a:cubicBezTo>
                    <a:pt x="78" y="98"/>
                    <a:pt x="78" y="98"/>
                    <a:pt x="78" y="98"/>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cubicBezTo>
                    <a:pt x="43" y="0"/>
                    <a:pt x="43" y="0"/>
                    <a:pt x="43" y="0"/>
                  </a:cubicBezTo>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îSļiḍé"/>
            <p:cNvSpPr/>
            <p:nvPr/>
          </p:nvSpPr>
          <p:spPr bwMode="auto">
            <a:xfrm>
              <a:off x="4081463" y="5694363"/>
              <a:ext cx="1141413" cy="82550"/>
            </a:xfrm>
            <a:prstGeom prst="ellipse">
              <a:avLst/>
            </a:prstGeom>
            <a:solidFill>
              <a:srgbClr val="5899B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îŝľiḋé"/>
            <p:cNvSpPr/>
            <p:nvPr/>
          </p:nvSpPr>
          <p:spPr bwMode="auto">
            <a:xfrm>
              <a:off x="4068763" y="4425951"/>
              <a:ext cx="696913" cy="1073150"/>
            </a:xfrm>
            <a:custGeom>
              <a:avLst/>
              <a:gdLst>
                <a:gd name="T0" fmla="*/ 65 w 439"/>
                <a:gd name="T1" fmla="*/ 676 h 676"/>
                <a:gd name="T2" fmla="*/ 0 w 439"/>
                <a:gd name="T3" fmla="*/ 577 h 676"/>
                <a:gd name="T4" fmla="*/ 235 w 439"/>
                <a:gd name="T5" fmla="*/ 420 h 676"/>
                <a:gd name="T6" fmla="*/ 322 w 439"/>
                <a:gd name="T7" fmla="*/ 0 h 676"/>
                <a:gd name="T8" fmla="*/ 439 w 439"/>
                <a:gd name="T9" fmla="*/ 24 h 676"/>
                <a:gd name="T10" fmla="*/ 340 w 439"/>
                <a:gd name="T11" fmla="*/ 493 h 676"/>
                <a:gd name="T12" fmla="*/ 65 w 439"/>
                <a:gd name="T13" fmla="*/ 676 h 676"/>
              </a:gdLst>
              <a:ahLst/>
              <a:cxnLst>
                <a:cxn ang="0">
                  <a:pos x="T0" y="T1"/>
                </a:cxn>
                <a:cxn ang="0">
                  <a:pos x="T2" y="T3"/>
                </a:cxn>
                <a:cxn ang="0">
                  <a:pos x="T4" y="T5"/>
                </a:cxn>
                <a:cxn ang="0">
                  <a:pos x="T6" y="T7"/>
                </a:cxn>
                <a:cxn ang="0">
                  <a:pos x="T8" y="T9"/>
                </a:cxn>
                <a:cxn ang="0">
                  <a:pos x="T10" y="T11"/>
                </a:cxn>
                <a:cxn ang="0">
                  <a:pos x="T12" y="T13"/>
                </a:cxn>
              </a:cxnLst>
              <a:rect l="0" t="0" r="r" b="b"/>
              <a:pathLst>
                <a:path w="439" h="676">
                  <a:moveTo>
                    <a:pt x="65" y="676"/>
                  </a:moveTo>
                  <a:lnTo>
                    <a:pt x="0" y="577"/>
                  </a:lnTo>
                  <a:lnTo>
                    <a:pt x="235" y="420"/>
                  </a:lnTo>
                  <a:lnTo>
                    <a:pt x="322" y="0"/>
                  </a:lnTo>
                  <a:lnTo>
                    <a:pt x="439" y="24"/>
                  </a:lnTo>
                  <a:lnTo>
                    <a:pt x="340" y="493"/>
                  </a:lnTo>
                  <a:lnTo>
                    <a:pt x="65" y="676"/>
                  </a:lnTo>
                  <a:close/>
                </a:path>
              </a:pathLst>
            </a:custGeom>
            <a:solidFill>
              <a:srgbClr val="E2A27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íšļïḋé"/>
            <p:cNvSpPr/>
            <p:nvPr/>
          </p:nvSpPr>
          <p:spPr bwMode="auto">
            <a:xfrm>
              <a:off x="4595813" y="3665538"/>
              <a:ext cx="117475" cy="182563"/>
            </a:xfrm>
            <a:prstGeom prst="rect">
              <a:avLst/>
            </a:prstGeom>
            <a:solidFill>
              <a:srgbClr val="E2A27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7" name="îśļïḓè"/>
            <p:cNvSpPr/>
            <p:nvPr/>
          </p:nvSpPr>
          <p:spPr bwMode="auto">
            <a:xfrm>
              <a:off x="5092700" y="3381376"/>
              <a:ext cx="169863" cy="166688"/>
            </a:xfrm>
            <a:prstGeom prst="ellipse">
              <a:avLst/>
            </a:prstGeom>
            <a:solidFill>
              <a:srgbClr val="E8C09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îŝ1ïde"/>
            <p:cNvSpPr/>
            <p:nvPr/>
          </p:nvSpPr>
          <p:spPr bwMode="auto">
            <a:xfrm>
              <a:off x="5065713" y="3279776"/>
              <a:ext cx="87313" cy="217488"/>
            </a:xfrm>
            <a:custGeom>
              <a:avLst/>
              <a:gdLst>
                <a:gd name="T0" fmla="*/ 16 w 29"/>
                <a:gd name="T1" fmla="*/ 72 h 72"/>
                <a:gd name="T2" fmla="*/ 11 w 29"/>
                <a:gd name="T3" fmla="*/ 69 h 72"/>
                <a:gd name="T4" fmla="*/ 16 w 29"/>
                <a:gd name="T5" fmla="*/ 5 h 72"/>
                <a:gd name="T6" fmla="*/ 24 w 29"/>
                <a:gd name="T7" fmla="*/ 2 h 72"/>
                <a:gd name="T8" fmla="*/ 27 w 29"/>
                <a:gd name="T9" fmla="*/ 10 h 72"/>
                <a:gd name="T10" fmla="*/ 22 w 29"/>
                <a:gd name="T11" fmla="*/ 64 h 72"/>
                <a:gd name="T12" fmla="*/ 19 w 29"/>
                <a:gd name="T13" fmla="*/ 72 h 72"/>
                <a:gd name="T14" fmla="*/ 16 w 29"/>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72">
                  <a:moveTo>
                    <a:pt x="16" y="72"/>
                  </a:moveTo>
                  <a:cubicBezTo>
                    <a:pt x="14" y="72"/>
                    <a:pt x="12" y="71"/>
                    <a:pt x="11" y="69"/>
                  </a:cubicBezTo>
                  <a:cubicBezTo>
                    <a:pt x="0" y="43"/>
                    <a:pt x="15" y="7"/>
                    <a:pt x="16" y="5"/>
                  </a:cubicBezTo>
                  <a:cubicBezTo>
                    <a:pt x="17" y="2"/>
                    <a:pt x="21" y="0"/>
                    <a:pt x="24" y="2"/>
                  </a:cubicBezTo>
                  <a:cubicBezTo>
                    <a:pt x="27" y="3"/>
                    <a:pt x="29" y="7"/>
                    <a:pt x="27" y="10"/>
                  </a:cubicBezTo>
                  <a:cubicBezTo>
                    <a:pt x="27" y="10"/>
                    <a:pt x="13" y="43"/>
                    <a:pt x="22" y="64"/>
                  </a:cubicBezTo>
                  <a:cubicBezTo>
                    <a:pt x="23" y="67"/>
                    <a:pt x="22" y="71"/>
                    <a:pt x="19" y="72"/>
                  </a:cubicBezTo>
                  <a:cubicBezTo>
                    <a:pt x="18" y="72"/>
                    <a:pt x="17" y="72"/>
                    <a:pt x="16" y="72"/>
                  </a:cubicBezTo>
                  <a:close/>
                </a:path>
              </a:pathLst>
            </a:custGeom>
            <a:solidFill>
              <a:srgbClr val="E8C09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is1ïḑé"/>
            <p:cNvSpPr/>
            <p:nvPr/>
          </p:nvSpPr>
          <p:spPr bwMode="auto">
            <a:xfrm>
              <a:off x="5116513" y="3263901"/>
              <a:ext cx="103188" cy="200025"/>
            </a:xfrm>
            <a:custGeom>
              <a:avLst/>
              <a:gdLst>
                <a:gd name="T0" fmla="*/ 12 w 34"/>
                <a:gd name="T1" fmla="*/ 66 h 66"/>
                <a:gd name="T2" fmla="*/ 5 w 34"/>
                <a:gd name="T3" fmla="*/ 62 h 66"/>
                <a:gd name="T4" fmla="*/ 22 w 34"/>
                <a:gd name="T5" fmla="*/ 3 h 66"/>
                <a:gd name="T6" fmla="*/ 31 w 34"/>
                <a:gd name="T7" fmla="*/ 2 h 66"/>
                <a:gd name="T8" fmla="*/ 32 w 34"/>
                <a:gd name="T9" fmla="*/ 10 h 66"/>
                <a:gd name="T10" fmla="*/ 18 w 34"/>
                <a:gd name="T11" fmla="*/ 59 h 66"/>
                <a:gd name="T12" fmla="*/ 13 w 34"/>
                <a:gd name="T13" fmla="*/ 66 h 66"/>
                <a:gd name="T14" fmla="*/ 12 w 34"/>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66">
                  <a:moveTo>
                    <a:pt x="12" y="66"/>
                  </a:moveTo>
                  <a:cubicBezTo>
                    <a:pt x="9" y="66"/>
                    <a:pt x="6" y="64"/>
                    <a:pt x="5" y="62"/>
                  </a:cubicBezTo>
                  <a:cubicBezTo>
                    <a:pt x="0" y="34"/>
                    <a:pt x="21" y="4"/>
                    <a:pt x="22" y="3"/>
                  </a:cubicBezTo>
                  <a:cubicBezTo>
                    <a:pt x="24" y="0"/>
                    <a:pt x="28" y="0"/>
                    <a:pt x="31" y="2"/>
                  </a:cubicBezTo>
                  <a:cubicBezTo>
                    <a:pt x="33" y="4"/>
                    <a:pt x="34" y="7"/>
                    <a:pt x="32" y="10"/>
                  </a:cubicBezTo>
                  <a:cubicBezTo>
                    <a:pt x="32" y="10"/>
                    <a:pt x="13" y="37"/>
                    <a:pt x="18" y="59"/>
                  </a:cubicBezTo>
                  <a:cubicBezTo>
                    <a:pt x="18" y="62"/>
                    <a:pt x="16" y="66"/>
                    <a:pt x="13" y="66"/>
                  </a:cubicBezTo>
                  <a:cubicBezTo>
                    <a:pt x="12" y="66"/>
                    <a:pt x="12" y="66"/>
                    <a:pt x="12" y="66"/>
                  </a:cubicBezTo>
                  <a:close/>
                </a:path>
              </a:pathLst>
            </a:custGeom>
            <a:solidFill>
              <a:srgbClr val="E8C09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ïṥľiḋé"/>
            <p:cNvSpPr/>
            <p:nvPr/>
          </p:nvSpPr>
          <p:spPr bwMode="auto">
            <a:xfrm>
              <a:off x="5162550" y="3276601"/>
              <a:ext cx="101600" cy="171450"/>
            </a:xfrm>
            <a:custGeom>
              <a:avLst/>
              <a:gdLst>
                <a:gd name="T0" fmla="*/ 12 w 34"/>
                <a:gd name="T1" fmla="*/ 57 h 57"/>
                <a:gd name="T2" fmla="*/ 6 w 34"/>
                <a:gd name="T3" fmla="*/ 52 h 57"/>
                <a:gd name="T4" fmla="*/ 23 w 34"/>
                <a:gd name="T5" fmla="*/ 3 h 57"/>
                <a:gd name="T6" fmla="*/ 32 w 34"/>
                <a:gd name="T7" fmla="*/ 3 h 57"/>
                <a:gd name="T8" fmla="*/ 32 w 34"/>
                <a:gd name="T9" fmla="*/ 11 h 57"/>
                <a:gd name="T10" fmla="*/ 18 w 34"/>
                <a:gd name="T11" fmla="*/ 49 h 57"/>
                <a:gd name="T12" fmla="*/ 14 w 34"/>
                <a:gd name="T13" fmla="*/ 57 h 57"/>
                <a:gd name="T14" fmla="*/ 12 w 34"/>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57">
                  <a:moveTo>
                    <a:pt x="12" y="57"/>
                  </a:moveTo>
                  <a:cubicBezTo>
                    <a:pt x="9" y="57"/>
                    <a:pt x="7" y="55"/>
                    <a:pt x="6" y="52"/>
                  </a:cubicBezTo>
                  <a:cubicBezTo>
                    <a:pt x="0" y="28"/>
                    <a:pt x="22" y="4"/>
                    <a:pt x="23" y="3"/>
                  </a:cubicBezTo>
                  <a:cubicBezTo>
                    <a:pt x="25" y="0"/>
                    <a:pt x="29" y="0"/>
                    <a:pt x="32" y="3"/>
                  </a:cubicBezTo>
                  <a:cubicBezTo>
                    <a:pt x="34" y="5"/>
                    <a:pt x="34" y="9"/>
                    <a:pt x="32" y="11"/>
                  </a:cubicBezTo>
                  <a:cubicBezTo>
                    <a:pt x="32" y="12"/>
                    <a:pt x="14" y="31"/>
                    <a:pt x="18" y="49"/>
                  </a:cubicBezTo>
                  <a:cubicBezTo>
                    <a:pt x="19" y="52"/>
                    <a:pt x="17" y="56"/>
                    <a:pt x="14" y="57"/>
                  </a:cubicBezTo>
                  <a:cubicBezTo>
                    <a:pt x="13" y="57"/>
                    <a:pt x="13" y="57"/>
                    <a:pt x="12" y="57"/>
                  </a:cubicBezTo>
                  <a:close/>
                </a:path>
              </a:pathLst>
            </a:custGeom>
            <a:solidFill>
              <a:srgbClr val="E8C09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iśľîḑé"/>
            <p:cNvSpPr/>
            <p:nvPr/>
          </p:nvSpPr>
          <p:spPr bwMode="auto">
            <a:xfrm>
              <a:off x="5210175" y="3300413"/>
              <a:ext cx="90488" cy="160338"/>
            </a:xfrm>
            <a:custGeom>
              <a:avLst/>
              <a:gdLst>
                <a:gd name="T0" fmla="*/ 9 w 30"/>
                <a:gd name="T1" fmla="*/ 53 h 53"/>
                <a:gd name="T2" fmla="*/ 3 w 30"/>
                <a:gd name="T3" fmla="*/ 48 h 53"/>
                <a:gd name="T4" fmla="*/ 18 w 30"/>
                <a:gd name="T5" fmla="*/ 4 h 53"/>
                <a:gd name="T6" fmla="*/ 26 w 30"/>
                <a:gd name="T7" fmla="*/ 3 h 53"/>
                <a:gd name="T8" fmla="*/ 27 w 30"/>
                <a:gd name="T9" fmla="*/ 11 h 53"/>
                <a:gd name="T10" fmla="*/ 15 w 30"/>
                <a:gd name="T11" fmla="*/ 46 h 53"/>
                <a:gd name="T12" fmla="*/ 10 w 30"/>
                <a:gd name="T13" fmla="*/ 53 h 53"/>
                <a:gd name="T14" fmla="*/ 9 w 30"/>
                <a:gd name="T15" fmla="*/ 5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3">
                  <a:moveTo>
                    <a:pt x="9" y="53"/>
                  </a:moveTo>
                  <a:cubicBezTo>
                    <a:pt x="6" y="53"/>
                    <a:pt x="4" y="51"/>
                    <a:pt x="3" y="48"/>
                  </a:cubicBezTo>
                  <a:cubicBezTo>
                    <a:pt x="0" y="27"/>
                    <a:pt x="17" y="5"/>
                    <a:pt x="18" y="4"/>
                  </a:cubicBezTo>
                  <a:cubicBezTo>
                    <a:pt x="20" y="1"/>
                    <a:pt x="24" y="0"/>
                    <a:pt x="26" y="3"/>
                  </a:cubicBezTo>
                  <a:cubicBezTo>
                    <a:pt x="29" y="5"/>
                    <a:pt x="30" y="9"/>
                    <a:pt x="27" y="11"/>
                  </a:cubicBezTo>
                  <a:cubicBezTo>
                    <a:pt x="27" y="12"/>
                    <a:pt x="13" y="30"/>
                    <a:pt x="15" y="46"/>
                  </a:cubicBezTo>
                  <a:cubicBezTo>
                    <a:pt x="16" y="49"/>
                    <a:pt x="14" y="52"/>
                    <a:pt x="10" y="53"/>
                  </a:cubicBezTo>
                  <a:lnTo>
                    <a:pt x="9" y="53"/>
                  </a:lnTo>
                  <a:close/>
                </a:path>
              </a:pathLst>
            </a:custGeom>
            <a:solidFill>
              <a:srgbClr val="E8C09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íSľïde"/>
            <p:cNvSpPr/>
            <p:nvPr/>
          </p:nvSpPr>
          <p:spPr bwMode="auto">
            <a:xfrm>
              <a:off x="4329113" y="3125788"/>
              <a:ext cx="581025" cy="609600"/>
            </a:xfrm>
            <a:custGeom>
              <a:avLst/>
              <a:gdLst>
                <a:gd name="T0" fmla="*/ 123 w 192"/>
                <a:gd name="T1" fmla="*/ 0 h 202"/>
                <a:gd name="T2" fmla="*/ 92 w 192"/>
                <a:gd name="T3" fmla="*/ 0 h 202"/>
                <a:gd name="T4" fmla="*/ 24 w 192"/>
                <a:gd name="T5" fmla="*/ 68 h 202"/>
                <a:gd name="T6" fmla="*/ 24 w 192"/>
                <a:gd name="T7" fmla="*/ 118 h 202"/>
                <a:gd name="T8" fmla="*/ 11 w 192"/>
                <a:gd name="T9" fmla="*/ 154 h 202"/>
                <a:gd name="T10" fmla="*/ 12 w 192"/>
                <a:gd name="T11" fmla="*/ 155 h 202"/>
                <a:gd name="T12" fmla="*/ 36 w 192"/>
                <a:gd name="T13" fmla="*/ 160 h 202"/>
                <a:gd name="T14" fmla="*/ 108 w 192"/>
                <a:gd name="T15" fmla="*/ 202 h 202"/>
                <a:gd name="T16" fmla="*/ 120 w 192"/>
                <a:gd name="T17" fmla="*/ 202 h 202"/>
                <a:gd name="T18" fmla="*/ 192 w 192"/>
                <a:gd name="T19" fmla="*/ 130 h 202"/>
                <a:gd name="T20" fmla="*/ 192 w 192"/>
                <a:gd name="T21" fmla="*/ 68 h 202"/>
                <a:gd name="T22" fmla="*/ 123 w 192"/>
                <a:gd name="T23"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2" h="202">
                  <a:moveTo>
                    <a:pt x="123" y="0"/>
                  </a:moveTo>
                  <a:cubicBezTo>
                    <a:pt x="92" y="0"/>
                    <a:pt x="92" y="0"/>
                    <a:pt x="92" y="0"/>
                  </a:cubicBezTo>
                  <a:cubicBezTo>
                    <a:pt x="55" y="0"/>
                    <a:pt x="24" y="31"/>
                    <a:pt x="24" y="68"/>
                  </a:cubicBezTo>
                  <a:cubicBezTo>
                    <a:pt x="24" y="118"/>
                    <a:pt x="24" y="118"/>
                    <a:pt x="24" y="118"/>
                  </a:cubicBezTo>
                  <a:cubicBezTo>
                    <a:pt x="10" y="121"/>
                    <a:pt x="0" y="138"/>
                    <a:pt x="11" y="154"/>
                  </a:cubicBezTo>
                  <a:cubicBezTo>
                    <a:pt x="11" y="154"/>
                    <a:pt x="12" y="155"/>
                    <a:pt x="12" y="155"/>
                  </a:cubicBezTo>
                  <a:cubicBezTo>
                    <a:pt x="21" y="162"/>
                    <a:pt x="29" y="163"/>
                    <a:pt x="36" y="160"/>
                  </a:cubicBezTo>
                  <a:cubicBezTo>
                    <a:pt x="50" y="185"/>
                    <a:pt x="77" y="202"/>
                    <a:pt x="108" y="202"/>
                  </a:cubicBezTo>
                  <a:cubicBezTo>
                    <a:pt x="120" y="202"/>
                    <a:pt x="120" y="202"/>
                    <a:pt x="120" y="202"/>
                  </a:cubicBezTo>
                  <a:cubicBezTo>
                    <a:pt x="159" y="202"/>
                    <a:pt x="192" y="169"/>
                    <a:pt x="192" y="130"/>
                  </a:cubicBezTo>
                  <a:cubicBezTo>
                    <a:pt x="192" y="68"/>
                    <a:pt x="192" y="68"/>
                    <a:pt x="192" y="68"/>
                  </a:cubicBezTo>
                  <a:cubicBezTo>
                    <a:pt x="192" y="31"/>
                    <a:pt x="161" y="0"/>
                    <a:pt x="123" y="0"/>
                  </a:cubicBezTo>
                  <a:close/>
                </a:path>
              </a:pathLst>
            </a:custGeom>
            <a:solidFill>
              <a:srgbClr val="E8C09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îṣliḍé"/>
            <p:cNvSpPr/>
            <p:nvPr/>
          </p:nvSpPr>
          <p:spPr bwMode="auto">
            <a:xfrm>
              <a:off x="4341813" y="3049588"/>
              <a:ext cx="590550" cy="457200"/>
            </a:xfrm>
            <a:custGeom>
              <a:avLst/>
              <a:gdLst>
                <a:gd name="T0" fmla="*/ 14 w 195"/>
                <a:gd name="T1" fmla="*/ 145 h 151"/>
                <a:gd name="T2" fmla="*/ 38 w 195"/>
                <a:gd name="T3" fmla="*/ 151 h 151"/>
                <a:gd name="T4" fmla="*/ 38 w 195"/>
                <a:gd name="T5" fmla="*/ 85 h 151"/>
                <a:gd name="T6" fmla="*/ 189 w 195"/>
                <a:gd name="T7" fmla="*/ 63 h 151"/>
                <a:gd name="T8" fmla="*/ 10 w 195"/>
                <a:gd name="T9" fmla="*/ 78 h 151"/>
                <a:gd name="T10" fmla="*/ 14 w 195"/>
                <a:gd name="T11" fmla="*/ 145 h 151"/>
              </a:gdLst>
              <a:ahLst/>
              <a:cxnLst>
                <a:cxn ang="0">
                  <a:pos x="T0" y="T1"/>
                </a:cxn>
                <a:cxn ang="0">
                  <a:pos x="T2" y="T3"/>
                </a:cxn>
                <a:cxn ang="0">
                  <a:pos x="T4" y="T5"/>
                </a:cxn>
                <a:cxn ang="0">
                  <a:pos x="T6" y="T7"/>
                </a:cxn>
                <a:cxn ang="0">
                  <a:pos x="T8" y="T9"/>
                </a:cxn>
                <a:cxn ang="0">
                  <a:pos x="T10" y="T11"/>
                </a:cxn>
              </a:cxnLst>
              <a:rect l="0" t="0" r="r" b="b"/>
              <a:pathLst>
                <a:path w="195" h="151">
                  <a:moveTo>
                    <a:pt x="14" y="145"/>
                  </a:moveTo>
                  <a:cubicBezTo>
                    <a:pt x="38" y="151"/>
                    <a:pt x="38" y="151"/>
                    <a:pt x="38" y="151"/>
                  </a:cubicBezTo>
                  <a:cubicBezTo>
                    <a:pt x="38" y="85"/>
                    <a:pt x="38" y="85"/>
                    <a:pt x="38" y="85"/>
                  </a:cubicBezTo>
                  <a:cubicBezTo>
                    <a:pt x="38" y="85"/>
                    <a:pt x="183" y="116"/>
                    <a:pt x="189" y="63"/>
                  </a:cubicBezTo>
                  <a:cubicBezTo>
                    <a:pt x="195" y="11"/>
                    <a:pt x="30" y="0"/>
                    <a:pt x="10" y="78"/>
                  </a:cubicBezTo>
                  <a:cubicBezTo>
                    <a:pt x="0" y="127"/>
                    <a:pt x="14" y="145"/>
                    <a:pt x="14" y="145"/>
                  </a:cubicBezTo>
                  <a:close/>
                </a:path>
              </a:pathLst>
            </a:custGeom>
            <a:solidFill>
              <a:srgbClr val="DB902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íŝļíde"/>
            <p:cNvSpPr/>
            <p:nvPr/>
          </p:nvSpPr>
          <p:spPr bwMode="auto">
            <a:xfrm>
              <a:off x="4438650" y="4554538"/>
              <a:ext cx="787400" cy="1182688"/>
            </a:xfrm>
            <a:custGeom>
              <a:avLst/>
              <a:gdLst>
                <a:gd name="T0" fmla="*/ 421 w 496"/>
                <a:gd name="T1" fmla="*/ 669 h 745"/>
                <a:gd name="T2" fmla="*/ 421 w 496"/>
                <a:gd name="T3" fmla="*/ 339 h 745"/>
                <a:gd name="T4" fmla="*/ 84 w 496"/>
                <a:gd name="T5" fmla="*/ 0 h 745"/>
                <a:gd name="T6" fmla="*/ 0 w 496"/>
                <a:gd name="T7" fmla="*/ 82 h 745"/>
                <a:gd name="T8" fmla="*/ 303 w 496"/>
                <a:gd name="T9" fmla="*/ 389 h 745"/>
                <a:gd name="T10" fmla="*/ 303 w 496"/>
                <a:gd name="T11" fmla="*/ 669 h 745"/>
                <a:gd name="T12" fmla="*/ 303 w 496"/>
                <a:gd name="T13" fmla="*/ 745 h 745"/>
                <a:gd name="T14" fmla="*/ 496 w 496"/>
                <a:gd name="T15" fmla="*/ 745 h 745"/>
                <a:gd name="T16" fmla="*/ 421 w 496"/>
                <a:gd name="T17" fmla="*/ 669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6" h="745">
                  <a:moveTo>
                    <a:pt x="421" y="669"/>
                  </a:moveTo>
                  <a:lnTo>
                    <a:pt x="421" y="339"/>
                  </a:lnTo>
                  <a:lnTo>
                    <a:pt x="84" y="0"/>
                  </a:lnTo>
                  <a:lnTo>
                    <a:pt x="0" y="82"/>
                  </a:lnTo>
                  <a:lnTo>
                    <a:pt x="303" y="389"/>
                  </a:lnTo>
                  <a:lnTo>
                    <a:pt x="303" y="669"/>
                  </a:lnTo>
                  <a:lnTo>
                    <a:pt x="303" y="745"/>
                  </a:lnTo>
                  <a:lnTo>
                    <a:pt x="496" y="745"/>
                  </a:lnTo>
                  <a:lnTo>
                    <a:pt x="421" y="669"/>
                  </a:lnTo>
                  <a:close/>
                </a:path>
              </a:pathLst>
            </a:custGeom>
            <a:solidFill>
              <a:srgbClr val="3838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îṥlïďé"/>
            <p:cNvSpPr/>
            <p:nvPr/>
          </p:nvSpPr>
          <p:spPr bwMode="auto">
            <a:xfrm>
              <a:off x="3975100" y="5338763"/>
              <a:ext cx="203200" cy="320675"/>
            </a:xfrm>
            <a:custGeom>
              <a:avLst/>
              <a:gdLst>
                <a:gd name="T0" fmla="*/ 128 w 128"/>
                <a:gd name="T1" fmla="*/ 97 h 202"/>
                <a:gd name="T2" fmla="*/ 105 w 128"/>
                <a:gd name="T3" fmla="*/ 202 h 202"/>
                <a:gd name="T4" fmla="*/ 0 w 128"/>
                <a:gd name="T5" fmla="*/ 42 h 202"/>
                <a:gd name="T6" fmla="*/ 63 w 128"/>
                <a:gd name="T7" fmla="*/ 0 h 202"/>
                <a:gd name="T8" fmla="*/ 128 w 128"/>
                <a:gd name="T9" fmla="*/ 97 h 202"/>
              </a:gdLst>
              <a:ahLst/>
              <a:cxnLst>
                <a:cxn ang="0">
                  <a:pos x="T0" y="T1"/>
                </a:cxn>
                <a:cxn ang="0">
                  <a:pos x="T2" y="T3"/>
                </a:cxn>
                <a:cxn ang="0">
                  <a:pos x="T4" y="T5"/>
                </a:cxn>
                <a:cxn ang="0">
                  <a:pos x="T6" y="T7"/>
                </a:cxn>
                <a:cxn ang="0">
                  <a:pos x="T8" y="T9"/>
                </a:cxn>
              </a:cxnLst>
              <a:rect l="0" t="0" r="r" b="b"/>
              <a:pathLst>
                <a:path w="128" h="202">
                  <a:moveTo>
                    <a:pt x="128" y="97"/>
                  </a:moveTo>
                  <a:lnTo>
                    <a:pt x="105" y="202"/>
                  </a:lnTo>
                  <a:lnTo>
                    <a:pt x="0" y="42"/>
                  </a:lnTo>
                  <a:lnTo>
                    <a:pt x="63" y="0"/>
                  </a:lnTo>
                  <a:lnTo>
                    <a:pt x="128" y="97"/>
                  </a:lnTo>
                  <a:close/>
                </a:path>
              </a:pathLst>
            </a:custGeom>
            <a:solidFill>
              <a:srgbClr val="3838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iṣ1iḓé"/>
            <p:cNvSpPr/>
            <p:nvPr/>
          </p:nvSpPr>
          <p:spPr bwMode="auto">
            <a:xfrm>
              <a:off x="4332288" y="3694113"/>
              <a:ext cx="573088" cy="1103313"/>
            </a:xfrm>
            <a:custGeom>
              <a:avLst/>
              <a:gdLst>
                <a:gd name="T0" fmla="*/ 123 w 189"/>
                <a:gd name="T1" fmla="*/ 37 h 365"/>
                <a:gd name="T2" fmla="*/ 186 w 189"/>
                <a:gd name="T3" fmla="*/ 228 h 365"/>
                <a:gd name="T4" fmla="*/ 179 w 189"/>
                <a:gd name="T5" fmla="*/ 365 h 365"/>
                <a:gd name="T6" fmla="*/ 30 w 189"/>
                <a:gd name="T7" fmla="*/ 365 h 365"/>
                <a:gd name="T8" fmla="*/ 123 w 189"/>
                <a:gd name="T9" fmla="*/ 37 h 365"/>
              </a:gdLst>
              <a:ahLst/>
              <a:cxnLst>
                <a:cxn ang="0">
                  <a:pos x="T0" y="T1"/>
                </a:cxn>
                <a:cxn ang="0">
                  <a:pos x="T2" y="T3"/>
                </a:cxn>
                <a:cxn ang="0">
                  <a:pos x="T4" y="T5"/>
                </a:cxn>
                <a:cxn ang="0">
                  <a:pos x="T6" y="T7"/>
                </a:cxn>
                <a:cxn ang="0">
                  <a:pos x="T8" y="T9"/>
                </a:cxn>
              </a:cxnLst>
              <a:rect l="0" t="0" r="r" b="b"/>
              <a:pathLst>
                <a:path w="189" h="365">
                  <a:moveTo>
                    <a:pt x="123" y="37"/>
                  </a:moveTo>
                  <a:cubicBezTo>
                    <a:pt x="123" y="37"/>
                    <a:pt x="180" y="69"/>
                    <a:pt x="186" y="228"/>
                  </a:cubicBezTo>
                  <a:cubicBezTo>
                    <a:pt x="189" y="341"/>
                    <a:pt x="179" y="365"/>
                    <a:pt x="179" y="365"/>
                  </a:cubicBezTo>
                  <a:cubicBezTo>
                    <a:pt x="30" y="365"/>
                    <a:pt x="30" y="365"/>
                    <a:pt x="30" y="365"/>
                  </a:cubicBezTo>
                  <a:cubicBezTo>
                    <a:pt x="30" y="365"/>
                    <a:pt x="0" y="0"/>
                    <a:pt x="123" y="37"/>
                  </a:cubicBezTo>
                  <a:close/>
                </a:path>
              </a:pathLst>
            </a:custGeom>
            <a:solidFill>
              <a:srgbClr val="FD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iS1îḍe"/>
            <p:cNvSpPr/>
            <p:nvPr/>
          </p:nvSpPr>
          <p:spPr bwMode="auto">
            <a:xfrm>
              <a:off x="4632325" y="3835401"/>
              <a:ext cx="14288" cy="849313"/>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8" name="î$1ïḋe"/>
            <p:cNvSpPr/>
            <p:nvPr/>
          </p:nvSpPr>
          <p:spPr bwMode="auto">
            <a:xfrm>
              <a:off x="4549775" y="3500438"/>
              <a:ext cx="687388" cy="522288"/>
            </a:xfrm>
            <a:custGeom>
              <a:avLst/>
              <a:gdLst>
                <a:gd name="T0" fmla="*/ 74 w 227"/>
                <a:gd name="T1" fmla="*/ 173 h 173"/>
                <a:gd name="T2" fmla="*/ 20 w 227"/>
                <a:gd name="T3" fmla="*/ 165 h 173"/>
                <a:gd name="T4" fmla="*/ 6 w 227"/>
                <a:gd name="T5" fmla="*/ 135 h 173"/>
                <a:gd name="T6" fmla="*/ 37 w 227"/>
                <a:gd name="T7" fmla="*/ 120 h 173"/>
                <a:gd name="T8" fmla="*/ 122 w 227"/>
                <a:gd name="T9" fmla="*/ 114 h 173"/>
                <a:gd name="T10" fmla="*/ 182 w 227"/>
                <a:gd name="T11" fmla="*/ 0 h 173"/>
                <a:gd name="T12" fmla="*/ 227 w 227"/>
                <a:gd name="T13" fmla="*/ 8 h 173"/>
                <a:gd name="T14" fmla="*/ 145 w 227"/>
                <a:gd name="T15" fmla="*/ 156 h 173"/>
                <a:gd name="T16" fmla="*/ 74 w 227"/>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173">
                  <a:moveTo>
                    <a:pt x="74" y="173"/>
                  </a:moveTo>
                  <a:cubicBezTo>
                    <a:pt x="53" y="173"/>
                    <a:pt x="34" y="169"/>
                    <a:pt x="20" y="165"/>
                  </a:cubicBezTo>
                  <a:cubicBezTo>
                    <a:pt x="7" y="162"/>
                    <a:pt x="0" y="147"/>
                    <a:pt x="6" y="135"/>
                  </a:cubicBezTo>
                  <a:cubicBezTo>
                    <a:pt x="11" y="123"/>
                    <a:pt x="24" y="117"/>
                    <a:pt x="37" y="120"/>
                  </a:cubicBezTo>
                  <a:cubicBezTo>
                    <a:pt x="58" y="126"/>
                    <a:pt x="93" y="130"/>
                    <a:pt x="122" y="114"/>
                  </a:cubicBezTo>
                  <a:cubicBezTo>
                    <a:pt x="153" y="96"/>
                    <a:pt x="174" y="60"/>
                    <a:pt x="182" y="0"/>
                  </a:cubicBezTo>
                  <a:cubicBezTo>
                    <a:pt x="227" y="8"/>
                    <a:pt x="227" y="8"/>
                    <a:pt x="227" y="8"/>
                  </a:cubicBezTo>
                  <a:cubicBezTo>
                    <a:pt x="217" y="83"/>
                    <a:pt x="191" y="130"/>
                    <a:pt x="145" y="156"/>
                  </a:cubicBezTo>
                  <a:cubicBezTo>
                    <a:pt x="121" y="169"/>
                    <a:pt x="97" y="173"/>
                    <a:pt x="74" y="173"/>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íŝ1ïḑè"/>
            <p:cNvSpPr/>
            <p:nvPr/>
          </p:nvSpPr>
          <p:spPr bwMode="auto">
            <a:xfrm>
              <a:off x="4411663" y="4684713"/>
              <a:ext cx="695325" cy="931863"/>
            </a:xfrm>
            <a:custGeom>
              <a:avLst/>
              <a:gdLst>
                <a:gd name="T0" fmla="*/ 0 w 438"/>
                <a:gd name="T1" fmla="*/ 69 h 587"/>
                <a:gd name="T2" fmla="*/ 320 w 438"/>
                <a:gd name="T3" fmla="*/ 307 h 587"/>
                <a:gd name="T4" fmla="*/ 320 w 438"/>
                <a:gd name="T5" fmla="*/ 587 h 587"/>
                <a:gd name="T6" fmla="*/ 438 w 438"/>
                <a:gd name="T7" fmla="*/ 587 h 587"/>
                <a:gd name="T8" fmla="*/ 438 w 438"/>
                <a:gd name="T9" fmla="*/ 257 h 587"/>
                <a:gd name="T10" fmla="*/ 303 w 438"/>
                <a:gd name="T11" fmla="*/ 71 h 587"/>
                <a:gd name="T12" fmla="*/ 299 w 438"/>
                <a:gd name="T13" fmla="*/ 0 h 587"/>
                <a:gd name="T14" fmla="*/ 0 w 438"/>
                <a:gd name="T15" fmla="*/ 0 h 587"/>
                <a:gd name="T16" fmla="*/ 0 w 438"/>
                <a:gd name="T17" fmla="*/ 69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8" h="587">
                  <a:moveTo>
                    <a:pt x="0" y="69"/>
                  </a:moveTo>
                  <a:lnTo>
                    <a:pt x="320" y="307"/>
                  </a:lnTo>
                  <a:lnTo>
                    <a:pt x="320" y="587"/>
                  </a:lnTo>
                  <a:lnTo>
                    <a:pt x="438" y="587"/>
                  </a:lnTo>
                  <a:lnTo>
                    <a:pt x="438" y="257"/>
                  </a:lnTo>
                  <a:lnTo>
                    <a:pt x="303" y="71"/>
                  </a:lnTo>
                  <a:lnTo>
                    <a:pt x="299" y="0"/>
                  </a:lnTo>
                  <a:lnTo>
                    <a:pt x="0" y="0"/>
                  </a:lnTo>
                  <a:lnTo>
                    <a:pt x="0" y="69"/>
                  </a:lnTo>
                  <a:close/>
                </a:path>
              </a:pathLst>
            </a:custGeom>
            <a:solidFill>
              <a:srgbClr val="2F4F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ïšlíde"/>
            <p:cNvSpPr/>
            <p:nvPr/>
          </p:nvSpPr>
          <p:spPr bwMode="auto">
            <a:xfrm>
              <a:off x="4075113" y="4794251"/>
              <a:ext cx="581025" cy="698500"/>
            </a:xfrm>
            <a:custGeom>
              <a:avLst/>
              <a:gdLst>
                <a:gd name="T0" fmla="*/ 212 w 366"/>
                <a:gd name="T1" fmla="*/ 0 h 440"/>
                <a:gd name="T2" fmla="*/ 231 w 366"/>
                <a:gd name="T3" fmla="*/ 188 h 440"/>
                <a:gd name="T4" fmla="*/ 0 w 366"/>
                <a:gd name="T5" fmla="*/ 343 h 440"/>
                <a:gd name="T6" fmla="*/ 65 w 366"/>
                <a:gd name="T7" fmla="*/ 440 h 440"/>
                <a:gd name="T8" fmla="*/ 336 w 366"/>
                <a:gd name="T9" fmla="*/ 261 h 440"/>
                <a:gd name="T10" fmla="*/ 366 w 366"/>
                <a:gd name="T11" fmla="*/ 114 h 440"/>
                <a:gd name="T12" fmla="*/ 212 w 366"/>
                <a:gd name="T13" fmla="*/ 0 h 440"/>
              </a:gdLst>
              <a:ahLst/>
              <a:cxnLst>
                <a:cxn ang="0">
                  <a:pos x="T0" y="T1"/>
                </a:cxn>
                <a:cxn ang="0">
                  <a:pos x="T2" y="T3"/>
                </a:cxn>
                <a:cxn ang="0">
                  <a:pos x="T4" y="T5"/>
                </a:cxn>
                <a:cxn ang="0">
                  <a:pos x="T6" y="T7"/>
                </a:cxn>
                <a:cxn ang="0">
                  <a:pos x="T8" y="T9"/>
                </a:cxn>
                <a:cxn ang="0">
                  <a:pos x="T10" y="T11"/>
                </a:cxn>
                <a:cxn ang="0">
                  <a:pos x="T12" y="T13"/>
                </a:cxn>
              </a:cxnLst>
              <a:rect l="0" t="0" r="r" b="b"/>
              <a:pathLst>
                <a:path w="366" h="440">
                  <a:moveTo>
                    <a:pt x="212" y="0"/>
                  </a:moveTo>
                  <a:lnTo>
                    <a:pt x="231" y="188"/>
                  </a:lnTo>
                  <a:lnTo>
                    <a:pt x="0" y="343"/>
                  </a:lnTo>
                  <a:lnTo>
                    <a:pt x="65" y="440"/>
                  </a:lnTo>
                  <a:lnTo>
                    <a:pt x="336" y="261"/>
                  </a:lnTo>
                  <a:lnTo>
                    <a:pt x="366" y="114"/>
                  </a:lnTo>
                  <a:lnTo>
                    <a:pt x="212" y="0"/>
                  </a:lnTo>
                  <a:close/>
                </a:path>
              </a:pathLst>
            </a:custGeom>
            <a:solidFill>
              <a:srgbClr val="2541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íṩ1îḑè"/>
            <p:cNvSpPr/>
            <p:nvPr/>
          </p:nvSpPr>
          <p:spPr bwMode="auto">
            <a:xfrm>
              <a:off x="4411663" y="4684713"/>
              <a:ext cx="477838" cy="46038"/>
            </a:xfrm>
            <a:custGeom>
              <a:avLst/>
              <a:gdLst>
                <a:gd name="T0" fmla="*/ 0 w 301"/>
                <a:gd name="T1" fmla="*/ 0 h 29"/>
                <a:gd name="T2" fmla="*/ 0 w 301"/>
                <a:gd name="T3" fmla="*/ 29 h 29"/>
                <a:gd name="T4" fmla="*/ 301 w 301"/>
                <a:gd name="T5" fmla="*/ 29 h 29"/>
                <a:gd name="T6" fmla="*/ 299 w 301"/>
                <a:gd name="T7" fmla="*/ 0 h 29"/>
                <a:gd name="T8" fmla="*/ 0 w 301"/>
                <a:gd name="T9" fmla="*/ 0 h 29"/>
              </a:gdLst>
              <a:ahLst/>
              <a:cxnLst>
                <a:cxn ang="0">
                  <a:pos x="T0" y="T1"/>
                </a:cxn>
                <a:cxn ang="0">
                  <a:pos x="T2" y="T3"/>
                </a:cxn>
                <a:cxn ang="0">
                  <a:pos x="T4" y="T5"/>
                </a:cxn>
                <a:cxn ang="0">
                  <a:pos x="T6" y="T7"/>
                </a:cxn>
                <a:cxn ang="0">
                  <a:pos x="T8" y="T9"/>
                </a:cxn>
              </a:cxnLst>
              <a:rect l="0" t="0" r="r" b="b"/>
              <a:pathLst>
                <a:path w="301" h="29">
                  <a:moveTo>
                    <a:pt x="0" y="0"/>
                  </a:moveTo>
                  <a:lnTo>
                    <a:pt x="0" y="29"/>
                  </a:lnTo>
                  <a:lnTo>
                    <a:pt x="301" y="29"/>
                  </a:lnTo>
                  <a:lnTo>
                    <a:pt x="299" y="0"/>
                  </a:lnTo>
                  <a:lnTo>
                    <a:pt x="0" y="0"/>
                  </a:lnTo>
                  <a:close/>
                </a:path>
              </a:pathLst>
            </a:custGeom>
            <a:solidFill>
              <a:srgbClr val="3838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 name="iṣḷîḋè"/>
            <p:cNvSpPr/>
            <p:nvPr/>
          </p:nvSpPr>
          <p:spPr bwMode="auto">
            <a:xfrm>
              <a:off x="4575175" y="3787776"/>
              <a:ext cx="166688" cy="84138"/>
            </a:xfrm>
            <a:custGeom>
              <a:avLst/>
              <a:gdLst>
                <a:gd name="T0" fmla="*/ 7 w 55"/>
                <a:gd name="T1" fmla="*/ 0 h 28"/>
                <a:gd name="T2" fmla="*/ 46 w 55"/>
                <a:gd name="T3" fmla="*/ 5 h 28"/>
                <a:gd name="T4" fmla="*/ 55 w 55"/>
                <a:gd name="T5" fmla="*/ 19 h 28"/>
                <a:gd name="T6" fmla="*/ 0 w 55"/>
                <a:gd name="T7" fmla="*/ 11 h 28"/>
                <a:gd name="T8" fmla="*/ 7 w 55"/>
                <a:gd name="T9" fmla="*/ 0 h 28"/>
              </a:gdLst>
              <a:ahLst/>
              <a:cxnLst>
                <a:cxn ang="0">
                  <a:pos x="T0" y="T1"/>
                </a:cxn>
                <a:cxn ang="0">
                  <a:pos x="T2" y="T3"/>
                </a:cxn>
                <a:cxn ang="0">
                  <a:pos x="T4" y="T5"/>
                </a:cxn>
                <a:cxn ang="0">
                  <a:pos x="T6" y="T7"/>
                </a:cxn>
                <a:cxn ang="0">
                  <a:pos x="T8" y="T9"/>
                </a:cxn>
              </a:cxnLst>
              <a:rect l="0" t="0" r="r" b="b"/>
              <a:pathLst>
                <a:path w="55" h="28">
                  <a:moveTo>
                    <a:pt x="7" y="0"/>
                  </a:moveTo>
                  <a:cubicBezTo>
                    <a:pt x="46" y="5"/>
                    <a:pt x="46" y="5"/>
                    <a:pt x="46" y="5"/>
                  </a:cubicBezTo>
                  <a:cubicBezTo>
                    <a:pt x="55" y="19"/>
                    <a:pt x="55" y="19"/>
                    <a:pt x="55" y="19"/>
                  </a:cubicBezTo>
                  <a:cubicBezTo>
                    <a:pt x="55" y="19"/>
                    <a:pt x="28" y="28"/>
                    <a:pt x="0" y="11"/>
                  </a:cubicBezTo>
                  <a:lnTo>
                    <a:pt x="7" y="0"/>
                  </a:lnTo>
                  <a:close/>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 name="îšlîḑê"/>
            <p:cNvSpPr/>
            <p:nvPr/>
          </p:nvSpPr>
          <p:spPr bwMode="auto">
            <a:xfrm>
              <a:off x="5089525" y="3500438"/>
              <a:ext cx="147638" cy="77788"/>
            </a:xfrm>
            <a:custGeom>
              <a:avLst/>
              <a:gdLst>
                <a:gd name="T0" fmla="*/ 7 w 93"/>
                <a:gd name="T1" fmla="*/ 0 h 49"/>
                <a:gd name="T2" fmla="*/ 93 w 93"/>
                <a:gd name="T3" fmla="*/ 15 h 49"/>
                <a:gd name="T4" fmla="*/ 89 w 93"/>
                <a:gd name="T5" fmla="*/ 49 h 49"/>
                <a:gd name="T6" fmla="*/ 0 w 93"/>
                <a:gd name="T7" fmla="*/ 34 h 49"/>
                <a:gd name="T8" fmla="*/ 7 w 93"/>
                <a:gd name="T9" fmla="*/ 0 h 49"/>
              </a:gdLst>
              <a:ahLst/>
              <a:cxnLst>
                <a:cxn ang="0">
                  <a:pos x="T0" y="T1"/>
                </a:cxn>
                <a:cxn ang="0">
                  <a:pos x="T2" y="T3"/>
                </a:cxn>
                <a:cxn ang="0">
                  <a:pos x="T4" y="T5"/>
                </a:cxn>
                <a:cxn ang="0">
                  <a:pos x="T6" y="T7"/>
                </a:cxn>
                <a:cxn ang="0">
                  <a:pos x="T8" y="T9"/>
                </a:cxn>
              </a:cxnLst>
              <a:rect l="0" t="0" r="r" b="b"/>
              <a:pathLst>
                <a:path w="93" h="49">
                  <a:moveTo>
                    <a:pt x="7" y="0"/>
                  </a:moveTo>
                  <a:lnTo>
                    <a:pt x="93" y="15"/>
                  </a:lnTo>
                  <a:lnTo>
                    <a:pt x="89" y="49"/>
                  </a:lnTo>
                  <a:lnTo>
                    <a:pt x="0" y="34"/>
                  </a:lnTo>
                  <a:lnTo>
                    <a:pt x="7" y="0"/>
                  </a:lnTo>
                  <a:close/>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 name="iṣľiḑe"/>
            <p:cNvSpPr/>
            <p:nvPr/>
          </p:nvSpPr>
          <p:spPr bwMode="auto">
            <a:xfrm>
              <a:off x="4605338" y="3417888"/>
              <a:ext cx="50800" cy="55563"/>
            </a:xfrm>
            <a:prstGeom prst="ellipse">
              <a:avLst/>
            </a:prstGeom>
            <a:solidFill>
              <a:srgbClr val="2222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5" name="îṩ1îdê"/>
            <p:cNvSpPr/>
            <p:nvPr/>
          </p:nvSpPr>
          <p:spPr bwMode="auto">
            <a:xfrm>
              <a:off x="4813300" y="3417888"/>
              <a:ext cx="52388" cy="55563"/>
            </a:xfrm>
            <a:prstGeom prst="ellipse">
              <a:avLst/>
            </a:prstGeom>
            <a:solidFill>
              <a:srgbClr val="2222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6" name="íṧḻiḋê"/>
            <p:cNvSpPr/>
            <p:nvPr/>
          </p:nvSpPr>
          <p:spPr bwMode="auto">
            <a:xfrm>
              <a:off x="4579938" y="3363913"/>
              <a:ext cx="82550" cy="42863"/>
            </a:xfrm>
            <a:custGeom>
              <a:avLst/>
              <a:gdLst>
                <a:gd name="T0" fmla="*/ 2 w 27"/>
                <a:gd name="T1" fmla="*/ 13 h 14"/>
                <a:gd name="T2" fmla="*/ 2 w 27"/>
                <a:gd name="T3" fmla="*/ 13 h 14"/>
                <a:gd name="T4" fmla="*/ 1 w 27"/>
                <a:gd name="T5" fmla="*/ 10 h 14"/>
                <a:gd name="T6" fmla="*/ 25 w 27"/>
                <a:gd name="T7" fmla="*/ 1 h 14"/>
                <a:gd name="T8" fmla="*/ 27 w 27"/>
                <a:gd name="T9" fmla="*/ 3 h 14"/>
                <a:gd name="T10" fmla="*/ 25 w 27"/>
                <a:gd name="T11" fmla="*/ 5 h 14"/>
                <a:gd name="T12" fmla="*/ 5 w 27"/>
                <a:gd name="T13" fmla="*/ 13 h 14"/>
                <a:gd name="T14" fmla="*/ 2 w 27"/>
                <a:gd name="T15" fmla="*/ 1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4">
                  <a:moveTo>
                    <a:pt x="2" y="13"/>
                  </a:moveTo>
                  <a:cubicBezTo>
                    <a:pt x="2" y="13"/>
                    <a:pt x="2" y="13"/>
                    <a:pt x="2" y="13"/>
                  </a:cubicBezTo>
                  <a:cubicBezTo>
                    <a:pt x="0" y="12"/>
                    <a:pt x="0" y="11"/>
                    <a:pt x="1" y="10"/>
                  </a:cubicBezTo>
                  <a:cubicBezTo>
                    <a:pt x="4" y="6"/>
                    <a:pt x="12" y="0"/>
                    <a:pt x="25" y="1"/>
                  </a:cubicBezTo>
                  <a:cubicBezTo>
                    <a:pt x="26" y="1"/>
                    <a:pt x="27" y="2"/>
                    <a:pt x="27" y="3"/>
                  </a:cubicBezTo>
                  <a:cubicBezTo>
                    <a:pt x="27" y="4"/>
                    <a:pt x="26" y="5"/>
                    <a:pt x="25" y="5"/>
                  </a:cubicBezTo>
                  <a:cubicBezTo>
                    <a:pt x="13" y="4"/>
                    <a:pt x="7" y="10"/>
                    <a:pt x="5" y="13"/>
                  </a:cubicBezTo>
                  <a:cubicBezTo>
                    <a:pt x="4" y="13"/>
                    <a:pt x="3" y="14"/>
                    <a:pt x="2" y="13"/>
                  </a:cubicBezTo>
                  <a:close/>
                </a:path>
              </a:pathLst>
            </a:custGeom>
            <a:solidFill>
              <a:srgbClr val="8D664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7" name="ïsļîḓé"/>
            <p:cNvSpPr/>
            <p:nvPr/>
          </p:nvSpPr>
          <p:spPr bwMode="auto">
            <a:xfrm>
              <a:off x="4816475" y="3363913"/>
              <a:ext cx="69850" cy="42863"/>
            </a:xfrm>
            <a:custGeom>
              <a:avLst/>
              <a:gdLst>
                <a:gd name="T0" fmla="*/ 18 w 23"/>
                <a:gd name="T1" fmla="*/ 12 h 14"/>
                <a:gd name="T2" fmla="*/ 3 w 23"/>
                <a:gd name="T3" fmla="*/ 5 h 14"/>
                <a:gd name="T4" fmla="*/ 0 w 23"/>
                <a:gd name="T5" fmla="*/ 3 h 14"/>
                <a:gd name="T6" fmla="*/ 2 w 23"/>
                <a:gd name="T7" fmla="*/ 1 h 14"/>
                <a:gd name="T8" fmla="*/ 22 w 23"/>
                <a:gd name="T9" fmla="*/ 10 h 14"/>
                <a:gd name="T10" fmla="*/ 21 w 23"/>
                <a:gd name="T11" fmla="*/ 13 h 14"/>
                <a:gd name="T12" fmla="*/ 19 w 23"/>
                <a:gd name="T13" fmla="*/ 14 h 14"/>
                <a:gd name="T14" fmla="*/ 21 w 23"/>
                <a:gd name="T15" fmla="*/ 13 h 14"/>
                <a:gd name="T16" fmla="*/ 21 w 23"/>
                <a:gd name="T17" fmla="*/ 13 h 14"/>
                <a:gd name="T18" fmla="*/ 18 w 23"/>
                <a:gd name="T1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18" y="12"/>
                  </a:moveTo>
                  <a:cubicBezTo>
                    <a:pt x="16" y="10"/>
                    <a:pt x="11" y="5"/>
                    <a:pt x="3" y="5"/>
                  </a:cubicBezTo>
                  <a:cubicBezTo>
                    <a:pt x="1" y="5"/>
                    <a:pt x="0" y="4"/>
                    <a:pt x="0" y="3"/>
                  </a:cubicBezTo>
                  <a:cubicBezTo>
                    <a:pt x="0" y="2"/>
                    <a:pt x="1" y="1"/>
                    <a:pt x="2" y="1"/>
                  </a:cubicBezTo>
                  <a:cubicBezTo>
                    <a:pt x="13" y="0"/>
                    <a:pt x="19" y="6"/>
                    <a:pt x="22" y="10"/>
                  </a:cubicBezTo>
                  <a:cubicBezTo>
                    <a:pt x="23" y="11"/>
                    <a:pt x="22" y="12"/>
                    <a:pt x="21" y="13"/>
                  </a:cubicBezTo>
                  <a:cubicBezTo>
                    <a:pt x="19" y="14"/>
                    <a:pt x="19" y="14"/>
                    <a:pt x="19" y="14"/>
                  </a:cubicBezTo>
                  <a:cubicBezTo>
                    <a:pt x="21" y="13"/>
                    <a:pt x="21" y="13"/>
                    <a:pt x="21" y="13"/>
                  </a:cubicBezTo>
                  <a:cubicBezTo>
                    <a:pt x="21" y="13"/>
                    <a:pt x="21" y="13"/>
                    <a:pt x="21" y="13"/>
                  </a:cubicBezTo>
                  <a:cubicBezTo>
                    <a:pt x="20" y="14"/>
                    <a:pt x="19" y="13"/>
                    <a:pt x="18" y="12"/>
                  </a:cubicBezTo>
                  <a:close/>
                </a:path>
              </a:pathLst>
            </a:custGeom>
            <a:solidFill>
              <a:srgbClr val="8D664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8" name="iṣľîḋé"/>
            <p:cNvSpPr/>
            <p:nvPr/>
          </p:nvSpPr>
          <p:spPr bwMode="auto">
            <a:xfrm>
              <a:off x="4662488" y="3581401"/>
              <a:ext cx="150813" cy="82550"/>
            </a:xfrm>
            <a:custGeom>
              <a:avLst/>
              <a:gdLst>
                <a:gd name="T0" fmla="*/ 2 w 50"/>
                <a:gd name="T1" fmla="*/ 4 h 27"/>
                <a:gd name="T2" fmla="*/ 49 w 50"/>
                <a:gd name="T3" fmla="*/ 4 h 27"/>
                <a:gd name="T4" fmla="*/ 48 w 50"/>
                <a:gd name="T5" fmla="*/ 0 h 27"/>
                <a:gd name="T6" fmla="*/ 3 w 50"/>
                <a:gd name="T7" fmla="*/ 0 h 27"/>
                <a:gd name="T8" fmla="*/ 2 w 50"/>
                <a:gd name="T9" fmla="*/ 4 h 27"/>
              </a:gdLst>
              <a:ahLst/>
              <a:cxnLst>
                <a:cxn ang="0">
                  <a:pos x="T0" y="T1"/>
                </a:cxn>
                <a:cxn ang="0">
                  <a:pos x="T2" y="T3"/>
                </a:cxn>
                <a:cxn ang="0">
                  <a:pos x="T4" y="T5"/>
                </a:cxn>
                <a:cxn ang="0">
                  <a:pos x="T6" y="T7"/>
                </a:cxn>
                <a:cxn ang="0">
                  <a:pos x="T8" y="T9"/>
                </a:cxn>
              </a:cxnLst>
              <a:rect l="0" t="0" r="r" b="b"/>
              <a:pathLst>
                <a:path w="50" h="27">
                  <a:moveTo>
                    <a:pt x="2" y="4"/>
                  </a:moveTo>
                  <a:cubicBezTo>
                    <a:pt x="9" y="12"/>
                    <a:pt x="28" y="27"/>
                    <a:pt x="49" y="4"/>
                  </a:cubicBezTo>
                  <a:cubicBezTo>
                    <a:pt x="50" y="2"/>
                    <a:pt x="50" y="0"/>
                    <a:pt x="48" y="0"/>
                  </a:cubicBezTo>
                  <a:cubicBezTo>
                    <a:pt x="3" y="0"/>
                    <a:pt x="3" y="0"/>
                    <a:pt x="3" y="0"/>
                  </a:cubicBezTo>
                  <a:cubicBezTo>
                    <a:pt x="1" y="0"/>
                    <a:pt x="0" y="2"/>
                    <a:pt x="2" y="4"/>
                  </a:cubicBezTo>
                  <a:close/>
                </a:path>
              </a:pathLst>
            </a:custGeom>
            <a:solidFill>
              <a:srgbClr val="DC63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9" name="iṩľíḋè"/>
            <p:cNvSpPr/>
            <p:nvPr/>
          </p:nvSpPr>
          <p:spPr bwMode="auto">
            <a:xfrm>
              <a:off x="4619625" y="3427413"/>
              <a:ext cx="12700"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 name="îsḻïde"/>
            <p:cNvSpPr/>
            <p:nvPr/>
          </p:nvSpPr>
          <p:spPr bwMode="auto">
            <a:xfrm>
              <a:off x="4826000" y="3427413"/>
              <a:ext cx="14288"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1" name="íṥļïḍè"/>
            <p:cNvSpPr/>
            <p:nvPr/>
          </p:nvSpPr>
          <p:spPr bwMode="auto">
            <a:xfrm>
              <a:off x="4708525" y="3460751"/>
              <a:ext cx="87313" cy="77788"/>
            </a:xfrm>
            <a:custGeom>
              <a:avLst/>
              <a:gdLst>
                <a:gd name="T0" fmla="*/ 5 w 29"/>
                <a:gd name="T1" fmla="*/ 11 h 26"/>
                <a:gd name="T2" fmla="*/ 20 w 29"/>
                <a:gd name="T3" fmla="*/ 9 h 26"/>
                <a:gd name="T4" fmla="*/ 19 w 29"/>
                <a:gd name="T5" fmla="*/ 21 h 26"/>
                <a:gd name="T6" fmla="*/ 21 w 29"/>
                <a:gd name="T7" fmla="*/ 25 h 26"/>
                <a:gd name="T8" fmla="*/ 22 w 29"/>
                <a:gd name="T9" fmla="*/ 6 h 26"/>
                <a:gd name="T10" fmla="*/ 1 w 29"/>
                <a:gd name="T11" fmla="*/ 10 h 26"/>
                <a:gd name="T12" fmla="*/ 5 w 29"/>
                <a:gd name="T13" fmla="*/ 11 h 26"/>
              </a:gdLst>
              <a:ahLst/>
              <a:cxnLst>
                <a:cxn ang="0">
                  <a:pos x="T0" y="T1"/>
                </a:cxn>
                <a:cxn ang="0">
                  <a:pos x="T2" y="T3"/>
                </a:cxn>
                <a:cxn ang="0">
                  <a:pos x="T4" y="T5"/>
                </a:cxn>
                <a:cxn ang="0">
                  <a:pos x="T6" y="T7"/>
                </a:cxn>
                <a:cxn ang="0">
                  <a:pos x="T8" y="T9"/>
                </a:cxn>
                <a:cxn ang="0">
                  <a:pos x="T10" y="T11"/>
                </a:cxn>
                <a:cxn ang="0">
                  <a:pos x="T12" y="T13"/>
                </a:cxn>
              </a:cxnLst>
              <a:rect l="0" t="0" r="r" b="b"/>
              <a:pathLst>
                <a:path w="29" h="26">
                  <a:moveTo>
                    <a:pt x="5" y="11"/>
                  </a:moveTo>
                  <a:cubicBezTo>
                    <a:pt x="7" y="6"/>
                    <a:pt x="16" y="5"/>
                    <a:pt x="20" y="9"/>
                  </a:cubicBezTo>
                  <a:cubicBezTo>
                    <a:pt x="24" y="12"/>
                    <a:pt x="24" y="19"/>
                    <a:pt x="19" y="21"/>
                  </a:cubicBezTo>
                  <a:cubicBezTo>
                    <a:pt x="16" y="22"/>
                    <a:pt x="18" y="26"/>
                    <a:pt x="21" y="25"/>
                  </a:cubicBezTo>
                  <a:cubicBezTo>
                    <a:pt x="28" y="21"/>
                    <a:pt x="29" y="11"/>
                    <a:pt x="22" y="6"/>
                  </a:cubicBezTo>
                  <a:cubicBezTo>
                    <a:pt x="16" y="0"/>
                    <a:pt x="4" y="2"/>
                    <a:pt x="1" y="10"/>
                  </a:cubicBezTo>
                  <a:cubicBezTo>
                    <a:pt x="0" y="13"/>
                    <a:pt x="4" y="14"/>
                    <a:pt x="5" y="11"/>
                  </a:cubicBezTo>
                  <a:close/>
                </a:path>
              </a:pathLst>
            </a:custGeom>
            <a:solidFill>
              <a:srgbClr val="E2A27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 name="íṥḷíḑè"/>
            <p:cNvSpPr/>
            <p:nvPr/>
          </p:nvSpPr>
          <p:spPr bwMode="auto">
            <a:xfrm>
              <a:off x="4729163" y="3433763"/>
              <a:ext cx="17463" cy="44450"/>
            </a:xfrm>
            <a:custGeom>
              <a:avLst/>
              <a:gdLst>
                <a:gd name="T0" fmla="*/ 1 w 6"/>
                <a:gd name="T1" fmla="*/ 4 h 15"/>
                <a:gd name="T2" fmla="*/ 2 w 6"/>
                <a:gd name="T3" fmla="*/ 13 h 15"/>
                <a:gd name="T4" fmla="*/ 6 w 6"/>
                <a:gd name="T5" fmla="*/ 12 h 15"/>
                <a:gd name="T6" fmla="*/ 6 w 6"/>
                <a:gd name="T7" fmla="*/ 12 h 15"/>
                <a:gd name="T8" fmla="*/ 2 w 6"/>
                <a:gd name="T9" fmla="*/ 12 h 15"/>
                <a:gd name="T10" fmla="*/ 2 w 6"/>
                <a:gd name="T11" fmla="*/ 12 h 15"/>
                <a:gd name="T12" fmla="*/ 6 w 6"/>
                <a:gd name="T13" fmla="*/ 12 h 15"/>
                <a:gd name="T14" fmla="*/ 4 w 6"/>
                <a:gd name="T15" fmla="*/ 3 h 15"/>
                <a:gd name="T16" fmla="*/ 1 w 6"/>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5">
                  <a:moveTo>
                    <a:pt x="1" y="4"/>
                  </a:moveTo>
                  <a:cubicBezTo>
                    <a:pt x="1" y="7"/>
                    <a:pt x="2" y="10"/>
                    <a:pt x="2" y="13"/>
                  </a:cubicBezTo>
                  <a:cubicBezTo>
                    <a:pt x="3" y="15"/>
                    <a:pt x="6" y="14"/>
                    <a:pt x="6" y="12"/>
                  </a:cubicBezTo>
                  <a:cubicBezTo>
                    <a:pt x="6" y="12"/>
                    <a:pt x="6" y="12"/>
                    <a:pt x="6" y="12"/>
                  </a:cubicBezTo>
                  <a:cubicBezTo>
                    <a:pt x="6" y="9"/>
                    <a:pt x="2" y="9"/>
                    <a:pt x="2" y="12"/>
                  </a:cubicBezTo>
                  <a:cubicBezTo>
                    <a:pt x="2" y="12"/>
                    <a:pt x="2" y="12"/>
                    <a:pt x="2" y="12"/>
                  </a:cubicBezTo>
                  <a:cubicBezTo>
                    <a:pt x="3" y="12"/>
                    <a:pt x="5" y="12"/>
                    <a:pt x="6" y="12"/>
                  </a:cubicBezTo>
                  <a:cubicBezTo>
                    <a:pt x="6" y="9"/>
                    <a:pt x="5" y="6"/>
                    <a:pt x="4" y="3"/>
                  </a:cubicBezTo>
                  <a:cubicBezTo>
                    <a:pt x="4" y="0"/>
                    <a:pt x="0" y="1"/>
                    <a:pt x="1" y="4"/>
                  </a:cubicBezTo>
                  <a:close/>
                </a:path>
              </a:pathLst>
            </a:custGeom>
            <a:solidFill>
              <a:srgbClr val="E2A27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 name="íṡḻïdê"/>
            <p:cNvSpPr/>
            <p:nvPr/>
          </p:nvSpPr>
          <p:spPr bwMode="auto">
            <a:xfrm>
              <a:off x="4378325" y="3527426"/>
              <a:ext cx="66675" cy="47625"/>
            </a:xfrm>
            <a:custGeom>
              <a:avLst/>
              <a:gdLst>
                <a:gd name="T0" fmla="*/ 4 w 22"/>
                <a:gd name="T1" fmla="*/ 7 h 16"/>
                <a:gd name="T2" fmla="*/ 13 w 22"/>
                <a:gd name="T3" fmla="*/ 6 h 16"/>
                <a:gd name="T4" fmla="*/ 18 w 22"/>
                <a:gd name="T5" fmla="*/ 14 h 16"/>
                <a:gd name="T6" fmla="*/ 22 w 22"/>
                <a:gd name="T7" fmla="*/ 14 h 16"/>
                <a:gd name="T8" fmla="*/ 13 w 22"/>
                <a:gd name="T9" fmla="*/ 1 h 16"/>
                <a:gd name="T10" fmla="*/ 1 w 22"/>
                <a:gd name="T11" fmla="*/ 6 h 16"/>
                <a:gd name="T12" fmla="*/ 4 w 22"/>
                <a:gd name="T13" fmla="*/ 7 h 16"/>
              </a:gdLst>
              <a:ahLst/>
              <a:cxnLst>
                <a:cxn ang="0">
                  <a:pos x="T0" y="T1"/>
                </a:cxn>
                <a:cxn ang="0">
                  <a:pos x="T2" y="T3"/>
                </a:cxn>
                <a:cxn ang="0">
                  <a:pos x="T4" y="T5"/>
                </a:cxn>
                <a:cxn ang="0">
                  <a:pos x="T6" y="T7"/>
                </a:cxn>
                <a:cxn ang="0">
                  <a:pos x="T8" y="T9"/>
                </a:cxn>
                <a:cxn ang="0">
                  <a:pos x="T10" y="T11"/>
                </a:cxn>
                <a:cxn ang="0">
                  <a:pos x="T12" y="T13"/>
                </a:cxn>
              </a:cxnLst>
              <a:rect l="0" t="0" r="r" b="b"/>
              <a:pathLst>
                <a:path w="22" h="16">
                  <a:moveTo>
                    <a:pt x="4" y="7"/>
                  </a:moveTo>
                  <a:cubicBezTo>
                    <a:pt x="6" y="4"/>
                    <a:pt x="11" y="4"/>
                    <a:pt x="13" y="6"/>
                  </a:cubicBezTo>
                  <a:cubicBezTo>
                    <a:pt x="16" y="7"/>
                    <a:pt x="18" y="11"/>
                    <a:pt x="18" y="14"/>
                  </a:cubicBezTo>
                  <a:cubicBezTo>
                    <a:pt x="18" y="16"/>
                    <a:pt x="22" y="16"/>
                    <a:pt x="22" y="14"/>
                  </a:cubicBezTo>
                  <a:cubicBezTo>
                    <a:pt x="22" y="8"/>
                    <a:pt x="19" y="3"/>
                    <a:pt x="13" y="1"/>
                  </a:cubicBezTo>
                  <a:cubicBezTo>
                    <a:pt x="9" y="0"/>
                    <a:pt x="3" y="1"/>
                    <a:pt x="1" y="6"/>
                  </a:cubicBezTo>
                  <a:cubicBezTo>
                    <a:pt x="0" y="8"/>
                    <a:pt x="3" y="9"/>
                    <a:pt x="4" y="7"/>
                  </a:cubicBezTo>
                  <a:close/>
                </a:path>
              </a:pathLst>
            </a:custGeom>
            <a:solidFill>
              <a:srgbClr val="E2A27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 name="îšlíḍé"/>
            <p:cNvSpPr/>
            <p:nvPr/>
          </p:nvSpPr>
          <p:spPr bwMode="auto">
            <a:xfrm>
              <a:off x="4405313" y="3536951"/>
              <a:ext cx="26988" cy="41275"/>
            </a:xfrm>
            <a:custGeom>
              <a:avLst/>
              <a:gdLst>
                <a:gd name="T0" fmla="*/ 4 w 9"/>
                <a:gd name="T1" fmla="*/ 12 h 14"/>
                <a:gd name="T2" fmla="*/ 7 w 9"/>
                <a:gd name="T3" fmla="*/ 4 h 14"/>
                <a:gd name="T4" fmla="*/ 5 w 9"/>
                <a:gd name="T5" fmla="*/ 1 h 14"/>
                <a:gd name="T6" fmla="*/ 0 w 9"/>
                <a:gd name="T7" fmla="*/ 12 h 14"/>
                <a:gd name="T8" fmla="*/ 4 w 9"/>
                <a:gd name="T9" fmla="*/ 12 h 14"/>
              </a:gdLst>
              <a:ahLst/>
              <a:cxnLst>
                <a:cxn ang="0">
                  <a:pos x="T0" y="T1"/>
                </a:cxn>
                <a:cxn ang="0">
                  <a:pos x="T2" y="T3"/>
                </a:cxn>
                <a:cxn ang="0">
                  <a:pos x="T4" y="T5"/>
                </a:cxn>
                <a:cxn ang="0">
                  <a:pos x="T6" y="T7"/>
                </a:cxn>
                <a:cxn ang="0">
                  <a:pos x="T8" y="T9"/>
                </a:cxn>
              </a:cxnLst>
              <a:rect l="0" t="0" r="r" b="b"/>
              <a:pathLst>
                <a:path w="9" h="14">
                  <a:moveTo>
                    <a:pt x="4" y="12"/>
                  </a:moveTo>
                  <a:cubicBezTo>
                    <a:pt x="4" y="9"/>
                    <a:pt x="5" y="6"/>
                    <a:pt x="7" y="4"/>
                  </a:cubicBezTo>
                  <a:cubicBezTo>
                    <a:pt x="9" y="3"/>
                    <a:pt x="7" y="0"/>
                    <a:pt x="5" y="1"/>
                  </a:cubicBezTo>
                  <a:cubicBezTo>
                    <a:pt x="1" y="4"/>
                    <a:pt x="0" y="8"/>
                    <a:pt x="0" y="12"/>
                  </a:cubicBezTo>
                  <a:cubicBezTo>
                    <a:pt x="0" y="14"/>
                    <a:pt x="4" y="14"/>
                    <a:pt x="4" y="12"/>
                  </a:cubicBezTo>
                  <a:close/>
                </a:path>
              </a:pathLst>
            </a:custGeom>
            <a:solidFill>
              <a:srgbClr val="E2A27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 name="îSļîḍe"/>
            <p:cNvSpPr/>
            <p:nvPr/>
          </p:nvSpPr>
          <p:spPr bwMode="auto">
            <a:xfrm>
              <a:off x="4562475" y="3463926"/>
              <a:ext cx="53975" cy="53975"/>
            </a:xfrm>
            <a:prstGeom prst="ellipse">
              <a:avLst/>
            </a:prstGeom>
            <a:solidFill>
              <a:srgbClr val="E48D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 name="iş1íḋe"/>
            <p:cNvSpPr/>
            <p:nvPr/>
          </p:nvSpPr>
          <p:spPr bwMode="auto">
            <a:xfrm>
              <a:off x="4849813" y="3463926"/>
              <a:ext cx="55563" cy="53975"/>
            </a:xfrm>
            <a:prstGeom prst="ellipse">
              <a:avLst/>
            </a:prstGeom>
            <a:solidFill>
              <a:srgbClr val="E48D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 name="iśliḍé"/>
            <p:cNvSpPr/>
            <p:nvPr/>
          </p:nvSpPr>
          <p:spPr bwMode="auto">
            <a:xfrm>
              <a:off x="4389438" y="3152776"/>
              <a:ext cx="188913" cy="168275"/>
            </a:xfrm>
            <a:custGeom>
              <a:avLst/>
              <a:gdLst>
                <a:gd name="T0" fmla="*/ 5 w 62"/>
                <a:gd name="T1" fmla="*/ 56 h 56"/>
                <a:gd name="T2" fmla="*/ 4 w 62"/>
                <a:gd name="T3" fmla="*/ 56 h 56"/>
                <a:gd name="T4" fmla="*/ 1 w 62"/>
                <a:gd name="T5" fmla="*/ 51 h 56"/>
                <a:gd name="T6" fmla="*/ 55 w 62"/>
                <a:gd name="T7" fmla="*/ 0 h 56"/>
                <a:gd name="T8" fmla="*/ 61 w 62"/>
                <a:gd name="T9" fmla="*/ 3 h 56"/>
                <a:gd name="T10" fmla="*/ 58 w 62"/>
                <a:gd name="T11" fmla="*/ 9 h 56"/>
                <a:gd name="T12" fmla="*/ 10 w 62"/>
                <a:gd name="T13" fmla="*/ 52 h 56"/>
                <a:gd name="T14" fmla="*/ 5 w 62"/>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56">
                  <a:moveTo>
                    <a:pt x="5" y="56"/>
                  </a:moveTo>
                  <a:cubicBezTo>
                    <a:pt x="4" y="56"/>
                    <a:pt x="4" y="56"/>
                    <a:pt x="4" y="56"/>
                  </a:cubicBezTo>
                  <a:cubicBezTo>
                    <a:pt x="2" y="55"/>
                    <a:pt x="0" y="53"/>
                    <a:pt x="1" y="51"/>
                  </a:cubicBezTo>
                  <a:cubicBezTo>
                    <a:pt x="1" y="49"/>
                    <a:pt x="8" y="16"/>
                    <a:pt x="55" y="0"/>
                  </a:cubicBezTo>
                  <a:cubicBezTo>
                    <a:pt x="57" y="0"/>
                    <a:pt x="60" y="1"/>
                    <a:pt x="61" y="3"/>
                  </a:cubicBezTo>
                  <a:cubicBezTo>
                    <a:pt x="62" y="6"/>
                    <a:pt x="61" y="8"/>
                    <a:pt x="58" y="9"/>
                  </a:cubicBezTo>
                  <a:cubicBezTo>
                    <a:pt x="16" y="23"/>
                    <a:pt x="10" y="52"/>
                    <a:pt x="10" y="52"/>
                  </a:cubicBezTo>
                  <a:cubicBezTo>
                    <a:pt x="9" y="55"/>
                    <a:pt x="7" y="56"/>
                    <a:pt x="5" y="56"/>
                  </a:cubicBezTo>
                  <a:close/>
                </a:path>
              </a:pathLst>
            </a:custGeom>
            <a:solidFill>
              <a:srgbClr val="EBAE5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 name="ïšḻïdê"/>
            <p:cNvSpPr/>
            <p:nvPr/>
          </p:nvSpPr>
          <p:spPr bwMode="auto">
            <a:xfrm>
              <a:off x="5032375" y="3370263"/>
              <a:ext cx="100013" cy="133350"/>
            </a:xfrm>
            <a:custGeom>
              <a:avLst/>
              <a:gdLst>
                <a:gd name="T0" fmla="*/ 31 w 33"/>
                <a:gd name="T1" fmla="*/ 41 h 44"/>
                <a:gd name="T2" fmla="*/ 24 w 33"/>
                <a:gd name="T3" fmla="*/ 43 h 44"/>
                <a:gd name="T4" fmla="*/ 0 w 33"/>
                <a:gd name="T5" fmla="*/ 8 h 44"/>
                <a:gd name="T6" fmla="*/ 5 w 33"/>
                <a:gd name="T7" fmla="*/ 1 h 44"/>
                <a:gd name="T8" fmla="*/ 12 w 33"/>
                <a:gd name="T9" fmla="*/ 5 h 44"/>
                <a:gd name="T10" fmla="*/ 30 w 33"/>
                <a:gd name="T11" fmla="*/ 32 h 44"/>
                <a:gd name="T12" fmla="*/ 32 w 33"/>
                <a:gd name="T13" fmla="*/ 40 h 44"/>
                <a:gd name="T14" fmla="*/ 31 w 33"/>
                <a:gd name="T15" fmla="*/ 41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4">
                  <a:moveTo>
                    <a:pt x="31" y="41"/>
                  </a:moveTo>
                  <a:cubicBezTo>
                    <a:pt x="30" y="43"/>
                    <a:pt x="27" y="44"/>
                    <a:pt x="24" y="43"/>
                  </a:cubicBezTo>
                  <a:cubicBezTo>
                    <a:pt x="7" y="35"/>
                    <a:pt x="1" y="10"/>
                    <a:pt x="0" y="8"/>
                  </a:cubicBezTo>
                  <a:cubicBezTo>
                    <a:pt x="0" y="5"/>
                    <a:pt x="2" y="2"/>
                    <a:pt x="5" y="1"/>
                  </a:cubicBezTo>
                  <a:cubicBezTo>
                    <a:pt x="8" y="0"/>
                    <a:pt x="11" y="1"/>
                    <a:pt x="12" y="5"/>
                  </a:cubicBezTo>
                  <a:cubicBezTo>
                    <a:pt x="12" y="5"/>
                    <a:pt x="17" y="26"/>
                    <a:pt x="30" y="32"/>
                  </a:cubicBezTo>
                  <a:cubicBezTo>
                    <a:pt x="32" y="33"/>
                    <a:pt x="33" y="37"/>
                    <a:pt x="32" y="40"/>
                  </a:cubicBezTo>
                  <a:lnTo>
                    <a:pt x="31" y="41"/>
                  </a:lnTo>
                  <a:close/>
                </a:path>
              </a:pathLst>
            </a:custGeom>
            <a:solidFill>
              <a:srgbClr val="E8C09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 name="îṧ1ïḋe"/>
            <p:cNvSpPr/>
            <p:nvPr/>
          </p:nvSpPr>
          <p:spPr bwMode="auto">
            <a:xfrm>
              <a:off x="5403850" y="5694363"/>
              <a:ext cx="1141413" cy="82550"/>
            </a:xfrm>
            <a:prstGeom prst="ellipse">
              <a:avLst/>
            </a:prstGeom>
            <a:solidFill>
              <a:srgbClr val="5899B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 name="ïS1ïḋè"/>
            <p:cNvSpPr/>
            <p:nvPr/>
          </p:nvSpPr>
          <p:spPr bwMode="auto">
            <a:xfrm>
              <a:off x="5389563" y="4425951"/>
              <a:ext cx="695325" cy="1073150"/>
            </a:xfrm>
            <a:custGeom>
              <a:avLst/>
              <a:gdLst>
                <a:gd name="T0" fmla="*/ 66 w 438"/>
                <a:gd name="T1" fmla="*/ 676 h 676"/>
                <a:gd name="T2" fmla="*/ 0 w 438"/>
                <a:gd name="T3" fmla="*/ 577 h 676"/>
                <a:gd name="T4" fmla="*/ 236 w 438"/>
                <a:gd name="T5" fmla="*/ 420 h 676"/>
                <a:gd name="T6" fmla="*/ 324 w 438"/>
                <a:gd name="T7" fmla="*/ 0 h 676"/>
                <a:gd name="T8" fmla="*/ 438 w 438"/>
                <a:gd name="T9" fmla="*/ 24 h 676"/>
                <a:gd name="T10" fmla="*/ 341 w 438"/>
                <a:gd name="T11" fmla="*/ 493 h 676"/>
                <a:gd name="T12" fmla="*/ 66 w 438"/>
                <a:gd name="T13" fmla="*/ 676 h 676"/>
              </a:gdLst>
              <a:ahLst/>
              <a:cxnLst>
                <a:cxn ang="0">
                  <a:pos x="T0" y="T1"/>
                </a:cxn>
                <a:cxn ang="0">
                  <a:pos x="T2" y="T3"/>
                </a:cxn>
                <a:cxn ang="0">
                  <a:pos x="T4" y="T5"/>
                </a:cxn>
                <a:cxn ang="0">
                  <a:pos x="T6" y="T7"/>
                </a:cxn>
                <a:cxn ang="0">
                  <a:pos x="T8" y="T9"/>
                </a:cxn>
                <a:cxn ang="0">
                  <a:pos x="T10" y="T11"/>
                </a:cxn>
                <a:cxn ang="0">
                  <a:pos x="T12" y="T13"/>
                </a:cxn>
              </a:cxnLst>
              <a:rect l="0" t="0" r="r" b="b"/>
              <a:pathLst>
                <a:path w="438" h="676">
                  <a:moveTo>
                    <a:pt x="66" y="676"/>
                  </a:moveTo>
                  <a:lnTo>
                    <a:pt x="0" y="577"/>
                  </a:lnTo>
                  <a:lnTo>
                    <a:pt x="236" y="420"/>
                  </a:lnTo>
                  <a:lnTo>
                    <a:pt x="324" y="0"/>
                  </a:lnTo>
                  <a:lnTo>
                    <a:pt x="438" y="24"/>
                  </a:lnTo>
                  <a:lnTo>
                    <a:pt x="341" y="493"/>
                  </a:lnTo>
                  <a:lnTo>
                    <a:pt x="66" y="676"/>
                  </a:lnTo>
                  <a:close/>
                </a:path>
              </a:pathLst>
            </a:custGeom>
            <a:solidFill>
              <a:srgbClr val="78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 name="ïš1îḋé"/>
            <p:cNvSpPr/>
            <p:nvPr/>
          </p:nvSpPr>
          <p:spPr bwMode="auto">
            <a:xfrm>
              <a:off x="5297488" y="5338763"/>
              <a:ext cx="200025" cy="320675"/>
            </a:xfrm>
            <a:custGeom>
              <a:avLst/>
              <a:gdLst>
                <a:gd name="T0" fmla="*/ 126 w 126"/>
                <a:gd name="T1" fmla="*/ 97 h 202"/>
                <a:gd name="T2" fmla="*/ 105 w 126"/>
                <a:gd name="T3" fmla="*/ 202 h 202"/>
                <a:gd name="T4" fmla="*/ 0 w 126"/>
                <a:gd name="T5" fmla="*/ 42 h 202"/>
                <a:gd name="T6" fmla="*/ 61 w 126"/>
                <a:gd name="T7" fmla="*/ 0 h 202"/>
                <a:gd name="T8" fmla="*/ 126 w 126"/>
                <a:gd name="T9" fmla="*/ 97 h 202"/>
              </a:gdLst>
              <a:ahLst/>
              <a:cxnLst>
                <a:cxn ang="0">
                  <a:pos x="T0" y="T1"/>
                </a:cxn>
                <a:cxn ang="0">
                  <a:pos x="T2" y="T3"/>
                </a:cxn>
                <a:cxn ang="0">
                  <a:pos x="T4" y="T5"/>
                </a:cxn>
                <a:cxn ang="0">
                  <a:pos x="T6" y="T7"/>
                </a:cxn>
                <a:cxn ang="0">
                  <a:pos x="T8" y="T9"/>
                </a:cxn>
              </a:cxnLst>
              <a:rect l="0" t="0" r="r" b="b"/>
              <a:pathLst>
                <a:path w="126" h="202">
                  <a:moveTo>
                    <a:pt x="126" y="97"/>
                  </a:moveTo>
                  <a:lnTo>
                    <a:pt x="105" y="202"/>
                  </a:lnTo>
                  <a:lnTo>
                    <a:pt x="0" y="42"/>
                  </a:lnTo>
                  <a:lnTo>
                    <a:pt x="61" y="0"/>
                  </a:lnTo>
                  <a:lnTo>
                    <a:pt x="126" y="97"/>
                  </a:lnTo>
                  <a:close/>
                </a:path>
              </a:pathLst>
            </a:custGeom>
            <a:solidFill>
              <a:srgbClr val="78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 name="íṧlîďê"/>
            <p:cNvSpPr/>
            <p:nvPr/>
          </p:nvSpPr>
          <p:spPr bwMode="auto">
            <a:xfrm>
              <a:off x="5918200" y="3665538"/>
              <a:ext cx="119063" cy="182563"/>
            </a:xfrm>
            <a:prstGeom prst="rect">
              <a:avLst/>
            </a:prstGeom>
            <a:solidFill>
              <a:srgbClr val="7855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3" name="îṣļîḍé"/>
            <p:cNvSpPr/>
            <p:nvPr/>
          </p:nvSpPr>
          <p:spPr bwMode="auto">
            <a:xfrm>
              <a:off x="5653088" y="3694113"/>
              <a:ext cx="571500" cy="1103313"/>
            </a:xfrm>
            <a:custGeom>
              <a:avLst/>
              <a:gdLst>
                <a:gd name="T0" fmla="*/ 122 w 189"/>
                <a:gd name="T1" fmla="*/ 37 h 365"/>
                <a:gd name="T2" fmla="*/ 186 w 189"/>
                <a:gd name="T3" fmla="*/ 228 h 365"/>
                <a:gd name="T4" fmla="*/ 178 w 189"/>
                <a:gd name="T5" fmla="*/ 365 h 365"/>
                <a:gd name="T6" fmla="*/ 29 w 189"/>
                <a:gd name="T7" fmla="*/ 365 h 365"/>
                <a:gd name="T8" fmla="*/ 122 w 189"/>
                <a:gd name="T9" fmla="*/ 37 h 365"/>
              </a:gdLst>
              <a:ahLst/>
              <a:cxnLst>
                <a:cxn ang="0">
                  <a:pos x="T0" y="T1"/>
                </a:cxn>
                <a:cxn ang="0">
                  <a:pos x="T2" y="T3"/>
                </a:cxn>
                <a:cxn ang="0">
                  <a:pos x="T4" y="T5"/>
                </a:cxn>
                <a:cxn ang="0">
                  <a:pos x="T6" y="T7"/>
                </a:cxn>
                <a:cxn ang="0">
                  <a:pos x="T8" y="T9"/>
                </a:cxn>
              </a:cxnLst>
              <a:rect l="0" t="0" r="r" b="b"/>
              <a:pathLst>
                <a:path w="189" h="365">
                  <a:moveTo>
                    <a:pt x="122" y="37"/>
                  </a:moveTo>
                  <a:cubicBezTo>
                    <a:pt x="122" y="37"/>
                    <a:pt x="180" y="69"/>
                    <a:pt x="186" y="228"/>
                  </a:cubicBezTo>
                  <a:cubicBezTo>
                    <a:pt x="189" y="341"/>
                    <a:pt x="178" y="365"/>
                    <a:pt x="178" y="365"/>
                  </a:cubicBezTo>
                  <a:cubicBezTo>
                    <a:pt x="29" y="365"/>
                    <a:pt x="29" y="365"/>
                    <a:pt x="29" y="365"/>
                  </a:cubicBezTo>
                  <a:cubicBezTo>
                    <a:pt x="29" y="365"/>
                    <a:pt x="0" y="0"/>
                    <a:pt x="122" y="37"/>
                  </a:cubicBezTo>
                  <a:close/>
                </a:path>
              </a:pathLst>
            </a:custGeom>
            <a:solidFill>
              <a:srgbClr val="8E6F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 name="îṣḻîďé"/>
            <p:cNvSpPr/>
            <p:nvPr/>
          </p:nvSpPr>
          <p:spPr bwMode="auto">
            <a:xfrm>
              <a:off x="5761038" y="4554538"/>
              <a:ext cx="669925" cy="1062038"/>
            </a:xfrm>
            <a:custGeom>
              <a:avLst/>
              <a:gdLst>
                <a:gd name="T0" fmla="*/ 422 w 422"/>
                <a:gd name="T1" fmla="*/ 669 h 669"/>
                <a:gd name="T2" fmla="*/ 302 w 422"/>
                <a:gd name="T3" fmla="*/ 669 h 669"/>
                <a:gd name="T4" fmla="*/ 302 w 422"/>
                <a:gd name="T5" fmla="*/ 389 h 669"/>
                <a:gd name="T6" fmla="*/ 0 w 422"/>
                <a:gd name="T7" fmla="*/ 82 h 669"/>
                <a:gd name="T8" fmla="*/ 84 w 422"/>
                <a:gd name="T9" fmla="*/ 0 h 669"/>
                <a:gd name="T10" fmla="*/ 422 w 422"/>
                <a:gd name="T11" fmla="*/ 339 h 669"/>
                <a:gd name="T12" fmla="*/ 422 w 422"/>
                <a:gd name="T13" fmla="*/ 669 h 669"/>
              </a:gdLst>
              <a:ahLst/>
              <a:cxnLst>
                <a:cxn ang="0">
                  <a:pos x="T0" y="T1"/>
                </a:cxn>
                <a:cxn ang="0">
                  <a:pos x="T2" y="T3"/>
                </a:cxn>
                <a:cxn ang="0">
                  <a:pos x="T4" y="T5"/>
                </a:cxn>
                <a:cxn ang="0">
                  <a:pos x="T6" y="T7"/>
                </a:cxn>
                <a:cxn ang="0">
                  <a:pos x="T8" y="T9"/>
                </a:cxn>
                <a:cxn ang="0">
                  <a:pos x="T10" y="T11"/>
                </a:cxn>
                <a:cxn ang="0">
                  <a:pos x="T12" y="T13"/>
                </a:cxn>
              </a:cxnLst>
              <a:rect l="0" t="0" r="r" b="b"/>
              <a:pathLst>
                <a:path w="422" h="669">
                  <a:moveTo>
                    <a:pt x="422" y="669"/>
                  </a:moveTo>
                  <a:lnTo>
                    <a:pt x="302" y="669"/>
                  </a:lnTo>
                  <a:lnTo>
                    <a:pt x="302" y="389"/>
                  </a:lnTo>
                  <a:lnTo>
                    <a:pt x="0" y="82"/>
                  </a:lnTo>
                  <a:lnTo>
                    <a:pt x="84" y="0"/>
                  </a:lnTo>
                  <a:lnTo>
                    <a:pt x="422" y="339"/>
                  </a:lnTo>
                  <a:lnTo>
                    <a:pt x="422" y="669"/>
                  </a:lnTo>
                  <a:close/>
                </a:path>
              </a:pathLst>
            </a:custGeom>
            <a:solidFill>
              <a:srgbClr val="8E6F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 name="i$ḷïḍe"/>
            <p:cNvSpPr/>
            <p:nvPr/>
          </p:nvSpPr>
          <p:spPr bwMode="auto">
            <a:xfrm>
              <a:off x="6240463" y="5616576"/>
              <a:ext cx="307975" cy="120650"/>
            </a:xfrm>
            <a:custGeom>
              <a:avLst/>
              <a:gdLst>
                <a:gd name="T0" fmla="*/ 120 w 194"/>
                <a:gd name="T1" fmla="*/ 0 h 76"/>
                <a:gd name="T2" fmla="*/ 194 w 194"/>
                <a:gd name="T3" fmla="*/ 76 h 76"/>
                <a:gd name="T4" fmla="*/ 1 w 194"/>
                <a:gd name="T5" fmla="*/ 76 h 76"/>
                <a:gd name="T6" fmla="*/ 0 w 194"/>
                <a:gd name="T7" fmla="*/ 0 h 76"/>
                <a:gd name="T8" fmla="*/ 120 w 194"/>
                <a:gd name="T9" fmla="*/ 0 h 76"/>
              </a:gdLst>
              <a:ahLst/>
              <a:cxnLst>
                <a:cxn ang="0">
                  <a:pos x="T0" y="T1"/>
                </a:cxn>
                <a:cxn ang="0">
                  <a:pos x="T2" y="T3"/>
                </a:cxn>
                <a:cxn ang="0">
                  <a:pos x="T4" y="T5"/>
                </a:cxn>
                <a:cxn ang="0">
                  <a:pos x="T6" y="T7"/>
                </a:cxn>
                <a:cxn ang="0">
                  <a:pos x="T8" y="T9"/>
                </a:cxn>
              </a:cxnLst>
              <a:rect l="0" t="0" r="r" b="b"/>
              <a:pathLst>
                <a:path w="194" h="76">
                  <a:moveTo>
                    <a:pt x="120" y="0"/>
                  </a:moveTo>
                  <a:lnTo>
                    <a:pt x="194" y="76"/>
                  </a:lnTo>
                  <a:lnTo>
                    <a:pt x="1" y="76"/>
                  </a:lnTo>
                  <a:lnTo>
                    <a:pt x="0" y="0"/>
                  </a:lnTo>
                  <a:lnTo>
                    <a:pt x="120" y="0"/>
                  </a:lnTo>
                  <a:close/>
                </a:path>
              </a:pathLst>
            </a:custGeom>
            <a:solidFill>
              <a:srgbClr val="8E6F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 name="iSḻïdé"/>
            <p:cNvSpPr/>
            <p:nvPr/>
          </p:nvSpPr>
          <p:spPr bwMode="auto">
            <a:xfrm>
              <a:off x="6415088" y="3381376"/>
              <a:ext cx="169863" cy="166688"/>
            </a:xfrm>
            <a:prstGeom prst="ellipse">
              <a:avLst/>
            </a:prstGeom>
            <a:solidFill>
              <a:srgbClr val="8E6F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 name="îṡļíḑe"/>
            <p:cNvSpPr/>
            <p:nvPr/>
          </p:nvSpPr>
          <p:spPr bwMode="auto">
            <a:xfrm>
              <a:off x="6388100" y="3279776"/>
              <a:ext cx="84138" cy="217488"/>
            </a:xfrm>
            <a:custGeom>
              <a:avLst/>
              <a:gdLst>
                <a:gd name="T0" fmla="*/ 16 w 28"/>
                <a:gd name="T1" fmla="*/ 72 h 72"/>
                <a:gd name="T2" fmla="*/ 10 w 28"/>
                <a:gd name="T3" fmla="*/ 69 h 72"/>
                <a:gd name="T4" fmla="*/ 16 w 28"/>
                <a:gd name="T5" fmla="*/ 5 h 72"/>
                <a:gd name="T6" fmla="*/ 24 w 28"/>
                <a:gd name="T7" fmla="*/ 2 h 72"/>
                <a:gd name="T8" fmla="*/ 27 w 28"/>
                <a:gd name="T9" fmla="*/ 10 h 72"/>
                <a:gd name="T10" fmla="*/ 22 w 28"/>
                <a:gd name="T11" fmla="*/ 64 h 72"/>
                <a:gd name="T12" fmla="*/ 19 w 28"/>
                <a:gd name="T13" fmla="*/ 72 h 72"/>
                <a:gd name="T14" fmla="*/ 16 w 28"/>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72">
                  <a:moveTo>
                    <a:pt x="16" y="72"/>
                  </a:moveTo>
                  <a:cubicBezTo>
                    <a:pt x="14" y="72"/>
                    <a:pt x="11" y="71"/>
                    <a:pt x="10" y="69"/>
                  </a:cubicBezTo>
                  <a:cubicBezTo>
                    <a:pt x="0" y="43"/>
                    <a:pt x="15" y="7"/>
                    <a:pt x="16" y="5"/>
                  </a:cubicBezTo>
                  <a:cubicBezTo>
                    <a:pt x="17" y="2"/>
                    <a:pt x="21" y="0"/>
                    <a:pt x="24" y="2"/>
                  </a:cubicBezTo>
                  <a:cubicBezTo>
                    <a:pt x="27" y="3"/>
                    <a:pt x="28" y="7"/>
                    <a:pt x="27" y="10"/>
                  </a:cubicBezTo>
                  <a:cubicBezTo>
                    <a:pt x="27" y="10"/>
                    <a:pt x="13" y="43"/>
                    <a:pt x="22" y="64"/>
                  </a:cubicBezTo>
                  <a:cubicBezTo>
                    <a:pt x="23" y="67"/>
                    <a:pt x="22" y="71"/>
                    <a:pt x="19" y="72"/>
                  </a:cubicBezTo>
                  <a:cubicBezTo>
                    <a:pt x="18" y="72"/>
                    <a:pt x="17" y="72"/>
                    <a:pt x="16" y="72"/>
                  </a:cubicBezTo>
                  <a:close/>
                </a:path>
              </a:pathLst>
            </a:custGeom>
            <a:solidFill>
              <a:srgbClr val="8E6F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 name="îşḻíḋé"/>
            <p:cNvSpPr/>
            <p:nvPr/>
          </p:nvSpPr>
          <p:spPr bwMode="auto">
            <a:xfrm>
              <a:off x="6438900" y="3263901"/>
              <a:ext cx="103188" cy="200025"/>
            </a:xfrm>
            <a:custGeom>
              <a:avLst/>
              <a:gdLst>
                <a:gd name="T0" fmla="*/ 11 w 34"/>
                <a:gd name="T1" fmla="*/ 66 h 66"/>
                <a:gd name="T2" fmla="*/ 5 w 34"/>
                <a:gd name="T3" fmla="*/ 62 h 66"/>
                <a:gd name="T4" fmla="*/ 22 w 34"/>
                <a:gd name="T5" fmla="*/ 3 h 66"/>
                <a:gd name="T6" fmla="*/ 30 w 34"/>
                <a:gd name="T7" fmla="*/ 2 h 66"/>
                <a:gd name="T8" fmla="*/ 32 w 34"/>
                <a:gd name="T9" fmla="*/ 10 h 66"/>
                <a:gd name="T10" fmla="*/ 17 w 34"/>
                <a:gd name="T11" fmla="*/ 59 h 66"/>
                <a:gd name="T12" fmla="*/ 12 w 34"/>
                <a:gd name="T13" fmla="*/ 66 h 66"/>
                <a:gd name="T14" fmla="*/ 11 w 34"/>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66">
                  <a:moveTo>
                    <a:pt x="11" y="66"/>
                  </a:moveTo>
                  <a:cubicBezTo>
                    <a:pt x="8" y="66"/>
                    <a:pt x="6" y="64"/>
                    <a:pt x="5" y="62"/>
                  </a:cubicBezTo>
                  <a:cubicBezTo>
                    <a:pt x="0" y="34"/>
                    <a:pt x="21" y="4"/>
                    <a:pt x="22" y="3"/>
                  </a:cubicBezTo>
                  <a:cubicBezTo>
                    <a:pt x="24" y="0"/>
                    <a:pt x="28" y="0"/>
                    <a:pt x="30" y="2"/>
                  </a:cubicBezTo>
                  <a:cubicBezTo>
                    <a:pt x="33" y="4"/>
                    <a:pt x="34" y="7"/>
                    <a:pt x="32" y="10"/>
                  </a:cubicBezTo>
                  <a:cubicBezTo>
                    <a:pt x="32" y="10"/>
                    <a:pt x="13" y="37"/>
                    <a:pt x="17" y="59"/>
                  </a:cubicBezTo>
                  <a:cubicBezTo>
                    <a:pt x="18" y="62"/>
                    <a:pt x="16" y="66"/>
                    <a:pt x="12" y="66"/>
                  </a:cubicBezTo>
                  <a:cubicBezTo>
                    <a:pt x="12" y="66"/>
                    <a:pt x="12" y="66"/>
                    <a:pt x="11" y="66"/>
                  </a:cubicBezTo>
                  <a:close/>
                </a:path>
              </a:pathLst>
            </a:custGeom>
            <a:solidFill>
              <a:srgbClr val="8E6F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 name="îṡļîḋé"/>
            <p:cNvSpPr/>
            <p:nvPr/>
          </p:nvSpPr>
          <p:spPr bwMode="auto">
            <a:xfrm>
              <a:off x="6484938" y="3276601"/>
              <a:ext cx="103188" cy="171450"/>
            </a:xfrm>
            <a:custGeom>
              <a:avLst/>
              <a:gdLst>
                <a:gd name="T0" fmla="*/ 12 w 34"/>
                <a:gd name="T1" fmla="*/ 57 h 57"/>
                <a:gd name="T2" fmla="*/ 6 w 34"/>
                <a:gd name="T3" fmla="*/ 52 h 57"/>
                <a:gd name="T4" fmla="*/ 23 w 34"/>
                <a:gd name="T5" fmla="*/ 3 h 57"/>
                <a:gd name="T6" fmla="*/ 31 w 34"/>
                <a:gd name="T7" fmla="*/ 3 h 57"/>
                <a:gd name="T8" fmla="*/ 32 w 34"/>
                <a:gd name="T9" fmla="*/ 11 h 57"/>
                <a:gd name="T10" fmla="*/ 18 w 34"/>
                <a:gd name="T11" fmla="*/ 49 h 57"/>
                <a:gd name="T12" fmla="*/ 13 w 34"/>
                <a:gd name="T13" fmla="*/ 57 h 57"/>
                <a:gd name="T14" fmla="*/ 12 w 34"/>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57">
                  <a:moveTo>
                    <a:pt x="12" y="57"/>
                  </a:moveTo>
                  <a:cubicBezTo>
                    <a:pt x="9" y="57"/>
                    <a:pt x="7" y="55"/>
                    <a:pt x="6" y="52"/>
                  </a:cubicBezTo>
                  <a:cubicBezTo>
                    <a:pt x="0" y="28"/>
                    <a:pt x="22" y="4"/>
                    <a:pt x="23" y="3"/>
                  </a:cubicBezTo>
                  <a:cubicBezTo>
                    <a:pt x="25" y="0"/>
                    <a:pt x="29" y="0"/>
                    <a:pt x="31" y="3"/>
                  </a:cubicBezTo>
                  <a:cubicBezTo>
                    <a:pt x="34" y="5"/>
                    <a:pt x="34" y="9"/>
                    <a:pt x="32" y="11"/>
                  </a:cubicBezTo>
                  <a:cubicBezTo>
                    <a:pt x="31" y="12"/>
                    <a:pt x="13" y="31"/>
                    <a:pt x="18" y="49"/>
                  </a:cubicBezTo>
                  <a:cubicBezTo>
                    <a:pt x="19" y="52"/>
                    <a:pt x="17" y="56"/>
                    <a:pt x="13" y="57"/>
                  </a:cubicBezTo>
                  <a:cubicBezTo>
                    <a:pt x="13" y="57"/>
                    <a:pt x="12" y="57"/>
                    <a:pt x="12" y="57"/>
                  </a:cubicBezTo>
                  <a:close/>
                </a:path>
              </a:pathLst>
            </a:custGeom>
            <a:solidFill>
              <a:srgbClr val="8E6F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 name="ísḻîḑe"/>
            <p:cNvSpPr/>
            <p:nvPr/>
          </p:nvSpPr>
          <p:spPr bwMode="auto">
            <a:xfrm>
              <a:off x="6530975" y="3300413"/>
              <a:ext cx="90488" cy="160338"/>
            </a:xfrm>
            <a:custGeom>
              <a:avLst/>
              <a:gdLst>
                <a:gd name="T0" fmla="*/ 10 w 30"/>
                <a:gd name="T1" fmla="*/ 53 h 53"/>
                <a:gd name="T2" fmla="*/ 4 w 30"/>
                <a:gd name="T3" fmla="*/ 48 h 53"/>
                <a:gd name="T4" fmla="*/ 19 w 30"/>
                <a:gd name="T5" fmla="*/ 4 h 53"/>
                <a:gd name="T6" fmla="*/ 27 w 30"/>
                <a:gd name="T7" fmla="*/ 3 h 53"/>
                <a:gd name="T8" fmla="*/ 28 w 30"/>
                <a:gd name="T9" fmla="*/ 11 h 53"/>
                <a:gd name="T10" fmla="*/ 16 w 30"/>
                <a:gd name="T11" fmla="*/ 46 h 53"/>
                <a:gd name="T12" fmla="*/ 11 w 30"/>
                <a:gd name="T13" fmla="*/ 53 h 53"/>
                <a:gd name="T14" fmla="*/ 10 w 30"/>
                <a:gd name="T15" fmla="*/ 5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3">
                  <a:moveTo>
                    <a:pt x="10" y="53"/>
                  </a:moveTo>
                  <a:cubicBezTo>
                    <a:pt x="7" y="53"/>
                    <a:pt x="5" y="51"/>
                    <a:pt x="4" y="48"/>
                  </a:cubicBezTo>
                  <a:cubicBezTo>
                    <a:pt x="0" y="27"/>
                    <a:pt x="18" y="5"/>
                    <a:pt x="19" y="4"/>
                  </a:cubicBezTo>
                  <a:cubicBezTo>
                    <a:pt x="21" y="1"/>
                    <a:pt x="24" y="0"/>
                    <a:pt x="27" y="3"/>
                  </a:cubicBezTo>
                  <a:cubicBezTo>
                    <a:pt x="30" y="5"/>
                    <a:pt x="30" y="9"/>
                    <a:pt x="28" y="11"/>
                  </a:cubicBezTo>
                  <a:cubicBezTo>
                    <a:pt x="28" y="12"/>
                    <a:pt x="14" y="30"/>
                    <a:pt x="16" y="46"/>
                  </a:cubicBezTo>
                  <a:cubicBezTo>
                    <a:pt x="17" y="49"/>
                    <a:pt x="15" y="52"/>
                    <a:pt x="11" y="53"/>
                  </a:cubicBezTo>
                  <a:lnTo>
                    <a:pt x="10" y="53"/>
                  </a:lnTo>
                  <a:close/>
                </a:path>
              </a:pathLst>
            </a:custGeom>
            <a:solidFill>
              <a:srgbClr val="8E6F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 name="ïṡľïḍê"/>
            <p:cNvSpPr/>
            <p:nvPr/>
          </p:nvSpPr>
          <p:spPr bwMode="auto">
            <a:xfrm>
              <a:off x="5667375" y="3125788"/>
              <a:ext cx="563563" cy="609600"/>
            </a:xfrm>
            <a:custGeom>
              <a:avLst/>
              <a:gdLst>
                <a:gd name="T0" fmla="*/ 103 w 186"/>
                <a:gd name="T1" fmla="*/ 0 h 202"/>
                <a:gd name="T2" fmla="*/ 103 w 186"/>
                <a:gd name="T3" fmla="*/ 0 h 202"/>
                <a:gd name="T4" fmla="*/ 19 w 186"/>
                <a:gd name="T5" fmla="*/ 84 h 202"/>
                <a:gd name="T6" fmla="*/ 19 w 186"/>
                <a:gd name="T7" fmla="*/ 118 h 202"/>
                <a:gd name="T8" fmla="*/ 1 w 186"/>
                <a:gd name="T9" fmla="*/ 141 h 202"/>
                <a:gd name="T10" fmla="*/ 20 w 186"/>
                <a:gd name="T11" fmla="*/ 162 h 202"/>
                <a:gd name="T12" fmla="*/ 30 w 186"/>
                <a:gd name="T13" fmla="*/ 160 h 202"/>
                <a:gd name="T14" fmla="*/ 103 w 186"/>
                <a:gd name="T15" fmla="*/ 202 h 202"/>
                <a:gd name="T16" fmla="*/ 121 w 186"/>
                <a:gd name="T17" fmla="*/ 202 h 202"/>
                <a:gd name="T18" fmla="*/ 186 w 186"/>
                <a:gd name="T19" fmla="*/ 136 h 202"/>
                <a:gd name="T20" fmla="*/ 186 w 186"/>
                <a:gd name="T21" fmla="*/ 84 h 202"/>
                <a:gd name="T22" fmla="*/ 103 w 186"/>
                <a:gd name="T23"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6" h="202">
                  <a:moveTo>
                    <a:pt x="103" y="0"/>
                  </a:moveTo>
                  <a:cubicBezTo>
                    <a:pt x="103" y="0"/>
                    <a:pt x="103" y="0"/>
                    <a:pt x="103" y="0"/>
                  </a:cubicBezTo>
                  <a:cubicBezTo>
                    <a:pt x="56" y="0"/>
                    <a:pt x="19" y="38"/>
                    <a:pt x="19" y="84"/>
                  </a:cubicBezTo>
                  <a:cubicBezTo>
                    <a:pt x="19" y="118"/>
                    <a:pt x="19" y="118"/>
                    <a:pt x="19" y="118"/>
                  </a:cubicBezTo>
                  <a:cubicBezTo>
                    <a:pt x="8" y="120"/>
                    <a:pt x="0" y="130"/>
                    <a:pt x="1" y="141"/>
                  </a:cubicBezTo>
                  <a:cubicBezTo>
                    <a:pt x="2" y="151"/>
                    <a:pt x="10" y="160"/>
                    <a:pt x="20" y="162"/>
                  </a:cubicBezTo>
                  <a:cubicBezTo>
                    <a:pt x="24" y="162"/>
                    <a:pt x="27" y="162"/>
                    <a:pt x="30" y="160"/>
                  </a:cubicBezTo>
                  <a:cubicBezTo>
                    <a:pt x="45" y="185"/>
                    <a:pt x="72" y="202"/>
                    <a:pt x="103" y="202"/>
                  </a:cubicBezTo>
                  <a:cubicBezTo>
                    <a:pt x="121" y="202"/>
                    <a:pt x="121" y="202"/>
                    <a:pt x="121" y="202"/>
                  </a:cubicBezTo>
                  <a:cubicBezTo>
                    <a:pt x="157" y="202"/>
                    <a:pt x="186" y="172"/>
                    <a:pt x="186" y="136"/>
                  </a:cubicBezTo>
                  <a:cubicBezTo>
                    <a:pt x="186" y="84"/>
                    <a:pt x="186" y="84"/>
                    <a:pt x="186" y="84"/>
                  </a:cubicBezTo>
                  <a:cubicBezTo>
                    <a:pt x="186" y="38"/>
                    <a:pt x="149" y="0"/>
                    <a:pt x="103" y="0"/>
                  </a:cubicBezTo>
                  <a:close/>
                </a:path>
              </a:pathLst>
            </a:custGeom>
            <a:solidFill>
              <a:srgbClr val="8E6F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 name="ïṧľidê"/>
            <p:cNvSpPr/>
            <p:nvPr/>
          </p:nvSpPr>
          <p:spPr bwMode="auto">
            <a:xfrm>
              <a:off x="5656263" y="3095626"/>
              <a:ext cx="565150" cy="449263"/>
            </a:xfrm>
            <a:custGeom>
              <a:avLst/>
              <a:gdLst>
                <a:gd name="T0" fmla="*/ 14 w 187"/>
                <a:gd name="T1" fmla="*/ 132 h 149"/>
                <a:gd name="T2" fmla="*/ 25 w 187"/>
                <a:gd name="T3" fmla="*/ 130 h 149"/>
                <a:gd name="T4" fmla="*/ 39 w 187"/>
                <a:gd name="T5" fmla="*/ 149 h 149"/>
                <a:gd name="T6" fmla="*/ 45 w 187"/>
                <a:gd name="T7" fmla="*/ 148 h 149"/>
                <a:gd name="T8" fmla="*/ 48 w 187"/>
                <a:gd name="T9" fmla="*/ 79 h 149"/>
                <a:gd name="T10" fmla="*/ 187 w 187"/>
                <a:gd name="T11" fmla="*/ 71 h 149"/>
                <a:gd name="T12" fmla="*/ 98 w 187"/>
                <a:gd name="T13" fmla="*/ 9 h 149"/>
                <a:gd name="T14" fmla="*/ 14 w 187"/>
                <a:gd name="T15" fmla="*/ 132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149">
                  <a:moveTo>
                    <a:pt x="14" y="132"/>
                  </a:moveTo>
                  <a:cubicBezTo>
                    <a:pt x="25" y="130"/>
                    <a:pt x="25" y="130"/>
                    <a:pt x="25" y="130"/>
                  </a:cubicBezTo>
                  <a:cubicBezTo>
                    <a:pt x="39" y="149"/>
                    <a:pt x="39" y="149"/>
                    <a:pt x="39" y="149"/>
                  </a:cubicBezTo>
                  <a:cubicBezTo>
                    <a:pt x="45" y="148"/>
                    <a:pt x="45" y="148"/>
                    <a:pt x="45" y="148"/>
                  </a:cubicBezTo>
                  <a:cubicBezTo>
                    <a:pt x="45" y="148"/>
                    <a:pt x="37" y="104"/>
                    <a:pt x="48" y="79"/>
                  </a:cubicBezTo>
                  <a:cubicBezTo>
                    <a:pt x="142" y="96"/>
                    <a:pt x="187" y="71"/>
                    <a:pt x="187" y="71"/>
                  </a:cubicBezTo>
                  <a:cubicBezTo>
                    <a:pt x="187" y="71"/>
                    <a:pt x="176" y="0"/>
                    <a:pt x="98" y="9"/>
                  </a:cubicBezTo>
                  <a:cubicBezTo>
                    <a:pt x="19" y="17"/>
                    <a:pt x="0" y="73"/>
                    <a:pt x="14" y="132"/>
                  </a:cubicBezTo>
                  <a:close/>
                </a:path>
              </a:pathLst>
            </a:custGeom>
            <a:solidFill>
              <a:srgbClr val="4B2F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 name="ïśḻîdê"/>
            <p:cNvSpPr/>
            <p:nvPr/>
          </p:nvSpPr>
          <p:spPr bwMode="auto">
            <a:xfrm>
              <a:off x="5761038" y="4554538"/>
              <a:ext cx="787400" cy="1182688"/>
            </a:xfrm>
            <a:custGeom>
              <a:avLst/>
              <a:gdLst>
                <a:gd name="T0" fmla="*/ 422 w 496"/>
                <a:gd name="T1" fmla="*/ 669 h 745"/>
                <a:gd name="T2" fmla="*/ 422 w 496"/>
                <a:gd name="T3" fmla="*/ 339 h 745"/>
                <a:gd name="T4" fmla="*/ 84 w 496"/>
                <a:gd name="T5" fmla="*/ 0 h 745"/>
                <a:gd name="T6" fmla="*/ 0 w 496"/>
                <a:gd name="T7" fmla="*/ 82 h 745"/>
                <a:gd name="T8" fmla="*/ 302 w 496"/>
                <a:gd name="T9" fmla="*/ 389 h 745"/>
                <a:gd name="T10" fmla="*/ 302 w 496"/>
                <a:gd name="T11" fmla="*/ 669 h 745"/>
                <a:gd name="T12" fmla="*/ 303 w 496"/>
                <a:gd name="T13" fmla="*/ 745 h 745"/>
                <a:gd name="T14" fmla="*/ 496 w 496"/>
                <a:gd name="T15" fmla="*/ 745 h 745"/>
                <a:gd name="T16" fmla="*/ 422 w 496"/>
                <a:gd name="T17" fmla="*/ 669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6" h="745">
                  <a:moveTo>
                    <a:pt x="422" y="669"/>
                  </a:moveTo>
                  <a:lnTo>
                    <a:pt x="422" y="339"/>
                  </a:lnTo>
                  <a:lnTo>
                    <a:pt x="84" y="0"/>
                  </a:lnTo>
                  <a:lnTo>
                    <a:pt x="0" y="82"/>
                  </a:lnTo>
                  <a:lnTo>
                    <a:pt x="302" y="389"/>
                  </a:lnTo>
                  <a:lnTo>
                    <a:pt x="302" y="669"/>
                  </a:lnTo>
                  <a:lnTo>
                    <a:pt x="303" y="745"/>
                  </a:lnTo>
                  <a:lnTo>
                    <a:pt x="496" y="745"/>
                  </a:lnTo>
                  <a:lnTo>
                    <a:pt x="422" y="669"/>
                  </a:lnTo>
                  <a:close/>
                </a:path>
              </a:pathLst>
            </a:custGeom>
            <a:solidFill>
              <a:srgbClr val="3838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 name="îṧḻiḍe"/>
            <p:cNvSpPr/>
            <p:nvPr/>
          </p:nvSpPr>
          <p:spPr bwMode="auto">
            <a:xfrm>
              <a:off x="5297488" y="5338763"/>
              <a:ext cx="200025" cy="320675"/>
            </a:xfrm>
            <a:custGeom>
              <a:avLst/>
              <a:gdLst>
                <a:gd name="T0" fmla="*/ 126 w 126"/>
                <a:gd name="T1" fmla="*/ 97 h 202"/>
                <a:gd name="T2" fmla="*/ 105 w 126"/>
                <a:gd name="T3" fmla="*/ 202 h 202"/>
                <a:gd name="T4" fmla="*/ 0 w 126"/>
                <a:gd name="T5" fmla="*/ 42 h 202"/>
                <a:gd name="T6" fmla="*/ 61 w 126"/>
                <a:gd name="T7" fmla="*/ 0 h 202"/>
                <a:gd name="T8" fmla="*/ 126 w 126"/>
                <a:gd name="T9" fmla="*/ 97 h 202"/>
              </a:gdLst>
              <a:ahLst/>
              <a:cxnLst>
                <a:cxn ang="0">
                  <a:pos x="T0" y="T1"/>
                </a:cxn>
                <a:cxn ang="0">
                  <a:pos x="T2" y="T3"/>
                </a:cxn>
                <a:cxn ang="0">
                  <a:pos x="T4" y="T5"/>
                </a:cxn>
                <a:cxn ang="0">
                  <a:pos x="T6" y="T7"/>
                </a:cxn>
                <a:cxn ang="0">
                  <a:pos x="T8" y="T9"/>
                </a:cxn>
              </a:cxnLst>
              <a:rect l="0" t="0" r="r" b="b"/>
              <a:pathLst>
                <a:path w="126" h="202">
                  <a:moveTo>
                    <a:pt x="126" y="97"/>
                  </a:moveTo>
                  <a:lnTo>
                    <a:pt x="105" y="202"/>
                  </a:lnTo>
                  <a:lnTo>
                    <a:pt x="0" y="42"/>
                  </a:lnTo>
                  <a:lnTo>
                    <a:pt x="61" y="0"/>
                  </a:lnTo>
                  <a:lnTo>
                    <a:pt x="126" y="97"/>
                  </a:lnTo>
                  <a:close/>
                </a:path>
              </a:pathLst>
            </a:custGeom>
            <a:solidFill>
              <a:srgbClr val="262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 name="îṥḷiḑê"/>
            <p:cNvSpPr/>
            <p:nvPr/>
          </p:nvSpPr>
          <p:spPr bwMode="auto">
            <a:xfrm>
              <a:off x="5653088" y="3694113"/>
              <a:ext cx="571500" cy="1103313"/>
            </a:xfrm>
            <a:custGeom>
              <a:avLst/>
              <a:gdLst>
                <a:gd name="T0" fmla="*/ 122 w 189"/>
                <a:gd name="T1" fmla="*/ 37 h 365"/>
                <a:gd name="T2" fmla="*/ 186 w 189"/>
                <a:gd name="T3" fmla="*/ 228 h 365"/>
                <a:gd name="T4" fmla="*/ 178 w 189"/>
                <a:gd name="T5" fmla="*/ 365 h 365"/>
                <a:gd name="T6" fmla="*/ 29 w 189"/>
                <a:gd name="T7" fmla="*/ 365 h 365"/>
                <a:gd name="T8" fmla="*/ 122 w 189"/>
                <a:gd name="T9" fmla="*/ 37 h 365"/>
              </a:gdLst>
              <a:ahLst/>
              <a:cxnLst>
                <a:cxn ang="0">
                  <a:pos x="T0" y="T1"/>
                </a:cxn>
                <a:cxn ang="0">
                  <a:pos x="T2" y="T3"/>
                </a:cxn>
                <a:cxn ang="0">
                  <a:pos x="T4" y="T5"/>
                </a:cxn>
                <a:cxn ang="0">
                  <a:pos x="T6" y="T7"/>
                </a:cxn>
                <a:cxn ang="0">
                  <a:pos x="T8" y="T9"/>
                </a:cxn>
              </a:cxnLst>
              <a:rect l="0" t="0" r="r" b="b"/>
              <a:pathLst>
                <a:path w="189" h="365">
                  <a:moveTo>
                    <a:pt x="122" y="37"/>
                  </a:moveTo>
                  <a:cubicBezTo>
                    <a:pt x="122" y="37"/>
                    <a:pt x="180" y="69"/>
                    <a:pt x="186" y="228"/>
                  </a:cubicBezTo>
                  <a:cubicBezTo>
                    <a:pt x="189" y="341"/>
                    <a:pt x="178" y="365"/>
                    <a:pt x="178" y="365"/>
                  </a:cubicBezTo>
                  <a:cubicBezTo>
                    <a:pt x="29" y="365"/>
                    <a:pt x="29" y="365"/>
                    <a:pt x="29" y="365"/>
                  </a:cubicBezTo>
                  <a:cubicBezTo>
                    <a:pt x="29" y="365"/>
                    <a:pt x="0" y="0"/>
                    <a:pt x="122" y="37"/>
                  </a:cubicBezTo>
                  <a:close/>
                </a:path>
              </a:pathLst>
            </a:custGeom>
            <a:solidFill>
              <a:srgbClr val="FD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 name="îşḷîḑè"/>
            <p:cNvSpPr/>
            <p:nvPr/>
          </p:nvSpPr>
          <p:spPr bwMode="auto">
            <a:xfrm>
              <a:off x="5954713" y="3835401"/>
              <a:ext cx="15875" cy="849313"/>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7" name="ïŝľiḍè"/>
            <p:cNvSpPr/>
            <p:nvPr/>
          </p:nvSpPr>
          <p:spPr bwMode="auto">
            <a:xfrm>
              <a:off x="5873750" y="3500438"/>
              <a:ext cx="687388" cy="522288"/>
            </a:xfrm>
            <a:custGeom>
              <a:avLst/>
              <a:gdLst>
                <a:gd name="T0" fmla="*/ 74 w 227"/>
                <a:gd name="T1" fmla="*/ 173 h 173"/>
                <a:gd name="T2" fmla="*/ 19 w 227"/>
                <a:gd name="T3" fmla="*/ 165 h 173"/>
                <a:gd name="T4" fmla="*/ 5 w 227"/>
                <a:gd name="T5" fmla="*/ 135 h 173"/>
                <a:gd name="T6" fmla="*/ 36 w 227"/>
                <a:gd name="T7" fmla="*/ 120 h 173"/>
                <a:gd name="T8" fmla="*/ 121 w 227"/>
                <a:gd name="T9" fmla="*/ 114 h 173"/>
                <a:gd name="T10" fmla="*/ 182 w 227"/>
                <a:gd name="T11" fmla="*/ 0 h 173"/>
                <a:gd name="T12" fmla="*/ 227 w 227"/>
                <a:gd name="T13" fmla="*/ 8 h 173"/>
                <a:gd name="T14" fmla="*/ 144 w 227"/>
                <a:gd name="T15" fmla="*/ 156 h 173"/>
                <a:gd name="T16" fmla="*/ 74 w 227"/>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173">
                  <a:moveTo>
                    <a:pt x="74" y="173"/>
                  </a:moveTo>
                  <a:cubicBezTo>
                    <a:pt x="53" y="173"/>
                    <a:pt x="33" y="169"/>
                    <a:pt x="19" y="165"/>
                  </a:cubicBezTo>
                  <a:cubicBezTo>
                    <a:pt x="6" y="162"/>
                    <a:pt x="0" y="147"/>
                    <a:pt x="5" y="135"/>
                  </a:cubicBezTo>
                  <a:cubicBezTo>
                    <a:pt x="11" y="123"/>
                    <a:pt x="24" y="117"/>
                    <a:pt x="36" y="120"/>
                  </a:cubicBezTo>
                  <a:cubicBezTo>
                    <a:pt x="58" y="126"/>
                    <a:pt x="92" y="130"/>
                    <a:pt x="121" y="114"/>
                  </a:cubicBezTo>
                  <a:cubicBezTo>
                    <a:pt x="153" y="96"/>
                    <a:pt x="174" y="60"/>
                    <a:pt x="182" y="0"/>
                  </a:cubicBezTo>
                  <a:cubicBezTo>
                    <a:pt x="227" y="8"/>
                    <a:pt x="227" y="8"/>
                    <a:pt x="227" y="8"/>
                  </a:cubicBezTo>
                  <a:cubicBezTo>
                    <a:pt x="217" y="83"/>
                    <a:pt x="190" y="130"/>
                    <a:pt x="144" y="156"/>
                  </a:cubicBezTo>
                  <a:cubicBezTo>
                    <a:pt x="121" y="169"/>
                    <a:pt x="96" y="173"/>
                    <a:pt x="74" y="173"/>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 name="iṥlîḑe"/>
            <p:cNvSpPr/>
            <p:nvPr/>
          </p:nvSpPr>
          <p:spPr bwMode="auto">
            <a:xfrm>
              <a:off x="5734050" y="4684713"/>
              <a:ext cx="696913" cy="931863"/>
            </a:xfrm>
            <a:custGeom>
              <a:avLst/>
              <a:gdLst>
                <a:gd name="T0" fmla="*/ 0 w 439"/>
                <a:gd name="T1" fmla="*/ 69 h 587"/>
                <a:gd name="T2" fmla="*/ 319 w 439"/>
                <a:gd name="T3" fmla="*/ 307 h 587"/>
                <a:gd name="T4" fmla="*/ 319 w 439"/>
                <a:gd name="T5" fmla="*/ 587 h 587"/>
                <a:gd name="T6" fmla="*/ 439 w 439"/>
                <a:gd name="T7" fmla="*/ 587 h 587"/>
                <a:gd name="T8" fmla="*/ 439 w 439"/>
                <a:gd name="T9" fmla="*/ 257 h 587"/>
                <a:gd name="T10" fmla="*/ 303 w 439"/>
                <a:gd name="T11" fmla="*/ 71 h 587"/>
                <a:gd name="T12" fmla="*/ 300 w 439"/>
                <a:gd name="T13" fmla="*/ 0 h 587"/>
                <a:gd name="T14" fmla="*/ 0 w 439"/>
                <a:gd name="T15" fmla="*/ 0 h 587"/>
                <a:gd name="T16" fmla="*/ 0 w 439"/>
                <a:gd name="T17" fmla="*/ 69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9" h="587">
                  <a:moveTo>
                    <a:pt x="0" y="69"/>
                  </a:moveTo>
                  <a:lnTo>
                    <a:pt x="319" y="307"/>
                  </a:lnTo>
                  <a:lnTo>
                    <a:pt x="319" y="587"/>
                  </a:lnTo>
                  <a:lnTo>
                    <a:pt x="439" y="587"/>
                  </a:lnTo>
                  <a:lnTo>
                    <a:pt x="439" y="257"/>
                  </a:lnTo>
                  <a:lnTo>
                    <a:pt x="303" y="71"/>
                  </a:lnTo>
                  <a:lnTo>
                    <a:pt x="300" y="0"/>
                  </a:lnTo>
                  <a:lnTo>
                    <a:pt x="0" y="0"/>
                  </a:lnTo>
                  <a:lnTo>
                    <a:pt x="0" y="69"/>
                  </a:lnTo>
                  <a:close/>
                </a:path>
              </a:pathLst>
            </a:custGeom>
            <a:solidFill>
              <a:srgbClr val="4F4F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9" name="îṣ1ïďé"/>
            <p:cNvSpPr/>
            <p:nvPr/>
          </p:nvSpPr>
          <p:spPr bwMode="auto">
            <a:xfrm>
              <a:off x="5394325" y="4794251"/>
              <a:ext cx="585788" cy="698500"/>
            </a:xfrm>
            <a:custGeom>
              <a:avLst/>
              <a:gdLst>
                <a:gd name="T0" fmla="*/ 214 w 369"/>
                <a:gd name="T1" fmla="*/ 0 h 440"/>
                <a:gd name="T2" fmla="*/ 233 w 369"/>
                <a:gd name="T3" fmla="*/ 188 h 440"/>
                <a:gd name="T4" fmla="*/ 0 w 369"/>
                <a:gd name="T5" fmla="*/ 343 h 440"/>
                <a:gd name="T6" fmla="*/ 65 w 369"/>
                <a:gd name="T7" fmla="*/ 440 h 440"/>
                <a:gd name="T8" fmla="*/ 338 w 369"/>
                <a:gd name="T9" fmla="*/ 261 h 440"/>
                <a:gd name="T10" fmla="*/ 369 w 369"/>
                <a:gd name="T11" fmla="*/ 114 h 440"/>
                <a:gd name="T12" fmla="*/ 214 w 369"/>
                <a:gd name="T13" fmla="*/ 0 h 440"/>
              </a:gdLst>
              <a:ahLst/>
              <a:cxnLst>
                <a:cxn ang="0">
                  <a:pos x="T0" y="T1"/>
                </a:cxn>
                <a:cxn ang="0">
                  <a:pos x="T2" y="T3"/>
                </a:cxn>
                <a:cxn ang="0">
                  <a:pos x="T4" y="T5"/>
                </a:cxn>
                <a:cxn ang="0">
                  <a:pos x="T6" y="T7"/>
                </a:cxn>
                <a:cxn ang="0">
                  <a:pos x="T8" y="T9"/>
                </a:cxn>
                <a:cxn ang="0">
                  <a:pos x="T10" y="T11"/>
                </a:cxn>
                <a:cxn ang="0">
                  <a:pos x="T12" y="T13"/>
                </a:cxn>
              </a:cxnLst>
              <a:rect l="0" t="0" r="r" b="b"/>
              <a:pathLst>
                <a:path w="369" h="440">
                  <a:moveTo>
                    <a:pt x="214" y="0"/>
                  </a:moveTo>
                  <a:lnTo>
                    <a:pt x="233" y="188"/>
                  </a:lnTo>
                  <a:lnTo>
                    <a:pt x="0" y="343"/>
                  </a:lnTo>
                  <a:lnTo>
                    <a:pt x="65" y="440"/>
                  </a:lnTo>
                  <a:lnTo>
                    <a:pt x="338" y="261"/>
                  </a:lnTo>
                  <a:lnTo>
                    <a:pt x="369" y="114"/>
                  </a:lnTo>
                  <a:lnTo>
                    <a:pt x="214" y="0"/>
                  </a:lnTo>
                  <a:close/>
                </a:path>
              </a:pathLst>
            </a:custGeom>
            <a:solidFill>
              <a:srgbClr val="3838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0" name="iṧḻiḍê"/>
            <p:cNvSpPr/>
            <p:nvPr/>
          </p:nvSpPr>
          <p:spPr bwMode="auto">
            <a:xfrm>
              <a:off x="5734050" y="4684713"/>
              <a:ext cx="477838" cy="46038"/>
            </a:xfrm>
            <a:custGeom>
              <a:avLst/>
              <a:gdLst>
                <a:gd name="T0" fmla="*/ 0 w 301"/>
                <a:gd name="T1" fmla="*/ 0 h 29"/>
                <a:gd name="T2" fmla="*/ 0 w 301"/>
                <a:gd name="T3" fmla="*/ 29 h 29"/>
                <a:gd name="T4" fmla="*/ 301 w 301"/>
                <a:gd name="T5" fmla="*/ 29 h 29"/>
                <a:gd name="T6" fmla="*/ 300 w 301"/>
                <a:gd name="T7" fmla="*/ 0 h 29"/>
                <a:gd name="T8" fmla="*/ 0 w 301"/>
                <a:gd name="T9" fmla="*/ 0 h 29"/>
              </a:gdLst>
              <a:ahLst/>
              <a:cxnLst>
                <a:cxn ang="0">
                  <a:pos x="T0" y="T1"/>
                </a:cxn>
                <a:cxn ang="0">
                  <a:pos x="T2" y="T3"/>
                </a:cxn>
                <a:cxn ang="0">
                  <a:pos x="T4" y="T5"/>
                </a:cxn>
                <a:cxn ang="0">
                  <a:pos x="T6" y="T7"/>
                </a:cxn>
                <a:cxn ang="0">
                  <a:pos x="T8" y="T9"/>
                </a:cxn>
              </a:cxnLst>
              <a:rect l="0" t="0" r="r" b="b"/>
              <a:pathLst>
                <a:path w="301" h="29">
                  <a:moveTo>
                    <a:pt x="0" y="0"/>
                  </a:moveTo>
                  <a:lnTo>
                    <a:pt x="0" y="29"/>
                  </a:lnTo>
                  <a:lnTo>
                    <a:pt x="301" y="29"/>
                  </a:lnTo>
                  <a:lnTo>
                    <a:pt x="300" y="0"/>
                  </a:lnTo>
                  <a:lnTo>
                    <a:pt x="0" y="0"/>
                  </a:lnTo>
                  <a:close/>
                </a:path>
              </a:pathLst>
            </a:custGeom>
            <a:solidFill>
              <a:srgbClr val="3838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1" name="iṣlíḍe"/>
            <p:cNvSpPr/>
            <p:nvPr/>
          </p:nvSpPr>
          <p:spPr bwMode="auto">
            <a:xfrm>
              <a:off x="5897563" y="3787776"/>
              <a:ext cx="166688" cy="84138"/>
            </a:xfrm>
            <a:custGeom>
              <a:avLst/>
              <a:gdLst>
                <a:gd name="T0" fmla="*/ 7 w 55"/>
                <a:gd name="T1" fmla="*/ 0 h 28"/>
                <a:gd name="T2" fmla="*/ 46 w 55"/>
                <a:gd name="T3" fmla="*/ 5 h 28"/>
                <a:gd name="T4" fmla="*/ 55 w 55"/>
                <a:gd name="T5" fmla="*/ 19 h 28"/>
                <a:gd name="T6" fmla="*/ 0 w 55"/>
                <a:gd name="T7" fmla="*/ 11 h 28"/>
                <a:gd name="T8" fmla="*/ 7 w 55"/>
                <a:gd name="T9" fmla="*/ 0 h 28"/>
              </a:gdLst>
              <a:ahLst/>
              <a:cxnLst>
                <a:cxn ang="0">
                  <a:pos x="T0" y="T1"/>
                </a:cxn>
                <a:cxn ang="0">
                  <a:pos x="T2" y="T3"/>
                </a:cxn>
                <a:cxn ang="0">
                  <a:pos x="T4" y="T5"/>
                </a:cxn>
                <a:cxn ang="0">
                  <a:pos x="T6" y="T7"/>
                </a:cxn>
                <a:cxn ang="0">
                  <a:pos x="T8" y="T9"/>
                </a:cxn>
              </a:cxnLst>
              <a:rect l="0" t="0" r="r" b="b"/>
              <a:pathLst>
                <a:path w="55" h="28">
                  <a:moveTo>
                    <a:pt x="7" y="0"/>
                  </a:moveTo>
                  <a:cubicBezTo>
                    <a:pt x="46" y="5"/>
                    <a:pt x="46" y="5"/>
                    <a:pt x="46" y="5"/>
                  </a:cubicBezTo>
                  <a:cubicBezTo>
                    <a:pt x="55" y="19"/>
                    <a:pt x="55" y="19"/>
                    <a:pt x="55" y="19"/>
                  </a:cubicBezTo>
                  <a:cubicBezTo>
                    <a:pt x="55" y="19"/>
                    <a:pt x="27" y="28"/>
                    <a:pt x="0" y="11"/>
                  </a:cubicBezTo>
                  <a:lnTo>
                    <a:pt x="7" y="0"/>
                  </a:lnTo>
                  <a:close/>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2" name="iśḷîďè"/>
            <p:cNvSpPr/>
            <p:nvPr/>
          </p:nvSpPr>
          <p:spPr bwMode="auto">
            <a:xfrm>
              <a:off x="6408738" y="3500438"/>
              <a:ext cx="152400" cy="77788"/>
            </a:xfrm>
            <a:custGeom>
              <a:avLst/>
              <a:gdLst>
                <a:gd name="T0" fmla="*/ 10 w 96"/>
                <a:gd name="T1" fmla="*/ 0 h 49"/>
                <a:gd name="T2" fmla="*/ 96 w 96"/>
                <a:gd name="T3" fmla="*/ 15 h 49"/>
                <a:gd name="T4" fmla="*/ 92 w 96"/>
                <a:gd name="T5" fmla="*/ 49 h 49"/>
                <a:gd name="T6" fmla="*/ 0 w 96"/>
                <a:gd name="T7" fmla="*/ 34 h 49"/>
                <a:gd name="T8" fmla="*/ 10 w 96"/>
                <a:gd name="T9" fmla="*/ 0 h 49"/>
              </a:gdLst>
              <a:ahLst/>
              <a:cxnLst>
                <a:cxn ang="0">
                  <a:pos x="T0" y="T1"/>
                </a:cxn>
                <a:cxn ang="0">
                  <a:pos x="T2" y="T3"/>
                </a:cxn>
                <a:cxn ang="0">
                  <a:pos x="T4" y="T5"/>
                </a:cxn>
                <a:cxn ang="0">
                  <a:pos x="T6" y="T7"/>
                </a:cxn>
                <a:cxn ang="0">
                  <a:pos x="T8" y="T9"/>
                </a:cxn>
              </a:cxnLst>
              <a:rect l="0" t="0" r="r" b="b"/>
              <a:pathLst>
                <a:path w="96" h="49">
                  <a:moveTo>
                    <a:pt x="10" y="0"/>
                  </a:moveTo>
                  <a:lnTo>
                    <a:pt x="96" y="15"/>
                  </a:lnTo>
                  <a:lnTo>
                    <a:pt x="92" y="49"/>
                  </a:lnTo>
                  <a:lnTo>
                    <a:pt x="0" y="34"/>
                  </a:lnTo>
                  <a:lnTo>
                    <a:pt x="10" y="0"/>
                  </a:lnTo>
                  <a:close/>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3" name="îṡľíďê"/>
            <p:cNvSpPr/>
            <p:nvPr/>
          </p:nvSpPr>
          <p:spPr bwMode="auto">
            <a:xfrm>
              <a:off x="5927725" y="3417888"/>
              <a:ext cx="53975" cy="55563"/>
            </a:xfrm>
            <a:prstGeom prst="ellipse">
              <a:avLst/>
            </a:prstGeom>
            <a:solidFill>
              <a:srgbClr val="2222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 name="ïšḻîḑê"/>
            <p:cNvSpPr/>
            <p:nvPr/>
          </p:nvSpPr>
          <p:spPr bwMode="auto">
            <a:xfrm>
              <a:off x="6137275" y="3417888"/>
              <a:ext cx="50800" cy="55563"/>
            </a:xfrm>
            <a:prstGeom prst="ellipse">
              <a:avLst/>
            </a:prstGeom>
            <a:solidFill>
              <a:srgbClr val="2222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 name="ïṧḻiḑê"/>
            <p:cNvSpPr/>
            <p:nvPr/>
          </p:nvSpPr>
          <p:spPr bwMode="auto">
            <a:xfrm>
              <a:off x="5903913" y="3363913"/>
              <a:ext cx="80963" cy="42863"/>
            </a:xfrm>
            <a:custGeom>
              <a:avLst/>
              <a:gdLst>
                <a:gd name="T0" fmla="*/ 2 w 27"/>
                <a:gd name="T1" fmla="*/ 13 h 14"/>
                <a:gd name="T2" fmla="*/ 2 w 27"/>
                <a:gd name="T3" fmla="*/ 13 h 14"/>
                <a:gd name="T4" fmla="*/ 1 w 27"/>
                <a:gd name="T5" fmla="*/ 10 h 14"/>
                <a:gd name="T6" fmla="*/ 25 w 27"/>
                <a:gd name="T7" fmla="*/ 1 h 14"/>
                <a:gd name="T8" fmla="*/ 27 w 27"/>
                <a:gd name="T9" fmla="*/ 3 h 14"/>
                <a:gd name="T10" fmla="*/ 25 w 27"/>
                <a:gd name="T11" fmla="*/ 5 h 14"/>
                <a:gd name="T12" fmla="*/ 5 w 27"/>
                <a:gd name="T13" fmla="*/ 13 h 14"/>
                <a:gd name="T14" fmla="*/ 2 w 27"/>
                <a:gd name="T15" fmla="*/ 1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4">
                  <a:moveTo>
                    <a:pt x="2" y="13"/>
                  </a:moveTo>
                  <a:cubicBezTo>
                    <a:pt x="2" y="13"/>
                    <a:pt x="2" y="13"/>
                    <a:pt x="2" y="13"/>
                  </a:cubicBezTo>
                  <a:cubicBezTo>
                    <a:pt x="0" y="12"/>
                    <a:pt x="0" y="11"/>
                    <a:pt x="1" y="10"/>
                  </a:cubicBezTo>
                  <a:cubicBezTo>
                    <a:pt x="4" y="6"/>
                    <a:pt x="12" y="0"/>
                    <a:pt x="25" y="1"/>
                  </a:cubicBezTo>
                  <a:cubicBezTo>
                    <a:pt x="26" y="1"/>
                    <a:pt x="27" y="2"/>
                    <a:pt x="27" y="3"/>
                  </a:cubicBezTo>
                  <a:cubicBezTo>
                    <a:pt x="27" y="4"/>
                    <a:pt x="26" y="5"/>
                    <a:pt x="25" y="5"/>
                  </a:cubicBezTo>
                  <a:cubicBezTo>
                    <a:pt x="14" y="4"/>
                    <a:pt x="7" y="10"/>
                    <a:pt x="5" y="13"/>
                  </a:cubicBezTo>
                  <a:cubicBezTo>
                    <a:pt x="4" y="13"/>
                    <a:pt x="3" y="14"/>
                    <a:pt x="2" y="13"/>
                  </a:cubicBezTo>
                  <a:close/>
                </a:path>
              </a:pathLst>
            </a:custGeom>
            <a:solidFill>
              <a:srgbClr val="4B2F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 name="íŝlîdê"/>
            <p:cNvSpPr/>
            <p:nvPr/>
          </p:nvSpPr>
          <p:spPr bwMode="auto">
            <a:xfrm>
              <a:off x="6140450" y="3363913"/>
              <a:ext cx="69850" cy="42863"/>
            </a:xfrm>
            <a:custGeom>
              <a:avLst/>
              <a:gdLst>
                <a:gd name="T0" fmla="*/ 18 w 23"/>
                <a:gd name="T1" fmla="*/ 12 h 14"/>
                <a:gd name="T2" fmla="*/ 3 w 23"/>
                <a:gd name="T3" fmla="*/ 5 h 14"/>
                <a:gd name="T4" fmla="*/ 0 w 23"/>
                <a:gd name="T5" fmla="*/ 3 h 14"/>
                <a:gd name="T6" fmla="*/ 2 w 23"/>
                <a:gd name="T7" fmla="*/ 1 h 14"/>
                <a:gd name="T8" fmla="*/ 22 w 23"/>
                <a:gd name="T9" fmla="*/ 10 h 14"/>
                <a:gd name="T10" fmla="*/ 21 w 23"/>
                <a:gd name="T11" fmla="*/ 13 h 14"/>
                <a:gd name="T12" fmla="*/ 19 w 23"/>
                <a:gd name="T13" fmla="*/ 14 h 14"/>
                <a:gd name="T14" fmla="*/ 21 w 23"/>
                <a:gd name="T15" fmla="*/ 13 h 14"/>
                <a:gd name="T16" fmla="*/ 21 w 23"/>
                <a:gd name="T17" fmla="*/ 13 h 14"/>
                <a:gd name="T18" fmla="*/ 18 w 23"/>
                <a:gd name="T1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18" y="12"/>
                  </a:moveTo>
                  <a:cubicBezTo>
                    <a:pt x="16" y="10"/>
                    <a:pt x="11" y="5"/>
                    <a:pt x="3" y="5"/>
                  </a:cubicBezTo>
                  <a:cubicBezTo>
                    <a:pt x="2" y="5"/>
                    <a:pt x="0" y="4"/>
                    <a:pt x="0" y="3"/>
                  </a:cubicBezTo>
                  <a:cubicBezTo>
                    <a:pt x="0" y="2"/>
                    <a:pt x="1" y="1"/>
                    <a:pt x="2" y="1"/>
                  </a:cubicBezTo>
                  <a:cubicBezTo>
                    <a:pt x="13" y="0"/>
                    <a:pt x="19" y="6"/>
                    <a:pt x="22" y="10"/>
                  </a:cubicBezTo>
                  <a:cubicBezTo>
                    <a:pt x="23" y="11"/>
                    <a:pt x="22" y="12"/>
                    <a:pt x="21" y="13"/>
                  </a:cubicBezTo>
                  <a:cubicBezTo>
                    <a:pt x="19" y="14"/>
                    <a:pt x="19" y="14"/>
                    <a:pt x="19" y="14"/>
                  </a:cubicBezTo>
                  <a:cubicBezTo>
                    <a:pt x="21" y="13"/>
                    <a:pt x="21" y="13"/>
                    <a:pt x="21" y="13"/>
                  </a:cubicBezTo>
                  <a:cubicBezTo>
                    <a:pt x="21" y="13"/>
                    <a:pt x="21" y="13"/>
                    <a:pt x="21" y="13"/>
                  </a:cubicBezTo>
                  <a:cubicBezTo>
                    <a:pt x="20" y="14"/>
                    <a:pt x="19" y="13"/>
                    <a:pt x="18" y="12"/>
                  </a:cubicBezTo>
                  <a:close/>
                </a:path>
              </a:pathLst>
            </a:custGeom>
            <a:solidFill>
              <a:srgbClr val="4B2F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 name="iŝ1íḍè"/>
            <p:cNvSpPr/>
            <p:nvPr/>
          </p:nvSpPr>
          <p:spPr bwMode="auto">
            <a:xfrm>
              <a:off x="5943600" y="3427413"/>
              <a:ext cx="11113"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8" name="íSḷîḍé"/>
            <p:cNvSpPr/>
            <p:nvPr/>
          </p:nvSpPr>
          <p:spPr bwMode="auto">
            <a:xfrm>
              <a:off x="6148388" y="3427413"/>
              <a:ext cx="15875"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9" name="íṣḻiḍé"/>
            <p:cNvSpPr/>
            <p:nvPr/>
          </p:nvSpPr>
          <p:spPr bwMode="auto">
            <a:xfrm>
              <a:off x="6030913" y="3460751"/>
              <a:ext cx="87313" cy="77788"/>
            </a:xfrm>
            <a:custGeom>
              <a:avLst/>
              <a:gdLst>
                <a:gd name="T0" fmla="*/ 5 w 29"/>
                <a:gd name="T1" fmla="*/ 11 h 26"/>
                <a:gd name="T2" fmla="*/ 20 w 29"/>
                <a:gd name="T3" fmla="*/ 9 h 26"/>
                <a:gd name="T4" fmla="*/ 19 w 29"/>
                <a:gd name="T5" fmla="*/ 21 h 26"/>
                <a:gd name="T6" fmla="*/ 21 w 29"/>
                <a:gd name="T7" fmla="*/ 25 h 26"/>
                <a:gd name="T8" fmla="*/ 22 w 29"/>
                <a:gd name="T9" fmla="*/ 6 h 26"/>
                <a:gd name="T10" fmla="*/ 1 w 29"/>
                <a:gd name="T11" fmla="*/ 10 h 26"/>
                <a:gd name="T12" fmla="*/ 5 w 29"/>
                <a:gd name="T13" fmla="*/ 11 h 26"/>
              </a:gdLst>
              <a:ahLst/>
              <a:cxnLst>
                <a:cxn ang="0">
                  <a:pos x="T0" y="T1"/>
                </a:cxn>
                <a:cxn ang="0">
                  <a:pos x="T2" y="T3"/>
                </a:cxn>
                <a:cxn ang="0">
                  <a:pos x="T4" y="T5"/>
                </a:cxn>
                <a:cxn ang="0">
                  <a:pos x="T6" y="T7"/>
                </a:cxn>
                <a:cxn ang="0">
                  <a:pos x="T8" y="T9"/>
                </a:cxn>
                <a:cxn ang="0">
                  <a:pos x="T10" y="T11"/>
                </a:cxn>
                <a:cxn ang="0">
                  <a:pos x="T12" y="T13"/>
                </a:cxn>
              </a:cxnLst>
              <a:rect l="0" t="0" r="r" b="b"/>
              <a:pathLst>
                <a:path w="29" h="26">
                  <a:moveTo>
                    <a:pt x="5" y="11"/>
                  </a:moveTo>
                  <a:cubicBezTo>
                    <a:pt x="7" y="6"/>
                    <a:pt x="16" y="5"/>
                    <a:pt x="20" y="9"/>
                  </a:cubicBezTo>
                  <a:cubicBezTo>
                    <a:pt x="24" y="12"/>
                    <a:pt x="24" y="19"/>
                    <a:pt x="19" y="21"/>
                  </a:cubicBezTo>
                  <a:cubicBezTo>
                    <a:pt x="16" y="22"/>
                    <a:pt x="18" y="26"/>
                    <a:pt x="21" y="25"/>
                  </a:cubicBezTo>
                  <a:cubicBezTo>
                    <a:pt x="28" y="21"/>
                    <a:pt x="29" y="11"/>
                    <a:pt x="22" y="6"/>
                  </a:cubicBezTo>
                  <a:cubicBezTo>
                    <a:pt x="16" y="0"/>
                    <a:pt x="4" y="2"/>
                    <a:pt x="1" y="10"/>
                  </a:cubicBezTo>
                  <a:cubicBezTo>
                    <a:pt x="0" y="13"/>
                    <a:pt x="4" y="14"/>
                    <a:pt x="5" y="11"/>
                  </a:cubicBezTo>
                  <a:close/>
                </a:path>
              </a:pathLst>
            </a:custGeom>
            <a:solidFill>
              <a:srgbClr val="78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0" name="iṡ1íḑé"/>
            <p:cNvSpPr/>
            <p:nvPr/>
          </p:nvSpPr>
          <p:spPr bwMode="auto">
            <a:xfrm>
              <a:off x="6051550" y="3433763"/>
              <a:ext cx="19050" cy="44450"/>
            </a:xfrm>
            <a:custGeom>
              <a:avLst/>
              <a:gdLst>
                <a:gd name="T0" fmla="*/ 1 w 6"/>
                <a:gd name="T1" fmla="*/ 4 h 15"/>
                <a:gd name="T2" fmla="*/ 2 w 6"/>
                <a:gd name="T3" fmla="*/ 13 h 15"/>
                <a:gd name="T4" fmla="*/ 6 w 6"/>
                <a:gd name="T5" fmla="*/ 12 h 15"/>
                <a:gd name="T6" fmla="*/ 6 w 6"/>
                <a:gd name="T7" fmla="*/ 12 h 15"/>
                <a:gd name="T8" fmla="*/ 2 w 6"/>
                <a:gd name="T9" fmla="*/ 12 h 15"/>
                <a:gd name="T10" fmla="*/ 2 w 6"/>
                <a:gd name="T11" fmla="*/ 12 h 15"/>
                <a:gd name="T12" fmla="*/ 6 w 6"/>
                <a:gd name="T13" fmla="*/ 12 h 15"/>
                <a:gd name="T14" fmla="*/ 4 w 6"/>
                <a:gd name="T15" fmla="*/ 3 h 15"/>
                <a:gd name="T16" fmla="*/ 1 w 6"/>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5">
                  <a:moveTo>
                    <a:pt x="1" y="4"/>
                  </a:moveTo>
                  <a:cubicBezTo>
                    <a:pt x="1" y="7"/>
                    <a:pt x="2" y="10"/>
                    <a:pt x="2" y="13"/>
                  </a:cubicBezTo>
                  <a:cubicBezTo>
                    <a:pt x="3" y="15"/>
                    <a:pt x="6" y="14"/>
                    <a:pt x="6" y="12"/>
                  </a:cubicBezTo>
                  <a:cubicBezTo>
                    <a:pt x="6" y="12"/>
                    <a:pt x="6" y="12"/>
                    <a:pt x="6" y="12"/>
                  </a:cubicBezTo>
                  <a:cubicBezTo>
                    <a:pt x="6" y="9"/>
                    <a:pt x="2" y="9"/>
                    <a:pt x="2" y="12"/>
                  </a:cubicBezTo>
                  <a:cubicBezTo>
                    <a:pt x="2" y="12"/>
                    <a:pt x="2" y="12"/>
                    <a:pt x="2" y="12"/>
                  </a:cubicBezTo>
                  <a:cubicBezTo>
                    <a:pt x="3" y="12"/>
                    <a:pt x="5" y="12"/>
                    <a:pt x="6" y="12"/>
                  </a:cubicBezTo>
                  <a:cubicBezTo>
                    <a:pt x="6" y="9"/>
                    <a:pt x="5" y="6"/>
                    <a:pt x="4" y="3"/>
                  </a:cubicBezTo>
                  <a:cubicBezTo>
                    <a:pt x="4" y="0"/>
                    <a:pt x="0" y="1"/>
                    <a:pt x="1" y="4"/>
                  </a:cubicBezTo>
                  <a:close/>
                </a:path>
              </a:pathLst>
            </a:custGeom>
            <a:solidFill>
              <a:srgbClr val="78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1" name="isḷïḍe"/>
            <p:cNvSpPr/>
            <p:nvPr/>
          </p:nvSpPr>
          <p:spPr bwMode="auto">
            <a:xfrm>
              <a:off x="5700713" y="3527426"/>
              <a:ext cx="66675" cy="47625"/>
            </a:xfrm>
            <a:custGeom>
              <a:avLst/>
              <a:gdLst>
                <a:gd name="T0" fmla="*/ 4 w 22"/>
                <a:gd name="T1" fmla="*/ 7 h 16"/>
                <a:gd name="T2" fmla="*/ 13 w 22"/>
                <a:gd name="T3" fmla="*/ 6 h 16"/>
                <a:gd name="T4" fmla="*/ 18 w 22"/>
                <a:gd name="T5" fmla="*/ 14 h 16"/>
                <a:gd name="T6" fmla="*/ 22 w 22"/>
                <a:gd name="T7" fmla="*/ 14 h 16"/>
                <a:gd name="T8" fmla="*/ 13 w 22"/>
                <a:gd name="T9" fmla="*/ 1 h 16"/>
                <a:gd name="T10" fmla="*/ 1 w 22"/>
                <a:gd name="T11" fmla="*/ 6 h 16"/>
                <a:gd name="T12" fmla="*/ 4 w 22"/>
                <a:gd name="T13" fmla="*/ 7 h 16"/>
              </a:gdLst>
              <a:ahLst/>
              <a:cxnLst>
                <a:cxn ang="0">
                  <a:pos x="T0" y="T1"/>
                </a:cxn>
                <a:cxn ang="0">
                  <a:pos x="T2" y="T3"/>
                </a:cxn>
                <a:cxn ang="0">
                  <a:pos x="T4" y="T5"/>
                </a:cxn>
                <a:cxn ang="0">
                  <a:pos x="T6" y="T7"/>
                </a:cxn>
                <a:cxn ang="0">
                  <a:pos x="T8" y="T9"/>
                </a:cxn>
                <a:cxn ang="0">
                  <a:pos x="T10" y="T11"/>
                </a:cxn>
                <a:cxn ang="0">
                  <a:pos x="T12" y="T13"/>
                </a:cxn>
              </a:cxnLst>
              <a:rect l="0" t="0" r="r" b="b"/>
              <a:pathLst>
                <a:path w="22" h="16">
                  <a:moveTo>
                    <a:pt x="4" y="7"/>
                  </a:moveTo>
                  <a:cubicBezTo>
                    <a:pt x="6" y="4"/>
                    <a:pt x="11" y="4"/>
                    <a:pt x="13" y="6"/>
                  </a:cubicBezTo>
                  <a:cubicBezTo>
                    <a:pt x="16" y="7"/>
                    <a:pt x="18" y="11"/>
                    <a:pt x="18" y="14"/>
                  </a:cubicBezTo>
                  <a:cubicBezTo>
                    <a:pt x="18" y="16"/>
                    <a:pt x="22" y="16"/>
                    <a:pt x="22" y="14"/>
                  </a:cubicBezTo>
                  <a:cubicBezTo>
                    <a:pt x="22" y="8"/>
                    <a:pt x="19" y="3"/>
                    <a:pt x="13" y="1"/>
                  </a:cubicBezTo>
                  <a:cubicBezTo>
                    <a:pt x="9" y="0"/>
                    <a:pt x="3" y="1"/>
                    <a:pt x="1" y="6"/>
                  </a:cubicBezTo>
                  <a:cubicBezTo>
                    <a:pt x="0" y="8"/>
                    <a:pt x="4" y="9"/>
                    <a:pt x="4" y="7"/>
                  </a:cubicBezTo>
                  <a:close/>
                </a:path>
              </a:pathLst>
            </a:custGeom>
            <a:solidFill>
              <a:srgbClr val="78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2" name="işlîḋe"/>
            <p:cNvSpPr/>
            <p:nvPr/>
          </p:nvSpPr>
          <p:spPr bwMode="auto">
            <a:xfrm>
              <a:off x="5727700" y="3536951"/>
              <a:ext cx="26988" cy="41275"/>
            </a:xfrm>
            <a:custGeom>
              <a:avLst/>
              <a:gdLst>
                <a:gd name="T0" fmla="*/ 4 w 9"/>
                <a:gd name="T1" fmla="*/ 12 h 14"/>
                <a:gd name="T2" fmla="*/ 7 w 9"/>
                <a:gd name="T3" fmla="*/ 4 h 14"/>
                <a:gd name="T4" fmla="*/ 5 w 9"/>
                <a:gd name="T5" fmla="*/ 1 h 14"/>
                <a:gd name="T6" fmla="*/ 0 w 9"/>
                <a:gd name="T7" fmla="*/ 12 h 14"/>
                <a:gd name="T8" fmla="*/ 4 w 9"/>
                <a:gd name="T9" fmla="*/ 12 h 14"/>
              </a:gdLst>
              <a:ahLst/>
              <a:cxnLst>
                <a:cxn ang="0">
                  <a:pos x="T0" y="T1"/>
                </a:cxn>
                <a:cxn ang="0">
                  <a:pos x="T2" y="T3"/>
                </a:cxn>
                <a:cxn ang="0">
                  <a:pos x="T4" y="T5"/>
                </a:cxn>
                <a:cxn ang="0">
                  <a:pos x="T6" y="T7"/>
                </a:cxn>
                <a:cxn ang="0">
                  <a:pos x="T8" y="T9"/>
                </a:cxn>
              </a:cxnLst>
              <a:rect l="0" t="0" r="r" b="b"/>
              <a:pathLst>
                <a:path w="9" h="14">
                  <a:moveTo>
                    <a:pt x="4" y="12"/>
                  </a:moveTo>
                  <a:cubicBezTo>
                    <a:pt x="4" y="9"/>
                    <a:pt x="5" y="6"/>
                    <a:pt x="7" y="4"/>
                  </a:cubicBezTo>
                  <a:cubicBezTo>
                    <a:pt x="9" y="3"/>
                    <a:pt x="7" y="0"/>
                    <a:pt x="5" y="1"/>
                  </a:cubicBezTo>
                  <a:cubicBezTo>
                    <a:pt x="2" y="4"/>
                    <a:pt x="0" y="8"/>
                    <a:pt x="0" y="12"/>
                  </a:cubicBezTo>
                  <a:cubicBezTo>
                    <a:pt x="0" y="14"/>
                    <a:pt x="4" y="14"/>
                    <a:pt x="4" y="12"/>
                  </a:cubicBezTo>
                  <a:close/>
                </a:path>
              </a:pathLst>
            </a:custGeom>
            <a:solidFill>
              <a:srgbClr val="78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3" name="îṥľîḍè"/>
            <p:cNvSpPr/>
            <p:nvPr/>
          </p:nvSpPr>
          <p:spPr bwMode="auto">
            <a:xfrm>
              <a:off x="5970588" y="3581401"/>
              <a:ext cx="177800" cy="53975"/>
            </a:xfrm>
            <a:custGeom>
              <a:avLst/>
              <a:gdLst>
                <a:gd name="T0" fmla="*/ 31 w 59"/>
                <a:gd name="T1" fmla="*/ 18 h 18"/>
                <a:gd name="T2" fmla="*/ 30 w 59"/>
                <a:gd name="T3" fmla="*/ 18 h 18"/>
                <a:gd name="T4" fmla="*/ 1 w 59"/>
                <a:gd name="T5" fmla="*/ 5 h 18"/>
                <a:gd name="T6" fmla="*/ 2 w 59"/>
                <a:gd name="T7" fmla="*/ 1 h 18"/>
                <a:gd name="T8" fmla="*/ 6 w 59"/>
                <a:gd name="T9" fmla="*/ 1 h 18"/>
                <a:gd name="T10" fmla="*/ 30 w 59"/>
                <a:gd name="T11" fmla="*/ 12 h 18"/>
                <a:gd name="T12" fmla="*/ 54 w 59"/>
                <a:gd name="T13" fmla="*/ 1 h 18"/>
                <a:gd name="T14" fmla="*/ 58 w 59"/>
                <a:gd name="T15" fmla="*/ 1 h 18"/>
                <a:gd name="T16" fmla="*/ 58 w 59"/>
                <a:gd name="T17" fmla="*/ 5 h 18"/>
                <a:gd name="T18" fmla="*/ 31 w 59"/>
                <a:gd name="T1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8">
                  <a:moveTo>
                    <a:pt x="31" y="18"/>
                  </a:moveTo>
                  <a:cubicBezTo>
                    <a:pt x="30" y="18"/>
                    <a:pt x="30" y="18"/>
                    <a:pt x="30" y="18"/>
                  </a:cubicBezTo>
                  <a:cubicBezTo>
                    <a:pt x="14" y="18"/>
                    <a:pt x="2" y="6"/>
                    <a:pt x="1" y="5"/>
                  </a:cubicBezTo>
                  <a:cubicBezTo>
                    <a:pt x="0" y="4"/>
                    <a:pt x="0" y="2"/>
                    <a:pt x="2" y="1"/>
                  </a:cubicBezTo>
                  <a:cubicBezTo>
                    <a:pt x="3" y="0"/>
                    <a:pt x="4" y="0"/>
                    <a:pt x="6" y="1"/>
                  </a:cubicBezTo>
                  <a:cubicBezTo>
                    <a:pt x="6" y="1"/>
                    <a:pt x="16" y="12"/>
                    <a:pt x="30" y="12"/>
                  </a:cubicBezTo>
                  <a:cubicBezTo>
                    <a:pt x="39" y="12"/>
                    <a:pt x="47" y="9"/>
                    <a:pt x="54" y="1"/>
                  </a:cubicBezTo>
                  <a:cubicBezTo>
                    <a:pt x="55" y="0"/>
                    <a:pt x="57" y="0"/>
                    <a:pt x="58" y="1"/>
                  </a:cubicBezTo>
                  <a:cubicBezTo>
                    <a:pt x="59" y="2"/>
                    <a:pt x="59" y="4"/>
                    <a:pt x="58" y="5"/>
                  </a:cubicBezTo>
                  <a:cubicBezTo>
                    <a:pt x="50" y="14"/>
                    <a:pt x="40" y="18"/>
                    <a:pt x="31" y="18"/>
                  </a:cubicBezTo>
                  <a:close/>
                </a:path>
              </a:pathLst>
            </a:custGeom>
            <a:solidFill>
              <a:srgbClr val="7855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4" name="iśľíḓê"/>
            <p:cNvSpPr/>
            <p:nvPr/>
          </p:nvSpPr>
          <p:spPr bwMode="auto">
            <a:xfrm>
              <a:off x="5883275" y="3463926"/>
              <a:ext cx="53975" cy="53975"/>
            </a:xfrm>
            <a:prstGeom prst="ellipse">
              <a:avLst/>
            </a:prstGeom>
            <a:solidFill>
              <a:srgbClr val="DC63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 name="ï$lïḍê"/>
            <p:cNvSpPr/>
            <p:nvPr/>
          </p:nvSpPr>
          <p:spPr bwMode="auto">
            <a:xfrm>
              <a:off x="6170613" y="3463926"/>
              <a:ext cx="57150" cy="53975"/>
            </a:xfrm>
            <a:prstGeom prst="ellipse">
              <a:avLst/>
            </a:prstGeom>
            <a:solidFill>
              <a:srgbClr val="DC63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 name="ïş1îdè"/>
            <p:cNvSpPr/>
            <p:nvPr/>
          </p:nvSpPr>
          <p:spPr bwMode="auto">
            <a:xfrm>
              <a:off x="5724525" y="3155951"/>
              <a:ext cx="188913" cy="171450"/>
            </a:xfrm>
            <a:custGeom>
              <a:avLst/>
              <a:gdLst>
                <a:gd name="T0" fmla="*/ 5 w 62"/>
                <a:gd name="T1" fmla="*/ 57 h 57"/>
                <a:gd name="T2" fmla="*/ 4 w 62"/>
                <a:gd name="T3" fmla="*/ 57 h 57"/>
                <a:gd name="T4" fmla="*/ 0 w 62"/>
                <a:gd name="T5" fmla="*/ 51 h 57"/>
                <a:gd name="T6" fmla="*/ 55 w 62"/>
                <a:gd name="T7" fmla="*/ 1 h 57"/>
                <a:gd name="T8" fmla="*/ 61 w 62"/>
                <a:gd name="T9" fmla="*/ 4 h 57"/>
                <a:gd name="T10" fmla="*/ 58 w 62"/>
                <a:gd name="T11" fmla="*/ 9 h 57"/>
                <a:gd name="T12" fmla="*/ 10 w 62"/>
                <a:gd name="T13" fmla="*/ 53 h 57"/>
                <a:gd name="T14" fmla="*/ 5 w 62"/>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57">
                  <a:moveTo>
                    <a:pt x="5" y="57"/>
                  </a:moveTo>
                  <a:cubicBezTo>
                    <a:pt x="4" y="57"/>
                    <a:pt x="4" y="57"/>
                    <a:pt x="4" y="57"/>
                  </a:cubicBezTo>
                  <a:cubicBezTo>
                    <a:pt x="2" y="56"/>
                    <a:pt x="0" y="54"/>
                    <a:pt x="0" y="51"/>
                  </a:cubicBezTo>
                  <a:cubicBezTo>
                    <a:pt x="1" y="50"/>
                    <a:pt x="8" y="17"/>
                    <a:pt x="55" y="1"/>
                  </a:cubicBezTo>
                  <a:cubicBezTo>
                    <a:pt x="57" y="0"/>
                    <a:pt x="60" y="1"/>
                    <a:pt x="61" y="4"/>
                  </a:cubicBezTo>
                  <a:cubicBezTo>
                    <a:pt x="62" y="6"/>
                    <a:pt x="60" y="9"/>
                    <a:pt x="58" y="9"/>
                  </a:cubicBezTo>
                  <a:cubicBezTo>
                    <a:pt x="16" y="24"/>
                    <a:pt x="10" y="53"/>
                    <a:pt x="10" y="53"/>
                  </a:cubicBezTo>
                  <a:cubicBezTo>
                    <a:pt x="9" y="55"/>
                    <a:pt x="7" y="57"/>
                    <a:pt x="5" y="57"/>
                  </a:cubicBezTo>
                  <a:close/>
                </a:path>
              </a:pathLst>
            </a:custGeom>
            <a:solidFill>
              <a:srgbClr val="69412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 name="îṡļîḑè"/>
            <p:cNvSpPr/>
            <p:nvPr/>
          </p:nvSpPr>
          <p:spPr bwMode="auto">
            <a:xfrm>
              <a:off x="6357938" y="3370263"/>
              <a:ext cx="103188" cy="133350"/>
            </a:xfrm>
            <a:custGeom>
              <a:avLst/>
              <a:gdLst>
                <a:gd name="T0" fmla="*/ 32 w 34"/>
                <a:gd name="T1" fmla="*/ 41 h 44"/>
                <a:gd name="T2" fmla="*/ 24 w 34"/>
                <a:gd name="T3" fmla="*/ 43 h 44"/>
                <a:gd name="T4" fmla="*/ 1 w 34"/>
                <a:gd name="T5" fmla="*/ 8 h 44"/>
                <a:gd name="T6" fmla="*/ 5 w 34"/>
                <a:gd name="T7" fmla="*/ 1 h 44"/>
                <a:gd name="T8" fmla="*/ 12 w 34"/>
                <a:gd name="T9" fmla="*/ 5 h 44"/>
                <a:gd name="T10" fmla="*/ 30 w 34"/>
                <a:gd name="T11" fmla="*/ 32 h 44"/>
                <a:gd name="T12" fmla="*/ 32 w 34"/>
                <a:gd name="T13" fmla="*/ 40 h 44"/>
                <a:gd name="T14" fmla="*/ 32 w 34"/>
                <a:gd name="T15" fmla="*/ 41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44">
                  <a:moveTo>
                    <a:pt x="32" y="41"/>
                  </a:moveTo>
                  <a:cubicBezTo>
                    <a:pt x="30" y="43"/>
                    <a:pt x="27" y="44"/>
                    <a:pt x="24" y="43"/>
                  </a:cubicBezTo>
                  <a:cubicBezTo>
                    <a:pt x="7" y="35"/>
                    <a:pt x="1" y="10"/>
                    <a:pt x="1" y="8"/>
                  </a:cubicBezTo>
                  <a:cubicBezTo>
                    <a:pt x="0" y="5"/>
                    <a:pt x="2" y="2"/>
                    <a:pt x="5" y="1"/>
                  </a:cubicBezTo>
                  <a:cubicBezTo>
                    <a:pt x="8" y="0"/>
                    <a:pt x="11" y="1"/>
                    <a:pt x="12" y="5"/>
                  </a:cubicBezTo>
                  <a:cubicBezTo>
                    <a:pt x="12" y="5"/>
                    <a:pt x="17" y="26"/>
                    <a:pt x="30" y="32"/>
                  </a:cubicBezTo>
                  <a:cubicBezTo>
                    <a:pt x="33" y="33"/>
                    <a:pt x="34" y="37"/>
                    <a:pt x="32" y="40"/>
                  </a:cubicBezTo>
                  <a:lnTo>
                    <a:pt x="32" y="41"/>
                  </a:lnTo>
                  <a:close/>
                </a:path>
              </a:pathLst>
            </a:custGeom>
            <a:solidFill>
              <a:srgbClr val="8E6F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 name="íṧľîḍê"/>
            <p:cNvSpPr/>
            <p:nvPr/>
          </p:nvSpPr>
          <p:spPr bwMode="auto">
            <a:xfrm>
              <a:off x="6724650" y="5694363"/>
              <a:ext cx="1144588" cy="82550"/>
            </a:xfrm>
            <a:prstGeom prst="ellipse">
              <a:avLst/>
            </a:prstGeom>
            <a:solidFill>
              <a:srgbClr val="5899B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 name="iṥḻîḋè"/>
            <p:cNvSpPr/>
            <p:nvPr/>
          </p:nvSpPr>
          <p:spPr bwMode="auto">
            <a:xfrm>
              <a:off x="7126288" y="3448051"/>
              <a:ext cx="433388" cy="574675"/>
            </a:xfrm>
            <a:custGeom>
              <a:avLst/>
              <a:gdLst>
                <a:gd name="T0" fmla="*/ 138 w 143"/>
                <a:gd name="T1" fmla="*/ 0 h 190"/>
                <a:gd name="T2" fmla="*/ 138 w 143"/>
                <a:gd name="T3" fmla="*/ 2 h 190"/>
                <a:gd name="T4" fmla="*/ 124 w 143"/>
                <a:gd name="T5" fmla="*/ 149 h 190"/>
                <a:gd name="T6" fmla="*/ 0 w 143"/>
                <a:gd name="T7" fmla="*/ 147 h 190"/>
                <a:gd name="T8" fmla="*/ 6 w 143"/>
                <a:gd name="T9" fmla="*/ 43 h 190"/>
                <a:gd name="T10" fmla="*/ 138 w 143"/>
                <a:gd name="T11" fmla="*/ 0 h 190"/>
              </a:gdLst>
              <a:ahLst/>
              <a:cxnLst>
                <a:cxn ang="0">
                  <a:pos x="T0" y="T1"/>
                </a:cxn>
                <a:cxn ang="0">
                  <a:pos x="T2" y="T3"/>
                </a:cxn>
                <a:cxn ang="0">
                  <a:pos x="T4" y="T5"/>
                </a:cxn>
                <a:cxn ang="0">
                  <a:pos x="T6" y="T7"/>
                </a:cxn>
                <a:cxn ang="0">
                  <a:pos x="T8" y="T9"/>
                </a:cxn>
                <a:cxn ang="0">
                  <a:pos x="T10" y="T11"/>
                </a:cxn>
              </a:cxnLst>
              <a:rect l="0" t="0" r="r" b="b"/>
              <a:pathLst>
                <a:path w="143" h="190">
                  <a:moveTo>
                    <a:pt x="138" y="0"/>
                  </a:moveTo>
                  <a:cubicBezTo>
                    <a:pt x="138" y="0"/>
                    <a:pt x="138" y="0"/>
                    <a:pt x="138" y="2"/>
                  </a:cubicBezTo>
                  <a:cubicBezTo>
                    <a:pt x="139" y="16"/>
                    <a:pt x="143" y="112"/>
                    <a:pt x="124" y="149"/>
                  </a:cubicBezTo>
                  <a:cubicBezTo>
                    <a:pt x="103" y="190"/>
                    <a:pt x="0" y="147"/>
                    <a:pt x="0" y="147"/>
                  </a:cubicBezTo>
                  <a:cubicBezTo>
                    <a:pt x="6" y="43"/>
                    <a:pt x="6" y="43"/>
                    <a:pt x="6" y="43"/>
                  </a:cubicBezTo>
                  <a:cubicBezTo>
                    <a:pt x="138" y="0"/>
                    <a:pt x="138" y="0"/>
                    <a:pt x="138" y="0"/>
                  </a:cubicBezTo>
                </a:path>
              </a:pathLst>
            </a:custGeom>
            <a:solidFill>
              <a:srgbClr val="8046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0" name="iŝľïde"/>
            <p:cNvSpPr/>
            <p:nvPr/>
          </p:nvSpPr>
          <p:spPr bwMode="auto">
            <a:xfrm>
              <a:off x="6711950" y="4425951"/>
              <a:ext cx="696913" cy="1073150"/>
            </a:xfrm>
            <a:custGeom>
              <a:avLst/>
              <a:gdLst>
                <a:gd name="T0" fmla="*/ 65 w 439"/>
                <a:gd name="T1" fmla="*/ 676 h 676"/>
                <a:gd name="T2" fmla="*/ 0 w 439"/>
                <a:gd name="T3" fmla="*/ 577 h 676"/>
                <a:gd name="T4" fmla="*/ 235 w 439"/>
                <a:gd name="T5" fmla="*/ 420 h 676"/>
                <a:gd name="T6" fmla="*/ 322 w 439"/>
                <a:gd name="T7" fmla="*/ 0 h 676"/>
                <a:gd name="T8" fmla="*/ 439 w 439"/>
                <a:gd name="T9" fmla="*/ 24 h 676"/>
                <a:gd name="T10" fmla="*/ 341 w 439"/>
                <a:gd name="T11" fmla="*/ 493 h 676"/>
                <a:gd name="T12" fmla="*/ 65 w 439"/>
                <a:gd name="T13" fmla="*/ 676 h 676"/>
              </a:gdLst>
              <a:ahLst/>
              <a:cxnLst>
                <a:cxn ang="0">
                  <a:pos x="T0" y="T1"/>
                </a:cxn>
                <a:cxn ang="0">
                  <a:pos x="T2" y="T3"/>
                </a:cxn>
                <a:cxn ang="0">
                  <a:pos x="T4" y="T5"/>
                </a:cxn>
                <a:cxn ang="0">
                  <a:pos x="T6" y="T7"/>
                </a:cxn>
                <a:cxn ang="0">
                  <a:pos x="T8" y="T9"/>
                </a:cxn>
                <a:cxn ang="0">
                  <a:pos x="T10" y="T11"/>
                </a:cxn>
                <a:cxn ang="0">
                  <a:pos x="T12" y="T13"/>
                </a:cxn>
              </a:cxnLst>
              <a:rect l="0" t="0" r="r" b="b"/>
              <a:pathLst>
                <a:path w="439" h="676">
                  <a:moveTo>
                    <a:pt x="65" y="676"/>
                  </a:moveTo>
                  <a:lnTo>
                    <a:pt x="0" y="577"/>
                  </a:lnTo>
                  <a:lnTo>
                    <a:pt x="235" y="420"/>
                  </a:lnTo>
                  <a:lnTo>
                    <a:pt x="322" y="0"/>
                  </a:lnTo>
                  <a:lnTo>
                    <a:pt x="439" y="24"/>
                  </a:lnTo>
                  <a:lnTo>
                    <a:pt x="341" y="493"/>
                  </a:lnTo>
                  <a:lnTo>
                    <a:pt x="65" y="676"/>
                  </a:lnTo>
                  <a:close/>
                </a:path>
              </a:pathLst>
            </a:custGeom>
            <a:solidFill>
              <a:srgbClr val="D2936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1" name="ïṡļíḓè"/>
            <p:cNvSpPr/>
            <p:nvPr/>
          </p:nvSpPr>
          <p:spPr bwMode="auto">
            <a:xfrm>
              <a:off x="6618288" y="5338763"/>
              <a:ext cx="203200" cy="320675"/>
            </a:xfrm>
            <a:custGeom>
              <a:avLst/>
              <a:gdLst>
                <a:gd name="T0" fmla="*/ 128 w 128"/>
                <a:gd name="T1" fmla="*/ 97 h 202"/>
                <a:gd name="T2" fmla="*/ 107 w 128"/>
                <a:gd name="T3" fmla="*/ 202 h 202"/>
                <a:gd name="T4" fmla="*/ 0 w 128"/>
                <a:gd name="T5" fmla="*/ 42 h 202"/>
                <a:gd name="T6" fmla="*/ 63 w 128"/>
                <a:gd name="T7" fmla="*/ 0 h 202"/>
                <a:gd name="T8" fmla="*/ 128 w 128"/>
                <a:gd name="T9" fmla="*/ 97 h 202"/>
              </a:gdLst>
              <a:ahLst/>
              <a:cxnLst>
                <a:cxn ang="0">
                  <a:pos x="T0" y="T1"/>
                </a:cxn>
                <a:cxn ang="0">
                  <a:pos x="T2" y="T3"/>
                </a:cxn>
                <a:cxn ang="0">
                  <a:pos x="T4" y="T5"/>
                </a:cxn>
                <a:cxn ang="0">
                  <a:pos x="T6" y="T7"/>
                </a:cxn>
                <a:cxn ang="0">
                  <a:pos x="T8" y="T9"/>
                </a:cxn>
              </a:cxnLst>
              <a:rect l="0" t="0" r="r" b="b"/>
              <a:pathLst>
                <a:path w="128" h="202">
                  <a:moveTo>
                    <a:pt x="128" y="97"/>
                  </a:moveTo>
                  <a:lnTo>
                    <a:pt x="107" y="202"/>
                  </a:lnTo>
                  <a:lnTo>
                    <a:pt x="0" y="42"/>
                  </a:lnTo>
                  <a:lnTo>
                    <a:pt x="63" y="0"/>
                  </a:lnTo>
                  <a:lnTo>
                    <a:pt x="128" y="97"/>
                  </a:lnTo>
                  <a:close/>
                </a:path>
              </a:pathLst>
            </a:custGeom>
            <a:solidFill>
              <a:srgbClr val="E2A27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2" name="i$ľiďe"/>
            <p:cNvSpPr/>
            <p:nvPr/>
          </p:nvSpPr>
          <p:spPr bwMode="auto">
            <a:xfrm>
              <a:off x="7242175" y="3665538"/>
              <a:ext cx="117475" cy="182563"/>
            </a:xfrm>
            <a:prstGeom prst="rect">
              <a:avLst/>
            </a:prstGeom>
            <a:solidFill>
              <a:srgbClr val="E2A27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 name="ïṩḷidê"/>
            <p:cNvSpPr/>
            <p:nvPr/>
          </p:nvSpPr>
          <p:spPr bwMode="auto">
            <a:xfrm>
              <a:off x="7085013" y="4554538"/>
              <a:ext cx="665163" cy="1062038"/>
            </a:xfrm>
            <a:custGeom>
              <a:avLst/>
              <a:gdLst>
                <a:gd name="T0" fmla="*/ 419 w 419"/>
                <a:gd name="T1" fmla="*/ 669 h 669"/>
                <a:gd name="T2" fmla="*/ 301 w 419"/>
                <a:gd name="T3" fmla="*/ 669 h 669"/>
                <a:gd name="T4" fmla="*/ 301 w 419"/>
                <a:gd name="T5" fmla="*/ 389 h 669"/>
                <a:gd name="T6" fmla="*/ 0 w 419"/>
                <a:gd name="T7" fmla="*/ 82 h 669"/>
                <a:gd name="T8" fmla="*/ 84 w 419"/>
                <a:gd name="T9" fmla="*/ 0 h 669"/>
                <a:gd name="T10" fmla="*/ 419 w 419"/>
                <a:gd name="T11" fmla="*/ 339 h 669"/>
                <a:gd name="T12" fmla="*/ 419 w 419"/>
                <a:gd name="T13" fmla="*/ 669 h 669"/>
              </a:gdLst>
              <a:ahLst/>
              <a:cxnLst>
                <a:cxn ang="0">
                  <a:pos x="T0" y="T1"/>
                </a:cxn>
                <a:cxn ang="0">
                  <a:pos x="T2" y="T3"/>
                </a:cxn>
                <a:cxn ang="0">
                  <a:pos x="T4" y="T5"/>
                </a:cxn>
                <a:cxn ang="0">
                  <a:pos x="T6" y="T7"/>
                </a:cxn>
                <a:cxn ang="0">
                  <a:pos x="T8" y="T9"/>
                </a:cxn>
                <a:cxn ang="0">
                  <a:pos x="T10" y="T11"/>
                </a:cxn>
                <a:cxn ang="0">
                  <a:pos x="T12" y="T13"/>
                </a:cxn>
              </a:cxnLst>
              <a:rect l="0" t="0" r="r" b="b"/>
              <a:pathLst>
                <a:path w="419" h="669">
                  <a:moveTo>
                    <a:pt x="419" y="669"/>
                  </a:moveTo>
                  <a:lnTo>
                    <a:pt x="301" y="669"/>
                  </a:lnTo>
                  <a:lnTo>
                    <a:pt x="301" y="389"/>
                  </a:lnTo>
                  <a:lnTo>
                    <a:pt x="0" y="82"/>
                  </a:lnTo>
                  <a:lnTo>
                    <a:pt x="84" y="0"/>
                  </a:lnTo>
                  <a:lnTo>
                    <a:pt x="419" y="339"/>
                  </a:lnTo>
                  <a:lnTo>
                    <a:pt x="419" y="669"/>
                  </a:lnTo>
                  <a:close/>
                </a:path>
              </a:pathLst>
            </a:custGeom>
            <a:solidFill>
              <a:srgbClr val="E3AE8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 name="íśḷíḑê"/>
            <p:cNvSpPr/>
            <p:nvPr/>
          </p:nvSpPr>
          <p:spPr bwMode="auto">
            <a:xfrm>
              <a:off x="7562850" y="5616576"/>
              <a:ext cx="309563" cy="120650"/>
            </a:xfrm>
            <a:custGeom>
              <a:avLst/>
              <a:gdLst>
                <a:gd name="T0" fmla="*/ 118 w 195"/>
                <a:gd name="T1" fmla="*/ 0 h 76"/>
                <a:gd name="T2" fmla="*/ 195 w 195"/>
                <a:gd name="T3" fmla="*/ 76 h 76"/>
                <a:gd name="T4" fmla="*/ 2 w 195"/>
                <a:gd name="T5" fmla="*/ 76 h 76"/>
                <a:gd name="T6" fmla="*/ 0 w 195"/>
                <a:gd name="T7" fmla="*/ 0 h 76"/>
                <a:gd name="T8" fmla="*/ 118 w 195"/>
                <a:gd name="T9" fmla="*/ 0 h 76"/>
              </a:gdLst>
              <a:ahLst/>
              <a:cxnLst>
                <a:cxn ang="0">
                  <a:pos x="T0" y="T1"/>
                </a:cxn>
                <a:cxn ang="0">
                  <a:pos x="T2" y="T3"/>
                </a:cxn>
                <a:cxn ang="0">
                  <a:pos x="T4" y="T5"/>
                </a:cxn>
                <a:cxn ang="0">
                  <a:pos x="T6" y="T7"/>
                </a:cxn>
                <a:cxn ang="0">
                  <a:pos x="T8" y="T9"/>
                </a:cxn>
              </a:cxnLst>
              <a:rect l="0" t="0" r="r" b="b"/>
              <a:pathLst>
                <a:path w="195" h="76">
                  <a:moveTo>
                    <a:pt x="118" y="0"/>
                  </a:moveTo>
                  <a:lnTo>
                    <a:pt x="195" y="76"/>
                  </a:lnTo>
                  <a:lnTo>
                    <a:pt x="2" y="76"/>
                  </a:lnTo>
                  <a:lnTo>
                    <a:pt x="0" y="0"/>
                  </a:lnTo>
                  <a:lnTo>
                    <a:pt x="118" y="0"/>
                  </a:lnTo>
                  <a:close/>
                </a:path>
              </a:pathLst>
            </a:custGeom>
            <a:solidFill>
              <a:srgbClr val="EDC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 name="ï$ḷïḋè"/>
            <p:cNvSpPr/>
            <p:nvPr/>
          </p:nvSpPr>
          <p:spPr bwMode="auto">
            <a:xfrm>
              <a:off x="7739063" y="3381376"/>
              <a:ext cx="166688" cy="166688"/>
            </a:xfrm>
            <a:prstGeom prst="ellipse">
              <a:avLst/>
            </a:prstGeom>
            <a:solidFill>
              <a:srgbClr val="E2A27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6" name="ïŝľíḓe"/>
            <p:cNvSpPr/>
            <p:nvPr/>
          </p:nvSpPr>
          <p:spPr bwMode="auto">
            <a:xfrm>
              <a:off x="7708900" y="3279776"/>
              <a:ext cx="87313" cy="217488"/>
            </a:xfrm>
            <a:custGeom>
              <a:avLst/>
              <a:gdLst>
                <a:gd name="T0" fmla="*/ 17 w 29"/>
                <a:gd name="T1" fmla="*/ 72 h 72"/>
                <a:gd name="T2" fmla="*/ 11 w 29"/>
                <a:gd name="T3" fmla="*/ 69 h 72"/>
                <a:gd name="T4" fmla="*/ 16 w 29"/>
                <a:gd name="T5" fmla="*/ 5 h 72"/>
                <a:gd name="T6" fmla="*/ 25 w 29"/>
                <a:gd name="T7" fmla="*/ 2 h 72"/>
                <a:gd name="T8" fmla="*/ 28 w 29"/>
                <a:gd name="T9" fmla="*/ 10 h 72"/>
                <a:gd name="T10" fmla="*/ 22 w 29"/>
                <a:gd name="T11" fmla="*/ 64 h 72"/>
                <a:gd name="T12" fmla="*/ 19 w 29"/>
                <a:gd name="T13" fmla="*/ 72 h 72"/>
                <a:gd name="T14" fmla="*/ 17 w 29"/>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72">
                  <a:moveTo>
                    <a:pt x="17" y="72"/>
                  </a:moveTo>
                  <a:cubicBezTo>
                    <a:pt x="14" y="72"/>
                    <a:pt x="12" y="71"/>
                    <a:pt x="11" y="69"/>
                  </a:cubicBezTo>
                  <a:cubicBezTo>
                    <a:pt x="0" y="43"/>
                    <a:pt x="16" y="7"/>
                    <a:pt x="16" y="5"/>
                  </a:cubicBezTo>
                  <a:cubicBezTo>
                    <a:pt x="18" y="2"/>
                    <a:pt x="21" y="0"/>
                    <a:pt x="25" y="2"/>
                  </a:cubicBezTo>
                  <a:cubicBezTo>
                    <a:pt x="28" y="3"/>
                    <a:pt x="29" y="7"/>
                    <a:pt x="28" y="10"/>
                  </a:cubicBezTo>
                  <a:cubicBezTo>
                    <a:pt x="28" y="10"/>
                    <a:pt x="14" y="43"/>
                    <a:pt x="22" y="64"/>
                  </a:cubicBezTo>
                  <a:cubicBezTo>
                    <a:pt x="24" y="67"/>
                    <a:pt x="22" y="71"/>
                    <a:pt x="19" y="72"/>
                  </a:cubicBezTo>
                  <a:cubicBezTo>
                    <a:pt x="18" y="72"/>
                    <a:pt x="18" y="72"/>
                    <a:pt x="17" y="72"/>
                  </a:cubicBezTo>
                  <a:close/>
                </a:path>
              </a:pathLst>
            </a:custGeom>
            <a:solidFill>
              <a:srgbClr val="E2A27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7" name="ïṧ1iḑe"/>
            <p:cNvSpPr/>
            <p:nvPr/>
          </p:nvSpPr>
          <p:spPr bwMode="auto">
            <a:xfrm>
              <a:off x="7759700" y="3263901"/>
              <a:ext cx="106363" cy="200025"/>
            </a:xfrm>
            <a:custGeom>
              <a:avLst/>
              <a:gdLst>
                <a:gd name="T0" fmla="*/ 12 w 35"/>
                <a:gd name="T1" fmla="*/ 66 h 66"/>
                <a:gd name="T2" fmla="*/ 6 w 35"/>
                <a:gd name="T3" fmla="*/ 62 h 66"/>
                <a:gd name="T4" fmla="*/ 23 w 35"/>
                <a:gd name="T5" fmla="*/ 3 h 66"/>
                <a:gd name="T6" fmla="*/ 31 w 35"/>
                <a:gd name="T7" fmla="*/ 2 h 66"/>
                <a:gd name="T8" fmla="*/ 33 w 35"/>
                <a:gd name="T9" fmla="*/ 10 h 66"/>
                <a:gd name="T10" fmla="*/ 18 w 35"/>
                <a:gd name="T11" fmla="*/ 59 h 66"/>
                <a:gd name="T12" fmla="*/ 13 w 35"/>
                <a:gd name="T13" fmla="*/ 66 h 66"/>
                <a:gd name="T14" fmla="*/ 12 w 35"/>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66">
                  <a:moveTo>
                    <a:pt x="12" y="66"/>
                  </a:moveTo>
                  <a:cubicBezTo>
                    <a:pt x="9" y="66"/>
                    <a:pt x="7" y="64"/>
                    <a:pt x="6" y="62"/>
                  </a:cubicBezTo>
                  <a:cubicBezTo>
                    <a:pt x="0" y="34"/>
                    <a:pt x="22" y="4"/>
                    <a:pt x="23" y="3"/>
                  </a:cubicBezTo>
                  <a:cubicBezTo>
                    <a:pt x="25" y="0"/>
                    <a:pt x="28" y="0"/>
                    <a:pt x="31" y="2"/>
                  </a:cubicBezTo>
                  <a:cubicBezTo>
                    <a:pt x="34" y="4"/>
                    <a:pt x="35" y="7"/>
                    <a:pt x="33" y="10"/>
                  </a:cubicBezTo>
                  <a:cubicBezTo>
                    <a:pt x="32" y="10"/>
                    <a:pt x="14" y="37"/>
                    <a:pt x="18" y="59"/>
                  </a:cubicBezTo>
                  <a:cubicBezTo>
                    <a:pt x="19" y="62"/>
                    <a:pt x="16" y="66"/>
                    <a:pt x="13" y="66"/>
                  </a:cubicBezTo>
                  <a:cubicBezTo>
                    <a:pt x="13" y="66"/>
                    <a:pt x="12" y="66"/>
                    <a:pt x="12" y="66"/>
                  </a:cubicBezTo>
                  <a:close/>
                </a:path>
              </a:pathLst>
            </a:custGeom>
            <a:solidFill>
              <a:srgbClr val="E2A27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8" name="ísļïḓé"/>
            <p:cNvSpPr/>
            <p:nvPr/>
          </p:nvSpPr>
          <p:spPr bwMode="auto">
            <a:xfrm>
              <a:off x="7805738" y="3276601"/>
              <a:ext cx="104775" cy="171450"/>
            </a:xfrm>
            <a:custGeom>
              <a:avLst/>
              <a:gdLst>
                <a:gd name="T0" fmla="*/ 13 w 35"/>
                <a:gd name="T1" fmla="*/ 57 h 57"/>
                <a:gd name="T2" fmla="*/ 7 w 35"/>
                <a:gd name="T3" fmla="*/ 52 h 57"/>
                <a:gd name="T4" fmla="*/ 23 w 35"/>
                <a:gd name="T5" fmla="*/ 3 h 57"/>
                <a:gd name="T6" fmla="*/ 32 w 35"/>
                <a:gd name="T7" fmla="*/ 3 h 57"/>
                <a:gd name="T8" fmla="*/ 32 w 35"/>
                <a:gd name="T9" fmla="*/ 11 h 57"/>
                <a:gd name="T10" fmla="*/ 19 w 35"/>
                <a:gd name="T11" fmla="*/ 49 h 57"/>
                <a:gd name="T12" fmla="*/ 14 w 35"/>
                <a:gd name="T13" fmla="*/ 57 h 57"/>
                <a:gd name="T14" fmla="*/ 13 w 35"/>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57">
                  <a:moveTo>
                    <a:pt x="13" y="57"/>
                  </a:moveTo>
                  <a:cubicBezTo>
                    <a:pt x="10" y="57"/>
                    <a:pt x="7" y="55"/>
                    <a:pt x="7" y="52"/>
                  </a:cubicBezTo>
                  <a:cubicBezTo>
                    <a:pt x="0" y="28"/>
                    <a:pt x="22" y="4"/>
                    <a:pt x="23" y="3"/>
                  </a:cubicBezTo>
                  <a:cubicBezTo>
                    <a:pt x="26" y="0"/>
                    <a:pt x="29" y="0"/>
                    <a:pt x="32" y="3"/>
                  </a:cubicBezTo>
                  <a:cubicBezTo>
                    <a:pt x="34" y="5"/>
                    <a:pt x="35" y="9"/>
                    <a:pt x="32" y="11"/>
                  </a:cubicBezTo>
                  <a:cubicBezTo>
                    <a:pt x="32" y="12"/>
                    <a:pt x="14" y="31"/>
                    <a:pt x="19" y="49"/>
                  </a:cubicBezTo>
                  <a:cubicBezTo>
                    <a:pt x="19" y="52"/>
                    <a:pt x="17" y="56"/>
                    <a:pt x="14" y="57"/>
                  </a:cubicBezTo>
                  <a:cubicBezTo>
                    <a:pt x="14" y="57"/>
                    <a:pt x="13" y="57"/>
                    <a:pt x="13" y="57"/>
                  </a:cubicBezTo>
                  <a:close/>
                </a:path>
              </a:pathLst>
            </a:custGeom>
            <a:solidFill>
              <a:srgbClr val="E2A27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9" name="îsļíḍé"/>
            <p:cNvSpPr/>
            <p:nvPr/>
          </p:nvSpPr>
          <p:spPr bwMode="auto">
            <a:xfrm>
              <a:off x="7853363" y="3300413"/>
              <a:ext cx="90488" cy="160338"/>
            </a:xfrm>
            <a:custGeom>
              <a:avLst/>
              <a:gdLst>
                <a:gd name="T0" fmla="*/ 10 w 30"/>
                <a:gd name="T1" fmla="*/ 53 h 53"/>
                <a:gd name="T2" fmla="*/ 4 w 30"/>
                <a:gd name="T3" fmla="*/ 48 h 53"/>
                <a:gd name="T4" fmla="*/ 18 w 30"/>
                <a:gd name="T5" fmla="*/ 4 h 53"/>
                <a:gd name="T6" fmla="*/ 27 w 30"/>
                <a:gd name="T7" fmla="*/ 3 h 53"/>
                <a:gd name="T8" fmla="*/ 28 w 30"/>
                <a:gd name="T9" fmla="*/ 11 h 53"/>
                <a:gd name="T10" fmla="*/ 16 w 30"/>
                <a:gd name="T11" fmla="*/ 46 h 53"/>
                <a:gd name="T12" fmla="*/ 11 w 30"/>
                <a:gd name="T13" fmla="*/ 53 h 53"/>
                <a:gd name="T14" fmla="*/ 10 w 30"/>
                <a:gd name="T15" fmla="*/ 5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3">
                  <a:moveTo>
                    <a:pt x="10" y="53"/>
                  </a:moveTo>
                  <a:cubicBezTo>
                    <a:pt x="7" y="53"/>
                    <a:pt x="4" y="51"/>
                    <a:pt x="4" y="48"/>
                  </a:cubicBezTo>
                  <a:cubicBezTo>
                    <a:pt x="0" y="27"/>
                    <a:pt x="17" y="5"/>
                    <a:pt x="18" y="4"/>
                  </a:cubicBezTo>
                  <a:cubicBezTo>
                    <a:pt x="20" y="1"/>
                    <a:pt x="24" y="0"/>
                    <a:pt x="27" y="3"/>
                  </a:cubicBezTo>
                  <a:cubicBezTo>
                    <a:pt x="30" y="5"/>
                    <a:pt x="30" y="9"/>
                    <a:pt x="28" y="11"/>
                  </a:cubicBezTo>
                  <a:cubicBezTo>
                    <a:pt x="28" y="12"/>
                    <a:pt x="13" y="30"/>
                    <a:pt x="16" y="46"/>
                  </a:cubicBezTo>
                  <a:cubicBezTo>
                    <a:pt x="16" y="49"/>
                    <a:pt x="14" y="52"/>
                    <a:pt x="11" y="53"/>
                  </a:cubicBezTo>
                  <a:lnTo>
                    <a:pt x="10" y="53"/>
                  </a:lnTo>
                  <a:close/>
                </a:path>
              </a:pathLst>
            </a:custGeom>
            <a:solidFill>
              <a:srgbClr val="E2A27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0" name="íṡḷîḑé"/>
            <p:cNvSpPr/>
            <p:nvPr/>
          </p:nvSpPr>
          <p:spPr bwMode="auto">
            <a:xfrm>
              <a:off x="7675563" y="3370263"/>
              <a:ext cx="101600" cy="133350"/>
            </a:xfrm>
            <a:custGeom>
              <a:avLst/>
              <a:gdLst>
                <a:gd name="T0" fmla="*/ 32 w 34"/>
                <a:gd name="T1" fmla="*/ 41 h 44"/>
                <a:gd name="T2" fmla="*/ 25 w 34"/>
                <a:gd name="T3" fmla="*/ 43 h 44"/>
                <a:gd name="T4" fmla="*/ 1 w 34"/>
                <a:gd name="T5" fmla="*/ 8 h 44"/>
                <a:gd name="T6" fmla="*/ 5 w 34"/>
                <a:gd name="T7" fmla="*/ 1 h 44"/>
                <a:gd name="T8" fmla="*/ 12 w 34"/>
                <a:gd name="T9" fmla="*/ 5 h 44"/>
                <a:gd name="T10" fmla="*/ 30 w 34"/>
                <a:gd name="T11" fmla="*/ 32 h 44"/>
                <a:gd name="T12" fmla="*/ 32 w 34"/>
                <a:gd name="T13" fmla="*/ 40 h 44"/>
                <a:gd name="T14" fmla="*/ 32 w 34"/>
                <a:gd name="T15" fmla="*/ 41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44">
                  <a:moveTo>
                    <a:pt x="32" y="41"/>
                  </a:moveTo>
                  <a:cubicBezTo>
                    <a:pt x="30" y="43"/>
                    <a:pt x="27" y="44"/>
                    <a:pt x="25" y="43"/>
                  </a:cubicBezTo>
                  <a:cubicBezTo>
                    <a:pt x="7" y="35"/>
                    <a:pt x="1" y="10"/>
                    <a:pt x="1" y="8"/>
                  </a:cubicBezTo>
                  <a:cubicBezTo>
                    <a:pt x="0" y="5"/>
                    <a:pt x="2" y="2"/>
                    <a:pt x="5" y="1"/>
                  </a:cubicBezTo>
                  <a:cubicBezTo>
                    <a:pt x="8" y="0"/>
                    <a:pt x="11" y="1"/>
                    <a:pt x="12" y="5"/>
                  </a:cubicBezTo>
                  <a:cubicBezTo>
                    <a:pt x="12" y="5"/>
                    <a:pt x="17" y="26"/>
                    <a:pt x="30" y="32"/>
                  </a:cubicBezTo>
                  <a:cubicBezTo>
                    <a:pt x="33" y="33"/>
                    <a:pt x="34" y="37"/>
                    <a:pt x="32" y="40"/>
                  </a:cubicBezTo>
                  <a:lnTo>
                    <a:pt x="32" y="41"/>
                  </a:lnTo>
                  <a:close/>
                </a:path>
              </a:pathLst>
            </a:custGeom>
            <a:solidFill>
              <a:srgbClr val="E2A27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1" name="îṡḻïdè"/>
            <p:cNvSpPr/>
            <p:nvPr/>
          </p:nvSpPr>
          <p:spPr bwMode="auto">
            <a:xfrm>
              <a:off x="6972300" y="3125788"/>
              <a:ext cx="581025" cy="609600"/>
            </a:xfrm>
            <a:custGeom>
              <a:avLst/>
              <a:gdLst>
                <a:gd name="T0" fmla="*/ 105 w 192"/>
                <a:gd name="T1" fmla="*/ 0 h 202"/>
                <a:gd name="T2" fmla="*/ 88 w 192"/>
                <a:gd name="T3" fmla="*/ 0 h 202"/>
                <a:gd name="T4" fmla="*/ 24 w 192"/>
                <a:gd name="T5" fmla="*/ 64 h 202"/>
                <a:gd name="T6" fmla="*/ 24 w 192"/>
                <a:gd name="T7" fmla="*/ 118 h 202"/>
                <a:gd name="T8" fmla="*/ 12 w 192"/>
                <a:gd name="T9" fmla="*/ 154 h 202"/>
                <a:gd name="T10" fmla="*/ 12 w 192"/>
                <a:gd name="T11" fmla="*/ 155 h 202"/>
                <a:gd name="T12" fmla="*/ 36 w 192"/>
                <a:gd name="T13" fmla="*/ 160 h 202"/>
                <a:gd name="T14" fmla="*/ 108 w 192"/>
                <a:gd name="T15" fmla="*/ 202 h 202"/>
                <a:gd name="T16" fmla="*/ 122 w 192"/>
                <a:gd name="T17" fmla="*/ 202 h 202"/>
                <a:gd name="T18" fmla="*/ 192 w 192"/>
                <a:gd name="T19" fmla="*/ 132 h 202"/>
                <a:gd name="T20" fmla="*/ 192 w 192"/>
                <a:gd name="T21" fmla="*/ 88 h 202"/>
                <a:gd name="T22" fmla="*/ 105 w 192"/>
                <a:gd name="T23"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2" h="202">
                  <a:moveTo>
                    <a:pt x="105" y="0"/>
                  </a:moveTo>
                  <a:cubicBezTo>
                    <a:pt x="88" y="0"/>
                    <a:pt x="88" y="0"/>
                    <a:pt x="88" y="0"/>
                  </a:cubicBezTo>
                  <a:cubicBezTo>
                    <a:pt x="53" y="0"/>
                    <a:pt x="24" y="29"/>
                    <a:pt x="24" y="64"/>
                  </a:cubicBezTo>
                  <a:cubicBezTo>
                    <a:pt x="24" y="118"/>
                    <a:pt x="24" y="118"/>
                    <a:pt x="24" y="118"/>
                  </a:cubicBezTo>
                  <a:cubicBezTo>
                    <a:pt x="10" y="121"/>
                    <a:pt x="0" y="138"/>
                    <a:pt x="12" y="154"/>
                  </a:cubicBezTo>
                  <a:cubicBezTo>
                    <a:pt x="12" y="155"/>
                    <a:pt x="12" y="155"/>
                    <a:pt x="12" y="155"/>
                  </a:cubicBezTo>
                  <a:cubicBezTo>
                    <a:pt x="21" y="162"/>
                    <a:pt x="29" y="163"/>
                    <a:pt x="36" y="160"/>
                  </a:cubicBezTo>
                  <a:cubicBezTo>
                    <a:pt x="51" y="185"/>
                    <a:pt x="78" y="202"/>
                    <a:pt x="108" y="202"/>
                  </a:cubicBezTo>
                  <a:cubicBezTo>
                    <a:pt x="122" y="202"/>
                    <a:pt x="122" y="202"/>
                    <a:pt x="122" y="202"/>
                  </a:cubicBezTo>
                  <a:cubicBezTo>
                    <a:pt x="161" y="202"/>
                    <a:pt x="192" y="170"/>
                    <a:pt x="192" y="132"/>
                  </a:cubicBezTo>
                  <a:cubicBezTo>
                    <a:pt x="192" y="88"/>
                    <a:pt x="192" y="88"/>
                    <a:pt x="192" y="88"/>
                  </a:cubicBezTo>
                  <a:cubicBezTo>
                    <a:pt x="192" y="40"/>
                    <a:pt x="153" y="0"/>
                    <a:pt x="105" y="0"/>
                  </a:cubicBezTo>
                  <a:close/>
                </a:path>
              </a:pathLst>
            </a:custGeom>
            <a:solidFill>
              <a:srgbClr val="E3AE8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2" name="îṡḷîḋè"/>
            <p:cNvSpPr/>
            <p:nvPr/>
          </p:nvSpPr>
          <p:spPr bwMode="auto">
            <a:xfrm>
              <a:off x="6618288" y="5338763"/>
              <a:ext cx="203200" cy="320675"/>
            </a:xfrm>
            <a:custGeom>
              <a:avLst/>
              <a:gdLst>
                <a:gd name="T0" fmla="*/ 128 w 128"/>
                <a:gd name="T1" fmla="*/ 97 h 202"/>
                <a:gd name="T2" fmla="*/ 107 w 128"/>
                <a:gd name="T3" fmla="*/ 202 h 202"/>
                <a:gd name="T4" fmla="*/ 0 w 128"/>
                <a:gd name="T5" fmla="*/ 40 h 202"/>
                <a:gd name="T6" fmla="*/ 63 w 128"/>
                <a:gd name="T7" fmla="*/ 0 h 202"/>
                <a:gd name="T8" fmla="*/ 128 w 128"/>
                <a:gd name="T9" fmla="*/ 97 h 202"/>
              </a:gdLst>
              <a:ahLst/>
              <a:cxnLst>
                <a:cxn ang="0">
                  <a:pos x="T0" y="T1"/>
                </a:cxn>
                <a:cxn ang="0">
                  <a:pos x="T2" y="T3"/>
                </a:cxn>
                <a:cxn ang="0">
                  <a:pos x="T4" y="T5"/>
                </a:cxn>
                <a:cxn ang="0">
                  <a:pos x="T6" y="T7"/>
                </a:cxn>
                <a:cxn ang="0">
                  <a:pos x="T8" y="T9"/>
                </a:cxn>
              </a:cxnLst>
              <a:rect l="0" t="0" r="r" b="b"/>
              <a:pathLst>
                <a:path w="128" h="202">
                  <a:moveTo>
                    <a:pt x="128" y="97"/>
                  </a:moveTo>
                  <a:lnTo>
                    <a:pt x="107" y="202"/>
                  </a:lnTo>
                  <a:lnTo>
                    <a:pt x="0" y="40"/>
                  </a:lnTo>
                  <a:lnTo>
                    <a:pt x="63" y="0"/>
                  </a:lnTo>
                  <a:lnTo>
                    <a:pt x="128" y="97"/>
                  </a:lnTo>
                  <a:close/>
                </a:path>
              </a:pathLst>
            </a:custGeom>
            <a:solidFill>
              <a:srgbClr val="3838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3" name="ïṡḷîdè"/>
            <p:cNvSpPr/>
            <p:nvPr/>
          </p:nvSpPr>
          <p:spPr bwMode="auto">
            <a:xfrm>
              <a:off x="6972300" y="3694113"/>
              <a:ext cx="606425" cy="852488"/>
            </a:xfrm>
            <a:custGeom>
              <a:avLst/>
              <a:gdLst>
                <a:gd name="T0" fmla="*/ 200 w 200"/>
                <a:gd name="T1" fmla="*/ 127 h 282"/>
                <a:gd name="T2" fmla="*/ 165 w 200"/>
                <a:gd name="T3" fmla="*/ 93 h 282"/>
                <a:gd name="T4" fmla="*/ 123 w 200"/>
                <a:gd name="T5" fmla="*/ 37 h 282"/>
                <a:gd name="T6" fmla="*/ 29 w 200"/>
                <a:gd name="T7" fmla="*/ 282 h 282"/>
                <a:gd name="T8" fmla="*/ 179 w 200"/>
                <a:gd name="T9" fmla="*/ 282 h 282"/>
                <a:gd name="T10" fmla="*/ 184 w 200"/>
                <a:gd name="T11" fmla="*/ 156 h 282"/>
                <a:gd name="T12" fmla="*/ 200 w 200"/>
                <a:gd name="T13" fmla="*/ 127 h 282"/>
              </a:gdLst>
              <a:ahLst/>
              <a:cxnLst>
                <a:cxn ang="0">
                  <a:pos x="T0" y="T1"/>
                </a:cxn>
                <a:cxn ang="0">
                  <a:pos x="T2" y="T3"/>
                </a:cxn>
                <a:cxn ang="0">
                  <a:pos x="T4" y="T5"/>
                </a:cxn>
                <a:cxn ang="0">
                  <a:pos x="T6" y="T7"/>
                </a:cxn>
                <a:cxn ang="0">
                  <a:pos x="T8" y="T9"/>
                </a:cxn>
                <a:cxn ang="0">
                  <a:pos x="T10" y="T11"/>
                </a:cxn>
                <a:cxn ang="0">
                  <a:pos x="T12" y="T13"/>
                </a:cxn>
              </a:cxnLst>
              <a:rect l="0" t="0" r="r" b="b"/>
              <a:pathLst>
                <a:path w="200" h="282">
                  <a:moveTo>
                    <a:pt x="200" y="127"/>
                  </a:moveTo>
                  <a:cubicBezTo>
                    <a:pt x="200" y="103"/>
                    <a:pt x="181" y="95"/>
                    <a:pt x="165" y="93"/>
                  </a:cubicBezTo>
                  <a:cubicBezTo>
                    <a:pt x="141" y="44"/>
                    <a:pt x="123" y="37"/>
                    <a:pt x="123" y="37"/>
                  </a:cubicBezTo>
                  <a:cubicBezTo>
                    <a:pt x="0" y="0"/>
                    <a:pt x="29" y="282"/>
                    <a:pt x="29" y="282"/>
                  </a:cubicBezTo>
                  <a:cubicBezTo>
                    <a:pt x="179" y="282"/>
                    <a:pt x="179" y="282"/>
                    <a:pt x="179" y="282"/>
                  </a:cubicBezTo>
                  <a:cubicBezTo>
                    <a:pt x="179" y="282"/>
                    <a:pt x="192" y="216"/>
                    <a:pt x="184" y="156"/>
                  </a:cubicBezTo>
                  <a:cubicBezTo>
                    <a:pt x="192" y="151"/>
                    <a:pt x="200" y="143"/>
                    <a:pt x="200" y="127"/>
                  </a:cubicBezTo>
                  <a:close/>
                </a:path>
              </a:pathLst>
            </a:custGeom>
            <a:solidFill>
              <a:srgbClr val="FD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4" name="íşľïḋe"/>
            <p:cNvSpPr/>
            <p:nvPr/>
          </p:nvSpPr>
          <p:spPr bwMode="auto">
            <a:xfrm>
              <a:off x="7278688" y="3835401"/>
              <a:ext cx="11113" cy="849313"/>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5" name="ïṩlîdè"/>
            <p:cNvSpPr/>
            <p:nvPr/>
          </p:nvSpPr>
          <p:spPr bwMode="auto">
            <a:xfrm>
              <a:off x="7192963" y="3500438"/>
              <a:ext cx="690563" cy="522288"/>
            </a:xfrm>
            <a:custGeom>
              <a:avLst/>
              <a:gdLst>
                <a:gd name="T0" fmla="*/ 75 w 228"/>
                <a:gd name="T1" fmla="*/ 173 h 173"/>
                <a:gd name="T2" fmla="*/ 20 w 228"/>
                <a:gd name="T3" fmla="*/ 165 h 173"/>
                <a:gd name="T4" fmla="*/ 6 w 228"/>
                <a:gd name="T5" fmla="*/ 135 h 173"/>
                <a:gd name="T6" fmla="*/ 37 w 228"/>
                <a:gd name="T7" fmla="*/ 120 h 173"/>
                <a:gd name="T8" fmla="*/ 122 w 228"/>
                <a:gd name="T9" fmla="*/ 114 h 173"/>
                <a:gd name="T10" fmla="*/ 182 w 228"/>
                <a:gd name="T11" fmla="*/ 0 h 173"/>
                <a:gd name="T12" fmla="*/ 228 w 228"/>
                <a:gd name="T13" fmla="*/ 8 h 173"/>
                <a:gd name="T14" fmla="*/ 145 w 228"/>
                <a:gd name="T15" fmla="*/ 156 h 173"/>
                <a:gd name="T16" fmla="*/ 75 w 228"/>
                <a:gd name="T17"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173">
                  <a:moveTo>
                    <a:pt x="75" y="173"/>
                  </a:moveTo>
                  <a:cubicBezTo>
                    <a:pt x="53" y="173"/>
                    <a:pt x="34" y="169"/>
                    <a:pt x="20" y="165"/>
                  </a:cubicBezTo>
                  <a:cubicBezTo>
                    <a:pt x="7" y="162"/>
                    <a:pt x="0" y="147"/>
                    <a:pt x="6" y="135"/>
                  </a:cubicBezTo>
                  <a:cubicBezTo>
                    <a:pt x="11" y="123"/>
                    <a:pt x="25" y="117"/>
                    <a:pt x="37" y="120"/>
                  </a:cubicBezTo>
                  <a:cubicBezTo>
                    <a:pt x="59" y="126"/>
                    <a:pt x="93" y="130"/>
                    <a:pt x="122" y="114"/>
                  </a:cubicBezTo>
                  <a:cubicBezTo>
                    <a:pt x="154" y="96"/>
                    <a:pt x="175" y="60"/>
                    <a:pt x="182" y="0"/>
                  </a:cubicBezTo>
                  <a:cubicBezTo>
                    <a:pt x="228" y="8"/>
                    <a:pt x="228" y="8"/>
                    <a:pt x="228" y="8"/>
                  </a:cubicBezTo>
                  <a:cubicBezTo>
                    <a:pt x="218" y="83"/>
                    <a:pt x="191" y="130"/>
                    <a:pt x="145" y="156"/>
                  </a:cubicBezTo>
                  <a:cubicBezTo>
                    <a:pt x="122" y="169"/>
                    <a:pt x="97" y="173"/>
                    <a:pt x="75" y="173"/>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6" name="íś1íḑe"/>
            <p:cNvSpPr/>
            <p:nvPr/>
          </p:nvSpPr>
          <p:spPr bwMode="auto">
            <a:xfrm>
              <a:off x="7059613" y="4530726"/>
              <a:ext cx="457200" cy="46038"/>
            </a:xfrm>
            <a:prstGeom prst="rect">
              <a:avLst/>
            </a:prstGeom>
            <a:solidFill>
              <a:srgbClr val="38383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7" name="íṩ1íḋè"/>
            <p:cNvSpPr/>
            <p:nvPr/>
          </p:nvSpPr>
          <p:spPr bwMode="auto">
            <a:xfrm>
              <a:off x="7208838" y="3787776"/>
              <a:ext cx="180975" cy="74613"/>
            </a:xfrm>
            <a:custGeom>
              <a:avLst/>
              <a:gdLst>
                <a:gd name="T0" fmla="*/ 11 w 60"/>
                <a:gd name="T1" fmla="*/ 0 h 25"/>
                <a:gd name="T2" fmla="*/ 50 w 60"/>
                <a:gd name="T3" fmla="*/ 5 h 25"/>
                <a:gd name="T4" fmla="*/ 60 w 60"/>
                <a:gd name="T5" fmla="*/ 19 h 25"/>
                <a:gd name="T6" fmla="*/ 0 w 60"/>
                <a:gd name="T7" fmla="*/ 9 h 25"/>
                <a:gd name="T8" fmla="*/ 11 w 60"/>
                <a:gd name="T9" fmla="*/ 0 h 25"/>
              </a:gdLst>
              <a:ahLst/>
              <a:cxnLst>
                <a:cxn ang="0">
                  <a:pos x="T0" y="T1"/>
                </a:cxn>
                <a:cxn ang="0">
                  <a:pos x="T2" y="T3"/>
                </a:cxn>
                <a:cxn ang="0">
                  <a:pos x="T4" y="T5"/>
                </a:cxn>
                <a:cxn ang="0">
                  <a:pos x="T6" y="T7"/>
                </a:cxn>
                <a:cxn ang="0">
                  <a:pos x="T8" y="T9"/>
                </a:cxn>
              </a:cxnLst>
              <a:rect l="0" t="0" r="r" b="b"/>
              <a:pathLst>
                <a:path w="60" h="25">
                  <a:moveTo>
                    <a:pt x="11" y="0"/>
                  </a:moveTo>
                  <a:cubicBezTo>
                    <a:pt x="50" y="5"/>
                    <a:pt x="50" y="5"/>
                    <a:pt x="50" y="5"/>
                  </a:cubicBezTo>
                  <a:cubicBezTo>
                    <a:pt x="60" y="19"/>
                    <a:pt x="60" y="19"/>
                    <a:pt x="60" y="19"/>
                  </a:cubicBezTo>
                  <a:cubicBezTo>
                    <a:pt x="60" y="19"/>
                    <a:pt x="28" y="25"/>
                    <a:pt x="0" y="9"/>
                  </a:cubicBezTo>
                  <a:lnTo>
                    <a:pt x="11" y="0"/>
                  </a:lnTo>
                  <a:close/>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8" name="iSḻíḑe"/>
            <p:cNvSpPr/>
            <p:nvPr/>
          </p:nvSpPr>
          <p:spPr bwMode="auto">
            <a:xfrm>
              <a:off x="7732713" y="3500438"/>
              <a:ext cx="150813" cy="77788"/>
            </a:xfrm>
            <a:custGeom>
              <a:avLst/>
              <a:gdLst>
                <a:gd name="T0" fmla="*/ 7 w 95"/>
                <a:gd name="T1" fmla="*/ 0 h 49"/>
                <a:gd name="T2" fmla="*/ 95 w 95"/>
                <a:gd name="T3" fmla="*/ 15 h 49"/>
                <a:gd name="T4" fmla="*/ 91 w 95"/>
                <a:gd name="T5" fmla="*/ 49 h 49"/>
                <a:gd name="T6" fmla="*/ 0 w 95"/>
                <a:gd name="T7" fmla="*/ 34 h 49"/>
                <a:gd name="T8" fmla="*/ 7 w 95"/>
                <a:gd name="T9" fmla="*/ 0 h 49"/>
              </a:gdLst>
              <a:ahLst/>
              <a:cxnLst>
                <a:cxn ang="0">
                  <a:pos x="T0" y="T1"/>
                </a:cxn>
                <a:cxn ang="0">
                  <a:pos x="T2" y="T3"/>
                </a:cxn>
                <a:cxn ang="0">
                  <a:pos x="T4" y="T5"/>
                </a:cxn>
                <a:cxn ang="0">
                  <a:pos x="T6" y="T7"/>
                </a:cxn>
                <a:cxn ang="0">
                  <a:pos x="T8" y="T9"/>
                </a:cxn>
              </a:cxnLst>
              <a:rect l="0" t="0" r="r" b="b"/>
              <a:pathLst>
                <a:path w="95" h="49">
                  <a:moveTo>
                    <a:pt x="7" y="0"/>
                  </a:moveTo>
                  <a:lnTo>
                    <a:pt x="95" y="15"/>
                  </a:lnTo>
                  <a:lnTo>
                    <a:pt x="91" y="49"/>
                  </a:lnTo>
                  <a:lnTo>
                    <a:pt x="0" y="34"/>
                  </a:lnTo>
                  <a:lnTo>
                    <a:pt x="7" y="0"/>
                  </a:lnTo>
                  <a:close/>
                </a:path>
              </a:pathLst>
            </a:custGeom>
            <a:solidFill>
              <a:srgbClr val="D8D8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9" name="ïšliḋé"/>
            <p:cNvSpPr/>
            <p:nvPr/>
          </p:nvSpPr>
          <p:spPr bwMode="auto">
            <a:xfrm>
              <a:off x="7045325" y="4576763"/>
              <a:ext cx="704850" cy="544513"/>
            </a:xfrm>
            <a:custGeom>
              <a:avLst/>
              <a:gdLst>
                <a:gd name="T0" fmla="*/ 9 w 444"/>
                <a:gd name="T1" fmla="*/ 0 h 343"/>
                <a:gd name="T2" fmla="*/ 0 w 444"/>
                <a:gd name="T3" fmla="*/ 343 h 343"/>
                <a:gd name="T4" fmla="*/ 444 w 444"/>
                <a:gd name="T5" fmla="*/ 325 h 343"/>
                <a:gd name="T6" fmla="*/ 297 w 444"/>
                <a:gd name="T7" fmla="*/ 0 h 343"/>
                <a:gd name="T8" fmla="*/ 9 w 444"/>
                <a:gd name="T9" fmla="*/ 0 h 343"/>
              </a:gdLst>
              <a:ahLst/>
              <a:cxnLst>
                <a:cxn ang="0">
                  <a:pos x="T0" y="T1"/>
                </a:cxn>
                <a:cxn ang="0">
                  <a:pos x="T2" y="T3"/>
                </a:cxn>
                <a:cxn ang="0">
                  <a:pos x="T4" y="T5"/>
                </a:cxn>
                <a:cxn ang="0">
                  <a:pos x="T6" y="T7"/>
                </a:cxn>
                <a:cxn ang="0">
                  <a:pos x="T8" y="T9"/>
                </a:cxn>
              </a:cxnLst>
              <a:rect l="0" t="0" r="r" b="b"/>
              <a:pathLst>
                <a:path w="444" h="343">
                  <a:moveTo>
                    <a:pt x="9" y="0"/>
                  </a:moveTo>
                  <a:lnTo>
                    <a:pt x="0" y="343"/>
                  </a:lnTo>
                  <a:lnTo>
                    <a:pt x="444" y="325"/>
                  </a:lnTo>
                  <a:lnTo>
                    <a:pt x="297" y="0"/>
                  </a:lnTo>
                  <a:lnTo>
                    <a:pt x="9" y="0"/>
                  </a:lnTo>
                  <a:close/>
                </a:path>
              </a:pathLst>
            </a:custGeom>
            <a:solidFill>
              <a:srgbClr val="2F4F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0" name="iṣ1îdé"/>
            <p:cNvSpPr/>
            <p:nvPr/>
          </p:nvSpPr>
          <p:spPr bwMode="auto">
            <a:xfrm>
              <a:off x="7562850" y="5616576"/>
              <a:ext cx="309563" cy="120650"/>
            </a:xfrm>
            <a:custGeom>
              <a:avLst/>
              <a:gdLst>
                <a:gd name="T0" fmla="*/ 118 w 195"/>
                <a:gd name="T1" fmla="*/ 0 h 76"/>
                <a:gd name="T2" fmla="*/ 0 w 195"/>
                <a:gd name="T3" fmla="*/ 0 h 76"/>
                <a:gd name="T4" fmla="*/ 0 w 195"/>
                <a:gd name="T5" fmla="*/ 76 h 76"/>
                <a:gd name="T6" fmla="*/ 195 w 195"/>
                <a:gd name="T7" fmla="*/ 76 h 76"/>
                <a:gd name="T8" fmla="*/ 118 w 195"/>
                <a:gd name="T9" fmla="*/ 0 h 76"/>
              </a:gdLst>
              <a:ahLst/>
              <a:cxnLst>
                <a:cxn ang="0">
                  <a:pos x="T0" y="T1"/>
                </a:cxn>
                <a:cxn ang="0">
                  <a:pos x="T2" y="T3"/>
                </a:cxn>
                <a:cxn ang="0">
                  <a:pos x="T4" y="T5"/>
                </a:cxn>
                <a:cxn ang="0">
                  <a:pos x="T6" y="T7"/>
                </a:cxn>
                <a:cxn ang="0">
                  <a:pos x="T8" y="T9"/>
                </a:cxn>
              </a:cxnLst>
              <a:rect l="0" t="0" r="r" b="b"/>
              <a:pathLst>
                <a:path w="195" h="76">
                  <a:moveTo>
                    <a:pt x="118" y="0"/>
                  </a:moveTo>
                  <a:lnTo>
                    <a:pt x="0" y="0"/>
                  </a:lnTo>
                  <a:lnTo>
                    <a:pt x="0" y="76"/>
                  </a:lnTo>
                  <a:lnTo>
                    <a:pt x="195" y="76"/>
                  </a:lnTo>
                  <a:lnTo>
                    <a:pt x="118" y="0"/>
                  </a:lnTo>
                  <a:close/>
                </a:path>
              </a:pathLst>
            </a:custGeom>
            <a:solidFill>
              <a:srgbClr val="3838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1" name="ïSlidê"/>
            <p:cNvSpPr/>
            <p:nvPr/>
          </p:nvSpPr>
          <p:spPr bwMode="auto">
            <a:xfrm>
              <a:off x="6915150" y="3036888"/>
              <a:ext cx="647700" cy="944563"/>
            </a:xfrm>
            <a:custGeom>
              <a:avLst/>
              <a:gdLst>
                <a:gd name="T0" fmla="*/ 85 w 214"/>
                <a:gd name="T1" fmla="*/ 29 h 312"/>
                <a:gd name="T2" fmla="*/ 214 w 214"/>
                <a:gd name="T3" fmla="*/ 99 h 312"/>
                <a:gd name="T4" fmla="*/ 101 w 214"/>
                <a:gd name="T5" fmla="*/ 92 h 312"/>
                <a:gd name="T6" fmla="*/ 107 w 214"/>
                <a:gd name="T7" fmla="*/ 299 h 312"/>
                <a:gd name="T8" fmla="*/ 97 w 214"/>
                <a:gd name="T9" fmla="*/ 311 h 312"/>
                <a:gd name="T10" fmla="*/ 8 w 214"/>
                <a:gd name="T11" fmla="*/ 231 h 312"/>
                <a:gd name="T12" fmla="*/ 85 w 214"/>
                <a:gd name="T13" fmla="*/ 29 h 312"/>
              </a:gdLst>
              <a:ahLst/>
              <a:cxnLst>
                <a:cxn ang="0">
                  <a:pos x="T0" y="T1"/>
                </a:cxn>
                <a:cxn ang="0">
                  <a:pos x="T2" y="T3"/>
                </a:cxn>
                <a:cxn ang="0">
                  <a:pos x="T4" y="T5"/>
                </a:cxn>
                <a:cxn ang="0">
                  <a:pos x="T6" y="T7"/>
                </a:cxn>
                <a:cxn ang="0">
                  <a:pos x="T8" y="T9"/>
                </a:cxn>
                <a:cxn ang="0">
                  <a:pos x="T10" y="T11"/>
                </a:cxn>
                <a:cxn ang="0">
                  <a:pos x="T12" y="T13"/>
                </a:cxn>
              </a:cxnLst>
              <a:rect l="0" t="0" r="r" b="b"/>
              <a:pathLst>
                <a:path w="214" h="312">
                  <a:moveTo>
                    <a:pt x="85" y="29"/>
                  </a:moveTo>
                  <a:cubicBezTo>
                    <a:pt x="85" y="29"/>
                    <a:pt x="187" y="0"/>
                    <a:pt x="214" y="99"/>
                  </a:cubicBezTo>
                  <a:cubicBezTo>
                    <a:pt x="176" y="112"/>
                    <a:pt x="119" y="117"/>
                    <a:pt x="101" y="92"/>
                  </a:cubicBezTo>
                  <a:cubicBezTo>
                    <a:pt x="88" y="203"/>
                    <a:pt x="100" y="273"/>
                    <a:pt x="107" y="299"/>
                  </a:cubicBezTo>
                  <a:cubicBezTo>
                    <a:pt x="108" y="306"/>
                    <a:pt x="103" y="312"/>
                    <a:pt x="97" y="311"/>
                  </a:cubicBezTo>
                  <a:cubicBezTo>
                    <a:pt x="71" y="307"/>
                    <a:pt x="16" y="292"/>
                    <a:pt x="8" y="231"/>
                  </a:cubicBezTo>
                  <a:cubicBezTo>
                    <a:pt x="0" y="169"/>
                    <a:pt x="9" y="56"/>
                    <a:pt x="85" y="29"/>
                  </a:cubicBezTo>
                  <a:close/>
                </a:path>
              </a:pathLst>
            </a:custGeom>
            <a:solidFill>
              <a:srgbClr val="8E4E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2" name="iṩḻîdé"/>
            <p:cNvSpPr/>
            <p:nvPr/>
          </p:nvSpPr>
          <p:spPr bwMode="auto">
            <a:xfrm>
              <a:off x="7045325" y="4576763"/>
              <a:ext cx="344488" cy="544513"/>
            </a:xfrm>
            <a:custGeom>
              <a:avLst/>
              <a:gdLst>
                <a:gd name="T0" fmla="*/ 152 w 217"/>
                <a:gd name="T1" fmla="*/ 0 h 343"/>
                <a:gd name="T2" fmla="*/ 217 w 217"/>
                <a:gd name="T3" fmla="*/ 335 h 343"/>
                <a:gd name="T4" fmla="*/ 0 w 217"/>
                <a:gd name="T5" fmla="*/ 343 h 343"/>
                <a:gd name="T6" fmla="*/ 9 w 217"/>
                <a:gd name="T7" fmla="*/ 0 h 343"/>
                <a:gd name="T8" fmla="*/ 152 w 217"/>
                <a:gd name="T9" fmla="*/ 0 h 343"/>
              </a:gdLst>
              <a:ahLst/>
              <a:cxnLst>
                <a:cxn ang="0">
                  <a:pos x="T0" y="T1"/>
                </a:cxn>
                <a:cxn ang="0">
                  <a:pos x="T2" y="T3"/>
                </a:cxn>
                <a:cxn ang="0">
                  <a:pos x="T4" y="T5"/>
                </a:cxn>
                <a:cxn ang="0">
                  <a:pos x="T6" y="T7"/>
                </a:cxn>
                <a:cxn ang="0">
                  <a:pos x="T8" y="T9"/>
                </a:cxn>
              </a:cxnLst>
              <a:rect l="0" t="0" r="r" b="b"/>
              <a:pathLst>
                <a:path w="217" h="343">
                  <a:moveTo>
                    <a:pt x="152" y="0"/>
                  </a:moveTo>
                  <a:lnTo>
                    <a:pt x="217" y="335"/>
                  </a:lnTo>
                  <a:lnTo>
                    <a:pt x="0" y="343"/>
                  </a:lnTo>
                  <a:lnTo>
                    <a:pt x="9" y="0"/>
                  </a:lnTo>
                  <a:lnTo>
                    <a:pt x="152" y="0"/>
                  </a:lnTo>
                  <a:close/>
                </a:path>
              </a:pathLst>
            </a:custGeom>
            <a:solidFill>
              <a:srgbClr val="2541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3" name="íşḷiďe"/>
            <p:cNvSpPr/>
            <p:nvPr/>
          </p:nvSpPr>
          <p:spPr bwMode="auto">
            <a:xfrm>
              <a:off x="7251700" y="3433763"/>
              <a:ext cx="53975" cy="53975"/>
            </a:xfrm>
            <a:prstGeom prst="ellipse">
              <a:avLst/>
            </a:prstGeom>
            <a:solidFill>
              <a:srgbClr val="2222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4" name="iṥḻiḑe"/>
            <p:cNvSpPr/>
            <p:nvPr/>
          </p:nvSpPr>
          <p:spPr bwMode="auto">
            <a:xfrm>
              <a:off x="7459663" y="3433763"/>
              <a:ext cx="52388" cy="53975"/>
            </a:xfrm>
            <a:prstGeom prst="ellipse">
              <a:avLst/>
            </a:prstGeom>
            <a:solidFill>
              <a:srgbClr val="2222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5" name="i$ḻíḋê"/>
            <p:cNvSpPr/>
            <p:nvPr/>
          </p:nvSpPr>
          <p:spPr bwMode="auto">
            <a:xfrm>
              <a:off x="7226300" y="3376613"/>
              <a:ext cx="82550" cy="41275"/>
            </a:xfrm>
            <a:custGeom>
              <a:avLst/>
              <a:gdLst>
                <a:gd name="T0" fmla="*/ 2 w 27"/>
                <a:gd name="T1" fmla="*/ 14 h 14"/>
                <a:gd name="T2" fmla="*/ 2 w 27"/>
                <a:gd name="T3" fmla="*/ 14 h 14"/>
                <a:gd name="T4" fmla="*/ 1 w 27"/>
                <a:gd name="T5" fmla="*/ 10 h 14"/>
                <a:gd name="T6" fmla="*/ 25 w 27"/>
                <a:gd name="T7" fmla="*/ 1 h 14"/>
                <a:gd name="T8" fmla="*/ 27 w 27"/>
                <a:gd name="T9" fmla="*/ 4 h 14"/>
                <a:gd name="T10" fmla="*/ 25 w 27"/>
                <a:gd name="T11" fmla="*/ 6 h 14"/>
                <a:gd name="T12" fmla="*/ 5 w 27"/>
                <a:gd name="T13" fmla="*/ 13 h 14"/>
                <a:gd name="T14" fmla="*/ 2 w 27"/>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4">
                  <a:moveTo>
                    <a:pt x="2" y="14"/>
                  </a:moveTo>
                  <a:cubicBezTo>
                    <a:pt x="2" y="14"/>
                    <a:pt x="2" y="14"/>
                    <a:pt x="2" y="14"/>
                  </a:cubicBezTo>
                  <a:cubicBezTo>
                    <a:pt x="1" y="13"/>
                    <a:pt x="0" y="11"/>
                    <a:pt x="1" y="10"/>
                  </a:cubicBezTo>
                  <a:cubicBezTo>
                    <a:pt x="4" y="7"/>
                    <a:pt x="12" y="0"/>
                    <a:pt x="25" y="1"/>
                  </a:cubicBezTo>
                  <a:cubicBezTo>
                    <a:pt x="26" y="1"/>
                    <a:pt x="27" y="3"/>
                    <a:pt x="27" y="4"/>
                  </a:cubicBezTo>
                  <a:cubicBezTo>
                    <a:pt x="27" y="5"/>
                    <a:pt x="26" y="6"/>
                    <a:pt x="25" y="6"/>
                  </a:cubicBezTo>
                  <a:cubicBezTo>
                    <a:pt x="14" y="5"/>
                    <a:pt x="7" y="10"/>
                    <a:pt x="5" y="13"/>
                  </a:cubicBezTo>
                  <a:cubicBezTo>
                    <a:pt x="4" y="14"/>
                    <a:pt x="3" y="14"/>
                    <a:pt x="2" y="14"/>
                  </a:cubicBezTo>
                  <a:close/>
                </a:path>
              </a:pathLst>
            </a:custGeom>
            <a:solidFill>
              <a:srgbClr val="8D664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6" name="iŝľîḍe"/>
            <p:cNvSpPr/>
            <p:nvPr/>
          </p:nvSpPr>
          <p:spPr bwMode="auto">
            <a:xfrm>
              <a:off x="7462838" y="3376613"/>
              <a:ext cx="69850" cy="44450"/>
            </a:xfrm>
            <a:custGeom>
              <a:avLst/>
              <a:gdLst>
                <a:gd name="T0" fmla="*/ 18 w 23"/>
                <a:gd name="T1" fmla="*/ 13 h 15"/>
                <a:gd name="T2" fmla="*/ 3 w 23"/>
                <a:gd name="T3" fmla="*/ 6 h 15"/>
                <a:gd name="T4" fmla="*/ 0 w 23"/>
                <a:gd name="T5" fmla="*/ 4 h 15"/>
                <a:gd name="T6" fmla="*/ 2 w 23"/>
                <a:gd name="T7" fmla="*/ 1 h 15"/>
                <a:gd name="T8" fmla="*/ 22 w 23"/>
                <a:gd name="T9" fmla="*/ 10 h 15"/>
                <a:gd name="T10" fmla="*/ 21 w 23"/>
                <a:gd name="T11" fmla="*/ 14 h 15"/>
                <a:gd name="T12" fmla="*/ 19 w 23"/>
                <a:gd name="T13" fmla="*/ 15 h 15"/>
                <a:gd name="T14" fmla="*/ 21 w 23"/>
                <a:gd name="T15" fmla="*/ 14 h 15"/>
                <a:gd name="T16" fmla="*/ 21 w 23"/>
                <a:gd name="T17" fmla="*/ 14 h 15"/>
                <a:gd name="T18" fmla="*/ 18 w 23"/>
                <a:gd name="T19"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5">
                  <a:moveTo>
                    <a:pt x="18" y="13"/>
                  </a:moveTo>
                  <a:cubicBezTo>
                    <a:pt x="16" y="10"/>
                    <a:pt x="11" y="5"/>
                    <a:pt x="3" y="6"/>
                  </a:cubicBezTo>
                  <a:cubicBezTo>
                    <a:pt x="2" y="6"/>
                    <a:pt x="1" y="5"/>
                    <a:pt x="0" y="4"/>
                  </a:cubicBezTo>
                  <a:cubicBezTo>
                    <a:pt x="0" y="3"/>
                    <a:pt x="1" y="1"/>
                    <a:pt x="2" y="1"/>
                  </a:cubicBezTo>
                  <a:cubicBezTo>
                    <a:pt x="13" y="0"/>
                    <a:pt x="19" y="7"/>
                    <a:pt x="22" y="10"/>
                  </a:cubicBezTo>
                  <a:cubicBezTo>
                    <a:pt x="23" y="11"/>
                    <a:pt x="23" y="13"/>
                    <a:pt x="21" y="14"/>
                  </a:cubicBezTo>
                  <a:cubicBezTo>
                    <a:pt x="19" y="15"/>
                    <a:pt x="19" y="15"/>
                    <a:pt x="19" y="15"/>
                  </a:cubicBezTo>
                  <a:cubicBezTo>
                    <a:pt x="21" y="14"/>
                    <a:pt x="21" y="14"/>
                    <a:pt x="21" y="14"/>
                  </a:cubicBezTo>
                  <a:cubicBezTo>
                    <a:pt x="21" y="14"/>
                    <a:pt x="21" y="14"/>
                    <a:pt x="21" y="14"/>
                  </a:cubicBezTo>
                  <a:cubicBezTo>
                    <a:pt x="20" y="14"/>
                    <a:pt x="19" y="14"/>
                    <a:pt x="18" y="13"/>
                  </a:cubicBezTo>
                  <a:close/>
                </a:path>
              </a:pathLst>
            </a:custGeom>
            <a:solidFill>
              <a:srgbClr val="8D664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 name="iṧ1iḋe"/>
            <p:cNvSpPr/>
            <p:nvPr/>
          </p:nvSpPr>
          <p:spPr bwMode="auto">
            <a:xfrm>
              <a:off x="7308850" y="3594101"/>
              <a:ext cx="153988" cy="80963"/>
            </a:xfrm>
            <a:custGeom>
              <a:avLst/>
              <a:gdLst>
                <a:gd name="T0" fmla="*/ 2 w 51"/>
                <a:gd name="T1" fmla="*/ 4 h 27"/>
                <a:gd name="T2" fmla="*/ 49 w 51"/>
                <a:gd name="T3" fmla="*/ 4 h 27"/>
                <a:gd name="T4" fmla="*/ 48 w 51"/>
                <a:gd name="T5" fmla="*/ 0 h 27"/>
                <a:gd name="T6" fmla="*/ 3 w 51"/>
                <a:gd name="T7" fmla="*/ 0 h 27"/>
                <a:gd name="T8" fmla="*/ 2 w 51"/>
                <a:gd name="T9" fmla="*/ 4 h 27"/>
              </a:gdLst>
              <a:ahLst/>
              <a:cxnLst>
                <a:cxn ang="0">
                  <a:pos x="T0" y="T1"/>
                </a:cxn>
                <a:cxn ang="0">
                  <a:pos x="T2" y="T3"/>
                </a:cxn>
                <a:cxn ang="0">
                  <a:pos x="T4" y="T5"/>
                </a:cxn>
                <a:cxn ang="0">
                  <a:pos x="T6" y="T7"/>
                </a:cxn>
                <a:cxn ang="0">
                  <a:pos x="T8" y="T9"/>
                </a:cxn>
              </a:cxnLst>
              <a:rect l="0" t="0" r="r" b="b"/>
              <a:pathLst>
                <a:path w="51" h="27">
                  <a:moveTo>
                    <a:pt x="2" y="4"/>
                  </a:moveTo>
                  <a:cubicBezTo>
                    <a:pt x="9" y="12"/>
                    <a:pt x="28" y="27"/>
                    <a:pt x="49" y="4"/>
                  </a:cubicBezTo>
                  <a:cubicBezTo>
                    <a:pt x="51" y="3"/>
                    <a:pt x="50" y="0"/>
                    <a:pt x="48" y="0"/>
                  </a:cubicBezTo>
                  <a:cubicBezTo>
                    <a:pt x="3" y="0"/>
                    <a:pt x="3" y="0"/>
                    <a:pt x="3" y="0"/>
                  </a:cubicBezTo>
                  <a:cubicBezTo>
                    <a:pt x="1" y="0"/>
                    <a:pt x="0" y="3"/>
                    <a:pt x="2" y="4"/>
                  </a:cubicBezTo>
                  <a:close/>
                </a:path>
              </a:pathLst>
            </a:custGeom>
            <a:solidFill>
              <a:srgbClr val="DC63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 name="iṡḷîďè"/>
            <p:cNvSpPr/>
            <p:nvPr/>
          </p:nvSpPr>
          <p:spPr bwMode="auto">
            <a:xfrm>
              <a:off x="7265988" y="3440113"/>
              <a:ext cx="15875" cy="1428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9" name="i$ḷiḍé"/>
            <p:cNvSpPr/>
            <p:nvPr/>
          </p:nvSpPr>
          <p:spPr bwMode="auto">
            <a:xfrm>
              <a:off x="7472363" y="3440113"/>
              <a:ext cx="14288" cy="1428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0" name="îŝľidê"/>
            <p:cNvSpPr/>
            <p:nvPr/>
          </p:nvSpPr>
          <p:spPr bwMode="auto">
            <a:xfrm>
              <a:off x="7353300" y="3475038"/>
              <a:ext cx="88900" cy="76200"/>
            </a:xfrm>
            <a:custGeom>
              <a:avLst/>
              <a:gdLst>
                <a:gd name="T0" fmla="*/ 5 w 29"/>
                <a:gd name="T1" fmla="*/ 11 h 25"/>
                <a:gd name="T2" fmla="*/ 20 w 29"/>
                <a:gd name="T3" fmla="*/ 8 h 25"/>
                <a:gd name="T4" fmla="*/ 19 w 29"/>
                <a:gd name="T5" fmla="*/ 21 h 25"/>
                <a:gd name="T6" fmla="*/ 21 w 29"/>
                <a:gd name="T7" fmla="*/ 24 h 25"/>
                <a:gd name="T8" fmla="*/ 22 w 29"/>
                <a:gd name="T9" fmla="*/ 5 h 25"/>
                <a:gd name="T10" fmla="*/ 1 w 29"/>
                <a:gd name="T11" fmla="*/ 10 h 25"/>
                <a:gd name="T12" fmla="*/ 5 w 29"/>
                <a:gd name="T13" fmla="*/ 11 h 25"/>
              </a:gdLst>
              <a:ahLst/>
              <a:cxnLst>
                <a:cxn ang="0">
                  <a:pos x="T0" y="T1"/>
                </a:cxn>
                <a:cxn ang="0">
                  <a:pos x="T2" y="T3"/>
                </a:cxn>
                <a:cxn ang="0">
                  <a:pos x="T4" y="T5"/>
                </a:cxn>
                <a:cxn ang="0">
                  <a:pos x="T6" y="T7"/>
                </a:cxn>
                <a:cxn ang="0">
                  <a:pos x="T8" y="T9"/>
                </a:cxn>
                <a:cxn ang="0">
                  <a:pos x="T10" y="T11"/>
                </a:cxn>
                <a:cxn ang="0">
                  <a:pos x="T12" y="T13"/>
                </a:cxn>
              </a:cxnLst>
              <a:rect l="0" t="0" r="r" b="b"/>
              <a:pathLst>
                <a:path w="29" h="25">
                  <a:moveTo>
                    <a:pt x="5" y="11"/>
                  </a:moveTo>
                  <a:cubicBezTo>
                    <a:pt x="7" y="5"/>
                    <a:pt x="16" y="5"/>
                    <a:pt x="20" y="8"/>
                  </a:cubicBezTo>
                  <a:cubicBezTo>
                    <a:pt x="24" y="12"/>
                    <a:pt x="24" y="19"/>
                    <a:pt x="19" y="21"/>
                  </a:cubicBezTo>
                  <a:cubicBezTo>
                    <a:pt x="16" y="22"/>
                    <a:pt x="18" y="25"/>
                    <a:pt x="21" y="24"/>
                  </a:cubicBezTo>
                  <a:cubicBezTo>
                    <a:pt x="29" y="21"/>
                    <a:pt x="29" y="10"/>
                    <a:pt x="22" y="5"/>
                  </a:cubicBezTo>
                  <a:cubicBezTo>
                    <a:pt x="16" y="0"/>
                    <a:pt x="4" y="2"/>
                    <a:pt x="1" y="10"/>
                  </a:cubicBezTo>
                  <a:cubicBezTo>
                    <a:pt x="0" y="12"/>
                    <a:pt x="4" y="13"/>
                    <a:pt x="5" y="11"/>
                  </a:cubicBezTo>
                  <a:close/>
                </a:path>
              </a:pathLst>
            </a:custGeom>
            <a:solidFill>
              <a:srgbClr val="D2936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1" name="ïŝlïḑè"/>
            <p:cNvSpPr/>
            <p:nvPr/>
          </p:nvSpPr>
          <p:spPr bwMode="auto">
            <a:xfrm>
              <a:off x="7375525" y="3448051"/>
              <a:ext cx="17463" cy="46038"/>
            </a:xfrm>
            <a:custGeom>
              <a:avLst/>
              <a:gdLst>
                <a:gd name="T0" fmla="*/ 1 w 6"/>
                <a:gd name="T1" fmla="*/ 4 h 15"/>
                <a:gd name="T2" fmla="*/ 2 w 6"/>
                <a:gd name="T3" fmla="*/ 12 h 15"/>
                <a:gd name="T4" fmla="*/ 6 w 6"/>
                <a:gd name="T5" fmla="*/ 12 h 15"/>
                <a:gd name="T6" fmla="*/ 6 w 6"/>
                <a:gd name="T7" fmla="*/ 11 h 15"/>
                <a:gd name="T8" fmla="*/ 2 w 6"/>
                <a:gd name="T9" fmla="*/ 11 h 15"/>
                <a:gd name="T10" fmla="*/ 2 w 6"/>
                <a:gd name="T11" fmla="*/ 12 h 15"/>
                <a:gd name="T12" fmla="*/ 6 w 6"/>
                <a:gd name="T13" fmla="*/ 11 h 15"/>
                <a:gd name="T14" fmla="*/ 5 w 6"/>
                <a:gd name="T15" fmla="*/ 3 h 15"/>
                <a:gd name="T16" fmla="*/ 1 w 6"/>
                <a:gd name="T1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5">
                  <a:moveTo>
                    <a:pt x="1" y="4"/>
                  </a:moveTo>
                  <a:cubicBezTo>
                    <a:pt x="1" y="6"/>
                    <a:pt x="2" y="9"/>
                    <a:pt x="2" y="12"/>
                  </a:cubicBezTo>
                  <a:cubicBezTo>
                    <a:pt x="3" y="15"/>
                    <a:pt x="6" y="14"/>
                    <a:pt x="6" y="12"/>
                  </a:cubicBezTo>
                  <a:cubicBezTo>
                    <a:pt x="6" y="11"/>
                    <a:pt x="6" y="11"/>
                    <a:pt x="6" y="11"/>
                  </a:cubicBezTo>
                  <a:cubicBezTo>
                    <a:pt x="6" y="9"/>
                    <a:pt x="2" y="9"/>
                    <a:pt x="2" y="11"/>
                  </a:cubicBezTo>
                  <a:cubicBezTo>
                    <a:pt x="2" y="12"/>
                    <a:pt x="2" y="12"/>
                    <a:pt x="2" y="12"/>
                  </a:cubicBezTo>
                  <a:cubicBezTo>
                    <a:pt x="4" y="12"/>
                    <a:pt x="5" y="12"/>
                    <a:pt x="6" y="11"/>
                  </a:cubicBezTo>
                  <a:cubicBezTo>
                    <a:pt x="6" y="8"/>
                    <a:pt x="5" y="5"/>
                    <a:pt x="5" y="3"/>
                  </a:cubicBezTo>
                  <a:cubicBezTo>
                    <a:pt x="4" y="0"/>
                    <a:pt x="0" y="1"/>
                    <a:pt x="1" y="4"/>
                  </a:cubicBezTo>
                  <a:close/>
                </a:path>
              </a:pathLst>
            </a:custGeom>
            <a:solidFill>
              <a:srgbClr val="D2936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2" name="iṧļíďe"/>
            <p:cNvSpPr/>
            <p:nvPr/>
          </p:nvSpPr>
          <p:spPr bwMode="auto">
            <a:xfrm>
              <a:off x="7215188" y="3481388"/>
              <a:ext cx="50800" cy="55563"/>
            </a:xfrm>
            <a:prstGeom prst="ellipse">
              <a:avLst/>
            </a:prstGeom>
            <a:solidFill>
              <a:srgbClr val="E48B8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3" name="isľïdè"/>
            <p:cNvSpPr/>
            <p:nvPr/>
          </p:nvSpPr>
          <p:spPr bwMode="auto">
            <a:xfrm>
              <a:off x="7493000" y="3481388"/>
              <a:ext cx="52388" cy="55563"/>
            </a:xfrm>
            <a:prstGeom prst="ellipse">
              <a:avLst/>
            </a:prstGeom>
            <a:solidFill>
              <a:srgbClr val="E48B8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4" name="íṡľîḍê"/>
            <p:cNvSpPr/>
            <p:nvPr/>
          </p:nvSpPr>
          <p:spPr bwMode="auto">
            <a:xfrm>
              <a:off x="7035800" y="3155951"/>
              <a:ext cx="185738" cy="171450"/>
            </a:xfrm>
            <a:custGeom>
              <a:avLst/>
              <a:gdLst>
                <a:gd name="T0" fmla="*/ 5 w 61"/>
                <a:gd name="T1" fmla="*/ 57 h 57"/>
                <a:gd name="T2" fmla="*/ 4 w 61"/>
                <a:gd name="T3" fmla="*/ 57 h 57"/>
                <a:gd name="T4" fmla="*/ 0 w 61"/>
                <a:gd name="T5" fmla="*/ 51 h 57"/>
                <a:gd name="T6" fmla="*/ 55 w 61"/>
                <a:gd name="T7" fmla="*/ 1 h 57"/>
                <a:gd name="T8" fmla="*/ 60 w 61"/>
                <a:gd name="T9" fmla="*/ 4 h 57"/>
                <a:gd name="T10" fmla="*/ 58 w 61"/>
                <a:gd name="T11" fmla="*/ 9 h 57"/>
                <a:gd name="T12" fmla="*/ 9 w 61"/>
                <a:gd name="T13" fmla="*/ 53 h 57"/>
                <a:gd name="T14" fmla="*/ 5 w 61"/>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57">
                  <a:moveTo>
                    <a:pt x="5" y="57"/>
                  </a:moveTo>
                  <a:cubicBezTo>
                    <a:pt x="4" y="57"/>
                    <a:pt x="4" y="57"/>
                    <a:pt x="4" y="57"/>
                  </a:cubicBezTo>
                  <a:cubicBezTo>
                    <a:pt x="1" y="56"/>
                    <a:pt x="0" y="54"/>
                    <a:pt x="0" y="51"/>
                  </a:cubicBezTo>
                  <a:cubicBezTo>
                    <a:pt x="0" y="50"/>
                    <a:pt x="8" y="17"/>
                    <a:pt x="55" y="1"/>
                  </a:cubicBezTo>
                  <a:cubicBezTo>
                    <a:pt x="57" y="0"/>
                    <a:pt x="60" y="1"/>
                    <a:pt x="60" y="4"/>
                  </a:cubicBezTo>
                  <a:cubicBezTo>
                    <a:pt x="61" y="6"/>
                    <a:pt x="60" y="9"/>
                    <a:pt x="58" y="9"/>
                  </a:cubicBezTo>
                  <a:cubicBezTo>
                    <a:pt x="16" y="24"/>
                    <a:pt x="9" y="53"/>
                    <a:pt x="9" y="53"/>
                  </a:cubicBezTo>
                  <a:cubicBezTo>
                    <a:pt x="9" y="55"/>
                    <a:pt x="7" y="57"/>
                    <a:pt x="5" y="57"/>
                  </a:cubicBezTo>
                  <a:close/>
                </a:path>
              </a:pathLst>
            </a:custGeom>
            <a:solidFill>
              <a:srgbClr val="AF66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5" name="işlïďé"/>
            <p:cNvSpPr/>
            <p:nvPr/>
          </p:nvSpPr>
          <p:spPr bwMode="auto">
            <a:xfrm>
              <a:off x="7562850" y="5580063"/>
              <a:ext cx="187325" cy="365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56" name="ïşḷidé"/>
            <p:cNvSpPr/>
            <p:nvPr/>
          </p:nvSpPr>
          <p:spPr bwMode="auto">
            <a:xfrm>
              <a:off x="6718300" y="5313363"/>
              <a:ext cx="136525" cy="179388"/>
            </a:xfrm>
            <a:custGeom>
              <a:avLst/>
              <a:gdLst>
                <a:gd name="T0" fmla="*/ 65 w 86"/>
                <a:gd name="T1" fmla="*/ 113 h 113"/>
                <a:gd name="T2" fmla="*/ 0 w 86"/>
                <a:gd name="T3" fmla="*/ 16 h 113"/>
                <a:gd name="T4" fmla="*/ 21 w 86"/>
                <a:gd name="T5" fmla="*/ 0 h 113"/>
                <a:gd name="T6" fmla="*/ 86 w 86"/>
                <a:gd name="T7" fmla="*/ 100 h 113"/>
                <a:gd name="T8" fmla="*/ 65 w 86"/>
                <a:gd name="T9" fmla="*/ 113 h 113"/>
              </a:gdLst>
              <a:ahLst/>
              <a:cxnLst>
                <a:cxn ang="0">
                  <a:pos x="T0" y="T1"/>
                </a:cxn>
                <a:cxn ang="0">
                  <a:pos x="T2" y="T3"/>
                </a:cxn>
                <a:cxn ang="0">
                  <a:pos x="T4" y="T5"/>
                </a:cxn>
                <a:cxn ang="0">
                  <a:pos x="T6" y="T7"/>
                </a:cxn>
                <a:cxn ang="0">
                  <a:pos x="T8" y="T9"/>
                </a:cxn>
              </a:cxnLst>
              <a:rect l="0" t="0" r="r" b="b"/>
              <a:pathLst>
                <a:path w="86" h="113">
                  <a:moveTo>
                    <a:pt x="65" y="113"/>
                  </a:moveTo>
                  <a:lnTo>
                    <a:pt x="0" y="16"/>
                  </a:lnTo>
                  <a:lnTo>
                    <a:pt x="21" y="0"/>
                  </a:lnTo>
                  <a:lnTo>
                    <a:pt x="86" y="100"/>
                  </a:lnTo>
                  <a:lnTo>
                    <a:pt x="65" y="11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3、承包商管理主要问题</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854075" y="1222375"/>
            <a:ext cx="2540000"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风险累积！</a:t>
            </a:r>
            <a:endParaRPr lang="zh-CN" altLang="en-US" sz="1400" b="1">
              <a:solidFill>
                <a:srgbClr val="C00000"/>
              </a:solidFill>
              <a:latin typeface="微软雅黑" panose="020B0503020204020204" pitchFamily="34" charset="-122"/>
              <a:ea typeface="微软雅黑" panose="020B0503020204020204" pitchFamily="34" charset="-122"/>
            </a:endParaRPr>
          </a:p>
        </p:txBody>
      </p:sp>
      <p:grpSp>
        <p:nvGrpSpPr>
          <p:cNvPr id="8" name="组合 7"/>
          <p:cNvGrpSpPr/>
          <p:nvPr/>
        </p:nvGrpSpPr>
        <p:grpSpPr>
          <a:xfrm>
            <a:off x="194945" y="1327150"/>
            <a:ext cx="8515985" cy="3274060"/>
            <a:chOff x="194" y="2090"/>
            <a:chExt cx="13411" cy="5156"/>
          </a:xfrm>
        </p:grpSpPr>
        <p:grpSp>
          <p:nvGrpSpPr>
            <p:cNvPr id="276" name="ï$ļiďé"/>
            <p:cNvGrpSpPr/>
            <p:nvPr/>
          </p:nvGrpSpPr>
          <p:grpSpPr>
            <a:xfrm>
              <a:off x="194" y="3168"/>
              <a:ext cx="3558" cy="4078"/>
              <a:chOff x="164241" y="2090297"/>
              <a:chExt cx="3012507" cy="3452401"/>
            </a:xfrm>
          </p:grpSpPr>
          <p:sp>
            <p:nvSpPr>
              <p:cNvPr id="251" name="íṧļïḓê"/>
              <p:cNvSpPr/>
              <p:nvPr/>
            </p:nvSpPr>
            <p:spPr bwMode="auto">
              <a:xfrm rot="2534512">
                <a:off x="735983" y="4513550"/>
                <a:ext cx="570505" cy="186581"/>
              </a:xfrm>
              <a:prstGeom prst="rect">
                <a:avLst/>
              </a:prstGeom>
              <a:solidFill>
                <a:srgbClr val="EDED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normAutofit fontScale="25000" lnSpcReduction="20000"/>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52" name="íšļídé"/>
              <p:cNvSpPr/>
              <p:nvPr/>
            </p:nvSpPr>
            <p:spPr bwMode="auto">
              <a:xfrm rot="2534512">
                <a:off x="773021" y="4417668"/>
                <a:ext cx="285253" cy="18658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normAutofit fontScale="25000" lnSpcReduction="20000"/>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53" name="íŝ1idè"/>
              <p:cNvSpPr/>
              <p:nvPr/>
            </p:nvSpPr>
            <p:spPr bwMode="auto">
              <a:xfrm rot="2534512">
                <a:off x="164241" y="3783259"/>
                <a:ext cx="1989059" cy="1344250"/>
              </a:xfrm>
              <a:custGeom>
                <a:avLst/>
                <a:gdLst>
                  <a:gd name="T0" fmla="*/ 5045 w 9030"/>
                  <a:gd name="T1" fmla="*/ 3318 h 6163"/>
                  <a:gd name="T2" fmla="*/ 5723 w 9030"/>
                  <a:gd name="T3" fmla="*/ 3451 h 6163"/>
                  <a:gd name="T4" fmla="*/ 6361 w 9030"/>
                  <a:gd name="T5" fmla="*/ 3681 h 6163"/>
                  <a:gd name="T6" fmla="*/ 6951 w 9030"/>
                  <a:gd name="T7" fmla="*/ 4001 h 6163"/>
                  <a:gd name="T8" fmla="*/ 7483 w 9030"/>
                  <a:gd name="T9" fmla="*/ 4402 h 6163"/>
                  <a:gd name="T10" fmla="*/ 7950 w 9030"/>
                  <a:gd name="T11" fmla="*/ 4874 h 6163"/>
                  <a:gd name="T12" fmla="*/ 8344 w 9030"/>
                  <a:gd name="T13" fmla="*/ 5413 h 6163"/>
                  <a:gd name="T14" fmla="*/ 8657 w 9030"/>
                  <a:gd name="T15" fmla="*/ 6007 h 6163"/>
                  <a:gd name="T16" fmla="*/ 8775 w 9030"/>
                  <a:gd name="T17" fmla="*/ 6018 h 6163"/>
                  <a:gd name="T18" fmla="*/ 8839 w 9030"/>
                  <a:gd name="T19" fmla="*/ 5822 h 6163"/>
                  <a:gd name="T20" fmla="*/ 8894 w 9030"/>
                  <a:gd name="T21" fmla="*/ 5623 h 6163"/>
                  <a:gd name="T22" fmla="*/ 8940 w 9030"/>
                  <a:gd name="T23" fmla="*/ 5419 h 6163"/>
                  <a:gd name="T24" fmla="*/ 8977 w 9030"/>
                  <a:gd name="T25" fmla="*/ 5212 h 6163"/>
                  <a:gd name="T26" fmla="*/ 9005 w 9030"/>
                  <a:gd name="T27" fmla="*/ 5003 h 6163"/>
                  <a:gd name="T28" fmla="*/ 9022 w 9030"/>
                  <a:gd name="T29" fmla="*/ 4789 h 6163"/>
                  <a:gd name="T30" fmla="*/ 9030 w 9030"/>
                  <a:gd name="T31" fmla="*/ 4574 h 6163"/>
                  <a:gd name="T32" fmla="*/ 8978 w 9030"/>
                  <a:gd name="T33" fmla="*/ 3831 h 6163"/>
                  <a:gd name="T34" fmla="*/ 8756 w 9030"/>
                  <a:gd name="T35" fmla="*/ 2966 h 6163"/>
                  <a:gd name="T36" fmla="*/ 8376 w 9030"/>
                  <a:gd name="T37" fmla="*/ 2176 h 6163"/>
                  <a:gd name="T38" fmla="*/ 7857 w 9030"/>
                  <a:gd name="T39" fmla="*/ 1481 h 6163"/>
                  <a:gd name="T40" fmla="*/ 7217 w 9030"/>
                  <a:gd name="T41" fmla="*/ 899 h 6163"/>
                  <a:gd name="T42" fmla="*/ 6472 w 9030"/>
                  <a:gd name="T43" fmla="*/ 446 h 6163"/>
                  <a:gd name="T44" fmla="*/ 5643 w 9030"/>
                  <a:gd name="T45" fmla="*/ 144 h 6163"/>
                  <a:gd name="T46" fmla="*/ 4748 w 9030"/>
                  <a:gd name="T47" fmla="*/ 7 h 6163"/>
                  <a:gd name="T48" fmla="*/ 3828 w 9030"/>
                  <a:gd name="T49" fmla="*/ 53 h 6163"/>
                  <a:gd name="T50" fmla="*/ 2963 w 9030"/>
                  <a:gd name="T51" fmla="*/ 275 h 6163"/>
                  <a:gd name="T52" fmla="*/ 2174 w 9030"/>
                  <a:gd name="T53" fmla="*/ 655 h 6163"/>
                  <a:gd name="T54" fmla="*/ 1480 w 9030"/>
                  <a:gd name="T55" fmla="*/ 1175 h 6163"/>
                  <a:gd name="T56" fmla="*/ 897 w 9030"/>
                  <a:gd name="T57" fmla="*/ 1816 h 6163"/>
                  <a:gd name="T58" fmla="*/ 446 w 9030"/>
                  <a:gd name="T59" fmla="*/ 2561 h 6163"/>
                  <a:gd name="T60" fmla="*/ 142 w 9030"/>
                  <a:gd name="T61" fmla="*/ 3391 h 6163"/>
                  <a:gd name="T62" fmla="*/ 6 w 9030"/>
                  <a:gd name="T63" fmla="*/ 4287 h 6163"/>
                  <a:gd name="T64" fmla="*/ 3 w 9030"/>
                  <a:gd name="T65" fmla="*/ 4682 h 6163"/>
                  <a:gd name="T66" fmla="*/ 16 w 9030"/>
                  <a:gd name="T67" fmla="*/ 4896 h 6163"/>
                  <a:gd name="T68" fmla="*/ 38 w 9030"/>
                  <a:gd name="T69" fmla="*/ 5108 h 6163"/>
                  <a:gd name="T70" fmla="*/ 71 w 9030"/>
                  <a:gd name="T71" fmla="*/ 5317 h 6163"/>
                  <a:gd name="T72" fmla="*/ 112 w 9030"/>
                  <a:gd name="T73" fmla="*/ 5522 h 6163"/>
                  <a:gd name="T74" fmla="*/ 163 w 9030"/>
                  <a:gd name="T75" fmla="*/ 5722 h 6163"/>
                  <a:gd name="T76" fmla="*/ 222 w 9030"/>
                  <a:gd name="T77" fmla="*/ 5921 h 6163"/>
                  <a:gd name="T78" fmla="*/ 291 w 9030"/>
                  <a:gd name="T79" fmla="*/ 6114 h 6163"/>
                  <a:gd name="T80" fmla="*/ 519 w 9030"/>
                  <a:gd name="T81" fmla="*/ 5703 h 6163"/>
                  <a:gd name="T82" fmla="*/ 874 w 9030"/>
                  <a:gd name="T83" fmla="*/ 5135 h 6163"/>
                  <a:gd name="T84" fmla="*/ 1305 w 9030"/>
                  <a:gd name="T85" fmla="*/ 4630 h 6163"/>
                  <a:gd name="T86" fmla="*/ 1805 w 9030"/>
                  <a:gd name="T87" fmla="*/ 4192 h 6163"/>
                  <a:gd name="T88" fmla="*/ 2367 w 9030"/>
                  <a:gd name="T89" fmla="*/ 3831 h 6163"/>
                  <a:gd name="T90" fmla="*/ 2981 w 9030"/>
                  <a:gd name="T91" fmla="*/ 3555 h 6163"/>
                  <a:gd name="T92" fmla="*/ 3641 w 9030"/>
                  <a:gd name="T93" fmla="*/ 3371 h 6163"/>
                  <a:gd name="T94" fmla="*/ 4336 w 9030"/>
                  <a:gd name="T95" fmla="*/ 3291 h 6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30" h="6163">
                    <a:moveTo>
                      <a:pt x="4515" y="3288"/>
                    </a:moveTo>
                    <a:lnTo>
                      <a:pt x="4694" y="3291"/>
                    </a:lnTo>
                    <a:lnTo>
                      <a:pt x="4870" y="3301"/>
                    </a:lnTo>
                    <a:lnTo>
                      <a:pt x="5045" y="3318"/>
                    </a:lnTo>
                    <a:lnTo>
                      <a:pt x="5218" y="3342"/>
                    </a:lnTo>
                    <a:lnTo>
                      <a:pt x="5389" y="3371"/>
                    </a:lnTo>
                    <a:lnTo>
                      <a:pt x="5557" y="3408"/>
                    </a:lnTo>
                    <a:lnTo>
                      <a:pt x="5723" y="3451"/>
                    </a:lnTo>
                    <a:lnTo>
                      <a:pt x="5887" y="3500"/>
                    </a:lnTo>
                    <a:lnTo>
                      <a:pt x="6049" y="3555"/>
                    </a:lnTo>
                    <a:lnTo>
                      <a:pt x="6207" y="3616"/>
                    </a:lnTo>
                    <a:lnTo>
                      <a:pt x="6361" y="3681"/>
                    </a:lnTo>
                    <a:lnTo>
                      <a:pt x="6514" y="3753"/>
                    </a:lnTo>
                    <a:lnTo>
                      <a:pt x="6663" y="3831"/>
                    </a:lnTo>
                    <a:lnTo>
                      <a:pt x="6808" y="3914"/>
                    </a:lnTo>
                    <a:lnTo>
                      <a:pt x="6951" y="4001"/>
                    </a:lnTo>
                    <a:lnTo>
                      <a:pt x="7090" y="4094"/>
                    </a:lnTo>
                    <a:lnTo>
                      <a:pt x="7225" y="4192"/>
                    </a:lnTo>
                    <a:lnTo>
                      <a:pt x="7355" y="4294"/>
                    </a:lnTo>
                    <a:lnTo>
                      <a:pt x="7483" y="4402"/>
                    </a:lnTo>
                    <a:lnTo>
                      <a:pt x="7606" y="4513"/>
                    </a:lnTo>
                    <a:lnTo>
                      <a:pt x="7725" y="4630"/>
                    </a:lnTo>
                    <a:lnTo>
                      <a:pt x="7840" y="4750"/>
                    </a:lnTo>
                    <a:lnTo>
                      <a:pt x="7950" y="4874"/>
                    </a:lnTo>
                    <a:lnTo>
                      <a:pt x="8055" y="5004"/>
                    </a:lnTo>
                    <a:lnTo>
                      <a:pt x="8156" y="5135"/>
                    </a:lnTo>
                    <a:lnTo>
                      <a:pt x="8252" y="5272"/>
                    </a:lnTo>
                    <a:lnTo>
                      <a:pt x="8344" y="5413"/>
                    </a:lnTo>
                    <a:lnTo>
                      <a:pt x="8430" y="5556"/>
                    </a:lnTo>
                    <a:lnTo>
                      <a:pt x="8511" y="5703"/>
                    </a:lnTo>
                    <a:lnTo>
                      <a:pt x="8586" y="5853"/>
                    </a:lnTo>
                    <a:lnTo>
                      <a:pt x="8657" y="6007"/>
                    </a:lnTo>
                    <a:lnTo>
                      <a:pt x="8721" y="6163"/>
                    </a:lnTo>
                    <a:lnTo>
                      <a:pt x="8739" y="6114"/>
                    </a:lnTo>
                    <a:lnTo>
                      <a:pt x="8756" y="6066"/>
                    </a:lnTo>
                    <a:lnTo>
                      <a:pt x="8775" y="6018"/>
                    </a:lnTo>
                    <a:lnTo>
                      <a:pt x="8791" y="5970"/>
                    </a:lnTo>
                    <a:lnTo>
                      <a:pt x="8808" y="5921"/>
                    </a:lnTo>
                    <a:lnTo>
                      <a:pt x="8823" y="5871"/>
                    </a:lnTo>
                    <a:lnTo>
                      <a:pt x="8839" y="5822"/>
                    </a:lnTo>
                    <a:lnTo>
                      <a:pt x="8852" y="5773"/>
                    </a:lnTo>
                    <a:lnTo>
                      <a:pt x="8867" y="5722"/>
                    </a:lnTo>
                    <a:lnTo>
                      <a:pt x="8880" y="5673"/>
                    </a:lnTo>
                    <a:lnTo>
                      <a:pt x="8894" y="5623"/>
                    </a:lnTo>
                    <a:lnTo>
                      <a:pt x="8906" y="5572"/>
                    </a:lnTo>
                    <a:lnTo>
                      <a:pt x="8918" y="5522"/>
                    </a:lnTo>
                    <a:lnTo>
                      <a:pt x="8929" y="5470"/>
                    </a:lnTo>
                    <a:lnTo>
                      <a:pt x="8940" y="5419"/>
                    </a:lnTo>
                    <a:lnTo>
                      <a:pt x="8950" y="5368"/>
                    </a:lnTo>
                    <a:lnTo>
                      <a:pt x="8959" y="5317"/>
                    </a:lnTo>
                    <a:lnTo>
                      <a:pt x="8968" y="5264"/>
                    </a:lnTo>
                    <a:lnTo>
                      <a:pt x="8977" y="5212"/>
                    </a:lnTo>
                    <a:lnTo>
                      <a:pt x="8984" y="5161"/>
                    </a:lnTo>
                    <a:lnTo>
                      <a:pt x="8992" y="5108"/>
                    </a:lnTo>
                    <a:lnTo>
                      <a:pt x="8998" y="5055"/>
                    </a:lnTo>
                    <a:lnTo>
                      <a:pt x="9005" y="5003"/>
                    </a:lnTo>
                    <a:lnTo>
                      <a:pt x="9009" y="4950"/>
                    </a:lnTo>
                    <a:lnTo>
                      <a:pt x="9014" y="4896"/>
                    </a:lnTo>
                    <a:lnTo>
                      <a:pt x="9019" y="4843"/>
                    </a:lnTo>
                    <a:lnTo>
                      <a:pt x="9022" y="4789"/>
                    </a:lnTo>
                    <a:lnTo>
                      <a:pt x="9025" y="4735"/>
                    </a:lnTo>
                    <a:lnTo>
                      <a:pt x="9027" y="4683"/>
                    </a:lnTo>
                    <a:lnTo>
                      <a:pt x="9029" y="4628"/>
                    </a:lnTo>
                    <a:lnTo>
                      <a:pt x="9030" y="4574"/>
                    </a:lnTo>
                    <a:lnTo>
                      <a:pt x="9030" y="4520"/>
                    </a:lnTo>
                    <a:lnTo>
                      <a:pt x="9024" y="4287"/>
                    </a:lnTo>
                    <a:lnTo>
                      <a:pt x="9007" y="4058"/>
                    </a:lnTo>
                    <a:lnTo>
                      <a:pt x="8978" y="3831"/>
                    </a:lnTo>
                    <a:lnTo>
                      <a:pt x="8938" y="3609"/>
                    </a:lnTo>
                    <a:lnTo>
                      <a:pt x="8888" y="3391"/>
                    </a:lnTo>
                    <a:lnTo>
                      <a:pt x="8827" y="3175"/>
                    </a:lnTo>
                    <a:lnTo>
                      <a:pt x="8756" y="2966"/>
                    </a:lnTo>
                    <a:lnTo>
                      <a:pt x="8675" y="2760"/>
                    </a:lnTo>
                    <a:lnTo>
                      <a:pt x="8584" y="2561"/>
                    </a:lnTo>
                    <a:lnTo>
                      <a:pt x="8485" y="2366"/>
                    </a:lnTo>
                    <a:lnTo>
                      <a:pt x="8376" y="2176"/>
                    </a:lnTo>
                    <a:lnTo>
                      <a:pt x="8259" y="1994"/>
                    </a:lnTo>
                    <a:lnTo>
                      <a:pt x="8133" y="1816"/>
                    </a:lnTo>
                    <a:lnTo>
                      <a:pt x="7999" y="1645"/>
                    </a:lnTo>
                    <a:lnTo>
                      <a:pt x="7857" y="1481"/>
                    </a:lnTo>
                    <a:lnTo>
                      <a:pt x="7707" y="1324"/>
                    </a:lnTo>
                    <a:lnTo>
                      <a:pt x="7551" y="1175"/>
                    </a:lnTo>
                    <a:lnTo>
                      <a:pt x="7386" y="1033"/>
                    </a:lnTo>
                    <a:lnTo>
                      <a:pt x="7217" y="899"/>
                    </a:lnTo>
                    <a:lnTo>
                      <a:pt x="7039" y="773"/>
                    </a:lnTo>
                    <a:lnTo>
                      <a:pt x="6856" y="655"/>
                    </a:lnTo>
                    <a:lnTo>
                      <a:pt x="6667" y="546"/>
                    </a:lnTo>
                    <a:lnTo>
                      <a:pt x="6472" y="446"/>
                    </a:lnTo>
                    <a:lnTo>
                      <a:pt x="6272" y="356"/>
                    </a:lnTo>
                    <a:lnTo>
                      <a:pt x="6067" y="275"/>
                    </a:lnTo>
                    <a:lnTo>
                      <a:pt x="5857" y="204"/>
                    </a:lnTo>
                    <a:lnTo>
                      <a:pt x="5643" y="144"/>
                    </a:lnTo>
                    <a:lnTo>
                      <a:pt x="5426" y="93"/>
                    </a:lnTo>
                    <a:lnTo>
                      <a:pt x="5202" y="53"/>
                    </a:lnTo>
                    <a:lnTo>
                      <a:pt x="4977" y="24"/>
                    </a:lnTo>
                    <a:lnTo>
                      <a:pt x="4748" y="7"/>
                    </a:lnTo>
                    <a:lnTo>
                      <a:pt x="4515" y="0"/>
                    </a:lnTo>
                    <a:lnTo>
                      <a:pt x="4282" y="7"/>
                    </a:lnTo>
                    <a:lnTo>
                      <a:pt x="4053" y="24"/>
                    </a:lnTo>
                    <a:lnTo>
                      <a:pt x="3828" y="53"/>
                    </a:lnTo>
                    <a:lnTo>
                      <a:pt x="3606" y="93"/>
                    </a:lnTo>
                    <a:lnTo>
                      <a:pt x="3387" y="144"/>
                    </a:lnTo>
                    <a:lnTo>
                      <a:pt x="3173" y="204"/>
                    </a:lnTo>
                    <a:lnTo>
                      <a:pt x="2963" y="275"/>
                    </a:lnTo>
                    <a:lnTo>
                      <a:pt x="2758" y="356"/>
                    </a:lnTo>
                    <a:lnTo>
                      <a:pt x="2558" y="446"/>
                    </a:lnTo>
                    <a:lnTo>
                      <a:pt x="2363" y="546"/>
                    </a:lnTo>
                    <a:lnTo>
                      <a:pt x="2174" y="655"/>
                    </a:lnTo>
                    <a:lnTo>
                      <a:pt x="1991" y="773"/>
                    </a:lnTo>
                    <a:lnTo>
                      <a:pt x="1814" y="899"/>
                    </a:lnTo>
                    <a:lnTo>
                      <a:pt x="1644" y="1033"/>
                    </a:lnTo>
                    <a:lnTo>
                      <a:pt x="1480" y="1175"/>
                    </a:lnTo>
                    <a:lnTo>
                      <a:pt x="1323" y="1324"/>
                    </a:lnTo>
                    <a:lnTo>
                      <a:pt x="1173" y="1481"/>
                    </a:lnTo>
                    <a:lnTo>
                      <a:pt x="1031" y="1645"/>
                    </a:lnTo>
                    <a:lnTo>
                      <a:pt x="897" y="1816"/>
                    </a:lnTo>
                    <a:lnTo>
                      <a:pt x="771" y="1994"/>
                    </a:lnTo>
                    <a:lnTo>
                      <a:pt x="654" y="2177"/>
                    </a:lnTo>
                    <a:lnTo>
                      <a:pt x="545" y="2366"/>
                    </a:lnTo>
                    <a:lnTo>
                      <a:pt x="446" y="2561"/>
                    </a:lnTo>
                    <a:lnTo>
                      <a:pt x="355" y="2760"/>
                    </a:lnTo>
                    <a:lnTo>
                      <a:pt x="274" y="2966"/>
                    </a:lnTo>
                    <a:lnTo>
                      <a:pt x="203" y="3175"/>
                    </a:lnTo>
                    <a:lnTo>
                      <a:pt x="142" y="3391"/>
                    </a:lnTo>
                    <a:lnTo>
                      <a:pt x="92" y="3609"/>
                    </a:lnTo>
                    <a:lnTo>
                      <a:pt x="52" y="3831"/>
                    </a:lnTo>
                    <a:lnTo>
                      <a:pt x="23" y="4058"/>
                    </a:lnTo>
                    <a:lnTo>
                      <a:pt x="6" y="4287"/>
                    </a:lnTo>
                    <a:lnTo>
                      <a:pt x="0" y="4520"/>
                    </a:lnTo>
                    <a:lnTo>
                      <a:pt x="0" y="4574"/>
                    </a:lnTo>
                    <a:lnTo>
                      <a:pt x="1" y="4628"/>
                    </a:lnTo>
                    <a:lnTo>
                      <a:pt x="3" y="4682"/>
                    </a:lnTo>
                    <a:lnTo>
                      <a:pt x="5" y="4735"/>
                    </a:lnTo>
                    <a:lnTo>
                      <a:pt x="8" y="4789"/>
                    </a:lnTo>
                    <a:lnTo>
                      <a:pt x="11" y="4843"/>
                    </a:lnTo>
                    <a:lnTo>
                      <a:pt x="16" y="4896"/>
                    </a:lnTo>
                    <a:lnTo>
                      <a:pt x="21" y="4950"/>
                    </a:lnTo>
                    <a:lnTo>
                      <a:pt x="25" y="5003"/>
                    </a:lnTo>
                    <a:lnTo>
                      <a:pt x="32" y="5055"/>
                    </a:lnTo>
                    <a:lnTo>
                      <a:pt x="38" y="5108"/>
                    </a:lnTo>
                    <a:lnTo>
                      <a:pt x="46" y="5161"/>
                    </a:lnTo>
                    <a:lnTo>
                      <a:pt x="53" y="5212"/>
                    </a:lnTo>
                    <a:lnTo>
                      <a:pt x="62" y="5264"/>
                    </a:lnTo>
                    <a:lnTo>
                      <a:pt x="71" y="5317"/>
                    </a:lnTo>
                    <a:lnTo>
                      <a:pt x="80" y="5368"/>
                    </a:lnTo>
                    <a:lnTo>
                      <a:pt x="90" y="5419"/>
                    </a:lnTo>
                    <a:lnTo>
                      <a:pt x="101" y="5470"/>
                    </a:lnTo>
                    <a:lnTo>
                      <a:pt x="112" y="5522"/>
                    </a:lnTo>
                    <a:lnTo>
                      <a:pt x="124" y="5572"/>
                    </a:lnTo>
                    <a:lnTo>
                      <a:pt x="136" y="5623"/>
                    </a:lnTo>
                    <a:lnTo>
                      <a:pt x="149" y="5673"/>
                    </a:lnTo>
                    <a:lnTo>
                      <a:pt x="163" y="5722"/>
                    </a:lnTo>
                    <a:lnTo>
                      <a:pt x="176" y="5773"/>
                    </a:lnTo>
                    <a:lnTo>
                      <a:pt x="191" y="5822"/>
                    </a:lnTo>
                    <a:lnTo>
                      <a:pt x="207" y="5871"/>
                    </a:lnTo>
                    <a:lnTo>
                      <a:pt x="222" y="5921"/>
                    </a:lnTo>
                    <a:lnTo>
                      <a:pt x="238" y="5970"/>
                    </a:lnTo>
                    <a:lnTo>
                      <a:pt x="255" y="6018"/>
                    </a:lnTo>
                    <a:lnTo>
                      <a:pt x="273" y="6066"/>
                    </a:lnTo>
                    <a:lnTo>
                      <a:pt x="291" y="6114"/>
                    </a:lnTo>
                    <a:lnTo>
                      <a:pt x="309" y="6163"/>
                    </a:lnTo>
                    <a:lnTo>
                      <a:pt x="373" y="6007"/>
                    </a:lnTo>
                    <a:lnTo>
                      <a:pt x="443" y="5853"/>
                    </a:lnTo>
                    <a:lnTo>
                      <a:pt x="519" y="5703"/>
                    </a:lnTo>
                    <a:lnTo>
                      <a:pt x="600" y="5556"/>
                    </a:lnTo>
                    <a:lnTo>
                      <a:pt x="686" y="5413"/>
                    </a:lnTo>
                    <a:lnTo>
                      <a:pt x="778" y="5272"/>
                    </a:lnTo>
                    <a:lnTo>
                      <a:pt x="874" y="5135"/>
                    </a:lnTo>
                    <a:lnTo>
                      <a:pt x="975" y="5004"/>
                    </a:lnTo>
                    <a:lnTo>
                      <a:pt x="1080" y="4874"/>
                    </a:lnTo>
                    <a:lnTo>
                      <a:pt x="1190" y="4750"/>
                    </a:lnTo>
                    <a:lnTo>
                      <a:pt x="1305" y="4630"/>
                    </a:lnTo>
                    <a:lnTo>
                      <a:pt x="1424" y="4513"/>
                    </a:lnTo>
                    <a:lnTo>
                      <a:pt x="1547" y="4402"/>
                    </a:lnTo>
                    <a:lnTo>
                      <a:pt x="1675" y="4294"/>
                    </a:lnTo>
                    <a:lnTo>
                      <a:pt x="1805" y="4192"/>
                    </a:lnTo>
                    <a:lnTo>
                      <a:pt x="1940" y="4094"/>
                    </a:lnTo>
                    <a:lnTo>
                      <a:pt x="2079" y="4001"/>
                    </a:lnTo>
                    <a:lnTo>
                      <a:pt x="2222" y="3914"/>
                    </a:lnTo>
                    <a:lnTo>
                      <a:pt x="2367" y="3831"/>
                    </a:lnTo>
                    <a:lnTo>
                      <a:pt x="2516" y="3753"/>
                    </a:lnTo>
                    <a:lnTo>
                      <a:pt x="2669" y="3681"/>
                    </a:lnTo>
                    <a:lnTo>
                      <a:pt x="2823" y="3616"/>
                    </a:lnTo>
                    <a:lnTo>
                      <a:pt x="2981" y="3555"/>
                    </a:lnTo>
                    <a:lnTo>
                      <a:pt x="3143" y="3500"/>
                    </a:lnTo>
                    <a:lnTo>
                      <a:pt x="3307" y="3451"/>
                    </a:lnTo>
                    <a:lnTo>
                      <a:pt x="3473" y="3408"/>
                    </a:lnTo>
                    <a:lnTo>
                      <a:pt x="3641" y="3371"/>
                    </a:lnTo>
                    <a:lnTo>
                      <a:pt x="3812" y="3342"/>
                    </a:lnTo>
                    <a:lnTo>
                      <a:pt x="3985" y="3318"/>
                    </a:lnTo>
                    <a:lnTo>
                      <a:pt x="4160" y="3301"/>
                    </a:lnTo>
                    <a:lnTo>
                      <a:pt x="4336" y="3291"/>
                    </a:lnTo>
                    <a:lnTo>
                      <a:pt x="4515" y="3288"/>
                    </a:lnTo>
                    <a:close/>
                  </a:path>
                </a:pathLst>
              </a:custGeom>
              <a:solidFill>
                <a:schemeClr val="bg1">
                  <a:lumMod val="85000"/>
                </a:schemeClr>
              </a:solidFill>
              <a:ln>
                <a:noFill/>
              </a:ln>
            </p:spPr>
            <p:txBody>
              <a:bodyPr vert="horz" wrap="square" lIns="91440" tIns="45720" rIns="91440" bIns="45720" numCol="1" anchor="t" anchorCtr="0" compatLnSpc="1">
                <a:normAutofit/>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54" name="iṩ1îdé"/>
              <p:cNvSpPr/>
              <p:nvPr/>
            </p:nvSpPr>
            <p:spPr bwMode="auto">
              <a:xfrm rot="2534512">
                <a:off x="1239057" y="4231181"/>
                <a:ext cx="741217" cy="1311517"/>
              </a:xfrm>
              <a:custGeom>
                <a:avLst/>
                <a:gdLst>
                  <a:gd name="T0" fmla="*/ 0 w 3363"/>
                  <a:gd name="T1" fmla="*/ 3289 h 6013"/>
                  <a:gd name="T2" fmla="*/ 260 w 3363"/>
                  <a:gd name="T3" fmla="*/ 3366 h 6013"/>
                  <a:gd name="T4" fmla="*/ 512 w 3363"/>
                  <a:gd name="T5" fmla="*/ 3458 h 6013"/>
                  <a:gd name="T6" fmla="*/ 757 w 3363"/>
                  <a:gd name="T7" fmla="*/ 3563 h 6013"/>
                  <a:gd name="T8" fmla="*/ 994 w 3363"/>
                  <a:gd name="T9" fmla="*/ 3683 h 6013"/>
                  <a:gd name="T10" fmla="*/ 1225 w 3363"/>
                  <a:gd name="T11" fmla="*/ 3816 h 6013"/>
                  <a:gd name="T12" fmla="*/ 1445 w 3363"/>
                  <a:gd name="T13" fmla="*/ 3962 h 6013"/>
                  <a:gd name="T14" fmla="*/ 1655 w 3363"/>
                  <a:gd name="T15" fmla="*/ 4120 h 6013"/>
                  <a:gd name="T16" fmla="*/ 1857 w 3363"/>
                  <a:gd name="T17" fmla="*/ 4290 h 6013"/>
                  <a:gd name="T18" fmla="*/ 2048 w 3363"/>
                  <a:gd name="T19" fmla="*/ 4471 h 6013"/>
                  <a:gd name="T20" fmla="*/ 2228 w 3363"/>
                  <a:gd name="T21" fmla="*/ 4663 h 6013"/>
                  <a:gd name="T22" fmla="*/ 2397 w 3363"/>
                  <a:gd name="T23" fmla="*/ 4865 h 6013"/>
                  <a:gd name="T24" fmla="*/ 2554 w 3363"/>
                  <a:gd name="T25" fmla="*/ 5077 h 6013"/>
                  <a:gd name="T26" fmla="*/ 2699 w 3363"/>
                  <a:gd name="T27" fmla="*/ 5298 h 6013"/>
                  <a:gd name="T28" fmla="*/ 2830 w 3363"/>
                  <a:gd name="T29" fmla="*/ 5529 h 6013"/>
                  <a:gd name="T30" fmla="*/ 2948 w 3363"/>
                  <a:gd name="T31" fmla="*/ 5766 h 6013"/>
                  <a:gd name="T32" fmla="*/ 3054 w 3363"/>
                  <a:gd name="T33" fmla="*/ 6013 h 6013"/>
                  <a:gd name="T34" fmla="*/ 3089 w 3363"/>
                  <a:gd name="T35" fmla="*/ 5916 h 6013"/>
                  <a:gd name="T36" fmla="*/ 3124 w 3363"/>
                  <a:gd name="T37" fmla="*/ 5820 h 6013"/>
                  <a:gd name="T38" fmla="*/ 3156 w 3363"/>
                  <a:gd name="T39" fmla="*/ 5721 h 6013"/>
                  <a:gd name="T40" fmla="*/ 3185 w 3363"/>
                  <a:gd name="T41" fmla="*/ 5623 h 6013"/>
                  <a:gd name="T42" fmla="*/ 3213 w 3363"/>
                  <a:gd name="T43" fmla="*/ 5523 h 6013"/>
                  <a:gd name="T44" fmla="*/ 3239 w 3363"/>
                  <a:gd name="T45" fmla="*/ 5422 h 6013"/>
                  <a:gd name="T46" fmla="*/ 3262 w 3363"/>
                  <a:gd name="T47" fmla="*/ 5320 h 6013"/>
                  <a:gd name="T48" fmla="*/ 3283 w 3363"/>
                  <a:gd name="T49" fmla="*/ 5218 h 6013"/>
                  <a:gd name="T50" fmla="*/ 3301 w 3363"/>
                  <a:gd name="T51" fmla="*/ 5114 h 6013"/>
                  <a:gd name="T52" fmla="*/ 3317 w 3363"/>
                  <a:gd name="T53" fmla="*/ 5011 h 6013"/>
                  <a:gd name="T54" fmla="*/ 3331 w 3363"/>
                  <a:gd name="T55" fmla="*/ 4905 h 6013"/>
                  <a:gd name="T56" fmla="*/ 3342 w 3363"/>
                  <a:gd name="T57" fmla="*/ 4800 h 6013"/>
                  <a:gd name="T58" fmla="*/ 3352 w 3363"/>
                  <a:gd name="T59" fmla="*/ 4693 h 6013"/>
                  <a:gd name="T60" fmla="*/ 3358 w 3363"/>
                  <a:gd name="T61" fmla="*/ 4585 h 6013"/>
                  <a:gd name="T62" fmla="*/ 3362 w 3363"/>
                  <a:gd name="T63" fmla="*/ 4478 h 6013"/>
                  <a:gd name="T64" fmla="*/ 3363 w 3363"/>
                  <a:gd name="T65" fmla="*/ 4370 h 6013"/>
                  <a:gd name="T66" fmla="*/ 3347 w 3363"/>
                  <a:gd name="T67" fmla="*/ 3980 h 6013"/>
                  <a:gd name="T68" fmla="*/ 3298 w 3363"/>
                  <a:gd name="T69" fmla="*/ 3601 h 6013"/>
                  <a:gd name="T70" fmla="*/ 3219 w 3363"/>
                  <a:gd name="T71" fmla="*/ 3232 h 6013"/>
                  <a:gd name="T72" fmla="*/ 3110 w 3363"/>
                  <a:gd name="T73" fmla="*/ 2874 h 6013"/>
                  <a:gd name="T74" fmla="*/ 2972 w 3363"/>
                  <a:gd name="T75" fmla="*/ 2530 h 6013"/>
                  <a:gd name="T76" fmla="*/ 2810 w 3363"/>
                  <a:gd name="T77" fmla="*/ 2200 h 6013"/>
                  <a:gd name="T78" fmla="*/ 2621 w 3363"/>
                  <a:gd name="T79" fmla="*/ 1886 h 6013"/>
                  <a:gd name="T80" fmla="*/ 2408 w 3363"/>
                  <a:gd name="T81" fmla="*/ 1590 h 6013"/>
                  <a:gd name="T82" fmla="*/ 2172 w 3363"/>
                  <a:gd name="T83" fmla="*/ 1312 h 6013"/>
                  <a:gd name="T84" fmla="*/ 1915 w 3363"/>
                  <a:gd name="T85" fmla="*/ 1054 h 6013"/>
                  <a:gd name="T86" fmla="*/ 1638 w 3363"/>
                  <a:gd name="T87" fmla="*/ 818 h 6013"/>
                  <a:gd name="T88" fmla="*/ 1343 w 3363"/>
                  <a:gd name="T89" fmla="*/ 603 h 6013"/>
                  <a:gd name="T90" fmla="*/ 1030 w 3363"/>
                  <a:gd name="T91" fmla="*/ 413 h 6013"/>
                  <a:gd name="T92" fmla="*/ 701 w 3363"/>
                  <a:gd name="T93" fmla="*/ 248 h 6013"/>
                  <a:gd name="T94" fmla="*/ 358 w 3363"/>
                  <a:gd name="T95" fmla="*/ 110 h 6013"/>
                  <a:gd name="T96" fmla="*/ 0 w 3363"/>
                  <a:gd name="T97" fmla="*/ 0 h 6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63" h="6013">
                    <a:moveTo>
                      <a:pt x="0" y="0"/>
                    </a:moveTo>
                    <a:lnTo>
                      <a:pt x="0" y="3289"/>
                    </a:lnTo>
                    <a:lnTo>
                      <a:pt x="131" y="3326"/>
                    </a:lnTo>
                    <a:lnTo>
                      <a:pt x="260" y="3366"/>
                    </a:lnTo>
                    <a:lnTo>
                      <a:pt x="387" y="3409"/>
                    </a:lnTo>
                    <a:lnTo>
                      <a:pt x="512" y="3458"/>
                    </a:lnTo>
                    <a:lnTo>
                      <a:pt x="636" y="3509"/>
                    </a:lnTo>
                    <a:lnTo>
                      <a:pt x="757" y="3563"/>
                    </a:lnTo>
                    <a:lnTo>
                      <a:pt x="878" y="3621"/>
                    </a:lnTo>
                    <a:lnTo>
                      <a:pt x="994" y="3683"/>
                    </a:lnTo>
                    <a:lnTo>
                      <a:pt x="1110" y="3748"/>
                    </a:lnTo>
                    <a:lnTo>
                      <a:pt x="1225" y="3816"/>
                    </a:lnTo>
                    <a:lnTo>
                      <a:pt x="1336" y="3887"/>
                    </a:lnTo>
                    <a:lnTo>
                      <a:pt x="1445" y="3962"/>
                    </a:lnTo>
                    <a:lnTo>
                      <a:pt x="1551" y="4040"/>
                    </a:lnTo>
                    <a:lnTo>
                      <a:pt x="1655" y="4120"/>
                    </a:lnTo>
                    <a:lnTo>
                      <a:pt x="1757" y="4204"/>
                    </a:lnTo>
                    <a:lnTo>
                      <a:pt x="1857" y="4290"/>
                    </a:lnTo>
                    <a:lnTo>
                      <a:pt x="1954" y="4379"/>
                    </a:lnTo>
                    <a:lnTo>
                      <a:pt x="2048" y="4471"/>
                    </a:lnTo>
                    <a:lnTo>
                      <a:pt x="2140" y="4566"/>
                    </a:lnTo>
                    <a:lnTo>
                      <a:pt x="2228" y="4663"/>
                    </a:lnTo>
                    <a:lnTo>
                      <a:pt x="2314" y="4763"/>
                    </a:lnTo>
                    <a:lnTo>
                      <a:pt x="2397" y="4865"/>
                    </a:lnTo>
                    <a:lnTo>
                      <a:pt x="2476" y="4969"/>
                    </a:lnTo>
                    <a:lnTo>
                      <a:pt x="2554" y="5077"/>
                    </a:lnTo>
                    <a:lnTo>
                      <a:pt x="2628" y="5186"/>
                    </a:lnTo>
                    <a:lnTo>
                      <a:pt x="2699" y="5298"/>
                    </a:lnTo>
                    <a:lnTo>
                      <a:pt x="2766" y="5412"/>
                    </a:lnTo>
                    <a:lnTo>
                      <a:pt x="2830" y="5529"/>
                    </a:lnTo>
                    <a:lnTo>
                      <a:pt x="2891" y="5647"/>
                    </a:lnTo>
                    <a:lnTo>
                      <a:pt x="2948" y="5766"/>
                    </a:lnTo>
                    <a:lnTo>
                      <a:pt x="3003" y="5889"/>
                    </a:lnTo>
                    <a:lnTo>
                      <a:pt x="3054" y="6013"/>
                    </a:lnTo>
                    <a:lnTo>
                      <a:pt x="3072" y="5964"/>
                    </a:lnTo>
                    <a:lnTo>
                      <a:pt x="3089" y="5916"/>
                    </a:lnTo>
                    <a:lnTo>
                      <a:pt x="3108" y="5868"/>
                    </a:lnTo>
                    <a:lnTo>
                      <a:pt x="3124" y="5820"/>
                    </a:lnTo>
                    <a:lnTo>
                      <a:pt x="3141" y="5771"/>
                    </a:lnTo>
                    <a:lnTo>
                      <a:pt x="3156" y="5721"/>
                    </a:lnTo>
                    <a:lnTo>
                      <a:pt x="3172" y="5672"/>
                    </a:lnTo>
                    <a:lnTo>
                      <a:pt x="3185" y="5623"/>
                    </a:lnTo>
                    <a:lnTo>
                      <a:pt x="3200" y="5572"/>
                    </a:lnTo>
                    <a:lnTo>
                      <a:pt x="3213" y="5523"/>
                    </a:lnTo>
                    <a:lnTo>
                      <a:pt x="3227" y="5473"/>
                    </a:lnTo>
                    <a:lnTo>
                      <a:pt x="3239" y="5422"/>
                    </a:lnTo>
                    <a:lnTo>
                      <a:pt x="3251" y="5372"/>
                    </a:lnTo>
                    <a:lnTo>
                      <a:pt x="3262" y="5320"/>
                    </a:lnTo>
                    <a:lnTo>
                      <a:pt x="3273" y="5269"/>
                    </a:lnTo>
                    <a:lnTo>
                      <a:pt x="3283" y="5218"/>
                    </a:lnTo>
                    <a:lnTo>
                      <a:pt x="3292" y="5167"/>
                    </a:lnTo>
                    <a:lnTo>
                      <a:pt x="3301" y="5114"/>
                    </a:lnTo>
                    <a:lnTo>
                      <a:pt x="3310" y="5062"/>
                    </a:lnTo>
                    <a:lnTo>
                      <a:pt x="3317" y="5011"/>
                    </a:lnTo>
                    <a:lnTo>
                      <a:pt x="3325" y="4958"/>
                    </a:lnTo>
                    <a:lnTo>
                      <a:pt x="3331" y="4905"/>
                    </a:lnTo>
                    <a:lnTo>
                      <a:pt x="3338" y="4853"/>
                    </a:lnTo>
                    <a:lnTo>
                      <a:pt x="3342" y="4800"/>
                    </a:lnTo>
                    <a:lnTo>
                      <a:pt x="3347" y="4746"/>
                    </a:lnTo>
                    <a:lnTo>
                      <a:pt x="3352" y="4693"/>
                    </a:lnTo>
                    <a:lnTo>
                      <a:pt x="3355" y="4639"/>
                    </a:lnTo>
                    <a:lnTo>
                      <a:pt x="3358" y="4585"/>
                    </a:lnTo>
                    <a:lnTo>
                      <a:pt x="3360" y="4533"/>
                    </a:lnTo>
                    <a:lnTo>
                      <a:pt x="3362" y="4478"/>
                    </a:lnTo>
                    <a:lnTo>
                      <a:pt x="3363" y="4424"/>
                    </a:lnTo>
                    <a:lnTo>
                      <a:pt x="3363" y="4370"/>
                    </a:lnTo>
                    <a:lnTo>
                      <a:pt x="3358" y="4174"/>
                    </a:lnTo>
                    <a:lnTo>
                      <a:pt x="3347" y="3980"/>
                    </a:lnTo>
                    <a:lnTo>
                      <a:pt x="3326" y="3790"/>
                    </a:lnTo>
                    <a:lnTo>
                      <a:pt x="3298" y="3601"/>
                    </a:lnTo>
                    <a:lnTo>
                      <a:pt x="3262" y="3415"/>
                    </a:lnTo>
                    <a:lnTo>
                      <a:pt x="3219" y="3232"/>
                    </a:lnTo>
                    <a:lnTo>
                      <a:pt x="3167" y="3052"/>
                    </a:lnTo>
                    <a:lnTo>
                      <a:pt x="3110" y="2874"/>
                    </a:lnTo>
                    <a:lnTo>
                      <a:pt x="3045" y="2700"/>
                    </a:lnTo>
                    <a:lnTo>
                      <a:pt x="2972" y="2530"/>
                    </a:lnTo>
                    <a:lnTo>
                      <a:pt x="2895" y="2363"/>
                    </a:lnTo>
                    <a:lnTo>
                      <a:pt x="2810" y="2200"/>
                    </a:lnTo>
                    <a:lnTo>
                      <a:pt x="2718" y="2041"/>
                    </a:lnTo>
                    <a:lnTo>
                      <a:pt x="2621" y="1886"/>
                    </a:lnTo>
                    <a:lnTo>
                      <a:pt x="2517" y="1736"/>
                    </a:lnTo>
                    <a:lnTo>
                      <a:pt x="2408" y="1590"/>
                    </a:lnTo>
                    <a:lnTo>
                      <a:pt x="2292" y="1448"/>
                    </a:lnTo>
                    <a:lnTo>
                      <a:pt x="2172" y="1312"/>
                    </a:lnTo>
                    <a:lnTo>
                      <a:pt x="2046" y="1180"/>
                    </a:lnTo>
                    <a:lnTo>
                      <a:pt x="1915" y="1054"/>
                    </a:lnTo>
                    <a:lnTo>
                      <a:pt x="1779" y="932"/>
                    </a:lnTo>
                    <a:lnTo>
                      <a:pt x="1638" y="818"/>
                    </a:lnTo>
                    <a:lnTo>
                      <a:pt x="1493" y="708"/>
                    </a:lnTo>
                    <a:lnTo>
                      <a:pt x="1343" y="603"/>
                    </a:lnTo>
                    <a:lnTo>
                      <a:pt x="1188" y="505"/>
                    </a:lnTo>
                    <a:lnTo>
                      <a:pt x="1030" y="413"/>
                    </a:lnTo>
                    <a:lnTo>
                      <a:pt x="867" y="327"/>
                    </a:lnTo>
                    <a:lnTo>
                      <a:pt x="701" y="248"/>
                    </a:lnTo>
                    <a:lnTo>
                      <a:pt x="531" y="176"/>
                    </a:lnTo>
                    <a:lnTo>
                      <a:pt x="358" y="110"/>
                    </a:lnTo>
                    <a:lnTo>
                      <a:pt x="180" y="52"/>
                    </a:lnTo>
                    <a:lnTo>
                      <a:pt x="0" y="0"/>
                    </a:lnTo>
                    <a:close/>
                  </a:path>
                </a:pathLst>
              </a:custGeom>
              <a:solidFill>
                <a:schemeClr val="bg1">
                  <a:lumMod val="85000"/>
                </a:schemeClr>
              </a:solidFill>
              <a:ln>
                <a:noFill/>
              </a:ln>
            </p:spPr>
            <p:txBody>
              <a:bodyPr vert="horz" wrap="square" lIns="91440" tIns="45720" rIns="91440" bIns="45720" numCol="1" anchor="t" anchorCtr="0" compatLnSpc="1">
                <a:normAutofit/>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55" name="íṣḷïḋe"/>
              <p:cNvSpPr/>
              <p:nvPr/>
            </p:nvSpPr>
            <p:spPr bwMode="auto">
              <a:xfrm rot="2534512">
                <a:off x="1370146" y="2090297"/>
                <a:ext cx="1229120" cy="2911088"/>
              </a:xfrm>
              <a:custGeom>
                <a:avLst/>
                <a:gdLst>
                  <a:gd name="T0" fmla="*/ 2996 w 5578"/>
                  <a:gd name="T1" fmla="*/ 13097 h 13340"/>
                  <a:gd name="T2" fmla="*/ 3303 w 5578"/>
                  <a:gd name="T3" fmla="*/ 13119 h 13340"/>
                  <a:gd name="T4" fmla="*/ 3606 w 5578"/>
                  <a:gd name="T5" fmla="*/ 13157 h 13340"/>
                  <a:gd name="T6" fmla="*/ 3901 w 5578"/>
                  <a:gd name="T7" fmla="*/ 13212 h 13340"/>
                  <a:gd name="T8" fmla="*/ 4192 w 5578"/>
                  <a:gd name="T9" fmla="*/ 13284 h 13340"/>
                  <a:gd name="T10" fmla="*/ 4451 w 5578"/>
                  <a:gd name="T11" fmla="*/ 13197 h 13340"/>
                  <a:gd name="T12" fmla="*/ 4648 w 5578"/>
                  <a:gd name="T13" fmla="*/ 12753 h 13340"/>
                  <a:gd name="T14" fmla="*/ 4828 w 5578"/>
                  <a:gd name="T15" fmla="*/ 12288 h 13340"/>
                  <a:gd name="T16" fmla="*/ 4990 w 5578"/>
                  <a:gd name="T17" fmla="*/ 11803 h 13340"/>
                  <a:gd name="T18" fmla="*/ 5135 w 5578"/>
                  <a:gd name="T19" fmla="*/ 11299 h 13340"/>
                  <a:gd name="T20" fmla="*/ 5260 w 5578"/>
                  <a:gd name="T21" fmla="*/ 10777 h 13340"/>
                  <a:gd name="T22" fmla="*/ 5366 w 5578"/>
                  <a:gd name="T23" fmla="*/ 10239 h 13340"/>
                  <a:gd name="T24" fmla="*/ 5451 w 5578"/>
                  <a:gd name="T25" fmla="*/ 9686 h 13340"/>
                  <a:gd name="T26" fmla="*/ 5515 w 5578"/>
                  <a:gd name="T27" fmla="*/ 9118 h 13340"/>
                  <a:gd name="T28" fmla="*/ 5557 w 5578"/>
                  <a:gd name="T29" fmla="*/ 8540 h 13340"/>
                  <a:gd name="T30" fmla="*/ 5577 w 5578"/>
                  <a:gd name="T31" fmla="*/ 7949 h 13340"/>
                  <a:gd name="T32" fmla="*/ 5565 w 5578"/>
                  <a:gd name="T33" fmla="*/ 7121 h 13340"/>
                  <a:gd name="T34" fmla="*/ 5498 w 5578"/>
                  <a:gd name="T35" fmla="*/ 6201 h 13340"/>
                  <a:gd name="T36" fmla="*/ 5375 w 5578"/>
                  <a:gd name="T37" fmla="*/ 5314 h 13340"/>
                  <a:gd name="T38" fmla="*/ 5201 w 5578"/>
                  <a:gd name="T39" fmla="*/ 4463 h 13340"/>
                  <a:gd name="T40" fmla="*/ 4978 w 5578"/>
                  <a:gd name="T41" fmla="*/ 3657 h 13340"/>
                  <a:gd name="T42" fmla="*/ 4710 w 5578"/>
                  <a:gd name="T43" fmla="*/ 2898 h 13340"/>
                  <a:gd name="T44" fmla="*/ 4399 w 5578"/>
                  <a:gd name="T45" fmla="*/ 2192 h 13340"/>
                  <a:gd name="T46" fmla="*/ 4048 w 5578"/>
                  <a:gd name="T47" fmla="*/ 1544 h 13340"/>
                  <a:gd name="T48" fmla="*/ 3661 w 5578"/>
                  <a:gd name="T49" fmla="*/ 959 h 13340"/>
                  <a:gd name="T50" fmla="*/ 3240 w 5578"/>
                  <a:gd name="T51" fmla="*/ 442 h 13340"/>
                  <a:gd name="T52" fmla="*/ 2789 w 5578"/>
                  <a:gd name="T53" fmla="*/ 0 h 13340"/>
                  <a:gd name="T54" fmla="*/ 2338 w 5578"/>
                  <a:gd name="T55" fmla="*/ 442 h 13340"/>
                  <a:gd name="T56" fmla="*/ 1917 w 5578"/>
                  <a:gd name="T57" fmla="*/ 959 h 13340"/>
                  <a:gd name="T58" fmla="*/ 1530 w 5578"/>
                  <a:gd name="T59" fmla="*/ 1544 h 13340"/>
                  <a:gd name="T60" fmla="*/ 1179 w 5578"/>
                  <a:gd name="T61" fmla="*/ 2192 h 13340"/>
                  <a:gd name="T62" fmla="*/ 868 w 5578"/>
                  <a:gd name="T63" fmla="*/ 2898 h 13340"/>
                  <a:gd name="T64" fmla="*/ 599 w 5578"/>
                  <a:gd name="T65" fmla="*/ 3657 h 13340"/>
                  <a:gd name="T66" fmla="*/ 377 w 5578"/>
                  <a:gd name="T67" fmla="*/ 4463 h 13340"/>
                  <a:gd name="T68" fmla="*/ 203 w 5578"/>
                  <a:gd name="T69" fmla="*/ 5314 h 13340"/>
                  <a:gd name="T70" fmla="*/ 80 w 5578"/>
                  <a:gd name="T71" fmla="*/ 6201 h 13340"/>
                  <a:gd name="T72" fmla="*/ 13 w 5578"/>
                  <a:gd name="T73" fmla="*/ 7121 h 13340"/>
                  <a:gd name="T74" fmla="*/ 1 w 5578"/>
                  <a:gd name="T75" fmla="*/ 7949 h 13340"/>
                  <a:gd name="T76" fmla="*/ 21 w 5578"/>
                  <a:gd name="T77" fmla="*/ 8540 h 13340"/>
                  <a:gd name="T78" fmla="*/ 63 w 5578"/>
                  <a:gd name="T79" fmla="*/ 9118 h 13340"/>
                  <a:gd name="T80" fmla="*/ 127 w 5578"/>
                  <a:gd name="T81" fmla="*/ 9686 h 13340"/>
                  <a:gd name="T82" fmla="*/ 212 w 5578"/>
                  <a:gd name="T83" fmla="*/ 10238 h 13340"/>
                  <a:gd name="T84" fmla="*/ 318 w 5578"/>
                  <a:gd name="T85" fmla="*/ 10777 h 13340"/>
                  <a:gd name="T86" fmla="*/ 443 w 5578"/>
                  <a:gd name="T87" fmla="*/ 11299 h 13340"/>
                  <a:gd name="T88" fmla="*/ 588 w 5578"/>
                  <a:gd name="T89" fmla="*/ 11803 h 13340"/>
                  <a:gd name="T90" fmla="*/ 750 w 5578"/>
                  <a:gd name="T91" fmla="*/ 12288 h 13340"/>
                  <a:gd name="T92" fmla="*/ 930 w 5578"/>
                  <a:gd name="T93" fmla="*/ 12753 h 13340"/>
                  <a:gd name="T94" fmla="*/ 1127 w 5578"/>
                  <a:gd name="T95" fmla="*/ 13197 h 13340"/>
                  <a:gd name="T96" fmla="*/ 1386 w 5578"/>
                  <a:gd name="T97" fmla="*/ 13284 h 13340"/>
                  <a:gd name="T98" fmla="*/ 1677 w 5578"/>
                  <a:gd name="T99" fmla="*/ 13212 h 13340"/>
                  <a:gd name="T100" fmla="*/ 1972 w 5578"/>
                  <a:gd name="T101" fmla="*/ 13157 h 13340"/>
                  <a:gd name="T102" fmla="*/ 2275 w 5578"/>
                  <a:gd name="T103" fmla="*/ 13119 h 13340"/>
                  <a:gd name="T104" fmla="*/ 2582 w 5578"/>
                  <a:gd name="T105" fmla="*/ 13097 h 13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78" h="13340">
                    <a:moveTo>
                      <a:pt x="2789" y="13094"/>
                    </a:moveTo>
                    <a:lnTo>
                      <a:pt x="2893" y="13095"/>
                    </a:lnTo>
                    <a:lnTo>
                      <a:pt x="2996" y="13097"/>
                    </a:lnTo>
                    <a:lnTo>
                      <a:pt x="3099" y="13103"/>
                    </a:lnTo>
                    <a:lnTo>
                      <a:pt x="3201" y="13110"/>
                    </a:lnTo>
                    <a:lnTo>
                      <a:pt x="3303" y="13119"/>
                    </a:lnTo>
                    <a:lnTo>
                      <a:pt x="3404" y="13129"/>
                    </a:lnTo>
                    <a:lnTo>
                      <a:pt x="3505" y="13142"/>
                    </a:lnTo>
                    <a:lnTo>
                      <a:pt x="3606" y="13157"/>
                    </a:lnTo>
                    <a:lnTo>
                      <a:pt x="3705" y="13174"/>
                    </a:lnTo>
                    <a:lnTo>
                      <a:pt x="3804" y="13192"/>
                    </a:lnTo>
                    <a:lnTo>
                      <a:pt x="3901" y="13212"/>
                    </a:lnTo>
                    <a:lnTo>
                      <a:pt x="4000" y="13235"/>
                    </a:lnTo>
                    <a:lnTo>
                      <a:pt x="4096" y="13258"/>
                    </a:lnTo>
                    <a:lnTo>
                      <a:pt x="4192" y="13284"/>
                    </a:lnTo>
                    <a:lnTo>
                      <a:pt x="4287" y="13311"/>
                    </a:lnTo>
                    <a:lnTo>
                      <a:pt x="4382" y="13340"/>
                    </a:lnTo>
                    <a:lnTo>
                      <a:pt x="4451" y="13197"/>
                    </a:lnTo>
                    <a:lnTo>
                      <a:pt x="4518" y="13051"/>
                    </a:lnTo>
                    <a:lnTo>
                      <a:pt x="4584" y="12903"/>
                    </a:lnTo>
                    <a:lnTo>
                      <a:pt x="4648" y="12753"/>
                    </a:lnTo>
                    <a:lnTo>
                      <a:pt x="4710" y="12601"/>
                    </a:lnTo>
                    <a:lnTo>
                      <a:pt x="4769" y="12446"/>
                    </a:lnTo>
                    <a:lnTo>
                      <a:pt x="4828" y="12288"/>
                    </a:lnTo>
                    <a:lnTo>
                      <a:pt x="4884" y="12128"/>
                    </a:lnTo>
                    <a:lnTo>
                      <a:pt x="4938" y="11967"/>
                    </a:lnTo>
                    <a:lnTo>
                      <a:pt x="4990" y="11803"/>
                    </a:lnTo>
                    <a:lnTo>
                      <a:pt x="5040" y="11637"/>
                    </a:lnTo>
                    <a:lnTo>
                      <a:pt x="5088" y="11468"/>
                    </a:lnTo>
                    <a:lnTo>
                      <a:pt x="5135" y="11299"/>
                    </a:lnTo>
                    <a:lnTo>
                      <a:pt x="5178" y="11127"/>
                    </a:lnTo>
                    <a:lnTo>
                      <a:pt x="5221" y="10952"/>
                    </a:lnTo>
                    <a:lnTo>
                      <a:pt x="5260" y="10777"/>
                    </a:lnTo>
                    <a:lnTo>
                      <a:pt x="5297" y="10599"/>
                    </a:lnTo>
                    <a:lnTo>
                      <a:pt x="5333" y="10419"/>
                    </a:lnTo>
                    <a:lnTo>
                      <a:pt x="5366" y="10239"/>
                    </a:lnTo>
                    <a:lnTo>
                      <a:pt x="5396" y="10056"/>
                    </a:lnTo>
                    <a:lnTo>
                      <a:pt x="5424" y="9872"/>
                    </a:lnTo>
                    <a:lnTo>
                      <a:pt x="5451" y="9686"/>
                    </a:lnTo>
                    <a:lnTo>
                      <a:pt x="5475" y="9498"/>
                    </a:lnTo>
                    <a:lnTo>
                      <a:pt x="5497" y="9310"/>
                    </a:lnTo>
                    <a:lnTo>
                      <a:pt x="5515" y="9118"/>
                    </a:lnTo>
                    <a:lnTo>
                      <a:pt x="5532" y="8927"/>
                    </a:lnTo>
                    <a:lnTo>
                      <a:pt x="5546" y="8734"/>
                    </a:lnTo>
                    <a:lnTo>
                      <a:pt x="5557" y="8540"/>
                    </a:lnTo>
                    <a:lnTo>
                      <a:pt x="5566" y="8344"/>
                    </a:lnTo>
                    <a:lnTo>
                      <a:pt x="5573" y="8148"/>
                    </a:lnTo>
                    <a:lnTo>
                      <a:pt x="5577" y="7949"/>
                    </a:lnTo>
                    <a:lnTo>
                      <a:pt x="5578" y="7750"/>
                    </a:lnTo>
                    <a:lnTo>
                      <a:pt x="5575" y="7435"/>
                    </a:lnTo>
                    <a:lnTo>
                      <a:pt x="5565" y="7121"/>
                    </a:lnTo>
                    <a:lnTo>
                      <a:pt x="5549" y="6811"/>
                    </a:lnTo>
                    <a:lnTo>
                      <a:pt x="5526" y="6505"/>
                    </a:lnTo>
                    <a:lnTo>
                      <a:pt x="5498" y="6201"/>
                    </a:lnTo>
                    <a:lnTo>
                      <a:pt x="5462" y="5901"/>
                    </a:lnTo>
                    <a:lnTo>
                      <a:pt x="5422" y="5605"/>
                    </a:lnTo>
                    <a:lnTo>
                      <a:pt x="5375" y="5314"/>
                    </a:lnTo>
                    <a:lnTo>
                      <a:pt x="5323" y="5026"/>
                    </a:lnTo>
                    <a:lnTo>
                      <a:pt x="5264" y="4742"/>
                    </a:lnTo>
                    <a:lnTo>
                      <a:pt x="5201" y="4463"/>
                    </a:lnTo>
                    <a:lnTo>
                      <a:pt x="5132" y="4190"/>
                    </a:lnTo>
                    <a:lnTo>
                      <a:pt x="5058" y="3920"/>
                    </a:lnTo>
                    <a:lnTo>
                      <a:pt x="4978" y="3657"/>
                    </a:lnTo>
                    <a:lnTo>
                      <a:pt x="4894" y="3399"/>
                    </a:lnTo>
                    <a:lnTo>
                      <a:pt x="4804" y="3145"/>
                    </a:lnTo>
                    <a:lnTo>
                      <a:pt x="4710" y="2898"/>
                    </a:lnTo>
                    <a:lnTo>
                      <a:pt x="4611" y="2656"/>
                    </a:lnTo>
                    <a:lnTo>
                      <a:pt x="4507" y="2421"/>
                    </a:lnTo>
                    <a:lnTo>
                      <a:pt x="4399" y="2192"/>
                    </a:lnTo>
                    <a:lnTo>
                      <a:pt x="4286" y="1969"/>
                    </a:lnTo>
                    <a:lnTo>
                      <a:pt x="4169" y="1753"/>
                    </a:lnTo>
                    <a:lnTo>
                      <a:pt x="4048" y="1544"/>
                    </a:lnTo>
                    <a:lnTo>
                      <a:pt x="3923" y="1341"/>
                    </a:lnTo>
                    <a:lnTo>
                      <a:pt x="3793" y="1146"/>
                    </a:lnTo>
                    <a:lnTo>
                      <a:pt x="3661" y="959"/>
                    </a:lnTo>
                    <a:lnTo>
                      <a:pt x="3524" y="779"/>
                    </a:lnTo>
                    <a:lnTo>
                      <a:pt x="3385" y="606"/>
                    </a:lnTo>
                    <a:lnTo>
                      <a:pt x="3240" y="442"/>
                    </a:lnTo>
                    <a:lnTo>
                      <a:pt x="3094" y="287"/>
                    </a:lnTo>
                    <a:lnTo>
                      <a:pt x="2942" y="139"/>
                    </a:lnTo>
                    <a:lnTo>
                      <a:pt x="2789" y="0"/>
                    </a:lnTo>
                    <a:lnTo>
                      <a:pt x="2636" y="139"/>
                    </a:lnTo>
                    <a:lnTo>
                      <a:pt x="2485" y="287"/>
                    </a:lnTo>
                    <a:lnTo>
                      <a:pt x="2338" y="442"/>
                    </a:lnTo>
                    <a:lnTo>
                      <a:pt x="2195" y="606"/>
                    </a:lnTo>
                    <a:lnTo>
                      <a:pt x="2054" y="779"/>
                    </a:lnTo>
                    <a:lnTo>
                      <a:pt x="1917" y="959"/>
                    </a:lnTo>
                    <a:lnTo>
                      <a:pt x="1785" y="1146"/>
                    </a:lnTo>
                    <a:lnTo>
                      <a:pt x="1655" y="1341"/>
                    </a:lnTo>
                    <a:lnTo>
                      <a:pt x="1530" y="1544"/>
                    </a:lnTo>
                    <a:lnTo>
                      <a:pt x="1409" y="1753"/>
                    </a:lnTo>
                    <a:lnTo>
                      <a:pt x="1292" y="1969"/>
                    </a:lnTo>
                    <a:lnTo>
                      <a:pt x="1179" y="2192"/>
                    </a:lnTo>
                    <a:lnTo>
                      <a:pt x="1071" y="2421"/>
                    </a:lnTo>
                    <a:lnTo>
                      <a:pt x="967" y="2656"/>
                    </a:lnTo>
                    <a:lnTo>
                      <a:pt x="868" y="2898"/>
                    </a:lnTo>
                    <a:lnTo>
                      <a:pt x="773" y="3145"/>
                    </a:lnTo>
                    <a:lnTo>
                      <a:pt x="684" y="3399"/>
                    </a:lnTo>
                    <a:lnTo>
                      <a:pt x="599" y="3657"/>
                    </a:lnTo>
                    <a:lnTo>
                      <a:pt x="520" y="3920"/>
                    </a:lnTo>
                    <a:lnTo>
                      <a:pt x="446" y="4190"/>
                    </a:lnTo>
                    <a:lnTo>
                      <a:pt x="377" y="4463"/>
                    </a:lnTo>
                    <a:lnTo>
                      <a:pt x="313" y="4742"/>
                    </a:lnTo>
                    <a:lnTo>
                      <a:pt x="255" y="5026"/>
                    </a:lnTo>
                    <a:lnTo>
                      <a:pt x="203" y="5314"/>
                    </a:lnTo>
                    <a:lnTo>
                      <a:pt x="156" y="5605"/>
                    </a:lnTo>
                    <a:lnTo>
                      <a:pt x="116" y="5901"/>
                    </a:lnTo>
                    <a:lnTo>
                      <a:pt x="80" y="6201"/>
                    </a:lnTo>
                    <a:lnTo>
                      <a:pt x="52" y="6504"/>
                    </a:lnTo>
                    <a:lnTo>
                      <a:pt x="29" y="6811"/>
                    </a:lnTo>
                    <a:lnTo>
                      <a:pt x="13" y="7121"/>
                    </a:lnTo>
                    <a:lnTo>
                      <a:pt x="3" y="7433"/>
                    </a:lnTo>
                    <a:lnTo>
                      <a:pt x="0" y="7750"/>
                    </a:lnTo>
                    <a:lnTo>
                      <a:pt x="1" y="7949"/>
                    </a:lnTo>
                    <a:lnTo>
                      <a:pt x="5" y="8146"/>
                    </a:lnTo>
                    <a:lnTo>
                      <a:pt x="12" y="8344"/>
                    </a:lnTo>
                    <a:lnTo>
                      <a:pt x="21" y="8540"/>
                    </a:lnTo>
                    <a:lnTo>
                      <a:pt x="32" y="8734"/>
                    </a:lnTo>
                    <a:lnTo>
                      <a:pt x="46" y="8927"/>
                    </a:lnTo>
                    <a:lnTo>
                      <a:pt x="63" y="9118"/>
                    </a:lnTo>
                    <a:lnTo>
                      <a:pt x="81" y="9309"/>
                    </a:lnTo>
                    <a:lnTo>
                      <a:pt x="103" y="9498"/>
                    </a:lnTo>
                    <a:lnTo>
                      <a:pt x="127" y="9686"/>
                    </a:lnTo>
                    <a:lnTo>
                      <a:pt x="154" y="9872"/>
                    </a:lnTo>
                    <a:lnTo>
                      <a:pt x="181" y="10056"/>
                    </a:lnTo>
                    <a:lnTo>
                      <a:pt x="212" y="10238"/>
                    </a:lnTo>
                    <a:lnTo>
                      <a:pt x="245" y="10419"/>
                    </a:lnTo>
                    <a:lnTo>
                      <a:pt x="281" y="10599"/>
                    </a:lnTo>
                    <a:lnTo>
                      <a:pt x="318" y="10777"/>
                    </a:lnTo>
                    <a:lnTo>
                      <a:pt x="357" y="10952"/>
                    </a:lnTo>
                    <a:lnTo>
                      <a:pt x="400" y="11127"/>
                    </a:lnTo>
                    <a:lnTo>
                      <a:pt x="443" y="11299"/>
                    </a:lnTo>
                    <a:lnTo>
                      <a:pt x="489" y="11468"/>
                    </a:lnTo>
                    <a:lnTo>
                      <a:pt x="537" y="11637"/>
                    </a:lnTo>
                    <a:lnTo>
                      <a:pt x="588" y="11803"/>
                    </a:lnTo>
                    <a:lnTo>
                      <a:pt x="640" y="11967"/>
                    </a:lnTo>
                    <a:lnTo>
                      <a:pt x="694" y="12128"/>
                    </a:lnTo>
                    <a:lnTo>
                      <a:pt x="750" y="12288"/>
                    </a:lnTo>
                    <a:lnTo>
                      <a:pt x="809" y="12446"/>
                    </a:lnTo>
                    <a:lnTo>
                      <a:pt x="868" y="12601"/>
                    </a:lnTo>
                    <a:lnTo>
                      <a:pt x="930" y="12753"/>
                    </a:lnTo>
                    <a:lnTo>
                      <a:pt x="994" y="12903"/>
                    </a:lnTo>
                    <a:lnTo>
                      <a:pt x="1060" y="13051"/>
                    </a:lnTo>
                    <a:lnTo>
                      <a:pt x="1127" y="13197"/>
                    </a:lnTo>
                    <a:lnTo>
                      <a:pt x="1196" y="13340"/>
                    </a:lnTo>
                    <a:lnTo>
                      <a:pt x="1291" y="13311"/>
                    </a:lnTo>
                    <a:lnTo>
                      <a:pt x="1386" y="13284"/>
                    </a:lnTo>
                    <a:lnTo>
                      <a:pt x="1482" y="13258"/>
                    </a:lnTo>
                    <a:lnTo>
                      <a:pt x="1578" y="13235"/>
                    </a:lnTo>
                    <a:lnTo>
                      <a:pt x="1677" y="13212"/>
                    </a:lnTo>
                    <a:lnTo>
                      <a:pt x="1774" y="13192"/>
                    </a:lnTo>
                    <a:lnTo>
                      <a:pt x="1873" y="13174"/>
                    </a:lnTo>
                    <a:lnTo>
                      <a:pt x="1972" y="13157"/>
                    </a:lnTo>
                    <a:lnTo>
                      <a:pt x="2073" y="13142"/>
                    </a:lnTo>
                    <a:lnTo>
                      <a:pt x="2174" y="13129"/>
                    </a:lnTo>
                    <a:lnTo>
                      <a:pt x="2275" y="13119"/>
                    </a:lnTo>
                    <a:lnTo>
                      <a:pt x="2377" y="13110"/>
                    </a:lnTo>
                    <a:lnTo>
                      <a:pt x="2479" y="13103"/>
                    </a:lnTo>
                    <a:lnTo>
                      <a:pt x="2582" y="13097"/>
                    </a:lnTo>
                    <a:lnTo>
                      <a:pt x="2685" y="13095"/>
                    </a:lnTo>
                    <a:lnTo>
                      <a:pt x="2789" y="13094"/>
                    </a:lnTo>
                    <a:close/>
                  </a:path>
                </a:pathLst>
              </a:custGeom>
              <a:solidFill>
                <a:srgbClr val="C00000"/>
              </a:solidFill>
              <a:ln>
                <a:noFill/>
              </a:ln>
            </p:spPr>
            <p:txBody>
              <a:bodyPr vert="horz" wrap="square" lIns="91440" tIns="45720" rIns="91440" bIns="45720" numCol="1" anchor="t" anchorCtr="0" compatLnSpc="1">
                <a:normAutofit/>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56" name="ïSḻíďè"/>
              <p:cNvSpPr/>
              <p:nvPr/>
            </p:nvSpPr>
            <p:spPr bwMode="auto">
              <a:xfrm rot="2534512">
                <a:off x="1902034" y="2295759"/>
                <a:ext cx="617864" cy="2911088"/>
              </a:xfrm>
              <a:custGeom>
                <a:avLst/>
                <a:gdLst>
                  <a:gd name="T0" fmla="*/ 8 w 2805"/>
                  <a:gd name="T1" fmla="*/ 8 h 13340"/>
                  <a:gd name="T2" fmla="*/ 0 w 2805"/>
                  <a:gd name="T3" fmla="*/ 13094 h 13340"/>
                  <a:gd name="T4" fmla="*/ 16 w 2805"/>
                  <a:gd name="T5" fmla="*/ 13094 h 13340"/>
                  <a:gd name="T6" fmla="*/ 223 w 2805"/>
                  <a:gd name="T7" fmla="*/ 13097 h 13340"/>
                  <a:gd name="T8" fmla="*/ 428 w 2805"/>
                  <a:gd name="T9" fmla="*/ 13110 h 13340"/>
                  <a:gd name="T10" fmla="*/ 631 w 2805"/>
                  <a:gd name="T11" fmla="*/ 13129 h 13340"/>
                  <a:gd name="T12" fmla="*/ 833 w 2805"/>
                  <a:gd name="T13" fmla="*/ 13157 h 13340"/>
                  <a:gd name="T14" fmla="*/ 1031 w 2805"/>
                  <a:gd name="T15" fmla="*/ 13192 h 13340"/>
                  <a:gd name="T16" fmla="*/ 1227 w 2805"/>
                  <a:gd name="T17" fmla="*/ 13235 h 13340"/>
                  <a:gd name="T18" fmla="*/ 1419 w 2805"/>
                  <a:gd name="T19" fmla="*/ 13284 h 13340"/>
                  <a:gd name="T20" fmla="*/ 1609 w 2805"/>
                  <a:gd name="T21" fmla="*/ 13340 h 13340"/>
                  <a:gd name="T22" fmla="*/ 1745 w 2805"/>
                  <a:gd name="T23" fmla="*/ 13051 h 13340"/>
                  <a:gd name="T24" fmla="*/ 1875 w 2805"/>
                  <a:gd name="T25" fmla="*/ 12753 h 13340"/>
                  <a:gd name="T26" fmla="*/ 1996 w 2805"/>
                  <a:gd name="T27" fmla="*/ 12446 h 13340"/>
                  <a:gd name="T28" fmla="*/ 2111 w 2805"/>
                  <a:gd name="T29" fmla="*/ 12128 h 13340"/>
                  <a:gd name="T30" fmla="*/ 2217 w 2805"/>
                  <a:gd name="T31" fmla="*/ 11803 h 13340"/>
                  <a:gd name="T32" fmla="*/ 2315 w 2805"/>
                  <a:gd name="T33" fmla="*/ 11468 h 13340"/>
                  <a:gd name="T34" fmla="*/ 2405 w 2805"/>
                  <a:gd name="T35" fmla="*/ 11127 h 13340"/>
                  <a:gd name="T36" fmla="*/ 2487 w 2805"/>
                  <a:gd name="T37" fmla="*/ 10777 h 13340"/>
                  <a:gd name="T38" fmla="*/ 2560 w 2805"/>
                  <a:gd name="T39" fmla="*/ 10419 h 13340"/>
                  <a:gd name="T40" fmla="*/ 2623 w 2805"/>
                  <a:gd name="T41" fmla="*/ 10056 h 13340"/>
                  <a:gd name="T42" fmla="*/ 2678 w 2805"/>
                  <a:gd name="T43" fmla="*/ 9686 h 13340"/>
                  <a:gd name="T44" fmla="*/ 2724 w 2805"/>
                  <a:gd name="T45" fmla="*/ 9310 h 13340"/>
                  <a:gd name="T46" fmla="*/ 2759 w 2805"/>
                  <a:gd name="T47" fmla="*/ 8927 h 13340"/>
                  <a:gd name="T48" fmla="*/ 2784 w 2805"/>
                  <a:gd name="T49" fmla="*/ 8540 h 13340"/>
                  <a:gd name="T50" fmla="*/ 2800 w 2805"/>
                  <a:gd name="T51" fmla="*/ 8148 h 13340"/>
                  <a:gd name="T52" fmla="*/ 2805 w 2805"/>
                  <a:gd name="T53" fmla="*/ 7750 h 13340"/>
                  <a:gd name="T54" fmla="*/ 2792 w 2805"/>
                  <a:gd name="T55" fmla="*/ 7121 h 13340"/>
                  <a:gd name="T56" fmla="*/ 2753 w 2805"/>
                  <a:gd name="T57" fmla="*/ 6505 h 13340"/>
                  <a:gd name="T58" fmla="*/ 2689 w 2805"/>
                  <a:gd name="T59" fmla="*/ 5901 h 13340"/>
                  <a:gd name="T60" fmla="*/ 2602 w 2805"/>
                  <a:gd name="T61" fmla="*/ 5314 h 13340"/>
                  <a:gd name="T62" fmla="*/ 2491 w 2805"/>
                  <a:gd name="T63" fmla="*/ 4742 h 13340"/>
                  <a:gd name="T64" fmla="*/ 2359 w 2805"/>
                  <a:gd name="T65" fmla="*/ 4190 h 13340"/>
                  <a:gd name="T66" fmla="*/ 2205 w 2805"/>
                  <a:gd name="T67" fmla="*/ 3657 h 13340"/>
                  <a:gd name="T68" fmla="*/ 2031 w 2805"/>
                  <a:gd name="T69" fmla="*/ 3145 h 13340"/>
                  <a:gd name="T70" fmla="*/ 1838 w 2805"/>
                  <a:gd name="T71" fmla="*/ 2656 h 13340"/>
                  <a:gd name="T72" fmla="*/ 1626 w 2805"/>
                  <a:gd name="T73" fmla="*/ 2192 h 13340"/>
                  <a:gd name="T74" fmla="*/ 1396 w 2805"/>
                  <a:gd name="T75" fmla="*/ 1753 h 13340"/>
                  <a:gd name="T76" fmla="*/ 1150 w 2805"/>
                  <a:gd name="T77" fmla="*/ 1341 h 13340"/>
                  <a:gd name="T78" fmla="*/ 888 w 2805"/>
                  <a:gd name="T79" fmla="*/ 959 h 13340"/>
                  <a:gd name="T80" fmla="*/ 612 w 2805"/>
                  <a:gd name="T81" fmla="*/ 606 h 13340"/>
                  <a:gd name="T82" fmla="*/ 321 w 2805"/>
                  <a:gd name="T83" fmla="*/ 287 h 13340"/>
                  <a:gd name="T84" fmla="*/ 16 w 2805"/>
                  <a:gd name="T85" fmla="*/ 0 h 13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05" h="13340">
                    <a:moveTo>
                      <a:pt x="16" y="0"/>
                    </a:moveTo>
                    <a:lnTo>
                      <a:pt x="8" y="8"/>
                    </a:lnTo>
                    <a:lnTo>
                      <a:pt x="0" y="15"/>
                    </a:lnTo>
                    <a:lnTo>
                      <a:pt x="0" y="13094"/>
                    </a:lnTo>
                    <a:lnTo>
                      <a:pt x="8" y="13094"/>
                    </a:lnTo>
                    <a:lnTo>
                      <a:pt x="16" y="13094"/>
                    </a:lnTo>
                    <a:lnTo>
                      <a:pt x="120" y="13095"/>
                    </a:lnTo>
                    <a:lnTo>
                      <a:pt x="223" y="13097"/>
                    </a:lnTo>
                    <a:lnTo>
                      <a:pt x="326" y="13103"/>
                    </a:lnTo>
                    <a:lnTo>
                      <a:pt x="428" y="13110"/>
                    </a:lnTo>
                    <a:lnTo>
                      <a:pt x="530" y="13119"/>
                    </a:lnTo>
                    <a:lnTo>
                      <a:pt x="631" y="13129"/>
                    </a:lnTo>
                    <a:lnTo>
                      <a:pt x="732" y="13142"/>
                    </a:lnTo>
                    <a:lnTo>
                      <a:pt x="833" y="13157"/>
                    </a:lnTo>
                    <a:lnTo>
                      <a:pt x="932" y="13174"/>
                    </a:lnTo>
                    <a:lnTo>
                      <a:pt x="1031" y="13192"/>
                    </a:lnTo>
                    <a:lnTo>
                      <a:pt x="1128" y="13212"/>
                    </a:lnTo>
                    <a:lnTo>
                      <a:pt x="1227" y="13235"/>
                    </a:lnTo>
                    <a:lnTo>
                      <a:pt x="1323" y="13258"/>
                    </a:lnTo>
                    <a:lnTo>
                      <a:pt x="1419" y="13284"/>
                    </a:lnTo>
                    <a:lnTo>
                      <a:pt x="1514" y="13311"/>
                    </a:lnTo>
                    <a:lnTo>
                      <a:pt x="1609" y="13340"/>
                    </a:lnTo>
                    <a:lnTo>
                      <a:pt x="1678" y="13197"/>
                    </a:lnTo>
                    <a:lnTo>
                      <a:pt x="1745" y="13051"/>
                    </a:lnTo>
                    <a:lnTo>
                      <a:pt x="1811" y="12903"/>
                    </a:lnTo>
                    <a:lnTo>
                      <a:pt x="1875" y="12753"/>
                    </a:lnTo>
                    <a:lnTo>
                      <a:pt x="1937" y="12601"/>
                    </a:lnTo>
                    <a:lnTo>
                      <a:pt x="1996" y="12446"/>
                    </a:lnTo>
                    <a:lnTo>
                      <a:pt x="2055" y="12288"/>
                    </a:lnTo>
                    <a:lnTo>
                      <a:pt x="2111" y="12128"/>
                    </a:lnTo>
                    <a:lnTo>
                      <a:pt x="2165" y="11967"/>
                    </a:lnTo>
                    <a:lnTo>
                      <a:pt x="2217" y="11803"/>
                    </a:lnTo>
                    <a:lnTo>
                      <a:pt x="2267" y="11637"/>
                    </a:lnTo>
                    <a:lnTo>
                      <a:pt x="2315" y="11468"/>
                    </a:lnTo>
                    <a:lnTo>
                      <a:pt x="2362" y="11299"/>
                    </a:lnTo>
                    <a:lnTo>
                      <a:pt x="2405" y="11127"/>
                    </a:lnTo>
                    <a:lnTo>
                      <a:pt x="2448" y="10952"/>
                    </a:lnTo>
                    <a:lnTo>
                      <a:pt x="2487" y="10777"/>
                    </a:lnTo>
                    <a:lnTo>
                      <a:pt x="2524" y="10599"/>
                    </a:lnTo>
                    <a:lnTo>
                      <a:pt x="2560" y="10419"/>
                    </a:lnTo>
                    <a:lnTo>
                      <a:pt x="2593" y="10239"/>
                    </a:lnTo>
                    <a:lnTo>
                      <a:pt x="2623" y="10056"/>
                    </a:lnTo>
                    <a:lnTo>
                      <a:pt x="2651" y="9872"/>
                    </a:lnTo>
                    <a:lnTo>
                      <a:pt x="2678" y="9686"/>
                    </a:lnTo>
                    <a:lnTo>
                      <a:pt x="2702" y="9498"/>
                    </a:lnTo>
                    <a:lnTo>
                      <a:pt x="2724" y="9310"/>
                    </a:lnTo>
                    <a:lnTo>
                      <a:pt x="2742" y="9118"/>
                    </a:lnTo>
                    <a:lnTo>
                      <a:pt x="2759" y="8927"/>
                    </a:lnTo>
                    <a:lnTo>
                      <a:pt x="2773" y="8734"/>
                    </a:lnTo>
                    <a:lnTo>
                      <a:pt x="2784" y="8540"/>
                    </a:lnTo>
                    <a:lnTo>
                      <a:pt x="2793" y="8344"/>
                    </a:lnTo>
                    <a:lnTo>
                      <a:pt x="2800" y="8148"/>
                    </a:lnTo>
                    <a:lnTo>
                      <a:pt x="2804" y="7949"/>
                    </a:lnTo>
                    <a:lnTo>
                      <a:pt x="2805" y="7750"/>
                    </a:lnTo>
                    <a:lnTo>
                      <a:pt x="2802" y="7435"/>
                    </a:lnTo>
                    <a:lnTo>
                      <a:pt x="2792" y="7121"/>
                    </a:lnTo>
                    <a:lnTo>
                      <a:pt x="2776" y="6811"/>
                    </a:lnTo>
                    <a:lnTo>
                      <a:pt x="2753" y="6505"/>
                    </a:lnTo>
                    <a:lnTo>
                      <a:pt x="2725" y="6201"/>
                    </a:lnTo>
                    <a:lnTo>
                      <a:pt x="2689" y="5901"/>
                    </a:lnTo>
                    <a:lnTo>
                      <a:pt x="2649" y="5605"/>
                    </a:lnTo>
                    <a:lnTo>
                      <a:pt x="2602" y="5314"/>
                    </a:lnTo>
                    <a:lnTo>
                      <a:pt x="2550" y="5026"/>
                    </a:lnTo>
                    <a:lnTo>
                      <a:pt x="2491" y="4742"/>
                    </a:lnTo>
                    <a:lnTo>
                      <a:pt x="2428" y="4463"/>
                    </a:lnTo>
                    <a:lnTo>
                      <a:pt x="2359" y="4190"/>
                    </a:lnTo>
                    <a:lnTo>
                      <a:pt x="2285" y="3920"/>
                    </a:lnTo>
                    <a:lnTo>
                      <a:pt x="2205" y="3657"/>
                    </a:lnTo>
                    <a:lnTo>
                      <a:pt x="2121" y="3399"/>
                    </a:lnTo>
                    <a:lnTo>
                      <a:pt x="2031" y="3145"/>
                    </a:lnTo>
                    <a:lnTo>
                      <a:pt x="1937" y="2898"/>
                    </a:lnTo>
                    <a:lnTo>
                      <a:pt x="1838" y="2656"/>
                    </a:lnTo>
                    <a:lnTo>
                      <a:pt x="1734" y="2421"/>
                    </a:lnTo>
                    <a:lnTo>
                      <a:pt x="1626" y="2192"/>
                    </a:lnTo>
                    <a:lnTo>
                      <a:pt x="1513" y="1969"/>
                    </a:lnTo>
                    <a:lnTo>
                      <a:pt x="1396" y="1753"/>
                    </a:lnTo>
                    <a:lnTo>
                      <a:pt x="1275" y="1544"/>
                    </a:lnTo>
                    <a:lnTo>
                      <a:pt x="1150" y="1341"/>
                    </a:lnTo>
                    <a:lnTo>
                      <a:pt x="1020" y="1146"/>
                    </a:lnTo>
                    <a:lnTo>
                      <a:pt x="888" y="959"/>
                    </a:lnTo>
                    <a:lnTo>
                      <a:pt x="751" y="779"/>
                    </a:lnTo>
                    <a:lnTo>
                      <a:pt x="612" y="606"/>
                    </a:lnTo>
                    <a:lnTo>
                      <a:pt x="467" y="442"/>
                    </a:lnTo>
                    <a:lnTo>
                      <a:pt x="321" y="287"/>
                    </a:lnTo>
                    <a:lnTo>
                      <a:pt x="169" y="139"/>
                    </a:lnTo>
                    <a:lnTo>
                      <a:pt x="16" y="0"/>
                    </a:lnTo>
                    <a:close/>
                  </a:path>
                </a:pathLst>
              </a:custGeom>
              <a:solidFill>
                <a:srgbClr val="C00000"/>
              </a:solidFill>
              <a:ln>
                <a:noFill/>
              </a:ln>
            </p:spPr>
            <p:txBody>
              <a:bodyPr vert="horz" wrap="square" lIns="91440" tIns="45720" rIns="91440" bIns="45720" numCol="1" anchor="t" anchorCtr="0" compatLnSpc="1">
                <a:normAutofit/>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57" name="íŝlíďè"/>
              <p:cNvSpPr/>
              <p:nvPr/>
            </p:nvSpPr>
            <p:spPr bwMode="auto">
              <a:xfrm rot="2534512">
                <a:off x="2269226" y="2375486"/>
                <a:ext cx="907522" cy="714679"/>
              </a:xfrm>
              <a:custGeom>
                <a:avLst/>
                <a:gdLst>
                  <a:gd name="T0" fmla="*/ 2190 w 4116"/>
                  <a:gd name="T1" fmla="*/ 3204 h 3273"/>
                  <a:gd name="T2" fmla="*/ 2451 w 4116"/>
                  <a:gd name="T3" fmla="*/ 3206 h 3273"/>
                  <a:gd name="T4" fmla="*/ 2711 w 4116"/>
                  <a:gd name="T5" fmla="*/ 3211 h 3273"/>
                  <a:gd name="T6" fmla="*/ 2970 w 4116"/>
                  <a:gd name="T7" fmla="*/ 3216 h 3273"/>
                  <a:gd name="T8" fmla="*/ 3227 w 4116"/>
                  <a:gd name="T9" fmla="*/ 3226 h 3273"/>
                  <a:gd name="T10" fmla="*/ 3483 w 4116"/>
                  <a:gd name="T11" fmla="*/ 3237 h 3273"/>
                  <a:gd name="T12" fmla="*/ 3738 w 4116"/>
                  <a:gd name="T13" fmla="*/ 3250 h 3273"/>
                  <a:gd name="T14" fmla="*/ 3990 w 4116"/>
                  <a:gd name="T15" fmla="*/ 3265 h 3273"/>
                  <a:gd name="T16" fmla="*/ 4069 w 4116"/>
                  <a:gd name="T17" fmla="*/ 3143 h 3273"/>
                  <a:gd name="T18" fmla="*/ 3972 w 4116"/>
                  <a:gd name="T19" fmla="*/ 2887 h 3273"/>
                  <a:gd name="T20" fmla="*/ 3870 w 4116"/>
                  <a:gd name="T21" fmla="*/ 2639 h 3273"/>
                  <a:gd name="T22" fmla="*/ 3762 w 4116"/>
                  <a:gd name="T23" fmla="*/ 2397 h 3273"/>
                  <a:gd name="T24" fmla="*/ 3651 w 4116"/>
                  <a:gd name="T25" fmla="*/ 2161 h 3273"/>
                  <a:gd name="T26" fmla="*/ 3534 w 4116"/>
                  <a:gd name="T27" fmla="*/ 1933 h 3273"/>
                  <a:gd name="T28" fmla="*/ 3413 w 4116"/>
                  <a:gd name="T29" fmla="*/ 1711 h 3273"/>
                  <a:gd name="T30" fmla="*/ 3287 w 4116"/>
                  <a:gd name="T31" fmla="*/ 1497 h 3273"/>
                  <a:gd name="T32" fmla="*/ 3158 w 4116"/>
                  <a:gd name="T33" fmla="*/ 1290 h 3273"/>
                  <a:gd name="T34" fmla="*/ 3024 w 4116"/>
                  <a:gd name="T35" fmla="*/ 1090 h 3273"/>
                  <a:gd name="T36" fmla="*/ 2885 w 4116"/>
                  <a:gd name="T37" fmla="*/ 900 h 3273"/>
                  <a:gd name="T38" fmla="*/ 2743 w 4116"/>
                  <a:gd name="T39" fmla="*/ 716 h 3273"/>
                  <a:gd name="T40" fmla="*/ 2597 w 4116"/>
                  <a:gd name="T41" fmla="*/ 542 h 3273"/>
                  <a:gd name="T42" fmla="*/ 2447 w 4116"/>
                  <a:gd name="T43" fmla="*/ 376 h 3273"/>
                  <a:gd name="T44" fmla="*/ 2294 w 4116"/>
                  <a:gd name="T45" fmla="*/ 219 h 3273"/>
                  <a:gd name="T46" fmla="*/ 2138 w 4116"/>
                  <a:gd name="T47" fmla="*/ 71 h 3273"/>
                  <a:gd name="T48" fmla="*/ 1979 w 4116"/>
                  <a:gd name="T49" fmla="*/ 71 h 3273"/>
                  <a:gd name="T50" fmla="*/ 1822 w 4116"/>
                  <a:gd name="T51" fmla="*/ 219 h 3273"/>
                  <a:gd name="T52" fmla="*/ 1669 w 4116"/>
                  <a:gd name="T53" fmla="*/ 376 h 3273"/>
                  <a:gd name="T54" fmla="*/ 1519 w 4116"/>
                  <a:gd name="T55" fmla="*/ 542 h 3273"/>
                  <a:gd name="T56" fmla="*/ 1373 w 4116"/>
                  <a:gd name="T57" fmla="*/ 716 h 3273"/>
                  <a:gd name="T58" fmla="*/ 1231 w 4116"/>
                  <a:gd name="T59" fmla="*/ 900 h 3273"/>
                  <a:gd name="T60" fmla="*/ 1092 w 4116"/>
                  <a:gd name="T61" fmla="*/ 1090 h 3273"/>
                  <a:gd name="T62" fmla="*/ 958 w 4116"/>
                  <a:gd name="T63" fmla="*/ 1290 h 3273"/>
                  <a:gd name="T64" fmla="*/ 829 w 4116"/>
                  <a:gd name="T65" fmla="*/ 1497 h 3273"/>
                  <a:gd name="T66" fmla="*/ 703 w 4116"/>
                  <a:gd name="T67" fmla="*/ 1711 h 3273"/>
                  <a:gd name="T68" fmla="*/ 582 w 4116"/>
                  <a:gd name="T69" fmla="*/ 1933 h 3273"/>
                  <a:gd name="T70" fmla="*/ 465 w 4116"/>
                  <a:gd name="T71" fmla="*/ 2161 h 3273"/>
                  <a:gd name="T72" fmla="*/ 354 w 4116"/>
                  <a:gd name="T73" fmla="*/ 2397 h 3273"/>
                  <a:gd name="T74" fmla="*/ 246 w 4116"/>
                  <a:gd name="T75" fmla="*/ 2639 h 3273"/>
                  <a:gd name="T76" fmla="*/ 143 w 4116"/>
                  <a:gd name="T77" fmla="*/ 2887 h 3273"/>
                  <a:gd name="T78" fmla="*/ 46 w 4116"/>
                  <a:gd name="T79" fmla="*/ 3143 h 3273"/>
                  <a:gd name="T80" fmla="*/ 125 w 4116"/>
                  <a:gd name="T81" fmla="*/ 3265 h 3273"/>
                  <a:gd name="T82" fmla="*/ 378 w 4116"/>
                  <a:gd name="T83" fmla="*/ 3250 h 3273"/>
                  <a:gd name="T84" fmla="*/ 633 w 4116"/>
                  <a:gd name="T85" fmla="*/ 3237 h 3273"/>
                  <a:gd name="T86" fmla="*/ 889 w 4116"/>
                  <a:gd name="T87" fmla="*/ 3226 h 3273"/>
                  <a:gd name="T88" fmla="*/ 1146 w 4116"/>
                  <a:gd name="T89" fmla="*/ 3216 h 3273"/>
                  <a:gd name="T90" fmla="*/ 1405 w 4116"/>
                  <a:gd name="T91" fmla="*/ 3211 h 3273"/>
                  <a:gd name="T92" fmla="*/ 1665 w 4116"/>
                  <a:gd name="T93" fmla="*/ 3206 h 3273"/>
                  <a:gd name="T94" fmla="*/ 1926 w 4116"/>
                  <a:gd name="T95" fmla="*/ 3204 h 3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16" h="3273">
                    <a:moveTo>
                      <a:pt x="2058" y="3203"/>
                    </a:moveTo>
                    <a:lnTo>
                      <a:pt x="2190" y="3204"/>
                    </a:lnTo>
                    <a:lnTo>
                      <a:pt x="2320" y="3204"/>
                    </a:lnTo>
                    <a:lnTo>
                      <a:pt x="2451" y="3206"/>
                    </a:lnTo>
                    <a:lnTo>
                      <a:pt x="2581" y="3207"/>
                    </a:lnTo>
                    <a:lnTo>
                      <a:pt x="2711" y="3211"/>
                    </a:lnTo>
                    <a:lnTo>
                      <a:pt x="2840" y="3213"/>
                    </a:lnTo>
                    <a:lnTo>
                      <a:pt x="2970" y="3216"/>
                    </a:lnTo>
                    <a:lnTo>
                      <a:pt x="3099" y="3221"/>
                    </a:lnTo>
                    <a:lnTo>
                      <a:pt x="3227" y="3226"/>
                    </a:lnTo>
                    <a:lnTo>
                      <a:pt x="3356" y="3231"/>
                    </a:lnTo>
                    <a:lnTo>
                      <a:pt x="3483" y="3237"/>
                    </a:lnTo>
                    <a:lnTo>
                      <a:pt x="3611" y="3243"/>
                    </a:lnTo>
                    <a:lnTo>
                      <a:pt x="3738" y="3250"/>
                    </a:lnTo>
                    <a:lnTo>
                      <a:pt x="3864" y="3256"/>
                    </a:lnTo>
                    <a:lnTo>
                      <a:pt x="3990" y="3265"/>
                    </a:lnTo>
                    <a:lnTo>
                      <a:pt x="4116" y="3273"/>
                    </a:lnTo>
                    <a:lnTo>
                      <a:pt x="4069" y="3143"/>
                    </a:lnTo>
                    <a:lnTo>
                      <a:pt x="4022" y="3015"/>
                    </a:lnTo>
                    <a:lnTo>
                      <a:pt x="3972" y="2887"/>
                    </a:lnTo>
                    <a:lnTo>
                      <a:pt x="3921" y="2762"/>
                    </a:lnTo>
                    <a:lnTo>
                      <a:pt x="3870" y="2639"/>
                    </a:lnTo>
                    <a:lnTo>
                      <a:pt x="3817" y="2517"/>
                    </a:lnTo>
                    <a:lnTo>
                      <a:pt x="3762" y="2397"/>
                    </a:lnTo>
                    <a:lnTo>
                      <a:pt x="3707" y="2278"/>
                    </a:lnTo>
                    <a:lnTo>
                      <a:pt x="3651" y="2161"/>
                    </a:lnTo>
                    <a:lnTo>
                      <a:pt x="3593" y="2046"/>
                    </a:lnTo>
                    <a:lnTo>
                      <a:pt x="3534" y="1933"/>
                    </a:lnTo>
                    <a:lnTo>
                      <a:pt x="3474" y="1820"/>
                    </a:lnTo>
                    <a:lnTo>
                      <a:pt x="3413" y="1711"/>
                    </a:lnTo>
                    <a:lnTo>
                      <a:pt x="3350" y="1602"/>
                    </a:lnTo>
                    <a:lnTo>
                      <a:pt x="3287" y="1497"/>
                    </a:lnTo>
                    <a:lnTo>
                      <a:pt x="3223" y="1392"/>
                    </a:lnTo>
                    <a:lnTo>
                      <a:pt x="3158" y="1290"/>
                    </a:lnTo>
                    <a:lnTo>
                      <a:pt x="3091" y="1189"/>
                    </a:lnTo>
                    <a:lnTo>
                      <a:pt x="3024" y="1090"/>
                    </a:lnTo>
                    <a:lnTo>
                      <a:pt x="2955" y="994"/>
                    </a:lnTo>
                    <a:lnTo>
                      <a:pt x="2885" y="900"/>
                    </a:lnTo>
                    <a:lnTo>
                      <a:pt x="2814" y="807"/>
                    </a:lnTo>
                    <a:lnTo>
                      <a:pt x="2743" y="716"/>
                    </a:lnTo>
                    <a:lnTo>
                      <a:pt x="2671" y="628"/>
                    </a:lnTo>
                    <a:lnTo>
                      <a:pt x="2597" y="542"/>
                    </a:lnTo>
                    <a:lnTo>
                      <a:pt x="2523" y="457"/>
                    </a:lnTo>
                    <a:lnTo>
                      <a:pt x="2447" y="376"/>
                    </a:lnTo>
                    <a:lnTo>
                      <a:pt x="2372" y="296"/>
                    </a:lnTo>
                    <a:lnTo>
                      <a:pt x="2294" y="219"/>
                    </a:lnTo>
                    <a:lnTo>
                      <a:pt x="2216" y="143"/>
                    </a:lnTo>
                    <a:lnTo>
                      <a:pt x="2138" y="71"/>
                    </a:lnTo>
                    <a:lnTo>
                      <a:pt x="2058" y="0"/>
                    </a:lnTo>
                    <a:lnTo>
                      <a:pt x="1979" y="71"/>
                    </a:lnTo>
                    <a:lnTo>
                      <a:pt x="1900" y="143"/>
                    </a:lnTo>
                    <a:lnTo>
                      <a:pt x="1822" y="219"/>
                    </a:lnTo>
                    <a:lnTo>
                      <a:pt x="1745" y="296"/>
                    </a:lnTo>
                    <a:lnTo>
                      <a:pt x="1669" y="376"/>
                    </a:lnTo>
                    <a:lnTo>
                      <a:pt x="1593" y="457"/>
                    </a:lnTo>
                    <a:lnTo>
                      <a:pt x="1519" y="542"/>
                    </a:lnTo>
                    <a:lnTo>
                      <a:pt x="1445" y="628"/>
                    </a:lnTo>
                    <a:lnTo>
                      <a:pt x="1373" y="716"/>
                    </a:lnTo>
                    <a:lnTo>
                      <a:pt x="1302" y="807"/>
                    </a:lnTo>
                    <a:lnTo>
                      <a:pt x="1231" y="900"/>
                    </a:lnTo>
                    <a:lnTo>
                      <a:pt x="1161" y="994"/>
                    </a:lnTo>
                    <a:lnTo>
                      <a:pt x="1092" y="1090"/>
                    </a:lnTo>
                    <a:lnTo>
                      <a:pt x="1025" y="1189"/>
                    </a:lnTo>
                    <a:lnTo>
                      <a:pt x="958" y="1290"/>
                    </a:lnTo>
                    <a:lnTo>
                      <a:pt x="893" y="1393"/>
                    </a:lnTo>
                    <a:lnTo>
                      <a:pt x="829" y="1497"/>
                    </a:lnTo>
                    <a:lnTo>
                      <a:pt x="766" y="1602"/>
                    </a:lnTo>
                    <a:lnTo>
                      <a:pt x="703" y="1711"/>
                    </a:lnTo>
                    <a:lnTo>
                      <a:pt x="642" y="1820"/>
                    </a:lnTo>
                    <a:lnTo>
                      <a:pt x="582" y="1933"/>
                    </a:lnTo>
                    <a:lnTo>
                      <a:pt x="523" y="2046"/>
                    </a:lnTo>
                    <a:lnTo>
                      <a:pt x="465" y="2161"/>
                    </a:lnTo>
                    <a:lnTo>
                      <a:pt x="409" y="2278"/>
                    </a:lnTo>
                    <a:lnTo>
                      <a:pt x="354" y="2397"/>
                    </a:lnTo>
                    <a:lnTo>
                      <a:pt x="299" y="2517"/>
                    </a:lnTo>
                    <a:lnTo>
                      <a:pt x="246" y="2639"/>
                    </a:lnTo>
                    <a:lnTo>
                      <a:pt x="195" y="2762"/>
                    </a:lnTo>
                    <a:lnTo>
                      <a:pt x="143" y="2887"/>
                    </a:lnTo>
                    <a:lnTo>
                      <a:pt x="94" y="3015"/>
                    </a:lnTo>
                    <a:lnTo>
                      <a:pt x="46" y="3143"/>
                    </a:lnTo>
                    <a:lnTo>
                      <a:pt x="0" y="3273"/>
                    </a:lnTo>
                    <a:lnTo>
                      <a:pt x="125" y="3265"/>
                    </a:lnTo>
                    <a:lnTo>
                      <a:pt x="252" y="3256"/>
                    </a:lnTo>
                    <a:lnTo>
                      <a:pt x="378" y="3250"/>
                    </a:lnTo>
                    <a:lnTo>
                      <a:pt x="505" y="3243"/>
                    </a:lnTo>
                    <a:lnTo>
                      <a:pt x="633" y="3237"/>
                    </a:lnTo>
                    <a:lnTo>
                      <a:pt x="760" y="3231"/>
                    </a:lnTo>
                    <a:lnTo>
                      <a:pt x="889" y="3226"/>
                    </a:lnTo>
                    <a:lnTo>
                      <a:pt x="1017" y="3221"/>
                    </a:lnTo>
                    <a:lnTo>
                      <a:pt x="1146" y="3216"/>
                    </a:lnTo>
                    <a:lnTo>
                      <a:pt x="1276" y="3213"/>
                    </a:lnTo>
                    <a:lnTo>
                      <a:pt x="1405" y="3211"/>
                    </a:lnTo>
                    <a:lnTo>
                      <a:pt x="1535" y="3207"/>
                    </a:lnTo>
                    <a:lnTo>
                      <a:pt x="1665" y="3206"/>
                    </a:lnTo>
                    <a:lnTo>
                      <a:pt x="1796" y="3204"/>
                    </a:lnTo>
                    <a:lnTo>
                      <a:pt x="1926" y="3204"/>
                    </a:lnTo>
                    <a:lnTo>
                      <a:pt x="2058" y="3203"/>
                    </a:lnTo>
                    <a:close/>
                  </a:path>
                </a:pathLst>
              </a:custGeom>
              <a:solidFill>
                <a:schemeClr val="bg1"/>
              </a:solidFill>
              <a:ln w="9525">
                <a:solidFill>
                  <a:schemeClr val="bg1"/>
                </a:solidFill>
              </a:ln>
            </p:spPr>
            <p:txBody>
              <a:bodyPr vert="horz" wrap="square" lIns="91440" tIns="45720" rIns="91440" bIns="45720" numCol="1" anchor="t" anchorCtr="0" compatLnSpc="1">
                <a:normAutofit/>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58" name="îṣḷîďé"/>
              <p:cNvSpPr/>
              <p:nvPr/>
            </p:nvSpPr>
            <p:spPr bwMode="auto">
              <a:xfrm rot="2534512">
                <a:off x="2661194" y="2526898"/>
                <a:ext cx="457066" cy="714679"/>
              </a:xfrm>
              <a:custGeom>
                <a:avLst/>
                <a:gdLst>
                  <a:gd name="T0" fmla="*/ 0 w 2074"/>
                  <a:gd name="T1" fmla="*/ 15 h 3273"/>
                  <a:gd name="T2" fmla="*/ 0 w 2074"/>
                  <a:gd name="T3" fmla="*/ 3204 h 3273"/>
                  <a:gd name="T4" fmla="*/ 8 w 2074"/>
                  <a:gd name="T5" fmla="*/ 3204 h 3273"/>
                  <a:gd name="T6" fmla="*/ 16 w 2074"/>
                  <a:gd name="T7" fmla="*/ 3203 h 3273"/>
                  <a:gd name="T8" fmla="*/ 148 w 2074"/>
                  <a:gd name="T9" fmla="*/ 3204 h 3273"/>
                  <a:gd name="T10" fmla="*/ 278 w 2074"/>
                  <a:gd name="T11" fmla="*/ 3204 h 3273"/>
                  <a:gd name="T12" fmla="*/ 409 w 2074"/>
                  <a:gd name="T13" fmla="*/ 3206 h 3273"/>
                  <a:gd name="T14" fmla="*/ 539 w 2074"/>
                  <a:gd name="T15" fmla="*/ 3207 h 3273"/>
                  <a:gd name="T16" fmla="*/ 669 w 2074"/>
                  <a:gd name="T17" fmla="*/ 3211 h 3273"/>
                  <a:gd name="T18" fmla="*/ 798 w 2074"/>
                  <a:gd name="T19" fmla="*/ 3213 h 3273"/>
                  <a:gd name="T20" fmla="*/ 928 w 2074"/>
                  <a:gd name="T21" fmla="*/ 3216 h 3273"/>
                  <a:gd name="T22" fmla="*/ 1057 w 2074"/>
                  <a:gd name="T23" fmla="*/ 3221 h 3273"/>
                  <a:gd name="T24" fmla="*/ 1185 w 2074"/>
                  <a:gd name="T25" fmla="*/ 3226 h 3273"/>
                  <a:gd name="T26" fmla="*/ 1314 w 2074"/>
                  <a:gd name="T27" fmla="*/ 3231 h 3273"/>
                  <a:gd name="T28" fmla="*/ 1441 w 2074"/>
                  <a:gd name="T29" fmla="*/ 3237 h 3273"/>
                  <a:gd name="T30" fmla="*/ 1569 w 2074"/>
                  <a:gd name="T31" fmla="*/ 3243 h 3273"/>
                  <a:gd name="T32" fmla="*/ 1696 w 2074"/>
                  <a:gd name="T33" fmla="*/ 3250 h 3273"/>
                  <a:gd name="T34" fmla="*/ 1822 w 2074"/>
                  <a:gd name="T35" fmla="*/ 3256 h 3273"/>
                  <a:gd name="T36" fmla="*/ 1948 w 2074"/>
                  <a:gd name="T37" fmla="*/ 3265 h 3273"/>
                  <a:gd name="T38" fmla="*/ 2074 w 2074"/>
                  <a:gd name="T39" fmla="*/ 3273 h 3273"/>
                  <a:gd name="T40" fmla="*/ 2027 w 2074"/>
                  <a:gd name="T41" fmla="*/ 3143 h 3273"/>
                  <a:gd name="T42" fmla="*/ 1980 w 2074"/>
                  <a:gd name="T43" fmla="*/ 3015 h 3273"/>
                  <a:gd name="T44" fmla="*/ 1930 w 2074"/>
                  <a:gd name="T45" fmla="*/ 2887 h 3273"/>
                  <a:gd name="T46" fmla="*/ 1879 w 2074"/>
                  <a:gd name="T47" fmla="*/ 2762 h 3273"/>
                  <a:gd name="T48" fmla="*/ 1828 w 2074"/>
                  <a:gd name="T49" fmla="*/ 2639 h 3273"/>
                  <a:gd name="T50" fmla="*/ 1775 w 2074"/>
                  <a:gd name="T51" fmla="*/ 2517 h 3273"/>
                  <a:gd name="T52" fmla="*/ 1720 w 2074"/>
                  <a:gd name="T53" fmla="*/ 2397 h 3273"/>
                  <a:gd name="T54" fmla="*/ 1665 w 2074"/>
                  <a:gd name="T55" fmla="*/ 2278 h 3273"/>
                  <a:gd name="T56" fmla="*/ 1609 w 2074"/>
                  <a:gd name="T57" fmla="*/ 2161 h 3273"/>
                  <a:gd name="T58" fmla="*/ 1551 w 2074"/>
                  <a:gd name="T59" fmla="*/ 2046 h 3273"/>
                  <a:gd name="T60" fmla="*/ 1492 w 2074"/>
                  <a:gd name="T61" fmla="*/ 1933 h 3273"/>
                  <a:gd name="T62" fmla="*/ 1432 w 2074"/>
                  <a:gd name="T63" fmla="*/ 1820 h 3273"/>
                  <a:gd name="T64" fmla="*/ 1371 w 2074"/>
                  <a:gd name="T65" fmla="*/ 1711 h 3273"/>
                  <a:gd name="T66" fmla="*/ 1308 w 2074"/>
                  <a:gd name="T67" fmla="*/ 1602 h 3273"/>
                  <a:gd name="T68" fmla="*/ 1245 w 2074"/>
                  <a:gd name="T69" fmla="*/ 1497 h 3273"/>
                  <a:gd name="T70" fmla="*/ 1181 w 2074"/>
                  <a:gd name="T71" fmla="*/ 1392 h 3273"/>
                  <a:gd name="T72" fmla="*/ 1116 w 2074"/>
                  <a:gd name="T73" fmla="*/ 1290 h 3273"/>
                  <a:gd name="T74" fmla="*/ 1049 w 2074"/>
                  <a:gd name="T75" fmla="*/ 1189 h 3273"/>
                  <a:gd name="T76" fmla="*/ 982 w 2074"/>
                  <a:gd name="T77" fmla="*/ 1090 h 3273"/>
                  <a:gd name="T78" fmla="*/ 913 w 2074"/>
                  <a:gd name="T79" fmla="*/ 994 h 3273"/>
                  <a:gd name="T80" fmla="*/ 843 w 2074"/>
                  <a:gd name="T81" fmla="*/ 900 h 3273"/>
                  <a:gd name="T82" fmla="*/ 772 w 2074"/>
                  <a:gd name="T83" fmla="*/ 807 h 3273"/>
                  <a:gd name="T84" fmla="*/ 701 w 2074"/>
                  <a:gd name="T85" fmla="*/ 716 h 3273"/>
                  <a:gd name="T86" fmla="*/ 629 w 2074"/>
                  <a:gd name="T87" fmla="*/ 628 h 3273"/>
                  <a:gd name="T88" fmla="*/ 555 w 2074"/>
                  <a:gd name="T89" fmla="*/ 542 h 3273"/>
                  <a:gd name="T90" fmla="*/ 481 w 2074"/>
                  <a:gd name="T91" fmla="*/ 457 h 3273"/>
                  <a:gd name="T92" fmla="*/ 405 w 2074"/>
                  <a:gd name="T93" fmla="*/ 376 h 3273"/>
                  <a:gd name="T94" fmla="*/ 330 w 2074"/>
                  <a:gd name="T95" fmla="*/ 296 h 3273"/>
                  <a:gd name="T96" fmla="*/ 252 w 2074"/>
                  <a:gd name="T97" fmla="*/ 219 h 3273"/>
                  <a:gd name="T98" fmla="*/ 174 w 2074"/>
                  <a:gd name="T99" fmla="*/ 143 h 3273"/>
                  <a:gd name="T100" fmla="*/ 96 w 2074"/>
                  <a:gd name="T101" fmla="*/ 71 h 3273"/>
                  <a:gd name="T102" fmla="*/ 16 w 2074"/>
                  <a:gd name="T103" fmla="*/ 0 h 3273"/>
                  <a:gd name="T104" fmla="*/ 8 w 2074"/>
                  <a:gd name="T105" fmla="*/ 7 h 3273"/>
                  <a:gd name="T106" fmla="*/ 0 w 2074"/>
                  <a:gd name="T107" fmla="*/ 15 h 3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4" h="3273">
                    <a:moveTo>
                      <a:pt x="0" y="15"/>
                    </a:moveTo>
                    <a:lnTo>
                      <a:pt x="0" y="3204"/>
                    </a:lnTo>
                    <a:lnTo>
                      <a:pt x="8" y="3204"/>
                    </a:lnTo>
                    <a:lnTo>
                      <a:pt x="16" y="3203"/>
                    </a:lnTo>
                    <a:lnTo>
                      <a:pt x="148" y="3204"/>
                    </a:lnTo>
                    <a:lnTo>
                      <a:pt x="278" y="3204"/>
                    </a:lnTo>
                    <a:lnTo>
                      <a:pt x="409" y="3206"/>
                    </a:lnTo>
                    <a:lnTo>
                      <a:pt x="539" y="3207"/>
                    </a:lnTo>
                    <a:lnTo>
                      <a:pt x="669" y="3211"/>
                    </a:lnTo>
                    <a:lnTo>
                      <a:pt x="798" y="3213"/>
                    </a:lnTo>
                    <a:lnTo>
                      <a:pt x="928" y="3216"/>
                    </a:lnTo>
                    <a:lnTo>
                      <a:pt x="1057" y="3221"/>
                    </a:lnTo>
                    <a:lnTo>
                      <a:pt x="1185" y="3226"/>
                    </a:lnTo>
                    <a:lnTo>
                      <a:pt x="1314" y="3231"/>
                    </a:lnTo>
                    <a:lnTo>
                      <a:pt x="1441" y="3237"/>
                    </a:lnTo>
                    <a:lnTo>
                      <a:pt x="1569" y="3243"/>
                    </a:lnTo>
                    <a:lnTo>
                      <a:pt x="1696" y="3250"/>
                    </a:lnTo>
                    <a:lnTo>
                      <a:pt x="1822" y="3256"/>
                    </a:lnTo>
                    <a:lnTo>
                      <a:pt x="1948" y="3265"/>
                    </a:lnTo>
                    <a:lnTo>
                      <a:pt x="2074" y="3273"/>
                    </a:lnTo>
                    <a:lnTo>
                      <a:pt x="2027" y="3143"/>
                    </a:lnTo>
                    <a:lnTo>
                      <a:pt x="1980" y="3015"/>
                    </a:lnTo>
                    <a:lnTo>
                      <a:pt x="1930" y="2887"/>
                    </a:lnTo>
                    <a:lnTo>
                      <a:pt x="1879" y="2762"/>
                    </a:lnTo>
                    <a:lnTo>
                      <a:pt x="1828" y="2639"/>
                    </a:lnTo>
                    <a:lnTo>
                      <a:pt x="1775" y="2517"/>
                    </a:lnTo>
                    <a:lnTo>
                      <a:pt x="1720" y="2397"/>
                    </a:lnTo>
                    <a:lnTo>
                      <a:pt x="1665" y="2278"/>
                    </a:lnTo>
                    <a:lnTo>
                      <a:pt x="1609" y="2161"/>
                    </a:lnTo>
                    <a:lnTo>
                      <a:pt x="1551" y="2046"/>
                    </a:lnTo>
                    <a:lnTo>
                      <a:pt x="1492" y="1933"/>
                    </a:lnTo>
                    <a:lnTo>
                      <a:pt x="1432" y="1820"/>
                    </a:lnTo>
                    <a:lnTo>
                      <a:pt x="1371" y="1711"/>
                    </a:lnTo>
                    <a:lnTo>
                      <a:pt x="1308" y="1602"/>
                    </a:lnTo>
                    <a:lnTo>
                      <a:pt x="1245" y="1497"/>
                    </a:lnTo>
                    <a:lnTo>
                      <a:pt x="1181" y="1392"/>
                    </a:lnTo>
                    <a:lnTo>
                      <a:pt x="1116" y="1290"/>
                    </a:lnTo>
                    <a:lnTo>
                      <a:pt x="1049" y="1189"/>
                    </a:lnTo>
                    <a:lnTo>
                      <a:pt x="982" y="1090"/>
                    </a:lnTo>
                    <a:lnTo>
                      <a:pt x="913" y="994"/>
                    </a:lnTo>
                    <a:lnTo>
                      <a:pt x="843" y="900"/>
                    </a:lnTo>
                    <a:lnTo>
                      <a:pt x="772" y="807"/>
                    </a:lnTo>
                    <a:lnTo>
                      <a:pt x="701" y="716"/>
                    </a:lnTo>
                    <a:lnTo>
                      <a:pt x="629" y="628"/>
                    </a:lnTo>
                    <a:lnTo>
                      <a:pt x="555" y="542"/>
                    </a:lnTo>
                    <a:lnTo>
                      <a:pt x="481" y="457"/>
                    </a:lnTo>
                    <a:lnTo>
                      <a:pt x="405" y="376"/>
                    </a:lnTo>
                    <a:lnTo>
                      <a:pt x="330" y="296"/>
                    </a:lnTo>
                    <a:lnTo>
                      <a:pt x="252" y="219"/>
                    </a:lnTo>
                    <a:lnTo>
                      <a:pt x="174" y="143"/>
                    </a:lnTo>
                    <a:lnTo>
                      <a:pt x="96" y="71"/>
                    </a:lnTo>
                    <a:lnTo>
                      <a:pt x="16" y="0"/>
                    </a:lnTo>
                    <a:lnTo>
                      <a:pt x="8" y="7"/>
                    </a:lnTo>
                    <a:lnTo>
                      <a:pt x="0" y="15"/>
                    </a:lnTo>
                    <a:close/>
                  </a:path>
                </a:pathLst>
              </a:custGeom>
              <a:solidFill>
                <a:schemeClr val="bg1">
                  <a:lumMod val="85000"/>
                </a:schemeClr>
              </a:solidFill>
              <a:ln w="9525">
                <a:solidFill>
                  <a:schemeClr val="bg1"/>
                </a:solidFill>
              </a:ln>
            </p:spPr>
            <p:txBody>
              <a:bodyPr vert="horz" wrap="square" lIns="91440" tIns="45720" rIns="91440" bIns="45720" numCol="1" anchor="t" anchorCtr="0" compatLnSpc="1">
                <a:normAutofit/>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59" name="išļîḑé"/>
              <p:cNvSpPr/>
              <p:nvPr/>
            </p:nvSpPr>
            <p:spPr bwMode="auto">
              <a:xfrm rot="2534512">
                <a:off x="1045678" y="3730615"/>
                <a:ext cx="264327" cy="1407535"/>
              </a:xfrm>
              <a:custGeom>
                <a:avLst/>
                <a:gdLst>
                  <a:gd name="T0" fmla="*/ 534 w 1198"/>
                  <a:gd name="T1" fmla="*/ 121 h 6448"/>
                  <a:gd name="T2" fmla="*/ 441 w 1198"/>
                  <a:gd name="T3" fmla="*/ 325 h 6448"/>
                  <a:gd name="T4" fmla="*/ 356 w 1198"/>
                  <a:gd name="T5" fmla="*/ 559 h 6448"/>
                  <a:gd name="T6" fmla="*/ 278 w 1198"/>
                  <a:gd name="T7" fmla="*/ 820 h 6448"/>
                  <a:gd name="T8" fmla="*/ 208 w 1198"/>
                  <a:gd name="T9" fmla="*/ 1105 h 6448"/>
                  <a:gd name="T10" fmla="*/ 148 w 1198"/>
                  <a:gd name="T11" fmla="*/ 1415 h 6448"/>
                  <a:gd name="T12" fmla="*/ 96 w 1198"/>
                  <a:gd name="T13" fmla="*/ 1744 h 6448"/>
                  <a:gd name="T14" fmla="*/ 55 w 1198"/>
                  <a:gd name="T15" fmla="*/ 2091 h 6448"/>
                  <a:gd name="T16" fmla="*/ 25 w 1198"/>
                  <a:gd name="T17" fmla="*/ 2456 h 6448"/>
                  <a:gd name="T18" fmla="*/ 7 w 1198"/>
                  <a:gd name="T19" fmla="*/ 2834 h 6448"/>
                  <a:gd name="T20" fmla="*/ 0 w 1198"/>
                  <a:gd name="T21" fmla="*/ 3225 h 6448"/>
                  <a:gd name="T22" fmla="*/ 7 w 1198"/>
                  <a:gd name="T23" fmla="*/ 3614 h 6448"/>
                  <a:gd name="T24" fmla="*/ 25 w 1198"/>
                  <a:gd name="T25" fmla="*/ 3993 h 6448"/>
                  <a:gd name="T26" fmla="*/ 55 w 1198"/>
                  <a:gd name="T27" fmla="*/ 4357 h 6448"/>
                  <a:gd name="T28" fmla="*/ 96 w 1198"/>
                  <a:gd name="T29" fmla="*/ 4705 h 6448"/>
                  <a:gd name="T30" fmla="*/ 148 w 1198"/>
                  <a:gd name="T31" fmla="*/ 5035 h 6448"/>
                  <a:gd name="T32" fmla="*/ 208 w 1198"/>
                  <a:gd name="T33" fmla="*/ 5343 h 6448"/>
                  <a:gd name="T34" fmla="*/ 278 w 1198"/>
                  <a:gd name="T35" fmla="*/ 5628 h 6448"/>
                  <a:gd name="T36" fmla="*/ 356 w 1198"/>
                  <a:gd name="T37" fmla="*/ 5890 h 6448"/>
                  <a:gd name="T38" fmla="*/ 441 w 1198"/>
                  <a:gd name="T39" fmla="*/ 6124 h 6448"/>
                  <a:gd name="T40" fmla="*/ 534 w 1198"/>
                  <a:gd name="T41" fmla="*/ 6329 h 6448"/>
                  <a:gd name="T42" fmla="*/ 632 w 1198"/>
                  <a:gd name="T43" fmla="*/ 6390 h 6448"/>
                  <a:gd name="T44" fmla="*/ 726 w 1198"/>
                  <a:gd name="T45" fmla="*/ 6196 h 6448"/>
                  <a:gd name="T46" fmla="*/ 814 w 1198"/>
                  <a:gd name="T47" fmla="*/ 5971 h 6448"/>
                  <a:gd name="T48" fmla="*/ 896 w 1198"/>
                  <a:gd name="T49" fmla="*/ 5719 h 6448"/>
                  <a:gd name="T50" fmla="*/ 968 w 1198"/>
                  <a:gd name="T51" fmla="*/ 5440 h 6448"/>
                  <a:gd name="T52" fmla="*/ 1032 w 1198"/>
                  <a:gd name="T53" fmla="*/ 5139 h 6448"/>
                  <a:gd name="T54" fmla="*/ 1086 w 1198"/>
                  <a:gd name="T55" fmla="*/ 4817 h 6448"/>
                  <a:gd name="T56" fmla="*/ 1130 w 1198"/>
                  <a:gd name="T57" fmla="*/ 4475 h 6448"/>
                  <a:gd name="T58" fmla="*/ 1164 w 1198"/>
                  <a:gd name="T59" fmla="*/ 4117 h 6448"/>
                  <a:gd name="T60" fmla="*/ 1187 w 1198"/>
                  <a:gd name="T61" fmla="*/ 3742 h 6448"/>
                  <a:gd name="T62" fmla="*/ 1197 w 1198"/>
                  <a:gd name="T63" fmla="*/ 3355 h 6448"/>
                  <a:gd name="T64" fmla="*/ 1195 w 1198"/>
                  <a:gd name="T65" fmla="*/ 2962 h 6448"/>
                  <a:gd name="T66" fmla="*/ 1181 w 1198"/>
                  <a:gd name="T67" fmla="*/ 2581 h 6448"/>
                  <a:gd name="T68" fmla="*/ 1154 w 1198"/>
                  <a:gd name="T69" fmla="*/ 2211 h 6448"/>
                  <a:gd name="T70" fmla="*/ 1117 w 1198"/>
                  <a:gd name="T71" fmla="*/ 1857 h 6448"/>
                  <a:gd name="T72" fmla="*/ 1069 w 1198"/>
                  <a:gd name="T73" fmla="*/ 1523 h 6448"/>
                  <a:gd name="T74" fmla="*/ 1011 w 1198"/>
                  <a:gd name="T75" fmla="*/ 1206 h 6448"/>
                  <a:gd name="T76" fmla="*/ 945 w 1198"/>
                  <a:gd name="T77" fmla="*/ 913 h 6448"/>
                  <a:gd name="T78" fmla="*/ 869 w 1198"/>
                  <a:gd name="T79" fmla="*/ 643 h 6448"/>
                  <a:gd name="T80" fmla="*/ 786 w 1198"/>
                  <a:gd name="T81" fmla="*/ 400 h 6448"/>
                  <a:gd name="T82" fmla="*/ 696 w 1198"/>
                  <a:gd name="T83" fmla="*/ 185 h 6448"/>
                  <a:gd name="T84" fmla="*/ 599 w 1198"/>
                  <a:gd name="T85" fmla="*/ 0 h 6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8" h="6448">
                    <a:moveTo>
                      <a:pt x="599" y="0"/>
                    </a:moveTo>
                    <a:lnTo>
                      <a:pt x="566" y="59"/>
                    </a:lnTo>
                    <a:lnTo>
                      <a:pt x="534" y="121"/>
                    </a:lnTo>
                    <a:lnTo>
                      <a:pt x="503" y="185"/>
                    </a:lnTo>
                    <a:lnTo>
                      <a:pt x="472" y="254"/>
                    </a:lnTo>
                    <a:lnTo>
                      <a:pt x="441" y="325"/>
                    </a:lnTo>
                    <a:lnTo>
                      <a:pt x="412" y="400"/>
                    </a:lnTo>
                    <a:lnTo>
                      <a:pt x="384" y="478"/>
                    </a:lnTo>
                    <a:lnTo>
                      <a:pt x="356" y="559"/>
                    </a:lnTo>
                    <a:lnTo>
                      <a:pt x="329" y="643"/>
                    </a:lnTo>
                    <a:lnTo>
                      <a:pt x="303" y="730"/>
                    </a:lnTo>
                    <a:lnTo>
                      <a:pt x="278" y="820"/>
                    </a:lnTo>
                    <a:lnTo>
                      <a:pt x="253" y="913"/>
                    </a:lnTo>
                    <a:lnTo>
                      <a:pt x="230" y="1008"/>
                    </a:lnTo>
                    <a:lnTo>
                      <a:pt x="208" y="1105"/>
                    </a:lnTo>
                    <a:lnTo>
                      <a:pt x="187" y="1206"/>
                    </a:lnTo>
                    <a:lnTo>
                      <a:pt x="167" y="1309"/>
                    </a:lnTo>
                    <a:lnTo>
                      <a:pt x="148" y="1415"/>
                    </a:lnTo>
                    <a:lnTo>
                      <a:pt x="129" y="1523"/>
                    </a:lnTo>
                    <a:lnTo>
                      <a:pt x="112" y="1631"/>
                    </a:lnTo>
                    <a:lnTo>
                      <a:pt x="96" y="1744"/>
                    </a:lnTo>
                    <a:lnTo>
                      <a:pt x="81" y="1857"/>
                    </a:lnTo>
                    <a:lnTo>
                      <a:pt x="68" y="1974"/>
                    </a:lnTo>
                    <a:lnTo>
                      <a:pt x="55" y="2091"/>
                    </a:lnTo>
                    <a:lnTo>
                      <a:pt x="45" y="2211"/>
                    </a:lnTo>
                    <a:lnTo>
                      <a:pt x="34" y="2333"/>
                    </a:lnTo>
                    <a:lnTo>
                      <a:pt x="25" y="2456"/>
                    </a:lnTo>
                    <a:lnTo>
                      <a:pt x="18" y="2581"/>
                    </a:lnTo>
                    <a:lnTo>
                      <a:pt x="11" y="2707"/>
                    </a:lnTo>
                    <a:lnTo>
                      <a:pt x="7" y="2834"/>
                    </a:lnTo>
                    <a:lnTo>
                      <a:pt x="3" y="2963"/>
                    </a:lnTo>
                    <a:lnTo>
                      <a:pt x="1" y="3093"/>
                    </a:lnTo>
                    <a:lnTo>
                      <a:pt x="0" y="3225"/>
                    </a:lnTo>
                    <a:lnTo>
                      <a:pt x="1" y="3355"/>
                    </a:lnTo>
                    <a:lnTo>
                      <a:pt x="3" y="3486"/>
                    </a:lnTo>
                    <a:lnTo>
                      <a:pt x="7" y="3614"/>
                    </a:lnTo>
                    <a:lnTo>
                      <a:pt x="11" y="3743"/>
                    </a:lnTo>
                    <a:lnTo>
                      <a:pt x="18" y="3869"/>
                    </a:lnTo>
                    <a:lnTo>
                      <a:pt x="25" y="3993"/>
                    </a:lnTo>
                    <a:lnTo>
                      <a:pt x="34" y="4117"/>
                    </a:lnTo>
                    <a:lnTo>
                      <a:pt x="45" y="4238"/>
                    </a:lnTo>
                    <a:lnTo>
                      <a:pt x="55" y="4357"/>
                    </a:lnTo>
                    <a:lnTo>
                      <a:pt x="68" y="4475"/>
                    </a:lnTo>
                    <a:lnTo>
                      <a:pt x="81" y="4591"/>
                    </a:lnTo>
                    <a:lnTo>
                      <a:pt x="96" y="4705"/>
                    </a:lnTo>
                    <a:lnTo>
                      <a:pt x="112" y="4817"/>
                    </a:lnTo>
                    <a:lnTo>
                      <a:pt x="129" y="4927"/>
                    </a:lnTo>
                    <a:lnTo>
                      <a:pt x="148" y="5035"/>
                    </a:lnTo>
                    <a:lnTo>
                      <a:pt x="166" y="5139"/>
                    </a:lnTo>
                    <a:lnTo>
                      <a:pt x="187" y="5242"/>
                    </a:lnTo>
                    <a:lnTo>
                      <a:pt x="208" y="5343"/>
                    </a:lnTo>
                    <a:lnTo>
                      <a:pt x="230" y="5440"/>
                    </a:lnTo>
                    <a:lnTo>
                      <a:pt x="253" y="5536"/>
                    </a:lnTo>
                    <a:lnTo>
                      <a:pt x="278" y="5628"/>
                    </a:lnTo>
                    <a:lnTo>
                      <a:pt x="302" y="5719"/>
                    </a:lnTo>
                    <a:lnTo>
                      <a:pt x="329" y="5806"/>
                    </a:lnTo>
                    <a:lnTo>
                      <a:pt x="356" y="5890"/>
                    </a:lnTo>
                    <a:lnTo>
                      <a:pt x="384" y="5971"/>
                    </a:lnTo>
                    <a:lnTo>
                      <a:pt x="412" y="6049"/>
                    </a:lnTo>
                    <a:lnTo>
                      <a:pt x="441" y="6124"/>
                    </a:lnTo>
                    <a:lnTo>
                      <a:pt x="472" y="6196"/>
                    </a:lnTo>
                    <a:lnTo>
                      <a:pt x="503" y="6263"/>
                    </a:lnTo>
                    <a:lnTo>
                      <a:pt x="534" y="6329"/>
                    </a:lnTo>
                    <a:lnTo>
                      <a:pt x="566" y="6390"/>
                    </a:lnTo>
                    <a:lnTo>
                      <a:pt x="599" y="6448"/>
                    </a:lnTo>
                    <a:lnTo>
                      <a:pt x="632" y="6390"/>
                    </a:lnTo>
                    <a:lnTo>
                      <a:pt x="664" y="6329"/>
                    </a:lnTo>
                    <a:lnTo>
                      <a:pt x="696" y="6263"/>
                    </a:lnTo>
                    <a:lnTo>
                      <a:pt x="726" y="6196"/>
                    </a:lnTo>
                    <a:lnTo>
                      <a:pt x="757" y="6124"/>
                    </a:lnTo>
                    <a:lnTo>
                      <a:pt x="786" y="6049"/>
                    </a:lnTo>
                    <a:lnTo>
                      <a:pt x="814" y="5971"/>
                    </a:lnTo>
                    <a:lnTo>
                      <a:pt x="842" y="5890"/>
                    </a:lnTo>
                    <a:lnTo>
                      <a:pt x="869" y="5806"/>
                    </a:lnTo>
                    <a:lnTo>
                      <a:pt x="896" y="5719"/>
                    </a:lnTo>
                    <a:lnTo>
                      <a:pt x="920" y="5628"/>
                    </a:lnTo>
                    <a:lnTo>
                      <a:pt x="945" y="5536"/>
                    </a:lnTo>
                    <a:lnTo>
                      <a:pt x="968" y="5440"/>
                    </a:lnTo>
                    <a:lnTo>
                      <a:pt x="990" y="5343"/>
                    </a:lnTo>
                    <a:lnTo>
                      <a:pt x="1011" y="5242"/>
                    </a:lnTo>
                    <a:lnTo>
                      <a:pt x="1032" y="5139"/>
                    </a:lnTo>
                    <a:lnTo>
                      <a:pt x="1050" y="5035"/>
                    </a:lnTo>
                    <a:lnTo>
                      <a:pt x="1069" y="4927"/>
                    </a:lnTo>
                    <a:lnTo>
                      <a:pt x="1086" y="4817"/>
                    </a:lnTo>
                    <a:lnTo>
                      <a:pt x="1102" y="4705"/>
                    </a:lnTo>
                    <a:lnTo>
                      <a:pt x="1117" y="4591"/>
                    </a:lnTo>
                    <a:lnTo>
                      <a:pt x="1130" y="4475"/>
                    </a:lnTo>
                    <a:lnTo>
                      <a:pt x="1143" y="4357"/>
                    </a:lnTo>
                    <a:lnTo>
                      <a:pt x="1154" y="4238"/>
                    </a:lnTo>
                    <a:lnTo>
                      <a:pt x="1164" y="4117"/>
                    </a:lnTo>
                    <a:lnTo>
                      <a:pt x="1173" y="3993"/>
                    </a:lnTo>
                    <a:lnTo>
                      <a:pt x="1180" y="3869"/>
                    </a:lnTo>
                    <a:lnTo>
                      <a:pt x="1187" y="3742"/>
                    </a:lnTo>
                    <a:lnTo>
                      <a:pt x="1191" y="3614"/>
                    </a:lnTo>
                    <a:lnTo>
                      <a:pt x="1195" y="3486"/>
                    </a:lnTo>
                    <a:lnTo>
                      <a:pt x="1197" y="3355"/>
                    </a:lnTo>
                    <a:lnTo>
                      <a:pt x="1198" y="3225"/>
                    </a:lnTo>
                    <a:lnTo>
                      <a:pt x="1197" y="3093"/>
                    </a:lnTo>
                    <a:lnTo>
                      <a:pt x="1195" y="2962"/>
                    </a:lnTo>
                    <a:lnTo>
                      <a:pt x="1191" y="2834"/>
                    </a:lnTo>
                    <a:lnTo>
                      <a:pt x="1187" y="2707"/>
                    </a:lnTo>
                    <a:lnTo>
                      <a:pt x="1181" y="2581"/>
                    </a:lnTo>
                    <a:lnTo>
                      <a:pt x="1173" y="2456"/>
                    </a:lnTo>
                    <a:lnTo>
                      <a:pt x="1164" y="2333"/>
                    </a:lnTo>
                    <a:lnTo>
                      <a:pt x="1154" y="2211"/>
                    </a:lnTo>
                    <a:lnTo>
                      <a:pt x="1143" y="2091"/>
                    </a:lnTo>
                    <a:lnTo>
                      <a:pt x="1130" y="1974"/>
                    </a:lnTo>
                    <a:lnTo>
                      <a:pt x="1117" y="1857"/>
                    </a:lnTo>
                    <a:lnTo>
                      <a:pt x="1102" y="1744"/>
                    </a:lnTo>
                    <a:lnTo>
                      <a:pt x="1086" y="1631"/>
                    </a:lnTo>
                    <a:lnTo>
                      <a:pt x="1069" y="1523"/>
                    </a:lnTo>
                    <a:lnTo>
                      <a:pt x="1050" y="1415"/>
                    </a:lnTo>
                    <a:lnTo>
                      <a:pt x="1032" y="1309"/>
                    </a:lnTo>
                    <a:lnTo>
                      <a:pt x="1011" y="1206"/>
                    </a:lnTo>
                    <a:lnTo>
                      <a:pt x="990" y="1105"/>
                    </a:lnTo>
                    <a:lnTo>
                      <a:pt x="968" y="1008"/>
                    </a:lnTo>
                    <a:lnTo>
                      <a:pt x="945" y="913"/>
                    </a:lnTo>
                    <a:lnTo>
                      <a:pt x="920" y="820"/>
                    </a:lnTo>
                    <a:lnTo>
                      <a:pt x="896" y="730"/>
                    </a:lnTo>
                    <a:lnTo>
                      <a:pt x="869" y="643"/>
                    </a:lnTo>
                    <a:lnTo>
                      <a:pt x="842" y="559"/>
                    </a:lnTo>
                    <a:lnTo>
                      <a:pt x="814" y="478"/>
                    </a:lnTo>
                    <a:lnTo>
                      <a:pt x="786" y="400"/>
                    </a:lnTo>
                    <a:lnTo>
                      <a:pt x="757" y="325"/>
                    </a:lnTo>
                    <a:lnTo>
                      <a:pt x="726" y="254"/>
                    </a:lnTo>
                    <a:lnTo>
                      <a:pt x="696" y="185"/>
                    </a:lnTo>
                    <a:lnTo>
                      <a:pt x="664" y="121"/>
                    </a:lnTo>
                    <a:lnTo>
                      <a:pt x="632" y="59"/>
                    </a:lnTo>
                    <a:lnTo>
                      <a:pt x="599" y="0"/>
                    </a:lnTo>
                    <a:close/>
                  </a:path>
                </a:pathLst>
              </a:custGeom>
              <a:solidFill>
                <a:schemeClr val="bg1"/>
              </a:solidFill>
              <a:ln>
                <a:noFill/>
              </a:ln>
            </p:spPr>
            <p:txBody>
              <a:bodyPr vert="horz" wrap="square" lIns="91440" tIns="45720" rIns="91440" bIns="45720" numCol="1" anchor="t" anchorCtr="0" compatLnSpc="1">
                <a:normAutofit/>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60" name="iṣḷiḑe"/>
              <p:cNvSpPr/>
              <p:nvPr/>
            </p:nvSpPr>
            <p:spPr bwMode="auto">
              <a:xfrm rot="2534512">
                <a:off x="1157806" y="3773929"/>
                <a:ext cx="135468" cy="1407535"/>
              </a:xfrm>
              <a:custGeom>
                <a:avLst/>
                <a:gdLst>
                  <a:gd name="T0" fmla="*/ 0 w 615"/>
                  <a:gd name="T1" fmla="*/ 6418 h 6448"/>
                  <a:gd name="T2" fmla="*/ 16 w 615"/>
                  <a:gd name="T3" fmla="*/ 6448 h 6448"/>
                  <a:gd name="T4" fmla="*/ 81 w 615"/>
                  <a:gd name="T5" fmla="*/ 6329 h 6448"/>
                  <a:gd name="T6" fmla="*/ 143 w 615"/>
                  <a:gd name="T7" fmla="*/ 6196 h 6448"/>
                  <a:gd name="T8" fmla="*/ 203 w 615"/>
                  <a:gd name="T9" fmla="*/ 6049 h 6448"/>
                  <a:gd name="T10" fmla="*/ 259 w 615"/>
                  <a:gd name="T11" fmla="*/ 5890 h 6448"/>
                  <a:gd name="T12" fmla="*/ 313 w 615"/>
                  <a:gd name="T13" fmla="*/ 5719 h 6448"/>
                  <a:gd name="T14" fmla="*/ 362 w 615"/>
                  <a:gd name="T15" fmla="*/ 5536 h 6448"/>
                  <a:gd name="T16" fmla="*/ 407 w 615"/>
                  <a:gd name="T17" fmla="*/ 5343 h 6448"/>
                  <a:gd name="T18" fmla="*/ 449 w 615"/>
                  <a:gd name="T19" fmla="*/ 5139 h 6448"/>
                  <a:gd name="T20" fmla="*/ 486 w 615"/>
                  <a:gd name="T21" fmla="*/ 4927 h 6448"/>
                  <a:gd name="T22" fmla="*/ 519 w 615"/>
                  <a:gd name="T23" fmla="*/ 4705 h 6448"/>
                  <a:gd name="T24" fmla="*/ 547 w 615"/>
                  <a:gd name="T25" fmla="*/ 4475 h 6448"/>
                  <a:gd name="T26" fmla="*/ 571 w 615"/>
                  <a:gd name="T27" fmla="*/ 4238 h 6448"/>
                  <a:gd name="T28" fmla="*/ 590 w 615"/>
                  <a:gd name="T29" fmla="*/ 3993 h 6448"/>
                  <a:gd name="T30" fmla="*/ 604 w 615"/>
                  <a:gd name="T31" fmla="*/ 3742 h 6448"/>
                  <a:gd name="T32" fmla="*/ 612 w 615"/>
                  <a:gd name="T33" fmla="*/ 3486 h 6448"/>
                  <a:gd name="T34" fmla="*/ 615 w 615"/>
                  <a:gd name="T35" fmla="*/ 3225 h 6448"/>
                  <a:gd name="T36" fmla="*/ 612 w 615"/>
                  <a:gd name="T37" fmla="*/ 2962 h 6448"/>
                  <a:gd name="T38" fmla="*/ 604 w 615"/>
                  <a:gd name="T39" fmla="*/ 2707 h 6448"/>
                  <a:gd name="T40" fmla="*/ 590 w 615"/>
                  <a:gd name="T41" fmla="*/ 2456 h 6448"/>
                  <a:gd name="T42" fmla="*/ 571 w 615"/>
                  <a:gd name="T43" fmla="*/ 2211 h 6448"/>
                  <a:gd name="T44" fmla="*/ 547 w 615"/>
                  <a:gd name="T45" fmla="*/ 1974 h 6448"/>
                  <a:gd name="T46" fmla="*/ 519 w 615"/>
                  <a:gd name="T47" fmla="*/ 1744 h 6448"/>
                  <a:gd name="T48" fmla="*/ 486 w 615"/>
                  <a:gd name="T49" fmla="*/ 1523 h 6448"/>
                  <a:gd name="T50" fmla="*/ 449 w 615"/>
                  <a:gd name="T51" fmla="*/ 1309 h 6448"/>
                  <a:gd name="T52" fmla="*/ 407 w 615"/>
                  <a:gd name="T53" fmla="*/ 1105 h 6448"/>
                  <a:gd name="T54" fmla="*/ 362 w 615"/>
                  <a:gd name="T55" fmla="*/ 913 h 6448"/>
                  <a:gd name="T56" fmla="*/ 313 w 615"/>
                  <a:gd name="T57" fmla="*/ 730 h 6448"/>
                  <a:gd name="T58" fmla="*/ 259 w 615"/>
                  <a:gd name="T59" fmla="*/ 559 h 6448"/>
                  <a:gd name="T60" fmla="*/ 203 w 615"/>
                  <a:gd name="T61" fmla="*/ 400 h 6448"/>
                  <a:gd name="T62" fmla="*/ 143 w 615"/>
                  <a:gd name="T63" fmla="*/ 254 h 6448"/>
                  <a:gd name="T64" fmla="*/ 81 w 615"/>
                  <a:gd name="T65" fmla="*/ 121 h 6448"/>
                  <a:gd name="T66" fmla="*/ 16 w 615"/>
                  <a:gd name="T67" fmla="*/ 0 h 6448"/>
                  <a:gd name="T68" fmla="*/ 0 w 615"/>
                  <a:gd name="T69" fmla="*/ 30 h 6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6448">
                    <a:moveTo>
                      <a:pt x="0" y="30"/>
                    </a:moveTo>
                    <a:lnTo>
                      <a:pt x="0" y="6418"/>
                    </a:lnTo>
                    <a:lnTo>
                      <a:pt x="8" y="6433"/>
                    </a:lnTo>
                    <a:lnTo>
                      <a:pt x="16" y="6448"/>
                    </a:lnTo>
                    <a:lnTo>
                      <a:pt x="49" y="6390"/>
                    </a:lnTo>
                    <a:lnTo>
                      <a:pt x="81" y="6329"/>
                    </a:lnTo>
                    <a:lnTo>
                      <a:pt x="113" y="6263"/>
                    </a:lnTo>
                    <a:lnTo>
                      <a:pt x="143" y="6196"/>
                    </a:lnTo>
                    <a:lnTo>
                      <a:pt x="174" y="6124"/>
                    </a:lnTo>
                    <a:lnTo>
                      <a:pt x="203" y="6049"/>
                    </a:lnTo>
                    <a:lnTo>
                      <a:pt x="231" y="5971"/>
                    </a:lnTo>
                    <a:lnTo>
                      <a:pt x="259" y="5890"/>
                    </a:lnTo>
                    <a:lnTo>
                      <a:pt x="286" y="5806"/>
                    </a:lnTo>
                    <a:lnTo>
                      <a:pt x="313" y="5719"/>
                    </a:lnTo>
                    <a:lnTo>
                      <a:pt x="337" y="5628"/>
                    </a:lnTo>
                    <a:lnTo>
                      <a:pt x="362" y="5536"/>
                    </a:lnTo>
                    <a:lnTo>
                      <a:pt x="385" y="5440"/>
                    </a:lnTo>
                    <a:lnTo>
                      <a:pt x="407" y="5343"/>
                    </a:lnTo>
                    <a:lnTo>
                      <a:pt x="428" y="5242"/>
                    </a:lnTo>
                    <a:lnTo>
                      <a:pt x="449" y="5139"/>
                    </a:lnTo>
                    <a:lnTo>
                      <a:pt x="467" y="5035"/>
                    </a:lnTo>
                    <a:lnTo>
                      <a:pt x="486" y="4927"/>
                    </a:lnTo>
                    <a:lnTo>
                      <a:pt x="503" y="4817"/>
                    </a:lnTo>
                    <a:lnTo>
                      <a:pt x="519" y="4705"/>
                    </a:lnTo>
                    <a:lnTo>
                      <a:pt x="534" y="4591"/>
                    </a:lnTo>
                    <a:lnTo>
                      <a:pt x="547" y="4475"/>
                    </a:lnTo>
                    <a:lnTo>
                      <a:pt x="560" y="4357"/>
                    </a:lnTo>
                    <a:lnTo>
                      <a:pt x="571" y="4238"/>
                    </a:lnTo>
                    <a:lnTo>
                      <a:pt x="581" y="4117"/>
                    </a:lnTo>
                    <a:lnTo>
                      <a:pt x="590" y="3993"/>
                    </a:lnTo>
                    <a:lnTo>
                      <a:pt x="597" y="3869"/>
                    </a:lnTo>
                    <a:lnTo>
                      <a:pt x="604" y="3742"/>
                    </a:lnTo>
                    <a:lnTo>
                      <a:pt x="608" y="3614"/>
                    </a:lnTo>
                    <a:lnTo>
                      <a:pt x="612" y="3486"/>
                    </a:lnTo>
                    <a:lnTo>
                      <a:pt x="614" y="3355"/>
                    </a:lnTo>
                    <a:lnTo>
                      <a:pt x="615" y="3225"/>
                    </a:lnTo>
                    <a:lnTo>
                      <a:pt x="614" y="3093"/>
                    </a:lnTo>
                    <a:lnTo>
                      <a:pt x="612" y="2962"/>
                    </a:lnTo>
                    <a:lnTo>
                      <a:pt x="608" y="2834"/>
                    </a:lnTo>
                    <a:lnTo>
                      <a:pt x="604" y="2707"/>
                    </a:lnTo>
                    <a:lnTo>
                      <a:pt x="598" y="2581"/>
                    </a:lnTo>
                    <a:lnTo>
                      <a:pt x="590" y="2456"/>
                    </a:lnTo>
                    <a:lnTo>
                      <a:pt x="581" y="2333"/>
                    </a:lnTo>
                    <a:lnTo>
                      <a:pt x="571" y="2211"/>
                    </a:lnTo>
                    <a:lnTo>
                      <a:pt x="560" y="2091"/>
                    </a:lnTo>
                    <a:lnTo>
                      <a:pt x="547" y="1974"/>
                    </a:lnTo>
                    <a:lnTo>
                      <a:pt x="534" y="1857"/>
                    </a:lnTo>
                    <a:lnTo>
                      <a:pt x="519" y="1744"/>
                    </a:lnTo>
                    <a:lnTo>
                      <a:pt x="503" y="1631"/>
                    </a:lnTo>
                    <a:lnTo>
                      <a:pt x="486" y="1523"/>
                    </a:lnTo>
                    <a:lnTo>
                      <a:pt x="467" y="1415"/>
                    </a:lnTo>
                    <a:lnTo>
                      <a:pt x="449" y="1309"/>
                    </a:lnTo>
                    <a:lnTo>
                      <a:pt x="428" y="1206"/>
                    </a:lnTo>
                    <a:lnTo>
                      <a:pt x="407" y="1105"/>
                    </a:lnTo>
                    <a:lnTo>
                      <a:pt x="385" y="1008"/>
                    </a:lnTo>
                    <a:lnTo>
                      <a:pt x="362" y="913"/>
                    </a:lnTo>
                    <a:lnTo>
                      <a:pt x="337" y="820"/>
                    </a:lnTo>
                    <a:lnTo>
                      <a:pt x="313" y="730"/>
                    </a:lnTo>
                    <a:lnTo>
                      <a:pt x="286" y="643"/>
                    </a:lnTo>
                    <a:lnTo>
                      <a:pt x="259" y="559"/>
                    </a:lnTo>
                    <a:lnTo>
                      <a:pt x="231" y="478"/>
                    </a:lnTo>
                    <a:lnTo>
                      <a:pt x="203" y="400"/>
                    </a:lnTo>
                    <a:lnTo>
                      <a:pt x="174" y="325"/>
                    </a:lnTo>
                    <a:lnTo>
                      <a:pt x="143" y="254"/>
                    </a:lnTo>
                    <a:lnTo>
                      <a:pt x="113" y="185"/>
                    </a:lnTo>
                    <a:lnTo>
                      <a:pt x="81" y="121"/>
                    </a:lnTo>
                    <a:lnTo>
                      <a:pt x="49" y="59"/>
                    </a:lnTo>
                    <a:lnTo>
                      <a:pt x="16" y="0"/>
                    </a:lnTo>
                    <a:lnTo>
                      <a:pt x="8" y="15"/>
                    </a:lnTo>
                    <a:lnTo>
                      <a:pt x="0" y="30"/>
                    </a:lnTo>
                    <a:close/>
                  </a:path>
                </a:pathLst>
              </a:custGeom>
              <a:solidFill>
                <a:schemeClr val="bg1">
                  <a:lumMod val="85000"/>
                </a:schemeClr>
              </a:solidFill>
              <a:ln>
                <a:noFill/>
              </a:ln>
            </p:spPr>
            <p:txBody>
              <a:bodyPr vert="horz" wrap="square" lIns="91440" tIns="45720" rIns="91440" bIns="45720" numCol="1" anchor="t" anchorCtr="0" compatLnSpc="1">
                <a:normAutofit/>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61" name="iṡļíḑe"/>
              <p:cNvSpPr/>
              <p:nvPr/>
            </p:nvSpPr>
            <p:spPr bwMode="auto">
              <a:xfrm rot="2534512">
                <a:off x="1710539" y="3124650"/>
                <a:ext cx="690554" cy="684128"/>
              </a:xfrm>
              <a:custGeom>
                <a:avLst/>
                <a:gdLst>
                  <a:gd name="T0" fmla="*/ 1408 w 3135"/>
                  <a:gd name="T1" fmla="*/ 3129 h 3137"/>
                  <a:gd name="T2" fmla="*/ 1176 w 3135"/>
                  <a:gd name="T3" fmla="*/ 3088 h 3137"/>
                  <a:gd name="T4" fmla="*/ 959 w 3135"/>
                  <a:gd name="T5" fmla="*/ 3013 h 3137"/>
                  <a:gd name="T6" fmla="*/ 756 w 3135"/>
                  <a:gd name="T7" fmla="*/ 2910 h 3137"/>
                  <a:gd name="T8" fmla="*/ 572 w 3135"/>
                  <a:gd name="T9" fmla="*/ 2778 h 3137"/>
                  <a:gd name="T10" fmla="*/ 408 w 3135"/>
                  <a:gd name="T11" fmla="*/ 2622 h 3137"/>
                  <a:gd name="T12" fmla="*/ 268 w 3135"/>
                  <a:gd name="T13" fmla="*/ 2444 h 3137"/>
                  <a:gd name="T14" fmla="*/ 156 w 3135"/>
                  <a:gd name="T15" fmla="*/ 2247 h 3137"/>
                  <a:gd name="T16" fmla="*/ 71 w 3135"/>
                  <a:gd name="T17" fmla="*/ 2034 h 3137"/>
                  <a:gd name="T18" fmla="*/ 18 w 3135"/>
                  <a:gd name="T19" fmla="*/ 1806 h 3137"/>
                  <a:gd name="T20" fmla="*/ 0 w 3135"/>
                  <a:gd name="T21" fmla="*/ 1568 h 3137"/>
                  <a:gd name="T22" fmla="*/ 18 w 3135"/>
                  <a:gd name="T23" fmla="*/ 1329 h 3137"/>
                  <a:gd name="T24" fmla="*/ 71 w 3135"/>
                  <a:gd name="T25" fmla="*/ 1102 h 3137"/>
                  <a:gd name="T26" fmla="*/ 156 w 3135"/>
                  <a:gd name="T27" fmla="*/ 888 h 3137"/>
                  <a:gd name="T28" fmla="*/ 268 w 3135"/>
                  <a:gd name="T29" fmla="*/ 692 h 3137"/>
                  <a:gd name="T30" fmla="*/ 408 w 3135"/>
                  <a:gd name="T31" fmla="*/ 514 h 3137"/>
                  <a:gd name="T32" fmla="*/ 572 w 3135"/>
                  <a:gd name="T33" fmla="*/ 358 h 3137"/>
                  <a:gd name="T34" fmla="*/ 756 w 3135"/>
                  <a:gd name="T35" fmla="*/ 226 h 3137"/>
                  <a:gd name="T36" fmla="*/ 959 w 3135"/>
                  <a:gd name="T37" fmla="*/ 123 h 3137"/>
                  <a:gd name="T38" fmla="*/ 1176 w 3135"/>
                  <a:gd name="T39" fmla="*/ 49 h 3137"/>
                  <a:gd name="T40" fmla="*/ 1408 w 3135"/>
                  <a:gd name="T41" fmla="*/ 8 h 3137"/>
                  <a:gd name="T42" fmla="*/ 1648 w 3135"/>
                  <a:gd name="T43" fmla="*/ 2 h 3137"/>
                  <a:gd name="T44" fmla="*/ 1883 w 3135"/>
                  <a:gd name="T45" fmla="*/ 32 h 3137"/>
                  <a:gd name="T46" fmla="*/ 2106 w 3135"/>
                  <a:gd name="T47" fmla="*/ 95 h 3137"/>
                  <a:gd name="T48" fmla="*/ 2315 w 3135"/>
                  <a:gd name="T49" fmla="*/ 189 h 3137"/>
                  <a:gd name="T50" fmla="*/ 2505 w 3135"/>
                  <a:gd name="T51" fmla="*/ 311 h 3137"/>
                  <a:gd name="T52" fmla="*/ 2676 w 3135"/>
                  <a:gd name="T53" fmla="*/ 459 h 3137"/>
                  <a:gd name="T54" fmla="*/ 2823 w 3135"/>
                  <a:gd name="T55" fmla="*/ 630 h 3137"/>
                  <a:gd name="T56" fmla="*/ 2946 w 3135"/>
                  <a:gd name="T57" fmla="*/ 821 h 3137"/>
                  <a:gd name="T58" fmla="*/ 3040 w 3135"/>
                  <a:gd name="T59" fmla="*/ 1029 h 3137"/>
                  <a:gd name="T60" fmla="*/ 3104 w 3135"/>
                  <a:gd name="T61" fmla="*/ 1252 h 3137"/>
                  <a:gd name="T62" fmla="*/ 3134 w 3135"/>
                  <a:gd name="T63" fmla="*/ 1487 h 3137"/>
                  <a:gd name="T64" fmla="*/ 3127 w 3135"/>
                  <a:gd name="T65" fmla="*/ 1728 h 3137"/>
                  <a:gd name="T66" fmla="*/ 3086 w 3135"/>
                  <a:gd name="T67" fmla="*/ 1960 h 3137"/>
                  <a:gd name="T68" fmla="*/ 3012 w 3135"/>
                  <a:gd name="T69" fmla="*/ 2179 h 3137"/>
                  <a:gd name="T70" fmla="*/ 2908 w 3135"/>
                  <a:gd name="T71" fmla="*/ 2381 h 3137"/>
                  <a:gd name="T72" fmla="*/ 2777 w 3135"/>
                  <a:gd name="T73" fmla="*/ 2565 h 3137"/>
                  <a:gd name="T74" fmla="*/ 2622 w 3135"/>
                  <a:gd name="T75" fmla="*/ 2729 h 3137"/>
                  <a:gd name="T76" fmla="*/ 2444 w 3135"/>
                  <a:gd name="T77" fmla="*/ 2869 h 3137"/>
                  <a:gd name="T78" fmla="*/ 2247 w 3135"/>
                  <a:gd name="T79" fmla="*/ 2982 h 3137"/>
                  <a:gd name="T80" fmla="*/ 2033 w 3135"/>
                  <a:gd name="T81" fmla="*/ 3066 h 3137"/>
                  <a:gd name="T82" fmla="*/ 1806 w 3135"/>
                  <a:gd name="T83" fmla="*/ 3118 h 3137"/>
                  <a:gd name="T84" fmla="*/ 1568 w 3135"/>
                  <a:gd name="T85" fmla="*/ 3137 h 3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35" h="3137">
                    <a:moveTo>
                      <a:pt x="1568" y="3137"/>
                    </a:moveTo>
                    <a:lnTo>
                      <a:pt x="1488" y="3135"/>
                    </a:lnTo>
                    <a:lnTo>
                      <a:pt x="1408" y="3129"/>
                    </a:lnTo>
                    <a:lnTo>
                      <a:pt x="1330" y="3118"/>
                    </a:lnTo>
                    <a:lnTo>
                      <a:pt x="1253" y="3105"/>
                    </a:lnTo>
                    <a:lnTo>
                      <a:pt x="1176" y="3088"/>
                    </a:lnTo>
                    <a:lnTo>
                      <a:pt x="1103" y="3066"/>
                    </a:lnTo>
                    <a:lnTo>
                      <a:pt x="1030" y="3042"/>
                    </a:lnTo>
                    <a:lnTo>
                      <a:pt x="959" y="3013"/>
                    </a:lnTo>
                    <a:lnTo>
                      <a:pt x="889" y="2982"/>
                    </a:lnTo>
                    <a:lnTo>
                      <a:pt x="821" y="2948"/>
                    </a:lnTo>
                    <a:lnTo>
                      <a:pt x="756" y="2910"/>
                    </a:lnTo>
                    <a:lnTo>
                      <a:pt x="692" y="2869"/>
                    </a:lnTo>
                    <a:lnTo>
                      <a:pt x="631" y="2825"/>
                    </a:lnTo>
                    <a:lnTo>
                      <a:pt x="572" y="2778"/>
                    </a:lnTo>
                    <a:lnTo>
                      <a:pt x="514" y="2729"/>
                    </a:lnTo>
                    <a:lnTo>
                      <a:pt x="460" y="2677"/>
                    </a:lnTo>
                    <a:lnTo>
                      <a:pt x="408" y="2622"/>
                    </a:lnTo>
                    <a:lnTo>
                      <a:pt x="359" y="2565"/>
                    </a:lnTo>
                    <a:lnTo>
                      <a:pt x="313" y="2506"/>
                    </a:lnTo>
                    <a:lnTo>
                      <a:pt x="268" y="2444"/>
                    </a:lnTo>
                    <a:lnTo>
                      <a:pt x="228" y="2381"/>
                    </a:lnTo>
                    <a:lnTo>
                      <a:pt x="190" y="2315"/>
                    </a:lnTo>
                    <a:lnTo>
                      <a:pt x="156" y="2247"/>
                    </a:lnTo>
                    <a:lnTo>
                      <a:pt x="124" y="2179"/>
                    </a:lnTo>
                    <a:lnTo>
                      <a:pt x="96" y="2106"/>
                    </a:lnTo>
                    <a:lnTo>
                      <a:pt x="71" y="2034"/>
                    </a:lnTo>
                    <a:lnTo>
                      <a:pt x="50" y="1960"/>
                    </a:lnTo>
                    <a:lnTo>
                      <a:pt x="32" y="1884"/>
                    </a:lnTo>
                    <a:lnTo>
                      <a:pt x="18" y="1806"/>
                    </a:lnTo>
                    <a:lnTo>
                      <a:pt x="8" y="1728"/>
                    </a:lnTo>
                    <a:lnTo>
                      <a:pt x="2" y="1649"/>
                    </a:lnTo>
                    <a:lnTo>
                      <a:pt x="0" y="1568"/>
                    </a:lnTo>
                    <a:lnTo>
                      <a:pt x="2" y="1487"/>
                    </a:lnTo>
                    <a:lnTo>
                      <a:pt x="8" y="1408"/>
                    </a:lnTo>
                    <a:lnTo>
                      <a:pt x="18" y="1329"/>
                    </a:lnTo>
                    <a:lnTo>
                      <a:pt x="32" y="1252"/>
                    </a:lnTo>
                    <a:lnTo>
                      <a:pt x="50" y="1177"/>
                    </a:lnTo>
                    <a:lnTo>
                      <a:pt x="71" y="1102"/>
                    </a:lnTo>
                    <a:lnTo>
                      <a:pt x="96" y="1029"/>
                    </a:lnTo>
                    <a:lnTo>
                      <a:pt x="124" y="958"/>
                    </a:lnTo>
                    <a:lnTo>
                      <a:pt x="156" y="888"/>
                    </a:lnTo>
                    <a:lnTo>
                      <a:pt x="190" y="820"/>
                    </a:lnTo>
                    <a:lnTo>
                      <a:pt x="228" y="755"/>
                    </a:lnTo>
                    <a:lnTo>
                      <a:pt x="268" y="692"/>
                    </a:lnTo>
                    <a:lnTo>
                      <a:pt x="313" y="630"/>
                    </a:lnTo>
                    <a:lnTo>
                      <a:pt x="359" y="570"/>
                    </a:lnTo>
                    <a:lnTo>
                      <a:pt x="408" y="514"/>
                    </a:lnTo>
                    <a:lnTo>
                      <a:pt x="460" y="459"/>
                    </a:lnTo>
                    <a:lnTo>
                      <a:pt x="514" y="408"/>
                    </a:lnTo>
                    <a:lnTo>
                      <a:pt x="572" y="358"/>
                    </a:lnTo>
                    <a:lnTo>
                      <a:pt x="631" y="311"/>
                    </a:lnTo>
                    <a:lnTo>
                      <a:pt x="692" y="268"/>
                    </a:lnTo>
                    <a:lnTo>
                      <a:pt x="756" y="226"/>
                    </a:lnTo>
                    <a:lnTo>
                      <a:pt x="821" y="189"/>
                    </a:lnTo>
                    <a:lnTo>
                      <a:pt x="889" y="154"/>
                    </a:lnTo>
                    <a:lnTo>
                      <a:pt x="959" y="123"/>
                    </a:lnTo>
                    <a:lnTo>
                      <a:pt x="1030" y="95"/>
                    </a:lnTo>
                    <a:lnTo>
                      <a:pt x="1102" y="69"/>
                    </a:lnTo>
                    <a:lnTo>
                      <a:pt x="1176" y="49"/>
                    </a:lnTo>
                    <a:lnTo>
                      <a:pt x="1252" y="32"/>
                    </a:lnTo>
                    <a:lnTo>
                      <a:pt x="1330" y="18"/>
                    </a:lnTo>
                    <a:lnTo>
                      <a:pt x="1408" y="8"/>
                    </a:lnTo>
                    <a:lnTo>
                      <a:pt x="1488" y="2"/>
                    </a:lnTo>
                    <a:lnTo>
                      <a:pt x="1568" y="0"/>
                    </a:lnTo>
                    <a:lnTo>
                      <a:pt x="1648" y="2"/>
                    </a:lnTo>
                    <a:lnTo>
                      <a:pt x="1728" y="8"/>
                    </a:lnTo>
                    <a:lnTo>
                      <a:pt x="1806" y="18"/>
                    </a:lnTo>
                    <a:lnTo>
                      <a:pt x="1883" y="32"/>
                    </a:lnTo>
                    <a:lnTo>
                      <a:pt x="1960" y="49"/>
                    </a:lnTo>
                    <a:lnTo>
                      <a:pt x="2033" y="69"/>
                    </a:lnTo>
                    <a:lnTo>
                      <a:pt x="2106" y="95"/>
                    </a:lnTo>
                    <a:lnTo>
                      <a:pt x="2177" y="123"/>
                    </a:lnTo>
                    <a:lnTo>
                      <a:pt x="2247" y="154"/>
                    </a:lnTo>
                    <a:lnTo>
                      <a:pt x="2315" y="189"/>
                    </a:lnTo>
                    <a:lnTo>
                      <a:pt x="2380" y="226"/>
                    </a:lnTo>
                    <a:lnTo>
                      <a:pt x="2444" y="268"/>
                    </a:lnTo>
                    <a:lnTo>
                      <a:pt x="2505" y="311"/>
                    </a:lnTo>
                    <a:lnTo>
                      <a:pt x="2564" y="358"/>
                    </a:lnTo>
                    <a:lnTo>
                      <a:pt x="2622" y="408"/>
                    </a:lnTo>
                    <a:lnTo>
                      <a:pt x="2676" y="459"/>
                    </a:lnTo>
                    <a:lnTo>
                      <a:pt x="2727" y="514"/>
                    </a:lnTo>
                    <a:lnTo>
                      <a:pt x="2777" y="570"/>
                    </a:lnTo>
                    <a:lnTo>
                      <a:pt x="2823" y="630"/>
                    </a:lnTo>
                    <a:lnTo>
                      <a:pt x="2867" y="692"/>
                    </a:lnTo>
                    <a:lnTo>
                      <a:pt x="2908" y="755"/>
                    </a:lnTo>
                    <a:lnTo>
                      <a:pt x="2946" y="821"/>
                    </a:lnTo>
                    <a:lnTo>
                      <a:pt x="2980" y="889"/>
                    </a:lnTo>
                    <a:lnTo>
                      <a:pt x="3012" y="958"/>
                    </a:lnTo>
                    <a:lnTo>
                      <a:pt x="3040" y="1029"/>
                    </a:lnTo>
                    <a:lnTo>
                      <a:pt x="3065" y="1102"/>
                    </a:lnTo>
                    <a:lnTo>
                      <a:pt x="3086" y="1177"/>
                    </a:lnTo>
                    <a:lnTo>
                      <a:pt x="3104" y="1252"/>
                    </a:lnTo>
                    <a:lnTo>
                      <a:pt x="3118" y="1329"/>
                    </a:lnTo>
                    <a:lnTo>
                      <a:pt x="3127" y="1408"/>
                    </a:lnTo>
                    <a:lnTo>
                      <a:pt x="3134" y="1487"/>
                    </a:lnTo>
                    <a:lnTo>
                      <a:pt x="3135" y="1568"/>
                    </a:lnTo>
                    <a:lnTo>
                      <a:pt x="3134" y="1649"/>
                    </a:lnTo>
                    <a:lnTo>
                      <a:pt x="3127" y="1728"/>
                    </a:lnTo>
                    <a:lnTo>
                      <a:pt x="3118" y="1807"/>
                    </a:lnTo>
                    <a:lnTo>
                      <a:pt x="3104" y="1884"/>
                    </a:lnTo>
                    <a:lnTo>
                      <a:pt x="3086" y="1960"/>
                    </a:lnTo>
                    <a:lnTo>
                      <a:pt x="3065" y="2034"/>
                    </a:lnTo>
                    <a:lnTo>
                      <a:pt x="3040" y="2107"/>
                    </a:lnTo>
                    <a:lnTo>
                      <a:pt x="3012" y="2179"/>
                    </a:lnTo>
                    <a:lnTo>
                      <a:pt x="2980" y="2247"/>
                    </a:lnTo>
                    <a:lnTo>
                      <a:pt x="2946" y="2315"/>
                    </a:lnTo>
                    <a:lnTo>
                      <a:pt x="2908" y="2381"/>
                    </a:lnTo>
                    <a:lnTo>
                      <a:pt x="2867" y="2444"/>
                    </a:lnTo>
                    <a:lnTo>
                      <a:pt x="2823" y="2506"/>
                    </a:lnTo>
                    <a:lnTo>
                      <a:pt x="2777" y="2565"/>
                    </a:lnTo>
                    <a:lnTo>
                      <a:pt x="2728" y="2622"/>
                    </a:lnTo>
                    <a:lnTo>
                      <a:pt x="2676" y="2677"/>
                    </a:lnTo>
                    <a:lnTo>
                      <a:pt x="2622" y="2729"/>
                    </a:lnTo>
                    <a:lnTo>
                      <a:pt x="2564" y="2778"/>
                    </a:lnTo>
                    <a:lnTo>
                      <a:pt x="2505" y="2825"/>
                    </a:lnTo>
                    <a:lnTo>
                      <a:pt x="2444" y="2869"/>
                    </a:lnTo>
                    <a:lnTo>
                      <a:pt x="2380" y="2910"/>
                    </a:lnTo>
                    <a:lnTo>
                      <a:pt x="2315" y="2948"/>
                    </a:lnTo>
                    <a:lnTo>
                      <a:pt x="2247" y="2982"/>
                    </a:lnTo>
                    <a:lnTo>
                      <a:pt x="2177" y="3013"/>
                    </a:lnTo>
                    <a:lnTo>
                      <a:pt x="2106" y="3042"/>
                    </a:lnTo>
                    <a:lnTo>
                      <a:pt x="2033" y="3066"/>
                    </a:lnTo>
                    <a:lnTo>
                      <a:pt x="1960" y="3088"/>
                    </a:lnTo>
                    <a:lnTo>
                      <a:pt x="1883" y="3105"/>
                    </a:lnTo>
                    <a:lnTo>
                      <a:pt x="1806" y="3118"/>
                    </a:lnTo>
                    <a:lnTo>
                      <a:pt x="1728" y="3129"/>
                    </a:lnTo>
                    <a:lnTo>
                      <a:pt x="1648" y="3135"/>
                    </a:lnTo>
                    <a:lnTo>
                      <a:pt x="1568" y="3137"/>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62" name="îşḷîḑè"/>
              <p:cNvSpPr/>
              <p:nvPr/>
            </p:nvSpPr>
            <p:spPr bwMode="auto">
              <a:xfrm rot="2534512">
                <a:off x="1816494" y="3228817"/>
                <a:ext cx="480194" cy="475725"/>
              </a:xfrm>
              <a:custGeom>
                <a:avLst/>
                <a:gdLst>
                  <a:gd name="T0" fmla="*/ 978 w 2178"/>
                  <a:gd name="T1" fmla="*/ 4 h 2179"/>
                  <a:gd name="T2" fmla="*/ 818 w 2178"/>
                  <a:gd name="T3" fmla="*/ 33 h 2179"/>
                  <a:gd name="T4" fmla="*/ 665 w 2178"/>
                  <a:gd name="T5" fmla="*/ 84 h 2179"/>
                  <a:gd name="T6" fmla="*/ 524 w 2178"/>
                  <a:gd name="T7" fmla="*/ 157 h 2179"/>
                  <a:gd name="T8" fmla="*/ 396 w 2178"/>
                  <a:gd name="T9" fmla="*/ 248 h 2179"/>
                  <a:gd name="T10" fmla="*/ 283 w 2178"/>
                  <a:gd name="T11" fmla="*/ 356 h 2179"/>
                  <a:gd name="T12" fmla="*/ 186 w 2178"/>
                  <a:gd name="T13" fmla="*/ 480 h 2179"/>
                  <a:gd name="T14" fmla="*/ 107 w 2178"/>
                  <a:gd name="T15" fmla="*/ 616 h 2179"/>
                  <a:gd name="T16" fmla="*/ 49 w 2178"/>
                  <a:gd name="T17" fmla="*/ 765 h 2179"/>
                  <a:gd name="T18" fmla="*/ 12 w 2178"/>
                  <a:gd name="T19" fmla="*/ 924 h 2179"/>
                  <a:gd name="T20" fmla="*/ 0 w 2178"/>
                  <a:gd name="T21" fmla="*/ 1089 h 2179"/>
                  <a:gd name="T22" fmla="*/ 12 w 2178"/>
                  <a:gd name="T23" fmla="*/ 1255 h 2179"/>
                  <a:gd name="T24" fmla="*/ 49 w 2178"/>
                  <a:gd name="T25" fmla="*/ 1413 h 2179"/>
                  <a:gd name="T26" fmla="*/ 107 w 2178"/>
                  <a:gd name="T27" fmla="*/ 1561 h 2179"/>
                  <a:gd name="T28" fmla="*/ 186 w 2178"/>
                  <a:gd name="T29" fmla="*/ 1698 h 2179"/>
                  <a:gd name="T30" fmla="*/ 283 w 2178"/>
                  <a:gd name="T31" fmla="*/ 1822 h 2179"/>
                  <a:gd name="T32" fmla="*/ 396 w 2178"/>
                  <a:gd name="T33" fmla="*/ 1930 h 2179"/>
                  <a:gd name="T34" fmla="*/ 524 w 2178"/>
                  <a:gd name="T35" fmla="*/ 2022 h 2179"/>
                  <a:gd name="T36" fmla="*/ 665 w 2178"/>
                  <a:gd name="T37" fmla="*/ 2093 h 2179"/>
                  <a:gd name="T38" fmla="*/ 818 w 2178"/>
                  <a:gd name="T39" fmla="*/ 2144 h 2179"/>
                  <a:gd name="T40" fmla="*/ 978 w 2178"/>
                  <a:gd name="T41" fmla="*/ 2173 h 2179"/>
                  <a:gd name="T42" fmla="*/ 1145 w 2178"/>
                  <a:gd name="T43" fmla="*/ 2178 h 2179"/>
                  <a:gd name="T44" fmla="*/ 1308 w 2178"/>
                  <a:gd name="T45" fmla="*/ 2157 h 2179"/>
                  <a:gd name="T46" fmla="*/ 1464 w 2178"/>
                  <a:gd name="T47" fmla="*/ 2112 h 2179"/>
                  <a:gd name="T48" fmla="*/ 1608 w 2178"/>
                  <a:gd name="T49" fmla="*/ 2047 h 2179"/>
                  <a:gd name="T50" fmla="*/ 1741 w 2178"/>
                  <a:gd name="T51" fmla="*/ 1962 h 2179"/>
                  <a:gd name="T52" fmla="*/ 1859 w 2178"/>
                  <a:gd name="T53" fmla="*/ 1860 h 2179"/>
                  <a:gd name="T54" fmla="*/ 1962 w 2178"/>
                  <a:gd name="T55" fmla="*/ 1741 h 2179"/>
                  <a:gd name="T56" fmla="*/ 2047 w 2178"/>
                  <a:gd name="T57" fmla="*/ 1608 h 2179"/>
                  <a:gd name="T58" fmla="*/ 2112 w 2178"/>
                  <a:gd name="T59" fmla="*/ 1463 h 2179"/>
                  <a:gd name="T60" fmla="*/ 2156 w 2178"/>
                  <a:gd name="T61" fmla="*/ 1309 h 2179"/>
                  <a:gd name="T62" fmla="*/ 2177 w 2178"/>
                  <a:gd name="T63" fmla="*/ 1145 h 2179"/>
                  <a:gd name="T64" fmla="*/ 2173 w 2178"/>
                  <a:gd name="T65" fmla="*/ 977 h 2179"/>
                  <a:gd name="T66" fmla="*/ 2144 w 2178"/>
                  <a:gd name="T67" fmla="*/ 817 h 2179"/>
                  <a:gd name="T68" fmla="*/ 2092 w 2178"/>
                  <a:gd name="T69" fmla="*/ 666 h 2179"/>
                  <a:gd name="T70" fmla="*/ 2020 w 2178"/>
                  <a:gd name="T71" fmla="*/ 525 h 2179"/>
                  <a:gd name="T72" fmla="*/ 1929 w 2178"/>
                  <a:gd name="T73" fmla="*/ 396 h 2179"/>
                  <a:gd name="T74" fmla="*/ 1821 w 2178"/>
                  <a:gd name="T75" fmla="*/ 283 h 2179"/>
                  <a:gd name="T76" fmla="*/ 1697 w 2178"/>
                  <a:gd name="T77" fmla="*/ 185 h 2179"/>
                  <a:gd name="T78" fmla="*/ 1561 w 2178"/>
                  <a:gd name="T79" fmla="*/ 106 h 2179"/>
                  <a:gd name="T80" fmla="*/ 1412 w 2178"/>
                  <a:gd name="T81" fmla="*/ 48 h 2179"/>
                  <a:gd name="T82" fmla="*/ 1255 w 2178"/>
                  <a:gd name="T83" fmla="*/ 11 h 2179"/>
                  <a:gd name="T84" fmla="*/ 1089 w 2178"/>
                  <a:gd name="T85" fmla="*/ 0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78" h="2179">
                    <a:moveTo>
                      <a:pt x="1089" y="0"/>
                    </a:moveTo>
                    <a:lnTo>
                      <a:pt x="1033" y="1"/>
                    </a:lnTo>
                    <a:lnTo>
                      <a:pt x="978" y="4"/>
                    </a:lnTo>
                    <a:lnTo>
                      <a:pt x="923" y="11"/>
                    </a:lnTo>
                    <a:lnTo>
                      <a:pt x="870" y="21"/>
                    </a:lnTo>
                    <a:lnTo>
                      <a:pt x="818" y="33"/>
                    </a:lnTo>
                    <a:lnTo>
                      <a:pt x="766" y="48"/>
                    </a:lnTo>
                    <a:lnTo>
                      <a:pt x="714" y="65"/>
                    </a:lnTo>
                    <a:lnTo>
                      <a:pt x="665" y="84"/>
                    </a:lnTo>
                    <a:lnTo>
                      <a:pt x="617" y="106"/>
                    </a:lnTo>
                    <a:lnTo>
                      <a:pt x="570" y="130"/>
                    </a:lnTo>
                    <a:lnTo>
                      <a:pt x="524" y="157"/>
                    </a:lnTo>
                    <a:lnTo>
                      <a:pt x="481" y="185"/>
                    </a:lnTo>
                    <a:lnTo>
                      <a:pt x="437" y="216"/>
                    </a:lnTo>
                    <a:lnTo>
                      <a:pt x="396" y="248"/>
                    </a:lnTo>
                    <a:lnTo>
                      <a:pt x="357" y="283"/>
                    </a:lnTo>
                    <a:lnTo>
                      <a:pt x="319" y="318"/>
                    </a:lnTo>
                    <a:lnTo>
                      <a:pt x="283" y="356"/>
                    </a:lnTo>
                    <a:lnTo>
                      <a:pt x="248" y="396"/>
                    </a:lnTo>
                    <a:lnTo>
                      <a:pt x="216" y="438"/>
                    </a:lnTo>
                    <a:lnTo>
                      <a:pt x="186" y="480"/>
                    </a:lnTo>
                    <a:lnTo>
                      <a:pt x="158" y="525"/>
                    </a:lnTo>
                    <a:lnTo>
                      <a:pt x="131" y="569"/>
                    </a:lnTo>
                    <a:lnTo>
                      <a:pt x="107" y="616"/>
                    </a:lnTo>
                    <a:lnTo>
                      <a:pt x="86" y="666"/>
                    </a:lnTo>
                    <a:lnTo>
                      <a:pt x="66" y="715"/>
                    </a:lnTo>
                    <a:lnTo>
                      <a:pt x="49" y="765"/>
                    </a:lnTo>
                    <a:lnTo>
                      <a:pt x="34" y="817"/>
                    </a:lnTo>
                    <a:lnTo>
                      <a:pt x="22" y="870"/>
                    </a:lnTo>
                    <a:lnTo>
                      <a:pt x="12" y="924"/>
                    </a:lnTo>
                    <a:lnTo>
                      <a:pt x="5" y="977"/>
                    </a:lnTo>
                    <a:lnTo>
                      <a:pt x="1" y="1032"/>
                    </a:lnTo>
                    <a:lnTo>
                      <a:pt x="0" y="1089"/>
                    </a:lnTo>
                    <a:lnTo>
                      <a:pt x="1" y="1145"/>
                    </a:lnTo>
                    <a:lnTo>
                      <a:pt x="5" y="1200"/>
                    </a:lnTo>
                    <a:lnTo>
                      <a:pt x="12" y="1255"/>
                    </a:lnTo>
                    <a:lnTo>
                      <a:pt x="22" y="1309"/>
                    </a:lnTo>
                    <a:lnTo>
                      <a:pt x="34" y="1361"/>
                    </a:lnTo>
                    <a:lnTo>
                      <a:pt x="49" y="1413"/>
                    </a:lnTo>
                    <a:lnTo>
                      <a:pt x="66" y="1463"/>
                    </a:lnTo>
                    <a:lnTo>
                      <a:pt x="86" y="1513"/>
                    </a:lnTo>
                    <a:lnTo>
                      <a:pt x="107" y="1561"/>
                    </a:lnTo>
                    <a:lnTo>
                      <a:pt x="131" y="1608"/>
                    </a:lnTo>
                    <a:lnTo>
                      <a:pt x="158" y="1654"/>
                    </a:lnTo>
                    <a:lnTo>
                      <a:pt x="186" y="1698"/>
                    </a:lnTo>
                    <a:lnTo>
                      <a:pt x="216" y="1741"/>
                    </a:lnTo>
                    <a:lnTo>
                      <a:pt x="248" y="1782"/>
                    </a:lnTo>
                    <a:lnTo>
                      <a:pt x="283" y="1822"/>
                    </a:lnTo>
                    <a:lnTo>
                      <a:pt x="319" y="1860"/>
                    </a:lnTo>
                    <a:lnTo>
                      <a:pt x="357" y="1896"/>
                    </a:lnTo>
                    <a:lnTo>
                      <a:pt x="396" y="1930"/>
                    </a:lnTo>
                    <a:lnTo>
                      <a:pt x="437" y="1962"/>
                    </a:lnTo>
                    <a:lnTo>
                      <a:pt x="481" y="1993"/>
                    </a:lnTo>
                    <a:lnTo>
                      <a:pt x="524" y="2022"/>
                    </a:lnTo>
                    <a:lnTo>
                      <a:pt x="570" y="2047"/>
                    </a:lnTo>
                    <a:lnTo>
                      <a:pt x="617" y="2071"/>
                    </a:lnTo>
                    <a:lnTo>
                      <a:pt x="665" y="2093"/>
                    </a:lnTo>
                    <a:lnTo>
                      <a:pt x="714" y="2113"/>
                    </a:lnTo>
                    <a:lnTo>
                      <a:pt x="765" y="2129"/>
                    </a:lnTo>
                    <a:lnTo>
                      <a:pt x="818" y="2144"/>
                    </a:lnTo>
                    <a:lnTo>
                      <a:pt x="870" y="2157"/>
                    </a:lnTo>
                    <a:lnTo>
                      <a:pt x="923" y="2166"/>
                    </a:lnTo>
                    <a:lnTo>
                      <a:pt x="978" y="2173"/>
                    </a:lnTo>
                    <a:lnTo>
                      <a:pt x="1033" y="2178"/>
                    </a:lnTo>
                    <a:lnTo>
                      <a:pt x="1089" y="2179"/>
                    </a:lnTo>
                    <a:lnTo>
                      <a:pt x="1145" y="2178"/>
                    </a:lnTo>
                    <a:lnTo>
                      <a:pt x="1200" y="2173"/>
                    </a:lnTo>
                    <a:lnTo>
                      <a:pt x="1255" y="2166"/>
                    </a:lnTo>
                    <a:lnTo>
                      <a:pt x="1308" y="2157"/>
                    </a:lnTo>
                    <a:lnTo>
                      <a:pt x="1360" y="2144"/>
                    </a:lnTo>
                    <a:lnTo>
                      <a:pt x="1412" y="2129"/>
                    </a:lnTo>
                    <a:lnTo>
                      <a:pt x="1464" y="2112"/>
                    </a:lnTo>
                    <a:lnTo>
                      <a:pt x="1513" y="2093"/>
                    </a:lnTo>
                    <a:lnTo>
                      <a:pt x="1561" y="2071"/>
                    </a:lnTo>
                    <a:lnTo>
                      <a:pt x="1608" y="2047"/>
                    </a:lnTo>
                    <a:lnTo>
                      <a:pt x="1654" y="2020"/>
                    </a:lnTo>
                    <a:lnTo>
                      <a:pt x="1697" y="1993"/>
                    </a:lnTo>
                    <a:lnTo>
                      <a:pt x="1741" y="1962"/>
                    </a:lnTo>
                    <a:lnTo>
                      <a:pt x="1782" y="1930"/>
                    </a:lnTo>
                    <a:lnTo>
                      <a:pt x="1821" y="1896"/>
                    </a:lnTo>
                    <a:lnTo>
                      <a:pt x="1859" y="1860"/>
                    </a:lnTo>
                    <a:lnTo>
                      <a:pt x="1895" y="1821"/>
                    </a:lnTo>
                    <a:lnTo>
                      <a:pt x="1930" y="1782"/>
                    </a:lnTo>
                    <a:lnTo>
                      <a:pt x="1962" y="1741"/>
                    </a:lnTo>
                    <a:lnTo>
                      <a:pt x="1992" y="1698"/>
                    </a:lnTo>
                    <a:lnTo>
                      <a:pt x="2020" y="1654"/>
                    </a:lnTo>
                    <a:lnTo>
                      <a:pt x="2047" y="1608"/>
                    </a:lnTo>
                    <a:lnTo>
                      <a:pt x="2071" y="1561"/>
                    </a:lnTo>
                    <a:lnTo>
                      <a:pt x="2092" y="1513"/>
                    </a:lnTo>
                    <a:lnTo>
                      <a:pt x="2112" y="1463"/>
                    </a:lnTo>
                    <a:lnTo>
                      <a:pt x="2129" y="1413"/>
                    </a:lnTo>
                    <a:lnTo>
                      <a:pt x="2144" y="1361"/>
                    </a:lnTo>
                    <a:lnTo>
                      <a:pt x="2156" y="1309"/>
                    </a:lnTo>
                    <a:lnTo>
                      <a:pt x="2166" y="1255"/>
                    </a:lnTo>
                    <a:lnTo>
                      <a:pt x="2173" y="1200"/>
                    </a:lnTo>
                    <a:lnTo>
                      <a:pt x="2177" y="1145"/>
                    </a:lnTo>
                    <a:lnTo>
                      <a:pt x="2178" y="1089"/>
                    </a:lnTo>
                    <a:lnTo>
                      <a:pt x="2177" y="1032"/>
                    </a:lnTo>
                    <a:lnTo>
                      <a:pt x="2173" y="977"/>
                    </a:lnTo>
                    <a:lnTo>
                      <a:pt x="2166" y="924"/>
                    </a:lnTo>
                    <a:lnTo>
                      <a:pt x="2156" y="870"/>
                    </a:lnTo>
                    <a:lnTo>
                      <a:pt x="2144" y="817"/>
                    </a:lnTo>
                    <a:lnTo>
                      <a:pt x="2129" y="765"/>
                    </a:lnTo>
                    <a:lnTo>
                      <a:pt x="2112" y="715"/>
                    </a:lnTo>
                    <a:lnTo>
                      <a:pt x="2092" y="666"/>
                    </a:lnTo>
                    <a:lnTo>
                      <a:pt x="2071" y="616"/>
                    </a:lnTo>
                    <a:lnTo>
                      <a:pt x="2047" y="569"/>
                    </a:lnTo>
                    <a:lnTo>
                      <a:pt x="2020" y="525"/>
                    </a:lnTo>
                    <a:lnTo>
                      <a:pt x="1992" y="480"/>
                    </a:lnTo>
                    <a:lnTo>
                      <a:pt x="1962" y="438"/>
                    </a:lnTo>
                    <a:lnTo>
                      <a:pt x="1929" y="396"/>
                    </a:lnTo>
                    <a:lnTo>
                      <a:pt x="1895" y="356"/>
                    </a:lnTo>
                    <a:lnTo>
                      <a:pt x="1859" y="318"/>
                    </a:lnTo>
                    <a:lnTo>
                      <a:pt x="1821" y="283"/>
                    </a:lnTo>
                    <a:lnTo>
                      <a:pt x="1782" y="248"/>
                    </a:lnTo>
                    <a:lnTo>
                      <a:pt x="1741" y="216"/>
                    </a:lnTo>
                    <a:lnTo>
                      <a:pt x="1697" y="185"/>
                    </a:lnTo>
                    <a:lnTo>
                      <a:pt x="1654" y="157"/>
                    </a:lnTo>
                    <a:lnTo>
                      <a:pt x="1608" y="130"/>
                    </a:lnTo>
                    <a:lnTo>
                      <a:pt x="1561" y="106"/>
                    </a:lnTo>
                    <a:lnTo>
                      <a:pt x="1513" y="84"/>
                    </a:lnTo>
                    <a:lnTo>
                      <a:pt x="1464" y="65"/>
                    </a:lnTo>
                    <a:lnTo>
                      <a:pt x="1412" y="48"/>
                    </a:lnTo>
                    <a:lnTo>
                      <a:pt x="1360" y="33"/>
                    </a:lnTo>
                    <a:lnTo>
                      <a:pt x="1308" y="21"/>
                    </a:lnTo>
                    <a:lnTo>
                      <a:pt x="1255" y="11"/>
                    </a:lnTo>
                    <a:lnTo>
                      <a:pt x="1200" y="4"/>
                    </a:lnTo>
                    <a:lnTo>
                      <a:pt x="1145" y="1"/>
                    </a:lnTo>
                    <a:lnTo>
                      <a:pt x="1089"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lnSpcReduction="10000"/>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63" name="iŝļîdè"/>
              <p:cNvSpPr/>
              <p:nvPr/>
            </p:nvSpPr>
            <p:spPr bwMode="auto">
              <a:xfrm rot="2534512">
                <a:off x="2008587" y="3239782"/>
                <a:ext cx="348030" cy="684128"/>
              </a:xfrm>
              <a:custGeom>
                <a:avLst/>
                <a:gdLst>
                  <a:gd name="T0" fmla="*/ 0 w 1583"/>
                  <a:gd name="T1" fmla="*/ 0 h 3137"/>
                  <a:gd name="T2" fmla="*/ 16 w 1583"/>
                  <a:gd name="T3" fmla="*/ 479 h 3137"/>
                  <a:gd name="T4" fmla="*/ 182 w 1583"/>
                  <a:gd name="T5" fmla="*/ 490 h 3137"/>
                  <a:gd name="T6" fmla="*/ 339 w 1583"/>
                  <a:gd name="T7" fmla="*/ 527 h 3137"/>
                  <a:gd name="T8" fmla="*/ 488 w 1583"/>
                  <a:gd name="T9" fmla="*/ 585 h 3137"/>
                  <a:gd name="T10" fmla="*/ 624 w 1583"/>
                  <a:gd name="T11" fmla="*/ 664 h 3137"/>
                  <a:gd name="T12" fmla="*/ 748 w 1583"/>
                  <a:gd name="T13" fmla="*/ 762 h 3137"/>
                  <a:gd name="T14" fmla="*/ 856 w 1583"/>
                  <a:gd name="T15" fmla="*/ 875 h 3137"/>
                  <a:gd name="T16" fmla="*/ 947 w 1583"/>
                  <a:gd name="T17" fmla="*/ 1004 h 3137"/>
                  <a:gd name="T18" fmla="*/ 1019 w 1583"/>
                  <a:gd name="T19" fmla="*/ 1145 h 3137"/>
                  <a:gd name="T20" fmla="*/ 1071 w 1583"/>
                  <a:gd name="T21" fmla="*/ 1296 h 3137"/>
                  <a:gd name="T22" fmla="*/ 1100 w 1583"/>
                  <a:gd name="T23" fmla="*/ 1456 h 3137"/>
                  <a:gd name="T24" fmla="*/ 1104 w 1583"/>
                  <a:gd name="T25" fmla="*/ 1624 h 3137"/>
                  <a:gd name="T26" fmla="*/ 1083 w 1583"/>
                  <a:gd name="T27" fmla="*/ 1788 h 3137"/>
                  <a:gd name="T28" fmla="*/ 1039 w 1583"/>
                  <a:gd name="T29" fmla="*/ 1942 h 3137"/>
                  <a:gd name="T30" fmla="*/ 974 w 1583"/>
                  <a:gd name="T31" fmla="*/ 2087 h 3137"/>
                  <a:gd name="T32" fmla="*/ 889 w 1583"/>
                  <a:gd name="T33" fmla="*/ 2220 h 3137"/>
                  <a:gd name="T34" fmla="*/ 786 w 1583"/>
                  <a:gd name="T35" fmla="*/ 2339 h 3137"/>
                  <a:gd name="T36" fmla="*/ 668 w 1583"/>
                  <a:gd name="T37" fmla="*/ 2441 h 3137"/>
                  <a:gd name="T38" fmla="*/ 535 w 1583"/>
                  <a:gd name="T39" fmla="*/ 2526 h 3137"/>
                  <a:gd name="T40" fmla="*/ 391 w 1583"/>
                  <a:gd name="T41" fmla="*/ 2591 h 3137"/>
                  <a:gd name="T42" fmla="*/ 235 w 1583"/>
                  <a:gd name="T43" fmla="*/ 2636 h 3137"/>
                  <a:gd name="T44" fmla="*/ 72 w 1583"/>
                  <a:gd name="T45" fmla="*/ 2657 h 3137"/>
                  <a:gd name="T46" fmla="*/ 0 w 1583"/>
                  <a:gd name="T47" fmla="*/ 2658 h 3137"/>
                  <a:gd name="T48" fmla="*/ 16 w 1583"/>
                  <a:gd name="T49" fmla="*/ 3137 h 3137"/>
                  <a:gd name="T50" fmla="*/ 254 w 1583"/>
                  <a:gd name="T51" fmla="*/ 3118 h 3137"/>
                  <a:gd name="T52" fmla="*/ 481 w 1583"/>
                  <a:gd name="T53" fmla="*/ 3066 h 3137"/>
                  <a:gd name="T54" fmla="*/ 695 w 1583"/>
                  <a:gd name="T55" fmla="*/ 2982 h 3137"/>
                  <a:gd name="T56" fmla="*/ 892 w 1583"/>
                  <a:gd name="T57" fmla="*/ 2869 h 3137"/>
                  <a:gd name="T58" fmla="*/ 1070 w 1583"/>
                  <a:gd name="T59" fmla="*/ 2729 h 3137"/>
                  <a:gd name="T60" fmla="*/ 1225 w 1583"/>
                  <a:gd name="T61" fmla="*/ 2565 h 3137"/>
                  <a:gd name="T62" fmla="*/ 1356 w 1583"/>
                  <a:gd name="T63" fmla="*/ 2381 h 3137"/>
                  <a:gd name="T64" fmla="*/ 1460 w 1583"/>
                  <a:gd name="T65" fmla="*/ 2179 h 3137"/>
                  <a:gd name="T66" fmla="*/ 1534 w 1583"/>
                  <a:gd name="T67" fmla="*/ 1960 h 3137"/>
                  <a:gd name="T68" fmla="*/ 1575 w 1583"/>
                  <a:gd name="T69" fmla="*/ 1728 h 3137"/>
                  <a:gd name="T70" fmla="*/ 1582 w 1583"/>
                  <a:gd name="T71" fmla="*/ 1487 h 3137"/>
                  <a:gd name="T72" fmla="*/ 1552 w 1583"/>
                  <a:gd name="T73" fmla="*/ 1252 h 3137"/>
                  <a:gd name="T74" fmla="*/ 1488 w 1583"/>
                  <a:gd name="T75" fmla="*/ 1029 h 3137"/>
                  <a:gd name="T76" fmla="*/ 1394 w 1583"/>
                  <a:gd name="T77" fmla="*/ 821 h 3137"/>
                  <a:gd name="T78" fmla="*/ 1271 w 1583"/>
                  <a:gd name="T79" fmla="*/ 630 h 3137"/>
                  <a:gd name="T80" fmla="*/ 1124 w 1583"/>
                  <a:gd name="T81" fmla="*/ 459 h 3137"/>
                  <a:gd name="T82" fmla="*/ 953 w 1583"/>
                  <a:gd name="T83" fmla="*/ 311 h 3137"/>
                  <a:gd name="T84" fmla="*/ 763 w 1583"/>
                  <a:gd name="T85" fmla="*/ 189 h 3137"/>
                  <a:gd name="T86" fmla="*/ 554 w 1583"/>
                  <a:gd name="T87" fmla="*/ 95 h 3137"/>
                  <a:gd name="T88" fmla="*/ 331 w 1583"/>
                  <a:gd name="T89" fmla="*/ 32 h 3137"/>
                  <a:gd name="T90" fmla="*/ 96 w 1583"/>
                  <a:gd name="T91" fmla="*/ 2 h 3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3" h="3137">
                    <a:moveTo>
                      <a:pt x="16" y="0"/>
                    </a:moveTo>
                    <a:lnTo>
                      <a:pt x="8" y="0"/>
                    </a:lnTo>
                    <a:lnTo>
                      <a:pt x="0" y="0"/>
                    </a:lnTo>
                    <a:lnTo>
                      <a:pt x="0" y="479"/>
                    </a:lnTo>
                    <a:lnTo>
                      <a:pt x="8" y="479"/>
                    </a:lnTo>
                    <a:lnTo>
                      <a:pt x="16" y="479"/>
                    </a:lnTo>
                    <a:lnTo>
                      <a:pt x="72" y="480"/>
                    </a:lnTo>
                    <a:lnTo>
                      <a:pt x="127" y="483"/>
                    </a:lnTo>
                    <a:lnTo>
                      <a:pt x="182" y="490"/>
                    </a:lnTo>
                    <a:lnTo>
                      <a:pt x="235" y="500"/>
                    </a:lnTo>
                    <a:lnTo>
                      <a:pt x="287" y="512"/>
                    </a:lnTo>
                    <a:lnTo>
                      <a:pt x="339" y="527"/>
                    </a:lnTo>
                    <a:lnTo>
                      <a:pt x="391" y="544"/>
                    </a:lnTo>
                    <a:lnTo>
                      <a:pt x="440" y="563"/>
                    </a:lnTo>
                    <a:lnTo>
                      <a:pt x="488" y="585"/>
                    </a:lnTo>
                    <a:lnTo>
                      <a:pt x="535" y="609"/>
                    </a:lnTo>
                    <a:lnTo>
                      <a:pt x="581" y="636"/>
                    </a:lnTo>
                    <a:lnTo>
                      <a:pt x="624" y="664"/>
                    </a:lnTo>
                    <a:lnTo>
                      <a:pt x="668" y="695"/>
                    </a:lnTo>
                    <a:lnTo>
                      <a:pt x="709" y="727"/>
                    </a:lnTo>
                    <a:lnTo>
                      <a:pt x="748" y="762"/>
                    </a:lnTo>
                    <a:lnTo>
                      <a:pt x="786" y="797"/>
                    </a:lnTo>
                    <a:lnTo>
                      <a:pt x="822" y="835"/>
                    </a:lnTo>
                    <a:lnTo>
                      <a:pt x="856" y="875"/>
                    </a:lnTo>
                    <a:lnTo>
                      <a:pt x="889" y="917"/>
                    </a:lnTo>
                    <a:lnTo>
                      <a:pt x="919" y="959"/>
                    </a:lnTo>
                    <a:lnTo>
                      <a:pt x="947" y="1004"/>
                    </a:lnTo>
                    <a:lnTo>
                      <a:pt x="974" y="1048"/>
                    </a:lnTo>
                    <a:lnTo>
                      <a:pt x="998" y="1095"/>
                    </a:lnTo>
                    <a:lnTo>
                      <a:pt x="1019" y="1145"/>
                    </a:lnTo>
                    <a:lnTo>
                      <a:pt x="1039" y="1194"/>
                    </a:lnTo>
                    <a:lnTo>
                      <a:pt x="1056" y="1244"/>
                    </a:lnTo>
                    <a:lnTo>
                      <a:pt x="1071" y="1296"/>
                    </a:lnTo>
                    <a:lnTo>
                      <a:pt x="1083" y="1349"/>
                    </a:lnTo>
                    <a:lnTo>
                      <a:pt x="1093" y="1403"/>
                    </a:lnTo>
                    <a:lnTo>
                      <a:pt x="1100" y="1456"/>
                    </a:lnTo>
                    <a:lnTo>
                      <a:pt x="1104" y="1511"/>
                    </a:lnTo>
                    <a:lnTo>
                      <a:pt x="1105" y="1568"/>
                    </a:lnTo>
                    <a:lnTo>
                      <a:pt x="1104" y="1624"/>
                    </a:lnTo>
                    <a:lnTo>
                      <a:pt x="1100" y="1679"/>
                    </a:lnTo>
                    <a:lnTo>
                      <a:pt x="1093" y="1734"/>
                    </a:lnTo>
                    <a:lnTo>
                      <a:pt x="1083" y="1788"/>
                    </a:lnTo>
                    <a:lnTo>
                      <a:pt x="1071" y="1840"/>
                    </a:lnTo>
                    <a:lnTo>
                      <a:pt x="1056" y="1892"/>
                    </a:lnTo>
                    <a:lnTo>
                      <a:pt x="1039" y="1942"/>
                    </a:lnTo>
                    <a:lnTo>
                      <a:pt x="1019" y="1992"/>
                    </a:lnTo>
                    <a:lnTo>
                      <a:pt x="998" y="2040"/>
                    </a:lnTo>
                    <a:lnTo>
                      <a:pt x="974" y="2087"/>
                    </a:lnTo>
                    <a:lnTo>
                      <a:pt x="947" y="2133"/>
                    </a:lnTo>
                    <a:lnTo>
                      <a:pt x="919" y="2177"/>
                    </a:lnTo>
                    <a:lnTo>
                      <a:pt x="889" y="2220"/>
                    </a:lnTo>
                    <a:lnTo>
                      <a:pt x="857" y="2261"/>
                    </a:lnTo>
                    <a:lnTo>
                      <a:pt x="822" y="2300"/>
                    </a:lnTo>
                    <a:lnTo>
                      <a:pt x="786" y="2339"/>
                    </a:lnTo>
                    <a:lnTo>
                      <a:pt x="748" y="2375"/>
                    </a:lnTo>
                    <a:lnTo>
                      <a:pt x="709" y="2409"/>
                    </a:lnTo>
                    <a:lnTo>
                      <a:pt x="668" y="2441"/>
                    </a:lnTo>
                    <a:lnTo>
                      <a:pt x="624" y="2472"/>
                    </a:lnTo>
                    <a:lnTo>
                      <a:pt x="581" y="2499"/>
                    </a:lnTo>
                    <a:lnTo>
                      <a:pt x="535" y="2526"/>
                    </a:lnTo>
                    <a:lnTo>
                      <a:pt x="488" y="2550"/>
                    </a:lnTo>
                    <a:lnTo>
                      <a:pt x="440" y="2572"/>
                    </a:lnTo>
                    <a:lnTo>
                      <a:pt x="391" y="2591"/>
                    </a:lnTo>
                    <a:lnTo>
                      <a:pt x="339" y="2608"/>
                    </a:lnTo>
                    <a:lnTo>
                      <a:pt x="287" y="2623"/>
                    </a:lnTo>
                    <a:lnTo>
                      <a:pt x="235" y="2636"/>
                    </a:lnTo>
                    <a:lnTo>
                      <a:pt x="182" y="2645"/>
                    </a:lnTo>
                    <a:lnTo>
                      <a:pt x="127" y="2652"/>
                    </a:lnTo>
                    <a:lnTo>
                      <a:pt x="72" y="2657"/>
                    </a:lnTo>
                    <a:lnTo>
                      <a:pt x="16" y="2658"/>
                    </a:lnTo>
                    <a:lnTo>
                      <a:pt x="8" y="2658"/>
                    </a:lnTo>
                    <a:lnTo>
                      <a:pt x="0" y="2658"/>
                    </a:lnTo>
                    <a:lnTo>
                      <a:pt x="0" y="3136"/>
                    </a:lnTo>
                    <a:lnTo>
                      <a:pt x="8" y="3136"/>
                    </a:lnTo>
                    <a:lnTo>
                      <a:pt x="16" y="3137"/>
                    </a:lnTo>
                    <a:lnTo>
                      <a:pt x="96" y="3135"/>
                    </a:lnTo>
                    <a:lnTo>
                      <a:pt x="176" y="3129"/>
                    </a:lnTo>
                    <a:lnTo>
                      <a:pt x="254" y="3118"/>
                    </a:lnTo>
                    <a:lnTo>
                      <a:pt x="331" y="3105"/>
                    </a:lnTo>
                    <a:lnTo>
                      <a:pt x="408" y="3088"/>
                    </a:lnTo>
                    <a:lnTo>
                      <a:pt x="481" y="3066"/>
                    </a:lnTo>
                    <a:lnTo>
                      <a:pt x="554" y="3042"/>
                    </a:lnTo>
                    <a:lnTo>
                      <a:pt x="625" y="3013"/>
                    </a:lnTo>
                    <a:lnTo>
                      <a:pt x="695" y="2982"/>
                    </a:lnTo>
                    <a:lnTo>
                      <a:pt x="763" y="2948"/>
                    </a:lnTo>
                    <a:lnTo>
                      <a:pt x="828" y="2910"/>
                    </a:lnTo>
                    <a:lnTo>
                      <a:pt x="892" y="2869"/>
                    </a:lnTo>
                    <a:lnTo>
                      <a:pt x="953" y="2825"/>
                    </a:lnTo>
                    <a:lnTo>
                      <a:pt x="1012" y="2778"/>
                    </a:lnTo>
                    <a:lnTo>
                      <a:pt x="1070" y="2729"/>
                    </a:lnTo>
                    <a:lnTo>
                      <a:pt x="1124" y="2677"/>
                    </a:lnTo>
                    <a:lnTo>
                      <a:pt x="1176" y="2622"/>
                    </a:lnTo>
                    <a:lnTo>
                      <a:pt x="1225" y="2565"/>
                    </a:lnTo>
                    <a:lnTo>
                      <a:pt x="1271" y="2506"/>
                    </a:lnTo>
                    <a:lnTo>
                      <a:pt x="1315" y="2444"/>
                    </a:lnTo>
                    <a:lnTo>
                      <a:pt x="1356" y="2381"/>
                    </a:lnTo>
                    <a:lnTo>
                      <a:pt x="1394" y="2315"/>
                    </a:lnTo>
                    <a:lnTo>
                      <a:pt x="1428" y="2247"/>
                    </a:lnTo>
                    <a:lnTo>
                      <a:pt x="1460" y="2179"/>
                    </a:lnTo>
                    <a:lnTo>
                      <a:pt x="1488" y="2107"/>
                    </a:lnTo>
                    <a:lnTo>
                      <a:pt x="1513" y="2034"/>
                    </a:lnTo>
                    <a:lnTo>
                      <a:pt x="1534" y="1960"/>
                    </a:lnTo>
                    <a:lnTo>
                      <a:pt x="1552" y="1884"/>
                    </a:lnTo>
                    <a:lnTo>
                      <a:pt x="1566" y="1807"/>
                    </a:lnTo>
                    <a:lnTo>
                      <a:pt x="1575" y="1728"/>
                    </a:lnTo>
                    <a:lnTo>
                      <a:pt x="1582" y="1649"/>
                    </a:lnTo>
                    <a:lnTo>
                      <a:pt x="1583" y="1568"/>
                    </a:lnTo>
                    <a:lnTo>
                      <a:pt x="1582" y="1487"/>
                    </a:lnTo>
                    <a:lnTo>
                      <a:pt x="1575" y="1408"/>
                    </a:lnTo>
                    <a:lnTo>
                      <a:pt x="1566" y="1329"/>
                    </a:lnTo>
                    <a:lnTo>
                      <a:pt x="1552" y="1252"/>
                    </a:lnTo>
                    <a:lnTo>
                      <a:pt x="1534" y="1177"/>
                    </a:lnTo>
                    <a:lnTo>
                      <a:pt x="1513" y="1102"/>
                    </a:lnTo>
                    <a:lnTo>
                      <a:pt x="1488" y="1029"/>
                    </a:lnTo>
                    <a:lnTo>
                      <a:pt x="1460" y="958"/>
                    </a:lnTo>
                    <a:lnTo>
                      <a:pt x="1428" y="889"/>
                    </a:lnTo>
                    <a:lnTo>
                      <a:pt x="1394" y="821"/>
                    </a:lnTo>
                    <a:lnTo>
                      <a:pt x="1356" y="755"/>
                    </a:lnTo>
                    <a:lnTo>
                      <a:pt x="1315" y="692"/>
                    </a:lnTo>
                    <a:lnTo>
                      <a:pt x="1271" y="630"/>
                    </a:lnTo>
                    <a:lnTo>
                      <a:pt x="1225" y="570"/>
                    </a:lnTo>
                    <a:lnTo>
                      <a:pt x="1175" y="514"/>
                    </a:lnTo>
                    <a:lnTo>
                      <a:pt x="1124" y="459"/>
                    </a:lnTo>
                    <a:lnTo>
                      <a:pt x="1070" y="408"/>
                    </a:lnTo>
                    <a:lnTo>
                      <a:pt x="1012" y="358"/>
                    </a:lnTo>
                    <a:lnTo>
                      <a:pt x="953" y="311"/>
                    </a:lnTo>
                    <a:lnTo>
                      <a:pt x="892" y="268"/>
                    </a:lnTo>
                    <a:lnTo>
                      <a:pt x="828" y="226"/>
                    </a:lnTo>
                    <a:lnTo>
                      <a:pt x="763" y="189"/>
                    </a:lnTo>
                    <a:lnTo>
                      <a:pt x="695" y="154"/>
                    </a:lnTo>
                    <a:lnTo>
                      <a:pt x="625" y="123"/>
                    </a:lnTo>
                    <a:lnTo>
                      <a:pt x="554" y="95"/>
                    </a:lnTo>
                    <a:lnTo>
                      <a:pt x="481" y="69"/>
                    </a:lnTo>
                    <a:lnTo>
                      <a:pt x="408" y="49"/>
                    </a:lnTo>
                    <a:lnTo>
                      <a:pt x="331" y="32"/>
                    </a:lnTo>
                    <a:lnTo>
                      <a:pt x="254" y="18"/>
                    </a:lnTo>
                    <a:lnTo>
                      <a:pt x="176" y="8"/>
                    </a:lnTo>
                    <a:lnTo>
                      <a:pt x="96" y="2"/>
                    </a:lnTo>
                    <a:lnTo>
                      <a:pt x="16" y="0"/>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64" name="ïṣḷiḑè"/>
              <p:cNvSpPr/>
              <p:nvPr/>
            </p:nvSpPr>
            <p:spPr bwMode="auto">
              <a:xfrm rot="2534512">
                <a:off x="2022540" y="3308410"/>
                <a:ext cx="243401" cy="475725"/>
              </a:xfrm>
              <a:custGeom>
                <a:avLst/>
                <a:gdLst>
                  <a:gd name="T0" fmla="*/ 1104 w 1105"/>
                  <a:gd name="T1" fmla="*/ 1032 h 2179"/>
                  <a:gd name="T2" fmla="*/ 1093 w 1105"/>
                  <a:gd name="T3" fmla="*/ 924 h 2179"/>
                  <a:gd name="T4" fmla="*/ 1071 w 1105"/>
                  <a:gd name="T5" fmla="*/ 817 h 2179"/>
                  <a:gd name="T6" fmla="*/ 1039 w 1105"/>
                  <a:gd name="T7" fmla="*/ 715 h 2179"/>
                  <a:gd name="T8" fmla="*/ 998 w 1105"/>
                  <a:gd name="T9" fmla="*/ 616 h 2179"/>
                  <a:gd name="T10" fmla="*/ 947 w 1105"/>
                  <a:gd name="T11" fmla="*/ 525 h 2179"/>
                  <a:gd name="T12" fmla="*/ 889 w 1105"/>
                  <a:gd name="T13" fmla="*/ 438 h 2179"/>
                  <a:gd name="T14" fmla="*/ 822 w 1105"/>
                  <a:gd name="T15" fmla="*/ 356 h 2179"/>
                  <a:gd name="T16" fmla="*/ 748 w 1105"/>
                  <a:gd name="T17" fmla="*/ 283 h 2179"/>
                  <a:gd name="T18" fmla="*/ 668 w 1105"/>
                  <a:gd name="T19" fmla="*/ 216 h 2179"/>
                  <a:gd name="T20" fmla="*/ 581 w 1105"/>
                  <a:gd name="T21" fmla="*/ 157 h 2179"/>
                  <a:gd name="T22" fmla="*/ 488 w 1105"/>
                  <a:gd name="T23" fmla="*/ 106 h 2179"/>
                  <a:gd name="T24" fmla="*/ 391 w 1105"/>
                  <a:gd name="T25" fmla="*/ 65 h 2179"/>
                  <a:gd name="T26" fmla="*/ 287 w 1105"/>
                  <a:gd name="T27" fmla="*/ 33 h 2179"/>
                  <a:gd name="T28" fmla="*/ 182 w 1105"/>
                  <a:gd name="T29" fmla="*/ 11 h 2179"/>
                  <a:gd name="T30" fmla="*/ 72 w 1105"/>
                  <a:gd name="T31" fmla="*/ 1 h 2179"/>
                  <a:gd name="T32" fmla="*/ 8 w 1105"/>
                  <a:gd name="T33" fmla="*/ 0 h 2179"/>
                  <a:gd name="T34" fmla="*/ 0 w 1105"/>
                  <a:gd name="T35" fmla="*/ 2179 h 2179"/>
                  <a:gd name="T36" fmla="*/ 16 w 1105"/>
                  <a:gd name="T37" fmla="*/ 2179 h 2179"/>
                  <a:gd name="T38" fmla="*/ 127 w 1105"/>
                  <a:gd name="T39" fmla="*/ 2173 h 2179"/>
                  <a:gd name="T40" fmla="*/ 235 w 1105"/>
                  <a:gd name="T41" fmla="*/ 2157 h 2179"/>
                  <a:gd name="T42" fmla="*/ 339 w 1105"/>
                  <a:gd name="T43" fmla="*/ 2129 h 2179"/>
                  <a:gd name="T44" fmla="*/ 440 w 1105"/>
                  <a:gd name="T45" fmla="*/ 2093 h 2179"/>
                  <a:gd name="T46" fmla="*/ 535 w 1105"/>
                  <a:gd name="T47" fmla="*/ 2047 h 2179"/>
                  <a:gd name="T48" fmla="*/ 624 w 1105"/>
                  <a:gd name="T49" fmla="*/ 1993 h 2179"/>
                  <a:gd name="T50" fmla="*/ 709 w 1105"/>
                  <a:gd name="T51" fmla="*/ 1930 h 2179"/>
                  <a:gd name="T52" fmla="*/ 786 w 1105"/>
                  <a:gd name="T53" fmla="*/ 1860 h 2179"/>
                  <a:gd name="T54" fmla="*/ 857 w 1105"/>
                  <a:gd name="T55" fmla="*/ 1782 h 2179"/>
                  <a:gd name="T56" fmla="*/ 919 w 1105"/>
                  <a:gd name="T57" fmla="*/ 1698 h 2179"/>
                  <a:gd name="T58" fmla="*/ 974 w 1105"/>
                  <a:gd name="T59" fmla="*/ 1608 h 2179"/>
                  <a:gd name="T60" fmla="*/ 1019 w 1105"/>
                  <a:gd name="T61" fmla="*/ 1513 h 2179"/>
                  <a:gd name="T62" fmla="*/ 1056 w 1105"/>
                  <a:gd name="T63" fmla="*/ 1413 h 2179"/>
                  <a:gd name="T64" fmla="*/ 1083 w 1105"/>
                  <a:gd name="T65" fmla="*/ 1309 h 2179"/>
                  <a:gd name="T66" fmla="*/ 1100 w 1105"/>
                  <a:gd name="T67" fmla="*/ 1200 h 2179"/>
                  <a:gd name="T68" fmla="*/ 1105 w 1105"/>
                  <a:gd name="T69" fmla="*/ 1089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5" h="2179">
                    <a:moveTo>
                      <a:pt x="1105" y="1089"/>
                    </a:moveTo>
                    <a:lnTo>
                      <a:pt x="1104" y="1032"/>
                    </a:lnTo>
                    <a:lnTo>
                      <a:pt x="1100" y="977"/>
                    </a:lnTo>
                    <a:lnTo>
                      <a:pt x="1093" y="924"/>
                    </a:lnTo>
                    <a:lnTo>
                      <a:pt x="1083" y="870"/>
                    </a:lnTo>
                    <a:lnTo>
                      <a:pt x="1071" y="817"/>
                    </a:lnTo>
                    <a:lnTo>
                      <a:pt x="1056" y="765"/>
                    </a:lnTo>
                    <a:lnTo>
                      <a:pt x="1039" y="715"/>
                    </a:lnTo>
                    <a:lnTo>
                      <a:pt x="1019" y="666"/>
                    </a:lnTo>
                    <a:lnTo>
                      <a:pt x="998" y="616"/>
                    </a:lnTo>
                    <a:lnTo>
                      <a:pt x="974" y="569"/>
                    </a:lnTo>
                    <a:lnTo>
                      <a:pt x="947" y="525"/>
                    </a:lnTo>
                    <a:lnTo>
                      <a:pt x="919" y="480"/>
                    </a:lnTo>
                    <a:lnTo>
                      <a:pt x="889" y="438"/>
                    </a:lnTo>
                    <a:lnTo>
                      <a:pt x="856" y="396"/>
                    </a:lnTo>
                    <a:lnTo>
                      <a:pt x="822" y="356"/>
                    </a:lnTo>
                    <a:lnTo>
                      <a:pt x="786" y="318"/>
                    </a:lnTo>
                    <a:lnTo>
                      <a:pt x="748" y="283"/>
                    </a:lnTo>
                    <a:lnTo>
                      <a:pt x="709" y="248"/>
                    </a:lnTo>
                    <a:lnTo>
                      <a:pt x="668" y="216"/>
                    </a:lnTo>
                    <a:lnTo>
                      <a:pt x="624" y="185"/>
                    </a:lnTo>
                    <a:lnTo>
                      <a:pt x="581" y="157"/>
                    </a:lnTo>
                    <a:lnTo>
                      <a:pt x="535" y="130"/>
                    </a:lnTo>
                    <a:lnTo>
                      <a:pt x="488" y="106"/>
                    </a:lnTo>
                    <a:lnTo>
                      <a:pt x="440" y="84"/>
                    </a:lnTo>
                    <a:lnTo>
                      <a:pt x="391" y="65"/>
                    </a:lnTo>
                    <a:lnTo>
                      <a:pt x="339" y="48"/>
                    </a:lnTo>
                    <a:lnTo>
                      <a:pt x="287" y="33"/>
                    </a:lnTo>
                    <a:lnTo>
                      <a:pt x="235" y="21"/>
                    </a:lnTo>
                    <a:lnTo>
                      <a:pt x="182" y="11"/>
                    </a:lnTo>
                    <a:lnTo>
                      <a:pt x="127" y="4"/>
                    </a:lnTo>
                    <a:lnTo>
                      <a:pt x="72" y="1"/>
                    </a:lnTo>
                    <a:lnTo>
                      <a:pt x="16" y="0"/>
                    </a:lnTo>
                    <a:lnTo>
                      <a:pt x="8" y="0"/>
                    </a:lnTo>
                    <a:lnTo>
                      <a:pt x="0" y="0"/>
                    </a:lnTo>
                    <a:lnTo>
                      <a:pt x="0" y="2179"/>
                    </a:lnTo>
                    <a:lnTo>
                      <a:pt x="8" y="2179"/>
                    </a:lnTo>
                    <a:lnTo>
                      <a:pt x="16" y="2179"/>
                    </a:lnTo>
                    <a:lnTo>
                      <a:pt x="72" y="2178"/>
                    </a:lnTo>
                    <a:lnTo>
                      <a:pt x="127" y="2173"/>
                    </a:lnTo>
                    <a:lnTo>
                      <a:pt x="182" y="2166"/>
                    </a:lnTo>
                    <a:lnTo>
                      <a:pt x="235" y="2157"/>
                    </a:lnTo>
                    <a:lnTo>
                      <a:pt x="287" y="2144"/>
                    </a:lnTo>
                    <a:lnTo>
                      <a:pt x="339" y="2129"/>
                    </a:lnTo>
                    <a:lnTo>
                      <a:pt x="391" y="2112"/>
                    </a:lnTo>
                    <a:lnTo>
                      <a:pt x="440" y="2093"/>
                    </a:lnTo>
                    <a:lnTo>
                      <a:pt x="488" y="2071"/>
                    </a:lnTo>
                    <a:lnTo>
                      <a:pt x="535" y="2047"/>
                    </a:lnTo>
                    <a:lnTo>
                      <a:pt x="581" y="2020"/>
                    </a:lnTo>
                    <a:lnTo>
                      <a:pt x="624" y="1993"/>
                    </a:lnTo>
                    <a:lnTo>
                      <a:pt x="668" y="1962"/>
                    </a:lnTo>
                    <a:lnTo>
                      <a:pt x="709" y="1930"/>
                    </a:lnTo>
                    <a:lnTo>
                      <a:pt x="748" y="1896"/>
                    </a:lnTo>
                    <a:lnTo>
                      <a:pt x="786" y="1860"/>
                    </a:lnTo>
                    <a:lnTo>
                      <a:pt x="822" y="1821"/>
                    </a:lnTo>
                    <a:lnTo>
                      <a:pt x="857" y="1782"/>
                    </a:lnTo>
                    <a:lnTo>
                      <a:pt x="889" y="1741"/>
                    </a:lnTo>
                    <a:lnTo>
                      <a:pt x="919" y="1698"/>
                    </a:lnTo>
                    <a:lnTo>
                      <a:pt x="947" y="1654"/>
                    </a:lnTo>
                    <a:lnTo>
                      <a:pt x="974" y="1608"/>
                    </a:lnTo>
                    <a:lnTo>
                      <a:pt x="998" y="1561"/>
                    </a:lnTo>
                    <a:lnTo>
                      <a:pt x="1019" y="1513"/>
                    </a:lnTo>
                    <a:lnTo>
                      <a:pt x="1039" y="1463"/>
                    </a:lnTo>
                    <a:lnTo>
                      <a:pt x="1056" y="1413"/>
                    </a:lnTo>
                    <a:lnTo>
                      <a:pt x="1071" y="1361"/>
                    </a:lnTo>
                    <a:lnTo>
                      <a:pt x="1083" y="1309"/>
                    </a:lnTo>
                    <a:lnTo>
                      <a:pt x="1093" y="1255"/>
                    </a:lnTo>
                    <a:lnTo>
                      <a:pt x="1100" y="1200"/>
                    </a:lnTo>
                    <a:lnTo>
                      <a:pt x="1104" y="1145"/>
                    </a:lnTo>
                    <a:lnTo>
                      <a:pt x="1105" y="1089"/>
                    </a:lnTo>
                    <a:close/>
                  </a:path>
                </a:pathLst>
              </a:custGeom>
              <a:solidFill>
                <a:srgbClr val="D1EB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lnSpcReduction="10000"/>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grpSp>
        <p:cxnSp>
          <p:nvCxnSpPr>
            <p:cNvPr id="245" name="直接连接符 244"/>
            <p:cNvCxnSpPr>
              <a:stCxn id="240" idx="1"/>
              <a:endCxn id="239" idx="5"/>
            </p:cNvCxnSpPr>
            <p:nvPr/>
          </p:nvCxnSpPr>
          <p:spPr>
            <a:xfrm flipH="1" flipV="1">
              <a:off x="4586" y="2877"/>
              <a:ext cx="1398" cy="1855"/>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6" name="直接连接符 245"/>
            <p:cNvCxnSpPr>
              <a:stCxn id="240" idx="6"/>
              <a:endCxn id="241" idx="3"/>
            </p:cNvCxnSpPr>
            <p:nvPr/>
          </p:nvCxnSpPr>
          <p:spPr>
            <a:xfrm flipV="1">
              <a:off x="6128" y="3853"/>
              <a:ext cx="1195" cy="938"/>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7" name="直接连接符 246"/>
            <p:cNvCxnSpPr>
              <a:stCxn id="241" idx="6"/>
              <a:endCxn id="242" idx="2"/>
            </p:cNvCxnSpPr>
            <p:nvPr/>
          </p:nvCxnSpPr>
          <p:spPr>
            <a:xfrm>
              <a:off x="7467" y="3794"/>
              <a:ext cx="1849" cy="277"/>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8" name="直接连接符 247"/>
            <p:cNvCxnSpPr>
              <a:stCxn id="242" idx="5"/>
              <a:endCxn id="243" idx="1"/>
            </p:cNvCxnSpPr>
            <p:nvPr/>
          </p:nvCxnSpPr>
          <p:spPr>
            <a:xfrm>
              <a:off x="9460" y="4131"/>
              <a:ext cx="965" cy="1438"/>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9" name="直接连接符 248"/>
            <p:cNvCxnSpPr>
              <a:stCxn id="244" idx="3"/>
              <a:endCxn id="243" idx="6"/>
            </p:cNvCxnSpPr>
            <p:nvPr/>
          </p:nvCxnSpPr>
          <p:spPr>
            <a:xfrm flipH="1" flipV="1">
              <a:off x="10569" y="5628"/>
              <a:ext cx="1694" cy="231"/>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0" name="直接箭头连接符 249"/>
            <p:cNvCxnSpPr>
              <a:stCxn id="244" idx="7"/>
            </p:cNvCxnSpPr>
            <p:nvPr/>
          </p:nvCxnSpPr>
          <p:spPr>
            <a:xfrm flipV="1">
              <a:off x="12383" y="4013"/>
              <a:ext cx="1222" cy="1726"/>
            </a:xfrm>
            <a:prstGeom prst="straightConnector1">
              <a:avLst/>
            </a:prstGeom>
            <a:ln w="28575">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38" name="直接连接符 237"/>
            <p:cNvCxnSpPr>
              <a:stCxn id="239" idx="3"/>
              <a:endCxn id="255" idx="26"/>
            </p:cNvCxnSpPr>
            <p:nvPr/>
          </p:nvCxnSpPr>
          <p:spPr>
            <a:xfrm flipH="1">
              <a:off x="3500" y="2877"/>
              <a:ext cx="966" cy="738"/>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39" name="î$ľíḋè"/>
            <p:cNvSpPr/>
            <p:nvPr/>
          </p:nvSpPr>
          <p:spPr>
            <a:xfrm>
              <a:off x="4441" y="2733"/>
              <a:ext cx="169" cy="169"/>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defPPr>
                <a:defRPr lang="id-ID"/>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id-ID"/>
            </a:p>
          </p:txBody>
        </p:sp>
        <p:sp>
          <p:nvSpPr>
            <p:cNvPr id="240" name="îṡ1iḍè"/>
            <p:cNvSpPr/>
            <p:nvPr/>
          </p:nvSpPr>
          <p:spPr>
            <a:xfrm>
              <a:off x="5959" y="4706"/>
              <a:ext cx="169" cy="169"/>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defPPr>
                <a:defRPr lang="id-ID"/>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id-ID"/>
            </a:p>
          </p:txBody>
        </p:sp>
        <p:sp>
          <p:nvSpPr>
            <p:cNvPr id="241" name="ï$1îďê"/>
            <p:cNvSpPr/>
            <p:nvPr/>
          </p:nvSpPr>
          <p:spPr>
            <a:xfrm>
              <a:off x="7299" y="3709"/>
              <a:ext cx="169" cy="169"/>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defPPr>
                <a:defRPr lang="id-ID"/>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id-ID"/>
            </a:p>
          </p:txBody>
        </p:sp>
        <p:sp>
          <p:nvSpPr>
            <p:cNvPr id="242" name="ïṩliḑê"/>
            <p:cNvSpPr/>
            <p:nvPr/>
          </p:nvSpPr>
          <p:spPr>
            <a:xfrm>
              <a:off x="9316" y="3986"/>
              <a:ext cx="169" cy="169"/>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defPPr>
                <a:defRPr lang="id-ID"/>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id-ID"/>
            </a:p>
          </p:txBody>
        </p:sp>
        <p:sp>
          <p:nvSpPr>
            <p:cNvPr id="243" name="ïṩļíḋê"/>
            <p:cNvSpPr/>
            <p:nvPr/>
          </p:nvSpPr>
          <p:spPr>
            <a:xfrm>
              <a:off x="10401" y="5544"/>
              <a:ext cx="169" cy="169"/>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defPPr>
                <a:defRPr lang="id-ID"/>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id-ID"/>
            </a:p>
          </p:txBody>
        </p:sp>
        <p:sp>
          <p:nvSpPr>
            <p:cNvPr id="244" name="íSḷíḓè"/>
            <p:cNvSpPr/>
            <p:nvPr/>
          </p:nvSpPr>
          <p:spPr>
            <a:xfrm>
              <a:off x="12239" y="5715"/>
              <a:ext cx="169" cy="169"/>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defPPr>
                <a:defRPr lang="id-ID"/>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id-ID"/>
            </a:p>
          </p:txBody>
        </p:sp>
        <p:sp>
          <p:nvSpPr>
            <p:cNvPr id="5" name="文本框 4"/>
            <p:cNvSpPr txBox="1"/>
            <p:nvPr/>
          </p:nvSpPr>
          <p:spPr>
            <a:xfrm>
              <a:off x="4037" y="2090"/>
              <a:ext cx="1060" cy="459"/>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忽 视</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1" name="文本框 10"/>
            <p:cNvSpPr txBox="1"/>
            <p:nvPr/>
          </p:nvSpPr>
          <p:spPr>
            <a:xfrm>
              <a:off x="5513" y="5085"/>
              <a:ext cx="1060" cy="774"/>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职责不清</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2" name="文本框 11"/>
            <p:cNvSpPr txBox="1"/>
            <p:nvPr/>
          </p:nvSpPr>
          <p:spPr>
            <a:xfrm>
              <a:off x="6573" y="3127"/>
              <a:ext cx="1689" cy="459"/>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缺少预评估</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8720" y="2789"/>
              <a:ext cx="1850" cy="1089"/>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作业场所与活动不熟悉说明书不具体</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4" name="文本框 13"/>
            <p:cNvSpPr txBox="1"/>
            <p:nvPr/>
          </p:nvSpPr>
          <p:spPr>
            <a:xfrm>
              <a:off x="10288" y="4747"/>
              <a:ext cx="1391" cy="774"/>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交底沟通</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协调不足</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文本框 6"/>
            <p:cNvSpPr txBox="1"/>
            <p:nvPr/>
          </p:nvSpPr>
          <p:spPr>
            <a:xfrm>
              <a:off x="11337" y="5989"/>
              <a:ext cx="2094" cy="774"/>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现场监督与</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绩效评估不够</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spTree>
  </p:cSld>
  <p:clrMapOvr>
    <a:masterClrMapping/>
  </p:clrMapOvr>
  <p:transition advTm="0">
    <p:wipe dir="d"/>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3、承包商管理主要问题</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9" name="矩形 58"/>
          <p:cNvSpPr/>
          <p:nvPr>
            <p:custDataLst>
              <p:tags r:id="rId1"/>
            </p:custDataLst>
          </p:nvPr>
        </p:nvSpPr>
        <p:spPr bwMode="auto">
          <a:xfrm>
            <a:off x="3848100" y="1116330"/>
            <a:ext cx="31609" cy="986197"/>
          </a:xfrm>
          <a:prstGeom prst="rect">
            <a:avLst/>
          </a:prstGeom>
          <a:solidFill>
            <a:schemeClr val="tx1">
              <a:lumMod val="75000"/>
              <a:lumOff val="25000"/>
            </a:schemeClr>
          </a:solidFill>
          <a:ln w="9525">
            <a:solidFill>
              <a:schemeClr val="tx1">
                <a:lumMod val="75000"/>
                <a:lumOff val="25000"/>
              </a:schemeClr>
            </a:solidFill>
            <a:round/>
          </a:ln>
        </p:spPr>
        <p:txBody>
          <a:bodyPr vert="horz" wrap="square" lIns="68580" tIns="34290" rIns="68580" bIns="34290" numCol="1" rtlCol="0" anchor="t" anchorCtr="0" compatLnSpc="1">
            <a:normAutofit/>
          </a:bodyPr>
          <a:lstStyle/>
          <a:p>
            <a:pPr algn="just"/>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60" name="矩形 59"/>
          <p:cNvSpPr/>
          <p:nvPr>
            <p:custDataLst>
              <p:tags r:id="rId2"/>
            </p:custDataLst>
          </p:nvPr>
        </p:nvSpPr>
        <p:spPr bwMode="auto">
          <a:xfrm>
            <a:off x="6013760" y="1315014"/>
            <a:ext cx="31609" cy="986197"/>
          </a:xfrm>
          <a:prstGeom prst="rect">
            <a:avLst/>
          </a:prstGeom>
          <a:solidFill>
            <a:schemeClr val="accent2"/>
          </a:solidFill>
          <a:ln w="9525">
            <a:noFill/>
            <a:round/>
          </a:ln>
        </p:spPr>
        <p:txBody>
          <a:bodyPr vert="horz" wrap="square" lIns="68580" tIns="34290" rIns="68580" bIns="34290" numCol="1" rtlCol="0" anchor="t" anchorCtr="0" compatLnSpc="1">
            <a:normAutofit/>
          </a:bodyPr>
          <a:lstStyle/>
          <a:p>
            <a:pPr algn="just"/>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grpSp>
        <p:nvGrpSpPr>
          <p:cNvPr id="61" name="组合 60"/>
          <p:cNvGrpSpPr/>
          <p:nvPr>
            <p:custDataLst>
              <p:tags r:id="rId3"/>
            </p:custDataLst>
          </p:nvPr>
        </p:nvGrpSpPr>
        <p:grpSpPr>
          <a:xfrm>
            <a:off x="5440285" y="2190129"/>
            <a:ext cx="275449" cy="302542"/>
            <a:chOff x="7016751" y="4257673"/>
            <a:chExt cx="447675" cy="492127"/>
          </a:xfrm>
          <a:solidFill>
            <a:schemeClr val="accent2">
              <a:lumMod val="60000"/>
              <a:lumOff val="40000"/>
            </a:schemeClr>
          </a:solidFill>
        </p:grpSpPr>
        <p:sp>
          <p:nvSpPr>
            <p:cNvPr id="62" name="Oval 116"/>
            <p:cNvSpPr>
              <a:spLocks noChangeArrowheads="1"/>
            </p:cNvSpPr>
            <p:nvPr>
              <p:custDataLst>
                <p:tags r:id="rId4"/>
              </p:custDataLst>
            </p:nvPr>
          </p:nvSpPr>
          <p:spPr bwMode="auto">
            <a:xfrm>
              <a:off x="7070726" y="4257677"/>
              <a:ext cx="106363" cy="1063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normAutofit fontScale="25000" lnSpcReduction="20000"/>
            </a:bodyPr>
            <a:lstStyle/>
            <a:p>
              <a:pPr algn="just"/>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63" name="Oval 117"/>
            <p:cNvSpPr>
              <a:spLocks noChangeArrowheads="1"/>
            </p:cNvSpPr>
            <p:nvPr>
              <p:custDataLst>
                <p:tags r:id="rId5"/>
              </p:custDataLst>
            </p:nvPr>
          </p:nvSpPr>
          <p:spPr bwMode="auto">
            <a:xfrm>
              <a:off x="7245351" y="4257673"/>
              <a:ext cx="104775" cy="1063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normAutofit fontScale="25000" lnSpcReduction="20000"/>
            </a:bodyPr>
            <a:lstStyle/>
            <a:p>
              <a:pPr algn="just"/>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64" name="Freeform 118"/>
            <p:cNvSpPr/>
            <p:nvPr>
              <p:custDataLst>
                <p:tags r:id="rId6"/>
              </p:custDataLst>
            </p:nvPr>
          </p:nvSpPr>
          <p:spPr bwMode="auto">
            <a:xfrm>
              <a:off x="7331076" y="4683124"/>
              <a:ext cx="55563" cy="66675"/>
            </a:xfrm>
            <a:custGeom>
              <a:avLst/>
              <a:gdLst>
                <a:gd name="T0" fmla="*/ 0 w 26"/>
                <a:gd name="T1" fmla="*/ 0 h 31"/>
                <a:gd name="T2" fmla="*/ 0 w 26"/>
                <a:gd name="T3" fmla="*/ 18 h 31"/>
                <a:gd name="T4" fmla="*/ 13 w 26"/>
                <a:gd name="T5" fmla="*/ 31 h 31"/>
                <a:gd name="T6" fmla="*/ 13 w 26"/>
                <a:gd name="T7" fmla="*/ 31 h 31"/>
                <a:gd name="T8" fmla="*/ 26 w 26"/>
                <a:gd name="T9" fmla="*/ 18 h 31"/>
                <a:gd name="T10" fmla="*/ 26 w 26"/>
                <a:gd name="T11" fmla="*/ 0 h 31"/>
                <a:gd name="T12" fmla="*/ 0 w 26"/>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26" h="31">
                  <a:moveTo>
                    <a:pt x="0" y="0"/>
                  </a:moveTo>
                  <a:cubicBezTo>
                    <a:pt x="0" y="18"/>
                    <a:pt x="0" y="18"/>
                    <a:pt x="0" y="18"/>
                  </a:cubicBezTo>
                  <a:cubicBezTo>
                    <a:pt x="0" y="25"/>
                    <a:pt x="6" y="31"/>
                    <a:pt x="13" y="31"/>
                  </a:cubicBezTo>
                  <a:cubicBezTo>
                    <a:pt x="13" y="31"/>
                    <a:pt x="13" y="31"/>
                    <a:pt x="13" y="31"/>
                  </a:cubicBezTo>
                  <a:cubicBezTo>
                    <a:pt x="21" y="31"/>
                    <a:pt x="26" y="25"/>
                    <a:pt x="26" y="18"/>
                  </a:cubicBezTo>
                  <a:cubicBezTo>
                    <a:pt x="26" y="0"/>
                    <a:pt x="26" y="0"/>
                    <a:pt x="26"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normAutofit fontScale="25000" lnSpcReduction="20000"/>
            </a:bodyPr>
            <a:lstStyle/>
            <a:p>
              <a:pPr algn="just"/>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65" name="Freeform 119"/>
            <p:cNvSpPr>
              <a:spLocks noEditPoints="1"/>
            </p:cNvSpPr>
            <p:nvPr>
              <p:custDataLst>
                <p:tags r:id="rId7"/>
              </p:custDataLst>
            </p:nvPr>
          </p:nvSpPr>
          <p:spPr bwMode="auto">
            <a:xfrm>
              <a:off x="7016751" y="4360862"/>
              <a:ext cx="447675" cy="388938"/>
            </a:xfrm>
            <a:custGeom>
              <a:avLst/>
              <a:gdLst>
                <a:gd name="T0" fmla="*/ 191 w 209"/>
                <a:gd name="T1" fmla="*/ 93 h 182"/>
                <a:gd name="T2" fmla="*/ 182 w 209"/>
                <a:gd name="T3" fmla="*/ 83 h 182"/>
                <a:gd name="T4" fmla="*/ 182 w 209"/>
                <a:gd name="T5" fmla="*/ 80 h 182"/>
                <a:gd name="T6" fmla="*/ 166 w 209"/>
                <a:gd name="T7" fmla="*/ 15 h 182"/>
                <a:gd name="T8" fmla="*/ 148 w 209"/>
                <a:gd name="T9" fmla="*/ 0 h 182"/>
                <a:gd name="T10" fmla="*/ 148 w 209"/>
                <a:gd name="T11" fmla="*/ 0 h 182"/>
                <a:gd name="T12" fmla="*/ 142 w 209"/>
                <a:gd name="T13" fmla="*/ 1 h 182"/>
                <a:gd name="T14" fmla="*/ 137 w 209"/>
                <a:gd name="T15" fmla="*/ 3 h 182"/>
                <a:gd name="T16" fmla="*/ 124 w 209"/>
                <a:gd name="T17" fmla="*/ 20 h 182"/>
                <a:gd name="T18" fmla="*/ 124 w 209"/>
                <a:gd name="T19" fmla="*/ 21 h 182"/>
                <a:gd name="T20" fmla="*/ 117 w 209"/>
                <a:gd name="T21" fmla="*/ 43 h 182"/>
                <a:gd name="T22" fmla="*/ 90 w 209"/>
                <a:gd name="T23" fmla="*/ 48 h 182"/>
                <a:gd name="T24" fmla="*/ 82 w 209"/>
                <a:gd name="T25" fmla="*/ 53 h 182"/>
                <a:gd name="T26" fmla="*/ 65 w 209"/>
                <a:gd name="T27" fmla="*/ 45 h 182"/>
                <a:gd name="T28" fmla="*/ 58 w 209"/>
                <a:gd name="T29" fmla="*/ 21 h 182"/>
                <a:gd name="T30" fmla="*/ 58 w 209"/>
                <a:gd name="T31" fmla="*/ 20 h 182"/>
                <a:gd name="T32" fmla="*/ 44 w 209"/>
                <a:gd name="T33" fmla="*/ 3 h 182"/>
                <a:gd name="T34" fmla="*/ 39 w 209"/>
                <a:gd name="T35" fmla="*/ 1 h 182"/>
                <a:gd name="T36" fmla="*/ 34 w 209"/>
                <a:gd name="T37" fmla="*/ 0 h 182"/>
                <a:gd name="T38" fmla="*/ 34 w 209"/>
                <a:gd name="T39" fmla="*/ 0 h 182"/>
                <a:gd name="T40" fmla="*/ 13 w 209"/>
                <a:gd name="T41" fmla="*/ 15 h 182"/>
                <a:gd name="T42" fmla="*/ 1 w 209"/>
                <a:gd name="T43" fmla="*/ 69 h 182"/>
                <a:gd name="T44" fmla="*/ 8 w 209"/>
                <a:gd name="T45" fmla="*/ 86 h 182"/>
                <a:gd name="T46" fmla="*/ 8 w 209"/>
                <a:gd name="T47" fmla="*/ 169 h 182"/>
                <a:gd name="T48" fmla="*/ 21 w 209"/>
                <a:gd name="T49" fmla="*/ 182 h 182"/>
                <a:gd name="T50" fmla="*/ 34 w 209"/>
                <a:gd name="T51" fmla="*/ 169 h 182"/>
                <a:gd name="T52" fmla="*/ 34 w 209"/>
                <a:gd name="T53" fmla="*/ 91 h 182"/>
                <a:gd name="T54" fmla="*/ 46 w 209"/>
                <a:gd name="T55" fmla="*/ 78 h 182"/>
                <a:gd name="T56" fmla="*/ 50 w 209"/>
                <a:gd name="T57" fmla="*/ 58 h 182"/>
                <a:gd name="T58" fmla="*/ 89 w 209"/>
                <a:gd name="T59" fmla="*/ 73 h 182"/>
                <a:gd name="T60" fmla="*/ 90 w 209"/>
                <a:gd name="T61" fmla="*/ 73 h 182"/>
                <a:gd name="T62" fmla="*/ 99 w 209"/>
                <a:gd name="T63" fmla="*/ 67 h 182"/>
                <a:gd name="T64" fmla="*/ 131 w 209"/>
                <a:gd name="T65" fmla="*/ 56 h 182"/>
                <a:gd name="T66" fmla="*/ 136 w 209"/>
                <a:gd name="T67" fmla="*/ 78 h 182"/>
                <a:gd name="T68" fmla="*/ 145 w 209"/>
                <a:gd name="T69" fmla="*/ 90 h 182"/>
                <a:gd name="T70" fmla="*/ 151 w 209"/>
                <a:gd name="T71" fmla="*/ 90 h 182"/>
                <a:gd name="T72" fmla="*/ 159 w 209"/>
                <a:gd name="T73" fmla="*/ 81 h 182"/>
                <a:gd name="T74" fmla="*/ 147 w 209"/>
                <a:gd name="T75" fmla="*/ 41 h 182"/>
                <a:gd name="T76" fmla="*/ 150 w 209"/>
                <a:gd name="T77" fmla="*/ 40 h 182"/>
                <a:gd name="T78" fmla="*/ 163 w 209"/>
                <a:gd name="T79" fmla="*/ 83 h 182"/>
                <a:gd name="T80" fmla="*/ 154 w 209"/>
                <a:gd name="T81" fmla="*/ 93 h 182"/>
                <a:gd name="T82" fmla="*/ 135 w 209"/>
                <a:gd name="T83" fmla="*/ 93 h 182"/>
                <a:gd name="T84" fmla="*/ 135 w 209"/>
                <a:gd name="T85" fmla="*/ 147 h 182"/>
                <a:gd name="T86" fmla="*/ 209 w 209"/>
                <a:gd name="T87" fmla="*/ 147 h 182"/>
                <a:gd name="T88" fmla="*/ 209 w 209"/>
                <a:gd name="T89" fmla="*/ 93 h 182"/>
                <a:gd name="T90" fmla="*/ 191 w 209"/>
                <a:gd name="T91" fmla="*/ 93 h 182"/>
                <a:gd name="T92" fmla="*/ 160 w 209"/>
                <a:gd name="T93" fmla="*/ 93 h 182"/>
                <a:gd name="T94" fmla="*/ 165 w 209"/>
                <a:gd name="T95" fmla="*/ 89 h 182"/>
                <a:gd name="T96" fmla="*/ 172 w 209"/>
                <a:gd name="T97" fmla="*/ 92 h 182"/>
                <a:gd name="T98" fmla="*/ 174 w 209"/>
                <a:gd name="T99" fmla="*/ 92 h 182"/>
                <a:gd name="T100" fmla="*/ 179 w 209"/>
                <a:gd name="T101" fmla="*/ 89 h 182"/>
                <a:gd name="T102" fmla="*/ 184 w 209"/>
                <a:gd name="T103" fmla="*/ 93 h 182"/>
                <a:gd name="T104" fmla="*/ 160 w 209"/>
                <a:gd name="T105" fmla="*/ 9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182">
                  <a:moveTo>
                    <a:pt x="191" y="93"/>
                  </a:moveTo>
                  <a:cubicBezTo>
                    <a:pt x="190" y="88"/>
                    <a:pt x="186" y="84"/>
                    <a:pt x="182" y="83"/>
                  </a:cubicBezTo>
                  <a:cubicBezTo>
                    <a:pt x="182" y="82"/>
                    <a:pt x="182" y="81"/>
                    <a:pt x="182" y="80"/>
                  </a:cubicBezTo>
                  <a:cubicBezTo>
                    <a:pt x="181" y="74"/>
                    <a:pt x="166" y="15"/>
                    <a:pt x="166" y="15"/>
                  </a:cubicBezTo>
                  <a:cubicBezTo>
                    <a:pt x="163" y="5"/>
                    <a:pt x="157" y="0"/>
                    <a:pt x="148" y="0"/>
                  </a:cubicBezTo>
                  <a:cubicBezTo>
                    <a:pt x="148" y="0"/>
                    <a:pt x="148" y="0"/>
                    <a:pt x="148" y="0"/>
                  </a:cubicBezTo>
                  <a:cubicBezTo>
                    <a:pt x="148" y="0"/>
                    <a:pt x="145" y="0"/>
                    <a:pt x="142" y="1"/>
                  </a:cubicBezTo>
                  <a:cubicBezTo>
                    <a:pt x="140" y="1"/>
                    <a:pt x="137" y="3"/>
                    <a:pt x="137" y="3"/>
                  </a:cubicBezTo>
                  <a:cubicBezTo>
                    <a:pt x="131" y="6"/>
                    <a:pt x="125" y="12"/>
                    <a:pt x="124" y="20"/>
                  </a:cubicBezTo>
                  <a:cubicBezTo>
                    <a:pt x="124" y="20"/>
                    <a:pt x="124" y="20"/>
                    <a:pt x="124" y="21"/>
                  </a:cubicBezTo>
                  <a:cubicBezTo>
                    <a:pt x="122" y="32"/>
                    <a:pt x="120" y="40"/>
                    <a:pt x="117" y="43"/>
                  </a:cubicBezTo>
                  <a:cubicBezTo>
                    <a:pt x="113" y="47"/>
                    <a:pt x="105" y="48"/>
                    <a:pt x="90" y="48"/>
                  </a:cubicBezTo>
                  <a:cubicBezTo>
                    <a:pt x="86" y="48"/>
                    <a:pt x="83" y="50"/>
                    <a:pt x="82" y="53"/>
                  </a:cubicBezTo>
                  <a:cubicBezTo>
                    <a:pt x="73" y="51"/>
                    <a:pt x="67" y="48"/>
                    <a:pt x="65" y="45"/>
                  </a:cubicBezTo>
                  <a:cubicBezTo>
                    <a:pt x="61" y="41"/>
                    <a:pt x="60" y="33"/>
                    <a:pt x="58" y="21"/>
                  </a:cubicBezTo>
                  <a:cubicBezTo>
                    <a:pt x="58" y="20"/>
                    <a:pt x="58" y="20"/>
                    <a:pt x="58" y="20"/>
                  </a:cubicBezTo>
                  <a:cubicBezTo>
                    <a:pt x="57" y="12"/>
                    <a:pt x="51" y="6"/>
                    <a:pt x="44" y="3"/>
                  </a:cubicBezTo>
                  <a:cubicBezTo>
                    <a:pt x="44" y="3"/>
                    <a:pt x="42" y="1"/>
                    <a:pt x="39" y="1"/>
                  </a:cubicBezTo>
                  <a:cubicBezTo>
                    <a:pt x="37" y="0"/>
                    <a:pt x="34" y="0"/>
                    <a:pt x="34" y="0"/>
                  </a:cubicBezTo>
                  <a:cubicBezTo>
                    <a:pt x="34" y="0"/>
                    <a:pt x="34" y="0"/>
                    <a:pt x="34" y="0"/>
                  </a:cubicBezTo>
                  <a:cubicBezTo>
                    <a:pt x="25" y="0"/>
                    <a:pt x="15" y="5"/>
                    <a:pt x="13" y="15"/>
                  </a:cubicBezTo>
                  <a:cubicBezTo>
                    <a:pt x="1" y="69"/>
                    <a:pt x="1" y="69"/>
                    <a:pt x="1" y="69"/>
                  </a:cubicBezTo>
                  <a:cubicBezTo>
                    <a:pt x="0" y="76"/>
                    <a:pt x="3" y="82"/>
                    <a:pt x="8" y="86"/>
                  </a:cubicBezTo>
                  <a:cubicBezTo>
                    <a:pt x="8" y="169"/>
                    <a:pt x="8" y="169"/>
                    <a:pt x="8" y="169"/>
                  </a:cubicBezTo>
                  <a:cubicBezTo>
                    <a:pt x="8" y="176"/>
                    <a:pt x="14" y="182"/>
                    <a:pt x="21" y="182"/>
                  </a:cubicBezTo>
                  <a:cubicBezTo>
                    <a:pt x="29" y="182"/>
                    <a:pt x="34" y="176"/>
                    <a:pt x="34" y="169"/>
                  </a:cubicBezTo>
                  <a:cubicBezTo>
                    <a:pt x="34" y="91"/>
                    <a:pt x="34" y="91"/>
                    <a:pt x="34" y="91"/>
                  </a:cubicBezTo>
                  <a:cubicBezTo>
                    <a:pt x="40" y="89"/>
                    <a:pt x="44" y="85"/>
                    <a:pt x="46" y="78"/>
                  </a:cubicBezTo>
                  <a:cubicBezTo>
                    <a:pt x="50" y="58"/>
                    <a:pt x="50" y="58"/>
                    <a:pt x="50" y="58"/>
                  </a:cubicBezTo>
                  <a:cubicBezTo>
                    <a:pt x="57" y="66"/>
                    <a:pt x="68" y="70"/>
                    <a:pt x="89" y="73"/>
                  </a:cubicBezTo>
                  <a:cubicBezTo>
                    <a:pt x="89" y="73"/>
                    <a:pt x="90" y="73"/>
                    <a:pt x="90" y="73"/>
                  </a:cubicBezTo>
                  <a:cubicBezTo>
                    <a:pt x="94" y="73"/>
                    <a:pt x="98" y="71"/>
                    <a:pt x="99" y="67"/>
                  </a:cubicBezTo>
                  <a:cubicBezTo>
                    <a:pt x="115" y="66"/>
                    <a:pt x="125" y="63"/>
                    <a:pt x="131" y="56"/>
                  </a:cubicBezTo>
                  <a:cubicBezTo>
                    <a:pt x="136" y="78"/>
                    <a:pt x="136" y="78"/>
                    <a:pt x="136" y="78"/>
                  </a:cubicBezTo>
                  <a:cubicBezTo>
                    <a:pt x="137" y="84"/>
                    <a:pt x="141" y="88"/>
                    <a:pt x="145" y="90"/>
                  </a:cubicBezTo>
                  <a:cubicBezTo>
                    <a:pt x="151" y="90"/>
                    <a:pt x="151" y="90"/>
                    <a:pt x="151" y="90"/>
                  </a:cubicBezTo>
                  <a:cubicBezTo>
                    <a:pt x="153" y="86"/>
                    <a:pt x="155" y="83"/>
                    <a:pt x="159" y="81"/>
                  </a:cubicBezTo>
                  <a:cubicBezTo>
                    <a:pt x="156" y="66"/>
                    <a:pt x="151" y="50"/>
                    <a:pt x="147" y="41"/>
                  </a:cubicBezTo>
                  <a:cubicBezTo>
                    <a:pt x="145" y="36"/>
                    <a:pt x="148" y="35"/>
                    <a:pt x="150" y="40"/>
                  </a:cubicBezTo>
                  <a:cubicBezTo>
                    <a:pt x="152" y="45"/>
                    <a:pt x="160" y="68"/>
                    <a:pt x="163" y="83"/>
                  </a:cubicBezTo>
                  <a:cubicBezTo>
                    <a:pt x="158" y="84"/>
                    <a:pt x="155" y="88"/>
                    <a:pt x="154" y="93"/>
                  </a:cubicBezTo>
                  <a:cubicBezTo>
                    <a:pt x="135" y="93"/>
                    <a:pt x="135" y="93"/>
                    <a:pt x="135" y="93"/>
                  </a:cubicBezTo>
                  <a:cubicBezTo>
                    <a:pt x="135" y="147"/>
                    <a:pt x="135" y="147"/>
                    <a:pt x="135" y="147"/>
                  </a:cubicBezTo>
                  <a:cubicBezTo>
                    <a:pt x="209" y="147"/>
                    <a:pt x="209" y="147"/>
                    <a:pt x="209" y="147"/>
                  </a:cubicBezTo>
                  <a:cubicBezTo>
                    <a:pt x="209" y="93"/>
                    <a:pt x="209" y="93"/>
                    <a:pt x="209" y="93"/>
                  </a:cubicBezTo>
                  <a:lnTo>
                    <a:pt x="191" y="93"/>
                  </a:lnTo>
                  <a:close/>
                  <a:moveTo>
                    <a:pt x="160" y="93"/>
                  </a:moveTo>
                  <a:cubicBezTo>
                    <a:pt x="161" y="91"/>
                    <a:pt x="163" y="89"/>
                    <a:pt x="165" y="89"/>
                  </a:cubicBezTo>
                  <a:cubicBezTo>
                    <a:pt x="167" y="91"/>
                    <a:pt x="170" y="92"/>
                    <a:pt x="172" y="92"/>
                  </a:cubicBezTo>
                  <a:cubicBezTo>
                    <a:pt x="173" y="92"/>
                    <a:pt x="174" y="92"/>
                    <a:pt x="174" y="92"/>
                  </a:cubicBezTo>
                  <a:cubicBezTo>
                    <a:pt x="176" y="91"/>
                    <a:pt x="178" y="90"/>
                    <a:pt x="179" y="89"/>
                  </a:cubicBezTo>
                  <a:cubicBezTo>
                    <a:pt x="182" y="89"/>
                    <a:pt x="183" y="91"/>
                    <a:pt x="184" y="93"/>
                  </a:cubicBezTo>
                  <a:lnTo>
                    <a:pt x="160" y="9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noAutofit/>
            </a:bodyPr>
            <a:lstStyle/>
            <a:p>
              <a:pPr algn="just"/>
              <a:endParaRPr lang="zh-CN" altLang="en-US" sz="1000" b="1" dirty="0">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grpSp>
      <p:sp>
        <p:nvSpPr>
          <p:cNvPr id="66" name="Freeform 77"/>
          <p:cNvSpPr>
            <a:spLocks noEditPoints="1"/>
          </p:cNvSpPr>
          <p:nvPr>
            <p:custDataLst>
              <p:tags r:id="rId8"/>
            </p:custDataLst>
          </p:nvPr>
        </p:nvSpPr>
        <p:spPr bwMode="auto">
          <a:xfrm>
            <a:off x="4695218" y="3051697"/>
            <a:ext cx="329636" cy="318798"/>
          </a:xfrm>
          <a:custGeom>
            <a:avLst/>
            <a:gdLst>
              <a:gd name="T0" fmla="*/ 169 w 268"/>
              <a:gd name="T1" fmla="*/ 102 h 258"/>
              <a:gd name="T2" fmla="*/ 176 w 268"/>
              <a:gd name="T3" fmla="*/ 30 h 258"/>
              <a:gd name="T4" fmla="*/ 170 w 268"/>
              <a:gd name="T5" fmla="*/ 33 h 258"/>
              <a:gd name="T6" fmla="*/ 143 w 268"/>
              <a:gd name="T7" fmla="*/ 111 h 258"/>
              <a:gd name="T8" fmla="*/ 162 w 268"/>
              <a:gd name="T9" fmla="*/ 125 h 258"/>
              <a:gd name="T10" fmla="*/ 209 w 268"/>
              <a:gd name="T11" fmla="*/ 144 h 258"/>
              <a:gd name="T12" fmla="*/ 208 w 268"/>
              <a:gd name="T13" fmla="*/ 137 h 258"/>
              <a:gd name="T14" fmla="*/ 150 w 268"/>
              <a:gd name="T15" fmla="*/ 111 h 258"/>
              <a:gd name="T16" fmla="*/ 165 w 268"/>
              <a:gd name="T17" fmla="*/ 111 h 258"/>
              <a:gd name="T18" fmla="*/ 150 w 268"/>
              <a:gd name="T19" fmla="*/ 111 h 258"/>
              <a:gd name="T20" fmla="*/ 191 w 268"/>
              <a:gd name="T21" fmla="*/ 216 h 258"/>
              <a:gd name="T22" fmla="*/ 253 w 268"/>
              <a:gd name="T23" fmla="*/ 111 h 258"/>
              <a:gd name="T24" fmla="*/ 61 w 268"/>
              <a:gd name="T25" fmla="*/ 111 h 258"/>
              <a:gd name="T26" fmla="*/ 47 w 268"/>
              <a:gd name="T27" fmla="*/ 126 h 258"/>
              <a:gd name="T28" fmla="*/ 157 w 268"/>
              <a:gd name="T29" fmla="*/ 0 h 258"/>
              <a:gd name="T30" fmla="*/ 177 w 268"/>
              <a:gd name="T31" fmla="*/ 190 h 258"/>
              <a:gd name="T32" fmla="*/ 134 w 268"/>
              <a:gd name="T33" fmla="*/ 152 h 258"/>
              <a:gd name="T34" fmla="*/ 117 w 268"/>
              <a:gd name="T35" fmla="*/ 146 h 258"/>
              <a:gd name="T36" fmla="*/ 9 w 268"/>
              <a:gd name="T37" fmla="*/ 137 h 258"/>
              <a:gd name="T38" fmla="*/ 0 w 268"/>
              <a:gd name="T39" fmla="*/ 204 h 258"/>
              <a:gd name="T40" fmla="*/ 180 w 268"/>
              <a:gd name="T41" fmla="*/ 198 h 258"/>
              <a:gd name="T42" fmla="*/ 162 w 268"/>
              <a:gd name="T43" fmla="*/ 191 h 258"/>
              <a:gd name="T44" fmla="*/ 127 w 268"/>
              <a:gd name="T45" fmla="*/ 189 h 258"/>
              <a:gd name="T46" fmla="*/ 129 w 268"/>
              <a:gd name="T47" fmla="*/ 162 h 258"/>
              <a:gd name="T48" fmla="*/ 136 w 268"/>
              <a:gd name="T49" fmla="*/ 163 h 258"/>
              <a:gd name="T50" fmla="*/ 162 w 268"/>
              <a:gd name="T51" fmla="*/ 191 h 258"/>
              <a:gd name="T52" fmla="*/ 180 w 268"/>
              <a:gd name="T53" fmla="*/ 228 h 258"/>
              <a:gd name="T54" fmla="*/ 162 w 268"/>
              <a:gd name="T55" fmla="*/ 237 h 258"/>
              <a:gd name="T56" fmla="*/ 115 w 268"/>
              <a:gd name="T57" fmla="*/ 237 h 258"/>
              <a:gd name="T58" fmla="*/ 44 w 268"/>
              <a:gd name="T59" fmla="*/ 216 h 258"/>
              <a:gd name="T60" fmla="*/ 9 w 268"/>
              <a:gd name="T61" fmla="*/ 237 h 258"/>
              <a:gd name="T62" fmla="*/ 0 w 268"/>
              <a:gd name="T63" fmla="*/ 209 h 258"/>
              <a:gd name="T64" fmla="*/ 138 w 268"/>
              <a:gd name="T65" fmla="*/ 222 h 258"/>
              <a:gd name="T66" fmla="*/ 138 w 268"/>
              <a:gd name="T67" fmla="*/ 258 h 258"/>
              <a:gd name="T68" fmla="*/ 138 w 268"/>
              <a:gd name="T69" fmla="*/ 222 h 258"/>
              <a:gd name="T70" fmla="*/ 129 w 268"/>
              <a:gd name="T71" fmla="*/ 240 h 258"/>
              <a:gd name="T72" fmla="*/ 147 w 268"/>
              <a:gd name="T73" fmla="*/ 240 h 258"/>
              <a:gd name="T74" fmla="*/ 44 w 268"/>
              <a:gd name="T75" fmla="*/ 222 h 258"/>
              <a:gd name="T76" fmla="*/ 44 w 268"/>
              <a:gd name="T77" fmla="*/ 258 h 258"/>
              <a:gd name="T78" fmla="*/ 44 w 268"/>
              <a:gd name="T79" fmla="*/ 222 h 258"/>
              <a:gd name="T80" fmla="*/ 35 w 268"/>
              <a:gd name="T81" fmla="*/ 240 h 258"/>
              <a:gd name="T82" fmla="*/ 53 w 268"/>
              <a:gd name="T83" fmla="*/ 24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8" h="258">
                <a:moveTo>
                  <a:pt x="172" y="109"/>
                </a:moveTo>
                <a:cubicBezTo>
                  <a:pt x="171" y="106"/>
                  <a:pt x="170" y="104"/>
                  <a:pt x="169" y="102"/>
                </a:cubicBezTo>
                <a:cubicBezTo>
                  <a:pt x="180" y="35"/>
                  <a:pt x="180" y="35"/>
                  <a:pt x="180" y="35"/>
                </a:cubicBezTo>
                <a:cubicBezTo>
                  <a:pt x="180" y="33"/>
                  <a:pt x="178" y="30"/>
                  <a:pt x="176" y="30"/>
                </a:cubicBezTo>
                <a:cubicBezTo>
                  <a:pt x="176" y="30"/>
                  <a:pt x="176" y="30"/>
                  <a:pt x="176" y="30"/>
                </a:cubicBezTo>
                <a:cubicBezTo>
                  <a:pt x="173" y="29"/>
                  <a:pt x="171" y="30"/>
                  <a:pt x="170" y="33"/>
                </a:cubicBezTo>
                <a:cubicBezTo>
                  <a:pt x="151" y="97"/>
                  <a:pt x="151" y="97"/>
                  <a:pt x="151" y="97"/>
                </a:cubicBezTo>
                <a:cubicBezTo>
                  <a:pt x="146" y="100"/>
                  <a:pt x="143" y="105"/>
                  <a:pt x="143" y="111"/>
                </a:cubicBezTo>
                <a:cubicBezTo>
                  <a:pt x="143" y="119"/>
                  <a:pt x="149" y="125"/>
                  <a:pt x="157" y="125"/>
                </a:cubicBezTo>
                <a:cubicBezTo>
                  <a:pt x="159" y="125"/>
                  <a:pt x="160" y="125"/>
                  <a:pt x="162" y="125"/>
                </a:cubicBezTo>
                <a:cubicBezTo>
                  <a:pt x="202" y="146"/>
                  <a:pt x="202" y="146"/>
                  <a:pt x="202" y="146"/>
                </a:cubicBezTo>
                <a:cubicBezTo>
                  <a:pt x="205" y="147"/>
                  <a:pt x="207" y="146"/>
                  <a:pt x="209" y="144"/>
                </a:cubicBezTo>
                <a:cubicBezTo>
                  <a:pt x="209" y="144"/>
                  <a:pt x="209" y="144"/>
                  <a:pt x="209" y="144"/>
                </a:cubicBezTo>
                <a:cubicBezTo>
                  <a:pt x="210" y="142"/>
                  <a:pt x="210" y="139"/>
                  <a:pt x="208" y="137"/>
                </a:cubicBezTo>
                <a:cubicBezTo>
                  <a:pt x="172" y="109"/>
                  <a:pt x="172" y="109"/>
                  <a:pt x="172" y="109"/>
                </a:cubicBezTo>
                <a:moveTo>
                  <a:pt x="150" y="111"/>
                </a:moveTo>
                <a:cubicBezTo>
                  <a:pt x="150" y="107"/>
                  <a:pt x="153" y="103"/>
                  <a:pt x="157" y="103"/>
                </a:cubicBezTo>
                <a:cubicBezTo>
                  <a:pt x="161" y="103"/>
                  <a:pt x="165" y="107"/>
                  <a:pt x="165" y="111"/>
                </a:cubicBezTo>
                <a:cubicBezTo>
                  <a:pt x="165" y="115"/>
                  <a:pt x="161" y="118"/>
                  <a:pt x="157" y="118"/>
                </a:cubicBezTo>
                <a:cubicBezTo>
                  <a:pt x="153" y="118"/>
                  <a:pt x="150" y="115"/>
                  <a:pt x="150" y="111"/>
                </a:cubicBezTo>
                <a:moveTo>
                  <a:pt x="268" y="111"/>
                </a:moveTo>
                <a:cubicBezTo>
                  <a:pt x="268" y="160"/>
                  <a:pt x="236" y="202"/>
                  <a:pt x="191" y="216"/>
                </a:cubicBezTo>
                <a:cubicBezTo>
                  <a:pt x="191" y="200"/>
                  <a:pt x="191" y="200"/>
                  <a:pt x="191" y="200"/>
                </a:cubicBezTo>
                <a:cubicBezTo>
                  <a:pt x="227" y="187"/>
                  <a:pt x="253" y="151"/>
                  <a:pt x="253" y="111"/>
                </a:cubicBezTo>
                <a:cubicBezTo>
                  <a:pt x="253" y="58"/>
                  <a:pt x="210" y="15"/>
                  <a:pt x="157" y="15"/>
                </a:cubicBezTo>
                <a:cubicBezTo>
                  <a:pt x="104" y="15"/>
                  <a:pt x="61" y="58"/>
                  <a:pt x="61" y="111"/>
                </a:cubicBezTo>
                <a:cubicBezTo>
                  <a:pt x="61" y="116"/>
                  <a:pt x="62" y="121"/>
                  <a:pt x="63" y="126"/>
                </a:cubicBezTo>
                <a:cubicBezTo>
                  <a:pt x="47" y="126"/>
                  <a:pt x="47" y="126"/>
                  <a:pt x="47" y="126"/>
                </a:cubicBezTo>
                <a:cubicBezTo>
                  <a:pt x="47" y="121"/>
                  <a:pt x="46" y="116"/>
                  <a:pt x="46" y="111"/>
                </a:cubicBezTo>
                <a:cubicBezTo>
                  <a:pt x="46" y="49"/>
                  <a:pt x="96" y="0"/>
                  <a:pt x="157" y="0"/>
                </a:cubicBezTo>
                <a:cubicBezTo>
                  <a:pt x="218" y="0"/>
                  <a:pt x="268" y="49"/>
                  <a:pt x="268" y="111"/>
                </a:cubicBezTo>
                <a:moveTo>
                  <a:pt x="177" y="190"/>
                </a:moveTo>
                <a:cubicBezTo>
                  <a:pt x="142" y="156"/>
                  <a:pt x="142" y="156"/>
                  <a:pt x="142" y="156"/>
                </a:cubicBezTo>
                <a:cubicBezTo>
                  <a:pt x="140" y="154"/>
                  <a:pt x="137" y="152"/>
                  <a:pt x="134" y="152"/>
                </a:cubicBezTo>
                <a:cubicBezTo>
                  <a:pt x="117" y="152"/>
                  <a:pt x="117" y="152"/>
                  <a:pt x="117" y="152"/>
                </a:cubicBezTo>
                <a:cubicBezTo>
                  <a:pt x="117" y="146"/>
                  <a:pt x="117" y="146"/>
                  <a:pt x="117" y="146"/>
                </a:cubicBezTo>
                <a:cubicBezTo>
                  <a:pt x="117" y="141"/>
                  <a:pt x="113" y="137"/>
                  <a:pt x="108" y="137"/>
                </a:cubicBezTo>
                <a:cubicBezTo>
                  <a:pt x="9" y="137"/>
                  <a:pt x="9" y="137"/>
                  <a:pt x="9" y="137"/>
                </a:cubicBezTo>
                <a:cubicBezTo>
                  <a:pt x="4" y="137"/>
                  <a:pt x="0" y="141"/>
                  <a:pt x="0" y="146"/>
                </a:cubicBezTo>
                <a:cubicBezTo>
                  <a:pt x="0" y="204"/>
                  <a:pt x="0" y="204"/>
                  <a:pt x="0" y="204"/>
                </a:cubicBezTo>
                <a:cubicBezTo>
                  <a:pt x="180" y="204"/>
                  <a:pt x="180" y="204"/>
                  <a:pt x="180" y="204"/>
                </a:cubicBezTo>
                <a:cubicBezTo>
                  <a:pt x="180" y="198"/>
                  <a:pt x="180" y="198"/>
                  <a:pt x="180" y="198"/>
                </a:cubicBezTo>
                <a:cubicBezTo>
                  <a:pt x="180" y="195"/>
                  <a:pt x="179" y="192"/>
                  <a:pt x="177" y="190"/>
                </a:cubicBezTo>
                <a:moveTo>
                  <a:pt x="162" y="191"/>
                </a:moveTo>
                <a:cubicBezTo>
                  <a:pt x="129" y="191"/>
                  <a:pt x="129" y="191"/>
                  <a:pt x="129" y="191"/>
                </a:cubicBezTo>
                <a:cubicBezTo>
                  <a:pt x="128" y="191"/>
                  <a:pt x="127" y="190"/>
                  <a:pt x="127" y="189"/>
                </a:cubicBezTo>
                <a:cubicBezTo>
                  <a:pt x="127" y="164"/>
                  <a:pt x="127" y="164"/>
                  <a:pt x="127" y="164"/>
                </a:cubicBezTo>
                <a:cubicBezTo>
                  <a:pt x="127" y="163"/>
                  <a:pt x="128" y="162"/>
                  <a:pt x="129" y="162"/>
                </a:cubicBezTo>
                <a:cubicBezTo>
                  <a:pt x="135" y="162"/>
                  <a:pt x="135" y="162"/>
                  <a:pt x="135" y="162"/>
                </a:cubicBezTo>
                <a:cubicBezTo>
                  <a:pt x="136" y="163"/>
                  <a:pt x="136" y="163"/>
                  <a:pt x="136" y="163"/>
                </a:cubicBezTo>
                <a:cubicBezTo>
                  <a:pt x="163" y="188"/>
                  <a:pt x="163" y="188"/>
                  <a:pt x="163" y="188"/>
                </a:cubicBezTo>
                <a:cubicBezTo>
                  <a:pt x="164" y="189"/>
                  <a:pt x="163" y="191"/>
                  <a:pt x="162" y="191"/>
                </a:cubicBezTo>
                <a:moveTo>
                  <a:pt x="180" y="209"/>
                </a:moveTo>
                <a:cubicBezTo>
                  <a:pt x="180" y="228"/>
                  <a:pt x="180" y="228"/>
                  <a:pt x="180" y="228"/>
                </a:cubicBezTo>
                <a:cubicBezTo>
                  <a:pt x="180" y="233"/>
                  <a:pt x="176" y="237"/>
                  <a:pt x="171" y="237"/>
                </a:cubicBezTo>
                <a:cubicBezTo>
                  <a:pt x="162" y="237"/>
                  <a:pt x="162" y="237"/>
                  <a:pt x="162" y="237"/>
                </a:cubicBezTo>
                <a:cubicBezTo>
                  <a:pt x="160" y="225"/>
                  <a:pt x="150" y="216"/>
                  <a:pt x="138" y="216"/>
                </a:cubicBezTo>
                <a:cubicBezTo>
                  <a:pt x="126" y="216"/>
                  <a:pt x="117" y="225"/>
                  <a:pt x="115" y="237"/>
                </a:cubicBezTo>
                <a:cubicBezTo>
                  <a:pt x="68" y="237"/>
                  <a:pt x="68" y="237"/>
                  <a:pt x="68" y="237"/>
                </a:cubicBezTo>
                <a:cubicBezTo>
                  <a:pt x="66" y="225"/>
                  <a:pt x="56" y="216"/>
                  <a:pt x="44" y="216"/>
                </a:cubicBezTo>
                <a:cubicBezTo>
                  <a:pt x="32" y="216"/>
                  <a:pt x="22" y="225"/>
                  <a:pt x="21" y="237"/>
                </a:cubicBezTo>
                <a:cubicBezTo>
                  <a:pt x="9" y="237"/>
                  <a:pt x="9" y="237"/>
                  <a:pt x="9" y="237"/>
                </a:cubicBezTo>
                <a:cubicBezTo>
                  <a:pt x="4" y="237"/>
                  <a:pt x="0" y="233"/>
                  <a:pt x="0" y="228"/>
                </a:cubicBezTo>
                <a:cubicBezTo>
                  <a:pt x="0" y="209"/>
                  <a:pt x="0" y="209"/>
                  <a:pt x="0" y="209"/>
                </a:cubicBezTo>
                <a:cubicBezTo>
                  <a:pt x="180" y="209"/>
                  <a:pt x="180" y="209"/>
                  <a:pt x="180" y="209"/>
                </a:cubicBezTo>
                <a:moveTo>
                  <a:pt x="138" y="222"/>
                </a:moveTo>
                <a:cubicBezTo>
                  <a:pt x="129" y="222"/>
                  <a:pt x="120" y="230"/>
                  <a:pt x="120" y="240"/>
                </a:cubicBezTo>
                <a:cubicBezTo>
                  <a:pt x="120" y="250"/>
                  <a:pt x="129" y="258"/>
                  <a:pt x="138" y="258"/>
                </a:cubicBezTo>
                <a:cubicBezTo>
                  <a:pt x="148" y="258"/>
                  <a:pt x="156" y="250"/>
                  <a:pt x="156" y="240"/>
                </a:cubicBezTo>
                <a:cubicBezTo>
                  <a:pt x="156" y="230"/>
                  <a:pt x="148" y="222"/>
                  <a:pt x="138" y="222"/>
                </a:cubicBezTo>
                <a:moveTo>
                  <a:pt x="138" y="249"/>
                </a:moveTo>
                <a:cubicBezTo>
                  <a:pt x="133" y="249"/>
                  <a:pt x="129" y="245"/>
                  <a:pt x="129" y="240"/>
                </a:cubicBezTo>
                <a:cubicBezTo>
                  <a:pt x="129" y="235"/>
                  <a:pt x="133" y="231"/>
                  <a:pt x="138" y="231"/>
                </a:cubicBezTo>
                <a:cubicBezTo>
                  <a:pt x="143" y="231"/>
                  <a:pt x="147" y="235"/>
                  <a:pt x="147" y="240"/>
                </a:cubicBezTo>
                <a:cubicBezTo>
                  <a:pt x="147" y="245"/>
                  <a:pt x="143" y="249"/>
                  <a:pt x="138" y="249"/>
                </a:cubicBezTo>
                <a:moveTo>
                  <a:pt x="44" y="222"/>
                </a:moveTo>
                <a:cubicBezTo>
                  <a:pt x="34" y="222"/>
                  <a:pt x="26" y="230"/>
                  <a:pt x="26" y="240"/>
                </a:cubicBezTo>
                <a:cubicBezTo>
                  <a:pt x="26" y="250"/>
                  <a:pt x="34" y="258"/>
                  <a:pt x="44" y="258"/>
                </a:cubicBezTo>
                <a:cubicBezTo>
                  <a:pt x="54" y="258"/>
                  <a:pt x="62" y="250"/>
                  <a:pt x="62" y="240"/>
                </a:cubicBezTo>
                <a:cubicBezTo>
                  <a:pt x="62" y="230"/>
                  <a:pt x="54" y="222"/>
                  <a:pt x="44" y="222"/>
                </a:cubicBezTo>
                <a:moveTo>
                  <a:pt x="44" y="249"/>
                </a:moveTo>
                <a:cubicBezTo>
                  <a:pt x="39" y="249"/>
                  <a:pt x="35" y="245"/>
                  <a:pt x="35" y="240"/>
                </a:cubicBezTo>
                <a:cubicBezTo>
                  <a:pt x="35" y="235"/>
                  <a:pt x="39" y="231"/>
                  <a:pt x="44" y="231"/>
                </a:cubicBezTo>
                <a:cubicBezTo>
                  <a:pt x="49" y="231"/>
                  <a:pt x="53" y="235"/>
                  <a:pt x="53" y="240"/>
                </a:cubicBezTo>
                <a:cubicBezTo>
                  <a:pt x="53" y="245"/>
                  <a:pt x="49" y="249"/>
                  <a:pt x="44" y="249"/>
                </a:cubicBezTo>
              </a:path>
            </a:pathLst>
          </a:custGeom>
          <a:solidFill>
            <a:srgbClr val="C00000"/>
          </a:solidFill>
          <a:ln>
            <a:noFill/>
          </a:ln>
        </p:spPr>
        <p:txBody>
          <a:bodyPr vert="horz" wrap="square" lIns="68580" tIns="34290" rIns="68580" bIns="34290" numCol="1" anchor="t" anchorCtr="0" compatLnSpc="1">
            <a:normAutofit/>
          </a:bodyPr>
          <a:lstStyle/>
          <a:p>
            <a:pPr algn="just"/>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grpSp>
        <p:nvGrpSpPr>
          <p:cNvPr id="67" name="Group 46"/>
          <p:cNvGrpSpPr/>
          <p:nvPr>
            <p:custDataLst>
              <p:tags r:id="rId9"/>
            </p:custDataLst>
          </p:nvPr>
        </p:nvGrpSpPr>
        <p:grpSpPr bwMode="auto">
          <a:xfrm>
            <a:off x="4265337" y="1958933"/>
            <a:ext cx="320604" cy="364857"/>
            <a:chOff x="0" y="0"/>
            <a:chExt cx="361887" cy="411805"/>
          </a:xfrm>
          <a:solidFill>
            <a:schemeClr val="tx1">
              <a:lumMod val="75000"/>
              <a:lumOff val="25000"/>
            </a:schemeClr>
          </a:solidFill>
        </p:grpSpPr>
        <p:sp>
          <p:nvSpPr>
            <p:cNvPr id="68" name="Freeform 68"/>
            <p:cNvSpPr>
              <a:spLocks noEditPoints="1" noChangeArrowheads="1"/>
            </p:cNvSpPr>
            <p:nvPr>
              <p:custDataLst>
                <p:tags r:id="rId10"/>
              </p:custDataLst>
            </p:nvPr>
          </p:nvSpPr>
          <p:spPr bwMode="auto">
            <a:xfrm>
              <a:off x="0" y="0"/>
              <a:ext cx="164722" cy="299495"/>
            </a:xfrm>
            <a:custGeom>
              <a:avLst/>
              <a:gdLst>
                <a:gd name="T0" fmla="*/ 164722 w 50"/>
                <a:gd name="T1" fmla="*/ 276200 h 90"/>
                <a:gd name="T2" fmla="*/ 164722 w 50"/>
                <a:gd name="T3" fmla="*/ 23294 h 90"/>
                <a:gd name="T4" fmla="*/ 144955 w 50"/>
                <a:gd name="T5" fmla="*/ 0 h 90"/>
                <a:gd name="T6" fmla="*/ 19767 w 50"/>
                <a:gd name="T7" fmla="*/ 0 h 90"/>
                <a:gd name="T8" fmla="*/ 0 w 50"/>
                <a:gd name="T9" fmla="*/ 23294 h 90"/>
                <a:gd name="T10" fmla="*/ 0 w 50"/>
                <a:gd name="T11" fmla="*/ 276200 h 90"/>
                <a:gd name="T12" fmla="*/ 19767 w 50"/>
                <a:gd name="T13" fmla="*/ 299494 h 90"/>
                <a:gd name="T14" fmla="*/ 144955 w 50"/>
                <a:gd name="T15" fmla="*/ 299494 h 90"/>
                <a:gd name="T16" fmla="*/ 164722 w 50"/>
                <a:gd name="T17" fmla="*/ 276200 h 90"/>
                <a:gd name="T18" fmla="*/ 128483 w 50"/>
                <a:gd name="T19" fmla="*/ 16639 h 90"/>
                <a:gd name="T20" fmla="*/ 135072 w 50"/>
                <a:gd name="T21" fmla="*/ 19966 h 90"/>
                <a:gd name="T22" fmla="*/ 128483 w 50"/>
                <a:gd name="T23" fmla="*/ 26622 h 90"/>
                <a:gd name="T24" fmla="*/ 125189 w 50"/>
                <a:gd name="T25" fmla="*/ 19966 h 90"/>
                <a:gd name="T26" fmla="*/ 128483 w 50"/>
                <a:gd name="T27" fmla="*/ 16639 h 90"/>
                <a:gd name="T28" fmla="*/ 52711 w 50"/>
                <a:gd name="T29" fmla="*/ 16639 h 90"/>
                <a:gd name="T30" fmla="*/ 112011 w 50"/>
                <a:gd name="T31" fmla="*/ 16639 h 90"/>
                <a:gd name="T32" fmla="*/ 112011 w 50"/>
                <a:gd name="T33" fmla="*/ 23294 h 90"/>
                <a:gd name="T34" fmla="*/ 52711 w 50"/>
                <a:gd name="T35" fmla="*/ 23294 h 90"/>
                <a:gd name="T36" fmla="*/ 52711 w 50"/>
                <a:gd name="T37" fmla="*/ 16639 h 90"/>
                <a:gd name="T38" fmla="*/ 16472 w 50"/>
                <a:gd name="T39" fmla="*/ 229612 h 90"/>
                <a:gd name="T40" fmla="*/ 16472 w 50"/>
                <a:gd name="T41" fmla="*/ 36605 h 90"/>
                <a:gd name="T42" fmla="*/ 148250 w 50"/>
                <a:gd name="T43" fmla="*/ 36605 h 90"/>
                <a:gd name="T44" fmla="*/ 148250 w 50"/>
                <a:gd name="T45" fmla="*/ 229612 h 90"/>
                <a:gd name="T46" fmla="*/ 16472 w 50"/>
                <a:gd name="T47" fmla="*/ 229612 h 90"/>
                <a:gd name="T48" fmla="*/ 82361 w 50"/>
                <a:gd name="T49" fmla="*/ 276200 h 90"/>
                <a:gd name="T50" fmla="*/ 69183 w 50"/>
                <a:gd name="T51" fmla="*/ 262889 h 90"/>
                <a:gd name="T52" fmla="*/ 82361 w 50"/>
                <a:gd name="T53" fmla="*/ 249578 h 90"/>
                <a:gd name="T54" fmla="*/ 95539 w 50"/>
                <a:gd name="T55" fmla="*/ 262889 h 90"/>
                <a:gd name="T56" fmla="*/ 82361 w 50"/>
                <a:gd name="T57" fmla="*/ 276200 h 9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0"/>
                <a:gd name="T88" fmla="*/ 0 h 90"/>
                <a:gd name="T89" fmla="*/ 50 w 50"/>
                <a:gd name="T90" fmla="*/ 90 h 9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w="9525" cmpd="sng">
              <a:noFill/>
              <a:bevel/>
            </a:ln>
          </p:spPr>
          <p:txBody>
            <a:bodyPr>
              <a:normAutofit fontScale="92500" lnSpcReduction="10000"/>
            </a:bodyPr>
            <a:lstStyle/>
            <a:p>
              <a:pPr algn="just"/>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69" name="Freeform 69"/>
            <p:cNvSpPr>
              <a:spLocks noEditPoints="1" noChangeArrowheads="1"/>
            </p:cNvSpPr>
            <p:nvPr>
              <p:custDataLst>
                <p:tags r:id="rId11"/>
              </p:custDataLst>
            </p:nvPr>
          </p:nvSpPr>
          <p:spPr bwMode="auto">
            <a:xfrm>
              <a:off x="192174" y="112310"/>
              <a:ext cx="169713" cy="299495"/>
            </a:xfrm>
            <a:custGeom>
              <a:avLst/>
              <a:gdLst>
                <a:gd name="T0" fmla="*/ 146419 w 51"/>
                <a:gd name="T1" fmla="*/ 0 h 90"/>
                <a:gd name="T2" fmla="*/ 23294 w 51"/>
                <a:gd name="T3" fmla="*/ 0 h 90"/>
                <a:gd name="T4" fmla="*/ 0 w 51"/>
                <a:gd name="T5" fmla="*/ 23294 h 90"/>
                <a:gd name="T6" fmla="*/ 0 w 51"/>
                <a:gd name="T7" fmla="*/ 276200 h 90"/>
                <a:gd name="T8" fmla="*/ 23294 w 51"/>
                <a:gd name="T9" fmla="*/ 299494 h 90"/>
                <a:gd name="T10" fmla="*/ 146419 w 51"/>
                <a:gd name="T11" fmla="*/ 299494 h 90"/>
                <a:gd name="T12" fmla="*/ 169713 w 51"/>
                <a:gd name="T13" fmla="*/ 276200 h 90"/>
                <a:gd name="T14" fmla="*/ 169713 w 51"/>
                <a:gd name="T15" fmla="*/ 23294 h 90"/>
                <a:gd name="T16" fmla="*/ 146419 w 51"/>
                <a:gd name="T17" fmla="*/ 0 h 90"/>
                <a:gd name="T18" fmla="*/ 133108 w 51"/>
                <a:gd name="T19" fmla="*/ 16639 h 90"/>
                <a:gd name="T20" fmla="*/ 139764 w 51"/>
                <a:gd name="T21" fmla="*/ 19966 h 90"/>
                <a:gd name="T22" fmla="*/ 133108 w 51"/>
                <a:gd name="T23" fmla="*/ 26622 h 90"/>
                <a:gd name="T24" fmla="*/ 126453 w 51"/>
                <a:gd name="T25" fmla="*/ 19966 h 90"/>
                <a:gd name="T26" fmla="*/ 133108 w 51"/>
                <a:gd name="T27" fmla="*/ 16639 h 90"/>
                <a:gd name="T28" fmla="*/ 56571 w 51"/>
                <a:gd name="T29" fmla="*/ 16639 h 90"/>
                <a:gd name="T30" fmla="*/ 113142 w 51"/>
                <a:gd name="T31" fmla="*/ 16639 h 90"/>
                <a:gd name="T32" fmla="*/ 113142 w 51"/>
                <a:gd name="T33" fmla="*/ 23294 h 90"/>
                <a:gd name="T34" fmla="*/ 56571 w 51"/>
                <a:gd name="T35" fmla="*/ 23294 h 90"/>
                <a:gd name="T36" fmla="*/ 56571 w 51"/>
                <a:gd name="T37" fmla="*/ 16639 h 90"/>
                <a:gd name="T38" fmla="*/ 86520 w 51"/>
                <a:gd name="T39" fmla="*/ 276200 h 90"/>
                <a:gd name="T40" fmla="*/ 69882 w 51"/>
                <a:gd name="T41" fmla="*/ 262889 h 90"/>
                <a:gd name="T42" fmla="*/ 86520 w 51"/>
                <a:gd name="T43" fmla="*/ 249578 h 90"/>
                <a:gd name="T44" fmla="*/ 99831 w 51"/>
                <a:gd name="T45" fmla="*/ 262889 h 90"/>
                <a:gd name="T46" fmla="*/ 86520 w 51"/>
                <a:gd name="T47" fmla="*/ 276200 h 90"/>
                <a:gd name="T48" fmla="*/ 153074 w 51"/>
                <a:gd name="T49" fmla="*/ 229612 h 90"/>
                <a:gd name="T50" fmla="*/ 16639 w 51"/>
                <a:gd name="T51" fmla="*/ 229612 h 90"/>
                <a:gd name="T52" fmla="*/ 16639 w 51"/>
                <a:gd name="T53" fmla="*/ 36605 h 90"/>
                <a:gd name="T54" fmla="*/ 153074 w 51"/>
                <a:gd name="T55" fmla="*/ 36605 h 90"/>
                <a:gd name="T56" fmla="*/ 153074 w 51"/>
                <a:gd name="T57" fmla="*/ 229612 h 9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1"/>
                <a:gd name="T88" fmla="*/ 0 h 90"/>
                <a:gd name="T89" fmla="*/ 51 w 51"/>
                <a:gd name="T90" fmla="*/ 90 h 9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w="9525" cmpd="sng">
              <a:noFill/>
              <a:bevel/>
            </a:ln>
          </p:spPr>
          <p:txBody>
            <a:bodyPr>
              <a:normAutofit fontScale="92500" lnSpcReduction="10000"/>
            </a:bodyPr>
            <a:lstStyle/>
            <a:p>
              <a:pPr algn="just"/>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70" name="Freeform 70"/>
            <p:cNvSpPr>
              <a:spLocks noChangeArrowheads="1"/>
            </p:cNvSpPr>
            <p:nvPr>
              <p:custDataLst>
                <p:tags r:id="rId12"/>
              </p:custDataLst>
            </p:nvPr>
          </p:nvSpPr>
          <p:spPr bwMode="auto">
            <a:xfrm>
              <a:off x="179696" y="17470"/>
              <a:ext cx="99831" cy="82362"/>
            </a:xfrm>
            <a:custGeom>
              <a:avLst/>
              <a:gdLst>
                <a:gd name="T0" fmla="*/ 79865 w 40"/>
                <a:gd name="T1" fmla="*/ 82362 h 33"/>
                <a:gd name="T2" fmla="*/ 99831 w 40"/>
                <a:gd name="T3" fmla="*/ 82362 h 33"/>
                <a:gd name="T4" fmla="*/ 99831 w 40"/>
                <a:gd name="T5" fmla="*/ 19967 h 33"/>
                <a:gd name="T6" fmla="*/ 99831 w 40"/>
                <a:gd name="T7" fmla="*/ 0 h 33"/>
                <a:gd name="T8" fmla="*/ 79865 w 40"/>
                <a:gd name="T9" fmla="*/ 0 h 33"/>
                <a:gd name="T10" fmla="*/ 0 w 40"/>
                <a:gd name="T11" fmla="*/ 0 h 33"/>
                <a:gd name="T12" fmla="*/ 0 w 40"/>
                <a:gd name="T13" fmla="*/ 19967 h 33"/>
                <a:gd name="T14" fmla="*/ 79865 w 40"/>
                <a:gd name="T15" fmla="*/ 19967 h 33"/>
                <a:gd name="T16" fmla="*/ 79865 w 40"/>
                <a:gd name="T17" fmla="*/ 82362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33"/>
                <a:gd name="T29" fmla="*/ 40 w 40"/>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w="9525" cmpd="sng">
              <a:noFill/>
              <a:bevel/>
            </a:ln>
          </p:spPr>
          <p:txBody>
            <a:bodyPr>
              <a:normAutofit fontScale="25000" lnSpcReduction="20000"/>
            </a:bodyPr>
            <a:lstStyle/>
            <a:p>
              <a:pPr algn="just"/>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71" name="Freeform 71"/>
            <p:cNvSpPr>
              <a:spLocks noChangeArrowheads="1"/>
            </p:cNvSpPr>
            <p:nvPr>
              <p:custDataLst>
                <p:tags r:id="rId13"/>
              </p:custDataLst>
            </p:nvPr>
          </p:nvSpPr>
          <p:spPr bwMode="auto">
            <a:xfrm>
              <a:off x="89848" y="316964"/>
              <a:ext cx="82362" cy="82362"/>
            </a:xfrm>
            <a:custGeom>
              <a:avLst/>
              <a:gdLst>
                <a:gd name="T0" fmla="*/ 19967 w 33"/>
                <a:gd name="T1" fmla="*/ 0 h 33"/>
                <a:gd name="T2" fmla="*/ 0 w 33"/>
                <a:gd name="T3" fmla="*/ 0 h 33"/>
                <a:gd name="T4" fmla="*/ 0 w 33"/>
                <a:gd name="T5" fmla="*/ 62395 h 33"/>
                <a:gd name="T6" fmla="*/ 0 w 33"/>
                <a:gd name="T7" fmla="*/ 82362 h 33"/>
                <a:gd name="T8" fmla="*/ 19967 w 33"/>
                <a:gd name="T9" fmla="*/ 82362 h 33"/>
                <a:gd name="T10" fmla="*/ 82362 w 33"/>
                <a:gd name="T11" fmla="*/ 82362 h 33"/>
                <a:gd name="T12" fmla="*/ 82362 w 33"/>
                <a:gd name="T13" fmla="*/ 62395 h 33"/>
                <a:gd name="T14" fmla="*/ 19967 w 33"/>
                <a:gd name="T15" fmla="*/ 62395 h 33"/>
                <a:gd name="T16" fmla="*/ 19967 w 33"/>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3"/>
                <a:gd name="T29" fmla="*/ 33 w 33"/>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3">
                  <a:moveTo>
                    <a:pt x="8" y="0"/>
                  </a:moveTo>
                  <a:lnTo>
                    <a:pt x="0" y="0"/>
                  </a:lnTo>
                  <a:lnTo>
                    <a:pt x="0" y="25"/>
                  </a:lnTo>
                  <a:lnTo>
                    <a:pt x="0" y="33"/>
                  </a:lnTo>
                  <a:lnTo>
                    <a:pt x="8" y="33"/>
                  </a:lnTo>
                  <a:lnTo>
                    <a:pt x="33" y="33"/>
                  </a:lnTo>
                  <a:lnTo>
                    <a:pt x="33" y="25"/>
                  </a:lnTo>
                  <a:lnTo>
                    <a:pt x="8" y="25"/>
                  </a:lnTo>
                  <a:lnTo>
                    <a:pt x="8" y="0"/>
                  </a:lnTo>
                  <a:close/>
                </a:path>
              </a:pathLst>
            </a:custGeom>
            <a:grpFill/>
            <a:ln w="9525" cmpd="sng">
              <a:noFill/>
              <a:bevel/>
            </a:ln>
          </p:spPr>
          <p:txBody>
            <a:bodyPr>
              <a:normAutofit fontScale="25000" lnSpcReduction="20000"/>
            </a:bodyPr>
            <a:lstStyle/>
            <a:p>
              <a:pPr algn="just"/>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grpSp>
      <p:sp>
        <p:nvSpPr>
          <p:cNvPr id="72" name="矩形 71"/>
          <p:cNvSpPr/>
          <p:nvPr>
            <p:custDataLst>
              <p:tags r:id="rId14"/>
            </p:custDataLst>
          </p:nvPr>
        </p:nvSpPr>
        <p:spPr bwMode="auto">
          <a:xfrm>
            <a:off x="4998664" y="3748899"/>
            <a:ext cx="1882987" cy="30706"/>
          </a:xfrm>
          <a:prstGeom prst="rect">
            <a:avLst/>
          </a:prstGeom>
          <a:solidFill>
            <a:srgbClr val="C00000"/>
          </a:solidFill>
          <a:ln w="9525">
            <a:noFill/>
            <a:round/>
          </a:ln>
        </p:spPr>
        <p:txBody>
          <a:bodyPr vert="horz" wrap="square" lIns="68580" tIns="34290" rIns="68580" bIns="34290" numCol="1" rtlCol="0" anchor="t" anchorCtr="0" compatLnSpc="1">
            <a:normAutofit fontScale="25000" lnSpcReduction="20000"/>
          </a:bodyPr>
          <a:lstStyle/>
          <a:p>
            <a:pPr algn="just"/>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73" name="KSO_Shape"/>
          <p:cNvSpPr/>
          <p:nvPr>
            <p:custDataLst>
              <p:tags r:id="rId15"/>
            </p:custDataLst>
          </p:nvPr>
        </p:nvSpPr>
        <p:spPr bwMode="auto">
          <a:xfrm>
            <a:off x="3848100" y="1572401"/>
            <a:ext cx="1154176" cy="1137017"/>
          </a:xfrm>
          <a:custGeom>
            <a:avLst/>
            <a:gdLst>
              <a:gd name="T0" fmla="*/ 351815 w 2443615"/>
              <a:gd name="T1" fmla="*/ 127711 h 2406492"/>
              <a:gd name="T2" fmla="*/ 127265 w 2443615"/>
              <a:gd name="T3" fmla="*/ 352436 h 2406492"/>
              <a:gd name="T4" fmla="*/ 351815 w 2443615"/>
              <a:gd name="T5" fmla="*/ 577161 h 2406492"/>
              <a:gd name="T6" fmla="*/ 576364 w 2443615"/>
              <a:gd name="T7" fmla="*/ 352436 h 2406492"/>
              <a:gd name="T8" fmla="*/ 351815 w 2443615"/>
              <a:gd name="T9" fmla="*/ 127711 h 2406492"/>
              <a:gd name="T10" fmla="*/ 323002 w 2443615"/>
              <a:gd name="T11" fmla="*/ 0 h 2406492"/>
              <a:gd name="T12" fmla="*/ 380627 w 2443615"/>
              <a:gd name="T13" fmla="*/ 0 h 2406492"/>
              <a:gd name="T14" fmla="*/ 393151 w 2443615"/>
              <a:gd name="T15" fmla="*/ 71092 h 2406492"/>
              <a:gd name="T16" fmla="*/ 500853 w 2443615"/>
              <a:gd name="T17" fmla="*/ 110323 h 2406492"/>
              <a:gd name="T18" fmla="*/ 556109 w 2443615"/>
              <a:gd name="T19" fmla="*/ 63920 h 2406492"/>
              <a:gd name="T20" fmla="*/ 600251 w 2443615"/>
              <a:gd name="T21" fmla="*/ 100990 h 2406492"/>
              <a:gd name="T22" fmla="*/ 564182 w 2443615"/>
              <a:gd name="T23" fmla="*/ 163505 h 2406492"/>
              <a:gd name="T24" fmla="*/ 621490 w 2443615"/>
              <a:gd name="T25" fmla="*/ 262842 h 2406492"/>
              <a:gd name="T26" fmla="*/ 693623 w 2443615"/>
              <a:gd name="T27" fmla="*/ 262840 h 2406492"/>
              <a:gd name="T28" fmla="*/ 703629 w 2443615"/>
              <a:gd name="T29" fmla="*/ 319633 h 2406492"/>
              <a:gd name="T30" fmla="*/ 635846 w 2443615"/>
              <a:gd name="T31" fmla="*/ 344321 h 2406492"/>
              <a:gd name="T32" fmla="*/ 615944 w 2443615"/>
              <a:gd name="T33" fmla="*/ 457282 h 2406492"/>
              <a:gd name="T34" fmla="*/ 671201 w 2443615"/>
              <a:gd name="T35" fmla="*/ 503683 h 2406492"/>
              <a:gd name="T36" fmla="*/ 642389 w 2443615"/>
              <a:gd name="T37" fmla="*/ 553626 h 2406492"/>
              <a:gd name="T38" fmla="*/ 574608 w 2443615"/>
              <a:gd name="T39" fmla="*/ 528934 h 2406492"/>
              <a:gd name="T40" fmla="*/ 486808 w 2443615"/>
              <a:gd name="T41" fmla="*/ 602665 h 2406492"/>
              <a:gd name="T42" fmla="*/ 499336 w 2443615"/>
              <a:gd name="T43" fmla="*/ 673756 h 2406492"/>
              <a:gd name="T44" fmla="*/ 445187 w 2443615"/>
              <a:gd name="T45" fmla="*/ 693480 h 2406492"/>
              <a:gd name="T46" fmla="*/ 409122 w 2443615"/>
              <a:gd name="T47" fmla="*/ 630963 h 2406492"/>
              <a:gd name="T48" fmla="*/ 294507 w 2443615"/>
              <a:gd name="T49" fmla="*/ 630963 h 2406492"/>
              <a:gd name="T50" fmla="*/ 258443 w 2443615"/>
              <a:gd name="T51" fmla="*/ 693480 h 2406492"/>
              <a:gd name="T52" fmla="*/ 204294 w 2443615"/>
              <a:gd name="T53" fmla="*/ 673756 h 2406492"/>
              <a:gd name="T54" fmla="*/ 216821 w 2443615"/>
              <a:gd name="T55" fmla="*/ 602665 h 2406492"/>
              <a:gd name="T56" fmla="*/ 129022 w 2443615"/>
              <a:gd name="T57" fmla="*/ 528934 h 2406492"/>
              <a:gd name="T58" fmla="*/ 61240 w 2443615"/>
              <a:gd name="T59" fmla="*/ 553626 h 2406492"/>
              <a:gd name="T60" fmla="*/ 32428 w 2443615"/>
              <a:gd name="T61" fmla="*/ 503683 h 2406492"/>
              <a:gd name="T62" fmla="*/ 87685 w 2443615"/>
              <a:gd name="T63" fmla="*/ 457282 h 2406492"/>
              <a:gd name="T64" fmla="*/ 67783 w 2443615"/>
              <a:gd name="T65" fmla="*/ 344321 h 2406492"/>
              <a:gd name="T66" fmla="*/ 0 w 2443615"/>
              <a:gd name="T67" fmla="*/ 319633 h 2406492"/>
              <a:gd name="T68" fmla="*/ 10006 w 2443615"/>
              <a:gd name="T69" fmla="*/ 262840 h 2406492"/>
              <a:gd name="T70" fmla="*/ 82138 w 2443615"/>
              <a:gd name="T71" fmla="*/ 262842 h 2406492"/>
              <a:gd name="T72" fmla="*/ 139446 w 2443615"/>
              <a:gd name="T73" fmla="*/ 163505 h 2406492"/>
              <a:gd name="T74" fmla="*/ 103378 w 2443615"/>
              <a:gd name="T75" fmla="*/ 100990 h 2406492"/>
              <a:gd name="T76" fmla="*/ 147520 w 2443615"/>
              <a:gd name="T77" fmla="*/ 63920 h 2406492"/>
              <a:gd name="T78" fmla="*/ 202776 w 2443615"/>
              <a:gd name="T79" fmla="*/ 110323 h 2406492"/>
              <a:gd name="T80" fmla="*/ 310478 w 2443615"/>
              <a:gd name="T81" fmla="*/ 71092 h 24064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443615" h="2406492">
                <a:moveTo>
                  <a:pt x="1221807" y="443178"/>
                </a:moveTo>
                <a:cubicBezTo>
                  <a:pt x="791117" y="443178"/>
                  <a:pt x="441973" y="792322"/>
                  <a:pt x="441973" y="1223012"/>
                </a:cubicBezTo>
                <a:cubicBezTo>
                  <a:pt x="441973" y="1653702"/>
                  <a:pt x="791117" y="2002846"/>
                  <a:pt x="1221807" y="2002846"/>
                </a:cubicBezTo>
                <a:cubicBezTo>
                  <a:pt x="1652497" y="2002846"/>
                  <a:pt x="2001641" y="1653702"/>
                  <a:pt x="2001641" y="1223012"/>
                </a:cubicBezTo>
                <a:cubicBezTo>
                  <a:pt x="2001641" y="792322"/>
                  <a:pt x="1652497" y="443178"/>
                  <a:pt x="1221807" y="443178"/>
                </a:cubicBezTo>
                <a:close/>
                <a:moveTo>
                  <a:pt x="1121747" y="0"/>
                </a:moveTo>
                <a:lnTo>
                  <a:pt x="1321868" y="0"/>
                </a:lnTo>
                <a:lnTo>
                  <a:pt x="1365362" y="246702"/>
                </a:lnTo>
                <a:cubicBezTo>
                  <a:pt x="1497994" y="266203"/>
                  <a:pt x="1625261" y="312525"/>
                  <a:pt x="1739400" y="382840"/>
                </a:cubicBezTo>
                <a:lnTo>
                  <a:pt x="1931295" y="221813"/>
                </a:lnTo>
                <a:lnTo>
                  <a:pt x="2084596" y="350449"/>
                </a:lnTo>
                <a:lnTo>
                  <a:pt x="1959337" y="567390"/>
                </a:lnTo>
                <a:cubicBezTo>
                  <a:pt x="2048403" y="667584"/>
                  <a:pt x="2116120" y="784874"/>
                  <a:pt x="2158357" y="912104"/>
                </a:cubicBezTo>
                <a:lnTo>
                  <a:pt x="2408865" y="912098"/>
                </a:lnTo>
                <a:lnTo>
                  <a:pt x="2443615" y="1109179"/>
                </a:lnTo>
                <a:lnTo>
                  <a:pt x="2208214" y="1194851"/>
                </a:lnTo>
                <a:cubicBezTo>
                  <a:pt x="2212040" y="1328854"/>
                  <a:pt x="2188522" y="1462233"/>
                  <a:pt x="2139095" y="1586846"/>
                </a:cubicBezTo>
                <a:lnTo>
                  <a:pt x="2330998" y="1747864"/>
                </a:lnTo>
                <a:lnTo>
                  <a:pt x="2230938" y="1921175"/>
                </a:lnTo>
                <a:lnTo>
                  <a:pt x="1995541" y="1835490"/>
                </a:lnTo>
                <a:cubicBezTo>
                  <a:pt x="1912336" y="1940602"/>
                  <a:pt x="1808586" y="2027658"/>
                  <a:pt x="1690623" y="2091346"/>
                </a:cubicBezTo>
                <a:lnTo>
                  <a:pt x="1734130" y="2338046"/>
                </a:lnTo>
                <a:lnTo>
                  <a:pt x="1546077" y="2406492"/>
                </a:lnTo>
                <a:lnTo>
                  <a:pt x="1420828" y="2189544"/>
                </a:lnTo>
                <a:cubicBezTo>
                  <a:pt x="1289525" y="2216580"/>
                  <a:pt x="1154089" y="2216580"/>
                  <a:pt x="1022786" y="2189544"/>
                </a:cubicBezTo>
                <a:lnTo>
                  <a:pt x="897539" y="2406492"/>
                </a:lnTo>
                <a:lnTo>
                  <a:pt x="709486" y="2338046"/>
                </a:lnTo>
                <a:lnTo>
                  <a:pt x="752993" y="2091346"/>
                </a:lnTo>
                <a:cubicBezTo>
                  <a:pt x="635030" y="2027658"/>
                  <a:pt x="531280" y="1940601"/>
                  <a:pt x="448076" y="1835490"/>
                </a:cubicBezTo>
                <a:lnTo>
                  <a:pt x="212678" y="1921175"/>
                </a:lnTo>
                <a:lnTo>
                  <a:pt x="112617" y="1747864"/>
                </a:lnTo>
                <a:lnTo>
                  <a:pt x="304520" y="1586846"/>
                </a:lnTo>
                <a:cubicBezTo>
                  <a:pt x="255094" y="1462233"/>
                  <a:pt x="231575" y="1328854"/>
                  <a:pt x="235401" y="1194851"/>
                </a:cubicBezTo>
                <a:lnTo>
                  <a:pt x="0" y="1109179"/>
                </a:lnTo>
                <a:lnTo>
                  <a:pt x="34750" y="912098"/>
                </a:lnTo>
                <a:lnTo>
                  <a:pt x="285257" y="912104"/>
                </a:lnTo>
                <a:cubicBezTo>
                  <a:pt x="327494" y="784874"/>
                  <a:pt x="395211" y="667583"/>
                  <a:pt x="484278" y="567390"/>
                </a:cubicBezTo>
                <a:lnTo>
                  <a:pt x="359019" y="350449"/>
                </a:lnTo>
                <a:lnTo>
                  <a:pt x="512321" y="221813"/>
                </a:lnTo>
                <a:lnTo>
                  <a:pt x="704216" y="382840"/>
                </a:lnTo>
                <a:cubicBezTo>
                  <a:pt x="818353" y="312525"/>
                  <a:pt x="945621" y="266204"/>
                  <a:pt x="1078253" y="246702"/>
                </a:cubicBezTo>
                <a:lnTo>
                  <a:pt x="1121747" y="0"/>
                </a:lnTo>
                <a:close/>
              </a:path>
            </a:pathLst>
          </a:custGeom>
          <a:solidFill>
            <a:schemeClr val="tx1">
              <a:lumMod val="75000"/>
              <a:lumOff val="25000"/>
            </a:schemeClr>
          </a:solidFill>
          <a:ln>
            <a:noFill/>
          </a:ln>
          <a:extLst>
            <a:ext uri="{91240B29-F687-4F45-9708-019B960494DF}">
              <a14:hiddenLine xmlns:a14="http://schemas.microsoft.com/office/drawing/2010/main" w="38100">
                <a:solidFill>
                  <a:srgbClr val="000000"/>
                </a:solidFill>
                <a:prstDash val="solid"/>
                <a:round/>
              </a14:hiddenLine>
            </a:ext>
          </a:extLst>
        </p:spPr>
        <p:txBody>
          <a:bodyPr lIns="376083" tIns="431741" rIns="376083" bIns="461059" anchor="ctr">
            <a:normAutofit/>
          </a:bodyPr>
          <a:lstStyle/>
          <a:p>
            <a:pPr algn="just"/>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74" name="KSO_Shape"/>
          <p:cNvSpPr/>
          <p:nvPr>
            <p:custDataLst>
              <p:tags r:id="rId16"/>
            </p:custDataLst>
          </p:nvPr>
        </p:nvSpPr>
        <p:spPr bwMode="auto">
          <a:xfrm>
            <a:off x="5000470" y="1772892"/>
            <a:ext cx="1154176" cy="1137017"/>
          </a:xfrm>
          <a:custGeom>
            <a:avLst/>
            <a:gdLst>
              <a:gd name="T0" fmla="*/ 351815 w 2443615"/>
              <a:gd name="T1" fmla="*/ 127711 h 2406492"/>
              <a:gd name="T2" fmla="*/ 127265 w 2443615"/>
              <a:gd name="T3" fmla="*/ 352436 h 2406492"/>
              <a:gd name="T4" fmla="*/ 351815 w 2443615"/>
              <a:gd name="T5" fmla="*/ 577161 h 2406492"/>
              <a:gd name="T6" fmla="*/ 576364 w 2443615"/>
              <a:gd name="T7" fmla="*/ 352436 h 2406492"/>
              <a:gd name="T8" fmla="*/ 351815 w 2443615"/>
              <a:gd name="T9" fmla="*/ 127711 h 2406492"/>
              <a:gd name="T10" fmla="*/ 323002 w 2443615"/>
              <a:gd name="T11" fmla="*/ 0 h 2406492"/>
              <a:gd name="T12" fmla="*/ 380627 w 2443615"/>
              <a:gd name="T13" fmla="*/ 0 h 2406492"/>
              <a:gd name="T14" fmla="*/ 393151 w 2443615"/>
              <a:gd name="T15" fmla="*/ 71092 h 2406492"/>
              <a:gd name="T16" fmla="*/ 500853 w 2443615"/>
              <a:gd name="T17" fmla="*/ 110323 h 2406492"/>
              <a:gd name="T18" fmla="*/ 556109 w 2443615"/>
              <a:gd name="T19" fmla="*/ 63920 h 2406492"/>
              <a:gd name="T20" fmla="*/ 600251 w 2443615"/>
              <a:gd name="T21" fmla="*/ 100990 h 2406492"/>
              <a:gd name="T22" fmla="*/ 564182 w 2443615"/>
              <a:gd name="T23" fmla="*/ 163505 h 2406492"/>
              <a:gd name="T24" fmla="*/ 621490 w 2443615"/>
              <a:gd name="T25" fmla="*/ 262842 h 2406492"/>
              <a:gd name="T26" fmla="*/ 693623 w 2443615"/>
              <a:gd name="T27" fmla="*/ 262840 h 2406492"/>
              <a:gd name="T28" fmla="*/ 703629 w 2443615"/>
              <a:gd name="T29" fmla="*/ 319633 h 2406492"/>
              <a:gd name="T30" fmla="*/ 635846 w 2443615"/>
              <a:gd name="T31" fmla="*/ 344321 h 2406492"/>
              <a:gd name="T32" fmla="*/ 615944 w 2443615"/>
              <a:gd name="T33" fmla="*/ 457282 h 2406492"/>
              <a:gd name="T34" fmla="*/ 671201 w 2443615"/>
              <a:gd name="T35" fmla="*/ 503683 h 2406492"/>
              <a:gd name="T36" fmla="*/ 642389 w 2443615"/>
              <a:gd name="T37" fmla="*/ 553626 h 2406492"/>
              <a:gd name="T38" fmla="*/ 574608 w 2443615"/>
              <a:gd name="T39" fmla="*/ 528934 h 2406492"/>
              <a:gd name="T40" fmla="*/ 486808 w 2443615"/>
              <a:gd name="T41" fmla="*/ 602665 h 2406492"/>
              <a:gd name="T42" fmla="*/ 499336 w 2443615"/>
              <a:gd name="T43" fmla="*/ 673756 h 2406492"/>
              <a:gd name="T44" fmla="*/ 445187 w 2443615"/>
              <a:gd name="T45" fmla="*/ 693480 h 2406492"/>
              <a:gd name="T46" fmla="*/ 409122 w 2443615"/>
              <a:gd name="T47" fmla="*/ 630963 h 2406492"/>
              <a:gd name="T48" fmla="*/ 294507 w 2443615"/>
              <a:gd name="T49" fmla="*/ 630963 h 2406492"/>
              <a:gd name="T50" fmla="*/ 258443 w 2443615"/>
              <a:gd name="T51" fmla="*/ 693480 h 2406492"/>
              <a:gd name="T52" fmla="*/ 204294 w 2443615"/>
              <a:gd name="T53" fmla="*/ 673756 h 2406492"/>
              <a:gd name="T54" fmla="*/ 216821 w 2443615"/>
              <a:gd name="T55" fmla="*/ 602665 h 2406492"/>
              <a:gd name="T56" fmla="*/ 129022 w 2443615"/>
              <a:gd name="T57" fmla="*/ 528934 h 2406492"/>
              <a:gd name="T58" fmla="*/ 61240 w 2443615"/>
              <a:gd name="T59" fmla="*/ 553626 h 2406492"/>
              <a:gd name="T60" fmla="*/ 32428 w 2443615"/>
              <a:gd name="T61" fmla="*/ 503683 h 2406492"/>
              <a:gd name="T62" fmla="*/ 87685 w 2443615"/>
              <a:gd name="T63" fmla="*/ 457282 h 2406492"/>
              <a:gd name="T64" fmla="*/ 67783 w 2443615"/>
              <a:gd name="T65" fmla="*/ 344321 h 2406492"/>
              <a:gd name="T66" fmla="*/ 0 w 2443615"/>
              <a:gd name="T67" fmla="*/ 319633 h 2406492"/>
              <a:gd name="T68" fmla="*/ 10006 w 2443615"/>
              <a:gd name="T69" fmla="*/ 262840 h 2406492"/>
              <a:gd name="T70" fmla="*/ 82138 w 2443615"/>
              <a:gd name="T71" fmla="*/ 262842 h 2406492"/>
              <a:gd name="T72" fmla="*/ 139446 w 2443615"/>
              <a:gd name="T73" fmla="*/ 163505 h 2406492"/>
              <a:gd name="T74" fmla="*/ 103378 w 2443615"/>
              <a:gd name="T75" fmla="*/ 100990 h 2406492"/>
              <a:gd name="T76" fmla="*/ 147520 w 2443615"/>
              <a:gd name="T77" fmla="*/ 63920 h 2406492"/>
              <a:gd name="T78" fmla="*/ 202776 w 2443615"/>
              <a:gd name="T79" fmla="*/ 110323 h 2406492"/>
              <a:gd name="T80" fmla="*/ 310478 w 2443615"/>
              <a:gd name="T81" fmla="*/ 71092 h 24064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443615" h="2406492">
                <a:moveTo>
                  <a:pt x="1221807" y="443178"/>
                </a:moveTo>
                <a:cubicBezTo>
                  <a:pt x="791117" y="443178"/>
                  <a:pt x="441973" y="792322"/>
                  <a:pt x="441973" y="1223012"/>
                </a:cubicBezTo>
                <a:cubicBezTo>
                  <a:pt x="441973" y="1653702"/>
                  <a:pt x="791117" y="2002846"/>
                  <a:pt x="1221807" y="2002846"/>
                </a:cubicBezTo>
                <a:cubicBezTo>
                  <a:pt x="1652497" y="2002846"/>
                  <a:pt x="2001641" y="1653702"/>
                  <a:pt x="2001641" y="1223012"/>
                </a:cubicBezTo>
                <a:cubicBezTo>
                  <a:pt x="2001641" y="792322"/>
                  <a:pt x="1652497" y="443178"/>
                  <a:pt x="1221807" y="443178"/>
                </a:cubicBezTo>
                <a:close/>
                <a:moveTo>
                  <a:pt x="1121747" y="0"/>
                </a:moveTo>
                <a:lnTo>
                  <a:pt x="1321868" y="0"/>
                </a:lnTo>
                <a:lnTo>
                  <a:pt x="1365362" y="246702"/>
                </a:lnTo>
                <a:cubicBezTo>
                  <a:pt x="1497994" y="266203"/>
                  <a:pt x="1625261" y="312525"/>
                  <a:pt x="1739400" y="382840"/>
                </a:cubicBezTo>
                <a:lnTo>
                  <a:pt x="1931295" y="221813"/>
                </a:lnTo>
                <a:lnTo>
                  <a:pt x="2084596" y="350449"/>
                </a:lnTo>
                <a:lnTo>
                  <a:pt x="1959337" y="567390"/>
                </a:lnTo>
                <a:cubicBezTo>
                  <a:pt x="2048403" y="667584"/>
                  <a:pt x="2116120" y="784874"/>
                  <a:pt x="2158357" y="912104"/>
                </a:cubicBezTo>
                <a:lnTo>
                  <a:pt x="2408865" y="912098"/>
                </a:lnTo>
                <a:lnTo>
                  <a:pt x="2443615" y="1109179"/>
                </a:lnTo>
                <a:lnTo>
                  <a:pt x="2208214" y="1194851"/>
                </a:lnTo>
                <a:cubicBezTo>
                  <a:pt x="2212040" y="1328854"/>
                  <a:pt x="2188522" y="1462233"/>
                  <a:pt x="2139095" y="1586846"/>
                </a:cubicBezTo>
                <a:lnTo>
                  <a:pt x="2330998" y="1747864"/>
                </a:lnTo>
                <a:lnTo>
                  <a:pt x="2230938" y="1921175"/>
                </a:lnTo>
                <a:lnTo>
                  <a:pt x="1995541" y="1835490"/>
                </a:lnTo>
                <a:cubicBezTo>
                  <a:pt x="1912336" y="1940602"/>
                  <a:pt x="1808586" y="2027658"/>
                  <a:pt x="1690623" y="2091346"/>
                </a:cubicBezTo>
                <a:lnTo>
                  <a:pt x="1734130" y="2338046"/>
                </a:lnTo>
                <a:lnTo>
                  <a:pt x="1546077" y="2406492"/>
                </a:lnTo>
                <a:lnTo>
                  <a:pt x="1420828" y="2189544"/>
                </a:lnTo>
                <a:cubicBezTo>
                  <a:pt x="1289525" y="2216580"/>
                  <a:pt x="1154089" y="2216580"/>
                  <a:pt x="1022786" y="2189544"/>
                </a:cubicBezTo>
                <a:lnTo>
                  <a:pt x="897539" y="2406492"/>
                </a:lnTo>
                <a:lnTo>
                  <a:pt x="709486" y="2338046"/>
                </a:lnTo>
                <a:lnTo>
                  <a:pt x="752993" y="2091346"/>
                </a:lnTo>
                <a:cubicBezTo>
                  <a:pt x="635030" y="2027658"/>
                  <a:pt x="531280" y="1940601"/>
                  <a:pt x="448076" y="1835490"/>
                </a:cubicBezTo>
                <a:lnTo>
                  <a:pt x="212678" y="1921175"/>
                </a:lnTo>
                <a:lnTo>
                  <a:pt x="112617" y="1747864"/>
                </a:lnTo>
                <a:lnTo>
                  <a:pt x="304520" y="1586846"/>
                </a:lnTo>
                <a:cubicBezTo>
                  <a:pt x="255094" y="1462233"/>
                  <a:pt x="231575" y="1328854"/>
                  <a:pt x="235401" y="1194851"/>
                </a:cubicBezTo>
                <a:lnTo>
                  <a:pt x="0" y="1109179"/>
                </a:lnTo>
                <a:lnTo>
                  <a:pt x="34750" y="912098"/>
                </a:lnTo>
                <a:lnTo>
                  <a:pt x="285257" y="912104"/>
                </a:lnTo>
                <a:cubicBezTo>
                  <a:pt x="327494" y="784874"/>
                  <a:pt x="395211" y="667583"/>
                  <a:pt x="484278" y="567390"/>
                </a:cubicBezTo>
                <a:lnTo>
                  <a:pt x="359019" y="350449"/>
                </a:lnTo>
                <a:lnTo>
                  <a:pt x="512321" y="221813"/>
                </a:lnTo>
                <a:lnTo>
                  <a:pt x="704216" y="382840"/>
                </a:lnTo>
                <a:cubicBezTo>
                  <a:pt x="818353" y="312525"/>
                  <a:pt x="945621" y="266204"/>
                  <a:pt x="1078253" y="246702"/>
                </a:cubicBezTo>
                <a:lnTo>
                  <a:pt x="1121747" y="0"/>
                </a:lnTo>
                <a:close/>
              </a:path>
            </a:pathLst>
          </a:custGeom>
          <a:solidFill>
            <a:schemeClr val="accent2"/>
          </a:solidFill>
          <a:ln>
            <a:noFill/>
          </a:ln>
        </p:spPr>
        <p:txBody>
          <a:bodyPr lIns="376083" tIns="431741" rIns="376083" bIns="461059" anchor="ctr">
            <a:normAutofit/>
          </a:bodyPr>
          <a:lstStyle/>
          <a:p>
            <a:pPr algn="just"/>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75" name="KSO_Shape"/>
          <p:cNvSpPr/>
          <p:nvPr>
            <p:custDataLst>
              <p:tags r:id="rId17"/>
            </p:custDataLst>
          </p:nvPr>
        </p:nvSpPr>
        <p:spPr bwMode="auto">
          <a:xfrm>
            <a:off x="4263531" y="2641685"/>
            <a:ext cx="1154176" cy="1137017"/>
          </a:xfrm>
          <a:custGeom>
            <a:avLst/>
            <a:gdLst>
              <a:gd name="T0" fmla="*/ 351815 w 2443615"/>
              <a:gd name="T1" fmla="*/ 127711 h 2406492"/>
              <a:gd name="T2" fmla="*/ 127265 w 2443615"/>
              <a:gd name="T3" fmla="*/ 352436 h 2406492"/>
              <a:gd name="T4" fmla="*/ 351815 w 2443615"/>
              <a:gd name="T5" fmla="*/ 577161 h 2406492"/>
              <a:gd name="T6" fmla="*/ 576364 w 2443615"/>
              <a:gd name="T7" fmla="*/ 352436 h 2406492"/>
              <a:gd name="T8" fmla="*/ 351815 w 2443615"/>
              <a:gd name="T9" fmla="*/ 127711 h 2406492"/>
              <a:gd name="T10" fmla="*/ 323002 w 2443615"/>
              <a:gd name="T11" fmla="*/ 0 h 2406492"/>
              <a:gd name="T12" fmla="*/ 380627 w 2443615"/>
              <a:gd name="T13" fmla="*/ 0 h 2406492"/>
              <a:gd name="T14" fmla="*/ 393151 w 2443615"/>
              <a:gd name="T15" fmla="*/ 71092 h 2406492"/>
              <a:gd name="T16" fmla="*/ 500853 w 2443615"/>
              <a:gd name="T17" fmla="*/ 110323 h 2406492"/>
              <a:gd name="T18" fmla="*/ 556109 w 2443615"/>
              <a:gd name="T19" fmla="*/ 63920 h 2406492"/>
              <a:gd name="T20" fmla="*/ 600251 w 2443615"/>
              <a:gd name="T21" fmla="*/ 100990 h 2406492"/>
              <a:gd name="T22" fmla="*/ 564182 w 2443615"/>
              <a:gd name="T23" fmla="*/ 163505 h 2406492"/>
              <a:gd name="T24" fmla="*/ 621490 w 2443615"/>
              <a:gd name="T25" fmla="*/ 262842 h 2406492"/>
              <a:gd name="T26" fmla="*/ 693623 w 2443615"/>
              <a:gd name="T27" fmla="*/ 262840 h 2406492"/>
              <a:gd name="T28" fmla="*/ 703629 w 2443615"/>
              <a:gd name="T29" fmla="*/ 319633 h 2406492"/>
              <a:gd name="T30" fmla="*/ 635846 w 2443615"/>
              <a:gd name="T31" fmla="*/ 344321 h 2406492"/>
              <a:gd name="T32" fmla="*/ 615944 w 2443615"/>
              <a:gd name="T33" fmla="*/ 457282 h 2406492"/>
              <a:gd name="T34" fmla="*/ 671201 w 2443615"/>
              <a:gd name="T35" fmla="*/ 503683 h 2406492"/>
              <a:gd name="T36" fmla="*/ 642389 w 2443615"/>
              <a:gd name="T37" fmla="*/ 553626 h 2406492"/>
              <a:gd name="T38" fmla="*/ 574608 w 2443615"/>
              <a:gd name="T39" fmla="*/ 528934 h 2406492"/>
              <a:gd name="T40" fmla="*/ 486808 w 2443615"/>
              <a:gd name="T41" fmla="*/ 602665 h 2406492"/>
              <a:gd name="T42" fmla="*/ 499336 w 2443615"/>
              <a:gd name="T43" fmla="*/ 673756 h 2406492"/>
              <a:gd name="T44" fmla="*/ 445187 w 2443615"/>
              <a:gd name="T45" fmla="*/ 693480 h 2406492"/>
              <a:gd name="T46" fmla="*/ 409122 w 2443615"/>
              <a:gd name="T47" fmla="*/ 630963 h 2406492"/>
              <a:gd name="T48" fmla="*/ 294507 w 2443615"/>
              <a:gd name="T49" fmla="*/ 630963 h 2406492"/>
              <a:gd name="T50" fmla="*/ 258443 w 2443615"/>
              <a:gd name="T51" fmla="*/ 693480 h 2406492"/>
              <a:gd name="T52" fmla="*/ 204294 w 2443615"/>
              <a:gd name="T53" fmla="*/ 673756 h 2406492"/>
              <a:gd name="T54" fmla="*/ 216821 w 2443615"/>
              <a:gd name="T55" fmla="*/ 602665 h 2406492"/>
              <a:gd name="T56" fmla="*/ 129022 w 2443615"/>
              <a:gd name="T57" fmla="*/ 528934 h 2406492"/>
              <a:gd name="T58" fmla="*/ 61240 w 2443615"/>
              <a:gd name="T59" fmla="*/ 553626 h 2406492"/>
              <a:gd name="T60" fmla="*/ 32428 w 2443615"/>
              <a:gd name="T61" fmla="*/ 503683 h 2406492"/>
              <a:gd name="T62" fmla="*/ 87685 w 2443615"/>
              <a:gd name="T63" fmla="*/ 457282 h 2406492"/>
              <a:gd name="T64" fmla="*/ 67783 w 2443615"/>
              <a:gd name="T65" fmla="*/ 344321 h 2406492"/>
              <a:gd name="T66" fmla="*/ 0 w 2443615"/>
              <a:gd name="T67" fmla="*/ 319633 h 2406492"/>
              <a:gd name="T68" fmla="*/ 10006 w 2443615"/>
              <a:gd name="T69" fmla="*/ 262840 h 2406492"/>
              <a:gd name="T70" fmla="*/ 82138 w 2443615"/>
              <a:gd name="T71" fmla="*/ 262842 h 2406492"/>
              <a:gd name="T72" fmla="*/ 139446 w 2443615"/>
              <a:gd name="T73" fmla="*/ 163505 h 2406492"/>
              <a:gd name="T74" fmla="*/ 103378 w 2443615"/>
              <a:gd name="T75" fmla="*/ 100990 h 2406492"/>
              <a:gd name="T76" fmla="*/ 147520 w 2443615"/>
              <a:gd name="T77" fmla="*/ 63920 h 2406492"/>
              <a:gd name="T78" fmla="*/ 202776 w 2443615"/>
              <a:gd name="T79" fmla="*/ 110323 h 2406492"/>
              <a:gd name="T80" fmla="*/ 310478 w 2443615"/>
              <a:gd name="T81" fmla="*/ 71092 h 24064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443615" h="2406492">
                <a:moveTo>
                  <a:pt x="1221807" y="443178"/>
                </a:moveTo>
                <a:cubicBezTo>
                  <a:pt x="791117" y="443178"/>
                  <a:pt x="441973" y="792322"/>
                  <a:pt x="441973" y="1223012"/>
                </a:cubicBezTo>
                <a:cubicBezTo>
                  <a:pt x="441973" y="1653702"/>
                  <a:pt x="791117" y="2002846"/>
                  <a:pt x="1221807" y="2002846"/>
                </a:cubicBezTo>
                <a:cubicBezTo>
                  <a:pt x="1652497" y="2002846"/>
                  <a:pt x="2001641" y="1653702"/>
                  <a:pt x="2001641" y="1223012"/>
                </a:cubicBezTo>
                <a:cubicBezTo>
                  <a:pt x="2001641" y="792322"/>
                  <a:pt x="1652497" y="443178"/>
                  <a:pt x="1221807" y="443178"/>
                </a:cubicBezTo>
                <a:close/>
                <a:moveTo>
                  <a:pt x="1121747" y="0"/>
                </a:moveTo>
                <a:lnTo>
                  <a:pt x="1321868" y="0"/>
                </a:lnTo>
                <a:lnTo>
                  <a:pt x="1365362" y="246702"/>
                </a:lnTo>
                <a:cubicBezTo>
                  <a:pt x="1497994" y="266203"/>
                  <a:pt x="1625261" y="312525"/>
                  <a:pt x="1739400" y="382840"/>
                </a:cubicBezTo>
                <a:lnTo>
                  <a:pt x="1931295" y="221813"/>
                </a:lnTo>
                <a:lnTo>
                  <a:pt x="2084596" y="350449"/>
                </a:lnTo>
                <a:lnTo>
                  <a:pt x="1959337" y="567390"/>
                </a:lnTo>
                <a:cubicBezTo>
                  <a:pt x="2048403" y="667584"/>
                  <a:pt x="2116120" y="784874"/>
                  <a:pt x="2158357" y="912104"/>
                </a:cubicBezTo>
                <a:lnTo>
                  <a:pt x="2408865" y="912098"/>
                </a:lnTo>
                <a:lnTo>
                  <a:pt x="2443615" y="1109179"/>
                </a:lnTo>
                <a:lnTo>
                  <a:pt x="2208214" y="1194851"/>
                </a:lnTo>
                <a:cubicBezTo>
                  <a:pt x="2212040" y="1328854"/>
                  <a:pt x="2188522" y="1462233"/>
                  <a:pt x="2139095" y="1586846"/>
                </a:cubicBezTo>
                <a:lnTo>
                  <a:pt x="2330998" y="1747864"/>
                </a:lnTo>
                <a:lnTo>
                  <a:pt x="2230938" y="1921175"/>
                </a:lnTo>
                <a:lnTo>
                  <a:pt x="1995541" y="1835490"/>
                </a:lnTo>
                <a:cubicBezTo>
                  <a:pt x="1912336" y="1940602"/>
                  <a:pt x="1808586" y="2027658"/>
                  <a:pt x="1690623" y="2091346"/>
                </a:cubicBezTo>
                <a:lnTo>
                  <a:pt x="1734130" y="2338046"/>
                </a:lnTo>
                <a:lnTo>
                  <a:pt x="1546077" y="2406492"/>
                </a:lnTo>
                <a:lnTo>
                  <a:pt x="1420828" y="2189544"/>
                </a:lnTo>
                <a:cubicBezTo>
                  <a:pt x="1289525" y="2216580"/>
                  <a:pt x="1154089" y="2216580"/>
                  <a:pt x="1022786" y="2189544"/>
                </a:cubicBezTo>
                <a:lnTo>
                  <a:pt x="897539" y="2406492"/>
                </a:lnTo>
                <a:lnTo>
                  <a:pt x="709486" y="2338046"/>
                </a:lnTo>
                <a:lnTo>
                  <a:pt x="752993" y="2091346"/>
                </a:lnTo>
                <a:cubicBezTo>
                  <a:pt x="635030" y="2027658"/>
                  <a:pt x="531280" y="1940601"/>
                  <a:pt x="448076" y="1835490"/>
                </a:cubicBezTo>
                <a:lnTo>
                  <a:pt x="212678" y="1921175"/>
                </a:lnTo>
                <a:lnTo>
                  <a:pt x="112617" y="1747864"/>
                </a:lnTo>
                <a:lnTo>
                  <a:pt x="304520" y="1586846"/>
                </a:lnTo>
                <a:cubicBezTo>
                  <a:pt x="255094" y="1462233"/>
                  <a:pt x="231575" y="1328854"/>
                  <a:pt x="235401" y="1194851"/>
                </a:cubicBezTo>
                <a:lnTo>
                  <a:pt x="0" y="1109179"/>
                </a:lnTo>
                <a:lnTo>
                  <a:pt x="34750" y="912098"/>
                </a:lnTo>
                <a:lnTo>
                  <a:pt x="285257" y="912104"/>
                </a:lnTo>
                <a:cubicBezTo>
                  <a:pt x="327494" y="784874"/>
                  <a:pt x="395211" y="667583"/>
                  <a:pt x="484278" y="567390"/>
                </a:cubicBezTo>
                <a:lnTo>
                  <a:pt x="359019" y="350449"/>
                </a:lnTo>
                <a:lnTo>
                  <a:pt x="512321" y="221813"/>
                </a:lnTo>
                <a:lnTo>
                  <a:pt x="704216" y="382840"/>
                </a:lnTo>
                <a:cubicBezTo>
                  <a:pt x="818353" y="312525"/>
                  <a:pt x="945621" y="266204"/>
                  <a:pt x="1078253" y="246702"/>
                </a:cubicBezTo>
                <a:lnTo>
                  <a:pt x="1121747" y="0"/>
                </a:lnTo>
                <a:close/>
              </a:path>
            </a:pathLst>
          </a:custGeom>
          <a:solidFill>
            <a:srgbClr val="C00000"/>
          </a:solidFill>
          <a:ln>
            <a:noFill/>
          </a:ln>
        </p:spPr>
        <p:txBody>
          <a:bodyPr lIns="376083" tIns="431741" rIns="376083" bIns="461059" anchor="ctr">
            <a:normAutofit/>
          </a:bodyPr>
          <a:lstStyle/>
          <a:p>
            <a:pPr algn="just"/>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76" name="矩形 75"/>
          <p:cNvSpPr/>
          <p:nvPr>
            <p:custDataLst>
              <p:tags r:id="rId18"/>
            </p:custDataLst>
          </p:nvPr>
        </p:nvSpPr>
        <p:spPr>
          <a:xfrm>
            <a:off x="2445568" y="1348430"/>
            <a:ext cx="1403435" cy="807381"/>
          </a:xfrm>
          <a:prstGeom prst="rect">
            <a:avLst/>
          </a:prstGeom>
        </p:spPr>
        <p:txBody>
          <a:bodyPr wrap="square">
            <a:normAutofit/>
          </a:bodyPr>
          <a:lstStyle/>
          <a:p>
            <a:pPr marL="0" lvl="0" indent="0" algn="just">
              <a:lnSpc>
                <a:spcPct val="12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为发包方服务，受发包方影响</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7" name="矩形 76"/>
          <p:cNvSpPr/>
          <p:nvPr>
            <p:custDataLst>
              <p:tags r:id="rId19"/>
            </p:custDataLst>
          </p:nvPr>
        </p:nvSpPr>
        <p:spPr>
          <a:xfrm>
            <a:off x="6045200" y="1400175"/>
            <a:ext cx="1860550" cy="807085"/>
          </a:xfrm>
          <a:prstGeom prst="rect">
            <a:avLst/>
          </a:prstGeom>
        </p:spPr>
        <p:txBody>
          <a:bodyPr wrap="square">
            <a:normAutofit/>
          </a:bodyPr>
          <a:lstStyle/>
          <a:p>
            <a:pPr marL="0" lvl="0" indent="0" algn="just">
              <a:lnSpc>
                <a:spcPct val="12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在发包方区域作业，对发包方产生影响</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8" name="矩形 77"/>
          <p:cNvSpPr/>
          <p:nvPr>
            <p:custDataLst>
              <p:tags r:id="rId20"/>
            </p:custDataLst>
          </p:nvPr>
        </p:nvSpPr>
        <p:spPr>
          <a:xfrm>
            <a:off x="5491480" y="3106420"/>
            <a:ext cx="1803400" cy="601345"/>
          </a:xfrm>
          <a:prstGeom prst="rect">
            <a:avLst/>
          </a:prstGeom>
        </p:spPr>
        <p:txBody>
          <a:bodyPr wrap="square">
            <a:normAutofit/>
          </a:bodyPr>
          <a:lstStyle/>
          <a:p>
            <a:pPr marL="0" lvl="0" indent="0" algn="just">
              <a:lnSpc>
                <a:spcPct val="12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人员受教育程度低，流动性大</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9" name="KSO_Shape"/>
          <p:cNvSpPr/>
          <p:nvPr>
            <p:custDataLst>
              <p:tags r:id="rId21"/>
            </p:custDataLst>
          </p:nvPr>
        </p:nvSpPr>
        <p:spPr bwMode="auto">
          <a:xfrm>
            <a:off x="3139158" y="2426744"/>
            <a:ext cx="1154176" cy="1137017"/>
          </a:xfrm>
          <a:custGeom>
            <a:avLst/>
            <a:gdLst>
              <a:gd name="T0" fmla="*/ 351815 w 2443615"/>
              <a:gd name="T1" fmla="*/ 127711 h 2406492"/>
              <a:gd name="T2" fmla="*/ 127265 w 2443615"/>
              <a:gd name="T3" fmla="*/ 352436 h 2406492"/>
              <a:gd name="T4" fmla="*/ 351815 w 2443615"/>
              <a:gd name="T5" fmla="*/ 577161 h 2406492"/>
              <a:gd name="T6" fmla="*/ 576364 w 2443615"/>
              <a:gd name="T7" fmla="*/ 352436 h 2406492"/>
              <a:gd name="T8" fmla="*/ 351815 w 2443615"/>
              <a:gd name="T9" fmla="*/ 127711 h 2406492"/>
              <a:gd name="T10" fmla="*/ 323002 w 2443615"/>
              <a:gd name="T11" fmla="*/ 0 h 2406492"/>
              <a:gd name="T12" fmla="*/ 380627 w 2443615"/>
              <a:gd name="T13" fmla="*/ 0 h 2406492"/>
              <a:gd name="T14" fmla="*/ 393151 w 2443615"/>
              <a:gd name="T15" fmla="*/ 71092 h 2406492"/>
              <a:gd name="T16" fmla="*/ 500853 w 2443615"/>
              <a:gd name="T17" fmla="*/ 110323 h 2406492"/>
              <a:gd name="T18" fmla="*/ 556109 w 2443615"/>
              <a:gd name="T19" fmla="*/ 63920 h 2406492"/>
              <a:gd name="T20" fmla="*/ 600251 w 2443615"/>
              <a:gd name="T21" fmla="*/ 100990 h 2406492"/>
              <a:gd name="T22" fmla="*/ 564182 w 2443615"/>
              <a:gd name="T23" fmla="*/ 163505 h 2406492"/>
              <a:gd name="T24" fmla="*/ 621490 w 2443615"/>
              <a:gd name="T25" fmla="*/ 262842 h 2406492"/>
              <a:gd name="T26" fmla="*/ 693623 w 2443615"/>
              <a:gd name="T27" fmla="*/ 262840 h 2406492"/>
              <a:gd name="T28" fmla="*/ 703629 w 2443615"/>
              <a:gd name="T29" fmla="*/ 319633 h 2406492"/>
              <a:gd name="T30" fmla="*/ 635846 w 2443615"/>
              <a:gd name="T31" fmla="*/ 344321 h 2406492"/>
              <a:gd name="T32" fmla="*/ 615944 w 2443615"/>
              <a:gd name="T33" fmla="*/ 457282 h 2406492"/>
              <a:gd name="T34" fmla="*/ 671201 w 2443615"/>
              <a:gd name="T35" fmla="*/ 503683 h 2406492"/>
              <a:gd name="T36" fmla="*/ 642389 w 2443615"/>
              <a:gd name="T37" fmla="*/ 553626 h 2406492"/>
              <a:gd name="T38" fmla="*/ 574608 w 2443615"/>
              <a:gd name="T39" fmla="*/ 528934 h 2406492"/>
              <a:gd name="T40" fmla="*/ 486808 w 2443615"/>
              <a:gd name="T41" fmla="*/ 602665 h 2406492"/>
              <a:gd name="T42" fmla="*/ 499336 w 2443615"/>
              <a:gd name="T43" fmla="*/ 673756 h 2406492"/>
              <a:gd name="T44" fmla="*/ 445187 w 2443615"/>
              <a:gd name="T45" fmla="*/ 693480 h 2406492"/>
              <a:gd name="T46" fmla="*/ 409122 w 2443615"/>
              <a:gd name="T47" fmla="*/ 630963 h 2406492"/>
              <a:gd name="T48" fmla="*/ 294507 w 2443615"/>
              <a:gd name="T49" fmla="*/ 630963 h 2406492"/>
              <a:gd name="T50" fmla="*/ 258443 w 2443615"/>
              <a:gd name="T51" fmla="*/ 693480 h 2406492"/>
              <a:gd name="T52" fmla="*/ 204294 w 2443615"/>
              <a:gd name="T53" fmla="*/ 673756 h 2406492"/>
              <a:gd name="T54" fmla="*/ 216821 w 2443615"/>
              <a:gd name="T55" fmla="*/ 602665 h 2406492"/>
              <a:gd name="T56" fmla="*/ 129022 w 2443615"/>
              <a:gd name="T57" fmla="*/ 528934 h 2406492"/>
              <a:gd name="T58" fmla="*/ 61240 w 2443615"/>
              <a:gd name="T59" fmla="*/ 553626 h 2406492"/>
              <a:gd name="T60" fmla="*/ 32428 w 2443615"/>
              <a:gd name="T61" fmla="*/ 503683 h 2406492"/>
              <a:gd name="T62" fmla="*/ 87685 w 2443615"/>
              <a:gd name="T63" fmla="*/ 457282 h 2406492"/>
              <a:gd name="T64" fmla="*/ 67783 w 2443615"/>
              <a:gd name="T65" fmla="*/ 344321 h 2406492"/>
              <a:gd name="T66" fmla="*/ 0 w 2443615"/>
              <a:gd name="T67" fmla="*/ 319633 h 2406492"/>
              <a:gd name="T68" fmla="*/ 10006 w 2443615"/>
              <a:gd name="T69" fmla="*/ 262840 h 2406492"/>
              <a:gd name="T70" fmla="*/ 82138 w 2443615"/>
              <a:gd name="T71" fmla="*/ 262842 h 2406492"/>
              <a:gd name="T72" fmla="*/ 139446 w 2443615"/>
              <a:gd name="T73" fmla="*/ 163505 h 2406492"/>
              <a:gd name="T74" fmla="*/ 103378 w 2443615"/>
              <a:gd name="T75" fmla="*/ 100990 h 2406492"/>
              <a:gd name="T76" fmla="*/ 147520 w 2443615"/>
              <a:gd name="T77" fmla="*/ 63920 h 2406492"/>
              <a:gd name="T78" fmla="*/ 202776 w 2443615"/>
              <a:gd name="T79" fmla="*/ 110323 h 2406492"/>
              <a:gd name="T80" fmla="*/ 310478 w 2443615"/>
              <a:gd name="T81" fmla="*/ 71092 h 24064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443615" h="2406492">
                <a:moveTo>
                  <a:pt x="1221807" y="443178"/>
                </a:moveTo>
                <a:cubicBezTo>
                  <a:pt x="791117" y="443178"/>
                  <a:pt x="441973" y="792322"/>
                  <a:pt x="441973" y="1223012"/>
                </a:cubicBezTo>
                <a:cubicBezTo>
                  <a:pt x="441973" y="1653702"/>
                  <a:pt x="791117" y="2002846"/>
                  <a:pt x="1221807" y="2002846"/>
                </a:cubicBezTo>
                <a:cubicBezTo>
                  <a:pt x="1652497" y="2002846"/>
                  <a:pt x="2001641" y="1653702"/>
                  <a:pt x="2001641" y="1223012"/>
                </a:cubicBezTo>
                <a:cubicBezTo>
                  <a:pt x="2001641" y="792322"/>
                  <a:pt x="1652497" y="443178"/>
                  <a:pt x="1221807" y="443178"/>
                </a:cubicBezTo>
                <a:close/>
                <a:moveTo>
                  <a:pt x="1121747" y="0"/>
                </a:moveTo>
                <a:lnTo>
                  <a:pt x="1321868" y="0"/>
                </a:lnTo>
                <a:lnTo>
                  <a:pt x="1365362" y="246702"/>
                </a:lnTo>
                <a:cubicBezTo>
                  <a:pt x="1497994" y="266203"/>
                  <a:pt x="1625261" y="312525"/>
                  <a:pt x="1739400" y="382840"/>
                </a:cubicBezTo>
                <a:lnTo>
                  <a:pt x="1931295" y="221813"/>
                </a:lnTo>
                <a:lnTo>
                  <a:pt x="2084596" y="350449"/>
                </a:lnTo>
                <a:lnTo>
                  <a:pt x="1959337" y="567390"/>
                </a:lnTo>
                <a:cubicBezTo>
                  <a:pt x="2048403" y="667584"/>
                  <a:pt x="2116120" y="784874"/>
                  <a:pt x="2158357" y="912104"/>
                </a:cubicBezTo>
                <a:lnTo>
                  <a:pt x="2408865" y="912098"/>
                </a:lnTo>
                <a:lnTo>
                  <a:pt x="2443615" y="1109179"/>
                </a:lnTo>
                <a:lnTo>
                  <a:pt x="2208214" y="1194851"/>
                </a:lnTo>
                <a:cubicBezTo>
                  <a:pt x="2212040" y="1328854"/>
                  <a:pt x="2188522" y="1462233"/>
                  <a:pt x="2139095" y="1586846"/>
                </a:cubicBezTo>
                <a:lnTo>
                  <a:pt x="2330998" y="1747864"/>
                </a:lnTo>
                <a:lnTo>
                  <a:pt x="2230938" y="1921175"/>
                </a:lnTo>
                <a:lnTo>
                  <a:pt x="1995541" y="1835490"/>
                </a:lnTo>
                <a:cubicBezTo>
                  <a:pt x="1912336" y="1940602"/>
                  <a:pt x="1808586" y="2027658"/>
                  <a:pt x="1690623" y="2091346"/>
                </a:cubicBezTo>
                <a:lnTo>
                  <a:pt x="1734130" y="2338046"/>
                </a:lnTo>
                <a:lnTo>
                  <a:pt x="1546077" y="2406492"/>
                </a:lnTo>
                <a:lnTo>
                  <a:pt x="1420828" y="2189544"/>
                </a:lnTo>
                <a:cubicBezTo>
                  <a:pt x="1289525" y="2216580"/>
                  <a:pt x="1154089" y="2216580"/>
                  <a:pt x="1022786" y="2189544"/>
                </a:cubicBezTo>
                <a:lnTo>
                  <a:pt x="897539" y="2406492"/>
                </a:lnTo>
                <a:lnTo>
                  <a:pt x="709486" y="2338046"/>
                </a:lnTo>
                <a:lnTo>
                  <a:pt x="752993" y="2091346"/>
                </a:lnTo>
                <a:cubicBezTo>
                  <a:pt x="635030" y="2027658"/>
                  <a:pt x="531280" y="1940601"/>
                  <a:pt x="448076" y="1835490"/>
                </a:cubicBezTo>
                <a:lnTo>
                  <a:pt x="212678" y="1921175"/>
                </a:lnTo>
                <a:lnTo>
                  <a:pt x="112617" y="1747864"/>
                </a:lnTo>
                <a:lnTo>
                  <a:pt x="304520" y="1586846"/>
                </a:lnTo>
                <a:cubicBezTo>
                  <a:pt x="255094" y="1462233"/>
                  <a:pt x="231575" y="1328854"/>
                  <a:pt x="235401" y="1194851"/>
                </a:cubicBezTo>
                <a:lnTo>
                  <a:pt x="0" y="1109179"/>
                </a:lnTo>
                <a:lnTo>
                  <a:pt x="34750" y="912098"/>
                </a:lnTo>
                <a:lnTo>
                  <a:pt x="285257" y="912104"/>
                </a:lnTo>
                <a:cubicBezTo>
                  <a:pt x="327494" y="784874"/>
                  <a:pt x="395211" y="667583"/>
                  <a:pt x="484278" y="567390"/>
                </a:cubicBezTo>
                <a:lnTo>
                  <a:pt x="359019" y="350449"/>
                </a:lnTo>
                <a:lnTo>
                  <a:pt x="512321" y="221813"/>
                </a:lnTo>
                <a:lnTo>
                  <a:pt x="704216" y="382840"/>
                </a:lnTo>
                <a:cubicBezTo>
                  <a:pt x="818353" y="312525"/>
                  <a:pt x="945621" y="266204"/>
                  <a:pt x="1078253" y="246702"/>
                </a:cubicBezTo>
                <a:lnTo>
                  <a:pt x="1121747" y="0"/>
                </a:lnTo>
                <a:close/>
              </a:path>
            </a:pathLst>
          </a:custGeom>
          <a:solidFill>
            <a:schemeClr val="tx1">
              <a:lumMod val="50000"/>
              <a:lumOff val="50000"/>
            </a:schemeClr>
          </a:solidFill>
          <a:ln>
            <a:noFill/>
          </a:ln>
        </p:spPr>
        <p:txBody>
          <a:bodyPr lIns="376083" tIns="431741" rIns="376083" bIns="461059" anchor="ctr">
            <a:normAutofit/>
          </a:bodyPr>
          <a:lstStyle/>
          <a:p>
            <a:pPr algn="just"/>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80" name="KSO_Shape"/>
          <p:cNvSpPr/>
          <p:nvPr>
            <p:custDataLst>
              <p:tags r:id="rId22"/>
            </p:custDataLst>
          </p:nvPr>
        </p:nvSpPr>
        <p:spPr bwMode="auto">
          <a:xfrm>
            <a:off x="3536527" y="2815082"/>
            <a:ext cx="360341" cy="360341"/>
          </a:xfrm>
          <a:custGeom>
            <a:avLst/>
            <a:gdLst>
              <a:gd name="T0" fmla="*/ 1665347 w 2276475"/>
              <a:gd name="T1" fmla="*/ 841942 h 2276475"/>
              <a:gd name="T2" fmla="*/ 1695902 w 2276475"/>
              <a:gd name="T3" fmla="*/ 899243 h 2276475"/>
              <a:gd name="T4" fmla="*/ 1676772 w 2276475"/>
              <a:gd name="T5" fmla="*/ 962379 h 2276475"/>
              <a:gd name="T6" fmla="*/ 1619649 w 2276475"/>
              <a:gd name="T7" fmla="*/ 993151 h 2276475"/>
              <a:gd name="T8" fmla="*/ 1556149 w 2276475"/>
              <a:gd name="T9" fmla="*/ 974051 h 2276475"/>
              <a:gd name="T10" fmla="*/ 1525329 w 2276475"/>
              <a:gd name="T11" fmla="*/ 916751 h 2276475"/>
              <a:gd name="T12" fmla="*/ 1544459 w 2276475"/>
              <a:gd name="T13" fmla="*/ 853614 h 2276475"/>
              <a:gd name="T14" fmla="*/ 1601848 w 2276475"/>
              <a:gd name="T15" fmla="*/ 822842 h 2276475"/>
              <a:gd name="T16" fmla="*/ 892720 w 2276475"/>
              <a:gd name="T17" fmla="*/ 924611 h 2276475"/>
              <a:gd name="T18" fmla="*/ 799728 w 2276475"/>
              <a:gd name="T19" fmla="*/ 714470 h 2276475"/>
              <a:gd name="T20" fmla="*/ 839316 w 2276475"/>
              <a:gd name="T21" fmla="*/ 796667 h 2276475"/>
              <a:gd name="T22" fmla="*/ 801854 w 2276475"/>
              <a:gd name="T23" fmla="*/ 926478 h 2276475"/>
              <a:gd name="T24" fmla="*/ 634469 w 2276475"/>
              <a:gd name="T25" fmla="*/ 1048575 h 2276475"/>
              <a:gd name="T26" fmla="*/ 778473 w 2276475"/>
              <a:gd name="T27" fmla="*/ 856518 h 2276475"/>
              <a:gd name="T28" fmla="*/ 767314 w 2276475"/>
              <a:gd name="T29" fmla="*/ 760756 h 2276475"/>
              <a:gd name="T30" fmla="*/ 665555 w 2276475"/>
              <a:gd name="T31" fmla="*/ 751445 h 2276475"/>
              <a:gd name="T32" fmla="*/ 678042 w 2276475"/>
              <a:gd name="T33" fmla="*/ 694786 h 2276475"/>
              <a:gd name="T34" fmla="*/ 1310715 w 2276475"/>
              <a:gd name="T35" fmla="*/ 813778 h 2276475"/>
              <a:gd name="T36" fmla="*/ 1397931 w 2276475"/>
              <a:gd name="T37" fmla="*/ 804995 h 2276475"/>
              <a:gd name="T38" fmla="*/ 1449359 w 2276475"/>
              <a:gd name="T39" fmla="*/ 864347 h 2276475"/>
              <a:gd name="T40" fmla="*/ 1404558 w 2276475"/>
              <a:gd name="T41" fmla="*/ 907464 h 2276475"/>
              <a:gd name="T42" fmla="*/ 1370362 w 2276475"/>
              <a:gd name="T43" fmla="*/ 853967 h 2276475"/>
              <a:gd name="T44" fmla="*/ 1295604 w 2276475"/>
              <a:gd name="T45" fmla="*/ 872066 h 2276475"/>
              <a:gd name="T46" fmla="*/ 395199 w 2276475"/>
              <a:gd name="T47" fmla="*/ 499761 h 2276475"/>
              <a:gd name="T48" fmla="*/ 462659 w 2276475"/>
              <a:gd name="T49" fmla="*/ 938864 h 2276475"/>
              <a:gd name="T50" fmla="*/ 354033 w 2276475"/>
              <a:gd name="T51" fmla="*/ 990931 h 2276475"/>
              <a:gd name="T52" fmla="*/ 497452 w 2276475"/>
              <a:gd name="T53" fmla="*/ 1186177 h 2276475"/>
              <a:gd name="T54" fmla="*/ 798633 w 2276475"/>
              <a:gd name="T55" fmla="*/ 1479710 h 2276475"/>
              <a:gd name="T56" fmla="*/ 946035 w 2276475"/>
              <a:gd name="T57" fmla="*/ 1558605 h 2276475"/>
              <a:gd name="T58" fmla="*/ 995967 w 2276475"/>
              <a:gd name="T59" fmla="*/ 1430034 h 2276475"/>
              <a:gd name="T60" fmla="*/ 1420382 w 2276475"/>
              <a:gd name="T61" fmla="*/ 1537885 h 2276475"/>
              <a:gd name="T62" fmla="*/ 1382667 w 2276475"/>
              <a:gd name="T63" fmla="*/ 1902609 h 2276475"/>
              <a:gd name="T64" fmla="*/ 1091049 w 2276475"/>
              <a:gd name="T65" fmla="*/ 1858513 h 2276475"/>
              <a:gd name="T66" fmla="*/ 793852 w 2276475"/>
              <a:gd name="T67" fmla="*/ 1745085 h 2276475"/>
              <a:gd name="T68" fmla="*/ 461597 w 2276475"/>
              <a:gd name="T69" fmla="*/ 1522212 h 2276475"/>
              <a:gd name="T70" fmla="*/ 192819 w 2276475"/>
              <a:gd name="T71" fmla="*/ 1204505 h 2276475"/>
              <a:gd name="T72" fmla="*/ 55774 w 2276475"/>
              <a:gd name="T73" fmla="*/ 893440 h 2276475"/>
              <a:gd name="T74" fmla="*/ 531 w 2276475"/>
              <a:gd name="T75" fmla="*/ 575734 h 2276475"/>
              <a:gd name="T76" fmla="*/ 39307 w 2276475"/>
              <a:gd name="T77" fmla="*/ 485947 h 2276475"/>
              <a:gd name="T78" fmla="*/ 1085346 w 2276475"/>
              <a:gd name="T79" fmla="*/ 221054 h 2276475"/>
              <a:gd name="T80" fmla="*/ 1123871 w 2276475"/>
              <a:gd name="T81" fmla="*/ 272864 h 2276475"/>
              <a:gd name="T82" fmla="*/ 1114306 w 2276475"/>
              <a:gd name="T83" fmla="*/ 338755 h 2276475"/>
              <a:gd name="T84" fmla="*/ 1062496 w 2276475"/>
              <a:gd name="T85" fmla="*/ 377280 h 2276475"/>
              <a:gd name="T86" fmla="*/ 996340 w 2276475"/>
              <a:gd name="T87" fmla="*/ 367715 h 2276475"/>
              <a:gd name="T88" fmla="*/ 957814 w 2276475"/>
              <a:gd name="T89" fmla="*/ 315905 h 2276475"/>
              <a:gd name="T90" fmla="*/ 967645 w 2276475"/>
              <a:gd name="T91" fmla="*/ 249748 h 2276475"/>
              <a:gd name="T92" fmla="*/ 1019454 w 2276475"/>
              <a:gd name="T93" fmla="*/ 211223 h 2276475"/>
              <a:gd name="T94" fmla="*/ 1252615 w 2276475"/>
              <a:gd name="T95" fmla="*/ 30831 h 2276475"/>
              <a:gd name="T96" fmla="*/ 1561933 w 2276475"/>
              <a:gd name="T97" fmla="*/ 184188 h 2276475"/>
              <a:gd name="T98" fmla="*/ 1793656 w 2276475"/>
              <a:gd name="T99" fmla="*/ 453693 h 2276475"/>
              <a:gd name="T100" fmla="*/ 1898623 w 2276475"/>
              <a:gd name="T101" fmla="*/ 778215 h 2276475"/>
              <a:gd name="T102" fmla="*/ 1874440 w 2276475"/>
              <a:gd name="T103" fmla="*/ 1115229 h 2276475"/>
              <a:gd name="T104" fmla="*/ 1720844 w 2276475"/>
              <a:gd name="T105" fmla="*/ 1424603 h 2276475"/>
              <a:gd name="T106" fmla="*/ 1665571 w 2276475"/>
              <a:gd name="T107" fmla="*/ 1264335 h 2276475"/>
              <a:gd name="T108" fmla="*/ 1761236 w 2276475"/>
              <a:gd name="T109" fmla="*/ 991374 h 2276475"/>
              <a:gd name="T110" fmla="*/ 1747684 w 2276475"/>
              <a:gd name="T111" fmla="*/ 705922 h 2276475"/>
              <a:gd name="T112" fmla="*/ 1624648 w 2276475"/>
              <a:gd name="T113" fmla="*/ 441467 h 2276475"/>
              <a:gd name="T114" fmla="*/ 1401428 w 2276475"/>
              <a:gd name="T115" fmla="*/ 239471 h 2276475"/>
              <a:gd name="T116" fmla="*/ 1128516 w 2276475"/>
              <a:gd name="T117" fmla="*/ 143789 h 2276475"/>
              <a:gd name="T118" fmla="*/ 842849 w 2276475"/>
              <a:gd name="T119" fmla="*/ 157344 h 2276475"/>
              <a:gd name="T120" fmla="*/ 578705 w 2276475"/>
              <a:gd name="T121" fmla="*/ 280668 h 2276475"/>
              <a:gd name="T122" fmla="*/ 552930 w 2276475"/>
              <a:gd name="T123" fmla="*/ 133690 h 2276475"/>
              <a:gd name="T124" fmla="*/ 873408 w 2276475"/>
              <a:gd name="T125" fmla="*/ 12492 h 227647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276475" h="2276475">
                <a:moveTo>
                  <a:pt x="1919288" y="982662"/>
                </a:moveTo>
                <a:lnTo>
                  <a:pt x="1924685" y="982662"/>
                </a:lnTo>
                <a:lnTo>
                  <a:pt x="1929765" y="982662"/>
                </a:lnTo>
                <a:lnTo>
                  <a:pt x="1935480" y="983296"/>
                </a:lnTo>
                <a:lnTo>
                  <a:pt x="1940560" y="983930"/>
                </a:lnTo>
                <a:lnTo>
                  <a:pt x="1945323" y="984564"/>
                </a:lnTo>
                <a:lnTo>
                  <a:pt x="1950403" y="986149"/>
                </a:lnTo>
                <a:lnTo>
                  <a:pt x="1955165" y="987100"/>
                </a:lnTo>
                <a:lnTo>
                  <a:pt x="1959610" y="989002"/>
                </a:lnTo>
                <a:lnTo>
                  <a:pt x="1964373" y="990904"/>
                </a:lnTo>
                <a:lnTo>
                  <a:pt x="1969135" y="992489"/>
                </a:lnTo>
                <a:lnTo>
                  <a:pt x="1973580" y="995025"/>
                </a:lnTo>
                <a:lnTo>
                  <a:pt x="1977708" y="997245"/>
                </a:lnTo>
                <a:lnTo>
                  <a:pt x="1981835" y="1000415"/>
                </a:lnTo>
                <a:lnTo>
                  <a:pt x="1985963" y="1003268"/>
                </a:lnTo>
                <a:lnTo>
                  <a:pt x="1990090" y="1006121"/>
                </a:lnTo>
                <a:lnTo>
                  <a:pt x="1993583" y="1009291"/>
                </a:lnTo>
                <a:lnTo>
                  <a:pt x="1997075" y="1012778"/>
                </a:lnTo>
                <a:lnTo>
                  <a:pt x="2000568" y="1016265"/>
                </a:lnTo>
                <a:lnTo>
                  <a:pt x="2003743" y="1020069"/>
                </a:lnTo>
                <a:lnTo>
                  <a:pt x="2006918" y="1023873"/>
                </a:lnTo>
                <a:lnTo>
                  <a:pt x="2009775" y="1027994"/>
                </a:lnTo>
                <a:lnTo>
                  <a:pt x="2012315" y="1031799"/>
                </a:lnTo>
                <a:lnTo>
                  <a:pt x="2014855" y="1036237"/>
                </a:lnTo>
                <a:lnTo>
                  <a:pt x="2017078" y="1040675"/>
                </a:lnTo>
                <a:lnTo>
                  <a:pt x="2019300" y="1045430"/>
                </a:lnTo>
                <a:lnTo>
                  <a:pt x="2020888" y="1049868"/>
                </a:lnTo>
                <a:lnTo>
                  <a:pt x="2022475" y="1054623"/>
                </a:lnTo>
                <a:lnTo>
                  <a:pt x="2023745" y="1059695"/>
                </a:lnTo>
                <a:lnTo>
                  <a:pt x="2025016" y="1064451"/>
                </a:lnTo>
                <a:lnTo>
                  <a:pt x="2025968" y="1069523"/>
                </a:lnTo>
                <a:lnTo>
                  <a:pt x="2026603" y="1074595"/>
                </a:lnTo>
                <a:lnTo>
                  <a:pt x="2026920" y="1079984"/>
                </a:lnTo>
                <a:lnTo>
                  <a:pt x="2027238" y="1085056"/>
                </a:lnTo>
                <a:lnTo>
                  <a:pt x="2026920" y="1090445"/>
                </a:lnTo>
                <a:lnTo>
                  <a:pt x="2026603" y="1095517"/>
                </a:lnTo>
                <a:lnTo>
                  <a:pt x="2025968" y="1100590"/>
                </a:lnTo>
                <a:lnTo>
                  <a:pt x="2025016" y="1105662"/>
                </a:lnTo>
                <a:lnTo>
                  <a:pt x="2023745" y="1110417"/>
                </a:lnTo>
                <a:lnTo>
                  <a:pt x="2022475" y="1115489"/>
                </a:lnTo>
                <a:lnTo>
                  <a:pt x="2020888" y="1120244"/>
                </a:lnTo>
                <a:lnTo>
                  <a:pt x="2019300" y="1124682"/>
                </a:lnTo>
                <a:lnTo>
                  <a:pt x="2017078" y="1129437"/>
                </a:lnTo>
                <a:lnTo>
                  <a:pt x="2014855" y="1133876"/>
                </a:lnTo>
                <a:lnTo>
                  <a:pt x="2012315" y="1138314"/>
                </a:lnTo>
                <a:lnTo>
                  <a:pt x="2009775" y="1142118"/>
                </a:lnTo>
                <a:lnTo>
                  <a:pt x="2006918" y="1146239"/>
                </a:lnTo>
                <a:lnTo>
                  <a:pt x="2003743" y="1150043"/>
                </a:lnTo>
                <a:lnTo>
                  <a:pt x="2000568" y="1153847"/>
                </a:lnTo>
                <a:lnTo>
                  <a:pt x="1997075" y="1157334"/>
                </a:lnTo>
                <a:lnTo>
                  <a:pt x="1993583" y="1160821"/>
                </a:lnTo>
                <a:lnTo>
                  <a:pt x="1990090" y="1163991"/>
                </a:lnTo>
                <a:lnTo>
                  <a:pt x="1985963" y="1166845"/>
                </a:lnTo>
                <a:lnTo>
                  <a:pt x="1981835" y="1169698"/>
                </a:lnTo>
                <a:lnTo>
                  <a:pt x="1977708" y="1172234"/>
                </a:lnTo>
                <a:lnTo>
                  <a:pt x="1973580" y="1175087"/>
                </a:lnTo>
                <a:lnTo>
                  <a:pt x="1969135" y="1176989"/>
                </a:lnTo>
                <a:lnTo>
                  <a:pt x="1964373" y="1179208"/>
                </a:lnTo>
                <a:lnTo>
                  <a:pt x="1959610" y="1181110"/>
                </a:lnTo>
                <a:lnTo>
                  <a:pt x="1955165" y="1182695"/>
                </a:lnTo>
                <a:lnTo>
                  <a:pt x="1950403" y="1183963"/>
                </a:lnTo>
                <a:lnTo>
                  <a:pt x="1945323" y="1185231"/>
                </a:lnTo>
                <a:lnTo>
                  <a:pt x="1940560" y="1186182"/>
                </a:lnTo>
                <a:lnTo>
                  <a:pt x="1935480" y="1186816"/>
                </a:lnTo>
                <a:lnTo>
                  <a:pt x="1929765" y="1187450"/>
                </a:lnTo>
                <a:lnTo>
                  <a:pt x="1924685" y="1187450"/>
                </a:lnTo>
                <a:lnTo>
                  <a:pt x="1919288" y="1187450"/>
                </a:lnTo>
                <a:lnTo>
                  <a:pt x="1914208" y="1186816"/>
                </a:lnTo>
                <a:lnTo>
                  <a:pt x="1909128" y="1186182"/>
                </a:lnTo>
                <a:lnTo>
                  <a:pt x="1904048" y="1185231"/>
                </a:lnTo>
                <a:lnTo>
                  <a:pt x="1898968" y="1183963"/>
                </a:lnTo>
                <a:lnTo>
                  <a:pt x="1894205" y="1182695"/>
                </a:lnTo>
                <a:lnTo>
                  <a:pt x="1889443" y="1181110"/>
                </a:lnTo>
                <a:lnTo>
                  <a:pt x="1884680" y="1179208"/>
                </a:lnTo>
                <a:lnTo>
                  <a:pt x="1880235" y="1176989"/>
                </a:lnTo>
                <a:lnTo>
                  <a:pt x="1875790" y="1175087"/>
                </a:lnTo>
                <a:lnTo>
                  <a:pt x="1871663" y="1172234"/>
                </a:lnTo>
                <a:lnTo>
                  <a:pt x="1867218" y="1169698"/>
                </a:lnTo>
                <a:lnTo>
                  <a:pt x="1863090" y="1166845"/>
                </a:lnTo>
                <a:lnTo>
                  <a:pt x="1859598" y="1163991"/>
                </a:lnTo>
                <a:lnTo>
                  <a:pt x="1855788" y="1160821"/>
                </a:lnTo>
                <a:lnTo>
                  <a:pt x="1852295" y="1157334"/>
                </a:lnTo>
                <a:lnTo>
                  <a:pt x="1848803" y="1153847"/>
                </a:lnTo>
                <a:lnTo>
                  <a:pt x="1845628" y="1150043"/>
                </a:lnTo>
                <a:lnTo>
                  <a:pt x="1842453" y="1146239"/>
                </a:lnTo>
                <a:lnTo>
                  <a:pt x="1839913" y="1142118"/>
                </a:lnTo>
                <a:lnTo>
                  <a:pt x="1837055" y="1138314"/>
                </a:lnTo>
                <a:lnTo>
                  <a:pt x="1834515" y="1133876"/>
                </a:lnTo>
                <a:lnTo>
                  <a:pt x="1832293" y="1129437"/>
                </a:lnTo>
                <a:lnTo>
                  <a:pt x="1830388" y="1124682"/>
                </a:lnTo>
                <a:lnTo>
                  <a:pt x="1828483" y="1120244"/>
                </a:lnTo>
                <a:lnTo>
                  <a:pt x="1826578" y="1115489"/>
                </a:lnTo>
                <a:lnTo>
                  <a:pt x="1825308" y="1110417"/>
                </a:lnTo>
                <a:lnTo>
                  <a:pt x="1824038" y="1105662"/>
                </a:lnTo>
                <a:lnTo>
                  <a:pt x="1823403" y="1100590"/>
                </a:lnTo>
                <a:lnTo>
                  <a:pt x="1822768" y="1095517"/>
                </a:lnTo>
                <a:lnTo>
                  <a:pt x="1822450" y="1090445"/>
                </a:lnTo>
                <a:lnTo>
                  <a:pt x="1822450" y="1085056"/>
                </a:lnTo>
                <a:lnTo>
                  <a:pt x="1822450" y="1079984"/>
                </a:lnTo>
                <a:lnTo>
                  <a:pt x="1822768" y="1074595"/>
                </a:lnTo>
                <a:lnTo>
                  <a:pt x="1823403" y="1069523"/>
                </a:lnTo>
                <a:lnTo>
                  <a:pt x="1824038" y="1064451"/>
                </a:lnTo>
                <a:lnTo>
                  <a:pt x="1825308" y="1059695"/>
                </a:lnTo>
                <a:lnTo>
                  <a:pt x="1826578" y="1054623"/>
                </a:lnTo>
                <a:lnTo>
                  <a:pt x="1828483" y="1049868"/>
                </a:lnTo>
                <a:lnTo>
                  <a:pt x="1830388" y="1045430"/>
                </a:lnTo>
                <a:lnTo>
                  <a:pt x="1832293" y="1040675"/>
                </a:lnTo>
                <a:lnTo>
                  <a:pt x="1834515" y="1036237"/>
                </a:lnTo>
                <a:lnTo>
                  <a:pt x="1837055" y="1031799"/>
                </a:lnTo>
                <a:lnTo>
                  <a:pt x="1839913" y="1027994"/>
                </a:lnTo>
                <a:lnTo>
                  <a:pt x="1842453" y="1023873"/>
                </a:lnTo>
                <a:lnTo>
                  <a:pt x="1845628" y="1020069"/>
                </a:lnTo>
                <a:lnTo>
                  <a:pt x="1848803" y="1016265"/>
                </a:lnTo>
                <a:lnTo>
                  <a:pt x="1852295" y="1012778"/>
                </a:lnTo>
                <a:lnTo>
                  <a:pt x="1855788" y="1009291"/>
                </a:lnTo>
                <a:lnTo>
                  <a:pt x="1859598" y="1006121"/>
                </a:lnTo>
                <a:lnTo>
                  <a:pt x="1863090" y="1003268"/>
                </a:lnTo>
                <a:lnTo>
                  <a:pt x="1867218" y="1000415"/>
                </a:lnTo>
                <a:lnTo>
                  <a:pt x="1871663" y="997245"/>
                </a:lnTo>
                <a:lnTo>
                  <a:pt x="1875790" y="995025"/>
                </a:lnTo>
                <a:lnTo>
                  <a:pt x="1880235" y="992489"/>
                </a:lnTo>
                <a:lnTo>
                  <a:pt x="1884680" y="990904"/>
                </a:lnTo>
                <a:lnTo>
                  <a:pt x="1889443" y="989002"/>
                </a:lnTo>
                <a:lnTo>
                  <a:pt x="1894205" y="987100"/>
                </a:lnTo>
                <a:lnTo>
                  <a:pt x="1898968" y="986149"/>
                </a:lnTo>
                <a:lnTo>
                  <a:pt x="1904048" y="984564"/>
                </a:lnTo>
                <a:lnTo>
                  <a:pt x="1909128" y="983930"/>
                </a:lnTo>
                <a:lnTo>
                  <a:pt x="1914208" y="983296"/>
                </a:lnTo>
                <a:lnTo>
                  <a:pt x="1919288" y="982662"/>
                </a:lnTo>
                <a:close/>
                <a:moveTo>
                  <a:pt x="1278280" y="917675"/>
                </a:moveTo>
                <a:lnTo>
                  <a:pt x="1116821" y="1122393"/>
                </a:lnTo>
                <a:lnTo>
                  <a:pt x="1278280" y="1122393"/>
                </a:lnTo>
                <a:lnTo>
                  <a:pt x="1278280" y="917675"/>
                </a:lnTo>
                <a:close/>
                <a:moveTo>
                  <a:pt x="1281129" y="835025"/>
                </a:moveTo>
                <a:lnTo>
                  <a:pt x="1340014" y="835025"/>
                </a:lnTo>
                <a:lnTo>
                  <a:pt x="1340014" y="1122393"/>
                </a:lnTo>
                <a:lnTo>
                  <a:pt x="1397000" y="1122393"/>
                </a:lnTo>
                <a:lnTo>
                  <a:pt x="1397000" y="1178659"/>
                </a:lnTo>
                <a:lnTo>
                  <a:pt x="1340014" y="1178659"/>
                </a:lnTo>
                <a:lnTo>
                  <a:pt x="1340014" y="1358900"/>
                </a:lnTo>
                <a:lnTo>
                  <a:pt x="1278280" y="1358900"/>
                </a:lnTo>
                <a:lnTo>
                  <a:pt x="1278280" y="1178659"/>
                </a:lnTo>
                <a:lnTo>
                  <a:pt x="1066800" y="1178659"/>
                </a:lnTo>
                <a:lnTo>
                  <a:pt x="1066800" y="1104910"/>
                </a:lnTo>
                <a:lnTo>
                  <a:pt x="1281129" y="835025"/>
                </a:lnTo>
                <a:close/>
                <a:moveTo>
                  <a:pt x="860108" y="823912"/>
                </a:moveTo>
                <a:lnTo>
                  <a:pt x="868680" y="824230"/>
                </a:lnTo>
                <a:lnTo>
                  <a:pt x="876618" y="824548"/>
                </a:lnTo>
                <a:lnTo>
                  <a:pt x="884555" y="825501"/>
                </a:lnTo>
                <a:lnTo>
                  <a:pt x="892175" y="826455"/>
                </a:lnTo>
                <a:lnTo>
                  <a:pt x="899478" y="828044"/>
                </a:lnTo>
                <a:lnTo>
                  <a:pt x="906463" y="829316"/>
                </a:lnTo>
                <a:lnTo>
                  <a:pt x="913448" y="831541"/>
                </a:lnTo>
                <a:lnTo>
                  <a:pt x="920433" y="833766"/>
                </a:lnTo>
                <a:lnTo>
                  <a:pt x="926465" y="836309"/>
                </a:lnTo>
                <a:lnTo>
                  <a:pt x="932815" y="839170"/>
                </a:lnTo>
                <a:lnTo>
                  <a:pt x="938848" y="842667"/>
                </a:lnTo>
                <a:lnTo>
                  <a:pt x="944880" y="845845"/>
                </a:lnTo>
                <a:lnTo>
                  <a:pt x="950278" y="849978"/>
                </a:lnTo>
                <a:lnTo>
                  <a:pt x="955675" y="853792"/>
                </a:lnTo>
                <a:lnTo>
                  <a:pt x="960755" y="858243"/>
                </a:lnTo>
                <a:lnTo>
                  <a:pt x="965518" y="863011"/>
                </a:lnTo>
                <a:lnTo>
                  <a:pt x="970280" y="868097"/>
                </a:lnTo>
                <a:lnTo>
                  <a:pt x="974725" y="873183"/>
                </a:lnTo>
                <a:lnTo>
                  <a:pt x="978535" y="878587"/>
                </a:lnTo>
                <a:lnTo>
                  <a:pt x="982345" y="884309"/>
                </a:lnTo>
                <a:lnTo>
                  <a:pt x="985520" y="890030"/>
                </a:lnTo>
                <a:lnTo>
                  <a:pt x="989013" y="896070"/>
                </a:lnTo>
                <a:lnTo>
                  <a:pt x="991870" y="902428"/>
                </a:lnTo>
                <a:lnTo>
                  <a:pt x="994410" y="909103"/>
                </a:lnTo>
                <a:lnTo>
                  <a:pt x="996633" y="915461"/>
                </a:lnTo>
                <a:lnTo>
                  <a:pt x="998220" y="922454"/>
                </a:lnTo>
                <a:lnTo>
                  <a:pt x="999808" y="929447"/>
                </a:lnTo>
                <a:lnTo>
                  <a:pt x="1001395" y="936758"/>
                </a:lnTo>
                <a:lnTo>
                  <a:pt x="1002348" y="944387"/>
                </a:lnTo>
                <a:lnTo>
                  <a:pt x="1002983" y="952017"/>
                </a:lnTo>
                <a:lnTo>
                  <a:pt x="1003618" y="959963"/>
                </a:lnTo>
                <a:lnTo>
                  <a:pt x="1003935" y="968546"/>
                </a:lnTo>
                <a:lnTo>
                  <a:pt x="1003618" y="983487"/>
                </a:lnTo>
                <a:lnTo>
                  <a:pt x="1002665" y="990798"/>
                </a:lnTo>
                <a:lnTo>
                  <a:pt x="1002030" y="998109"/>
                </a:lnTo>
                <a:lnTo>
                  <a:pt x="1000760" y="1004784"/>
                </a:lnTo>
                <a:lnTo>
                  <a:pt x="999808" y="1011778"/>
                </a:lnTo>
                <a:lnTo>
                  <a:pt x="998855" y="1018453"/>
                </a:lnTo>
                <a:lnTo>
                  <a:pt x="997268" y="1025129"/>
                </a:lnTo>
                <a:lnTo>
                  <a:pt x="993775" y="1037844"/>
                </a:lnTo>
                <a:lnTo>
                  <a:pt x="989330" y="1050241"/>
                </a:lnTo>
                <a:lnTo>
                  <a:pt x="984568" y="1062002"/>
                </a:lnTo>
                <a:lnTo>
                  <a:pt x="979170" y="1073128"/>
                </a:lnTo>
                <a:lnTo>
                  <a:pt x="972503" y="1084572"/>
                </a:lnTo>
                <a:lnTo>
                  <a:pt x="965518" y="1095697"/>
                </a:lnTo>
                <a:lnTo>
                  <a:pt x="958215" y="1107141"/>
                </a:lnTo>
                <a:lnTo>
                  <a:pt x="950278" y="1118267"/>
                </a:lnTo>
                <a:lnTo>
                  <a:pt x="941388" y="1129710"/>
                </a:lnTo>
                <a:lnTo>
                  <a:pt x="932815" y="1141154"/>
                </a:lnTo>
                <a:lnTo>
                  <a:pt x="923925" y="1151962"/>
                </a:lnTo>
                <a:lnTo>
                  <a:pt x="914400" y="1162770"/>
                </a:lnTo>
                <a:lnTo>
                  <a:pt x="898843" y="1181207"/>
                </a:lnTo>
                <a:lnTo>
                  <a:pt x="882333" y="1199326"/>
                </a:lnTo>
                <a:lnTo>
                  <a:pt x="865188" y="1218398"/>
                </a:lnTo>
                <a:lnTo>
                  <a:pt x="847090" y="1237471"/>
                </a:lnTo>
                <a:lnTo>
                  <a:pt x="813435" y="1272120"/>
                </a:lnTo>
                <a:lnTo>
                  <a:pt x="787400" y="1298503"/>
                </a:lnTo>
                <a:lnTo>
                  <a:pt x="1023938" y="1298503"/>
                </a:lnTo>
                <a:lnTo>
                  <a:pt x="1023938" y="1358900"/>
                </a:lnTo>
                <a:lnTo>
                  <a:pt x="727075" y="1358900"/>
                </a:lnTo>
                <a:lnTo>
                  <a:pt x="727075" y="1285153"/>
                </a:lnTo>
                <a:lnTo>
                  <a:pt x="758190" y="1253047"/>
                </a:lnTo>
                <a:lnTo>
                  <a:pt x="787400" y="1221895"/>
                </a:lnTo>
                <a:lnTo>
                  <a:pt x="801688" y="1206637"/>
                </a:lnTo>
                <a:lnTo>
                  <a:pt x="815340" y="1191061"/>
                </a:lnTo>
                <a:lnTo>
                  <a:pt x="829310" y="1175485"/>
                </a:lnTo>
                <a:lnTo>
                  <a:pt x="842963" y="1158955"/>
                </a:lnTo>
                <a:lnTo>
                  <a:pt x="856298" y="1142743"/>
                </a:lnTo>
                <a:lnTo>
                  <a:pt x="868363" y="1127803"/>
                </a:lnTo>
                <a:lnTo>
                  <a:pt x="879158" y="1113181"/>
                </a:lnTo>
                <a:lnTo>
                  <a:pt x="889000" y="1099830"/>
                </a:lnTo>
                <a:lnTo>
                  <a:pt x="897890" y="1087115"/>
                </a:lnTo>
                <a:lnTo>
                  <a:pt x="905828" y="1075035"/>
                </a:lnTo>
                <a:lnTo>
                  <a:pt x="912495" y="1063910"/>
                </a:lnTo>
                <a:lnTo>
                  <a:pt x="917893" y="1053738"/>
                </a:lnTo>
                <a:lnTo>
                  <a:pt x="922655" y="1043566"/>
                </a:lnTo>
                <a:lnTo>
                  <a:pt x="926465" y="1033711"/>
                </a:lnTo>
                <a:lnTo>
                  <a:pt x="930275" y="1023539"/>
                </a:lnTo>
                <a:lnTo>
                  <a:pt x="932815" y="1013367"/>
                </a:lnTo>
                <a:lnTo>
                  <a:pt x="935038" y="1003195"/>
                </a:lnTo>
                <a:lnTo>
                  <a:pt x="936625" y="993023"/>
                </a:lnTo>
                <a:lnTo>
                  <a:pt x="937578" y="982215"/>
                </a:lnTo>
                <a:lnTo>
                  <a:pt x="937895" y="971725"/>
                </a:lnTo>
                <a:lnTo>
                  <a:pt x="937578" y="961553"/>
                </a:lnTo>
                <a:lnTo>
                  <a:pt x="936308" y="951381"/>
                </a:lnTo>
                <a:lnTo>
                  <a:pt x="935355" y="946613"/>
                </a:lnTo>
                <a:lnTo>
                  <a:pt x="934085" y="942162"/>
                </a:lnTo>
                <a:lnTo>
                  <a:pt x="933133" y="937712"/>
                </a:lnTo>
                <a:lnTo>
                  <a:pt x="931545" y="933898"/>
                </a:lnTo>
                <a:lnTo>
                  <a:pt x="928053" y="925633"/>
                </a:lnTo>
                <a:lnTo>
                  <a:pt x="923925" y="918322"/>
                </a:lnTo>
                <a:lnTo>
                  <a:pt x="921703" y="915143"/>
                </a:lnTo>
                <a:lnTo>
                  <a:pt x="919480" y="911964"/>
                </a:lnTo>
                <a:lnTo>
                  <a:pt x="916940" y="909103"/>
                </a:lnTo>
                <a:lnTo>
                  <a:pt x="914083" y="905924"/>
                </a:lnTo>
                <a:lnTo>
                  <a:pt x="908368" y="901156"/>
                </a:lnTo>
                <a:lnTo>
                  <a:pt x="902018" y="897024"/>
                </a:lnTo>
                <a:lnTo>
                  <a:pt x="895350" y="893209"/>
                </a:lnTo>
                <a:lnTo>
                  <a:pt x="888048" y="890348"/>
                </a:lnTo>
                <a:lnTo>
                  <a:pt x="880745" y="887805"/>
                </a:lnTo>
                <a:lnTo>
                  <a:pt x="872490" y="886216"/>
                </a:lnTo>
                <a:lnTo>
                  <a:pt x="864235" y="885262"/>
                </a:lnTo>
                <a:lnTo>
                  <a:pt x="855345" y="884944"/>
                </a:lnTo>
                <a:lnTo>
                  <a:pt x="847090" y="885262"/>
                </a:lnTo>
                <a:lnTo>
                  <a:pt x="838518" y="886216"/>
                </a:lnTo>
                <a:lnTo>
                  <a:pt x="829628" y="887805"/>
                </a:lnTo>
                <a:lnTo>
                  <a:pt x="820738" y="889713"/>
                </a:lnTo>
                <a:lnTo>
                  <a:pt x="812165" y="892256"/>
                </a:lnTo>
                <a:lnTo>
                  <a:pt x="803593" y="895116"/>
                </a:lnTo>
                <a:lnTo>
                  <a:pt x="795338" y="897977"/>
                </a:lnTo>
                <a:lnTo>
                  <a:pt x="787400" y="901792"/>
                </a:lnTo>
                <a:lnTo>
                  <a:pt x="780415" y="904653"/>
                </a:lnTo>
                <a:lnTo>
                  <a:pt x="773748" y="908149"/>
                </a:lnTo>
                <a:lnTo>
                  <a:pt x="767398" y="911964"/>
                </a:lnTo>
                <a:lnTo>
                  <a:pt x="761048" y="915778"/>
                </a:lnTo>
                <a:lnTo>
                  <a:pt x="749935" y="924043"/>
                </a:lnTo>
                <a:lnTo>
                  <a:pt x="740728" y="930401"/>
                </a:lnTo>
                <a:lnTo>
                  <a:pt x="736918" y="930401"/>
                </a:lnTo>
                <a:lnTo>
                  <a:pt x="736918" y="855700"/>
                </a:lnTo>
                <a:lnTo>
                  <a:pt x="742633" y="853157"/>
                </a:lnTo>
                <a:lnTo>
                  <a:pt x="748030" y="850296"/>
                </a:lnTo>
                <a:lnTo>
                  <a:pt x="761048" y="845210"/>
                </a:lnTo>
                <a:lnTo>
                  <a:pt x="775970" y="839806"/>
                </a:lnTo>
                <a:lnTo>
                  <a:pt x="792798" y="834402"/>
                </a:lnTo>
                <a:lnTo>
                  <a:pt x="801688" y="831859"/>
                </a:lnTo>
                <a:lnTo>
                  <a:pt x="810260" y="830269"/>
                </a:lnTo>
                <a:lnTo>
                  <a:pt x="819150" y="828362"/>
                </a:lnTo>
                <a:lnTo>
                  <a:pt x="827405" y="826773"/>
                </a:lnTo>
                <a:lnTo>
                  <a:pt x="835660" y="825819"/>
                </a:lnTo>
                <a:lnTo>
                  <a:pt x="844233" y="824548"/>
                </a:lnTo>
                <a:lnTo>
                  <a:pt x="852170" y="824230"/>
                </a:lnTo>
                <a:lnTo>
                  <a:pt x="860108" y="823912"/>
                </a:lnTo>
                <a:close/>
                <a:moveTo>
                  <a:pt x="1458913" y="811212"/>
                </a:moveTo>
                <a:lnTo>
                  <a:pt x="1519103" y="811212"/>
                </a:lnTo>
                <a:lnTo>
                  <a:pt x="1519103" y="1009359"/>
                </a:lnTo>
                <a:lnTo>
                  <a:pt x="1526072" y="1002998"/>
                </a:lnTo>
                <a:lnTo>
                  <a:pt x="1532725" y="996955"/>
                </a:lnTo>
                <a:lnTo>
                  <a:pt x="1539694" y="991230"/>
                </a:lnTo>
                <a:lnTo>
                  <a:pt x="1546030" y="986142"/>
                </a:lnTo>
                <a:lnTo>
                  <a:pt x="1552999" y="981370"/>
                </a:lnTo>
                <a:lnTo>
                  <a:pt x="1559652" y="976600"/>
                </a:lnTo>
                <a:lnTo>
                  <a:pt x="1566304" y="972465"/>
                </a:lnTo>
                <a:lnTo>
                  <a:pt x="1572640" y="968966"/>
                </a:lnTo>
                <a:lnTo>
                  <a:pt x="1579292" y="965786"/>
                </a:lnTo>
                <a:lnTo>
                  <a:pt x="1586262" y="962605"/>
                </a:lnTo>
                <a:lnTo>
                  <a:pt x="1592914" y="960061"/>
                </a:lnTo>
                <a:lnTo>
                  <a:pt x="1599884" y="958471"/>
                </a:lnTo>
                <a:lnTo>
                  <a:pt x="1606853" y="956880"/>
                </a:lnTo>
                <a:lnTo>
                  <a:pt x="1614139" y="955926"/>
                </a:lnTo>
                <a:lnTo>
                  <a:pt x="1621109" y="954972"/>
                </a:lnTo>
                <a:lnTo>
                  <a:pt x="1628711" y="954654"/>
                </a:lnTo>
                <a:lnTo>
                  <a:pt x="1635364" y="954972"/>
                </a:lnTo>
                <a:lnTo>
                  <a:pt x="1641383" y="955608"/>
                </a:lnTo>
                <a:lnTo>
                  <a:pt x="1647719" y="956244"/>
                </a:lnTo>
                <a:lnTo>
                  <a:pt x="1653738" y="957198"/>
                </a:lnTo>
                <a:lnTo>
                  <a:pt x="1659757" y="958471"/>
                </a:lnTo>
                <a:lnTo>
                  <a:pt x="1665142" y="960061"/>
                </a:lnTo>
                <a:lnTo>
                  <a:pt x="1670527" y="961969"/>
                </a:lnTo>
                <a:lnTo>
                  <a:pt x="1675913" y="964196"/>
                </a:lnTo>
                <a:lnTo>
                  <a:pt x="1680981" y="966740"/>
                </a:lnTo>
                <a:lnTo>
                  <a:pt x="1685733" y="969602"/>
                </a:lnTo>
                <a:lnTo>
                  <a:pt x="1690485" y="973101"/>
                </a:lnTo>
                <a:lnTo>
                  <a:pt x="1695237" y="976282"/>
                </a:lnTo>
                <a:lnTo>
                  <a:pt x="1699672" y="979780"/>
                </a:lnTo>
                <a:lnTo>
                  <a:pt x="1703473" y="983915"/>
                </a:lnTo>
                <a:lnTo>
                  <a:pt x="1707592" y="988368"/>
                </a:lnTo>
                <a:lnTo>
                  <a:pt x="1711710" y="993139"/>
                </a:lnTo>
                <a:lnTo>
                  <a:pt x="1715195" y="997909"/>
                </a:lnTo>
                <a:lnTo>
                  <a:pt x="1718362" y="1002998"/>
                </a:lnTo>
                <a:lnTo>
                  <a:pt x="1721847" y="1008405"/>
                </a:lnTo>
                <a:lnTo>
                  <a:pt x="1724698" y="1014130"/>
                </a:lnTo>
                <a:lnTo>
                  <a:pt x="1727233" y="1020173"/>
                </a:lnTo>
                <a:lnTo>
                  <a:pt x="1729767" y="1026216"/>
                </a:lnTo>
                <a:lnTo>
                  <a:pt x="1731984" y="1032895"/>
                </a:lnTo>
                <a:lnTo>
                  <a:pt x="1734202" y="1039893"/>
                </a:lnTo>
                <a:lnTo>
                  <a:pt x="1736103" y="1046572"/>
                </a:lnTo>
                <a:lnTo>
                  <a:pt x="1737370" y="1053887"/>
                </a:lnTo>
                <a:lnTo>
                  <a:pt x="1738637" y="1061838"/>
                </a:lnTo>
                <a:lnTo>
                  <a:pt x="1739587" y="1069790"/>
                </a:lnTo>
                <a:lnTo>
                  <a:pt x="1740221" y="1077741"/>
                </a:lnTo>
                <a:lnTo>
                  <a:pt x="1741171" y="1086010"/>
                </a:lnTo>
                <a:lnTo>
                  <a:pt x="1741488" y="1094916"/>
                </a:lnTo>
                <a:lnTo>
                  <a:pt x="1741488" y="1103821"/>
                </a:lnTo>
                <a:lnTo>
                  <a:pt x="1741488" y="1358900"/>
                </a:lnTo>
                <a:lnTo>
                  <a:pt x="1680981" y="1358900"/>
                </a:lnTo>
                <a:lnTo>
                  <a:pt x="1680981" y="1134991"/>
                </a:lnTo>
                <a:lnTo>
                  <a:pt x="1680665" y="1121632"/>
                </a:lnTo>
                <a:lnTo>
                  <a:pt x="1680348" y="1108910"/>
                </a:lnTo>
                <a:lnTo>
                  <a:pt x="1679714" y="1096506"/>
                </a:lnTo>
                <a:lnTo>
                  <a:pt x="1678447" y="1084420"/>
                </a:lnTo>
                <a:lnTo>
                  <a:pt x="1677180" y="1073288"/>
                </a:lnTo>
                <a:lnTo>
                  <a:pt x="1675279" y="1063428"/>
                </a:lnTo>
                <a:lnTo>
                  <a:pt x="1672428" y="1054841"/>
                </a:lnTo>
                <a:lnTo>
                  <a:pt x="1670844" y="1050706"/>
                </a:lnTo>
                <a:lnTo>
                  <a:pt x="1669577" y="1047208"/>
                </a:lnTo>
                <a:lnTo>
                  <a:pt x="1667360" y="1043391"/>
                </a:lnTo>
                <a:lnTo>
                  <a:pt x="1665459" y="1040211"/>
                </a:lnTo>
                <a:lnTo>
                  <a:pt x="1662925" y="1036712"/>
                </a:lnTo>
                <a:lnTo>
                  <a:pt x="1660707" y="1033850"/>
                </a:lnTo>
                <a:lnTo>
                  <a:pt x="1657856" y="1031305"/>
                </a:lnTo>
                <a:lnTo>
                  <a:pt x="1655005" y="1029079"/>
                </a:lnTo>
                <a:lnTo>
                  <a:pt x="1651837" y="1026852"/>
                </a:lnTo>
                <a:lnTo>
                  <a:pt x="1648669" y="1025262"/>
                </a:lnTo>
                <a:lnTo>
                  <a:pt x="1645501" y="1023354"/>
                </a:lnTo>
                <a:lnTo>
                  <a:pt x="1641383" y="1021764"/>
                </a:lnTo>
                <a:lnTo>
                  <a:pt x="1637582" y="1020491"/>
                </a:lnTo>
                <a:lnTo>
                  <a:pt x="1633146" y="1019855"/>
                </a:lnTo>
                <a:lnTo>
                  <a:pt x="1628395" y="1018583"/>
                </a:lnTo>
                <a:lnTo>
                  <a:pt x="1623643" y="1018265"/>
                </a:lnTo>
                <a:lnTo>
                  <a:pt x="1618257" y="1017947"/>
                </a:lnTo>
                <a:lnTo>
                  <a:pt x="1612555" y="1017947"/>
                </a:lnTo>
                <a:lnTo>
                  <a:pt x="1606853" y="1017947"/>
                </a:lnTo>
                <a:lnTo>
                  <a:pt x="1601468" y="1018583"/>
                </a:lnTo>
                <a:lnTo>
                  <a:pt x="1595449" y="1019855"/>
                </a:lnTo>
                <a:lnTo>
                  <a:pt x="1589746" y="1021127"/>
                </a:lnTo>
                <a:lnTo>
                  <a:pt x="1584044" y="1023036"/>
                </a:lnTo>
                <a:lnTo>
                  <a:pt x="1578025" y="1025262"/>
                </a:lnTo>
                <a:lnTo>
                  <a:pt x="1572006" y="1027807"/>
                </a:lnTo>
                <a:lnTo>
                  <a:pt x="1566304" y="1030987"/>
                </a:lnTo>
                <a:lnTo>
                  <a:pt x="1560285" y="1034168"/>
                </a:lnTo>
                <a:lnTo>
                  <a:pt x="1554266" y="1037984"/>
                </a:lnTo>
                <a:lnTo>
                  <a:pt x="1548247" y="1042119"/>
                </a:lnTo>
                <a:lnTo>
                  <a:pt x="1542545" y="1045936"/>
                </a:lnTo>
                <a:lnTo>
                  <a:pt x="1530824" y="1055159"/>
                </a:lnTo>
                <a:lnTo>
                  <a:pt x="1519103" y="1065337"/>
                </a:lnTo>
                <a:lnTo>
                  <a:pt x="1519103" y="1358900"/>
                </a:lnTo>
                <a:lnTo>
                  <a:pt x="1458913" y="1358900"/>
                </a:lnTo>
                <a:lnTo>
                  <a:pt x="1458913" y="811212"/>
                </a:lnTo>
                <a:close/>
                <a:moveTo>
                  <a:pt x="66650" y="577850"/>
                </a:moveTo>
                <a:lnTo>
                  <a:pt x="424974" y="577850"/>
                </a:lnTo>
                <a:lnTo>
                  <a:pt x="431956" y="578167"/>
                </a:lnTo>
                <a:lnTo>
                  <a:pt x="438621" y="579437"/>
                </a:lnTo>
                <a:lnTo>
                  <a:pt x="445286" y="580707"/>
                </a:lnTo>
                <a:lnTo>
                  <a:pt x="450999" y="582929"/>
                </a:lnTo>
                <a:lnTo>
                  <a:pt x="456712" y="585786"/>
                </a:lnTo>
                <a:lnTo>
                  <a:pt x="462425" y="589278"/>
                </a:lnTo>
                <a:lnTo>
                  <a:pt x="467503" y="593087"/>
                </a:lnTo>
                <a:lnTo>
                  <a:pt x="472263" y="597214"/>
                </a:lnTo>
                <a:lnTo>
                  <a:pt x="476389" y="601975"/>
                </a:lnTo>
                <a:lnTo>
                  <a:pt x="480198" y="607054"/>
                </a:lnTo>
                <a:lnTo>
                  <a:pt x="483689" y="612451"/>
                </a:lnTo>
                <a:lnTo>
                  <a:pt x="486228" y="618482"/>
                </a:lnTo>
                <a:lnTo>
                  <a:pt x="488450" y="624514"/>
                </a:lnTo>
                <a:lnTo>
                  <a:pt x="490354" y="630862"/>
                </a:lnTo>
                <a:lnTo>
                  <a:pt x="491306" y="637211"/>
                </a:lnTo>
                <a:lnTo>
                  <a:pt x="491941" y="644195"/>
                </a:lnTo>
                <a:lnTo>
                  <a:pt x="568430" y="1079724"/>
                </a:lnTo>
                <a:lnTo>
                  <a:pt x="567795" y="1086708"/>
                </a:lnTo>
                <a:lnTo>
                  <a:pt x="566843" y="1093056"/>
                </a:lnTo>
                <a:lnTo>
                  <a:pt x="565256" y="1099405"/>
                </a:lnTo>
                <a:lnTo>
                  <a:pt x="563352" y="1105437"/>
                </a:lnTo>
                <a:lnTo>
                  <a:pt x="560178" y="1111468"/>
                </a:lnTo>
                <a:lnTo>
                  <a:pt x="557004" y="1116864"/>
                </a:lnTo>
                <a:lnTo>
                  <a:pt x="552878" y="1121943"/>
                </a:lnTo>
                <a:lnTo>
                  <a:pt x="549070" y="1126705"/>
                </a:lnTo>
                <a:lnTo>
                  <a:pt x="544309" y="1131149"/>
                </a:lnTo>
                <a:lnTo>
                  <a:pt x="539231" y="1134641"/>
                </a:lnTo>
                <a:lnTo>
                  <a:pt x="533835" y="1137815"/>
                </a:lnTo>
                <a:lnTo>
                  <a:pt x="527805" y="1140990"/>
                </a:lnTo>
                <a:lnTo>
                  <a:pt x="521775" y="1143212"/>
                </a:lnTo>
                <a:lnTo>
                  <a:pt x="515427" y="1144799"/>
                </a:lnTo>
                <a:lnTo>
                  <a:pt x="508762" y="1145752"/>
                </a:lnTo>
                <a:lnTo>
                  <a:pt x="502097" y="1146069"/>
                </a:lnTo>
                <a:lnTo>
                  <a:pt x="413865" y="1146069"/>
                </a:lnTo>
                <a:lnTo>
                  <a:pt x="414817" y="1152100"/>
                </a:lnTo>
                <a:lnTo>
                  <a:pt x="416087" y="1158767"/>
                </a:lnTo>
                <a:lnTo>
                  <a:pt x="417039" y="1164798"/>
                </a:lnTo>
                <a:lnTo>
                  <a:pt x="418943" y="1171147"/>
                </a:lnTo>
                <a:lnTo>
                  <a:pt x="420848" y="1177813"/>
                </a:lnTo>
                <a:lnTo>
                  <a:pt x="423069" y="1184162"/>
                </a:lnTo>
                <a:lnTo>
                  <a:pt x="428147" y="1197494"/>
                </a:lnTo>
                <a:lnTo>
                  <a:pt x="434178" y="1210827"/>
                </a:lnTo>
                <a:lnTo>
                  <a:pt x="440843" y="1224159"/>
                </a:lnTo>
                <a:lnTo>
                  <a:pt x="448460" y="1238127"/>
                </a:lnTo>
                <a:lnTo>
                  <a:pt x="457029" y="1252094"/>
                </a:lnTo>
                <a:lnTo>
                  <a:pt x="466233" y="1266062"/>
                </a:lnTo>
                <a:lnTo>
                  <a:pt x="475755" y="1280029"/>
                </a:lnTo>
                <a:lnTo>
                  <a:pt x="486228" y="1294314"/>
                </a:lnTo>
                <a:lnTo>
                  <a:pt x="497019" y="1307964"/>
                </a:lnTo>
                <a:lnTo>
                  <a:pt x="508128" y="1322249"/>
                </a:lnTo>
                <a:lnTo>
                  <a:pt x="519871" y="1336216"/>
                </a:lnTo>
                <a:lnTo>
                  <a:pt x="531931" y="1349866"/>
                </a:lnTo>
                <a:lnTo>
                  <a:pt x="544309" y="1363833"/>
                </a:lnTo>
                <a:lnTo>
                  <a:pt x="556687" y="1377801"/>
                </a:lnTo>
                <a:lnTo>
                  <a:pt x="569382" y="1391133"/>
                </a:lnTo>
                <a:lnTo>
                  <a:pt x="594455" y="1417481"/>
                </a:lnTo>
                <a:lnTo>
                  <a:pt x="620163" y="1442876"/>
                </a:lnTo>
                <a:lnTo>
                  <a:pt x="644919" y="1467319"/>
                </a:lnTo>
                <a:lnTo>
                  <a:pt x="690622" y="1511443"/>
                </a:lnTo>
                <a:lnTo>
                  <a:pt x="710617" y="1530807"/>
                </a:lnTo>
                <a:lnTo>
                  <a:pt x="728390" y="1548266"/>
                </a:lnTo>
                <a:lnTo>
                  <a:pt x="745846" y="1565726"/>
                </a:lnTo>
                <a:lnTo>
                  <a:pt x="764889" y="1586042"/>
                </a:lnTo>
                <a:lnTo>
                  <a:pt x="809005" y="1632071"/>
                </a:lnTo>
                <a:lnTo>
                  <a:pt x="833443" y="1656514"/>
                </a:lnTo>
                <a:lnTo>
                  <a:pt x="859151" y="1681909"/>
                </a:lnTo>
                <a:lnTo>
                  <a:pt x="885494" y="1707622"/>
                </a:lnTo>
                <a:lnTo>
                  <a:pt x="899141" y="1720319"/>
                </a:lnTo>
                <a:lnTo>
                  <a:pt x="912471" y="1732699"/>
                </a:lnTo>
                <a:lnTo>
                  <a:pt x="926436" y="1744762"/>
                </a:lnTo>
                <a:lnTo>
                  <a:pt x="940401" y="1756507"/>
                </a:lnTo>
                <a:lnTo>
                  <a:pt x="954366" y="1768253"/>
                </a:lnTo>
                <a:lnTo>
                  <a:pt x="968330" y="1779681"/>
                </a:lnTo>
                <a:lnTo>
                  <a:pt x="982613" y="1790474"/>
                </a:lnTo>
                <a:lnTo>
                  <a:pt x="996895" y="1800632"/>
                </a:lnTo>
                <a:lnTo>
                  <a:pt x="1010542" y="1810472"/>
                </a:lnTo>
                <a:lnTo>
                  <a:pt x="1024507" y="1819678"/>
                </a:lnTo>
                <a:lnTo>
                  <a:pt x="1038154" y="1827932"/>
                </a:lnTo>
                <a:lnTo>
                  <a:pt x="1052119" y="1835868"/>
                </a:lnTo>
                <a:lnTo>
                  <a:pt x="1065767" y="1842534"/>
                </a:lnTo>
                <a:lnTo>
                  <a:pt x="1079097" y="1848565"/>
                </a:lnTo>
                <a:lnTo>
                  <a:pt x="1092109" y="1853644"/>
                </a:lnTo>
                <a:lnTo>
                  <a:pt x="1098774" y="1855866"/>
                </a:lnTo>
                <a:lnTo>
                  <a:pt x="1105439" y="1857454"/>
                </a:lnTo>
                <a:lnTo>
                  <a:pt x="1111787" y="1859358"/>
                </a:lnTo>
                <a:lnTo>
                  <a:pt x="1118134" y="1860945"/>
                </a:lnTo>
                <a:lnTo>
                  <a:pt x="1124165" y="1861898"/>
                </a:lnTo>
                <a:lnTo>
                  <a:pt x="1130512" y="1862533"/>
                </a:lnTo>
                <a:lnTo>
                  <a:pt x="1130512" y="1774919"/>
                </a:lnTo>
                <a:lnTo>
                  <a:pt x="1130830" y="1767935"/>
                </a:lnTo>
                <a:lnTo>
                  <a:pt x="1131782" y="1761269"/>
                </a:lnTo>
                <a:lnTo>
                  <a:pt x="1133369" y="1754920"/>
                </a:lnTo>
                <a:lnTo>
                  <a:pt x="1135590" y="1748889"/>
                </a:lnTo>
                <a:lnTo>
                  <a:pt x="1138447" y="1743175"/>
                </a:lnTo>
                <a:lnTo>
                  <a:pt x="1141621" y="1737778"/>
                </a:lnTo>
                <a:lnTo>
                  <a:pt x="1145747" y="1732699"/>
                </a:lnTo>
                <a:lnTo>
                  <a:pt x="1149873" y="1727938"/>
                </a:lnTo>
                <a:lnTo>
                  <a:pt x="1154633" y="1723494"/>
                </a:lnTo>
                <a:lnTo>
                  <a:pt x="1159712" y="1720002"/>
                </a:lnTo>
                <a:lnTo>
                  <a:pt x="1165107" y="1716510"/>
                </a:lnTo>
                <a:lnTo>
                  <a:pt x="1170820" y="1713653"/>
                </a:lnTo>
                <a:lnTo>
                  <a:pt x="1177167" y="1711431"/>
                </a:lnTo>
                <a:lnTo>
                  <a:pt x="1183198" y="1709526"/>
                </a:lnTo>
                <a:lnTo>
                  <a:pt x="1190180" y="1708891"/>
                </a:lnTo>
                <a:lnTo>
                  <a:pt x="1196845" y="1708574"/>
                </a:lnTo>
                <a:lnTo>
                  <a:pt x="1632292" y="1785077"/>
                </a:lnTo>
                <a:lnTo>
                  <a:pt x="1638957" y="1785394"/>
                </a:lnTo>
                <a:lnTo>
                  <a:pt x="1645622" y="1786664"/>
                </a:lnTo>
                <a:lnTo>
                  <a:pt x="1652287" y="1787934"/>
                </a:lnTo>
                <a:lnTo>
                  <a:pt x="1658000" y="1790156"/>
                </a:lnTo>
                <a:lnTo>
                  <a:pt x="1663713" y="1793013"/>
                </a:lnTo>
                <a:lnTo>
                  <a:pt x="1669426" y="1796505"/>
                </a:lnTo>
                <a:lnTo>
                  <a:pt x="1674504" y="1799997"/>
                </a:lnTo>
                <a:lnTo>
                  <a:pt x="1679265" y="1804441"/>
                </a:lnTo>
                <a:lnTo>
                  <a:pt x="1683391" y="1809203"/>
                </a:lnTo>
                <a:lnTo>
                  <a:pt x="1687199" y="1814282"/>
                </a:lnTo>
                <a:lnTo>
                  <a:pt x="1690373" y="1819678"/>
                </a:lnTo>
                <a:lnTo>
                  <a:pt x="1693230" y="1825392"/>
                </a:lnTo>
                <a:lnTo>
                  <a:pt x="1695451" y="1831741"/>
                </a:lnTo>
                <a:lnTo>
                  <a:pt x="1697356" y="1837772"/>
                </a:lnTo>
                <a:lnTo>
                  <a:pt x="1697990" y="1844438"/>
                </a:lnTo>
                <a:lnTo>
                  <a:pt x="1698625" y="1851422"/>
                </a:lnTo>
                <a:lnTo>
                  <a:pt x="1698625" y="2210448"/>
                </a:lnTo>
                <a:lnTo>
                  <a:pt x="1697990" y="2216796"/>
                </a:lnTo>
                <a:lnTo>
                  <a:pt x="1697356" y="2223780"/>
                </a:lnTo>
                <a:lnTo>
                  <a:pt x="1695451" y="2229811"/>
                </a:lnTo>
                <a:lnTo>
                  <a:pt x="1693230" y="2236160"/>
                </a:lnTo>
                <a:lnTo>
                  <a:pt x="1690373" y="2241874"/>
                </a:lnTo>
                <a:lnTo>
                  <a:pt x="1687199" y="2247588"/>
                </a:lnTo>
                <a:lnTo>
                  <a:pt x="1683391" y="2252667"/>
                </a:lnTo>
                <a:lnTo>
                  <a:pt x="1679265" y="2257429"/>
                </a:lnTo>
                <a:lnTo>
                  <a:pt x="1674504" y="2261238"/>
                </a:lnTo>
                <a:lnTo>
                  <a:pt x="1669426" y="2265365"/>
                </a:lnTo>
                <a:lnTo>
                  <a:pt x="1663713" y="2268539"/>
                </a:lnTo>
                <a:lnTo>
                  <a:pt x="1658000" y="2271396"/>
                </a:lnTo>
                <a:lnTo>
                  <a:pt x="1652287" y="2273618"/>
                </a:lnTo>
                <a:lnTo>
                  <a:pt x="1645622" y="2275205"/>
                </a:lnTo>
                <a:lnTo>
                  <a:pt x="1638957" y="2276158"/>
                </a:lnTo>
                <a:lnTo>
                  <a:pt x="1632292" y="2276475"/>
                </a:lnTo>
                <a:lnTo>
                  <a:pt x="1625310" y="2276158"/>
                </a:lnTo>
                <a:lnTo>
                  <a:pt x="1605315" y="2275205"/>
                </a:lnTo>
                <a:lnTo>
                  <a:pt x="1590715" y="2273936"/>
                </a:lnTo>
                <a:lnTo>
                  <a:pt x="1572625" y="2272348"/>
                </a:lnTo>
                <a:lnTo>
                  <a:pt x="1552312" y="2270126"/>
                </a:lnTo>
                <a:lnTo>
                  <a:pt x="1529461" y="2267269"/>
                </a:lnTo>
                <a:lnTo>
                  <a:pt x="1504070" y="2263460"/>
                </a:lnTo>
                <a:lnTo>
                  <a:pt x="1475823" y="2258699"/>
                </a:lnTo>
                <a:lnTo>
                  <a:pt x="1445672" y="2253619"/>
                </a:lnTo>
                <a:lnTo>
                  <a:pt x="1412982" y="2246953"/>
                </a:lnTo>
                <a:lnTo>
                  <a:pt x="1378705" y="2239335"/>
                </a:lnTo>
                <a:lnTo>
                  <a:pt x="1341888" y="2230764"/>
                </a:lnTo>
                <a:lnTo>
                  <a:pt x="1303803" y="2220923"/>
                </a:lnTo>
                <a:lnTo>
                  <a:pt x="1283808" y="2215527"/>
                </a:lnTo>
                <a:lnTo>
                  <a:pt x="1263812" y="2209495"/>
                </a:lnTo>
                <a:lnTo>
                  <a:pt x="1243500" y="2203464"/>
                </a:lnTo>
                <a:lnTo>
                  <a:pt x="1222236" y="2196798"/>
                </a:lnTo>
                <a:lnTo>
                  <a:pt x="1201288" y="2189814"/>
                </a:lnTo>
                <a:lnTo>
                  <a:pt x="1179706" y="2182513"/>
                </a:lnTo>
                <a:lnTo>
                  <a:pt x="1157807" y="2174577"/>
                </a:lnTo>
                <a:lnTo>
                  <a:pt x="1135590" y="2166641"/>
                </a:lnTo>
                <a:lnTo>
                  <a:pt x="1113056" y="2157752"/>
                </a:lnTo>
                <a:lnTo>
                  <a:pt x="1089888" y="2149181"/>
                </a:lnTo>
                <a:lnTo>
                  <a:pt x="1067036" y="2139658"/>
                </a:lnTo>
                <a:lnTo>
                  <a:pt x="1043867" y="2129500"/>
                </a:lnTo>
                <a:lnTo>
                  <a:pt x="1020381" y="2119342"/>
                </a:lnTo>
                <a:lnTo>
                  <a:pt x="996260" y="2108232"/>
                </a:lnTo>
                <a:lnTo>
                  <a:pt x="972774" y="2097121"/>
                </a:lnTo>
                <a:lnTo>
                  <a:pt x="948653" y="2085376"/>
                </a:lnTo>
                <a:lnTo>
                  <a:pt x="924214" y="2072996"/>
                </a:lnTo>
                <a:lnTo>
                  <a:pt x="899776" y="2059663"/>
                </a:lnTo>
                <a:lnTo>
                  <a:pt x="875338" y="2046331"/>
                </a:lnTo>
                <a:lnTo>
                  <a:pt x="850582" y="2032363"/>
                </a:lnTo>
                <a:lnTo>
                  <a:pt x="825826" y="2017761"/>
                </a:lnTo>
                <a:lnTo>
                  <a:pt x="801071" y="2002841"/>
                </a:lnTo>
                <a:lnTo>
                  <a:pt x="776315" y="1987287"/>
                </a:lnTo>
                <a:lnTo>
                  <a:pt x="751242" y="1971415"/>
                </a:lnTo>
                <a:lnTo>
                  <a:pt x="726169" y="1954590"/>
                </a:lnTo>
                <a:lnTo>
                  <a:pt x="701413" y="1937131"/>
                </a:lnTo>
                <a:lnTo>
                  <a:pt x="676022" y="1918720"/>
                </a:lnTo>
                <a:lnTo>
                  <a:pt x="650949" y="1900308"/>
                </a:lnTo>
                <a:lnTo>
                  <a:pt x="626193" y="1880944"/>
                </a:lnTo>
                <a:lnTo>
                  <a:pt x="601120" y="1860945"/>
                </a:lnTo>
                <a:lnTo>
                  <a:pt x="576365" y="1840312"/>
                </a:lnTo>
                <a:lnTo>
                  <a:pt x="551609" y="1819043"/>
                </a:lnTo>
                <a:lnTo>
                  <a:pt x="526853" y="1797140"/>
                </a:lnTo>
                <a:lnTo>
                  <a:pt x="502097" y="1774601"/>
                </a:lnTo>
                <a:lnTo>
                  <a:pt x="477976" y="1751111"/>
                </a:lnTo>
                <a:lnTo>
                  <a:pt x="454490" y="1728255"/>
                </a:lnTo>
                <a:lnTo>
                  <a:pt x="431956" y="1704447"/>
                </a:lnTo>
                <a:lnTo>
                  <a:pt x="410057" y="1680956"/>
                </a:lnTo>
                <a:lnTo>
                  <a:pt x="389110" y="1657148"/>
                </a:lnTo>
                <a:lnTo>
                  <a:pt x="368797" y="1633023"/>
                </a:lnTo>
                <a:lnTo>
                  <a:pt x="349120" y="1609215"/>
                </a:lnTo>
                <a:lnTo>
                  <a:pt x="330077" y="1585089"/>
                </a:lnTo>
                <a:lnTo>
                  <a:pt x="311668" y="1560964"/>
                </a:lnTo>
                <a:lnTo>
                  <a:pt x="294212" y="1536521"/>
                </a:lnTo>
                <a:lnTo>
                  <a:pt x="277709" y="1512078"/>
                </a:lnTo>
                <a:lnTo>
                  <a:pt x="261205" y="1488270"/>
                </a:lnTo>
                <a:lnTo>
                  <a:pt x="245336" y="1463827"/>
                </a:lnTo>
                <a:lnTo>
                  <a:pt x="230419" y="1439384"/>
                </a:lnTo>
                <a:lnTo>
                  <a:pt x="216454" y="1415259"/>
                </a:lnTo>
                <a:lnTo>
                  <a:pt x="202489" y="1390816"/>
                </a:lnTo>
                <a:lnTo>
                  <a:pt x="189477" y="1366690"/>
                </a:lnTo>
                <a:lnTo>
                  <a:pt x="177099" y="1342882"/>
                </a:lnTo>
                <a:lnTo>
                  <a:pt x="165038" y="1318757"/>
                </a:lnTo>
                <a:lnTo>
                  <a:pt x="153295" y="1294949"/>
                </a:lnTo>
                <a:lnTo>
                  <a:pt x="142504" y="1271458"/>
                </a:lnTo>
                <a:lnTo>
                  <a:pt x="132031" y="1247650"/>
                </a:lnTo>
                <a:lnTo>
                  <a:pt x="122192" y="1224159"/>
                </a:lnTo>
                <a:lnTo>
                  <a:pt x="112988" y="1201304"/>
                </a:lnTo>
                <a:lnTo>
                  <a:pt x="104101" y="1178448"/>
                </a:lnTo>
                <a:lnTo>
                  <a:pt x="95849" y="1155910"/>
                </a:lnTo>
                <a:lnTo>
                  <a:pt x="87597" y="1133371"/>
                </a:lnTo>
                <a:lnTo>
                  <a:pt x="80297" y="1110833"/>
                </a:lnTo>
                <a:lnTo>
                  <a:pt x="73315" y="1089247"/>
                </a:lnTo>
                <a:lnTo>
                  <a:pt x="66650" y="1067661"/>
                </a:lnTo>
                <a:lnTo>
                  <a:pt x="60302" y="1046075"/>
                </a:lnTo>
                <a:lnTo>
                  <a:pt x="54590" y="1025441"/>
                </a:lnTo>
                <a:lnTo>
                  <a:pt x="49194" y="1004808"/>
                </a:lnTo>
                <a:lnTo>
                  <a:pt x="44116" y="984492"/>
                </a:lnTo>
                <a:lnTo>
                  <a:pt x="39355" y="964810"/>
                </a:lnTo>
                <a:lnTo>
                  <a:pt x="34912" y="945446"/>
                </a:lnTo>
                <a:lnTo>
                  <a:pt x="30786" y="926717"/>
                </a:lnTo>
                <a:lnTo>
                  <a:pt x="27295" y="907988"/>
                </a:lnTo>
                <a:lnTo>
                  <a:pt x="20630" y="872435"/>
                </a:lnTo>
                <a:lnTo>
                  <a:pt x="15234" y="838786"/>
                </a:lnTo>
                <a:lnTo>
                  <a:pt x="10791" y="807359"/>
                </a:lnTo>
                <a:lnTo>
                  <a:pt x="7617" y="778472"/>
                </a:lnTo>
                <a:lnTo>
                  <a:pt x="5078" y="751807"/>
                </a:lnTo>
                <a:lnTo>
                  <a:pt x="2856" y="727682"/>
                </a:lnTo>
                <a:lnTo>
                  <a:pt x="1904" y="706413"/>
                </a:lnTo>
                <a:lnTo>
                  <a:pt x="635" y="688002"/>
                </a:lnTo>
                <a:lnTo>
                  <a:pt x="317" y="672765"/>
                </a:lnTo>
                <a:lnTo>
                  <a:pt x="0" y="651496"/>
                </a:lnTo>
                <a:lnTo>
                  <a:pt x="317" y="644195"/>
                </a:lnTo>
                <a:lnTo>
                  <a:pt x="635" y="637211"/>
                </a:lnTo>
                <a:lnTo>
                  <a:pt x="1270" y="630862"/>
                </a:lnTo>
                <a:lnTo>
                  <a:pt x="3174" y="624514"/>
                </a:lnTo>
                <a:lnTo>
                  <a:pt x="5395" y="618482"/>
                </a:lnTo>
                <a:lnTo>
                  <a:pt x="8252" y="612451"/>
                </a:lnTo>
                <a:lnTo>
                  <a:pt x="11743" y="607054"/>
                </a:lnTo>
                <a:lnTo>
                  <a:pt x="15234" y="601975"/>
                </a:lnTo>
                <a:lnTo>
                  <a:pt x="19678" y="597214"/>
                </a:lnTo>
                <a:lnTo>
                  <a:pt x="24438" y="592770"/>
                </a:lnTo>
                <a:lnTo>
                  <a:pt x="29516" y="589278"/>
                </a:lnTo>
                <a:lnTo>
                  <a:pt x="34912" y="585786"/>
                </a:lnTo>
                <a:lnTo>
                  <a:pt x="40625" y="582929"/>
                </a:lnTo>
                <a:lnTo>
                  <a:pt x="46972" y="580707"/>
                </a:lnTo>
                <a:lnTo>
                  <a:pt x="53003" y="579437"/>
                </a:lnTo>
                <a:lnTo>
                  <a:pt x="59668" y="578167"/>
                </a:lnTo>
                <a:lnTo>
                  <a:pt x="66650" y="577850"/>
                </a:lnTo>
                <a:close/>
                <a:moveTo>
                  <a:pt x="1238886" y="249237"/>
                </a:moveTo>
                <a:lnTo>
                  <a:pt x="1243966" y="249237"/>
                </a:lnTo>
                <a:lnTo>
                  <a:pt x="1249363" y="249237"/>
                </a:lnTo>
                <a:lnTo>
                  <a:pt x="1254443" y="249872"/>
                </a:lnTo>
                <a:lnTo>
                  <a:pt x="1259523" y="250189"/>
                </a:lnTo>
                <a:lnTo>
                  <a:pt x="1264603" y="251459"/>
                </a:lnTo>
                <a:lnTo>
                  <a:pt x="1269683" y="252412"/>
                </a:lnTo>
                <a:lnTo>
                  <a:pt x="1274446" y="253999"/>
                </a:lnTo>
                <a:lnTo>
                  <a:pt x="1279208" y="255587"/>
                </a:lnTo>
                <a:lnTo>
                  <a:pt x="1283971" y="257174"/>
                </a:lnTo>
                <a:lnTo>
                  <a:pt x="1288416" y="259397"/>
                </a:lnTo>
                <a:lnTo>
                  <a:pt x="1292543" y="261619"/>
                </a:lnTo>
                <a:lnTo>
                  <a:pt x="1296988" y="264159"/>
                </a:lnTo>
                <a:lnTo>
                  <a:pt x="1301116" y="266699"/>
                </a:lnTo>
                <a:lnTo>
                  <a:pt x="1304926" y="269557"/>
                </a:lnTo>
                <a:lnTo>
                  <a:pt x="1309053" y="272414"/>
                </a:lnTo>
                <a:lnTo>
                  <a:pt x="1312863" y="275907"/>
                </a:lnTo>
                <a:lnTo>
                  <a:pt x="1316356" y="279082"/>
                </a:lnTo>
                <a:lnTo>
                  <a:pt x="1319531" y="282892"/>
                </a:lnTo>
                <a:lnTo>
                  <a:pt x="1323023" y="286384"/>
                </a:lnTo>
                <a:lnTo>
                  <a:pt x="1325881" y="290512"/>
                </a:lnTo>
                <a:lnTo>
                  <a:pt x="1328738" y="294322"/>
                </a:lnTo>
                <a:lnTo>
                  <a:pt x="1331596" y="298449"/>
                </a:lnTo>
                <a:lnTo>
                  <a:pt x="1333818" y="302895"/>
                </a:lnTo>
                <a:lnTo>
                  <a:pt x="1336358" y="307340"/>
                </a:lnTo>
                <a:lnTo>
                  <a:pt x="1338263" y="311785"/>
                </a:lnTo>
                <a:lnTo>
                  <a:pt x="1340168" y="316547"/>
                </a:lnTo>
                <a:lnTo>
                  <a:pt x="1341756" y="321310"/>
                </a:lnTo>
                <a:lnTo>
                  <a:pt x="1343026" y="326072"/>
                </a:lnTo>
                <a:lnTo>
                  <a:pt x="1344296" y="331152"/>
                </a:lnTo>
                <a:lnTo>
                  <a:pt x="1345248" y="336232"/>
                </a:lnTo>
                <a:lnTo>
                  <a:pt x="1345884" y="341312"/>
                </a:lnTo>
                <a:lnTo>
                  <a:pt x="1346201" y="346392"/>
                </a:lnTo>
                <a:lnTo>
                  <a:pt x="1346201" y="351790"/>
                </a:lnTo>
                <a:lnTo>
                  <a:pt x="1346201" y="357187"/>
                </a:lnTo>
                <a:lnTo>
                  <a:pt x="1345884" y="362267"/>
                </a:lnTo>
                <a:lnTo>
                  <a:pt x="1345248" y="367347"/>
                </a:lnTo>
                <a:lnTo>
                  <a:pt x="1344296" y="372427"/>
                </a:lnTo>
                <a:lnTo>
                  <a:pt x="1343026" y="377507"/>
                </a:lnTo>
                <a:lnTo>
                  <a:pt x="1341756" y="382270"/>
                </a:lnTo>
                <a:lnTo>
                  <a:pt x="1340168" y="387032"/>
                </a:lnTo>
                <a:lnTo>
                  <a:pt x="1338263" y="391795"/>
                </a:lnTo>
                <a:lnTo>
                  <a:pt x="1336358" y="396240"/>
                </a:lnTo>
                <a:lnTo>
                  <a:pt x="1333818" y="400367"/>
                </a:lnTo>
                <a:lnTo>
                  <a:pt x="1331596" y="404812"/>
                </a:lnTo>
                <a:lnTo>
                  <a:pt x="1328738" y="408940"/>
                </a:lnTo>
                <a:lnTo>
                  <a:pt x="1325881" y="412750"/>
                </a:lnTo>
                <a:lnTo>
                  <a:pt x="1323023" y="416877"/>
                </a:lnTo>
                <a:lnTo>
                  <a:pt x="1319531" y="420370"/>
                </a:lnTo>
                <a:lnTo>
                  <a:pt x="1316356" y="424180"/>
                </a:lnTo>
                <a:lnTo>
                  <a:pt x="1312863" y="427355"/>
                </a:lnTo>
                <a:lnTo>
                  <a:pt x="1309053" y="430847"/>
                </a:lnTo>
                <a:lnTo>
                  <a:pt x="1304926" y="434022"/>
                </a:lnTo>
                <a:lnTo>
                  <a:pt x="1301116" y="436562"/>
                </a:lnTo>
                <a:lnTo>
                  <a:pt x="1296988" y="439420"/>
                </a:lnTo>
                <a:lnTo>
                  <a:pt x="1292543" y="441642"/>
                </a:lnTo>
                <a:lnTo>
                  <a:pt x="1288416" y="444182"/>
                </a:lnTo>
                <a:lnTo>
                  <a:pt x="1283971" y="446087"/>
                </a:lnTo>
                <a:lnTo>
                  <a:pt x="1279208" y="447992"/>
                </a:lnTo>
                <a:lnTo>
                  <a:pt x="1274446" y="449580"/>
                </a:lnTo>
                <a:lnTo>
                  <a:pt x="1269683" y="450850"/>
                </a:lnTo>
                <a:lnTo>
                  <a:pt x="1264603" y="452120"/>
                </a:lnTo>
                <a:lnTo>
                  <a:pt x="1259523" y="453072"/>
                </a:lnTo>
                <a:lnTo>
                  <a:pt x="1254443" y="453707"/>
                </a:lnTo>
                <a:lnTo>
                  <a:pt x="1249363" y="454025"/>
                </a:lnTo>
                <a:lnTo>
                  <a:pt x="1243966" y="454025"/>
                </a:lnTo>
                <a:lnTo>
                  <a:pt x="1238886" y="454025"/>
                </a:lnTo>
                <a:lnTo>
                  <a:pt x="1233488" y="453707"/>
                </a:lnTo>
                <a:lnTo>
                  <a:pt x="1228091" y="453072"/>
                </a:lnTo>
                <a:lnTo>
                  <a:pt x="1223328" y="452120"/>
                </a:lnTo>
                <a:lnTo>
                  <a:pt x="1218248" y="450850"/>
                </a:lnTo>
                <a:lnTo>
                  <a:pt x="1213486" y="449580"/>
                </a:lnTo>
                <a:lnTo>
                  <a:pt x="1208723" y="447992"/>
                </a:lnTo>
                <a:lnTo>
                  <a:pt x="1203961" y="446087"/>
                </a:lnTo>
                <a:lnTo>
                  <a:pt x="1199516" y="444182"/>
                </a:lnTo>
                <a:lnTo>
                  <a:pt x="1195071" y="441642"/>
                </a:lnTo>
                <a:lnTo>
                  <a:pt x="1190626" y="439420"/>
                </a:lnTo>
                <a:lnTo>
                  <a:pt x="1186498" y="436562"/>
                </a:lnTo>
                <a:lnTo>
                  <a:pt x="1182688" y="434022"/>
                </a:lnTo>
                <a:lnTo>
                  <a:pt x="1178561" y="430847"/>
                </a:lnTo>
                <a:lnTo>
                  <a:pt x="1175068" y="427355"/>
                </a:lnTo>
                <a:lnTo>
                  <a:pt x="1171258" y="424180"/>
                </a:lnTo>
                <a:lnTo>
                  <a:pt x="1168083" y="420370"/>
                </a:lnTo>
                <a:lnTo>
                  <a:pt x="1164591" y="416877"/>
                </a:lnTo>
                <a:lnTo>
                  <a:pt x="1161733" y="412750"/>
                </a:lnTo>
                <a:lnTo>
                  <a:pt x="1158876" y="408940"/>
                </a:lnTo>
                <a:lnTo>
                  <a:pt x="1156336" y="404812"/>
                </a:lnTo>
                <a:lnTo>
                  <a:pt x="1153796" y="400367"/>
                </a:lnTo>
                <a:lnTo>
                  <a:pt x="1151573" y="396240"/>
                </a:lnTo>
                <a:lnTo>
                  <a:pt x="1149351" y="391795"/>
                </a:lnTo>
                <a:lnTo>
                  <a:pt x="1147763" y="387032"/>
                </a:lnTo>
                <a:lnTo>
                  <a:pt x="1146176" y="382270"/>
                </a:lnTo>
                <a:lnTo>
                  <a:pt x="1144588" y="377507"/>
                </a:lnTo>
                <a:lnTo>
                  <a:pt x="1143636" y="372427"/>
                </a:lnTo>
                <a:lnTo>
                  <a:pt x="1142366" y="367347"/>
                </a:lnTo>
                <a:lnTo>
                  <a:pt x="1141731" y="362267"/>
                </a:lnTo>
                <a:lnTo>
                  <a:pt x="1141413" y="357187"/>
                </a:lnTo>
                <a:lnTo>
                  <a:pt x="1141413" y="351790"/>
                </a:lnTo>
                <a:lnTo>
                  <a:pt x="1141413" y="346392"/>
                </a:lnTo>
                <a:lnTo>
                  <a:pt x="1141731" y="341312"/>
                </a:lnTo>
                <a:lnTo>
                  <a:pt x="1142366" y="336232"/>
                </a:lnTo>
                <a:lnTo>
                  <a:pt x="1143636" y="331152"/>
                </a:lnTo>
                <a:lnTo>
                  <a:pt x="1144588" y="326072"/>
                </a:lnTo>
                <a:lnTo>
                  <a:pt x="1146176" y="321310"/>
                </a:lnTo>
                <a:lnTo>
                  <a:pt x="1147763" y="316547"/>
                </a:lnTo>
                <a:lnTo>
                  <a:pt x="1149351" y="311785"/>
                </a:lnTo>
                <a:lnTo>
                  <a:pt x="1151573" y="307340"/>
                </a:lnTo>
                <a:lnTo>
                  <a:pt x="1153796" y="302895"/>
                </a:lnTo>
                <a:lnTo>
                  <a:pt x="1156336" y="298449"/>
                </a:lnTo>
                <a:lnTo>
                  <a:pt x="1158876" y="294322"/>
                </a:lnTo>
                <a:lnTo>
                  <a:pt x="1161733" y="290512"/>
                </a:lnTo>
                <a:lnTo>
                  <a:pt x="1164591" y="286384"/>
                </a:lnTo>
                <a:lnTo>
                  <a:pt x="1168083" y="282892"/>
                </a:lnTo>
                <a:lnTo>
                  <a:pt x="1171258" y="279082"/>
                </a:lnTo>
                <a:lnTo>
                  <a:pt x="1175068" y="275907"/>
                </a:lnTo>
                <a:lnTo>
                  <a:pt x="1178561" y="272414"/>
                </a:lnTo>
                <a:lnTo>
                  <a:pt x="1182688" y="269557"/>
                </a:lnTo>
                <a:lnTo>
                  <a:pt x="1186498" y="266699"/>
                </a:lnTo>
                <a:lnTo>
                  <a:pt x="1190626" y="264159"/>
                </a:lnTo>
                <a:lnTo>
                  <a:pt x="1195071" y="261619"/>
                </a:lnTo>
                <a:lnTo>
                  <a:pt x="1199516" y="259397"/>
                </a:lnTo>
                <a:lnTo>
                  <a:pt x="1203961" y="257174"/>
                </a:lnTo>
                <a:lnTo>
                  <a:pt x="1208723" y="255587"/>
                </a:lnTo>
                <a:lnTo>
                  <a:pt x="1213486" y="253999"/>
                </a:lnTo>
                <a:lnTo>
                  <a:pt x="1218248" y="252412"/>
                </a:lnTo>
                <a:lnTo>
                  <a:pt x="1223328" y="251459"/>
                </a:lnTo>
                <a:lnTo>
                  <a:pt x="1228091" y="250189"/>
                </a:lnTo>
                <a:lnTo>
                  <a:pt x="1233488" y="249872"/>
                </a:lnTo>
                <a:lnTo>
                  <a:pt x="1238886" y="249237"/>
                </a:lnTo>
                <a:close/>
                <a:moveTo>
                  <a:pt x="1220284" y="0"/>
                </a:moveTo>
                <a:lnTo>
                  <a:pt x="1245688" y="317"/>
                </a:lnTo>
                <a:lnTo>
                  <a:pt x="1271093" y="1270"/>
                </a:lnTo>
                <a:lnTo>
                  <a:pt x="1296180" y="2858"/>
                </a:lnTo>
                <a:lnTo>
                  <a:pt x="1321902" y="5082"/>
                </a:lnTo>
                <a:lnTo>
                  <a:pt x="1346989" y="7623"/>
                </a:lnTo>
                <a:lnTo>
                  <a:pt x="1372076" y="10799"/>
                </a:lnTo>
                <a:lnTo>
                  <a:pt x="1397163" y="14928"/>
                </a:lnTo>
                <a:lnTo>
                  <a:pt x="1422250" y="19374"/>
                </a:lnTo>
                <a:lnTo>
                  <a:pt x="1447019" y="24774"/>
                </a:lnTo>
                <a:lnTo>
                  <a:pt x="1471788" y="30173"/>
                </a:lnTo>
                <a:lnTo>
                  <a:pt x="1496875" y="36843"/>
                </a:lnTo>
                <a:lnTo>
                  <a:pt x="1521010" y="43830"/>
                </a:lnTo>
                <a:lnTo>
                  <a:pt x="1545461" y="51135"/>
                </a:lnTo>
                <a:lnTo>
                  <a:pt x="1569913" y="59393"/>
                </a:lnTo>
                <a:lnTo>
                  <a:pt x="1594047" y="68286"/>
                </a:lnTo>
                <a:lnTo>
                  <a:pt x="1618182" y="77180"/>
                </a:lnTo>
                <a:lnTo>
                  <a:pt x="1641681" y="87343"/>
                </a:lnTo>
                <a:lnTo>
                  <a:pt x="1665497" y="98142"/>
                </a:lnTo>
                <a:lnTo>
                  <a:pt x="1688997" y="108941"/>
                </a:lnTo>
                <a:lnTo>
                  <a:pt x="1711861" y="121010"/>
                </a:lnTo>
                <a:lnTo>
                  <a:pt x="1734725" y="133397"/>
                </a:lnTo>
                <a:lnTo>
                  <a:pt x="1757271" y="146101"/>
                </a:lnTo>
                <a:lnTo>
                  <a:pt x="1779500" y="159759"/>
                </a:lnTo>
                <a:lnTo>
                  <a:pt x="1801729" y="173734"/>
                </a:lnTo>
                <a:lnTo>
                  <a:pt x="1823640" y="188661"/>
                </a:lnTo>
                <a:lnTo>
                  <a:pt x="1845234" y="204224"/>
                </a:lnTo>
                <a:lnTo>
                  <a:pt x="1866510" y="220105"/>
                </a:lnTo>
                <a:lnTo>
                  <a:pt x="1887152" y="236938"/>
                </a:lnTo>
                <a:lnTo>
                  <a:pt x="1907793" y="254089"/>
                </a:lnTo>
                <a:lnTo>
                  <a:pt x="1928116" y="271876"/>
                </a:lnTo>
                <a:lnTo>
                  <a:pt x="1948122" y="290297"/>
                </a:lnTo>
                <a:lnTo>
                  <a:pt x="1967493" y="309036"/>
                </a:lnTo>
                <a:lnTo>
                  <a:pt x="1986229" y="328728"/>
                </a:lnTo>
                <a:lnTo>
                  <a:pt x="2004965" y="348420"/>
                </a:lnTo>
                <a:lnTo>
                  <a:pt x="2022748" y="368747"/>
                </a:lnTo>
                <a:lnTo>
                  <a:pt x="2039896" y="389392"/>
                </a:lnTo>
                <a:lnTo>
                  <a:pt x="2056409" y="410037"/>
                </a:lnTo>
                <a:lnTo>
                  <a:pt x="2072286" y="431634"/>
                </a:lnTo>
                <a:lnTo>
                  <a:pt x="2088164" y="453232"/>
                </a:lnTo>
                <a:lnTo>
                  <a:pt x="2102454" y="475147"/>
                </a:lnTo>
                <a:lnTo>
                  <a:pt x="2116744" y="496745"/>
                </a:lnTo>
                <a:lnTo>
                  <a:pt x="2130399" y="518978"/>
                </a:lnTo>
                <a:lnTo>
                  <a:pt x="2143419" y="542163"/>
                </a:lnTo>
                <a:lnTo>
                  <a:pt x="2155804" y="564714"/>
                </a:lnTo>
                <a:lnTo>
                  <a:pt x="2167553" y="587899"/>
                </a:lnTo>
                <a:lnTo>
                  <a:pt x="2178668" y="611403"/>
                </a:lnTo>
                <a:lnTo>
                  <a:pt x="2189465" y="634588"/>
                </a:lnTo>
                <a:lnTo>
                  <a:pt x="2199309" y="658727"/>
                </a:lnTo>
                <a:lnTo>
                  <a:pt x="2208518" y="682548"/>
                </a:lnTo>
                <a:lnTo>
                  <a:pt x="2217410" y="706369"/>
                </a:lnTo>
                <a:lnTo>
                  <a:pt x="2225348" y="730825"/>
                </a:lnTo>
                <a:lnTo>
                  <a:pt x="2232970" y="755281"/>
                </a:lnTo>
                <a:lnTo>
                  <a:pt x="2239956" y="780055"/>
                </a:lnTo>
                <a:lnTo>
                  <a:pt x="2246307" y="804511"/>
                </a:lnTo>
                <a:lnTo>
                  <a:pt x="2252023" y="829284"/>
                </a:lnTo>
                <a:lnTo>
                  <a:pt x="2257104" y="854376"/>
                </a:lnTo>
                <a:lnTo>
                  <a:pt x="2261550" y="879785"/>
                </a:lnTo>
                <a:lnTo>
                  <a:pt x="2265678" y="904558"/>
                </a:lnTo>
                <a:lnTo>
                  <a:pt x="2268854" y="929967"/>
                </a:lnTo>
                <a:lnTo>
                  <a:pt x="2271712" y="955059"/>
                </a:lnTo>
                <a:lnTo>
                  <a:pt x="2273617" y="980150"/>
                </a:lnTo>
                <a:lnTo>
                  <a:pt x="2275522" y="1005877"/>
                </a:lnTo>
                <a:lnTo>
                  <a:pt x="2276158" y="1030968"/>
                </a:lnTo>
                <a:lnTo>
                  <a:pt x="2276475" y="1056377"/>
                </a:lnTo>
                <a:lnTo>
                  <a:pt x="2276158" y="1081786"/>
                </a:lnTo>
                <a:lnTo>
                  <a:pt x="2275522" y="1107195"/>
                </a:lnTo>
                <a:lnTo>
                  <a:pt x="2273617" y="1132286"/>
                </a:lnTo>
                <a:lnTo>
                  <a:pt x="2271712" y="1157695"/>
                </a:lnTo>
                <a:lnTo>
                  <a:pt x="2268854" y="1183104"/>
                </a:lnTo>
                <a:lnTo>
                  <a:pt x="2265678" y="1208196"/>
                </a:lnTo>
                <a:lnTo>
                  <a:pt x="2261550" y="1233287"/>
                </a:lnTo>
                <a:lnTo>
                  <a:pt x="2257104" y="1258378"/>
                </a:lnTo>
                <a:lnTo>
                  <a:pt x="2252023" y="1283152"/>
                </a:lnTo>
                <a:lnTo>
                  <a:pt x="2246307" y="1307926"/>
                </a:lnTo>
                <a:lnTo>
                  <a:pt x="2239956" y="1332699"/>
                </a:lnTo>
                <a:lnTo>
                  <a:pt x="2232970" y="1357156"/>
                </a:lnTo>
                <a:lnTo>
                  <a:pt x="2225348" y="1381612"/>
                </a:lnTo>
                <a:lnTo>
                  <a:pt x="2217410" y="1406068"/>
                </a:lnTo>
                <a:lnTo>
                  <a:pt x="2208518" y="1430206"/>
                </a:lnTo>
                <a:lnTo>
                  <a:pt x="2199309" y="1454345"/>
                </a:lnTo>
                <a:lnTo>
                  <a:pt x="2189465" y="1477848"/>
                </a:lnTo>
                <a:lnTo>
                  <a:pt x="2178668" y="1501669"/>
                </a:lnTo>
                <a:lnTo>
                  <a:pt x="2167553" y="1524855"/>
                </a:lnTo>
                <a:lnTo>
                  <a:pt x="2155804" y="1548040"/>
                </a:lnTo>
                <a:lnTo>
                  <a:pt x="2143419" y="1570908"/>
                </a:lnTo>
                <a:lnTo>
                  <a:pt x="2130399" y="1593459"/>
                </a:lnTo>
                <a:lnTo>
                  <a:pt x="2116744" y="1615692"/>
                </a:lnTo>
                <a:lnTo>
                  <a:pt x="2102454" y="1637924"/>
                </a:lnTo>
                <a:lnTo>
                  <a:pt x="2088164" y="1659840"/>
                </a:lnTo>
                <a:lnTo>
                  <a:pt x="2072286" y="1681437"/>
                </a:lnTo>
                <a:lnTo>
                  <a:pt x="2056409" y="1702400"/>
                </a:lnTo>
                <a:lnTo>
                  <a:pt x="2039896" y="1723362"/>
                </a:lnTo>
                <a:lnTo>
                  <a:pt x="2022748" y="1744007"/>
                </a:lnTo>
                <a:lnTo>
                  <a:pt x="2004965" y="1764016"/>
                </a:lnTo>
                <a:lnTo>
                  <a:pt x="1986229" y="1784026"/>
                </a:lnTo>
                <a:lnTo>
                  <a:pt x="1967493" y="1803400"/>
                </a:lnTo>
                <a:lnTo>
                  <a:pt x="1852538" y="1688742"/>
                </a:lnTo>
                <a:lnTo>
                  <a:pt x="1868416" y="1672226"/>
                </a:lnTo>
                <a:lnTo>
                  <a:pt x="1884294" y="1655393"/>
                </a:lnTo>
                <a:lnTo>
                  <a:pt x="1899219" y="1638242"/>
                </a:lnTo>
                <a:lnTo>
                  <a:pt x="1913826" y="1620773"/>
                </a:lnTo>
                <a:lnTo>
                  <a:pt x="1928116" y="1603305"/>
                </a:lnTo>
                <a:lnTo>
                  <a:pt x="1941454" y="1585201"/>
                </a:lnTo>
                <a:lnTo>
                  <a:pt x="1954473" y="1566779"/>
                </a:lnTo>
                <a:lnTo>
                  <a:pt x="1966858" y="1548675"/>
                </a:lnTo>
                <a:lnTo>
                  <a:pt x="1978925" y="1529619"/>
                </a:lnTo>
                <a:lnTo>
                  <a:pt x="1990357" y="1510880"/>
                </a:lnTo>
                <a:lnTo>
                  <a:pt x="2001154" y="1491823"/>
                </a:lnTo>
                <a:lnTo>
                  <a:pt x="2011951" y="1472449"/>
                </a:lnTo>
                <a:lnTo>
                  <a:pt x="2022113" y="1452757"/>
                </a:lnTo>
                <a:lnTo>
                  <a:pt x="2031004" y="1433065"/>
                </a:lnTo>
                <a:lnTo>
                  <a:pt x="2040213" y="1413055"/>
                </a:lnTo>
                <a:lnTo>
                  <a:pt x="2048787" y="1393046"/>
                </a:lnTo>
                <a:lnTo>
                  <a:pt x="2056726" y="1373036"/>
                </a:lnTo>
                <a:lnTo>
                  <a:pt x="2064030" y="1352391"/>
                </a:lnTo>
                <a:lnTo>
                  <a:pt x="2071016" y="1331747"/>
                </a:lnTo>
                <a:lnTo>
                  <a:pt x="2077050" y="1311102"/>
                </a:lnTo>
                <a:lnTo>
                  <a:pt x="2083401" y="1290139"/>
                </a:lnTo>
                <a:lnTo>
                  <a:pt x="2088482" y="1269495"/>
                </a:lnTo>
                <a:lnTo>
                  <a:pt x="2093563" y="1248215"/>
                </a:lnTo>
                <a:lnTo>
                  <a:pt x="2097374" y="1227252"/>
                </a:lnTo>
                <a:lnTo>
                  <a:pt x="2101502" y="1205972"/>
                </a:lnTo>
                <a:lnTo>
                  <a:pt x="2104677" y="1184692"/>
                </a:lnTo>
                <a:lnTo>
                  <a:pt x="2107853" y="1163730"/>
                </a:lnTo>
                <a:lnTo>
                  <a:pt x="2109758" y="1142132"/>
                </a:lnTo>
                <a:lnTo>
                  <a:pt x="2111664" y="1120535"/>
                </a:lnTo>
                <a:lnTo>
                  <a:pt x="2113251" y="1099572"/>
                </a:lnTo>
                <a:lnTo>
                  <a:pt x="2113886" y="1077975"/>
                </a:lnTo>
                <a:lnTo>
                  <a:pt x="2113886" y="1056377"/>
                </a:lnTo>
                <a:lnTo>
                  <a:pt x="2113886" y="1035097"/>
                </a:lnTo>
                <a:lnTo>
                  <a:pt x="2113251" y="1013500"/>
                </a:lnTo>
                <a:lnTo>
                  <a:pt x="2111664" y="991902"/>
                </a:lnTo>
                <a:lnTo>
                  <a:pt x="2109758" y="970939"/>
                </a:lnTo>
                <a:lnTo>
                  <a:pt x="2107853" y="949342"/>
                </a:lnTo>
                <a:lnTo>
                  <a:pt x="2104677" y="927744"/>
                </a:lnTo>
                <a:lnTo>
                  <a:pt x="2101502" y="906782"/>
                </a:lnTo>
                <a:lnTo>
                  <a:pt x="2097374" y="885502"/>
                </a:lnTo>
                <a:lnTo>
                  <a:pt x="2093563" y="864222"/>
                </a:lnTo>
                <a:lnTo>
                  <a:pt x="2088482" y="843577"/>
                </a:lnTo>
                <a:lnTo>
                  <a:pt x="2083401" y="822297"/>
                </a:lnTo>
                <a:lnTo>
                  <a:pt x="2077050" y="801652"/>
                </a:lnTo>
                <a:lnTo>
                  <a:pt x="2071016" y="781007"/>
                </a:lnTo>
                <a:lnTo>
                  <a:pt x="2064030" y="760363"/>
                </a:lnTo>
                <a:lnTo>
                  <a:pt x="2056726" y="740035"/>
                </a:lnTo>
                <a:lnTo>
                  <a:pt x="2048787" y="719708"/>
                </a:lnTo>
                <a:lnTo>
                  <a:pt x="2040213" y="699699"/>
                </a:lnTo>
                <a:lnTo>
                  <a:pt x="2031004" y="680007"/>
                </a:lnTo>
                <a:lnTo>
                  <a:pt x="2022113" y="659680"/>
                </a:lnTo>
                <a:lnTo>
                  <a:pt x="2011951" y="640623"/>
                </a:lnTo>
                <a:lnTo>
                  <a:pt x="2001154" y="621249"/>
                </a:lnTo>
                <a:lnTo>
                  <a:pt x="1990357" y="601874"/>
                </a:lnTo>
                <a:lnTo>
                  <a:pt x="1978925" y="582818"/>
                </a:lnTo>
                <a:lnTo>
                  <a:pt x="1966858" y="564396"/>
                </a:lnTo>
                <a:lnTo>
                  <a:pt x="1954473" y="545657"/>
                </a:lnTo>
                <a:lnTo>
                  <a:pt x="1941454" y="527553"/>
                </a:lnTo>
                <a:lnTo>
                  <a:pt x="1928116" y="509767"/>
                </a:lnTo>
                <a:lnTo>
                  <a:pt x="1913826" y="491663"/>
                </a:lnTo>
                <a:lnTo>
                  <a:pt x="1899219" y="474512"/>
                </a:lnTo>
                <a:lnTo>
                  <a:pt x="1884294" y="457361"/>
                </a:lnTo>
                <a:lnTo>
                  <a:pt x="1868416" y="440845"/>
                </a:lnTo>
                <a:lnTo>
                  <a:pt x="1852538" y="424012"/>
                </a:lnTo>
                <a:lnTo>
                  <a:pt x="1836025" y="407813"/>
                </a:lnTo>
                <a:lnTo>
                  <a:pt x="1819194" y="392568"/>
                </a:lnTo>
                <a:lnTo>
                  <a:pt x="1802364" y="377323"/>
                </a:lnTo>
                <a:lnTo>
                  <a:pt x="1784581" y="362713"/>
                </a:lnTo>
                <a:lnTo>
                  <a:pt x="1767115" y="348738"/>
                </a:lnTo>
                <a:lnTo>
                  <a:pt x="1749015" y="335398"/>
                </a:lnTo>
                <a:lnTo>
                  <a:pt x="1730914" y="322376"/>
                </a:lnTo>
                <a:lnTo>
                  <a:pt x="1712496" y="309989"/>
                </a:lnTo>
                <a:lnTo>
                  <a:pt x="1693442" y="297920"/>
                </a:lnTo>
                <a:lnTo>
                  <a:pt x="1674706" y="286168"/>
                </a:lnTo>
                <a:lnTo>
                  <a:pt x="1655653" y="275369"/>
                </a:lnTo>
                <a:lnTo>
                  <a:pt x="1636282" y="264571"/>
                </a:lnTo>
                <a:lnTo>
                  <a:pt x="1616594" y="254725"/>
                </a:lnTo>
                <a:lnTo>
                  <a:pt x="1596905" y="245196"/>
                </a:lnTo>
                <a:lnTo>
                  <a:pt x="1576899" y="236303"/>
                </a:lnTo>
                <a:lnTo>
                  <a:pt x="1556893" y="227728"/>
                </a:lnTo>
                <a:lnTo>
                  <a:pt x="1536887" y="220105"/>
                </a:lnTo>
                <a:lnTo>
                  <a:pt x="1516564" y="212482"/>
                </a:lnTo>
                <a:lnTo>
                  <a:pt x="1495605" y="205495"/>
                </a:lnTo>
                <a:lnTo>
                  <a:pt x="1474964" y="199460"/>
                </a:lnTo>
                <a:lnTo>
                  <a:pt x="1454005" y="193425"/>
                </a:lnTo>
                <a:lnTo>
                  <a:pt x="1433364" y="188026"/>
                </a:lnTo>
                <a:lnTo>
                  <a:pt x="1412088" y="183262"/>
                </a:lnTo>
                <a:lnTo>
                  <a:pt x="1391129" y="178815"/>
                </a:lnTo>
                <a:lnTo>
                  <a:pt x="1369853" y="175004"/>
                </a:lnTo>
                <a:lnTo>
                  <a:pt x="1348577" y="171828"/>
                </a:lnTo>
                <a:lnTo>
                  <a:pt x="1327618" y="168969"/>
                </a:lnTo>
                <a:lnTo>
                  <a:pt x="1306024" y="166428"/>
                </a:lnTo>
                <a:lnTo>
                  <a:pt x="1284430" y="164840"/>
                </a:lnTo>
                <a:lnTo>
                  <a:pt x="1263154" y="163570"/>
                </a:lnTo>
                <a:lnTo>
                  <a:pt x="1241878" y="162935"/>
                </a:lnTo>
                <a:lnTo>
                  <a:pt x="1220284" y="162617"/>
                </a:lnTo>
                <a:lnTo>
                  <a:pt x="1199008" y="162935"/>
                </a:lnTo>
                <a:lnTo>
                  <a:pt x="1177414" y="163570"/>
                </a:lnTo>
                <a:lnTo>
                  <a:pt x="1155820" y="164840"/>
                </a:lnTo>
                <a:lnTo>
                  <a:pt x="1134226" y="166428"/>
                </a:lnTo>
                <a:lnTo>
                  <a:pt x="1113268" y="168969"/>
                </a:lnTo>
                <a:lnTo>
                  <a:pt x="1091674" y="171828"/>
                </a:lnTo>
                <a:lnTo>
                  <a:pt x="1070715" y="175004"/>
                </a:lnTo>
                <a:lnTo>
                  <a:pt x="1049439" y="178815"/>
                </a:lnTo>
                <a:lnTo>
                  <a:pt x="1028163" y="183262"/>
                </a:lnTo>
                <a:lnTo>
                  <a:pt x="1007204" y="188026"/>
                </a:lnTo>
                <a:lnTo>
                  <a:pt x="986245" y="193425"/>
                </a:lnTo>
                <a:lnTo>
                  <a:pt x="965604" y="199460"/>
                </a:lnTo>
                <a:lnTo>
                  <a:pt x="944963" y="205495"/>
                </a:lnTo>
                <a:lnTo>
                  <a:pt x="924322" y="212482"/>
                </a:lnTo>
                <a:lnTo>
                  <a:pt x="903998" y="220105"/>
                </a:lnTo>
                <a:lnTo>
                  <a:pt x="883675" y="227728"/>
                </a:lnTo>
                <a:lnTo>
                  <a:pt x="863669" y="236303"/>
                </a:lnTo>
                <a:lnTo>
                  <a:pt x="843345" y="245196"/>
                </a:lnTo>
                <a:lnTo>
                  <a:pt x="823657" y="254725"/>
                </a:lnTo>
                <a:lnTo>
                  <a:pt x="804603" y="264571"/>
                </a:lnTo>
                <a:lnTo>
                  <a:pt x="784915" y="275369"/>
                </a:lnTo>
                <a:lnTo>
                  <a:pt x="765862" y="286168"/>
                </a:lnTo>
                <a:lnTo>
                  <a:pt x="746808" y="297920"/>
                </a:lnTo>
                <a:lnTo>
                  <a:pt x="728390" y="309989"/>
                </a:lnTo>
                <a:lnTo>
                  <a:pt x="709654" y="322376"/>
                </a:lnTo>
                <a:lnTo>
                  <a:pt x="691553" y="335398"/>
                </a:lnTo>
                <a:lnTo>
                  <a:pt x="673453" y="348738"/>
                </a:lnTo>
                <a:lnTo>
                  <a:pt x="655670" y="362713"/>
                </a:lnTo>
                <a:lnTo>
                  <a:pt x="638522" y="377323"/>
                </a:lnTo>
                <a:lnTo>
                  <a:pt x="621374" y="392568"/>
                </a:lnTo>
                <a:lnTo>
                  <a:pt x="604861" y="407813"/>
                </a:lnTo>
                <a:lnTo>
                  <a:pt x="588030" y="424012"/>
                </a:lnTo>
                <a:lnTo>
                  <a:pt x="473075" y="309036"/>
                </a:lnTo>
                <a:lnTo>
                  <a:pt x="492763" y="290297"/>
                </a:lnTo>
                <a:lnTo>
                  <a:pt x="512452" y="271558"/>
                </a:lnTo>
                <a:lnTo>
                  <a:pt x="532776" y="253772"/>
                </a:lnTo>
                <a:lnTo>
                  <a:pt x="553417" y="236621"/>
                </a:lnTo>
                <a:lnTo>
                  <a:pt x="574058" y="220105"/>
                </a:lnTo>
                <a:lnTo>
                  <a:pt x="595652" y="204224"/>
                </a:lnTo>
                <a:lnTo>
                  <a:pt x="617245" y="188661"/>
                </a:lnTo>
                <a:lnTo>
                  <a:pt x="638839" y="173734"/>
                </a:lnTo>
                <a:lnTo>
                  <a:pt x="660751" y="159759"/>
                </a:lnTo>
                <a:lnTo>
                  <a:pt x="683297" y="146101"/>
                </a:lnTo>
                <a:lnTo>
                  <a:pt x="706161" y="133079"/>
                </a:lnTo>
                <a:lnTo>
                  <a:pt x="728708" y="121010"/>
                </a:lnTo>
                <a:lnTo>
                  <a:pt x="751889" y="108941"/>
                </a:lnTo>
                <a:lnTo>
                  <a:pt x="775388" y="98142"/>
                </a:lnTo>
                <a:lnTo>
                  <a:pt x="798570" y="87343"/>
                </a:lnTo>
                <a:lnTo>
                  <a:pt x="822704" y="77180"/>
                </a:lnTo>
                <a:lnTo>
                  <a:pt x="846521" y="68286"/>
                </a:lnTo>
                <a:lnTo>
                  <a:pt x="870337" y="59393"/>
                </a:lnTo>
                <a:lnTo>
                  <a:pt x="894789" y="51135"/>
                </a:lnTo>
                <a:lnTo>
                  <a:pt x="919241" y="43830"/>
                </a:lnTo>
                <a:lnTo>
                  <a:pt x="944010" y="36843"/>
                </a:lnTo>
                <a:lnTo>
                  <a:pt x="968462" y="30173"/>
                </a:lnTo>
                <a:lnTo>
                  <a:pt x="993232" y="24774"/>
                </a:lnTo>
                <a:lnTo>
                  <a:pt x="1018318" y="19374"/>
                </a:lnTo>
                <a:lnTo>
                  <a:pt x="1043723" y="14928"/>
                </a:lnTo>
                <a:lnTo>
                  <a:pt x="1068492" y="10799"/>
                </a:lnTo>
                <a:lnTo>
                  <a:pt x="1093897" y="7623"/>
                </a:lnTo>
                <a:lnTo>
                  <a:pt x="1118984" y="5082"/>
                </a:lnTo>
                <a:lnTo>
                  <a:pt x="1144071" y="2858"/>
                </a:lnTo>
                <a:lnTo>
                  <a:pt x="1169793" y="1270"/>
                </a:lnTo>
                <a:lnTo>
                  <a:pt x="1194880" y="317"/>
                </a:lnTo>
                <a:lnTo>
                  <a:pt x="1220284" y="0"/>
                </a:lnTo>
                <a:close/>
              </a:path>
            </a:pathLst>
          </a:custGeom>
          <a:solidFill>
            <a:schemeClr val="tx1">
              <a:lumMod val="50000"/>
              <a:lumOff val="50000"/>
            </a:schemeClr>
          </a:solidFill>
          <a:ln>
            <a:noFill/>
          </a:ln>
        </p:spPr>
        <p:txBody>
          <a:bodyPr anchor="ctr">
            <a:normAutofit/>
            <a:scene3d>
              <a:camera prst="orthographicFront"/>
              <a:lightRig rig="threePt" dir="t"/>
            </a:scene3d>
            <a:sp3d>
              <a:contourClr>
                <a:srgbClr val="FFFFFF"/>
              </a:contourClr>
            </a:sp3d>
          </a:bodyPr>
          <a:lstStyle/>
          <a:p>
            <a:pPr algn="just">
              <a:defRPr/>
            </a:pP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81" name="矩形 80"/>
          <p:cNvSpPr/>
          <p:nvPr>
            <p:custDataLst>
              <p:tags r:id="rId23"/>
            </p:custDataLst>
          </p:nvPr>
        </p:nvSpPr>
        <p:spPr bwMode="auto">
          <a:xfrm>
            <a:off x="3140964" y="2859334"/>
            <a:ext cx="31609" cy="986197"/>
          </a:xfrm>
          <a:prstGeom prst="rect">
            <a:avLst/>
          </a:prstGeom>
          <a:solidFill>
            <a:schemeClr val="tx1">
              <a:lumMod val="50000"/>
              <a:lumOff val="50000"/>
            </a:schemeClr>
          </a:solidFill>
          <a:ln w="9525">
            <a:noFill/>
            <a:round/>
          </a:ln>
        </p:spPr>
        <p:txBody>
          <a:bodyPr vert="horz" wrap="square" lIns="68580" tIns="34290" rIns="68580" bIns="34290" numCol="1" rtlCol="0" anchor="t" anchorCtr="0" compatLnSpc="1">
            <a:normAutofit/>
          </a:bodyPr>
          <a:lstStyle/>
          <a:p>
            <a:pPr algn="just"/>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83" name="矩形 82"/>
          <p:cNvSpPr/>
          <p:nvPr>
            <p:custDataLst>
              <p:tags r:id="rId24"/>
            </p:custDataLst>
          </p:nvPr>
        </p:nvSpPr>
        <p:spPr>
          <a:xfrm>
            <a:off x="1734820" y="2904490"/>
            <a:ext cx="1403435" cy="807381"/>
          </a:xfrm>
          <a:prstGeom prst="rect">
            <a:avLst/>
          </a:prstGeom>
        </p:spPr>
        <p:txBody>
          <a:bodyPr wrap="square">
            <a:normAutofit/>
          </a:bodyPr>
          <a:lstStyle/>
          <a:p>
            <a:pPr marL="0" lvl="0" indent="0" algn="just">
              <a:lnSpc>
                <a:spcPct val="12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自身安全管理体系不完善</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4" name="KSO_Shape"/>
          <p:cNvSpPr/>
          <p:nvPr>
            <p:custDataLst>
              <p:tags r:id="rId25"/>
            </p:custDataLst>
          </p:nvPr>
        </p:nvSpPr>
        <p:spPr bwMode="auto">
          <a:xfrm>
            <a:off x="3554589" y="3496028"/>
            <a:ext cx="1154176" cy="1137017"/>
          </a:xfrm>
          <a:custGeom>
            <a:avLst/>
            <a:gdLst>
              <a:gd name="T0" fmla="*/ 351815 w 2443615"/>
              <a:gd name="T1" fmla="*/ 127711 h 2406492"/>
              <a:gd name="T2" fmla="*/ 127265 w 2443615"/>
              <a:gd name="T3" fmla="*/ 352436 h 2406492"/>
              <a:gd name="T4" fmla="*/ 351815 w 2443615"/>
              <a:gd name="T5" fmla="*/ 577161 h 2406492"/>
              <a:gd name="T6" fmla="*/ 576364 w 2443615"/>
              <a:gd name="T7" fmla="*/ 352436 h 2406492"/>
              <a:gd name="T8" fmla="*/ 351815 w 2443615"/>
              <a:gd name="T9" fmla="*/ 127711 h 2406492"/>
              <a:gd name="T10" fmla="*/ 323002 w 2443615"/>
              <a:gd name="T11" fmla="*/ 0 h 2406492"/>
              <a:gd name="T12" fmla="*/ 380627 w 2443615"/>
              <a:gd name="T13" fmla="*/ 0 h 2406492"/>
              <a:gd name="T14" fmla="*/ 393151 w 2443615"/>
              <a:gd name="T15" fmla="*/ 71092 h 2406492"/>
              <a:gd name="T16" fmla="*/ 500853 w 2443615"/>
              <a:gd name="T17" fmla="*/ 110323 h 2406492"/>
              <a:gd name="T18" fmla="*/ 556109 w 2443615"/>
              <a:gd name="T19" fmla="*/ 63920 h 2406492"/>
              <a:gd name="T20" fmla="*/ 600251 w 2443615"/>
              <a:gd name="T21" fmla="*/ 100990 h 2406492"/>
              <a:gd name="T22" fmla="*/ 564182 w 2443615"/>
              <a:gd name="T23" fmla="*/ 163505 h 2406492"/>
              <a:gd name="T24" fmla="*/ 621490 w 2443615"/>
              <a:gd name="T25" fmla="*/ 262842 h 2406492"/>
              <a:gd name="T26" fmla="*/ 693623 w 2443615"/>
              <a:gd name="T27" fmla="*/ 262840 h 2406492"/>
              <a:gd name="T28" fmla="*/ 703629 w 2443615"/>
              <a:gd name="T29" fmla="*/ 319633 h 2406492"/>
              <a:gd name="T30" fmla="*/ 635846 w 2443615"/>
              <a:gd name="T31" fmla="*/ 344321 h 2406492"/>
              <a:gd name="T32" fmla="*/ 615944 w 2443615"/>
              <a:gd name="T33" fmla="*/ 457282 h 2406492"/>
              <a:gd name="T34" fmla="*/ 671201 w 2443615"/>
              <a:gd name="T35" fmla="*/ 503683 h 2406492"/>
              <a:gd name="T36" fmla="*/ 642389 w 2443615"/>
              <a:gd name="T37" fmla="*/ 553626 h 2406492"/>
              <a:gd name="T38" fmla="*/ 574608 w 2443615"/>
              <a:gd name="T39" fmla="*/ 528934 h 2406492"/>
              <a:gd name="T40" fmla="*/ 486808 w 2443615"/>
              <a:gd name="T41" fmla="*/ 602665 h 2406492"/>
              <a:gd name="T42" fmla="*/ 499336 w 2443615"/>
              <a:gd name="T43" fmla="*/ 673756 h 2406492"/>
              <a:gd name="T44" fmla="*/ 445187 w 2443615"/>
              <a:gd name="T45" fmla="*/ 693480 h 2406492"/>
              <a:gd name="T46" fmla="*/ 409122 w 2443615"/>
              <a:gd name="T47" fmla="*/ 630963 h 2406492"/>
              <a:gd name="T48" fmla="*/ 294507 w 2443615"/>
              <a:gd name="T49" fmla="*/ 630963 h 2406492"/>
              <a:gd name="T50" fmla="*/ 258443 w 2443615"/>
              <a:gd name="T51" fmla="*/ 693480 h 2406492"/>
              <a:gd name="T52" fmla="*/ 204294 w 2443615"/>
              <a:gd name="T53" fmla="*/ 673756 h 2406492"/>
              <a:gd name="T54" fmla="*/ 216821 w 2443615"/>
              <a:gd name="T55" fmla="*/ 602665 h 2406492"/>
              <a:gd name="T56" fmla="*/ 129022 w 2443615"/>
              <a:gd name="T57" fmla="*/ 528934 h 2406492"/>
              <a:gd name="T58" fmla="*/ 61240 w 2443615"/>
              <a:gd name="T59" fmla="*/ 553626 h 2406492"/>
              <a:gd name="T60" fmla="*/ 32428 w 2443615"/>
              <a:gd name="T61" fmla="*/ 503683 h 2406492"/>
              <a:gd name="T62" fmla="*/ 87685 w 2443615"/>
              <a:gd name="T63" fmla="*/ 457282 h 2406492"/>
              <a:gd name="T64" fmla="*/ 67783 w 2443615"/>
              <a:gd name="T65" fmla="*/ 344321 h 2406492"/>
              <a:gd name="T66" fmla="*/ 0 w 2443615"/>
              <a:gd name="T67" fmla="*/ 319633 h 2406492"/>
              <a:gd name="T68" fmla="*/ 10006 w 2443615"/>
              <a:gd name="T69" fmla="*/ 262840 h 2406492"/>
              <a:gd name="T70" fmla="*/ 82138 w 2443615"/>
              <a:gd name="T71" fmla="*/ 262842 h 2406492"/>
              <a:gd name="T72" fmla="*/ 139446 w 2443615"/>
              <a:gd name="T73" fmla="*/ 163505 h 2406492"/>
              <a:gd name="T74" fmla="*/ 103378 w 2443615"/>
              <a:gd name="T75" fmla="*/ 100990 h 2406492"/>
              <a:gd name="T76" fmla="*/ 147520 w 2443615"/>
              <a:gd name="T77" fmla="*/ 63920 h 2406492"/>
              <a:gd name="T78" fmla="*/ 202776 w 2443615"/>
              <a:gd name="T79" fmla="*/ 110323 h 2406492"/>
              <a:gd name="T80" fmla="*/ 310478 w 2443615"/>
              <a:gd name="T81" fmla="*/ 71092 h 24064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443615" h="2406492">
                <a:moveTo>
                  <a:pt x="1221807" y="443178"/>
                </a:moveTo>
                <a:cubicBezTo>
                  <a:pt x="791117" y="443178"/>
                  <a:pt x="441973" y="792322"/>
                  <a:pt x="441973" y="1223012"/>
                </a:cubicBezTo>
                <a:cubicBezTo>
                  <a:pt x="441973" y="1653702"/>
                  <a:pt x="791117" y="2002846"/>
                  <a:pt x="1221807" y="2002846"/>
                </a:cubicBezTo>
                <a:cubicBezTo>
                  <a:pt x="1652497" y="2002846"/>
                  <a:pt x="2001641" y="1653702"/>
                  <a:pt x="2001641" y="1223012"/>
                </a:cubicBezTo>
                <a:cubicBezTo>
                  <a:pt x="2001641" y="792322"/>
                  <a:pt x="1652497" y="443178"/>
                  <a:pt x="1221807" y="443178"/>
                </a:cubicBezTo>
                <a:close/>
                <a:moveTo>
                  <a:pt x="1121747" y="0"/>
                </a:moveTo>
                <a:lnTo>
                  <a:pt x="1321868" y="0"/>
                </a:lnTo>
                <a:lnTo>
                  <a:pt x="1365362" y="246702"/>
                </a:lnTo>
                <a:cubicBezTo>
                  <a:pt x="1497994" y="266203"/>
                  <a:pt x="1625261" y="312525"/>
                  <a:pt x="1739400" y="382840"/>
                </a:cubicBezTo>
                <a:lnTo>
                  <a:pt x="1931295" y="221813"/>
                </a:lnTo>
                <a:lnTo>
                  <a:pt x="2084596" y="350449"/>
                </a:lnTo>
                <a:lnTo>
                  <a:pt x="1959337" y="567390"/>
                </a:lnTo>
                <a:cubicBezTo>
                  <a:pt x="2048403" y="667584"/>
                  <a:pt x="2116120" y="784874"/>
                  <a:pt x="2158357" y="912104"/>
                </a:cubicBezTo>
                <a:lnTo>
                  <a:pt x="2408865" y="912098"/>
                </a:lnTo>
                <a:lnTo>
                  <a:pt x="2443615" y="1109179"/>
                </a:lnTo>
                <a:lnTo>
                  <a:pt x="2208214" y="1194851"/>
                </a:lnTo>
                <a:cubicBezTo>
                  <a:pt x="2212040" y="1328854"/>
                  <a:pt x="2188522" y="1462233"/>
                  <a:pt x="2139095" y="1586846"/>
                </a:cubicBezTo>
                <a:lnTo>
                  <a:pt x="2330998" y="1747864"/>
                </a:lnTo>
                <a:lnTo>
                  <a:pt x="2230938" y="1921175"/>
                </a:lnTo>
                <a:lnTo>
                  <a:pt x="1995541" y="1835490"/>
                </a:lnTo>
                <a:cubicBezTo>
                  <a:pt x="1912336" y="1940602"/>
                  <a:pt x="1808586" y="2027658"/>
                  <a:pt x="1690623" y="2091346"/>
                </a:cubicBezTo>
                <a:lnTo>
                  <a:pt x="1734130" y="2338046"/>
                </a:lnTo>
                <a:lnTo>
                  <a:pt x="1546077" y="2406492"/>
                </a:lnTo>
                <a:lnTo>
                  <a:pt x="1420828" y="2189544"/>
                </a:lnTo>
                <a:cubicBezTo>
                  <a:pt x="1289525" y="2216580"/>
                  <a:pt x="1154089" y="2216580"/>
                  <a:pt x="1022786" y="2189544"/>
                </a:cubicBezTo>
                <a:lnTo>
                  <a:pt x="897539" y="2406492"/>
                </a:lnTo>
                <a:lnTo>
                  <a:pt x="709486" y="2338046"/>
                </a:lnTo>
                <a:lnTo>
                  <a:pt x="752993" y="2091346"/>
                </a:lnTo>
                <a:cubicBezTo>
                  <a:pt x="635030" y="2027658"/>
                  <a:pt x="531280" y="1940601"/>
                  <a:pt x="448076" y="1835490"/>
                </a:cubicBezTo>
                <a:lnTo>
                  <a:pt x="212678" y="1921175"/>
                </a:lnTo>
                <a:lnTo>
                  <a:pt x="112617" y="1747864"/>
                </a:lnTo>
                <a:lnTo>
                  <a:pt x="304520" y="1586846"/>
                </a:lnTo>
                <a:cubicBezTo>
                  <a:pt x="255094" y="1462233"/>
                  <a:pt x="231575" y="1328854"/>
                  <a:pt x="235401" y="1194851"/>
                </a:cubicBezTo>
                <a:lnTo>
                  <a:pt x="0" y="1109179"/>
                </a:lnTo>
                <a:lnTo>
                  <a:pt x="34750" y="912098"/>
                </a:lnTo>
                <a:lnTo>
                  <a:pt x="285257" y="912104"/>
                </a:lnTo>
                <a:cubicBezTo>
                  <a:pt x="327494" y="784874"/>
                  <a:pt x="395211" y="667583"/>
                  <a:pt x="484278" y="567390"/>
                </a:cubicBezTo>
                <a:lnTo>
                  <a:pt x="359019" y="350449"/>
                </a:lnTo>
                <a:lnTo>
                  <a:pt x="512321" y="221813"/>
                </a:lnTo>
                <a:lnTo>
                  <a:pt x="704216" y="382840"/>
                </a:lnTo>
                <a:cubicBezTo>
                  <a:pt x="818353" y="312525"/>
                  <a:pt x="945621" y="266204"/>
                  <a:pt x="1078253" y="246702"/>
                </a:cubicBezTo>
                <a:lnTo>
                  <a:pt x="1121747" y="0"/>
                </a:lnTo>
                <a:close/>
              </a:path>
            </a:pathLst>
          </a:custGeom>
          <a:solidFill>
            <a:schemeClr val="bg1">
              <a:lumMod val="65000"/>
            </a:schemeClr>
          </a:solidFill>
          <a:ln>
            <a:noFill/>
          </a:ln>
        </p:spPr>
        <p:txBody>
          <a:bodyPr lIns="376083" tIns="431741" rIns="376083" bIns="461059" anchor="ctr">
            <a:normAutofit/>
          </a:bodyPr>
          <a:lstStyle/>
          <a:p>
            <a:pPr algn="just"/>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85" name="矩形 84"/>
          <p:cNvSpPr/>
          <p:nvPr>
            <p:custDataLst>
              <p:tags r:id="rId26"/>
            </p:custDataLst>
          </p:nvPr>
        </p:nvSpPr>
        <p:spPr bwMode="auto">
          <a:xfrm>
            <a:off x="4682575" y="3930424"/>
            <a:ext cx="27093" cy="843506"/>
          </a:xfrm>
          <a:prstGeom prst="rect">
            <a:avLst/>
          </a:prstGeom>
          <a:solidFill>
            <a:schemeClr val="bg1">
              <a:lumMod val="65000"/>
            </a:schemeClr>
          </a:solidFill>
          <a:ln w="9525">
            <a:noFill/>
            <a:round/>
          </a:ln>
        </p:spPr>
        <p:txBody>
          <a:bodyPr vert="horz" wrap="square" lIns="68580" tIns="34290" rIns="68580" bIns="34290" numCol="1" rtlCol="0" anchor="t" anchorCtr="0" compatLnSpc="1">
            <a:normAutofit/>
          </a:bodyPr>
          <a:lstStyle/>
          <a:p>
            <a:pPr algn="just"/>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86" name="矩形 85"/>
          <p:cNvSpPr/>
          <p:nvPr>
            <p:custDataLst>
              <p:tags r:id="rId27"/>
            </p:custDataLst>
          </p:nvPr>
        </p:nvSpPr>
        <p:spPr>
          <a:xfrm>
            <a:off x="4715087" y="3944874"/>
            <a:ext cx="1443172" cy="807381"/>
          </a:xfrm>
          <a:prstGeom prst="rect">
            <a:avLst/>
          </a:prstGeom>
        </p:spPr>
        <p:txBody>
          <a:bodyPr wrap="square">
            <a:normAutofit/>
          </a:bodyPr>
          <a:lstStyle/>
          <a:p>
            <a:pPr marL="0" lvl="0" indent="0" algn="just">
              <a:lnSpc>
                <a:spcPct val="12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企业文化差异大</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7" name="KSO_Shape"/>
          <p:cNvSpPr>
            <a:spLocks noChangeAspect="1"/>
          </p:cNvSpPr>
          <p:nvPr>
            <p:custDataLst>
              <p:tags r:id="rId28"/>
            </p:custDataLst>
          </p:nvPr>
        </p:nvSpPr>
        <p:spPr bwMode="auto">
          <a:xfrm>
            <a:off x="3956473" y="3885269"/>
            <a:ext cx="351310" cy="360341"/>
          </a:xfrm>
          <a:custGeom>
            <a:avLst/>
            <a:gdLst>
              <a:gd name="T0" fmla="*/ 342531 w 2482850"/>
              <a:gd name="T1" fmla="*/ 1411756 h 2544763"/>
              <a:gd name="T2" fmla="*/ 306547 w 2482850"/>
              <a:gd name="T3" fmla="*/ 1492974 h 2544763"/>
              <a:gd name="T4" fmla="*/ 13579 w 2482850"/>
              <a:gd name="T5" fmla="*/ 1472457 h 2544763"/>
              <a:gd name="T6" fmla="*/ 20029 w 2482850"/>
              <a:gd name="T7" fmla="*/ 1384118 h 2544763"/>
              <a:gd name="T8" fmla="*/ 1841954 w 2482850"/>
              <a:gd name="T9" fmla="*/ 1334060 h 2544763"/>
              <a:gd name="T10" fmla="*/ 1837887 w 2482850"/>
              <a:gd name="T11" fmla="*/ 1604505 h 2544763"/>
              <a:gd name="T12" fmla="*/ 1149584 w 2482850"/>
              <a:gd name="T13" fmla="*/ 1082629 h 2544763"/>
              <a:gd name="T14" fmla="*/ 1326475 w 2482850"/>
              <a:gd name="T15" fmla="*/ 1289240 h 2544763"/>
              <a:gd name="T16" fmla="*/ 574873 w 2482850"/>
              <a:gd name="T17" fmla="*/ 1171589 h 2544763"/>
              <a:gd name="T18" fmla="*/ 1815518 w 2482850"/>
              <a:gd name="T19" fmla="*/ 969269 h 2544763"/>
              <a:gd name="T20" fmla="*/ 1853647 w 2482850"/>
              <a:gd name="T21" fmla="*/ 1234357 h 2544763"/>
              <a:gd name="T22" fmla="*/ 290931 w 2482850"/>
              <a:gd name="T23" fmla="*/ 886711 h 2544763"/>
              <a:gd name="T24" fmla="*/ 345416 w 2482850"/>
              <a:gd name="T25" fmla="*/ 956400 h 2544763"/>
              <a:gd name="T26" fmla="*/ 284141 w 2482850"/>
              <a:gd name="T27" fmla="*/ 1020493 h 2544763"/>
              <a:gd name="T28" fmla="*/ 3055 w 2482850"/>
              <a:gd name="T29" fmla="*/ 973186 h 2544763"/>
              <a:gd name="T30" fmla="*/ 38870 w 2482850"/>
              <a:gd name="T31" fmla="*/ 892137 h 2544763"/>
              <a:gd name="T32" fmla="*/ 1092019 w 2482850"/>
              <a:gd name="T33" fmla="*/ 666011 h 2544763"/>
              <a:gd name="T34" fmla="*/ 1142276 w 2482850"/>
              <a:gd name="T35" fmla="*/ 816768 h 2544763"/>
              <a:gd name="T36" fmla="*/ 1014427 w 2482850"/>
              <a:gd name="T37" fmla="*/ 1013872 h 2544763"/>
              <a:gd name="T38" fmla="*/ 872485 w 2482850"/>
              <a:gd name="T39" fmla="*/ 1026945 h 2544763"/>
              <a:gd name="T40" fmla="*/ 735127 w 2482850"/>
              <a:gd name="T41" fmla="*/ 831198 h 2544763"/>
              <a:gd name="T42" fmla="*/ 767726 w 2482850"/>
              <a:gd name="T43" fmla="*/ 705058 h 2544763"/>
              <a:gd name="T44" fmla="*/ 937004 w 2482850"/>
              <a:gd name="T45" fmla="*/ 631887 h 2544763"/>
              <a:gd name="T46" fmla="*/ 1839921 w 2482850"/>
              <a:gd name="T47" fmla="*/ 646042 h 2544763"/>
              <a:gd name="T48" fmla="*/ 1839921 w 2482850"/>
              <a:gd name="T49" fmla="*/ 916908 h 2544763"/>
              <a:gd name="T50" fmla="*/ 1041836 w 2482850"/>
              <a:gd name="T51" fmla="*/ 497072 h 2544763"/>
              <a:gd name="T52" fmla="*/ 1122120 w 2482850"/>
              <a:gd name="T53" fmla="*/ 564600 h 2544763"/>
              <a:gd name="T54" fmla="*/ 1106537 w 2482850"/>
              <a:gd name="T55" fmla="*/ 695751 h 2544763"/>
              <a:gd name="T56" fmla="*/ 1008639 w 2482850"/>
              <a:gd name="T57" fmla="*/ 596666 h 2544763"/>
              <a:gd name="T58" fmla="*/ 789300 w 2482850"/>
              <a:gd name="T59" fmla="*/ 616178 h 2544763"/>
              <a:gd name="T60" fmla="*/ 727987 w 2482850"/>
              <a:gd name="T61" fmla="*/ 682008 h 2544763"/>
              <a:gd name="T62" fmla="*/ 807762 w 2482850"/>
              <a:gd name="T63" fmla="*/ 502672 h 2544763"/>
              <a:gd name="T64" fmla="*/ 315373 w 2482850"/>
              <a:gd name="T65" fmla="*/ 416928 h 2544763"/>
              <a:gd name="T66" fmla="*/ 338797 w 2482850"/>
              <a:gd name="T67" fmla="*/ 502278 h 2544763"/>
              <a:gd name="T68" fmla="*/ 51431 w 2482850"/>
              <a:gd name="T69" fmla="*/ 538518 h 2544763"/>
              <a:gd name="T70" fmla="*/ 340 w 2482850"/>
              <a:gd name="T71" fmla="*/ 466038 h 2544763"/>
              <a:gd name="T72" fmla="*/ 65010 w 2482850"/>
              <a:gd name="T73" fmla="*/ 405412 h 2544763"/>
              <a:gd name="T74" fmla="*/ 1857375 w 2482850"/>
              <a:gd name="T75" fmla="*/ 519685 h 2544763"/>
              <a:gd name="T76" fmla="*/ 343343 w 2482850"/>
              <a:gd name="T77" fmla="*/ 17148 h 2544763"/>
              <a:gd name="T78" fmla="*/ 191196 w 2482850"/>
              <a:gd name="T79" fmla="*/ 148054 h 2544763"/>
              <a:gd name="T80" fmla="*/ 371159 w 2482850"/>
              <a:gd name="T81" fmla="*/ 432954 h 2544763"/>
              <a:gd name="T82" fmla="*/ 329603 w 2482850"/>
              <a:gd name="T83" fmla="*/ 559954 h 2544763"/>
              <a:gd name="T84" fmla="*/ 345547 w 2482850"/>
              <a:gd name="T85" fmla="*/ 876945 h 2544763"/>
              <a:gd name="T86" fmla="*/ 361661 w 2482850"/>
              <a:gd name="T87" fmla="*/ 1009548 h 2544763"/>
              <a:gd name="T88" fmla="*/ 306875 w 2482850"/>
              <a:gd name="T89" fmla="*/ 1334859 h 2544763"/>
              <a:gd name="T90" fmla="*/ 377944 w 2482850"/>
              <a:gd name="T91" fmla="*/ 1447766 h 2544763"/>
              <a:gd name="T92" fmla="*/ 276513 w 2482850"/>
              <a:gd name="T93" fmla="*/ 1534357 h 2544763"/>
              <a:gd name="T94" fmla="*/ 305009 w 2482850"/>
              <a:gd name="T95" fmla="*/ 1883098 h 2544763"/>
              <a:gd name="T96" fmla="*/ 1657699 w 2482850"/>
              <a:gd name="T97" fmla="*/ 1800412 h 2544763"/>
              <a:gd name="T98" fmla="*/ 1610885 w 2482850"/>
              <a:gd name="T99" fmla="*/ 47879 h 2544763"/>
              <a:gd name="T100" fmla="*/ 1621063 w 2482850"/>
              <a:gd name="T101" fmla="*/ 34297 h 2544763"/>
              <a:gd name="T102" fmla="*/ 1672965 w 2482850"/>
              <a:gd name="T103" fmla="*/ 1807712 h 2544763"/>
              <a:gd name="T104" fmla="*/ 300769 w 2482850"/>
              <a:gd name="T105" fmla="*/ 1899567 h 2544763"/>
              <a:gd name="T106" fmla="*/ 276513 w 2482850"/>
              <a:gd name="T107" fmla="*/ 1517378 h 2544763"/>
              <a:gd name="T108" fmla="*/ 360982 w 2482850"/>
              <a:gd name="T109" fmla="*/ 1445389 h 2544763"/>
              <a:gd name="T110" fmla="*/ 301787 w 2482850"/>
              <a:gd name="T111" fmla="*/ 1351158 h 2544763"/>
              <a:gd name="T112" fmla="*/ 347413 w 2482850"/>
              <a:gd name="T113" fmla="*/ 1000040 h 2544763"/>
              <a:gd name="T114" fmla="*/ 333843 w 2482850"/>
              <a:gd name="T115" fmla="*/ 889679 h 2544763"/>
              <a:gd name="T116" fmla="*/ 320614 w 2482850"/>
              <a:gd name="T117" fmla="*/ 545353 h 2544763"/>
              <a:gd name="T118" fmla="*/ 355215 w 2482850"/>
              <a:gd name="T119" fmla="*/ 439746 h 2544763"/>
              <a:gd name="T120" fmla="*/ 174065 w 2482850"/>
              <a:gd name="T121" fmla="*/ 145506 h 2544763"/>
              <a:gd name="T122" fmla="*/ 343343 w 2482850"/>
              <a:gd name="T123" fmla="*/ 0 h 25447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482850" h="2544763">
                <a:moveTo>
                  <a:pt x="86902" y="1822450"/>
                </a:moveTo>
                <a:lnTo>
                  <a:pt x="91667" y="1822450"/>
                </a:lnTo>
                <a:lnTo>
                  <a:pt x="370523" y="1822450"/>
                </a:lnTo>
                <a:lnTo>
                  <a:pt x="375061" y="1822450"/>
                </a:lnTo>
                <a:lnTo>
                  <a:pt x="379826" y="1822903"/>
                </a:lnTo>
                <a:lnTo>
                  <a:pt x="384137" y="1823583"/>
                </a:lnTo>
                <a:lnTo>
                  <a:pt x="388902" y="1824262"/>
                </a:lnTo>
                <a:lnTo>
                  <a:pt x="393213" y="1825395"/>
                </a:lnTo>
                <a:lnTo>
                  <a:pt x="397524" y="1826527"/>
                </a:lnTo>
                <a:lnTo>
                  <a:pt x="401835" y="1827886"/>
                </a:lnTo>
                <a:lnTo>
                  <a:pt x="405919" y="1829472"/>
                </a:lnTo>
                <a:lnTo>
                  <a:pt x="409777" y="1831284"/>
                </a:lnTo>
                <a:lnTo>
                  <a:pt x="414088" y="1833322"/>
                </a:lnTo>
                <a:lnTo>
                  <a:pt x="417718" y="1835587"/>
                </a:lnTo>
                <a:lnTo>
                  <a:pt x="421575" y="1838079"/>
                </a:lnTo>
                <a:lnTo>
                  <a:pt x="425206" y="1840344"/>
                </a:lnTo>
                <a:lnTo>
                  <a:pt x="428609" y="1843062"/>
                </a:lnTo>
                <a:lnTo>
                  <a:pt x="432013" y="1846006"/>
                </a:lnTo>
                <a:lnTo>
                  <a:pt x="434962" y="1848951"/>
                </a:lnTo>
                <a:lnTo>
                  <a:pt x="438139" y="1852122"/>
                </a:lnTo>
                <a:lnTo>
                  <a:pt x="441088" y="1855293"/>
                </a:lnTo>
                <a:lnTo>
                  <a:pt x="443584" y="1858691"/>
                </a:lnTo>
                <a:lnTo>
                  <a:pt x="446307" y="1862315"/>
                </a:lnTo>
                <a:lnTo>
                  <a:pt x="448803" y="1865939"/>
                </a:lnTo>
                <a:lnTo>
                  <a:pt x="450845" y="1869789"/>
                </a:lnTo>
                <a:lnTo>
                  <a:pt x="452887" y="1873640"/>
                </a:lnTo>
                <a:lnTo>
                  <a:pt x="454702" y="1877490"/>
                </a:lnTo>
                <a:lnTo>
                  <a:pt x="456291" y="1881794"/>
                </a:lnTo>
                <a:lnTo>
                  <a:pt x="457879" y="1885871"/>
                </a:lnTo>
                <a:lnTo>
                  <a:pt x="459240" y="1890401"/>
                </a:lnTo>
                <a:lnTo>
                  <a:pt x="460148" y="1894704"/>
                </a:lnTo>
                <a:lnTo>
                  <a:pt x="461055" y="1899008"/>
                </a:lnTo>
                <a:lnTo>
                  <a:pt x="461509" y="1903538"/>
                </a:lnTo>
                <a:lnTo>
                  <a:pt x="461736" y="1908068"/>
                </a:lnTo>
                <a:lnTo>
                  <a:pt x="461963" y="1912824"/>
                </a:lnTo>
                <a:lnTo>
                  <a:pt x="461736" y="1917581"/>
                </a:lnTo>
                <a:lnTo>
                  <a:pt x="461509" y="1922111"/>
                </a:lnTo>
                <a:lnTo>
                  <a:pt x="461055" y="1926641"/>
                </a:lnTo>
                <a:lnTo>
                  <a:pt x="460148" y="1930945"/>
                </a:lnTo>
                <a:lnTo>
                  <a:pt x="459240" y="1935248"/>
                </a:lnTo>
                <a:lnTo>
                  <a:pt x="457879" y="1939778"/>
                </a:lnTo>
                <a:lnTo>
                  <a:pt x="456291" y="1943855"/>
                </a:lnTo>
                <a:lnTo>
                  <a:pt x="454702" y="1947932"/>
                </a:lnTo>
                <a:lnTo>
                  <a:pt x="452887" y="1952009"/>
                </a:lnTo>
                <a:lnTo>
                  <a:pt x="450845" y="1955860"/>
                </a:lnTo>
                <a:lnTo>
                  <a:pt x="448803" y="1959710"/>
                </a:lnTo>
                <a:lnTo>
                  <a:pt x="446307" y="1963334"/>
                </a:lnTo>
                <a:lnTo>
                  <a:pt x="443584" y="1966958"/>
                </a:lnTo>
                <a:lnTo>
                  <a:pt x="441088" y="1970356"/>
                </a:lnTo>
                <a:lnTo>
                  <a:pt x="438139" y="1973753"/>
                </a:lnTo>
                <a:lnTo>
                  <a:pt x="434962" y="1976698"/>
                </a:lnTo>
                <a:lnTo>
                  <a:pt x="432013" y="1979643"/>
                </a:lnTo>
                <a:lnTo>
                  <a:pt x="428609" y="1982587"/>
                </a:lnTo>
                <a:lnTo>
                  <a:pt x="425206" y="1985305"/>
                </a:lnTo>
                <a:lnTo>
                  <a:pt x="421575" y="1988023"/>
                </a:lnTo>
                <a:lnTo>
                  <a:pt x="417718" y="1990288"/>
                </a:lnTo>
                <a:lnTo>
                  <a:pt x="414088" y="1992327"/>
                </a:lnTo>
                <a:lnTo>
                  <a:pt x="409777" y="1994365"/>
                </a:lnTo>
                <a:lnTo>
                  <a:pt x="405919" y="1996177"/>
                </a:lnTo>
                <a:lnTo>
                  <a:pt x="401835" y="1997763"/>
                </a:lnTo>
                <a:lnTo>
                  <a:pt x="397524" y="1999348"/>
                </a:lnTo>
                <a:lnTo>
                  <a:pt x="393213" y="2000254"/>
                </a:lnTo>
                <a:lnTo>
                  <a:pt x="388902" y="2001387"/>
                </a:lnTo>
                <a:lnTo>
                  <a:pt x="384137" y="2002066"/>
                </a:lnTo>
                <a:lnTo>
                  <a:pt x="379826" y="2002972"/>
                </a:lnTo>
                <a:lnTo>
                  <a:pt x="375061" y="2003199"/>
                </a:lnTo>
                <a:lnTo>
                  <a:pt x="370523" y="2003425"/>
                </a:lnTo>
                <a:lnTo>
                  <a:pt x="91667" y="2003425"/>
                </a:lnTo>
                <a:lnTo>
                  <a:pt x="86902" y="2003199"/>
                </a:lnTo>
                <a:lnTo>
                  <a:pt x="82364" y="2002972"/>
                </a:lnTo>
                <a:lnTo>
                  <a:pt x="77599" y="2002066"/>
                </a:lnTo>
                <a:lnTo>
                  <a:pt x="73288" y="2001387"/>
                </a:lnTo>
                <a:lnTo>
                  <a:pt x="68750" y="2000254"/>
                </a:lnTo>
                <a:lnTo>
                  <a:pt x="64439" y="1999348"/>
                </a:lnTo>
                <a:lnTo>
                  <a:pt x="60128" y="1997763"/>
                </a:lnTo>
                <a:lnTo>
                  <a:pt x="56044" y="1996177"/>
                </a:lnTo>
                <a:lnTo>
                  <a:pt x="51959" y="1994365"/>
                </a:lnTo>
                <a:lnTo>
                  <a:pt x="48102" y="1992327"/>
                </a:lnTo>
                <a:lnTo>
                  <a:pt x="44245" y="1990288"/>
                </a:lnTo>
                <a:lnTo>
                  <a:pt x="40615" y="1988023"/>
                </a:lnTo>
                <a:lnTo>
                  <a:pt x="36757" y="1985305"/>
                </a:lnTo>
                <a:lnTo>
                  <a:pt x="33581" y="1982587"/>
                </a:lnTo>
                <a:lnTo>
                  <a:pt x="30177" y="1979643"/>
                </a:lnTo>
                <a:lnTo>
                  <a:pt x="26774" y="1976698"/>
                </a:lnTo>
                <a:lnTo>
                  <a:pt x="23824" y="1973753"/>
                </a:lnTo>
                <a:lnTo>
                  <a:pt x="21101" y="1970356"/>
                </a:lnTo>
                <a:lnTo>
                  <a:pt x="18152" y="1966958"/>
                </a:lnTo>
                <a:lnTo>
                  <a:pt x="15656" y="1963334"/>
                </a:lnTo>
                <a:lnTo>
                  <a:pt x="13160" y="1959710"/>
                </a:lnTo>
                <a:lnTo>
                  <a:pt x="11118" y="1955860"/>
                </a:lnTo>
                <a:lnTo>
                  <a:pt x="9076" y="1952009"/>
                </a:lnTo>
                <a:lnTo>
                  <a:pt x="7261" y="1947932"/>
                </a:lnTo>
                <a:lnTo>
                  <a:pt x="5446" y="1943855"/>
                </a:lnTo>
                <a:lnTo>
                  <a:pt x="4084" y="1939778"/>
                </a:lnTo>
                <a:lnTo>
                  <a:pt x="2950" y="1935248"/>
                </a:lnTo>
                <a:lnTo>
                  <a:pt x="1815" y="1930945"/>
                </a:lnTo>
                <a:lnTo>
                  <a:pt x="1134" y="1926641"/>
                </a:lnTo>
                <a:lnTo>
                  <a:pt x="454" y="1922111"/>
                </a:lnTo>
                <a:lnTo>
                  <a:pt x="0" y="1917581"/>
                </a:lnTo>
                <a:lnTo>
                  <a:pt x="0" y="1912824"/>
                </a:lnTo>
                <a:lnTo>
                  <a:pt x="0" y="1908068"/>
                </a:lnTo>
                <a:lnTo>
                  <a:pt x="454" y="1903538"/>
                </a:lnTo>
                <a:lnTo>
                  <a:pt x="1134" y="1899008"/>
                </a:lnTo>
                <a:lnTo>
                  <a:pt x="1815" y="1894704"/>
                </a:lnTo>
                <a:lnTo>
                  <a:pt x="2950" y="1890401"/>
                </a:lnTo>
                <a:lnTo>
                  <a:pt x="4084" y="1885871"/>
                </a:lnTo>
                <a:lnTo>
                  <a:pt x="5446" y="1881794"/>
                </a:lnTo>
                <a:lnTo>
                  <a:pt x="7261" y="1877490"/>
                </a:lnTo>
                <a:lnTo>
                  <a:pt x="9076" y="1873640"/>
                </a:lnTo>
                <a:lnTo>
                  <a:pt x="11118" y="1869789"/>
                </a:lnTo>
                <a:lnTo>
                  <a:pt x="13160" y="1865939"/>
                </a:lnTo>
                <a:lnTo>
                  <a:pt x="15656" y="1862315"/>
                </a:lnTo>
                <a:lnTo>
                  <a:pt x="18152" y="1858691"/>
                </a:lnTo>
                <a:lnTo>
                  <a:pt x="21101" y="1855293"/>
                </a:lnTo>
                <a:lnTo>
                  <a:pt x="23824" y="1852122"/>
                </a:lnTo>
                <a:lnTo>
                  <a:pt x="26774" y="1848951"/>
                </a:lnTo>
                <a:lnTo>
                  <a:pt x="30177" y="1846006"/>
                </a:lnTo>
                <a:lnTo>
                  <a:pt x="33581" y="1843062"/>
                </a:lnTo>
                <a:lnTo>
                  <a:pt x="36757" y="1840344"/>
                </a:lnTo>
                <a:lnTo>
                  <a:pt x="40615" y="1838079"/>
                </a:lnTo>
                <a:lnTo>
                  <a:pt x="44245" y="1835587"/>
                </a:lnTo>
                <a:lnTo>
                  <a:pt x="48102" y="1833322"/>
                </a:lnTo>
                <a:lnTo>
                  <a:pt x="51959" y="1831284"/>
                </a:lnTo>
                <a:lnTo>
                  <a:pt x="56044" y="1829472"/>
                </a:lnTo>
                <a:lnTo>
                  <a:pt x="60128" y="1827886"/>
                </a:lnTo>
                <a:lnTo>
                  <a:pt x="64439" y="1826527"/>
                </a:lnTo>
                <a:lnTo>
                  <a:pt x="68750" y="1825395"/>
                </a:lnTo>
                <a:lnTo>
                  <a:pt x="73288" y="1824262"/>
                </a:lnTo>
                <a:lnTo>
                  <a:pt x="77599" y="1823583"/>
                </a:lnTo>
                <a:lnTo>
                  <a:pt x="82364" y="1822903"/>
                </a:lnTo>
                <a:lnTo>
                  <a:pt x="86902" y="1822450"/>
                </a:lnTo>
                <a:close/>
                <a:moveTo>
                  <a:pt x="2282825" y="1685925"/>
                </a:moveTo>
                <a:lnTo>
                  <a:pt x="2412173" y="1745797"/>
                </a:lnTo>
                <a:lnTo>
                  <a:pt x="2422140" y="1750786"/>
                </a:lnTo>
                <a:lnTo>
                  <a:pt x="2426897" y="1753281"/>
                </a:lnTo>
                <a:lnTo>
                  <a:pt x="2431201" y="1756002"/>
                </a:lnTo>
                <a:lnTo>
                  <a:pt x="2435732" y="1758724"/>
                </a:lnTo>
                <a:lnTo>
                  <a:pt x="2439583" y="1761445"/>
                </a:lnTo>
                <a:lnTo>
                  <a:pt x="2443434" y="1764166"/>
                </a:lnTo>
                <a:lnTo>
                  <a:pt x="2447058" y="1767115"/>
                </a:lnTo>
                <a:lnTo>
                  <a:pt x="2450456" y="1769836"/>
                </a:lnTo>
                <a:lnTo>
                  <a:pt x="2453628" y="1773011"/>
                </a:lnTo>
                <a:lnTo>
                  <a:pt x="2456799" y="1775959"/>
                </a:lnTo>
                <a:lnTo>
                  <a:pt x="2459518" y="1778907"/>
                </a:lnTo>
                <a:lnTo>
                  <a:pt x="2462236" y="1782082"/>
                </a:lnTo>
                <a:lnTo>
                  <a:pt x="2464501" y="1785257"/>
                </a:lnTo>
                <a:lnTo>
                  <a:pt x="2466766" y="1788432"/>
                </a:lnTo>
                <a:lnTo>
                  <a:pt x="2468805" y="1791607"/>
                </a:lnTo>
                <a:lnTo>
                  <a:pt x="2470617" y="1794782"/>
                </a:lnTo>
                <a:lnTo>
                  <a:pt x="2472430" y="1798184"/>
                </a:lnTo>
                <a:lnTo>
                  <a:pt x="2474015" y="1801813"/>
                </a:lnTo>
                <a:lnTo>
                  <a:pt x="2475601" y="1805215"/>
                </a:lnTo>
                <a:lnTo>
                  <a:pt x="2477866" y="1812245"/>
                </a:lnTo>
                <a:lnTo>
                  <a:pt x="2479905" y="1819502"/>
                </a:lnTo>
                <a:lnTo>
                  <a:pt x="2481264" y="1826986"/>
                </a:lnTo>
                <a:lnTo>
                  <a:pt x="2482397" y="1834697"/>
                </a:lnTo>
                <a:lnTo>
                  <a:pt x="2482850" y="1842861"/>
                </a:lnTo>
                <a:lnTo>
                  <a:pt x="2482850" y="1851025"/>
                </a:lnTo>
                <a:lnTo>
                  <a:pt x="2482850" y="2068286"/>
                </a:lnTo>
                <a:lnTo>
                  <a:pt x="2482850" y="2076677"/>
                </a:lnTo>
                <a:lnTo>
                  <a:pt x="2482397" y="2084388"/>
                </a:lnTo>
                <a:lnTo>
                  <a:pt x="2481264" y="2092326"/>
                </a:lnTo>
                <a:lnTo>
                  <a:pt x="2479905" y="2099810"/>
                </a:lnTo>
                <a:lnTo>
                  <a:pt x="2477866" y="2107067"/>
                </a:lnTo>
                <a:lnTo>
                  <a:pt x="2475601" y="2114324"/>
                </a:lnTo>
                <a:lnTo>
                  <a:pt x="2474015" y="2117726"/>
                </a:lnTo>
                <a:lnTo>
                  <a:pt x="2472430" y="2121127"/>
                </a:lnTo>
                <a:lnTo>
                  <a:pt x="2470617" y="2124302"/>
                </a:lnTo>
                <a:lnTo>
                  <a:pt x="2468805" y="2127704"/>
                </a:lnTo>
                <a:lnTo>
                  <a:pt x="2466766" y="2130879"/>
                </a:lnTo>
                <a:lnTo>
                  <a:pt x="2464501" y="2134281"/>
                </a:lnTo>
                <a:lnTo>
                  <a:pt x="2462236" y="2137456"/>
                </a:lnTo>
                <a:lnTo>
                  <a:pt x="2459518" y="2140404"/>
                </a:lnTo>
                <a:lnTo>
                  <a:pt x="2456799" y="2143352"/>
                </a:lnTo>
                <a:lnTo>
                  <a:pt x="2453628" y="2146527"/>
                </a:lnTo>
                <a:lnTo>
                  <a:pt x="2450456" y="2149249"/>
                </a:lnTo>
                <a:lnTo>
                  <a:pt x="2447058" y="2152197"/>
                </a:lnTo>
                <a:lnTo>
                  <a:pt x="2443434" y="2154919"/>
                </a:lnTo>
                <a:lnTo>
                  <a:pt x="2439583" y="2157867"/>
                </a:lnTo>
                <a:lnTo>
                  <a:pt x="2435732" y="2160588"/>
                </a:lnTo>
                <a:lnTo>
                  <a:pt x="2431201" y="2163310"/>
                </a:lnTo>
                <a:lnTo>
                  <a:pt x="2426897" y="2165804"/>
                </a:lnTo>
                <a:lnTo>
                  <a:pt x="2422140" y="2168526"/>
                </a:lnTo>
                <a:lnTo>
                  <a:pt x="2412173" y="2173742"/>
                </a:lnTo>
                <a:lnTo>
                  <a:pt x="2282825" y="2233613"/>
                </a:lnTo>
                <a:lnTo>
                  <a:pt x="2282825" y="1685925"/>
                </a:lnTo>
                <a:close/>
                <a:moveTo>
                  <a:pt x="1216535" y="1436687"/>
                </a:moveTo>
                <a:lnTo>
                  <a:pt x="1274253" y="1436687"/>
                </a:lnTo>
                <a:lnTo>
                  <a:pt x="1303338" y="1492629"/>
                </a:lnTo>
                <a:lnTo>
                  <a:pt x="1283046" y="1513778"/>
                </a:lnTo>
                <a:lnTo>
                  <a:pt x="1301534" y="1642262"/>
                </a:lnTo>
                <a:lnTo>
                  <a:pt x="1245394" y="1852612"/>
                </a:lnTo>
                <a:lnTo>
                  <a:pt x="1189254" y="1642262"/>
                </a:lnTo>
                <a:lnTo>
                  <a:pt x="1207516" y="1513778"/>
                </a:lnTo>
                <a:lnTo>
                  <a:pt x="1187450" y="1492629"/>
                </a:lnTo>
                <a:lnTo>
                  <a:pt x="1216535" y="1436687"/>
                </a:lnTo>
                <a:close/>
                <a:moveTo>
                  <a:pt x="1389519" y="1379537"/>
                </a:moveTo>
                <a:lnTo>
                  <a:pt x="1401785" y="1384753"/>
                </a:lnTo>
                <a:lnTo>
                  <a:pt x="1434494" y="1399267"/>
                </a:lnTo>
                <a:lnTo>
                  <a:pt x="1456754" y="1409246"/>
                </a:lnTo>
                <a:lnTo>
                  <a:pt x="1481740" y="1420358"/>
                </a:lnTo>
                <a:lnTo>
                  <a:pt x="1508543" y="1432831"/>
                </a:lnTo>
                <a:lnTo>
                  <a:pt x="1536709" y="1446212"/>
                </a:lnTo>
                <a:lnTo>
                  <a:pt x="1565557" y="1460273"/>
                </a:lnTo>
                <a:lnTo>
                  <a:pt x="1593950" y="1474560"/>
                </a:lnTo>
                <a:lnTo>
                  <a:pt x="1607578" y="1481818"/>
                </a:lnTo>
                <a:lnTo>
                  <a:pt x="1621207" y="1489075"/>
                </a:lnTo>
                <a:lnTo>
                  <a:pt x="1634154" y="1496105"/>
                </a:lnTo>
                <a:lnTo>
                  <a:pt x="1646647" y="1503362"/>
                </a:lnTo>
                <a:lnTo>
                  <a:pt x="1658232" y="1509939"/>
                </a:lnTo>
                <a:lnTo>
                  <a:pt x="1669589" y="1516743"/>
                </a:lnTo>
                <a:lnTo>
                  <a:pt x="1679584" y="1523546"/>
                </a:lnTo>
                <a:lnTo>
                  <a:pt x="1688669" y="1529669"/>
                </a:lnTo>
                <a:lnTo>
                  <a:pt x="1697074" y="1536019"/>
                </a:lnTo>
                <a:lnTo>
                  <a:pt x="1704115" y="1541689"/>
                </a:lnTo>
                <a:lnTo>
                  <a:pt x="1707068" y="1544410"/>
                </a:lnTo>
                <a:lnTo>
                  <a:pt x="1709794" y="1547132"/>
                </a:lnTo>
                <a:lnTo>
                  <a:pt x="1712292" y="1549853"/>
                </a:lnTo>
                <a:lnTo>
                  <a:pt x="1714337" y="1552348"/>
                </a:lnTo>
                <a:lnTo>
                  <a:pt x="1716154" y="1554843"/>
                </a:lnTo>
                <a:lnTo>
                  <a:pt x="1717971" y="1558018"/>
                </a:lnTo>
                <a:lnTo>
                  <a:pt x="1721833" y="1565048"/>
                </a:lnTo>
                <a:lnTo>
                  <a:pt x="1726148" y="1573666"/>
                </a:lnTo>
                <a:lnTo>
                  <a:pt x="1730237" y="1583191"/>
                </a:lnTo>
                <a:lnTo>
                  <a:pt x="1734326" y="1593850"/>
                </a:lnTo>
                <a:lnTo>
                  <a:pt x="1738869" y="1605416"/>
                </a:lnTo>
                <a:lnTo>
                  <a:pt x="1742957" y="1618116"/>
                </a:lnTo>
                <a:lnTo>
                  <a:pt x="1747500" y="1631269"/>
                </a:lnTo>
                <a:lnTo>
                  <a:pt x="1751816" y="1645330"/>
                </a:lnTo>
                <a:lnTo>
                  <a:pt x="1755904" y="1659844"/>
                </a:lnTo>
                <a:lnTo>
                  <a:pt x="1764536" y="1690460"/>
                </a:lnTo>
                <a:lnTo>
                  <a:pt x="1773168" y="1722210"/>
                </a:lnTo>
                <a:lnTo>
                  <a:pt x="1781118" y="1753960"/>
                </a:lnTo>
                <a:lnTo>
                  <a:pt x="1788613" y="1785030"/>
                </a:lnTo>
                <a:lnTo>
                  <a:pt x="1795428" y="1814966"/>
                </a:lnTo>
                <a:lnTo>
                  <a:pt x="1801561" y="1842180"/>
                </a:lnTo>
                <a:lnTo>
                  <a:pt x="1807012" y="1866446"/>
                </a:lnTo>
                <a:lnTo>
                  <a:pt x="1814962" y="1902505"/>
                </a:lnTo>
                <a:lnTo>
                  <a:pt x="1817688" y="1916112"/>
                </a:lnTo>
                <a:lnTo>
                  <a:pt x="1244600" y="1916112"/>
                </a:lnTo>
                <a:lnTo>
                  <a:pt x="1389519" y="1379537"/>
                </a:lnTo>
                <a:close/>
                <a:moveTo>
                  <a:pt x="1100083" y="1379537"/>
                </a:moveTo>
                <a:lnTo>
                  <a:pt x="1244600" y="1916112"/>
                </a:lnTo>
                <a:lnTo>
                  <a:pt x="673100" y="1916112"/>
                </a:lnTo>
                <a:lnTo>
                  <a:pt x="676045" y="1902505"/>
                </a:lnTo>
                <a:lnTo>
                  <a:pt x="683520" y="1866446"/>
                </a:lnTo>
                <a:lnTo>
                  <a:pt x="688956" y="1842180"/>
                </a:lnTo>
                <a:lnTo>
                  <a:pt x="695072" y="1814966"/>
                </a:lnTo>
                <a:lnTo>
                  <a:pt x="702094" y="1785030"/>
                </a:lnTo>
                <a:lnTo>
                  <a:pt x="709569" y="1753960"/>
                </a:lnTo>
                <a:lnTo>
                  <a:pt x="717724" y="1722210"/>
                </a:lnTo>
                <a:lnTo>
                  <a:pt x="725878" y="1690460"/>
                </a:lnTo>
                <a:lnTo>
                  <a:pt x="734486" y="1659844"/>
                </a:lnTo>
                <a:lnTo>
                  <a:pt x="739016" y="1645330"/>
                </a:lnTo>
                <a:lnTo>
                  <a:pt x="743320" y="1631269"/>
                </a:lnTo>
                <a:lnTo>
                  <a:pt x="747397" y="1618116"/>
                </a:lnTo>
                <a:lnTo>
                  <a:pt x="751928" y="1605416"/>
                </a:lnTo>
                <a:lnTo>
                  <a:pt x="756005" y="1593850"/>
                </a:lnTo>
                <a:lnTo>
                  <a:pt x="760082" y="1583191"/>
                </a:lnTo>
                <a:lnTo>
                  <a:pt x="764386" y="1573666"/>
                </a:lnTo>
                <a:lnTo>
                  <a:pt x="768463" y="1565048"/>
                </a:lnTo>
                <a:lnTo>
                  <a:pt x="772314" y="1558018"/>
                </a:lnTo>
                <a:lnTo>
                  <a:pt x="774353" y="1554843"/>
                </a:lnTo>
                <a:lnTo>
                  <a:pt x="776165" y="1552348"/>
                </a:lnTo>
                <a:lnTo>
                  <a:pt x="778203" y="1549853"/>
                </a:lnTo>
                <a:lnTo>
                  <a:pt x="780695" y="1547132"/>
                </a:lnTo>
                <a:lnTo>
                  <a:pt x="783413" y="1544410"/>
                </a:lnTo>
                <a:lnTo>
                  <a:pt x="786358" y="1541689"/>
                </a:lnTo>
                <a:lnTo>
                  <a:pt x="793607" y="1536019"/>
                </a:lnTo>
                <a:lnTo>
                  <a:pt x="801535" y="1529669"/>
                </a:lnTo>
                <a:lnTo>
                  <a:pt x="810822" y="1523546"/>
                </a:lnTo>
                <a:lnTo>
                  <a:pt x="821015" y="1516743"/>
                </a:lnTo>
                <a:lnTo>
                  <a:pt x="831888" y="1509939"/>
                </a:lnTo>
                <a:lnTo>
                  <a:pt x="843893" y="1503362"/>
                </a:lnTo>
                <a:lnTo>
                  <a:pt x="855898" y="1496105"/>
                </a:lnTo>
                <a:lnTo>
                  <a:pt x="869263" y="1489075"/>
                </a:lnTo>
                <a:lnTo>
                  <a:pt x="882401" y="1481818"/>
                </a:lnTo>
                <a:lnTo>
                  <a:pt x="896445" y="1474560"/>
                </a:lnTo>
                <a:lnTo>
                  <a:pt x="924533" y="1460273"/>
                </a:lnTo>
                <a:lnTo>
                  <a:pt x="953074" y="1446212"/>
                </a:lnTo>
                <a:lnTo>
                  <a:pt x="981388" y="1432831"/>
                </a:lnTo>
                <a:lnTo>
                  <a:pt x="1008117" y="1420358"/>
                </a:lnTo>
                <a:lnTo>
                  <a:pt x="1033034" y="1409246"/>
                </a:lnTo>
                <a:lnTo>
                  <a:pt x="1055006" y="1399267"/>
                </a:lnTo>
                <a:lnTo>
                  <a:pt x="1088077" y="1384753"/>
                </a:lnTo>
                <a:lnTo>
                  <a:pt x="1100083" y="1379537"/>
                </a:lnTo>
                <a:close/>
                <a:moveTo>
                  <a:pt x="2282825" y="1227137"/>
                </a:moveTo>
                <a:lnTo>
                  <a:pt x="2412173" y="1287064"/>
                </a:lnTo>
                <a:lnTo>
                  <a:pt x="2422140" y="1292285"/>
                </a:lnTo>
                <a:lnTo>
                  <a:pt x="2426897" y="1294782"/>
                </a:lnTo>
                <a:lnTo>
                  <a:pt x="2431201" y="1297505"/>
                </a:lnTo>
                <a:lnTo>
                  <a:pt x="2435732" y="1300002"/>
                </a:lnTo>
                <a:lnTo>
                  <a:pt x="2439583" y="1302953"/>
                </a:lnTo>
                <a:lnTo>
                  <a:pt x="2443434" y="1305677"/>
                </a:lnTo>
                <a:lnTo>
                  <a:pt x="2447058" y="1308628"/>
                </a:lnTo>
                <a:lnTo>
                  <a:pt x="2450456" y="1311352"/>
                </a:lnTo>
                <a:lnTo>
                  <a:pt x="2453628" y="1314303"/>
                </a:lnTo>
                <a:lnTo>
                  <a:pt x="2456799" y="1317481"/>
                </a:lnTo>
                <a:lnTo>
                  <a:pt x="2459518" y="1320205"/>
                </a:lnTo>
                <a:lnTo>
                  <a:pt x="2462236" y="1323383"/>
                </a:lnTo>
                <a:lnTo>
                  <a:pt x="2464501" y="1326561"/>
                </a:lnTo>
                <a:lnTo>
                  <a:pt x="2466766" y="1329966"/>
                </a:lnTo>
                <a:lnTo>
                  <a:pt x="2468805" y="1332917"/>
                </a:lnTo>
                <a:lnTo>
                  <a:pt x="2470617" y="1336322"/>
                </a:lnTo>
                <a:lnTo>
                  <a:pt x="2472430" y="1339727"/>
                </a:lnTo>
                <a:lnTo>
                  <a:pt x="2474015" y="1343132"/>
                </a:lnTo>
                <a:lnTo>
                  <a:pt x="2475601" y="1346537"/>
                </a:lnTo>
                <a:lnTo>
                  <a:pt x="2477866" y="1353800"/>
                </a:lnTo>
                <a:lnTo>
                  <a:pt x="2479905" y="1361064"/>
                </a:lnTo>
                <a:lnTo>
                  <a:pt x="2481264" y="1368555"/>
                </a:lnTo>
                <a:lnTo>
                  <a:pt x="2482397" y="1376273"/>
                </a:lnTo>
                <a:lnTo>
                  <a:pt x="2482850" y="1384445"/>
                </a:lnTo>
                <a:lnTo>
                  <a:pt x="2482850" y="1392390"/>
                </a:lnTo>
                <a:lnTo>
                  <a:pt x="2482850" y="1609852"/>
                </a:lnTo>
                <a:lnTo>
                  <a:pt x="2482850" y="1618251"/>
                </a:lnTo>
                <a:lnTo>
                  <a:pt x="2482397" y="1626196"/>
                </a:lnTo>
                <a:lnTo>
                  <a:pt x="2481264" y="1634141"/>
                </a:lnTo>
                <a:lnTo>
                  <a:pt x="2479905" y="1641632"/>
                </a:lnTo>
                <a:lnTo>
                  <a:pt x="2477866" y="1648895"/>
                </a:lnTo>
                <a:lnTo>
                  <a:pt x="2475601" y="1655932"/>
                </a:lnTo>
                <a:lnTo>
                  <a:pt x="2474015" y="1659337"/>
                </a:lnTo>
                <a:lnTo>
                  <a:pt x="2472430" y="1662969"/>
                </a:lnTo>
                <a:lnTo>
                  <a:pt x="2470617" y="1666147"/>
                </a:lnTo>
                <a:lnTo>
                  <a:pt x="2468805" y="1669325"/>
                </a:lnTo>
                <a:lnTo>
                  <a:pt x="2466766" y="1672730"/>
                </a:lnTo>
                <a:lnTo>
                  <a:pt x="2464501" y="1675908"/>
                </a:lnTo>
                <a:lnTo>
                  <a:pt x="2462236" y="1678859"/>
                </a:lnTo>
                <a:lnTo>
                  <a:pt x="2459518" y="1682037"/>
                </a:lnTo>
                <a:lnTo>
                  <a:pt x="2456799" y="1685215"/>
                </a:lnTo>
                <a:lnTo>
                  <a:pt x="2453628" y="1687939"/>
                </a:lnTo>
                <a:lnTo>
                  <a:pt x="2450456" y="1691117"/>
                </a:lnTo>
                <a:lnTo>
                  <a:pt x="2447058" y="1694068"/>
                </a:lnTo>
                <a:lnTo>
                  <a:pt x="2443434" y="1696792"/>
                </a:lnTo>
                <a:lnTo>
                  <a:pt x="2439583" y="1699743"/>
                </a:lnTo>
                <a:lnTo>
                  <a:pt x="2435732" y="1702240"/>
                </a:lnTo>
                <a:lnTo>
                  <a:pt x="2431201" y="1705190"/>
                </a:lnTo>
                <a:lnTo>
                  <a:pt x="2426897" y="1707687"/>
                </a:lnTo>
                <a:lnTo>
                  <a:pt x="2422140" y="1710411"/>
                </a:lnTo>
                <a:lnTo>
                  <a:pt x="2412173" y="1715178"/>
                </a:lnTo>
                <a:lnTo>
                  <a:pt x="2406963" y="1717675"/>
                </a:lnTo>
                <a:lnTo>
                  <a:pt x="2282825" y="1660018"/>
                </a:lnTo>
                <a:lnTo>
                  <a:pt x="2282825" y="1227137"/>
                </a:lnTo>
                <a:close/>
                <a:moveTo>
                  <a:pt x="91667" y="1182687"/>
                </a:moveTo>
                <a:lnTo>
                  <a:pt x="370523" y="1182687"/>
                </a:lnTo>
                <a:lnTo>
                  <a:pt x="375061" y="1182913"/>
                </a:lnTo>
                <a:lnTo>
                  <a:pt x="379826" y="1183140"/>
                </a:lnTo>
                <a:lnTo>
                  <a:pt x="384137" y="1183593"/>
                </a:lnTo>
                <a:lnTo>
                  <a:pt x="388902" y="1184499"/>
                </a:lnTo>
                <a:lnTo>
                  <a:pt x="393213" y="1185405"/>
                </a:lnTo>
                <a:lnTo>
                  <a:pt x="397524" y="1186764"/>
                </a:lnTo>
                <a:lnTo>
                  <a:pt x="401835" y="1188349"/>
                </a:lnTo>
                <a:lnTo>
                  <a:pt x="405919" y="1189935"/>
                </a:lnTo>
                <a:lnTo>
                  <a:pt x="409777" y="1191747"/>
                </a:lnTo>
                <a:lnTo>
                  <a:pt x="414088" y="1193785"/>
                </a:lnTo>
                <a:lnTo>
                  <a:pt x="417718" y="1195824"/>
                </a:lnTo>
                <a:lnTo>
                  <a:pt x="421575" y="1198089"/>
                </a:lnTo>
                <a:lnTo>
                  <a:pt x="425206" y="1200807"/>
                </a:lnTo>
                <a:lnTo>
                  <a:pt x="428609" y="1203298"/>
                </a:lnTo>
                <a:lnTo>
                  <a:pt x="432013" y="1206243"/>
                </a:lnTo>
                <a:lnTo>
                  <a:pt x="434962" y="1209187"/>
                </a:lnTo>
                <a:lnTo>
                  <a:pt x="438139" y="1212358"/>
                </a:lnTo>
                <a:lnTo>
                  <a:pt x="441088" y="1215756"/>
                </a:lnTo>
                <a:lnTo>
                  <a:pt x="443584" y="1219154"/>
                </a:lnTo>
                <a:lnTo>
                  <a:pt x="446307" y="1222778"/>
                </a:lnTo>
                <a:lnTo>
                  <a:pt x="448803" y="1226402"/>
                </a:lnTo>
                <a:lnTo>
                  <a:pt x="450845" y="1230026"/>
                </a:lnTo>
                <a:lnTo>
                  <a:pt x="452887" y="1233876"/>
                </a:lnTo>
                <a:lnTo>
                  <a:pt x="454702" y="1237953"/>
                </a:lnTo>
                <a:lnTo>
                  <a:pt x="456291" y="1242257"/>
                </a:lnTo>
                <a:lnTo>
                  <a:pt x="457879" y="1246334"/>
                </a:lnTo>
                <a:lnTo>
                  <a:pt x="459240" y="1250411"/>
                </a:lnTo>
                <a:lnTo>
                  <a:pt x="460148" y="1254941"/>
                </a:lnTo>
                <a:lnTo>
                  <a:pt x="461055" y="1259471"/>
                </a:lnTo>
                <a:lnTo>
                  <a:pt x="461509" y="1264001"/>
                </a:lnTo>
                <a:lnTo>
                  <a:pt x="461736" y="1268531"/>
                </a:lnTo>
                <a:lnTo>
                  <a:pt x="461963" y="1273061"/>
                </a:lnTo>
                <a:lnTo>
                  <a:pt x="461736" y="1277591"/>
                </a:lnTo>
                <a:lnTo>
                  <a:pt x="461509" y="1282348"/>
                </a:lnTo>
                <a:lnTo>
                  <a:pt x="461055" y="1286651"/>
                </a:lnTo>
                <a:lnTo>
                  <a:pt x="460148" y="1291408"/>
                </a:lnTo>
                <a:lnTo>
                  <a:pt x="459240" y="1295485"/>
                </a:lnTo>
                <a:lnTo>
                  <a:pt x="457879" y="1300015"/>
                </a:lnTo>
                <a:lnTo>
                  <a:pt x="456291" y="1304092"/>
                </a:lnTo>
                <a:lnTo>
                  <a:pt x="454702" y="1308169"/>
                </a:lnTo>
                <a:lnTo>
                  <a:pt x="452887" y="1312246"/>
                </a:lnTo>
                <a:lnTo>
                  <a:pt x="450845" y="1316323"/>
                </a:lnTo>
                <a:lnTo>
                  <a:pt x="448803" y="1319947"/>
                </a:lnTo>
                <a:lnTo>
                  <a:pt x="446307" y="1323571"/>
                </a:lnTo>
                <a:lnTo>
                  <a:pt x="443584" y="1327195"/>
                </a:lnTo>
                <a:lnTo>
                  <a:pt x="441088" y="1330366"/>
                </a:lnTo>
                <a:lnTo>
                  <a:pt x="438139" y="1333764"/>
                </a:lnTo>
                <a:lnTo>
                  <a:pt x="434962" y="1336935"/>
                </a:lnTo>
                <a:lnTo>
                  <a:pt x="432013" y="1340106"/>
                </a:lnTo>
                <a:lnTo>
                  <a:pt x="428609" y="1342824"/>
                </a:lnTo>
                <a:lnTo>
                  <a:pt x="425206" y="1345542"/>
                </a:lnTo>
                <a:lnTo>
                  <a:pt x="421575" y="1348033"/>
                </a:lnTo>
                <a:lnTo>
                  <a:pt x="417718" y="1350525"/>
                </a:lnTo>
                <a:lnTo>
                  <a:pt x="414088" y="1352563"/>
                </a:lnTo>
                <a:lnTo>
                  <a:pt x="409777" y="1354602"/>
                </a:lnTo>
                <a:lnTo>
                  <a:pt x="405919" y="1356414"/>
                </a:lnTo>
                <a:lnTo>
                  <a:pt x="401835" y="1357999"/>
                </a:lnTo>
                <a:lnTo>
                  <a:pt x="397524" y="1359585"/>
                </a:lnTo>
                <a:lnTo>
                  <a:pt x="393213" y="1360717"/>
                </a:lnTo>
                <a:lnTo>
                  <a:pt x="388902" y="1361850"/>
                </a:lnTo>
                <a:lnTo>
                  <a:pt x="384137" y="1362529"/>
                </a:lnTo>
                <a:lnTo>
                  <a:pt x="379826" y="1363209"/>
                </a:lnTo>
                <a:lnTo>
                  <a:pt x="375061" y="1363435"/>
                </a:lnTo>
                <a:lnTo>
                  <a:pt x="370523" y="1363662"/>
                </a:lnTo>
                <a:lnTo>
                  <a:pt x="91667" y="1363662"/>
                </a:lnTo>
                <a:lnTo>
                  <a:pt x="86902" y="1363435"/>
                </a:lnTo>
                <a:lnTo>
                  <a:pt x="82364" y="1363209"/>
                </a:lnTo>
                <a:lnTo>
                  <a:pt x="77599" y="1362529"/>
                </a:lnTo>
                <a:lnTo>
                  <a:pt x="73288" y="1361850"/>
                </a:lnTo>
                <a:lnTo>
                  <a:pt x="68750" y="1360717"/>
                </a:lnTo>
                <a:lnTo>
                  <a:pt x="64439" y="1359585"/>
                </a:lnTo>
                <a:lnTo>
                  <a:pt x="60128" y="1357999"/>
                </a:lnTo>
                <a:lnTo>
                  <a:pt x="56044" y="1356414"/>
                </a:lnTo>
                <a:lnTo>
                  <a:pt x="51959" y="1354602"/>
                </a:lnTo>
                <a:lnTo>
                  <a:pt x="48102" y="1352563"/>
                </a:lnTo>
                <a:lnTo>
                  <a:pt x="44245" y="1350525"/>
                </a:lnTo>
                <a:lnTo>
                  <a:pt x="40615" y="1348033"/>
                </a:lnTo>
                <a:lnTo>
                  <a:pt x="36757" y="1345542"/>
                </a:lnTo>
                <a:lnTo>
                  <a:pt x="33581" y="1342824"/>
                </a:lnTo>
                <a:lnTo>
                  <a:pt x="30177" y="1340106"/>
                </a:lnTo>
                <a:lnTo>
                  <a:pt x="26774" y="1336935"/>
                </a:lnTo>
                <a:lnTo>
                  <a:pt x="23824" y="1333764"/>
                </a:lnTo>
                <a:lnTo>
                  <a:pt x="21101" y="1330366"/>
                </a:lnTo>
                <a:lnTo>
                  <a:pt x="18152" y="1327195"/>
                </a:lnTo>
                <a:lnTo>
                  <a:pt x="15656" y="1323571"/>
                </a:lnTo>
                <a:lnTo>
                  <a:pt x="13160" y="1319947"/>
                </a:lnTo>
                <a:lnTo>
                  <a:pt x="11118" y="1316323"/>
                </a:lnTo>
                <a:lnTo>
                  <a:pt x="9076" y="1312246"/>
                </a:lnTo>
                <a:lnTo>
                  <a:pt x="7261" y="1308169"/>
                </a:lnTo>
                <a:lnTo>
                  <a:pt x="5446" y="1304092"/>
                </a:lnTo>
                <a:lnTo>
                  <a:pt x="4084" y="1300015"/>
                </a:lnTo>
                <a:lnTo>
                  <a:pt x="2950" y="1295485"/>
                </a:lnTo>
                <a:lnTo>
                  <a:pt x="1815" y="1291408"/>
                </a:lnTo>
                <a:lnTo>
                  <a:pt x="1134" y="1286651"/>
                </a:lnTo>
                <a:lnTo>
                  <a:pt x="454" y="1282348"/>
                </a:lnTo>
                <a:lnTo>
                  <a:pt x="0" y="1277591"/>
                </a:lnTo>
                <a:lnTo>
                  <a:pt x="0" y="1273061"/>
                </a:lnTo>
                <a:lnTo>
                  <a:pt x="0" y="1268531"/>
                </a:lnTo>
                <a:lnTo>
                  <a:pt x="454" y="1264001"/>
                </a:lnTo>
                <a:lnTo>
                  <a:pt x="1134" y="1259471"/>
                </a:lnTo>
                <a:lnTo>
                  <a:pt x="1815" y="1254941"/>
                </a:lnTo>
                <a:lnTo>
                  <a:pt x="2950" y="1250411"/>
                </a:lnTo>
                <a:lnTo>
                  <a:pt x="4084" y="1246334"/>
                </a:lnTo>
                <a:lnTo>
                  <a:pt x="5446" y="1242257"/>
                </a:lnTo>
                <a:lnTo>
                  <a:pt x="7261" y="1237953"/>
                </a:lnTo>
                <a:lnTo>
                  <a:pt x="9076" y="1233876"/>
                </a:lnTo>
                <a:lnTo>
                  <a:pt x="11118" y="1230026"/>
                </a:lnTo>
                <a:lnTo>
                  <a:pt x="13160" y="1226402"/>
                </a:lnTo>
                <a:lnTo>
                  <a:pt x="15656" y="1222778"/>
                </a:lnTo>
                <a:lnTo>
                  <a:pt x="18152" y="1219154"/>
                </a:lnTo>
                <a:lnTo>
                  <a:pt x="21101" y="1215756"/>
                </a:lnTo>
                <a:lnTo>
                  <a:pt x="23824" y="1212358"/>
                </a:lnTo>
                <a:lnTo>
                  <a:pt x="26774" y="1209187"/>
                </a:lnTo>
                <a:lnTo>
                  <a:pt x="30177" y="1206243"/>
                </a:lnTo>
                <a:lnTo>
                  <a:pt x="33581" y="1203298"/>
                </a:lnTo>
                <a:lnTo>
                  <a:pt x="36757" y="1200807"/>
                </a:lnTo>
                <a:lnTo>
                  <a:pt x="40615" y="1198089"/>
                </a:lnTo>
                <a:lnTo>
                  <a:pt x="44245" y="1195824"/>
                </a:lnTo>
                <a:lnTo>
                  <a:pt x="48102" y="1193785"/>
                </a:lnTo>
                <a:lnTo>
                  <a:pt x="51959" y="1191747"/>
                </a:lnTo>
                <a:lnTo>
                  <a:pt x="56044" y="1189935"/>
                </a:lnTo>
                <a:lnTo>
                  <a:pt x="60128" y="1188349"/>
                </a:lnTo>
                <a:lnTo>
                  <a:pt x="64439" y="1186764"/>
                </a:lnTo>
                <a:lnTo>
                  <a:pt x="68750" y="1185405"/>
                </a:lnTo>
                <a:lnTo>
                  <a:pt x="73288" y="1184499"/>
                </a:lnTo>
                <a:lnTo>
                  <a:pt x="77599" y="1183593"/>
                </a:lnTo>
                <a:lnTo>
                  <a:pt x="82364" y="1183140"/>
                </a:lnTo>
                <a:lnTo>
                  <a:pt x="86902" y="1182913"/>
                </a:lnTo>
                <a:lnTo>
                  <a:pt x="91667" y="1182687"/>
                </a:lnTo>
                <a:close/>
                <a:moveTo>
                  <a:pt x="1390308" y="782637"/>
                </a:moveTo>
                <a:lnTo>
                  <a:pt x="1396663" y="786039"/>
                </a:lnTo>
                <a:lnTo>
                  <a:pt x="1402564" y="789894"/>
                </a:lnTo>
                <a:lnTo>
                  <a:pt x="1408238" y="793749"/>
                </a:lnTo>
                <a:lnTo>
                  <a:pt x="1413458" y="797831"/>
                </a:lnTo>
                <a:lnTo>
                  <a:pt x="1418225" y="802140"/>
                </a:lnTo>
                <a:lnTo>
                  <a:pt x="1422764" y="806449"/>
                </a:lnTo>
                <a:lnTo>
                  <a:pt x="1426849" y="811439"/>
                </a:lnTo>
                <a:lnTo>
                  <a:pt x="1430935" y="816428"/>
                </a:lnTo>
                <a:lnTo>
                  <a:pt x="1434112" y="821417"/>
                </a:lnTo>
                <a:lnTo>
                  <a:pt x="1437516" y="826860"/>
                </a:lnTo>
                <a:lnTo>
                  <a:pt x="1440694" y="832303"/>
                </a:lnTo>
                <a:lnTo>
                  <a:pt x="1443644" y="837973"/>
                </a:lnTo>
                <a:lnTo>
                  <a:pt x="1446141" y="843869"/>
                </a:lnTo>
                <a:lnTo>
                  <a:pt x="1448411" y="849765"/>
                </a:lnTo>
                <a:lnTo>
                  <a:pt x="1450907" y="856115"/>
                </a:lnTo>
                <a:lnTo>
                  <a:pt x="1452723" y="862465"/>
                </a:lnTo>
                <a:lnTo>
                  <a:pt x="1454766" y="869042"/>
                </a:lnTo>
                <a:lnTo>
                  <a:pt x="1456581" y="875846"/>
                </a:lnTo>
                <a:lnTo>
                  <a:pt x="1459759" y="889680"/>
                </a:lnTo>
                <a:lnTo>
                  <a:pt x="1462709" y="904648"/>
                </a:lnTo>
                <a:lnTo>
                  <a:pt x="1465433" y="919842"/>
                </a:lnTo>
                <a:lnTo>
                  <a:pt x="1471107" y="952499"/>
                </a:lnTo>
                <a:lnTo>
                  <a:pt x="1474284" y="969735"/>
                </a:lnTo>
                <a:lnTo>
                  <a:pt x="1477462" y="987424"/>
                </a:lnTo>
                <a:lnTo>
                  <a:pt x="1483363" y="988785"/>
                </a:lnTo>
                <a:lnTo>
                  <a:pt x="1489037" y="990146"/>
                </a:lnTo>
                <a:lnTo>
                  <a:pt x="1494484" y="992187"/>
                </a:lnTo>
                <a:lnTo>
                  <a:pt x="1499704" y="994228"/>
                </a:lnTo>
                <a:lnTo>
                  <a:pt x="1504470" y="996949"/>
                </a:lnTo>
                <a:lnTo>
                  <a:pt x="1509237" y="999671"/>
                </a:lnTo>
                <a:lnTo>
                  <a:pt x="1513549" y="1003073"/>
                </a:lnTo>
                <a:lnTo>
                  <a:pt x="1517407" y="1006474"/>
                </a:lnTo>
                <a:lnTo>
                  <a:pt x="1521493" y="1010330"/>
                </a:lnTo>
                <a:lnTo>
                  <a:pt x="1525124" y="1014185"/>
                </a:lnTo>
                <a:lnTo>
                  <a:pt x="1528075" y="1018721"/>
                </a:lnTo>
                <a:lnTo>
                  <a:pt x="1530798" y="1023030"/>
                </a:lnTo>
                <a:lnTo>
                  <a:pt x="1533068" y="1027792"/>
                </a:lnTo>
                <a:lnTo>
                  <a:pt x="1535110" y="1032555"/>
                </a:lnTo>
                <a:lnTo>
                  <a:pt x="1536472" y="1037771"/>
                </a:lnTo>
                <a:lnTo>
                  <a:pt x="1537607" y="1043214"/>
                </a:lnTo>
                <a:lnTo>
                  <a:pt x="1538288" y="1048657"/>
                </a:lnTo>
                <a:lnTo>
                  <a:pt x="1538288" y="1054326"/>
                </a:lnTo>
                <a:lnTo>
                  <a:pt x="1537834" y="1060223"/>
                </a:lnTo>
                <a:lnTo>
                  <a:pt x="1536699" y="1066119"/>
                </a:lnTo>
                <a:lnTo>
                  <a:pt x="1535110" y="1072016"/>
                </a:lnTo>
                <a:lnTo>
                  <a:pt x="1533068" y="1078366"/>
                </a:lnTo>
                <a:lnTo>
                  <a:pt x="1530117" y="1084489"/>
                </a:lnTo>
                <a:lnTo>
                  <a:pt x="1526940" y="1091066"/>
                </a:lnTo>
                <a:lnTo>
                  <a:pt x="1522854" y="1097416"/>
                </a:lnTo>
                <a:lnTo>
                  <a:pt x="1518315" y="1103766"/>
                </a:lnTo>
                <a:lnTo>
                  <a:pt x="1512868" y="1110342"/>
                </a:lnTo>
                <a:lnTo>
                  <a:pt x="1506967" y="1116919"/>
                </a:lnTo>
                <a:lnTo>
                  <a:pt x="1500158" y="1123496"/>
                </a:lnTo>
                <a:lnTo>
                  <a:pt x="1492668" y="1129846"/>
                </a:lnTo>
                <a:lnTo>
                  <a:pt x="1484271" y="1136650"/>
                </a:lnTo>
                <a:lnTo>
                  <a:pt x="1474965" y="1143000"/>
                </a:lnTo>
                <a:lnTo>
                  <a:pt x="1472696" y="1155019"/>
                </a:lnTo>
                <a:lnTo>
                  <a:pt x="1469745" y="1167266"/>
                </a:lnTo>
                <a:lnTo>
                  <a:pt x="1466568" y="1179059"/>
                </a:lnTo>
                <a:lnTo>
                  <a:pt x="1462936" y="1190851"/>
                </a:lnTo>
                <a:lnTo>
                  <a:pt x="1459078" y="1202417"/>
                </a:lnTo>
                <a:lnTo>
                  <a:pt x="1454993" y="1213984"/>
                </a:lnTo>
                <a:lnTo>
                  <a:pt x="1450680" y="1225323"/>
                </a:lnTo>
                <a:lnTo>
                  <a:pt x="1445687" y="1236435"/>
                </a:lnTo>
                <a:lnTo>
                  <a:pt x="1440467" y="1247321"/>
                </a:lnTo>
                <a:lnTo>
                  <a:pt x="1435020" y="1257980"/>
                </a:lnTo>
                <a:lnTo>
                  <a:pt x="1429346" y="1268412"/>
                </a:lnTo>
                <a:lnTo>
                  <a:pt x="1423218" y="1278391"/>
                </a:lnTo>
                <a:lnTo>
                  <a:pt x="1416863" y="1288369"/>
                </a:lnTo>
                <a:lnTo>
                  <a:pt x="1410281" y="1297894"/>
                </a:lnTo>
                <a:lnTo>
                  <a:pt x="1403245" y="1307193"/>
                </a:lnTo>
                <a:lnTo>
                  <a:pt x="1395982" y="1316037"/>
                </a:lnTo>
                <a:lnTo>
                  <a:pt x="1388719" y="1324655"/>
                </a:lnTo>
                <a:lnTo>
                  <a:pt x="1381003" y="1332593"/>
                </a:lnTo>
                <a:lnTo>
                  <a:pt x="1373059" y="1340077"/>
                </a:lnTo>
                <a:lnTo>
                  <a:pt x="1364661" y="1347334"/>
                </a:lnTo>
                <a:lnTo>
                  <a:pt x="1356037" y="1354364"/>
                </a:lnTo>
                <a:lnTo>
                  <a:pt x="1347639" y="1360714"/>
                </a:lnTo>
                <a:lnTo>
                  <a:pt x="1338561" y="1366610"/>
                </a:lnTo>
                <a:lnTo>
                  <a:pt x="1329028" y="1371827"/>
                </a:lnTo>
                <a:lnTo>
                  <a:pt x="1319723" y="1376816"/>
                </a:lnTo>
                <a:lnTo>
                  <a:pt x="1310190" y="1380898"/>
                </a:lnTo>
                <a:lnTo>
                  <a:pt x="1300431" y="1384527"/>
                </a:lnTo>
                <a:lnTo>
                  <a:pt x="1295211" y="1386341"/>
                </a:lnTo>
                <a:lnTo>
                  <a:pt x="1290218" y="1387702"/>
                </a:lnTo>
                <a:lnTo>
                  <a:pt x="1284997" y="1389062"/>
                </a:lnTo>
                <a:lnTo>
                  <a:pt x="1279777" y="1390196"/>
                </a:lnTo>
                <a:lnTo>
                  <a:pt x="1274557" y="1391330"/>
                </a:lnTo>
                <a:lnTo>
                  <a:pt x="1269110" y="1392010"/>
                </a:lnTo>
                <a:lnTo>
                  <a:pt x="1264117" y="1392691"/>
                </a:lnTo>
                <a:lnTo>
                  <a:pt x="1258670" y="1393371"/>
                </a:lnTo>
                <a:lnTo>
                  <a:pt x="1253223" y="1393825"/>
                </a:lnTo>
                <a:lnTo>
                  <a:pt x="1247776" y="1393825"/>
                </a:lnTo>
                <a:lnTo>
                  <a:pt x="1242328" y="1393825"/>
                </a:lnTo>
                <a:lnTo>
                  <a:pt x="1236881" y="1393371"/>
                </a:lnTo>
                <a:lnTo>
                  <a:pt x="1231661" y="1392691"/>
                </a:lnTo>
                <a:lnTo>
                  <a:pt x="1226214" y="1392010"/>
                </a:lnTo>
                <a:lnTo>
                  <a:pt x="1220994" y="1391330"/>
                </a:lnTo>
                <a:lnTo>
                  <a:pt x="1215774" y="1390196"/>
                </a:lnTo>
                <a:lnTo>
                  <a:pt x="1210554" y="1389062"/>
                </a:lnTo>
                <a:lnTo>
                  <a:pt x="1205333" y="1387702"/>
                </a:lnTo>
                <a:lnTo>
                  <a:pt x="1200113" y="1386341"/>
                </a:lnTo>
                <a:lnTo>
                  <a:pt x="1195347" y="1384527"/>
                </a:lnTo>
                <a:lnTo>
                  <a:pt x="1185361" y="1380898"/>
                </a:lnTo>
                <a:lnTo>
                  <a:pt x="1175828" y="1376816"/>
                </a:lnTo>
                <a:lnTo>
                  <a:pt x="1166296" y="1371827"/>
                </a:lnTo>
                <a:lnTo>
                  <a:pt x="1157217" y="1366610"/>
                </a:lnTo>
                <a:lnTo>
                  <a:pt x="1148139" y="1360714"/>
                </a:lnTo>
                <a:lnTo>
                  <a:pt x="1139514" y="1354364"/>
                </a:lnTo>
                <a:lnTo>
                  <a:pt x="1130890" y="1347334"/>
                </a:lnTo>
                <a:lnTo>
                  <a:pt x="1122492" y="1340077"/>
                </a:lnTo>
                <a:lnTo>
                  <a:pt x="1114548" y="1332593"/>
                </a:lnTo>
                <a:lnTo>
                  <a:pt x="1106832" y="1324655"/>
                </a:lnTo>
                <a:lnTo>
                  <a:pt x="1099569" y="1316037"/>
                </a:lnTo>
                <a:lnTo>
                  <a:pt x="1092306" y="1307193"/>
                </a:lnTo>
                <a:lnTo>
                  <a:pt x="1085270" y="1297894"/>
                </a:lnTo>
                <a:lnTo>
                  <a:pt x="1078688" y="1288369"/>
                </a:lnTo>
                <a:lnTo>
                  <a:pt x="1072333" y="1278391"/>
                </a:lnTo>
                <a:lnTo>
                  <a:pt x="1066205" y="1268412"/>
                </a:lnTo>
                <a:lnTo>
                  <a:pt x="1060531" y="1257980"/>
                </a:lnTo>
                <a:lnTo>
                  <a:pt x="1055084" y="1247321"/>
                </a:lnTo>
                <a:lnTo>
                  <a:pt x="1049864" y="1236435"/>
                </a:lnTo>
                <a:lnTo>
                  <a:pt x="1045098" y="1225323"/>
                </a:lnTo>
                <a:lnTo>
                  <a:pt x="1040558" y="1213984"/>
                </a:lnTo>
                <a:lnTo>
                  <a:pt x="1036473" y="1202417"/>
                </a:lnTo>
                <a:lnTo>
                  <a:pt x="1032615" y="1190851"/>
                </a:lnTo>
                <a:lnTo>
                  <a:pt x="1028983" y="1179059"/>
                </a:lnTo>
                <a:lnTo>
                  <a:pt x="1025806" y="1167266"/>
                </a:lnTo>
                <a:lnTo>
                  <a:pt x="1022855" y="1155019"/>
                </a:lnTo>
                <a:lnTo>
                  <a:pt x="1020586" y="1143000"/>
                </a:lnTo>
                <a:lnTo>
                  <a:pt x="1011507" y="1136650"/>
                </a:lnTo>
                <a:lnTo>
                  <a:pt x="1003336" y="1129846"/>
                </a:lnTo>
                <a:lnTo>
                  <a:pt x="995620" y="1123496"/>
                </a:lnTo>
                <a:lnTo>
                  <a:pt x="988811" y="1116919"/>
                </a:lnTo>
                <a:lnTo>
                  <a:pt x="982683" y="1110342"/>
                </a:lnTo>
                <a:lnTo>
                  <a:pt x="977236" y="1103766"/>
                </a:lnTo>
                <a:lnTo>
                  <a:pt x="972696" y="1097416"/>
                </a:lnTo>
                <a:lnTo>
                  <a:pt x="968838" y="1091066"/>
                </a:lnTo>
                <a:lnTo>
                  <a:pt x="965434" y="1084489"/>
                </a:lnTo>
                <a:lnTo>
                  <a:pt x="962483" y="1078366"/>
                </a:lnTo>
                <a:lnTo>
                  <a:pt x="960440" y="1072016"/>
                </a:lnTo>
                <a:lnTo>
                  <a:pt x="958852" y="1066119"/>
                </a:lnTo>
                <a:lnTo>
                  <a:pt x="957944" y="1060223"/>
                </a:lnTo>
                <a:lnTo>
                  <a:pt x="957263" y="1054326"/>
                </a:lnTo>
                <a:lnTo>
                  <a:pt x="957263" y="1048657"/>
                </a:lnTo>
                <a:lnTo>
                  <a:pt x="958171" y="1043214"/>
                </a:lnTo>
                <a:lnTo>
                  <a:pt x="959079" y="1037771"/>
                </a:lnTo>
                <a:lnTo>
                  <a:pt x="960440" y="1032555"/>
                </a:lnTo>
                <a:lnTo>
                  <a:pt x="962483" y="1027792"/>
                </a:lnTo>
                <a:lnTo>
                  <a:pt x="964753" y="1023030"/>
                </a:lnTo>
                <a:lnTo>
                  <a:pt x="967476" y="1018721"/>
                </a:lnTo>
                <a:lnTo>
                  <a:pt x="970654" y="1014185"/>
                </a:lnTo>
                <a:lnTo>
                  <a:pt x="974285" y="1010330"/>
                </a:lnTo>
                <a:lnTo>
                  <a:pt x="978144" y="1006474"/>
                </a:lnTo>
                <a:lnTo>
                  <a:pt x="982002" y="1003073"/>
                </a:lnTo>
                <a:lnTo>
                  <a:pt x="986541" y="999671"/>
                </a:lnTo>
                <a:lnTo>
                  <a:pt x="991307" y="996949"/>
                </a:lnTo>
                <a:lnTo>
                  <a:pt x="996301" y="994228"/>
                </a:lnTo>
                <a:lnTo>
                  <a:pt x="1001521" y="992187"/>
                </a:lnTo>
                <a:lnTo>
                  <a:pt x="1006514" y="990146"/>
                </a:lnTo>
                <a:lnTo>
                  <a:pt x="1012415" y="988785"/>
                </a:lnTo>
                <a:lnTo>
                  <a:pt x="1018089" y="987424"/>
                </a:lnTo>
                <a:lnTo>
                  <a:pt x="1022401" y="964292"/>
                </a:lnTo>
                <a:lnTo>
                  <a:pt x="1026260" y="941840"/>
                </a:lnTo>
                <a:lnTo>
                  <a:pt x="1029891" y="920523"/>
                </a:lnTo>
                <a:lnTo>
                  <a:pt x="1033749" y="900339"/>
                </a:lnTo>
                <a:lnTo>
                  <a:pt x="1035792" y="890587"/>
                </a:lnTo>
                <a:lnTo>
                  <a:pt x="1037835" y="881289"/>
                </a:lnTo>
                <a:lnTo>
                  <a:pt x="1040104" y="872217"/>
                </a:lnTo>
                <a:lnTo>
                  <a:pt x="1042374" y="863373"/>
                </a:lnTo>
                <a:lnTo>
                  <a:pt x="1045325" y="854981"/>
                </a:lnTo>
                <a:lnTo>
                  <a:pt x="1048048" y="846817"/>
                </a:lnTo>
                <a:lnTo>
                  <a:pt x="1051453" y="838880"/>
                </a:lnTo>
                <a:lnTo>
                  <a:pt x="1055311" y="831396"/>
                </a:lnTo>
                <a:lnTo>
                  <a:pt x="1062574" y="834117"/>
                </a:lnTo>
                <a:lnTo>
                  <a:pt x="1072787" y="837065"/>
                </a:lnTo>
                <a:lnTo>
                  <a:pt x="1085270" y="840467"/>
                </a:lnTo>
                <a:lnTo>
                  <a:pt x="1092306" y="842281"/>
                </a:lnTo>
                <a:lnTo>
                  <a:pt x="1100023" y="843869"/>
                </a:lnTo>
                <a:lnTo>
                  <a:pt x="1108420" y="845456"/>
                </a:lnTo>
                <a:lnTo>
                  <a:pt x="1116818" y="847044"/>
                </a:lnTo>
                <a:lnTo>
                  <a:pt x="1126123" y="848178"/>
                </a:lnTo>
                <a:lnTo>
                  <a:pt x="1135883" y="849539"/>
                </a:lnTo>
                <a:lnTo>
                  <a:pt x="1145869" y="850673"/>
                </a:lnTo>
                <a:lnTo>
                  <a:pt x="1156309" y="851126"/>
                </a:lnTo>
                <a:lnTo>
                  <a:pt x="1167204" y="851580"/>
                </a:lnTo>
                <a:lnTo>
                  <a:pt x="1178552" y="851806"/>
                </a:lnTo>
                <a:lnTo>
                  <a:pt x="1190354" y="851580"/>
                </a:lnTo>
                <a:lnTo>
                  <a:pt x="1202156" y="851126"/>
                </a:lnTo>
                <a:lnTo>
                  <a:pt x="1214412" y="849992"/>
                </a:lnTo>
                <a:lnTo>
                  <a:pt x="1226895" y="848631"/>
                </a:lnTo>
                <a:lnTo>
                  <a:pt x="1239605" y="846364"/>
                </a:lnTo>
                <a:lnTo>
                  <a:pt x="1252542" y="844096"/>
                </a:lnTo>
                <a:lnTo>
                  <a:pt x="1265933" y="840921"/>
                </a:lnTo>
                <a:lnTo>
                  <a:pt x="1279323" y="837292"/>
                </a:lnTo>
                <a:lnTo>
                  <a:pt x="1292714" y="832983"/>
                </a:lnTo>
                <a:lnTo>
                  <a:pt x="1306559" y="827994"/>
                </a:lnTo>
                <a:lnTo>
                  <a:pt x="1313368" y="825499"/>
                </a:lnTo>
                <a:lnTo>
                  <a:pt x="1320404" y="822551"/>
                </a:lnTo>
                <a:lnTo>
                  <a:pt x="1327212" y="819603"/>
                </a:lnTo>
                <a:lnTo>
                  <a:pt x="1334248" y="816201"/>
                </a:lnTo>
                <a:lnTo>
                  <a:pt x="1341057" y="812799"/>
                </a:lnTo>
                <a:lnTo>
                  <a:pt x="1348093" y="809171"/>
                </a:lnTo>
                <a:lnTo>
                  <a:pt x="1355129" y="805315"/>
                </a:lnTo>
                <a:lnTo>
                  <a:pt x="1362165" y="801006"/>
                </a:lnTo>
                <a:lnTo>
                  <a:pt x="1369201" y="796924"/>
                </a:lnTo>
                <a:lnTo>
                  <a:pt x="1376463" y="792389"/>
                </a:lnTo>
                <a:lnTo>
                  <a:pt x="1383272" y="787626"/>
                </a:lnTo>
                <a:lnTo>
                  <a:pt x="1390308" y="782637"/>
                </a:lnTo>
                <a:close/>
                <a:moveTo>
                  <a:pt x="2282825" y="769937"/>
                </a:moveTo>
                <a:lnTo>
                  <a:pt x="2412173" y="829864"/>
                </a:lnTo>
                <a:lnTo>
                  <a:pt x="2422140" y="834858"/>
                </a:lnTo>
                <a:lnTo>
                  <a:pt x="2426897" y="837355"/>
                </a:lnTo>
                <a:lnTo>
                  <a:pt x="2431201" y="840078"/>
                </a:lnTo>
                <a:lnTo>
                  <a:pt x="2435732" y="842802"/>
                </a:lnTo>
                <a:lnTo>
                  <a:pt x="2439583" y="845526"/>
                </a:lnTo>
                <a:lnTo>
                  <a:pt x="2443434" y="848250"/>
                </a:lnTo>
                <a:lnTo>
                  <a:pt x="2447058" y="851201"/>
                </a:lnTo>
                <a:lnTo>
                  <a:pt x="2450456" y="853925"/>
                </a:lnTo>
                <a:lnTo>
                  <a:pt x="2453628" y="857103"/>
                </a:lnTo>
                <a:lnTo>
                  <a:pt x="2456799" y="860054"/>
                </a:lnTo>
                <a:lnTo>
                  <a:pt x="2459518" y="863005"/>
                </a:lnTo>
                <a:lnTo>
                  <a:pt x="2462236" y="866183"/>
                </a:lnTo>
                <a:lnTo>
                  <a:pt x="2464501" y="869361"/>
                </a:lnTo>
                <a:lnTo>
                  <a:pt x="2466766" y="872539"/>
                </a:lnTo>
                <a:lnTo>
                  <a:pt x="2468805" y="875717"/>
                </a:lnTo>
                <a:lnTo>
                  <a:pt x="2470617" y="878895"/>
                </a:lnTo>
                <a:lnTo>
                  <a:pt x="2472430" y="882300"/>
                </a:lnTo>
                <a:lnTo>
                  <a:pt x="2474015" y="885932"/>
                </a:lnTo>
                <a:lnTo>
                  <a:pt x="2475601" y="889337"/>
                </a:lnTo>
                <a:lnTo>
                  <a:pt x="2477866" y="896373"/>
                </a:lnTo>
                <a:lnTo>
                  <a:pt x="2479905" y="903637"/>
                </a:lnTo>
                <a:lnTo>
                  <a:pt x="2481264" y="911128"/>
                </a:lnTo>
                <a:lnTo>
                  <a:pt x="2482397" y="918846"/>
                </a:lnTo>
                <a:lnTo>
                  <a:pt x="2482850" y="927018"/>
                </a:lnTo>
                <a:lnTo>
                  <a:pt x="2482850" y="935190"/>
                </a:lnTo>
                <a:lnTo>
                  <a:pt x="2482850" y="1152652"/>
                </a:lnTo>
                <a:lnTo>
                  <a:pt x="2482850" y="1160824"/>
                </a:lnTo>
                <a:lnTo>
                  <a:pt x="2482397" y="1168768"/>
                </a:lnTo>
                <a:lnTo>
                  <a:pt x="2481264" y="1176486"/>
                </a:lnTo>
                <a:lnTo>
                  <a:pt x="2479905" y="1184204"/>
                </a:lnTo>
                <a:lnTo>
                  <a:pt x="2477866" y="1191468"/>
                </a:lnTo>
                <a:lnTo>
                  <a:pt x="2475601" y="1198732"/>
                </a:lnTo>
                <a:lnTo>
                  <a:pt x="2474015" y="1202137"/>
                </a:lnTo>
                <a:lnTo>
                  <a:pt x="2472430" y="1205315"/>
                </a:lnTo>
                <a:lnTo>
                  <a:pt x="2470617" y="1208720"/>
                </a:lnTo>
                <a:lnTo>
                  <a:pt x="2468805" y="1212125"/>
                </a:lnTo>
                <a:lnTo>
                  <a:pt x="2466766" y="1215303"/>
                </a:lnTo>
                <a:lnTo>
                  <a:pt x="2464501" y="1218708"/>
                </a:lnTo>
                <a:lnTo>
                  <a:pt x="2462236" y="1221658"/>
                </a:lnTo>
                <a:lnTo>
                  <a:pt x="2459518" y="1224836"/>
                </a:lnTo>
                <a:lnTo>
                  <a:pt x="2456799" y="1227787"/>
                </a:lnTo>
                <a:lnTo>
                  <a:pt x="2453628" y="1230738"/>
                </a:lnTo>
                <a:lnTo>
                  <a:pt x="2450456" y="1233689"/>
                </a:lnTo>
                <a:lnTo>
                  <a:pt x="2447058" y="1236640"/>
                </a:lnTo>
                <a:lnTo>
                  <a:pt x="2443434" y="1239364"/>
                </a:lnTo>
                <a:lnTo>
                  <a:pt x="2439583" y="1242315"/>
                </a:lnTo>
                <a:lnTo>
                  <a:pt x="2435732" y="1245039"/>
                </a:lnTo>
                <a:lnTo>
                  <a:pt x="2431201" y="1247763"/>
                </a:lnTo>
                <a:lnTo>
                  <a:pt x="2426897" y="1250260"/>
                </a:lnTo>
                <a:lnTo>
                  <a:pt x="2422140" y="1252984"/>
                </a:lnTo>
                <a:lnTo>
                  <a:pt x="2412173" y="1257978"/>
                </a:lnTo>
                <a:lnTo>
                  <a:pt x="2406963" y="1260475"/>
                </a:lnTo>
                <a:lnTo>
                  <a:pt x="2282825" y="1202818"/>
                </a:lnTo>
                <a:lnTo>
                  <a:pt x="2282825" y="769937"/>
                </a:lnTo>
                <a:close/>
                <a:moveTo>
                  <a:pt x="1247774" y="628650"/>
                </a:moveTo>
                <a:lnTo>
                  <a:pt x="1262265" y="628876"/>
                </a:lnTo>
                <a:lnTo>
                  <a:pt x="1276302" y="629556"/>
                </a:lnTo>
                <a:lnTo>
                  <a:pt x="1290113" y="631143"/>
                </a:lnTo>
                <a:lnTo>
                  <a:pt x="1303472" y="632956"/>
                </a:lnTo>
                <a:lnTo>
                  <a:pt x="1316830" y="635222"/>
                </a:lnTo>
                <a:lnTo>
                  <a:pt x="1329282" y="638169"/>
                </a:lnTo>
                <a:lnTo>
                  <a:pt x="1341282" y="641569"/>
                </a:lnTo>
                <a:lnTo>
                  <a:pt x="1353056" y="645195"/>
                </a:lnTo>
                <a:lnTo>
                  <a:pt x="1363923" y="649274"/>
                </a:lnTo>
                <a:lnTo>
                  <a:pt x="1374338" y="654034"/>
                </a:lnTo>
                <a:lnTo>
                  <a:pt x="1378866" y="656300"/>
                </a:lnTo>
                <a:lnTo>
                  <a:pt x="1383847" y="658794"/>
                </a:lnTo>
                <a:lnTo>
                  <a:pt x="1388149" y="661513"/>
                </a:lnTo>
                <a:lnTo>
                  <a:pt x="1392677" y="664006"/>
                </a:lnTo>
                <a:lnTo>
                  <a:pt x="1396753" y="666953"/>
                </a:lnTo>
                <a:lnTo>
                  <a:pt x="1400602" y="669672"/>
                </a:lnTo>
                <a:lnTo>
                  <a:pt x="1404451" y="672619"/>
                </a:lnTo>
                <a:lnTo>
                  <a:pt x="1407847" y="675565"/>
                </a:lnTo>
                <a:lnTo>
                  <a:pt x="1411243" y="678512"/>
                </a:lnTo>
                <a:lnTo>
                  <a:pt x="1414413" y="681685"/>
                </a:lnTo>
                <a:lnTo>
                  <a:pt x="1417130" y="685084"/>
                </a:lnTo>
                <a:lnTo>
                  <a:pt x="1419847" y="688257"/>
                </a:lnTo>
                <a:lnTo>
                  <a:pt x="1425507" y="688484"/>
                </a:lnTo>
                <a:lnTo>
                  <a:pt x="1430941" y="689164"/>
                </a:lnTo>
                <a:lnTo>
                  <a:pt x="1436148" y="690297"/>
                </a:lnTo>
                <a:lnTo>
                  <a:pt x="1441356" y="691430"/>
                </a:lnTo>
                <a:lnTo>
                  <a:pt x="1446110" y="693017"/>
                </a:lnTo>
                <a:lnTo>
                  <a:pt x="1450865" y="694830"/>
                </a:lnTo>
                <a:lnTo>
                  <a:pt x="1455167" y="697323"/>
                </a:lnTo>
                <a:lnTo>
                  <a:pt x="1459695" y="699816"/>
                </a:lnTo>
                <a:lnTo>
                  <a:pt x="1463544" y="702763"/>
                </a:lnTo>
                <a:lnTo>
                  <a:pt x="1467619" y="705709"/>
                </a:lnTo>
                <a:lnTo>
                  <a:pt x="1471242" y="708882"/>
                </a:lnTo>
                <a:lnTo>
                  <a:pt x="1474865" y="712508"/>
                </a:lnTo>
                <a:lnTo>
                  <a:pt x="1478261" y="716361"/>
                </a:lnTo>
                <a:lnTo>
                  <a:pt x="1481657" y="720668"/>
                </a:lnTo>
                <a:lnTo>
                  <a:pt x="1484827" y="724747"/>
                </a:lnTo>
                <a:lnTo>
                  <a:pt x="1487544" y="729053"/>
                </a:lnTo>
                <a:lnTo>
                  <a:pt x="1490487" y="733813"/>
                </a:lnTo>
                <a:lnTo>
                  <a:pt x="1492977" y="738799"/>
                </a:lnTo>
                <a:lnTo>
                  <a:pt x="1495468" y="743785"/>
                </a:lnTo>
                <a:lnTo>
                  <a:pt x="1497732" y="748998"/>
                </a:lnTo>
                <a:lnTo>
                  <a:pt x="1499996" y="754211"/>
                </a:lnTo>
                <a:lnTo>
                  <a:pt x="1502034" y="759877"/>
                </a:lnTo>
                <a:lnTo>
                  <a:pt x="1503845" y="765543"/>
                </a:lnTo>
                <a:lnTo>
                  <a:pt x="1505656" y="771436"/>
                </a:lnTo>
                <a:lnTo>
                  <a:pt x="1509053" y="783222"/>
                </a:lnTo>
                <a:lnTo>
                  <a:pt x="1511996" y="795460"/>
                </a:lnTo>
                <a:lnTo>
                  <a:pt x="1514260" y="808153"/>
                </a:lnTo>
                <a:lnTo>
                  <a:pt x="1516071" y="821071"/>
                </a:lnTo>
                <a:lnTo>
                  <a:pt x="1517656" y="833990"/>
                </a:lnTo>
                <a:lnTo>
                  <a:pt x="1519015" y="846909"/>
                </a:lnTo>
                <a:lnTo>
                  <a:pt x="1519694" y="860281"/>
                </a:lnTo>
                <a:lnTo>
                  <a:pt x="1520147" y="873200"/>
                </a:lnTo>
                <a:lnTo>
                  <a:pt x="1520826" y="886118"/>
                </a:lnTo>
                <a:lnTo>
                  <a:pt x="1520826" y="898584"/>
                </a:lnTo>
                <a:lnTo>
                  <a:pt x="1520373" y="910823"/>
                </a:lnTo>
                <a:lnTo>
                  <a:pt x="1520147" y="922608"/>
                </a:lnTo>
                <a:lnTo>
                  <a:pt x="1519241" y="945046"/>
                </a:lnTo>
                <a:lnTo>
                  <a:pt x="1517883" y="964311"/>
                </a:lnTo>
                <a:lnTo>
                  <a:pt x="1516524" y="981083"/>
                </a:lnTo>
                <a:lnTo>
                  <a:pt x="1514939" y="993321"/>
                </a:lnTo>
                <a:lnTo>
                  <a:pt x="1511996" y="991508"/>
                </a:lnTo>
                <a:lnTo>
                  <a:pt x="1508600" y="990148"/>
                </a:lnTo>
                <a:lnTo>
                  <a:pt x="1505204" y="988562"/>
                </a:lnTo>
                <a:lnTo>
                  <a:pt x="1501808" y="987202"/>
                </a:lnTo>
                <a:lnTo>
                  <a:pt x="1498185" y="985842"/>
                </a:lnTo>
                <a:lnTo>
                  <a:pt x="1494562" y="984936"/>
                </a:lnTo>
                <a:lnTo>
                  <a:pt x="1490713" y="983802"/>
                </a:lnTo>
                <a:lnTo>
                  <a:pt x="1487091" y="983349"/>
                </a:lnTo>
                <a:lnTo>
                  <a:pt x="1481657" y="946859"/>
                </a:lnTo>
                <a:lnTo>
                  <a:pt x="1479166" y="929408"/>
                </a:lnTo>
                <a:lnTo>
                  <a:pt x="1476223" y="912636"/>
                </a:lnTo>
                <a:lnTo>
                  <a:pt x="1473280" y="896544"/>
                </a:lnTo>
                <a:lnTo>
                  <a:pt x="1469657" y="881132"/>
                </a:lnTo>
                <a:lnTo>
                  <a:pt x="1467846" y="873653"/>
                </a:lnTo>
                <a:lnTo>
                  <a:pt x="1465808" y="866400"/>
                </a:lnTo>
                <a:lnTo>
                  <a:pt x="1463770" y="859374"/>
                </a:lnTo>
                <a:lnTo>
                  <a:pt x="1461506" y="852802"/>
                </a:lnTo>
                <a:lnTo>
                  <a:pt x="1459242" y="846002"/>
                </a:lnTo>
                <a:lnTo>
                  <a:pt x="1456299" y="839430"/>
                </a:lnTo>
                <a:lnTo>
                  <a:pt x="1453356" y="833310"/>
                </a:lnTo>
                <a:lnTo>
                  <a:pt x="1450412" y="826964"/>
                </a:lnTo>
                <a:lnTo>
                  <a:pt x="1447242" y="821071"/>
                </a:lnTo>
                <a:lnTo>
                  <a:pt x="1443620" y="815405"/>
                </a:lnTo>
                <a:lnTo>
                  <a:pt x="1439771" y="809966"/>
                </a:lnTo>
                <a:lnTo>
                  <a:pt x="1435922" y="804526"/>
                </a:lnTo>
                <a:lnTo>
                  <a:pt x="1431394" y="799313"/>
                </a:lnTo>
                <a:lnTo>
                  <a:pt x="1426865" y="794780"/>
                </a:lnTo>
                <a:lnTo>
                  <a:pt x="1421884" y="789794"/>
                </a:lnTo>
                <a:lnTo>
                  <a:pt x="1416677" y="785261"/>
                </a:lnTo>
                <a:lnTo>
                  <a:pt x="1411017" y="781182"/>
                </a:lnTo>
                <a:lnTo>
                  <a:pt x="1405130" y="777102"/>
                </a:lnTo>
                <a:lnTo>
                  <a:pt x="1398791" y="773249"/>
                </a:lnTo>
                <a:lnTo>
                  <a:pt x="1391998" y="769623"/>
                </a:lnTo>
                <a:lnTo>
                  <a:pt x="1384753" y="774609"/>
                </a:lnTo>
                <a:lnTo>
                  <a:pt x="1377508" y="779595"/>
                </a:lnTo>
                <a:lnTo>
                  <a:pt x="1370263" y="784355"/>
                </a:lnTo>
                <a:lnTo>
                  <a:pt x="1363018" y="788661"/>
                </a:lnTo>
                <a:lnTo>
                  <a:pt x="1355772" y="793194"/>
                </a:lnTo>
                <a:lnTo>
                  <a:pt x="1348301" y="797047"/>
                </a:lnTo>
                <a:lnTo>
                  <a:pt x="1341056" y="800900"/>
                </a:lnTo>
                <a:lnTo>
                  <a:pt x="1334037" y="804526"/>
                </a:lnTo>
                <a:lnTo>
                  <a:pt x="1326792" y="807926"/>
                </a:lnTo>
                <a:lnTo>
                  <a:pt x="1319547" y="811326"/>
                </a:lnTo>
                <a:lnTo>
                  <a:pt x="1312302" y="814045"/>
                </a:lnTo>
                <a:lnTo>
                  <a:pt x="1305283" y="816992"/>
                </a:lnTo>
                <a:lnTo>
                  <a:pt x="1298038" y="819711"/>
                </a:lnTo>
                <a:lnTo>
                  <a:pt x="1291245" y="822205"/>
                </a:lnTo>
                <a:lnTo>
                  <a:pt x="1277208" y="826511"/>
                </a:lnTo>
                <a:lnTo>
                  <a:pt x="1263397" y="830364"/>
                </a:lnTo>
                <a:lnTo>
                  <a:pt x="1249812" y="833537"/>
                </a:lnTo>
                <a:lnTo>
                  <a:pt x="1236454" y="836030"/>
                </a:lnTo>
                <a:lnTo>
                  <a:pt x="1223322" y="838296"/>
                </a:lnTo>
                <a:lnTo>
                  <a:pt x="1210417" y="839656"/>
                </a:lnTo>
                <a:lnTo>
                  <a:pt x="1197964" y="840789"/>
                </a:lnTo>
                <a:lnTo>
                  <a:pt x="1185511" y="841469"/>
                </a:lnTo>
                <a:lnTo>
                  <a:pt x="1173738" y="841469"/>
                </a:lnTo>
                <a:lnTo>
                  <a:pt x="1162191" y="841469"/>
                </a:lnTo>
                <a:lnTo>
                  <a:pt x="1151097" y="841016"/>
                </a:lnTo>
                <a:lnTo>
                  <a:pt x="1140229" y="840336"/>
                </a:lnTo>
                <a:lnTo>
                  <a:pt x="1129814" y="839203"/>
                </a:lnTo>
                <a:lnTo>
                  <a:pt x="1120079" y="837843"/>
                </a:lnTo>
                <a:lnTo>
                  <a:pt x="1110796" y="836710"/>
                </a:lnTo>
                <a:lnTo>
                  <a:pt x="1101739" y="835123"/>
                </a:lnTo>
                <a:lnTo>
                  <a:pt x="1093362" y="833310"/>
                </a:lnTo>
                <a:lnTo>
                  <a:pt x="1085438" y="831724"/>
                </a:lnTo>
                <a:lnTo>
                  <a:pt x="1078193" y="829910"/>
                </a:lnTo>
                <a:lnTo>
                  <a:pt x="1065514" y="826284"/>
                </a:lnTo>
                <a:lnTo>
                  <a:pt x="1055099" y="823111"/>
                </a:lnTo>
                <a:lnTo>
                  <a:pt x="1047401" y="820391"/>
                </a:lnTo>
                <a:lnTo>
                  <a:pt x="1043552" y="828097"/>
                </a:lnTo>
                <a:lnTo>
                  <a:pt x="1040156" y="836483"/>
                </a:lnTo>
                <a:lnTo>
                  <a:pt x="1036986" y="844869"/>
                </a:lnTo>
                <a:lnTo>
                  <a:pt x="1034043" y="853708"/>
                </a:lnTo>
                <a:lnTo>
                  <a:pt x="1031552" y="862774"/>
                </a:lnTo>
                <a:lnTo>
                  <a:pt x="1029288" y="872520"/>
                </a:lnTo>
                <a:lnTo>
                  <a:pt x="1027024" y="882265"/>
                </a:lnTo>
                <a:lnTo>
                  <a:pt x="1024986" y="892464"/>
                </a:lnTo>
                <a:lnTo>
                  <a:pt x="1021137" y="913316"/>
                </a:lnTo>
                <a:lnTo>
                  <a:pt x="1017288" y="935527"/>
                </a:lnTo>
                <a:lnTo>
                  <a:pt x="1013213" y="958871"/>
                </a:lnTo>
                <a:lnTo>
                  <a:pt x="1011175" y="970884"/>
                </a:lnTo>
                <a:lnTo>
                  <a:pt x="1008458" y="983349"/>
                </a:lnTo>
                <a:lnTo>
                  <a:pt x="1004609" y="984029"/>
                </a:lnTo>
                <a:lnTo>
                  <a:pt x="1000760" y="984936"/>
                </a:lnTo>
                <a:lnTo>
                  <a:pt x="997138" y="985842"/>
                </a:lnTo>
                <a:lnTo>
                  <a:pt x="993515" y="987202"/>
                </a:lnTo>
                <a:lnTo>
                  <a:pt x="989892" y="988789"/>
                </a:lnTo>
                <a:lnTo>
                  <a:pt x="986496" y="990375"/>
                </a:lnTo>
                <a:lnTo>
                  <a:pt x="983100" y="991962"/>
                </a:lnTo>
                <a:lnTo>
                  <a:pt x="979704" y="993775"/>
                </a:lnTo>
                <a:lnTo>
                  <a:pt x="977666" y="979723"/>
                </a:lnTo>
                <a:lnTo>
                  <a:pt x="976761" y="970657"/>
                </a:lnTo>
                <a:lnTo>
                  <a:pt x="975402" y="960458"/>
                </a:lnTo>
                <a:lnTo>
                  <a:pt x="974496" y="949352"/>
                </a:lnTo>
                <a:lnTo>
                  <a:pt x="973817" y="937340"/>
                </a:lnTo>
                <a:lnTo>
                  <a:pt x="973364" y="924421"/>
                </a:lnTo>
                <a:lnTo>
                  <a:pt x="973138" y="911049"/>
                </a:lnTo>
                <a:lnTo>
                  <a:pt x="973364" y="896771"/>
                </a:lnTo>
                <a:lnTo>
                  <a:pt x="974044" y="882039"/>
                </a:lnTo>
                <a:lnTo>
                  <a:pt x="975402" y="866854"/>
                </a:lnTo>
                <a:lnTo>
                  <a:pt x="977213" y="851442"/>
                </a:lnTo>
                <a:lnTo>
                  <a:pt x="978119" y="843736"/>
                </a:lnTo>
                <a:lnTo>
                  <a:pt x="979704" y="835577"/>
                </a:lnTo>
                <a:lnTo>
                  <a:pt x="981062" y="827871"/>
                </a:lnTo>
                <a:lnTo>
                  <a:pt x="982874" y="819711"/>
                </a:lnTo>
                <a:lnTo>
                  <a:pt x="984911" y="812006"/>
                </a:lnTo>
                <a:lnTo>
                  <a:pt x="986949" y="804073"/>
                </a:lnTo>
                <a:lnTo>
                  <a:pt x="989440" y="796140"/>
                </a:lnTo>
                <a:lnTo>
                  <a:pt x="991930" y="788208"/>
                </a:lnTo>
                <a:lnTo>
                  <a:pt x="994873" y="780502"/>
                </a:lnTo>
                <a:lnTo>
                  <a:pt x="997817" y="772569"/>
                </a:lnTo>
                <a:lnTo>
                  <a:pt x="1001213" y="765090"/>
                </a:lnTo>
                <a:lnTo>
                  <a:pt x="1004836" y="757384"/>
                </a:lnTo>
                <a:lnTo>
                  <a:pt x="1008685" y="749905"/>
                </a:lnTo>
                <a:lnTo>
                  <a:pt x="1012986" y="742652"/>
                </a:lnTo>
                <a:lnTo>
                  <a:pt x="1017288" y="735400"/>
                </a:lnTo>
                <a:lnTo>
                  <a:pt x="1022043" y="728147"/>
                </a:lnTo>
                <a:lnTo>
                  <a:pt x="1027024" y="721121"/>
                </a:lnTo>
                <a:lnTo>
                  <a:pt x="1032458" y="714095"/>
                </a:lnTo>
                <a:lnTo>
                  <a:pt x="1038118" y="707522"/>
                </a:lnTo>
                <a:lnTo>
                  <a:pt x="1044231" y="701176"/>
                </a:lnTo>
                <a:lnTo>
                  <a:pt x="1050344" y="694603"/>
                </a:lnTo>
                <a:lnTo>
                  <a:pt x="1057136" y="688711"/>
                </a:lnTo>
                <a:lnTo>
                  <a:pt x="1064382" y="682818"/>
                </a:lnTo>
                <a:lnTo>
                  <a:pt x="1071627" y="676925"/>
                </a:lnTo>
                <a:lnTo>
                  <a:pt x="1079778" y="671486"/>
                </a:lnTo>
                <a:lnTo>
                  <a:pt x="1087702" y="666726"/>
                </a:lnTo>
                <a:lnTo>
                  <a:pt x="1096306" y="661740"/>
                </a:lnTo>
                <a:lnTo>
                  <a:pt x="1105362" y="656980"/>
                </a:lnTo>
                <a:lnTo>
                  <a:pt x="1114645" y="652674"/>
                </a:lnTo>
                <a:lnTo>
                  <a:pt x="1124380" y="648821"/>
                </a:lnTo>
                <a:lnTo>
                  <a:pt x="1134795" y="645195"/>
                </a:lnTo>
                <a:lnTo>
                  <a:pt x="1145437" y="641795"/>
                </a:lnTo>
                <a:lnTo>
                  <a:pt x="1156531" y="638622"/>
                </a:lnTo>
                <a:lnTo>
                  <a:pt x="1168304" y="636129"/>
                </a:lnTo>
                <a:lnTo>
                  <a:pt x="1180304" y="634089"/>
                </a:lnTo>
                <a:lnTo>
                  <a:pt x="1192757" y="631823"/>
                </a:lnTo>
                <a:lnTo>
                  <a:pt x="1205662" y="630690"/>
                </a:lnTo>
                <a:lnTo>
                  <a:pt x="1219247" y="629330"/>
                </a:lnTo>
                <a:lnTo>
                  <a:pt x="1233058" y="628876"/>
                </a:lnTo>
                <a:lnTo>
                  <a:pt x="1247774" y="628650"/>
                </a:lnTo>
                <a:close/>
                <a:moveTo>
                  <a:pt x="91667" y="541337"/>
                </a:moveTo>
                <a:lnTo>
                  <a:pt x="370523" y="541337"/>
                </a:lnTo>
                <a:lnTo>
                  <a:pt x="375061" y="541563"/>
                </a:lnTo>
                <a:lnTo>
                  <a:pt x="379826" y="542015"/>
                </a:lnTo>
                <a:lnTo>
                  <a:pt x="384137" y="542468"/>
                </a:lnTo>
                <a:lnTo>
                  <a:pt x="388902" y="543373"/>
                </a:lnTo>
                <a:lnTo>
                  <a:pt x="393213" y="544278"/>
                </a:lnTo>
                <a:lnTo>
                  <a:pt x="397524" y="545635"/>
                </a:lnTo>
                <a:lnTo>
                  <a:pt x="401835" y="546992"/>
                </a:lnTo>
                <a:lnTo>
                  <a:pt x="405919" y="548576"/>
                </a:lnTo>
                <a:lnTo>
                  <a:pt x="409777" y="550386"/>
                </a:lnTo>
                <a:lnTo>
                  <a:pt x="414088" y="552421"/>
                </a:lnTo>
                <a:lnTo>
                  <a:pt x="417718" y="554684"/>
                </a:lnTo>
                <a:lnTo>
                  <a:pt x="421575" y="556946"/>
                </a:lnTo>
                <a:lnTo>
                  <a:pt x="425206" y="559434"/>
                </a:lnTo>
                <a:lnTo>
                  <a:pt x="428609" y="562149"/>
                </a:lnTo>
                <a:lnTo>
                  <a:pt x="432013" y="564864"/>
                </a:lnTo>
                <a:lnTo>
                  <a:pt x="434962" y="568031"/>
                </a:lnTo>
                <a:lnTo>
                  <a:pt x="438139" y="571198"/>
                </a:lnTo>
                <a:lnTo>
                  <a:pt x="441088" y="574591"/>
                </a:lnTo>
                <a:lnTo>
                  <a:pt x="443584" y="577984"/>
                </a:lnTo>
                <a:lnTo>
                  <a:pt x="446307" y="581604"/>
                </a:lnTo>
                <a:lnTo>
                  <a:pt x="448803" y="585223"/>
                </a:lnTo>
                <a:lnTo>
                  <a:pt x="450845" y="589069"/>
                </a:lnTo>
                <a:lnTo>
                  <a:pt x="452887" y="592915"/>
                </a:lnTo>
                <a:lnTo>
                  <a:pt x="454702" y="596760"/>
                </a:lnTo>
                <a:lnTo>
                  <a:pt x="456291" y="600832"/>
                </a:lnTo>
                <a:lnTo>
                  <a:pt x="457879" y="605130"/>
                </a:lnTo>
                <a:lnTo>
                  <a:pt x="459240" y="609429"/>
                </a:lnTo>
                <a:lnTo>
                  <a:pt x="460148" y="613727"/>
                </a:lnTo>
                <a:lnTo>
                  <a:pt x="461055" y="618251"/>
                </a:lnTo>
                <a:lnTo>
                  <a:pt x="461509" y="622549"/>
                </a:lnTo>
                <a:lnTo>
                  <a:pt x="461736" y="627300"/>
                </a:lnTo>
                <a:lnTo>
                  <a:pt x="461963" y="631824"/>
                </a:lnTo>
                <a:lnTo>
                  <a:pt x="461736" y="636575"/>
                </a:lnTo>
                <a:lnTo>
                  <a:pt x="461509" y="641099"/>
                </a:lnTo>
                <a:lnTo>
                  <a:pt x="461055" y="645624"/>
                </a:lnTo>
                <a:lnTo>
                  <a:pt x="460148" y="650148"/>
                </a:lnTo>
                <a:lnTo>
                  <a:pt x="459240" y="654446"/>
                </a:lnTo>
                <a:lnTo>
                  <a:pt x="457879" y="658518"/>
                </a:lnTo>
                <a:lnTo>
                  <a:pt x="456291" y="662816"/>
                </a:lnTo>
                <a:lnTo>
                  <a:pt x="454702" y="666888"/>
                </a:lnTo>
                <a:lnTo>
                  <a:pt x="452887" y="670960"/>
                </a:lnTo>
                <a:lnTo>
                  <a:pt x="450845" y="674806"/>
                </a:lnTo>
                <a:lnTo>
                  <a:pt x="448803" y="678652"/>
                </a:lnTo>
                <a:lnTo>
                  <a:pt x="446307" y="682271"/>
                </a:lnTo>
                <a:lnTo>
                  <a:pt x="443584" y="685664"/>
                </a:lnTo>
                <a:lnTo>
                  <a:pt x="441088" y="689284"/>
                </a:lnTo>
                <a:lnTo>
                  <a:pt x="438139" y="692451"/>
                </a:lnTo>
                <a:lnTo>
                  <a:pt x="434962" y="695618"/>
                </a:lnTo>
                <a:lnTo>
                  <a:pt x="432013" y="698559"/>
                </a:lnTo>
                <a:lnTo>
                  <a:pt x="428609" y="701500"/>
                </a:lnTo>
                <a:lnTo>
                  <a:pt x="425206" y="703988"/>
                </a:lnTo>
                <a:lnTo>
                  <a:pt x="421575" y="706703"/>
                </a:lnTo>
                <a:lnTo>
                  <a:pt x="417718" y="708965"/>
                </a:lnTo>
                <a:lnTo>
                  <a:pt x="414088" y="711227"/>
                </a:lnTo>
                <a:lnTo>
                  <a:pt x="409777" y="713489"/>
                </a:lnTo>
                <a:lnTo>
                  <a:pt x="405919" y="715299"/>
                </a:lnTo>
                <a:lnTo>
                  <a:pt x="401835" y="716883"/>
                </a:lnTo>
                <a:lnTo>
                  <a:pt x="397524" y="718014"/>
                </a:lnTo>
                <a:lnTo>
                  <a:pt x="393213" y="719371"/>
                </a:lnTo>
                <a:lnTo>
                  <a:pt x="388902" y="720502"/>
                </a:lnTo>
                <a:lnTo>
                  <a:pt x="384137" y="721181"/>
                </a:lnTo>
                <a:lnTo>
                  <a:pt x="379826" y="721633"/>
                </a:lnTo>
                <a:lnTo>
                  <a:pt x="375061" y="722312"/>
                </a:lnTo>
                <a:lnTo>
                  <a:pt x="370523" y="722312"/>
                </a:lnTo>
                <a:lnTo>
                  <a:pt x="91667" y="722312"/>
                </a:lnTo>
                <a:lnTo>
                  <a:pt x="86902" y="722312"/>
                </a:lnTo>
                <a:lnTo>
                  <a:pt x="82364" y="721633"/>
                </a:lnTo>
                <a:lnTo>
                  <a:pt x="77599" y="721181"/>
                </a:lnTo>
                <a:lnTo>
                  <a:pt x="73288" y="720502"/>
                </a:lnTo>
                <a:lnTo>
                  <a:pt x="68750" y="719371"/>
                </a:lnTo>
                <a:lnTo>
                  <a:pt x="64439" y="718014"/>
                </a:lnTo>
                <a:lnTo>
                  <a:pt x="60128" y="716883"/>
                </a:lnTo>
                <a:lnTo>
                  <a:pt x="56044" y="715299"/>
                </a:lnTo>
                <a:lnTo>
                  <a:pt x="51959" y="713489"/>
                </a:lnTo>
                <a:lnTo>
                  <a:pt x="48102" y="711227"/>
                </a:lnTo>
                <a:lnTo>
                  <a:pt x="44245" y="708965"/>
                </a:lnTo>
                <a:lnTo>
                  <a:pt x="40615" y="706703"/>
                </a:lnTo>
                <a:lnTo>
                  <a:pt x="36757" y="703988"/>
                </a:lnTo>
                <a:lnTo>
                  <a:pt x="33581" y="701500"/>
                </a:lnTo>
                <a:lnTo>
                  <a:pt x="30177" y="698559"/>
                </a:lnTo>
                <a:lnTo>
                  <a:pt x="26774" y="695618"/>
                </a:lnTo>
                <a:lnTo>
                  <a:pt x="23824" y="692451"/>
                </a:lnTo>
                <a:lnTo>
                  <a:pt x="21101" y="689284"/>
                </a:lnTo>
                <a:lnTo>
                  <a:pt x="18152" y="685664"/>
                </a:lnTo>
                <a:lnTo>
                  <a:pt x="15656" y="682271"/>
                </a:lnTo>
                <a:lnTo>
                  <a:pt x="13160" y="678652"/>
                </a:lnTo>
                <a:lnTo>
                  <a:pt x="11118" y="674806"/>
                </a:lnTo>
                <a:lnTo>
                  <a:pt x="9076" y="670960"/>
                </a:lnTo>
                <a:lnTo>
                  <a:pt x="7261" y="666888"/>
                </a:lnTo>
                <a:lnTo>
                  <a:pt x="5446" y="662816"/>
                </a:lnTo>
                <a:lnTo>
                  <a:pt x="4084" y="658518"/>
                </a:lnTo>
                <a:lnTo>
                  <a:pt x="2950" y="654446"/>
                </a:lnTo>
                <a:lnTo>
                  <a:pt x="1815" y="650148"/>
                </a:lnTo>
                <a:lnTo>
                  <a:pt x="1134" y="645624"/>
                </a:lnTo>
                <a:lnTo>
                  <a:pt x="454" y="641099"/>
                </a:lnTo>
                <a:lnTo>
                  <a:pt x="0" y="636575"/>
                </a:lnTo>
                <a:lnTo>
                  <a:pt x="0" y="631824"/>
                </a:lnTo>
                <a:lnTo>
                  <a:pt x="0" y="627300"/>
                </a:lnTo>
                <a:lnTo>
                  <a:pt x="454" y="622549"/>
                </a:lnTo>
                <a:lnTo>
                  <a:pt x="1134" y="618251"/>
                </a:lnTo>
                <a:lnTo>
                  <a:pt x="1815" y="613727"/>
                </a:lnTo>
                <a:lnTo>
                  <a:pt x="2950" y="609429"/>
                </a:lnTo>
                <a:lnTo>
                  <a:pt x="4084" y="605130"/>
                </a:lnTo>
                <a:lnTo>
                  <a:pt x="5446" y="600832"/>
                </a:lnTo>
                <a:lnTo>
                  <a:pt x="7261" y="596760"/>
                </a:lnTo>
                <a:lnTo>
                  <a:pt x="9076" y="592915"/>
                </a:lnTo>
                <a:lnTo>
                  <a:pt x="11118" y="589069"/>
                </a:lnTo>
                <a:lnTo>
                  <a:pt x="13160" y="585223"/>
                </a:lnTo>
                <a:lnTo>
                  <a:pt x="15656" y="581604"/>
                </a:lnTo>
                <a:lnTo>
                  <a:pt x="18152" y="577984"/>
                </a:lnTo>
                <a:lnTo>
                  <a:pt x="21101" y="574591"/>
                </a:lnTo>
                <a:lnTo>
                  <a:pt x="23824" y="571198"/>
                </a:lnTo>
                <a:lnTo>
                  <a:pt x="26774" y="568031"/>
                </a:lnTo>
                <a:lnTo>
                  <a:pt x="30177" y="564864"/>
                </a:lnTo>
                <a:lnTo>
                  <a:pt x="33581" y="562149"/>
                </a:lnTo>
                <a:lnTo>
                  <a:pt x="36757" y="559434"/>
                </a:lnTo>
                <a:lnTo>
                  <a:pt x="40615" y="556946"/>
                </a:lnTo>
                <a:lnTo>
                  <a:pt x="44245" y="554684"/>
                </a:lnTo>
                <a:lnTo>
                  <a:pt x="48102" y="552421"/>
                </a:lnTo>
                <a:lnTo>
                  <a:pt x="51959" y="550386"/>
                </a:lnTo>
                <a:lnTo>
                  <a:pt x="56044" y="548576"/>
                </a:lnTo>
                <a:lnTo>
                  <a:pt x="60128" y="546992"/>
                </a:lnTo>
                <a:lnTo>
                  <a:pt x="64439" y="545635"/>
                </a:lnTo>
                <a:lnTo>
                  <a:pt x="68750" y="544278"/>
                </a:lnTo>
                <a:lnTo>
                  <a:pt x="73288" y="543373"/>
                </a:lnTo>
                <a:lnTo>
                  <a:pt x="77599" y="542468"/>
                </a:lnTo>
                <a:lnTo>
                  <a:pt x="82364" y="542015"/>
                </a:lnTo>
                <a:lnTo>
                  <a:pt x="86902" y="541563"/>
                </a:lnTo>
                <a:lnTo>
                  <a:pt x="91667" y="541337"/>
                </a:lnTo>
                <a:close/>
                <a:moveTo>
                  <a:pt x="2282825" y="312737"/>
                </a:moveTo>
                <a:lnTo>
                  <a:pt x="2412173" y="372470"/>
                </a:lnTo>
                <a:lnTo>
                  <a:pt x="2422140" y="377674"/>
                </a:lnTo>
                <a:lnTo>
                  <a:pt x="2426897" y="380163"/>
                </a:lnTo>
                <a:lnTo>
                  <a:pt x="2431201" y="382878"/>
                </a:lnTo>
                <a:lnTo>
                  <a:pt x="2435732" y="385367"/>
                </a:lnTo>
                <a:lnTo>
                  <a:pt x="2439583" y="388308"/>
                </a:lnTo>
                <a:lnTo>
                  <a:pt x="2443434" y="391023"/>
                </a:lnTo>
                <a:lnTo>
                  <a:pt x="2447058" y="393964"/>
                </a:lnTo>
                <a:lnTo>
                  <a:pt x="2450456" y="396680"/>
                </a:lnTo>
                <a:lnTo>
                  <a:pt x="2453628" y="399621"/>
                </a:lnTo>
                <a:lnTo>
                  <a:pt x="2456799" y="402562"/>
                </a:lnTo>
                <a:lnTo>
                  <a:pt x="2459518" y="405504"/>
                </a:lnTo>
                <a:lnTo>
                  <a:pt x="2462236" y="408671"/>
                </a:lnTo>
                <a:lnTo>
                  <a:pt x="2464501" y="411839"/>
                </a:lnTo>
                <a:lnTo>
                  <a:pt x="2466766" y="415233"/>
                </a:lnTo>
                <a:lnTo>
                  <a:pt x="2468805" y="418174"/>
                </a:lnTo>
                <a:lnTo>
                  <a:pt x="2470617" y="421568"/>
                </a:lnTo>
                <a:lnTo>
                  <a:pt x="2472430" y="424962"/>
                </a:lnTo>
                <a:lnTo>
                  <a:pt x="2474015" y="428356"/>
                </a:lnTo>
                <a:lnTo>
                  <a:pt x="2475601" y="431750"/>
                </a:lnTo>
                <a:lnTo>
                  <a:pt x="2477866" y="438990"/>
                </a:lnTo>
                <a:lnTo>
                  <a:pt x="2479905" y="446231"/>
                </a:lnTo>
                <a:lnTo>
                  <a:pt x="2481264" y="453697"/>
                </a:lnTo>
                <a:lnTo>
                  <a:pt x="2482397" y="461390"/>
                </a:lnTo>
                <a:lnTo>
                  <a:pt x="2482850" y="469536"/>
                </a:lnTo>
                <a:lnTo>
                  <a:pt x="2482850" y="477455"/>
                </a:lnTo>
                <a:lnTo>
                  <a:pt x="2482850" y="694213"/>
                </a:lnTo>
                <a:lnTo>
                  <a:pt x="2482850" y="702584"/>
                </a:lnTo>
                <a:lnTo>
                  <a:pt x="2482397" y="710504"/>
                </a:lnTo>
                <a:lnTo>
                  <a:pt x="2481264" y="718423"/>
                </a:lnTo>
                <a:lnTo>
                  <a:pt x="2479905" y="725889"/>
                </a:lnTo>
                <a:lnTo>
                  <a:pt x="2477866" y="733130"/>
                </a:lnTo>
                <a:lnTo>
                  <a:pt x="2475601" y="740144"/>
                </a:lnTo>
                <a:lnTo>
                  <a:pt x="2474015" y="743311"/>
                </a:lnTo>
                <a:lnTo>
                  <a:pt x="2472430" y="746932"/>
                </a:lnTo>
                <a:lnTo>
                  <a:pt x="2470617" y="750326"/>
                </a:lnTo>
                <a:lnTo>
                  <a:pt x="2468805" y="753493"/>
                </a:lnTo>
                <a:lnTo>
                  <a:pt x="2466766" y="756887"/>
                </a:lnTo>
                <a:lnTo>
                  <a:pt x="2464501" y="760055"/>
                </a:lnTo>
                <a:lnTo>
                  <a:pt x="2462236" y="762996"/>
                </a:lnTo>
                <a:lnTo>
                  <a:pt x="2459518" y="766164"/>
                </a:lnTo>
                <a:lnTo>
                  <a:pt x="2456799" y="769331"/>
                </a:lnTo>
                <a:lnTo>
                  <a:pt x="2453628" y="772047"/>
                </a:lnTo>
                <a:lnTo>
                  <a:pt x="2450456" y="775214"/>
                </a:lnTo>
                <a:lnTo>
                  <a:pt x="2447058" y="778156"/>
                </a:lnTo>
                <a:lnTo>
                  <a:pt x="2443434" y="780871"/>
                </a:lnTo>
                <a:lnTo>
                  <a:pt x="2439583" y="783812"/>
                </a:lnTo>
                <a:lnTo>
                  <a:pt x="2435732" y="786301"/>
                </a:lnTo>
                <a:lnTo>
                  <a:pt x="2431201" y="789242"/>
                </a:lnTo>
                <a:lnTo>
                  <a:pt x="2426897" y="791731"/>
                </a:lnTo>
                <a:lnTo>
                  <a:pt x="2422140" y="794446"/>
                </a:lnTo>
                <a:lnTo>
                  <a:pt x="2412173" y="799198"/>
                </a:lnTo>
                <a:lnTo>
                  <a:pt x="2406963" y="801687"/>
                </a:lnTo>
                <a:lnTo>
                  <a:pt x="2282825" y="744216"/>
                </a:lnTo>
                <a:lnTo>
                  <a:pt x="2282825" y="312737"/>
                </a:lnTo>
                <a:close/>
                <a:moveTo>
                  <a:pt x="458964" y="22907"/>
                </a:moveTo>
                <a:lnTo>
                  <a:pt x="448307" y="23134"/>
                </a:lnTo>
                <a:lnTo>
                  <a:pt x="438104" y="24041"/>
                </a:lnTo>
                <a:lnTo>
                  <a:pt x="427674" y="25175"/>
                </a:lnTo>
                <a:lnTo>
                  <a:pt x="417471" y="26990"/>
                </a:lnTo>
                <a:lnTo>
                  <a:pt x="407722" y="29485"/>
                </a:lnTo>
                <a:lnTo>
                  <a:pt x="397745" y="32206"/>
                </a:lnTo>
                <a:lnTo>
                  <a:pt x="388222" y="35382"/>
                </a:lnTo>
                <a:lnTo>
                  <a:pt x="378926" y="39237"/>
                </a:lnTo>
                <a:lnTo>
                  <a:pt x="369857" y="43320"/>
                </a:lnTo>
                <a:lnTo>
                  <a:pt x="361014" y="47856"/>
                </a:lnTo>
                <a:lnTo>
                  <a:pt x="352171" y="52846"/>
                </a:lnTo>
                <a:lnTo>
                  <a:pt x="344009" y="58289"/>
                </a:lnTo>
                <a:lnTo>
                  <a:pt x="335847" y="63959"/>
                </a:lnTo>
                <a:lnTo>
                  <a:pt x="328138" y="70083"/>
                </a:lnTo>
                <a:lnTo>
                  <a:pt x="320655" y="76660"/>
                </a:lnTo>
                <a:lnTo>
                  <a:pt x="313626" y="83238"/>
                </a:lnTo>
                <a:lnTo>
                  <a:pt x="306598" y="90722"/>
                </a:lnTo>
                <a:lnTo>
                  <a:pt x="300022" y="98207"/>
                </a:lnTo>
                <a:lnTo>
                  <a:pt x="294127" y="105918"/>
                </a:lnTo>
                <a:lnTo>
                  <a:pt x="288232" y="113856"/>
                </a:lnTo>
                <a:lnTo>
                  <a:pt x="283017" y="122248"/>
                </a:lnTo>
                <a:lnTo>
                  <a:pt x="278029" y="130867"/>
                </a:lnTo>
                <a:lnTo>
                  <a:pt x="273494" y="139939"/>
                </a:lnTo>
                <a:lnTo>
                  <a:pt x="269186" y="149011"/>
                </a:lnTo>
                <a:lnTo>
                  <a:pt x="265559" y="158310"/>
                </a:lnTo>
                <a:lnTo>
                  <a:pt x="262158" y="167836"/>
                </a:lnTo>
                <a:lnTo>
                  <a:pt x="259664" y="177589"/>
                </a:lnTo>
                <a:lnTo>
                  <a:pt x="257396" y="187568"/>
                </a:lnTo>
                <a:lnTo>
                  <a:pt x="255582" y="197775"/>
                </a:lnTo>
                <a:lnTo>
                  <a:pt x="254222" y="207754"/>
                </a:lnTo>
                <a:lnTo>
                  <a:pt x="253542" y="218414"/>
                </a:lnTo>
                <a:lnTo>
                  <a:pt x="253088" y="229074"/>
                </a:lnTo>
                <a:lnTo>
                  <a:pt x="253088" y="495117"/>
                </a:lnTo>
                <a:lnTo>
                  <a:pt x="369630" y="495117"/>
                </a:lnTo>
                <a:lnTo>
                  <a:pt x="376659" y="495344"/>
                </a:lnTo>
                <a:lnTo>
                  <a:pt x="383461" y="496024"/>
                </a:lnTo>
                <a:lnTo>
                  <a:pt x="390263" y="496705"/>
                </a:lnTo>
                <a:lnTo>
                  <a:pt x="397065" y="498066"/>
                </a:lnTo>
                <a:lnTo>
                  <a:pt x="403867" y="499653"/>
                </a:lnTo>
                <a:lnTo>
                  <a:pt x="410216" y="501468"/>
                </a:lnTo>
                <a:lnTo>
                  <a:pt x="416791" y="503509"/>
                </a:lnTo>
                <a:lnTo>
                  <a:pt x="422913" y="505777"/>
                </a:lnTo>
                <a:lnTo>
                  <a:pt x="428808" y="508726"/>
                </a:lnTo>
                <a:lnTo>
                  <a:pt x="434930" y="511674"/>
                </a:lnTo>
                <a:lnTo>
                  <a:pt x="440598" y="514849"/>
                </a:lnTo>
                <a:lnTo>
                  <a:pt x="446266" y="518478"/>
                </a:lnTo>
                <a:lnTo>
                  <a:pt x="451481" y="522334"/>
                </a:lnTo>
                <a:lnTo>
                  <a:pt x="456923" y="526190"/>
                </a:lnTo>
                <a:lnTo>
                  <a:pt x="461911" y="530726"/>
                </a:lnTo>
                <a:lnTo>
                  <a:pt x="466446" y="535035"/>
                </a:lnTo>
                <a:lnTo>
                  <a:pt x="471207" y="539798"/>
                </a:lnTo>
                <a:lnTo>
                  <a:pt x="475289" y="545015"/>
                </a:lnTo>
                <a:lnTo>
                  <a:pt x="479370" y="549777"/>
                </a:lnTo>
                <a:lnTo>
                  <a:pt x="483451" y="555221"/>
                </a:lnTo>
                <a:lnTo>
                  <a:pt x="487079" y="560664"/>
                </a:lnTo>
                <a:lnTo>
                  <a:pt x="490026" y="566561"/>
                </a:lnTo>
                <a:lnTo>
                  <a:pt x="493201" y="572458"/>
                </a:lnTo>
                <a:lnTo>
                  <a:pt x="496148" y="578355"/>
                </a:lnTo>
                <a:lnTo>
                  <a:pt x="498416" y="584706"/>
                </a:lnTo>
                <a:lnTo>
                  <a:pt x="500683" y="591056"/>
                </a:lnTo>
                <a:lnTo>
                  <a:pt x="502497" y="597407"/>
                </a:lnTo>
                <a:lnTo>
                  <a:pt x="504084" y="603984"/>
                </a:lnTo>
                <a:lnTo>
                  <a:pt x="505218" y="610788"/>
                </a:lnTo>
                <a:lnTo>
                  <a:pt x="506125" y="617592"/>
                </a:lnTo>
                <a:lnTo>
                  <a:pt x="506578" y="624623"/>
                </a:lnTo>
                <a:lnTo>
                  <a:pt x="506578" y="631428"/>
                </a:lnTo>
                <a:lnTo>
                  <a:pt x="506578" y="638459"/>
                </a:lnTo>
                <a:lnTo>
                  <a:pt x="506125" y="645263"/>
                </a:lnTo>
                <a:lnTo>
                  <a:pt x="505218" y="652294"/>
                </a:lnTo>
                <a:lnTo>
                  <a:pt x="504084" y="659098"/>
                </a:lnTo>
                <a:lnTo>
                  <a:pt x="502497" y="665449"/>
                </a:lnTo>
                <a:lnTo>
                  <a:pt x="500683" y="672026"/>
                </a:lnTo>
                <a:lnTo>
                  <a:pt x="498416" y="678150"/>
                </a:lnTo>
                <a:lnTo>
                  <a:pt x="496148" y="684500"/>
                </a:lnTo>
                <a:lnTo>
                  <a:pt x="493201" y="690397"/>
                </a:lnTo>
                <a:lnTo>
                  <a:pt x="490026" y="696294"/>
                </a:lnTo>
                <a:lnTo>
                  <a:pt x="487079" y="701964"/>
                </a:lnTo>
                <a:lnTo>
                  <a:pt x="483451" y="707861"/>
                </a:lnTo>
                <a:lnTo>
                  <a:pt x="479370" y="712851"/>
                </a:lnTo>
                <a:lnTo>
                  <a:pt x="475289" y="718067"/>
                </a:lnTo>
                <a:lnTo>
                  <a:pt x="471207" y="723057"/>
                </a:lnTo>
                <a:lnTo>
                  <a:pt x="466446" y="727820"/>
                </a:lnTo>
                <a:lnTo>
                  <a:pt x="461911" y="732356"/>
                </a:lnTo>
                <a:lnTo>
                  <a:pt x="456923" y="736666"/>
                </a:lnTo>
                <a:lnTo>
                  <a:pt x="451481" y="740748"/>
                </a:lnTo>
                <a:lnTo>
                  <a:pt x="446266" y="744604"/>
                </a:lnTo>
                <a:lnTo>
                  <a:pt x="440598" y="748006"/>
                </a:lnTo>
                <a:lnTo>
                  <a:pt x="434930" y="751408"/>
                </a:lnTo>
                <a:lnTo>
                  <a:pt x="428808" y="754356"/>
                </a:lnTo>
                <a:lnTo>
                  <a:pt x="422913" y="757078"/>
                </a:lnTo>
                <a:lnTo>
                  <a:pt x="416791" y="759573"/>
                </a:lnTo>
                <a:lnTo>
                  <a:pt x="410216" y="761614"/>
                </a:lnTo>
                <a:lnTo>
                  <a:pt x="403867" y="763429"/>
                </a:lnTo>
                <a:lnTo>
                  <a:pt x="397065" y="765016"/>
                </a:lnTo>
                <a:lnTo>
                  <a:pt x="390263" y="766377"/>
                </a:lnTo>
                <a:lnTo>
                  <a:pt x="383461" y="767058"/>
                </a:lnTo>
                <a:lnTo>
                  <a:pt x="376659" y="767738"/>
                </a:lnTo>
                <a:lnTo>
                  <a:pt x="369630" y="767965"/>
                </a:lnTo>
                <a:lnTo>
                  <a:pt x="253088" y="767965"/>
                </a:lnTo>
                <a:lnTo>
                  <a:pt x="253088" y="1135844"/>
                </a:lnTo>
                <a:lnTo>
                  <a:pt x="369630" y="1135844"/>
                </a:lnTo>
                <a:lnTo>
                  <a:pt x="376659" y="1136071"/>
                </a:lnTo>
                <a:lnTo>
                  <a:pt x="383461" y="1136751"/>
                </a:lnTo>
                <a:lnTo>
                  <a:pt x="390263" y="1137659"/>
                </a:lnTo>
                <a:lnTo>
                  <a:pt x="397065" y="1138793"/>
                </a:lnTo>
                <a:lnTo>
                  <a:pt x="403867" y="1140380"/>
                </a:lnTo>
                <a:lnTo>
                  <a:pt x="410216" y="1142195"/>
                </a:lnTo>
                <a:lnTo>
                  <a:pt x="416791" y="1144236"/>
                </a:lnTo>
                <a:lnTo>
                  <a:pt x="422913" y="1146731"/>
                </a:lnTo>
                <a:lnTo>
                  <a:pt x="428808" y="1149452"/>
                </a:lnTo>
                <a:lnTo>
                  <a:pt x="434930" y="1152401"/>
                </a:lnTo>
                <a:lnTo>
                  <a:pt x="440598" y="1155803"/>
                </a:lnTo>
                <a:lnTo>
                  <a:pt x="446266" y="1159205"/>
                </a:lnTo>
                <a:lnTo>
                  <a:pt x="451481" y="1163061"/>
                </a:lnTo>
                <a:lnTo>
                  <a:pt x="456923" y="1167370"/>
                </a:lnTo>
                <a:lnTo>
                  <a:pt x="461911" y="1171453"/>
                </a:lnTo>
                <a:lnTo>
                  <a:pt x="466446" y="1175989"/>
                </a:lnTo>
                <a:lnTo>
                  <a:pt x="471207" y="1180752"/>
                </a:lnTo>
                <a:lnTo>
                  <a:pt x="475289" y="1185741"/>
                </a:lnTo>
                <a:lnTo>
                  <a:pt x="479370" y="1190958"/>
                </a:lnTo>
                <a:lnTo>
                  <a:pt x="483451" y="1196401"/>
                </a:lnTo>
                <a:lnTo>
                  <a:pt x="487079" y="1201845"/>
                </a:lnTo>
                <a:lnTo>
                  <a:pt x="490026" y="1207515"/>
                </a:lnTo>
                <a:lnTo>
                  <a:pt x="493201" y="1213412"/>
                </a:lnTo>
                <a:lnTo>
                  <a:pt x="496148" y="1219309"/>
                </a:lnTo>
                <a:lnTo>
                  <a:pt x="498416" y="1225659"/>
                </a:lnTo>
                <a:lnTo>
                  <a:pt x="500683" y="1231783"/>
                </a:lnTo>
                <a:lnTo>
                  <a:pt x="502497" y="1238360"/>
                </a:lnTo>
                <a:lnTo>
                  <a:pt x="504084" y="1245165"/>
                </a:lnTo>
                <a:lnTo>
                  <a:pt x="505218" y="1251742"/>
                </a:lnTo>
                <a:lnTo>
                  <a:pt x="506125" y="1258546"/>
                </a:lnTo>
                <a:lnTo>
                  <a:pt x="506578" y="1265350"/>
                </a:lnTo>
                <a:lnTo>
                  <a:pt x="506578" y="1272381"/>
                </a:lnTo>
                <a:lnTo>
                  <a:pt x="506578" y="1279639"/>
                </a:lnTo>
                <a:lnTo>
                  <a:pt x="506125" y="1286216"/>
                </a:lnTo>
                <a:lnTo>
                  <a:pt x="505218" y="1293021"/>
                </a:lnTo>
                <a:lnTo>
                  <a:pt x="504084" y="1299825"/>
                </a:lnTo>
                <a:lnTo>
                  <a:pt x="502497" y="1306629"/>
                </a:lnTo>
                <a:lnTo>
                  <a:pt x="500683" y="1312980"/>
                </a:lnTo>
                <a:lnTo>
                  <a:pt x="498416" y="1319330"/>
                </a:lnTo>
                <a:lnTo>
                  <a:pt x="496148" y="1325454"/>
                </a:lnTo>
                <a:lnTo>
                  <a:pt x="493201" y="1331351"/>
                </a:lnTo>
                <a:lnTo>
                  <a:pt x="490026" y="1337475"/>
                </a:lnTo>
                <a:lnTo>
                  <a:pt x="487079" y="1343145"/>
                </a:lnTo>
                <a:lnTo>
                  <a:pt x="483451" y="1348588"/>
                </a:lnTo>
                <a:lnTo>
                  <a:pt x="479370" y="1354031"/>
                </a:lnTo>
                <a:lnTo>
                  <a:pt x="475289" y="1359248"/>
                </a:lnTo>
                <a:lnTo>
                  <a:pt x="471207" y="1364011"/>
                </a:lnTo>
                <a:lnTo>
                  <a:pt x="466446" y="1368774"/>
                </a:lnTo>
                <a:lnTo>
                  <a:pt x="461911" y="1373537"/>
                </a:lnTo>
                <a:lnTo>
                  <a:pt x="456923" y="1377619"/>
                </a:lnTo>
                <a:lnTo>
                  <a:pt x="451481" y="1381702"/>
                </a:lnTo>
                <a:lnTo>
                  <a:pt x="446266" y="1385557"/>
                </a:lnTo>
                <a:lnTo>
                  <a:pt x="440598" y="1388960"/>
                </a:lnTo>
                <a:lnTo>
                  <a:pt x="434930" y="1392362"/>
                </a:lnTo>
                <a:lnTo>
                  <a:pt x="428808" y="1395537"/>
                </a:lnTo>
                <a:lnTo>
                  <a:pt x="422913" y="1398032"/>
                </a:lnTo>
                <a:lnTo>
                  <a:pt x="416791" y="1400300"/>
                </a:lnTo>
                <a:lnTo>
                  <a:pt x="410216" y="1402795"/>
                </a:lnTo>
                <a:lnTo>
                  <a:pt x="403867" y="1404609"/>
                </a:lnTo>
                <a:lnTo>
                  <a:pt x="397065" y="1406197"/>
                </a:lnTo>
                <a:lnTo>
                  <a:pt x="390263" y="1407104"/>
                </a:lnTo>
                <a:lnTo>
                  <a:pt x="383461" y="1408238"/>
                </a:lnTo>
                <a:lnTo>
                  <a:pt x="376659" y="1408692"/>
                </a:lnTo>
                <a:lnTo>
                  <a:pt x="369630" y="1408692"/>
                </a:lnTo>
                <a:lnTo>
                  <a:pt x="253088" y="1408692"/>
                </a:lnTo>
                <a:lnTo>
                  <a:pt x="253088" y="1777025"/>
                </a:lnTo>
                <a:lnTo>
                  <a:pt x="369630" y="1777025"/>
                </a:lnTo>
                <a:lnTo>
                  <a:pt x="376659" y="1777252"/>
                </a:lnTo>
                <a:lnTo>
                  <a:pt x="383461" y="1777705"/>
                </a:lnTo>
                <a:lnTo>
                  <a:pt x="390263" y="1778386"/>
                </a:lnTo>
                <a:lnTo>
                  <a:pt x="397065" y="1779747"/>
                </a:lnTo>
                <a:lnTo>
                  <a:pt x="403867" y="1781334"/>
                </a:lnTo>
                <a:lnTo>
                  <a:pt x="410216" y="1783149"/>
                </a:lnTo>
                <a:lnTo>
                  <a:pt x="416791" y="1785190"/>
                </a:lnTo>
                <a:lnTo>
                  <a:pt x="422913" y="1787912"/>
                </a:lnTo>
                <a:lnTo>
                  <a:pt x="428808" y="1790407"/>
                </a:lnTo>
                <a:lnTo>
                  <a:pt x="434930" y="1793582"/>
                </a:lnTo>
                <a:lnTo>
                  <a:pt x="440598" y="1796984"/>
                </a:lnTo>
                <a:lnTo>
                  <a:pt x="446266" y="1800159"/>
                </a:lnTo>
                <a:lnTo>
                  <a:pt x="451481" y="1804242"/>
                </a:lnTo>
                <a:lnTo>
                  <a:pt x="456923" y="1808324"/>
                </a:lnTo>
                <a:lnTo>
                  <a:pt x="461911" y="1812407"/>
                </a:lnTo>
                <a:lnTo>
                  <a:pt x="466446" y="1817170"/>
                </a:lnTo>
                <a:lnTo>
                  <a:pt x="471207" y="1821706"/>
                </a:lnTo>
                <a:lnTo>
                  <a:pt x="475289" y="1826695"/>
                </a:lnTo>
                <a:lnTo>
                  <a:pt x="479370" y="1831912"/>
                </a:lnTo>
                <a:lnTo>
                  <a:pt x="483451" y="1837129"/>
                </a:lnTo>
                <a:lnTo>
                  <a:pt x="487079" y="1842799"/>
                </a:lnTo>
                <a:lnTo>
                  <a:pt x="490026" y="1848469"/>
                </a:lnTo>
                <a:lnTo>
                  <a:pt x="493201" y="1854139"/>
                </a:lnTo>
                <a:lnTo>
                  <a:pt x="496148" y="1860490"/>
                </a:lnTo>
                <a:lnTo>
                  <a:pt x="498416" y="1866613"/>
                </a:lnTo>
                <a:lnTo>
                  <a:pt x="500683" y="1872964"/>
                </a:lnTo>
                <a:lnTo>
                  <a:pt x="502497" y="1879314"/>
                </a:lnTo>
                <a:lnTo>
                  <a:pt x="504084" y="1885892"/>
                </a:lnTo>
                <a:lnTo>
                  <a:pt x="505218" y="1892696"/>
                </a:lnTo>
                <a:lnTo>
                  <a:pt x="506125" y="1899273"/>
                </a:lnTo>
                <a:lnTo>
                  <a:pt x="506578" y="1906304"/>
                </a:lnTo>
                <a:lnTo>
                  <a:pt x="506578" y="1913335"/>
                </a:lnTo>
                <a:lnTo>
                  <a:pt x="506578" y="1920366"/>
                </a:lnTo>
                <a:lnTo>
                  <a:pt x="506125" y="1927397"/>
                </a:lnTo>
                <a:lnTo>
                  <a:pt x="505218" y="1933975"/>
                </a:lnTo>
                <a:lnTo>
                  <a:pt x="504084" y="1940779"/>
                </a:lnTo>
                <a:lnTo>
                  <a:pt x="502497" y="1947356"/>
                </a:lnTo>
                <a:lnTo>
                  <a:pt x="500683" y="1953707"/>
                </a:lnTo>
                <a:lnTo>
                  <a:pt x="498416" y="1960284"/>
                </a:lnTo>
                <a:lnTo>
                  <a:pt x="496148" y="1966408"/>
                </a:lnTo>
                <a:lnTo>
                  <a:pt x="493201" y="1972532"/>
                </a:lnTo>
                <a:lnTo>
                  <a:pt x="490026" y="1978429"/>
                </a:lnTo>
                <a:lnTo>
                  <a:pt x="487079" y="1984099"/>
                </a:lnTo>
                <a:lnTo>
                  <a:pt x="483451" y="1989542"/>
                </a:lnTo>
                <a:lnTo>
                  <a:pt x="479370" y="1994986"/>
                </a:lnTo>
                <a:lnTo>
                  <a:pt x="475289" y="1999975"/>
                </a:lnTo>
                <a:lnTo>
                  <a:pt x="471207" y="2004965"/>
                </a:lnTo>
                <a:lnTo>
                  <a:pt x="466446" y="2009728"/>
                </a:lnTo>
                <a:lnTo>
                  <a:pt x="461911" y="2014264"/>
                </a:lnTo>
                <a:lnTo>
                  <a:pt x="456923" y="2018573"/>
                </a:lnTo>
                <a:lnTo>
                  <a:pt x="451481" y="2022429"/>
                </a:lnTo>
                <a:lnTo>
                  <a:pt x="446266" y="2026285"/>
                </a:lnTo>
                <a:lnTo>
                  <a:pt x="440598" y="2029914"/>
                </a:lnTo>
                <a:lnTo>
                  <a:pt x="434930" y="2033089"/>
                </a:lnTo>
                <a:lnTo>
                  <a:pt x="428808" y="2036264"/>
                </a:lnTo>
                <a:lnTo>
                  <a:pt x="422913" y="2038759"/>
                </a:lnTo>
                <a:lnTo>
                  <a:pt x="416791" y="2041481"/>
                </a:lnTo>
                <a:lnTo>
                  <a:pt x="410216" y="2043522"/>
                </a:lnTo>
                <a:lnTo>
                  <a:pt x="403867" y="2045336"/>
                </a:lnTo>
                <a:lnTo>
                  <a:pt x="397065" y="2046924"/>
                </a:lnTo>
                <a:lnTo>
                  <a:pt x="390263" y="2048285"/>
                </a:lnTo>
                <a:lnTo>
                  <a:pt x="383461" y="2048965"/>
                </a:lnTo>
                <a:lnTo>
                  <a:pt x="376659" y="2049419"/>
                </a:lnTo>
                <a:lnTo>
                  <a:pt x="369630" y="2049646"/>
                </a:lnTo>
                <a:lnTo>
                  <a:pt x="253088" y="2049646"/>
                </a:lnTo>
                <a:lnTo>
                  <a:pt x="253088" y="2315689"/>
                </a:lnTo>
                <a:lnTo>
                  <a:pt x="253542" y="2326349"/>
                </a:lnTo>
                <a:lnTo>
                  <a:pt x="254222" y="2336782"/>
                </a:lnTo>
                <a:lnTo>
                  <a:pt x="255582" y="2347215"/>
                </a:lnTo>
                <a:lnTo>
                  <a:pt x="257396" y="2357195"/>
                </a:lnTo>
                <a:lnTo>
                  <a:pt x="259664" y="2367401"/>
                </a:lnTo>
                <a:lnTo>
                  <a:pt x="262158" y="2376927"/>
                </a:lnTo>
                <a:lnTo>
                  <a:pt x="265559" y="2386679"/>
                </a:lnTo>
                <a:lnTo>
                  <a:pt x="269186" y="2395978"/>
                </a:lnTo>
                <a:lnTo>
                  <a:pt x="273494" y="2405051"/>
                </a:lnTo>
                <a:lnTo>
                  <a:pt x="278029" y="2414123"/>
                </a:lnTo>
                <a:lnTo>
                  <a:pt x="283017" y="2422515"/>
                </a:lnTo>
                <a:lnTo>
                  <a:pt x="288232" y="2430907"/>
                </a:lnTo>
                <a:lnTo>
                  <a:pt x="294127" y="2439072"/>
                </a:lnTo>
                <a:lnTo>
                  <a:pt x="300022" y="2446783"/>
                </a:lnTo>
                <a:lnTo>
                  <a:pt x="306598" y="2454268"/>
                </a:lnTo>
                <a:lnTo>
                  <a:pt x="313626" y="2461525"/>
                </a:lnTo>
                <a:lnTo>
                  <a:pt x="320655" y="2468330"/>
                </a:lnTo>
                <a:lnTo>
                  <a:pt x="328138" y="2474680"/>
                </a:lnTo>
                <a:lnTo>
                  <a:pt x="335847" y="2481031"/>
                </a:lnTo>
                <a:lnTo>
                  <a:pt x="344009" y="2486701"/>
                </a:lnTo>
                <a:lnTo>
                  <a:pt x="352171" y="2492144"/>
                </a:lnTo>
                <a:lnTo>
                  <a:pt x="361014" y="2497134"/>
                </a:lnTo>
                <a:lnTo>
                  <a:pt x="369857" y="2501443"/>
                </a:lnTo>
                <a:lnTo>
                  <a:pt x="378926" y="2505526"/>
                </a:lnTo>
                <a:lnTo>
                  <a:pt x="388222" y="2509608"/>
                </a:lnTo>
                <a:lnTo>
                  <a:pt x="397745" y="2512557"/>
                </a:lnTo>
                <a:lnTo>
                  <a:pt x="407722" y="2515505"/>
                </a:lnTo>
                <a:lnTo>
                  <a:pt x="417471" y="2517773"/>
                </a:lnTo>
                <a:lnTo>
                  <a:pt x="427674" y="2519588"/>
                </a:lnTo>
                <a:lnTo>
                  <a:pt x="438104" y="2520948"/>
                </a:lnTo>
                <a:lnTo>
                  <a:pt x="448307" y="2521629"/>
                </a:lnTo>
                <a:lnTo>
                  <a:pt x="458964" y="2521856"/>
                </a:lnTo>
                <a:lnTo>
                  <a:pt x="2030011" y="2521856"/>
                </a:lnTo>
                <a:lnTo>
                  <a:pt x="2040667" y="2521629"/>
                </a:lnTo>
                <a:lnTo>
                  <a:pt x="2051324" y="2520948"/>
                </a:lnTo>
                <a:lnTo>
                  <a:pt x="2061527" y="2519588"/>
                </a:lnTo>
                <a:lnTo>
                  <a:pt x="2071503" y="2517773"/>
                </a:lnTo>
                <a:lnTo>
                  <a:pt x="2081706" y="2515505"/>
                </a:lnTo>
                <a:lnTo>
                  <a:pt x="2091456" y="2512557"/>
                </a:lnTo>
                <a:lnTo>
                  <a:pt x="2100752" y="2509608"/>
                </a:lnTo>
                <a:lnTo>
                  <a:pt x="2110502" y="2505526"/>
                </a:lnTo>
                <a:lnTo>
                  <a:pt x="2119571" y="2501443"/>
                </a:lnTo>
                <a:lnTo>
                  <a:pt x="2128187" y="2497134"/>
                </a:lnTo>
                <a:lnTo>
                  <a:pt x="2136803" y="2492144"/>
                </a:lnTo>
                <a:lnTo>
                  <a:pt x="2145192" y="2486701"/>
                </a:lnTo>
                <a:lnTo>
                  <a:pt x="2153354" y="2481031"/>
                </a:lnTo>
                <a:lnTo>
                  <a:pt x="2161290" y="2474680"/>
                </a:lnTo>
                <a:lnTo>
                  <a:pt x="2168546" y="2468330"/>
                </a:lnTo>
                <a:lnTo>
                  <a:pt x="2175801" y="2461525"/>
                </a:lnTo>
                <a:lnTo>
                  <a:pt x="2182376" y="2454268"/>
                </a:lnTo>
                <a:lnTo>
                  <a:pt x="2188952" y="2446783"/>
                </a:lnTo>
                <a:lnTo>
                  <a:pt x="2195074" y="2439072"/>
                </a:lnTo>
                <a:lnTo>
                  <a:pt x="2200969" y="2430907"/>
                </a:lnTo>
                <a:lnTo>
                  <a:pt x="2206410" y="2422515"/>
                </a:lnTo>
                <a:lnTo>
                  <a:pt x="2211172" y="2414123"/>
                </a:lnTo>
                <a:lnTo>
                  <a:pt x="2215933" y="2405051"/>
                </a:lnTo>
                <a:lnTo>
                  <a:pt x="2219788" y="2395978"/>
                </a:lnTo>
                <a:lnTo>
                  <a:pt x="2223642" y="2386679"/>
                </a:lnTo>
                <a:lnTo>
                  <a:pt x="2226817" y="2376927"/>
                </a:lnTo>
                <a:lnTo>
                  <a:pt x="2229538" y="2367401"/>
                </a:lnTo>
                <a:lnTo>
                  <a:pt x="2232032" y="2357195"/>
                </a:lnTo>
                <a:lnTo>
                  <a:pt x="2233845" y="2347215"/>
                </a:lnTo>
                <a:lnTo>
                  <a:pt x="2235206" y="2336782"/>
                </a:lnTo>
                <a:lnTo>
                  <a:pt x="2235886" y="2326349"/>
                </a:lnTo>
                <a:lnTo>
                  <a:pt x="2236113" y="2315689"/>
                </a:lnTo>
                <a:lnTo>
                  <a:pt x="2236113" y="229074"/>
                </a:lnTo>
                <a:lnTo>
                  <a:pt x="2235886" y="218414"/>
                </a:lnTo>
                <a:lnTo>
                  <a:pt x="2235206" y="207754"/>
                </a:lnTo>
                <a:lnTo>
                  <a:pt x="2233845" y="197775"/>
                </a:lnTo>
                <a:lnTo>
                  <a:pt x="2232032" y="187568"/>
                </a:lnTo>
                <a:lnTo>
                  <a:pt x="2229538" y="177589"/>
                </a:lnTo>
                <a:lnTo>
                  <a:pt x="2226817" y="167836"/>
                </a:lnTo>
                <a:lnTo>
                  <a:pt x="2223642" y="158310"/>
                </a:lnTo>
                <a:lnTo>
                  <a:pt x="2219788" y="149011"/>
                </a:lnTo>
                <a:lnTo>
                  <a:pt x="2215933" y="139939"/>
                </a:lnTo>
                <a:lnTo>
                  <a:pt x="2211172" y="130867"/>
                </a:lnTo>
                <a:lnTo>
                  <a:pt x="2206410" y="122248"/>
                </a:lnTo>
                <a:lnTo>
                  <a:pt x="2200969" y="113856"/>
                </a:lnTo>
                <a:lnTo>
                  <a:pt x="2195074" y="105918"/>
                </a:lnTo>
                <a:lnTo>
                  <a:pt x="2188952" y="98207"/>
                </a:lnTo>
                <a:lnTo>
                  <a:pt x="2182376" y="90722"/>
                </a:lnTo>
                <a:lnTo>
                  <a:pt x="2175801" y="83238"/>
                </a:lnTo>
                <a:lnTo>
                  <a:pt x="2168546" y="76660"/>
                </a:lnTo>
                <a:lnTo>
                  <a:pt x="2161290" y="70083"/>
                </a:lnTo>
                <a:lnTo>
                  <a:pt x="2153354" y="63959"/>
                </a:lnTo>
                <a:lnTo>
                  <a:pt x="2145192" y="58289"/>
                </a:lnTo>
                <a:lnTo>
                  <a:pt x="2136803" y="52846"/>
                </a:lnTo>
                <a:lnTo>
                  <a:pt x="2128187" y="47856"/>
                </a:lnTo>
                <a:lnTo>
                  <a:pt x="2119571" y="43320"/>
                </a:lnTo>
                <a:lnTo>
                  <a:pt x="2110502" y="39237"/>
                </a:lnTo>
                <a:lnTo>
                  <a:pt x="2100752" y="35382"/>
                </a:lnTo>
                <a:lnTo>
                  <a:pt x="2091456" y="32206"/>
                </a:lnTo>
                <a:lnTo>
                  <a:pt x="2081706" y="29485"/>
                </a:lnTo>
                <a:lnTo>
                  <a:pt x="2071503" y="26990"/>
                </a:lnTo>
                <a:lnTo>
                  <a:pt x="2061527" y="25175"/>
                </a:lnTo>
                <a:lnTo>
                  <a:pt x="2051324" y="24041"/>
                </a:lnTo>
                <a:lnTo>
                  <a:pt x="2040667" y="23134"/>
                </a:lnTo>
                <a:lnTo>
                  <a:pt x="2030011" y="22907"/>
                </a:lnTo>
                <a:lnTo>
                  <a:pt x="458964" y="22907"/>
                </a:lnTo>
                <a:close/>
                <a:moveTo>
                  <a:pt x="458964" y="0"/>
                </a:moveTo>
                <a:lnTo>
                  <a:pt x="2030011" y="0"/>
                </a:lnTo>
                <a:lnTo>
                  <a:pt x="2042028" y="453"/>
                </a:lnTo>
                <a:lnTo>
                  <a:pt x="2053364" y="1134"/>
                </a:lnTo>
                <a:lnTo>
                  <a:pt x="2064701" y="2722"/>
                </a:lnTo>
                <a:lnTo>
                  <a:pt x="2076265" y="4763"/>
                </a:lnTo>
                <a:lnTo>
                  <a:pt x="2087148" y="7258"/>
                </a:lnTo>
                <a:lnTo>
                  <a:pt x="2098031" y="10433"/>
                </a:lnTo>
                <a:lnTo>
                  <a:pt x="2108688" y="14062"/>
                </a:lnTo>
                <a:lnTo>
                  <a:pt x="2118891" y="18371"/>
                </a:lnTo>
                <a:lnTo>
                  <a:pt x="2129094" y="22680"/>
                </a:lnTo>
                <a:lnTo>
                  <a:pt x="2138843" y="27897"/>
                </a:lnTo>
                <a:lnTo>
                  <a:pt x="2148593" y="33340"/>
                </a:lnTo>
                <a:lnTo>
                  <a:pt x="2157889" y="39237"/>
                </a:lnTo>
                <a:lnTo>
                  <a:pt x="2166959" y="45815"/>
                </a:lnTo>
                <a:lnTo>
                  <a:pt x="2175574" y="52392"/>
                </a:lnTo>
                <a:lnTo>
                  <a:pt x="2183737" y="59650"/>
                </a:lnTo>
                <a:lnTo>
                  <a:pt x="2191899" y="67361"/>
                </a:lnTo>
                <a:lnTo>
                  <a:pt x="2199382" y="75299"/>
                </a:lnTo>
                <a:lnTo>
                  <a:pt x="2206637" y="83691"/>
                </a:lnTo>
                <a:lnTo>
                  <a:pt x="2213212" y="92083"/>
                </a:lnTo>
                <a:lnTo>
                  <a:pt x="2219788" y="101155"/>
                </a:lnTo>
                <a:lnTo>
                  <a:pt x="2225683" y="110681"/>
                </a:lnTo>
                <a:lnTo>
                  <a:pt x="2231125" y="120207"/>
                </a:lnTo>
                <a:lnTo>
                  <a:pt x="2236340" y="129960"/>
                </a:lnTo>
                <a:lnTo>
                  <a:pt x="2241101" y="140166"/>
                </a:lnTo>
                <a:lnTo>
                  <a:pt x="2244955" y="150599"/>
                </a:lnTo>
                <a:lnTo>
                  <a:pt x="2248583" y="161032"/>
                </a:lnTo>
                <a:lnTo>
                  <a:pt x="2251758" y="172145"/>
                </a:lnTo>
                <a:lnTo>
                  <a:pt x="2254252" y="183032"/>
                </a:lnTo>
                <a:lnTo>
                  <a:pt x="2256292" y="194372"/>
                </a:lnTo>
                <a:lnTo>
                  <a:pt x="2257879" y="205713"/>
                </a:lnTo>
                <a:lnTo>
                  <a:pt x="2258786" y="217053"/>
                </a:lnTo>
                <a:lnTo>
                  <a:pt x="2259013" y="229074"/>
                </a:lnTo>
                <a:lnTo>
                  <a:pt x="2259013" y="2315689"/>
                </a:lnTo>
                <a:lnTo>
                  <a:pt x="2258786" y="2327483"/>
                </a:lnTo>
                <a:lnTo>
                  <a:pt x="2257879" y="2339050"/>
                </a:lnTo>
                <a:lnTo>
                  <a:pt x="2256292" y="2350617"/>
                </a:lnTo>
                <a:lnTo>
                  <a:pt x="2254252" y="2361958"/>
                </a:lnTo>
                <a:lnTo>
                  <a:pt x="2251758" y="2372844"/>
                </a:lnTo>
                <a:lnTo>
                  <a:pt x="2248583" y="2383731"/>
                </a:lnTo>
                <a:lnTo>
                  <a:pt x="2244955" y="2394391"/>
                </a:lnTo>
                <a:lnTo>
                  <a:pt x="2241101" y="2404824"/>
                </a:lnTo>
                <a:lnTo>
                  <a:pt x="2236340" y="2414803"/>
                </a:lnTo>
                <a:lnTo>
                  <a:pt x="2231125" y="2424783"/>
                </a:lnTo>
                <a:lnTo>
                  <a:pt x="2225683" y="2434309"/>
                </a:lnTo>
                <a:lnTo>
                  <a:pt x="2219788" y="2443608"/>
                </a:lnTo>
                <a:lnTo>
                  <a:pt x="2213212" y="2452680"/>
                </a:lnTo>
                <a:lnTo>
                  <a:pt x="2206637" y="2461299"/>
                </a:lnTo>
                <a:lnTo>
                  <a:pt x="2199382" y="2469464"/>
                </a:lnTo>
                <a:lnTo>
                  <a:pt x="2191899" y="2477629"/>
                </a:lnTo>
                <a:lnTo>
                  <a:pt x="2183737" y="2485113"/>
                </a:lnTo>
                <a:lnTo>
                  <a:pt x="2175574" y="2492371"/>
                </a:lnTo>
                <a:lnTo>
                  <a:pt x="2166959" y="2499175"/>
                </a:lnTo>
                <a:lnTo>
                  <a:pt x="2157889" y="2505526"/>
                </a:lnTo>
                <a:lnTo>
                  <a:pt x="2148593" y="2511649"/>
                </a:lnTo>
                <a:lnTo>
                  <a:pt x="2138843" y="2517093"/>
                </a:lnTo>
                <a:lnTo>
                  <a:pt x="2129094" y="2522309"/>
                </a:lnTo>
                <a:lnTo>
                  <a:pt x="2118891" y="2526619"/>
                </a:lnTo>
                <a:lnTo>
                  <a:pt x="2108688" y="2530701"/>
                </a:lnTo>
                <a:lnTo>
                  <a:pt x="2098031" y="2534330"/>
                </a:lnTo>
                <a:lnTo>
                  <a:pt x="2087148" y="2537505"/>
                </a:lnTo>
                <a:lnTo>
                  <a:pt x="2076265" y="2540000"/>
                </a:lnTo>
                <a:lnTo>
                  <a:pt x="2064701" y="2542268"/>
                </a:lnTo>
                <a:lnTo>
                  <a:pt x="2053364" y="2543402"/>
                </a:lnTo>
                <a:lnTo>
                  <a:pt x="2042028" y="2544536"/>
                </a:lnTo>
                <a:lnTo>
                  <a:pt x="2030011" y="2544763"/>
                </a:lnTo>
                <a:lnTo>
                  <a:pt x="458964" y="2544763"/>
                </a:lnTo>
                <a:lnTo>
                  <a:pt x="447400" y="2544536"/>
                </a:lnTo>
                <a:lnTo>
                  <a:pt x="435610" y="2543402"/>
                </a:lnTo>
                <a:lnTo>
                  <a:pt x="424273" y="2542268"/>
                </a:lnTo>
                <a:lnTo>
                  <a:pt x="413163" y="2540000"/>
                </a:lnTo>
                <a:lnTo>
                  <a:pt x="402053" y="2537505"/>
                </a:lnTo>
                <a:lnTo>
                  <a:pt x="391170" y="2534330"/>
                </a:lnTo>
                <a:lnTo>
                  <a:pt x="380513" y="2530701"/>
                </a:lnTo>
                <a:lnTo>
                  <a:pt x="370084" y="2526619"/>
                </a:lnTo>
                <a:lnTo>
                  <a:pt x="359880" y="2522309"/>
                </a:lnTo>
                <a:lnTo>
                  <a:pt x="350131" y="2517093"/>
                </a:lnTo>
                <a:lnTo>
                  <a:pt x="340608" y="2511649"/>
                </a:lnTo>
                <a:lnTo>
                  <a:pt x="331085" y="2505526"/>
                </a:lnTo>
                <a:lnTo>
                  <a:pt x="322469" y="2499175"/>
                </a:lnTo>
                <a:lnTo>
                  <a:pt x="313626" y="2492371"/>
                </a:lnTo>
                <a:lnTo>
                  <a:pt x="305237" y="2485113"/>
                </a:lnTo>
                <a:lnTo>
                  <a:pt x="297528" y="2477629"/>
                </a:lnTo>
                <a:lnTo>
                  <a:pt x="289819" y="2469464"/>
                </a:lnTo>
                <a:lnTo>
                  <a:pt x="282564" y="2461299"/>
                </a:lnTo>
                <a:lnTo>
                  <a:pt x="275762" y="2452680"/>
                </a:lnTo>
                <a:lnTo>
                  <a:pt x="269413" y="2443608"/>
                </a:lnTo>
                <a:lnTo>
                  <a:pt x="263518" y="2434309"/>
                </a:lnTo>
                <a:lnTo>
                  <a:pt x="257850" y="2424783"/>
                </a:lnTo>
                <a:lnTo>
                  <a:pt x="252862" y="2414803"/>
                </a:lnTo>
                <a:lnTo>
                  <a:pt x="248327" y="2404824"/>
                </a:lnTo>
                <a:lnTo>
                  <a:pt x="244019" y="2394391"/>
                </a:lnTo>
                <a:lnTo>
                  <a:pt x="240391" y="2383731"/>
                </a:lnTo>
                <a:lnTo>
                  <a:pt x="237444" y="2372844"/>
                </a:lnTo>
                <a:lnTo>
                  <a:pt x="234723" y="2361958"/>
                </a:lnTo>
                <a:lnTo>
                  <a:pt x="232682" y="2350617"/>
                </a:lnTo>
                <a:lnTo>
                  <a:pt x="231322" y="2339050"/>
                </a:lnTo>
                <a:lnTo>
                  <a:pt x="230415" y="2327483"/>
                </a:lnTo>
                <a:lnTo>
                  <a:pt x="230188" y="2315689"/>
                </a:lnTo>
                <a:lnTo>
                  <a:pt x="230188" y="2026965"/>
                </a:lnTo>
                <a:lnTo>
                  <a:pt x="369630" y="2026965"/>
                </a:lnTo>
                <a:lnTo>
                  <a:pt x="375298" y="2026738"/>
                </a:lnTo>
                <a:lnTo>
                  <a:pt x="381194" y="2026285"/>
                </a:lnTo>
                <a:lnTo>
                  <a:pt x="386862" y="2025604"/>
                </a:lnTo>
                <a:lnTo>
                  <a:pt x="392530" y="2024470"/>
                </a:lnTo>
                <a:lnTo>
                  <a:pt x="397972" y="2023336"/>
                </a:lnTo>
                <a:lnTo>
                  <a:pt x="403414" y="2021749"/>
                </a:lnTo>
                <a:lnTo>
                  <a:pt x="408628" y="2019934"/>
                </a:lnTo>
                <a:lnTo>
                  <a:pt x="413843" y="2017893"/>
                </a:lnTo>
                <a:lnTo>
                  <a:pt x="419058" y="2015852"/>
                </a:lnTo>
                <a:lnTo>
                  <a:pt x="424046" y="2013130"/>
                </a:lnTo>
                <a:lnTo>
                  <a:pt x="428581" y="2010408"/>
                </a:lnTo>
                <a:lnTo>
                  <a:pt x="433343" y="2007460"/>
                </a:lnTo>
                <a:lnTo>
                  <a:pt x="438104" y="2004285"/>
                </a:lnTo>
                <a:lnTo>
                  <a:pt x="442185" y="2000882"/>
                </a:lnTo>
                <a:lnTo>
                  <a:pt x="446266" y="1997254"/>
                </a:lnTo>
                <a:lnTo>
                  <a:pt x="450348" y="1993398"/>
                </a:lnTo>
                <a:lnTo>
                  <a:pt x="453975" y="1989542"/>
                </a:lnTo>
                <a:lnTo>
                  <a:pt x="457603" y="1985460"/>
                </a:lnTo>
                <a:lnTo>
                  <a:pt x="461004" y="1981377"/>
                </a:lnTo>
                <a:lnTo>
                  <a:pt x="464405" y="1976841"/>
                </a:lnTo>
                <a:lnTo>
                  <a:pt x="467353" y="1972305"/>
                </a:lnTo>
                <a:lnTo>
                  <a:pt x="470074" y="1967315"/>
                </a:lnTo>
                <a:lnTo>
                  <a:pt x="472794" y="1962552"/>
                </a:lnTo>
                <a:lnTo>
                  <a:pt x="474835" y="1957336"/>
                </a:lnTo>
                <a:lnTo>
                  <a:pt x="476876" y="1952119"/>
                </a:lnTo>
                <a:lnTo>
                  <a:pt x="478690" y="1947129"/>
                </a:lnTo>
                <a:lnTo>
                  <a:pt x="480277" y="1941686"/>
                </a:lnTo>
                <a:lnTo>
                  <a:pt x="481637" y="1936243"/>
                </a:lnTo>
                <a:lnTo>
                  <a:pt x="482544" y="1930799"/>
                </a:lnTo>
                <a:lnTo>
                  <a:pt x="483451" y="1924902"/>
                </a:lnTo>
                <a:lnTo>
                  <a:pt x="483904" y="1919232"/>
                </a:lnTo>
                <a:lnTo>
                  <a:pt x="483904" y="1913335"/>
                </a:lnTo>
                <a:lnTo>
                  <a:pt x="483904" y="1907665"/>
                </a:lnTo>
                <a:lnTo>
                  <a:pt x="483451" y="1901768"/>
                </a:lnTo>
                <a:lnTo>
                  <a:pt x="482544" y="1896325"/>
                </a:lnTo>
                <a:lnTo>
                  <a:pt x="481637" y="1890428"/>
                </a:lnTo>
                <a:lnTo>
                  <a:pt x="480277" y="1884985"/>
                </a:lnTo>
                <a:lnTo>
                  <a:pt x="478690" y="1879541"/>
                </a:lnTo>
                <a:lnTo>
                  <a:pt x="476876" y="1874325"/>
                </a:lnTo>
                <a:lnTo>
                  <a:pt x="474835" y="1869335"/>
                </a:lnTo>
                <a:lnTo>
                  <a:pt x="472794" y="1864345"/>
                </a:lnTo>
                <a:lnTo>
                  <a:pt x="470074" y="1859356"/>
                </a:lnTo>
                <a:lnTo>
                  <a:pt x="467353" y="1854366"/>
                </a:lnTo>
                <a:lnTo>
                  <a:pt x="464405" y="1850056"/>
                </a:lnTo>
                <a:lnTo>
                  <a:pt x="461004" y="1845747"/>
                </a:lnTo>
                <a:lnTo>
                  <a:pt x="457603" y="1841211"/>
                </a:lnTo>
                <a:lnTo>
                  <a:pt x="453975" y="1837129"/>
                </a:lnTo>
                <a:lnTo>
                  <a:pt x="450348" y="1833273"/>
                </a:lnTo>
                <a:lnTo>
                  <a:pt x="446266" y="1829417"/>
                </a:lnTo>
                <a:lnTo>
                  <a:pt x="442185" y="1826015"/>
                </a:lnTo>
                <a:lnTo>
                  <a:pt x="438104" y="1822613"/>
                </a:lnTo>
                <a:lnTo>
                  <a:pt x="433343" y="1819211"/>
                </a:lnTo>
                <a:lnTo>
                  <a:pt x="428581" y="1816262"/>
                </a:lnTo>
                <a:lnTo>
                  <a:pt x="424046" y="1813541"/>
                </a:lnTo>
                <a:lnTo>
                  <a:pt x="419058" y="1811273"/>
                </a:lnTo>
                <a:lnTo>
                  <a:pt x="413843" y="1808778"/>
                </a:lnTo>
                <a:lnTo>
                  <a:pt x="408628" y="1806737"/>
                </a:lnTo>
                <a:lnTo>
                  <a:pt x="403414" y="1804922"/>
                </a:lnTo>
                <a:lnTo>
                  <a:pt x="397972" y="1803334"/>
                </a:lnTo>
                <a:lnTo>
                  <a:pt x="392530" y="1801974"/>
                </a:lnTo>
                <a:lnTo>
                  <a:pt x="386862" y="1801293"/>
                </a:lnTo>
                <a:lnTo>
                  <a:pt x="381194" y="1800613"/>
                </a:lnTo>
                <a:lnTo>
                  <a:pt x="375298" y="1799932"/>
                </a:lnTo>
                <a:lnTo>
                  <a:pt x="369630" y="1799932"/>
                </a:lnTo>
                <a:lnTo>
                  <a:pt x="230188" y="1799932"/>
                </a:lnTo>
                <a:lnTo>
                  <a:pt x="230188" y="1385784"/>
                </a:lnTo>
                <a:lnTo>
                  <a:pt x="369630" y="1385784"/>
                </a:lnTo>
                <a:lnTo>
                  <a:pt x="375298" y="1385557"/>
                </a:lnTo>
                <a:lnTo>
                  <a:pt x="381194" y="1385331"/>
                </a:lnTo>
                <a:lnTo>
                  <a:pt x="386862" y="1384650"/>
                </a:lnTo>
                <a:lnTo>
                  <a:pt x="392530" y="1383516"/>
                </a:lnTo>
                <a:lnTo>
                  <a:pt x="397972" y="1382155"/>
                </a:lnTo>
                <a:lnTo>
                  <a:pt x="403414" y="1380795"/>
                </a:lnTo>
                <a:lnTo>
                  <a:pt x="408628" y="1378980"/>
                </a:lnTo>
                <a:lnTo>
                  <a:pt x="413843" y="1376712"/>
                </a:lnTo>
                <a:lnTo>
                  <a:pt x="419058" y="1374671"/>
                </a:lnTo>
                <a:lnTo>
                  <a:pt x="424046" y="1372176"/>
                </a:lnTo>
                <a:lnTo>
                  <a:pt x="428581" y="1369227"/>
                </a:lnTo>
                <a:lnTo>
                  <a:pt x="433343" y="1366506"/>
                </a:lnTo>
                <a:lnTo>
                  <a:pt x="438104" y="1363331"/>
                </a:lnTo>
                <a:lnTo>
                  <a:pt x="442185" y="1359928"/>
                </a:lnTo>
                <a:lnTo>
                  <a:pt x="446266" y="1356300"/>
                </a:lnTo>
                <a:lnTo>
                  <a:pt x="450348" y="1352671"/>
                </a:lnTo>
                <a:lnTo>
                  <a:pt x="453975" y="1348588"/>
                </a:lnTo>
                <a:lnTo>
                  <a:pt x="457603" y="1344732"/>
                </a:lnTo>
                <a:lnTo>
                  <a:pt x="461004" y="1340196"/>
                </a:lnTo>
                <a:lnTo>
                  <a:pt x="464405" y="1335887"/>
                </a:lnTo>
                <a:lnTo>
                  <a:pt x="467353" y="1331124"/>
                </a:lnTo>
                <a:lnTo>
                  <a:pt x="470074" y="1326588"/>
                </a:lnTo>
                <a:lnTo>
                  <a:pt x="472794" y="1321598"/>
                </a:lnTo>
                <a:lnTo>
                  <a:pt x="474835" y="1316608"/>
                </a:lnTo>
                <a:lnTo>
                  <a:pt x="476876" y="1311392"/>
                </a:lnTo>
                <a:lnTo>
                  <a:pt x="478690" y="1305949"/>
                </a:lnTo>
                <a:lnTo>
                  <a:pt x="480277" y="1300732"/>
                </a:lnTo>
                <a:lnTo>
                  <a:pt x="481637" y="1295289"/>
                </a:lnTo>
                <a:lnTo>
                  <a:pt x="482544" y="1289619"/>
                </a:lnTo>
                <a:lnTo>
                  <a:pt x="483451" y="1283948"/>
                </a:lnTo>
                <a:lnTo>
                  <a:pt x="483904" y="1278278"/>
                </a:lnTo>
                <a:lnTo>
                  <a:pt x="483904" y="1272381"/>
                </a:lnTo>
                <a:lnTo>
                  <a:pt x="483904" y="1266711"/>
                </a:lnTo>
                <a:lnTo>
                  <a:pt x="483451" y="1260814"/>
                </a:lnTo>
                <a:lnTo>
                  <a:pt x="482544" y="1255144"/>
                </a:lnTo>
                <a:lnTo>
                  <a:pt x="481637" y="1249474"/>
                </a:lnTo>
                <a:lnTo>
                  <a:pt x="480277" y="1244031"/>
                </a:lnTo>
                <a:lnTo>
                  <a:pt x="478690" y="1238814"/>
                </a:lnTo>
                <a:lnTo>
                  <a:pt x="476876" y="1233371"/>
                </a:lnTo>
                <a:lnTo>
                  <a:pt x="474835" y="1228154"/>
                </a:lnTo>
                <a:lnTo>
                  <a:pt x="472794" y="1223391"/>
                </a:lnTo>
                <a:lnTo>
                  <a:pt x="470074" y="1218401"/>
                </a:lnTo>
                <a:lnTo>
                  <a:pt x="467353" y="1213639"/>
                </a:lnTo>
                <a:lnTo>
                  <a:pt x="464405" y="1209102"/>
                </a:lnTo>
                <a:lnTo>
                  <a:pt x="461004" y="1204566"/>
                </a:lnTo>
                <a:lnTo>
                  <a:pt x="457603" y="1200257"/>
                </a:lnTo>
                <a:lnTo>
                  <a:pt x="453975" y="1196175"/>
                </a:lnTo>
                <a:lnTo>
                  <a:pt x="450348" y="1192092"/>
                </a:lnTo>
                <a:lnTo>
                  <a:pt x="446266" y="1188463"/>
                </a:lnTo>
                <a:lnTo>
                  <a:pt x="442185" y="1184834"/>
                </a:lnTo>
                <a:lnTo>
                  <a:pt x="438104" y="1181659"/>
                </a:lnTo>
                <a:lnTo>
                  <a:pt x="433343" y="1178484"/>
                </a:lnTo>
                <a:lnTo>
                  <a:pt x="428581" y="1175308"/>
                </a:lnTo>
                <a:lnTo>
                  <a:pt x="424046" y="1172813"/>
                </a:lnTo>
                <a:lnTo>
                  <a:pt x="419058" y="1170092"/>
                </a:lnTo>
                <a:lnTo>
                  <a:pt x="413843" y="1167824"/>
                </a:lnTo>
                <a:lnTo>
                  <a:pt x="408628" y="1165783"/>
                </a:lnTo>
                <a:lnTo>
                  <a:pt x="403414" y="1164195"/>
                </a:lnTo>
                <a:lnTo>
                  <a:pt x="397972" y="1162607"/>
                </a:lnTo>
                <a:lnTo>
                  <a:pt x="392530" y="1161246"/>
                </a:lnTo>
                <a:lnTo>
                  <a:pt x="386862" y="1160339"/>
                </a:lnTo>
                <a:lnTo>
                  <a:pt x="381194" y="1159432"/>
                </a:lnTo>
                <a:lnTo>
                  <a:pt x="375298" y="1158978"/>
                </a:lnTo>
                <a:lnTo>
                  <a:pt x="369630" y="1158978"/>
                </a:lnTo>
                <a:lnTo>
                  <a:pt x="230188" y="1158978"/>
                </a:lnTo>
                <a:lnTo>
                  <a:pt x="230188" y="744831"/>
                </a:lnTo>
                <a:lnTo>
                  <a:pt x="369630" y="744831"/>
                </a:lnTo>
                <a:lnTo>
                  <a:pt x="375298" y="744831"/>
                </a:lnTo>
                <a:lnTo>
                  <a:pt x="381194" y="744377"/>
                </a:lnTo>
                <a:lnTo>
                  <a:pt x="386862" y="743470"/>
                </a:lnTo>
                <a:lnTo>
                  <a:pt x="392530" y="742563"/>
                </a:lnTo>
                <a:lnTo>
                  <a:pt x="397972" y="741429"/>
                </a:lnTo>
                <a:lnTo>
                  <a:pt x="403414" y="739841"/>
                </a:lnTo>
                <a:lnTo>
                  <a:pt x="408628" y="738026"/>
                </a:lnTo>
                <a:lnTo>
                  <a:pt x="413843" y="735985"/>
                </a:lnTo>
                <a:lnTo>
                  <a:pt x="419058" y="733717"/>
                </a:lnTo>
                <a:lnTo>
                  <a:pt x="424046" y="731222"/>
                </a:lnTo>
                <a:lnTo>
                  <a:pt x="428581" y="728501"/>
                </a:lnTo>
                <a:lnTo>
                  <a:pt x="433343" y="725325"/>
                </a:lnTo>
                <a:lnTo>
                  <a:pt x="438104" y="722377"/>
                </a:lnTo>
                <a:lnTo>
                  <a:pt x="442185" y="718975"/>
                </a:lnTo>
                <a:lnTo>
                  <a:pt x="446266" y="715573"/>
                </a:lnTo>
                <a:lnTo>
                  <a:pt x="450348" y="711717"/>
                </a:lnTo>
                <a:lnTo>
                  <a:pt x="453975" y="707861"/>
                </a:lnTo>
                <a:lnTo>
                  <a:pt x="457603" y="703552"/>
                </a:lnTo>
                <a:lnTo>
                  <a:pt x="461004" y="699243"/>
                </a:lnTo>
                <a:lnTo>
                  <a:pt x="464405" y="694706"/>
                </a:lnTo>
                <a:lnTo>
                  <a:pt x="467353" y="690170"/>
                </a:lnTo>
                <a:lnTo>
                  <a:pt x="470074" y="685407"/>
                </a:lnTo>
                <a:lnTo>
                  <a:pt x="472794" y="680645"/>
                </a:lnTo>
                <a:lnTo>
                  <a:pt x="474835" y="675655"/>
                </a:lnTo>
                <a:lnTo>
                  <a:pt x="476876" y="670438"/>
                </a:lnTo>
                <a:lnTo>
                  <a:pt x="478690" y="665222"/>
                </a:lnTo>
                <a:lnTo>
                  <a:pt x="480277" y="659778"/>
                </a:lnTo>
                <a:lnTo>
                  <a:pt x="481637" y="654335"/>
                </a:lnTo>
                <a:lnTo>
                  <a:pt x="482544" y="648665"/>
                </a:lnTo>
                <a:lnTo>
                  <a:pt x="483451" y="642995"/>
                </a:lnTo>
                <a:lnTo>
                  <a:pt x="483904" y="637325"/>
                </a:lnTo>
                <a:lnTo>
                  <a:pt x="483904" y="631428"/>
                </a:lnTo>
                <a:lnTo>
                  <a:pt x="483904" y="625531"/>
                </a:lnTo>
                <a:lnTo>
                  <a:pt x="483451" y="619861"/>
                </a:lnTo>
                <a:lnTo>
                  <a:pt x="482544" y="614190"/>
                </a:lnTo>
                <a:lnTo>
                  <a:pt x="481637" y="608747"/>
                </a:lnTo>
                <a:lnTo>
                  <a:pt x="480277" y="603077"/>
                </a:lnTo>
                <a:lnTo>
                  <a:pt x="478690" y="597860"/>
                </a:lnTo>
                <a:lnTo>
                  <a:pt x="476876" y="592417"/>
                </a:lnTo>
                <a:lnTo>
                  <a:pt x="474835" y="587427"/>
                </a:lnTo>
                <a:lnTo>
                  <a:pt x="472794" y="582211"/>
                </a:lnTo>
                <a:lnTo>
                  <a:pt x="470074" y="577448"/>
                </a:lnTo>
                <a:lnTo>
                  <a:pt x="467353" y="572685"/>
                </a:lnTo>
                <a:lnTo>
                  <a:pt x="464405" y="567922"/>
                </a:lnTo>
                <a:lnTo>
                  <a:pt x="461004" y="563613"/>
                </a:lnTo>
                <a:lnTo>
                  <a:pt x="457603" y="559530"/>
                </a:lnTo>
                <a:lnTo>
                  <a:pt x="453975" y="555221"/>
                </a:lnTo>
                <a:lnTo>
                  <a:pt x="450348" y="551138"/>
                </a:lnTo>
                <a:lnTo>
                  <a:pt x="446266" y="547509"/>
                </a:lnTo>
                <a:lnTo>
                  <a:pt x="442185" y="543881"/>
                </a:lnTo>
                <a:lnTo>
                  <a:pt x="438104" y="540478"/>
                </a:lnTo>
                <a:lnTo>
                  <a:pt x="433343" y="537303"/>
                </a:lnTo>
                <a:lnTo>
                  <a:pt x="428581" y="534581"/>
                </a:lnTo>
                <a:lnTo>
                  <a:pt x="424046" y="531633"/>
                </a:lnTo>
                <a:lnTo>
                  <a:pt x="419058" y="529138"/>
                </a:lnTo>
                <a:lnTo>
                  <a:pt x="413843" y="527097"/>
                </a:lnTo>
                <a:lnTo>
                  <a:pt x="408628" y="525056"/>
                </a:lnTo>
                <a:lnTo>
                  <a:pt x="403414" y="523241"/>
                </a:lnTo>
                <a:lnTo>
                  <a:pt x="397972" y="521654"/>
                </a:lnTo>
                <a:lnTo>
                  <a:pt x="392530" y="520293"/>
                </a:lnTo>
                <a:lnTo>
                  <a:pt x="386862" y="519159"/>
                </a:lnTo>
                <a:lnTo>
                  <a:pt x="381194" y="518478"/>
                </a:lnTo>
                <a:lnTo>
                  <a:pt x="375298" y="518251"/>
                </a:lnTo>
                <a:lnTo>
                  <a:pt x="369630" y="518025"/>
                </a:lnTo>
                <a:lnTo>
                  <a:pt x="230188" y="518025"/>
                </a:lnTo>
                <a:lnTo>
                  <a:pt x="230188" y="229074"/>
                </a:lnTo>
                <a:lnTo>
                  <a:pt x="230415" y="217053"/>
                </a:lnTo>
                <a:lnTo>
                  <a:pt x="231322" y="205713"/>
                </a:lnTo>
                <a:lnTo>
                  <a:pt x="232682" y="194372"/>
                </a:lnTo>
                <a:lnTo>
                  <a:pt x="234723" y="183032"/>
                </a:lnTo>
                <a:lnTo>
                  <a:pt x="237444" y="172145"/>
                </a:lnTo>
                <a:lnTo>
                  <a:pt x="240391" y="161032"/>
                </a:lnTo>
                <a:lnTo>
                  <a:pt x="244019" y="150599"/>
                </a:lnTo>
                <a:lnTo>
                  <a:pt x="248327" y="140166"/>
                </a:lnTo>
                <a:lnTo>
                  <a:pt x="252862" y="129960"/>
                </a:lnTo>
                <a:lnTo>
                  <a:pt x="257850" y="120207"/>
                </a:lnTo>
                <a:lnTo>
                  <a:pt x="263518" y="110681"/>
                </a:lnTo>
                <a:lnTo>
                  <a:pt x="269413" y="101155"/>
                </a:lnTo>
                <a:lnTo>
                  <a:pt x="275762" y="92083"/>
                </a:lnTo>
                <a:lnTo>
                  <a:pt x="282564" y="83691"/>
                </a:lnTo>
                <a:lnTo>
                  <a:pt x="289819" y="75299"/>
                </a:lnTo>
                <a:lnTo>
                  <a:pt x="297528" y="67361"/>
                </a:lnTo>
                <a:lnTo>
                  <a:pt x="305237" y="59650"/>
                </a:lnTo>
                <a:lnTo>
                  <a:pt x="313626" y="52392"/>
                </a:lnTo>
                <a:lnTo>
                  <a:pt x="322469" y="45815"/>
                </a:lnTo>
                <a:lnTo>
                  <a:pt x="331085" y="39237"/>
                </a:lnTo>
                <a:lnTo>
                  <a:pt x="340608" y="33340"/>
                </a:lnTo>
                <a:lnTo>
                  <a:pt x="350131" y="27897"/>
                </a:lnTo>
                <a:lnTo>
                  <a:pt x="359880" y="22680"/>
                </a:lnTo>
                <a:lnTo>
                  <a:pt x="370084" y="18371"/>
                </a:lnTo>
                <a:lnTo>
                  <a:pt x="380513" y="14062"/>
                </a:lnTo>
                <a:lnTo>
                  <a:pt x="391170" y="10433"/>
                </a:lnTo>
                <a:lnTo>
                  <a:pt x="402053" y="7258"/>
                </a:lnTo>
                <a:lnTo>
                  <a:pt x="413163" y="4763"/>
                </a:lnTo>
                <a:lnTo>
                  <a:pt x="424273" y="2722"/>
                </a:lnTo>
                <a:lnTo>
                  <a:pt x="435610" y="1134"/>
                </a:lnTo>
                <a:lnTo>
                  <a:pt x="447400" y="453"/>
                </a:lnTo>
                <a:lnTo>
                  <a:pt x="458964" y="0"/>
                </a:lnTo>
                <a:close/>
              </a:path>
            </a:pathLst>
          </a:custGeom>
          <a:solidFill>
            <a:schemeClr val="bg1">
              <a:lumMod val="65000"/>
            </a:schemeClr>
          </a:solidFill>
          <a:ln>
            <a:noFill/>
          </a:ln>
        </p:spPr>
        <p:txBody>
          <a:bodyPr anchor="ctr">
            <a:normAutofit/>
            <a:scene3d>
              <a:camera prst="orthographicFront"/>
              <a:lightRig rig="threePt" dir="t"/>
            </a:scene3d>
            <a:sp3d>
              <a:contourClr>
                <a:srgbClr val="FFFFFF"/>
              </a:contourClr>
            </a:sp3d>
          </a:bodyPr>
          <a:lstStyle/>
          <a:p>
            <a:pPr algn="just"/>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Tree>
    <p:custDataLst>
      <p:tags r:id="rId29"/>
    </p:custDataLst>
  </p:cSld>
  <p:clrMapOvr>
    <a:masterClrMapping/>
  </p:clrMapOvr>
  <p:transition advTm="0">
    <p:wipe dir="d"/>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3、承包商管理主要问题</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863600" y="1264920"/>
            <a:ext cx="7606665" cy="1383665"/>
          </a:xfrm>
          <a:prstGeom prst="rect">
            <a:avLst/>
          </a:prstGeom>
          <a:noFill/>
        </p:spPr>
        <p:txBody>
          <a:bodyPr wrap="square" rtlCol="0" anchor="t">
            <a:spAutoFit/>
          </a:bodyPr>
          <a:lstStyle/>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签订合同时往往忽视安全健康问题</a:t>
            </a:r>
            <a:r>
              <a:rPr lang="en-US" altLang="zh-CN" sz="140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层层分包转包，安全管理更加疏弱</a:t>
            </a:r>
            <a:r>
              <a:rPr lang="en-US" sz="140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业务与安全责任一起“承包”，误认为安全健康是承包方的事，与已无关！！！</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发包方负有统一协调和管理的责任</a:t>
            </a:r>
            <a:r>
              <a:rPr lang="en-US" sz="140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双方作业活动对对方安全健康的影响没有重视</a:t>
            </a:r>
            <a:r>
              <a:rPr lang="en-US" sz="140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安全责任是包不出去的</a:t>
            </a:r>
            <a:r>
              <a:rPr lang="en-US" altLang="zh-CN" sz="1400">
                <a:solidFill>
                  <a:schemeClr val="tx1">
                    <a:lumMod val="75000"/>
                    <a:lumOff val="25000"/>
                  </a:schemeClr>
                </a:solidFill>
                <a:latin typeface="微软雅黑" panose="020B0503020204020204" pitchFamily="34" charset="-122"/>
                <a:ea typeface="微软雅黑" panose="020B0503020204020204" pitchFamily="34" charset="-122"/>
              </a:rPr>
              <a:t>.</a:t>
            </a:r>
            <a:endParaRPr lang="en-US" altLang="zh-CN"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5715" y="3132455"/>
            <a:ext cx="9141460" cy="1875155"/>
            <a:chOff x="659348" y="3787337"/>
            <a:chExt cx="10865195" cy="2356288"/>
          </a:xfrm>
        </p:grpSpPr>
        <p:sp>
          <p:nvSpPr>
            <p:cNvPr id="5" name="ï$ḷíḑe"/>
            <p:cNvSpPr/>
            <p:nvPr/>
          </p:nvSpPr>
          <p:spPr>
            <a:xfrm>
              <a:off x="4981101" y="4401951"/>
              <a:ext cx="616235" cy="1605454"/>
            </a:xfrm>
            <a:custGeom>
              <a:avLst/>
              <a:gdLst/>
              <a:ahLst/>
              <a:cxnLst/>
              <a:rect l="0" t="0" r="0" b="0"/>
              <a:pathLst>
                <a:path w="616234" h="1605454">
                  <a:moveTo>
                    <a:pt x="12163" y="12163"/>
                  </a:moveTo>
                  <a:lnTo>
                    <a:pt x="608937" y="12163"/>
                  </a:lnTo>
                  <a:lnTo>
                    <a:pt x="608937" y="1607887"/>
                  </a:lnTo>
                  <a:lnTo>
                    <a:pt x="12163" y="1607887"/>
                  </a:lnTo>
                  <a:close/>
                </a:path>
              </a:pathLst>
            </a:custGeom>
            <a:solidFill>
              <a:srgbClr val="454C53"/>
            </a:solidFill>
            <a:ln w="9525" cap="flat">
              <a:noFill/>
              <a:prstDash val="solid"/>
              <a:miter/>
            </a:ln>
          </p:spPr>
          <p:txBody>
            <a:bodyPr anchor="ctr"/>
            <a:lstStyle/>
            <a:p>
              <a:pPr algn="ctr"/>
            </a:p>
          </p:txBody>
        </p:sp>
        <p:sp>
          <p:nvSpPr>
            <p:cNvPr id="6" name="îṥlîďè"/>
            <p:cNvSpPr/>
            <p:nvPr/>
          </p:nvSpPr>
          <p:spPr>
            <a:xfrm>
              <a:off x="5021643" y="4603038"/>
              <a:ext cx="81084" cy="243251"/>
            </a:xfrm>
            <a:custGeom>
              <a:avLst/>
              <a:gdLst/>
              <a:ahLst/>
              <a:cxnLst/>
              <a:rect l="0" t="0" r="0" b="0"/>
              <a:pathLst>
                <a:path w="81083" h="243250">
                  <a:moveTo>
                    <a:pt x="12163" y="12163"/>
                  </a:moveTo>
                  <a:lnTo>
                    <a:pt x="77029" y="12163"/>
                  </a:lnTo>
                  <a:lnTo>
                    <a:pt x="77029" y="239197"/>
                  </a:lnTo>
                  <a:lnTo>
                    <a:pt x="12163" y="239197"/>
                  </a:lnTo>
                  <a:close/>
                </a:path>
              </a:pathLst>
            </a:custGeom>
            <a:solidFill>
              <a:srgbClr val="FFFFFF"/>
            </a:solidFill>
            <a:ln w="9525" cap="flat">
              <a:noFill/>
              <a:prstDash val="solid"/>
              <a:miter/>
            </a:ln>
          </p:spPr>
          <p:txBody>
            <a:bodyPr anchor="ctr"/>
            <a:lstStyle/>
            <a:p>
              <a:pPr algn="ctr"/>
            </a:p>
          </p:txBody>
        </p:sp>
        <p:sp>
          <p:nvSpPr>
            <p:cNvPr id="7" name="íšḷiḓê"/>
            <p:cNvSpPr/>
            <p:nvPr/>
          </p:nvSpPr>
          <p:spPr>
            <a:xfrm>
              <a:off x="5135160" y="4603038"/>
              <a:ext cx="64867" cy="243251"/>
            </a:xfrm>
            <a:custGeom>
              <a:avLst/>
              <a:gdLst/>
              <a:ahLst/>
              <a:cxnLst/>
              <a:rect l="0" t="0" r="0" b="0"/>
              <a:pathLst>
                <a:path w="64866" h="243250">
                  <a:moveTo>
                    <a:pt x="12163" y="12163"/>
                  </a:moveTo>
                  <a:lnTo>
                    <a:pt x="60813" y="12163"/>
                  </a:lnTo>
                  <a:lnTo>
                    <a:pt x="60813" y="239197"/>
                  </a:lnTo>
                  <a:lnTo>
                    <a:pt x="12163" y="239197"/>
                  </a:lnTo>
                  <a:close/>
                </a:path>
              </a:pathLst>
            </a:custGeom>
            <a:solidFill>
              <a:srgbClr val="FFFFFF"/>
            </a:solidFill>
            <a:ln w="9525" cap="flat">
              <a:noFill/>
              <a:prstDash val="solid"/>
              <a:miter/>
            </a:ln>
          </p:spPr>
          <p:txBody>
            <a:bodyPr anchor="ctr"/>
            <a:lstStyle/>
            <a:p>
              <a:pPr algn="ctr"/>
            </a:p>
          </p:txBody>
        </p:sp>
        <p:sp>
          <p:nvSpPr>
            <p:cNvPr id="8" name="îṡlíḓé"/>
            <p:cNvSpPr/>
            <p:nvPr/>
          </p:nvSpPr>
          <p:spPr>
            <a:xfrm>
              <a:off x="5345977" y="4603038"/>
              <a:ext cx="81084" cy="243251"/>
            </a:xfrm>
            <a:custGeom>
              <a:avLst/>
              <a:gdLst/>
              <a:ahLst/>
              <a:cxnLst/>
              <a:rect l="0" t="0" r="0" b="0"/>
              <a:pathLst>
                <a:path w="81083" h="243250">
                  <a:moveTo>
                    <a:pt x="12163" y="12163"/>
                  </a:moveTo>
                  <a:lnTo>
                    <a:pt x="77029" y="12163"/>
                  </a:lnTo>
                  <a:lnTo>
                    <a:pt x="77029" y="239197"/>
                  </a:lnTo>
                  <a:lnTo>
                    <a:pt x="12163" y="239197"/>
                  </a:lnTo>
                  <a:close/>
                </a:path>
              </a:pathLst>
            </a:custGeom>
            <a:solidFill>
              <a:srgbClr val="FFFFFF"/>
            </a:solidFill>
            <a:ln w="9525" cap="flat">
              <a:noFill/>
              <a:prstDash val="solid"/>
              <a:miter/>
            </a:ln>
          </p:spPr>
          <p:txBody>
            <a:bodyPr anchor="ctr"/>
            <a:lstStyle/>
            <a:p>
              <a:pPr algn="ctr"/>
            </a:p>
          </p:txBody>
        </p:sp>
        <p:sp>
          <p:nvSpPr>
            <p:cNvPr id="9" name="iṩḻïḓê"/>
            <p:cNvSpPr/>
            <p:nvPr/>
          </p:nvSpPr>
          <p:spPr>
            <a:xfrm>
              <a:off x="5459494" y="4603038"/>
              <a:ext cx="81084" cy="243251"/>
            </a:xfrm>
            <a:custGeom>
              <a:avLst/>
              <a:gdLst/>
              <a:ahLst/>
              <a:cxnLst/>
              <a:rect l="0" t="0" r="0" b="0"/>
              <a:pathLst>
                <a:path w="81083" h="243250">
                  <a:moveTo>
                    <a:pt x="12163" y="12163"/>
                  </a:moveTo>
                  <a:lnTo>
                    <a:pt x="77029" y="12163"/>
                  </a:lnTo>
                  <a:lnTo>
                    <a:pt x="77029" y="239197"/>
                  </a:lnTo>
                  <a:lnTo>
                    <a:pt x="12163" y="239197"/>
                  </a:lnTo>
                  <a:close/>
                </a:path>
              </a:pathLst>
            </a:custGeom>
            <a:solidFill>
              <a:srgbClr val="FFFFFF"/>
            </a:solidFill>
            <a:ln w="9525" cap="flat">
              <a:noFill/>
              <a:prstDash val="solid"/>
              <a:miter/>
            </a:ln>
          </p:spPr>
          <p:txBody>
            <a:bodyPr anchor="ctr"/>
            <a:lstStyle/>
            <a:p>
              <a:pPr algn="ctr"/>
            </a:p>
          </p:txBody>
        </p:sp>
        <p:sp>
          <p:nvSpPr>
            <p:cNvPr id="11" name="íş1ïďê"/>
            <p:cNvSpPr/>
            <p:nvPr/>
          </p:nvSpPr>
          <p:spPr>
            <a:xfrm>
              <a:off x="5021643" y="4878722"/>
              <a:ext cx="81084" cy="243251"/>
            </a:xfrm>
            <a:custGeom>
              <a:avLst/>
              <a:gdLst/>
              <a:ahLst/>
              <a:cxnLst/>
              <a:rect l="0" t="0" r="0" b="0"/>
              <a:pathLst>
                <a:path w="81083" h="243250">
                  <a:moveTo>
                    <a:pt x="12163" y="12163"/>
                  </a:moveTo>
                  <a:lnTo>
                    <a:pt x="77029" y="12163"/>
                  </a:lnTo>
                  <a:lnTo>
                    <a:pt x="77029" y="239197"/>
                  </a:lnTo>
                  <a:lnTo>
                    <a:pt x="12163" y="239197"/>
                  </a:lnTo>
                  <a:close/>
                </a:path>
              </a:pathLst>
            </a:custGeom>
            <a:solidFill>
              <a:srgbClr val="FFFFFF"/>
            </a:solidFill>
            <a:ln w="9525" cap="flat">
              <a:noFill/>
              <a:prstDash val="solid"/>
              <a:miter/>
            </a:ln>
          </p:spPr>
          <p:txBody>
            <a:bodyPr anchor="ctr"/>
            <a:lstStyle/>
            <a:p>
              <a:pPr algn="ctr"/>
            </a:p>
          </p:txBody>
        </p:sp>
        <p:sp>
          <p:nvSpPr>
            <p:cNvPr id="12" name="íSḷíďê"/>
            <p:cNvSpPr/>
            <p:nvPr/>
          </p:nvSpPr>
          <p:spPr>
            <a:xfrm>
              <a:off x="5232460" y="4878722"/>
              <a:ext cx="97300" cy="243251"/>
            </a:xfrm>
            <a:custGeom>
              <a:avLst/>
              <a:gdLst/>
              <a:ahLst/>
              <a:cxnLst/>
              <a:rect l="0" t="0" r="0" b="0"/>
              <a:pathLst>
                <a:path w="97300" h="243250">
                  <a:moveTo>
                    <a:pt x="12163" y="12163"/>
                  </a:moveTo>
                  <a:lnTo>
                    <a:pt x="93246" y="12163"/>
                  </a:lnTo>
                  <a:lnTo>
                    <a:pt x="93246" y="239197"/>
                  </a:lnTo>
                  <a:lnTo>
                    <a:pt x="12163" y="239197"/>
                  </a:lnTo>
                  <a:close/>
                </a:path>
              </a:pathLst>
            </a:custGeom>
            <a:solidFill>
              <a:srgbClr val="FFFFFF"/>
            </a:solidFill>
            <a:ln w="9525" cap="flat">
              <a:noFill/>
              <a:prstDash val="solid"/>
              <a:miter/>
            </a:ln>
          </p:spPr>
          <p:txBody>
            <a:bodyPr anchor="ctr"/>
            <a:lstStyle/>
            <a:p>
              <a:pPr algn="ctr"/>
            </a:p>
          </p:txBody>
        </p:sp>
        <p:sp>
          <p:nvSpPr>
            <p:cNvPr id="14" name="îṥ1ïḑe"/>
            <p:cNvSpPr/>
            <p:nvPr/>
          </p:nvSpPr>
          <p:spPr>
            <a:xfrm>
              <a:off x="5345977" y="4878722"/>
              <a:ext cx="81084" cy="243251"/>
            </a:xfrm>
            <a:custGeom>
              <a:avLst/>
              <a:gdLst/>
              <a:ahLst/>
              <a:cxnLst/>
              <a:rect l="0" t="0" r="0" b="0"/>
              <a:pathLst>
                <a:path w="81083" h="243250">
                  <a:moveTo>
                    <a:pt x="12163" y="12163"/>
                  </a:moveTo>
                  <a:lnTo>
                    <a:pt x="77029" y="12163"/>
                  </a:lnTo>
                  <a:lnTo>
                    <a:pt x="77029" y="239197"/>
                  </a:lnTo>
                  <a:lnTo>
                    <a:pt x="12163" y="239197"/>
                  </a:lnTo>
                  <a:close/>
                </a:path>
              </a:pathLst>
            </a:custGeom>
            <a:solidFill>
              <a:srgbClr val="FFFFFF"/>
            </a:solidFill>
            <a:ln w="9525" cap="flat">
              <a:noFill/>
              <a:prstDash val="solid"/>
              <a:miter/>
            </a:ln>
          </p:spPr>
          <p:txBody>
            <a:bodyPr anchor="ctr"/>
            <a:lstStyle/>
            <a:p>
              <a:pPr algn="ctr"/>
            </a:p>
          </p:txBody>
        </p:sp>
        <p:sp>
          <p:nvSpPr>
            <p:cNvPr id="18" name="ïṣlïḑé"/>
            <p:cNvSpPr/>
            <p:nvPr/>
          </p:nvSpPr>
          <p:spPr>
            <a:xfrm>
              <a:off x="5021643" y="5154406"/>
              <a:ext cx="81084" cy="243251"/>
            </a:xfrm>
            <a:custGeom>
              <a:avLst/>
              <a:gdLst/>
              <a:ahLst/>
              <a:cxnLst/>
              <a:rect l="0" t="0" r="0" b="0"/>
              <a:pathLst>
                <a:path w="81083" h="243250">
                  <a:moveTo>
                    <a:pt x="12163" y="12163"/>
                  </a:moveTo>
                  <a:lnTo>
                    <a:pt x="77029" y="12163"/>
                  </a:lnTo>
                  <a:lnTo>
                    <a:pt x="77029" y="239197"/>
                  </a:lnTo>
                  <a:lnTo>
                    <a:pt x="12163" y="239197"/>
                  </a:lnTo>
                  <a:close/>
                </a:path>
              </a:pathLst>
            </a:custGeom>
            <a:solidFill>
              <a:srgbClr val="FFFFFF"/>
            </a:solidFill>
            <a:ln w="9525" cap="flat">
              <a:noFill/>
              <a:prstDash val="solid"/>
              <a:miter/>
            </a:ln>
          </p:spPr>
          <p:txBody>
            <a:bodyPr anchor="ctr"/>
            <a:lstStyle/>
            <a:p>
              <a:pPr algn="ctr"/>
            </a:p>
          </p:txBody>
        </p:sp>
        <p:sp>
          <p:nvSpPr>
            <p:cNvPr id="20" name="íṩľiḋe"/>
            <p:cNvSpPr/>
            <p:nvPr/>
          </p:nvSpPr>
          <p:spPr>
            <a:xfrm>
              <a:off x="5135160" y="5154406"/>
              <a:ext cx="64867" cy="243251"/>
            </a:xfrm>
            <a:custGeom>
              <a:avLst/>
              <a:gdLst/>
              <a:ahLst/>
              <a:cxnLst/>
              <a:rect l="0" t="0" r="0" b="0"/>
              <a:pathLst>
                <a:path w="64866" h="243250">
                  <a:moveTo>
                    <a:pt x="12163" y="12163"/>
                  </a:moveTo>
                  <a:lnTo>
                    <a:pt x="60813" y="12163"/>
                  </a:lnTo>
                  <a:lnTo>
                    <a:pt x="60813" y="239197"/>
                  </a:lnTo>
                  <a:lnTo>
                    <a:pt x="12163" y="239197"/>
                  </a:lnTo>
                  <a:close/>
                </a:path>
              </a:pathLst>
            </a:custGeom>
            <a:solidFill>
              <a:srgbClr val="FFFFFF"/>
            </a:solidFill>
            <a:ln w="9525" cap="flat">
              <a:noFill/>
              <a:prstDash val="solid"/>
              <a:miter/>
            </a:ln>
          </p:spPr>
          <p:txBody>
            <a:bodyPr anchor="ctr"/>
            <a:lstStyle/>
            <a:p>
              <a:pPr algn="ctr"/>
            </a:p>
          </p:txBody>
        </p:sp>
        <p:sp>
          <p:nvSpPr>
            <p:cNvPr id="25" name="iŝḻíḋe"/>
            <p:cNvSpPr/>
            <p:nvPr/>
          </p:nvSpPr>
          <p:spPr>
            <a:xfrm>
              <a:off x="5232460" y="5154406"/>
              <a:ext cx="97300" cy="243251"/>
            </a:xfrm>
            <a:custGeom>
              <a:avLst/>
              <a:gdLst/>
              <a:ahLst/>
              <a:cxnLst/>
              <a:rect l="0" t="0" r="0" b="0"/>
              <a:pathLst>
                <a:path w="97300" h="243250">
                  <a:moveTo>
                    <a:pt x="12163" y="12163"/>
                  </a:moveTo>
                  <a:lnTo>
                    <a:pt x="93246" y="12163"/>
                  </a:lnTo>
                  <a:lnTo>
                    <a:pt x="93246" y="239197"/>
                  </a:lnTo>
                  <a:lnTo>
                    <a:pt x="12163" y="239197"/>
                  </a:lnTo>
                  <a:close/>
                </a:path>
              </a:pathLst>
            </a:custGeom>
            <a:solidFill>
              <a:srgbClr val="FFFFFF"/>
            </a:solidFill>
            <a:ln w="9525" cap="flat">
              <a:noFill/>
              <a:prstDash val="solid"/>
              <a:miter/>
            </a:ln>
          </p:spPr>
          <p:txBody>
            <a:bodyPr anchor="ctr"/>
            <a:lstStyle/>
            <a:p>
              <a:pPr algn="ctr"/>
            </a:p>
          </p:txBody>
        </p:sp>
        <p:sp>
          <p:nvSpPr>
            <p:cNvPr id="26" name="íṩḻïḓê"/>
            <p:cNvSpPr/>
            <p:nvPr/>
          </p:nvSpPr>
          <p:spPr>
            <a:xfrm>
              <a:off x="5459494" y="5154406"/>
              <a:ext cx="81084" cy="243251"/>
            </a:xfrm>
            <a:custGeom>
              <a:avLst/>
              <a:gdLst/>
              <a:ahLst/>
              <a:cxnLst/>
              <a:rect l="0" t="0" r="0" b="0"/>
              <a:pathLst>
                <a:path w="81083" h="243250">
                  <a:moveTo>
                    <a:pt x="12163" y="12163"/>
                  </a:moveTo>
                  <a:lnTo>
                    <a:pt x="77029" y="12163"/>
                  </a:lnTo>
                  <a:lnTo>
                    <a:pt x="77029" y="239197"/>
                  </a:lnTo>
                  <a:lnTo>
                    <a:pt x="12163" y="239197"/>
                  </a:lnTo>
                  <a:close/>
                </a:path>
              </a:pathLst>
            </a:custGeom>
            <a:solidFill>
              <a:srgbClr val="FFFFFF"/>
            </a:solidFill>
            <a:ln w="9525" cap="flat">
              <a:noFill/>
              <a:prstDash val="solid"/>
              <a:miter/>
            </a:ln>
          </p:spPr>
          <p:txBody>
            <a:bodyPr anchor="ctr"/>
            <a:lstStyle/>
            <a:p>
              <a:pPr algn="ctr"/>
            </a:p>
          </p:txBody>
        </p:sp>
        <p:sp>
          <p:nvSpPr>
            <p:cNvPr id="27" name="ï$ľíḑe"/>
            <p:cNvSpPr/>
            <p:nvPr/>
          </p:nvSpPr>
          <p:spPr>
            <a:xfrm>
              <a:off x="5021643" y="5446307"/>
              <a:ext cx="81084" cy="227034"/>
            </a:xfrm>
            <a:custGeom>
              <a:avLst/>
              <a:gdLst/>
              <a:ahLst/>
              <a:cxnLst/>
              <a:rect l="0" t="0" r="0" b="0"/>
              <a:pathLst>
                <a:path w="81083" h="227033">
                  <a:moveTo>
                    <a:pt x="12163" y="12163"/>
                  </a:moveTo>
                  <a:lnTo>
                    <a:pt x="77029" y="12163"/>
                  </a:lnTo>
                  <a:lnTo>
                    <a:pt x="77029" y="222980"/>
                  </a:lnTo>
                  <a:lnTo>
                    <a:pt x="12163" y="222980"/>
                  </a:lnTo>
                  <a:close/>
                </a:path>
              </a:pathLst>
            </a:custGeom>
            <a:solidFill>
              <a:srgbClr val="FFFFFF"/>
            </a:solidFill>
            <a:ln w="9525" cap="flat">
              <a:noFill/>
              <a:prstDash val="solid"/>
              <a:miter/>
            </a:ln>
          </p:spPr>
          <p:txBody>
            <a:bodyPr anchor="ctr"/>
            <a:lstStyle/>
            <a:p>
              <a:pPr algn="ctr"/>
            </a:p>
          </p:txBody>
        </p:sp>
        <p:sp>
          <p:nvSpPr>
            <p:cNvPr id="28" name="îṡḻïde"/>
            <p:cNvSpPr/>
            <p:nvPr/>
          </p:nvSpPr>
          <p:spPr>
            <a:xfrm>
              <a:off x="5232460" y="5446307"/>
              <a:ext cx="97300" cy="227034"/>
            </a:xfrm>
            <a:custGeom>
              <a:avLst/>
              <a:gdLst/>
              <a:ahLst/>
              <a:cxnLst/>
              <a:rect l="0" t="0" r="0" b="0"/>
              <a:pathLst>
                <a:path w="97300" h="227033">
                  <a:moveTo>
                    <a:pt x="12163" y="12163"/>
                  </a:moveTo>
                  <a:lnTo>
                    <a:pt x="93246" y="12163"/>
                  </a:lnTo>
                  <a:lnTo>
                    <a:pt x="93246" y="222980"/>
                  </a:lnTo>
                  <a:lnTo>
                    <a:pt x="12163" y="222980"/>
                  </a:lnTo>
                  <a:close/>
                </a:path>
              </a:pathLst>
            </a:custGeom>
            <a:solidFill>
              <a:srgbClr val="FFFFFF"/>
            </a:solidFill>
            <a:ln w="9525" cap="flat">
              <a:noFill/>
              <a:prstDash val="solid"/>
              <a:miter/>
            </a:ln>
          </p:spPr>
          <p:txBody>
            <a:bodyPr anchor="ctr"/>
            <a:lstStyle/>
            <a:p>
              <a:pPr algn="ctr"/>
            </a:p>
          </p:txBody>
        </p:sp>
        <p:sp>
          <p:nvSpPr>
            <p:cNvPr id="29" name="ïṩlíḑé"/>
            <p:cNvSpPr/>
            <p:nvPr/>
          </p:nvSpPr>
          <p:spPr>
            <a:xfrm>
              <a:off x="5345977" y="5446307"/>
              <a:ext cx="81084" cy="227034"/>
            </a:xfrm>
            <a:custGeom>
              <a:avLst/>
              <a:gdLst/>
              <a:ahLst/>
              <a:cxnLst/>
              <a:rect l="0" t="0" r="0" b="0"/>
              <a:pathLst>
                <a:path w="81083" h="227033">
                  <a:moveTo>
                    <a:pt x="12163" y="12163"/>
                  </a:moveTo>
                  <a:lnTo>
                    <a:pt x="77029" y="12163"/>
                  </a:lnTo>
                  <a:lnTo>
                    <a:pt x="77029" y="222980"/>
                  </a:lnTo>
                  <a:lnTo>
                    <a:pt x="12163" y="222980"/>
                  </a:lnTo>
                  <a:close/>
                </a:path>
              </a:pathLst>
            </a:custGeom>
            <a:solidFill>
              <a:srgbClr val="FFFFFF"/>
            </a:solidFill>
            <a:ln w="9525" cap="flat">
              <a:noFill/>
              <a:prstDash val="solid"/>
              <a:miter/>
            </a:ln>
          </p:spPr>
          <p:txBody>
            <a:bodyPr anchor="ctr"/>
            <a:lstStyle/>
            <a:p>
              <a:pPr algn="ctr"/>
            </a:p>
          </p:txBody>
        </p:sp>
        <p:sp>
          <p:nvSpPr>
            <p:cNvPr id="30" name="íśḻîde"/>
            <p:cNvSpPr/>
            <p:nvPr/>
          </p:nvSpPr>
          <p:spPr>
            <a:xfrm>
              <a:off x="2954013" y="4262487"/>
              <a:ext cx="583802" cy="1751405"/>
            </a:xfrm>
            <a:custGeom>
              <a:avLst/>
              <a:gdLst/>
              <a:ahLst/>
              <a:cxnLst/>
              <a:rect l="0" t="0" r="0" b="0"/>
              <a:pathLst>
                <a:path w="583801" h="1751404">
                  <a:moveTo>
                    <a:pt x="12163" y="12163"/>
                  </a:moveTo>
                  <a:lnTo>
                    <a:pt x="579747" y="12163"/>
                  </a:lnTo>
                  <a:lnTo>
                    <a:pt x="579747" y="1748972"/>
                  </a:lnTo>
                  <a:lnTo>
                    <a:pt x="12163" y="1748972"/>
                  </a:lnTo>
                  <a:close/>
                </a:path>
              </a:pathLst>
            </a:custGeom>
            <a:solidFill>
              <a:srgbClr val="454C53"/>
            </a:solidFill>
            <a:ln w="9525" cap="flat">
              <a:noFill/>
              <a:prstDash val="solid"/>
              <a:miter/>
            </a:ln>
          </p:spPr>
          <p:txBody>
            <a:bodyPr anchor="ctr"/>
            <a:lstStyle/>
            <a:p>
              <a:pPr algn="ctr"/>
            </a:p>
          </p:txBody>
        </p:sp>
        <p:sp>
          <p:nvSpPr>
            <p:cNvPr id="31" name="iṡľïḑe"/>
            <p:cNvSpPr/>
            <p:nvPr/>
          </p:nvSpPr>
          <p:spPr>
            <a:xfrm>
              <a:off x="3399972" y="4489521"/>
              <a:ext cx="64867" cy="259467"/>
            </a:xfrm>
            <a:custGeom>
              <a:avLst/>
              <a:gdLst/>
              <a:ahLst/>
              <a:cxnLst/>
              <a:rect l="0" t="0" r="0" b="0"/>
              <a:pathLst>
                <a:path w="64866" h="259467">
                  <a:moveTo>
                    <a:pt x="12163" y="12163"/>
                  </a:moveTo>
                  <a:lnTo>
                    <a:pt x="60813" y="12163"/>
                  </a:lnTo>
                  <a:lnTo>
                    <a:pt x="60813" y="255413"/>
                  </a:lnTo>
                  <a:lnTo>
                    <a:pt x="12163" y="255413"/>
                  </a:lnTo>
                  <a:close/>
                </a:path>
              </a:pathLst>
            </a:custGeom>
            <a:solidFill>
              <a:srgbClr val="FFFFFF"/>
            </a:solidFill>
            <a:ln w="9525" cap="flat">
              <a:noFill/>
              <a:prstDash val="solid"/>
              <a:miter/>
            </a:ln>
          </p:spPr>
          <p:txBody>
            <a:bodyPr anchor="ctr"/>
            <a:lstStyle/>
            <a:p>
              <a:pPr algn="ctr"/>
            </a:p>
          </p:txBody>
        </p:sp>
        <p:sp>
          <p:nvSpPr>
            <p:cNvPr id="32" name="işḻídè"/>
            <p:cNvSpPr/>
            <p:nvPr/>
          </p:nvSpPr>
          <p:spPr>
            <a:xfrm>
              <a:off x="3399972" y="4797638"/>
              <a:ext cx="64867" cy="259467"/>
            </a:xfrm>
            <a:custGeom>
              <a:avLst/>
              <a:gdLst/>
              <a:ahLst/>
              <a:cxnLst/>
              <a:rect l="0" t="0" r="0" b="0"/>
              <a:pathLst>
                <a:path w="64866" h="259467">
                  <a:moveTo>
                    <a:pt x="12163" y="12163"/>
                  </a:moveTo>
                  <a:lnTo>
                    <a:pt x="60813" y="12163"/>
                  </a:lnTo>
                  <a:lnTo>
                    <a:pt x="60813" y="255413"/>
                  </a:lnTo>
                  <a:lnTo>
                    <a:pt x="12163" y="255413"/>
                  </a:lnTo>
                  <a:close/>
                </a:path>
              </a:pathLst>
            </a:custGeom>
            <a:solidFill>
              <a:srgbClr val="FFFFFF"/>
            </a:solidFill>
            <a:ln w="9525" cap="flat">
              <a:noFill/>
              <a:prstDash val="solid"/>
              <a:miter/>
            </a:ln>
          </p:spPr>
          <p:txBody>
            <a:bodyPr anchor="ctr"/>
            <a:lstStyle/>
            <a:p>
              <a:pPr algn="ctr"/>
            </a:p>
          </p:txBody>
        </p:sp>
        <p:sp>
          <p:nvSpPr>
            <p:cNvPr id="33" name="íšḷíḑê"/>
            <p:cNvSpPr/>
            <p:nvPr/>
          </p:nvSpPr>
          <p:spPr>
            <a:xfrm>
              <a:off x="3399972" y="5089539"/>
              <a:ext cx="64867" cy="275684"/>
            </a:xfrm>
            <a:custGeom>
              <a:avLst/>
              <a:gdLst/>
              <a:ahLst/>
              <a:cxnLst/>
              <a:rect l="0" t="0" r="0" b="0"/>
              <a:pathLst>
                <a:path w="64866" h="275684">
                  <a:moveTo>
                    <a:pt x="12163" y="12163"/>
                  </a:moveTo>
                  <a:lnTo>
                    <a:pt x="60813" y="12163"/>
                  </a:lnTo>
                  <a:lnTo>
                    <a:pt x="60813" y="271630"/>
                  </a:lnTo>
                  <a:lnTo>
                    <a:pt x="12163" y="271630"/>
                  </a:lnTo>
                  <a:close/>
                </a:path>
              </a:pathLst>
            </a:custGeom>
            <a:solidFill>
              <a:srgbClr val="FFFFFF"/>
            </a:solidFill>
            <a:ln w="9525" cap="flat">
              <a:noFill/>
              <a:prstDash val="solid"/>
              <a:miter/>
            </a:ln>
          </p:spPr>
          <p:txBody>
            <a:bodyPr anchor="ctr"/>
            <a:lstStyle/>
            <a:p>
              <a:pPr algn="ctr"/>
            </a:p>
          </p:txBody>
        </p:sp>
        <p:sp>
          <p:nvSpPr>
            <p:cNvPr id="34" name="iṡļîḑé"/>
            <p:cNvSpPr/>
            <p:nvPr/>
          </p:nvSpPr>
          <p:spPr>
            <a:xfrm>
              <a:off x="3399972" y="5397657"/>
              <a:ext cx="64867" cy="275684"/>
            </a:xfrm>
            <a:custGeom>
              <a:avLst/>
              <a:gdLst/>
              <a:ahLst/>
              <a:cxnLst/>
              <a:rect l="0" t="0" r="0" b="0"/>
              <a:pathLst>
                <a:path w="64866" h="275684">
                  <a:moveTo>
                    <a:pt x="12163" y="12163"/>
                  </a:moveTo>
                  <a:lnTo>
                    <a:pt x="60813" y="12163"/>
                  </a:lnTo>
                  <a:lnTo>
                    <a:pt x="60813" y="271630"/>
                  </a:lnTo>
                  <a:lnTo>
                    <a:pt x="12163" y="271630"/>
                  </a:lnTo>
                  <a:close/>
                </a:path>
              </a:pathLst>
            </a:custGeom>
            <a:solidFill>
              <a:srgbClr val="FFFFFF"/>
            </a:solidFill>
            <a:ln w="9525" cap="flat">
              <a:noFill/>
              <a:prstDash val="solid"/>
              <a:miter/>
            </a:ln>
          </p:spPr>
          <p:txBody>
            <a:bodyPr anchor="ctr"/>
            <a:lstStyle/>
            <a:p>
              <a:pPr algn="ctr"/>
            </a:p>
          </p:txBody>
        </p:sp>
        <p:sp>
          <p:nvSpPr>
            <p:cNvPr id="35" name="îşḻíḑè"/>
            <p:cNvSpPr/>
            <p:nvPr/>
          </p:nvSpPr>
          <p:spPr>
            <a:xfrm>
              <a:off x="3270239" y="4489521"/>
              <a:ext cx="64867" cy="259467"/>
            </a:xfrm>
            <a:custGeom>
              <a:avLst/>
              <a:gdLst/>
              <a:ahLst/>
              <a:cxnLst/>
              <a:rect l="0" t="0" r="0" b="0"/>
              <a:pathLst>
                <a:path w="64866" h="259467">
                  <a:moveTo>
                    <a:pt x="12163" y="12163"/>
                  </a:moveTo>
                  <a:lnTo>
                    <a:pt x="60813" y="12163"/>
                  </a:lnTo>
                  <a:lnTo>
                    <a:pt x="60813" y="255413"/>
                  </a:lnTo>
                  <a:lnTo>
                    <a:pt x="12163" y="255413"/>
                  </a:lnTo>
                  <a:close/>
                </a:path>
              </a:pathLst>
            </a:custGeom>
            <a:solidFill>
              <a:srgbClr val="FFFFFF"/>
            </a:solidFill>
            <a:ln w="9525" cap="flat">
              <a:noFill/>
              <a:prstDash val="solid"/>
              <a:miter/>
            </a:ln>
          </p:spPr>
          <p:txBody>
            <a:bodyPr anchor="ctr"/>
            <a:lstStyle/>
            <a:p>
              <a:pPr algn="ctr"/>
            </a:p>
          </p:txBody>
        </p:sp>
        <p:sp>
          <p:nvSpPr>
            <p:cNvPr id="36" name="ï$1íḍè"/>
            <p:cNvSpPr/>
            <p:nvPr/>
          </p:nvSpPr>
          <p:spPr>
            <a:xfrm>
              <a:off x="3270239" y="4797638"/>
              <a:ext cx="64867" cy="259467"/>
            </a:xfrm>
            <a:custGeom>
              <a:avLst/>
              <a:gdLst/>
              <a:ahLst/>
              <a:cxnLst/>
              <a:rect l="0" t="0" r="0" b="0"/>
              <a:pathLst>
                <a:path w="64866" h="259467">
                  <a:moveTo>
                    <a:pt x="12163" y="12163"/>
                  </a:moveTo>
                  <a:lnTo>
                    <a:pt x="60813" y="12163"/>
                  </a:lnTo>
                  <a:lnTo>
                    <a:pt x="60813" y="255413"/>
                  </a:lnTo>
                  <a:lnTo>
                    <a:pt x="12163" y="255413"/>
                  </a:lnTo>
                  <a:close/>
                </a:path>
              </a:pathLst>
            </a:custGeom>
            <a:solidFill>
              <a:srgbClr val="FFFFFF"/>
            </a:solidFill>
            <a:ln w="9525" cap="flat">
              <a:noFill/>
              <a:prstDash val="solid"/>
              <a:miter/>
            </a:ln>
          </p:spPr>
          <p:txBody>
            <a:bodyPr anchor="ctr"/>
            <a:lstStyle/>
            <a:p>
              <a:pPr algn="ctr"/>
            </a:p>
          </p:txBody>
        </p:sp>
        <p:sp>
          <p:nvSpPr>
            <p:cNvPr id="37" name="ïṣḷïḑe"/>
            <p:cNvSpPr/>
            <p:nvPr/>
          </p:nvSpPr>
          <p:spPr>
            <a:xfrm>
              <a:off x="3270239" y="5397657"/>
              <a:ext cx="64867" cy="275684"/>
            </a:xfrm>
            <a:custGeom>
              <a:avLst/>
              <a:gdLst/>
              <a:ahLst/>
              <a:cxnLst/>
              <a:rect l="0" t="0" r="0" b="0"/>
              <a:pathLst>
                <a:path w="64866" h="275684">
                  <a:moveTo>
                    <a:pt x="12163" y="12163"/>
                  </a:moveTo>
                  <a:lnTo>
                    <a:pt x="60813" y="12163"/>
                  </a:lnTo>
                  <a:lnTo>
                    <a:pt x="60813" y="271630"/>
                  </a:lnTo>
                  <a:lnTo>
                    <a:pt x="12163" y="271630"/>
                  </a:lnTo>
                  <a:close/>
                </a:path>
              </a:pathLst>
            </a:custGeom>
            <a:solidFill>
              <a:srgbClr val="FFFFFF"/>
            </a:solidFill>
            <a:ln w="9525" cap="flat">
              <a:noFill/>
              <a:prstDash val="solid"/>
              <a:miter/>
            </a:ln>
          </p:spPr>
          <p:txBody>
            <a:bodyPr anchor="ctr"/>
            <a:lstStyle/>
            <a:p>
              <a:pPr algn="ctr"/>
            </a:p>
          </p:txBody>
        </p:sp>
        <p:sp>
          <p:nvSpPr>
            <p:cNvPr id="38" name="iṡľïdé"/>
            <p:cNvSpPr/>
            <p:nvPr/>
          </p:nvSpPr>
          <p:spPr>
            <a:xfrm>
              <a:off x="3140505" y="4489521"/>
              <a:ext cx="64867" cy="259467"/>
            </a:xfrm>
            <a:custGeom>
              <a:avLst/>
              <a:gdLst/>
              <a:ahLst/>
              <a:cxnLst/>
              <a:rect l="0" t="0" r="0" b="0"/>
              <a:pathLst>
                <a:path w="64866" h="259467">
                  <a:moveTo>
                    <a:pt x="12163" y="12163"/>
                  </a:moveTo>
                  <a:lnTo>
                    <a:pt x="60813" y="12163"/>
                  </a:lnTo>
                  <a:lnTo>
                    <a:pt x="60813" y="255413"/>
                  </a:lnTo>
                  <a:lnTo>
                    <a:pt x="12163" y="255413"/>
                  </a:lnTo>
                  <a:close/>
                </a:path>
              </a:pathLst>
            </a:custGeom>
            <a:solidFill>
              <a:srgbClr val="FFFFFF"/>
            </a:solidFill>
            <a:ln w="9525" cap="flat">
              <a:noFill/>
              <a:prstDash val="solid"/>
              <a:miter/>
            </a:ln>
          </p:spPr>
          <p:txBody>
            <a:bodyPr anchor="ctr"/>
            <a:lstStyle/>
            <a:p>
              <a:pPr algn="ctr"/>
            </a:p>
          </p:txBody>
        </p:sp>
        <p:sp>
          <p:nvSpPr>
            <p:cNvPr id="39" name="îSḷïḍé"/>
            <p:cNvSpPr/>
            <p:nvPr/>
          </p:nvSpPr>
          <p:spPr>
            <a:xfrm>
              <a:off x="3140505" y="5089539"/>
              <a:ext cx="64867" cy="275684"/>
            </a:xfrm>
            <a:custGeom>
              <a:avLst/>
              <a:gdLst/>
              <a:ahLst/>
              <a:cxnLst/>
              <a:rect l="0" t="0" r="0" b="0"/>
              <a:pathLst>
                <a:path w="64866" h="275684">
                  <a:moveTo>
                    <a:pt x="12163" y="12163"/>
                  </a:moveTo>
                  <a:lnTo>
                    <a:pt x="60813" y="12163"/>
                  </a:lnTo>
                  <a:lnTo>
                    <a:pt x="60813" y="271630"/>
                  </a:lnTo>
                  <a:lnTo>
                    <a:pt x="12163" y="271630"/>
                  </a:lnTo>
                  <a:close/>
                </a:path>
              </a:pathLst>
            </a:custGeom>
            <a:solidFill>
              <a:srgbClr val="FFFFFF"/>
            </a:solidFill>
            <a:ln w="9525" cap="flat">
              <a:noFill/>
              <a:prstDash val="solid"/>
              <a:miter/>
            </a:ln>
          </p:spPr>
          <p:txBody>
            <a:bodyPr anchor="ctr"/>
            <a:lstStyle/>
            <a:p>
              <a:pPr algn="ctr"/>
            </a:p>
          </p:txBody>
        </p:sp>
        <p:sp>
          <p:nvSpPr>
            <p:cNvPr id="40" name="îśḻîḋé"/>
            <p:cNvSpPr/>
            <p:nvPr/>
          </p:nvSpPr>
          <p:spPr>
            <a:xfrm>
              <a:off x="3140505" y="5397657"/>
              <a:ext cx="64867" cy="275684"/>
            </a:xfrm>
            <a:custGeom>
              <a:avLst/>
              <a:gdLst/>
              <a:ahLst/>
              <a:cxnLst/>
              <a:rect l="0" t="0" r="0" b="0"/>
              <a:pathLst>
                <a:path w="64866" h="275684">
                  <a:moveTo>
                    <a:pt x="12163" y="12163"/>
                  </a:moveTo>
                  <a:lnTo>
                    <a:pt x="60813" y="12163"/>
                  </a:lnTo>
                  <a:lnTo>
                    <a:pt x="60813" y="271630"/>
                  </a:lnTo>
                  <a:lnTo>
                    <a:pt x="12163" y="271630"/>
                  </a:lnTo>
                  <a:close/>
                </a:path>
              </a:pathLst>
            </a:custGeom>
            <a:solidFill>
              <a:srgbClr val="FFFFFF"/>
            </a:solidFill>
            <a:ln w="9525" cap="flat">
              <a:noFill/>
              <a:prstDash val="solid"/>
              <a:miter/>
            </a:ln>
          </p:spPr>
          <p:txBody>
            <a:bodyPr anchor="ctr"/>
            <a:lstStyle/>
            <a:p>
              <a:pPr algn="ctr"/>
            </a:p>
          </p:txBody>
        </p:sp>
        <p:sp>
          <p:nvSpPr>
            <p:cNvPr id="41" name="išľîḑê"/>
            <p:cNvSpPr/>
            <p:nvPr/>
          </p:nvSpPr>
          <p:spPr>
            <a:xfrm>
              <a:off x="3010771" y="4489521"/>
              <a:ext cx="64867" cy="259467"/>
            </a:xfrm>
            <a:custGeom>
              <a:avLst/>
              <a:gdLst/>
              <a:ahLst/>
              <a:cxnLst/>
              <a:rect l="0" t="0" r="0" b="0"/>
              <a:pathLst>
                <a:path w="64866" h="259467">
                  <a:moveTo>
                    <a:pt x="12163" y="12163"/>
                  </a:moveTo>
                  <a:lnTo>
                    <a:pt x="60813" y="12163"/>
                  </a:lnTo>
                  <a:lnTo>
                    <a:pt x="60813" y="255413"/>
                  </a:lnTo>
                  <a:lnTo>
                    <a:pt x="12163" y="255413"/>
                  </a:lnTo>
                  <a:close/>
                </a:path>
              </a:pathLst>
            </a:custGeom>
            <a:solidFill>
              <a:srgbClr val="FFFFFF"/>
            </a:solidFill>
            <a:ln w="9525" cap="flat">
              <a:noFill/>
              <a:prstDash val="solid"/>
              <a:miter/>
            </a:ln>
          </p:spPr>
          <p:txBody>
            <a:bodyPr anchor="ctr"/>
            <a:lstStyle/>
            <a:p>
              <a:pPr algn="ctr"/>
            </a:p>
          </p:txBody>
        </p:sp>
        <p:sp>
          <p:nvSpPr>
            <p:cNvPr id="42" name="íşļîḍê"/>
            <p:cNvSpPr/>
            <p:nvPr/>
          </p:nvSpPr>
          <p:spPr>
            <a:xfrm>
              <a:off x="3010771" y="4797638"/>
              <a:ext cx="64867" cy="259467"/>
            </a:xfrm>
            <a:custGeom>
              <a:avLst/>
              <a:gdLst/>
              <a:ahLst/>
              <a:cxnLst/>
              <a:rect l="0" t="0" r="0" b="0"/>
              <a:pathLst>
                <a:path w="64866" h="259467">
                  <a:moveTo>
                    <a:pt x="12163" y="12163"/>
                  </a:moveTo>
                  <a:lnTo>
                    <a:pt x="60813" y="12163"/>
                  </a:lnTo>
                  <a:lnTo>
                    <a:pt x="60813" y="255413"/>
                  </a:lnTo>
                  <a:lnTo>
                    <a:pt x="12163" y="255413"/>
                  </a:lnTo>
                  <a:close/>
                </a:path>
              </a:pathLst>
            </a:custGeom>
            <a:solidFill>
              <a:srgbClr val="FFFFFF"/>
            </a:solidFill>
            <a:ln w="9525" cap="flat">
              <a:noFill/>
              <a:prstDash val="solid"/>
              <a:miter/>
            </a:ln>
          </p:spPr>
          <p:txBody>
            <a:bodyPr anchor="ctr"/>
            <a:lstStyle/>
            <a:p>
              <a:pPr algn="ctr"/>
            </a:p>
          </p:txBody>
        </p:sp>
        <p:sp>
          <p:nvSpPr>
            <p:cNvPr id="43" name="iṩḷîḑe"/>
            <p:cNvSpPr/>
            <p:nvPr/>
          </p:nvSpPr>
          <p:spPr>
            <a:xfrm>
              <a:off x="3010771" y="5089539"/>
              <a:ext cx="64867" cy="275684"/>
            </a:xfrm>
            <a:custGeom>
              <a:avLst/>
              <a:gdLst/>
              <a:ahLst/>
              <a:cxnLst/>
              <a:rect l="0" t="0" r="0" b="0"/>
              <a:pathLst>
                <a:path w="64866" h="275684">
                  <a:moveTo>
                    <a:pt x="12163" y="12163"/>
                  </a:moveTo>
                  <a:lnTo>
                    <a:pt x="60813" y="12163"/>
                  </a:lnTo>
                  <a:lnTo>
                    <a:pt x="60813" y="271630"/>
                  </a:lnTo>
                  <a:lnTo>
                    <a:pt x="12163" y="271630"/>
                  </a:lnTo>
                  <a:close/>
                </a:path>
              </a:pathLst>
            </a:custGeom>
            <a:solidFill>
              <a:srgbClr val="FFFFFF"/>
            </a:solidFill>
            <a:ln w="9525" cap="flat">
              <a:noFill/>
              <a:prstDash val="solid"/>
              <a:miter/>
            </a:ln>
          </p:spPr>
          <p:txBody>
            <a:bodyPr anchor="ctr"/>
            <a:lstStyle/>
            <a:p>
              <a:pPr algn="ctr"/>
            </a:p>
          </p:txBody>
        </p:sp>
        <p:sp>
          <p:nvSpPr>
            <p:cNvPr id="44" name="išḻiḑé"/>
            <p:cNvSpPr/>
            <p:nvPr/>
          </p:nvSpPr>
          <p:spPr>
            <a:xfrm>
              <a:off x="3010771" y="5397657"/>
              <a:ext cx="64867" cy="275684"/>
            </a:xfrm>
            <a:custGeom>
              <a:avLst/>
              <a:gdLst/>
              <a:ahLst/>
              <a:cxnLst/>
              <a:rect l="0" t="0" r="0" b="0"/>
              <a:pathLst>
                <a:path w="64866" h="275684">
                  <a:moveTo>
                    <a:pt x="12163" y="12163"/>
                  </a:moveTo>
                  <a:lnTo>
                    <a:pt x="60813" y="12163"/>
                  </a:lnTo>
                  <a:lnTo>
                    <a:pt x="60813" y="271630"/>
                  </a:lnTo>
                  <a:lnTo>
                    <a:pt x="12163" y="271630"/>
                  </a:lnTo>
                  <a:close/>
                </a:path>
              </a:pathLst>
            </a:custGeom>
            <a:solidFill>
              <a:srgbClr val="FFFFFF"/>
            </a:solidFill>
            <a:ln w="9525" cap="flat">
              <a:noFill/>
              <a:prstDash val="solid"/>
              <a:miter/>
            </a:ln>
          </p:spPr>
          <p:txBody>
            <a:bodyPr anchor="ctr"/>
            <a:lstStyle/>
            <a:p>
              <a:pPr algn="ctr"/>
            </a:p>
          </p:txBody>
        </p:sp>
        <p:sp>
          <p:nvSpPr>
            <p:cNvPr id="45" name="îşḷíḓe"/>
            <p:cNvSpPr/>
            <p:nvPr/>
          </p:nvSpPr>
          <p:spPr>
            <a:xfrm>
              <a:off x="8676889" y="3787337"/>
              <a:ext cx="583802" cy="2221689"/>
            </a:xfrm>
            <a:custGeom>
              <a:avLst/>
              <a:gdLst/>
              <a:ahLst/>
              <a:cxnLst/>
              <a:rect l="0" t="0" r="0" b="0"/>
              <a:pathLst>
                <a:path w="583801" h="2221689">
                  <a:moveTo>
                    <a:pt x="574882" y="2222500"/>
                  </a:moveTo>
                  <a:lnTo>
                    <a:pt x="574882" y="219736"/>
                  </a:lnTo>
                  <a:lnTo>
                    <a:pt x="12163" y="12163"/>
                  </a:lnTo>
                  <a:lnTo>
                    <a:pt x="12163" y="2222500"/>
                  </a:lnTo>
                  <a:close/>
                </a:path>
              </a:pathLst>
            </a:custGeom>
            <a:solidFill>
              <a:srgbClr val="454C53"/>
            </a:solidFill>
            <a:ln w="9525" cap="flat">
              <a:noFill/>
              <a:prstDash val="solid"/>
              <a:miter/>
            </a:ln>
          </p:spPr>
          <p:txBody>
            <a:bodyPr anchor="ctr"/>
            <a:lstStyle/>
            <a:p>
              <a:pPr algn="ctr"/>
            </a:p>
          </p:txBody>
        </p:sp>
        <p:sp>
          <p:nvSpPr>
            <p:cNvPr id="46" name="í$ľiḑé"/>
            <p:cNvSpPr/>
            <p:nvPr/>
          </p:nvSpPr>
          <p:spPr>
            <a:xfrm>
              <a:off x="8743378" y="4213837"/>
              <a:ext cx="178384" cy="48650"/>
            </a:xfrm>
            <a:custGeom>
              <a:avLst/>
              <a:gdLst/>
              <a:ahLst/>
              <a:cxnLst/>
              <a:rect l="0" t="0" r="0" b="0"/>
              <a:pathLst>
                <a:path w="178383" h="48650">
                  <a:moveTo>
                    <a:pt x="12163" y="12163"/>
                  </a:moveTo>
                  <a:lnTo>
                    <a:pt x="169465" y="12163"/>
                  </a:lnTo>
                  <a:lnTo>
                    <a:pt x="169465" y="44596"/>
                  </a:lnTo>
                  <a:lnTo>
                    <a:pt x="12163" y="44596"/>
                  </a:lnTo>
                  <a:close/>
                </a:path>
              </a:pathLst>
            </a:custGeom>
            <a:solidFill>
              <a:srgbClr val="FFFFFF"/>
            </a:solidFill>
            <a:ln w="9525" cap="flat">
              <a:noFill/>
              <a:prstDash val="solid"/>
              <a:miter/>
            </a:ln>
          </p:spPr>
          <p:txBody>
            <a:bodyPr anchor="ctr"/>
            <a:lstStyle/>
            <a:p>
              <a:pPr algn="ctr"/>
            </a:p>
          </p:txBody>
        </p:sp>
        <p:sp>
          <p:nvSpPr>
            <p:cNvPr id="47" name="ïŝḻîḍe"/>
            <p:cNvSpPr/>
            <p:nvPr/>
          </p:nvSpPr>
          <p:spPr>
            <a:xfrm>
              <a:off x="9030413" y="4213837"/>
              <a:ext cx="162167" cy="48650"/>
            </a:xfrm>
            <a:custGeom>
              <a:avLst/>
              <a:gdLst/>
              <a:ahLst/>
              <a:cxnLst/>
              <a:rect l="0" t="0" r="0" b="0"/>
              <a:pathLst>
                <a:path w="162167" h="48650">
                  <a:moveTo>
                    <a:pt x="12163" y="12163"/>
                  </a:moveTo>
                  <a:lnTo>
                    <a:pt x="162978" y="12163"/>
                  </a:lnTo>
                  <a:lnTo>
                    <a:pt x="162978" y="44596"/>
                  </a:lnTo>
                  <a:lnTo>
                    <a:pt x="12163" y="44596"/>
                  </a:lnTo>
                  <a:close/>
                </a:path>
              </a:pathLst>
            </a:custGeom>
            <a:solidFill>
              <a:srgbClr val="FFFFFF"/>
            </a:solidFill>
            <a:ln w="9525" cap="flat">
              <a:noFill/>
              <a:prstDash val="solid"/>
              <a:miter/>
            </a:ln>
          </p:spPr>
          <p:txBody>
            <a:bodyPr anchor="ctr"/>
            <a:lstStyle/>
            <a:p>
              <a:pPr algn="ctr"/>
            </a:p>
          </p:txBody>
        </p:sp>
        <p:sp>
          <p:nvSpPr>
            <p:cNvPr id="48" name="i$ļïďe"/>
            <p:cNvSpPr/>
            <p:nvPr/>
          </p:nvSpPr>
          <p:spPr>
            <a:xfrm>
              <a:off x="9030413" y="4294920"/>
              <a:ext cx="162167" cy="64867"/>
            </a:xfrm>
            <a:custGeom>
              <a:avLst/>
              <a:gdLst/>
              <a:ahLst/>
              <a:cxnLst/>
              <a:rect l="0" t="0" r="0" b="0"/>
              <a:pathLst>
                <a:path w="162167" h="64866">
                  <a:moveTo>
                    <a:pt x="12163" y="12163"/>
                  </a:moveTo>
                  <a:lnTo>
                    <a:pt x="162978" y="12163"/>
                  </a:lnTo>
                  <a:lnTo>
                    <a:pt x="162978" y="60813"/>
                  </a:lnTo>
                  <a:lnTo>
                    <a:pt x="12163" y="60813"/>
                  </a:lnTo>
                  <a:close/>
                </a:path>
              </a:pathLst>
            </a:custGeom>
            <a:solidFill>
              <a:srgbClr val="FFFFFF"/>
            </a:solidFill>
            <a:ln w="9525" cap="flat">
              <a:noFill/>
              <a:prstDash val="solid"/>
              <a:miter/>
            </a:ln>
          </p:spPr>
          <p:txBody>
            <a:bodyPr anchor="ctr"/>
            <a:lstStyle/>
            <a:p>
              <a:pPr algn="ctr"/>
            </a:p>
          </p:txBody>
        </p:sp>
        <p:sp>
          <p:nvSpPr>
            <p:cNvPr id="49" name="ïşḷïḍè"/>
            <p:cNvSpPr/>
            <p:nvPr/>
          </p:nvSpPr>
          <p:spPr>
            <a:xfrm>
              <a:off x="8743378" y="4294920"/>
              <a:ext cx="178384" cy="64867"/>
            </a:xfrm>
            <a:custGeom>
              <a:avLst/>
              <a:gdLst/>
              <a:ahLst/>
              <a:cxnLst/>
              <a:rect l="0" t="0" r="0" b="0"/>
              <a:pathLst>
                <a:path w="178383" h="64866">
                  <a:moveTo>
                    <a:pt x="12163" y="12163"/>
                  </a:moveTo>
                  <a:lnTo>
                    <a:pt x="169465" y="12163"/>
                  </a:lnTo>
                  <a:lnTo>
                    <a:pt x="169465" y="60813"/>
                  </a:lnTo>
                  <a:lnTo>
                    <a:pt x="12163" y="60813"/>
                  </a:lnTo>
                  <a:close/>
                </a:path>
              </a:pathLst>
            </a:custGeom>
            <a:solidFill>
              <a:srgbClr val="FFFFFF"/>
            </a:solidFill>
            <a:ln w="9525" cap="flat">
              <a:noFill/>
              <a:prstDash val="solid"/>
              <a:miter/>
            </a:ln>
          </p:spPr>
          <p:txBody>
            <a:bodyPr anchor="ctr"/>
            <a:lstStyle/>
            <a:p>
              <a:pPr algn="ctr"/>
            </a:p>
          </p:txBody>
        </p:sp>
        <p:sp>
          <p:nvSpPr>
            <p:cNvPr id="50" name="îSlïďé"/>
            <p:cNvSpPr/>
            <p:nvPr/>
          </p:nvSpPr>
          <p:spPr>
            <a:xfrm>
              <a:off x="9030413" y="4473304"/>
              <a:ext cx="162167" cy="64867"/>
            </a:xfrm>
            <a:custGeom>
              <a:avLst/>
              <a:gdLst/>
              <a:ahLst/>
              <a:cxnLst/>
              <a:rect l="0" t="0" r="0" b="0"/>
              <a:pathLst>
                <a:path w="162167" h="64866">
                  <a:moveTo>
                    <a:pt x="12163" y="12163"/>
                  </a:moveTo>
                  <a:lnTo>
                    <a:pt x="162978" y="12163"/>
                  </a:lnTo>
                  <a:lnTo>
                    <a:pt x="162978" y="60813"/>
                  </a:lnTo>
                  <a:lnTo>
                    <a:pt x="12163" y="60813"/>
                  </a:lnTo>
                  <a:close/>
                </a:path>
              </a:pathLst>
            </a:custGeom>
            <a:solidFill>
              <a:srgbClr val="FFFFFF"/>
            </a:solidFill>
            <a:ln w="9525" cap="flat">
              <a:noFill/>
              <a:prstDash val="solid"/>
              <a:miter/>
            </a:ln>
          </p:spPr>
          <p:txBody>
            <a:bodyPr anchor="ctr"/>
            <a:lstStyle/>
            <a:p>
              <a:pPr algn="ctr"/>
            </a:p>
          </p:txBody>
        </p:sp>
        <p:sp>
          <p:nvSpPr>
            <p:cNvPr id="51" name="ïS1íḋe"/>
            <p:cNvSpPr/>
            <p:nvPr/>
          </p:nvSpPr>
          <p:spPr>
            <a:xfrm>
              <a:off x="8743378" y="4473304"/>
              <a:ext cx="178384" cy="64867"/>
            </a:xfrm>
            <a:custGeom>
              <a:avLst/>
              <a:gdLst/>
              <a:ahLst/>
              <a:cxnLst/>
              <a:rect l="0" t="0" r="0" b="0"/>
              <a:pathLst>
                <a:path w="178383" h="64866">
                  <a:moveTo>
                    <a:pt x="12163" y="12163"/>
                  </a:moveTo>
                  <a:lnTo>
                    <a:pt x="169465" y="12163"/>
                  </a:lnTo>
                  <a:lnTo>
                    <a:pt x="169465" y="60813"/>
                  </a:lnTo>
                  <a:lnTo>
                    <a:pt x="12163" y="60813"/>
                  </a:lnTo>
                  <a:close/>
                </a:path>
              </a:pathLst>
            </a:custGeom>
            <a:solidFill>
              <a:srgbClr val="FFFFFF"/>
            </a:solidFill>
            <a:ln w="9525" cap="flat">
              <a:noFill/>
              <a:prstDash val="solid"/>
              <a:miter/>
            </a:ln>
          </p:spPr>
          <p:txBody>
            <a:bodyPr anchor="ctr"/>
            <a:lstStyle/>
            <a:p>
              <a:pPr algn="ctr"/>
            </a:p>
          </p:txBody>
        </p:sp>
        <p:sp>
          <p:nvSpPr>
            <p:cNvPr id="52" name="îšḻiḓê"/>
            <p:cNvSpPr/>
            <p:nvPr/>
          </p:nvSpPr>
          <p:spPr>
            <a:xfrm>
              <a:off x="8743378" y="4570604"/>
              <a:ext cx="178384" cy="48650"/>
            </a:xfrm>
            <a:custGeom>
              <a:avLst/>
              <a:gdLst/>
              <a:ahLst/>
              <a:cxnLst/>
              <a:rect l="0" t="0" r="0" b="0"/>
              <a:pathLst>
                <a:path w="178383" h="48650">
                  <a:moveTo>
                    <a:pt x="12163" y="12163"/>
                  </a:moveTo>
                  <a:lnTo>
                    <a:pt x="169465" y="12163"/>
                  </a:lnTo>
                  <a:lnTo>
                    <a:pt x="169465" y="44596"/>
                  </a:lnTo>
                  <a:lnTo>
                    <a:pt x="12163" y="44596"/>
                  </a:lnTo>
                  <a:close/>
                </a:path>
              </a:pathLst>
            </a:custGeom>
            <a:solidFill>
              <a:srgbClr val="FFFFFF"/>
            </a:solidFill>
            <a:ln w="9525" cap="flat">
              <a:noFill/>
              <a:prstDash val="solid"/>
              <a:miter/>
            </a:ln>
          </p:spPr>
          <p:txBody>
            <a:bodyPr anchor="ctr"/>
            <a:lstStyle/>
            <a:p>
              <a:pPr algn="ctr"/>
            </a:p>
          </p:txBody>
        </p:sp>
        <p:sp>
          <p:nvSpPr>
            <p:cNvPr id="53" name="iṥľîdè"/>
            <p:cNvSpPr/>
            <p:nvPr/>
          </p:nvSpPr>
          <p:spPr>
            <a:xfrm>
              <a:off x="9030413" y="4570604"/>
              <a:ext cx="162167" cy="48650"/>
            </a:xfrm>
            <a:custGeom>
              <a:avLst/>
              <a:gdLst/>
              <a:ahLst/>
              <a:cxnLst/>
              <a:rect l="0" t="0" r="0" b="0"/>
              <a:pathLst>
                <a:path w="162167" h="48650">
                  <a:moveTo>
                    <a:pt x="12163" y="12163"/>
                  </a:moveTo>
                  <a:lnTo>
                    <a:pt x="162978" y="12163"/>
                  </a:lnTo>
                  <a:lnTo>
                    <a:pt x="162978" y="44596"/>
                  </a:lnTo>
                  <a:lnTo>
                    <a:pt x="12163" y="44596"/>
                  </a:lnTo>
                  <a:close/>
                </a:path>
              </a:pathLst>
            </a:custGeom>
            <a:solidFill>
              <a:srgbClr val="FFFFFF"/>
            </a:solidFill>
            <a:ln w="9525" cap="flat">
              <a:noFill/>
              <a:prstDash val="solid"/>
              <a:miter/>
            </a:ln>
          </p:spPr>
          <p:txBody>
            <a:bodyPr anchor="ctr"/>
            <a:lstStyle/>
            <a:p>
              <a:pPr algn="ctr"/>
            </a:p>
          </p:txBody>
        </p:sp>
        <p:sp>
          <p:nvSpPr>
            <p:cNvPr id="54" name="ïŝḻïḍê"/>
            <p:cNvSpPr/>
            <p:nvPr/>
          </p:nvSpPr>
          <p:spPr>
            <a:xfrm>
              <a:off x="8743378" y="4651688"/>
              <a:ext cx="178384" cy="64867"/>
            </a:xfrm>
            <a:custGeom>
              <a:avLst/>
              <a:gdLst/>
              <a:ahLst/>
              <a:cxnLst/>
              <a:rect l="0" t="0" r="0" b="0"/>
              <a:pathLst>
                <a:path w="178383" h="64866">
                  <a:moveTo>
                    <a:pt x="12163" y="12163"/>
                  </a:moveTo>
                  <a:lnTo>
                    <a:pt x="169465" y="12163"/>
                  </a:lnTo>
                  <a:lnTo>
                    <a:pt x="169465" y="60813"/>
                  </a:lnTo>
                  <a:lnTo>
                    <a:pt x="12163" y="60813"/>
                  </a:lnTo>
                  <a:close/>
                </a:path>
              </a:pathLst>
            </a:custGeom>
            <a:solidFill>
              <a:srgbClr val="FFFFFF"/>
            </a:solidFill>
            <a:ln w="9525" cap="flat">
              <a:noFill/>
              <a:prstDash val="solid"/>
              <a:miter/>
            </a:ln>
          </p:spPr>
          <p:txBody>
            <a:bodyPr anchor="ctr"/>
            <a:lstStyle/>
            <a:p>
              <a:pPr algn="ctr"/>
            </a:p>
          </p:txBody>
        </p:sp>
        <p:sp>
          <p:nvSpPr>
            <p:cNvPr id="55" name="íṣḷiḍé"/>
            <p:cNvSpPr/>
            <p:nvPr/>
          </p:nvSpPr>
          <p:spPr>
            <a:xfrm>
              <a:off x="9030413" y="4651688"/>
              <a:ext cx="162167" cy="64867"/>
            </a:xfrm>
            <a:custGeom>
              <a:avLst/>
              <a:gdLst/>
              <a:ahLst/>
              <a:cxnLst/>
              <a:rect l="0" t="0" r="0" b="0"/>
              <a:pathLst>
                <a:path w="162167" h="64866">
                  <a:moveTo>
                    <a:pt x="12163" y="12163"/>
                  </a:moveTo>
                  <a:lnTo>
                    <a:pt x="162978" y="12163"/>
                  </a:lnTo>
                  <a:lnTo>
                    <a:pt x="162978" y="60813"/>
                  </a:lnTo>
                  <a:lnTo>
                    <a:pt x="12163" y="60813"/>
                  </a:lnTo>
                  <a:close/>
                </a:path>
              </a:pathLst>
            </a:custGeom>
            <a:solidFill>
              <a:srgbClr val="FFFFFF"/>
            </a:solidFill>
            <a:ln w="9525" cap="flat">
              <a:noFill/>
              <a:prstDash val="solid"/>
              <a:miter/>
            </a:ln>
          </p:spPr>
          <p:txBody>
            <a:bodyPr anchor="ctr"/>
            <a:lstStyle/>
            <a:p>
              <a:pPr algn="ctr"/>
            </a:p>
          </p:txBody>
        </p:sp>
        <p:sp>
          <p:nvSpPr>
            <p:cNvPr id="56" name="íşḷíḓè"/>
            <p:cNvSpPr/>
            <p:nvPr/>
          </p:nvSpPr>
          <p:spPr>
            <a:xfrm>
              <a:off x="8743378" y="4830072"/>
              <a:ext cx="178384" cy="64867"/>
            </a:xfrm>
            <a:custGeom>
              <a:avLst/>
              <a:gdLst/>
              <a:ahLst/>
              <a:cxnLst/>
              <a:rect l="0" t="0" r="0" b="0"/>
              <a:pathLst>
                <a:path w="178383" h="64866">
                  <a:moveTo>
                    <a:pt x="12163" y="12163"/>
                  </a:moveTo>
                  <a:lnTo>
                    <a:pt x="169465" y="12163"/>
                  </a:lnTo>
                  <a:lnTo>
                    <a:pt x="169465" y="60813"/>
                  </a:lnTo>
                  <a:lnTo>
                    <a:pt x="12163" y="60813"/>
                  </a:lnTo>
                  <a:close/>
                </a:path>
              </a:pathLst>
            </a:custGeom>
            <a:solidFill>
              <a:srgbClr val="FFFFFF"/>
            </a:solidFill>
            <a:ln w="9525" cap="flat">
              <a:noFill/>
              <a:prstDash val="solid"/>
              <a:miter/>
            </a:ln>
          </p:spPr>
          <p:txBody>
            <a:bodyPr anchor="ctr"/>
            <a:lstStyle/>
            <a:p>
              <a:pPr algn="ctr"/>
            </a:p>
          </p:txBody>
        </p:sp>
        <p:sp>
          <p:nvSpPr>
            <p:cNvPr id="57" name="ïŝḻíḋe"/>
            <p:cNvSpPr/>
            <p:nvPr/>
          </p:nvSpPr>
          <p:spPr>
            <a:xfrm>
              <a:off x="9030413" y="4830072"/>
              <a:ext cx="162167" cy="64867"/>
            </a:xfrm>
            <a:custGeom>
              <a:avLst/>
              <a:gdLst/>
              <a:ahLst/>
              <a:cxnLst/>
              <a:rect l="0" t="0" r="0" b="0"/>
              <a:pathLst>
                <a:path w="162167" h="64866">
                  <a:moveTo>
                    <a:pt x="12163" y="12163"/>
                  </a:moveTo>
                  <a:lnTo>
                    <a:pt x="162978" y="12163"/>
                  </a:lnTo>
                  <a:lnTo>
                    <a:pt x="162978" y="60813"/>
                  </a:lnTo>
                  <a:lnTo>
                    <a:pt x="12163" y="60813"/>
                  </a:lnTo>
                  <a:close/>
                </a:path>
              </a:pathLst>
            </a:custGeom>
            <a:solidFill>
              <a:srgbClr val="FFFFFF"/>
            </a:solidFill>
            <a:ln w="9525" cap="flat">
              <a:noFill/>
              <a:prstDash val="solid"/>
              <a:miter/>
            </a:ln>
          </p:spPr>
          <p:txBody>
            <a:bodyPr anchor="ctr"/>
            <a:lstStyle/>
            <a:p>
              <a:pPr algn="ctr"/>
            </a:p>
          </p:txBody>
        </p:sp>
        <p:sp>
          <p:nvSpPr>
            <p:cNvPr id="58" name="iŝlïḑê"/>
            <p:cNvSpPr/>
            <p:nvPr/>
          </p:nvSpPr>
          <p:spPr>
            <a:xfrm>
              <a:off x="8743378" y="4927372"/>
              <a:ext cx="178384" cy="48650"/>
            </a:xfrm>
            <a:custGeom>
              <a:avLst/>
              <a:gdLst/>
              <a:ahLst/>
              <a:cxnLst/>
              <a:rect l="0" t="0" r="0" b="0"/>
              <a:pathLst>
                <a:path w="178383" h="48650">
                  <a:moveTo>
                    <a:pt x="12163" y="12163"/>
                  </a:moveTo>
                  <a:lnTo>
                    <a:pt x="169465" y="12163"/>
                  </a:lnTo>
                  <a:lnTo>
                    <a:pt x="169465" y="44596"/>
                  </a:lnTo>
                  <a:lnTo>
                    <a:pt x="12163" y="44596"/>
                  </a:lnTo>
                  <a:close/>
                </a:path>
              </a:pathLst>
            </a:custGeom>
            <a:solidFill>
              <a:srgbClr val="FFFFFF"/>
            </a:solidFill>
            <a:ln w="9525" cap="flat">
              <a:noFill/>
              <a:prstDash val="solid"/>
              <a:miter/>
            </a:ln>
          </p:spPr>
          <p:txBody>
            <a:bodyPr anchor="ctr"/>
            <a:lstStyle/>
            <a:p>
              <a:pPr algn="ctr"/>
            </a:p>
          </p:txBody>
        </p:sp>
        <p:sp>
          <p:nvSpPr>
            <p:cNvPr id="59" name="ïSḻïḓe"/>
            <p:cNvSpPr/>
            <p:nvPr/>
          </p:nvSpPr>
          <p:spPr>
            <a:xfrm>
              <a:off x="9030413" y="4927372"/>
              <a:ext cx="162167" cy="48650"/>
            </a:xfrm>
            <a:custGeom>
              <a:avLst/>
              <a:gdLst/>
              <a:ahLst/>
              <a:cxnLst/>
              <a:rect l="0" t="0" r="0" b="0"/>
              <a:pathLst>
                <a:path w="162167" h="48650">
                  <a:moveTo>
                    <a:pt x="12163" y="12163"/>
                  </a:moveTo>
                  <a:lnTo>
                    <a:pt x="162978" y="12163"/>
                  </a:lnTo>
                  <a:lnTo>
                    <a:pt x="162978" y="44596"/>
                  </a:lnTo>
                  <a:lnTo>
                    <a:pt x="12163" y="44596"/>
                  </a:lnTo>
                  <a:close/>
                </a:path>
              </a:pathLst>
            </a:custGeom>
            <a:solidFill>
              <a:srgbClr val="FFFFFF"/>
            </a:solidFill>
            <a:ln w="9525" cap="flat">
              <a:noFill/>
              <a:prstDash val="solid"/>
              <a:miter/>
            </a:ln>
          </p:spPr>
          <p:txBody>
            <a:bodyPr anchor="ctr"/>
            <a:lstStyle/>
            <a:p>
              <a:pPr algn="ctr"/>
            </a:p>
          </p:txBody>
        </p:sp>
        <p:sp>
          <p:nvSpPr>
            <p:cNvPr id="60" name="î$ļídé"/>
            <p:cNvSpPr/>
            <p:nvPr/>
          </p:nvSpPr>
          <p:spPr>
            <a:xfrm>
              <a:off x="8743378" y="5008456"/>
              <a:ext cx="178384" cy="64867"/>
            </a:xfrm>
            <a:custGeom>
              <a:avLst/>
              <a:gdLst/>
              <a:ahLst/>
              <a:cxnLst/>
              <a:rect l="0" t="0" r="0" b="0"/>
              <a:pathLst>
                <a:path w="178383" h="64866">
                  <a:moveTo>
                    <a:pt x="12163" y="12163"/>
                  </a:moveTo>
                  <a:lnTo>
                    <a:pt x="169465" y="12163"/>
                  </a:lnTo>
                  <a:lnTo>
                    <a:pt x="169465" y="60813"/>
                  </a:lnTo>
                  <a:lnTo>
                    <a:pt x="12163" y="60813"/>
                  </a:lnTo>
                  <a:close/>
                </a:path>
              </a:pathLst>
            </a:custGeom>
            <a:solidFill>
              <a:srgbClr val="FFFFFF"/>
            </a:solidFill>
            <a:ln w="9525" cap="flat">
              <a:noFill/>
              <a:prstDash val="solid"/>
              <a:miter/>
            </a:ln>
          </p:spPr>
          <p:txBody>
            <a:bodyPr anchor="ctr"/>
            <a:lstStyle/>
            <a:p>
              <a:pPr algn="ctr"/>
            </a:p>
          </p:txBody>
        </p:sp>
        <p:sp>
          <p:nvSpPr>
            <p:cNvPr id="61" name="íṥľíďê"/>
            <p:cNvSpPr/>
            <p:nvPr/>
          </p:nvSpPr>
          <p:spPr>
            <a:xfrm>
              <a:off x="9030413" y="5008456"/>
              <a:ext cx="162167" cy="64867"/>
            </a:xfrm>
            <a:custGeom>
              <a:avLst/>
              <a:gdLst/>
              <a:ahLst/>
              <a:cxnLst/>
              <a:rect l="0" t="0" r="0" b="0"/>
              <a:pathLst>
                <a:path w="162167" h="64866">
                  <a:moveTo>
                    <a:pt x="12163" y="12163"/>
                  </a:moveTo>
                  <a:lnTo>
                    <a:pt x="162978" y="12163"/>
                  </a:lnTo>
                  <a:lnTo>
                    <a:pt x="162978" y="60813"/>
                  </a:lnTo>
                  <a:lnTo>
                    <a:pt x="12163" y="60813"/>
                  </a:lnTo>
                  <a:close/>
                </a:path>
              </a:pathLst>
            </a:custGeom>
            <a:solidFill>
              <a:srgbClr val="FFFFFF"/>
            </a:solidFill>
            <a:ln w="9525" cap="flat">
              <a:noFill/>
              <a:prstDash val="solid"/>
              <a:miter/>
            </a:ln>
          </p:spPr>
          <p:txBody>
            <a:bodyPr anchor="ctr"/>
            <a:lstStyle/>
            <a:p>
              <a:pPr algn="ctr"/>
            </a:p>
          </p:txBody>
        </p:sp>
        <p:sp>
          <p:nvSpPr>
            <p:cNvPr id="62" name="işḷiḓè"/>
            <p:cNvSpPr/>
            <p:nvPr/>
          </p:nvSpPr>
          <p:spPr>
            <a:xfrm>
              <a:off x="8743378" y="5105756"/>
              <a:ext cx="178384" cy="48650"/>
            </a:xfrm>
            <a:custGeom>
              <a:avLst/>
              <a:gdLst/>
              <a:ahLst/>
              <a:cxnLst/>
              <a:rect l="0" t="0" r="0" b="0"/>
              <a:pathLst>
                <a:path w="178383" h="48650">
                  <a:moveTo>
                    <a:pt x="12163" y="12163"/>
                  </a:moveTo>
                  <a:lnTo>
                    <a:pt x="169465" y="12163"/>
                  </a:lnTo>
                  <a:lnTo>
                    <a:pt x="169465" y="44596"/>
                  </a:lnTo>
                  <a:lnTo>
                    <a:pt x="12163" y="44596"/>
                  </a:lnTo>
                  <a:close/>
                </a:path>
              </a:pathLst>
            </a:custGeom>
            <a:solidFill>
              <a:srgbClr val="FFFFFF"/>
            </a:solidFill>
            <a:ln w="9525" cap="flat">
              <a:noFill/>
              <a:prstDash val="solid"/>
              <a:miter/>
            </a:ln>
          </p:spPr>
          <p:txBody>
            <a:bodyPr anchor="ctr"/>
            <a:lstStyle/>
            <a:p>
              <a:pPr algn="ctr"/>
            </a:p>
          </p:txBody>
        </p:sp>
        <p:sp>
          <p:nvSpPr>
            <p:cNvPr id="63" name="íṥľïḑé"/>
            <p:cNvSpPr/>
            <p:nvPr/>
          </p:nvSpPr>
          <p:spPr>
            <a:xfrm>
              <a:off x="9030413" y="5105756"/>
              <a:ext cx="162167" cy="48650"/>
            </a:xfrm>
            <a:custGeom>
              <a:avLst/>
              <a:gdLst/>
              <a:ahLst/>
              <a:cxnLst/>
              <a:rect l="0" t="0" r="0" b="0"/>
              <a:pathLst>
                <a:path w="162167" h="48650">
                  <a:moveTo>
                    <a:pt x="12163" y="12163"/>
                  </a:moveTo>
                  <a:lnTo>
                    <a:pt x="162978" y="12163"/>
                  </a:lnTo>
                  <a:lnTo>
                    <a:pt x="162978" y="44596"/>
                  </a:lnTo>
                  <a:lnTo>
                    <a:pt x="12163" y="44596"/>
                  </a:lnTo>
                  <a:close/>
                </a:path>
              </a:pathLst>
            </a:custGeom>
            <a:solidFill>
              <a:srgbClr val="FFFFFF"/>
            </a:solidFill>
            <a:ln w="9525" cap="flat">
              <a:noFill/>
              <a:prstDash val="solid"/>
              <a:miter/>
            </a:ln>
          </p:spPr>
          <p:txBody>
            <a:bodyPr anchor="ctr"/>
            <a:lstStyle/>
            <a:p>
              <a:pPr algn="ctr"/>
            </a:p>
          </p:txBody>
        </p:sp>
        <p:sp>
          <p:nvSpPr>
            <p:cNvPr id="64" name="îṩ1ïdè"/>
            <p:cNvSpPr/>
            <p:nvPr/>
          </p:nvSpPr>
          <p:spPr>
            <a:xfrm>
              <a:off x="8743378" y="5186839"/>
              <a:ext cx="178384" cy="64867"/>
            </a:xfrm>
            <a:custGeom>
              <a:avLst/>
              <a:gdLst/>
              <a:ahLst/>
              <a:cxnLst/>
              <a:rect l="0" t="0" r="0" b="0"/>
              <a:pathLst>
                <a:path w="178383" h="64866">
                  <a:moveTo>
                    <a:pt x="12163" y="12163"/>
                  </a:moveTo>
                  <a:lnTo>
                    <a:pt x="169465" y="12163"/>
                  </a:lnTo>
                  <a:lnTo>
                    <a:pt x="169465" y="60813"/>
                  </a:lnTo>
                  <a:lnTo>
                    <a:pt x="12163" y="60813"/>
                  </a:lnTo>
                  <a:close/>
                </a:path>
              </a:pathLst>
            </a:custGeom>
            <a:solidFill>
              <a:srgbClr val="FFFFFF"/>
            </a:solidFill>
            <a:ln w="9525" cap="flat">
              <a:noFill/>
              <a:prstDash val="solid"/>
              <a:miter/>
            </a:ln>
          </p:spPr>
          <p:txBody>
            <a:bodyPr anchor="ctr"/>
            <a:lstStyle/>
            <a:p>
              <a:pPr algn="ctr"/>
            </a:p>
          </p:txBody>
        </p:sp>
        <p:sp>
          <p:nvSpPr>
            <p:cNvPr id="65" name="îṡ1îḓé"/>
            <p:cNvSpPr/>
            <p:nvPr/>
          </p:nvSpPr>
          <p:spPr>
            <a:xfrm>
              <a:off x="9030413" y="5186839"/>
              <a:ext cx="162167" cy="64867"/>
            </a:xfrm>
            <a:custGeom>
              <a:avLst/>
              <a:gdLst/>
              <a:ahLst/>
              <a:cxnLst/>
              <a:rect l="0" t="0" r="0" b="0"/>
              <a:pathLst>
                <a:path w="162167" h="64866">
                  <a:moveTo>
                    <a:pt x="12163" y="12163"/>
                  </a:moveTo>
                  <a:lnTo>
                    <a:pt x="162978" y="12163"/>
                  </a:lnTo>
                  <a:lnTo>
                    <a:pt x="162978" y="60813"/>
                  </a:lnTo>
                  <a:lnTo>
                    <a:pt x="12163" y="60813"/>
                  </a:lnTo>
                  <a:close/>
                </a:path>
              </a:pathLst>
            </a:custGeom>
            <a:solidFill>
              <a:srgbClr val="FFFFFF"/>
            </a:solidFill>
            <a:ln w="9525" cap="flat">
              <a:noFill/>
              <a:prstDash val="solid"/>
              <a:miter/>
            </a:ln>
          </p:spPr>
          <p:txBody>
            <a:bodyPr anchor="ctr"/>
            <a:lstStyle/>
            <a:p>
              <a:pPr algn="ctr"/>
            </a:p>
          </p:txBody>
        </p:sp>
        <p:sp>
          <p:nvSpPr>
            <p:cNvPr id="66" name="ïŝļíďé"/>
            <p:cNvSpPr/>
            <p:nvPr/>
          </p:nvSpPr>
          <p:spPr>
            <a:xfrm>
              <a:off x="8743378" y="5365223"/>
              <a:ext cx="178384" cy="64867"/>
            </a:xfrm>
            <a:custGeom>
              <a:avLst/>
              <a:gdLst/>
              <a:ahLst/>
              <a:cxnLst/>
              <a:rect l="0" t="0" r="0" b="0"/>
              <a:pathLst>
                <a:path w="178383" h="64866">
                  <a:moveTo>
                    <a:pt x="12163" y="12163"/>
                  </a:moveTo>
                  <a:lnTo>
                    <a:pt x="169465" y="12163"/>
                  </a:lnTo>
                  <a:lnTo>
                    <a:pt x="169465" y="60813"/>
                  </a:lnTo>
                  <a:lnTo>
                    <a:pt x="12163" y="60813"/>
                  </a:lnTo>
                  <a:close/>
                </a:path>
              </a:pathLst>
            </a:custGeom>
            <a:solidFill>
              <a:srgbClr val="FFFFFF"/>
            </a:solidFill>
            <a:ln w="9525" cap="flat">
              <a:noFill/>
              <a:prstDash val="solid"/>
              <a:miter/>
            </a:ln>
          </p:spPr>
          <p:txBody>
            <a:bodyPr anchor="ctr"/>
            <a:lstStyle/>
            <a:p>
              <a:pPr algn="ctr"/>
            </a:p>
          </p:txBody>
        </p:sp>
        <p:sp>
          <p:nvSpPr>
            <p:cNvPr id="67" name="îṧḻíḓé"/>
            <p:cNvSpPr/>
            <p:nvPr/>
          </p:nvSpPr>
          <p:spPr>
            <a:xfrm>
              <a:off x="9030413" y="5365223"/>
              <a:ext cx="162167" cy="64867"/>
            </a:xfrm>
            <a:custGeom>
              <a:avLst/>
              <a:gdLst/>
              <a:ahLst/>
              <a:cxnLst/>
              <a:rect l="0" t="0" r="0" b="0"/>
              <a:pathLst>
                <a:path w="162167" h="64866">
                  <a:moveTo>
                    <a:pt x="12163" y="12163"/>
                  </a:moveTo>
                  <a:lnTo>
                    <a:pt x="162978" y="12163"/>
                  </a:lnTo>
                  <a:lnTo>
                    <a:pt x="162978" y="60813"/>
                  </a:lnTo>
                  <a:lnTo>
                    <a:pt x="12163" y="60813"/>
                  </a:lnTo>
                  <a:close/>
                </a:path>
              </a:pathLst>
            </a:custGeom>
            <a:solidFill>
              <a:srgbClr val="FFFFFF"/>
            </a:solidFill>
            <a:ln w="9525" cap="flat">
              <a:noFill/>
              <a:prstDash val="solid"/>
              <a:miter/>
            </a:ln>
          </p:spPr>
          <p:txBody>
            <a:bodyPr anchor="ctr"/>
            <a:lstStyle/>
            <a:p>
              <a:pPr algn="ctr"/>
            </a:p>
          </p:txBody>
        </p:sp>
        <p:sp>
          <p:nvSpPr>
            <p:cNvPr id="68" name="iṧlîḑè"/>
            <p:cNvSpPr/>
            <p:nvPr/>
          </p:nvSpPr>
          <p:spPr>
            <a:xfrm>
              <a:off x="8743378" y="5462523"/>
              <a:ext cx="178384" cy="48650"/>
            </a:xfrm>
            <a:custGeom>
              <a:avLst/>
              <a:gdLst/>
              <a:ahLst/>
              <a:cxnLst/>
              <a:rect l="0" t="0" r="0" b="0"/>
              <a:pathLst>
                <a:path w="178383" h="48650">
                  <a:moveTo>
                    <a:pt x="12163" y="12163"/>
                  </a:moveTo>
                  <a:lnTo>
                    <a:pt x="169465" y="12163"/>
                  </a:lnTo>
                  <a:lnTo>
                    <a:pt x="169465" y="44596"/>
                  </a:lnTo>
                  <a:lnTo>
                    <a:pt x="12163" y="44596"/>
                  </a:lnTo>
                  <a:close/>
                </a:path>
              </a:pathLst>
            </a:custGeom>
            <a:solidFill>
              <a:srgbClr val="FFFFFF"/>
            </a:solidFill>
            <a:ln w="9525" cap="flat">
              <a:noFill/>
              <a:prstDash val="solid"/>
              <a:miter/>
            </a:ln>
          </p:spPr>
          <p:txBody>
            <a:bodyPr anchor="ctr"/>
            <a:lstStyle/>
            <a:p>
              <a:pPr algn="ctr"/>
            </a:p>
          </p:txBody>
        </p:sp>
        <p:sp>
          <p:nvSpPr>
            <p:cNvPr id="69" name="îŝļïḑé"/>
            <p:cNvSpPr/>
            <p:nvPr/>
          </p:nvSpPr>
          <p:spPr>
            <a:xfrm>
              <a:off x="9030413" y="5462523"/>
              <a:ext cx="162167" cy="48650"/>
            </a:xfrm>
            <a:custGeom>
              <a:avLst/>
              <a:gdLst/>
              <a:ahLst/>
              <a:cxnLst/>
              <a:rect l="0" t="0" r="0" b="0"/>
              <a:pathLst>
                <a:path w="162167" h="48650">
                  <a:moveTo>
                    <a:pt x="12163" y="12163"/>
                  </a:moveTo>
                  <a:lnTo>
                    <a:pt x="162978" y="12163"/>
                  </a:lnTo>
                  <a:lnTo>
                    <a:pt x="162978" y="44596"/>
                  </a:lnTo>
                  <a:lnTo>
                    <a:pt x="12163" y="44596"/>
                  </a:lnTo>
                  <a:close/>
                </a:path>
              </a:pathLst>
            </a:custGeom>
            <a:solidFill>
              <a:srgbClr val="FFFFFF"/>
            </a:solidFill>
            <a:ln w="9525" cap="flat">
              <a:noFill/>
              <a:prstDash val="solid"/>
              <a:miter/>
            </a:ln>
          </p:spPr>
          <p:txBody>
            <a:bodyPr anchor="ctr"/>
            <a:lstStyle/>
            <a:p>
              <a:pPr algn="ctr"/>
            </a:p>
          </p:txBody>
        </p:sp>
        <p:sp>
          <p:nvSpPr>
            <p:cNvPr id="70" name="îṥľïḓè"/>
            <p:cNvSpPr/>
            <p:nvPr/>
          </p:nvSpPr>
          <p:spPr>
            <a:xfrm>
              <a:off x="8743378" y="5543607"/>
              <a:ext cx="178384" cy="64867"/>
            </a:xfrm>
            <a:custGeom>
              <a:avLst/>
              <a:gdLst/>
              <a:ahLst/>
              <a:cxnLst/>
              <a:rect l="0" t="0" r="0" b="0"/>
              <a:pathLst>
                <a:path w="178383" h="64866">
                  <a:moveTo>
                    <a:pt x="12163" y="12163"/>
                  </a:moveTo>
                  <a:lnTo>
                    <a:pt x="169465" y="12163"/>
                  </a:lnTo>
                  <a:lnTo>
                    <a:pt x="169465" y="60813"/>
                  </a:lnTo>
                  <a:lnTo>
                    <a:pt x="12163" y="60813"/>
                  </a:lnTo>
                  <a:close/>
                </a:path>
              </a:pathLst>
            </a:custGeom>
            <a:solidFill>
              <a:srgbClr val="FFFFFF"/>
            </a:solidFill>
            <a:ln w="9525" cap="flat">
              <a:noFill/>
              <a:prstDash val="solid"/>
              <a:miter/>
            </a:ln>
          </p:spPr>
          <p:txBody>
            <a:bodyPr anchor="ctr"/>
            <a:lstStyle/>
            <a:p>
              <a:pPr algn="ctr"/>
            </a:p>
          </p:txBody>
        </p:sp>
        <p:sp>
          <p:nvSpPr>
            <p:cNvPr id="71" name="îṣlíḋe"/>
            <p:cNvSpPr/>
            <p:nvPr/>
          </p:nvSpPr>
          <p:spPr>
            <a:xfrm>
              <a:off x="9030413" y="5543607"/>
              <a:ext cx="162167" cy="64867"/>
            </a:xfrm>
            <a:custGeom>
              <a:avLst/>
              <a:gdLst/>
              <a:ahLst/>
              <a:cxnLst/>
              <a:rect l="0" t="0" r="0" b="0"/>
              <a:pathLst>
                <a:path w="162167" h="64866">
                  <a:moveTo>
                    <a:pt x="12163" y="12163"/>
                  </a:moveTo>
                  <a:lnTo>
                    <a:pt x="162978" y="12163"/>
                  </a:lnTo>
                  <a:lnTo>
                    <a:pt x="162978" y="60813"/>
                  </a:lnTo>
                  <a:lnTo>
                    <a:pt x="12163" y="60813"/>
                  </a:lnTo>
                  <a:close/>
                </a:path>
              </a:pathLst>
            </a:custGeom>
            <a:solidFill>
              <a:srgbClr val="FFFFFF"/>
            </a:solidFill>
            <a:ln w="9525" cap="flat">
              <a:noFill/>
              <a:prstDash val="solid"/>
              <a:miter/>
            </a:ln>
          </p:spPr>
          <p:txBody>
            <a:bodyPr anchor="ctr"/>
            <a:lstStyle/>
            <a:p>
              <a:pPr algn="ctr"/>
            </a:p>
          </p:txBody>
        </p:sp>
        <p:sp>
          <p:nvSpPr>
            <p:cNvPr id="72" name="ïSļîḋê"/>
            <p:cNvSpPr/>
            <p:nvPr/>
          </p:nvSpPr>
          <p:spPr>
            <a:xfrm>
              <a:off x="8743378" y="5721991"/>
              <a:ext cx="178384" cy="64867"/>
            </a:xfrm>
            <a:custGeom>
              <a:avLst/>
              <a:gdLst/>
              <a:ahLst/>
              <a:cxnLst/>
              <a:rect l="0" t="0" r="0" b="0"/>
              <a:pathLst>
                <a:path w="178383" h="64866">
                  <a:moveTo>
                    <a:pt x="12163" y="12163"/>
                  </a:moveTo>
                  <a:lnTo>
                    <a:pt x="169465" y="12163"/>
                  </a:lnTo>
                  <a:lnTo>
                    <a:pt x="169465" y="60813"/>
                  </a:lnTo>
                  <a:lnTo>
                    <a:pt x="12163" y="60813"/>
                  </a:lnTo>
                  <a:close/>
                </a:path>
              </a:pathLst>
            </a:custGeom>
            <a:solidFill>
              <a:srgbClr val="FFFFFF"/>
            </a:solidFill>
            <a:ln w="9525" cap="flat">
              <a:noFill/>
              <a:prstDash val="solid"/>
              <a:miter/>
            </a:ln>
          </p:spPr>
          <p:txBody>
            <a:bodyPr anchor="ctr"/>
            <a:lstStyle/>
            <a:p>
              <a:pPr algn="ctr"/>
            </a:p>
          </p:txBody>
        </p:sp>
        <p:sp>
          <p:nvSpPr>
            <p:cNvPr id="73" name="ïśḷíďè"/>
            <p:cNvSpPr/>
            <p:nvPr/>
          </p:nvSpPr>
          <p:spPr>
            <a:xfrm>
              <a:off x="9030413" y="5721991"/>
              <a:ext cx="162167" cy="64867"/>
            </a:xfrm>
            <a:custGeom>
              <a:avLst/>
              <a:gdLst/>
              <a:ahLst/>
              <a:cxnLst/>
              <a:rect l="0" t="0" r="0" b="0"/>
              <a:pathLst>
                <a:path w="162167" h="64866">
                  <a:moveTo>
                    <a:pt x="12163" y="12163"/>
                  </a:moveTo>
                  <a:lnTo>
                    <a:pt x="162978" y="12163"/>
                  </a:lnTo>
                  <a:lnTo>
                    <a:pt x="162978" y="60813"/>
                  </a:lnTo>
                  <a:lnTo>
                    <a:pt x="12163" y="60813"/>
                  </a:lnTo>
                  <a:close/>
                </a:path>
              </a:pathLst>
            </a:custGeom>
            <a:solidFill>
              <a:srgbClr val="FFFFFF"/>
            </a:solidFill>
            <a:ln w="9525" cap="flat">
              <a:noFill/>
              <a:prstDash val="solid"/>
              <a:miter/>
            </a:ln>
          </p:spPr>
          <p:txBody>
            <a:bodyPr anchor="ctr"/>
            <a:lstStyle/>
            <a:p>
              <a:pPr algn="ctr"/>
            </a:p>
          </p:txBody>
        </p:sp>
        <p:sp>
          <p:nvSpPr>
            <p:cNvPr id="74" name="işḻïḓe"/>
            <p:cNvSpPr/>
            <p:nvPr/>
          </p:nvSpPr>
          <p:spPr>
            <a:xfrm>
              <a:off x="8743378" y="5819291"/>
              <a:ext cx="178384" cy="48650"/>
            </a:xfrm>
            <a:custGeom>
              <a:avLst/>
              <a:gdLst/>
              <a:ahLst/>
              <a:cxnLst/>
              <a:rect l="0" t="0" r="0" b="0"/>
              <a:pathLst>
                <a:path w="178383" h="48650">
                  <a:moveTo>
                    <a:pt x="12163" y="12163"/>
                  </a:moveTo>
                  <a:lnTo>
                    <a:pt x="169465" y="12163"/>
                  </a:lnTo>
                  <a:lnTo>
                    <a:pt x="169465" y="44596"/>
                  </a:lnTo>
                  <a:lnTo>
                    <a:pt x="12163" y="44596"/>
                  </a:lnTo>
                  <a:close/>
                </a:path>
              </a:pathLst>
            </a:custGeom>
            <a:solidFill>
              <a:srgbClr val="FFFFFF"/>
            </a:solidFill>
            <a:ln w="9525" cap="flat">
              <a:noFill/>
              <a:prstDash val="solid"/>
              <a:miter/>
            </a:ln>
          </p:spPr>
          <p:txBody>
            <a:bodyPr anchor="ctr"/>
            <a:lstStyle/>
            <a:p>
              <a:pPr algn="ctr"/>
            </a:p>
          </p:txBody>
        </p:sp>
        <p:sp>
          <p:nvSpPr>
            <p:cNvPr id="75" name="ïš1ïďè"/>
            <p:cNvSpPr/>
            <p:nvPr/>
          </p:nvSpPr>
          <p:spPr>
            <a:xfrm>
              <a:off x="9030413" y="5819291"/>
              <a:ext cx="162167" cy="48650"/>
            </a:xfrm>
            <a:custGeom>
              <a:avLst/>
              <a:gdLst/>
              <a:ahLst/>
              <a:cxnLst/>
              <a:rect l="0" t="0" r="0" b="0"/>
              <a:pathLst>
                <a:path w="162167" h="48650">
                  <a:moveTo>
                    <a:pt x="12163" y="12163"/>
                  </a:moveTo>
                  <a:lnTo>
                    <a:pt x="162978" y="12163"/>
                  </a:lnTo>
                  <a:lnTo>
                    <a:pt x="162978" y="44596"/>
                  </a:lnTo>
                  <a:lnTo>
                    <a:pt x="12163" y="44596"/>
                  </a:lnTo>
                  <a:close/>
                </a:path>
              </a:pathLst>
            </a:custGeom>
            <a:solidFill>
              <a:srgbClr val="FFFFFF"/>
            </a:solidFill>
            <a:ln w="9525" cap="flat">
              <a:noFill/>
              <a:prstDash val="solid"/>
              <a:miter/>
            </a:ln>
          </p:spPr>
          <p:txBody>
            <a:bodyPr anchor="ctr"/>
            <a:lstStyle/>
            <a:p>
              <a:pPr algn="ctr"/>
            </a:p>
          </p:txBody>
        </p:sp>
        <p:sp>
          <p:nvSpPr>
            <p:cNvPr id="76" name="íṧ1íḓe"/>
            <p:cNvSpPr/>
            <p:nvPr/>
          </p:nvSpPr>
          <p:spPr>
            <a:xfrm>
              <a:off x="4137832" y="4024101"/>
              <a:ext cx="778402" cy="2027089"/>
            </a:xfrm>
            <a:custGeom>
              <a:avLst/>
              <a:gdLst/>
              <a:ahLst/>
              <a:cxnLst/>
              <a:rect l="0" t="0" r="0" b="0"/>
              <a:pathLst>
                <a:path w="778402" h="2027088">
                  <a:moveTo>
                    <a:pt x="12163" y="12163"/>
                  </a:moveTo>
                  <a:lnTo>
                    <a:pt x="771104" y="12163"/>
                  </a:lnTo>
                  <a:lnTo>
                    <a:pt x="771104" y="2018169"/>
                  </a:lnTo>
                  <a:lnTo>
                    <a:pt x="12162" y="2018169"/>
                  </a:lnTo>
                  <a:close/>
                </a:path>
              </a:pathLst>
            </a:custGeom>
            <a:solidFill>
              <a:srgbClr val="454C53"/>
            </a:solidFill>
            <a:ln w="9525" cap="flat">
              <a:noFill/>
              <a:prstDash val="solid"/>
              <a:miter/>
            </a:ln>
          </p:spPr>
          <p:txBody>
            <a:bodyPr anchor="ctr"/>
            <a:lstStyle/>
            <a:p>
              <a:pPr algn="ctr"/>
            </a:p>
          </p:txBody>
        </p:sp>
        <p:sp>
          <p:nvSpPr>
            <p:cNvPr id="77" name="íṧļiḓé"/>
            <p:cNvSpPr/>
            <p:nvPr/>
          </p:nvSpPr>
          <p:spPr>
            <a:xfrm>
              <a:off x="4713526" y="4246270"/>
              <a:ext cx="97300" cy="113517"/>
            </a:xfrm>
            <a:custGeom>
              <a:avLst/>
              <a:gdLst/>
              <a:ahLst/>
              <a:cxnLst/>
              <a:rect l="0" t="0" r="0" b="0"/>
              <a:pathLst>
                <a:path w="97300" h="113516">
                  <a:moveTo>
                    <a:pt x="12163" y="12163"/>
                  </a:moveTo>
                  <a:lnTo>
                    <a:pt x="93246" y="12163"/>
                  </a:lnTo>
                  <a:lnTo>
                    <a:pt x="93246" y="109463"/>
                  </a:lnTo>
                  <a:lnTo>
                    <a:pt x="12163" y="109463"/>
                  </a:lnTo>
                  <a:close/>
                </a:path>
              </a:pathLst>
            </a:custGeom>
            <a:solidFill>
              <a:srgbClr val="FFFFFF"/>
            </a:solidFill>
            <a:ln w="9525" cap="flat">
              <a:noFill/>
              <a:prstDash val="solid"/>
              <a:miter/>
            </a:ln>
          </p:spPr>
          <p:txBody>
            <a:bodyPr anchor="ctr"/>
            <a:lstStyle/>
            <a:p>
              <a:pPr algn="ctr"/>
            </a:p>
          </p:txBody>
        </p:sp>
        <p:sp>
          <p:nvSpPr>
            <p:cNvPr id="78" name="îSľïdè"/>
            <p:cNvSpPr/>
            <p:nvPr/>
          </p:nvSpPr>
          <p:spPr>
            <a:xfrm>
              <a:off x="4713526" y="4392221"/>
              <a:ext cx="97300" cy="113517"/>
            </a:xfrm>
            <a:custGeom>
              <a:avLst/>
              <a:gdLst/>
              <a:ahLst/>
              <a:cxnLst/>
              <a:rect l="0" t="0" r="0" b="0"/>
              <a:pathLst>
                <a:path w="97300" h="113516">
                  <a:moveTo>
                    <a:pt x="12163" y="12163"/>
                  </a:moveTo>
                  <a:lnTo>
                    <a:pt x="93246" y="12163"/>
                  </a:lnTo>
                  <a:lnTo>
                    <a:pt x="93246" y="109463"/>
                  </a:lnTo>
                  <a:lnTo>
                    <a:pt x="12163" y="109463"/>
                  </a:lnTo>
                  <a:close/>
                </a:path>
              </a:pathLst>
            </a:custGeom>
            <a:solidFill>
              <a:srgbClr val="FFFFFF"/>
            </a:solidFill>
            <a:ln w="9525" cap="flat">
              <a:noFill/>
              <a:prstDash val="solid"/>
              <a:miter/>
            </a:ln>
          </p:spPr>
          <p:txBody>
            <a:bodyPr anchor="ctr"/>
            <a:lstStyle/>
            <a:p>
              <a:pPr algn="ctr"/>
            </a:p>
          </p:txBody>
        </p:sp>
        <p:sp>
          <p:nvSpPr>
            <p:cNvPr id="79" name="ïSḷiḓê"/>
            <p:cNvSpPr/>
            <p:nvPr/>
          </p:nvSpPr>
          <p:spPr>
            <a:xfrm>
              <a:off x="4713526" y="4538171"/>
              <a:ext cx="97300" cy="129734"/>
            </a:xfrm>
            <a:custGeom>
              <a:avLst/>
              <a:gdLst/>
              <a:ahLst/>
              <a:cxnLst/>
              <a:rect l="0" t="0" r="0" b="0"/>
              <a:pathLst>
                <a:path w="97300" h="129733">
                  <a:moveTo>
                    <a:pt x="12163" y="12163"/>
                  </a:moveTo>
                  <a:lnTo>
                    <a:pt x="93246" y="12163"/>
                  </a:lnTo>
                  <a:lnTo>
                    <a:pt x="93246" y="125679"/>
                  </a:lnTo>
                  <a:lnTo>
                    <a:pt x="12163" y="125679"/>
                  </a:lnTo>
                  <a:close/>
                </a:path>
              </a:pathLst>
            </a:custGeom>
            <a:solidFill>
              <a:srgbClr val="FFFFFF"/>
            </a:solidFill>
            <a:ln w="9525" cap="flat">
              <a:noFill/>
              <a:prstDash val="solid"/>
              <a:miter/>
            </a:ln>
          </p:spPr>
          <p:txBody>
            <a:bodyPr anchor="ctr"/>
            <a:lstStyle/>
            <a:p>
              <a:pPr algn="ctr"/>
            </a:p>
          </p:txBody>
        </p:sp>
        <p:sp>
          <p:nvSpPr>
            <p:cNvPr id="80" name="îṧḷiḍè"/>
            <p:cNvSpPr/>
            <p:nvPr/>
          </p:nvSpPr>
          <p:spPr>
            <a:xfrm>
              <a:off x="4713526" y="4684121"/>
              <a:ext cx="97300" cy="129734"/>
            </a:xfrm>
            <a:custGeom>
              <a:avLst/>
              <a:gdLst/>
              <a:ahLst/>
              <a:cxnLst/>
              <a:rect l="0" t="0" r="0" b="0"/>
              <a:pathLst>
                <a:path w="97300" h="129733">
                  <a:moveTo>
                    <a:pt x="12163" y="12163"/>
                  </a:moveTo>
                  <a:lnTo>
                    <a:pt x="93246" y="12163"/>
                  </a:lnTo>
                  <a:lnTo>
                    <a:pt x="93246" y="125679"/>
                  </a:lnTo>
                  <a:lnTo>
                    <a:pt x="12163" y="125679"/>
                  </a:lnTo>
                  <a:close/>
                </a:path>
              </a:pathLst>
            </a:custGeom>
            <a:solidFill>
              <a:srgbClr val="FFFFFF"/>
            </a:solidFill>
            <a:ln w="9525" cap="flat">
              <a:noFill/>
              <a:prstDash val="solid"/>
              <a:miter/>
            </a:ln>
          </p:spPr>
          <p:txBody>
            <a:bodyPr anchor="ctr"/>
            <a:lstStyle/>
            <a:p>
              <a:pPr algn="ctr"/>
            </a:p>
          </p:txBody>
        </p:sp>
        <p:sp>
          <p:nvSpPr>
            <p:cNvPr id="81" name="ïš1iḍè"/>
            <p:cNvSpPr/>
            <p:nvPr/>
          </p:nvSpPr>
          <p:spPr>
            <a:xfrm>
              <a:off x="4713526" y="4830072"/>
              <a:ext cx="97300" cy="129734"/>
            </a:xfrm>
            <a:custGeom>
              <a:avLst/>
              <a:gdLst/>
              <a:ahLst/>
              <a:cxnLst/>
              <a:rect l="0" t="0" r="0" b="0"/>
              <a:pathLst>
                <a:path w="97300" h="129733">
                  <a:moveTo>
                    <a:pt x="12163" y="12163"/>
                  </a:moveTo>
                  <a:lnTo>
                    <a:pt x="93246" y="12163"/>
                  </a:lnTo>
                  <a:lnTo>
                    <a:pt x="93246" y="125680"/>
                  </a:lnTo>
                  <a:lnTo>
                    <a:pt x="12163" y="125680"/>
                  </a:lnTo>
                  <a:close/>
                </a:path>
              </a:pathLst>
            </a:custGeom>
            <a:solidFill>
              <a:srgbClr val="FFFFFF"/>
            </a:solidFill>
            <a:ln w="9525" cap="flat">
              <a:noFill/>
              <a:prstDash val="solid"/>
              <a:miter/>
            </a:ln>
          </p:spPr>
          <p:txBody>
            <a:bodyPr anchor="ctr"/>
            <a:lstStyle/>
            <a:p>
              <a:pPr algn="ctr"/>
            </a:p>
          </p:txBody>
        </p:sp>
        <p:sp>
          <p:nvSpPr>
            <p:cNvPr id="83" name="îṩļîde"/>
            <p:cNvSpPr/>
            <p:nvPr/>
          </p:nvSpPr>
          <p:spPr>
            <a:xfrm>
              <a:off x="4713526" y="4992239"/>
              <a:ext cx="97300" cy="113517"/>
            </a:xfrm>
            <a:custGeom>
              <a:avLst/>
              <a:gdLst/>
              <a:ahLst/>
              <a:cxnLst/>
              <a:rect l="0" t="0" r="0" b="0"/>
              <a:pathLst>
                <a:path w="97300" h="113516">
                  <a:moveTo>
                    <a:pt x="12163" y="12163"/>
                  </a:moveTo>
                  <a:lnTo>
                    <a:pt x="93246" y="12163"/>
                  </a:lnTo>
                  <a:lnTo>
                    <a:pt x="93246" y="109463"/>
                  </a:lnTo>
                  <a:lnTo>
                    <a:pt x="12163" y="109463"/>
                  </a:lnTo>
                  <a:close/>
                </a:path>
              </a:pathLst>
            </a:custGeom>
            <a:solidFill>
              <a:srgbClr val="FFFFFF"/>
            </a:solidFill>
            <a:ln w="9525" cap="flat">
              <a:noFill/>
              <a:prstDash val="solid"/>
              <a:miter/>
            </a:ln>
          </p:spPr>
          <p:txBody>
            <a:bodyPr anchor="ctr"/>
            <a:lstStyle/>
            <a:p>
              <a:pPr algn="ctr"/>
            </a:p>
          </p:txBody>
        </p:sp>
        <p:sp>
          <p:nvSpPr>
            <p:cNvPr id="84" name="îşlíḋê"/>
            <p:cNvSpPr/>
            <p:nvPr/>
          </p:nvSpPr>
          <p:spPr>
            <a:xfrm>
              <a:off x="4713526" y="5284140"/>
              <a:ext cx="97300" cy="113517"/>
            </a:xfrm>
            <a:custGeom>
              <a:avLst/>
              <a:gdLst/>
              <a:ahLst/>
              <a:cxnLst/>
              <a:rect l="0" t="0" r="0" b="0"/>
              <a:pathLst>
                <a:path w="97300" h="113516">
                  <a:moveTo>
                    <a:pt x="12163" y="12163"/>
                  </a:moveTo>
                  <a:lnTo>
                    <a:pt x="93246" y="12163"/>
                  </a:lnTo>
                  <a:lnTo>
                    <a:pt x="93246" y="109463"/>
                  </a:lnTo>
                  <a:lnTo>
                    <a:pt x="12163" y="109463"/>
                  </a:lnTo>
                  <a:close/>
                </a:path>
              </a:pathLst>
            </a:custGeom>
            <a:solidFill>
              <a:srgbClr val="FFFFFF"/>
            </a:solidFill>
            <a:ln w="9525" cap="flat">
              <a:noFill/>
              <a:prstDash val="solid"/>
              <a:miter/>
            </a:ln>
          </p:spPr>
          <p:txBody>
            <a:bodyPr anchor="ctr"/>
            <a:lstStyle/>
            <a:p>
              <a:pPr algn="ctr"/>
            </a:p>
          </p:txBody>
        </p:sp>
        <p:sp>
          <p:nvSpPr>
            <p:cNvPr id="85" name="îSḷîdê"/>
            <p:cNvSpPr/>
            <p:nvPr/>
          </p:nvSpPr>
          <p:spPr>
            <a:xfrm>
              <a:off x="4713526" y="5576040"/>
              <a:ext cx="97300" cy="129734"/>
            </a:xfrm>
            <a:custGeom>
              <a:avLst/>
              <a:gdLst/>
              <a:ahLst/>
              <a:cxnLst/>
              <a:rect l="0" t="0" r="0" b="0"/>
              <a:pathLst>
                <a:path w="97300" h="129733">
                  <a:moveTo>
                    <a:pt x="12163" y="12163"/>
                  </a:moveTo>
                  <a:lnTo>
                    <a:pt x="93246" y="12163"/>
                  </a:lnTo>
                  <a:lnTo>
                    <a:pt x="93246" y="125680"/>
                  </a:lnTo>
                  <a:lnTo>
                    <a:pt x="12163" y="125680"/>
                  </a:lnTo>
                  <a:close/>
                </a:path>
              </a:pathLst>
            </a:custGeom>
            <a:solidFill>
              <a:srgbClr val="FFFFFF"/>
            </a:solidFill>
            <a:ln w="9525" cap="flat">
              <a:noFill/>
              <a:prstDash val="solid"/>
              <a:miter/>
            </a:ln>
          </p:spPr>
          <p:txBody>
            <a:bodyPr anchor="ctr"/>
            <a:lstStyle/>
            <a:p>
              <a:pPr algn="ctr"/>
            </a:p>
          </p:txBody>
        </p:sp>
        <p:sp>
          <p:nvSpPr>
            <p:cNvPr id="86" name="ï$1íḓê"/>
            <p:cNvSpPr/>
            <p:nvPr/>
          </p:nvSpPr>
          <p:spPr>
            <a:xfrm>
              <a:off x="4713526" y="5721991"/>
              <a:ext cx="97300" cy="129734"/>
            </a:xfrm>
            <a:custGeom>
              <a:avLst/>
              <a:gdLst/>
              <a:ahLst/>
              <a:cxnLst/>
              <a:rect l="0" t="0" r="0" b="0"/>
              <a:pathLst>
                <a:path w="97300" h="129733">
                  <a:moveTo>
                    <a:pt x="12163" y="12163"/>
                  </a:moveTo>
                  <a:lnTo>
                    <a:pt x="93246" y="12163"/>
                  </a:lnTo>
                  <a:lnTo>
                    <a:pt x="93246" y="125680"/>
                  </a:lnTo>
                  <a:lnTo>
                    <a:pt x="12163" y="125680"/>
                  </a:lnTo>
                  <a:close/>
                </a:path>
              </a:pathLst>
            </a:custGeom>
            <a:solidFill>
              <a:srgbClr val="FFFFFF"/>
            </a:solidFill>
            <a:ln w="9525" cap="flat">
              <a:noFill/>
              <a:prstDash val="solid"/>
              <a:miter/>
            </a:ln>
          </p:spPr>
          <p:txBody>
            <a:bodyPr anchor="ctr"/>
            <a:lstStyle/>
            <a:p>
              <a:pPr algn="ctr"/>
            </a:p>
          </p:txBody>
        </p:sp>
        <p:sp>
          <p:nvSpPr>
            <p:cNvPr id="87" name="ísľiḋê"/>
            <p:cNvSpPr/>
            <p:nvPr/>
          </p:nvSpPr>
          <p:spPr>
            <a:xfrm>
              <a:off x="4551359" y="4246270"/>
              <a:ext cx="97300" cy="113517"/>
            </a:xfrm>
            <a:custGeom>
              <a:avLst/>
              <a:gdLst/>
              <a:ahLst/>
              <a:cxnLst/>
              <a:rect l="0" t="0" r="0" b="0"/>
              <a:pathLst>
                <a:path w="97300" h="113516">
                  <a:moveTo>
                    <a:pt x="12163" y="12163"/>
                  </a:moveTo>
                  <a:lnTo>
                    <a:pt x="93246" y="12163"/>
                  </a:lnTo>
                  <a:lnTo>
                    <a:pt x="93246" y="109463"/>
                  </a:lnTo>
                  <a:lnTo>
                    <a:pt x="12163" y="109463"/>
                  </a:lnTo>
                  <a:close/>
                </a:path>
              </a:pathLst>
            </a:custGeom>
            <a:solidFill>
              <a:srgbClr val="FFFFFF"/>
            </a:solidFill>
            <a:ln w="9525" cap="flat">
              <a:noFill/>
              <a:prstDash val="solid"/>
              <a:miter/>
            </a:ln>
          </p:spPr>
          <p:txBody>
            <a:bodyPr anchor="ctr"/>
            <a:lstStyle/>
            <a:p>
              <a:pPr algn="ctr"/>
            </a:p>
          </p:txBody>
        </p:sp>
        <p:sp>
          <p:nvSpPr>
            <p:cNvPr id="88" name="íṥḷïdé"/>
            <p:cNvSpPr/>
            <p:nvPr/>
          </p:nvSpPr>
          <p:spPr>
            <a:xfrm>
              <a:off x="4551359" y="4392221"/>
              <a:ext cx="97300" cy="113517"/>
            </a:xfrm>
            <a:custGeom>
              <a:avLst/>
              <a:gdLst/>
              <a:ahLst/>
              <a:cxnLst/>
              <a:rect l="0" t="0" r="0" b="0"/>
              <a:pathLst>
                <a:path w="97300" h="113516">
                  <a:moveTo>
                    <a:pt x="12163" y="12163"/>
                  </a:moveTo>
                  <a:lnTo>
                    <a:pt x="93246" y="12163"/>
                  </a:lnTo>
                  <a:lnTo>
                    <a:pt x="93246" y="109463"/>
                  </a:lnTo>
                  <a:lnTo>
                    <a:pt x="12163" y="109463"/>
                  </a:lnTo>
                  <a:close/>
                </a:path>
              </a:pathLst>
            </a:custGeom>
            <a:solidFill>
              <a:srgbClr val="FFFFFF"/>
            </a:solidFill>
            <a:ln w="9525" cap="flat">
              <a:noFill/>
              <a:prstDash val="solid"/>
              <a:miter/>
            </a:ln>
          </p:spPr>
          <p:txBody>
            <a:bodyPr anchor="ctr"/>
            <a:lstStyle/>
            <a:p>
              <a:pPr algn="ctr"/>
            </a:p>
          </p:txBody>
        </p:sp>
        <p:sp>
          <p:nvSpPr>
            <p:cNvPr id="89" name="îśḻîḍê"/>
            <p:cNvSpPr/>
            <p:nvPr/>
          </p:nvSpPr>
          <p:spPr>
            <a:xfrm>
              <a:off x="4551359" y="4684121"/>
              <a:ext cx="97300" cy="129734"/>
            </a:xfrm>
            <a:custGeom>
              <a:avLst/>
              <a:gdLst/>
              <a:ahLst/>
              <a:cxnLst/>
              <a:rect l="0" t="0" r="0" b="0"/>
              <a:pathLst>
                <a:path w="97300" h="129733">
                  <a:moveTo>
                    <a:pt x="12163" y="12163"/>
                  </a:moveTo>
                  <a:lnTo>
                    <a:pt x="93246" y="12163"/>
                  </a:lnTo>
                  <a:lnTo>
                    <a:pt x="93246" y="125679"/>
                  </a:lnTo>
                  <a:lnTo>
                    <a:pt x="12163" y="125679"/>
                  </a:lnTo>
                  <a:close/>
                </a:path>
              </a:pathLst>
            </a:custGeom>
            <a:solidFill>
              <a:srgbClr val="FFFFFF"/>
            </a:solidFill>
            <a:ln w="9525" cap="flat">
              <a:noFill/>
              <a:prstDash val="solid"/>
              <a:miter/>
            </a:ln>
          </p:spPr>
          <p:txBody>
            <a:bodyPr anchor="ctr"/>
            <a:lstStyle/>
            <a:p>
              <a:pPr algn="ctr"/>
            </a:p>
          </p:txBody>
        </p:sp>
        <p:sp>
          <p:nvSpPr>
            <p:cNvPr id="90" name="î$ļiḑè"/>
            <p:cNvSpPr/>
            <p:nvPr/>
          </p:nvSpPr>
          <p:spPr>
            <a:xfrm>
              <a:off x="4551359" y="4992239"/>
              <a:ext cx="97300" cy="113517"/>
            </a:xfrm>
            <a:custGeom>
              <a:avLst/>
              <a:gdLst/>
              <a:ahLst/>
              <a:cxnLst/>
              <a:rect l="0" t="0" r="0" b="0"/>
              <a:pathLst>
                <a:path w="97300" h="113516">
                  <a:moveTo>
                    <a:pt x="12163" y="12163"/>
                  </a:moveTo>
                  <a:lnTo>
                    <a:pt x="93246" y="12163"/>
                  </a:lnTo>
                  <a:lnTo>
                    <a:pt x="93246" y="109463"/>
                  </a:lnTo>
                  <a:lnTo>
                    <a:pt x="12163" y="109463"/>
                  </a:lnTo>
                  <a:close/>
                </a:path>
              </a:pathLst>
            </a:custGeom>
            <a:solidFill>
              <a:srgbClr val="FFFFFF"/>
            </a:solidFill>
            <a:ln w="9525" cap="flat">
              <a:noFill/>
              <a:prstDash val="solid"/>
              <a:miter/>
            </a:ln>
          </p:spPr>
          <p:txBody>
            <a:bodyPr anchor="ctr"/>
            <a:lstStyle/>
            <a:p>
              <a:pPr algn="ctr"/>
            </a:p>
          </p:txBody>
        </p:sp>
        <p:sp>
          <p:nvSpPr>
            <p:cNvPr id="91" name="î$ḻiḍe"/>
            <p:cNvSpPr/>
            <p:nvPr/>
          </p:nvSpPr>
          <p:spPr>
            <a:xfrm>
              <a:off x="4551359" y="5138189"/>
              <a:ext cx="97300" cy="113517"/>
            </a:xfrm>
            <a:custGeom>
              <a:avLst/>
              <a:gdLst/>
              <a:ahLst/>
              <a:cxnLst/>
              <a:rect l="0" t="0" r="0" b="0"/>
              <a:pathLst>
                <a:path w="97300" h="113516">
                  <a:moveTo>
                    <a:pt x="12163" y="12163"/>
                  </a:moveTo>
                  <a:lnTo>
                    <a:pt x="93246" y="12163"/>
                  </a:lnTo>
                  <a:lnTo>
                    <a:pt x="93246" y="109463"/>
                  </a:lnTo>
                  <a:lnTo>
                    <a:pt x="12163" y="109463"/>
                  </a:lnTo>
                  <a:close/>
                </a:path>
              </a:pathLst>
            </a:custGeom>
            <a:solidFill>
              <a:srgbClr val="FFFFFF"/>
            </a:solidFill>
            <a:ln w="9525" cap="flat">
              <a:noFill/>
              <a:prstDash val="solid"/>
              <a:miter/>
            </a:ln>
          </p:spPr>
          <p:txBody>
            <a:bodyPr anchor="ctr"/>
            <a:lstStyle/>
            <a:p>
              <a:pPr algn="ctr"/>
            </a:p>
          </p:txBody>
        </p:sp>
        <p:sp>
          <p:nvSpPr>
            <p:cNvPr id="92" name="íṩļîḋê"/>
            <p:cNvSpPr/>
            <p:nvPr/>
          </p:nvSpPr>
          <p:spPr>
            <a:xfrm>
              <a:off x="4551359" y="5284140"/>
              <a:ext cx="97300" cy="113517"/>
            </a:xfrm>
            <a:custGeom>
              <a:avLst/>
              <a:gdLst/>
              <a:ahLst/>
              <a:cxnLst/>
              <a:rect l="0" t="0" r="0" b="0"/>
              <a:pathLst>
                <a:path w="97300" h="113516">
                  <a:moveTo>
                    <a:pt x="12163" y="12163"/>
                  </a:moveTo>
                  <a:lnTo>
                    <a:pt x="93246" y="12163"/>
                  </a:lnTo>
                  <a:lnTo>
                    <a:pt x="93246" y="109463"/>
                  </a:lnTo>
                  <a:lnTo>
                    <a:pt x="12163" y="109463"/>
                  </a:lnTo>
                  <a:close/>
                </a:path>
              </a:pathLst>
            </a:custGeom>
            <a:solidFill>
              <a:srgbClr val="FFFFFF"/>
            </a:solidFill>
            <a:ln w="9525" cap="flat">
              <a:noFill/>
              <a:prstDash val="solid"/>
              <a:miter/>
            </a:ln>
          </p:spPr>
          <p:txBody>
            <a:bodyPr anchor="ctr"/>
            <a:lstStyle/>
            <a:p>
              <a:pPr algn="ctr"/>
            </a:p>
          </p:txBody>
        </p:sp>
        <p:sp>
          <p:nvSpPr>
            <p:cNvPr id="93" name="îṣḷíďé"/>
            <p:cNvSpPr/>
            <p:nvPr/>
          </p:nvSpPr>
          <p:spPr>
            <a:xfrm>
              <a:off x="4551359" y="5430090"/>
              <a:ext cx="97300" cy="113517"/>
            </a:xfrm>
            <a:custGeom>
              <a:avLst/>
              <a:gdLst/>
              <a:ahLst/>
              <a:cxnLst/>
              <a:rect l="0" t="0" r="0" b="0"/>
              <a:pathLst>
                <a:path w="97300" h="113516">
                  <a:moveTo>
                    <a:pt x="12163" y="12163"/>
                  </a:moveTo>
                  <a:lnTo>
                    <a:pt x="93246" y="12163"/>
                  </a:lnTo>
                  <a:lnTo>
                    <a:pt x="93246" y="109463"/>
                  </a:lnTo>
                  <a:lnTo>
                    <a:pt x="12163" y="109463"/>
                  </a:lnTo>
                  <a:close/>
                </a:path>
              </a:pathLst>
            </a:custGeom>
            <a:solidFill>
              <a:srgbClr val="FFFFFF"/>
            </a:solidFill>
            <a:ln w="9525" cap="flat">
              <a:noFill/>
              <a:prstDash val="solid"/>
              <a:miter/>
            </a:ln>
          </p:spPr>
          <p:txBody>
            <a:bodyPr anchor="ctr"/>
            <a:lstStyle/>
            <a:p>
              <a:pPr algn="ctr"/>
            </a:p>
          </p:txBody>
        </p:sp>
        <p:sp>
          <p:nvSpPr>
            <p:cNvPr id="94" name="iṣḻidê"/>
            <p:cNvSpPr/>
            <p:nvPr/>
          </p:nvSpPr>
          <p:spPr>
            <a:xfrm>
              <a:off x="4551359" y="5721991"/>
              <a:ext cx="97300" cy="129734"/>
            </a:xfrm>
            <a:custGeom>
              <a:avLst/>
              <a:gdLst/>
              <a:ahLst/>
              <a:cxnLst/>
              <a:rect l="0" t="0" r="0" b="0"/>
              <a:pathLst>
                <a:path w="97300" h="129733">
                  <a:moveTo>
                    <a:pt x="12163" y="12163"/>
                  </a:moveTo>
                  <a:lnTo>
                    <a:pt x="93246" y="12163"/>
                  </a:lnTo>
                  <a:lnTo>
                    <a:pt x="93246" y="125680"/>
                  </a:lnTo>
                  <a:lnTo>
                    <a:pt x="12163" y="125680"/>
                  </a:lnTo>
                  <a:close/>
                </a:path>
              </a:pathLst>
            </a:custGeom>
            <a:solidFill>
              <a:srgbClr val="FFFFFF"/>
            </a:solidFill>
            <a:ln w="9525" cap="flat">
              <a:noFill/>
              <a:prstDash val="solid"/>
              <a:miter/>
            </a:ln>
          </p:spPr>
          <p:txBody>
            <a:bodyPr anchor="ctr"/>
            <a:lstStyle/>
            <a:p>
              <a:pPr algn="ctr"/>
            </a:p>
          </p:txBody>
        </p:sp>
        <p:sp>
          <p:nvSpPr>
            <p:cNvPr id="95" name="ïsḻíḓé"/>
            <p:cNvSpPr/>
            <p:nvPr/>
          </p:nvSpPr>
          <p:spPr>
            <a:xfrm>
              <a:off x="4389191" y="4246270"/>
              <a:ext cx="97300" cy="113517"/>
            </a:xfrm>
            <a:custGeom>
              <a:avLst/>
              <a:gdLst/>
              <a:ahLst/>
              <a:cxnLst/>
              <a:rect l="0" t="0" r="0" b="0"/>
              <a:pathLst>
                <a:path w="97300" h="113516">
                  <a:moveTo>
                    <a:pt x="12163" y="12163"/>
                  </a:moveTo>
                  <a:lnTo>
                    <a:pt x="93246" y="12163"/>
                  </a:lnTo>
                  <a:lnTo>
                    <a:pt x="93246" y="109463"/>
                  </a:lnTo>
                  <a:lnTo>
                    <a:pt x="12163" y="109463"/>
                  </a:lnTo>
                  <a:close/>
                </a:path>
              </a:pathLst>
            </a:custGeom>
            <a:solidFill>
              <a:srgbClr val="FFFFFF"/>
            </a:solidFill>
            <a:ln w="9525" cap="flat">
              <a:noFill/>
              <a:prstDash val="solid"/>
              <a:miter/>
            </a:ln>
          </p:spPr>
          <p:txBody>
            <a:bodyPr anchor="ctr"/>
            <a:lstStyle/>
            <a:p>
              <a:pPr algn="ctr"/>
            </a:p>
          </p:txBody>
        </p:sp>
        <p:sp>
          <p:nvSpPr>
            <p:cNvPr id="96" name="íśļiḍe"/>
            <p:cNvSpPr/>
            <p:nvPr/>
          </p:nvSpPr>
          <p:spPr>
            <a:xfrm>
              <a:off x="4389191" y="4392221"/>
              <a:ext cx="97300" cy="113517"/>
            </a:xfrm>
            <a:custGeom>
              <a:avLst/>
              <a:gdLst/>
              <a:ahLst/>
              <a:cxnLst/>
              <a:rect l="0" t="0" r="0" b="0"/>
              <a:pathLst>
                <a:path w="97300" h="113516">
                  <a:moveTo>
                    <a:pt x="12163" y="12163"/>
                  </a:moveTo>
                  <a:lnTo>
                    <a:pt x="93246" y="12163"/>
                  </a:lnTo>
                  <a:lnTo>
                    <a:pt x="93246" y="109463"/>
                  </a:lnTo>
                  <a:lnTo>
                    <a:pt x="12163" y="109463"/>
                  </a:lnTo>
                  <a:close/>
                </a:path>
              </a:pathLst>
            </a:custGeom>
            <a:solidFill>
              <a:srgbClr val="FFFFFF"/>
            </a:solidFill>
            <a:ln w="9525" cap="flat">
              <a:noFill/>
              <a:prstDash val="solid"/>
              <a:miter/>
            </a:ln>
          </p:spPr>
          <p:txBody>
            <a:bodyPr anchor="ctr"/>
            <a:lstStyle/>
            <a:p>
              <a:pPr algn="ctr"/>
            </a:p>
          </p:txBody>
        </p:sp>
        <p:sp>
          <p:nvSpPr>
            <p:cNvPr id="97" name="i$lîḑé"/>
            <p:cNvSpPr/>
            <p:nvPr/>
          </p:nvSpPr>
          <p:spPr>
            <a:xfrm>
              <a:off x="4389191" y="4538171"/>
              <a:ext cx="97300" cy="129734"/>
            </a:xfrm>
            <a:custGeom>
              <a:avLst/>
              <a:gdLst/>
              <a:ahLst/>
              <a:cxnLst/>
              <a:rect l="0" t="0" r="0" b="0"/>
              <a:pathLst>
                <a:path w="97300" h="129733">
                  <a:moveTo>
                    <a:pt x="12163" y="12163"/>
                  </a:moveTo>
                  <a:lnTo>
                    <a:pt x="93246" y="12163"/>
                  </a:lnTo>
                  <a:lnTo>
                    <a:pt x="93246" y="125679"/>
                  </a:lnTo>
                  <a:lnTo>
                    <a:pt x="12163" y="125679"/>
                  </a:lnTo>
                  <a:close/>
                </a:path>
              </a:pathLst>
            </a:custGeom>
            <a:solidFill>
              <a:srgbClr val="FFFFFF"/>
            </a:solidFill>
            <a:ln w="9525" cap="flat">
              <a:noFill/>
              <a:prstDash val="solid"/>
              <a:miter/>
            </a:ln>
          </p:spPr>
          <p:txBody>
            <a:bodyPr anchor="ctr"/>
            <a:lstStyle/>
            <a:p>
              <a:pPr algn="ctr"/>
            </a:p>
          </p:txBody>
        </p:sp>
        <p:sp>
          <p:nvSpPr>
            <p:cNvPr id="98" name="iş1ïďé"/>
            <p:cNvSpPr/>
            <p:nvPr/>
          </p:nvSpPr>
          <p:spPr>
            <a:xfrm>
              <a:off x="4389191" y="4684121"/>
              <a:ext cx="97300" cy="129734"/>
            </a:xfrm>
            <a:custGeom>
              <a:avLst/>
              <a:gdLst/>
              <a:ahLst/>
              <a:cxnLst/>
              <a:rect l="0" t="0" r="0" b="0"/>
              <a:pathLst>
                <a:path w="97300" h="129733">
                  <a:moveTo>
                    <a:pt x="12163" y="12163"/>
                  </a:moveTo>
                  <a:lnTo>
                    <a:pt x="93246" y="12163"/>
                  </a:lnTo>
                  <a:lnTo>
                    <a:pt x="93246" y="125679"/>
                  </a:lnTo>
                  <a:lnTo>
                    <a:pt x="12163" y="125679"/>
                  </a:lnTo>
                  <a:close/>
                </a:path>
              </a:pathLst>
            </a:custGeom>
            <a:solidFill>
              <a:srgbClr val="FFFFFF"/>
            </a:solidFill>
            <a:ln w="9525" cap="flat">
              <a:noFill/>
              <a:prstDash val="solid"/>
              <a:miter/>
            </a:ln>
          </p:spPr>
          <p:txBody>
            <a:bodyPr anchor="ctr"/>
            <a:lstStyle/>
            <a:p>
              <a:pPr algn="ctr"/>
            </a:p>
          </p:txBody>
        </p:sp>
        <p:sp>
          <p:nvSpPr>
            <p:cNvPr id="99" name="islïďe"/>
            <p:cNvSpPr/>
            <p:nvPr/>
          </p:nvSpPr>
          <p:spPr>
            <a:xfrm>
              <a:off x="4389191" y="4830072"/>
              <a:ext cx="97300" cy="129734"/>
            </a:xfrm>
            <a:custGeom>
              <a:avLst/>
              <a:gdLst/>
              <a:ahLst/>
              <a:cxnLst/>
              <a:rect l="0" t="0" r="0" b="0"/>
              <a:pathLst>
                <a:path w="97300" h="129733">
                  <a:moveTo>
                    <a:pt x="12163" y="12163"/>
                  </a:moveTo>
                  <a:lnTo>
                    <a:pt x="93246" y="12163"/>
                  </a:lnTo>
                  <a:lnTo>
                    <a:pt x="93246" y="125680"/>
                  </a:lnTo>
                  <a:lnTo>
                    <a:pt x="12163" y="125680"/>
                  </a:lnTo>
                  <a:close/>
                </a:path>
              </a:pathLst>
            </a:custGeom>
            <a:solidFill>
              <a:srgbClr val="FFFFFF"/>
            </a:solidFill>
            <a:ln w="9525" cap="flat">
              <a:noFill/>
              <a:prstDash val="solid"/>
              <a:miter/>
            </a:ln>
          </p:spPr>
          <p:txBody>
            <a:bodyPr anchor="ctr"/>
            <a:lstStyle/>
            <a:p>
              <a:pPr algn="ctr"/>
            </a:p>
          </p:txBody>
        </p:sp>
        <p:sp>
          <p:nvSpPr>
            <p:cNvPr id="100" name="íŝliḋe"/>
            <p:cNvSpPr/>
            <p:nvPr/>
          </p:nvSpPr>
          <p:spPr>
            <a:xfrm>
              <a:off x="4389191" y="4992239"/>
              <a:ext cx="97300" cy="113517"/>
            </a:xfrm>
            <a:custGeom>
              <a:avLst/>
              <a:gdLst/>
              <a:ahLst/>
              <a:cxnLst/>
              <a:rect l="0" t="0" r="0" b="0"/>
              <a:pathLst>
                <a:path w="97300" h="113516">
                  <a:moveTo>
                    <a:pt x="12163" y="12163"/>
                  </a:moveTo>
                  <a:lnTo>
                    <a:pt x="93246" y="12163"/>
                  </a:lnTo>
                  <a:lnTo>
                    <a:pt x="93246" y="109463"/>
                  </a:lnTo>
                  <a:lnTo>
                    <a:pt x="12163" y="109463"/>
                  </a:lnTo>
                  <a:close/>
                </a:path>
              </a:pathLst>
            </a:custGeom>
            <a:solidFill>
              <a:srgbClr val="FFFFFF"/>
            </a:solidFill>
            <a:ln w="9525" cap="flat">
              <a:noFill/>
              <a:prstDash val="solid"/>
              <a:miter/>
            </a:ln>
          </p:spPr>
          <p:txBody>
            <a:bodyPr anchor="ctr"/>
            <a:lstStyle/>
            <a:p>
              <a:pPr algn="ctr"/>
            </a:p>
          </p:txBody>
        </p:sp>
        <p:sp>
          <p:nvSpPr>
            <p:cNvPr id="101" name="í$ḷiḍê"/>
            <p:cNvSpPr/>
            <p:nvPr/>
          </p:nvSpPr>
          <p:spPr>
            <a:xfrm>
              <a:off x="4389191" y="5284140"/>
              <a:ext cx="97300" cy="113517"/>
            </a:xfrm>
            <a:custGeom>
              <a:avLst/>
              <a:gdLst/>
              <a:ahLst/>
              <a:cxnLst/>
              <a:rect l="0" t="0" r="0" b="0"/>
              <a:pathLst>
                <a:path w="97300" h="113516">
                  <a:moveTo>
                    <a:pt x="12163" y="12163"/>
                  </a:moveTo>
                  <a:lnTo>
                    <a:pt x="93246" y="12163"/>
                  </a:lnTo>
                  <a:lnTo>
                    <a:pt x="93246" y="109463"/>
                  </a:lnTo>
                  <a:lnTo>
                    <a:pt x="12163" y="109463"/>
                  </a:lnTo>
                  <a:close/>
                </a:path>
              </a:pathLst>
            </a:custGeom>
            <a:solidFill>
              <a:srgbClr val="FFFFFF"/>
            </a:solidFill>
            <a:ln w="9525" cap="flat">
              <a:noFill/>
              <a:prstDash val="solid"/>
              <a:miter/>
            </a:ln>
          </p:spPr>
          <p:txBody>
            <a:bodyPr anchor="ctr"/>
            <a:lstStyle/>
            <a:p>
              <a:pPr algn="ctr"/>
            </a:p>
          </p:txBody>
        </p:sp>
        <p:sp>
          <p:nvSpPr>
            <p:cNvPr id="102" name="íṣlîḍê"/>
            <p:cNvSpPr/>
            <p:nvPr/>
          </p:nvSpPr>
          <p:spPr>
            <a:xfrm>
              <a:off x="4389191" y="5430090"/>
              <a:ext cx="97300" cy="113517"/>
            </a:xfrm>
            <a:custGeom>
              <a:avLst/>
              <a:gdLst/>
              <a:ahLst/>
              <a:cxnLst/>
              <a:rect l="0" t="0" r="0" b="0"/>
              <a:pathLst>
                <a:path w="97300" h="113516">
                  <a:moveTo>
                    <a:pt x="12163" y="12163"/>
                  </a:moveTo>
                  <a:lnTo>
                    <a:pt x="93246" y="12163"/>
                  </a:lnTo>
                  <a:lnTo>
                    <a:pt x="93246" y="109463"/>
                  </a:lnTo>
                  <a:lnTo>
                    <a:pt x="12163" y="109463"/>
                  </a:lnTo>
                  <a:close/>
                </a:path>
              </a:pathLst>
            </a:custGeom>
            <a:solidFill>
              <a:srgbClr val="FFFFFF"/>
            </a:solidFill>
            <a:ln w="9525" cap="flat">
              <a:noFill/>
              <a:prstDash val="solid"/>
              <a:miter/>
            </a:ln>
          </p:spPr>
          <p:txBody>
            <a:bodyPr anchor="ctr"/>
            <a:lstStyle/>
            <a:p>
              <a:pPr algn="ctr"/>
            </a:p>
          </p:txBody>
        </p:sp>
        <p:sp>
          <p:nvSpPr>
            <p:cNvPr id="103" name="íṥ1íďe"/>
            <p:cNvSpPr/>
            <p:nvPr/>
          </p:nvSpPr>
          <p:spPr>
            <a:xfrm>
              <a:off x="4389191" y="5576040"/>
              <a:ext cx="97300" cy="129734"/>
            </a:xfrm>
            <a:custGeom>
              <a:avLst/>
              <a:gdLst/>
              <a:ahLst/>
              <a:cxnLst/>
              <a:rect l="0" t="0" r="0" b="0"/>
              <a:pathLst>
                <a:path w="97300" h="129733">
                  <a:moveTo>
                    <a:pt x="12163" y="12163"/>
                  </a:moveTo>
                  <a:lnTo>
                    <a:pt x="93246" y="12163"/>
                  </a:lnTo>
                  <a:lnTo>
                    <a:pt x="93246" y="125680"/>
                  </a:lnTo>
                  <a:lnTo>
                    <a:pt x="12163" y="125680"/>
                  </a:lnTo>
                  <a:close/>
                </a:path>
              </a:pathLst>
            </a:custGeom>
            <a:solidFill>
              <a:srgbClr val="FFFFFF"/>
            </a:solidFill>
            <a:ln w="9525" cap="flat">
              <a:noFill/>
              <a:prstDash val="solid"/>
              <a:miter/>
            </a:ln>
          </p:spPr>
          <p:txBody>
            <a:bodyPr anchor="ctr"/>
            <a:lstStyle/>
            <a:p>
              <a:pPr algn="ctr"/>
            </a:p>
          </p:txBody>
        </p:sp>
        <p:sp>
          <p:nvSpPr>
            <p:cNvPr id="104" name="ïşlidé"/>
            <p:cNvSpPr/>
            <p:nvPr/>
          </p:nvSpPr>
          <p:spPr>
            <a:xfrm>
              <a:off x="4227024" y="4246270"/>
              <a:ext cx="97300" cy="113517"/>
            </a:xfrm>
            <a:custGeom>
              <a:avLst/>
              <a:gdLst/>
              <a:ahLst/>
              <a:cxnLst/>
              <a:rect l="0" t="0" r="0" b="0"/>
              <a:pathLst>
                <a:path w="97300" h="113516">
                  <a:moveTo>
                    <a:pt x="12163" y="12163"/>
                  </a:moveTo>
                  <a:lnTo>
                    <a:pt x="93246" y="12163"/>
                  </a:lnTo>
                  <a:lnTo>
                    <a:pt x="93246" y="109463"/>
                  </a:lnTo>
                  <a:lnTo>
                    <a:pt x="12163" y="109463"/>
                  </a:lnTo>
                  <a:close/>
                </a:path>
              </a:pathLst>
            </a:custGeom>
            <a:solidFill>
              <a:srgbClr val="FFFFFF"/>
            </a:solidFill>
            <a:ln w="9525" cap="flat">
              <a:noFill/>
              <a:prstDash val="solid"/>
              <a:miter/>
            </a:ln>
          </p:spPr>
          <p:txBody>
            <a:bodyPr anchor="ctr"/>
            <a:lstStyle/>
            <a:p>
              <a:pPr algn="ctr"/>
            </a:p>
          </p:txBody>
        </p:sp>
        <p:sp>
          <p:nvSpPr>
            <p:cNvPr id="105" name="íślîḑé"/>
            <p:cNvSpPr/>
            <p:nvPr/>
          </p:nvSpPr>
          <p:spPr>
            <a:xfrm>
              <a:off x="4227024" y="4392221"/>
              <a:ext cx="97300" cy="113517"/>
            </a:xfrm>
            <a:custGeom>
              <a:avLst/>
              <a:gdLst/>
              <a:ahLst/>
              <a:cxnLst/>
              <a:rect l="0" t="0" r="0" b="0"/>
              <a:pathLst>
                <a:path w="97300" h="113516">
                  <a:moveTo>
                    <a:pt x="12163" y="12163"/>
                  </a:moveTo>
                  <a:lnTo>
                    <a:pt x="93246" y="12163"/>
                  </a:lnTo>
                  <a:lnTo>
                    <a:pt x="93246" y="109463"/>
                  </a:lnTo>
                  <a:lnTo>
                    <a:pt x="12163" y="109463"/>
                  </a:lnTo>
                  <a:close/>
                </a:path>
              </a:pathLst>
            </a:custGeom>
            <a:solidFill>
              <a:srgbClr val="FFFFFF"/>
            </a:solidFill>
            <a:ln w="9525" cap="flat">
              <a:noFill/>
              <a:prstDash val="solid"/>
              <a:miter/>
            </a:ln>
          </p:spPr>
          <p:txBody>
            <a:bodyPr anchor="ctr"/>
            <a:lstStyle/>
            <a:p>
              <a:pPr algn="ctr"/>
            </a:p>
          </p:txBody>
        </p:sp>
        <p:sp>
          <p:nvSpPr>
            <p:cNvPr id="106" name="ïşḻiḋè"/>
            <p:cNvSpPr/>
            <p:nvPr/>
          </p:nvSpPr>
          <p:spPr>
            <a:xfrm>
              <a:off x="4227024" y="4684121"/>
              <a:ext cx="97300" cy="129734"/>
            </a:xfrm>
            <a:custGeom>
              <a:avLst/>
              <a:gdLst/>
              <a:ahLst/>
              <a:cxnLst/>
              <a:rect l="0" t="0" r="0" b="0"/>
              <a:pathLst>
                <a:path w="97300" h="129733">
                  <a:moveTo>
                    <a:pt x="12163" y="12163"/>
                  </a:moveTo>
                  <a:lnTo>
                    <a:pt x="93246" y="12163"/>
                  </a:lnTo>
                  <a:lnTo>
                    <a:pt x="93246" y="125679"/>
                  </a:lnTo>
                  <a:lnTo>
                    <a:pt x="12163" y="125679"/>
                  </a:lnTo>
                  <a:close/>
                </a:path>
              </a:pathLst>
            </a:custGeom>
            <a:solidFill>
              <a:srgbClr val="FFFFFF"/>
            </a:solidFill>
            <a:ln w="9525" cap="flat">
              <a:noFill/>
              <a:prstDash val="solid"/>
              <a:miter/>
            </a:ln>
          </p:spPr>
          <p:txBody>
            <a:bodyPr anchor="ctr"/>
            <a:lstStyle/>
            <a:p>
              <a:pPr algn="ctr"/>
            </a:p>
          </p:txBody>
        </p:sp>
        <p:sp>
          <p:nvSpPr>
            <p:cNvPr id="107" name="ïSļiḑè"/>
            <p:cNvSpPr/>
            <p:nvPr/>
          </p:nvSpPr>
          <p:spPr>
            <a:xfrm>
              <a:off x="4227024" y="4992239"/>
              <a:ext cx="97300" cy="113517"/>
            </a:xfrm>
            <a:custGeom>
              <a:avLst/>
              <a:gdLst/>
              <a:ahLst/>
              <a:cxnLst/>
              <a:rect l="0" t="0" r="0" b="0"/>
              <a:pathLst>
                <a:path w="97300" h="113516">
                  <a:moveTo>
                    <a:pt x="12163" y="12163"/>
                  </a:moveTo>
                  <a:lnTo>
                    <a:pt x="93246" y="12163"/>
                  </a:lnTo>
                  <a:lnTo>
                    <a:pt x="93246" y="109463"/>
                  </a:lnTo>
                  <a:lnTo>
                    <a:pt x="12163" y="109463"/>
                  </a:lnTo>
                  <a:close/>
                </a:path>
              </a:pathLst>
            </a:custGeom>
            <a:solidFill>
              <a:srgbClr val="FFFFFF"/>
            </a:solidFill>
            <a:ln w="9525" cap="flat">
              <a:noFill/>
              <a:prstDash val="solid"/>
              <a:miter/>
            </a:ln>
          </p:spPr>
          <p:txBody>
            <a:bodyPr anchor="ctr"/>
            <a:lstStyle/>
            <a:p>
              <a:pPr algn="ctr"/>
            </a:p>
          </p:txBody>
        </p:sp>
        <p:sp>
          <p:nvSpPr>
            <p:cNvPr id="108" name="íṩḷíḑè"/>
            <p:cNvSpPr/>
            <p:nvPr/>
          </p:nvSpPr>
          <p:spPr>
            <a:xfrm>
              <a:off x="4227024" y="5138189"/>
              <a:ext cx="97300" cy="113517"/>
            </a:xfrm>
            <a:custGeom>
              <a:avLst/>
              <a:gdLst/>
              <a:ahLst/>
              <a:cxnLst/>
              <a:rect l="0" t="0" r="0" b="0"/>
              <a:pathLst>
                <a:path w="97300" h="113516">
                  <a:moveTo>
                    <a:pt x="12163" y="12163"/>
                  </a:moveTo>
                  <a:lnTo>
                    <a:pt x="93246" y="12163"/>
                  </a:lnTo>
                  <a:lnTo>
                    <a:pt x="93246" y="109463"/>
                  </a:lnTo>
                  <a:lnTo>
                    <a:pt x="12163" y="109463"/>
                  </a:lnTo>
                  <a:close/>
                </a:path>
              </a:pathLst>
            </a:custGeom>
            <a:solidFill>
              <a:srgbClr val="FFFFFF"/>
            </a:solidFill>
            <a:ln w="9525" cap="flat">
              <a:noFill/>
              <a:prstDash val="solid"/>
              <a:miter/>
            </a:ln>
          </p:spPr>
          <p:txBody>
            <a:bodyPr anchor="ctr"/>
            <a:lstStyle/>
            <a:p>
              <a:pPr algn="ctr"/>
            </a:p>
          </p:txBody>
        </p:sp>
        <p:sp>
          <p:nvSpPr>
            <p:cNvPr id="109" name="ïSḷiḋè"/>
            <p:cNvSpPr/>
            <p:nvPr/>
          </p:nvSpPr>
          <p:spPr>
            <a:xfrm>
              <a:off x="4227024" y="5430090"/>
              <a:ext cx="97300" cy="113517"/>
            </a:xfrm>
            <a:custGeom>
              <a:avLst/>
              <a:gdLst/>
              <a:ahLst/>
              <a:cxnLst/>
              <a:rect l="0" t="0" r="0" b="0"/>
              <a:pathLst>
                <a:path w="97300" h="113516">
                  <a:moveTo>
                    <a:pt x="12163" y="12163"/>
                  </a:moveTo>
                  <a:lnTo>
                    <a:pt x="93246" y="12163"/>
                  </a:lnTo>
                  <a:lnTo>
                    <a:pt x="93246" y="109463"/>
                  </a:lnTo>
                  <a:lnTo>
                    <a:pt x="12163" y="109463"/>
                  </a:lnTo>
                  <a:close/>
                </a:path>
              </a:pathLst>
            </a:custGeom>
            <a:solidFill>
              <a:srgbClr val="FFFFFF"/>
            </a:solidFill>
            <a:ln w="9525" cap="flat">
              <a:noFill/>
              <a:prstDash val="solid"/>
              <a:miter/>
            </a:ln>
          </p:spPr>
          <p:txBody>
            <a:bodyPr anchor="ctr"/>
            <a:lstStyle/>
            <a:p>
              <a:pPr algn="ctr"/>
            </a:p>
          </p:txBody>
        </p:sp>
        <p:sp>
          <p:nvSpPr>
            <p:cNvPr id="110" name="ïs1iḑe"/>
            <p:cNvSpPr/>
            <p:nvPr/>
          </p:nvSpPr>
          <p:spPr>
            <a:xfrm>
              <a:off x="4227024" y="5721991"/>
              <a:ext cx="97300" cy="129734"/>
            </a:xfrm>
            <a:custGeom>
              <a:avLst/>
              <a:gdLst/>
              <a:ahLst/>
              <a:cxnLst/>
              <a:rect l="0" t="0" r="0" b="0"/>
              <a:pathLst>
                <a:path w="97300" h="129733">
                  <a:moveTo>
                    <a:pt x="12163" y="12163"/>
                  </a:moveTo>
                  <a:lnTo>
                    <a:pt x="93246" y="12163"/>
                  </a:lnTo>
                  <a:lnTo>
                    <a:pt x="93246" y="125680"/>
                  </a:lnTo>
                  <a:lnTo>
                    <a:pt x="12163" y="125680"/>
                  </a:lnTo>
                  <a:close/>
                </a:path>
              </a:pathLst>
            </a:custGeom>
            <a:solidFill>
              <a:srgbClr val="FFFFFF"/>
            </a:solidFill>
            <a:ln w="9525" cap="flat">
              <a:noFill/>
              <a:prstDash val="solid"/>
              <a:miter/>
            </a:ln>
          </p:spPr>
          <p:txBody>
            <a:bodyPr anchor="ctr"/>
            <a:lstStyle/>
            <a:p>
              <a:pPr algn="ctr"/>
            </a:p>
          </p:txBody>
        </p:sp>
        <p:sp>
          <p:nvSpPr>
            <p:cNvPr id="111" name="îšḻîḓè"/>
            <p:cNvSpPr/>
            <p:nvPr/>
          </p:nvSpPr>
          <p:spPr>
            <a:xfrm>
              <a:off x="8029842" y="4870614"/>
              <a:ext cx="551368" cy="1151386"/>
            </a:xfrm>
            <a:custGeom>
              <a:avLst/>
              <a:gdLst/>
              <a:ahLst/>
              <a:cxnLst/>
              <a:rect l="0" t="0" r="0" b="0"/>
              <a:pathLst>
                <a:path w="551368" h="1151386">
                  <a:moveTo>
                    <a:pt x="12163" y="12163"/>
                  </a:moveTo>
                  <a:lnTo>
                    <a:pt x="547314" y="12163"/>
                  </a:lnTo>
                  <a:lnTo>
                    <a:pt x="547314" y="1139224"/>
                  </a:lnTo>
                  <a:lnTo>
                    <a:pt x="12163" y="1139224"/>
                  </a:lnTo>
                  <a:close/>
                </a:path>
              </a:pathLst>
            </a:custGeom>
            <a:solidFill>
              <a:srgbClr val="454C53"/>
            </a:solidFill>
            <a:ln w="9525" cap="flat">
              <a:noFill/>
              <a:prstDash val="solid"/>
              <a:miter/>
            </a:ln>
          </p:spPr>
          <p:txBody>
            <a:bodyPr anchor="ctr"/>
            <a:lstStyle/>
            <a:p>
              <a:pPr algn="ctr"/>
            </a:p>
          </p:txBody>
        </p:sp>
        <p:sp>
          <p:nvSpPr>
            <p:cNvPr id="112" name="ïṡlîḍê"/>
            <p:cNvSpPr/>
            <p:nvPr/>
          </p:nvSpPr>
          <p:spPr>
            <a:xfrm>
              <a:off x="8313635" y="4992239"/>
              <a:ext cx="81084" cy="81084"/>
            </a:xfrm>
            <a:custGeom>
              <a:avLst/>
              <a:gdLst/>
              <a:ahLst/>
              <a:cxnLst/>
              <a:rect l="0" t="0" r="0" b="0"/>
              <a:pathLst>
                <a:path w="81083" h="81083">
                  <a:moveTo>
                    <a:pt x="12163" y="12163"/>
                  </a:moveTo>
                  <a:lnTo>
                    <a:pt x="77029" y="12163"/>
                  </a:lnTo>
                  <a:lnTo>
                    <a:pt x="77029" y="77029"/>
                  </a:lnTo>
                  <a:lnTo>
                    <a:pt x="12163" y="77029"/>
                  </a:lnTo>
                  <a:close/>
                </a:path>
              </a:pathLst>
            </a:custGeom>
            <a:solidFill>
              <a:srgbClr val="FFFFFF"/>
            </a:solidFill>
            <a:ln w="9525" cap="flat">
              <a:noFill/>
              <a:prstDash val="solid"/>
              <a:miter/>
            </a:ln>
          </p:spPr>
          <p:txBody>
            <a:bodyPr anchor="ctr"/>
            <a:lstStyle/>
            <a:p>
              <a:pPr algn="ctr"/>
            </a:p>
          </p:txBody>
        </p:sp>
        <p:sp>
          <p:nvSpPr>
            <p:cNvPr id="113" name="íŝľïḑé"/>
            <p:cNvSpPr/>
            <p:nvPr/>
          </p:nvSpPr>
          <p:spPr>
            <a:xfrm>
              <a:off x="8313635" y="5089539"/>
              <a:ext cx="81084" cy="97300"/>
            </a:xfrm>
            <a:custGeom>
              <a:avLst/>
              <a:gdLst/>
              <a:ahLst/>
              <a:cxnLst/>
              <a:rect l="0" t="0" r="0" b="0"/>
              <a:pathLst>
                <a:path w="81083" h="97300">
                  <a:moveTo>
                    <a:pt x="12163" y="12163"/>
                  </a:moveTo>
                  <a:lnTo>
                    <a:pt x="77029" y="12163"/>
                  </a:lnTo>
                  <a:lnTo>
                    <a:pt x="77029" y="93246"/>
                  </a:lnTo>
                  <a:lnTo>
                    <a:pt x="12163" y="93246"/>
                  </a:lnTo>
                  <a:close/>
                </a:path>
              </a:pathLst>
            </a:custGeom>
            <a:solidFill>
              <a:srgbClr val="FFFFFF"/>
            </a:solidFill>
            <a:ln w="9525" cap="flat">
              <a:noFill/>
              <a:prstDash val="solid"/>
              <a:miter/>
            </a:ln>
          </p:spPr>
          <p:txBody>
            <a:bodyPr anchor="ctr"/>
            <a:lstStyle/>
            <a:p>
              <a:pPr algn="ctr"/>
            </a:p>
          </p:txBody>
        </p:sp>
        <p:sp>
          <p:nvSpPr>
            <p:cNvPr id="114" name="ïšḷïḑé"/>
            <p:cNvSpPr/>
            <p:nvPr/>
          </p:nvSpPr>
          <p:spPr>
            <a:xfrm>
              <a:off x="8313635" y="5203056"/>
              <a:ext cx="81084" cy="81084"/>
            </a:xfrm>
            <a:custGeom>
              <a:avLst/>
              <a:gdLst/>
              <a:ahLst/>
              <a:cxnLst/>
              <a:rect l="0" t="0" r="0" b="0"/>
              <a:pathLst>
                <a:path w="81083" h="81083">
                  <a:moveTo>
                    <a:pt x="12163" y="12163"/>
                  </a:moveTo>
                  <a:lnTo>
                    <a:pt x="77029" y="12163"/>
                  </a:lnTo>
                  <a:lnTo>
                    <a:pt x="77029" y="77029"/>
                  </a:lnTo>
                  <a:lnTo>
                    <a:pt x="12163" y="77029"/>
                  </a:lnTo>
                  <a:close/>
                </a:path>
              </a:pathLst>
            </a:custGeom>
            <a:solidFill>
              <a:srgbClr val="FFFFFF"/>
            </a:solidFill>
            <a:ln w="9525" cap="flat">
              <a:noFill/>
              <a:prstDash val="solid"/>
              <a:miter/>
            </a:ln>
          </p:spPr>
          <p:txBody>
            <a:bodyPr anchor="ctr"/>
            <a:lstStyle/>
            <a:p>
              <a:pPr algn="ctr"/>
            </a:p>
          </p:txBody>
        </p:sp>
        <p:sp>
          <p:nvSpPr>
            <p:cNvPr id="115" name="ïṧļîde"/>
            <p:cNvSpPr/>
            <p:nvPr/>
          </p:nvSpPr>
          <p:spPr>
            <a:xfrm>
              <a:off x="8313635" y="5300356"/>
              <a:ext cx="81084" cy="97300"/>
            </a:xfrm>
            <a:custGeom>
              <a:avLst/>
              <a:gdLst/>
              <a:ahLst/>
              <a:cxnLst/>
              <a:rect l="0" t="0" r="0" b="0"/>
              <a:pathLst>
                <a:path w="81083" h="97300">
                  <a:moveTo>
                    <a:pt x="12163" y="12163"/>
                  </a:moveTo>
                  <a:lnTo>
                    <a:pt x="77029" y="12163"/>
                  </a:lnTo>
                  <a:lnTo>
                    <a:pt x="77029" y="93246"/>
                  </a:lnTo>
                  <a:lnTo>
                    <a:pt x="12163" y="93246"/>
                  </a:lnTo>
                  <a:close/>
                </a:path>
              </a:pathLst>
            </a:custGeom>
            <a:solidFill>
              <a:srgbClr val="FFFFFF"/>
            </a:solidFill>
            <a:ln w="9525" cap="flat">
              <a:noFill/>
              <a:prstDash val="solid"/>
              <a:miter/>
            </a:ln>
          </p:spPr>
          <p:txBody>
            <a:bodyPr anchor="ctr"/>
            <a:lstStyle/>
            <a:p>
              <a:pPr algn="ctr"/>
            </a:p>
          </p:txBody>
        </p:sp>
        <p:sp>
          <p:nvSpPr>
            <p:cNvPr id="116" name="íṧľîḍé"/>
            <p:cNvSpPr/>
            <p:nvPr/>
          </p:nvSpPr>
          <p:spPr>
            <a:xfrm>
              <a:off x="8313635" y="5397657"/>
              <a:ext cx="81084" cy="97300"/>
            </a:xfrm>
            <a:custGeom>
              <a:avLst/>
              <a:gdLst/>
              <a:ahLst/>
              <a:cxnLst/>
              <a:rect l="0" t="0" r="0" b="0"/>
              <a:pathLst>
                <a:path w="81083" h="97300">
                  <a:moveTo>
                    <a:pt x="12163" y="12163"/>
                  </a:moveTo>
                  <a:lnTo>
                    <a:pt x="77029" y="12163"/>
                  </a:lnTo>
                  <a:lnTo>
                    <a:pt x="77029" y="93246"/>
                  </a:lnTo>
                  <a:lnTo>
                    <a:pt x="12163" y="93246"/>
                  </a:lnTo>
                  <a:close/>
                </a:path>
              </a:pathLst>
            </a:custGeom>
            <a:solidFill>
              <a:srgbClr val="FFFFFF"/>
            </a:solidFill>
            <a:ln w="9525" cap="flat">
              <a:noFill/>
              <a:prstDash val="solid"/>
              <a:miter/>
            </a:ln>
          </p:spPr>
          <p:txBody>
            <a:bodyPr anchor="ctr"/>
            <a:lstStyle/>
            <a:p>
              <a:pPr algn="ctr"/>
            </a:p>
          </p:txBody>
        </p:sp>
        <p:sp>
          <p:nvSpPr>
            <p:cNvPr id="117" name="íşḷíḑe"/>
            <p:cNvSpPr/>
            <p:nvPr/>
          </p:nvSpPr>
          <p:spPr>
            <a:xfrm>
              <a:off x="8313635" y="5511174"/>
              <a:ext cx="81084" cy="81084"/>
            </a:xfrm>
            <a:custGeom>
              <a:avLst/>
              <a:gdLst/>
              <a:ahLst/>
              <a:cxnLst/>
              <a:rect l="0" t="0" r="0" b="0"/>
              <a:pathLst>
                <a:path w="81083" h="81083">
                  <a:moveTo>
                    <a:pt x="12163" y="12163"/>
                  </a:moveTo>
                  <a:lnTo>
                    <a:pt x="77029" y="12163"/>
                  </a:lnTo>
                  <a:lnTo>
                    <a:pt x="77029" y="77029"/>
                  </a:lnTo>
                  <a:lnTo>
                    <a:pt x="12163" y="77029"/>
                  </a:lnTo>
                  <a:close/>
                </a:path>
              </a:pathLst>
            </a:custGeom>
            <a:solidFill>
              <a:srgbClr val="FFFFFF"/>
            </a:solidFill>
            <a:ln w="9525" cap="flat">
              <a:noFill/>
              <a:prstDash val="solid"/>
              <a:miter/>
            </a:ln>
          </p:spPr>
          <p:txBody>
            <a:bodyPr anchor="ctr"/>
            <a:lstStyle/>
            <a:p>
              <a:pPr algn="ctr"/>
            </a:p>
          </p:txBody>
        </p:sp>
        <p:sp>
          <p:nvSpPr>
            <p:cNvPr id="118" name="i$ļïḑé"/>
            <p:cNvSpPr/>
            <p:nvPr/>
          </p:nvSpPr>
          <p:spPr>
            <a:xfrm>
              <a:off x="8313635" y="5608474"/>
              <a:ext cx="81084" cy="97300"/>
            </a:xfrm>
            <a:custGeom>
              <a:avLst/>
              <a:gdLst/>
              <a:ahLst/>
              <a:cxnLst/>
              <a:rect l="0" t="0" r="0" b="0"/>
              <a:pathLst>
                <a:path w="81083" h="97300">
                  <a:moveTo>
                    <a:pt x="12163" y="12163"/>
                  </a:moveTo>
                  <a:lnTo>
                    <a:pt x="77029" y="12163"/>
                  </a:lnTo>
                  <a:lnTo>
                    <a:pt x="77029" y="93246"/>
                  </a:lnTo>
                  <a:lnTo>
                    <a:pt x="12163" y="93246"/>
                  </a:lnTo>
                  <a:close/>
                </a:path>
              </a:pathLst>
            </a:custGeom>
            <a:solidFill>
              <a:srgbClr val="FFFFFF"/>
            </a:solidFill>
            <a:ln w="9525" cap="flat">
              <a:noFill/>
              <a:prstDash val="solid"/>
              <a:miter/>
            </a:ln>
          </p:spPr>
          <p:txBody>
            <a:bodyPr anchor="ctr"/>
            <a:lstStyle/>
            <a:p>
              <a:pPr algn="ctr"/>
            </a:p>
          </p:txBody>
        </p:sp>
        <p:sp>
          <p:nvSpPr>
            <p:cNvPr id="119" name="ïSľíḋê"/>
            <p:cNvSpPr/>
            <p:nvPr/>
          </p:nvSpPr>
          <p:spPr>
            <a:xfrm>
              <a:off x="8313635" y="5721991"/>
              <a:ext cx="81084" cy="81084"/>
            </a:xfrm>
            <a:custGeom>
              <a:avLst/>
              <a:gdLst/>
              <a:ahLst/>
              <a:cxnLst/>
              <a:rect l="0" t="0" r="0" b="0"/>
              <a:pathLst>
                <a:path w="81083" h="81083">
                  <a:moveTo>
                    <a:pt x="12163" y="12163"/>
                  </a:moveTo>
                  <a:lnTo>
                    <a:pt x="77029" y="12163"/>
                  </a:lnTo>
                  <a:lnTo>
                    <a:pt x="77029" y="77029"/>
                  </a:lnTo>
                  <a:lnTo>
                    <a:pt x="12163" y="77029"/>
                  </a:lnTo>
                  <a:close/>
                </a:path>
              </a:pathLst>
            </a:custGeom>
            <a:solidFill>
              <a:srgbClr val="FFFFFF"/>
            </a:solidFill>
            <a:ln w="9525" cap="flat">
              <a:noFill/>
              <a:prstDash val="solid"/>
              <a:miter/>
            </a:ln>
          </p:spPr>
          <p:txBody>
            <a:bodyPr anchor="ctr"/>
            <a:lstStyle/>
            <a:p>
              <a:pPr algn="ctr"/>
            </a:p>
          </p:txBody>
        </p:sp>
        <p:sp>
          <p:nvSpPr>
            <p:cNvPr id="120" name="íŝlíḓê"/>
            <p:cNvSpPr/>
            <p:nvPr/>
          </p:nvSpPr>
          <p:spPr>
            <a:xfrm>
              <a:off x="8200118" y="4992239"/>
              <a:ext cx="81084" cy="81084"/>
            </a:xfrm>
            <a:custGeom>
              <a:avLst/>
              <a:gdLst/>
              <a:ahLst/>
              <a:cxnLst/>
              <a:rect l="0" t="0" r="0" b="0"/>
              <a:pathLst>
                <a:path w="81083" h="81083">
                  <a:moveTo>
                    <a:pt x="12163" y="12163"/>
                  </a:moveTo>
                  <a:lnTo>
                    <a:pt x="77029" y="12163"/>
                  </a:lnTo>
                  <a:lnTo>
                    <a:pt x="77029" y="77029"/>
                  </a:lnTo>
                  <a:lnTo>
                    <a:pt x="12163" y="77029"/>
                  </a:lnTo>
                  <a:close/>
                </a:path>
              </a:pathLst>
            </a:custGeom>
            <a:solidFill>
              <a:srgbClr val="FFFFFF"/>
            </a:solidFill>
            <a:ln w="9525" cap="flat">
              <a:noFill/>
              <a:prstDash val="solid"/>
              <a:miter/>
            </a:ln>
          </p:spPr>
          <p:txBody>
            <a:bodyPr anchor="ctr"/>
            <a:lstStyle/>
            <a:p>
              <a:pPr algn="ctr"/>
            </a:p>
          </p:txBody>
        </p:sp>
        <p:sp>
          <p:nvSpPr>
            <p:cNvPr id="121" name="ïśliḍé"/>
            <p:cNvSpPr/>
            <p:nvPr/>
          </p:nvSpPr>
          <p:spPr>
            <a:xfrm>
              <a:off x="8200118" y="5089539"/>
              <a:ext cx="81084" cy="97300"/>
            </a:xfrm>
            <a:custGeom>
              <a:avLst/>
              <a:gdLst/>
              <a:ahLst/>
              <a:cxnLst/>
              <a:rect l="0" t="0" r="0" b="0"/>
              <a:pathLst>
                <a:path w="81083" h="97300">
                  <a:moveTo>
                    <a:pt x="12163" y="12163"/>
                  </a:moveTo>
                  <a:lnTo>
                    <a:pt x="77029" y="12163"/>
                  </a:lnTo>
                  <a:lnTo>
                    <a:pt x="77029" y="93246"/>
                  </a:lnTo>
                  <a:lnTo>
                    <a:pt x="12163" y="93246"/>
                  </a:lnTo>
                  <a:close/>
                </a:path>
              </a:pathLst>
            </a:custGeom>
            <a:solidFill>
              <a:srgbClr val="FFFFFF"/>
            </a:solidFill>
            <a:ln w="9525" cap="flat">
              <a:noFill/>
              <a:prstDash val="solid"/>
              <a:miter/>
            </a:ln>
          </p:spPr>
          <p:txBody>
            <a:bodyPr anchor="ctr"/>
            <a:lstStyle/>
            <a:p>
              <a:pPr algn="ctr"/>
            </a:p>
          </p:txBody>
        </p:sp>
        <p:sp>
          <p:nvSpPr>
            <p:cNvPr id="122" name="íşlîḑé"/>
            <p:cNvSpPr/>
            <p:nvPr/>
          </p:nvSpPr>
          <p:spPr>
            <a:xfrm>
              <a:off x="8200118" y="5203056"/>
              <a:ext cx="81084" cy="81084"/>
            </a:xfrm>
            <a:custGeom>
              <a:avLst/>
              <a:gdLst/>
              <a:ahLst/>
              <a:cxnLst/>
              <a:rect l="0" t="0" r="0" b="0"/>
              <a:pathLst>
                <a:path w="81083" h="81083">
                  <a:moveTo>
                    <a:pt x="12163" y="12163"/>
                  </a:moveTo>
                  <a:lnTo>
                    <a:pt x="77029" y="12163"/>
                  </a:lnTo>
                  <a:lnTo>
                    <a:pt x="77029" y="77029"/>
                  </a:lnTo>
                  <a:lnTo>
                    <a:pt x="12163" y="77029"/>
                  </a:lnTo>
                  <a:close/>
                </a:path>
              </a:pathLst>
            </a:custGeom>
            <a:solidFill>
              <a:srgbClr val="FFFFFF"/>
            </a:solidFill>
            <a:ln w="9525" cap="flat">
              <a:noFill/>
              <a:prstDash val="solid"/>
              <a:miter/>
            </a:ln>
          </p:spPr>
          <p:txBody>
            <a:bodyPr anchor="ctr"/>
            <a:lstStyle/>
            <a:p>
              <a:pPr algn="ctr"/>
            </a:p>
          </p:txBody>
        </p:sp>
        <p:sp>
          <p:nvSpPr>
            <p:cNvPr id="123" name="iṣlîḓè"/>
            <p:cNvSpPr/>
            <p:nvPr/>
          </p:nvSpPr>
          <p:spPr>
            <a:xfrm>
              <a:off x="8200118" y="5300356"/>
              <a:ext cx="81084" cy="97300"/>
            </a:xfrm>
            <a:custGeom>
              <a:avLst/>
              <a:gdLst/>
              <a:ahLst/>
              <a:cxnLst/>
              <a:rect l="0" t="0" r="0" b="0"/>
              <a:pathLst>
                <a:path w="81083" h="97300">
                  <a:moveTo>
                    <a:pt x="12163" y="12163"/>
                  </a:moveTo>
                  <a:lnTo>
                    <a:pt x="77029" y="12163"/>
                  </a:lnTo>
                  <a:lnTo>
                    <a:pt x="77029" y="93246"/>
                  </a:lnTo>
                  <a:lnTo>
                    <a:pt x="12163" y="93246"/>
                  </a:lnTo>
                  <a:close/>
                </a:path>
              </a:pathLst>
            </a:custGeom>
            <a:solidFill>
              <a:srgbClr val="FFFFFF"/>
            </a:solidFill>
            <a:ln w="9525" cap="flat">
              <a:noFill/>
              <a:prstDash val="solid"/>
              <a:miter/>
            </a:ln>
          </p:spPr>
          <p:txBody>
            <a:bodyPr anchor="ctr"/>
            <a:lstStyle/>
            <a:p>
              <a:pPr algn="ctr"/>
            </a:p>
          </p:txBody>
        </p:sp>
        <p:sp>
          <p:nvSpPr>
            <p:cNvPr id="124" name="iS1iḑe"/>
            <p:cNvSpPr/>
            <p:nvPr/>
          </p:nvSpPr>
          <p:spPr>
            <a:xfrm>
              <a:off x="8200118" y="5397657"/>
              <a:ext cx="81084" cy="97300"/>
            </a:xfrm>
            <a:custGeom>
              <a:avLst/>
              <a:gdLst/>
              <a:ahLst/>
              <a:cxnLst/>
              <a:rect l="0" t="0" r="0" b="0"/>
              <a:pathLst>
                <a:path w="81083" h="97300">
                  <a:moveTo>
                    <a:pt x="12163" y="12163"/>
                  </a:moveTo>
                  <a:lnTo>
                    <a:pt x="77029" y="12163"/>
                  </a:lnTo>
                  <a:lnTo>
                    <a:pt x="77029" y="93246"/>
                  </a:lnTo>
                  <a:lnTo>
                    <a:pt x="12163" y="93246"/>
                  </a:lnTo>
                  <a:close/>
                </a:path>
              </a:pathLst>
            </a:custGeom>
            <a:solidFill>
              <a:srgbClr val="FFFFFF"/>
            </a:solidFill>
            <a:ln w="9525" cap="flat">
              <a:noFill/>
              <a:prstDash val="solid"/>
              <a:miter/>
            </a:ln>
          </p:spPr>
          <p:txBody>
            <a:bodyPr anchor="ctr"/>
            <a:lstStyle/>
            <a:p>
              <a:pPr algn="ctr"/>
            </a:p>
          </p:txBody>
        </p:sp>
        <p:sp>
          <p:nvSpPr>
            <p:cNvPr id="125" name="îşļîḋé"/>
            <p:cNvSpPr/>
            <p:nvPr/>
          </p:nvSpPr>
          <p:spPr>
            <a:xfrm>
              <a:off x="8200118" y="5511174"/>
              <a:ext cx="81084" cy="81084"/>
            </a:xfrm>
            <a:custGeom>
              <a:avLst/>
              <a:gdLst/>
              <a:ahLst/>
              <a:cxnLst/>
              <a:rect l="0" t="0" r="0" b="0"/>
              <a:pathLst>
                <a:path w="81083" h="81083">
                  <a:moveTo>
                    <a:pt x="12163" y="12163"/>
                  </a:moveTo>
                  <a:lnTo>
                    <a:pt x="77029" y="12163"/>
                  </a:lnTo>
                  <a:lnTo>
                    <a:pt x="77029" y="77029"/>
                  </a:lnTo>
                  <a:lnTo>
                    <a:pt x="12163" y="77029"/>
                  </a:lnTo>
                  <a:close/>
                </a:path>
              </a:pathLst>
            </a:custGeom>
            <a:solidFill>
              <a:srgbClr val="FFFFFF"/>
            </a:solidFill>
            <a:ln w="9525" cap="flat">
              <a:noFill/>
              <a:prstDash val="solid"/>
              <a:miter/>
            </a:ln>
          </p:spPr>
          <p:txBody>
            <a:bodyPr anchor="ctr"/>
            <a:lstStyle/>
            <a:p>
              <a:pPr algn="ctr"/>
            </a:p>
          </p:txBody>
        </p:sp>
        <p:sp>
          <p:nvSpPr>
            <p:cNvPr id="126" name="íşlîḍè"/>
            <p:cNvSpPr/>
            <p:nvPr/>
          </p:nvSpPr>
          <p:spPr>
            <a:xfrm>
              <a:off x="8200118" y="5608474"/>
              <a:ext cx="81084" cy="97300"/>
            </a:xfrm>
            <a:custGeom>
              <a:avLst/>
              <a:gdLst/>
              <a:ahLst/>
              <a:cxnLst/>
              <a:rect l="0" t="0" r="0" b="0"/>
              <a:pathLst>
                <a:path w="81083" h="97300">
                  <a:moveTo>
                    <a:pt x="12163" y="12163"/>
                  </a:moveTo>
                  <a:lnTo>
                    <a:pt x="77029" y="12163"/>
                  </a:lnTo>
                  <a:lnTo>
                    <a:pt x="77029" y="93246"/>
                  </a:lnTo>
                  <a:lnTo>
                    <a:pt x="12163" y="93246"/>
                  </a:lnTo>
                  <a:close/>
                </a:path>
              </a:pathLst>
            </a:custGeom>
            <a:solidFill>
              <a:srgbClr val="FFFFFF"/>
            </a:solidFill>
            <a:ln w="9525" cap="flat">
              <a:noFill/>
              <a:prstDash val="solid"/>
              <a:miter/>
            </a:ln>
          </p:spPr>
          <p:txBody>
            <a:bodyPr anchor="ctr"/>
            <a:lstStyle/>
            <a:p>
              <a:pPr algn="ctr"/>
            </a:p>
          </p:txBody>
        </p:sp>
        <p:sp>
          <p:nvSpPr>
            <p:cNvPr id="127" name="ïSḷïḍé"/>
            <p:cNvSpPr/>
            <p:nvPr/>
          </p:nvSpPr>
          <p:spPr>
            <a:xfrm>
              <a:off x="8200118" y="5721991"/>
              <a:ext cx="81084" cy="81084"/>
            </a:xfrm>
            <a:custGeom>
              <a:avLst/>
              <a:gdLst/>
              <a:ahLst/>
              <a:cxnLst/>
              <a:rect l="0" t="0" r="0" b="0"/>
              <a:pathLst>
                <a:path w="81083" h="81083">
                  <a:moveTo>
                    <a:pt x="12163" y="12163"/>
                  </a:moveTo>
                  <a:lnTo>
                    <a:pt x="77029" y="12163"/>
                  </a:lnTo>
                  <a:lnTo>
                    <a:pt x="77029" y="77029"/>
                  </a:lnTo>
                  <a:lnTo>
                    <a:pt x="12163" y="77029"/>
                  </a:lnTo>
                  <a:close/>
                </a:path>
              </a:pathLst>
            </a:custGeom>
            <a:solidFill>
              <a:srgbClr val="FFFFFF"/>
            </a:solidFill>
            <a:ln w="9525" cap="flat">
              <a:noFill/>
              <a:prstDash val="solid"/>
              <a:miter/>
            </a:ln>
          </p:spPr>
          <p:txBody>
            <a:bodyPr anchor="ctr"/>
            <a:lstStyle/>
            <a:p>
              <a:pPr algn="ctr"/>
            </a:p>
          </p:txBody>
        </p:sp>
        <p:sp>
          <p:nvSpPr>
            <p:cNvPr id="128" name="íṡľîḋé"/>
            <p:cNvSpPr/>
            <p:nvPr/>
          </p:nvSpPr>
          <p:spPr>
            <a:xfrm>
              <a:off x="659348" y="5981458"/>
              <a:ext cx="10865195" cy="162167"/>
            </a:xfrm>
            <a:custGeom>
              <a:avLst/>
              <a:gdLst/>
              <a:ahLst/>
              <a:cxnLst/>
              <a:rect l="0" t="0" r="0" b="0"/>
              <a:pathLst>
                <a:path w="10865194" h="162167">
                  <a:moveTo>
                    <a:pt x="12163" y="12163"/>
                  </a:moveTo>
                  <a:lnTo>
                    <a:pt x="10861141" y="12163"/>
                  </a:lnTo>
                  <a:lnTo>
                    <a:pt x="10861141" y="158113"/>
                  </a:lnTo>
                  <a:lnTo>
                    <a:pt x="12163" y="158113"/>
                  </a:lnTo>
                  <a:close/>
                </a:path>
              </a:pathLst>
            </a:custGeom>
            <a:solidFill>
              <a:srgbClr val="454C53"/>
            </a:solidFill>
            <a:ln w="9525" cap="flat">
              <a:noFill/>
              <a:prstDash val="solid"/>
              <a:miter/>
            </a:ln>
          </p:spPr>
          <p:txBody>
            <a:bodyPr anchor="ctr"/>
            <a:lstStyle/>
            <a:p>
              <a:pPr algn="ctr"/>
            </a:p>
          </p:txBody>
        </p:sp>
        <p:sp>
          <p:nvSpPr>
            <p:cNvPr id="129" name="íṧḻïḋé"/>
            <p:cNvSpPr/>
            <p:nvPr/>
          </p:nvSpPr>
          <p:spPr>
            <a:xfrm>
              <a:off x="9327179" y="4773313"/>
              <a:ext cx="648668" cy="1281120"/>
            </a:xfrm>
            <a:custGeom>
              <a:avLst/>
              <a:gdLst/>
              <a:ahLst/>
              <a:cxnLst/>
              <a:rect l="0" t="0" r="0" b="0"/>
              <a:pathLst>
                <a:path w="648668" h="1281119">
                  <a:moveTo>
                    <a:pt x="12163" y="12163"/>
                  </a:moveTo>
                  <a:lnTo>
                    <a:pt x="644614" y="12163"/>
                  </a:lnTo>
                  <a:lnTo>
                    <a:pt x="644614" y="1268958"/>
                  </a:lnTo>
                  <a:lnTo>
                    <a:pt x="12163" y="1268958"/>
                  </a:lnTo>
                  <a:close/>
                </a:path>
              </a:pathLst>
            </a:custGeom>
            <a:solidFill>
              <a:srgbClr val="454C53"/>
            </a:solidFill>
            <a:ln w="9525" cap="flat">
              <a:noFill/>
              <a:prstDash val="solid"/>
              <a:miter/>
            </a:ln>
          </p:spPr>
          <p:txBody>
            <a:bodyPr anchor="ctr"/>
            <a:lstStyle/>
            <a:p>
              <a:pPr algn="ctr"/>
            </a:p>
          </p:txBody>
        </p:sp>
        <p:sp>
          <p:nvSpPr>
            <p:cNvPr id="130" name="ïṧḷiḍè"/>
            <p:cNvSpPr/>
            <p:nvPr/>
          </p:nvSpPr>
          <p:spPr>
            <a:xfrm>
              <a:off x="9367721" y="5008456"/>
              <a:ext cx="97300" cy="145950"/>
            </a:xfrm>
            <a:custGeom>
              <a:avLst/>
              <a:gdLst/>
              <a:ahLst/>
              <a:cxnLst/>
              <a:rect l="0" t="0" r="0" b="0"/>
              <a:pathLst>
                <a:path w="97300" h="145950">
                  <a:moveTo>
                    <a:pt x="12163" y="12163"/>
                  </a:moveTo>
                  <a:lnTo>
                    <a:pt x="93246" y="12163"/>
                  </a:lnTo>
                  <a:lnTo>
                    <a:pt x="93246" y="141896"/>
                  </a:lnTo>
                  <a:lnTo>
                    <a:pt x="12163" y="141896"/>
                  </a:lnTo>
                  <a:close/>
                </a:path>
              </a:pathLst>
            </a:custGeom>
            <a:solidFill>
              <a:srgbClr val="FFFFFF"/>
            </a:solidFill>
            <a:ln w="9525" cap="flat">
              <a:noFill/>
              <a:prstDash val="solid"/>
              <a:miter/>
            </a:ln>
          </p:spPr>
          <p:txBody>
            <a:bodyPr anchor="ctr"/>
            <a:lstStyle/>
            <a:p>
              <a:pPr algn="ctr"/>
            </a:p>
          </p:txBody>
        </p:sp>
        <p:sp>
          <p:nvSpPr>
            <p:cNvPr id="131" name="išḷîḋé"/>
            <p:cNvSpPr/>
            <p:nvPr/>
          </p:nvSpPr>
          <p:spPr>
            <a:xfrm>
              <a:off x="9610972" y="5008456"/>
              <a:ext cx="81084" cy="145950"/>
            </a:xfrm>
            <a:custGeom>
              <a:avLst/>
              <a:gdLst/>
              <a:ahLst/>
              <a:cxnLst/>
              <a:rect l="0" t="0" r="0" b="0"/>
              <a:pathLst>
                <a:path w="81083" h="145950">
                  <a:moveTo>
                    <a:pt x="12163" y="12163"/>
                  </a:moveTo>
                  <a:lnTo>
                    <a:pt x="77029" y="12163"/>
                  </a:lnTo>
                  <a:lnTo>
                    <a:pt x="77029" y="141896"/>
                  </a:lnTo>
                  <a:lnTo>
                    <a:pt x="12163" y="141896"/>
                  </a:lnTo>
                  <a:close/>
                </a:path>
              </a:pathLst>
            </a:custGeom>
            <a:solidFill>
              <a:srgbClr val="FFFFFF"/>
            </a:solidFill>
            <a:ln w="9525" cap="flat">
              <a:noFill/>
              <a:prstDash val="solid"/>
              <a:miter/>
            </a:ln>
          </p:spPr>
          <p:txBody>
            <a:bodyPr anchor="ctr"/>
            <a:lstStyle/>
            <a:p>
              <a:pPr algn="ctr"/>
            </a:p>
          </p:txBody>
        </p:sp>
        <p:sp>
          <p:nvSpPr>
            <p:cNvPr id="132" name="íś1ïḑé"/>
            <p:cNvSpPr/>
            <p:nvPr/>
          </p:nvSpPr>
          <p:spPr>
            <a:xfrm>
              <a:off x="9854222" y="5008456"/>
              <a:ext cx="64867" cy="145950"/>
            </a:xfrm>
            <a:custGeom>
              <a:avLst/>
              <a:gdLst/>
              <a:ahLst/>
              <a:cxnLst/>
              <a:rect l="0" t="0" r="0" b="0"/>
              <a:pathLst>
                <a:path w="64866" h="145950">
                  <a:moveTo>
                    <a:pt x="12163" y="12163"/>
                  </a:moveTo>
                  <a:lnTo>
                    <a:pt x="60813" y="12163"/>
                  </a:lnTo>
                  <a:lnTo>
                    <a:pt x="60813" y="141896"/>
                  </a:lnTo>
                  <a:lnTo>
                    <a:pt x="12163" y="141896"/>
                  </a:lnTo>
                  <a:close/>
                </a:path>
              </a:pathLst>
            </a:custGeom>
            <a:solidFill>
              <a:srgbClr val="FFFFFF"/>
            </a:solidFill>
            <a:ln w="9525" cap="flat">
              <a:noFill/>
              <a:prstDash val="solid"/>
              <a:miter/>
            </a:ln>
          </p:spPr>
          <p:txBody>
            <a:bodyPr anchor="ctr"/>
            <a:lstStyle/>
            <a:p>
              <a:pPr algn="ctr"/>
            </a:p>
          </p:txBody>
        </p:sp>
        <p:sp>
          <p:nvSpPr>
            <p:cNvPr id="133" name="îsļîḓe"/>
            <p:cNvSpPr/>
            <p:nvPr/>
          </p:nvSpPr>
          <p:spPr>
            <a:xfrm>
              <a:off x="9367721" y="5170623"/>
              <a:ext cx="97300" cy="145950"/>
            </a:xfrm>
            <a:custGeom>
              <a:avLst/>
              <a:gdLst/>
              <a:ahLst/>
              <a:cxnLst/>
              <a:rect l="0" t="0" r="0" b="0"/>
              <a:pathLst>
                <a:path w="97300" h="145950">
                  <a:moveTo>
                    <a:pt x="12163" y="12163"/>
                  </a:moveTo>
                  <a:lnTo>
                    <a:pt x="93246" y="12163"/>
                  </a:lnTo>
                  <a:lnTo>
                    <a:pt x="93246" y="141896"/>
                  </a:lnTo>
                  <a:lnTo>
                    <a:pt x="12163" y="141896"/>
                  </a:lnTo>
                  <a:close/>
                </a:path>
              </a:pathLst>
            </a:custGeom>
            <a:solidFill>
              <a:srgbClr val="FFFFFF"/>
            </a:solidFill>
            <a:ln w="9525" cap="flat">
              <a:noFill/>
              <a:prstDash val="solid"/>
              <a:miter/>
            </a:ln>
          </p:spPr>
          <p:txBody>
            <a:bodyPr anchor="ctr"/>
            <a:lstStyle/>
            <a:p>
              <a:pPr algn="ctr"/>
            </a:p>
          </p:txBody>
        </p:sp>
        <p:sp>
          <p:nvSpPr>
            <p:cNvPr id="134" name="îşļïdè"/>
            <p:cNvSpPr/>
            <p:nvPr/>
          </p:nvSpPr>
          <p:spPr>
            <a:xfrm>
              <a:off x="9610972" y="5170623"/>
              <a:ext cx="81084" cy="145950"/>
            </a:xfrm>
            <a:custGeom>
              <a:avLst/>
              <a:gdLst/>
              <a:ahLst/>
              <a:cxnLst/>
              <a:rect l="0" t="0" r="0" b="0"/>
              <a:pathLst>
                <a:path w="81083" h="145950">
                  <a:moveTo>
                    <a:pt x="12163" y="12163"/>
                  </a:moveTo>
                  <a:lnTo>
                    <a:pt x="77029" y="12163"/>
                  </a:lnTo>
                  <a:lnTo>
                    <a:pt x="77029" y="141896"/>
                  </a:lnTo>
                  <a:lnTo>
                    <a:pt x="12163" y="141896"/>
                  </a:lnTo>
                  <a:close/>
                </a:path>
              </a:pathLst>
            </a:custGeom>
            <a:solidFill>
              <a:srgbClr val="FFFFFF"/>
            </a:solidFill>
            <a:ln w="9525" cap="flat">
              <a:noFill/>
              <a:prstDash val="solid"/>
              <a:miter/>
            </a:ln>
          </p:spPr>
          <p:txBody>
            <a:bodyPr anchor="ctr"/>
            <a:lstStyle/>
            <a:p>
              <a:pPr algn="ctr"/>
            </a:p>
          </p:txBody>
        </p:sp>
        <p:sp>
          <p:nvSpPr>
            <p:cNvPr id="135" name="îṡḷîďé"/>
            <p:cNvSpPr/>
            <p:nvPr/>
          </p:nvSpPr>
          <p:spPr>
            <a:xfrm>
              <a:off x="9724489" y="5170623"/>
              <a:ext cx="81084" cy="145950"/>
            </a:xfrm>
            <a:custGeom>
              <a:avLst/>
              <a:gdLst/>
              <a:ahLst/>
              <a:cxnLst/>
              <a:rect l="0" t="0" r="0" b="0"/>
              <a:pathLst>
                <a:path w="81083" h="145950">
                  <a:moveTo>
                    <a:pt x="12163" y="12163"/>
                  </a:moveTo>
                  <a:lnTo>
                    <a:pt x="77029" y="12163"/>
                  </a:lnTo>
                  <a:lnTo>
                    <a:pt x="77029" y="141896"/>
                  </a:lnTo>
                  <a:lnTo>
                    <a:pt x="12163" y="141896"/>
                  </a:lnTo>
                  <a:close/>
                </a:path>
              </a:pathLst>
            </a:custGeom>
            <a:solidFill>
              <a:srgbClr val="FFFFFF"/>
            </a:solidFill>
            <a:ln w="9525" cap="flat">
              <a:noFill/>
              <a:prstDash val="solid"/>
              <a:miter/>
            </a:ln>
          </p:spPr>
          <p:txBody>
            <a:bodyPr anchor="ctr"/>
            <a:lstStyle/>
            <a:p>
              <a:pPr algn="ctr"/>
            </a:p>
          </p:txBody>
        </p:sp>
        <p:sp>
          <p:nvSpPr>
            <p:cNvPr id="136" name="îŝļíḓé"/>
            <p:cNvSpPr/>
            <p:nvPr/>
          </p:nvSpPr>
          <p:spPr>
            <a:xfrm>
              <a:off x="9854222" y="5170623"/>
              <a:ext cx="64867" cy="145950"/>
            </a:xfrm>
            <a:custGeom>
              <a:avLst/>
              <a:gdLst/>
              <a:ahLst/>
              <a:cxnLst/>
              <a:rect l="0" t="0" r="0" b="0"/>
              <a:pathLst>
                <a:path w="64866" h="145950">
                  <a:moveTo>
                    <a:pt x="12163" y="12163"/>
                  </a:moveTo>
                  <a:lnTo>
                    <a:pt x="60813" y="12163"/>
                  </a:lnTo>
                  <a:lnTo>
                    <a:pt x="60813" y="141896"/>
                  </a:lnTo>
                  <a:lnTo>
                    <a:pt x="12163" y="141896"/>
                  </a:lnTo>
                  <a:close/>
                </a:path>
              </a:pathLst>
            </a:custGeom>
            <a:solidFill>
              <a:srgbClr val="FFFFFF"/>
            </a:solidFill>
            <a:ln w="9525" cap="flat">
              <a:noFill/>
              <a:prstDash val="solid"/>
              <a:miter/>
            </a:ln>
          </p:spPr>
          <p:txBody>
            <a:bodyPr anchor="ctr"/>
            <a:lstStyle/>
            <a:p>
              <a:pPr algn="ctr"/>
            </a:p>
          </p:txBody>
        </p:sp>
        <p:sp>
          <p:nvSpPr>
            <p:cNvPr id="137" name="ïṧ1ïḋe"/>
            <p:cNvSpPr/>
            <p:nvPr/>
          </p:nvSpPr>
          <p:spPr>
            <a:xfrm>
              <a:off x="9367721" y="5316573"/>
              <a:ext cx="97300" cy="129734"/>
            </a:xfrm>
            <a:custGeom>
              <a:avLst/>
              <a:gdLst/>
              <a:ahLst/>
              <a:cxnLst/>
              <a:rect l="0" t="0" r="0" b="0"/>
              <a:pathLst>
                <a:path w="97300" h="129733">
                  <a:moveTo>
                    <a:pt x="12163" y="12163"/>
                  </a:moveTo>
                  <a:lnTo>
                    <a:pt x="93246" y="12163"/>
                  </a:lnTo>
                  <a:lnTo>
                    <a:pt x="93246" y="125680"/>
                  </a:lnTo>
                  <a:lnTo>
                    <a:pt x="12163" y="125680"/>
                  </a:lnTo>
                  <a:close/>
                </a:path>
              </a:pathLst>
            </a:custGeom>
            <a:solidFill>
              <a:srgbClr val="FFFFFF"/>
            </a:solidFill>
            <a:ln w="9525" cap="flat">
              <a:noFill/>
              <a:prstDash val="solid"/>
              <a:miter/>
            </a:ln>
          </p:spPr>
          <p:txBody>
            <a:bodyPr anchor="ctr"/>
            <a:lstStyle/>
            <a:p>
              <a:pPr algn="ctr"/>
            </a:p>
          </p:txBody>
        </p:sp>
        <p:sp>
          <p:nvSpPr>
            <p:cNvPr id="138" name="îṥliḍe"/>
            <p:cNvSpPr/>
            <p:nvPr/>
          </p:nvSpPr>
          <p:spPr>
            <a:xfrm>
              <a:off x="9497455" y="5316573"/>
              <a:ext cx="81084" cy="129734"/>
            </a:xfrm>
            <a:custGeom>
              <a:avLst/>
              <a:gdLst/>
              <a:ahLst/>
              <a:cxnLst/>
              <a:rect l="0" t="0" r="0" b="0"/>
              <a:pathLst>
                <a:path w="81083" h="129733">
                  <a:moveTo>
                    <a:pt x="12163" y="12163"/>
                  </a:moveTo>
                  <a:lnTo>
                    <a:pt x="77029" y="12163"/>
                  </a:lnTo>
                  <a:lnTo>
                    <a:pt x="77029" y="125680"/>
                  </a:lnTo>
                  <a:lnTo>
                    <a:pt x="12163" y="125680"/>
                  </a:lnTo>
                  <a:close/>
                </a:path>
              </a:pathLst>
            </a:custGeom>
            <a:solidFill>
              <a:srgbClr val="FFFFFF"/>
            </a:solidFill>
            <a:ln w="9525" cap="flat">
              <a:noFill/>
              <a:prstDash val="solid"/>
              <a:miter/>
            </a:ln>
          </p:spPr>
          <p:txBody>
            <a:bodyPr anchor="ctr"/>
            <a:lstStyle/>
            <a:p>
              <a:pPr algn="ctr"/>
            </a:p>
          </p:txBody>
        </p:sp>
        <p:sp>
          <p:nvSpPr>
            <p:cNvPr id="139" name="iś1íḑè"/>
            <p:cNvSpPr/>
            <p:nvPr/>
          </p:nvSpPr>
          <p:spPr>
            <a:xfrm>
              <a:off x="9610972" y="5316573"/>
              <a:ext cx="81084" cy="129734"/>
            </a:xfrm>
            <a:custGeom>
              <a:avLst/>
              <a:gdLst/>
              <a:ahLst/>
              <a:cxnLst/>
              <a:rect l="0" t="0" r="0" b="0"/>
              <a:pathLst>
                <a:path w="81083" h="129733">
                  <a:moveTo>
                    <a:pt x="12163" y="12163"/>
                  </a:moveTo>
                  <a:lnTo>
                    <a:pt x="77029" y="12163"/>
                  </a:lnTo>
                  <a:lnTo>
                    <a:pt x="77029" y="125680"/>
                  </a:lnTo>
                  <a:lnTo>
                    <a:pt x="12163" y="125680"/>
                  </a:lnTo>
                  <a:close/>
                </a:path>
              </a:pathLst>
            </a:custGeom>
            <a:solidFill>
              <a:srgbClr val="FFFFFF"/>
            </a:solidFill>
            <a:ln w="9525" cap="flat">
              <a:noFill/>
              <a:prstDash val="solid"/>
              <a:miter/>
            </a:ln>
          </p:spPr>
          <p:txBody>
            <a:bodyPr anchor="ctr"/>
            <a:lstStyle/>
            <a:p>
              <a:pPr algn="ctr"/>
            </a:p>
          </p:txBody>
        </p:sp>
        <p:sp>
          <p:nvSpPr>
            <p:cNvPr id="140" name="ïśḷíďê"/>
            <p:cNvSpPr/>
            <p:nvPr/>
          </p:nvSpPr>
          <p:spPr>
            <a:xfrm>
              <a:off x="9854222" y="5316573"/>
              <a:ext cx="64867" cy="129734"/>
            </a:xfrm>
            <a:custGeom>
              <a:avLst/>
              <a:gdLst/>
              <a:ahLst/>
              <a:cxnLst/>
              <a:rect l="0" t="0" r="0" b="0"/>
              <a:pathLst>
                <a:path w="64866" h="129733">
                  <a:moveTo>
                    <a:pt x="12163" y="12163"/>
                  </a:moveTo>
                  <a:lnTo>
                    <a:pt x="60813" y="12163"/>
                  </a:lnTo>
                  <a:lnTo>
                    <a:pt x="60813" y="125680"/>
                  </a:lnTo>
                  <a:lnTo>
                    <a:pt x="12163" y="125680"/>
                  </a:lnTo>
                  <a:close/>
                </a:path>
              </a:pathLst>
            </a:custGeom>
            <a:solidFill>
              <a:srgbClr val="FFFFFF"/>
            </a:solidFill>
            <a:ln w="9525" cap="flat">
              <a:noFill/>
              <a:prstDash val="solid"/>
              <a:miter/>
            </a:ln>
          </p:spPr>
          <p:txBody>
            <a:bodyPr anchor="ctr"/>
            <a:lstStyle/>
            <a:p>
              <a:pPr algn="ctr"/>
            </a:p>
          </p:txBody>
        </p:sp>
        <p:sp>
          <p:nvSpPr>
            <p:cNvPr id="141" name="ïšľîḋê"/>
            <p:cNvSpPr/>
            <p:nvPr/>
          </p:nvSpPr>
          <p:spPr>
            <a:xfrm>
              <a:off x="9610972" y="5462523"/>
              <a:ext cx="81084" cy="145950"/>
            </a:xfrm>
            <a:custGeom>
              <a:avLst/>
              <a:gdLst/>
              <a:ahLst/>
              <a:cxnLst/>
              <a:rect l="0" t="0" r="0" b="0"/>
              <a:pathLst>
                <a:path w="81083" h="145950">
                  <a:moveTo>
                    <a:pt x="12163" y="12163"/>
                  </a:moveTo>
                  <a:lnTo>
                    <a:pt x="77029" y="12163"/>
                  </a:lnTo>
                  <a:lnTo>
                    <a:pt x="77029" y="141896"/>
                  </a:lnTo>
                  <a:lnTo>
                    <a:pt x="12163" y="141896"/>
                  </a:lnTo>
                  <a:close/>
                </a:path>
              </a:pathLst>
            </a:custGeom>
            <a:solidFill>
              <a:srgbClr val="FFFFFF"/>
            </a:solidFill>
            <a:ln w="9525" cap="flat">
              <a:noFill/>
              <a:prstDash val="solid"/>
              <a:miter/>
            </a:ln>
          </p:spPr>
          <p:txBody>
            <a:bodyPr anchor="ctr"/>
            <a:lstStyle/>
            <a:p>
              <a:pPr algn="ctr"/>
            </a:p>
          </p:txBody>
        </p:sp>
        <p:sp>
          <p:nvSpPr>
            <p:cNvPr id="142" name="i$ľiḑê"/>
            <p:cNvSpPr/>
            <p:nvPr/>
          </p:nvSpPr>
          <p:spPr>
            <a:xfrm>
              <a:off x="9724489" y="5462523"/>
              <a:ext cx="81084" cy="145950"/>
            </a:xfrm>
            <a:custGeom>
              <a:avLst/>
              <a:gdLst/>
              <a:ahLst/>
              <a:cxnLst/>
              <a:rect l="0" t="0" r="0" b="0"/>
              <a:pathLst>
                <a:path w="81083" h="145950">
                  <a:moveTo>
                    <a:pt x="12163" y="12163"/>
                  </a:moveTo>
                  <a:lnTo>
                    <a:pt x="77029" y="12163"/>
                  </a:lnTo>
                  <a:lnTo>
                    <a:pt x="77029" y="141896"/>
                  </a:lnTo>
                  <a:lnTo>
                    <a:pt x="12163" y="141896"/>
                  </a:lnTo>
                  <a:close/>
                </a:path>
              </a:pathLst>
            </a:custGeom>
            <a:solidFill>
              <a:srgbClr val="FFFFFF"/>
            </a:solidFill>
            <a:ln w="9525" cap="flat">
              <a:noFill/>
              <a:prstDash val="solid"/>
              <a:miter/>
            </a:ln>
          </p:spPr>
          <p:txBody>
            <a:bodyPr anchor="ctr"/>
            <a:lstStyle/>
            <a:p>
              <a:pPr algn="ctr"/>
            </a:p>
          </p:txBody>
        </p:sp>
        <p:sp>
          <p:nvSpPr>
            <p:cNvPr id="143" name="išḷîḋé"/>
            <p:cNvSpPr/>
            <p:nvPr/>
          </p:nvSpPr>
          <p:spPr>
            <a:xfrm>
              <a:off x="9367721" y="5608474"/>
              <a:ext cx="97300" cy="162167"/>
            </a:xfrm>
            <a:custGeom>
              <a:avLst/>
              <a:gdLst/>
              <a:ahLst/>
              <a:cxnLst/>
              <a:rect l="0" t="0" r="0" b="0"/>
              <a:pathLst>
                <a:path w="97300" h="162167">
                  <a:moveTo>
                    <a:pt x="12163" y="12163"/>
                  </a:moveTo>
                  <a:lnTo>
                    <a:pt x="93246" y="12163"/>
                  </a:lnTo>
                  <a:lnTo>
                    <a:pt x="93246" y="158113"/>
                  </a:lnTo>
                  <a:lnTo>
                    <a:pt x="12163" y="158113"/>
                  </a:lnTo>
                  <a:close/>
                </a:path>
              </a:pathLst>
            </a:custGeom>
            <a:solidFill>
              <a:srgbClr val="FFFFFF"/>
            </a:solidFill>
            <a:ln w="9525" cap="flat">
              <a:noFill/>
              <a:prstDash val="solid"/>
              <a:miter/>
            </a:ln>
          </p:spPr>
          <p:txBody>
            <a:bodyPr anchor="ctr"/>
            <a:lstStyle/>
            <a:p>
              <a:pPr algn="ctr"/>
            </a:p>
          </p:txBody>
        </p:sp>
        <p:sp>
          <p:nvSpPr>
            <p:cNvPr id="144" name="iṩḻîḑé"/>
            <p:cNvSpPr/>
            <p:nvPr/>
          </p:nvSpPr>
          <p:spPr>
            <a:xfrm>
              <a:off x="9497455" y="5608474"/>
              <a:ext cx="81084" cy="162167"/>
            </a:xfrm>
            <a:custGeom>
              <a:avLst/>
              <a:gdLst/>
              <a:ahLst/>
              <a:cxnLst/>
              <a:rect l="0" t="0" r="0" b="0"/>
              <a:pathLst>
                <a:path w="81083" h="162167">
                  <a:moveTo>
                    <a:pt x="12163" y="12163"/>
                  </a:moveTo>
                  <a:lnTo>
                    <a:pt x="77029" y="12163"/>
                  </a:lnTo>
                  <a:lnTo>
                    <a:pt x="77029" y="158113"/>
                  </a:lnTo>
                  <a:lnTo>
                    <a:pt x="12163" y="158113"/>
                  </a:lnTo>
                  <a:close/>
                </a:path>
              </a:pathLst>
            </a:custGeom>
            <a:solidFill>
              <a:srgbClr val="FFFFFF"/>
            </a:solidFill>
            <a:ln w="9525" cap="flat">
              <a:noFill/>
              <a:prstDash val="solid"/>
              <a:miter/>
            </a:ln>
          </p:spPr>
          <p:txBody>
            <a:bodyPr anchor="ctr"/>
            <a:lstStyle/>
            <a:p>
              <a:pPr algn="ctr"/>
            </a:p>
          </p:txBody>
        </p:sp>
        <p:sp>
          <p:nvSpPr>
            <p:cNvPr id="145" name="í$liḑè"/>
            <p:cNvSpPr/>
            <p:nvPr/>
          </p:nvSpPr>
          <p:spPr>
            <a:xfrm>
              <a:off x="9610972" y="5608474"/>
              <a:ext cx="81084" cy="162167"/>
            </a:xfrm>
            <a:custGeom>
              <a:avLst/>
              <a:gdLst/>
              <a:ahLst/>
              <a:cxnLst/>
              <a:rect l="0" t="0" r="0" b="0"/>
              <a:pathLst>
                <a:path w="81083" h="162167">
                  <a:moveTo>
                    <a:pt x="12163" y="12163"/>
                  </a:moveTo>
                  <a:lnTo>
                    <a:pt x="77029" y="12163"/>
                  </a:lnTo>
                  <a:lnTo>
                    <a:pt x="77029" y="158113"/>
                  </a:lnTo>
                  <a:lnTo>
                    <a:pt x="12163" y="158113"/>
                  </a:lnTo>
                  <a:close/>
                </a:path>
              </a:pathLst>
            </a:custGeom>
            <a:solidFill>
              <a:srgbClr val="FFFFFF"/>
            </a:solidFill>
            <a:ln w="9525" cap="flat">
              <a:noFill/>
              <a:prstDash val="solid"/>
              <a:miter/>
            </a:ln>
          </p:spPr>
          <p:txBody>
            <a:bodyPr anchor="ctr"/>
            <a:lstStyle/>
            <a:p>
              <a:pPr algn="ctr"/>
            </a:p>
          </p:txBody>
        </p:sp>
        <p:sp>
          <p:nvSpPr>
            <p:cNvPr id="146" name="ïṩḻíḓè"/>
            <p:cNvSpPr/>
            <p:nvPr/>
          </p:nvSpPr>
          <p:spPr>
            <a:xfrm>
              <a:off x="9724489" y="5608474"/>
              <a:ext cx="81084" cy="162167"/>
            </a:xfrm>
            <a:custGeom>
              <a:avLst/>
              <a:gdLst/>
              <a:ahLst/>
              <a:cxnLst/>
              <a:rect l="0" t="0" r="0" b="0"/>
              <a:pathLst>
                <a:path w="81083" h="162167">
                  <a:moveTo>
                    <a:pt x="12163" y="12163"/>
                  </a:moveTo>
                  <a:lnTo>
                    <a:pt x="77029" y="12163"/>
                  </a:lnTo>
                  <a:lnTo>
                    <a:pt x="77029" y="158113"/>
                  </a:lnTo>
                  <a:lnTo>
                    <a:pt x="12163" y="158113"/>
                  </a:lnTo>
                  <a:close/>
                </a:path>
              </a:pathLst>
            </a:custGeom>
            <a:solidFill>
              <a:srgbClr val="FFFFFF"/>
            </a:solidFill>
            <a:ln w="9525" cap="flat">
              <a:noFill/>
              <a:prstDash val="solid"/>
              <a:miter/>
            </a:ln>
          </p:spPr>
          <p:txBody>
            <a:bodyPr anchor="ctr"/>
            <a:lstStyle/>
            <a:p>
              <a:pPr algn="ctr"/>
            </a:p>
          </p:txBody>
        </p:sp>
        <p:sp>
          <p:nvSpPr>
            <p:cNvPr id="147" name="îSlídè"/>
            <p:cNvSpPr/>
            <p:nvPr/>
          </p:nvSpPr>
          <p:spPr>
            <a:xfrm>
              <a:off x="9854222" y="5608474"/>
              <a:ext cx="64867" cy="162167"/>
            </a:xfrm>
            <a:custGeom>
              <a:avLst/>
              <a:gdLst/>
              <a:ahLst/>
              <a:cxnLst/>
              <a:rect l="0" t="0" r="0" b="0"/>
              <a:pathLst>
                <a:path w="64866" h="162167">
                  <a:moveTo>
                    <a:pt x="12163" y="12163"/>
                  </a:moveTo>
                  <a:lnTo>
                    <a:pt x="60813" y="12163"/>
                  </a:lnTo>
                  <a:lnTo>
                    <a:pt x="60813" y="158113"/>
                  </a:lnTo>
                  <a:lnTo>
                    <a:pt x="12163" y="158113"/>
                  </a:lnTo>
                  <a:close/>
                </a:path>
              </a:pathLst>
            </a:custGeom>
            <a:solidFill>
              <a:srgbClr val="FFFFFF"/>
            </a:solidFill>
            <a:ln w="9525" cap="flat">
              <a:noFill/>
              <a:prstDash val="solid"/>
              <a:miter/>
            </a:ln>
          </p:spPr>
          <p:txBody>
            <a:bodyPr anchor="ctr"/>
            <a:lstStyle/>
            <a:p>
              <a:pPr algn="ctr"/>
            </a:p>
          </p:txBody>
        </p:sp>
        <p:sp>
          <p:nvSpPr>
            <p:cNvPr id="148" name="ïšļiḍé"/>
            <p:cNvSpPr/>
            <p:nvPr/>
          </p:nvSpPr>
          <p:spPr>
            <a:xfrm>
              <a:off x="9367721" y="5770641"/>
              <a:ext cx="97300" cy="145950"/>
            </a:xfrm>
            <a:custGeom>
              <a:avLst/>
              <a:gdLst/>
              <a:ahLst/>
              <a:cxnLst/>
              <a:rect l="0" t="0" r="0" b="0"/>
              <a:pathLst>
                <a:path w="97300" h="145950">
                  <a:moveTo>
                    <a:pt x="12163" y="12163"/>
                  </a:moveTo>
                  <a:lnTo>
                    <a:pt x="93246" y="12163"/>
                  </a:lnTo>
                  <a:lnTo>
                    <a:pt x="93246" y="141896"/>
                  </a:lnTo>
                  <a:lnTo>
                    <a:pt x="12163" y="141896"/>
                  </a:lnTo>
                  <a:close/>
                </a:path>
              </a:pathLst>
            </a:custGeom>
            <a:solidFill>
              <a:srgbClr val="FFFFFF"/>
            </a:solidFill>
            <a:ln w="9525" cap="flat">
              <a:noFill/>
              <a:prstDash val="solid"/>
              <a:miter/>
            </a:ln>
          </p:spPr>
          <p:txBody>
            <a:bodyPr anchor="ctr"/>
            <a:lstStyle/>
            <a:p>
              <a:pPr algn="ctr"/>
            </a:p>
          </p:txBody>
        </p:sp>
        <p:sp>
          <p:nvSpPr>
            <p:cNvPr id="149" name="îs1iḋè"/>
            <p:cNvSpPr/>
            <p:nvPr/>
          </p:nvSpPr>
          <p:spPr>
            <a:xfrm>
              <a:off x="9610972" y="5770641"/>
              <a:ext cx="81084" cy="145950"/>
            </a:xfrm>
            <a:custGeom>
              <a:avLst/>
              <a:gdLst/>
              <a:ahLst/>
              <a:cxnLst/>
              <a:rect l="0" t="0" r="0" b="0"/>
              <a:pathLst>
                <a:path w="81083" h="145950">
                  <a:moveTo>
                    <a:pt x="12163" y="12163"/>
                  </a:moveTo>
                  <a:lnTo>
                    <a:pt x="77029" y="12163"/>
                  </a:lnTo>
                  <a:lnTo>
                    <a:pt x="77029" y="141896"/>
                  </a:lnTo>
                  <a:lnTo>
                    <a:pt x="12163" y="141896"/>
                  </a:lnTo>
                  <a:close/>
                </a:path>
              </a:pathLst>
            </a:custGeom>
            <a:solidFill>
              <a:srgbClr val="FFFFFF"/>
            </a:solidFill>
            <a:ln w="9525" cap="flat">
              <a:noFill/>
              <a:prstDash val="solid"/>
              <a:miter/>
            </a:ln>
          </p:spPr>
          <p:txBody>
            <a:bodyPr anchor="ctr"/>
            <a:lstStyle/>
            <a:p>
              <a:pPr algn="ctr"/>
            </a:p>
          </p:txBody>
        </p:sp>
        <p:sp>
          <p:nvSpPr>
            <p:cNvPr id="150" name="ïṩlïde"/>
            <p:cNvSpPr/>
            <p:nvPr/>
          </p:nvSpPr>
          <p:spPr>
            <a:xfrm>
              <a:off x="9854222" y="5770641"/>
              <a:ext cx="64867" cy="145950"/>
            </a:xfrm>
            <a:custGeom>
              <a:avLst/>
              <a:gdLst/>
              <a:ahLst/>
              <a:cxnLst/>
              <a:rect l="0" t="0" r="0" b="0"/>
              <a:pathLst>
                <a:path w="64866" h="145950">
                  <a:moveTo>
                    <a:pt x="12163" y="12163"/>
                  </a:moveTo>
                  <a:lnTo>
                    <a:pt x="60813" y="12163"/>
                  </a:lnTo>
                  <a:lnTo>
                    <a:pt x="60813" y="141896"/>
                  </a:lnTo>
                  <a:lnTo>
                    <a:pt x="12163" y="141896"/>
                  </a:lnTo>
                  <a:close/>
                </a:path>
              </a:pathLst>
            </a:custGeom>
            <a:solidFill>
              <a:srgbClr val="FFFFFF"/>
            </a:solidFill>
            <a:ln w="9525" cap="flat">
              <a:noFill/>
              <a:prstDash val="solid"/>
              <a:miter/>
            </a:ln>
          </p:spPr>
          <p:txBody>
            <a:bodyPr anchor="ctr"/>
            <a:lstStyle/>
            <a:p>
              <a:pPr algn="ctr"/>
            </a:p>
          </p:txBody>
        </p:sp>
        <p:sp>
          <p:nvSpPr>
            <p:cNvPr id="151" name="îşļïḍe"/>
            <p:cNvSpPr/>
            <p:nvPr/>
          </p:nvSpPr>
          <p:spPr>
            <a:xfrm>
              <a:off x="7348741" y="4651688"/>
              <a:ext cx="600018" cy="1394637"/>
            </a:xfrm>
            <a:custGeom>
              <a:avLst/>
              <a:gdLst/>
              <a:ahLst/>
              <a:cxnLst/>
              <a:rect l="0" t="0" r="0" b="0"/>
              <a:pathLst>
                <a:path w="600018" h="1394636">
                  <a:moveTo>
                    <a:pt x="12163" y="12163"/>
                  </a:moveTo>
                  <a:lnTo>
                    <a:pt x="595964" y="12163"/>
                  </a:lnTo>
                  <a:lnTo>
                    <a:pt x="595964" y="1390583"/>
                  </a:lnTo>
                  <a:lnTo>
                    <a:pt x="12163" y="1390583"/>
                  </a:lnTo>
                  <a:close/>
                </a:path>
              </a:pathLst>
            </a:custGeom>
            <a:solidFill>
              <a:srgbClr val="454C53"/>
            </a:solidFill>
            <a:ln w="9525" cap="flat">
              <a:noFill/>
              <a:prstDash val="solid"/>
              <a:miter/>
            </a:ln>
          </p:spPr>
          <p:txBody>
            <a:bodyPr anchor="ctr"/>
            <a:lstStyle/>
            <a:p>
              <a:pPr algn="ctr"/>
            </a:p>
          </p:txBody>
        </p:sp>
        <p:sp>
          <p:nvSpPr>
            <p:cNvPr id="152" name="iṧ1ídè"/>
            <p:cNvSpPr/>
            <p:nvPr/>
          </p:nvSpPr>
          <p:spPr>
            <a:xfrm>
              <a:off x="7413608" y="4773313"/>
              <a:ext cx="210817" cy="64867"/>
            </a:xfrm>
            <a:custGeom>
              <a:avLst/>
              <a:gdLst/>
              <a:ahLst/>
              <a:cxnLst/>
              <a:rect l="0" t="0" r="0" b="0"/>
              <a:pathLst>
                <a:path w="210817" h="64866">
                  <a:moveTo>
                    <a:pt x="12163" y="12163"/>
                  </a:moveTo>
                  <a:lnTo>
                    <a:pt x="206763" y="12163"/>
                  </a:lnTo>
                  <a:lnTo>
                    <a:pt x="206763" y="60813"/>
                  </a:lnTo>
                  <a:lnTo>
                    <a:pt x="12163" y="60813"/>
                  </a:lnTo>
                  <a:close/>
                </a:path>
              </a:pathLst>
            </a:custGeom>
            <a:solidFill>
              <a:srgbClr val="FFFFFF"/>
            </a:solidFill>
            <a:ln w="9525" cap="flat">
              <a:noFill/>
              <a:prstDash val="solid"/>
              <a:miter/>
            </a:ln>
          </p:spPr>
          <p:txBody>
            <a:bodyPr anchor="ctr"/>
            <a:lstStyle/>
            <a:p>
              <a:pPr algn="ctr"/>
            </a:p>
          </p:txBody>
        </p:sp>
        <p:sp>
          <p:nvSpPr>
            <p:cNvPr id="153" name="íŝľîḓé"/>
            <p:cNvSpPr/>
            <p:nvPr/>
          </p:nvSpPr>
          <p:spPr>
            <a:xfrm>
              <a:off x="7686048" y="4773313"/>
              <a:ext cx="194601" cy="64867"/>
            </a:xfrm>
            <a:custGeom>
              <a:avLst/>
              <a:gdLst/>
              <a:ahLst/>
              <a:cxnLst/>
              <a:rect l="0" t="0" r="0" b="0"/>
              <a:pathLst>
                <a:path w="194600" h="64866">
                  <a:moveTo>
                    <a:pt x="12162" y="12163"/>
                  </a:moveTo>
                  <a:lnTo>
                    <a:pt x="195411" y="12163"/>
                  </a:lnTo>
                  <a:lnTo>
                    <a:pt x="195411" y="60813"/>
                  </a:lnTo>
                  <a:lnTo>
                    <a:pt x="12162" y="60813"/>
                  </a:lnTo>
                  <a:close/>
                </a:path>
              </a:pathLst>
            </a:custGeom>
            <a:solidFill>
              <a:srgbClr val="FFFFFF"/>
            </a:solidFill>
            <a:ln w="9525" cap="flat">
              <a:noFill/>
              <a:prstDash val="solid"/>
              <a:miter/>
            </a:ln>
          </p:spPr>
          <p:txBody>
            <a:bodyPr anchor="ctr"/>
            <a:lstStyle/>
            <a:p>
              <a:pPr algn="ctr"/>
            </a:p>
          </p:txBody>
        </p:sp>
        <p:sp>
          <p:nvSpPr>
            <p:cNvPr id="154" name="ïśḻîḑè"/>
            <p:cNvSpPr/>
            <p:nvPr/>
          </p:nvSpPr>
          <p:spPr>
            <a:xfrm>
              <a:off x="7413608" y="4903047"/>
              <a:ext cx="210817" cy="64867"/>
            </a:xfrm>
            <a:custGeom>
              <a:avLst/>
              <a:gdLst/>
              <a:ahLst/>
              <a:cxnLst/>
              <a:rect l="0" t="0" r="0" b="0"/>
              <a:pathLst>
                <a:path w="210817" h="64866">
                  <a:moveTo>
                    <a:pt x="12163" y="12163"/>
                  </a:moveTo>
                  <a:lnTo>
                    <a:pt x="206763" y="12163"/>
                  </a:lnTo>
                  <a:lnTo>
                    <a:pt x="206763" y="60813"/>
                  </a:lnTo>
                  <a:lnTo>
                    <a:pt x="12163" y="60813"/>
                  </a:lnTo>
                  <a:close/>
                </a:path>
              </a:pathLst>
            </a:custGeom>
            <a:solidFill>
              <a:srgbClr val="FFFFFF"/>
            </a:solidFill>
            <a:ln w="9525" cap="flat">
              <a:noFill/>
              <a:prstDash val="solid"/>
              <a:miter/>
            </a:ln>
          </p:spPr>
          <p:txBody>
            <a:bodyPr anchor="ctr"/>
            <a:lstStyle/>
            <a:p>
              <a:pPr algn="ctr"/>
            </a:p>
          </p:txBody>
        </p:sp>
        <p:sp>
          <p:nvSpPr>
            <p:cNvPr id="155" name="íṣlîḍè"/>
            <p:cNvSpPr/>
            <p:nvPr/>
          </p:nvSpPr>
          <p:spPr>
            <a:xfrm>
              <a:off x="7413608" y="5032781"/>
              <a:ext cx="210817" cy="64867"/>
            </a:xfrm>
            <a:custGeom>
              <a:avLst/>
              <a:gdLst/>
              <a:ahLst/>
              <a:cxnLst/>
              <a:rect l="0" t="0" r="0" b="0"/>
              <a:pathLst>
                <a:path w="210817" h="64866">
                  <a:moveTo>
                    <a:pt x="12163" y="12163"/>
                  </a:moveTo>
                  <a:lnTo>
                    <a:pt x="206763" y="12163"/>
                  </a:lnTo>
                  <a:lnTo>
                    <a:pt x="206763" y="60813"/>
                  </a:lnTo>
                  <a:lnTo>
                    <a:pt x="12163" y="60813"/>
                  </a:lnTo>
                  <a:close/>
                </a:path>
              </a:pathLst>
            </a:custGeom>
            <a:solidFill>
              <a:srgbClr val="FFFFFF"/>
            </a:solidFill>
            <a:ln w="9525" cap="flat">
              <a:noFill/>
              <a:prstDash val="solid"/>
              <a:miter/>
            </a:ln>
          </p:spPr>
          <p:txBody>
            <a:bodyPr anchor="ctr"/>
            <a:lstStyle/>
            <a:p>
              <a:pPr algn="ctr"/>
            </a:p>
          </p:txBody>
        </p:sp>
        <p:sp>
          <p:nvSpPr>
            <p:cNvPr id="156" name="ïŝḻíḓe"/>
            <p:cNvSpPr/>
            <p:nvPr/>
          </p:nvSpPr>
          <p:spPr>
            <a:xfrm>
              <a:off x="7686048" y="5032781"/>
              <a:ext cx="194601" cy="64867"/>
            </a:xfrm>
            <a:custGeom>
              <a:avLst/>
              <a:gdLst/>
              <a:ahLst/>
              <a:cxnLst/>
              <a:rect l="0" t="0" r="0" b="0"/>
              <a:pathLst>
                <a:path w="194600" h="64866">
                  <a:moveTo>
                    <a:pt x="12162" y="12163"/>
                  </a:moveTo>
                  <a:lnTo>
                    <a:pt x="195411" y="12163"/>
                  </a:lnTo>
                  <a:lnTo>
                    <a:pt x="195411" y="60813"/>
                  </a:lnTo>
                  <a:lnTo>
                    <a:pt x="12162" y="60813"/>
                  </a:lnTo>
                  <a:close/>
                </a:path>
              </a:pathLst>
            </a:custGeom>
            <a:solidFill>
              <a:srgbClr val="FFFFFF"/>
            </a:solidFill>
            <a:ln w="9525" cap="flat">
              <a:noFill/>
              <a:prstDash val="solid"/>
              <a:miter/>
            </a:ln>
          </p:spPr>
          <p:txBody>
            <a:bodyPr anchor="ctr"/>
            <a:lstStyle/>
            <a:p>
              <a:pPr algn="ctr"/>
            </a:p>
          </p:txBody>
        </p:sp>
        <p:sp>
          <p:nvSpPr>
            <p:cNvPr id="157" name="îṧļíḋé"/>
            <p:cNvSpPr/>
            <p:nvPr/>
          </p:nvSpPr>
          <p:spPr>
            <a:xfrm>
              <a:off x="7686048" y="5162514"/>
              <a:ext cx="194601" cy="64867"/>
            </a:xfrm>
            <a:custGeom>
              <a:avLst/>
              <a:gdLst/>
              <a:ahLst/>
              <a:cxnLst/>
              <a:rect l="0" t="0" r="0" b="0"/>
              <a:pathLst>
                <a:path w="194600" h="64866">
                  <a:moveTo>
                    <a:pt x="12162" y="12163"/>
                  </a:moveTo>
                  <a:lnTo>
                    <a:pt x="195411" y="12163"/>
                  </a:lnTo>
                  <a:lnTo>
                    <a:pt x="195411" y="60813"/>
                  </a:lnTo>
                  <a:lnTo>
                    <a:pt x="12162" y="60813"/>
                  </a:lnTo>
                  <a:close/>
                </a:path>
              </a:pathLst>
            </a:custGeom>
            <a:solidFill>
              <a:srgbClr val="FFFFFF"/>
            </a:solidFill>
            <a:ln w="9525" cap="flat">
              <a:noFill/>
              <a:prstDash val="solid"/>
              <a:miter/>
            </a:ln>
          </p:spPr>
          <p:txBody>
            <a:bodyPr anchor="ctr"/>
            <a:lstStyle/>
            <a:p>
              <a:pPr algn="ctr"/>
            </a:p>
          </p:txBody>
        </p:sp>
        <p:sp>
          <p:nvSpPr>
            <p:cNvPr id="158" name="î$1îďé"/>
            <p:cNvSpPr/>
            <p:nvPr/>
          </p:nvSpPr>
          <p:spPr>
            <a:xfrm>
              <a:off x="7686048" y="5292248"/>
              <a:ext cx="194601" cy="64867"/>
            </a:xfrm>
            <a:custGeom>
              <a:avLst/>
              <a:gdLst/>
              <a:ahLst/>
              <a:cxnLst/>
              <a:rect l="0" t="0" r="0" b="0"/>
              <a:pathLst>
                <a:path w="194600" h="64866">
                  <a:moveTo>
                    <a:pt x="12162" y="12163"/>
                  </a:moveTo>
                  <a:lnTo>
                    <a:pt x="195411" y="12163"/>
                  </a:lnTo>
                  <a:lnTo>
                    <a:pt x="195411" y="60813"/>
                  </a:lnTo>
                  <a:lnTo>
                    <a:pt x="12162" y="60813"/>
                  </a:lnTo>
                  <a:close/>
                </a:path>
              </a:pathLst>
            </a:custGeom>
            <a:solidFill>
              <a:srgbClr val="FFFFFF"/>
            </a:solidFill>
            <a:ln w="9525" cap="flat">
              <a:noFill/>
              <a:prstDash val="solid"/>
              <a:miter/>
            </a:ln>
          </p:spPr>
          <p:txBody>
            <a:bodyPr anchor="ctr"/>
            <a:lstStyle/>
            <a:p>
              <a:pPr algn="ctr"/>
            </a:p>
          </p:txBody>
        </p:sp>
        <p:sp>
          <p:nvSpPr>
            <p:cNvPr id="159" name="ïśḷîďê"/>
            <p:cNvSpPr/>
            <p:nvPr/>
          </p:nvSpPr>
          <p:spPr>
            <a:xfrm>
              <a:off x="7413608" y="5292248"/>
              <a:ext cx="210817" cy="64867"/>
            </a:xfrm>
            <a:custGeom>
              <a:avLst/>
              <a:gdLst/>
              <a:ahLst/>
              <a:cxnLst/>
              <a:rect l="0" t="0" r="0" b="0"/>
              <a:pathLst>
                <a:path w="210817" h="64866">
                  <a:moveTo>
                    <a:pt x="12163" y="12163"/>
                  </a:moveTo>
                  <a:lnTo>
                    <a:pt x="206763" y="12163"/>
                  </a:lnTo>
                  <a:lnTo>
                    <a:pt x="206763" y="60813"/>
                  </a:lnTo>
                  <a:lnTo>
                    <a:pt x="12163" y="60813"/>
                  </a:lnTo>
                  <a:close/>
                </a:path>
              </a:pathLst>
            </a:custGeom>
            <a:solidFill>
              <a:srgbClr val="FFFFFF"/>
            </a:solidFill>
            <a:ln w="9525" cap="flat">
              <a:noFill/>
              <a:prstDash val="solid"/>
              <a:miter/>
            </a:ln>
          </p:spPr>
          <p:txBody>
            <a:bodyPr anchor="ctr"/>
            <a:lstStyle/>
            <a:p>
              <a:pPr algn="ctr"/>
            </a:p>
          </p:txBody>
        </p:sp>
        <p:sp>
          <p:nvSpPr>
            <p:cNvPr id="160" name="isľiḑê"/>
            <p:cNvSpPr/>
            <p:nvPr/>
          </p:nvSpPr>
          <p:spPr>
            <a:xfrm>
              <a:off x="7413608" y="5421982"/>
              <a:ext cx="210817" cy="64867"/>
            </a:xfrm>
            <a:custGeom>
              <a:avLst/>
              <a:gdLst/>
              <a:ahLst/>
              <a:cxnLst/>
              <a:rect l="0" t="0" r="0" b="0"/>
              <a:pathLst>
                <a:path w="210817" h="64866">
                  <a:moveTo>
                    <a:pt x="12163" y="12163"/>
                  </a:moveTo>
                  <a:lnTo>
                    <a:pt x="206763" y="12163"/>
                  </a:lnTo>
                  <a:lnTo>
                    <a:pt x="206763" y="60813"/>
                  </a:lnTo>
                  <a:lnTo>
                    <a:pt x="12163" y="60813"/>
                  </a:lnTo>
                  <a:close/>
                </a:path>
              </a:pathLst>
            </a:custGeom>
            <a:solidFill>
              <a:srgbClr val="FFFFFF"/>
            </a:solidFill>
            <a:ln w="9525" cap="flat">
              <a:noFill/>
              <a:prstDash val="solid"/>
              <a:miter/>
            </a:ln>
          </p:spPr>
          <p:txBody>
            <a:bodyPr anchor="ctr"/>
            <a:lstStyle/>
            <a:p>
              <a:pPr algn="ctr"/>
            </a:p>
          </p:txBody>
        </p:sp>
        <p:sp>
          <p:nvSpPr>
            <p:cNvPr id="161" name="ïṥľîḍè"/>
            <p:cNvSpPr/>
            <p:nvPr/>
          </p:nvSpPr>
          <p:spPr>
            <a:xfrm>
              <a:off x="7413608" y="5551715"/>
              <a:ext cx="210817" cy="64867"/>
            </a:xfrm>
            <a:custGeom>
              <a:avLst/>
              <a:gdLst/>
              <a:ahLst/>
              <a:cxnLst/>
              <a:rect l="0" t="0" r="0" b="0"/>
              <a:pathLst>
                <a:path w="210817" h="64866">
                  <a:moveTo>
                    <a:pt x="12163" y="12163"/>
                  </a:moveTo>
                  <a:lnTo>
                    <a:pt x="206763" y="12163"/>
                  </a:lnTo>
                  <a:lnTo>
                    <a:pt x="206763" y="60813"/>
                  </a:lnTo>
                  <a:lnTo>
                    <a:pt x="12163" y="60813"/>
                  </a:lnTo>
                  <a:close/>
                </a:path>
              </a:pathLst>
            </a:custGeom>
            <a:solidFill>
              <a:srgbClr val="FFFFFF"/>
            </a:solidFill>
            <a:ln w="9525" cap="flat">
              <a:noFill/>
              <a:prstDash val="solid"/>
              <a:miter/>
            </a:ln>
          </p:spPr>
          <p:txBody>
            <a:bodyPr anchor="ctr"/>
            <a:lstStyle/>
            <a:p>
              <a:pPr algn="ctr"/>
            </a:p>
          </p:txBody>
        </p:sp>
        <p:sp>
          <p:nvSpPr>
            <p:cNvPr id="162" name="íSḻíďê"/>
            <p:cNvSpPr/>
            <p:nvPr/>
          </p:nvSpPr>
          <p:spPr>
            <a:xfrm>
              <a:off x="7686048" y="5551715"/>
              <a:ext cx="194601" cy="64867"/>
            </a:xfrm>
            <a:custGeom>
              <a:avLst/>
              <a:gdLst/>
              <a:ahLst/>
              <a:cxnLst/>
              <a:rect l="0" t="0" r="0" b="0"/>
              <a:pathLst>
                <a:path w="194600" h="64866">
                  <a:moveTo>
                    <a:pt x="12162" y="12163"/>
                  </a:moveTo>
                  <a:lnTo>
                    <a:pt x="195411" y="12163"/>
                  </a:lnTo>
                  <a:lnTo>
                    <a:pt x="195411" y="60813"/>
                  </a:lnTo>
                  <a:lnTo>
                    <a:pt x="12162" y="60813"/>
                  </a:lnTo>
                  <a:close/>
                </a:path>
              </a:pathLst>
            </a:custGeom>
            <a:solidFill>
              <a:srgbClr val="FFFFFF"/>
            </a:solidFill>
            <a:ln w="9525" cap="flat">
              <a:noFill/>
              <a:prstDash val="solid"/>
              <a:miter/>
            </a:ln>
          </p:spPr>
          <p:txBody>
            <a:bodyPr anchor="ctr"/>
            <a:lstStyle/>
            <a:p>
              <a:pPr algn="ctr"/>
            </a:p>
          </p:txBody>
        </p:sp>
        <p:sp>
          <p:nvSpPr>
            <p:cNvPr id="163" name="iṩ1íďè"/>
            <p:cNvSpPr/>
            <p:nvPr/>
          </p:nvSpPr>
          <p:spPr>
            <a:xfrm>
              <a:off x="5676798" y="4773313"/>
              <a:ext cx="600018" cy="1345987"/>
            </a:xfrm>
            <a:custGeom>
              <a:avLst/>
              <a:gdLst/>
              <a:ahLst/>
              <a:cxnLst/>
              <a:rect l="0" t="0" r="0" b="0"/>
              <a:pathLst>
                <a:path w="600018" h="1345986">
                  <a:moveTo>
                    <a:pt x="12162" y="12163"/>
                  </a:moveTo>
                  <a:lnTo>
                    <a:pt x="595964" y="12163"/>
                  </a:lnTo>
                  <a:lnTo>
                    <a:pt x="595964" y="1333824"/>
                  </a:lnTo>
                  <a:lnTo>
                    <a:pt x="12162" y="1333824"/>
                  </a:lnTo>
                  <a:close/>
                </a:path>
              </a:pathLst>
            </a:custGeom>
            <a:solidFill>
              <a:srgbClr val="454C53"/>
            </a:solidFill>
            <a:ln w="9525" cap="flat">
              <a:noFill/>
              <a:prstDash val="solid"/>
              <a:miter/>
            </a:ln>
          </p:spPr>
          <p:txBody>
            <a:bodyPr anchor="ctr"/>
            <a:lstStyle/>
            <a:p>
              <a:pPr algn="ctr"/>
            </a:p>
          </p:txBody>
        </p:sp>
        <p:sp>
          <p:nvSpPr>
            <p:cNvPr id="164" name="íŝḷîḑe"/>
            <p:cNvSpPr/>
            <p:nvPr/>
          </p:nvSpPr>
          <p:spPr>
            <a:xfrm>
              <a:off x="6069242" y="5008456"/>
              <a:ext cx="129734" cy="64867"/>
            </a:xfrm>
            <a:custGeom>
              <a:avLst/>
              <a:gdLst/>
              <a:ahLst/>
              <a:cxnLst/>
              <a:rect l="0" t="0" r="0" b="0"/>
              <a:pathLst>
                <a:path w="129733" h="64866">
                  <a:moveTo>
                    <a:pt x="12163" y="12163"/>
                  </a:moveTo>
                  <a:lnTo>
                    <a:pt x="128923" y="12163"/>
                  </a:lnTo>
                  <a:lnTo>
                    <a:pt x="128923" y="60813"/>
                  </a:lnTo>
                  <a:lnTo>
                    <a:pt x="12163" y="60813"/>
                  </a:lnTo>
                  <a:close/>
                </a:path>
              </a:pathLst>
            </a:custGeom>
            <a:solidFill>
              <a:srgbClr val="FFFFFF"/>
            </a:solidFill>
            <a:ln w="9525" cap="flat">
              <a:noFill/>
              <a:prstDash val="solid"/>
              <a:miter/>
            </a:ln>
          </p:spPr>
          <p:txBody>
            <a:bodyPr anchor="ctr"/>
            <a:lstStyle/>
            <a:p>
              <a:pPr algn="ctr"/>
            </a:p>
          </p:txBody>
        </p:sp>
        <p:sp>
          <p:nvSpPr>
            <p:cNvPr id="165" name="îśḷidé"/>
            <p:cNvSpPr/>
            <p:nvPr/>
          </p:nvSpPr>
          <p:spPr>
            <a:xfrm>
              <a:off x="5913562" y="5138189"/>
              <a:ext cx="129734" cy="64867"/>
            </a:xfrm>
            <a:custGeom>
              <a:avLst/>
              <a:gdLst/>
              <a:ahLst/>
              <a:cxnLst/>
              <a:rect l="0" t="0" r="0" b="0"/>
              <a:pathLst>
                <a:path w="129733" h="64866">
                  <a:moveTo>
                    <a:pt x="12163" y="12163"/>
                  </a:moveTo>
                  <a:lnTo>
                    <a:pt x="120815" y="12163"/>
                  </a:lnTo>
                  <a:lnTo>
                    <a:pt x="120815" y="60813"/>
                  </a:lnTo>
                  <a:lnTo>
                    <a:pt x="12163" y="60813"/>
                  </a:lnTo>
                  <a:close/>
                </a:path>
              </a:pathLst>
            </a:custGeom>
            <a:solidFill>
              <a:srgbClr val="FFFFFF"/>
            </a:solidFill>
            <a:ln w="9525" cap="flat">
              <a:noFill/>
              <a:prstDash val="solid"/>
              <a:miter/>
            </a:ln>
          </p:spPr>
          <p:txBody>
            <a:bodyPr anchor="ctr"/>
            <a:lstStyle/>
            <a:p>
              <a:pPr algn="ctr"/>
            </a:p>
          </p:txBody>
        </p:sp>
        <p:sp>
          <p:nvSpPr>
            <p:cNvPr id="166" name="îṩlïḍé"/>
            <p:cNvSpPr/>
            <p:nvPr/>
          </p:nvSpPr>
          <p:spPr>
            <a:xfrm>
              <a:off x="6069242" y="5267923"/>
              <a:ext cx="129734" cy="64867"/>
            </a:xfrm>
            <a:custGeom>
              <a:avLst/>
              <a:gdLst/>
              <a:ahLst/>
              <a:cxnLst/>
              <a:rect l="0" t="0" r="0" b="0"/>
              <a:pathLst>
                <a:path w="129733" h="64866">
                  <a:moveTo>
                    <a:pt x="12163" y="12163"/>
                  </a:moveTo>
                  <a:lnTo>
                    <a:pt x="128923" y="12163"/>
                  </a:lnTo>
                  <a:lnTo>
                    <a:pt x="128923" y="60813"/>
                  </a:lnTo>
                  <a:lnTo>
                    <a:pt x="12163" y="60813"/>
                  </a:lnTo>
                  <a:close/>
                </a:path>
              </a:pathLst>
            </a:custGeom>
            <a:solidFill>
              <a:srgbClr val="FFFFFF"/>
            </a:solidFill>
            <a:ln w="9525" cap="flat">
              <a:noFill/>
              <a:prstDash val="solid"/>
              <a:miter/>
            </a:ln>
          </p:spPr>
          <p:txBody>
            <a:bodyPr anchor="ctr"/>
            <a:lstStyle/>
            <a:p>
              <a:pPr algn="ctr"/>
            </a:p>
          </p:txBody>
        </p:sp>
        <p:sp>
          <p:nvSpPr>
            <p:cNvPr id="167" name="išḷîḍê"/>
            <p:cNvSpPr/>
            <p:nvPr/>
          </p:nvSpPr>
          <p:spPr>
            <a:xfrm>
              <a:off x="5913562" y="5267923"/>
              <a:ext cx="129734" cy="64867"/>
            </a:xfrm>
            <a:custGeom>
              <a:avLst/>
              <a:gdLst/>
              <a:ahLst/>
              <a:cxnLst/>
              <a:rect l="0" t="0" r="0" b="0"/>
              <a:pathLst>
                <a:path w="129733" h="64866">
                  <a:moveTo>
                    <a:pt x="12163" y="12163"/>
                  </a:moveTo>
                  <a:lnTo>
                    <a:pt x="120815" y="12163"/>
                  </a:lnTo>
                  <a:lnTo>
                    <a:pt x="120815" y="60813"/>
                  </a:lnTo>
                  <a:lnTo>
                    <a:pt x="12163" y="60813"/>
                  </a:lnTo>
                  <a:close/>
                </a:path>
              </a:pathLst>
            </a:custGeom>
            <a:solidFill>
              <a:srgbClr val="FFFFFF"/>
            </a:solidFill>
            <a:ln w="9525" cap="flat">
              <a:noFill/>
              <a:prstDash val="solid"/>
              <a:miter/>
            </a:ln>
          </p:spPr>
          <p:txBody>
            <a:bodyPr anchor="ctr"/>
            <a:lstStyle/>
            <a:p>
              <a:pPr algn="ctr"/>
            </a:p>
          </p:txBody>
        </p:sp>
        <p:sp>
          <p:nvSpPr>
            <p:cNvPr id="168" name="îŝlîḑè"/>
            <p:cNvSpPr/>
            <p:nvPr/>
          </p:nvSpPr>
          <p:spPr>
            <a:xfrm>
              <a:off x="6069242" y="5397657"/>
              <a:ext cx="129734" cy="64867"/>
            </a:xfrm>
            <a:custGeom>
              <a:avLst/>
              <a:gdLst/>
              <a:ahLst/>
              <a:cxnLst/>
              <a:rect l="0" t="0" r="0" b="0"/>
              <a:pathLst>
                <a:path w="129733" h="64866">
                  <a:moveTo>
                    <a:pt x="12163" y="12163"/>
                  </a:moveTo>
                  <a:lnTo>
                    <a:pt x="128923" y="12163"/>
                  </a:lnTo>
                  <a:lnTo>
                    <a:pt x="128923" y="60813"/>
                  </a:lnTo>
                  <a:lnTo>
                    <a:pt x="12163" y="60813"/>
                  </a:lnTo>
                  <a:close/>
                </a:path>
              </a:pathLst>
            </a:custGeom>
            <a:solidFill>
              <a:srgbClr val="FFFFFF"/>
            </a:solidFill>
            <a:ln w="9525" cap="flat">
              <a:noFill/>
              <a:prstDash val="solid"/>
              <a:miter/>
            </a:ln>
          </p:spPr>
          <p:txBody>
            <a:bodyPr anchor="ctr"/>
            <a:lstStyle/>
            <a:p>
              <a:pPr algn="ctr"/>
            </a:p>
          </p:txBody>
        </p:sp>
        <p:sp>
          <p:nvSpPr>
            <p:cNvPr id="169" name="îṧliḓê"/>
            <p:cNvSpPr/>
            <p:nvPr/>
          </p:nvSpPr>
          <p:spPr>
            <a:xfrm>
              <a:off x="5913562" y="5397657"/>
              <a:ext cx="129734" cy="64867"/>
            </a:xfrm>
            <a:custGeom>
              <a:avLst/>
              <a:gdLst/>
              <a:ahLst/>
              <a:cxnLst/>
              <a:rect l="0" t="0" r="0" b="0"/>
              <a:pathLst>
                <a:path w="129733" h="64866">
                  <a:moveTo>
                    <a:pt x="12163" y="12163"/>
                  </a:moveTo>
                  <a:lnTo>
                    <a:pt x="120815" y="12163"/>
                  </a:lnTo>
                  <a:lnTo>
                    <a:pt x="120815" y="60813"/>
                  </a:lnTo>
                  <a:lnTo>
                    <a:pt x="12163" y="60813"/>
                  </a:lnTo>
                  <a:close/>
                </a:path>
              </a:pathLst>
            </a:custGeom>
            <a:solidFill>
              <a:srgbClr val="FFFFFF"/>
            </a:solidFill>
            <a:ln w="9525" cap="flat">
              <a:noFill/>
              <a:prstDash val="solid"/>
              <a:miter/>
            </a:ln>
          </p:spPr>
          <p:txBody>
            <a:bodyPr anchor="ctr"/>
            <a:lstStyle/>
            <a:p>
              <a:pPr algn="ctr"/>
            </a:p>
          </p:txBody>
        </p:sp>
        <p:sp>
          <p:nvSpPr>
            <p:cNvPr id="170" name="iśḻíde"/>
            <p:cNvSpPr/>
            <p:nvPr/>
          </p:nvSpPr>
          <p:spPr>
            <a:xfrm>
              <a:off x="5913562" y="5527390"/>
              <a:ext cx="129734" cy="64867"/>
            </a:xfrm>
            <a:custGeom>
              <a:avLst/>
              <a:gdLst/>
              <a:ahLst/>
              <a:cxnLst/>
              <a:rect l="0" t="0" r="0" b="0"/>
              <a:pathLst>
                <a:path w="129733" h="64866">
                  <a:moveTo>
                    <a:pt x="12163" y="12163"/>
                  </a:moveTo>
                  <a:lnTo>
                    <a:pt x="120815" y="12163"/>
                  </a:lnTo>
                  <a:lnTo>
                    <a:pt x="120815" y="60813"/>
                  </a:lnTo>
                  <a:lnTo>
                    <a:pt x="12163" y="60813"/>
                  </a:lnTo>
                  <a:close/>
                </a:path>
              </a:pathLst>
            </a:custGeom>
            <a:solidFill>
              <a:srgbClr val="FFFFFF"/>
            </a:solidFill>
            <a:ln w="9525" cap="flat">
              <a:noFill/>
              <a:prstDash val="solid"/>
              <a:miter/>
            </a:ln>
          </p:spPr>
          <p:txBody>
            <a:bodyPr anchor="ctr"/>
            <a:lstStyle/>
            <a:p>
              <a:pPr algn="ctr"/>
            </a:p>
          </p:txBody>
        </p:sp>
        <p:sp>
          <p:nvSpPr>
            <p:cNvPr id="171" name="îsḻiḑé"/>
            <p:cNvSpPr/>
            <p:nvPr/>
          </p:nvSpPr>
          <p:spPr>
            <a:xfrm>
              <a:off x="6069242" y="5657124"/>
              <a:ext cx="129734" cy="64867"/>
            </a:xfrm>
            <a:custGeom>
              <a:avLst/>
              <a:gdLst/>
              <a:ahLst/>
              <a:cxnLst/>
              <a:rect l="0" t="0" r="0" b="0"/>
              <a:pathLst>
                <a:path w="129733" h="64866">
                  <a:moveTo>
                    <a:pt x="12163" y="12163"/>
                  </a:moveTo>
                  <a:lnTo>
                    <a:pt x="128923" y="12163"/>
                  </a:lnTo>
                  <a:lnTo>
                    <a:pt x="128923" y="60813"/>
                  </a:lnTo>
                  <a:lnTo>
                    <a:pt x="12163" y="60813"/>
                  </a:lnTo>
                  <a:close/>
                </a:path>
              </a:pathLst>
            </a:custGeom>
            <a:solidFill>
              <a:srgbClr val="FFFFFF"/>
            </a:solidFill>
            <a:ln w="9525" cap="flat">
              <a:noFill/>
              <a:prstDash val="solid"/>
              <a:miter/>
            </a:ln>
          </p:spPr>
          <p:txBody>
            <a:bodyPr anchor="ctr"/>
            <a:lstStyle/>
            <a:p>
              <a:pPr algn="ctr"/>
            </a:p>
          </p:txBody>
        </p:sp>
        <p:sp>
          <p:nvSpPr>
            <p:cNvPr id="172" name="ïṡḻíḋe"/>
            <p:cNvSpPr/>
            <p:nvPr/>
          </p:nvSpPr>
          <p:spPr>
            <a:xfrm>
              <a:off x="5913562" y="5657124"/>
              <a:ext cx="129734" cy="64867"/>
            </a:xfrm>
            <a:custGeom>
              <a:avLst/>
              <a:gdLst/>
              <a:ahLst/>
              <a:cxnLst/>
              <a:rect l="0" t="0" r="0" b="0"/>
              <a:pathLst>
                <a:path w="129733" h="64866">
                  <a:moveTo>
                    <a:pt x="12163" y="12163"/>
                  </a:moveTo>
                  <a:lnTo>
                    <a:pt x="120815" y="12163"/>
                  </a:lnTo>
                  <a:lnTo>
                    <a:pt x="120815" y="60813"/>
                  </a:lnTo>
                  <a:lnTo>
                    <a:pt x="12163" y="60813"/>
                  </a:lnTo>
                  <a:close/>
                </a:path>
              </a:pathLst>
            </a:custGeom>
            <a:solidFill>
              <a:srgbClr val="FFFFFF"/>
            </a:solidFill>
            <a:ln w="9525" cap="flat">
              <a:noFill/>
              <a:prstDash val="solid"/>
              <a:miter/>
            </a:ln>
          </p:spPr>
          <p:txBody>
            <a:bodyPr anchor="ctr"/>
            <a:lstStyle/>
            <a:p>
              <a:pPr algn="ctr"/>
            </a:p>
          </p:txBody>
        </p:sp>
        <p:sp>
          <p:nvSpPr>
            <p:cNvPr id="173" name="îṣlïdê"/>
            <p:cNvSpPr/>
            <p:nvPr/>
          </p:nvSpPr>
          <p:spPr>
            <a:xfrm>
              <a:off x="5761125" y="5008456"/>
              <a:ext cx="129734" cy="64867"/>
            </a:xfrm>
            <a:custGeom>
              <a:avLst/>
              <a:gdLst/>
              <a:ahLst/>
              <a:cxnLst/>
              <a:rect l="0" t="0" r="0" b="0"/>
              <a:pathLst>
                <a:path w="129733" h="64866">
                  <a:moveTo>
                    <a:pt x="12163" y="12163"/>
                  </a:moveTo>
                  <a:lnTo>
                    <a:pt x="128923" y="12163"/>
                  </a:lnTo>
                  <a:lnTo>
                    <a:pt x="128923" y="60813"/>
                  </a:lnTo>
                  <a:lnTo>
                    <a:pt x="12163" y="60813"/>
                  </a:lnTo>
                  <a:close/>
                </a:path>
              </a:pathLst>
            </a:custGeom>
            <a:solidFill>
              <a:srgbClr val="FFFFFF"/>
            </a:solidFill>
            <a:ln w="9525" cap="flat">
              <a:noFill/>
              <a:prstDash val="solid"/>
              <a:miter/>
            </a:ln>
          </p:spPr>
          <p:txBody>
            <a:bodyPr anchor="ctr"/>
            <a:lstStyle/>
            <a:p>
              <a:pPr algn="ctr"/>
            </a:p>
          </p:txBody>
        </p:sp>
        <p:sp>
          <p:nvSpPr>
            <p:cNvPr id="174" name="ïşḷíḑè"/>
            <p:cNvSpPr/>
            <p:nvPr/>
          </p:nvSpPr>
          <p:spPr>
            <a:xfrm>
              <a:off x="5761125" y="5138189"/>
              <a:ext cx="129734" cy="64867"/>
            </a:xfrm>
            <a:custGeom>
              <a:avLst/>
              <a:gdLst/>
              <a:ahLst/>
              <a:cxnLst/>
              <a:rect l="0" t="0" r="0" b="0"/>
              <a:pathLst>
                <a:path w="129733" h="64866">
                  <a:moveTo>
                    <a:pt x="12163" y="12163"/>
                  </a:moveTo>
                  <a:lnTo>
                    <a:pt x="128923" y="12163"/>
                  </a:lnTo>
                  <a:lnTo>
                    <a:pt x="128923" y="60813"/>
                  </a:lnTo>
                  <a:lnTo>
                    <a:pt x="12163" y="60813"/>
                  </a:lnTo>
                  <a:close/>
                </a:path>
              </a:pathLst>
            </a:custGeom>
            <a:solidFill>
              <a:srgbClr val="FFFFFF"/>
            </a:solidFill>
            <a:ln w="9525" cap="flat">
              <a:noFill/>
              <a:prstDash val="solid"/>
              <a:miter/>
            </a:ln>
          </p:spPr>
          <p:txBody>
            <a:bodyPr anchor="ctr"/>
            <a:lstStyle/>
            <a:p>
              <a:pPr algn="ctr"/>
            </a:p>
          </p:txBody>
        </p:sp>
        <p:sp>
          <p:nvSpPr>
            <p:cNvPr id="175" name="îṣļíḓe"/>
            <p:cNvSpPr/>
            <p:nvPr/>
          </p:nvSpPr>
          <p:spPr>
            <a:xfrm>
              <a:off x="5761125" y="5397657"/>
              <a:ext cx="129734" cy="64867"/>
            </a:xfrm>
            <a:custGeom>
              <a:avLst/>
              <a:gdLst/>
              <a:ahLst/>
              <a:cxnLst/>
              <a:rect l="0" t="0" r="0" b="0"/>
              <a:pathLst>
                <a:path w="129733" h="64866">
                  <a:moveTo>
                    <a:pt x="12163" y="12163"/>
                  </a:moveTo>
                  <a:lnTo>
                    <a:pt x="128923" y="12163"/>
                  </a:lnTo>
                  <a:lnTo>
                    <a:pt x="128923" y="60813"/>
                  </a:lnTo>
                  <a:lnTo>
                    <a:pt x="12163" y="60813"/>
                  </a:lnTo>
                  <a:close/>
                </a:path>
              </a:pathLst>
            </a:custGeom>
            <a:solidFill>
              <a:srgbClr val="FFFFFF"/>
            </a:solidFill>
            <a:ln w="9525" cap="flat">
              <a:noFill/>
              <a:prstDash val="solid"/>
              <a:miter/>
            </a:ln>
          </p:spPr>
          <p:txBody>
            <a:bodyPr anchor="ctr"/>
            <a:lstStyle/>
            <a:p>
              <a:pPr algn="ctr"/>
            </a:p>
          </p:txBody>
        </p:sp>
        <p:sp>
          <p:nvSpPr>
            <p:cNvPr id="176" name="îŝḷîḋè"/>
            <p:cNvSpPr/>
            <p:nvPr/>
          </p:nvSpPr>
          <p:spPr>
            <a:xfrm>
              <a:off x="5761125" y="5527390"/>
              <a:ext cx="129734" cy="64867"/>
            </a:xfrm>
            <a:custGeom>
              <a:avLst/>
              <a:gdLst/>
              <a:ahLst/>
              <a:cxnLst/>
              <a:rect l="0" t="0" r="0" b="0"/>
              <a:pathLst>
                <a:path w="129733" h="64866">
                  <a:moveTo>
                    <a:pt x="12163" y="12163"/>
                  </a:moveTo>
                  <a:lnTo>
                    <a:pt x="128923" y="12163"/>
                  </a:lnTo>
                  <a:lnTo>
                    <a:pt x="128923" y="60813"/>
                  </a:lnTo>
                  <a:lnTo>
                    <a:pt x="12163" y="60813"/>
                  </a:lnTo>
                  <a:close/>
                </a:path>
              </a:pathLst>
            </a:custGeom>
            <a:solidFill>
              <a:srgbClr val="FFFFFF"/>
            </a:solidFill>
            <a:ln w="9525" cap="flat">
              <a:noFill/>
              <a:prstDash val="solid"/>
              <a:miter/>
            </a:ln>
          </p:spPr>
          <p:txBody>
            <a:bodyPr anchor="ctr"/>
            <a:lstStyle/>
            <a:p>
              <a:pPr algn="ctr"/>
            </a:p>
          </p:txBody>
        </p:sp>
        <p:sp>
          <p:nvSpPr>
            <p:cNvPr id="177" name="ïṡ1ïďe"/>
            <p:cNvSpPr/>
            <p:nvPr/>
          </p:nvSpPr>
          <p:spPr>
            <a:xfrm>
              <a:off x="5761125" y="5657124"/>
              <a:ext cx="129734" cy="64867"/>
            </a:xfrm>
            <a:custGeom>
              <a:avLst/>
              <a:gdLst/>
              <a:ahLst/>
              <a:cxnLst/>
              <a:rect l="0" t="0" r="0" b="0"/>
              <a:pathLst>
                <a:path w="129733" h="64866">
                  <a:moveTo>
                    <a:pt x="12163" y="12163"/>
                  </a:moveTo>
                  <a:lnTo>
                    <a:pt x="128923" y="12163"/>
                  </a:lnTo>
                  <a:lnTo>
                    <a:pt x="128923" y="60813"/>
                  </a:lnTo>
                  <a:lnTo>
                    <a:pt x="12163" y="60813"/>
                  </a:lnTo>
                  <a:close/>
                </a:path>
              </a:pathLst>
            </a:custGeom>
            <a:solidFill>
              <a:srgbClr val="FFFFFF"/>
            </a:solidFill>
            <a:ln w="9525" cap="flat">
              <a:noFill/>
              <a:prstDash val="solid"/>
              <a:miter/>
            </a:ln>
          </p:spPr>
          <p:txBody>
            <a:bodyPr anchor="ctr"/>
            <a:lstStyle/>
            <a:p>
              <a:pPr algn="ctr"/>
            </a:p>
          </p:txBody>
        </p:sp>
        <p:sp>
          <p:nvSpPr>
            <p:cNvPr id="178" name="îśļiḍe"/>
            <p:cNvSpPr/>
            <p:nvPr/>
          </p:nvSpPr>
          <p:spPr>
            <a:xfrm>
              <a:off x="5913562" y="5786858"/>
              <a:ext cx="129734" cy="64867"/>
            </a:xfrm>
            <a:custGeom>
              <a:avLst/>
              <a:gdLst/>
              <a:ahLst/>
              <a:cxnLst/>
              <a:rect l="0" t="0" r="0" b="0"/>
              <a:pathLst>
                <a:path w="129733" h="64866">
                  <a:moveTo>
                    <a:pt x="12163" y="12163"/>
                  </a:moveTo>
                  <a:lnTo>
                    <a:pt x="120815" y="12163"/>
                  </a:lnTo>
                  <a:lnTo>
                    <a:pt x="120815" y="60813"/>
                  </a:lnTo>
                  <a:lnTo>
                    <a:pt x="12163" y="60813"/>
                  </a:lnTo>
                  <a:close/>
                </a:path>
              </a:pathLst>
            </a:custGeom>
            <a:solidFill>
              <a:srgbClr val="FFFFFF"/>
            </a:solidFill>
            <a:ln w="9525" cap="flat">
              <a:noFill/>
              <a:prstDash val="solid"/>
              <a:miter/>
            </a:ln>
          </p:spPr>
          <p:txBody>
            <a:bodyPr anchor="ctr"/>
            <a:lstStyle/>
            <a:p>
              <a:pPr algn="ctr"/>
            </a:p>
          </p:txBody>
        </p:sp>
        <p:sp>
          <p:nvSpPr>
            <p:cNvPr id="179" name="î$liḑe"/>
            <p:cNvSpPr/>
            <p:nvPr/>
          </p:nvSpPr>
          <p:spPr>
            <a:xfrm>
              <a:off x="3605924" y="3891124"/>
              <a:ext cx="454068" cy="2189256"/>
            </a:xfrm>
            <a:custGeom>
              <a:avLst/>
              <a:gdLst/>
              <a:ahLst/>
              <a:cxnLst/>
              <a:rect l="0" t="0" r="0" b="0"/>
              <a:pathLst>
                <a:path w="454067" h="2189255">
                  <a:moveTo>
                    <a:pt x="451635" y="642993"/>
                  </a:moveTo>
                  <a:cubicBezTo>
                    <a:pt x="451635" y="558666"/>
                    <a:pt x="367309" y="490555"/>
                    <a:pt x="257035" y="482447"/>
                  </a:cubicBezTo>
                  <a:lnTo>
                    <a:pt x="257035" y="438662"/>
                  </a:lnTo>
                  <a:lnTo>
                    <a:pt x="255413" y="330010"/>
                  </a:lnTo>
                  <a:lnTo>
                    <a:pt x="250548" y="12163"/>
                  </a:lnTo>
                  <a:lnTo>
                    <a:pt x="218115" y="12163"/>
                  </a:lnTo>
                  <a:lnTo>
                    <a:pt x="214871" y="330010"/>
                  </a:lnTo>
                  <a:cubicBezTo>
                    <a:pt x="193790" y="338118"/>
                    <a:pt x="179195" y="359200"/>
                    <a:pt x="179195" y="385147"/>
                  </a:cubicBezTo>
                  <a:cubicBezTo>
                    <a:pt x="179195" y="409472"/>
                    <a:pt x="193790" y="430554"/>
                    <a:pt x="213250" y="438662"/>
                  </a:cubicBezTo>
                  <a:lnTo>
                    <a:pt x="213250" y="482447"/>
                  </a:lnTo>
                  <a:cubicBezTo>
                    <a:pt x="102976" y="490555"/>
                    <a:pt x="12163" y="560287"/>
                    <a:pt x="12163" y="642993"/>
                  </a:cubicBezTo>
                  <a:cubicBezTo>
                    <a:pt x="12163" y="706238"/>
                    <a:pt x="65678" y="761374"/>
                    <a:pt x="130545" y="788943"/>
                  </a:cubicBezTo>
                  <a:lnTo>
                    <a:pt x="130545" y="2183580"/>
                  </a:lnTo>
                  <a:lnTo>
                    <a:pt x="187303" y="2183580"/>
                  </a:lnTo>
                  <a:lnTo>
                    <a:pt x="284603" y="2183580"/>
                  </a:lnTo>
                  <a:lnTo>
                    <a:pt x="325145" y="2183580"/>
                  </a:lnTo>
                  <a:lnTo>
                    <a:pt x="325145" y="788943"/>
                  </a:lnTo>
                  <a:cubicBezTo>
                    <a:pt x="406229" y="762996"/>
                    <a:pt x="451635" y="707859"/>
                    <a:pt x="451635" y="642993"/>
                  </a:cubicBezTo>
                  <a:close/>
                </a:path>
              </a:pathLst>
            </a:custGeom>
            <a:solidFill>
              <a:srgbClr val="454C53"/>
            </a:solidFill>
            <a:ln w="9525" cap="flat">
              <a:noFill/>
              <a:prstDash val="solid"/>
              <a:miter/>
            </a:ln>
          </p:spPr>
          <p:txBody>
            <a:bodyPr anchor="ctr"/>
            <a:lstStyle/>
            <a:p>
              <a:pPr algn="ctr"/>
            </a:p>
          </p:txBody>
        </p:sp>
        <p:sp>
          <p:nvSpPr>
            <p:cNvPr id="180" name="í$ļîḓê"/>
            <p:cNvSpPr/>
            <p:nvPr/>
          </p:nvSpPr>
          <p:spPr>
            <a:xfrm>
              <a:off x="3850797" y="4207350"/>
              <a:ext cx="48650" cy="129734"/>
            </a:xfrm>
            <a:custGeom>
              <a:avLst/>
              <a:gdLst/>
              <a:ahLst/>
              <a:cxnLst/>
              <a:rect l="0" t="0" r="0" b="0"/>
              <a:pathLst>
                <a:path w="48650" h="129733">
                  <a:moveTo>
                    <a:pt x="47839" y="67299"/>
                  </a:moveTo>
                  <a:cubicBezTo>
                    <a:pt x="47839" y="42974"/>
                    <a:pt x="33244" y="21893"/>
                    <a:pt x="12163" y="12163"/>
                  </a:cubicBezTo>
                  <a:lnTo>
                    <a:pt x="13784" y="120814"/>
                  </a:lnTo>
                  <a:cubicBezTo>
                    <a:pt x="33244" y="112706"/>
                    <a:pt x="47839" y="91624"/>
                    <a:pt x="47839" y="67299"/>
                  </a:cubicBezTo>
                  <a:close/>
                </a:path>
              </a:pathLst>
            </a:custGeom>
            <a:solidFill>
              <a:srgbClr val="454C53"/>
            </a:solidFill>
            <a:ln w="9525" cap="flat">
              <a:noFill/>
              <a:prstDash val="solid"/>
              <a:miter/>
            </a:ln>
          </p:spPr>
          <p:txBody>
            <a:bodyPr anchor="ctr"/>
            <a:lstStyle/>
            <a:p>
              <a:pPr algn="ctr"/>
            </a:p>
          </p:txBody>
        </p:sp>
        <p:sp>
          <p:nvSpPr>
            <p:cNvPr id="181" name="ïṩļïḓé"/>
            <p:cNvSpPr/>
            <p:nvPr/>
          </p:nvSpPr>
          <p:spPr>
            <a:xfrm>
              <a:off x="2264803" y="4473304"/>
              <a:ext cx="600018" cy="1605454"/>
            </a:xfrm>
            <a:custGeom>
              <a:avLst/>
              <a:gdLst/>
              <a:ahLst/>
              <a:cxnLst/>
              <a:rect l="0" t="0" r="0" b="0"/>
              <a:pathLst>
                <a:path w="600018" h="1605454">
                  <a:moveTo>
                    <a:pt x="336497" y="255413"/>
                  </a:moveTo>
                  <a:lnTo>
                    <a:pt x="336497" y="12163"/>
                  </a:lnTo>
                  <a:lnTo>
                    <a:pt x="271630" y="12163"/>
                  </a:lnTo>
                  <a:lnTo>
                    <a:pt x="271630" y="255413"/>
                  </a:lnTo>
                  <a:lnTo>
                    <a:pt x="12163" y="255413"/>
                  </a:lnTo>
                  <a:lnTo>
                    <a:pt x="12163" y="1601400"/>
                  </a:lnTo>
                  <a:lnTo>
                    <a:pt x="595964" y="1601400"/>
                  </a:lnTo>
                  <a:lnTo>
                    <a:pt x="595964" y="255413"/>
                  </a:lnTo>
                  <a:lnTo>
                    <a:pt x="336497" y="255413"/>
                  </a:lnTo>
                  <a:close/>
                  <a:moveTo>
                    <a:pt x="158113" y="1195982"/>
                  </a:moveTo>
                  <a:lnTo>
                    <a:pt x="93246" y="1195982"/>
                  </a:lnTo>
                  <a:lnTo>
                    <a:pt x="93246" y="1001382"/>
                  </a:lnTo>
                  <a:lnTo>
                    <a:pt x="158113" y="1001382"/>
                  </a:lnTo>
                  <a:lnTo>
                    <a:pt x="158113" y="1195982"/>
                  </a:lnTo>
                  <a:close/>
                  <a:moveTo>
                    <a:pt x="158113" y="920298"/>
                  </a:moveTo>
                  <a:lnTo>
                    <a:pt x="93246" y="920298"/>
                  </a:lnTo>
                  <a:lnTo>
                    <a:pt x="93246" y="725698"/>
                  </a:lnTo>
                  <a:lnTo>
                    <a:pt x="158113" y="725698"/>
                  </a:lnTo>
                  <a:lnTo>
                    <a:pt x="158113" y="920298"/>
                  </a:lnTo>
                  <a:close/>
                  <a:moveTo>
                    <a:pt x="158113" y="644614"/>
                  </a:moveTo>
                  <a:lnTo>
                    <a:pt x="93246" y="644614"/>
                  </a:lnTo>
                  <a:lnTo>
                    <a:pt x="93246" y="450014"/>
                  </a:lnTo>
                  <a:lnTo>
                    <a:pt x="158113" y="450014"/>
                  </a:lnTo>
                  <a:lnTo>
                    <a:pt x="158113" y="644614"/>
                  </a:lnTo>
                  <a:close/>
                  <a:moveTo>
                    <a:pt x="271630" y="920298"/>
                  </a:moveTo>
                  <a:lnTo>
                    <a:pt x="206763" y="920298"/>
                  </a:lnTo>
                  <a:lnTo>
                    <a:pt x="206763" y="725698"/>
                  </a:lnTo>
                  <a:lnTo>
                    <a:pt x="271630" y="725698"/>
                  </a:lnTo>
                  <a:lnTo>
                    <a:pt x="271630" y="920298"/>
                  </a:lnTo>
                  <a:close/>
                  <a:moveTo>
                    <a:pt x="385147" y="1195982"/>
                  </a:moveTo>
                  <a:lnTo>
                    <a:pt x="320280" y="1195982"/>
                  </a:lnTo>
                  <a:lnTo>
                    <a:pt x="320280" y="1001382"/>
                  </a:lnTo>
                  <a:lnTo>
                    <a:pt x="385147" y="1001382"/>
                  </a:lnTo>
                  <a:lnTo>
                    <a:pt x="385147" y="1195982"/>
                  </a:lnTo>
                  <a:close/>
                  <a:moveTo>
                    <a:pt x="385147" y="644614"/>
                  </a:moveTo>
                  <a:lnTo>
                    <a:pt x="320280" y="644614"/>
                  </a:lnTo>
                  <a:lnTo>
                    <a:pt x="320280" y="450014"/>
                  </a:lnTo>
                  <a:lnTo>
                    <a:pt x="385147" y="450014"/>
                  </a:lnTo>
                  <a:lnTo>
                    <a:pt x="385147" y="644614"/>
                  </a:lnTo>
                  <a:close/>
                  <a:moveTo>
                    <a:pt x="498664" y="1195982"/>
                  </a:moveTo>
                  <a:lnTo>
                    <a:pt x="433797" y="1195982"/>
                  </a:lnTo>
                  <a:lnTo>
                    <a:pt x="433797" y="1001382"/>
                  </a:lnTo>
                  <a:lnTo>
                    <a:pt x="498664" y="1001382"/>
                  </a:lnTo>
                  <a:lnTo>
                    <a:pt x="498664" y="1195982"/>
                  </a:lnTo>
                  <a:close/>
                  <a:moveTo>
                    <a:pt x="498664" y="920298"/>
                  </a:moveTo>
                  <a:lnTo>
                    <a:pt x="433797" y="920298"/>
                  </a:lnTo>
                  <a:lnTo>
                    <a:pt x="433797" y="725698"/>
                  </a:lnTo>
                  <a:lnTo>
                    <a:pt x="498664" y="725698"/>
                  </a:lnTo>
                  <a:lnTo>
                    <a:pt x="498664" y="920298"/>
                  </a:lnTo>
                  <a:close/>
                  <a:moveTo>
                    <a:pt x="498664" y="644614"/>
                  </a:moveTo>
                  <a:lnTo>
                    <a:pt x="433797" y="644614"/>
                  </a:lnTo>
                  <a:lnTo>
                    <a:pt x="433797" y="450014"/>
                  </a:lnTo>
                  <a:lnTo>
                    <a:pt x="498664" y="450014"/>
                  </a:lnTo>
                  <a:lnTo>
                    <a:pt x="498664" y="644614"/>
                  </a:lnTo>
                  <a:close/>
                </a:path>
              </a:pathLst>
            </a:custGeom>
            <a:solidFill>
              <a:srgbClr val="454C53"/>
            </a:solidFill>
            <a:ln w="9525" cap="flat">
              <a:noFill/>
              <a:prstDash val="solid"/>
              <a:miter/>
            </a:ln>
          </p:spPr>
          <p:txBody>
            <a:bodyPr anchor="ctr"/>
            <a:lstStyle/>
            <a:p>
              <a:pPr algn="ctr"/>
            </a:p>
          </p:txBody>
        </p:sp>
        <p:sp>
          <p:nvSpPr>
            <p:cNvPr id="182" name="ísľiďé"/>
            <p:cNvSpPr/>
            <p:nvPr/>
          </p:nvSpPr>
          <p:spPr>
            <a:xfrm>
              <a:off x="2345886" y="4911155"/>
              <a:ext cx="81084" cy="210817"/>
            </a:xfrm>
            <a:custGeom>
              <a:avLst/>
              <a:gdLst/>
              <a:ahLst/>
              <a:cxnLst/>
              <a:rect l="0" t="0" r="0" b="0"/>
              <a:pathLst>
                <a:path w="81083" h="210817">
                  <a:moveTo>
                    <a:pt x="12163" y="12163"/>
                  </a:moveTo>
                  <a:lnTo>
                    <a:pt x="77029" y="12163"/>
                  </a:lnTo>
                  <a:lnTo>
                    <a:pt x="77029" y="206763"/>
                  </a:lnTo>
                  <a:lnTo>
                    <a:pt x="12163" y="206763"/>
                  </a:lnTo>
                  <a:close/>
                </a:path>
              </a:pathLst>
            </a:custGeom>
            <a:solidFill>
              <a:srgbClr val="FFFFFF"/>
            </a:solidFill>
            <a:ln w="9525" cap="flat">
              <a:noFill/>
              <a:prstDash val="solid"/>
              <a:miter/>
            </a:ln>
          </p:spPr>
          <p:txBody>
            <a:bodyPr anchor="ctr"/>
            <a:lstStyle/>
            <a:p>
              <a:pPr algn="ctr"/>
            </a:p>
          </p:txBody>
        </p:sp>
        <p:sp>
          <p:nvSpPr>
            <p:cNvPr id="183" name="îSḻîḓe"/>
            <p:cNvSpPr/>
            <p:nvPr/>
          </p:nvSpPr>
          <p:spPr>
            <a:xfrm>
              <a:off x="2572920" y="4911155"/>
              <a:ext cx="81084" cy="210817"/>
            </a:xfrm>
            <a:custGeom>
              <a:avLst/>
              <a:gdLst/>
              <a:ahLst/>
              <a:cxnLst/>
              <a:rect l="0" t="0" r="0" b="0"/>
              <a:pathLst>
                <a:path w="81083" h="210817">
                  <a:moveTo>
                    <a:pt x="12163" y="12163"/>
                  </a:moveTo>
                  <a:lnTo>
                    <a:pt x="77029" y="12163"/>
                  </a:lnTo>
                  <a:lnTo>
                    <a:pt x="77029" y="206763"/>
                  </a:lnTo>
                  <a:lnTo>
                    <a:pt x="12163" y="206763"/>
                  </a:lnTo>
                  <a:close/>
                </a:path>
              </a:pathLst>
            </a:custGeom>
            <a:solidFill>
              <a:srgbClr val="FFFFFF"/>
            </a:solidFill>
            <a:ln w="9525" cap="flat">
              <a:noFill/>
              <a:prstDash val="solid"/>
              <a:miter/>
            </a:ln>
          </p:spPr>
          <p:txBody>
            <a:bodyPr anchor="ctr"/>
            <a:lstStyle/>
            <a:p>
              <a:pPr algn="ctr"/>
            </a:p>
          </p:txBody>
        </p:sp>
        <p:sp>
          <p:nvSpPr>
            <p:cNvPr id="184" name="ïṩlíḓé"/>
            <p:cNvSpPr/>
            <p:nvPr/>
          </p:nvSpPr>
          <p:spPr>
            <a:xfrm>
              <a:off x="2686437" y="4911155"/>
              <a:ext cx="81084" cy="210817"/>
            </a:xfrm>
            <a:custGeom>
              <a:avLst/>
              <a:gdLst/>
              <a:ahLst/>
              <a:cxnLst/>
              <a:rect l="0" t="0" r="0" b="0"/>
              <a:pathLst>
                <a:path w="81083" h="210817">
                  <a:moveTo>
                    <a:pt x="12163" y="12163"/>
                  </a:moveTo>
                  <a:lnTo>
                    <a:pt x="77029" y="12163"/>
                  </a:lnTo>
                  <a:lnTo>
                    <a:pt x="77029" y="206763"/>
                  </a:lnTo>
                  <a:lnTo>
                    <a:pt x="12163" y="206763"/>
                  </a:lnTo>
                  <a:close/>
                </a:path>
              </a:pathLst>
            </a:custGeom>
            <a:solidFill>
              <a:srgbClr val="FFFFFF"/>
            </a:solidFill>
            <a:ln w="9525" cap="flat">
              <a:noFill/>
              <a:prstDash val="solid"/>
              <a:miter/>
            </a:ln>
          </p:spPr>
          <p:txBody>
            <a:bodyPr anchor="ctr"/>
            <a:lstStyle/>
            <a:p>
              <a:pPr algn="ctr"/>
            </a:p>
          </p:txBody>
        </p:sp>
        <p:sp>
          <p:nvSpPr>
            <p:cNvPr id="185" name="ïṣ1îḋê"/>
            <p:cNvSpPr/>
            <p:nvPr/>
          </p:nvSpPr>
          <p:spPr>
            <a:xfrm>
              <a:off x="2345886" y="5186839"/>
              <a:ext cx="81084" cy="210817"/>
            </a:xfrm>
            <a:custGeom>
              <a:avLst/>
              <a:gdLst/>
              <a:ahLst/>
              <a:cxnLst/>
              <a:rect l="0" t="0" r="0" b="0"/>
              <a:pathLst>
                <a:path w="81083" h="210817">
                  <a:moveTo>
                    <a:pt x="12163" y="12163"/>
                  </a:moveTo>
                  <a:lnTo>
                    <a:pt x="77029" y="12163"/>
                  </a:lnTo>
                  <a:lnTo>
                    <a:pt x="77029" y="206763"/>
                  </a:lnTo>
                  <a:lnTo>
                    <a:pt x="12163" y="206763"/>
                  </a:lnTo>
                  <a:close/>
                </a:path>
              </a:pathLst>
            </a:custGeom>
            <a:solidFill>
              <a:srgbClr val="FFFFFF"/>
            </a:solidFill>
            <a:ln w="9525" cap="flat">
              <a:noFill/>
              <a:prstDash val="solid"/>
              <a:miter/>
            </a:ln>
          </p:spPr>
          <p:txBody>
            <a:bodyPr anchor="ctr"/>
            <a:lstStyle/>
            <a:p>
              <a:pPr algn="ctr"/>
            </a:p>
          </p:txBody>
        </p:sp>
        <p:sp>
          <p:nvSpPr>
            <p:cNvPr id="186" name="îśḷiďé"/>
            <p:cNvSpPr/>
            <p:nvPr/>
          </p:nvSpPr>
          <p:spPr>
            <a:xfrm>
              <a:off x="2459403" y="5186839"/>
              <a:ext cx="81084" cy="210817"/>
            </a:xfrm>
            <a:custGeom>
              <a:avLst/>
              <a:gdLst/>
              <a:ahLst/>
              <a:cxnLst/>
              <a:rect l="0" t="0" r="0" b="0"/>
              <a:pathLst>
                <a:path w="81083" h="210817">
                  <a:moveTo>
                    <a:pt x="12163" y="12163"/>
                  </a:moveTo>
                  <a:lnTo>
                    <a:pt x="77029" y="12163"/>
                  </a:lnTo>
                  <a:lnTo>
                    <a:pt x="77029" y="206763"/>
                  </a:lnTo>
                  <a:lnTo>
                    <a:pt x="12163" y="206763"/>
                  </a:lnTo>
                  <a:close/>
                </a:path>
              </a:pathLst>
            </a:custGeom>
            <a:solidFill>
              <a:srgbClr val="FFFFFF"/>
            </a:solidFill>
            <a:ln w="9525" cap="flat">
              <a:noFill/>
              <a:prstDash val="solid"/>
              <a:miter/>
            </a:ln>
          </p:spPr>
          <p:txBody>
            <a:bodyPr anchor="ctr"/>
            <a:lstStyle/>
            <a:p>
              <a:pPr algn="ctr"/>
            </a:p>
          </p:txBody>
        </p:sp>
        <p:sp>
          <p:nvSpPr>
            <p:cNvPr id="187" name="îṧļïḓè"/>
            <p:cNvSpPr/>
            <p:nvPr/>
          </p:nvSpPr>
          <p:spPr>
            <a:xfrm>
              <a:off x="2686437" y="5186839"/>
              <a:ext cx="81084" cy="210817"/>
            </a:xfrm>
            <a:custGeom>
              <a:avLst/>
              <a:gdLst/>
              <a:ahLst/>
              <a:cxnLst/>
              <a:rect l="0" t="0" r="0" b="0"/>
              <a:pathLst>
                <a:path w="81083" h="210817">
                  <a:moveTo>
                    <a:pt x="12163" y="12163"/>
                  </a:moveTo>
                  <a:lnTo>
                    <a:pt x="77029" y="12163"/>
                  </a:lnTo>
                  <a:lnTo>
                    <a:pt x="77029" y="206763"/>
                  </a:lnTo>
                  <a:lnTo>
                    <a:pt x="12163" y="206763"/>
                  </a:lnTo>
                  <a:close/>
                </a:path>
              </a:pathLst>
            </a:custGeom>
            <a:solidFill>
              <a:srgbClr val="FFFFFF"/>
            </a:solidFill>
            <a:ln w="9525" cap="flat">
              <a:noFill/>
              <a:prstDash val="solid"/>
              <a:miter/>
            </a:ln>
          </p:spPr>
          <p:txBody>
            <a:bodyPr anchor="ctr"/>
            <a:lstStyle/>
            <a:p>
              <a:pPr algn="ctr"/>
            </a:p>
          </p:txBody>
        </p:sp>
        <p:sp>
          <p:nvSpPr>
            <p:cNvPr id="188" name="îṥlîḍé"/>
            <p:cNvSpPr/>
            <p:nvPr/>
          </p:nvSpPr>
          <p:spPr>
            <a:xfrm>
              <a:off x="2345886" y="5462523"/>
              <a:ext cx="81084" cy="210817"/>
            </a:xfrm>
            <a:custGeom>
              <a:avLst/>
              <a:gdLst/>
              <a:ahLst/>
              <a:cxnLst/>
              <a:rect l="0" t="0" r="0" b="0"/>
              <a:pathLst>
                <a:path w="81083" h="210817">
                  <a:moveTo>
                    <a:pt x="12163" y="12163"/>
                  </a:moveTo>
                  <a:lnTo>
                    <a:pt x="77029" y="12163"/>
                  </a:lnTo>
                  <a:lnTo>
                    <a:pt x="77029" y="206763"/>
                  </a:lnTo>
                  <a:lnTo>
                    <a:pt x="12163" y="206763"/>
                  </a:lnTo>
                  <a:close/>
                </a:path>
              </a:pathLst>
            </a:custGeom>
            <a:solidFill>
              <a:srgbClr val="FFFFFF"/>
            </a:solidFill>
            <a:ln w="9525" cap="flat">
              <a:noFill/>
              <a:prstDash val="solid"/>
              <a:miter/>
            </a:ln>
          </p:spPr>
          <p:txBody>
            <a:bodyPr anchor="ctr"/>
            <a:lstStyle/>
            <a:p>
              <a:pPr algn="ctr"/>
            </a:p>
          </p:txBody>
        </p:sp>
        <p:sp>
          <p:nvSpPr>
            <p:cNvPr id="189" name="iŝľíďè"/>
            <p:cNvSpPr/>
            <p:nvPr/>
          </p:nvSpPr>
          <p:spPr>
            <a:xfrm>
              <a:off x="2572920" y="5462523"/>
              <a:ext cx="81084" cy="210817"/>
            </a:xfrm>
            <a:custGeom>
              <a:avLst/>
              <a:gdLst/>
              <a:ahLst/>
              <a:cxnLst/>
              <a:rect l="0" t="0" r="0" b="0"/>
              <a:pathLst>
                <a:path w="81083" h="210817">
                  <a:moveTo>
                    <a:pt x="12163" y="12163"/>
                  </a:moveTo>
                  <a:lnTo>
                    <a:pt x="77029" y="12163"/>
                  </a:lnTo>
                  <a:lnTo>
                    <a:pt x="77029" y="206763"/>
                  </a:lnTo>
                  <a:lnTo>
                    <a:pt x="12163" y="206763"/>
                  </a:lnTo>
                  <a:close/>
                </a:path>
              </a:pathLst>
            </a:custGeom>
            <a:solidFill>
              <a:srgbClr val="FFFFFF"/>
            </a:solidFill>
            <a:ln w="9525" cap="flat">
              <a:noFill/>
              <a:prstDash val="solid"/>
              <a:miter/>
            </a:ln>
          </p:spPr>
          <p:txBody>
            <a:bodyPr anchor="ctr"/>
            <a:lstStyle/>
            <a:p>
              <a:pPr algn="ctr"/>
            </a:p>
          </p:txBody>
        </p:sp>
        <p:sp>
          <p:nvSpPr>
            <p:cNvPr id="190" name="ïṡḷiďe"/>
            <p:cNvSpPr/>
            <p:nvPr/>
          </p:nvSpPr>
          <p:spPr>
            <a:xfrm>
              <a:off x="2686437" y="5462523"/>
              <a:ext cx="81084" cy="210817"/>
            </a:xfrm>
            <a:custGeom>
              <a:avLst/>
              <a:gdLst/>
              <a:ahLst/>
              <a:cxnLst/>
              <a:rect l="0" t="0" r="0" b="0"/>
              <a:pathLst>
                <a:path w="81083" h="210817">
                  <a:moveTo>
                    <a:pt x="12163" y="12163"/>
                  </a:moveTo>
                  <a:lnTo>
                    <a:pt x="77029" y="12163"/>
                  </a:lnTo>
                  <a:lnTo>
                    <a:pt x="77029" y="206763"/>
                  </a:lnTo>
                  <a:lnTo>
                    <a:pt x="12163" y="206763"/>
                  </a:lnTo>
                  <a:close/>
                </a:path>
              </a:pathLst>
            </a:custGeom>
            <a:solidFill>
              <a:srgbClr val="FFFFFF"/>
            </a:solidFill>
            <a:ln w="9525" cap="flat">
              <a:noFill/>
              <a:prstDash val="solid"/>
              <a:miter/>
            </a:ln>
          </p:spPr>
          <p:txBody>
            <a:bodyPr anchor="ctr"/>
            <a:lstStyle/>
            <a:p>
              <a:pPr algn="ctr"/>
            </a:p>
          </p:txBody>
        </p:sp>
        <p:sp>
          <p:nvSpPr>
            <p:cNvPr id="191" name="îṧḻîḋé"/>
            <p:cNvSpPr/>
            <p:nvPr/>
          </p:nvSpPr>
          <p:spPr>
            <a:xfrm>
              <a:off x="6586555" y="5494957"/>
              <a:ext cx="437851" cy="178384"/>
            </a:xfrm>
            <a:custGeom>
              <a:avLst/>
              <a:gdLst/>
              <a:ahLst/>
              <a:cxnLst/>
              <a:rect l="0" t="0" r="0" b="0"/>
              <a:pathLst>
                <a:path w="437851" h="178383">
                  <a:moveTo>
                    <a:pt x="33244" y="12163"/>
                  </a:moveTo>
                  <a:lnTo>
                    <a:pt x="12163" y="174330"/>
                  </a:lnTo>
                  <a:lnTo>
                    <a:pt x="437041" y="174330"/>
                  </a:lnTo>
                  <a:lnTo>
                    <a:pt x="417580" y="12163"/>
                  </a:lnTo>
                  <a:close/>
                </a:path>
              </a:pathLst>
            </a:custGeom>
            <a:noFill/>
            <a:ln w="9525" cap="flat">
              <a:noFill/>
              <a:prstDash val="solid"/>
              <a:miter/>
            </a:ln>
          </p:spPr>
          <p:txBody>
            <a:bodyPr anchor="ctr"/>
            <a:lstStyle/>
            <a:p>
              <a:pPr algn="ctr"/>
            </a:p>
          </p:txBody>
        </p:sp>
        <p:sp>
          <p:nvSpPr>
            <p:cNvPr id="192" name="ïṩlíde"/>
            <p:cNvSpPr/>
            <p:nvPr/>
          </p:nvSpPr>
          <p:spPr>
            <a:xfrm>
              <a:off x="6302763" y="3857069"/>
              <a:ext cx="1005436" cy="2173039"/>
            </a:xfrm>
            <a:custGeom>
              <a:avLst/>
              <a:gdLst/>
              <a:ahLst/>
              <a:cxnLst/>
              <a:rect l="0" t="0" r="0" b="0"/>
              <a:pathLst>
                <a:path w="1005435" h="2173038">
                  <a:moveTo>
                    <a:pt x="797051" y="1568967"/>
                  </a:moveTo>
                  <a:lnTo>
                    <a:pt x="822998" y="1568967"/>
                  </a:lnTo>
                  <a:lnTo>
                    <a:pt x="822998" y="1439233"/>
                  </a:lnTo>
                  <a:lnTo>
                    <a:pt x="759753" y="1439233"/>
                  </a:lnTo>
                  <a:lnTo>
                    <a:pt x="610559" y="725698"/>
                  </a:lnTo>
                  <a:lnTo>
                    <a:pt x="644614" y="725698"/>
                  </a:lnTo>
                  <a:lnTo>
                    <a:pt x="644614" y="595964"/>
                  </a:lnTo>
                  <a:lnTo>
                    <a:pt x="582991" y="595964"/>
                  </a:lnTo>
                  <a:lnTo>
                    <a:pt x="531097" y="383525"/>
                  </a:lnTo>
                  <a:lnTo>
                    <a:pt x="531097" y="12163"/>
                  </a:lnTo>
                  <a:lnTo>
                    <a:pt x="466230" y="12163"/>
                  </a:lnTo>
                  <a:lnTo>
                    <a:pt x="466230" y="383525"/>
                  </a:lnTo>
                  <a:lnTo>
                    <a:pt x="430553" y="595964"/>
                  </a:lnTo>
                  <a:lnTo>
                    <a:pt x="352713" y="595964"/>
                  </a:lnTo>
                  <a:lnTo>
                    <a:pt x="352713" y="725698"/>
                  </a:lnTo>
                  <a:lnTo>
                    <a:pt x="402985" y="725698"/>
                  </a:lnTo>
                  <a:lnTo>
                    <a:pt x="253791" y="1439233"/>
                  </a:lnTo>
                  <a:lnTo>
                    <a:pt x="158113" y="1439233"/>
                  </a:lnTo>
                  <a:lnTo>
                    <a:pt x="158113" y="1568967"/>
                  </a:lnTo>
                  <a:lnTo>
                    <a:pt x="216493" y="1568967"/>
                  </a:lnTo>
                  <a:lnTo>
                    <a:pt x="12163" y="2168985"/>
                  </a:lnTo>
                  <a:lnTo>
                    <a:pt x="226223" y="2168985"/>
                  </a:lnTo>
                  <a:lnTo>
                    <a:pt x="248927" y="2160877"/>
                  </a:lnTo>
                  <a:lnTo>
                    <a:pt x="286225" y="1877084"/>
                  </a:lnTo>
                  <a:lnTo>
                    <a:pt x="727320" y="1877084"/>
                  </a:lnTo>
                  <a:lnTo>
                    <a:pt x="761375" y="2160877"/>
                  </a:lnTo>
                  <a:lnTo>
                    <a:pt x="784078" y="2168985"/>
                  </a:lnTo>
                  <a:lnTo>
                    <a:pt x="1001382" y="2168985"/>
                  </a:lnTo>
                  <a:lnTo>
                    <a:pt x="797051" y="1568967"/>
                  </a:lnTo>
                  <a:close/>
                  <a:moveTo>
                    <a:pt x="527854" y="725698"/>
                  </a:moveTo>
                  <a:lnTo>
                    <a:pt x="604072" y="1082465"/>
                  </a:lnTo>
                  <a:lnTo>
                    <a:pt x="412715" y="1082465"/>
                  </a:lnTo>
                  <a:lnTo>
                    <a:pt x="485691" y="725698"/>
                  </a:lnTo>
                  <a:lnTo>
                    <a:pt x="527854" y="725698"/>
                  </a:lnTo>
                  <a:close/>
                  <a:moveTo>
                    <a:pt x="399742" y="1147332"/>
                  </a:moveTo>
                  <a:lnTo>
                    <a:pt x="618667" y="1147332"/>
                  </a:lnTo>
                  <a:lnTo>
                    <a:pt x="681912" y="1439233"/>
                  </a:lnTo>
                  <a:lnTo>
                    <a:pt x="339740" y="1439233"/>
                  </a:lnTo>
                  <a:lnTo>
                    <a:pt x="399742" y="1147332"/>
                  </a:lnTo>
                  <a:close/>
                  <a:moveTo>
                    <a:pt x="295955" y="1812217"/>
                  </a:moveTo>
                  <a:lnTo>
                    <a:pt x="317036" y="1650050"/>
                  </a:lnTo>
                  <a:lnTo>
                    <a:pt x="701373" y="1650050"/>
                  </a:lnTo>
                  <a:lnTo>
                    <a:pt x="720833" y="1812217"/>
                  </a:lnTo>
                  <a:lnTo>
                    <a:pt x="295955" y="1812217"/>
                  </a:lnTo>
                  <a:close/>
                </a:path>
              </a:pathLst>
            </a:custGeom>
            <a:solidFill>
              <a:srgbClr val="454C53"/>
            </a:solidFill>
            <a:ln w="9525" cap="flat">
              <a:noFill/>
              <a:prstDash val="solid"/>
              <a:miter/>
            </a:ln>
          </p:spPr>
          <p:txBody>
            <a:bodyPr anchor="ctr"/>
            <a:lstStyle/>
            <a:p>
              <a:pPr algn="ctr"/>
            </a:p>
          </p:txBody>
        </p:sp>
        <p:sp>
          <p:nvSpPr>
            <p:cNvPr id="193" name="îšḷïḓe"/>
            <p:cNvSpPr/>
            <p:nvPr/>
          </p:nvSpPr>
          <p:spPr>
            <a:xfrm>
              <a:off x="6630341" y="4992239"/>
              <a:ext cx="356768" cy="308117"/>
            </a:xfrm>
            <a:custGeom>
              <a:avLst/>
              <a:gdLst/>
              <a:ahLst/>
              <a:cxnLst/>
              <a:rect l="0" t="0" r="0" b="0"/>
              <a:pathLst>
                <a:path w="356767" h="308117">
                  <a:moveTo>
                    <a:pt x="291090" y="12163"/>
                  </a:moveTo>
                  <a:lnTo>
                    <a:pt x="72164" y="12163"/>
                  </a:lnTo>
                  <a:lnTo>
                    <a:pt x="12163" y="304063"/>
                  </a:lnTo>
                  <a:lnTo>
                    <a:pt x="354335" y="304063"/>
                  </a:lnTo>
                  <a:close/>
                </a:path>
              </a:pathLst>
            </a:custGeom>
            <a:solidFill>
              <a:srgbClr val="FFFFFF"/>
            </a:solidFill>
            <a:ln w="9525" cap="flat">
              <a:noFill/>
              <a:prstDash val="solid"/>
              <a:miter/>
            </a:ln>
          </p:spPr>
          <p:txBody>
            <a:bodyPr anchor="ctr"/>
            <a:lstStyle/>
            <a:p>
              <a:pPr algn="ctr"/>
            </a:p>
          </p:txBody>
        </p:sp>
        <p:sp>
          <p:nvSpPr>
            <p:cNvPr id="194" name="íś1îḍè"/>
            <p:cNvSpPr/>
            <p:nvPr/>
          </p:nvSpPr>
          <p:spPr>
            <a:xfrm>
              <a:off x="6703316" y="4570604"/>
              <a:ext cx="210817" cy="372984"/>
            </a:xfrm>
            <a:custGeom>
              <a:avLst/>
              <a:gdLst/>
              <a:ahLst/>
              <a:cxnLst/>
              <a:rect l="0" t="0" r="0" b="0"/>
              <a:pathLst>
                <a:path w="210817" h="372984">
                  <a:moveTo>
                    <a:pt x="203520" y="368930"/>
                  </a:moveTo>
                  <a:lnTo>
                    <a:pt x="127301" y="12163"/>
                  </a:lnTo>
                  <a:lnTo>
                    <a:pt x="86759" y="12163"/>
                  </a:lnTo>
                  <a:lnTo>
                    <a:pt x="12163" y="368930"/>
                  </a:lnTo>
                  <a:close/>
                </a:path>
              </a:pathLst>
            </a:custGeom>
            <a:solidFill>
              <a:srgbClr val="FFFFFF"/>
            </a:solidFill>
            <a:ln w="9525" cap="flat">
              <a:noFill/>
              <a:prstDash val="solid"/>
              <a:miter/>
            </a:ln>
          </p:spPr>
          <p:txBody>
            <a:bodyPr anchor="ctr"/>
            <a:lstStyle/>
            <a:p>
              <a:pPr algn="ctr"/>
            </a:p>
          </p:txBody>
        </p:sp>
      </p:grpSp>
    </p:spTree>
  </p:cSld>
  <p:clrMapOvr>
    <a:masterClrMapping/>
  </p:clrMapOvr>
  <p:transition advTm="0">
    <p:wipe dir="d"/>
  </p:transition>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 name="组合 10"/>
          <p:cNvGrpSpPr/>
          <p:nvPr/>
        </p:nvGrpSpPr>
        <p:grpSpPr>
          <a:xfrm>
            <a:off x="368300" y="1321435"/>
            <a:ext cx="5814695" cy="3372485"/>
            <a:chOff x="982640" y="1286614"/>
            <a:chExt cx="10081118" cy="5023499"/>
          </a:xfrm>
        </p:grpSpPr>
        <p:sp>
          <p:nvSpPr>
            <p:cNvPr id="96" name="圆角矩形 95"/>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97" name="圆角矩形 96"/>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98" name="组合 13"/>
            <p:cNvGrpSpPr/>
            <p:nvPr/>
          </p:nvGrpSpPr>
          <p:grpSpPr>
            <a:xfrm>
              <a:off x="982640" y="1596960"/>
              <a:ext cx="751224" cy="4402812"/>
              <a:chOff x="982640" y="1596960"/>
              <a:chExt cx="751224" cy="4402812"/>
            </a:xfrm>
          </p:grpSpPr>
          <p:grpSp>
            <p:nvGrpSpPr>
              <p:cNvPr id="99" name="组合 14"/>
              <p:cNvGrpSpPr/>
              <p:nvPr/>
            </p:nvGrpSpPr>
            <p:grpSpPr>
              <a:xfrm rot="16200000">
                <a:off x="-615719" y="3650189"/>
                <a:ext cx="4402812" cy="296354"/>
                <a:chOff x="2149635" y="1165383"/>
                <a:chExt cx="3485831" cy="234634"/>
              </a:xfrm>
            </p:grpSpPr>
            <p:grpSp>
              <p:nvGrpSpPr>
                <p:cNvPr id="100" name="组合 99"/>
                <p:cNvGrpSpPr/>
                <p:nvPr/>
              </p:nvGrpSpPr>
              <p:grpSpPr>
                <a:xfrm>
                  <a:off x="2149635" y="1165385"/>
                  <a:ext cx="234632" cy="234632"/>
                  <a:chOff x="2483014" y="1114427"/>
                  <a:chExt cx="209550" cy="209550"/>
                </a:xfrm>
              </p:grpSpPr>
              <p:sp>
                <p:nvSpPr>
                  <p:cNvPr id="101" name="椭圆 100"/>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2" name="椭圆 101"/>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3" name="组合 102"/>
                <p:cNvGrpSpPr/>
                <p:nvPr/>
              </p:nvGrpSpPr>
              <p:grpSpPr>
                <a:xfrm>
                  <a:off x="2510880" y="1165385"/>
                  <a:ext cx="234632" cy="234632"/>
                  <a:chOff x="2483014" y="1114427"/>
                  <a:chExt cx="209550" cy="209550"/>
                </a:xfrm>
              </p:grpSpPr>
              <p:sp>
                <p:nvSpPr>
                  <p:cNvPr id="104" name="椭圆 10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5" name="椭圆 10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6" name="组合 105"/>
                <p:cNvGrpSpPr/>
                <p:nvPr/>
              </p:nvGrpSpPr>
              <p:grpSpPr>
                <a:xfrm>
                  <a:off x="2872124" y="1165385"/>
                  <a:ext cx="234632" cy="234632"/>
                  <a:chOff x="2483014" y="1114427"/>
                  <a:chExt cx="209550" cy="209550"/>
                </a:xfrm>
              </p:grpSpPr>
              <p:sp>
                <p:nvSpPr>
                  <p:cNvPr id="107" name="椭圆 106"/>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8" name="椭圆 107"/>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9" name="组合 108"/>
                <p:cNvGrpSpPr/>
                <p:nvPr/>
              </p:nvGrpSpPr>
              <p:grpSpPr>
                <a:xfrm>
                  <a:off x="3233369" y="1165385"/>
                  <a:ext cx="234632" cy="234632"/>
                  <a:chOff x="2483014" y="1114427"/>
                  <a:chExt cx="209550" cy="209550"/>
                </a:xfrm>
              </p:grpSpPr>
              <p:sp>
                <p:nvSpPr>
                  <p:cNvPr id="110" name="椭圆 10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1" name="椭圆 11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2" name="组合 111"/>
                <p:cNvGrpSpPr/>
                <p:nvPr/>
              </p:nvGrpSpPr>
              <p:grpSpPr>
                <a:xfrm>
                  <a:off x="3594615" y="1165383"/>
                  <a:ext cx="234632" cy="234632"/>
                  <a:chOff x="2483014" y="1114427"/>
                  <a:chExt cx="209550" cy="209550"/>
                </a:xfrm>
              </p:grpSpPr>
              <p:sp>
                <p:nvSpPr>
                  <p:cNvPr id="113" name="椭圆 112"/>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4" name="椭圆 113"/>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5" name="组合 114"/>
                <p:cNvGrpSpPr/>
                <p:nvPr/>
              </p:nvGrpSpPr>
              <p:grpSpPr>
                <a:xfrm>
                  <a:off x="3955858" y="1165384"/>
                  <a:ext cx="234632" cy="234632"/>
                  <a:chOff x="2483014" y="1114427"/>
                  <a:chExt cx="209550" cy="209550"/>
                </a:xfrm>
              </p:grpSpPr>
              <p:sp>
                <p:nvSpPr>
                  <p:cNvPr id="116" name="椭圆 11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7" name="椭圆 11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8" name="组合 117"/>
                <p:cNvGrpSpPr/>
                <p:nvPr/>
              </p:nvGrpSpPr>
              <p:grpSpPr>
                <a:xfrm>
                  <a:off x="4317103" y="1165384"/>
                  <a:ext cx="234632" cy="234632"/>
                  <a:chOff x="2483014" y="1114427"/>
                  <a:chExt cx="209550" cy="209550"/>
                </a:xfrm>
              </p:grpSpPr>
              <p:sp>
                <p:nvSpPr>
                  <p:cNvPr id="119" name="椭圆 118"/>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0" name="椭圆 119"/>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1" name="组合 120"/>
                <p:cNvGrpSpPr/>
                <p:nvPr/>
              </p:nvGrpSpPr>
              <p:grpSpPr>
                <a:xfrm>
                  <a:off x="4678347" y="1165384"/>
                  <a:ext cx="234632" cy="234632"/>
                  <a:chOff x="2483014" y="1114427"/>
                  <a:chExt cx="209550" cy="209550"/>
                </a:xfrm>
              </p:grpSpPr>
              <p:sp>
                <p:nvSpPr>
                  <p:cNvPr id="122" name="椭圆 12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3" name="椭圆 12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4" name="组合 123"/>
                <p:cNvGrpSpPr/>
                <p:nvPr/>
              </p:nvGrpSpPr>
              <p:grpSpPr>
                <a:xfrm>
                  <a:off x="5039590" y="1165384"/>
                  <a:ext cx="234632" cy="234632"/>
                  <a:chOff x="2483014" y="1114427"/>
                  <a:chExt cx="209550" cy="209550"/>
                </a:xfrm>
              </p:grpSpPr>
              <p:sp>
                <p:nvSpPr>
                  <p:cNvPr id="125" name="椭圆 124"/>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6" name="椭圆 125"/>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7" name="组合 126"/>
                <p:cNvGrpSpPr/>
                <p:nvPr/>
              </p:nvGrpSpPr>
              <p:grpSpPr>
                <a:xfrm>
                  <a:off x="5400834" y="1165384"/>
                  <a:ext cx="234632" cy="234632"/>
                  <a:chOff x="2483014" y="1114427"/>
                  <a:chExt cx="209550" cy="209550"/>
                </a:xfrm>
              </p:grpSpPr>
              <p:sp>
                <p:nvSpPr>
                  <p:cNvPr id="128" name="椭圆 12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9" name="椭圆 12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130" name="组合 22"/>
              <p:cNvGrpSpPr/>
              <p:nvPr/>
            </p:nvGrpSpPr>
            <p:grpSpPr>
              <a:xfrm rot="16200000">
                <a:off x="1229146" y="5557309"/>
                <a:ext cx="119576" cy="612586"/>
                <a:chOff x="2244455" y="772894"/>
                <a:chExt cx="94658" cy="485003"/>
              </a:xfrm>
            </p:grpSpPr>
            <p:sp>
              <p:nvSpPr>
                <p:cNvPr id="131" name="圆角矩形 130"/>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2" name="圆角矩形 131"/>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3" name="组合 23"/>
              <p:cNvGrpSpPr/>
              <p:nvPr/>
            </p:nvGrpSpPr>
            <p:grpSpPr>
              <a:xfrm rot="16200000">
                <a:off x="1229146" y="5099253"/>
                <a:ext cx="119576" cy="612586"/>
                <a:chOff x="2244455" y="772894"/>
                <a:chExt cx="94658" cy="485003"/>
              </a:xfrm>
            </p:grpSpPr>
            <p:sp>
              <p:nvSpPr>
                <p:cNvPr id="134" name="圆角矩形 1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5" name="圆角矩形 1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6" name="组合 24"/>
              <p:cNvGrpSpPr/>
              <p:nvPr/>
            </p:nvGrpSpPr>
            <p:grpSpPr>
              <a:xfrm rot="16200000">
                <a:off x="1229146" y="4641198"/>
                <a:ext cx="119576" cy="612586"/>
                <a:chOff x="2244455" y="772894"/>
                <a:chExt cx="94658" cy="485003"/>
              </a:xfrm>
            </p:grpSpPr>
            <p:sp>
              <p:nvSpPr>
                <p:cNvPr id="137" name="圆角矩形 136"/>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8" name="圆角矩形 137"/>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9" name="组合 25"/>
              <p:cNvGrpSpPr/>
              <p:nvPr/>
            </p:nvGrpSpPr>
            <p:grpSpPr>
              <a:xfrm rot="16200000">
                <a:off x="1229146" y="4183143"/>
                <a:ext cx="119576" cy="612586"/>
                <a:chOff x="2244455" y="772894"/>
                <a:chExt cx="94658" cy="485003"/>
              </a:xfrm>
            </p:grpSpPr>
            <p:sp>
              <p:nvSpPr>
                <p:cNvPr id="140" name="圆角矩形 1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1" name="圆角矩形 1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2" name="组合 26"/>
              <p:cNvGrpSpPr/>
              <p:nvPr/>
            </p:nvGrpSpPr>
            <p:grpSpPr>
              <a:xfrm rot="16200000">
                <a:off x="1229146" y="3725089"/>
                <a:ext cx="119576" cy="612586"/>
                <a:chOff x="2244455" y="772894"/>
                <a:chExt cx="94658" cy="485003"/>
              </a:xfrm>
            </p:grpSpPr>
            <p:sp>
              <p:nvSpPr>
                <p:cNvPr id="143" name="圆角矩形 142"/>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4" name="圆角矩形 143"/>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5" name="组合 27"/>
              <p:cNvGrpSpPr/>
              <p:nvPr/>
            </p:nvGrpSpPr>
            <p:grpSpPr>
              <a:xfrm rot="16200000">
                <a:off x="1229146" y="3267031"/>
                <a:ext cx="119576" cy="612586"/>
                <a:chOff x="2244455" y="772894"/>
                <a:chExt cx="94658" cy="485003"/>
              </a:xfrm>
            </p:grpSpPr>
            <p:sp>
              <p:nvSpPr>
                <p:cNvPr id="146" name="圆角矩形 1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7" name="圆角矩形 1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8" name="组合 28"/>
              <p:cNvGrpSpPr/>
              <p:nvPr/>
            </p:nvGrpSpPr>
            <p:grpSpPr>
              <a:xfrm rot="16200000">
                <a:off x="1229145" y="2808975"/>
                <a:ext cx="119576" cy="612586"/>
                <a:chOff x="2244455" y="772894"/>
                <a:chExt cx="94658" cy="485003"/>
              </a:xfrm>
            </p:grpSpPr>
            <p:sp>
              <p:nvSpPr>
                <p:cNvPr id="149" name="圆角矩形 148"/>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50" name="圆角矩形 149"/>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51" name="组合 29"/>
              <p:cNvGrpSpPr/>
              <p:nvPr/>
            </p:nvGrpSpPr>
            <p:grpSpPr>
              <a:xfrm rot="16200000">
                <a:off x="1229146" y="2350922"/>
                <a:ext cx="119576" cy="612586"/>
                <a:chOff x="2244455" y="772894"/>
                <a:chExt cx="94658" cy="485003"/>
              </a:xfrm>
            </p:grpSpPr>
            <p:sp>
              <p:nvSpPr>
                <p:cNvPr id="152" name="圆角矩形 1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53" name="圆角矩形 1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54" name="组合 30"/>
              <p:cNvGrpSpPr/>
              <p:nvPr/>
            </p:nvGrpSpPr>
            <p:grpSpPr>
              <a:xfrm rot="16200000">
                <a:off x="1229146" y="1892869"/>
                <a:ext cx="119576" cy="612586"/>
                <a:chOff x="2244455" y="772894"/>
                <a:chExt cx="94658" cy="485003"/>
              </a:xfrm>
            </p:grpSpPr>
            <p:sp>
              <p:nvSpPr>
                <p:cNvPr id="155" name="圆角矩形 154"/>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56" name="圆角矩形 155"/>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57" name="组合 31"/>
              <p:cNvGrpSpPr/>
              <p:nvPr/>
            </p:nvGrpSpPr>
            <p:grpSpPr>
              <a:xfrm rot="16200000">
                <a:off x="1229146" y="1434816"/>
                <a:ext cx="119576" cy="612586"/>
                <a:chOff x="2244455" y="772894"/>
                <a:chExt cx="94658" cy="485003"/>
              </a:xfrm>
            </p:grpSpPr>
            <p:sp>
              <p:nvSpPr>
                <p:cNvPr id="158" name="圆角矩形 15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59" name="圆角矩形 15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3、承包商管理主要问题</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1096010" y="1710690"/>
            <a:ext cx="4681220" cy="2560955"/>
          </a:xfrm>
          <a:prstGeom prst="rect">
            <a:avLst/>
          </a:prstGeom>
          <a:noFill/>
          <a:ln w="28575">
            <a:noFill/>
            <a:prstDash val="sysDot"/>
          </a:ln>
        </p:spPr>
        <p:txBody>
          <a:bodyPr wrap="square" rtlCol="0" anchor="t">
            <a:spAutoFit/>
          </a:bodyPr>
          <a:lstStyle/>
          <a:p>
            <a:pP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作业活动之前，不充分交底</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发包方未将风险、规章制度、操作规程告知承包方</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承包方未将，作业过程、潜在风险、危险设备、物质、特种作业人员未告知发包方</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人员入场培训流于形式，缺乏针对性</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发包方往往采取强硬手段</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要求承包方按发包方要求行事，如抢工期</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双方未建立良好的合作关系，沟通与协调存在障碍</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flipH="1">
            <a:off x="6103144" y="418623"/>
            <a:ext cx="2984500" cy="4573588"/>
            <a:chOff x="4352926" y="1327150"/>
            <a:chExt cx="2984500" cy="4573588"/>
          </a:xfrm>
        </p:grpSpPr>
        <p:sp>
          <p:nvSpPr>
            <p:cNvPr id="5" name="îṩľíḍè"/>
            <p:cNvSpPr/>
            <p:nvPr/>
          </p:nvSpPr>
          <p:spPr bwMode="auto">
            <a:xfrm>
              <a:off x="4721226" y="5772150"/>
              <a:ext cx="2373313" cy="128588"/>
            </a:xfrm>
            <a:prstGeom prst="ellipse">
              <a:avLst/>
            </a:prstGeom>
            <a:solidFill>
              <a:srgbClr val="BCAEB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 name="ïṥḻîḍê"/>
            <p:cNvSpPr/>
            <p:nvPr/>
          </p:nvSpPr>
          <p:spPr bwMode="auto">
            <a:xfrm>
              <a:off x="5043489" y="5473700"/>
              <a:ext cx="1703388" cy="323850"/>
            </a:xfrm>
            <a:custGeom>
              <a:avLst/>
              <a:gdLst>
                <a:gd name="T0" fmla="*/ 988 w 988"/>
                <a:gd name="T1" fmla="*/ 188 h 188"/>
                <a:gd name="T2" fmla="*/ 106 w 988"/>
                <a:gd name="T3" fmla="*/ 188 h 188"/>
                <a:gd name="T4" fmla="*/ 0 w 988"/>
                <a:gd name="T5" fmla="*/ 99 h 188"/>
                <a:gd name="T6" fmla="*/ 0 w 988"/>
                <a:gd name="T7" fmla="*/ 86 h 188"/>
                <a:gd name="T8" fmla="*/ 106 w 988"/>
                <a:gd name="T9" fmla="*/ 0 h 188"/>
                <a:gd name="T10" fmla="*/ 988 w 988"/>
                <a:gd name="T11" fmla="*/ 0 h 188"/>
                <a:gd name="T12" fmla="*/ 963 w 988"/>
                <a:gd name="T13" fmla="*/ 90 h 188"/>
                <a:gd name="T14" fmla="*/ 988 w 988"/>
                <a:gd name="T15" fmla="*/ 188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8" h="188">
                  <a:moveTo>
                    <a:pt x="988" y="188"/>
                  </a:moveTo>
                  <a:cubicBezTo>
                    <a:pt x="106" y="188"/>
                    <a:pt x="106" y="188"/>
                    <a:pt x="106" y="188"/>
                  </a:cubicBezTo>
                  <a:cubicBezTo>
                    <a:pt x="51" y="188"/>
                    <a:pt x="0" y="147"/>
                    <a:pt x="0" y="99"/>
                  </a:cubicBezTo>
                  <a:cubicBezTo>
                    <a:pt x="0" y="86"/>
                    <a:pt x="0" y="86"/>
                    <a:pt x="0" y="86"/>
                  </a:cubicBezTo>
                  <a:cubicBezTo>
                    <a:pt x="0" y="39"/>
                    <a:pt x="51" y="0"/>
                    <a:pt x="106" y="0"/>
                  </a:cubicBezTo>
                  <a:cubicBezTo>
                    <a:pt x="988" y="0"/>
                    <a:pt x="988" y="0"/>
                    <a:pt x="988" y="0"/>
                  </a:cubicBezTo>
                  <a:cubicBezTo>
                    <a:pt x="988" y="0"/>
                    <a:pt x="963" y="31"/>
                    <a:pt x="963" y="90"/>
                  </a:cubicBezTo>
                  <a:cubicBezTo>
                    <a:pt x="963" y="157"/>
                    <a:pt x="988" y="188"/>
                    <a:pt x="988" y="188"/>
                  </a:cubicBezTo>
                  <a:close/>
                </a:path>
              </a:pathLst>
            </a:custGeom>
            <a:solidFill>
              <a:srgbClr val="FCFC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 name="íslîḓê"/>
            <p:cNvSpPr/>
            <p:nvPr/>
          </p:nvSpPr>
          <p:spPr bwMode="auto">
            <a:xfrm>
              <a:off x="5808664" y="5487988"/>
              <a:ext cx="955675" cy="315913"/>
            </a:xfrm>
            <a:custGeom>
              <a:avLst/>
              <a:gdLst>
                <a:gd name="T0" fmla="*/ 554 w 554"/>
                <a:gd name="T1" fmla="*/ 184 h 184"/>
                <a:gd name="T2" fmla="*/ 0 w 554"/>
                <a:gd name="T3" fmla="*/ 184 h 184"/>
                <a:gd name="T4" fmla="*/ 0 w 554"/>
                <a:gd name="T5" fmla="*/ 0 h 184"/>
                <a:gd name="T6" fmla="*/ 554 w 554"/>
                <a:gd name="T7" fmla="*/ 0 h 184"/>
                <a:gd name="T8" fmla="*/ 529 w 554"/>
                <a:gd name="T9" fmla="*/ 88 h 184"/>
                <a:gd name="T10" fmla="*/ 554 w 554"/>
                <a:gd name="T11" fmla="*/ 184 h 184"/>
              </a:gdLst>
              <a:ahLst/>
              <a:cxnLst>
                <a:cxn ang="0">
                  <a:pos x="T0" y="T1"/>
                </a:cxn>
                <a:cxn ang="0">
                  <a:pos x="T2" y="T3"/>
                </a:cxn>
                <a:cxn ang="0">
                  <a:pos x="T4" y="T5"/>
                </a:cxn>
                <a:cxn ang="0">
                  <a:pos x="T6" y="T7"/>
                </a:cxn>
                <a:cxn ang="0">
                  <a:pos x="T8" y="T9"/>
                </a:cxn>
                <a:cxn ang="0">
                  <a:pos x="T10" y="T11"/>
                </a:cxn>
              </a:cxnLst>
              <a:rect l="0" t="0" r="r" b="b"/>
              <a:pathLst>
                <a:path w="554" h="184">
                  <a:moveTo>
                    <a:pt x="554" y="184"/>
                  </a:moveTo>
                  <a:cubicBezTo>
                    <a:pt x="0" y="184"/>
                    <a:pt x="0" y="184"/>
                    <a:pt x="0" y="184"/>
                  </a:cubicBezTo>
                  <a:cubicBezTo>
                    <a:pt x="0" y="0"/>
                    <a:pt x="0" y="0"/>
                    <a:pt x="0" y="0"/>
                  </a:cubicBezTo>
                  <a:cubicBezTo>
                    <a:pt x="554" y="0"/>
                    <a:pt x="554" y="0"/>
                    <a:pt x="554" y="0"/>
                  </a:cubicBezTo>
                  <a:cubicBezTo>
                    <a:pt x="554" y="0"/>
                    <a:pt x="529" y="29"/>
                    <a:pt x="529" y="88"/>
                  </a:cubicBezTo>
                  <a:cubicBezTo>
                    <a:pt x="529" y="155"/>
                    <a:pt x="554" y="184"/>
                    <a:pt x="554" y="184"/>
                  </a:cubicBezTo>
                  <a:close/>
                </a:path>
              </a:pathLst>
            </a:custGeom>
            <a:solidFill>
              <a:srgbClr val="F0F0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íṧļíḓê"/>
            <p:cNvSpPr/>
            <p:nvPr/>
          </p:nvSpPr>
          <p:spPr bwMode="auto">
            <a:xfrm>
              <a:off x="5072064" y="5472113"/>
              <a:ext cx="196850" cy="330200"/>
            </a:xfrm>
            <a:custGeom>
              <a:avLst/>
              <a:gdLst>
                <a:gd name="T0" fmla="*/ 107 w 115"/>
                <a:gd name="T1" fmla="*/ 192 h 192"/>
                <a:gd name="T2" fmla="*/ 0 w 115"/>
                <a:gd name="T3" fmla="*/ 102 h 192"/>
                <a:gd name="T4" fmla="*/ 0 w 115"/>
                <a:gd name="T5" fmla="*/ 90 h 192"/>
                <a:gd name="T6" fmla="*/ 31 w 115"/>
                <a:gd name="T7" fmla="*/ 25 h 192"/>
                <a:gd name="T8" fmla="*/ 107 w 115"/>
                <a:gd name="T9" fmla="*/ 0 h 192"/>
                <a:gd name="T10" fmla="*/ 114 w 115"/>
                <a:gd name="T11" fmla="*/ 7 h 192"/>
                <a:gd name="T12" fmla="*/ 108 w 115"/>
                <a:gd name="T13" fmla="*/ 13 h 192"/>
                <a:gd name="T14" fmla="*/ 16 w 115"/>
                <a:gd name="T15" fmla="*/ 90 h 192"/>
                <a:gd name="T16" fmla="*/ 16 w 115"/>
                <a:gd name="T17" fmla="*/ 102 h 192"/>
                <a:gd name="T18" fmla="*/ 107 w 115"/>
                <a:gd name="T19" fmla="*/ 179 h 192"/>
                <a:gd name="T20" fmla="*/ 115 w 115"/>
                <a:gd name="T21" fmla="*/ 185 h 192"/>
                <a:gd name="T22" fmla="*/ 107 w 115"/>
                <a:gd name="T23"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192">
                  <a:moveTo>
                    <a:pt x="107" y="192"/>
                  </a:moveTo>
                  <a:cubicBezTo>
                    <a:pt x="46" y="192"/>
                    <a:pt x="0" y="152"/>
                    <a:pt x="0" y="102"/>
                  </a:cubicBezTo>
                  <a:cubicBezTo>
                    <a:pt x="0" y="90"/>
                    <a:pt x="0" y="90"/>
                    <a:pt x="0" y="90"/>
                  </a:cubicBezTo>
                  <a:cubicBezTo>
                    <a:pt x="0" y="65"/>
                    <a:pt x="10" y="42"/>
                    <a:pt x="31" y="25"/>
                  </a:cubicBezTo>
                  <a:cubicBezTo>
                    <a:pt x="52" y="9"/>
                    <a:pt x="78" y="0"/>
                    <a:pt x="107" y="0"/>
                  </a:cubicBezTo>
                  <a:cubicBezTo>
                    <a:pt x="111" y="0"/>
                    <a:pt x="114" y="3"/>
                    <a:pt x="114" y="7"/>
                  </a:cubicBezTo>
                  <a:cubicBezTo>
                    <a:pt x="114" y="10"/>
                    <a:pt x="112" y="13"/>
                    <a:pt x="108" y="13"/>
                  </a:cubicBezTo>
                  <a:cubicBezTo>
                    <a:pt x="55" y="13"/>
                    <a:pt x="16" y="47"/>
                    <a:pt x="16" y="90"/>
                  </a:cubicBezTo>
                  <a:cubicBezTo>
                    <a:pt x="16" y="102"/>
                    <a:pt x="16" y="102"/>
                    <a:pt x="16" y="102"/>
                  </a:cubicBezTo>
                  <a:cubicBezTo>
                    <a:pt x="16" y="145"/>
                    <a:pt x="55" y="179"/>
                    <a:pt x="107" y="179"/>
                  </a:cubicBezTo>
                  <a:cubicBezTo>
                    <a:pt x="111" y="179"/>
                    <a:pt x="115" y="182"/>
                    <a:pt x="115" y="185"/>
                  </a:cubicBezTo>
                  <a:cubicBezTo>
                    <a:pt x="115" y="189"/>
                    <a:pt x="111" y="192"/>
                    <a:pt x="107" y="192"/>
                  </a:cubicBezTo>
                  <a:close/>
                </a:path>
              </a:pathLst>
            </a:custGeom>
            <a:solidFill>
              <a:srgbClr val="4A60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îšļîḓé"/>
            <p:cNvSpPr/>
            <p:nvPr/>
          </p:nvSpPr>
          <p:spPr bwMode="auto">
            <a:xfrm>
              <a:off x="5022851" y="5461000"/>
              <a:ext cx="1751013" cy="350838"/>
            </a:xfrm>
            <a:custGeom>
              <a:avLst/>
              <a:gdLst>
                <a:gd name="T0" fmla="*/ 1016 w 1016"/>
                <a:gd name="T1" fmla="*/ 204 h 204"/>
                <a:gd name="T2" fmla="*/ 116 w 1016"/>
                <a:gd name="T3" fmla="*/ 204 h 204"/>
                <a:gd name="T4" fmla="*/ 0 w 1016"/>
                <a:gd name="T5" fmla="*/ 107 h 204"/>
                <a:gd name="T6" fmla="*/ 0 w 1016"/>
                <a:gd name="T7" fmla="*/ 94 h 204"/>
                <a:gd name="T8" fmla="*/ 116 w 1016"/>
                <a:gd name="T9" fmla="*/ 0 h 204"/>
                <a:gd name="T10" fmla="*/ 1016 w 1016"/>
                <a:gd name="T11" fmla="*/ 0 h 204"/>
                <a:gd name="T12" fmla="*/ 1016 w 1016"/>
                <a:gd name="T13" fmla="*/ 20 h 204"/>
                <a:gd name="T14" fmla="*/ 116 w 1016"/>
                <a:gd name="T15" fmla="*/ 20 h 204"/>
                <a:gd name="T16" fmla="*/ 28 w 1016"/>
                <a:gd name="T17" fmla="*/ 94 h 204"/>
                <a:gd name="T18" fmla="*/ 28 w 1016"/>
                <a:gd name="T19" fmla="*/ 107 h 204"/>
                <a:gd name="T20" fmla="*/ 116 w 1016"/>
                <a:gd name="T21" fmla="*/ 184 h 204"/>
                <a:gd name="T22" fmla="*/ 1016 w 1016"/>
                <a:gd name="T23" fmla="*/ 184 h 204"/>
                <a:gd name="T24" fmla="*/ 1016 w 1016"/>
                <a:gd name="T25"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6" h="204">
                  <a:moveTo>
                    <a:pt x="1016" y="204"/>
                  </a:moveTo>
                  <a:cubicBezTo>
                    <a:pt x="116" y="204"/>
                    <a:pt x="116" y="204"/>
                    <a:pt x="116" y="204"/>
                  </a:cubicBezTo>
                  <a:cubicBezTo>
                    <a:pt x="54" y="204"/>
                    <a:pt x="0" y="162"/>
                    <a:pt x="0" y="107"/>
                  </a:cubicBezTo>
                  <a:cubicBezTo>
                    <a:pt x="0" y="94"/>
                    <a:pt x="0" y="94"/>
                    <a:pt x="0" y="94"/>
                  </a:cubicBezTo>
                  <a:cubicBezTo>
                    <a:pt x="0" y="42"/>
                    <a:pt x="53" y="0"/>
                    <a:pt x="116" y="0"/>
                  </a:cubicBezTo>
                  <a:cubicBezTo>
                    <a:pt x="1016" y="0"/>
                    <a:pt x="1016" y="0"/>
                    <a:pt x="1016" y="0"/>
                  </a:cubicBezTo>
                  <a:cubicBezTo>
                    <a:pt x="1016" y="20"/>
                    <a:pt x="1016" y="20"/>
                    <a:pt x="1016" y="20"/>
                  </a:cubicBezTo>
                  <a:cubicBezTo>
                    <a:pt x="116" y="20"/>
                    <a:pt x="116" y="20"/>
                    <a:pt x="116" y="20"/>
                  </a:cubicBezTo>
                  <a:cubicBezTo>
                    <a:pt x="67" y="20"/>
                    <a:pt x="28" y="54"/>
                    <a:pt x="28" y="94"/>
                  </a:cubicBezTo>
                  <a:cubicBezTo>
                    <a:pt x="28" y="107"/>
                    <a:pt x="28" y="107"/>
                    <a:pt x="28" y="107"/>
                  </a:cubicBezTo>
                  <a:cubicBezTo>
                    <a:pt x="28" y="149"/>
                    <a:pt x="68" y="184"/>
                    <a:pt x="116" y="184"/>
                  </a:cubicBezTo>
                  <a:cubicBezTo>
                    <a:pt x="1016" y="184"/>
                    <a:pt x="1016" y="184"/>
                    <a:pt x="1016" y="184"/>
                  </a:cubicBezTo>
                  <a:lnTo>
                    <a:pt x="1016" y="204"/>
                  </a:lnTo>
                  <a:close/>
                </a:path>
              </a:pathLst>
            </a:custGeom>
            <a:solidFill>
              <a:srgbClr val="593F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ïşľíďê"/>
            <p:cNvSpPr/>
            <p:nvPr/>
          </p:nvSpPr>
          <p:spPr bwMode="auto">
            <a:xfrm>
              <a:off x="5278439" y="4264025"/>
              <a:ext cx="1125538" cy="239713"/>
            </a:xfrm>
            <a:custGeom>
              <a:avLst/>
              <a:gdLst>
                <a:gd name="T0" fmla="*/ 653 w 653"/>
                <a:gd name="T1" fmla="*/ 140 h 140"/>
                <a:gd name="T2" fmla="*/ 76 w 653"/>
                <a:gd name="T3" fmla="*/ 140 h 140"/>
                <a:gd name="T4" fmla="*/ 0 w 653"/>
                <a:gd name="T5" fmla="*/ 71 h 140"/>
                <a:gd name="T6" fmla="*/ 0 w 653"/>
                <a:gd name="T7" fmla="*/ 61 h 140"/>
                <a:gd name="T8" fmla="*/ 76 w 653"/>
                <a:gd name="T9" fmla="*/ 0 h 140"/>
                <a:gd name="T10" fmla="*/ 653 w 653"/>
                <a:gd name="T11" fmla="*/ 0 h 140"/>
                <a:gd name="T12" fmla="*/ 634 w 653"/>
                <a:gd name="T13" fmla="*/ 67 h 140"/>
                <a:gd name="T14" fmla="*/ 653 w 653"/>
                <a:gd name="T15" fmla="*/ 14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3" h="140">
                  <a:moveTo>
                    <a:pt x="653" y="140"/>
                  </a:moveTo>
                  <a:cubicBezTo>
                    <a:pt x="76" y="140"/>
                    <a:pt x="76" y="140"/>
                    <a:pt x="76" y="140"/>
                  </a:cubicBezTo>
                  <a:cubicBezTo>
                    <a:pt x="35" y="140"/>
                    <a:pt x="0" y="106"/>
                    <a:pt x="0" y="71"/>
                  </a:cubicBezTo>
                  <a:cubicBezTo>
                    <a:pt x="0" y="61"/>
                    <a:pt x="0" y="61"/>
                    <a:pt x="0" y="61"/>
                  </a:cubicBezTo>
                  <a:cubicBezTo>
                    <a:pt x="0" y="25"/>
                    <a:pt x="35" y="0"/>
                    <a:pt x="76" y="0"/>
                  </a:cubicBezTo>
                  <a:cubicBezTo>
                    <a:pt x="653" y="0"/>
                    <a:pt x="653" y="0"/>
                    <a:pt x="653" y="0"/>
                  </a:cubicBezTo>
                  <a:cubicBezTo>
                    <a:pt x="653" y="0"/>
                    <a:pt x="634" y="23"/>
                    <a:pt x="634" y="67"/>
                  </a:cubicBezTo>
                  <a:cubicBezTo>
                    <a:pt x="634" y="117"/>
                    <a:pt x="653" y="140"/>
                    <a:pt x="653" y="140"/>
                  </a:cubicBezTo>
                  <a:close/>
                </a:path>
              </a:pathLst>
            </a:custGeom>
            <a:solidFill>
              <a:srgbClr val="FCFC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iṥ1îḑé"/>
            <p:cNvSpPr/>
            <p:nvPr/>
          </p:nvSpPr>
          <p:spPr bwMode="auto">
            <a:xfrm>
              <a:off x="5622926" y="4264025"/>
              <a:ext cx="792163" cy="239713"/>
            </a:xfrm>
            <a:custGeom>
              <a:avLst/>
              <a:gdLst>
                <a:gd name="T0" fmla="*/ 460 w 460"/>
                <a:gd name="T1" fmla="*/ 140 h 140"/>
                <a:gd name="T2" fmla="*/ 0 w 460"/>
                <a:gd name="T3" fmla="*/ 140 h 140"/>
                <a:gd name="T4" fmla="*/ 0 w 460"/>
                <a:gd name="T5" fmla="*/ 0 h 140"/>
                <a:gd name="T6" fmla="*/ 460 w 460"/>
                <a:gd name="T7" fmla="*/ 0 h 140"/>
                <a:gd name="T8" fmla="*/ 442 w 460"/>
                <a:gd name="T9" fmla="*/ 67 h 140"/>
                <a:gd name="T10" fmla="*/ 460 w 460"/>
                <a:gd name="T11" fmla="*/ 140 h 140"/>
              </a:gdLst>
              <a:ahLst/>
              <a:cxnLst>
                <a:cxn ang="0">
                  <a:pos x="T0" y="T1"/>
                </a:cxn>
                <a:cxn ang="0">
                  <a:pos x="T2" y="T3"/>
                </a:cxn>
                <a:cxn ang="0">
                  <a:pos x="T4" y="T5"/>
                </a:cxn>
                <a:cxn ang="0">
                  <a:pos x="T6" y="T7"/>
                </a:cxn>
                <a:cxn ang="0">
                  <a:pos x="T8" y="T9"/>
                </a:cxn>
                <a:cxn ang="0">
                  <a:pos x="T10" y="T11"/>
                </a:cxn>
              </a:cxnLst>
              <a:rect l="0" t="0" r="r" b="b"/>
              <a:pathLst>
                <a:path w="460" h="140">
                  <a:moveTo>
                    <a:pt x="460" y="140"/>
                  </a:moveTo>
                  <a:cubicBezTo>
                    <a:pt x="0" y="140"/>
                    <a:pt x="0" y="140"/>
                    <a:pt x="0" y="140"/>
                  </a:cubicBezTo>
                  <a:cubicBezTo>
                    <a:pt x="0" y="0"/>
                    <a:pt x="0" y="0"/>
                    <a:pt x="0" y="0"/>
                  </a:cubicBezTo>
                  <a:cubicBezTo>
                    <a:pt x="460" y="0"/>
                    <a:pt x="460" y="0"/>
                    <a:pt x="460" y="0"/>
                  </a:cubicBezTo>
                  <a:cubicBezTo>
                    <a:pt x="460" y="0"/>
                    <a:pt x="442" y="23"/>
                    <a:pt x="442" y="67"/>
                  </a:cubicBezTo>
                  <a:cubicBezTo>
                    <a:pt x="442" y="117"/>
                    <a:pt x="460" y="140"/>
                    <a:pt x="460" y="140"/>
                  </a:cubicBezTo>
                  <a:close/>
                </a:path>
              </a:pathLst>
            </a:custGeom>
            <a:solidFill>
              <a:srgbClr val="F0F0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isļïḑé"/>
            <p:cNvSpPr/>
            <p:nvPr/>
          </p:nvSpPr>
          <p:spPr bwMode="auto">
            <a:xfrm>
              <a:off x="5292726" y="4254500"/>
              <a:ext cx="147638" cy="247650"/>
            </a:xfrm>
            <a:custGeom>
              <a:avLst/>
              <a:gdLst>
                <a:gd name="T0" fmla="*/ 81 w 86"/>
                <a:gd name="T1" fmla="*/ 144 h 144"/>
                <a:gd name="T2" fmla="*/ 0 w 86"/>
                <a:gd name="T3" fmla="*/ 77 h 144"/>
                <a:gd name="T4" fmla="*/ 0 w 86"/>
                <a:gd name="T5" fmla="*/ 67 h 144"/>
                <a:gd name="T6" fmla="*/ 24 w 86"/>
                <a:gd name="T7" fmla="*/ 19 h 144"/>
                <a:gd name="T8" fmla="*/ 81 w 86"/>
                <a:gd name="T9" fmla="*/ 0 h 144"/>
                <a:gd name="T10" fmla="*/ 86 w 86"/>
                <a:gd name="T11" fmla="*/ 5 h 144"/>
                <a:gd name="T12" fmla="*/ 79 w 86"/>
                <a:gd name="T13" fmla="*/ 10 h 144"/>
                <a:gd name="T14" fmla="*/ 8 w 86"/>
                <a:gd name="T15" fmla="*/ 67 h 144"/>
                <a:gd name="T16" fmla="*/ 8 w 86"/>
                <a:gd name="T17" fmla="*/ 77 h 144"/>
                <a:gd name="T18" fmla="*/ 79 w 86"/>
                <a:gd name="T19" fmla="*/ 134 h 144"/>
                <a:gd name="T20" fmla="*/ 85 w 86"/>
                <a:gd name="T21" fmla="*/ 139 h 144"/>
                <a:gd name="T22" fmla="*/ 81 w 86"/>
                <a:gd name="T23"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44">
                  <a:moveTo>
                    <a:pt x="81" y="144"/>
                  </a:moveTo>
                  <a:cubicBezTo>
                    <a:pt x="35" y="144"/>
                    <a:pt x="0" y="115"/>
                    <a:pt x="0" y="77"/>
                  </a:cubicBezTo>
                  <a:cubicBezTo>
                    <a:pt x="0" y="67"/>
                    <a:pt x="0" y="67"/>
                    <a:pt x="0" y="67"/>
                  </a:cubicBezTo>
                  <a:cubicBezTo>
                    <a:pt x="0" y="49"/>
                    <a:pt x="8" y="32"/>
                    <a:pt x="24" y="19"/>
                  </a:cubicBezTo>
                  <a:cubicBezTo>
                    <a:pt x="39" y="7"/>
                    <a:pt x="59" y="0"/>
                    <a:pt x="81" y="0"/>
                  </a:cubicBezTo>
                  <a:cubicBezTo>
                    <a:pt x="84" y="0"/>
                    <a:pt x="86" y="3"/>
                    <a:pt x="86" y="5"/>
                  </a:cubicBezTo>
                  <a:cubicBezTo>
                    <a:pt x="86" y="8"/>
                    <a:pt x="82" y="10"/>
                    <a:pt x="79" y="10"/>
                  </a:cubicBezTo>
                  <a:cubicBezTo>
                    <a:pt x="40" y="10"/>
                    <a:pt x="8" y="35"/>
                    <a:pt x="8" y="67"/>
                  </a:cubicBezTo>
                  <a:cubicBezTo>
                    <a:pt x="8" y="77"/>
                    <a:pt x="8" y="77"/>
                    <a:pt x="8" y="77"/>
                  </a:cubicBezTo>
                  <a:cubicBezTo>
                    <a:pt x="8" y="109"/>
                    <a:pt x="40" y="134"/>
                    <a:pt x="79" y="134"/>
                  </a:cubicBezTo>
                  <a:cubicBezTo>
                    <a:pt x="82" y="134"/>
                    <a:pt x="85" y="136"/>
                    <a:pt x="85" y="139"/>
                  </a:cubicBezTo>
                  <a:cubicBezTo>
                    <a:pt x="85" y="142"/>
                    <a:pt x="84" y="144"/>
                    <a:pt x="81" y="144"/>
                  </a:cubicBezTo>
                  <a:close/>
                </a:path>
              </a:pathLst>
            </a:custGeom>
            <a:solidFill>
              <a:srgbClr val="4A60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ïṣļiḋé"/>
            <p:cNvSpPr/>
            <p:nvPr/>
          </p:nvSpPr>
          <p:spPr bwMode="auto">
            <a:xfrm>
              <a:off x="5264151" y="4243388"/>
              <a:ext cx="1158875" cy="268288"/>
            </a:xfrm>
            <a:custGeom>
              <a:avLst/>
              <a:gdLst>
                <a:gd name="T0" fmla="*/ 672 w 672"/>
                <a:gd name="T1" fmla="*/ 156 h 156"/>
                <a:gd name="T2" fmla="*/ 82 w 672"/>
                <a:gd name="T3" fmla="*/ 156 h 156"/>
                <a:gd name="T4" fmla="*/ 0 w 672"/>
                <a:gd name="T5" fmla="*/ 83 h 156"/>
                <a:gd name="T6" fmla="*/ 0 w 672"/>
                <a:gd name="T7" fmla="*/ 73 h 156"/>
                <a:gd name="T8" fmla="*/ 82 w 672"/>
                <a:gd name="T9" fmla="*/ 0 h 156"/>
                <a:gd name="T10" fmla="*/ 672 w 672"/>
                <a:gd name="T11" fmla="*/ 0 h 156"/>
                <a:gd name="T12" fmla="*/ 672 w 672"/>
                <a:gd name="T13" fmla="*/ 16 h 156"/>
                <a:gd name="T14" fmla="*/ 82 w 672"/>
                <a:gd name="T15" fmla="*/ 16 h 156"/>
                <a:gd name="T16" fmla="*/ 16 w 672"/>
                <a:gd name="T17" fmla="*/ 73 h 156"/>
                <a:gd name="T18" fmla="*/ 16 w 672"/>
                <a:gd name="T19" fmla="*/ 83 h 156"/>
                <a:gd name="T20" fmla="*/ 82 w 672"/>
                <a:gd name="T21" fmla="*/ 144 h 156"/>
                <a:gd name="T22" fmla="*/ 672 w 672"/>
                <a:gd name="T23" fmla="*/ 144 h 156"/>
                <a:gd name="T24" fmla="*/ 672 w 672"/>
                <a:gd name="T2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2" h="156">
                  <a:moveTo>
                    <a:pt x="672" y="156"/>
                  </a:moveTo>
                  <a:cubicBezTo>
                    <a:pt x="82" y="156"/>
                    <a:pt x="82" y="156"/>
                    <a:pt x="82" y="156"/>
                  </a:cubicBezTo>
                  <a:cubicBezTo>
                    <a:pt x="36" y="156"/>
                    <a:pt x="0" y="123"/>
                    <a:pt x="0" y="83"/>
                  </a:cubicBezTo>
                  <a:cubicBezTo>
                    <a:pt x="0" y="73"/>
                    <a:pt x="0" y="73"/>
                    <a:pt x="0" y="73"/>
                  </a:cubicBezTo>
                  <a:cubicBezTo>
                    <a:pt x="0" y="33"/>
                    <a:pt x="35" y="0"/>
                    <a:pt x="82" y="0"/>
                  </a:cubicBezTo>
                  <a:cubicBezTo>
                    <a:pt x="672" y="0"/>
                    <a:pt x="672" y="0"/>
                    <a:pt x="672" y="0"/>
                  </a:cubicBezTo>
                  <a:cubicBezTo>
                    <a:pt x="672" y="16"/>
                    <a:pt x="672" y="16"/>
                    <a:pt x="672" y="16"/>
                  </a:cubicBezTo>
                  <a:cubicBezTo>
                    <a:pt x="82" y="16"/>
                    <a:pt x="82" y="16"/>
                    <a:pt x="82" y="16"/>
                  </a:cubicBezTo>
                  <a:cubicBezTo>
                    <a:pt x="46" y="16"/>
                    <a:pt x="16" y="43"/>
                    <a:pt x="16" y="73"/>
                  </a:cubicBezTo>
                  <a:cubicBezTo>
                    <a:pt x="16" y="83"/>
                    <a:pt x="16" y="83"/>
                    <a:pt x="16" y="83"/>
                  </a:cubicBezTo>
                  <a:cubicBezTo>
                    <a:pt x="16" y="114"/>
                    <a:pt x="47" y="144"/>
                    <a:pt x="82" y="144"/>
                  </a:cubicBezTo>
                  <a:cubicBezTo>
                    <a:pt x="672" y="144"/>
                    <a:pt x="672" y="144"/>
                    <a:pt x="672" y="144"/>
                  </a:cubicBezTo>
                  <a:lnTo>
                    <a:pt x="672" y="156"/>
                  </a:lnTo>
                  <a:close/>
                </a:path>
              </a:pathLst>
            </a:custGeom>
            <a:solidFill>
              <a:srgbClr val="92A0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ïsḷîďé"/>
            <p:cNvSpPr/>
            <p:nvPr/>
          </p:nvSpPr>
          <p:spPr bwMode="auto">
            <a:xfrm>
              <a:off x="5133976" y="4697413"/>
              <a:ext cx="1662113" cy="254000"/>
            </a:xfrm>
            <a:custGeom>
              <a:avLst/>
              <a:gdLst>
                <a:gd name="T0" fmla="*/ 965 w 965"/>
                <a:gd name="T1" fmla="*/ 148 h 148"/>
                <a:gd name="T2" fmla="*/ 73 w 965"/>
                <a:gd name="T3" fmla="*/ 148 h 148"/>
                <a:gd name="T4" fmla="*/ 0 w 965"/>
                <a:gd name="T5" fmla="*/ 77 h 148"/>
                <a:gd name="T6" fmla="*/ 0 w 965"/>
                <a:gd name="T7" fmla="*/ 67 h 148"/>
                <a:gd name="T8" fmla="*/ 73 w 965"/>
                <a:gd name="T9" fmla="*/ 0 h 148"/>
                <a:gd name="T10" fmla="*/ 965 w 965"/>
                <a:gd name="T11" fmla="*/ 0 h 148"/>
                <a:gd name="T12" fmla="*/ 946 w 965"/>
                <a:gd name="T13" fmla="*/ 71 h 148"/>
                <a:gd name="T14" fmla="*/ 965 w 965"/>
                <a:gd name="T15" fmla="*/ 148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5" h="148">
                  <a:moveTo>
                    <a:pt x="965" y="148"/>
                  </a:moveTo>
                  <a:cubicBezTo>
                    <a:pt x="73" y="148"/>
                    <a:pt x="73" y="148"/>
                    <a:pt x="73" y="148"/>
                  </a:cubicBezTo>
                  <a:cubicBezTo>
                    <a:pt x="31" y="148"/>
                    <a:pt x="0" y="114"/>
                    <a:pt x="0" y="77"/>
                  </a:cubicBezTo>
                  <a:cubicBezTo>
                    <a:pt x="0" y="67"/>
                    <a:pt x="0" y="67"/>
                    <a:pt x="0" y="67"/>
                  </a:cubicBezTo>
                  <a:cubicBezTo>
                    <a:pt x="0" y="30"/>
                    <a:pt x="31" y="0"/>
                    <a:pt x="73" y="0"/>
                  </a:cubicBezTo>
                  <a:cubicBezTo>
                    <a:pt x="965" y="0"/>
                    <a:pt x="965" y="0"/>
                    <a:pt x="965" y="0"/>
                  </a:cubicBezTo>
                  <a:cubicBezTo>
                    <a:pt x="965" y="0"/>
                    <a:pt x="946" y="25"/>
                    <a:pt x="946" y="71"/>
                  </a:cubicBezTo>
                  <a:cubicBezTo>
                    <a:pt x="946" y="123"/>
                    <a:pt x="965" y="148"/>
                    <a:pt x="965" y="148"/>
                  </a:cubicBezTo>
                  <a:close/>
                </a:path>
              </a:pathLst>
            </a:custGeom>
            <a:solidFill>
              <a:srgbClr val="FCFC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ïśḷíḑè"/>
            <p:cNvSpPr/>
            <p:nvPr/>
          </p:nvSpPr>
          <p:spPr bwMode="auto">
            <a:xfrm>
              <a:off x="5675314" y="4702175"/>
              <a:ext cx="1120775" cy="246063"/>
            </a:xfrm>
            <a:custGeom>
              <a:avLst/>
              <a:gdLst>
                <a:gd name="T0" fmla="*/ 651 w 651"/>
                <a:gd name="T1" fmla="*/ 0 h 143"/>
                <a:gd name="T2" fmla="*/ 0 w 651"/>
                <a:gd name="T3" fmla="*/ 0 h 143"/>
                <a:gd name="T4" fmla="*/ 0 w 651"/>
                <a:gd name="T5" fmla="*/ 143 h 143"/>
                <a:gd name="T6" fmla="*/ 651 w 651"/>
                <a:gd name="T7" fmla="*/ 143 h 143"/>
                <a:gd name="T8" fmla="*/ 632 w 651"/>
                <a:gd name="T9" fmla="*/ 68 h 143"/>
                <a:gd name="T10" fmla="*/ 651 w 651"/>
                <a:gd name="T11" fmla="*/ 0 h 143"/>
              </a:gdLst>
              <a:ahLst/>
              <a:cxnLst>
                <a:cxn ang="0">
                  <a:pos x="T0" y="T1"/>
                </a:cxn>
                <a:cxn ang="0">
                  <a:pos x="T2" y="T3"/>
                </a:cxn>
                <a:cxn ang="0">
                  <a:pos x="T4" y="T5"/>
                </a:cxn>
                <a:cxn ang="0">
                  <a:pos x="T6" y="T7"/>
                </a:cxn>
                <a:cxn ang="0">
                  <a:pos x="T8" y="T9"/>
                </a:cxn>
                <a:cxn ang="0">
                  <a:pos x="T10" y="T11"/>
                </a:cxn>
              </a:cxnLst>
              <a:rect l="0" t="0" r="r" b="b"/>
              <a:pathLst>
                <a:path w="651" h="143">
                  <a:moveTo>
                    <a:pt x="651" y="0"/>
                  </a:moveTo>
                  <a:cubicBezTo>
                    <a:pt x="0" y="0"/>
                    <a:pt x="0" y="0"/>
                    <a:pt x="0" y="0"/>
                  </a:cubicBezTo>
                  <a:cubicBezTo>
                    <a:pt x="0" y="143"/>
                    <a:pt x="0" y="143"/>
                    <a:pt x="0" y="143"/>
                  </a:cubicBezTo>
                  <a:cubicBezTo>
                    <a:pt x="651" y="143"/>
                    <a:pt x="651" y="143"/>
                    <a:pt x="651" y="143"/>
                  </a:cubicBezTo>
                  <a:cubicBezTo>
                    <a:pt x="651" y="143"/>
                    <a:pt x="632" y="120"/>
                    <a:pt x="632" y="68"/>
                  </a:cubicBezTo>
                  <a:cubicBezTo>
                    <a:pt x="632" y="23"/>
                    <a:pt x="651" y="0"/>
                    <a:pt x="651" y="0"/>
                  </a:cubicBezTo>
                  <a:close/>
                </a:path>
              </a:pathLst>
            </a:custGeom>
            <a:solidFill>
              <a:srgbClr val="F0F0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íş1íḍe"/>
            <p:cNvSpPr/>
            <p:nvPr/>
          </p:nvSpPr>
          <p:spPr bwMode="auto">
            <a:xfrm>
              <a:off x="5140326" y="4691063"/>
              <a:ext cx="153988" cy="268288"/>
            </a:xfrm>
            <a:custGeom>
              <a:avLst/>
              <a:gdLst>
                <a:gd name="T0" fmla="*/ 80 w 89"/>
                <a:gd name="T1" fmla="*/ 156 h 156"/>
                <a:gd name="T2" fmla="*/ 0 w 89"/>
                <a:gd name="T3" fmla="*/ 82 h 156"/>
                <a:gd name="T4" fmla="*/ 0 w 89"/>
                <a:gd name="T5" fmla="*/ 72 h 156"/>
                <a:gd name="T6" fmla="*/ 82 w 89"/>
                <a:gd name="T7" fmla="*/ 0 h 156"/>
                <a:gd name="T8" fmla="*/ 89 w 89"/>
                <a:gd name="T9" fmla="*/ 6 h 156"/>
                <a:gd name="T10" fmla="*/ 79 w 89"/>
                <a:gd name="T11" fmla="*/ 13 h 156"/>
                <a:gd name="T12" fmla="*/ 8 w 89"/>
                <a:gd name="T13" fmla="*/ 72 h 156"/>
                <a:gd name="T14" fmla="*/ 8 w 89"/>
                <a:gd name="T15" fmla="*/ 82 h 156"/>
                <a:gd name="T16" fmla="*/ 76 w 89"/>
                <a:gd name="T17" fmla="*/ 143 h 156"/>
                <a:gd name="T18" fmla="*/ 86 w 89"/>
                <a:gd name="T19" fmla="*/ 150 h 156"/>
                <a:gd name="T20" fmla="*/ 80 w 89"/>
                <a:gd name="T21"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156">
                  <a:moveTo>
                    <a:pt x="80" y="156"/>
                  </a:moveTo>
                  <a:cubicBezTo>
                    <a:pt x="35" y="156"/>
                    <a:pt x="0" y="123"/>
                    <a:pt x="0" y="82"/>
                  </a:cubicBezTo>
                  <a:cubicBezTo>
                    <a:pt x="0" y="72"/>
                    <a:pt x="0" y="72"/>
                    <a:pt x="0" y="72"/>
                  </a:cubicBezTo>
                  <a:cubicBezTo>
                    <a:pt x="0" y="32"/>
                    <a:pt x="36" y="0"/>
                    <a:pt x="82" y="0"/>
                  </a:cubicBezTo>
                  <a:cubicBezTo>
                    <a:pt x="86" y="0"/>
                    <a:pt x="89" y="2"/>
                    <a:pt x="89" y="6"/>
                  </a:cubicBezTo>
                  <a:cubicBezTo>
                    <a:pt x="89" y="10"/>
                    <a:pt x="84" y="13"/>
                    <a:pt x="79" y="13"/>
                  </a:cubicBezTo>
                  <a:cubicBezTo>
                    <a:pt x="41" y="13"/>
                    <a:pt x="8" y="39"/>
                    <a:pt x="8" y="72"/>
                  </a:cubicBezTo>
                  <a:cubicBezTo>
                    <a:pt x="8" y="82"/>
                    <a:pt x="8" y="82"/>
                    <a:pt x="8" y="82"/>
                  </a:cubicBezTo>
                  <a:cubicBezTo>
                    <a:pt x="8" y="116"/>
                    <a:pt x="39" y="143"/>
                    <a:pt x="76" y="143"/>
                  </a:cubicBezTo>
                  <a:cubicBezTo>
                    <a:pt x="81" y="143"/>
                    <a:pt x="86" y="146"/>
                    <a:pt x="86" y="150"/>
                  </a:cubicBezTo>
                  <a:cubicBezTo>
                    <a:pt x="86" y="153"/>
                    <a:pt x="84" y="156"/>
                    <a:pt x="80" y="156"/>
                  </a:cubicBezTo>
                  <a:close/>
                </a:path>
              </a:pathLst>
            </a:custGeom>
            <a:solidFill>
              <a:srgbClr val="A5A47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ïṣ1iḋé"/>
            <p:cNvSpPr/>
            <p:nvPr/>
          </p:nvSpPr>
          <p:spPr bwMode="auto">
            <a:xfrm>
              <a:off x="5105401" y="4689475"/>
              <a:ext cx="1724025" cy="276225"/>
            </a:xfrm>
            <a:custGeom>
              <a:avLst/>
              <a:gdLst>
                <a:gd name="T0" fmla="*/ 1000 w 1000"/>
                <a:gd name="T1" fmla="*/ 160 h 160"/>
                <a:gd name="T2" fmla="*/ 87 w 1000"/>
                <a:gd name="T3" fmla="*/ 160 h 160"/>
                <a:gd name="T4" fmla="*/ 0 w 1000"/>
                <a:gd name="T5" fmla="*/ 81 h 160"/>
                <a:gd name="T6" fmla="*/ 0 w 1000"/>
                <a:gd name="T7" fmla="*/ 71 h 160"/>
                <a:gd name="T8" fmla="*/ 87 w 1000"/>
                <a:gd name="T9" fmla="*/ 0 h 160"/>
                <a:gd name="T10" fmla="*/ 1000 w 1000"/>
                <a:gd name="T11" fmla="*/ 0 h 160"/>
                <a:gd name="T12" fmla="*/ 1000 w 1000"/>
                <a:gd name="T13" fmla="*/ 16 h 160"/>
                <a:gd name="T14" fmla="*/ 87 w 1000"/>
                <a:gd name="T15" fmla="*/ 16 h 160"/>
                <a:gd name="T16" fmla="*/ 20 w 1000"/>
                <a:gd name="T17" fmla="*/ 71 h 160"/>
                <a:gd name="T18" fmla="*/ 20 w 1000"/>
                <a:gd name="T19" fmla="*/ 81 h 160"/>
                <a:gd name="T20" fmla="*/ 87 w 1000"/>
                <a:gd name="T21" fmla="*/ 148 h 160"/>
                <a:gd name="T22" fmla="*/ 1000 w 1000"/>
                <a:gd name="T23" fmla="*/ 148 h 160"/>
                <a:gd name="T24" fmla="*/ 1000 w 1000"/>
                <a:gd name="T25"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0" h="160">
                  <a:moveTo>
                    <a:pt x="1000" y="160"/>
                  </a:moveTo>
                  <a:cubicBezTo>
                    <a:pt x="87" y="160"/>
                    <a:pt x="87" y="160"/>
                    <a:pt x="87" y="160"/>
                  </a:cubicBezTo>
                  <a:cubicBezTo>
                    <a:pt x="41" y="160"/>
                    <a:pt x="0" y="123"/>
                    <a:pt x="0" y="81"/>
                  </a:cubicBezTo>
                  <a:cubicBezTo>
                    <a:pt x="0" y="71"/>
                    <a:pt x="0" y="71"/>
                    <a:pt x="0" y="71"/>
                  </a:cubicBezTo>
                  <a:cubicBezTo>
                    <a:pt x="0" y="31"/>
                    <a:pt x="38" y="0"/>
                    <a:pt x="87" y="0"/>
                  </a:cubicBezTo>
                  <a:cubicBezTo>
                    <a:pt x="1000" y="0"/>
                    <a:pt x="1000" y="0"/>
                    <a:pt x="1000" y="0"/>
                  </a:cubicBezTo>
                  <a:cubicBezTo>
                    <a:pt x="1000" y="16"/>
                    <a:pt x="1000" y="16"/>
                    <a:pt x="1000" y="16"/>
                  </a:cubicBezTo>
                  <a:cubicBezTo>
                    <a:pt x="87" y="16"/>
                    <a:pt x="87" y="16"/>
                    <a:pt x="87" y="16"/>
                  </a:cubicBezTo>
                  <a:cubicBezTo>
                    <a:pt x="59" y="16"/>
                    <a:pt x="20" y="50"/>
                    <a:pt x="20" y="71"/>
                  </a:cubicBezTo>
                  <a:cubicBezTo>
                    <a:pt x="20" y="81"/>
                    <a:pt x="20" y="81"/>
                    <a:pt x="20" y="81"/>
                  </a:cubicBezTo>
                  <a:cubicBezTo>
                    <a:pt x="20" y="115"/>
                    <a:pt x="50" y="148"/>
                    <a:pt x="87" y="148"/>
                  </a:cubicBezTo>
                  <a:cubicBezTo>
                    <a:pt x="1000" y="148"/>
                    <a:pt x="1000" y="148"/>
                    <a:pt x="1000" y="148"/>
                  </a:cubicBezTo>
                  <a:lnTo>
                    <a:pt x="1000" y="160"/>
                  </a:lnTo>
                  <a:close/>
                </a:path>
              </a:pathLst>
            </a:custGeom>
            <a:solidFill>
              <a:srgbClr val="C052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íŝľiḓe"/>
            <p:cNvSpPr/>
            <p:nvPr/>
          </p:nvSpPr>
          <p:spPr bwMode="auto">
            <a:xfrm>
              <a:off x="5322889" y="5226050"/>
              <a:ext cx="520700" cy="220663"/>
            </a:xfrm>
            <a:custGeom>
              <a:avLst/>
              <a:gdLst>
                <a:gd name="T0" fmla="*/ 0 w 302"/>
                <a:gd name="T1" fmla="*/ 128 h 128"/>
                <a:gd name="T2" fmla="*/ 237 w 302"/>
                <a:gd name="T3" fmla="*/ 128 h 128"/>
                <a:gd name="T4" fmla="*/ 302 w 302"/>
                <a:gd name="T5" fmla="*/ 66 h 128"/>
                <a:gd name="T6" fmla="*/ 302 w 302"/>
                <a:gd name="T7" fmla="*/ 57 h 128"/>
                <a:gd name="T8" fmla="*/ 237 w 302"/>
                <a:gd name="T9" fmla="*/ 0 h 128"/>
                <a:gd name="T10" fmla="*/ 0 w 302"/>
                <a:gd name="T11" fmla="*/ 0 h 128"/>
                <a:gd name="T12" fmla="*/ 17 w 302"/>
                <a:gd name="T13" fmla="*/ 61 h 128"/>
                <a:gd name="T14" fmla="*/ 0 w 302"/>
                <a:gd name="T15" fmla="*/ 128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128">
                  <a:moveTo>
                    <a:pt x="0" y="128"/>
                  </a:moveTo>
                  <a:cubicBezTo>
                    <a:pt x="237" y="128"/>
                    <a:pt x="237" y="128"/>
                    <a:pt x="237" y="128"/>
                  </a:cubicBezTo>
                  <a:cubicBezTo>
                    <a:pt x="274" y="128"/>
                    <a:pt x="302" y="99"/>
                    <a:pt x="302" y="66"/>
                  </a:cubicBezTo>
                  <a:cubicBezTo>
                    <a:pt x="302" y="57"/>
                    <a:pt x="302" y="57"/>
                    <a:pt x="302" y="57"/>
                  </a:cubicBezTo>
                  <a:cubicBezTo>
                    <a:pt x="302" y="24"/>
                    <a:pt x="274" y="0"/>
                    <a:pt x="237" y="0"/>
                  </a:cubicBezTo>
                  <a:cubicBezTo>
                    <a:pt x="0" y="0"/>
                    <a:pt x="0" y="0"/>
                    <a:pt x="0" y="0"/>
                  </a:cubicBezTo>
                  <a:cubicBezTo>
                    <a:pt x="0" y="0"/>
                    <a:pt x="17" y="21"/>
                    <a:pt x="17" y="61"/>
                  </a:cubicBezTo>
                  <a:cubicBezTo>
                    <a:pt x="17" y="107"/>
                    <a:pt x="0" y="128"/>
                    <a:pt x="0" y="128"/>
                  </a:cubicBezTo>
                  <a:close/>
                </a:path>
              </a:pathLst>
            </a:custGeom>
            <a:solidFill>
              <a:srgbClr val="FCFC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ïŝḷïḑê"/>
            <p:cNvSpPr/>
            <p:nvPr/>
          </p:nvSpPr>
          <p:spPr bwMode="auto">
            <a:xfrm>
              <a:off x="5722939" y="5214938"/>
              <a:ext cx="85725" cy="236538"/>
            </a:xfrm>
            <a:custGeom>
              <a:avLst/>
              <a:gdLst>
                <a:gd name="T0" fmla="*/ 6 w 50"/>
                <a:gd name="T1" fmla="*/ 138 h 138"/>
                <a:gd name="T2" fmla="*/ 2 w 50"/>
                <a:gd name="T3" fmla="*/ 135 h 138"/>
                <a:gd name="T4" fmla="*/ 3 w 50"/>
                <a:gd name="T5" fmla="*/ 129 h 138"/>
                <a:gd name="T6" fmla="*/ 39 w 50"/>
                <a:gd name="T7" fmla="*/ 66 h 138"/>
                <a:gd name="T8" fmla="*/ 3 w 50"/>
                <a:gd name="T9" fmla="*/ 9 h 138"/>
                <a:gd name="T10" fmla="*/ 2 w 50"/>
                <a:gd name="T11" fmla="*/ 2 h 138"/>
                <a:gd name="T12" fmla="*/ 9 w 50"/>
                <a:gd name="T13" fmla="*/ 1 h 138"/>
                <a:gd name="T14" fmla="*/ 50 w 50"/>
                <a:gd name="T15" fmla="*/ 66 h 138"/>
                <a:gd name="T16" fmla="*/ 9 w 50"/>
                <a:gd name="T17" fmla="*/ 137 h 138"/>
                <a:gd name="T18" fmla="*/ 6 w 50"/>
                <a:gd name="T1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138">
                  <a:moveTo>
                    <a:pt x="6" y="138"/>
                  </a:moveTo>
                  <a:cubicBezTo>
                    <a:pt x="4" y="138"/>
                    <a:pt x="3" y="137"/>
                    <a:pt x="2" y="135"/>
                  </a:cubicBezTo>
                  <a:cubicBezTo>
                    <a:pt x="0" y="133"/>
                    <a:pt x="1" y="130"/>
                    <a:pt x="3" y="129"/>
                  </a:cubicBezTo>
                  <a:cubicBezTo>
                    <a:pt x="15" y="122"/>
                    <a:pt x="39" y="125"/>
                    <a:pt x="39" y="66"/>
                  </a:cubicBezTo>
                  <a:cubicBezTo>
                    <a:pt x="39" y="29"/>
                    <a:pt x="4" y="9"/>
                    <a:pt x="3" y="9"/>
                  </a:cubicBezTo>
                  <a:cubicBezTo>
                    <a:pt x="1" y="7"/>
                    <a:pt x="0" y="5"/>
                    <a:pt x="2" y="2"/>
                  </a:cubicBezTo>
                  <a:cubicBezTo>
                    <a:pt x="3" y="0"/>
                    <a:pt x="6" y="0"/>
                    <a:pt x="9" y="1"/>
                  </a:cubicBezTo>
                  <a:cubicBezTo>
                    <a:pt x="11" y="2"/>
                    <a:pt x="50" y="23"/>
                    <a:pt x="50" y="66"/>
                  </a:cubicBezTo>
                  <a:cubicBezTo>
                    <a:pt x="50" y="114"/>
                    <a:pt x="11" y="136"/>
                    <a:pt x="9" y="137"/>
                  </a:cubicBezTo>
                  <a:cubicBezTo>
                    <a:pt x="8" y="137"/>
                    <a:pt x="7" y="138"/>
                    <a:pt x="6" y="138"/>
                  </a:cubicBezTo>
                  <a:close/>
                </a:path>
              </a:pathLst>
            </a:custGeom>
            <a:solidFill>
              <a:srgbClr val="A5A47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iṣḷíďè"/>
            <p:cNvSpPr/>
            <p:nvPr/>
          </p:nvSpPr>
          <p:spPr bwMode="auto">
            <a:xfrm>
              <a:off x="5299076" y="5219700"/>
              <a:ext cx="1206500" cy="241300"/>
            </a:xfrm>
            <a:custGeom>
              <a:avLst/>
              <a:gdLst>
                <a:gd name="T0" fmla="*/ 624 w 700"/>
                <a:gd name="T1" fmla="*/ 0 h 140"/>
                <a:gd name="T2" fmla="*/ 0 w 700"/>
                <a:gd name="T3" fmla="*/ 0 h 140"/>
                <a:gd name="T4" fmla="*/ 0 w 700"/>
                <a:gd name="T5" fmla="*/ 8 h 140"/>
                <a:gd name="T6" fmla="*/ 269 w 700"/>
                <a:gd name="T7" fmla="*/ 8 h 140"/>
                <a:gd name="T8" fmla="*/ 295 w 700"/>
                <a:gd name="T9" fmla="*/ 61 h 140"/>
                <a:gd name="T10" fmla="*/ 264 w 700"/>
                <a:gd name="T11" fmla="*/ 124 h 140"/>
                <a:gd name="T12" fmla="*/ 0 w 700"/>
                <a:gd name="T13" fmla="*/ 124 h 140"/>
                <a:gd name="T14" fmla="*/ 0 w 700"/>
                <a:gd name="T15" fmla="*/ 140 h 140"/>
                <a:gd name="T16" fmla="*/ 624 w 700"/>
                <a:gd name="T17" fmla="*/ 140 h 140"/>
                <a:gd name="T18" fmla="*/ 700 w 700"/>
                <a:gd name="T19" fmla="*/ 68 h 140"/>
                <a:gd name="T20" fmla="*/ 700 w 700"/>
                <a:gd name="T21" fmla="*/ 59 h 140"/>
                <a:gd name="T22" fmla="*/ 624 w 700"/>
                <a:gd name="T2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140">
                  <a:moveTo>
                    <a:pt x="624" y="0"/>
                  </a:moveTo>
                  <a:cubicBezTo>
                    <a:pt x="0" y="0"/>
                    <a:pt x="0" y="0"/>
                    <a:pt x="0" y="0"/>
                  </a:cubicBezTo>
                  <a:cubicBezTo>
                    <a:pt x="0" y="8"/>
                    <a:pt x="0" y="8"/>
                    <a:pt x="0" y="8"/>
                  </a:cubicBezTo>
                  <a:cubicBezTo>
                    <a:pt x="269" y="8"/>
                    <a:pt x="269" y="8"/>
                    <a:pt x="269" y="8"/>
                  </a:cubicBezTo>
                  <a:cubicBezTo>
                    <a:pt x="280" y="20"/>
                    <a:pt x="295" y="36"/>
                    <a:pt x="295" y="61"/>
                  </a:cubicBezTo>
                  <a:cubicBezTo>
                    <a:pt x="295" y="94"/>
                    <a:pt x="276" y="116"/>
                    <a:pt x="264" y="124"/>
                  </a:cubicBezTo>
                  <a:cubicBezTo>
                    <a:pt x="0" y="124"/>
                    <a:pt x="0" y="124"/>
                    <a:pt x="0" y="124"/>
                  </a:cubicBezTo>
                  <a:cubicBezTo>
                    <a:pt x="0" y="140"/>
                    <a:pt x="0" y="140"/>
                    <a:pt x="0" y="140"/>
                  </a:cubicBezTo>
                  <a:cubicBezTo>
                    <a:pt x="624" y="140"/>
                    <a:pt x="624" y="140"/>
                    <a:pt x="624" y="140"/>
                  </a:cubicBezTo>
                  <a:cubicBezTo>
                    <a:pt x="665" y="140"/>
                    <a:pt x="700" y="114"/>
                    <a:pt x="700" y="68"/>
                  </a:cubicBezTo>
                  <a:cubicBezTo>
                    <a:pt x="700" y="59"/>
                    <a:pt x="700" y="59"/>
                    <a:pt x="700" y="59"/>
                  </a:cubicBezTo>
                  <a:cubicBezTo>
                    <a:pt x="700" y="23"/>
                    <a:pt x="668" y="0"/>
                    <a:pt x="624" y="0"/>
                  </a:cubicBezTo>
                  <a:close/>
                </a:path>
              </a:pathLst>
            </a:custGeom>
            <a:solidFill>
              <a:srgbClr val="C052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ïṧļiḍé"/>
            <p:cNvSpPr/>
            <p:nvPr/>
          </p:nvSpPr>
          <p:spPr bwMode="auto">
            <a:xfrm>
              <a:off x="5927726" y="5219700"/>
              <a:ext cx="104775" cy="241300"/>
            </a:xfrm>
            <a:custGeom>
              <a:avLst/>
              <a:gdLst>
                <a:gd name="T0" fmla="*/ 61 w 61"/>
                <a:gd name="T1" fmla="*/ 71 h 140"/>
                <a:gd name="T2" fmla="*/ 40 w 61"/>
                <a:gd name="T3" fmla="*/ 0 h 140"/>
                <a:gd name="T4" fmla="*/ 0 w 61"/>
                <a:gd name="T5" fmla="*/ 0 h 140"/>
                <a:gd name="T6" fmla="*/ 21 w 61"/>
                <a:gd name="T7" fmla="*/ 71 h 140"/>
                <a:gd name="T8" fmla="*/ 0 w 61"/>
                <a:gd name="T9" fmla="*/ 140 h 140"/>
                <a:gd name="T10" fmla="*/ 40 w 61"/>
                <a:gd name="T11" fmla="*/ 140 h 140"/>
                <a:gd name="T12" fmla="*/ 61 w 61"/>
                <a:gd name="T13" fmla="*/ 71 h 140"/>
              </a:gdLst>
              <a:ahLst/>
              <a:cxnLst>
                <a:cxn ang="0">
                  <a:pos x="T0" y="T1"/>
                </a:cxn>
                <a:cxn ang="0">
                  <a:pos x="T2" y="T3"/>
                </a:cxn>
                <a:cxn ang="0">
                  <a:pos x="T4" y="T5"/>
                </a:cxn>
                <a:cxn ang="0">
                  <a:pos x="T6" y="T7"/>
                </a:cxn>
                <a:cxn ang="0">
                  <a:pos x="T8" y="T9"/>
                </a:cxn>
                <a:cxn ang="0">
                  <a:pos x="T10" y="T11"/>
                </a:cxn>
                <a:cxn ang="0">
                  <a:pos x="T12" y="T13"/>
                </a:cxn>
              </a:cxnLst>
              <a:rect l="0" t="0" r="r" b="b"/>
              <a:pathLst>
                <a:path w="61" h="140">
                  <a:moveTo>
                    <a:pt x="61" y="71"/>
                  </a:moveTo>
                  <a:cubicBezTo>
                    <a:pt x="61" y="30"/>
                    <a:pt x="40" y="0"/>
                    <a:pt x="40" y="0"/>
                  </a:cubicBezTo>
                  <a:cubicBezTo>
                    <a:pt x="0" y="0"/>
                    <a:pt x="0" y="0"/>
                    <a:pt x="0" y="0"/>
                  </a:cubicBezTo>
                  <a:cubicBezTo>
                    <a:pt x="0" y="0"/>
                    <a:pt x="21" y="30"/>
                    <a:pt x="21" y="71"/>
                  </a:cubicBezTo>
                  <a:cubicBezTo>
                    <a:pt x="21" y="117"/>
                    <a:pt x="0" y="140"/>
                    <a:pt x="0" y="140"/>
                  </a:cubicBezTo>
                  <a:cubicBezTo>
                    <a:pt x="40" y="140"/>
                    <a:pt x="40" y="140"/>
                    <a:pt x="40" y="140"/>
                  </a:cubicBezTo>
                  <a:cubicBezTo>
                    <a:pt x="40" y="140"/>
                    <a:pt x="61" y="117"/>
                    <a:pt x="61" y="71"/>
                  </a:cubicBezTo>
                  <a:close/>
                </a:path>
              </a:pathLst>
            </a:custGeom>
            <a:solidFill>
              <a:srgbClr val="C0B9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íṡ1îḋé"/>
            <p:cNvSpPr/>
            <p:nvPr/>
          </p:nvSpPr>
          <p:spPr bwMode="auto">
            <a:xfrm>
              <a:off x="6256339" y="5219700"/>
              <a:ext cx="107950" cy="241300"/>
            </a:xfrm>
            <a:custGeom>
              <a:avLst/>
              <a:gdLst>
                <a:gd name="T0" fmla="*/ 62 w 62"/>
                <a:gd name="T1" fmla="*/ 71 h 140"/>
                <a:gd name="T2" fmla="*/ 40 w 62"/>
                <a:gd name="T3" fmla="*/ 0 h 140"/>
                <a:gd name="T4" fmla="*/ 0 w 62"/>
                <a:gd name="T5" fmla="*/ 0 h 140"/>
                <a:gd name="T6" fmla="*/ 21 w 62"/>
                <a:gd name="T7" fmla="*/ 71 h 140"/>
                <a:gd name="T8" fmla="*/ 0 w 62"/>
                <a:gd name="T9" fmla="*/ 140 h 140"/>
                <a:gd name="T10" fmla="*/ 40 w 62"/>
                <a:gd name="T11" fmla="*/ 140 h 140"/>
                <a:gd name="T12" fmla="*/ 62 w 62"/>
                <a:gd name="T13" fmla="*/ 71 h 140"/>
              </a:gdLst>
              <a:ahLst/>
              <a:cxnLst>
                <a:cxn ang="0">
                  <a:pos x="T0" y="T1"/>
                </a:cxn>
                <a:cxn ang="0">
                  <a:pos x="T2" y="T3"/>
                </a:cxn>
                <a:cxn ang="0">
                  <a:pos x="T4" y="T5"/>
                </a:cxn>
                <a:cxn ang="0">
                  <a:pos x="T6" y="T7"/>
                </a:cxn>
                <a:cxn ang="0">
                  <a:pos x="T8" y="T9"/>
                </a:cxn>
                <a:cxn ang="0">
                  <a:pos x="T10" y="T11"/>
                </a:cxn>
                <a:cxn ang="0">
                  <a:pos x="T12" y="T13"/>
                </a:cxn>
              </a:cxnLst>
              <a:rect l="0" t="0" r="r" b="b"/>
              <a:pathLst>
                <a:path w="62" h="140">
                  <a:moveTo>
                    <a:pt x="62" y="71"/>
                  </a:moveTo>
                  <a:cubicBezTo>
                    <a:pt x="62" y="30"/>
                    <a:pt x="40" y="0"/>
                    <a:pt x="40" y="0"/>
                  </a:cubicBezTo>
                  <a:cubicBezTo>
                    <a:pt x="0" y="0"/>
                    <a:pt x="0" y="0"/>
                    <a:pt x="0" y="0"/>
                  </a:cubicBezTo>
                  <a:cubicBezTo>
                    <a:pt x="0" y="0"/>
                    <a:pt x="21" y="30"/>
                    <a:pt x="21" y="71"/>
                  </a:cubicBezTo>
                  <a:cubicBezTo>
                    <a:pt x="21" y="117"/>
                    <a:pt x="0" y="140"/>
                    <a:pt x="0" y="140"/>
                  </a:cubicBezTo>
                  <a:cubicBezTo>
                    <a:pt x="40" y="140"/>
                    <a:pt x="40" y="140"/>
                    <a:pt x="40" y="140"/>
                  </a:cubicBezTo>
                  <a:cubicBezTo>
                    <a:pt x="40" y="140"/>
                    <a:pt x="62" y="117"/>
                    <a:pt x="62" y="71"/>
                  </a:cubicBezTo>
                  <a:close/>
                </a:path>
              </a:pathLst>
            </a:custGeom>
            <a:solidFill>
              <a:srgbClr val="C0B9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íṧḻide"/>
            <p:cNvSpPr/>
            <p:nvPr/>
          </p:nvSpPr>
          <p:spPr bwMode="auto">
            <a:xfrm>
              <a:off x="5849939" y="3925888"/>
              <a:ext cx="500063" cy="152400"/>
            </a:xfrm>
            <a:custGeom>
              <a:avLst/>
              <a:gdLst>
                <a:gd name="T0" fmla="*/ 290 w 290"/>
                <a:gd name="T1" fmla="*/ 88 h 88"/>
                <a:gd name="T2" fmla="*/ 51 w 290"/>
                <a:gd name="T3" fmla="*/ 88 h 88"/>
                <a:gd name="T4" fmla="*/ 0 w 290"/>
                <a:gd name="T5" fmla="*/ 45 h 88"/>
                <a:gd name="T6" fmla="*/ 0 w 290"/>
                <a:gd name="T7" fmla="*/ 39 h 88"/>
                <a:gd name="T8" fmla="*/ 51 w 290"/>
                <a:gd name="T9" fmla="*/ 0 h 88"/>
                <a:gd name="T10" fmla="*/ 290 w 290"/>
                <a:gd name="T11" fmla="*/ 0 h 88"/>
                <a:gd name="T12" fmla="*/ 279 w 290"/>
                <a:gd name="T13" fmla="*/ 42 h 88"/>
                <a:gd name="T14" fmla="*/ 290 w 290"/>
                <a:gd name="T15" fmla="*/ 8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 h="88">
                  <a:moveTo>
                    <a:pt x="290" y="88"/>
                  </a:moveTo>
                  <a:cubicBezTo>
                    <a:pt x="51" y="88"/>
                    <a:pt x="51" y="88"/>
                    <a:pt x="51" y="88"/>
                  </a:cubicBezTo>
                  <a:cubicBezTo>
                    <a:pt x="25" y="88"/>
                    <a:pt x="0" y="67"/>
                    <a:pt x="0" y="45"/>
                  </a:cubicBezTo>
                  <a:cubicBezTo>
                    <a:pt x="0" y="39"/>
                    <a:pt x="0" y="39"/>
                    <a:pt x="0" y="39"/>
                  </a:cubicBezTo>
                  <a:cubicBezTo>
                    <a:pt x="0" y="17"/>
                    <a:pt x="25" y="0"/>
                    <a:pt x="51" y="0"/>
                  </a:cubicBezTo>
                  <a:cubicBezTo>
                    <a:pt x="290" y="0"/>
                    <a:pt x="290" y="0"/>
                    <a:pt x="290" y="0"/>
                  </a:cubicBezTo>
                  <a:cubicBezTo>
                    <a:pt x="290" y="0"/>
                    <a:pt x="279" y="15"/>
                    <a:pt x="279" y="42"/>
                  </a:cubicBezTo>
                  <a:cubicBezTo>
                    <a:pt x="279" y="73"/>
                    <a:pt x="290" y="88"/>
                    <a:pt x="290" y="88"/>
                  </a:cubicBezTo>
                  <a:close/>
                </a:path>
              </a:pathLst>
            </a:custGeom>
            <a:solidFill>
              <a:srgbClr val="FCFC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iṧļîḍê"/>
            <p:cNvSpPr/>
            <p:nvPr/>
          </p:nvSpPr>
          <p:spPr bwMode="auto">
            <a:xfrm>
              <a:off x="5422901" y="3925888"/>
              <a:ext cx="508000" cy="144463"/>
            </a:xfrm>
            <a:custGeom>
              <a:avLst/>
              <a:gdLst>
                <a:gd name="T0" fmla="*/ 295 w 295"/>
                <a:gd name="T1" fmla="*/ 84 h 84"/>
                <a:gd name="T2" fmla="*/ 47 w 295"/>
                <a:gd name="T3" fmla="*/ 84 h 84"/>
                <a:gd name="T4" fmla="*/ 0 w 295"/>
                <a:gd name="T5" fmla="*/ 44 h 84"/>
                <a:gd name="T6" fmla="*/ 0 w 295"/>
                <a:gd name="T7" fmla="*/ 38 h 84"/>
                <a:gd name="T8" fmla="*/ 47 w 295"/>
                <a:gd name="T9" fmla="*/ 0 h 84"/>
                <a:gd name="T10" fmla="*/ 295 w 295"/>
                <a:gd name="T11" fmla="*/ 0 h 84"/>
                <a:gd name="T12" fmla="*/ 269 w 295"/>
                <a:gd name="T13" fmla="*/ 40 h 84"/>
                <a:gd name="T14" fmla="*/ 295 w 295"/>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 h="84">
                  <a:moveTo>
                    <a:pt x="295" y="84"/>
                  </a:moveTo>
                  <a:cubicBezTo>
                    <a:pt x="47" y="84"/>
                    <a:pt x="47" y="84"/>
                    <a:pt x="47" y="84"/>
                  </a:cubicBezTo>
                  <a:cubicBezTo>
                    <a:pt x="22" y="84"/>
                    <a:pt x="0" y="66"/>
                    <a:pt x="0" y="44"/>
                  </a:cubicBezTo>
                  <a:cubicBezTo>
                    <a:pt x="0" y="38"/>
                    <a:pt x="0" y="38"/>
                    <a:pt x="0" y="38"/>
                  </a:cubicBezTo>
                  <a:cubicBezTo>
                    <a:pt x="0" y="16"/>
                    <a:pt x="22" y="0"/>
                    <a:pt x="47" y="0"/>
                  </a:cubicBezTo>
                  <a:cubicBezTo>
                    <a:pt x="295" y="0"/>
                    <a:pt x="295" y="0"/>
                    <a:pt x="295" y="0"/>
                  </a:cubicBezTo>
                  <a:cubicBezTo>
                    <a:pt x="295" y="0"/>
                    <a:pt x="269" y="13"/>
                    <a:pt x="269" y="40"/>
                  </a:cubicBezTo>
                  <a:cubicBezTo>
                    <a:pt x="269" y="71"/>
                    <a:pt x="295" y="84"/>
                    <a:pt x="295" y="84"/>
                  </a:cubicBezTo>
                  <a:close/>
                </a:path>
              </a:pathLst>
            </a:custGeom>
            <a:solidFill>
              <a:srgbClr val="593F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îṥľíḍê"/>
            <p:cNvSpPr/>
            <p:nvPr/>
          </p:nvSpPr>
          <p:spPr bwMode="auto">
            <a:xfrm>
              <a:off x="5884864" y="3919538"/>
              <a:ext cx="58738" cy="158750"/>
            </a:xfrm>
            <a:custGeom>
              <a:avLst/>
              <a:gdLst>
                <a:gd name="T0" fmla="*/ 30 w 34"/>
                <a:gd name="T1" fmla="*/ 92 h 92"/>
                <a:gd name="T2" fmla="*/ 33 w 34"/>
                <a:gd name="T3" fmla="*/ 91 h 92"/>
                <a:gd name="T4" fmla="*/ 32 w 34"/>
                <a:gd name="T5" fmla="*/ 87 h 92"/>
                <a:gd name="T6" fmla="*/ 7 w 34"/>
                <a:gd name="T7" fmla="*/ 44 h 92"/>
                <a:gd name="T8" fmla="*/ 32 w 34"/>
                <a:gd name="T9" fmla="*/ 6 h 92"/>
                <a:gd name="T10" fmla="*/ 33 w 34"/>
                <a:gd name="T11" fmla="*/ 1 h 92"/>
                <a:gd name="T12" fmla="*/ 27 w 34"/>
                <a:gd name="T13" fmla="*/ 1 h 92"/>
                <a:gd name="T14" fmla="*/ 0 w 34"/>
                <a:gd name="T15" fmla="*/ 44 h 92"/>
                <a:gd name="T16" fmla="*/ 28 w 34"/>
                <a:gd name="T17" fmla="*/ 92 h 92"/>
                <a:gd name="T18" fmla="*/ 30 w 34"/>
                <a:gd name="T1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92">
                  <a:moveTo>
                    <a:pt x="30" y="92"/>
                  </a:moveTo>
                  <a:cubicBezTo>
                    <a:pt x="31" y="92"/>
                    <a:pt x="32" y="92"/>
                    <a:pt x="33" y="91"/>
                  </a:cubicBezTo>
                  <a:cubicBezTo>
                    <a:pt x="34" y="89"/>
                    <a:pt x="33" y="88"/>
                    <a:pt x="32" y="87"/>
                  </a:cubicBezTo>
                  <a:cubicBezTo>
                    <a:pt x="31" y="86"/>
                    <a:pt x="7" y="73"/>
                    <a:pt x="7" y="44"/>
                  </a:cubicBezTo>
                  <a:cubicBezTo>
                    <a:pt x="7" y="19"/>
                    <a:pt x="31" y="6"/>
                    <a:pt x="32" y="6"/>
                  </a:cubicBezTo>
                  <a:cubicBezTo>
                    <a:pt x="33" y="5"/>
                    <a:pt x="34" y="3"/>
                    <a:pt x="33" y="1"/>
                  </a:cubicBezTo>
                  <a:cubicBezTo>
                    <a:pt x="32" y="0"/>
                    <a:pt x="29" y="0"/>
                    <a:pt x="27" y="1"/>
                  </a:cubicBezTo>
                  <a:cubicBezTo>
                    <a:pt x="26" y="1"/>
                    <a:pt x="0" y="16"/>
                    <a:pt x="0" y="44"/>
                  </a:cubicBezTo>
                  <a:cubicBezTo>
                    <a:pt x="0" y="77"/>
                    <a:pt x="27" y="91"/>
                    <a:pt x="28" y="92"/>
                  </a:cubicBezTo>
                  <a:cubicBezTo>
                    <a:pt x="28" y="92"/>
                    <a:pt x="29" y="92"/>
                    <a:pt x="30" y="92"/>
                  </a:cubicBezTo>
                  <a:close/>
                </a:path>
              </a:pathLst>
            </a:custGeom>
            <a:solidFill>
              <a:srgbClr val="4A60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íṩḷïḋè"/>
            <p:cNvSpPr/>
            <p:nvPr/>
          </p:nvSpPr>
          <p:spPr bwMode="auto">
            <a:xfrm>
              <a:off x="5416551" y="3919538"/>
              <a:ext cx="950913" cy="165100"/>
            </a:xfrm>
            <a:custGeom>
              <a:avLst/>
              <a:gdLst>
                <a:gd name="T0" fmla="*/ 51 w 552"/>
                <a:gd name="T1" fmla="*/ 96 h 96"/>
                <a:gd name="T2" fmla="*/ 552 w 552"/>
                <a:gd name="T3" fmla="*/ 96 h 96"/>
                <a:gd name="T4" fmla="*/ 552 w 552"/>
                <a:gd name="T5" fmla="*/ 88 h 96"/>
                <a:gd name="T6" fmla="*/ 51 w 552"/>
                <a:gd name="T7" fmla="*/ 88 h 96"/>
                <a:gd name="T8" fmla="*/ 8 w 552"/>
                <a:gd name="T9" fmla="*/ 48 h 96"/>
                <a:gd name="T10" fmla="*/ 8 w 552"/>
                <a:gd name="T11" fmla="*/ 42 h 96"/>
                <a:gd name="T12" fmla="*/ 51 w 552"/>
                <a:gd name="T13" fmla="*/ 8 h 96"/>
                <a:gd name="T14" fmla="*/ 552 w 552"/>
                <a:gd name="T15" fmla="*/ 8 h 96"/>
                <a:gd name="T16" fmla="*/ 552 w 552"/>
                <a:gd name="T17" fmla="*/ 0 h 96"/>
                <a:gd name="T18" fmla="*/ 51 w 552"/>
                <a:gd name="T19" fmla="*/ 0 h 96"/>
                <a:gd name="T20" fmla="*/ 0 w 552"/>
                <a:gd name="T21" fmla="*/ 42 h 96"/>
                <a:gd name="T22" fmla="*/ 0 w 552"/>
                <a:gd name="T23" fmla="*/ 48 h 96"/>
                <a:gd name="T24" fmla="*/ 51 w 552"/>
                <a:gd name="T2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2" h="96">
                  <a:moveTo>
                    <a:pt x="51" y="96"/>
                  </a:moveTo>
                  <a:cubicBezTo>
                    <a:pt x="552" y="96"/>
                    <a:pt x="552" y="96"/>
                    <a:pt x="552" y="96"/>
                  </a:cubicBezTo>
                  <a:cubicBezTo>
                    <a:pt x="552" y="88"/>
                    <a:pt x="552" y="88"/>
                    <a:pt x="552" y="88"/>
                  </a:cubicBezTo>
                  <a:cubicBezTo>
                    <a:pt x="51" y="88"/>
                    <a:pt x="51" y="88"/>
                    <a:pt x="51" y="88"/>
                  </a:cubicBezTo>
                  <a:cubicBezTo>
                    <a:pt x="30" y="88"/>
                    <a:pt x="8" y="68"/>
                    <a:pt x="8" y="48"/>
                  </a:cubicBezTo>
                  <a:cubicBezTo>
                    <a:pt x="8" y="42"/>
                    <a:pt x="8" y="42"/>
                    <a:pt x="8" y="42"/>
                  </a:cubicBezTo>
                  <a:cubicBezTo>
                    <a:pt x="8" y="23"/>
                    <a:pt x="29" y="8"/>
                    <a:pt x="51" y="8"/>
                  </a:cubicBezTo>
                  <a:cubicBezTo>
                    <a:pt x="552" y="8"/>
                    <a:pt x="552" y="8"/>
                    <a:pt x="552" y="8"/>
                  </a:cubicBezTo>
                  <a:cubicBezTo>
                    <a:pt x="552" y="0"/>
                    <a:pt x="552" y="0"/>
                    <a:pt x="552" y="0"/>
                  </a:cubicBezTo>
                  <a:cubicBezTo>
                    <a:pt x="51" y="0"/>
                    <a:pt x="51" y="0"/>
                    <a:pt x="51" y="0"/>
                  </a:cubicBezTo>
                  <a:cubicBezTo>
                    <a:pt x="22" y="0"/>
                    <a:pt x="0" y="17"/>
                    <a:pt x="0" y="42"/>
                  </a:cubicBezTo>
                  <a:cubicBezTo>
                    <a:pt x="0" y="48"/>
                    <a:pt x="0" y="48"/>
                    <a:pt x="0" y="48"/>
                  </a:cubicBezTo>
                  <a:cubicBezTo>
                    <a:pt x="0" y="74"/>
                    <a:pt x="24" y="96"/>
                    <a:pt x="51" y="96"/>
                  </a:cubicBezTo>
                  <a:close/>
                </a:path>
              </a:pathLst>
            </a:custGeom>
            <a:solidFill>
              <a:srgbClr val="593F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ï$lîḑè"/>
            <p:cNvSpPr/>
            <p:nvPr/>
          </p:nvSpPr>
          <p:spPr bwMode="auto">
            <a:xfrm>
              <a:off x="5578476" y="3795713"/>
              <a:ext cx="527050" cy="123825"/>
            </a:xfrm>
            <a:custGeom>
              <a:avLst/>
              <a:gdLst>
                <a:gd name="T0" fmla="*/ 0 w 306"/>
                <a:gd name="T1" fmla="*/ 72 h 72"/>
                <a:gd name="T2" fmla="*/ 277 w 306"/>
                <a:gd name="T3" fmla="*/ 72 h 72"/>
                <a:gd name="T4" fmla="*/ 306 w 306"/>
                <a:gd name="T5" fmla="*/ 36 h 72"/>
                <a:gd name="T6" fmla="*/ 306 w 306"/>
                <a:gd name="T7" fmla="*/ 31 h 72"/>
                <a:gd name="T8" fmla="*/ 277 w 306"/>
                <a:gd name="T9" fmla="*/ 0 h 72"/>
                <a:gd name="T10" fmla="*/ 0 w 306"/>
                <a:gd name="T11" fmla="*/ 0 h 72"/>
                <a:gd name="T12" fmla="*/ 8 w 306"/>
                <a:gd name="T13" fmla="*/ 34 h 72"/>
                <a:gd name="T14" fmla="*/ 0 w 306"/>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6" h="72">
                  <a:moveTo>
                    <a:pt x="0" y="72"/>
                  </a:moveTo>
                  <a:cubicBezTo>
                    <a:pt x="277" y="72"/>
                    <a:pt x="277" y="72"/>
                    <a:pt x="277" y="72"/>
                  </a:cubicBezTo>
                  <a:cubicBezTo>
                    <a:pt x="294" y="72"/>
                    <a:pt x="306" y="53"/>
                    <a:pt x="306" y="36"/>
                  </a:cubicBezTo>
                  <a:cubicBezTo>
                    <a:pt x="306" y="31"/>
                    <a:pt x="306" y="31"/>
                    <a:pt x="306" y="31"/>
                  </a:cubicBezTo>
                  <a:cubicBezTo>
                    <a:pt x="306" y="14"/>
                    <a:pt x="294" y="0"/>
                    <a:pt x="277" y="0"/>
                  </a:cubicBezTo>
                  <a:cubicBezTo>
                    <a:pt x="0" y="0"/>
                    <a:pt x="0" y="0"/>
                    <a:pt x="0" y="0"/>
                  </a:cubicBezTo>
                  <a:cubicBezTo>
                    <a:pt x="0" y="0"/>
                    <a:pt x="8" y="13"/>
                    <a:pt x="8" y="34"/>
                  </a:cubicBezTo>
                  <a:cubicBezTo>
                    <a:pt x="8" y="59"/>
                    <a:pt x="0" y="72"/>
                    <a:pt x="0" y="72"/>
                  </a:cubicBezTo>
                  <a:close/>
                </a:path>
              </a:pathLst>
            </a:custGeom>
            <a:solidFill>
              <a:srgbClr val="FCFC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ïṩľiḑé"/>
            <p:cNvSpPr/>
            <p:nvPr/>
          </p:nvSpPr>
          <p:spPr bwMode="auto">
            <a:xfrm>
              <a:off x="6054726" y="3797300"/>
              <a:ext cx="34925" cy="119063"/>
            </a:xfrm>
            <a:custGeom>
              <a:avLst/>
              <a:gdLst>
                <a:gd name="T0" fmla="*/ 4 w 20"/>
                <a:gd name="T1" fmla="*/ 69 h 69"/>
                <a:gd name="T2" fmla="*/ 2 w 20"/>
                <a:gd name="T3" fmla="*/ 68 h 69"/>
                <a:gd name="T4" fmla="*/ 1 w 20"/>
                <a:gd name="T5" fmla="*/ 67 h 69"/>
                <a:gd name="T6" fmla="*/ 16 w 20"/>
                <a:gd name="T7" fmla="*/ 33 h 69"/>
                <a:gd name="T8" fmla="*/ 3 w 20"/>
                <a:gd name="T9" fmla="*/ 5 h 69"/>
                <a:gd name="T10" fmla="*/ 2 w 20"/>
                <a:gd name="T11" fmla="*/ 1 h 69"/>
                <a:gd name="T12" fmla="*/ 7 w 20"/>
                <a:gd name="T13" fmla="*/ 3 h 69"/>
                <a:gd name="T14" fmla="*/ 20 w 20"/>
                <a:gd name="T15" fmla="*/ 33 h 69"/>
                <a:gd name="T16" fmla="*/ 5 w 20"/>
                <a:gd name="T17" fmla="*/ 69 h 69"/>
                <a:gd name="T18" fmla="*/ 4 w 20"/>
                <a:gd name="T1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69">
                  <a:moveTo>
                    <a:pt x="4" y="69"/>
                  </a:moveTo>
                  <a:cubicBezTo>
                    <a:pt x="3" y="69"/>
                    <a:pt x="3" y="69"/>
                    <a:pt x="2" y="68"/>
                  </a:cubicBezTo>
                  <a:cubicBezTo>
                    <a:pt x="2" y="67"/>
                    <a:pt x="0" y="67"/>
                    <a:pt x="1" y="67"/>
                  </a:cubicBezTo>
                  <a:cubicBezTo>
                    <a:pt x="2" y="66"/>
                    <a:pt x="16" y="55"/>
                    <a:pt x="16" y="33"/>
                  </a:cubicBezTo>
                  <a:cubicBezTo>
                    <a:pt x="16" y="15"/>
                    <a:pt x="3" y="5"/>
                    <a:pt x="3" y="5"/>
                  </a:cubicBezTo>
                  <a:cubicBezTo>
                    <a:pt x="2" y="4"/>
                    <a:pt x="2" y="2"/>
                    <a:pt x="2" y="1"/>
                  </a:cubicBezTo>
                  <a:cubicBezTo>
                    <a:pt x="3" y="0"/>
                    <a:pt x="6" y="2"/>
                    <a:pt x="7" y="3"/>
                  </a:cubicBezTo>
                  <a:cubicBezTo>
                    <a:pt x="7" y="3"/>
                    <a:pt x="20" y="12"/>
                    <a:pt x="20" y="33"/>
                  </a:cubicBezTo>
                  <a:cubicBezTo>
                    <a:pt x="20" y="58"/>
                    <a:pt x="6" y="69"/>
                    <a:pt x="5" y="69"/>
                  </a:cubicBezTo>
                  <a:lnTo>
                    <a:pt x="4" y="69"/>
                  </a:lnTo>
                  <a:close/>
                </a:path>
              </a:pathLst>
            </a:custGeom>
            <a:solidFill>
              <a:srgbClr val="4A60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ïšļîḋe"/>
            <p:cNvSpPr/>
            <p:nvPr/>
          </p:nvSpPr>
          <p:spPr bwMode="auto">
            <a:xfrm>
              <a:off x="5568951" y="3786188"/>
              <a:ext cx="825500" cy="134938"/>
            </a:xfrm>
            <a:custGeom>
              <a:avLst/>
              <a:gdLst>
                <a:gd name="T0" fmla="*/ 447 w 479"/>
                <a:gd name="T1" fmla="*/ 0 h 78"/>
                <a:gd name="T2" fmla="*/ 0 w 479"/>
                <a:gd name="T3" fmla="*/ 0 h 78"/>
                <a:gd name="T4" fmla="*/ 0 w 479"/>
                <a:gd name="T5" fmla="*/ 12 h 78"/>
                <a:gd name="T6" fmla="*/ 291 w 479"/>
                <a:gd name="T7" fmla="*/ 12 h 78"/>
                <a:gd name="T8" fmla="*/ 301 w 479"/>
                <a:gd name="T9" fmla="*/ 40 h 78"/>
                <a:gd name="T10" fmla="*/ 290 w 479"/>
                <a:gd name="T11" fmla="*/ 72 h 78"/>
                <a:gd name="T12" fmla="*/ 0 w 479"/>
                <a:gd name="T13" fmla="*/ 72 h 78"/>
                <a:gd name="T14" fmla="*/ 0 w 479"/>
                <a:gd name="T15" fmla="*/ 78 h 78"/>
                <a:gd name="T16" fmla="*/ 284 w 479"/>
                <a:gd name="T17" fmla="*/ 78 h 78"/>
                <a:gd name="T18" fmla="*/ 447 w 479"/>
                <a:gd name="T19" fmla="*/ 78 h 78"/>
                <a:gd name="T20" fmla="*/ 447 w 479"/>
                <a:gd name="T21" fmla="*/ 78 h 78"/>
                <a:gd name="T22" fmla="*/ 448 w 479"/>
                <a:gd name="T23" fmla="*/ 78 h 78"/>
                <a:gd name="T24" fmla="*/ 479 w 479"/>
                <a:gd name="T25" fmla="*/ 41 h 78"/>
                <a:gd name="T26" fmla="*/ 479 w 479"/>
                <a:gd name="T27" fmla="*/ 36 h 78"/>
                <a:gd name="T28" fmla="*/ 447 w 479"/>
                <a:gd name="T2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9" h="78">
                  <a:moveTo>
                    <a:pt x="447" y="0"/>
                  </a:moveTo>
                  <a:cubicBezTo>
                    <a:pt x="0" y="0"/>
                    <a:pt x="0" y="0"/>
                    <a:pt x="0" y="0"/>
                  </a:cubicBezTo>
                  <a:cubicBezTo>
                    <a:pt x="0" y="12"/>
                    <a:pt x="0" y="12"/>
                    <a:pt x="0" y="12"/>
                  </a:cubicBezTo>
                  <a:cubicBezTo>
                    <a:pt x="291" y="12"/>
                    <a:pt x="291" y="12"/>
                    <a:pt x="291" y="12"/>
                  </a:cubicBezTo>
                  <a:cubicBezTo>
                    <a:pt x="295" y="18"/>
                    <a:pt x="301" y="27"/>
                    <a:pt x="301" y="40"/>
                  </a:cubicBezTo>
                  <a:cubicBezTo>
                    <a:pt x="301" y="55"/>
                    <a:pt x="295" y="66"/>
                    <a:pt x="290" y="72"/>
                  </a:cubicBezTo>
                  <a:cubicBezTo>
                    <a:pt x="0" y="72"/>
                    <a:pt x="0" y="72"/>
                    <a:pt x="0" y="72"/>
                  </a:cubicBezTo>
                  <a:cubicBezTo>
                    <a:pt x="0" y="78"/>
                    <a:pt x="0" y="78"/>
                    <a:pt x="0" y="78"/>
                  </a:cubicBezTo>
                  <a:cubicBezTo>
                    <a:pt x="284" y="78"/>
                    <a:pt x="284" y="78"/>
                    <a:pt x="284" y="78"/>
                  </a:cubicBezTo>
                  <a:cubicBezTo>
                    <a:pt x="447" y="78"/>
                    <a:pt x="447" y="78"/>
                    <a:pt x="447" y="78"/>
                  </a:cubicBezTo>
                  <a:cubicBezTo>
                    <a:pt x="447" y="78"/>
                    <a:pt x="447" y="78"/>
                    <a:pt x="447" y="78"/>
                  </a:cubicBezTo>
                  <a:cubicBezTo>
                    <a:pt x="448" y="78"/>
                    <a:pt x="448" y="78"/>
                    <a:pt x="448" y="78"/>
                  </a:cubicBezTo>
                  <a:cubicBezTo>
                    <a:pt x="466" y="77"/>
                    <a:pt x="479" y="61"/>
                    <a:pt x="479" y="41"/>
                  </a:cubicBezTo>
                  <a:cubicBezTo>
                    <a:pt x="479" y="36"/>
                    <a:pt x="479" y="36"/>
                    <a:pt x="479" y="36"/>
                  </a:cubicBezTo>
                  <a:cubicBezTo>
                    <a:pt x="479" y="16"/>
                    <a:pt x="467" y="0"/>
                    <a:pt x="447" y="0"/>
                  </a:cubicBezTo>
                  <a:close/>
                </a:path>
              </a:pathLst>
            </a:custGeom>
            <a:solidFill>
              <a:srgbClr val="DAC8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îSľîḑê"/>
            <p:cNvSpPr/>
            <p:nvPr/>
          </p:nvSpPr>
          <p:spPr bwMode="auto">
            <a:xfrm>
              <a:off x="5216526" y="4965700"/>
              <a:ext cx="1460500" cy="254000"/>
            </a:xfrm>
            <a:prstGeom prst="rect">
              <a:avLst/>
            </a:prstGeom>
            <a:solidFill>
              <a:srgbClr val="3D6C9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1" name="isḻíḋê"/>
            <p:cNvSpPr/>
            <p:nvPr/>
          </p:nvSpPr>
          <p:spPr bwMode="auto">
            <a:xfrm>
              <a:off x="5299076" y="4965700"/>
              <a:ext cx="47625" cy="254000"/>
            </a:xfrm>
            <a:prstGeom prst="rect">
              <a:avLst/>
            </a:prstGeom>
            <a:solidFill>
              <a:srgbClr val="EEED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2" name="ïṥļíḋê"/>
            <p:cNvSpPr/>
            <p:nvPr/>
          </p:nvSpPr>
          <p:spPr bwMode="auto">
            <a:xfrm>
              <a:off x="5381626" y="4965700"/>
              <a:ext cx="61913" cy="254000"/>
            </a:xfrm>
            <a:prstGeom prst="rect">
              <a:avLst/>
            </a:prstGeom>
            <a:solidFill>
              <a:srgbClr val="EEED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3" name="ïṥlíḓê"/>
            <p:cNvSpPr/>
            <p:nvPr/>
          </p:nvSpPr>
          <p:spPr bwMode="auto">
            <a:xfrm>
              <a:off x="5251451" y="4084638"/>
              <a:ext cx="1357313" cy="158750"/>
            </a:xfrm>
            <a:prstGeom prst="rect">
              <a:avLst/>
            </a:prstGeom>
            <a:solidFill>
              <a:srgbClr val="C052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4" name="îṩ1îḋé"/>
            <p:cNvSpPr/>
            <p:nvPr/>
          </p:nvSpPr>
          <p:spPr bwMode="auto">
            <a:xfrm>
              <a:off x="6511926" y="4084638"/>
              <a:ext cx="55563" cy="158750"/>
            </a:xfrm>
            <a:prstGeom prst="rect">
              <a:avLst/>
            </a:prstGeom>
            <a:solidFill>
              <a:srgbClr val="EEED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5" name="íŝlîde"/>
            <p:cNvSpPr/>
            <p:nvPr/>
          </p:nvSpPr>
          <p:spPr bwMode="auto">
            <a:xfrm>
              <a:off x="6443664" y="4084638"/>
              <a:ext cx="53975" cy="158750"/>
            </a:xfrm>
            <a:prstGeom prst="rect">
              <a:avLst/>
            </a:prstGeom>
            <a:solidFill>
              <a:srgbClr val="EEED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6" name="iśļíḍè"/>
            <p:cNvSpPr/>
            <p:nvPr/>
          </p:nvSpPr>
          <p:spPr bwMode="auto">
            <a:xfrm>
              <a:off x="5602289" y="4524375"/>
              <a:ext cx="1082675" cy="158750"/>
            </a:xfrm>
            <a:custGeom>
              <a:avLst/>
              <a:gdLst>
                <a:gd name="T0" fmla="*/ 628 w 628"/>
                <a:gd name="T1" fmla="*/ 92 h 92"/>
                <a:gd name="T2" fmla="*/ 66 w 628"/>
                <a:gd name="T3" fmla="*/ 92 h 92"/>
                <a:gd name="T4" fmla="*/ 0 w 628"/>
                <a:gd name="T5" fmla="*/ 46 h 92"/>
                <a:gd name="T6" fmla="*/ 0 w 628"/>
                <a:gd name="T7" fmla="*/ 37 h 92"/>
                <a:gd name="T8" fmla="*/ 66 w 628"/>
                <a:gd name="T9" fmla="*/ 0 h 92"/>
                <a:gd name="T10" fmla="*/ 628 w 628"/>
                <a:gd name="T11" fmla="*/ 0 h 92"/>
                <a:gd name="T12" fmla="*/ 628 w 628"/>
                <a:gd name="T13" fmla="*/ 92 h 92"/>
              </a:gdLst>
              <a:ahLst/>
              <a:cxnLst>
                <a:cxn ang="0">
                  <a:pos x="T0" y="T1"/>
                </a:cxn>
                <a:cxn ang="0">
                  <a:pos x="T2" y="T3"/>
                </a:cxn>
                <a:cxn ang="0">
                  <a:pos x="T4" y="T5"/>
                </a:cxn>
                <a:cxn ang="0">
                  <a:pos x="T6" y="T7"/>
                </a:cxn>
                <a:cxn ang="0">
                  <a:pos x="T8" y="T9"/>
                </a:cxn>
                <a:cxn ang="0">
                  <a:pos x="T10" y="T11"/>
                </a:cxn>
                <a:cxn ang="0">
                  <a:pos x="T12" y="T13"/>
                </a:cxn>
              </a:cxnLst>
              <a:rect l="0" t="0" r="r" b="b"/>
              <a:pathLst>
                <a:path w="628" h="92">
                  <a:moveTo>
                    <a:pt x="628" y="92"/>
                  </a:moveTo>
                  <a:cubicBezTo>
                    <a:pt x="66" y="92"/>
                    <a:pt x="66" y="92"/>
                    <a:pt x="66" y="92"/>
                  </a:cubicBezTo>
                  <a:cubicBezTo>
                    <a:pt x="29" y="92"/>
                    <a:pt x="0" y="77"/>
                    <a:pt x="0" y="46"/>
                  </a:cubicBezTo>
                  <a:cubicBezTo>
                    <a:pt x="0" y="37"/>
                    <a:pt x="0" y="37"/>
                    <a:pt x="0" y="37"/>
                  </a:cubicBezTo>
                  <a:cubicBezTo>
                    <a:pt x="0" y="5"/>
                    <a:pt x="29" y="0"/>
                    <a:pt x="66" y="0"/>
                  </a:cubicBezTo>
                  <a:cubicBezTo>
                    <a:pt x="628" y="0"/>
                    <a:pt x="628" y="0"/>
                    <a:pt x="628" y="0"/>
                  </a:cubicBezTo>
                  <a:lnTo>
                    <a:pt x="628" y="92"/>
                  </a:lnTo>
                  <a:close/>
                </a:path>
              </a:pathLst>
            </a:custGeom>
            <a:solidFill>
              <a:srgbClr val="FCFC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íṣlíḋê"/>
            <p:cNvSpPr/>
            <p:nvPr/>
          </p:nvSpPr>
          <p:spPr bwMode="auto">
            <a:xfrm>
              <a:off x="6105526" y="4524375"/>
              <a:ext cx="633413" cy="158750"/>
            </a:xfrm>
            <a:custGeom>
              <a:avLst/>
              <a:gdLst>
                <a:gd name="T0" fmla="*/ 368 w 368"/>
                <a:gd name="T1" fmla="*/ 92 h 92"/>
                <a:gd name="T2" fmla="*/ 0 w 368"/>
                <a:gd name="T3" fmla="*/ 92 h 92"/>
                <a:gd name="T4" fmla="*/ 0 w 368"/>
                <a:gd name="T5" fmla="*/ 0 h 92"/>
                <a:gd name="T6" fmla="*/ 368 w 368"/>
                <a:gd name="T7" fmla="*/ 0 h 92"/>
                <a:gd name="T8" fmla="*/ 359 w 368"/>
                <a:gd name="T9" fmla="*/ 46 h 92"/>
                <a:gd name="T10" fmla="*/ 368 w 368"/>
                <a:gd name="T11" fmla="*/ 92 h 92"/>
              </a:gdLst>
              <a:ahLst/>
              <a:cxnLst>
                <a:cxn ang="0">
                  <a:pos x="T0" y="T1"/>
                </a:cxn>
                <a:cxn ang="0">
                  <a:pos x="T2" y="T3"/>
                </a:cxn>
                <a:cxn ang="0">
                  <a:pos x="T4" y="T5"/>
                </a:cxn>
                <a:cxn ang="0">
                  <a:pos x="T6" y="T7"/>
                </a:cxn>
                <a:cxn ang="0">
                  <a:pos x="T8" y="T9"/>
                </a:cxn>
                <a:cxn ang="0">
                  <a:pos x="T10" y="T11"/>
                </a:cxn>
              </a:cxnLst>
              <a:rect l="0" t="0" r="r" b="b"/>
              <a:pathLst>
                <a:path w="368" h="92">
                  <a:moveTo>
                    <a:pt x="368" y="92"/>
                  </a:moveTo>
                  <a:cubicBezTo>
                    <a:pt x="0" y="92"/>
                    <a:pt x="0" y="92"/>
                    <a:pt x="0" y="92"/>
                  </a:cubicBezTo>
                  <a:cubicBezTo>
                    <a:pt x="0" y="0"/>
                    <a:pt x="0" y="0"/>
                    <a:pt x="0" y="0"/>
                  </a:cubicBezTo>
                  <a:cubicBezTo>
                    <a:pt x="368" y="0"/>
                    <a:pt x="368" y="0"/>
                    <a:pt x="368" y="0"/>
                  </a:cubicBezTo>
                  <a:cubicBezTo>
                    <a:pt x="368" y="0"/>
                    <a:pt x="359" y="19"/>
                    <a:pt x="359" y="46"/>
                  </a:cubicBezTo>
                  <a:cubicBezTo>
                    <a:pt x="359" y="74"/>
                    <a:pt x="368" y="92"/>
                    <a:pt x="368" y="92"/>
                  </a:cubicBezTo>
                  <a:close/>
                </a:path>
              </a:pathLst>
            </a:custGeom>
            <a:solidFill>
              <a:srgbClr val="F0F0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iṣļîḓé"/>
            <p:cNvSpPr/>
            <p:nvPr/>
          </p:nvSpPr>
          <p:spPr bwMode="auto">
            <a:xfrm>
              <a:off x="5602289" y="4511675"/>
              <a:ext cx="1157288" cy="177800"/>
            </a:xfrm>
            <a:custGeom>
              <a:avLst/>
              <a:gdLst>
                <a:gd name="T0" fmla="*/ 68 w 672"/>
                <a:gd name="T1" fmla="*/ 104 h 104"/>
                <a:gd name="T2" fmla="*/ 672 w 672"/>
                <a:gd name="T3" fmla="*/ 104 h 104"/>
                <a:gd name="T4" fmla="*/ 672 w 672"/>
                <a:gd name="T5" fmla="*/ 96 h 104"/>
                <a:gd name="T6" fmla="*/ 68 w 672"/>
                <a:gd name="T7" fmla="*/ 96 h 104"/>
                <a:gd name="T8" fmla="*/ 8 w 672"/>
                <a:gd name="T9" fmla="*/ 54 h 104"/>
                <a:gd name="T10" fmla="*/ 8 w 672"/>
                <a:gd name="T11" fmla="*/ 45 h 104"/>
                <a:gd name="T12" fmla="*/ 68 w 672"/>
                <a:gd name="T13" fmla="*/ 12 h 104"/>
                <a:gd name="T14" fmla="*/ 672 w 672"/>
                <a:gd name="T15" fmla="*/ 12 h 104"/>
                <a:gd name="T16" fmla="*/ 672 w 672"/>
                <a:gd name="T17" fmla="*/ 0 h 104"/>
                <a:gd name="T18" fmla="*/ 68 w 672"/>
                <a:gd name="T19" fmla="*/ 0 h 104"/>
                <a:gd name="T20" fmla="*/ 0 w 672"/>
                <a:gd name="T21" fmla="*/ 45 h 104"/>
                <a:gd name="T22" fmla="*/ 0 w 672"/>
                <a:gd name="T23" fmla="*/ 54 h 104"/>
                <a:gd name="T24" fmla="*/ 68 w 672"/>
                <a:gd name="T25"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2" h="104">
                  <a:moveTo>
                    <a:pt x="68" y="104"/>
                  </a:moveTo>
                  <a:cubicBezTo>
                    <a:pt x="672" y="104"/>
                    <a:pt x="672" y="104"/>
                    <a:pt x="672" y="104"/>
                  </a:cubicBezTo>
                  <a:cubicBezTo>
                    <a:pt x="672" y="96"/>
                    <a:pt x="672" y="96"/>
                    <a:pt x="672" y="96"/>
                  </a:cubicBezTo>
                  <a:cubicBezTo>
                    <a:pt x="68" y="96"/>
                    <a:pt x="68" y="96"/>
                    <a:pt x="68" y="96"/>
                  </a:cubicBezTo>
                  <a:cubicBezTo>
                    <a:pt x="26" y="96"/>
                    <a:pt x="8" y="81"/>
                    <a:pt x="8" y="54"/>
                  </a:cubicBezTo>
                  <a:cubicBezTo>
                    <a:pt x="8" y="45"/>
                    <a:pt x="8" y="45"/>
                    <a:pt x="8" y="45"/>
                  </a:cubicBezTo>
                  <a:cubicBezTo>
                    <a:pt x="8" y="21"/>
                    <a:pt x="24" y="12"/>
                    <a:pt x="68" y="12"/>
                  </a:cubicBezTo>
                  <a:cubicBezTo>
                    <a:pt x="672" y="12"/>
                    <a:pt x="672" y="12"/>
                    <a:pt x="672" y="12"/>
                  </a:cubicBezTo>
                  <a:cubicBezTo>
                    <a:pt x="672" y="0"/>
                    <a:pt x="672" y="0"/>
                    <a:pt x="672" y="0"/>
                  </a:cubicBezTo>
                  <a:cubicBezTo>
                    <a:pt x="68" y="0"/>
                    <a:pt x="68" y="0"/>
                    <a:pt x="68" y="0"/>
                  </a:cubicBezTo>
                  <a:cubicBezTo>
                    <a:pt x="36" y="0"/>
                    <a:pt x="0" y="6"/>
                    <a:pt x="0" y="45"/>
                  </a:cubicBezTo>
                  <a:cubicBezTo>
                    <a:pt x="0" y="54"/>
                    <a:pt x="0" y="54"/>
                    <a:pt x="0" y="54"/>
                  </a:cubicBezTo>
                  <a:cubicBezTo>
                    <a:pt x="0" y="76"/>
                    <a:pt x="7" y="104"/>
                    <a:pt x="68" y="104"/>
                  </a:cubicBezTo>
                  <a:close/>
                </a:path>
              </a:pathLst>
            </a:custGeom>
            <a:solidFill>
              <a:srgbClr val="DAC8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ïṩlíḋe"/>
            <p:cNvSpPr/>
            <p:nvPr/>
          </p:nvSpPr>
          <p:spPr bwMode="auto">
            <a:xfrm>
              <a:off x="7258051" y="1554163"/>
              <a:ext cx="79375" cy="115888"/>
            </a:xfrm>
            <a:prstGeom prst="ellipse">
              <a:avLst/>
            </a:prstGeom>
            <a:solidFill>
              <a:srgbClr val="FCFC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ïṣḷíďè"/>
            <p:cNvSpPr/>
            <p:nvPr/>
          </p:nvSpPr>
          <p:spPr bwMode="auto">
            <a:xfrm>
              <a:off x="6032501" y="1597025"/>
              <a:ext cx="404813" cy="96838"/>
            </a:xfrm>
            <a:custGeom>
              <a:avLst/>
              <a:gdLst>
                <a:gd name="T0" fmla="*/ 255 w 255"/>
                <a:gd name="T1" fmla="*/ 50 h 61"/>
                <a:gd name="T2" fmla="*/ 3 w 255"/>
                <a:gd name="T3" fmla="*/ 61 h 61"/>
                <a:gd name="T4" fmla="*/ 3 w 255"/>
                <a:gd name="T5" fmla="*/ 60 h 61"/>
                <a:gd name="T6" fmla="*/ 0 w 255"/>
                <a:gd name="T7" fmla="*/ 10 h 61"/>
                <a:gd name="T8" fmla="*/ 0 w 255"/>
                <a:gd name="T9" fmla="*/ 10 h 61"/>
                <a:gd name="T10" fmla="*/ 253 w 255"/>
                <a:gd name="T11" fmla="*/ 0 h 61"/>
                <a:gd name="T12" fmla="*/ 254 w 255"/>
                <a:gd name="T13" fmla="*/ 0 h 61"/>
                <a:gd name="T14" fmla="*/ 255 w 255"/>
                <a:gd name="T15" fmla="*/ 50 h 61"/>
                <a:gd name="T16" fmla="*/ 255 w 255"/>
                <a:gd name="T17" fmla="*/ 5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61">
                  <a:moveTo>
                    <a:pt x="255" y="50"/>
                  </a:moveTo>
                  <a:lnTo>
                    <a:pt x="3" y="61"/>
                  </a:lnTo>
                  <a:lnTo>
                    <a:pt x="3" y="60"/>
                  </a:lnTo>
                  <a:lnTo>
                    <a:pt x="0" y="10"/>
                  </a:lnTo>
                  <a:lnTo>
                    <a:pt x="0" y="10"/>
                  </a:lnTo>
                  <a:lnTo>
                    <a:pt x="253" y="0"/>
                  </a:lnTo>
                  <a:lnTo>
                    <a:pt x="254" y="0"/>
                  </a:lnTo>
                  <a:lnTo>
                    <a:pt x="255" y="50"/>
                  </a:lnTo>
                  <a:lnTo>
                    <a:pt x="255" y="50"/>
                  </a:lnTo>
                  <a:close/>
                </a:path>
              </a:pathLst>
            </a:custGeom>
            <a:solidFill>
              <a:srgbClr val="DAC8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îṡľíḋê"/>
            <p:cNvSpPr/>
            <p:nvPr/>
          </p:nvSpPr>
          <p:spPr bwMode="auto">
            <a:xfrm>
              <a:off x="6432551" y="1581150"/>
              <a:ext cx="290513" cy="100013"/>
            </a:xfrm>
            <a:custGeom>
              <a:avLst/>
              <a:gdLst>
                <a:gd name="T0" fmla="*/ 183 w 183"/>
                <a:gd name="T1" fmla="*/ 57 h 63"/>
                <a:gd name="T2" fmla="*/ 2 w 183"/>
                <a:gd name="T3" fmla="*/ 63 h 63"/>
                <a:gd name="T4" fmla="*/ 2 w 183"/>
                <a:gd name="T5" fmla="*/ 63 h 63"/>
                <a:gd name="T6" fmla="*/ 0 w 183"/>
                <a:gd name="T7" fmla="*/ 8 h 63"/>
                <a:gd name="T8" fmla="*/ 0 w 183"/>
                <a:gd name="T9" fmla="*/ 8 h 63"/>
                <a:gd name="T10" fmla="*/ 180 w 183"/>
                <a:gd name="T11" fmla="*/ 0 h 63"/>
                <a:gd name="T12" fmla="*/ 180 w 183"/>
                <a:gd name="T13" fmla="*/ 2 h 63"/>
                <a:gd name="T14" fmla="*/ 183 w 183"/>
                <a:gd name="T15" fmla="*/ 56 h 63"/>
                <a:gd name="T16" fmla="*/ 183 w 183"/>
                <a:gd name="T17" fmla="*/ 5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63">
                  <a:moveTo>
                    <a:pt x="183" y="57"/>
                  </a:moveTo>
                  <a:lnTo>
                    <a:pt x="2" y="63"/>
                  </a:lnTo>
                  <a:lnTo>
                    <a:pt x="2" y="63"/>
                  </a:lnTo>
                  <a:lnTo>
                    <a:pt x="0" y="8"/>
                  </a:lnTo>
                  <a:lnTo>
                    <a:pt x="0" y="8"/>
                  </a:lnTo>
                  <a:lnTo>
                    <a:pt x="180" y="0"/>
                  </a:lnTo>
                  <a:lnTo>
                    <a:pt x="180" y="2"/>
                  </a:lnTo>
                  <a:lnTo>
                    <a:pt x="183" y="56"/>
                  </a:lnTo>
                  <a:lnTo>
                    <a:pt x="183" y="57"/>
                  </a:lnTo>
                  <a:close/>
                </a:path>
              </a:pathLst>
            </a:custGeom>
            <a:solidFill>
              <a:srgbClr val="DAC8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íṡ1ïďe"/>
            <p:cNvSpPr/>
            <p:nvPr/>
          </p:nvSpPr>
          <p:spPr bwMode="auto">
            <a:xfrm>
              <a:off x="6726239" y="1563688"/>
              <a:ext cx="293688" cy="119063"/>
            </a:xfrm>
            <a:custGeom>
              <a:avLst/>
              <a:gdLst>
                <a:gd name="T0" fmla="*/ 182 w 185"/>
                <a:gd name="T1" fmla="*/ 68 h 75"/>
                <a:gd name="T2" fmla="*/ 3 w 185"/>
                <a:gd name="T3" fmla="*/ 75 h 75"/>
                <a:gd name="T4" fmla="*/ 2 w 185"/>
                <a:gd name="T5" fmla="*/ 74 h 75"/>
                <a:gd name="T6" fmla="*/ 0 w 185"/>
                <a:gd name="T7" fmla="*/ 9 h 75"/>
                <a:gd name="T8" fmla="*/ 0 w 185"/>
                <a:gd name="T9" fmla="*/ 8 h 75"/>
                <a:gd name="T10" fmla="*/ 180 w 185"/>
                <a:gd name="T11" fmla="*/ 2 h 75"/>
                <a:gd name="T12" fmla="*/ 185 w 185"/>
                <a:gd name="T13" fmla="*/ 0 h 75"/>
                <a:gd name="T14" fmla="*/ 182 w 185"/>
                <a:gd name="T15" fmla="*/ 68 h 75"/>
                <a:gd name="T16" fmla="*/ 182 w 185"/>
                <a:gd name="T17"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75">
                  <a:moveTo>
                    <a:pt x="182" y="68"/>
                  </a:moveTo>
                  <a:lnTo>
                    <a:pt x="3" y="75"/>
                  </a:lnTo>
                  <a:lnTo>
                    <a:pt x="2" y="74"/>
                  </a:lnTo>
                  <a:lnTo>
                    <a:pt x="0" y="9"/>
                  </a:lnTo>
                  <a:lnTo>
                    <a:pt x="0" y="8"/>
                  </a:lnTo>
                  <a:lnTo>
                    <a:pt x="180" y="2"/>
                  </a:lnTo>
                  <a:lnTo>
                    <a:pt x="185" y="0"/>
                  </a:lnTo>
                  <a:lnTo>
                    <a:pt x="182" y="68"/>
                  </a:lnTo>
                  <a:lnTo>
                    <a:pt x="182" y="68"/>
                  </a:lnTo>
                  <a:close/>
                </a:path>
              </a:pathLst>
            </a:custGeom>
            <a:solidFill>
              <a:srgbClr val="DAC8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îSliḍé"/>
            <p:cNvSpPr/>
            <p:nvPr/>
          </p:nvSpPr>
          <p:spPr bwMode="auto">
            <a:xfrm>
              <a:off x="7016751" y="1546225"/>
              <a:ext cx="292100" cy="134938"/>
            </a:xfrm>
            <a:custGeom>
              <a:avLst/>
              <a:gdLst>
                <a:gd name="T0" fmla="*/ 184 w 184"/>
                <a:gd name="T1" fmla="*/ 79 h 85"/>
                <a:gd name="T2" fmla="*/ 3 w 184"/>
                <a:gd name="T3" fmla="*/ 85 h 85"/>
                <a:gd name="T4" fmla="*/ 3 w 184"/>
                <a:gd name="T5" fmla="*/ 85 h 85"/>
                <a:gd name="T6" fmla="*/ 0 w 184"/>
                <a:gd name="T7" fmla="*/ 7 h 85"/>
                <a:gd name="T8" fmla="*/ 0 w 184"/>
                <a:gd name="T9" fmla="*/ 7 h 85"/>
                <a:gd name="T10" fmla="*/ 180 w 184"/>
                <a:gd name="T11" fmla="*/ 0 h 85"/>
                <a:gd name="T12" fmla="*/ 180 w 184"/>
                <a:gd name="T13" fmla="*/ 0 h 85"/>
                <a:gd name="T14" fmla="*/ 184 w 184"/>
                <a:gd name="T15" fmla="*/ 78 h 85"/>
                <a:gd name="T16" fmla="*/ 184 w 184"/>
                <a:gd name="T1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85">
                  <a:moveTo>
                    <a:pt x="184" y="79"/>
                  </a:moveTo>
                  <a:lnTo>
                    <a:pt x="3" y="85"/>
                  </a:lnTo>
                  <a:lnTo>
                    <a:pt x="3" y="85"/>
                  </a:lnTo>
                  <a:lnTo>
                    <a:pt x="0" y="7"/>
                  </a:lnTo>
                  <a:lnTo>
                    <a:pt x="0" y="7"/>
                  </a:lnTo>
                  <a:lnTo>
                    <a:pt x="180" y="0"/>
                  </a:lnTo>
                  <a:lnTo>
                    <a:pt x="180" y="0"/>
                  </a:lnTo>
                  <a:lnTo>
                    <a:pt x="184" y="78"/>
                  </a:lnTo>
                  <a:lnTo>
                    <a:pt x="184" y="79"/>
                  </a:lnTo>
                  <a:close/>
                </a:path>
              </a:pathLst>
            </a:custGeom>
            <a:solidFill>
              <a:srgbClr val="DAC8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ïŝḻîḓé"/>
            <p:cNvSpPr/>
            <p:nvPr/>
          </p:nvSpPr>
          <p:spPr bwMode="auto">
            <a:xfrm>
              <a:off x="6026151" y="1604963"/>
              <a:ext cx="14288" cy="90488"/>
            </a:xfrm>
            <a:custGeom>
              <a:avLst/>
              <a:gdLst>
                <a:gd name="T0" fmla="*/ 5 w 8"/>
                <a:gd name="T1" fmla="*/ 53 h 53"/>
                <a:gd name="T2" fmla="*/ 3 w 8"/>
                <a:gd name="T3" fmla="*/ 53 h 53"/>
                <a:gd name="T4" fmla="*/ 0 w 8"/>
                <a:gd name="T5" fmla="*/ 50 h 53"/>
                <a:gd name="T6" fmla="*/ 0 w 8"/>
                <a:gd name="T7" fmla="*/ 3 h 53"/>
                <a:gd name="T8" fmla="*/ 3 w 8"/>
                <a:gd name="T9" fmla="*/ 0 h 53"/>
                <a:gd name="T10" fmla="*/ 5 w 8"/>
                <a:gd name="T11" fmla="*/ 0 h 53"/>
                <a:gd name="T12" fmla="*/ 8 w 8"/>
                <a:gd name="T13" fmla="*/ 3 h 53"/>
                <a:gd name="T14" fmla="*/ 8 w 8"/>
                <a:gd name="T15" fmla="*/ 50 h 53"/>
                <a:gd name="T16" fmla="*/ 5 w 8"/>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3">
                  <a:moveTo>
                    <a:pt x="5" y="53"/>
                  </a:moveTo>
                  <a:cubicBezTo>
                    <a:pt x="3" y="53"/>
                    <a:pt x="3" y="53"/>
                    <a:pt x="3" y="53"/>
                  </a:cubicBezTo>
                  <a:cubicBezTo>
                    <a:pt x="2" y="53"/>
                    <a:pt x="0" y="52"/>
                    <a:pt x="0" y="50"/>
                  </a:cubicBezTo>
                  <a:cubicBezTo>
                    <a:pt x="0" y="3"/>
                    <a:pt x="0" y="3"/>
                    <a:pt x="0" y="3"/>
                  </a:cubicBezTo>
                  <a:cubicBezTo>
                    <a:pt x="0" y="1"/>
                    <a:pt x="2" y="0"/>
                    <a:pt x="3" y="0"/>
                  </a:cubicBezTo>
                  <a:cubicBezTo>
                    <a:pt x="5" y="0"/>
                    <a:pt x="5" y="0"/>
                    <a:pt x="5" y="0"/>
                  </a:cubicBezTo>
                  <a:cubicBezTo>
                    <a:pt x="7" y="0"/>
                    <a:pt x="8" y="1"/>
                    <a:pt x="8" y="3"/>
                  </a:cubicBezTo>
                  <a:cubicBezTo>
                    <a:pt x="8" y="50"/>
                    <a:pt x="8" y="50"/>
                    <a:pt x="8" y="50"/>
                  </a:cubicBezTo>
                  <a:cubicBezTo>
                    <a:pt x="8" y="52"/>
                    <a:pt x="7" y="53"/>
                    <a:pt x="5" y="53"/>
                  </a:cubicBezTo>
                  <a:close/>
                </a:path>
              </a:pathLst>
            </a:custGeom>
            <a:solidFill>
              <a:srgbClr val="DDD9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ïŝ1íḓê"/>
            <p:cNvSpPr/>
            <p:nvPr/>
          </p:nvSpPr>
          <p:spPr bwMode="auto">
            <a:xfrm>
              <a:off x="6424614" y="1585913"/>
              <a:ext cx="12700" cy="104775"/>
            </a:xfrm>
            <a:custGeom>
              <a:avLst/>
              <a:gdLst>
                <a:gd name="T0" fmla="*/ 5 w 8"/>
                <a:gd name="T1" fmla="*/ 61 h 61"/>
                <a:gd name="T2" fmla="*/ 4 w 8"/>
                <a:gd name="T3" fmla="*/ 61 h 61"/>
                <a:gd name="T4" fmla="*/ 0 w 8"/>
                <a:gd name="T5" fmla="*/ 57 h 61"/>
                <a:gd name="T6" fmla="*/ 0 w 8"/>
                <a:gd name="T7" fmla="*/ 3 h 61"/>
                <a:gd name="T8" fmla="*/ 4 w 8"/>
                <a:gd name="T9" fmla="*/ 0 h 61"/>
                <a:gd name="T10" fmla="*/ 5 w 8"/>
                <a:gd name="T11" fmla="*/ 0 h 61"/>
                <a:gd name="T12" fmla="*/ 8 w 8"/>
                <a:gd name="T13" fmla="*/ 3 h 61"/>
                <a:gd name="T14" fmla="*/ 8 w 8"/>
                <a:gd name="T15" fmla="*/ 57 h 61"/>
                <a:gd name="T16" fmla="*/ 5 w 8"/>
                <a:gd name="T1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1">
                  <a:moveTo>
                    <a:pt x="5" y="61"/>
                  </a:moveTo>
                  <a:cubicBezTo>
                    <a:pt x="4" y="61"/>
                    <a:pt x="4" y="61"/>
                    <a:pt x="4" y="61"/>
                  </a:cubicBezTo>
                  <a:cubicBezTo>
                    <a:pt x="2" y="61"/>
                    <a:pt x="0" y="59"/>
                    <a:pt x="0" y="57"/>
                  </a:cubicBezTo>
                  <a:cubicBezTo>
                    <a:pt x="0" y="3"/>
                    <a:pt x="0" y="3"/>
                    <a:pt x="0" y="3"/>
                  </a:cubicBezTo>
                  <a:cubicBezTo>
                    <a:pt x="0" y="2"/>
                    <a:pt x="2" y="0"/>
                    <a:pt x="4" y="0"/>
                  </a:cubicBezTo>
                  <a:cubicBezTo>
                    <a:pt x="5" y="0"/>
                    <a:pt x="5" y="0"/>
                    <a:pt x="5" y="0"/>
                  </a:cubicBezTo>
                  <a:cubicBezTo>
                    <a:pt x="7" y="0"/>
                    <a:pt x="8" y="2"/>
                    <a:pt x="8" y="3"/>
                  </a:cubicBezTo>
                  <a:cubicBezTo>
                    <a:pt x="8" y="57"/>
                    <a:pt x="8" y="57"/>
                    <a:pt x="8" y="57"/>
                  </a:cubicBezTo>
                  <a:cubicBezTo>
                    <a:pt x="8" y="59"/>
                    <a:pt x="7" y="61"/>
                    <a:pt x="5" y="61"/>
                  </a:cubicBezTo>
                  <a:close/>
                </a:path>
              </a:pathLst>
            </a:custGeom>
            <a:solidFill>
              <a:srgbClr val="DDD9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îšļïḓê"/>
            <p:cNvSpPr/>
            <p:nvPr/>
          </p:nvSpPr>
          <p:spPr bwMode="auto">
            <a:xfrm>
              <a:off x="6716714" y="1570038"/>
              <a:ext cx="15875" cy="120650"/>
            </a:xfrm>
            <a:custGeom>
              <a:avLst/>
              <a:gdLst>
                <a:gd name="T0" fmla="*/ 5 w 9"/>
                <a:gd name="T1" fmla="*/ 70 h 70"/>
                <a:gd name="T2" fmla="*/ 4 w 9"/>
                <a:gd name="T3" fmla="*/ 70 h 70"/>
                <a:gd name="T4" fmla="*/ 0 w 9"/>
                <a:gd name="T5" fmla="*/ 66 h 70"/>
                <a:gd name="T6" fmla="*/ 0 w 9"/>
                <a:gd name="T7" fmla="*/ 3 h 70"/>
                <a:gd name="T8" fmla="*/ 4 w 9"/>
                <a:gd name="T9" fmla="*/ 0 h 70"/>
                <a:gd name="T10" fmla="*/ 5 w 9"/>
                <a:gd name="T11" fmla="*/ 0 h 70"/>
                <a:gd name="T12" fmla="*/ 9 w 9"/>
                <a:gd name="T13" fmla="*/ 3 h 70"/>
                <a:gd name="T14" fmla="*/ 9 w 9"/>
                <a:gd name="T15" fmla="*/ 66 h 70"/>
                <a:gd name="T16" fmla="*/ 5 w 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0">
                  <a:moveTo>
                    <a:pt x="5" y="70"/>
                  </a:moveTo>
                  <a:cubicBezTo>
                    <a:pt x="4" y="70"/>
                    <a:pt x="4" y="70"/>
                    <a:pt x="4" y="70"/>
                  </a:cubicBezTo>
                  <a:cubicBezTo>
                    <a:pt x="2" y="70"/>
                    <a:pt x="0" y="68"/>
                    <a:pt x="0" y="66"/>
                  </a:cubicBezTo>
                  <a:cubicBezTo>
                    <a:pt x="0" y="3"/>
                    <a:pt x="0" y="3"/>
                    <a:pt x="0" y="3"/>
                  </a:cubicBezTo>
                  <a:cubicBezTo>
                    <a:pt x="0" y="1"/>
                    <a:pt x="2" y="0"/>
                    <a:pt x="4" y="0"/>
                  </a:cubicBezTo>
                  <a:cubicBezTo>
                    <a:pt x="5" y="0"/>
                    <a:pt x="5" y="0"/>
                    <a:pt x="5" y="0"/>
                  </a:cubicBezTo>
                  <a:cubicBezTo>
                    <a:pt x="7" y="0"/>
                    <a:pt x="9" y="1"/>
                    <a:pt x="9" y="3"/>
                  </a:cubicBezTo>
                  <a:cubicBezTo>
                    <a:pt x="9" y="66"/>
                    <a:pt x="9" y="66"/>
                    <a:pt x="9" y="66"/>
                  </a:cubicBezTo>
                  <a:cubicBezTo>
                    <a:pt x="9" y="68"/>
                    <a:pt x="7" y="70"/>
                    <a:pt x="5" y="70"/>
                  </a:cubicBezTo>
                  <a:close/>
                </a:path>
              </a:pathLst>
            </a:custGeom>
            <a:solidFill>
              <a:srgbClr val="DDD9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íšľîḋè"/>
            <p:cNvSpPr/>
            <p:nvPr/>
          </p:nvSpPr>
          <p:spPr bwMode="auto">
            <a:xfrm>
              <a:off x="7011989" y="1549400"/>
              <a:ext cx="14288" cy="139700"/>
            </a:xfrm>
            <a:custGeom>
              <a:avLst/>
              <a:gdLst>
                <a:gd name="T0" fmla="*/ 3 w 8"/>
                <a:gd name="T1" fmla="*/ 81 h 81"/>
                <a:gd name="T2" fmla="*/ 5 w 8"/>
                <a:gd name="T3" fmla="*/ 81 h 81"/>
                <a:gd name="T4" fmla="*/ 8 w 8"/>
                <a:gd name="T5" fmla="*/ 77 h 81"/>
                <a:gd name="T6" fmla="*/ 8 w 8"/>
                <a:gd name="T7" fmla="*/ 4 h 81"/>
                <a:gd name="T8" fmla="*/ 5 w 8"/>
                <a:gd name="T9" fmla="*/ 0 h 81"/>
                <a:gd name="T10" fmla="*/ 3 w 8"/>
                <a:gd name="T11" fmla="*/ 0 h 81"/>
                <a:gd name="T12" fmla="*/ 0 w 8"/>
                <a:gd name="T13" fmla="*/ 4 h 81"/>
                <a:gd name="T14" fmla="*/ 0 w 8"/>
                <a:gd name="T15" fmla="*/ 77 h 81"/>
                <a:gd name="T16" fmla="*/ 3 w 8"/>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1">
                  <a:moveTo>
                    <a:pt x="3" y="81"/>
                  </a:moveTo>
                  <a:cubicBezTo>
                    <a:pt x="5" y="81"/>
                    <a:pt x="5" y="81"/>
                    <a:pt x="5" y="81"/>
                  </a:cubicBezTo>
                  <a:cubicBezTo>
                    <a:pt x="6" y="81"/>
                    <a:pt x="8" y="79"/>
                    <a:pt x="8" y="77"/>
                  </a:cubicBezTo>
                  <a:cubicBezTo>
                    <a:pt x="8" y="4"/>
                    <a:pt x="8" y="4"/>
                    <a:pt x="8" y="4"/>
                  </a:cubicBezTo>
                  <a:cubicBezTo>
                    <a:pt x="8" y="2"/>
                    <a:pt x="6" y="0"/>
                    <a:pt x="5" y="0"/>
                  </a:cubicBezTo>
                  <a:cubicBezTo>
                    <a:pt x="3" y="0"/>
                    <a:pt x="3" y="0"/>
                    <a:pt x="3" y="0"/>
                  </a:cubicBezTo>
                  <a:cubicBezTo>
                    <a:pt x="1" y="0"/>
                    <a:pt x="0" y="2"/>
                    <a:pt x="0" y="4"/>
                  </a:cubicBezTo>
                  <a:cubicBezTo>
                    <a:pt x="0" y="77"/>
                    <a:pt x="0" y="77"/>
                    <a:pt x="0" y="77"/>
                  </a:cubicBezTo>
                  <a:cubicBezTo>
                    <a:pt x="0" y="79"/>
                    <a:pt x="1" y="81"/>
                    <a:pt x="3" y="81"/>
                  </a:cubicBezTo>
                  <a:close/>
                </a:path>
              </a:pathLst>
            </a:custGeom>
            <a:solidFill>
              <a:srgbClr val="DDD9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 name="îSľiḓe"/>
            <p:cNvSpPr/>
            <p:nvPr/>
          </p:nvSpPr>
          <p:spPr bwMode="auto">
            <a:xfrm>
              <a:off x="7302501" y="1539875"/>
              <a:ext cx="14288" cy="141288"/>
            </a:xfrm>
            <a:custGeom>
              <a:avLst/>
              <a:gdLst>
                <a:gd name="T0" fmla="*/ 4 w 8"/>
                <a:gd name="T1" fmla="*/ 82 h 82"/>
                <a:gd name="T2" fmla="*/ 3 w 8"/>
                <a:gd name="T3" fmla="*/ 82 h 82"/>
                <a:gd name="T4" fmla="*/ 0 w 8"/>
                <a:gd name="T5" fmla="*/ 79 h 82"/>
                <a:gd name="T6" fmla="*/ 0 w 8"/>
                <a:gd name="T7" fmla="*/ 3 h 82"/>
                <a:gd name="T8" fmla="*/ 3 w 8"/>
                <a:gd name="T9" fmla="*/ 0 h 82"/>
                <a:gd name="T10" fmla="*/ 4 w 8"/>
                <a:gd name="T11" fmla="*/ 0 h 82"/>
                <a:gd name="T12" fmla="*/ 8 w 8"/>
                <a:gd name="T13" fmla="*/ 3 h 82"/>
                <a:gd name="T14" fmla="*/ 8 w 8"/>
                <a:gd name="T15" fmla="*/ 79 h 82"/>
                <a:gd name="T16" fmla="*/ 4 w 8"/>
                <a:gd name="T1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2">
                  <a:moveTo>
                    <a:pt x="4" y="82"/>
                  </a:moveTo>
                  <a:cubicBezTo>
                    <a:pt x="3" y="82"/>
                    <a:pt x="3" y="82"/>
                    <a:pt x="3" y="82"/>
                  </a:cubicBezTo>
                  <a:cubicBezTo>
                    <a:pt x="1" y="82"/>
                    <a:pt x="0" y="81"/>
                    <a:pt x="0" y="79"/>
                  </a:cubicBezTo>
                  <a:cubicBezTo>
                    <a:pt x="0" y="3"/>
                    <a:pt x="0" y="3"/>
                    <a:pt x="0" y="3"/>
                  </a:cubicBezTo>
                  <a:cubicBezTo>
                    <a:pt x="0" y="1"/>
                    <a:pt x="1" y="0"/>
                    <a:pt x="3" y="0"/>
                  </a:cubicBezTo>
                  <a:cubicBezTo>
                    <a:pt x="4" y="0"/>
                    <a:pt x="4" y="0"/>
                    <a:pt x="4" y="0"/>
                  </a:cubicBezTo>
                  <a:cubicBezTo>
                    <a:pt x="6" y="0"/>
                    <a:pt x="8" y="1"/>
                    <a:pt x="8" y="3"/>
                  </a:cubicBezTo>
                  <a:cubicBezTo>
                    <a:pt x="8" y="79"/>
                    <a:pt x="8" y="79"/>
                    <a:pt x="8" y="79"/>
                  </a:cubicBezTo>
                  <a:cubicBezTo>
                    <a:pt x="8" y="81"/>
                    <a:pt x="6" y="82"/>
                    <a:pt x="4" y="82"/>
                  </a:cubicBezTo>
                  <a:close/>
                </a:path>
              </a:pathLst>
            </a:custGeom>
            <a:solidFill>
              <a:srgbClr val="DDD9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ïŝliḑè"/>
            <p:cNvSpPr/>
            <p:nvPr/>
          </p:nvSpPr>
          <p:spPr bwMode="auto">
            <a:xfrm>
              <a:off x="5697539" y="1866900"/>
              <a:ext cx="161925" cy="273050"/>
            </a:xfrm>
            <a:custGeom>
              <a:avLst/>
              <a:gdLst>
                <a:gd name="T0" fmla="*/ 58 w 94"/>
                <a:gd name="T1" fmla="*/ 0 h 158"/>
                <a:gd name="T2" fmla="*/ 58 w 94"/>
                <a:gd name="T3" fmla="*/ 68 h 158"/>
                <a:gd name="T4" fmla="*/ 58 w 94"/>
                <a:gd name="T5" fmla="*/ 68 h 158"/>
                <a:gd name="T6" fmla="*/ 65 w 94"/>
                <a:gd name="T7" fmla="*/ 70 h 158"/>
                <a:gd name="T8" fmla="*/ 74 w 94"/>
                <a:gd name="T9" fmla="*/ 69 h 158"/>
                <a:gd name="T10" fmla="*/ 94 w 94"/>
                <a:gd name="T11" fmla="*/ 118 h 158"/>
                <a:gd name="T12" fmla="*/ 76 w 94"/>
                <a:gd name="T13" fmla="*/ 66 h 158"/>
                <a:gd name="T14" fmla="*/ 77 w 94"/>
                <a:gd name="T15" fmla="*/ 65 h 158"/>
                <a:gd name="T16" fmla="*/ 84 w 94"/>
                <a:gd name="T17" fmla="*/ 114 h 158"/>
                <a:gd name="T18" fmla="*/ 90 w 94"/>
                <a:gd name="T19" fmla="*/ 8 h 158"/>
                <a:gd name="T20" fmla="*/ 58 w 94"/>
                <a:gd name="T2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58">
                  <a:moveTo>
                    <a:pt x="58" y="0"/>
                  </a:moveTo>
                  <a:cubicBezTo>
                    <a:pt x="58" y="0"/>
                    <a:pt x="0" y="158"/>
                    <a:pt x="58" y="68"/>
                  </a:cubicBezTo>
                  <a:cubicBezTo>
                    <a:pt x="58" y="68"/>
                    <a:pt x="58" y="68"/>
                    <a:pt x="58" y="68"/>
                  </a:cubicBezTo>
                  <a:cubicBezTo>
                    <a:pt x="61" y="68"/>
                    <a:pt x="63" y="69"/>
                    <a:pt x="65" y="70"/>
                  </a:cubicBezTo>
                  <a:cubicBezTo>
                    <a:pt x="68" y="69"/>
                    <a:pt x="71" y="68"/>
                    <a:pt x="74" y="69"/>
                  </a:cubicBezTo>
                  <a:cubicBezTo>
                    <a:pt x="74" y="68"/>
                    <a:pt x="93" y="118"/>
                    <a:pt x="94" y="118"/>
                  </a:cubicBezTo>
                  <a:cubicBezTo>
                    <a:pt x="76" y="66"/>
                    <a:pt x="76" y="66"/>
                    <a:pt x="76" y="66"/>
                  </a:cubicBezTo>
                  <a:cubicBezTo>
                    <a:pt x="76" y="66"/>
                    <a:pt x="77" y="65"/>
                    <a:pt x="77" y="65"/>
                  </a:cubicBezTo>
                  <a:cubicBezTo>
                    <a:pt x="76" y="63"/>
                    <a:pt x="85" y="117"/>
                    <a:pt x="84" y="114"/>
                  </a:cubicBezTo>
                  <a:cubicBezTo>
                    <a:pt x="85" y="103"/>
                    <a:pt x="90" y="8"/>
                    <a:pt x="90" y="8"/>
                  </a:cubicBezTo>
                  <a:cubicBezTo>
                    <a:pt x="61" y="3"/>
                    <a:pt x="58" y="0"/>
                    <a:pt x="58" y="0"/>
                  </a:cubicBezTo>
                  <a:close/>
                </a:path>
              </a:pathLst>
            </a:cu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í$ḷïḍé"/>
            <p:cNvSpPr/>
            <p:nvPr/>
          </p:nvSpPr>
          <p:spPr bwMode="auto">
            <a:xfrm>
              <a:off x="6307139" y="1616075"/>
              <a:ext cx="214313" cy="384175"/>
            </a:xfrm>
            <a:custGeom>
              <a:avLst/>
              <a:gdLst>
                <a:gd name="T0" fmla="*/ 66 w 124"/>
                <a:gd name="T1" fmla="*/ 17 h 223"/>
                <a:gd name="T2" fmla="*/ 60 w 124"/>
                <a:gd name="T3" fmla="*/ 26 h 223"/>
                <a:gd name="T4" fmla="*/ 45 w 124"/>
                <a:gd name="T5" fmla="*/ 37 h 223"/>
                <a:gd name="T6" fmla="*/ 42 w 124"/>
                <a:gd name="T7" fmla="*/ 37 h 223"/>
                <a:gd name="T8" fmla="*/ 33 w 124"/>
                <a:gd name="T9" fmla="*/ 38 h 223"/>
                <a:gd name="T10" fmla="*/ 29 w 124"/>
                <a:gd name="T11" fmla="*/ 38 h 223"/>
                <a:gd name="T12" fmla="*/ 26 w 124"/>
                <a:gd name="T13" fmla="*/ 38 h 223"/>
                <a:gd name="T14" fmla="*/ 24 w 124"/>
                <a:gd name="T15" fmla="*/ 38 h 223"/>
                <a:gd name="T16" fmla="*/ 36 w 124"/>
                <a:gd name="T17" fmla="*/ 65 h 223"/>
                <a:gd name="T18" fmla="*/ 62 w 124"/>
                <a:gd name="T19" fmla="*/ 97 h 223"/>
                <a:gd name="T20" fmla="*/ 23 w 124"/>
                <a:gd name="T21" fmla="*/ 195 h 223"/>
                <a:gd name="T22" fmla="*/ 66 w 124"/>
                <a:gd name="T23" fmla="*/ 216 h 223"/>
                <a:gd name="T24" fmla="*/ 99 w 124"/>
                <a:gd name="T25" fmla="*/ 109 h 223"/>
                <a:gd name="T26" fmla="*/ 123 w 124"/>
                <a:gd name="T27" fmla="*/ 39 h 223"/>
                <a:gd name="T28" fmla="*/ 66 w 124"/>
                <a:gd name="T29" fmla="*/ 1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223">
                  <a:moveTo>
                    <a:pt x="66" y="17"/>
                  </a:moveTo>
                  <a:cubicBezTo>
                    <a:pt x="65" y="20"/>
                    <a:pt x="63" y="23"/>
                    <a:pt x="60" y="26"/>
                  </a:cubicBezTo>
                  <a:cubicBezTo>
                    <a:pt x="56" y="32"/>
                    <a:pt x="48" y="37"/>
                    <a:pt x="45" y="37"/>
                  </a:cubicBezTo>
                  <a:cubicBezTo>
                    <a:pt x="44" y="38"/>
                    <a:pt x="43" y="37"/>
                    <a:pt x="42" y="37"/>
                  </a:cubicBezTo>
                  <a:cubicBezTo>
                    <a:pt x="40" y="38"/>
                    <a:pt x="37" y="38"/>
                    <a:pt x="33" y="38"/>
                  </a:cubicBezTo>
                  <a:cubicBezTo>
                    <a:pt x="32" y="38"/>
                    <a:pt x="30" y="38"/>
                    <a:pt x="29" y="38"/>
                  </a:cubicBezTo>
                  <a:cubicBezTo>
                    <a:pt x="28" y="38"/>
                    <a:pt x="27" y="38"/>
                    <a:pt x="26" y="38"/>
                  </a:cubicBezTo>
                  <a:cubicBezTo>
                    <a:pt x="25" y="38"/>
                    <a:pt x="25" y="38"/>
                    <a:pt x="24" y="38"/>
                  </a:cubicBezTo>
                  <a:cubicBezTo>
                    <a:pt x="24" y="44"/>
                    <a:pt x="27" y="54"/>
                    <a:pt x="36" y="65"/>
                  </a:cubicBezTo>
                  <a:cubicBezTo>
                    <a:pt x="51" y="84"/>
                    <a:pt x="62" y="97"/>
                    <a:pt x="62" y="97"/>
                  </a:cubicBezTo>
                  <a:cubicBezTo>
                    <a:pt x="62" y="97"/>
                    <a:pt x="46" y="168"/>
                    <a:pt x="23" y="195"/>
                  </a:cubicBezTo>
                  <a:cubicBezTo>
                    <a:pt x="0" y="223"/>
                    <a:pt x="59" y="212"/>
                    <a:pt x="66" y="216"/>
                  </a:cubicBezTo>
                  <a:cubicBezTo>
                    <a:pt x="66" y="216"/>
                    <a:pt x="95" y="148"/>
                    <a:pt x="99" y="109"/>
                  </a:cubicBezTo>
                  <a:cubicBezTo>
                    <a:pt x="99" y="109"/>
                    <a:pt x="122" y="59"/>
                    <a:pt x="123" y="39"/>
                  </a:cubicBezTo>
                  <a:cubicBezTo>
                    <a:pt x="124" y="26"/>
                    <a:pt x="86" y="0"/>
                    <a:pt x="66" y="17"/>
                  </a:cubicBezTo>
                  <a:close/>
                </a:path>
              </a:pathLst>
            </a:cu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ïšḷiḋe"/>
            <p:cNvSpPr/>
            <p:nvPr/>
          </p:nvSpPr>
          <p:spPr bwMode="auto">
            <a:xfrm>
              <a:off x="5716589" y="3619500"/>
              <a:ext cx="169863" cy="176213"/>
            </a:xfrm>
            <a:custGeom>
              <a:avLst/>
              <a:gdLst>
                <a:gd name="T0" fmla="*/ 22 w 99"/>
                <a:gd name="T1" fmla="*/ 8 h 102"/>
                <a:gd name="T2" fmla="*/ 1 w 99"/>
                <a:gd name="T3" fmla="*/ 86 h 102"/>
                <a:gd name="T4" fmla="*/ 77 w 99"/>
                <a:gd name="T5" fmla="*/ 97 h 102"/>
                <a:gd name="T6" fmla="*/ 92 w 99"/>
                <a:gd name="T7" fmla="*/ 16 h 102"/>
                <a:gd name="T8" fmla="*/ 22 w 99"/>
                <a:gd name="T9" fmla="*/ 8 h 102"/>
              </a:gdLst>
              <a:ahLst/>
              <a:cxnLst>
                <a:cxn ang="0">
                  <a:pos x="T0" y="T1"/>
                </a:cxn>
                <a:cxn ang="0">
                  <a:pos x="T2" y="T3"/>
                </a:cxn>
                <a:cxn ang="0">
                  <a:pos x="T4" y="T5"/>
                </a:cxn>
                <a:cxn ang="0">
                  <a:pos x="T6" y="T7"/>
                </a:cxn>
                <a:cxn ang="0">
                  <a:pos x="T8" y="T9"/>
                </a:cxn>
              </a:cxnLst>
              <a:rect l="0" t="0" r="r" b="b"/>
              <a:pathLst>
                <a:path w="99" h="102">
                  <a:moveTo>
                    <a:pt x="22" y="8"/>
                  </a:moveTo>
                  <a:cubicBezTo>
                    <a:pt x="22" y="8"/>
                    <a:pt x="2" y="70"/>
                    <a:pt x="1" y="86"/>
                  </a:cubicBezTo>
                  <a:cubicBezTo>
                    <a:pt x="0" y="101"/>
                    <a:pt x="70" y="102"/>
                    <a:pt x="77" y="97"/>
                  </a:cubicBezTo>
                  <a:cubicBezTo>
                    <a:pt x="83" y="93"/>
                    <a:pt x="99" y="18"/>
                    <a:pt x="92" y="16"/>
                  </a:cubicBezTo>
                  <a:cubicBezTo>
                    <a:pt x="86" y="14"/>
                    <a:pt x="24" y="0"/>
                    <a:pt x="22" y="8"/>
                  </a:cubicBezTo>
                  <a:close/>
                </a:path>
              </a:pathLst>
            </a:custGeom>
            <a:solidFill>
              <a:srgbClr val="553C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 name="íšlîḓé"/>
            <p:cNvSpPr/>
            <p:nvPr/>
          </p:nvSpPr>
          <p:spPr bwMode="auto">
            <a:xfrm>
              <a:off x="5743576" y="2692400"/>
              <a:ext cx="242888" cy="995363"/>
            </a:xfrm>
            <a:custGeom>
              <a:avLst/>
              <a:gdLst>
                <a:gd name="T0" fmla="*/ 0 w 141"/>
                <a:gd name="T1" fmla="*/ 552 h 578"/>
                <a:gd name="T2" fmla="*/ 31 w 141"/>
                <a:gd name="T3" fmla="*/ 570 h 578"/>
                <a:gd name="T4" fmla="*/ 77 w 141"/>
                <a:gd name="T5" fmla="*/ 557 h 578"/>
                <a:gd name="T6" fmla="*/ 141 w 141"/>
                <a:gd name="T7" fmla="*/ 99 h 578"/>
                <a:gd name="T8" fmla="*/ 43 w 141"/>
                <a:gd name="T9" fmla="*/ 31 h 578"/>
                <a:gd name="T10" fmla="*/ 55 w 141"/>
                <a:gd name="T11" fmla="*/ 281 h 578"/>
                <a:gd name="T12" fmla="*/ 0 w 141"/>
                <a:gd name="T13" fmla="*/ 552 h 578"/>
              </a:gdLst>
              <a:ahLst/>
              <a:cxnLst>
                <a:cxn ang="0">
                  <a:pos x="T0" y="T1"/>
                </a:cxn>
                <a:cxn ang="0">
                  <a:pos x="T2" y="T3"/>
                </a:cxn>
                <a:cxn ang="0">
                  <a:pos x="T4" y="T5"/>
                </a:cxn>
                <a:cxn ang="0">
                  <a:pos x="T6" y="T7"/>
                </a:cxn>
                <a:cxn ang="0">
                  <a:pos x="T8" y="T9"/>
                </a:cxn>
                <a:cxn ang="0">
                  <a:pos x="T10" y="T11"/>
                </a:cxn>
                <a:cxn ang="0">
                  <a:pos x="T12" y="T13"/>
                </a:cxn>
              </a:cxnLst>
              <a:rect l="0" t="0" r="r" b="b"/>
              <a:pathLst>
                <a:path w="141" h="578">
                  <a:moveTo>
                    <a:pt x="0" y="552"/>
                  </a:moveTo>
                  <a:cubicBezTo>
                    <a:pt x="0" y="552"/>
                    <a:pt x="12" y="562"/>
                    <a:pt x="31" y="570"/>
                  </a:cubicBezTo>
                  <a:cubicBezTo>
                    <a:pt x="51" y="578"/>
                    <a:pt x="77" y="557"/>
                    <a:pt x="77" y="557"/>
                  </a:cubicBezTo>
                  <a:cubicBezTo>
                    <a:pt x="104" y="494"/>
                    <a:pt x="141" y="99"/>
                    <a:pt x="141" y="99"/>
                  </a:cubicBezTo>
                  <a:cubicBezTo>
                    <a:pt x="141" y="99"/>
                    <a:pt x="50" y="0"/>
                    <a:pt x="43" y="31"/>
                  </a:cubicBezTo>
                  <a:cubicBezTo>
                    <a:pt x="35" y="61"/>
                    <a:pt x="67" y="199"/>
                    <a:pt x="55" y="281"/>
                  </a:cubicBezTo>
                  <a:lnTo>
                    <a:pt x="0" y="552"/>
                  </a:lnTo>
                  <a:close/>
                </a:path>
              </a:pathLst>
            </a:custGeom>
            <a:solidFill>
              <a:srgbClr val="3A648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 name="íśļíďé"/>
            <p:cNvSpPr/>
            <p:nvPr/>
          </p:nvSpPr>
          <p:spPr bwMode="auto">
            <a:xfrm>
              <a:off x="5826126" y="3624263"/>
              <a:ext cx="293688" cy="177800"/>
            </a:xfrm>
            <a:custGeom>
              <a:avLst/>
              <a:gdLst>
                <a:gd name="T0" fmla="*/ 78 w 170"/>
                <a:gd name="T1" fmla="*/ 14 h 104"/>
                <a:gd name="T2" fmla="*/ 109 w 170"/>
                <a:gd name="T3" fmla="*/ 64 h 104"/>
                <a:gd name="T4" fmla="*/ 166 w 170"/>
                <a:gd name="T5" fmla="*/ 67 h 104"/>
                <a:gd name="T6" fmla="*/ 170 w 170"/>
                <a:gd name="T7" fmla="*/ 95 h 104"/>
                <a:gd name="T8" fmla="*/ 84 w 170"/>
                <a:gd name="T9" fmla="*/ 102 h 104"/>
                <a:gd name="T10" fmla="*/ 2 w 170"/>
                <a:gd name="T11" fmla="*/ 95 h 104"/>
                <a:gd name="T12" fmla="*/ 23 w 170"/>
                <a:gd name="T13" fmla="*/ 11 h 104"/>
                <a:gd name="T14" fmla="*/ 78 w 170"/>
                <a:gd name="T15" fmla="*/ 14 h 1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04">
                  <a:moveTo>
                    <a:pt x="78" y="14"/>
                  </a:moveTo>
                  <a:cubicBezTo>
                    <a:pt x="78" y="14"/>
                    <a:pt x="103" y="60"/>
                    <a:pt x="109" y="64"/>
                  </a:cubicBezTo>
                  <a:cubicBezTo>
                    <a:pt x="116" y="68"/>
                    <a:pt x="162" y="64"/>
                    <a:pt x="166" y="67"/>
                  </a:cubicBezTo>
                  <a:cubicBezTo>
                    <a:pt x="170" y="71"/>
                    <a:pt x="170" y="95"/>
                    <a:pt x="170" y="95"/>
                  </a:cubicBezTo>
                  <a:cubicBezTo>
                    <a:pt x="159" y="98"/>
                    <a:pt x="104" y="102"/>
                    <a:pt x="84" y="102"/>
                  </a:cubicBezTo>
                  <a:cubicBezTo>
                    <a:pt x="65" y="102"/>
                    <a:pt x="14" y="104"/>
                    <a:pt x="2" y="95"/>
                  </a:cubicBezTo>
                  <a:cubicBezTo>
                    <a:pt x="0" y="89"/>
                    <a:pt x="18" y="18"/>
                    <a:pt x="23" y="11"/>
                  </a:cubicBezTo>
                  <a:cubicBezTo>
                    <a:pt x="28" y="3"/>
                    <a:pt x="76" y="0"/>
                    <a:pt x="78" y="14"/>
                  </a:cubicBezTo>
                  <a:close/>
                </a:path>
              </a:pathLst>
            </a:custGeom>
            <a:solidFill>
              <a:srgbClr val="593F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 name="iṧ1ïḑê"/>
            <p:cNvSpPr/>
            <p:nvPr/>
          </p:nvSpPr>
          <p:spPr bwMode="auto">
            <a:xfrm>
              <a:off x="5802314" y="2687638"/>
              <a:ext cx="341313" cy="1022350"/>
            </a:xfrm>
            <a:custGeom>
              <a:avLst/>
              <a:gdLst>
                <a:gd name="T0" fmla="*/ 197 w 198"/>
                <a:gd name="T1" fmla="*/ 15 h 594"/>
                <a:gd name="T2" fmla="*/ 182 w 198"/>
                <a:gd name="T3" fmla="*/ 321 h 594"/>
                <a:gd name="T4" fmla="*/ 116 w 198"/>
                <a:gd name="T5" fmla="*/ 529 h 594"/>
                <a:gd name="T6" fmla="*/ 115 w 198"/>
                <a:gd name="T7" fmla="*/ 548 h 594"/>
                <a:gd name="T8" fmla="*/ 95 w 198"/>
                <a:gd name="T9" fmla="*/ 585 h 594"/>
                <a:gd name="T10" fmla="*/ 28 w 198"/>
                <a:gd name="T11" fmla="*/ 572 h 594"/>
                <a:gd name="T12" fmla="*/ 58 w 198"/>
                <a:gd name="T13" fmla="*/ 447 h 594"/>
                <a:gd name="T14" fmla="*/ 86 w 198"/>
                <a:gd name="T15" fmla="*/ 108 h 594"/>
                <a:gd name="T16" fmla="*/ 12 w 198"/>
                <a:gd name="T17" fmla="*/ 50 h 594"/>
                <a:gd name="T18" fmla="*/ 1 w 198"/>
                <a:gd name="T19" fmla="*/ 3 h 594"/>
                <a:gd name="T20" fmla="*/ 197 w 198"/>
                <a:gd name="T21" fmla="*/ 15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8" h="594">
                  <a:moveTo>
                    <a:pt x="197" y="15"/>
                  </a:moveTo>
                  <a:cubicBezTo>
                    <a:pt x="197" y="15"/>
                    <a:pt x="198" y="265"/>
                    <a:pt x="182" y="321"/>
                  </a:cubicBezTo>
                  <a:cubicBezTo>
                    <a:pt x="165" y="376"/>
                    <a:pt x="120" y="517"/>
                    <a:pt x="116" y="529"/>
                  </a:cubicBezTo>
                  <a:cubicBezTo>
                    <a:pt x="116" y="529"/>
                    <a:pt x="116" y="542"/>
                    <a:pt x="115" y="548"/>
                  </a:cubicBezTo>
                  <a:cubicBezTo>
                    <a:pt x="114" y="555"/>
                    <a:pt x="102" y="580"/>
                    <a:pt x="95" y="585"/>
                  </a:cubicBezTo>
                  <a:cubicBezTo>
                    <a:pt x="88" y="590"/>
                    <a:pt x="38" y="594"/>
                    <a:pt x="28" y="572"/>
                  </a:cubicBezTo>
                  <a:cubicBezTo>
                    <a:pt x="28" y="572"/>
                    <a:pt x="50" y="483"/>
                    <a:pt x="58" y="447"/>
                  </a:cubicBezTo>
                  <a:cubicBezTo>
                    <a:pt x="67" y="411"/>
                    <a:pt x="90" y="189"/>
                    <a:pt x="86" y="108"/>
                  </a:cubicBezTo>
                  <a:cubicBezTo>
                    <a:pt x="86" y="108"/>
                    <a:pt x="20" y="72"/>
                    <a:pt x="12" y="50"/>
                  </a:cubicBezTo>
                  <a:cubicBezTo>
                    <a:pt x="5" y="30"/>
                    <a:pt x="0" y="6"/>
                    <a:pt x="1" y="3"/>
                  </a:cubicBezTo>
                  <a:cubicBezTo>
                    <a:pt x="1" y="0"/>
                    <a:pt x="197" y="15"/>
                    <a:pt x="197" y="15"/>
                  </a:cubicBezTo>
                  <a:close/>
                </a:path>
              </a:pathLst>
            </a:custGeom>
            <a:solidFill>
              <a:srgbClr val="3D6C9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5" name="îṥľíḍé"/>
            <p:cNvSpPr/>
            <p:nvPr/>
          </p:nvSpPr>
          <p:spPr bwMode="auto">
            <a:xfrm>
              <a:off x="5640389" y="1835150"/>
              <a:ext cx="835025" cy="962025"/>
            </a:xfrm>
            <a:custGeom>
              <a:avLst/>
              <a:gdLst>
                <a:gd name="T0" fmla="*/ 78 w 485"/>
                <a:gd name="T1" fmla="*/ 517 h 560"/>
                <a:gd name="T2" fmla="*/ 76 w 485"/>
                <a:gd name="T3" fmla="*/ 306 h 560"/>
                <a:gd name="T4" fmla="*/ 24 w 485"/>
                <a:gd name="T5" fmla="*/ 81 h 560"/>
                <a:gd name="T6" fmla="*/ 67 w 485"/>
                <a:gd name="T7" fmla="*/ 81 h 560"/>
                <a:gd name="T8" fmla="*/ 135 w 485"/>
                <a:gd name="T9" fmla="*/ 85 h 560"/>
                <a:gd name="T10" fmla="*/ 189 w 485"/>
                <a:gd name="T11" fmla="*/ 90 h 560"/>
                <a:gd name="T12" fmla="*/ 314 w 485"/>
                <a:gd name="T13" fmla="*/ 156 h 560"/>
                <a:gd name="T14" fmla="*/ 425 w 485"/>
                <a:gd name="T15" fmla="*/ 16 h 560"/>
                <a:gd name="T16" fmla="*/ 484 w 485"/>
                <a:gd name="T17" fmla="*/ 24 h 560"/>
                <a:gd name="T18" fmla="*/ 387 w 485"/>
                <a:gd name="T19" fmla="*/ 205 h 560"/>
                <a:gd name="T20" fmla="*/ 252 w 485"/>
                <a:gd name="T21" fmla="*/ 213 h 560"/>
                <a:gd name="T22" fmla="*/ 301 w 485"/>
                <a:gd name="T23" fmla="*/ 531 h 560"/>
                <a:gd name="T24" fmla="*/ 78 w 485"/>
                <a:gd name="T25" fmla="*/ 517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5" h="560">
                  <a:moveTo>
                    <a:pt x="78" y="517"/>
                  </a:moveTo>
                  <a:cubicBezTo>
                    <a:pt x="78" y="517"/>
                    <a:pt x="102" y="391"/>
                    <a:pt x="76" y="306"/>
                  </a:cubicBezTo>
                  <a:cubicBezTo>
                    <a:pt x="51" y="220"/>
                    <a:pt x="0" y="121"/>
                    <a:pt x="24" y="81"/>
                  </a:cubicBezTo>
                  <a:cubicBezTo>
                    <a:pt x="24" y="81"/>
                    <a:pt x="43" y="76"/>
                    <a:pt x="67" y="81"/>
                  </a:cubicBezTo>
                  <a:cubicBezTo>
                    <a:pt x="91" y="87"/>
                    <a:pt x="135" y="85"/>
                    <a:pt x="135" y="85"/>
                  </a:cubicBezTo>
                  <a:cubicBezTo>
                    <a:pt x="135" y="85"/>
                    <a:pt x="178" y="87"/>
                    <a:pt x="189" y="90"/>
                  </a:cubicBezTo>
                  <a:cubicBezTo>
                    <a:pt x="200" y="92"/>
                    <a:pt x="270" y="149"/>
                    <a:pt x="314" y="156"/>
                  </a:cubicBezTo>
                  <a:cubicBezTo>
                    <a:pt x="357" y="164"/>
                    <a:pt x="416" y="33"/>
                    <a:pt x="425" y="16"/>
                  </a:cubicBezTo>
                  <a:cubicBezTo>
                    <a:pt x="434" y="0"/>
                    <a:pt x="482" y="9"/>
                    <a:pt x="484" y="24"/>
                  </a:cubicBezTo>
                  <a:cubicBezTo>
                    <a:pt x="485" y="40"/>
                    <a:pt x="439" y="179"/>
                    <a:pt x="387" y="205"/>
                  </a:cubicBezTo>
                  <a:cubicBezTo>
                    <a:pt x="336" y="232"/>
                    <a:pt x="252" y="213"/>
                    <a:pt x="252" y="213"/>
                  </a:cubicBezTo>
                  <a:cubicBezTo>
                    <a:pt x="252" y="213"/>
                    <a:pt x="317" y="384"/>
                    <a:pt x="301" y="531"/>
                  </a:cubicBezTo>
                  <a:cubicBezTo>
                    <a:pt x="301" y="531"/>
                    <a:pt x="183" y="560"/>
                    <a:pt x="78" y="517"/>
                  </a:cubicBezTo>
                </a:path>
              </a:pathLst>
            </a:custGeom>
            <a:solidFill>
              <a:srgbClr val="C052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6" name="iṥľïḓè"/>
            <p:cNvSpPr/>
            <p:nvPr/>
          </p:nvSpPr>
          <p:spPr bwMode="auto">
            <a:xfrm>
              <a:off x="5710239" y="1936750"/>
              <a:ext cx="190500" cy="79375"/>
            </a:xfrm>
            <a:custGeom>
              <a:avLst/>
              <a:gdLst>
                <a:gd name="T0" fmla="*/ 110 w 110"/>
                <a:gd name="T1" fmla="*/ 26 h 46"/>
                <a:gd name="T2" fmla="*/ 101 w 110"/>
                <a:gd name="T3" fmla="*/ 1 h 46"/>
                <a:gd name="T4" fmla="*/ 3 w 110"/>
                <a:gd name="T5" fmla="*/ 1 h 46"/>
                <a:gd name="T6" fmla="*/ 3 w 110"/>
                <a:gd name="T7" fmla="*/ 24 h 46"/>
                <a:gd name="T8" fmla="*/ 110 w 110"/>
                <a:gd name="T9" fmla="*/ 26 h 46"/>
              </a:gdLst>
              <a:ahLst/>
              <a:cxnLst>
                <a:cxn ang="0">
                  <a:pos x="T0" y="T1"/>
                </a:cxn>
                <a:cxn ang="0">
                  <a:pos x="T2" y="T3"/>
                </a:cxn>
                <a:cxn ang="0">
                  <a:pos x="T4" y="T5"/>
                </a:cxn>
                <a:cxn ang="0">
                  <a:pos x="T6" y="T7"/>
                </a:cxn>
                <a:cxn ang="0">
                  <a:pos x="T8" y="T9"/>
                </a:cxn>
              </a:cxnLst>
              <a:rect l="0" t="0" r="r" b="b"/>
              <a:pathLst>
                <a:path w="110" h="46">
                  <a:moveTo>
                    <a:pt x="110" y="26"/>
                  </a:moveTo>
                  <a:cubicBezTo>
                    <a:pt x="110" y="26"/>
                    <a:pt x="104" y="3"/>
                    <a:pt x="101" y="1"/>
                  </a:cubicBezTo>
                  <a:cubicBezTo>
                    <a:pt x="97" y="0"/>
                    <a:pt x="24" y="10"/>
                    <a:pt x="3" y="1"/>
                  </a:cubicBezTo>
                  <a:cubicBezTo>
                    <a:pt x="3" y="1"/>
                    <a:pt x="0" y="14"/>
                    <a:pt x="3" y="24"/>
                  </a:cubicBezTo>
                  <a:cubicBezTo>
                    <a:pt x="3" y="24"/>
                    <a:pt x="28" y="46"/>
                    <a:pt x="110" y="26"/>
                  </a:cubicBezTo>
                  <a:close/>
                </a:path>
              </a:pathLst>
            </a:custGeom>
            <a:solidFill>
              <a:srgbClr val="5531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7" name="ïṥḷíḑê"/>
            <p:cNvSpPr/>
            <p:nvPr/>
          </p:nvSpPr>
          <p:spPr bwMode="auto">
            <a:xfrm>
              <a:off x="6021389" y="1670050"/>
              <a:ext cx="231775" cy="338138"/>
            </a:xfrm>
            <a:custGeom>
              <a:avLst/>
              <a:gdLst>
                <a:gd name="T0" fmla="*/ 57 w 135"/>
                <a:gd name="T1" fmla="*/ 11 h 197"/>
                <a:gd name="T2" fmla="*/ 26 w 135"/>
                <a:gd name="T3" fmla="*/ 3 h 197"/>
                <a:gd name="T4" fmla="*/ 36 w 135"/>
                <a:gd name="T5" fmla="*/ 39 h 197"/>
                <a:gd name="T6" fmla="*/ 62 w 135"/>
                <a:gd name="T7" fmla="*/ 71 h 197"/>
                <a:gd name="T8" fmla="*/ 23 w 135"/>
                <a:gd name="T9" fmla="*/ 169 h 197"/>
                <a:gd name="T10" fmla="*/ 66 w 135"/>
                <a:gd name="T11" fmla="*/ 190 h 197"/>
                <a:gd name="T12" fmla="*/ 99 w 135"/>
                <a:gd name="T13" fmla="*/ 83 h 197"/>
                <a:gd name="T14" fmla="*/ 135 w 135"/>
                <a:gd name="T15" fmla="*/ 9 h 197"/>
                <a:gd name="T16" fmla="*/ 57 w 135"/>
                <a:gd name="T17" fmla="*/ 1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97">
                  <a:moveTo>
                    <a:pt x="57" y="11"/>
                  </a:moveTo>
                  <a:cubicBezTo>
                    <a:pt x="39" y="12"/>
                    <a:pt x="30" y="0"/>
                    <a:pt x="26" y="3"/>
                  </a:cubicBezTo>
                  <a:cubicBezTo>
                    <a:pt x="22" y="7"/>
                    <a:pt x="22" y="20"/>
                    <a:pt x="36" y="39"/>
                  </a:cubicBezTo>
                  <a:cubicBezTo>
                    <a:pt x="51" y="58"/>
                    <a:pt x="62" y="71"/>
                    <a:pt x="62" y="71"/>
                  </a:cubicBezTo>
                  <a:cubicBezTo>
                    <a:pt x="62" y="71"/>
                    <a:pt x="46" y="142"/>
                    <a:pt x="23" y="169"/>
                  </a:cubicBezTo>
                  <a:cubicBezTo>
                    <a:pt x="0" y="197"/>
                    <a:pt x="59" y="186"/>
                    <a:pt x="66" y="190"/>
                  </a:cubicBezTo>
                  <a:cubicBezTo>
                    <a:pt x="66" y="190"/>
                    <a:pt x="95" y="122"/>
                    <a:pt x="99" y="83"/>
                  </a:cubicBezTo>
                  <a:cubicBezTo>
                    <a:pt x="99" y="83"/>
                    <a:pt x="131" y="21"/>
                    <a:pt x="135" y="9"/>
                  </a:cubicBezTo>
                  <a:cubicBezTo>
                    <a:pt x="109" y="11"/>
                    <a:pt x="83" y="10"/>
                    <a:pt x="57" y="11"/>
                  </a:cubicBezTo>
                  <a:close/>
                </a:path>
              </a:pathLst>
            </a:cu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8" name="ïś1îḓe"/>
            <p:cNvSpPr/>
            <p:nvPr/>
          </p:nvSpPr>
          <p:spPr bwMode="auto">
            <a:xfrm>
              <a:off x="5716589" y="1860550"/>
              <a:ext cx="468313" cy="385763"/>
            </a:xfrm>
            <a:custGeom>
              <a:avLst/>
              <a:gdLst>
                <a:gd name="T0" fmla="*/ 271 w 272"/>
                <a:gd name="T1" fmla="*/ 24 h 224"/>
                <a:gd name="T2" fmla="*/ 212 w 272"/>
                <a:gd name="T3" fmla="*/ 16 h 224"/>
                <a:gd name="T4" fmla="*/ 100 w 272"/>
                <a:gd name="T5" fmla="*/ 156 h 224"/>
                <a:gd name="T6" fmla="*/ 0 w 272"/>
                <a:gd name="T7" fmla="*/ 104 h 224"/>
                <a:gd name="T8" fmla="*/ 21 w 272"/>
                <a:gd name="T9" fmla="*/ 145 h 224"/>
                <a:gd name="T10" fmla="*/ 55 w 272"/>
                <a:gd name="T11" fmla="*/ 215 h 224"/>
                <a:gd name="T12" fmla="*/ 174 w 272"/>
                <a:gd name="T13" fmla="*/ 205 h 224"/>
                <a:gd name="T14" fmla="*/ 271 w 272"/>
                <a:gd name="T15" fmla="*/ 24 h 2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2" h="224">
                  <a:moveTo>
                    <a:pt x="271" y="24"/>
                  </a:moveTo>
                  <a:cubicBezTo>
                    <a:pt x="269" y="9"/>
                    <a:pt x="221" y="0"/>
                    <a:pt x="212" y="16"/>
                  </a:cubicBezTo>
                  <a:cubicBezTo>
                    <a:pt x="203" y="32"/>
                    <a:pt x="144" y="163"/>
                    <a:pt x="100" y="156"/>
                  </a:cubicBezTo>
                  <a:cubicBezTo>
                    <a:pt x="70" y="151"/>
                    <a:pt x="27" y="122"/>
                    <a:pt x="0" y="104"/>
                  </a:cubicBezTo>
                  <a:cubicBezTo>
                    <a:pt x="7" y="118"/>
                    <a:pt x="13" y="132"/>
                    <a:pt x="21" y="145"/>
                  </a:cubicBezTo>
                  <a:cubicBezTo>
                    <a:pt x="35" y="168"/>
                    <a:pt x="46" y="191"/>
                    <a:pt x="55" y="215"/>
                  </a:cubicBezTo>
                  <a:cubicBezTo>
                    <a:pt x="82" y="219"/>
                    <a:pt x="137" y="224"/>
                    <a:pt x="174" y="205"/>
                  </a:cubicBezTo>
                  <a:cubicBezTo>
                    <a:pt x="226" y="178"/>
                    <a:pt x="272" y="39"/>
                    <a:pt x="271" y="24"/>
                  </a:cubicBezTo>
                </a:path>
              </a:pathLst>
            </a:custGeom>
            <a:solidFill>
              <a:srgbClr val="C052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9" name="ïşliḓé"/>
            <p:cNvSpPr/>
            <p:nvPr/>
          </p:nvSpPr>
          <p:spPr bwMode="auto">
            <a:xfrm>
              <a:off x="5665789" y="1389063"/>
              <a:ext cx="361950" cy="536575"/>
            </a:xfrm>
            <a:custGeom>
              <a:avLst/>
              <a:gdLst>
                <a:gd name="T0" fmla="*/ 153 w 210"/>
                <a:gd name="T1" fmla="*/ 83 h 312"/>
                <a:gd name="T2" fmla="*/ 171 w 210"/>
                <a:gd name="T3" fmla="*/ 176 h 312"/>
                <a:gd name="T4" fmla="*/ 198 w 210"/>
                <a:gd name="T5" fmla="*/ 255 h 312"/>
                <a:gd name="T6" fmla="*/ 74 w 210"/>
                <a:gd name="T7" fmla="*/ 288 h 312"/>
                <a:gd name="T8" fmla="*/ 4 w 210"/>
                <a:gd name="T9" fmla="*/ 114 h 312"/>
                <a:gd name="T10" fmla="*/ 153 w 210"/>
                <a:gd name="T11" fmla="*/ 83 h 312"/>
              </a:gdLst>
              <a:ahLst/>
              <a:cxnLst>
                <a:cxn ang="0">
                  <a:pos x="T0" y="T1"/>
                </a:cxn>
                <a:cxn ang="0">
                  <a:pos x="T2" y="T3"/>
                </a:cxn>
                <a:cxn ang="0">
                  <a:pos x="T4" y="T5"/>
                </a:cxn>
                <a:cxn ang="0">
                  <a:pos x="T6" y="T7"/>
                </a:cxn>
                <a:cxn ang="0">
                  <a:pos x="T8" y="T9"/>
                </a:cxn>
                <a:cxn ang="0">
                  <a:pos x="T10" y="T11"/>
                </a:cxn>
              </a:cxnLst>
              <a:rect l="0" t="0" r="r" b="b"/>
              <a:pathLst>
                <a:path w="210" h="312">
                  <a:moveTo>
                    <a:pt x="153" y="83"/>
                  </a:moveTo>
                  <a:cubicBezTo>
                    <a:pt x="153" y="83"/>
                    <a:pt x="154" y="122"/>
                    <a:pt x="171" y="176"/>
                  </a:cubicBezTo>
                  <a:cubicBezTo>
                    <a:pt x="189" y="232"/>
                    <a:pt x="196" y="243"/>
                    <a:pt x="198" y="255"/>
                  </a:cubicBezTo>
                  <a:cubicBezTo>
                    <a:pt x="210" y="312"/>
                    <a:pt x="103" y="310"/>
                    <a:pt x="74" y="288"/>
                  </a:cubicBezTo>
                  <a:cubicBezTo>
                    <a:pt x="45" y="266"/>
                    <a:pt x="8" y="139"/>
                    <a:pt x="4" y="114"/>
                  </a:cubicBezTo>
                  <a:cubicBezTo>
                    <a:pt x="0" y="88"/>
                    <a:pt x="112" y="0"/>
                    <a:pt x="153" y="83"/>
                  </a:cubicBezTo>
                </a:path>
              </a:pathLst>
            </a:cu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 name="íšlîḍé"/>
            <p:cNvSpPr/>
            <p:nvPr/>
          </p:nvSpPr>
          <p:spPr bwMode="auto">
            <a:xfrm>
              <a:off x="5527676" y="1327150"/>
              <a:ext cx="515938" cy="557213"/>
            </a:xfrm>
            <a:custGeom>
              <a:avLst/>
              <a:gdLst>
                <a:gd name="T0" fmla="*/ 136 w 299"/>
                <a:gd name="T1" fmla="*/ 257 h 324"/>
                <a:gd name="T2" fmla="*/ 150 w 299"/>
                <a:gd name="T3" fmla="*/ 185 h 324"/>
                <a:gd name="T4" fmla="*/ 148 w 299"/>
                <a:gd name="T5" fmla="*/ 151 h 324"/>
                <a:gd name="T6" fmla="*/ 177 w 299"/>
                <a:gd name="T7" fmla="*/ 130 h 324"/>
                <a:gd name="T8" fmla="*/ 210 w 299"/>
                <a:gd name="T9" fmla="*/ 126 h 324"/>
                <a:gd name="T10" fmla="*/ 251 w 299"/>
                <a:gd name="T11" fmla="*/ 121 h 324"/>
                <a:gd name="T12" fmla="*/ 243 w 299"/>
                <a:gd name="T13" fmla="*/ 35 h 324"/>
                <a:gd name="T14" fmla="*/ 148 w 299"/>
                <a:gd name="T15" fmla="*/ 17 h 324"/>
                <a:gd name="T16" fmla="*/ 55 w 299"/>
                <a:gd name="T17" fmla="*/ 110 h 324"/>
                <a:gd name="T18" fmla="*/ 52 w 299"/>
                <a:gd name="T19" fmla="*/ 92 h 324"/>
                <a:gd name="T20" fmla="*/ 51 w 299"/>
                <a:gd name="T21" fmla="*/ 110 h 324"/>
                <a:gd name="T22" fmla="*/ 32 w 299"/>
                <a:gd name="T23" fmla="*/ 109 h 324"/>
                <a:gd name="T24" fmla="*/ 47 w 299"/>
                <a:gd name="T25" fmla="*/ 122 h 324"/>
                <a:gd name="T26" fmla="*/ 61 w 299"/>
                <a:gd name="T27" fmla="*/ 245 h 324"/>
                <a:gd name="T28" fmla="*/ 114 w 299"/>
                <a:gd name="T29" fmla="*/ 303 h 324"/>
                <a:gd name="T30" fmla="*/ 130 w 299"/>
                <a:gd name="T31" fmla="*/ 297 h 324"/>
                <a:gd name="T32" fmla="*/ 143 w 299"/>
                <a:gd name="T33" fmla="*/ 311 h 324"/>
                <a:gd name="T34" fmla="*/ 136 w 299"/>
                <a:gd name="T35" fmla="*/ 257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9" h="324">
                  <a:moveTo>
                    <a:pt x="136" y="257"/>
                  </a:moveTo>
                  <a:cubicBezTo>
                    <a:pt x="136" y="257"/>
                    <a:pt x="165" y="238"/>
                    <a:pt x="150" y="185"/>
                  </a:cubicBezTo>
                  <a:cubicBezTo>
                    <a:pt x="145" y="167"/>
                    <a:pt x="148" y="151"/>
                    <a:pt x="148" y="151"/>
                  </a:cubicBezTo>
                  <a:cubicBezTo>
                    <a:pt x="148" y="151"/>
                    <a:pt x="141" y="163"/>
                    <a:pt x="177" y="130"/>
                  </a:cubicBezTo>
                  <a:cubicBezTo>
                    <a:pt x="182" y="124"/>
                    <a:pt x="196" y="125"/>
                    <a:pt x="210" y="126"/>
                  </a:cubicBezTo>
                  <a:cubicBezTo>
                    <a:pt x="225" y="127"/>
                    <a:pt x="242" y="128"/>
                    <a:pt x="251" y="121"/>
                  </a:cubicBezTo>
                  <a:cubicBezTo>
                    <a:pt x="268" y="108"/>
                    <a:pt x="299" y="53"/>
                    <a:pt x="243" y="35"/>
                  </a:cubicBezTo>
                  <a:cubicBezTo>
                    <a:pt x="186" y="16"/>
                    <a:pt x="123" y="0"/>
                    <a:pt x="148" y="17"/>
                  </a:cubicBezTo>
                  <a:cubicBezTo>
                    <a:pt x="245" y="83"/>
                    <a:pt x="89" y="66"/>
                    <a:pt x="55" y="110"/>
                  </a:cubicBezTo>
                  <a:cubicBezTo>
                    <a:pt x="55" y="110"/>
                    <a:pt x="61" y="92"/>
                    <a:pt x="52" y="92"/>
                  </a:cubicBezTo>
                  <a:cubicBezTo>
                    <a:pt x="34" y="92"/>
                    <a:pt x="51" y="110"/>
                    <a:pt x="51" y="110"/>
                  </a:cubicBezTo>
                  <a:cubicBezTo>
                    <a:pt x="51" y="110"/>
                    <a:pt x="39" y="95"/>
                    <a:pt x="32" y="109"/>
                  </a:cubicBezTo>
                  <a:cubicBezTo>
                    <a:pt x="26" y="122"/>
                    <a:pt x="47" y="122"/>
                    <a:pt x="47" y="122"/>
                  </a:cubicBezTo>
                  <a:cubicBezTo>
                    <a:pt x="47" y="122"/>
                    <a:pt x="0" y="183"/>
                    <a:pt x="61" y="245"/>
                  </a:cubicBezTo>
                  <a:cubicBezTo>
                    <a:pt x="61" y="245"/>
                    <a:pt x="112" y="292"/>
                    <a:pt x="114" y="303"/>
                  </a:cubicBezTo>
                  <a:cubicBezTo>
                    <a:pt x="116" y="314"/>
                    <a:pt x="130" y="297"/>
                    <a:pt x="130" y="297"/>
                  </a:cubicBezTo>
                  <a:cubicBezTo>
                    <a:pt x="130" y="297"/>
                    <a:pt x="120" y="324"/>
                    <a:pt x="143" y="311"/>
                  </a:cubicBezTo>
                  <a:cubicBezTo>
                    <a:pt x="183" y="290"/>
                    <a:pt x="136" y="257"/>
                    <a:pt x="136" y="257"/>
                  </a:cubicBezTo>
                </a:path>
              </a:pathLst>
            </a:custGeom>
            <a:solidFill>
              <a:srgbClr val="593F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1" name="ïsļîḍe"/>
            <p:cNvSpPr/>
            <p:nvPr/>
          </p:nvSpPr>
          <p:spPr bwMode="auto">
            <a:xfrm>
              <a:off x="5699126" y="1692275"/>
              <a:ext cx="117475" cy="119063"/>
            </a:xfrm>
            <a:custGeom>
              <a:avLst/>
              <a:gdLst>
                <a:gd name="T0" fmla="*/ 53 w 68"/>
                <a:gd name="T1" fmla="*/ 14 h 69"/>
                <a:gd name="T2" fmla="*/ 18 w 68"/>
                <a:gd name="T3" fmla="*/ 11 h 69"/>
                <a:gd name="T4" fmla="*/ 61 w 68"/>
                <a:gd name="T5" fmla="*/ 40 h 69"/>
                <a:gd name="T6" fmla="*/ 53 w 68"/>
                <a:gd name="T7" fmla="*/ 14 h 69"/>
              </a:gdLst>
              <a:ahLst/>
              <a:cxnLst>
                <a:cxn ang="0">
                  <a:pos x="T0" y="T1"/>
                </a:cxn>
                <a:cxn ang="0">
                  <a:pos x="T2" y="T3"/>
                </a:cxn>
                <a:cxn ang="0">
                  <a:pos x="T4" y="T5"/>
                </a:cxn>
                <a:cxn ang="0">
                  <a:pos x="T6" y="T7"/>
                </a:cxn>
              </a:cxnLst>
              <a:rect l="0" t="0" r="r" b="b"/>
              <a:pathLst>
                <a:path w="68" h="69">
                  <a:moveTo>
                    <a:pt x="53" y="14"/>
                  </a:moveTo>
                  <a:cubicBezTo>
                    <a:pt x="53" y="14"/>
                    <a:pt x="36" y="0"/>
                    <a:pt x="18" y="11"/>
                  </a:cubicBezTo>
                  <a:cubicBezTo>
                    <a:pt x="0" y="23"/>
                    <a:pt x="24" y="69"/>
                    <a:pt x="61" y="40"/>
                  </a:cubicBezTo>
                  <a:cubicBezTo>
                    <a:pt x="61" y="40"/>
                    <a:pt x="68" y="33"/>
                    <a:pt x="53" y="14"/>
                  </a:cubicBezTo>
                </a:path>
              </a:pathLst>
            </a:cu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 name="iṥľiḓè"/>
            <p:cNvSpPr/>
            <p:nvPr/>
          </p:nvSpPr>
          <p:spPr bwMode="auto">
            <a:xfrm>
              <a:off x="5719764" y="1711325"/>
              <a:ext cx="11113" cy="20638"/>
            </a:xfrm>
            <a:custGeom>
              <a:avLst/>
              <a:gdLst>
                <a:gd name="T0" fmla="*/ 7 w 7"/>
                <a:gd name="T1" fmla="*/ 0 h 12"/>
                <a:gd name="T2" fmla="*/ 6 w 7"/>
                <a:gd name="T3" fmla="*/ 0 h 12"/>
                <a:gd name="T4" fmla="*/ 0 w 7"/>
                <a:gd name="T5" fmla="*/ 12 h 12"/>
                <a:gd name="T6" fmla="*/ 6 w 7"/>
                <a:gd name="T7" fmla="*/ 0 h 12"/>
                <a:gd name="T8" fmla="*/ 7 w 7"/>
                <a:gd name="T9" fmla="*/ 0 h 12"/>
              </a:gdLst>
              <a:ahLst/>
              <a:cxnLst>
                <a:cxn ang="0">
                  <a:pos x="T0" y="T1"/>
                </a:cxn>
                <a:cxn ang="0">
                  <a:pos x="T2" y="T3"/>
                </a:cxn>
                <a:cxn ang="0">
                  <a:pos x="T4" y="T5"/>
                </a:cxn>
                <a:cxn ang="0">
                  <a:pos x="T6" y="T7"/>
                </a:cxn>
                <a:cxn ang="0">
                  <a:pos x="T8" y="T9"/>
                </a:cxn>
              </a:cxnLst>
              <a:rect l="0" t="0" r="r" b="b"/>
              <a:pathLst>
                <a:path w="7" h="12">
                  <a:moveTo>
                    <a:pt x="7" y="0"/>
                  </a:moveTo>
                  <a:cubicBezTo>
                    <a:pt x="6" y="0"/>
                    <a:pt x="6" y="0"/>
                    <a:pt x="6" y="0"/>
                  </a:cubicBezTo>
                  <a:cubicBezTo>
                    <a:pt x="2" y="3"/>
                    <a:pt x="0" y="7"/>
                    <a:pt x="0" y="12"/>
                  </a:cubicBezTo>
                  <a:cubicBezTo>
                    <a:pt x="0" y="7"/>
                    <a:pt x="2" y="3"/>
                    <a:pt x="6" y="0"/>
                  </a:cubicBezTo>
                  <a:cubicBezTo>
                    <a:pt x="6" y="0"/>
                    <a:pt x="6" y="0"/>
                    <a:pt x="7" y="0"/>
                  </a:cubicBezTo>
                </a:path>
              </a:pathLst>
            </a:custGeom>
            <a:solidFill>
              <a:srgbClr val="583E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 name="ïŝ1ídè"/>
            <p:cNvSpPr/>
            <p:nvPr/>
          </p:nvSpPr>
          <p:spPr bwMode="auto">
            <a:xfrm>
              <a:off x="5719764" y="1703388"/>
              <a:ext cx="92075" cy="73025"/>
            </a:xfrm>
            <a:custGeom>
              <a:avLst/>
              <a:gdLst>
                <a:gd name="T0" fmla="*/ 27 w 54"/>
                <a:gd name="T1" fmla="*/ 34 h 42"/>
                <a:gd name="T2" fmla="*/ 9 w 54"/>
                <a:gd name="T3" fmla="*/ 17 h 42"/>
                <a:gd name="T4" fmla="*/ 37 w 54"/>
                <a:gd name="T5" fmla="*/ 29 h 42"/>
                <a:gd name="T6" fmla="*/ 45 w 54"/>
                <a:gd name="T7" fmla="*/ 29 h 42"/>
                <a:gd name="T8" fmla="*/ 27 w 54"/>
                <a:gd name="T9" fmla="*/ 34 h 42"/>
                <a:gd name="T10" fmla="*/ 20 w 54"/>
                <a:gd name="T11" fmla="*/ 0 h 42"/>
                <a:gd name="T12" fmla="*/ 7 w 54"/>
                <a:gd name="T13" fmla="*/ 4 h 42"/>
                <a:gd name="T14" fmla="*/ 6 w 54"/>
                <a:gd name="T15" fmla="*/ 4 h 42"/>
                <a:gd name="T16" fmla="*/ 0 w 54"/>
                <a:gd name="T17" fmla="*/ 16 h 42"/>
                <a:gd name="T18" fmla="*/ 26 w 54"/>
                <a:gd name="T19" fmla="*/ 42 h 42"/>
                <a:gd name="T20" fmla="*/ 49 w 54"/>
                <a:gd name="T21" fmla="*/ 33 h 42"/>
                <a:gd name="T22" fmla="*/ 47 w 54"/>
                <a:gd name="T23" fmla="*/ 17 h 42"/>
                <a:gd name="T24" fmla="*/ 47 w 54"/>
                <a:gd name="T25" fmla="*/ 17 h 42"/>
                <a:gd name="T26" fmla="*/ 36 w 54"/>
                <a:gd name="T27" fmla="*/ 21 h 42"/>
                <a:gd name="T28" fmla="*/ 28 w 54"/>
                <a:gd name="T29" fmla="*/ 19 h 42"/>
                <a:gd name="T30" fmla="*/ 22 w 54"/>
                <a:gd name="T31" fmla="*/ 3 h 42"/>
                <a:gd name="T32" fmla="*/ 23 w 54"/>
                <a:gd name="T33" fmla="*/ 0 h 42"/>
                <a:gd name="T34" fmla="*/ 20 w 54"/>
                <a:gd name="T3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42">
                  <a:moveTo>
                    <a:pt x="27" y="34"/>
                  </a:moveTo>
                  <a:cubicBezTo>
                    <a:pt x="11" y="34"/>
                    <a:pt x="9" y="17"/>
                    <a:pt x="9" y="17"/>
                  </a:cubicBezTo>
                  <a:cubicBezTo>
                    <a:pt x="15" y="27"/>
                    <a:pt x="28" y="29"/>
                    <a:pt x="37" y="29"/>
                  </a:cubicBezTo>
                  <a:cubicBezTo>
                    <a:pt x="41" y="29"/>
                    <a:pt x="45" y="29"/>
                    <a:pt x="45" y="29"/>
                  </a:cubicBezTo>
                  <a:cubicBezTo>
                    <a:pt x="37" y="32"/>
                    <a:pt x="31" y="34"/>
                    <a:pt x="27" y="34"/>
                  </a:cubicBezTo>
                  <a:moveTo>
                    <a:pt x="20" y="0"/>
                  </a:moveTo>
                  <a:cubicBezTo>
                    <a:pt x="16" y="0"/>
                    <a:pt x="11" y="1"/>
                    <a:pt x="7" y="4"/>
                  </a:cubicBezTo>
                  <a:cubicBezTo>
                    <a:pt x="6" y="4"/>
                    <a:pt x="6" y="4"/>
                    <a:pt x="6" y="4"/>
                  </a:cubicBezTo>
                  <a:cubicBezTo>
                    <a:pt x="2" y="7"/>
                    <a:pt x="0" y="11"/>
                    <a:pt x="0" y="16"/>
                  </a:cubicBezTo>
                  <a:cubicBezTo>
                    <a:pt x="0" y="28"/>
                    <a:pt x="10" y="42"/>
                    <a:pt x="26" y="42"/>
                  </a:cubicBezTo>
                  <a:cubicBezTo>
                    <a:pt x="33" y="42"/>
                    <a:pt x="40" y="40"/>
                    <a:pt x="49" y="33"/>
                  </a:cubicBezTo>
                  <a:cubicBezTo>
                    <a:pt x="49" y="33"/>
                    <a:pt x="54" y="29"/>
                    <a:pt x="47" y="17"/>
                  </a:cubicBezTo>
                  <a:cubicBezTo>
                    <a:pt x="47" y="17"/>
                    <a:pt x="47" y="17"/>
                    <a:pt x="47" y="17"/>
                  </a:cubicBezTo>
                  <a:cubicBezTo>
                    <a:pt x="44" y="20"/>
                    <a:pt x="40" y="21"/>
                    <a:pt x="36" y="21"/>
                  </a:cubicBezTo>
                  <a:cubicBezTo>
                    <a:pt x="33" y="21"/>
                    <a:pt x="30" y="21"/>
                    <a:pt x="28" y="19"/>
                  </a:cubicBezTo>
                  <a:cubicBezTo>
                    <a:pt x="23" y="15"/>
                    <a:pt x="21" y="9"/>
                    <a:pt x="22" y="3"/>
                  </a:cubicBezTo>
                  <a:cubicBezTo>
                    <a:pt x="22" y="2"/>
                    <a:pt x="22" y="1"/>
                    <a:pt x="23" y="0"/>
                  </a:cubicBezTo>
                  <a:cubicBezTo>
                    <a:pt x="22" y="0"/>
                    <a:pt x="21" y="0"/>
                    <a:pt x="20" y="0"/>
                  </a:cubicBezTo>
                </a:path>
              </a:pathLst>
            </a:custGeom>
            <a:solidFill>
              <a:srgbClr val="F6F4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 name="ïsḷiḑè"/>
            <p:cNvSpPr/>
            <p:nvPr/>
          </p:nvSpPr>
          <p:spPr bwMode="auto">
            <a:xfrm>
              <a:off x="5735639" y="1733550"/>
              <a:ext cx="61913" cy="28575"/>
            </a:xfrm>
            <a:custGeom>
              <a:avLst/>
              <a:gdLst>
                <a:gd name="T0" fmla="*/ 0 w 36"/>
                <a:gd name="T1" fmla="*/ 0 h 17"/>
                <a:gd name="T2" fmla="*/ 18 w 36"/>
                <a:gd name="T3" fmla="*/ 17 h 17"/>
                <a:gd name="T4" fmla="*/ 36 w 36"/>
                <a:gd name="T5" fmla="*/ 12 h 17"/>
                <a:gd name="T6" fmla="*/ 28 w 36"/>
                <a:gd name="T7" fmla="*/ 12 h 17"/>
                <a:gd name="T8" fmla="*/ 0 w 36"/>
                <a:gd name="T9" fmla="*/ 0 h 17"/>
              </a:gdLst>
              <a:ahLst/>
              <a:cxnLst>
                <a:cxn ang="0">
                  <a:pos x="T0" y="T1"/>
                </a:cxn>
                <a:cxn ang="0">
                  <a:pos x="T2" y="T3"/>
                </a:cxn>
                <a:cxn ang="0">
                  <a:pos x="T4" y="T5"/>
                </a:cxn>
                <a:cxn ang="0">
                  <a:pos x="T6" y="T7"/>
                </a:cxn>
                <a:cxn ang="0">
                  <a:pos x="T8" y="T9"/>
                </a:cxn>
              </a:cxnLst>
              <a:rect l="0" t="0" r="r" b="b"/>
              <a:pathLst>
                <a:path w="36" h="17">
                  <a:moveTo>
                    <a:pt x="0" y="0"/>
                  </a:moveTo>
                  <a:cubicBezTo>
                    <a:pt x="0" y="0"/>
                    <a:pt x="2" y="17"/>
                    <a:pt x="18" y="17"/>
                  </a:cubicBezTo>
                  <a:cubicBezTo>
                    <a:pt x="22" y="17"/>
                    <a:pt x="28" y="15"/>
                    <a:pt x="36" y="12"/>
                  </a:cubicBezTo>
                  <a:cubicBezTo>
                    <a:pt x="36" y="12"/>
                    <a:pt x="32" y="12"/>
                    <a:pt x="28" y="12"/>
                  </a:cubicBezTo>
                  <a:cubicBezTo>
                    <a:pt x="19" y="12"/>
                    <a:pt x="6" y="10"/>
                    <a:pt x="0" y="0"/>
                  </a:cubicBezTo>
                </a:path>
              </a:pathLst>
            </a:custGeom>
            <a:solidFill>
              <a:srgbClr val="F2EFD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 name="íSḷïḍê"/>
            <p:cNvSpPr/>
            <p:nvPr/>
          </p:nvSpPr>
          <p:spPr bwMode="auto">
            <a:xfrm>
              <a:off x="5821364" y="1557338"/>
              <a:ext cx="85725" cy="95250"/>
            </a:xfrm>
            <a:custGeom>
              <a:avLst/>
              <a:gdLst>
                <a:gd name="T0" fmla="*/ 45 w 50"/>
                <a:gd name="T1" fmla="*/ 5 h 55"/>
                <a:gd name="T2" fmla="*/ 44 w 50"/>
                <a:gd name="T3" fmla="*/ 22 h 55"/>
                <a:gd name="T4" fmla="*/ 13 w 50"/>
                <a:gd name="T5" fmla="*/ 38 h 55"/>
                <a:gd name="T6" fmla="*/ 32 w 50"/>
                <a:gd name="T7" fmla="*/ 15 h 55"/>
                <a:gd name="T8" fmla="*/ 45 w 50"/>
                <a:gd name="T9" fmla="*/ 5 h 55"/>
              </a:gdLst>
              <a:ahLst/>
              <a:cxnLst>
                <a:cxn ang="0">
                  <a:pos x="T0" y="T1"/>
                </a:cxn>
                <a:cxn ang="0">
                  <a:pos x="T2" y="T3"/>
                </a:cxn>
                <a:cxn ang="0">
                  <a:pos x="T4" y="T5"/>
                </a:cxn>
                <a:cxn ang="0">
                  <a:pos x="T6" y="T7"/>
                </a:cxn>
                <a:cxn ang="0">
                  <a:pos x="T8" y="T9"/>
                </a:cxn>
              </a:cxnLst>
              <a:rect l="0" t="0" r="r" b="b"/>
              <a:pathLst>
                <a:path w="50" h="55">
                  <a:moveTo>
                    <a:pt x="45" y="5"/>
                  </a:moveTo>
                  <a:cubicBezTo>
                    <a:pt x="45" y="5"/>
                    <a:pt x="50" y="13"/>
                    <a:pt x="44" y="22"/>
                  </a:cubicBezTo>
                  <a:cubicBezTo>
                    <a:pt x="37" y="31"/>
                    <a:pt x="21" y="21"/>
                    <a:pt x="13" y="38"/>
                  </a:cubicBezTo>
                  <a:cubicBezTo>
                    <a:pt x="4" y="55"/>
                    <a:pt x="0" y="23"/>
                    <a:pt x="32" y="15"/>
                  </a:cubicBezTo>
                  <a:cubicBezTo>
                    <a:pt x="32" y="15"/>
                    <a:pt x="35" y="0"/>
                    <a:pt x="45" y="5"/>
                  </a:cubicBezTo>
                  <a:close/>
                </a:path>
              </a:pathLst>
            </a:custGeom>
            <a:solidFill>
              <a:srgbClr val="593F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 name="iS1iḑé"/>
            <p:cNvSpPr/>
            <p:nvPr/>
          </p:nvSpPr>
          <p:spPr bwMode="auto">
            <a:xfrm>
              <a:off x="5886451" y="1647825"/>
              <a:ext cx="38100" cy="20638"/>
            </a:xfrm>
            <a:custGeom>
              <a:avLst/>
              <a:gdLst>
                <a:gd name="T0" fmla="*/ 22 w 22"/>
                <a:gd name="T1" fmla="*/ 0 h 12"/>
                <a:gd name="T2" fmla="*/ 22 w 22"/>
                <a:gd name="T3" fmla="*/ 0 h 12"/>
                <a:gd name="T4" fmla="*/ 22 w 22"/>
                <a:gd name="T5" fmla="*/ 0 h 12"/>
                <a:gd name="T6" fmla="*/ 22 w 22"/>
                <a:gd name="T7" fmla="*/ 0 h 12"/>
                <a:gd name="T8" fmla="*/ 12 w 22"/>
                <a:gd name="T9" fmla="*/ 5 h 12"/>
                <a:gd name="T10" fmla="*/ 0 w 22"/>
                <a:gd name="T11" fmla="*/ 6 h 12"/>
                <a:gd name="T12" fmla="*/ 13 w 22"/>
                <a:gd name="T13" fmla="*/ 7 h 12"/>
                <a:gd name="T14" fmla="*/ 14 w 22"/>
                <a:gd name="T15" fmla="*/ 7 h 12"/>
                <a:gd name="T16" fmla="*/ 13 w 22"/>
                <a:gd name="T17" fmla="*/ 8 h 12"/>
                <a:gd name="T18" fmla="*/ 1 w 22"/>
                <a:gd name="T19" fmla="*/ 10 h 12"/>
                <a:gd name="T20" fmla="*/ 13 w 22"/>
                <a:gd name="T21" fmla="*/ 10 h 12"/>
                <a:gd name="T22" fmla="*/ 21 w 22"/>
                <a:gd name="T23" fmla="*/ 2 h 12"/>
                <a:gd name="T24" fmla="*/ 22 w 22"/>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2">
                  <a:moveTo>
                    <a:pt x="22" y="0"/>
                  </a:moveTo>
                  <a:cubicBezTo>
                    <a:pt x="22" y="0"/>
                    <a:pt x="22" y="0"/>
                    <a:pt x="22" y="0"/>
                  </a:cubicBezTo>
                  <a:cubicBezTo>
                    <a:pt x="22" y="0"/>
                    <a:pt x="22" y="0"/>
                    <a:pt x="22" y="0"/>
                  </a:cubicBezTo>
                  <a:cubicBezTo>
                    <a:pt x="22" y="0"/>
                    <a:pt x="22" y="0"/>
                    <a:pt x="22" y="0"/>
                  </a:cubicBezTo>
                  <a:cubicBezTo>
                    <a:pt x="20" y="2"/>
                    <a:pt x="17" y="4"/>
                    <a:pt x="12" y="5"/>
                  </a:cubicBezTo>
                  <a:cubicBezTo>
                    <a:pt x="6" y="8"/>
                    <a:pt x="0" y="6"/>
                    <a:pt x="0" y="6"/>
                  </a:cubicBezTo>
                  <a:cubicBezTo>
                    <a:pt x="0" y="6"/>
                    <a:pt x="6" y="9"/>
                    <a:pt x="13" y="7"/>
                  </a:cubicBezTo>
                  <a:cubicBezTo>
                    <a:pt x="13" y="7"/>
                    <a:pt x="14" y="7"/>
                    <a:pt x="14" y="7"/>
                  </a:cubicBezTo>
                  <a:cubicBezTo>
                    <a:pt x="14" y="7"/>
                    <a:pt x="13" y="7"/>
                    <a:pt x="13" y="8"/>
                  </a:cubicBezTo>
                  <a:cubicBezTo>
                    <a:pt x="7" y="11"/>
                    <a:pt x="1" y="10"/>
                    <a:pt x="1" y="10"/>
                  </a:cubicBezTo>
                  <a:cubicBezTo>
                    <a:pt x="1" y="10"/>
                    <a:pt x="7" y="12"/>
                    <a:pt x="13" y="10"/>
                  </a:cubicBezTo>
                  <a:cubicBezTo>
                    <a:pt x="17" y="8"/>
                    <a:pt x="20" y="4"/>
                    <a:pt x="21" y="2"/>
                  </a:cubicBezTo>
                  <a:cubicBezTo>
                    <a:pt x="22" y="0"/>
                    <a:pt x="22" y="0"/>
                    <a:pt x="22" y="0"/>
                  </a:cubicBezTo>
                  <a:close/>
                </a:path>
              </a:pathLst>
            </a:custGeom>
            <a:solidFill>
              <a:srgbClr val="5C708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 name="iṡḷïḍe"/>
            <p:cNvSpPr/>
            <p:nvPr/>
          </p:nvSpPr>
          <p:spPr bwMode="auto">
            <a:xfrm>
              <a:off x="5921376" y="1762125"/>
              <a:ext cx="39688" cy="20638"/>
            </a:xfrm>
            <a:custGeom>
              <a:avLst/>
              <a:gdLst>
                <a:gd name="T0" fmla="*/ 0 w 23"/>
                <a:gd name="T1" fmla="*/ 0 h 12"/>
                <a:gd name="T2" fmla="*/ 4 w 23"/>
                <a:gd name="T3" fmla="*/ 3 h 12"/>
                <a:gd name="T4" fmla="*/ 7 w 23"/>
                <a:gd name="T5" fmla="*/ 6 h 12"/>
                <a:gd name="T6" fmla="*/ 9 w 23"/>
                <a:gd name="T7" fmla="*/ 7 h 12"/>
                <a:gd name="T8" fmla="*/ 12 w 23"/>
                <a:gd name="T9" fmla="*/ 7 h 12"/>
                <a:gd name="T10" fmla="*/ 14 w 23"/>
                <a:gd name="T11" fmla="*/ 8 h 12"/>
                <a:gd name="T12" fmla="*/ 15 w 23"/>
                <a:gd name="T13" fmla="*/ 8 h 12"/>
                <a:gd name="T14" fmla="*/ 16 w 23"/>
                <a:gd name="T15" fmla="*/ 8 h 12"/>
                <a:gd name="T16" fmla="*/ 18 w 23"/>
                <a:gd name="T17" fmla="*/ 7 h 12"/>
                <a:gd name="T18" fmla="*/ 20 w 23"/>
                <a:gd name="T19" fmla="*/ 6 h 12"/>
                <a:gd name="T20" fmla="*/ 21 w 23"/>
                <a:gd name="T21" fmla="*/ 6 h 12"/>
                <a:gd name="T22" fmla="*/ 22 w 23"/>
                <a:gd name="T23" fmla="*/ 5 h 12"/>
                <a:gd name="T24" fmla="*/ 23 w 23"/>
                <a:gd name="T25" fmla="*/ 4 h 12"/>
                <a:gd name="T26" fmla="*/ 23 w 23"/>
                <a:gd name="T27" fmla="*/ 5 h 12"/>
                <a:gd name="T28" fmla="*/ 21 w 23"/>
                <a:gd name="T29" fmla="*/ 8 h 12"/>
                <a:gd name="T30" fmla="*/ 19 w 23"/>
                <a:gd name="T31" fmla="*/ 10 h 12"/>
                <a:gd name="T32" fmla="*/ 17 w 23"/>
                <a:gd name="T33" fmla="*/ 11 h 12"/>
                <a:gd name="T34" fmla="*/ 15 w 23"/>
                <a:gd name="T35" fmla="*/ 12 h 12"/>
                <a:gd name="T36" fmla="*/ 14 w 23"/>
                <a:gd name="T37" fmla="*/ 12 h 12"/>
                <a:gd name="T38" fmla="*/ 10 w 23"/>
                <a:gd name="T39" fmla="*/ 11 h 12"/>
                <a:gd name="T40" fmla="*/ 8 w 23"/>
                <a:gd name="T41" fmla="*/ 10 h 12"/>
                <a:gd name="T42" fmla="*/ 5 w 23"/>
                <a:gd name="T43" fmla="*/ 8 h 12"/>
                <a:gd name="T44" fmla="*/ 3 w 23"/>
                <a:gd name="T45" fmla="*/ 7 h 12"/>
                <a:gd name="T46" fmla="*/ 2 w 23"/>
                <a:gd name="T47" fmla="*/ 5 h 12"/>
                <a:gd name="T48" fmla="*/ 0 w 23"/>
                <a:gd name="T4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12">
                  <a:moveTo>
                    <a:pt x="0" y="0"/>
                  </a:moveTo>
                  <a:cubicBezTo>
                    <a:pt x="0" y="0"/>
                    <a:pt x="2" y="2"/>
                    <a:pt x="4" y="3"/>
                  </a:cubicBezTo>
                  <a:cubicBezTo>
                    <a:pt x="5" y="4"/>
                    <a:pt x="6" y="5"/>
                    <a:pt x="7" y="6"/>
                  </a:cubicBezTo>
                  <a:cubicBezTo>
                    <a:pt x="8" y="6"/>
                    <a:pt x="9" y="6"/>
                    <a:pt x="9" y="7"/>
                  </a:cubicBezTo>
                  <a:cubicBezTo>
                    <a:pt x="10" y="7"/>
                    <a:pt x="11" y="7"/>
                    <a:pt x="12" y="7"/>
                  </a:cubicBezTo>
                  <a:cubicBezTo>
                    <a:pt x="12" y="7"/>
                    <a:pt x="13" y="8"/>
                    <a:pt x="14" y="8"/>
                  </a:cubicBezTo>
                  <a:cubicBezTo>
                    <a:pt x="15" y="8"/>
                    <a:pt x="15" y="8"/>
                    <a:pt x="15" y="8"/>
                  </a:cubicBezTo>
                  <a:cubicBezTo>
                    <a:pt x="16" y="8"/>
                    <a:pt x="16" y="8"/>
                    <a:pt x="16" y="8"/>
                  </a:cubicBezTo>
                  <a:cubicBezTo>
                    <a:pt x="16" y="8"/>
                    <a:pt x="17" y="7"/>
                    <a:pt x="18" y="7"/>
                  </a:cubicBezTo>
                  <a:cubicBezTo>
                    <a:pt x="18" y="7"/>
                    <a:pt x="19" y="7"/>
                    <a:pt x="20" y="6"/>
                  </a:cubicBezTo>
                  <a:cubicBezTo>
                    <a:pt x="20" y="6"/>
                    <a:pt x="21" y="6"/>
                    <a:pt x="21" y="6"/>
                  </a:cubicBezTo>
                  <a:cubicBezTo>
                    <a:pt x="22" y="5"/>
                    <a:pt x="22" y="5"/>
                    <a:pt x="22" y="5"/>
                  </a:cubicBezTo>
                  <a:cubicBezTo>
                    <a:pt x="23" y="4"/>
                    <a:pt x="23" y="4"/>
                    <a:pt x="23" y="4"/>
                  </a:cubicBezTo>
                  <a:cubicBezTo>
                    <a:pt x="23" y="4"/>
                    <a:pt x="23" y="5"/>
                    <a:pt x="23" y="5"/>
                  </a:cubicBezTo>
                  <a:cubicBezTo>
                    <a:pt x="23" y="6"/>
                    <a:pt x="22" y="7"/>
                    <a:pt x="21" y="8"/>
                  </a:cubicBezTo>
                  <a:cubicBezTo>
                    <a:pt x="20" y="9"/>
                    <a:pt x="20" y="9"/>
                    <a:pt x="19" y="10"/>
                  </a:cubicBezTo>
                  <a:cubicBezTo>
                    <a:pt x="18" y="10"/>
                    <a:pt x="18" y="11"/>
                    <a:pt x="17" y="11"/>
                  </a:cubicBezTo>
                  <a:cubicBezTo>
                    <a:pt x="16" y="11"/>
                    <a:pt x="16" y="11"/>
                    <a:pt x="15" y="12"/>
                  </a:cubicBezTo>
                  <a:cubicBezTo>
                    <a:pt x="15" y="12"/>
                    <a:pt x="14" y="12"/>
                    <a:pt x="14" y="12"/>
                  </a:cubicBezTo>
                  <a:cubicBezTo>
                    <a:pt x="13" y="12"/>
                    <a:pt x="12" y="11"/>
                    <a:pt x="10" y="11"/>
                  </a:cubicBezTo>
                  <a:cubicBezTo>
                    <a:pt x="10" y="11"/>
                    <a:pt x="8" y="11"/>
                    <a:pt x="8" y="10"/>
                  </a:cubicBezTo>
                  <a:cubicBezTo>
                    <a:pt x="7" y="10"/>
                    <a:pt x="6" y="9"/>
                    <a:pt x="5" y="8"/>
                  </a:cubicBezTo>
                  <a:cubicBezTo>
                    <a:pt x="5" y="8"/>
                    <a:pt x="4" y="7"/>
                    <a:pt x="3" y="7"/>
                  </a:cubicBezTo>
                  <a:cubicBezTo>
                    <a:pt x="3" y="6"/>
                    <a:pt x="2" y="5"/>
                    <a:pt x="2" y="5"/>
                  </a:cubicBezTo>
                  <a:cubicBezTo>
                    <a:pt x="0" y="2"/>
                    <a:pt x="0" y="0"/>
                    <a:pt x="0" y="0"/>
                  </a:cubicBezTo>
                  <a:close/>
                </a:path>
              </a:pathLst>
            </a:custGeom>
            <a:solidFill>
              <a:srgbClr val="B8AA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 name="ïṥlïde"/>
            <p:cNvSpPr/>
            <p:nvPr/>
          </p:nvSpPr>
          <p:spPr bwMode="auto">
            <a:xfrm>
              <a:off x="5768976" y="1636713"/>
              <a:ext cx="66675" cy="103188"/>
            </a:xfrm>
            <a:custGeom>
              <a:avLst/>
              <a:gdLst>
                <a:gd name="T0" fmla="*/ 4 w 38"/>
                <a:gd name="T1" fmla="*/ 0 h 60"/>
                <a:gd name="T2" fmla="*/ 36 w 38"/>
                <a:gd name="T3" fmla="*/ 51 h 60"/>
                <a:gd name="T4" fmla="*/ 29 w 38"/>
                <a:gd name="T5" fmla="*/ 58 h 60"/>
                <a:gd name="T6" fmla="*/ 2 w 38"/>
                <a:gd name="T7" fmla="*/ 33 h 60"/>
                <a:gd name="T8" fmla="*/ 4 w 38"/>
                <a:gd name="T9" fmla="*/ 0 h 60"/>
              </a:gdLst>
              <a:ahLst/>
              <a:cxnLst>
                <a:cxn ang="0">
                  <a:pos x="T0" y="T1"/>
                </a:cxn>
                <a:cxn ang="0">
                  <a:pos x="T2" y="T3"/>
                </a:cxn>
                <a:cxn ang="0">
                  <a:pos x="T4" y="T5"/>
                </a:cxn>
                <a:cxn ang="0">
                  <a:pos x="T6" y="T7"/>
                </a:cxn>
                <a:cxn ang="0">
                  <a:pos x="T8" y="T9"/>
                </a:cxn>
              </a:cxnLst>
              <a:rect l="0" t="0" r="r" b="b"/>
              <a:pathLst>
                <a:path w="38" h="60">
                  <a:moveTo>
                    <a:pt x="4" y="0"/>
                  </a:moveTo>
                  <a:cubicBezTo>
                    <a:pt x="4" y="0"/>
                    <a:pt x="26" y="26"/>
                    <a:pt x="36" y="51"/>
                  </a:cubicBezTo>
                  <a:cubicBezTo>
                    <a:pt x="38" y="56"/>
                    <a:pt x="33" y="60"/>
                    <a:pt x="29" y="58"/>
                  </a:cubicBezTo>
                  <a:cubicBezTo>
                    <a:pt x="18" y="52"/>
                    <a:pt x="0" y="41"/>
                    <a:pt x="2" y="33"/>
                  </a:cubicBezTo>
                  <a:cubicBezTo>
                    <a:pt x="3" y="29"/>
                    <a:pt x="4" y="0"/>
                    <a:pt x="4" y="0"/>
                  </a:cubicBezTo>
                  <a:close/>
                </a:path>
              </a:pathLst>
            </a:custGeom>
            <a:solidFill>
              <a:srgbClr val="593F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 name="îsḷïḓè"/>
            <p:cNvSpPr/>
            <p:nvPr/>
          </p:nvSpPr>
          <p:spPr bwMode="auto">
            <a:xfrm>
              <a:off x="5953126" y="1657350"/>
              <a:ext cx="69850" cy="63500"/>
            </a:xfrm>
            <a:custGeom>
              <a:avLst/>
              <a:gdLst>
                <a:gd name="T0" fmla="*/ 0 w 40"/>
                <a:gd name="T1" fmla="*/ 11 h 37"/>
                <a:gd name="T2" fmla="*/ 7 w 40"/>
                <a:gd name="T3" fmla="*/ 37 h 37"/>
              </a:gdLst>
              <a:ahLst/>
              <a:cxnLst>
                <a:cxn ang="0">
                  <a:pos x="T0" y="T1"/>
                </a:cxn>
                <a:cxn ang="0">
                  <a:pos x="T2" y="T3"/>
                </a:cxn>
              </a:cxnLst>
              <a:rect l="0" t="0" r="r" b="b"/>
              <a:pathLst>
                <a:path w="40" h="37">
                  <a:moveTo>
                    <a:pt x="0" y="11"/>
                  </a:moveTo>
                  <a:cubicBezTo>
                    <a:pt x="7" y="0"/>
                    <a:pt x="40" y="21"/>
                    <a:pt x="7" y="37"/>
                  </a:cubicBezTo>
                </a:path>
              </a:pathLst>
            </a:cu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 name="ïŝľiḋè"/>
            <p:cNvSpPr/>
            <p:nvPr/>
          </p:nvSpPr>
          <p:spPr bwMode="auto">
            <a:xfrm>
              <a:off x="5878514" y="2009775"/>
              <a:ext cx="71438" cy="119063"/>
            </a:xfrm>
            <a:custGeom>
              <a:avLst/>
              <a:gdLst>
                <a:gd name="T0" fmla="*/ 42 w 42"/>
                <a:gd name="T1" fmla="*/ 0 h 69"/>
                <a:gd name="T2" fmla="*/ 28 w 42"/>
                <a:gd name="T3" fmla="*/ 6 h 69"/>
                <a:gd name="T4" fmla="*/ 15 w 42"/>
                <a:gd name="T5" fmla="*/ 16 h 69"/>
                <a:gd name="T6" fmla="*/ 9 w 42"/>
                <a:gd name="T7" fmla="*/ 22 h 69"/>
                <a:gd name="T8" fmla="*/ 4 w 42"/>
                <a:gd name="T9" fmla="*/ 31 h 69"/>
                <a:gd name="T10" fmla="*/ 1 w 42"/>
                <a:gd name="T11" fmla="*/ 40 h 69"/>
                <a:gd name="T12" fmla="*/ 0 w 42"/>
                <a:gd name="T13" fmla="*/ 49 h 69"/>
                <a:gd name="T14" fmla="*/ 1 w 42"/>
                <a:gd name="T15" fmla="*/ 58 h 69"/>
                <a:gd name="T16" fmla="*/ 3 w 42"/>
                <a:gd name="T17" fmla="*/ 65 h 69"/>
                <a:gd name="T18" fmla="*/ 4 w 42"/>
                <a:gd name="T19" fmla="*/ 68 h 69"/>
                <a:gd name="T20" fmla="*/ 6 w 42"/>
                <a:gd name="T21" fmla="*/ 69 h 69"/>
                <a:gd name="T22" fmla="*/ 7 w 42"/>
                <a:gd name="T23" fmla="*/ 69 h 69"/>
                <a:gd name="T24" fmla="*/ 5 w 42"/>
                <a:gd name="T25" fmla="*/ 64 h 69"/>
                <a:gd name="T26" fmla="*/ 4 w 42"/>
                <a:gd name="T27" fmla="*/ 57 h 69"/>
                <a:gd name="T28" fmla="*/ 4 w 42"/>
                <a:gd name="T29" fmla="*/ 49 h 69"/>
                <a:gd name="T30" fmla="*/ 5 w 42"/>
                <a:gd name="T31" fmla="*/ 41 h 69"/>
                <a:gd name="T32" fmla="*/ 8 w 42"/>
                <a:gd name="T33" fmla="*/ 32 h 69"/>
                <a:gd name="T34" fmla="*/ 29 w 42"/>
                <a:gd name="T35" fmla="*/ 8 h 69"/>
                <a:gd name="T36" fmla="*/ 38 w 42"/>
                <a:gd name="T37" fmla="*/ 2 h 69"/>
                <a:gd name="T38" fmla="*/ 42 w 42"/>
                <a:gd name="T3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9">
                  <a:moveTo>
                    <a:pt x="42" y="0"/>
                  </a:moveTo>
                  <a:cubicBezTo>
                    <a:pt x="42" y="0"/>
                    <a:pt x="36" y="1"/>
                    <a:pt x="28" y="6"/>
                  </a:cubicBezTo>
                  <a:cubicBezTo>
                    <a:pt x="24" y="8"/>
                    <a:pt x="19" y="11"/>
                    <a:pt x="15" y="16"/>
                  </a:cubicBezTo>
                  <a:cubicBezTo>
                    <a:pt x="13" y="18"/>
                    <a:pt x="11" y="20"/>
                    <a:pt x="9" y="22"/>
                  </a:cubicBezTo>
                  <a:cubicBezTo>
                    <a:pt x="7" y="25"/>
                    <a:pt x="5" y="28"/>
                    <a:pt x="4" y="31"/>
                  </a:cubicBezTo>
                  <a:cubicBezTo>
                    <a:pt x="3" y="34"/>
                    <a:pt x="2" y="37"/>
                    <a:pt x="1" y="40"/>
                  </a:cubicBezTo>
                  <a:cubicBezTo>
                    <a:pt x="0" y="43"/>
                    <a:pt x="0" y="46"/>
                    <a:pt x="0" y="49"/>
                  </a:cubicBezTo>
                  <a:cubicBezTo>
                    <a:pt x="0" y="52"/>
                    <a:pt x="1" y="55"/>
                    <a:pt x="1" y="58"/>
                  </a:cubicBezTo>
                  <a:cubicBezTo>
                    <a:pt x="2" y="60"/>
                    <a:pt x="2" y="63"/>
                    <a:pt x="3" y="65"/>
                  </a:cubicBezTo>
                  <a:cubicBezTo>
                    <a:pt x="4" y="66"/>
                    <a:pt x="4" y="67"/>
                    <a:pt x="4" y="68"/>
                  </a:cubicBezTo>
                  <a:cubicBezTo>
                    <a:pt x="5" y="69"/>
                    <a:pt x="6" y="69"/>
                    <a:pt x="6" y="69"/>
                  </a:cubicBezTo>
                  <a:cubicBezTo>
                    <a:pt x="6" y="69"/>
                    <a:pt x="6" y="69"/>
                    <a:pt x="7" y="69"/>
                  </a:cubicBezTo>
                  <a:cubicBezTo>
                    <a:pt x="6" y="67"/>
                    <a:pt x="6" y="66"/>
                    <a:pt x="5" y="64"/>
                  </a:cubicBezTo>
                  <a:cubicBezTo>
                    <a:pt x="5" y="62"/>
                    <a:pt x="4" y="60"/>
                    <a:pt x="4" y="57"/>
                  </a:cubicBezTo>
                  <a:cubicBezTo>
                    <a:pt x="4" y="55"/>
                    <a:pt x="4" y="52"/>
                    <a:pt x="4" y="49"/>
                  </a:cubicBezTo>
                  <a:cubicBezTo>
                    <a:pt x="4" y="46"/>
                    <a:pt x="4" y="44"/>
                    <a:pt x="5" y="41"/>
                  </a:cubicBezTo>
                  <a:cubicBezTo>
                    <a:pt x="5" y="38"/>
                    <a:pt x="7" y="35"/>
                    <a:pt x="8" y="32"/>
                  </a:cubicBezTo>
                  <a:cubicBezTo>
                    <a:pt x="12" y="22"/>
                    <a:pt x="22" y="13"/>
                    <a:pt x="29" y="8"/>
                  </a:cubicBezTo>
                  <a:cubicBezTo>
                    <a:pt x="33" y="5"/>
                    <a:pt x="36" y="3"/>
                    <a:pt x="38" y="2"/>
                  </a:cubicBezTo>
                  <a:cubicBezTo>
                    <a:pt x="41" y="1"/>
                    <a:pt x="42" y="0"/>
                    <a:pt x="42" y="0"/>
                  </a:cubicBezTo>
                </a:path>
              </a:pathLst>
            </a:custGeom>
            <a:solidFill>
              <a:srgbClr val="A148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 name="íś1îdé"/>
            <p:cNvSpPr/>
            <p:nvPr/>
          </p:nvSpPr>
          <p:spPr bwMode="auto">
            <a:xfrm>
              <a:off x="5884864" y="2127250"/>
              <a:ext cx="11113" cy="19050"/>
            </a:xfrm>
            <a:custGeom>
              <a:avLst/>
              <a:gdLst>
                <a:gd name="T0" fmla="*/ 0 w 6"/>
                <a:gd name="T1" fmla="*/ 0 h 11"/>
                <a:gd name="T2" fmla="*/ 2 w 6"/>
                <a:gd name="T3" fmla="*/ 3 h 11"/>
                <a:gd name="T4" fmla="*/ 4 w 6"/>
                <a:gd name="T5" fmla="*/ 7 h 11"/>
                <a:gd name="T6" fmla="*/ 6 w 6"/>
                <a:gd name="T7" fmla="*/ 11 h 11"/>
                <a:gd name="T8" fmla="*/ 4 w 6"/>
                <a:gd name="T9" fmla="*/ 7 h 11"/>
                <a:gd name="T10" fmla="*/ 3 w 6"/>
                <a:gd name="T11" fmla="*/ 1 h 11"/>
                <a:gd name="T12" fmla="*/ 2 w 6"/>
                <a:gd name="T13" fmla="*/ 1 h 11"/>
                <a:gd name="T14" fmla="*/ 0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0" y="0"/>
                  </a:moveTo>
                  <a:cubicBezTo>
                    <a:pt x="1" y="1"/>
                    <a:pt x="1" y="2"/>
                    <a:pt x="2" y="3"/>
                  </a:cubicBezTo>
                  <a:cubicBezTo>
                    <a:pt x="2" y="5"/>
                    <a:pt x="3" y="6"/>
                    <a:pt x="4" y="7"/>
                  </a:cubicBezTo>
                  <a:cubicBezTo>
                    <a:pt x="5" y="10"/>
                    <a:pt x="6" y="11"/>
                    <a:pt x="6" y="11"/>
                  </a:cubicBezTo>
                  <a:cubicBezTo>
                    <a:pt x="6" y="11"/>
                    <a:pt x="5" y="10"/>
                    <a:pt x="4" y="7"/>
                  </a:cubicBezTo>
                  <a:cubicBezTo>
                    <a:pt x="4" y="5"/>
                    <a:pt x="3" y="3"/>
                    <a:pt x="3" y="1"/>
                  </a:cubicBezTo>
                  <a:cubicBezTo>
                    <a:pt x="2" y="1"/>
                    <a:pt x="2" y="1"/>
                    <a:pt x="2" y="1"/>
                  </a:cubicBezTo>
                  <a:cubicBezTo>
                    <a:pt x="2" y="1"/>
                    <a:pt x="1" y="1"/>
                    <a:pt x="0" y="0"/>
                  </a:cubicBezTo>
                </a:path>
              </a:pathLst>
            </a:custGeom>
            <a:solidFill>
              <a:srgbClr val="A148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 name="íš1îdé"/>
            <p:cNvSpPr/>
            <p:nvPr/>
          </p:nvSpPr>
          <p:spPr bwMode="auto">
            <a:xfrm>
              <a:off x="6370639" y="1573213"/>
              <a:ext cx="150813" cy="149225"/>
            </a:xfrm>
            <a:custGeom>
              <a:avLst/>
              <a:gdLst>
                <a:gd name="T0" fmla="*/ 87 w 87"/>
                <a:gd name="T1" fmla="*/ 63 h 87"/>
                <a:gd name="T2" fmla="*/ 81 w 87"/>
                <a:gd name="T3" fmla="*/ 16 h 87"/>
                <a:gd name="T4" fmla="*/ 2 w 87"/>
                <a:gd name="T5" fmla="*/ 22 h 87"/>
                <a:gd name="T6" fmla="*/ 3 w 87"/>
                <a:gd name="T7" fmla="*/ 73 h 87"/>
                <a:gd name="T8" fmla="*/ 64 w 87"/>
                <a:gd name="T9" fmla="*/ 87 h 87"/>
                <a:gd name="T10" fmla="*/ 87 w 87"/>
                <a:gd name="T11" fmla="*/ 63 h 87"/>
              </a:gdLst>
              <a:ahLst/>
              <a:cxnLst>
                <a:cxn ang="0">
                  <a:pos x="T0" y="T1"/>
                </a:cxn>
                <a:cxn ang="0">
                  <a:pos x="T2" y="T3"/>
                </a:cxn>
                <a:cxn ang="0">
                  <a:pos x="T4" y="T5"/>
                </a:cxn>
                <a:cxn ang="0">
                  <a:pos x="T6" y="T7"/>
                </a:cxn>
                <a:cxn ang="0">
                  <a:pos x="T8" y="T9"/>
                </a:cxn>
                <a:cxn ang="0">
                  <a:pos x="T10" y="T11"/>
                </a:cxn>
              </a:cxnLst>
              <a:rect l="0" t="0" r="r" b="b"/>
              <a:pathLst>
                <a:path w="87" h="87">
                  <a:moveTo>
                    <a:pt x="87" y="63"/>
                  </a:moveTo>
                  <a:cubicBezTo>
                    <a:pt x="86" y="51"/>
                    <a:pt x="85" y="36"/>
                    <a:pt x="81" y="16"/>
                  </a:cubicBezTo>
                  <a:cubicBezTo>
                    <a:pt x="77" y="0"/>
                    <a:pt x="11" y="9"/>
                    <a:pt x="2" y="22"/>
                  </a:cubicBezTo>
                  <a:cubicBezTo>
                    <a:pt x="2" y="22"/>
                    <a:pt x="9" y="61"/>
                    <a:pt x="3" y="73"/>
                  </a:cubicBezTo>
                  <a:cubicBezTo>
                    <a:pt x="0" y="81"/>
                    <a:pt x="38" y="85"/>
                    <a:pt x="64" y="87"/>
                  </a:cubicBezTo>
                  <a:cubicBezTo>
                    <a:pt x="66" y="75"/>
                    <a:pt x="74" y="65"/>
                    <a:pt x="87" y="63"/>
                  </a:cubicBezTo>
                  <a:close/>
                </a:path>
              </a:pathLst>
            </a:cu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 name="îSļîḍe"/>
            <p:cNvSpPr/>
            <p:nvPr/>
          </p:nvSpPr>
          <p:spPr bwMode="auto">
            <a:xfrm>
              <a:off x="6121401" y="1597025"/>
              <a:ext cx="34925" cy="66675"/>
            </a:xfrm>
            <a:prstGeom prst="ellipse">
              <a:avLst/>
            </a:pr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 name="iśḻïḋè"/>
            <p:cNvSpPr/>
            <p:nvPr/>
          </p:nvSpPr>
          <p:spPr bwMode="auto">
            <a:xfrm>
              <a:off x="6151564" y="1593850"/>
              <a:ext cx="36513" cy="65088"/>
            </a:xfrm>
            <a:prstGeom prst="ellipse">
              <a:avLst/>
            </a:pr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 name="i$lîdê"/>
            <p:cNvSpPr/>
            <p:nvPr/>
          </p:nvSpPr>
          <p:spPr bwMode="auto">
            <a:xfrm>
              <a:off x="6184901" y="1589088"/>
              <a:ext cx="36513" cy="66675"/>
            </a:xfrm>
            <a:prstGeom prst="ellipse">
              <a:avLst/>
            </a:pr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 name="iS1íḑe"/>
            <p:cNvSpPr/>
            <p:nvPr/>
          </p:nvSpPr>
          <p:spPr bwMode="auto">
            <a:xfrm>
              <a:off x="6219826" y="1589088"/>
              <a:ext cx="34925" cy="66675"/>
            </a:xfrm>
            <a:prstGeom prst="ellipse">
              <a:avLst/>
            </a:pr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 name="ï$ľîḓè"/>
            <p:cNvSpPr/>
            <p:nvPr/>
          </p:nvSpPr>
          <p:spPr bwMode="auto">
            <a:xfrm>
              <a:off x="6375401" y="1576388"/>
              <a:ext cx="36513" cy="66675"/>
            </a:xfrm>
            <a:prstGeom prst="ellipse">
              <a:avLst/>
            </a:pr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 name="ïş1iḋé"/>
            <p:cNvSpPr/>
            <p:nvPr/>
          </p:nvSpPr>
          <p:spPr bwMode="auto">
            <a:xfrm>
              <a:off x="6405564" y="1573213"/>
              <a:ext cx="36513" cy="65088"/>
            </a:xfrm>
            <a:prstGeom prst="ellipse">
              <a:avLst/>
            </a:pr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 name="î$ľídê"/>
            <p:cNvSpPr/>
            <p:nvPr/>
          </p:nvSpPr>
          <p:spPr bwMode="auto">
            <a:xfrm>
              <a:off x="6440489" y="1568450"/>
              <a:ext cx="34925" cy="66675"/>
            </a:xfrm>
            <a:prstGeom prst="ellipse">
              <a:avLst/>
            </a:pr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 name="íṥḻïḍê"/>
            <p:cNvSpPr/>
            <p:nvPr/>
          </p:nvSpPr>
          <p:spPr bwMode="auto">
            <a:xfrm>
              <a:off x="6473826" y="1568450"/>
              <a:ext cx="36513" cy="66675"/>
            </a:xfrm>
            <a:prstGeom prst="ellipse">
              <a:avLst/>
            </a:prstGeom>
            <a:solidFill>
              <a:srgbClr val="F8F7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 name="íṣḷiḑê"/>
            <p:cNvSpPr/>
            <p:nvPr/>
          </p:nvSpPr>
          <p:spPr bwMode="auto">
            <a:xfrm>
              <a:off x="5799139" y="2293938"/>
              <a:ext cx="66675" cy="371475"/>
            </a:xfrm>
            <a:custGeom>
              <a:avLst/>
              <a:gdLst>
                <a:gd name="T0" fmla="*/ 0 w 39"/>
                <a:gd name="T1" fmla="*/ 0 h 216"/>
                <a:gd name="T2" fmla="*/ 1 w 39"/>
                <a:gd name="T3" fmla="*/ 2 h 216"/>
                <a:gd name="T4" fmla="*/ 3 w 39"/>
                <a:gd name="T5" fmla="*/ 9 h 216"/>
                <a:gd name="T6" fmla="*/ 10 w 39"/>
                <a:gd name="T7" fmla="*/ 33 h 216"/>
                <a:gd name="T8" fmla="*/ 19 w 39"/>
                <a:gd name="T9" fmla="*/ 68 h 216"/>
                <a:gd name="T10" fmla="*/ 28 w 39"/>
                <a:gd name="T11" fmla="*/ 107 h 216"/>
                <a:gd name="T12" fmla="*/ 35 w 39"/>
                <a:gd name="T13" fmla="*/ 148 h 216"/>
                <a:gd name="T14" fmla="*/ 36 w 39"/>
                <a:gd name="T15" fmla="*/ 183 h 216"/>
                <a:gd name="T16" fmla="*/ 31 w 39"/>
                <a:gd name="T17" fmla="*/ 207 h 216"/>
                <a:gd name="T18" fmla="*/ 27 w 39"/>
                <a:gd name="T19" fmla="*/ 214 h 216"/>
                <a:gd name="T20" fmla="*/ 26 w 39"/>
                <a:gd name="T21" fmla="*/ 216 h 216"/>
                <a:gd name="T22" fmla="*/ 27 w 39"/>
                <a:gd name="T23" fmla="*/ 214 h 216"/>
                <a:gd name="T24" fmla="*/ 31 w 39"/>
                <a:gd name="T25" fmla="*/ 208 h 216"/>
                <a:gd name="T26" fmla="*/ 38 w 39"/>
                <a:gd name="T27" fmla="*/ 183 h 216"/>
                <a:gd name="T28" fmla="*/ 38 w 39"/>
                <a:gd name="T29" fmla="*/ 147 h 216"/>
                <a:gd name="T30" fmla="*/ 32 w 39"/>
                <a:gd name="T31" fmla="*/ 107 h 216"/>
                <a:gd name="T32" fmla="*/ 23 w 39"/>
                <a:gd name="T33" fmla="*/ 67 h 216"/>
                <a:gd name="T34" fmla="*/ 12 w 39"/>
                <a:gd name="T35" fmla="*/ 32 h 216"/>
                <a:gd name="T36" fmla="*/ 4 w 39"/>
                <a:gd name="T37" fmla="*/ 9 h 216"/>
                <a:gd name="T38" fmla="*/ 1 w 39"/>
                <a:gd name="T39" fmla="*/ 2 h 216"/>
                <a:gd name="T40" fmla="*/ 0 w 39"/>
                <a:gd name="T41" fmla="*/ 0 h 216"/>
                <a:gd name="T42" fmla="*/ 0 w 39"/>
                <a:gd name="T43" fmla="*/ 0 h 216"/>
                <a:gd name="T44" fmla="*/ 0 w 39"/>
                <a:gd name="T45" fmla="*/ 0 h 216"/>
                <a:gd name="T46" fmla="*/ 0 w 39"/>
                <a:gd name="T47" fmla="*/ 0 h 216"/>
                <a:gd name="T48" fmla="*/ 0 w 39"/>
                <a:gd name="T49" fmla="*/ 0 h 216"/>
                <a:gd name="T50" fmla="*/ 0 w 39"/>
                <a:gd name="T51" fmla="*/ 0 h 216"/>
                <a:gd name="T52" fmla="*/ 0 w 39"/>
                <a:gd name="T53" fmla="*/ 0 h 216"/>
                <a:gd name="T54" fmla="*/ 0 w 39"/>
                <a:gd name="T55" fmla="*/ 0 h 216"/>
                <a:gd name="T56" fmla="*/ 0 w 39"/>
                <a:gd name="T5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216">
                  <a:moveTo>
                    <a:pt x="0" y="0"/>
                  </a:moveTo>
                  <a:cubicBezTo>
                    <a:pt x="0" y="0"/>
                    <a:pt x="1" y="1"/>
                    <a:pt x="1" y="2"/>
                  </a:cubicBezTo>
                  <a:cubicBezTo>
                    <a:pt x="1" y="4"/>
                    <a:pt x="2" y="6"/>
                    <a:pt x="3" y="9"/>
                  </a:cubicBezTo>
                  <a:cubicBezTo>
                    <a:pt x="5" y="15"/>
                    <a:pt x="7" y="23"/>
                    <a:pt x="10" y="33"/>
                  </a:cubicBezTo>
                  <a:cubicBezTo>
                    <a:pt x="13" y="43"/>
                    <a:pt x="16" y="55"/>
                    <a:pt x="19" y="68"/>
                  </a:cubicBezTo>
                  <a:cubicBezTo>
                    <a:pt x="22" y="80"/>
                    <a:pt x="26" y="94"/>
                    <a:pt x="28" y="107"/>
                  </a:cubicBezTo>
                  <a:cubicBezTo>
                    <a:pt x="31" y="121"/>
                    <a:pt x="33" y="135"/>
                    <a:pt x="35" y="148"/>
                  </a:cubicBezTo>
                  <a:cubicBezTo>
                    <a:pt x="36" y="161"/>
                    <a:pt x="37" y="173"/>
                    <a:pt x="36" y="183"/>
                  </a:cubicBezTo>
                  <a:cubicBezTo>
                    <a:pt x="35" y="193"/>
                    <a:pt x="33" y="202"/>
                    <a:pt x="31" y="207"/>
                  </a:cubicBezTo>
                  <a:cubicBezTo>
                    <a:pt x="29" y="210"/>
                    <a:pt x="28" y="212"/>
                    <a:pt x="27" y="214"/>
                  </a:cubicBezTo>
                  <a:cubicBezTo>
                    <a:pt x="26" y="215"/>
                    <a:pt x="26" y="216"/>
                    <a:pt x="26" y="216"/>
                  </a:cubicBezTo>
                  <a:cubicBezTo>
                    <a:pt x="26" y="216"/>
                    <a:pt x="26" y="215"/>
                    <a:pt x="27" y="214"/>
                  </a:cubicBezTo>
                  <a:cubicBezTo>
                    <a:pt x="29" y="213"/>
                    <a:pt x="30" y="211"/>
                    <a:pt x="31" y="208"/>
                  </a:cubicBezTo>
                  <a:cubicBezTo>
                    <a:pt x="34" y="202"/>
                    <a:pt x="37" y="194"/>
                    <a:pt x="38" y="183"/>
                  </a:cubicBezTo>
                  <a:cubicBezTo>
                    <a:pt x="39" y="173"/>
                    <a:pt x="39" y="160"/>
                    <a:pt x="38" y="147"/>
                  </a:cubicBezTo>
                  <a:cubicBezTo>
                    <a:pt x="37" y="134"/>
                    <a:pt x="35" y="120"/>
                    <a:pt x="32" y="107"/>
                  </a:cubicBezTo>
                  <a:cubicBezTo>
                    <a:pt x="29" y="93"/>
                    <a:pt x="26" y="79"/>
                    <a:pt x="23" y="67"/>
                  </a:cubicBezTo>
                  <a:cubicBezTo>
                    <a:pt x="19" y="54"/>
                    <a:pt x="15" y="42"/>
                    <a:pt x="12" y="32"/>
                  </a:cubicBezTo>
                  <a:cubicBezTo>
                    <a:pt x="9" y="23"/>
                    <a:pt x="6" y="14"/>
                    <a:pt x="4" y="9"/>
                  </a:cubicBezTo>
                  <a:cubicBezTo>
                    <a:pt x="3" y="6"/>
                    <a:pt x="2" y="4"/>
                    <a:pt x="1" y="2"/>
                  </a:cubicBezTo>
                  <a:cubicBezTo>
                    <a:pt x="1" y="1"/>
                    <a:pt x="0" y="0"/>
                    <a:pt x="0" y="0"/>
                  </a:cubicBezTo>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path>
              </a:pathLst>
            </a:custGeom>
            <a:solidFill>
              <a:srgbClr val="A148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 name="îṥļîḓè"/>
            <p:cNvSpPr/>
            <p:nvPr/>
          </p:nvSpPr>
          <p:spPr bwMode="auto">
            <a:xfrm>
              <a:off x="4352926" y="2814638"/>
              <a:ext cx="750888" cy="361950"/>
            </a:xfrm>
            <a:custGeom>
              <a:avLst/>
              <a:gdLst>
                <a:gd name="T0" fmla="*/ 387 w 436"/>
                <a:gd name="T1" fmla="*/ 113 h 210"/>
                <a:gd name="T2" fmla="*/ 362 w 436"/>
                <a:gd name="T3" fmla="*/ 120 h 210"/>
                <a:gd name="T4" fmla="*/ 314 w 436"/>
                <a:gd name="T5" fmla="*/ 73 h 210"/>
                <a:gd name="T6" fmla="*/ 286 w 436"/>
                <a:gd name="T7" fmla="*/ 83 h 210"/>
                <a:gd name="T8" fmla="*/ 201 w 436"/>
                <a:gd name="T9" fmla="*/ 0 h 210"/>
                <a:gd name="T10" fmla="*/ 119 w 436"/>
                <a:gd name="T11" fmla="*/ 63 h 210"/>
                <a:gd name="T12" fmla="*/ 78 w 436"/>
                <a:gd name="T13" fmla="*/ 52 h 210"/>
                <a:gd name="T14" fmla="*/ 0 w 436"/>
                <a:gd name="T15" fmla="*/ 130 h 210"/>
                <a:gd name="T16" fmla="*/ 53 w 436"/>
                <a:gd name="T17" fmla="*/ 204 h 210"/>
                <a:gd name="T18" fmla="*/ 70 w 436"/>
                <a:gd name="T19" fmla="*/ 208 h 210"/>
                <a:gd name="T20" fmla="*/ 375 w 436"/>
                <a:gd name="T21" fmla="*/ 208 h 210"/>
                <a:gd name="T22" fmla="*/ 387 w 436"/>
                <a:gd name="T23" fmla="*/ 210 h 210"/>
                <a:gd name="T24" fmla="*/ 436 w 436"/>
                <a:gd name="T25" fmla="*/ 162 h 210"/>
                <a:gd name="T26" fmla="*/ 387 w 436"/>
                <a:gd name="T27" fmla="*/ 11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6" h="210">
                  <a:moveTo>
                    <a:pt x="387" y="113"/>
                  </a:moveTo>
                  <a:cubicBezTo>
                    <a:pt x="378" y="113"/>
                    <a:pt x="370" y="116"/>
                    <a:pt x="362" y="120"/>
                  </a:cubicBezTo>
                  <a:cubicBezTo>
                    <a:pt x="362" y="94"/>
                    <a:pt x="340" y="73"/>
                    <a:pt x="314" y="73"/>
                  </a:cubicBezTo>
                  <a:cubicBezTo>
                    <a:pt x="304" y="73"/>
                    <a:pt x="294" y="77"/>
                    <a:pt x="286" y="83"/>
                  </a:cubicBezTo>
                  <a:cubicBezTo>
                    <a:pt x="284" y="37"/>
                    <a:pt x="247" y="0"/>
                    <a:pt x="201" y="0"/>
                  </a:cubicBezTo>
                  <a:cubicBezTo>
                    <a:pt x="162" y="0"/>
                    <a:pt x="129" y="27"/>
                    <a:pt x="119" y="63"/>
                  </a:cubicBezTo>
                  <a:cubicBezTo>
                    <a:pt x="107" y="56"/>
                    <a:pt x="93" y="52"/>
                    <a:pt x="78" y="52"/>
                  </a:cubicBezTo>
                  <a:cubicBezTo>
                    <a:pt x="35" y="52"/>
                    <a:pt x="0" y="87"/>
                    <a:pt x="0" y="130"/>
                  </a:cubicBezTo>
                  <a:cubicBezTo>
                    <a:pt x="0" y="164"/>
                    <a:pt x="22" y="193"/>
                    <a:pt x="53" y="204"/>
                  </a:cubicBezTo>
                  <a:cubicBezTo>
                    <a:pt x="58" y="207"/>
                    <a:pt x="64" y="208"/>
                    <a:pt x="70" y="208"/>
                  </a:cubicBezTo>
                  <a:cubicBezTo>
                    <a:pt x="375" y="208"/>
                    <a:pt x="375" y="208"/>
                    <a:pt x="375" y="208"/>
                  </a:cubicBezTo>
                  <a:cubicBezTo>
                    <a:pt x="379" y="209"/>
                    <a:pt x="383" y="210"/>
                    <a:pt x="387" y="210"/>
                  </a:cubicBezTo>
                  <a:cubicBezTo>
                    <a:pt x="414" y="210"/>
                    <a:pt x="436" y="188"/>
                    <a:pt x="436" y="162"/>
                  </a:cubicBezTo>
                  <a:cubicBezTo>
                    <a:pt x="436" y="135"/>
                    <a:pt x="414" y="113"/>
                    <a:pt x="387" y="113"/>
                  </a:cubicBezTo>
                  <a:close/>
                </a:path>
              </a:pathLst>
            </a:custGeom>
            <a:solidFill>
              <a:srgbClr val="FCFC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3、承包商管理主要问题</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7" name="组合 6"/>
          <p:cNvGrpSpPr/>
          <p:nvPr/>
        </p:nvGrpSpPr>
        <p:grpSpPr>
          <a:xfrm>
            <a:off x="678180" y="1401445"/>
            <a:ext cx="7933055" cy="3371850"/>
            <a:chOff x="1407" y="2320"/>
            <a:chExt cx="12493" cy="5310"/>
          </a:xfrm>
        </p:grpSpPr>
        <p:grpSp>
          <p:nvGrpSpPr>
            <p:cNvPr id="95" name="组合 10"/>
            <p:cNvGrpSpPr/>
            <p:nvPr/>
          </p:nvGrpSpPr>
          <p:grpSpPr>
            <a:xfrm>
              <a:off x="4744" y="2320"/>
              <a:ext cx="9157" cy="5311"/>
              <a:chOff x="982640" y="1286614"/>
              <a:chExt cx="10081118" cy="5023499"/>
            </a:xfrm>
          </p:grpSpPr>
          <p:sp>
            <p:nvSpPr>
              <p:cNvPr id="96" name="圆角矩形 95"/>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97" name="圆角矩形 96"/>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98" name="组合 13"/>
              <p:cNvGrpSpPr/>
              <p:nvPr/>
            </p:nvGrpSpPr>
            <p:grpSpPr>
              <a:xfrm>
                <a:off x="982640" y="1596960"/>
                <a:ext cx="751224" cy="4402812"/>
                <a:chOff x="982640" y="1596960"/>
                <a:chExt cx="751224" cy="4402812"/>
              </a:xfrm>
            </p:grpSpPr>
            <p:grpSp>
              <p:nvGrpSpPr>
                <p:cNvPr id="99" name="组合 14"/>
                <p:cNvGrpSpPr/>
                <p:nvPr/>
              </p:nvGrpSpPr>
              <p:grpSpPr>
                <a:xfrm rot="16200000">
                  <a:off x="-615719" y="3650189"/>
                  <a:ext cx="4402812" cy="296354"/>
                  <a:chOff x="2149635" y="1165383"/>
                  <a:chExt cx="3485831" cy="234634"/>
                </a:xfrm>
              </p:grpSpPr>
              <p:grpSp>
                <p:nvGrpSpPr>
                  <p:cNvPr id="100" name="组合 99"/>
                  <p:cNvGrpSpPr/>
                  <p:nvPr/>
                </p:nvGrpSpPr>
                <p:grpSpPr>
                  <a:xfrm>
                    <a:off x="2149635" y="1165385"/>
                    <a:ext cx="234632" cy="234632"/>
                    <a:chOff x="2483014" y="1114427"/>
                    <a:chExt cx="209550" cy="209550"/>
                  </a:xfrm>
                </p:grpSpPr>
                <p:sp>
                  <p:nvSpPr>
                    <p:cNvPr id="101" name="椭圆 100"/>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2" name="椭圆 101"/>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3" name="组合 102"/>
                  <p:cNvGrpSpPr/>
                  <p:nvPr/>
                </p:nvGrpSpPr>
                <p:grpSpPr>
                  <a:xfrm>
                    <a:off x="2510880" y="1165385"/>
                    <a:ext cx="234632" cy="234632"/>
                    <a:chOff x="2483014" y="1114427"/>
                    <a:chExt cx="209550" cy="209550"/>
                  </a:xfrm>
                </p:grpSpPr>
                <p:sp>
                  <p:nvSpPr>
                    <p:cNvPr id="104" name="椭圆 10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5" name="椭圆 10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6" name="组合 105"/>
                  <p:cNvGrpSpPr/>
                  <p:nvPr/>
                </p:nvGrpSpPr>
                <p:grpSpPr>
                  <a:xfrm>
                    <a:off x="2872124" y="1165385"/>
                    <a:ext cx="234632" cy="234632"/>
                    <a:chOff x="2483014" y="1114427"/>
                    <a:chExt cx="209550" cy="209550"/>
                  </a:xfrm>
                </p:grpSpPr>
                <p:sp>
                  <p:nvSpPr>
                    <p:cNvPr id="107" name="椭圆 106"/>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8" name="椭圆 107"/>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9" name="组合 108"/>
                  <p:cNvGrpSpPr/>
                  <p:nvPr/>
                </p:nvGrpSpPr>
                <p:grpSpPr>
                  <a:xfrm>
                    <a:off x="3233369" y="1165385"/>
                    <a:ext cx="234632" cy="234632"/>
                    <a:chOff x="2483014" y="1114427"/>
                    <a:chExt cx="209550" cy="209550"/>
                  </a:xfrm>
                </p:grpSpPr>
                <p:sp>
                  <p:nvSpPr>
                    <p:cNvPr id="110" name="椭圆 10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1" name="椭圆 11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2" name="组合 111"/>
                  <p:cNvGrpSpPr/>
                  <p:nvPr/>
                </p:nvGrpSpPr>
                <p:grpSpPr>
                  <a:xfrm>
                    <a:off x="3594615" y="1165383"/>
                    <a:ext cx="234632" cy="234632"/>
                    <a:chOff x="2483014" y="1114427"/>
                    <a:chExt cx="209550" cy="209550"/>
                  </a:xfrm>
                </p:grpSpPr>
                <p:sp>
                  <p:nvSpPr>
                    <p:cNvPr id="113" name="椭圆 112"/>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4" name="椭圆 113"/>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5" name="组合 114"/>
                  <p:cNvGrpSpPr/>
                  <p:nvPr/>
                </p:nvGrpSpPr>
                <p:grpSpPr>
                  <a:xfrm>
                    <a:off x="3955858" y="1165384"/>
                    <a:ext cx="234632" cy="234632"/>
                    <a:chOff x="2483014" y="1114427"/>
                    <a:chExt cx="209550" cy="209550"/>
                  </a:xfrm>
                </p:grpSpPr>
                <p:sp>
                  <p:nvSpPr>
                    <p:cNvPr id="116" name="椭圆 11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7" name="椭圆 11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8" name="组合 117"/>
                  <p:cNvGrpSpPr/>
                  <p:nvPr/>
                </p:nvGrpSpPr>
                <p:grpSpPr>
                  <a:xfrm>
                    <a:off x="4317103" y="1165384"/>
                    <a:ext cx="234632" cy="234632"/>
                    <a:chOff x="2483014" y="1114427"/>
                    <a:chExt cx="209550" cy="209550"/>
                  </a:xfrm>
                </p:grpSpPr>
                <p:sp>
                  <p:nvSpPr>
                    <p:cNvPr id="119" name="椭圆 118"/>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0" name="椭圆 119"/>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1" name="组合 120"/>
                  <p:cNvGrpSpPr/>
                  <p:nvPr/>
                </p:nvGrpSpPr>
                <p:grpSpPr>
                  <a:xfrm>
                    <a:off x="4678347" y="1165384"/>
                    <a:ext cx="234632" cy="234632"/>
                    <a:chOff x="2483014" y="1114427"/>
                    <a:chExt cx="209550" cy="209550"/>
                  </a:xfrm>
                </p:grpSpPr>
                <p:sp>
                  <p:nvSpPr>
                    <p:cNvPr id="122" name="椭圆 12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3" name="椭圆 12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4" name="组合 123"/>
                  <p:cNvGrpSpPr/>
                  <p:nvPr/>
                </p:nvGrpSpPr>
                <p:grpSpPr>
                  <a:xfrm>
                    <a:off x="5039590" y="1165384"/>
                    <a:ext cx="234632" cy="234632"/>
                    <a:chOff x="2483014" y="1114427"/>
                    <a:chExt cx="209550" cy="209550"/>
                  </a:xfrm>
                </p:grpSpPr>
                <p:sp>
                  <p:nvSpPr>
                    <p:cNvPr id="125" name="椭圆 124"/>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6" name="椭圆 125"/>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7" name="组合 126"/>
                  <p:cNvGrpSpPr/>
                  <p:nvPr/>
                </p:nvGrpSpPr>
                <p:grpSpPr>
                  <a:xfrm>
                    <a:off x="5400834" y="1165384"/>
                    <a:ext cx="234632" cy="234632"/>
                    <a:chOff x="2483014" y="1114427"/>
                    <a:chExt cx="209550" cy="209550"/>
                  </a:xfrm>
                </p:grpSpPr>
                <p:sp>
                  <p:nvSpPr>
                    <p:cNvPr id="128" name="椭圆 12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9" name="椭圆 12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130" name="组合 22"/>
                <p:cNvGrpSpPr/>
                <p:nvPr/>
              </p:nvGrpSpPr>
              <p:grpSpPr>
                <a:xfrm rot="16200000">
                  <a:off x="1229146" y="5557309"/>
                  <a:ext cx="119576" cy="612586"/>
                  <a:chOff x="2244455" y="772894"/>
                  <a:chExt cx="94658" cy="485003"/>
                </a:xfrm>
              </p:grpSpPr>
              <p:sp>
                <p:nvSpPr>
                  <p:cNvPr id="131" name="圆角矩形 130"/>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2" name="圆角矩形 131"/>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3" name="组合 23"/>
                <p:cNvGrpSpPr/>
                <p:nvPr/>
              </p:nvGrpSpPr>
              <p:grpSpPr>
                <a:xfrm rot="16200000">
                  <a:off x="1229146" y="5099253"/>
                  <a:ext cx="119576" cy="612586"/>
                  <a:chOff x="2244455" y="772894"/>
                  <a:chExt cx="94658" cy="485003"/>
                </a:xfrm>
              </p:grpSpPr>
              <p:sp>
                <p:nvSpPr>
                  <p:cNvPr id="134" name="圆角矩形 1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5" name="圆角矩形 1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6" name="组合 24"/>
                <p:cNvGrpSpPr/>
                <p:nvPr/>
              </p:nvGrpSpPr>
              <p:grpSpPr>
                <a:xfrm rot="16200000">
                  <a:off x="1229146" y="4641198"/>
                  <a:ext cx="119576" cy="612586"/>
                  <a:chOff x="2244455" y="772894"/>
                  <a:chExt cx="94658" cy="485003"/>
                </a:xfrm>
              </p:grpSpPr>
              <p:sp>
                <p:nvSpPr>
                  <p:cNvPr id="137" name="圆角矩形 136"/>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8" name="圆角矩形 137"/>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9" name="组合 25"/>
                <p:cNvGrpSpPr/>
                <p:nvPr/>
              </p:nvGrpSpPr>
              <p:grpSpPr>
                <a:xfrm rot="16200000">
                  <a:off x="1229146" y="4183143"/>
                  <a:ext cx="119576" cy="612586"/>
                  <a:chOff x="2244455" y="772894"/>
                  <a:chExt cx="94658" cy="485003"/>
                </a:xfrm>
              </p:grpSpPr>
              <p:sp>
                <p:nvSpPr>
                  <p:cNvPr id="140" name="圆角矩形 1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1" name="圆角矩形 1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2" name="组合 26"/>
                <p:cNvGrpSpPr/>
                <p:nvPr/>
              </p:nvGrpSpPr>
              <p:grpSpPr>
                <a:xfrm rot="16200000">
                  <a:off x="1229146" y="3725089"/>
                  <a:ext cx="119576" cy="612586"/>
                  <a:chOff x="2244455" y="772894"/>
                  <a:chExt cx="94658" cy="485003"/>
                </a:xfrm>
              </p:grpSpPr>
              <p:sp>
                <p:nvSpPr>
                  <p:cNvPr id="143" name="圆角矩形 142"/>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4" name="圆角矩形 143"/>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5" name="组合 27"/>
                <p:cNvGrpSpPr/>
                <p:nvPr/>
              </p:nvGrpSpPr>
              <p:grpSpPr>
                <a:xfrm rot="16200000">
                  <a:off x="1229146" y="3267031"/>
                  <a:ext cx="119576" cy="612586"/>
                  <a:chOff x="2244455" y="772894"/>
                  <a:chExt cx="94658" cy="485003"/>
                </a:xfrm>
              </p:grpSpPr>
              <p:sp>
                <p:nvSpPr>
                  <p:cNvPr id="146" name="圆角矩形 1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7" name="圆角矩形 1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8" name="组合 28"/>
                <p:cNvGrpSpPr/>
                <p:nvPr/>
              </p:nvGrpSpPr>
              <p:grpSpPr>
                <a:xfrm rot="16200000">
                  <a:off x="1229145" y="2808975"/>
                  <a:ext cx="119576" cy="612586"/>
                  <a:chOff x="2244455" y="772894"/>
                  <a:chExt cx="94658" cy="485003"/>
                </a:xfrm>
              </p:grpSpPr>
              <p:sp>
                <p:nvSpPr>
                  <p:cNvPr id="149" name="圆角矩形 148"/>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50" name="圆角矩形 149"/>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51" name="组合 29"/>
                <p:cNvGrpSpPr/>
                <p:nvPr/>
              </p:nvGrpSpPr>
              <p:grpSpPr>
                <a:xfrm rot="16200000">
                  <a:off x="1229146" y="2350922"/>
                  <a:ext cx="119576" cy="612586"/>
                  <a:chOff x="2244455" y="772894"/>
                  <a:chExt cx="94658" cy="485003"/>
                </a:xfrm>
              </p:grpSpPr>
              <p:sp>
                <p:nvSpPr>
                  <p:cNvPr id="152" name="圆角矩形 1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53" name="圆角矩形 1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54" name="组合 30"/>
                <p:cNvGrpSpPr/>
                <p:nvPr/>
              </p:nvGrpSpPr>
              <p:grpSpPr>
                <a:xfrm rot="16200000">
                  <a:off x="1229146" y="1892869"/>
                  <a:ext cx="119576" cy="612586"/>
                  <a:chOff x="2244455" y="772894"/>
                  <a:chExt cx="94658" cy="485003"/>
                </a:xfrm>
              </p:grpSpPr>
              <p:sp>
                <p:nvSpPr>
                  <p:cNvPr id="155" name="圆角矩形 154"/>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56" name="圆角矩形 155"/>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57" name="组合 31"/>
                <p:cNvGrpSpPr/>
                <p:nvPr/>
              </p:nvGrpSpPr>
              <p:grpSpPr>
                <a:xfrm rot="16200000">
                  <a:off x="1229146" y="1434816"/>
                  <a:ext cx="119576" cy="612586"/>
                  <a:chOff x="2244455" y="772894"/>
                  <a:chExt cx="94658" cy="485003"/>
                </a:xfrm>
              </p:grpSpPr>
              <p:sp>
                <p:nvSpPr>
                  <p:cNvPr id="158" name="圆角矩形 15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59" name="圆角矩形 15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sp>
          <p:nvSpPr>
            <p:cNvPr id="4" name="文本框 3"/>
            <p:cNvSpPr txBox="1"/>
            <p:nvPr/>
          </p:nvSpPr>
          <p:spPr>
            <a:xfrm>
              <a:off x="5903" y="2702"/>
              <a:ext cx="7372" cy="4118"/>
            </a:xfrm>
            <a:prstGeom prst="rect">
              <a:avLst/>
            </a:prstGeom>
            <a:noFill/>
          </p:spPr>
          <p:txBody>
            <a:bodyPr wrap="square" rtlCol="0" anchor="t">
              <a:spAutoFit/>
            </a:bodyPr>
            <a:lstStyle/>
            <a:p>
              <a:pPr>
                <a:lnSpc>
                  <a:spcPct val="20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承包方入场的人员、设备设施、物质未经过检查和确认</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20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承包方作业过程中未采取有效监督</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200000"/>
                </a:lnSpc>
                <a:buFont typeface="Arial" panose="020B0604020202020204" pitchFamily="34" charset="0"/>
                <a:buChar cha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未定期评估承包方安全健康绩效</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20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监督人员缺乏相应的专业能力</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20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不能发现问题，或者对有些问题熟视无睹</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20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问题未及时反馈，未促进承包方改进</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6" name="组合 5"/>
            <p:cNvGrpSpPr/>
            <p:nvPr/>
          </p:nvGrpSpPr>
          <p:grpSpPr>
            <a:xfrm>
              <a:off x="1407" y="2464"/>
              <a:ext cx="2767" cy="5113"/>
              <a:chOff x="2876" y="3484"/>
              <a:chExt cx="1868" cy="3452"/>
            </a:xfrm>
          </p:grpSpPr>
          <p:sp>
            <p:nvSpPr>
              <p:cNvPr id="5296" name="iSḻîdê"/>
              <p:cNvSpPr/>
              <p:nvPr/>
            </p:nvSpPr>
            <p:spPr bwMode="auto">
              <a:xfrm>
                <a:off x="3419" y="6718"/>
                <a:ext cx="1280" cy="219"/>
              </a:xfrm>
              <a:prstGeom prst="ellipse">
                <a:avLst/>
              </a:prstGeom>
              <a:solidFill>
                <a:srgbClr val="536DFE">
                  <a:alpha val="12000"/>
                </a:srgbClr>
              </a:solidFill>
              <a:ln>
                <a:noFill/>
              </a:ln>
            </p:spPr>
            <p:txBody>
              <a:bodyPr anchor="ctr"/>
              <a:lstStyle/>
              <a:p>
                <a:pPr algn="ctr"/>
              </a:p>
            </p:txBody>
          </p:sp>
          <p:sp>
            <p:nvSpPr>
              <p:cNvPr id="5342" name="îṧlîďè"/>
              <p:cNvSpPr/>
              <p:nvPr/>
            </p:nvSpPr>
            <p:spPr bwMode="auto">
              <a:xfrm>
                <a:off x="3307" y="4722"/>
                <a:ext cx="309" cy="139"/>
              </a:xfrm>
              <a:custGeom>
                <a:avLst/>
                <a:gdLst>
                  <a:gd name="T0" fmla="*/ 48 w 230"/>
                  <a:gd name="T1" fmla="*/ 90 h 104"/>
                  <a:gd name="T2" fmla="*/ 191 w 230"/>
                  <a:gd name="T3" fmla="*/ 104 h 104"/>
                  <a:gd name="T4" fmla="*/ 208 w 230"/>
                  <a:gd name="T5" fmla="*/ 104 h 104"/>
                  <a:gd name="T6" fmla="*/ 230 w 230"/>
                  <a:gd name="T7" fmla="*/ 60 h 104"/>
                  <a:gd name="T8" fmla="*/ 208 w 230"/>
                  <a:gd name="T9" fmla="*/ 23 h 104"/>
                  <a:gd name="T10" fmla="*/ 162 w 230"/>
                  <a:gd name="T11" fmla="*/ 12 h 104"/>
                  <a:gd name="T12" fmla="*/ 43 w 230"/>
                  <a:gd name="T13" fmla="*/ 16 h 104"/>
                  <a:gd name="T14" fmla="*/ 48 w 230"/>
                  <a:gd name="T15" fmla="*/ 90 h 1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104">
                    <a:moveTo>
                      <a:pt x="48" y="90"/>
                    </a:moveTo>
                    <a:cubicBezTo>
                      <a:pt x="81" y="103"/>
                      <a:pt x="157" y="104"/>
                      <a:pt x="191" y="104"/>
                    </a:cubicBezTo>
                    <a:cubicBezTo>
                      <a:pt x="202" y="104"/>
                      <a:pt x="208" y="104"/>
                      <a:pt x="208" y="104"/>
                    </a:cubicBezTo>
                    <a:cubicBezTo>
                      <a:pt x="230" y="60"/>
                      <a:pt x="230" y="60"/>
                      <a:pt x="230" y="60"/>
                    </a:cubicBezTo>
                    <a:cubicBezTo>
                      <a:pt x="208" y="23"/>
                      <a:pt x="208" y="23"/>
                      <a:pt x="208" y="23"/>
                    </a:cubicBezTo>
                    <a:cubicBezTo>
                      <a:pt x="208" y="23"/>
                      <a:pt x="188" y="17"/>
                      <a:pt x="162" y="12"/>
                    </a:cubicBezTo>
                    <a:cubicBezTo>
                      <a:pt x="122" y="5"/>
                      <a:pt x="69" y="0"/>
                      <a:pt x="43" y="16"/>
                    </a:cubicBezTo>
                    <a:cubicBezTo>
                      <a:pt x="0" y="42"/>
                      <a:pt x="5" y="74"/>
                      <a:pt x="48" y="90"/>
                    </a:cubicBezTo>
                  </a:path>
                </a:pathLst>
              </a:custGeom>
              <a:solidFill>
                <a:srgbClr val="FEC2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43" name="íšlîďè"/>
              <p:cNvSpPr/>
              <p:nvPr/>
            </p:nvSpPr>
            <p:spPr bwMode="auto">
              <a:xfrm>
                <a:off x="3500" y="4115"/>
                <a:ext cx="598" cy="792"/>
              </a:xfrm>
              <a:custGeom>
                <a:avLst/>
                <a:gdLst>
                  <a:gd name="T0" fmla="*/ 409 w 445"/>
                  <a:gd name="T1" fmla="*/ 11 h 589"/>
                  <a:gd name="T2" fmla="*/ 400 w 445"/>
                  <a:gd name="T3" fmla="*/ 0 h 589"/>
                  <a:gd name="T4" fmla="*/ 345 w 445"/>
                  <a:gd name="T5" fmla="*/ 108 h 589"/>
                  <a:gd name="T6" fmla="*/ 333 w 445"/>
                  <a:gd name="T7" fmla="*/ 172 h 589"/>
                  <a:gd name="T8" fmla="*/ 312 w 445"/>
                  <a:gd name="T9" fmla="*/ 227 h 589"/>
                  <a:gd name="T10" fmla="*/ 296 w 445"/>
                  <a:gd name="T11" fmla="*/ 268 h 589"/>
                  <a:gd name="T12" fmla="*/ 284 w 445"/>
                  <a:gd name="T13" fmla="*/ 302 h 589"/>
                  <a:gd name="T14" fmla="*/ 264 w 445"/>
                  <a:gd name="T15" fmla="*/ 340 h 589"/>
                  <a:gd name="T16" fmla="*/ 178 w 445"/>
                  <a:gd name="T17" fmla="*/ 396 h 589"/>
                  <a:gd name="T18" fmla="*/ 67 w 445"/>
                  <a:gd name="T19" fmla="*/ 427 h 589"/>
                  <a:gd name="T20" fmla="*/ 16 w 445"/>
                  <a:gd name="T21" fmla="*/ 455 h 589"/>
                  <a:gd name="T22" fmla="*/ 48 w 445"/>
                  <a:gd name="T23" fmla="*/ 560 h 589"/>
                  <a:gd name="T24" fmla="*/ 96 w 445"/>
                  <a:gd name="T25" fmla="*/ 579 h 589"/>
                  <a:gd name="T26" fmla="*/ 145 w 445"/>
                  <a:gd name="T27" fmla="*/ 573 h 589"/>
                  <a:gd name="T28" fmla="*/ 188 w 445"/>
                  <a:gd name="T29" fmla="*/ 549 h 589"/>
                  <a:gd name="T30" fmla="*/ 238 w 445"/>
                  <a:gd name="T31" fmla="*/ 530 h 589"/>
                  <a:gd name="T32" fmla="*/ 290 w 445"/>
                  <a:gd name="T33" fmla="*/ 504 h 589"/>
                  <a:gd name="T34" fmla="*/ 334 w 445"/>
                  <a:gd name="T35" fmla="*/ 492 h 589"/>
                  <a:gd name="T36" fmla="*/ 445 w 445"/>
                  <a:gd name="T37" fmla="*/ 11 h 589"/>
                  <a:gd name="T38" fmla="*/ 409 w 445"/>
                  <a:gd name="T39" fmla="*/ 11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5" h="589">
                    <a:moveTo>
                      <a:pt x="409" y="11"/>
                    </a:moveTo>
                    <a:cubicBezTo>
                      <a:pt x="400" y="0"/>
                      <a:pt x="400" y="0"/>
                      <a:pt x="400" y="0"/>
                    </a:cubicBezTo>
                    <a:cubicBezTo>
                      <a:pt x="400" y="0"/>
                      <a:pt x="350" y="78"/>
                      <a:pt x="345" y="108"/>
                    </a:cubicBezTo>
                    <a:cubicBezTo>
                      <a:pt x="340" y="138"/>
                      <a:pt x="333" y="172"/>
                      <a:pt x="333" y="172"/>
                    </a:cubicBezTo>
                    <a:cubicBezTo>
                      <a:pt x="333" y="172"/>
                      <a:pt x="321" y="210"/>
                      <a:pt x="312" y="227"/>
                    </a:cubicBezTo>
                    <a:cubicBezTo>
                      <a:pt x="304" y="244"/>
                      <a:pt x="297" y="260"/>
                      <a:pt x="296" y="268"/>
                    </a:cubicBezTo>
                    <a:cubicBezTo>
                      <a:pt x="295" y="275"/>
                      <a:pt x="299" y="291"/>
                      <a:pt x="284" y="302"/>
                    </a:cubicBezTo>
                    <a:cubicBezTo>
                      <a:pt x="268" y="312"/>
                      <a:pt x="264" y="340"/>
                      <a:pt x="264" y="340"/>
                    </a:cubicBezTo>
                    <a:cubicBezTo>
                      <a:pt x="264" y="340"/>
                      <a:pt x="208" y="395"/>
                      <a:pt x="178" y="396"/>
                    </a:cubicBezTo>
                    <a:cubicBezTo>
                      <a:pt x="149" y="398"/>
                      <a:pt x="64" y="413"/>
                      <a:pt x="67" y="427"/>
                    </a:cubicBezTo>
                    <a:cubicBezTo>
                      <a:pt x="70" y="442"/>
                      <a:pt x="31" y="451"/>
                      <a:pt x="16" y="455"/>
                    </a:cubicBezTo>
                    <a:cubicBezTo>
                      <a:pt x="0" y="458"/>
                      <a:pt x="116" y="503"/>
                      <a:pt x="48" y="560"/>
                    </a:cubicBezTo>
                    <a:cubicBezTo>
                      <a:pt x="48" y="560"/>
                      <a:pt x="91" y="569"/>
                      <a:pt x="96" y="579"/>
                    </a:cubicBezTo>
                    <a:cubicBezTo>
                      <a:pt x="100" y="589"/>
                      <a:pt x="145" y="573"/>
                      <a:pt x="145" y="573"/>
                    </a:cubicBezTo>
                    <a:cubicBezTo>
                      <a:pt x="145" y="573"/>
                      <a:pt x="155" y="550"/>
                      <a:pt x="188" y="549"/>
                    </a:cubicBezTo>
                    <a:cubicBezTo>
                      <a:pt x="221" y="547"/>
                      <a:pt x="238" y="532"/>
                      <a:pt x="238" y="530"/>
                    </a:cubicBezTo>
                    <a:cubicBezTo>
                      <a:pt x="238" y="528"/>
                      <a:pt x="272" y="509"/>
                      <a:pt x="290" y="504"/>
                    </a:cubicBezTo>
                    <a:cubicBezTo>
                      <a:pt x="309" y="499"/>
                      <a:pt x="333" y="497"/>
                      <a:pt x="334" y="492"/>
                    </a:cubicBezTo>
                    <a:cubicBezTo>
                      <a:pt x="335" y="486"/>
                      <a:pt x="445" y="11"/>
                      <a:pt x="445" y="11"/>
                    </a:cubicBezTo>
                    <a:cubicBezTo>
                      <a:pt x="409" y="11"/>
                      <a:pt x="409" y="11"/>
                      <a:pt x="409" y="11"/>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44" name="iṡḻïḋe"/>
              <p:cNvSpPr/>
              <p:nvPr/>
            </p:nvSpPr>
            <p:spPr bwMode="auto">
              <a:xfrm>
                <a:off x="3765" y="4115"/>
                <a:ext cx="273" cy="737"/>
              </a:xfrm>
              <a:custGeom>
                <a:avLst/>
                <a:gdLst>
                  <a:gd name="T0" fmla="*/ 18 w 203"/>
                  <a:gd name="T1" fmla="*/ 477 h 548"/>
                  <a:gd name="T2" fmla="*/ 0 w 203"/>
                  <a:gd name="T3" fmla="*/ 548 h 548"/>
                  <a:gd name="T4" fmla="*/ 41 w 203"/>
                  <a:gd name="T5" fmla="*/ 530 h 548"/>
                  <a:gd name="T6" fmla="*/ 93 w 203"/>
                  <a:gd name="T7" fmla="*/ 504 h 548"/>
                  <a:gd name="T8" fmla="*/ 122 w 203"/>
                  <a:gd name="T9" fmla="*/ 498 h 548"/>
                  <a:gd name="T10" fmla="*/ 124 w 203"/>
                  <a:gd name="T11" fmla="*/ 487 h 548"/>
                  <a:gd name="T12" fmla="*/ 118 w 203"/>
                  <a:gd name="T13" fmla="*/ 487 h 548"/>
                  <a:gd name="T14" fmla="*/ 18 w 203"/>
                  <a:gd name="T15" fmla="*/ 477 h 548"/>
                  <a:gd name="T16" fmla="*/ 203 w 203"/>
                  <a:gd name="T17" fmla="*/ 0 h 548"/>
                  <a:gd name="T18" fmla="*/ 148 w 203"/>
                  <a:gd name="T19" fmla="*/ 108 h 548"/>
                  <a:gd name="T20" fmla="*/ 136 w 203"/>
                  <a:gd name="T21" fmla="*/ 172 h 548"/>
                  <a:gd name="T22" fmla="*/ 115 w 203"/>
                  <a:gd name="T23" fmla="*/ 227 h 548"/>
                  <a:gd name="T24" fmla="*/ 99 w 203"/>
                  <a:gd name="T25" fmla="*/ 268 h 548"/>
                  <a:gd name="T26" fmla="*/ 99 w 203"/>
                  <a:gd name="T27" fmla="*/ 271 h 548"/>
                  <a:gd name="T28" fmla="*/ 99 w 203"/>
                  <a:gd name="T29" fmla="*/ 275 h 548"/>
                  <a:gd name="T30" fmla="*/ 87 w 203"/>
                  <a:gd name="T31" fmla="*/ 302 h 548"/>
                  <a:gd name="T32" fmla="*/ 67 w 203"/>
                  <a:gd name="T33" fmla="*/ 340 h 548"/>
                  <a:gd name="T34" fmla="*/ 49 w 203"/>
                  <a:gd name="T35" fmla="*/ 357 h 548"/>
                  <a:gd name="T36" fmla="*/ 140 w 203"/>
                  <a:gd name="T37" fmla="*/ 389 h 548"/>
                  <a:gd name="T38" fmla="*/ 144 w 203"/>
                  <a:gd name="T39" fmla="*/ 386 h 548"/>
                  <a:gd name="T40" fmla="*/ 144 w 203"/>
                  <a:gd name="T41" fmla="*/ 385 h 548"/>
                  <a:gd name="T42" fmla="*/ 164 w 203"/>
                  <a:gd name="T43" fmla="*/ 234 h 548"/>
                  <a:gd name="T44" fmla="*/ 181 w 203"/>
                  <a:gd name="T45" fmla="*/ 141 h 548"/>
                  <a:gd name="T46" fmla="*/ 203 w 203"/>
                  <a:gd name="T47" fmla="*/ 0 h 548"/>
                  <a:gd name="T48" fmla="*/ 203 w 203"/>
                  <a:gd name="T49" fmla="*/ 0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3" h="548">
                    <a:moveTo>
                      <a:pt x="18" y="477"/>
                    </a:moveTo>
                    <a:cubicBezTo>
                      <a:pt x="0" y="548"/>
                      <a:pt x="0" y="548"/>
                      <a:pt x="0" y="548"/>
                    </a:cubicBezTo>
                    <a:cubicBezTo>
                      <a:pt x="27" y="545"/>
                      <a:pt x="41" y="532"/>
                      <a:pt x="41" y="530"/>
                    </a:cubicBezTo>
                    <a:cubicBezTo>
                      <a:pt x="41" y="528"/>
                      <a:pt x="75" y="509"/>
                      <a:pt x="93" y="504"/>
                    </a:cubicBezTo>
                    <a:cubicBezTo>
                      <a:pt x="103" y="502"/>
                      <a:pt x="113" y="500"/>
                      <a:pt x="122" y="498"/>
                    </a:cubicBezTo>
                    <a:cubicBezTo>
                      <a:pt x="122" y="494"/>
                      <a:pt x="123" y="491"/>
                      <a:pt x="124" y="487"/>
                    </a:cubicBezTo>
                    <a:cubicBezTo>
                      <a:pt x="122" y="487"/>
                      <a:pt x="120" y="487"/>
                      <a:pt x="118" y="487"/>
                    </a:cubicBezTo>
                    <a:cubicBezTo>
                      <a:pt x="96" y="487"/>
                      <a:pt x="57" y="486"/>
                      <a:pt x="18" y="477"/>
                    </a:cubicBezTo>
                    <a:moveTo>
                      <a:pt x="203" y="0"/>
                    </a:moveTo>
                    <a:cubicBezTo>
                      <a:pt x="203" y="0"/>
                      <a:pt x="153" y="78"/>
                      <a:pt x="148" y="108"/>
                    </a:cubicBezTo>
                    <a:cubicBezTo>
                      <a:pt x="143" y="138"/>
                      <a:pt x="136" y="172"/>
                      <a:pt x="136" y="172"/>
                    </a:cubicBezTo>
                    <a:cubicBezTo>
                      <a:pt x="136" y="172"/>
                      <a:pt x="124" y="210"/>
                      <a:pt x="115" y="227"/>
                    </a:cubicBezTo>
                    <a:cubicBezTo>
                      <a:pt x="107" y="244"/>
                      <a:pt x="100" y="260"/>
                      <a:pt x="99" y="268"/>
                    </a:cubicBezTo>
                    <a:cubicBezTo>
                      <a:pt x="99" y="269"/>
                      <a:pt x="99" y="270"/>
                      <a:pt x="99" y="271"/>
                    </a:cubicBezTo>
                    <a:cubicBezTo>
                      <a:pt x="99" y="272"/>
                      <a:pt x="99" y="273"/>
                      <a:pt x="99" y="275"/>
                    </a:cubicBezTo>
                    <a:cubicBezTo>
                      <a:pt x="99" y="283"/>
                      <a:pt x="98" y="294"/>
                      <a:pt x="87" y="302"/>
                    </a:cubicBezTo>
                    <a:cubicBezTo>
                      <a:pt x="71" y="312"/>
                      <a:pt x="67" y="340"/>
                      <a:pt x="67" y="340"/>
                    </a:cubicBezTo>
                    <a:cubicBezTo>
                      <a:pt x="67" y="340"/>
                      <a:pt x="60" y="348"/>
                      <a:pt x="49" y="357"/>
                    </a:cubicBezTo>
                    <a:cubicBezTo>
                      <a:pt x="82" y="357"/>
                      <a:pt x="122" y="378"/>
                      <a:pt x="140" y="389"/>
                    </a:cubicBezTo>
                    <a:cubicBezTo>
                      <a:pt x="141" y="388"/>
                      <a:pt x="143" y="387"/>
                      <a:pt x="144" y="386"/>
                    </a:cubicBezTo>
                    <a:cubicBezTo>
                      <a:pt x="144" y="385"/>
                      <a:pt x="144" y="385"/>
                      <a:pt x="144" y="385"/>
                    </a:cubicBezTo>
                    <a:cubicBezTo>
                      <a:pt x="144" y="385"/>
                      <a:pt x="170" y="268"/>
                      <a:pt x="164" y="234"/>
                    </a:cubicBezTo>
                    <a:cubicBezTo>
                      <a:pt x="157" y="200"/>
                      <a:pt x="181" y="141"/>
                      <a:pt x="181" y="141"/>
                    </a:cubicBezTo>
                    <a:cubicBezTo>
                      <a:pt x="181" y="141"/>
                      <a:pt x="192" y="19"/>
                      <a:pt x="203" y="0"/>
                    </a:cubicBezTo>
                    <a:cubicBezTo>
                      <a:pt x="203" y="0"/>
                      <a:pt x="203" y="0"/>
                      <a:pt x="203" y="0"/>
                    </a:cubicBezTo>
                  </a:path>
                </a:pathLst>
              </a:custGeom>
              <a:solidFill>
                <a:srgbClr val="4845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45" name="iṩ1ídè"/>
              <p:cNvSpPr/>
              <p:nvPr/>
            </p:nvSpPr>
            <p:spPr bwMode="auto">
              <a:xfrm>
                <a:off x="4118" y="6577"/>
                <a:ext cx="267" cy="337"/>
              </a:xfrm>
              <a:custGeom>
                <a:avLst/>
                <a:gdLst>
                  <a:gd name="T0" fmla="*/ 66 w 199"/>
                  <a:gd name="T1" fmla="*/ 232 h 250"/>
                  <a:gd name="T2" fmla="*/ 181 w 199"/>
                  <a:gd name="T3" fmla="*/ 175 h 250"/>
                  <a:gd name="T4" fmla="*/ 198 w 199"/>
                  <a:gd name="T5" fmla="*/ 104 h 250"/>
                  <a:gd name="T6" fmla="*/ 198 w 199"/>
                  <a:gd name="T7" fmla="*/ 97 h 250"/>
                  <a:gd name="T8" fmla="*/ 184 w 199"/>
                  <a:gd name="T9" fmla="*/ 66 h 250"/>
                  <a:gd name="T10" fmla="*/ 183 w 199"/>
                  <a:gd name="T11" fmla="*/ 29 h 250"/>
                  <a:gd name="T12" fmla="*/ 70 w 199"/>
                  <a:gd name="T13" fmla="*/ 0 h 250"/>
                  <a:gd name="T14" fmla="*/ 59 w 199"/>
                  <a:gd name="T15" fmla="*/ 33 h 250"/>
                  <a:gd name="T16" fmla="*/ 43 w 199"/>
                  <a:gd name="T17" fmla="*/ 98 h 250"/>
                  <a:gd name="T18" fmla="*/ 35 w 199"/>
                  <a:gd name="T19" fmla="*/ 136 h 250"/>
                  <a:gd name="T20" fmla="*/ 19 w 199"/>
                  <a:gd name="T21" fmla="*/ 167 h 250"/>
                  <a:gd name="T22" fmla="*/ 13 w 199"/>
                  <a:gd name="T23" fmla="*/ 182 h 250"/>
                  <a:gd name="T24" fmla="*/ 5 w 199"/>
                  <a:gd name="T25" fmla="*/ 205 h 250"/>
                  <a:gd name="T26" fmla="*/ 66 w 199"/>
                  <a:gd name="T27"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9" h="250">
                    <a:moveTo>
                      <a:pt x="66" y="232"/>
                    </a:moveTo>
                    <a:cubicBezTo>
                      <a:pt x="163" y="250"/>
                      <a:pt x="181" y="175"/>
                      <a:pt x="181" y="175"/>
                    </a:cubicBezTo>
                    <a:cubicBezTo>
                      <a:pt x="181" y="175"/>
                      <a:pt x="193" y="109"/>
                      <a:pt x="198" y="104"/>
                    </a:cubicBezTo>
                    <a:cubicBezTo>
                      <a:pt x="199" y="102"/>
                      <a:pt x="199" y="99"/>
                      <a:pt x="198" y="97"/>
                    </a:cubicBezTo>
                    <a:cubicBezTo>
                      <a:pt x="196" y="86"/>
                      <a:pt x="191" y="75"/>
                      <a:pt x="184" y="66"/>
                    </a:cubicBezTo>
                    <a:cubicBezTo>
                      <a:pt x="178" y="59"/>
                      <a:pt x="183" y="29"/>
                      <a:pt x="183" y="29"/>
                    </a:cubicBezTo>
                    <a:cubicBezTo>
                      <a:pt x="70" y="0"/>
                      <a:pt x="70" y="0"/>
                      <a:pt x="70" y="0"/>
                    </a:cubicBezTo>
                    <a:cubicBezTo>
                      <a:pt x="70" y="0"/>
                      <a:pt x="60" y="23"/>
                      <a:pt x="59" y="33"/>
                    </a:cubicBezTo>
                    <a:cubicBezTo>
                      <a:pt x="58" y="44"/>
                      <a:pt x="41" y="91"/>
                      <a:pt x="43" y="98"/>
                    </a:cubicBezTo>
                    <a:cubicBezTo>
                      <a:pt x="45" y="105"/>
                      <a:pt x="36" y="125"/>
                      <a:pt x="35" y="136"/>
                    </a:cubicBezTo>
                    <a:cubicBezTo>
                      <a:pt x="34" y="146"/>
                      <a:pt x="20" y="162"/>
                      <a:pt x="19" y="167"/>
                    </a:cubicBezTo>
                    <a:cubicBezTo>
                      <a:pt x="17" y="172"/>
                      <a:pt x="15" y="177"/>
                      <a:pt x="13" y="182"/>
                    </a:cubicBezTo>
                    <a:cubicBezTo>
                      <a:pt x="10" y="189"/>
                      <a:pt x="7" y="197"/>
                      <a:pt x="5" y="205"/>
                    </a:cubicBezTo>
                    <a:cubicBezTo>
                      <a:pt x="0" y="228"/>
                      <a:pt x="66" y="232"/>
                      <a:pt x="66" y="232"/>
                    </a:cubicBezTo>
                  </a:path>
                </a:pathLst>
              </a:custGeom>
              <a:solidFill>
                <a:srgbClr val="CA849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46" name="ïṧľiḍè"/>
              <p:cNvSpPr/>
              <p:nvPr/>
            </p:nvSpPr>
            <p:spPr bwMode="auto">
              <a:xfrm>
                <a:off x="4121" y="6822"/>
                <a:ext cx="86" cy="67"/>
              </a:xfrm>
              <a:custGeom>
                <a:avLst/>
                <a:gdLst>
                  <a:gd name="T0" fmla="*/ 63 w 64"/>
                  <a:gd name="T1" fmla="*/ 50 h 50"/>
                  <a:gd name="T2" fmla="*/ 64 w 64"/>
                  <a:gd name="T3" fmla="*/ 50 h 50"/>
                  <a:gd name="T4" fmla="*/ 63 w 64"/>
                  <a:gd name="T5" fmla="*/ 50 h 50"/>
                  <a:gd name="T6" fmla="*/ 10 w 64"/>
                  <a:gd name="T7" fmla="*/ 0 h 50"/>
                  <a:gd name="T8" fmla="*/ 3 w 64"/>
                  <a:gd name="T9" fmla="*/ 23 h 50"/>
                  <a:gd name="T10" fmla="*/ 35 w 64"/>
                  <a:gd name="T11" fmla="*/ 46 h 50"/>
                  <a:gd name="T12" fmla="*/ 3 w 64"/>
                  <a:gd name="T13" fmla="*/ 23 h 50"/>
                  <a:gd name="T14" fmla="*/ 11 w 64"/>
                  <a:gd name="T15" fmla="*/ 0 h 50"/>
                  <a:gd name="T16" fmla="*/ 10 w 64"/>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63" y="50"/>
                    </a:moveTo>
                    <a:cubicBezTo>
                      <a:pt x="63" y="50"/>
                      <a:pt x="64" y="50"/>
                      <a:pt x="64" y="50"/>
                    </a:cubicBezTo>
                    <a:cubicBezTo>
                      <a:pt x="64" y="50"/>
                      <a:pt x="63" y="50"/>
                      <a:pt x="63" y="50"/>
                    </a:cubicBezTo>
                    <a:moveTo>
                      <a:pt x="10" y="0"/>
                    </a:moveTo>
                    <a:cubicBezTo>
                      <a:pt x="7" y="7"/>
                      <a:pt x="5" y="15"/>
                      <a:pt x="3" y="23"/>
                    </a:cubicBezTo>
                    <a:cubicBezTo>
                      <a:pt x="0" y="35"/>
                      <a:pt x="18" y="42"/>
                      <a:pt x="35" y="46"/>
                    </a:cubicBezTo>
                    <a:cubicBezTo>
                      <a:pt x="18" y="42"/>
                      <a:pt x="0" y="35"/>
                      <a:pt x="3" y="23"/>
                    </a:cubicBezTo>
                    <a:cubicBezTo>
                      <a:pt x="5" y="15"/>
                      <a:pt x="8" y="7"/>
                      <a:pt x="11" y="0"/>
                    </a:cubicBezTo>
                    <a:cubicBezTo>
                      <a:pt x="10" y="0"/>
                      <a:pt x="10" y="0"/>
                      <a:pt x="10"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47" name="iŝľîďe"/>
              <p:cNvSpPr/>
              <p:nvPr/>
            </p:nvSpPr>
            <p:spPr bwMode="auto">
              <a:xfrm>
                <a:off x="4121" y="6708"/>
                <a:ext cx="264" cy="186"/>
              </a:xfrm>
              <a:custGeom>
                <a:avLst/>
                <a:gdLst>
                  <a:gd name="T0" fmla="*/ 196 w 197"/>
                  <a:gd name="T1" fmla="*/ 0 h 138"/>
                  <a:gd name="T2" fmla="*/ 173 w 197"/>
                  <a:gd name="T3" fmla="*/ 68 h 138"/>
                  <a:gd name="T4" fmla="*/ 96 w 197"/>
                  <a:gd name="T5" fmla="*/ 103 h 138"/>
                  <a:gd name="T6" fmla="*/ 81 w 197"/>
                  <a:gd name="T7" fmla="*/ 102 h 138"/>
                  <a:gd name="T8" fmla="*/ 11 w 197"/>
                  <a:gd name="T9" fmla="*/ 85 h 138"/>
                  <a:gd name="T10" fmla="*/ 3 w 197"/>
                  <a:gd name="T11" fmla="*/ 108 h 138"/>
                  <a:gd name="T12" fmla="*/ 35 w 197"/>
                  <a:gd name="T13" fmla="*/ 131 h 138"/>
                  <a:gd name="T14" fmla="*/ 63 w 197"/>
                  <a:gd name="T15" fmla="*/ 135 h 138"/>
                  <a:gd name="T16" fmla="*/ 64 w 197"/>
                  <a:gd name="T17" fmla="*/ 135 h 138"/>
                  <a:gd name="T18" fmla="*/ 64 w 197"/>
                  <a:gd name="T19" fmla="*/ 135 h 138"/>
                  <a:gd name="T20" fmla="*/ 93 w 197"/>
                  <a:gd name="T21" fmla="*/ 138 h 138"/>
                  <a:gd name="T22" fmla="*/ 179 w 197"/>
                  <a:gd name="T23" fmla="*/ 78 h 138"/>
                  <a:gd name="T24" fmla="*/ 196 w 197"/>
                  <a:gd name="T25" fmla="*/ 7 h 138"/>
                  <a:gd name="T26" fmla="*/ 197 w 197"/>
                  <a:gd name="T27" fmla="*/ 3 h 138"/>
                  <a:gd name="T28" fmla="*/ 196 w 197"/>
                  <a:gd name="T29" fmla="*/ 0 h 138"/>
                  <a:gd name="T30" fmla="*/ 196 w 197"/>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7" h="138">
                    <a:moveTo>
                      <a:pt x="196" y="0"/>
                    </a:moveTo>
                    <a:cubicBezTo>
                      <a:pt x="173" y="68"/>
                      <a:pt x="173" y="68"/>
                      <a:pt x="173" y="68"/>
                    </a:cubicBezTo>
                    <a:cubicBezTo>
                      <a:pt x="173" y="68"/>
                      <a:pt x="156" y="103"/>
                      <a:pt x="96" y="103"/>
                    </a:cubicBezTo>
                    <a:cubicBezTo>
                      <a:pt x="91" y="103"/>
                      <a:pt x="86" y="102"/>
                      <a:pt x="81" y="102"/>
                    </a:cubicBezTo>
                    <a:cubicBezTo>
                      <a:pt x="41" y="99"/>
                      <a:pt x="20" y="91"/>
                      <a:pt x="11" y="85"/>
                    </a:cubicBezTo>
                    <a:cubicBezTo>
                      <a:pt x="8" y="92"/>
                      <a:pt x="5" y="100"/>
                      <a:pt x="3" y="108"/>
                    </a:cubicBezTo>
                    <a:cubicBezTo>
                      <a:pt x="0" y="120"/>
                      <a:pt x="18" y="127"/>
                      <a:pt x="35" y="131"/>
                    </a:cubicBezTo>
                    <a:cubicBezTo>
                      <a:pt x="49" y="134"/>
                      <a:pt x="62" y="135"/>
                      <a:pt x="63" y="135"/>
                    </a:cubicBezTo>
                    <a:cubicBezTo>
                      <a:pt x="63" y="135"/>
                      <a:pt x="64" y="135"/>
                      <a:pt x="64" y="135"/>
                    </a:cubicBezTo>
                    <a:cubicBezTo>
                      <a:pt x="64" y="135"/>
                      <a:pt x="64" y="135"/>
                      <a:pt x="64" y="135"/>
                    </a:cubicBezTo>
                    <a:cubicBezTo>
                      <a:pt x="74" y="137"/>
                      <a:pt x="84" y="138"/>
                      <a:pt x="93" y="138"/>
                    </a:cubicBezTo>
                    <a:cubicBezTo>
                      <a:pt x="165" y="138"/>
                      <a:pt x="179" y="78"/>
                      <a:pt x="179" y="78"/>
                    </a:cubicBezTo>
                    <a:cubicBezTo>
                      <a:pt x="179" y="78"/>
                      <a:pt x="191" y="12"/>
                      <a:pt x="196" y="7"/>
                    </a:cubicBezTo>
                    <a:cubicBezTo>
                      <a:pt x="196" y="5"/>
                      <a:pt x="197" y="4"/>
                      <a:pt x="197" y="3"/>
                    </a:cubicBezTo>
                    <a:cubicBezTo>
                      <a:pt x="197" y="2"/>
                      <a:pt x="197" y="1"/>
                      <a:pt x="196" y="0"/>
                    </a:cubicBezTo>
                    <a:cubicBezTo>
                      <a:pt x="196" y="0"/>
                      <a:pt x="196" y="0"/>
                      <a:pt x="196" y="0"/>
                    </a:cubicBezTo>
                  </a:path>
                </a:pathLst>
              </a:custGeom>
              <a:solidFill>
                <a:srgbClr val="B577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48" name="iśḻïḑe"/>
              <p:cNvSpPr/>
              <p:nvPr/>
            </p:nvSpPr>
            <p:spPr bwMode="auto">
              <a:xfrm>
                <a:off x="4273" y="6721"/>
                <a:ext cx="35" cy="26"/>
              </a:xfrm>
              <a:custGeom>
                <a:avLst/>
                <a:gdLst>
                  <a:gd name="T0" fmla="*/ 0 w 26"/>
                  <a:gd name="T1" fmla="*/ 0 h 19"/>
                  <a:gd name="T2" fmla="*/ 25 w 26"/>
                  <a:gd name="T3" fmla="*/ 19 h 19"/>
                  <a:gd name="T4" fmla="*/ 26 w 26"/>
                  <a:gd name="T5" fmla="*/ 19 h 19"/>
                  <a:gd name="T6" fmla="*/ 0 w 26"/>
                  <a:gd name="T7" fmla="*/ 0 h 19"/>
                </a:gdLst>
                <a:ahLst/>
                <a:cxnLst>
                  <a:cxn ang="0">
                    <a:pos x="T0" y="T1"/>
                  </a:cxn>
                  <a:cxn ang="0">
                    <a:pos x="T2" y="T3"/>
                  </a:cxn>
                  <a:cxn ang="0">
                    <a:pos x="T4" y="T5"/>
                  </a:cxn>
                  <a:cxn ang="0">
                    <a:pos x="T6" y="T7"/>
                  </a:cxn>
                </a:cxnLst>
                <a:rect l="0" t="0" r="r" b="b"/>
                <a:pathLst>
                  <a:path w="26" h="19">
                    <a:moveTo>
                      <a:pt x="0" y="0"/>
                    </a:moveTo>
                    <a:cubicBezTo>
                      <a:pt x="1" y="19"/>
                      <a:pt x="23" y="19"/>
                      <a:pt x="25" y="19"/>
                    </a:cubicBezTo>
                    <a:cubicBezTo>
                      <a:pt x="26" y="19"/>
                      <a:pt x="26" y="19"/>
                      <a:pt x="26" y="19"/>
                    </a:cubicBezTo>
                    <a:cubicBezTo>
                      <a:pt x="0" y="0"/>
                      <a:pt x="0" y="0"/>
                      <a:pt x="0" y="0"/>
                    </a:cubicBezTo>
                  </a:path>
                </a:pathLst>
              </a:custGeom>
              <a:solidFill>
                <a:srgbClr val="B577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52" name="ïśľïḑe"/>
              <p:cNvSpPr/>
              <p:nvPr/>
            </p:nvSpPr>
            <p:spPr bwMode="auto">
              <a:xfrm>
                <a:off x="3898" y="4299"/>
                <a:ext cx="28" cy="32"/>
              </a:xfrm>
              <a:custGeom>
                <a:avLst/>
                <a:gdLst>
                  <a:gd name="T0" fmla="*/ 0 w 19"/>
                  <a:gd name="T1" fmla="*/ 17 h 22"/>
                  <a:gd name="T2" fmla="*/ 4 w 19"/>
                  <a:gd name="T3" fmla="*/ 0 h 22"/>
                  <a:gd name="T4" fmla="*/ 19 w 19"/>
                  <a:gd name="T5" fmla="*/ 4 h 22"/>
                  <a:gd name="T6" fmla="*/ 15 w 19"/>
                  <a:gd name="T7" fmla="*/ 22 h 22"/>
                  <a:gd name="T8" fmla="*/ 0 w 19"/>
                  <a:gd name="T9" fmla="*/ 17 h 22"/>
                </a:gdLst>
                <a:ahLst/>
                <a:cxnLst>
                  <a:cxn ang="0">
                    <a:pos x="T0" y="T1"/>
                  </a:cxn>
                  <a:cxn ang="0">
                    <a:pos x="T2" y="T3"/>
                  </a:cxn>
                  <a:cxn ang="0">
                    <a:pos x="T4" y="T5"/>
                  </a:cxn>
                  <a:cxn ang="0">
                    <a:pos x="T6" y="T7"/>
                  </a:cxn>
                  <a:cxn ang="0">
                    <a:pos x="T8" y="T9"/>
                  </a:cxn>
                </a:cxnLst>
                <a:rect l="0" t="0" r="r" b="b"/>
                <a:pathLst>
                  <a:path w="19" h="22">
                    <a:moveTo>
                      <a:pt x="0" y="17"/>
                    </a:moveTo>
                    <a:lnTo>
                      <a:pt x="4" y="0"/>
                    </a:lnTo>
                    <a:lnTo>
                      <a:pt x="19" y="4"/>
                    </a:lnTo>
                    <a:lnTo>
                      <a:pt x="15" y="22"/>
                    </a:lnTo>
                    <a:lnTo>
                      <a:pt x="0" y="17"/>
                    </a:lnTo>
                    <a:close/>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53" name="ïṩļîďê"/>
              <p:cNvSpPr/>
              <p:nvPr/>
            </p:nvSpPr>
            <p:spPr bwMode="auto">
              <a:xfrm>
                <a:off x="3898" y="4299"/>
                <a:ext cx="28" cy="32"/>
              </a:xfrm>
              <a:custGeom>
                <a:avLst/>
                <a:gdLst>
                  <a:gd name="T0" fmla="*/ 0 w 19"/>
                  <a:gd name="T1" fmla="*/ 17 h 22"/>
                  <a:gd name="T2" fmla="*/ 4 w 19"/>
                  <a:gd name="T3" fmla="*/ 0 h 22"/>
                  <a:gd name="T4" fmla="*/ 19 w 19"/>
                  <a:gd name="T5" fmla="*/ 4 h 22"/>
                  <a:gd name="T6" fmla="*/ 15 w 19"/>
                  <a:gd name="T7" fmla="*/ 22 h 22"/>
                  <a:gd name="T8" fmla="*/ 0 w 19"/>
                  <a:gd name="T9" fmla="*/ 17 h 22"/>
                </a:gdLst>
                <a:ahLst/>
                <a:cxnLst>
                  <a:cxn ang="0">
                    <a:pos x="T0" y="T1"/>
                  </a:cxn>
                  <a:cxn ang="0">
                    <a:pos x="T2" y="T3"/>
                  </a:cxn>
                  <a:cxn ang="0">
                    <a:pos x="T4" y="T5"/>
                  </a:cxn>
                  <a:cxn ang="0">
                    <a:pos x="T6" y="T7"/>
                  </a:cxn>
                  <a:cxn ang="0">
                    <a:pos x="T8" y="T9"/>
                  </a:cxn>
                </a:cxnLst>
                <a:rect l="0" t="0" r="r" b="b"/>
                <a:pathLst>
                  <a:path w="19" h="22">
                    <a:moveTo>
                      <a:pt x="0" y="17"/>
                    </a:moveTo>
                    <a:lnTo>
                      <a:pt x="4" y="0"/>
                    </a:lnTo>
                    <a:lnTo>
                      <a:pt x="19" y="4"/>
                    </a:lnTo>
                    <a:lnTo>
                      <a:pt x="15" y="22"/>
                    </a:lnTo>
                    <a:lnTo>
                      <a:pt x="0"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54" name="i$ḻiḑe"/>
              <p:cNvSpPr/>
              <p:nvPr/>
            </p:nvSpPr>
            <p:spPr bwMode="auto">
              <a:xfrm>
                <a:off x="3801" y="4274"/>
                <a:ext cx="78" cy="44"/>
              </a:xfrm>
              <a:custGeom>
                <a:avLst/>
                <a:gdLst>
                  <a:gd name="T0" fmla="*/ 0 w 54"/>
                  <a:gd name="T1" fmla="*/ 17 h 30"/>
                  <a:gd name="T2" fmla="*/ 4 w 54"/>
                  <a:gd name="T3" fmla="*/ 0 h 30"/>
                  <a:gd name="T4" fmla="*/ 54 w 54"/>
                  <a:gd name="T5" fmla="*/ 13 h 30"/>
                  <a:gd name="T6" fmla="*/ 49 w 54"/>
                  <a:gd name="T7" fmla="*/ 30 h 30"/>
                  <a:gd name="T8" fmla="*/ 0 w 54"/>
                  <a:gd name="T9" fmla="*/ 17 h 30"/>
                </a:gdLst>
                <a:ahLst/>
                <a:cxnLst>
                  <a:cxn ang="0">
                    <a:pos x="T0" y="T1"/>
                  </a:cxn>
                  <a:cxn ang="0">
                    <a:pos x="T2" y="T3"/>
                  </a:cxn>
                  <a:cxn ang="0">
                    <a:pos x="T4" y="T5"/>
                  </a:cxn>
                  <a:cxn ang="0">
                    <a:pos x="T6" y="T7"/>
                  </a:cxn>
                  <a:cxn ang="0">
                    <a:pos x="T8" y="T9"/>
                  </a:cxn>
                </a:cxnLst>
                <a:rect l="0" t="0" r="r" b="b"/>
                <a:pathLst>
                  <a:path w="54" h="30">
                    <a:moveTo>
                      <a:pt x="0" y="17"/>
                    </a:moveTo>
                    <a:lnTo>
                      <a:pt x="4" y="0"/>
                    </a:lnTo>
                    <a:lnTo>
                      <a:pt x="54" y="13"/>
                    </a:lnTo>
                    <a:lnTo>
                      <a:pt x="49" y="30"/>
                    </a:lnTo>
                    <a:lnTo>
                      <a:pt x="0" y="17"/>
                    </a:lnTo>
                    <a:close/>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55" name="ïš1îde"/>
              <p:cNvSpPr/>
              <p:nvPr/>
            </p:nvSpPr>
            <p:spPr bwMode="auto">
              <a:xfrm>
                <a:off x="3801" y="4274"/>
                <a:ext cx="78" cy="44"/>
              </a:xfrm>
              <a:custGeom>
                <a:avLst/>
                <a:gdLst>
                  <a:gd name="T0" fmla="*/ 0 w 54"/>
                  <a:gd name="T1" fmla="*/ 17 h 30"/>
                  <a:gd name="T2" fmla="*/ 4 w 54"/>
                  <a:gd name="T3" fmla="*/ 0 h 30"/>
                  <a:gd name="T4" fmla="*/ 54 w 54"/>
                  <a:gd name="T5" fmla="*/ 13 h 30"/>
                  <a:gd name="T6" fmla="*/ 49 w 54"/>
                  <a:gd name="T7" fmla="*/ 30 h 30"/>
                  <a:gd name="T8" fmla="*/ 0 w 54"/>
                  <a:gd name="T9" fmla="*/ 17 h 30"/>
                </a:gdLst>
                <a:ahLst/>
                <a:cxnLst>
                  <a:cxn ang="0">
                    <a:pos x="T0" y="T1"/>
                  </a:cxn>
                  <a:cxn ang="0">
                    <a:pos x="T2" y="T3"/>
                  </a:cxn>
                  <a:cxn ang="0">
                    <a:pos x="T4" y="T5"/>
                  </a:cxn>
                  <a:cxn ang="0">
                    <a:pos x="T6" y="T7"/>
                  </a:cxn>
                  <a:cxn ang="0">
                    <a:pos x="T8" y="T9"/>
                  </a:cxn>
                </a:cxnLst>
                <a:rect l="0" t="0" r="r" b="b"/>
                <a:pathLst>
                  <a:path w="54" h="30">
                    <a:moveTo>
                      <a:pt x="0" y="17"/>
                    </a:moveTo>
                    <a:lnTo>
                      <a:pt x="4" y="0"/>
                    </a:lnTo>
                    <a:lnTo>
                      <a:pt x="54" y="13"/>
                    </a:lnTo>
                    <a:lnTo>
                      <a:pt x="49" y="30"/>
                    </a:lnTo>
                    <a:lnTo>
                      <a:pt x="0"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56" name="i$liḍé"/>
              <p:cNvSpPr/>
              <p:nvPr/>
            </p:nvSpPr>
            <p:spPr bwMode="auto">
              <a:xfrm>
                <a:off x="3872" y="4293"/>
                <a:ext cx="32" cy="31"/>
              </a:xfrm>
              <a:custGeom>
                <a:avLst/>
                <a:gdLst>
                  <a:gd name="T0" fmla="*/ 0 w 22"/>
                  <a:gd name="T1" fmla="*/ 17 h 21"/>
                  <a:gd name="T2" fmla="*/ 5 w 22"/>
                  <a:gd name="T3" fmla="*/ 0 h 21"/>
                  <a:gd name="T4" fmla="*/ 22 w 22"/>
                  <a:gd name="T5" fmla="*/ 4 h 21"/>
                  <a:gd name="T6" fmla="*/ 18 w 22"/>
                  <a:gd name="T7" fmla="*/ 21 h 21"/>
                  <a:gd name="T8" fmla="*/ 0 w 22"/>
                  <a:gd name="T9" fmla="*/ 17 h 21"/>
                </a:gdLst>
                <a:ahLst/>
                <a:cxnLst>
                  <a:cxn ang="0">
                    <a:pos x="T0" y="T1"/>
                  </a:cxn>
                  <a:cxn ang="0">
                    <a:pos x="T2" y="T3"/>
                  </a:cxn>
                  <a:cxn ang="0">
                    <a:pos x="T4" y="T5"/>
                  </a:cxn>
                  <a:cxn ang="0">
                    <a:pos x="T6" y="T7"/>
                  </a:cxn>
                  <a:cxn ang="0">
                    <a:pos x="T8" y="T9"/>
                  </a:cxn>
                </a:cxnLst>
                <a:rect l="0" t="0" r="r" b="b"/>
                <a:pathLst>
                  <a:path w="22" h="21">
                    <a:moveTo>
                      <a:pt x="0" y="17"/>
                    </a:moveTo>
                    <a:lnTo>
                      <a:pt x="5" y="0"/>
                    </a:lnTo>
                    <a:lnTo>
                      <a:pt x="22" y="4"/>
                    </a:lnTo>
                    <a:lnTo>
                      <a:pt x="18" y="21"/>
                    </a:lnTo>
                    <a:lnTo>
                      <a:pt x="0" y="17"/>
                    </a:lnTo>
                    <a:close/>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57" name="íśľïďè"/>
              <p:cNvSpPr/>
              <p:nvPr/>
            </p:nvSpPr>
            <p:spPr bwMode="auto">
              <a:xfrm>
                <a:off x="3872" y="4293"/>
                <a:ext cx="32" cy="31"/>
              </a:xfrm>
              <a:custGeom>
                <a:avLst/>
                <a:gdLst>
                  <a:gd name="T0" fmla="*/ 0 w 22"/>
                  <a:gd name="T1" fmla="*/ 17 h 21"/>
                  <a:gd name="T2" fmla="*/ 5 w 22"/>
                  <a:gd name="T3" fmla="*/ 0 h 21"/>
                  <a:gd name="T4" fmla="*/ 22 w 22"/>
                  <a:gd name="T5" fmla="*/ 4 h 21"/>
                  <a:gd name="T6" fmla="*/ 18 w 22"/>
                  <a:gd name="T7" fmla="*/ 21 h 21"/>
                  <a:gd name="T8" fmla="*/ 0 w 22"/>
                  <a:gd name="T9" fmla="*/ 17 h 21"/>
                </a:gdLst>
                <a:ahLst/>
                <a:cxnLst>
                  <a:cxn ang="0">
                    <a:pos x="T0" y="T1"/>
                  </a:cxn>
                  <a:cxn ang="0">
                    <a:pos x="T2" y="T3"/>
                  </a:cxn>
                  <a:cxn ang="0">
                    <a:pos x="T4" y="T5"/>
                  </a:cxn>
                  <a:cxn ang="0">
                    <a:pos x="T6" y="T7"/>
                  </a:cxn>
                  <a:cxn ang="0">
                    <a:pos x="T8" y="T9"/>
                  </a:cxn>
                </a:cxnLst>
                <a:rect l="0" t="0" r="r" b="b"/>
                <a:pathLst>
                  <a:path w="22" h="21">
                    <a:moveTo>
                      <a:pt x="0" y="17"/>
                    </a:moveTo>
                    <a:lnTo>
                      <a:pt x="5" y="0"/>
                    </a:lnTo>
                    <a:lnTo>
                      <a:pt x="22" y="4"/>
                    </a:lnTo>
                    <a:lnTo>
                      <a:pt x="18" y="21"/>
                    </a:lnTo>
                    <a:lnTo>
                      <a:pt x="0"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58" name="îšlíďè"/>
              <p:cNvSpPr/>
              <p:nvPr/>
            </p:nvSpPr>
            <p:spPr bwMode="auto">
              <a:xfrm>
                <a:off x="3763" y="4228"/>
                <a:ext cx="55" cy="71"/>
              </a:xfrm>
              <a:custGeom>
                <a:avLst/>
                <a:gdLst>
                  <a:gd name="T0" fmla="*/ 33 w 41"/>
                  <a:gd name="T1" fmla="*/ 32 h 53"/>
                  <a:gd name="T2" fmla="*/ 30 w 41"/>
                  <a:gd name="T3" fmla="*/ 33 h 53"/>
                  <a:gd name="T4" fmla="*/ 33 w 41"/>
                  <a:gd name="T5" fmla="*/ 34 h 53"/>
                  <a:gd name="T6" fmla="*/ 28 w 41"/>
                  <a:gd name="T7" fmla="*/ 53 h 53"/>
                  <a:gd name="T8" fmla="*/ 4 w 41"/>
                  <a:gd name="T9" fmla="*/ 47 h 53"/>
                  <a:gd name="T10" fmla="*/ 7 w 41"/>
                  <a:gd name="T11" fmla="*/ 21 h 53"/>
                  <a:gd name="T12" fmla="*/ 27 w 41"/>
                  <a:gd name="T13" fmla="*/ 6 h 53"/>
                  <a:gd name="T14" fmla="*/ 41 w 41"/>
                  <a:gd name="T15" fmla="*/ 0 h 53"/>
                  <a:gd name="T16" fmla="*/ 33 w 41"/>
                  <a:gd name="T17"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3">
                    <a:moveTo>
                      <a:pt x="33" y="32"/>
                    </a:moveTo>
                    <a:cubicBezTo>
                      <a:pt x="32" y="32"/>
                      <a:pt x="31" y="33"/>
                      <a:pt x="30" y="33"/>
                    </a:cubicBezTo>
                    <a:cubicBezTo>
                      <a:pt x="33" y="34"/>
                      <a:pt x="33" y="34"/>
                      <a:pt x="33" y="34"/>
                    </a:cubicBezTo>
                    <a:cubicBezTo>
                      <a:pt x="28" y="53"/>
                      <a:pt x="28" y="53"/>
                      <a:pt x="28" y="53"/>
                    </a:cubicBezTo>
                    <a:cubicBezTo>
                      <a:pt x="4" y="47"/>
                      <a:pt x="4" y="47"/>
                      <a:pt x="4" y="47"/>
                    </a:cubicBezTo>
                    <a:cubicBezTo>
                      <a:pt x="0" y="38"/>
                      <a:pt x="1" y="28"/>
                      <a:pt x="7" y="21"/>
                    </a:cubicBezTo>
                    <a:cubicBezTo>
                      <a:pt x="11" y="13"/>
                      <a:pt x="18" y="8"/>
                      <a:pt x="27" y="6"/>
                    </a:cubicBezTo>
                    <a:cubicBezTo>
                      <a:pt x="32" y="5"/>
                      <a:pt x="37" y="3"/>
                      <a:pt x="41" y="0"/>
                    </a:cubicBezTo>
                    <a:cubicBezTo>
                      <a:pt x="33" y="32"/>
                      <a:pt x="33" y="32"/>
                      <a:pt x="33" y="32"/>
                    </a:cubicBezTo>
                  </a:path>
                </a:pathLst>
              </a:custGeom>
              <a:solidFill>
                <a:srgbClr val="536D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59" name="iṡľíḓè"/>
              <p:cNvSpPr/>
              <p:nvPr/>
            </p:nvSpPr>
            <p:spPr bwMode="auto">
              <a:xfrm>
                <a:off x="3885" y="4325"/>
                <a:ext cx="35" cy="60"/>
              </a:xfrm>
              <a:custGeom>
                <a:avLst/>
                <a:gdLst>
                  <a:gd name="T0" fmla="*/ 0 w 26"/>
                  <a:gd name="T1" fmla="*/ 41 h 44"/>
                  <a:gd name="T2" fmla="*/ 7 w 26"/>
                  <a:gd name="T3" fmla="*/ 43 h 44"/>
                  <a:gd name="T4" fmla="*/ 18 w 26"/>
                  <a:gd name="T5" fmla="*/ 36 h 44"/>
                  <a:gd name="T6" fmla="*/ 18 w 26"/>
                  <a:gd name="T7" fmla="*/ 36 h 44"/>
                  <a:gd name="T8" fmla="*/ 26 w 26"/>
                  <a:gd name="T9" fmla="*/ 4 h 44"/>
                  <a:gd name="T10" fmla="*/ 10 w 26"/>
                  <a:gd name="T11" fmla="*/ 0 h 44"/>
                  <a:gd name="T12" fmla="*/ 0 w 26"/>
                  <a:gd name="T13" fmla="*/ 41 h 44"/>
                </a:gdLst>
                <a:ahLst/>
                <a:cxnLst>
                  <a:cxn ang="0">
                    <a:pos x="T0" y="T1"/>
                  </a:cxn>
                  <a:cxn ang="0">
                    <a:pos x="T2" y="T3"/>
                  </a:cxn>
                  <a:cxn ang="0">
                    <a:pos x="T4" y="T5"/>
                  </a:cxn>
                  <a:cxn ang="0">
                    <a:pos x="T6" y="T7"/>
                  </a:cxn>
                  <a:cxn ang="0">
                    <a:pos x="T8" y="T9"/>
                  </a:cxn>
                  <a:cxn ang="0">
                    <a:pos x="T10" y="T11"/>
                  </a:cxn>
                  <a:cxn ang="0">
                    <a:pos x="T12" y="T13"/>
                  </a:cxn>
                </a:cxnLst>
                <a:rect l="0" t="0" r="r" b="b"/>
                <a:pathLst>
                  <a:path w="26" h="44">
                    <a:moveTo>
                      <a:pt x="0" y="41"/>
                    </a:moveTo>
                    <a:cubicBezTo>
                      <a:pt x="7" y="43"/>
                      <a:pt x="7" y="43"/>
                      <a:pt x="7" y="43"/>
                    </a:cubicBezTo>
                    <a:cubicBezTo>
                      <a:pt x="12" y="44"/>
                      <a:pt x="17" y="41"/>
                      <a:pt x="18" y="36"/>
                    </a:cubicBezTo>
                    <a:cubicBezTo>
                      <a:pt x="18" y="36"/>
                      <a:pt x="18" y="36"/>
                      <a:pt x="18" y="36"/>
                    </a:cubicBezTo>
                    <a:cubicBezTo>
                      <a:pt x="26" y="4"/>
                      <a:pt x="26" y="4"/>
                      <a:pt x="26" y="4"/>
                    </a:cubicBezTo>
                    <a:cubicBezTo>
                      <a:pt x="10" y="0"/>
                      <a:pt x="10" y="0"/>
                      <a:pt x="10" y="0"/>
                    </a:cubicBezTo>
                    <a:cubicBezTo>
                      <a:pt x="0" y="41"/>
                      <a:pt x="0" y="41"/>
                      <a:pt x="0" y="41"/>
                    </a:cubicBezTo>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60" name="íSļîḓe"/>
              <p:cNvSpPr/>
              <p:nvPr/>
            </p:nvSpPr>
            <p:spPr bwMode="auto">
              <a:xfrm>
                <a:off x="3819" y="4080"/>
                <a:ext cx="67" cy="148"/>
              </a:xfrm>
              <a:custGeom>
                <a:avLst/>
                <a:gdLst>
                  <a:gd name="T0" fmla="*/ 43 w 49"/>
                  <a:gd name="T1" fmla="*/ 63 h 111"/>
                  <a:gd name="T2" fmla="*/ 0 w 49"/>
                  <a:gd name="T3" fmla="*/ 111 h 111"/>
                  <a:gd name="T4" fmla="*/ 29 w 49"/>
                  <a:gd name="T5" fmla="*/ 0 h 111"/>
                  <a:gd name="T6" fmla="*/ 43 w 49"/>
                  <a:gd name="T7" fmla="*/ 63 h 111"/>
                </a:gdLst>
                <a:ahLst/>
                <a:cxnLst>
                  <a:cxn ang="0">
                    <a:pos x="T0" y="T1"/>
                  </a:cxn>
                  <a:cxn ang="0">
                    <a:pos x="T2" y="T3"/>
                  </a:cxn>
                  <a:cxn ang="0">
                    <a:pos x="T4" y="T5"/>
                  </a:cxn>
                  <a:cxn ang="0">
                    <a:pos x="T6" y="T7"/>
                  </a:cxn>
                </a:cxnLst>
                <a:rect l="0" t="0" r="r" b="b"/>
                <a:pathLst>
                  <a:path w="49" h="111">
                    <a:moveTo>
                      <a:pt x="43" y="63"/>
                    </a:moveTo>
                    <a:cubicBezTo>
                      <a:pt x="38" y="85"/>
                      <a:pt x="22" y="102"/>
                      <a:pt x="0" y="111"/>
                    </a:cubicBezTo>
                    <a:cubicBezTo>
                      <a:pt x="29" y="0"/>
                      <a:pt x="29" y="0"/>
                      <a:pt x="29" y="0"/>
                    </a:cubicBezTo>
                    <a:cubicBezTo>
                      <a:pt x="43" y="19"/>
                      <a:pt x="49" y="41"/>
                      <a:pt x="43" y="63"/>
                    </a:cubicBezTo>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61" name="iṡlíḓè"/>
              <p:cNvSpPr/>
              <p:nvPr/>
            </p:nvSpPr>
            <p:spPr bwMode="auto">
              <a:xfrm>
                <a:off x="3529" y="4299"/>
                <a:ext cx="356" cy="1094"/>
              </a:xfrm>
              <a:custGeom>
                <a:avLst/>
                <a:gdLst>
                  <a:gd name="T0" fmla="*/ 254 w 264"/>
                  <a:gd name="T1" fmla="*/ 57 h 813"/>
                  <a:gd name="T2" fmla="*/ 247 w 264"/>
                  <a:gd name="T3" fmla="*/ 46 h 813"/>
                  <a:gd name="T4" fmla="*/ 255 w 264"/>
                  <a:gd name="T5" fmla="*/ 14 h 813"/>
                  <a:gd name="T6" fmla="*/ 202 w 264"/>
                  <a:gd name="T7" fmla="*/ 0 h 813"/>
                  <a:gd name="T8" fmla="*/ 38 w 264"/>
                  <a:gd name="T9" fmla="*/ 642 h 813"/>
                  <a:gd name="T10" fmla="*/ 4 w 264"/>
                  <a:gd name="T11" fmla="*/ 779 h 813"/>
                  <a:gd name="T12" fmla="*/ 0 w 264"/>
                  <a:gd name="T13" fmla="*/ 794 h 813"/>
                  <a:gd name="T14" fmla="*/ 72 w 264"/>
                  <a:gd name="T15" fmla="*/ 813 h 813"/>
                  <a:gd name="T16" fmla="*/ 264 w 264"/>
                  <a:gd name="T17" fmla="*/ 60 h 813"/>
                  <a:gd name="T18" fmla="*/ 254 w 264"/>
                  <a:gd name="T19" fmla="*/ 5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813">
                    <a:moveTo>
                      <a:pt x="254" y="57"/>
                    </a:moveTo>
                    <a:cubicBezTo>
                      <a:pt x="249" y="56"/>
                      <a:pt x="246" y="51"/>
                      <a:pt x="247" y="46"/>
                    </a:cubicBezTo>
                    <a:cubicBezTo>
                      <a:pt x="255" y="14"/>
                      <a:pt x="255" y="14"/>
                      <a:pt x="255" y="14"/>
                    </a:cubicBezTo>
                    <a:cubicBezTo>
                      <a:pt x="202" y="0"/>
                      <a:pt x="202" y="0"/>
                      <a:pt x="202" y="0"/>
                    </a:cubicBezTo>
                    <a:cubicBezTo>
                      <a:pt x="38" y="642"/>
                      <a:pt x="38" y="642"/>
                      <a:pt x="38" y="642"/>
                    </a:cubicBezTo>
                    <a:cubicBezTo>
                      <a:pt x="63" y="690"/>
                      <a:pt x="48" y="749"/>
                      <a:pt x="4" y="779"/>
                    </a:cubicBezTo>
                    <a:cubicBezTo>
                      <a:pt x="0" y="794"/>
                      <a:pt x="0" y="794"/>
                      <a:pt x="0" y="794"/>
                    </a:cubicBezTo>
                    <a:cubicBezTo>
                      <a:pt x="72" y="813"/>
                      <a:pt x="72" y="813"/>
                      <a:pt x="72" y="813"/>
                    </a:cubicBezTo>
                    <a:cubicBezTo>
                      <a:pt x="264" y="60"/>
                      <a:pt x="264" y="60"/>
                      <a:pt x="264" y="60"/>
                    </a:cubicBezTo>
                    <a:cubicBezTo>
                      <a:pt x="254" y="57"/>
                      <a:pt x="254" y="57"/>
                      <a:pt x="254" y="57"/>
                    </a:cubicBezTo>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62" name="ïšḻïḋé"/>
              <p:cNvSpPr/>
              <p:nvPr/>
            </p:nvSpPr>
            <p:spPr bwMode="auto">
              <a:xfrm>
                <a:off x="3861" y="4318"/>
                <a:ext cx="38" cy="62"/>
              </a:xfrm>
              <a:custGeom>
                <a:avLst/>
                <a:gdLst>
                  <a:gd name="T0" fmla="*/ 1 w 28"/>
                  <a:gd name="T1" fmla="*/ 32 h 46"/>
                  <a:gd name="T2" fmla="*/ 8 w 28"/>
                  <a:gd name="T3" fmla="*/ 43 h 46"/>
                  <a:gd name="T4" fmla="*/ 18 w 28"/>
                  <a:gd name="T5" fmla="*/ 46 h 46"/>
                  <a:gd name="T6" fmla="*/ 28 w 28"/>
                  <a:gd name="T7" fmla="*/ 5 h 46"/>
                  <a:gd name="T8" fmla="*/ 9 w 28"/>
                  <a:gd name="T9" fmla="*/ 0 h 46"/>
                  <a:gd name="T10" fmla="*/ 1 w 28"/>
                  <a:gd name="T11" fmla="*/ 32 h 46"/>
                </a:gdLst>
                <a:ahLst/>
                <a:cxnLst>
                  <a:cxn ang="0">
                    <a:pos x="T0" y="T1"/>
                  </a:cxn>
                  <a:cxn ang="0">
                    <a:pos x="T2" y="T3"/>
                  </a:cxn>
                  <a:cxn ang="0">
                    <a:pos x="T4" y="T5"/>
                  </a:cxn>
                  <a:cxn ang="0">
                    <a:pos x="T6" y="T7"/>
                  </a:cxn>
                  <a:cxn ang="0">
                    <a:pos x="T8" y="T9"/>
                  </a:cxn>
                  <a:cxn ang="0">
                    <a:pos x="T10" y="T11"/>
                  </a:cxn>
                </a:cxnLst>
                <a:rect l="0" t="0" r="r" b="b"/>
                <a:pathLst>
                  <a:path w="28" h="46">
                    <a:moveTo>
                      <a:pt x="1" y="32"/>
                    </a:moveTo>
                    <a:cubicBezTo>
                      <a:pt x="0" y="37"/>
                      <a:pt x="3" y="42"/>
                      <a:pt x="8" y="43"/>
                    </a:cubicBezTo>
                    <a:cubicBezTo>
                      <a:pt x="18" y="46"/>
                      <a:pt x="18" y="46"/>
                      <a:pt x="18" y="46"/>
                    </a:cubicBezTo>
                    <a:cubicBezTo>
                      <a:pt x="28" y="5"/>
                      <a:pt x="28" y="5"/>
                      <a:pt x="28" y="5"/>
                    </a:cubicBezTo>
                    <a:cubicBezTo>
                      <a:pt x="9" y="0"/>
                      <a:pt x="9" y="0"/>
                      <a:pt x="9" y="0"/>
                    </a:cubicBezTo>
                    <a:cubicBezTo>
                      <a:pt x="1" y="32"/>
                      <a:pt x="1" y="32"/>
                      <a:pt x="1" y="32"/>
                    </a:cubicBezTo>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63" name="î$lîḍé"/>
              <p:cNvSpPr/>
              <p:nvPr/>
            </p:nvSpPr>
            <p:spPr bwMode="auto">
              <a:xfrm>
                <a:off x="2876" y="3998"/>
                <a:ext cx="982" cy="1310"/>
              </a:xfrm>
              <a:custGeom>
                <a:avLst/>
                <a:gdLst>
                  <a:gd name="T0" fmla="*/ 667 w 730"/>
                  <a:gd name="T1" fmla="*/ 192 h 975"/>
                  <a:gd name="T2" fmla="*/ 687 w 730"/>
                  <a:gd name="T3" fmla="*/ 177 h 975"/>
                  <a:gd name="T4" fmla="*/ 701 w 730"/>
                  <a:gd name="T5" fmla="*/ 171 h 975"/>
                  <a:gd name="T6" fmla="*/ 730 w 730"/>
                  <a:gd name="T7" fmla="*/ 60 h 975"/>
                  <a:gd name="T8" fmla="*/ 659 w 730"/>
                  <a:gd name="T9" fmla="*/ 15 h 975"/>
                  <a:gd name="T10" fmla="*/ 532 w 730"/>
                  <a:gd name="T11" fmla="*/ 69 h 975"/>
                  <a:gd name="T12" fmla="*/ 546 w 730"/>
                  <a:gd name="T13" fmla="*/ 131 h 975"/>
                  <a:gd name="T14" fmla="*/ 564 w 730"/>
                  <a:gd name="T15" fmla="*/ 150 h 975"/>
                  <a:gd name="T16" fmla="*/ 564 w 730"/>
                  <a:gd name="T17" fmla="*/ 151 h 975"/>
                  <a:gd name="T18" fmla="*/ 561 w 730"/>
                  <a:gd name="T19" fmla="*/ 192 h 975"/>
                  <a:gd name="T20" fmla="*/ 202 w 730"/>
                  <a:gd name="T21" fmla="*/ 100 h 975"/>
                  <a:gd name="T22" fmla="*/ 121 w 730"/>
                  <a:gd name="T23" fmla="*/ 418 h 975"/>
                  <a:gd name="T24" fmla="*/ 216 w 730"/>
                  <a:gd name="T25" fmla="*/ 397 h 975"/>
                  <a:gd name="T26" fmla="*/ 296 w 730"/>
                  <a:gd name="T27" fmla="*/ 543 h 975"/>
                  <a:gd name="T28" fmla="*/ 157 w 730"/>
                  <a:gd name="T29" fmla="*/ 633 h 975"/>
                  <a:gd name="T30" fmla="*/ 83 w 730"/>
                  <a:gd name="T31" fmla="*/ 568 h 975"/>
                  <a:gd name="T32" fmla="*/ 0 w 730"/>
                  <a:gd name="T33" fmla="*/ 895 h 975"/>
                  <a:gd name="T34" fmla="*/ 318 w 730"/>
                  <a:gd name="T35" fmla="*/ 975 h 975"/>
                  <a:gd name="T36" fmla="*/ 297 w 730"/>
                  <a:gd name="T37" fmla="*/ 882 h 975"/>
                  <a:gd name="T38" fmla="*/ 443 w 730"/>
                  <a:gd name="T39" fmla="*/ 802 h 975"/>
                  <a:gd name="T40" fmla="*/ 524 w 730"/>
                  <a:gd name="T41" fmla="*/ 866 h 975"/>
                  <a:gd name="T42" fmla="*/ 688 w 730"/>
                  <a:gd name="T43" fmla="*/ 224 h 975"/>
                  <a:gd name="T44" fmla="*/ 664 w 730"/>
                  <a:gd name="T45" fmla="*/ 218 h 975"/>
                  <a:gd name="T46" fmla="*/ 667 w 730"/>
                  <a:gd name="T47" fmla="*/ 192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30" h="975">
                    <a:moveTo>
                      <a:pt x="667" y="192"/>
                    </a:moveTo>
                    <a:cubicBezTo>
                      <a:pt x="671" y="184"/>
                      <a:pt x="678" y="179"/>
                      <a:pt x="687" y="177"/>
                    </a:cubicBezTo>
                    <a:cubicBezTo>
                      <a:pt x="692" y="176"/>
                      <a:pt x="697" y="174"/>
                      <a:pt x="701" y="171"/>
                    </a:cubicBezTo>
                    <a:cubicBezTo>
                      <a:pt x="730" y="60"/>
                      <a:pt x="730" y="60"/>
                      <a:pt x="730" y="60"/>
                    </a:cubicBezTo>
                    <a:cubicBezTo>
                      <a:pt x="712" y="37"/>
                      <a:pt x="687" y="21"/>
                      <a:pt x="659" y="15"/>
                    </a:cubicBezTo>
                    <a:cubicBezTo>
                      <a:pt x="600" y="0"/>
                      <a:pt x="543" y="24"/>
                      <a:pt x="532" y="69"/>
                    </a:cubicBezTo>
                    <a:cubicBezTo>
                      <a:pt x="527" y="90"/>
                      <a:pt x="532" y="112"/>
                      <a:pt x="546" y="131"/>
                    </a:cubicBezTo>
                    <a:cubicBezTo>
                      <a:pt x="551" y="138"/>
                      <a:pt x="557" y="145"/>
                      <a:pt x="564" y="150"/>
                    </a:cubicBezTo>
                    <a:cubicBezTo>
                      <a:pt x="564" y="151"/>
                      <a:pt x="564" y="151"/>
                      <a:pt x="564" y="151"/>
                    </a:cubicBezTo>
                    <a:cubicBezTo>
                      <a:pt x="572" y="164"/>
                      <a:pt x="571" y="180"/>
                      <a:pt x="561" y="192"/>
                    </a:cubicBezTo>
                    <a:cubicBezTo>
                      <a:pt x="202" y="100"/>
                      <a:pt x="202" y="100"/>
                      <a:pt x="202" y="100"/>
                    </a:cubicBezTo>
                    <a:cubicBezTo>
                      <a:pt x="121" y="418"/>
                      <a:pt x="121" y="418"/>
                      <a:pt x="121" y="418"/>
                    </a:cubicBezTo>
                    <a:cubicBezTo>
                      <a:pt x="148" y="397"/>
                      <a:pt x="183" y="389"/>
                      <a:pt x="216" y="397"/>
                    </a:cubicBezTo>
                    <a:cubicBezTo>
                      <a:pt x="277" y="412"/>
                      <a:pt x="312" y="478"/>
                      <a:pt x="296" y="543"/>
                    </a:cubicBezTo>
                    <a:cubicBezTo>
                      <a:pt x="279" y="608"/>
                      <a:pt x="217" y="648"/>
                      <a:pt x="157" y="633"/>
                    </a:cubicBezTo>
                    <a:cubicBezTo>
                      <a:pt x="123" y="624"/>
                      <a:pt x="96" y="600"/>
                      <a:pt x="83" y="568"/>
                    </a:cubicBezTo>
                    <a:cubicBezTo>
                      <a:pt x="0" y="895"/>
                      <a:pt x="0" y="895"/>
                      <a:pt x="0" y="895"/>
                    </a:cubicBezTo>
                    <a:cubicBezTo>
                      <a:pt x="318" y="975"/>
                      <a:pt x="318" y="975"/>
                      <a:pt x="318" y="975"/>
                    </a:cubicBezTo>
                    <a:cubicBezTo>
                      <a:pt x="297" y="949"/>
                      <a:pt x="289" y="914"/>
                      <a:pt x="297" y="882"/>
                    </a:cubicBezTo>
                    <a:cubicBezTo>
                      <a:pt x="313" y="821"/>
                      <a:pt x="378" y="786"/>
                      <a:pt x="443" y="802"/>
                    </a:cubicBezTo>
                    <a:cubicBezTo>
                      <a:pt x="478" y="811"/>
                      <a:pt x="508" y="834"/>
                      <a:pt x="524" y="866"/>
                    </a:cubicBezTo>
                    <a:cubicBezTo>
                      <a:pt x="688" y="224"/>
                      <a:pt x="688" y="224"/>
                      <a:pt x="688" y="224"/>
                    </a:cubicBezTo>
                    <a:cubicBezTo>
                      <a:pt x="664" y="218"/>
                      <a:pt x="664" y="218"/>
                      <a:pt x="664" y="218"/>
                    </a:cubicBezTo>
                    <a:cubicBezTo>
                      <a:pt x="661" y="209"/>
                      <a:pt x="661" y="200"/>
                      <a:pt x="667" y="192"/>
                    </a:cubicBezTo>
                  </a:path>
                </a:pathLst>
              </a:custGeom>
              <a:solidFill>
                <a:srgbClr val="536D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64" name="ïṣḻîḍé"/>
              <p:cNvSpPr/>
              <p:nvPr/>
            </p:nvSpPr>
            <p:spPr bwMode="auto">
              <a:xfrm>
                <a:off x="3804" y="4271"/>
                <a:ext cx="4" cy="3"/>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0"/>
                      <a:pt x="3" y="0"/>
                      <a:pt x="3" y="0"/>
                    </a:cubicBezTo>
                    <a:cubicBezTo>
                      <a:pt x="2" y="0"/>
                      <a:pt x="1" y="1"/>
                      <a:pt x="0" y="2"/>
                    </a:cubicBezTo>
                    <a:cubicBezTo>
                      <a:pt x="3" y="2"/>
                      <a:pt x="3" y="2"/>
                      <a:pt x="3" y="2"/>
                    </a:cubicBezTo>
                  </a:path>
                </a:pathLst>
              </a:custGeom>
              <a:solidFill>
                <a:srgbClr val="536D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65" name="îŝľïḑè"/>
              <p:cNvSpPr/>
              <p:nvPr/>
            </p:nvSpPr>
            <p:spPr bwMode="auto">
              <a:xfrm>
                <a:off x="3038" y="4011"/>
                <a:ext cx="882" cy="549"/>
              </a:xfrm>
              <a:custGeom>
                <a:avLst/>
                <a:gdLst>
                  <a:gd name="T0" fmla="*/ 639 w 655"/>
                  <a:gd name="T1" fmla="*/ 232 h 408"/>
                  <a:gd name="T2" fmla="*/ 620 w 655"/>
                  <a:gd name="T3" fmla="*/ 228 h 408"/>
                  <a:gd name="T4" fmla="*/ 567 w 655"/>
                  <a:gd name="T5" fmla="*/ 214 h 408"/>
                  <a:gd name="T6" fmla="*/ 639 w 655"/>
                  <a:gd name="T7" fmla="*/ 233 h 408"/>
                  <a:gd name="T8" fmla="*/ 619 w 655"/>
                  <a:gd name="T9" fmla="*/ 271 h 408"/>
                  <a:gd name="T10" fmla="*/ 619 w 655"/>
                  <a:gd name="T11" fmla="*/ 271 h 408"/>
                  <a:gd name="T12" fmla="*/ 636 w 655"/>
                  <a:gd name="T13" fmla="*/ 276 h 408"/>
                  <a:gd name="T14" fmla="*/ 647 w 655"/>
                  <a:gd name="T15" fmla="*/ 269 h 408"/>
                  <a:gd name="T16" fmla="*/ 655 w 655"/>
                  <a:gd name="T17" fmla="*/ 237 h 408"/>
                  <a:gd name="T18" fmla="*/ 647 w 655"/>
                  <a:gd name="T19" fmla="*/ 269 h 408"/>
                  <a:gd name="T20" fmla="*/ 636 w 655"/>
                  <a:gd name="T21" fmla="*/ 276 h 408"/>
                  <a:gd name="T22" fmla="*/ 639 w 655"/>
                  <a:gd name="T23" fmla="*/ 233 h 408"/>
                  <a:gd name="T24" fmla="*/ 655 w 655"/>
                  <a:gd name="T25" fmla="*/ 237 h 408"/>
                  <a:gd name="T26" fmla="*/ 644 w 655"/>
                  <a:gd name="T27" fmla="*/ 214 h 408"/>
                  <a:gd name="T28" fmla="*/ 575 w 655"/>
                  <a:gd name="T29" fmla="*/ 182 h 408"/>
                  <a:gd name="T30" fmla="*/ 572 w 655"/>
                  <a:gd name="T31" fmla="*/ 193 h 408"/>
                  <a:gd name="T32" fmla="*/ 572 w 655"/>
                  <a:gd name="T33" fmla="*/ 195 h 408"/>
                  <a:gd name="T34" fmla="*/ 572 w 655"/>
                  <a:gd name="T35" fmla="*/ 193 h 408"/>
                  <a:gd name="T36" fmla="*/ 553 w 655"/>
                  <a:gd name="T37" fmla="*/ 173 h 408"/>
                  <a:gd name="T38" fmla="*/ 545 w 655"/>
                  <a:gd name="T39" fmla="*/ 182 h 408"/>
                  <a:gd name="T40" fmla="*/ 546 w 655"/>
                  <a:gd name="T41" fmla="*/ 182 h 408"/>
                  <a:gd name="T42" fmla="*/ 580 w 655"/>
                  <a:gd name="T43" fmla="*/ 161 h 408"/>
                  <a:gd name="T44" fmla="*/ 566 w 655"/>
                  <a:gd name="T45" fmla="*/ 167 h 408"/>
                  <a:gd name="T46" fmla="*/ 566 w 655"/>
                  <a:gd name="T47" fmla="*/ 167 h 408"/>
                  <a:gd name="T48" fmla="*/ 580 w 655"/>
                  <a:gd name="T49" fmla="*/ 161 h 408"/>
                  <a:gd name="T50" fmla="*/ 0 w 655"/>
                  <a:gd name="T51" fmla="*/ 408 h 408"/>
                  <a:gd name="T52" fmla="*/ 81 w 655"/>
                  <a:gd name="T53" fmla="*/ 90 h 408"/>
                  <a:gd name="T54" fmla="*/ 503 w 655"/>
                  <a:gd name="T55" fmla="*/ 0 h 408"/>
                  <a:gd name="T56" fmla="*/ 425 w 655"/>
                  <a:gd name="T57" fmla="*/ 121 h 408"/>
                  <a:gd name="T58" fmla="*/ 443 w 655"/>
                  <a:gd name="T59" fmla="*/ 141 h 408"/>
                  <a:gd name="T60" fmla="*/ 440 w 655"/>
                  <a:gd name="T61" fmla="*/ 182 h 408"/>
                  <a:gd name="T62" fmla="*/ 443 w 655"/>
                  <a:gd name="T63" fmla="*/ 140 h 408"/>
                  <a:gd name="T64" fmla="*/ 411 w 655"/>
                  <a:gd name="T65" fmla="*/ 59 h 408"/>
                  <a:gd name="T66" fmla="*/ 503 w 655"/>
                  <a:gd name="T67"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5" h="408">
                    <a:moveTo>
                      <a:pt x="644" y="214"/>
                    </a:moveTo>
                    <a:cubicBezTo>
                      <a:pt x="639" y="232"/>
                      <a:pt x="639" y="232"/>
                      <a:pt x="639" y="232"/>
                    </a:cubicBezTo>
                    <a:cubicBezTo>
                      <a:pt x="620" y="228"/>
                      <a:pt x="620" y="228"/>
                      <a:pt x="620" y="228"/>
                    </a:cubicBezTo>
                    <a:cubicBezTo>
                      <a:pt x="620" y="228"/>
                      <a:pt x="620" y="228"/>
                      <a:pt x="620" y="228"/>
                    </a:cubicBezTo>
                    <a:cubicBezTo>
                      <a:pt x="567" y="214"/>
                      <a:pt x="567" y="214"/>
                      <a:pt x="567" y="214"/>
                    </a:cubicBezTo>
                    <a:cubicBezTo>
                      <a:pt x="567" y="214"/>
                      <a:pt x="567" y="214"/>
                      <a:pt x="567" y="214"/>
                    </a:cubicBezTo>
                    <a:cubicBezTo>
                      <a:pt x="620" y="228"/>
                      <a:pt x="620" y="228"/>
                      <a:pt x="620" y="228"/>
                    </a:cubicBezTo>
                    <a:cubicBezTo>
                      <a:pt x="639" y="233"/>
                      <a:pt x="639" y="233"/>
                      <a:pt x="639" y="233"/>
                    </a:cubicBezTo>
                    <a:cubicBezTo>
                      <a:pt x="629" y="274"/>
                      <a:pt x="629" y="274"/>
                      <a:pt x="629" y="274"/>
                    </a:cubicBezTo>
                    <a:cubicBezTo>
                      <a:pt x="619" y="271"/>
                      <a:pt x="619" y="271"/>
                      <a:pt x="619" y="271"/>
                    </a:cubicBezTo>
                    <a:cubicBezTo>
                      <a:pt x="615" y="270"/>
                      <a:pt x="612" y="266"/>
                      <a:pt x="612" y="262"/>
                    </a:cubicBezTo>
                    <a:cubicBezTo>
                      <a:pt x="612" y="266"/>
                      <a:pt x="615" y="270"/>
                      <a:pt x="619" y="271"/>
                    </a:cubicBezTo>
                    <a:cubicBezTo>
                      <a:pt x="629" y="274"/>
                      <a:pt x="629" y="274"/>
                      <a:pt x="629" y="274"/>
                    </a:cubicBezTo>
                    <a:cubicBezTo>
                      <a:pt x="636" y="276"/>
                      <a:pt x="636" y="276"/>
                      <a:pt x="636" y="276"/>
                    </a:cubicBezTo>
                    <a:cubicBezTo>
                      <a:pt x="637" y="276"/>
                      <a:pt x="638" y="276"/>
                      <a:pt x="638" y="276"/>
                    </a:cubicBezTo>
                    <a:cubicBezTo>
                      <a:pt x="642" y="276"/>
                      <a:pt x="646" y="273"/>
                      <a:pt x="647" y="269"/>
                    </a:cubicBezTo>
                    <a:cubicBezTo>
                      <a:pt x="647" y="269"/>
                      <a:pt x="647" y="269"/>
                      <a:pt x="647" y="269"/>
                    </a:cubicBezTo>
                    <a:cubicBezTo>
                      <a:pt x="655" y="237"/>
                      <a:pt x="655" y="237"/>
                      <a:pt x="655" y="237"/>
                    </a:cubicBezTo>
                    <a:cubicBezTo>
                      <a:pt x="647" y="269"/>
                      <a:pt x="647" y="269"/>
                      <a:pt x="647" y="269"/>
                    </a:cubicBezTo>
                    <a:cubicBezTo>
                      <a:pt x="647" y="269"/>
                      <a:pt x="647" y="269"/>
                      <a:pt x="647" y="269"/>
                    </a:cubicBezTo>
                    <a:cubicBezTo>
                      <a:pt x="646" y="273"/>
                      <a:pt x="642" y="276"/>
                      <a:pt x="638" y="276"/>
                    </a:cubicBezTo>
                    <a:cubicBezTo>
                      <a:pt x="638" y="276"/>
                      <a:pt x="637" y="276"/>
                      <a:pt x="636" y="276"/>
                    </a:cubicBezTo>
                    <a:cubicBezTo>
                      <a:pt x="629" y="274"/>
                      <a:pt x="629" y="274"/>
                      <a:pt x="629" y="274"/>
                    </a:cubicBezTo>
                    <a:cubicBezTo>
                      <a:pt x="639" y="233"/>
                      <a:pt x="639" y="233"/>
                      <a:pt x="639" y="233"/>
                    </a:cubicBezTo>
                    <a:cubicBezTo>
                      <a:pt x="655" y="237"/>
                      <a:pt x="655" y="237"/>
                      <a:pt x="655" y="237"/>
                    </a:cubicBezTo>
                    <a:cubicBezTo>
                      <a:pt x="655" y="237"/>
                      <a:pt x="655" y="237"/>
                      <a:pt x="655" y="237"/>
                    </a:cubicBezTo>
                    <a:cubicBezTo>
                      <a:pt x="639" y="232"/>
                      <a:pt x="639" y="232"/>
                      <a:pt x="639" y="232"/>
                    </a:cubicBezTo>
                    <a:cubicBezTo>
                      <a:pt x="644" y="214"/>
                      <a:pt x="644" y="214"/>
                      <a:pt x="644" y="214"/>
                    </a:cubicBezTo>
                    <a:cubicBezTo>
                      <a:pt x="644" y="214"/>
                      <a:pt x="644" y="214"/>
                      <a:pt x="644" y="214"/>
                    </a:cubicBezTo>
                    <a:moveTo>
                      <a:pt x="575" y="182"/>
                    </a:moveTo>
                    <a:cubicBezTo>
                      <a:pt x="572" y="193"/>
                      <a:pt x="572" y="193"/>
                      <a:pt x="572" y="193"/>
                    </a:cubicBezTo>
                    <a:cubicBezTo>
                      <a:pt x="572" y="193"/>
                      <a:pt x="572" y="193"/>
                      <a:pt x="572" y="193"/>
                    </a:cubicBezTo>
                    <a:cubicBezTo>
                      <a:pt x="572" y="193"/>
                      <a:pt x="572" y="193"/>
                      <a:pt x="572" y="193"/>
                    </a:cubicBezTo>
                    <a:cubicBezTo>
                      <a:pt x="572" y="195"/>
                      <a:pt x="572" y="195"/>
                      <a:pt x="572" y="195"/>
                    </a:cubicBezTo>
                    <a:cubicBezTo>
                      <a:pt x="572" y="195"/>
                      <a:pt x="572" y="195"/>
                      <a:pt x="572" y="195"/>
                    </a:cubicBezTo>
                    <a:cubicBezTo>
                      <a:pt x="572" y="193"/>
                      <a:pt x="572" y="193"/>
                      <a:pt x="572" y="193"/>
                    </a:cubicBezTo>
                    <a:cubicBezTo>
                      <a:pt x="575" y="182"/>
                      <a:pt x="575" y="182"/>
                      <a:pt x="575" y="182"/>
                    </a:cubicBezTo>
                    <a:moveTo>
                      <a:pt x="553" y="173"/>
                    </a:moveTo>
                    <a:cubicBezTo>
                      <a:pt x="550" y="176"/>
                      <a:pt x="547" y="178"/>
                      <a:pt x="546" y="182"/>
                    </a:cubicBezTo>
                    <a:cubicBezTo>
                      <a:pt x="545" y="182"/>
                      <a:pt x="545" y="182"/>
                      <a:pt x="545" y="182"/>
                    </a:cubicBezTo>
                    <a:cubicBezTo>
                      <a:pt x="545" y="183"/>
                      <a:pt x="545" y="183"/>
                      <a:pt x="545" y="183"/>
                    </a:cubicBezTo>
                    <a:cubicBezTo>
                      <a:pt x="545" y="182"/>
                      <a:pt x="545" y="182"/>
                      <a:pt x="546" y="182"/>
                    </a:cubicBezTo>
                    <a:cubicBezTo>
                      <a:pt x="548" y="178"/>
                      <a:pt x="550" y="176"/>
                      <a:pt x="553" y="173"/>
                    </a:cubicBezTo>
                    <a:moveTo>
                      <a:pt x="580" y="161"/>
                    </a:moveTo>
                    <a:cubicBezTo>
                      <a:pt x="577" y="163"/>
                      <a:pt x="574" y="164"/>
                      <a:pt x="571" y="165"/>
                    </a:cubicBezTo>
                    <a:cubicBezTo>
                      <a:pt x="569" y="166"/>
                      <a:pt x="568" y="166"/>
                      <a:pt x="566" y="167"/>
                    </a:cubicBezTo>
                    <a:cubicBezTo>
                      <a:pt x="564" y="167"/>
                      <a:pt x="563" y="168"/>
                      <a:pt x="561" y="168"/>
                    </a:cubicBezTo>
                    <a:cubicBezTo>
                      <a:pt x="563" y="168"/>
                      <a:pt x="564" y="167"/>
                      <a:pt x="566" y="167"/>
                    </a:cubicBezTo>
                    <a:cubicBezTo>
                      <a:pt x="571" y="166"/>
                      <a:pt x="576" y="164"/>
                      <a:pt x="580" y="162"/>
                    </a:cubicBezTo>
                    <a:cubicBezTo>
                      <a:pt x="580" y="161"/>
                      <a:pt x="580" y="161"/>
                      <a:pt x="580" y="161"/>
                    </a:cubicBezTo>
                    <a:moveTo>
                      <a:pt x="81" y="90"/>
                    </a:moveTo>
                    <a:cubicBezTo>
                      <a:pt x="0" y="408"/>
                      <a:pt x="0" y="408"/>
                      <a:pt x="0" y="408"/>
                    </a:cubicBezTo>
                    <a:cubicBezTo>
                      <a:pt x="0" y="408"/>
                      <a:pt x="0" y="408"/>
                      <a:pt x="0" y="408"/>
                    </a:cubicBezTo>
                    <a:cubicBezTo>
                      <a:pt x="81" y="90"/>
                      <a:pt x="81" y="90"/>
                      <a:pt x="81" y="90"/>
                    </a:cubicBezTo>
                    <a:cubicBezTo>
                      <a:pt x="81" y="90"/>
                      <a:pt x="81" y="90"/>
                      <a:pt x="81" y="90"/>
                    </a:cubicBezTo>
                    <a:moveTo>
                      <a:pt x="503" y="0"/>
                    </a:moveTo>
                    <a:cubicBezTo>
                      <a:pt x="458" y="0"/>
                      <a:pt x="420" y="23"/>
                      <a:pt x="411" y="59"/>
                    </a:cubicBezTo>
                    <a:cubicBezTo>
                      <a:pt x="406" y="80"/>
                      <a:pt x="411" y="102"/>
                      <a:pt x="425" y="121"/>
                    </a:cubicBezTo>
                    <a:cubicBezTo>
                      <a:pt x="430" y="128"/>
                      <a:pt x="436" y="135"/>
                      <a:pt x="443" y="140"/>
                    </a:cubicBezTo>
                    <a:cubicBezTo>
                      <a:pt x="443" y="141"/>
                      <a:pt x="443" y="141"/>
                      <a:pt x="443" y="141"/>
                    </a:cubicBezTo>
                    <a:cubicBezTo>
                      <a:pt x="451" y="154"/>
                      <a:pt x="450" y="170"/>
                      <a:pt x="440" y="182"/>
                    </a:cubicBezTo>
                    <a:cubicBezTo>
                      <a:pt x="440" y="182"/>
                      <a:pt x="440" y="182"/>
                      <a:pt x="440" y="182"/>
                    </a:cubicBezTo>
                    <a:cubicBezTo>
                      <a:pt x="450" y="170"/>
                      <a:pt x="451" y="154"/>
                      <a:pt x="443" y="141"/>
                    </a:cubicBezTo>
                    <a:cubicBezTo>
                      <a:pt x="443" y="140"/>
                      <a:pt x="443" y="140"/>
                      <a:pt x="443" y="140"/>
                    </a:cubicBezTo>
                    <a:cubicBezTo>
                      <a:pt x="436" y="135"/>
                      <a:pt x="430" y="128"/>
                      <a:pt x="425" y="121"/>
                    </a:cubicBezTo>
                    <a:cubicBezTo>
                      <a:pt x="411" y="102"/>
                      <a:pt x="406" y="80"/>
                      <a:pt x="411" y="59"/>
                    </a:cubicBezTo>
                    <a:cubicBezTo>
                      <a:pt x="420" y="23"/>
                      <a:pt x="458" y="0"/>
                      <a:pt x="503" y="0"/>
                    </a:cubicBezTo>
                    <a:cubicBezTo>
                      <a:pt x="503" y="0"/>
                      <a:pt x="503" y="0"/>
                      <a:pt x="503"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66" name="iṧľíďé"/>
              <p:cNvSpPr/>
              <p:nvPr/>
            </p:nvSpPr>
            <p:spPr bwMode="auto">
              <a:xfrm>
                <a:off x="3898" y="4299"/>
                <a:ext cx="28" cy="32"/>
              </a:xfrm>
              <a:custGeom>
                <a:avLst/>
                <a:gdLst>
                  <a:gd name="T0" fmla="*/ 4 w 19"/>
                  <a:gd name="T1" fmla="*/ 0 h 22"/>
                  <a:gd name="T2" fmla="*/ 0 w 19"/>
                  <a:gd name="T3" fmla="*/ 17 h 22"/>
                  <a:gd name="T4" fmla="*/ 15 w 19"/>
                  <a:gd name="T5" fmla="*/ 22 h 22"/>
                  <a:gd name="T6" fmla="*/ 19 w 19"/>
                  <a:gd name="T7" fmla="*/ 4 h 22"/>
                  <a:gd name="T8" fmla="*/ 4 w 19"/>
                  <a:gd name="T9" fmla="*/ 0 h 22"/>
                  <a:gd name="T10" fmla="*/ 4 w 19"/>
                  <a:gd name="T11" fmla="*/ 0 h 22"/>
                </a:gdLst>
                <a:ahLst/>
                <a:cxnLst>
                  <a:cxn ang="0">
                    <a:pos x="T0" y="T1"/>
                  </a:cxn>
                  <a:cxn ang="0">
                    <a:pos x="T2" y="T3"/>
                  </a:cxn>
                  <a:cxn ang="0">
                    <a:pos x="T4" y="T5"/>
                  </a:cxn>
                  <a:cxn ang="0">
                    <a:pos x="T6" y="T7"/>
                  </a:cxn>
                  <a:cxn ang="0">
                    <a:pos x="T8" y="T9"/>
                  </a:cxn>
                  <a:cxn ang="0">
                    <a:pos x="T10" y="T11"/>
                  </a:cxn>
                </a:cxnLst>
                <a:rect l="0" t="0" r="r" b="b"/>
                <a:pathLst>
                  <a:path w="19" h="22">
                    <a:moveTo>
                      <a:pt x="4" y="0"/>
                    </a:moveTo>
                    <a:lnTo>
                      <a:pt x="0" y="17"/>
                    </a:lnTo>
                    <a:lnTo>
                      <a:pt x="15" y="22"/>
                    </a:lnTo>
                    <a:lnTo>
                      <a:pt x="19" y="4"/>
                    </a:lnTo>
                    <a:lnTo>
                      <a:pt x="4" y="0"/>
                    </a:lnTo>
                    <a:lnTo>
                      <a:pt x="4" y="0"/>
                    </a:lnTo>
                    <a:close/>
                  </a:path>
                </a:pathLst>
              </a:custGeom>
              <a:solidFill>
                <a:srgbClr val="34315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67" name="iṡlïḍe"/>
              <p:cNvSpPr/>
              <p:nvPr/>
            </p:nvSpPr>
            <p:spPr bwMode="auto">
              <a:xfrm>
                <a:off x="3898" y="4299"/>
                <a:ext cx="28" cy="32"/>
              </a:xfrm>
              <a:custGeom>
                <a:avLst/>
                <a:gdLst>
                  <a:gd name="T0" fmla="*/ 4 w 19"/>
                  <a:gd name="T1" fmla="*/ 0 h 22"/>
                  <a:gd name="T2" fmla="*/ 0 w 19"/>
                  <a:gd name="T3" fmla="*/ 17 h 22"/>
                  <a:gd name="T4" fmla="*/ 15 w 19"/>
                  <a:gd name="T5" fmla="*/ 22 h 22"/>
                  <a:gd name="T6" fmla="*/ 19 w 19"/>
                  <a:gd name="T7" fmla="*/ 4 h 22"/>
                  <a:gd name="T8" fmla="*/ 4 w 19"/>
                  <a:gd name="T9" fmla="*/ 0 h 22"/>
                  <a:gd name="T10" fmla="*/ 4 w 19"/>
                  <a:gd name="T11" fmla="*/ 0 h 22"/>
                </a:gdLst>
                <a:ahLst/>
                <a:cxnLst>
                  <a:cxn ang="0">
                    <a:pos x="T0" y="T1"/>
                  </a:cxn>
                  <a:cxn ang="0">
                    <a:pos x="T2" y="T3"/>
                  </a:cxn>
                  <a:cxn ang="0">
                    <a:pos x="T4" y="T5"/>
                  </a:cxn>
                  <a:cxn ang="0">
                    <a:pos x="T6" y="T7"/>
                  </a:cxn>
                  <a:cxn ang="0">
                    <a:pos x="T8" y="T9"/>
                  </a:cxn>
                  <a:cxn ang="0">
                    <a:pos x="T10" y="T11"/>
                  </a:cxn>
                </a:cxnLst>
                <a:rect l="0" t="0" r="r" b="b"/>
                <a:pathLst>
                  <a:path w="19" h="22">
                    <a:moveTo>
                      <a:pt x="4" y="0"/>
                    </a:moveTo>
                    <a:lnTo>
                      <a:pt x="0" y="17"/>
                    </a:lnTo>
                    <a:lnTo>
                      <a:pt x="15" y="22"/>
                    </a:lnTo>
                    <a:lnTo>
                      <a:pt x="19" y="4"/>
                    </a:lnTo>
                    <a:lnTo>
                      <a:pt x="4"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68" name="íṡ1ïďé"/>
              <p:cNvSpPr/>
              <p:nvPr/>
            </p:nvSpPr>
            <p:spPr bwMode="auto">
              <a:xfrm>
                <a:off x="3801" y="4274"/>
                <a:ext cx="78" cy="44"/>
              </a:xfrm>
              <a:custGeom>
                <a:avLst/>
                <a:gdLst>
                  <a:gd name="T0" fmla="*/ 5 w 54"/>
                  <a:gd name="T1" fmla="*/ 0 h 30"/>
                  <a:gd name="T2" fmla="*/ 5 w 54"/>
                  <a:gd name="T3" fmla="*/ 0 h 30"/>
                  <a:gd name="T4" fmla="*/ 5 w 54"/>
                  <a:gd name="T5" fmla="*/ 0 h 30"/>
                  <a:gd name="T6" fmla="*/ 0 w 54"/>
                  <a:gd name="T7" fmla="*/ 17 h 30"/>
                  <a:gd name="T8" fmla="*/ 49 w 54"/>
                  <a:gd name="T9" fmla="*/ 30 h 30"/>
                  <a:gd name="T10" fmla="*/ 54 w 54"/>
                  <a:gd name="T11" fmla="*/ 13 h 30"/>
                  <a:gd name="T12" fmla="*/ 5 w 54"/>
                  <a:gd name="T13" fmla="*/ 0 h 30"/>
                  <a:gd name="T14" fmla="*/ 5 w 54"/>
                  <a:gd name="T15" fmla="*/ 0 h 30"/>
                  <a:gd name="T16" fmla="*/ 5 w 54"/>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0">
                    <a:moveTo>
                      <a:pt x="5" y="0"/>
                    </a:moveTo>
                    <a:lnTo>
                      <a:pt x="5" y="0"/>
                    </a:lnTo>
                    <a:lnTo>
                      <a:pt x="5" y="0"/>
                    </a:lnTo>
                    <a:lnTo>
                      <a:pt x="0" y="17"/>
                    </a:lnTo>
                    <a:lnTo>
                      <a:pt x="49" y="30"/>
                    </a:lnTo>
                    <a:lnTo>
                      <a:pt x="54" y="13"/>
                    </a:lnTo>
                    <a:lnTo>
                      <a:pt x="5" y="0"/>
                    </a:lnTo>
                    <a:lnTo>
                      <a:pt x="5" y="0"/>
                    </a:lnTo>
                    <a:lnTo>
                      <a:pt x="5" y="0"/>
                    </a:lnTo>
                    <a:close/>
                  </a:path>
                </a:pathLst>
              </a:custGeom>
              <a:solidFill>
                <a:srgbClr val="34315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69" name="išļïďe"/>
              <p:cNvSpPr/>
              <p:nvPr/>
            </p:nvSpPr>
            <p:spPr bwMode="auto">
              <a:xfrm>
                <a:off x="3801" y="4274"/>
                <a:ext cx="78" cy="44"/>
              </a:xfrm>
              <a:custGeom>
                <a:avLst/>
                <a:gdLst>
                  <a:gd name="T0" fmla="*/ 5 w 54"/>
                  <a:gd name="T1" fmla="*/ 0 h 30"/>
                  <a:gd name="T2" fmla="*/ 5 w 54"/>
                  <a:gd name="T3" fmla="*/ 0 h 30"/>
                  <a:gd name="T4" fmla="*/ 5 w 54"/>
                  <a:gd name="T5" fmla="*/ 0 h 30"/>
                  <a:gd name="T6" fmla="*/ 0 w 54"/>
                  <a:gd name="T7" fmla="*/ 17 h 30"/>
                  <a:gd name="T8" fmla="*/ 49 w 54"/>
                  <a:gd name="T9" fmla="*/ 30 h 30"/>
                  <a:gd name="T10" fmla="*/ 54 w 54"/>
                  <a:gd name="T11" fmla="*/ 13 h 30"/>
                  <a:gd name="T12" fmla="*/ 5 w 54"/>
                  <a:gd name="T13" fmla="*/ 0 h 30"/>
                  <a:gd name="T14" fmla="*/ 5 w 54"/>
                  <a:gd name="T15" fmla="*/ 0 h 30"/>
                  <a:gd name="T16" fmla="*/ 5 w 54"/>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0">
                    <a:moveTo>
                      <a:pt x="5" y="0"/>
                    </a:moveTo>
                    <a:lnTo>
                      <a:pt x="5" y="0"/>
                    </a:lnTo>
                    <a:lnTo>
                      <a:pt x="5" y="0"/>
                    </a:lnTo>
                    <a:lnTo>
                      <a:pt x="0" y="17"/>
                    </a:lnTo>
                    <a:lnTo>
                      <a:pt x="49" y="30"/>
                    </a:lnTo>
                    <a:lnTo>
                      <a:pt x="54" y="13"/>
                    </a:lnTo>
                    <a:lnTo>
                      <a:pt x="5" y="0"/>
                    </a:lnTo>
                    <a:lnTo>
                      <a:pt x="5" y="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70" name="iś1îḑê"/>
              <p:cNvSpPr/>
              <p:nvPr/>
            </p:nvSpPr>
            <p:spPr bwMode="auto">
              <a:xfrm>
                <a:off x="3872" y="4293"/>
                <a:ext cx="32" cy="31"/>
              </a:xfrm>
              <a:custGeom>
                <a:avLst/>
                <a:gdLst>
                  <a:gd name="T0" fmla="*/ 5 w 22"/>
                  <a:gd name="T1" fmla="*/ 0 h 21"/>
                  <a:gd name="T2" fmla="*/ 0 w 22"/>
                  <a:gd name="T3" fmla="*/ 17 h 21"/>
                  <a:gd name="T4" fmla="*/ 0 w 22"/>
                  <a:gd name="T5" fmla="*/ 17 h 21"/>
                  <a:gd name="T6" fmla="*/ 18 w 22"/>
                  <a:gd name="T7" fmla="*/ 21 h 21"/>
                  <a:gd name="T8" fmla="*/ 22 w 22"/>
                  <a:gd name="T9" fmla="*/ 4 h 21"/>
                  <a:gd name="T10" fmla="*/ 5 w 22"/>
                  <a:gd name="T11" fmla="*/ 0 h 21"/>
                  <a:gd name="T12" fmla="*/ 5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5" y="0"/>
                    </a:moveTo>
                    <a:lnTo>
                      <a:pt x="0" y="17"/>
                    </a:lnTo>
                    <a:lnTo>
                      <a:pt x="0" y="17"/>
                    </a:lnTo>
                    <a:lnTo>
                      <a:pt x="18" y="21"/>
                    </a:lnTo>
                    <a:lnTo>
                      <a:pt x="22" y="4"/>
                    </a:lnTo>
                    <a:lnTo>
                      <a:pt x="5" y="0"/>
                    </a:lnTo>
                    <a:lnTo>
                      <a:pt x="5" y="0"/>
                    </a:lnTo>
                    <a:close/>
                  </a:path>
                </a:pathLst>
              </a:custGeom>
              <a:solidFill>
                <a:srgbClr val="34315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71" name="ïSlîḓé"/>
              <p:cNvSpPr/>
              <p:nvPr/>
            </p:nvSpPr>
            <p:spPr bwMode="auto">
              <a:xfrm>
                <a:off x="3872" y="4293"/>
                <a:ext cx="32" cy="31"/>
              </a:xfrm>
              <a:custGeom>
                <a:avLst/>
                <a:gdLst>
                  <a:gd name="T0" fmla="*/ 5 w 22"/>
                  <a:gd name="T1" fmla="*/ 0 h 21"/>
                  <a:gd name="T2" fmla="*/ 0 w 22"/>
                  <a:gd name="T3" fmla="*/ 17 h 21"/>
                  <a:gd name="T4" fmla="*/ 0 w 22"/>
                  <a:gd name="T5" fmla="*/ 17 h 21"/>
                  <a:gd name="T6" fmla="*/ 18 w 22"/>
                  <a:gd name="T7" fmla="*/ 21 h 21"/>
                  <a:gd name="T8" fmla="*/ 22 w 22"/>
                  <a:gd name="T9" fmla="*/ 4 h 21"/>
                  <a:gd name="T10" fmla="*/ 5 w 22"/>
                  <a:gd name="T11" fmla="*/ 0 h 21"/>
                  <a:gd name="T12" fmla="*/ 5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5" y="0"/>
                    </a:moveTo>
                    <a:lnTo>
                      <a:pt x="0" y="17"/>
                    </a:lnTo>
                    <a:lnTo>
                      <a:pt x="0" y="17"/>
                    </a:lnTo>
                    <a:lnTo>
                      <a:pt x="18" y="21"/>
                    </a:lnTo>
                    <a:lnTo>
                      <a:pt x="22" y="4"/>
                    </a:lnTo>
                    <a:lnTo>
                      <a:pt x="5" y="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72" name="islîḍe"/>
              <p:cNvSpPr/>
              <p:nvPr/>
            </p:nvSpPr>
            <p:spPr bwMode="auto">
              <a:xfrm>
                <a:off x="3771" y="4258"/>
                <a:ext cx="38" cy="15"/>
              </a:xfrm>
              <a:custGeom>
                <a:avLst/>
                <a:gdLst>
                  <a:gd name="T0" fmla="*/ 28 w 28"/>
                  <a:gd name="T1" fmla="*/ 10 h 11"/>
                  <a:gd name="T2" fmla="*/ 25 w 28"/>
                  <a:gd name="T3" fmla="*/ 11 h 11"/>
                  <a:gd name="T4" fmla="*/ 25 w 28"/>
                  <a:gd name="T5" fmla="*/ 11 h 11"/>
                  <a:gd name="T6" fmla="*/ 28 w 28"/>
                  <a:gd name="T7" fmla="*/ 10 h 11"/>
                  <a:gd name="T8" fmla="*/ 28 w 28"/>
                  <a:gd name="T9" fmla="*/ 10 h 11"/>
                  <a:gd name="T10" fmla="*/ 1 w 28"/>
                  <a:gd name="T11" fmla="*/ 0 h 11"/>
                  <a:gd name="T12" fmla="*/ 0 w 28"/>
                  <a:gd name="T13" fmla="*/ 1 h 11"/>
                  <a:gd name="T14" fmla="*/ 0 w 28"/>
                  <a:gd name="T15" fmla="*/ 0 h 11"/>
                  <a:gd name="T16" fmla="*/ 1 w 2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1">
                    <a:moveTo>
                      <a:pt x="28" y="10"/>
                    </a:moveTo>
                    <a:cubicBezTo>
                      <a:pt x="27" y="10"/>
                      <a:pt x="26" y="11"/>
                      <a:pt x="25" y="11"/>
                    </a:cubicBezTo>
                    <a:cubicBezTo>
                      <a:pt x="25" y="11"/>
                      <a:pt x="25" y="11"/>
                      <a:pt x="25" y="11"/>
                    </a:cubicBezTo>
                    <a:cubicBezTo>
                      <a:pt x="26" y="11"/>
                      <a:pt x="27" y="10"/>
                      <a:pt x="28" y="10"/>
                    </a:cubicBezTo>
                    <a:cubicBezTo>
                      <a:pt x="28" y="10"/>
                      <a:pt x="28" y="10"/>
                      <a:pt x="28" y="10"/>
                    </a:cubicBezTo>
                    <a:moveTo>
                      <a:pt x="1" y="0"/>
                    </a:moveTo>
                    <a:cubicBezTo>
                      <a:pt x="0" y="1"/>
                      <a:pt x="0" y="1"/>
                      <a:pt x="0" y="1"/>
                    </a:cubicBezTo>
                    <a:cubicBezTo>
                      <a:pt x="0" y="1"/>
                      <a:pt x="0" y="1"/>
                      <a:pt x="0" y="0"/>
                    </a:cubicBezTo>
                    <a:cubicBezTo>
                      <a:pt x="1" y="0"/>
                      <a:pt x="1" y="0"/>
                      <a:pt x="1"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74" name="íšlïḍê"/>
              <p:cNvSpPr/>
              <p:nvPr/>
            </p:nvSpPr>
            <p:spPr bwMode="auto">
              <a:xfrm>
                <a:off x="3765" y="4229"/>
                <a:ext cx="54" cy="70"/>
              </a:xfrm>
              <a:custGeom>
                <a:avLst/>
                <a:gdLst>
                  <a:gd name="T0" fmla="*/ 40 w 40"/>
                  <a:gd name="T1" fmla="*/ 0 h 52"/>
                  <a:gd name="T2" fmla="*/ 26 w 40"/>
                  <a:gd name="T3" fmla="*/ 5 h 52"/>
                  <a:gd name="T4" fmla="*/ 21 w 40"/>
                  <a:gd name="T5" fmla="*/ 6 h 52"/>
                  <a:gd name="T6" fmla="*/ 13 w 40"/>
                  <a:gd name="T7" fmla="*/ 11 h 52"/>
                  <a:gd name="T8" fmla="*/ 6 w 40"/>
                  <a:gd name="T9" fmla="*/ 20 h 52"/>
                  <a:gd name="T10" fmla="*/ 5 w 40"/>
                  <a:gd name="T11" fmla="*/ 21 h 52"/>
                  <a:gd name="T12" fmla="*/ 3 w 40"/>
                  <a:gd name="T13" fmla="*/ 26 h 52"/>
                  <a:gd name="T14" fmla="*/ 4 w 40"/>
                  <a:gd name="T15" fmla="*/ 21 h 52"/>
                  <a:gd name="T16" fmla="*/ 4 w 40"/>
                  <a:gd name="T17" fmla="*/ 22 h 52"/>
                  <a:gd name="T18" fmla="*/ 3 w 40"/>
                  <a:gd name="T19" fmla="*/ 46 h 52"/>
                  <a:gd name="T20" fmla="*/ 27 w 40"/>
                  <a:gd name="T21" fmla="*/ 52 h 52"/>
                  <a:gd name="T22" fmla="*/ 27 w 40"/>
                  <a:gd name="T23" fmla="*/ 52 h 52"/>
                  <a:gd name="T24" fmla="*/ 32 w 40"/>
                  <a:gd name="T25" fmla="*/ 33 h 52"/>
                  <a:gd name="T26" fmla="*/ 32 w 40"/>
                  <a:gd name="T27" fmla="*/ 33 h 52"/>
                  <a:gd name="T28" fmla="*/ 32 w 40"/>
                  <a:gd name="T29" fmla="*/ 33 h 52"/>
                  <a:gd name="T30" fmla="*/ 29 w 40"/>
                  <a:gd name="T31" fmla="*/ 33 h 52"/>
                  <a:gd name="T32" fmla="*/ 29 w 40"/>
                  <a:gd name="T33" fmla="*/ 33 h 52"/>
                  <a:gd name="T34" fmla="*/ 29 w 40"/>
                  <a:gd name="T35" fmla="*/ 33 h 52"/>
                  <a:gd name="T36" fmla="*/ 29 w 40"/>
                  <a:gd name="T37" fmla="*/ 33 h 52"/>
                  <a:gd name="T38" fmla="*/ 29 w 40"/>
                  <a:gd name="T39" fmla="*/ 32 h 52"/>
                  <a:gd name="T40" fmla="*/ 29 w 40"/>
                  <a:gd name="T41" fmla="*/ 32 h 52"/>
                  <a:gd name="T42" fmla="*/ 32 w 40"/>
                  <a:gd name="T43" fmla="*/ 31 h 52"/>
                  <a:gd name="T44" fmla="*/ 32 w 40"/>
                  <a:gd name="T45" fmla="*/ 31 h 52"/>
                  <a:gd name="T46" fmla="*/ 32 w 40"/>
                  <a:gd name="T47" fmla="*/ 31 h 52"/>
                  <a:gd name="T48" fmla="*/ 32 w 40"/>
                  <a:gd name="T49" fmla="*/ 31 h 52"/>
                  <a:gd name="T50" fmla="*/ 35 w 40"/>
                  <a:gd name="T51" fmla="*/ 20 h 52"/>
                  <a:gd name="T52" fmla="*/ 40 w 4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52">
                    <a:moveTo>
                      <a:pt x="40" y="0"/>
                    </a:moveTo>
                    <a:cubicBezTo>
                      <a:pt x="36" y="2"/>
                      <a:pt x="31" y="4"/>
                      <a:pt x="26" y="5"/>
                    </a:cubicBezTo>
                    <a:cubicBezTo>
                      <a:pt x="24" y="5"/>
                      <a:pt x="23" y="6"/>
                      <a:pt x="21" y="6"/>
                    </a:cubicBezTo>
                    <a:cubicBezTo>
                      <a:pt x="18" y="8"/>
                      <a:pt x="15" y="9"/>
                      <a:pt x="13" y="11"/>
                    </a:cubicBezTo>
                    <a:cubicBezTo>
                      <a:pt x="10" y="14"/>
                      <a:pt x="8" y="16"/>
                      <a:pt x="6" y="20"/>
                    </a:cubicBezTo>
                    <a:cubicBezTo>
                      <a:pt x="5" y="20"/>
                      <a:pt x="5" y="20"/>
                      <a:pt x="5" y="21"/>
                    </a:cubicBezTo>
                    <a:cubicBezTo>
                      <a:pt x="4" y="22"/>
                      <a:pt x="3" y="24"/>
                      <a:pt x="3" y="26"/>
                    </a:cubicBezTo>
                    <a:cubicBezTo>
                      <a:pt x="3" y="24"/>
                      <a:pt x="4" y="23"/>
                      <a:pt x="4" y="21"/>
                    </a:cubicBezTo>
                    <a:cubicBezTo>
                      <a:pt x="4" y="22"/>
                      <a:pt x="4" y="22"/>
                      <a:pt x="4" y="22"/>
                    </a:cubicBezTo>
                    <a:cubicBezTo>
                      <a:pt x="0" y="30"/>
                      <a:pt x="0" y="38"/>
                      <a:pt x="3" y="46"/>
                    </a:cubicBezTo>
                    <a:cubicBezTo>
                      <a:pt x="27" y="52"/>
                      <a:pt x="27" y="52"/>
                      <a:pt x="27" y="52"/>
                    </a:cubicBezTo>
                    <a:cubicBezTo>
                      <a:pt x="27" y="52"/>
                      <a:pt x="27" y="52"/>
                      <a:pt x="27" y="52"/>
                    </a:cubicBezTo>
                    <a:cubicBezTo>
                      <a:pt x="32" y="33"/>
                      <a:pt x="32" y="33"/>
                      <a:pt x="32" y="33"/>
                    </a:cubicBezTo>
                    <a:cubicBezTo>
                      <a:pt x="32" y="33"/>
                      <a:pt x="32" y="33"/>
                      <a:pt x="32" y="33"/>
                    </a:cubicBezTo>
                    <a:cubicBezTo>
                      <a:pt x="32" y="33"/>
                      <a:pt x="32" y="33"/>
                      <a:pt x="32"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2"/>
                    </a:cubicBezTo>
                    <a:cubicBezTo>
                      <a:pt x="29" y="32"/>
                      <a:pt x="29" y="32"/>
                      <a:pt x="29" y="32"/>
                    </a:cubicBezTo>
                    <a:cubicBezTo>
                      <a:pt x="30" y="32"/>
                      <a:pt x="31" y="31"/>
                      <a:pt x="32" y="31"/>
                    </a:cubicBezTo>
                    <a:cubicBezTo>
                      <a:pt x="32" y="31"/>
                      <a:pt x="32" y="31"/>
                      <a:pt x="32" y="31"/>
                    </a:cubicBezTo>
                    <a:cubicBezTo>
                      <a:pt x="32" y="31"/>
                      <a:pt x="32" y="31"/>
                      <a:pt x="32" y="31"/>
                    </a:cubicBezTo>
                    <a:cubicBezTo>
                      <a:pt x="32" y="31"/>
                      <a:pt x="32" y="31"/>
                      <a:pt x="32" y="31"/>
                    </a:cubicBezTo>
                    <a:cubicBezTo>
                      <a:pt x="35" y="20"/>
                      <a:pt x="35" y="20"/>
                      <a:pt x="35" y="20"/>
                    </a:cubicBezTo>
                    <a:cubicBezTo>
                      <a:pt x="40" y="0"/>
                      <a:pt x="40" y="0"/>
                      <a:pt x="40"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75" name="îšḻïďé"/>
              <p:cNvSpPr/>
              <p:nvPr/>
            </p:nvSpPr>
            <p:spPr bwMode="auto">
              <a:xfrm>
                <a:off x="3885" y="4325"/>
                <a:ext cx="35" cy="58"/>
              </a:xfrm>
              <a:custGeom>
                <a:avLst/>
                <a:gdLst>
                  <a:gd name="T0" fmla="*/ 10 w 26"/>
                  <a:gd name="T1" fmla="*/ 0 h 43"/>
                  <a:gd name="T2" fmla="*/ 0 w 26"/>
                  <a:gd name="T3" fmla="*/ 41 h 43"/>
                  <a:gd name="T4" fmla="*/ 7 w 26"/>
                  <a:gd name="T5" fmla="*/ 43 h 43"/>
                  <a:gd name="T6" fmla="*/ 9 w 26"/>
                  <a:gd name="T7" fmla="*/ 43 h 43"/>
                  <a:gd name="T8" fmla="*/ 18 w 26"/>
                  <a:gd name="T9" fmla="*/ 36 h 43"/>
                  <a:gd name="T10" fmla="*/ 18 w 26"/>
                  <a:gd name="T11" fmla="*/ 36 h 43"/>
                  <a:gd name="T12" fmla="*/ 26 w 26"/>
                  <a:gd name="T13" fmla="*/ 4 h 43"/>
                  <a:gd name="T14" fmla="*/ 10 w 26"/>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43">
                    <a:moveTo>
                      <a:pt x="10" y="0"/>
                    </a:moveTo>
                    <a:cubicBezTo>
                      <a:pt x="0" y="41"/>
                      <a:pt x="0" y="41"/>
                      <a:pt x="0" y="41"/>
                    </a:cubicBezTo>
                    <a:cubicBezTo>
                      <a:pt x="7" y="43"/>
                      <a:pt x="7" y="43"/>
                      <a:pt x="7" y="43"/>
                    </a:cubicBezTo>
                    <a:cubicBezTo>
                      <a:pt x="8" y="43"/>
                      <a:pt x="9" y="43"/>
                      <a:pt x="9" y="43"/>
                    </a:cubicBezTo>
                    <a:cubicBezTo>
                      <a:pt x="13" y="43"/>
                      <a:pt x="17" y="40"/>
                      <a:pt x="18" y="36"/>
                    </a:cubicBezTo>
                    <a:cubicBezTo>
                      <a:pt x="18" y="36"/>
                      <a:pt x="18" y="36"/>
                      <a:pt x="18" y="36"/>
                    </a:cubicBezTo>
                    <a:cubicBezTo>
                      <a:pt x="26" y="4"/>
                      <a:pt x="26" y="4"/>
                      <a:pt x="26" y="4"/>
                    </a:cubicBezTo>
                    <a:cubicBezTo>
                      <a:pt x="10" y="0"/>
                      <a:pt x="10" y="0"/>
                      <a:pt x="10" y="0"/>
                    </a:cubicBezTo>
                  </a:path>
                </a:pathLst>
              </a:custGeom>
              <a:solidFill>
                <a:srgbClr val="34315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76" name="ïsḻíḋé"/>
              <p:cNvSpPr/>
              <p:nvPr/>
            </p:nvSpPr>
            <p:spPr bwMode="auto">
              <a:xfrm>
                <a:off x="3529" y="4299"/>
                <a:ext cx="356" cy="1094"/>
              </a:xfrm>
              <a:custGeom>
                <a:avLst/>
                <a:gdLst>
                  <a:gd name="T0" fmla="*/ 124 w 264"/>
                  <a:gd name="T1" fmla="*/ 306 h 813"/>
                  <a:gd name="T2" fmla="*/ 38 w 264"/>
                  <a:gd name="T3" fmla="*/ 642 h 813"/>
                  <a:gd name="T4" fmla="*/ 50 w 264"/>
                  <a:gd name="T5" fmla="*/ 691 h 813"/>
                  <a:gd name="T6" fmla="*/ 4 w 264"/>
                  <a:gd name="T7" fmla="*/ 779 h 813"/>
                  <a:gd name="T8" fmla="*/ 0 w 264"/>
                  <a:gd name="T9" fmla="*/ 794 h 813"/>
                  <a:gd name="T10" fmla="*/ 72 w 264"/>
                  <a:gd name="T11" fmla="*/ 813 h 813"/>
                  <a:gd name="T12" fmla="*/ 193 w 264"/>
                  <a:gd name="T13" fmla="*/ 339 h 813"/>
                  <a:gd name="T14" fmla="*/ 150 w 264"/>
                  <a:gd name="T15" fmla="*/ 325 h 813"/>
                  <a:gd name="T16" fmla="*/ 124 w 264"/>
                  <a:gd name="T17" fmla="*/ 306 h 813"/>
                  <a:gd name="T18" fmla="*/ 202 w 264"/>
                  <a:gd name="T19" fmla="*/ 0 h 813"/>
                  <a:gd name="T20" fmla="*/ 202 w 264"/>
                  <a:gd name="T21" fmla="*/ 0 h 813"/>
                  <a:gd name="T22" fmla="*/ 132 w 264"/>
                  <a:gd name="T23" fmla="*/ 273 h 813"/>
                  <a:gd name="T24" fmla="*/ 193 w 264"/>
                  <a:gd name="T25" fmla="*/ 227 h 813"/>
                  <a:gd name="T26" fmla="*/ 223 w 264"/>
                  <a:gd name="T27" fmla="*/ 219 h 813"/>
                  <a:gd name="T28" fmla="*/ 223 w 264"/>
                  <a:gd name="T29" fmla="*/ 219 h 813"/>
                  <a:gd name="T30" fmla="*/ 264 w 264"/>
                  <a:gd name="T31" fmla="*/ 60 h 813"/>
                  <a:gd name="T32" fmla="*/ 254 w 264"/>
                  <a:gd name="T33" fmla="*/ 57 h 813"/>
                  <a:gd name="T34" fmla="*/ 247 w 264"/>
                  <a:gd name="T35" fmla="*/ 48 h 813"/>
                  <a:gd name="T36" fmla="*/ 247 w 264"/>
                  <a:gd name="T37" fmla="*/ 46 h 813"/>
                  <a:gd name="T38" fmla="*/ 255 w 264"/>
                  <a:gd name="T39" fmla="*/ 14 h 813"/>
                  <a:gd name="T40" fmla="*/ 202 w 264"/>
                  <a:gd name="T41" fmla="*/ 0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4" h="813">
                    <a:moveTo>
                      <a:pt x="124" y="306"/>
                    </a:moveTo>
                    <a:cubicBezTo>
                      <a:pt x="38" y="642"/>
                      <a:pt x="38" y="642"/>
                      <a:pt x="38" y="642"/>
                    </a:cubicBezTo>
                    <a:cubicBezTo>
                      <a:pt x="46" y="658"/>
                      <a:pt x="50" y="674"/>
                      <a:pt x="50" y="691"/>
                    </a:cubicBezTo>
                    <a:cubicBezTo>
                      <a:pt x="50" y="725"/>
                      <a:pt x="34" y="759"/>
                      <a:pt x="4" y="779"/>
                    </a:cubicBezTo>
                    <a:cubicBezTo>
                      <a:pt x="0" y="794"/>
                      <a:pt x="0" y="794"/>
                      <a:pt x="0" y="794"/>
                    </a:cubicBezTo>
                    <a:cubicBezTo>
                      <a:pt x="72" y="813"/>
                      <a:pt x="72" y="813"/>
                      <a:pt x="72" y="813"/>
                    </a:cubicBezTo>
                    <a:cubicBezTo>
                      <a:pt x="193" y="339"/>
                      <a:pt x="193" y="339"/>
                      <a:pt x="193" y="339"/>
                    </a:cubicBezTo>
                    <a:cubicBezTo>
                      <a:pt x="178" y="335"/>
                      <a:pt x="163" y="331"/>
                      <a:pt x="150" y="325"/>
                    </a:cubicBezTo>
                    <a:cubicBezTo>
                      <a:pt x="136" y="319"/>
                      <a:pt x="128" y="313"/>
                      <a:pt x="124" y="306"/>
                    </a:cubicBezTo>
                    <a:moveTo>
                      <a:pt x="202" y="0"/>
                    </a:moveTo>
                    <a:cubicBezTo>
                      <a:pt x="202" y="0"/>
                      <a:pt x="202" y="0"/>
                      <a:pt x="202" y="0"/>
                    </a:cubicBezTo>
                    <a:cubicBezTo>
                      <a:pt x="132" y="273"/>
                      <a:pt x="132" y="273"/>
                      <a:pt x="132" y="273"/>
                    </a:cubicBezTo>
                    <a:cubicBezTo>
                      <a:pt x="147" y="257"/>
                      <a:pt x="173" y="240"/>
                      <a:pt x="193" y="227"/>
                    </a:cubicBezTo>
                    <a:cubicBezTo>
                      <a:pt x="202" y="221"/>
                      <a:pt x="212" y="219"/>
                      <a:pt x="223" y="219"/>
                    </a:cubicBezTo>
                    <a:cubicBezTo>
                      <a:pt x="223" y="219"/>
                      <a:pt x="223" y="219"/>
                      <a:pt x="223" y="219"/>
                    </a:cubicBezTo>
                    <a:cubicBezTo>
                      <a:pt x="264" y="60"/>
                      <a:pt x="264" y="60"/>
                      <a:pt x="264" y="60"/>
                    </a:cubicBezTo>
                    <a:cubicBezTo>
                      <a:pt x="254" y="57"/>
                      <a:pt x="254" y="57"/>
                      <a:pt x="254" y="57"/>
                    </a:cubicBezTo>
                    <a:cubicBezTo>
                      <a:pt x="250" y="56"/>
                      <a:pt x="247" y="52"/>
                      <a:pt x="247" y="48"/>
                    </a:cubicBezTo>
                    <a:cubicBezTo>
                      <a:pt x="247" y="48"/>
                      <a:pt x="247" y="47"/>
                      <a:pt x="247" y="46"/>
                    </a:cubicBezTo>
                    <a:cubicBezTo>
                      <a:pt x="255" y="14"/>
                      <a:pt x="255" y="14"/>
                      <a:pt x="255" y="14"/>
                    </a:cubicBezTo>
                    <a:cubicBezTo>
                      <a:pt x="202" y="0"/>
                      <a:pt x="202" y="0"/>
                      <a:pt x="202" y="0"/>
                    </a:cubicBezTo>
                  </a:path>
                </a:pathLst>
              </a:custGeom>
              <a:solidFill>
                <a:srgbClr val="34315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77" name="îṩḷiďè"/>
              <p:cNvSpPr/>
              <p:nvPr/>
            </p:nvSpPr>
            <p:spPr bwMode="auto">
              <a:xfrm>
                <a:off x="3862" y="4318"/>
                <a:ext cx="36" cy="62"/>
              </a:xfrm>
              <a:custGeom>
                <a:avLst/>
                <a:gdLst>
                  <a:gd name="T0" fmla="*/ 8 w 27"/>
                  <a:gd name="T1" fmla="*/ 0 h 46"/>
                  <a:gd name="T2" fmla="*/ 8 w 27"/>
                  <a:gd name="T3" fmla="*/ 0 h 46"/>
                  <a:gd name="T4" fmla="*/ 0 w 27"/>
                  <a:gd name="T5" fmla="*/ 32 h 46"/>
                  <a:gd name="T6" fmla="*/ 0 w 27"/>
                  <a:gd name="T7" fmla="*/ 34 h 46"/>
                  <a:gd name="T8" fmla="*/ 7 w 27"/>
                  <a:gd name="T9" fmla="*/ 43 h 46"/>
                  <a:gd name="T10" fmla="*/ 17 w 27"/>
                  <a:gd name="T11" fmla="*/ 46 h 46"/>
                  <a:gd name="T12" fmla="*/ 27 w 27"/>
                  <a:gd name="T13" fmla="*/ 5 h 46"/>
                  <a:gd name="T14" fmla="*/ 8 w 27"/>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6">
                    <a:moveTo>
                      <a:pt x="8" y="0"/>
                    </a:moveTo>
                    <a:cubicBezTo>
                      <a:pt x="8" y="0"/>
                      <a:pt x="8" y="0"/>
                      <a:pt x="8" y="0"/>
                    </a:cubicBezTo>
                    <a:cubicBezTo>
                      <a:pt x="0" y="32"/>
                      <a:pt x="0" y="32"/>
                      <a:pt x="0" y="32"/>
                    </a:cubicBezTo>
                    <a:cubicBezTo>
                      <a:pt x="0" y="33"/>
                      <a:pt x="0" y="34"/>
                      <a:pt x="0" y="34"/>
                    </a:cubicBezTo>
                    <a:cubicBezTo>
                      <a:pt x="0" y="38"/>
                      <a:pt x="3" y="42"/>
                      <a:pt x="7" y="43"/>
                    </a:cubicBezTo>
                    <a:cubicBezTo>
                      <a:pt x="17" y="46"/>
                      <a:pt x="17" y="46"/>
                      <a:pt x="17" y="46"/>
                    </a:cubicBezTo>
                    <a:cubicBezTo>
                      <a:pt x="27" y="5"/>
                      <a:pt x="27" y="5"/>
                      <a:pt x="27" y="5"/>
                    </a:cubicBezTo>
                    <a:cubicBezTo>
                      <a:pt x="8" y="0"/>
                      <a:pt x="8" y="0"/>
                      <a:pt x="8" y="0"/>
                    </a:cubicBezTo>
                  </a:path>
                </a:pathLst>
              </a:custGeom>
              <a:solidFill>
                <a:srgbClr val="34315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78" name="ïṧļîḑé"/>
              <p:cNvSpPr/>
              <p:nvPr/>
            </p:nvSpPr>
            <p:spPr bwMode="auto">
              <a:xfrm>
                <a:off x="2876" y="4011"/>
                <a:ext cx="982" cy="1297"/>
              </a:xfrm>
              <a:custGeom>
                <a:avLst/>
                <a:gdLst>
                  <a:gd name="T0" fmla="*/ 624 w 730"/>
                  <a:gd name="T1" fmla="*/ 0 h 965"/>
                  <a:gd name="T2" fmla="*/ 532 w 730"/>
                  <a:gd name="T3" fmla="*/ 59 h 965"/>
                  <a:gd name="T4" fmla="*/ 546 w 730"/>
                  <a:gd name="T5" fmla="*/ 121 h 965"/>
                  <a:gd name="T6" fmla="*/ 564 w 730"/>
                  <a:gd name="T7" fmla="*/ 140 h 965"/>
                  <a:gd name="T8" fmla="*/ 564 w 730"/>
                  <a:gd name="T9" fmla="*/ 141 h 965"/>
                  <a:gd name="T10" fmla="*/ 561 w 730"/>
                  <a:gd name="T11" fmla="*/ 182 h 965"/>
                  <a:gd name="T12" fmla="*/ 561 w 730"/>
                  <a:gd name="T13" fmla="*/ 182 h 965"/>
                  <a:gd name="T14" fmla="*/ 561 w 730"/>
                  <a:gd name="T15" fmla="*/ 182 h 965"/>
                  <a:gd name="T16" fmla="*/ 202 w 730"/>
                  <a:gd name="T17" fmla="*/ 90 h 965"/>
                  <a:gd name="T18" fmla="*/ 121 w 730"/>
                  <a:gd name="T19" fmla="*/ 408 h 965"/>
                  <a:gd name="T20" fmla="*/ 190 w 730"/>
                  <a:gd name="T21" fmla="*/ 384 h 965"/>
                  <a:gd name="T22" fmla="*/ 216 w 730"/>
                  <a:gd name="T23" fmla="*/ 387 h 965"/>
                  <a:gd name="T24" fmla="*/ 300 w 730"/>
                  <a:gd name="T25" fmla="*/ 500 h 965"/>
                  <a:gd name="T26" fmla="*/ 296 w 730"/>
                  <a:gd name="T27" fmla="*/ 533 h 965"/>
                  <a:gd name="T28" fmla="*/ 182 w 730"/>
                  <a:gd name="T29" fmla="*/ 626 h 965"/>
                  <a:gd name="T30" fmla="*/ 157 w 730"/>
                  <a:gd name="T31" fmla="*/ 623 h 965"/>
                  <a:gd name="T32" fmla="*/ 83 w 730"/>
                  <a:gd name="T33" fmla="*/ 558 h 965"/>
                  <a:gd name="T34" fmla="*/ 0 w 730"/>
                  <a:gd name="T35" fmla="*/ 885 h 965"/>
                  <a:gd name="T36" fmla="*/ 318 w 730"/>
                  <a:gd name="T37" fmla="*/ 965 h 965"/>
                  <a:gd name="T38" fmla="*/ 317 w 730"/>
                  <a:gd name="T39" fmla="*/ 965 h 965"/>
                  <a:gd name="T40" fmla="*/ 306 w 730"/>
                  <a:gd name="T41" fmla="*/ 946 h 965"/>
                  <a:gd name="T42" fmla="*/ 294 w 730"/>
                  <a:gd name="T43" fmla="*/ 898 h 965"/>
                  <a:gd name="T44" fmla="*/ 297 w 730"/>
                  <a:gd name="T45" fmla="*/ 872 h 965"/>
                  <a:gd name="T46" fmla="*/ 411 w 730"/>
                  <a:gd name="T47" fmla="*/ 788 h 965"/>
                  <a:gd name="T48" fmla="*/ 443 w 730"/>
                  <a:gd name="T49" fmla="*/ 792 h 965"/>
                  <a:gd name="T50" fmla="*/ 524 w 730"/>
                  <a:gd name="T51" fmla="*/ 856 h 965"/>
                  <a:gd name="T52" fmla="*/ 524 w 730"/>
                  <a:gd name="T53" fmla="*/ 856 h 965"/>
                  <a:gd name="T54" fmla="*/ 610 w 730"/>
                  <a:gd name="T55" fmla="*/ 520 h 965"/>
                  <a:gd name="T56" fmla="*/ 618 w 730"/>
                  <a:gd name="T57" fmla="*/ 487 h 965"/>
                  <a:gd name="T58" fmla="*/ 688 w 730"/>
                  <a:gd name="T59" fmla="*/ 214 h 965"/>
                  <a:gd name="T60" fmla="*/ 664 w 730"/>
                  <a:gd name="T61" fmla="*/ 208 h 965"/>
                  <a:gd name="T62" fmla="*/ 665 w 730"/>
                  <a:gd name="T63" fmla="*/ 184 h 965"/>
                  <a:gd name="T64" fmla="*/ 666 w 730"/>
                  <a:gd name="T65" fmla="*/ 183 h 965"/>
                  <a:gd name="T66" fmla="*/ 666 w 730"/>
                  <a:gd name="T67" fmla="*/ 182 h 965"/>
                  <a:gd name="T68" fmla="*/ 674 w 730"/>
                  <a:gd name="T69" fmla="*/ 173 h 965"/>
                  <a:gd name="T70" fmla="*/ 666 w 730"/>
                  <a:gd name="T71" fmla="*/ 182 h 965"/>
                  <a:gd name="T72" fmla="*/ 666 w 730"/>
                  <a:gd name="T73" fmla="*/ 182 h 965"/>
                  <a:gd name="T74" fmla="*/ 667 w 730"/>
                  <a:gd name="T75" fmla="*/ 182 h 965"/>
                  <a:gd name="T76" fmla="*/ 674 w 730"/>
                  <a:gd name="T77" fmla="*/ 173 h 965"/>
                  <a:gd name="T78" fmla="*/ 682 w 730"/>
                  <a:gd name="T79" fmla="*/ 168 h 965"/>
                  <a:gd name="T80" fmla="*/ 687 w 730"/>
                  <a:gd name="T81" fmla="*/ 167 h 965"/>
                  <a:gd name="T82" fmla="*/ 692 w 730"/>
                  <a:gd name="T83" fmla="*/ 165 h 965"/>
                  <a:gd name="T84" fmla="*/ 686 w 730"/>
                  <a:gd name="T85" fmla="*/ 167 h 965"/>
                  <a:gd name="T86" fmla="*/ 681 w 730"/>
                  <a:gd name="T87" fmla="*/ 169 h 965"/>
                  <a:gd name="T88" fmla="*/ 686 w 730"/>
                  <a:gd name="T89" fmla="*/ 167 h 965"/>
                  <a:gd name="T90" fmla="*/ 701 w 730"/>
                  <a:gd name="T91" fmla="*/ 161 h 965"/>
                  <a:gd name="T92" fmla="*/ 701 w 730"/>
                  <a:gd name="T93" fmla="*/ 161 h 965"/>
                  <a:gd name="T94" fmla="*/ 701 w 730"/>
                  <a:gd name="T95" fmla="*/ 161 h 965"/>
                  <a:gd name="T96" fmla="*/ 730 w 730"/>
                  <a:gd name="T97" fmla="*/ 50 h 965"/>
                  <a:gd name="T98" fmla="*/ 730 w 730"/>
                  <a:gd name="T99" fmla="*/ 50 h 965"/>
                  <a:gd name="T100" fmla="*/ 730 w 730"/>
                  <a:gd name="T101" fmla="*/ 50 h 965"/>
                  <a:gd name="T102" fmla="*/ 659 w 730"/>
                  <a:gd name="T103" fmla="*/ 5 h 965"/>
                  <a:gd name="T104" fmla="*/ 624 w 730"/>
                  <a:gd name="T105" fmla="*/ 0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965">
                    <a:moveTo>
                      <a:pt x="624" y="0"/>
                    </a:moveTo>
                    <a:cubicBezTo>
                      <a:pt x="579" y="0"/>
                      <a:pt x="541" y="23"/>
                      <a:pt x="532" y="59"/>
                    </a:cubicBezTo>
                    <a:cubicBezTo>
                      <a:pt x="527" y="80"/>
                      <a:pt x="532" y="102"/>
                      <a:pt x="546" y="121"/>
                    </a:cubicBezTo>
                    <a:cubicBezTo>
                      <a:pt x="551" y="128"/>
                      <a:pt x="557" y="135"/>
                      <a:pt x="564" y="140"/>
                    </a:cubicBezTo>
                    <a:cubicBezTo>
                      <a:pt x="564" y="141"/>
                      <a:pt x="564" y="141"/>
                      <a:pt x="564" y="141"/>
                    </a:cubicBezTo>
                    <a:cubicBezTo>
                      <a:pt x="572" y="154"/>
                      <a:pt x="571" y="170"/>
                      <a:pt x="561" y="182"/>
                    </a:cubicBezTo>
                    <a:cubicBezTo>
                      <a:pt x="561" y="182"/>
                      <a:pt x="561" y="182"/>
                      <a:pt x="561" y="182"/>
                    </a:cubicBezTo>
                    <a:cubicBezTo>
                      <a:pt x="561" y="182"/>
                      <a:pt x="561" y="182"/>
                      <a:pt x="561" y="182"/>
                    </a:cubicBezTo>
                    <a:cubicBezTo>
                      <a:pt x="202" y="90"/>
                      <a:pt x="202" y="90"/>
                      <a:pt x="202" y="90"/>
                    </a:cubicBezTo>
                    <a:cubicBezTo>
                      <a:pt x="121" y="408"/>
                      <a:pt x="121" y="408"/>
                      <a:pt x="121" y="408"/>
                    </a:cubicBezTo>
                    <a:cubicBezTo>
                      <a:pt x="141" y="392"/>
                      <a:pt x="166" y="384"/>
                      <a:pt x="190" y="384"/>
                    </a:cubicBezTo>
                    <a:cubicBezTo>
                      <a:pt x="199" y="384"/>
                      <a:pt x="208" y="385"/>
                      <a:pt x="216" y="387"/>
                    </a:cubicBezTo>
                    <a:cubicBezTo>
                      <a:pt x="267" y="400"/>
                      <a:pt x="300" y="447"/>
                      <a:pt x="300" y="500"/>
                    </a:cubicBezTo>
                    <a:cubicBezTo>
                      <a:pt x="300" y="511"/>
                      <a:pt x="299" y="522"/>
                      <a:pt x="296" y="533"/>
                    </a:cubicBezTo>
                    <a:cubicBezTo>
                      <a:pt x="282" y="588"/>
                      <a:pt x="234" y="626"/>
                      <a:pt x="182" y="626"/>
                    </a:cubicBezTo>
                    <a:cubicBezTo>
                      <a:pt x="174" y="626"/>
                      <a:pt x="165" y="625"/>
                      <a:pt x="157" y="623"/>
                    </a:cubicBezTo>
                    <a:cubicBezTo>
                      <a:pt x="123" y="614"/>
                      <a:pt x="96" y="590"/>
                      <a:pt x="83" y="558"/>
                    </a:cubicBezTo>
                    <a:cubicBezTo>
                      <a:pt x="0" y="885"/>
                      <a:pt x="0" y="885"/>
                      <a:pt x="0" y="885"/>
                    </a:cubicBezTo>
                    <a:cubicBezTo>
                      <a:pt x="318" y="965"/>
                      <a:pt x="318" y="965"/>
                      <a:pt x="318" y="965"/>
                    </a:cubicBezTo>
                    <a:cubicBezTo>
                      <a:pt x="318" y="965"/>
                      <a:pt x="318" y="965"/>
                      <a:pt x="317" y="965"/>
                    </a:cubicBezTo>
                    <a:cubicBezTo>
                      <a:pt x="313" y="959"/>
                      <a:pt x="309" y="953"/>
                      <a:pt x="306" y="946"/>
                    </a:cubicBezTo>
                    <a:cubicBezTo>
                      <a:pt x="298" y="931"/>
                      <a:pt x="294" y="914"/>
                      <a:pt x="294" y="898"/>
                    </a:cubicBezTo>
                    <a:cubicBezTo>
                      <a:pt x="294" y="889"/>
                      <a:pt x="295" y="880"/>
                      <a:pt x="297" y="872"/>
                    </a:cubicBezTo>
                    <a:cubicBezTo>
                      <a:pt x="310" y="821"/>
                      <a:pt x="358" y="788"/>
                      <a:pt x="411" y="788"/>
                    </a:cubicBezTo>
                    <a:cubicBezTo>
                      <a:pt x="421" y="788"/>
                      <a:pt x="432" y="789"/>
                      <a:pt x="443" y="792"/>
                    </a:cubicBezTo>
                    <a:cubicBezTo>
                      <a:pt x="478" y="801"/>
                      <a:pt x="508" y="824"/>
                      <a:pt x="524" y="856"/>
                    </a:cubicBezTo>
                    <a:cubicBezTo>
                      <a:pt x="524" y="856"/>
                      <a:pt x="524" y="856"/>
                      <a:pt x="524" y="856"/>
                    </a:cubicBezTo>
                    <a:cubicBezTo>
                      <a:pt x="610" y="520"/>
                      <a:pt x="610" y="520"/>
                      <a:pt x="610" y="520"/>
                    </a:cubicBezTo>
                    <a:cubicBezTo>
                      <a:pt x="603" y="510"/>
                      <a:pt x="608" y="498"/>
                      <a:pt x="618" y="487"/>
                    </a:cubicBezTo>
                    <a:cubicBezTo>
                      <a:pt x="688" y="214"/>
                      <a:pt x="688" y="214"/>
                      <a:pt x="688" y="214"/>
                    </a:cubicBezTo>
                    <a:cubicBezTo>
                      <a:pt x="664" y="208"/>
                      <a:pt x="664" y="208"/>
                      <a:pt x="664" y="208"/>
                    </a:cubicBezTo>
                    <a:cubicBezTo>
                      <a:pt x="661" y="200"/>
                      <a:pt x="661" y="192"/>
                      <a:pt x="665" y="184"/>
                    </a:cubicBezTo>
                    <a:cubicBezTo>
                      <a:pt x="665" y="184"/>
                      <a:pt x="665" y="184"/>
                      <a:pt x="666" y="183"/>
                    </a:cubicBezTo>
                    <a:cubicBezTo>
                      <a:pt x="666" y="183"/>
                      <a:pt x="666" y="182"/>
                      <a:pt x="666" y="182"/>
                    </a:cubicBezTo>
                    <a:cubicBezTo>
                      <a:pt x="669" y="178"/>
                      <a:pt x="671" y="175"/>
                      <a:pt x="674" y="173"/>
                    </a:cubicBezTo>
                    <a:cubicBezTo>
                      <a:pt x="671" y="175"/>
                      <a:pt x="669" y="178"/>
                      <a:pt x="666" y="182"/>
                    </a:cubicBezTo>
                    <a:cubicBezTo>
                      <a:pt x="666" y="182"/>
                      <a:pt x="666" y="182"/>
                      <a:pt x="666" y="182"/>
                    </a:cubicBezTo>
                    <a:cubicBezTo>
                      <a:pt x="666" y="182"/>
                      <a:pt x="666" y="182"/>
                      <a:pt x="667" y="182"/>
                    </a:cubicBezTo>
                    <a:cubicBezTo>
                      <a:pt x="668" y="178"/>
                      <a:pt x="671" y="176"/>
                      <a:pt x="674" y="173"/>
                    </a:cubicBezTo>
                    <a:cubicBezTo>
                      <a:pt x="676" y="171"/>
                      <a:pt x="679" y="170"/>
                      <a:pt x="682" y="168"/>
                    </a:cubicBezTo>
                    <a:cubicBezTo>
                      <a:pt x="684" y="168"/>
                      <a:pt x="685" y="167"/>
                      <a:pt x="687" y="167"/>
                    </a:cubicBezTo>
                    <a:cubicBezTo>
                      <a:pt x="689" y="166"/>
                      <a:pt x="690" y="166"/>
                      <a:pt x="692" y="165"/>
                    </a:cubicBezTo>
                    <a:cubicBezTo>
                      <a:pt x="690" y="166"/>
                      <a:pt x="688" y="166"/>
                      <a:pt x="686" y="167"/>
                    </a:cubicBezTo>
                    <a:cubicBezTo>
                      <a:pt x="685" y="167"/>
                      <a:pt x="683" y="168"/>
                      <a:pt x="681" y="169"/>
                    </a:cubicBezTo>
                    <a:cubicBezTo>
                      <a:pt x="683" y="168"/>
                      <a:pt x="685" y="167"/>
                      <a:pt x="686" y="167"/>
                    </a:cubicBezTo>
                    <a:cubicBezTo>
                      <a:pt x="692" y="166"/>
                      <a:pt x="696" y="164"/>
                      <a:pt x="701" y="161"/>
                    </a:cubicBezTo>
                    <a:cubicBezTo>
                      <a:pt x="701" y="161"/>
                      <a:pt x="701" y="161"/>
                      <a:pt x="701" y="161"/>
                    </a:cubicBezTo>
                    <a:cubicBezTo>
                      <a:pt x="701" y="161"/>
                      <a:pt x="701" y="161"/>
                      <a:pt x="701" y="161"/>
                    </a:cubicBezTo>
                    <a:cubicBezTo>
                      <a:pt x="730" y="50"/>
                      <a:pt x="730" y="50"/>
                      <a:pt x="730" y="50"/>
                    </a:cubicBezTo>
                    <a:cubicBezTo>
                      <a:pt x="730" y="50"/>
                      <a:pt x="730" y="50"/>
                      <a:pt x="730" y="50"/>
                    </a:cubicBezTo>
                    <a:cubicBezTo>
                      <a:pt x="730" y="50"/>
                      <a:pt x="730" y="50"/>
                      <a:pt x="730" y="50"/>
                    </a:cubicBezTo>
                    <a:cubicBezTo>
                      <a:pt x="712" y="27"/>
                      <a:pt x="687" y="11"/>
                      <a:pt x="659" y="5"/>
                    </a:cubicBezTo>
                    <a:cubicBezTo>
                      <a:pt x="647" y="2"/>
                      <a:pt x="636" y="0"/>
                      <a:pt x="624"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79" name="iṡľîḍê"/>
              <p:cNvSpPr/>
              <p:nvPr/>
            </p:nvSpPr>
            <p:spPr bwMode="auto">
              <a:xfrm>
                <a:off x="3804" y="4271"/>
                <a:ext cx="4" cy="3"/>
              </a:xfrm>
              <a:custGeom>
                <a:avLst/>
                <a:gdLst>
                  <a:gd name="T0" fmla="*/ 3 w 3"/>
                  <a:gd name="T1" fmla="*/ 0 h 2"/>
                  <a:gd name="T2" fmla="*/ 0 w 3"/>
                  <a:gd name="T3" fmla="*/ 1 h 2"/>
                  <a:gd name="T4" fmla="*/ 0 w 3"/>
                  <a:gd name="T5" fmla="*/ 2 h 2"/>
                  <a:gd name="T6" fmla="*/ 0 w 3"/>
                  <a:gd name="T7" fmla="*/ 2 h 2"/>
                  <a:gd name="T8" fmla="*/ 1 w 3"/>
                  <a:gd name="T9" fmla="*/ 1 h 2"/>
                  <a:gd name="T10" fmla="*/ 0 w 3"/>
                  <a:gd name="T11" fmla="*/ 2 h 2"/>
                  <a:gd name="T12" fmla="*/ 3 w 3"/>
                  <a:gd name="T13" fmla="*/ 2 h 2"/>
                  <a:gd name="T14" fmla="*/ 3 w 3"/>
                  <a:gd name="T15" fmla="*/ 2 h 2"/>
                  <a:gd name="T16" fmla="*/ 3 w 3"/>
                  <a:gd name="T17" fmla="*/ 2 h 2"/>
                  <a:gd name="T18" fmla="*/ 3 w 3"/>
                  <a:gd name="T19" fmla="*/ 0 h 2"/>
                  <a:gd name="T20" fmla="*/ 3 w 3"/>
                  <a:gd name="T21" fmla="*/ 0 h 2"/>
                  <a:gd name="T22" fmla="*/ 3 w 3"/>
                  <a:gd name="T23" fmla="*/ 0 h 2"/>
                  <a:gd name="T24" fmla="*/ 3 w 3"/>
                  <a:gd name="T25" fmla="*/ 0 h 2"/>
                  <a:gd name="T26" fmla="*/ 3 w 3"/>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
                    <a:moveTo>
                      <a:pt x="3" y="0"/>
                    </a:moveTo>
                    <a:cubicBezTo>
                      <a:pt x="2" y="0"/>
                      <a:pt x="1" y="1"/>
                      <a:pt x="0" y="1"/>
                    </a:cubicBezTo>
                    <a:cubicBezTo>
                      <a:pt x="0" y="2"/>
                      <a:pt x="0" y="2"/>
                      <a:pt x="0" y="2"/>
                    </a:cubicBezTo>
                    <a:cubicBezTo>
                      <a:pt x="0" y="2"/>
                      <a:pt x="0" y="2"/>
                      <a:pt x="0" y="2"/>
                    </a:cubicBezTo>
                    <a:cubicBezTo>
                      <a:pt x="1" y="1"/>
                      <a:pt x="1" y="1"/>
                      <a:pt x="1" y="1"/>
                    </a:cubicBezTo>
                    <a:cubicBezTo>
                      <a:pt x="1" y="1"/>
                      <a:pt x="0" y="1"/>
                      <a:pt x="0" y="2"/>
                    </a:cubicBezTo>
                    <a:cubicBezTo>
                      <a:pt x="3" y="2"/>
                      <a:pt x="3" y="2"/>
                      <a:pt x="3" y="2"/>
                    </a:cubicBezTo>
                    <a:cubicBezTo>
                      <a:pt x="3" y="2"/>
                      <a:pt x="3" y="2"/>
                      <a:pt x="3" y="2"/>
                    </a:cubicBezTo>
                    <a:cubicBezTo>
                      <a:pt x="3" y="2"/>
                      <a:pt x="3" y="2"/>
                      <a:pt x="3" y="2"/>
                    </a:cubicBezTo>
                    <a:cubicBezTo>
                      <a:pt x="3" y="0"/>
                      <a:pt x="3" y="0"/>
                      <a:pt x="3" y="0"/>
                    </a:cubicBezTo>
                    <a:moveTo>
                      <a:pt x="3" y="0"/>
                    </a:moveTo>
                    <a:cubicBezTo>
                      <a:pt x="3" y="0"/>
                      <a:pt x="3" y="0"/>
                      <a:pt x="3" y="0"/>
                    </a:cubicBezTo>
                    <a:cubicBezTo>
                      <a:pt x="3" y="0"/>
                      <a:pt x="3" y="0"/>
                      <a:pt x="3" y="0"/>
                    </a:cubicBezTo>
                    <a:cubicBezTo>
                      <a:pt x="3" y="0"/>
                      <a:pt x="3" y="0"/>
                      <a:pt x="3"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0" name="ï$ḻidé"/>
              <p:cNvSpPr/>
              <p:nvPr/>
            </p:nvSpPr>
            <p:spPr bwMode="auto">
              <a:xfrm>
                <a:off x="3819" y="4164"/>
                <a:ext cx="58" cy="64"/>
              </a:xfrm>
              <a:custGeom>
                <a:avLst/>
                <a:gdLst>
                  <a:gd name="T0" fmla="*/ 43 w 43"/>
                  <a:gd name="T1" fmla="*/ 0 h 48"/>
                  <a:gd name="T2" fmla="*/ 0 w 43"/>
                  <a:gd name="T3" fmla="*/ 48 h 48"/>
                  <a:gd name="T4" fmla="*/ 0 w 43"/>
                  <a:gd name="T5" fmla="*/ 48 h 48"/>
                  <a:gd name="T6" fmla="*/ 43 w 43"/>
                  <a:gd name="T7" fmla="*/ 0 h 48"/>
                </a:gdLst>
                <a:ahLst/>
                <a:cxnLst>
                  <a:cxn ang="0">
                    <a:pos x="T0" y="T1"/>
                  </a:cxn>
                  <a:cxn ang="0">
                    <a:pos x="T2" y="T3"/>
                  </a:cxn>
                  <a:cxn ang="0">
                    <a:pos x="T4" y="T5"/>
                  </a:cxn>
                  <a:cxn ang="0">
                    <a:pos x="T6" y="T7"/>
                  </a:cxn>
                </a:cxnLst>
                <a:rect l="0" t="0" r="r" b="b"/>
                <a:pathLst>
                  <a:path w="43" h="48">
                    <a:moveTo>
                      <a:pt x="43" y="0"/>
                    </a:moveTo>
                    <a:cubicBezTo>
                      <a:pt x="38" y="22"/>
                      <a:pt x="22" y="38"/>
                      <a:pt x="0" y="48"/>
                    </a:cubicBezTo>
                    <a:cubicBezTo>
                      <a:pt x="0" y="48"/>
                      <a:pt x="0" y="48"/>
                      <a:pt x="0" y="48"/>
                    </a:cubicBezTo>
                    <a:cubicBezTo>
                      <a:pt x="22" y="38"/>
                      <a:pt x="38" y="22"/>
                      <a:pt x="43"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1" name="iS1íḓé"/>
              <p:cNvSpPr/>
              <p:nvPr/>
            </p:nvSpPr>
            <p:spPr bwMode="auto">
              <a:xfrm>
                <a:off x="3819" y="4080"/>
                <a:ext cx="67" cy="148"/>
              </a:xfrm>
              <a:custGeom>
                <a:avLst/>
                <a:gdLst>
                  <a:gd name="T0" fmla="*/ 29 w 49"/>
                  <a:gd name="T1" fmla="*/ 0 h 111"/>
                  <a:gd name="T2" fmla="*/ 0 w 49"/>
                  <a:gd name="T3" fmla="*/ 111 h 111"/>
                  <a:gd name="T4" fmla="*/ 43 w 49"/>
                  <a:gd name="T5" fmla="*/ 63 h 111"/>
                  <a:gd name="T6" fmla="*/ 43 w 49"/>
                  <a:gd name="T7" fmla="*/ 63 h 111"/>
                  <a:gd name="T8" fmla="*/ 29 w 49"/>
                  <a:gd name="T9" fmla="*/ 0 h 111"/>
                </a:gdLst>
                <a:ahLst/>
                <a:cxnLst>
                  <a:cxn ang="0">
                    <a:pos x="T0" y="T1"/>
                  </a:cxn>
                  <a:cxn ang="0">
                    <a:pos x="T2" y="T3"/>
                  </a:cxn>
                  <a:cxn ang="0">
                    <a:pos x="T4" y="T5"/>
                  </a:cxn>
                  <a:cxn ang="0">
                    <a:pos x="T6" y="T7"/>
                  </a:cxn>
                  <a:cxn ang="0">
                    <a:pos x="T8" y="T9"/>
                  </a:cxn>
                </a:cxnLst>
                <a:rect l="0" t="0" r="r" b="b"/>
                <a:pathLst>
                  <a:path w="49" h="111">
                    <a:moveTo>
                      <a:pt x="29" y="0"/>
                    </a:moveTo>
                    <a:cubicBezTo>
                      <a:pt x="0" y="111"/>
                      <a:pt x="0" y="111"/>
                      <a:pt x="0" y="111"/>
                    </a:cubicBezTo>
                    <a:cubicBezTo>
                      <a:pt x="22" y="101"/>
                      <a:pt x="38" y="85"/>
                      <a:pt x="43" y="63"/>
                    </a:cubicBezTo>
                    <a:cubicBezTo>
                      <a:pt x="43" y="63"/>
                      <a:pt x="43" y="63"/>
                      <a:pt x="43" y="63"/>
                    </a:cubicBezTo>
                    <a:cubicBezTo>
                      <a:pt x="49" y="42"/>
                      <a:pt x="43" y="19"/>
                      <a:pt x="29" y="0"/>
                    </a:cubicBezTo>
                  </a:path>
                </a:pathLst>
              </a:custGeom>
              <a:solidFill>
                <a:srgbClr val="34315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2" name="îšḻîde"/>
              <p:cNvSpPr/>
              <p:nvPr/>
            </p:nvSpPr>
            <p:spPr bwMode="auto">
              <a:xfrm>
                <a:off x="3819" y="4080"/>
                <a:ext cx="39" cy="148"/>
              </a:xfrm>
              <a:custGeom>
                <a:avLst/>
                <a:gdLst>
                  <a:gd name="T0" fmla="*/ 29 w 29"/>
                  <a:gd name="T1" fmla="*/ 0 h 111"/>
                  <a:gd name="T2" fmla="*/ 0 w 29"/>
                  <a:gd name="T3" fmla="*/ 111 h 111"/>
                  <a:gd name="T4" fmla="*/ 0 w 29"/>
                  <a:gd name="T5" fmla="*/ 111 h 111"/>
                  <a:gd name="T6" fmla="*/ 0 w 29"/>
                  <a:gd name="T7" fmla="*/ 111 h 111"/>
                  <a:gd name="T8" fmla="*/ 0 w 29"/>
                  <a:gd name="T9" fmla="*/ 111 h 111"/>
                  <a:gd name="T10" fmla="*/ 29 w 29"/>
                  <a:gd name="T11" fmla="*/ 0 h 111"/>
                  <a:gd name="T12" fmla="*/ 29 w 29"/>
                  <a:gd name="T13" fmla="*/ 0 h 111"/>
                  <a:gd name="T14" fmla="*/ 29 w 29"/>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1">
                    <a:moveTo>
                      <a:pt x="29" y="0"/>
                    </a:moveTo>
                    <a:cubicBezTo>
                      <a:pt x="0" y="111"/>
                      <a:pt x="0" y="111"/>
                      <a:pt x="0" y="111"/>
                    </a:cubicBezTo>
                    <a:cubicBezTo>
                      <a:pt x="0" y="111"/>
                      <a:pt x="0" y="111"/>
                      <a:pt x="0" y="111"/>
                    </a:cubicBezTo>
                    <a:cubicBezTo>
                      <a:pt x="0" y="111"/>
                      <a:pt x="0" y="111"/>
                      <a:pt x="0" y="111"/>
                    </a:cubicBezTo>
                    <a:cubicBezTo>
                      <a:pt x="0" y="111"/>
                      <a:pt x="0" y="111"/>
                      <a:pt x="0" y="111"/>
                    </a:cubicBezTo>
                    <a:cubicBezTo>
                      <a:pt x="29" y="0"/>
                      <a:pt x="29" y="0"/>
                      <a:pt x="29" y="0"/>
                    </a:cubicBezTo>
                    <a:cubicBezTo>
                      <a:pt x="29" y="0"/>
                      <a:pt x="29" y="0"/>
                      <a:pt x="29" y="0"/>
                    </a:cubicBezTo>
                    <a:cubicBezTo>
                      <a:pt x="29" y="0"/>
                      <a:pt x="29" y="0"/>
                      <a:pt x="29"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3" name="íśḻïďé"/>
              <p:cNvSpPr/>
              <p:nvPr/>
            </p:nvSpPr>
            <p:spPr bwMode="auto">
              <a:xfrm>
                <a:off x="3903" y="4277"/>
                <a:ext cx="29" cy="32"/>
              </a:xfrm>
              <a:custGeom>
                <a:avLst/>
                <a:gdLst>
                  <a:gd name="T0" fmla="*/ 0 w 20"/>
                  <a:gd name="T1" fmla="*/ 18 h 22"/>
                  <a:gd name="T2" fmla="*/ 5 w 20"/>
                  <a:gd name="T3" fmla="*/ 0 h 22"/>
                  <a:gd name="T4" fmla="*/ 20 w 20"/>
                  <a:gd name="T5" fmla="*/ 4 h 22"/>
                  <a:gd name="T6" fmla="*/ 15 w 20"/>
                  <a:gd name="T7" fmla="*/ 22 h 22"/>
                  <a:gd name="T8" fmla="*/ 0 w 20"/>
                  <a:gd name="T9" fmla="*/ 18 h 22"/>
                </a:gdLst>
                <a:ahLst/>
                <a:cxnLst>
                  <a:cxn ang="0">
                    <a:pos x="T0" y="T1"/>
                  </a:cxn>
                  <a:cxn ang="0">
                    <a:pos x="T2" y="T3"/>
                  </a:cxn>
                  <a:cxn ang="0">
                    <a:pos x="T4" y="T5"/>
                  </a:cxn>
                  <a:cxn ang="0">
                    <a:pos x="T6" y="T7"/>
                  </a:cxn>
                  <a:cxn ang="0">
                    <a:pos x="T8" y="T9"/>
                  </a:cxn>
                </a:cxnLst>
                <a:rect l="0" t="0" r="r" b="b"/>
                <a:pathLst>
                  <a:path w="20" h="22">
                    <a:moveTo>
                      <a:pt x="0" y="18"/>
                    </a:moveTo>
                    <a:lnTo>
                      <a:pt x="5" y="0"/>
                    </a:lnTo>
                    <a:lnTo>
                      <a:pt x="20" y="4"/>
                    </a:lnTo>
                    <a:lnTo>
                      <a:pt x="15" y="22"/>
                    </a:lnTo>
                    <a:lnTo>
                      <a:pt x="0" y="18"/>
                    </a:lnTo>
                    <a:close/>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4" name="íSliḓé"/>
              <p:cNvSpPr/>
              <p:nvPr/>
            </p:nvSpPr>
            <p:spPr bwMode="auto">
              <a:xfrm>
                <a:off x="3807" y="4254"/>
                <a:ext cx="78" cy="42"/>
              </a:xfrm>
              <a:custGeom>
                <a:avLst/>
                <a:gdLst>
                  <a:gd name="T0" fmla="*/ 0 w 54"/>
                  <a:gd name="T1" fmla="*/ 16 h 29"/>
                  <a:gd name="T2" fmla="*/ 3 w 54"/>
                  <a:gd name="T3" fmla="*/ 0 h 29"/>
                  <a:gd name="T4" fmla="*/ 54 w 54"/>
                  <a:gd name="T5" fmla="*/ 12 h 29"/>
                  <a:gd name="T6" fmla="*/ 49 w 54"/>
                  <a:gd name="T7" fmla="*/ 29 h 29"/>
                  <a:gd name="T8" fmla="*/ 0 w 54"/>
                  <a:gd name="T9" fmla="*/ 16 h 29"/>
                </a:gdLst>
                <a:ahLst/>
                <a:cxnLst>
                  <a:cxn ang="0">
                    <a:pos x="T0" y="T1"/>
                  </a:cxn>
                  <a:cxn ang="0">
                    <a:pos x="T2" y="T3"/>
                  </a:cxn>
                  <a:cxn ang="0">
                    <a:pos x="T4" y="T5"/>
                  </a:cxn>
                  <a:cxn ang="0">
                    <a:pos x="T6" y="T7"/>
                  </a:cxn>
                  <a:cxn ang="0">
                    <a:pos x="T8" y="T9"/>
                  </a:cxn>
                </a:cxnLst>
                <a:rect l="0" t="0" r="r" b="b"/>
                <a:pathLst>
                  <a:path w="54" h="29">
                    <a:moveTo>
                      <a:pt x="0" y="16"/>
                    </a:moveTo>
                    <a:lnTo>
                      <a:pt x="3" y="0"/>
                    </a:lnTo>
                    <a:lnTo>
                      <a:pt x="54" y="12"/>
                    </a:lnTo>
                    <a:lnTo>
                      <a:pt x="49" y="29"/>
                    </a:lnTo>
                    <a:lnTo>
                      <a:pt x="0" y="16"/>
                    </a:lnTo>
                    <a:close/>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5" name="í$ḷïḍe"/>
              <p:cNvSpPr/>
              <p:nvPr/>
            </p:nvSpPr>
            <p:spPr bwMode="auto">
              <a:xfrm>
                <a:off x="3878" y="4271"/>
                <a:ext cx="32" cy="32"/>
              </a:xfrm>
              <a:custGeom>
                <a:avLst/>
                <a:gdLst>
                  <a:gd name="T0" fmla="*/ 0 w 22"/>
                  <a:gd name="T1" fmla="*/ 17 h 22"/>
                  <a:gd name="T2" fmla="*/ 5 w 22"/>
                  <a:gd name="T3" fmla="*/ 0 h 22"/>
                  <a:gd name="T4" fmla="*/ 22 w 22"/>
                  <a:gd name="T5" fmla="*/ 4 h 22"/>
                  <a:gd name="T6" fmla="*/ 17 w 22"/>
                  <a:gd name="T7" fmla="*/ 22 h 22"/>
                  <a:gd name="T8" fmla="*/ 0 w 22"/>
                  <a:gd name="T9" fmla="*/ 17 h 22"/>
                </a:gdLst>
                <a:ahLst/>
                <a:cxnLst>
                  <a:cxn ang="0">
                    <a:pos x="T0" y="T1"/>
                  </a:cxn>
                  <a:cxn ang="0">
                    <a:pos x="T2" y="T3"/>
                  </a:cxn>
                  <a:cxn ang="0">
                    <a:pos x="T4" y="T5"/>
                  </a:cxn>
                  <a:cxn ang="0">
                    <a:pos x="T6" y="T7"/>
                  </a:cxn>
                  <a:cxn ang="0">
                    <a:pos x="T8" y="T9"/>
                  </a:cxn>
                </a:cxnLst>
                <a:rect l="0" t="0" r="r" b="b"/>
                <a:pathLst>
                  <a:path w="22" h="22">
                    <a:moveTo>
                      <a:pt x="0" y="17"/>
                    </a:moveTo>
                    <a:lnTo>
                      <a:pt x="5" y="0"/>
                    </a:lnTo>
                    <a:lnTo>
                      <a:pt x="22" y="4"/>
                    </a:lnTo>
                    <a:lnTo>
                      <a:pt x="17" y="22"/>
                    </a:lnTo>
                    <a:lnTo>
                      <a:pt x="0" y="17"/>
                    </a:lnTo>
                    <a:close/>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6" name="ïṥľidê"/>
              <p:cNvSpPr/>
              <p:nvPr/>
            </p:nvSpPr>
            <p:spPr bwMode="auto">
              <a:xfrm>
                <a:off x="3769" y="4207"/>
                <a:ext cx="55" cy="71"/>
              </a:xfrm>
              <a:custGeom>
                <a:avLst/>
                <a:gdLst>
                  <a:gd name="T0" fmla="*/ 33 w 41"/>
                  <a:gd name="T1" fmla="*/ 31 h 53"/>
                  <a:gd name="T2" fmla="*/ 29 w 41"/>
                  <a:gd name="T3" fmla="*/ 33 h 53"/>
                  <a:gd name="T4" fmla="*/ 33 w 41"/>
                  <a:gd name="T5" fmla="*/ 34 h 53"/>
                  <a:gd name="T6" fmla="*/ 28 w 41"/>
                  <a:gd name="T7" fmla="*/ 53 h 53"/>
                  <a:gd name="T8" fmla="*/ 4 w 41"/>
                  <a:gd name="T9" fmla="*/ 47 h 53"/>
                  <a:gd name="T10" fmla="*/ 6 w 41"/>
                  <a:gd name="T11" fmla="*/ 20 h 53"/>
                  <a:gd name="T12" fmla="*/ 26 w 41"/>
                  <a:gd name="T13" fmla="*/ 6 h 53"/>
                  <a:gd name="T14" fmla="*/ 41 w 41"/>
                  <a:gd name="T15" fmla="*/ 0 h 53"/>
                  <a:gd name="T16" fmla="*/ 33 w 41"/>
                  <a:gd name="T17" fmla="*/ 3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3">
                    <a:moveTo>
                      <a:pt x="33" y="31"/>
                    </a:moveTo>
                    <a:cubicBezTo>
                      <a:pt x="29" y="33"/>
                      <a:pt x="29" y="33"/>
                      <a:pt x="29" y="33"/>
                    </a:cubicBezTo>
                    <a:cubicBezTo>
                      <a:pt x="33" y="34"/>
                      <a:pt x="33" y="34"/>
                      <a:pt x="33" y="34"/>
                    </a:cubicBezTo>
                    <a:cubicBezTo>
                      <a:pt x="28" y="53"/>
                      <a:pt x="28" y="53"/>
                      <a:pt x="28" y="53"/>
                    </a:cubicBezTo>
                    <a:cubicBezTo>
                      <a:pt x="4" y="47"/>
                      <a:pt x="4" y="47"/>
                      <a:pt x="4" y="47"/>
                    </a:cubicBezTo>
                    <a:cubicBezTo>
                      <a:pt x="0" y="38"/>
                      <a:pt x="1" y="28"/>
                      <a:pt x="6" y="20"/>
                    </a:cubicBezTo>
                    <a:cubicBezTo>
                      <a:pt x="11" y="13"/>
                      <a:pt x="18" y="8"/>
                      <a:pt x="26" y="6"/>
                    </a:cubicBezTo>
                    <a:cubicBezTo>
                      <a:pt x="32" y="4"/>
                      <a:pt x="36" y="2"/>
                      <a:pt x="41" y="0"/>
                    </a:cubicBezTo>
                    <a:lnTo>
                      <a:pt x="33" y="31"/>
                    </a:lnTo>
                    <a:close/>
                  </a:path>
                </a:pathLst>
              </a:custGeom>
              <a:solidFill>
                <a:srgbClr val="536D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7" name="íṡ1ïďé"/>
              <p:cNvSpPr/>
              <p:nvPr/>
            </p:nvSpPr>
            <p:spPr bwMode="auto">
              <a:xfrm>
                <a:off x="3890" y="4303"/>
                <a:ext cx="36" cy="60"/>
              </a:xfrm>
              <a:custGeom>
                <a:avLst/>
                <a:gdLst>
                  <a:gd name="T0" fmla="*/ 0 w 27"/>
                  <a:gd name="T1" fmla="*/ 41 h 44"/>
                  <a:gd name="T2" fmla="*/ 7 w 27"/>
                  <a:gd name="T3" fmla="*/ 43 h 44"/>
                  <a:gd name="T4" fmla="*/ 18 w 27"/>
                  <a:gd name="T5" fmla="*/ 37 h 44"/>
                  <a:gd name="T6" fmla="*/ 18 w 27"/>
                  <a:gd name="T7" fmla="*/ 36 h 44"/>
                  <a:gd name="T8" fmla="*/ 27 w 27"/>
                  <a:gd name="T9" fmla="*/ 4 h 44"/>
                  <a:gd name="T10" fmla="*/ 11 w 27"/>
                  <a:gd name="T11" fmla="*/ 0 h 44"/>
                  <a:gd name="T12" fmla="*/ 0 w 27"/>
                  <a:gd name="T13" fmla="*/ 41 h 44"/>
                </a:gdLst>
                <a:ahLst/>
                <a:cxnLst>
                  <a:cxn ang="0">
                    <a:pos x="T0" y="T1"/>
                  </a:cxn>
                  <a:cxn ang="0">
                    <a:pos x="T2" y="T3"/>
                  </a:cxn>
                  <a:cxn ang="0">
                    <a:pos x="T4" y="T5"/>
                  </a:cxn>
                  <a:cxn ang="0">
                    <a:pos x="T6" y="T7"/>
                  </a:cxn>
                  <a:cxn ang="0">
                    <a:pos x="T8" y="T9"/>
                  </a:cxn>
                  <a:cxn ang="0">
                    <a:pos x="T10" y="T11"/>
                  </a:cxn>
                  <a:cxn ang="0">
                    <a:pos x="T12" y="T13"/>
                  </a:cxn>
                </a:cxnLst>
                <a:rect l="0" t="0" r="r" b="b"/>
                <a:pathLst>
                  <a:path w="27" h="44">
                    <a:moveTo>
                      <a:pt x="0" y="41"/>
                    </a:moveTo>
                    <a:cubicBezTo>
                      <a:pt x="7" y="43"/>
                      <a:pt x="7" y="43"/>
                      <a:pt x="7" y="43"/>
                    </a:cubicBezTo>
                    <a:cubicBezTo>
                      <a:pt x="12" y="44"/>
                      <a:pt x="17" y="42"/>
                      <a:pt x="18" y="37"/>
                    </a:cubicBezTo>
                    <a:cubicBezTo>
                      <a:pt x="18" y="36"/>
                      <a:pt x="18" y="36"/>
                      <a:pt x="18" y="36"/>
                    </a:cubicBezTo>
                    <a:cubicBezTo>
                      <a:pt x="27" y="4"/>
                      <a:pt x="27" y="4"/>
                      <a:pt x="27" y="4"/>
                    </a:cubicBezTo>
                    <a:cubicBezTo>
                      <a:pt x="11" y="0"/>
                      <a:pt x="11" y="0"/>
                      <a:pt x="11" y="0"/>
                    </a:cubicBezTo>
                    <a:lnTo>
                      <a:pt x="0" y="41"/>
                    </a:lnTo>
                    <a:close/>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8" name="ïṥľíḋe"/>
              <p:cNvSpPr/>
              <p:nvPr/>
            </p:nvSpPr>
            <p:spPr bwMode="auto">
              <a:xfrm>
                <a:off x="3824" y="4058"/>
                <a:ext cx="65" cy="150"/>
              </a:xfrm>
              <a:custGeom>
                <a:avLst/>
                <a:gdLst>
                  <a:gd name="T0" fmla="*/ 43 w 49"/>
                  <a:gd name="T1" fmla="*/ 64 h 112"/>
                  <a:gd name="T2" fmla="*/ 0 w 49"/>
                  <a:gd name="T3" fmla="*/ 112 h 112"/>
                  <a:gd name="T4" fmla="*/ 29 w 49"/>
                  <a:gd name="T5" fmla="*/ 0 h 112"/>
                  <a:gd name="T6" fmla="*/ 43 w 49"/>
                  <a:gd name="T7" fmla="*/ 64 h 112"/>
                </a:gdLst>
                <a:ahLst/>
                <a:cxnLst>
                  <a:cxn ang="0">
                    <a:pos x="T0" y="T1"/>
                  </a:cxn>
                  <a:cxn ang="0">
                    <a:pos x="T2" y="T3"/>
                  </a:cxn>
                  <a:cxn ang="0">
                    <a:pos x="T4" y="T5"/>
                  </a:cxn>
                  <a:cxn ang="0">
                    <a:pos x="T6" y="T7"/>
                  </a:cxn>
                </a:cxnLst>
                <a:rect l="0" t="0" r="r" b="b"/>
                <a:pathLst>
                  <a:path w="49" h="112">
                    <a:moveTo>
                      <a:pt x="43" y="64"/>
                    </a:moveTo>
                    <a:cubicBezTo>
                      <a:pt x="38" y="85"/>
                      <a:pt x="22" y="102"/>
                      <a:pt x="0" y="112"/>
                    </a:cubicBezTo>
                    <a:cubicBezTo>
                      <a:pt x="29" y="0"/>
                      <a:pt x="29" y="0"/>
                      <a:pt x="29" y="0"/>
                    </a:cubicBezTo>
                    <a:cubicBezTo>
                      <a:pt x="43" y="20"/>
                      <a:pt x="49" y="42"/>
                      <a:pt x="43" y="64"/>
                    </a:cubicBezTo>
                    <a:close/>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9" name="ïşlíḓe"/>
              <p:cNvSpPr/>
              <p:nvPr/>
            </p:nvSpPr>
            <p:spPr bwMode="auto">
              <a:xfrm>
                <a:off x="3535" y="4279"/>
                <a:ext cx="354" cy="1092"/>
              </a:xfrm>
              <a:custGeom>
                <a:avLst/>
                <a:gdLst>
                  <a:gd name="T0" fmla="*/ 254 w 264"/>
                  <a:gd name="T1" fmla="*/ 57 h 812"/>
                  <a:gd name="T2" fmla="*/ 247 w 264"/>
                  <a:gd name="T3" fmla="*/ 46 h 812"/>
                  <a:gd name="T4" fmla="*/ 247 w 264"/>
                  <a:gd name="T5" fmla="*/ 46 h 812"/>
                  <a:gd name="T6" fmla="*/ 255 w 264"/>
                  <a:gd name="T7" fmla="*/ 13 h 812"/>
                  <a:gd name="T8" fmla="*/ 202 w 264"/>
                  <a:gd name="T9" fmla="*/ 0 h 812"/>
                  <a:gd name="T10" fmla="*/ 38 w 264"/>
                  <a:gd name="T11" fmla="*/ 642 h 812"/>
                  <a:gd name="T12" fmla="*/ 4 w 264"/>
                  <a:gd name="T13" fmla="*/ 779 h 812"/>
                  <a:gd name="T14" fmla="*/ 0 w 264"/>
                  <a:gd name="T15" fmla="*/ 794 h 812"/>
                  <a:gd name="T16" fmla="*/ 72 w 264"/>
                  <a:gd name="T17" fmla="*/ 812 h 812"/>
                  <a:gd name="T18" fmla="*/ 264 w 264"/>
                  <a:gd name="T19" fmla="*/ 59 h 812"/>
                  <a:gd name="T20" fmla="*/ 254 w 264"/>
                  <a:gd name="T21" fmla="*/ 57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4" h="812">
                    <a:moveTo>
                      <a:pt x="254" y="57"/>
                    </a:moveTo>
                    <a:cubicBezTo>
                      <a:pt x="249" y="55"/>
                      <a:pt x="246" y="50"/>
                      <a:pt x="247" y="46"/>
                    </a:cubicBezTo>
                    <a:cubicBezTo>
                      <a:pt x="247" y="46"/>
                      <a:pt x="247" y="46"/>
                      <a:pt x="247" y="46"/>
                    </a:cubicBezTo>
                    <a:cubicBezTo>
                      <a:pt x="255" y="13"/>
                      <a:pt x="255" y="13"/>
                      <a:pt x="255" y="13"/>
                    </a:cubicBezTo>
                    <a:cubicBezTo>
                      <a:pt x="202" y="0"/>
                      <a:pt x="202" y="0"/>
                      <a:pt x="202" y="0"/>
                    </a:cubicBezTo>
                    <a:cubicBezTo>
                      <a:pt x="38" y="642"/>
                      <a:pt x="38" y="642"/>
                      <a:pt x="38" y="642"/>
                    </a:cubicBezTo>
                    <a:cubicBezTo>
                      <a:pt x="63" y="690"/>
                      <a:pt x="48" y="748"/>
                      <a:pt x="4" y="779"/>
                    </a:cubicBezTo>
                    <a:cubicBezTo>
                      <a:pt x="0" y="794"/>
                      <a:pt x="0" y="794"/>
                      <a:pt x="0" y="794"/>
                    </a:cubicBezTo>
                    <a:cubicBezTo>
                      <a:pt x="72" y="812"/>
                      <a:pt x="72" y="812"/>
                      <a:pt x="72" y="812"/>
                    </a:cubicBezTo>
                    <a:cubicBezTo>
                      <a:pt x="264" y="59"/>
                      <a:pt x="264" y="59"/>
                      <a:pt x="264" y="59"/>
                    </a:cubicBezTo>
                    <a:lnTo>
                      <a:pt x="254" y="57"/>
                    </a:lnTo>
                    <a:close/>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0" name="íşlídé"/>
              <p:cNvSpPr/>
              <p:nvPr/>
            </p:nvSpPr>
            <p:spPr bwMode="auto">
              <a:xfrm>
                <a:off x="3866" y="4296"/>
                <a:ext cx="36" cy="62"/>
              </a:xfrm>
              <a:custGeom>
                <a:avLst/>
                <a:gdLst>
                  <a:gd name="T0" fmla="*/ 1 w 28"/>
                  <a:gd name="T1" fmla="*/ 33 h 46"/>
                  <a:gd name="T2" fmla="*/ 8 w 28"/>
                  <a:gd name="T3" fmla="*/ 44 h 46"/>
                  <a:gd name="T4" fmla="*/ 8 w 28"/>
                  <a:gd name="T5" fmla="*/ 44 h 46"/>
                  <a:gd name="T6" fmla="*/ 18 w 28"/>
                  <a:gd name="T7" fmla="*/ 46 h 46"/>
                  <a:gd name="T8" fmla="*/ 28 w 28"/>
                  <a:gd name="T9" fmla="*/ 5 h 46"/>
                  <a:gd name="T10" fmla="*/ 9 w 28"/>
                  <a:gd name="T11" fmla="*/ 0 h 46"/>
                  <a:gd name="T12" fmla="*/ 1 w 28"/>
                  <a:gd name="T13" fmla="*/ 33 h 46"/>
                </a:gdLst>
                <a:ahLst/>
                <a:cxnLst>
                  <a:cxn ang="0">
                    <a:pos x="T0" y="T1"/>
                  </a:cxn>
                  <a:cxn ang="0">
                    <a:pos x="T2" y="T3"/>
                  </a:cxn>
                  <a:cxn ang="0">
                    <a:pos x="T4" y="T5"/>
                  </a:cxn>
                  <a:cxn ang="0">
                    <a:pos x="T6" y="T7"/>
                  </a:cxn>
                  <a:cxn ang="0">
                    <a:pos x="T8" y="T9"/>
                  </a:cxn>
                  <a:cxn ang="0">
                    <a:pos x="T10" y="T11"/>
                  </a:cxn>
                  <a:cxn ang="0">
                    <a:pos x="T12" y="T13"/>
                  </a:cxn>
                </a:cxnLst>
                <a:rect l="0" t="0" r="r" b="b"/>
                <a:pathLst>
                  <a:path w="28" h="46">
                    <a:moveTo>
                      <a:pt x="1" y="33"/>
                    </a:moveTo>
                    <a:cubicBezTo>
                      <a:pt x="0" y="37"/>
                      <a:pt x="3" y="42"/>
                      <a:pt x="8" y="44"/>
                    </a:cubicBezTo>
                    <a:cubicBezTo>
                      <a:pt x="8" y="44"/>
                      <a:pt x="8" y="44"/>
                      <a:pt x="8" y="44"/>
                    </a:cubicBezTo>
                    <a:cubicBezTo>
                      <a:pt x="18" y="46"/>
                      <a:pt x="18" y="46"/>
                      <a:pt x="18" y="46"/>
                    </a:cubicBezTo>
                    <a:cubicBezTo>
                      <a:pt x="28" y="5"/>
                      <a:pt x="28" y="5"/>
                      <a:pt x="28" y="5"/>
                    </a:cubicBezTo>
                    <a:cubicBezTo>
                      <a:pt x="9" y="0"/>
                      <a:pt x="9" y="0"/>
                      <a:pt x="9" y="0"/>
                    </a:cubicBezTo>
                    <a:lnTo>
                      <a:pt x="1" y="33"/>
                    </a:lnTo>
                    <a:close/>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1" name="ïṣľïďè"/>
              <p:cNvSpPr/>
              <p:nvPr/>
            </p:nvSpPr>
            <p:spPr bwMode="auto">
              <a:xfrm>
                <a:off x="2880" y="3976"/>
                <a:ext cx="983" cy="1312"/>
              </a:xfrm>
              <a:custGeom>
                <a:avLst/>
                <a:gdLst>
                  <a:gd name="T0" fmla="*/ 666 w 730"/>
                  <a:gd name="T1" fmla="*/ 192 h 976"/>
                  <a:gd name="T2" fmla="*/ 686 w 730"/>
                  <a:gd name="T3" fmla="*/ 177 h 976"/>
                  <a:gd name="T4" fmla="*/ 701 w 730"/>
                  <a:gd name="T5" fmla="*/ 172 h 976"/>
                  <a:gd name="T6" fmla="*/ 730 w 730"/>
                  <a:gd name="T7" fmla="*/ 60 h 976"/>
                  <a:gd name="T8" fmla="*/ 659 w 730"/>
                  <a:gd name="T9" fmla="*/ 15 h 976"/>
                  <a:gd name="T10" fmla="*/ 532 w 730"/>
                  <a:gd name="T11" fmla="*/ 69 h 976"/>
                  <a:gd name="T12" fmla="*/ 546 w 730"/>
                  <a:gd name="T13" fmla="*/ 131 h 976"/>
                  <a:gd name="T14" fmla="*/ 564 w 730"/>
                  <a:gd name="T15" fmla="*/ 151 h 976"/>
                  <a:gd name="T16" fmla="*/ 564 w 730"/>
                  <a:gd name="T17" fmla="*/ 152 h 976"/>
                  <a:gd name="T18" fmla="*/ 561 w 730"/>
                  <a:gd name="T19" fmla="*/ 192 h 976"/>
                  <a:gd name="T20" fmla="*/ 202 w 730"/>
                  <a:gd name="T21" fmla="*/ 101 h 976"/>
                  <a:gd name="T22" fmla="*/ 121 w 730"/>
                  <a:gd name="T23" fmla="*/ 419 h 976"/>
                  <a:gd name="T24" fmla="*/ 216 w 730"/>
                  <a:gd name="T25" fmla="*/ 397 h 976"/>
                  <a:gd name="T26" fmla="*/ 296 w 730"/>
                  <a:gd name="T27" fmla="*/ 543 h 976"/>
                  <a:gd name="T28" fmla="*/ 156 w 730"/>
                  <a:gd name="T29" fmla="*/ 633 h 976"/>
                  <a:gd name="T30" fmla="*/ 83 w 730"/>
                  <a:gd name="T31" fmla="*/ 569 h 976"/>
                  <a:gd name="T32" fmla="*/ 0 w 730"/>
                  <a:gd name="T33" fmla="*/ 895 h 976"/>
                  <a:gd name="T34" fmla="*/ 318 w 730"/>
                  <a:gd name="T35" fmla="*/ 976 h 976"/>
                  <a:gd name="T36" fmla="*/ 297 w 730"/>
                  <a:gd name="T37" fmla="*/ 882 h 976"/>
                  <a:gd name="T38" fmla="*/ 443 w 730"/>
                  <a:gd name="T39" fmla="*/ 802 h 976"/>
                  <a:gd name="T40" fmla="*/ 524 w 730"/>
                  <a:gd name="T41" fmla="*/ 867 h 976"/>
                  <a:gd name="T42" fmla="*/ 688 w 730"/>
                  <a:gd name="T43" fmla="*/ 225 h 976"/>
                  <a:gd name="T44" fmla="*/ 664 w 730"/>
                  <a:gd name="T45" fmla="*/ 219 h 976"/>
                  <a:gd name="T46" fmla="*/ 666 w 730"/>
                  <a:gd name="T47" fmla="*/ 192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30" h="976">
                    <a:moveTo>
                      <a:pt x="666" y="192"/>
                    </a:moveTo>
                    <a:cubicBezTo>
                      <a:pt x="671" y="185"/>
                      <a:pt x="678" y="180"/>
                      <a:pt x="686" y="177"/>
                    </a:cubicBezTo>
                    <a:cubicBezTo>
                      <a:pt x="692" y="176"/>
                      <a:pt x="696" y="174"/>
                      <a:pt x="701" y="172"/>
                    </a:cubicBezTo>
                    <a:cubicBezTo>
                      <a:pt x="730" y="60"/>
                      <a:pt x="730" y="60"/>
                      <a:pt x="730" y="60"/>
                    </a:cubicBezTo>
                    <a:cubicBezTo>
                      <a:pt x="712" y="38"/>
                      <a:pt x="687" y="22"/>
                      <a:pt x="659" y="15"/>
                    </a:cubicBezTo>
                    <a:cubicBezTo>
                      <a:pt x="600" y="0"/>
                      <a:pt x="543" y="25"/>
                      <a:pt x="532" y="69"/>
                    </a:cubicBezTo>
                    <a:cubicBezTo>
                      <a:pt x="527" y="91"/>
                      <a:pt x="532" y="113"/>
                      <a:pt x="546" y="131"/>
                    </a:cubicBezTo>
                    <a:cubicBezTo>
                      <a:pt x="551" y="139"/>
                      <a:pt x="557" y="145"/>
                      <a:pt x="564" y="151"/>
                    </a:cubicBezTo>
                    <a:cubicBezTo>
                      <a:pt x="564" y="152"/>
                      <a:pt x="564" y="152"/>
                      <a:pt x="564" y="152"/>
                    </a:cubicBezTo>
                    <a:cubicBezTo>
                      <a:pt x="572" y="164"/>
                      <a:pt x="571" y="181"/>
                      <a:pt x="561" y="192"/>
                    </a:cubicBezTo>
                    <a:cubicBezTo>
                      <a:pt x="202" y="101"/>
                      <a:pt x="202" y="101"/>
                      <a:pt x="202" y="101"/>
                    </a:cubicBezTo>
                    <a:cubicBezTo>
                      <a:pt x="121" y="419"/>
                      <a:pt x="121" y="419"/>
                      <a:pt x="121" y="419"/>
                    </a:cubicBezTo>
                    <a:cubicBezTo>
                      <a:pt x="148" y="397"/>
                      <a:pt x="183" y="389"/>
                      <a:pt x="216" y="397"/>
                    </a:cubicBezTo>
                    <a:cubicBezTo>
                      <a:pt x="277" y="413"/>
                      <a:pt x="312" y="478"/>
                      <a:pt x="296" y="543"/>
                    </a:cubicBezTo>
                    <a:cubicBezTo>
                      <a:pt x="279" y="608"/>
                      <a:pt x="217" y="648"/>
                      <a:pt x="156" y="633"/>
                    </a:cubicBezTo>
                    <a:cubicBezTo>
                      <a:pt x="123" y="624"/>
                      <a:pt x="96" y="600"/>
                      <a:pt x="83" y="569"/>
                    </a:cubicBezTo>
                    <a:cubicBezTo>
                      <a:pt x="0" y="895"/>
                      <a:pt x="0" y="895"/>
                      <a:pt x="0" y="895"/>
                    </a:cubicBezTo>
                    <a:cubicBezTo>
                      <a:pt x="318" y="976"/>
                      <a:pt x="318" y="976"/>
                      <a:pt x="318" y="976"/>
                    </a:cubicBezTo>
                    <a:cubicBezTo>
                      <a:pt x="297" y="949"/>
                      <a:pt x="289" y="915"/>
                      <a:pt x="297" y="882"/>
                    </a:cubicBezTo>
                    <a:cubicBezTo>
                      <a:pt x="313" y="821"/>
                      <a:pt x="378" y="786"/>
                      <a:pt x="443" y="802"/>
                    </a:cubicBezTo>
                    <a:cubicBezTo>
                      <a:pt x="478" y="811"/>
                      <a:pt x="508" y="834"/>
                      <a:pt x="524" y="867"/>
                    </a:cubicBezTo>
                    <a:cubicBezTo>
                      <a:pt x="688" y="225"/>
                      <a:pt x="688" y="225"/>
                      <a:pt x="688" y="225"/>
                    </a:cubicBezTo>
                    <a:cubicBezTo>
                      <a:pt x="664" y="219"/>
                      <a:pt x="664" y="219"/>
                      <a:pt x="664" y="219"/>
                    </a:cubicBezTo>
                    <a:cubicBezTo>
                      <a:pt x="660" y="210"/>
                      <a:pt x="661" y="200"/>
                      <a:pt x="666" y="192"/>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2" name="î$liḓé"/>
              <p:cNvSpPr/>
              <p:nvPr/>
            </p:nvSpPr>
            <p:spPr bwMode="auto">
              <a:xfrm>
                <a:off x="3808" y="4250"/>
                <a:ext cx="4" cy="4"/>
              </a:xfrm>
              <a:custGeom>
                <a:avLst/>
                <a:gdLst>
                  <a:gd name="T0" fmla="*/ 4 w 4"/>
                  <a:gd name="T1" fmla="*/ 3 h 3"/>
                  <a:gd name="T2" fmla="*/ 4 w 4"/>
                  <a:gd name="T3" fmla="*/ 0 h 3"/>
                  <a:gd name="T4" fmla="*/ 0 w 4"/>
                  <a:gd name="T5" fmla="*/ 2 h 3"/>
                  <a:gd name="T6" fmla="*/ 4 w 4"/>
                  <a:gd name="T7" fmla="*/ 3 h 3"/>
                </a:gdLst>
                <a:ahLst/>
                <a:cxnLst>
                  <a:cxn ang="0">
                    <a:pos x="T0" y="T1"/>
                  </a:cxn>
                  <a:cxn ang="0">
                    <a:pos x="T2" y="T3"/>
                  </a:cxn>
                  <a:cxn ang="0">
                    <a:pos x="T4" y="T5"/>
                  </a:cxn>
                  <a:cxn ang="0">
                    <a:pos x="T6" y="T7"/>
                  </a:cxn>
                </a:cxnLst>
                <a:rect l="0" t="0" r="r" b="b"/>
                <a:pathLst>
                  <a:path w="4" h="3">
                    <a:moveTo>
                      <a:pt x="4" y="3"/>
                    </a:moveTo>
                    <a:cubicBezTo>
                      <a:pt x="4" y="0"/>
                      <a:pt x="4" y="0"/>
                      <a:pt x="4" y="0"/>
                    </a:cubicBezTo>
                    <a:cubicBezTo>
                      <a:pt x="3" y="1"/>
                      <a:pt x="2" y="1"/>
                      <a:pt x="0" y="2"/>
                    </a:cubicBezTo>
                    <a:lnTo>
                      <a:pt x="4" y="3"/>
                    </a:lnTo>
                    <a:close/>
                  </a:path>
                </a:pathLst>
              </a:custGeom>
              <a:solidFill>
                <a:srgbClr val="536D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3" name="îṩ1îḋe"/>
              <p:cNvSpPr/>
              <p:nvPr/>
            </p:nvSpPr>
            <p:spPr bwMode="auto">
              <a:xfrm>
                <a:off x="3720" y="4969"/>
                <a:ext cx="825" cy="1681"/>
              </a:xfrm>
              <a:custGeom>
                <a:avLst/>
                <a:gdLst>
                  <a:gd name="T0" fmla="*/ 12 w 613"/>
                  <a:gd name="T1" fmla="*/ 667 h 1250"/>
                  <a:gd name="T2" fmla="*/ 38 w 613"/>
                  <a:gd name="T3" fmla="*/ 765 h 1250"/>
                  <a:gd name="T4" fmla="*/ 47 w 613"/>
                  <a:gd name="T5" fmla="*/ 799 h 1250"/>
                  <a:gd name="T6" fmla="*/ 56 w 613"/>
                  <a:gd name="T7" fmla="*/ 843 h 1250"/>
                  <a:gd name="T8" fmla="*/ 87 w 613"/>
                  <a:gd name="T9" fmla="*/ 958 h 1250"/>
                  <a:gd name="T10" fmla="*/ 96 w 613"/>
                  <a:gd name="T11" fmla="*/ 1010 h 1250"/>
                  <a:gd name="T12" fmla="*/ 101 w 613"/>
                  <a:gd name="T13" fmla="*/ 1062 h 1250"/>
                  <a:gd name="T14" fmla="*/ 127 w 613"/>
                  <a:gd name="T15" fmla="*/ 1146 h 1250"/>
                  <a:gd name="T16" fmla="*/ 118 w 613"/>
                  <a:gd name="T17" fmla="*/ 1183 h 1250"/>
                  <a:gd name="T18" fmla="*/ 273 w 613"/>
                  <a:gd name="T19" fmla="*/ 1197 h 1250"/>
                  <a:gd name="T20" fmla="*/ 259 w 613"/>
                  <a:gd name="T21" fmla="*/ 1071 h 1250"/>
                  <a:gd name="T22" fmla="*/ 261 w 613"/>
                  <a:gd name="T23" fmla="*/ 971 h 1250"/>
                  <a:gd name="T24" fmla="*/ 238 w 613"/>
                  <a:gd name="T25" fmla="*/ 849 h 1250"/>
                  <a:gd name="T26" fmla="*/ 230 w 613"/>
                  <a:gd name="T27" fmla="*/ 792 h 1250"/>
                  <a:gd name="T28" fmla="*/ 228 w 613"/>
                  <a:gd name="T29" fmla="*/ 760 h 1250"/>
                  <a:gd name="T30" fmla="*/ 210 w 613"/>
                  <a:gd name="T31" fmla="*/ 725 h 1250"/>
                  <a:gd name="T32" fmla="*/ 205 w 613"/>
                  <a:gd name="T33" fmla="*/ 701 h 1250"/>
                  <a:gd name="T34" fmla="*/ 256 w 613"/>
                  <a:gd name="T35" fmla="*/ 598 h 1250"/>
                  <a:gd name="T36" fmla="*/ 259 w 613"/>
                  <a:gd name="T37" fmla="*/ 556 h 1250"/>
                  <a:gd name="T38" fmla="*/ 274 w 613"/>
                  <a:gd name="T39" fmla="*/ 529 h 1250"/>
                  <a:gd name="T40" fmla="*/ 302 w 613"/>
                  <a:gd name="T41" fmla="*/ 483 h 1250"/>
                  <a:gd name="T42" fmla="*/ 328 w 613"/>
                  <a:gd name="T43" fmla="*/ 417 h 1250"/>
                  <a:gd name="T44" fmla="*/ 333 w 613"/>
                  <a:gd name="T45" fmla="*/ 402 h 1250"/>
                  <a:gd name="T46" fmla="*/ 350 w 613"/>
                  <a:gd name="T47" fmla="*/ 582 h 1250"/>
                  <a:gd name="T48" fmla="*/ 369 w 613"/>
                  <a:gd name="T49" fmla="*/ 730 h 1250"/>
                  <a:gd name="T50" fmla="*/ 375 w 613"/>
                  <a:gd name="T51" fmla="*/ 766 h 1250"/>
                  <a:gd name="T52" fmla="*/ 392 w 613"/>
                  <a:gd name="T53" fmla="*/ 876 h 1250"/>
                  <a:gd name="T54" fmla="*/ 395 w 613"/>
                  <a:gd name="T55" fmla="*/ 956 h 1250"/>
                  <a:gd name="T56" fmla="*/ 394 w 613"/>
                  <a:gd name="T57" fmla="*/ 1095 h 1250"/>
                  <a:gd name="T58" fmla="*/ 356 w 613"/>
                  <a:gd name="T59" fmla="*/ 1138 h 1250"/>
                  <a:gd name="T60" fmla="*/ 357 w 613"/>
                  <a:gd name="T61" fmla="*/ 1206 h 1250"/>
                  <a:gd name="T62" fmla="*/ 485 w 613"/>
                  <a:gd name="T63" fmla="*/ 1238 h 1250"/>
                  <a:gd name="T64" fmla="*/ 508 w 613"/>
                  <a:gd name="T65" fmla="*/ 1160 h 1250"/>
                  <a:gd name="T66" fmla="*/ 535 w 613"/>
                  <a:gd name="T67" fmla="*/ 1098 h 1250"/>
                  <a:gd name="T68" fmla="*/ 544 w 613"/>
                  <a:gd name="T69" fmla="*/ 1028 h 1250"/>
                  <a:gd name="T70" fmla="*/ 570 w 613"/>
                  <a:gd name="T71" fmla="*/ 803 h 1250"/>
                  <a:gd name="T72" fmla="*/ 545 w 613"/>
                  <a:gd name="T73" fmla="*/ 725 h 1250"/>
                  <a:gd name="T74" fmla="*/ 545 w 613"/>
                  <a:gd name="T75" fmla="*/ 633 h 1250"/>
                  <a:gd name="T76" fmla="*/ 536 w 613"/>
                  <a:gd name="T77" fmla="*/ 561 h 1250"/>
                  <a:gd name="T78" fmla="*/ 552 w 613"/>
                  <a:gd name="T79" fmla="*/ 437 h 1250"/>
                  <a:gd name="T80" fmla="*/ 566 w 613"/>
                  <a:gd name="T81" fmla="*/ 371 h 1250"/>
                  <a:gd name="T82" fmla="*/ 577 w 613"/>
                  <a:gd name="T83" fmla="*/ 338 h 1250"/>
                  <a:gd name="T84" fmla="*/ 584 w 613"/>
                  <a:gd name="T85" fmla="*/ 301 h 1250"/>
                  <a:gd name="T86" fmla="*/ 595 w 613"/>
                  <a:gd name="T87" fmla="*/ 249 h 1250"/>
                  <a:gd name="T88" fmla="*/ 607 w 613"/>
                  <a:gd name="T89" fmla="*/ 198 h 1250"/>
                  <a:gd name="T90" fmla="*/ 613 w 613"/>
                  <a:gd name="T91" fmla="*/ 162 h 1250"/>
                  <a:gd name="T92" fmla="*/ 521 w 613"/>
                  <a:gd name="T93" fmla="*/ 88 h 1250"/>
                  <a:gd name="T94" fmla="*/ 292 w 613"/>
                  <a:gd name="T95" fmla="*/ 28 h 1250"/>
                  <a:gd name="T96" fmla="*/ 206 w 613"/>
                  <a:gd name="T97" fmla="*/ 0 h 1250"/>
                  <a:gd name="T98" fmla="*/ 123 w 613"/>
                  <a:gd name="T99" fmla="*/ 132 h 1250"/>
                  <a:gd name="T100" fmla="*/ 106 w 613"/>
                  <a:gd name="T101" fmla="*/ 162 h 1250"/>
                  <a:gd name="T102" fmla="*/ 95 w 613"/>
                  <a:gd name="T103" fmla="*/ 201 h 1250"/>
                  <a:gd name="T104" fmla="*/ 87 w 613"/>
                  <a:gd name="T105" fmla="*/ 235 h 1250"/>
                  <a:gd name="T106" fmla="*/ 38 w 613"/>
                  <a:gd name="T107" fmla="*/ 439 h 1250"/>
                  <a:gd name="T108" fmla="*/ 21 w 613"/>
                  <a:gd name="T109" fmla="*/ 584 h 1250"/>
                  <a:gd name="T110" fmla="*/ 12 w 613"/>
                  <a:gd name="T111" fmla="*/ 667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3" h="1250">
                    <a:moveTo>
                      <a:pt x="12" y="667"/>
                    </a:moveTo>
                    <a:cubicBezTo>
                      <a:pt x="24" y="685"/>
                      <a:pt x="38" y="765"/>
                      <a:pt x="38" y="765"/>
                    </a:cubicBezTo>
                    <a:cubicBezTo>
                      <a:pt x="38" y="765"/>
                      <a:pt x="48" y="783"/>
                      <a:pt x="47" y="799"/>
                    </a:cubicBezTo>
                    <a:cubicBezTo>
                      <a:pt x="47" y="814"/>
                      <a:pt x="56" y="843"/>
                      <a:pt x="56" y="843"/>
                    </a:cubicBezTo>
                    <a:cubicBezTo>
                      <a:pt x="87" y="958"/>
                      <a:pt x="87" y="958"/>
                      <a:pt x="87" y="958"/>
                    </a:cubicBezTo>
                    <a:cubicBezTo>
                      <a:pt x="87" y="958"/>
                      <a:pt x="84" y="988"/>
                      <a:pt x="96" y="1010"/>
                    </a:cubicBezTo>
                    <a:cubicBezTo>
                      <a:pt x="107" y="1031"/>
                      <a:pt x="106" y="1024"/>
                      <a:pt x="101" y="1062"/>
                    </a:cubicBezTo>
                    <a:cubicBezTo>
                      <a:pt x="95" y="1100"/>
                      <a:pt x="107" y="1135"/>
                      <a:pt x="127" y="1146"/>
                    </a:cubicBezTo>
                    <a:cubicBezTo>
                      <a:pt x="147" y="1158"/>
                      <a:pt x="118" y="1183"/>
                      <a:pt x="118" y="1183"/>
                    </a:cubicBezTo>
                    <a:cubicBezTo>
                      <a:pt x="118" y="1183"/>
                      <a:pt x="246" y="1218"/>
                      <a:pt x="273" y="1197"/>
                    </a:cubicBezTo>
                    <a:cubicBezTo>
                      <a:pt x="299" y="1176"/>
                      <a:pt x="259" y="1071"/>
                      <a:pt x="259" y="1071"/>
                    </a:cubicBezTo>
                    <a:cubicBezTo>
                      <a:pt x="259" y="1071"/>
                      <a:pt x="265" y="984"/>
                      <a:pt x="261" y="971"/>
                    </a:cubicBezTo>
                    <a:cubicBezTo>
                      <a:pt x="256" y="958"/>
                      <a:pt x="238" y="849"/>
                      <a:pt x="238" y="849"/>
                    </a:cubicBezTo>
                    <a:cubicBezTo>
                      <a:pt x="238" y="849"/>
                      <a:pt x="226" y="800"/>
                      <a:pt x="230" y="792"/>
                    </a:cubicBezTo>
                    <a:cubicBezTo>
                      <a:pt x="235" y="783"/>
                      <a:pt x="228" y="760"/>
                      <a:pt x="228" y="760"/>
                    </a:cubicBezTo>
                    <a:cubicBezTo>
                      <a:pt x="228" y="760"/>
                      <a:pt x="209" y="733"/>
                      <a:pt x="210" y="725"/>
                    </a:cubicBezTo>
                    <a:cubicBezTo>
                      <a:pt x="212" y="716"/>
                      <a:pt x="205" y="701"/>
                      <a:pt x="205" y="701"/>
                    </a:cubicBezTo>
                    <a:cubicBezTo>
                      <a:pt x="205" y="701"/>
                      <a:pt x="261" y="615"/>
                      <a:pt x="256" y="598"/>
                    </a:cubicBezTo>
                    <a:cubicBezTo>
                      <a:pt x="251" y="582"/>
                      <a:pt x="259" y="556"/>
                      <a:pt x="259" y="556"/>
                    </a:cubicBezTo>
                    <a:cubicBezTo>
                      <a:pt x="274" y="529"/>
                      <a:pt x="274" y="529"/>
                      <a:pt x="274" y="529"/>
                    </a:cubicBezTo>
                    <a:cubicBezTo>
                      <a:pt x="285" y="511"/>
                      <a:pt x="298" y="490"/>
                      <a:pt x="302" y="483"/>
                    </a:cubicBezTo>
                    <a:cubicBezTo>
                      <a:pt x="307" y="474"/>
                      <a:pt x="320" y="438"/>
                      <a:pt x="328" y="417"/>
                    </a:cubicBezTo>
                    <a:cubicBezTo>
                      <a:pt x="333" y="402"/>
                      <a:pt x="333" y="402"/>
                      <a:pt x="333" y="402"/>
                    </a:cubicBezTo>
                    <a:cubicBezTo>
                      <a:pt x="333" y="402"/>
                      <a:pt x="342" y="565"/>
                      <a:pt x="350" y="582"/>
                    </a:cubicBezTo>
                    <a:cubicBezTo>
                      <a:pt x="357" y="598"/>
                      <a:pt x="369" y="730"/>
                      <a:pt x="369" y="730"/>
                    </a:cubicBezTo>
                    <a:cubicBezTo>
                      <a:pt x="373" y="741"/>
                      <a:pt x="375" y="754"/>
                      <a:pt x="375" y="766"/>
                    </a:cubicBezTo>
                    <a:cubicBezTo>
                      <a:pt x="373" y="787"/>
                      <a:pt x="392" y="876"/>
                      <a:pt x="392" y="876"/>
                    </a:cubicBezTo>
                    <a:cubicBezTo>
                      <a:pt x="392" y="876"/>
                      <a:pt x="401" y="939"/>
                      <a:pt x="395" y="956"/>
                    </a:cubicBezTo>
                    <a:cubicBezTo>
                      <a:pt x="389" y="973"/>
                      <a:pt x="394" y="1095"/>
                      <a:pt x="394" y="1095"/>
                    </a:cubicBezTo>
                    <a:cubicBezTo>
                      <a:pt x="394" y="1095"/>
                      <a:pt x="363" y="1119"/>
                      <a:pt x="356" y="1138"/>
                    </a:cubicBezTo>
                    <a:cubicBezTo>
                      <a:pt x="348" y="1156"/>
                      <a:pt x="357" y="1206"/>
                      <a:pt x="357" y="1206"/>
                    </a:cubicBezTo>
                    <a:cubicBezTo>
                      <a:pt x="357" y="1206"/>
                      <a:pt x="446" y="1250"/>
                      <a:pt x="485" y="1238"/>
                    </a:cubicBezTo>
                    <a:cubicBezTo>
                      <a:pt x="524" y="1227"/>
                      <a:pt x="508" y="1160"/>
                      <a:pt x="508" y="1160"/>
                    </a:cubicBezTo>
                    <a:cubicBezTo>
                      <a:pt x="508" y="1160"/>
                      <a:pt x="535" y="1115"/>
                      <a:pt x="535" y="1098"/>
                    </a:cubicBezTo>
                    <a:cubicBezTo>
                      <a:pt x="535" y="1081"/>
                      <a:pt x="544" y="1028"/>
                      <a:pt x="544" y="1028"/>
                    </a:cubicBezTo>
                    <a:cubicBezTo>
                      <a:pt x="578" y="966"/>
                      <a:pt x="565" y="815"/>
                      <a:pt x="570" y="803"/>
                    </a:cubicBezTo>
                    <a:cubicBezTo>
                      <a:pt x="576" y="791"/>
                      <a:pt x="559" y="745"/>
                      <a:pt x="545" y="725"/>
                    </a:cubicBezTo>
                    <a:cubicBezTo>
                      <a:pt x="531" y="704"/>
                      <a:pt x="537" y="649"/>
                      <a:pt x="545" y="633"/>
                    </a:cubicBezTo>
                    <a:cubicBezTo>
                      <a:pt x="553" y="617"/>
                      <a:pt x="536" y="561"/>
                      <a:pt x="536" y="561"/>
                    </a:cubicBezTo>
                    <a:cubicBezTo>
                      <a:pt x="536" y="561"/>
                      <a:pt x="552" y="454"/>
                      <a:pt x="552" y="437"/>
                    </a:cubicBezTo>
                    <a:cubicBezTo>
                      <a:pt x="551" y="420"/>
                      <a:pt x="566" y="371"/>
                      <a:pt x="566" y="371"/>
                    </a:cubicBezTo>
                    <a:cubicBezTo>
                      <a:pt x="566" y="371"/>
                      <a:pt x="580" y="345"/>
                      <a:pt x="577" y="338"/>
                    </a:cubicBezTo>
                    <a:cubicBezTo>
                      <a:pt x="574" y="330"/>
                      <a:pt x="588" y="310"/>
                      <a:pt x="584" y="301"/>
                    </a:cubicBezTo>
                    <a:cubicBezTo>
                      <a:pt x="580" y="292"/>
                      <a:pt x="587" y="265"/>
                      <a:pt x="595" y="249"/>
                    </a:cubicBezTo>
                    <a:cubicBezTo>
                      <a:pt x="598" y="241"/>
                      <a:pt x="603" y="218"/>
                      <a:pt x="607" y="198"/>
                    </a:cubicBezTo>
                    <a:cubicBezTo>
                      <a:pt x="610" y="179"/>
                      <a:pt x="613" y="162"/>
                      <a:pt x="613" y="162"/>
                    </a:cubicBezTo>
                    <a:cubicBezTo>
                      <a:pt x="521" y="88"/>
                      <a:pt x="521" y="88"/>
                      <a:pt x="521" y="88"/>
                    </a:cubicBezTo>
                    <a:cubicBezTo>
                      <a:pt x="292" y="28"/>
                      <a:pt x="292" y="28"/>
                      <a:pt x="292" y="28"/>
                    </a:cubicBezTo>
                    <a:cubicBezTo>
                      <a:pt x="206" y="0"/>
                      <a:pt x="206" y="0"/>
                      <a:pt x="206" y="0"/>
                    </a:cubicBezTo>
                    <a:cubicBezTo>
                      <a:pt x="123" y="132"/>
                      <a:pt x="123" y="132"/>
                      <a:pt x="123" y="132"/>
                    </a:cubicBezTo>
                    <a:cubicBezTo>
                      <a:pt x="117" y="142"/>
                      <a:pt x="111" y="152"/>
                      <a:pt x="106" y="162"/>
                    </a:cubicBezTo>
                    <a:cubicBezTo>
                      <a:pt x="100" y="176"/>
                      <a:pt x="94" y="191"/>
                      <a:pt x="95" y="201"/>
                    </a:cubicBezTo>
                    <a:cubicBezTo>
                      <a:pt x="96" y="213"/>
                      <a:pt x="94" y="225"/>
                      <a:pt x="87" y="235"/>
                    </a:cubicBezTo>
                    <a:cubicBezTo>
                      <a:pt x="87" y="235"/>
                      <a:pt x="37" y="393"/>
                      <a:pt x="38" y="439"/>
                    </a:cubicBezTo>
                    <a:cubicBezTo>
                      <a:pt x="39" y="484"/>
                      <a:pt x="21" y="584"/>
                      <a:pt x="21" y="584"/>
                    </a:cubicBezTo>
                    <a:cubicBezTo>
                      <a:pt x="21" y="584"/>
                      <a:pt x="0" y="648"/>
                      <a:pt x="12" y="667"/>
                    </a:cubicBezTo>
                  </a:path>
                </a:pathLst>
              </a:custGeom>
              <a:solidFill>
                <a:srgbClr val="CEDDF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4" name="işḻîdè"/>
              <p:cNvSpPr/>
              <p:nvPr/>
            </p:nvSpPr>
            <p:spPr bwMode="auto">
              <a:xfrm>
                <a:off x="4108" y="3727"/>
                <a:ext cx="414" cy="410"/>
              </a:xfrm>
              <a:custGeom>
                <a:avLst/>
                <a:gdLst>
                  <a:gd name="T0" fmla="*/ 62 w 307"/>
                  <a:gd name="T1" fmla="*/ 305 h 305"/>
                  <a:gd name="T2" fmla="*/ 274 w 307"/>
                  <a:gd name="T3" fmla="*/ 184 h 305"/>
                  <a:gd name="T4" fmla="*/ 213 w 307"/>
                  <a:gd name="T5" fmla="*/ 83 h 305"/>
                  <a:gd name="T6" fmla="*/ 194 w 307"/>
                  <a:gd name="T7" fmla="*/ 34 h 305"/>
                  <a:gd name="T8" fmla="*/ 69 w 307"/>
                  <a:gd name="T9" fmla="*/ 118 h 305"/>
                  <a:gd name="T10" fmla="*/ 94 w 307"/>
                  <a:gd name="T11" fmla="*/ 177 h 305"/>
                  <a:gd name="T12" fmla="*/ 62 w 307"/>
                  <a:gd name="T13" fmla="*/ 305 h 305"/>
                </a:gdLst>
                <a:ahLst/>
                <a:cxnLst>
                  <a:cxn ang="0">
                    <a:pos x="T0" y="T1"/>
                  </a:cxn>
                  <a:cxn ang="0">
                    <a:pos x="T2" y="T3"/>
                  </a:cxn>
                  <a:cxn ang="0">
                    <a:pos x="T4" y="T5"/>
                  </a:cxn>
                  <a:cxn ang="0">
                    <a:pos x="T6" y="T7"/>
                  </a:cxn>
                  <a:cxn ang="0">
                    <a:pos x="T8" y="T9"/>
                  </a:cxn>
                  <a:cxn ang="0">
                    <a:pos x="T10" y="T11"/>
                  </a:cxn>
                  <a:cxn ang="0">
                    <a:pos x="T12" y="T13"/>
                  </a:cxn>
                </a:cxnLst>
                <a:rect l="0" t="0" r="r" b="b"/>
                <a:pathLst>
                  <a:path w="307" h="305">
                    <a:moveTo>
                      <a:pt x="62" y="305"/>
                    </a:moveTo>
                    <a:cubicBezTo>
                      <a:pt x="66" y="303"/>
                      <a:pt x="307" y="204"/>
                      <a:pt x="274" y="184"/>
                    </a:cubicBezTo>
                    <a:cubicBezTo>
                      <a:pt x="254" y="172"/>
                      <a:pt x="230" y="122"/>
                      <a:pt x="213" y="83"/>
                    </a:cubicBezTo>
                    <a:cubicBezTo>
                      <a:pt x="202" y="56"/>
                      <a:pt x="194" y="34"/>
                      <a:pt x="194" y="34"/>
                    </a:cubicBezTo>
                    <a:cubicBezTo>
                      <a:pt x="194" y="34"/>
                      <a:pt x="0" y="0"/>
                      <a:pt x="69" y="118"/>
                    </a:cubicBezTo>
                    <a:cubicBezTo>
                      <a:pt x="80" y="136"/>
                      <a:pt x="88" y="156"/>
                      <a:pt x="94" y="177"/>
                    </a:cubicBezTo>
                    <a:cubicBezTo>
                      <a:pt x="114" y="258"/>
                      <a:pt x="64" y="303"/>
                      <a:pt x="62" y="305"/>
                    </a:cubicBezTo>
                  </a:path>
                </a:pathLst>
              </a:custGeom>
              <a:solidFill>
                <a:srgbClr val="FEC2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5" name="ïṩḻíḑe"/>
              <p:cNvSpPr/>
              <p:nvPr/>
            </p:nvSpPr>
            <p:spPr bwMode="auto">
              <a:xfrm>
                <a:off x="4233" y="3849"/>
                <a:ext cx="158" cy="116"/>
              </a:xfrm>
              <a:custGeom>
                <a:avLst/>
                <a:gdLst>
                  <a:gd name="T0" fmla="*/ 116 w 117"/>
                  <a:gd name="T1" fmla="*/ 0 h 86"/>
                  <a:gd name="T2" fmla="*/ 115 w 117"/>
                  <a:gd name="T3" fmla="*/ 1 h 86"/>
                  <a:gd name="T4" fmla="*/ 115 w 117"/>
                  <a:gd name="T5" fmla="*/ 1 h 86"/>
                  <a:gd name="T6" fmla="*/ 0 w 117"/>
                  <a:gd name="T7" fmla="*/ 81 h 86"/>
                  <a:gd name="T8" fmla="*/ 1 w 117"/>
                  <a:gd name="T9" fmla="*/ 86 h 86"/>
                  <a:gd name="T10" fmla="*/ 115 w 117"/>
                  <a:gd name="T11" fmla="*/ 5 h 86"/>
                  <a:gd name="T12" fmla="*/ 117 w 117"/>
                  <a:gd name="T13" fmla="*/ 2 h 86"/>
                  <a:gd name="T14" fmla="*/ 116 w 117"/>
                  <a:gd name="T15" fmla="*/ 0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86">
                    <a:moveTo>
                      <a:pt x="116" y="0"/>
                    </a:moveTo>
                    <a:cubicBezTo>
                      <a:pt x="116" y="0"/>
                      <a:pt x="115" y="1"/>
                      <a:pt x="115" y="1"/>
                    </a:cubicBezTo>
                    <a:cubicBezTo>
                      <a:pt x="115" y="1"/>
                      <a:pt x="115" y="1"/>
                      <a:pt x="115" y="1"/>
                    </a:cubicBezTo>
                    <a:cubicBezTo>
                      <a:pt x="95" y="46"/>
                      <a:pt x="51" y="78"/>
                      <a:pt x="0" y="81"/>
                    </a:cubicBezTo>
                    <a:cubicBezTo>
                      <a:pt x="0" y="83"/>
                      <a:pt x="0" y="84"/>
                      <a:pt x="1" y="86"/>
                    </a:cubicBezTo>
                    <a:cubicBezTo>
                      <a:pt x="51" y="82"/>
                      <a:pt x="95" y="51"/>
                      <a:pt x="115" y="5"/>
                    </a:cubicBezTo>
                    <a:cubicBezTo>
                      <a:pt x="116" y="4"/>
                      <a:pt x="116" y="3"/>
                      <a:pt x="117" y="2"/>
                    </a:cubicBezTo>
                    <a:cubicBezTo>
                      <a:pt x="116" y="1"/>
                      <a:pt x="116" y="0"/>
                      <a:pt x="116" y="0"/>
                    </a:cubicBezTo>
                  </a:path>
                </a:pathLst>
              </a:custGeom>
              <a:solidFill>
                <a:srgbClr val="E4AE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6" name="îṧlîďè"/>
              <p:cNvSpPr/>
              <p:nvPr/>
            </p:nvSpPr>
            <p:spPr bwMode="auto">
              <a:xfrm>
                <a:off x="4039" y="3594"/>
                <a:ext cx="365" cy="365"/>
              </a:xfrm>
              <a:custGeom>
                <a:avLst/>
                <a:gdLst>
                  <a:gd name="T0" fmla="*/ 0 w 271"/>
                  <a:gd name="T1" fmla="*/ 135 h 271"/>
                  <a:gd name="T2" fmla="*/ 135 w 271"/>
                  <a:gd name="T3" fmla="*/ 271 h 271"/>
                  <a:gd name="T4" fmla="*/ 271 w 271"/>
                  <a:gd name="T5" fmla="*/ 135 h 271"/>
                  <a:gd name="T6" fmla="*/ 135 w 271"/>
                  <a:gd name="T7" fmla="*/ 0 h 271"/>
                  <a:gd name="T8" fmla="*/ 5 w 271"/>
                  <a:gd name="T9" fmla="*/ 98 h 271"/>
                  <a:gd name="T10" fmla="*/ 0 w 271"/>
                  <a:gd name="T11" fmla="*/ 135 h 271"/>
                </a:gdLst>
                <a:ahLst/>
                <a:cxnLst>
                  <a:cxn ang="0">
                    <a:pos x="T0" y="T1"/>
                  </a:cxn>
                  <a:cxn ang="0">
                    <a:pos x="T2" y="T3"/>
                  </a:cxn>
                  <a:cxn ang="0">
                    <a:pos x="T4" y="T5"/>
                  </a:cxn>
                  <a:cxn ang="0">
                    <a:pos x="T6" y="T7"/>
                  </a:cxn>
                  <a:cxn ang="0">
                    <a:pos x="T8" y="T9"/>
                  </a:cxn>
                  <a:cxn ang="0">
                    <a:pos x="T10" y="T11"/>
                  </a:cxn>
                </a:cxnLst>
                <a:rect l="0" t="0" r="r" b="b"/>
                <a:pathLst>
                  <a:path w="271" h="271">
                    <a:moveTo>
                      <a:pt x="0" y="135"/>
                    </a:moveTo>
                    <a:cubicBezTo>
                      <a:pt x="0" y="210"/>
                      <a:pt x="61" y="271"/>
                      <a:pt x="135" y="271"/>
                    </a:cubicBezTo>
                    <a:cubicBezTo>
                      <a:pt x="210" y="270"/>
                      <a:pt x="271" y="210"/>
                      <a:pt x="271" y="135"/>
                    </a:cubicBezTo>
                    <a:cubicBezTo>
                      <a:pt x="271" y="60"/>
                      <a:pt x="210" y="0"/>
                      <a:pt x="135" y="0"/>
                    </a:cubicBezTo>
                    <a:cubicBezTo>
                      <a:pt x="75" y="0"/>
                      <a:pt x="22" y="40"/>
                      <a:pt x="5" y="98"/>
                    </a:cubicBezTo>
                    <a:cubicBezTo>
                      <a:pt x="2" y="110"/>
                      <a:pt x="0" y="123"/>
                      <a:pt x="0" y="135"/>
                    </a:cubicBezTo>
                  </a:path>
                </a:pathLst>
              </a:custGeom>
              <a:solidFill>
                <a:srgbClr val="FEC2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7" name="isḷïḓe"/>
              <p:cNvSpPr/>
              <p:nvPr/>
            </p:nvSpPr>
            <p:spPr bwMode="auto">
              <a:xfrm>
                <a:off x="3864" y="5181"/>
                <a:ext cx="3" cy="6"/>
              </a:xfrm>
              <a:custGeom>
                <a:avLst/>
                <a:gdLst>
                  <a:gd name="T0" fmla="*/ 2 w 2"/>
                  <a:gd name="T1" fmla="*/ 0 h 4"/>
                  <a:gd name="T2" fmla="*/ 0 w 2"/>
                  <a:gd name="T3" fmla="*/ 4 h 4"/>
                  <a:gd name="T4" fmla="*/ 0 w 2"/>
                  <a:gd name="T5" fmla="*/ 4 h 4"/>
                  <a:gd name="T6" fmla="*/ 2 w 2"/>
                  <a:gd name="T7" fmla="*/ 0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cubicBezTo>
                      <a:pt x="2" y="1"/>
                      <a:pt x="1" y="3"/>
                      <a:pt x="0" y="4"/>
                    </a:cubicBezTo>
                    <a:cubicBezTo>
                      <a:pt x="0" y="4"/>
                      <a:pt x="0" y="4"/>
                      <a:pt x="0" y="4"/>
                    </a:cubicBezTo>
                    <a:cubicBezTo>
                      <a:pt x="1" y="3"/>
                      <a:pt x="2" y="1"/>
                      <a:pt x="2" y="0"/>
                    </a:cubicBezTo>
                    <a:cubicBezTo>
                      <a:pt x="2" y="0"/>
                      <a:pt x="2" y="0"/>
                      <a:pt x="2"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8" name="ïšlîḓe"/>
              <p:cNvSpPr/>
              <p:nvPr/>
            </p:nvSpPr>
            <p:spPr bwMode="auto">
              <a:xfrm>
                <a:off x="3864" y="5053"/>
                <a:ext cx="153" cy="219"/>
              </a:xfrm>
              <a:custGeom>
                <a:avLst/>
                <a:gdLst>
                  <a:gd name="T0" fmla="*/ 114 w 114"/>
                  <a:gd name="T1" fmla="*/ 0 h 164"/>
                  <a:gd name="T2" fmla="*/ 80 w 114"/>
                  <a:gd name="T3" fmla="*/ 145 h 164"/>
                  <a:gd name="T4" fmla="*/ 73 w 114"/>
                  <a:gd name="T5" fmla="*/ 155 h 164"/>
                  <a:gd name="T6" fmla="*/ 18 w 114"/>
                  <a:gd name="T7" fmla="*/ 129 h 164"/>
                  <a:gd name="T8" fmla="*/ 2 w 114"/>
                  <a:gd name="T9" fmla="*/ 96 h 164"/>
                  <a:gd name="T10" fmla="*/ 0 w 114"/>
                  <a:gd name="T11" fmla="*/ 100 h 164"/>
                  <a:gd name="T12" fmla="*/ 20 w 114"/>
                  <a:gd name="T13" fmla="*/ 137 h 164"/>
                  <a:gd name="T14" fmla="*/ 75 w 114"/>
                  <a:gd name="T15" fmla="*/ 164 h 164"/>
                  <a:gd name="T16" fmla="*/ 82 w 114"/>
                  <a:gd name="T17" fmla="*/ 154 h 164"/>
                  <a:gd name="T18" fmla="*/ 114 w 114"/>
                  <a:gd name="T19" fmla="*/ 17 h 164"/>
                  <a:gd name="T20" fmla="*/ 114 w 114"/>
                  <a:gd name="T2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164">
                    <a:moveTo>
                      <a:pt x="114" y="0"/>
                    </a:moveTo>
                    <a:cubicBezTo>
                      <a:pt x="114" y="0"/>
                      <a:pt x="75" y="116"/>
                      <a:pt x="80" y="145"/>
                    </a:cubicBezTo>
                    <a:cubicBezTo>
                      <a:pt x="81" y="152"/>
                      <a:pt x="78" y="155"/>
                      <a:pt x="73" y="155"/>
                    </a:cubicBezTo>
                    <a:cubicBezTo>
                      <a:pt x="56" y="155"/>
                      <a:pt x="18" y="129"/>
                      <a:pt x="18" y="129"/>
                    </a:cubicBezTo>
                    <a:cubicBezTo>
                      <a:pt x="18" y="129"/>
                      <a:pt x="13" y="109"/>
                      <a:pt x="2" y="96"/>
                    </a:cubicBezTo>
                    <a:cubicBezTo>
                      <a:pt x="2" y="97"/>
                      <a:pt x="1" y="99"/>
                      <a:pt x="0" y="100"/>
                    </a:cubicBezTo>
                    <a:cubicBezTo>
                      <a:pt x="15" y="113"/>
                      <a:pt x="20" y="137"/>
                      <a:pt x="20" y="137"/>
                    </a:cubicBezTo>
                    <a:cubicBezTo>
                      <a:pt x="20" y="137"/>
                      <a:pt x="58" y="164"/>
                      <a:pt x="75" y="164"/>
                    </a:cubicBezTo>
                    <a:cubicBezTo>
                      <a:pt x="80" y="164"/>
                      <a:pt x="83" y="161"/>
                      <a:pt x="82" y="154"/>
                    </a:cubicBezTo>
                    <a:cubicBezTo>
                      <a:pt x="78" y="130"/>
                      <a:pt x="105" y="44"/>
                      <a:pt x="114" y="17"/>
                    </a:cubicBezTo>
                    <a:cubicBezTo>
                      <a:pt x="114" y="0"/>
                      <a:pt x="114" y="0"/>
                      <a:pt x="114"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9" name="ïşḷiḋe"/>
              <p:cNvSpPr/>
              <p:nvPr/>
            </p:nvSpPr>
            <p:spPr bwMode="auto">
              <a:xfrm>
                <a:off x="4538" y="5226"/>
                <a:ext cx="1" cy="9"/>
              </a:xfrm>
              <a:custGeom>
                <a:avLst/>
                <a:gdLst>
                  <a:gd name="T0" fmla="*/ 1 w 1"/>
                  <a:gd name="T1" fmla="*/ 0 h 7"/>
                  <a:gd name="T2" fmla="*/ 0 w 1"/>
                  <a:gd name="T3" fmla="*/ 7 h 7"/>
                  <a:gd name="T4" fmla="*/ 0 w 1"/>
                  <a:gd name="T5" fmla="*/ 7 h 7"/>
                  <a:gd name="T6" fmla="*/ 0 w 1"/>
                  <a:gd name="T7" fmla="*/ 7 h 7"/>
                  <a:gd name="T8" fmla="*/ 1 w 1"/>
                  <a:gd name="T9" fmla="*/ 0 h 7"/>
                  <a:gd name="T10" fmla="*/ 1 w 1"/>
                  <a:gd name="T11" fmla="*/ 0 h 7"/>
                </a:gdLst>
                <a:ahLst/>
                <a:cxnLst>
                  <a:cxn ang="0">
                    <a:pos x="T0" y="T1"/>
                  </a:cxn>
                  <a:cxn ang="0">
                    <a:pos x="T2" y="T3"/>
                  </a:cxn>
                  <a:cxn ang="0">
                    <a:pos x="T4" y="T5"/>
                  </a:cxn>
                  <a:cxn ang="0">
                    <a:pos x="T6" y="T7"/>
                  </a:cxn>
                  <a:cxn ang="0">
                    <a:pos x="T8" y="T9"/>
                  </a:cxn>
                  <a:cxn ang="0">
                    <a:pos x="T10" y="T11"/>
                  </a:cxn>
                </a:cxnLst>
                <a:rect l="0" t="0" r="r" b="b"/>
                <a:pathLst>
                  <a:path w="1" h="7">
                    <a:moveTo>
                      <a:pt x="1" y="0"/>
                    </a:moveTo>
                    <a:cubicBezTo>
                      <a:pt x="0" y="2"/>
                      <a:pt x="0" y="5"/>
                      <a:pt x="0" y="7"/>
                    </a:cubicBezTo>
                    <a:cubicBezTo>
                      <a:pt x="0" y="7"/>
                      <a:pt x="0" y="7"/>
                      <a:pt x="0" y="7"/>
                    </a:cubicBezTo>
                    <a:cubicBezTo>
                      <a:pt x="0" y="7"/>
                      <a:pt x="0" y="7"/>
                      <a:pt x="0" y="7"/>
                    </a:cubicBezTo>
                    <a:cubicBezTo>
                      <a:pt x="0" y="5"/>
                      <a:pt x="0" y="2"/>
                      <a:pt x="1" y="0"/>
                    </a:cubicBezTo>
                    <a:cubicBezTo>
                      <a:pt x="1" y="0"/>
                      <a:pt x="1" y="0"/>
                      <a:pt x="1"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00" name="îṩļiďè"/>
              <p:cNvSpPr/>
              <p:nvPr/>
            </p:nvSpPr>
            <p:spPr bwMode="auto">
              <a:xfrm>
                <a:off x="4013" y="5171"/>
                <a:ext cx="526" cy="106"/>
              </a:xfrm>
              <a:custGeom>
                <a:avLst/>
                <a:gdLst>
                  <a:gd name="T0" fmla="*/ 333 w 390"/>
                  <a:gd name="T1" fmla="*/ 0 h 79"/>
                  <a:gd name="T2" fmla="*/ 226 w 390"/>
                  <a:gd name="T3" fmla="*/ 45 h 79"/>
                  <a:gd name="T4" fmla="*/ 0 w 390"/>
                  <a:gd name="T5" fmla="*/ 70 h 79"/>
                  <a:gd name="T6" fmla="*/ 0 w 390"/>
                  <a:gd name="T7" fmla="*/ 79 h 79"/>
                  <a:gd name="T8" fmla="*/ 229 w 390"/>
                  <a:gd name="T9" fmla="*/ 54 h 79"/>
                  <a:gd name="T10" fmla="*/ 335 w 390"/>
                  <a:gd name="T11" fmla="*/ 9 h 79"/>
                  <a:gd name="T12" fmla="*/ 389 w 390"/>
                  <a:gd name="T13" fmla="*/ 48 h 79"/>
                  <a:gd name="T14" fmla="*/ 389 w 390"/>
                  <a:gd name="T15" fmla="*/ 48 h 79"/>
                  <a:gd name="T16" fmla="*/ 390 w 390"/>
                  <a:gd name="T17" fmla="*/ 41 h 79"/>
                  <a:gd name="T18" fmla="*/ 333 w 390"/>
                  <a:gd name="T1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79">
                    <a:moveTo>
                      <a:pt x="333" y="0"/>
                    </a:moveTo>
                    <a:cubicBezTo>
                      <a:pt x="333" y="0"/>
                      <a:pt x="242" y="29"/>
                      <a:pt x="226" y="45"/>
                    </a:cubicBezTo>
                    <a:cubicBezTo>
                      <a:pt x="212" y="60"/>
                      <a:pt x="24" y="69"/>
                      <a:pt x="0" y="70"/>
                    </a:cubicBezTo>
                    <a:cubicBezTo>
                      <a:pt x="0" y="79"/>
                      <a:pt x="0" y="79"/>
                      <a:pt x="0" y="79"/>
                    </a:cubicBezTo>
                    <a:cubicBezTo>
                      <a:pt x="0" y="79"/>
                      <a:pt x="213" y="69"/>
                      <a:pt x="229" y="54"/>
                    </a:cubicBezTo>
                    <a:cubicBezTo>
                      <a:pt x="244" y="38"/>
                      <a:pt x="335" y="9"/>
                      <a:pt x="335" y="9"/>
                    </a:cubicBezTo>
                    <a:cubicBezTo>
                      <a:pt x="335" y="9"/>
                      <a:pt x="363" y="31"/>
                      <a:pt x="389" y="48"/>
                    </a:cubicBezTo>
                    <a:cubicBezTo>
                      <a:pt x="389" y="48"/>
                      <a:pt x="389" y="48"/>
                      <a:pt x="389" y="48"/>
                    </a:cubicBezTo>
                    <a:cubicBezTo>
                      <a:pt x="389" y="46"/>
                      <a:pt x="389" y="43"/>
                      <a:pt x="390" y="41"/>
                    </a:cubicBezTo>
                    <a:cubicBezTo>
                      <a:pt x="363" y="24"/>
                      <a:pt x="333" y="0"/>
                      <a:pt x="333"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01" name="îṡļiḍê"/>
              <p:cNvSpPr/>
              <p:nvPr/>
            </p:nvSpPr>
            <p:spPr bwMode="auto">
              <a:xfrm>
                <a:off x="3823" y="3892"/>
                <a:ext cx="783" cy="1395"/>
              </a:xfrm>
              <a:custGeom>
                <a:avLst/>
                <a:gdLst>
                  <a:gd name="T0" fmla="*/ 23 w 582"/>
                  <a:gd name="T1" fmla="*/ 951 h 1037"/>
                  <a:gd name="T2" fmla="*/ 48 w 582"/>
                  <a:gd name="T3" fmla="*/ 992 h 1037"/>
                  <a:gd name="T4" fmla="*/ 110 w 582"/>
                  <a:gd name="T5" fmla="*/ 1008 h 1037"/>
                  <a:gd name="T6" fmla="*/ 144 w 582"/>
                  <a:gd name="T7" fmla="*/ 863 h 1037"/>
                  <a:gd name="T8" fmla="*/ 140 w 582"/>
                  <a:gd name="T9" fmla="*/ 1022 h 1037"/>
                  <a:gd name="T10" fmla="*/ 368 w 582"/>
                  <a:gd name="T11" fmla="*/ 996 h 1037"/>
                  <a:gd name="T12" fmla="*/ 475 w 582"/>
                  <a:gd name="T13" fmla="*/ 951 h 1037"/>
                  <a:gd name="T14" fmla="*/ 568 w 582"/>
                  <a:gd name="T15" fmla="*/ 1008 h 1037"/>
                  <a:gd name="T16" fmla="*/ 543 w 582"/>
                  <a:gd name="T17" fmla="*/ 895 h 1037"/>
                  <a:gd name="T18" fmla="*/ 502 w 582"/>
                  <a:gd name="T19" fmla="*/ 265 h 1037"/>
                  <a:gd name="T20" fmla="*/ 496 w 582"/>
                  <a:gd name="T21" fmla="*/ 71 h 1037"/>
                  <a:gd name="T22" fmla="*/ 489 w 582"/>
                  <a:gd name="T23" fmla="*/ 66 h 1037"/>
                  <a:gd name="T24" fmla="*/ 474 w 582"/>
                  <a:gd name="T25" fmla="*/ 20 h 1037"/>
                  <a:gd name="T26" fmla="*/ 446 w 582"/>
                  <a:gd name="T27" fmla="*/ 10 h 1037"/>
                  <a:gd name="T28" fmla="*/ 462 w 582"/>
                  <a:gd name="T29" fmla="*/ 30 h 1037"/>
                  <a:gd name="T30" fmla="*/ 324 w 582"/>
                  <a:gd name="T31" fmla="*/ 113 h 1037"/>
                  <a:gd name="T32" fmla="*/ 323 w 582"/>
                  <a:gd name="T33" fmla="*/ 114 h 1037"/>
                  <a:gd name="T34" fmla="*/ 306 w 582"/>
                  <a:gd name="T35" fmla="*/ 107 h 1037"/>
                  <a:gd name="T36" fmla="*/ 267 w 582"/>
                  <a:gd name="T37" fmla="*/ 102 h 1037"/>
                  <a:gd name="T38" fmla="*/ 253 w 582"/>
                  <a:gd name="T39" fmla="*/ 115 h 1037"/>
                  <a:gd name="T40" fmla="*/ 234 w 582"/>
                  <a:gd name="T41" fmla="*/ 153 h 1037"/>
                  <a:gd name="T42" fmla="*/ 184 w 582"/>
                  <a:gd name="T43" fmla="*/ 237 h 1037"/>
                  <a:gd name="T44" fmla="*/ 159 w 582"/>
                  <a:gd name="T45" fmla="*/ 354 h 1037"/>
                  <a:gd name="T46" fmla="*/ 142 w 582"/>
                  <a:gd name="T47" fmla="*/ 471 h 1037"/>
                  <a:gd name="T48" fmla="*/ 128 w 582"/>
                  <a:gd name="T49" fmla="*/ 554 h 1037"/>
                  <a:gd name="T50" fmla="*/ 122 w 582"/>
                  <a:gd name="T51" fmla="*/ 633 h 1037"/>
                  <a:gd name="T52" fmla="*/ 67 w 582"/>
                  <a:gd name="T53" fmla="*/ 765 h 1037"/>
                  <a:gd name="T54" fmla="*/ 4 w 582"/>
                  <a:gd name="T55" fmla="*/ 893 h 1037"/>
                  <a:gd name="T56" fmla="*/ 23 w 582"/>
                  <a:gd name="T57" fmla="*/ 951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2" h="1037">
                    <a:moveTo>
                      <a:pt x="23" y="951"/>
                    </a:moveTo>
                    <a:cubicBezTo>
                      <a:pt x="41" y="962"/>
                      <a:pt x="48" y="992"/>
                      <a:pt x="48" y="992"/>
                    </a:cubicBezTo>
                    <a:cubicBezTo>
                      <a:pt x="48" y="992"/>
                      <a:pt x="114" y="1037"/>
                      <a:pt x="110" y="1008"/>
                    </a:cubicBezTo>
                    <a:cubicBezTo>
                      <a:pt x="105" y="979"/>
                      <a:pt x="144" y="863"/>
                      <a:pt x="144" y="863"/>
                    </a:cubicBezTo>
                    <a:cubicBezTo>
                      <a:pt x="140" y="1022"/>
                      <a:pt x="140" y="1022"/>
                      <a:pt x="140" y="1022"/>
                    </a:cubicBezTo>
                    <a:cubicBezTo>
                      <a:pt x="140" y="1022"/>
                      <a:pt x="353" y="1012"/>
                      <a:pt x="368" y="996"/>
                    </a:cubicBezTo>
                    <a:cubicBezTo>
                      <a:pt x="384" y="980"/>
                      <a:pt x="475" y="951"/>
                      <a:pt x="475" y="951"/>
                    </a:cubicBezTo>
                    <a:cubicBezTo>
                      <a:pt x="475" y="951"/>
                      <a:pt x="554" y="1014"/>
                      <a:pt x="568" y="1008"/>
                    </a:cubicBezTo>
                    <a:cubicBezTo>
                      <a:pt x="582" y="1003"/>
                      <a:pt x="543" y="895"/>
                      <a:pt x="543" y="895"/>
                    </a:cubicBezTo>
                    <a:cubicBezTo>
                      <a:pt x="502" y="265"/>
                      <a:pt x="502" y="265"/>
                      <a:pt x="502" y="265"/>
                    </a:cubicBezTo>
                    <a:cubicBezTo>
                      <a:pt x="502" y="265"/>
                      <a:pt x="513" y="77"/>
                      <a:pt x="496" y="71"/>
                    </a:cubicBezTo>
                    <a:cubicBezTo>
                      <a:pt x="493" y="70"/>
                      <a:pt x="491" y="68"/>
                      <a:pt x="489" y="66"/>
                    </a:cubicBezTo>
                    <a:cubicBezTo>
                      <a:pt x="478" y="56"/>
                      <a:pt x="475" y="36"/>
                      <a:pt x="474" y="20"/>
                    </a:cubicBezTo>
                    <a:cubicBezTo>
                      <a:pt x="473" y="0"/>
                      <a:pt x="446" y="10"/>
                      <a:pt x="446" y="10"/>
                    </a:cubicBezTo>
                    <a:cubicBezTo>
                      <a:pt x="462" y="30"/>
                      <a:pt x="462" y="30"/>
                      <a:pt x="462" y="30"/>
                    </a:cubicBezTo>
                    <a:cubicBezTo>
                      <a:pt x="324" y="113"/>
                      <a:pt x="324" y="113"/>
                      <a:pt x="324" y="113"/>
                    </a:cubicBezTo>
                    <a:cubicBezTo>
                      <a:pt x="323" y="114"/>
                      <a:pt x="323" y="114"/>
                      <a:pt x="323" y="114"/>
                    </a:cubicBezTo>
                    <a:cubicBezTo>
                      <a:pt x="318" y="111"/>
                      <a:pt x="312" y="109"/>
                      <a:pt x="306" y="107"/>
                    </a:cubicBezTo>
                    <a:cubicBezTo>
                      <a:pt x="294" y="102"/>
                      <a:pt x="278" y="97"/>
                      <a:pt x="267" y="102"/>
                    </a:cubicBezTo>
                    <a:cubicBezTo>
                      <a:pt x="262" y="105"/>
                      <a:pt x="256" y="109"/>
                      <a:pt x="253" y="115"/>
                    </a:cubicBezTo>
                    <a:cubicBezTo>
                      <a:pt x="245" y="127"/>
                      <a:pt x="239" y="139"/>
                      <a:pt x="234" y="153"/>
                    </a:cubicBezTo>
                    <a:cubicBezTo>
                      <a:pt x="184" y="237"/>
                      <a:pt x="184" y="237"/>
                      <a:pt x="184" y="237"/>
                    </a:cubicBezTo>
                    <a:cubicBezTo>
                      <a:pt x="184" y="237"/>
                      <a:pt x="159" y="349"/>
                      <a:pt x="159" y="354"/>
                    </a:cubicBezTo>
                    <a:cubicBezTo>
                      <a:pt x="159" y="358"/>
                      <a:pt x="151" y="460"/>
                      <a:pt x="142" y="471"/>
                    </a:cubicBezTo>
                    <a:cubicBezTo>
                      <a:pt x="133" y="482"/>
                      <a:pt x="124" y="538"/>
                      <a:pt x="128" y="554"/>
                    </a:cubicBezTo>
                    <a:cubicBezTo>
                      <a:pt x="131" y="571"/>
                      <a:pt x="122" y="633"/>
                      <a:pt x="122" y="633"/>
                    </a:cubicBezTo>
                    <a:cubicBezTo>
                      <a:pt x="86" y="663"/>
                      <a:pt x="67" y="765"/>
                      <a:pt x="67" y="765"/>
                    </a:cubicBezTo>
                    <a:cubicBezTo>
                      <a:pt x="67" y="765"/>
                      <a:pt x="9" y="880"/>
                      <a:pt x="4" y="893"/>
                    </a:cubicBezTo>
                    <a:cubicBezTo>
                      <a:pt x="0" y="906"/>
                      <a:pt x="6" y="940"/>
                      <a:pt x="23" y="95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02" name="íşļïḋe"/>
              <p:cNvSpPr/>
              <p:nvPr/>
            </p:nvSpPr>
            <p:spPr bwMode="auto">
              <a:xfrm>
                <a:off x="4423" y="3910"/>
                <a:ext cx="10" cy="19"/>
              </a:xfrm>
              <a:custGeom>
                <a:avLst/>
                <a:gdLst>
                  <a:gd name="T0" fmla="*/ 3 w 7"/>
                  <a:gd name="T1" fmla="*/ 0 h 14"/>
                  <a:gd name="T2" fmla="*/ 0 w 7"/>
                  <a:gd name="T3" fmla="*/ 1 h 14"/>
                  <a:gd name="T4" fmla="*/ 3 w 7"/>
                  <a:gd name="T5" fmla="*/ 5 h 14"/>
                  <a:gd name="T6" fmla="*/ 7 w 7"/>
                  <a:gd name="T7" fmla="*/ 14 h 14"/>
                  <a:gd name="T8" fmla="*/ 5 w 7"/>
                  <a:gd name="T9" fmla="*/ 3 h 14"/>
                  <a:gd name="T10" fmla="*/ 3 w 7"/>
                  <a:gd name="T11" fmla="*/ 0 h 14"/>
                </a:gdLst>
                <a:ahLst/>
                <a:cxnLst>
                  <a:cxn ang="0">
                    <a:pos x="T0" y="T1"/>
                  </a:cxn>
                  <a:cxn ang="0">
                    <a:pos x="T2" y="T3"/>
                  </a:cxn>
                  <a:cxn ang="0">
                    <a:pos x="T4" y="T5"/>
                  </a:cxn>
                  <a:cxn ang="0">
                    <a:pos x="T6" y="T7"/>
                  </a:cxn>
                  <a:cxn ang="0">
                    <a:pos x="T8" y="T9"/>
                  </a:cxn>
                  <a:cxn ang="0">
                    <a:pos x="T10" y="T11"/>
                  </a:cxn>
                </a:cxnLst>
                <a:rect l="0" t="0" r="r" b="b"/>
                <a:pathLst>
                  <a:path w="7" h="14">
                    <a:moveTo>
                      <a:pt x="3" y="0"/>
                    </a:moveTo>
                    <a:cubicBezTo>
                      <a:pt x="1" y="1"/>
                      <a:pt x="0" y="1"/>
                      <a:pt x="0" y="1"/>
                    </a:cubicBezTo>
                    <a:cubicBezTo>
                      <a:pt x="3" y="5"/>
                      <a:pt x="3" y="5"/>
                      <a:pt x="3" y="5"/>
                    </a:cubicBezTo>
                    <a:cubicBezTo>
                      <a:pt x="5" y="8"/>
                      <a:pt x="7" y="11"/>
                      <a:pt x="7" y="14"/>
                    </a:cubicBezTo>
                    <a:cubicBezTo>
                      <a:pt x="7" y="10"/>
                      <a:pt x="7" y="6"/>
                      <a:pt x="5" y="3"/>
                    </a:cubicBezTo>
                    <a:cubicBezTo>
                      <a:pt x="3" y="0"/>
                      <a:pt x="3" y="0"/>
                      <a:pt x="3" y="0"/>
                    </a:cubicBezTo>
                  </a:path>
                </a:pathLst>
              </a:custGeom>
              <a:solidFill>
                <a:srgbClr val="E4AE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03" name="íṡlïḓe"/>
              <p:cNvSpPr/>
              <p:nvPr/>
            </p:nvSpPr>
            <p:spPr bwMode="auto">
              <a:xfrm>
                <a:off x="4259" y="3910"/>
                <a:ext cx="222" cy="206"/>
              </a:xfrm>
              <a:custGeom>
                <a:avLst/>
                <a:gdLst>
                  <a:gd name="T0" fmla="*/ 163 w 165"/>
                  <a:gd name="T1" fmla="*/ 55 h 153"/>
                  <a:gd name="T2" fmla="*/ 53 w 165"/>
                  <a:gd name="T3" fmla="*/ 148 h 153"/>
                  <a:gd name="T4" fmla="*/ 2 w 165"/>
                  <a:gd name="T5" fmla="*/ 103 h 153"/>
                  <a:gd name="T6" fmla="*/ 0 w 165"/>
                  <a:gd name="T7" fmla="*/ 105 h 153"/>
                  <a:gd name="T8" fmla="*/ 53 w 165"/>
                  <a:gd name="T9" fmla="*/ 153 h 153"/>
                  <a:gd name="T10" fmla="*/ 165 w 165"/>
                  <a:gd name="T11" fmla="*/ 58 h 153"/>
                  <a:gd name="T12" fmla="*/ 165 w 165"/>
                  <a:gd name="T13" fmla="*/ 58 h 153"/>
                  <a:gd name="T14" fmla="*/ 163 w 165"/>
                  <a:gd name="T15" fmla="*/ 55 h 153"/>
                  <a:gd name="T16" fmla="*/ 125 w 165"/>
                  <a:gd name="T17" fmla="*/ 0 h 153"/>
                  <a:gd name="T18" fmla="*/ 125 w 165"/>
                  <a:gd name="T19" fmla="*/ 0 h 153"/>
                  <a:gd name="T20" fmla="*/ 127 w 165"/>
                  <a:gd name="T21" fmla="*/ 3 h 153"/>
                  <a:gd name="T22" fmla="*/ 125 w 165"/>
                  <a:gd name="T23" fmla="*/ 1 h 153"/>
                  <a:gd name="T24" fmla="*/ 125 w 165"/>
                  <a:gd name="T2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53">
                    <a:moveTo>
                      <a:pt x="163" y="55"/>
                    </a:moveTo>
                    <a:cubicBezTo>
                      <a:pt x="53" y="148"/>
                      <a:pt x="53" y="148"/>
                      <a:pt x="53" y="148"/>
                    </a:cubicBezTo>
                    <a:cubicBezTo>
                      <a:pt x="53" y="148"/>
                      <a:pt x="17" y="123"/>
                      <a:pt x="2" y="103"/>
                    </a:cubicBezTo>
                    <a:cubicBezTo>
                      <a:pt x="0" y="105"/>
                      <a:pt x="0" y="105"/>
                      <a:pt x="0" y="105"/>
                    </a:cubicBezTo>
                    <a:cubicBezTo>
                      <a:pt x="14" y="125"/>
                      <a:pt x="53" y="153"/>
                      <a:pt x="53" y="153"/>
                    </a:cubicBezTo>
                    <a:cubicBezTo>
                      <a:pt x="165" y="58"/>
                      <a:pt x="165" y="58"/>
                      <a:pt x="165" y="58"/>
                    </a:cubicBezTo>
                    <a:cubicBezTo>
                      <a:pt x="165" y="58"/>
                      <a:pt x="165" y="58"/>
                      <a:pt x="165" y="58"/>
                    </a:cubicBezTo>
                    <a:cubicBezTo>
                      <a:pt x="164" y="57"/>
                      <a:pt x="163" y="56"/>
                      <a:pt x="163" y="55"/>
                    </a:cubicBezTo>
                    <a:moveTo>
                      <a:pt x="125" y="0"/>
                    </a:moveTo>
                    <a:cubicBezTo>
                      <a:pt x="125" y="0"/>
                      <a:pt x="125" y="0"/>
                      <a:pt x="125" y="0"/>
                    </a:cubicBezTo>
                    <a:cubicBezTo>
                      <a:pt x="127" y="3"/>
                      <a:pt x="127" y="3"/>
                      <a:pt x="127" y="3"/>
                    </a:cubicBezTo>
                    <a:cubicBezTo>
                      <a:pt x="126" y="2"/>
                      <a:pt x="126" y="1"/>
                      <a:pt x="125" y="1"/>
                    </a:cubicBezTo>
                    <a:cubicBezTo>
                      <a:pt x="125" y="0"/>
                      <a:pt x="125" y="0"/>
                      <a:pt x="125"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04" name="ísḷîḍé"/>
              <p:cNvSpPr/>
              <p:nvPr/>
            </p:nvSpPr>
            <p:spPr bwMode="auto">
              <a:xfrm>
                <a:off x="4259" y="3892"/>
                <a:ext cx="222" cy="216"/>
              </a:xfrm>
              <a:custGeom>
                <a:avLst/>
                <a:gdLst>
                  <a:gd name="T0" fmla="*/ 0 w 165"/>
                  <a:gd name="T1" fmla="*/ 113 h 161"/>
                  <a:gd name="T2" fmla="*/ 53 w 165"/>
                  <a:gd name="T3" fmla="*/ 161 h 161"/>
                  <a:gd name="T4" fmla="*/ 165 w 165"/>
                  <a:gd name="T5" fmla="*/ 66 h 161"/>
                  <a:gd name="T6" fmla="*/ 150 w 165"/>
                  <a:gd name="T7" fmla="*/ 20 h 161"/>
                  <a:gd name="T8" fmla="*/ 122 w 165"/>
                  <a:gd name="T9" fmla="*/ 10 h 161"/>
                  <a:gd name="T10" fmla="*/ 125 w 165"/>
                  <a:gd name="T11" fmla="*/ 14 h 161"/>
                  <a:gd name="T12" fmla="*/ 122 w 165"/>
                  <a:gd name="T13" fmla="*/ 39 h 161"/>
                  <a:gd name="T14" fmla="*/ 120 w 165"/>
                  <a:gd name="T15" fmla="*/ 40 h 161"/>
                  <a:gd name="T16" fmla="*/ 0 w 165"/>
                  <a:gd name="T17" fmla="*/ 11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61">
                    <a:moveTo>
                      <a:pt x="0" y="113"/>
                    </a:moveTo>
                    <a:cubicBezTo>
                      <a:pt x="14" y="133"/>
                      <a:pt x="53" y="161"/>
                      <a:pt x="53" y="161"/>
                    </a:cubicBezTo>
                    <a:cubicBezTo>
                      <a:pt x="165" y="66"/>
                      <a:pt x="165" y="66"/>
                      <a:pt x="165" y="66"/>
                    </a:cubicBezTo>
                    <a:cubicBezTo>
                      <a:pt x="154" y="56"/>
                      <a:pt x="151" y="36"/>
                      <a:pt x="150" y="20"/>
                    </a:cubicBezTo>
                    <a:cubicBezTo>
                      <a:pt x="149" y="0"/>
                      <a:pt x="122" y="10"/>
                      <a:pt x="122" y="10"/>
                    </a:cubicBezTo>
                    <a:cubicBezTo>
                      <a:pt x="125" y="14"/>
                      <a:pt x="125" y="14"/>
                      <a:pt x="125" y="14"/>
                    </a:cubicBezTo>
                    <a:cubicBezTo>
                      <a:pt x="131" y="21"/>
                      <a:pt x="130" y="33"/>
                      <a:pt x="122" y="39"/>
                    </a:cubicBezTo>
                    <a:cubicBezTo>
                      <a:pt x="122" y="39"/>
                      <a:pt x="121" y="39"/>
                      <a:pt x="120" y="40"/>
                    </a:cubicBezTo>
                    <a:cubicBezTo>
                      <a:pt x="0" y="113"/>
                      <a:pt x="0" y="113"/>
                      <a:pt x="0" y="113"/>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05" name="íṡļïďé"/>
              <p:cNvSpPr/>
              <p:nvPr/>
            </p:nvSpPr>
            <p:spPr bwMode="auto">
              <a:xfrm>
                <a:off x="4256" y="4043"/>
                <a:ext cx="3" cy="1"/>
              </a:xfrm>
              <a:custGeom>
                <a:avLst/>
                <a:gdLst>
                  <a:gd name="T0" fmla="*/ 0 w 2"/>
                  <a:gd name="T1" fmla="*/ 0 h 1"/>
                  <a:gd name="T2" fmla="*/ 1 w 2"/>
                  <a:gd name="T3" fmla="*/ 0 h 1"/>
                  <a:gd name="T4" fmla="*/ 1 w 2"/>
                  <a:gd name="T5" fmla="*/ 1 h 1"/>
                  <a:gd name="T6" fmla="*/ 1 w 2"/>
                  <a:gd name="T7" fmla="*/ 1 h 1"/>
                  <a:gd name="T8" fmla="*/ 2 w 2"/>
                  <a:gd name="T9" fmla="*/ 0 h 1"/>
                  <a:gd name="T10" fmla="*/ 2 w 2"/>
                  <a:gd name="T11" fmla="*/ 0 h 1"/>
                  <a:gd name="T12" fmla="*/ 2 w 2"/>
                  <a:gd name="T13" fmla="*/ 0 h 1"/>
                  <a:gd name="T14" fmla="*/ 2 w 2"/>
                  <a:gd name="T15" fmla="*/ 0 h 1"/>
                  <a:gd name="T16" fmla="*/ 0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0"/>
                    </a:moveTo>
                    <a:cubicBezTo>
                      <a:pt x="1" y="0"/>
                      <a:pt x="1" y="0"/>
                      <a:pt x="1" y="0"/>
                    </a:cubicBezTo>
                    <a:cubicBezTo>
                      <a:pt x="1" y="0"/>
                      <a:pt x="1" y="1"/>
                      <a:pt x="1" y="1"/>
                    </a:cubicBezTo>
                    <a:cubicBezTo>
                      <a:pt x="1" y="1"/>
                      <a:pt x="1" y="1"/>
                      <a:pt x="1" y="1"/>
                    </a:cubicBezTo>
                    <a:cubicBezTo>
                      <a:pt x="2" y="0"/>
                      <a:pt x="2" y="0"/>
                      <a:pt x="2" y="0"/>
                    </a:cubicBezTo>
                    <a:cubicBezTo>
                      <a:pt x="2" y="0"/>
                      <a:pt x="2" y="0"/>
                      <a:pt x="2" y="0"/>
                    </a:cubicBezTo>
                    <a:cubicBezTo>
                      <a:pt x="2" y="0"/>
                      <a:pt x="2" y="0"/>
                      <a:pt x="2" y="0"/>
                    </a:cubicBezTo>
                    <a:cubicBezTo>
                      <a:pt x="2" y="0"/>
                      <a:pt x="2" y="0"/>
                      <a:pt x="2" y="0"/>
                    </a:cubicBezTo>
                    <a:cubicBezTo>
                      <a:pt x="2" y="0"/>
                      <a:pt x="1" y="0"/>
                      <a:pt x="0" y="0"/>
                    </a:cubicBezTo>
                  </a:path>
                </a:pathLst>
              </a:custGeom>
              <a:solidFill>
                <a:srgbClr val="E4AE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06" name="î$1íḋè"/>
              <p:cNvSpPr/>
              <p:nvPr/>
            </p:nvSpPr>
            <p:spPr bwMode="auto">
              <a:xfrm>
                <a:off x="4196" y="4043"/>
                <a:ext cx="65" cy="61"/>
              </a:xfrm>
              <a:custGeom>
                <a:avLst/>
                <a:gdLst>
                  <a:gd name="T0" fmla="*/ 46 w 48"/>
                  <a:gd name="T1" fmla="*/ 0 h 45"/>
                  <a:gd name="T2" fmla="*/ 46 w 48"/>
                  <a:gd name="T3" fmla="*/ 0 h 45"/>
                  <a:gd name="T4" fmla="*/ 45 w 48"/>
                  <a:gd name="T5" fmla="*/ 1 h 45"/>
                  <a:gd name="T6" fmla="*/ 45 w 48"/>
                  <a:gd name="T7" fmla="*/ 1 h 45"/>
                  <a:gd name="T8" fmla="*/ 26 w 48"/>
                  <a:gd name="T9" fmla="*/ 36 h 45"/>
                  <a:gd name="T10" fmla="*/ 25 w 48"/>
                  <a:gd name="T11" fmla="*/ 38 h 45"/>
                  <a:gd name="T12" fmla="*/ 1 w 48"/>
                  <a:gd name="T13" fmla="*/ 19 h 45"/>
                  <a:gd name="T14" fmla="*/ 0 w 48"/>
                  <a:gd name="T15" fmla="*/ 22 h 45"/>
                  <a:gd name="T16" fmla="*/ 27 w 48"/>
                  <a:gd name="T17" fmla="*/ 45 h 45"/>
                  <a:gd name="T18" fmla="*/ 28 w 48"/>
                  <a:gd name="T19" fmla="*/ 42 h 45"/>
                  <a:gd name="T20" fmla="*/ 48 w 48"/>
                  <a:gd name="T21" fmla="*/ 2 h 45"/>
                  <a:gd name="T22" fmla="*/ 46 w 48"/>
                  <a:gd name="T2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45">
                    <a:moveTo>
                      <a:pt x="46" y="0"/>
                    </a:moveTo>
                    <a:cubicBezTo>
                      <a:pt x="46" y="0"/>
                      <a:pt x="46" y="0"/>
                      <a:pt x="46" y="0"/>
                    </a:cubicBezTo>
                    <a:cubicBezTo>
                      <a:pt x="45" y="1"/>
                      <a:pt x="45" y="1"/>
                      <a:pt x="45" y="1"/>
                    </a:cubicBezTo>
                    <a:cubicBezTo>
                      <a:pt x="45" y="1"/>
                      <a:pt x="45" y="1"/>
                      <a:pt x="45" y="1"/>
                    </a:cubicBezTo>
                    <a:cubicBezTo>
                      <a:pt x="36" y="11"/>
                      <a:pt x="25" y="26"/>
                      <a:pt x="26" y="36"/>
                    </a:cubicBezTo>
                    <a:cubicBezTo>
                      <a:pt x="26" y="38"/>
                      <a:pt x="26" y="38"/>
                      <a:pt x="25" y="38"/>
                    </a:cubicBezTo>
                    <a:cubicBezTo>
                      <a:pt x="21" y="38"/>
                      <a:pt x="11" y="30"/>
                      <a:pt x="1" y="19"/>
                    </a:cubicBezTo>
                    <a:cubicBezTo>
                      <a:pt x="1" y="20"/>
                      <a:pt x="0" y="21"/>
                      <a:pt x="0" y="22"/>
                    </a:cubicBezTo>
                    <a:cubicBezTo>
                      <a:pt x="10" y="34"/>
                      <a:pt x="23" y="45"/>
                      <a:pt x="27" y="45"/>
                    </a:cubicBezTo>
                    <a:cubicBezTo>
                      <a:pt x="28" y="45"/>
                      <a:pt x="28" y="44"/>
                      <a:pt x="28" y="42"/>
                    </a:cubicBezTo>
                    <a:cubicBezTo>
                      <a:pt x="27" y="33"/>
                      <a:pt x="39" y="13"/>
                      <a:pt x="48" y="2"/>
                    </a:cubicBezTo>
                    <a:cubicBezTo>
                      <a:pt x="47" y="2"/>
                      <a:pt x="47" y="1"/>
                      <a:pt x="46"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07" name="íŝľíḋê"/>
              <p:cNvSpPr/>
              <p:nvPr/>
            </p:nvSpPr>
            <p:spPr bwMode="auto">
              <a:xfrm>
                <a:off x="4259" y="4043"/>
                <a:ext cx="4" cy="3"/>
              </a:xfrm>
              <a:custGeom>
                <a:avLst/>
                <a:gdLst>
                  <a:gd name="T0" fmla="*/ 0 w 3"/>
                  <a:gd name="T1" fmla="*/ 0 h 2"/>
                  <a:gd name="T2" fmla="*/ 0 w 3"/>
                  <a:gd name="T3" fmla="*/ 0 h 2"/>
                  <a:gd name="T4" fmla="*/ 0 w 3"/>
                  <a:gd name="T5" fmla="*/ 0 h 2"/>
                  <a:gd name="T6" fmla="*/ 2 w 3"/>
                  <a:gd name="T7" fmla="*/ 2 h 2"/>
                  <a:gd name="T8" fmla="*/ 3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0" y="0"/>
                      <a:pt x="0" y="0"/>
                      <a:pt x="0" y="0"/>
                    </a:cubicBezTo>
                    <a:cubicBezTo>
                      <a:pt x="0" y="0"/>
                      <a:pt x="0" y="0"/>
                      <a:pt x="0" y="0"/>
                    </a:cubicBezTo>
                    <a:cubicBezTo>
                      <a:pt x="1" y="1"/>
                      <a:pt x="1" y="2"/>
                      <a:pt x="2" y="2"/>
                    </a:cubicBezTo>
                    <a:cubicBezTo>
                      <a:pt x="2" y="2"/>
                      <a:pt x="3" y="1"/>
                      <a:pt x="3" y="1"/>
                    </a:cubicBezTo>
                    <a:cubicBezTo>
                      <a:pt x="2" y="1"/>
                      <a:pt x="1" y="0"/>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08" name="îsļîḓê"/>
              <p:cNvSpPr/>
              <p:nvPr/>
            </p:nvSpPr>
            <p:spPr bwMode="auto">
              <a:xfrm>
                <a:off x="4186" y="4032"/>
                <a:ext cx="71" cy="74"/>
              </a:xfrm>
              <a:custGeom>
                <a:avLst/>
                <a:gdLst>
                  <a:gd name="T0" fmla="*/ 0 w 53"/>
                  <a:gd name="T1" fmla="*/ 18 h 55"/>
                  <a:gd name="T2" fmla="*/ 34 w 53"/>
                  <a:gd name="T3" fmla="*/ 45 h 55"/>
                  <a:gd name="T4" fmla="*/ 53 w 53"/>
                  <a:gd name="T5" fmla="*/ 9 h 55"/>
                  <a:gd name="T6" fmla="*/ 14 w 53"/>
                  <a:gd name="T7" fmla="*/ 4 h 55"/>
                  <a:gd name="T8" fmla="*/ 0 w 53"/>
                  <a:gd name="T9" fmla="*/ 18 h 55"/>
                </a:gdLst>
                <a:ahLst/>
                <a:cxnLst>
                  <a:cxn ang="0">
                    <a:pos x="T0" y="T1"/>
                  </a:cxn>
                  <a:cxn ang="0">
                    <a:pos x="T2" y="T3"/>
                  </a:cxn>
                  <a:cxn ang="0">
                    <a:pos x="T4" y="T5"/>
                  </a:cxn>
                  <a:cxn ang="0">
                    <a:pos x="T6" y="T7"/>
                  </a:cxn>
                  <a:cxn ang="0">
                    <a:pos x="T8" y="T9"/>
                  </a:cxn>
                </a:cxnLst>
                <a:rect l="0" t="0" r="r" b="b"/>
                <a:pathLst>
                  <a:path w="53" h="55">
                    <a:moveTo>
                      <a:pt x="0" y="18"/>
                    </a:moveTo>
                    <a:cubicBezTo>
                      <a:pt x="14" y="35"/>
                      <a:pt x="35" y="55"/>
                      <a:pt x="34" y="45"/>
                    </a:cubicBezTo>
                    <a:cubicBezTo>
                      <a:pt x="33" y="35"/>
                      <a:pt x="45" y="19"/>
                      <a:pt x="53" y="9"/>
                    </a:cubicBezTo>
                    <a:cubicBezTo>
                      <a:pt x="41" y="4"/>
                      <a:pt x="25" y="0"/>
                      <a:pt x="14" y="4"/>
                    </a:cubicBezTo>
                    <a:cubicBezTo>
                      <a:pt x="9" y="7"/>
                      <a:pt x="4" y="12"/>
                      <a:pt x="0" y="18"/>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09" name="išḷîḓê"/>
              <p:cNvSpPr/>
              <p:nvPr/>
            </p:nvSpPr>
            <p:spPr bwMode="auto">
              <a:xfrm>
                <a:off x="4222" y="4155"/>
                <a:ext cx="25" cy="25"/>
              </a:xfrm>
              <a:prstGeom prst="ellipse">
                <a:avLst/>
              </a:prstGeom>
              <a:solidFill>
                <a:srgbClr val="FF71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10" name="îšḻïḓe"/>
              <p:cNvSpPr/>
              <p:nvPr/>
            </p:nvSpPr>
            <p:spPr bwMode="auto">
              <a:xfrm>
                <a:off x="4132" y="4478"/>
                <a:ext cx="25" cy="23"/>
              </a:xfrm>
              <a:prstGeom prst="ellipse">
                <a:avLst/>
              </a:prstGeom>
              <a:solidFill>
                <a:srgbClr val="FF71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11" name="íṡḻiḋe"/>
              <p:cNvSpPr/>
              <p:nvPr/>
            </p:nvSpPr>
            <p:spPr bwMode="auto">
              <a:xfrm>
                <a:off x="4031" y="4803"/>
                <a:ext cx="23" cy="25"/>
              </a:xfrm>
              <a:prstGeom prst="ellipse">
                <a:avLst/>
              </a:prstGeom>
              <a:solidFill>
                <a:srgbClr val="FF71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12" name="i$1ïḋe"/>
              <p:cNvSpPr/>
              <p:nvPr/>
            </p:nvSpPr>
            <p:spPr bwMode="auto">
              <a:xfrm>
                <a:off x="4028" y="5159"/>
                <a:ext cx="22" cy="23"/>
              </a:xfrm>
              <a:prstGeom prst="ellipse">
                <a:avLst/>
              </a:prstGeom>
              <a:solidFill>
                <a:srgbClr val="FF71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13" name="îşḷïďe"/>
              <p:cNvSpPr/>
              <p:nvPr/>
            </p:nvSpPr>
            <p:spPr bwMode="auto">
              <a:xfrm>
                <a:off x="4170" y="4308"/>
                <a:ext cx="25" cy="25"/>
              </a:xfrm>
              <a:prstGeom prst="ellipse">
                <a:avLst/>
              </a:prstGeom>
              <a:solidFill>
                <a:srgbClr val="FF71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14" name="išļîďe"/>
              <p:cNvSpPr/>
              <p:nvPr/>
            </p:nvSpPr>
            <p:spPr bwMode="auto">
              <a:xfrm>
                <a:off x="4089" y="4639"/>
                <a:ext cx="25" cy="23"/>
              </a:xfrm>
              <a:prstGeom prst="ellipse">
                <a:avLst/>
              </a:prstGeom>
              <a:solidFill>
                <a:srgbClr val="FF71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15" name="ïsľiḑè"/>
              <p:cNvSpPr/>
              <p:nvPr/>
            </p:nvSpPr>
            <p:spPr bwMode="auto">
              <a:xfrm>
                <a:off x="4012" y="4964"/>
                <a:ext cx="23" cy="23"/>
              </a:xfrm>
              <a:prstGeom prst="ellipse">
                <a:avLst/>
              </a:prstGeom>
              <a:solidFill>
                <a:srgbClr val="FF71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16" name="íṥḻíďê"/>
              <p:cNvSpPr/>
              <p:nvPr/>
            </p:nvSpPr>
            <p:spPr bwMode="auto">
              <a:xfrm>
                <a:off x="4029" y="5198"/>
                <a:ext cx="23" cy="25"/>
              </a:xfrm>
              <a:prstGeom prst="ellipse">
                <a:avLst/>
              </a:prstGeom>
              <a:solidFill>
                <a:srgbClr val="FF71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17" name="ïŝḻîḍé"/>
              <p:cNvSpPr/>
              <p:nvPr/>
            </p:nvSpPr>
            <p:spPr bwMode="auto">
              <a:xfrm>
                <a:off x="4484" y="3984"/>
                <a:ext cx="4" cy="3"/>
              </a:xfrm>
              <a:custGeom>
                <a:avLst/>
                <a:gdLst>
                  <a:gd name="T0" fmla="*/ 0 w 3"/>
                  <a:gd name="T1" fmla="*/ 0 h 2"/>
                  <a:gd name="T2" fmla="*/ 0 w 3"/>
                  <a:gd name="T3" fmla="*/ 0 h 2"/>
                  <a:gd name="T4" fmla="*/ 3 w 3"/>
                  <a:gd name="T5" fmla="*/ 2 h 2"/>
                  <a:gd name="T6" fmla="*/ 3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0"/>
                      <a:pt x="0" y="0"/>
                      <a:pt x="0" y="0"/>
                    </a:cubicBezTo>
                    <a:cubicBezTo>
                      <a:pt x="1" y="0"/>
                      <a:pt x="2" y="1"/>
                      <a:pt x="3" y="2"/>
                    </a:cubicBezTo>
                    <a:cubicBezTo>
                      <a:pt x="3" y="1"/>
                      <a:pt x="3" y="1"/>
                      <a:pt x="3" y="1"/>
                    </a:cubicBezTo>
                    <a:cubicBezTo>
                      <a:pt x="2" y="0"/>
                      <a:pt x="1" y="0"/>
                      <a:pt x="0"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18" name="ï$ļîḓê"/>
              <p:cNvSpPr/>
              <p:nvPr/>
            </p:nvSpPr>
            <p:spPr bwMode="auto">
              <a:xfrm>
                <a:off x="4219" y="3984"/>
                <a:ext cx="269" cy="1185"/>
              </a:xfrm>
              <a:custGeom>
                <a:avLst/>
                <a:gdLst>
                  <a:gd name="T0" fmla="*/ 0 w 199"/>
                  <a:gd name="T1" fmla="*/ 634 h 882"/>
                  <a:gd name="T2" fmla="*/ 114 w 199"/>
                  <a:gd name="T3" fmla="*/ 875 h 882"/>
                  <a:gd name="T4" fmla="*/ 146 w 199"/>
                  <a:gd name="T5" fmla="*/ 882 h 882"/>
                  <a:gd name="T6" fmla="*/ 149 w 199"/>
                  <a:gd name="T7" fmla="*/ 882 h 882"/>
                  <a:gd name="T8" fmla="*/ 118 w 199"/>
                  <a:gd name="T9" fmla="*/ 875 h 882"/>
                  <a:gd name="T10" fmla="*/ 4 w 199"/>
                  <a:gd name="T11" fmla="*/ 635 h 882"/>
                  <a:gd name="T12" fmla="*/ 0 w 199"/>
                  <a:gd name="T13" fmla="*/ 634 h 882"/>
                  <a:gd name="T14" fmla="*/ 196 w 199"/>
                  <a:gd name="T15" fmla="*/ 0 h 882"/>
                  <a:gd name="T16" fmla="*/ 194 w 199"/>
                  <a:gd name="T17" fmla="*/ 3 h 882"/>
                  <a:gd name="T18" fmla="*/ 194 w 199"/>
                  <a:gd name="T19" fmla="*/ 3 h 882"/>
                  <a:gd name="T20" fmla="*/ 194 w 199"/>
                  <a:gd name="T21" fmla="*/ 3 h 882"/>
                  <a:gd name="T22" fmla="*/ 194 w 199"/>
                  <a:gd name="T23" fmla="*/ 4 h 882"/>
                  <a:gd name="T24" fmla="*/ 103 w 199"/>
                  <a:gd name="T25" fmla="*/ 194 h 882"/>
                  <a:gd name="T26" fmla="*/ 32 w 199"/>
                  <a:gd name="T27" fmla="*/ 390 h 882"/>
                  <a:gd name="T28" fmla="*/ 8 w 199"/>
                  <a:gd name="T29" fmla="*/ 500 h 882"/>
                  <a:gd name="T30" fmla="*/ 13 w 199"/>
                  <a:gd name="T31" fmla="*/ 500 h 882"/>
                  <a:gd name="T32" fmla="*/ 37 w 199"/>
                  <a:gd name="T33" fmla="*/ 390 h 882"/>
                  <a:gd name="T34" fmla="*/ 107 w 199"/>
                  <a:gd name="T35" fmla="*/ 194 h 882"/>
                  <a:gd name="T36" fmla="*/ 198 w 199"/>
                  <a:gd name="T37" fmla="*/ 4 h 882"/>
                  <a:gd name="T38" fmla="*/ 199 w 199"/>
                  <a:gd name="T39" fmla="*/ 2 h 882"/>
                  <a:gd name="T40" fmla="*/ 196 w 199"/>
                  <a:gd name="T41"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9" h="882">
                    <a:moveTo>
                      <a:pt x="0" y="634"/>
                    </a:moveTo>
                    <a:cubicBezTo>
                      <a:pt x="15" y="701"/>
                      <a:pt x="77" y="854"/>
                      <a:pt x="114" y="875"/>
                    </a:cubicBezTo>
                    <a:cubicBezTo>
                      <a:pt x="122" y="880"/>
                      <a:pt x="134" y="882"/>
                      <a:pt x="146" y="882"/>
                    </a:cubicBezTo>
                    <a:cubicBezTo>
                      <a:pt x="147" y="882"/>
                      <a:pt x="148" y="882"/>
                      <a:pt x="149" y="882"/>
                    </a:cubicBezTo>
                    <a:cubicBezTo>
                      <a:pt x="137" y="882"/>
                      <a:pt x="126" y="880"/>
                      <a:pt x="118" y="875"/>
                    </a:cubicBezTo>
                    <a:cubicBezTo>
                      <a:pt x="82" y="854"/>
                      <a:pt x="20" y="702"/>
                      <a:pt x="4" y="635"/>
                    </a:cubicBezTo>
                    <a:cubicBezTo>
                      <a:pt x="3" y="635"/>
                      <a:pt x="1" y="634"/>
                      <a:pt x="0" y="634"/>
                    </a:cubicBezTo>
                    <a:moveTo>
                      <a:pt x="196" y="0"/>
                    </a:moveTo>
                    <a:cubicBezTo>
                      <a:pt x="194" y="0"/>
                      <a:pt x="194" y="2"/>
                      <a:pt x="194" y="3"/>
                    </a:cubicBezTo>
                    <a:cubicBezTo>
                      <a:pt x="194" y="3"/>
                      <a:pt x="194" y="3"/>
                      <a:pt x="194" y="3"/>
                    </a:cubicBezTo>
                    <a:cubicBezTo>
                      <a:pt x="194" y="3"/>
                      <a:pt x="194" y="3"/>
                      <a:pt x="194" y="3"/>
                    </a:cubicBezTo>
                    <a:cubicBezTo>
                      <a:pt x="194" y="3"/>
                      <a:pt x="194" y="4"/>
                      <a:pt x="194" y="4"/>
                    </a:cubicBezTo>
                    <a:cubicBezTo>
                      <a:pt x="194" y="4"/>
                      <a:pt x="120" y="164"/>
                      <a:pt x="103" y="194"/>
                    </a:cubicBezTo>
                    <a:cubicBezTo>
                      <a:pt x="86" y="223"/>
                      <a:pt x="46" y="356"/>
                      <a:pt x="32" y="390"/>
                    </a:cubicBezTo>
                    <a:cubicBezTo>
                      <a:pt x="25" y="407"/>
                      <a:pt x="16" y="454"/>
                      <a:pt x="8" y="500"/>
                    </a:cubicBezTo>
                    <a:cubicBezTo>
                      <a:pt x="10" y="500"/>
                      <a:pt x="11" y="500"/>
                      <a:pt x="13" y="500"/>
                    </a:cubicBezTo>
                    <a:cubicBezTo>
                      <a:pt x="20" y="453"/>
                      <a:pt x="30" y="407"/>
                      <a:pt x="37" y="390"/>
                    </a:cubicBezTo>
                    <a:cubicBezTo>
                      <a:pt x="50" y="356"/>
                      <a:pt x="90" y="223"/>
                      <a:pt x="107" y="194"/>
                    </a:cubicBezTo>
                    <a:cubicBezTo>
                      <a:pt x="124" y="164"/>
                      <a:pt x="198" y="4"/>
                      <a:pt x="198" y="4"/>
                    </a:cubicBezTo>
                    <a:cubicBezTo>
                      <a:pt x="198" y="4"/>
                      <a:pt x="198" y="3"/>
                      <a:pt x="199" y="2"/>
                    </a:cubicBezTo>
                    <a:cubicBezTo>
                      <a:pt x="198" y="1"/>
                      <a:pt x="197" y="0"/>
                      <a:pt x="196"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19" name="išḻïďê"/>
              <p:cNvSpPr/>
              <p:nvPr/>
            </p:nvSpPr>
            <p:spPr bwMode="auto">
              <a:xfrm>
                <a:off x="4481" y="39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0" name="íŝľïḋe"/>
              <p:cNvSpPr/>
              <p:nvPr/>
            </p:nvSpPr>
            <p:spPr bwMode="auto">
              <a:xfrm>
                <a:off x="4218" y="3971"/>
                <a:ext cx="526" cy="1222"/>
              </a:xfrm>
              <a:custGeom>
                <a:avLst/>
                <a:gdLst>
                  <a:gd name="T0" fmla="*/ 199 w 390"/>
                  <a:gd name="T1" fmla="*/ 14 h 909"/>
                  <a:gd name="T2" fmla="*/ 217 w 390"/>
                  <a:gd name="T3" fmla="*/ 23 h 909"/>
                  <a:gd name="T4" fmla="*/ 273 w 390"/>
                  <a:gd name="T5" fmla="*/ 66 h 909"/>
                  <a:gd name="T6" fmla="*/ 359 w 390"/>
                  <a:gd name="T7" fmla="*/ 150 h 909"/>
                  <a:gd name="T8" fmla="*/ 376 w 390"/>
                  <a:gd name="T9" fmla="*/ 331 h 909"/>
                  <a:gd name="T10" fmla="*/ 255 w 390"/>
                  <a:gd name="T11" fmla="*/ 554 h 909"/>
                  <a:gd name="T12" fmla="*/ 276 w 390"/>
                  <a:gd name="T13" fmla="*/ 626 h 909"/>
                  <a:gd name="T14" fmla="*/ 265 w 390"/>
                  <a:gd name="T15" fmla="*/ 731 h 909"/>
                  <a:gd name="T16" fmla="*/ 273 w 390"/>
                  <a:gd name="T17" fmla="*/ 783 h 909"/>
                  <a:gd name="T18" fmla="*/ 260 w 390"/>
                  <a:gd name="T19" fmla="*/ 835 h 909"/>
                  <a:gd name="T20" fmla="*/ 259 w 390"/>
                  <a:gd name="T21" fmla="*/ 859 h 909"/>
                  <a:gd name="T22" fmla="*/ 119 w 390"/>
                  <a:gd name="T23" fmla="*/ 885 h 909"/>
                  <a:gd name="T24" fmla="*/ 2 w 390"/>
                  <a:gd name="T25" fmla="*/ 622 h 909"/>
                  <a:gd name="T26" fmla="*/ 38 w 390"/>
                  <a:gd name="T27" fmla="*/ 400 h 909"/>
                  <a:gd name="T28" fmla="*/ 108 w 390"/>
                  <a:gd name="T29" fmla="*/ 204 h 909"/>
                  <a:gd name="T30" fmla="*/ 199 w 390"/>
                  <a:gd name="T31" fmla="*/ 14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0" h="909">
                    <a:moveTo>
                      <a:pt x="199" y="14"/>
                    </a:moveTo>
                    <a:cubicBezTo>
                      <a:pt x="199" y="14"/>
                      <a:pt x="198" y="0"/>
                      <a:pt x="217" y="23"/>
                    </a:cubicBezTo>
                    <a:cubicBezTo>
                      <a:pt x="236" y="46"/>
                      <a:pt x="273" y="66"/>
                      <a:pt x="273" y="66"/>
                    </a:cubicBezTo>
                    <a:cubicBezTo>
                      <a:pt x="273" y="66"/>
                      <a:pt x="355" y="124"/>
                      <a:pt x="359" y="150"/>
                    </a:cubicBezTo>
                    <a:cubicBezTo>
                      <a:pt x="364" y="177"/>
                      <a:pt x="390" y="293"/>
                      <a:pt x="376" y="331"/>
                    </a:cubicBezTo>
                    <a:cubicBezTo>
                      <a:pt x="362" y="369"/>
                      <a:pt x="255" y="554"/>
                      <a:pt x="255" y="554"/>
                    </a:cubicBezTo>
                    <a:cubicBezTo>
                      <a:pt x="255" y="554"/>
                      <a:pt x="283" y="587"/>
                      <a:pt x="276" y="626"/>
                    </a:cubicBezTo>
                    <a:cubicBezTo>
                      <a:pt x="270" y="665"/>
                      <a:pt x="262" y="719"/>
                      <a:pt x="265" y="731"/>
                    </a:cubicBezTo>
                    <a:cubicBezTo>
                      <a:pt x="269" y="743"/>
                      <a:pt x="261" y="773"/>
                      <a:pt x="273" y="783"/>
                    </a:cubicBezTo>
                    <a:cubicBezTo>
                      <a:pt x="286" y="793"/>
                      <a:pt x="299" y="811"/>
                      <a:pt x="260" y="835"/>
                    </a:cubicBezTo>
                    <a:cubicBezTo>
                      <a:pt x="260" y="835"/>
                      <a:pt x="253" y="855"/>
                      <a:pt x="259" y="859"/>
                    </a:cubicBezTo>
                    <a:cubicBezTo>
                      <a:pt x="266" y="864"/>
                      <a:pt x="161" y="909"/>
                      <a:pt x="119" y="885"/>
                    </a:cubicBezTo>
                    <a:cubicBezTo>
                      <a:pt x="78" y="861"/>
                      <a:pt x="3" y="665"/>
                      <a:pt x="2" y="622"/>
                    </a:cubicBezTo>
                    <a:cubicBezTo>
                      <a:pt x="0" y="578"/>
                      <a:pt x="24" y="434"/>
                      <a:pt x="38" y="400"/>
                    </a:cubicBezTo>
                    <a:cubicBezTo>
                      <a:pt x="51" y="366"/>
                      <a:pt x="91" y="233"/>
                      <a:pt x="108" y="204"/>
                    </a:cubicBezTo>
                    <a:cubicBezTo>
                      <a:pt x="125" y="174"/>
                      <a:pt x="199" y="14"/>
                      <a:pt x="199" y="14"/>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1" name="îšļîḍé"/>
              <p:cNvSpPr/>
              <p:nvPr/>
            </p:nvSpPr>
            <p:spPr bwMode="auto">
              <a:xfrm>
                <a:off x="4443" y="4158"/>
                <a:ext cx="83" cy="155"/>
              </a:xfrm>
              <a:custGeom>
                <a:avLst/>
                <a:gdLst>
                  <a:gd name="T0" fmla="*/ 2 w 62"/>
                  <a:gd name="T1" fmla="*/ 103 h 116"/>
                  <a:gd name="T2" fmla="*/ 1 w 62"/>
                  <a:gd name="T3" fmla="*/ 116 h 116"/>
                  <a:gd name="T4" fmla="*/ 2 w 62"/>
                  <a:gd name="T5" fmla="*/ 103 h 116"/>
                  <a:gd name="T6" fmla="*/ 62 w 62"/>
                  <a:gd name="T7" fmla="*/ 0 h 116"/>
                  <a:gd name="T8" fmla="*/ 2 w 62"/>
                  <a:gd name="T9" fmla="*/ 103 h 116"/>
                  <a:gd name="T10" fmla="*/ 62 w 62"/>
                  <a:gd name="T11" fmla="*/ 0 h 116"/>
                </a:gdLst>
                <a:ahLst/>
                <a:cxnLst>
                  <a:cxn ang="0">
                    <a:pos x="T0" y="T1"/>
                  </a:cxn>
                  <a:cxn ang="0">
                    <a:pos x="T2" y="T3"/>
                  </a:cxn>
                  <a:cxn ang="0">
                    <a:pos x="T4" y="T5"/>
                  </a:cxn>
                  <a:cxn ang="0">
                    <a:pos x="T6" y="T7"/>
                  </a:cxn>
                  <a:cxn ang="0">
                    <a:pos x="T8" y="T9"/>
                  </a:cxn>
                  <a:cxn ang="0">
                    <a:pos x="T10" y="T11"/>
                  </a:cxn>
                </a:cxnLst>
                <a:rect l="0" t="0" r="r" b="b"/>
                <a:pathLst>
                  <a:path w="62" h="116">
                    <a:moveTo>
                      <a:pt x="2" y="103"/>
                    </a:moveTo>
                    <a:cubicBezTo>
                      <a:pt x="1" y="108"/>
                      <a:pt x="0" y="112"/>
                      <a:pt x="1" y="116"/>
                    </a:cubicBezTo>
                    <a:cubicBezTo>
                      <a:pt x="1" y="116"/>
                      <a:pt x="1" y="111"/>
                      <a:pt x="2" y="103"/>
                    </a:cubicBezTo>
                    <a:moveTo>
                      <a:pt x="62" y="0"/>
                    </a:moveTo>
                    <a:cubicBezTo>
                      <a:pt x="16" y="30"/>
                      <a:pt x="5" y="79"/>
                      <a:pt x="2" y="103"/>
                    </a:cubicBezTo>
                    <a:cubicBezTo>
                      <a:pt x="10" y="57"/>
                      <a:pt x="62" y="0"/>
                      <a:pt x="62"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2" name="iṡ1ïďè"/>
              <p:cNvSpPr/>
              <p:nvPr/>
            </p:nvSpPr>
            <p:spPr bwMode="auto">
              <a:xfrm>
                <a:off x="4311" y="4314"/>
                <a:ext cx="97" cy="336"/>
              </a:xfrm>
              <a:custGeom>
                <a:avLst/>
                <a:gdLst>
                  <a:gd name="T0" fmla="*/ 72 w 72"/>
                  <a:gd name="T1" fmla="*/ 0 h 250"/>
                  <a:gd name="T2" fmla="*/ 17 w 72"/>
                  <a:gd name="T3" fmla="*/ 143 h 250"/>
                  <a:gd name="T4" fmla="*/ 0 w 72"/>
                  <a:gd name="T5" fmla="*/ 250 h 250"/>
                  <a:gd name="T6" fmla="*/ 8 w 72"/>
                  <a:gd name="T7" fmla="*/ 248 h 250"/>
                  <a:gd name="T8" fmla="*/ 14 w 72"/>
                  <a:gd name="T9" fmla="*/ 245 h 250"/>
                  <a:gd name="T10" fmla="*/ 16 w 72"/>
                  <a:gd name="T11" fmla="*/ 246 h 250"/>
                  <a:gd name="T12" fmla="*/ 18 w 72"/>
                  <a:gd name="T13" fmla="*/ 245 h 250"/>
                  <a:gd name="T14" fmla="*/ 22 w 72"/>
                  <a:gd name="T15" fmla="*/ 246 h 250"/>
                  <a:gd name="T16" fmla="*/ 31 w 72"/>
                  <a:gd name="T17" fmla="*/ 182 h 250"/>
                  <a:gd name="T18" fmla="*/ 72 w 72"/>
                  <a:gd name="T1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250">
                    <a:moveTo>
                      <a:pt x="72" y="0"/>
                    </a:moveTo>
                    <a:cubicBezTo>
                      <a:pt x="72" y="0"/>
                      <a:pt x="20" y="113"/>
                      <a:pt x="17" y="143"/>
                    </a:cubicBezTo>
                    <a:cubicBezTo>
                      <a:pt x="15" y="169"/>
                      <a:pt x="3" y="231"/>
                      <a:pt x="0" y="250"/>
                    </a:cubicBezTo>
                    <a:cubicBezTo>
                      <a:pt x="4" y="249"/>
                      <a:pt x="6" y="249"/>
                      <a:pt x="8" y="248"/>
                    </a:cubicBezTo>
                    <a:cubicBezTo>
                      <a:pt x="9" y="246"/>
                      <a:pt x="12" y="245"/>
                      <a:pt x="14" y="245"/>
                    </a:cubicBezTo>
                    <a:cubicBezTo>
                      <a:pt x="15" y="245"/>
                      <a:pt x="15" y="245"/>
                      <a:pt x="16" y="246"/>
                    </a:cubicBezTo>
                    <a:cubicBezTo>
                      <a:pt x="17" y="245"/>
                      <a:pt x="18" y="245"/>
                      <a:pt x="18" y="245"/>
                    </a:cubicBezTo>
                    <a:cubicBezTo>
                      <a:pt x="20" y="245"/>
                      <a:pt x="21" y="246"/>
                      <a:pt x="22" y="246"/>
                    </a:cubicBezTo>
                    <a:cubicBezTo>
                      <a:pt x="26" y="227"/>
                      <a:pt x="33" y="196"/>
                      <a:pt x="31" y="182"/>
                    </a:cubicBezTo>
                    <a:cubicBezTo>
                      <a:pt x="29" y="162"/>
                      <a:pt x="72" y="2"/>
                      <a:pt x="72"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3" name="iṡľiḓê"/>
              <p:cNvSpPr/>
              <p:nvPr/>
            </p:nvSpPr>
            <p:spPr bwMode="auto">
              <a:xfrm>
                <a:off x="4385" y="4927"/>
                <a:ext cx="137" cy="164"/>
              </a:xfrm>
              <a:custGeom>
                <a:avLst/>
                <a:gdLst>
                  <a:gd name="T0" fmla="*/ 0 w 101"/>
                  <a:gd name="T1" fmla="*/ 0 h 123"/>
                  <a:gd name="T2" fmla="*/ 71 w 101"/>
                  <a:gd name="T3" fmla="*/ 123 h 123"/>
                  <a:gd name="T4" fmla="*/ 73 w 101"/>
                  <a:gd name="T5" fmla="*/ 123 h 123"/>
                  <a:gd name="T6" fmla="*/ 0 w 101"/>
                  <a:gd name="T7" fmla="*/ 0 h 123"/>
                </a:gdLst>
                <a:ahLst/>
                <a:cxnLst>
                  <a:cxn ang="0">
                    <a:pos x="T0" y="T1"/>
                  </a:cxn>
                  <a:cxn ang="0">
                    <a:pos x="T2" y="T3"/>
                  </a:cxn>
                  <a:cxn ang="0">
                    <a:pos x="T4" y="T5"/>
                  </a:cxn>
                  <a:cxn ang="0">
                    <a:pos x="T6" y="T7"/>
                  </a:cxn>
                </a:cxnLst>
                <a:rect l="0" t="0" r="r" b="b"/>
                <a:pathLst>
                  <a:path w="101" h="123">
                    <a:moveTo>
                      <a:pt x="0" y="0"/>
                    </a:moveTo>
                    <a:cubicBezTo>
                      <a:pt x="0" y="0"/>
                      <a:pt x="42" y="123"/>
                      <a:pt x="71" y="123"/>
                    </a:cubicBezTo>
                    <a:cubicBezTo>
                      <a:pt x="71" y="123"/>
                      <a:pt x="72" y="123"/>
                      <a:pt x="73" y="123"/>
                    </a:cubicBezTo>
                    <a:cubicBezTo>
                      <a:pt x="101" y="115"/>
                      <a:pt x="1" y="2"/>
                      <a:pt x="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4" name="ísľîdé"/>
              <p:cNvSpPr/>
              <p:nvPr/>
            </p:nvSpPr>
            <p:spPr bwMode="auto">
              <a:xfrm>
                <a:off x="4495" y="4887"/>
                <a:ext cx="61" cy="109"/>
              </a:xfrm>
              <a:custGeom>
                <a:avLst/>
                <a:gdLst>
                  <a:gd name="T0" fmla="*/ 44 w 45"/>
                  <a:gd name="T1" fmla="*/ 56 h 81"/>
                  <a:gd name="T2" fmla="*/ 39 w 45"/>
                  <a:gd name="T3" fmla="*/ 62 h 81"/>
                  <a:gd name="T4" fmla="*/ 42 w 45"/>
                  <a:gd name="T5" fmla="*/ 63 h 81"/>
                  <a:gd name="T6" fmla="*/ 44 w 45"/>
                  <a:gd name="T7" fmla="*/ 60 h 81"/>
                  <a:gd name="T8" fmla="*/ 44 w 45"/>
                  <a:gd name="T9" fmla="*/ 56 h 81"/>
                  <a:gd name="T10" fmla="*/ 0 w 45"/>
                  <a:gd name="T11" fmla="*/ 0 h 81"/>
                  <a:gd name="T12" fmla="*/ 6 w 45"/>
                  <a:gd name="T13" fmla="*/ 59 h 81"/>
                  <a:gd name="T14" fmla="*/ 17 w 45"/>
                  <a:gd name="T15" fmla="*/ 81 h 81"/>
                  <a:gd name="T16" fmla="*/ 33 w 45"/>
                  <a:gd name="T17" fmla="*/ 69 h 81"/>
                  <a:gd name="T18" fmla="*/ 39 w 45"/>
                  <a:gd name="T19" fmla="*/ 62 h 81"/>
                  <a:gd name="T20" fmla="*/ 0 w 45"/>
                  <a:gd name="T2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81">
                    <a:moveTo>
                      <a:pt x="44" y="56"/>
                    </a:moveTo>
                    <a:cubicBezTo>
                      <a:pt x="43" y="56"/>
                      <a:pt x="41" y="58"/>
                      <a:pt x="39" y="62"/>
                    </a:cubicBezTo>
                    <a:cubicBezTo>
                      <a:pt x="40" y="63"/>
                      <a:pt x="41" y="63"/>
                      <a:pt x="42" y="63"/>
                    </a:cubicBezTo>
                    <a:cubicBezTo>
                      <a:pt x="43" y="63"/>
                      <a:pt x="44" y="62"/>
                      <a:pt x="44" y="60"/>
                    </a:cubicBezTo>
                    <a:cubicBezTo>
                      <a:pt x="45" y="57"/>
                      <a:pt x="45" y="56"/>
                      <a:pt x="44" y="56"/>
                    </a:cubicBezTo>
                    <a:moveTo>
                      <a:pt x="0" y="0"/>
                    </a:moveTo>
                    <a:cubicBezTo>
                      <a:pt x="6" y="59"/>
                      <a:pt x="6" y="59"/>
                      <a:pt x="6" y="59"/>
                    </a:cubicBezTo>
                    <a:cubicBezTo>
                      <a:pt x="8" y="76"/>
                      <a:pt x="12" y="81"/>
                      <a:pt x="17" y="81"/>
                    </a:cubicBezTo>
                    <a:cubicBezTo>
                      <a:pt x="22" y="81"/>
                      <a:pt x="28" y="75"/>
                      <a:pt x="33" y="69"/>
                    </a:cubicBezTo>
                    <a:cubicBezTo>
                      <a:pt x="35" y="66"/>
                      <a:pt x="37" y="64"/>
                      <a:pt x="39" y="62"/>
                    </a:cubicBezTo>
                    <a:cubicBezTo>
                      <a:pt x="27" y="53"/>
                      <a:pt x="2" y="1"/>
                      <a:pt x="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5" name="íṣļïďe"/>
              <p:cNvSpPr/>
              <p:nvPr/>
            </p:nvSpPr>
            <p:spPr bwMode="auto">
              <a:xfrm>
                <a:off x="3993" y="4016"/>
                <a:ext cx="245" cy="629"/>
              </a:xfrm>
              <a:custGeom>
                <a:avLst/>
                <a:gdLst>
                  <a:gd name="T0" fmla="*/ 2 w 183"/>
                  <a:gd name="T1" fmla="*/ 463 h 468"/>
                  <a:gd name="T2" fmla="*/ 0 w 183"/>
                  <a:gd name="T3" fmla="*/ 468 h 468"/>
                  <a:gd name="T4" fmla="*/ 2 w 183"/>
                  <a:gd name="T5" fmla="*/ 467 h 468"/>
                  <a:gd name="T6" fmla="*/ 2 w 183"/>
                  <a:gd name="T7" fmla="*/ 463 h 468"/>
                  <a:gd name="T8" fmla="*/ 183 w 183"/>
                  <a:gd name="T9" fmla="*/ 15 h 468"/>
                  <a:gd name="T10" fmla="*/ 182 w 183"/>
                  <a:gd name="T11" fmla="*/ 15 h 468"/>
                  <a:gd name="T12" fmla="*/ 182 w 183"/>
                  <a:gd name="T13" fmla="*/ 15 h 468"/>
                  <a:gd name="T14" fmla="*/ 183 w 183"/>
                  <a:gd name="T15" fmla="*/ 15 h 468"/>
                  <a:gd name="T16" fmla="*/ 161 w 183"/>
                  <a:gd name="T17" fmla="*/ 0 h 468"/>
                  <a:gd name="T18" fmla="*/ 160 w 183"/>
                  <a:gd name="T19" fmla="*/ 0 h 468"/>
                  <a:gd name="T20" fmla="*/ 178 w 183"/>
                  <a:gd name="T21" fmla="*/ 3 h 468"/>
                  <a:gd name="T22" fmla="*/ 161 w 183"/>
                  <a:gd name="T23"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3" h="468">
                    <a:moveTo>
                      <a:pt x="2" y="463"/>
                    </a:moveTo>
                    <a:cubicBezTo>
                      <a:pt x="1" y="464"/>
                      <a:pt x="1" y="466"/>
                      <a:pt x="0" y="468"/>
                    </a:cubicBezTo>
                    <a:cubicBezTo>
                      <a:pt x="1" y="468"/>
                      <a:pt x="2" y="468"/>
                      <a:pt x="2" y="467"/>
                    </a:cubicBezTo>
                    <a:cubicBezTo>
                      <a:pt x="2" y="466"/>
                      <a:pt x="2" y="464"/>
                      <a:pt x="2" y="463"/>
                    </a:cubicBezTo>
                    <a:moveTo>
                      <a:pt x="183" y="15"/>
                    </a:moveTo>
                    <a:cubicBezTo>
                      <a:pt x="183" y="15"/>
                      <a:pt x="183" y="15"/>
                      <a:pt x="182" y="15"/>
                    </a:cubicBezTo>
                    <a:cubicBezTo>
                      <a:pt x="182" y="15"/>
                      <a:pt x="182" y="15"/>
                      <a:pt x="182" y="15"/>
                    </a:cubicBezTo>
                    <a:cubicBezTo>
                      <a:pt x="183" y="15"/>
                      <a:pt x="183" y="15"/>
                      <a:pt x="183" y="15"/>
                    </a:cubicBezTo>
                    <a:moveTo>
                      <a:pt x="161" y="0"/>
                    </a:moveTo>
                    <a:cubicBezTo>
                      <a:pt x="161" y="0"/>
                      <a:pt x="161" y="0"/>
                      <a:pt x="160" y="0"/>
                    </a:cubicBezTo>
                    <a:cubicBezTo>
                      <a:pt x="168" y="0"/>
                      <a:pt x="174" y="2"/>
                      <a:pt x="178" y="3"/>
                    </a:cubicBezTo>
                    <a:cubicBezTo>
                      <a:pt x="174" y="2"/>
                      <a:pt x="168" y="0"/>
                      <a:pt x="161"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6" name="îşľïdé"/>
              <p:cNvSpPr/>
              <p:nvPr/>
            </p:nvSpPr>
            <p:spPr bwMode="auto">
              <a:xfrm>
                <a:off x="3994" y="4036"/>
                <a:ext cx="243" cy="607"/>
              </a:xfrm>
              <a:custGeom>
                <a:avLst/>
                <a:gdLst>
                  <a:gd name="T0" fmla="*/ 147 w 180"/>
                  <a:gd name="T1" fmla="*/ 25 h 452"/>
                  <a:gd name="T2" fmla="*/ 104 w 180"/>
                  <a:gd name="T3" fmla="*/ 100 h 452"/>
                  <a:gd name="T4" fmla="*/ 56 w 180"/>
                  <a:gd name="T5" fmla="*/ 207 h 452"/>
                  <a:gd name="T6" fmla="*/ 16 w 180"/>
                  <a:gd name="T7" fmla="*/ 404 h 452"/>
                  <a:gd name="T8" fmla="*/ 0 w 180"/>
                  <a:gd name="T9" fmla="*/ 448 h 452"/>
                  <a:gd name="T10" fmla="*/ 0 w 180"/>
                  <a:gd name="T11" fmla="*/ 452 h 452"/>
                  <a:gd name="T12" fmla="*/ 3 w 180"/>
                  <a:gd name="T13" fmla="*/ 452 h 452"/>
                  <a:gd name="T14" fmla="*/ 20 w 180"/>
                  <a:gd name="T15" fmla="*/ 404 h 452"/>
                  <a:gd name="T16" fmla="*/ 61 w 180"/>
                  <a:gd name="T17" fmla="*/ 207 h 452"/>
                  <a:gd name="T18" fmla="*/ 108 w 180"/>
                  <a:gd name="T19" fmla="*/ 100 h 452"/>
                  <a:gd name="T20" fmla="*/ 150 w 180"/>
                  <a:gd name="T21" fmla="*/ 28 h 452"/>
                  <a:gd name="T22" fmla="*/ 147 w 180"/>
                  <a:gd name="T23" fmla="*/ 25 h 452"/>
                  <a:gd name="T24" fmla="*/ 180 w 180"/>
                  <a:gd name="T25" fmla="*/ 0 h 452"/>
                  <a:gd name="T26" fmla="*/ 178 w 180"/>
                  <a:gd name="T27" fmla="*/ 1 h 452"/>
                  <a:gd name="T28" fmla="*/ 179 w 180"/>
                  <a:gd name="T29" fmla="*/ 1 h 452"/>
                  <a:gd name="T30" fmla="*/ 180 w 180"/>
                  <a:gd name="T31" fmla="*/ 0 h 452"/>
                  <a:gd name="T32" fmla="*/ 180 w 180"/>
                  <a:gd name="T3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0" h="452">
                    <a:moveTo>
                      <a:pt x="147" y="25"/>
                    </a:moveTo>
                    <a:cubicBezTo>
                      <a:pt x="136" y="43"/>
                      <a:pt x="118" y="79"/>
                      <a:pt x="104" y="100"/>
                    </a:cubicBezTo>
                    <a:cubicBezTo>
                      <a:pt x="85" y="127"/>
                      <a:pt x="56" y="207"/>
                      <a:pt x="56" y="207"/>
                    </a:cubicBezTo>
                    <a:cubicBezTo>
                      <a:pt x="56" y="207"/>
                      <a:pt x="21" y="397"/>
                      <a:pt x="16" y="404"/>
                    </a:cubicBezTo>
                    <a:cubicBezTo>
                      <a:pt x="14" y="407"/>
                      <a:pt x="7" y="425"/>
                      <a:pt x="0" y="448"/>
                    </a:cubicBezTo>
                    <a:cubicBezTo>
                      <a:pt x="0" y="449"/>
                      <a:pt x="0" y="451"/>
                      <a:pt x="0" y="452"/>
                    </a:cubicBezTo>
                    <a:cubicBezTo>
                      <a:pt x="1" y="452"/>
                      <a:pt x="2" y="452"/>
                      <a:pt x="3" y="452"/>
                    </a:cubicBezTo>
                    <a:cubicBezTo>
                      <a:pt x="11" y="427"/>
                      <a:pt x="18" y="407"/>
                      <a:pt x="20" y="404"/>
                    </a:cubicBezTo>
                    <a:cubicBezTo>
                      <a:pt x="25" y="397"/>
                      <a:pt x="61" y="207"/>
                      <a:pt x="61" y="207"/>
                    </a:cubicBezTo>
                    <a:cubicBezTo>
                      <a:pt x="61" y="207"/>
                      <a:pt x="89" y="127"/>
                      <a:pt x="108" y="100"/>
                    </a:cubicBezTo>
                    <a:cubicBezTo>
                      <a:pt x="122" y="80"/>
                      <a:pt x="138" y="47"/>
                      <a:pt x="150" y="28"/>
                    </a:cubicBezTo>
                    <a:cubicBezTo>
                      <a:pt x="149" y="27"/>
                      <a:pt x="148" y="26"/>
                      <a:pt x="147" y="25"/>
                    </a:cubicBezTo>
                    <a:moveTo>
                      <a:pt x="180" y="0"/>
                    </a:moveTo>
                    <a:cubicBezTo>
                      <a:pt x="180" y="0"/>
                      <a:pt x="179" y="1"/>
                      <a:pt x="178" y="1"/>
                    </a:cubicBezTo>
                    <a:cubicBezTo>
                      <a:pt x="179" y="1"/>
                      <a:pt x="179" y="1"/>
                      <a:pt x="179" y="1"/>
                    </a:cubicBezTo>
                    <a:cubicBezTo>
                      <a:pt x="179" y="1"/>
                      <a:pt x="180" y="1"/>
                      <a:pt x="180" y="0"/>
                    </a:cubicBezTo>
                    <a:cubicBezTo>
                      <a:pt x="180" y="0"/>
                      <a:pt x="180" y="0"/>
                      <a:pt x="18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7" name="ïsḷïḍè"/>
              <p:cNvSpPr/>
              <p:nvPr/>
            </p:nvSpPr>
            <p:spPr bwMode="auto">
              <a:xfrm>
                <a:off x="4193" y="4065"/>
                <a:ext cx="4" cy="9"/>
              </a:xfrm>
              <a:custGeom>
                <a:avLst/>
                <a:gdLst>
                  <a:gd name="T0" fmla="*/ 2 w 4"/>
                  <a:gd name="T1" fmla="*/ 0 h 6"/>
                  <a:gd name="T2" fmla="*/ 0 w 4"/>
                  <a:gd name="T3" fmla="*/ 3 h 6"/>
                  <a:gd name="T4" fmla="*/ 3 w 4"/>
                  <a:gd name="T5" fmla="*/ 6 h 6"/>
                  <a:gd name="T6" fmla="*/ 4 w 4"/>
                  <a:gd name="T7" fmla="*/ 3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cubicBezTo>
                      <a:pt x="1" y="1"/>
                      <a:pt x="1" y="2"/>
                      <a:pt x="0" y="3"/>
                    </a:cubicBezTo>
                    <a:cubicBezTo>
                      <a:pt x="1" y="4"/>
                      <a:pt x="2" y="5"/>
                      <a:pt x="3" y="6"/>
                    </a:cubicBezTo>
                    <a:cubicBezTo>
                      <a:pt x="3" y="5"/>
                      <a:pt x="4" y="4"/>
                      <a:pt x="4" y="3"/>
                    </a:cubicBezTo>
                    <a:cubicBezTo>
                      <a:pt x="3" y="2"/>
                      <a:pt x="3" y="1"/>
                      <a:pt x="2"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8" name="ï$ḻîḑé"/>
              <p:cNvSpPr/>
              <p:nvPr/>
            </p:nvSpPr>
            <p:spPr bwMode="auto">
              <a:xfrm>
                <a:off x="4195" y="4038"/>
                <a:ext cx="41" cy="32"/>
              </a:xfrm>
              <a:custGeom>
                <a:avLst/>
                <a:gdLst>
                  <a:gd name="T0" fmla="*/ 29 w 30"/>
                  <a:gd name="T1" fmla="*/ 0 h 24"/>
                  <a:gd name="T2" fmla="*/ 6 w 30"/>
                  <a:gd name="T3" fmla="*/ 13 h 24"/>
                  <a:gd name="T4" fmla="*/ 0 w 30"/>
                  <a:gd name="T5" fmla="*/ 21 h 24"/>
                  <a:gd name="T6" fmla="*/ 2 w 30"/>
                  <a:gd name="T7" fmla="*/ 24 h 24"/>
                  <a:gd name="T8" fmla="*/ 10 w 30"/>
                  <a:gd name="T9" fmla="*/ 13 h 24"/>
                  <a:gd name="T10" fmla="*/ 30 w 30"/>
                  <a:gd name="T11" fmla="*/ 0 h 24"/>
                  <a:gd name="T12" fmla="*/ 29 w 3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0" h="24">
                    <a:moveTo>
                      <a:pt x="29" y="0"/>
                    </a:moveTo>
                    <a:cubicBezTo>
                      <a:pt x="24" y="2"/>
                      <a:pt x="13" y="7"/>
                      <a:pt x="6" y="13"/>
                    </a:cubicBezTo>
                    <a:cubicBezTo>
                      <a:pt x="4" y="15"/>
                      <a:pt x="2" y="18"/>
                      <a:pt x="0" y="21"/>
                    </a:cubicBezTo>
                    <a:cubicBezTo>
                      <a:pt x="1" y="22"/>
                      <a:pt x="1" y="23"/>
                      <a:pt x="2" y="24"/>
                    </a:cubicBezTo>
                    <a:cubicBezTo>
                      <a:pt x="5" y="19"/>
                      <a:pt x="8" y="15"/>
                      <a:pt x="10" y="13"/>
                    </a:cubicBezTo>
                    <a:cubicBezTo>
                      <a:pt x="16" y="8"/>
                      <a:pt x="23" y="4"/>
                      <a:pt x="30" y="0"/>
                    </a:cubicBezTo>
                    <a:cubicBezTo>
                      <a:pt x="30" y="0"/>
                      <a:pt x="30" y="0"/>
                      <a:pt x="29"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9" name="îṡḻîḍe"/>
              <p:cNvSpPr/>
              <p:nvPr/>
            </p:nvSpPr>
            <p:spPr bwMode="auto">
              <a:xfrm>
                <a:off x="3909" y="4771"/>
                <a:ext cx="55" cy="151"/>
              </a:xfrm>
              <a:custGeom>
                <a:avLst/>
                <a:gdLst>
                  <a:gd name="T0" fmla="*/ 5 w 41"/>
                  <a:gd name="T1" fmla="*/ 101 h 112"/>
                  <a:gd name="T2" fmla="*/ 1 w 41"/>
                  <a:gd name="T3" fmla="*/ 107 h 112"/>
                  <a:gd name="T4" fmla="*/ 0 w 41"/>
                  <a:gd name="T5" fmla="*/ 112 h 112"/>
                  <a:gd name="T6" fmla="*/ 1 w 41"/>
                  <a:gd name="T7" fmla="*/ 112 h 112"/>
                  <a:gd name="T8" fmla="*/ 3 w 41"/>
                  <a:gd name="T9" fmla="*/ 110 h 112"/>
                  <a:gd name="T10" fmla="*/ 5 w 41"/>
                  <a:gd name="T11" fmla="*/ 101 h 112"/>
                  <a:gd name="T12" fmla="*/ 39 w 41"/>
                  <a:gd name="T13" fmla="*/ 0 h 112"/>
                  <a:gd name="T14" fmla="*/ 39 w 41"/>
                  <a:gd name="T15" fmla="*/ 3 h 112"/>
                  <a:gd name="T16" fmla="*/ 41 w 41"/>
                  <a:gd name="T17" fmla="*/ 0 h 112"/>
                  <a:gd name="T18" fmla="*/ 39 w 41"/>
                  <a:gd name="T1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12">
                    <a:moveTo>
                      <a:pt x="5" y="101"/>
                    </a:moveTo>
                    <a:cubicBezTo>
                      <a:pt x="3" y="103"/>
                      <a:pt x="2" y="106"/>
                      <a:pt x="1" y="107"/>
                    </a:cubicBezTo>
                    <a:cubicBezTo>
                      <a:pt x="0" y="110"/>
                      <a:pt x="0" y="111"/>
                      <a:pt x="0" y="112"/>
                    </a:cubicBezTo>
                    <a:cubicBezTo>
                      <a:pt x="0" y="112"/>
                      <a:pt x="1" y="112"/>
                      <a:pt x="1" y="112"/>
                    </a:cubicBezTo>
                    <a:cubicBezTo>
                      <a:pt x="1" y="112"/>
                      <a:pt x="2" y="111"/>
                      <a:pt x="3" y="110"/>
                    </a:cubicBezTo>
                    <a:cubicBezTo>
                      <a:pt x="3" y="108"/>
                      <a:pt x="4" y="105"/>
                      <a:pt x="5" y="101"/>
                    </a:cubicBezTo>
                    <a:moveTo>
                      <a:pt x="39" y="0"/>
                    </a:moveTo>
                    <a:cubicBezTo>
                      <a:pt x="39" y="1"/>
                      <a:pt x="39" y="2"/>
                      <a:pt x="39" y="3"/>
                    </a:cubicBezTo>
                    <a:cubicBezTo>
                      <a:pt x="40" y="2"/>
                      <a:pt x="40" y="1"/>
                      <a:pt x="41" y="0"/>
                    </a:cubicBezTo>
                    <a:cubicBezTo>
                      <a:pt x="40" y="0"/>
                      <a:pt x="40" y="0"/>
                      <a:pt x="39"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0" name="îšḷïḋê"/>
              <p:cNvSpPr/>
              <p:nvPr/>
            </p:nvSpPr>
            <p:spPr bwMode="auto">
              <a:xfrm>
                <a:off x="3913" y="4771"/>
                <a:ext cx="55" cy="148"/>
              </a:xfrm>
              <a:custGeom>
                <a:avLst/>
                <a:gdLst>
                  <a:gd name="T0" fmla="*/ 38 w 41"/>
                  <a:gd name="T1" fmla="*/ 0 h 110"/>
                  <a:gd name="T2" fmla="*/ 36 w 41"/>
                  <a:gd name="T3" fmla="*/ 3 h 110"/>
                  <a:gd name="T4" fmla="*/ 36 w 41"/>
                  <a:gd name="T5" fmla="*/ 10 h 110"/>
                  <a:gd name="T6" fmla="*/ 2 w 41"/>
                  <a:gd name="T7" fmla="*/ 101 h 110"/>
                  <a:gd name="T8" fmla="*/ 0 w 41"/>
                  <a:gd name="T9" fmla="*/ 110 h 110"/>
                  <a:gd name="T10" fmla="*/ 40 w 41"/>
                  <a:gd name="T11" fmla="*/ 10 h 110"/>
                  <a:gd name="T12" fmla="*/ 41 w 41"/>
                  <a:gd name="T13" fmla="*/ 1 h 110"/>
                  <a:gd name="T14" fmla="*/ 38 w 41"/>
                  <a:gd name="T15" fmla="*/ 0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10">
                    <a:moveTo>
                      <a:pt x="38" y="0"/>
                    </a:moveTo>
                    <a:cubicBezTo>
                      <a:pt x="37" y="1"/>
                      <a:pt x="37" y="2"/>
                      <a:pt x="36" y="3"/>
                    </a:cubicBezTo>
                    <a:cubicBezTo>
                      <a:pt x="36" y="6"/>
                      <a:pt x="36" y="8"/>
                      <a:pt x="36" y="10"/>
                    </a:cubicBezTo>
                    <a:cubicBezTo>
                      <a:pt x="36" y="36"/>
                      <a:pt x="15" y="80"/>
                      <a:pt x="2" y="101"/>
                    </a:cubicBezTo>
                    <a:cubicBezTo>
                      <a:pt x="1" y="105"/>
                      <a:pt x="0" y="108"/>
                      <a:pt x="0" y="110"/>
                    </a:cubicBezTo>
                    <a:cubicBezTo>
                      <a:pt x="9" y="99"/>
                      <a:pt x="41" y="41"/>
                      <a:pt x="40" y="10"/>
                    </a:cubicBezTo>
                    <a:cubicBezTo>
                      <a:pt x="40" y="8"/>
                      <a:pt x="40" y="4"/>
                      <a:pt x="41" y="1"/>
                    </a:cubicBezTo>
                    <a:cubicBezTo>
                      <a:pt x="40" y="1"/>
                      <a:pt x="39" y="1"/>
                      <a:pt x="38"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1" name="iṡļïḋê"/>
              <p:cNvSpPr/>
              <p:nvPr/>
            </p:nvSpPr>
            <p:spPr bwMode="auto">
              <a:xfrm>
                <a:off x="3901" y="3990"/>
                <a:ext cx="338" cy="940"/>
              </a:xfrm>
              <a:custGeom>
                <a:avLst/>
                <a:gdLst>
                  <a:gd name="T0" fmla="*/ 251 w 252"/>
                  <a:gd name="T1" fmla="*/ 25 h 700"/>
                  <a:gd name="T2" fmla="*/ 153 w 252"/>
                  <a:gd name="T3" fmla="*/ 64 h 700"/>
                  <a:gd name="T4" fmla="*/ 104 w 252"/>
                  <a:gd name="T5" fmla="*/ 91 h 700"/>
                  <a:gd name="T6" fmla="*/ 80 w 252"/>
                  <a:gd name="T7" fmla="*/ 234 h 700"/>
                  <a:gd name="T8" fmla="*/ 63 w 252"/>
                  <a:gd name="T9" fmla="*/ 327 h 700"/>
                  <a:gd name="T10" fmla="*/ 43 w 252"/>
                  <a:gd name="T11" fmla="*/ 478 h 700"/>
                  <a:gd name="T12" fmla="*/ 2 w 252"/>
                  <a:gd name="T13" fmla="*/ 694 h 700"/>
                  <a:gd name="T14" fmla="*/ 45 w 252"/>
                  <a:gd name="T15" fmla="*/ 592 h 700"/>
                  <a:gd name="T16" fmla="*/ 86 w 252"/>
                  <a:gd name="T17" fmla="*/ 439 h 700"/>
                  <a:gd name="T18" fmla="*/ 126 w 252"/>
                  <a:gd name="T19" fmla="*/ 242 h 700"/>
                  <a:gd name="T20" fmla="*/ 174 w 252"/>
                  <a:gd name="T21" fmla="*/ 135 h 700"/>
                  <a:gd name="T22" fmla="*/ 225 w 252"/>
                  <a:gd name="T23" fmla="*/ 49 h 700"/>
                  <a:gd name="T24" fmla="*/ 252 w 252"/>
                  <a:gd name="T25" fmla="*/ 35 h 700"/>
                  <a:gd name="T26" fmla="*/ 251 w 252"/>
                  <a:gd name="T27" fmla="*/ 25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2" h="700">
                    <a:moveTo>
                      <a:pt x="251" y="25"/>
                    </a:moveTo>
                    <a:cubicBezTo>
                      <a:pt x="251" y="25"/>
                      <a:pt x="205" y="0"/>
                      <a:pt x="153" y="64"/>
                    </a:cubicBezTo>
                    <a:cubicBezTo>
                      <a:pt x="153" y="64"/>
                      <a:pt x="115" y="86"/>
                      <a:pt x="104" y="91"/>
                    </a:cubicBezTo>
                    <a:cubicBezTo>
                      <a:pt x="93" y="96"/>
                      <a:pt x="80" y="234"/>
                      <a:pt x="80" y="234"/>
                    </a:cubicBezTo>
                    <a:cubicBezTo>
                      <a:pt x="80" y="234"/>
                      <a:pt x="56" y="293"/>
                      <a:pt x="63" y="327"/>
                    </a:cubicBezTo>
                    <a:cubicBezTo>
                      <a:pt x="69" y="361"/>
                      <a:pt x="43" y="478"/>
                      <a:pt x="43" y="478"/>
                    </a:cubicBezTo>
                    <a:cubicBezTo>
                      <a:pt x="43" y="478"/>
                      <a:pt x="0" y="688"/>
                      <a:pt x="2" y="694"/>
                    </a:cubicBezTo>
                    <a:cubicBezTo>
                      <a:pt x="3" y="700"/>
                      <a:pt x="46" y="628"/>
                      <a:pt x="45" y="592"/>
                    </a:cubicBezTo>
                    <a:cubicBezTo>
                      <a:pt x="44" y="557"/>
                      <a:pt x="80" y="446"/>
                      <a:pt x="86" y="439"/>
                    </a:cubicBezTo>
                    <a:cubicBezTo>
                      <a:pt x="91" y="432"/>
                      <a:pt x="126" y="242"/>
                      <a:pt x="126" y="242"/>
                    </a:cubicBezTo>
                    <a:cubicBezTo>
                      <a:pt x="126" y="242"/>
                      <a:pt x="155" y="162"/>
                      <a:pt x="174" y="135"/>
                    </a:cubicBezTo>
                    <a:cubicBezTo>
                      <a:pt x="192" y="109"/>
                      <a:pt x="215" y="58"/>
                      <a:pt x="225" y="49"/>
                    </a:cubicBezTo>
                    <a:cubicBezTo>
                      <a:pt x="234" y="40"/>
                      <a:pt x="252" y="35"/>
                      <a:pt x="252" y="35"/>
                    </a:cubicBezTo>
                    <a:cubicBezTo>
                      <a:pt x="251" y="25"/>
                      <a:pt x="251" y="25"/>
                      <a:pt x="251" y="25"/>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2" name="ïśľïdé"/>
              <p:cNvSpPr/>
              <p:nvPr/>
            </p:nvSpPr>
            <p:spPr bwMode="auto">
              <a:xfrm>
                <a:off x="3638" y="4566"/>
                <a:ext cx="327" cy="209"/>
              </a:xfrm>
              <a:custGeom>
                <a:avLst/>
                <a:gdLst>
                  <a:gd name="T0" fmla="*/ 243 w 243"/>
                  <a:gd name="T1" fmla="*/ 57 h 155"/>
                  <a:gd name="T2" fmla="*/ 112 w 243"/>
                  <a:gd name="T3" fmla="*/ 28 h 155"/>
                  <a:gd name="T4" fmla="*/ 69 w 243"/>
                  <a:gd name="T5" fmla="*/ 126 h 155"/>
                  <a:gd name="T6" fmla="*/ 232 w 243"/>
                  <a:gd name="T7" fmla="*/ 150 h 155"/>
                  <a:gd name="T8" fmla="*/ 243 w 243"/>
                  <a:gd name="T9" fmla="*/ 57 h 155"/>
                </a:gdLst>
                <a:ahLst/>
                <a:cxnLst>
                  <a:cxn ang="0">
                    <a:pos x="T0" y="T1"/>
                  </a:cxn>
                  <a:cxn ang="0">
                    <a:pos x="T2" y="T3"/>
                  </a:cxn>
                  <a:cxn ang="0">
                    <a:pos x="T4" y="T5"/>
                  </a:cxn>
                  <a:cxn ang="0">
                    <a:pos x="T6" y="T7"/>
                  </a:cxn>
                  <a:cxn ang="0">
                    <a:pos x="T8" y="T9"/>
                  </a:cxn>
                </a:cxnLst>
                <a:rect l="0" t="0" r="r" b="b"/>
                <a:pathLst>
                  <a:path w="243" h="155">
                    <a:moveTo>
                      <a:pt x="243" y="57"/>
                    </a:moveTo>
                    <a:cubicBezTo>
                      <a:pt x="243" y="57"/>
                      <a:pt x="155" y="0"/>
                      <a:pt x="112" y="28"/>
                    </a:cubicBezTo>
                    <a:cubicBezTo>
                      <a:pt x="70" y="57"/>
                      <a:pt x="0" y="97"/>
                      <a:pt x="69" y="126"/>
                    </a:cubicBezTo>
                    <a:cubicBezTo>
                      <a:pt x="137" y="155"/>
                      <a:pt x="232" y="150"/>
                      <a:pt x="232" y="150"/>
                    </a:cubicBezTo>
                    <a:cubicBezTo>
                      <a:pt x="243" y="57"/>
                      <a:pt x="243" y="57"/>
                      <a:pt x="243" y="57"/>
                    </a:cubicBezTo>
                  </a:path>
                </a:pathLst>
              </a:custGeom>
              <a:solidFill>
                <a:srgbClr val="FEC2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3" name="ïṣḷïďê"/>
              <p:cNvSpPr/>
              <p:nvPr/>
            </p:nvSpPr>
            <p:spPr bwMode="auto">
              <a:xfrm>
                <a:off x="4028" y="5316"/>
                <a:ext cx="134" cy="365"/>
              </a:xfrm>
              <a:custGeom>
                <a:avLst/>
                <a:gdLst>
                  <a:gd name="T0" fmla="*/ 26 w 100"/>
                  <a:gd name="T1" fmla="*/ 0 h 271"/>
                  <a:gd name="T2" fmla="*/ 15 w 100"/>
                  <a:gd name="T3" fmla="*/ 57 h 271"/>
                  <a:gd name="T4" fmla="*/ 46 w 100"/>
                  <a:gd name="T5" fmla="*/ 271 h 271"/>
                  <a:gd name="T6" fmla="*/ 74 w 100"/>
                  <a:gd name="T7" fmla="*/ 225 h 271"/>
                  <a:gd name="T8" fmla="*/ 100 w 100"/>
                  <a:gd name="T9" fmla="*/ 159 h 271"/>
                  <a:gd name="T10" fmla="*/ 68 w 100"/>
                  <a:gd name="T11" fmla="*/ 59 h 271"/>
                  <a:gd name="T12" fmla="*/ 26 w 100"/>
                  <a:gd name="T13" fmla="*/ 0 h 271"/>
                </a:gdLst>
                <a:ahLst/>
                <a:cxnLst>
                  <a:cxn ang="0">
                    <a:pos x="T0" y="T1"/>
                  </a:cxn>
                  <a:cxn ang="0">
                    <a:pos x="T2" y="T3"/>
                  </a:cxn>
                  <a:cxn ang="0">
                    <a:pos x="T4" y="T5"/>
                  </a:cxn>
                  <a:cxn ang="0">
                    <a:pos x="T6" y="T7"/>
                  </a:cxn>
                  <a:cxn ang="0">
                    <a:pos x="T8" y="T9"/>
                  </a:cxn>
                  <a:cxn ang="0">
                    <a:pos x="T10" y="T11"/>
                  </a:cxn>
                  <a:cxn ang="0">
                    <a:pos x="T12" y="T13"/>
                  </a:cxn>
                </a:cxnLst>
                <a:rect l="0" t="0" r="r" b="b"/>
                <a:pathLst>
                  <a:path w="100" h="271">
                    <a:moveTo>
                      <a:pt x="26" y="0"/>
                    </a:moveTo>
                    <a:cubicBezTo>
                      <a:pt x="26" y="0"/>
                      <a:pt x="0" y="24"/>
                      <a:pt x="15" y="57"/>
                    </a:cubicBezTo>
                    <a:cubicBezTo>
                      <a:pt x="28" y="85"/>
                      <a:pt x="39" y="226"/>
                      <a:pt x="46" y="271"/>
                    </a:cubicBezTo>
                    <a:cubicBezTo>
                      <a:pt x="57" y="253"/>
                      <a:pt x="70" y="232"/>
                      <a:pt x="74" y="225"/>
                    </a:cubicBezTo>
                    <a:cubicBezTo>
                      <a:pt x="79" y="216"/>
                      <a:pt x="92" y="180"/>
                      <a:pt x="100" y="159"/>
                    </a:cubicBezTo>
                    <a:cubicBezTo>
                      <a:pt x="91" y="139"/>
                      <a:pt x="68" y="80"/>
                      <a:pt x="68" y="59"/>
                    </a:cubicBezTo>
                    <a:cubicBezTo>
                      <a:pt x="68" y="33"/>
                      <a:pt x="26" y="0"/>
                      <a:pt x="26"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4" name="ïŝ1iḋé"/>
              <p:cNvSpPr/>
              <p:nvPr/>
            </p:nvSpPr>
            <p:spPr bwMode="auto">
              <a:xfrm>
                <a:off x="4240" y="5946"/>
                <a:ext cx="189" cy="36"/>
              </a:xfrm>
              <a:custGeom>
                <a:avLst/>
                <a:gdLst>
                  <a:gd name="T0" fmla="*/ 47 w 140"/>
                  <a:gd name="T1" fmla="*/ 0 h 27"/>
                  <a:gd name="T2" fmla="*/ 13 w 140"/>
                  <a:gd name="T3" fmla="*/ 10 h 27"/>
                  <a:gd name="T4" fmla="*/ 57 w 140"/>
                  <a:gd name="T5" fmla="*/ 27 h 27"/>
                  <a:gd name="T6" fmla="*/ 140 w 140"/>
                  <a:gd name="T7" fmla="*/ 22 h 27"/>
                  <a:gd name="T8" fmla="*/ 47 w 140"/>
                  <a:gd name="T9" fmla="*/ 0 h 27"/>
                </a:gdLst>
                <a:ahLst/>
                <a:cxnLst>
                  <a:cxn ang="0">
                    <a:pos x="T0" y="T1"/>
                  </a:cxn>
                  <a:cxn ang="0">
                    <a:pos x="T2" y="T3"/>
                  </a:cxn>
                  <a:cxn ang="0">
                    <a:pos x="T4" y="T5"/>
                  </a:cxn>
                  <a:cxn ang="0">
                    <a:pos x="T6" y="T7"/>
                  </a:cxn>
                  <a:cxn ang="0">
                    <a:pos x="T8" y="T9"/>
                  </a:cxn>
                </a:cxnLst>
                <a:rect l="0" t="0" r="r" b="b"/>
                <a:pathLst>
                  <a:path w="140" h="27">
                    <a:moveTo>
                      <a:pt x="47" y="0"/>
                    </a:moveTo>
                    <a:cubicBezTo>
                      <a:pt x="33" y="0"/>
                      <a:pt x="21" y="2"/>
                      <a:pt x="13" y="10"/>
                    </a:cubicBezTo>
                    <a:cubicBezTo>
                      <a:pt x="0" y="24"/>
                      <a:pt x="26" y="27"/>
                      <a:pt x="57" y="27"/>
                    </a:cubicBezTo>
                    <a:cubicBezTo>
                      <a:pt x="94" y="27"/>
                      <a:pt x="140" y="22"/>
                      <a:pt x="140" y="22"/>
                    </a:cubicBezTo>
                    <a:cubicBezTo>
                      <a:pt x="140" y="22"/>
                      <a:pt x="87" y="0"/>
                      <a:pt x="47"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5" name="íşļíḋe"/>
              <p:cNvSpPr/>
              <p:nvPr/>
            </p:nvSpPr>
            <p:spPr bwMode="auto">
              <a:xfrm>
                <a:off x="4355" y="5999"/>
                <a:ext cx="134" cy="87"/>
              </a:xfrm>
              <a:custGeom>
                <a:avLst/>
                <a:gdLst>
                  <a:gd name="T0" fmla="*/ 0 w 99"/>
                  <a:gd name="T1" fmla="*/ 0 h 65"/>
                  <a:gd name="T2" fmla="*/ 59 w 99"/>
                  <a:gd name="T3" fmla="*/ 65 h 65"/>
                  <a:gd name="T4" fmla="*/ 65 w 99"/>
                  <a:gd name="T5" fmla="*/ 65 h 65"/>
                  <a:gd name="T6" fmla="*/ 0 w 99"/>
                  <a:gd name="T7" fmla="*/ 0 h 65"/>
                </a:gdLst>
                <a:ahLst/>
                <a:cxnLst>
                  <a:cxn ang="0">
                    <a:pos x="T0" y="T1"/>
                  </a:cxn>
                  <a:cxn ang="0">
                    <a:pos x="T2" y="T3"/>
                  </a:cxn>
                  <a:cxn ang="0">
                    <a:pos x="T4" y="T5"/>
                  </a:cxn>
                  <a:cxn ang="0">
                    <a:pos x="T6" y="T7"/>
                  </a:cxn>
                </a:cxnLst>
                <a:rect l="0" t="0" r="r" b="b"/>
                <a:pathLst>
                  <a:path w="99" h="65">
                    <a:moveTo>
                      <a:pt x="0" y="0"/>
                    </a:moveTo>
                    <a:cubicBezTo>
                      <a:pt x="0" y="0"/>
                      <a:pt x="28" y="65"/>
                      <a:pt x="59" y="65"/>
                    </a:cubicBezTo>
                    <a:cubicBezTo>
                      <a:pt x="61" y="65"/>
                      <a:pt x="63" y="65"/>
                      <a:pt x="65" y="65"/>
                    </a:cubicBezTo>
                    <a:cubicBezTo>
                      <a:pt x="99" y="55"/>
                      <a:pt x="0" y="0"/>
                      <a:pt x="0"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6" name="ïşḻiḓe"/>
              <p:cNvSpPr/>
              <p:nvPr/>
            </p:nvSpPr>
            <p:spPr bwMode="auto">
              <a:xfrm>
                <a:off x="3958" y="5935"/>
                <a:ext cx="55" cy="17"/>
              </a:xfrm>
              <a:custGeom>
                <a:avLst/>
                <a:gdLst>
                  <a:gd name="T0" fmla="*/ 0 w 42"/>
                  <a:gd name="T1" fmla="*/ 0 h 13"/>
                  <a:gd name="T2" fmla="*/ 18 w 42"/>
                  <a:gd name="T3" fmla="*/ 13 h 13"/>
                  <a:gd name="T4" fmla="*/ 26 w 42"/>
                  <a:gd name="T5" fmla="*/ 11 h 13"/>
                  <a:gd name="T6" fmla="*/ 0 w 42"/>
                  <a:gd name="T7" fmla="*/ 0 h 13"/>
                </a:gdLst>
                <a:ahLst/>
                <a:cxnLst>
                  <a:cxn ang="0">
                    <a:pos x="T0" y="T1"/>
                  </a:cxn>
                  <a:cxn ang="0">
                    <a:pos x="T2" y="T3"/>
                  </a:cxn>
                  <a:cxn ang="0">
                    <a:pos x="T4" y="T5"/>
                  </a:cxn>
                  <a:cxn ang="0">
                    <a:pos x="T6" y="T7"/>
                  </a:cxn>
                </a:cxnLst>
                <a:rect l="0" t="0" r="r" b="b"/>
                <a:pathLst>
                  <a:path w="42" h="13">
                    <a:moveTo>
                      <a:pt x="0" y="0"/>
                    </a:moveTo>
                    <a:cubicBezTo>
                      <a:pt x="0" y="0"/>
                      <a:pt x="7" y="13"/>
                      <a:pt x="18" y="13"/>
                    </a:cubicBezTo>
                    <a:cubicBezTo>
                      <a:pt x="21" y="13"/>
                      <a:pt x="23" y="12"/>
                      <a:pt x="26" y="11"/>
                    </a:cubicBezTo>
                    <a:cubicBezTo>
                      <a:pt x="42" y="2"/>
                      <a:pt x="0" y="0"/>
                      <a:pt x="0"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7" name="ïşḻïďè"/>
              <p:cNvSpPr/>
              <p:nvPr/>
            </p:nvSpPr>
            <p:spPr bwMode="auto">
              <a:xfrm>
                <a:off x="3885" y="5951"/>
                <a:ext cx="164" cy="84"/>
              </a:xfrm>
              <a:custGeom>
                <a:avLst/>
                <a:gdLst>
                  <a:gd name="T0" fmla="*/ 0 w 122"/>
                  <a:gd name="T1" fmla="*/ 1 h 63"/>
                  <a:gd name="T2" fmla="*/ 90 w 122"/>
                  <a:gd name="T3" fmla="*/ 63 h 63"/>
                  <a:gd name="T4" fmla="*/ 99 w 122"/>
                  <a:gd name="T5" fmla="*/ 60 h 63"/>
                  <a:gd name="T6" fmla="*/ 0 w 122"/>
                  <a:gd name="T7" fmla="*/ 1 h 63"/>
                  <a:gd name="T8" fmla="*/ 0 w 122"/>
                  <a:gd name="T9" fmla="*/ 0 h 63"/>
                  <a:gd name="T10" fmla="*/ 0 w 122"/>
                  <a:gd name="T11" fmla="*/ 1 h 63"/>
                  <a:gd name="T12" fmla="*/ 0 w 122"/>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22" h="63">
                    <a:moveTo>
                      <a:pt x="0" y="1"/>
                    </a:moveTo>
                    <a:cubicBezTo>
                      <a:pt x="5" y="5"/>
                      <a:pt x="62" y="63"/>
                      <a:pt x="90" y="63"/>
                    </a:cubicBezTo>
                    <a:cubicBezTo>
                      <a:pt x="94" y="63"/>
                      <a:pt x="97" y="62"/>
                      <a:pt x="99" y="60"/>
                    </a:cubicBezTo>
                    <a:cubicBezTo>
                      <a:pt x="122" y="43"/>
                      <a:pt x="7" y="5"/>
                      <a:pt x="0" y="1"/>
                    </a:cubicBezTo>
                    <a:moveTo>
                      <a:pt x="0" y="0"/>
                    </a:moveTo>
                    <a:cubicBezTo>
                      <a:pt x="0" y="0"/>
                      <a:pt x="0" y="1"/>
                      <a:pt x="0" y="1"/>
                    </a:cubicBezTo>
                    <a:cubicBezTo>
                      <a:pt x="0" y="0"/>
                      <a:pt x="0" y="0"/>
                      <a:pt x="0"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8" name="iṧliḑê"/>
              <p:cNvSpPr/>
              <p:nvPr/>
            </p:nvSpPr>
            <p:spPr bwMode="auto">
              <a:xfrm>
                <a:off x="4286" y="6371"/>
                <a:ext cx="123" cy="44"/>
              </a:xfrm>
              <a:custGeom>
                <a:avLst/>
                <a:gdLst>
                  <a:gd name="T0" fmla="*/ 5 w 92"/>
                  <a:gd name="T1" fmla="*/ 0 h 33"/>
                  <a:gd name="T2" fmla="*/ 11 w 92"/>
                  <a:gd name="T3" fmla="*/ 12 h 33"/>
                  <a:gd name="T4" fmla="*/ 65 w 92"/>
                  <a:gd name="T5" fmla="*/ 33 h 33"/>
                  <a:gd name="T6" fmla="*/ 92 w 92"/>
                  <a:gd name="T7" fmla="*/ 28 h 33"/>
                  <a:gd name="T8" fmla="*/ 5 w 92"/>
                  <a:gd name="T9" fmla="*/ 0 h 33"/>
                </a:gdLst>
                <a:ahLst/>
                <a:cxnLst>
                  <a:cxn ang="0">
                    <a:pos x="T0" y="T1"/>
                  </a:cxn>
                  <a:cxn ang="0">
                    <a:pos x="T2" y="T3"/>
                  </a:cxn>
                  <a:cxn ang="0">
                    <a:pos x="T4" y="T5"/>
                  </a:cxn>
                  <a:cxn ang="0">
                    <a:pos x="T6" y="T7"/>
                  </a:cxn>
                  <a:cxn ang="0">
                    <a:pos x="T8" y="T9"/>
                  </a:cxn>
                </a:cxnLst>
                <a:rect l="0" t="0" r="r" b="b"/>
                <a:pathLst>
                  <a:path w="92" h="33">
                    <a:moveTo>
                      <a:pt x="5" y="0"/>
                    </a:moveTo>
                    <a:cubicBezTo>
                      <a:pt x="0" y="0"/>
                      <a:pt x="1" y="3"/>
                      <a:pt x="11" y="12"/>
                    </a:cubicBezTo>
                    <a:cubicBezTo>
                      <a:pt x="30" y="28"/>
                      <a:pt x="50" y="33"/>
                      <a:pt x="65" y="33"/>
                    </a:cubicBezTo>
                    <a:cubicBezTo>
                      <a:pt x="81" y="33"/>
                      <a:pt x="92" y="28"/>
                      <a:pt x="92" y="28"/>
                    </a:cubicBezTo>
                    <a:cubicBezTo>
                      <a:pt x="78" y="26"/>
                      <a:pt x="19" y="0"/>
                      <a:pt x="5"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9" name="íŝḻïḋé"/>
              <p:cNvSpPr/>
              <p:nvPr/>
            </p:nvSpPr>
            <p:spPr bwMode="auto">
              <a:xfrm>
                <a:off x="4237" y="6458"/>
                <a:ext cx="105" cy="41"/>
              </a:xfrm>
              <a:custGeom>
                <a:avLst/>
                <a:gdLst>
                  <a:gd name="T0" fmla="*/ 77 w 77"/>
                  <a:gd name="T1" fmla="*/ 0 h 30"/>
                  <a:gd name="T2" fmla="*/ 34 w 77"/>
                  <a:gd name="T3" fmla="*/ 30 h 30"/>
                  <a:gd name="T4" fmla="*/ 40 w 77"/>
                  <a:gd name="T5" fmla="*/ 30 h 30"/>
                  <a:gd name="T6" fmla="*/ 77 w 77"/>
                  <a:gd name="T7" fmla="*/ 0 h 30"/>
                </a:gdLst>
                <a:ahLst/>
                <a:cxnLst>
                  <a:cxn ang="0">
                    <a:pos x="T0" y="T1"/>
                  </a:cxn>
                  <a:cxn ang="0">
                    <a:pos x="T2" y="T3"/>
                  </a:cxn>
                  <a:cxn ang="0">
                    <a:pos x="T4" y="T5"/>
                  </a:cxn>
                  <a:cxn ang="0">
                    <a:pos x="T6" y="T7"/>
                  </a:cxn>
                </a:cxnLst>
                <a:rect l="0" t="0" r="r" b="b"/>
                <a:pathLst>
                  <a:path w="77" h="30">
                    <a:moveTo>
                      <a:pt x="77" y="0"/>
                    </a:moveTo>
                    <a:cubicBezTo>
                      <a:pt x="77" y="0"/>
                      <a:pt x="0" y="26"/>
                      <a:pt x="34" y="30"/>
                    </a:cubicBezTo>
                    <a:cubicBezTo>
                      <a:pt x="36" y="30"/>
                      <a:pt x="38" y="30"/>
                      <a:pt x="40" y="30"/>
                    </a:cubicBezTo>
                    <a:cubicBezTo>
                      <a:pt x="69" y="30"/>
                      <a:pt x="77" y="0"/>
                      <a:pt x="77"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40" name="îS1ïḑè"/>
              <p:cNvSpPr/>
              <p:nvPr/>
            </p:nvSpPr>
            <p:spPr bwMode="auto">
              <a:xfrm>
                <a:off x="4269" y="6519"/>
                <a:ext cx="109" cy="55"/>
              </a:xfrm>
              <a:custGeom>
                <a:avLst/>
                <a:gdLst>
                  <a:gd name="T0" fmla="*/ 9 w 82"/>
                  <a:gd name="T1" fmla="*/ 0 h 41"/>
                  <a:gd name="T2" fmla="*/ 2 w 82"/>
                  <a:gd name="T3" fmla="*/ 5 h 41"/>
                  <a:gd name="T4" fmla="*/ 72 w 82"/>
                  <a:gd name="T5" fmla="*/ 41 h 41"/>
                  <a:gd name="T6" fmla="*/ 77 w 82"/>
                  <a:gd name="T7" fmla="*/ 39 h 41"/>
                  <a:gd name="T8" fmla="*/ 82 w 82"/>
                  <a:gd name="T9" fmla="*/ 24 h 41"/>
                  <a:gd name="T10" fmla="*/ 9 w 82"/>
                  <a:gd name="T11" fmla="*/ 0 h 41"/>
                </a:gdLst>
                <a:ahLst/>
                <a:cxnLst>
                  <a:cxn ang="0">
                    <a:pos x="T0" y="T1"/>
                  </a:cxn>
                  <a:cxn ang="0">
                    <a:pos x="T2" y="T3"/>
                  </a:cxn>
                  <a:cxn ang="0">
                    <a:pos x="T4" y="T5"/>
                  </a:cxn>
                  <a:cxn ang="0">
                    <a:pos x="T6" y="T7"/>
                  </a:cxn>
                  <a:cxn ang="0">
                    <a:pos x="T8" y="T9"/>
                  </a:cxn>
                  <a:cxn ang="0">
                    <a:pos x="T10" y="T11"/>
                  </a:cxn>
                </a:cxnLst>
                <a:rect l="0" t="0" r="r" b="b"/>
                <a:pathLst>
                  <a:path w="82" h="41">
                    <a:moveTo>
                      <a:pt x="9" y="0"/>
                    </a:moveTo>
                    <a:cubicBezTo>
                      <a:pt x="5" y="0"/>
                      <a:pt x="2" y="2"/>
                      <a:pt x="2" y="5"/>
                    </a:cubicBezTo>
                    <a:cubicBezTo>
                      <a:pt x="0" y="18"/>
                      <a:pt x="54" y="41"/>
                      <a:pt x="72" y="41"/>
                    </a:cubicBezTo>
                    <a:cubicBezTo>
                      <a:pt x="74" y="41"/>
                      <a:pt x="76" y="40"/>
                      <a:pt x="77" y="39"/>
                    </a:cubicBezTo>
                    <a:cubicBezTo>
                      <a:pt x="80" y="35"/>
                      <a:pt x="82" y="29"/>
                      <a:pt x="82" y="24"/>
                    </a:cubicBezTo>
                    <a:cubicBezTo>
                      <a:pt x="77" y="23"/>
                      <a:pt x="29" y="0"/>
                      <a:pt x="9"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41" name="íś1iďe"/>
              <p:cNvSpPr/>
              <p:nvPr/>
            </p:nvSpPr>
            <p:spPr bwMode="auto">
              <a:xfrm>
                <a:off x="3916" y="6480"/>
                <a:ext cx="147" cy="19"/>
              </a:xfrm>
              <a:custGeom>
                <a:avLst/>
                <a:gdLst>
                  <a:gd name="T0" fmla="*/ 31 w 109"/>
                  <a:gd name="T1" fmla="*/ 0 h 13"/>
                  <a:gd name="T2" fmla="*/ 0 w 109"/>
                  <a:gd name="T3" fmla="*/ 10 h 13"/>
                  <a:gd name="T4" fmla="*/ 109 w 109"/>
                  <a:gd name="T5" fmla="*/ 13 h 13"/>
                  <a:gd name="T6" fmla="*/ 31 w 109"/>
                  <a:gd name="T7" fmla="*/ 0 h 13"/>
                </a:gdLst>
                <a:ahLst/>
                <a:cxnLst>
                  <a:cxn ang="0">
                    <a:pos x="T0" y="T1"/>
                  </a:cxn>
                  <a:cxn ang="0">
                    <a:pos x="T2" y="T3"/>
                  </a:cxn>
                  <a:cxn ang="0">
                    <a:pos x="T4" y="T5"/>
                  </a:cxn>
                  <a:cxn ang="0">
                    <a:pos x="T6" y="T7"/>
                  </a:cxn>
                </a:cxnLst>
                <a:rect l="0" t="0" r="r" b="b"/>
                <a:pathLst>
                  <a:path w="109" h="13">
                    <a:moveTo>
                      <a:pt x="31" y="0"/>
                    </a:moveTo>
                    <a:cubicBezTo>
                      <a:pt x="17" y="0"/>
                      <a:pt x="6" y="2"/>
                      <a:pt x="0" y="10"/>
                    </a:cubicBezTo>
                    <a:cubicBezTo>
                      <a:pt x="109" y="13"/>
                      <a:pt x="109" y="13"/>
                      <a:pt x="109" y="13"/>
                    </a:cubicBezTo>
                    <a:cubicBezTo>
                      <a:pt x="103" y="13"/>
                      <a:pt x="61" y="0"/>
                      <a:pt x="31"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42" name="ïşḻîdê"/>
              <p:cNvSpPr/>
              <p:nvPr/>
            </p:nvSpPr>
            <p:spPr bwMode="auto">
              <a:xfrm>
                <a:off x="3904" y="6509"/>
                <a:ext cx="57" cy="10"/>
              </a:xfrm>
              <a:custGeom>
                <a:avLst/>
                <a:gdLst>
                  <a:gd name="T0" fmla="*/ 22 w 42"/>
                  <a:gd name="T1" fmla="*/ 0 h 8"/>
                  <a:gd name="T2" fmla="*/ 13 w 42"/>
                  <a:gd name="T3" fmla="*/ 1 h 8"/>
                  <a:gd name="T4" fmla="*/ 40 w 42"/>
                  <a:gd name="T5" fmla="*/ 8 h 8"/>
                  <a:gd name="T6" fmla="*/ 42 w 42"/>
                  <a:gd name="T7" fmla="*/ 8 h 8"/>
                  <a:gd name="T8" fmla="*/ 22 w 42"/>
                  <a:gd name="T9" fmla="*/ 0 h 8"/>
                </a:gdLst>
                <a:ahLst/>
                <a:cxnLst>
                  <a:cxn ang="0">
                    <a:pos x="T0" y="T1"/>
                  </a:cxn>
                  <a:cxn ang="0">
                    <a:pos x="T2" y="T3"/>
                  </a:cxn>
                  <a:cxn ang="0">
                    <a:pos x="T4" y="T5"/>
                  </a:cxn>
                  <a:cxn ang="0">
                    <a:pos x="T6" y="T7"/>
                  </a:cxn>
                  <a:cxn ang="0">
                    <a:pos x="T8" y="T9"/>
                  </a:cxn>
                </a:cxnLst>
                <a:rect l="0" t="0" r="r" b="b"/>
                <a:pathLst>
                  <a:path w="42" h="8">
                    <a:moveTo>
                      <a:pt x="22" y="0"/>
                    </a:moveTo>
                    <a:cubicBezTo>
                      <a:pt x="19" y="0"/>
                      <a:pt x="16" y="0"/>
                      <a:pt x="13" y="1"/>
                    </a:cubicBezTo>
                    <a:cubicBezTo>
                      <a:pt x="0" y="7"/>
                      <a:pt x="31" y="8"/>
                      <a:pt x="40" y="8"/>
                    </a:cubicBezTo>
                    <a:cubicBezTo>
                      <a:pt x="41" y="8"/>
                      <a:pt x="42" y="8"/>
                      <a:pt x="42" y="8"/>
                    </a:cubicBezTo>
                    <a:cubicBezTo>
                      <a:pt x="42" y="8"/>
                      <a:pt x="33" y="0"/>
                      <a:pt x="22"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43" name="išḷïďè"/>
              <p:cNvSpPr/>
              <p:nvPr/>
            </p:nvSpPr>
            <p:spPr bwMode="auto">
              <a:xfrm>
                <a:off x="4183" y="6703"/>
                <a:ext cx="26" cy="28"/>
              </a:xfrm>
              <a:custGeom>
                <a:avLst/>
                <a:gdLst>
                  <a:gd name="T0" fmla="*/ 19 w 19"/>
                  <a:gd name="T1" fmla="*/ 0 h 20"/>
                  <a:gd name="T2" fmla="*/ 0 w 19"/>
                  <a:gd name="T3" fmla="*/ 20 h 20"/>
                  <a:gd name="T4" fmla="*/ 19 w 19"/>
                  <a:gd name="T5" fmla="*/ 0 h 20"/>
                </a:gdLst>
                <a:ahLst/>
                <a:cxnLst>
                  <a:cxn ang="0">
                    <a:pos x="T0" y="T1"/>
                  </a:cxn>
                  <a:cxn ang="0">
                    <a:pos x="T2" y="T3"/>
                  </a:cxn>
                  <a:cxn ang="0">
                    <a:pos x="T4" y="T5"/>
                  </a:cxn>
                </a:cxnLst>
                <a:rect l="0" t="0" r="r" b="b"/>
                <a:pathLst>
                  <a:path w="19" h="20">
                    <a:moveTo>
                      <a:pt x="19" y="0"/>
                    </a:moveTo>
                    <a:cubicBezTo>
                      <a:pt x="0" y="20"/>
                      <a:pt x="0" y="20"/>
                      <a:pt x="0" y="20"/>
                    </a:cubicBezTo>
                    <a:cubicBezTo>
                      <a:pt x="10" y="17"/>
                      <a:pt x="17" y="10"/>
                      <a:pt x="19" y="0"/>
                    </a:cubicBezTo>
                  </a:path>
                </a:pathLst>
              </a:custGeom>
              <a:solidFill>
                <a:srgbClr val="B577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44" name="íSlïdé"/>
              <p:cNvSpPr/>
              <p:nvPr/>
            </p:nvSpPr>
            <p:spPr bwMode="auto">
              <a:xfrm>
                <a:off x="3635" y="6529"/>
                <a:ext cx="492" cy="277"/>
              </a:xfrm>
              <a:custGeom>
                <a:avLst/>
                <a:gdLst>
                  <a:gd name="T0" fmla="*/ 3 w 366"/>
                  <a:gd name="T1" fmla="*/ 182 h 207"/>
                  <a:gd name="T2" fmla="*/ 123 w 366"/>
                  <a:gd name="T3" fmla="*/ 201 h 207"/>
                  <a:gd name="T4" fmla="*/ 237 w 366"/>
                  <a:gd name="T5" fmla="*/ 173 h 207"/>
                  <a:gd name="T6" fmla="*/ 342 w 366"/>
                  <a:gd name="T7" fmla="*/ 155 h 207"/>
                  <a:gd name="T8" fmla="*/ 347 w 366"/>
                  <a:gd name="T9" fmla="*/ 120 h 207"/>
                  <a:gd name="T10" fmla="*/ 347 w 366"/>
                  <a:gd name="T11" fmla="*/ 117 h 207"/>
                  <a:gd name="T12" fmla="*/ 344 w 366"/>
                  <a:gd name="T13" fmla="*/ 65 h 207"/>
                  <a:gd name="T14" fmla="*/ 341 w 366"/>
                  <a:gd name="T15" fmla="*/ 20 h 207"/>
                  <a:gd name="T16" fmla="*/ 224 w 366"/>
                  <a:gd name="T17" fmla="*/ 32 h 207"/>
                  <a:gd name="T18" fmla="*/ 195 w 366"/>
                  <a:gd name="T19" fmla="*/ 3 h 207"/>
                  <a:gd name="T20" fmla="*/ 181 w 366"/>
                  <a:gd name="T21" fmla="*/ 31 h 207"/>
                  <a:gd name="T22" fmla="*/ 126 w 366"/>
                  <a:gd name="T23" fmla="*/ 91 h 207"/>
                  <a:gd name="T24" fmla="*/ 86 w 366"/>
                  <a:gd name="T25" fmla="*/ 116 h 207"/>
                  <a:gd name="T26" fmla="*/ 16 w 366"/>
                  <a:gd name="T27" fmla="*/ 139 h 207"/>
                  <a:gd name="T28" fmla="*/ 0 w 366"/>
                  <a:gd name="T29" fmla="*/ 161 h 207"/>
                  <a:gd name="T30" fmla="*/ 3 w 366"/>
                  <a:gd name="T31" fmla="*/ 18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6" h="207">
                    <a:moveTo>
                      <a:pt x="3" y="182"/>
                    </a:moveTo>
                    <a:cubicBezTo>
                      <a:pt x="8" y="205"/>
                      <a:pt x="86" y="207"/>
                      <a:pt x="123" y="201"/>
                    </a:cubicBezTo>
                    <a:cubicBezTo>
                      <a:pt x="160" y="195"/>
                      <a:pt x="237" y="173"/>
                      <a:pt x="237" y="173"/>
                    </a:cubicBezTo>
                    <a:cubicBezTo>
                      <a:pt x="237" y="173"/>
                      <a:pt x="318" y="165"/>
                      <a:pt x="342" y="155"/>
                    </a:cubicBezTo>
                    <a:cubicBezTo>
                      <a:pt x="366" y="145"/>
                      <a:pt x="347" y="120"/>
                      <a:pt x="347" y="120"/>
                    </a:cubicBezTo>
                    <a:cubicBezTo>
                      <a:pt x="347" y="120"/>
                      <a:pt x="347" y="119"/>
                      <a:pt x="347" y="117"/>
                    </a:cubicBezTo>
                    <a:cubicBezTo>
                      <a:pt x="348" y="108"/>
                      <a:pt x="349" y="74"/>
                      <a:pt x="344" y="65"/>
                    </a:cubicBezTo>
                    <a:cubicBezTo>
                      <a:pt x="337" y="55"/>
                      <a:pt x="341" y="20"/>
                      <a:pt x="341" y="20"/>
                    </a:cubicBezTo>
                    <a:cubicBezTo>
                      <a:pt x="341" y="20"/>
                      <a:pt x="226" y="42"/>
                      <a:pt x="224" y="32"/>
                    </a:cubicBezTo>
                    <a:cubicBezTo>
                      <a:pt x="222" y="21"/>
                      <a:pt x="204" y="6"/>
                      <a:pt x="195" y="3"/>
                    </a:cubicBezTo>
                    <a:cubicBezTo>
                      <a:pt x="187" y="0"/>
                      <a:pt x="181" y="31"/>
                      <a:pt x="181" y="31"/>
                    </a:cubicBezTo>
                    <a:cubicBezTo>
                      <a:pt x="181" y="31"/>
                      <a:pt x="129" y="75"/>
                      <a:pt x="126" y="91"/>
                    </a:cubicBezTo>
                    <a:cubicBezTo>
                      <a:pt x="122" y="107"/>
                      <a:pt x="86" y="116"/>
                      <a:pt x="86" y="116"/>
                    </a:cubicBezTo>
                    <a:cubicBezTo>
                      <a:pt x="86" y="116"/>
                      <a:pt x="30" y="131"/>
                      <a:pt x="16" y="139"/>
                    </a:cubicBezTo>
                    <a:cubicBezTo>
                      <a:pt x="7" y="143"/>
                      <a:pt x="1" y="151"/>
                      <a:pt x="0" y="161"/>
                    </a:cubicBezTo>
                    <a:cubicBezTo>
                      <a:pt x="0" y="168"/>
                      <a:pt x="1" y="175"/>
                      <a:pt x="3" y="182"/>
                    </a:cubicBezTo>
                  </a:path>
                </a:pathLst>
              </a:custGeom>
              <a:solidFill>
                <a:srgbClr val="CA849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45" name="ísḷíḋé"/>
              <p:cNvSpPr/>
              <p:nvPr/>
            </p:nvSpPr>
            <p:spPr bwMode="auto">
              <a:xfrm>
                <a:off x="3635" y="6686"/>
                <a:ext cx="476" cy="118"/>
              </a:xfrm>
              <a:custGeom>
                <a:avLst/>
                <a:gdLst>
                  <a:gd name="T0" fmla="*/ 347 w 354"/>
                  <a:gd name="T1" fmla="*/ 0 h 87"/>
                  <a:gd name="T2" fmla="*/ 231 w 354"/>
                  <a:gd name="T3" fmla="*/ 26 h 87"/>
                  <a:gd name="T4" fmla="*/ 137 w 354"/>
                  <a:gd name="T5" fmla="*/ 50 h 87"/>
                  <a:gd name="T6" fmla="*/ 59 w 354"/>
                  <a:gd name="T7" fmla="*/ 55 h 87"/>
                  <a:gd name="T8" fmla="*/ 1 w 354"/>
                  <a:gd name="T9" fmla="*/ 44 h 87"/>
                  <a:gd name="T10" fmla="*/ 3 w 354"/>
                  <a:gd name="T11" fmla="*/ 65 h 87"/>
                  <a:gd name="T12" fmla="*/ 82 w 354"/>
                  <a:gd name="T13" fmla="*/ 87 h 87"/>
                  <a:gd name="T14" fmla="*/ 123 w 354"/>
                  <a:gd name="T15" fmla="*/ 84 h 87"/>
                  <a:gd name="T16" fmla="*/ 237 w 354"/>
                  <a:gd name="T17" fmla="*/ 56 h 87"/>
                  <a:gd name="T18" fmla="*/ 342 w 354"/>
                  <a:gd name="T19" fmla="*/ 38 h 87"/>
                  <a:gd name="T20" fmla="*/ 354 w 354"/>
                  <a:gd name="T21" fmla="*/ 22 h 87"/>
                  <a:gd name="T22" fmla="*/ 347 w 354"/>
                  <a:gd name="T23" fmla="*/ 3 h 87"/>
                  <a:gd name="T24" fmla="*/ 347 w 354"/>
                  <a:gd name="T25" fmla="*/ 0 h 87"/>
                  <a:gd name="T26" fmla="*/ 347 w 354"/>
                  <a:gd name="T27" fmla="*/ 0 h 87"/>
                  <a:gd name="T28" fmla="*/ 347 w 354"/>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4" h="87">
                    <a:moveTo>
                      <a:pt x="347" y="0"/>
                    </a:moveTo>
                    <a:cubicBezTo>
                      <a:pt x="231" y="26"/>
                      <a:pt x="231" y="26"/>
                      <a:pt x="231" y="26"/>
                    </a:cubicBezTo>
                    <a:cubicBezTo>
                      <a:pt x="231" y="26"/>
                      <a:pt x="174" y="50"/>
                      <a:pt x="137" y="50"/>
                    </a:cubicBezTo>
                    <a:cubicBezTo>
                      <a:pt x="119" y="50"/>
                      <a:pt x="88" y="55"/>
                      <a:pt x="59" y="55"/>
                    </a:cubicBezTo>
                    <a:cubicBezTo>
                      <a:pt x="36" y="55"/>
                      <a:pt x="15" y="52"/>
                      <a:pt x="1" y="44"/>
                    </a:cubicBezTo>
                    <a:cubicBezTo>
                      <a:pt x="0" y="51"/>
                      <a:pt x="1" y="58"/>
                      <a:pt x="3" y="65"/>
                    </a:cubicBezTo>
                    <a:cubicBezTo>
                      <a:pt x="6" y="81"/>
                      <a:pt x="46" y="87"/>
                      <a:pt x="82" y="87"/>
                    </a:cubicBezTo>
                    <a:cubicBezTo>
                      <a:pt x="97" y="87"/>
                      <a:pt x="112" y="86"/>
                      <a:pt x="123" y="84"/>
                    </a:cubicBezTo>
                    <a:cubicBezTo>
                      <a:pt x="160" y="78"/>
                      <a:pt x="237" y="56"/>
                      <a:pt x="237" y="56"/>
                    </a:cubicBezTo>
                    <a:cubicBezTo>
                      <a:pt x="237" y="56"/>
                      <a:pt x="318" y="48"/>
                      <a:pt x="342" y="38"/>
                    </a:cubicBezTo>
                    <a:cubicBezTo>
                      <a:pt x="351" y="34"/>
                      <a:pt x="354" y="28"/>
                      <a:pt x="354" y="22"/>
                    </a:cubicBezTo>
                    <a:cubicBezTo>
                      <a:pt x="354" y="12"/>
                      <a:pt x="347" y="3"/>
                      <a:pt x="347" y="3"/>
                    </a:cubicBezTo>
                    <a:cubicBezTo>
                      <a:pt x="347" y="3"/>
                      <a:pt x="347" y="2"/>
                      <a:pt x="347" y="0"/>
                    </a:cubicBezTo>
                    <a:cubicBezTo>
                      <a:pt x="347" y="0"/>
                      <a:pt x="347" y="0"/>
                      <a:pt x="347" y="0"/>
                    </a:cubicBezTo>
                    <a:cubicBezTo>
                      <a:pt x="347" y="0"/>
                      <a:pt x="347" y="0"/>
                      <a:pt x="347" y="0"/>
                    </a:cubicBezTo>
                  </a:path>
                </a:pathLst>
              </a:custGeom>
              <a:solidFill>
                <a:srgbClr val="B577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46" name="ïšľíḑé"/>
              <p:cNvSpPr/>
              <p:nvPr/>
            </p:nvSpPr>
            <p:spPr bwMode="auto">
              <a:xfrm>
                <a:off x="3850" y="6657"/>
                <a:ext cx="36" cy="64"/>
              </a:xfrm>
              <a:custGeom>
                <a:avLst/>
                <a:gdLst>
                  <a:gd name="T0" fmla="*/ 0 w 27"/>
                  <a:gd name="T1" fmla="*/ 0 h 48"/>
                  <a:gd name="T2" fmla="*/ 27 w 27"/>
                  <a:gd name="T3" fmla="*/ 48 h 48"/>
                  <a:gd name="T4" fmla="*/ 0 w 27"/>
                  <a:gd name="T5" fmla="*/ 0 h 48"/>
                </a:gdLst>
                <a:ahLst/>
                <a:cxnLst>
                  <a:cxn ang="0">
                    <a:pos x="T0" y="T1"/>
                  </a:cxn>
                  <a:cxn ang="0">
                    <a:pos x="T2" y="T3"/>
                  </a:cxn>
                  <a:cxn ang="0">
                    <a:pos x="T4" y="T5"/>
                  </a:cxn>
                </a:cxnLst>
                <a:rect l="0" t="0" r="r" b="b"/>
                <a:pathLst>
                  <a:path w="27" h="48">
                    <a:moveTo>
                      <a:pt x="0" y="0"/>
                    </a:moveTo>
                    <a:cubicBezTo>
                      <a:pt x="0" y="0"/>
                      <a:pt x="5" y="36"/>
                      <a:pt x="27" y="48"/>
                    </a:cubicBezTo>
                    <a:cubicBezTo>
                      <a:pt x="0" y="0"/>
                      <a:pt x="0" y="0"/>
                      <a:pt x="0" y="0"/>
                    </a:cubicBezTo>
                  </a:path>
                </a:pathLst>
              </a:custGeom>
              <a:solidFill>
                <a:srgbClr val="B577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47" name="iSḷïḍé"/>
              <p:cNvSpPr/>
              <p:nvPr/>
            </p:nvSpPr>
            <p:spPr bwMode="auto">
              <a:xfrm>
                <a:off x="4047" y="3705"/>
                <a:ext cx="221" cy="135"/>
              </a:xfrm>
              <a:custGeom>
                <a:avLst/>
                <a:gdLst>
                  <a:gd name="T0" fmla="*/ 56 w 164"/>
                  <a:gd name="T1" fmla="*/ 0 h 100"/>
                  <a:gd name="T2" fmla="*/ 37 w 164"/>
                  <a:gd name="T3" fmla="*/ 6 h 100"/>
                  <a:gd name="T4" fmla="*/ 12 w 164"/>
                  <a:gd name="T5" fmla="*/ 17 h 100"/>
                  <a:gd name="T6" fmla="*/ 7 w 164"/>
                  <a:gd name="T7" fmla="*/ 16 h 100"/>
                  <a:gd name="T8" fmla="*/ 1 w 164"/>
                  <a:gd name="T9" fmla="*/ 14 h 100"/>
                  <a:gd name="T10" fmla="*/ 0 w 164"/>
                  <a:gd name="T11" fmla="*/ 16 h 100"/>
                  <a:gd name="T12" fmla="*/ 7 w 164"/>
                  <a:gd name="T13" fmla="*/ 19 h 100"/>
                  <a:gd name="T14" fmla="*/ 12 w 164"/>
                  <a:gd name="T15" fmla="*/ 19 h 100"/>
                  <a:gd name="T16" fmla="*/ 37 w 164"/>
                  <a:gd name="T17" fmla="*/ 9 h 100"/>
                  <a:gd name="T18" fmla="*/ 56 w 164"/>
                  <a:gd name="T19" fmla="*/ 2 h 100"/>
                  <a:gd name="T20" fmla="*/ 67 w 164"/>
                  <a:gd name="T21" fmla="*/ 6 h 100"/>
                  <a:gd name="T22" fmla="*/ 80 w 164"/>
                  <a:gd name="T23" fmla="*/ 45 h 100"/>
                  <a:gd name="T24" fmla="*/ 105 w 164"/>
                  <a:gd name="T25" fmla="*/ 54 h 100"/>
                  <a:gd name="T26" fmla="*/ 117 w 164"/>
                  <a:gd name="T27" fmla="*/ 78 h 100"/>
                  <a:gd name="T28" fmla="*/ 132 w 164"/>
                  <a:gd name="T29" fmla="*/ 100 h 100"/>
                  <a:gd name="T30" fmla="*/ 137 w 164"/>
                  <a:gd name="T31" fmla="*/ 100 h 100"/>
                  <a:gd name="T32" fmla="*/ 147 w 164"/>
                  <a:gd name="T33" fmla="*/ 99 h 100"/>
                  <a:gd name="T34" fmla="*/ 157 w 164"/>
                  <a:gd name="T35" fmla="*/ 97 h 100"/>
                  <a:gd name="T36" fmla="*/ 157 w 164"/>
                  <a:gd name="T37" fmla="*/ 97 h 100"/>
                  <a:gd name="T38" fmla="*/ 159 w 164"/>
                  <a:gd name="T39" fmla="*/ 97 h 100"/>
                  <a:gd name="T40" fmla="*/ 163 w 164"/>
                  <a:gd name="T41" fmla="*/ 96 h 100"/>
                  <a:gd name="T42" fmla="*/ 163 w 164"/>
                  <a:gd name="T43" fmla="*/ 92 h 100"/>
                  <a:gd name="T44" fmla="*/ 163 w 164"/>
                  <a:gd name="T45" fmla="*/ 92 h 100"/>
                  <a:gd name="T46" fmla="*/ 163 w 164"/>
                  <a:gd name="T47" fmla="*/ 94 h 100"/>
                  <a:gd name="T48" fmla="*/ 159 w 164"/>
                  <a:gd name="T49" fmla="*/ 95 h 100"/>
                  <a:gd name="T50" fmla="*/ 157 w 164"/>
                  <a:gd name="T51" fmla="*/ 95 h 100"/>
                  <a:gd name="T52" fmla="*/ 157 w 164"/>
                  <a:gd name="T53" fmla="*/ 95 h 100"/>
                  <a:gd name="T54" fmla="*/ 146 w 164"/>
                  <a:gd name="T55" fmla="*/ 96 h 100"/>
                  <a:gd name="T56" fmla="*/ 136 w 164"/>
                  <a:gd name="T57" fmla="*/ 98 h 100"/>
                  <a:gd name="T58" fmla="*/ 132 w 164"/>
                  <a:gd name="T59" fmla="*/ 98 h 100"/>
                  <a:gd name="T60" fmla="*/ 117 w 164"/>
                  <a:gd name="T61" fmla="*/ 76 h 100"/>
                  <a:gd name="T62" fmla="*/ 105 w 164"/>
                  <a:gd name="T63" fmla="*/ 51 h 100"/>
                  <a:gd name="T64" fmla="*/ 80 w 164"/>
                  <a:gd name="T65" fmla="*/ 43 h 100"/>
                  <a:gd name="T66" fmla="*/ 67 w 164"/>
                  <a:gd name="T67" fmla="*/ 4 h 100"/>
                  <a:gd name="T68" fmla="*/ 56 w 164"/>
                  <a:gd name="T6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100">
                    <a:moveTo>
                      <a:pt x="56" y="0"/>
                    </a:moveTo>
                    <a:cubicBezTo>
                      <a:pt x="49" y="0"/>
                      <a:pt x="42" y="3"/>
                      <a:pt x="37" y="6"/>
                    </a:cubicBezTo>
                    <a:cubicBezTo>
                      <a:pt x="29" y="11"/>
                      <a:pt x="20" y="17"/>
                      <a:pt x="12" y="17"/>
                    </a:cubicBezTo>
                    <a:cubicBezTo>
                      <a:pt x="10" y="17"/>
                      <a:pt x="8" y="17"/>
                      <a:pt x="7" y="16"/>
                    </a:cubicBezTo>
                    <a:cubicBezTo>
                      <a:pt x="5" y="16"/>
                      <a:pt x="3" y="15"/>
                      <a:pt x="1" y="14"/>
                    </a:cubicBezTo>
                    <a:cubicBezTo>
                      <a:pt x="1" y="14"/>
                      <a:pt x="0" y="15"/>
                      <a:pt x="0" y="16"/>
                    </a:cubicBezTo>
                    <a:cubicBezTo>
                      <a:pt x="2" y="17"/>
                      <a:pt x="5" y="18"/>
                      <a:pt x="7" y="19"/>
                    </a:cubicBezTo>
                    <a:cubicBezTo>
                      <a:pt x="8" y="19"/>
                      <a:pt x="10" y="19"/>
                      <a:pt x="12" y="19"/>
                    </a:cubicBezTo>
                    <a:cubicBezTo>
                      <a:pt x="20" y="19"/>
                      <a:pt x="29" y="13"/>
                      <a:pt x="37" y="9"/>
                    </a:cubicBezTo>
                    <a:cubicBezTo>
                      <a:pt x="42" y="5"/>
                      <a:pt x="49" y="2"/>
                      <a:pt x="56" y="2"/>
                    </a:cubicBezTo>
                    <a:cubicBezTo>
                      <a:pt x="60" y="2"/>
                      <a:pt x="64" y="3"/>
                      <a:pt x="67" y="6"/>
                    </a:cubicBezTo>
                    <a:cubicBezTo>
                      <a:pt x="77" y="16"/>
                      <a:pt x="69" y="36"/>
                      <a:pt x="80" y="45"/>
                    </a:cubicBezTo>
                    <a:cubicBezTo>
                      <a:pt x="87" y="51"/>
                      <a:pt x="98" y="49"/>
                      <a:pt x="105" y="54"/>
                    </a:cubicBezTo>
                    <a:cubicBezTo>
                      <a:pt x="113" y="58"/>
                      <a:pt x="115" y="69"/>
                      <a:pt x="117" y="78"/>
                    </a:cubicBezTo>
                    <a:cubicBezTo>
                      <a:pt x="119" y="87"/>
                      <a:pt x="123" y="97"/>
                      <a:pt x="132" y="100"/>
                    </a:cubicBezTo>
                    <a:cubicBezTo>
                      <a:pt x="133" y="100"/>
                      <a:pt x="135" y="100"/>
                      <a:pt x="137" y="100"/>
                    </a:cubicBezTo>
                    <a:cubicBezTo>
                      <a:pt x="140" y="100"/>
                      <a:pt x="143" y="100"/>
                      <a:pt x="147" y="99"/>
                    </a:cubicBezTo>
                    <a:cubicBezTo>
                      <a:pt x="150" y="98"/>
                      <a:pt x="153" y="97"/>
                      <a:pt x="157" y="97"/>
                    </a:cubicBezTo>
                    <a:cubicBezTo>
                      <a:pt x="157" y="97"/>
                      <a:pt x="157" y="97"/>
                      <a:pt x="157" y="97"/>
                    </a:cubicBezTo>
                    <a:cubicBezTo>
                      <a:pt x="158" y="97"/>
                      <a:pt x="159" y="97"/>
                      <a:pt x="159" y="97"/>
                    </a:cubicBezTo>
                    <a:cubicBezTo>
                      <a:pt x="160" y="97"/>
                      <a:pt x="162" y="97"/>
                      <a:pt x="163" y="96"/>
                    </a:cubicBezTo>
                    <a:cubicBezTo>
                      <a:pt x="163" y="95"/>
                      <a:pt x="164" y="93"/>
                      <a:pt x="163" y="92"/>
                    </a:cubicBezTo>
                    <a:cubicBezTo>
                      <a:pt x="163" y="92"/>
                      <a:pt x="163" y="92"/>
                      <a:pt x="163" y="92"/>
                    </a:cubicBezTo>
                    <a:cubicBezTo>
                      <a:pt x="163" y="92"/>
                      <a:pt x="163" y="93"/>
                      <a:pt x="163" y="94"/>
                    </a:cubicBezTo>
                    <a:cubicBezTo>
                      <a:pt x="162" y="95"/>
                      <a:pt x="160" y="95"/>
                      <a:pt x="159" y="95"/>
                    </a:cubicBezTo>
                    <a:cubicBezTo>
                      <a:pt x="159" y="95"/>
                      <a:pt x="158" y="95"/>
                      <a:pt x="157" y="95"/>
                    </a:cubicBezTo>
                    <a:cubicBezTo>
                      <a:pt x="157" y="95"/>
                      <a:pt x="157" y="95"/>
                      <a:pt x="157" y="95"/>
                    </a:cubicBezTo>
                    <a:cubicBezTo>
                      <a:pt x="153" y="95"/>
                      <a:pt x="150" y="96"/>
                      <a:pt x="146" y="96"/>
                    </a:cubicBezTo>
                    <a:cubicBezTo>
                      <a:pt x="143" y="97"/>
                      <a:pt x="140" y="98"/>
                      <a:pt x="136" y="98"/>
                    </a:cubicBezTo>
                    <a:cubicBezTo>
                      <a:pt x="135" y="98"/>
                      <a:pt x="133" y="98"/>
                      <a:pt x="132" y="98"/>
                    </a:cubicBezTo>
                    <a:cubicBezTo>
                      <a:pt x="123" y="95"/>
                      <a:pt x="119" y="85"/>
                      <a:pt x="117" y="76"/>
                    </a:cubicBezTo>
                    <a:cubicBezTo>
                      <a:pt x="115" y="67"/>
                      <a:pt x="113" y="56"/>
                      <a:pt x="105" y="51"/>
                    </a:cubicBezTo>
                    <a:cubicBezTo>
                      <a:pt x="98" y="46"/>
                      <a:pt x="87" y="49"/>
                      <a:pt x="80" y="43"/>
                    </a:cubicBezTo>
                    <a:cubicBezTo>
                      <a:pt x="69" y="34"/>
                      <a:pt x="77" y="13"/>
                      <a:pt x="67" y="4"/>
                    </a:cubicBezTo>
                    <a:cubicBezTo>
                      <a:pt x="64" y="1"/>
                      <a:pt x="60" y="0"/>
                      <a:pt x="56" y="0"/>
                    </a:cubicBezTo>
                  </a:path>
                </a:pathLst>
              </a:custGeom>
              <a:solidFill>
                <a:srgbClr val="E4AE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48" name="ïṧļïḑè"/>
              <p:cNvSpPr/>
              <p:nvPr/>
            </p:nvSpPr>
            <p:spPr bwMode="auto">
              <a:xfrm>
                <a:off x="4047" y="3727"/>
                <a:ext cx="1" cy="1"/>
              </a:xfrm>
              <a:prstGeom prst="ellipse">
                <a:avLst/>
              </a:prstGeom>
              <a:solidFill>
                <a:srgbClr val="E4AE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49" name="îşlîḑé"/>
              <p:cNvSpPr/>
              <p:nvPr/>
            </p:nvSpPr>
            <p:spPr bwMode="auto">
              <a:xfrm>
                <a:off x="4388" y="3849"/>
                <a:ext cx="1" cy="1"/>
              </a:xfrm>
              <a:custGeom>
                <a:avLst/>
                <a:gdLst>
                  <a:gd name="T0" fmla="*/ 1 w 1"/>
                  <a:gd name="T1" fmla="*/ 0 h 1"/>
                  <a:gd name="T2" fmla="*/ 0 w 1"/>
                  <a:gd name="T3" fmla="*/ 1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1"/>
                    </a:cubicBezTo>
                    <a:cubicBezTo>
                      <a:pt x="0" y="1"/>
                      <a:pt x="0" y="1"/>
                      <a:pt x="0" y="1"/>
                    </a:cubicBezTo>
                    <a:cubicBezTo>
                      <a:pt x="0" y="1"/>
                      <a:pt x="1" y="0"/>
                      <a:pt x="1" y="0"/>
                    </a:cubicBezTo>
                    <a:cubicBezTo>
                      <a:pt x="1" y="0"/>
                      <a:pt x="1" y="0"/>
                      <a:pt x="1" y="0"/>
                    </a:cubicBezTo>
                  </a:path>
                </a:pathLst>
              </a:custGeom>
              <a:solidFill>
                <a:srgbClr val="CD9C9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50" name="iṥlîďê"/>
              <p:cNvSpPr/>
              <p:nvPr/>
            </p:nvSpPr>
            <p:spPr bwMode="auto">
              <a:xfrm>
                <a:off x="4266" y="3754"/>
                <a:ext cx="123" cy="96"/>
              </a:xfrm>
              <a:custGeom>
                <a:avLst/>
                <a:gdLst>
                  <a:gd name="T0" fmla="*/ 29 w 92"/>
                  <a:gd name="T1" fmla="*/ 0 h 72"/>
                  <a:gd name="T2" fmla="*/ 26 w 92"/>
                  <a:gd name="T3" fmla="*/ 1 h 72"/>
                  <a:gd name="T4" fmla="*/ 3 w 92"/>
                  <a:gd name="T5" fmla="*/ 22 h 72"/>
                  <a:gd name="T6" fmla="*/ 1 w 92"/>
                  <a:gd name="T7" fmla="*/ 35 h 72"/>
                  <a:gd name="T8" fmla="*/ 0 w 92"/>
                  <a:gd name="T9" fmla="*/ 37 h 72"/>
                  <a:gd name="T10" fmla="*/ 0 w 92"/>
                  <a:gd name="T11" fmla="*/ 37 h 72"/>
                  <a:gd name="T12" fmla="*/ 0 w 92"/>
                  <a:gd name="T13" fmla="*/ 44 h 72"/>
                  <a:gd name="T14" fmla="*/ 0 w 92"/>
                  <a:gd name="T15" fmla="*/ 44 h 72"/>
                  <a:gd name="T16" fmla="*/ 3 w 92"/>
                  <a:gd name="T17" fmla="*/ 24 h 72"/>
                  <a:gd name="T18" fmla="*/ 26 w 92"/>
                  <a:gd name="T19" fmla="*/ 3 h 72"/>
                  <a:gd name="T20" fmla="*/ 29 w 92"/>
                  <a:gd name="T21" fmla="*/ 3 h 72"/>
                  <a:gd name="T22" fmla="*/ 64 w 92"/>
                  <a:gd name="T23" fmla="*/ 27 h 72"/>
                  <a:gd name="T24" fmla="*/ 90 w 92"/>
                  <a:gd name="T25" fmla="*/ 69 h 72"/>
                  <a:gd name="T26" fmla="*/ 91 w 92"/>
                  <a:gd name="T27" fmla="*/ 72 h 72"/>
                  <a:gd name="T28" fmla="*/ 92 w 92"/>
                  <a:gd name="T29" fmla="*/ 71 h 72"/>
                  <a:gd name="T30" fmla="*/ 90 w 92"/>
                  <a:gd name="T31" fmla="*/ 67 h 72"/>
                  <a:gd name="T32" fmla="*/ 64 w 92"/>
                  <a:gd name="T33" fmla="*/ 25 h 72"/>
                  <a:gd name="T34" fmla="*/ 29 w 92"/>
                  <a:gd name="T3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72">
                    <a:moveTo>
                      <a:pt x="29" y="0"/>
                    </a:moveTo>
                    <a:cubicBezTo>
                      <a:pt x="28" y="0"/>
                      <a:pt x="27" y="0"/>
                      <a:pt x="26" y="1"/>
                    </a:cubicBezTo>
                    <a:cubicBezTo>
                      <a:pt x="15" y="2"/>
                      <a:pt x="7" y="11"/>
                      <a:pt x="3" y="22"/>
                    </a:cubicBezTo>
                    <a:cubicBezTo>
                      <a:pt x="2" y="26"/>
                      <a:pt x="1" y="30"/>
                      <a:pt x="1" y="35"/>
                    </a:cubicBezTo>
                    <a:cubicBezTo>
                      <a:pt x="0" y="36"/>
                      <a:pt x="0" y="37"/>
                      <a:pt x="0" y="37"/>
                    </a:cubicBezTo>
                    <a:cubicBezTo>
                      <a:pt x="0" y="37"/>
                      <a:pt x="0" y="37"/>
                      <a:pt x="0" y="37"/>
                    </a:cubicBezTo>
                    <a:cubicBezTo>
                      <a:pt x="0" y="39"/>
                      <a:pt x="0" y="42"/>
                      <a:pt x="0" y="44"/>
                    </a:cubicBezTo>
                    <a:cubicBezTo>
                      <a:pt x="0" y="44"/>
                      <a:pt x="0" y="44"/>
                      <a:pt x="0" y="44"/>
                    </a:cubicBezTo>
                    <a:cubicBezTo>
                      <a:pt x="0" y="37"/>
                      <a:pt x="1" y="30"/>
                      <a:pt x="3" y="24"/>
                    </a:cubicBezTo>
                    <a:cubicBezTo>
                      <a:pt x="7" y="14"/>
                      <a:pt x="15" y="4"/>
                      <a:pt x="26" y="3"/>
                    </a:cubicBezTo>
                    <a:cubicBezTo>
                      <a:pt x="27" y="3"/>
                      <a:pt x="28" y="3"/>
                      <a:pt x="29" y="3"/>
                    </a:cubicBezTo>
                    <a:cubicBezTo>
                      <a:pt x="43" y="3"/>
                      <a:pt x="55" y="15"/>
                      <a:pt x="64" y="27"/>
                    </a:cubicBezTo>
                    <a:cubicBezTo>
                      <a:pt x="73" y="40"/>
                      <a:pt x="82" y="54"/>
                      <a:pt x="90" y="69"/>
                    </a:cubicBezTo>
                    <a:cubicBezTo>
                      <a:pt x="90" y="70"/>
                      <a:pt x="91" y="71"/>
                      <a:pt x="91" y="72"/>
                    </a:cubicBezTo>
                    <a:cubicBezTo>
                      <a:pt x="91" y="71"/>
                      <a:pt x="91" y="71"/>
                      <a:pt x="92" y="71"/>
                    </a:cubicBezTo>
                    <a:cubicBezTo>
                      <a:pt x="91" y="69"/>
                      <a:pt x="90" y="68"/>
                      <a:pt x="90" y="67"/>
                    </a:cubicBezTo>
                    <a:cubicBezTo>
                      <a:pt x="82" y="52"/>
                      <a:pt x="73" y="38"/>
                      <a:pt x="64" y="25"/>
                    </a:cubicBezTo>
                    <a:cubicBezTo>
                      <a:pt x="55" y="13"/>
                      <a:pt x="43" y="0"/>
                      <a:pt x="29" y="0"/>
                    </a:cubicBezTo>
                  </a:path>
                </a:pathLst>
              </a:custGeom>
              <a:solidFill>
                <a:srgbClr val="E4AE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51" name="íṡḷiḑe"/>
              <p:cNvSpPr/>
              <p:nvPr/>
            </p:nvSpPr>
            <p:spPr bwMode="auto">
              <a:xfrm>
                <a:off x="3946" y="3484"/>
                <a:ext cx="507" cy="392"/>
              </a:xfrm>
              <a:custGeom>
                <a:avLst/>
                <a:gdLst>
                  <a:gd name="T0" fmla="*/ 301 w 377"/>
                  <a:gd name="T1" fmla="*/ 225 h 291"/>
                  <a:gd name="T2" fmla="*/ 263 w 377"/>
                  <a:gd name="T3" fmla="*/ 201 h 291"/>
                  <a:gd name="T4" fmla="*/ 240 w 377"/>
                  <a:gd name="T5" fmla="*/ 222 h 291"/>
                  <a:gd name="T6" fmla="*/ 237 w 377"/>
                  <a:gd name="T7" fmla="*/ 254 h 291"/>
                  <a:gd name="T8" fmla="*/ 237 w 377"/>
                  <a:gd name="T9" fmla="*/ 258 h 291"/>
                  <a:gd name="T10" fmla="*/ 231 w 377"/>
                  <a:gd name="T11" fmla="*/ 259 h 291"/>
                  <a:gd name="T12" fmla="*/ 220 w 377"/>
                  <a:gd name="T13" fmla="*/ 260 h 291"/>
                  <a:gd name="T14" fmla="*/ 206 w 377"/>
                  <a:gd name="T15" fmla="*/ 262 h 291"/>
                  <a:gd name="T16" fmla="*/ 191 w 377"/>
                  <a:gd name="T17" fmla="*/ 240 h 291"/>
                  <a:gd name="T18" fmla="*/ 179 w 377"/>
                  <a:gd name="T19" fmla="*/ 215 h 291"/>
                  <a:gd name="T20" fmla="*/ 154 w 377"/>
                  <a:gd name="T21" fmla="*/ 207 h 291"/>
                  <a:gd name="T22" fmla="*/ 141 w 377"/>
                  <a:gd name="T23" fmla="*/ 168 h 291"/>
                  <a:gd name="T24" fmla="*/ 111 w 377"/>
                  <a:gd name="T25" fmla="*/ 170 h 291"/>
                  <a:gd name="T26" fmla="*/ 81 w 377"/>
                  <a:gd name="T27" fmla="*/ 180 h 291"/>
                  <a:gd name="T28" fmla="*/ 71 w 377"/>
                  <a:gd name="T29" fmla="*/ 176 h 291"/>
                  <a:gd name="T30" fmla="*/ 47 w 377"/>
                  <a:gd name="T31" fmla="*/ 174 h 291"/>
                  <a:gd name="T32" fmla="*/ 19 w 377"/>
                  <a:gd name="T33" fmla="*/ 169 h 291"/>
                  <a:gd name="T34" fmla="*/ 9 w 377"/>
                  <a:gd name="T35" fmla="*/ 151 h 291"/>
                  <a:gd name="T36" fmla="*/ 2 w 377"/>
                  <a:gd name="T37" fmla="*/ 123 h 291"/>
                  <a:gd name="T38" fmla="*/ 9 w 377"/>
                  <a:gd name="T39" fmla="*/ 95 h 291"/>
                  <a:gd name="T40" fmla="*/ 44 w 377"/>
                  <a:gd name="T41" fmla="*/ 75 h 291"/>
                  <a:gd name="T42" fmla="*/ 66 w 377"/>
                  <a:gd name="T43" fmla="*/ 49 h 291"/>
                  <a:gd name="T44" fmla="*/ 88 w 377"/>
                  <a:gd name="T45" fmla="*/ 22 h 291"/>
                  <a:gd name="T46" fmla="*/ 121 w 377"/>
                  <a:gd name="T47" fmla="*/ 17 h 291"/>
                  <a:gd name="T48" fmla="*/ 131 w 377"/>
                  <a:gd name="T49" fmla="*/ 22 h 291"/>
                  <a:gd name="T50" fmla="*/ 143 w 377"/>
                  <a:gd name="T51" fmla="*/ 18 h 291"/>
                  <a:gd name="T52" fmla="*/ 269 w 377"/>
                  <a:gd name="T53" fmla="*/ 9 h 291"/>
                  <a:gd name="T54" fmla="*/ 318 w 377"/>
                  <a:gd name="T55" fmla="*/ 21 h 291"/>
                  <a:gd name="T56" fmla="*/ 351 w 377"/>
                  <a:gd name="T57" fmla="*/ 57 h 291"/>
                  <a:gd name="T58" fmla="*/ 356 w 377"/>
                  <a:gd name="T59" fmla="*/ 97 h 291"/>
                  <a:gd name="T60" fmla="*/ 368 w 377"/>
                  <a:gd name="T61" fmla="*/ 122 h 291"/>
                  <a:gd name="T62" fmla="*/ 362 w 377"/>
                  <a:gd name="T63" fmla="*/ 196 h 291"/>
                  <a:gd name="T64" fmla="*/ 348 w 377"/>
                  <a:gd name="T65" fmla="*/ 277 h 291"/>
                  <a:gd name="T66" fmla="*/ 338 w 377"/>
                  <a:gd name="T67" fmla="*/ 288 h 291"/>
                  <a:gd name="T68" fmla="*/ 327 w 377"/>
                  <a:gd name="T69" fmla="*/ 267 h 291"/>
                  <a:gd name="T70" fmla="*/ 301 w 377"/>
                  <a:gd name="T71" fmla="*/ 225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7" h="291">
                    <a:moveTo>
                      <a:pt x="301" y="225"/>
                    </a:moveTo>
                    <a:cubicBezTo>
                      <a:pt x="291" y="212"/>
                      <a:pt x="278" y="198"/>
                      <a:pt x="263" y="201"/>
                    </a:cubicBezTo>
                    <a:cubicBezTo>
                      <a:pt x="252" y="202"/>
                      <a:pt x="244" y="211"/>
                      <a:pt x="240" y="222"/>
                    </a:cubicBezTo>
                    <a:cubicBezTo>
                      <a:pt x="237" y="232"/>
                      <a:pt x="236" y="243"/>
                      <a:pt x="237" y="254"/>
                    </a:cubicBezTo>
                    <a:cubicBezTo>
                      <a:pt x="238" y="255"/>
                      <a:pt x="237" y="256"/>
                      <a:pt x="237" y="258"/>
                    </a:cubicBezTo>
                    <a:cubicBezTo>
                      <a:pt x="235" y="259"/>
                      <a:pt x="233" y="259"/>
                      <a:pt x="231" y="259"/>
                    </a:cubicBezTo>
                    <a:cubicBezTo>
                      <a:pt x="228" y="259"/>
                      <a:pt x="224" y="259"/>
                      <a:pt x="220" y="260"/>
                    </a:cubicBezTo>
                    <a:cubicBezTo>
                      <a:pt x="215" y="262"/>
                      <a:pt x="211" y="263"/>
                      <a:pt x="206" y="262"/>
                    </a:cubicBezTo>
                    <a:cubicBezTo>
                      <a:pt x="197" y="259"/>
                      <a:pt x="193" y="249"/>
                      <a:pt x="191" y="240"/>
                    </a:cubicBezTo>
                    <a:cubicBezTo>
                      <a:pt x="189" y="231"/>
                      <a:pt x="187" y="220"/>
                      <a:pt x="179" y="215"/>
                    </a:cubicBezTo>
                    <a:cubicBezTo>
                      <a:pt x="172" y="210"/>
                      <a:pt x="161" y="213"/>
                      <a:pt x="154" y="207"/>
                    </a:cubicBezTo>
                    <a:cubicBezTo>
                      <a:pt x="143" y="198"/>
                      <a:pt x="151" y="177"/>
                      <a:pt x="141" y="168"/>
                    </a:cubicBezTo>
                    <a:cubicBezTo>
                      <a:pt x="133" y="161"/>
                      <a:pt x="120" y="165"/>
                      <a:pt x="111" y="170"/>
                    </a:cubicBezTo>
                    <a:cubicBezTo>
                      <a:pt x="101" y="176"/>
                      <a:pt x="91" y="183"/>
                      <a:pt x="81" y="180"/>
                    </a:cubicBezTo>
                    <a:cubicBezTo>
                      <a:pt x="77" y="179"/>
                      <a:pt x="74" y="177"/>
                      <a:pt x="71" y="176"/>
                    </a:cubicBezTo>
                    <a:cubicBezTo>
                      <a:pt x="63" y="173"/>
                      <a:pt x="55" y="174"/>
                      <a:pt x="47" y="174"/>
                    </a:cubicBezTo>
                    <a:cubicBezTo>
                      <a:pt x="37" y="175"/>
                      <a:pt x="27" y="175"/>
                      <a:pt x="19" y="169"/>
                    </a:cubicBezTo>
                    <a:cubicBezTo>
                      <a:pt x="14" y="164"/>
                      <a:pt x="11" y="158"/>
                      <a:pt x="9" y="151"/>
                    </a:cubicBezTo>
                    <a:cubicBezTo>
                      <a:pt x="5" y="142"/>
                      <a:pt x="3" y="133"/>
                      <a:pt x="2" y="123"/>
                    </a:cubicBezTo>
                    <a:cubicBezTo>
                      <a:pt x="0" y="113"/>
                      <a:pt x="3" y="103"/>
                      <a:pt x="9" y="95"/>
                    </a:cubicBezTo>
                    <a:cubicBezTo>
                      <a:pt x="18" y="85"/>
                      <a:pt x="33" y="83"/>
                      <a:pt x="44" y="75"/>
                    </a:cubicBezTo>
                    <a:cubicBezTo>
                      <a:pt x="54" y="68"/>
                      <a:pt x="60" y="58"/>
                      <a:pt x="66" y="49"/>
                    </a:cubicBezTo>
                    <a:cubicBezTo>
                      <a:pt x="73" y="39"/>
                      <a:pt x="79" y="29"/>
                      <a:pt x="88" y="22"/>
                    </a:cubicBezTo>
                    <a:cubicBezTo>
                      <a:pt x="97" y="15"/>
                      <a:pt x="110" y="11"/>
                      <a:pt x="121" y="17"/>
                    </a:cubicBezTo>
                    <a:cubicBezTo>
                      <a:pt x="124" y="19"/>
                      <a:pt x="127" y="21"/>
                      <a:pt x="131" y="22"/>
                    </a:cubicBezTo>
                    <a:cubicBezTo>
                      <a:pt x="135" y="22"/>
                      <a:pt x="140" y="21"/>
                      <a:pt x="143" y="18"/>
                    </a:cubicBezTo>
                    <a:cubicBezTo>
                      <a:pt x="182" y="0"/>
                      <a:pt x="226" y="3"/>
                      <a:pt x="269" y="9"/>
                    </a:cubicBezTo>
                    <a:cubicBezTo>
                      <a:pt x="285" y="11"/>
                      <a:pt x="303" y="14"/>
                      <a:pt x="318" y="21"/>
                    </a:cubicBezTo>
                    <a:cubicBezTo>
                      <a:pt x="333" y="28"/>
                      <a:pt x="347" y="41"/>
                      <a:pt x="351" y="57"/>
                    </a:cubicBezTo>
                    <a:cubicBezTo>
                      <a:pt x="355" y="70"/>
                      <a:pt x="352" y="85"/>
                      <a:pt x="356" y="97"/>
                    </a:cubicBezTo>
                    <a:cubicBezTo>
                      <a:pt x="359" y="106"/>
                      <a:pt x="365" y="113"/>
                      <a:pt x="368" y="122"/>
                    </a:cubicBezTo>
                    <a:cubicBezTo>
                      <a:pt x="377" y="145"/>
                      <a:pt x="366" y="171"/>
                      <a:pt x="362" y="196"/>
                    </a:cubicBezTo>
                    <a:cubicBezTo>
                      <a:pt x="357" y="223"/>
                      <a:pt x="359" y="252"/>
                      <a:pt x="348" y="277"/>
                    </a:cubicBezTo>
                    <a:cubicBezTo>
                      <a:pt x="346" y="282"/>
                      <a:pt x="343" y="291"/>
                      <a:pt x="338" y="288"/>
                    </a:cubicBezTo>
                    <a:cubicBezTo>
                      <a:pt x="334" y="285"/>
                      <a:pt x="329" y="271"/>
                      <a:pt x="327" y="267"/>
                    </a:cubicBezTo>
                    <a:cubicBezTo>
                      <a:pt x="319" y="252"/>
                      <a:pt x="310" y="238"/>
                      <a:pt x="301" y="225"/>
                    </a:cubicBezTo>
                  </a:path>
                </a:pathLst>
              </a:custGeom>
              <a:solidFill>
                <a:srgbClr val="9A5E7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52" name="îṣľiḑê"/>
              <p:cNvSpPr/>
              <p:nvPr/>
            </p:nvSpPr>
            <p:spPr bwMode="auto">
              <a:xfrm>
                <a:off x="4343" y="4197"/>
                <a:ext cx="231" cy="449"/>
              </a:xfrm>
              <a:custGeom>
                <a:avLst/>
                <a:gdLst>
                  <a:gd name="T0" fmla="*/ 24 w 171"/>
                  <a:gd name="T1" fmla="*/ 319 h 334"/>
                  <a:gd name="T2" fmla="*/ 21 w 171"/>
                  <a:gd name="T3" fmla="*/ 321 h 334"/>
                  <a:gd name="T4" fmla="*/ 0 w 171"/>
                  <a:gd name="T5" fmla="*/ 333 h 334"/>
                  <a:gd name="T6" fmla="*/ 1 w 171"/>
                  <a:gd name="T7" fmla="*/ 334 h 334"/>
                  <a:gd name="T8" fmla="*/ 25 w 171"/>
                  <a:gd name="T9" fmla="*/ 321 h 334"/>
                  <a:gd name="T10" fmla="*/ 27 w 171"/>
                  <a:gd name="T11" fmla="*/ 320 h 334"/>
                  <a:gd name="T12" fmla="*/ 24 w 171"/>
                  <a:gd name="T13" fmla="*/ 319 h 334"/>
                  <a:gd name="T14" fmla="*/ 169 w 171"/>
                  <a:gd name="T15" fmla="*/ 0 h 334"/>
                  <a:gd name="T16" fmla="*/ 97 w 171"/>
                  <a:gd name="T17" fmla="*/ 112 h 334"/>
                  <a:gd name="T18" fmla="*/ 69 w 171"/>
                  <a:gd name="T19" fmla="*/ 152 h 334"/>
                  <a:gd name="T20" fmla="*/ 72 w 171"/>
                  <a:gd name="T21" fmla="*/ 178 h 334"/>
                  <a:gd name="T22" fmla="*/ 54 w 171"/>
                  <a:gd name="T23" fmla="*/ 246 h 334"/>
                  <a:gd name="T24" fmla="*/ 52 w 171"/>
                  <a:gd name="T25" fmla="*/ 280 h 334"/>
                  <a:gd name="T26" fmla="*/ 42 w 171"/>
                  <a:gd name="T27" fmla="*/ 315 h 334"/>
                  <a:gd name="T28" fmla="*/ 38 w 171"/>
                  <a:gd name="T29" fmla="*/ 326 h 334"/>
                  <a:gd name="T30" fmla="*/ 39 w 171"/>
                  <a:gd name="T31" fmla="*/ 328 h 334"/>
                  <a:gd name="T32" fmla="*/ 47 w 171"/>
                  <a:gd name="T33" fmla="*/ 315 h 334"/>
                  <a:gd name="T34" fmla="*/ 56 w 171"/>
                  <a:gd name="T35" fmla="*/ 280 h 334"/>
                  <a:gd name="T36" fmla="*/ 58 w 171"/>
                  <a:gd name="T37" fmla="*/ 246 h 334"/>
                  <a:gd name="T38" fmla="*/ 77 w 171"/>
                  <a:gd name="T39" fmla="*/ 178 h 334"/>
                  <a:gd name="T40" fmla="*/ 74 w 171"/>
                  <a:gd name="T41" fmla="*/ 152 h 334"/>
                  <a:gd name="T42" fmla="*/ 102 w 171"/>
                  <a:gd name="T43" fmla="*/ 112 h 334"/>
                  <a:gd name="T44" fmla="*/ 171 w 171"/>
                  <a:gd name="T45" fmla="*/ 0 h 334"/>
                  <a:gd name="T46" fmla="*/ 169 w 171"/>
                  <a:gd name="T47"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1" h="334">
                    <a:moveTo>
                      <a:pt x="24" y="319"/>
                    </a:moveTo>
                    <a:cubicBezTo>
                      <a:pt x="23" y="319"/>
                      <a:pt x="22" y="320"/>
                      <a:pt x="21" y="321"/>
                    </a:cubicBezTo>
                    <a:cubicBezTo>
                      <a:pt x="16" y="326"/>
                      <a:pt x="5" y="331"/>
                      <a:pt x="0" y="333"/>
                    </a:cubicBezTo>
                    <a:cubicBezTo>
                      <a:pt x="1" y="334"/>
                      <a:pt x="1" y="334"/>
                      <a:pt x="1" y="334"/>
                    </a:cubicBezTo>
                    <a:cubicBezTo>
                      <a:pt x="1" y="334"/>
                      <a:pt x="19" y="328"/>
                      <a:pt x="25" y="321"/>
                    </a:cubicBezTo>
                    <a:cubicBezTo>
                      <a:pt x="26" y="321"/>
                      <a:pt x="26" y="320"/>
                      <a:pt x="27" y="320"/>
                    </a:cubicBezTo>
                    <a:cubicBezTo>
                      <a:pt x="26" y="319"/>
                      <a:pt x="25" y="319"/>
                      <a:pt x="24" y="319"/>
                    </a:cubicBezTo>
                    <a:moveTo>
                      <a:pt x="169" y="0"/>
                    </a:moveTo>
                    <a:cubicBezTo>
                      <a:pt x="120" y="0"/>
                      <a:pt x="97" y="112"/>
                      <a:pt x="97" y="112"/>
                    </a:cubicBezTo>
                    <a:cubicBezTo>
                      <a:pt x="97" y="112"/>
                      <a:pt x="66" y="138"/>
                      <a:pt x="69" y="152"/>
                    </a:cubicBezTo>
                    <a:cubicBezTo>
                      <a:pt x="72" y="160"/>
                      <a:pt x="73" y="169"/>
                      <a:pt x="72" y="178"/>
                    </a:cubicBezTo>
                    <a:cubicBezTo>
                      <a:pt x="72" y="178"/>
                      <a:pt x="50" y="232"/>
                      <a:pt x="54" y="246"/>
                    </a:cubicBezTo>
                    <a:cubicBezTo>
                      <a:pt x="58" y="261"/>
                      <a:pt x="52" y="280"/>
                      <a:pt x="52" y="280"/>
                    </a:cubicBezTo>
                    <a:cubicBezTo>
                      <a:pt x="52" y="280"/>
                      <a:pt x="39" y="308"/>
                      <a:pt x="42" y="315"/>
                    </a:cubicBezTo>
                    <a:cubicBezTo>
                      <a:pt x="44" y="320"/>
                      <a:pt x="40" y="324"/>
                      <a:pt x="38" y="326"/>
                    </a:cubicBezTo>
                    <a:cubicBezTo>
                      <a:pt x="39" y="328"/>
                      <a:pt x="39" y="328"/>
                      <a:pt x="39" y="328"/>
                    </a:cubicBezTo>
                    <a:cubicBezTo>
                      <a:pt x="39" y="328"/>
                      <a:pt x="49" y="323"/>
                      <a:pt x="47" y="315"/>
                    </a:cubicBezTo>
                    <a:cubicBezTo>
                      <a:pt x="44" y="308"/>
                      <a:pt x="56" y="280"/>
                      <a:pt x="56" y="280"/>
                    </a:cubicBezTo>
                    <a:cubicBezTo>
                      <a:pt x="56" y="280"/>
                      <a:pt x="62" y="261"/>
                      <a:pt x="58" y="246"/>
                    </a:cubicBezTo>
                    <a:cubicBezTo>
                      <a:pt x="55" y="232"/>
                      <a:pt x="77" y="178"/>
                      <a:pt x="77" y="178"/>
                    </a:cubicBezTo>
                    <a:cubicBezTo>
                      <a:pt x="77" y="169"/>
                      <a:pt x="76" y="160"/>
                      <a:pt x="74" y="152"/>
                    </a:cubicBezTo>
                    <a:cubicBezTo>
                      <a:pt x="70" y="138"/>
                      <a:pt x="102" y="112"/>
                      <a:pt x="102" y="112"/>
                    </a:cubicBezTo>
                    <a:cubicBezTo>
                      <a:pt x="102" y="112"/>
                      <a:pt x="124" y="4"/>
                      <a:pt x="171" y="0"/>
                    </a:cubicBezTo>
                    <a:cubicBezTo>
                      <a:pt x="170" y="0"/>
                      <a:pt x="169" y="0"/>
                      <a:pt x="169"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53" name="îṡļîďè"/>
              <p:cNvSpPr/>
              <p:nvPr/>
            </p:nvSpPr>
            <p:spPr bwMode="auto">
              <a:xfrm>
                <a:off x="3954" y="4633"/>
                <a:ext cx="4" cy="6"/>
              </a:xfrm>
              <a:custGeom>
                <a:avLst/>
                <a:gdLst>
                  <a:gd name="T0" fmla="*/ 4 w 4"/>
                  <a:gd name="T1" fmla="*/ 0 h 4"/>
                  <a:gd name="T2" fmla="*/ 0 w 4"/>
                  <a:gd name="T3" fmla="*/ 3 h 4"/>
                  <a:gd name="T4" fmla="*/ 2 w 4"/>
                  <a:gd name="T5" fmla="*/ 4 h 4"/>
                  <a:gd name="T6" fmla="*/ 4 w 4"/>
                  <a:gd name="T7" fmla="*/ 3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cubicBezTo>
                      <a:pt x="3" y="1"/>
                      <a:pt x="1" y="2"/>
                      <a:pt x="0" y="3"/>
                    </a:cubicBezTo>
                    <a:cubicBezTo>
                      <a:pt x="0" y="3"/>
                      <a:pt x="1" y="4"/>
                      <a:pt x="2" y="4"/>
                    </a:cubicBezTo>
                    <a:cubicBezTo>
                      <a:pt x="2" y="4"/>
                      <a:pt x="3" y="3"/>
                      <a:pt x="4" y="3"/>
                    </a:cubicBezTo>
                    <a:cubicBezTo>
                      <a:pt x="4" y="2"/>
                      <a:pt x="4" y="1"/>
                      <a:pt x="4" y="0"/>
                    </a:cubicBezTo>
                  </a:path>
                </a:pathLst>
              </a:custGeom>
              <a:solidFill>
                <a:srgbClr val="413E6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54" name="ïśľíḑè"/>
              <p:cNvSpPr/>
              <p:nvPr/>
            </p:nvSpPr>
            <p:spPr bwMode="auto">
              <a:xfrm>
                <a:off x="3968" y="4771"/>
                <a:ext cx="71" cy="33"/>
              </a:xfrm>
              <a:custGeom>
                <a:avLst/>
                <a:gdLst>
                  <a:gd name="T0" fmla="*/ 0 w 53"/>
                  <a:gd name="T1" fmla="*/ 0 h 25"/>
                  <a:gd name="T2" fmla="*/ 0 w 53"/>
                  <a:gd name="T3" fmla="*/ 1 h 25"/>
                  <a:gd name="T4" fmla="*/ 33 w 53"/>
                  <a:gd name="T5" fmla="*/ 15 h 25"/>
                  <a:gd name="T6" fmla="*/ 52 w 53"/>
                  <a:gd name="T7" fmla="*/ 25 h 25"/>
                  <a:gd name="T8" fmla="*/ 52 w 53"/>
                  <a:gd name="T9" fmla="*/ 25 h 25"/>
                  <a:gd name="T10" fmla="*/ 53 w 53"/>
                  <a:gd name="T11" fmla="*/ 25 h 25"/>
                  <a:gd name="T12" fmla="*/ 37 w 53"/>
                  <a:gd name="T13" fmla="*/ 15 h 25"/>
                  <a:gd name="T14" fmla="*/ 0 w 53"/>
                  <a:gd name="T15" fmla="*/ 0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25">
                    <a:moveTo>
                      <a:pt x="0" y="0"/>
                    </a:moveTo>
                    <a:cubicBezTo>
                      <a:pt x="0" y="0"/>
                      <a:pt x="0" y="1"/>
                      <a:pt x="0" y="1"/>
                    </a:cubicBezTo>
                    <a:cubicBezTo>
                      <a:pt x="12" y="4"/>
                      <a:pt x="28" y="9"/>
                      <a:pt x="33" y="15"/>
                    </a:cubicBezTo>
                    <a:cubicBezTo>
                      <a:pt x="38" y="23"/>
                      <a:pt x="47" y="25"/>
                      <a:pt x="52" y="25"/>
                    </a:cubicBezTo>
                    <a:cubicBezTo>
                      <a:pt x="52" y="25"/>
                      <a:pt x="52" y="25"/>
                      <a:pt x="52" y="25"/>
                    </a:cubicBezTo>
                    <a:cubicBezTo>
                      <a:pt x="53" y="25"/>
                      <a:pt x="53" y="25"/>
                      <a:pt x="53" y="25"/>
                    </a:cubicBezTo>
                    <a:cubicBezTo>
                      <a:pt x="48" y="24"/>
                      <a:pt x="41" y="22"/>
                      <a:pt x="37" y="15"/>
                    </a:cubicBezTo>
                    <a:cubicBezTo>
                      <a:pt x="32" y="8"/>
                      <a:pt x="13" y="3"/>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55" name="íślïḍe"/>
              <p:cNvSpPr/>
              <p:nvPr/>
            </p:nvSpPr>
            <p:spPr bwMode="auto">
              <a:xfrm>
                <a:off x="4038" y="4805"/>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2" y="0"/>
                      <a:pt x="2" y="0"/>
                    </a:cubicBezTo>
                    <a:cubicBezTo>
                      <a:pt x="2" y="0"/>
                      <a:pt x="2" y="0"/>
                      <a:pt x="1" y="0"/>
                    </a:cubicBezTo>
                  </a:path>
                </a:pathLst>
              </a:custGeom>
              <a:solidFill>
                <a:srgbClr val="E5657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56" name="íŝ1ïḑe"/>
              <p:cNvSpPr/>
              <p:nvPr/>
            </p:nvSpPr>
            <p:spPr bwMode="auto">
              <a:xfrm>
                <a:off x="3961" y="4770"/>
                <a:ext cx="3" cy="1"/>
              </a:xfrm>
              <a:custGeom>
                <a:avLst/>
                <a:gdLst>
                  <a:gd name="T0" fmla="*/ 1 w 2"/>
                  <a:gd name="T1" fmla="*/ 0 h 1"/>
                  <a:gd name="T2" fmla="*/ 0 w 2"/>
                  <a:gd name="T3" fmla="*/ 1 h 1"/>
                  <a:gd name="T4" fmla="*/ 2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1"/>
                      <a:pt x="2" y="1"/>
                    </a:cubicBezTo>
                    <a:cubicBezTo>
                      <a:pt x="2" y="0"/>
                      <a:pt x="1" y="0"/>
                      <a:pt x="1" y="0"/>
                    </a:cubicBezTo>
                  </a:path>
                </a:pathLst>
              </a:custGeom>
              <a:solidFill>
                <a:srgbClr val="4358C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57" name="ïṣlíḍê"/>
              <p:cNvSpPr/>
              <p:nvPr/>
            </p:nvSpPr>
            <p:spPr bwMode="auto">
              <a:xfrm>
                <a:off x="3964" y="4771"/>
                <a:ext cx="4" cy="1"/>
              </a:xfrm>
              <a:custGeom>
                <a:avLst/>
                <a:gdLst>
                  <a:gd name="T0" fmla="*/ 0 w 3"/>
                  <a:gd name="T1" fmla="*/ 0 h 1"/>
                  <a:gd name="T2" fmla="*/ 0 w 3"/>
                  <a:gd name="T3" fmla="*/ 0 h 1"/>
                  <a:gd name="T4" fmla="*/ 3 w 3"/>
                  <a:gd name="T5" fmla="*/ 1 h 1"/>
                  <a:gd name="T6" fmla="*/ 3 w 3"/>
                  <a:gd name="T7" fmla="*/ 0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cubicBezTo>
                      <a:pt x="0" y="0"/>
                      <a:pt x="0" y="0"/>
                      <a:pt x="0" y="0"/>
                    </a:cubicBezTo>
                    <a:cubicBezTo>
                      <a:pt x="1" y="1"/>
                      <a:pt x="2" y="1"/>
                      <a:pt x="3" y="1"/>
                    </a:cubicBezTo>
                    <a:cubicBezTo>
                      <a:pt x="3" y="1"/>
                      <a:pt x="3" y="0"/>
                      <a:pt x="3" y="0"/>
                    </a:cubicBezTo>
                    <a:cubicBezTo>
                      <a:pt x="2" y="0"/>
                      <a:pt x="1" y="0"/>
                      <a:pt x="0"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58" name="ïṥľídè"/>
              <p:cNvSpPr/>
              <p:nvPr/>
            </p:nvSpPr>
            <p:spPr bwMode="auto">
              <a:xfrm>
                <a:off x="3945" y="4633"/>
                <a:ext cx="17" cy="138"/>
              </a:xfrm>
              <a:custGeom>
                <a:avLst/>
                <a:gdLst>
                  <a:gd name="T0" fmla="*/ 4 w 13"/>
                  <a:gd name="T1" fmla="*/ 101 h 103"/>
                  <a:gd name="T2" fmla="*/ 4 w 13"/>
                  <a:gd name="T3" fmla="*/ 101 h 103"/>
                  <a:gd name="T4" fmla="*/ 0 w 13"/>
                  <a:gd name="T5" fmla="*/ 101 h 103"/>
                  <a:gd name="T6" fmla="*/ 12 w 13"/>
                  <a:gd name="T7" fmla="*/ 103 h 103"/>
                  <a:gd name="T8" fmla="*/ 13 w 13"/>
                  <a:gd name="T9" fmla="*/ 102 h 103"/>
                  <a:gd name="T10" fmla="*/ 4 w 13"/>
                  <a:gd name="T11" fmla="*/ 101 h 103"/>
                  <a:gd name="T12" fmla="*/ 10 w 13"/>
                  <a:gd name="T13" fmla="*/ 0 h 103"/>
                  <a:gd name="T14" fmla="*/ 10 w 13"/>
                  <a:gd name="T15" fmla="*/ 0 h 103"/>
                  <a:gd name="T16" fmla="*/ 10 w 13"/>
                  <a:gd name="T17" fmla="*/ 3 h 103"/>
                  <a:gd name="T18" fmla="*/ 12 w 13"/>
                  <a:gd name="T19" fmla="*/ 2 h 103"/>
                  <a:gd name="T20" fmla="*/ 10 w 13"/>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03">
                    <a:moveTo>
                      <a:pt x="4" y="101"/>
                    </a:moveTo>
                    <a:cubicBezTo>
                      <a:pt x="4" y="101"/>
                      <a:pt x="4" y="101"/>
                      <a:pt x="4" y="101"/>
                    </a:cubicBezTo>
                    <a:cubicBezTo>
                      <a:pt x="4" y="101"/>
                      <a:pt x="3" y="101"/>
                      <a:pt x="0" y="101"/>
                    </a:cubicBezTo>
                    <a:cubicBezTo>
                      <a:pt x="2" y="101"/>
                      <a:pt x="7" y="102"/>
                      <a:pt x="12" y="103"/>
                    </a:cubicBezTo>
                    <a:cubicBezTo>
                      <a:pt x="12" y="103"/>
                      <a:pt x="12" y="102"/>
                      <a:pt x="13" y="102"/>
                    </a:cubicBezTo>
                    <a:cubicBezTo>
                      <a:pt x="7" y="101"/>
                      <a:pt x="4" y="101"/>
                      <a:pt x="4" y="101"/>
                    </a:cubicBezTo>
                    <a:moveTo>
                      <a:pt x="10" y="0"/>
                    </a:moveTo>
                    <a:cubicBezTo>
                      <a:pt x="10" y="0"/>
                      <a:pt x="10" y="0"/>
                      <a:pt x="10" y="0"/>
                    </a:cubicBezTo>
                    <a:cubicBezTo>
                      <a:pt x="10" y="1"/>
                      <a:pt x="10" y="2"/>
                      <a:pt x="10" y="3"/>
                    </a:cubicBezTo>
                    <a:cubicBezTo>
                      <a:pt x="10" y="3"/>
                      <a:pt x="11" y="2"/>
                      <a:pt x="12" y="2"/>
                    </a:cubicBezTo>
                    <a:cubicBezTo>
                      <a:pt x="11" y="1"/>
                      <a:pt x="10" y="0"/>
                      <a:pt x="1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59" name="ïṡļiḓé"/>
              <p:cNvSpPr/>
              <p:nvPr/>
            </p:nvSpPr>
            <p:spPr bwMode="auto">
              <a:xfrm>
                <a:off x="3882" y="4637"/>
                <a:ext cx="74" cy="131"/>
              </a:xfrm>
              <a:custGeom>
                <a:avLst/>
                <a:gdLst>
                  <a:gd name="T0" fmla="*/ 53 w 55"/>
                  <a:gd name="T1" fmla="*/ 0 h 98"/>
                  <a:gd name="T2" fmla="*/ 46 w 55"/>
                  <a:gd name="T3" fmla="*/ 98 h 98"/>
                  <a:gd name="T4" fmla="*/ 47 w 55"/>
                  <a:gd name="T5" fmla="*/ 98 h 98"/>
                  <a:gd name="T6" fmla="*/ 51 w 55"/>
                  <a:gd name="T7" fmla="*/ 98 h 98"/>
                  <a:gd name="T8" fmla="*/ 51 w 55"/>
                  <a:gd name="T9" fmla="*/ 98 h 98"/>
                  <a:gd name="T10" fmla="*/ 51 w 55"/>
                  <a:gd name="T11" fmla="*/ 98 h 98"/>
                  <a:gd name="T12" fmla="*/ 55 w 55"/>
                  <a:gd name="T13" fmla="*/ 1 h 98"/>
                  <a:gd name="T14" fmla="*/ 53 w 55"/>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98">
                    <a:moveTo>
                      <a:pt x="53" y="0"/>
                    </a:moveTo>
                    <a:cubicBezTo>
                      <a:pt x="0" y="31"/>
                      <a:pt x="46" y="98"/>
                      <a:pt x="46" y="98"/>
                    </a:cubicBezTo>
                    <a:cubicBezTo>
                      <a:pt x="46" y="98"/>
                      <a:pt x="47" y="98"/>
                      <a:pt x="47" y="98"/>
                    </a:cubicBezTo>
                    <a:cubicBezTo>
                      <a:pt x="50" y="98"/>
                      <a:pt x="51" y="98"/>
                      <a:pt x="51" y="98"/>
                    </a:cubicBezTo>
                    <a:cubicBezTo>
                      <a:pt x="51" y="98"/>
                      <a:pt x="51" y="98"/>
                      <a:pt x="51" y="98"/>
                    </a:cubicBezTo>
                    <a:cubicBezTo>
                      <a:pt x="51" y="98"/>
                      <a:pt x="51" y="98"/>
                      <a:pt x="51" y="98"/>
                    </a:cubicBezTo>
                    <a:cubicBezTo>
                      <a:pt x="51" y="98"/>
                      <a:pt x="6" y="32"/>
                      <a:pt x="55" y="1"/>
                    </a:cubicBezTo>
                    <a:cubicBezTo>
                      <a:pt x="54" y="1"/>
                      <a:pt x="53" y="0"/>
                      <a:pt x="53" y="0"/>
                    </a:cubicBezTo>
                  </a:path>
                </a:pathLst>
              </a:custGeom>
              <a:solidFill>
                <a:srgbClr val="E4AE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0" name="íSḷíḓè"/>
              <p:cNvSpPr/>
              <p:nvPr/>
            </p:nvSpPr>
            <p:spPr bwMode="auto">
              <a:xfrm>
                <a:off x="3999" y="4636"/>
                <a:ext cx="41" cy="9"/>
              </a:xfrm>
              <a:custGeom>
                <a:avLst/>
                <a:gdLst>
                  <a:gd name="T0" fmla="*/ 27 w 30"/>
                  <a:gd name="T1" fmla="*/ 0 h 7"/>
                  <a:gd name="T2" fmla="*/ 10 w 30"/>
                  <a:gd name="T3" fmla="*/ 3 h 7"/>
                  <a:gd name="T4" fmla="*/ 0 w 30"/>
                  <a:gd name="T5" fmla="*/ 6 h 7"/>
                  <a:gd name="T6" fmla="*/ 0 w 30"/>
                  <a:gd name="T7" fmla="*/ 7 h 7"/>
                  <a:gd name="T8" fmla="*/ 14 w 30"/>
                  <a:gd name="T9" fmla="*/ 3 h 7"/>
                  <a:gd name="T10" fmla="*/ 30 w 30"/>
                  <a:gd name="T11" fmla="*/ 0 h 7"/>
                  <a:gd name="T12" fmla="*/ 27 w 30"/>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0" h="7">
                    <a:moveTo>
                      <a:pt x="27" y="0"/>
                    </a:moveTo>
                    <a:cubicBezTo>
                      <a:pt x="22" y="0"/>
                      <a:pt x="17" y="1"/>
                      <a:pt x="10" y="3"/>
                    </a:cubicBezTo>
                    <a:cubicBezTo>
                      <a:pt x="6" y="4"/>
                      <a:pt x="3" y="5"/>
                      <a:pt x="0" y="6"/>
                    </a:cubicBezTo>
                    <a:cubicBezTo>
                      <a:pt x="0" y="6"/>
                      <a:pt x="0" y="7"/>
                      <a:pt x="0" y="7"/>
                    </a:cubicBezTo>
                    <a:cubicBezTo>
                      <a:pt x="4" y="6"/>
                      <a:pt x="8" y="5"/>
                      <a:pt x="14" y="3"/>
                    </a:cubicBezTo>
                    <a:cubicBezTo>
                      <a:pt x="20" y="1"/>
                      <a:pt x="25" y="0"/>
                      <a:pt x="30" y="0"/>
                    </a:cubicBezTo>
                    <a:cubicBezTo>
                      <a:pt x="29" y="0"/>
                      <a:pt x="28" y="0"/>
                      <a:pt x="27"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1" name="ïṣlíḓê"/>
              <p:cNvSpPr/>
              <p:nvPr/>
            </p:nvSpPr>
            <p:spPr bwMode="auto">
              <a:xfrm>
                <a:off x="3993" y="4643"/>
                <a:ext cx="1" cy="1"/>
              </a:xfrm>
              <a:custGeom>
                <a:avLst/>
                <a:gdLst>
                  <a:gd name="T0" fmla="*/ 2 w 2"/>
                  <a:gd name="T1" fmla="*/ 0 h 1"/>
                  <a:gd name="T2" fmla="*/ 0 w 2"/>
                  <a:gd name="T3" fmla="*/ 1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1"/>
                      <a:pt x="1" y="1"/>
                      <a:pt x="0" y="1"/>
                    </a:cubicBezTo>
                    <a:cubicBezTo>
                      <a:pt x="0" y="1"/>
                      <a:pt x="0" y="1"/>
                      <a:pt x="0" y="1"/>
                    </a:cubicBezTo>
                    <a:cubicBezTo>
                      <a:pt x="1" y="1"/>
                      <a:pt x="2" y="1"/>
                      <a:pt x="2" y="1"/>
                    </a:cubicBezTo>
                    <a:cubicBezTo>
                      <a:pt x="2" y="1"/>
                      <a:pt x="2" y="1"/>
                      <a:pt x="2" y="0"/>
                    </a:cubicBezTo>
                  </a:path>
                </a:pathLst>
              </a:custGeom>
              <a:solidFill>
                <a:srgbClr val="4358C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2" name="îṣḻíḓè"/>
              <p:cNvSpPr/>
              <p:nvPr/>
            </p:nvSpPr>
            <p:spPr bwMode="auto">
              <a:xfrm>
                <a:off x="3994" y="4643"/>
                <a:ext cx="4" cy="1"/>
              </a:xfrm>
              <a:custGeom>
                <a:avLst/>
                <a:gdLst>
                  <a:gd name="T0" fmla="*/ 3 w 3"/>
                  <a:gd name="T1" fmla="*/ 0 h 1"/>
                  <a:gd name="T2" fmla="*/ 0 w 3"/>
                  <a:gd name="T3" fmla="*/ 0 h 1"/>
                  <a:gd name="T4" fmla="*/ 0 w 3"/>
                  <a:gd name="T5" fmla="*/ 1 h 1"/>
                  <a:gd name="T6" fmla="*/ 3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2" y="0"/>
                      <a:pt x="1" y="0"/>
                      <a:pt x="0" y="0"/>
                    </a:cubicBezTo>
                    <a:cubicBezTo>
                      <a:pt x="0" y="1"/>
                      <a:pt x="0" y="1"/>
                      <a:pt x="0" y="1"/>
                    </a:cubicBezTo>
                    <a:cubicBezTo>
                      <a:pt x="1" y="1"/>
                      <a:pt x="2" y="1"/>
                      <a:pt x="3" y="1"/>
                    </a:cubicBezTo>
                    <a:cubicBezTo>
                      <a:pt x="3" y="1"/>
                      <a:pt x="3" y="0"/>
                      <a:pt x="3"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3" name="iṩḻíḍe"/>
              <p:cNvSpPr/>
              <p:nvPr/>
            </p:nvSpPr>
            <p:spPr bwMode="auto">
              <a:xfrm>
                <a:off x="3988" y="4645"/>
                <a:ext cx="4" cy="0"/>
              </a:xfrm>
              <a:custGeom>
                <a:avLst/>
                <a:gdLst>
                  <a:gd name="T0" fmla="*/ 3 w 3"/>
                  <a:gd name="T1" fmla="*/ 0 w 3"/>
                  <a:gd name="T2" fmla="*/ 2 w 3"/>
                  <a:gd name="T3" fmla="*/ 3 w 3"/>
                  <a:gd name="T4" fmla="*/ 3 w 3"/>
                </a:gdLst>
                <a:ahLst/>
                <a:cxnLst>
                  <a:cxn ang="0">
                    <a:pos x="T0" y="0"/>
                  </a:cxn>
                  <a:cxn ang="0">
                    <a:pos x="T1" y="0"/>
                  </a:cxn>
                  <a:cxn ang="0">
                    <a:pos x="T2" y="0"/>
                  </a:cxn>
                  <a:cxn ang="0">
                    <a:pos x="T3" y="0"/>
                  </a:cxn>
                  <a:cxn ang="0">
                    <a:pos x="T4" y="0"/>
                  </a:cxn>
                </a:cxnLst>
                <a:rect l="0" t="0" r="r" b="b"/>
                <a:pathLst>
                  <a:path w="3">
                    <a:moveTo>
                      <a:pt x="3" y="0"/>
                    </a:moveTo>
                    <a:cubicBezTo>
                      <a:pt x="2" y="0"/>
                      <a:pt x="1" y="0"/>
                      <a:pt x="0" y="0"/>
                    </a:cubicBezTo>
                    <a:cubicBezTo>
                      <a:pt x="1" y="0"/>
                      <a:pt x="2" y="0"/>
                      <a:pt x="2" y="0"/>
                    </a:cubicBezTo>
                    <a:cubicBezTo>
                      <a:pt x="3" y="0"/>
                      <a:pt x="3" y="0"/>
                      <a:pt x="3" y="0"/>
                    </a:cubicBezTo>
                    <a:cubicBezTo>
                      <a:pt x="3" y="0"/>
                      <a:pt x="3" y="0"/>
                      <a:pt x="3"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4" name="ïslïďê"/>
              <p:cNvSpPr/>
              <p:nvPr/>
            </p:nvSpPr>
            <p:spPr bwMode="auto">
              <a:xfrm>
                <a:off x="4160" y="4656"/>
                <a:ext cx="71" cy="6"/>
              </a:xfrm>
              <a:custGeom>
                <a:avLst/>
                <a:gdLst>
                  <a:gd name="T0" fmla="*/ 52 w 52"/>
                  <a:gd name="T1" fmla="*/ 0 h 5"/>
                  <a:gd name="T2" fmla="*/ 12 w 52"/>
                  <a:gd name="T3" fmla="*/ 4 h 5"/>
                  <a:gd name="T4" fmla="*/ 0 w 52"/>
                  <a:gd name="T5" fmla="*/ 5 h 5"/>
                  <a:gd name="T6" fmla="*/ 2 w 52"/>
                  <a:gd name="T7" fmla="*/ 5 h 5"/>
                  <a:gd name="T8" fmla="*/ 16 w 52"/>
                  <a:gd name="T9" fmla="*/ 4 h 5"/>
                  <a:gd name="T10" fmla="*/ 52 w 52"/>
                  <a:gd name="T11" fmla="*/ 1 h 5"/>
                  <a:gd name="T12" fmla="*/ 52 w 5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2" h="5">
                    <a:moveTo>
                      <a:pt x="52" y="0"/>
                    </a:moveTo>
                    <a:cubicBezTo>
                      <a:pt x="36" y="1"/>
                      <a:pt x="21" y="2"/>
                      <a:pt x="12" y="4"/>
                    </a:cubicBezTo>
                    <a:cubicBezTo>
                      <a:pt x="8" y="4"/>
                      <a:pt x="4" y="4"/>
                      <a:pt x="0" y="5"/>
                    </a:cubicBezTo>
                    <a:cubicBezTo>
                      <a:pt x="0" y="5"/>
                      <a:pt x="1" y="5"/>
                      <a:pt x="2" y="5"/>
                    </a:cubicBezTo>
                    <a:cubicBezTo>
                      <a:pt x="7" y="5"/>
                      <a:pt x="12" y="4"/>
                      <a:pt x="16" y="4"/>
                    </a:cubicBezTo>
                    <a:cubicBezTo>
                      <a:pt x="25" y="3"/>
                      <a:pt x="38" y="2"/>
                      <a:pt x="52" y="1"/>
                    </a:cubicBezTo>
                    <a:cubicBezTo>
                      <a:pt x="52" y="1"/>
                      <a:pt x="52" y="1"/>
                      <a:pt x="52"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5" name="íṡ1îḑè"/>
              <p:cNvSpPr/>
              <p:nvPr/>
            </p:nvSpPr>
            <p:spPr bwMode="auto">
              <a:xfrm>
                <a:off x="4231" y="4656"/>
                <a:ext cx="6" cy="0"/>
              </a:xfrm>
              <a:custGeom>
                <a:avLst/>
                <a:gdLst>
                  <a:gd name="T0" fmla="*/ 5 w 5"/>
                  <a:gd name="T1" fmla="*/ 0 h 1"/>
                  <a:gd name="T2" fmla="*/ 0 w 5"/>
                  <a:gd name="T3" fmla="*/ 0 h 1"/>
                  <a:gd name="T4" fmla="*/ 0 w 5"/>
                  <a:gd name="T5" fmla="*/ 1 h 1"/>
                  <a:gd name="T6" fmla="*/ 5 w 5"/>
                  <a:gd name="T7" fmla="*/ 0 h 1"/>
                  <a:gd name="T8" fmla="*/ 5 w 5"/>
                  <a:gd name="T9" fmla="*/ 0 h 1"/>
                </a:gdLst>
                <a:ahLst/>
                <a:cxnLst>
                  <a:cxn ang="0">
                    <a:pos x="T0" y="T1"/>
                  </a:cxn>
                  <a:cxn ang="0">
                    <a:pos x="T2" y="T3"/>
                  </a:cxn>
                  <a:cxn ang="0">
                    <a:pos x="T4" y="T5"/>
                  </a:cxn>
                  <a:cxn ang="0">
                    <a:pos x="T6" y="T7"/>
                  </a:cxn>
                  <a:cxn ang="0">
                    <a:pos x="T8" y="T9"/>
                  </a:cxn>
                </a:cxnLst>
                <a:rect l="0" t="0" r="r" b="b"/>
                <a:pathLst>
                  <a:path w="5" h="1">
                    <a:moveTo>
                      <a:pt x="5" y="0"/>
                    </a:moveTo>
                    <a:cubicBezTo>
                      <a:pt x="3" y="0"/>
                      <a:pt x="2" y="0"/>
                      <a:pt x="0" y="0"/>
                    </a:cubicBezTo>
                    <a:cubicBezTo>
                      <a:pt x="0" y="1"/>
                      <a:pt x="0" y="1"/>
                      <a:pt x="0" y="1"/>
                    </a:cubicBezTo>
                    <a:cubicBezTo>
                      <a:pt x="1" y="1"/>
                      <a:pt x="3" y="1"/>
                      <a:pt x="5" y="0"/>
                    </a:cubicBezTo>
                    <a:cubicBezTo>
                      <a:pt x="5" y="0"/>
                      <a:pt x="5" y="0"/>
                      <a:pt x="5"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6" name="íṣḻïḑê"/>
              <p:cNvSpPr/>
              <p:nvPr/>
            </p:nvSpPr>
            <p:spPr bwMode="auto">
              <a:xfrm>
                <a:off x="4237" y="4649"/>
                <a:ext cx="74" cy="7"/>
              </a:xfrm>
              <a:custGeom>
                <a:avLst/>
                <a:gdLst>
                  <a:gd name="T0" fmla="*/ 55 w 55"/>
                  <a:gd name="T1" fmla="*/ 0 h 5"/>
                  <a:gd name="T2" fmla="*/ 0 w 55"/>
                  <a:gd name="T3" fmla="*/ 5 h 5"/>
                  <a:gd name="T4" fmla="*/ 0 w 55"/>
                  <a:gd name="T5" fmla="*/ 5 h 5"/>
                  <a:gd name="T6" fmla="*/ 55 w 55"/>
                  <a:gd name="T7" fmla="*/ 1 h 5"/>
                  <a:gd name="T8" fmla="*/ 55 w 55"/>
                  <a:gd name="T9" fmla="*/ 0 h 5"/>
                </a:gdLst>
                <a:ahLst/>
                <a:cxnLst>
                  <a:cxn ang="0">
                    <a:pos x="T0" y="T1"/>
                  </a:cxn>
                  <a:cxn ang="0">
                    <a:pos x="T2" y="T3"/>
                  </a:cxn>
                  <a:cxn ang="0">
                    <a:pos x="T4" y="T5"/>
                  </a:cxn>
                  <a:cxn ang="0">
                    <a:pos x="T6" y="T7"/>
                  </a:cxn>
                  <a:cxn ang="0">
                    <a:pos x="T8" y="T9"/>
                  </a:cxn>
                </a:cxnLst>
                <a:rect l="0" t="0" r="r" b="b"/>
                <a:pathLst>
                  <a:path w="55" h="5">
                    <a:moveTo>
                      <a:pt x="55" y="0"/>
                    </a:moveTo>
                    <a:cubicBezTo>
                      <a:pt x="43" y="2"/>
                      <a:pt x="21" y="4"/>
                      <a:pt x="0" y="5"/>
                    </a:cubicBezTo>
                    <a:cubicBezTo>
                      <a:pt x="0" y="5"/>
                      <a:pt x="0" y="5"/>
                      <a:pt x="0" y="5"/>
                    </a:cubicBezTo>
                    <a:cubicBezTo>
                      <a:pt x="20" y="4"/>
                      <a:pt x="41" y="3"/>
                      <a:pt x="55" y="1"/>
                    </a:cubicBezTo>
                    <a:cubicBezTo>
                      <a:pt x="55" y="1"/>
                      <a:pt x="55" y="0"/>
                      <a:pt x="55"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7" name="îṣḷîḓè"/>
              <p:cNvSpPr/>
              <p:nvPr/>
            </p:nvSpPr>
            <p:spPr bwMode="auto">
              <a:xfrm>
                <a:off x="4311" y="4642"/>
                <a:ext cx="22" cy="9"/>
              </a:xfrm>
              <a:custGeom>
                <a:avLst/>
                <a:gdLst>
                  <a:gd name="T0" fmla="*/ 14 w 16"/>
                  <a:gd name="T1" fmla="*/ 0 h 6"/>
                  <a:gd name="T2" fmla="*/ 8 w 16"/>
                  <a:gd name="T3" fmla="*/ 3 h 6"/>
                  <a:gd name="T4" fmla="*/ 0 w 16"/>
                  <a:gd name="T5" fmla="*/ 5 h 6"/>
                  <a:gd name="T6" fmla="*/ 0 w 16"/>
                  <a:gd name="T7" fmla="*/ 6 h 6"/>
                  <a:gd name="T8" fmla="*/ 12 w 16"/>
                  <a:gd name="T9" fmla="*/ 3 h 6"/>
                  <a:gd name="T10" fmla="*/ 16 w 16"/>
                  <a:gd name="T11" fmla="*/ 1 h 6"/>
                  <a:gd name="T12" fmla="*/ 14 w 1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6" h="6">
                    <a:moveTo>
                      <a:pt x="14" y="0"/>
                    </a:moveTo>
                    <a:cubicBezTo>
                      <a:pt x="12" y="0"/>
                      <a:pt x="9" y="1"/>
                      <a:pt x="8" y="3"/>
                    </a:cubicBezTo>
                    <a:cubicBezTo>
                      <a:pt x="6" y="4"/>
                      <a:pt x="4" y="4"/>
                      <a:pt x="0" y="5"/>
                    </a:cubicBezTo>
                    <a:cubicBezTo>
                      <a:pt x="0" y="5"/>
                      <a:pt x="0" y="6"/>
                      <a:pt x="0" y="6"/>
                    </a:cubicBezTo>
                    <a:cubicBezTo>
                      <a:pt x="6" y="5"/>
                      <a:pt x="11" y="4"/>
                      <a:pt x="12" y="3"/>
                    </a:cubicBezTo>
                    <a:cubicBezTo>
                      <a:pt x="13" y="2"/>
                      <a:pt x="15" y="1"/>
                      <a:pt x="16" y="1"/>
                    </a:cubicBezTo>
                    <a:cubicBezTo>
                      <a:pt x="15" y="0"/>
                      <a:pt x="15" y="0"/>
                      <a:pt x="14" y="0"/>
                    </a:cubicBezTo>
                  </a:path>
                </a:pathLst>
              </a:custGeom>
              <a:solidFill>
                <a:srgbClr val="3D3B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8" name="íṥḷiďè"/>
              <p:cNvSpPr/>
              <p:nvPr/>
            </p:nvSpPr>
            <p:spPr bwMode="auto">
              <a:xfrm>
                <a:off x="4047" y="4803"/>
                <a:ext cx="173" cy="33"/>
              </a:xfrm>
              <a:custGeom>
                <a:avLst/>
                <a:gdLst>
                  <a:gd name="T0" fmla="*/ 3 w 129"/>
                  <a:gd name="T1" fmla="*/ 0 h 24"/>
                  <a:gd name="T2" fmla="*/ 0 w 129"/>
                  <a:gd name="T3" fmla="*/ 1 h 24"/>
                  <a:gd name="T4" fmla="*/ 129 w 129"/>
                  <a:gd name="T5" fmla="*/ 24 h 24"/>
                  <a:gd name="T6" fmla="*/ 129 w 129"/>
                  <a:gd name="T7" fmla="*/ 23 h 24"/>
                  <a:gd name="T8" fmla="*/ 3 w 129"/>
                  <a:gd name="T9" fmla="*/ 0 h 24"/>
                </a:gdLst>
                <a:ahLst/>
                <a:cxnLst>
                  <a:cxn ang="0">
                    <a:pos x="T0" y="T1"/>
                  </a:cxn>
                  <a:cxn ang="0">
                    <a:pos x="T2" y="T3"/>
                  </a:cxn>
                  <a:cxn ang="0">
                    <a:pos x="T4" y="T5"/>
                  </a:cxn>
                  <a:cxn ang="0">
                    <a:pos x="T6" y="T7"/>
                  </a:cxn>
                  <a:cxn ang="0">
                    <a:pos x="T8" y="T9"/>
                  </a:cxn>
                </a:cxnLst>
                <a:rect l="0" t="0" r="r" b="b"/>
                <a:pathLst>
                  <a:path w="129" h="24">
                    <a:moveTo>
                      <a:pt x="3" y="0"/>
                    </a:moveTo>
                    <a:cubicBezTo>
                      <a:pt x="3" y="0"/>
                      <a:pt x="2" y="1"/>
                      <a:pt x="0" y="1"/>
                    </a:cubicBezTo>
                    <a:cubicBezTo>
                      <a:pt x="10" y="3"/>
                      <a:pt x="69" y="13"/>
                      <a:pt x="129" y="24"/>
                    </a:cubicBezTo>
                    <a:cubicBezTo>
                      <a:pt x="129" y="24"/>
                      <a:pt x="129" y="23"/>
                      <a:pt x="129" y="23"/>
                    </a:cubicBezTo>
                    <a:cubicBezTo>
                      <a:pt x="64" y="11"/>
                      <a:pt x="3" y="0"/>
                      <a:pt x="3"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9" name="îšļîḍé"/>
              <p:cNvSpPr/>
              <p:nvPr/>
            </p:nvSpPr>
            <p:spPr bwMode="auto">
              <a:xfrm>
                <a:off x="4219" y="4835"/>
                <a:ext cx="6" cy="3"/>
              </a:xfrm>
              <a:custGeom>
                <a:avLst/>
                <a:gdLst>
                  <a:gd name="T0" fmla="*/ 0 w 4"/>
                  <a:gd name="T1" fmla="*/ 0 h 2"/>
                  <a:gd name="T2" fmla="*/ 0 w 4"/>
                  <a:gd name="T3" fmla="*/ 1 h 2"/>
                  <a:gd name="T4" fmla="*/ 4 w 4"/>
                  <a:gd name="T5" fmla="*/ 2 h 2"/>
                  <a:gd name="T6" fmla="*/ 4 w 4"/>
                  <a:gd name="T7" fmla="*/ 1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cubicBezTo>
                      <a:pt x="0" y="0"/>
                      <a:pt x="0" y="1"/>
                      <a:pt x="0" y="1"/>
                    </a:cubicBezTo>
                    <a:cubicBezTo>
                      <a:pt x="1" y="1"/>
                      <a:pt x="3" y="2"/>
                      <a:pt x="4" y="2"/>
                    </a:cubicBezTo>
                    <a:cubicBezTo>
                      <a:pt x="4" y="2"/>
                      <a:pt x="4" y="1"/>
                      <a:pt x="4" y="1"/>
                    </a:cubicBezTo>
                    <a:cubicBezTo>
                      <a:pt x="3" y="1"/>
                      <a:pt x="1" y="0"/>
                      <a:pt x="0"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0" name="işḷíďè"/>
              <p:cNvSpPr/>
              <p:nvPr/>
            </p:nvSpPr>
            <p:spPr bwMode="auto">
              <a:xfrm>
                <a:off x="4225" y="4837"/>
                <a:ext cx="203" cy="35"/>
              </a:xfrm>
              <a:custGeom>
                <a:avLst/>
                <a:gdLst>
                  <a:gd name="T0" fmla="*/ 0 w 151"/>
                  <a:gd name="T1" fmla="*/ 0 h 26"/>
                  <a:gd name="T2" fmla="*/ 0 w 151"/>
                  <a:gd name="T3" fmla="*/ 1 h 26"/>
                  <a:gd name="T4" fmla="*/ 115 w 151"/>
                  <a:gd name="T5" fmla="*/ 22 h 26"/>
                  <a:gd name="T6" fmla="*/ 149 w 151"/>
                  <a:gd name="T7" fmla="*/ 26 h 26"/>
                  <a:gd name="T8" fmla="*/ 151 w 151"/>
                  <a:gd name="T9" fmla="*/ 26 h 26"/>
                  <a:gd name="T10" fmla="*/ 119 w 151"/>
                  <a:gd name="T11" fmla="*/ 22 h 26"/>
                  <a:gd name="T12" fmla="*/ 0 w 15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151" h="26">
                    <a:moveTo>
                      <a:pt x="0" y="0"/>
                    </a:moveTo>
                    <a:cubicBezTo>
                      <a:pt x="0" y="0"/>
                      <a:pt x="0" y="1"/>
                      <a:pt x="0" y="1"/>
                    </a:cubicBezTo>
                    <a:cubicBezTo>
                      <a:pt x="45" y="9"/>
                      <a:pt x="89" y="17"/>
                      <a:pt x="115" y="22"/>
                    </a:cubicBezTo>
                    <a:cubicBezTo>
                      <a:pt x="127" y="25"/>
                      <a:pt x="138" y="26"/>
                      <a:pt x="149" y="26"/>
                    </a:cubicBezTo>
                    <a:cubicBezTo>
                      <a:pt x="150" y="26"/>
                      <a:pt x="151" y="26"/>
                      <a:pt x="151" y="26"/>
                    </a:cubicBezTo>
                    <a:cubicBezTo>
                      <a:pt x="141" y="25"/>
                      <a:pt x="130" y="24"/>
                      <a:pt x="119" y="22"/>
                    </a:cubicBezTo>
                    <a:cubicBezTo>
                      <a:pt x="93" y="17"/>
                      <a:pt x="46" y="8"/>
                      <a:pt x="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1" name="ïs1íďe"/>
              <p:cNvSpPr/>
              <p:nvPr/>
            </p:nvSpPr>
            <p:spPr bwMode="auto">
              <a:xfrm>
                <a:off x="3885" y="4145"/>
                <a:ext cx="827" cy="738"/>
              </a:xfrm>
              <a:custGeom>
                <a:avLst/>
                <a:gdLst>
                  <a:gd name="T0" fmla="*/ 595 w 615"/>
                  <a:gd name="T1" fmla="*/ 167 h 549"/>
                  <a:gd name="T2" fmla="*/ 615 w 615"/>
                  <a:gd name="T3" fmla="*/ 224 h 549"/>
                  <a:gd name="T4" fmla="*/ 545 w 615"/>
                  <a:gd name="T5" fmla="*/ 437 h 549"/>
                  <a:gd name="T6" fmla="*/ 490 w 615"/>
                  <a:gd name="T7" fmla="*/ 521 h 549"/>
                  <a:gd name="T8" fmla="*/ 372 w 615"/>
                  <a:gd name="T9" fmla="*/ 536 h 549"/>
                  <a:gd name="T10" fmla="*/ 123 w 615"/>
                  <a:gd name="T11" fmla="*/ 490 h 549"/>
                  <a:gd name="T12" fmla="*/ 99 w 615"/>
                  <a:gd name="T13" fmla="*/ 481 h 549"/>
                  <a:gd name="T14" fmla="*/ 49 w 615"/>
                  <a:gd name="T15" fmla="*/ 464 h 549"/>
                  <a:gd name="T16" fmla="*/ 60 w 615"/>
                  <a:gd name="T17" fmla="*/ 363 h 549"/>
                  <a:gd name="T18" fmla="*/ 99 w 615"/>
                  <a:gd name="T19" fmla="*/ 368 h 549"/>
                  <a:gd name="T20" fmla="*/ 140 w 615"/>
                  <a:gd name="T21" fmla="*/ 377 h 549"/>
                  <a:gd name="T22" fmla="*/ 221 w 615"/>
                  <a:gd name="T23" fmla="*/ 384 h 549"/>
                  <a:gd name="T24" fmla="*/ 329 w 615"/>
                  <a:gd name="T25" fmla="*/ 373 h 549"/>
                  <a:gd name="T26" fmla="*/ 342 w 615"/>
                  <a:gd name="T27" fmla="*/ 373 h 549"/>
                  <a:gd name="T28" fmla="*/ 366 w 615"/>
                  <a:gd name="T29" fmla="*/ 360 h 549"/>
                  <a:gd name="T30" fmla="*/ 380 w 615"/>
                  <a:gd name="T31" fmla="*/ 367 h 549"/>
                  <a:gd name="T32" fmla="*/ 388 w 615"/>
                  <a:gd name="T33" fmla="*/ 354 h 549"/>
                  <a:gd name="T34" fmla="*/ 397 w 615"/>
                  <a:gd name="T35" fmla="*/ 319 h 549"/>
                  <a:gd name="T36" fmla="*/ 399 w 615"/>
                  <a:gd name="T37" fmla="*/ 285 h 549"/>
                  <a:gd name="T38" fmla="*/ 418 w 615"/>
                  <a:gd name="T39" fmla="*/ 217 h 549"/>
                  <a:gd name="T40" fmla="*/ 415 w 615"/>
                  <a:gd name="T41" fmla="*/ 191 h 549"/>
                  <a:gd name="T42" fmla="*/ 443 w 615"/>
                  <a:gd name="T43" fmla="*/ 151 h 549"/>
                  <a:gd name="T44" fmla="*/ 540 w 615"/>
                  <a:gd name="T45" fmla="*/ 49 h 549"/>
                  <a:gd name="T46" fmla="*/ 595 w 615"/>
                  <a:gd name="T47" fmla="*/ 167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5" h="549">
                    <a:moveTo>
                      <a:pt x="595" y="167"/>
                    </a:moveTo>
                    <a:cubicBezTo>
                      <a:pt x="615" y="224"/>
                      <a:pt x="615" y="224"/>
                      <a:pt x="615" y="224"/>
                    </a:cubicBezTo>
                    <a:cubicBezTo>
                      <a:pt x="615" y="224"/>
                      <a:pt x="567" y="400"/>
                      <a:pt x="545" y="437"/>
                    </a:cubicBezTo>
                    <a:cubicBezTo>
                      <a:pt x="523" y="474"/>
                      <a:pt x="490" y="521"/>
                      <a:pt x="490" y="521"/>
                    </a:cubicBezTo>
                    <a:cubicBezTo>
                      <a:pt x="490" y="521"/>
                      <a:pt x="436" y="549"/>
                      <a:pt x="372" y="536"/>
                    </a:cubicBezTo>
                    <a:cubicBezTo>
                      <a:pt x="308" y="524"/>
                      <a:pt x="123" y="490"/>
                      <a:pt x="123" y="490"/>
                    </a:cubicBezTo>
                    <a:cubicBezTo>
                      <a:pt x="123" y="490"/>
                      <a:pt x="107" y="493"/>
                      <a:pt x="99" y="481"/>
                    </a:cubicBezTo>
                    <a:cubicBezTo>
                      <a:pt x="91" y="470"/>
                      <a:pt x="49" y="464"/>
                      <a:pt x="49" y="464"/>
                    </a:cubicBezTo>
                    <a:cubicBezTo>
                      <a:pt x="49" y="464"/>
                      <a:pt x="0" y="393"/>
                      <a:pt x="60" y="363"/>
                    </a:cubicBezTo>
                    <a:cubicBezTo>
                      <a:pt x="60" y="363"/>
                      <a:pt x="67" y="379"/>
                      <a:pt x="99" y="368"/>
                    </a:cubicBezTo>
                    <a:cubicBezTo>
                      <a:pt x="131" y="357"/>
                      <a:pt x="140" y="377"/>
                      <a:pt x="140" y="377"/>
                    </a:cubicBezTo>
                    <a:cubicBezTo>
                      <a:pt x="140" y="377"/>
                      <a:pt x="192" y="387"/>
                      <a:pt x="221" y="384"/>
                    </a:cubicBezTo>
                    <a:cubicBezTo>
                      <a:pt x="250" y="380"/>
                      <a:pt x="322" y="379"/>
                      <a:pt x="329" y="373"/>
                    </a:cubicBezTo>
                    <a:cubicBezTo>
                      <a:pt x="333" y="369"/>
                      <a:pt x="339" y="370"/>
                      <a:pt x="342" y="373"/>
                    </a:cubicBezTo>
                    <a:cubicBezTo>
                      <a:pt x="342" y="373"/>
                      <a:pt x="360" y="367"/>
                      <a:pt x="366" y="360"/>
                    </a:cubicBezTo>
                    <a:cubicBezTo>
                      <a:pt x="372" y="353"/>
                      <a:pt x="380" y="367"/>
                      <a:pt x="380" y="367"/>
                    </a:cubicBezTo>
                    <a:cubicBezTo>
                      <a:pt x="380" y="367"/>
                      <a:pt x="390" y="362"/>
                      <a:pt x="388" y="354"/>
                    </a:cubicBezTo>
                    <a:cubicBezTo>
                      <a:pt x="385" y="347"/>
                      <a:pt x="397" y="319"/>
                      <a:pt x="397" y="319"/>
                    </a:cubicBezTo>
                    <a:cubicBezTo>
                      <a:pt x="397" y="319"/>
                      <a:pt x="403" y="300"/>
                      <a:pt x="399" y="285"/>
                    </a:cubicBezTo>
                    <a:cubicBezTo>
                      <a:pt x="396" y="271"/>
                      <a:pt x="418" y="217"/>
                      <a:pt x="418" y="217"/>
                    </a:cubicBezTo>
                    <a:cubicBezTo>
                      <a:pt x="418" y="208"/>
                      <a:pt x="417" y="199"/>
                      <a:pt x="415" y="191"/>
                    </a:cubicBezTo>
                    <a:cubicBezTo>
                      <a:pt x="411" y="177"/>
                      <a:pt x="443" y="151"/>
                      <a:pt x="443" y="151"/>
                    </a:cubicBezTo>
                    <a:cubicBezTo>
                      <a:pt x="443" y="151"/>
                      <a:pt x="474" y="0"/>
                      <a:pt x="540" y="49"/>
                    </a:cubicBezTo>
                    <a:cubicBezTo>
                      <a:pt x="606" y="99"/>
                      <a:pt x="595" y="167"/>
                      <a:pt x="595" y="167"/>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2" name="í$ḻiḓê"/>
              <p:cNvSpPr/>
              <p:nvPr/>
            </p:nvSpPr>
            <p:spPr bwMode="auto">
              <a:xfrm>
                <a:off x="4026" y="4690"/>
                <a:ext cx="35" cy="94"/>
              </a:xfrm>
              <a:custGeom>
                <a:avLst/>
                <a:gdLst>
                  <a:gd name="T0" fmla="*/ 9 w 26"/>
                  <a:gd name="T1" fmla="*/ 0 h 71"/>
                  <a:gd name="T2" fmla="*/ 0 w 26"/>
                  <a:gd name="T3" fmla="*/ 31 h 71"/>
                  <a:gd name="T4" fmla="*/ 15 w 26"/>
                  <a:gd name="T5" fmla="*/ 71 h 71"/>
                  <a:gd name="T6" fmla="*/ 16 w 26"/>
                  <a:gd name="T7" fmla="*/ 71 h 71"/>
                  <a:gd name="T8" fmla="*/ 13 w 26"/>
                  <a:gd name="T9" fmla="*/ 43 h 71"/>
                  <a:gd name="T10" fmla="*/ 20 w 26"/>
                  <a:gd name="T11" fmla="*/ 30 h 71"/>
                  <a:gd name="T12" fmla="*/ 9 w 26"/>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26" h="71">
                    <a:moveTo>
                      <a:pt x="9" y="0"/>
                    </a:moveTo>
                    <a:cubicBezTo>
                      <a:pt x="9" y="0"/>
                      <a:pt x="0" y="21"/>
                      <a:pt x="0" y="31"/>
                    </a:cubicBezTo>
                    <a:cubicBezTo>
                      <a:pt x="0" y="42"/>
                      <a:pt x="10" y="68"/>
                      <a:pt x="15" y="71"/>
                    </a:cubicBezTo>
                    <a:cubicBezTo>
                      <a:pt x="16" y="71"/>
                      <a:pt x="16" y="71"/>
                      <a:pt x="16" y="71"/>
                    </a:cubicBezTo>
                    <a:cubicBezTo>
                      <a:pt x="21" y="71"/>
                      <a:pt x="22" y="54"/>
                      <a:pt x="13" y="43"/>
                    </a:cubicBezTo>
                    <a:cubicBezTo>
                      <a:pt x="4" y="31"/>
                      <a:pt x="14" y="34"/>
                      <a:pt x="20" y="30"/>
                    </a:cubicBezTo>
                    <a:cubicBezTo>
                      <a:pt x="26" y="26"/>
                      <a:pt x="10" y="5"/>
                      <a:pt x="9"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3" name="íṩľïḑè"/>
              <p:cNvSpPr/>
              <p:nvPr/>
            </p:nvSpPr>
            <p:spPr bwMode="auto">
              <a:xfrm>
                <a:off x="4334" y="4674"/>
                <a:ext cx="86" cy="92"/>
              </a:xfrm>
              <a:custGeom>
                <a:avLst/>
                <a:gdLst>
                  <a:gd name="T0" fmla="*/ 0 w 64"/>
                  <a:gd name="T1" fmla="*/ 0 h 69"/>
                  <a:gd name="T2" fmla="*/ 40 w 64"/>
                  <a:gd name="T3" fmla="*/ 67 h 69"/>
                  <a:gd name="T4" fmla="*/ 47 w 64"/>
                  <a:gd name="T5" fmla="*/ 69 h 69"/>
                  <a:gd name="T6" fmla="*/ 0 w 64"/>
                  <a:gd name="T7" fmla="*/ 0 h 69"/>
                </a:gdLst>
                <a:ahLst/>
                <a:cxnLst>
                  <a:cxn ang="0">
                    <a:pos x="T0" y="T1"/>
                  </a:cxn>
                  <a:cxn ang="0">
                    <a:pos x="T2" y="T3"/>
                  </a:cxn>
                  <a:cxn ang="0">
                    <a:pos x="T4" y="T5"/>
                  </a:cxn>
                  <a:cxn ang="0">
                    <a:pos x="T6" y="T7"/>
                  </a:cxn>
                </a:cxnLst>
                <a:rect l="0" t="0" r="r" b="b"/>
                <a:pathLst>
                  <a:path w="64" h="69">
                    <a:moveTo>
                      <a:pt x="0" y="0"/>
                    </a:moveTo>
                    <a:cubicBezTo>
                      <a:pt x="0" y="0"/>
                      <a:pt x="4" y="52"/>
                      <a:pt x="40" y="67"/>
                    </a:cubicBezTo>
                    <a:cubicBezTo>
                      <a:pt x="43" y="68"/>
                      <a:pt x="46" y="69"/>
                      <a:pt x="47" y="69"/>
                    </a:cubicBezTo>
                    <a:cubicBezTo>
                      <a:pt x="64" y="69"/>
                      <a:pt x="0" y="0"/>
                      <a:pt x="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4" name="íśľïḓé"/>
              <p:cNvSpPr/>
              <p:nvPr/>
            </p:nvSpPr>
            <p:spPr bwMode="auto">
              <a:xfrm>
                <a:off x="4434" y="4651"/>
                <a:ext cx="71" cy="61"/>
              </a:xfrm>
              <a:custGeom>
                <a:avLst/>
                <a:gdLst>
                  <a:gd name="T0" fmla="*/ 0 w 52"/>
                  <a:gd name="T1" fmla="*/ 0 h 45"/>
                  <a:gd name="T2" fmla="*/ 22 w 52"/>
                  <a:gd name="T3" fmla="*/ 45 h 45"/>
                  <a:gd name="T4" fmla="*/ 30 w 52"/>
                  <a:gd name="T5" fmla="*/ 43 h 45"/>
                  <a:gd name="T6" fmla="*/ 0 w 52"/>
                  <a:gd name="T7" fmla="*/ 0 h 45"/>
                </a:gdLst>
                <a:ahLst/>
                <a:cxnLst>
                  <a:cxn ang="0">
                    <a:pos x="T0" y="T1"/>
                  </a:cxn>
                  <a:cxn ang="0">
                    <a:pos x="T2" y="T3"/>
                  </a:cxn>
                  <a:cxn ang="0">
                    <a:pos x="T4" y="T5"/>
                  </a:cxn>
                  <a:cxn ang="0">
                    <a:pos x="T6" y="T7"/>
                  </a:cxn>
                </a:cxnLst>
                <a:rect l="0" t="0" r="r" b="b"/>
                <a:pathLst>
                  <a:path w="52" h="45">
                    <a:moveTo>
                      <a:pt x="0" y="0"/>
                    </a:moveTo>
                    <a:cubicBezTo>
                      <a:pt x="0" y="0"/>
                      <a:pt x="6" y="45"/>
                      <a:pt x="22" y="45"/>
                    </a:cubicBezTo>
                    <a:cubicBezTo>
                      <a:pt x="25" y="45"/>
                      <a:pt x="27" y="44"/>
                      <a:pt x="30" y="43"/>
                    </a:cubicBezTo>
                    <a:cubicBezTo>
                      <a:pt x="52" y="27"/>
                      <a:pt x="2" y="0"/>
                      <a:pt x="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5" name="ïṧlíďé"/>
              <p:cNvSpPr/>
              <p:nvPr/>
            </p:nvSpPr>
            <p:spPr bwMode="auto">
              <a:xfrm>
                <a:off x="4439" y="4601"/>
                <a:ext cx="97" cy="39"/>
              </a:xfrm>
              <a:custGeom>
                <a:avLst/>
                <a:gdLst>
                  <a:gd name="T0" fmla="*/ 0 w 72"/>
                  <a:gd name="T1" fmla="*/ 0 h 30"/>
                  <a:gd name="T2" fmla="*/ 38 w 72"/>
                  <a:gd name="T3" fmla="*/ 30 h 30"/>
                  <a:gd name="T4" fmla="*/ 48 w 72"/>
                  <a:gd name="T5" fmla="*/ 27 h 30"/>
                  <a:gd name="T6" fmla="*/ 0 w 72"/>
                  <a:gd name="T7" fmla="*/ 0 h 30"/>
                </a:gdLst>
                <a:ahLst/>
                <a:cxnLst>
                  <a:cxn ang="0">
                    <a:pos x="T0" y="T1"/>
                  </a:cxn>
                  <a:cxn ang="0">
                    <a:pos x="T2" y="T3"/>
                  </a:cxn>
                  <a:cxn ang="0">
                    <a:pos x="T4" y="T5"/>
                  </a:cxn>
                  <a:cxn ang="0">
                    <a:pos x="T6" y="T7"/>
                  </a:cxn>
                </a:cxnLst>
                <a:rect l="0" t="0" r="r" b="b"/>
                <a:pathLst>
                  <a:path w="72" h="30">
                    <a:moveTo>
                      <a:pt x="0" y="0"/>
                    </a:moveTo>
                    <a:cubicBezTo>
                      <a:pt x="0" y="0"/>
                      <a:pt x="17" y="30"/>
                      <a:pt x="38" y="30"/>
                    </a:cubicBezTo>
                    <a:cubicBezTo>
                      <a:pt x="41" y="30"/>
                      <a:pt x="45" y="29"/>
                      <a:pt x="48" y="27"/>
                    </a:cubicBezTo>
                    <a:cubicBezTo>
                      <a:pt x="72" y="15"/>
                      <a:pt x="0" y="0"/>
                      <a:pt x="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6" name="iṩḷíḓé"/>
              <p:cNvSpPr/>
              <p:nvPr/>
            </p:nvSpPr>
            <p:spPr bwMode="auto">
              <a:xfrm>
                <a:off x="4446" y="3667"/>
                <a:ext cx="1" cy="4"/>
              </a:xfrm>
              <a:custGeom>
                <a:avLst/>
                <a:gdLst>
                  <a:gd name="T0" fmla="*/ 0 w 1"/>
                  <a:gd name="T1" fmla="*/ 0 h 3"/>
                  <a:gd name="T2" fmla="*/ 0 w 1"/>
                  <a:gd name="T3" fmla="*/ 0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0" y="0"/>
                      <a:pt x="0" y="0"/>
                      <a:pt x="0" y="0"/>
                    </a:cubicBezTo>
                    <a:cubicBezTo>
                      <a:pt x="1" y="1"/>
                      <a:pt x="1" y="2"/>
                      <a:pt x="1" y="3"/>
                    </a:cubicBezTo>
                    <a:cubicBezTo>
                      <a:pt x="1" y="2"/>
                      <a:pt x="1" y="1"/>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7" name="íSļîḓê"/>
              <p:cNvSpPr/>
              <p:nvPr/>
            </p:nvSpPr>
            <p:spPr bwMode="auto">
              <a:xfrm>
                <a:off x="4266" y="3801"/>
                <a:ext cx="1" cy="3"/>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2"/>
                    </a:cubicBezTo>
                    <a:cubicBezTo>
                      <a:pt x="0" y="2"/>
                      <a:pt x="0" y="2"/>
                      <a:pt x="0" y="2"/>
                    </a:cubicBezTo>
                    <a:cubicBezTo>
                      <a:pt x="0" y="2"/>
                      <a:pt x="0" y="1"/>
                      <a:pt x="1" y="0"/>
                    </a:cubicBezTo>
                  </a:path>
                </a:pathLst>
              </a:custGeom>
              <a:solidFill>
                <a:srgbClr val="CD9C9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8" name="íṣlîḍê"/>
              <p:cNvSpPr/>
              <p:nvPr/>
            </p:nvSpPr>
            <p:spPr bwMode="auto">
              <a:xfrm>
                <a:off x="4266" y="3667"/>
                <a:ext cx="182" cy="205"/>
              </a:xfrm>
              <a:custGeom>
                <a:avLst/>
                <a:gdLst>
                  <a:gd name="T0" fmla="*/ 134 w 135"/>
                  <a:gd name="T1" fmla="*/ 0 h 152"/>
                  <a:gd name="T2" fmla="*/ 125 w 135"/>
                  <a:gd name="T3" fmla="*/ 47 h 152"/>
                  <a:gd name="T4" fmla="*/ 111 w 135"/>
                  <a:gd name="T5" fmla="*/ 129 h 152"/>
                  <a:gd name="T6" fmla="*/ 103 w 135"/>
                  <a:gd name="T7" fmla="*/ 140 h 152"/>
                  <a:gd name="T8" fmla="*/ 101 w 135"/>
                  <a:gd name="T9" fmla="*/ 139 h 152"/>
                  <a:gd name="T10" fmla="*/ 90 w 135"/>
                  <a:gd name="T11" fmla="*/ 118 h 152"/>
                  <a:gd name="T12" fmla="*/ 64 w 135"/>
                  <a:gd name="T13" fmla="*/ 76 h 152"/>
                  <a:gd name="T14" fmla="*/ 29 w 135"/>
                  <a:gd name="T15" fmla="*/ 52 h 152"/>
                  <a:gd name="T16" fmla="*/ 26 w 135"/>
                  <a:gd name="T17" fmla="*/ 52 h 152"/>
                  <a:gd name="T18" fmla="*/ 3 w 135"/>
                  <a:gd name="T19" fmla="*/ 73 h 152"/>
                  <a:gd name="T20" fmla="*/ 0 w 135"/>
                  <a:gd name="T21" fmla="*/ 101 h 152"/>
                  <a:gd name="T22" fmla="*/ 1 w 135"/>
                  <a:gd name="T23" fmla="*/ 99 h 152"/>
                  <a:gd name="T24" fmla="*/ 3 w 135"/>
                  <a:gd name="T25" fmla="*/ 85 h 152"/>
                  <a:gd name="T26" fmla="*/ 26 w 135"/>
                  <a:gd name="T27" fmla="*/ 64 h 152"/>
                  <a:gd name="T28" fmla="*/ 30 w 135"/>
                  <a:gd name="T29" fmla="*/ 63 h 152"/>
                  <a:gd name="T30" fmla="*/ 64 w 135"/>
                  <a:gd name="T31" fmla="*/ 88 h 152"/>
                  <a:gd name="T32" fmla="*/ 90 w 135"/>
                  <a:gd name="T33" fmla="*/ 130 h 152"/>
                  <a:gd name="T34" fmla="*/ 101 w 135"/>
                  <a:gd name="T35" fmla="*/ 151 h 152"/>
                  <a:gd name="T36" fmla="*/ 103 w 135"/>
                  <a:gd name="T37" fmla="*/ 152 h 152"/>
                  <a:gd name="T38" fmla="*/ 111 w 135"/>
                  <a:gd name="T39" fmla="*/ 141 h 152"/>
                  <a:gd name="T40" fmla="*/ 125 w 135"/>
                  <a:gd name="T41" fmla="*/ 59 h 152"/>
                  <a:gd name="T42" fmla="*/ 135 w 135"/>
                  <a:gd name="T43" fmla="*/ 3 h 152"/>
                  <a:gd name="T44" fmla="*/ 134 w 135"/>
                  <a:gd name="T4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152">
                    <a:moveTo>
                      <a:pt x="134" y="0"/>
                    </a:moveTo>
                    <a:cubicBezTo>
                      <a:pt x="133" y="15"/>
                      <a:pt x="128" y="32"/>
                      <a:pt x="125" y="47"/>
                    </a:cubicBezTo>
                    <a:cubicBezTo>
                      <a:pt x="120" y="74"/>
                      <a:pt x="122" y="103"/>
                      <a:pt x="111" y="129"/>
                    </a:cubicBezTo>
                    <a:cubicBezTo>
                      <a:pt x="109" y="133"/>
                      <a:pt x="107" y="140"/>
                      <a:pt x="103" y="140"/>
                    </a:cubicBezTo>
                    <a:cubicBezTo>
                      <a:pt x="102" y="140"/>
                      <a:pt x="101" y="140"/>
                      <a:pt x="101" y="139"/>
                    </a:cubicBezTo>
                    <a:cubicBezTo>
                      <a:pt x="96" y="137"/>
                      <a:pt x="92" y="123"/>
                      <a:pt x="90" y="118"/>
                    </a:cubicBezTo>
                    <a:cubicBezTo>
                      <a:pt x="82" y="104"/>
                      <a:pt x="73" y="89"/>
                      <a:pt x="64" y="76"/>
                    </a:cubicBezTo>
                    <a:cubicBezTo>
                      <a:pt x="55" y="64"/>
                      <a:pt x="43" y="52"/>
                      <a:pt x="29" y="52"/>
                    </a:cubicBezTo>
                    <a:cubicBezTo>
                      <a:pt x="28" y="52"/>
                      <a:pt x="27" y="52"/>
                      <a:pt x="26" y="52"/>
                    </a:cubicBezTo>
                    <a:cubicBezTo>
                      <a:pt x="15" y="54"/>
                      <a:pt x="7" y="63"/>
                      <a:pt x="3" y="73"/>
                    </a:cubicBezTo>
                    <a:cubicBezTo>
                      <a:pt x="1" y="82"/>
                      <a:pt x="0" y="91"/>
                      <a:pt x="0" y="101"/>
                    </a:cubicBezTo>
                    <a:cubicBezTo>
                      <a:pt x="0" y="100"/>
                      <a:pt x="0" y="100"/>
                      <a:pt x="1" y="99"/>
                    </a:cubicBezTo>
                    <a:cubicBezTo>
                      <a:pt x="1" y="94"/>
                      <a:pt x="2" y="89"/>
                      <a:pt x="3" y="85"/>
                    </a:cubicBezTo>
                    <a:cubicBezTo>
                      <a:pt x="7" y="75"/>
                      <a:pt x="15" y="65"/>
                      <a:pt x="26" y="64"/>
                    </a:cubicBezTo>
                    <a:cubicBezTo>
                      <a:pt x="27" y="64"/>
                      <a:pt x="28" y="63"/>
                      <a:pt x="30" y="63"/>
                    </a:cubicBezTo>
                    <a:cubicBezTo>
                      <a:pt x="44" y="63"/>
                      <a:pt x="55" y="76"/>
                      <a:pt x="64" y="88"/>
                    </a:cubicBezTo>
                    <a:cubicBezTo>
                      <a:pt x="73" y="101"/>
                      <a:pt x="82" y="115"/>
                      <a:pt x="90" y="130"/>
                    </a:cubicBezTo>
                    <a:cubicBezTo>
                      <a:pt x="92" y="134"/>
                      <a:pt x="97" y="149"/>
                      <a:pt x="101" y="151"/>
                    </a:cubicBezTo>
                    <a:cubicBezTo>
                      <a:pt x="101" y="152"/>
                      <a:pt x="102" y="152"/>
                      <a:pt x="103" y="152"/>
                    </a:cubicBezTo>
                    <a:cubicBezTo>
                      <a:pt x="107" y="152"/>
                      <a:pt x="109" y="145"/>
                      <a:pt x="111" y="141"/>
                    </a:cubicBezTo>
                    <a:cubicBezTo>
                      <a:pt x="122" y="115"/>
                      <a:pt x="120" y="86"/>
                      <a:pt x="125" y="59"/>
                    </a:cubicBezTo>
                    <a:cubicBezTo>
                      <a:pt x="128" y="40"/>
                      <a:pt x="135" y="21"/>
                      <a:pt x="135" y="3"/>
                    </a:cubicBezTo>
                    <a:cubicBezTo>
                      <a:pt x="135" y="2"/>
                      <a:pt x="135" y="1"/>
                      <a:pt x="134" y="0"/>
                    </a:cubicBezTo>
                  </a:path>
                </a:pathLst>
              </a:custGeom>
              <a:solidFill>
                <a:srgbClr val="8A547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9" name="isľíďé"/>
              <p:cNvSpPr/>
              <p:nvPr/>
            </p:nvSpPr>
            <p:spPr bwMode="auto">
              <a:xfrm>
                <a:off x="4266" y="3812"/>
                <a:ext cx="0" cy="15"/>
              </a:xfrm>
              <a:custGeom>
                <a:avLst/>
                <a:gdLst>
                  <a:gd name="T0" fmla="*/ 0 h 10"/>
                  <a:gd name="T1" fmla="*/ 0 h 10"/>
                  <a:gd name="T2" fmla="*/ 1 h 10"/>
                  <a:gd name="T3" fmla="*/ 10 h 10"/>
                  <a:gd name="T4" fmla="*/ 10 h 10"/>
                  <a:gd name="T5" fmla="*/ 9 h 10"/>
                  <a:gd name="T6" fmla="*/ 0 h 10"/>
                </a:gdLst>
                <a:ahLst/>
                <a:cxnLst>
                  <a:cxn ang="0">
                    <a:pos x="0" y="T0"/>
                  </a:cxn>
                  <a:cxn ang="0">
                    <a:pos x="0" y="T1"/>
                  </a:cxn>
                  <a:cxn ang="0">
                    <a:pos x="0" y="T2"/>
                  </a:cxn>
                  <a:cxn ang="0">
                    <a:pos x="0" y="T3"/>
                  </a:cxn>
                  <a:cxn ang="0">
                    <a:pos x="0" y="T4"/>
                  </a:cxn>
                  <a:cxn ang="0">
                    <a:pos x="0" y="T5"/>
                  </a:cxn>
                  <a:cxn ang="0">
                    <a:pos x="0" y="T6"/>
                  </a:cxn>
                </a:cxnLst>
                <a:rect l="0" t="0" r="r" b="b"/>
                <a:pathLst>
                  <a:path h="10">
                    <a:moveTo>
                      <a:pt x="0" y="0"/>
                    </a:moveTo>
                    <a:cubicBezTo>
                      <a:pt x="0" y="0"/>
                      <a:pt x="0" y="0"/>
                      <a:pt x="0" y="0"/>
                    </a:cubicBezTo>
                    <a:cubicBezTo>
                      <a:pt x="0" y="1"/>
                      <a:pt x="0" y="1"/>
                      <a:pt x="0" y="1"/>
                    </a:cubicBezTo>
                    <a:cubicBezTo>
                      <a:pt x="0" y="4"/>
                      <a:pt x="0" y="7"/>
                      <a:pt x="0" y="10"/>
                    </a:cubicBezTo>
                    <a:cubicBezTo>
                      <a:pt x="0" y="10"/>
                      <a:pt x="0" y="10"/>
                      <a:pt x="0" y="10"/>
                    </a:cubicBezTo>
                    <a:cubicBezTo>
                      <a:pt x="0" y="10"/>
                      <a:pt x="0" y="9"/>
                      <a:pt x="0" y="9"/>
                    </a:cubicBezTo>
                    <a:cubicBezTo>
                      <a:pt x="0" y="6"/>
                      <a:pt x="0" y="3"/>
                      <a:pt x="0" y="0"/>
                    </a:cubicBezTo>
                  </a:path>
                </a:pathLst>
              </a:custGeom>
              <a:solidFill>
                <a:srgbClr val="E4AE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80" name="islíḍe"/>
              <p:cNvSpPr/>
              <p:nvPr/>
            </p:nvSpPr>
            <p:spPr bwMode="auto">
              <a:xfrm>
                <a:off x="4266" y="3812"/>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path>
                </a:pathLst>
              </a:custGeom>
              <a:solidFill>
                <a:srgbClr val="CD9C9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81" name="ï$lídè"/>
              <p:cNvSpPr/>
              <p:nvPr/>
            </p:nvSpPr>
            <p:spPr bwMode="auto">
              <a:xfrm>
                <a:off x="3948" y="3635"/>
                <a:ext cx="318" cy="200"/>
              </a:xfrm>
              <a:custGeom>
                <a:avLst/>
                <a:gdLst>
                  <a:gd name="T0" fmla="*/ 1 w 236"/>
                  <a:gd name="T1" fmla="*/ 0 h 149"/>
                  <a:gd name="T2" fmla="*/ 1 w 236"/>
                  <a:gd name="T3" fmla="*/ 10 h 149"/>
                  <a:gd name="T4" fmla="*/ 8 w 236"/>
                  <a:gd name="T5" fmla="*/ 38 h 149"/>
                  <a:gd name="T6" fmla="*/ 18 w 236"/>
                  <a:gd name="T7" fmla="*/ 56 h 149"/>
                  <a:gd name="T8" fmla="*/ 37 w 236"/>
                  <a:gd name="T9" fmla="*/ 62 h 149"/>
                  <a:gd name="T10" fmla="*/ 46 w 236"/>
                  <a:gd name="T11" fmla="*/ 61 h 149"/>
                  <a:gd name="T12" fmla="*/ 56 w 236"/>
                  <a:gd name="T13" fmla="*/ 61 h 149"/>
                  <a:gd name="T14" fmla="*/ 70 w 236"/>
                  <a:gd name="T15" fmla="*/ 63 h 149"/>
                  <a:gd name="T16" fmla="*/ 80 w 236"/>
                  <a:gd name="T17" fmla="*/ 67 h 149"/>
                  <a:gd name="T18" fmla="*/ 85 w 236"/>
                  <a:gd name="T19" fmla="*/ 68 h 149"/>
                  <a:gd name="T20" fmla="*/ 110 w 236"/>
                  <a:gd name="T21" fmla="*/ 58 h 149"/>
                  <a:gd name="T22" fmla="*/ 129 w 236"/>
                  <a:gd name="T23" fmla="*/ 51 h 149"/>
                  <a:gd name="T24" fmla="*/ 140 w 236"/>
                  <a:gd name="T25" fmla="*/ 55 h 149"/>
                  <a:gd name="T26" fmla="*/ 153 w 236"/>
                  <a:gd name="T27" fmla="*/ 94 h 149"/>
                  <a:gd name="T28" fmla="*/ 178 w 236"/>
                  <a:gd name="T29" fmla="*/ 103 h 149"/>
                  <a:gd name="T30" fmla="*/ 190 w 236"/>
                  <a:gd name="T31" fmla="*/ 127 h 149"/>
                  <a:gd name="T32" fmla="*/ 205 w 236"/>
                  <a:gd name="T33" fmla="*/ 148 h 149"/>
                  <a:gd name="T34" fmla="*/ 209 w 236"/>
                  <a:gd name="T35" fmla="*/ 149 h 149"/>
                  <a:gd name="T36" fmla="*/ 219 w 236"/>
                  <a:gd name="T37" fmla="*/ 147 h 149"/>
                  <a:gd name="T38" fmla="*/ 230 w 236"/>
                  <a:gd name="T39" fmla="*/ 146 h 149"/>
                  <a:gd name="T40" fmla="*/ 230 w 236"/>
                  <a:gd name="T41" fmla="*/ 146 h 149"/>
                  <a:gd name="T42" fmla="*/ 232 w 236"/>
                  <a:gd name="T43" fmla="*/ 146 h 149"/>
                  <a:gd name="T44" fmla="*/ 236 w 236"/>
                  <a:gd name="T45" fmla="*/ 145 h 149"/>
                  <a:gd name="T46" fmla="*/ 236 w 236"/>
                  <a:gd name="T47" fmla="*/ 142 h 149"/>
                  <a:gd name="T48" fmla="*/ 236 w 236"/>
                  <a:gd name="T49" fmla="*/ 142 h 149"/>
                  <a:gd name="T50" fmla="*/ 236 w 236"/>
                  <a:gd name="T51" fmla="*/ 133 h 149"/>
                  <a:gd name="T52" fmla="*/ 236 w 236"/>
                  <a:gd name="T53" fmla="*/ 132 h 149"/>
                  <a:gd name="T54" fmla="*/ 236 w 236"/>
                  <a:gd name="T55" fmla="*/ 133 h 149"/>
                  <a:gd name="T56" fmla="*/ 232 w 236"/>
                  <a:gd name="T57" fmla="*/ 134 h 149"/>
                  <a:gd name="T58" fmla="*/ 230 w 236"/>
                  <a:gd name="T59" fmla="*/ 134 h 149"/>
                  <a:gd name="T60" fmla="*/ 230 w 236"/>
                  <a:gd name="T61" fmla="*/ 134 h 149"/>
                  <a:gd name="T62" fmla="*/ 220 w 236"/>
                  <a:gd name="T63" fmla="*/ 136 h 149"/>
                  <a:gd name="T64" fmla="*/ 210 w 236"/>
                  <a:gd name="T65" fmla="*/ 137 h 149"/>
                  <a:gd name="T66" fmla="*/ 205 w 236"/>
                  <a:gd name="T67" fmla="*/ 137 h 149"/>
                  <a:gd name="T68" fmla="*/ 190 w 236"/>
                  <a:gd name="T69" fmla="*/ 115 h 149"/>
                  <a:gd name="T70" fmla="*/ 178 w 236"/>
                  <a:gd name="T71" fmla="*/ 91 h 149"/>
                  <a:gd name="T72" fmla="*/ 153 w 236"/>
                  <a:gd name="T73" fmla="*/ 82 h 149"/>
                  <a:gd name="T74" fmla="*/ 140 w 236"/>
                  <a:gd name="T75" fmla="*/ 43 h 149"/>
                  <a:gd name="T76" fmla="*/ 129 w 236"/>
                  <a:gd name="T77" fmla="*/ 39 h 149"/>
                  <a:gd name="T78" fmla="*/ 110 w 236"/>
                  <a:gd name="T79" fmla="*/ 46 h 149"/>
                  <a:gd name="T80" fmla="*/ 85 w 236"/>
                  <a:gd name="T81" fmla="*/ 56 h 149"/>
                  <a:gd name="T82" fmla="*/ 80 w 236"/>
                  <a:gd name="T83" fmla="*/ 56 h 149"/>
                  <a:gd name="T84" fmla="*/ 70 w 236"/>
                  <a:gd name="T85" fmla="*/ 51 h 149"/>
                  <a:gd name="T86" fmla="*/ 56 w 236"/>
                  <a:gd name="T87" fmla="*/ 49 h 149"/>
                  <a:gd name="T88" fmla="*/ 46 w 236"/>
                  <a:gd name="T89" fmla="*/ 50 h 149"/>
                  <a:gd name="T90" fmla="*/ 37 w 236"/>
                  <a:gd name="T91" fmla="*/ 50 h 149"/>
                  <a:gd name="T92" fmla="*/ 18 w 236"/>
                  <a:gd name="T93" fmla="*/ 44 h 149"/>
                  <a:gd name="T94" fmla="*/ 8 w 236"/>
                  <a:gd name="T95" fmla="*/ 27 h 149"/>
                  <a:gd name="T96" fmla="*/ 1 w 236"/>
                  <a:gd name="T97"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6" h="149">
                    <a:moveTo>
                      <a:pt x="1" y="0"/>
                    </a:moveTo>
                    <a:cubicBezTo>
                      <a:pt x="0" y="4"/>
                      <a:pt x="0" y="7"/>
                      <a:pt x="1" y="10"/>
                    </a:cubicBezTo>
                    <a:cubicBezTo>
                      <a:pt x="2" y="20"/>
                      <a:pt x="4" y="29"/>
                      <a:pt x="8" y="38"/>
                    </a:cubicBezTo>
                    <a:cubicBezTo>
                      <a:pt x="10" y="45"/>
                      <a:pt x="13" y="51"/>
                      <a:pt x="18" y="56"/>
                    </a:cubicBezTo>
                    <a:cubicBezTo>
                      <a:pt x="24" y="61"/>
                      <a:pt x="30" y="62"/>
                      <a:pt x="37" y="62"/>
                    </a:cubicBezTo>
                    <a:cubicBezTo>
                      <a:pt x="40" y="62"/>
                      <a:pt x="43" y="62"/>
                      <a:pt x="46" y="61"/>
                    </a:cubicBezTo>
                    <a:cubicBezTo>
                      <a:pt x="49" y="61"/>
                      <a:pt x="53" y="61"/>
                      <a:pt x="56" y="61"/>
                    </a:cubicBezTo>
                    <a:cubicBezTo>
                      <a:pt x="60" y="61"/>
                      <a:pt x="65" y="61"/>
                      <a:pt x="70" y="63"/>
                    </a:cubicBezTo>
                    <a:cubicBezTo>
                      <a:pt x="73" y="64"/>
                      <a:pt x="76" y="66"/>
                      <a:pt x="80" y="67"/>
                    </a:cubicBezTo>
                    <a:cubicBezTo>
                      <a:pt x="81" y="68"/>
                      <a:pt x="83" y="68"/>
                      <a:pt x="85" y="68"/>
                    </a:cubicBezTo>
                    <a:cubicBezTo>
                      <a:pt x="93" y="68"/>
                      <a:pt x="102" y="62"/>
                      <a:pt x="110" y="58"/>
                    </a:cubicBezTo>
                    <a:cubicBezTo>
                      <a:pt x="115" y="54"/>
                      <a:pt x="122" y="51"/>
                      <a:pt x="129" y="51"/>
                    </a:cubicBezTo>
                    <a:cubicBezTo>
                      <a:pt x="133" y="51"/>
                      <a:pt x="137" y="52"/>
                      <a:pt x="140" y="55"/>
                    </a:cubicBezTo>
                    <a:cubicBezTo>
                      <a:pt x="150" y="65"/>
                      <a:pt x="142" y="85"/>
                      <a:pt x="153" y="94"/>
                    </a:cubicBezTo>
                    <a:cubicBezTo>
                      <a:pt x="160" y="100"/>
                      <a:pt x="171" y="98"/>
                      <a:pt x="178" y="103"/>
                    </a:cubicBezTo>
                    <a:cubicBezTo>
                      <a:pt x="186" y="107"/>
                      <a:pt x="188" y="118"/>
                      <a:pt x="190" y="127"/>
                    </a:cubicBezTo>
                    <a:cubicBezTo>
                      <a:pt x="192" y="136"/>
                      <a:pt x="196" y="146"/>
                      <a:pt x="205" y="148"/>
                    </a:cubicBezTo>
                    <a:cubicBezTo>
                      <a:pt x="206" y="149"/>
                      <a:pt x="208" y="149"/>
                      <a:pt x="209" y="149"/>
                    </a:cubicBezTo>
                    <a:cubicBezTo>
                      <a:pt x="213" y="149"/>
                      <a:pt x="216" y="148"/>
                      <a:pt x="219" y="147"/>
                    </a:cubicBezTo>
                    <a:cubicBezTo>
                      <a:pt x="223" y="147"/>
                      <a:pt x="226" y="146"/>
                      <a:pt x="230" y="146"/>
                    </a:cubicBezTo>
                    <a:cubicBezTo>
                      <a:pt x="230" y="146"/>
                      <a:pt x="230" y="146"/>
                      <a:pt x="230" y="146"/>
                    </a:cubicBezTo>
                    <a:cubicBezTo>
                      <a:pt x="231" y="146"/>
                      <a:pt x="232" y="146"/>
                      <a:pt x="232" y="146"/>
                    </a:cubicBezTo>
                    <a:cubicBezTo>
                      <a:pt x="233" y="146"/>
                      <a:pt x="235" y="146"/>
                      <a:pt x="236" y="145"/>
                    </a:cubicBezTo>
                    <a:cubicBezTo>
                      <a:pt x="236" y="144"/>
                      <a:pt x="236" y="143"/>
                      <a:pt x="236" y="142"/>
                    </a:cubicBezTo>
                    <a:cubicBezTo>
                      <a:pt x="236" y="142"/>
                      <a:pt x="236" y="142"/>
                      <a:pt x="236" y="142"/>
                    </a:cubicBezTo>
                    <a:cubicBezTo>
                      <a:pt x="236" y="139"/>
                      <a:pt x="236" y="136"/>
                      <a:pt x="236" y="133"/>
                    </a:cubicBezTo>
                    <a:cubicBezTo>
                      <a:pt x="236" y="133"/>
                      <a:pt x="236" y="133"/>
                      <a:pt x="236" y="132"/>
                    </a:cubicBezTo>
                    <a:cubicBezTo>
                      <a:pt x="236" y="132"/>
                      <a:pt x="236" y="133"/>
                      <a:pt x="236" y="133"/>
                    </a:cubicBezTo>
                    <a:cubicBezTo>
                      <a:pt x="235" y="134"/>
                      <a:pt x="233" y="134"/>
                      <a:pt x="232" y="134"/>
                    </a:cubicBezTo>
                    <a:cubicBezTo>
                      <a:pt x="232" y="134"/>
                      <a:pt x="231" y="134"/>
                      <a:pt x="230" y="134"/>
                    </a:cubicBezTo>
                    <a:cubicBezTo>
                      <a:pt x="230" y="134"/>
                      <a:pt x="230" y="134"/>
                      <a:pt x="230" y="134"/>
                    </a:cubicBezTo>
                    <a:cubicBezTo>
                      <a:pt x="226" y="134"/>
                      <a:pt x="223" y="135"/>
                      <a:pt x="220" y="136"/>
                    </a:cubicBezTo>
                    <a:cubicBezTo>
                      <a:pt x="216" y="136"/>
                      <a:pt x="213" y="137"/>
                      <a:pt x="210" y="137"/>
                    </a:cubicBezTo>
                    <a:cubicBezTo>
                      <a:pt x="208" y="137"/>
                      <a:pt x="206" y="137"/>
                      <a:pt x="205" y="137"/>
                    </a:cubicBezTo>
                    <a:cubicBezTo>
                      <a:pt x="196" y="134"/>
                      <a:pt x="192" y="124"/>
                      <a:pt x="190" y="115"/>
                    </a:cubicBezTo>
                    <a:cubicBezTo>
                      <a:pt x="188" y="106"/>
                      <a:pt x="186" y="95"/>
                      <a:pt x="178" y="91"/>
                    </a:cubicBezTo>
                    <a:cubicBezTo>
                      <a:pt x="171" y="86"/>
                      <a:pt x="160" y="88"/>
                      <a:pt x="153" y="82"/>
                    </a:cubicBezTo>
                    <a:cubicBezTo>
                      <a:pt x="142" y="73"/>
                      <a:pt x="150" y="53"/>
                      <a:pt x="140" y="43"/>
                    </a:cubicBezTo>
                    <a:cubicBezTo>
                      <a:pt x="137" y="41"/>
                      <a:pt x="133" y="39"/>
                      <a:pt x="129" y="39"/>
                    </a:cubicBezTo>
                    <a:cubicBezTo>
                      <a:pt x="122" y="39"/>
                      <a:pt x="115" y="42"/>
                      <a:pt x="110" y="46"/>
                    </a:cubicBezTo>
                    <a:cubicBezTo>
                      <a:pt x="102" y="50"/>
                      <a:pt x="93" y="56"/>
                      <a:pt x="85" y="56"/>
                    </a:cubicBezTo>
                    <a:cubicBezTo>
                      <a:pt x="83" y="56"/>
                      <a:pt x="81" y="56"/>
                      <a:pt x="80" y="56"/>
                    </a:cubicBezTo>
                    <a:cubicBezTo>
                      <a:pt x="76" y="55"/>
                      <a:pt x="73" y="53"/>
                      <a:pt x="70" y="51"/>
                    </a:cubicBezTo>
                    <a:cubicBezTo>
                      <a:pt x="65" y="50"/>
                      <a:pt x="60" y="49"/>
                      <a:pt x="56" y="49"/>
                    </a:cubicBezTo>
                    <a:cubicBezTo>
                      <a:pt x="53" y="49"/>
                      <a:pt x="49" y="49"/>
                      <a:pt x="46" y="50"/>
                    </a:cubicBezTo>
                    <a:cubicBezTo>
                      <a:pt x="43" y="50"/>
                      <a:pt x="40" y="50"/>
                      <a:pt x="37" y="50"/>
                    </a:cubicBezTo>
                    <a:cubicBezTo>
                      <a:pt x="30" y="50"/>
                      <a:pt x="24" y="49"/>
                      <a:pt x="18" y="44"/>
                    </a:cubicBezTo>
                    <a:cubicBezTo>
                      <a:pt x="13" y="39"/>
                      <a:pt x="10" y="33"/>
                      <a:pt x="8" y="27"/>
                    </a:cubicBezTo>
                    <a:cubicBezTo>
                      <a:pt x="5" y="18"/>
                      <a:pt x="2" y="9"/>
                      <a:pt x="1" y="0"/>
                    </a:cubicBezTo>
                  </a:path>
                </a:pathLst>
              </a:custGeom>
              <a:solidFill>
                <a:srgbClr val="8A547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grpSp>
    </p:spTree>
  </p:cSld>
  <p:clrMapOvr>
    <a:masterClrMapping/>
  </p:clrMapOvr>
  <p:transition advTm="0">
    <p:wipe dir="d"/>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3、承包商管理主要问题</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8" name="组合 7"/>
          <p:cNvGrpSpPr/>
          <p:nvPr/>
        </p:nvGrpSpPr>
        <p:grpSpPr>
          <a:xfrm>
            <a:off x="1170940" y="1339215"/>
            <a:ext cx="4251960" cy="3371850"/>
            <a:chOff x="4872" y="2192"/>
            <a:chExt cx="6696" cy="5310"/>
          </a:xfrm>
        </p:grpSpPr>
        <p:grpSp>
          <p:nvGrpSpPr>
            <p:cNvPr id="95" name="组合 10"/>
            <p:cNvGrpSpPr/>
            <p:nvPr/>
          </p:nvGrpSpPr>
          <p:grpSpPr>
            <a:xfrm>
              <a:off x="4872" y="2192"/>
              <a:ext cx="6397" cy="5311"/>
              <a:chOff x="982640" y="1286614"/>
              <a:chExt cx="10081118" cy="5023499"/>
            </a:xfrm>
          </p:grpSpPr>
          <p:sp>
            <p:nvSpPr>
              <p:cNvPr id="96" name="圆角矩形 95"/>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97" name="圆角矩形 96"/>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98" name="组合 13"/>
              <p:cNvGrpSpPr/>
              <p:nvPr/>
            </p:nvGrpSpPr>
            <p:grpSpPr>
              <a:xfrm>
                <a:off x="982640" y="1596960"/>
                <a:ext cx="751224" cy="4402812"/>
                <a:chOff x="982640" y="1596960"/>
                <a:chExt cx="751224" cy="4402812"/>
              </a:xfrm>
            </p:grpSpPr>
            <p:grpSp>
              <p:nvGrpSpPr>
                <p:cNvPr id="99" name="组合 14"/>
                <p:cNvGrpSpPr/>
                <p:nvPr/>
              </p:nvGrpSpPr>
              <p:grpSpPr>
                <a:xfrm rot="16200000">
                  <a:off x="-615719" y="3650189"/>
                  <a:ext cx="4402812" cy="296354"/>
                  <a:chOff x="2149635" y="1165383"/>
                  <a:chExt cx="3485831" cy="234634"/>
                </a:xfrm>
              </p:grpSpPr>
              <p:grpSp>
                <p:nvGrpSpPr>
                  <p:cNvPr id="100" name="组合 99"/>
                  <p:cNvGrpSpPr/>
                  <p:nvPr/>
                </p:nvGrpSpPr>
                <p:grpSpPr>
                  <a:xfrm>
                    <a:off x="2149635" y="1165385"/>
                    <a:ext cx="234632" cy="234632"/>
                    <a:chOff x="2483014" y="1114427"/>
                    <a:chExt cx="209550" cy="209550"/>
                  </a:xfrm>
                </p:grpSpPr>
                <p:sp>
                  <p:nvSpPr>
                    <p:cNvPr id="101" name="椭圆 100"/>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2" name="椭圆 101"/>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3" name="组合 102"/>
                  <p:cNvGrpSpPr/>
                  <p:nvPr/>
                </p:nvGrpSpPr>
                <p:grpSpPr>
                  <a:xfrm>
                    <a:off x="2510880" y="1165385"/>
                    <a:ext cx="234632" cy="234632"/>
                    <a:chOff x="2483014" y="1114427"/>
                    <a:chExt cx="209550" cy="209550"/>
                  </a:xfrm>
                </p:grpSpPr>
                <p:sp>
                  <p:nvSpPr>
                    <p:cNvPr id="104" name="椭圆 10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5" name="椭圆 10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6" name="组合 105"/>
                  <p:cNvGrpSpPr/>
                  <p:nvPr/>
                </p:nvGrpSpPr>
                <p:grpSpPr>
                  <a:xfrm>
                    <a:off x="2872124" y="1165385"/>
                    <a:ext cx="234632" cy="234632"/>
                    <a:chOff x="2483014" y="1114427"/>
                    <a:chExt cx="209550" cy="209550"/>
                  </a:xfrm>
                </p:grpSpPr>
                <p:sp>
                  <p:nvSpPr>
                    <p:cNvPr id="107" name="椭圆 106"/>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8" name="椭圆 107"/>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9" name="组合 108"/>
                  <p:cNvGrpSpPr/>
                  <p:nvPr/>
                </p:nvGrpSpPr>
                <p:grpSpPr>
                  <a:xfrm>
                    <a:off x="3233369" y="1165385"/>
                    <a:ext cx="234632" cy="234632"/>
                    <a:chOff x="2483014" y="1114427"/>
                    <a:chExt cx="209550" cy="209550"/>
                  </a:xfrm>
                </p:grpSpPr>
                <p:sp>
                  <p:nvSpPr>
                    <p:cNvPr id="110" name="椭圆 10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1" name="椭圆 11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2" name="组合 111"/>
                  <p:cNvGrpSpPr/>
                  <p:nvPr/>
                </p:nvGrpSpPr>
                <p:grpSpPr>
                  <a:xfrm>
                    <a:off x="3594615" y="1165383"/>
                    <a:ext cx="234632" cy="234632"/>
                    <a:chOff x="2483014" y="1114427"/>
                    <a:chExt cx="209550" cy="209550"/>
                  </a:xfrm>
                </p:grpSpPr>
                <p:sp>
                  <p:nvSpPr>
                    <p:cNvPr id="113" name="椭圆 112"/>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4" name="椭圆 113"/>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5" name="组合 114"/>
                  <p:cNvGrpSpPr/>
                  <p:nvPr/>
                </p:nvGrpSpPr>
                <p:grpSpPr>
                  <a:xfrm>
                    <a:off x="3955858" y="1165384"/>
                    <a:ext cx="234632" cy="234632"/>
                    <a:chOff x="2483014" y="1114427"/>
                    <a:chExt cx="209550" cy="209550"/>
                  </a:xfrm>
                </p:grpSpPr>
                <p:sp>
                  <p:nvSpPr>
                    <p:cNvPr id="116" name="椭圆 11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7" name="椭圆 11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8" name="组合 117"/>
                  <p:cNvGrpSpPr/>
                  <p:nvPr/>
                </p:nvGrpSpPr>
                <p:grpSpPr>
                  <a:xfrm>
                    <a:off x="4317103" y="1165384"/>
                    <a:ext cx="234632" cy="234632"/>
                    <a:chOff x="2483014" y="1114427"/>
                    <a:chExt cx="209550" cy="209550"/>
                  </a:xfrm>
                </p:grpSpPr>
                <p:sp>
                  <p:nvSpPr>
                    <p:cNvPr id="119" name="椭圆 118"/>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0" name="椭圆 119"/>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1" name="组合 120"/>
                  <p:cNvGrpSpPr/>
                  <p:nvPr/>
                </p:nvGrpSpPr>
                <p:grpSpPr>
                  <a:xfrm>
                    <a:off x="4678347" y="1165384"/>
                    <a:ext cx="234632" cy="234632"/>
                    <a:chOff x="2483014" y="1114427"/>
                    <a:chExt cx="209550" cy="209550"/>
                  </a:xfrm>
                </p:grpSpPr>
                <p:sp>
                  <p:nvSpPr>
                    <p:cNvPr id="122" name="椭圆 12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3" name="椭圆 12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4" name="组合 123"/>
                  <p:cNvGrpSpPr/>
                  <p:nvPr/>
                </p:nvGrpSpPr>
                <p:grpSpPr>
                  <a:xfrm>
                    <a:off x="5039590" y="1165384"/>
                    <a:ext cx="234632" cy="234632"/>
                    <a:chOff x="2483014" y="1114427"/>
                    <a:chExt cx="209550" cy="209550"/>
                  </a:xfrm>
                </p:grpSpPr>
                <p:sp>
                  <p:nvSpPr>
                    <p:cNvPr id="125" name="椭圆 124"/>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6" name="椭圆 125"/>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7" name="组合 126"/>
                  <p:cNvGrpSpPr/>
                  <p:nvPr/>
                </p:nvGrpSpPr>
                <p:grpSpPr>
                  <a:xfrm>
                    <a:off x="5400834" y="1165384"/>
                    <a:ext cx="234632" cy="234632"/>
                    <a:chOff x="2483014" y="1114427"/>
                    <a:chExt cx="209550" cy="209550"/>
                  </a:xfrm>
                </p:grpSpPr>
                <p:sp>
                  <p:nvSpPr>
                    <p:cNvPr id="128" name="椭圆 12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9" name="椭圆 12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130" name="组合 22"/>
                <p:cNvGrpSpPr/>
                <p:nvPr/>
              </p:nvGrpSpPr>
              <p:grpSpPr>
                <a:xfrm rot="16200000">
                  <a:off x="1229146" y="5557309"/>
                  <a:ext cx="119576" cy="612586"/>
                  <a:chOff x="2244455" y="772894"/>
                  <a:chExt cx="94658" cy="485003"/>
                </a:xfrm>
              </p:grpSpPr>
              <p:sp>
                <p:nvSpPr>
                  <p:cNvPr id="131" name="圆角矩形 130"/>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2" name="圆角矩形 131"/>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3" name="组合 23"/>
                <p:cNvGrpSpPr/>
                <p:nvPr/>
              </p:nvGrpSpPr>
              <p:grpSpPr>
                <a:xfrm rot="16200000">
                  <a:off x="1229146" y="5099253"/>
                  <a:ext cx="119576" cy="612586"/>
                  <a:chOff x="2244455" y="772894"/>
                  <a:chExt cx="94658" cy="485003"/>
                </a:xfrm>
              </p:grpSpPr>
              <p:sp>
                <p:nvSpPr>
                  <p:cNvPr id="134" name="圆角矩形 1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5" name="圆角矩形 1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6" name="组合 24"/>
                <p:cNvGrpSpPr/>
                <p:nvPr/>
              </p:nvGrpSpPr>
              <p:grpSpPr>
                <a:xfrm rot="16200000">
                  <a:off x="1229146" y="4641198"/>
                  <a:ext cx="119576" cy="612586"/>
                  <a:chOff x="2244455" y="772894"/>
                  <a:chExt cx="94658" cy="485003"/>
                </a:xfrm>
              </p:grpSpPr>
              <p:sp>
                <p:nvSpPr>
                  <p:cNvPr id="137" name="圆角矩形 136"/>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8" name="圆角矩形 137"/>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9" name="组合 25"/>
                <p:cNvGrpSpPr/>
                <p:nvPr/>
              </p:nvGrpSpPr>
              <p:grpSpPr>
                <a:xfrm rot="16200000">
                  <a:off x="1229146" y="4183143"/>
                  <a:ext cx="119576" cy="612586"/>
                  <a:chOff x="2244455" y="772894"/>
                  <a:chExt cx="94658" cy="485003"/>
                </a:xfrm>
              </p:grpSpPr>
              <p:sp>
                <p:nvSpPr>
                  <p:cNvPr id="140" name="圆角矩形 1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1" name="圆角矩形 1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2" name="组合 26"/>
                <p:cNvGrpSpPr/>
                <p:nvPr/>
              </p:nvGrpSpPr>
              <p:grpSpPr>
                <a:xfrm rot="16200000">
                  <a:off x="1229146" y="3725089"/>
                  <a:ext cx="119576" cy="612586"/>
                  <a:chOff x="2244455" y="772894"/>
                  <a:chExt cx="94658" cy="485003"/>
                </a:xfrm>
              </p:grpSpPr>
              <p:sp>
                <p:nvSpPr>
                  <p:cNvPr id="143" name="圆角矩形 142"/>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4" name="圆角矩形 143"/>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5" name="组合 27"/>
                <p:cNvGrpSpPr/>
                <p:nvPr/>
              </p:nvGrpSpPr>
              <p:grpSpPr>
                <a:xfrm rot="16200000">
                  <a:off x="1229146" y="3267031"/>
                  <a:ext cx="119576" cy="612586"/>
                  <a:chOff x="2244455" y="772894"/>
                  <a:chExt cx="94658" cy="485003"/>
                </a:xfrm>
              </p:grpSpPr>
              <p:sp>
                <p:nvSpPr>
                  <p:cNvPr id="146" name="圆角矩形 1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7" name="圆角矩形 1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8" name="组合 28"/>
                <p:cNvGrpSpPr/>
                <p:nvPr/>
              </p:nvGrpSpPr>
              <p:grpSpPr>
                <a:xfrm rot="16200000">
                  <a:off x="1229145" y="2808975"/>
                  <a:ext cx="119576" cy="612586"/>
                  <a:chOff x="2244455" y="772894"/>
                  <a:chExt cx="94658" cy="485003"/>
                </a:xfrm>
              </p:grpSpPr>
              <p:sp>
                <p:nvSpPr>
                  <p:cNvPr id="149" name="圆角矩形 148"/>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50" name="圆角矩形 149"/>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51" name="组合 29"/>
                <p:cNvGrpSpPr/>
                <p:nvPr/>
              </p:nvGrpSpPr>
              <p:grpSpPr>
                <a:xfrm rot="16200000">
                  <a:off x="1229146" y="2350922"/>
                  <a:ext cx="119576" cy="612586"/>
                  <a:chOff x="2244455" y="772894"/>
                  <a:chExt cx="94658" cy="485003"/>
                </a:xfrm>
              </p:grpSpPr>
              <p:sp>
                <p:nvSpPr>
                  <p:cNvPr id="152" name="圆角矩形 1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53" name="圆角矩形 1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54" name="组合 30"/>
                <p:cNvGrpSpPr/>
                <p:nvPr/>
              </p:nvGrpSpPr>
              <p:grpSpPr>
                <a:xfrm rot="16200000">
                  <a:off x="1229146" y="1892869"/>
                  <a:ext cx="119576" cy="612586"/>
                  <a:chOff x="2244455" y="772894"/>
                  <a:chExt cx="94658" cy="485003"/>
                </a:xfrm>
              </p:grpSpPr>
              <p:sp>
                <p:nvSpPr>
                  <p:cNvPr id="155" name="圆角矩形 154"/>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56" name="圆角矩形 155"/>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57" name="组合 31"/>
                <p:cNvGrpSpPr/>
                <p:nvPr/>
              </p:nvGrpSpPr>
              <p:grpSpPr>
                <a:xfrm rot="16200000">
                  <a:off x="1229146" y="1434816"/>
                  <a:ext cx="119576" cy="612586"/>
                  <a:chOff x="2244455" y="772894"/>
                  <a:chExt cx="94658" cy="485003"/>
                </a:xfrm>
              </p:grpSpPr>
              <p:sp>
                <p:nvSpPr>
                  <p:cNvPr id="158" name="圆角矩形 15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59" name="圆角矩形 15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sp>
          <p:nvSpPr>
            <p:cNvPr id="4" name="文本框 3"/>
            <p:cNvSpPr txBox="1"/>
            <p:nvPr/>
          </p:nvSpPr>
          <p:spPr>
            <a:xfrm>
              <a:off x="6160" y="2535"/>
              <a:ext cx="5408" cy="4506"/>
            </a:xfrm>
            <a:prstGeom prst="rect">
              <a:avLst/>
            </a:prstGeom>
            <a:noFill/>
          </p:spPr>
          <p:txBody>
            <a:bodyPr wrap="square" rtlCol="0" anchor="t">
              <a:spAutoFit/>
            </a:bodyPr>
            <a:lstStyle/>
            <a:p>
              <a:pP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预案编制不足</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危险辨识不到位</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预案缺乏针对性和操作性</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演练不够</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不进行预案演练</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双方缺乏应急配合和协调</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应急器材不充分</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缺少应急器材</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器材不在现场</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9" name="b721f7b0-77d4-4e2c-b6e5-29821bef19c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5563748" y="1091265"/>
            <a:ext cx="3026654" cy="3719675"/>
            <a:chOff x="4078231" y="1177709"/>
            <a:chExt cx="4035539" cy="4959566"/>
          </a:xfrm>
        </p:grpSpPr>
        <p:sp>
          <p:nvSpPr>
            <p:cNvPr id="77" name="ïSlíḑè"/>
            <p:cNvSpPr/>
            <p:nvPr/>
          </p:nvSpPr>
          <p:spPr bwMode="auto">
            <a:xfrm>
              <a:off x="5942783" y="1217782"/>
              <a:ext cx="2128559" cy="185747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8" name="îşḻídé"/>
            <p:cNvSpPr/>
            <p:nvPr/>
          </p:nvSpPr>
          <p:spPr bwMode="auto">
            <a:xfrm>
              <a:off x="7142601" y="1969731"/>
              <a:ext cx="683590" cy="2593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9" name="îSļiḓê"/>
            <p:cNvSpPr/>
            <p:nvPr/>
          </p:nvSpPr>
          <p:spPr bwMode="auto">
            <a:xfrm>
              <a:off x="7142601" y="2021589"/>
              <a:ext cx="683590" cy="2593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0" name="iṧlíḑe"/>
            <p:cNvSpPr/>
            <p:nvPr/>
          </p:nvSpPr>
          <p:spPr bwMode="auto">
            <a:xfrm>
              <a:off x="7142601" y="2073448"/>
              <a:ext cx="683590" cy="2593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1" name="îŝlïḋé"/>
            <p:cNvSpPr/>
            <p:nvPr/>
          </p:nvSpPr>
          <p:spPr bwMode="auto">
            <a:xfrm>
              <a:off x="7142601" y="2130021"/>
              <a:ext cx="683590" cy="21216"/>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2" name="ïṥļïḋé"/>
            <p:cNvSpPr/>
            <p:nvPr/>
          </p:nvSpPr>
          <p:spPr bwMode="auto">
            <a:xfrm>
              <a:off x="7142601" y="2181879"/>
              <a:ext cx="683590" cy="23572"/>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3" name="íŝḻîḑe"/>
            <p:cNvSpPr/>
            <p:nvPr/>
          </p:nvSpPr>
          <p:spPr bwMode="auto">
            <a:xfrm>
              <a:off x="7142601" y="1757582"/>
              <a:ext cx="683590" cy="127289"/>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4" name="í$ļïḍe"/>
            <p:cNvSpPr/>
            <p:nvPr/>
          </p:nvSpPr>
          <p:spPr bwMode="auto">
            <a:xfrm>
              <a:off x="7828549" y="2797111"/>
              <a:ext cx="202720" cy="238079"/>
            </a:xfrm>
            <a:custGeom>
              <a:avLst/>
              <a:gdLst>
                <a:gd name="T0" fmla="*/ 86 w 86"/>
                <a:gd name="T1" fmla="*/ 0 h 101"/>
                <a:gd name="T2" fmla="*/ 0 w 86"/>
                <a:gd name="T3" fmla="*/ 101 h 101"/>
                <a:gd name="T4" fmla="*/ 86 w 86"/>
                <a:gd name="T5" fmla="*/ 101 h 101"/>
                <a:gd name="T6" fmla="*/ 86 w 86"/>
                <a:gd name="T7" fmla="*/ 0 h 101"/>
              </a:gdLst>
              <a:ahLst/>
              <a:cxnLst>
                <a:cxn ang="0">
                  <a:pos x="T0" y="T1"/>
                </a:cxn>
                <a:cxn ang="0">
                  <a:pos x="T2" y="T3"/>
                </a:cxn>
                <a:cxn ang="0">
                  <a:pos x="T4" y="T5"/>
                </a:cxn>
                <a:cxn ang="0">
                  <a:pos x="T6" y="T7"/>
                </a:cxn>
              </a:cxnLst>
              <a:rect l="0" t="0" r="r" b="b"/>
              <a:pathLst>
                <a:path w="86" h="101">
                  <a:moveTo>
                    <a:pt x="86" y="0"/>
                  </a:moveTo>
                  <a:lnTo>
                    <a:pt x="0" y="101"/>
                  </a:lnTo>
                  <a:lnTo>
                    <a:pt x="86" y="101"/>
                  </a:lnTo>
                  <a:lnTo>
                    <a:pt x="86" y="0"/>
                  </a:lnTo>
                  <a:close/>
                </a:path>
              </a:pathLst>
            </a:custGeom>
            <a:solidFill>
              <a:srgbClr val="7383A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 name="îsļídè"/>
            <p:cNvSpPr/>
            <p:nvPr/>
          </p:nvSpPr>
          <p:spPr bwMode="auto">
            <a:xfrm>
              <a:off x="5902709" y="1177709"/>
              <a:ext cx="2211061" cy="1935268"/>
            </a:xfrm>
            <a:custGeom>
              <a:avLst/>
              <a:gdLst>
                <a:gd name="T0" fmla="*/ 920 w 938"/>
                <a:gd name="T1" fmla="*/ 0 h 821"/>
                <a:gd name="T2" fmla="*/ 394 w 938"/>
                <a:gd name="T3" fmla="*/ 0 h 821"/>
                <a:gd name="T4" fmla="*/ 17 w 938"/>
                <a:gd name="T5" fmla="*/ 0 h 821"/>
                <a:gd name="T6" fmla="*/ 0 w 938"/>
                <a:gd name="T7" fmla="*/ 0 h 821"/>
                <a:gd name="T8" fmla="*/ 0 w 938"/>
                <a:gd name="T9" fmla="*/ 17 h 821"/>
                <a:gd name="T10" fmla="*/ 0 w 938"/>
                <a:gd name="T11" fmla="*/ 805 h 821"/>
                <a:gd name="T12" fmla="*/ 0 w 938"/>
                <a:gd name="T13" fmla="*/ 821 h 821"/>
                <a:gd name="T14" fmla="*/ 17 w 938"/>
                <a:gd name="T15" fmla="*/ 821 h 821"/>
                <a:gd name="T16" fmla="*/ 394 w 938"/>
                <a:gd name="T17" fmla="*/ 821 h 821"/>
                <a:gd name="T18" fmla="*/ 920 w 938"/>
                <a:gd name="T19" fmla="*/ 821 h 821"/>
                <a:gd name="T20" fmla="*/ 938 w 938"/>
                <a:gd name="T21" fmla="*/ 821 h 821"/>
                <a:gd name="T22" fmla="*/ 938 w 938"/>
                <a:gd name="T23" fmla="*/ 805 h 821"/>
                <a:gd name="T24" fmla="*/ 938 w 938"/>
                <a:gd name="T25" fmla="*/ 17 h 821"/>
                <a:gd name="T26" fmla="*/ 938 w 938"/>
                <a:gd name="T27" fmla="*/ 0 h 821"/>
                <a:gd name="T28" fmla="*/ 920 w 938"/>
                <a:gd name="T29" fmla="*/ 0 h 821"/>
                <a:gd name="T30" fmla="*/ 394 w 938"/>
                <a:gd name="T31" fmla="*/ 788 h 821"/>
                <a:gd name="T32" fmla="*/ 35 w 938"/>
                <a:gd name="T33" fmla="*/ 788 h 821"/>
                <a:gd name="T34" fmla="*/ 35 w 938"/>
                <a:gd name="T35" fmla="*/ 154 h 821"/>
                <a:gd name="T36" fmla="*/ 903 w 938"/>
                <a:gd name="T37" fmla="*/ 154 h 821"/>
                <a:gd name="T38" fmla="*/ 903 w 938"/>
                <a:gd name="T39" fmla="*/ 788 h 821"/>
                <a:gd name="T40" fmla="*/ 394 w 938"/>
                <a:gd name="T41" fmla="*/ 788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38" h="821">
                  <a:moveTo>
                    <a:pt x="920" y="0"/>
                  </a:moveTo>
                  <a:lnTo>
                    <a:pt x="394" y="0"/>
                  </a:lnTo>
                  <a:lnTo>
                    <a:pt x="17" y="0"/>
                  </a:lnTo>
                  <a:lnTo>
                    <a:pt x="0" y="0"/>
                  </a:lnTo>
                  <a:lnTo>
                    <a:pt x="0" y="17"/>
                  </a:lnTo>
                  <a:lnTo>
                    <a:pt x="0" y="805"/>
                  </a:lnTo>
                  <a:lnTo>
                    <a:pt x="0" y="821"/>
                  </a:lnTo>
                  <a:lnTo>
                    <a:pt x="17" y="821"/>
                  </a:lnTo>
                  <a:lnTo>
                    <a:pt x="394" y="821"/>
                  </a:lnTo>
                  <a:lnTo>
                    <a:pt x="920" y="821"/>
                  </a:lnTo>
                  <a:lnTo>
                    <a:pt x="938" y="821"/>
                  </a:lnTo>
                  <a:lnTo>
                    <a:pt x="938" y="805"/>
                  </a:lnTo>
                  <a:lnTo>
                    <a:pt x="938" y="17"/>
                  </a:lnTo>
                  <a:lnTo>
                    <a:pt x="938" y="0"/>
                  </a:lnTo>
                  <a:lnTo>
                    <a:pt x="920" y="0"/>
                  </a:lnTo>
                  <a:close/>
                  <a:moveTo>
                    <a:pt x="394" y="788"/>
                  </a:moveTo>
                  <a:lnTo>
                    <a:pt x="35" y="788"/>
                  </a:lnTo>
                  <a:lnTo>
                    <a:pt x="35" y="154"/>
                  </a:lnTo>
                  <a:lnTo>
                    <a:pt x="903" y="154"/>
                  </a:lnTo>
                  <a:lnTo>
                    <a:pt x="903" y="788"/>
                  </a:lnTo>
                  <a:lnTo>
                    <a:pt x="394" y="788"/>
                  </a:lnTo>
                  <a:close/>
                </a:path>
              </a:pathLst>
            </a:custGeom>
            <a:solidFill>
              <a:srgbClr val="374E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 name="îṣľiḑê"/>
            <p:cNvSpPr/>
            <p:nvPr/>
          </p:nvSpPr>
          <p:spPr bwMode="auto">
            <a:xfrm>
              <a:off x="6211504" y="1948517"/>
              <a:ext cx="256936" cy="334723"/>
            </a:xfrm>
            <a:custGeom>
              <a:avLst/>
              <a:gdLst>
                <a:gd name="T0" fmla="*/ 69 w 69"/>
                <a:gd name="T1" fmla="*/ 30 h 90"/>
                <a:gd name="T2" fmla="*/ 52 w 69"/>
                <a:gd name="T3" fmla="*/ 0 h 90"/>
                <a:gd name="T4" fmla="*/ 0 w 69"/>
                <a:gd name="T5" fmla="*/ 90 h 90"/>
                <a:gd name="T6" fmla="*/ 34 w 69"/>
                <a:gd name="T7" fmla="*/ 90 h 90"/>
                <a:gd name="T8" fmla="*/ 69 w 69"/>
                <a:gd name="T9" fmla="*/ 30 h 90"/>
              </a:gdLst>
              <a:ahLst/>
              <a:cxnLst>
                <a:cxn ang="0">
                  <a:pos x="T0" y="T1"/>
                </a:cxn>
                <a:cxn ang="0">
                  <a:pos x="T2" y="T3"/>
                </a:cxn>
                <a:cxn ang="0">
                  <a:pos x="T4" y="T5"/>
                </a:cxn>
                <a:cxn ang="0">
                  <a:pos x="T6" y="T7"/>
                </a:cxn>
                <a:cxn ang="0">
                  <a:pos x="T8" y="T9"/>
                </a:cxn>
              </a:cxnLst>
              <a:rect l="0" t="0" r="r" b="b"/>
              <a:pathLst>
                <a:path w="69" h="90">
                  <a:moveTo>
                    <a:pt x="69" y="30"/>
                  </a:moveTo>
                  <a:cubicBezTo>
                    <a:pt x="52" y="0"/>
                    <a:pt x="52" y="0"/>
                    <a:pt x="52" y="0"/>
                  </a:cubicBezTo>
                  <a:cubicBezTo>
                    <a:pt x="21" y="18"/>
                    <a:pt x="0" y="51"/>
                    <a:pt x="0" y="90"/>
                  </a:cubicBezTo>
                  <a:cubicBezTo>
                    <a:pt x="34" y="90"/>
                    <a:pt x="34" y="90"/>
                    <a:pt x="34" y="90"/>
                  </a:cubicBezTo>
                  <a:cubicBezTo>
                    <a:pt x="35" y="64"/>
                    <a:pt x="49" y="42"/>
                    <a:pt x="69" y="30"/>
                  </a:cubicBezTo>
                  <a:close/>
                </a:path>
              </a:pathLst>
            </a:custGeom>
            <a:solidFill>
              <a:srgbClr val="BF97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 name="iṥļíḍé"/>
            <p:cNvSpPr/>
            <p:nvPr/>
          </p:nvSpPr>
          <p:spPr bwMode="auto">
            <a:xfrm>
              <a:off x="6211504" y="2285597"/>
              <a:ext cx="256936" cy="332367"/>
            </a:xfrm>
            <a:custGeom>
              <a:avLst/>
              <a:gdLst>
                <a:gd name="T0" fmla="*/ 34 w 69"/>
                <a:gd name="T1" fmla="*/ 0 h 89"/>
                <a:gd name="T2" fmla="*/ 34 w 69"/>
                <a:gd name="T3" fmla="*/ 0 h 89"/>
                <a:gd name="T4" fmla="*/ 0 w 69"/>
                <a:gd name="T5" fmla="*/ 0 h 89"/>
                <a:gd name="T6" fmla="*/ 52 w 69"/>
                <a:gd name="T7" fmla="*/ 89 h 89"/>
                <a:gd name="T8" fmla="*/ 69 w 69"/>
                <a:gd name="T9" fmla="*/ 61 h 89"/>
                <a:gd name="T10" fmla="*/ 34 w 69"/>
                <a:gd name="T11" fmla="*/ 0 h 89"/>
              </a:gdLst>
              <a:ahLst/>
              <a:cxnLst>
                <a:cxn ang="0">
                  <a:pos x="T0" y="T1"/>
                </a:cxn>
                <a:cxn ang="0">
                  <a:pos x="T2" y="T3"/>
                </a:cxn>
                <a:cxn ang="0">
                  <a:pos x="T4" y="T5"/>
                </a:cxn>
                <a:cxn ang="0">
                  <a:pos x="T6" y="T7"/>
                </a:cxn>
                <a:cxn ang="0">
                  <a:pos x="T8" y="T9"/>
                </a:cxn>
                <a:cxn ang="0">
                  <a:pos x="T10" y="T11"/>
                </a:cxn>
              </a:cxnLst>
              <a:rect l="0" t="0" r="r" b="b"/>
              <a:pathLst>
                <a:path w="69" h="89">
                  <a:moveTo>
                    <a:pt x="34" y="0"/>
                  </a:moveTo>
                  <a:cubicBezTo>
                    <a:pt x="34" y="0"/>
                    <a:pt x="34" y="0"/>
                    <a:pt x="34" y="0"/>
                  </a:cubicBezTo>
                  <a:cubicBezTo>
                    <a:pt x="0" y="0"/>
                    <a:pt x="0" y="0"/>
                    <a:pt x="0" y="0"/>
                  </a:cubicBezTo>
                  <a:cubicBezTo>
                    <a:pt x="0" y="38"/>
                    <a:pt x="21" y="71"/>
                    <a:pt x="52" y="89"/>
                  </a:cubicBezTo>
                  <a:cubicBezTo>
                    <a:pt x="69" y="61"/>
                    <a:pt x="69" y="61"/>
                    <a:pt x="69" y="61"/>
                  </a:cubicBezTo>
                  <a:cubicBezTo>
                    <a:pt x="48" y="48"/>
                    <a:pt x="34" y="26"/>
                    <a:pt x="34" y="0"/>
                  </a:cubicBezTo>
                  <a:close/>
                </a:path>
              </a:pathLst>
            </a:custGeom>
            <a:solidFill>
              <a:srgbClr val="52BB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 name="iṧḷïḓe"/>
            <p:cNvSpPr/>
            <p:nvPr/>
          </p:nvSpPr>
          <p:spPr bwMode="auto">
            <a:xfrm>
              <a:off x="6409510" y="1891944"/>
              <a:ext cx="386582" cy="162648"/>
            </a:xfrm>
            <a:custGeom>
              <a:avLst/>
              <a:gdLst>
                <a:gd name="T0" fmla="*/ 87 w 104"/>
                <a:gd name="T1" fmla="*/ 44 h 44"/>
                <a:gd name="T2" fmla="*/ 104 w 104"/>
                <a:gd name="T3" fmla="*/ 14 h 44"/>
                <a:gd name="T4" fmla="*/ 52 w 104"/>
                <a:gd name="T5" fmla="*/ 0 h 44"/>
                <a:gd name="T6" fmla="*/ 0 w 104"/>
                <a:gd name="T7" fmla="*/ 14 h 44"/>
                <a:gd name="T8" fmla="*/ 17 w 104"/>
                <a:gd name="T9" fmla="*/ 44 h 44"/>
                <a:gd name="T10" fmla="*/ 52 w 104"/>
                <a:gd name="T11" fmla="*/ 35 h 44"/>
                <a:gd name="T12" fmla="*/ 87 w 104"/>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104" h="44">
                  <a:moveTo>
                    <a:pt x="87" y="44"/>
                  </a:moveTo>
                  <a:cubicBezTo>
                    <a:pt x="104" y="14"/>
                    <a:pt x="104" y="14"/>
                    <a:pt x="104" y="14"/>
                  </a:cubicBezTo>
                  <a:cubicBezTo>
                    <a:pt x="88" y="6"/>
                    <a:pt x="71" y="0"/>
                    <a:pt x="52" y="0"/>
                  </a:cubicBezTo>
                  <a:cubicBezTo>
                    <a:pt x="33" y="0"/>
                    <a:pt x="15" y="6"/>
                    <a:pt x="0" y="14"/>
                  </a:cubicBezTo>
                  <a:cubicBezTo>
                    <a:pt x="17" y="44"/>
                    <a:pt x="17" y="44"/>
                    <a:pt x="17" y="44"/>
                  </a:cubicBezTo>
                  <a:cubicBezTo>
                    <a:pt x="28" y="39"/>
                    <a:pt x="40" y="35"/>
                    <a:pt x="52" y="35"/>
                  </a:cubicBezTo>
                  <a:cubicBezTo>
                    <a:pt x="65" y="35"/>
                    <a:pt x="76" y="38"/>
                    <a:pt x="87" y="44"/>
                  </a:cubicBezTo>
                  <a:close/>
                </a:path>
              </a:pathLst>
            </a:custGeom>
            <a:solidFill>
              <a:srgbClr val="EC605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 name="iṥliďè"/>
            <p:cNvSpPr/>
            <p:nvPr/>
          </p:nvSpPr>
          <p:spPr bwMode="auto">
            <a:xfrm>
              <a:off x="6409510" y="2514246"/>
              <a:ext cx="386582" cy="157934"/>
            </a:xfrm>
            <a:custGeom>
              <a:avLst/>
              <a:gdLst>
                <a:gd name="T0" fmla="*/ 16 w 104"/>
                <a:gd name="T1" fmla="*/ 0 h 43"/>
                <a:gd name="T2" fmla="*/ 0 w 104"/>
                <a:gd name="T3" fmla="*/ 29 h 43"/>
                <a:gd name="T4" fmla="*/ 52 w 104"/>
                <a:gd name="T5" fmla="*/ 43 h 43"/>
                <a:gd name="T6" fmla="*/ 104 w 104"/>
                <a:gd name="T7" fmla="*/ 29 h 43"/>
                <a:gd name="T8" fmla="*/ 87 w 104"/>
                <a:gd name="T9" fmla="*/ 1 h 43"/>
                <a:gd name="T10" fmla="*/ 52 w 104"/>
                <a:gd name="T11" fmla="*/ 10 h 43"/>
                <a:gd name="T12" fmla="*/ 16 w 104"/>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4" h="43">
                  <a:moveTo>
                    <a:pt x="16" y="0"/>
                  </a:moveTo>
                  <a:cubicBezTo>
                    <a:pt x="0" y="29"/>
                    <a:pt x="0" y="29"/>
                    <a:pt x="0" y="29"/>
                  </a:cubicBezTo>
                  <a:cubicBezTo>
                    <a:pt x="15" y="38"/>
                    <a:pt x="33" y="43"/>
                    <a:pt x="52" y="43"/>
                  </a:cubicBezTo>
                  <a:cubicBezTo>
                    <a:pt x="71" y="43"/>
                    <a:pt x="88" y="38"/>
                    <a:pt x="104" y="29"/>
                  </a:cubicBezTo>
                  <a:cubicBezTo>
                    <a:pt x="87" y="1"/>
                    <a:pt x="87" y="1"/>
                    <a:pt x="87" y="1"/>
                  </a:cubicBezTo>
                  <a:cubicBezTo>
                    <a:pt x="77" y="7"/>
                    <a:pt x="65" y="10"/>
                    <a:pt x="52" y="10"/>
                  </a:cubicBezTo>
                  <a:cubicBezTo>
                    <a:pt x="39" y="10"/>
                    <a:pt x="27" y="6"/>
                    <a:pt x="16" y="0"/>
                  </a:cubicBezTo>
                  <a:close/>
                </a:path>
              </a:pathLst>
            </a:custGeom>
            <a:solidFill>
              <a:srgbClr val="374E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 name="îŝliḍe"/>
            <p:cNvSpPr/>
            <p:nvPr/>
          </p:nvSpPr>
          <p:spPr bwMode="auto">
            <a:xfrm>
              <a:off x="6249220" y="2580248"/>
              <a:ext cx="346510" cy="205078"/>
            </a:xfrm>
            <a:custGeom>
              <a:avLst/>
              <a:gdLst>
                <a:gd name="T0" fmla="*/ 16 w 93"/>
                <a:gd name="T1" fmla="*/ 0 h 55"/>
                <a:gd name="T2" fmla="*/ 0 w 93"/>
                <a:gd name="T3" fmla="*/ 16 h 55"/>
                <a:gd name="T4" fmla="*/ 93 w 93"/>
                <a:gd name="T5" fmla="*/ 55 h 55"/>
                <a:gd name="T6" fmla="*/ 93 w 93"/>
                <a:gd name="T7" fmla="*/ 33 h 55"/>
                <a:gd name="T8" fmla="*/ 16 w 93"/>
                <a:gd name="T9" fmla="*/ 0 h 55"/>
              </a:gdLst>
              <a:ahLst/>
              <a:cxnLst>
                <a:cxn ang="0">
                  <a:pos x="T0" y="T1"/>
                </a:cxn>
                <a:cxn ang="0">
                  <a:pos x="T2" y="T3"/>
                </a:cxn>
                <a:cxn ang="0">
                  <a:pos x="T4" y="T5"/>
                </a:cxn>
                <a:cxn ang="0">
                  <a:pos x="T6" y="T7"/>
                </a:cxn>
                <a:cxn ang="0">
                  <a:pos x="T8" y="T9"/>
                </a:cxn>
              </a:cxnLst>
              <a:rect l="0" t="0" r="r" b="b"/>
              <a:pathLst>
                <a:path w="93" h="55">
                  <a:moveTo>
                    <a:pt x="16" y="0"/>
                  </a:moveTo>
                  <a:cubicBezTo>
                    <a:pt x="0" y="16"/>
                    <a:pt x="0" y="16"/>
                    <a:pt x="0" y="16"/>
                  </a:cubicBezTo>
                  <a:cubicBezTo>
                    <a:pt x="24" y="40"/>
                    <a:pt x="57" y="55"/>
                    <a:pt x="93" y="55"/>
                  </a:cubicBezTo>
                  <a:cubicBezTo>
                    <a:pt x="93" y="33"/>
                    <a:pt x="93" y="33"/>
                    <a:pt x="93" y="33"/>
                  </a:cubicBezTo>
                  <a:cubicBezTo>
                    <a:pt x="63" y="32"/>
                    <a:pt x="36" y="20"/>
                    <a:pt x="16" y="0"/>
                  </a:cubicBezTo>
                  <a:close/>
                </a:path>
              </a:pathLst>
            </a:custGeom>
            <a:solidFill>
              <a:srgbClr val="374E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 name="iṣļiḋé"/>
            <p:cNvSpPr/>
            <p:nvPr/>
          </p:nvSpPr>
          <p:spPr bwMode="auto">
            <a:xfrm>
              <a:off x="6602801" y="2584963"/>
              <a:ext cx="351225" cy="200363"/>
            </a:xfrm>
            <a:custGeom>
              <a:avLst/>
              <a:gdLst>
                <a:gd name="T0" fmla="*/ 0 w 94"/>
                <a:gd name="T1" fmla="*/ 32 h 54"/>
                <a:gd name="T2" fmla="*/ 0 w 94"/>
                <a:gd name="T3" fmla="*/ 54 h 54"/>
                <a:gd name="T4" fmla="*/ 94 w 94"/>
                <a:gd name="T5" fmla="*/ 15 h 54"/>
                <a:gd name="T6" fmla="*/ 79 w 94"/>
                <a:gd name="T7" fmla="*/ 0 h 54"/>
                <a:gd name="T8" fmla="*/ 0 w 94"/>
                <a:gd name="T9" fmla="*/ 32 h 54"/>
              </a:gdLst>
              <a:ahLst/>
              <a:cxnLst>
                <a:cxn ang="0">
                  <a:pos x="T0" y="T1"/>
                </a:cxn>
                <a:cxn ang="0">
                  <a:pos x="T2" y="T3"/>
                </a:cxn>
                <a:cxn ang="0">
                  <a:pos x="T4" y="T5"/>
                </a:cxn>
                <a:cxn ang="0">
                  <a:pos x="T6" y="T7"/>
                </a:cxn>
                <a:cxn ang="0">
                  <a:pos x="T8" y="T9"/>
                </a:cxn>
              </a:cxnLst>
              <a:rect l="0" t="0" r="r" b="b"/>
              <a:pathLst>
                <a:path w="94" h="54">
                  <a:moveTo>
                    <a:pt x="0" y="32"/>
                  </a:moveTo>
                  <a:cubicBezTo>
                    <a:pt x="0" y="54"/>
                    <a:pt x="0" y="54"/>
                    <a:pt x="0" y="54"/>
                  </a:cubicBezTo>
                  <a:cubicBezTo>
                    <a:pt x="36" y="54"/>
                    <a:pt x="70" y="39"/>
                    <a:pt x="94" y="15"/>
                  </a:cubicBezTo>
                  <a:cubicBezTo>
                    <a:pt x="79" y="0"/>
                    <a:pt x="79" y="0"/>
                    <a:pt x="79" y="0"/>
                  </a:cubicBezTo>
                  <a:cubicBezTo>
                    <a:pt x="58" y="20"/>
                    <a:pt x="31" y="32"/>
                    <a:pt x="0" y="32"/>
                  </a:cubicBezTo>
                  <a:close/>
                </a:path>
              </a:pathLst>
            </a:custGeom>
            <a:solidFill>
              <a:srgbClr val="52BB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 name="iś1iḑê"/>
            <p:cNvSpPr/>
            <p:nvPr/>
          </p:nvSpPr>
          <p:spPr bwMode="auto">
            <a:xfrm>
              <a:off x="6100715" y="1932015"/>
              <a:ext cx="205078" cy="351225"/>
            </a:xfrm>
            <a:custGeom>
              <a:avLst/>
              <a:gdLst>
                <a:gd name="T0" fmla="*/ 39 w 55"/>
                <a:gd name="T1" fmla="*/ 0 h 94"/>
                <a:gd name="T2" fmla="*/ 0 w 55"/>
                <a:gd name="T3" fmla="*/ 94 h 94"/>
                <a:gd name="T4" fmla="*/ 23 w 55"/>
                <a:gd name="T5" fmla="*/ 94 h 94"/>
                <a:gd name="T6" fmla="*/ 55 w 55"/>
                <a:gd name="T7" fmla="*/ 16 h 94"/>
                <a:gd name="T8" fmla="*/ 39 w 55"/>
                <a:gd name="T9" fmla="*/ 0 h 94"/>
              </a:gdLst>
              <a:ahLst/>
              <a:cxnLst>
                <a:cxn ang="0">
                  <a:pos x="T0" y="T1"/>
                </a:cxn>
                <a:cxn ang="0">
                  <a:pos x="T2" y="T3"/>
                </a:cxn>
                <a:cxn ang="0">
                  <a:pos x="T4" y="T5"/>
                </a:cxn>
                <a:cxn ang="0">
                  <a:pos x="T6" y="T7"/>
                </a:cxn>
                <a:cxn ang="0">
                  <a:pos x="T8" y="T9"/>
                </a:cxn>
              </a:cxnLst>
              <a:rect l="0" t="0" r="r" b="b"/>
              <a:pathLst>
                <a:path w="55" h="94">
                  <a:moveTo>
                    <a:pt x="39" y="0"/>
                  </a:moveTo>
                  <a:cubicBezTo>
                    <a:pt x="15" y="24"/>
                    <a:pt x="0" y="57"/>
                    <a:pt x="0" y="94"/>
                  </a:cubicBezTo>
                  <a:cubicBezTo>
                    <a:pt x="23" y="94"/>
                    <a:pt x="23" y="94"/>
                    <a:pt x="23" y="94"/>
                  </a:cubicBezTo>
                  <a:cubicBezTo>
                    <a:pt x="23" y="64"/>
                    <a:pt x="35" y="36"/>
                    <a:pt x="55" y="16"/>
                  </a:cubicBezTo>
                  <a:lnTo>
                    <a:pt x="39" y="0"/>
                  </a:lnTo>
                  <a:close/>
                </a:path>
              </a:pathLst>
            </a:custGeom>
            <a:solidFill>
              <a:srgbClr val="EC605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 name="ísḻiďé"/>
            <p:cNvSpPr/>
            <p:nvPr/>
          </p:nvSpPr>
          <p:spPr bwMode="auto">
            <a:xfrm>
              <a:off x="6602801" y="1783512"/>
              <a:ext cx="351225" cy="200363"/>
            </a:xfrm>
            <a:custGeom>
              <a:avLst/>
              <a:gdLst>
                <a:gd name="T0" fmla="*/ 0 w 94"/>
                <a:gd name="T1" fmla="*/ 22 h 54"/>
                <a:gd name="T2" fmla="*/ 79 w 94"/>
                <a:gd name="T3" fmla="*/ 54 h 54"/>
                <a:gd name="T4" fmla="*/ 94 w 94"/>
                <a:gd name="T5" fmla="*/ 39 h 54"/>
                <a:gd name="T6" fmla="*/ 0 w 94"/>
                <a:gd name="T7" fmla="*/ 0 h 54"/>
                <a:gd name="T8" fmla="*/ 0 w 94"/>
                <a:gd name="T9" fmla="*/ 22 h 54"/>
              </a:gdLst>
              <a:ahLst/>
              <a:cxnLst>
                <a:cxn ang="0">
                  <a:pos x="T0" y="T1"/>
                </a:cxn>
                <a:cxn ang="0">
                  <a:pos x="T2" y="T3"/>
                </a:cxn>
                <a:cxn ang="0">
                  <a:pos x="T4" y="T5"/>
                </a:cxn>
                <a:cxn ang="0">
                  <a:pos x="T6" y="T7"/>
                </a:cxn>
                <a:cxn ang="0">
                  <a:pos x="T8" y="T9"/>
                </a:cxn>
              </a:cxnLst>
              <a:rect l="0" t="0" r="r" b="b"/>
              <a:pathLst>
                <a:path w="94" h="54">
                  <a:moveTo>
                    <a:pt x="0" y="22"/>
                  </a:moveTo>
                  <a:cubicBezTo>
                    <a:pt x="31" y="22"/>
                    <a:pt x="58" y="35"/>
                    <a:pt x="79" y="54"/>
                  </a:cubicBezTo>
                  <a:cubicBezTo>
                    <a:pt x="94" y="39"/>
                    <a:pt x="94" y="39"/>
                    <a:pt x="94" y="39"/>
                  </a:cubicBezTo>
                  <a:cubicBezTo>
                    <a:pt x="70" y="15"/>
                    <a:pt x="36" y="0"/>
                    <a:pt x="0" y="0"/>
                  </a:cubicBezTo>
                  <a:cubicBezTo>
                    <a:pt x="0" y="22"/>
                    <a:pt x="0" y="22"/>
                    <a:pt x="0" y="22"/>
                  </a:cubicBezTo>
                  <a:close/>
                </a:path>
              </a:pathLst>
            </a:custGeom>
            <a:solidFill>
              <a:srgbClr val="374E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 name="íṣlîḋè"/>
            <p:cNvSpPr/>
            <p:nvPr/>
          </p:nvSpPr>
          <p:spPr bwMode="auto">
            <a:xfrm>
              <a:off x="6249220" y="1783512"/>
              <a:ext cx="346510" cy="205078"/>
            </a:xfrm>
            <a:custGeom>
              <a:avLst/>
              <a:gdLst>
                <a:gd name="T0" fmla="*/ 93 w 93"/>
                <a:gd name="T1" fmla="*/ 23 h 55"/>
                <a:gd name="T2" fmla="*/ 93 w 93"/>
                <a:gd name="T3" fmla="*/ 0 h 55"/>
                <a:gd name="T4" fmla="*/ 0 w 93"/>
                <a:gd name="T5" fmla="*/ 39 h 55"/>
                <a:gd name="T6" fmla="*/ 16 w 93"/>
                <a:gd name="T7" fmla="*/ 55 h 55"/>
                <a:gd name="T8" fmla="*/ 93 w 93"/>
                <a:gd name="T9" fmla="*/ 23 h 55"/>
              </a:gdLst>
              <a:ahLst/>
              <a:cxnLst>
                <a:cxn ang="0">
                  <a:pos x="T0" y="T1"/>
                </a:cxn>
                <a:cxn ang="0">
                  <a:pos x="T2" y="T3"/>
                </a:cxn>
                <a:cxn ang="0">
                  <a:pos x="T4" y="T5"/>
                </a:cxn>
                <a:cxn ang="0">
                  <a:pos x="T6" y="T7"/>
                </a:cxn>
                <a:cxn ang="0">
                  <a:pos x="T8" y="T9"/>
                </a:cxn>
              </a:cxnLst>
              <a:rect l="0" t="0" r="r" b="b"/>
              <a:pathLst>
                <a:path w="93" h="55">
                  <a:moveTo>
                    <a:pt x="93" y="23"/>
                  </a:moveTo>
                  <a:cubicBezTo>
                    <a:pt x="93" y="0"/>
                    <a:pt x="93" y="0"/>
                    <a:pt x="93" y="0"/>
                  </a:cubicBezTo>
                  <a:cubicBezTo>
                    <a:pt x="57" y="0"/>
                    <a:pt x="24" y="15"/>
                    <a:pt x="0" y="39"/>
                  </a:cubicBezTo>
                  <a:cubicBezTo>
                    <a:pt x="16" y="55"/>
                    <a:pt x="16" y="55"/>
                    <a:pt x="16" y="55"/>
                  </a:cubicBezTo>
                  <a:cubicBezTo>
                    <a:pt x="36" y="35"/>
                    <a:pt x="63" y="23"/>
                    <a:pt x="93" y="23"/>
                  </a:cubicBezTo>
                  <a:close/>
                </a:path>
              </a:pathLst>
            </a:custGeom>
            <a:solidFill>
              <a:srgbClr val="52BB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iṩḷiḍê"/>
            <p:cNvSpPr/>
            <p:nvPr/>
          </p:nvSpPr>
          <p:spPr bwMode="auto">
            <a:xfrm>
              <a:off x="6100715" y="2285597"/>
              <a:ext cx="205078" cy="351225"/>
            </a:xfrm>
            <a:custGeom>
              <a:avLst/>
              <a:gdLst>
                <a:gd name="T0" fmla="*/ 0 w 55"/>
                <a:gd name="T1" fmla="*/ 0 h 94"/>
                <a:gd name="T2" fmla="*/ 39 w 55"/>
                <a:gd name="T3" fmla="*/ 94 h 94"/>
                <a:gd name="T4" fmla="*/ 55 w 55"/>
                <a:gd name="T5" fmla="*/ 78 h 94"/>
                <a:gd name="T6" fmla="*/ 23 w 55"/>
                <a:gd name="T7" fmla="*/ 0 h 94"/>
                <a:gd name="T8" fmla="*/ 0 w 55"/>
                <a:gd name="T9" fmla="*/ 0 h 94"/>
              </a:gdLst>
              <a:ahLst/>
              <a:cxnLst>
                <a:cxn ang="0">
                  <a:pos x="T0" y="T1"/>
                </a:cxn>
                <a:cxn ang="0">
                  <a:pos x="T2" y="T3"/>
                </a:cxn>
                <a:cxn ang="0">
                  <a:pos x="T4" y="T5"/>
                </a:cxn>
                <a:cxn ang="0">
                  <a:pos x="T6" y="T7"/>
                </a:cxn>
                <a:cxn ang="0">
                  <a:pos x="T8" y="T9"/>
                </a:cxn>
              </a:cxnLst>
              <a:rect l="0" t="0" r="r" b="b"/>
              <a:pathLst>
                <a:path w="55" h="94">
                  <a:moveTo>
                    <a:pt x="0" y="0"/>
                  </a:moveTo>
                  <a:cubicBezTo>
                    <a:pt x="0" y="37"/>
                    <a:pt x="15" y="70"/>
                    <a:pt x="39" y="94"/>
                  </a:cubicBezTo>
                  <a:cubicBezTo>
                    <a:pt x="55" y="78"/>
                    <a:pt x="55" y="78"/>
                    <a:pt x="55" y="78"/>
                  </a:cubicBezTo>
                  <a:cubicBezTo>
                    <a:pt x="35" y="58"/>
                    <a:pt x="23" y="30"/>
                    <a:pt x="23" y="0"/>
                  </a:cubicBezTo>
                  <a:lnTo>
                    <a:pt x="0" y="0"/>
                  </a:lnTo>
                  <a:close/>
                </a:path>
              </a:pathLst>
            </a:custGeom>
            <a:solidFill>
              <a:srgbClr val="BF97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îş1íḋé"/>
            <p:cNvSpPr/>
            <p:nvPr/>
          </p:nvSpPr>
          <p:spPr bwMode="auto">
            <a:xfrm>
              <a:off x="6437796" y="2219595"/>
              <a:ext cx="99003" cy="136718"/>
            </a:xfrm>
            <a:custGeom>
              <a:avLst/>
              <a:gdLst>
                <a:gd name="T0" fmla="*/ 25 w 26"/>
                <a:gd name="T1" fmla="*/ 10 h 37"/>
                <a:gd name="T2" fmla="*/ 23 w 26"/>
                <a:gd name="T3" fmla="*/ 15 h 37"/>
                <a:gd name="T4" fmla="*/ 20 w 26"/>
                <a:gd name="T5" fmla="*/ 18 h 37"/>
                <a:gd name="T6" fmla="*/ 24 w 26"/>
                <a:gd name="T7" fmla="*/ 21 h 37"/>
                <a:gd name="T8" fmla="*/ 26 w 26"/>
                <a:gd name="T9" fmla="*/ 26 h 37"/>
                <a:gd name="T10" fmla="*/ 22 w 26"/>
                <a:gd name="T11" fmla="*/ 34 h 37"/>
                <a:gd name="T12" fmla="*/ 13 w 26"/>
                <a:gd name="T13" fmla="*/ 37 h 37"/>
                <a:gd name="T14" fmla="*/ 4 w 26"/>
                <a:gd name="T15" fmla="*/ 34 h 37"/>
                <a:gd name="T16" fmla="*/ 0 w 26"/>
                <a:gd name="T17" fmla="*/ 26 h 37"/>
                <a:gd name="T18" fmla="*/ 2 w 26"/>
                <a:gd name="T19" fmla="*/ 21 h 37"/>
                <a:gd name="T20" fmla="*/ 6 w 26"/>
                <a:gd name="T21" fmla="*/ 18 h 37"/>
                <a:gd name="T22" fmla="*/ 3 w 26"/>
                <a:gd name="T23" fmla="*/ 15 h 37"/>
                <a:gd name="T24" fmla="*/ 1 w 26"/>
                <a:gd name="T25" fmla="*/ 10 h 37"/>
                <a:gd name="T26" fmla="*/ 4 w 26"/>
                <a:gd name="T27" fmla="*/ 2 h 37"/>
                <a:gd name="T28" fmla="*/ 13 w 26"/>
                <a:gd name="T29" fmla="*/ 0 h 37"/>
                <a:gd name="T30" fmla="*/ 22 w 26"/>
                <a:gd name="T31" fmla="*/ 2 h 37"/>
                <a:gd name="T32" fmla="*/ 25 w 26"/>
                <a:gd name="T33" fmla="*/ 10 h 37"/>
                <a:gd name="T34" fmla="*/ 17 w 26"/>
                <a:gd name="T35" fmla="*/ 26 h 37"/>
                <a:gd name="T36" fmla="*/ 16 w 26"/>
                <a:gd name="T37" fmla="*/ 22 h 37"/>
                <a:gd name="T38" fmla="*/ 13 w 26"/>
                <a:gd name="T39" fmla="*/ 21 h 37"/>
                <a:gd name="T40" fmla="*/ 10 w 26"/>
                <a:gd name="T41" fmla="*/ 22 h 37"/>
                <a:gd name="T42" fmla="*/ 9 w 26"/>
                <a:gd name="T43" fmla="*/ 26 h 37"/>
                <a:gd name="T44" fmla="*/ 10 w 26"/>
                <a:gd name="T45" fmla="*/ 29 h 37"/>
                <a:gd name="T46" fmla="*/ 13 w 26"/>
                <a:gd name="T47" fmla="*/ 30 h 37"/>
                <a:gd name="T48" fmla="*/ 16 w 26"/>
                <a:gd name="T49" fmla="*/ 29 h 37"/>
                <a:gd name="T50" fmla="*/ 17 w 26"/>
                <a:gd name="T51" fmla="*/ 26 h 37"/>
                <a:gd name="T52" fmla="*/ 16 w 26"/>
                <a:gd name="T53" fmla="*/ 10 h 37"/>
                <a:gd name="T54" fmla="*/ 16 w 26"/>
                <a:gd name="T55" fmla="*/ 7 h 37"/>
                <a:gd name="T56" fmla="*/ 13 w 26"/>
                <a:gd name="T57" fmla="*/ 6 h 37"/>
                <a:gd name="T58" fmla="*/ 10 w 26"/>
                <a:gd name="T59" fmla="*/ 7 h 37"/>
                <a:gd name="T60" fmla="*/ 10 w 26"/>
                <a:gd name="T61" fmla="*/ 10 h 37"/>
                <a:gd name="T62" fmla="*/ 10 w 26"/>
                <a:gd name="T63" fmla="*/ 14 h 37"/>
                <a:gd name="T64" fmla="*/ 13 w 26"/>
                <a:gd name="T65" fmla="*/ 15 h 37"/>
                <a:gd name="T66" fmla="*/ 16 w 26"/>
                <a:gd name="T67" fmla="*/ 14 h 37"/>
                <a:gd name="T68" fmla="*/ 16 w 26"/>
                <a:gd name="T69"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 h="37">
                  <a:moveTo>
                    <a:pt x="25" y="10"/>
                  </a:moveTo>
                  <a:cubicBezTo>
                    <a:pt x="25" y="12"/>
                    <a:pt x="24" y="13"/>
                    <a:pt x="23" y="15"/>
                  </a:cubicBezTo>
                  <a:cubicBezTo>
                    <a:pt x="23" y="16"/>
                    <a:pt x="21" y="17"/>
                    <a:pt x="20" y="18"/>
                  </a:cubicBezTo>
                  <a:cubicBezTo>
                    <a:pt x="22" y="19"/>
                    <a:pt x="23" y="20"/>
                    <a:pt x="24" y="21"/>
                  </a:cubicBezTo>
                  <a:cubicBezTo>
                    <a:pt x="25" y="23"/>
                    <a:pt x="26" y="25"/>
                    <a:pt x="26" y="26"/>
                  </a:cubicBezTo>
                  <a:cubicBezTo>
                    <a:pt x="26" y="30"/>
                    <a:pt x="24" y="32"/>
                    <a:pt x="22" y="34"/>
                  </a:cubicBezTo>
                  <a:cubicBezTo>
                    <a:pt x="20" y="36"/>
                    <a:pt x="17" y="37"/>
                    <a:pt x="13" y="37"/>
                  </a:cubicBezTo>
                  <a:cubicBezTo>
                    <a:pt x="9" y="37"/>
                    <a:pt x="6" y="36"/>
                    <a:pt x="4" y="34"/>
                  </a:cubicBezTo>
                  <a:cubicBezTo>
                    <a:pt x="2" y="32"/>
                    <a:pt x="0" y="30"/>
                    <a:pt x="0" y="26"/>
                  </a:cubicBezTo>
                  <a:cubicBezTo>
                    <a:pt x="0" y="25"/>
                    <a:pt x="1" y="23"/>
                    <a:pt x="2" y="21"/>
                  </a:cubicBezTo>
                  <a:cubicBezTo>
                    <a:pt x="3" y="20"/>
                    <a:pt x="4" y="19"/>
                    <a:pt x="6" y="18"/>
                  </a:cubicBezTo>
                  <a:cubicBezTo>
                    <a:pt x="5" y="17"/>
                    <a:pt x="3" y="16"/>
                    <a:pt x="3" y="15"/>
                  </a:cubicBezTo>
                  <a:cubicBezTo>
                    <a:pt x="2" y="13"/>
                    <a:pt x="1" y="12"/>
                    <a:pt x="1" y="10"/>
                  </a:cubicBezTo>
                  <a:cubicBezTo>
                    <a:pt x="1" y="7"/>
                    <a:pt x="2" y="4"/>
                    <a:pt x="4" y="2"/>
                  </a:cubicBezTo>
                  <a:cubicBezTo>
                    <a:pt x="7" y="1"/>
                    <a:pt x="9" y="0"/>
                    <a:pt x="13" y="0"/>
                  </a:cubicBezTo>
                  <a:cubicBezTo>
                    <a:pt x="17" y="0"/>
                    <a:pt x="19" y="1"/>
                    <a:pt x="22" y="2"/>
                  </a:cubicBezTo>
                  <a:cubicBezTo>
                    <a:pt x="24" y="4"/>
                    <a:pt x="25" y="7"/>
                    <a:pt x="25" y="10"/>
                  </a:cubicBezTo>
                  <a:close/>
                  <a:moveTo>
                    <a:pt x="17" y="26"/>
                  </a:moveTo>
                  <a:cubicBezTo>
                    <a:pt x="17" y="24"/>
                    <a:pt x="17" y="23"/>
                    <a:pt x="16" y="22"/>
                  </a:cubicBezTo>
                  <a:cubicBezTo>
                    <a:pt x="15" y="22"/>
                    <a:pt x="14" y="21"/>
                    <a:pt x="13" y="21"/>
                  </a:cubicBezTo>
                  <a:cubicBezTo>
                    <a:pt x="12" y="21"/>
                    <a:pt x="11" y="22"/>
                    <a:pt x="10" y="22"/>
                  </a:cubicBezTo>
                  <a:cubicBezTo>
                    <a:pt x="9" y="23"/>
                    <a:pt x="9" y="24"/>
                    <a:pt x="9" y="26"/>
                  </a:cubicBezTo>
                  <a:cubicBezTo>
                    <a:pt x="9" y="27"/>
                    <a:pt x="9" y="28"/>
                    <a:pt x="10" y="29"/>
                  </a:cubicBezTo>
                  <a:cubicBezTo>
                    <a:pt x="11" y="30"/>
                    <a:pt x="12" y="30"/>
                    <a:pt x="13" y="30"/>
                  </a:cubicBezTo>
                  <a:cubicBezTo>
                    <a:pt x="14" y="30"/>
                    <a:pt x="15" y="30"/>
                    <a:pt x="16" y="29"/>
                  </a:cubicBezTo>
                  <a:cubicBezTo>
                    <a:pt x="17" y="28"/>
                    <a:pt x="17" y="27"/>
                    <a:pt x="17" y="26"/>
                  </a:cubicBezTo>
                  <a:close/>
                  <a:moveTo>
                    <a:pt x="16" y="10"/>
                  </a:moveTo>
                  <a:cubicBezTo>
                    <a:pt x="16" y="9"/>
                    <a:pt x="16" y="8"/>
                    <a:pt x="16" y="7"/>
                  </a:cubicBezTo>
                  <a:cubicBezTo>
                    <a:pt x="15" y="7"/>
                    <a:pt x="14" y="6"/>
                    <a:pt x="13" y="6"/>
                  </a:cubicBezTo>
                  <a:cubicBezTo>
                    <a:pt x="12" y="6"/>
                    <a:pt x="11" y="7"/>
                    <a:pt x="10" y="7"/>
                  </a:cubicBezTo>
                  <a:cubicBezTo>
                    <a:pt x="10" y="8"/>
                    <a:pt x="10" y="9"/>
                    <a:pt x="10" y="10"/>
                  </a:cubicBezTo>
                  <a:cubicBezTo>
                    <a:pt x="10" y="12"/>
                    <a:pt x="10" y="13"/>
                    <a:pt x="10" y="14"/>
                  </a:cubicBezTo>
                  <a:cubicBezTo>
                    <a:pt x="11" y="14"/>
                    <a:pt x="12" y="15"/>
                    <a:pt x="13" y="15"/>
                  </a:cubicBezTo>
                  <a:cubicBezTo>
                    <a:pt x="14" y="15"/>
                    <a:pt x="15" y="14"/>
                    <a:pt x="16" y="14"/>
                  </a:cubicBezTo>
                  <a:cubicBezTo>
                    <a:pt x="16" y="13"/>
                    <a:pt x="16" y="12"/>
                    <a:pt x="16" y="10"/>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išľiḓé"/>
            <p:cNvSpPr/>
            <p:nvPr/>
          </p:nvSpPr>
          <p:spPr bwMode="auto">
            <a:xfrm>
              <a:off x="6550942" y="2219595"/>
              <a:ext cx="91932" cy="136718"/>
            </a:xfrm>
            <a:custGeom>
              <a:avLst/>
              <a:gdLst>
                <a:gd name="T0" fmla="*/ 1 w 25"/>
                <a:gd name="T1" fmla="*/ 21 h 37"/>
                <a:gd name="T2" fmla="*/ 3 w 25"/>
                <a:gd name="T3" fmla="*/ 0 h 37"/>
                <a:gd name="T4" fmla="*/ 24 w 25"/>
                <a:gd name="T5" fmla="*/ 0 h 37"/>
                <a:gd name="T6" fmla="*/ 24 w 25"/>
                <a:gd name="T7" fmla="*/ 7 h 37"/>
                <a:gd name="T8" fmla="*/ 10 w 25"/>
                <a:gd name="T9" fmla="*/ 7 h 37"/>
                <a:gd name="T10" fmla="*/ 9 w 25"/>
                <a:gd name="T11" fmla="*/ 14 h 37"/>
                <a:gd name="T12" fmla="*/ 11 w 25"/>
                <a:gd name="T13" fmla="*/ 13 h 37"/>
                <a:gd name="T14" fmla="*/ 14 w 25"/>
                <a:gd name="T15" fmla="*/ 13 h 37"/>
                <a:gd name="T16" fmla="*/ 22 w 25"/>
                <a:gd name="T17" fmla="*/ 16 h 37"/>
                <a:gd name="T18" fmla="*/ 25 w 25"/>
                <a:gd name="T19" fmla="*/ 25 h 37"/>
                <a:gd name="T20" fmla="*/ 22 w 25"/>
                <a:gd name="T21" fmla="*/ 33 h 37"/>
                <a:gd name="T22" fmla="*/ 13 w 25"/>
                <a:gd name="T23" fmla="*/ 37 h 37"/>
                <a:gd name="T24" fmla="*/ 4 w 25"/>
                <a:gd name="T25" fmla="*/ 34 h 37"/>
                <a:gd name="T26" fmla="*/ 0 w 25"/>
                <a:gd name="T27" fmla="*/ 27 h 37"/>
                <a:gd name="T28" fmla="*/ 0 w 25"/>
                <a:gd name="T29" fmla="*/ 26 h 37"/>
                <a:gd name="T30" fmla="*/ 8 w 25"/>
                <a:gd name="T31" fmla="*/ 26 h 37"/>
                <a:gd name="T32" fmla="*/ 9 w 25"/>
                <a:gd name="T33" fmla="*/ 29 h 37"/>
                <a:gd name="T34" fmla="*/ 13 w 25"/>
                <a:gd name="T35" fmla="*/ 30 h 37"/>
                <a:gd name="T36" fmla="*/ 16 w 25"/>
                <a:gd name="T37" fmla="*/ 29 h 37"/>
                <a:gd name="T38" fmla="*/ 17 w 25"/>
                <a:gd name="T39" fmla="*/ 25 h 37"/>
                <a:gd name="T40" fmla="*/ 16 w 25"/>
                <a:gd name="T41" fmla="*/ 20 h 37"/>
                <a:gd name="T42" fmla="*/ 12 w 25"/>
                <a:gd name="T43" fmla="*/ 18 h 37"/>
                <a:gd name="T44" fmla="*/ 10 w 25"/>
                <a:gd name="T45" fmla="*/ 19 h 37"/>
                <a:gd name="T46" fmla="*/ 8 w 25"/>
                <a:gd name="T47" fmla="*/ 21 h 37"/>
                <a:gd name="T48" fmla="*/ 1 w 25"/>
                <a:gd name="T4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37">
                  <a:moveTo>
                    <a:pt x="1" y="21"/>
                  </a:moveTo>
                  <a:cubicBezTo>
                    <a:pt x="3" y="0"/>
                    <a:pt x="3" y="0"/>
                    <a:pt x="3" y="0"/>
                  </a:cubicBezTo>
                  <a:cubicBezTo>
                    <a:pt x="24" y="0"/>
                    <a:pt x="24" y="0"/>
                    <a:pt x="24" y="0"/>
                  </a:cubicBezTo>
                  <a:cubicBezTo>
                    <a:pt x="24" y="7"/>
                    <a:pt x="24" y="7"/>
                    <a:pt x="24" y="7"/>
                  </a:cubicBezTo>
                  <a:cubicBezTo>
                    <a:pt x="10" y="7"/>
                    <a:pt x="10" y="7"/>
                    <a:pt x="10" y="7"/>
                  </a:cubicBezTo>
                  <a:cubicBezTo>
                    <a:pt x="9" y="14"/>
                    <a:pt x="9" y="14"/>
                    <a:pt x="9" y="14"/>
                  </a:cubicBezTo>
                  <a:cubicBezTo>
                    <a:pt x="9" y="14"/>
                    <a:pt x="10" y="13"/>
                    <a:pt x="11" y="13"/>
                  </a:cubicBezTo>
                  <a:cubicBezTo>
                    <a:pt x="12" y="13"/>
                    <a:pt x="13" y="13"/>
                    <a:pt x="14" y="13"/>
                  </a:cubicBezTo>
                  <a:cubicBezTo>
                    <a:pt x="18" y="13"/>
                    <a:pt x="20" y="14"/>
                    <a:pt x="22" y="16"/>
                  </a:cubicBezTo>
                  <a:cubicBezTo>
                    <a:pt x="24" y="18"/>
                    <a:pt x="25" y="21"/>
                    <a:pt x="25" y="25"/>
                  </a:cubicBezTo>
                  <a:cubicBezTo>
                    <a:pt x="25" y="28"/>
                    <a:pt x="24" y="31"/>
                    <a:pt x="22" y="33"/>
                  </a:cubicBezTo>
                  <a:cubicBezTo>
                    <a:pt x="20" y="36"/>
                    <a:pt x="17" y="37"/>
                    <a:pt x="13" y="37"/>
                  </a:cubicBezTo>
                  <a:cubicBezTo>
                    <a:pt x="9" y="37"/>
                    <a:pt x="6" y="36"/>
                    <a:pt x="4" y="34"/>
                  </a:cubicBezTo>
                  <a:cubicBezTo>
                    <a:pt x="1" y="32"/>
                    <a:pt x="0" y="30"/>
                    <a:pt x="0" y="27"/>
                  </a:cubicBezTo>
                  <a:cubicBezTo>
                    <a:pt x="0" y="26"/>
                    <a:pt x="0" y="26"/>
                    <a:pt x="0" y="26"/>
                  </a:cubicBezTo>
                  <a:cubicBezTo>
                    <a:pt x="8" y="26"/>
                    <a:pt x="8" y="26"/>
                    <a:pt x="8" y="26"/>
                  </a:cubicBezTo>
                  <a:cubicBezTo>
                    <a:pt x="8" y="27"/>
                    <a:pt x="9" y="28"/>
                    <a:pt x="9" y="29"/>
                  </a:cubicBezTo>
                  <a:cubicBezTo>
                    <a:pt x="10" y="30"/>
                    <a:pt x="11" y="30"/>
                    <a:pt x="13" y="30"/>
                  </a:cubicBezTo>
                  <a:cubicBezTo>
                    <a:pt x="14" y="30"/>
                    <a:pt x="15" y="30"/>
                    <a:pt x="16" y="29"/>
                  </a:cubicBezTo>
                  <a:cubicBezTo>
                    <a:pt x="16" y="28"/>
                    <a:pt x="17" y="26"/>
                    <a:pt x="17" y="25"/>
                  </a:cubicBezTo>
                  <a:cubicBezTo>
                    <a:pt x="17" y="23"/>
                    <a:pt x="16" y="21"/>
                    <a:pt x="16" y="20"/>
                  </a:cubicBezTo>
                  <a:cubicBezTo>
                    <a:pt x="15" y="19"/>
                    <a:pt x="14" y="18"/>
                    <a:pt x="12" y="18"/>
                  </a:cubicBezTo>
                  <a:cubicBezTo>
                    <a:pt x="11" y="18"/>
                    <a:pt x="10" y="19"/>
                    <a:pt x="10" y="19"/>
                  </a:cubicBezTo>
                  <a:cubicBezTo>
                    <a:pt x="9" y="20"/>
                    <a:pt x="8" y="20"/>
                    <a:pt x="8" y="21"/>
                  </a:cubicBezTo>
                  <a:lnTo>
                    <a:pt x="1" y="21"/>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isḻiḑê"/>
            <p:cNvSpPr/>
            <p:nvPr/>
          </p:nvSpPr>
          <p:spPr bwMode="auto">
            <a:xfrm>
              <a:off x="6659374" y="2219595"/>
              <a:ext cx="127289" cy="136718"/>
            </a:xfrm>
            <a:custGeom>
              <a:avLst/>
              <a:gdLst>
                <a:gd name="T0" fmla="*/ 0 w 34"/>
                <a:gd name="T1" fmla="*/ 7 h 37"/>
                <a:gd name="T2" fmla="*/ 2 w 34"/>
                <a:gd name="T3" fmla="*/ 2 h 37"/>
                <a:gd name="T4" fmla="*/ 8 w 34"/>
                <a:gd name="T5" fmla="*/ 0 h 37"/>
                <a:gd name="T6" fmla="*/ 14 w 34"/>
                <a:gd name="T7" fmla="*/ 2 h 37"/>
                <a:gd name="T8" fmla="*/ 16 w 34"/>
                <a:gd name="T9" fmla="*/ 7 h 37"/>
                <a:gd name="T10" fmla="*/ 16 w 34"/>
                <a:gd name="T11" fmla="*/ 9 h 37"/>
                <a:gd name="T12" fmla="*/ 14 w 34"/>
                <a:gd name="T13" fmla="*/ 14 h 37"/>
                <a:gd name="T14" fmla="*/ 8 w 34"/>
                <a:gd name="T15" fmla="*/ 17 h 37"/>
                <a:gd name="T16" fmla="*/ 2 w 34"/>
                <a:gd name="T17" fmla="*/ 14 h 37"/>
                <a:gd name="T18" fmla="*/ 0 w 34"/>
                <a:gd name="T19" fmla="*/ 9 h 37"/>
                <a:gd name="T20" fmla="*/ 0 w 34"/>
                <a:gd name="T21" fmla="*/ 7 h 37"/>
                <a:gd name="T22" fmla="*/ 6 w 34"/>
                <a:gd name="T23" fmla="*/ 9 h 37"/>
                <a:gd name="T24" fmla="*/ 6 w 34"/>
                <a:gd name="T25" fmla="*/ 11 h 37"/>
                <a:gd name="T26" fmla="*/ 8 w 34"/>
                <a:gd name="T27" fmla="*/ 12 h 37"/>
                <a:gd name="T28" fmla="*/ 10 w 34"/>
                <a:gd name="T29" fmla="*/ 11 h 37"/>
                <a:gd name="T30" fmla="*/ 11 w 34"/>
                <a:gd name="T31" fmla="*/ 9 h 37"/>
                <a:gd name="T32" fmla="*/ 11 w 34"/>
                <a:gd name="T33" fmla="*/ 7 h 37"/>
                <a:gd name="T34" fmla="*/ 10 w 34"/>
                <a:gd name="T35" fmla="*/ 5 h 37"/>
                <a:gd name="T36" fmla="*/ 8 w 34"/>
                <a:gd name="T37" fmla="*/ 4 h 37"/>
                <a:gd name="T38" fmla="*/ 6 w 34"/>
                <a:gd name="T39" fmla="*/ 5 h 37"/>
                <a:gd name="T40" fmla="*/ 6 w 34"/>
                <a:gd name="T41" fmla="*/ 7 h 37"/>
                <a:gd name="T42" fmla="*/ 6 w 34"/>
                <a:gd name="T43" fmla="*/ 9 h 37"/>
                <a:gd name="T44" fmla="*/ 10 w 34"/>
                <a:gd name="T45" fmla="*/ 34 h 37"/>
                <a:gd name="T46" fmla="*/ 6 w 34"/>
                <a:gd name="T47" fmla="*/ 32 h 37"/>
                <a:gd name="T48" fmla="*/ 23 w 34"/>
                <a:gd name="T49" fmla="*/ 4 h 37"/>
                <a:gd name="T50" fmla="*/ 27 w 34"/>
                <a:gd name="T51" fmla="*/ 5 h 37"/>
                <a:gd name="T52" fmla="*/ 10 w 34"/>
                <a:gd name="T53" fmla="*/ 34 h 37"/>
                <a:gd name="T54" fmla="*/ 18 w 34"/>
                <a:gd name="T55" fmla="*/ 28 h 37"/>
                <a:gd name="T56" fmla="*/ 20 w 34"/>
                <a:gd name="T57" fmla="*/ 22 h 37"/>
                <a:gd name="T58" fmla="*/ 26 w 34"/>
                <a:gd name="T59" fmla="*/ 20 h 37"/>
                <a:gd name="T60" fmla="*/ 32 w 34"/>
                <a:gd name="T61" fmla="*/ 22 h 37"/>
                <a:gd name="T62" fmla="*/ 34 w 34"/>
                <a:gd name="T63" fmla="*/ 28 h 37"/>
                <a:gd name="T64" fmla="*/ 34 w 34"/>
                <a:gd name="T65" fmla="*/ 29 h 37"/>
                <a:gd name="T66" fmla="*/ 32 w 34"/>
                <a:gd name="T67" fmla="*/ 35 h 37"/>
                <a:gd name="T68" fmla="*/ 26 w 34"/>
                <a:gd name="T69" fmla="*/ 37 h 37"/>
                <a:gd name="T70" fmla="*/ 20 w 34"/>
                <a:gd name="T71" fmla="*/ 35 h 37"/>
                <a:gd name="T72" fmla="*/ 18 w 34"/>
                <a:gd name="T73" fmla="*/ 29 h 37"/>
                <a:gd name="T74" fmla="*/ 18 w 34"/>
                <a:gd name="T75" fmla="*/ 28 h 37"/>
                <a:gd name="T76" fmla="*/ 23 w 34"/>
                <a:gd name="T77" fmla="*/ 29 h 37"/>
                <a:gd name="T78" fmla="*/ 24 w 34"/>
                <a:gd name="T79" fmla="*/ 32 h 37"/>
                <a:gd name="T80" fmla="*/ 26 w 34"/>
                <a:gd name="T81" fmla="*/ 32 h 37"/>
                <a:gd name="T82" fmla="*/ 28 w 34"/>
                <a:gd name="T83" fmla="*/ 32 h 37"/>
                <a:gd name="T84" fmla="*/ 28 w 34"/>
                <a:gd name="T85" fmla="*/ 29 h 37"/>
                <a:gd name="T86" fmla="*/ 28 w 34"/>
                <a:gd name="T87" fmla="*/ 28 h 37"/>
                <a:gd name="T88" fmla="*/ 28 w 34"/>
                <a:gd name="T89" fmla="*/ 26 h 37"/>
                <a:gd name="T90" fmla="*/ 26 w 34"/>
                <a:gd name="T91" fmla="*/ 25 h 37"/>
                <a:gd name="T92" fmla="*/ 24 w 34"/>
                <a:gd name="T93" fmla="*/ 26 h 37"/>
                <a:gd name="T94" fmla="*/ 23 w 34"/>
                <a:gd name="T95" fmla="*/ 28 h 37"/>
                <a:gd name="T96" fmla="*/ 23 w 34"/>
                <a:gd name="T9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 h="37">
                  <a:moveTo>
                    <a:pt x="0" y="7"/>
                  </a:moveTo>
                  <a:cubicBezTo>
                    <a:pt x="0" y="5"/>
                    <a:pt x="1" y="3"/>
                    <a:pt x="2" y="2"/>
                  </a:cubicBezTo>
                  <a:cubicBezTo>
                    <a:pt x="4" y="0"/>
                    <a:pt x="6" y="0"/>
                    <a:pt x="8" y="0"/>
                  </a:cubicBezTo>
                  <a:cubicBezTo>
                    <a:pt x="11" y="0"/>
                    <a:pt x="13" y="0"/>
                    <a:pt x="14" y="2"/>
                  </a:cubicBezTo>
                  <a:cubicBezTo>
                    <a:pt x="16" y="3"/>
                    <a:pt x="16" y="5"/>
                    <a:pt x="16" y="7"/>
                  </a:cubicBezTo>
                  <a:cubicBezTo>
                    <a:pt x="16" y="9"/>
                    <a:pt x="16" y="9"/>
                    <a:pt x="16" y="9"/>
                  </a:cubicBezTo>
                  <a:cubicBezTo>
                    <a:pt x="16" y="11"/>
                    <a:pt x="16" y="13"/>
                    <a:pt x="14" y="14"/>
                  </a:cubicBezTo>
                  <a:cubicBezTo>
                    <a:pt x="13" y="16"/>
                    <a:pt x="11" y="17"/>
                    <a:pt x="8" y="17"/>
                  </a:cubicBezTo>
                  <a:cubicBezTo>
                    <a:pt x="6" y="17"/>
                    <a:pt x="4" y="16"/>
                    <a:pt x="2" y="14"/>
                  </a:cubicBezTo>
                  <a:cubicBezTo>
                    <a:pt x="1" y="13"/>
                    <a:pt x="0" y="11"/>
                    <a:pt x="0" y="9"/>
                  </a:cubicBezTo>
                  <a:lnTo>
                    <a:pt x="0" y="7"/>
                  </a:lnTo>
                  <a:close/>
                  <a:moveTo>
                    <a:pt x="6" y="9"/>
                  </a:moveTo>
                  <a:cubicBezTo>
                    <a:pt x="6" y="10"/>
                    <a:pt x="6" y="11"/>
                    <a:pt x="6" y="11"/>
                  </a:cubicBezTo>
                  <a:cubicBezTo>
                    <a:pt x="7" y="12"/>
                    <a:pt x="8" y="12"/>
                    <a:pt x="8" y="12"/>
                  </a:cubicBezTo>
                  <a:cubicBezTo>
                    <a:pt x="9" y="12"/>
                    <a:pt x="10" y="12"/>
                    <a:pt x="10" y="11"/>
                  </a:cubicBezTo>
                  <a:cubicBezTo>
                    <a:pt x="11" y="11"/>
                    <a:pt x="11" y="10"/>
                    <a:pt x="11" y="9"/>
                  </a:cubicBezTo>
                  <a:cubicBezTo>
                    <a:pt x="11" y="7"/>
                    <a:pt x="11" y="7"/>
                    <a:pt x="11" y="7"/>
                  </a:cubicBezTo>
                  <a:cubicBezTo>
                    <a:pt x="11" y="6"/>
                    <a:pt x="11" y="6"/>
                    <a:pt x="10" y="5"/>
                  </a:cubicBezTo>
                  <a:cubicBezTo>
                    <a:pt x="10" y="5"/>
                    <a:pt x="9" y="4"/>
                    <a:pt x="8" y="4"/>
                  </a:cubicBezTo>
                  <a:cubicBezTo>
                    <a:pt x="8" y="4"/>
                    <a:pt x="7" y="5"/>
                    <a:pt x="6" y="5"/>
                  </a:cubicBezTo>
                  <a:cubicBezTo>
                    <a:pt x="6" y="6"/>
                    <a:pt x="6" y="6"/>
                    <a:pt x="6" y="7"/>
                  </a:cubicBezTo>
                  <a:lnTo>
                    <a:pt x="6" y="9"/>
                  </a:lnTo>
                  <a:close/>
                  <a:moveTo>
                    <a:pt x="10" y="34"/>
                  </a:moveTo>
                  <a:cubicBezTo>
                    <a:pt x="6" y="32"/>
                    <a:pt x="6" y="32"/>
                    <a:pt x="6" y="32"/>
                  </a:cubicBezTo>
                  <a:cubicBezTo>
                    <a:pt x="23" y="4"/>
                    <a:pt x="23" y="4"/>
                    <a:pt x="23" y="4"/>
                  </a:cubicBezTo>
                  <a:cubicBezTo>
                    <a:pt x="27" y="5"/>
                    <a:pt x="27" y="5"/>
                    <a:pt x="27" y="5"/>
                  </a:cubicBezTo>
                  <a:lnTo>
                    <a:pt x="10" y="34"/>
                  </a:lnTo>
                  <a:close/>
                  <a:moveTo>
                    <a:pt x="18" y="28"/>
                  </a:moveTo>
                  <a:cubicBezTo>
                    <a:pt x="18" y="25"/>
                    <a:pt x="18" y="24"/>
                    <a:pt x="20" y="22"/>
                  </a:cubicBezTo>
                  <a:cubicBezTo>
                    <a:pt x="21" y="21"/>
                    <a:pt x="23" y="20"/>
                    <a:pt x="26" y="20"/>
                  </a:cubicBezTo>
                  <a:cubicBezTo>
                    <a:pt x="28" y="20"/>
                    <a:pt x="30" y="21"/>
                    <a:pt x="32" y="22"/>
                  </a:cubicBezTo>
                  <a:cubicBezTo>
                    <a:pt x="33" y="24"/>
                    <a:pt x="34" y="25"/>
                    <a:pt x="34" y="28"/>
                  </a:cubicBezTo>
                  <a:cubicBezTo>
                    <a:pt x="34" y="29"/>
                    <a:pt x="34" y="29"/>
                    <a:pt x="34" y="29"/>
                  </a:cubicBezTo>
                  <a:cubicBezTo>
                    <a:pt x="34" y="32"/>
                    <a:pt x="33" y="33"/>
                    <a:pt x="32" y="35"/>
                  </a:cubicBezTo>
                  <a:cubicBezTo>
                    <a:pt x="30" y="36"/>
                    <a:pt x="28" y="37"/>
                    <a:pt x="26" y="37"/>
                  </a:cubicBezTo>
                  <a:cubicBezTo>
                    <a:pt x="23" y="37"/>
                    <a:pt x="21" y="36"/>
                    <a:pt x="20" y="35"/>
                  </a:cubicBezTo>
                  <a:cubicBezTo>
                    <a:pt x="18" y="33"/>
                    <a:pt x="18" y="32"/>
                    <a:pt x="18" y="29"/>
                  </a:cubicBezTo>
                  <a:lnTo>
                    <a:pt x="18" y="28"/>
                  </a:lnTo>
                  <a:close/>
                  <a:moveTo>
                    <a:pt x="23" y="29"/>
                  </a:moveTo>
                  <a:cubicBezTo>
                    <a:pt x="23" y="30"/>
                    <a:pt x="23" y="31"/>
                    <a:pt x="24" y="32"/>
                  </a:cubicBezTo>
                  <a:cubicBezTo>
                    <a:pt x="24" y="32"/>
                    <a:pt x="25" y="32"/>
                    <a:pt x="26" y="32"/>
                  </a:cubicBezTo>
                  <a:cubicBezTo>
                    <a:pt x="27" y="32"/>
                    <a:pt x="27" y="32"/>
                    <a:pt x="28" y="32"/>
                  </a:cubicBezTo>
                  <a:cubicBezTo>
                    <a:pt x="28" y="31"/>
                    <a:pt x="28" y="30"/>
                    <a:pt x="28" y="29"/>
                  </a:cubicBezTo>
                  <a:cubicBezTo>
                    <a:pt x="28" y="28"/>
                    <a:pt x="28" y="28"/>
                    <a:pt x="28" y="28"/>
                  </a:cubicBezTo>
                  <a:cubicBezTo>
                    <a:pt x="28" y="27"/>
                    <a:pt x="28" y="26"/>
                    <a:pt x="28" y="26"/>
                  </a:cubicBezTo>
                  <a:cubicBezTo>
                    <a:pt x="27" y="25"/>
                    <a:pt x="26" y="25"/>
                    <a:pt x="26" y="25"/>
                  </a:cubicBezTo>
                  <a:cubicBezTo>
                    <a:pt x="25" y="25"/>
                    <a:pt x="24" y="25"/>
                    <a:pt x="24" y="26"/>
                  </a:cubicBezTo>
                  <a:cubicBezTo>
                    <a:pt x="23" y="26"/>
                    <a:pt x="23" y="27"/>
                    <a:pt x="23" y="28"/>
                  </a:cubicBezTo>
                  <a:lnTo>
                    <a:pt x="23" y="29"/>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íṣḻîḓê"/>
            <p:cNvSpPr/>
            <p:nvPr/>
          </p:nvSpPr>
          <p:spPr bwMode="auto">
            <a:xfrm>
              <a:off x="7177959" y="2361027"/>
              <a:ext cx="84859" cy="240435"/>
            </a:xfrm>
            <a:custGeom>
              <a:avLst/>
              <a:gdLst>
                <a:gd name="T0" fmla="*/ 12 w 23"/>
                <a:gd name="T1" fmla="*/ 10 h 65"/>
                <a:gd name="T2" fmla="*/ 17 w 23"/>
                <a:gd name="T3" fmla="*/ 5 h 65"/>
                <a:gd name="T4" fmla="*/ 12 w 23"/>
                <a:gd name="T5" fmla="*/ 0 h 65"/>
                <a:gd name="T6" fmla="*/ 7 w 23"/>
                <a:gd name="T7" fmla="*/ 5 h 65"/>
                <a:gd name="T8" fmla="*/ 12 w 23"/>
                <a:gd name="T9" fmla="*/ 10 h 65"/>
                <a:gd name="T10" fmla="*/ 23 w 23"/>
                <a:gd name="T11" fmla="*/ 16 h 65"/>
                <a:gd name="T12" fmla="*/ 18 w 23"/>
                <a:gd name="T13" fmla="*/ 12 h 65"/>
                <a:gd name="T14" fmla="*/ 4 w 23"/>
                <a:gd name="T15" fmla="*/ 12 h 65"/>
                <a:gd name="T16" fmla="*/ 0 w 23"/>
                <a:gd name="T17" fmla="*/ 16 h 65"/>
                <a:gd name="T18" fmla="*/ 0 w 23"/>
                <a:gd name="T19" fmla="*/ 34 h 65"/>
                <a:gd name="T20" fmla="*/ 2 w 23"/>
                <a:gd name="T21" fmla="*/ 36 h 65"/>
                <a:gd name="T22" fmla="*/ 4 w 23"/>
                <a:gd name="T23" fmla="*/ 34 h 65"/>
                <a:gd name="T24" fmla="*/ 4 w 23"/>
                <a:gd name="T25" fmla="*/ 18 h 65"/>
                <a:gd name="T26" fmla="*/ 5 w 23"/>
                <a:gd name="T27" fmla="*/ 18 h 65"/>
                <a:gd name="T28" fmla="*/ 5 w 23"/>
                <a:gd name="T29" fmla="*/ 62 h 65"/>
                <a:gd name="T30" fmla="*/ 8 w 23"/>
                <a:gd name="T31" fmla="*/ 65 h 65"/>
                <a:gd name="T32" fmla="*/ 11 w 23"/>
                <a:gd name="T33" fmla="*/ 62 h 65"/>
                <a:gd name="T34" fmla="*/ 11 w 23"/>
                <a:gd name="T35" fmla="*/ 38 h 65"/>
                <a:gd name="T36" fmla="*/ 12 w 23"/>
                <a:gd name="T37" fmla="*/ 38 h 65"/>
                <a:gd name="T38" fmla="*/ 12 w 23"/>
                <a:gd name="T39" fmla="*/ 62 h 65"/>
                <a:gd name="T40" fmla="*/ 15 w 23"/>
                <a:gd name="T41" fmla="*/ 65 h 65"/>
                <a:gd name="T42" fmla="*/ 18 w 23"/>
                <a:gd name="T43" fmla="*/ 62 h 65"/>
                <a:gd name="T44" fmla="*/ 18 w 23"/>
                <a:gd name="T45" fmla="*/ 18 h 65"/>
                <a:gd name="T46" fmla="*/ 19 w 23"/>
                <a:gd name="T47" fmla="*/ 18 h 65"/>
                <a:gd name="T48" fmla="*/ 19 w 23"/>
                <a:gd name="T49" fmla="*/ 34 h 65"/>
                <a:gd name="T50" fmla="*/ 21 w 23"/>
                <a:gd name="T51" fmla="*/ 36 h 65"/>
                <a:gd name="T52" fmla="*/ 23 w 23"/>
                <a:gd name="T53" fmla="*/ 34 h 65"/>
                <a:gd name="T54" fmla="*/ 23 w 23"/>
                <a:gd name="T5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65">
                  <a:moveTo>
                    <a:pt x="12" y="10"/>
                  </a:moveTo>
                  <a:cubicBezTo>
                    <a:pt x="14" y="10"/>
                    <a:pt x="17" y="8"/>
                    <a:pt x="17" y="5"/>
                  </a:cubicBezTo>
                  <a:cubicBezTo>
                    <a:pt x="17" y="2"/>
                    <a:pt x="14" y="0"/>
                    <a:pt x="12" y="0"/>
                  </a:cubicBezTo>
                  <a:cubicBezTo>
                    <a:pt x="9" y="0"/>
                    <a:pt x="7" y="2"/>
                    <a:pt x="7" y="5"/>
                  </a:cubicBezTo>
                  <a:cubicBezTo>
                    <a:pt x="7" y="8"/>
                    <a:pt x="9" y="10"/>
                    <a:pt x="12" y="10"/>
                  </a:cubicBezTo>
                  <a:close/>
                  <a:moveTo>
                    <a:pt x="23" y="16"/>
                  </a:moveTo>
                  <a:cubicBezTo>
                    <a:pt x="23" y="14"/>
                    <a:pt x="21" y="12"/>
                    <a:pt x="18" y="12"/>
                  </a:cubicBezTo>
                  <a:cubicBezTo>
                    <a:pt x="4" y="12"/>
                    <a:pt x="4" y="12"/>
                    <a:pt x="4" y="12"/>
                  </a:cubicBezTo>
                  <a:cubicBezTo>
                    <a:pt x="2" y="12"/>
                    <a:pt x="0" y="14"/>
                    <a:pt x="0" y="16"/>
                  </a:cubicBezTo>
                  <a:cubicBezTo>
                    <a:pt x="0" y="34"/>
                    <a:pt x="0" y="34"/>
                    <a:pt x="0" y="34"/>
                  </a:cubicBezTo>
                  <a:cubicBezTo>
                    <a:pt x="0" y="36"/>
                    <a:pt x="1" y="36"/>
                    <a:pt x="2" y="36"/>
                  </a:cubicBezTo>
                  <a:cubicBezTo>
                    <a:pt x="3" y="36"/>
                    <a:pt x="4" y="36"/>
                    <a:pt x="4" y="34"/>
                  </a:cubicBezTo>
                  <a:cubicBezTo>
                    <a:pt x="4" y="18"/>
                    <a:pt x="4" y="18"/>
                    <a:pt x="4" y="18"/>
                  </a:cubicBezTo>
                  <a:cubicBezTo>
                    <a:pt x="5" y="18"/>
                    <a:pt x="5" y="18"/>
                    <a:pt x="5" y="18"/>
                  </a:cubicBezTo>
                  <a:cubicBezTo>
                    <a:pt x="5" y="62"/>
                    <a:pt x="5" y="62"/>
                    <a:pt x="5" y="62"/>
                  </a:cubicBezTo>
                  <a:cubicBezTo>
                    <a:pt x="5" y="64"/>
                    <a:pt x="6" y="65"/>
                    <a:pt x="8" y="65"/>
                  </a:cubicBezTo>
                  <a:cubicBezTo>
                    <a:pt x="9" y="65"/>
                    <a:pt x="11" y="64"/>
                    <a:pt x="11" y="62"/>
                  </a:cubicBezTo>
                  <a:cubicBezTo>
                    <a:pt x="11" y="38"/>
                    <a:pt x="11" y="38"/>
                    <a:pt x="11" y="38"/>
                  </a:cubicBezTo>
                  <a:cubicBezTo>
                    <a:pt x="12" y="38"/>
                    <a:pt x="12" y="38"/>
                    <a:pt x="12" y="38"/>
                  </a:cubicBezTo>
                  <a:cubicBezTo>
                    <a:pt x="12" y="62"/>
                    <a:pt x="12" y="62"/>
                    <a:pt x="12" y="62"/>
                  </a:cubicBezTo>
                  <a:cubicBezTo>
                    <a:pt x="12" y="64"/>
                    <a:pt x="14" y="65"/>
                    <a:pt x="15" y="65"/>
                  </a:cubicBezTo>
                  <a:cubicBezTo>
                    <a:pt x="17" y="65"/>
                    <a:pt x="18" y="64"/>
                    <a:pt x="18" y="62"/>
                  </a:cubicBezTo>
                  <a:cubicBezTo>
                    <a:pt x="18" y="18"/>
                    <a:pt x="18" y="18"/>
                    <a:pt x="18" y="18"/>
                  </a:cubicBezTo>
                  <a:cubicBezTo>
                    <a:pt x="19" y="18"/>
                    <a:pt x="19" y="18"/>
                    <a:pt x="19" y="18"/>
                  </a:cubicBezTo>
                  <a:cubicBezTo>
                    <a:pt x="19" y="34"/>
                    <a:pt x="19" y="34"/>
                    <a:pt x="19" y="34"/>
                  </a:cubicBezTo>
                  <a:cubicBezTo>
                    <a:pt x="19" y="35"/>
                    <a:pt x="20" y="36"/>
                    <a:pt x="21" y="36"/>
                  </a:cubicBezTo>
                  <a:cubicBezTo>
                    <a:pt x="22" y="36"/>
                    <a:pt x="23" y="35"/>
                    <a:pt x="23" y="34"/>
                  </a:cubicBezTo>
                  <a:lnTo>
                    <a:pt x="23" y="16"/>
                  </a:lnTo>
                  <a:close/>
                </a:path>
              </a:pathLst>
            </a:custGeom>
            <a:solidFill>
              <a:srgbClr val="374E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ïṥľiďê"/>
            <p:cNvSpPr/>
            <p:nvPr/>
          </p:nvSpPr>
          <p:spPr bwMode="auto">
            <a:xfrm>
              <a:off x="7286391" y="2361027"/>
              <a:ext cx="84859" cy="240435"/>
            </a:xfrm>
            <a:custGeom>
              <a:avLst/>
              <a:gdLst>
                <a:gd name="T0" fmla="*/ 11 w 23"/>
                <a:gd name="T1" fmla="*/ 10 h 65"/>
                <a:gd name="T2" fmla="*/ 16 w 23"/>
                <a:gd name="T3" fmla="*/ 5 h 65"/>
                <a:gd name="T4" fmla="*/ 11 w 23"/>
                <a:gd name="T5" fmla="*/ 0 h 65"/>
                <a:gd name="T6" fmla="*/ 6 w 23"/>
                <a:gd name="T7" fmla="*/ 5 h 65"/>
                <a:gd name="T8" fmla="*/ 11 w 23"/>
                <a:gd name="T9" fmla="*/ 10 h 65"/>
                <a:gd name="T10" fmla="*/ 23 w 23"/>
                <a:gd name="T11" fmla="*/ 16 h 65"/>
                <a:gd name="T12" fmla="*/ 18 w 23"/>
                <a:gd name="T13" fmla="*/ 12 h 65"/>
                <a:gd name="T14" fmla="*/ 4 w 23"/>
                <a:gd name="T15" fmla="*/ 12 h 65"/>
                <a:gd name="T16" fmla="*/ 0 w 23"/>
                <a:gd name="T17" fmla="*/ 16 h 65"/>
                <a:gd name="T18" fmla="*/ 0 w 23"/>
                <a:gd name="T19" fmla="*/ 34 h 65"/>
                <a:gd name="T20" fmla="*/ 2 w 23"/>
                <a:gd name="T21" fmla="*/ 36 h 65"/>
                <a:gd name="T22" fmla="*/ 4 w 23"/>
                <a:gd name="T23" fmla="*/ 34 h 65"/>
                <a:gd name="T24" fmla="*/ 4 w 23"/>
                <a:gd name="T25" fmla="*/ 18 h 65"/>
                <a:gd name="T26" fmla="*/ 4 w 23"/>
                <a:gd name="T27" fmla="*/ 18 h 65"/>
                <a:gd name="T28" fmla="*/ 4 w 23"/>
                <a:gd name="T29" fmla="*/ 62 h 65"/>
                <a:gd name="T30" fmla="*/ 7 w 23"/>
                <a:gd name="T31" fmla="*/ 65 h 65"/>
                <a:gd name="T32" fmla="*/ 10 w 23"/>
                <a:gd name="T33" fmla="*/ 62 h 65"/>
                <a:gd name="T34" fmla="*/ 10 w 23"/>
                <a:gd name="T35" fmla="*/ 38 h 65"/>
                <a:gd name="T36" fmla="*/ 12 w 23"/>
                <a:gd name="T37" fmla="*/ 38 h 65"/>
                <a:gd name="T38" fmla="*/ 12 w 23"/>
                <a:gd name="T39" fmla="*/ 62 h 65"/>
                <a:gd name="T40" fmla="*/ 15 w 23"/>
                <a:gd name="T41" fmla="*/ 65 h 65"/>
                <a:gd name="T42" fmla="*/ 18 w 23"/>
                <a:gd name="T43" fmla="*/ 62 h 65"/>
                <a:gd name="T44" fmla="*/ 18 w 23"/>
                <a:gd name="T45" fmla="*/ 18 h 65"/>
                <a:gd name="T46" fmla="*/ 19 w 23"/>
                <a:gd name="T47" fmla="*/ 18 h 65"/>
                <a:gd name="T48" fmla="*/ 19 w 23"/>
                <a:gd name="T49" fmla="*/ 34 h 65"/>
                <a:gd name="T50" fmla="*/ 21 w 23"/>
                <a:gd name="T51" fmla="*/ 36 h 65"/>
                <a:gd name="T52" fmla="*/ 23 w 23"/>
                <a:gd name="T53" fmla="*/ 34 h 65"/>
                <a:gd name="T54" fmla="*/ 23 w 23"/>
                <a:gd name="T5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65">
                  <a:moveTo>
                    <a:pt x="11" y="10"/>
                  </a:moveTo>
                  <a:cubicBezTo>
                    <a:pt x="14" y="10"/>
                    <a:pt x="16" y="8"/>
                    <a:pt x="16" y="5"/>
                  </a:cubicBezTo>
                  <a:cubicBezTo>
                    <a:pt x="16" y="2"/>
                    <a:pt x="14" y="0"/>
                    <a:pt x="11" y="0"/>
                  </a:cubicBezTo>
                  <a:cubicBezTo>
                    <a:pt x="9" y="0"/>
                    <a:pt x="6" y="2"/>
                    <a:pt x="6" y="5"/>
                  </a:cubicBezTo>
                  <a:cubicBezTo>
                    <a:pt x="6" y="8"/>
                    <a:pt x="9" y="10"/>
                    <a:pt x="11" y="10"/>
                  </a:cubicBezTo>
                  <a:close/>
                  <a:moveTo>
                    <a:pt x="23" y="16"/>
                  </a:moveTo>
                  <a:cubicBezTo>
                    <a:pt x="23" y="14"/>
                    <a:pt x="21" y="12"/>
                    <a:pt x="18" y="12"/>
                  </a:cubicBezTo>
                  <a:cubicBezTo>
                    <a:pt x="4" y="12"/>
                    <a:pt x="4" y="12"/>
                    <a:pt x="4" y="12"/>
                  </a:cubicBezTo>
                  <a:cubicBezTo>
                    <a:pt x="2" y="12"/>
                    <a:pt x="0" y="14"/>
                    <a:pt x="0" y="16"/>
                  </a:cubicBezTo>
                  <a:cubicBezTo>
                    <a:pt x="0" y="34"/>
                    <a:pt x="0" y="34"/>
                    <a:pt x="0" y="34"/>
                  </a:cubicBezTo>
                  <a:cubicBezTo>
                    <a:pt x="0" y="36"/>
                    <a:pt x="0" y="36"/>
                    <a:pt x="2" y="36"/>
                  </a:cubicBezTo>
                  <a:cubicBezTo>
                    <a:pt x="3" y="36"/>
                    <a:pt x="4" y="36"/>
                    <a:pt x="4" y="34"/>
                  </a:cubicBezTo>
                  <a:cubicBezTo>
                    <a:pt x="4" y="18"/>
                    <a:pt x="4" y="18"/>
                    <a:pt x="4" y="18"/>
                  </a:cubicBezTo>
                  <a:cubicBezTo>
                    <a:pt x="4" y="18"/>
                    <a:pt x="4" y="18"/>
                    <a:pt x="4" y="18"/>
                  </a:cubicBezTo>
                  <a:cubicBezTo>
                    <a:pt x="4" y="62"/>
                    <a:pt x="4" y="62"/>
                    <a:pt x="4" y="62"/>
                  </a:cubicBezTo>
                  <a:cubicBezTo>
                    <a:pt x="4" y="64"/>
                    <a:pt x="6" y="65"/>
                    <a:pt x="7" y="65"/>
                  </a:cubicBezTo>
                  <a:cubicBezTo>
                    <a:pt x="9" y="65"/>
                    <a:pt x="10" y="64"/>
                    <a:pt x="10" y="62"/>
                  </a:cubicBezTo>
                  <a:cubicBezTo>
                    <a:pt x="10" y="38"/>
                    <a:pt x="10" y="38"/>
                    <a:pt x="10" y="38"/>
                  </a:cubicBezTo>
                  <a:cubicBezTo>
                    <a:pt x="12" y="38"/>
                    <a:pt x="12" y="38"/>
                    <a:pt x="12" y="38"/>
                  </a:cubicBezTo>
                  <a:cubicBezTo>
                    <a:pt x="12" y="62"/>
                    <a:pt x="12" y="62"/>
                    <a:pt x="12" y="62"/>
                  </a:cubicBezTo>
                  <a:cubicBezTo>
                    <a:pt x="12" y="64"/>
                    <a:pt x="13" y="65"/>
                    <a:pt x="15" y="65"/>
                  </a:cubicBezTo>
                  <a:cubicBezTo>
                    <a:pt x="17" y="65"/>
                    <a:pt x="18" y="64"/>
                    <a:pt x="18" y="62"/>
                  </a:cubicBezTo>
                  <a:cubicBezTo>
                    <a:pt x="18" y="18"/>
                    <a:pt x="18" y="18"/>
                    <a:pt x="18" y="18"/>
                  </a:cubicBezTo>
                  <a:cubicBezTo>
                    <a:pt x="19" y="18"/>
                    <a:pt x="19" y="18"/>
                    <a:pt x="19" y="18"/>
                  </a:cubicBezTo>
                  <a:cubicBezTo>
                    <a:pt x="19" y="34"/>
                    <a:pt x="19" y="34"/>
                    <a:pt x="19" y="34"/>
                  </a:cubicBezTo>
                  <a:cubicBezTo>
                    <a:pt x="19" y="35"/>
                    <a:pt x="20" y="36"/>
                    <a:pt x="21" y="36"/>
                  </a:cubicBezTo>
                  <a:cubicBezTo>
                    <a:pt x="22" y="36"/>
                    <a:pt x="23" y="35"/>
                    <a:pt x="23" y="34"/>
                  </a:cubicBezTo>
                  <a:lnTo>
                    <a:pt x="23" y="16"/>
                  </a:lnTo>
                  <a:close/>
                </a:path>
              </a:pathLst>
            </a:custGeom>
            <a:solidFill>
              <a:srgbClr val="374E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ïSḻiḍé"/>
            <p:cNvSpPr/>
            <p:nvPr/>
          </p:nvSpPr>
          <p:spPr bwMode="auto">
            <a:xfrm>
              <a:off x="7390108" y="2361027"/>
              <a:ext cx="84859" cy="240435"/>
            </a:xfrm>
            <a:custGeom>
              <a:avLst/>
              <a:gdLst>
                <a:gd name="T0" fmla="*/ 12 w 23"/>
                <a:gd name="T1" fmla="*/ 10 h 65"/>
                <a:gd name="T2" fmla="*/ 17 w 23"/>
                <a:gd name="T3" fmla="*/ 5 h 65"/>
                <a:gd name="T4" fmla="*/ 12 w 23"/>
                <a:gd name="T5" fmla="*/ 0 h 65"/>
                <a:gd name="T6" fmla="*/ 7 w 23"/>
                <a:gd name="T7" fmla="*/ 5 h 65"/>
                <a:gd name="T8" fmla="*/ 12 w 23"/>
                <a:gd name="T9" fmla="*/ 10 h 65"/>
                <a:gd name="T10" fmla="*/ 23 w 23"/>
                <a:gd name="T11" fmla="*/ 16 h 65"/>
                <a:gd name="T12" fmla="*/ 19 w 23"/>
                <a:gd name="T13" fmla="*/ 12 h 65"/>
                <a:gd name="T14" fmla="*/ 5 w 23"/>
                <a:gd name="T15" fmla="*/ 12 h 65"/>
                <a:gd name="T16" fmla="*/ 0 w 23"/>
                <a:gd name="T17" fmla="*/ 16 h 65"/>
                <a:gd name="T18" fmla="*/ 0 w 23"/>
                <a:gd name="T19" fmla="*/ 34 h 65"/>
                <a:gd name="T20" fmla="*/ 2 w 23"/>
                <a:gd name="T21" fmla="*/ 36 h 65"/>
                <a:gd name="T22" fmla="*/ 4 w 23"/>
                <a:gd name="T23" fmla="*/ 34 h 65"/>
                <a:gd name="T24" fmla="*/ 4 w 23"/>
                <a:gd name="T25" fmla="*/ 18 h 65"/>
                <a:gd name="T26" fmla="*/ 5 w 23"/>
                <a:gd name="T27" fmla="*/ 18 h 65"/>
                <a:gd name="T28" fmla="*/ 5 w 23"/>
                <a:gd name="T29" fmla="*/ 62 h 65"/>
                <a:gd name="T30" fmla="*/ 8 w 23"/>
                <a:gd name="T31" fmla="*/ 65 h 65"/>
                <a:gd name="T32" fmla="*/ 11 w 23"/>
                <a:gd name="T33" fmla="*/ 62 h 65"/>
                <a:gd name="T34" fmla="*/ 11 w 23"/>
                <a:gd name="T35" fmla="*/ 38 h 65"/>
                <a:gd name="T36" fmla="*/ 13 w 23"/>
                <a:gd name="T37" fmla="*/ 38 h 65"/>
                <a:gd name="T38" fmla="*/ 13 w 23"/>
                <a:gd name="T39" fmla="*/ 62 h 65"/>
                <a:gd name="T40" fmla="*/ 16 w 23"/>
                <a:gd name="T41" fmla="*/ 65 h 65"/>
                <a:gd name="T42" fmla="*/ 19 w 23"/>
                <a:gd name="T43" fmla="*/ 62 h 65"/>
                <a:gd name="T44" fmla="*/ 19 w 23"/>
                <a:gd name="T45" fmla="*/ 18 h 65"/>
                <a:gd name="T46" fmla="*/ 19 w 23"/>
                <a:gd name="T47" fmla="*/ 18 h 65"/>
                <a:gd name="T48" fmla="*/ 19 w 23"/>
                <a:gd name="T49" fmla="*/ 34 h 65"/>
                <a:gd name="T50" fmla="*/ 21 w 23"/>
                <a:gd name="T51" fmla="*/ 36 h 65"/>
                <a:gd name="T52" fmla="*/ 23 w 23"/>
                <a:gd name="T53" fmla="*/ 34 h 65"/>
                <a:gd name="T54" fmla="*/ 23 w 23"/>
                <a:gd name="T5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65">
                  <a:moveTo>
                    <a:pt x="12" y="10"/>
                  </a:moveTo>
                  <a:cubicBezTo>
                    <a:pt x="15" y="10"/>
                    <a:pt x="17" y="8"/>
                    <a:pt x="17" y="5"/>
                  </a:cubicBezTo>
                  <a:cubicBezTo>
                    <a:pt x="17" y="2"/>
                    <a:pt x="15" y="0"/>
                    <a:pt x="12" y="0"/>
                  </a:cubicBezTo>
                  <a:cubicBezTo>
                    <a:pt x="9" y="0"/>
                    <a:pt x="7" y="2"/>
                    <a:pt x="7" y="5"/>
                  </a:cubicBezTo>
                  <a:cubicBezTo>
                    <a:pt x="7" y="8"/>
                    <a:pt x="9" y="10"/>
                    <a:pt x="12" y="10"/>
                  </a:cubicBezTo>
                  <a:close/>
                  <a:moveTo>
                    <a:pt x="23" y="16"/>
                  </a:moveTo>
                  <a:cubicBezTo>
                    <a:pt x="23" y="14"/>
                    <a:pt x="21" y="12"/>
                    <a:pt x="19" y="12"/>
                  </a:cubicBezTo>
                  <a:cubicBezTo>
                    <a:pt x="5" y="12"/>
                    <a:pt x="5" y="12"/>
                    <a:pt x="5" y="12"/>
                  </a:cubicBezTo>
                  <a:cubicBezTo>
                    <a:pt x="2" y="12"/>
                    <a:pt x="0" y="14"/>
                    <a:pt x="0" y="16"/>
                  </a:cubicBezTo>
                  <a:cubicBezTo>
                    <a:pt x="0" y="34"/>
                    <a:pt x="0" y="34"/>
                    <a:pt x="0" y="34"/>
                  </a:cubicBezTo>
                  <a:cubicBezTo>
                    <a:pt x="0" y="36"/>
                    <a:pt x="1" y="36"/>
                    <a:pt x="2" y="36"/>
                  </a:cubicBezTo>
                  <a:cubicBezTo>
                    <a:pt x="3" y="36"/>
                    <a:pt x="4" y="36"/>
                    <a:pt x="4" y="34"/>
                  </a:cubicBezTo>
                  <a:cubicBezTo>
                    <a:pt x="4" y="18"/>
                    <a:pt x="4" y="18"/>
                    <a:pt x="4" y="18"/>
                  </a:cubicBezTo>
                  <a:cubicBezTo>
                    <a:pt x="5" y="18"/>
                    <a:pt x="5" y="18"/>
                    <a:pt x="5" y="18"/>
                  </a:cubicBezTo>
                  <a:cubicBezTo>
                    <a:pt x="5" y="62"/>
                    <a:pt x="5" y="62"/>
                    <a:pt x="5" y="62"/>
                  </a:cubicBezTo>
                  <a:cubicBezTo>
                    <a:pt x="5" y="64"/>
                    <a:pt x="6" y="65"/>
                    <a:pt x="8" y="65"/>
                  </a:cubicBezTo>
                  <a:cubicBezTo>
                    <a:pt x="10" y="65"/>
                    <a:pt x="11" y="64"/>
                    <a:pt x="11" y="62"/>
                  </a:cubicBezTo>
                  <a:cubicBezTo>
                    <a:pt x="11" y="38"/>
                    <a:pt x="11" y="38"/>
                    <a:pt x="11" y="38"/>
                  </a:cubicBezTo>
                  <a:cubicBezTo>
                    <a:pt x="13" y="38"/>
                    <a:pt x="13" y="38"/>
                    <a:pt x="13" y="38"/>
                  </a:cubicBezTo>
                  <a:cubicBezTo>
                    <a:pt x="13" y="62"/>
                    <a:pt x="13" y="62"/>
                    <a:pt x="13" y="62"/>
                  </a:cubicBezTo>
                  <a:cubicBezTo>
                    <a:pt x="13" y="64"/>
                    <a:pt x="14" y="65"/>
                    <a:pt x="16" y="65"/>
                  </a:cubicBezTo>
                  <a:cubicBezTo>
                    <a:pt x="17" y="65"/>
                    <a:pt x="19" y="64"/>
                    <a:pt x="19" y="62"/>
                  </a:cubicBezTo>
                  <a:cubicBezTo>
                    <a:pt x="19" y="18"/>
                    <a:pt x="19" y="18"/>
                    <a:pt x="19" y="18"/>
                  </a:cubicBezTo>
                  <a:cubicBezTo>
                    <a:pt x="19" y="18"/>
                    <a:pt x="19" y="18"/>
                    <a:pt x="19" y="18"/>
                  </a:cubicBezTo>
                  <a:cubicBezTo>
                    <a:pt x="19" y="34"/>
                    <a:pt x="19" y="34"/>
                    <a:pt x="19" y="34"/>
                  </a:cubicBezTo>
                  <a:cubicBezTo>
                    <a:pt x="19" y="35"/>
                    <a:pt x="20" y="36"/>
                    <a:pt x="21" y="36"/>
                  </a:cubicBezTo>
                  <a:cubicBezTo>
                    <a:pt x="22" y="36"/>
                    <a:pt x="23" y="35"/>
                    <a:pt x="23" y="34"/>
                  </a:cubicBezTo>
                  <a:lnTo>
                    <a:pt x="23" y="16"/>
                  </a:lnTo>
                  <a:close/>
                </a:path>
              </a:pathLst>
            </a:custGeom>
            <a:solidFill>
              <a:srgbClr val="374E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ïSḻiďe"/>
            <p:cNvSpPr/>
            <p:nvPr/>
          </p:nvSpPr>
          <p:spPr bwMode="auto">
            <a:xfrm>
              <a:off x="7498540" y="2361027"/>
              <a:ext cx="84859" cy="240435"/>
            </a:xfrm>
            <a:custGeom>
              <a:avLst/>
              <a:gdLst>
                <a:gd name="T0" fmla="*/ 12 w 23"/>
                <a:gd name="T1" fmla="*/ 10 h 65"/>
                <a:gd name="T2" fmla="*/ 16 w 23"/>
                <a:gd name="T3" fmla="*/ 5 h 65"/>
                <a:gd name="T4" fmla="*/ 12 w 23"/>
                <a:gd name="T5" fmla="*/ 0 h 65"/>
                <a:gd name="T6" fmla="*/ 7 w 23"/>
                <a:gd name="T7" fmla="*/ 5 h 65"/>
                <a:gd name="T8" fmla="*/ 12 w 23"/>
                <a:gd name="T9" fmla="*/ 10 h 65"/>
                <a:gd name="T10" fmla="*/ 23 w 23"/>
                <a:gd name="T11" fmla="*/ 16 h 65"/>
                <a:gd name="T12" fmla="*/ 18 w 23"/>
                <a:gd name="T13" fmla="*/ 12 h 65"/>
                <a:gd name="T14" fmla="*/ 4 w 23"/>
                <a:gd name="T15" fmla="*/ 12 h 65"/>
                <a:gd name="T16" fmla="*/ 0 w 23"/>
                <a:gd name="T17" fmla="*/ 16 h 65"/>
                <a:gd name="T18" fmla="*/ 0 w 23"/>
                <a:gd name="T19" fmla="*/ 34 h 65"/>
                <a:gd name="T20" fmla="*/ 2 w 23"/>
                <a:gd name="T21" fmla="*/ 36 h 65"/>
                <a:gd name="T22" fmla="*/ 4 w 23"/>
                <a:gd name="T23" fmla="*/ 34 h 65"/>
                <a:gd name="T24" fmla="*/ 4 w 23"/>
                <a:gd name="T25" fmla="*/ 18 h 65"/>
                <a:gd name="T26" fmla="*/ 5 w 23"/>
                <a:gd name="T27" fmla="*/ 18 h 65"/>
                <a:gd name="T28" fmla="*/ 5 w 23"/>
                <a:gd name="T29" fmla="*/ 62 h 65"/>
                <a:gd name="T30" fmla="*/ 8 w 23"/>
                <a:gd name="T31" fmla="*/ 65 h 65"/>
                <a:gd name="T32" fmla="*/ 11 w 23"/>
                <a:gd name="T33" fmla="*/ 62 h 65"/>
                <a:gd name="T34" fmla="*/ 11 w 23"/>
                <a:gd name="T35" fmla="*/ 38 h 65"/>
                <a:gd name="T36" fmla="*/ 12 w 23"/>
                <a:gd name="T37" fmla="*/ 38 h 65"/>
                <a:gd name="T38" fmla="*/ 12 w 23"/>
                <a:gd name="T39" fmla="*/ 62 h 65"/>
                <a:gd name="T40" fmla="*/ 15 w 23"/>
                <a:gd name="T41" fmla="*/ 65 h 65"/>
                <a:gd name="T42" fmla="*/ 18 w 23"/>
                <a:gd name="T43" fmla="*/ 62 h 65"/>
                <a:gd name="T44" fmla="*/ 18 w 23"/>
                <a:gd name="T45" fmla="*/ 18 h 65"/>
                <a:gd name="T46" fmla="*/ 19 w 23"/>
                <a:gd name="T47" fmla="*/ 18 h 65"/>
                <a:gd name="T48" fmla="*/ 19 w 23"/>
                <a:gd name="T49" fmla="*/ 34 h 65"/>
                <a:gd name="T50" fmla="*/ 21 w 23"/>
                <a:gd name="T51" fmla="*/ 36 h 65"/>
                <a:gd name="T52" fmla="*/ 23 w 23"/>
                <a:gd name="T53" fmla="*/ 34 h 65"/>
                <a:gd name="T54" fmla="*/ 23 w 23"/>
                <a:gd name="T5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65">
                  <a:moveTo>
                    <a:pt x="12" y="10"/>
                  </a:moveTo>
                  <a:cubicBezTo>
                    <a:pt x="14" y="10"/>
                    <a:pt x="16" y="8"/>
                    <a:pt x="16" y="5"/>
                  </a:cubicBezTo>
                  <a:cubicBezTo>
                    <a:pt x="16" y="2"/>
                    <a:pt x="14" y="0"/>
                    <a:pt x="12" y="0"/>
                  </a:cubicBezTo>
                  <a:cubicBezTo>
                    <a:pt x="9" y="0"/>
                    <a:pt x="7" y="2"/>
                    <a:pt x="7" y="5"/>
                  </a:cubicBezTo>
                  <a:cubicBezTo>
                    <a:pt x="7" y="8"/>
                    <a:pt x="9" y="10"/>
                    <a:pt x="12" y="10"/>
                  </a:cubicBezTo>
                  <a:close/>
                  <a:moveTo>
                    <a:pt x="23" y="16"/>
                  </a:moveTo>
                  <a:cubicBezTo>
                    <a:pt x="23" y="14"/>
                    <a:pt x="21" y="12"/>
                    <a:pt x="18" y="12"/>
                  </a:cubicBezTo>
                  <a:cubicBezTo>
                    <a:pt x="4" y="12"/>
                    <a:pt x="4" y="12"/>
                    <a:pt x="4" y="12"/>
                  </a:cubicBezTo>
                  <a:cubicBezTo>
                    <a:pt x="2" y="12"/>
                    <a:pt x="0" y="14"/>
                    <a:pt x="0" y="16"/>
                  </a:cubicBezTo>
                  <a:cubicBezTo>
                    <a:pt x="0" y="34"/>
                    <a:pt x="0" y="34"/>
                    <a:pt x="0" y="34"/>
                  </a:cubicBezTo>
                  <a:cubicBezTo>
                    <a:pt x="0" y="36"/>
                    <a:pt x="1" y="36"/>
                    <a:pt x="2" y="36"/>
                  </a:cubicBezTo>
                  <a:cubicBezTo>
                    <a:pt x="3" y="36"/>
                    <a:pt x="4" y="36"/>
                    <a:pt x="4" y="34"/>
                  </a:cubicBezTo>
                  <a:cubicBezTo>
                    <a:pt x="4" y="18"/>
                    <a:pt x="4" y="18"/>
                    <a:pt x="4" y="18"/>
                  </a:cubicBezTo>
                  <a:cubicBezTo>
                    <a:pt x="5" y="18"/>
                    <a:pt x="5" y="18"/>
                    <a:pt x="5" y="18"/>
                  </a:cubicBezTo>
                  <a:cubicBezTo>
                    <a:pt x="5" y="62"/>
                    <a:pt x="5" y="62"/>
                    <a:pt x="5" y="62"/>
                  </a:cubicBezTo>
                  <a:cubicBezTo>
                    <a:pt x="5" y="64"/>
                    <a:pt x="6" y="65"/>
                    <a:pt x="8" y="65"/>
                  </a:cubicBezTo>
                  <a:cubicBezTo>
                    <a:pt x="9" y="65"/>
                    <a:pt x="11" y="64"/>
                    <a:pt x="11" y="62"/>
                  </a:cubicBezTo>
                  <a:cubicBezTo>
                    <a:pt x="11" y="38"/>
                    <a:pt x="11" y="38"/>
                    <a:pt x="11" y="38"/>
                  </a:cubicBezTo>
                  <a:cubicBezTo>
                    <a:pt x="12" y="38"/>
                    <a:pt x="12" y="38"/>
                    <a:pt x="12" y="38"/>
                  </a:cubicBezTo>
                  <a:cubicBezTo>
                    <a:pt x="12" y="62"/>
                    <a:pt x="12" y="62"/>
                    <a:pt x="12" y="62"/>
                  </a:cubicBezTo>
                  <a:cubicBezTo>
                    <a:pt x="12" y="64"/>
                    <a:pt x="14" y="65"/>
                    <a:pt x="15" y="65"/>
                  </a:cubicBezTo>
                  <a:cubicBezTo>
                    <a:pt x="17" y="65"/>
                    <a:pt x="18" y="64"/>
                    <a:pt x="18" y="62"/>
                  </a:cubicBezTo>
                  <a:cubicBezTo>
                    <a:pt x="18" y="18"/>
                    <a:pt x="18" y="18"/>
                    <a:pt x="18" y="18"/>
                  </a:cubicBezTo>
                  <a:cubicBezTo>
                    <a:pt x="19" y="18"/>
                    <a:pt x="19" y="18"/>
                    <a:pt x="19" y="18"/>
                  </a:cubicBezTo>
                  <a:cubicBezTo>
                    <a:pt x="19" y="34"/>
                    <a:pt x="19" y="34"/>
                    <a:pt x="19" y="34"/>
                  </a:cubicBezTo>
                  <a:cubicBezTo>
                    <a:pt x="19" y="35"/>
                    <a:pt x="20" y="36"/>
                    <a:pt x="21" y="36"/>
                  </a:cubicBezTo>
                  <a:cubicBezTo>
                    <a:pt x="22" y="36"/>
                    <a:pt x="23" y="35"/>
                    <a:pt x="23" y="34"/>
                  </a:cubicBezTo>
                  <a:lnTo>
                    <a:pt x="23" y="16"/>
                  </a:lnTo>
                  <a:close/>
                </a:path>
              </a:pathLst>
            </a:custGeom>
            <a:solidFill>
              <a:srgbClr val="374E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isḻïḍe"/>
            <p:cNvSpPr/>
            <p:nvPr/>
          </p:nvSpPr>
          <p:spPr bwMode="auto">
            <a:xfrm>
              <a:off x="7602257" y="2361027"/>
              <a:ext cx="89574" cy="240435"/>
            </a:xfrm>
            <a:custGeom>
              <a:avLst/>
              <a:gdLst>
                <a:gd name="T0" fmla="*/ 12 w 24"/>
                <a:gd name="T1" fmla="*/ 10 h 65"/>
                <a:gd name="T2" fmla="*/ 17 w 24"/>
                <a:gd name="T3" fmla="*/ 5 h 65"/>
                <a:gd name="T4" fmla="*/ 12 w 24"/>
                <a:gd name="T5" fmla="*/ 0 h 65"/>
                <a:gd name="T6" fmla="*/ 7 w 24"/>
                <a:gd name="T7" fmla="*/ 5 h 65"/>
                <a:gd name="T8" fmla="*/ 12 w 24"/>
                <a:gd name="T9" fmla="*/ 10 h 65"/>
                <a:gd name="T10" fmla="*/ 24 w 24"/>
                <a:gd name="T11" fmla="*/ 16 h 65"/>
                <a:gd name="T12" fmla="*/ 19 w 24"/>
                <a:gd name="T13" fmla="*/ 12 h 65"/>
                <a:gd name="T14" fmla="*/ 5 w 24"/>
                <a:gd name="T15" fmla="*/ 12 h 65"/>
                <a:gd name="T16" fmla="*/ 0 w 24"/>
                <a:gd name="T17" fmla="*/ 16 h 65"/>
                <a:gd name="T18" fmla="*/ 0 w 24"/>
                <a:gd name="T19" fmla="*/ 34 h 65"/>
                <a:gd name="T20" fmla="*/ 2 w 24"/>
                <a:gd name="T21" fmla="*/ 36 h 65"/>
                <a:gd name="T22" fmla="*/ 4 w 24"/>
                <a:gd name="T23" fmla="*/ 34 h 65"/>
                <a:gd name="T24" fmla="*/ 4 w 24"/>
                <a:gd name="T25" fmla="*/ 18 h 65"/>
                <a:gd name="T26" fmla="*/ 5 w 24"/>
                <a:gd name="T27" fmla="*/ 18 h 65"/>
                <a:gd name="T28" fmla="*/ 5 w 24"/>
                <a:gd name="T29" fmla="*/ 62 h 65"/>
                <a:gd name="T30" fmla="*/ 8 w 24"/>
                <a:gd name="T31" fmla="*/ 65 h 65"/>
                <a:gd name="T32" fmla="*/ 11 w 24"/>
                <a:gd name="T33" fmla="*/ 62 h 65"/>
                <a:gd name="T34" fmla="*/ 11 w 24"/>
                <a:gd name="T35" fmla="*/ 38 h 65"/>
                <a:gd name="T36" fmla="*/ 13 w 24"/>
                <a:gd name="T37" fmla="*/ 38 h 65"/>
                <a:gd name="T38" fmla="*/ 13 w 24"/>
                <a:gd name="T39" fmla="*/ 62 h 65"/>
                <a:gd name="T40" fmla="*/ 16 w 24"/>
                <a:gd name="T41" fmla="*/ 65 h 65"/>
                <a:gd name="T42" fmla="*/ 19 w 24"/>
                <a:gd name="T43" fmla="*/ 62 h 65"/>
                <a:gd name="T44" fmla="*/ 19 w 24"/>
                <a:gd name="T45" fmla="*/ 18 h 65"/>
                <a:gd name="T46" fmla="*/ 20 w 24"/>
                <a:gd name="T47" fmla="*/ 18 h 65"/>
                <a:gd name="T48" fmla="*/ 20 w 24"/>
                <a:gd name="T49" fmla="*/ 34 h 65"/>
                <a:gd name="T50" fmla="*/ 22 w 24"/>
                <a:gd name="T51" fmla="*/ 36 h 65"/>
                <a:gd name="T52" fmla="*/ 24 w 24"/>
                <a:gd name="T53" fmla="*/ 34 h 65"/>
                <a:gd name="T54" fmla="*/ 24 w 24"/>
                <a:gd name="T5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65">
                  <a:moveTo>
                    <a:pt x="12" y="10"/>
                  </a:moveTo>
                  <a:cubicBezTo>
                    <a:pt x="15" y="10"/>
                    <a:pt x="17" y="8"/>
                    <a:pt x="17" y="5"/>
                  </a:cubicBezTo>
                  <a:cubicBezTo>
                    <a:pt x="17" y="2"/>
                    <a:pt x="15" y="0"/>
                    <a:pt x="12" y="0"/>
                  </a:cubicBezTo>
                  <a:cubicBezTo>
                    <a:pt x="9" y="0"/>
                    <a:pt x="7" y="2"/>
                    <a:pt x="7" y="5"/>
                  </a:cubicBezTo>
                  <a:cubicBezTo>
                    <a:pt x="7" y="8"/>
                    <a:pt x="9" y="10"/>
                    <a:pt x="12" y="10"/>
                  </a:cubicBezTo>
                  <a:close/>
                  <a:moveTo>
                    <a:pt x="24" y="16"/>
                  </a:moveTo>
                  <a:cubicBezTo>
                    <a:pt x="24" y="14"/>
                    <a:pt x="21" y="12"/>
                    <a:pt x="19" y="12"/>
                  </a:cubicBezTo>
                  <a:cubicBezTo>
                    <a:pt x="5" y="12"/>
                    <a:pt x="5" y="12"/>
                    <a:pt x="5" y="12"/>
                  </a:cubicBezTo>
                  <a:cubicBezTo>
                    <a:pt x="3" y="12"/>
                    <a:pt x="0" y="14"/>
                    <a:pt x="0" y="16"/>
                  </a:cubicBezTo>
                  <a:cubicBezTo>
                    <a:pt x="0" y="34"/>
                    <a:pt x="0" y="34"/>
                    <a:pt x="0" y="34"/>
                  </a:cubicBezTo>
                  <a:cubicBezTo>
                    <a:pt x="0" y="36"/>
                    <a:pt x="1" y="36"/>
                    <a:pt x="2" y="36"/>
                  </a:cubicBezTo>
                  <a:cubicBezTo>
                    <a:pt x="4" y="36"/>
                    <a:pt x="4" y="36"/>
                    <a:pt x="4" y="34"/>
                  </a:cubicBezTo>
                  <a:cubicBezTo>
                    <a:pt x="4" y="18"/>
                    <a:pt x="4" y="18"/>
                    <a:pt x="4" y="18"/>
                  </a:cubicBezTo>
                  <a:cubicBezTo>
                    <a:pt x="5" y="18"/>
                    <a:pt x="5" y="18"/>
                    <a:pt x="5" y="18"/>
                  </a:cubicBezTo>
                  <a:cubicBezTo>
                    <a:pt x="5" y="62"/>
                    <a:pt x="5" y="62"/>
                    <a:pt x="5" y="62"/>
                  </a:cubicBezTo>
                  <a:cubicBezTo>
                    <a:pt x="5" y="64"/>
                    <a:pt x="7" y="65"/>
                    <a:pt x="8" y="65"/>
                  </a:cubicBezTo>
                  <a:cubicBezTo>
                    <a:pt x="10" y="65"/>
                    <a:pt x="11" y="64"/>
                    <a:pt x="11" y="62"/>
                  </a:cubicBezTo>
                  <a:cubicBezTo>
                    <a:pt x="11" y="38"/>
                    <a:pt x="11" y="38"/>
                    <a:pt x="11" y="38"/>
                  </a:cubicBezTo>
                  <a:cubicBezTo>
                    <a:pt x="13" y="38"/>
                    <a:pt x="13" y="38"/>
                    <a:pt x="13" y="38"/>
                  </a:cubicBezTo>
                  <a:cubicBezTo>
                    <a:pt x="13" y="62"/>
                    <a:pt x="13" y="62"/>
                    <a:pt x="13" y="62"/>
                  </a:cubicBezTo>
                  <a:cubicBezTo>
                    <a:pt x="13" y="64"/>
                    <a:pt x="14" y="65"/>
                    <a:pt x="16" y="65"/>
                  </a:cubicBezTo>
                  <a:cubicBezTo>
                    <a:pt x="17" y="65"/>
                    <a:pt x="19" y="64"/>
                    <a:pt x="19" y="62"/>
                  </a:cubicBezTo>
                  <a:cubicBezTo>
                    <a:pt x="19" y="18"/>
                    <a:pt x="19" y="18"/>
                    <a:pt x="19" y="18"/>
                  </a:cubicBezTo>
                  <a:cubicBezTo>
                    <a:pt x="20" y="18"/>
                    <a:pt x="20" y="18"/>
                    <a:pt x="20" y="18"/>
                  </a:cubicBezTo>
                  <a:cubicBezTo>
                    <a:pt x="20" y="34"/>
                    <a:pt x="20" y="34"/>
                    <a:pt x="20" y="34"/>
                  </a:cubicBezTo>
                  <a:cubicBezTo>
                    <a:pt x="20" y="35"/>
                    <a:pt x="20" y="36"/>
                    <a:pt x="22" y="36"/>
                  </a:cubicBezTo>
                  <a:cubicBezTo>
                    <a:pt x="23" y="36"/>
                    <a:pt x="24" y="35"/>
                    <a:pt x="24" y="34"/>
                  </a:cubicBezTo>
                  <a:lnTo>
                    <a:pt x="24" y="16"/>
                  </a:lnTo>
                  <a:close/>
                </a:path>
              </a:pathLst>
            </a:custGeom>
            <a:solidFill>
              <a:srgbClr val="52BB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íşḻïḑê"/>
            <p:cNvSpPr/>
            <p:nvPr/>
          </p:nvSpPr>
          <p:spPr bwMode="auto">
            <a:xfrm>
              <a:off x="7710688" y="2361027"/>
              <a:ext cx="84859" cy="240435"/>
            </a:xfrm>
            <a:custGeom>
              <a:avLst/>
              <a:gdLst>
                <a:gd name="T0" fmla="*/ 12 w 23"/>
                <a:gd name="T1" fmla="*/ 10 h 65"/>
                <a:gd name="T2" fmla="*/ 17 w 23"/>
                <a:gd name="T3" fmla="*/ 5 h 65"/>
                <a:gd name="T4" fmla="*/ 12 w 23"/>
                <a:gd name="T5" fmla="*/ 0 h 65"/>
                <a:gd name="T6" fmla="*/ 7 w 23"/>
                <a:gd name="T7" fmla="*/ 5 h 65"/>
                <a:gd name="T8" fmla="*/ 12 w 23"/>
                <a:gd name="T9" fmla="*/ 10 h 65"/>
                <a:gd name="T10" fmla="*/ 23 w 23"/>
                <a:gd name="T11" fmla="*/ 16 h 65"/>
                <a:gd name="T12" fmla="*/ 19 w 23"/>
                <a:gd name="T13" fmla="*/ 12 h 65"/>
                <a:gd name="T14" fmla="*/ 5 w 23"/>
                <a:gd name="T15" fmla="*/ 12 h 65"/>
                <a:gd name="T16" fmla="*/ 0 w 23"/>
                <a:gd name="T17" fmla="*/ 16 h 65"/>
                <a:gd name="T18" fmla="*/ 0 w 23"/>
                <a:gd name="T19" fmla="*/ 34 h 65"/>
                <a:gd name="T20" fmla="*/ 2 w 23"/>
                <a:gd name="T21" fmla="*/ 36 h 65"/>
                <a:gd name="T22" fmla="*/ 4 w 23"/>
                <a:gd name="T23" fmla="*/ 34 h 65"/>
                <a:gd name="T24" fmla="*/ 4 w 23"/>
                <a:gd name="T25" fmla="*/ 18 h 65"/>
                <a:gd name="T26" fmla="*/ 5 w 23"/>
                <a:gd name="T27" fmla="*/ 18 h 65"/>
                <a:gd name="T28" fmla="*/ 5 w 23"/>
                <a:gd name="T29" fmla="*/ 62 h 65"/>
                <a:gd name="T30" fmla="*/ 8 w 23"/>
                <a:gd name="T31" fmla="*/ 65 h 65"/>
                <a:gd name="T32" fmla="*/ 11 w 23"/>
                <a:gd name="T33" fmla="*/ 62 h 65"/>
                <a:gd name="T34" fmla="*/ 11 w 23"/>
                <a:gd name="T35" fmla="*/ 38 h 65"/>
                <a:gd name="T36" fmla="*/ 12 w 23"/>
                <a:gd name="T37" fmla="*/ 38 h 65"/>
                <a:gd name="T38" fmla="*/ 12 w 23"/>
                <a:gd name="T39" fmla="*/ 62 h 65"/>
                <a:gd name="T40" fmla="*/ 15 w 23"/>
                <a:gd name="T41" fmla="*/ 65 h 65"/>
                <a:gd name="T42" fmla="*/ 18 w 23"/>
                <a:gd name="T43" fmla="*/ 62 h 65"/>
                <a:gd name="T44" fmla="*/ 18 w 23"/>
                <a:gd name="T45" fmla="*/ 18 h 65"/>
                <a:gd name="T46" fmla="*/ 19 w 23"/>
                <a:gd name="T47" fmla="*/ 18 h 65"/>
                <a:gd name="T48" fmla="*/ 19 w 23"/>
                <a:gd name="T49" fmla="*/ 34 h 65"/>
                <a:gd name="T50" fmla="*/ 21 w 23"/>
                <a:gd name="T51" fmla="*/ 36 h 65"/>
                <a:gd name="T52" fmla="*/ 23 w 23"/>
                <a:gd name="T53" fmla="*/ 34 h 65"/>
                <a:gd name="T54" fmla="*/ 23 w 23"/>
                <a:gd name="T5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65">
                  <a:moveTo>
                    <a:pt x="12" y="10"/>
                  </a:moveTo>
                  <a:cubicBezTo>
                    <a:pt x="15" y="10"/>
                    <a:pt x="17" y="8"/>
                    <a:pt x="17" y="5"/>
                  </a:cubicBezTo>
                  <a:cubicBezTo>
                    <a:pt x="17" y="2"/>
                    <a:pt x="15" y="0"/>
                    <a:pt x="12" y="0"/>
                  </a:cubicBezTo>
                  <a:cubicBezTo>
                    <a:pt x="9" y="0"/>
                    <a:pt x="7" y="2"/>
                    <a:pt x="7" y="5"/>
                  </a:cubicBezTo>
                  <a:cubicBezTo>
                    <a:pt x="7" y="8"/>
                    <a:pt x="9" y="10"/>
                    <a:pt x="12" y="10"/>
                  </a:cubicBezTo>
                  <a:close/>
                  <a:moveTo>
                    <a:pt x="23" y="16"/>
                  </a:moveTo>
                  <a:cubicBezTo>
                    <a:pt x="23" y="14"/>
                    <a:pt x="21" y="12"/>
                    <a:pt x="19" y="12"/>
                  </a:cubicBezTo>
                  <a:cubicBezTo>
                    <a:pt x="5" y="12"/>
                    <a:pt x="5" y="12"/>
                    <a:pt x="5" y="12"/>
                  </a:cubicBezTo>
                  <a:cubicBezTo>
                    <a:pt x="2" y="12"/>
                    <a:pt x="0" y="14"/>
                    <a:pt x="0" y="16"/>
                  </a:cubicBezTo>
                  <a:cubicBezTo>
                    <a:pt x="0" y="34"/>
                    <a:pt x="0" y="34"/>
                    <a:pt x="0" y="34"/>
                  </a:cubicBezTo>
                  <a:cubicBezTo>
                    <a:pt x="0" y="36"/>
                    <a:pt x="1" y="36"/>
                    <a:pt x="2" y="36"/>
                  </a:cubicBezTo>
                  <a:cubicBezTo>
                    <a:pt x="3" y="36"/>
                    <a:pt x="4" y="36"/>
                    <a:pt x="4" y="34"/>
                  </a:cubicBezTo>
                  <a:cubicBezTo>
                    <a:pt x="4" y="18"/>
                    <a:pt x="4" y="18"/>
                    <a:pt x="4" y="18"/>
                  </a:cubicBezTo>
                  <a:cubicBezTo>
                    <a:pt x="5" y="18"/>
                    <a:pt x="5" y="18"/>
                    <a:pt x="5" y="18"/>
                  </a:cubicBezTo>
                  <a:cubicBezTo>
                    <a:pt x="5" y="62"/>
                    <a:pt x="5" y="62"/>
                    <a:pt x="5" y="62"/>
                  </a:cubicBezTo>
                  <a:cubicBezTo>
                    <a:pt x="5" y="64"/>
                    <a:pt x="6" y="65"/>
                    <a:pt x="8" y="65"/>
                  </a:cubicBezTo>
                  <a:cubicBezTo>
                    <a:pt x="10" y="65"/>
                    <a:pt x="11" y="64"/>
                    <a:pt x="11" y="62"/>
                  </a:cubicBezTo>
                  <a:cubicBezTo>
                    <a:pt x="11" y="38"/>
                    <a:pt x="11" y="38"/>
                    <a:pt x="11" y="38"/>
                  </a:cubicBezTo>
                  <a:cubicBezTo>
                    <a:pt x="12" y="38"/>
                    <a:pt x="12" y="38"/>
                    <a:pt x="12" y="38"/>
                  </a:cubicBezTo>
                  <a:cubicBezTo>
                    <a:pt x="12" y="62"/>
                    <a:pt x="12" y="62"/>
                    <a:pt x="12" y="62"/>
                  </a:cubicBezTo>
                  <a:cubicBezTo>
                    <a:pt x="12" y="64"/>
                    <a:pt x="14" y="65"/>
                    <a:pt x="15" y="65"/>
                  </a:cubicBezTo>
                  <a:cubicBezTo>
                    <a:pt x="17" y="65"/>
                    <a:pt x="18" y="64"/>
                    <a:pt x="18" y="62"/>
                  </a:cubicBezTo>
                  <a:cubicBezTo>
                    <a:pt x="18" y="18"/>
                    <a:pt x="18" y="18"/>
                    <a:pt x="18" y="18"/>
                  </a:cubicBezTo>
                  <a:cubicBezTo>
                    <a:pt x="19" y="18"/>
                    <a:pt x="19" y="18"/>
                    <a:pt x="19" y="18"/>
                  </a:cubicBezTo>
                  <a:cubicBezTo>
                    <a:pt x="19" y="34"/>
                    <a:pt x="19" y="34"/>
                    <a:pt x="19" y="34"/>
                  </a:cubicBezTo>
                  <a:cubicBezTo>
                    <a:pt x="19" y="35"/>
                    <a:pt x="20" y="36"/>
                    <a:pt x="21" y="36"/>
                  </a:cubicBezTo>
                  <a:cubicBezTo>
                    <a:pt x="22" y="36"/>
                    <a:pt x="23" y="35"/>
                    <a:pt x="23" y="34"/>
                  </a:cubicBezTo>
                  <a:lnTo>
                    <a:pt x="23" y="16"/>
                  </a:lnTo>
                  <a:close/>
                </a:path>
              </a:pathLst>
            </a:custGeom>
            <a:solidFill>
              <a:srgbClr val="52BB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iš1íḑé"/>
            <p:cNvSpPr/>
            <p:nvPr/>
          </p:nvSpPr>
          <p:spPr bwMode="auto">
            <a:xfrm>
              <a:off x="7177959" y="2625034"/>
              <a:ext cx="84859" cy="245150"/>
            </a:xfrm>
            <a:custGeom>
              <a:avLst/>
              <a:gdLst>
                <a:gd name="T0" fmla="*/ 12 w 23"/>
                <a:gd name="T1" fmla="*/ 10 h 66"/>
                <a:gd name="T2" fmla="*/ 17 w 23"/>
                <a:gd name="T3" fmla="*/ 5 h 66"/>
                <a:gd name="T4" fmla="*/ 12 w 23"/>
                <a:gd name="T5" fmla="*/ 0 h 66"/>
                <a:gd name="T6" fmla="*/ 7 w 23"/>
                <a:gd name="T7" fmla="*/ 5 h 66"/>
                <a:gd name="T8" fmla="*/ 12 w 23"/>
                <a:gd name="T9" fmla="*/ 10 h 66"/>
                <a:gd name="T10" fmla="*/ 23 w 23"/>
                <a:gd name="T11" fmla="*/ 17 h 66"/>
                <a:gd name="T12" fmla="*/ 18 w 23"/>
                <a:gd name="T13" fmla="*/ 12 h 66"/>
                <a:gd name="T14" fmla="*/ 4 w 23"/>
                <a:gd name="T15" fmla="*/ 12 h 66"/>
                <a:gd name="T16" fmla="*/ 0 w 23"/>
                <a:gd name="T17" fmla="*/ 17 h 66"/>
                <a:gd name="T18" fmla="*/ 0 w 23"/>
                <a:gd name="T19" fmla="*/ 35 h 66"/>
                <a:gd name="T20" fmla="*/ 2 w 23"/>
                <a:gd name="T21" fmla="*/ 37 h 66"/>
                <a:gd name="T22" fmla="*/ 4 w 23"/>
                <a:gd name="T23" fmla="*/ 35 h 66"/>
                <a:gd name="T24" fmla="*/ 4 w 23"/>
                <a:gd name="T25" fmla="*/ 18 h 66"/>
                <a:gd name="T26" fmla="*/ 5 w 23"/>
                <a:gd name="T27" fmla="*/ 18 h 66"/>
                <a:gd name="T28" fmla="*/ 5 w 23"/>
                <a:gd name="T29" fmla="*/ 63 h 66"/>
                <a:gd name="T30" fmla="*/ 8 w 23"/>
                <a:gd name="T31" fmla="*/ 66 h 66"/>
                <a:gd name="T32" fmla="*/ 11 w 23"/>
                <a:gd name="T33" fmla="*/ 63 h 66"/>
                <a:gd name="T34" fmla="*/ 11 w 23"/>
                <a:gd name="T35" fmla="*/ 39 h 66"/>
                <a:gd name="T36" fmla="*/ 12 w 23"/>
                <a:gd name="T37" fmla="*/ 39 h 66"/>
                <a:gd name="T38" fmla="*/ 12 w 23"/>
                <a:gd name="T39" fmla="*/ 63 h 66"/>
                <a:gd name="T40" fmla="*/ 15 w 23"/>
                <a:gd name="T41" fmla="*/ 66 h 66"/>
                <a:gd name="T42" fmla="*/ 18 w 23"/>
                <a:gd name="T43" fmla="*/ 63 h 66"/>
                <a:gd name="T44" fmla="*/ 18 w 23"/>
                <a:gd name="T45" fmla="*/ 18 h 66"/>
                <a:gd name="T46" fmla="*/ 19 w 23"/>
                <a:gd name="T47" fmla="*/ 18 h 66"/>
                <a:gd name="T48" fmla="*/ 19 w 23"/>
                <a:gd name="T49" fmla="*/ 35 h 66"/>
                <a:gd name="T50" fmla="*/ 21 w 23"/>
                <a:gd name="T51" fmla="*/ 37 h 66"/>
                <a:gd name="T52" fmla="*/ 23 w 23"/>
                <a:gd name="T53" fmla="*/ 35 h 66"/>
                <a:gd name="T54" fmla="*/ 23 w 23"/>
                <a:gd name="T55"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66">
                  <a:moveTo>
                    <a:pt x="12" y="10"/>
                  </a:moveTo>
                  <a:cubicBezTo>
                    <a:pt x="14" y="10"/>
                    <a:pt x="17" y="8"/>
                    <a:pt x="17" y="5"/>
                  </a:cubicBezTo>
                  <a:cubicBezTo>
                    <a:pt x="17" y="3"/>
                    <a:pt x="14" y="0"/>
                    <a:pt x="12" y="0"/>
                  </a:cubicBezTo>
                  <a:cubicBezTo>
                    <a:pt x="9" y="0"/>
                    <a:pt x="7" y="3"/>
                    <a:pt x="7" y="5"/>
                  </a:cubicBezTo>
                  <a:cubicBezTo>
                    <a:pt x="7" y="8"/>
                    <a:pt x="9" y="10"/>
                    <a:pt x="12" y="10"/>
                  </a:cubicBezTo>
                  <a:close/>
                  <a:moveTo>
                    <a:pt x="23" y="17"/>
                  </a:moveTo>
                  <a:cubicBezTo>
                    <a:pt x="23" y="14"/>
                    <a:pt x="21" y="12"/>
                    <a:pt x="18" y="12"/>
                  </a:cubicBezTo>
                  <a:cubicBezTo>
                    <a:pt x="4" y="12"/>
                    <a:pt x="4" y="12"/>
                    <a:pt x="4" y="12"/>
                  </a:cubicBezTo>
                  <a:cubicBezTo>
                    <a:pt x="2" y="12"/>
                    <a:pt x="0" y="14"/>
                    <a:pt x="0" y="17"/>
                  </a:cubicBezTo>
                  <a:cubicBezTo>
                    <a:pt x="0" y="35"/>
                    <a:pt x="0" y="35"/>
                    <a:pt x="0" y="35"/>
                  </a:cubicBezTo>
                  <a:cubicBezTo>
                    <a:pt x="0" y="36"/>
                    <a:pt x="1" y="37"/>
                    <a:pt x="2" y="37"/>
                  </a:cubicBezTo>
                  <a:cubicBezTo>
                    <a:pt x="3" y="37"/>
                    <a:pt x="4" y="36"/>
                    <a:pt x="4" y="35"/>
                  </a:cubicBezTo>
                  <a:cubicBezTo>
                    <a:pt x="4" y="18"/>
                    <a:pt x="4" y="18"/>
                    <a:pt x="4" y="18"/>
                  </a:cubicBezTo>
                  <a:cubicBezTo>
                    <a:pt x="5" y="18"/>
                    <a:pt x="5" y="18"/>
                    <a:pt x="5" y="18"/>
                  </a:cubicBezTo>
                  <a:cubicBezTo>
                    <a:pt x="5" y="63"/>
                    <a:pt x="5" y="63"/>
                    <a:pt x="5" y="63"/>
                  </a:cubicBezTo>
                  <a:cubicBezTo>
                    <a:pt x="5" y="65"/>
                    <a:pt x="6" y="66"/>
                    <a:pt x="8" y="66"/>
                  </a:cubicBezTo>
                  <a:cubicBezTo>
                    <a:pt x="9" y="66"/>
                    <a:pt x="11" y="65"/>
                    <a:pt x="11" y="63"/>
                  </a:cubicBezTo>
                  <a:cubicBezTo>
                    <a:pt x="11" y="39"/>
                    <a:pt x="11" y="39"/>
                    <a:pt x="11" y="39"/>
                  </a:cubicBezTo>
                  <a:cubicBezTo>
                    <a:pt x="12" y="39"/>
                    <a:pt x="12" y="39"/>
                    <a:pt x="12" y="39"/>
                  </a:cubicBezTo>
                  <a:cubicBezTo>
                    <a:pt x="12" y="63"/>
                    <a:pt x="12" y="63"/>
                    <a:pt x="12" y="63"/>
                  </a:cubicBezTo>
                  <a:cubicBezTo>
                    <a:pt x="12" y="65"/>
                    <a:pt x="14" y="66"/>
                    <a:pt x="15" y="66"/>
                  </a:cubicBezTo>
                  <a:cubicBezTo>
                    <a:pt x="17" y="66"/>
                    <a:pt x="18" y="65"/>
                    <a:pt x="18" y="63"/>
                  </a:cubicBezTo>
                  <a:cubicBezTo>
                    <a:pt x="18" y="18"/>
                    <a:pt x="18" y="18"/>
                    <a:pt x="18" y="18"/>
                  </a:cubicBezTo>
                  <a:cubicBezTo>
                    <a:pt x="19" y="18"/>
                    <a:pt x="19" y="18"/>
                    <a:pt x="19" y="18"/>
                  </a:cubicBezTo>
                  <a:cubicBezTo>
                    <a:pt x="19" y="35"/>
                    <a:pt x="19" y="35"/>
                    <a:pt x="19" y="35"/>
                  </a:cubicBezTo>
                  <a:cubicBezTo>
                    <a:pt x="19" y="36"/>
                    <a:pt x="20" y="37"/>
                    <a:pt x="21" y="37"/>
                  </a:cubicBezTo>
                  <a:cubicBezTo>
                    <a:pt x="22" y="37"/>
                    <a:pt x="23" y="36"/>
                    <a:pt x="23" y="35"/>
                  </a:cubicBezTo>
                  <a:lnTo>
                    <a:pt x="23" y="17"/>
                  </a:lnTo>
                  <a:close/>
                </a:path>
              </a:pathLst>
            </a:custGeom>
            <a:solidFill>
              <a:srgbClr val="374E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işḻîḍé"/>
            <p:cNvSpPr/>
            <p:nvPr/>
          </p:nvSpPr>
          <p:spPr bwMode="auto">
            <a:xfrm>
              <a:off x="7286391" y="2625034"/>
              <a:ext cx="84859" cy="245150"/>
            </a:xfrm>
            <a:custGeom>
              <a:avLst/>
              <a:gdLst>
                <a:gd name="T0" fmla="*/ 11 w 23"/>
                <a:gd name="T1" fmla="*/ 10 h 66"/>
                <a:gd name="T2" fmla="*/ 16 w 23"/>
                <a:gd name="T3" fmla="*/ 5 h 66"/>
                <a:gd name="T4" fmla="*/ 11 w 23"/>
                <a:gd name="T5" fmla="*/ 0 h 66"/>
                <a:gd name="T6" fmla="*/ 6 w 23"/>
                <a:gd name="T7" fmla="*/ 5 h 66"/>
                <a:gd name="T8" fmla="*/ 11 w 23"/>
                <a:gd name="T9" fmla="*/ 10 h 66"/>
                <a:gd name="T10" fmla="*/ 23 w 23"/>
                <a:gd name="T11" fmla="*/ 17 h 66"/>
                <a:gd name="T12" fmla="*/ 18 w 23"/>
                <a:gd name="T13" fmla="*/ 12 h 66"/>
                <a:gd name="T14" fmla="*/ 4 w 23"/>
                <a:gd name="T15" fmla="*/ 12 h 66"/>
                <a:gd name="T16" fmla="*/ 0 w 23"/>
                <a:gd name="T17" fmla="*/ 17 h 66"/>
                <a:gd name="T18" fmla="*/ 0 w 23"/>
                <a:gd name="T19" fmla="*/ 35 h 66"/>
                <a:gd name="T20" fmla="*/ 2 w 23"/>
                <a:gd name="T21" fmla="*/ 37 h 66"/>
                <a:gd name="T22" fmla="*/ 4 w 23"/>
                <a:gd name="T23" fmla="*/ 35 h 66"/>
                <a:gd name="T24" fmla="*/ 4 w 23"/>
                <a:gd name="T25" fmla="*/ 18 h 66"/>
                <a:gd name="T26" fmla="*/ 4 w 23"/>
                <a:gd name="T27" fmla="*/ 18 h 66"/>
                <a:gd name="T28" fmla="*/ 4 w 23"/>
                <a:gd name="T29" fmla="*/ 63 h 66"/>
                <a:gd name="T30" fmla="*/ 7 w 23"/>
                <a:gd name="T31" fmla="*/ 66 h 66"/>
                <a:gd name="T32" fmla="*/ 10 w 23"/>
                <a:gd name="T33" fmla="*/ 63 h 66"/>
                <a:gd name="T34" fmla="*/ 10 w 23"/>
                <a:gd name="T35" fmla="*/ 39 h 66"/>
                <a:gd name="T36" fmla="*/ 12 w 23"/>
                <a:gd name="T37" fmla="*/ 39 h 66"/>
                <a:gd name="T38" fmla="*/ 12 w 23"/>
                <a:gd name="T39" fmla="*/ 63 h 66"/>
                <a:gd name="T40" fmla="*/ 15 w 23"/>
                <a:gd name="T41" fmla="*/ 66 h 66"/>
                <a:gd name="T42" fmla="*/ 18 w 23"/>
                <a:gd name="T43" fmla="*/ 63 h 66"/>
                <a:gd name="T44" fmla="*/ 18 w 23"/>
                <a:gd name="T45" fmla="*/ 18 h 66"/>
                <a:gd name="T46" fmla="*/ 19 w 23"/>
                <a:gd name="T47" fmla="*/ 18 h 66"/>
                <a:gd name="T48" fmla="*/ 19 w 23"/>
                <a:gd name="T49" fmla="*/ 35 h 66"/>
                <a:gd name="T50" fmla="*/ 21 w 23"/>
                <a:gd name="T51" fmla="*/ 37 h 66"/>
                <a:gd name="T52" fmla="*/ 23 w 23"/>
                <a:gd name="T53" fmla="*/ 35 h 66"/>
                <a:gd name="T54" fmla="*/ 23 w 23"/>
                <a:gd name="T55"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66">
                  <a:moveTo>
                    <a:pt x="11" y="10"/>
                  </a:moveTo>
                  <a:cubicBezTo>
                    <a:pt x="14" y="10"/>
                    <a:pt x="16" y="8"/>
                    <a:pt x="16" y="5"/>
                  </a:cubicBezTo>
                  <a:cubicBezTo>
                    <a:pt x="16" y="3"/>
                    <a:pt x="14" y="0"/>
                    <a:pt x="11" y="0"/>
                  </a:cubicBezTo>
                  <a:cubicBezTo>
                    <a:pt x="9" y="0"/>
                    <a:pt x="6" y="3"/>
                    <a:pt x="6" y="5"/>
                  </a:cubicBezTo>
                  <a:cubicBezTo>
                    <a:pt x="6" y="8"/>
                    <a:pt x="9" y="10"/>
                    <a:pt x="11" y="10"/>
                  </a:cubicBezTo>
                  <a:close/>
                  <a:moveTo>
                    <a:pt x="23" y="17"/>
                  </a:moveTo>
                  <a:cubicBezTo>
                    <a:pt x="23" y="14"/>
                    <a:pt x="21" y="12"/>
                    <a:pt x="18" y="12"/>
                  </a:cubicBezTo>
                  <a:cubicBezTo>
                    <a:pt x="4" y="12"/>
                    <a:pt x="4" y="12"/>
                    <a:pt x="4" y="12"/>
                  </a:cubicBezTo>
                  <a:cubicBezTo>
                    <a:pt x="2" y="12"/>
                    <a:pt x="0" y="14"/>
                    <a:pt x="0" y="17"/>
                  </a:cubicBezTo>
                  <a:cubicBezTo>
                    <a:pt x="0" y="35"/>
                    <a:pt x="0" y="35"/>
                    <a:pt x="0" y="35"/>
                  </a:cubicBezTo>
                  <a:cubicBezTo>
                    <a:pt x="0" y="36"/>
                    <a:pt x="0" y="37"/>
                    <a:pt x="2" y="37"/>
                  </a:cubicBezTo>
                  <a:cubicBezTo>
                    <a:pt x="3" y="37"/>
                    <a:pt x="4" y="36"/>
                    <a:pt x="4" y="35"/>
                  </a:cubicBezTo>
                  <a:cubicBezTo>
                    <a:pt x="4" y="18"/>
                    <a:pt x="4" y="18"/>
                    <a:pt x="4" y="18"/>
                  </a:cubicBezTo>
                  <a:cubicBezTo>
                    <a:pt x="4" y="18"/>
                    <a:pt x="4" y="18"/>
                    <a:pt x="4" y="18"/>
                  </a:cubicBezTo>
                  <a:cubicBezTo>
                    <a:pt x="4" y="63"/>
                    <a:pt x="4" y="63"/>
                    <a:pt x="4" y="63"/>
                  </a:cubicBezTo>
                  <a:cubicBezTo>
                    <a:pt x="4" y="65"/>
                    <a:pt x="6" y="66"/>
                    <a:pt x="7" y="66"/>
                  </a:cubicBezTo>
                  <a:cubicBezTo>
                    <a:pt x="9" y="66"/>
                    <a:pt x="10" y="65"/>
                    <a:pt x="10" y="63"/>
                  </a:cubicBezTo>
                  <a:cubicBezTo>
                    <a:pt x="10" y="39"/>
                    <a:pt x="10" y="39"/>
                    <a:pt x="10" y="39"/>
                  </a:cubicBezTo>
                  <a:cubicBezTo>
                    <a:pt x="12" y="39"/>
                    <a:pt x="12" y="39"/>
                    <a:pt x="12" y="39"/>
                  </a:cubicBezTo>
                  <a:cubicBezTo>
                    <a:pt x="12" y="63"/>
                    <a:pt x="12" y="63"/>
                    <a:pt x="12" y="63"/>
                  </a:cubicBezTo>
                  <a:cubicBezTo>
                    <a:pt x="12" y="65"/>
                    <a:pt x="13" y="66"/>
                    <a:pt x="15" y="66"/>
                  </a:cubicBezTo>
                  <a:cubicBezTo>
                    <a:pt x="17" y="66"/>
                    <a:pt x="18" y="65"/>
                    <a:pt x="18" y="63"/>
                  </a:cubicBezTo>
                  <a:cubicBezTo>
                    <a:pt x="18" y="18"/>
                    <a:pt x="18" y="18"/>
                    <a:pt x="18" y="18"/>
                  </a:cubicBezTo>
                  <a:cubicBezTo>
                    <a:pt x="19" y="18"/>
                    <a:pt x="19" y="18"/>
                    <a:pt x="19" y="18"/>
                  </a:cubicBezTo>
                  <a:cubicBezTo>
                    <a:pt x="19" y="35"/>
                    <a:pt x="19" y="35"/>
                    <a:pt x="19" y="35"/>
                  </a:cubicBezTo>
                  <a:cubicBezTo>
                    <a:pt x="19" y="36"/>
                    <a:pt x="20" y="37"/>
                    <a:pt x="21" y="37"/>
                  </a:cubicBezTo>
                  <a:cubicBezTo>
                    <a:pt x="22" y="37"/>
                    <a:pt x="23" y="36"/>
                    <a:pt x="23" y="35"/>
                  </a:cubicBezTo>
                  <a:lnTo>
                    <a:pt x="23" y="17"/>
                  </a:lnTo>
                  <a:close/>
                </a:path>
              </a:pathLst>
            </a:custGeom>
            <a:solidFill>
              <a:srgbClr val="374E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îşļíḍé"/>
            <p:cNvSpPr/>
            <p:nvPr/>
          </p:nvSpPr>
          <p:spPr bwMode="auto">
            <a:xfrm>
              <a:off x="7390108" y="2625034"/>
              <a:ext cx="84859" cy="245150"/>
            </a:xfrm>
            <a:custGeom>
              <a:avLst/>
              <a:gdLst>
                <a:gd name="T0" fmla="*/ 12 w 23"/>
                <a:gd name="T1" fmla="*/ 10 h 66"/>
                <a:gd name="T2" fmla="*/ 17 w 23"/>
                <a:gd name="T3" fmla="*/ 5 h 66"/>
                <a:gd name="T4" fmla="*/ 12 w 23"/>
                <a:gd name="T5" fmla="*/ 0 h 66"/>
                <a:gd name="T6" fmla="*/ 7 w 23"/>
                <a:gd name="T7" fmla="*/ 5 h 66"/>
                <a:gd name="T8" fmla="*/ 12 w 23"/>
                <a:gd name="T9" fmla="*/ 10 h 66"/>
                <a:gd name="T10" fmla="*/ 23 w 23"/>
                <a:gd name="T11" fmla="*/ 17 h 66"/>
                <a:gd name="T12" fmla="*/ 19 w 23"/>
                <a:gd name="T13" fmla="*/ 12 h 66"/>
                <a:gd name="T14" fmla="*/ 5 w 23"/>
                <a:gd name="T15" fmla="*/ 12 h 66"/>
                <a:gd name="T16" fmla="*/ 0 w 23"/>
                <a:gd name="T17" fmla="*/ 17 h 66"/>
                <a:gd name="T18" fmla="*/ 0 w 23"/>
                <a:gd name="T19" fmla="*/ 35 h 66"/>
                <a:gd name="T20" fmla="*/ 2 w 23"/>
                <a:gd name="T21" fmla="*/ 37 h 66"/>
                <a:gd name="T22" fmla="*/ 4 w 23"/>
                <a:gd name="T23" fmla="*/ 35 h 66"/>
                <a:gd name="T24" fmla="*/ 4 w 23"/>
                <a:gd name="T25" fmla="*/ 18 h 66"/>
                <a:gd name="T26" fmla="*/ 5 w 23"/>
                <a:gd name="T27" fmla="*/ 18 h 66"/>
                <a:gd name="T28" fmla="*/ 5 w 23"/>
                <a:gd name="T29" fmla="*/ 63 h 66"/>
                <a:gd name="T30" fmla="*/ 8 w 23"/>
                <a:gd name="T31" fmla="*/ 66 h 66"/>
                <a:gd name="T32" fmla="*/ 11 w 23"/>
                <a:gd name="T33" fmla="*/ 63 h 66"/>
                <a:gd name="T34" fmla="*/ 11 w 23"/>
                <a:gd name="T35" fmla="*/ 39 h 66"/>
                <a:gd name="T36" fmla="*/ 13 w 23"/>
                <a:gd name="T37" fmla="*/ 39 h 66"/>
                <a:gd name="T38" fmla="*/ 13 w 23"/>
                <a:gd name="T39" fmla="*/ 63 h 66"/>
                <a:gd name="T40" fmla="*/ 16 w 23"/>
                <a:gd name="T41" fmla="*/ 66 h 66"/>
                <a:gd name="T42" fmla="*/ 19 w 23"/>
                <a:gd name="T43" fmla="*/ 63 h 66"/>
                <a:gd name="T44" fmla="*/ 19 w 23"/>
                <a:gd name="T45" fmla="*/ 18 h 66"/>
                <a:gd name="T46" fmla="*/ 19 w 23"/>
                <a:gd name="T47" fmla="*/ 18 h 66"/>
                <a:gd name="T48" fmla="*/ 19 w 23"/>
                <a:gd name="T49" fmla="*/ 35 h 66"/>
                <a:gd name="T50" fmla="*/ 21 w 23"/>
                <a:gd name="T51" fmla="*/ 37 h 66"/>
                <a:gd name="T52" fmla="*/ 23 w 23"/>
                <a:gd name="T53" fmla="*/ 35 h 66"/>
                <a:gd name="T54" fmla="*/ 23 w 23"/>
                <a:gd name="T55"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66">
                  <a:moveTo>
                    <a:pt x="12" y="10"/>
                  </a:moveTo>
                  <a:cubicBezTo>
                    <a:pt x="15" y="10"/>
                    <a:pt x="17" y="8"/>
                    <a:pt x="17" y="5"/>
                  </a:cubicBezTo>
                  <a:cubicBezTo>
                    <a:pt x="17" y="3"/>
                    <a:pt x="15" y="0"/>
                    <a:pt x="12" y="0"/>
                  </a:cubicBezTo>
                  <a:cubicBezTo>
                    <a:pt x="9" y="0"/>
                    <a:pt x="7" y="3"/>
                    <a:pt x="7" y="5"/>
                  </a:cubicBezTo>
                  <a:cubicBezTo>
                    <a:pt x="7" y="8"/>
                    <a:pt x="9" y="10"/>
                    <a:pt x="12" y="10"/>
                  </a:cubicBezTo>
                  <a:close/>
                  <a:moveTo>
                    <a:pt x="23" y="17"/>
                  </a:moveTo>
                  <a:cubicBezTo>
                    <a:pt x="23" y="14"/>
                    <a:pt x="21" y="12"/>
                    <a:pt x="19" y="12"/>
                  </a:cubicBezTo>
                  <a:cubicBezTo>
                    <a:pt x="5" y="12"/>
                    <a:pt x="5" y="12"/>
                    <a:pt x="5" y="12"/>
                  </a:cubicBezTo>
                  <a:cubicBezTo>
                    <a:pt x="2" y="12"/>
                    <a:pt x="0" y="14"/>
                    <a:pt x="0" y="17"/>
                  </a:cubicBezTo>
                  <a:cubicBezTo>
                    <a:pt x="0" y="35"/>
                    <a:pt x="0" y="35"/>
                    <a:pt x="0" y="35"/>
                  </a:cubicBezTo>
                  <a:cubicBezTo>
                    <a:pt x="0" y="36"/>
                    <a:pt x="1" y="37"/>
                    <a:pt x="2" y="37"/>
                  </a:cubicBezTo>
                  <a:cubicBezTo>
                    <a:pt x="3" y="37"/>
                    <a:pt x="4" y="36"/>
                    <a:pt x="4" y="35"/>
                  </a:cubicBezTo>
                  <a:cubicBezTo>
                    <a:pt x="4" y="18"/>
                    <a:pt x="4" y="18"/>
                    <a:pt x="4" y="18"/>
                  </a:cubicBezTo>
                  <a:cubicBezTo>
                    <a:pt x="5" y="18"/>
                    <a:pt x="5" y="18"/>
                    <a:pt x="5" y="18"/>
                  </a:cubicBezTo>
                  <a:cubicBezTo>
                    <a:pt x="5" y="63"/>
                    <a:pt x="5" y="63"/>
                    <a:pt x="5" y="63"/>
                  </a:cubicBezTo>
                  <a:cubicBezTo>
                    <a:pt x="5" y="65"/>
                    <a:pt x="6" y="66"/>
                    <a:pt x="8" y="66"/>
                  </a:cubicBezTo>
                  <a:cubicBezTo>
                    <a:pt x="10" y="66"/>
                    <a:pt x="11" y="65"/>
                    <a:pt x="11" y="63"/>
                  </a:cubicBezTo>
                  <a:cubicBezTo>
                    <a:pt x="11" y="39"/>
                    <a:pt x="11" y="39"/>
                    <a:pt x="11" y="39"/>
                  </a:cubicBezTo>
                  <a:cubicBezTo>
                    <a:pt x="13" y="39"/>
                    <a:pt x="13" y="39"/>
                    <a:pt x="13" y="39"/>
                  </a:cubicBezTo>
                  <a:cubicBezTo>
                    <a:pt x="13" y="63"/>
                    <a:pt x="13" y="63"/>
                    <a:pt x="13" y="63"/>
                  </a:cubicBezTo>
                  <a:cubicBezTo>
                    <a:pt x="13" y="65"/>
                    <a:pt x="14" y="66"/>
                    <a:pt x="16" y="66"/>
                  </a:cubicBezTo>
                  <a:cubicBezTo>
                    <a:pt x="17" y="66"/>
                    <a:pt x="19" y="65"/>
                    <a:pt x="19" y="63"/>
                  </a:cubicBezTo>
                  <a:cubicBezTo>
                    <a:pt x="19" y="18"/>
                    <a:pt x="19" y="18"/>
                    <a:pt x="19" y="18"/>
                  </a:cubicBezTo>
                  <a:cubicBezTo>
                    <a:pt x="19" y="18"/>
                    <a:pt x="19" y="18"/>
                    <a:pt x="19" y="18"/>
                  </a:cubicBezTo>
                  <a:cubicBezTo>
                    <a:pt x="19" y="35"/>
                    <a:pt x="19" y="35"/>
                    <a:pt x="19" y="35"/>
                  </a:cubicBezTo>
                  <a:cubicBezTo>
                    <a:pt x="19" y="36"/>
                    <a:pt x="20" y="37"/>
                    <a:pt x="21" y="37"/>
                  </a:cubicBezTo>
                  <a:cubicBezTo>
                    <a:pt x="22" y="37"/>
                    <a:pt x="23" y="36"/>
                    <a:pt x="23" y="35"/>
                  </a:cubicBezTo>
                  <a:lnTo>
                    <a:pt x="23" y="17"/>
                  </a:lnTo>
                  <a:close/>
                </a:path>
              </a:pathLst>
            </a:custGeom>
            <a:solidFill>
              <a:srgbClr val="52BB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ïśļïḍé"/>
            <p:cNvSpPr/>
            <p:nvPr/>
          </p:nvSpPr>
          <p:spPr bwMode="auto">
            <a:xfrm>
              <a:off x="7498540" y="2625034"/>
              <a:ext cx="84859" cy="245150"/>
            </a:xfrm>
            <a:custGeom>
              <a:avLst/>
              <a:gdLst>
                <a:gd name="T0" fmla="*/ 12 w 23"/>
                <a:gd name="T1" fmla="*/ 10 h 66"/>
                <a:gd name="T2" fmla="*/ 16 w 23"/>
                <a:gd name="T3" fmla="*/ 5 h 66"/>
                <a:gd name="T4" fmla="*/ 12 w 23"/>
                <a:gd name="T5" fmla="*/ 0 h 66"/>
                <a:gd name="T6" fmla="*/ 7 w 23"/>
                <a:gd name="T7" fmla="*/ 5 h 66"/>
                <a:gd name="T8" fmla="*/ 12 w 23"/>
                <a:gd name="T9" fmla="*/ 10 h 66"/>
                <a:gd name="T10" fmla="*/ 23 w 23"/>
                <a:gd name="T11" fmla="*/ 17 h 66"/>
                <a:gd name="T12" fmla="*/ 18 w 23"/>
                <a:gd name="T13" fmla="*/ 12 h 66"/>
                <a:gd name="T14" fmla="*/ 4 w 23"/>
                <a:gd name="T15" fmla="*/ 12 h 66"/>
                <a:gd name="T16" fmla="*/ 0 w 23"/>
                <a:gd name="T17" fmla="*/ 17 h 66"/>
                <a:gd name="T18" fmla="*/ 0 w 23"/>
                <a:gd name="T19" fmla="*/ 35 h 66"/>
                <a:gd name="T20" fmla="*/ 2 w 23"/>
                <a:gd name="T21" fmla="*/ 37 h 66"/>
                <a:gd name="T22" fmla="*/ 4 w 23"/>
                <a:gd name="T23" fmla="*/ 35 h 66"/>
                <a:gd name="T24" fmla="*/ 4 w 23"/>
                <a:gd name="T25" fmla="*/ 18 h 66"/>
                <a:gd name="T26" fmla="*/ 5 w 23"/>
                <a:gd name="T27" fmla="*/ 18 h 66"/>
                <a:gd name="T28" fmla="*/ 5 w 23"/>
                <a:gd name="T29" fmla="*/ 63 h 66"/>
                <a:gd name="T30" fmla="*/ 8 w 23"/>
                <a:gd name="T31" fmla="*/ 66 h 66"/>
                <a:gd name="T32" fmla="*/ 11 w 23"/>
                <a:gd name="T33" fmla="*/ 63 h 66"/>
                <a:gd name="T34" fmla="*/ 11 w 23"/>
                <a:gd name="T35" fmla="*/ 39 h 66"/>
                <a:gd name="T36" fmla="*/ 12 w 23"/>
                <a:gd name="T37" fmla="*/ 39 h 66"/>
                <a:gd name="T38" fmla="*/ 12 w 23"/>
                <a:gd name="T39" fmla="*/ 63 h 66"/>
                <a:gd name="T40" fmla="*/ 15 w 23"/>
                <a:gd name="T41" fmla="*/ 66 h 66"/>
                <a:gd name="T42" fmla="*/ 18 w 23"/>
                <a:gd name="T43" fmla="*/ 63 h 66"/>
                <a:gd name="T44" fmla="*/ 18 w 23"/>
                <a:gd name="T45" fmla="*/ 18 h 66"/>
                <a:gd name="T46" fmla="*/ 19 w 23"/>
                <a:gd name="T47" fmla="*/ 18 h 66"/>
                <a:gd name="T48" fmla="*/ 19 w 23"/>
                <a:gd name="T49" fmla="*/ 35 h 66"/>
                <a:gd name="T50" fmla="*/ 21 w 23"/>
                <a:gd name="T51" fmla="*/ 37 h 66"/>
                <a:gd name="T52" fmla="*/ 23 w 23"/>
                <a:gd name="T53" fmla="*/ 35 h 66"/>
                <a:gd name="T54" fmla="*/ 23 w 23"/>
                <a:gd name="T55"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66">
                  <a:moveTo>
                    <a:pt x="12" y="10"/>
                  </a:moveTo>
                  <a:cubicBezTo>
                    <a:pt x="14" y="10"/>
                    <a:pt x="16" y="8"/>
                    <a:pt x="16" y="5"/>
                  </a:cubicBezTo>
                  <a:cubicBezTo>
                    <a:pt x="16" y="3"/>
                    <a:pt x="14" y="0"/>
                    <a:pt x="12" y="0"/>
                  </a:cubicBezTo>
                  <a:cubicBezTo>
                    <a:pt x="9" y="0"/>
                    <a:pt x="7" y="3"/>
                    <a:pt x="7" y="5"/>
                  </a:cubicBezTo>
                  <a:cubicBezTo>
                    <a:pt x="7" y="8"/>
                    <a:pt x="9" y="10"/>
                    <a:pt x="12" y="10"/>
                  </a:cubicBezTo>
                  <a:close/>
                  <a:moveTo>
                    <a:pt x="23" y="17"/>
                  </a:moveTo>
                  <a:cubicBezTo>
                    <a:pt x="23" y="14"/>
                    <a:pt x="21" y="12"/>
                    <a:pt x="18" y="12"/>
                  </a:cubicBezTo>
                  <a:cubicBezTo>
                    <a:pt x="4" y="12"/>
                    <a:pt x="4" y="12"/>
                    <a:pt x="4" y="12"/>
                  </a:cubicBezTo>
                  <a:cubicBezTo>
                    <a:pt x="2" y="12"/>
                    <a:pt x="0" y="14"/>
                    <a:pt x="0" y="17"/>
                  </a:cubicBezTo>
                  <a:cubicBezTo>
                    <a:pt x="0" y="35"/>
                    <a:pt x="0" y="35"/>
                    <a:pt x="0" y="35"/>
                  </a:cubicBezTo>
                  <a:cubicBezTo>
                    <a:pt x="0" y="36"/>
                    <a:pt x="1" y="37"/>
                    <a:pt x="2" y="37"/>
                  </a:cubicBezTo>
                  <a:cubicBezTo>
                    <a:pt x="3" y="37"/>
                    <a:pt x="4" y="36"/>
                    <a:pt x="4" y="35"/>
                  </a:cubicBezTo>
                  <a:cubicBezTo>
                    <a:pt x="4" y="18"/>
                    <a:pt x="4" y="18"/>
                    <a:pt x="4" y="18"/>
                  </a:cubicBezTo>
                  <a:cubicBezTo>
                    <a:pt x="5" y="18"/>
                    <a:pt x="5" y="18"/>
                    <a:pt x="5" y="18"/>
                  </a:cubicBezTo>
                  <a:cubicBezTo>
                    <a:pt x="5" y="63"/>
                    <a:pt x="5" y="63"/>
                    <a:pt x="5" y="63"/>
                  </a:cubicBezTo>
                  <a:cubicBezTo>
                    <a:pt x="5" y="65"/>
                    <a:pt x="6" y="66"/>
                    <a:pt x="8" y="66"/>
                  </a:cubicBezTo>
                  <a:cubicBezTo>
                    <a:pt x="9" y="66"/>
                    <a:pt x="11" y="65"/>
                    <a:pt x="11" y="63"/>
                  </a:cubicBezTo>
                  <a:cubicBezTo>
                    <a:pt x="11" y="39"/>
                    <a:pt x="11" y="39"/>
                    <a:pt x="11" y="39"/>
                  </a:cubicBezTo>
                  <a:cubicBezTo>
                    <a:pt x="12" y="39"/>
                    <a:pt x="12" y="39"/>
                    <a:pt x="12" y="39"/>
                  </a:cubicBezTo>
                  <a:cubicBezTo>
                    <a:pt x="12" y="63"/>
                    <a:pt x="12" y="63"/>
                    <a:pt x="12" y="63"/>
                  </a:cubicBezTo>
                  <a:cubicBezTo>
                    <a:pt x="12" y="65"/>
                    <a:pt x="14" y="66"/>
                    <a:pt x="15" y="66"/>
                  </a:cubicBezTo>
                  <a:cubicBezTo>
                    <a:pt x="17" y="66"/>
                    <a:pt x="18" y="65"/>
                    <a:pt x="18" y="63"/>
                  </a:cubicBezTo>
                  <a:cubicBezTo>
                    <a:pt x="18" y="18"/>
                    <a:pt x="18" y="18"/>
                    <a:pt x="18" y="18"/>
                  </a:cubicBezTo>
                  <a:cubicBezTo>
                    <a:pt x="19" y="18"/>
                    <a:pt x="19" y="18"/>
                    <a:pt x="19" y="18"/>
                  </a:cubicBezTo>
                  <a:cubicBezTo>
                    <a:pt x="19" y="35"/>
                    <a:pt x="19" y="35"/>
                    <a:pt x="19" y="35"/>
                  </a:cubicBezTo>
                  <a:cubicBezTo>
                    <a:pt x="19" y="36"/>
                    <a:pt x="20" y="37"/>
                    <a:pt x="21" y="37"/>
                  </a:cubicBezTo>
                  <a:cubicBezTo>
                    <a:pt x="22" y="37"/>
                    <a:pt x="23" y="36"/>
                    <a:pt x="23" y="35"/>
                  </a:cubicBezTo>
                  <a:lnTo>
                    <a:pt x="23" y="17"/>
                  </a:lnTo>
                  <a:close/>
                </a:path>
              </a:pathLst>
            </a:custGeom>
            <a:solidFill>
              <a:srgbClr val="52BB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ïs1íḑe"/>
            <p:cNvSpPr/>
            <p:nvPr/>
          </p:nvSpPr>
          <p:spPr bwMode="auto">
            <a:xfrm>
              <a:off x="7602257" y="2625034"/>
              <a:ext cx="89574" cy="245150"/>
            </a:xfrm>
            <a:custGeom>
              <a:avLst/>
              <a:gdLst>
                <a:gd name="T0" fmla="*/ 12 w 24"/>
                <a:gd name="T1" fmla="*/ 10 h 66"/>
                <a:gd name="T2" fmla="*/ 17 w 24"/>
                <a:gd name="T3" fmla="*/ 5 h 66"/>
                <a:gd name="T4" fmla="*/ 12 w 24"/>
                <a:gd name="T5" fmla="*/ 0 h 66"/>
                <a:gd name="T6" fmla="*/ 7 w 24"/>
                <a:gd name="T7" fmla="*/ 5 h 66"/>
                <a:gd name="T8" fmla="*/ 12 w 24"/>
                <a:gd name="T9" fmla="*/ 10 h 66"/>
                <a:gd name="T10" fmla="*/ 24 w 24"/>
                <a:gd name="T11" fmla="*/ 17 h 66"/>
                <a:gd name="T12" fmla="*/ 19 w 24"/>
                <a:gd name="T13" fmla="*/ 12 h 66"/>
                <a:gd name="T14" fmla="*/ 5 w 24"/>
                <a:gd name="T15" fmla="*/ 12 h 66"/>
                <a:gd name="T16" fmla="*/ 0 w 24"/>
                <a:gd name="T17" fmla="*/ 17 h 66"/>
                <a:gd name="T18" fmla="*/ 0 w 24"/>
                <a:gd name="T19" fmla="*/ 35 h 66"/>
                <a:gd name="T20" fmla="*/ 2 w 24"/>
                <a:gd name="T21" fmla="*/ 37 h 66"/>
                <a:gd name="T22" fmla="*/ 4 w 24"/>
                <a:gd name="T23" fmla="*/ 35 h 66"/>
                <a:gd name="T24" fmla="*/ 4 w 24"/>
                <a:gd name="T25" fmla="*/ 18 h 66"/>
                <a:gd name="T26" fmla="*/ 5 w 24"/>
                <a:gd name="T27" fmla="*/ 18 h 66"/>
                <a:gd name="T28" fmla="*/ 5 w 24"/>
                <a:gd name="T29" fmla="*/ 63 h 66"/>
                <a:gd name="T30" fmla="*/ 8 w 24"/>
                <a:gd name="T31" fmla="*/ 66 h 66"/>
                <a:gd name="T32" fmla="*/ 11 w 24"/>
                <a:gd name="T33" fmla="*/ 63 h 66"/>
                <a:gd name="T34" fmla="*/ 11 w 24"/>
                <a:gd name="T35" fmla="*/ 39 h 66"/>
                <a:gd name="T36" fmla="*/ 13 w 24"/>
                <a:gd name="T37" fmla="*/ 39 h 66"/>
                <a:gd name="T38" fmla="*/ 13 w 24"/>
                <a:gd name="T39" fmla="*/ 63 h 66"/>
                <a:gd name="T40" fmla="*/ 16 w 24"/>
                <a:gd name="T41" fmla="*/ 66 h 66"/>
                <a:gd name="T42" fmla="*/ 19 w 24"/>
                <a:gd name="T43" fmla="*/ 63 h 66"/>
                <a:gd name="T44" fmla="*/ 19 w 24"/>
                <a:gd name="T45" fmla="*/ 18 h 66"/>
                <a:gd name="T46" fmla="*/ 20 w 24"/>
                <a:gd name="T47" fmla="*/ 18 h 66"/>
                <a:gd name="T48" fmla="*/ 20 w 24"/>
                <a:gd name="T49" fmla="*/ 35 h 66"/>
                <a:gd name="T50" fmla="*/ 22 w 24"/>
                <a:gd name="T51" fmla="*/ 37 h 66"/>
                <a:gd name="T52" fmla="*/ 24 w 24"/>
                <a:gd name="T53" fmla="*/ 35 h 66"/>
                <a:gd name="T54" fmla="*/ 24 w 24"/>
                <a:gd name="T55"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66">
                  <a:moveTo>
                    <a:pt x="12" y="10"/>
                  </a:moveTo>
                  <a:cubicBezTo>
                    <a:pt x="15" y="10"/>
                    <a:pt x="17" y="8"/>
                    <a:pt x="17" y="5"/>
                  </a:cubicBezTo>
                  <a:cubicBezTo>
                    <a:pt x="17" y="3"/>
                    <a:pt x="15" y="0"/>
                    <a:pt x="12" y="0"/>
                  </a:cubicBezTo>
                  <a:cubicBezTo>
                    <a:pt x="9" y="0"/>
                    <a:pt x="7" y="3"/>
                    <a:pt x="7" y="5"/>
                  </a:cubicBezTo>
                  <a:cubicBezTo>
                    <a:pt x="7" y="8"/>
                    <a:pt x="9" y="10"/>
                    <a:pt x="12" y="10"/>
                  </a:cubicBezTo>
                  <a:close/>
                  <a:moveTo>
                    <a:pt x="24" y="17"/>
                  </a:moveTo>
                  <a:cubicBezTo>
                    <a:pt x="24" y="14"/>
                    <a:pt x="21" y="12"/>
                    <a:pt x="19" y="12"/>
                  </a:cubicBezTo>
                  <a:cubicBezTo>
                    <a:pt x="5" y="12"/>
                    <a:pt x="5" y="12"/>
                    <a:pt x="5" y="12"/>
                  </a:cubicBezTo>
                  <a:cubicBezTo>
                    <a:pt x="3" y="12"/>
                    <a:pt x="0" y="14"/>
                    <a:pt x="0" y="17"/>
                  </a:cubicBezTo>
                  <a:cubicBezTo>
                    <a:pt x="0" y="35"/>
                    <a:pt x="0" y="35"/>
                    <a:pt x="0" y="35"/>
                  </a:cubicBezTo>
                  <a:cubicBezTo>
                    <a:pt x="0" y="36"/>
                    <a:pt x="1" y="37"/>
                    <a:pt x="2" y="37"/>
                  </a:cubicBezTo>
                  <a:cubicBezTo>
                    <a:pt x="4" y="37"/>
                    <a:pt x="4" y="36"/>
                    <a:pt x="4" y="35"/>
                  </a:cubicBezTo>
                  <a:cubicBezTo>
                    <a:pt x="4" y="18"/>
                    <a:pt x="4" y="18"/>
                    <a:pt x="4" y="18"/>
                  </a:cubicBezTo>
                  <a:cubicBezTo>
                    <a:pt x="5" y="18"/>
                    <a:pt x="5" y="18"/>
                    <a:pt x="5" y="18"/>
                  </a:cubicBezTo>
                  <a:cubicBezTo>
                    <a:pt x="5" y="63"/>
                    <a:pt x="5" y="63"/>
                    <a:pt x="5" y="63"/>
                  </a:cubicBezTo>
                  <a:cubicBezTo>
                    <a:pt x="5" y="65"/>
                    <a:pt x="7" y="66"/>
                    <a:pt x="8" y="66"/>
                  </a:cubicBezTo>
                  <a:cubicBezTo>
                    <a:pt x="10" y="66"/>
                    <a:pt x="11" y="65"/>
                    <a:pt x="11" y="63"/>
                  </a:cubicBezTo>
                  <a:cubicBezTo>
                    <a:pt x="11" y="39"/>
                    <a:pt x="11" y="39"/>
                    <a:pt x="11" y="39"/>
                  </a:cubicBezTo>
                  <a:cubicBezTo>
                    <a:pt x="13" y="39"/>
                    <a:pt x="13" y="39"/>
                    <a:pt x="13" y="39"/>
                  </a:cubicBezTo>
                  <a:cubicBezTo>
                    <a:pt x="13" y="63"/>
                    <a:pt x="13" y="63"/>
                    <a:pt x="13" y="63"/>
                  </a:cubicBezTo>
                  <a:cubicBezTo>
                    <a:pt x="13" y="65"/>
                    <a:pt x="14" y="66"/>
                    <a:pt x="16" y="66"/>
                  </a:cubicBezTo>
                  <a:cubicBezTo>
                    <a:pt x="17" y="66"/>
                    <a:pt x="19" y="65"/>
                    <a:pt x="19" y="63"/>
                  </a:cubicBezTo>
                  <a:cubicBezTo>
                    <a:pt x="19" y="18"/>
                    <a:pt x="19" y="18"/>
                    <a:pt x="19" y="18"/>
                  </a:cubicBezTo>
                  <a:cubicBezTo>
                    <a:pt x="20" y="18"/>
                    <a:pt x="20" y="18"/>
                    <a:pt x="20" y="18"/>
                  </a:cubicBezTo>
                  <a:cubicBezTo>
                    <a:pt x="20" y="35"/>
                    <a:pt x="20" y="35"/>
                    <a:pt x="20" y="35"/>
                  </a:cubicBezTo>
                  <a:cubicBezTo>
                    <a:pt x="20" y="36"/>
                    <a:pt x="20" y="37"/>
                    <a:pt x="22" y="37"/>
                  </a:cubicBezTo>
                  <a:cubicBezTo>
                    <a:pt x="23" y="37"/>
                    <a:pt x="24" y="36"/>
                    <a:pt x="24" y="35"/>
                  </a:cubicBezTo>
                  <a:lnTo>
                    <a:pt x="24" y="17"/>
                  </a:lnTo>
                  <a:close/>
                </a:path>
              </a:pathLst>
            </a:custGeom>
            <a:solidFill>
              <a:srgbClr val="52BB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ïşľidé"/>
            <p:cNvSpPr/>
            <p:nvPr/>
          </p:nvSpPr>
          <p:spPr bwMode="auto">
            <a:xfrm>
              <a:off x="7710688" y="2625034"/>
              <a:ext cx="84859" cy="245150"/>
            </a:xfrm>
            <a:custGeom>
              <a:avLst/>
              <a:gdLst>
                <a:gd name="T0" fmla="*/ 12 w 23"/>
                <a:gd name="T1" fmla="*/ 10 h 66"/>
                <a:gd name="T2" fmla="*/ 17 w 23"/>
                <a:gd name="T3" fmla="*/ 5 h 66"/>
                <a:gd name="T4" fmla="*/ 12 w 23"/>
                <a:gd name="T5" fmla="*/ 0 h 66"/>
                <a:gd name="T6" fmla="*/ 7 w 23"/>
                <a:gd name="T7" fmla="*/ 5 h 66"/>
                <a:gd name="T8" fmla="*/ 12 w 23"/>
                <a:gd name="T9" fmla="*/ 10 h 66"/>
                <a:gd name="T10" fmla="*/ 23 w 23"/>
                <a:gd name="T11" fmla="*/ 17 h 66"/>
                <a:gd name="T12" fmla="*/ 19 w 23"/>
                <a:gd name="T13" fmla="*/ 12 h 66"/>
                <a:gd name="T14" fmla="*/ 5 w 23"/>
                <a:gd name="T15" fmla="*/ 12 h 66"/>
                <a:gd name="T16" fmla="*/ 0 w 23"/>
                <a:gd name="T17" fmla="*/ 17 h 66"/>
                <a:gd name="T18" fmla="*/ 0 w 23"/>
                <a:gd name="T19" fmla="*/ 35 h 66"/>
                <a:gd name="T20" fmla="*/ 2 w 23"/>
                <a:gd name="T21" fmla="*/ 37 h 66"/>
                <a:gd name="T22" fmla="*/ 4 w 23"/>
                <a:gd name="T23" fmla="*/ 35 h 66"/>
                <a:gd name="T24" fmla="*/ 4 w 23"/>
                <a:gd name="T25" fmla="*/ 18 h 66"/>
                <a:gd name="T26" fmla="*/ 5 w 23"/>
                <a:gd name="T27" fmla="*/ 18 h 66"/>
                <a:gd name="T28" fmla="*/ 5 w 23"/>
                <a:gd name="T29" fmla="*/ 63 h 66"/>
                <a:gd name="T30" fmla="*/ 8 w 23"/>
                <a:gd name="T31" fmla="*/ 66 h 66"/>
                <a:gd name="T32" fmla="*/ 11 w 23"/>
                <a:gd name="T33" fmla="*/ 63 h 66"/>
                <a:gd name="T34" fmla="*/ 11 w 23"/>
                <a:gd name="T35" fmla="*/ 39 h 66"/>
                <a:gd name="T36" fmla="*/ 12 w 23"/>
                <a:gd name="T37" fmla="*/ 39 h 66"/>
                <a:gd name="T38" fmla="*/ 12 w 23"/>
                <a:gd name="T39" fmla="*/ 63 h 66"/>
                <a:gd name="T40" fmla="*/ 15 w 23"/>
                <a:gd name="T41" fmla="*/ 66 h 66"/>
                <a:gd name="T42" fmla="*/ 18 w 23"/>
                <a:gd name="T43" fmla="*/ 63 h 66"/>
                <a:gd name="T44" fmla="*/ 18 w 23"/>
                <a:gd name="T45" fmla="*/ 18 h 66"/>
                <a:gd name="T46" fmla="*/ 19 w 23"/>
                <a:gd name="T47" fmla="*/ 18 h 66"/>
                <a:gd name="T48" fmla="*/ 19 w 23"/>
                <a:gd name="T49" fmla="*/ 35 h 66"/>
                <a:gd name="T50" fmla="*/ 21 w 23"/>
                <a:gd name="T51" fmla="*/ 37 h 66"/>
                <a:gd name="T52" fmla="*/ 23 w 23"/>
                <a:gd name="T53" fmla="*/ 35 h 66"/>
                <a:gd name="T54" fmla="*/ 23 w 23"/>
                <a:gd name="T55" fmla="*/ 1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66">
                  <a:moveTo>
                    <a:pt x="12" y="10"/>
                  </a:moveTo>
                  <a:cubicBezTo>
                    <a:pt x="15" y="10"/>
                    <a:pt x="17" y="8"/>
                    <a:pt x="17" y="5"/>
                  </a:cubicBezTo>
                  <a:cubicBezTo>
                    <a:pt x="17" y="3"/>
                    <a:pt x="15" y="0"/>
                    <a:pt x="12" y="0"/>
                  </a:cubicBezTo>
                  <a:cubicBezTo>
                    <a:pt x="9" y="0"/>
                    <a:pt x="7" y="3"/>
                    <a:pt x="7" y="5"/>
                  </a:cubicBezTo>
                  <a:cubicBezTo>
                    <a:pt x="7" y="8"/>
                    <a:pt x="9" y="10"/>
                    <a:pt x="12" y="10"/>
                  </a:cubicBezTo>
                  <a:close/>
                  <a:moveTo>
                    <a:pt x="23" y="17"/>
                  </a:moveTo>
                  <a:cubicBezTo>
                    <a:pt x="23" y="14"/>
                    <a:pt x="21" y="12"/>
                    <a:pt x="19" y="12"/>
                  </a:cubicBezTo>
                  <a:cubicBezTo>
                    <a:pt x="5" y="12"/>
                    <a:pt x="5" y="12"/>
                    <a:pt x="5" y="12"/>
                  </a:cubicBezTo>
                  <a:cubicBezTo>
                    <a:pt x="2" y="12"/>
                    <a:pt x="0" y="14"/>
                    <a:pt x="0" y="17"/>
                  </a:cubicBezTo>
                  <a:cubicBezTo>
                    <a:pt x="0" y="35"/>
                    <a:pt x="0" y="35"/>
                    <a:pt x="0" y="35"/>
                  </a:cubicBezTo>
                  <a:cubicBezTo>
                    <a:pt x="0" y="36"/>
                    <a:pt x="1" y="37"/>
                    <a:pt x="2" y="37"/>
                  </a:cubicBezTo>
                  <a:cubicBezTo>
                    <a:pt x="3" y="37"/>
                    <a:pt x="4" y="36"/>
                    <a:pt x="4" y="35"/>
                  </a:cubicBezTo>
                  <a:cubicBezTo>
                    <a:pt x="4" y="18"/>
                    <a:pt x="4" y="18"/>
                    <a:pt x="4" y="18"/>
                  </a:cubicBezTo>
                  <a:cubicBezTo>
                    <a:pt x="5" y="18"/>
                    <a:pt x="5" y="18"/>
                    <a:pt x="5" y="18"/>
                  </a:cubicBezTo>
                  <a:cubicBezTo>
                    <a:pt x="5" y="63"/>
                    <a:pt x="5" y="63"/>
                    <a:pt x="5" y="63"/>
                  </a:cubicBezTo>
                  <a:cubicBezTo>
                    <a:pt x="5" y="65"/>
                    <a:pt x="6" y="66"/>
                    <a:pt x="8" y="66"/>
                  </a:cubicBezTo>
                  <a:cubicBezTo>
                    <a:pt x="10" y="66"/>
                    <a:pt x="11" y="65"/>
                    <a:pt x="11" y="63"/>
                  </a:cubicBezTo>
                  <a:cubicBezTo>
                    <a:pt x="11" y="39"/>
                    <a:pt x="11" y="39"/>
                    <a:pt x="11" y="39"/>
                  </a:cubicBezTo>
                  <a:cubicBezTo>
                    <a:pt x="12" y="39"/>
                    <a:pt x="12" y="39"/>
                    <a:pt x="12" y="39"/>
                  </a:cubicBezTo>
                  <a:cubicBezTo>
                    <a:pt x="12" y="63"/>
                    <a:pt x="12" y="63"/>
                    <a:pt x="12" y="63"/>
                  </a:cubicBezTo>
                  <a:cubicBezTo>
                    <a:pt x="12" y="65"/>
                    <a:pt x="14" y="66"/>
                    <a:pt x="15" y="66"/>
                  </a:cubicBezTo>
                  <a:cubicBezTo>
                    <a:pt x="17" y="66"/>
                    <a:pt x="18" y="65"/>
                    <a:pt x="18" y="63"/>
                  </a:cubicBezTo>
                  <a:cubicBezTo>
                    <a:pt x="18" y="18"/>
                    <a:pt x="18" y="18"/>
                    <a:pt x="18" y="18"/>
                  </a:cubicBezTo>
                  <a:cubicBezTo>
                    <a:pt x="19" y="18"/>
                    <a:pt x="19" y="18"/>
                    <a:pt x="19" y="18"/>
                  </a:cubicBezTo>
                  <a:cubicBezTo>
                    <a:pt x="19" y="35"/>
                    <a:pt x="19" y="35"/>
                    <a:pt x="19" y="35"/>
                  </a:cubicBezTo>
                  <a:cubicBezTo>
                    <a:pt x="19" y="36"/>
                    <a:pt x="20" y="37"/>
                    <a:pt x="21" y="37"/>
                  </a:cubicBezTo>
                  <a:cubicBezTo>
                    <a:pt x="22" y="37"/>
                    <a:pt x="23" y="36"/>
                    <a:pt x="23" y="35"/>
                  </a:cubicBezTo>
                  <a:lnTo>
                    <a:pt x="23" y="17"/>
                  </a:lnTo>
                  <a:close/>
                </a:path>
              </a:pathLst>
            </a:custGeom>
            <a:solidFill>
              <a:srgbClr val="52BB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îṣļiďe"/>
            <p:cNvSpPr/>
            <p:nvPr/>
          </p:nvSpPr>
          <p:spPr bwMode="auto">
            <a:xfrm>
              <a:off x="7793190" y="2780610"/>
              <a:ext cx="238079" cy="254578"/>
            </a:xfrm>
            <a:custGeom>
              <a:avLst/>
              <a:gdLst>
                <a:gd name="T0" fmla="*/ 64 w 64"/>
                <a:gd name="T1" fmla="*/ 4 h 68"/>
                <a:gd name="T2" fmla="*/ 10 w 64"/>
                <a:gd name="T3" fmla="*/ 68 h 68"/>
                <a:gd name="T4" fmla="*/ 0 w 64"/>
                <a:gd name="T5" fmla="*/ 0 h 68"/>
                <a:gd name="T6" fmla="*/ 64 w 64"/>
                <a:gd name="T7" fmla="*/ 4 h 68"/>
              </a:gdLst>
              <a:ahLst/>
              <a:cxnLst>
                <a:cxn ang="0">
                  <a:pos x="T0" y="T1"/>
                </a:cxn>
                <a:cxn ang="0">
                  <a:pos x="T2" y="T3"/>
                </a:cxn>
                <a:cxn ang="0">
                  <a:pos x="T4" y="T5"/>
                </a:cxn>
                <a:cxn ang="0">
                  <a:pos x="T6" y="T7"/>
                </a:cxn>
              </a:cxnLst>
              <a:rect l="0" t="0" r="r" b="b"/>
              <a:pathLst>
                <a:path w="64" h="68">
                  <a:moveTo>
                    <a:pt x="64" y="4"/>
                  </a:moveTo>
                  <a:cubicBezTo>
                    <a:pt x="10" y="68"/>
                    <a:pt x="10" y="68"/>
                    <a:pt x="10" y="68"/>
                  </a:cubicBezTo>
                  <a:cubicBezTo>
                    <a:pt x="15" y="45"/>
                    <a:pt x="14" y="23"/>
                    <a:pt x="0" y="0"/>
                  </a:cubicBezTo>
                  <a:cubicBezTo>
                    <a:pt x="20" y="15"/>
                    <a:pt x="42" y="14"/>
                    <a:pt x="64" y="4"/>
                  </a:cubicBezTo>
                  <a:close/>
                </a:path>
              </a:pathLst>
            </a:custGeom>
            <a:solidFill>
              <a:srgbClr val="E8E7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iṥḷiḋé"/>
            <p:cNvSpPr/>
            <p:nvPr/>
          </p:nvSpPr>
          <p:spPr bwMode="auto">
            <a:xfrm>
              <a:off x="4832537" y="2363385"/>
              <a:ext cx="1338894" cy="872167"/>
            </a:xfrm>
            <a:custGeom>
              <a:avLst/>
              <a:gdLst>
                <a:gd name="T0" fmla="*/ 215 w 359"/>
                <a:gd name="T1" fmla="*/ 0 h 234"/>
                <a:gd name="T2" fmla="*/ 328 w 359"/>
                <a:gd name="T3" fmla="*/ 62 h 234"/>
                <a:gd name="T4" fmla="*/ 359 w 359"/>
                <a:gd name="T5" fmla="*/ 234 h 234"/>
                <a:gd name="T6" fmla="*/ 180 w 359"/>
                <a:gd name="T7" fmla="*/ 234 h 234"/>
                <a:gd name="T8" fmla="*/ 0 w 359"/>
                <a:gd name="T9" fmla="*/ 234 h 234"/>
                <a:gd name="T10" fmla="*/ 31 w 359"/>
                <a:gd name="T11" fmla="*/ 62 h 234"/>
                <a:gd name="T12" fmla="*/ 143 w 359"/>
                <a:gd name="T13" fmla="*/ 1 h 234"/>
                <a:gd name="T14" fmla="*/ 215 w 359"/>
                <a:gd name="T15" fmla="*/ 0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9" h="234">
                  <a:moveTo>
                    <a:pt x="215" y="0"/>
                  </a:moveTo>
                  <a:cubicBezTo>
                    <a:pt x="294" y="35"/>
                    <a:pt x="318" y="53"/>
                    <a:pt x="328" y="62"/>
                  </a:cubicBezTo>
                  <a:cubicBezTo>
                    <a:pt x="342" y="75"/>
                    <a:pt x="350" y="193"/>
                    <a:pt x="359" y="234"/>
                  </a:cubicBezTo>
                  <a:cubicBezTo>
                    <a:pt x="180" y="234"/>
                    <a:pt x="180" y="234"/>
                    <a:pt x="180" y="234"/>
                  </a:cubicBezTo>
                  <a:cubicBezTo>
                    <a:pt x="0" y="234"/>
                    <a:pt x="0" y="234"/>
                    <a:pt x="0" y="234"/>
                  </a:cubicBezTo>
                  <a:cubicBezTo>
                    <a:pt x="9" y="193"/>
                    <a:pt x="17" y="75"/>
                    <a:pt x="31" y="62"/>
                  </a:cubicBezTo>
                  <a:cubicBezTo>
                    <a:pt x="41" y="53"/>
                    <a:pt x="64" y="35"/>
                    <a:pt x="143" y="1"/>
                  </a:cubicBezTo>
                  <a:cubicBezTo>
                    <a:pt x="215" y="0"/>
                    <a:pt x="215" y="0"/>
                    <a:pt x="215" y="0"/>
                  </a:cubicBezTo>
                </a:path>
              </a:pathLst>
            </a:custGeom>
            <a:solidFill>
              <a:srgbClr val="FFDE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í$ļídè"/>
            <p:cNvSpPr/>
            <p:nvPr/>
          </p:nvSpPr>
          <p:spPr bwMode="auto">
            <a:xfrm>
              <a:off x="4832537" y="2363385"/>
              <a:ext cx="1338894" cy="872167"/>
            </a:xfrm>
            <a:custGeom>
              <a:avLst/>
              <a:gdLst>
                <a:gd name="T0" fmla="*/ 215 w 359"/>
                <a:gd name="T1" fmla="*/ 0 h 234"/>
                <a:gd name="T2" fmla="*/ 328 w 359"/>
                <a:gd name="T3" fmla="*/ 62 h 234"/>
                <a:gd name="T4" fmla="*/ 359 w 359"/>
                <a:gd name="T5" fmla="*/ 234 h 234"/>
                <a:gd name="T6" fmla="*/ 180 w 359"/>
                <a:gd name="T7" fmla="*/ 234 h 234"/>
                <a:gd name="T8" fmla="*/ 0 w 359"/>
                <a:gd name="T9" fmla="*/ 234 h 234"/>
                <a:gd name="T10" fmla="*/ 31 w 359"/>
                <a:gd name="T11" fmla="*/ 62 h 234"/>
                <a:gd name="T12" fmla="*/ 143 w 359"/>
                <a:gd name="T13" fmla="*/ 1 h 234"/>
                <a:gd name="T14" fmla="*/ 215 w 359"/>
                <a:gd name="T15" fmla="*/ 0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9" h="234">
                  <a:moveTo>
                    <a:pt x="215" y="0"/>
                  </a:moveTo>
                  <a:cubicBezTo>
                    <a:pt x="294" y="35"/>
                    <a:pt x="318" y="53"/>
                    <a:pt x="328" y="62"/>
                  </a:cubicBezTo>
                  <a:cubicBezTo>
                    <a:pt x="342" y="75"/>
                    <a:pt x="350" y="193"/>
                    <a:pt x="359" y="234"/>
                  </a:cubicBezTo>
                  <a:cubicBezTo>
                    <a:pt x="180" y="234"/>
                    <a:pt x="180" y="234"/>
                    <a:pt x="180" y="234"/>
                  </a:cubicBezTo>
                  <a:cubicBezTo>
                    <a:pt x="0" y="234"/>
                    <a:pt x="0" y="234"/>
                    <a:pt x="0" y="234"/>
                  </a:cubicBezTo>
                  <a:cubicBezTo>
                    <a:pt x="9" y="193"/>
                    <a:pt x="17" y="75"/>
                    <a:pt x="31" y="62"/>
                  </a:cubicBezTo>
                  <a:cubicBezTo>
                    <a:pt x="41" y="53"/>
                    <a:pt x="64" y="35"/>
                    <a:pt x="143" y="1"/>
                  </a:cubicBezTo>
                  <a:cubicBezTo>
                    <a:pt x="215" y="0"/>
                    <a:pt x="215" y="0"/>
                    <a:pt x="215" y="0"/>
                  </a:cubicBezTo>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i$ľíḋè"/>
            <p:cNvSpPr/>
            <p:nvPr/>
          </p:nvSpPr>
          <p:spPr bwMode="auto">
            <a:xfrm>
              <a:off x="5358195" y="1932015"/>
              <a:ext cx="287579" cy="598731"/>
            </a:xfrm>
            <a:custGeom>
              <a:avLst/>
              <a:gdLst>
                <a:gd name="T0" fmla="*/ 77 w 77"/>
                <a:gd name="T1" fmla="*/ 47 h 161"/>
                <a:gd name="T2" fmla="*/ 77 w 77"/>
                <a:gd name="T3" fmla="*/ 106 h 161"/>
                <a:gd name="T4" fmla="*/ 77 w 77"/>
                <a:gd name="T5" fmla="*/ 135 h 161"/>
                <a:gd name="T6" fmla="*/ 0 w 77"/>
                <a:gd name="T7" fmla="*/ 135 h 161"/>
                <a:gd name="T8" fmla="*/ 0 w 77"/>
                <a:gd name="T9" fmla="*/ 106 h 161"/>
                <a:gd name="T10" fmla="*/ 0 w 77"/>
                <a:gd name="T11" fmla="*/ 47 h 161"/>
                <a:gd name="T12" fmla="*/ 77 w 77"/>
                <a:gd name="T13" fmla="*/ 47 h 161"/>
              </a:gdLst>
              <a:ahLst/>
              <a:cxnLst>
                <a:cxn ang="0">
                  <a:pos x="T0" y="T1"/>
                </a:cxn>
                <a:cxn ang="0">
                  <a:pos x="T2" y="T3"/>
                </a:cxn>
                <a:cxn ang="0">
                  <a:pos x="T4" y="T5"/>
                </a:cxn>
                <a:cxn ang="0">
                  <a:pos x="T6" y="T7"/>
                </a:cxn>
                <a:cxn ang="0">
                  <a:pos x="T8" y="T9"/>
                </a:cxn>
                <a:cxn ang="0">
                  <a:pos x="T10" y="T11"/>
                </a:cxn>
                <a:cxn ang="0">
                  <a:pos x="T12" y="T13"/>
                </a:cxn>
              </a:cxnLst>
              <a:rect l="0" t="0" r="r" b="b"/>
              <a:pathLst>
                <a:path w="77" h="161">
                  <a:moveTo>
                    <a:pt x="77" y="47"/>
                  </a:moveTo>
                  <a:cubicBezTo>
                    <a:pt x="77" y="106"/>
                    <a:pt x="77" y="106"/>
                    <a:pt x="77" y="106"/>
                  </a:cubicBezTo>
                  <a:cubicBezTo>
                    <a:pt x="77" y="135"/>
                    <a:pt x="77" y="135"/>
                    <a:pt x="77" y="135"/>
                  </a:cubicBezTo>
                  <a:cubicBezTo>
                    <a:pt x="56" y="160"/>
                    <a:pt x="21" y="161"/>
                    <a:pt x="0" y="135"/>
                  </a:cubicBezTo>
                  <a:cubicBezTo>
                    <a:pt x="0" y="106"/>
                    <a:pt x="0" y="106"/>
                    <a:pt x="0" y="106"/>
                  </a:cubicBezTo>
                  <a:cubicBezTo>
                    <a:pt x="0" y="47"/>
                    <a:pt x="0" y="47"/>
                    <a:pt x="0" y="47"/>
                  </a:cubicBezTo>
                  <a:cubicBezTo>
                    <a:pt x="0" y="0"/>
                    <a:pt x="77" y="0"/>
                    <a:pt x="77" y="47"/>
                  </a:cubicBezTo>
                </a:path>
              </a:pathLst>
            </a:custGeom>
            <a:solidFill>
              <a:srgbClr val="FFDB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îšlïḑè"/>
            <p:cNvSpPr/>
            <p:nvPr/>
          </p:nvSpPr>
          <p:spPr bwMode="auto">
            <a:xfrm>
              <a:off x="5716491" y="1894300"/>
              <a:ext cx="117860" cy="176791"/>
            </a:xfrm>
            <a:custGeom>
              <a:avLst/>
              <a:gdLst>
                <a:gd name="T0" fmla="*/ 23 w 32"/>
                <a:gd name="T1" fmla="*/ 2 h 47"/>
                <a:gd name="T2" fmla="*/ 3 w 32"/>
                <a:gd name="T3" fmla="*/ 19 h 47"/>
                <a:gd name="T4" fmla="*/ 9 w 32"/>
                <a:gd name="T5" fmla="*/ 44 h 47"/>
                <a:gd name="T6" fmla="*/ 28 w 32"/>
                <a:gd name="T7" fmla="*/ 27 h 47"/>
                <a:gd name="T8" fmla="*/ 23 w 32"/>
                <a:gd name="T9" fmla="*/ 2 h 47"/>
              </a:gdLst>
              <a:ahLst/>
              <a:cxnLst>
                <a:cxn ang="0">
                  <a:pos x="T0" y="T1"/>
                </a:cxn>
                <a:cxn ang="0">
                  <a:pos x="T2" y="T3"/>
                </a:cxn>
                <a:cxn ang="0">
                  <a:pos x="T4" y="T5"/>
                </a:cxn>
                <a:cxn ang="0">
                  <a:pos x="T6" y="T7"/>
                </a:cxn>
                <a:cxn ang="0">
                  <a:pos x="T8" y="T9"/>
                </a:cxn>
              </a:cxnLst>
              <a:rect l="0" t="0" r="r" b="b"/>
              <a:pathLst>
                <a:path w="32" h="47">
                  <a:moveTo>
                    <a:pt x="23" y="2"/>
                  </a:moveTo>
                  <a:cubicBezTo>
                    <a:pt x="16" y="0"/>
                    <a:pt x="7" y="7"/>
                    <a:pt x="3" y="19"/>
                  </a:cubicBezTo>
                  <a:cubicBezTo>
                    <a:pt x="0" y="31"/>
                    <a:pt x="2" y="42"/>
                    <a:pt x="9" y="44"/>
                  </a:cubicBezTo>
                  <a:cubicBezTo>
                    <a:pt x="15" y="47"/>
                    <a:pt x="24" y="39"/>
                    <a:pt x="28" y="27"/>
                  </a:cubicBezTo>
                  <a:cubicBezTo>
                    <a:pt x="32" y="15"/>
                    <a:pt x="29" y="4"/>
                    <a:pt x="23" y="2"/>
                  </a:cubicBezTo>
                  <a:close/>
                </a:path>
              </a:pathLst>
            </a:custGeom>
            <a:solidFill>
              <a:srgbClr val="FFDB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íṩḻiḓê"/>
            <p:cNvSpPr/>
            <p:nvPr/>
          </p:nvSpPr>
          <p:spPr bwMode="auto">
            <a:xfrm>
              <a:off x="5171975" y="1894300"/>
              <a:ext cx="117860" cy="176791"/>
            </a:xfrm>
            <a:custGeom>
              <a:avLst/>
              <a:gdLst>
                <a:gd name="T0" fmla="*/ 9 w 32"/>
                <a:gd name="T1" fmla="*/ 2 h 47"/>
                <a:gd name="T2" fmla="*/ 28 w 32"/>
                <a:gd name="T3" fmla="*/ 19 h 47"/>
                <a:gd name="T4" fmla="*/ 23 w 32"/>
                <a:gd name="T5" fmla="*/ 44 h 47"/>
                <a:gd name="T6" fmla="*/ 3 w 32"/>
                <a:gd name="T7" fmla="*/ 27 h 47"/>
                <a:gd name="T8" fmla="*/ 9 w 32"/>
                <a:gd name="T9" fmla="*/ 2 h 47"/>
              </a:gdLst>
              <a:ahLst/>
              <a:cxnLst>
                <a:cxn ang="0">
                  <a:pos x="T0" y="T1"/>
                </a:cxn>
                <a:cxn ang="0">
                  <a:pos x="T2" y="T3"/>
                </a:cxn>
                <a:cxn ang="0">
                  <a:pos x="T4" y="T5"/>
                </a:cxn>
                <a:cxn ang="0">
                  <a:pos x="T6" y="T7"/>
                </a:cxn>
                <a:cxn ang="0">
                  <a:pos x="T8" y="T9"/>
                </a:cxn>
              </a:cxnLst>
              <a:rect l="0" t="0" r="r" b="b"/>
              <a:pathLst>
                <a:path w="32" h="47">
                  <a:moveTo>
                    <a:pt x="9" y="2"/>
                  </a:moveTo>
                  <a:cubicBezTo>
                    <a:pt x="16" y="0"/>
                    <a:pt x="24" y="7"/>
                    <a:pt x="28" y="19"/>
                  </a:cubicBezTo>
                  <a:cubicBezTo>
                    <a:pt x="32" y="31"/>
                    <a:pt x="29" y="42"/>
                    <a:pt x="23" y="44"/>
                  </a:cubicBezTo>
                  <a:cubicBezTo>
                    <a:pt x="16" y="47"/>
                    <a:pt x="7" y="39"/>
                    <a:pt x="3" y="27"/>
                  </a:cubicBezTo>
                  <a:cubicBezTo>
                    <a:pt x="0" y="15"/>
                    <a:pt x="2" y="4"/>
                    <a:pt x="9" y="2"/>
                  </a:cubicBezTo>
                  <a:close/>
                </a:path>
              </a:pathLst>
            </a:custGeom>
            <a:solidFill>
              <a:srgbClr val="FFDB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ïŝľîḓê"/>
            <p:cNvSpPr/>
            <p:nvPr/>
          </p:nvSpPr>
          <p:spPr bwMode="auto">
            <a:xfrm>
              <a:off x="5320480" y="2504818"/>
              <a:ext cx="379511" cy="730734"/>
            </a:xfrm>
            <a:custGeom>
              <a:avLst/>
              <a:gdLst>
                <a:gd name="T0" fmla="*/ 48 w 102"/>
                <a:gd name="T1" fmla="*/ 0 h 196"/>
                <a:gd name="T2" fmla="*/ 102 w 102"/>
                <a:gd name="T3" fmla="*/ 16 h 196"/>
                <a:gd name="T4" fmla="*/ 82 w 102"/>
                <a:gd name="T5" fmla="*/ 196 h 196"/>
                <a:gd name="T6" fmla="*/ 9 w 102"/>
                <a:gd name="T7" fmla="*/ 196 h 196"/>
                <a:gd name="T8" fmla="*/ 0 w 102"/>
                <a:gd name="T9" fmla="*/ 16 h 196"/>
                <a:gd name="T10" fmla="*/ 48 w 102"/>
                <a:gd name="T11" fmla="*/ 0 h 196"/>
              </a:gdLst>
              <a:ahLst/>
              <a:cxnLst>
                <a:cxn ang="0">
                  <a:pos x="T0" y="T1"/>
                </a:cxn>
                <a:cxn ang="0">
                  <a:pos x="T2" y="T3"/>
                </a:cxn>
                <a:cxn ang="0">
                  <a:pos x="T4" y="T5"/>
                </a:cxn>
                <a:cxn ang="0">
                  <a:pos x="T6" y="T7"/>
                </a:cxn>
                <a:cxn ang="0">
                  <a:pos x="T8" y="T9"/>
                </a:cxn>
                <a:cxn ang="0">
                  <a:pos x="T10" y="T11"/>
                </a:cxn>
              </a:cxnLst>
              <a:rect l="0" t="0" r="r" b="b"/>
              <a:pathLst>
                <a:path w="102" h="196">
                  <a:moveTo>
                    <a:pt x="48" y="0"/>
                  </a:moveTo>
                  <a:cubicBezTo>
                    <a:pt x="48" y="0"/>
                    <a:pt x="102" y="13"/>
                    <a:pt x="102" y="16"/>
                  </a:cubicBezTo>
                  <a:cubicBezTo>
                    <a:pt x="102" y="19"/>
                    <a:pt x="82" y="196"/>
                    <a:pt x="82" y="196"/>
                  </a:cubicBezTo>
                  <a:cubicBezTo>
                    <a:pt x="9" y="196"/>
                    <a:pt x="9" y="196"/>
                    <a:pt x="9" y="196"/>
                  </a:cubicBezTo>
                  <a:cubicBezTo>
                    <a:pt x="0" y="16"/>
                    <a:pt x="0" y="16"/>
                    <a:pt x="0" y="16"/>
                  </a:cubicBezTo>
                  <a:cubicBezTo>
                    <a:pt x="48" y="0"/>
                    <a:pt x="48" y="0"/>
                    <a:pt x="48"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ïŝḻîďè"/>
            <p:cNvSpPr/>
            <p:nvPr/>
          </p:nvSpPr>
          <p:spPr bwMode="auto">
            <a:xfrm>
              <a:off x="5582129" y="2368100"/>
              <a:ext cx="249864" cy="867452"/>
            </a:xfrm>
            <a:custGeom>
              <a:avLst/>
              <a:gdLst>
                <a:gd name="T0" fmla="*/ 27 w 106"/>
                <a:gd name="T1" fmla="*/ 0 h 368"/>
                <a:gd name="T2" fmla="*/ 27 w 106"/>
                <a:gd name="T3" fmla="*/ 28 h 368"/>
                <a:gd name="T4" fmla="*/ 0 w 106"/>
                <a:gd name="T5" fmla="*/ 368 h 368"/>
                <a:gd name="T6" fmla="*/ 46 w 106"/>
                <a:gd name="T7" fmla="*/ 368 h 368"/>
                <a:gd name="T8" fmla="*/ 96 w 106"/>
                <a:gd name="T9" fmla="*/ 155 h 368"/>
                <a:gd name="T10" fmla="*/ 47 w 106"/>
                <a:gd name="T11" fmla="*/ 123 h 368"/>
                <a:gd name="T12" fmla="*/ 106 w 106"/>
                <a:gd name="T13" fmla="*/ 95 h 368"/>
                <a:gd name="T14" fmla="*/ 52 w 106"/>
                <a:gd name="T15" fmla="*/ 13 h 368"/>
                <a:gd name="T16" fmla="*/ 27 w 106"/>
                <a:gd name="T17"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368">
                  <a:moveTo>
                    <a:pt x="27" y="0"/>
                  </a:moveTo>
                  <a:lnTo>
                    <a:pt x="27" y="28"/>
                  </a:lnTo>
                  <a:lnTo>
                    <a:pt x="0" y="368"/>
                  </a:lnTo>
                  <a:lnTo>
                    <a:pt x="46" y="368"/>
                  </a:lnTo>
                  <a:lnTo>
                    <a:pt x="96" y="155"/>
                  </a:lnTo>
                  <a:lnTo>
                    <a:pt x="47" y="123"/>
                  </a:lnTo>
                  <a:lnTo>
                    <a:pt x="106" y="95"/>
                  </a:lnTo>
                  <a:lnTo>
                    <a:pt x="52" y="13"/>
                  </a:lnTo>
                  <a:lnTo>
                    <a:pt x="27" y="0"/>
                  </a:ln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íŝḻidê"/>
            <p:cNvSpPr/>
            <p:nvPr/>
          </p:nvSpPr>
          <p:spPr bwMode="auto">
            <a:xfrm>
              <a:off x="5171975" y="2368100"/>
              <a:ext cx="249864" cy="867452"/>
            </a:xfrm>
            <a:custGeom>
              <a:avLst/>
              <a:gdLst>
                <a:gd name="T0" fmla="*/ 79 w 106"/>
                <a:gd name="T1" fmla="*/ 0 h 368"/>
                <a:gd name="T2" fmla="*/ 79 w 106"/>
                <a:gd name="T3" fmla="*/ 28 h 368"/>
                <a:gd name="T4" fmla="*/ 106 w 106"/>
                <a:gd name="T5" fmla="*/ 368 h 368"/>
                <a:gd name="T6" fmla="*/ 60 w 106"/>
                <a:gd name="T7" fmla="*/ 368 h 368"/>
                <a:gd name="T8" fmla="*/ 11 w 106"/>
                <a:gd name="T9" fmla="*/ 155 h 368"/>
                <a:gd name="T10" fmla="*/ 58 w 106"/>
                <a:gd name="T11" fmla="*/ 123 h 368"/>
                <a:gd name="T12" fmla="*/ 0 w 106"/>
                <a:gd name="T13" fmla="*/ 95 h 368"/>
                <a:gd name="T14" fmla="*/ 47 w 106"/>
                <a:gd name="T15" fmla="*/ 14 h 368"/>
                <a:gd name="T16" fmla="*/ 79 w 106"/>
                <a:gd name="T17"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368">
                  <a:moveTo>
                    <a:pt x="79" y="0"/>
                  </a:moveTo>
                  <a:lnTo>
                    <a:pt x="79" y="28"/>
                  </a:lnTo>
                  <a:lnTo>
                    <a:pt x="106" y="368"/>
                  </a:lnTo>
                  <a:lnTo>
                    <a:pt x="60" y="368"/>
                  </a:lnTo>
                  <a:lnTo>
                    <a:pt x="11" y="155"/>
                  </a:lnTo>
                  <a:lnTo>
                    <a:pt x="58" y="123"/>
                  </a:lnTo>
                  <a:lnTo>
                    <a:pt x="0" y="95"/>
                  </a:lnTo>
                  <a:lnTo>
                    <a:pt x="47" y="14"/>
                  </a:lnTo>
                  <a:lnTo>
                    <a:pt x="79" y="0"/>
                  </a:lnTo>
                  <a:close/>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isliḑe"/>
            <p:cNvSpPr/>
            <p:nvPr/>
          </p:nvSpPr>
          <p:spPr bwMode="auto">
            <a:xfrm>
              <a:off x="5171975" y="2368100"/>
              <a:ext cx="249864" cy="867452"/>
            </a:xfrm>
            <a:custGeom>
              <a:avLst/>
              <a:gdLst>
                <a:gd name="T0" fmla="*/ 79 w 106"/>
                <a:gd name="T1" fmla="*/ 0 h 368"/>
                <a:gd name="T2" fmla="*/ 79 w 106"/>
                <a:gd name="T3" fmla="*/ 28 h 368"/>
                <a:gd name="T4" fmla="*/ 106 w 106"/>
                <a:gd name="T5" fmla="*/ 368 h 368"/>
                <a:gd name="T6" fmla="*/ 60 w 106"/>
                <a:gd name="T7" fmla="*/ 368 h 368"/>
                <a:gd name="T8" fmla="*/ 11 w 106"/>
                <a:gd name="T9" fmla="*/ 155 h 368"/>
                <a:gd name="T10" fmla="*/ 58 w 106"/>
                <a:gd name="T11" fmla="*/ 123 h 368"/>
                <a:gd name="T12" fmla="*/ 0 w 106"/>
                <a:gd name="T13" fmla="*/ 95 h 368"/>
                <a:gd name="T14" fmla="*/ 47 w 106"/>
                <a:gd name="T15" fmla="*/ 14 h 368"/>
                <a:gd name="T16" fmla="*/ 79 w 106"/>
                <a:gd name="T17"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368">
                  <a:moveTo>
                    <a:pt x="79" y="0"/>
                  </a:moveTo>
                  <a:lnTo>
                    <a:pt x="79" y="28"/>
                  </a:lnTo>
                  <a:lnTo>
                    <a:pt x="106" y="368"/>
                  </a:lnTo>
                  <a:lnTo>
                    <a:pt x="60" y="368"/>
                  </a:lnTo>
                  <a:lnTo>
                    <a:pt x="11" y="155"/>
                  </a:lnTo>
                  <a:lnTo>
                    <a:pt x="58" y="123"/>
                  </a:lnTo>
                  <a:lnTo>
                    <a:pt x="0" y="95"/>
                  </a:lnTo>
                  <a:lnTo>
                    <a:pt x="47" y="14"/>
                  </a:lnTo>
                  <a:lnTo>
                    <a:pt x="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ïśḻíďé"/>
            <p:cNvSpPr/>
            <p:nvPr/>
          </p:nvSpPr>
          <p:spPr bwMode="auto">
            <a:xfrm>
              <a:off x="5440697" y="2504818"/>
              <a:ext cx="122575" cy="120218"/>
            </a:xfrm>
            <a:custGeom>
              <a:avLst/>
              <a:gdLst>
                <a:gd name="T0" fmla="*/ 33 w 33"/>
                <a:gd name="T1" fmla="*/ 18 h 32"/>
                <a:gd name="T2" fmla="*/ 24 w 33"/>
                <a:gd name="T3" fmla="*/ 32 h 32"/>
                <a:gd name="T4" fmla="*/ 9 w 33"/>
                <a:gd name="T5" fmla="*/ 32 h 32"/>
                <a:gd name="T6" fmla="*/ 0 w 33"/>
                <a:gd name="T7" fmla="*/ 18 h 32"/>
                <a:gd name="T8" fmla="*/ 16 w 33"/>
                <a:gd name="T9" fmla="*/ 0 h 32"/>
                <a:gd name="T10" fmla="*/ 33 w 33"/>
                <a:gd name="T11" fmla="*/ 18 h 32"/>
              </a:gdLst>
              <a:ahLst/>
              <a:cxnLst>
                <a:cxn ang="0">
                  <a:pos x="T0" y="T1"/>
                </a:cxn>
                <a:cxn ang="0">
                  <a:pos x="T2" y="T3"/>
                </a:cxn>
                <a:cxn ang="0">
                  <a:pos x="T4" y="T5"/>
                </a:cxn>
                <a:cxn ang="0">
                  <a:pos x="T6" y="T7"/>
                </a:cxn>
                <a:cxn ang="0">
                  <a:pos x="T8" y="T9"/>
                </a:cxn>
                <a:cxn ang="0">
                  <a:pos x="T10" y="T11"/>
                </a:cxn>
              </a:cxnLst>
              <a:rect l="0" t="0" r="r" b="b"/>
              <a:pathLst>
                <a:path w="33" h="32">
                  <a:moveTo>
                    <a:pt x="33" y="18"/>
                  </a:moveTo>
                  <a:cubicBezTo>
                    <a:pt x="24" y="32"/>
                    <a:pt x="24" y="32"/>
                    <a:pt x="24" y="32"/>
                  </a:cubicBezTo>
                  <a:cubicBezTo>
                    <a:pt x="19" y="32"/>
                    <a:pt x="14" y="32"/>
                    <a:pt x="9" y="32"/>
                  </a:cubicBezTo>
                  <a:cubicBezTo>
                    <a:pt x="0" y="18"/>
                    <a:pt x="0" y="18"/>
                    <a:pt x="0" y="18"/>
                  </a:cubicBezTo>
                  <a:cubicBezTo>
                    <a:pt x="16" y="0"/>
                    <a:pt x="16" y="0"/>
                    <a:pt x="16" y="0"/>
                  </a:cubicBezTo>
                  <a:cubicBezTo>
                    <a:pt x="33" y="18"/>
                    <a:pt x="33" y="18"/>
                    <a:pt x="33" y="18"/>
                  </a:cubicBezTo>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îṩļïḋè"/>
            <p:cNvSpPr/>
            <p:nvPr/>
          </p:nvSpPr>
          <p:spPr bwMode="auto">
            <a:xfrm>
              <a:off x="5424197" y="2625034"/>
              <a:ext cx="153219" cy="610517"/>
            </a:xfrm>
            <a:custGeom>
              <a:avLst/>
              <a:gdLst>
                <a:gd name="T0" fmla="*/ 45 w 65"/>
                <a:gd name="T1" fmla="*/ 0 h 259"/>
                <a:gd name="T2" fmla="*/ 65 w 65"/>
                <a:gd name="T3" fmla="*/ 259 h 259"/>
                <a:gd name="T4" fmla="*/ 0 w 65"/>
                <a:gd name="T5" fmla="*/ 259 h 259"/>
                <a:gd name="T6" fmla="*/ 21 w 65"/>
                <a:gd name="T7" fmla="*/ 0 h 259"/>
                <a:gd name="T8" fmla="*/ 45 w 65"/>
                <a:gd name="T9" fmla="*/ 0 h 259"/>
              </a:gdLst>
              <a:ahLst/>
              <a:cxnLst>
                <a:cxn ang="0">
                  <a:pos x="T0" y="T1"/>
                </a:cxn>
                <a:cxn ang="0">
                  <a:pos x="T2" y="T3"/>
                </a:cxn>
                <a:cxn ang="0">
                  <a:pos x="T4" y="T5"/>
                </a:cxn>
                <a:cxn ang="0">
                  <a:pos x="T6" y="T7"/>
                </a:cxn>
                <a:cxn ang="0">
                  <a:pos x="T8" y="T9"/>
                </a:cxn>
              </a:cxnLst>
              <a:rect l="0" t="0" r="r" b="b"/>
              <a:pathLst>
                <a:path w="65" h="259">
                  <a:moveTo>
                    <a:pt x="45" y="0"/>
                  </a:moveTo>
                  <a:lnTo>
                    <a:pt x="65" y="259"/>
                  </a:lnTo>
                  <a:lnTo>
                    <a:pt x="0" y="259"/>
                  </a:lnTo>
                  <a:lnTo>
                    <a:pt x="21" y="0"/>
                  </a:lnTo>
                  <a:lnTo>
                    <a:pt x="45" y="0"/>
                  </a:ln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iṥľíḍé"/>
            <p:cNvSpPr/>
            <p:nvPr/>
          </p:nvSpPr>
          <p:spPr bwMode="auto">
            <a:xfrm>
              <a:off x="5424197" y="2625034"/>
              <a:ext cx="153219" cy="610517"/>
            </a:xfrm>
            <a:custGeom>
              <a:avLst/>
              <a:gdLst>
                <a:gd name="T0" fmla="*/ 45 w 65"/>
                <a:gd name="T1" fmla="*/ 0 h 259"/>
                <a:gd name="T2" fmla="*/ 65 w 65"/>
                <a:gd name="T3" fmla="*/ 259 h 259"/>
                <a:gd name="T4" fmla="*/ 0 w 65"/>
                <a:gd name="T5" fmla="*/ 259 h 259"/>
                <a:gd name="T6" fmla="*/ 21 w 65"/>
                <a:gd name="T7" fmla="*/ 0 h 259"/>
                <a:gd name="T8" fmla="*/ 45 w 65"/>
                <a:gd name="T9" fmla="*/ 0 h 259"/>
              </a:gdLst>
              <a:ahLst/>
              <a:cxnLst>
                <a:cxn ang="0">
                  <a:pos x="T0" y="T1"/>
                </a:cxn>
                <a:cxn ang="0">
                  <a:pos x="T2" y="T3"/>
                </a:cxn>
                <a:cxn ang="0">
                  <a:pos x="T4" y="T5"/>
                </a:cxn>
                <a:cxn ang="0">
                  <a:pos x="T6" y="T7"/>
                </a:cxn>
                <a:cxn ang="0">
                  <a:pos x="T8" y="T9"/>
                </a:cxn>
              </a:cxnLst>
              <a:rect l="0" t="0" r="r" b="b"/>
              <a:pathLst>
                <a:path w="65" h="259">
                  <a:moveTo>
                    <a:pt x="45" y="0"/>
                  </a:moveTo>
                  <a:lnTo>
                    <a:pt x="65" y="259"/>
                  </a:lnTo>
                  <a:lnTo>
                    <a:pt x="0" y="259"/>
                  </a:lnTo>
                  <a:lnTo>
                    <a:pt x="21" y="0"/>
                  </a:lnTo>
                  <a:lnTo>
                    <a:pt x="4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íSḻïḍê"/>
            <p:cNvSpPr/>
            <p:nvPr/>
          </p:nvSpPr>
          <p:spPr bwMode="auto">
            <a:xfrm>
              <a:off x="5499628" y="2328026"/>
              <a:ext cx="155576" cy="301723"/>
            </a:xfrm>
            <a:custGeom>
              <a:avLst/>
              <a:gdLst>
                <a:gd name="T0" fmla="*/ 0 w 66"/>
                <a:gd name="T1" fmla="*/ 75 h 128"/>
                <a:gd name="T2" fmla="*/ 52 w 66"/>
                <a:gd name="T3" fmla="*/ 128 h 128"/>
                <a:gd name="T4" fmla="*/ 66 w 66"/>
                <a:gd name="T5" fmla="*/ 20 h 128"/>
                <a:gd name="T6" fmla="*/ 62 w 66"/>
                <a:gd name="T7" fmla="*/ 0 h 128"/>
                <a:gd name="T8" fmla="*/ 0 w 66"/>
                <a:gd name="T9" fmla="*/ 75 h 128"/>
              </a:gdLst>
              <a:ahLst/>
              <a:cxnLst>
                <a:cxn ang="0">
                  <a:pos x="T0" y="T1"/>
                </a:cxn>
                <a:cxn ang="0">
                  <a:pos x="T2" y="T3"/>
                </a:cxn>
                <a:cxn ang="0">
                  <a:pos x="T4" y="T5"/>
                </a:cxn>
                <a:cxn ang="0">
                  <a:pos x="T6" y="T7"/>
                </a:cxn>
                <a:cxn ang="0">
                  <a:pos x="T8" y="T9"/>
                </a:cxn>
              </a:cxnLst>
              <a:rect l="0" t="0" r="r" b="b"/>
              <a:pathLst>
                <a:path w="66" h="128">
                  <a:moveTo>
                    <a:pt x="0" y="75"/>
                  </a:moveTo>
                  <a:lnTo>
                    <a:pt x="52" y="128"/>
                  </a:lnTo>
                  <a:lnTo>
                    <a:pt x="66" y="20"/>
                  </a:lnTo>
                  <a:lnTo>
                    <a:pt x="62" y="0"/>
                  </a:lnTo>
                  <a:lnTo>
                    <a:pt x="0" y="75"/>
                  </a:lnTo>
                  <a:close/>
                </a:path>
              </a:pathLst>
            </a:cu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îṡľïḓé"/>
            <p:cNvSpPr/>
            <p:nvPr/>
          </p:nvSpPr>
          <p:spPr bwMode="auto">
            <a:xfrm>
              <a:off x="5499628" y="2328026"/>
              <a:ext cx="155576" cy="301723"/>
            </a:xfrm>
            <a:custGeom>
              <a:avLst/>
              <a:gdLst>
                <a:gd name="T0" fmla="*/ 0 w 66"/>
                <a:gd name="T1" fmla="*/ 75 h 128"/>
                <a:gd name="T2" fmla="*/ 52 w 66"/>
                <a:gd name="T3" fmla="*/ 128 h 128"/>
                <a:gd name="T4" fmla="*/ 66 w 66"/>
                <a:gd name="T5" fmla="*/ 20 h 128"/>
                <a:gd name="T6" fmla="*/ 62 w 66"/>
                <a:gd name="T7" fmla="*/ 0 h 128"/>
                <a:gd name="T8" fmla="*/ 0 w 66"/>
                <a:gd name="T9" fmla="*/ 75 h 128"/>
              </a:gdLst>
              <a:ahLst/>
              <a:cxnLst>
                <a:cxn ang="0">
                  <a:pos x="T0" y="T1"/>
                </a:cxn>
                <a:cxn ang="0">
                  <a:pos x="T2" y="T3"/>
                </a:cxn>
                <a:cxn ang="0">
                  <a:pos x="T4" y="T5"/>
                </a:cxn>
                <a:cxn ang="0">
                  <a:pos x="T6" y="T7"/>
                </a:cxn>
                <a:cxn ang="0">
                  <a:pos x="T8" y="T9"/>
                </a:cxn>
              </a:cxnLst>
              <a:rect l="0" t="0" r="r" b="b"/>
              <a:pathLst>
                <a:path w="66" h="128">
                  <a:moveTo>
                    <a:pt x="0" y="75"/>
                  </a:moveTo>
                  <a:lnTo>
                    <a:pt x="52" y="128"/>
                  </a:lnTo>
                  <a:lnTo>
                    <a:pt x="66" y="20"/>
                  </a:lnTo>
                  <a:lnTo>
                    <a:pt x="62" y="0"/>
                  </a:lnTo>
                  <a:lnTo>
                    <a:pt x="0" y="7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íṧ1iḓè"/>
            <p:cNvSpPr/>
            <p:nvPr/>
          </p:nvSpPr>
          <p:spPr bwMode="auto">
            <a:xfrm>
              <a:off x="5358195" y="2266739"/>
              <a:ext cx="287579" cy="96646"/>
            </a:xfrm>
            <a:custGeom>
              <a:avLst/>
              <a:gdLst>
                <a:gd name="T0" fmla="*/ 77 w 77"/>
                <a:gd name="T1" fmla="*/ 0 h 26"/>
                <a:gd name="T2" fmla="*/ 0 w 77"/>
                <a:gd name="T3" fmla="*/ 0 h 26"/>
                <a:gd name="T4" fmla="*/ 0 w 77"/>
                <a:gd name="T5" fmla="*/ 4 h 26"/>
                <a:gd name="T6" fmla="*/ 38 w 77"/>
                <a:gd name="T7" fmla="*/ 26 h 26"/>
                <a:gd name="T8" fmla="*/ 39 w 77"/>
                <a:gd name="T9" fmla="*/ 26 h 26"/>
                <a:gd name="T10" fmla="*/ 77 w 77"/>
                <a:gd name="T11" fmla="*/ 2 h 26"/>
                <a:gd name="T12" fmla="*/ 77 w 77"/>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77" h="26">
                  <a:moveTo>
                    <a:pt x="77" y="0"/>
                  </a:moveTo>
                  <a:cubicBezTo>
                    <a:pt x="0" y="0"/>
                    <a:pt x="0" y="0"/>
                    <a:pt x="0" y="0"/>
                  </a:cubicBezTo>
                  <a:cubicBezTo>
                    <a:pt x="0" y="4"/>
                    <a:pt x="0" y="4"/>
                    <a:pt x="0" y="4"/>
                  </a:cubicBezTo>
                  <a:cubicBezTo>
                    <a:pt x="0" y="4"/>
                    <a:pt x="19" y="26"/>
                    <a:pt x="38" y="26"/>
                  </a:cubicBezTo>
                  <a:cubicBezTo>
                    <a:pt x="38" y="26"/>
                    <a:pt x="38" y="26"/>
                    <a:pt x="39" y="26"/>
                  </a:cubicBezTo>
                  <a:cubicBezTo>
                    <a:pt x="57" y="26"/>
                    <a:pt x="77" y="2"/>
                    <a:pt x="77" y="2"/>
                  </a:cubicBezTo>
                  <a:cubicBezTo>
                    <a:pt x="77" y="0"/>
                    <a:pt x="77" y="0"/>
                    <a:pt x="77" y="0"/>
                  </a:cubicBezTo>
                </a:path>
              </a:pathLst>
            </a:custGeom>
            <a:solidFill>
              <a:srgbClr val="CCAF9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ïṣḻiďè"/>
            <p:cNvSpPr/>
            <p:nvPr/>
          </p:nvSpPr>
          <p:spPr bwMode="auto">
            <a:xfrm>
              <a:off x="5058829" y="1524219"/>
              <a:ext cx="883954" cy="810879"/>
            </a:xfrm>
            <a:custGeom>
              <a:avLst/>
              <a:gdLst>
                <a:gd name="T0" fmla="*/ 118 w 237"/>
                <a:gd name="T1" fmla="*/ 0 h 218"/>
                <a:gd name="T2" fmla="*/ 184 w 237"/>
                <a:gd name="T3" fmla="*/ 174 h 218"/>
                <a:gd name="T4" fmla="*/ 118 w 237"/>
                <a:gd name="T5" fmla="*/ 218 h 218"/>
                <a:gd name="T6" fmla="*/ 53 w 237"/>
                <a:gd name="T7" fmla="*/ 174 h 218"/>
                <a:gd name="T8" fmla="*/ 118 w 237"/>
                <a:gd name="T9" fmla="*/ 0 h 218"/>
              </a:gdLst>
              <a:ahLst/>
              <a:cxnLst>
                <a:cxn ang="0">
                  <a:pos x="T0" y="T1"/>
                </a:cxn>
                <a:cxn ang="0">
                  <a:pos x="T2" y="T3"/>
                </a:cxn>
                <a:cxn ang="0">
                  <a:pos x="T4" y="T5"/>
                </a:cxn>
                <a:cxn ang="0">
                  <a:pos x="T6" y="T7"/>
                </a:cxn>
                <a:cxn ang="0">
                  <a:pos x="T8" y="T9"/>
                </a:cxn>
              </a:cxnLst>
              <a:rect l="0" t="0" r="r" b="b"/>
              <a:pathLst>
                <a:path w="237" h="218">
                  <a:moveTo>
                    <a:pt x="118" y="0"/>
                  </a:moveTo>
                  <a:cubicBezTo>
                    <a:pt x="237" y="0"/>
                    <a:pt x="191" y="161"/>
                    <a:pt x="184" y="174"/>
                  </a:cubicBezTo>
                  <a:cubicBezTo>
                    <a:pt x="175" y="188"/>
                    <a:pt x="138" y="218"/>
                    <a:pt x="118" y="218"/>
                  </a:cubicBezTo>
                  <a:cubicBezTo>
                    <a:pt x="99" y="218"/>
                    <a:pt x="62" y="188"/>
                    <a:pt x="53" y="174"/>
                  </a:cubicBezTo>
                  <a:cubicBezTo>
                    <a:pt x="46" y="161"/>
                    <a:pt x="0" y="0"/>
                    <a:pt x="118" y="0"/>
                  </a:cubicBezTo>
                  <a:close/>
                </a:path>
              </a:pathLst>
            </a:custGeom>
            <a:solidFill>
              <a:srgbClr val="FFDBB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ïṥľîďè"/>
            <p:cNvSpPr/>
            <p:nvPr/>
          </p:nvSpPr>
          <p:spPr bwMode="auto">
            <a:xfrm>
              <a:off x="5242691" y="1887229"/>
              <a:ext cx="539801" cy="198005"/>
            </a:xfrm>
            <a:custGeom>
              <a:avLst/>
              <a:gdLst>
                <a:gd name="T0" fmla="*/ 37 w 145"/>
                <a:gd name="T1" fmla="*/ 49 h 53"/>
                <a:gd name="T2" fmla="*/ 15 w 145"/>
                <a:gd name="T3" fmla="*/ 39 h 53"/>
                <a:gd name="T4" fmla="*/ 14 w 145"/>
                <a:gd name="T5" fmla="*/ 6 h 53"/>
                <a:gd name="T6" fmla="*/ 36 w 145"/>
                <a:gd name="T7" fmla="*/ 4 h 53"/>
                <a:gd name="T8" fmla="*/ 36 w 145"/>
                <a:gd name="T9" fmla="*/ 1 h 53"/>
                <a:gd name="T10" fmla="*/ 4 w 145"/>
                <a:gd name="T11" fmla="*/ 2 h 53"/>
                <a:gd name="T12" fmla="*/ 0 w 145"/>
                <a:gd name="T13" fmla="*/ 7 h 53"/>
                <a:gd name="T14" fmla="*/ 3 w 145"/>
                <a:gd name="T15" fmla="*/ 14 h 53"/>
                <a:gd name="T16" fmla="*/ 9 w 145"/>
                <a:gd name="T17" fmla="*/ 31 h 53"/>
                <a:gd name="T18" fmla="*/ 35 w 145"/>
                <a:gd name="T19" fmla="*/ 52 h 53"/>
                <a:gd name="T20" fmla="*/ 37 w 145"/>
                <a:gd name="T21" fmla="*/ 52 h 53"/>
                <a:gd name="T22" fmla="*/ 37 w 145"/>
                <a:gd name="T23" fmla="*/ 49 h 53"/>
                <a:gd name="T24" fmla="*/ 38 w 145"/>
                <a:gd name="T25" fmla="*/ 1 h 53"/>
                <a:gd name="T26" fmla="*/ 36 w 145"/>
                <a:gd name="T27" fmla="*/ 1 h 53"/>
                <a:gd name="T28" fmla="*/ 36 w 145"/>
                <a:gd name="T29" fmla="*/ 4 h 53"/>
                <a:gd name="T30" fmla="*/ 60 w 145"/>
                <a:gd name="T31" fmla="*/ 12 h 53"/>
                <a:gd name="T32" fmla="*/ 48 w 145"/>
                <a:gd name="T33" fmla="*/ 47 h 53"/>
                <a:gd name="T34" fmla="*/ 37 w 145"/>
                <a:gd name="T35" fmla="*/ 49 h 53"/>
                <a:gd name="T36" fmla="*/ 37 w 145"/>
                <a:gd name="T37" fmla="*/ 52 h 53"/>
                <a:gd name="T38" fmla="*/ 61 w 145"/>
                <a:gd name="T39" fmla="*/ 36 h 53"/>
                <a:gd name="T40" fmla="*/ 73 w 145"/>
                <a:gd name="T41" fmla="*/ 19 h 53"/>
                <a:gd name="T42" fmla="*/ 86 w 145"/>
                <a:gd name="T43" fmla="*/ 37 h 53"/>
                <a:gd name="T44" fmla="*/ 111 w 145"/>
                <a:gd name="T45" fmla="*/ 53 h 53"/>
                <a:gd name="T46" fmla="*/ 110 w 145"/>
                <a:gd name="T47" fmla="*/ 49 h 53"/>
                <a:gd name="T48" fmla="*/ 100 w 145"/>
                <a:gd name="T49" fmla="*/ 47 h 53"/>
                <a:gd name="T50" fmla="*/ 86 w 145"/>
                <a:gd name="T51" fmla="*/ 12 h 53"/>
                <a:gd name="T52" fmla="*/ 110 w 145"/>
                <a:gd name="T53" fmla="*/ 4 h 53"/>
                <a:gd name="T54" fmla="*/ 110 w 145"/>
                <a:gd name="T55" fmla="*/ 1 h 53"/>
                <a:gd name="T56" fmla="*/ 107 w 145"/>
                <a:gd name="T57" fmla="*/ 1 h 53"/>
                <a:gd name="T58" fmla="*/ 73 w 145"/>
                <a:gd name="T59" fmla="*/ 7 h 53"/>
                <a:gd name="T60" fmla="*/ 38 w 145"/>
                <a:gd name="T61" fmla="*/ 1 h 53"/>
                <a:gd name="T62" fmla="*/ 110 w 145"/>
                <a:gd name="T63" fmla="*/ 4 h 53"/>
                <a:gd name="T64" fmla="*/ 131 w 145"/>
                <a:gd name="T65" fmla="*/ 7 h 53"/>
                <a:gd name="T66" fmla="*/ 132 w 145"/>
                <a:gd name="T67" fmla="*/ 39 h 53"/>
                <a:gd name="T68" fmla="*/ 110 w 145"/>
                <a:gd name="T69" fmla="*/ 49 h 53"/>
                <a:gd name="T70" fmla="*/ 111 w 145"/>
                <a:gd name="T71" fmla="*/ 53 h 53"/>
                <a:gd name="T72" fmla="*/ 113 w 145"/>
                <a:gd name="T73" fmla="*/ 52 h 53"/>
                <a:gd name="T74" fmla="*/ 138 w 145"/>
                <a:gd name="T75" fmla="*/ 31 h 53"/>
                <a:gd name="T76" fmla="*/ 143 w 145"/>
                <a:gd name="T77" fmla="*/ 14 h 53"/>
                <a:gd name="T78" fmla="*/ 145 w 145"/>
                <a:gd name="T79" fmla="*/ 7 h 53"/>
                <a:gd name="T80" fmla="*/ 141 w 145"/>
                <a:gd name="T81" fmla="*/ 3 h 53"/>
                <a:gd name="T82" fmla="*/ 110 w 145"/>
                <a:gd name="T83" fmla="*/ 1 h 53"/>
                <a:gd name="T84" fmla="*/ 110 w 145"/>
                <a:gd name="T85"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5" h="53">
                  <a:moveTo>
                    <a:pt x="37" y="49"/>
                  </a:moveTo>
                  <a:cubicBezTo>
                    <a:pt x="28" y="49"/>
                    <a:pt x="19" y="46"/>
                    <a:pt x="15" y="39"/>
                  </a:cubicBezTo>
                  <a:cubicBezTo>
                    <a:pt x="10" y="30"/>
                    <a:pt x="8" y="10"/>
                    <a:pt x="14" y="6"/>
                  </a:cubicBezTo>
                  <a:cubicBezTo>
                    <a:pt x="17" y="5"/>
                    <a:pt x="26" y="3"/>
                    <a:pt x="36" y="4"/>
                  </a:cubicBezTo>
                  <a:cubicBezTo>
                    <a:pt x="36" y="1"/>
                    <a:pt x="36" y="1"/>
                    <a:pt x="36" y="1"/>
                  </a:cubicBezTo>
                  <a:cubicBezTo>
                    <a:pt x="24" y="0"/>
                    <a:pt x="7" y="1"/>
                    <a:pt x="4" y="2"/>
                  </a:cubicBezTo>
                  <a:cubicBezTo>
                    <a:pt x="1" y="4"/>
                    <a:pt x="0" y="4"/>
                    <a:pt x="0" y="7"/>
                  </a:cubicBezTo>
                  <a:cubicBezTo>
                    <a:pt x="0" y="10"/>
                    <a:pt x="1" y="13"/>
                    <a:pt x="3" y="14"/>
                  </a:cubicBezTo>
                  <a:cubicBezTo>
                    <a:pt x="6" y="15"/>
                    <a:pt x="6" y="19"/>
                    <a:pt x="9" y="31"/>
                  </a:cubicBezTo>
                  <a:cubicBezTo>
                    <a:pt x="11" y="42"/>
                    <a:pt x="16" y="51"/>
                    <a:pt x="35" y="52"/>
                  </a:cubicBezTo>
                  <a:cubicBezTo>
                    <a:pt x="36" y="52"/>
                    <a:pt x="36" y="52"/>
                    <a:pt x="37" y="52"/>
                  </a:cubicBezTo>
                  <a:lnTo>
                    <a:pt x="37" y="49"/>
                  </a:lnTo>
                  <a:close/>
                  <a:moveTo>
                    <a:pt x="38" y="1"/>
                  </a:moveTo>
                  <a:cubicBezTo>
                    <a:pt x="38" y="1"/>
                    <a:pt x="37" y="1"/>
                    <a:pt x="36" y="1"/>
                  </a:cubicBezTo>
                  <a:cubicBezTo>
                    <a:pt x="36" y="4"/>
                    <a:pt x="36" y="4"/>
                    <a:pt x="36" y="4"/>
                  </a:cubicBezTo>
                  <a:cubicBezTo>
                    <a:pt x="46" y="4"/>
                    <a:pt x="56" y="7"/>
                    <a:pt x="60" y="12"/>
                  </a:cubicBezTo>
                  <a:cubicBezTo>
                    <a:pt x="67" y="21"/>
                    <a:pt x="57" y="42"/>
                    <a:pt x="48" y="47"/>
                  </a:cubicBezTo>
                  <a:cubicBezTo>
                    <a:pt x="45" y="49"/>
                    <a:pt x="41" y="49"/>
                    <a:pt x="37" y="49"/>
                  </a:cubicBezTo>
                  <a:cubicBezTo>
                    <a:pt x="37" y="52"/>
                    <a:pt x="37" y="52"/>
                    <a:pt x="37" y="52"/>
                  </a:cubicBezTo>
                  <a:cubicBezTo>
                    <a:pt x="54" y="53"/>
                    <a:pt x="60" y="40"/>
                    <a:pt x="61" y="36"/>
                  </a:cubicBezTo>
                  <a:cubicBezTo>
                    <a:pt x="65" y="29"/>
                    <a:pt x="64" y="19"/>
                    <a:pt x="73" y="19"/>
                  </a:cubicBezTo>
                  <a:cubicBezTo>
                    <a:pt x="83" y="19"/>
                    <a:pt x="82" y="29"/>
                    <a:pt x="86" y="37"/>
                  </a:cubicBezTo>
                  <a:cubicBezTo>
                    <a:pt x="88" y="41"/>
                    <a:pt x="94" y="53"/>
                    <a:pt x="111" y="53"/>
                  </a:cubicBezTo>
                  <a:cubicBezTo>
                    <a:pt x="110" y="49"/>
                    <a:pt x="110" y="49"/>
                    <a:pt x="110" y="49"/>
                  </a:cubicBezTo>
                  <a:cubicBezTo>
                    <a:pt x="106" y="49"/>
                    <a:pt x="103" y="49"/>
                    <a:pt x="100" y="47"/>
                  </a:cubicBezTo>
                  <a:cubicBezTo>
                    <a:pt x="90" y="42"/>
                    <a:pt x="80" y="21"/>
                    <a:pt x="86" y="12"/>
                  </a:cubicBezTo>
                  <a:cubicBezTo>
                    <a:pt x="89" y="7"/>
                    <a:pt x="100" y="4"/>
                    <a:pt x="110" y="4"/>
                  </a:cubicBezTo>
                  <a:cubicBezTo>
                    <a:pt x="110" y="1"/>
                    <a:pt x="110" y="1"/>
                    <a:pt x="110" y="1"/>
                  </a:cubicBezTo>
                  <a:cubicBezTo>
                    <a:pt x="109" y="1"/>
                    <a:pt x="108" y="1"/>
                    <a:pt x="107" y="1"/>
                  </a:cubicBezTo>
                  <a:cubicBezTo>
                    <a:pt x="95" y="2"/>
                    <a:pt x="77" y="7"/>
                    <a:pt x="73" y="7"/>
                  </a:cubicBezTo>
                  <a:cubicBezTo>
                    <a:pt x="63" y="7"/>
                    <a:pt x="49" y="2"/>
                    <a:pt x="38" y="1"/>
                  </a:cubicBezTo>
                  <a:close/>
                  <a:moveTo>
                    <a:pt x="110" y="4"/>
                  </a:moveTo>
                  <a:cubicBezTo>
                    <a:pt x="119" y="4"/>
                    <a:pt x="128" y="5"/>
                    <a:pt x="131" y="7"/>
                  </a:cubicBezTo>
                  <a:cubicBezTo>
                    <a:pt x="138" y="11"/>
                    <a:pt x="137" y="30"/>
                    <a:pt x="132" y="39"/>
                  </a:cubicBezTo>
                  <a:cubicBezTo>
                    <a:pt x="129" y="46"/>
                    <a:pt x="119" y="50"/>
                    <a:pt x="110" y="49"/>
                  </a:cubicBezTo>
                  <a:cubicBezTo>
                    <a:pt x="111" y="53"/>
                    <a:pt x="111" y="53"/>
                    <a:pt x="111" y="53"/>
                  </a:cubicBezTo>
                  <a:cubicBezTo>
                    <a:pt x="111" y="52"/>
                    <a:pt x="112" y="52"/>
                    <a:pt x="113" y="52"/>
                  </a:cubicBezTo>
                  <a:cubicBezTo>
                    <a:pt x="133" y="51"/>
                    <a:pt x="137" y="42"/>
                    <a:pt x="138" y="31"/>
                  </a:cubicBezTo>
                  <a:cubicBezTo>
                    <a:pt x="140" y="19"/>
                    <a:pt x="140" y="15"/>
                    <a:pt x="143" y="14"/>
                  </a:cubicBezTo>
                  <a:cubicBezTo>
                    <a:pt x="145" y="13"/>
                    <a:pt x="145" y="11"/>
                    <a:pt x="145" y="7"/>
                  </a:cubicBezTo>
                  <a:cubicBezTo>
                    <a:pt x="145" y="4"/>
                    <a:pt x="145" y="4"/>
                    <a:pt x="141" y="3"/>
                  </a:cubicBezTo>
                  <a:cubicBezTo>
                    <a:pt x="138" y="2"/>
                    <a:pt x="122" y="0"/>
                    <a:pt x="110" y="1"/>
                  </a:cubicBezTo>
                  <a:lnTo>
                    <a:pt x="110" y="4"/>
                  </a:ln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íṧḷîḓè"/>
            <p:cNvSpPr/>
            <p:nvPr/>
          </p:nvSpPr>
          <p:spPr bwMode="auto">
            <a:xfrm>
              <a:off x="5346409" y="2328026"/>
              <a:ext cx="153219" cy="304081"/>
            </a:xfrm>
            <a:custGeom>
              <a:avLst/>
              <a:gdLst>
                <a:gd name="T0" fmla="*/ 65 w 65"/>
                <a:gd name="T1" fmla="*/ 75 h 129"/>
                <a:gd name="T2" fmla="*/ 14 w 65"/>
                <a:gd name="T3" fmla="*/ 129 h 129"/>
                <a:gd name="T4" fmla="*/ 0 w 65"/>
                <a:gd name="T5" fmla="*/ 20 h 129"/>
                <a:gd name="T6" fmla="*/ 5 w 65"/>
                <a:gd name="T7" fmla="*/ 0 h 129"/>
                <a:gd name="T8" fmla="*/ 65 w 65"/>
                <a:gd name="T9" fmla="*/ 75 h 129"/>
              </a:gdLst>
              <a:ahLst/>
              <a:cxnLst>
                <a:cxn ang="0">
                  <a:pos x="T0" y="T1"/>
                </a:cxn>
                <a:cxn ang="0">
                  <a:pos x="T2" y="T3"/>
                </a:cxn>
                <a:cxn ang="0">
                  <a:pos x="T4" y="T5"/>
                </a:cxn>
                <a:cxn ang="0">
                  <a:pos x="T6" y="T7"/>
                </a:cxn>
                <a:cxn ang="0">
                  <a:pos x="T8" y="T9"/>
                </a:cxn>
              </a:cxnLst>
              <a:rect l="0" t="0" r="r" b="b"/>
              <a:pathLst>
                <a:path w="65" h="129">
                  <a:moveTo>
                    <a:pt x="65" y="75"/>
                  </a:moveTo>
                  <a:lnTo>
                    <a:pt x="14" y="129"/>
                  </a:lnTo>
                  <a:lnTo>
                    <a:pt x="0" y="20"/>
                  </a:lnTo>
                  <a:lnTo>
                    <a:pt x="5" y="0"/>
                  </a:lnTo>
                  <a:lnTo>
                    <a:pt x="65" y="75"/>
                  </a:lnTo>
                  <a:close/>
                </a:path>
              </a:pathLst>
            </a:cu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išḻiḓé"/>
            <p:cNvSpPr/>
            <p:nvPr/>
          </p:nvSpPr>
          <p:spPr bwMode="auto">
            <a:xfrm>
              <a:off x="5346409" y="2328026"/>
              <a:ext cx="153219" cy="304081"/>
            </a:xfrm>
            <a:custGeom>
              <a:avLst/>
              <a:gdLst>
                <a:gd name="T0" fmla="*/ 65 w 65"/>
                <a:gd name="T1" fmla="*/ 75 h 129"/>
                <a:gd name="T2" fmla="*/ 14 w 65"/>
                <a:gd name="T3" fmla="*/ 129 h 129"/>
                <a:gd name="T4" fmla="*/ 0 w 65"/>
                <a:gd name="T5" fmla="*/ 20 h 129"/>
                <a:gd name="T6" fmla="*/ 5 w 65"/>
                <a:gd name="T7" fmla="*/ 0 h 129"/>
                <a:gd name="T8" fmla="*/ 65 w 65"/>
                <a:gd name="T9" fmla="*/ 75 h 129"/>
              </a:gdLst>
              <a:ahLst/>
              <a:cxnLst>
                <a:cxn ang="0">
                  <a:pos x="T0" y="T1"/>
                </a:cxn>
                <a:cxn ang="0">
                  <a:pos x="T2" y="T3"/>
                </a:cxn>
                <a:cxn ang="0">
                  <a:pos x="T4" y="T5"/>
                </a:cxn>
                <a:cxn ang="0">
                  <a:pos x="T6" y="T7"/>
                </a:cxn>
                <a:cxn ang="0">
                  <a:pos x="T8" y="T9"/>
                </a:cxn>
              </a:cxnLst>
              <a:rect l="0" t="0" r="r" b="b"/>
              <a:pathLst>
                <a:path w="65" h="129">
                  <a:moveTo>
                    <a:pt x="65" y="75"/>
                  </a:moveTo>
                  <a:lnTo>
                    <a:pt x="14" y="129"/>
                  </a:lnTo>
                  <a:lnTo>
                    <a:pt x="0" y="20"/>
                  </a:lnTo>
                  <a:lnTo>
                    <a:pt x="5" y="0"/>
                  </a:lnTo>
                  <a:lnTo>
                    <a:pt x="65" y="7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iŝḷiḍè"/>
            <p:cNvSpPr/>
            <p:nvPr/>
          </p:nvSpPr>
          <p:spPr bwMode="auto">
            <a:xfrm>
              <a:off x="5499628" y="2504818"/>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3939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iṧḷiḍê"/>
            <p:cNvSpPr/>
            <p:nvPr/>
          </p:nvSpPr>
          <p:spPr bwMode="auto">
            <a:xfrm>
              <a:off x="5499628" y="2504818"/>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 name="î$1ídê"/>
            <p:cNvSpPr/>
            <p:nvPr/>
          </p:nvSpPr>
          <p:spPr bwMode="auto">
            <a:xfrm>
              <a:off x="5358195" y="2323312"/>
              <a:ext cx="287579" cy="181506"/>
            </a:xfrm>
            <a:custGeom>
              <a:avLst/>
              <a:gdLst>
                <a:gd name="T0" fmla="*/ 122 w 122"/>
                <a:gd name="T1" fmla="*/ 0 h 77"/>
                <a:gd name="T2" fmla="*/ 60 w 122"/>
                <a:gd name="T3" fmla="*/ 76 h 77"/>
                <a:gd name="T4" fmla="*/ 0 w 122"/>
                <a:gd name="T5" fmla="*/ 0 h 77"/>
                <a:gd name="T6" fmla="*/ 0 w 122"/>
                <a:gd name="T7" fmla="*/ 2 h 77"/>
                <a:gd name="T8" fmla="*/ 60 w 122"/>
                <a:gd name="T9" fmla="*/ 77 h 77"/>
                <a:gd name="T10" fmla="*/ 60 w 122"/>
                <a:gd name="T11" fmla="*/ 77 h 77"/>
                <a:gd name="T12" fmla="*/ 122 w 122"/>
                <a:gd name="T13" fmla="*/ 2 h 77"/>
                <a:gd name="T14" fmla="*/ 122 w 122"/>
                <a:gd name="T15" fmla="*/ 0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77">
                  <a:moveTo>
                    <a:pt x="122" y="0"/>
                  </a:moveTo>
                  <a:lnTo>
                    <a:pt x="60" y="76"/>
                  </a:lnTo>
                  <a:lnTo>
                    <a:pt x="0" y="0"/>
                  </a:lnTo>
                  <a:lnTo>
                    <a:pt x="0" y="2"/>
                  </a:lnTo>
                  <a:lnTo>
                    <a:pt x="60" y="77"/>
                  </a:lnTo>
                  <a:lnTo>
                    <a:pt x="60" y="77"/>
                  </a:lnTo>
                  <a:lnTo>
                    <a:pt x="122" y="2"/>
                  </a:lnTo>
                  <a:lnTo>
                    <a:pt x="122" y="0"/>
                  </a:lnTo>
                  <a:close/>
                </a:path>
              </a:pathLst>
            </a:custGeom>
            <a:solidFill>
              <a:srgbClr val="F2D0B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îşľïḍê"/>
            <p:cNvSpPr/>
            <p:nvPr/>
          </p:nvSpPr>
          <p:spPr bwMode="auto">
            <a:xfrm>
              <a:off x="5358195" y="2323312"/>
              <a:ext cx="287579" cy="181506"/>
            </a:xfrm>
            <a:custGeom>
              <a:avLst/>
              <a:gdLst>
                <a:gd name="T0" fmla="*/ 122 w 122"/>
                <a:gd name="T1" fmla="*/ 0 h 77"/>
                <a:gd name="T2" fmla="*/ 60 w 122"/>
                <a:gd name="T3" fmla="*/ 76 h 77"/>
                <a:gd name="T4" fmla="*/ 0 w 122"/>
                <a:gd name="T5" fmla="*/ 0 h 77"/>
                <a:gd name="T6" fmla="*/ 0 w 122"/>
                <a:gd name="T7" fmla="*/ 2 h 77"/>
                <a:gd name="T8" fmla="*/ 60 w 122"/>
                <a:gd name="T9" fmla="*/ 77 h 77"/>
                <a:gd name="T10" fmla="*/ 60 w 122"/>
                <a:gd name="T11" fmla="*/ 77 h 77"/>
                <a:gd name="T12" fmla="*/ 122 w 122"/>
                <a:gd name="T13" fmla="*/ 2 h 77"/>
                <a:gd name="T14" fmla="*/ 122 w 122"/>
                <a:gd name="T15" fmla="*/ 0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77">
                  <a:moveTo>
                    <a:pt x="122" y="0"/>
                  </a:moveTo>
                  <a:lnTo>
                    <a:pt x="60" y="76"/>
                  </a:lnTo>
                  <a:lnTo>
                    <a:pt x="0" y="0"/>
                  </a:lnTo>
                  <a:lnTo>
                    <a:pt x="0" y="2"/>
                  </a:lnTo>
                  <a:lnTo>
                    <a:pt x="60" y="77"/>
                  </a:lnTo>
                  <a:lnTo>
                    <a:pt x="60" y="77"/>
                  </a:lnTo>
                  <a:lnTo>
                    <a:pt x="122" y="2"/>
                  </a:lnTo>
                  <a:lnTo>
                    <a:pt x="1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ïṧ1îdê"/>
            <p:cNvSpPr/>
            <p:nvPr/>
          </p:nvSpPr>
          <p:spPr bwMode="auto">
            <a:xfrm>
              <a:off x="5473698" y="2625034"/>
              <a:ext cx="56573" cy="4714"/>
            </a:xfrm>
            <a:custGeom>
              <a:avLst/>
              <a:gdLst>
                <a:gd name="T0" fmla="*/ 0 w 24"/>
                <a:gd name="T1" fmla="*/ 0 h 2"/>
                <a:gd name="T2" fmla="*/ 0 w 24"/>
                <a:gd name="T3" fmla="*/ 2 h 2"/>
                <a:gd name="T4" fmla="*/ 0 w 24"/>
                <a:gd name="T5" fmla="*/ 2 h 2"/>
                <a:gd name="T6" fmla="*/ 0 w 24"/>
                <a:gd name="T7" fmla="*/ 0 h 2"/>
                <a:gd name="T8" fmla="*/ 24 w 24"/>
                <a:gd name="T9" fmla="*/ 0 h 2"/>
                <a:gd name="T10" fmla="*/ 24 w 24"/>
                <a:gd name="T11" fmla="*/ 0 h 2"/>
                <a:gd name="T12" fmla="*/ 24 w 24"/>
                <a:gd name="T13" fmla="*/ 2 h 2"/>
                <a:gd name="T14" fmla="*/ 24 w 24"/>
                <a:gd name="T15" fmla="*/ 2 h 2"/>
                <a:gd name="T16" fmla="*/ 24 w 2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
                  <a:moveTo>
                    <a:pt x="0" y="0"/>
                  </a:moveTo>
                  <a:lnTo>
                    <a:pt x="0" y="2"/>
                  </a:lnTo>
                  <a:lnTo>
                    <a:pt x="0" y="2"/>
                  </a:lnTo>
                  <a:lnTo>
                    <a:pt x="0" y="0"/>
                  </a:lnTo>
                  <a:close/>
                  <a:moveTo>
                    <a:pt x="24" y="0"/>
                  </a:moveTo>
                  <a:lnTo>
                    <a:pt x="24" y="0"/>
                  </a:lnTo>
                  <a:lnTo>
                    <a:pt x="24" y="2"/>
                  </a:lnTo>
                  <a:lnTo>
                    <a:pt x="24" y="2"/>
                  </a:lnTo>
                  <a:lnTo>
                    <a:pt x="24" y="0"/>
                  </a:ln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îşḷíďe"/>
            <p:cNvSpPr/>
            <p:nvPr/>
          </p:nvSpPr>
          <p:spPr bwMode="auto">
            <a:xfrm>
              <a:off x="5473698" y="2625034"/>
              <a:ext cx="56573" cy="4714"/>
            </a:xfrm>
            <a:custGeom>
              <a:avLst/>
              <a:gdLst>
                <a:gd name="T0" fmla="*/ 0 w 24"/>
                <a:gd name="T1" fmla="*/ 0 h 2"/>
                <a:gd name="T2" fmla="*/ 0 w 24"/>
                <a:gd name="T3" fmla="*/ 2 h 2"/>
                <a:gd name="T4" fmla="*/ 0 w 24"/>
                <a:gd name="T5" fmla="*/ 2 h 2"/>
                <a:gd name="T6" fmla="*/ 0 w 24"/>
                <a:gd name="T7" fmla="*/ 0 h 2"/>
                <a:gd name="T8" fmla="*/ 24 w 24"/>
                <a:gd name="T9" fmla="*/ 0 h 2"/>
                <a:gd name="T10" fmla="*/ 24 w 24"/>
                <a:gd name="T11" fmla="*/ 0 h 2"/>
                <a:gd name="T12" fmla="*/ 24 w 24"/>
                <a:gd name="T13" fmla="*/ 2 h 2"/>
                <a:gd name="T14" fmla="*/ 24 w 24"/>
                <a:gd name="T15" fmla="*/ 2 h 2"/>
                <a:gd name="T16" fmla="*/ 24 w 2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
                  <a:moveTo>
                    <a:pt x="0" y="0"/>
                  </a:moveTo>
                  <a:lnTo>
                    <a:pt x="0" y="2"/>
                  </a:lnTo>
                  <a:lnTo>
                    <a:pt x="0" y="2"/>
                  </a:lnTo>
                  <a:lnTo>
                    <a:pt x="0" y="0"/>
                  </a:lnTo>
                  <a:moveTo>
                    <a:pt x="24" y="0"/>
                  </a:moveTo>
                  <a:lnTo>
                    <a:pt x="24" y="0"/>
                  </a:lnTo>
                  <a:lnTo>
                    <a:pt x="24" y="2"/>
                  </a:lnTo>
                  <a:lnTo>
                    <a:pt x="24" y="2"/>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 name="ïšlïḋe"/>
            <p:cNvSpPr/>
            <p:nvPr/>
          </p:nvSpPr>
          <p:spPr bwMode="auto">
            <a:xfrm>
              <a:off x="5473698" y="2625034"/>
              <a:ext cx="56573" cy="4714"/>
            </a:xfrm>
            <a:prstGeom prst="rect">
              <a:avLst/>
            </a:prstGeom>
            <a:solidFill>
              <a:srgbClr val="36363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3" name="ïṩlïdè"/>
            <p:cNvSpPr/>
            <p:nvPr/>
          </p:nvSpPr>
          <p:spPr bwMode="auto">
            <a:xfrm>
              <a:off x="5473698" y="2625034"/>
              <a:ext cx="56573" cy="47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 name="íṧḷiḍê"/>
            <p:cNvSpPr/>
            <p:nvPr/>
          </p:nvSpPr>
          <p:spPr bwMode="auto">
            <a:xfrm>
              <a:off x="5148403" y="1371000"/>
              <a:ext cx="683590" cy="643518"/>
            </a:xfrm>
            <a:custGeom>
              <a:avLst/>
              <a:gdLst>
                <a:gd name="T0" fmla="*/ 17 w 183"/>
                <a:gd name="T1" fmla="*/ 161 h 173"/>
                <a:gd name="T2" fmla="*/ 18 w 183"/>
                <a:gd name="T3" fmla="*/ 167 h 173"/>
                <a:gd name="T4" fmla="*/ 19 w 183"/>
                <a:gd name="T5" fmla="*/ 171 h 173"/>
                <a:gd name="T6" fmla="*/ 20 w 183"/>
                <a:gd name="T7" fmla="*/ 173 h 173"/>
                <a:gd name="T8" fmla="*/ 22 w 183"/>
                <a:gd name="T9" fmla="*/ 173 h 173"/>
                <a:gd name="T10" fmla="*/ 22 w 183"/>
                <a:gd name="T11" fmla="*/ 172 h 173"/>
                <a:gd name="T12" fmla="*/ 22 w 183"/>
                <a:gd name="T13" fmla="*/ 162 h 173"/>
                <a:gd name="T14" fmla="*/ 20 w 183"/>
                <a:gd name="T15" fmla="*/ 151 h 173"/>
                <a:gd name="T16" fmla="*/ 43 w 183"/>
                <a:gd name="T17" fmla="*/ 86 h 173"/>
                <a:gd name="T18" fmla="*/ 70 w 183"/>
                <a:gd name="T19" fmla="*/ 104 h 173"/>
                <a:gd name="T20" fmla="*/ 98 w 183"/>
                <a:gd name="T21" fmla="*/ 101 h 173"/>
                <a:gd name="T22" fmla="*/ 148 w 183"/>
                <a:gd name="T23" fmla="*/ 87 h 173"/>
                <a:gd name="T24" fmla="*/ 157 w 183"/>
                <a:gd name="T25" fmla="*/ 98 h 173"/>
                <a:gd name="T26" fmla="*/ 171 w 183"/>
                <a:gd name="T27" fmla="*/ 147 h 173"/>
                <a:gd name="T28" fmla="*/ 170 w 183"/>
                <a:gd name="T29" fmla="*/ 162 h 173"/>
                <a:gd name="T30" fmla="*/ 170 w 183"/>
                <a:gd name="T31" fmla="*/ 172 h 173"/>
                <a:gd name="T32" fmla="*/ 170 w 183"/>
                <a:gd name="T33" fmla="*/ 173 h 173"/>
                <a:gd name="T34" fmla="*/ 173 w 183"/>
                <a:gd name="T35" fmla="*/ 173 h 173"/>
                <a:gd name="T36" fmla="*/ 173 w 183"/>
                <a:gd name="T37" fmla="*/ 171 h 173"/>
                <a:gd name="T38" fmla="*/ 174 w 183"/>
                <a:gd name="T39" fmla="*/ 170 h 173"/>
                <a:gd name="T40" fmla="*/ 174 w 183"/>
                <a:gd name="T41" fmla="*/ 170 h 173"/>
                <a:gd name="T42" fmla="*/ 183 w 183"/>
                <a:gd name="T43" fmla="*/ 72 h 173"/>
                <a:gd name="T44" fmla="*/ 43 w 183"/>
                <a:gd name="T45" fmla="*/ 36 h 173"/>
                <a:gd name="T46" fmla="*/ 17 w 183"/>
                <a:gd name="T47" fmla="*/ 161 h 173"/>
                <a:gd name="T48" fmla="*/ 103 w 183"/>
                <a:gd name="T49" fmla="*/ 67 h 173"/>
                <a:gd name="T50" fmla="*/ 106 w 183"/>
                <a:gd name="T51" fmla="*/ 66 h 173"/>
                <a:gd name="T52" fmla="*/ 104 w 183"/>
                <a:gd name="T53" fmla="*/ 67 h 173"/>
                <a:gd name="T54" fmla="*/ 103 w 183"/>
                <a:gd name="T55" fmla="*/ 6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3" h="173">
                  <a:moveTo>
                    <a:pt x="17" y="161"/>
                  </a:moveTo>
                  <a:cubicBezTo>
                    <a:pt x="18" y="163"/>
                    <a:pt x="18" y="166"/>
                    <a:pt x="18" y="167"/>
                  </a:cubicBezTo>
                  <a:cubicBezTo>
                    <a:pt x="18" y="169"/>
                    <a:pt x="18" y="170"/>
                    <a:pt x="19" y="171"/>
                  </a:cubicBezTo>
                  <a:cubicBezTo>
                    <a:pt x="20" y="173"/>
                    <a:pt x="20" y="173"/>
                    <a:pt x="20" y="173"/>
                  </a:cubicBezTo>
                  <a:cubicBezTo>
                    <a:pt x="20" y="173"/>
                    <a:pt x="21" y="173"/>
                    <a:pt x="22" y="173"/>
                  </a:cubicBezTo>
                  <a:cubicBezTo>
                    <a:pt x="22" y="172"/>
                    <a:pt x="22" y="172"/>
                    <a:pt x="22" y="172"/>
                  </a:cubicBezTo>
                  <a:cubicBezTo>
                    <a:pt x="22" y="169"/>
                    <a:pt x="22" y="162"/>
                    <a:pt x="22" y="162"/>
                  </a:cubicBezTo>
                  <a:cubicBezTo>
                    <a:pt x="22" y="158"/>
                    <a:pt x="21" y="155"/>
                    <a:pt x="20" y="151"/>
                  </a:cubicBezTo>
                  <a:cubicBezTo>
                    <a:pt x="25" y="129"/>
                    <a:pt x="27" y="111"/>
                    <a:pt x="43" y="86"/>
                  </a:cubicBezTo>
                  <a:cubicBezTo>
                    <a:pt x="43" y="89"/>
                    <a:pt x="56" y="104"/>
                    <a:pt x="70" y="104"/>
                  </a:cubicBezTo>
                  <a:cubicBezTo>
                    <a:pt x="79" y="104"/>
                    <a:pt x="90" y="104"/>
                    <a:pt x="98" y="101"/>
                  </a:cubicBezTo>
                  <a:cubicBezTo>
                    <a:pt x="119" y="92"/>
                    <a:pt x="126" y="79"/>
                    <a:pt x="148" y="87"/>
                  </a:cubicBezTo>
                  <a:cubicBezTo>
                    <a:pt x="149" y="88"/>
                    <a:pt x="156" y="96"/>
                    <a:pt x="157" y="98"/>
                  </a:cubicBezTo>
                  <a:cubicBezTo>
                    <a:pt x="170" y="122"/>
                    <a:pt x="167" y="123"/>
                    <a:pt x="171" y="147"/>
                  </a:cubicBezTo>
                  <a:cubicBezTo>
                    <a:pt x="170" y="152"/>
                    <a:pt x="171" y="157"/>
                    <a:pt x="170" y="162"/>
                  </a:cubicBezTo>
                  <a:cubicBezTo>
                    <a:pt x="170" y="162"/>
                    <a:pt x="170" y="169"/>
                    <a:pt x="170" y="172"/>
                  </a:cubicBezTo>
                  <a:cubicBezTo>
                    <a:pt x="170" y="173"/>
                    <a:pt x="170" y="173"/>
                    <a:pt x="170" y="173"/>
                  </a:cubicBezTo>
                  <a:cubicBezTo>
                    <a:pt x="171" y="173"/>
                    <a:pt x="172" y="173"/>
                    <a:pt x="173" y="173"/>
                  </a:cubicBezTo>
                  <a:cubicBezTo>
                    <a:pt x="173" y="171"/>
                    <a:pt x="173" y="171"/>
                    <a:pt x="173" y="171"/>
                  </a:cubicBezTo>
                  <a:cubicBezTo>
                    <a:pt x="174" y="171"/>
                    <a:pt x="174" y="171"/>
                    <a:pt x="174" y="170"/>
                  </a:cubicBezTo>
                  <a:cubicBezTo>
                    <a:pt x="174" y="170"/>
                    <a:pt x="174" y="170"/>
                    <a:pt x="174" y="170"/>
                  </a:cubicBezTo>
                  <a:cubicBezTo>
                    <a:pt x="179" y="133"/>
                    <a:pt x="176" y="99"/>
                    <a:pt x="183" y="72"/>
                  </a:cubicBezTo>
                  <a:cubicBezTo>
                    <a:pt x="164" y="46"/>
                    <a:pt x="84" y="0"/>
                    <a:pt x="43" y="36"/>
                  </a:cubicBezTo>
                  <a:cubicBezTo>
                    <a:pt x="0" y="46"/>
                    <a:pt x="11" y="138"/>
                    <a:pt x="17" y="161"/>
                  </a:cubicBezTo>
                  <a:close/>
                  <a:moveTo>
                    <a:pt x="103" y="67"/>
                  </a:moveTo>
                  <a:cubicBezTo>
                    <a:pt x="104" y="67"/>
                    <a:pt x="105" y="67"/>
                    <a:pt x="106" y="66"/>
                  </a:cubicBezTo>
                  <a:cubicBezTo>
                    <a:pt x="105" y="67"/>
                    <a:pt x="104" y="67"/>
                    <a:pt x="104" y="67"/>
                  </a:cubicBezTo>
                  <a:lnTo>
                    <a:pt x="103" y="67"/>
                  </a:ln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5" name="iślîdé"/>
            <p:cNvSpPr/>
            <p:nvPr/>
          </p:nvSpPr>
          <p:spPr bwMode="auto">
            <a:xfrm>
              <a:off x="5923925" y="2735824"/>
              <a:ext cx="228650" cy="403083"/>
            </a:xfrm>
            <a:custGeom>
              <a:avLst/>
              <a:gdLst>
                <a:gd name="T0" fmla="*/ 4 w 61"/>
                <a:gd name="T1" fmla="*/ 7 h 108"/>
                <a:gd name="T2" fmla="*/ 5 w 61"/>
                <a:gd name="T3" fmla="*/ 0 h 108"/>
                <a:gd name="T4" fmla="*/ 27 w 61"/>
                <a:gd name="T5" fmla="*/ 8 h 108"/>
                <a:gd name="T6" fmla="*/ 51 w 61"/>
                <a:gd name="T7" fmla="*/ 26 h 108"/>
                <a:gd name="T8" fmla="*/ 61 w 61"/>
                <a:gd name="T9" fmla="*/ 52 h 108"/>
                <a:gd name="T10" fmla="*/ 58 w 61"/>
                <a:gd name="T11" fmla="*/ 108 h 108"/>
                <a:gd name="T12" fmla="*/ 49 w 61"/>
                <a:gd name="T13" fmla="*/ 106 h 108"/>
                <a:gd name="T14" fmla="*/ 44 w 61"/>
                <a:gd name="T15" fmla="*/ 107 h 108"/>
                <a:gd name="T16" fmla="*/ 47 w 61"/>
                <a:gd name="T17" fmla="*/ 51 h 108"/>
                <a:gd name="T18" fmla="*/ 40 w 61"/>
                <a:gd name="T19" fmla="*/ 34 h 108"/>
                <a:gd name="T20" fmla="*/ 22 w 61"/>
                <a:gd name="T21" fmla="*/ 21 h 108"/>
                <a:gd name="T22" fmla="*/ 0 w 61"/>
                <a:gd name="T23" fmla="*/ 13 h 108"/>
                <a:gd name="T24" fmla="*/ 4 w 61"/>
                <a:gd name="T25" fmla="*/ 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8">
                  <a:moveTo>
                    <a:pt x="4" y="7"/>
                  </a:moveTo>
                  <a:cubicBezTo>
                    <a:pt x="5" y="5"/>
                    <a:pt x="5" y="2"/>
                    <a:pt x="5" y="0"/>
                  </a:cubicBezTo>
                  <a:cubicBezTo>
                    <a:pt x="27" y="8"/>
                    <a:pt x="27" y="8"/>
                    <a:pt x="27" y="8"/>
                  </a:cubicBezTo>
                  <a:cubicBezTo>
                    <a:pt x="36" y="11"/>
                    <a:pt x="45" y="17"/>
                    <a:pt x="51" y="26"/>
                  </a:cubicBezTo>
                  <a:cubicBezTo>
                    <a:pt x="57" y="33"/>
                    <a:pt x="61" y="43"/>
                    <a:pt x="61" y="52"/>
                  </a:cubicBezTo>
                  <a:cubicBezTo>
                    <a:pt x="58" y="108"/>
                    <a:pt x="58" y="108"/>
                    <a:pt x="58" y="108"/>
                  </a:cubicBezTo>
                  <a:cubicBezTo>
                    <a:pt x="55" y="107"/>
                    <a:pt x="52" y="106"/>
                    <a:pt x="49" y="106"/>
                  </a:cubicBezTo>
                  <a:cubicBezTo>
                    <a:pt x="47" y="106"/>
                    <a:pt x="45" y="107"/>
                    <a:pt x="44" y="107"/>
                  </a:cubicBezTo>
                  <a:cubicBezTo>
                    <a:pt x="47" y="51"/>
                    <a:pt x="47" y="51"/>
                    <a:pt x="47" y="51"/>
                  </a:cubicBezTo>
                  <a:cubicBezTo>
                    <a:pt x="47" y="46"/>
                    <a:pt x="44" y="40"/>
                    <a:pt x="40" y="34"/>
                  </a:cubicBezTo>
                  <a:cubicBezTo>
                    <a:pt x="35" y="28"/>
                    <a:pt x="29" y="23"/>
                    <a:pt x="22" y="21"/>
                  </a:cubicBezTo>
                  <a:cubicBezTo>
                    <a:pt x="0" y="13"/>
                    <a:pt x="0" y="13"/>
                    <a:pt x="0" y="13"/>
                  </a:cubicBezTo>
                  <a:cubicBezTo>
                    <a:pt x="2" y="12"/>
                    <a:pt x="3" y="10"/>
                    <a:pt x="4"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6" name="íṥḷïḍé"/>
            <p:cNvSpPr/>
            <p:nvPr/>
          </p:nvSpPr>
          <p:spPr bwMode="auto">
            <a:xfrm>
              <a:off x="5973426" y="3131835"/>
              <a:ext cx="268722" cy="266365"/>
            </a:xfrm>
            <a:custGeom>
              <a:avLst/>
              <a:gdLst>
                <a:gd name="T0" fmla="*/ 45 w 72"/>
                <a:gd name="T1" fmla="*/ 2 h 72"/>
                <a:gd name="T2" fmla="*/ 72 w 72"/>
                <a:gd name="T3" fmla="*/ 36 h 72"/>
                <a:gd name="T4" fmla="*/ 36 w 72"/>
                <a:gd name="T5" fmla="*/ 72 h 72"/>
                <a:gd name="T6" fmla="*/ 0 w 72"/>
                <a:gd name="T7" fmla="*/ 36 h 72"/>
                <a:gd name="T8" fmla="*/ 31 w 72"/>
                <a:gd name="T9" fmla="*/ 1 h 72"/>
                <a:gd name="T10" fmla="*/ 36 w 72"/>
                <a:gd name="T11" fmla="*/ 0 h 72"/>
                <a:gd name="T12" fmla="*/ 45 w 72"/>
                <a:gd name="T13" fmla="*/ 2 h 72"/>
              </a:gdLst>
              <a:ahLst/>
              <a:cxnLst>
                <a:cxn ang="0">
                  <a:pos x="T0" y="T1"/>
                </a:cxn>
                <a:cxn ang="0">
                  <a:pos x="T2" y="T3"/>
                </a:cxn>
                <a:cxn ang="0">
                  <a:pos x="T4" y="T5"/>
                </a:cxn>
                <a:cxn ang="0">
                  <a:pos x="T6" y="T7"/>
                </a:cxn>
                <a:cxn ang="0">
                  <a:pos x="T8" y="T9"/>
                </a:cxn>
                <a:cxn ang="0">
                  <a:pos x="T10" y="T11"/>
                </a:cxn>
                <a:cxn ang="0">
                  <a:pos x="T12" y="T13"/>
                </a:cxn>
              </a:cxnLst>
              <a:rect l="0" t="0" r="r" b="b"/>
              <a:pathLst>
                <a:path w="72" h="72">
                  <a:moveTo>
                    <a:pt x="45" y="2"/>
                  </a:moveTo>
                  <a:cubicBezTo>
                    <a:pt x="60" y="6"/>
                    <a:pt x="72" y="20"/>
                    <a:pt x="72" y="36"/>
                  </a:cubicBezTo>
                  <a:cubicBezTo>
                    <a:pt x="72" y="56"/>
                    <a:pt x="56" y="72"/>
                    <a:pt x="36" y="72"/>
                  </a:cubicBezTo>
                  <a:cubicBezTo>
                    <a:pt x="16" y="72"/>
                    <a:pt x="0" y="56"/>
                    <a:pt x="0" y="36"/>
                  </a:cubicBezTo>
                  <a:cubicBezTo>
                    <a:pt x="0" y="18"/>
                    <a:pt x="13" y="3"/>
                    <a:pt x="31" y="1"/>
                  </a:cubicBezTo>
                  <a:cubicBezTo>
                    <a:pt x="32" y="1"/>
                    <a:pt x="34" y="0"/>
                    <a:pt x="36" y="0"/>
                  </a:cubicBezTo>
                  <a:cubicBezTo>
                    <a:pt x="39" y="0"/>
                    <a:pt x="42" y="1"/>
                    <a:pt x="45" y="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7" name="iślïḑe"/>
            <p:cNvSpPr/>
            <p:nvPr/>
          </p:nvSpPr>
          <p:spPr bwMode="auto">
            <a:xfrm>
              <a:off x="5626917" y="2613249"/>
              <a:ext cx="315866" cy="190935"/>
            </a:xfrm>
            <a:custGeom>
              <a:avLst/>
              <a:gdLst>
                <a:gd name="T0" fmla="*/ 3 w 85"/>
                <a:gd name="T1" fmla="*/ 12 h 51"/>
                <a:gd name="T2" fmla="*/ 21 w 85"/>
                <a:gd name="T3" fmla="*/ 3 h 51"/>
                <a:gd name="T4" fmla="*/ 75 w 85"/>
                <a:gd name="T5" fmla="*/ 22 h 51"/>
                <a:gd name="T6" fmla="*/ 85 w 85"/>
                <a:gd name="T7" fmla="*/ 33 h 51"/>
                <a:gd name="T8" fmla="*/ 84 w 85"/>
                <a:gd name="T9" fmla="*/ 40 h 51"/>
                <a:gd name="T10" fmla="*/ 80 w 85"/>
                <a:gd name="T11" fmla="*/ 46 h 51"/>
                <a:gd name="T12" fmla="*/ 66 w 85"/>
                <a:gd name="T13" fmla="*/ 49 h 51"/>
                <a:gd name="T14" fmla="*/ 12 w 85"/>
                <a:gd name="T15" fmla="*/ 30 h 51"/>
                <a:gd name="T16" fmla="*/ 3 w 85"/>
                <a:gd name="T17"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51">
                  <a:moveTo>
                    <a:pt x="3" y="12"/>
                  </a:moveTo>
                  <a:cubicBezTo>
                    <a:pt x="5" y="4"/>
                    <a:pt x="14" y="0"/>
                    <a:pt x="21" y="3"/>
                  </a:cubicBezTo>
                  <a:cubicBezTo>
                    <a:pt x="75" y="22"/>
                    <a:pt x="75" y="22"/>
                    <a:pt x="75" y="22"/>
                  </a:cubicBezTo>
                  <a:cubicBezTo>
                    <a:pt x="81" y="23"/>
                    <a:pt x="84" y="28"/>
                    <a:pt x="85" y="33"/>
                  </a:cubicBezTo>
                  <a:cubicBezTo>
                    <a:pt x="85" y="35"/>
                    <a:pt x="85" y="38"/>
                    <a:pt x="84" y="40"/>
                  </a:cubicBezTo>
                  <a:cubicBezTo>
                    <a:pt x="83" y="43"/>
                    <a:pt x="82" y="45"/>
                    <a:pt x="80" y="46"/>
                  </a:cubicBezTo>
                  <a:cubicBezTo>
                    <a:pt x="76" y="50"/>
                    <a:pt x="71" y="51"/>
                    <a:pt x="66" y="49"/>
                  </a:cubicBezTo>
                  <a:cubicBezTo>
                    <a:pt x="12" y="30"/>
                    <a:pt x="12" y="30"/>
                    <a:pt x="12" y="30"/>
                  </a:cubicBezTo>
                  <a:cubicBezTo>
                    <a:pt x="4" y="28"/>
                    <a:pt x="0" y="19"/>
                    <a:pt x="3" y="12"/>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8" name="îŝḷiḋe"/>
            <p:cNvSpPr/>
            <p:nvPr/>
          </p:nvSpPr>
          <p:spPr bwMode="auto">
            <a:xfrm>
              <a:off x="4078231" y="5918054"/>
              <a:ext cx="2889936" cy="219221"/>
            </a:xfrm>
            <a:custGeom>
              <a:avLst/>
              <a:gdLst>
                <a:gd name="T0" fmla="*/ 147 w 775"/>
                <a:gd name="T1" fmla="*/ 0 h 59"/>
                <a:gd name="T2" fmla="*/ 0 w 775"/>
                <a:gd name="T3" fmla="*/ 26 h 59"/>
                <a:gd name="T4" fmla="*/ 387 w 775"/>
                <a:gd name="T5" fmla="*/ 59 h 59"/>
                <a:gd name="T6" fmla="*/ 775 w 775"/>
                <a:gd name="T7" fmla="*/ 26 h 59"/>
                <a:gd name="T8" fmla="*/ 659 w 775"/>
                <a:gd name="T9" fmla="*/ 3 h 59"/>
                <a:gd name="T10" fmla="*/ 659 w 775"/>
                <a:gd name="T11" fmla="*/ 7 h 59"/>
                <a:gd name="T12" fmla="*/ 407 w 775"/>
                <a:gd name="T13" fmla="*/ 7 h 59"/>
                <a:gd name="T14" fmla="*/ 396 w 775"/>
                <a:gd name="T15" fmla="*/ 7 h 59"/>
                <a:gd name="T16" fmla="*/ 147 w 775"/>
                <a:gd name="T17" fmla="*/ 7 h 59"/>
                <a:gd name="T18" fmla="*/ 147 w 775"/>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5" h="59">
                  <a:moveTo>
                    <a:pt x="147" y="0"/>
                  </a:moveTo>
                  <a:cubicBezTo>
                    <a:pt x="58" y="6"/>
                    <a:pt x="0" y="16"/>
                    <a:pt x="0" y="26"/>
                  </a:cubicBezTo>
                  <a:cubicBezTo>
                    <a:pt x="0" y="45"/>
                    <a:pt x="174" y="59"/>
                    <a:pt x="387" y="59"/>
                  </a:cubicBezTo>
                  <a:cubicBezTo>
                    <a:pt x="601" y="59"/>
                    <a:pt x="775" y="45"/>
                    <a:pt x="775" y="26"/>
                  </a:cubicBezTo>
                  <a:cubicBezTo>
                    <a:pt x="775" y="17"/>
                    <a:pt x="730" y="9"/>
                    <a:pt x="659" y="3"/>
                  </a:cubicBezTo>
                  <a:cubicBezTo>
                    <a:pt x="659" y="7"/>
                    <a:pt x="659" y="7"/>
                    <a:pt x="659" y="7"/>
                  </a:cubicBezTo>
                  <a:cubicBezTo>
                    <a:pt x="407" y="7"/>
                    <a:pt x="407" y="7"/>
                    <a:pt x="407" y="7"/>
                  </a:cubicBezTo>
                  <a:cubicBezTo>
                    <a:pt x="396" y="7"/>
                    <a:pt x="396" y="7"/>
                    <a:pt x="396" y="7"/>
                  </a:cubicBezTo>
                  <a:cubicBezTo>
                    <a:pt x="147" y="7"/>
                    <a:pt x="147" y="7"/>
                    <a:pt x="147" y="7"/>
                  </a:cubicBezTo>
                  <a:cubicBezTo>
                    <a:pt x="147" y="0"/>
                    <a:pt x="147" y="0"/>
                    <a:pt x="147" y="0"/>
                  </a:cubicBezTo>
                </a:path>
              </a:pathLst>
            </a:custGeom>
            <a:solidFill>
              <a:srgbClr val="A8DDD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9" name="îSḷîḋe"/>
            <p:cNvSpPr/>
            <p:nvPr/>
          </p:nvSpPr>
          <p:spPr bwMode="auto">
            <a:xfrm>
              <a:off x="4827823" y="3565561"/>
              <a:ext cx="1506256" cy="2255848"/>
            </a:xfrm>
            <a:custGeom>
              <a:avLst/>
              <a:gdLst>
                <a:gd name="T0" fmla="*/ 323 w 639"/>
                <a:gd name="T1" fmla="*/ 0 h 957"/>
                <a:gd name="T2" fmla="*/ 312 w 639"/>
                <a:gd name="T3" fmla="*/ 0 h 957"/>
                <a:gd name="T4" fmla="*/ 0 w 639"/>
                <a:gd name="T5" fmla="*/ 0 h 957"/>
                <a:gd name="T6" fmla="*/ 35 w 639"/>
                <a:gd name="T7" fmla="*/ 957 h 957"/>
                <a:gd name="T8" fmla="*/ 312 w 639"/>
                <a:gd name="T9" fmla="*/ 957 h 957"/>
                <a:gd name="T10" fmla="*/ 323 w 639"/>
                <a:gd name="T11" fmla="*/ 957 h 957"/>
                <a:gd name="T12" fmla="*/ 603 w 639"/>
                <a:gd name="T13" fmla="*/ 957 h 957"/>
                <a:gd name="T14" fmla="*/ 639 w 639"/>
                <a:gd name="T15" fmla="*/ 0 h 957"/>
                <a:gd name="T16" fmla="*/ 323 w 639"/>
                <a:gd name="T17" fmla="*/ 0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957">
                  <a:moveTo>
                    <a:pt x="323" y="0"/>
                  </a:moveTo>
                  <a:lnTo>
                    <a:pt x="312" y="0"/>
                  </a:lnTo>
                  <a:lnTo>
                    <a:pt x="0" y="0"/>
                  </a:lnTo>
                  <a:lnTo>
                    <a:pt x="35" y="957"/>
                  </a:lnTo>
                  <a:lnTo>
                    <a:pt x="312" y="957"/>
                  </a:lnTo>
                  <a:lnTo>
                    <a:pt x="323" y="957"/>
                  </a:lnTo>
                  <a:lnTo>
                    <a:pt x="603" y="957"/>
                  </a:lnTo>
                  <a:lnTo>
                    <a:pt x="639" y="0"/>
                  </a:lnTo>
                  <a:lnTo>
                    <a:pt x="323" y="0"/>
                  </a:lnTo>
                  <a:close/>
                </a:path>
              </a:pathLst>
            </a:custGeom>
            <a:solidFill>
              <a:srgbClr val="6053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 name="iṥľïḋé"/>
            <p:cNvSpPr/>
            <p:nvPr/>
          </p:nvSpPr>
          <p:spPr bwMode="auto">
            <a:xfrm>
              <a:off x="4827823" y="3565561"/>
              <a:ext cx="1506256" cy="2255848"/>
            </a:xfrm>
            <a:custGeom>
              <a:avLst/>
              <a:gdLst>
                <a:gd name="T0" fmla="*/ 323 w 639"/>
                <a:gd name="T1" fmla="*/ 0 h 957"/>
                <a:gd name="T2" fmla="*/ 312 w 639"/>
                <a:gd name="T3" fmla="*/ 0 h 957"/>
                <a:gd name="T4" fmla="*/ 0 w 639"/>
                <a:gd name="T5" fmla="*/ 0 h 957"/>
                <a:gd name="T6" fmla="*/ 35 w 639"/>
                <a:gd name="T7" fmla="*/ 957 h 957"/>
                <a:gd name="T8" fmla="*/ 312 w 639"/>
                <a:gd name="T9" fmla="*/ 957 h 957"/>
                <a:gd name="T10" fmla="*/ 323 w 639"/>
                <a:gd name="T11" fmla="*/ 957 h 957"/>
                <a:gd name="T12" fmla="*/ 603 w 639"/>
                <a:gd name="T13" fmla="*/ 957 h 957"/>
                <a:gd name="T14" fmla="*/ 639 w 639"/>
                <a:gd name="T15" fmla="*/ 0 h 957"/>
                <a:gd name="T16" fmla="*/ 323 w 639"/>
                <a:gd name="T17" fmla="*/ 0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957">
                  <a:moveTo>
                    <a:pt x="323" y="0"/>
                  </a:moveTo>
                  <a:lnTo>
                    <a:pt x="312" y="0"/>
                  </a:lnTo>
                  <a:lnTo>
                    <a:pt x="0" y="0"/>
                  </a:lnTo>
                  <a:lnTo>
                    <a:pt x="35" y="957"/>
                  </a:lnTo>
                  <a:lnTo>
                    <a:pt x="312" y="957"/>
                  </a:lnTo>
                  <a:lnTo>
                    <a:pt x="323" y="957"/>
                  </a:lnTo>
                  <a:lnTo>
                    <a:pt x="603" y="957"/>
                  </a:lnTo>
                  <a:lnTo>
                    <a:pt x="639" y="0"/>
                  </a:lnTo>
                  <a:lnTo>
                    <a:pt x="3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1" name="isḷîḍê"/>
            <p:cNvSpPr/>
            <p:nvPr/>
          </p:nvSpPr>
          <p:spPr bwMode="auto">
            <a:xfrm>
              <a:off x="4627461" y="5774264"/>
              <a:ext cx="1909338" cy="169719"/>
            </a:xfrm>
            <a:custGeom>
              <a:avLst/>
              <a:gdLst>
                <a:gd name="T0" fmla="*/ 411 w 810"/>
                <a:gd name="T1" fmla="*/ 0 h 72"/>
                <a:gd name="T2" fmla="*/ 394 w 810"/>
                <a:gd name="T3" fmla="*/ 0 h 72"/>
                <a:gd name="T4" fmla="*/ 0 w 810"/>
                <a:gd name="T5" fmla="*/ 0 h 72"/>
                <a:gd name="T6" fmla="*/ 0 w 810"/>
                <a:gd name="T7" fmla="*/ 72 h 72"/>
                <a:gd name="T8" fmla="*/ 394 w 810"/>
                <a:gd name="T9" fmla="*/ 72 h 72"/>
                <a:gd name="T10" fmla="*/ 411 w 810"/>
                <a:gd name="T11" fmla="*/ 72 h 72"/>
                <a:gd name="T12" fmla="*/ 810 w 810"/>
                <a:gd name="T13" fmla="*/ 72 h 72"/>
                <a:gd name="T14" fmla="*/ 810 w 810"/>
                <a:gd name="T15" fmla="*/ 0 h 72"/>
                <a:gd name="T16" fmla="*/ 411 w 810"/>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0" h="72">
                  <a:moveTo>
                    <a:pt x="411" y="0"/>
                  </a:moveTo>
                  <a:lnTo>
                    <a:pt x="394" y="0"/>
                  </a:lnTo>
                  <a:lnTo>
                    <a:pt x="0" y="0"/>
                  </a:lnTo>
                  <a:lnTo>
                    <a:pt x="0" y="72"/>
                  </a:lnTo>
                  <a:lnTo>
                    <a:pt x="394" y="72"/>
                  </a:lnTo>
                  <a:lnTo>
                    <a:pt x="411" y="72"/>
                  </a:lnTo>
                  <a:lnTo>
                    <a:pt x="810" y="72"/>
                  </a:lnTo>
                  <a:lnTo>
                    <a:pt x="810" y="0"/>
                  </a:lnTo>
                  <a:lnTo>
                    <a:pt x="411" y="0"/>
                  </a:lnTo>
                  <a:close/>
                </a:path>
              </a:pathLst>
            </a:custGeom>
            <a:solidFill>
              <a:srgbClr val="8060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 name="íS1ïḓé"/>
            <p:cNvSpPr/>
            <p:nvPr/>
          </p:nvSpPr>
          <p:spPr bwMode="auto">
            <a:xfrm>
              <a:off x="4627461" y="5774264"/>
              <a:ext cx="1909338" cy="169719"/>
            </a:xfrm>
            <a:custGeom>
              <a:avLst/>
              <a:gdLst>
                <a:gd name="T0" fmla="*/ 411 w 810"/>
                <a:gd name="T1" fmla="*/ 0 h 72"/>
                <a:gd name="T2" fmla="*/ 394 w 810"/>
                <a:gd name="T3" fmla="*/ 0 h 72"/>
                <a:gd name="T4" fmla="*/ 0 w 810"/>
                <a:gd name="T5" fmla="*/ 0 h 72"/>
                <a:gd name="T6" fmla="*/ 0 w 810"/>
                <a:gd name="T7" fmla="*/ 72 h 72"/>
                <a:gd name="T8" fmla="*/ 394 w 810"/>
                <a:gd name="T9" fmla="*/ 72 h 72"/>
                <a:gd name="T10" fmla="*/ 411 w 810"/>
                <a:gd name="T11" fmla="*/ 72 h 72"/>
                <a:gd name="T12" fmla="*/ 810 w 810"/>
                <a:gd name="T13" fmla="*/ 72 h 72"/>
                <a:gd name="T14" fmla="*/ 810 w 810"/>
                <a:gd name="T15" fmla="*/ 0 h 72"/>
                <a:gd name="T16" fmla="*/ 411 w 810"/>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0" h="72">
                  <a:moveTo>
                    <a:pt x="411" y="0"/>
                  </a:moveTo>
                  <a:lnTo>
                    <a:pt x="394" y="0"/>
                  </a:lnTo>
                  <a:lnTo>
                    <a:pt x="0" y="0"/>
                  </a:lnTo>
                  <a:lnTo>
                    <a:pt x="0" y="72"/>
                  </a:lnTo>
                  <a:lnTo>
                    <a:pt x="394" y="72"/>
                  </a:lnTo>
                  <a:lnTo>
                    <a:pt x="411" y="72"/>
                  </a:lnTo>
                  <a:lnTo>
                    <a:pt x="810" y="72"/>
                  </a:lnTo>
                  <a:lnTo>
                    <a:pt x="810" y="0"/>
                  </a:lnTo>
                  <a:lnTo>
                    <a:pt x="4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 name="iṩlîḍé"/>
            <p:cNvSpPr/>
            <p:nvPr/>
          </p:nvSpPr>
          <p:spPr bwMode="auto">
            <a:xfrm>
              <a:off x="4511957" y="3268553"/>
              <a:ext cx="2142702" cy="591660"/>
            </a:xfrm>
            <a:custGeom>
              <a:avLst/>
              <a:gdLst>
                <a:gd name="T0" fmla="*/ 465 w 909"/>
                <a:gd name="T1" fmla="*/ 0 h 251"/>
                <a:gd name="T2" fmla="*/ 436 w 909"/>
                <a:gd name="T3" fmla="*/ 0 h 251"/>
                <a:gd name="T4" fmla="*/ 0 w 909"/>
                <a:gd name="T5" fmla="*/ 0 h 251"/>
                <a:gd name="T6" fmla="*/ 17 w 909"/>
                <a:gd name="T7" fmla="*/ 251 h 251"/>
                <a:gd name="T8" fmla="*/ 436 w 909"/>
                <a:gd name="T9" fmla="*/ 251 h 251"/>
                <a:gd name="T10" fmla="*/ 465 w 909"/>
                <a:gd name="T11" fmla="*/ 251 h 251"/>
                <a:gd name="T12" fmla="*/ 892 w 909"/>
                <a:gd name="T13" fmla="*/ 251 h 251"/>
                <a:gd name="T14" fmla="*/ 909 w 909"/>
                <a:gd name="T15" fmla="*/ 0 h 251"/>
                <a:gd name="T16" fmla="*/ 465 w 909"/>
                <a:gd name="T17"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9" h="251">
                  <a:moveTo>
                    <a:pt x="465" y="0"/>
                  </a:moveTo>
                  <a:lnTo>
                    <a:pt x="436" y="0"/>
                  </a:lnTo>
                  <a:lnTo>
                    <a:pt x="0" y="0"/>
                  </a:lnTo>
                  <a:lnTo>
                    <a:pt x="17" y="251"/>
                  </a:lnTo>
                  <a:lnTo>
                    <a:pt x="436" y="251"/>
                  </a:lnTo>
                  <a:lnTo>
                    <a:pt x="465" y="251"/>
                  </a:lnTo>
                  <a:lnTo>
                    <a:pt x="892" y="251"/>
                  </a:lnTo>
                  <a:lnTo>
                    <a:pt x="909" y="0"/>
                  </a:lnTo>
                  <a:lnTo>
                    <a:pt x="465" y="0"/>
                  </a:lnTo>
                  <a:close/>
                </a:path>
              </a:pathLst>
            </a:custGeom>
            <a:solidFill>
              <a:srgbClr val="80604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 name="iş1ide"/>
            <p:cNvSpPr/>
            <p:nvPr/>
          </p:nvSpPr>
          <p:spPr bwMode="auto">
            <a:xfrm>
              <a:off x="4511957" y="3268553"/>
              <a:ext cx="2142702" cy="591660"/>
            </a:xfrm>
            <a:custGeom>
              <a:avLst/>
              <a:gdLst>
                <a:gd name="T0" fmla="*/ 465 w 909"/>
                <a:gd name="T1" fmla="*/ 0 h 251"/>
                <a:gd name="T2" fmla="*/ 436 w 909"/>
                <a:gd name="T3" fmla="*/ 0 h 251"/>
                <a:gd name="T4" fmla="*/ 0 w 909"/>
                <a:gd name="T5" fmla="*/ 0 h 251"/>
                <a:gd name="T6" fmla="*/ 17 w 909"/>
                <a:gd name="T7" fmla="*/ 251 h 251"/>
                <a:gd name="T8" fmla="*/ 436 w 909"/>
                <a:gd name="T9" fmla="*/ 251 h 251"/>
                <a:gd name="T10" fmla="*/ 465 w 909"/>
                <a:gd name="T11" fmla="*/ 251 h 251"/>
                <a:gd name="T12" fmla="*/ 892 w 909"/>
                <a:gd name="T13" fmla="*/ 251 h 251"/>
                <a:gd name="T14" fmla="*/ 909 w 909"/>
                <a:gd name="T15" fmla="*/ 0 h 251"/>
                <a:gd name="T16" fmla="*/ 465 w 909"/>
                <a:gd name="T17"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9" h="251">
                  <a:moveTo>
                    <a:pt x="465" y="0"/>
                  </a:moveTo>
                  <a:lnTo>
                    <a:pt x="436" y="0"/>
                  </a:lnTo>
                  <a:lnTo>
                    <a:pt x="0" y="0"/>
                  </a:lnTo>
                  <a:lnTo>
                    <a:pt x="17" y="251"/>
                  </a:lnTo>
                  <a:lnTo>
                    <a:pt x="436" y="251"/>
                  </a:lnTo>
                  <a:lnTo>
                    <a:pt x="465" y="251"/>
                  </a:lnTo>
                  <a:lnTo>
                    <a:pt x="892" y="251"/>
                  </a:lnTo>
                  <a:lnTo>
                    <a:pt x="909" y="0"/>
                  </a:lnTo>
                  <a:lnTo>
                    <a:pt x="4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 name="ïŝlîḑê"/>
            <p:cNvSpPr/>
            <p:nvPr/>
          </p:nvSpPr>
          <p:spPr bwMode="auto">
            <a:xfrm>
              <a:off x="4455384" y="3197837"/>
              <a:ext cx="2251134" cy="70716"/>
            </a:xfrm>
            <a:custGeom>
              <a:avLst/>
              <a:gdLst>
                <a:gd name="T0" fmla="*/ 484 w 955"/>
                <a:gd name="T1" fmla="*/ 0 h 30"/>
                <a:gd name="T2" fmla="*/ 465 w 955"/>
                <a:gd name="T3" fmla="*/ 0 h 30"/>
                <a:gd name="T4" fmla="*/ 0 w 955"/>
                <a:gd name="T5" fmla="*/ 0 h 30"/>
                <a:gd name="T6" fmla="*/ 0 w 955"/>
                <a:gd name="T7" fmla="*/ 30 h 30"/>
                <a:gd name="T8" fmla="*/ 465 w 955"/>
                <a:gd name="T9" fmla="*/ 30 h 30"/>
                <a:gd name="T10" fmla="*/ 484 w 955"/>
                <a:gd name="T11" fmla="*/ 30 h 30"/>
                <a:gd name="T12" fmla="*/ 955 w 955"/>
                <a:gd name="T13" fmla="*/ 30 h 30"/>
                <a:gd name="T14" fmla="*/ 955 w 955"/>
                <a:gd name="T15" fmla="*/ 0 h 30"/>
                <a:gd name="T16" fmla="*/ 484 w 955"/>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
                  <a:moveTo>
                    <a:pt x="484" y="0"/>
                  </a:moveTo>
                  <a:lnTo>
                    <a:pt x="465" y="0"/>
                  </a:lnTo>
                  <a:lnTo>
                    <a:pt x="0" y="0"/>
                  </a:lnTo>
                  <a:lnTo>
                    <a:pt x="0" y="30"/>
                  </a:lnTo>
                  <a:lnTo>
                    <a:pt x="465" y="30"/>
                  </a:lnTo>
                  <a:lnTo>
                    <a:pt x="484" y="30"/>
                  </a:lnTo>
                  <a:lnTo>
                    <a:pt x="955" y="30"/>
                  </a:lnTo>
                  <a:lnTo>
                    <a:pt x="955" y="0"/>
                  </a:lnTo>
                  <a:lnTo>
                    <a:pt x="484" y="0"/>
                  </a:lnTo>
                  <a:close/>
                </a:path>
              </a:pathLst>
            </a:custGeom>
            <a:solidFill>
              <a:srgbClr val="6053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 name="is1íďè"/>
            <p:cNvSpPr/>
            <p:nvPr/>
          </p:nvSpPr>
          <p:spPr bwMode="auto">
            <a:xfrm>
              <a:off x="4455384" y="3197837"/>
              <a:ext cx="2251134" cy="70716"/>
            </a:xfrm>
            <a:custGeom>
              <a:avLst/>
              <a:gdLst>
                <a:gd name="T0" fmla="*/ 484 w 955"/>
                <a:gd name="T1" fmla="*/ 0 h 30"/>
                <a:gd name="T2" fmla="*/ 465 w 955"/>
                <a:gd name="T3" fmla="*/ 0 h 30"/>
                <a:gd name="T4" fmla="*/ 0 w 955"/>
                <a:gd name="T5" fmla="*/ 0 h 30"/>
                <a:gd name="T6" fmla="*/ 0 w 955"/>
                <a:gd name="T7" fmla="*/ 30 h 30"/>
                <a:gd name="T8" fmla="*/ 465 w 955"/>
                <a:gd name="T9" fmla="*/ 30 h 30"/>
                <a:gd name="T10" fmla="*/ 484 w 955"/>
                <a:gd name="T11" fmla="*/ 30 h 30"/>
                <a:gd name="T12" fmla="*/ 955 w 955"/>
                <a:gd name="T13" fmla="*/ 30 h 30"/>
                <a:gd name="T14" fmla="*/ 955 w 955"/>
                <a:gd name="T15" fmla="*/ 0 h 30"/>
                <a:gd name="T16" fmla="*/ 484 w 955"/>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
                  <a:moveTo>
                    <a:pt x="484" y="0"/>
                  </a:moveTo>
                  <a:lnTo>
                    <a:pt x="465" y="0"/>
                  </a:lnTo>
                  <a:lnTo>
                    <a:pt x="0" y="0"/>
                  </a:lnTo>
                  <a:lnTo>
                    <a:pt x="0" y="30"/>
                  </a:lnTo>
                  <a:lnTo>
                    <a:pt x="465" y="30"/>
                  </a:lnTo>
                  <a:lnTo>
                    <a:pt x="484" y="30"/>
                  </a:lnTo>
                  <a:lnTo>
                    <a:pt x="955" y="30"/>
                  </a:lnTo>
                  <a:lnTo>
                    <a:pt x="955" y="0"/>
                  </a:lnTo>
                  <a:lnTo>
                    <a:pt x="4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0" name="îşlïḓe"/>
            <p:cNvSpPr/>
            <p:nvPr/>
          </p:nvSpPr>
          <p:spPr bwMode="auto">
            <a:xfrm>
              <a:off x="4627461" y="5467827"/>
              <a:ext cx="278150" cy="306437"/>
            </a:xfrm>
            <a:custGeom>
              <a:avLst/>
              <a:gdLst>
                <a:gd name="T0" fmla="*/ 114 w 118"/>
                <a:gd name="T1" fmla="*/ 0 h 130"/>
                <a:gd name="T2" fmla="*/ 118 w 118"/>
                <a:gd name="T3" fmla="*/ 130 h 130"/>
                <a:gd name="T4" fmla="*/ 0 w 118"/>
                <a:gd name="T5" fmla="*/ 130 h 130"/>
                <a:gd name="T6" fmla="*/ 118 w 118"/>
                <a:gd name="T7" fmla="*/ 130 h 130"/>
                <a:gd name="T8" fmla="*/ 114 w 118"/>
                <a:gd name="T9" fmla="*/ 0 h 130"/>
              </a:gdLst>
              <a:ahLst/>
              <a:cxnLst>
                <a:cxn ang="0">
                  <a:pos x="T0" y="T1"/>
                </a:cxn>
                <a:cxn ang="0">
                  <a:pos x="T2" y="T3"/>
                </a:cxn>
                <a:cxn ang="0">
                  <a:pos x="T4" y="T5"/>
                </a:cxn>
                <a:cxn ang="0">
                  <a:pos x="T6" y="T7"/>
                </a:cxn>
                <a:cxn ang="0">
                  <a:pos x="T8" y="T9"/>
                </a:cxn>
              </a:cxnLst>
              <a:rect l="0" t="0" r="r" b="b"/>
              <a:pathLst>
                <a:path w="118" h="130">
                  <a:moveTo>
                    <a:pt x="114" y="0"/>
                  </a:moveTo>
                  <a:lnTo>
                    <a:pt x="118" y="130"/>
                  </a:lnTo>
                  <a:lnTo>
                    <a:pt x="0" y="130"/>
                  </a:lnTo>
                  <a:lnTo>
                    <a:pt x="118" y="130"/>
                  </a:lnTo>
                  <a:lnTo>
                    <a:pt x="11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1" name="ïšliḍê"/>
            <p:cNvSpPr/>
            <p:nvPr/>
          </p:nvSpPr>
          <p:spPr bwMode="auto">
            <a:xfrm>
              <a:off x="4627461" y="5467827"/>
              <a:ext cx="278150" cy="306437"/>
            </a:xfrm>
            <a:custGeom>
              <a:avLst/>
              <a:gdLst>
                <a:gd name="T0" fmla="*/ 114 w 118"/>
                <a:gd name="T1" fmla="*/ 0 h 130"/>
                <a:gd name="T2" fmla="*/ 118 w 118"/>
                <a:gd name="T3" fmla="*/ 130 h 130"/>
                <a:gd name="T4" fmla="*/ 0 w 118"/>
                <a:gd name="T5" fmla="*/ 130 h 130"/>
                <a:gd name="T6" fmla="*/ 118 w 118"/>
                <a:gd name="T7" fmla="*/ 130 h 130"/>
                <a:gd name="T8" fmla="*/ 114 w 118"/>
                <a:gd name="T9" fmla="*/ 0 h 130"/>
              </a:gdLst>
              <a:ahLst/>
              <a:cxnLst>
                <a:cxn ang="0">
                  <a:pos x="T0" y="T1"/>
                </a:cxn>
                <a:cxn ang="0">
                  <a:pos x="T2" y="T3"/>
                </a:cxn>
                <a:cxn ang="0">
                  <a:pos x="T4" y="T5"/>
                </a:cxn>
                <a:cxn ang="0">
                  <a:pos x="T6" y="T7"/>
                </a:cxn>
                <a:cxn ang="0">
                  <a:pos x="T8" y="T9"/>
                </a:cxn>
              </a:cxnLst>
              <a:rect l="0" t="0" r="r" b="b"/>
              <a:pathLst>
                <a:path w="118" h="130">
                  <a:moveTo>
                    <a:pt x="114" y="0"/>
                  </a:moveTo>
                  <a:lnTo>
                    <a:pt x="118" y="130"/>
                  </a:lnTo>
                  <a:lnTo>
                    <a:pt x="0" y="130"/>
                  </a:lnTo>
                  <a:lnTo>
                    <a:pt x="118" y="130"/>
                  </a:lnTo>
                  <a:lnTo>
                    <a:pt x="1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2" name="iṣ1ïḓè"/>
            <p:cNvSpPr/>
            <p:nvPr/>
          </p:nvSpPr>
          <p:spPr bwMode="auto">
            <a:xfrm>
              <a:off x="4839610" y="3860211"/>
              <a:ext cx="726020" cy="1914052"/>
            </a:xfrm>
            <a:custGeom>
              <a:avLst/>
              <a:gdLst>
                <a:gd name="T0" fmla="*/ 308 w 308"/>
                <a:gd name="T1" fmla="*/ 0 h 812"/>
                <a:gd name="T2" fmla="*/ 297 w 308"/>
                <a:gd name="T3" fmla="*/ 0 h 812"/>
                <a:gd name="T4" fmla="*/ 0 w 308"/>
                <a:gd name="T5" fmla="*/ 0 h 812"/>
                <a:gd name="T6" fmla="*/ 24 w 308"/>
                <a:gd name="T7" fmla="*/ 682 h 812"/>
                <a:gd name="T8" fmla="*/ 28 w 308"/>
                <a:gd name="T9" fmla="*/ 812 h 812"/>
                <a:gd name="T10" fmla="*/ 304 w 308"/>
                <a:gd name="T11" fmla="*/ 812 h 812"/>
                <a:gd name="T12" fmla="*/ 308 w 308"/>
                <a:gd name="T13" fmla="*/ 812 h 812"/>
                <a:gd name="T14" fmla="*/ 308 w 308"/>
                <a:gd name="T15" fmla="*/ 0 h 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8" h="812">
                  <a:moveTo>
                    <a:pt x="308" y="0"/>
                  </a:moveTo>
                  <a:lnTo>
                    <a:pt x="297" y="0"/>
                  </a:lnTo>
                  <a:lnTo>
                    <a:pt x="0" y="0"/>
                  </a:lnTo>
                  <a:lnTo>
                    <a:pt x="24" y="682"/>
                  </a:lnTo>
                  <a:lnTo>
                    <a:pt x="28" y="812"/>
                  </a:lnTo>
                  <a:lnTo>
                    <a:pt x="304" y="812"/>
                  </a:lnTo>
                  <a:lnTo>
                    <a:pt x="308" y="812"/>
                  </a:lnTo>
                  <a:lnTo>
                    <a:pt x="308" y="0"/>
                  </a:lnTo>
                  <a:close/>
                </a:path>
              </a:pathLst>
            </a:custGeom>
            <a:solidFill>
              <a:srgbClr val="6C5F5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3" name="îš1îďê"/>
            <p:cNvSpPr/>
            <p:nvPr/>
          </p:nvSpPr>
          <p:spPr bwMode="auto">
            <a:xfrm>
              <a:off x="4839610" y="3860211"/>
              <a:ext cx="726020" cy="1914052"/>
            </a:xfrm>
            <a:custGeom>
              <a:avLst/>
              <a:gdLst>
                <a:gd name="T0" fmla="*/ 308 w 308"/>
                <a:gd name="T1" fmla="*/ 0 h 812"/>
                <a:gd name="T2" fmla="*/ 297 w 308"/>
                <a:gd name="T3" fmla="*/ 0 h 812"/>
                <a:gd name="T4" fmla="*/ 0 w 308"/>
                <a:gd name="T5" fmla="*/ 0 h 812"/>
                <a:gd name="T6" fmla="*/ 24 w 308"/>
                <a:gd name="T7" fmla="*/ 682 h 812"/>
                <a:gd name="T8" fmla="*/ 28 w 308"/>
                <a:gd name="T9" fmla="*/ 812 h 812"/>
                <a:gd name="T10" fmla="*/ 304 w 308"/>
                <a:gd name="T11" fmla="*/ 812 h 812"/>
                <a:gd name="T12" fmla="*/ 308 w 308"/>
                <a:gd name="T13" fmla="*/ 812 h 812"/>
                <a:gd name="T14" fmla="*/ 308 w 308"/>
                <a:gd name="T15" fmla="*/ 0 h 8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8" h="812">
                  <a:moveTo>
                    <a:pt x="308" y="0"/>
                  </a:moveTo>
                  <a:lnTo>
                    <a:pt x="297" y="0"/>
                  </a:lnTo>
                  <a:lnTo>
                    <a:pt x="0" y="0"/>
                  </a:lnTo>
                  <a:lnTo>
                    <a:pt x="24" y="682"/>
                  </a:lnTo>
                  <a:lnTo>
                    <a:pt x="28" y="812"/>
                  </a:lnTo>
                  <a:lnTo>
                    <a:pt x="304" y="812"/>
                  </a:lnTo>
                  <a:lnTo>
                    <a:pt x="308" y="812"/>
                  </a:lnTo>
                  <a:lnTo>
                    <a:pt x="3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4" name="îšľiḓé"/>
            <p:cNvSpPr/>
            <p:nvPr/>
          </p:nvSpPr>
          <p:spPr bwMode="auto">
            <a:xfrm>
              <a:off x="4627461" y="5774264"/>
              <a:ext cx="938169" cy="169719"/>
            </a:xfrm>
            <a:custGeom>
              <a:avLst/>
              <a:gdLst>
                <a:gd name="T0" fmla="*/ 398 w 398"/>
                <a:gd name="T1" fmla="*/ 0 h 72"/>
                <a:gd name="T2" fmla="*/ 394 w 398"/>
                <a:gd name="T3" fmla="*/ 0 h 72"/>
                <a:gd name="T4" fmla="*/ 118 w 398"/>
                <a:gd name="T5" fmla="*/ 0 h 72"/>
                <a:gd name="T6" fmla="*/ 0 w 398"/>
                <a:gd name="T7" fmla="*/ 0 h 72"/>
                <a:gd name="T8" fmla="*/ 0 w 398"/>
                <a:gd name="T9" fmla="*/ 72 h 72"/>
                <a:gd name="T10" fmla="*/ 394 w 398"/>
                <a:gd name="T11" fmla="*/ 72 h 72"/>
                <a:gd name="T12" fmla="*/ 398 w 398"/>
                <a:gd name="T13" fmla="*/ 72 h 72"/>
                <a:gd name="T14" fmla="*/ 398 w 398"/>
                <a:gd name="T15" fmla="*/ 0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8" h="72">
                  <a:moveTo>
                    <a:pt x="398" y="0"/>
                  </a:moveTo>
                  <a:lnTo>
                    <a:pt x="394" y="0"/>
                  </a:lnTo>
                  <a:lnTo>
                    <a:pt x="118" y="0"/>
                  </a:lnTo>
                  <a:lnTo>
                    <a:pt x="0" y="0"/>
                  </a:lnTo>
                  <a:lnTo>
                    <a:pt x="0" y="72"/>
                  </a:lnTo>
                  <a:lnTo>
                    <a:pt x="394" y="72"/>
                  </a:lnTo>
                  <a:lnTo>
                    <a:pt x="398" y="72"/>
                  </a:lnTo>
                  <a:lnTo>
                    <a:pt x="398" y="0"/>
                  </a:lnTo>
                  <a:close/>
                </a:path>
              </a:pathLst>
            </a:custGeom>
            <a:solidFill>
              <a:srgbClr val="8B6C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5" name="îŝļîďè"/>
            <p:cNvSpPr/>
            <p:nvPr/>
          </p:nvSpPr>
          <p:spPr bwMode="auto">
            <a:xfrm>
              <a:off x="4627461" y="5774264"/>
              <a:ext cx="938169" cy="169719"/>
            </a:xfrm>
            <a:custGeom>
              <a:avLst/>
              <a:gdLst>
                <a:gd name="T0" fmla="*/ 398 w 398"/>
                <a:gd name="T1" fmla="*/ 0 h 72"/>
                <a:gd name="T2" fmla="*/ 394 w 398"/>
                <a:gd name="T3" fmla="*/ 0 h 72"/>
                <a:gd name="T4" fmla="*/ 118 w 398"/>
                <a:gd name="T5" fmla="*/ 0 h 72"/>
                <a:gd name="T6" fmla="*/ 0 w 398"/>
                <a:gd name="T7" fmla="*/ 0 h 72"/>
                <a:gd name="T8" fmla="*/ 0 w 398"/>
                <a:gd name="T9" fmla="*/ 72 h 72"/>
                <a:gd name="T10" fmla="*/ 394 w 398"/>
                <a:gd name="T11" fmla="*/ 72 h 72"/>
                <a:gd name="T12" fmla="*/ 398 w 398"/>
                <a:gd name="T13" fmla="*/ 72 h 72"/>
                <a:gd name="T14" fmla="*/ 398 w 398"/>
                <a:gd name="T15" fmla="*/ 0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8" h="72">
                  <a:moveTo>
                    <a:pt x="398" y="0"/>
                  </a:moveTo>
                  <a:lnTo>
                    <a:pt x="394" y="0"/>
                  </a:lnTo>
                  <a:lnTo>
                    <a:pt x="118" y="0"/>
                  </a:lnTo>
                  <a:lnTo>
                    <a:pt x="0" y="0"/>
                  </a:lnTo>
                  <a:lnTo>
                    <a:pt x="0" y="72"/>
                  </a:lnTo>
                  <a:lnTo>
                    <a:pt x="394" y="72"/>
                  </a:lnTo>
                  <a:lnTo>
                    <a:pt x="398" y="72"/>
                  </a:lnTo>
                  <a:lnTo>
                    <a:pt x="3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6" name="î$lïḋe"/>
            <p:cNvSpPr/>
            <p:nvPr/>
          </p:nvSpPr>
          <p:spPr bwMode="auto">
            <a:xfrm>
              <a:off x="4511957" y="3268553"/>
              <a:ext cx="1053672" cy="591660"/>
            </a:xfrm>
            <a:custGeom>
              <a:avLst/>
              <a:gdLst>
                <a:gd name="T0" fmla="*/ 447 w 447"/>
                <a:gd name="T1" fmla="*/ 0 h 251"/>
                <a:gd name="T2" fmla="*/ 436 w 447"/>
                <a:gd name="T3" fmla="*/ 0 h 251"/>
                <a:gd name="T4" fmla="*/ 0 w 447"/>
                <a:gd name="T5" fmla="*/ 0 h 251"/>
                <a:gd name="T6" fmla="*/ 17 w 447"/>
                <a:gd name="T7" fmla="*/ 251 h 251"/>
                <a:gd name="T8" fmla="*/ 139 w 447"/>
                <a:gd name="T9" fmla="*/ 251 h 251"/>
                <a:gd name="T10" fmla="*/ 436 w 447"/>
                <a:gd name="T11" fmla="*/ 251 h 251"/>
                <a:gd name="T12" fmla="*/ 447 w 447"/>
                <a:gd name="T13" fmla="*/ 251 h 251"/>
                <a:gd name="T14" fmla="*/ 447 w 447"/>
                <a:gd name="T15" fmla="*/ 0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7" h="251">
                  <a:moveTo>
                    <a:pt x="447" y="0"/>
                  </a:moveTo>
                  <a:lnTo>
                    <a:pt x="436" y="0"/>
                  </a:lnTo>
                  <a:lnTo>
                    <a:pt x="0" y="0"/>
                  </a:lnTo>
                  <a:lnTo>
                    <a:pt x="17" y="251"/>
                  </a:lnTo>
                  <a:lnTo>
                    <a:pt x="139" y="251"/>
                  </a:lnTo>
                  <a:lnTo>
                    <a:pt x="436" y="251"/>
                  </a:lnTo>
                  <a:lnTo>
                    <a:pt x="447" y="251"/>
                  </a:lnTo>
                  <a:lnTo>
                    <a:pt x="447" y="0"/>
                  </a:lnTo>
                  <a:close/>
                </a:path>
              </a:pathLst>
            </a:custGeom>
            <a:solidFill>
              <a:srgbClr val="8B6C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7" name="ïŝlíḑê"/>
            <p:cNvSpPr/>
            <p:nvPr/>
          </p:nvSpPr>
          <p:spPr bwMode="auto">
            <a:xfrm>
              <a:off x="4511957" y="3268553"/>
              <a:ext cx="1053672" cy="591660"/>
            </a:xfrm>
            <a:custGeom>
              <a:avLst/>
              <a:gdLst>
                <a:gd name="T0" fmla="*/ 447 w 447"/>
                <a:gd name="T1" fmla="*/ 0 h 251"/>
                <a:gd name="T2" fmla="*/ 436 w 447"/>
                <a:gd name="T3" fmla="*/ 0 h 251"/>
                <a:gd name="T4" fmla="*/ 0 w 447"/>
                <a:gd name="T5" fmla="*/ 0 h 251"/>
                <a:gd name="T6" fmla="*/ 17 w 447"/>
                <a:gd name="T7" fmla="*/ 251 h 251"/>
                <a:gd name="T8" fmla="*/ 139 w 447"/>
                <a:gd name="T9" fmla="*/ 251 h 251"/>
                <a:gd name="T10" fmla="*/ 436 w 447"/>
                <a:gd name="T11" fmla="*/ 251 h 251"/>
                <a:gd name="T12" fmla="*/ 447 w 447"/>
                <a:gd name="T13" fmla="*/ 251 h 251"/>
                <a:gd name="T14" fmla="*/ 447 w 447"/>
                <a:gd name="T15" fmla="*/ 0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7" h="251">
                  <a:moveTo>
                    <a:pt x="447" y="0"/>
                  </a:moveTo>
                  <a:lnTo>
                    <a:pt x="436" y="0"/>
                  </a:lnTo>
                  <a:lnTo>
                    <a:pt x="0" y="0"/>
                  </a:lnTo>
                  <a:lnTo>
                    <a:pt x="17" y="251"/>
                  </a:lnTo>
                  <a:lnTo>
                    <a:pt x="139" y="251"/>
                  </a:lnTo>
                  <a:lnTo>
                    <a:pt x="436" y="251"/>
                  </a:lnTo>
                  <a:lnTo>
                    <a:pt x="447" y="251"/>
                  </a:lnTo>
                  <a:lnTo>
                    <a:pt x="44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8" name="ïślïḓe"/>
            <p:cNvSpPr/>
            <p:nvPr/>
          </p:nvSpPr>
          <p:spPr bwMode="auto">
            <a:xfrm>
              <a:off x="4455384" y="3197837"/>
              <a:ext cx="1110245" cy="70716"/>
            </a:xfrm>
            <a:custGeom>
              <a:avLst/>
              <a:gdLst>
                <a:gd name="T0" fmla="*/ 471 w 471"/>
                <a:gd name="T1" fmla="*/ 0 h 30"/>
                <a:gd name="T2" fmla="*/ 465 w 471"/>
                <a:gd name="T3" fmla="*/ 0 h 30"/>
                <a:gd name="T4" fmla="*/ 408 w 471"/>
                <a:gd name="T5" fmla="*/ 0 h 30"/>
                <a:gd name="T6" fmla="*/ 361 w 471"/>
                <a:gd name="T7" fmla="*/ 0 h 30"/>
                <a:gd name="T8" fmla="*/ 0 w 471"/>
                <a:gd name="T9" fmla="*/ 0 h 30"/>
                <a:gd name="T10" fmla="*/ 0 w 471"/>
                <a:gd name="T11" fmla="*/ 30 h 30"/>
                <a:gd name="T12" fmla="*/ 24 w 471"/>
                <a:gd name="T13" fmla="*/ 30 h 30"/>
                <a:gd name="T14" fmla="*/ 465 w 471"/>
                <a:gd name="T15" fmla="*/ 30 h 30"/>
                <a:gd name="T16" fmla="*/ 471 w 471"/>
                <a:gd name="T17" fmla="*/ 30 h 30"/>
                <a:gd name="T18" fmla="*/ 471 w 471"/>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1" h="30">
                  <a:moveTo>
                    <a:pt x="471" y="0"/>
                  </a:moveTo>
                  <a:lnTo>
                    <a:pt x="465" y="0"/>
                  </a:lnTo>
                  <a:lnTo>
                    <a:pt x="408" y="0"/>
                  </a:lnTo>
                  <a:lnTo>
                    <a:pt x="361" y="0"/>
                  </a:lnTo>
                  <a:lnTo>
                    <a:pt x="0" y="0"/>
                  </a:lnTo>
                  <a:lnTo>
                    <a:pt x="0" y="30"/>
                  </a:lnTo>
                  <a:lnTo>
                    <a:pt x="24" y="30"/>
                  </a:lnTo>
                  <a:lnTo>
                    <a:pt x="465" y="30"/>
                  </a:lnTo>
                  <a:lnTo>
                    <a:pt x="471" y="30"/>
                  </a:lnTo>
                  <a:lnTo>
                    <a:pt x="471" y="0"/>
                  </a:lnTo>
                  <a:close/>
                </a:path>
              </a:pathLst>
            </a:custGeom>
            <a:solidFill>
              <a:srgbClr val="6C5F5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9" name="íş1íḋê"/>
            <p:cNvSpPr/>
            <p:nvPr/>
          </p:nvSpPr>
          <p:spPr bwMode="auto">
            <a:xfrm>
              <a:off x="4455384" y="3197837"/>
              <a:ext cx="1110245" cy="70716"/>
            </a:xfrm>
            <a:custGeom>
              <a:avLst/>
              <a:gdLst>
                <a:gd name="T0" fmla="*/ 471 w 471"/>
                <a:gd name="T1" fmla="*/ 0 h 30"/>
                <a:gd name="T2" fmla="*/ 465 w 471"/>
                <a:gd name="T3" fmla="*/ 0 h 30"/>
                <a:gd name="T4" fmla="*/ 408 w 471"/>
                <a:gd name="T5" fmla="*/ 0 h 30"/>
                <a:gd name="T6" fmla="*/ 361 w 471"/>
                <a:gd name="T7" fmla="*/ 0 h 30"/>
                <a:gd name="T8" fmla="*/ 0 w 471"/>
                <a:gd name="T9" fmla="*/ 0 h 30"/>
                <a:gd name="T10" fmla="*/ 0 w 471"/>
                <a:gd name="T11" fmla="*/ 30 h 30"/>
                <a:gd name="T12" fmla="*/ 24 w 471"/>
                <a:gd name="T13" fmla="*/ 30 h 30"/>
                <a:gd name="T14" fmla="*/ 465 w 471"/>
                <a:gd name="T15" fmla="*/ 30 h 30"/>
                <a:gd name="T16" fmla="*/ 471 w 471"/>
                <a:gd name="T17" fmla="*/ 30 h 30"/>
                <a:gd name="T18" fmla="*/ 471 w 471"/>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1" h="30">
                  <a:moveTo>
                    <a:pt x="471" y="0"/>
                  </a:moveTo>
                  <a:lnTo>
                    <a:pt x="465" y="0"/>
                  </a:lnTo>
                  <a:lnTo>
                    <a:pt x="408" y="0"/>
                  </a:lnTo>
                  <a:lnTo>
                    <a:pt x="361" y="0"/>
                  </a:lnTo>
                  <a:lnTo>
                    <a:pt x="0" y="0"/>
                  </a:lnTo>
                  <a:lnTo>
                    <a:pt x="0" y="30"/>
                  </a:lnTo>
                  <a:lnTo>
                    <a:pt x="24" y="30"/>
                  </a:lnTo>
                  <a:lnTo>
                    <a:pt x="465" y="30"/>
                  </a:lnTo>
                  <a:lnTo>
                    <a:pt x="471" y="30"/>
                  </a:lnTo>
                  <a:lnTo>
                    <a:pt x="4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4、法律法规对承包商管理要求</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853440" y="1166495"/>
            <a:ext cx="1492885"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安全生产法</a:t>
            </a:r>
            <a:endParaRPr lang="zh-CN" altLang="en-US" sz="1400" b="1">
              <a:solidFill>
                <a:srgbClr val="C00000"/>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844550" y="1473200"/>
            <a:ext cx="7454265" cy="3392170"/>
          </a:xfrm>
          <a:prstGeom prst="rect">
            <a:avLst/>
          </a:prstGeom>
          <a:noFill/>
        </p:spPr>
        <p:txBody>
          <a:bodyPr wrap="square" rtlCol="0" anchor="t">
            <a:spAutoFit/>
          </a:bodyPr>
          <a:lstStyle/>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第40条：两个以上生产经营单位，在同一区域作业活动，可能危及对方安全的应</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签订安全生产管理协议</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明确各自安全生产管理职责</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采取安全措施</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指定专职安全管理人员进行安全检查与协调</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第41条：生产经营单位不得</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将生产经营项目、场所、设备发包给不具备安全生产条件或相应资质的单位或者个人。</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生产经营单位应当</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与承包单位签订专门的安全生产管理协议</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或者在承包合同中约定各自的安全生产管理职责</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生产经营单位对承包单位的安全生产工作统一协调、管理</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853440" y="1166495"/>
            <a:ext cx="2771140"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建设工程安全生产管理条例</a:t>
            </a:r>
            <a:endParaRPr lang="zh-CN" altLang="en-US" sz="1400" b="1">
              <a:solidFill>
                <a:srgbClr val="C00000"/>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844550" y="1473200"/>
            <a:ext cx="7454265" cy="2491740"/>
          </a:xfrm>
          <a:prstGeom prst="rect">
            <a:avLst/>
          </a:prstGeom>
          <a:noFill/>
        </p:spPr>
        <p:txBody>
          <a:bodyPr wrap="square" rtlCol="0" anchor="t">
            <a:spAutoFit/>
          </a:bodyPr>
          <a:lstStyle/>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第二条　在中华人民共和国境内从事建设工程的新建、扩建、改建和拆除等有关活动及实施对建设工程安全生产的监督管理，必须遵守本条例。 </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第二章　建设单位的安全责任</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第七条　建设单位不得对勘察、设计、施工、工程监理等单位提出不符合建设工程安全生产法律、法规和强制性标准规定的要求，不得压缩合同约定的工期。</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第八条　建设单位在编制工程概算时，应当确定建设工程安全作业环境及安全施工措施所需费用。 </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第十条　建设单位在申请领取施工许可证时，应当提供建设工程有关安全施工措施的资料。</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第四章　施工单位的安全责任</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4、法律法规对承包商管理要求</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853440" y="1166495"/>
            <a:ext cx="2771140"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安全生产违法行为行政处罚办法</a:t>
            </a:r>
            <a:endParaRPr lang="zh-CN" altLang="en-US" sz="1400" b="1">
              <a:solidFill>
                <a:srgbClr val="C00000"/>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706120" y="1473200"/>
            <a:ext cx="7592695" cy="3207385"/>
          </a:xfrm>
          <a:prstGeom prst="rect">
            <a:avLst/>
          </a:prstGeom>
          <a:noFill/>
        </p:spPr>
        <p:txBody>
          <a:bodyPr wrap="square" rtlCol="0" anchor="t">
            <a:spAutoFit/>
          </a:bodyPr>
          <a:lstStyle/>
          <a:p>
            <a:pPr>
              <a:lnSpc>
                <a:spcPct val="130000"/>
              </a:lnSpc>
              <a:spcBef>
                <a:spcPts val="0"/>
              </a:spcBef>
              <a:spcAft>
                <a:spcPts val="0"/>
              </a:spcAft>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第43条：生产经营单位将生产经营项目、场所、设备发包给不具备安全生产条件或者相应资质的单位或者个人的：</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3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责令限期改正</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3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没收违法所得</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3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并处罚款</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30000"/>
              </a:lnSpc>
              <a:spcBef>
                <a:spcPts val="0"/>
              </a:spcBef>
              <a:spcAft>
                <a:spcPts val="0"/>
              </a:spcAft>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第44条：生产经营单位与承包单位有下列行为之一的，责令限期改正，逾期未改正的，责令停业整顿：</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3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未与承包单位签订专门的安全生产管理协议的</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3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未在承包合同中明确各自的安全生产管理职责的</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179705" fontAlgn="auto">
              <a:lnSpc>
                <a:spcPct val="13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未对承包单位的安全生产统一协调、管理的</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30000"/>
              </a:lnSpc>
              <a:spcBef>
                <a:spcPts val="0"/>
              </a:spcBef>
              <a:spcAft>
                <a:spcPts val="0"/>
              </a:spcAft>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第45条：两个以上生产经营单位在同一作业区域内进行可能危及对方安全的生产经营活动，未签订安全生产管理协议或者未指定专职安全生产管理人员进行安全检查与协调的，责令限期改正；逾期未改正的，责令停产停业</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4、法律法规对承包商管理要求</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22935" y="811530"/>
            <a:ext cx="1520825"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1、5S-TPM</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 name="组合 3"/>
          <p:cNvGrpSpPr/>
          <p:nvPr/>
        </p:nvGrpSpPr>
        <p:grpSpPr>
          <a:xfrm>
            <a:off x="3624580" y="1372870"/>
            <a:ext cx="4649470" cy="3280410"/>
            <a:chOff x="5093" y="1937"/>
            <a:chExt cx="7322" cy="5166"/>
          </a:xfrm>
        </p:grpSpPr>
        <p:grpSp>
          <p:nvGrpSpPr>
            <p:cNvPr id="44" name="组合 49"/>
            <p:cNvGrpSpPr/>
            <p:nvPr/>
          </p:nvGrpSpPr>
          <p:grpSpPr bwMode="auto">
            <a:xfrm>
              <a:off x="5093" y="1937"/>
              <a:ext cx="7323" cy="5167"/>
              <a:chOff x="2239358" y="470716"/>
              <a:chExt cx="2252284" cy="4374038"/>
            </a:xfrm>
          </p:grpSpPr>
          <p:sp>
            <p:nvSpPr>
              <p:cNvPr id="45" name="圆角矩形 44"/>
              <p:cNvSpPr/>
              <p:nvPr/>
            </p:nvSpPr>
            <p:spPr>
              <a:xfrm>
                <a:off x="2239358" y="470716"/>
                <a:ext cx="2252284" cy="4374038"/>
              </a:xfrm>
              <a:prstGeom prst="roundRect">
                <a:avLst>
                  <a:gd name="adj" fmla="val 10535"/>
                </a:avLst>
              </a:prstGeom>
              <a:solidFill>
                <a:srgbClr val="F7F7F7"/>
              </a:soli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noProof="1">
                  <a:latin typeface="微软雅黑" panose="020B0503020204020204" pitchFamily="34" charset="-122"/>
                  <a:ea typeface="微软雅黑" panose="020B0503020204020204" pitchFamily="34" charset="-122"/>
                </a:endParaRPr>
              </a:p>
            </p:txBody>
          </p:sp>
          <p:grpSp>
            <p:nvGrpSpPr>
              <p:cNvPr id="46" name="组合 51"/>
              <p:cNvGrpSpPr/>
              <p:nvPr/>
            </p:nvGrpSpPr>
            <p:grpSpPr bwMode="auto">
              <a:xfrm>
                <a:off x="2239358" y="3657817"/>
                <a:ext cx="2252284" cy="844642"/>
                <a:chOff x="1947258" y="3498313"/>
                <a:chExt cx="2252284" cy="844642"/>
              </a:xfrm>
            </p:grpSpPr>
            <p:sp>
              <p:nvSpPr>
                <p:cNvPr id="47" name="矩形 46"/>
                <p:cNvSpPr/>
                <p:nvPr/>
              </p:nvSpPr>
              <p:spPr>
                <a:xfrm>
                  <a:off x="1947258" y="3498313"/>
                  <a:ext cx="2252284" cy="84464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a:solidFill>
                      <a:srgbClr val="FFFFFF"/>
                    </a:solidFill>
                    <a:latin typeface="微软雅黑" panose="020B0503020204020204" pitchFamily="34" charset="-122"/>
                    <a:ea typeface="微软雅黑" panose="020B0503020204020204" pitchFamily="34" charset="-122"/>
                  </a:endParaRPr>
                </a:p>
              </p:txBody>
            </p:sp>
            <p:sp>
              <p:nvSpPr>
                <p:cNvPr id="48" name="矩形 47"/>
                <p:cNvSpPr/>
                <p:nvPr/>
              </p:nvSpPr>
              <p:spPr>
                <a:xfrm>
                  <a:off x="1947258" y="4129965"/>
                  <a:ext cx="2252284" cy="190521"/>
                </a:xfrm>
                <a:prstGeom prst="rect">
                  <a:avLst/>
                </a:prstGeom>
                <a:gradFill>
                  <a:gsLst>
                    <a:gs pos="45000">
                      <a:schemeClr val="tx1">
                        <a:alpha val="3000"/>
                      </a:schemeClr>
                    </a:gs>
                    <a:gs pos="100000">
                      <a:schemeClr val="tx1">
                        <a:alpha val="30000"/>
                      </a:schemeClr>
                    </a:gs>
                    <a:gs pos="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a:solidFill>
                      <a:srgbClr val="FFFFFF"/>
                    </a:solidFill>
                    <a:latin typeface="微软雅黑" panose="020B0503020204020204" pitchFamily="34" charset="-122"/>
                    <a:ea typeface="微软雅黑" panose="020B0503020204020204" pitchFamily="34" charset="-122"/>
                  </a:endParaRPr>
                </a:p>
              </p:txBody>
            </p:sp>
          </p:grpSp>
          <p:sp>
            <p:nvSpPr>
              <p:cNvPr id="49" name="文本框 110"/>
              <p:cNvSpPr txBox="1"/>
              <p:nvPr/>
            </p:nvSpPr>
            <p:spPr>
              <a:xfrm>
                <a:off x="2885817" y="3883839"/>
                <a:ext cx="959365" cy="449509"/>
              </a:xfrm>
              <a:prstGeom prst="rect">
                <a:avLst/>
              </a:prstGeom>
              <a:noFill/>
            </p:spPr>
            <p:txBody>
              <a:bodyPr>
                <a:spAutoFit/>
              </a:bodyPr>
              <a:lstStyle/>
              <a:p>
                <a:pPr algn="ctr">
                  <a:defRPr/>
                </a:pPr>
                <a:r>
                  <a:rPr lang="en-US" altLang="zh-CN" sz="1600" b="1" noProof="1">
                    <a:solidFill>
                      <a:schemeClr val="bg1"/>
                    </a:solidFill>
                    <a:effectLst>
                      <a:outerShdw blurRad="101600" dist="50800" dir="2700000" algn="tl" rotWithShape="0">
                        <a:prstClr val="black">
                          <a:alpha val="40000"/>
                        </a:prstClr>
                      </a:outerShdw>
                    </a:effectLst>
                    <a:latin typeface="微软雅黑" panose="020B0503020204020204" pitchFamily="34" charset="-122"/>
                    <a:ea typeface="微软雅黑" panose="020B0503020204020204" pitchFamily="34" charset="-122"/>
                  </a:rPr>
                  <a:t>整理 （SEIRI）</a:t>
                </a:r>
                <a:endParaRPr lang="en-US" altLang="zh-CN" sz="1600" b="1" noProof="1">
                  <a:solidFill>
                    <a:schemeClr val="bg1"/>
                  </a:solidFill>
                  <a:effectLst>
                    <a:outerShdw blurRad="101600" dist="50800" dir="2700000" algn="tl" rotWithShape="0">
                      <a:prstClr val="black">
                        <a:alpha val="40000"/>
                      </a:prstClr>
                    </a:outerShdw>
                  </a:effectLst>
                  <a:latin typeface="微软雅黑" panose="020B0503020204020204" pitchFamily="34" charset="-122"/>
                  <a:ea typeface="微软雅黑" panose="020B0503020204020204" pitchFamily="34" charset="-122"/>
                </a:endParaRPr>
              </a:p>
            </p:txBody>
          </p:sp>
        </p:grpSp>
        <p:grpSp>
          <p:nvGrpSpPr>
            <p:cNvPr id="50" name="组合 92"/>
            <p:cNvGrpSpPr/>
            <p:nvPr/>
          </p:nvGrpSpPr>
          <p:grpSpPr bwMode="auto">
            <a:xfrm>
              <a:off x="7644" y="2189"/>
              <a:ext cx="2501" cy="705"/>
              <a:chOff x="2198560" y="1644530"/>
              <a:chExt cx="1749680" cy="596843"/>
            </a:xfrm>
          </p:grpSpPr>
          <p:pic>
            <p:nvPicPr>
              <p:cNvPr id="51" name="图片 93"/>
              <p:cNvPicPr>
                <a:picLocks noChangeAspect="1" noChangeArrowheads="1"/>
              </p:cNvPicPr>
              <p:nvPr/>
            </p:nvPicPr>
            <p:blipFill>
              <a:blip r:embed="rId1" cstate="print">
                <a:grayscl/>
              </a:blip>
              <a:srcRect b="72279"/>
              <a:stretch>
                <a:fillRect/>
              </a:stretch>
            </p:blipFill>
            <p:spPr bwMode="auto">
              <a:xfrm flipH="1">
                <a:off x="2198560" y="1644530"/>
                <a:ext cx="1749680" cy="92018"/>
              </a:xfrm>
              <a:prstGeom prst="rect">
                <a:avLst/>
              </a:prstGeom>
              <a:noFill/>
              <a:ln w="9525">
                <a:noFill/>
                <a:miter lim="800000"/>
                <a:headEnd/>
                <a:tailEnd/>
              </a:ln>
            </p:spPr>
          </p:pic>
          <p:pic>
            <p:nvPicPr>
              <p:cNvPr id="52" name="图片 94"/>
              <p:cNvPicPr>
                <a:picLocks noChangeAspect="1" noChangeArrowheads="1"/>
              </p:cNvPicPr>
              <p:nvPr/>
            </p:nvPicPr>
            <p:blipFill>
              <a:blip r:embed="rId1" cstate="print">
                <a:grayscl/>
              </a:blip>
              <a:srcRect b="72279"/>
              <a:stretch>
                <a:fillRect/>
              </a:stretch>
            </p:blipFill>
            <p:spPr bwMode="auto">
              <a:xfrm flipH="1" flipV="1">
                <a:off x="2198560" y="2149355"/>
                <a:ext cx="1749680" cy="92018"/>
              </a:xfrm>
              <a:prstGeom prst="rect">
                <a:avLst/>
              </a:prstGeom>
              <a:noFill/>
              <a:ln w="9525">
                <a:noFill/>
                <a:miter lim="800000"/>
                <a:headEnd/>
                <a:tailEnd/>
              </a:ln>
            </p:spPr>
          </p:pic>
        </p:grpSp>
        <p:sp>
          <p:nvSpPr>
            <p:cNvPr id="53" name="文本框 116"/>
            <p:cNvSpPr txBox="1">
              <a:spLocks noChangeArrowheads="1"/>
            </p:cNvSpPr>
            <p:nvPr/>
          </p:nvSpPr>
          <p:spPr bwMode="auto">
            <a:xfrm>
              <a:off x="5708" y="2895"/>
              <a:ext cx="6373" cy="2648"/>
            </a:xfrm>
            <a:prstGeom prst="rect">
              <a:avLst/>
            </a:prstGeom>
            <a:noFill/>
            <a:ln w="9525">
              <a:noFill/>
              <a:miter lim="800000"/>
            </a:ln>
          </p:spPr>
          <p:txBody>
            <a:bodyPr wrap="square" lIns="66399" tIns="33199" rIns="66399" bIns="33199">
              <a:spAutoFit/>
            </a:bodyPr>
            <a:lstStyle/>
            <a:p>
              <a:pPr marL="342900" indent="-342900" algn="just">
                <a:lnSpc>
                  <a:spcPct val="150000"/>
                </a:lnSpc>
                <a:buFont typeface="+mj-ea"/>
                <a:buAutoNum type="circleNumDbPlain"/>
                <a:defRP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将混乱的状态收拾成井然有序的状态</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marL="342900" indent="-342900" algn="just">
                <a:lnSpc>
                  <a:spcPct val="150000"/>
                </a:lnSpc>
                <a:buFont typeface="+mj-ea"/>
                <a:buAutoNum type="circleNumDbPlain"/>
                <a:defRP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消除不安全因素</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marL="342900" indent="-342900" algn="just">
                <a:lnSpc>
                  <a:spcPct val="150000"/>
                </a:lnSpc>
                <a:buFont typeface="+mj-ea"/>
                <a:buAutoNum type="circleNumDbPlain"/>
                <a:defRP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整理是为了改善企业的体质</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marL="342900" indent="-342900" algn="just">
                <a:lnSpc>
                  <a:spcPct val="150000"/>
                </a:lnSpc>
                <a:buFont typeface="+mj-ea"/>
                <a:buAutoNum type="circleNumDbPlain"/>
                <a:defRP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文件、材料 、零部件、车台柜架等各种物品都应纳入整理范围 </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pic>
        <p:nvPicPr>
          <p:cNvPr id="483330" name="Picture 4" descr="IMG_1887"/>
          <p:cNvPicPr>
            <a:picLocks noChangeAspect="1" noChangeArrowheads="1"/>
          </p:cNvPicPr>
          <p:nvPr/>
        </p:nvPicPr>
        <p:blipFill>
          <a:blip r:embed="rId2"/>
          <a:srcRect/>
          <a:stretch>
            <a:fillRect/>
          </a:stretch>
        </p:blipFill>
        <p:spPr bwMode="auto">
          <a:xfrm>
            <a:off x="869950" y="1686208"/>
            <a:ext cx="2171700" cy="2654300"/>
          </a:xfrm>
          <a:prstGeom prst="rect">
            <a:avLst/>
          </a:prstGeom>
          <a:noFill/>
          <a:ln w="9525">
            <a:noFill/>
            <a:miter lim="800000"/>
            <a:headEnd/>
            <a:tailEnd/>
          </a:ln>
        </p:spPr>
      </p:pic>
    </p:spTree>
  </p:cSld>
  <p:clrMapOvr>
    <a:masterClrMapping/>
  </p:clrMapOvr>
  <p:transition advTm="0">
    <p:wipe dir="d"/>
  </p:transition>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5" name="文本框 4"/>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5、最佳实践-壳牌</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8" name="组合 47"/>
          <p:cNvGrpSpPr/>
          <p:nvPr/>
        </p:nvGrpSpPr>
        <p:grpSpPr>
          <a:xfrm>
            <a:off x="793115" y="1285240"/>
            <a:ext cx="8028305" cy="3069590"/>
            <a:chOff x="1249" y="2250"/>
            <a:chExt cx="12643" cy="4834"/>
          </a:xfrm>
        </p:grpSpPr>
        <p:grpSp>
          <p:nvGrpSpPr>
            <p:cNvPr id="14" name="组合 13"/>
            <p:cNvGrpSpPr/>
            <p:nvPr/>
          </p:nvGrpSpPr>
          <p:grpSpPr>
            <a:xfrm>
              <a:off x="4348" y="2733"/>
              <a:ext cx="5678" cy="3864"/>
              <a:chOff x="4063" y="2163"/>
              <a:chExt cx="6274" cy="4269"/>
            </a:xfrm>
          </p:grpSpPr>
          <p:grpSp>
            <p:nvGrpSpPr>
              <p:cNvPr id="3" name="ïSliḍè"/>
              <p:cNvGrpSpPr/>
              <p:nvPr/>
            </p:nvGrpSpPr>
            <p:grpSpPr>
              <a:xfrm flipH="1">
                <a:off x="4313" y="2291"/>
                <a:ext cx="1428" cy="485"/>
                <a:chOff x="1772832" y="1350170"/>
                <a:chExt cx="1122768" cy="381000"/>
              </a:xfrm>
            </p:grpSpPr>
            <p:cxnSp>
              <p:nvCxnSpPr>
                <p:cNvPr id="44" name="直接连接符 43"/>
                <p:cNvCxnSpPr/>
                <p:nvPr/>
              </p:nvCxnSpPr>
              <p:spPr>
                <a:xfrm>
                  <a:off x="2069690" y="1352550"/>
                  <a:ext cx="825910" cy="1588"/>
                </a:xfrm>
                <a:prstGeom prst="line">
                  <a:avLst/>
                </a:prstGeom>
                <a:ln w="22225">
                  <a:solidFill>
                    <a:schemeClr val="bg1">
                      <a:lumMod val="6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45" name="直接连接符 44"/>
                <p:cNvCxnSpPr/>
                <p:nvPr/>
              </p:nvCxnSpPr>
              <p:spPr>
                <a:xfrm rot="5400000" flipH="1" flipV="1">
                  <a:off x="1734731" y="1388271"/>
                  <a:ext cx="381000" cy="304797"/>
                </a:xfrm>
                <a:prstGeom prst="line">
                  <a:avLst/>
                </a:prstGeom>
                <a:ln w="22225">
                  <a:solidFill>
                    <a:schemeClr val="bg1">
                      <a:lumMod val="6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4" name="işľïḍé"/>
              <p:cNvGrpSpPr/>
              <p:nvPr/>
            </p:nvGrpSpPr>
            <p:grpSpPr>
              <a:xfrm>
                <a:off x="8393" y="2244"/>
                <a:ext cx="1428" cy="485"/>
                <a:chOff x="1772832" y="1350170"/>
                <a:chExt cx="1122768" cy="381000"/>
              </a:xfrm>
            </p:grpSpPr>
            <p:cxnSp>
              <p:nvCxnSpPr>
                <p:cNvPr id="42" name="直接连接符 41"/>
                <p:cNvCxnSpPr/>
                <p:nvPr/>
              </p:nvCxnSpPr>
              <p:spPr>
                <a:xfrm>
                  <a:off x="2069690" y="1352550"/>
                  <a:ext cx="825910" cy="1588"/>
                </a:xfrm>
                <a:prstGeom prst="line">
                  <a:avLst/>
                </a:prstGeom>
                <a:ln w="22225">
                  <a:solidFill>
                    <a:schemeClr val="bg1">
                      <a:lumMod val="6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43" name="直接连接符 42"/>
                <p:cNvCxnSpPr/>
                <p:nvPr/>
              </p:nvCxnSpPr>
              <p:spPr>
                <a:xfrm rot="5400000" flipH="1" flipV="1">
                  <a:off x="1734731" y="1388271"/>
                  <a:ext cx="381000" cy="304797"/>
                </a:xfrm>
                <a:prstGeom prst="line">
                  <a:avLst/>
                </a:prstGeom>
                <a:ln w="22225">
                  <a:solidFill>
                    <a:schemeClr val="bg1">
                      <a:lumMod val="6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6" name="isľiďê"/>
              <p:cNvGrpSpPr/>
              <p:nvPr/>
            </p:nvGrpSpPr>
            <p:grpSpPr>
              <a:xfrm>
                <a:off x="8909" y="4026"/>
                <a:ext cx="1428" cy="485"/>
                <a:chOff x="1772832" y="1350170"/>
                <a:chExt cx="1122768" cy="381000"/>
              </a:xfrm>
            </p:grpSpPr>
            <p:cxnSp>
              <p:nvCxnSpPr>
                <p:cNvPr id="40" name="直接连接符 39"/>
                <p:cNvCxnSpPr/>
                <p:nvPr/>
              </p:nvCxnSpPr>
              <p:spPr>
                <a:xfrm>
                  <a:off x="2069690" y="1352550"/>
                  <a:ext cx="825910" cy="1588"/>
                </a:xfrm>
                <a:prstGeom prst="line">
                  <a:avLst/>
                </a:prstGeom>
                <a:ln w="22225">
                  <a:solidFill>
                    <a:schemeClr val="bg1">
                      <a:lumMod val="6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直接连接符 40"/>
                <p:cNvCxnSpPr/>
                <p:nvPr/>
              </p:nvCxnSpPr>
              <p:spPr>
                <a:xfrm rot="5400000" flipH="1" flipV="1">
                  <a:off x="1734731" y="1388271"/>
                  <a:ext cx="381000" cy="304797"/>
                </a:xfrm>
                <a:prstGeom prst="line">
                  <a:avLst/>
                </a:prstGeom>
                <a:ln w="22225">
                  <a:solidFill>
                    <a:schemeClr val="bg1">
                      <a:lumMod val="6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7" name="ïṧḻíḓê"/>
              <p:cNvGrpSpPr/>
              <p:nvPr/>
            </p:nvGrpSpPr>
            <p:grpSpPr>
              <a:xfrm flipV="1">
                <a:off x="6736" y="5948"/>
                <a:ext cx="1428" cy="485"/>
                <a:chOff x="1772832" y="1350170"/>
                <a:chExt cx="1122768" cy="381000"/>
              </a:xfrm>
            </p:grpSpPr>
            <p:cxnSp>
              <p:nvCxnSpPr>
                <p:cNvPr id="38" name="直接连接符 37"/>
                <p:cNvCxnSpPr/>
                <p:nvPr/>
              </p:nvCxnSpPr>
              <p:spPr>
                <a:xfrm>
                  <a:off x="2069690" y="1352550"/>
                  <a:ext cx="825910" cy="1588"/>
                </a:xfrm>
                <a:prstGeom prst="line">
                  <a:avLst/>
                </a:prstGeom>
                <a:ln w="22225">
                  <a:solidFill>
                    <a:schemeClr val="bg1">
                      <a:lumMod val="6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39" name="直接连接符 38"/>
                <p:cNvCxnSpPr/>
                <p:nvPr/>
              </p:nvCxnSpPr>
              <p:spPr>
                <a:xfrm rot="5400000" flipH="1" flipV="1">
                  <a:off x="1734731" y="1388271"/>
                  <a:ext cx="381000" cy="304797"/>
                </a:xfrm>
                <a:prstGeom prst="line">
                  <a:avLst/>
                </a:prstGeom>
                <a:ln w="22225">
                  <a:solidFill>
                    <a:schemeClr val="bg1">
                      <a:lumMod val="6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grpSp>
          <p:grpSp>
            <p:nvGrpSpPr>
              <p:cNvPr id="8" name="ïšļïde"/>
              <p:cNvGrpSpPr/>
              <p:nvPr/>
            </p:nvGrpSpPr>
            <p:grpSpPr>
              <a:xfrm flipH="1" flipV="1">
                <a:off x="4063" y="4698"/>
                <a:ext cx="1428" cy="485"/>
                <a:chOff x="1772832" y="1350170"/>
                <a:chExt cx="1122768" cy="381000"/>
              </a:xfrm>
            </p:grpSpPr>
            <p:cxnSp>
              <p:nvCxnSpPr>
                <p:cNvPr id="36" name="直接连接符 35"/>
                <p:cNvCxnSpPr/>
                <p:nvPr/>
              </p:nvCxnSpPr>
              <p:spPr>
                <a:xfrm>
                  <a:off x="2069690" y="1352550"/>
                  <a:ext cx="825910" cy="1588"/>
                </a:xfrm>
                <a:prstGeom prst="line">
                  <a:avLst/>
                </a:prstGeom>
                <a:ln w="22225">
                  <a:solidFill>
                    <a:schemeClr val="bg1">
                      <a:lumMod val="6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37" name="直接连接符 36"/>
                <p:cNvCxnSpPr/>
                <p:nvPr/>
              </p:nvCxnSpPr>
              <p:spPr>
                <a:xfrm rot="5400000" flipH="1" flipV="1">
                  <a:off x="1734731" y="1388271"/>
                  <a:ext cx="381000" cy="304797"/>
                </a:xfrm>
                <a:prstGeom prst="line">
                  <a:avLst/>
                </a:prstGeom>
                <a:ln w="22225">
                  <a:solidFill>
                    <a:schemeClr val="bg1">
                      <a:lumMod val="6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grpSp>
          <p:sp>
            <p:nvSpPr>
              <p:cNvPr id="9" name="iśļíḑe"/>
              <p:cNvSpPr/>
              <p:nvPr/>
            </p:nvSpPr>
            <p:spPr bwMode="auto">
              <a:xfrm>
                <a:off x="5139" y="3560"/>
                <a:ext cx="1120" cy="2014"/>
              </a:xfrm>
              <a:custGeom>
                <a:avLst/>
                <a:gdLst/>
                <a:ahLst/>
                <a:cxnLst>
                  <a:cxn ang="0">
                    <a:pos x="318" y="410"/>
                  </a:cxn>
                  <a:cxn ang="0">
                    <a:pos x="318" y="101"/>
                  </a:cxn>
                  <a:cxn ang="0">
                    <a:pos x="76" y="0"/>
                  </a:cxn>
                  <a:cxn ang="0">
                    <a:pos x="33" y="0"/>
                  </a:cxn>
                  <a:cxn ang="0">
                    <a:pos x="0" y="181"/>
                  </a:cxn>
                  <a:cxn ang="0">
                    <a:pos x="172" y="249"/>
                  </a:cxn>
                  <a:cxn ang="0">
                    <a:pos x="173" y="250"/>
                  </a:cxn>
                  <a:cxn ang="0">
                    <a:pos x="180" y="368"/>
                  </a:cxn>
                  <a:cxn ang="0">
                    <a:pos x="176" y="369"/>
                  </a:cxn>
                  <a:cxn ang="0">
                    <a:pos x="17" y="454"/>
                  </a:cxn>
                  <a:cxn ang="0">
                    <a:pos x="75" y="630"/>
                  </a:cxn>
                  <a:cxn ang="0">
                    <a:pos x="259" y="607"/>
                  </a:cxn>
                  <a:cxn ang="0">
                    <a:pos x="260" y="606"/>
                  </a:cxn>
                  <a:cxn ang="0">
                    <a:pos x="324" y="706"/>
                  </a:cxn>
                  <a:cxn ang="0">
                    <a:pos x="320" y="710"/>
                  </a:cxn>
                  <a:cxn ang="0">
                    <a:pos x="222" y="861"/>
                  </a:cxn>
                  <a:cxn ang="0">
                    <a:pos x="300" y="933"/>
                  </a:cxn>
                  <a:cxn ang="0">
                    <a:pos x="518" y="727"/>
                  </a:cxn>
                  <a:cxn ang="0">
                    <a:pos x="318" y="410"/>
                  </a:cxn>
                </a:cxnLst>
                <a:rect l="0" t="0" r="r" b="b"/>
                <a:pathLst>
                  <a:path w="518" h="933">
                    <a:moveTo>
                      <a:pt x="318" y="410"/>
                    </a:moveTo>
                    <a:cubicBezTo>
                      <a:pt x="291" y="305"/>
                      <a:pt x="293" y="199"/>
                      <a:pt x="318" y="101"/>
                    </a:cubicBezTo>
                    <a:cubicBezTo>
                      <a:pt x="76" y="0"/>
                      <a:pt x="76" y="0"/>
                      <a:pt x="76" y="0"/>
                    </a:cubicBezTo>
                    <a:cubicBezTo>
                      <a:pt x="33" y="0"/>
                      <a:pt x="33" y="0"/>
                      <a:pt x="33" y="0"/>
                    </a:cubicBezTo>
                    <a:cubicBezTo>
                      <a:pt x="0" y="181"/>
                      <a:pt x="0" y="181"/>
                      <a:pt x="0" y="181"/>
                    </a:cubicBezTo>
                    <a:cubicBezTo>
                      <a:pt x="172" y="249"/>
                      <a:pt x="172" y="249"/>
                      <a:pt x="172" y="249"/>
                    </a:cubicBezTo>
                    <a:cubicBezTo>
                      <a:pt x="173" y="250"/>
                      <a:pt x="173" y="250"/>
                      <a:pt x="173" y="250"/>
                    </a:cubicBezTo>
                    <a:cubicBezTo>
                      <a:pt x="172" y="289"/>
                      <a:pt x="174" y="328"/>
                      <a:pt x="180" y="368"/>
                    </a:cubicBezTo>
                    <a:cubicBezTo>
                      <a:pt x="176" y="369"/>
                      <a:pt x="176" y="369"/>
                      <a:pt x="176" y="369"/>
                    </a:cubicBezTo>
                    <a:cubicBezTo>
                      <a:pt x="17" y="454"/>
                      <a:pt x="17" y="454"/>
                      <a:pt x="17" y="454"/>
                    </a:cubicBezTo>
                    <a:cubicBezTo>
                      <a:pt x="75" y="630"/>
                      <a:pt x="75" y="630"/>
                      <a:pt x="75" y="630"/>
                    </a:cubicBezTo>
                    <a:cubicBezTo>
                      <a:pt x="259" y="607"/>
                      <a:pt x="259" y="607"/>
                      <a:pt x="259" y="607"/>
                    </a:cubicBezTo>
                    <a:cubicBezTo>
                      <a:pt x="260" y="606"/>
                      <a:pt x="260" y="606"/>
                      <a:pt x="260" y="606"/>
                    </a:cubicBezTo>
                    <a:cubicBezTo>
                      <a:pt x="279" y="641"/>
                      <a:pt x="300" y="675"/>
                      <a:pt x="324" y="706"/>
                    </a:cubicBezTo>
                    <a:cubicBezTo>
                      <a:pt x="320" y="710"/>
                      <a:pt x="320" y="710"/>
                      <a:pt x="320" y="710"/>
                    </a:cubicBezTo>
                    <a:cubicBezTo>
                      <a:pt x="222" y="861"/>
                      <a:pt x="222" y="861"/>
                      <a:pt x="222" y="861"/>
                    </a:cubicBezTo>
                    <a:cubicBezTo>
                      <a:pt x="300" y="933"/>
                      <a:pt x="300" y="933"/>
                      <a:pt x="300" y="933"/>
                    </a:cubicBezTo>
                    <a:cubicBezTo>
                      <a:pt x="518" y="727"/>
                      <a:pt x="518" y="727"/>
                      <a:pt x="518" y="727"/>
                    </a:cubicBezTo>
                    <a:cubicBezTo>
                      <a:pt x="423" y="648"/>
                      <a:pt x="351" y="539"/>
                      <a:pt x="318" y="410"/>
                    </a:cubicBezTo>
                    <a:close/>
                  </a:path>
                </a:pathLst>
              </a:custGeom>
              <a:solidFill>
                <a:srgbClr val="C00000"/>
              </a:solidFill>
              <a:ln w="9525">
                <a:noFill/>
                <a:round/>
              </a:ln>
            </p:spPr>
            <p:txBody>
              <a:bodyPr wrap="square" lIns="91440" tIns="45720" rIns="91440" bIns="45720" anchor="ctr">
                <a:normAutofit/>
              </a:bodyPr>
              <a:lstStyle/>
              <a:p>
                <a:pPr algn="ctr"/>
              </a:p>
            </p:txBody>
          </p:sp>
          <p:sp>
            <p:nvSpPr>
              <p:cNvPr id="11" name="îṧḻiḑe"/>
              <p:cNvSpPr/>
              <p:nvPr/>
            </p:nvSpPr>
            <p:spPr bwMode="auto">
              <a:xfrm>
                <a:off x="7166" y="2163"/>
                <a:ext cx="1803" cy="1477"/>
              </a:xfrm>
              <a:custGeom>
                <a:avLst/>
                <a:gdLst/>
                <a:ahLst/>
                <a:cxnLst>
                  <a:cxn ang="0">
                    <a:pos x="547" y="684"/>
                  </a:cxn>
                  <a:cxn ang="0">
                    <a:pos x="834" y="605"/>
                  </a:cxn>
                  <a:cxn ang="0">
                    <a:pos x="811" y="534"/>
                  </a:cxn>
                  <a:cxn ang="0">
                    <a:pos x="627" y="557"/>
                  </a:cxn>
                  <a:cxn ang="0">
                    <a:pos x="563" y="456"/>
                  </a:cxn>
                  <a:cxn ang="0">
                    <a:pos x="566" y="453"/>
                  </a:cxn>
                  <a:cxn ang="0">
                    <a:pos x="664" y="303"/>
                  </a:cxn>
                  <a:cxn ang="0">
                    <a:pos x="529" y="177"/>
                  </a:cxn>
                  <a:cxn ang="0">
                    <a:pos x="379" y="285"/>
                  </a:cxn>
                  <a:cxn ang="0">
                    <a:pos x="275" y="227"/>
                  </a:cxn>
                  <a:cxn ang="0">
                    <a:pos x="276" y="224"/>
                  </a:cxn>
                  <a:cxn ang="0">
                    <a:pos x="289" y="45"/>
                  </a:cxn>
                  <a:cxn ang="0">
                    <a:pos x="110" y="0"/>
                  </a:cxn>
                  <a:cxn ang="0">
                    <a:pos x="30" y="166"/>
                  </a:cxn>
                  <a:cxn ang="0">
                    <a:pos x="0" y="163"/>
                  </a:cxn>
                  <a:cxn ang="0">
                    <a:pos x="0" y="290"/>
                  </a:cxn>
                  <a:cxn ang="0">
                    <a:pos x="547" y="684"/>
                  </a:cxn>
                </a:cxnLst>
                <a:rect l="0" t="0" r="r" b="b"/>
                <a:pathLst>
                  <a:path w="834" h="684">
                    <a:moveTo>
                      <a:pt x="547" y="684"/>
                    </a:moveTo>
                    <a:cubicBezTo>
                      <a:pt x="834" y="605"/>
                      <a:pt x="834" y="605"/>
                      <a:pt x="834" y="605"/>
                    </a:cubicBezTo>
                    <a:cubicBezTo>
                      <a:pt x="811" y="534"/>
                      <a:pt x="811" y="534"/>
                      <a:pt x="811" y="534"/>
                    </a:cubicBezTo>
                    <a:cubicBezTo>
                      <a:pt x="627" y="557"/>
                      <a:pt x="627" y="557"/>
                      <a:pt x="627" y="557"/>
                    </a:cubicBezTo>
                    <a:cubicBezTo>
                      <a:pt x="608" y="521"/>
                      <a:pt x="587" y="487"/>
                      <a:pt x="563" y="456"/>
                    </a:cubicBezTo>
                    <a:cubicBezTo>
                      <a:pt x="566" y="453"/>
                      <a:pt x="566" y="453"/>
                      <a:pt x="566" y="453"/>
                    </a:cubicBezTo>
                    <a:cubicBezTo>
                      <a:pt x="664" y="303"/>
                      <a:pt x="664" y="303"/>
                      <a:pt x="664" y="303"/>
                    </a:cubicBezTo>
                    <a:cubicBezTo>
                      <a:pt x="529" y="177"/>
                      <a:pt x="529" y="177"/>
                      <a:pt x="529" y="177"/>
                    </a:cubicBezTo>
                    <a:cubicBezTo>
                      <a:pt x="379" y="285"/>
                      <a:pt x="379" y="285"/>
                      <a:pt x="379" y="285"/>
                    </a:cubicBezTo>
                    <a:cubicBezTo>
                      <a:pt x="346" y="263"/>
                      <a:pt x="311" y="244"/>
                      <a:pt x="275" y="227"/>
                    </a:cubicBezTo>
                    <a:cubicBezTo>
                      <a:pt x="276" y="224"/>
                      <a:pt x="276" y="224"/>
                      <a:pt x="276" y="224"/>
                    </a:cubicBezTo>
                    <a:cubicBezTo>
                      <a:pt x="289" y="45"/>
                      <a:pt x="289" y="45"/>
                      <a:pt x="289" y="45"/>
                    </a:cubicBezTo>
                    <a:cubicBezTo>
                      <a:pt x="110" y="0"/>
                      <a:pt x="110" y="0"/>
                      <a:pt x="110" y="0"/>
                    </a:cubicBezTo>
                    <a:cubicBezTo>
                      <a:pt x="30" y="166"/>
                      <a:pt x="30" y="166"/>
                      <a:pt x="30" y="166"/>
                    </a:cubicBezTo>
                    <a:cubicBezTo>
                      <a:pt x="19" y="165"/>
                      <a:pt x="12" y="164"/>
                      <a:pt x="0" y="163"/>
                    </a:cubicBezTo>
                    <a:cubicBezTo>
                      <a:pt x="0" y="290"/>
                      <a:pt x="0" y="290"/>
                      <a:pt x="0" y="290"/>
                    </a:cubicBezTo>
                    <a:cubicBezTo>
                      <a:pt x="240" y="300"/>
                      <a:pt x="459" y="453"/>
                      <a:pt x="547" y="684"/>
                    </a:cubicBezTo>
                    <a:close/>
                  </a:path>
                </a:pathLst>
              </a:custGeom>
              <a:solidFill>
                <a:srgbClr val="C00000"/>
              </a:solidFill>
              <a:ln w="9525">
                <a:noFill/>
                <a:round/>
              </a:ln>
            </p:spPr>
            <p:txBody>
              <a:bodyPr wrap="square" lIns="91440" tIns="45720" rIns="91440" bIns="45720" anchor="ctr">
                <a:normAutofit/>
              </a:bodyPr>
              <a:lstStyle/>
              <a:p>
                <a:pPr algn="ctr"/>
              </a:p>
            </p:txBody>
          </p:sp>
          <p:sp>
            <p:nvSpPr>
              <p:cNvPr id="12" name="îṥḻïḑè"/>
              <p:cNvSpPr/>
              <p:nvPr/>
            </p:nvSpPr>
            <p:spPr bwMode="auto">
              <a:xfrm>
                <a:off x="5556" y="2171"/>
                <a:ext cx="1498" cy="1495"/>
              </a:xfrm>
              <a:custGeom>
                <a:avLst/>
                <a:gdLst/>
                <a:ahLst/>
                <a:cxnLst>
                  <a:cxn ang="0">
                    <a:pos x="566" y="305"/>
                  </a:cxn>
                  <a:cxn ang="0">
                    <a:pos x="694" y="286"/>
                  </a:cxn>
                  <a:cxn ang="0">
                    <a:pos x="694" y="159"/>
                  </a:cxn>
                  <a:cxn ang="0">
                    <a:pos x="655" y="163"/>
                  </a:cxn>
                  <a:cxn ang="0">
                    <a:pos x="654" y="160"/>
                  </a:cxn>
                  <a:cxn ang="0">
                    <a:pos x="584" y="0"/>
                  </a:cxn>
                  <a:cxn ang="0">
                    <a:pos x="405" y="46"/>
                  </a:cxn>
                  <a:cxn ang="0">
                    <a:pos x="415" y="227"/>
                  </a:cxn>
                  <a:cxn ang="0">
                    <a:pos x="280" y="305"/>
                  </a:cxn>
                  <a:cxn ang="0">
                    <a:pos x="278" y="302"/>
                  </a:cxn>
                  <a:cxn ang="0">
                    <a:pos x="128" y="201"/>
                  </a:cxn>
                  <a:cxn ang="0">
                    <a:pos x="0" y="334"/>
                  </a:cxn>
                  <a:cxn ang="0">
                    <a:pos x="106" y="484"/>
                  </a:cxn>
                  <a:cxn ang="0">
                    <a:pos x="24" y="642"/>
                  </a:cxn>
                  <a:cxn ang="0">
                    <a:pos x="24" y="642"/>
                  </a:cxn>
                  <a:cxn ang="0">
                    <a:pos x="141" y="692"/>
                  </a:cxn>
                  <a:cxn ang="0">
                    <a:pos x="566" y="305"/>
                  </a:cxn>
                </a:cxnLst>
                <a:rect l="0" t="0" r="r" b="b"/>
                <a:pathLst>
                  <a:path w="694" h="692">
                    <a:moveTo>
                      <a:pt x="566" y="305"/>
                    </a:moveTo>
                    <a:cubicBezTo>
                      <a:pt x="608" y="294"/>
                      <a:pt x="650" y="288"/>
                      <a:pt x="694" y="286"/>
                    </a:cubicBezTo>
                    <a:cubicBezTo>
                      <a:pt x="694" y="159"/>
                      <a:pt x="694" y="159"/>
                      <a:pt x="694" y="159"/>
                    </a:cubicBezTo>
                    <a:cubicBezTo>
                      <a:pt x="682" y="159"/>
                      <a:pt x="670" y="161"/>
                      <a:pt x="655" y="163"/>
                    </a:cubicBezTo>
                    <a:cubicBezTo>
                      <a:pt x="654" y="160"/>
                      <a:pt x="654" y="160"/>
                      <a:pt x="654" y="160"/>
                    </a:cubicBezTo>
                    <a:cubicBezTo>
                      <a:pt x="584" y="0"/>
                      <a:pt x="584" y="0"/>
                      <a:pt x="584" y="0"/>
                    </a:cubicBezTo>
                    <a:cubicBezTo>
                      <a:pt x="405" y="46"/>
                      <a:pt x="405" y="46"/>
                      <a:pt x="405" y="46"/>
                    </a:cubicBezTo>
                    <a:cubicBezTo>
                      <a:pt x="415" y="227"/>
                      <a:pt x="415" y="227"/>
                      <a:pt x="415" y="227"/>
                    </a:cubicBezTo>
                    <a:cubicBezTo>
                      <a:pt x="367" y="249"/>
                      <a:pt x="322" y="274"/>
                      <a:pt x="280" y="305"/>
                    </a:cubicBezTo>
                    <a:cubicBezTo>
                      <a:pt x="278" y="302"/>
                      <a:pt x="278" y="302"/>
                      <a:pt x="278" y="302"/>
                    </a:cubicBezTo>
                    <a:cubicBezTo>
                      <a:pt x="128" y="201"/>
                      <a:pt x="128" y="201"/>
                      <a:pt x="128" y="201"/>
                    </a:cubicBezTo>
                    <a:cubicBezTo>
                      <a:pt x="0" y="334"/>
                      <a:pt x="0" y="334"/>
                      <a:pt x="0" y="334"/>
                    </a:cubicBezTo>
                    <a:cubicBezTo>
                      <a:pt x="106" y="484"/>
                      <a:pt x="106" y="484"/>
                      <a:pt x="106" y="484"/>
                    </a:cubicBezTo>
                    <a:cubicBezTo>
                      <a:pt x="73" y="534"/>
                      <a:pt x="45" y="586"/>
                      <a:pt x="24" y="642"/>
                    </a:cubicBezTo>
                    <a:cubicBezTo>
                      <a:pt x="24" y="642"/>
                      <a:pt x="24" y="642"/>
                      <a:pt x="24" y="642"/>
                    </a:cubicBezTo>
                    <a:cubicBezTo>
                      <a:pt x="141" y="692"/>
                      <a:pt x="141" y="692"/>
                      <a:pt x="141" y="692"/>
                    </a:cubicBezTo>
                    <a:cubicBezTo>
                      <a:pt x="207" y="507"/>
                      <a:pt x="361" y="358"/>
                      <a:pt x="566" y="305"/>
                    </a:cubicBezTo>
                    <a:close/>
                  </a:path>
                </a:pathLst>
              </a:custGeom>
              <a:solidFill>
                <a:srgbClr val="C00000"/>
              </a:solidFill>
              <a:ln w="9525">
                <a:noFill/>
                <a:round/>
              </a:ln>
            </p:spPr>
            <p:txBody>
              <a:bodyPr wrap="square" lIns="91440" tIns="45720" rIns="91440" bIns="45720" anchor="ctr">
                <a:normAutofit/>
              </a:bodyPr>
              <a:lstStyle/>
              <a:p>
                <a:pPr algn="ctr"/>
              </a:p>
            </p:txBody>
          </p:sp>
          <p:sp>
            <p:nvSpPr>
              <p:cNvPr id="18" name="íṧľiḓé"/>
              <p:cNvSpPr/>
              <p:nvPr/>
            </p:nvSpPr>
            <p:spPr bwMode="auto">
              <a:xfrm>
                <a:off x="5869" y="5198"/>
                <a:ext cx="2107" cy="875"/>
              </a:xfrm>
              <a:custGeom>
                <a:avLst/>
                <a:gdLst/>
                <a:ahLst/>
                <a:cxnLst>
                  <a:cxn ang="0">
                    <a:pos x="728" y="92"/>
                  </a:cxn>
                  <a:cxn ang="0">
                    <a:pos x="222" y="0"/>
                  </a:cxn>
                  <a:cxn ang="0">
                    <a:pos x="0" y="210"/>
                  </a:cxn>
                  <a:cxn ang="0">
                    <a:pos x="19" y="227"/>
                  </a:cxn>
                  <a:cxn ang="0">
                    <a:pos x="169" y="119"/>
                  </a:cxn>
                  <a:cxn ang="0">
                    <a:pos x="171" y="117"/>
                  </a:cxn>
                  <a:cxn ang="0">
                    <a:pos x="274" y="174"/>
                  </a:cxn>
                  <a:cxn ang="0">
                    <a:pos x="272" y="180"/>
                  </a:cxn>
                  <a:cxn ang="0">
                    <a:pos x="259" y="359"/>
                  </a:cxn>
                  <a:cxn ang="0">
                    <a:pos x="438" y="405"/>
                  </a:cxn>
                  <a:cxn ang="0">
                    <a:pos x="517" y="237"/>
                  </a:cxn>
                  <a:cxn ang="0">
                    <a:pos x="530" y="232"/>
                  </a:cxn>
                  <a:cxn ang="0">
                    <a:pos x="661" y="228"/>
                  </a:cxn>
                  <a:cxn ang="0">
                    <a:pos x="663" y="235"/>
                  </a:cxn>
                  <a:cxn ang="0">
                    <a:pos x="706" y="383"/>
                  </a:cxn>
                  <a:cxn ang="0">
                    <a:pos x="884" y="337"/>
                  </a:cxn>
                  <a:cxn ang="0">
                    <a:pos x="876" y="163"/>
                  </a:cxn>
                  <a:cxn ang="0">
                    <a:pos x="877" y="166"/>
                  </a:cxn>
                  <a:cxn ang="0">
                    <a:pos x="976" y="115"/>
                  </a:cxn>
                  <a:cxn ang="0">
                    <a:pos x="908" y="13"/>
                  </a:cxn>
                  <a:cxn ang="0">
                    <a:pos x="728" y="92"/>
                  </a:cxn>
                </a:cxnLst>
                <a:rect l="0" t="0" r="r" b="b"/>
                <a:pathLst>
                  <a:path w="976" h="405">
                    <a:moveTo>
                      <a:pt x="728" y="92"/>
                    </a:moveTo>
                    <a:cubicBezTo>
                      <a:pt x="547" y="139"/>
                      <a:pt x="364" y="99"/>
                      <a:pt x="222" y="0"/>
                    </a:cubicBezTo>
                    <a:cubicBezTo>
                      <a:pt x="0" y="210"/>
                      <a:pt x="0" y="210"/>
                      <a:pt x="0" y="210"/>
                    </a:cubicBezTo>
                    <a:cubicBezTo>
                      <a:pt x="19" y="227"/>
                      <a:pt x="19" y="227"/>
                      <a:pt x="19" y="227"/>
                    </a:cubicBezTo>
                    <a:cubicBezTo>
                      <a:pt x="169" y="119"/>
                      <a:pt x="169" y="119"/>
                      <a:pt x="169" y="119"/>
                    </a:cubicBezTo>
                    <a:cubicBezTo>
                      <a:pt x="171" y="117"/>
                      <a:pt x="171" y="117"/>
                      <a:pt x="171" y="117"/>
                    </a:cubicBezTo>
                    <a:cubicBezTo>
                      <a:pt x="204" y="139"/>
                      <a:pt x="238" y="158"/>
                      <a:pt x="274" y="174"/>
                    </a:cubicBezTo>
                    <a:cubicBezTo>
                      <a:pt x="272" y="180"/>
                      <a:pt x="272" y="180"/>
                      <a:pt x="272" y="180"/>
                    </a:cubicBezTo>
                    <a:cubicBezTo>
                      <a:pt x="259" y="359"/>
                      <a:pt x="259" y="359"/>
                      <a:pt x="259" y="359"/>
                    </a:cubicBezTo>
                    <a:cubicBezTo>
                      <a:pt x="438" y="405"/>
                      <a:pt x="438" y="405"/>
                      <a:pt x="438" y="405"/>
                    </a:cubicBezTo>
                    <a:cubicBezTo>
                      <a:pt x="517" y="237"/>
                      <a:pt x="517" y="237"/>
                      <a:pt x="517" y="237"/>
                    </a:cubicBezTo>
                    <a:cubicBezTo>
                      <a:pt x="530" y="232"/>
                      <a:pt x="530" y="232"/>
                      <a:pt x="530" y="232"/>
                    </a:cubicBezTo>
                    <a:cubicBezTo>
                      <a:pt x="569" y="235"/>
                      <a:pt x="601" y="236"/>
                      <a:pt x="661" y="228"/>
                    </a:cubicBezTo>
                    <a:cubicBezTo>
                      <a:pt x="663" y="235"/>
                      <a:pt x="663" y="235"/>
                      <a:pt x="663" y="235"/>
                    </a:cubicBezTo>
                    <a:cubicBezTo>
                      <a:pt x="706" y="383"/>
                      <a:pt x="706" y="383"/>
                      <a:pt x="706" y="383"/>
                    </a:cubicBezTo>
                    <a:cubicBezTo>
                      <a:pt x="884" y="337"/>
                      <a:pt x="884" y="337"/>
                      <a:pt x="884" y="337"/>
                    </a:cubicBezTo>
                    <a:cubicBezTo>
                      <a:pt x="876" y="163"/>
                      <a:pt x="876" y="163"/>
                      <a:pt x="876" y="163"/>
                    </a:cubicBezTo>
                    <a:cubicBezTo>
                      <a:pt x="877" y="166"/>
                      <a:pt x="877" y="166"/>
                      <a:pt x="877" y="166"/>
                    </a:cubicBezTo>
                    <a:cubicBezTo>
                      <a:pt x="911" y="151"/>
                      <a:pt x="944" y="134"/>
                      <a:pt x="976" y="115"/>
                    </a:cubicBezTo>
                    <a:cubicBezTo>
                      <a:pt x="908" y="13"/>
                      <a:pt x="908" y="13"/>
                      <a:pt x="908" y="13"/>
                    </a:cubicBezTo>
                    <a:cubicBezTo>
                      <a:pt x="854" y="48"/>
                      <a:pt x="794" y="75"/>
                      <a:pt x="728" y="92"/>
                    </a:cubicBezTo>
                    <a:close/>
                  </a:path>
                </a:pathLst>
              </a:custGeom>
              <a:solidFill>
                <a:srgbClr val="C00000"/>
              </a:solidFill>
              <a:ln w="9525">
                <a:noFill/>
                <a:round/>
              </a:ln>
            </p:spPr>
            <p:txBody>
              <a:bodyPr wrap="square" lIns="91440" tIns="45720" rIns="91440" bIns="45720" anchor="ctr">
                <a:normAutofit/>
              </a:bodyPr>
              <a:lstStyle/>
              <a:p>
                <a:pPr algn="ctr"/>
              </a:p>
            </p:txBody>
          </p:sp>
          <p:sp>
            <p:nvSpPr>
              <p:cNvPr id="20" name="îšlïďé"/>
              <p:cNvSpPr/>
              <p:nvPr/>
            </p:nvSpPr>
            <p:spPr bwMode="auto">
              <a:xfrm>
                <a:off x="7921" y="3575"/>
                <a:ext cx="1159" cy="2053"/>
              </a:xfrm>
              <a:custGeom>
                <a:avLst/>
                <a:gdLst/>
                <a:ahLst/>
                <a:cxnLst>
                  <a:cxn ang="0">
                    <a:pos x="364" y="260"/>
                  </a:cxn>
                  <a:cxn ang="0">
                    <a:pos x="357" y="142"/>
                  </a:cxn>
                  <a:cxn ang="0">
                    <a:pos x="361" y="140"/>
                  </a:cxn>
                  <a:cxn ang="0">
                    <a:pos x="519" y="55"/>
                  </a:cxn>
                  <a:cxn ang="0">
                    <a:pos x="501" y="0"/>
                  </a:cxn>
                  <a:cxn ang="0">
                    <a:pos x="214" y="80"/>
                  </a:cxn>
                  <a:cxn ang="0">
                    <a:pos x="219" y="95"/>
                  </a:cxn>
                  <a:cxn ang="0">
                    <a:pos x="0" y="735"/>
                  </a:cxn>
                  <a:cxn ang="0">
                    <a:pos x="85" y="862"/>
                  </a:cxn>
                  <a:cxn ang="0">
                    <a:pos x="215" y="951"/>
                  </a:cxn>
                  <a:cxn ang="0">
                    <a:pos x="343" y="818"/>
                  </a:cxn>
                  <a:cxn ang="0">
                    <a:pos x="237" y="666"/>
                  </a:cxn>
                  <a:cxn ang="0">
                    <a:pos x="236" y="665"/>
                  </a:cxn>
                  <a:cxn ang="0">
                    <a:pos x="318" y="507"/>
                  </a:cxn>
                  <a:cxn ang="0">
                    <a:pos x="324" y="508"/>
                  </a:cxn>
                  <a:cxn ang="0">
                    <a:pos x="503" y="510"/>
                  </a:cxn>
                  <a:cxn ang="0">
                    <a:pos x="537" y="328"/>
                  </a:cxn>
                  <a:cxn ang="0">
                    <a:pos x="365" y="260"/>
                  </a:cxn>
                  <a:cxn ang="0">
                    <a:pos x="364" y="260"/>
                  </a:cxn>
                </a:cxnLst>
                <a:rect l="0" t="0" r="r" b="b"/>
                <a:pathLst>
                  <a:path w="537" h="951">
                    <a:moveTo>
                      <a:pt x="364" y="260"/>
                    </a:moveTo>
                    <a:cubicBezTo>
                      <a:pt x="365" y="221"/>
                      <a:pt x="363" y="181"/>
                      <a:pt x="357" y="142"/>
                    </a:cubicBezTo>
                    <a:cubicBezTo>
                      <a:pt x="361" y="140"/>
                      <a:pt x="361" y="140"/>
                      <a:pt x="361" y="140"/>
                    </a:cubicBezTo>
                    <a:cubicBezTo>
                      <a:pt x="519" y="55"/>
                      <a:pt x="519" y="55"/>
                      <a:pt x="519" y="55"/>
                    </a:cubicBezTo>
                    <a:cubicBezTo>
                      <a:pt x="501" y="0"/>
                      <a:pt x="501" y="0"/>
                      <a:pt x="501" y="0"/>
                    </a:cubicBezTo>
                    <a:cubicBezTo>
                      <a:pt x="214" y="80"/>
                      <a:pt x="214" y="80"/>
                      <a:pt x="214" y="80"/>
                    </a:cubicBezTo>
                    <a:cubicBezTo>
                      <a:pt x="216" y="85"/>
                      <a:pt x="217" y="90"/>
                      <a:pt x="219" y="95"/>
                    </a:cubicBezTo>
                    <a:cubicBezTo>
                      <a:pt x="282" y="340"/>
                      <a:pt x="188" y="589"/>
                      <a:pt x="0" y="735"/>
                    </a:cubicBezTo>
                    <a:cubicBezTo>
                      <a:pt x="85" y="862"/>
                      <a:pt x="85" y="862"/>
                      <a:pt x="85" y="862"/>
                    </a:cubicBezTo>
                    <a:cubicBezTo>
                      <a:pt x="215" y="951"/>
                      <a:pt x="215" y="951"/>
                      <a:pt x="215" y="951"/>
                    </a:cubicBezTo>
                    <a:cubicBezTo>
                      <a:pt x="343" y="818"/>
                      <a:pt x="343" y="818"/>
                      <a:pt x="343" y="818"/>
                    </a:cubicBezTo>
                    <a:cubicBezTo>
                      <a:pt x="237" y="666"/>
                      <a:pt x="237" y="666"/>
                      <a:pt x="237" y="666"/>
                    </a:cubicBezTo>
                    <a:cubicBezTo>
                      <a:pt x="236" y="665"/>
                      <a:pt x="236" y="665"/>
                      <a:pt x="236" y="665"/>
                    </a:cubicBezTo>
                    <a:cubicBezTo>
                      <a:pt x="269" y="616"/>
                      <a:pt x="297" y="563"/>
                      <a:pt x="318" y="507"/>
                    </a:cubicBezTo>
                    <a:cubicBezTo>
                      <a:pt x="324" y="508"/>
                      <a:pt x="324" y="508"/>
                      <a:pt x="324" y="508"/>
                    </a:cubicBezTo>
                    <a:cubicBezTo>
                      <a:pt x="503" y="510"/>
                      <a:pt x="503" y="510"/>
                      <a:pt x="503" y="510"/>
                    </a:cubicBezTo>
                    <a:cubicBezTo>
                      <a:pt x="537" y="328"/>
                      <a:pt x="537" y="328"/>
                      <a:pt x="537" y="328"/>
                    </a:cubicBezTo>
                    <a:cubicBezTo>
                      <a:pt x="365" y="260"/>
                      <a:pt x="365" y="260"/>
                      <a:pt x="365" y="260"/>
                    </a:cubicBezTo>
                    <a:lnTo>
                      <a:pt x="364" y="260"/>
                    </a:lnTo>
                    <a:close/>
                  </a:path>
                </a:pathLst>
              </a:custGeom>
              <a:solidFill>
                <a:srgbClr val="C00000"/>
              </a:solidFill>
              <a:ln w="9525">
                <a:noFill/>
                <a:round/>
              </a:ln>
            </p:spPr>
            <p:txBody>
              <a:bodyPr wrap="square" lIns="91440" tIns="45720" rIns="91440" bIns="45720" anchor="ctr">
                <a:normAutofit/>
              </a:bodyPr>
              <a:lstStyle/>
              <a:p>
                <a:pPr algn="ctr"/>
              </a:p>
            </p:txBody>
          </p:sp>
          <p:sp>
            <p:nvSpPr>
              <p:cNvPr id="29" name="iṧlîde"/>
              <p:cNvSpPr/>
              <p:nvPr/>
            </p:nvSpPr>
            <p:spPr bwMode="auto">
              <a:xfrm>
                <a:off x="5767" y="2775"/>
                <a:ext cx="2686" cy="2686"/>
              </a:xfrm>
              <a:custGeom>
                <a:avLst/>
                <a:gdLst/>
                <a:ahLst/>
                <a:cxnLst>
                  <a:cxn ang="0">
                    <a:pos x="1116" y="391"/>
                  </a:cxn>
                  <a:cxn ang="0">
                    <a:pos x="391" y="127"/>
                  </a:cxn>
                  <a:cxn ang="0">
                    <a:pos x="127" y="851"/>
                  </a:cxn>
                  <a:cxn ang="0">
                    <a:pos x="851" y="1115"/>
                  </a:cxn>
                  <a:cxn ang="0">
                    <a:pos x="1116" y="391"/>
                  </a:cxn>
                </a:cxnLst>
                <a:rect l="0" t="0" r="r" b="b"/>
                <a:pathLst>
                  <a:path w="1243" h="1243">
                    <a:moveTo>
                      <a:pt x="1116" y="391"/>
                    </a:moveTo>
                    <a:cubicBezTo>
                      <a:pt x="989" y="118"/>
                      <a:pt x="664" y="0"/>
                      <a:pt x="391" y="127"/>
                    </a:cubicBezTo>
                    <a:cubicBezTo>
                      <a:pt x="118" y="254"/>
                      <a:pt x="0" y="578"/>
                      <a:pt x="127" y="851"/>
                    </a:cubicBezTo>
                    <a:cubicBezTo>
                      <a:pt x="254" y="1124"/>
                      <a:pt x="579" y="1243"/>
                      <a:pt x="851" y="1115"/>
                    </a:cubicBezTo>
                    <a:cubicBezTo>
                      <a:pt x="1124" y="988"/>
                      <a:pt x="1243" y="664"/>
                      <a:pt x="1116" y="391"/>
                    </a:cubicBezTo>
                    <a:close/>
                  </a:path>
                </a:pathLst>
              </a:custGeom>
              <a:solidFill>
                <a:schemeClr val="bg2"/>
              </a:solidFill>
              <a:ln w="9525">
                <a:noFill/>
                <a:round/>
              </a:ln>
            </p:spPr>
            <p:txBody>
              <a:bodyPr wrap="square" lIns="91440" tIns="45720" rIns="91440" bIns="45720" anchor="ctr">
                <a:normAutofit/>
              </a:bodyPr>
              <a:lstStyle/>
              <a:p>
                <a:pPr algn="ctr"/>
              </a:p>
            </p:txBody>
          </p:sp>
        </p:grpSp>
        <p:sp>
          <p:nvSpPr>
            <p:cNvPr id="25" name="文本框 24"/>
            <p:cNvSpPr txBox="1"/>
            <p:nvPr/>
          </p:nvSpPr>
          <p:spPr>
            <a:xfrm>
              <a:off x="6205" y="3914"/>
              <a:ext cx="1685" cy="1307"/>
            </a:xfrm>
            <a:prstGeom prst="rect">
              <a:avLst/>
            </a:prstGeom>
            <a:noFill/>
          </p:spPr>
          <p:txBody>
            <a:bodyPr wrap="square" rtlCol="0" anchor="t">
              <a:spAutoFit/>
            </a:bodyPr>
            <a:lstStyle/>
            <a:p>
              <a:pPr algn="ctr">
                <a:lnSpc>
                  <a:spcPct val="150000"/>
                </a:lnSpc>
              </a:pPr>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作业许可</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50000"/>
                </a:lnSpc>
              </a:pPr>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PTW</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6" name="文本框 25"/>
            <p:cNvSpPr txBox="1"/>
            <p:nvPr/>
          </p:nvSpPr>
          <p:spPr>
            <a:xfrm>
              <a:off x="3804" y="2388"/>
              <a:ext cx="2060" cy="483"/>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开工前审计</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7" name="文本框 26"/>
            <p:cNvSpPr txBox="1"/>
            <p:nvPr/>
          </p:nvSpPr>
          <p:spPr>
            <a:xfrm>
              <a:off x="8618" y="2250"/>
              <a:ext cx="2060" cy="483"/>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交叉作业授权</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8" name="文本框 27"/>
            <p:cNvSpPr txBox="1"/>
            <p:nvPr/>
          </p:nvSpPr>
          <p:spPr>
            <a:xfrm>
              <a:off x="2969" y="4979"/>
              <a:ext cx="2060" cy="483"/>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关闭</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0" name="文本框 29"/>
            <p:cNvSpPr txBox="1"/>
            <p:nvPr/>
          </p:nvSpPr>
          <p:spPr>
            <a:xfrm>
              <a:off x="9085" y="3914"/>
              <a:ext cx="2060" cy="483"/>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作业批准</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1" name="文本框 30"/>
            <p:cNvSpPr txBox="1"/>
            <p:nvPr/>
          </p:nvSpPr>
          <p:spPr>
            <a:xfrm>
              <a:off x="6654" y="6602"/>
              <a:ext cx="2060" cy="483"/>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监督检查</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2" name="文本框 31"/>
            <p:cNvSpPr txBox="1"/>
            <p:nvPr/>
          </p:nvSpPr>
          <p:spPr>
            <a:xfrm>
              <a:off x="1249" y="2871"/>
              <a:ext cx="4090" cy="1089"/>
            </a:xfrm>
            <a:prstGeom prst="rect">
              <a:avLst/>
            </a:prstGeom>
            <a:noFill/>
          </p:spPr>
          <p:txBody>
            <a:bodyPr wrap="square" rtlCol="0" anchor="t">
              <a:spAutoFit/>
            </a:bodyPr>
            <a:lstStyle/>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每个项目工程开工前要依据壳牌HSE标准规范，进行开工前审计</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3" name="文本框 32"/>
            <p:cNvSpPr txBox="1"/>
            <p:nvPr/>
          </p:nvSpPr>
          <p:spPr>
            <a:xfrm>
              <a:off x="9264" y="2853"/>
              <a:ext cx="4090" cy="1089"/>
            </a:xfrm>
            <a:prstGeom prst="rect">
              <a:avLst/>
            </a:prstGeom>
            <a:noFill/>
          </p:spPr>
          <p:txBody>
            <a:bodyPr wrap="square" rtlCol="0" anchor="t">
              <a:spAutoFit/>
            </a:bodyPr>
            <a:lstStyle/>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作业（活动）负责人（要经过培训并取得资质）提出申请</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4" name="文本框 33"/>
            <p:cNvSpPr txBox="1"/>
            <p:nvPr/>
          </p:nvSpPr>
          <p:spPr>
            <a:xfrm>
              <a:off x="9264" y="4424"/>
              <a:ext cx="4629" cy="2506"/>
            </a:xfrm>
            <a:prstGeom prst="rect">
              <a:avLst/>
            </a:prstGeom>
            <a:noFill/>
          </p:spPr>
          <p:txBody>
            <a:bodyPr wrap="square" rtlCol="0" anchor="t">
              <a:spAutoFit/>
            </a:bodyPr>
            <a:lstStyle/>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壳牌现场工程师或HSE监督按照事先讨论批准的作业（活动）方案以及经过识别、评价并讨论制定和批准的HSE风险控制措施，逐项检查确认HSE措施落实情况后批准开工</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6" name="文本框 45"/>
            <p:cNvSpPr txBox="1"/>
            <p:nvPr/>
          </p:nvSpPr>
          <p:spPr>
            <a:xfrm>
              <a:off x="1426" y="5513"/>
              <a:ext cx="4090" cy="1089"/>
            </a:xfrm>
            <a:prstGeom prst="rect">
              <a:avLst/>
            </a:prstGeom>
            <a:noFill/>
          </p:spPr>
          <p:txBody>
            <a:bodyPr wrap="square" rtlCol="0" anchor="t">
              <a:spAutoFit/>
            </a:bodyPr>
            <a:lstStyle/>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工程师或HSE监督检查合格后关闭</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sp>
        <p:nvSpPr>
          <p:cNvPr id="47" name="文本框 46"/>
          <p:cNvSpPr txBox="1"/>
          <p:nvPr/>
        </p:nvSpPr>
        <p:spPr>
          <a:xfrm>
            <a:off x="3238500" y="4599305"/>
            <a:ext cx="2700020" cy="306705"/>
          </a:xfrm>
          <a:prstGeom prst="rect">
            <a:avLst/>
          </a:prstGeom>
          <a:noFill/>
        </p:spPr>
        <p:txBody>
          <a:bodyPr wrap="square" rtlCol="0" anchor="t">
            <a:spAutoFit/>
          </a:bodyPr>
          <a:lstStyle/>
          <a:p>
            <a:pPr algn="ctr"/>
            <a:r>
              <a:rPr lang="zh-CN" altLang="en-US" sz="1400" b="1">
                <a:solidFill>
                  <a:srgbClr val="C00000"/>
                </a:solidFill>
                <a:latin typeface="微软雅黑" panose="020B0503020204020204" pitchFamily="34" charset="-122"/>
                <a:ea typeface="微软雅黑" panose="020B0503020204020204" pitchFamily="34" charset="-122"/>
              </a:rPr>
              <a:t>完善的承包方HSE管理程序</a:t>
            </a:r>
            <a:endParaRPr lang="zh-CN" altLang="en-US" sz="1400" b="1">
              <a:solidFill>
                <a:srgbClr val="C00000"/>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5" name="文本框 4"/>
          <p:cNvSpPr txBox="1"/>
          <p:nvPr/>
        </p:nvSpPr>
        <p:spPr>
          <a:xfrm>
            <a:off x="622935" y="739775"/>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5、最佳实践-壳牌</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3220720" y="1417955"/>
            <a:ext cx="5041265" cy="2676525"/>
          </a:xfrm>
          <a:prstGeom prst="rect">
            <a:avLst/>
          </a:prstGeom>
          <a:noFill/>
        </p:spPr>
        <p:txBody>
          <a:bodyPr wrap="square" rtlCol="0" anchor="t">
            <a:spAutoFit/>
          </a:bodyPr>
          <a:lstStyle/>
          <a:p>
            <a:pPr marL="342900" indent="-342900">
              <a:lnSpc>
                <a:spcPct val="150000"/>
              </a:lnSpc>
              <a:spcBef>
                <a:spcPts val="0"/>
              </a:spcBef>
              <a:spcAft>
                <a:spcPts val="0"/>
              </a:spcAft>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坚持不懈地做好HSE宣贯、培训和案例教育，不断提高承包方员工HSE素质</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spcBef>
                <a:spcPts val="0"/>
              </a:spcBef>
              <a:spcAft>
                <a:spcPts val="0"/>
              </a:spcAft>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高层领导定期深入现场宣贯方针政策、目标和HSE承诺</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spcBef>
                <a:spcPts val="0"/>
              </a:spcBef>
              <a:spcAft>
                <a:spcPts val="0"/>
              </a:spcAft>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全过程监督审核，确保员工熟悉和掌握HSE要求，使措施“入脑”</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spcBef>
                <a:spcPts val="0"/>
              </a:spcBef>
              <a:spcAft>
                <a:spcPts val="0"/>
              </a:spcAft>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通过内网及时将事故案例传递到全球作业现场</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spcBef>
                <a:spcPts val="0"/>
              </a:spcBef>
              <a:spcAft>
                <a:spcPts val="0"/>
              </a:spcAft>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经常开展案例教育，让员工从一个个现实的案例中，汲取血的教训，让案例教育“入心”</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290830" y="1548765"/>
            <a:ext cx="2760345" cy="3099435"/>
            <a:chOff x="3998913" y="1077913"/>
            <a:chExt cx="4194175" cy="4708526"/>
          </a:xfrm>
        </p:grpSpPr>
        <p:sp>
          <p:nvSpPr>
            <p:cNvPr id="14742" name="îšlîḍé" hidden="1"/>
            <p:cNvSpPr/>
            <p:nvPr/>
          </p:nvSpPr>
          <p:spPr bwMode="auto">
            <a:xfrm>
              <a:off x="7404100" y="1960563"/>
              <a:ext cx="95250" cy="168275"/>
            </a:xfrm>
            <a:custGeom>
              <a:avLst/>
              <a:gdLst>
                <a:gd name="T0" fmla="*/ 26 w 29"/>
                <a:gd name="T1" fmla="*/ 51 h 51"/>
                <a:gd name="T2" fmla="*/ 3 w 29"/>
                <a:gd name="T3" fmla="*/ 51 h 51"/>
                <a:gd name="T4" fmla="*/ 0 w 29"/>
                <a:gd name="T5" fmla="*/ 48 h 51"/>
                <a:gd name="T6" fmla="*/ 0 w 29"/>
                <a:gd name="T7" fmla="*/ 43 h 51"/>
                <a:gd name="T8" fmla="*/ 3 w 29"/>
                <a:gd name="T9" fmla="*/ 24 h 51"/>
                <a:gd name="T10" fmla="*/ 0 w 29"/>
                <a:gd name="T11" fmla="*/ 7 h 51"/>
                <a:gd name="T12" fmla="*/ 0 w 29"/>
                <a:gd name="T13" fmla="*/ 3 h 51"/>
                <a:gd name="T14" fmla="*/ 3 w 29"/>
                <a:gd name="T15" fmla="*/ 0 h 51"/>
                <a:gd name="T16" fmla="*/ 26 w 29"/>
                <a:gd name="T17" fmla="*/ 0 h 51"/>
                <a:gd name="T18" fmla="*/ 29 w 29"/>
                <a:gd name="T19" fmla="*/ 3 h 51"/>
                <a:gd name="T20" fmla="*/ 29 w 29"/>
                <a:gd name="T21" fmla="*/ 7 h 51"/>
                <a:gd name="T22" fmla="*/ 25 w 29"/>
                <a:gd name="T23" fmla="*/ 24 h 51"/>
                <a:gd name="T24" fmla="*/ 29 w 29"/>
                <a:gd name="T25" fmla="*/ 43 h 51"/>
                <a:gd name="T26" fmla="*/ 29 w 29"/>
                <a:gd name="T27" fmla="*/ 48 h 51"/>
                <a:gd name="T28" fmla="*/ 26 w 29"/>
                <a:gd name="T2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51">
                  <a:moveTo>
                    <a:pt x="26" y="51"/>
                  </a:moveTo>
                  <a:cubicBezTo>
                    <a:pt x="3" y="51"/>
                    <a:pt x="3" y="51"/>
                    <a:pt x="3" y="51"/>
                  </a:cubicBezTo>
                  <a:cubicBezTo>
                    <a:pt x="1" y="51"/>
                    <a:pt x="0" y="50"/>
                    <a:pt x="0" y="48"/>
                  </a:cubicBezTo>
                  <a:cubicBezTo>
                    <a:pt x="0" y="43"/>
                    <a:pt x="0" y="43"/>
                    <a:pt x="0" y="43"/>
                  </a:cubicBezTo>
                  <a:cubicBezTo>
                    <a:pt x="3" y="24"/>
                    <a:pt x="3" y="24"/>
                    <a:pt x="3" y="24"/>
                  </a:cubicBezTo>
                  <a:cubicBezTo>
                    <a:pt x="0" y="7"/>
                    <a:pt x="0" y="7"/>
                    <a:pt x="0" y="7"/>
                  </a:cubicBezTo>
                  <a:cubicBezTo>
                    <a:pt x="0" y="3"/>
                    <a:pt x="0" y="3"/>
                    <a:pt x="0" y="3"/>
                  </a:cubicBezTo>
                  <a:cubicBezTo>
                    <a:pt x="0" y="2"/>
                    <a:pt x="1" y="0"/>
                    <a:pt x="3" y="0"/>
                  </a:cubicBezTo>
                  <a:cubicBezTo>
                    <a:pt x="26" y="0"/>
                    <a:pt x="26" y="0"/>
                    <a:pt x="26" y="0"/>
                  </a:cubicBezTo>
                  <a:cubicBezTo>
                    <a:pt x="27" y="0"/>
                    <a:pt x="29" y="2"/>
                    <a:pt x="29" y="3"/>
                  </a:cubicBezTo>
                  <a:cubicBezTo>
                    <a:pt x="29" y="7"/>
                    <a:pt x="29" y="7"/>
                    <a:pt x="29" y="7"/>
                  </a:cubicBezTo>
                  <a:cubicBezTo>
                    <a:pt x="25" y="24"/>
                    <a:pt x="25" y="24"/>
                    <a:pt x="25" y="24"/>
                  </a:cubicBezTo>
                  <a:cubicBezTo>
                    <a:pt x="29" y="43"/>
                    <a:pt x="29" y="43"/>
                    <a:pt x="29" y="43"/>
                  </a:cubicBezTo>
                  <a:cubicBezTo>
                    <a:pt x="29" y="48"/>
                    <a:pt x="29" y="48"/>
                    <a:pt x="29" y="48"/>
                  </a:cubicBezTo>
                  <a:cubicBezTo>
                    <a:pt x="29" y="50"/>
                    <a:pt x="27" y="51"/>
                    <a:pt x="26" y="5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76" name="íśḷîḋé"/>
            <p:cNvSpPr/>
            <p:nvPr/>
          </p:nvSpPr>
          <p:spPr bwMode="auto">
            <a:xfrm>
              <a:off x="5491163" y="3117851"/>
              <a:ext cx="1231900" cy="2005013"/>
            </a:xfrm>
            <a:custGeom>
              <a:avLst/>
              <a:gdLst>
                <a:gd name="T0" fmla="*/ 70 w 776"/>
                <a:gd name="T1" fmla="*/ 1263 h 1263"/>
                <a:gd name="T2" fmla="*/ 705 w 776"/>
                <a:gd name="T3" fmla="*/ 1263 h 1263"/>
                <a:gd name="T4" fmla="*/ 776 w 776"/>
                <a:gd name="T5" fmla="*/ 0 h 1263"/>
                <a:gd name="T6" fmla="*/ 0 w 776"/>
                <a:gd name="T7" fmla="*/ 0 h 1263"/>
                <a:gd name="T8" fmla="*/ 70 w 776"/>
                <a:gd name="T9" fmla="*/ 1263 h 1263"/>
              </a:gdLst>
              <a:ahLst/>
              <a:cxnLst>
                <a:cxn ang="0">
                  <a:pos x="T0" y="T1"/>
                </a:cxn>
                <a:cxn ang="0">
                  <a:pos x="T2" y="T3"/>
                </a:cxn>
                <a:cxn ang="0">
                  <a:pos x="T4" y="T5"/>
                </a:cxn>
                <a:cxn ang="0">
                  <a:pos x="T6" y="T7"/>
                </a:cxn>
                <a:cxn ang="0">
                  <a:pos x="T8" y="T9"/>
                </a:cxn>
              </a:cxnLst>
              <a:rect l="0" t="0" r="r" b="b"/>
              <a:pathLst>
                <a:path w="776" h="1263">
                  <a:moveTo>
                    <a:pt x="70" y="1263"/>
                  </a:moveTo>
                  <a:lnTo>
                    <a:pt x="705" y="1263"/>
                  </a:lnTo>
                  <a:lnTo>
                    <a:pt x="776" y="0"/>
                  </a:lnTo>
                  <a:lnTo>
                    <a:pt x="0" y="0"/>
                  </a:lnTo>
                  <a:lnTo>
                    <a:pt x="70" y="1263"/>
                  </a:lnTo>
                  <a:close/>
                </a:path>
              </a:pathLst>
            </a:custGeom>
            <a:solidFill>
              <a:srgbClr val="8751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77" name="iṧļïḓe"/>
            <p:cNvSpPr/>
            <p:nvPr/>
          </p:nvSpPr>
          <p:spPr bwMode="auto">
            <a:xfrm>
              <a:off x="5343525" y="2887663"/>
              <a:ext cx="1525588" cy="293688"/>
            </a:xfrm>
            <a:custGeom>
              <a:avLst/>
              <a:gdLst>
                <a:gd name="T0" fmla="*/ 0 w 961"/>
                <a:gd name="T1" fmla="*/ 0 h 185"/>
                <a:gd name="T2" fmla="*/ 961 w 961"/>
                <a:gd name="T3" fmla="*/ 0 h 185"/>
                <a:gd name="T4" fmla="*/ 917 w 961"/>
                <a:gd name="T5" fmla="*/ 185 h 185"/>
                <a:gd name="T6" fmla="*/ 44 w 961"/>
                <a:gd name="T7" fmla="*/ 185 h 185"/>
                <a:gd name="T8" fmla="*/ 0 w 961"/>
                <a:gd name="T9" fmla="*/ 0 h 185"/>
              </a:gdLst>
              <a:ahLst/>
              <a:cxnLst>
                <a:cxn ang="0">
                  <a:pos x="T0" y="T1"/>
                </a:cxn>
                <a:cxn ang="0">
                  <a:pos x="T2" y="T3"/>
                </a:cxn>
                <a:cxn ang="0">
                  <a:pos x="T4" y="T5"/>
                </a:cxn>
                <a:cxn ang="0">
                  <a:pos x="T6" y="T7"/>
                </a:cxn>
                <a:cxn ang="0">
                  <a:pos x="T8" y="T9"/>
                </a:cxn>
              </a:cxnLst>
              <a:rect l="0" t="0" r="r" b="b"/>
              <a:pathLst>
                <a:path w="961" h="185">
                  <a:moveTo>
                    <a:pt x="0" y="0"/>
                  </a:moveTo>
                  <a:lnTo>
                    <a:pt x="961" y="0"/>
                  </a:lnTo>
                  <a:lnTo>
                    <a:pt x="917" y="185"/>
                  </a:lnTo>
                  <a:lnTo>
                    <a:pt x="44" y="185"/>
                  </a:lnTo>
                  <a:lnTo>
                    <a:pt x="0" y="0"/>
                  </a:lnTo>
                  <a:close/>
                </a:path>
              </a:pathLst>
            </a:custGeom>
            <a:solidFill>
              <a:srgbClr val="5B361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78" name="íślîḍè"/>
            <p:cNvSpPr/>
            <p:nvPr/>
          </p:nvSpPr>
          <p:spPr bwMode="auto">
            <a:xfrm>
              <a:off x="5483225" y="5087938"/>
              <a:ext cx="1246188" cy="215900"/>
            </a:xfrm>
            <a:custGeom>
              <a:avLst/>
              <a:gdLst>
                <a:gd name="T0" fmla="*/ 0 w 785"/>
                <a:gd name="T1" fmla="*/ 136 h 136"/>
                <a:gd name="T2" fmla="*/ 785 w 785"/>
                <a:gd name="T3" fmla="*/ 136 h 136"/>
                <a:gd name="T4" fmla="*/ 714 w 785"/>
                <a:gd name="T5" fmla="*/ 0 h 136"/>
                <a:gd name="T6" fmla="*/ 71 w 785"/>
                <a:gd name="T7" fmla="*/ 0 h 136"/>
                <a:gd name="T8" fmla="*/ 0 w 785"/>
                <a:gd name="T9" fmla="*/ 136 h 136"/>
              </a:gdLst>
              <a:ahLst/>
              <a:cxnLst>
                <a:cxn ang="0">
                  <a:pos x="T0" y="T1"/>
                </a:cxn>
                <a:cxn ang="0">
                  <a:pos x="T2" y="T3"/>
                </a:cxn>
                <a:cxn ang="0">
                  <a:pos x="T4" y="T5"/>
                </a:cxn>
                <a:cxn ang="0">
                  <a:pos x="T6" y="T7"/>
                </a:cxn>
                <a:cxn ang="0">
                  <a:pos x="T8" y="T9"/>
                </a:cxn>
              </a:cxnLst>
              <a:rect l="0" t="0" r="r" b="b"/>
              <a:pathLst>
                <a:path w="785" h="136">
                  <a:moveTo>
                    <a:pt x="0" y="136"/>
                  </a:moveTo>
                  <a:lnTo>
                    <a:pt x="785" y="136"/>
                  </a:lnTo>
                  <a:lnTo>
                    <a:pt x="714" y="0"/>
                  </a:lnTo>
                  <a:lnTo>
                    <a:pt x="71" y="0"/>
                  </a:lnTo>
                  <a:lnTo>
                    <a:pt x="0" y="136"/>
                  </a:lnTo>
                  <a:close/>
                </a:path>
              </a:pathLst>
            </a:custGeom>
            <a:solidFill>
              <a:srgbClr val="5B361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79" name="íšḻîḍe"/>
            <p:cNvSpPr/>
            <p:nvPr/>
          </p:nvSpPr>
          <p:spPr bwMode="auto">
            <a:xfrm>
              <a:off x="5483225" y="5303838"/>
              <a:ext cx="1246188" cy="119063"/>
            </a:xfrm>
            <a:prstGeom prst="rect">
              <a:avLst/>
            </a:prstGeom>
            <a:solidFill>
              <a:srgbClr val="87512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780" name="íSḻídè"/>
            <p:cNvSpPr/>
            <p:nvPr/>
          </p:nvSpPr>
          <p:spPr bwMode="auto">
            <a:xfrm>
              <a:off x="5343525" y="2768601"/>
              <a:ext cx="1525588" cy="119063"/>
            </a:xfrm>
            <a:prstGeom prst="rect">
              <a:avLst/>
            </a:prstGeom>
            <a:solidFill>
              <a:srgbClr val="40291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781" name="ï$lîďe"/>
            <p:cNvSpPr/>
            <p:nvPr/>
          </p:nvSpPr>
          <p:spPr bwMode="auto">
            <a:xfrm>
              <a:off x="6049963" y="3090863"/>
              <a:ext cx="287338" cy="285750"/>
            </a:xfrm>
            <a:custGeom>
              <a:avLst/>
              <a:gdLst>
                <a:gd name="T0" fmla="*/ 12 w 41"/>
                <a:gd name="T1" fmla="*/ 0 h 41"/>
                <a:gd name="T2" fmla="*/ 28 w 41"/>
                <a:gd name="T3" fmla="*/ 12 h 41"/>
                <a:gd name="T4" fmla="*/ 37 w 41"/>
                <a:gd name="T5" fmla="*/ 34 h 41"/>
                <a:gd name="T6" fmla="*/ 16 w 41"/>
                <a:gd name="T7" fmla="*/ 37 h 41"/>
                <a:gd name="T8" fmla="*/ 4 w 41"/>
                <a:gd name="T9" fmla="*/ 19 h 41"/>
                <a:gd name="T10" fmla="*/ 0 w 41"/>
                <a:gd name="T11" fmla="*/ 7 h 41"/>
                <a:gd name="T12" fmla="*/ 12 w 4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1" h="41">
                  <a:moveTo>
                    <a:pt x="12" y="0"/>
                  </a:moveTo>
                  <a:cubicBezTo>
                    <a:pt x="17" y="3"/>
                    <a:pt x="25" y="7"/>
                    <a:pt x="28" y="12"/>
                  </a:cubicBezTo>
                  <a:cubicBezTo>
                    <a:pt x="30" y="16"/>
                    <a:pt x="41" y="30"/>
                    <a:pt x="37" y="34"/>
                  </a:cubicBezTo>
                  <a:cubicBezTo>
                    <a:pt x="33" y="39"/>
                    <a:pt x="19" y="41"/>
                    <a:pt x="16" y="37"/>
                  </a:cubicBezTo>
                  <a:cubicBezTo>
                    <a:pt x="12" y="33"/>
                    <a:pt x="4" y="24"/>
                    <a:pt x="4" y="19"/>
                  </a:cubicBezTo>
                  <a:cubicBezTo>
                    <a:pt x="4" y="15"/>
                    <a:pt x="0" y="7"/>
                    <a:pt x="0" y="7"/>
                  </a:cubicBezTo>
                  <a:lnTo>
                    <a:pt x="12" y="0"/>
                  </a:lnTo>
                  <a:close/>
                </a:path>
              </a:pathLst>
            </a:custGeom>
            <a:solidFill>
              <a:srgbClr val="FDB1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82" name="is1ïḓe"/>
            <p:cNvSpPr/>
            <p:nvPr/>
          </p:nvSpPr>
          <p:spPr bwMode="auto">
            <a:xfrm>
              <a:off x="6211888" y="3230563"/>
              <a:ext cx="223838" cy="271463"/>
            </a:xfrm>
            <a:custGeom>
              <a:avLst/>
              <a:gdLst>
                <a:gd name="T0" fmla="*/ 1 w 32"/>
                <a:gd name="T1" fmla="*/ 3 h 39"/>
                <a:gd name="T2" fmla="*/ 1 w 32"/>
                <a:gd name="T3" fmla="*/ 4 h 39"/>
                <a:gd name="T4" fmla="*/ 28 w 32"/>
                <a:gd name="T5" fmla="*/ 38 h 39"/>
                <a:gd name="T6" fmla="*/ 31 w 32"/>
                <a:gd name="T7" fmla="*/ 38 h 39"/>
                <a:gd name="T8" fmla="*/ 31 w 32"/>
                <a:gd name="T9" fmla="*/ 35 h 39"/>
                <a:gd name="T10" fmla="*/ 4 w 32"/>
                <a:gd name="T11" fmla="*/ 1 h 39"/>
                <a:gd name="T12" fmla="*/ 1 w 32"/>
                <a:gd name="T13" fmla="*/ 0 h 39"/>
                <a:gd name="T14" fmla="*/ 1 w 32"/>
                <a:gd name="T15" fmla="*/ 3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9">
                  <a:moveTo>
                    <a:pt x="1" y="3"/>
                  </a:moveTo>
                  <a:cubicBezTo>
                    <a:pt x="1" y="3"/>
                    <a:pt x="1" y="4"/>
                    <a:pt x="1" y="4"/>
                  </a:cubicBezTo>
                  <a:cubicBezTo>
                    <a:pt x="28" y="38"/>
                    <a:pt x="28" y="38"/>
                    <a:pt x="28" y="38"/>
                  </a:cubicBezTo>
                  <a:cubicBezTo>
                    <a:pt x="29" y="39"/>
                    <a:pt x="31" y="39"/>
                    <a:pt x="31" y="38"/>
                  </a:cubicBezTo>
                  <a:cubicBezTo>
                    <a:pt x="32" y="38"/>
                    <a:pt x="32" y="36"/>
                    <a:pt x="31" y="35"/>
                  </a:cubicBezTo>
                  <a:cubicBezTo>
                    <a:pt x="4" y="1"/>
                    <a:pt x="4" y="1"/>
                    <a:pt x="4" y="1"/>
                  </a:cubicBezTo>
                  <a:cubicBezTo>
                    <a:pt x="4" y="0"/>
                    <a:pt x="2" y="0"/>
                    <a:pt x="1" y="0"/>
                  </a:cubicBezTo>
                  <a:cubicBezTo>
                    <a:pt x="1" y="1"/>
                    <a:pt x="0" y="2"/>
                    <a:pt x="1" y="3"/>
                  </a:cubicBezTo>
                  <a:close/>
                </a:path>
              </a:pathLst>
            </a:custGeom>
            <a:solidFill>
              <a:srgbClr val="4029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83" name="íṡ1ïďe"/>
            <p:cNvSpPr/>
            <p:nvPr/>
          </p:nvSpPr>
          <p:spPr bwMode="auto">
            <a:xfrm>
              <a:off x="6176963" y="3208338"/>
              <a:ext cx="166688" cy="98425"/>
            </a:xfrm>
            <a:custGeom>
              <a:avLst/>
              <a:gdLst>
                <a:gd name="T0" fmla="*/ 7 w 24"/>
                <a:gd name="T1" fmla="*/ 8 h 14"/>
                <a:gd name="T2" fmla="*/ 20 w 24"/>
                <a:gd name="T3" fmla="*/ 11 h 14"/>
                <a:gd name="T4" fmla="*/ 8 w 24"/>
                <a:gd name="T5" fmla="*/ 1 h 14"/>
                <a:gd name="T6" fmla="*/ 0 w 24"/>
                <a:gd name="T7" fmla="*/ 0 h 14"/>
                <a:gd name="T8" fmla="*/ 7 w 24"/>
                <a:gd name="T9" fmla="*/ 8 h 14"/>
              </a:gdLst>
              <a:ahLst/>
              <a:cxnLst>
                <a:cxn ang="0">
                  <a:pos x="T0" y="T1"/>
                </a:cxn>
                <a:cxn ang="0">
                  <a:pos x="T2" y="T3"/>
                </a:cxn>
                <a:cxn ang="0">
                  <a:pos x="T4" y="T5"/>
                </a:cxn>
                <a:cxn ang="0">
                  <a:pos x="T6" y="T7"/>
                </a:cxn>
                <a:cxn ang="0">
                  <a:pos x="T8" y="T9"/>
                </a:cxn>
              </a:cxnLst>
              <a:rect l="0" t="0" r="r" b="b"/>
              <a:pathLst>
                <a:path w="24" h="14">
                  <a:moveTo>
                    <a:pt x="7" y="8"/>
                  </a:moveTo>
                  <a:cubicBezTo>
                    <a:pt x="9" y="11"/>
                    <a:pt x="16" y="14"/>
                    <a:pt x="20" y="11"/>
                  </a:cubicBezTo>
                  <a:cubicBezTo>
                    <a:pt x="24" y="9"/>
                    <a:pt x="10" y="3"/>
                    <a:pt x="8" y="1"/>
                  </a:cubicBezTo>
                  <a:cubicBezTo>
                    <a:pt x="6" y="0"/>
                    <a:pt x="0" y="0"/>
                    <a:pt x="0" y="0"/>
                  </a:cubicBezTo>
                  <a:lnTo>
                    <a:pt x="7" y="8"/>
                  </a:lnTo>
                  <a:close/>
                </a:path>
              </a:pathLst>
            </a:custGeom>
            <a:solidFill>
              <a:srgbClr val="FDB1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84" name="îsľîḋé"/>
            <p:cNvSpPr/>
            <p:nvPr/>
          </p:nvSpPr>
          <p:spPr bwMode="auto">
            <a:xfrm>
              <a:off x="5091113" y="1636713"/>
              <a:ext cx="119063" cy="252413"/>
            </a:xfrm>
            <a:custGeom>
              <a:avLst/>
              <a:gdLst>
                <a:gd name="T0" fmla="*/ 12 w 17"/>
                <a:gd name="T1" fmla="*/ 0 h 36"/>
                <a:gd name="T2" fmla="*/ 17 w 17"/>
                <a:gd name="T3" fmla="*/ 19 h 36"/>
                <a:gd name="T4" fmla="*/ 0 w 17"/>
                <a:gd name="T5" fmla="*/ 36 h 36"/>
                <a:gd name="T6" fmla="*/ 0 w 17"/>
                <a:gd name="T7" fmla="*/ 2 h 36"/>
                <a:gd name="T8" fmla="*/ 12 w 17"/>
                <a:gd name="T9" fmla="*/ 0 h 36"/>
              </a:gdLst>
              <a:ahLst/>
              <a:cxnLst>
                <a:cxn ang="0">
                  <a:pos x="T0" y="T1"/>
                </a:cxn>
                <a:cxn ang="0">
                  <a:pos x="T2" y="T3"/>
                </a:cxn>
                <a:cxn ang="0">
                  <a:pos x="T4" y="T5"/>
                </a:cxn>
                <a:cxn ang="0">
                  <a:pos x="T6" y="T7"/>
                </a:cxn>
                <a:cxn ang="0">
                  <a:pos x="T8" y="T9"/>
                </a:cxn>
              </a:cxnLst>
              <a:rect l="0" t="0" r="r" b="b"/>
              <a:pathLst>
                <a:path w="17" h="36">
                  <a:moveTo>
                    <a:pt x="12" y="0"/>
                  </a:moveTo>
                  <a:cubicBezTo>
                    <a:pt x="12" y="0"/>
                    <a:pt x="13" y="15"/>
                    <a:pt x="17" y="19"/>
                  </a:cubicBezTo>
                  <a:cubicBezTo>
                    <a:pt x="17" y="19"/>
                    <a:pt x="13" y="36"/>
                    <a:pt x="0" y="36"/>
                  </a:cubicBezTo>
                  <a:cubicBezTo>
                    <a:pt x="0" y="2"/>
                    <a:pt x="0" y="2"/>
                    <a:pt x="0" y="2"/>
                  </a:cubicBezTo>
                  <a:lnTo>
                    <a:pt x="12" y="0"/>
                  </a:lnTo>
                  <a:close/>
                </a:path>
              </a:pathLst>
            </a:custGeom>
            <a:solidFill>
              <a:srgbClr val="FDB1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85" name="îṧḻîḋe"/>
            <p:cNvSpPr/>
            <p:nvPr/>
          </p:nvSpPr>
          <p:spPr bwMode="auto">
            <a:xfrm>
              <a:off x="4972050" y="1636713"/>
              <a:ext cx="119063" cy="252413"/>
            </a:xfrm>
            <a:custGeom>
              <a:avLst/>
              <a:gdLst>
                <a:gd name="T0" fmla="*/ 5 w 17"/>
                <a:gd name="T1" fmla="*/ 0 h 36"/>
                <a:gd name="T2" fmla="*/ 0 w 17"/>
                <a:gd name="T3" fmla="*/ 19 h 36"/>
                <a:gd name="T4" fmla="*/ 17 w 17"/>
                <a:gd name="T5" fmla="*/ 36 h 36"/>
                <a:gd name="T6" fmla="*/ 17 w 17"/>
                <a:gd name="T7" fmla="*/ 2 h 36"/>
                <a:gd name="T8" fmla="*/ 5 w 17"/>
                <a:gd name="T9" fmla="*/ 0 h 36"/>
              </a:gdLst>
              <a:ahLst/>
              <a:cxnLst>
                <a:cxn ang="0">
                  <a:pos x="T0" y="T1"/>
                </a:cxn>
                <a:cxn ang="0">
                  <a:pos x="T2" y="T3"/>
                </a:cxn>
                <a:cxn ang="0">
                  <a:pos x="T4" y="T5"/>
                </a:cxn>
                <a:cxn ang="0">
                  <a:pos x="T6" y="T7"/>
                </a:cxn>
                <a:cxn ang="0">
                  <a:pos x="T8" y="T9"/>
                </a:cxn>
              </a:cxnLst>
              <a:rect l="0" t="0" r="r" b="b"/>
              <a:pathLst>
                <a:path w="17" h="36">
                  <a:moveTo>
                    <a:pt x="5" y="0"/>
                  </a:moveTo>
                  <a:cubicBezTo>
                    <a:pt x="5" y="0"/>
                    <a:pt x="4" y="15"/>
                    <a:pt x="0" y="19"/>
                  </a:cubicBezTo>
                  <a:cubicBezTo>
                    <a:pt x="0" y="19"/>
                    <a:pt x="4" y="36"/>
                    <a:pt x="17" y="36"/>
                  </a:cubicBezTo>
                  <a:cubicBezTo>
                    <a:pt x="17" y="2"/>
                    <a:pt x="17" y="2"/>
                    <a:pt x="17" y="2"/>
                  </a:cubicBezTo>
                  <a:lnTo>
                    <a:pt x="5" y="0"/>
                  </a:lnTo>
                  <a:close/>
                </a:path>
              </a:pathLst>
            </a:custGeom>
            <a:solidFill>
              <a:srgbClr val="FDB1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86" name="îŝļídé"/>
            <p:cNvSpPr/>
            <p:nvPr/>
          </p:nvSpPr>
          <p:spPr bwMode="auto">
            <a:xfrm>
              <a:off x="5000625" y="1636713"/>
              <a:ext cx="188913" cy="125413"/>
            </a:xfrm>
            <a:custGeom>
              <a:avLst/>
              <a:gdLst>
                <a:gd name="T0" fmla="*/ 15 w 27"/>
                <a:gd name="T1" fmla="*/ 18 h 18"/>
                <a:gd name="T2" fmla="*/ 0 w 27"/>
                <a:gd name="T3" fmla="*/ 8 h 18"/>
                <a:gd name="T4" fmla="*/ 1 w 27"/>
                <a:gd name="T5" fmla="*/ 0 h 18"/>
                <a:gd name="T6" fmla="*/ 13 w 27"/>
                <a:gd name="T7" fmla="*/ 2 h 18"/>
                <a:gd name="T8" fmla="*/ 25 w 27"/>
                <a:gd name="T9" fmla="*/ 0 h 18"/>
                <a:gd name="T10" fmla="*/ 27 w 27"/>
                <a:gd name="T11" fmla="*/ 13 h 18"/>
                <a:gd name="T12" fmla="*/ 15 w 2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7" h="18">
                  <a:moveTo>
                    <a:pt x="15" y="18"/>
                  </a:moveTo>
                  <a:cubicBezTo>
                    <a:pt x="9" y="18"/>
                    <a:pt x="3" y="12"/>
                    <a:pt x="0" y="8"/>
                  </a:cubicBezTo>
                  <a:cubicBezTo>
                    <a:pt x="1" y="3"/>
                    <a:pt x="1" y="0"/>
                    <a:pt x="1" y="0"/>
                  </a:cubicBezTo>
                  <a:cubicBezTo>
                    <a:pt x="13" y="2"/>
                    <a:pt x="13" y="2"/>
                    <a:pt x="13" y="2"/>
                  </a:cubicBezTo>
                  <a:cubicBezTo>
                    <a:pt x="25" y="0"/>
                    <a:pt x="25" y="0"/>
                    <a:pt x="25" y="0"/>
                  </a:cubicBezTo>
                  <a:cubicBezTo>
                    <a:pt x="25" y="0"/>
                    <a:pt x="25" y="7"/>
                    <a:pt x="27" y="13"/>
                  </a:cubicBezTo>
                  <a:cubicBezTo>
                    <a:pt x="24" y="16"/>
                    <a:pt x="20" y="18"/>
                    <a:pt x="15" y="18"/>
                  </a:cubicBezTo>
                  <a:close/>
                </a:path>
              </a:pathLst>
            </a:custGeom>
            <a:solidFill>
              <a:srgbClr val="F09C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87" name="ïṧliḋè"/>
            <p:cNvSpPr/>
            <p:nvPr/>
          </p:nvSpPr>
          <p:spPr bwMode="auto">
            <a:xfrm>
              <a:off x="5195888" y="5178426"/>
              <a:ext cx="385763" cy="363538"/>
            </a:xfrm>
            <a:custGeom>
              <a:avLst/>
              <a:gdLst>
                <a:gd name="T0" fmla="*/ 32 w 55"/>
                <a:gd name="T1" fmla="*/ 7 h 52"/>
                <a:gd name="T2" fmla="*/ 49 w 55"/>
                <a:gd name="T3" fmla="*/ 30 h 52"/>
                <a:gd name="T4" fmla="*/ 32 w 55"/>
                <a:gd name="T5" fmla="*/ 44 h 52"/>
                <a:gd name="T6" fmla="*/ 6 w 55"/>
                <a:gd name="T7" fmla="*/ 27 h 52"/>
                <a:gd name="T8" fmla="*/ 1 w 55"/>
                <a:gd name="T9" fmla="*/ 0 h 52"/>
                <a:gd name="T10" fmla="*/ 32 w 55"/>
                <a:gd name="T11" fmla="*/ 7 h 52"/>
              </a:gdLst>
              <a:ahLst/>
              <a:cxnLst>
                <a:cxn ang="0">
                  <a:pos x="T0" y="T1"/>
                </a:cxn>
                <a:cxn ang="0">
                  <a:pos x="T2" y="T3"/>
                </a:cxn>
                <a:cxn ang="0">
                  <a:pos x="T4" y="T5"/>
                </a:cxn>
                <a:cxn ang="0">
                  <a:pos x="T6" y="T7"/>
                </a:cxn>
                <a:cxn ang="0">
                  <a:pos x="T8" y="T9"/>
                </a:cxn>
                <a:cxn ang="0">
                  <a:pos x="T10" y="T11"/>
                </a:cxn>
              </a:cxnLst>
              <a:rect l="0" t="0" r="r" b="b"/>
              <a:pathLst>
                <a:path w="55" h="52">
                  <a:moveTo>
                    <a:pt x="32" y="7"/>
                  </a:moveTo>
                  <a:cubicBezTo>
                    <a:pt x="32" y="7"/>
                    <a:pt x="44" y="23"/>
                    <a:pt x="49" y="30"/>
                  </a:cubicBezTo>
                  <a:cubicBezTo>
                    <a:pt x="55" y="37"/>
                    <a:pt x="47" y="52"/>
                    <a:pt x="32" y="44"/>
                  </a:cubicBezTo>
                  <a:cubicBezTo>
                    <a:pt x="17" y="36"/>
                    <a:pt x="9" y="28"/>
                    <a:pt x="6" y="27"/>
                  </a:cubicBezTo>
                  <a:cubicBezTo>
                    <a:pt x="3" y="26"/>
                    <a:pt x="0" y="19"/>
                    <a:pt x="1" y="0"/>
                  </a:cubicBezTo>
                  <a:lnTo>
                    <a:pt x="32" y="7"/>
                  </a:lnTo>
                  <a:close/>
                </a:path>
              </a:pathLst>
            </a:custGeom>
            <a:solidFill>
              <a:srgbClr val="1E202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88" name="íṣ1ïdê"/>
            <p:cNvSpPr/>
            <p:nvPr/>
          </p:nvSpPr>
          <p:spPr bwMode="auto">
            <a:xfrm>
              <a:off x="5091113" y="3425826"/>
              <a:ext cx="357188" cy="1801813"/>
            </a:xfrm>
            <a:custGeom>
              <a:avLst/>
              <a:gdLst>
                <a:gd name="T0" fmla="*/ 51 w 51"/>
                <a:gd name="T1" fmla="*/ 5 h 258"/>
                <a:gd name="T2" fmla="*/ 51 w 51"/>
                <a:gd name="T3" fmla="*/ 258 h 258"/>
                <a:gd name="T4" fmla="*/ 9 w 51"/>
                <a:gd name="T5" fmla="*/ 258 h 258"/>
                <a:gd name="T6" fmla="*/ 4 w 51"/>
                <a:gd name="T7" fmla="*/ 40 h 258"/>
                <a:gd name="T8" fmla="*/ 0 w 51"/>
                <a:gd name="T9" fmla="*/ 26 h 258"/>
                <a:gd name="T10" fmla="*/ 0 w 51"/>
                <a:gd name="T11" fmla="*/ 0 h 258"/>
                <a:gd name="T12" fmla="*/ 51 w 51"/>
                <a:gd name="T13" fmla="*/ 5 h 258"/>
              </a:gdLst>
              <a:ahLst/>
              <a:cxnLst>
                <a:cxn ang="0">
                  <a:pos x="T0" y="T1"/>
                </a:cxn>
                <a:cxn ang="0">
                  <a:pos x="T2" y="T3"/>
                </a:cxn>
                <a:cxn ang="0">
                  <a:pos x="T4" y="T5"/>
                </a:cxn>
                <a:cxn ang="0">
                  <a:pos x="T6" y="T7"/>
                </a:cxn>
                <a:cxn ang="0">
                  <a:pos x="T8" y="T9"/>
                </a:cxn>
                <a:cxn ang="0">
                  <a:pos x="T10" y="T11"/>
                </a:cxn>
                <a:cxn ang="0">
                  <a:pos x="T12" y="T13"/>
                </a:cxn>
              </a:cxnLst>
              <a:rect l="0" t="0" r="r" b="b"/>
              <a:pathLst>
                <a:path w="51" h="258">
                  <a:moveTo>
                    <a:pt x="51" y="5"/>
                  </a:moveTo>
                  <a:cubicBezTo>
                    <a:pt x="51" y="258"/>
                    <a:pt x="51" y="258"/>
                    <a:pt x="51" y="258"/>
                  </a:cubicBezTo>
                  <a:cubicBezTo>
                    <a:pt x="9" y="258"/>
                    <a:pt x="9" y="258"/>
                    <a:pt x="9" y="258"/>
                  </a:cubicBezTo>
                  <a:cubicBezTo>
                    <a:pt x="4" y="40"/>
                    <a:pt x="4" y="40"/>
                    <a:pt x="4" y="40"/>
                  </a:cubicBezTo>
                  <a:cubicBezTo>
                    <a:pt x="4" y="40"/>
                    <a:pt x="3" y="28"/>
                    <a:pt x="0" y="26"/>
                  </a:cubicBezTo>
                  <a:cubicBezTo>
                    <a:pt x="0" y="0"/>
                    <a:pt x="0" y="0"/>
                    <a:pt x="0" y="0"/>
                  </a:cubicBezTo>
                  <a:lnTo>
                    <a:pt x="51" y="5"/>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89" name="ïṣ1ïḓê"/>
            <p:cNvSpPr/>
            <p:nvPr/>
          </p:nvSpPr>
          <p:spPr bwMode="auto">
            <a:xfrm>
              <a:off x="4602163" y="5178426"/>
              <a:ext cx="384175" cy="363538"/>
            </a:xfrm>
            <a:custGeom>
              <a:avLst/>
              <a:gdLst>
                <a:gd name="T0" fmla="*/ 23 w 55"/>
                <a:gd name="T1" fmla="*/ 7 h 52"/>
                <a:gd name="T2" fmla="*/ 5 w 55"/>
                <a:gd name="T3" fmla="*/ 30 h 52"/>
                <a:gd name="T4" fmla="*/ 23 w 55"/>
                <a:gd name="T5" fmla="*/ 44 h 52"/>
                <a:gd name="T6" fmla="*/ 49 w 55"/>
                <a:gd name="T7" fmla="*/ 27 h 52"/>
                <a:gd name="T8" fmla="*/ 54 w 55"/>
                <a:gd name="T9" fmla="*/ 0 h 52"/>
                <a:gd name="T10" fmla="*/ 23 w 55"/>
                <a:gd name="T11" fmla="*/ 7 h 52"/>
              </a:gdLst>
              <a:ahLst/>
              <a:cxnLst>
                <a:cxn ang="0">
                  <a:pos x="T0" y="T1"/>
                </a:cxn>
                <a:cxn ang="0">
                  <a:pos x="T2" y="T3"/>
                </a:cxn>
                <a:cxn ang="0">
                  <a:pos x="T4" y="T5"/>
                </a:cxn>
                <a:cxn ang="0">
                  <a:pos x="T6" y="T7"/>
                </a:cxn>
                <a:cxn ang="0">
                  <a:pos x="T8" y="T9"/>
                </a:cxn>
                <a:cxn ang="0">
                  <a:pos x="T10" y="T11"/>
                </a:cxn>
              </a:cxnLst>
              <a:rect l="0" t="0" r="r" b="b"/>
              <a:pathLst>
                <a:path w="55" h="52">
                  <a:moveTo>
                    <a:pt x="23" y="7"/>
                  </a:moveTo>
                  <a:cubicBezTo>
                    <a:pt x="23" y="7"/>
                    <a:pt x="11" y="23"/>
                    <a:pt x="5" y="30"/>
                  </a:cubicBezTo>
                  <a:cubicBezTo>
                    <a:pt x="0" y="37"/>
                    <a:pt x="8" y="52"/>
                    <a:pt x="23" y="44"/>
                  </a:cubicBezTo>
                  <a:cubicBezTo>
                    <a:pt x="38" y="36"/>
                    <a:pt x="46" y="28"/>
                    <a:pt x="49" y="27"/>
                  </a:cubicBezTo>
                  <a:cubicBezTo>
                    <a:pt x="52" y="26"/>
                    <a:pt x="55" y="19"/>
                    <a:pt x="54" y="0"/>
                  </a:cubicBezTo>
                  <a:lnTo>
                    <a:pt x="23" y="7"/>
                  </a:lnTo>
                  <a:close/>
                </a:path>
              </a:pathLst>
            </a:custGeom>
            <a:solidFill>
              <a:srgbClr val="1E202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90" name="ï$ḻîďe"/>
            <p:cNvSpPr/>
            <p:nvPr/>
          </p:nvSpPr>
          <p:spPr bwMode="auto">
            <a:xfrm>
              <a:off x="4727575" y="3425826"/>
              <a:ext cx="363538" cy="1801813"/>
            </a:xfrm>
            <a:custGeom>
              <a:avLst/>
              <a:gdLst>
                <a:gd name="T0" fmla="*/ 0 w 52"/>
                <a:gd name="T1" fmla="*/ 5 h 258"/>
                <a:gd name="T2" fmla="*/ 1 w 52"/>
                <a:gd name="T3" fmla="*/ 258 h 258"/>
                <a:gd name="T4" fmla="*/ 43 w 52"/>
                <a:gd name="T5" fmla="*/ 258 h 258"/>
                <a:gd name="T6" fmla="*/ 48 w 52"/>
                <a:gd name="T7" fmla="*/ 40 h 258"/>
                <a:gd name="T8" fmla="*/ 52 w 52"/>
                <a:gd name="T9" fmla="*/ 26 h 258"/>
                <a:gd name="T10" fmla="*/ 52 w 52"/>
                <a:gd name="T11" fmla="*/ 0 h 258"/>
                <a:gd name="T12" fmla="*/ 0 w 52"/>
                <a:gd name="T13" fmla="*/ 5 h 258"/>
              </a:gdLst>
              <a:ahLst/>
              <a:cxnLst>
                <a:cxn ang="0">
                  <a:pos x="T0" y="T1"/>
                </a:cxn>
                <a:cxn ang="0">
                  <a:pos x="T2" y="T3"/>
                </a:cxn>
                <a:cxn ang="0">
                  <a:pos x="T4" y="T5"/>
                </a:cxn>
                <a:cxn ang="0">
                  <a:pos x="T6" y="T7"/>
                </a:cxn>
                <a:cxn ang="0">
                  <a:pos x="T8" y="T9"/>
                </a:cxn>
                <a:cxn ang="0">
                  <a:pos x="T10" y="T11"/>
                </a:cxn>
                <a:cxn ang="0">
                  <a:pos x="T12" y="T13"/>
                </a:cxn>
              </a:cxnLst>
              <a:rect l="0" t="0" r="r" b="b"/>
              <a:pathLst>
                <a:path w="52" h="258">
                  <a:moveTo>
                    <a:pt x="0" y="5"/>
                  </a:moveTo>
                  <a:cubicBezTo>
                    <a:pt x="1" y="258"/>
                    <a:pt x="1" y="258"/>
                    <a:pt x="1" y="258"/>
                  </a:cubicBezTo>
                  <a:cubicBezTo>
                    <a:pt x="43" y="258"/>
                    <a:pt x="43" y="258"/>
                    <a:pt x="43" y="258"/>
                  </a:cubicBezTo>
                  <a:cubicBezTo>
                    <a:pt x="48" y="40"/>
                    <a:pt x="48" y="40"/>
                    <a:pt x="48" y="40"/>
                  </a:cubicBezTo>
                  <a:cubicBezTo>
                    <a:pt x="48" y="40"/>
                    <a:pt x="49" y="27"/>
                    <a:pt x="52" y="26"/>
                  </a:cubicBezTo>
                  <a:cubicBezTo>
                    <a:pt x="52" y="0"/>
                    <a:pt x="52" y="0"/>
                    <a:pt x="52" y="0"/>
                  </a:cubicBezTo>
                  <a:lnTo>
                    <a:pt x="0" y="5"/>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91" name="iṣḻïde"/>
            <p:cNvSpPr/>
            <p:nvPr/>
          </p:nvSpPr>
          <p:spPr bwMode="auto">
            <a:xfrm>
              <a:off x="5091113" y="1804988"/>
              <a:ext cx="455613" cy="1655763"/>
            </a:xfrm>
            <a:custGeom>
              <a:avLst/>
              <a:gdLst>
                <a:gd name="T0" fmla="*/ 30 w 65"/>
                <a:gd name="T1" fmla="*/ 0 h 237"/>
                <a:gd name="T2" fmla="*/ 64 w 65"/>
                <a:gd name="T3" fmla="*/ 21 h 237"/>
                <a:gd name="T4" fmla="*/ 55 w 65"/>
                <a:gd name="T5" fmla="*/ 126 h 237"/>
                <a:gd name="T6" fmla="*/ 56 w 65"/>
                <a:gd name="T7" fmla="*/ 237 h 237"/>
                <a:gd name="T8" fmla="*/ 0 w 65"/>
                <a:gd name="T9" fmla="*/ 237 h 237"/>
                <a:gd name="T10" fmla="*/ 0 w 65"/>
                <a:gd name="T11" fmla="*/ 12 h 237"/>
                <a:gd name="T12" fmla="*/ 30 w 65"/>
                <a:gd name="T13" fmla="*/ 0 h 237"/>
              </a:gdLst>
              <a:ahLst/>
              <a:cxnLst>
                <a:cxn ang="0">
                  <a:pos x="T0" y="T1"/>
                </a:cxn>
                <a:cxn ang="0">
                  <a:pos x="T2" y="T3"/>
                </a:cxn>
                <a:cxn ang="0">
                  <a:pos x="T4" y="T5"/>
                </a:cxn>
                <a:cxn ang="0">
                  <a:pos x="T6" y="T7"/>
                </a:cxn>
                <a:cxn ang="0">
                  <a:pos x="T8" y="T9"/>
                </a:cxn>
                <a:cxn ang="0">
                  <a:pos x="T10" y="T11"/>
                </a:cxn>
                <a:cxn ang="0">
                  <a:pos x="T12" y="T13"/>
                </a:cxn>
              </a:cxnLst>
              <a:rect l="0" t="0" r="r" b="b"/>
              <a:pathLst>
                <a:path w="65" h="237">
                  <a:moveTo>
                    <a:pt x="30" y="0"/>
                  </a:moveTo>
                  <a:cubicBezTo>
                    <a:pt x="37" y="3"/>
                    <a:pt x="63" y="8"/>
                    <a:pt x="64" y="21"/>
                  </a:cubicBezTo>
                  <a:cubicBezTo>
                    <a:pt x="65" y="34"/>
                    <a:pt x="56" y="94"/>
                    <a:pt x="55" y="126"/>
                  </a:cubicBezTo>
                  <a:cubicBezTo>
                    <a:pt x="54" y="158"/>
                    <a:pt x="56" y="237"/>
                    <a:pt x="56" y="237"/>
                  </a:cubicBezTo>
                  <a:cubicBezTo>
                    <a:pt x="0" y="237"/>
                    <a:pt x="0" y="237"/>
                    <a:pt x="0" y="237"/>
                  </a:cubicBezTo>
                  <a:cubicBezTo>
                    <a:pt x="0" y="12"/>
                    <a:pt x="0" y="12"/>
                    <a:pt x="0" y="12"/>
                  </a:cubicBezTo>
                  <a:lnTo>
                    <a:pt x="30" y="0"/>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92" name="íSľîďe"/>
            <p:cNvSpPr/>
            <p:nvPr/>
          </p:nvSpPr>
          <p:spPr bwMode="auto">
            <a:xfrm>
              <a:off x="4629150" y="1804988"/>
              <a:ext cx="461963" cy="1655763"/>
            </a:xfrm>
            <a:custGeom>
              <a:avLst/>
              <a:gdLst>
                <a:gd name="T0" fmla="*/ 36 w 66"/>
                <a:gd name="T1" fmla="*/ 0 h 237"/>
                <a:gd name="T2" fmla="*/ 2 w 66"/>
                <a:gd name="T3" fmla="*/ 24 h 237"/>
                <a:gd name="T4" fmla="*/ 11 w 66"/>
                <a:gd name="T5" fmla="*/ 126 h 237"/>
                <a:gd name="T6" fmla="*/ 10 w 66"/>
                <a:gd name="T7" fmla="*/ 237 h 237"/>
                <a:gd name="T8" fmla="*/ 66 w 66"/>
                <a:gd name="T9" fmla="*/ 237 h 237"/>
                <a:gd name="T10" fmla="*/ 66 w 66"/>
                <a:gd name="T11" fmla="*/ 12 h 237"/>
                <a:gd name="T12" fmla="*/ 36 w 66"/>
                <a:gd name="T13" fmla="*/ 0 h 237"/>
              </a:gdLst>
              <a:ahLst/>
              <a:cxnLst>
                <a:cxn ang="0">
                  <a:pos x="T0" y="T1"/>
                </a:cxn>
                <a:cxn ang="0">
                  <a:pos x="T2" y="T3"/>
                </a:cxn>
                <a:cxn ang="0">
                  <a:pos x="T4" y="T5"/>
                </a:cxn>
                <a:cxn ang="0">
                  <a:pos x="T6" y="T7"/>
                </a:cxn>
                <a:cxn ang="0">
                  <a:pos x="T8" y="T9"/>
                </a:cxn>
                <a:cxn ang="0">
                  <a:pos x="T10" y="T11"/>
                </a:cxn>
                <a:cxn ang="0">
                  <a:pos x="T12" y="T13"/>
                </a:cxn>
              </a:cxnLst>
              <a:rect l="0" t="0" r="r" b="b"/>
              <a:pathLst>
                <a:path w="66" h="237">
                  <a:moveTo>
                    <a:pt x="36" y="0"/>
                  </a:moveTo>
                  <a:cubicBezTo>
                    <a:pt x="29" y="3"/>
                    <a:pt x="3" y="11"/>
                    <a:pt x="2" y="24"/>
                  </a:cubicBezTo>
                  <a:cubicBezTo>
                    <a:pt x="0" y="37"/>
                    <a:pt x="10" y="94"/>
                    <a:pt x="11" y="126"/>
                  </a:cubicBezTo>
                  <a:cubicBezTo>
                    <a:pt x="12" y="158"/>
                    <a:pt x="10" y="237"/>
                    <a:pt x="10" y="237"/>
                  </a:cubicBezTo>
                  <a:cubicBezTo>
                    <a:pt x="66" y="237"/>
                    <a:pt x="66" y="237"/>
                    <a:pt x="66" y="237"/>
                  </a:cubicBezTo>
                  <a:cubicBezTo>
                    <a:pt x="66" y="12"/>
                    <a:pt x="66" y="12"/>
                    <a:pt x="66" y="12"/>
                  </a:cubicBezTo>
                  <a:lnTo>
                    <a:pt x="36" y="0"/>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93" name="ïṩḷiḍé"/>
            <p:cNvSpPr/>
            <p:nvPr/>
          </p:nvSpPr>
          <p:spPr bwMode="auto">
            <a:xfrm>
              <a:off x="5091113" y="1790701"/>
              <a:ext cx="231775" cy="593725"/>
            </a:xfrm>
            <a:custGeom>
              <a:avLst/>
              <a:gdLst>
                <a:gd name="T0" fmla="*/ 146 w 146"/>
                <a:gd name="T1" fmla="*/ 13 h 374"/>
                <a:gd name="T2" fmla="*/ 0 w 146"/>
                <a:gd name="T3" fmla="*/ 374 h 374"/>
                <a:gd name="T4" fmla="*/ 0 w 146"/>
                <a:gd name="T5" fmla="*/ 62 h 374"/>
                <a:gd name="T6" fmla="*/ 115 w 146"/>
                <a:gd name="T7" fmla="*/ 0 h 374"/>
                <a:gd name="T8" fmla="*/ 146 w 146"/>
                <a:gd name="T9" fmla="*/ 13 h 374"/>
              </a:gdLst>
              <a:ahLst/>
              <a:cxnLst>
                <a:cxn ang="0">
                  <a:pos x="T0" y="T1"/>
                </a:cxn>
                <a:cxn ang="0">
                  <a:pos x="T2" y="T3"/>
                </a:cxn>
                <a:cxn ang="0">
                  <a:pos x="T4" y="T5"/>
                </a:cxn>
                <a:cxn ang="0">
                  <a:pos x="T6" y="T7"/>
                </a:cxn>
                <a:cxn ang="0">
                  <a:pos x="T8" y="T9"/>
                </a:cxn>
              </a:cxnLst>
              <a:rect l="0" t="0" r="r" b="b"/>
              <a:pathLst>
                <a:path w="146" h="374">
                  <a:moveTo>
                    <a:pt x="146" y="13"/>
                  </a:moveTo>
                  <a:lnTo>
                    <a:pt x="0" y="374"/>
                  </a:lnTo>
                  <a:lnTo>
                    <a:pt x="0" y="62"/>
                  </a:lnTo>
                  <a:lnTo>
                    <a:pt x="115" y="0"/>
                  </a:lnTo>
                  <a:lnTo>
                    <a:pt x="146" y="13"/>
                  </a:lnTo>
                  <a:close/>
                </a:path>
              </a:pathLst>
            </a:custGeom>
            <a:solidFill>
              <a:srgbClr val="B4D1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94" name="íšļiḓé"/>
            <p:cNvSpPr/>
            <p:nvPr/>
          </p:nvSpPr>
          <p:spPr bwMode="auto">
            <a:xfrm>
              <a:off x="4860925" y="1790701"/>
              <a:ext cx="230188" cy="593725"/>
            </a:xfrm>
            <a:custGeom>
              <a:avLst/>
              <a:gdLst>
                <a:gd name="T0" fmla="*/ 0 w 145"/>
                <a:gd name="T1" fmla="*/ 13 h 374"/>
                <a:gd name="T2" fmla="*/ 145 w 145"/>
                <a:gd name="T3" fmla="*/ 374 h 374"/>
                <a:gd name="T4" fmla="*/ 145 w 145"/>
                <a:gd name="T5" fmla="*/ 62 h 374"/>
                <a:gd name="T6" fmla="*/ 31 w 145"/>
                <a:gd name="T7" fmla="*/ 0 h 374"/>
                <a:gd name="T8" fmla="*/ 0 w 145"/>
                <a:gd name="T9" fmla="*/ 13 h 374"/>
              </a:gdLst>
              <a:ahLst/>
              <a:cxnLst>
                <a:cxn ang="0">
                  <a:pos x="T0" y="T1"/>
                </a:cxn>
                <a:cxn ang="0">
                  <a:pos x="T2" y="T3"/>
                </a:cxn>
                <a:cxn ang="0">
                  <a:pos x="T4" y="T5"/>
                </a:cxn>
                <a:cxn ang="0">
                  <a:pos x="T6" y="T7"/>
                </a:cxn>
                <a:cxn ang="0">
                  <a:pos x="T8" y="T9"/>
                </a:cxn>
              </a:cxnLst>
              <a:rect l="0" t="0" r="r" b="b"/>
              <a:pathLst>
                <a:path w="145" h="374">
                  <a:moveTo>
                    <a:pt x="0" y="13"/>
                  </a:moveTo>
                  <a:lnTo>
                    <a:pt x="145" y="374"/>
                  </a:lnTo>
                  <a:lnTo>
                    <a:pt x="145" y="62"/>
                  </a:lnTo>
                  <a:lnTo>
                    <a:pt x="31" y="0"/>
                  </a:lnTo>
                  <a:lnTo>
                    <a:pt x="0" y="13"/>
                  </a:lnTo>
                  <a:close/>
                </a:path>
              </a:pathLst>
            </a:custGeom>
            <a:solidFill>
              <a:srgbClr val="B4D1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95" name="iṧḻîḍê"/>
            <p:cNvSpPr/>
            <p:nvPr/>
          </p:nvSpPr>
          <p:spPr bwMode="auto">
            <a:xfrm>
              <a:off x="4867275" y="1246188"/>
              <a:ext cx="223838" cy="474663"/>
            </a:xfrm>
            <a:custGeom>
              <a:avLst/>
              <a:gdLst>
                <a:gd name="T0" fmla="*/ 32 w 32"/>
                <a:gd name="T1" fmla="*/ 68 h 68"/>
                <a:gd name="T2" fmla="*/ 8 w 32"/>
                <a:gd name="T3" fmla="*/ 39 h 68"/>
                <a:gd name="T4" fmla="*/ 4 w 32"/>
                <a:gd name="T5" fmla="*/ 38 h 68"/>
                <a:gd name="T6" fmla="*/ 2 w 32"/>
                <a:gd name="T7" fmla="*/ 26 h 68"/>
                <a:gd name="T8" fmla="*/ 9 w 32"/>
                <a:gd name="T9" fmla="*/ 25 h 68"/>
                <a:gd name="T10" fmla="*/ 32 w 32"/>
                <a:gd name="T11" fmla="*/ 0 h 68"/>
                <a:gd name="T12" fmla="*/ 32 w 32"/>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32" h="68">
                  <a:moveTo>
                    <a:pt x="32" y="68"/>
                  </a:moveTo>
                  <a:cubicBezTo>
                    <a:pt x="21" y="68"/>
                    <a:pt x="11" y="55"/>
                    <a:pt x="8" y="39"/>
                  </a:cubicBezTo>
                  <a:cubicBezTo>
                    <a:pt x="8" y="39"/>
                    <a:pt x="6" y="40"/>
                    <a:pt x="4" y="38"/>
                  </a:cubicBezTo>
                  <a:cubicBezTo>
                    <a:pt x="2" y="35"/>
                    <a:pt x="0" y="29"/>
                    <a:pt x="2" y="26"/>
                  </a:cubicBezTo>
                  <a:cubicBezTo>
                    <a:pt x="5" y="21"/>
                    <a:pt x="9" y="25"/>
                    <a:pt x="9" y="25"/>
                  </a:cubicBezTo>
                  <a:cubicBezTo>
                    <a:pt x="9" y="25"/>
                    <a:pt x="8" y="0"/>
                    <a:pt x="32" y="0"/>
                  </a:cubicBezTo>
                  <a:lnTo>
                    <a:pt x="32" y="68"/>
                  </a:lnTo>
                  <a:close/>
                </a:path>
              </a:pathLst>
            </a:custGeom>
            <a:solidFill>
              <a:srgbClr val="FDB1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96" name="îśḻiďé"/>
            <p:cNvSpPr/>
            <p:nvPr/>
          </p:nvSpPr>
          <p:spPr bwMode="auto">
            <a:xfrm>
              <a:off x="5091113" y="1246188"/>
              <a:ext cx="223838" cy="474663"/>
            </a:xfrm>
            <a:custGeom>
              <a:avLst/>
              <a:gdLst>
                <a:gd name="T0" fmla="*/ 0 w 32"/>
                <a:gd name="T1" fmla="*/ 68 h 68"/>
                <a:gd name="T2" fmla="*/ 24 w 32"/>
                <a:gd name="T3" fmla="*/ 39 h 68"/>
                <a:gd name="T4" fmla="*/ 28 w 32"/>
                <a:gd name="T5" fmla="*/ 38 h 68"/>
                <a:gd name="T6" fmla="*/ 30 w 32"/>
                <a:gd name="T7" fmla="*/ 26 h 68"/>
                <a:gd name="T8" fmla="*/ 23 w 32"/>
                <a:gd name="T9" fmla="*/ 25 h 68"/>
                <a:gd name="T10" fmla="*/ 0 w 32"/>
                <a:gd name="T11" fmla="*/ 0 h 68"/>
                <a:gd name="T12" fmla="*/ 0 w 32"/>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32" h="68">
                  <a:moveTo>
                    <a:pt x="0" y="68"/>
                  </a:moveTo>
                  <a:cubicBezTo>
                    <a:pt x="10" y="68"/>
                    <a:pt x="21" y="55"/>
                    <a:pt x="24" y="39"/>
                  </a:cubicBezTo>
                  <a:cubicBezTo>
                    <a:pt x="24" y="39"/>
                    <a:pt x="26" y="40"/>
                    <a:pt x="28" y="38"/>
                  </a:cubicBezTo>
                  <a:cubicBezTo>
                    <a:pt x="30" y="35"/>
                    <a:pt x="32" y="29"/>
                    <a:pt x="30" y="26"/>
                  </a:cubicBezTo>
                  <a:cubicBezTo>
                    <a:pt x="27" y="21"/>
                    <a:pt x="23" y="25"/>
                    <a:pt x="23" y="25"/>
                  </a:cubicBezTo>
                  <a:cubicBezTo>
                    <a:pt x="23" y="25"/>
                    <a:pt x="24" y="0"/>
                    <a:pt x="0" y="0"/>
                  </a:cubicBezTo>
                  <a:lnTo>
                    <a:pt x="0" y="68"/>
                  </a:lnTo>
                  <a:close/>
                </a:path>
              </a:pathLst>
            </a:custGeom>
            <a:solidFill>
              <a:srgbClr val="FDB1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97" name="íṩľiḑe"/>
            <p:cNvSpPr/>
            <p:nvPr/>
          </p:nvSpPr>
          <p:spPr bwMode="auto">
            <a:xfrm>
              <a:off x="4867275" y="1077913"/>
              <a:ext cx="447675" cy="369888"/>
            </a:xfrm>
            <a:custGeom>
              <a:avLst/>
              <a:gdLst>
                <a:gd name="T0" fmla="*/ 1 w 64"/>
                <a:gd name="T1" fmla="*/ 24 h 53"/>
                <a:gd name="T2" fmla="*/ 32 w 64"/>
                <a:gd name="T3" fmla="*/ 0 h 53"/>
                <a:gd name="T4" fmla="*/ 63 w 64"/>
                <a:gd name="T5" fmla="*/ 24 h 53"/>
                <a:gd name="T6" fmla="*/ 61 w 64"/>
                <a:gd name="T7" fmla="*/ 48 h 53"/>
                <a:gd name="T8" fmla="*/ 54 w 64"/>
                <a:gd name="T9" fmla="*/ 53 h 53"/>
                <a:gd name="T10" fmla="*/ 45 w 64"/>
                <a:gd name="T11" fmla="*/ 27 h 53"/>
                <a:gd name="T12" fmla="*/ 32 w 64"/>
                <a:gd name="T13" fmla="*/ 32 h 53"/>
                <a:gd name="T14" fmla="*/ 19 w 64"/>
                <a:gd name="T15" fmla="*/ 27 h 53"/>
                <a:gd name="T16" fmla="*/ 10 w 64"/>
                <a:gd name="T17" fmla="*/ 53 h 53"/>
                <a:gd name="T18" fmla="*/ 3 w 64"/>
                <a:gd name="T19" fmla="*/ 48 h 53"/>
                <a:gd name="T20" fmla="*/ 1 w 64"/>
                <a:gd name="T21"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53">
                  <a:moveTo>
                    <a:pt x="1" y="24"/>
                  </a:moveTo>
                  <a:cubicBezTo>
                    <a:pt x="2" y="12"/>
                    <a:pt x="9" y="1"/>
                    <a:pt x="32" y="0"/>
                  </a:cubicBezTo>
                  <a:cubicBezTo>
                    <a:pt x="55" y="1"/>
                    <a:pt x="62" y="12"/>
                    <a:pt x="63" y="24"/>
                  </a:cubicBezTo>
                  <a:cubicBezTo>
                    <a:pt x="64" y="36"/>
                    <a:pt x="61" y="48"/>
                    <a:pt x="61" y="48"/>
                  </a:cubicBezTo>
                  <a:cubicBezTo>
                    <a:pt x="56" y="47"/>
                    <a:pt x="54" y="53"/>
                    <a:pt x="54" y="53"/>
                  </a:cubicBezTo>
                  <a:cubicBezTo>
                    <a:pt x="55" y="42"/>
                    <a:pt x="47" y="25"/>
                    <a:pt x="45" y="27"/>
                  </a:cubicBezTo>
                  <a:cubicBezTo>
                    <a:pt x="42" y="30"/>
                    <a:pt x="35" y="32"/>
                    <a:pt x="32" y="32"/>
                  </a:cubicBezTo>
                  <a:cubicBezTo>
                    <a:pt x="29" y="32"/>
                    <a:pt x="22" y="30"/>
                    <a:pt x="19" y="27"/>
                  </a:cubicBezTo>
                  <a:cubicBezTo>
                    <a:pt x="16" y="25"/>
                    <a:pt x="9" y="42"/>
                    <a:pt x="10" y="53"/>
                  </a:cubicBezTo>
                  <a:cubicBezTo>
                    <a:pt x="10" y="53"/>
                    <a:pt x="8" y="47"/>
                    <a:pt x="3" y="48"/>
                  </a:cubicBezTo>
                  <a:cubicBezTo>
                    <a:pt x="3" y="48"/>
                    <a:pt x="0" y="36"/>
                    <a:pt x="1" y="24"/>
                  </a:cubicBezTo>
                  <a:close/>
                </a:path>
              </a:pathLst>
            </a:custGeom>
            <a:solidFill>
              <a:srgbClr val="713C1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98" name="îṡḷïdè"/>
            <p:cNvSpPr/>
            <p:nvPr/>
          </p:nvSpPr>
          <p:spPr bwMode="auto">
            <a:xfrm>
              <a:off x="5091113" y="1755776"/>
              <a:ext cx="211138" cy="215900"/>
            </a:xfrm>
            <a:custGeom>
              <a:avLst/>
              <a:gdLst>
                <a:gd name="T0" fmla="*/ 0 w 133"/>
                <a:gd name="T1" fmla="*/ 84 h 136"/>
                <a:gd name="T2" fmla="*/ 75 w 133"/>
                <a:gd name="T3" fmla="*/ 0 h 136"/>
                <a:gd name="T4" fmla="*/ 133 w 133"/>
                <a:gd name="T5" fmla="*/ 31 h 136"/>
                <a:gd name="T6" fmla="*/ 62 w 133"/>
                <a:gd name="T7" fmla="*/ 136 h 136"/>
                <a:gd name="T8" fmla="*/ 0 w 133"/>
                <a:gd name="T9" fmla="*/ 84 h 136"/>
              </a:gdLst>
              <a:ahLst/>
              <a:cxnLst>
                <a:cxn ang="0">
                  <a:pos x="T0" y="T1"/>
                </a:cxn>
                <a:cxn ang="0">
                  <a:pos x="T2" y="T3"/>
                </a:cxn>
                <a:cxn ang="0">
                  <a:pos x="T4" y="T5"/>
                </a:cxn>
                <a:cxn ang="0">
                  <a:pos x="T6" y="T7"/>
                </a:cxn>
                <a:cxn ang="0">
                  <a:pos x="T8" y="T9"/>
                </a:cxn>
              </a:cxnLst>
              <a:rect l="0" t="0" r="r" b="b"/>
              <a:pathLst>
                <a:path w="133" h="136">
                  <a:moveTo>
                    <a:pt x="0" y="84"/>
                  </a:moveTo>
                  <a:lnTo>
                    <a:pt x="75" y="0"/>
                  </a:lnTo>
                  <a:lnTo>
                    <a:pt x="133" y="31"/>
                  </a:lnTo>
                  <a:lnTo>
                    <a:pt x="62" y="136"/>
                  </a:lnTo>
                  <a:lnTo>
                    <a:pt x="0" y="84"/>
                  </a:lnTo>
                  <a:close/>
                </a:path>
              </a:pathLst>
            </a:custGeom>
            <a:solidFill>
              <a:srgbClr val="D8E9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99" name="iṣḷíḋe"/>
            <p:cNvSpPr/>
            <p:nvPr/>
          </p:nvSpPr>
          <p:spPr bwMode="auto">
            <a:xfrm>
              <a:off x="4881563" y="1755776"/>
              <a:ext cx="209550" cy="215900"/>
            </a:xfrm>
            <a:custGeom>
              <a:avLst/>
              <a:gdLst>
                <a:gd name="T0" fmla="*/ 132 w 132"/>
                <a:gd name="T1" fmla="*/ 84 h 136"/>
                <a:gd name="T2" fmla="*/ 57 w 132"/>
                <a:gd name="T3" fmla="*/ 0 h 136"/>
                <a:gd name="T4" fmla="*/ 0 w 132"/>
                <a:gd name="T5" fmla="*/ 31 h 136"/>
                <a:gd name="T6" fmla="*/ 70 w 132"/>
                <a:gd name="T7" fmla="*/ 136 h 136"/>
                <a:gd name="T8" fmla="*/ 132 w 132"/>
                <a:gd name="T9" fmla="*/ 84 h 136"/>
              </a:gdLst>
              <a:ahLst/>
              <a:cxnLst>
                <a:cxn ang="0">
                  <a:pos x="T0" y="T1"/>
                </a:cxn>
                <a:cxn ang="0">
                  <a:pos x="T2" y="T3"/>
                </a:cxn>
                <a:cxn ang="0">
                  <a:pos x="T4" y="T5"/>
                </a:cxn>
                <a:cxn ang="0">
                  <a:pos x="T6" y="T7"/>
                </a:cxn>
                <a:cxn ang="0">
                  <a:pos x="T8" y="T9"/>
                </a:cxn>
              </a:cxnLst>
              <a:rect l="0" t="0" r="r" b="b"/>
              <a:pathLst>
                <a:path w="132" h="136">
                  <a:moveTo>
                    <a:pt x="132" y="84"/>
                  </a:moveTo>
                  <a:lnTo>
                    <a:pt x="57" y="0"/>
                  </a:lnTo>
                  <a:lnTo>
                    <a:pt x="0" y="31"/>
                  </a:lnTo>
                  <a:lnTo>
                    <a:pt x="70" y="136"/>
                  </a:lnTo>
                  <a:lnTo>
                    <a:pt x="132" y="84"/>
                  </a:lnTo>
                  <a:close/>
                </a:path>
              </a:pathLst>
            </a:custGeom>
            <a:solidFill>
              <a:srgbClr val="D8E9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00" name="î$ḻíḓè"/>
            <p:cNvSpPr/>
            <p:nvPr/>
          </p:nvSpPr>
          <p:spPr bwMode="auto">
            <a:xfrm>
              <a:off x="4559300" y="1909763"/>
              <a:ext cx="119063" cy="306388"/>
            </a:xfrm>
            <a:custGeom>
              <a:avLst/>
              <a:gdLst>
                <a:gd name="T0" fmla="*/ 1 w 17"/>
                <a:gd name="T1" fmla="*/ 44 h 44"/>
                <a:gd name="T2" fmla="*/ 1 w 17"/>
                <a:gd name="T3" fmla="*/ 40 h 44"/>
                <a:gd name="T4" fmla="*/ 17 w 17"/>
                <a:gd name="T5" fmla="*/ 0 h 44"/>
                <a:gd name="T6" fmla="*/ 17 w 17"/>
                <a:gd name="T7" fmla="*/ 44 h 44"/>
                <a:gd name="T8" fmla="*/ 1 w 17"/>
                <a:gd name="T9" fmla="*/ 44 h 44"/>
              </a:gdLst>
              <a:ahLst/>
              <a:cxnLst>
                <a:cxn ang="0">
                  <a:pos x="T0" y="T1"/>
                </a:cxn>
                <a:cxn ang="0">
                  <a:pos x="T2" y="T3"/>
                </a:cxn>
                <a:cxn ang="0">
                  <a:pos x="T4" y="T5"/>
                </a:cxn>
                <a:cxn ang="0">
                  <a:pos x="T6" y="T7"/>
                </a:cxn>
                <a:cxn ang="0">
                  <a:pos x="T8" y="T9"/>
                </a:cxn>
              </a:cxnLst>
              <a:rect l="0" t="0" r="r" b="b"/>
              <a:pathLst>
                <a:path w="17" h="44">
                  <a:moveTo>
                    <a:pt x="1" y="44"/>
                  </a:moveTo>
                  <a:cubicBezTo>
                    <a:pt x="1" y="43"/>
                    <a:pt x="1" y="42"/>
                    <a:pt x="1" y="40"/>
                  </a:cubicBezTo>
                  <a:cubicBezTo>
                    <a:pt x="0" y="13"/>
                    <a:pt x="17" y="0"/>
                    <a:pt x="17" y="0"/>
                  </a:cubicBezTo>
                  <a:cubicBezTo>
                    <a:pt x="17" y="44"/>
                    <a:pt x="17" y="44"/>
                    <a:pt x="17" y="44"/>
                  </a:cubicBezTo>
                  <a:lnTo>
                    <a:pt x="1" y="44"/>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01" name="iŝļíďé"/>
            <p:cNvSpPr/>
            <p:nvPr/>
          </p:nvSpPr>
          <p:spPr bwMode="auto">
            <a:xfrm>
              <a:off x="4391025" y="2168526"/>
              <a:ext cx="581025" cy="817563"/>
            </a:xfrm>
            <a:custGeom>
              <a:avLst/>
              <a:gdLst>
                <a:gd name="T0" fmla="*/ 66 w 366"/>
                <a:gd name="T1" fmla="*/ 515 h 515"/>
                <a:gd name="T2" fmla="*/ 366 w 366"/>
                <a:gd name="T3" fmla="*/ 475 h 515"/>
                <a:gd name="T4" fmla="*/ 300 w 366"/>
                <a:gd name="T5" fmla="*/ 0 h 515"/>
                <a:gd name="T6" fmla="*/ 0 w 366"/>
                <a:gd name="T7" fmla="*/ 39 h 515"/>
                <a:gd name="T8" fmla="*/ 66 w 366"/>
                <a:gd name="T9" fmla="*/ 515 h 515"/>
              </a:gdLst>
              <a:ahLst/>
              <a:cxnLst>
                <a:cxn ang="0">
                  <a:pos x="T0" y="T1"/>
                </a:cxn>
                <a:cxn ang="0">
                  <a:pos x="T2" y="T3"/>
                </a:cxn>
                <a:cxn ang="0">
                  <a:pos x="T4" y="T5"/>
                </a:cxn>
                <a:cxn ang="0">
                  <a:pos x="T6" y="T7"/>
                </a:cxn>
                <a:cxn ang="0">
                  <a:pos x="T8" y="T9"/>
                </a:cxn>
              </a:cxnLst>
              <a:rect l="0" t="0" r="r" b="b"/>
              <a:pathLst>
                <a:path w="366" h="515">
                  <a:moveTo>
                    <a:pt x="66" y="515"/>
                  </a:moveTo>
                  <a:lnTo>
                    <a:pt x="366" y="475"/>
                  </a:lnTo>
                  <a:lnTo>
                    <a:pt x="300" y="0"/>
                  </a:lnTo>
                  <a:lnTo>
                    <a:pt x="0" y="39"/>
                  </a:lnTo>
                  <a:lnTo>
                    <a:pt x="66" y="515"/>
                  </a:lnTo>
                  <a:close/>
                </a:path>
              </a:pathLst>
            </a:custGeom>
            <a:solidFill>
              <a:srgbClr val="B4D1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02" name="íŝļiďê"/>
            <p:cNvSpPr/>
            <p:nvPr/>
          </p:nvSpPr>
          <p:spPr bwMode="auto">
            <a:xfrm>
              <a:off x="4370388" y="2530476"/>
              <a:ext cx="188913" cy="231775"/>
            </a:xfrm>
            <a:custGeom>
              <a:avLst/>
              <a:gdLst>
                <a:gd name="T0" fmla="*/ 10 w 27"/>
                <a:gd name="T1" fmla="*/ 7 h 33"/>
                <a:gd name="T2" fmla="*/ 24 w 27"/>
                <a:gd name="T3" fmla="*/ 11 h 33"/>
                <a:gd name="T4" fmla="*/ 22 w 27"/>
                <a:gd name="T5" fmla="*/ 31 h 33"/>
                <a:gd name="T6" fmla="*/ 13 w 27"/>
                <a:gd name="T7" fmla="*/ 33 h 33"/>
                <a:gd name="T8" fmla="*/ 9 w 27"/>
                <a:gd name="T9" fmla="*/ 0 h 33"/>
                <a:gd name="T10" fmla="*/ 10 w 27"/>
                <a:gd name="T11" fmla="*/ 7 h 33"/>
              </a:gdLst>
              <a:ahLst/>
              <a:cxnLst>
                <a:cxn ang="0">
                  <a:pos x="T0" y="T1"/>
                </a:cxn>
                <a:cxn ang="0">
                  <a:pos x="T2" y="T3"/>
                </a:cxn>
                <a:cxn ang="0">
                  <a:pos x="T4" y="T5"/>
                </a:cxn>
                <a:cxn ang="0">
                  <a:pos x="T6" y="T7"/>
                </a:cxn>
                <a:cxn ang="0">
                  <a:pos x="T8" y="T9"/>
                </a:cxn>
                <a:cxn ang="0">
                  <a:pos x="T10" y="T11"/>
                </a:cxn>
              </a:cxnLst>
              <a:rect l="0" t="0" r="r" b="b"/>
              <a:pathLst>
                <a:path w="27" h="33">
                  <a:moveTo>
                    <a:pt x="10" y="7"/>
                  </a:moveTo>
                  <a:cubicBezTo>
                    <a:pt x="14" y="14"/>
                    <a:pt x="21" y="9"/>
                    <a:pt x="24" y="11"/>
                  </a:cubicBezTo>
                  <a:cubicBezTo>
                    <a:pt x="26" y="12"/>
                    <a:pt x="27" y="25"/>
                    <a:pt x="22" y="31"/>
                  </a:cubicBezTo>
                  <a:cubicBezTo>
                    <a:pt x="20" y="32"/>
                    <a:pt x="16" y="33"/>
                    <a:pt x="13" y="33"/>
                  </a:cubicBezTo>
                  <a:cubicBezTo>
                    <a:pt x="3" y="32"/>
                    <a:pt x="0" y="2"/>
                    <a:pt x="9" y="0"/>
                  </a:cubicBezTo>
                  <a:lnTo>
                    <a:pt x="10" y="7"/>
                  </a:lnTo>
                  <a:close/>
                </a:path>
              </a:pathLst>
            </a:custGeom>
            <a:solidFill>
              <a:srgbClr val="FDB1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03" name="iślîḍè"/>
            <p:cNvSpPr/>
            <p:nvPr/>
          </p:nvSpPr>
          <p:spPr bwMode="auto">
            <a:xfrm>
              <a:off x="5448300" y="1909763"/>
              <a:ext cx="728663" cy="1298575"/>
            </a:xfrm>
            <a:custGeom>
              <a:avLst/>
              <a:gdLst>
                <a:gd name="T0" fmla="*/ 0 w 104"/>
                <a:gd name="T1" fmla="*/ 68 h 186"/>
                <a:gd name="T2" fmla="*/ 34 w 104"/>
                <a:gd name="T3" fmla="*/ 124 h 186"/>
                <a:gd name="T4" fmla="*/ 83 w 104"/>
                <a:gd name="T5" fmla="*/ 186 h 186"/>
                <a:gd name="T6" fmla="*/ 104 w 104"/>
                <a:gd name="T7" fmla="*/ 169 h 186"/>
                <a:gd name="T8" fmla="*/ 54 w 104"/>
                <a:gd name="T9" fmla="*/ 96 h 186"/>
                <a:gd name="T10" fmla="*/ 10 w 104"/>
                <a:gd name="T11" fmla="*/ 0 h 186"/>
                <a:gd name="T12" fmla="*/ 0 w 104"/>
                <a:gd name="T13" fmla="*/ 68 h 186"/>
              </a:gdLst>
              <a:ahLst/>
              <a:cxnLst>
                <a:cxn ang="0">
                  <a:pos x="T0" y="T1"/>
                </a:cxn>
                <a:cxn ang="0">
                  <a:pos x="T2" y="T3"/>
                </a:cxn>
                <a:cxn ang="0">
                  <a:pos x="T4" y="T5"/>
                </a:cxn>
                <a:cxn ang="0">
                  <a:pos x="T6" y="T7"/>
                </a:cxn>
                <a:cxn ang="0">
                  <a:pos x="T8" y="T9"/>
                </a:cxn>
                <a:cxn ang="0">
                  <a:pos x="T10" y="T11"/>
                </a:cxn>
                <a:cxn ang="0">
                  <a:pos x="T12" y="T13"/>
                </a:cxn>
              </a:cxnLst>
              <a:rect l="0" t="0" r="r" b="b"/>
              <a:pathLst>
                <a:path w="104" h="186">
                  <a:moveTo>
                    <a:pt x="0" y="68"/>
                  </a:moveTo>
                  <a:cubicBezTo>
                    <a:pt x="0" y="68"/>
                    <a:pt x="16" y="96"/>
                    <a:pt x="34" y="124"/>
                  </a:cubicBezTo>
                  <a:cubicBezTo>
                    <a:pt x="53" y="152"/>
                    <a:pt x="83" y="186"/>
                    <a:pt x="83" y="186"/>
                  </a:cubicBezTo>
                  <a:cubicBezTo>
                    <a:pt x="104" y="169"/>
                    <a:pt x="104" y="169"/>
                    <a:pt x="104" y="169"/>
                  </a:cubicBezTo>
                  <a:cubicBezTo>
                    <a:pt x="54" y="96"/>
                    <a:pt x="54" y="96"/>
                    <a:pt x="54" y="96"/>
                  </a:cubicBezTo>
                  <a:cubicBezTo>
                    <a:pt x="10" y="0"/>
                    <a:pt x="10" y="0"/>
                    <a:pt x="10" y="0"/>
                  </a:cubicBezTo>
                  <a:lnTo>
                    <a:pt x="0" y="68"/>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04" name="ï$ḷîḑê"/>
            <p:cNvSpPr/>
            <p:nvPr/>
          </p:nvSpPr>
          <p:spPr bwMode="auto">
            <a:xfrm>
              <a:off x="7043738" y="3990976"/>
              <a:ext cx="217488" cy="517525"/>
            </a:xfrm>
            <a:custGeom>
              <a:avLst/>
              <a:gdLst>
                <a:gd name="T0" fmla="*/ 6 w 31"/>
                <a:gd name="T1" fmla="*/ 62 h 74"/>
                <a:gd name="T2" fmla="*/ 4 w 31"/>
                <a:gd name="T3" fmla="*/ 44 h 74"/>
                <a:gd name="T4" fmla="*/ 2 w 31"/>
                <a:gd name="T5" fmla="*/ 24 h 74"/>
                <a:gd name="T6" fmla="*/ 10 w 31"/>
                <a:gd name="T7" fmla="*/ 11 h 74"/>
                <a:gd name="T8" fmla="*/ 20 w 31"/>
                <a:gd name="T9" fmla="*/ 2 h 74"/>
                <a:gd name="T10" fmla="*/ 30 w 31"/>
                <a:gd name="T11" fmla="*/ 18 h 74"/>
                <a:gd name="T12" fmla="*/ 30 w 31"/>
                <a:gd name="T13" fmla="*/ 41 h 74"/>
                <a:gd name="T14" fmla="*/ 22 w 31"/>
                <a:gd name="T15" fmla="*/ 66 h 74"/>
                <a:gd name="T16" fmla="*/ 6 w 31"/>
                <a:gd name="T17" fmla="*/ 6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74">
                  <a:moveTo>
                    <a:pt x="6" y="62"/>
                  </a:moveTo>
                  <a:cubicBezTo>
                    <a:pt x="6" y="62"/>
                    <a:pt x="6" y="46"/>
                    <a:pt x="4" y="44"/>
                  </a:cubicBezTo>
                  <a:cubicBezTo>
                    <a:pt x="3" y="41"/>
                    <a:pt x="0" y="28"/>
                    <a:pt x="2" y="24"/>
                  </a:cubicBezTo>
                  <a:cubicBezTo>
                    <a:pt x="5" y="20"/>
                    <a:pt x="7" y="16"/>
                    <a:pt x="10" y="11"/>
                  </a:cubicBezTo>
                  <a:cubicBezTo>
                    <a:pt x="12" y="6"/>
                    <a:pt x="16" y="0"/>
                    <a:pt x="20" y="2"/>
                  </a:cubicBezTo>
                  <a:cubicBezTo>
                    <a:pt x="24" y="4"/>
                    <a:pt x="29" y="15"/>
                    <a:pt x="30" y="18"/>
                  </a:cubicBezTo>
                  <a:cubicBezTo>
                    <a:pt x="31" y="22"/>
                    <a:pt x="31" y="36"/>
                    <a:pt x="30" y="41"/>
                  </a:cubicBezTo>
                  <a:cubicBezTo>
                    <a:pt x="30" y="46"/>
                    <a:pt x="22" y="57"/>
                    <a:pt x="22" y="66"/>
                  </a:cubicBezTo>
                  <a:cubicBezTo>
                    <a:pt x="22" y="74"/>
                    <a:pt x="6" y="62"/>
                    <a:pt x="6" y="62"/>
                  </a:cubicBezTo>
                  <a:close/>
                </a:path>
              </a:pathLst>
            </a:custGeom>
            <a:solidFill>
              <a:srgbClr val="FDB1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05" name="iṡḻîḍé"/>
            <p:cNvSpPr/>
            <p:nvPr/>
          </p:nvSpPr>
          <p:spPr bwMode="auto">
            <a:xfrm>
              <a:off x="6932613" y="4410076"/>
              <a:ext cx="300038" cy="663575"/>
            </a:xfrm>
            <a:custGeom>
              <a:avLst/>
              <a:gdLst>
                <a:gd name="T0" fmla="*/ 17 w 43"/>
                <a:gd name="T1" fmla="*/ 94 h 95"/>
                <a:gd name="T2" fmla="*/ 41 w 43"/>
                <a:gd name="T3" fmla="*/ 69 h 95"/>
                <a:gd name="T4" fmla="*/ 43 w 43"/>
                <a:gd name="T5" fmla="*/ 3 h 95"/>
                <a:gd name="T6" fmla="*/ 12 w 43"/>
                <a:gd name="T7" fmla="*/ 0 h 95"/>
                <a:gd name="T8" fmla="*/ 2 w 43"/>
                <a:gd name="T9" fmla="*/ 65 h 95"/>
                <a:gd name="T10" fmla="*/ 17 w 43"/>
                <a:gd name="T11" fmla="*/ 94 h 95"/>
              </a:gdLst>
              <a:ahLst/>
              <a:cxnLst>
                <a:cxn ang="0">
                  <a:pos x="T0" y="T1"/>
                </a:cxn>
                <a:cxn ang="0">
                  <a:pos x="T2" y="T3"/>
                </a:cxn>
                <a:cxn ang="0">
                  <a:pos x="T4" y="T5"/>
                </a:cxn>
                <a:cxn ang="0">
                  <a:pos x="T6" y="T7"/>
                </a:cxn>
                <a:cxn ang="0">
                  <a:pos x="T8" y="T9"/>
                </a:cxn>
                <a:cxn ang="0">
                  <a:pos x="T10" y="T11"/>
                </a:cxn>
              </a:cxnLst>
              <a:rect l="0" t="0" r="r" b="b"/>
              <a:pathLst>
                <a:path w="43" h="95">
                  <a:moveTo>
                    <a:pt x="17" y="94"/>
                  </a:moveTo>
                  <a:cubicBezTo>
                    <a:pt x="33" y="95"/>
                    <a:pt x="40" y="89"/>
                    <a:pt x="41" y="69"/>
                  </a:cubicBezTo>
                  <a:cubicBezTo>
                    <a:pt x="42" y="49"/>
                    <a:pt x="43" y="3"/>
                    <a:pt x="43" y="3"/>
                  </a:cubicBezTo>
                  <a:cubicBezTo>
                    <a:pt x="12" y="0"/>
                    <a:pt x="12" y="0"/>
                    <a:pt x="12" y="0"/>
                  </a:cubicBezTo>
                  <a:cubicBezTo>
                    <a:pt x="12" y="0"/>
                    <a:pt x="3" y="58"/>
                    <a:pt x="2" y="65"/>
                  </a:cubicBezTo>
                  <a:cubicBezTo>
                    <a:pt x="0" y="72"/>
                    <a:pt x="0" y="93"/>
                    <a:pt x="17" y="94"/>
                  </a:cubicBezTo>
                  <a:close/>
                </a:path>
              </a:pathLst>
            </a:custGeom>
            <a:solidFill>
              <a:srgbClr val="FE98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06" name="ïşḷidê"/>
            <p:cNvSpPr/>
            <p:nvPr/>
          </p:nvSpPr>
          <p:spPr bwMode="auto">
            <a:xfrm>
              <a:off x="7127875" y="3914776"/>
              <a:ext cx="84138" cy="153988"/>
            </a:xfrm>
            <a:custGeom>
              <a:avLst/>
              <a:gdLst>
                <a:gd name="T0" fmla="*/ 2 w 12"/>
                <a:gd name="T1" fmla="*/ 18 h 22"/>
                <a:gd name="T2" fmla="*/ 4 w 12"/>
                <a:gd name="T3" fmla="*/ 3 h 22"/>
                <a:gd name="T4" fmla="*/ 12 w 12"/>
                <a:gd name="T5" fmla="*/ 22 h 22"/>
                <a:gd name="T6" fmla="*/ 2 w 12"/>
                <a:gd name="T7" fmla="*/ 18 h 22"/>
              </a:gdLst>
              <a:ahLst/>
              <a:cxnLst>
                <a:cxn ang="0">
                  <a:pos x="T0" y="T1"/>
                </a:cxn>
                <a:cxn ang="0">
                  <a:pos x="T2" y="T3"/>
                </a:cxn>
                <a:cxn ang="0">
                  <a:pos x="T4" y="T5"/>
                </a:cxn>
                <a:cxn ang="0">
                  <a:pos x="T6" y="T7"/>
                </a:cxn>
              </a:cxnLst>
              <a:rect l="0" t="0" r="r" b="b"/>
              <a:pathLst>
                <a:path w="12" h="22">
                  <a:moveTo>
                    <a:pt x="2" y="18"/>
                  </a:moveTo>
                  <a:cubicBezTo>
                    <a:pt x="0" y="12"/>
                    <a:pt x="0" y="0"/>
                    <a:pt x="4" y="3"/>
                  </a:cubicBezTo>
                  <a:cubicBezTo>
                    <a:pt x="7" y="6"/>
                    <a:pt x="12" y="22"/>
                    <a:pt x="12" y="22"/>
                  </a:cubicBezTo>
                  <a:lnTo>
                    <a:pt x="2" y="18"/>
                  </a:lnTo>
                  <a:close/>
                </a:path>
              </a:pathLst>
            </a:custGeom>
            <a:solidFill>
              <a:srgbClr val="FDB1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07" name="ísľiḍè"/>
            <p:cNvSpPr/>
            <p:nvPr/>
          </p:nvSpPr>
          <p:spPr bwMode="auto">
            <a:xfrm>
              <a:off x="7156450" y="3697288"/>
              <a:ext cx="41275" cy="419100"/>
            </a:xfrm>
            <a:custGeom>
              <a:avLst/>
              <a:gdLst>
                <a:gd name="T0" fmla="*/ 3 w 6"/>
                <a:gd name="T1" fmla="*/ 60 h 60"/>
                <a:gd name="T2" fmla="*/ 0 w 6"/>
                <a:gd name="T3" fmla="*/ 58 h 60"/>
                <a:gd name="T4" fmla="*/ 0 w 6"/>
                <a:gd name="T5" fmla="*/ 3 h 60"/>
                <a:gd name="T6" fmla="*/ 3 w 6"/>
                <a:gd name="T7" fmla="*/ 0 h 60"/>
                <a:gd name="T8" fmla="*/ 6 w 6"/>
                <a:gd name="T9" fmla="*/ 3 h 60"/>
                <a:gd name="T10" fmla="*/ 6 w 6"/>
                <a:gd name="T11" fmla="*/ 58 h 60"/>
                <a:gd name="T12" fmla="*/ 3 w 6"/>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6" h="60">
                  <a:moveTo>
                    <a:pt x="3" y="60"/>
                  </a:moveTo>
                  <a:cubicBezTo>
                    <a:pt x="2" y="60"/>
                    <a:pt x="0" y="59"/>
                    <a:pt x="0" y="58"/>
                  </a:cubicBezTo>
                  <a:cubicBezTo>
                    <a:pt x="0" y="3"/>
                    <a:pt x="0" y="3"/>
                    <a:pt x="0" y="3"/>
                  </a:cubicBezTo>
                  <a:cubicBezTo>
                    <a:pt x="0" y="1"/>
                    <a:pt x="2" y="0"/>
                    <a:pt x="3" y="0"/>
                  </a:cubicBezTo>
                  <a:cubicBezTo>
                    <a:pt x="5" y="0"/>
                    <a:pt x="6" y="1"/>
                    <a:pt x="6" y="3"/>
                  </a:cubicBezTo>
                  <a:cubicBezTo>
                    <a:pt x="6" y="58"/>
                    <a:pt x="6" y="58"/>
                    <a:pt x="6" y="58"/>
                  </a:cubicBezTo>
                  <a:cubicBezTo>
                    <a:pt x="6" y="59"/>
                    <a:pt x="5" y="60"/>
                    <a:pt x="3" y="60"/>
                  </a:cubicBezTo>
                  <a:close/>
                </a:path>
              </a:pathLst>
            </a:custGeom>
            <a:solidFill>
              <a:srgbClr val="004A6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08" name="îSḷïdê"/>
            <p:cNvSpPr/>
            <p:nvPr/>
          </p:nvSpPr>
          <p:spPr bwMode="auto">
            <a:xfrm>
              <a:off x="7150100" y="4040188"/>
              <a:ext cx="69850" cy="180975"/>
            </a:xfrm>
            <a:custGeom>
              <a:avLst/>
              <a:gdLst>
                <a:gd name="T0" fmla="*/ 1 w 10"/>
                <a:gd name="T1" fmla="*/ 0 h 26"/>
                <a:gd name="T2" fmla="*/ 9 w 10"/>
                <a:gd name="T3" fmla="*/ 13 h 26"/>
                <a:gd name="T4" fmla="*/ 1 w 10"/>
                <a:gd name="T5" fmla="*/ 25 h 26"/>
                <a:gd name="T6" fmla="*/ 1 w 10"/>
                <a:gd name="T7" fmla="*/ 0 h 26"/>
              </a:gdLst>
              <a:ahLst/>
              <a:cxnLst>
                <a:cxn ang="0">
                  <a:pos x="T0" y="T1"/>
                </a:cxn>
                <a:cxn ang="0">
                  <a:pos x="T2" y="T3"/>
                </a:cxn>
                <a:cxn ang="0">
                  <a:pos x="T4" y="T5"/>
                </a:cxn>
                <a:cxn ang="0">
                  <a:pos x="T6" y="T7"/>
                </a:cxn>
              </a:cxnLst>
              <a:rect l="0" t="0" r="r" b="b"/>
              <a:pathLst>
                <a:path w="10" h="26">
                  <a:moveTo>
                    <a:pt x="1" y="0"/>
                  </a:moveTo>
                  <a:cubicBezTo>
                    <a:pt x="4" y="1"/>
                    <a:pt x="10" y="7"/>
                    <a:pt x="9" y="13"/>
                  </a:cubicBezTo>
                  <a:cubicBezTo>
                    <a:pt x="8" y="20"/>
                    <a:pt x="2" y="26"/>
                    <a:pt x="1" y="25"/>
                  </a:cubicBezTo>
                  <a:cubicBezTo>
                    <a:pt x="0" y="25"/>
                    <a:pt x="1" y="0"/>
                    <a:pt x="1" y="0"/>
                  </a:cubicBezTo>
                  <a:close/>
                </a:path>
              </a:pathLst>
            </a:custGeom>
            <a:solidFill>
              <a:srgbClr val="FDB1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09" name="ïSḷîḑé"/>
            <p:cNvSpPr/>
            <p:nvPr/>
          </p:nvSpPr>
          <p:spPr bwMode="auto">
            <a:xfrm>
              <a:off x="4111625" y="3495676"/>
              <a:ext cx="238125" cy="495300"/>
            </a:xfrm>
            <a:custGeom>
              <a:avLst/>
              <a:gdLst>
                <a:gd name="T0" fmla="*/ 0 w 34"/>
                <a:gd name="T1" fmla="*/ 71 h 71"/>
                <a:gd name="T2" fmla="*/ 7 w 34"/>
                <a:gd name="T3" fmla="*/ 50 h 71"/>
                <a:gd name="T4" fmla="*/ 7 w 34"/>
                <a:gd name="T5" fmla="*/ 37 h 71"/>
                <a:gd name="T6" fmla="*/ 5 w 34"/>
                <a:gd name="T7" fmla="*/ 21 h 71"/>
                <a:gd name="T8" fmla="*/ 12 w 34"/>
                <a:gd name="T9" fmla="*/ 15 h 71"/>
                <a:gd name="T10" fmla="*/ 18 w 34"/>
                <a:gd name="T11" fmla="*/ 7 h 71"/>
                <a:gd name="T12" fmla="*/ 29 w 34"/>
                <a:gd name="T13" fmla="*/ 0 h 71"/>
                <a:gd name="T14" fmla="*/ 34 w 34"/>
                <a:gd name="T15" fmla="*/ 20 h 71"/>
                <a:gd name="T16" fmla="*/ 29 w 34"/>
                <a:gd name="T17" fmla="*/ 46 h 71"/>
                <a:gd name="T18" fmla="*/ 20 w 34"/>
                <a:gd name="T19" fmla="*/ 68 h 71"/>
                <a:gd name="T20" fmla="*/ 0 w 34"/>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71">
                  <a:moveTo>
                    <a:pt x="0" y="71"/>
                  </a:moveTo>
                  <a:cubicBezTo>
                    <a:pt x="0" y="71"/>
                    <a:pt x="5" y="57"/>
                    <a:pt x="7" y="50"/>
                  </a:cubicBezTo>
                  <a:cubicBezTo>
                    <a:pt x="8" y="44"/>
                    <a:pt x="9" y="44"/>
                    <a:pt x="7" y="37"/>
                  </a:cubicBezTo>
                  <a:cubicBezTo>
                    <a:pt x="5" y="29"/>
                    <a:pt x="3" y="24"/>
                    <a:pt x="5" y="21"/>
                  </a:cubicBezTo>
                  <a:cubicBezTo>
                    <a:pt x="8" y="19"/>
                    <a:pt x="9" y="15"/>
                    <a:pt x="12" y="15"/>
                  </a:cubicBezTo>
                  <a:cubicBezTo>
                    <a:pt x="15" y="14"/>
                    <a:pt x="14" y="7"/>
                    <a:pt x="18" y="7"/>
                  </a:cubicBezTo>
                  <a:cubicBezTo>
                    <a:pt x="22" y="6"/>
                    <a:pt x="24" y="0"/>
                    <a:pt x="29" y="0"/>
                  </a:cubicBezTo>
                  <a:cubicBezTo>
                    <a:pt x="33" y="1"/>
                    <a:pt x="34" y="6"/>
                    <a:pt x="34" y="20"/>
                  </a:cubicBezTo>
                  <a:cubicBezTo>
                    <a:pt x="34" y="34"/>
                    <a:pt x="32" y="42"/>
                    <a:pt x="29" y="46"/>
                  </a:cubicBezTo>
                  <a:cubicBezTo>
                    <a:pt x="26" y="50"/>
                    <a:pt x="20" y="68"/>
                    <a:pt x="20" y="68"/>
                  </a:cubicBezTo>
                  <a:lnTo>
                    <a:pt x="0" y="71"/>
                  </a:lnTo>
                  <a:close/>
                </a:path>
              </a:pathLst>
            </a:custGeom>
            <a:solidFill>
              <a:srgbClr val="FDB1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10" name="îślïḍé"/>
            <p:cNvSpPr/>
            <p:nvPr/>
          </p:nvSpPr>
          <p:spPr bwMode="auto">
            <a:xfrm>
              <a:off x="3998913" y="3956051"/>
              <a:ext cx="496888" cy="971550"/>
            </a:xfrm>
            <a:custGeom>
              <a:avLst/>
              <a:gdLst>
                <a:gd name="T0" fmla="*/ 40 w 71"/>
                <a:gd name="T1" fmla="*/ 139 h 139"/>
                <a:gd name="T2" fmla="*/ 0 w 71"/>
                <a:gd name="T3" fmla="*/ 71 h 139"/>
                <a:gd name="T4" fmla="*/ 9 w 71"/>
                <a:gd name="T5" fmla="*/ 0 h 139"/>
                <a:gd name="T6" fmla="*/ 36 w 71"/>
                <a:gd name="T7" fmla="*/ 2 h 139"/>
                <a:gd name="T8" fmla="*/ 34 w 71"/>
                <a:gd name="T9" fmla="*/ 60 h 139"/>
                <a:gd name="T10" fmla="*/ 71 w 71"/>
                <a:gd name="T11" fmla="*/ 95 h 139"/>
                <a:gd name="T12" fmla="*/ 40 w 71"/>
                <a:gd name="T13" fmla="*/ 139 h 139"/>
              </a:gdLst>
              <a:ahLst/>
              <a:cxnLst>
                <a:cxn ang="0">
                  <a:pos x="T0" y="T1"/>
                </a:cxn>
                <a:cxn ang="0">
                  <a:pos x="T2" y="T3"/>
                </a:cxn>
                <a:cxn ang="0">
                  <a:pos x="T4" y="T5"/>
                </a:cxn>
                <a:cxn ang="0">
                  <a:pos x="T6" y="T7"/>
                </a:cxn>
                <a:cxn ang="0">
                  <a:pos x="T8" y="T9"/>
                </a:cxn>
                <a:cxn ang="0">
                  <a:pos x="T10" y="T11"/>
                </a:cxn>
                <a:cxn ang="0">
                  <a:pos x="T12" y="T13"/>
                </a:cxn>
              </a:cxnLst>
              <a:rect l="0" t="0" r="r" b="b"/>
              <a:pathLst>
                <a:path w="71" h="139">
                  <a:moveTo>
                    <a:pt x="40" y="139"/>
                  </a:moveTo>
                  <a:cubicBezTo>
                    <a:pt x="0" y="71"/>
                    <a:pt x="0" y="71"/>
                    <a:pt x="0" y="71"/>
                  </a:cubicBezTo>
                  <a:cubicBezTo>
                    <a:pt x="0" y="71"/>
                    <a:pt x="7" y="9"/>
                    <a:pt x="9" y="0"/>
                  </a:cubicBezTo>
                  <a:cubicBezTo>
                    <a:pt x="36" y="2"/>
                    <a:pt x="36" y="2"/>
                    <a:pt x="36" y="2"/>
                  </a:cubicBezTo>
                  <a:cubicBezTo>
                    <a:pt x="34" y="60"/>
                    <a:pt x="34" y="60"/>
                    <a:pt x="34" y="60"/>
                  </a:cubicBezTo>
                  <a:cubicBezTo>
                    <a:pt x="34" y="60"/>
                    <a:pt x="40" y="82"/>
                    <a:pt x="71" y="95"/>
                  </a:cubicBezTo>
                  <a:lnTo>
                    <a:pt x="40" y="139"/>
                  </a:lnTo>
                  <a:close/>
                </a:path>
              </a:pathLst>
            </a:custGeom>
            <a:solidFill>
              <a:srgbClr val="D355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11" name="îṣlïḍê"/>
            <p:cNvSpPr/>
            <p:nvPr/>
          </p:nvSpPr>
          <p:spPr bwMode="auto">
            <a:xfrm>
              <a:off x="4279900" y="3265488"/>
              <a:ext cx="49213" cy="355600"/>
            </a:xfrm>
            <a:custGeom>
              <a:avLst/>
              <a:gdLst>
                <a:gd name="T0" fmla="*/ 2 w 7"/>
                <a:gd name="T1" fmla="*/ 51 h 51"/>
                <a:gd name="T2" fmla="*/ 2 w 7"/>
                <a:gd name="T3" fmla="*/ 51 h 51"/>
                <a:gd name="T4" fmla="*/ 0 w 7"/>
                <a:gd name="T5" fmla="*/ 48 h 51"/>
                <a:gd name="T6" fmla="*/ 2 w 7"/>
                <a:gd name="T7" fmla="*/ 2 h 51"/>
                <a:gd name="T8" fmla="*/ 4 w 7"/>
                <a:gd name="T9" fmla="*/ 0 h 51"/>
                <a:gd name="T10" fmla="*/ 7 w 7"/>
                <a:gd name="T11" fmla="*/ 2 h 51"/>
                <a:gd name="T12" fmla="*/ 5 w 7"/>
                <a:gd name="T13" fmla="*/ 48 h 51"/>
                <a:gd name="T14" fmla="*/ 2 w 7"/>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1">
                  <a:moveTo>
                    <a:pt x="2" y="51"/>
                  </a:moveTo>
                  <a:cubicBezTo>
                    <a:pt x="2" y="51"/>
                    <a:pt x="2" y="51"/>
                    <a:pt x="2" y="51"/>
                  </a:cubicBezTo>
                  <a:cubicBezTo>
                    <a:pt x="1" y="51"/>
                    <a:pt x="0" y="49"/>
                    <a:pt x="0" y="48"/>
                  </a:cubicBezTo>
                  <a:cubicBezTo>
                    <a:pt x="2" y="2"/>
                    <a:pt x="2" y="2"/>
                    <a:pt x="2" y="2"/>
                  </a:cubicBezTo>
                  <a:cubicBezTo>
                    <a:pt x="2" y="1"/>
                    <a:pt x="3" y="0"/>
                    <a:pt x="4" y="0"/>
                  </a:cubicBezTo>
                  <a:cubicBezTo>
                    <a:pt x="6" y="0"/>
                    <a:pt x="7" y="1"/>
                    <a:pt x="7" y="2"/>
                  </a:cubicBezTo>
                  <a:cubicBezTo>
                    <a:pt x="5" y="48"/>
                    <a:pt x="5" y="48"/>
                    <a:pt x="5" y="48"/>
                  </a:cubicBezTo>
                  <a:cubicBezTo>
                    <a:pt x="5" y="50"/>
                    <a:pt x="4" y="51"/>
                    <a:pt x="2" y="51"/>
                  </a:cubicBezTo>
                  <a:close/>
                </a:path>
              </a:pathLst>
            </a:custGeom>
            <a:solidFill>
              <a:srgbClr val="3FB2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12" name="iSlídè"/>
            <p:cNvSpPr/>
            <p:nvPr/>
          </p:nvSpPr>
          <p:spPr bwMode="auto">
            <a:xfrm>
              <a:off x="4265613" y="3579813"/>
              <a:ext cx="63500" cy="187325"/>
            </a:xfrm>
            <a:custGeom>
              <a:avLst/>
              <a:gdLst>
                <a:gd name="T0" fmla="*/ 0 w 9"/>
                <a:gd name="T1" fmla="*/ 19 h 27"/>
                <a:gd name="T2" fmla="*/ 5 w 9"/>
                <a:gd name="T3" fmla="*/ 0 h 27"/>
                <a:gd name="T4" fmla="*/ 8 w 9"/>
                <a:gd name="T5" fmla="*/ 15 h 27"/>
                <a:gd name="T6" fmla="*/ 5 w 9"/>
                <a:gd name="T7" fmla="*/ 27 h 27"/>
                <a:gd name="T8" fmla="*/ 0 w 9"/>
                <a:gd name="T9" fmla="*/ 19 h 27"/>
              </a:gdLst>
              <a:ahLst/>
              <a:cxnLst>
                <a:cxn ang="0">
                  <a:pos x="T0" y="T1"/>
                </a:cxn>
                <a:cxn ang="0">
                  <a:pos x="T2" y="T3"/>
                </a:cxn>
                <a:cxn ang="0">
                  <a:pos x="T4" y="T5"/>
                </a:cxn>
                <a:cxn ang="0">
                  <a:pos x="T6" y="T7"/>
                </a:cxn>
                <a:cxn ang="0">
                  <a:pos x="T8" y="T9"/>
                </a:cxn>
              </a:cxnLst>
              <a:rect l="0" t="0" r="r" b="b"/>
              <a:pathLst>
                <a:path w="9" h="27">
                  <a:moveTo>
                    <a:pt x="0" y="19"/>
                  </a:moveTo>
                  <a:cubicBezTo>
                    <a:pt x="2" y="15"/>
                    <a:pt x="2" y="0"/>
                    <a:pt x="5" y="0"/>
                  </a:cubicBezTo>
                  <a:cubicBezTo>
                    <a:pt x="9" y="0"/>
                    <a:pt x="8" y="12"/>
                    <a:pt x="8" y="15"/>
                  </a:cubicBezTo>
                  <a:cubicBezTo>
                    <a:pt x="9" y="17"/>
                    <a:pt x="5" y="27"/>
                    <a:pt x="5" y="27"/>
                  </a:cubicBezTo>
                  <a:lnTo>
                    <a:pt x="0" y="19"/>
                  </a:lnTo>
                  <a:close/>
                </a:path>
              </a:pathLst>
            </a:custGeom>
            <a:solidFill>
              <a:srgbClr val="FDB1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13" name="ïṥḷídè"/>
            <p:cNvSpPr/>
            <p:nvPr/>
          </p:nvSpPr>
          <p:spPr bwMode="auto">
            <a:xfrm>
              <a:off x="4160838" y="4592638"/>
              <a:ext cx="511175" cy="768350"/>
            </a:xfrm>
            <a:custGeom>
              <a:avLst/>
              <a:gdLst>
                <a:gd name="T0" fmla="*/ 0 w 73"/>
                <a:gd name="T1" fmla="*/ 110 h 110"/>
                <a:gd name="T2" fmla="*/ 4 w 73"/>
                <a:gd name="T3" fmla="*/ 27 h 110"/>
                <a:gd name="T4" fmla="*/ 45 w 73"/>
                <a:gd name="T5" fmla="*/ 3 h 110"/>
                <a:gd name="T6" fmla="*/ 45 w 73"/>
                <a:gd name="T7" fmla="*/ 0 h 110"/>
                <a:gd name="T8" fmla="*/ 73 w 73"/>
                <a:gd name="T9" fmla="*/ 0 h 110"/>
                <a:gd name="T10" fmla="*/ 73 w 73"/>
                <a:gd name="T11" fmla="*/ 110 h 110"/>
                <a:gd name="T12" fmla="*/ 0 w 73"/>
                <a:gd name="T13" fmla="*/ 110 h 110"/>
              </a:gdLst>
              <a:ahLst/>
              <a:cxnLst>
                <a:cxn ang="0">
                  <a:pos x="T0" y="T1"/>
                </a:cxn>
                <a:cxn ang="0">
                  <a:pos x="T2" y="T3"/>
                </a:cxn>
                <a:cxn ang="0">
                  <a:pos x="T4" y="T5"/>
                </a:cxn>
                <a:cxn ang="0">
                  <a:pos x="T6" y="T7"/>
                </a:cxn>
                <a:cxn ang="0">
                  <a:pos x="T8" y="T9"/>
                </a:cxn>
                <a:cxn ang="0">
                  <a:pos x="T10" y="T11"/>
                </a:cxn>
                <a:cxn ang="0">
                  <a:pos x="T12" y="T13"/>
                </a:cxn>
              </a:cxnLst>
              <a:rect l="0" t="0" r="r" b="b"/>
              <a:pathLst>
                <a:path w="73" h="110">
                  <a:moveTo>
                    <a:pt x="0" y="110"/>
                  </a:moveTo>
                  <a:cubicBezTo>
                    <a:pt x="0" y="110"/>
                    <a:pt x="5" y="48"/>
                    <a:pt x="4" y="27"/>
                  </a:cubicBezTo>
                  <a:cubicBezTo>
                    <a:pt x="3" y="6"/>
                    <a:pt x="24" y="2"/>
                    <a:pt x="45" y="3"/>
                  </a:cubicBezTo>
                  <a:cubicBezTo>
                    <a:pt x="45" y="0"/>
                    <a:pt x="45" y="0"/>
                    <a:pt x="45" y="0"/>
                  </a:cubicBezTo>
                  <a:cubicBezTo>
                    <a:pt x="73" y="0"/>
                    <a:pt x="73" y="0"/>
                    <a:pt x="73" y="0"/>
                  </a:cubicBezTo>
                  <a:cubicBezTo>
                    <a:pt x="73" y="110"/>
                    <a:pt x="73" y="110"/>
                    <a:pt x="73" y="110"/>
                  </a:cubicBezTo>
                  <a:lnTo>
                    <a:pt x="0" y="110"/>
                  </a:lnTo>
                  <a:close/>
                </a:path>
              </a:pathLst>
            </a:custGeom>
            <a:solidFill>
              <a:srgbClr val="D355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14" name="isliďè"/>
            <p:cNvSpPr/>
            <p:nvPr/>
          </p:nvSpPr>
          <p:spPr bwMode="auto">
            <a:xfrm>
              <a:off x="4503738" y="4514851"/>
              <a:ext cx="168275" cy="77788"/>
            </a:xfrm>
            <a:prstGeom prst="rect">
              <a:avLst/>
            </a:prstGeom>
            <a:solidFill>
              <a:srgbClr val="B4D1D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815" name="ïsľiḑé"/>
            <p:cNvSpPr/>
            <p:nvPr/>
          </p:nvSpPr>
          <p:spPr bwMode="auto">
            <a:xfrm>
              <a:off x="4672013" y="4592638"/>
              <a:ext cx="511175" cy="768350"/>
            </a:xfrm>
            <a:custGeom>
              <a:avLst/>
              <a:gdLst>
                <a:gd name="T0" fmla="*/ 73 w 73"/>
                <a:gd name="T1" fmla="*/ 110 h 110"/>
                <a:gd name="T2" fmla="*/ 69 w 73"/>
                <a:gd name="T3" fmla="*/ 27 h 110"/>
                <a:gd name="T4" fmla="*/ 28 w 73"/>
                <a:gd name="T5" fmla="*/ 3 h 110"/>
                <a:gd name="T6" fmla="*/ 28 w 73"/>
                <a:gd name="T7" fmla="*/ 0 h 110"/>
                <a:gd name="T8" fmla="*/ 0 w 73"/>
                <a:gd name="T9" fmla="*/ 0 h 110"/>
                <a:gd name="T10" fmla="*/ 0 w 73"/>
                <a:gd name="T11" fmla="*/ 110 h 110"/>
                <a:gd name="T12" fmla="*/ 73 w 73"/>
                <a:gd name="T13" fmla="*/ 110 h 110"/>
              </a:gdLst>
              <a:ahLst/>
              <a:cxnLst>
                <a:cxn ang="0">
                  <a:pos x="T0" y="T1"/>
                </a:cxn>
                <a:cxn ang="0">
                  <a:pos x="T2" y="T3"/>
                </a:cxn>
                <a:cxn ang="0">
                  <a:pos x="T4" y="T5"/>
                </a:cxn>
                <a:cxn ang="0">
                  <a:pos x="T6" y="T7"/>
                </a:cxn>
                <a:cxn ang="0">
                  <a:pos x="T8" y="T9"/>
                </a:cxn>
                <a:cxn ang="0">
                  <a:pos x="T10" y="T11"/>
                </a:cxn>
                <a:cxn ang="0">
                  <a:pos x="T12" y="T13"/>
                </a:cxn>
              </a:cxnLst>
              <a:rect l="0" t="0" r="r" b="b"/>
              <a:pathLst>
                <a:path w="73" h="110">
                  <a:moveTo>
                    <a:pt x="73" y="110"/>
                  </a:moveTo>
                  <a:cubicBezTo>
                    <a:pt x="73" y="110"/>
                    <a:pt x="68" y="48"/>
                    <a:pt x="69" y="27"/>
                  </a:cubicBezTo>
                  <a:cubicBezTo>
                    <a:pt x="70" y="6"/>
                    <a:pt x="49" y="2"/>
                    <a:pt x="28" y="3"/>
                  </a:cubicBezTo>
                  <a:cubicBezTo>
                    <a:pt x="28" y="0"/>
                    <a:pt x="28" y="0"/>
                    <a:pt x="28" y="0"/>
                  </a:cubicBezTo>
                  <a:cubicBezTo>
                    <a:pt x="0" y="0"/>
                    <a:pt x="0" y="0"/>
                    <a:pt x="0" y="0"/>
                  </a:cubicBezTo>
                  <a:cubicBezTo>
                    <a:pt x="0" y="110"/>
                    <a:pt x="0" y="110"/>
                    <a:pt x="0" y="110"/>
                  </a:cubicBezTo>
                  <a:lnTo>
                    <a:pt x="73" y="110"/>
                  </a:lnTo>
                  <a:close/>
                </a:path>
              </a:pathLst>
            </a:custGeom>
            <a:solidFill>
              <a:srgbClr val="D355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16" name="îŝļïḑê"/>
            <p:cNvSpPr/>
            <p:nvPr/>
          </p:nvSpPr>
          <p:spPr bwMode="auto">
            <a:xfrm>
              <a:off x="4672013" y="4514851"/>
              <a:ext cx="166688" cy="77788"/>
            </a:xfrm>
            <a:prstGeom prst="rect">
              <a:avLst/>
            </a:prstGeom>
            <a:solidFill>
              <a:srgbClr val="B4D1D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817" name="iṧḷïḓê"/>
            <p:cNvSpPr/>
            <p:nvPr/>
          </p:nvSpPr>
          <p:spPr bwMode="auto">
            <a:xfrm>
              <a:off x="4433888" y="3886201"/>
              <a:ext cx="238125" cy="684213"/>
            </a:xfrm>
            <a:custGeom>
              <a:avLst/>
              <a:gdLst>
                <a:gd name="T0" fmla="*/ 34 w 34"/>
                <a:gd name="T1" fmla="*/ 0 h 98"/>
                <a:gd name="T2" fmla="*/ 0 w 34"/>
                <a:gd name="T3" fmla="*/ 36 h 98"/>
                <a:gd name="T4" fmla="*/ 34 w 34"/>
                <a:gd name="T5" fmla="*/ 97 h 98"/>
                <a:gd name="T6" fmla="*/ 34 w 34"/>
                <a:gd name="T7" fmla="*/ 0 h 98"/>
              </a:gdLst>
              <a:ahLst/>
              <a:cxnLst>
                <a:cxn ang="0">
                  <a:pos x="T0" y="T1"/>
                </a:cxn>
                <a:cxn ang="0">
                  <a:pos x="T2" y="T3"/>
                </a:cxn>
                <a:cxn ang="0">
                  <a:pos x="T4" y="T5"/>
                </a:cxn>
                <a:cxn ang="0">
                  <a:pos x="T6" y="T7"/>
                </a:cxn>
              </a:cxnLst>
              <a:rect l="0" t="0" r="r" b="b"/>
              <a:pathLst>
                <a:path w="34" h="98">
                  <a:moveTo>
                    <a:pt x="34" y="0"/>
                  </a:moveTo>
                  <a:cubicBezTo>
                    <a:pt x="11" y="0"/>
                    <a:pt x="0" y="18"/>
                    <a:pt x="0" y="36"/>
                  </a:cubicBezTo>
                  <a:cubicBezTo>
                    <a:pt x="0" y="54"/>
                    <a:pt x="8" y="98"/>
                    <a:pt x="34" y="97"/>
                  </a:cubicBezTo>
                  <a:lnTo>
                    <a:pt x="34" y="0"/>
                  </a:lnTo>
                  <a:close/>
                </a:path>
              </a:pathLst>
            </a:custGeom>
            <a:solidFill>
              <a:srgbClr val="37120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18" name="îś1íḓe"/>
            <p:cNvSpPr/>
            <p:nvPr/>
          </p:nvSpPr>
          <p:spPr bwMode="auto">
            <a:xfrm>
              <a:off x="4672013" y="3886201"/>
              <a:ext cx="238125" cy="684213"/>
            </a:xfrm>
            <a:custGeom>
              <a:avLst/>
              <a:gdLst>
                <a:gd name="T0" fmla="*/ 0 w 34"/>
                <a:gd name="T1" fmla="*/ 0 h 98"/>
                <a:gd name="T2" fmla="*/ 34 w 34"/>
                <a:gd name="T3" fmla="*/ 36 h 98"/>
                <a:gd name="T4" fmla="*/ 0 w 34"/>
                <a:gd name="T5" fmla="*/ 97 h 98"/>
                <a:gd name="T6" fmla="*/ 0 w 34"/>
                <a:gd name="T7" fmla="*/ 0 h 98"/>
              </a:gdLst>
              <a:ahLst/>
              <a:cxnLst>
                <a:cxn ang="0">
                  <a:pos x="T0" y="T1"/>
                </a:cxn>
                <a:cxn ang="0">
                  <a:pos x="T2" y="T3"/>
                </a:cxn>
                <a:cxn ang="0">
                  <a:pos x="T4" y="T5"/>
                </a:cxn>
                <a:cxn ang="0">
                  <a:pos x="T6" y="T7"/>
                </a:cxn>
              </a:cxnLst>
              <a:rect l="0" t="0" r="r" b="b"/>
              <a:pathLst>
                <a:path w="34" h="98">
                  <a:moveTo>
                    <a:pt x="0" y="0"/>
                  </a:moveTo>
                  <a:cubicBezTo>
                    <a:pt x="23" y="0"/>
                    <a:pt x="34" y="18"/>
                    <a:pt x="34" y="36"/>
                  </a:cubicBezTo>
                  <a:cubicBezTo>
                    <a:pt x="34" y="54"/>
                    <a:pt x="27" y="98"/>
                    <a:pt x="0" y="97"/>
                  </a:cubicBezTo>
                  <a:lnTo>
                    <a:pt x="0" y="0"/>
                  </a:lnTo>
                  <a:close/>
                </a:path>
              </a:pathLst>
            </a:custGeom>
            <a:solidFill>
              <a:srgbClr val="37120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19" name="ï$lîḓè"/>
            <p:cNvSpPr/>
            <p:nvPr/>
          </p:nvSpPr>
          <p:spPr bwMode="auto">
            <a:xfrm>
              <a:off x="6113463" y="4592638"/>
              <a:ext cx="517525" cy="768350"/>
            </a:xfrm>
            <a:custGeom>
              <a:avLst/>
              <a:gdLst>
                <a:gd name="T0" fmla="*/ 1 w 74"/>
                <a:gd name="T1" fmla="*/ 110 h 110"/>
                <a:gd name="T2" fmla="*/ 1 w 74"/>
                <a:gd name="T3" fmla="*/ 27 h 110"/>
                <a:gd name="T4" fmla="*/ 46 w 74"/>
                <a:gd name="T5" fmla="*/ 3 h 110"/>
                <a:gd name="T6" fmla="*/ 46 w 74"/>
                <a:gd name="T7" fmla="*/ 0 h 110"/>
                <a:gd name="T8" fmla="*/ 74 w 74"/>
                <a:gd name="T9" fmla="*/ 0 h 110"/>
                <a:gd name="T10" fmla="*/ 74 w 74"/>
                <a:gd name="T11" fmla="*/ 110 h 110"/>
                <a:gd name="T12" fmla="*/ 1 w 74"/>
                <a:gd name="T13" fmla="*/ 110 h 110"/>
              </a:gdLst>
              <a:ahLst/>
              <a:cxnLst>
                <a:cxn ang="0">
                  <a:pos x="T0" y="T1"/>
                </a:cxn>
                <a:cxn ang="0">
                  <a:pos x="T2" y="T3"/>
                </a:cxn>
                <a:cxn ang="0">
                  <a:pos x="T4" y="T5"/>
                </a:cxn>
                <a:cxn ang="0">
                  <a:pos x="T6" y="T7"/>
                </a:cxn>
                <a:cxn ang="0">
                  <a:pos x="T8" y="T9"/>
                </a:cxn>
                <a:cxn ang="0">
                  <a:pos x="T10" y="T11"/>
                </a:cxn>
                <a:cxn ang="0">
                  <a:pos x="T12" y="T13"/>
                </a:cxn>
              </a:cxnLst>
              <a:rect l="0" t="0" r="r" b="b"/>
              <a:pathLst>
                <a:path w="74" h="110">
                  <a:moveTo>
                    <a:pt x="1" y="110"/>
                  </a:moveTo>
                  <a:cubicBezTo>
                    <a:pt x="1" y="110"/>
                    <a:pt x="2" y="48"/>
                    <a:pt x="1" y="27"/>
                  </a:cubicBezTo>
                  <a:cubicBezTo>
                    <a:pt x="0" y="6"/>
                    <a:pt x="26" y="2"/>
                    <a:pt x="46" y="3"/>
                  </a:cubicBezTo>
                  <a:cubicBezTo>
                    <a:pt x="46" y="0"/>
                    <a:pt x="46" y="0"/>
                    <a:pt x="46" y="0"/>
                  </a:cubicBezTo>
                  <a:cubicBezTo>
                    <a:pt x="74" y="0"/>
                    <a:pt x="74" y="0"/>
                    <a:pt x="74" y="0"/>
                  </a:cubicBezTo>
                  <a:cubicBezTo>
                    <a:pt x="74" y="110"/>
                    <a:pt x="74" y="110"/>
                    <a:pt x="74" y="110"/>
                  </a:cubicBezTo>
                  <a:lnTo>
                    <a:pt x="1" y="110"/>
                  </a:lnTo>
                  <a:close/>
                </a:path>
              </a:pathLst>
            </a:custGeom>
            <a:solidFill>
              <a:srgbClr val="FE98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20" name="íṣḷïďe"/>
            <p:cNvSpPr/>
            <p:nvPr/>
          </p:nvSpPr>
          <p:spPr bwMode="auto">
            <a:xfrm>
              <a:off x="6470650" y="4514851"/>
              <a:ext cx="160338" cy="77788"/>
            </a:xfrm>
            <a:prstGeom prst="rect">
              <a:avLst/>
            </a:prstGeom>
            <a:solidFill>
              <a:srgbClr val="B4D1D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821" name="îsļîďè"/>
            <p:cNvSpPr/>
            <p:nvPr/>
          </p:nvSpPr>
          <p:spPr bwMode="auto">
            <a:xfrm>
              <a:off x="6630988" y="4592638"/>
              <a:ext cx="525463" cy="768350"/>
            </a:xfrm>
            <a:custGeom>
              <a:avLst/>
              <a:gdLst>
                <a:gd name="T0" fmla="*/ 74 w 75"/>
                <a:gd name="T1" fmla="*/ 110 h 110"/>
                <a:gd name="T2" fmla="*/ 74 w 75"/>
                <a:gd name="T3" fmla="*/ 27 h 110"/>
                <a:gd name="T4" fmla="*/ 29 w 75"/>
                <a:gd name="T5" fmla="*/ 3 h 110"/>
                <a:gd name="T6" fmla="*/ 29 w 75"/>
                <a:gd name="T7" fmla="*/ 0 h 110"/>
                <a:gd name="T8" fmla="*/ 0 w 75"/>
                <a:gd name="T9" fmla="*/ 0 h 110"/>
                <a:gd name="T10" fmla="*/ 0 w 75"/>
                <a:gd name="T11" fmla="*/ 110 h 110"/>
                <a:gd name="T12" fmla="*/ 74 w 75"/>
                <a:gd name="T13" fmla="*/ 110 h 110"/>
              </a:gdLst>
              <a:ahLst/>
              <a:cxnLst>
                <a:cxn ang="0">
                  <a:pos x="T0" y="T1"/>
                </a:cxn>
                <a:cxn ang="0">
                  <a:pos x="T2" y="T3"/>
                </a:cxn>
                <a:cxn ang="0">
                  <a:pos x="T4" y="T5"/>
                </a:cxn>
                <a:cxn ang="0">
                  <a:pos x="T6" y="T7"/>
                </a:cxn>
                <a:cxn ang="0">
                  <a:pos x="T8" y="T9"/>
                </a:cxn>
                <a:cxn ang="0">
                  <a:pos x="T10" y="T11"/>
                </a:cxn>
                <a:cxn ang="0">
                  <a:pos x="T12" y="T13"/>
                </a:cxn>
              </a:cxnLst>
              <a:rect l="0" t="0" r="r" b="b"/>
              <a:pathLst>
                <a:path w="75" h="110">
                  <a:moveTo>
                    <a:pt x="74" y="110"/>
                  </a:moveTo>
                  <a:cubicBezTo>
                    <a:pt x="74" y="110"/>
                    <a:pt x="73" y="48"/>
                    <a:pt x="74" y="27"/>
                  </a:cubicBezTo>
                  <a:cubicBezTo>
                    <a:pt x="75" y="6"/>
                    <a:pt x="49" y="2"/>
                    <a:pt x="29" y="3"/>
                  </a:cubicBezTo>
                  <a:cubicBezTo>
                    <a:pt x="29" y="0"/>
                    <a:pt x="29" y="0"/>
                    <a:pt x="29" y="0"/>
                  </a:cubicBezTo>
                  <a:cubicBezTo>
                    <a:pt x="0" y="0"/>
                    <a:pt x="0" y="0"/>
                    <a:pt x="0" y="0"/>
                  </a:cubicBezTo>
                  <a:cubicBezTo>
                    <a:pt x="0" y="110"/>
                    <a:pt x="0" y="110"/>
                    <a:pt x="0" y="110"/>
                  </a:cubicBezTo>
                  <a:lnTo>
                    <a:pt x="74" y="110"/>
                  </a:lnTo>
                  <a:close/>
                </a:path>
              </a:pathLst>
            </a:custGeom>
            <a:solidFill>
              <a:srgbClr val="FE98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22" name="îSḻïḍe"/>
            <p:cNvSpPr/>
            <p:nvPr/>
          </p:nvSpPr>
          <p:spPr bwMode="auto">
            <a:xfrm>
              <a:off x="6630988" y="4514851"/>
              <a:ext cx="168275" cy="77788"/>
            </a:xfrm>
            <a:prstGeom prst="rect">
              <a:avLst/>
            </a:prstGeom>
            <a:solidFill>
              <a:srgbClr val="B4D1D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823" name="ï$ľíḍé"/>
            <p:cNvSpPr/>
            <p:nvPr/>
          </p:nvSpPr>
          <p:spPr bwMode="auto">
            <a:xfrm>
              <a:off x="6392863" y="3949701"/>
              <a:ext cx="238125" cy="620713"/>
            </a:xfrm>
            <a:custGeom>
              <a:avLst/>
              <a:gdLst>
                <a:gd name="T0" fmla="*/ 34 w 34"/>
                <a:gd name="T1" fmla="*/ 0 h 89"/>
                <a:gd name="T2" fmla="*/ 0 w 34"/>
                <a:gd name="T3" fmla="*/ 36 h 89"/>
                <a:gd name="T4" fmla="*/ 34 w 34"/>
                <a:gd name="T5" fmla="*/ 88 h 89"/>
                <a:gd name="T6" fmla="*/ 34 w 34"/>
                <a:gd name="T7" fmla="*/ 0 h 89"/>
              </a:gdLst>
              <a:ahLst/>
              <a:cxnLst>
                <a:cxn ang="0">
                  <a:pos x="T0" y="T1"/>
                </a:cxn>
                <a:cxn ang="0">
                  <a:pos x="T2" y="T3"/>
                </a:cxn>
                <a:cxn ang="0">
                  <a:pos x="T4" y="T5"/>
                </a:cxn>
                <a:cxn ang="0">
                  <a:pos x="T6" y="T7"/>
                </a:cxn>
              </a:cxnLst>
              <a:rect l="0" t="0" r="r" b="b"/>
              <a:pathLst>
                <a:path w="34" h="89">
                  <a:moveTo>
                    <a:pt x="34" y="0"/>
                  </a:moveTo>
                  <a:cubicBezTo>
                    <a:pt x="11" y="0"/>
                    <a:pt x="0" y="18"/>
                    <a:pt x="0" y="36"/>
                  </a:cubicBezTo>
                  <a:cubicBezTo>
                    <a:pt x="0" y="54"/>
                    <a:pt x="8" y="89"/>
                    <a:pt x="34" y="88"/>
                  </a:cubicBezTo>
                  <a:lnTo>
                    <a:pt x="34" y="0"/>
                  </a:lnTo>
                  <a:close/>
                </a:path>
              </a:pathLst>
            </a:custGeom>
            <a:solidFill>
              <a:srgbClr val="4029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24" name="íṣľíḋè"/>
            <p:cNvSpPr/>
            <p:nvPr/>
          </p:nvSpPr>
          <p:spPr bwMode="auto">
            <a:xfrm>
              <a:off x="6630988" y="3949701"/>
              <a:ext cx="246063" cy="620713"/>
            </a:xfrm>
            <a:custGeom>
              <a:avLst/>
              <a:gdLst>
                <a:gd name="T0" fmla="*/ 0 w 35"/>
                <a:gd name="T1" fmla="*/ 0 h 89"/>
                <a:gd name="T2" fmla="*/ 35 w 35"/>
                <a:gd name="T3" fmla="*/ 36 h 89"/>
                <a:gd name="T4" fmla="*/ 0 w 35"/>
                <a:gd name="T5" fmla="*/ 88 h 89"/>
                <a:gd name="T6" fmla="*/ 0 w 35"/>
                <a:gd name="T7" fmla="*/ 0 h 89"/>
              </a:gdLst>
              <a:ahLst/>
              <a:cxnLst>
                <a:cxn ang="0">
                  <a:pos x="T0" y="T1"/>
                </a:cxn>
                <a:cxn ang="0">
                  <a:pos x="T2" y="T3"/>
                </a:cxn>
                <a:cxn ang="0">
                  <a:pos x="T4" y="T5"/>
                </a:cxn>
                <a:cxn ang="0">
                  <a:pos x="T6" y="T7"/>
                </a:cxn>
              </a:cxnLst>
              <a:rect l="0" t="0" r="r" b="b"/>
              <a:pathLst>
                <a:path w="35" h="89">
                  <a:moveTo>
                    <a:pt x="0" y="0"/>
                  </a:moveTo>
                  <a:cubicBezTo>
                    <a:pt x="23" y="0"/>
                    <a:pt x="35" y="18"/>
                    <a:pt x="35" y="36"/>
                  </a:cubicBezTo>
                  <a:cubicBezTo>
                    <a:pt x="35" y="54"/>
                    <a:pt x="27" y="89"/>
                    <a:pt x="0" y="88"/>
                  </a:cubicBezTo>
                  <a:lnTo>
                    <a:pt x="0" y="0"/>
                  </a:lnTo>
                  <a:close/>
                </a:path>
              </a:pathLst>
            </a:custGeom>
            <a:solidFill>
              <a:srgbClr val="4029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25" name="íšḻíḑe"/>
            <p:cNvSpPr/>
            <p:nvPr/>
          </p:nvSpPr>
          <p:spPr bwMode="auto">
            <a:xfrm>
              <a:off x="6380163" y="3894138"/>
              <a:ext cx="503238" cy="361950"/>
            </a:xfrm>
            <a:custGeom>
              <a:avLst/>
              <a:gdLst>
                <a:gd name="T0" fmla="*/ 11 w 72"/>
                <a:gd name="T1" fmla="*/ 0 h 52"/>
                <a:gd name="T2" fmla="*/ 41 w 72"/>
                <a:gd name="T3" fmla="*/ 5 h 52"/>
                <a:gd name="T4" fmla="*/ 41 w 72"/>
                <a:gd name="T5" fmla="*/ 5 h 52"/>
                <a:gd name="T6" fmla="*/ 43 w 72"/>
                <a:gd name="T7" fmla="*/ 5 h 52"/>
                <a:gd name="T8" fmla="*/ 70 w 72"/>
                <a:gd name="T9" fmla="*/ 31 h 52"/>
                <a:gd name="T10" fmla="*/ 70 w 72"/>
                <a:gd name="T11" fmla="*/ 31 h 52"/>
                <a:gd name="T12" fmla="*/ 68 w 72"/>
                <a:gd name="T13" fmla="*/ 52 h 52"/>
                <a:gd name="T14" fmla="*/ 67 w 72"/>
                <a:gd name="T15" fmla="*/ 48 h 52"/>
                <a:gd name="T16" fmla="*/ 65 w 72"/>
                <a:gd name="T17" fmla="*/ 43 h 52"/>
                <a:gd name="T18" fmla="*/ 65 w 72"/>
                <a:gd name="T19" fmla="*/ 42 h 52"/>
                <a:gd name="T20" fmla="*/ 64 w 72"/>
                <a:gd name="T21" fmla="*/ 38 h 52"/>
                <a:gd name="T22" fmla="*/ 37 w 72"/>
                <a:gd name="T23" fmla="*/ 25 h 52"/>
                <a:gd name="T24" fmla="*/ 9 w 72"/>
                <a:gd name="T25" fmla="*/ 38 h 52"/>
                <a:gd name="T26" fmla="*/ 8 w 72"/>
                <a:gd name="T27" fmla="*/ 42 h 52"/>
                <a:gd name="T28" fmla="*/ 8 w 72"/>
                <a:gd name="T29" fmla="*/ 43 h 52"/>
                <a:gd name="T30" fmla="*/ 6 w 72"/>
                <a:gd name="T31" fmla="*/ 48 h 52"/>
                <a:gd name="T32" fmla="*/ 6 w 72"/>
                <a:gd name="T33" fmla="*/ 52 h 52"/>
                <a:gd name="T34" fmla="*/ 3 w 72"/>
                <a:gd name="T35" fmla="*/ 41 h 52"/>
                <a:gd name="T36" fmla="*/ 3 w 72"/>
                <a:gd name="T37" fmla="*/ 40 h 52"/>
                <a:gd name="T38" fmla="*/ 11 w 72"/>
                <a:gd name="T3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52">
                  <a:moveTo>
                    <a:pt x="11" y="0"/>
                  </a:moveTo>
                  <a:cubicBezTo>
                    <a:pt x="11" y="0"/>
                    <a:pt x="10" y="5"/>
                    <a:pt x="41" y="5"/>
                  </a:cubicBezTo>
                  <a:cubicBezTo>
                    <a:pt x="41" y="5"/>
                    <a:pt x="41" y="5"/>
                    <a:pt x="41" y="5"/>
                  </a:cubicBezTo>
                  <a:cubicBezTo>
                    <a:pt x="41" y="5"/>
                    <a:pt x="42" y="5"/>
                    <a:pt x="43" y="5"/>
                  </a:cubicBezTo>
                  <a:cubicBezTo>
                    <a:pt x="72" y="7"/>
                    <a:pt x="70" y="31"/>
                    <a:pt x="70" y="31"/>
                  </a:cubicBezTo>
                  <a:cubicBezTo>
                    <a:pt x="70" y="31"/>
                    <a:pt x="70" y="31"/>
                    <a:pt x="70" y="31"/>
                  </a:cubicBezTo>
                  <a:cubicBezTo>
                    <a:pt x="71" y="40"/>
                    <a:pt x="69" y="44"/>
                    <a:pt x="68" y="52"/>
                  </a:cubicBezTo>
                  <a:cubicBezTo>
                    <a:pt x="67" y="48"/>
                    <a:pt x="67" y="48"/>
                    <a:pt x="67" y="48"/>
                  </a:cubicBezTo>
                  <a:cubicBezTo>
                    <a:pt x="67" y="48"/>
                    <a:pt x="67" y="48"/>
                    <a:pt x="65" y="43"/>
                  </a:cubicBezTo>
                  <a:cubicBezTo>
                    <a:pt x="65" y="43"/>
                    <a:pt x="65" y="43"/>
                    <a:pt x="65" y="42"/>
                  </a:cubicBezTo>
                  <a:cubicBezTo>
                    <a:pt x="65" y="41"/>
                    <a:pt x="64" y="40"/>
                    <a:pt x="64" y="38"/>
                  </a:cubicBezTo>
                  <a:cubicBezTo>
                    <a:pt x="56" y="19"/>
                    <a:pt x="37" y="25"/>
                    <a:pt x="37" y="25"/>
                  </a:cubicBezTo>
                  <a:cubicBezTo>
                    <a:pt x="37" y="25"/>
                    <a:pt x="17" y="19"/>
                    <a:pt x="9" y="38"/>
                  </a:cubicBezTo>
                  <a:cubicBezTo>
                    <a:pt x="9" y="40"/>
                    <a:pt x="8" y="41"/>
                    <a:pt x="8" y="42"/>
                  </a:cubicBezTo>
                  <a:cubicBezTo>
                    <a:pt x="8" y="43"/>
                    <a:pt x="8" y="43"/>
                    <a:pt x="8" y="43"/>
                  </a:cubicBezTo>
                  <a:cubicBezTo>
                    <a:pt x="6" y="48"/>
                    <a:pt x="6" y="48"/>
                    <a:pt x="6" y="48"/>
                  </a:cubicBezTo>
                  <a:cubicBezTo>
                    <a:pt x="6" y="52"/>
                    <a:pt x="6" y="52"/>
                    <a:pt x="6" y="52"/>
                  </a:cubicBezTo>
                  <a:cubicBezTo>
                    <a:pt x="5" y="47"/>
                    <a:pt x="4" y="46"/>
                    <a:pt x="3" y="41"/>
                  </a:cubicBezTo>
                  <a:cubicBezTo>
                    <a:pt x="3" y="40"/>
                    <a:pt x="3" y="40"/>
                    <a:pt x="3" y="40"/>
                  </a:cubicBezTo>
                  <a:cubicBezTo>
                    <a:pt x="0" y="12"/>
                    <a:pt x="11" y="0"/>
                    <a:pt x="11" y="0"/>
                  </a:cubicBezTo>
                  <a:close/>
                </a:path>
              </a:pathLst>
            </a:custGeom>
            <a:solidFill>
              <a:srgbClr val="4029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26" name="iSḻíḋé"/>
            <p:cNvSpPr/>
            <p:nvPr/>
          </p:nvSpPr>
          <p:spPr bwMode="auto">
            <a:xfrm>
              <a:off x="5483225" y="4514851"/>
              <a:ext cx="336550" cy="217488"/>
            </a:xfrm>
            <a:custGeom>
              <a:avLst/>
              <a:gdLst>
                <a:gd name="T0" fmla="*/ 48 w 48"/>
                <a:gd name="T1" fmla="*/ 16 h 31"/>
                <a:gd name="T2" fmla="*/ 39 w 48"/>
                <a:gd name="T3" fmla="*/ 0 h 31"/>
                <a:gd name="T4" fmla="*/ 10 w 48"/>
                <a:gd name="T5" fmla="*/ 0 h 31"/>
                <a:gd name="T6" fmla="*/ 0 w 48"/>
                <a:gd name="T7" fmla="*/ 16 h 31"/>
                <a:gd name="T8" fmla="*/ 0 w 48"/>
                <a:gd name="T9" fmla="*/ 16 h 31"/>
                <a:gd name="T10" fmla="*/ 10 w 48"/>
                <a:gd name="T11" fmla="*/ 31 h 31"/>
                <a:gd name="T12" fmla="*/ 39 w 48"/>
                <a:gd name="T13" fmla="*/ 31 h 31"/>
                <a:gd name="T14" fmla="*/ 48 w 48"/>
                <a:gd name="T15" fmla="*/ 16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31">
                  <a:moveTo>
                    <a:pt x="48" y="16"/>
                  </a:moveTo>
                  <a:cubicBezTo>
                    <a:pt x="48" y="7"/>
                    <a:pt x="44" y="0"/>
                    <a:pt x="39" y="0"/>
                  </a:cubicBezTo>
                  <a:cubicBezTo>
                    <a:pt x="10" y="0"/>
                    <a:pt x="10" y="0"/>
                    <a:pt x="10" y="0"/>
                  </a:cubicBezTo>
                  <a:cubicBezTo>
                    <a:pt x="5" y="0"/>
                    <a:pt x="0" y="7"/>
                    <a:pt x="0" y="16"/>
                  </a:cubicBezTo>
                  <a:cubicBezTo>
                    <a:pt x="0" y="16"/>
                    <a:pt x="0" y="16"/>
                    <a:pt x="0" y="16"/>
                  </a:cubicBezTo>
                  <a:cubicBezTo>
                    <a:pt x="0" y="24"/>
                    <a:pt x="5" y="31"/>
                    <a:pt x="10" y="31"/>
                  </a:cubicBezTo>
                  <a:cubicBezTo>
                    <a:pt x="39" y="31"/>
                    <a:pt x="39" y="31"/>
                    <a:pt x="39" y="31"/>
                  </a:cubicBezTo>
                  <a:cubicBezTo>
                    <a:pt x="44" y="31"/>
                    <a:pt x="48" y="24"/>
                    <a:pt x="48" y="16"/>
                  </a:cubicBezTo>
                  <a:close/>
                </a:path>
              </a:pathLst>
            </a:custGeom>
            <a:solidFill>
              <a:srgbClr val="003B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27" name="ísľîḓé"/>
            <p:cNvSpPr/>
            <p:nvPr/>
          </p:nvSpPr>
          <p:spPr bwMode="auto">
            <a:xfrm>
              <a:off x="5203825" y="4633913"/>
              <a:ext cx="447675" cy="733425"/>
            </a:xfrm>
            <a:custGeom>
              <a:avLst/>
              <a:gdLst>
                <a:gd name="T0" fmla="*/ 0 w 64"/>
                <a:gd name="T1" fmla="*/ 105 h 105"/>
                <a:gd name="T2" fmla="*/ 8 w 64"/>
                <a:gd name="T3" fmla="*/ 29 h 105"/>
                <a:gd name="T4" fmla="*/ 47 w 64"/>
                <a:gd name="T5" fmla="*/ 0 h 105"/>
                <a:gd name="T6" fmla="*/ 64 w 64"/>
                <a:gd name="T7" fmla="*/ 0 h 105"/>
                <a:gd name="T8" fmla="*/ 64 w 64"/>
                <a:gd name="T9" fmla="*/ 105 h 105"/>
                <a:gd name="T10" fmla="*/ 0 w 64"/>
                <a:gd name="T11" fmla="*/ 105 h 105"/>
              </a:gdLst>
              <a:ahLst/>
              <a:cxnLst>
                <a:cxn ang="0">
                  <a:pos x="T0" y="T1"/>
                </a:cxn>
                <a:cxn ang="0">
                  <a:pos x="T2" y="T3"/>
                </a:cxn>
                <a:cxn ang="0">
                  <a:pos x="T4" y="T5"/>
                </a:cxn>
                <a:cxn ang="0">
                  <a:pos x="T6" y="T7"/>
                </a:cxn>
                <a:cxn ang="0">
                  <a:pos x="T8" y="T9"/>
                </a:cxn>
                <a:cxn ang="0">
                  <a:pos x="T10" y="T11"/>
                </a:cxn>
              </a:cxnLst>
              <a:rect l="0" t="0" r="r" b="b"/>
              <a:pathLst>
                <a:path w="64" h="105">
                  <a:moveTo>
                    <a:pt x="0" y="105"/>
                  </a:moveTo>
                  <a:cubicBezTo>
                    <a:pt x="0" y="105"/>
                    <a:pt x="5" y="48"/>
                    <a:pt x="8" y="29"/>
                  </a:cubicBezTo>
                  <a:cubicBezTo>
                    <a:pt x="12" y="2"/>
                    <a:pt x="47" y="0"/>
                    <a:pt x="47" y="0"/>
                  </a:cubicBezTo>
                  <a:cubicBezTo>
                    <a:pt x="64" y="0"/>
                    <a:pt x="64" y="0"/>
                    <a:pt x="64" y="0"/>
                  </a:cubicBezTo>
                  <a:cubicBezTo>
                    <a:pt x="64" y="105"/>
                    <a:pt x="64" y="105"/>
                    <a:pt x="64" y="105"/>
                  </a:cubicBezTo>
                  <a:lnTo>
                    <a:pt x="0" y="105"/>
                  </a:lnTo>
                  <a:close/>
                </a:path>
              </a:pathLst>
            </a:custGeom>
            <a:solidFill>
              <a:srgbClr val="3FB2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28" name="išḷiďé"/>
            <p:cNvSpPr/>
            <p:nvPr/>
          </p:nvSpPr>
          <p:spPr bwMode="auto">
            <a:xfrm>
              <a:off x="5651500" y="4633913"/>
              <a:ext cx="455613" cy="733425"/>
            </a:xfrm>
            <a:custGeom>
              <a:avLst/>
              <a:gdLst>
                <a:gd name="T0" fmla="*/ 65 w 65"/>
                <a:gd name="T1" fmla="*/ 105 h 105"/>
                <a:gd name="T2" fmla="*/ 57 w 65"/>
                <a:gd name="T3" fmla="*/ 29 h 105"/>
                <a:gd name="T4" fmla="*/ 18 w 65"/>
                <a:gd name="T5" fmla="*/ 0 h 105"/>
                <a:gd name="T6" fmla="*/ 0 w 65"/>
                <a:gd name="T7" fmla="*/ 0 h 105"/>
                <a:gd name="T8" fmla="*/ 0 w 65"/>
                <a:gd name="T9" fmla="*/ 105 h 105"/>
                <a:gd name="T10" fmla="*/ 65 w 65"/>
                <a:gd name="T11" fmla="*/ 105 h 105"/>
              </a:gdLst>
              <a:ahLst/>
              <a:cxnLst>
                <a:cxn ang="0">
                  <a:pos x="T0" y="T1"/>
                </a:cxn>
                <a:cxn ang="0">
                  <a:pos x="T2" y="T3"/>
                </a:cxn>
                <a:cxn ang="0">
                  <a:pos x="T4" y="T5"/>
                </a:cxn>
                <a:cxn ang="0">
                  <a:pos x="T6" y="T7"/>
                </a:cxn>
                <a:cxn ang="0">
                  <a:pos x="T8" y="T9"/>
                </a:cxn>
                <a:cxn ang="0">
                  <a:pos x="T10" y="T11"/>
                </a:cxn>
              </a:cxnLst>
              <a:rect l="0" t="0" r="r" b="b"/>
              <a:pathLst>
                <a:path w="65" h="105">
                  <a:moveTo>
                    <a:pt x="65" y="105"/>
                  </a:moveTo>
                  <a:cubicBezTo>
                    <a:pt x="65" y="105"/>
                    <a:pt x="60" y="48"/>
                    <a:pt x="57" y="29"/>
                  </a:cubicBezTo>
                  <a:cubicBezTo>
                    <a:pt x="53" y="2"/>
                    <a:pt x="18" y="0"/>
                    <a:pt x="18" y="0"/>
                  </a:cubicBezTo>
                  <a:cubicBezTo>
                    <a:pt x="0" y="0"/>
                    <a:pt x="0" y="0"/>
                    <a:pt x="0" y="0"/>
                  </a:cubicBezTo>
                  <a:cubicBezTo>
                    <a:pt x="0" y="105"/>
                    <a:pt x="0" y="105"/>
                    <a:pt x="0" y="105"/>
                  </a:cubicBezTo>
                  <a:lnTo>
                    <a:pt x="65" y="105"/>
                  </a:lnTo>
                  <a:close/>
                </a:path>
              </a:pathLst>
            </a:custGeom>
            <a:solidFill>
              <a:srgbClr val="3FB2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29" name="işliḑè"/>
            <p:cNvSpPr/>
            <p:nvPr/>
          </p:nvSpPr>
          <p:spPr bwMode="auto">
            <a:xfrm>
              <a:off x="5133975" y="5381626"/>
              <a:ext cx="279400" cy="404813"/>
            </a:xfrm>
            <a:custGeom>
              <a:avLst/>
              <a:gdLst>
                <a:gd name="T0" fmla="*/ 1 w 40"/>
                <a:gd name="T1" fmla="*/ 6 h 58"/>
                <a:gd name="T2" fmla="*/ 7 w 40"/>
                <a:gd name="T3" fmla="*/ 0 h 58"/>
                <a:gd name="T4" fmla="*/ 34 w 40"/>
                <a:gd name="T5" fmla="*/ 0 h 58"/>
                <a:gd name="T6" fmla="*/ 40 w 40"/>
                <a:gd name="T7" fmla="*/ 6 h 58"/>
                <a:gd name="T8" fmla="*/ 40 w 40"/>
                <a:gd name="T9" fmla="*/ 52 h 58"/>
                <a:gd name="T10" fmla="*/ 34 w 40"/>
                <a:gd name="T11" fmla="*/ 58 h 58"/>
                <a:gd name="T12" fmla="*/ 12 w 40"/>
                <a:gd name="T13" fmla="*/ 58 h 58"/>
                <a:gd name="T14" fmla="*/ 5 w 40"/>
                <a:gd name="T15" fmla="*/ 52 h 58"/>
                <a:gd name="T16" fmla="*/ 1 w 40"/>
                <a:gd name="T17"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58">
                  <a:moveTo>
                    <a:pt x="1" y="6"/>
                  </a:moveTo>
                  <a:cubicBezTo>
                    <a:pt x="0" y="3"/>
                    <a:pt x="3" y="0"/>
                    <a:pt x="7" y="0"/>
                  </a:cubicBezTo>
                  <a:cubicBezTo>
                    <a:pt x="34" y="0"/>
                    <a:pt x="34" y="0"/>
                    <a:pt x="34" y="0"/>
                  </a:cubicBezTo>
                  <a:cubicBezTo>
                    <a:pt x="37" y="0"/>
                    <a:pt x="40" y="3"/>
                    <a:pt x="40" y="6"/>
                  </a:cubicBezTo>
                  <a:cubicBezTo>
                    <a:pt x="40" y="52"/>
                    <a:pt x="40" y="52"/>
                    <a:pt x="40" y="52"/>
                  </a:cubicBezTo>
                  <a:cubicBezTo>
                    <a:pt x="40" y="55"/>
                    <a:pt x="37" y="58"/>
                    <a:pt x="34" y="58"/>
                  </a:cubicBezTo>
                  <a:cubicBezTo>
                    <a:pt x="12" y="58"/>
                    <a:pt x="12" y="58"/>
                    <a:pt x="12" y="58"/>
                  </a:cubicBezTo>
                  <a:cubicBezTo>
                    <a:pt x="9" y="58"/>
                    <a:pt x="6" y="55"/>
                    <a:pt x="5" y="52"/>
                  </a:cubicBezTo>
                  <a:lnTo>
                    <a:pt x="1" y="6"/>
                  </a:lnTo>
                  <a:close/>
                </a:path>
              </a:pathLst>
            </a:custGeom>
            <a:solidFill>
              <a:srgbClr val="5B361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30" name="ïśḷidê"/>
            <p:cNvSpPr/>
            <p:nvPr/>
          </p:nvSpPr>
          <p:spPr bwMode="auto">
            <a:xfrm>
              <a:off x="5076825" y="5353051"/>
              <a:ext cx="225425" cy="77788"/>
            </a:xfrm>
            <a:custGeom>
              <a:avLst/>
              <a:gdLst>
                <a:gd name="T0" fmla="*/ 0 w 32"/>
                <a:gd name="T1" fmla="*/ 5 h 11"/>
                <a:gd name="T2" fmla="*/ 7 w 32"/>
                <a:gd name="T3" fmla="*/ 0 h 11"/>
                <a:gd name="T4" fmla="*/ 26 w 32"/>
                <a:gd name="T5" fmla="*/ 0 h 11"/>
                <a:gd name="T6" fmla="*/ 32 w 32"/>
                <a:gd name="T7" fmla="*/ 5 h 11"/>
                <a:gd name="T8" fmla="*/ 26 w 32"/>
                <a:gd name="T9" fmla="*/ 11 h 11"/>
                <a:gd name="T10" fmla="*/ 7 w 32"/>
                <a:gd name="T11" fmla="*/ 11 h 11"/>
                <a:gd name="T12" fmla="*/ 0 w 32"/>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0" y="5"/>
                  </a:moveTo>
                  <a:cubicBezTo>
                    <a:pt x="0" y="2"/>
                    <a:pt x="3" y="0"/>
                    <a:pt x="7" y="0"/>
                  </a:cubicBezTo>
                  <a:cubicBezTo>
                    <a:pt x="26" y="0"/>
                    <a:pt x="26" y="0"/>
                    <a:pt x="26" y="0"/>
                  </a:cubicBezTo>
                  <a:cubicBezTo>
                    <a:pt x="30" y="0"/>
                    <a:pt x="32" y="2"/>
                    <a:pt x="32" y="5"/>
                  </a:cubicBezTo>
                  <a:cubicBezTo>
                    <a:pt x="32" y="8"/>
                    <a:pt x="30" y="11"/>
                    <a:pt x="26" y="11"/>
                  </a:cubicBezTo>
                  <a:cubicBezTo>
                    <a:pt x="7" y="11"/>
                    <a:pt x="7" y="11"/>
                    <a:pt x="7" y="11"/>
                  </a:cubicBezTo>
                  <a:cubicBezTo>
                    <a:pt x="3" y="11"/>
                    <a:pt x="0" y="8"/>
                    <a:pt x="0" y="5"/>
                  </a:cubicBezTo>
                  <a:close/>
                </a:path>
              </a:pathLst>
            </a:custGeom>
            <a:solidFill>
              <a:srgbClr val="4029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31" name="íṩļïďè"/>
            <p:cNvSpPr/>
            <p:nvPr/>
          </p:nvSpPr>
          <p:spPr bwMode="auto">
            <a:xfrm>
              <a:off x="5895975" y="5381626"/>
              <a:ext cx="273050" cy="404813"/>
            </a:xfrm>
            <a:custGeom>
              <a:avLst/>
              <a:gdLst>
                <a:gd name="T0" fmla="*/ 39 w 39"/>
                <a:gd name="T1" fmla="*/ 6 h 58"/>
                <a:gd name="T2" fmla="*/ 33 w 39"/>
                <a:gd name="T3" fmla="*/ 0 h 58"/>
                <a:gd name="T4" fmla="*/ 6 w 39"/>
                <a:gd name="T5" fmla="*/ 0 h 58"/>
                <a:gd name="T6" fmla="*/ 0 w 39"/>
                <a:gd name="T7" fmla="*/ 6 h 58"/>
                <a:gd name="T8" fmla="*/ 0 w 39"/>
                <a:gd name="T9" fmla="*/ 52 h 58"/>
                <a:gd name="T10" fmla="*/ 6 w 39"/>
                <a:gd name="T11" fmla="*/ 58 h 58"/>
                <a:gd name="T12" fmla="*/ 27 w 39"/>
                <a:gd name="T13" fmla="*/ 58 h 58"/>
                <a:gd name="T14" fmla="*/ 34 w 39"/>
                <a:gd name="T15" fmla="*/ 52 h 58"/>
                <a:gd name="T16" fmla="*/ 39 w 39"/>
                <a:gd name="T17"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8">
                  <a:moveTo>
                    <a:pt x="39" y="6"/>
                  </a:moveTo>
                  <a:cubicBezTo>
                    <a:pt x="39" y="3"/>
                    <a:pt x="37" y="0"/>
                    <a:pt x="33" y="0"/>
                  </a:cubicBezTo>
                  <a:cubicBezTo>
                    <a:pt x="6" y="0"/>
                    <a:pt x="6" y="0"/>
                    <a:pt x="6" y="0"/>
                  </a:cubicBezTo>
                  <a:cubicBezTo>
                    <a:pt x="3" y="0"/>
                    <a:pt x="0" y="3"/>
                    <a:pt x="0" y="6"/>
                  </a:cubicBezTo>
                  <a:cubicBezTo>
                    <a:pt x="0" y="52"/>
                    <a:pt x="0" y="52"/>
                    <a:pt x="0" y="52"/>
                  </a:cubicBezTo>
                  <a:cubicBezTo>
                    <a:pt x="0" y="55"/>
                    <a:pt x="3" y="58"/>
                    <a:pt x="6" y="58"/>
                  </a:cubicBezTo>
                  <a:cubicBezTo>
                    <a:pt x="27" y="58"/>
                    <a:pt x="27" y="58"/>
                    <a:pt x="27" y="58"/>
                  </a:cubicBezTo>
                  <a:cubicBezTo>
                    <a:pt x="31" y="58"/>
                    <a:pt x="34" y="55"/>
                    <a:pt x="34" y="52"/>
                  </a:cubicBezTo>
                  <a:lnTo>
                    <a:pt x="39" y="6"/>
                  </a:lnTo>
                  <a:close/>
                </a:path>
              </a:pathLst>
            </a:custGeom>
            <a:solidFill>
              <a:srgbClr val="5B361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32" name="íṡḻîďè"/>
            <p:cNvSpPr/>
            <p:nvPr/>
          </p:nvSpPr>
          <p:spPr bwMode="auto">
            <a:xfrm>
              <a:off x="6000750" y="5353051"/>
              <a:ext cx="225425" cy="77788"/>
            </a:xfrm>
            <a:custGeom>
              <a:avLst/>
              <a:gdLst>
                <a:gd name="T0" fmla="*/ 32 w 32"/>
                <a:gd name="T1" fmla="*/ 5 h 11"/>
                <a:gd name="T2" fmla="*/ 26 w 32"/>
                <a:gd name="T3" fmla="*/ 0 h 11"/>
                <a:gd name="T4" fmla="*/ 7 w 32"/>
                <a:gd name="T5" fmla="*/ 0 h 11"/>
                <a:gd name="T6" fmla="*/ 0 w 32"/>
                <a:gd name="T7" fmla="*/ 5 h 11"/>
                <a:gd name="T8" fmla="*/ 7 w 32"/>
                <a:gd name="T9" fmla="*/ 11 h 11"/>
                <a:gd name="T10" fmla="*/ 26 w 32"/>
                <a:gd name="T11" fmla="*/ 11 h 11"/>
                <a:gd name="T12" fmla="*/ 32 w 32"/>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32" y="5"/>
                  </a:moveTo>
                  <a:cubicBezTo>
                    <a:pt x="32" y="2"/>
                    <a:pt x="30" y="0"/>
                    <a:pt x="26" y="0"/>
                  </a:cubicBezTo>
                  <a:cubicBezTo>
                    <a:pt x="7" y="0"/>
                    <a:pt x="7" y="0"/>
                    <a:pt x="7" y="0"/>
                  </a:cubicBezTo>
                  <a:cubicBezTo>
                    <a:pt x="3" y="0"/>
                    <a:pt x="0" y="2"/>
                    <a:pt x="0" y="5"/>
                  </a:cubicBezTo>
                  <a:cubicBezTo>
                    <a:pt x="0" y="8"/>
                    <a:pt x="3" y="11"/>
                    <a:pt x="7" y="11"/>
                  </a:cubicBezTo>
                  <a:cubicBezTo>
                    <a:pt x="26" y="11"/>
                    <a:pt x="26" y="11"/>
                    <a:pt x="26" y="11"/>
                  </a:cubicBezTo>
                  <a:cubicBezTo>
                    <a:pt x="30" y="11"/>
                    <a:pt x="32" y="8"/>
                    <a:pt x="32" y="5"/>
                  </a:cubicBezTo>
                  <a:close/>
                </a:path>
              </a:pathLst>
            </a:custGeom>
            <a:solidFill>
              <a:srgbClr val="4029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33" name="iṣḻïdè"/>
            <p:cNvSpPr/>
            <p:nvPr/>
          </p:nvSpPr>
          <p:spPr bwMode="auto">
            <a:xfrm>
              <a:off x="5259388" y="4752976"/>
              <a:ext cx="790575" cy="1033463"/>
            </a:xfrm>
            <a:custGeom>
              <a:avLst/>
              <a:gdLst>
                <a:gd name="T0" fmla="*/ 113 w 113"/>
                <a:gd name="T1" fmla="*/ 130 h 148"/>
                <a:gd name="T2" fmla="*/ 94 w 113"/>
                <a:gd name="T3" fmla="*/ 148 h 148"/>
                <a:gd name="T4" fmla="*/ 19 w 113"/>
                <a:gd name="T5" fmla="*/ 148 h 148"/>
                <a:gd name="T6" fmla="*/ 0 w 113"/>
                <a:gd name="T7" fmla="*/ 130 h 148"/>
                <a:gd name="T8" fmla="*/ 0 w 113"/>
                <a:gd name="T9" fmla="*/ 18 h 148"/>
                <a:gd name="T10" fmla="*/ 19 w 113"/>
                <a:gd name="T11" fmla="*/ 0 h 148"/>
                <a:gd name="T12" fmla="*/ 94 w 113"/>
                <a:gd name="T13" fmla="*/ 0 h 148"/>
                <a:gd name="T14" fmla="*/ 113 w 113"/>
                <a:gd name="T15" fmla="*/ 18 h 148"/>
                <a:gd name="T16" fmla="*/ 113 w 113"/>
                <a:gd name="T17" fmla="*/ 13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48">
                  <a:moveTo>
                    <a:pt x="113" y="130"/>
                  </a:moveTo>
                  <a:cubicBezTo>
                    <a:pt x="113" y="140"/>
                    <a:pt x="104" y="148"/>
                    <a:pt x="94" y="148"/>
                  </a:cubicBezTo>
                  <a:cubicBezTo>
                    <a:pt x="19" y="148"/>
                    <a:pt x="19" y="148"/>
                    <a:pt x="19" y="148"/>
                  </a:cubicBezTo>
                  <a:cubicBezTo>
                    <a:pt x="8" y="148"/>
                    <a:pt x="0" y="140"/>
                    <a:pt x="0" y="130"/>
                  </a:cubicBezTo>
                  <a:cubicBezTo>
                    <a:pt x="0" y="18"/>
                    <a:pt x="0" y="18"/>
                    <a:pt x="0" y="18"/>
                  </a:cubicBezTo>
                  <a:cubicBezTo>
                    <a:pt x="0" y="8"/>
                    <a:pt x="8" y="0"/>
                    <a:pt x="19" y="0"/>
                  </a:cubicBezTo>
                  <a:cubicBezTo>
                    <a:pt x="94" y="0"/>
                    <a:pt x="94" y="0"/>
                    <a:pt x="94" y="0"/>
                  </a:cubicBezTo>
                  <a:cubicBezTo>
                    <a:pt x="104" y="0"/>
                    <a:pt x="113" y="8"/>
                    <a:pt x="113" y="18"/>
                  </a:cubicBezTo>
                  <a:lnTo>
                    <a:pt x="113" y="130"/>
                  </a:lnTo>
                  <a:close/>
                </a:path>
              </a:pathLst>
            </a:custGeom>
            <a:solidFill>
              <a:srgbClr val="8751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34" name="íṡḻíḋé"/>
            <p:cNvSpPr/>
            <p:nvPr/>
          </p:nvSpPr>
          <p:spPr bwMode="auto">
            <a:xfrm>
              <a:off x="6113463" y="5381626"/>
              <a:ext cx="279400" cy="404813"/>
            </a:xfrm>
            <a:custGeom>
              <a:avLst/>
              <a:gdLst>
                <a:gd name="T0" fmla="*/ 1 w 40"/>
                <a:gd name="T1" fmla="*/ 6 h 58"/>
                <a:gd name="T2" fmla="*/ 7 w 40"/>
                <a:gd name="T3" fmla="*/ 0 h 58"/>
                <a:gd name="T4" fmla="*/ 34 w 40"/>
                <a:gd name="T5" fmla="*/ 0 h 58"/>
                <a:gd name="T6" fmla="*/ 40 w 40"/>
                <a:gd name="T7" fmla="*/ 6 h 58"/>
                <a:gd name="T8" fmla="*/ 40 w 40"/>
                <a:gd name="T9" fmla="*/ 52 h 58"/>
                <a:gd name="T10" fmla="*/ 34 w 40"/>
                <a:gd name="T11" fmla="*/ 58 h 58"/>
                <a:gd name="T12" fmla="*/ 13 w 40"/>
                <a:gd name="T13" fmla="*/ 58 h 58"/>
                <a:gd name="T14" fmla="*/ 5 w 40"/>
                <a:gd name="T15" fmla="*/ 52 h 58"/>
                <a:gd name="T16" fmla="*/ 1 w 40"/>
                <a:gd name="T17"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58">
                  <a:moveTo>
                    <a:pt x="1" y="6"/>
                  </a:moveTo>
                  <a:cubicBezTo>
                    <a:pt x="0" y="3"/>
                    <a:pt x="3" y="0"/>
                    <a:pt x="7" y="0"/>
                  </a:cubicBezTo>
                  <a:cubicBezTo>
                    <a:pt x="34" y="0"/>
                    <a:pt x="34" y="0"/>
                    <a:pt x="34" y="0"/>
                  </a:cubicBezTo>
                  <a:cubicBezTo>
                    <a:pt x="37" y="0"/>
                    <a:pt x="40" y="3"/>
                    <a:pt x="40" y="6"/>
                  </a:cubicBezTo>
                  <a:cubicBezTo>
                    <a:pt x="40" y="52"/>
                    <a:pt x="40" y="52"/>
                    <a:pt x="40" y="52"/>
                  </a:cubicBezTo>
                  <a:cubicBezTo>
                    <a:pt x="40" y="55"/>
                    <a:pt x="37" y="58"/>
                    <a:pt x="34" y="58"/>
                  </a:cubicBezTo>
                  <a:cubicBezTo>
                    <a:pt x="13" y="58"/>
                    <a:pt x="13" y="58"/>
                    <a:pt x="13" y="58"/>
                  </a:cubicBezTo>
                  <a:cubicBezTo>
                    <a:pt x="9" y="58"/>
                    <a:pt x="6" y="55"/>
                    <a:pt x="5" y="52"/>
                  </a:cubicBezTo>
                  <a:lnTo>
                    <a:pt x="1" y="6"/>
                  </a:lnTo>
                  <a:close/>
                </a:path>
              </a:pathLst>
            </a:custGeom>
            <a:solidFill>
              <a:srgbClr val="5B361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35" name="ïSľîḓe"/>
            <p:cNvSpPr/>
            <p:nvPr/>
          </p:nvSpPr>
          <p:spPr bwMode="auto">
            <a:xfrm>
              <a:off x="6057900" y="5353051"/>
              <a:ext cx="230188" cy="77788"/>
            </a:xfrm>
            <a:custGeom>
              <a:avLst/>
              <a:gdLst>
                <a:gd name="T0" fmla="*/ 0 w 33"/>
                <a:gd name="T1" fmla="*/ 5 h 11"/>
                <a:gd name="T2" fmla="*/ 7 w 33"/>
                <a:gd name="T3" fmla="*/ 0 h 11"/>
                <a:gd name="T4" fmla="*/ 26 w 33"/>
                <a:gd name="T5" fmla="*/ 0 h 11"/>
                <a:gd name="T6" fmla="*/ 33 w 33"/>
                <a:gd name="T7" fmla="*/ 5 h 11"/>
                <a:gd name="T8" fmla="*/ 26 w 33"/>
                <a:gd name="T9" fmla="*/ 11 h 11"/>
                <a:gd name="T10" fmla="*/ 7 w 33"/>
                <a:gd name="T11" fmla="*/ 11 h 11"/>
                <a:gd name="T12" fmla="*/ 0 w 3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3" h="11">
                  <a:moveTo>
                    <a:pt x="0" y="5"/>
                  </a:moveTo>
                  <a:cubicBezTo>
                    <a:pt x="0" y="2"/>
                    <a:pt x="3" y="0"/>
                    <a:pt x="7" y="0"/>
                  </a:cubicBezTo>
                  <a:cubicBezTo>
                    <a:pt x="26" y="0"/>
                    <a:pt x="26" y="0"/>
                    <a:pt x="26" y="0"/>
                  </a:cubicBezTo>
                  <a:cubicBezTo>
                    <a:pt x="30" y="0"/>
                    <a:pt x="33" y="2"/>
                    <a:pt x="33" y="5"/>
                  </a:cubicBezTo>
                  <a:cubicBezTo>
                    <a:pt x="33" y="8"/>
                    <a:pt x="30" y="11"/>
                    <a:pt x="26" y="11"/>
                  </a:cubicBezTo>
                  <a:cubicBezTo>
                    <a:pt x="7" y="11"/>
                    <a:pt x="7" y="11"/>
                    <a:pt x="7" y="11"/>
                  </a:cubicBezTo>
                  <a:cubicBezTo>
                    <a:pt x="3" y="11"/>
                    <a:pt x="0" y="8"/>
                    <a:pt x="0" y="5"/>
                  </a:cubicBezTo>
                  <a:close/>
                </a:path>
              </a:pathLst>
            </a:custGeom>
            <a:solidFill>
              <a:srgbClr val="4029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36" name="ï$ḻíḋe"/>
            <p:cNvSpPr/>
            <p:nvPr/>
          </p:nvSpPr>
          <p:spPr bwMode="auto">
            <a:xfrm>
              <a:off x="6877050" y="5381626"/>
              <a:ext cx="279400" cy="404813"/>
            </a:xfrm>
            <a:custGeom>
              <a:avLst/>
              <a:gdLst>
                <a:gd name="T0" fmla="*/ 39 w 40"/>
                <a:gd name="T1" fmla="*/ 6 h 58"/>
                <a:gd name="T2" fmla="*/ 33 w 40"/>
                <a:gd name="T3" fmla="*/ 0 h 58"/>
                <a:gd name="T4" fmla="*/ 6 w 40"/>
                <a:gd name="T5" fmla="*/ 0 h 58"/>
                <a:gd name="T6" fmla="*/ 0 w 40"/>
                <a:gd name="T7" fmla="*/ 6 h 58"/>
                <a:gd name="T8" fmla="*/ 0 w 40"/>
                <a:gd name="T9" fmla="*/ 52 h 58"/>
                <a:gd name="T10" fmla="*/ 6 w 40"/>
                <a:gd name="T11" fmla="*/ 58 h 58"/>
                <a:gd name="T12" fmla="*/ 27 w 40"/>
                <a:gd name="T13" fmla="*/ 58 h 58"/>
                <a:gd name="T14" fmla="*/ 35 w 40"/>
                <a:gd name="T15" fmla="*/ 52 h 58"/>
                <a:gd name="T16" fmla="*/ 39 w 40"/>
                <a:gd name="T17"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58">
                  <a:moveTo>
                    <a:pt x="39" y="6"/>
                  </a:moveTo>
                  <a:cubicBezTo>
                    <a:pt x="40" y="3"/>
                    <a:pt x="37" y="0"/>
                    <a:pt x="33" y="0"/>
                  </a:cubicBezTo>
                  <a:cubicBezTo>
                    <a:pt x="6" y="0"/>
                    <a:pt x="6" y="0"/>
                    <a:pt x="6" y="0"/>
                  </a:cubicBezTo>
                  <a:cubicBezTo>
                    <a:pt x="3" y="0"/>
                    <a:pt x="0" y="3"/>
                    <a:pt x="0" y="6"/>
                  </a:cubicBezTo>
                  <a:cubicBezTo>
                    <a:pt x="0" y="52"/>
                    <a:pt x="0" y="52"/>
                    <a:pt x="0" y="52"/>
                  </a:cubicBezTo>
                  <a:cubicBezTo>
                    <a:pt x="0" y="55"/>
                    <a:pt x="3" y="58"/>
                    <a:pt x="6" y="58"/>
                  </a:cubicBezTo>
                  <a:cubicBezTo>
                    <a:pt x="27" y="58"/>
                    <a:pt x="27" y="58"/>
                    <a:pt x="27" y="58"/>
                  </a:cubicBezTo>
                  <a:cubicBezTo>
                    <a:pt x="31" y="58"/>
                    <a:pt x="34" y="55"/>
                    <a:pt x="35" y="52"/>
                  </a:cubicBezTo>
                  <a:lnTo>
                    <a:pt x="39" y="6"/>
                  </a:lnTo>
                  <a:close/>
                </a:path>
              </a:pathLst>
            </a:custGeom>
            <a:solidFill>
              <a:srgbClr val="5B361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37" name="iś1îḓé"/>
            <p:cNvSpPr/>
            <p:nvPr/>
          </p:nvSpPr>
          <p:spPr bwMode="auto">
            <a:xfrm>
              <a:off x="6981825" y="5353051"/>
              <a:ext cx="230188" cy="77788"/>
            </a:xfrm>
            <a:custGeom>
              <a:avLst/>
              <a:gdLst>
                <a:gd name="T0" fmla="*/ 33 w 33"/>
                <a:gd name="T1" fmla="*/ 5 h 11"/>
                <a:gd name="T2" fmla="*/ 26 w 33"/>
                <a:gd name="T3" fmla="*/ 0 h 11"/>
                <a:gd name="T4" fmla="*/ 7 w 33"/>
                <a:gd name="T5" fmla="*/ 0 h 11"/>
                <a:gd name="T6" fmla="*/ 0 w 33"/>
                <a:gd name="T7" fmla="*/ 5 h 11"/>
                <a:gd name="T8" fmla="*/ 7 w 33"/>
                <a:gd name="T9" fmla="*/ 11 h 11"/>
                <a:gd name="T10" fmla="*/ 26 w 33"/>
                <a:gd name="T11" fmla="*/ 11 h 11"/>
                <a:gd name="T12" fmla="*/ 33 w 3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3" h="11">
                  <a:moveTo>
                    <a:pt x="33" y="5"/>
                  </a:moveTo>
                  <a:cubicBezTo>
                    <a:pt x="33" y="2"/>
                    <a:pt x="30" y="0"/>
                    <a:pt x="26" y="0"/>
                  </a:cubicBezTo>
                  <a:cubicBezTo>
                    <a:pt x="7" y="0"/>
                    <a:pt x="7" y="0"/>
                    <a:pt x="7" y="0"/>
                  </a:cubicBezTo>
                  <a:cubicBezTo>
                    <a:pt x="3" y="0"/>
                    <a:pt x="0" y="2"/>
                    <a:pt x="0" y="5"/>
                  </a:cubicBezTo>
                  <a:cubicBezTo>
                    <a:pt x="0" y="8"/>
                    <a:pt x="3" y="11"/>
                    <a:pt x="7" y="11"/>
                  </a:cubicBezTo>
                  <a:cubicBezTo>
                    <a:pt x="26" y="11"/>
                    <a:pt x="26" y="11"/>
                    <a:pt x="26" y="11"/>
                  </a:cubicBezTo>
                  <a:cubicBezTo>
                    <a:pt x="30" y="11"/>
                    <a:pt x="33" y="8"/>
                    <a:pt x="33" y="5"/>
                  </a:cubicBezTo>
                  <a:close/>
                </a:path>
              </a:pathLst>
            </a:custGeom>
            <a:solidFill>
              <a:srgbClr val="4029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38" name="îṡ1ïďê"/>
            <p:cNvSpPr/>
            <p:nvPr/>
          </p:nvSpPr>
          <p:spPr bwMode="auto">
            <a:xfrm>
              <a:off x="6238875" y="4752976"/>
              <a:ext cx="792163" cy="1033463"/>
            </a:xfrm>
            <a:custGeom>
              <a:avLst/>
              <a:gdLst>
                <a:gd name="T0" fmla="*/ 113 w 113"/>
                <a:gd name="T1" fmla="*/ 130 h 148"/>
                <a:gd name="T2" fmla="*/ 94 w 113"/>
                <a:gd name="T3" fmla="*/ 148 h 148"/>
                <a:gd name="T4" fmla="*/ 19 w 113"/>
                <a:gd name="T5" fmla="*/ 148 h 148"/>
                <a:gd name="T6" fmla="*/ 0 w 113"/>
                <a:gd name="T7" fmla="*/ 130 h 148"/>
                <a:gd name="T8" fmla="*/ 0 w 113"/>
                <a:gd name="T9" fmla="*/ 18 h 148"/>
                <a:gd name="T10" fmla="*/ 19 w 113"/>
                <a:gd name="T11" fmla="*/ 0 h 148"/>
                <a:gd name="T12" fmla="*/ 94 w 113"/>
                <a:gd name="T13" fmla="*/ 0 h 148"/>
                <a:gd name="T14" fmla="*/ 113 w 113"/>
                <a:gd name="T15" fmla="*/ 18 h 148"/>
                <a:gd name="T16" fmla="*/ 113 w 113"/>
                <a:gd name="T17" fmla="*/ 13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48">
                  <a:moveTo>
                    <a:pt x="113" y="130"/>
                  </a:moveTo>
                  <a:cubicBezTo>
                    <a:pt x="113" y="140"/>
                    <a:pt x="105" y="148"/>
                    <a:pt x="94" y="148"/>
                  </a:cubicBezTo>
                  <a:cubicBezTo>
                    <a:pt x="19" y="148"/>
                    <a:pt x="19" y="148"/>
                    <a:pt x="19" y="148"/>
                  </a:cubicBezTo>
                  <a:cubicBezTo>
                    <a:pt x="8" y="148"/>
                    <a:pt x="0" y="140"/>
                    <a:pt x="0" y="130"/>
                  </a:cubicBezTo>
                  <a:cubicBezTo>
                    <a:pt x="0" y="18"/>
                    <a:pt x="0" y="18"/>
                    <a:pt x="0" y="18"/>
                  </a:cubicBezTo>
                  <a:cubicBezTo>
                    <a:pt x="0" y="8"/>
                    <a:pt x="8" y="0"/>
                    <a:pt x="19" y="0"/>
                  </a:cubicBezTo>
                  <a:cubicBezTo>
                    <a:pt x="94" y="0"/>
                    <a:pt x="94" y="0"/>
                    <a:pt x="94" y="0"/>
                  </a:cubicBezTo>
                  <a:cubicBezTo>
                    <a:pt x="105" y="0"/>
                    <a:pt x="113" y="8"/>
                    <a:pt x="113" y="18"/>
                  </a:cubicBezTo>
                  <a:lnTo>
                    <a:pt x="113" y="130"/>
                  </a:lnTo>
                  <a:close/>
                </a:path>
              </a:pathLst>
            </a:custGeom>
            <a:solidFill>
              <a:srgbClr val="8751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39" name="íş1íḓê"/>
            <p:cNvSpPr/>
            <p:nvPr/>
          </p:nvSpPr>
          <p:spPr bwMode="auto">
            <a:xfrm>
              <a:off x="7450138" y="4543426"/>
              <a:ext cx="328613" cy="215900"/>
            </a:xfrm>
            <a:custGeom>
              <a:avLst/>
              <a:gdLst>
                <a:gd name="T0" fmla="*/ 47 w 47"/>
                <a:gd name="T1" fmla="*/ 15 h 31"/>
                <a:gd name="T2" fmla="*/ 38 w 47"/>
                <a:gd name="T3" fmla="*/ 0 h 31"/>
                <a:gd name="T4" fmla="*/ 9 w 47"/>
                <a:gd name="T5" fmla="*/ 0 h 31"/>
                <a:gd name="T6" fmla="*/ 0 w 47"/>
                <a:gd name="T7" fmla="*/ 15 h 31"/>
                <a:gd name="T8" fmla="*/ 0 w 47"/>
                <a:gd name="T9" fmla="*/ 15 h 31"/>
                <a:gd name="T10" fmla="*/ 9 w 47"/>
                <a:gd name="T11" fmla="*/ 31 h 31"/>
                <a:gd name="T12" fmla="*/ 38 w 47"/>
                <a:gd name="T13" fmla="*/ 31 h 31"/>
                <a:gd name="T14" fmla="*/ 47 w 47"/>
                <a:gd name="T15" fmla="*/ 15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1">
                  <a:moveTo>
                    <a:pt x="47" y="15"/>
                  </a:moveTo>
                  <a:cubicBezTo>
                    <a:pt x="47" y="7"/>
                    <a:pt x="43" y="0"/>
                    <a:pt x="38" y="0"/>
                  </a:cubicBezTo>
                  <a:cubicBezTo>
                    <a:pt x="9" y="0"/>
                    <a:pt x="9" y="0"/>
                    <a:pt x="9" y="0"/>
                  </a:cubicBezTo>
                  <a:cubicBezTo>
                    <a:pt x="4" y="0"/>
                    <a:pt x="0" y="7"/>
                    <a:pt x="0" y="15"/>
                  </a:cubicBezTo>
                  <a:cubicBezTo>
                    <a:pt x="0" y="15"/>
                    <a:pt x="0" y="15"/>
                    <a:pt x="0" y="15"/>
                  </a:cubicBezTo>
                  <a:cubicBezTo>
                    <a:pt x="0" y="24"/>
                    <a:pt x="4" y="31"/>
                    <a:pt x="9" y="31"/>
                  </a:cubicBezTo>
                  <a:cubicBezTo>
                    <a:pt x="38" y="31"/>
                    <a:pt x="38" y="31"/>
                    <a:pt x="38" y="31"/>
                  </a:cubicBezTo>
                  <a:cubicBezTo>
                    <a:pt x="43" y="31"/>
                    <a:pt x="47" y="24"/>
                    <a:pt x="47" y="15"/>
                  </a:cubicBezTo>
                  <a:close/>
                </a:path>
              </a:pathLst>
            </a:custGeom>
            <a:solidFill>
              <a:srgbClr val="B4D1D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40" name="iSlïdê"/>
            <p:cNvSpPr/>
            <p:nvPr/>
          </p:nvSpPr>
          <p:spPr bwMode="auto">
            <a:xfrm>
              <a:off x="7162800" y="4662488"/>
              <a:ext cx="455613" cy="704850"/>
            </a:xfrm>
            <a:custGeom>
              <a:avLst/>
              <a:gdLst>
                <a:gd name="T0" fmla="*/ 0 w 65"/>
                <a:gd name="T1" fmla="*/ 101 h 101"/>
                <a:gd name="T2" fmla="*/ 8 w 65"/>
                <a:gd name="T3" fmla="*/ 27 h 101"/>
                <a:gd name="T4" fmla="*/ 47 w 65"/>
                <a:gd name="T5" fmla="*/ 0 h 101"/>
                <a:gd name="T6" fmla="*/ 65 w 65"/>
                <a:gd name="T7" fmla="*/ 0 h 101"/>
                <a:gd name="T8" fmla="*/ 65 w 65"/>
                <a:gd name="T9" fmla="*/ 101 h 101"/>
                <a:gd name="T10" fmla="*/ 0 w 65"/>
                <a:gd name="T11" fmla="*/ 101 h 101"/>
              </a:gdLst>
              <a:ahLst/>
              <a:cxnLst>
                <a:cxn ang="0">
                  <a:pos x="T0" y="T1"/>
                </a:cxn>
                <a:cxn ang="0">
                  <a:pos x="T2" y="T3"/>
                </a:cxn>
                <a:cxn ang="0">
                  <a:pos x="T4" y="T5"/>
                </a:cxn>
                <a:cxn ang="0">
                  <a:pos x="T6" y="T7"/>
                </a:cxn>
                <a:cxn ang="0">
                  <a:pos x="T8" y="T9"/>
                </a:cxn>
                <a:cxn ang="0">
                  <a:pos x="T10" y="T11"/>
                </a:cxn>
              </a:cxnLst>
              <a:rect l="0" t="0" r="r" b="b"/>
              <a:pathLst>
                <a:path w="65" h="101">
                  <a:moveTo>
                    <a:pt x="0" y="101"/>
                  </a:moveTo>
                  <a:cubicBezTo>
                    <a:pt x="0" y="101"/>
                    <a:pt x="5" y="46"/>
                    <a:pt x="8" y="27"/>
                  </a:cubicBezTo>
                  <a:cubicBezTo>
                    <a:pt x="12" y="1"/>
                    <a:pt x="47" y="0"/>
                    <a:pt x="47" y="0"/>
                  </a:cubicBezTo>
                  <a:cubicBezTo>
                    <a:pt x="65" y="0"/>
                    <a:pt x="65" y="0"/>
                    <a:pt x="65" y="0"/>
                  </a:cubicBezTo>
                  <a:cubicBezTo>
                    <a:pt x="65" y="101"/>
                    <a:pt x="65" y="101"/>
                    <a:pt x="65" y="101"/>
                  </a:cubicBezTo>
                  <a:lnTo>
                    <a:pt x="0" y="101"/>
                  </a:lnTo>
                  <a:close/>
                </a:path>
              </a:pathLst>
            </a:custGeom>
            <a:solidFill>
              <a:srgbClr val="003B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41" name="ïŝļïḓé"/>
            <p:cNvSpPr/>
            <p:nvPr/>
          </p:nvSpPr>
          <p:spPr bwMode="auto">
            <a:xfrm>
              <a:off x="7618413" y="4662488"/>
              <a:ext cx="447675" cy="704850"/>
            </a:xfrm>
            <a:custGeom>
              <a:avLst/>
              <a:gdLst>
                <a:gd name="T0" fmla="*/ 64 w 64"/>
                <a:gd name="T1" fmla="*/ 101 h 101"/>
                <a:gd name="T2" fmla="*/ 56 w 64"/>
                <a:gd name="T3" fmla="*/ 27 h 101"/>
                <a:gd name="T4" fmla="*/ 17 w 64"/>
                <a:gd name="T5" fmla="*/ 0 h 101"/>
                <a:gd name="T6" fmla="*/ 0 w 64"/>
                <a:gd name="T7" fmla="*/ 0 h 101"/>
                <a:gd name="T8" fmla="*/ 0 w 64"/>
                <a:gd name="T9" fmla="*/ 101 h 101"/>
                <a:gd name="T10" fmla="*/ 64 w 64"/>
                <a:gd name="T11" fmla="*/ 101 h 101"/>
              </a:gdLst>
              <a:ahLst/>
              <a:cxnLst>
                <a:cxn ang="0">
                  <a:pos x="T0" y="T1"/>
                </a:cxn>
                <a:cxn ang="0">
                  <a:pos x="T2" y="T3"/>
                </a:cxn>
                <a:cxn ang="0">
                  <a:pos x="T4" y="T5"/>
                </a:cxn>
                <a:cxn ang="0">
                  <a:pos x="T6" y="T7"/>
                </a:cxn>
                <a:cxn ang="0">
                  <a:pos x="T8" y="T9"/>
                </a:cxn>
                <a:cxn ang="0">
                  <a:pos x="T10" y="T11"/>
                </a:cxn>
              </a:cxnLst>
              <a:rect l="0" t="0" r="r" b="b"/>
              <a:pathLst>
                <a:path w="64" h="101">
                  <a:moveTo>
                    <a:pt x="64" y="101"/>
                  </a:moveTo>
                  <a:cubicBezTo>
                    <a:pt x="64" y="101"/>
                    <a:pt x="59" y="46"/>
                    <a:pt x="56" y="27"/>
                  </a:cubicBezTo>
                  <a:cubicBezTo>
                    <a:pt x="52" y="1"/>
                    <a:pt x="17" y="0"/>
                    <a:pt x="17" y="0"/>
                  </a:cubicBezTo>
                  <a:cubicBezTo>
                    <a:pt x="0" y="0"/>
                    <a:pt x="0" y="0"/>
                    <a:pt x="0" y="0"/>
                  </a:cubicBezTo>
                  <a:cubicBezTo>
                    <a:pt x="0" y="101"/>
                    <a:pt x="0" y="101"/>
                    <a:pt x="0" y="101"/>
                  </a:cubicBezTo>
                  <a:lnTo>
                    <a:pt x="64" y="101"/>
                  </a:lnTo>
                  <a:close/>
                </a:path>
              </a:pathLst>
            </a:custGeom>
            <a:solidFill>
              <a:srgbClr val="003B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42" name="íṧľîḓê"/>
            <p:cNvSpPr/>
            <p:nvPr/>
          </p:nvSpPr>
          <p:spPr bwMode="auto">
            <a:xfrm>
              <a:off x="4160838" y="5381626"/>
              <a:ext cx="273050" cy="404813"/>
            </a:xfrm>
            <a:custGeom>
              <a:avLst/>
              <a:gdLst>
                <a:gd name="T0" fmla="*/ 0 w 39"/>
                <a:gd name="T1" fmla="*/ 6 h 58"/>
                <a:gd name="T2" fmla="*/ 6 w 39"/>
                <a:gd name="T3" fmla="*/ 0 h 58"/>
                <a:gd name="T4" fmla="*/ 33 w 39"/>
                <a:gd name="T5" fmla="*/ 0 h 58"/>
                <a:gd name="T6" fmla="*/ 39 w 39"/>
                <a:gd name="T7" fmla="*/ 6 h 58"/>
                <a:gd name="T8" fmla="*/ 39 w 39"/>
                <a:gd name="T9" fmla="*/ 52 h 58"/>
                <a:gd name="T10" fmla="*/ 33 w 39"/>
                <a:gd name="T11" fmla="*/ 58 h 58"/>
                <a:gd name="T12" fmla="*/ 12 w 39"/>
                <a:gd name="T13" fmla="*/ 58 h 58"/>
                <a:gd name="T14" fmla="*/ 5 w 39"/>
                <a:gd name="T15" fmla="*/ 52 h 58"/>
                <a:gd name="T16" fmla="*/ 0 w 39"/>
                <a:gd name="T17"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8">
                  <a:moveTo>
                    <a:pt x="0" y="6"/>
                  </a:moveTo>
                  <a:cubicBezTo>
                    <a:pt x="0" y="3"/>
                    <a:pt x="2" y="0"/>
                    <a:pt x="6" y="0"/>
                  </a:cubicBezTo>
                  <a:cubicBezTo>
                    <a:pt x="33" y="0"/>
                    <a:pt x="33" y="0"/>
                    <a:pt x="33" y="0"/>
                  </a:cubicBezTo>
                  <a:cubicBezTo>
                    <a:pt x="36" y="0"/>
                    <a:pt x="39" y="3"/>
                    <a:pt x="39" y="6"/>
                  </a:cubicBezTo>
                  <a:cubicBezTo>
                    <a:pt x="39" y="52"/>
                    <a:pt x="39" y="52"/>
                    <a:pt x="39" y="52"/>
                  </a:cubicBezTo>
                  <a:cubicBezTo>
                    <a:pt x="39" y="55"/>
                    <a:pt x="36" y="58"/>
                    <a:pt x="33" y="58"/>
                  </a:cubicBezTo>
                  <a:cubicBezTo>
                    <a:pt x="12" y="58"/>
                    <a:pt x="12" y="58"/>
                    <a:pt x="12" y="58"/>
                  </a:cubicBezTo>
                  <a:cubicBezTo>
                    <a:pt x="8" y="58"/>
                    <a:pt x="5" y="55"/>
                    <a:pt x="5" y="52"/>
                  </a:cubicBezTo>
                  <a:lnTo>
                    <a:pt x="0" y="6"/>
                  </a:lnTo>
                  <a:close/>
                </a:path>
              </a:pathLst>
            </a:custGeom>
            <a:solidFill>
              <a:srgbClr val="5B361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43" name="íşḷíḓê"/>
            <p:cNvSpPr/>
            <p:nvPr/>
          </p:nvSpPr>
          <p:spPr bwMode="auto">
            <a:xfrm>
              <a:off x="4097338" y="5353051"/>
              <a:ext cx="231775" cy="77788"/>
            </a:xfrm>
            <a:custGeom>
              <a:avLst/>
              <a:gdLst>
                <a:gd name="T0" fmla="*/ 0 w 33"/>
                <a:gd name="T1" fmla="*/ 5 h 11"/>
                <a:gd name="T2" fmla="*/ 7 w 33"/>
                <a:gd name="T3" fmla="*/ 0 h 11"/>
                <a:gd name="T4" fmla="*/ 26 w 33"/>
                <a:gd name="T5" fmla="*/ 0 h 11"/>
                <a:gd name="T6" fmla="*/ 33 w 33"/>
                <a:gd name="T7" fmla="*/ 5 h 11"/>
                <a:gd name="T8" fmla="*/ 26 w 33"/>
                <a:gd name="T9" fmla="*/ 11 h 11"/>
                <a:gd name="T10" fmla="*/ 7 w 33"/>
                <a:gd name="T11" fmla="*/ 11 h 11"/>
                <a:gd name="T12" fmla="*/ 0 w 3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3" h="11">
                  <a:moveTo>
                    <a:pt x="0" y="5"/>
                  </a:moveTo>
                  <a:cubicBezTo>
                    <a:pt x="0" y="2"/>
                    <a:pt x="3" y="0"/>
                    <a:pt x="7" y="0"/>
                  </a:cubicBezTo>
                  <a:cubicBezTo>
                    <a:pt x="26" y="0"/>
                    <a:pt x="26" y="0"/>
                    <a:pt x="26" y="0"/>
                  </a:cubicBezTo>
                  <a:cubicBezTo>
                    <a:pt x="30" y="0"/>
                    <a:pt x="33" y="2"/>
                    <a:pt x="33" y="5"/>
                  </a:cubicBezTo>
                  <a:cubicBezTo>
                    <a:pt x="33" y="8"/>
                    <a:pt x="30" y="11"/>
                    <a:pt x="26" y="11"/>
                  </a:cubicBezTo>
                  <a:cubicBezTo>
                    <a:pt x="7" y="11"/>
                    <a:pt x="7" y="11"/>
                    <a:pt x="7" y="11"/>
                  </a:cubicBezTo>
                  <a:cubicBezTo>
                    <a:pt x="3" y="11"/>
                    <a:pt x="0" y="8"/>
                    <a:pt x="0" y="5"/>
                  </a:cubicBezTo>
                  <a:close/>
                </a:path>
              </a:pathLst>
            </a:custGeom>
            <a:solidFill>
              <a:srgbClr val="4029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44" name="îšlíḋé"/>
            <p:cNvSpPr/>
            <p:nvPr/>
          </p:nvSpPr>
          <p:spPr bwMode="auto">
            <a:xfrm>
              <a:off x="4916488" y="5381626"/>
              <a:ext cx="279400" cy="404813"/>
            </a:xfrm>
            <a:custGeom>
              <a:avLst/>
              <a:gdLst>
                <a:gd name="T0" fmla="*/ 39 w 40"/>
                <a:gd name="T1" fmla="*/ 6 h 58"/>
                <a:gd name="T2" fmla="*/ 33 w 40"/>
                <a:gd name="T3" fmla="*/ 0 h 58"/>
                <a:gd name="T4" fmla="*/ 6 w 40"/>
                <a:gd name="T5" fmla="*/ 0 h 58"/>
                <a:gd name="T6" fmla="*/ 0 w 40"/>
                <a:gd name="T7" fmla="*/ 6 h 58"/>
                <a:gd name="T8" fmla="*/ 0 w 40"/>
                <a:gd name="T9" fmla="*/ 52 h 58"/>
                <a:gd name="T10" fmla="*/ 6 w 40"/>
                <a:gd name="T11" fmla="*/ 58 h 58"/>
                <a:gd name="T12" fmla="*/ 28 w 40"/>
                <a:gd name="T13" fmla="*/ 58 h 58"/>
                <a:gd name="T14" fmla="*/ 35 w 40"/>
                <a:gd name="T15" fmla="*/ 52 h 58"/>
                <a:gd name="T16" fmla="*/ 39 w 40"/>
                <a:gd name="T17"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58">
                  <a:moveTo>
                    <a:pt x="39" y="6"/>
                  </a:moveTo>
                  <a:cubicBezTo>
                    <a:pt x="40" y="3"/>
                    <a:pt x="37" y="0"/>
                    <a:pt x="33" y="0"/>
                  </a:cubicBezTo>
                  <a:cubicBezTo>
                    <a:pt x="6" y="0"/>
                    <a:pt x="6" y="0"/>
                    <a:pt x="6" y="0"/>
                  </a:cubicBezTo>
                  <a:cubicBezTo>
                    <a:pt x="3" y="0"/>
                    <a:pt x="0" y="3"/>
                    <a:pt x="0" y="6"/>
                  </a:cubicBezTo>
                  <a:cubicBezTo>
                    <a:pt x="0" y="52"/>
                    <a:pt x="0" y="52"/>
                    <a:pt x="0" y="52"/>
                  </a:cubicBezTo>
                  <a:cubicBezTo>
                    <a:pt x="0" y="55"/>
                    <a:pt x="3" y="58"/>
                    <a:pt x="6" y="58"/>
                  </a:cubicBezTo>
                  <a:cubicBezTo>
                    <a:pt x="28" y="58"/>
                    <a:pt x="28" y="58"/>
                    <a:pt x="28" y="58"/>
                  </a:cubicBezTo>
                  <a:cubicBezTo>
                    <a:pt x="31" y="58"/>
                    <a:pt x="34" y="55"/>
                    <a:pt x="35" y="52"/>
                  </a:cubicBezTo>
                  <a:lnTo>
                    <a:pt x="39" y="6"/>
                  </a:lnTo>
                  <a:close/>
                </a:path>
              </a:pathLst>
            </a:custGeom>
            <a:solidFill>
              <a:srgbClr val="5B361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45" name="ïṥľiḍè"/>
            <p:cNvSpPr/>
            <p:nvPr/>
          </p:nvSpPr>
          <p:spPr bwMode="auto">
            <a:xfrm>
              <a:off x="5021263" y="5353051"/>
              <a:ext cx="231775" cy="77788"/>
            </a:xfrm>
            <a:custGeom>
              <a:avLst/>
              <a:gdLst>
                <a:gd name="T0" fmla="*/ 33 w 33"/>
                <a:gd name="T1" fmla="*/ 5 h 11"/>
                <a:gd name="T2" fmla="*/ 26 w 33"/>
                <a:gd name="T3" fmla="*/ 0 h 11"/>
                <a:gd name="T4" fmla="*/ 7 w 33"/>
                <a:gd name="T5" fmla="*/ 0 h 11"/>
                <a:gd name="T6" fmla="*/ 0 w 33"/>
                <a:gd name="T7" fmla="*/ 5 h 11"/>
                <a:gd name="T8" fmla="*/ 7 w 33"/>
                <a:gd name="T9" fmla="*/ 11 h 11"/>
                <a:gd name="T10" fmla="*/ 26 w 33"/>
                <a:gd name="T11" fmla="*/ 11 h 11"/>
                <a:gd name="T12" fmla="*/ 33 w 3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3" h="11">
                  <a:moveTo>
                    <a:pt x="33" y="5"/>
                  </a:moveTo>
                  <a:cubicBezTo>
                    <a:pt x="33" y="2"/>
                    <a:pt x="30" y="0"/>
                    <a:pt x="26" y="0"/>
                  </a:cubicBezTo>
                  <a:cubicBezTo>
                    <a:pt x="7" y="0"/>
                    <a:pt x="7" y="0"/>
                    <a:pt x="7" y="0"/>
                  </a:cubicBezTo>
                  <a:cubicBezTo>
                    <a:pt x="3" y="0"/>
                    <a:pt x="0" y="2"/>
                    <a:pt x="0" y="5"/>
                  </a:cubicBezTo>
                  <a:cubicBezTo>
                    <a:pt x="0" y="8"/>
                    <a:pt x="3" y="11"/>
                    <a:pt x="7" y="11"/>
                  </a:cubicBezTo>
                  <a:cubicBezTo>
                    <a:pt x="26" y="11"/>
                    <a:pt x="26" y="11"/>
                    <a:pt x="26" y="11"/>
                  </a:cubicBezTo>
                  <a:cubicBezTo>
                    <a:pt x="30" y="11"/>
                    <a:pt x="33" y="8"/>
                    <a:pt x="33" y="5"/>
                  </a:cubicBezTo>
                  <a:close/>
                </a:path>
              </a:pathLst>
            </a:custGeom>
            <a:solidFill>
              <a:srgbClr val="4029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46" name="ï$liḓê"/>
            <p:cNvSpPr/>
            <p:nvPr/>
          </p:nvSpPr>
          <p:spPr bwMode="auto">
            <a:xfrm>
              <a:off x="4279900" y="4752976"/>
              <a:ext cx="790575" cy="1033463"/>
            </a:xfrm>
            <a:custGeom>
              <a:avLst/>
              <a:gdLst>
                <a:gd name="T0" fmla="*/ 113 w 113"/>
                <a:gd name="T1" fmla="*/ 130 h 148"/>
                <a:gd name="T2" fmla="*/ 94 w 113"/>
                <a:gd name="T3" fmla="*/ 148 h 148"/>
                <a:gd name="T4" fmla="*/ 19 w 113"/>
                <a:gd name="T5" fmla="*/ 148 h 148"/>
                <a:gd name="T6" fmla="*/ 0 w 113"/>
                <a:gd name="T7" fmla="*/ 130 h 148"/>
                <a:gd name="T8" fmla="*/ 0 w 113"/>
                <a:gd name="T9" fmla="*/ 18 h 148"/>
                <a:gd name="T10" fmla="*/ 19 w 113"/>
                <a:gd name="T11" fmla="*/ 0 h 148"/>
                <a:gd name="T12" fmla="*/ 94 w 113"/>
                <a:gd name="T13" fmla="*/ 0 h 148"/>
                <a:gd name="T14" fmla="*/ 113 w 113"/>
                <a:gd name="T15" fmla="*/ 18 h 148"/>
                <a:gd name="T16" fmla="*/ 113 w 113"/>
                <a:gd name="T17" fmla="*/ 13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48">
                  <a:moveTo>
                    <a:pt x="113" y="130"/>
                  </a:moveTo>
                  <a:cubicBezTo>
                    <a:pt x="113" y="140"/>
                    <a:pt x="105" y="148"/>
                    <a:pt x="94" y="148"/>
                  </a:cubicBezTo>
                  <a:cubicBezTo>
                    <a:pt x="19" y="148"/>
                    <a:pt x="19" y="148"/>
                    <a:pt x="19" y="148"/>
                  </a:cubicBezTo>
                  <a:cubicBezTo>
                    <a:pt x="8" y="148"/>
                    <a:pt x="0" y="140"/>
                    <a:pt x="0" y="130"/>
                  </a:cubicBezTo>
                  <a:cubicBezTo>
                    <a:pt x="0" y="18"/>
                    <a:pt x="0" y="18"/>
                    <a:pt x="0" y="18"/>
                  </a:cubicBezTo>
                  <a:cubicBezTo>
                    <a:pt x="0" y="8"/>
                    <a:pt x="8" y="0"/>
                    <a:pt x="19" y="0"/>
                  </a:cubicBezTo>
                  <a:cubicBezTo>
                    <a:pt x="94" y="0"/>
                    <a:pt x="94" y="0"/>
                    <a:pt x="94" y="0"/>
                  </a:cubicBezTo>
                  <a:cubicBezTo>
                    <a:pt x="105" y="0"/>
                    <a:pt x="113" y="8"/>
                    <a:pt x="113" y="18"/>
                  </a:cubicBezTo>
                  <a:lnTo>
                    <a:pt x="113" y="130"/>
                  </a:lnTo>
                  <a:close/>
                </a:path>
              </a:pathLst>
            </a:custGeom>
            <a:solidFill>
              <a:srgbClr val="8751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47" name="ïŝļíḑe"/>
            <p:cNvSpPr/>
            <p:nvPr/>
          </p:nvSpPr>
          <p:spPr bwMode="auto">
            <a:xfrm>
              <a:off x="7100888" y="5381626"/>
              <a:ext cx="273050" cy="404813"/>
            </a:xfrm>
            <a:custGeom>
              <a:avLst/>
              <a:gdLst>
                <a:gd name="T0" fmla="*/ 0 w 39"/>
                <a:gd name="T1" fmla="*/ 6 h 58"/>
                <a:gd name="T2" fmla="*/ 6 w 39"/>
                <a:gd name="T3" fmla="*/ 0 h 58"/>
                <a:gd name="T4" fmla="*/ 33 w 39"/>
                <a:gd name="T5" fmla="*/ 0 h 58"/>
                <a:gd name="T6" fmla="*/ 39 w 39"/>
                <a:gd name="T7" fmla="*/ 6 h 58"/>
                <a:gd name="T8" fmla="*/ 39 w 39"/>
                <a:gd name="T9" fmla="*/ 52 h 58"/>
                <a:gd name="T10" fmla="*/ 33 w 39"/>
                <a:gd name="T11" fmla="*/ 58 h 58"/>
                <a:gd name="T12" fmla="*/ 12 w 39"/>
                <a:gd name="T13" fmla="*/ 58 h 58"/>
                <a:gd name="T14" fmla="*/ 5 w 39"/>
                <a:gd name="T15" fmla="*/ 52 h 58"/>
                <a:gd name="T16" fmla="*/ 0 w 39"/>
                <a:gd name="T17"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58">
                  <a:moveTo>
                    <a:pt x="0" y="6"/>
                  </a:moveTo>
                  <a:cubicBezTo>
                    <a:pt x="0" y="3"/>
                    <a:pt x="2" y="0"/>
                    <a:pt x="6" y="0"/>
                  </a:cubicBezTo>
                  <a:cubicBezTo>
                    <a:pt x="33" y="0"/>
                    <a:pt x="33" y="0"/>
                    <a:pt x="33" y="0"/>
                  </a:cubicBezTo>
                  <a:cubicBezTo>
                    <a:pt x="36" y="0"/>
                    <a:pt x="39" y="3"/>
                    <a:pt x="39" y="6"/>
                  </a:cubicBezTo>
                  <a:cubicBezTo>
                    <a:pt x="39" y="52"/>
                    <a:pt x="39" y="52"/>
                    <a:pt x="39" y="52"/>
                  </a:cubicBezTo>
                  <a:cubicBezTo>
                    <a:pt x="39" y="55"/>
                    <a:pt x="36" y="58"/>
                    <a:pt x="33" y="58"/>
                  </a:cubicBezTo>
                  <a:cubicBezTo>
                    <a:pt x="12" y="58"/>
                    <a:pt x="12" y="58"/>
                    <a:pt x="12" y="58"/>
                  </a:cubicBezTo>
                  <a:cubicBezTo>
                    <a:pt x="8" y="58"/>
                    <a:pt x="5" y="55"/>
                    <a:pt x="5" y="52"/>
                  </a:cubicBezTo>
                  <a:lnTo>
                    <a:pt x="0" y="6"/>
                  </a:lnTo>
                  <a:close/>
                </a:path>
              </a:pathLst>
            </a:custGeom>
            <a:solidFill>
              <a:srgbClr val="5B361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48" name="îṣlíďê"/>
            <p:cNvSpPr/>
            <p:nvPr/>
          </p:nvSpPr>
          <p:spPr bwMode="auto">
            <a:xfrm>
              <a:off x="7037388" y="5353051"/>
              <a:ext cx="231775" cy="77788"/>
            </a:xfrm>
            <a:custGeom>
              <a:avLst/>
              <a:gdLst>
                <a:gd name="T0" fmla="*/ 0 w 33"/>
                <a:gd name="T1" fmla="*/ 5 h 11"/>
                <a:gd name="T2" fmla="*/ 7 w 33"/>
                <a:gd name="T3" fmla="*/ 0 h 11"/>
                <a:gd name="T4" fmla="*/ 26 w 33"/>
                <a:gd name="T5" fmla="*/ 0 h 11"/>
                <a:gd name="T6" fmla="*/ 33 w 33"/>
                <a:gd name="T7" fmla="*/ 5 h 11"/>
                <a:gd name="T8" fmla="*/ 26 w 33"/>
                <a:gd name="T9" fmla="*/ 11 h 11"/>
                <a:gd name="T10" fmla="*/ 7 w 33"/>
                <a:gd name="T11" fmla="*/ 11 h 11"/>
                <a:gd name="T12" fmla="*/ 0 w 3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3" h="11">
                  <a:moveTo>
                    <a:pt x="0" y="5"/>
                  </a:moveTo>
                  <a:cubicBezTo>
                    <a:pt x="0" y="2"/>
                    <a:pt x="3" y="0"/>
                    <a:pt x="7" y="0"/>
                  </a:cubicBezTo>
                  <a:cubicBezTo>
                    <a:pt x="26" y="0"/>
                    <a:pt x="26" y="0"/>
                    <a:pt x="26" y="0"/>
                  </a:cubicBezTo>
                  <a:cubicBezTo>
                    <a:pt x="30" y="0"/>
                    <a:pt x="33" y="2"/>
                    <a:pt x="33" y="5"/>
                  </a:cubicBezTo>
                  <a:cubicBezTo>
                    <a:pt x="33" y="8"/>
                    <a:pt x="30" y="11"/>
                    <a:pt x="26" y="11"/>
                  </a:cubicBezTo>
                  <a:cubicBezTo>
                    <a:pt x="7" y="11"/>
                    <a:pt x="7" y="11"/>
                    <a:pt x="7" y="11"/>
                  </a:cubicBezTo>
                  <a:cubicBezTo>
                    <a:pt x="3" y="11"/>
                    <a:pt x="0" y="8"/>
                    <a:pt x="0" y="5"/>
                  </a:cubicBezTo>
                  <a:close/>
                </a:path>
              </a:pathLst>
            </a:custGeom>
            <a:solidFill>
              <a:srgbClr val="4029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49" name="iṣlíḍe"/>
            <p:cNvSpPr/>
            <p:nvPr/>
          </p:nvSpPr>
          <p:spPr bwMode="auto">
            <a:xfrm>
              <a:off x="7856538" y="5381626"/>
              <a:ext cx="279400" cy="404813"/>
            </a:xfrm>
            <a:custGeom>
              <a:avLst/>
              <a:gdLst>
                <a:gd name="T0" fmla="*/ 39 w 40"/>
                <a:gd name="T1" fmla="*/ 6 h 58"/>
                <a:gd name="T2" fmla="*/ 33 w 40"/>
                <a:gd name="T3" fmla="*/ 0 h 58"/>
                <a:gd name="T4" fmla="*/ 6 w 40"/>
                <a:gd name="T5" fmla="*/ 0 h 58"/>
                <a:gd name="T6" fmla="*/ 0 w 40"/>
                <a:gd name="T7" fmla="*/ 6 h 58"/>
                <a:gd name="T8" fmla="*/ 0 w 40"/>
                <a:gd name="T9" fmla="*/ 52 h 58"/>
                <a:gd name="T10" fmla="*/ 6 w 40"/>
                <a:gd name="T11" fmla="*/ 58 h 58"/>
                <a:gd name="T12" fmla="*/ 28 w 40"/>
                <a:gd name="T13" fmla="*/ 58 h 58"/>
                <a:gd name="T14" fmla="*/ 35 w 40"/>
                <a:gd name="T15" fmla="*/ 52 h 58"/>
                <a:gd name="T16" fmla="*/ 39 w 40"/>
                <a:gd name="T17"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58">
                  <a:moveTo>
                    <a:pt x="39" y="6"/>
                  </a:moveTo>
                  <a:cubicBezTo>
                    <a:pt x="40" y="3"/>
                    <a:pt x="37" y="0"/>
                    <a:pt x="33" y="0"/>
                  </a:cubicBezTo>
                  <a:cubicBezTo>
                    <a:pt x="6" y="0"/>
                    <a:pt x="6" y="0"/>
                    <a:pt x="6" y="0"/>
                  </a:cubicBezTo>
                  <a:cubicBezTo>
                    <a:pt x="3" y="0"/>
                    <a:pt x="0" y="3"/>
                    <a:pt x="0" y="6"/>
                  </a:cubicBezTo>
                  <a:cubicBezTo>
                    <a:pt x="0" y="52"/>
                    <a:pt x="0" y="52"/>
                    <a:pt x="0" y="52"/>
                  </a:cubicBezTo>
                  <a:cubicBezTo>
                    <a:pt x="0" y="55"/>
                    <a:pt x="3" y="58"/>
                    <a:pt x="6" y="58"/>
                  </a:cubicBezTo>
                  <a:cubicBezTo>
                    <a:pt x="28" y="58"/>
                    <a:pt x="28" y="58"/>
                    <a:pt x="28" y="58"/>
                  </a:cubicBezTo>
                  <a:cubicBezTo>
                    <a:pt x="31" y="58"/>
                    <a:pt x="34" y="55"/>
                    <a:pt x="35" y="52"/>
                  </a:cubicBezTo>
                  <a:lnTo>
                    <a:pt x="39" y="6"/>
                  </a:lnTo>
                  <a:close/>
                </a:path>
              </a:pathLst>
            </a:custGeom>
            <a:solidFill>
              <a:srgbClr val="5B361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50" name="îṡľïde"/>
            <p:cNvSpPr/>
            <p:nvPr/>
          </p:nvSpPr>
          <p:spPr bwMode="auto">
            <a:xfrm>
              <a:off x="7961313" y="5353051"/>
              <a:ext cx="231775" cy="77788"/>
            </a:xfrm>
            <a:custGeom>
              <a:avLst/>
              <a:gdLst>
                <a:gd name="T0" fmla="*/ 33 w 33"/>
                <a:gd name="T1" fmla="*/ 5 h 11"/>
                <a:gd name="T2" fmla="*/ 26 w 33"/>
                <a:gd name="T3" fmla="*/ 0 h 11"/>
                <a:gd name="T4" fmla="*/ 7 w 33"/>
                <a:gd name="T5" fmla="*/ 0 h 11"/>
                <a:gd name="T6" fmla="*/ 0 w 33"/>
                <a:gd name="T7" fmla="*/ 5 h 11"/>
                <a:gd name="T8" fmla="*/ 7 w 33"/>
                <a:gd name="T9" fmla="*/ 11 h 11"/>
                <a:gd name="T10" fmla="*/ 26 w 33"/>
                <a:gd name="T11" fmla="*/ 11 h 11"/>
                <a:gd name="T12" fmla="*/ 33 w 3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3" h="11">
                  <a:moveTo>
                    <a:pt x="33" y="5"/>
                  </a:moveTo>
                  <a:cubicBezTo>
                    <a:pt x="33" y="2"/>
                    <a:pt x="30" y="0"/>
                    <a:pt x="26" y="0"/>
                  </a:cubicBezTo>
                  <a:cubicBezTo>
                    <a:pt x="7" y="0"/>
                    <a:pt x="7" y="0"/>
                    <a:pt x="7" y="0"/>
                  </a:cubicBezTo>
                  <a:cubicBezTo>
                    <a:pt x="3" y="0"/>
                    <a:pt x="0" y="2"/>
                    <a:pt x="0" y="5"/>
                  </a:cubicBezTo>
                  <a:cubicBezTo>
                    <a:pt x="0" y="8"/>
                    <a:pt x="3" y="11"/>
                    <a:pt x="7" y="11"/>
                  </a:cubicBezTo>
                  <a:cubicBezTo>
                    <a:pt x="26" y="11"/>
                    <a:pt x="26" y="11"/>
                    <a:pt x="26" y="11"/>
                  </a:cubicBezTo>
                  <a:cubicBezTo>
                    <a:pt x="30" y="11"/>
                    <a:pt x="33" y="8"/>
                    <a:pt x="33" y="5"/>
                  </a:cubicBezTo>
                  <a:close/>
                </a:path>
              </a:pathLst>
            </a:custGeom>
            <a:solidFill>
              <a:srgbClr val="4029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51" name="isľiḓè"/>
            <p:cNvSpPr/>
            <p:nvPr/>
          </p:nvSpPr>
          <p:spPr bwMode="auto">
            <a:xfrm>
              <a:off x="7219950" y="4752976"/>
              <a:ext cx="790575" cy="1033463"/>
            </a:xfrm>
            <a:custGeom>
              <a:avLst/>
              <a:gdLst>
                <a:gd name="T0" fmla="*/ 113 w 113"/>
                <a:gd name="T1" fmla="*/ 130 h 148"/>
                <a:gd name="T2" fmla="*/ 94 w 113"/>
                <a:gd name="T3" fmla="*/ 148 h 148"/>
                <a:gd name="T4" fmla="*/ 19 w 113"/>
                <a:gd name="T5" fmla="*/ 148 h 148"/>
                <a:gd name="T6" fmla="*/ 0 w 113"/>
                <a:gd name="T7" fmla="*/ 130 h 148"/>
                <a:gd name="T8" fmla="*/ 0 w 113"/>
                <a:gd name="T9" fmla="*/ 18 h 148"/>
                <a:gd name="T10" fmla="*/ 19 w 113"/>
                <a:gd name="T11" fmla="*/ 0 h 148"/>
                <a:gd name="T12" fmla="*/ 94 w 113"/>
                <a:gd name="T13" fmla="*/ 0 h 148"/>
                <a:gd name="T14" fmla="*/ 113 w 113"/>
                <a:gd name="T15" fmla="*/ 18 h 148"/>
                <a:gd name="T16" fmla="*/ 113 w 113"/>
                <a:gd name="T17" fmla="*/ 13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48">
                  <a:moveTo>
                    <a:pt x="113" y="130"/>
                  </a:moveTo>
                  <a:cubicBezTo>
                    <a:pt x="113" y="140"/>
                    <a:pt x="105" y="148"/>
                    <a:pt x="94" y="148"/>
                  </a:cubicBezTo>
                  <a:cubicBezTo>
                    <a:pt x="19" y="148"/>
                    <a:pt x="19" y="148"/>
                    <a:pt x="19" y="148"/>
                  </a:cubicBezTo>
                  <a:cubicBezTo>
                    <a:pt x="8" y="148"/>
                    <a:pt x="0" y="140"/>
                    <a:pt x="0" y="130"/>
                  </a:cubicBezTo>
                  <a:cubicBezTo>
                    <a:pt x="0" y="18"/>
                    <a:pt x="0" y="18"/>
                    <a:pt x="0" y="18"/>
                  </a:cubicBezTo>
                  <a:cubicBezTo>
                    <a:pt x="0" y="8"/>
                    <a:pt x="8" y="0"/>
                    <a:pt x="19" y="0"/>
                  </a:cubicBezTo>
                  <a:cubicBezTo>
                    <a:pt x="94" y="0"/>
                    <a:pt x="94" y="0"/>
                    <a:pt x="94" y="0"/>
                  </a:cubicBezTo>
                  <a:cubicBezTo>
                    <a:pt x="105" y="0"/>
                    <a:pt x="113" y="8"/>
                    <a:pt x="113" y="18"/>
                  </a:cubicBezTo>
                  <a:lnTo>
                    <a:pt x="113" y="130"/>
                  </a:lnTo>
                  <a:close/>
                </a:path>
              </a:pathLst>
            </a:custGeom>
            <a:solidFill>
              <a:srgbClr val="8751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52" name="î$lîḍe"/>
            <p:cNvSpPr/>
            <p:nvPr/>
          </p:nvSpPr>
          <p:spPr bwMode="auto">
            <a:xfrm>
              <a:off x="5680075" y="4403726"/>
              <a:ext cx="279400" cy="223838"/>
            </a:xfrm>
            <a:custGeom>
              <a:avLst/>
              <a:gdLst>
                <a:gd name="T0" fmla="*/ 34 w 40"/>
                <a:gd name="T1" fmla="*/ 0 h 32"/>
                <a:gd name="T2" fmla="*/ 30 w 40"/>
                <a:gd name="T3" fmla="*/ 2 h 32"/>
                <a:gd name="T4" fmla="*/ 25 w 40"/>
                <a:gd name="T5" fmla="*/ 1 h 32"/>
                <a:gd name="T6" fmla="*/ 16 w 40"/>
                <a:gd name="T7" fmla="*/ 9 h 32"/>
                <a:gd name="T8" fmla="*/ 8 w 40"/>
                <a:gd name="T9" fmla="*/ 16 h 32"/>
                <a:gd name="T10" fmla="*/ 8 w 40"/>
                <a:gd name="T11" fmla="*/ 16 h 32"/>
                <a:gd name="T12" fmla="*/ 8 w 40"/>
                <a:gd name="T13" fmla="*/ 16 h 32"/>
                <a:gd name="T14" fmla="*/ 0 w 40"/>
                <a:gd name="T15" fmla="*/ 24 h 32"/>
                <a:gd name="T16" fmla="*/ 8 w 40"/>
                <a:gd name="T17" fmla="*/ 32 h 32"/>
                <a:gd name="T18" fmla="*/ 14 w 40"/>
                <a:gd name="T19" fmla="*/ 29 h 32"/>
                <a:gd name="T20" fmla="*/ 18 w 40"/>
                <a:gd name="T21" fmla="*/ 29 h 32"/>
                <a:gd name="T22" fmla="*/ 27 w 40"/>
                <a:gd name="T23" fmla="*/ 20 h 32"/>
                <a:gd name="T24" fmla="*/ 27 w 40"/>
                <a:gd name="T25" fmla="*/ 19 h 32"/>
                <a:gd name="T26" fmla="*/ 34 w 40"/>
                <a:gd name="T27" fmla="*/ 12 h 32"/>
                <a:gd name="T28" fmla="*/ 34 w 40"/>
                <a:gd name="T29" fmla="*/ 12 h 32"/>
                <a:gd name="T30" fmla="*/ 40 w 40"/>
                <a:gd name="T31" fmla="*/ 6 h 32"/>
                <a:gd name="T32" fmla="*/ 34 w 40"/>
                <a:gd name="T3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32">
                  <a:moveTo>
                    <a:pt x="34" y="0"/>
                  </a:moveTo>
                  <a:cubicBezTo>
                    <a:pt x="32" y="0"/>
                    <a:pt x="31" y="1"/>
                    <a:pt x="30" y="2"/>
                  </a:cubicBezTo>
                  <a:cubicBezTo>
                    <a:pt x="28" y="1"/>
                    <a:pt x="27" y="1"/>
                    <a:pt x="25" y="1"/>
                  </a:cubicBezTo>
                  <a:cubicBezTo>
                    <a:pt x="20" y="1"/>
                    <a:pt x="16" y="4"/>
                    <a:pt x="16" y="9"/>
                  </a:cubicBezTo>
                  <a:cubicBezTo>
                    <a:pt x="11" y="9"/>
                    <a:pt x="8" y="12"/>
                    <a:pt x="8" y="16"/>
                  </a:cubicBezTo>
                  <a:cubicBezTo>
                    <a:pt x="8" y="16"/>
                    <a:pt x="8" y="16"/>
                    <a:pt x="8" y="16"/>
                  </a:cubicBezTo>
                  <a:cubicBezTo>
                    <a:pt x="8" y="16"/>
                    <a:pt x="8" y="16"/>
                    <a:pt x="8" y="16"/>
                  </a:cubicBezTo>
                  <a:cubicBezTo>
                    <a:pt x="4" y="16"/>
                    <a:pt x="0" y="20"/>
                    <a:pt x="0" y="24"/>
                  </a:cubicBezTo>
                  <a:cubicBezTo>
                    <a:pt x="0" y="28"/>
                    <a:pt x="4" y="32"/>
                    <a:pt x="8" y="32"/>
                  </a:cubicBezTo>
                  <a:cubicBezTo>
                    <a:pt x="11" y="32"/>
                    <a:pt x="13" y="31"/>
                    <a:pt x="14" y="29"/>
                  </a:cubicBezTo>
                  <a:cubicBezTo>
                    <a:pt x="15" y="29"/>
                    <a:pt x="16" y="29"/>
                    <a:pt x="18" y="29"/>
                  </a:cubicBezTo>
                  <a:cubicBezTo>
                    <a:pt x="23" y="29"/>
                    <a:pt x="27" y="25"/>
                    <a:pt x="27" y="20"/>
                  </a:cubicBezTo>
                  <a:cubicBezTo>
                    <a:pt x="27" y="20"/>
                    <a:pt x="27" y="19"/>
                    <a:pt x="27" y="19"/>
                  </a:cubicBezTo>
                  <a:cubicBezTo>
                    <a:pt x="30" y="18"/>
                    <a:pt x="33" y="15"/>
                    <a:pt x="34" y="12"/>
                  </a:cubicBezTo>
                  <a:cubicBezTo>
                    <a:pt x="34" y="12"/>
                    <a:pt x="34" y="12"/>
                    <a:pt x="34" y="12"/>
                  </a:cubicBezTo>
                  <a:cubicBezTo>
                    <a:pt x="37" y="12"/>
                    <a:pt x="40" y="9"/>
                    <a:pt x="40" y="6"/>
                  </a:cubicBezTo>
                  <a:cubicBezTo>
                    <a:pt x="40" y="3"/>
                    <a:pt x="37" y="0"/>
                    <a:pt x="34" y="0"/>
                  </a:cubicBezTo>
                  <a:close/>
                </a:path>
              </a:pathLst>
            </a:custGeom>
            <a:solidFill>
              <a:srgbClr val="1E202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53" name="í$liḓé"/>
            <p:cNvSpPr/>
            <p:nvPr/>
          </p:nvSpPr>
          <p:spPr bwMode="auto">
            <a:xfrm>
              <a:off x="5357813" y="4348163"/>
              <a:ext cx="322263" cy="285750"/>
            </a:xfrm>
            <a:custGeom>
              <a:avLst/>
              <a:gdLst>
                <a:gd name="T0" fmla="*/ 39 w 46"/>
                <a:gd name="T1" fmla="*/ 25 h 41"/>
                <a:gd name="T2" fmla="*/ 36 w 46"/>
                <a:gd name="T3" fmla="*/ 26 h 41"/>
                <a:gd name="T4" fmla="*/ 30 w 46"/>
                <a:gd name="T5" fmla="*/ 20 h 41"/>
                <a:gd name="T6" fmla="*/ 32 w 46"/>
                <a:gd name="T7" fmla="*/ 14 h 41"/>
                <a:gd name="T8" fmla="*/ 20 w 46"/>
                <a:gd name="T9" fmla="*/ 2 h 41"/>
                <a:gd name="T10" fmla="*/ 15 w 46"/>
                <a:gd name="T11" fmla="*/ 3 h 41"/>
                <a:gd name="T12" fmla="*/ 10 w 46"/>
                <a:gd name="T13" fmla="*/ 0 h 41"/>
                <a:gd name="T14" fmla="*/ 3 w 46"/>
                <a:gd name="T15" fmla="*/ 7 h 41"/>
                <a:gd name="T16" fmla="*/ 5 w 46"/>
                <a:gd name="T17" fmla="*/ 12 h 41"/>
                <a:gd name="T18" fmla="*/ 0 w 46"/>
                <a:gd name="T19" fmla="*/ 20 h 41"/>
                <a:gd name="T20" fmla="*/ 9 w 46"/>
                <a:gd name="T21" fmla="*/ 30 h 41"/>
                <a:gd name="T22" fmla="*/ 11 w 46"/>
                <a:gd name="T23" fmla="*/ 30 h 41"/>
                <a:gd name="T24" fmla="*/ 11 w 46"/>
                <a:gd name="T25" fmla="*/ 31 h 41"/>
                <a:gd name="T26" fmla="*/ 17 w 46"/>
                <a:gd name="T27" fmla="*/ 37 h 41"/>
                <a:gd name="T28" fmla="*/ 18 w 46"/>
                <a:gd name="T29" fmla="*/ 36 h 41"/>
                <a:gd name="T30" fmla="*/ 27 w 46"/>
                <a:gd name="T31" fmla="*/ 41 h 41"/>
                <a:gd name="T32" fmla="*/ 34 w 46"/>
                <a:gd name="T33" fmla="*/ 38 h 41"/>
                <a:gd name="T34" fmla="*/ 39 w 46"/>
                <a:gd name="T35" fmla="*/ 40 h 41"/>
                <a:gd name="T36" fmla="*/ 46 w 46"/>
                <a:gd name="T37" fmla="*/ 32 h 41"/>
                <a:gd name="T38" fmla="*/ 39 w 46"/>
                <a:gd name="T39"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41">
                  <a:moveTo>
                    <a:pt x="39" y="25"/>
                  </a:moveTo>
                  <a:cubicBezTo>
                    <a:pt x="38" y="25"/>
                    <a:pt x="37" y="25"/>
                    <a:pt x="36" y="26"/>
                  </a:cubicBezTo>
                  <a:cubicBezTo>
                    <a:pt x="35" y="23"/>
                    <a:pt x="33" y="21"/>
                    <a:pt x="30" y="20"/>
                  </a:cubicBezTo>
                  <a:cubicBezTo>
                    <a:pt x="31" y="18"/>
                    <a:pt x="32" y="16"/>
                    <a:pt x="32" y="14"/>
                  </a:cubicBezTo>
                  <a:cubicBezTo>
                    <a:pt x="32" y="8"/>
                    <a:pt x="26" y="2"/>
                    <a:pt x="20" y="2"/>
                  </a:cubicBezTo>
                  <a:cubicBezTo>
                    <a:pt x="18" y="2"/>
                    <a:pt x="17" y="3"/>
                    <a:pt x="15" y="3"/>
                  </a:cubicBezTo>
                  <a:cubicBezTo>
                    <a:pt x="14" y="1"/>
                    <a:pt x="12" y="0"/>
                    <a:pt x="10" y="0"/>
                  </a:cubicBezTo>
                  <a:cubicBezTo>
                    <a:pt x="6" y="0"/>
                    <a:pt x="3" y="3"/>
                    <a:pt x="3" y="7"/>
                  </a:cubicBezTo>
                  <a:cubicBezTo>
                    <a:pt x="3" y="9"/>
                    <a:pt x="4" y="11"/>
                    <a:pt x="5" y="12"/>
                  </a:cubicBezTo>
                  <a:cubicBezTo>
                    <a:pt x="2" y="13"/>
                    <a:pt x="0" y="17"/>
                    <a:pt x="0" y="20"/>
                  </a:cubicBezTo>
                  <a:cubicBezTo>
                    <a:pt x="0" y="26"/>
                    <a:pt x="4" y="30"/>
                    <a:pt x="9" y="30"/>
                  </a:cubicBezTo>
                  <a:cubicBezTo>
                    <a:pt x="10" y="30"/>
                    <a:pt x="11" y="30"/>
                    <a:pt x="11" y="30"/>
                  </a:cubicBezTo>
                  <a:cubicBezTo>
                    <a:pt x="11" y="30"/>
                    <a:pt x="11" y="31"/>
                    <a:pt x="11" y="31"/>
                  </a:cubicBezTo>
                  <a:cubicBezTo>
                    <a:pt x="11" y="34"/>
                    <a:pt x="14" y="37"/>
                    <a:pt x="17" y="37"/>
                  </a:cubicBezTo>
                  <a:cubicBezTo>
                    <a:pt x="17" y="37"/>
                    <a:pt x="18" y="37"/>
                    <a:pt x="18" y="36"/>
                  </a:cubicBezTo>
                  <a:cubicBezTo>
                    <a:pt x="20" y="39"/>
                    <a:pt x="23" y="41"/>
                    <a:pt x="27" y="41"/>
                  </a:cubicBezTo>
                  <a:cubicBezTo>
                    <a:pt x="30" y="41"/>
                    <a:pt x="33" y="40"/>
                    <a:pt x="34" y="38"/>
                  </a:cubicBezTo>
                  <a:cubicBezTo>
                    <a:pt x="36" y="39"/>
                    <a:pt x="37" y="40"/>
                    <a:pt x="39" y="40"/>
                  </a:cubicBezTo>
                  <a:cubicBezTo>
                    <a:pt x="43" y="40"/>
                    <a:pt x="46" y="36"/>
                    <a:pt x="46" y="32"/>
                  </a:cubicBezTo>
                  <a:cubicBezTo>
                    <a:pt x="46" y="28"/>
                    <a:pt x="43" y="25"/>
                    <a:pt x="39" y="25"/>
                  </a:cubicBezTo>
                  <a:close/>
                </a:path>
              </a:pathLst>
            </a:custGeom>
            <a:solidFill>
              <a:srgbClr val="1E202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54" name="íṣļîdé"/>
            <p:cNvSpPr/>
            <p:nvPr/>
          </p:nvSpPr>
          <p:spPr bwMode="auto">
            <a:xfrm>
              <a:off x="5427663" y="4040188"/>
              <a:ext cx="476250" cy="552450"/>
            </a:xfrm>
            <a:custGeom>
              <a:avLst/>
              <a:gdLst>
                <a:gd name="T0" fmla="*/ 62 w 68"/>
                <a:gd name="T1" fmla="*/ 43 h 79"/>
                <a:gd name="T2" fmla="*/ 61 w 68"/>
                <a:gd name="T3" fmla="*/ 16 h 79"/>
                <a:gd name="T4" fmla="*/ 34 w 68"/>
                <a:gd name="T5" fmla="*/ 0 h 79"/>
                <a:gd name="T6" fmla="*/ 7 w 68"/>
                <a:gd name="T7" fmla="*/ 16 h 79"/>
                <a:gd name="T8" fmla="*/ 7 w 68"/>
                <a:gd name="T9" fmla="*/ 43 h 79"/>
                <a:gd name="T10" fmla="*/ 3 w 68"/>
                <a:gd name="T11" fmla="*/ 52 h 79"/>
                <a:gd name="T12" fmla="*/ 6 w 68"/>
                <a:gd name="T13" fmla="*/ 58 h 79"/>
                <a:gd name="T14" fmla="*/ 11 w 68"/>
                <a:gd name="T15" fmla="*/ 59 h 79"/>
                <a:gd name="T16" fmla="*/ 22 w 68"/>
                <a:gd name="T17" fmla="*/ 73 h 79"/>
                <a:gd name="T18" fmla="*/ 34 w 68"/>
                <a:gd name="T19" fmla="*/ 79 h 79"/>
                <a:gd name="T20" fmla="*/ 46 w 68"/>
                <a:gd name="T21" fmla="*/ 73 h 79"/>
                <a:gd name="T22" fmla="*/ 57 w 68"/>
                <a:gd name="T23" fmla="*/ 59 h 79"/>
                <a:gd name="T24" fmla="*/ 62 w 68"/>
                <a:gd name="T25" fmla="*/ 58 h 79"/>
                <a:gd name="T26" fmla="*/ 65 w 68"/>
                <a:gd name="T27" fmla="*/ 52 h 79"/>
                <a:gd name="T28" fmla="*/ 62 w 68"/>
                <a:gd name="T29" fmla="*/ 4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79">
                  <a:moveTo>
                    <a:pt x="62" y="43"/>
                  </a:moveTo>
                  <a:cubicBezTo>
                    <a:pt x="62" y="43"/>
                    <a:pt x="66" y="26"/>
                    <a:pt x="61" y="16"/>
                  </a:cubicBezTo>
                  <a:cubicBezTo>
                    <a:pt x="56" y="6"/>
                    <a:pt x="48" y="0"/>
                    <a:pt x="34" y="0"/>
                  </a:cubicBezTo>
                  <a:cubicBezTo>
                    <a:pt x="20" y="0"/>
                    <a:pt x="12" y="6"/>
                    <a:pt x="7" y="16"/>
                  </a:cubicBezTo>
                  <a:cubicBezTo>
                    <a:pt x="2" y="26"/>
                    <a:pt x="7" y="43"/>
                    <a:pt x="7" y="43"/>
                  </a:cubicBezTo>
                  <a:cubicBezTo>
                    <a:pt x="0" y="42"/>
                    <a:pt x="1" y="49"/>
                    <a:pt x="3" y="52"/>
                  </a:cubicBezTo>
                  <a:cubicBezTo>
                    <a:pt x="5" y="55"/>
                    <a:pt x="5" y="55"/>
                    <a:pt x="6" y="58"/>
                  </a:cubicBezTo>
                  <a:cubicBezTo>
                    <a:pt x="8" y="62"/>
                    <a:pt x="11" y="59"/>
                    <a:pt x="11" y="59"/>
                  </a:cubicBezTo>
                  <a:cubicBezTo>
                    <a:pt x="13" y="64"/>
                    <a:pt x="14" y="66"/>
                    <a:pt x="22" y="73"/>
                  </a:cubicBezTo>
                  <a:cubicBezTo>
                    <a:pt x="28" y="79"/>
                    <a:pt x="31" y="79"/>
                    <a:pt x="34" y="79"/>
                  </a:cubicBezTo>
                  <a:cubicBezTo>
                    <a:pt x="37" y="79"/>
                    <a:pt x="40" y="79"/>
                    <a:pt x="46" y="73"/>
                  </a:cubicBezTo>
                  <a:cubicBezTo>
                    <a:pt x="54" y="66"/>
                    <a:pt x="55" y="64"/>
                    <a:pt x="57" y="59"/>
                  </a:cubicBezTo>
                  <a:cubicBezTo>
                    <a:pt x="57" y="59"/>
                    <a:pt x="61" y="62"/>
                    <a:pt x="62" y="58"/>
                  </a:cubicBezTo>
                  <a:cubicBezTo>
                    <a:pt x="63" y="55"/>
                    <a:pt x="63" y="55"/>
                    <a:pt x="65" y="52"/>
                  </a:cubicBezTo>
                  <a:cubicBezTo>
                    <a:pt x="67" y="49"/>
                    <a:pt x="68" y="42"/>
                    <a:pt x="62" y="43"/>
                  </a:cubicBezTo>
                  <a:close/>
                </a:path>
              </a:pathLst>
            </a:custGeom>
            <a:solidFill>
              <a:srgbClr val="1E202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55" name="ïṣḻïḑè"/>
            <p:cNvSpPr/>
            <p:nvPr/>
          </p:nvSpPr>
          <p:spPr bwMode="auto">
            <a:xfrm>
              <a:off x="5294313" y="3935413"/>
              <a:ext cx="720725" cy="523875"/>
            </a:xfrm>
            <a:custGeom>
              <a:avLst/>
              <a:gdLst>
                <a:gd name="T0" fmla="*/ 97 w 103"/>
                <a:gd name="T1" fmla="*/ 53 h 75"/>
                <a:gd name="T2" fmla="*/ 101 w 103"/>
                <a:gd name="T3" fmla="*/ 44 h 75"/>
                <a:gd name="T4" fmla="*/ 98 w 103"/>
                <a:gd name="T5" fmla="*/ 37 h 75"/>
                <a:gd name="T6" fmla="*/ 100 w 103"/>
                <a:gd name="T7" fmla="*/ 31 h 75"/>
                <a:gd name="T8" fmla="*/ 90 w 103"/>
                <a:gd name="T9" fmla="*/ 21 h 75"/>
                <a:gd name="T10" fmla="*/ 88 w 103"/>
                <a:gd name="T11" fmla="*/ 21 h 75"/>
                <a:gd name="T12" fmla="*/ 88 w 103"/>
                <a:gd name="T13" fmla="*/ 21 h 75"/>
                <a:gd name="T14" fmla="*/ 75 w 103"/>
                <a:gd name="T15" fmla="*/ 8 h 75"/>
                <a:gd name="T16" fmla="*/ 71 w 103"/>
                <a:gd name="T17" fmla="*/ 9 h 75"/>
                <a:gd name="T18" fmla="*/ 66 w 103"/>
                <a:gd name="T19" fmla="*/ 4 h 75"/>
                <a:gd name="T20" fmla="*/ 65 w 103"/>
                <a:gd name="T21" fmla="*/ 4 h 75"/>
                <a:gd name="T22" fmla="*/ 57 w 103"/>
                <a:gd name="T23" fmla="*/ 0 h 75"/>
                <a:gd name="T24" fmla="*/ 50 w 103"/>
                <a:gd name="T25" fmla="*/ 3 h 75"/>
                <a:gd name="T26" fmla="*/ 44 w 103"/>
                <a:gd name="T27" fmla="*/ 1 h 75"/>
                <a:gd name="T28" fmla="*/ 33 w 103"/>
                <a:gd name="T29" fmla="*/ 10 h 75"/>
                <a:gd name="T30" fmla="*/ 28 w 103"/>
                <a:gd name="T31" fmla="*/ 8 h 75"/>
                <a:gd name="T32" fmla="*/ 19 w 103"/>
                <a:gd name="T33" fmla="*/ 15 h 75"/>
                <a:gd name="T34" fmla="*/ 18 w 103"/>
                <a:gd name="T35" fmla="*/ 15 h 75"/>
                <a:gd name="T36" fmla="*/ 7 w 103"/>
                <a:gd name="T37" fmla="*/ 26 h 75"/>
                <a:gd name="T38" fmla="*/ 7 w 103"/>
                <a:gd name="T39" fmla="*/ 30 h 75"/>
                <a:gd name="T40" fmla="*/ 3 w 103"/>
                <a:gd name="T41" fmla="*/ 36 h 75"/>
                <a:gd name="T42" fmla="*/ 4 w 103"/>
                <a:gd name="T43" fmla="*/ 40 h 75"/>
                <a:gd name="T44" fmla="*/ 0 w 103"/>
                <a:gd name="T45" fmla="*/ 48 h 75"/>
                <a:gd name="T46" fmla="*/ 5 w 103"/>
                <a:gd name="T47" fmla="*/ 56 h 75"/>
                <a:gd name="T48" fmla="*/ 2 w 103"/>
                <a:gd name="T49" fmla="*/ 64 h 75"/>
                <a:gd name="T50" fmla="*/ 13 w 103"/>
                <a:gd name="T51" fmla="*/ 75 h 75"/>
                <a:gd name="T52" fmla="*/ 24 w 103"/>
                <a:gd name="T53" fmla="*/ 65 h 75"/>
                <a:gd name="T54" fmla="*/ 28 w 103"/>
                <a:gd name="T55" fmla="*/ 59 h 75"/>
                <a:gd name="T56" fmla="*/ 27 w 103"/>
                <a:gd name="T57" fmla="*/ 57 h 75"/>
                <a:gd name="T58" fmla="*/ 36 w 103"/>
                <a:gd name="T59" fmla="*/ 47 h 75"/>
                <a:gd name="T60" fmla="*/ 34 w 103"/>
                <a:gd name="T61" fmla="*/ 41 h 75"/>
                <a:gd name="T62" fmla="*/ 39 w 103"/>
                <a:gd name="T63" fmla="*/ 34 h 75"/>
                <a:gd name="T64" fmla="*/ 38 w 103"/>
                <a:gd name="T65" fmla="*/ 32 h 75"/>
                <a:gd name="T66" fmla="*/ 39 w 103"/>
                <a:gd name="T67" fmla="*/ 33 h 75"/>
                <a:gd name="T68" fmla="*/ 46 w 103"/>
                <a:gd name="T69" fmla="*/ 39 h 75"/>
                <a:gd name="T70" fmla="*/ 47 w 103"/>
                <a:gd name="T71" fmla="*/ 39 h 75"/>
                <a:gd name="T72" fmla="*/ 55 w 103"/>
                <a:gd name="T73" fmla="*/ 45 h 75"/>
                <a:gd name="T74" fmla="*/ 59 w 103"/>
                <a:gd name="T75" fmla="*/ 44 h 75"/>
                <a:gd name="T76" fmla="*/ 59 w 103"/>
                <a:gd name="T77" fmla="*/ 45 h 75"/>
                <a:gd name="T78" fmla="*/ 72 w 103"/>
                <a:gd name="T79" fmla="*/ 58 h 75"/>
                <a:gd name="T80" fmla="*/ 75 w 103"/>
                <a:gd name="T81" fmla="*/ 58 h 75"/>
                <a:gd name="T82" fmla="*/ 75 w 103"/>
                <a:gd name="T83" fmla="*/ 59 h 75"/>
                <a:gd name="T84" fmla="*/ 81 w 103"/>
                <a:gd name="T85" fmla="*/ 67 h 75"/>
                <a:gd name="T86" fmla="*/ 91 w 103"/>
                <a:gd name="T87" fmla="*/ 74 h 75"/>
                <a:gd name="T88" fmla="*/ 103 w 103"/>
                <a:gd name="T89" fmla="*/ 63 h 75"/>
                <a:gd name="T90" fmla="*/ 97 w 103"/>
                <a:gd name="T91" fmla="*/ 5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3" h="75">
                  <a:moveTo>
                    <a:pt x="97" y="53"/>
                  </a:moveTo>
                  <a:cubicBezTo>
                    <a:pt x="100" y="51"/>
                    <a:pt x="101" y="48"/>
                    <a:pt x="101" y="44"/>
                  </a:cubicBezTo>
                  <a:cubicBezTo>
                    <a:pt x="101" y="41"/>
                    <a:pt x="100" y="39"/>
                    <a:pt x="98" y="37"/>
                  </a:cubicBezTo>
                  <a:cubicBezTo>
                    <a:pt x="99" y="35"/>
                    <a:pt x="100" y="33"/>
                    <a:pt x="100" y="31"/>
                  </a:cubicBezTo>
                  <a:cubicBezTo>
                    <a:pt x="100" y="26"/>
                    <a:pt x="95" y="21"/>
                    <a:pt x="90" y="21"/>
                  </a:cubicBezTo>
                  <a:cubicBezTo>
                    <a:pt x="89" y="21"/>
                    <a:pt x="88" y="21"/>
                    <a:pt x="88" y="21"/>
                  </a:cubicBezTo>
                  <a:cubicBezTo>
                    <a:pt x="88" y="21"/>
                    <a:pt x="88" y="21"/>
                    <a:pt x="88" y="21"/>
                  </a:cubicBezTo>
                  <a:cubicBezTo>
                    <a:pt x="88" y="14"/>
                    <a:pt x="82" y="8"/>
                    <a:pt x="75" y="8"/>
                  </a:cubicBezTo>
                  <a:cubicBezTo>
                    <a:pt x="74" y="8"/>
                    <a:pt x="73" y="9"/>
                    <a:pt x="71" y="9"/>
                  </a:cubicBezTo>
                  <a:cubicBezTo>
                    <a:pt x="71" y="6"/>
                    <a:pt x="69" y="4"/>
                    <a:pt x="66" y="4"/>
                  </a:cubicBezTo>
                  <a:cubicBezTo>
                    <a:pt x="65" y="4"/>
                    <a:pt x="65" y="4"/>
                    <a:pt x="65" y="4"/>
                  </a:cubicBezTo>
                  <a:cubicBezTo>
                    <a:pt x="63" y="1"/>
                    <a:pt x="60" y="0"/>
                    <a:pt x="57" y="0"/>
                  </a:cubicBezTo>
                  <a:cubicBezTo>
                    <a:pt x="54" y="0"/>
                    <a:pt x="52" y="1"/>
                    <a:pt x="50" y="3"/>
                  </a:cubicBezTo>
                  <a:cubicBezTo>
                    <a:pt x="48" y="2"/>
                    <a:pt x="46" y="1"/>
                    <a:pt x="44" y="1"/>
                  </a:cubicBezTo>
                  <a:cubicBezTo>
                    <a:pt x="39" y="1"/>
                    <a:pt x="34" y="5"/>
                    <a:pt x="33" y="10"/>
                  </a:cubicBezTo>
                  <a:cubicBezTo>
                    <a:pt x="32" y="9"/>
                    <a:pt x="30" y="8"/>
                    <a:pt x="28" y="8"/>
                  </a:cubicBezTo>
                  <a:cubicBezTo>
                    <a:pt x="24" y="8"/>
                    <a:pt x="21" y="11"/>
                    <a:pt x="19" y="15"/>
                  </a:cubicBezTo>
                  <a:cubicBezTo>
                    <a:pt x="19" y="15"/>
                    <a:pt x="19" y="15"/>
                    <a:pt x="18" y="15"/>
                  </a:cubicBezTo>
                  <a:cubicBezTo>
                    <a:pt x="12" y="15"/>
                    <a:pt x="7" y="20"/>
                    <a:pt x="7" y="26"/>
                  </a:cubicBezTo>
                  <a:cubicBezTo>
                    <a:pt x="7" y="27"/>
                    <a:pt x="7" y="28"/>
                    <a:pt x="7" y="30"/>
                  </a:cubicBezTo>
                  <a:cubicBezTo>
                    <a:pt x="5" y="30"/>
                    <a:pt x="3" y="33"/>
                    <a:pt x="3" y="36"/>
                  </a:cubicBezTo>
                  <a:cubicBezTo>
                    <a:pt x="3" y="38"/>
                    <a:pt x="3" y="39"/>
                    <a:pt x="4" y="40"/>
                  </a:cubicBezTo>
                  <a:cubicBezTo>
                    <a:pt x="2" y="42"/>
                    <a:pt x="0" y="45"/>
                    <a:pt x="0" y="48"/>
                  </a:cubicBezTo>
                  <a:cubicBezTo>
                    <a:pt x="0" y="51"/>
                    <a:pt x="2" y="54"/>
                    <a:pt x="5" y="56"/>
                  </a:cubicBezTo>
                  <a:cubicBezTo>
                    <a:pt x="3" y="58"/>
                    <a:pt x="2" y="61"/>
                    <a:pt x="2" y="64"/>
                  </a:cubicBezTo>
                  <a:cubicBezTo>
                    <a:pt x="2" y="70"/>
                    <a:pt x="7" y="75"/>
                    <a:pt x="13" y="75"/>
                  </a:cubicBezTo>
                  <a:cubicBezTo>
                    <a:pt x="19" y="75"/>
                    <a:pt x="23" y="71"/>
                    <a:pt x="24" y="65"/>
                  </a:cubicBezTo>
                  <a:cubicBezTo>
                    <a:pt x="26" y="64"/>
                    <a:pt x="28" y="62"/>
                    <a:pt x="28" y="59"/>
                  </a:cubicBezTo>
                  <a:cubicBezTo>
                    <a:pt x="28" y="58"/>
                    <a:pt x="28" y="58"/>
                    <a:pt x="27" y="57"/>
                  </a:cubicBezTo>
                  <a:cubicBezTo>
                    <a:pt x="32" y="56"/>
                    <a:pt x="36" y="52"/>
                    <a:pt x="36" y="47"/>
                  </a:cubicBezTo>
                  <a:cubicBezTo>
                    <a:pt x="36" y="45"/>
                    <a:pt x="35" y="43"/>
                    <a:pt x="34" y="41"/>
                  </a:cubicBezTo>
                  <a:cubicBezTo>
                    <a:pt x="37" y="40"/>
                    <a:pt x="39" y="37"/>
                    <a:pt x="39" y="34"/>
                  </a:cubicBezTo>
                  <a:cubicBezTo>
                    <a:pt x="39" y="33"/>
                    <a:pt x="38" y="33"/>
                    <a:pt x="38" y="32"/>
                  </a:cubicBezTo>
                  <a:cubicBezTo>
                    <a:pt x="39" y="33"/>
                    <a:pt x="39" y="33"/>
                    <a:pt x="39" y="33"/>
                  </a:cubicBezTo>
                  <a:cubicBezTo>
                    <a:pt x="40" y="36"/>
                    <a:pt x="43" y="39"/>
                    <a:pt x="46" y="39"/>
                  </a:cubicBezTo>
                  <a:cubicBezTo>
                    <a:pt x="46" y="39"/>
                    <a:pt x="47" y="39"/>
                    <a:pt x="47" y="39"/>
                  </a:cubicBezTo>
                  <a:cubicBezTo>
                    <a:pt x="48" y="42"/>
                    <a:pt x="51" y="45"/>
                    <a:pt x="55" y="45"/>
                  </a:cubicBezTo>
                  <a:cubicBezTo>
                    <a:pt x="57" y="45"/>
                    <a:pt x="58" y="45"/>
                    <a:pt x="59" y="44"/>
                  </a:cubicBezTo>
                  <a:cubicBezTo>
                    <a:pt x="59" y="45"/>
                    <a:pt x="59" y="45"/>
                    <a:pt x="59" y="45"/>
                  </a:cubicBezTo>
                  <a:cubicBezTo>
                    <a:pt x="59" y="53"/>
                    <a:pt x="65" y="58"/>
                    <a:pt x="72" y="58"/>
                  </a:cubicBezTo>
                  <a:cubicBezTo>
                    <a:pt x="73" y="58"/>
                    <a:pt x="74" y="58"/>
                    <a:pt x="75" y="58"/>
                  </a:cubicBezTo>
                  <a:cubicBezTo>
                    <a:pt x="75" y="58"/>
                    <a:pt x="75" y="59"/>
                    <a:pt x="75" y="59"/>
                  </a:cubicBezTo>
                  <a:cubicBezTo>
                    <a:pt x="75" y="63"/>
                    <a:pt x="77" y="66"/>
                    <a:pt x="81" y="67"/>
                  </a:cubicBezTo>
                  <a:cubicBezTo>
                    <a:pt x="82" y="71"/>
                    <a:pt x="86" y="74"/>
                    <a:pt x="91" y="74"/>
                  </a:cubicBezTo>
                  <a:cubicBezTo>
                    <a:pt x="97" y="74"/>
                    <a:pt x="103" y="69"/>
                    <a:pt x="103" y="63"/>
                  </a:cubicBezTo>
                  <a:cubicBezTo>
                    <a:pt x="103" y="59"/>
                    <a:pt x="100" y="55"/>
                    <a:pt x="97" y="53"/>
                  </a:cubicBezTo>
                  <a:close/>
                </a:path>
              </a:pathLst>
            </a:custGeom>
            <a:solidFill>
              <a:srgbClr val="1E202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56" name="îSḷídè"/>
            <p:cNvSpPr/>
            <p:nvPr/>
          </p:nvSpPr>
          <p:spPr bwMode="auto">
            <a:xfrm>
              <a:off x="7373938" y="3935413"/>
              <a:ext cx="488950" cy="692150"/>
            </a:xfrm>
            <a:custGeom>
              <a:avLst/>
              <a:gdLst>
                <a:gd name="T0" fmla="*/ 70 w 70"/>
                <a:gd name="T1" fmla="*/ 54 h 99"/>
                <a:gd name="T2" fmla="*/ 54 w 70"/>
                <a:gd name="T3" fmla="*/ 24 h 99"/>
                <a:gd name="T4" fmla="*/ 40 w 70"/>
                <a:gd name="T5" fmla="*/ 20 h 99"/>
                <a:gd name="T6" fmla="*/ 40 w 70"/>
                <a:gd name="T7" fmla="*/ 16 h 99"/>
                <a:gd name="T8" fmla="*/ 18 w 70"/>
                <a:gd name="T9" fmla="*/ 2 h 99"/>
                <a:gd name="T10" fmla="*/ 7 w 70"/>
                <a:gd name="T11" fmla="*/ 24 h 99"/>
                <a:gd name="T12" fmla="*/ 10 w 70"/>
                <a:gd name="T13" fmla="*/ 29 h 99"/>
                <a:gd name="T14" fmla="*/ 1 w 70"/>
                <a:gd name="T15" fmla="*/ 58 h 99"/>
                <a:gd name="T16" fmla="*/ 35 w 70"/>
                <a:gd name="T17" fmla="*/ 99 h 99"/>
                <a:gd name="T18" fmla="*/ 70 w 70"/>
                <a:gd name="T19" fmla="*/ 5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99">
                  <a:moveTo>
                    <a:pt x="70" y="54"/>
                  </a:moveTo>
                  <a:cubicBezTo>
                    <a:pt x="70" y="44"/>
                    <a:pt x="68" y="30"/>
                    <a:pt x="54" y="24"/>
                  </a:cubicBezTo>
                  <a:cubicBezTo>
                    <a:pt x="49" y="21"/>
                    <a:pt x="44" y="20"/>
                    <a:pt x="40" y="20"/>
                  </a:cubicBezTo>
                  <a:cubicBezTo>
                    <a:pt x="40" y="19"/>
                    <a:pt x="40" y="18"/>
                    <a:pt x="40" y="16"/>
                  </a:cubicBezTo>
                  <a:cubicBezTo>
                    <a:pt x="37" y="7"/>
                    <a:pt x="27" y="0"/>
                    <a:pt x="18" y="2"/>
                  </a:cubicBezTo>
                  <a:cubicBezTo>
                    <a:pt x="9" y="4"/>
                    <a:pt x="5" y="15"/>
                    <a:pt x="7" y="24"/>
                  </a:cubicBezTo>
                  <a:cubicBezTo>
                    <a:pt x="8" y="26"/>
                    <a:pt x="9" y="28"/>
                    <a:pt x="10" y="29"/>
                  </a:cubicBezTo>
                  <a:cubicBezTo>
                    <a:pt x="0" y="36"/>
                    <a:pt x="0" y="50"/>
                    <a:pt x="1" y="58"/>
                  </a:cubicBezTo>
                  <a:cubicBezTo>
                    <a:pt x="3" y="88"/>
                    <a:pt x="26" y="99"/>
                    <a:pt x="35" y="99"/>
                  </a:cubicBezTo>
                  <a:cubicBezTo>
                    <a:pt x="45" y="99"/>
                    <a:pt x="69" y="87"/>
                    <a:pt x="70" y="54"/>
                  </a:cubicBezTo>
                  <a:close/>
                </a:path>
              </a:pathLst>
            </a:custGeom>
            <a:solidFill>
              <a:srgbClr val="1E202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5" name="文本框 4"/>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5、最佳实践-壳牌</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3706495" y="1462405"/>
            <a:ext cx="5041265" cy="2999740"/>
          </a:xfrm>
          <a:prstGeom prst="rect">
            <a:avLst/>
          </a:prstGeom>
          <a:noFill/>
        </p:spPr>
        <p:txBody>
          <a:bodyPr wrap="square" rtlCol="0" anchor="t">
            <a:spAutoFit/>
          </a:bodyPr>
          <a:lstStyle/>
          <a:p>
            <a:pPr marL="342900" indent="-342900">
              <a:lnSpc>
                <a:spcPct val="150000"/>
              </a:lnSpc>
              <a:spcBef>
                <a:spcPts val="0"/>
              </a:spcBef>
              <a:spcAft>
                <a:spcPts val="0"/>
              </a:spcAft>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保持甲方在承包方安全管理中的主导地位</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spcBef>
                <a:spcPts val="0"/>
              </a:spcBef>
              <a:spcAft>
                <a:spcPts val="0"/>
              </a:spcAft>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提高自身管理水平和素质</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spcBef>
                <a:spcPts val="0"/>
              </a:spcBef>
              <a:spcAft>
                <a:spcPts val="0"/>
              </a:spcAft>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对承包方严要求、严执行</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spcBef>
                <a:spcPts val="0"/>
              </a:spcBef>
              <a:spcAft>
                <a:spcPts val="0"/>
              </a:spcAft>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对承包方领队严格把关，实行考核制度</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spcBef>
                <a:spcPts val="0"/>
              </a:spcBef>
              <a:spcAft>
                <a:spcPts val="0"/>
              </a:spcAft>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提高承包方进入的门槛，相对固定的承包方建立战略合作和伙伴关系</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spcBef>
                <a:spcPts val="0"/>
              </a:spcBef>
              <a:spcAft>
                <a:spcPts val="0"/>
              </a:spcAft>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狠抓现场管理和基层安全管理队伍水平的提高</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spcBef>
                <a:spcPts val="0"/>
              </a:spcBef>
              <a:spcAft>
                <a:spcPts val="0"/>
              </a:spcAft>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在健康安全环保绩效考核时，将承包方事故计入相关所属单位的绩效</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 name="组合 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111125" y="1689735"/>
            <a:ext cx="3208655" cy="3098165"/>
            <a:chOff x="3416301" y="1130300"/>
            <a:chExt cx="5359400" cy="5173663"/>
          </a:xfrm>
        </p:grpSpPr>
        <p:sp>
          <p:nvSpPr>
            <p:cNvPr id="279" name="îṥḻïḑé"/>
            <p:cNvSpPr/>
            <p:nvPr/>
          </p:nvSpPr>
          <p:spPr bwMode="auto">
            <a:xfrm>
              <a:off x="3760789" y="1404938"/>
              <a:ext cx="1422400" cy="719138"/>
            </a:xfrm>
            <a:custGeom>
              <a:avLst/>
              <a:gdLst>
                <a:gd name="T0" fmla="*/ 896 w 896"/>
                <a:gd name="T1" fmla="*/ 453 h 453"/>
                <a:gd name="T2" fmla="*/ 0 w 896"/>
                <a:gd name="T3" fmla="*/ 453 h 453"/>
                <a:gd name="T4" fmla="*/ 6 w 896"/>
                <a:gd name="T5" fmla="*/ 0 h 453"/>
                <a:gd name="T6" fmla="*/ 890 w 896"/>
                <a:gd name="T7" fmla="*/ 0 h 453"/>
                <a:gd name="T8" fmla="*/ 896 w 896"/>
                <a:gd name="T9" fmla="*/ 453 h 453"/>
              </a:gdLst>
              <a:ahLst/>
              <a:cxnLst>
                <a:cxn ang="0">
                  <a:pos x="T0" y="T1"/>
                </a:cxn>
                <a:cxn ang="0">
                  <a:pos x="T2" y="T3"/>
                </a:cxn>
                <a:cxn ang="0">
                  <a:pos x="T4" y="T5"/>
                </a:cxn>
                <a:cxn ang="0">
                  <a:pos x="T6" y="T7"/>
                </a:cxn>
                <a:cxn ang="0">
                  <a:pos x="T8" y="T9"/>
                </a:cxn>
              </a:cxnLst>
              <a:rect l="0" t="0" r="r" b="b"/>
              <a:pathLst>
                <a:path w="896" h="453">
                  <a:moveTo>
                    <a:pt x="896" y="453"/>
                  </a:moveTo>
                  <a:lnTo>
                    <a:pt x="0" y="453"/>
                  </a:lnTo>
                  <a:lnTo>
                    <a:pt x="6" y="0"/>
                  </a:lnTo>
                  <a:lnTo>
                    <a:pt x="890" y="0"/>
                  </a:lnTo>
                  <a:lnTo>
                    <a:pt x="896" y="453"/>
                  </a:lnTo>
                  <a:close/>
                </a:path>
              </a:pathLst>
            </a:custGeom>
            <a:solidFill>
              <a:srgbClr val="EBEB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0" name="íṡlide"/>
            <p:cNvSpPr/>
            <p:nvPr/>
          </p:nvSpPr>
          <p:spPr bwMode="auto">
            <a:xfrm>
              <a:off x="3816351" y="1428750"/>
              <a:ext cx="1308100" cy="6953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81" name="iṩļïḍè"/>
            <p:cNvSpPr/>
            <p:nvPr/>
          </p:nvSpPr>
          <p:spPr bwMode="auto">
            <a:xfrm>
              <a:off x="3736976" y="3024188"/>
              <a:ext cx="1470025" cy="120650"/>
            </a:xfrm>
            <a:prstGeom prst="rect">
              <a:avLst/>
            </a:prstGeom>
            <a:solidFill>
              <a:srgbClr val="D6AD9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82" name="îṥ1îde"/>
            <p:cNvSpPr/>
            <p:nvPr/>
          </p:nvSpPr>
          <p:spPr bwMode="auto">
            <a:xfrm>
              <a:off x="3736976" y="3082925"/>
              <a:ext cx="1470025" cy="61913"/>
            </a:xfrm>
            <a:prstGeom prst="rect">
              <a:avLst/>
            </a:prstGeom>
            <a:solidFill>
              <a:srgbClr val="BF8F6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83" name="îŝļïḋè"/>
            <p:cNvSpPr/>
            <p:nvPr/>
          </p:nvSpPr>
          <p:spPr bwMode="auto">
            <a:xfrm>
              <a:off x="3959226" y="3144838"/>
              <a:ext cx="74613" cy="139700"/>
            </a:xfrm>
            <a:custGeom>
              <a:avLst/>
              <a:gdLst>
                <a:gd name="T0" fmla="*/ 0 w 25"/>
                <a:gd name="T1" fmla="*/ 0 h 48"/>
                <a:gd name="T2" fmla="*/ 0 w 25"/>
                <a:gd name="T3" fmla="*/ 36 h 48"/>
                <a:gd name="T4" fmla="*/ 12 w 25"/>
                <a:gd name="T5" fmla="*/ 48 h 48"/>
                <a:gd name="T6" fmla="*/ 25 w 25"/>
                <a:gd name="T7" fmla="*/ 36 h 48"/>
                <a:gd name="T8" fmla="*/ 25 w 25"/>
                <a:gd name="T9" fmla="*/ 0 h 48"/>
                <a:gd name="T10" fmla="*/ 0 w 25"/>
                <a:gd name="T11" fmla="*/ 0 h 48"/>
              </a:gdLst>
              <a:ahLst/>
              <a:cxnLst>
                <a:cxn ang="0">
                  <a:pos x="T0" y="T1"/>
                </a:cxn>
                <a:cxn ang="0">
                  <a:pos x="T2" y="T3"/>
                </a:cxn>
                <a:cxn ang="0">
                  <a:pos x="T4" y="T5"/>
                </a:cxn>
                <a:cxn ang="0">
                  <a:pos x="T6" y="T7"/>
                </a:cxn>
                <a:cxn ang="0">
                  <a:pos x="T8" y="T9"/>
                </a:cxn>
                <a:cxn ang="0">
                  <a:pos x="T10" y="T11"/>
                </a:cxn>
              </a:cxnLst>
              <a:rect l="0" t="0" r="r" b="b"/>
              <a:pathLst>
                <a:path w="25" h="48">
                  <a:moveTo>
                    <a:pt x="0" y="0"/>
                  </a:moveTo>
                  <a:cubicBezTo>
                    <a:pt x="0" y="36"/>
                    <a:pt x="0" y="36"/>
                    <a:pt x="0" y="36"/>
                  </a:cubicBezTo>
                  <a:cubicBezTo>
                    <a:pt x="0" y="42"/>
                    <a:pt x="6" y="48"/>
                    <a:pt x="12" y="48"/>
                  </a:cubicBezTo>
                  <a:cubicBezTo>
                    <a:pt x="19" y="48"/>
                    <a:pt x="25" y="42"/>
                    <a:pt x="25" y="36"/>
                  </a:cubicBezTo>
                  <a:cubicBezTo>
                    <a:pt x="25" y="0"/>
                    <a:pt x="25" y="0"/>
                    <a:pt x="25" y="0"/>
                  </a:cubicBezTo>
                  <a:lnTo>
                    <a:pt x="0" y="0"/>
                  </a:lnTo>
                  <a:close/>
                </a:path>
              </a:pathLst>
            </a:custGeom>
            <a:solidFill>
              <a:srgbClr val="7356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4" name="íş1îḑe"/>
            <p:cNvSpPr/>
            <p:nvPr/>
          </p:nvSpPr>
          <p:spPr bwMode="auto">
            <a:xfrm>
              <a:off x="3995739" y="3144838"/>
              <a:ext cx="38100" cy="133350"/>
            </a:xfrm>
            <a:custGeom>
              <a:avLst/>
              <a:gdLst>
                <a:gd name="T0" fmla="*/ 6 w 13"/>
                <a:gd name="T1" fmla="*/ 46 h 46"/>
                <a:gd name="T2" fmla="*/ 13 w 13"/>
                <a:gd name="T3" fmla="*/ 36 h 46"/>
                <a:gd name="T4" fmla="*/ 13 w 13"/>
                <a:gd name="T5" fmla="*/ 0 h 46"/>
                <a:gd name="T6" fmla="*/ 0 w 13"/>
                <a:gd name="T7" fmla="*/ 0 h 46"/>
                <a:gd name="T8" fmla="*/ 0 w 13"/>
                <a:gd name="T9" fmla="*/ 36 h 46"/>
                <a:gd name="T10" fmla="*/ 6 w 13"/>
                <a:gd name="T11" fmla="*/ 46 h 46"/>
              </a:gdLst>
              <a:ahLst/>
              <a:cxnLst>
                <a:cxn ang="0">
                  <a:pos x="T0" y="T1"/>
                </a:cxn>
                <a:cxn ang="0">
                  <a:pos x="T2" y="T3"/>
                </a:cxn>
                <a:cxn ang="0">
                  <a:pos x="T4" y="T5"/>
                </a:cxn>
                <a:cxn ang="0">
                  <a:pos x="T6" y="T7"/>
                </a:cxn>
                <a:cxn ang="0">
                  <a:pos x="T8" y="T9"/>
                </a:cxn>
                <a:cxn ang="0">
                  <a:pos x="T10" y="T11"/>
                </a:cxn>
              </a:cxnLst>
              <a:rect l="0" t="0" r="r" b="b"/>
              <a:pathLst>
                <a:path w="13" h="46">
                  <a:moveTo>
                    <a:pt x="6" y="46"/>
                  </a:moveTo>
                  <a:cubicBezTo>
                    <a:pt x="10" y="44"/>
                    <a:pt x="13" y="40"/>
                    <a:pt x="13" y="36"/>
                  </a:cubicBezTo>
                  <a:cubicBezTo>
                    <a:pt x="13" y="0"/>
                    <a:pt x="13" y="0"/>
                    <a:pt x="13" y="0"/>
                  </a:cubicBezTo>
                  <a:cubicBezTo>
                    <a:pt x="0" y="0"/>
                    <a:pt x="0" y="0"/>
                    <a:pt x="0" y="0"/>
                  </a:cubicBezTo>
                  <a:cubicBezTo>
                    <a:pt x="0" y="36"/>
                    <a:pt x="0" y="36"/>
                    <a:pt x="0" y="36"/>
                  </a:cubicBezTo>
                  <a:cubicBezTo>
                    <a:pt x="0" y="40"/>
                    <a:pt x="3" y="44"/>
                    <a:pt x="6" y="46"/>
                  </a:cubicBezTo>
                  <a:close/>
                </a:path>
              </a:pathLst>
            </a:custGeom>
            <a:solidFill>
              <a:srgbClr val="8C69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5" name="îṣḻiḋé"/>
            <p:cNvSpPr/>
            <p:nvPr/>
          </p:nvSpPr>
          <p:spPr bwMode="auto">
            <a:xfrm>
              <a:off x="4911726" y="3144838"/>
              <a:ext cx="73025" cy="139700"/>
            </a:xfrm>
            <a:custGeom>
              <a:avLst/>
              <a:gdLst>
                <a:gd name="T0" fmla="*/ 25 w 25"/>
                <a:gd name="T1" fmla="*/ 0 h 48"/>
                <a:gd name="T2" fmla="*/ 25 w 25"/>
                <a:gd name="T3" fmla="*/ 36 h 48"/>
                <a:gd name="T4" fmla="*/ 12 w 25"/>
                <a:gd name="T5" fmla="*/ 48 h 48"/>
                <a:gd name="T6" fmla="*/ 0 w 25"/>
                <a:gd name="T7" fmla="*/ 36 h 48"/>
                <a:gd name="T8" fmla="*/ 0 w 25"/>
                <a:gd name="T9" fmla="*/ 0 h 48"/>
                <a:gd name="T10" fmla="*/ 25 w 25"/>
                <a:gd name="T11" fmla="*/ 0 h 48"/>
              </a:gdLst>
              <a:ahLst/>
              <a:cxnLst>
                <a:cxn ang="0">
                  <a:pos x="T0" y="T1"/>
                </a:cxn>
                <a:cxn ang="0">
                  <a:pos x="T2" y="T3"/>
                </a:cxn>
                <a:cxn ang="0">
                  <a:pos x="T4" y="T5"/>
                </a:cxn>
                <a:cxn ang="0">
                  <a:pos x="T6" y="T7"/>
                </a:cxn>
                <a:cxn ang="0">
                  <a:pos x="T8" y="T9"/>
                </a:cxn>
                <a:cxn ang="0">
                  <a:pos x="T10" y="T11"/>
                </a:cxn>
              </a:cxnLst>
              <a:rect l="0" t="0" r="r" b="b"/>
              <a:pathLst>
                <a:path w="25" h="48">
                  <a:moveTo>
                    <a:pt x="25" y="0"/>
                  </a:moveTo>
                  <a:cubicBezTo>
                    <a:pt x="25" y="36"/>
                    <a:pt x="25" y="36"/>
                    <a:pt x="25" y="36"/>
                  </a:cubicBezTo>
                  <a:cubicBezTo>
                    <a:pt x="25" y="42"/>
                    <a:pt x="19" y="48"/>
                    <a:pt x="12" y="48"/>
                  </a:cubicBezTo>
                  <a:cubicBezTo>
                    <a:pt x="6" y="48"/>
                    <a:pt x="0" y="42"/>
                    <a:pt x="0" y="36"/>
                  </a:cubicBezTo>
                  <a:cubicBezTo>
                    <a:pt x="0" y="0"/>
                    <a:pt x="0" y="0"/>
                    <a:pt x="0" y="0"/>
                  </a:cubicBezTo>
                  <a:lnTo>
                    <a:pt x="25" y="0"/>
                  </a:lnTo>
                  <a:close/>
                </a:path>
              </a:pathLst>
            </a:custGeom>
            <a:solidFill>
              <a:srgbClr val="7356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6" name="îṧľîďe"/>
            <p:cNvSpPr/>
            <p:nvPr/>
          </p:nvSpPr>
          <p:spPr bwMode="auto">
            <a:xfrm>
              <a:off x="4911726" y="3144838"/>
              <a:ext cx="34925" cy="133350"/>
            </a:xfrm>
            <a:custGeom>
              <a:avLst/>
              <a:gdLst>
                <a:gd name="T0" fmla="*/ 6 w 12"/>
                <a:gd name="T1" fmla="*/ 46 h 46"/>
                <a:gd name="T2" fmla="*/ 0 w 12"/>
                <a:gd name="T3" fmla="*/ 36 h 46"/>
                <a:gd name="T4" fmla="*/ 0 w 12"/>
                <a:gd name="T5" fmla="*/ 0 h 46"/>
                <a:gd name="T6" fmla="*/ 12 w 12"/>
                <a:gd name="T7" fmla="*/ 0 h 46"/>
                <a:gd name="T8" fmla="*/ 12 w 12"/>
                <a:gd name="T9" fmla="*/ 36 h 46"/>
                <a:gd name="T10" fmla="*/ 6 w 12"/>
                <a:gd name="T11" fmla="*/ 46 h 46"/>
              </a:gdLst>
              <a:ahLst/>
              <a:cxnLst>
                <a:cxn ang="0">
                  <a:pos x="T0" y="T1"/>
                </a:cxn>
                <a:cxn ang="0">
                  <a:pos x="T2" y="T3"/>
                </a:cxn>
                <a:cxn ang="0">
                  <a:pos x="T4" y="T5"/>
                </a:cxn>
                <a:cxn ang="0">
                  <a:pos x="T6" y="T7"/>
                </a:cxn>
                <a:cxn ang="0">
                  <a:pos x="T8" y="T9"/>
                </a:cxn>
                <a:cxn ang="0">
                  <a:pos x="T10" y="T11"/>
                </a:cxn>
              </a:cxnLst>
              <a:rect l="0" t="0" r="r" b="b"/>
              <a:pathLst>
                <a:path w="12" h="46">
                  <a:moveTo>
                    <a:pt x="6" y="46"/>
                  </a:moveTo>
                  <a:cubicBezTo>
                    <a:pt x="3" y="44"/>
                    <a:pt x="0" y="40"/>
                    <a:pt x="0" y="36"/>
                  </a:cubicBezTo>
                  <a:cubicBezTo>
                    <a:pt x="0" y="0"/>
                    <a:pt x="0" y="0"/>
                    <a:pt x="0" y="0"/>
                  </a:cubicBezTo>
                  <a:cubicBezTo>
                    <a:pt x="12" y="0"/>
                    <a:pt x="12" y="0"/>
                    <a:pt x="12" y="0"/>
                  </a:cubicBezTo>
                  <a:cubicBezTo>
                    <a:pt x="12" y="36"/>
                    <a:pt x="12" y="36"/>
                    <a:pt x="12" y="36"/>
                  </a:cubicBezTo>
                  <a:cubicBezTo>
                    <a:pt x="12" y="40"/>
                    <a:pt x="10" y="44"/>
                    <a:pt x="6" y="46"/>
                  </a:cubicBezTo>
                  <a:close/>
                </a:path>
              </a:pathLst>
            </a:custGeom>
            <a:solidFill>
              <a:srgbClr val="8C69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7" name="ïṣļíḓé"/>
            <p:cNvSpPr/>
            <p:nvPr/>
          </p:nvSpPr>
          <p:spPr bwMode="auto">
            <a:xfrm>
              <a:off x="3933826" y="2863850"/>
              <a:ext cx="287338" cy="160338"/>
            </a:xfrm>
            <a:custGeom>
              <a:avLst/>
              <a:gdLst>
                <a:gd name="T0" fmla="*/ 0 w 181"/>
                <a:gd name="T1" fmla="*/ 0 h 101"/>
                <a:gd name="T2" fmla="*/ 29 w 181"/>
                <a:gd name="T3" fmla="*/ 101 h 101"/>
                <a:gd name="T4" fmla="*/ 149 w 181"/>
                <a:gd name="T5" fmla="*/ 101 h 101"/>
                <a:gd name="T6" fmla="*/ 181 w 181"/>
                <a:gd name="T7" fmla="*/ 0 h 101"/>
                <a:gd name="T8" fmla="*/ 0 w 181"/>
                <a:gd name="T9" fmla="*/ 0 h 101"/>
              </a:gdLst>
              <a:ahLst/>
              <a:cxnLst>
                <a:cxn ang="0">
                  <a:pos x="T0" y="T1"/>
                </a:cxn>
                <a:cxn ang="0">
                  <a:pos x="T2" y="T3"/>
                </a:cxn>
                <a:cxn ang="0">
                  <a:pos x="T4" y="T5"/>
                </a:cxn>
                <a:cxn ang="0">
                  <a:pos x="T6" y="T7"/>
                </a:cxn>
                <a:cxn ang="0">
                  <a:pos x="T8" y="T9"/>
                </a:cxn>
              </a:cxnLst>
              <a:rect l="0" t="0" r="r" b="b"/>
              <a:pathLst>
                <a:path w="181" h="101">
                  <a:moveTo>
                    <a:pt x="0" y="0"/>
                  </a:moveTo>
                  <a:lnTo>
                    <a:pt x="29" y="101"/>
                  </a:lnTo>
                  <a:lnTo>
                    <a:pt x="149" y="101"/>
                  </a:lnTo>
                  <a:lnTo>
                    <a:pt x="181" y="0"/>
                  </a:lnTo>
                  <a:lnTo>
                    <a:pt x="0" y="0"/>
                  </a:lnTo>
                  <a:close/>
                </a:path>
              </a:pathLst>
            </a:custGeom>
            <a:solidFill>
              <a:srgbClr val="BF8F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8" name="íšľïḋê"/>
            <p:cNvSpPr/>
            <p:nvPr/>
          </p:nvSpPr>
          <p:spPr bwMode="auto">
            <a:xfrm>
              <a:off x="4076701" y="2433638"/>
              <a:ext cx="184150" cy="307975"/>
            </a:xfrm>
            <a:custGeom>
              <a:avLst/>
              <a:gdLst>
                <a:gd name="T0" fmla="*/ 5 w 63"/>
                <a:gd name="T1" fmla="*/ 45 h 105"/>
                <a:gd name="T2" fmla="*/ 18 w 63"/>
                <a:gd name="T3" fmla="*/ 105 h 105"/>
                <a:gd name="T4" fmla="*/ 58 w 63"/>
                <a:gd name="T5" fmla="*/ 59 h 105"/>
                <a:gd name="T6" fmla="*/ 45 w 63"/>
                <a:gd name="T7" fmla="*/ 0 h 105"/>
                <a:gd name="T8" fmla="*/ 5 w 63"/>
                <a:gd name="T9" fmla="*/ 45 h 105"/>
              </a:gdLst>
              <a:ahLst/>
              <a:cxnLst>
                <a:cxn ang="0">
                  <a:pos x="T0" y="T1"/>
                </a:cxn>
                <a:cxn ang="0">
                  <a:pos x="T2" y="T3"/>
                </a:cxn>
                <a:cxn ang="0">
                  <a:pos x="T4" y="T5"/>
                </a:cxn>
                <a:cxn ang="0">
                  <a:pos x="T6" y="T7"/>
                </a:cxn>
                <a:cxn ang="0">
                  <a:pos x="T8" y="T9"/>
                </a:cxn>
              </a:cxnLst>
              <a:rect l="0" t="0" r="r" b="b"/>
              <a:pathLst>
                <a:path w="63" h="105">
                  <a:moveTo>
                    <a:pt x="5" y="45"/>
                  </a:moveTo>
                  <a:cubicBezTo>
                    <a:pt x="0" y="67"/>
                    <a:pt x="5" y="89"/>
                    <a:pt x="18" y="105"/>
                  </a:cubicBezTo>
                  <a:cubicBezTo>
                    <a:pt x="37" y="97"/>
                    <a:pt x="52" y="81"/>
                    <a:pt x="58" y="59"/>
                  </a:cubicBezTo>
                  <a:cubicBezTo>
                    <a:pt x="63" y="37"/>
                    <a:pt x="58" y="15"/>
                    <a:pt x="45" y="0"/>
                  </a:cubicBezTo>
                  <a:cubicBezTo>
                    <a:pt x="26" y="7"/>
                    <a:pt x="11" y="24"/>
                    <a:pt x="5" y="45"/>
                  </a:cubicBezTo>
                  <a:close/>
                </a:path>
              </a:pathLst>
            </a:custGeom>
            <a:solidFill>
              <a:srgbClr val="0082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9" name="ïṥlïďe"/>
            <p:cNvSpPr/>
            <p:nvPr/>
          </p:nvSpPr>
          <p:spPr bwMode="auto">
            <a:xfrm>
              <a:off x="4129089" y="2433638"/>
              <a:ext cx="79375" cy="307975"/>
            </a:xfrm>
            <a:custGeom>
              <a:avLst/>
              <a:gdLst>
                <a:gd name="T0" fmla="*/ 10 w 27"/>
                <a:gd name="T1" fmla="*/ 51 h 105"/>
                <a:gd name="T2" fmla="*/ 0 w 27"/>
                <a:gd name="T3" fmla="*/ 105 h 105"/>
                <a:gd name="T4" fmla="*/ 17 w 27"/>
                <a:gd name="T5" fmla="*/ 53 h 105"/>
                <a:gd name="T6" fmla="*/ 27 w 27"/>
                <a:gd name="T7" fmla="*/ 0 h 105"/>
                <a:gd name="T8" fmla="*/ 10 w 27"/>
                <a:gd name="T9" fmla="*/ 51 h 105"/>
              </a:gdLst>
              <a:ahLst/>
              <a:cxnLst>
                <a:cxn ang="0">
                  <a:pos x="T0" y="T1"/>
                </a:cxn>
                <a:cxn ang="0">
                  <a:pos x="T2" y="T3"/>
                </a:cxn>
                <a:cxn ang="0">
                  <a:pos x="T4" y="T5"/>
                </a:cxn>
                <a:cxn ang="0">
                  <a:pos x="T6" y="T7"/>
                </a:cxn>
                <a:cxn ang="0">
                  <a:pos x="T8" y="T9"/>
                </a:cxn>
              </a:cxnLst>
              <a:rect l="0" t="0" r="r" b="b"/>
              <a:pathLst>
                <a:path w="27" h="105">
                  <a:moveTo>
                    <a:pt x="10" y="51"/>
                  </a:moveTo>
                  <a:cubicBezTo>
                    <a:pt x="5" y="73"/>
                    <a:pt x="1" y="93"/>
                    <a:pt x="0" y="105"/>
                  </a:cubicBezTo>
                  <a:cubicBezTo>
                    <a:pt x="5" y="94"/>
                    <a:pt x="11" y="75"/>
                    <a:pt x="17" y="53"/>
                  </a:cubicBezTo>
                  <a:cubicBezTo>
                    <a:pt x="22" y="31"/>
                    <a:pt x="26" y="12"/>
                    <a:pt x="27" y="0"/>
                  </a:cubicBezTo>
                  <a:cubicBezTo>
                    <a:pt x="22" y="11"/>
                    <a:pt x="16" y="30"/>
                    <a:pt x="10" y="51"/>
                  </a:cubicBezTo>
                  <a:close/>
                </a:path>
              </a:pathLst>
            </a:custGeom>
            <a:solidFill>
              <a:srgbClr val="006B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0" name="iśḷíḋê"/>
            <p:cNvSpPr/>
            <p:nvPr/>
          </p:nvSpPr>
          <p:spPr bwMode="auto">
            <a:xfrm>
              <a:off x="3906839" y="2433638"/>
              <a:ext cx="187325" cy="307975"/>
            </a:xfrm>
            <a:custGeom>
              <a:avLst/>
              <a:gdLst>
                <a:gd name="T0" fmla="*/ 58 w 64"/>
                <a:gd name="T1" fmla="*/ 45 h 105"/>
                <a:gd name="T2" fmla="*/ 46 w 64"/>
                <a:gd name="T3" fmla="*/ 105 h 105"/>
                <a:gd name="T4" fmla="*/ 6 w 64"/>
                <a:gd name="T5" fmla="*/ 59 h 105"/>
                <a:gd name="T6" fmla="*/ 18 w 64"/>
                <a:gd name="T7" fmla="*/ 0 h 105"/>
                <a:gd name="T8" fmla="*/ 58 w 64"/>
                <a:gd name="T9" fmla="*/ 45 h 105"/>
              </a:gdLst>
              <a:ahLst/>
              <a:cxnLst>
                <a:cxn ang="0">
                  <a:pos x="T0" y="T1"/>
                </a:cxn>
                <a:cxn ang="0">
                  <a:pos x="T2" y="T3"/>
                </a:cxn>
                <a:cxn ang="0">
                  <a:pos x="T4" y="T5"/>
                </a:cxn>
                <a:cxn ang="0">
                  <a:pos x="T6" y="T7"/>
                </a:cxn>
                <a:cxn ang="0">
                  <a:pos x="T8" y="T9"/>
                </a:cxn>
              </a:cxnLst>
              <a:rect l="0" t="0" r="r" b="b"/>
              <a:pathLst>
                <a:path w="64" h="105">
                  <a:moveTo>
                    <a:pt x="58" y="45"/>
                  </a:moveTo>
                  <a:cubicBezTo>
                    <a:pt x="64" y="67"/>
                    <a:pt x="59" y="89"/>
                    <a:pt x="46" y="105"/>
                  </a:cubicBezTo>
                  <a:cubicBezTo>
                    <a:pt x="27" y="97"/>
                    <a:pt x="12" y="81"/>
                    <a:pt x="6" y="59"/>
                  </a:cubicBezTo>
                  <a:cubicBezTo>
                    <a:pt x="0" y="37"/>
                    <a:pt x="6" y="15"/>
                    <a:pt x="18" y="0"/>
                  </a:cubicBezTo>
                  <a:cubicBezTo>
                    <a:pt x="37" y="7"/>
                    <a:pt x="53" y="24"/>
                    <a:pt x="58" y="45"/>
                  </a:cubicBezTo>
                  <a:close/>
                </a:path>
              </a:pathLst>
            </a:custGeom>
            <a:solidFill>
              <a:srgbClr val="0082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1" name="íṥlíḋè"/>
            <p:cNvSpPr/>
            <p:nvPr/>
          </p:nvSpPr>
          <p:spPr bwMode="auto">
            <a:xfrm>
              <a:off x="3959226" y="2433638"/>
              <a:ext cx="82550" cy="307975"/>
            </a:xfrm>
            <a:custGeom>
              <a:avLst/>
              <a:gdLst>
                <a:gd name="T0" fmla="*/ 17 w 28"/>
                <a:gd name="T1" fmla="*/ 51 h 105"/>
                <a:gd name="T2" fmla="*/ 28 w 28"/>
                <a:gd name="T3" fmla="*/ 105 h 105"/>
                <a:gd name="T4" fmla="*/ 11 w 28"/>
                <a:gd name="T5" fmla="*/ 53 h 105"/>
                <a:gd name="T6" fmla="*/ 0 w 28"/>
                <a:gd name="T7" fmla="*/ 0 h 105"/>
                <a:gd name="T8" fmla="*/ 17 w 28"/>
                <a:gd name="T9" fmla="*/ 51 h 105"/>
              </a:gdLst>
              <a:ahLst/>
              <a:cxnLst>
                <a:cxn ang="0">
                  <a:pos x="T0" y="T1"/>
                </a:cxn>
                <a:cxn ang="0">
                  <a:pos x="T2" y="T3"/>
                </a:cxn>
                <a:cxn ang="0">
                  <a:pos x="T4" y="T5"/>
                </a:cxn>
                <a:cxn ang="0">
                  <a:pos x="T6" y="T7"/>
                </a:cxn>
                <a:cxn ang="0">
                  <a:pos x="T8" y="T9"/>
                </a:cxn>
              </a:cxnLst>
              <a:rect l="0" t="0" r="r" b="b"/>
              <a:pathLst>
                <a:path w="28" h="105">
                  <a:moveTo>
                    <a:pt x="17" y="51"/>
                  </a:moveTo>
                  <a:cubicBezTo>
                    <a:pt x="23" y="73"/>
                    <a:pt x="27" y="93"/>
                    <a:pt x="28" y="105"/>
                  </a:cubicBezTo>
                  <a:cubicBezTo>
                    <a:pt x="23" y="94"/>
                    <a:pt x="17" y="75"/>
                    <a:pt x="11" y="53"/>
                  </a:cubicBezTo>
                  <a:cubicBezTo>
                    <a:pt x="5" y="31"/>
                    <a:pt x="2" y="12"/>
                    <a:pt x="0" y="0"/>
                  </a:cubicBezTo>
                  <a:cubicBezTo>
                    <a:pt x="5" y="11"/>
                    <a:pt x="12" y="30"/>
                    <a:pt x="17" y="51"/>
                  </a:cubicBezTo>
                  <a:close/>
                </a:path>
              </a:pathLst>
            </a:custGeom>
            <a:solidFill>
              <a:srgbClr val="006B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2" name="îşḷîḋé"/>
            <p:cNvSpPr/>
            <p:nvPr/>
          </p:nvSpPr>
          <p:spPr bwMode="auto">
            <a:xfrm>
              <a:off x="4044951" y="2574925"/>
              <a:ext cx="249238" cy="236538"/>
            </a:xfrm>
            <a:custGeom>
              <a:avLst/>
              <a:gdLst>
                <a:gd name="T0" fmla="*/ 24 w 85"/>
                <a:gd name="T1" fmla="*/ 20 h 81"/>
                <a:gd name="T2" fmla="*/ 2 w 85"/>
                <a:gd name="T3" fmla="*/ 77 h 81"/>
                <a:gd name="T4" fmla="*/ 61 w 85"/>
                <a:gd name="T5" fmla="*/ 61 h 81"/>
                <a:gd name="T6" fmla="*/ 83 w 85"/>
                <a:gd name="T7" fmla="*/ 4 h 81"/>
                <a:gd name="T8" fmla="*/ 24 w 85"/>
                <a:gd name="T9" fmla="*/ 20 h 81"/>
              </a:gdLst>
              <a:ahLst/>
              <a:cxnLst>
                <a:cxn ang="0">
                  <a:pos x="T0" y="T1"/>
                </a:cxn>
                <a:cxn ang="0">
                  <a:pos x="T2" y="T3"/>
                </a:cxn>
                <a:cxn ang="0">
                  <a:pos x="T4" y="T5"/>
                </a:cxn>
                <a:cxn ang="0">
                  <a:pos x="T6" y="T7"/>
                </a:cxn>
                <a:cxn ang="0">
                  <a:pos x="T8" y="T9"/>
                </a:cxn>
              </a:cxnLst>
              <a:rect l="0" t="0" r="r" b="b"/>
              <a:pathLst>
                <a:path w="85" h="81">
                  <a:moveTo>
                    <a:pt x="24" y="20"/>
                  </a:moveTo>
                  <a:cubicBezTo>
                    <a:pt x="8" y="36"/>
                    <a:pt x="0" y="57"/>
                    <a:pt x="2" y="77"/>
                  </a:cubicBezTo>
                  <a:cubicBezTo>
                    <a:pt x="22" y="81"/>
                    <a:pt x="44" y="76"/>
                    <a:pt x="61" y="61"/>
                  </a:cubicBezTo>
                  <a:cubicBezTo>
                    <a:pt x="77" y="46"/>
                    <a:pt x="85" y="24"/>
                    <a:pt x="83" y="4"/>
                  </a:cubicBezTo>
                  <a:cubicBezTo>
                    <a:pt x="63" y="0"/>
                    <a:pt x="41" y="5"/>
                    <a:pt x="24" y="20"/>
                  </a:cubicBezTo>
                  <a:close/>
                </a:path>
              </a:pathLst>
            </a:custGeom>
            <a:solidFill>
              <a:srgbClr val="0096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3" name="ïS1íḋé"/>
            <p:cNvSpPr/>
            <p:nvPr/>
          </p:nvSpPr>
          <p:spPr bwMode="auto">
            <a:xfrm>
              <a:off x="4051301" y="2586038"/>
              <a:ext cx="236538" cy="212725"/>
            </a:xfrm>
            <a:custGeom>
              <a:avLst/>
              <a:gdLst>
                <a:gd name="T0" fmla="*/ 38 w 81"/>
                <a:gd name="T1" fmla="*/ 34 h 73"/>
                <a:gd name="T2" fmla="*/ 0 w 81"/>
                <a:gd name="T3" fmla="*/ 73 h 73"/>
                <a:gd name="T4" fmla="*/ 43 w 81"/>
                <a:gd name="T5" fmla="*/ 39 h 73"/>
                <a:gd name="T6" fmla="*/ 81 w 81"/>
                <a:gd name="T7" fmla="*/ 0 h 73"/>
                <a:gd name="T8" fmla="*/ 38 w 81"/>
                <a:gd name="T9" fmla="*/ 34 h 73"/>
              </a:gdLst>
              <a:ahLst/>
              <a:cxnLst>
                <a:cxn ang="0">
                  <a:pos x="T0" y="T1"/>
                </a:cxn>
                <a:cxn ang="0">
                  <a:pos x="T2" y="T3"/>
                </a:cxn>
                <a:cxn ang="0">
                  <a:pos x="T4" y="T5"/>
                </a:cxn>
                <a:cxn ang="0">
                  <a:pos x="T6" y="T7"/>
                </a:cxn>
                <a:cxn ang="0">
                  <a:pos x="T8" y="T9"/>
                </a:cxn>
              </a:cxnLst>
              <a:rect l="0" t="0" r="r" b="b"/>
              <a:pathLst>
                <a:path w="81" h="73">
                  <a:moveTo>
                    <a:pt x="38" y="34"/>
                  </a:moveTo>
                  <a:cubicBezTo>
                    <a:pt x="22" y="49"/>
                    <a:pt x="8" y="63"/>
                    <a:pt x="0" y="73"/>
                  </a:cubicBezTo>
                  <a:cubicBezTo>
                    <a:pt x="11" y="66"/>
                    <a:pt x="26" y="54"/>
                    <a:pt x="43" y="39"/>
                  </a:cubicBezTo>
                  <a:cubicBezTo>
                    <a:pt x="59" y="24"/>
                    <a:pt x="73" y="10"/>
                    <a:pt x="81" y="0"/>
                  </a:cubicBezTo>
                  <a:cubicBezTo>
                    <a:pt x="71" y="7"/>
                    <a:pt x="55" y="19"/>
                    <a:pt x="38" y="34"/>
                  </a:cubicBezTo>
                  <a:close/>
                </a:path>
              </a:pathLst>
            </a:custGeom>
            <a:solidFill>
              <a:srgbClr val="0075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4" name="îṧľïdé"/>
            <p:cNvSpPr/>
            <p:nvPr/>
          </p:nvSpPr>
          <p:spPr bwMode="auto">
            <a:xfrm>
              <a:off x="3857626" y="2606675"/>
              <a:ext cx="246063" cy="198438"/>
            </a:xfrm>
            <a:custGeom>
              <a:avLst/>
              <a:gdLst>
                <a:gd name="T0" fmla="*/ 29 w 84"/>
                <a:gd name="T1" fmla="*/ 53 h 68"/>
                <a:gd name="T2" fmla="*/ 84 w 84"/>
                <a:gd name="T3" fmla="*/ 63 h 68"/>
                <a:gd name="T4" fmla="*/ 55 w 84"/>
                <a:gd name="T5" fmla="*/ 16 h 68"/>
                <a:gd name="T6" fmla="*/ 0 w 84"/>
                <a:gd name="T7" fmla="*/ 5 h 68"/>
                <a:gd name="T8" fmla="*/ 29 w 84"/>
                <a:gd name="T9" fmla="*/ 53 h 68"/>
              </a:gdLst>
              <a:ahLst/>
              <a:cxnLst>
                <a:cxn ang="0">
                  <a:pos x="T0" y="T1"/>
                </a:cxn>
                <a:cxn ang="0">
                  <a:pos x="T2" y="T3"/>
                </a:cxn>
                <a:cxn ang="0">
                  <a:pos x="T4" y="T5"/>
                </a:cxn>
                <a:cxn ang="0">
                  <a:pos x="T6" y="T7"/>
                </a:cxn>
                <a:cxn ang="0">
                  <a:pos x="T8" y="T9"/>
                </a:cxn>
              </a:cxnLst>
              <a:rect l="0" t="0" r="r" b="b"/>
              <a:pathLst>
                <a:path w="84" h="68">
                  <a:moveTo>
                    <a:pt x="29" y="53"/>
                  </a:moveTo>
                  <a:cubicBezTo>
                    <a:pt x="47" y="65"/>
                    <a:pt x="67" y="68"/>
                    <a:pt x="84" y="63"/>
                  </a:cubicBezTo>
                  <a:cubicBezTo>
                    <a:pt x="83" y="46"/>
                    <a:pt x="72" y="28"/>
                    <a:pt x="55" y="16"/>
                  </a:cubicBezTo>
                  <a:cubicBezTo>
                    <a:pt x="37" y="4"/>
                    <a:pt x="17" y="0"/>
                    <a:pt x="0" y="5"/>
                  </a:cubicBezTo>
                  <a:cubicBezTo>
                    <a:pt x="2" y="23"/>
                    <a:pt x="12" y="41"/>
                    <a:pt x="29" y="53"/>
                  </a:cubicBezTo>
                  <a:close/>
                </a:path>
              </a:pathLst>
            </a:custGeom>
            <a:solidFill>
              <a:srgbClr val="0096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5" name="îŝḻíḍé"/>
            <p:cNvSpPr/>
            <p:nvPr/>
          </p:nvSpPr>
          <p:spPr bwMode="auto">
            <a:xfrm>
              <a:off x="3857626" y="2620963"/>
              <a:ext cx="246063" cy="169863"/>
            </a:xfrm>
            <a:custGeom>
              <a:avLst/>
              <a:gdLst>
                <a:gd name="T0" fmla="*/ 41 w 84"/>
                <a:gd name="T1" fmla="*/ 31 h 58"/>
                <a:gd name="T2" fmla="*/ 84 w 84"/>
                <a:gd name="T3" fmla="*/ 58 h 58"/>
                <a:gd name="T4" fmla="*/ 44 w 84"/>
                <a:gd name="T5" fmla="*/ 27 h 58"/>
                <a:gd name="T6" fmla="*/ 0 w 84"/>
                <a:gd name="T7" fmla="*/ 0 h 58"/>
                <a:gd name="T8" fmla="*/ 41 w 84"/>
                <a:gd name="T9" fmla="*/ 31 h 58"/>
              </a:gdLst>
              <a:ahLst/>
              <a:cxnLst>
                <a:cxn ang="0">
                  <a:pos x="T0" y="T1"/>
                </a:cxn>
                <a:cxn ang="0">
                  <a:pos x="T2" y="T3"/>
                </a:cxn>
                <a:cxn ang="0">
                  <a:pos x="T4" y="T5"/>
                </a:cxn>
                <a:cxn ang="0">
                  <a:pos x="T6" y="T7"/>
                </a:cxn>
                <a:cxn ang="0">
                  <a:pos x="T8" y="T9"/>
                </a:cxn>
              </a:cxnLst>
              <a:rect l="0" t="0" r="r" b="b"/>
              <a:pathLst>
                <a:path w="84" h="58">
                  <a:moveTo>
                    <a:pt x="41" y="31"/>
                  </a:moveTo>
                  <a:cubicBezTo>
                    <a:pt x="58" y="44"/>
                    <a:pt x="74" y="53"/>
                    <a:pt x="84" y="58"/>
                  </a:cubicBezTo>
                  <a:cubicBezTo>
                    <a:pt x="76" y="51"/>
                    <a:pt x="61" y="39"/>
                    <a:pt x="44" y="27"/>
                  </a:cubicBezTo>
                  <a:cubicBezTo>
                    <a:pt x="26" y="15"/>
                    <a:pt x="10" y="5"/>
                    <a:pt x="0" y="0"/>
                  </a:cubicBezTo>
                  <a:cubicBezTo>
                    <a:pt x="8" y="8"/>
                    <a:pt x="23" y="19"/>
                    <a:pt x="41" y="31"/>
                  </a:cubicBezTo>
                  <a:close/>
                </a:path>
              </a:pathLst>
            </a:custGeom>
            <a:solidFill>
              <a:srgbClr val="0075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6" name="íṩľîḓe"/>
            <p:cNvSpPr/>
            <p:nvPr/>
          </p:nvSpPr>
          <p:spPr bwMode="auto">
            <a:xfrm>
              <a:off x="3997326" y="2478088"/>
              <a:ext cx="165100" cy="347663"/>
            </a:xfrm>
            <a:custGeom>
              <a:avLst/>
              <a:gdLst>
                <a:gd name="T0" fmla="*/ 1 w 56"/>
                <a:gd name="T1" fmla="*/ 58 h 119"/>
                <a:gd name="T2" fmla="*/ 25 w 56"/>
                <a:gd name="T3" fmla="*/ 119 h 119"/>
                <a:gd name="T4" fmla="*/ 55 w 56"/>
                <a:gd name="T5" fmla="*/ 61 h 119"/>
                <a:gd name="T6" fmla="*/ 31 w 56"/>
                <a:gd name="T7" fmla="*/ 0 h 119"/>
                <a:gd name="T8" fmla="*/ 1 w 56"/>
                <a:gd name="T9" fmla="*/ 58 h 119"/>
              </a:gdLst>
              <a:ahLst/>
              <a:cxnLst>
                <a:cxn ang="0">
                  <a:pos x="T0" y="T1"/>
                </a:cxn>
                <a:cxn ang="0">
                  <a:pos x="T2" y="T3"/>
                </a:cxn>
                <a:cxn ang="0">
                  <a:pos x="T4" y="T5"/>
                </a:cxn>
                <a:cxn ang="0">
                  <a:pos x="T6" y="T7"/>
                </a:cxn>
                <a:cxn ang="0">
                  <a:pos x="T8" y="T9"/>
                </a:cxn>
              </a:cxnLst>
              <a:rect l="0" t="0" r="r" b="b"/>
              <a:pathLst>
                <a:path w="56" h="119">
                  <a:moveTo>
                    <a:pt x="1" y="58"/>
                  </a:moveTo>
                  <a:cubicBezTo>
                    <a:pt x="0" y="83"/>
                    <a:pt x="10" y="105"/>
                    <a:pt x="25" y="119"/>
                  </a:cubicBezTo>
                  <a:cubicBezTo>
                    <a:pt x="42" y="107"/>
                    <a:pt x="54" y="85"/>
                    <a:pt x="55" y="61"/>
                  </a:cubicBezTo>
                  <a:cubicBezTo>
                    <a:pt x="56" y="36"/>
                    <a:pt x="46" y="14"/>
                    <a:pt x="31" y="0"/>
                  </a:cubicBezTo>
                  <a:cubicBezTo>
                    <a:pt x="14" y="12"/>
                    <a:pt x="2" y="34"/>
                    <a:pt x="1" y="58"/>
                  </a:cubicBezTo>
                  <a:close/>
                </a:path>
              </a:pathLst>
            </a:custGeom>
            <a:solidFill>
              <a:srgbClr val="00B4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7" name="ísḷiḋe"/>
            <p:cNvSpPr/>
            <p:nvPr/>
          </p:nvSpPr>
          <p:spPr bwMode="auto">
            <a:xfrm>
              <a:off x="4068764" y="2478088"/>
              <a:ext cx="22225" cy="347663"/>
            </a:xfrm>
            <a:custGeom>
              <a:avLst/>
              <a:gdLst>
                <a:gd name="T0" fmla="*/ 1 w 8"/>
                <a:gd name="T1" fmla="*/ 59 h 119"/>
                <a:gd name="T2" fmla="*/ 1 w 8"/>
                <a:gd name="T3" fmla="*/ 119 h 119"/>
                <a:gd name="T4" fmla="*/ 7 w 8"/>
                <a:gd name="T5" fmla="*/ 60 h 119"/>
                <a:gd name="T6" fmla="*/ 7 w 8"/>
                <a:gd name="T7" fmla="*/ 0 h 119"/>
                <a:gd name="T8" fmla="*/ 1 w 8"/>
                <a:gd name="T9" fmla="*/ 59 h 119"/>
              </a:gdLst>
              <a:ahLst/>
              <a:cxnLst>
                <a:cxn ang="0">
                  <a:pos x="T0" y="T1"/>
                </a:cxn>
                <a:cxn ang="0">
                  <a:pos x="T2" y="T3"/>
                </a:cxn>
                <a:cxn ang="0">
                  <a:pos x="T4" y="T5"/>
                </a:cxn>
                <a:cxn ang="0">
                  <a:pos x="T6" y="T7"/>
                </a:cxn>
                <a:cxn ang="0">
                  <a:pos x="T8" y="T9"/>
                </a:cxn>
              </a:cxnLst>
              <a:rect l="0" t="0" r="r" b="b"/>
              <a:pathLst>
                <a:path w="8" h="119">
                  <a:moveTo>
                    <a:pt x="1" y="59"/>
                  </a:moveTo>
                  <a:cubicBezTo>
                    <a:pt x="0" y="84"/>
                    <a:pt x="0" y="106"/>
                    <a:pt x="1" y="119"/>
                  </a:cubicBezTo>
                  <a:cubicBezTo>
                    <a:pt x="4" y="106"/>
                    <a:pt x="6" y="84"/>
                    <a:pt x="7" y="60"/>
                  </a:cubicBezTo>
                  <a:cubicBezTo>
                    <a:pt x="8" y="35"/>
                    <a:pt x="8" y="13"/>
                    <a:pt x="7" y="0"/>
                  </a:cubicBezTo>
                  <a:cubicBezTo>
                    <a:pt x="4" y="13"/>
                    <a:pt x="2" y="35"/>
                    <a:pt x="1" y="59"/>
                  </a:cubicBezTo>
                  <a:close/>
                </a:path>
              </a:pathLst>
            </a:custGeom>
            <a:solidFill>
              <a:srgbClr val="00966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8" name="iṩlîďê"/>
            <p:cNvSpPr/>
            <p:nvPr/>
          </p:nvSpPr>
          <p:spPr bwMode="auto">
            <a:xfrm>
              <a:off x="3884614" y="2738438"/>
              <a:ext cx="385763" cy="149225"/>
            </a:xfrm>
            <a:custGeom>
              <a:avLst/>
              <a:gdLst>
                <a:gd name="T0" fmla="*/ 0 w 132"/>
                <a:gd name="T1" fmla="*/ 7 h 51"/>
                <a:gd name="T2" fmla="*/ 8 w 132"/>
                <a:gd name="T3" fmla="*/ 46 h 51"/>
                <a:gd name="T4" fmla="*/ 16 w 132"/>
                <a:gd name="T5" fmla="*/ 51 h 51"/>
                <a:gd name="T6" fmla="*/ 116 w 132"/>
                <a:gd name="T7" fmla="*/ 51 h 51"/>
                <a:gd name="T8" fmla="*/ 123 w 132"/>
                <a:gd name="T9" fmla="*/ 46 h 51"/>
                <a:gd name="T10" fmla="*/ 131 w 132"/>
                <a:gd name="T11" fmla="*/ 7 h 51"/>
                <a:gd name="T12" fmla="*/ 123 w 132"/>
                <a:gd name="T13" fmla="*/ 0 h 51"/>
                <a:gd name="T14" fmla="*/ 9 w 132"/>
                <a:gd name="T15" fmla="*/ 0 h 51"/>
                <a:gd name="T16" fmla="*/ 0 w 132"/>
                <a:gd name="T17"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51">
                  <a:moveTo>
                    <a:pt x="0" y="7"/>
                  </a:moveTo>
                  <a:cubicBezTo>
                    <a:pt x="8" y="46"/>
                    <a:pt x="8" y="46"/>
                    <a:pt x="8" y="46"/>
                  </a:cubicBezTo>
                  <a:cubicBezTo>
                    <a:pt x="9" y="49"/>
                    <a:pt x="12" y="51"/>
                    <a:pt x="16" y="51"/>
                  </a:cubicBezTo>
                  <a:cubicBezTo>
                    <a:pt x="116" y="51"/>
                    <a:pt x="116" y="51"/>
                    <a:pt x="116" y="51"/>
                  </a:cubicBezTo>
                  <a:cubicBezTo>
                    <a:pt x="119" y="51"/>
                    <a:pt x="123" y="49"/>
                    <a:pt x="123" y="46"/>
                  </a:cubicBezTo>
                  <a:cubicBezTo>
                    <a:pt x="131" y="7"/>
                    <a:pt x="131" y="7"/>
                    <a:pt x="131" y="7"/>
                  </a:cubicBezTo>
                  <a:cubicBezTo>
                    <a:pt x="132" y="4"/>
                    <a:pt x="128" y="0"/>
                    <a:pt x="123" y="0"/>
                  </a:cubicBezTo>
                  <a:cubicBezTo>
                    <a:pt x="9" y="0"/>
                    <a:pt x="9" y="0"/>
                    <a:pt x="9" y="0"/>
                  </a:cubicBezTo>
                  <a:cubicBezTo>
                    <a:pt x="4" y="0"/>
                    <a:pt x="0" y="4"/>
                    <a:pt x="0" y="7"/>
                  </a:cubicBezTo>
                  <a:close/>
                </a:path>
              </a:pathLst>
            </a:custGeom>
            <a:solidFill>
              <a:srgbClr val="BF8F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9" name="iṧḻiḑè"/>
            <p:cNvSpPr/>
            <p:nvPr/>
          </p:nvSpPr>
          <p:spPr bwMode="auto">
            <a:xfrm>
              <a:off x="3898901" y="2825750"/>
              <a:ext cx="357188" cy="61913"/>
            </a:xfrm>
            <a:custGeom>
              <a:avLst/>
              <a:gdLst>
                <a:gd name="T0" fmla="*/ 0 w 122"/>
                <a:gd name="T1" fmla="*/ 0 h 21"/>
                <a:gd name="T2" fmla="*/ 3 w 122"/>
                <a:gd name="T3" fmla="*/ 16 h 21"/>
                <a:gd name="T4" fmla="*/ 11 w 122"/>
                <a:gd name="T5" fmla="*/ 21 h 21"/>
                <a:gd name="T6" fmla="*/ 111 w 122"/>
                <a:gd name="T7" fmla="*/ 21 h 21"/>
                <a:gd name="T8" fmla="*/ 118 w 122"/>
                <a:gd name="T9" fmla="*/ 16 h 21"/>
                <a:gd name="T10" fmla="*/ 122 w 122"/>
                <a:gd name="T11" fmla="*/ 0 h 21"/>
                <a:gd name="T12" fmla="*/ 0 w 1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22" h="21">
                  <a:moveTo>
                    <a:pt x="0" y="0"/>
                  </a:moveTo>
                  <a:cubicBezTo>
                    <a:pt x="3" y="16"/>
                    <a:pt x="3" y="16"/>
                    <a:pt x="3" y="16"/>
                  </a:cubicBezTo>
                  <a:cubicBezTo>
                    <a:pt x="4" y="19"/>
                    <a:pt x="7" y="21"/>
                    <a:pt x="11" y="21"/>
                  </a:cubicBezTo>
                  <a:cubicBezTo>
                    <a:pt x="111" y="21"/>
                    <a:pt x="111" y="21"/>
                    <a:pt x="111" y="21"/>
                  </a:cubicBezTo>
                  <a:cubicBezTo>
                    <a:pt x="114" y="21"/>
                    <a:pt x="118" y="19"/>
                    <a:pt x="118" y="16"/>
                  </a:cubicBezTo>
                  <a:cubicBezTo>
                    <a:pt x="122" y="0"/>
                    <a:pt x="122" y="0"/>
                    <a:pt x="122" y="0"/>
                  </a:cubicBezTo>
                  <a:lnTo>
                    <a:pt x="0" y="0"/>
                  </a:lnTo>
                  <a:close/>
                </a:path>
              </a:pathLst>
            </a:custGeom>
            <a:solidFill>
              <a:srgbClr val="A174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0" name="íṩļîḓè"/>
            <p:cNvSpPr/>
            <p:nvPr/>
          </p:nvSpPr>
          <p:spPr bwMode="auto">
            <a:xfrm>
              <a:off x="4357689" y="2433638"/>
              <a:ext cx="34925" cy="590550"/>
            </a:xfrm>
            <a:prstGeom prst="rect">
              <a:avLst/>
            </a:prstGeom>
            <a:solidFill>
              <a:srgbClr val="8C695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01" name="íśľiḋê"/>
            <p:cNvSpPr/>
            <p:nvPr/>
          </p:nvSpPr>
          <p:spPr bwMode="auto">
            <a:xfrm>
              <a:off x="4471989" y="2433638"/>
              <a:ext cx="38100" cy="590550"/>
            </a:xfrm>
            <a:prstGeom prst="rect">
              <a:avLst/>
            </a:prstGeom>
            <a:solidFill>
              <a:srgbClr val="8C695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02" name="iślïde"/>
            <p:cNvSpPr/>
            <p:nvPr/>
          </p:nvSpPr>
          <p:spPr bwMode="auto">
            <a:xfrm>
              <a:off x="4392614" y="2433638"/>
              <a:ext cx="79375" cy="590550"/>
            </a:xfrm>
            <a:prstGeom prst="rect">
              <a:avLst/>
            </a:prstGeom>
            <a:solidFill>
              <a:srgbClr val="8C695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03" name="iṣļiḓé"/>
            <p:cNvSpPr/>
            <p:nvPr/>
          </p:nvSpPr>
          <p:spPr bwMode="auto">
            <a:xfrm>
              <a:off x="4392614" y="2457450"/>
              <a:ext cx="79375" cy="5667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04" name="íšḻiḋé"/>
            <p:cNvSpPr/>
            <p:nvPr/>
          </p:nvSpPr>
          <p:spPr bwMode="auto">
            <a:xfrm>
              <a:off x="4708526" y="2647950"/>
              <a:ext cx="38100" cy="376238"/>
            </a:xfrm>
            <a:prstGeom prst="rect">
              <a:avLst/>
            </a:prstGeom>
            <a:solidFill>
              <a:srgbClr val="00966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05" name="ï$ḻïḋè"/>
            <p:cNvSpPr/>
            <p:nvPr/>
          </p:nvSpPr>
          <p:spPr bwMode="auto">
            <a:xfrm>
              <a:off x="4822826" y="2647950"/>
              <a:ext cx="38100" cy="376238"/>
            </a:xfrm>
            <a:prstGeom prst="rect">
              <a:avLst/>
            </a:prstGeom>
            <a:solidFill>
              <a:srgbClr val="00966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06" name="îŝľíḓê"/>
            <p:cNvSpPr/>
            <p:nvPr/>
          </p:nvSpPr>
          <p:spPr bwMode="auto">
            <a:xfrm>
              <a:off x="4746626" y="2647950"/>
              <a:ext cx="76200" cy="376238"/>
            </a:xfrm>
            <a:prstGeom prst="rect">
              <a:avLst/>
            </a:prstGeom>
            <a:solidFill>
              <a:srgbClr val="00966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07" name="ï$lîḍé"/>
            <p:cNvSpPr/>
            <p:nvPr/>
          </p:nvSpPr>
          <p:spPr bwMode="auto">
            <a:xfrm>
              <a:off x="4746626" y="2662238"/>
              <a:ext cx="76200" cy="3619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08" name="îsḷïdê"/>
            <p:cNvSpPr/>
            <p:nvPr/>
          </p:nvSpPr>
          <p:spPr bwMode="auto">
            <a:xfrm>
              <a:off x="4510089" y="2519363"/>
              <a:ext cx="34925" cy="504825"/>
            </a:xfrm>
            <a:prstGeom prst="rect">
              <a:avLst/>
            </a:prstGeom>
            <a:solidFill>
              <a:srgbClr val="C44A3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09" name="ïśḷïḋê"/>
            <p:cNvSpPr/>
            <p:nvPr/>
          </p:nvSpPr>
          <p:spPr bwMode="auto">
            <a:xfrm>
              <a:off x="4670426" y="2519363"/>
              <a:ext cx="38100" cy="504825"/>
            </a:xfrm>
            <a:prstGeom prst="rect">
              <a:avLst/>
            </a:prstGeom>
            <a:solidFill>
              <a:srgbClr val="C44A3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10" name="îṩ1ïḋê"/>
            <p:cNvSpPr/>
            <p:nvPr/>
          </p:nvSpPr>
          <p:spPr bwMode="auto">
            <a:xfrm>
              <a:off x="4545014" y="2519363"/>
              <a:ext cx="125413" cy="504825"/>
            </a:xfrm>
            <a:prstGeom prst="rect">
              <a:avLst/>
            </a:prstGeom>
            <a:solidFill>
              <a:srgbClr val="C44A3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11" name="ïś1ïḋè"/>
            <p:cNvSpPr/>
            <p:nvPr/>
          </p:nvSpPr>
          <p:spPr bwMode="auto">
            <a:xfrm>
              <a:off x="4545014" y="2541588"/>
              <a:ext cx="125413" cy="482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12" name="ïŝḻîḍé"/>
            <p:cNvSpPr/>
            <p:nvPr/>
          </p:nvSpPr>
          <p:spPr bwMode="auto">
            <a:xfrm>
              <a:off x="4829176" y="2554288"/>
              <a:ext cx="211138" cy="469900"/>
            </a:xfrm>
            <a:custGeom>
              <a:avLst/>
              <a:gdLst>
                <a:gd name="T0" fmla="*/ 22 w 133"/>
                <a:gd name="T1" fmla="*/ 0 h 296"/>
                <a:gd name="T2" fmla="*/ 0 w 133"/>
                <a:gd name="T3" fmla="*/ 9 h 296"/>
                <a:gd name="T4" fmla="*/ 112 w 133"/>
                <a:gd name="T5" fmla="*/ 296 h 296"/>
                <a:gd name="T6" fmla="*/ 133 w 133"/>
                <a:gd name="T7" fmla="*/ 287 h 296"/>
                <a:gd name="T8" fmla="*/ 22 w 133"/>
                <a:gd name="T9" fmla="*/ 0 h 296"/>
              </a:gdLst>
              <a:ahLst/>
              <a:cxnLst>
                <a:cxn ang="0">
                  <a:pos x="T0" y="T1"/>
                </a:cxn>
                <a:cxn ang="0">
                  <a:pos x="T2" y="T3"/>
                </a:cxn>
                <a:cxn ang="0">
                  <a:pos x="T4" y="T5"/>
                </a:cxn>
                <a:cxn ang="0">
                  <a:pos x="T6" y="T7"/>
                </a:cxn>
                <a:cxn ang="0">
                  <a:pos x="T8" y="T9"/>
                </a:cxn>
              </a:cxnLst>
              <a:rect l="0" t="0" r="r" b="b"/>
              <a:pathLst>
                <a:path w="133" h="296">
                  <a:moveTo>
                    <a:pt x="22" y="0"/>
                  </a:moveTo>
                  <a:lnTo>
                    <a:pt x="0" y="9"/>
                  </a:lnTo>
                  <a:lnTo>
                    <a:pt x="112" y="296"/>
                  </a:lnTo>
                  <a:lnTo>
                    <a:pt x="133" y="287"/>
                  </a:lnTo>
                  <a:lnTo>
                    <a:pt x="22" y="0"/>
                  </a:lnTo>
                  <a:close/>
                </a:path>
              </a:pathLst>
            </a:custGeom>
            <a:solidFill>
              <a:srgbClr val="B25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3" name="íṧľíḍe"/>
            <p:cNvSpPr/>
            <p:nvPr/>
          </p:nvSpPr>
          <p:spPr bwMode="auto">
            <a:xfrm>
              <a:off x="4916489" y="2520950"/>
              <a:ext cx="211138" cy="471488"/>
            </a:xfrm>
            <a:custGeom>
              <a:avLst/>
              <a:gdLst>
                <a:gd name="T0" fmla="*/ 22 w 133"/>
                <a:gd name="T1" fmla="*/ 0 h 297"/>
                <a:gd name="T2" fmla="*/ 0 w 133"/>
                <a:gd name="T3" fmla="*/ 10 h 297"/>
                <a:gd name="T4" fmla="*/ 111 w 133"/>
                <a:gd name="T5" fmla="*/ 297 h 297"/>
                <a:gd name="T6" fmla="*/ 133 w 133"/>
                <a:gd name="T7" fmla="*/ 288 h 297"/>
                <a:gd name="T8" fmla="*/ 22 w 133"/>
                <a:gd name="T9" fmla="*/ 0 h 297"/>
              </a:gdLst>
              <a:ahLst/>
              <a:cxnLst>
                <a:cxn ang="0">
                  <a:pos x="T0" y="T1"/>
                </a:cxn>
                <a:cxn ang="0">
                  <a:pos x="T2" y="T3"/>
                </a:cxn>
                <a:cxn ang="0">
                  <a:pos x="T4" y="T5"/>
                </a:cxn>
                <a:cxn ang="0">
                  <a:pos x="T6" y="T7"/>
                </a:cxn>
                <a:cxn ang="0">
                  <a:pos x="T8" y="T9"/>
                </a:cxn>
              </a:cxnLst>
              <a:rect l="0" t="0" r="r" b="b"/>
              <a:pathLst>
                <a:path w="133" h="297">
                  <a:moveTo>
                    <a:pt x="22" y="0"/>
                  </a:moveTo>
                  <a:lnTo>
                    <a:pt x="0" y="10"/>
                  </a:lnTo>
                  <a:lnTo>
                    <a:pt x="111" y="297"/>
                  </a:lnTo>
                  <a:lnTo>
                    <a:pt x="133" y="288"/>
                  </a:lnTo>
                  <a:lnTo>
                    <a:pt x="22" y="0"/>
                  </a:lnTo>
                  <a:close/>
                </a:path>
              </a:pathLst>
            </a:custGeom>
            <a:solidFill>
              <a:srgbClr val="B25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4" name="ïş1ïdê"/>
            <p:cNvSpPr/>
            <p:nvPr/>
          </p:nvSpPr>
          <p:spPr bwMode="auto">
            <a:xfrm>
              <a:off x="4864101" y="2536825"/>
              <a:ext cx="228600" cy="473075"/>
            </a:xfrm>
            <a:custGeom>
              <a:avLst/>
              <a:gdLst>
                <a:gd name="T0" fmla="*/ 0 w 144"/>
                <a:gd name="T1" fmla="*/ 11 h 298"/>
                <a:gd name="T2" fmla="*/ 33 w 144"/>
                <a:gd name="T3" fmla="*/ 0 h 298"/>
                <a:gd name="T4" fmla="*/ 144 w 144"/>
                <a:gd name="T5" fmla="*/ 287 h 298"/>
                <a:gd name="T6" fmla="*/ 111 w 144"/>
                <a:gd name="T7" fmla="*/ 298 h 298"/>
                <a:gd name="T8" fmla="*/ 0 w 144"/>
                <a:gd name="T9" fmla="*/ 11 h 298"/>
              </a:gdLst>
              <a:ahLst/>
              <a:cxnLst>
                <a:cxn ang="0">
                  <a:pos x="T0" y="T1"/>
                </a:cxn>
                <a:cxn ang="0">
                  <a:pos x="T2" y="T3"/>
                </a:cxn>
                <a:cxn ang="0">
                  <a:pos x="T4" y="T5"/>
                </a:cxn>
                <a:cxn ang="0">
                  <a:pos x="T6" y="T7"/>
                </a:cxn>
                <a:cxn ang="0">
                  <a:pos x="T8" y="T9"/>
                </a:cxn>
              </a:cxnLst>
              <a:rect l="0" t="0" r="r" b="b"/>
              <a:pathLst>
                <a:path w="144" h="298">
                  <a:moveTo>
                    <a:pt x="0" y="11"/>
                  </a:moveTo>
                  <a:lnTo>
                    <a:pt x="33" y="0"/>
                  </a:lnTo>
                  <a:lnTo>
                    <a:pt x="144" y="287"/>
                  </a:lnTo>
                  <a:lnTo>
                    <a:pt x="111" y="298"/>
                  </a:lnTo>
                  <a:lnTo>
                    <a:pt x="0" y="11"/>
                  </a:lnTo>
                  <a:close/>
                </a:path>
              </a:pathLst>
            </a:custGeom>
            <a:solidFill>
              <a:srgbClr val="B25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5" name="îŝľíḓe"/>
            <p:cNvSpPr/>
            <p:nvPr/>
          </p:nvSpPr>
          <p:spPr bwMode="auto">
            <a:xfrm>
              <a:off x="4873626" y="2554288"/>
              <a:ext cx="219075" cy="455613"/>
            </a:xfrm>
            <a:custGeom>
              <a:avLst/>
              <a:gdLst>
                <a:gd name="T0" fmla="*/ 0 w 138"/>
                <a:gd name="T1" fmla="*/ 13 h 287"/>
                <a:gd name="T2" fmla="*/ 31 w 138"/>
                <a:gd name="T3" fmla="*/ 0 h 287"/>
                <a:gd name="T4" fmla="*/ 138 w 138"/>
                <a:gd name="T5" fmla="*/ 276 h 287"/>
                <a:gd name="T6" fmla="*/ 105 w 138"/>
                <a:gd name="T7" fmla="*/ 287 h 287"/>
                <a:gd name="T8" fmla="*/ 0 w 138"/>
                <a:gd name="T9" fmla="*/ 13 h 287"/>
              </a:gdLst>
              <a:ahLst/>
              <a:cxnLst>
                <a:cxn ang="0">
                  <a:pos x="T0" y="T1"/>
                </a:cxn>
                <a:cxn ang="0">
                  <a:pos x="T2" y="T3"/>
                </a:cxn>
                <a:cxn ang="0">
                  <a:pos x="T4" y="T5"/>
                </a:cxn>
                <a:cxn ang="0">
                  <a:pos x="T6" y="T7"/>
                </a:cxn>
                <a:cxn ang="0">
                  <a:pos x="T8" y="T9"/>
                </a:cxn>
              </a:cxnLst>
              <a:rect l="0" t="0" r="r" b="b"/>
              <a:pathLst>
                <a:path w="138" h="287">
                  <a:moveTo>
                    <a:pt x="0" y="13"/>
                  </a:moveTo>
                  <a:lnTo>
                    <a:pt x="31" y="0"/>
                  </a:lnTo>
                  <a:lnTo>
                    <a:pt x="138" y="276"/>
                  </a:lnTo>
                  <a:lnTo>
                    <a:pt x="105" y="287"/>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6" name="ïSḻíḑe"/>
            <p:cNvSpPr/>
            <p:nvPr/>
          </p:nvSpPr>
          <p:spPr bwMode="auto">
            <a:xfrm>
              <a:off x="6769101" y="1220788"/>
              <a:ext cx="482600" cy="482600"/>
            </a:xfrm>
            <a:custGeom>
              <a:avLst/>
              <a:gdLst>
                <a:gd name="T0" fmla="*/ 156 w 165"/>
                <a:gd name="T1" fmla="*/ 100 h 165"/>
                <a:gd name="T2" fmla="*/ 100 w 165"/>
                <a:gd name="T3" fmla="*/ 155 h 165"/>
                <a:gd name="T4" fmla="*/ 65 w 165"/>
                <a:gd name="T5" fmla="*/ 155 h 165"/>
                <a:gd name="T6" fmla="*/ 10 w 165"/>
                <a:gd name="T7" fmla="*/ 100 h 165"/>
                <a:gd name="T8" fmla="*/ 10 w 165"/>
                <a:gd name="T9" fmla="*/ 65 h 165"/>
                <a:gd name="T10" fmla="*/ 65 w 165"/>
                <a:gd name="T11" fmla="*/ 9 h 165"/>
                <a:gd name="T12" fmla="*/ 100 w 165"/>
                <a:gd name="T13" fmla="*/ 9 h 165"/>
                <a:gd name="T14" fmla="*/ 156 w 165"/>
                <a:gd name="T15" fmla="*/ 65 h 165"/>
                <a:gd name="T16" fmla="*/ 156 w 165"/>
                <a:gd name="T17" fmla="*/ 10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65">
                  <a:moveTo>
                    <a:pt x="156" y="100"/>
                  </a:moveTo>
                  <a:cubicBezTo>
                    <a:pt x="100" y="155"/>
                    <a:pt x="100" y="155"/>
                    <a:pt x="100" y="155"/>
                  </a:cubicBezTo>
                  <a:cubicBezTo>
                    <a:pt x="91" y="165"/>
                    <a:pt x="75" y="165"/>
                    <a:pt x="65" y="155"/>
                  </a:cubicBezTo>
                  <a:cubicBezTo>
                    <a:pt x="10" y="100"/>
                    <a:pt x="10" y="100"/>
                    <a:pt x="10" y="100"/>
                  </a:cubicBezTo>
                  <a:cubicBezTo>
                    <a:pt x="0" y="90"/>
                    <a:pt x="0" y="75"/>
                    <a:pt x="10" y="65"/>
                  </a:cubicBezTo>
                  <a:cubicBezTo>
                    <a:pt x="65" y="9"/>
                    <a:pt x="65" y="9"/>
                    <a:pt x="65" y="9"/>
                  </a:cubicBezTo>
                  <a:cubicBezTo>
                    <a:pt x="75" y="0"/>
                    <a:pt x="91" y="0"/>
                    <a:pt x="100" y="9"/>
                  </a:cubicBezTo>
                  <a:cubicBezTo>
                    <a:pt x="156" y="65"/>
                    <a:pt x="156" y="65"/>
                    <a:pt x="156" y="65"/>
                  </a:cubicBezTo>
                  <a:cubicBezTo>
                    <a:pt x="165" y="75"/>
                    <a:pt x="165" y="90"/>
                    <a:pt x="156" y="100"/>
                  </a:cubicBezTo>
                  <a:close/>
                </a:path>
              </a:pathLst>
            </a:custGeom>
            <a:noFill/>
            <a:ln w="23813" cap="rnd">
              <a:solidFill>
                <a:srgbClr val="C9C9B9"/>
              </a:solidFill>
              <a:prstDash val="solid"/>
              <a:round/>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317" name="îŝḻíďè"/>
            <p:cNvSpPr/>
            <p:nvPr/>
          </p:nvSpPr>
          <p:spPr bwMode="auto">
            <a:xfrm>
              <a:off x="6980239" y="1130300"/>
              <a:ext cx="60325" cy="163513"/>
            </a:xfrm>
            <a:custGeom>
              <a:avLst/>
              <a:gdLst>
                <a:gd name="T0" fmla="*/ 11 w 21"/>
                <a:gd name="T1" fmla="*/ 56 h 56"/>
                <a:gd name="T2" fmla="*/ 11 w 21"/>
                <a:gd name="T3" fmla="*/ 56 h 56"/>
                <a:gd name="T4" fmla="*/ 0 w 21"/>
                <a:gd name="T5" fmla="*/ 45 h 56"/>
                <a:gd name="T6" fmla="*/ 0 w 21"/>
                <a:gd name="T7" fmla="*/ 11 h 56"/>
                <a:gd name="T8" fmla="*/ 11 w 21"/>
                <a:gd name="T9" fmla="*/ 0 h 56"/>
                <a:gd name="T10" fmla="*/ 11 w 21"/>
                <a:gd name="T11" fmla="*/ 0 h 56"/>
                <a:gd name="T12" fmla="*/ 21 w 21"/>
                <a:gd name="T13" fmla="*/ 11 h 56"/>
                <a:gd name="T14" fmla="*/ 21 w 21"/>
                <a:gd name="T15" fmla="*/ 45 h 56"/>
                <a:gd name="T16" fmla="*/ 11 w 21"/>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6">
                  <a:moveTo>
                    <a:pt x="11" y="56"/>
                  </a:moveTo>
                  <a:cubicBezTo>
                    <a:pt x="11" y="56"/>
                    <a:pt x="11" y="56"/>
                    <a:pt x="11" y="56"/>
                  </a:cubicBezTo>
                  <a:cubicBezTo>
                    <a:pt x="5" y="56"/>
                    <a:pt x="0" y="51"/>
                    <a:pt x="0" y="45"/>
                  </a:cubicBezTo>
                  <a:cubicBezTo>
                    <a:pt x="0" y="11"/>
                    <a:pt x="0" y="11"/>
                    <a:pt x="0" y="11"/>
                  </a:cubicBezTo>
                  <a:cubicBezTo>
                    <a:pt x="0" y="5"/>
                    <a:pt x="5" y="0"/>
                    <a:pt x="11" y="0"/>
                  </a:cubicBezTo>
                  <a:cubicBezTo>
                    <a:pt x="11" y="0"/>
                    <a:pt x="11" y="0"/>
                    <a:pt x="11" y="0"/>
                  </a:cubicBezTo>
                  <a:cubicBezTo>
                    <a:pt x="17" y="0"/>
                    <a:pt x="21" y="5"/>
                    <a:pt x="21" y="11"/>
                  </a:cubicBezTo>
                  <a:cubicBezTo>
                    <a:pt x="21" y="45"/>
                    <a:pt x="21" y="45"/>
                    <a:pt x="21" y="45"/>
                  </a:cubicBezTo>
                  <a:cubicBezTo>
                    <a:pt x="21" y="51"/>
                    <a:pt x="17" y="56"/>
                    <a:pt x="11" y="56"/>
                  </a:cubicBezTo>
                  <a:close/>
                </a:path>
              </a:pathLst>
            </a:custGeom>
            <a:solidFill>
              <a:srgbClr val="4265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8" name="isḻiḓè"/>
            <p:cNvSpPr/>
            <p:nvPr/>
          </p:nvSpPr>
          <p:spPr bwMode="auto">
            <a:xfrm>
              <a:off x="5543551" y="1428750"/>
              <a:ext cx="2933700" cy="2008188"/>
            </a:xfrm>
            <a:custGeom>
              <a:avLst/>
              <a:gdLst>
                <a:gd name="T0" fmla="*/ 972 w 1003"/>
                <a:gd name="T1" fmla="*/ 687 h 687"/>
                <a:gd name="T2" fmla="*/ 32 w 1003"/>
                <a:gd name="T3" fmla="*/ 687 h 687"/>
                <a:gd name="T4" fmla="*/ 0 w 1003"/>
                <a:gd name="T5" fmla="*/ 656 h 687"/>
                <a:gd name="T6" fmla="*/ 0 w 1003"/>
                <a:gd name="T7" fmla="*/ 31 h 687"/>
                <a:gd name="T8" fmla="*/ 32 w 1003"/>
                <a:gd name="T9" fmla="*/ 0 h 687"/>
                <a:gd name="T10" fmla="*/ 972 w 1003"/>
                <a:gd name="T11" fmla="*/ 0 h 687"/>
                <a:gd name="T12" fmla="*/ 1003 w 1003"/>
                <a:gd name="T13" fmla="*/ 31 h 687"/>
                <a:gd name="T14" fmla="*/ 1003 w 1003"/>
                <a:gd name="T15" fmla="*/ 656 h 687"/>
                <a:gd name="T16" fmla="*/ 972 w 1003"/>
                <a:gd name="T17" fmla="*/ 687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3" h="687">
                  <a:moveTo>
                    <a:pt x="972" y="687"/>
                  </a:moveTo>
                  <a:cubicBezTo>
                    <a:pt x="32" y="687"/>
                    <a:pt x="32" y="687"/>
                    <a:pt x="32" y="687"/>
                  </a:cubicBezTo>
                  <a:cubicBezTo>
                    <a:pt x="14" y="687"/>
                    <a:pt x="0" y="673"/>
                    <a:pt x="0" y="656"/>
                  </a:cubicBezTo>
                  <a:cubicBezTo>
                    <a:pt x="0" y="31"/>
                    <a:pt x="0" y="31"/>
                    <a:pt x="0" y="31"/>
                  </a:cubicBezTo>
                  <a:cubicBezTo>
                    <a:pt x="0" y="14"/>
                    <a:pt x="14" y="0"/>
                    <a:pt x="32" y="0"/>
                  </a:cubicBezTo>
                  <a:cubicBezTo>
                    <a:pt x="972" y="0"/>
                    <a:pt x="972" y="0"/>
                    <a:pt x="972" y="0"/>
                  </a:cubicBezTo>
                  <a:cubicBezTo>
                    <a:pt x="989" y="0"/>
                    <a:pt x="1003" y="14"/>
                    <a:pt x="1003" y="31"/>
                  </a:cubicBezTo>
                  <a:cubicBezTo>
                    <a:pt x="1003" y="656"/>
                    <a:pt x="1003" y="656"/>
                    <a:pt x="1003" y="656"/>
                  </a:cubicBezTo>
                  <a:cubicBezTo>
                    <a:pt x="1003" y="673"/>
                    <a:pt x="989" y="687"/>
                    <a:pt x="972" y="687"/>
                  </a:cubicBezTo>
                  <a:close/>
                </a:path>
              </a:pathLst>
            </a:custGeom>
            <a:solidFill>
              <a:srgbClr val="D6AD9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9" name="íś1ïďè"/>
            <p:cNvSpPr/>
            <p:nvPr/>
          </p:nvSpPr>
          <p:spPr bwMode="auto">
            <a:xfrm>
              <a:off x="5689601" y="1560513"/>
              <a:ext cx="2644775" cy="1747838"/>
            </a:xfrm>
            <a:custGeom>
              <a:avLst/>
              <a:gdLst>
                <a:gd name="T0" fmla="*/ 876 w 904"/>
                <a:gd name="T1" fmla="*/ 598 h 598"/>
                <a:gd name="T2" fmla="*/ 28 w 904"/>
                <a:gd name="T3" fmla="*/ 598 h 598"/>
                <a:gd name="T4" fmla="*/ 0 w 904"/>
                <a:gd name="T5" fmla="*/ 570 h 598"/>
                <a:gd name="T6" fmla="*/ 0 w 904"/>
                <a:gd name="T7" fmla="*/ 27 h 598"/>
                <a:gd name="T8" fmla="*/ 28 w 904"/>
                <a:gd name="T9" fmla="*/ 0 h 598"/>
                <a:gd name="T10" fmla="*/ 876 w 904"/>
                <a:gd name="T11" fmla="*/ 0 h 598"/>
                <a:gd name="T12" fmla="*/ 904 w 904"/>
                <a:gd name="T13" fmla="*/ 27 h 598"/>
                <a:gd name="T14" fmla="*/ 904 w 904"/>
                <a:gd name="T15" fmla="*/ 570 h 598"/>
                <a:gd name="T16" fmla="*/ 876 w 904"/>
                <a:gd name="T17" fmla="*/ 59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4" h="598">
                  <a:moveTo>
                    <a:pt x="876" y="598"/>
                  </a:moveTo>
                  <a:cubicBezTo>
                    <a:pt x="28" y="598"/>
                    <a:pt x="28" y="598"/>
                    <a:pt x="28" y="598"/>
                  </a:cubicBezTo>
                  <a:cubicBezTo>
                    <a:pt x="12" y="598"/>
                    <a:pt x="0" y="585"/>
                    <a:pt x="0" y="570"/>
                  </a:cubicBezTo>
                  <a:cubicBezTo>
                    <a:pt x="0" y="27"/>
                    <a:pt x="0" y="27"/>
                    <a:pt x="0" y="27"/>
                  </a:cubicBezTo>
                  <a:cubicBezTo>
                    <a:pt x="0" y="12"/>
                    <a:pt x="12" y="0"/>
                    <a:pt x="28" y="0"/>
                  </a:cubicBezTo>
                  <a:cubicBezTo>
                    <a:pt x="876" y="0"/>
                    <a:pt x="876" y="0"/>
                    <a:pt x="876" y="0"/>
                  </a:cubicBezTo>
                  <a:cubicBezTo>
                    <a:pt x="891" y="0"/>
                    <a:pt x="904" y="12"/>
                    <a:pt x="904" y="27"/>
                  </a:cubicBezTo>
                  <a:cubicBezTo>
                    <a:pt x="904" y="570"/>
                    <a:pt x="904" y="570"/>
                    <a:pt x="904" y="570"/>
                  </a:cubicBezTo>
                  <a:cubicBezTo>
                    <a:pt x="904" y="585"/>
                    <a:pt x="891" y="598"/>
                    <a:pt x="876" y="598"/>
                  </a:cubicBezTo>
                  <a:close/>
                </a:path>
              </a:pathLst>
            </a:custGeom>
            <a:solidFill>
              <a:srgbClr val="BF8F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0" name="ïs1iḍé"/>
            <p:cNvSpPr/>
            <p:nvPr/>
          </p:nvSpPr>
          <p:spPr bwMode="auto">
            <a:xfrm>
              <a:off x="5765801" y="1603375"/>
              <a:ext cx="2489200" cy="1657350"/>
            </a:xfrm>
            <a:custGeom>
              <a:avLst/>
              <a:gdLst>
                <a:gd name="T0" fmla="*/ 825 w 851"/>
                <a:gd name="T1" fmla="*/ 567 h 567"/>
                <a:gd name="T2" fmla="*/ 26 w 851"/>
                <a:gd name="T3" fmla="*/ 567 h 567"/>
                <a:gd name="T4" fmla="*/ 0 w 851"/>
                <a:gd name="T5" fmla="*/ 541 h 567"/>
                <a:gd name="T6" fmla="*/ 0 w 851"/>
                <a:gd name="T7" fmla="*/ 26 h 567"/>
                <a:gd name="T8" fmla="*/ 26 w 851"/>
                <a:gd name="T9" fmla="*/ 0 h 567"/>
                <a:gd name="T10" fmla="*/ 825 w 851"/>
                <a:gd name="T11" fmla="*/ 0 h 567"/>
                <a:gd name="T12" fmla="*/ 851 w 851"/>
                <a:gd name="T13" fmla="*/ 26 h 567"/>
                <a:gd name="T14" fmla="*/ 851 w 851"/>
                <a:gd name="T15" fmla="*/ 541 h 567"/>
                <a:gd name="T16" fmla="*/ 825 w 851"/>
                <a:gd name="T17" fmla="*/ 56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1" h="567">
                  <a:moveTo>
                    <a:pt x="825" y="567"/>
                  </a:moveTo>
                  <a:cubicBezTo>
                    <a:pt x="26" y="567"/>
                    <a:pt x="26" y="567"/>
                    <a:pt x="26" y="567"/>
                  </a:cubicBezTo>
                  <a:cubicBezTo>
                    <a:pt x="12" y="567"/>
                    <a:pt x="0" y="555"/>
                    <a:pt x="0" y="541"/>
                  </a:cubicBezTo>
                  <a:cubicBezTo>
                    <a:pt x="0" y="26"/>
                    <a:pt x="0" y="26"/>
                    <a:pt x="0" y="26"/>
                  </a:cubicBezTo>
                  <a:cubicBezTo>
                    <a:pt x="0" y="12"/>
                    <a:pt x="12" y="0"/>
                    <a:pt x="26" y="0"/>
                  </a:cubicBezTo>
                  <a:cubicBezTo>
                    <a:pt x="825" y="0"/>
                    <a:pt x="825" y="0"/>
                    <a:pt x="825" y="0"/>
                  </a:cubicBezTo>
                  <a:cubicBezTo>
                    <a:pt x="840" y="0"/>
                    <a:pt x="851" y="12"/>
                    <a:pt x="851" y="26"/>
                  </a:cubicBezTo>
                  <a:cubicBezTo>
                    <a:pt x="851" y="541"/>
                    <a:pt x="851" y="541"/>
                    <a:pt x="851" y="541"/>
                  </a:cubicBezTo>
                  <a:cubicBezTo>
                    <a:pt x="851" y="555"/>
                    <a:pt x="840" y="567"/>
                    <a:pt x="825" y="56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1" name="ïṡ1îďè"/>
            <p:cNvSpPr/>
            <p:nvPr/>
          </p:nvSpPr>
          <p:spPr bwMode="auto">
            <a:xfrm>
              <a:off x="5881689" y="1873250"/>
              <a:ext cx="2241550" cy="1039813"/>
            </a:xfrm>
            <a:custGeom>
              <a:avLst/>
              <a:gdLst>
                <a:gd name="T0" fmla="*/ 0 w 1412"/>
                <a:gd name="T1" fmla="*/ 655 h 655"/>
                <a:gd name="T2" fmla="*/ 194 w 1412"/>
                <a:gd name="T3" fmla="*/ 313 h 655"/>
                <a:gd name="T4" fmla="*/ 288 w 1412"/>
                <a:gd name="T5" fmla="*/ 419 h 655"/>
                <a:gd name="T6" fmla="*/ 498 w 1412"/>
                <a:gd name="T7" fmla="*/ 110 h 655"/>
                <a:gd name="T8" fmla="*/ 727 w 1412"/>
                <a:gd name="T9" fmla="*/ 512 h 655"/>
                <a:gd name="T10" fmla="*/ 950 w 1412"/>
                <a:gd name="T11" fmla="*/ 206 h 655"/>
                <a:gd name="T12" fmla="*/ 1068 w 1412"/>
                <a:gd name="T13" fmla="*/ 383 h 655"/>
                <a:gd name="T14" fmla="*/ 1412 w 1412"/>
                <a:gd name="T15" fmla="*/ 0 h 6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12" h="655">
                  <a:moveTo>
                    <a:pt x="0" y="655"/>
                  </a:moveTo>
                  <a:lnTo>
                    <a:pt x="194" y="313"/>
                  </a:lnTo>
                  <a:lnTo>
                    <a:pt x="288" y="419"/>
                  </a:lnTo>
                  <a:lnTo>
                    <a:pt x="498" y="110"/>
                  </a:lnTo>
                  <a:lnTo>
                    <a:pt x="727" y="512"/>
                  </a:lnTo>
                  <a:lnTo>
                    <a:pt x="950" y="206"/>
                  </a:lnTo>
                  <a:lnTo>
                    <a:pt x="1068" y="383"/>
                  </a:lnTo>
                  <a:lnTo>
                    <a:pt x="1412" y="0"/>
                  </a:lnTo>
                </a:path>
              </a:pathLst>
            </a:custGeom>
            <a:noFill/>
            <a:ln w="34925" cap="rnd">
              <a:solidFill>
                <a:srgbClr val="009664"/>
              </a:solidFill>
              <a:prstDash val="solid"/>
              <a:round/>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322" name="îşlíḓé"/>
            <p:cNvSpPr/>
            <p:nvPr/>
          </p:nvSpPr>
          <p:spPr bwMode="auto">
            <a:xfrm>
              <a:off x="6127751" y="2305050"/>
              <a:ext cx="127000" cy="125413"/>
            </a:xfrm>
            <a:prstGeom prst="ellipse">
              <a:avLst/>
            </a:prstGeom>
            <a:noFill/>
            <a:ln w="23813" cap="rnd">
              <a:solidFill>
                <a:srgbClr val="009664"/>
              </a:solidFill>
              <a:prstDash val="solid"/>
              <a:round/>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323" name="íṥ1îḓê"/>
            <p:cNvSpPr/>
            <p:nvPr/>
          </p:nvSpPr>
          <p:spPr bwMode="auto">
            <a:xfrm>
              <a:off x="6276976" y="2474913"/>
              <a:ext cx="127000" cy="125413"/>
            </a:xfrm>
            <a:prstGeom prst="ellipse">
              <a:avLst/>
            </a:prstGeom>
            <a:noFill/>
            <a:ln w="23813" cap="rnd">
              <a:solidFill>
                <a:srgbClr val="009664"/>
              </a:solidFill>
              <a:prstDash val="solid"/>
              <a:round/>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324" name="iṡ1ïdè"/>
            <p:cNvSpPr/>
            <p:nvPr/>
          </p:nvSpPr>
          <p:spPr bwMode="auto">
            <a:xfrm>
              <a:off x="6610351" y="1998663"/>
              <a:ext cx="127000" cy="125413"/>
            </a:xfrm>
            <a:prstGeom prst="ellipse">
              <a:avLst/>
            </a:prstGeom>
            <a:noFill/>
            <a:ln w="23813" cap="rnd">
              <a:solidFill>
                <a:srgbClr val="009664"/>
              </a:solidFill>
              <a:prstDash val="solid"/>
              <a:round/>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325" name="işlîḍè"/>
            <p:cNvSpPr/>
            <p:nvPr/>
          </p:nvSpPr>
          <p:spPr bwMode="auto">
            <a:xfrm>
              <a:off x="6970714" y="2617788"/>
              <a:ext cx="125413" cy="125413"/>
            </a:xfrm>
            <a:prstGeom prst="ellipse">
              <a:avLst/>
            </a:prstGeom>
            <a:noFill/>
            <a:ln w="23813" cap="rnd">
              <a:solidFill>
                <a:srgbClr val="009664"/>
              </a:solidFill>
              <a:prstDash val="solid"/>
              <a:round/>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326" name="iṩľíḍé"/>
            <p:cNvSpPr/>
            <p:nvPr/>
          </p:nvSpPr>
          <p:spPr bwMode="auto">
            <a:xfrm>
              <a:off x="7321551" y="2138363"/>
              <a:ext cx="127000" cy="125413"/>
            </a:xfrm>
            <a:prstGeom prst="ellipse">
              <a:avLst/>
            </a:prstGeom>
            <a:noFill/>
            <a:ln w="23813" cap="rnd">
              <a:solidFill>
                <a:srgbClr val="009664"/>
              </a:solidFill>
              <a:prstDash val="solid"/>
              <a:round/>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327" name="íṡlíḓé"/>
            <p:cNvSpPr/>
            <p:nvPr/>
          </p:nvSpPr>
          <p:spPr bwMode="auto">
            <a:xfrm>
              <a:off x="7515226" y="2413000"/>
              <a:ext cx="125413" cy="125413"/>
            </a:xfrm>
            <a:prstGeom prst="ellipse">
              <a:avLst/>
            </a:prstGeom>
            <a:noFill/>
            <a:ln w="23813" cap="rnd">
              <a:solidFill>
                <a:srgbClr val="009664"/>
              </a:solidFill>
              <a:prstDash val="solid"/>
              <a:round/>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328" name="isļíḑè"/>
            <p:cNvSpPr/>
            <p:nvPr/>
          </p:nvSpPr>
          <p:spPr bwMode="auto">
            <a:xfrm>
              <a:off x="4437064" y="5675313"/>
              <a:ext cx="3341688" cy="315913"/>
            </a:xfrm>
            <a:custGeom>
              <a:avLst/>
              <a:gdLst>
                <a:gd name="T0" fmla="*/ 1088 w 1142"/>
                <a:gd name="T1" fmla="*/ 108 h 108"/>
                <a:gd name="T2" fmla="*/ 54 w 1142"/>
                <a:gd name="T3" fmla="*/ 108 h 108"/>
                <a:gd name="T4" fmla="*/ 0 w 1142"/>
                <a:gd name="T5" fmla="*/ 54 h 108"/>
                <a:gd name="T6" fmla="*/ 0 w 1142"/>
                <a:gd name="T7" fmla="*/ 54 h 108"/>
                <a:gd name="T8" fmla="*/ 54 w 1142"/>
                <a:gd name="T9" fmla="*/ 0 h 108"/>
                <a:gd name="T10" fmla="*/ 1088 w 1142"/>
                <a:gd name="T11" fmla="*/ 0 h 108"/>
                <a:gd name="T12" fmla="*/ 1142 w 1142"/>
                <a:gd name="T13" fmla="*/ 54 h 108"/>
                <a:gd name="T14" fmla="*/ 1142 w 1142"/>
                <a:gd name="T15" fmla="*/ 54 h 108"/>
                <a:gd name="T16" fmla="*/ 1088 w 1142"/>
                <a:gd name="T17"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2" h="108">
                  <a:moveTo>
                    <a:pt x="1088" y="108"/>
                  </a:moveTo>
                  <a:cubicBezTo>
                    <a:pt x="54" y="108"/>
                    <a:pt x="54" y="108"/>
                    <a:pt x="54" y="108"/>
                  </a:cubicBezTo>
                  <a:cubicBezTo>
                    <a:pt x="25" y="108"/>
                    <a:pt x="0" y="84"/>
                    <a:pt x="0" y="54"/>
                  </a:cubicBezTo>
                  <a:cubicBezTo>
                    <a:pt x="0" y="54"/>
                    <a:pt x="0" y="54"/>
                    <a:pt x="0" y="54"/>
                  </a:cubicBezTo>
                  <a:cubicBezTo>
                    <a:pt x="0" y="25"/>
                    <a:pt x="25" y="0"/>
                    <a:pt x="54" y="0"/>
                  </a:cubicBezTo>
                  <a:cubicBezTo>
                    <a:pt x="1088" y="0"/>
                    <a:pt x="1088" y="0"/>
                    <a:pt x="1088" y="0"/>
                  </a:cubicBezTo>
                  <a:cubicBezTo>
                    <a:pt x="1117" y="0"/>
                    <a:pt x="1142" y="25"/>
                    <a:pt x="1142" y="54"/>
                  </a:cubicBezTo>
                  <a:cubicBezTo>
                    <a:pt x="1142" y="54"/>
                    <a:pt x="1142" y="54"/>
                    <a:pt x="1142" y="54"/>
                  </a:cubicBezTo>
                  <a:cubicBezTo>
                    <a:pt x="1142" y="84"/>
                    <a:pt x="1117" y="108"/>
                    <a:pt x="1088" y="108"/>
                  </a:cubicBezTo>
                  <a:close/>
                </a:path>
              </a:pathLst>
            </a:custGeom>
            <a:solidFill>
              <a:srgbClr val="EBEB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9" name="isliďe"/>
            <p:cNvSpPr/>
            <p:nvPr/>
          </p:nvSpPr>
          <p:spPr bwMode="auto">
            <a:xfrm>
              <a:off x="3552826" y="5614988"/>
              <a:ext cx="1168400" cy="314325"/>
            </a:xfrm>
            <a:custGeom>
              <a:avLst/>
              <a:gdLst>
                <a:gd name="T0" fmla="*/ 345 w 399"/>
                <a:gd name="T1" fmla="*/ 108 h 108"/>
                <a:gd name="T2" fmla="*/ 54 w 399"/>
                <a:gd name="T3" fmla="*/ 108 h 108"/>
                <a:gd name="T4" fmla="*/ 0 w 399"/>
                <a:gd name="T5" fmla="*/ 54 h 108"/>
                <a:gd name="T6" fmla="*/ 0 w 399"/>
                <a:gd name="T7" fmla="*/ 54 h 108"/>
                <a:gd name="T8" fmla="*/ 54 w 399"/>
                <a:gd name="T9" fmla="*/ 0 h 108"/>
                <a:gd name="T10" fmla="*/ 345 w 399"/>
                <a:gd name="T11" fmla="*/ 0 h 108"/>
                <a:gd name="T12" fmla="*/ 399 w 399"/>
                <a:gd name="T13" fmla="*/ 54 h 108"/>
                <a:gd name="T14" fmla="*/ 399 w 399"/>
                <a:gd name="T15" fmla="*/ 54 h 108"/>
                <a:gd name="T16" fmla="*/ 345 w 399"/>
                <a:gd name="T17"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9" h="108">
                  <a:moveTo>
                    <a:pt x="345" y="108"/>
                  </a:moveTo>
                  <a:cubicBezTo>
                    <a:pt x="54" y="108"/>
                    <a:pt x="54" y="108"/>
                    <a:pt x="54" y="108"/>
                  </a:cubicBezTo>
                  <a:cubicBezTo>
                    <a:pt x="24" y="108"/>
                    <a:pt x="0" y="84"/>
                    <a:pt x="0" y="54"/>
                  </a:cubicBezTo>
                  <a:cubicBezTo>
                    <a:pt x="0" y="54"/>
                    <a:pt x="0" y="54"/>
                    <a:pt x="0" y="54"/>
                  </a:cubicBezTo>
                  <a:cubicBezTo>
                    <a:pt x="0" y="25"/>
                    <a:pt x="24" y="0"/>
                    <a:pt x="54" y="0"/>
                  </a:cubicBezTo>
                  <a:cubicBezTo>
                    <a:pt x="345" y="0"/>
                    <a:pt x="345" y="0"/>
                    <a:pt x="345" y="0"/>
                  </a:cubicBezTo>
                  <a:cubicBezTo>
                    <a:pt x="375" y="0"/>
                    <a:pt x="399" y="25"/>
                    <a:pt x="399" y="54"/>
                  </a:cubicBezTo>
                  <a:cubicBezTo>
                    <a:pt x="399" y="54"/>
                    <a:pt x="399" y="54"/>
                    <a:pt x="399" y="54"/>
                  </a:cubicBezTo>
                  <a:cubicBezTo>
                    <a:pt x="399" y="84"/>
                    <a:pt x="375" y="108"/>
                    <a:pt x="345" y="108"/>
                  </a:cubicBezTo>
                  <a:close/>
                </a:path>
              </a:pathLst>
            </a:custGeom>
            <a:solidFill>
              <a:srgbClr val="EBEB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0" name="íşľîḑê"/>
            <p:cNvSpPr/>
            <p:nvPr/>
          </p:nvSpPr>
          <p:spPr bwMode="auto">
            <a:xfrm>
              <a:off x="7431089" y="5614988"/>
              <a:ext cx="1169988" cy="314325"/>
            </a:xfrm>
            <a:custGeom>
              <a:avLst/>
              <a:gdLst>
                <a:gd name="T0" fmla="*/ 346 w 400"/>
                <a:gd name="T1" fmla="*/ 108 h 108"/>
                <a:gd name="T2" fmla="*/ 54 w 400"/>
                <a:gd name="T3" fmla="*/ 108 h 108"/>
                <a:gd name="T4" fmla="*/ 0 w 400"/>
                <a:gd name="T5" fmla="*/ 54 h 108"/>
                <a:gd name="T6" fmla="*/ 0 w 400"/>
                <a:gd name="T7" fmla="*/ 54 h 108"/>
                <a:gd name="T8" fmla="*/ 54 w 400"/>
                <a:gd name="T9" fmla="*/ 0 h 108"/>
                <a:gd name="T10" fmla="*/ 346 w 400"/>
                <a:gd name="T11" fmla="*/ 0 h 108"/>
                <a:gd name="T12" fmla="*/ 400 w 400"/>
                <a:gd name="T13" fmla="*/ 54 h 108"/>
                <a:gd name="T14" fmla="*/ 400 w 400"/>
                <a:gd name="T15" fmla="*/ 54 h 108"/>
                <a:gd name="T16" fmla="*/ 346 w 400"/>
                <a:gd name="T17"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0" h="108">
                  <a:moveTo>
                    <a:pt x="346" y="108"/>
                  </a:moveTo>
                  <a:cubicBezTo>
                    <a:pt x="54" y="108"/>
                    <a:pt x="54" y="108"/>
                    <a:pt x="54" y="108"/>
                  </a:cubicBezTo>
                  <a:cubicBezTo>
                    <a:pt x="24" y="108"/>
                    <a:pt x="0" y="84"/>
                    <a:pt x="0" y="54"/>
                  </a:cubicBezTo>
                  <a:cubicBezTo>
                    <a:pt x="0" y="54"/>
                    <a:pt x="0" y="54"/>
                    <a:pt x="0" y="54"/>
                  </a:cubicBezTo>
                  <a:cubicBezTo>
                    <a:pt x="0" y="25"/>
                    <a:pt x="24" y="0"/>
                    <a:pt x="54" y="0"/>
                  </a:cubicBezTo>
                  <a:cubicBezTo>
                    <a:pt x="346" y="0"/>
                    <a:pt x="346" y="0"/>
                    <a:pt x="346" y="0"/>
                  </a:cubicBezTo>
                  <a:cubicBezTo>
                    <a:pt x="375" y="0"/>
                    <a:pt x="400" y="25"/>
                    <a:pt x="400" y="54"/>
                  </a:cubicBezTo>
                  <a:cubicBezTo>
                    <a:pt x="400" y="54"/>
                    <a:pt x="400" y="54"/>
                    <a:pt x="400" y="54"/>
                  </a:cubicBezTo>
                  <a:cubicBezTo>
                    <a:pt x="400" y="84"/>
                    <a:pt x="375" y="108"/>
                    <a:pt x="346" y="108"/>
                  </a:cubicBezTo>
                  <a:close/>
                </a:path>
              </a:pathLst>
            </a:custGeom>
            <a:solidFill>
              <a:srgbClr val="EBEB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1" name="iṧļîḋè"/>
            <p:cNvSpPr/>
            <p:nvPr/>
          </p:nvSpPr>
          <p:spPr bwMode="auto">
            <a:xfrm>
              <a:off x="5326064" y="5383213"/>
              <a:ext cx="1168400" cy="315913"/>
            </a:xfrm>
            <a:custGeom>
              <a:avLst/>
              <a:gdLst>
                <a:gd name="T0" fmla="*/ 345 w 399"/>
                <a:gd name="T1" fmla="*/ 108 h 108"/>
                <a:gd name="T2" fmla="*/ 54 w 399"/>
                <a:gd name="T3" fmla="*/ 108 h 108"/>
                <a:gd name="T4" fmla="*/ 0 w 399"/>
                <a:gd name="T5" fmla="*/ 54 h 108"/>
                <a:gd name="T6" fmla="*/ 0 w 399"/>
                <a:gd name="T7" fmla="*/ 54 h 108"/>
                <a:gd name="T8" fmla="*/ 54 w 399"/>
                <a:gd name="T9" fmla="*/ 0 h 108"/>
                <a:gd name="T10" fmla="*/ 345 w 399"/>
                <a:gd name="T11" fmla="*/ 0 h 108"/>
                <a:gd name="T12" fmla="*/ 399 w 399"/>
                <a:gd name="T13" fmla="*/ 54 h 108"/>
                <a:gd name="T14" fmla="*/ 399 w 399"/>
                <a:gd name="T15" fmla="*/ 54 h 108"/>
                <a:gd name="T16" fmla="*/ 345 w 399"/>
                <a:gd name="T17"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9" h="108">
                  <a:moveTo>
                    <a:pt x="345" y="108"/>
                  </a:moveTo>
                  <a:cubicBezTo>
                    <a:pt x="54" y="108"/>
                    <a:pt x="54" y="108"/>
                    <a:pt x="54" y="108"/>
                  </a:cubicBezTo>
                  <a:cubicBezTo>
                    <a:pt x="24" y="108"/>
                    <a:pt x="0" y="83"/>
                    <a:pt x="0" y="54"/>
                  </a:cubicBezTo>
                  <a:cubicBezTo>
                    <a:pt x="0" y="54"/>
                    <a:pt x="0" y="54"/>
                    <a:pt x="0" y="54"/>
                  </a:cubicBezTo>
                  <a:cubicBezTo>
                    <a:pt x="0" y="24"/>
                    <a:pt x="24" y="0"/>
                    <a:pt x="54" y="0"/>
                  </a:cubicBezTo>
                  <a:cubicBezTo>
                    <a:pt x="345" y="0"/>
                    <a:pt x="345" y="0"/>
                    <a:pt x="345" y="0"/>
                  </a:cubicBezTo>
                  <a:cubicBezTo>
                    <a:pt x="375" y="0"/>
                    <a:pt x="399" y="24"/>
                    <a:pt x="399" y="54"/>
                  </a:cubicBezTo>
                  <a:cubicBezTo>
                    <a:pt x="399" y="54"/>
                    <a:pt x="399" y="54"/>
                    <a:pt x="399" y="54"/>
                  </a:cubicBezTo>
                  <a:cubicBezTo>
                    <a:pt x="399" y="83"/>
                    <a:pt x="375" y="108"/>
                    <a:pt x="345" y="108"/>
                  </a:cubicBezTo>
                  <a:close/>
                </a:path>
              </a:pathLst>
            </a:custGeom>
            <a:solidFill>
              <a:srgbClr val="EBEB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2" name="íş1íḍè"/>
            <p:cNvSpPr/>
            <p:nvPr/>
          </p:nvSpPr>
          <p:spPr bwMode="auto">
            <a:xfrm>
              <a:off x="5151439" y="5988050"/>
              <a:ext cx="1166813" cy="315913"/>
            </a:xfrm>
            <a:custGeom>
              <a:avLst/>
              <a:gdLst>
                <a:gd name="T0" fmla="*/ 345 w 399"/>
                <a:gd name="T1" fmla="*/ 108 h 108"/>
                <a:gd name="T2" fmla="*/ 54 w 399"/>
                <a:gd name="T3" fmla="*/ 108 h 108"/>
                <a:gd name="T4" fmla="*/ 0 w 399"/>
                <a:gd name="T5" fmla="*/ 54 h 108"/>
                <a:gd name="T6" fmla="*/ 0 w 399"/>
                <a:gd name="T7" fmla="*/ 54 h 108"/>
                <a:gd name="T8" fmla="*/ 54 w 399"/>
                <a:gd name="T9" fmla="*/ 0 h 108"/>
                <a:gd name="T10" fmla="*/ 345 w 399"/>
                <a:gd name="T11" fmla="*/ 0 h 108"/>
                <a:gd name="T12" fmla="*/ 399 w 399"/>
                <a:gd name="T13" fmla="*/ 54 h 108"/>
                <a:gd name="T14" fmla="*/ 399 w 399"/>
                <a:gd name="T15" fmla="*/ 54 h 108"/>
                <a:gd name="T16" fmla="*/ 345 w 399"/>
                <a:gd name="T17"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9" h="108">
                  <a:moveTo>
                    <a:pt x="345" y="108"/>
                  </a:moveTo>
                  <a:cubicBezTo>
                    <a:pt x="54" y="108"/>
                    <a:pt x="54" y="108"/>
                    <a:pt x="54" y="108"/>
                  </a:cubicBezTo>
                  <a:cubicBezTo>
                    <a:pt x="24" y="108"/>
                    <a:pt x="0" y="84"/>
                    <a:pt x="0" y="54"/>
                  </a:cubicBezTo>
                  <a:cubicBezTo>
                    <a:pt x="0" y="54"/>
                    <a:pt x="0" y="54"/>
                    <a:pt x="0" y="54"/>
                  </a:cubicBezTo>
                  <a:cubicBezTo>
                    <a:pt x="0" y="25"/>
                    <a:pt x="24" y="0"/>
                    <a:pt x="54" y="0"/>
                  </a:cubicBezTo>
                  <a:cubicBezTo>
                    <a:pt x="345" y="0"/>
                    <a:pt x="345" y="0"/>
                    <a:pt x="345" y="0"/>
                  </a:cubicBezTo>
                  <a:cubicBezTo>
                    <a:pt x="375" y="0"/>
                    <a:pt x="399" y="25"/>
                    <a:pt x="399" y="54"/>
                  </a:cubicBezTo>
                  <a:cubicBezTo>
                    <a:pt x="399" y="54"/>
                    <a:pt x="399" y="54"/>
                    <a:pt x="399" y="54"/>
                  </a:cubicBezTo>
                  <a:cubicBezTo>
                    <a:pt x="399" y="84"/>
                    <a:pt x="375" y="108"/>
                    <a:pt x="345" y="108"/>
                  </a:cubicBezTo>
                  <a:close/>
                </a:path>
              </a:pathLst>
            </a:custGeom>
            <a:solidFill>
              <a:srgbClr val="EBEB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3" name="îṣļíḓê"/>
            <p:cNvSpPr/>
            <p:nvPr/>
          </p:nvSpPr>
          <p:spPr bwMode="auto">
            <a:xfrm>
              <a:off x="5627689" y="4083050"/>
              <a:ext cx="588963" cy="1238250"/>
            </a:xfrm>
            <a:custGeom>
              <a:avLst/>
              <a:gdLst>
                <a:gd name="T0" fmla="*/ 371 w 371"/>
                <a:gd name="T1" fmla="*/ 0 h 780"/>
                <a:gd name="T2" fmla="*/ 328 w 371"/>
                <a:gd name="T3" fmla="*/ 780 h 780"/>
                <a:gd name="T4" fmla="*/ 214 w 371"/>
                <a:gd name="T5" fmla="*/ 780 h 780"/>
                <a:gd name="T6" fmla="*/ 184 w 371"/>
                <a:gd name="T7" fmla="*/ 118 h 780"/>
                <a:gd name="T8" fmla="*/ 157 w 371"/>
                <a:gd name="T9" fmla="*/ 780 h 780"/>
                <a:gd name="T10" fmla="*/ 42 w 371"/>
                <a:gd name="T11" fmla="*/ 780 h 780"/>
                <a:gd name="T12" fmla="*/ 0 w 371"/>
                <a:gd name="T13" fmla="*/ 0 h 780"/>
                <a:gd name="T14" fmla="*/ 371 w 371"/>
                <a:gd name="T15" fmla="*/ 0 h 7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1" h="780">
                  <a:moveTo>
                    <a:pt x="371" y="0"/>
                  </a:moveTo>
                  <a:lnTo>
                    <a:pt x="328" y="780"/>
                  </a:lnTo>
                  <a:lnTo>
                    <a:pt x="214" y="780"/>
                  </a:lnTo>
                  <a:lnTo>
                    <a:pt x="184" y="118"/>
                  </a:lnTo>
                  <a:lnTo>
                    <a:pt x="157" y="780"/>
                  </a:lnTo>
                  <a:lnTo>
                    <a:pt x="42" y="780"/>
                  </a:lnTo>
                  <a:lnTo>
                    <a:pt x="0" y="0"/>
                  </a:lnTo>
                  <a:lnTo>
                    <a:pt x="371" y="0"/>
                  </a:lnTo>
                  <a:close/>
                </a:path>
              </a:pathLst>
            </a:custGeom>
            <a:solidFill>
              <a:srgbClr val="0B44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4" name="ïṧľïḑè"/>
            <p:cNvSpPr/>
            <p:nvPr/>
          </p:nvSpPr>
          <p:spPr bwMode="auto">
            <a:xfrm>
              <a:off x="6904039" y="2940050"/>
              <a:ext cx="198438" cy="244475"/>
            </a:xfrm>
            <a:custGeom>
              <a:avLst/>
              <a:gdLst>
                <a:gd name="T0" fmla="*/ 64 w 125"/>
                <a:gd name="T1" fmla="*/ 0 h 154"/>
                <a:gd name="T2" fmla="*/ 125 w 125"/>
                <a:gd name="T3" fmla="*/ 31 h 154"/>
                <a:gd name="T4" fmla="*/ 61 w 125"/>
                <a:gd name="T5" fmla="*/ 154 h 154"/>
                <a:gd name="T6" fmla="*/ 0 w 125"/>
                <a:gd name="T7" fmla="*/ 123 h 154"/>
                <a:gd name="T8" fmla="*/ 64 w 125"/>
                <a:gd name="T9" fmla="*/ 0 h 154"/>
              </a:gdLst>
              <a:ahLst/>
              <a:cxnLst>
                <a:cxn ang="0">
                  <a:pos x="T0" y="T1"/>
                </a:cxn>
                <a:cxn ang="0">
                  <a:pos x="T2" y="T3"/>
                </a:cxn>
                <a:cxn ang="0">
                  <a:pos x="T4" y="T5"/>
                </a:cxn>
                <a:cxn ang="0">
                  <a:pos x="T6" y="T7"/>
                </a:cxn>
                <a:cxn ang="0">
                  <a:pos x="T8" y="T9"/>
                </a:cxn>
              </a:cxnLst>
              <a:rect l="0" t="0" r="r" b="b"/>
              <a:pathLst>
                <a:path w="125" h="154">
                  <a:moveTo>
                    <a:pt x="64" y="0"/>
                  </a:moveTo>
                  <a:lnTo>
                    <a:pt x="125" y="31"/>
                  </a:lnTo>
                  <a:lnTo>
                    <a:pt x="61" y="154"/>
                  </a:lnTo>
                  <a:lnTo>
                    <a:pt x="0" y="123"/>
                  </a:lnTo>
                  <a:lnTo>
                    <a:pt x="64" y="0"/>
                  </a:ln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5" name="išľíďé"/>
            <p:cNvSpPr/>
            <p:nvPr/>
          </p:nvSpPr>
          <p:spPr bwMode="auto">
            <a:xfrm>
              <a:off x="7000876" y="2686050"/>
              <a:ext cx="128588" cy="236538"/>
            </a:xfrm>
            <a:custGeom>
              <a:avLst/>
              <a:gdLst>
                <a:gd name="T0" fmla="*/ 6 w 44"/>
                <a:gd name="T1" fmla="*/ 79 h 81"/>
                <a:gd name="T2" fmla="*/ 6 w 44"/>
                <a:gd name="T3" fmla="*/ 79 h 81"/>
                <a:gd name="T4" fmla="*/ 2 w 44"/>
                <a:gd name="T5" fmla="*/ 68 h 81"/>
                <a:gd name="T6" fmla="*/ 26 w 44"/>
                <a:gd name="T7" fmla="*/ 7 h 81"/>
                <a:gd name="T8" fmla="*/ 37 w 44"/>
                <a:gd name="T9" fmla="*/ 2 h 81"/>
                <a:gd name="T10" fmla="*/ 37 w 44"/>
                <a:gd name="T11" fmla="*/ 2 h 81"/>
                <a:gd name="T12" fmla="*/ 42 w 44"/>
                <a:gd name="T13" fmla="*/ 13 h 81"/>
                <a:gd name="T14" fmla="*/ 18 w 44"/>
                <a:gd name="T15" fmla="*/ 75 h 81"/>
                <a:gd name="T16" fmla="*/ 6 w 44"/>
                <a:gd name="T17" fmla="*/ 7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81">
                  <a:moveTo>
                    <a:pt x="6" y="79"/>
                  </a:moveTo>
                  <a:cubicBezTo>
                    <a:pt x="6" y="79"/>
                    <a:pt x="6" y="79"/>
                    <a:pt x="6" y="79"/>
                  </a:cubicBezTo>
                  <a:cubicBezTo>
                    <a:pt x="2" y="78"/>
                    <a:pt x="0" y="73"/>
                    <a:pt x="2" y="68"/>
                  </a:cubicBezTo>
                  <a:cubicBezTo>
                    <a:pt x="26" y="7"/>
                    <a:pt x="26" y="7"/>
                    <a:pt x="26" y="7"/>
                  </a:cubicBezTo>
                  <a:cubicBezTo>
                    <a:pt x="28" y="2"/>
                    <a:pt x="33" y="0"/>
                    <a:pt x="37" y="2"/>
                  </a:cubicBezTo>
                  <a:cubicBezTo>
                    <a:pt x="37" y="2"/>
                    <a:pt x="37" y="2"/>
                    <a:pt x="37" y="2"/>
                  </a:cubicBezTo>
                  <a:cubicBezTo>
                    <a:pt x="42" y="4"/>
                    <a:pt x="44" y="9"/>
                    <a:pt x="42" y="13"/>
                  </a:cubicBezTo>
                  <a:cubicBezTo>
                    <a:pt x="18" y="75"/>
                    <a:pt x="18" y="75"/>
                    <a:pt x="18" y="75"/>
                  </a:cubicBezTo>
                  <a:cubicBezTo>
                    <a:pt x="16" y="79"/>
                    <a:pt x="11" y="81"/>
                    <a:pt x="6" y="79"/>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6" name="iṧḷíḋê"/>
            <p:cNvSpPr/>
            <p:nvPr/>
          </p:nvSpPr>
          <p:spPr bwMode="auto">
            <a:xfrm>
              <a:off x="7056439" y="2690813"/>
              <a:ext cx="153988" cy="225425"/>
            </a:xfrm>
            <a:custGeom>
              <a:avLst/>
              <a:gdLst>
                <a:gd name="T0" fmla="*/ 6 w 53"/>
                <a:gd name="T1" fmla="*/ 75 h 77"/>
                <a:gd name="T2" fmla="*/ 6 w 53"/>
                <a:gd name="T3" fmla="*/ 75 h 77"/>
                <a:gd name="T4" fmla="*/ 3 w 53"/>
                <a:gd name="T5" fmla="*/ 63 h 77"/>
                <a:gd name="T6" fmla="*/ 36 w 53"/>
                <a:gd name="T7" fmla="*/ 6 h 77"/>
                <a:gd name="T8" fmla="*/ 48 w 53"/>
                <a:gd name="T9" fmla="*/ 2 h 77"/>
                <a:gd name="T10" fmla="*/ 48 w 53"/>
                <a:gd name="T11" fmla="*/ 2 h 77"/>
                <a:gd name="T12" fmla="*/ 51 w 53"/>
                <a:gd name="T13" fmla="*/ 14 h 77"/>
                <a:gd name="T14" fmla="*/ 18 w 53"/>
                <a:gd name="T15" fmla="*/ 72 h 77"/>
                <a:gd name="T16" fmla="*/ 6 w 53"/>
                <a:gd name="T17"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77">
                  <a:moveTo>
                    <a:pt x="6" y="75"/>
                  </a:moveTo>
                  <a:cubicBezTo>
                    <a:pt x="6" y="75"/>
                    <a:pt x="6" y="75"/>
                    <a:pt x="6" y="75"/>
                  </a:cubicBezTo>
                  <a:cubicBezTo>
                    <a:pt x="2" y="72"/>
                    <a:pt x="0" y="67"/>
                    <a:pt x="3" y="63"/>
                  </a:cubicBezTo>
                  <a:cubicBezTo>
                    <a:pt x="36" y="6"/>
                    <a:pt x="36" y="6"/>
                    <a:pt x="36" y="6"/>
                  </a:cubicBezTo>
                  <a:cubicBezTo>
                    <a:pt x="38" y="1"/>
                    <a:pt x="44" y="0"/>
                    <a:pt x="48" y="2"/>
                  </a:cubicBezTo>
                  <a:cubicBezTo>
                    <a:pt x="48" y="2"/>
                    <a:pt x="48" y="2"/>
                    <a:pt x="48" y="2"/>
                  </a:cubicBezTo>
                  <a:cubicBezTo>
                    <a:pt x="52" y="5"/>
                    <a:pt x="53" y="10"/>
                    <a:pt x="51" y="14"/>
                  </a:cubicBezTo>
                  <a:cubicBezTo>
                    <a:pt x="18" y="72"/>
                    <a:pt x="18" y="72"/>
                    <a:pt x="18" y="72"/>
                  </a:cubicBezTo>
                  <a:cubicBezTo>
                    <a:pt x="15" y="76"/>
                    <a:pt x="10" y="77"/>
                    <a:pt x="6" y="75"/>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7" name="iṩḷidé"/>
            <p:cNvSpPr/>
            <p:nvPr/>
          </p:nvSpPr>
          <p:spPr bwMode="auto">
            <a:xfrm>
              <a:off x="7094539" y="2746375"/>
              <a:ext cx="171450" cy="214313"/>
            </a:xfrm>
            <a:custGeom>
              <a:avLst/>
              <a:gdLst>
                <a:gd name="T0" fmla="*/ 4 w 59"/>
                <a:gd name="T1" fmla="*/ 70 h 73"/>
                <a:gd name="T2" fmla="*/ 4 w 59"/>
                <a:gd name="T3" fmla="*/ 70 h 73"/>
                <a:gd name="T4" fmla="*/ 3 w 59"/>
                <a:gd name="T5" fmla="*/ 58 h 73"/>
                <a:gd name="T6" fmla="*/ 42 w 59"/>
                <a:gd name="T7" fmla="*/ 5 h 73"/>
                <a:gd name="T8" fmla="*/ 55 w 59"/>
                <a:gd name="T9" fmla="*/ 3 h 73"/>
                <a:gd name="T10" fmla="*/ 55 w 59"/>
                <a:gd name="T11" fmla="*/ 3 h 73"/>
                <a:gd name="T12" fmla="*/ 56 w 59"/>
                <a:gd name="T13" fmla="*/ 15 h 73"/>
                <a:gd name="T14" fmla="*/ 16 w 59"/>
                <a:gd name="T15" fmla="*/ 68 h 73"/>
                <a:gd name="T16" fmla="*/ 4 w 59"/>
                <a:gd name="T17" fmla="*/ 7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3">
                  <a:moveTo>
                    <a:pt x="4" y="70"/>
                  </a:moveTo>
                  <a:cubicBezTo>
                    <a:pt x="4" y="70"/>
                    <a:pt x="4" y="70"/>
                    <a:pt x="4" y="70"/>
                  </a:cubicBezTo>
                  <a:cubicBezTo>
                    <a:pt x="1" y="67"/>
                    <a:pt x="0" y="61"/>
                    <a:pt x="3" y="58"/>
                  </a:cubicBezTo>
                  <a:cubicBezTo>
                    <a:pt x="42" y="5"/>
                    <a:pt x="42" y="5"/>
                    <a:pt x="42" y="5"/>
                  </a:cubicBezTo>
                  <a:cubicBezTo>
                    <a:pt x="45" y="1"/>
                    <a:pt x="51" y="0"/>
                    <a:pt x="55" y="3"/>
                  </a:cubicBezTo>
                  <a:cubicBezTo>
                    <a:pt x="55" y="3"/>
                    <a:pt x="55" y="3"/>
                    <a:pt x="55" y="3"/>
                  </a:cubicBezTo>
                  <a:cubicBezTo>
                    <a:pt x="58" y="6"/>
                    <a:pt x="59" y="11"/>
                    <a:pt x="56" y="15"/>
                  </a:cubicBezTo>
                  <a:cubicBezTo>
                    <a:pt x="16" y="68"/>
                    <a:pt x="16" y="68"/>
                    <a:pt x="16" y="68"/>
                  </a:cubicBezTo>
                  <a:cubicBezTo>
                    <a:pt x="14" y="72"/>
                    <a:pt x="8" y="73"/>
                    <a:pt x="4" y="70"/>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8" name="íŝḷïḍè"/>
            <p:cNvSpPr/>
            <p:nvPr/>
          </p:nvSpPr>
          <p:spPr bwMode="auto">
            <a:xfrm>
              <a:off x="7085014" y="2840038"/>
              <a:ext cx="193675" cy="193675"/>
            </a:xfrm>
            <a:custGeom>
              <a:avLst/>
              <a:gdLst>
                <a:gd name="T0" fmla="*/ 4 w 66"/>
                <a:gd name="T1" fmla="*/ 62 h 66"/>
                <a:gd name="T2" fmla="*/ 4 w 66"/>
                <a:gd name="T3" fmla="*/ 62 h 66"/>
                <a:gd name="T4" fmla="*/ 4 w 66"/>
                <a:gd name="T5" fmla="*/ 50 h 66"/>
                <a:gd name="T6" fmla="*/ 50 w 66"/>
                <a:gd name="T7" fmla="*/ 3 h 66"/>
                <a:gd name="T8" fmla="*/ 63 w 66"/>
                <a:gd name="T9" fmla="*/ 3 h 66"/>
                <a:gd name="T10" fmla="*/ 63 w 66"/>
                <a:gd name="T11" fmla="*/ 3 h 66"/>
                <a:gd name="T12" fmla="*/ 63 w 66"/>
                <a:gd name="T13" fmla="*/ 15 h 66"/>
                <a:gd name="T14" fmla="*/ 16 w 66"/>
                <a:gd name="T15" fmla="*/ 62 h 66"/>
                <a:gd name="T16" fmla="*/ 4 w 66"/>
                <a:gd name="T17"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66">
                  <a:moveTo>
                    <a:pt x="4" y="62"/>
                  </a:moveTo>
                  <a:cubicBezTo>
                    <a:pt x="4" y="62"/>
                    <a:pt x="4" y="62"/>
                    <a:pt x="4" y="62"/>
                  </a:cubicBezTo>
                  <a:cubicBezTo>
                    <a:pt x="0" y="59"/>
                    <a:pt x="0" y="53"/>
                    <a:pt x="4" y="50"/>
                  </a:cubicBezTo>
                  <a:cubicBezTo>
                    <a:pt x="50" y="3"/>
                    <a:pt x="50" y="3"/>
                    <a:pt x="50" y="3"/>
                  </a:cubicBezTo>
                  <a:cubicBezTo>
                    <a:pt x="54" y="0"/>
                    <a:pt x="59" y="0"/>
                    <a:pt x="63" y="3"/>
                  </a:cubicBezTo>
                  <a:cubicBezTo>
                    <a:pt x="63" y="3"/>
                    <a:pt x="63" y="3"/>
                    <a:pt x="63" y="3"/>
                  </a:cubicBezTo>
                  <a:cubicBezTo>
                    <a:pt x="66" y="7"/>
                    <a:pt x="66" y="12"/>
                    <a:pt x="63" y="15"/>
                  </a:cubicBezTo>
                  <a:cubicBezTo>
                    <a:pt x="16" y="62"/>
                    <a:pt x="16" y="62"/>
                    <a:pt x="16" y="62"/>
                  </a:cubicBezTo>
                  <a:cubicBezTo>
                    <a:pt x="12" y="66"/>
                    <a:pt x="7" y="66"/>
                    <a:pt x="4" y="62"/>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9" name="íslíḑê"/>
            <p:cNvSpPr/>
            <p:nvPr/>
          </p:nvSpPr>
          <p:spPr bwMode="auto">
            <a:xfrm>
              <a:off x="6956426" y="2816225"/>
              <a:ext cx="233363" cy="246063"/>
            </a:xfrm>
            <a:custGeom>
              <a:avLst/>
              <a:gdLst>
                <a:gd name="T0" fmla="*/ 57 w 80"/>
                <a:gd name="T1" fmla="*/ 9 h 84"/>
                <a:gd name="T2" fmla="*/ 57 w 80"/>
                <a:gd name="T3" fmla="*/ 9 h 84"/>
                <a:gd name="T4" fmla="*/ 72 w 80"/>
                <a:gd name="T5" fmla="*/ 55 h 84"/>
                <a:gd name="T6" fmla="*/ 68 w 80"/>
                <a:gd name="T7" fmla="*/ 61 h 84"/>
                <a:gd name="T8" fmla="*/ 23 w 80"/>
                <a:gd name="T9" fmla="*/ 76 h 84"/>
                <a:gd name="T10" fmla="*/ 23 w 80"/>
                <a:gd name="T11" fmla="*/ 76 h 84"/>
                <a:gd name="T12" fmla="*/ 8 w 80"/>
                <a:gd name="T13" fmla="*/ 30 h 84"/>
                <a:gd name="T14" fmla="*/ 12 w 80"/>
                <a:gd name="T15" fmla="*/ 23 h 84"/>
                <a:gd name="T16" fmla="*/ 57 w 80"/>
                <a:gd name="T17" fmla="*/ 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84">
                  <a:moveTo>
                    <a:pt x="57" y="9"/>
                  </a:moveTo>
                  <a:cubicBezTo>
                    <a:pt x="57" y="9"/>
                    <a:pt x="57" y="9"/>
                    <a:pt x="57" y="9"/>
                  </a:cubicBezTo>
                  <a:cubicBezTo>
                    <a:pt x="74" y="18"/>
                    <a:pt x="80" y="38"/>
                    <a:pt x="72" y="55"/>
                  </a:cubicBezTo>
                  <a:cubicBezTo>
                    <a:pt x="68" y="61"/>
                    <a:pt x="68" y="61"/>
                    <a:pt x="68" y="61"/>
                  </a:cubicBezTo>
                  <a:cubicBezTo>
                    <a:pt x="60" y="78"/>
                    <a:pt x="39" y="84"/>
                    <a:pt x="23" y="76"/>
                  </a:cubicBezTo>
                  <a:cubicBezTo>
                    <a:pt x="23" y="76"/>
                    <a:pt x="23" y="76"/>
                    <a:pt x="23" y="76"/>
                  </a:cubicBezTo>
                  <a:cubicBezTo>
                    <a:pt x="6" y="67"/>
                    <a:pt x="0" y="46"/>
                    <a:pt x="8" y="30"/>
                  </a:cubicBezTo>
                  <a:cubicBezTo>
                    <a:pt x="12" y="23"/>
                    <a:pt x="12" y="23"/>
                    <a:pt x="12" y="23"/>
                  </a:cubicBezTo>
                  <a:cubicBezTo>
                    <a:pt x="20" y="7"/>
                    <a:pt x="41" y="0"/>
                    <a:pt x="57" y="9"/>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0" name="îṡlíḑè"/>
            <p:cNvSpPr/>
            <p:nvPr/>
          </p:nvSpPr>
          <p:spPr bwMode="auto">
            <a:xfrm>
              <a:off x="6929439" y="2814638"/>
              <a:ext cx="109538" cy="160338"/>
            </a:xfrm>
            <a:custGeom>
              <a:avLst/>
              <a:gdLst>
                <a:gd name="T0" fmla="*/ 28 w 37"/>
                <a:gd name="T1" fmla="*/ 53 h 55"/>
                <a:gd name="T2" fmla="*/ 28 w 37"/>
                <a:gd name="T3" fmla="*/ 53 h 55"/>
                <a:gd name="T4" fmla="*/ 13 w 37"/>
                <a:gd name="T5" fmla="*/ 46 h 55"/>
                <a:gd name="T6" fmla="*/ 2 w 37"/>
                <a:gd name="T7" fmla="*/ 17 h 55"/>
                <a:gd name="T8" fmla="*/ 9 w 37"/>
                <a:gd name="T9" fmla="*/ 2 h 55"/>
                <a:gd name="T10" fmla="*/ 9 w 37"/>
                <a:gd name="T11" fmla="*/ 2 h 55"/>
                <a:gd name="T12" fmla="*/ 24 w 37"/>
                <a:gd name="T13" fmla="*/ 9 h 55"/>
                <a:gd name="T14" fmla="*/ 35 w 37"/>
                <a:gd name="T15" fmla="*/ 38 h 55"/>
                <a:gd name="T16" fmla="*/ 28 w 37"/>
                <a:gd name="T17"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55">
                  <a:moveTo>
                    <a:pt x="28" y="53"/>
                  </a:moveTo>
                  <a:cubicBezTo>
                    <a:pt x="28" y="53"/>
                    <a:pt x="28" y="53"/>
                    <a:pt x="28" y="53"/>
                  </a:cubicBezTo>
                  <a:cubicBezTo>
                    <a:pt x="22" y="55"/>
                    <a:pt x="16" y="52"/>
                    <a:pt x="13" y="46"/>
                  </a:cubicBezTo>
                  <a:cubicBezTo>
                    <a:pt x="2" y="17"/>
                    <a:pt x="2" y="17"/>
                    <a:pt x="2" y="17"/>
                  </a:cubicBezTo>
                  <a:cubicBezTo>
                    <a:pt x="0" y="11"/>
                    <a:pt x="3" y="5"/>
                    <a:pt x="9" y="2"/>
                  </a:cubicBezTo>
                  <a:cubicBezTo>
                    <a:pt x="9" y="2"/>
                    <a:pt x="9" y="2"/>
                    <a:pt x="9" y="2"/>
                  </a:cubicBezTo>
                  <a:cubicBezTo>
                    <a:pt x="15" y="0"/>
                    <a:pt x="22" y="3"/>
                    <a:pt x="24" y="9"/>
                  </a:cubicBezTo>
                  <a:cubicBezTo>
                    <a:pt x="35" y="38"/>
                    <a:pt x="35" y="38"/>
                    <a:pt x="35" y="38"/>
                  </a:cubicBezTo>
                  <a:cubicBezTo>
                    <a:pt x="37" y="44"/>
                    <a:pt x="34" y="50"/>
                    <a:pt x="28" y="53"/>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1" name="ïS1îḋé"/>
            <p:cNvSpPr/>
            <p:nvPr/>
          </p:nvSpPr>
          <p:spPr bwMode="auto">
            <a:xfrm>
              <a:off x="6242051" y="3013075"/>
              <a:ext cx="833438" cy="501650"/>
            </a:xfrm>
            <a:custGeom>
              <a:avLst/>
              <a:gdLst>
                <a:gd name="T0" fmla="*/ 235 w 285"/>
                <a:gd name="T1" fmla="*/ 0 h 172"/>
                <a:gd name="T2" fmla="*/ 153 w 285"/>
                <a:gd name="T3" fmla="*/ 70 h 172"/>
                <a:gd name="T4" fmla="*/ 26 w 285"/>
                <a:gd name="T5" fmla="*/ 53 h 172"/>
                <a:gd name="T6" fmla="*/ 0 w 285"/>
                <a:gd name="T7" fmla="*/ 142 h 172"/>
                <a:gd name="T8" fmla="*/ 151 w 285"/>
                <a:gd name="T9" fmla="*/ 159 h 172"/>
                <a:gd name="T10" fmla="*/ 285 w 285"/>
                <a:gd name="T11" fmla="*/ 33 h 172"/>
                <a:gd name="T12" fmla="*/ 235 w 285"/>
                <a:gd name="T13" fmla="*/ 0 h 172"/>
              </a:gdLst>
              <a:ahLst/>
              <a:cxnLst>
                <a:cxn ang="0">
                  <a:pos x="T0" y="T1"/>
                </a:cxn>
                <a:cxn ang="0">
                  <a:pos x="T2" y="T3"/>
                </a:cxn>
                <a:cxn ang="0">
                  <a:pos x="T4" y="T5"/>
                </a:cxn>
                <a:cxn ang="0">
                  <a:pos x="T6" y="T7"/>
                </a:cxn>
                <a:cxn ang="0">
                  <a:pos x="T8" y="T9"/>
                </a:cxn>
                <a:cxn ang="0">
                  <a:pos x="T10" y="T11"/>
                </a:cxn>
                <a:cxn ang="0">
                  <a:pos x="T12" y="T13"/>
                </a:cxn>
              </a:cxnLst>
              <a:rect l="0" t="0" r="r" b="b"/>
              <a:pathLst>
                <a:path w="285" h="172">
                  <a:moveTo>
                    <a:pt x="235" y="0"/>
                  </a:moveTo>
                  <a:cubicBezTo>
                    <a:pt x="234" y="2"/>
                    <a:pt x="207" y="61"/>
                    <a:pt x="153" y="70"/>
                  </a:cubicBezTo>
                  <a:cubicBezTo>
                    <a:pt x="88" y="80"/>
                    <a:pt x="26" y="53"/>
                    <a:pt x="26" y="53"/>
                  </a:cubicBezTo>
                  <a:cubicBezTo>
                    <a:pt x="0" y="142"/>
                    <a:pt x="0" y="142"/>
                    <a:pt x="0" y="142"/>
                  </a:cubicBezTo>
                  <a:cubicBezTo>
                    <a:pt x="0" y="142"/>
                    <a:pt x="53" y="172"/>
                    <a:pt x="151" y="159"/>
                  </a:cubicBezTo>
                  <a:cubicBezTo>
                    <a:pt x="222" y="148"/>
                    <a:pt x="269" y="73"/>
                    <a:pt x="285" y="33"/>
                  </a:cubicBezTo>
                  <a:cubicBezTo>
                    <a:pt x="269" y="22"/>
                    <a:pt x="252" y="11"/>
                    <a:pt x="235" y="0"/>
                  </a:cubicBezTo>
                  <a:close/>
                </a:path>
              </a:pathLst>
            </a:custGeom>
            <a:solidFill>
              <a:srgbClr val="0B44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2" name="îśľîḋè"/>
            <p:cNvSpPr/>
            <p:nvPr/>
          </p:nvSpPr>
          <p:spPr bwMode="auto">
            <a:xfrm>
              <a:off x="5522914" y="3059113"/>
              <a:ext cx="795338" cy="1131888"/>
            </a:xfrm>
            <a:custGeom>
              <a:avLst/>
              <a:gdLst>
                <a:gd name="T0" fmla="*/ 272 w 272"/>
                <a:gd name="T1" fmla="*/ 37 h 387"/>
                <a:gd name="T2" fmla="*/ 136 w 272"/>
                <a:gd name="T3" fmla="*/ 0 h 387"/>
                <a:gd name="T4" fmla="*/ 0 w 272"/>
                <a:gd name="T5" fmla="*/ 37 h 387"/>
                <a:gd name="T6" fmla="*/ 27 w 272"/>
                <a:gd name="T7" fmla="*/ 359 h 387"/>
                <a:gd name="T8" fmla="*/ 122 w 272"/>
                <a:gd name="T9" fmla="*/ 387 h 387"/>
                <a:gd name="T10" fmla="*/ 136 w 272"/>
                <a:gd name="T11" fmla="*/ 361 h 387"/>
                <a:gd name="T12" fmla="*/ 151 w 272"/>
                <a:gd name="T13" fmla="*/ 387 h 387"/>
                <a:gd name="T14" fmla="*/ 245 w 272"/>
                <a:gd name="T15" fmla="*/ 359 h 387"/>
                <a:gd name="T16" fmla="*/ 272 w 272"/>
                <a:gd name="T17" fmla="*/ 3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2" h="387">
                  <a:moveTo>
                    <a:pt x="272" y="37"/>
                  </a:moveTo>
                  <a:cubicBezTo>
                    <a:pt x="272" y="37"/>
                    <a:pt x="192" y="0"/>
                    <a:pt x="136" y="0"/>
                  </a:cubicBezTo>
                  <a:cubicBezTo>
                    <a:pt x="81" y="0"/>
                    <a:pt x="0" y="37"/>
                    <a:pt x="0" y="37"/>
                  </a:cubicBezTo>
                  <a:cubicBezTo>
                    <a:pt x="27" y="359"/>
                    <a:pt x="27" y="359"/>
                    <a:pt x="27" y="359"/>
                  </a:cubicBezTo>
                  <a:cubicBezTo>
                    <a:pt x="27" y="359"/>
                    <a:pt x="54" y="384"/>
                    <a:pt x="122" y="387"/>
                  </a:cubicBezTo>
                  <a:cubicBezTo>
                    <a:pt x="136" y="361"/>
                    <a:pt x="136" y="361"/>
                    <a:pt x="136" y="361"/>
                  </a:cubicBezTo>
                  <a:cubicBezTo>
                    <a:pt x="151" y="387"/>
                    <a:pt x="151" y="387"/>
                    <a:pt x="151" y="387"/>
                  </a:cubicBezTo>
                  <a:cubicBezTo>
                    <a:pt x="220" y="384"/>
                    <a:pt x="245" y="359"/>
                    <a:pt x="245" y="359"/>
                  </a:cubicBezTo>
                  <a:lnTo>
                    <a:pt x="272" y="37"/>
                  </a:lnTo>
                  <a:close/>
                </a:path>
              </a:pathLst>
            </a:custGeom>
            <a:solidFill>
              <a:srgbClr val="0053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3" name="iṧḷîḑê"/>
            <p:cNvSpPr/>
            <p:nvPr/>
          </p:nvSpPr>
          <p:spPr bwMode="auto">
            <a:xfrm>
              <a:off x="5659439" y="3100388"/>
              <a:ext cx="539750" cy="552450"/>
            </a:xfrm>
            <a:custGeom>
              <a:avLst/>
              <a:gdLst>
                <a:gd name="T0" fmla="*/ 30 w 340"/>
                <a:gd name="T1" fmla="*/ 0 h 348"/>
                <a:gd name="T2" fmla="*/ 0 w 340"/>
                <a:gd name="T3" fmla="*/ 142 h 348"/>
                <a:gd name="T4" fmla="*/ 59 w 340"/>
                <a:gd name="T5" fmla="*/ 175 h 348"/>
                <a:gd name="T6" fmla="*/ 52 w 340"/>
                <a:gd name="T7" fmla="*/ 258 h 348"/>
                <a:gd name="T8" fmla="*/ 164 w 340"/>
                <a:gd name="T9" fmla="*/ 313 h 348"/>
                <a:gd name="T10" fmla="*/ 161 w 340"/>
                <a:gd name="T11" fmla="*/ 348 h 348"/>
                <a:gd name="T12" fmla="*/ 279 w 340"/>
                <a:gd name="T13" fmla="*/ 243 h 348"/>
                <a:gd name="T14" fmla="*/ 266 w 340"/>
                <a:gd name="T15" fmla="*/ 153 h 348"/>
                <a:gd name="T16" fmla="*/ 340 w 340"/>
                <a:gd name="T17" fmla="*/ 120 h 348"/>
                <a:gd name="T18" fmla="*/ 299 w 340"/>
                <a:gd name="T19" fmla="*/ 9 h 348"/>
                <a:gd name="T20" fmla="*/ 30 w 340"/>
                <a:gd name="T21"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0" h="348">
                  <a:moveTo>
                    <a:pt x="30" y="0"/>
                  </a:moveTo>
                  <a:lnTo>
                    <a:pt x="0" y="142"/>
                  </a:lnTo>
                  <a:lnTo>
                    <a:pt x="59" y="175"/>
                  </a:lnTo>
                  <a:lnTo>
                    <a:pt x="52" y="258"/>
                  </a:lnTo>
                  <a:lnTo>
                    <a:pt x="164" y="313"/>
                  </a:lnTo>
                  <a:lnTo>
                    <a:pt x="161" y="348"/>
                  </a:lnTo>
                  <a:lnTo>
                    <a:pt x="279" y="243"/>
                  </a:lnTo>
                  <a:lnTo>
                    <a:pt x="266" y="153"/>
                  </a:lnTo>
                  <a:lnTo>
                    <a:pt x="340" y="120"/>
                  </a:lnTo>
                  <a:lnTo>
                    <a:pt x="299" y="9"/>
                  </a:lnTo>
                  <a:lnTo>
                    <a:pt x="30" y="0"/>
                  </a:lnTo>
                  <a:close/>
                </a:path>
              </a:pathLst>
            </a:custGeom>
            <a:solidFill>
              <a:srgbClr val="0B44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4" name="íśľiďê"/>
            <p:cNvSpPr/>
            <p:nvPr/>
          </p:nvSpPr>
          <p:spPr bwMode="auto">
            <a:xfrm>
              <a:off x="5707064" y="3100388"/>
              <a:ext cx="427038" cy="295275"/>
            </a:xfrm>
            <a:custGeom>
              <a:avLst/>
              <a:gdLst>
                <a:gd name="T0" fmla="*/ 0 w 269"/>
                <a:gd name="T1" fmla="*/ 0 h 186"/>
                <a:gd name="T2" fmla="*/ 134 w 269"/>
                <a:gd name="T3" fmla="*/ 186 h 186"/>
                <a:gd name="T4" fmla="*/ 269 w 269"/>
                <a:gd name="T5" fmla="*/ 0 h 186"/>
                <a:gd name="T6" fmla="*/ 0 w 269"/>
                <a:gd name="T7" fmla="*/ 0 h 186"/>
              </a:gdLst>
              <a:ahLst/>
              <a:cxnLst>
                <a:cxn ang="0">
                  <a:pos x="T0" y="T1"/>
                </a:cxn>
                <a:cxn ang="0">
                  <a:pos x="T2" y="T3"/>
                </a:cxn>
                <a:cxn ang="0">
                  <a:pos x="T4" y="T5"/>
                </a:cxn>
                <a:cxn ang="0">
                  <a:pos x="T6" y="T7"/>
                </a:cxn>
              </a:cxnLst>
              <a:rect l="0" t="0" r="r" b="b"/>
              <a:pathLst>
                <a:path w="269" h="186">
                  <a:moveTo>
                    <a:pt x="0" y="0"/>
                  </a:moveTo>
                  <a:lnTo>
                    <a:pt x="134" y="186"/>
                  </a:lnTo>
                  <a:lnTo>
                    <a:pt x="269" y="0"/>
                  </a:lnTo>
                  <a:lnTo>
                    <a:pt x="0" y="0"/>
                  </a:lnTo>
                  <a:close/>
                </a:path>
              </a:pathLst>
            </a:custGeom>
            <a:solidFill>
              <a:srgbClr val="EBEB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5" name="íṧ1ïďê"/>
            <p:cNvSpPr/>
            <p:nvPr/>
          </p:nvSpPr>
          <p:spPr bwMode="auto">
            <a:xfrm>
              <a:off x="5803901" y="2881313"/>
              <a:ext cx="236538" cy="315913"/>
            </a:xfrm>
            <a:custGeom>
              <a:avLst/>
              <a:gdLst>
                <a:gd name="T0" fmla="*/ 40 w 81"/>
                <a:gd name="T1" fmla="*/ 108 h 108"/>
                <a:gd name="T2" fmla="*/ 40 w 81"/>
                <a:gd name="T3" fmla="*/ 108 h 108"/>
                <a:gd name="T4" fmla="*/ 0 w 81"/>
                <a:gd name="T5" fmla="*/ 67 h 108"/>
                <a:gd name="T6" fmla="*/ 0 w 81"/>
                <a:gd name="T7" fmla="*/ 41 h 108"/>
                <a:gd name="T8" fmla="*/ 40 w 81"/>
                <a:gd name="T9" fmla="*/ 0 h 108"/>
                <a:gd name="T10" fmla="*/ 40 w 81"/>
                <a:gd name="T11" fmla="*/ 0 h 108"/>
                <a:gd name="T12" fmla="*/ 81 w 81"/>
                <a:gd name="T13" fmla="*/ 41 h 108"/>
                <a:gd name="T14" fmla="*/ 81 w 81"/>
                <a:gd name="T15" fmla="*/ 67 h 108"/>
                <a:gd name="T16" fmla="*/ 40 w 81"/>
                <a:gd name="T17"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08">
                  <a:moveTo>
                    <a:pt x="40" y="108"/>
                  </a:moveTo>
                  <a:cubicBezTo>
                    <a:pt x="40" y="108"/>
                    <a:pt x="40" y="108"/>
                    <a:pt x="40" y="108"/>
                  </a:cubicBezTo>
                  <a:cubicBezTo>
                    <a:pt x="18" y="108"/>
                    <a:pt x="0" y="90"/>
                    <a:pt x="0" y="67"/>
                  </a:cubicBezTo>
                  <a:cubicBezTo>
                    <a:pt x="0" y="41"/>
                    <a:pt x="0" y="41"/>
                    <a:pt x="0" y="41"/>
                  </a:cubicBezTo>
                  <a:cubicBezTo>
                    <a:pt x="0" y="18"/>
                    <a:pt x="18" y="0"/>
                    <a:pt x="40" y="0"/>
                  </a:cubicBezTo>
                  <a:cubicBezTo>
                    <a:pt x="40" y="0"/>
                    <a:pt x="40" y="0"/>
                    <a:pt x="40" y="0"/>
                  </a:cubicBezTo>
                  <a:cubicBezTo>
                    <a:pt x="63" y="0"/>
                    <a:pt x="81" y="18"/>
                    <a:pt x="81" y="41"/>
                  </a:cubicBezTo>
                  <a:cubicBezTo>
                    <a:pt x="81" y="67"/>
                    <a:pt x="81" y="67"/>
                    <a:pt x="81" y="67"/>
                  </a:cubicBezTo>
                  <a:cubicBezTo>
                    <a:pt x="81" y="90"/>
                    <a:pt x="63" y="108"/>
                    <a:pt x="40" y="108"/>
                  </a:cubicBezTo>
                  <a:close/>
                </a:path>
              </a:pathLst>
            </a:custGeom>
            <a:solidFill>
              <a:srgbClr val="E3B7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6" name="îšḻíḋê"/>
            <p:cNvSpPr/>
            <p:nvPr/>
          </p:nvSpPr>
          <p:spPr bwMode="auto">
            <a:xfrm>
              <a:off x="5513389" y="2513013"/>
              <a:ext cx="166688" cy="222250"/>
            </a:xfrm>
            <a:custGeom>
              <a:avLst/>
              <a:gdLst>
                <a:gd name="T0" fmla="*/ 37 w 57"/>
                <a:gd name="T1" fmla="*/ 73 h 76"/>
                <a:gd name="T2" fmla="*/ 37 w 57"/>
                <a:gd name="T3" fmla="*/ 73 h 76"/>
                <a:gd name="T4" fmla="*/ 9 w 57"/>
                <a:gd name="T5" fmla="*/ 56 h 76"/>
                <a:gd name="T6" fmla="*/ 3 w 57"/>
                <a:gd name="T7" fmla="*/ 31 h 76"/>
                <a:gd name="T8" fmla="*/ 20 w 57"/>
                <a:gd name="T9" fmla="*/ 3 h 76"/>
                <a:gd name="T10" fmla="*/ 20 w 57"/>
                <a:gd name="T11" fmla="*/ 3 h 76"/>
                <a:gd name="T12" fmla="*/ 48 w 57"/>
                <a:gd name="T13" fmla="*/ 20 h 76"/>
                <a:gd name="T14" fmla="*/ 54 w 57"/>
                <a:gd name="T15" fmla="*/ 45 h 76"/>
                <a:gd name="T16" fmla="*/ 37 w 57"/>
                <a:gd name="T17"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6">
                  <a:moveTo>
                    <a:pt x="37" y="73"/>
                  </a:moveTo>
                  <a:cubicBezTo>
                    <a:pt x="37" y="73"/>
                    <a:pt x="37" y="73"/>
                    <a:pt x="37" y="73"/>
                  </a:cubicBezTo>
                  <a:cubicBezTo>
                    <a:pt x="24" y="76"/>
                    <a:pt x="12" y="68"/>
                    <a:pt x="9" y="56"/>
                  </a:cubicBezTo>
                  <a:cubicBezTo>
                    <a:pt x="3" y="31"/>
                    <a:pt x="3" y="31"/>
                    <a:pt x="3" y="31"/>
                  </a:cubicBezTo>
                  <a:cubicBezTo>
                    <a:pt x="0" y="19"/>
                    <a:pt x="7" y="6"/>
                    <a:pt x="20" y="3"/>
                  </a:cubicBezTo>
                  <a:cubicBezTo>
                    <a:pt x="20" y="3"/>
                    <a:pt x="20" y="3"/>
                    <a:pt x="20" y="3"/>
                  </a:cubicBezTo>
                  <a:cubicBezTo>
                    <a:pt x="32" y="0"/>
                    <a:pt x="45" y="8"/>
                    <a:pt x="48" y="20"/>
                  </a:cubicBezTo>
                  <a:cubicBezTo>
                    <a:pt x="54" y="45"/>
                    <a:pt x="54" y="45"/>
                    <a:pt x="54" y="45"/>
                  </a:cubicBezTo>
                  <a:cubicBezTo>
                    <a:pt x="57" y="57"/>
                    <a:pt x="49" y="70"/>
                    <a:pt x="37" y="73"/>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7" name="îṧľiḋe"/>
            <p:cNvSpPr/>
            <p:nvPr/>
          </p:nvSpPr>
          <p:spPr bwMode="auto">
            <a:xfrm>
              <a:off x="6161089" y="2513013"/>
              <a:ext cx="166688" cy="222250"/>
            </a:xfrm>
            <a:custGeom>
              <a:avLst/>
              <a:gdLst>
                <a:gd name="T0" fmla="*/ 20 w 57"/>
                <a:gd name="T1" fmla="*/ 73 h 76"/>
                <a:gd name="T2" fmla="*/ 20 w 57"/>
                <a:gd name="T3" fmla="*/ 73 h 76"/>
                <a:gd name="T4" fmla="*/ 48 w 57"/>
                <a:gd name="T5" fmla="*/ 56 h 76"/>
                <a:gd name="T6" fmla="*/ 54 w 57"/>
                <a:gd name="T7" fmla="*/ 31 h 76"/>
                <a:gd name="T8" fmla="*/ 37 w 57"/>
                <a:gd name="T9" fmla="*/ 3 h 76"/>
                <a:gd name="T10" fmla="*/ 37 w 57"/>
                <a:gd name="T11" fmla="*/ 3 h 76"/>
                <a:gd name="T12" fmla="*/ 9 w 57"/>
                <a:gd name="T13" fmla="*/ 20 h 76"/>
                <a:gd name="T14" fmla="*/ 3 w 57"/>
                <a:gd name="T15" fmla="*/ 45 h 76"/>
                <a:gd name="T16" fmla="*/ 20 w 57"/>
                <a:gd name="T17"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6">
                  <a:moveTo>
                    <a:pt x="20" y="73"/>
                  </a:moveTo>
                  <a:cubicBezTo>
                    <a:pt x="20" y="73"/>
                    <a:pt x="20" y="73"/>
                    <a:pt x="20" y="73"/>
                  </a:cubicBezTo>
                  <a:cubicBezTo>
                    <a:pt x="32" y="76"/>
                    <a:pt x="45" y="68"/>
                    <a:pt x="48" y="56"/>
                  </a:cubicBezTo>
                  <a:cubicBezTo>
                    <a:pt x="54" y="31"/>
                    <a:pt x="54" y="31"/>
                    <a:pt x="54" y="31"/>
                  </a:cubicBezTo>
                  <a:cubicBezTo>
                    <a:pt x="57" y="19"/>
                    <a:pt x="49" y="6"/>
                    <a:pt x="37" y="3"/>
                  </a:cubicBezTo>
                  <a:cubicBezTo>
                    <a:pt x="37" y="3"/>
                    <a:pt x="37" y="3"/>
                    <a:pt x="37" y="3"/>
                  </a:cubicBezTo>
                  <a:cubicBezTo>
                    <a:pt x="25" y="0"/>
                    <a:pt x="12" y="8"/>
                    <a:pt x="9" y="20"/>
                  </a:cubicBezTo>
                  <a:cubicBezTo>
                    <a:pt x="3" y="45"/>
                    <a:pt x="3" y="45"/>
                    <a:pt x="3" y="45"/>
                  </a:cubicBezTo>
                  <a:cubicBezTo>
                    <a:pt x="0" y="57"/>
                    <a:pt x="8" y="70"/>
                    <a:pt x="20" y="73"/>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8" name="iŝḻïḋê"/>
            <p:cNvSpPr/>
            <p:nvPr/>
          </p:nvSpPr>
          <p:spPr bwMode="auto">
            <a:xfrm>
              <a:off x="5607051" y="2185988"/>
              <a:ext cx="635000" cy="844550"/>
            </a:xfrm>
            <a:custGeom>
              <a:avLst/>
              <a:gdLst>
                <a:gd name="T0" fmla="*/ 109 w 217"/>
                <a:gd name="T1" fmla="*/ 289 h 289"/>
                <a:gd name="T2" fmla="*/ 109 w 217"/>
                <a:gd name="T3" fmla="*/ 289 h 289"/>
                <a:gd name="T4" fmla="*/ 0 w 217"/>
                <a:gd name="T5" fmla="*/ 180 h 289"/>
                <a:gd name="T6" fmla="*/ 0 w 217"/>
                <a:gd name="T7" fmla="*/ 108 h 289"/>
                <a:gd name="T8" fmla="*/ 109 w 217"/>
                <a:gd name="T9" fmla="*/ 0 h 289"/>
                <a:gd name="T10" fmla="*/ 109 w 217"/>
                <a:gd name="T11" fmla="*/ 0 h 289"/>
                <a:gd name="T12" fmla="*/ 217 w 217"/>
                <a:gd name="T13" fmla="*/ 108 h 289"/>
                <a:gd name="T14" fmla="*/ 217 w 217"/>
                <a:gd name="T15" fmla="*/ 180 h 289"/>
                <a:gd name="T16" fmla="*/ 109 w 217"/>
                <a:gd name="T17"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 h="289">
                  <a:moveTo>
                    <a:pt x="109" y="289"/>
                  </a:moveTo>
                  <a:cubicBezTo>
                    <a:pt x="109" y="289"/>
                    <a:pt x="109" y="289"/>
                    <a:pt x="109" y="289"/>
                  </a:cubicBezTo>
                  <a:cubicBezTo>
                    <a:pt x="49" y="289"/>
                    <a:pt x="0" y="240"/>
                    <a:pt x="0" y="180"/>
                  </a:cubicBezTo>
                  <a:cubicBezTo>
                    <a:pt x="0" y="108"/>
                    <a:pt x="0" y="108"/>
                    <a:pt x="0" y="108"/>
                  </a:cubicBezTo>
                  <a:cubicBezTo>
                    <a:pt x="0" y="49"/>
                    <a:pt x="49" y="0"/>
                    <a:pt x="109" y="0"/>
                  </a:cubicBezTo>
                  <a:cubicBezTo>
                    <a:pt x="109" y="0"/>
                    <a:pt x="109" y="0"/>
                    <a:pt x="109" y="0"/>
                  </a:cubicBezTo>
                  <a:cubicBezTo>
                    <a:pt x="168" y="0"/>
                    <a:pt x="217" y="49"/>
                    <a:pt x="217" y="108"/>
                  </a:cubicBezTo>
                  <a:cubicBezTo>
                    <a:pt x="217" y="180"/>
                    <a:pt x="217" y="180"/>
                    <a:pt x="217" y="180"/>
                  </a:cubicBezTo>
                  <a:cubicBezTo>
                    <a:pt x="217" y="240"/>
                    <a:pt x="168" y="289"/>
                    <a:pt x="109" y="289"/>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9" name="išḷíḓe"/>
            <p:cNvSpPr/>
            <p:nvPr/>
          </p:nvSpPr>
          <p:spPr bwMode="auto">
            <a:xfrm>
              <a:off x="5803901" y="2760663"/>
              <a:ext cx="236538" cy="120650"/>
            </a:xfrm>
            <a:custGeom>
              <a:avLst/>
              <a:gdLst>
                <a:gd name="T0" fmla="*/ 81 w 81"/>
                <a:gd name="T1" fmla="*/ 0 h 41"/>
                <a:gd name="T2" fmla="*/ 40 w 81"/>
                <a:gd name="T3" fmla="*/ 41 h 41"/>
                <a:gd name="T4" fmla="*/ 0 w 81"/>
                <a:gd name="T5" fmla="*/ 0 h 41"/>
              </a:gdLst>
              <a:ahLst/>
              <a:cxnLst>
                <a:cxn ang="0">
                  <a:pos x="T0" y="T1"/>
                </a:cxn>
                <a:cxn ang="0">
                  <a:pos x="T2" y="T3"/>
                </a:cxn>
                <a:cxn ang="0">
                  <a:pos x="T4" y="T5"/>
                </a:cxn>
              </a:cxnLst>
              <a:rect l="0" t="0" r="r" b="b"/>
              <a:pathLst>
                <a:path w="81" h="41">
                  <a:moveTo>
                    <a:pt x="81" y="0"/>
                  </a:moveTo>
                  <a:cubicBezTo>
                    <a:pt x="81" y="23"/>
                    <a:pt x="63" y="41"/>
                    <a:pt x="40" y="41"/>
                  </a:cubicBezTo>
                  <a:cubicBezTo>
                    <a:pt x="18" y="41"/>
                    <a:pt x="0" y="23"/>
                    <a:pt x="0" y="0"/>
                  </a:cubicBezTo>
                </a:path>
              </a:pathLst>
            </a:custGeom>
            <a:noFill/>
            <a:ln w="23813" cap="rnd">
              <a:solidFill>
                <a:srgbClr val="AD8874"/>
              </a:solidFill>
              <a:prstDash val="solid"/>
              <a:round/>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350" name="iṧ1iḋè"/>
            <p:cNvSpPr/>
            <p:nvPr/>
          </p:nvSpPr>
          <p:spPr bwMode="auto">
            <a:xfrm>
              <a:off x="6072189" y="2147888"/>
              <a:ext cx="257175" cy="574675"/>
            </a:xfrm>
            <a:custGeom>
              <a:avLst/>
              <a:gdLst>
                <a:gd name="T0" fmla="*/ 0 w 88"/>
                <a:gd name="T1" fmla="*/ 4 h 197"/>
                <a:gd name="T2" fmla="*/ 58 w 88"/>
                <a:gd name="T3" fmla="*/ 190 h 197"/>
                <a:gd name="T4" fmla="*/ 44 w 88"/>
                <a:gd name="T5" fmla="*/ 155 h 197"/>
                <a:gd name="T6" fmla="*/ 8 w 88"/>
                <a:gd name="T7" fmla="*/ 63 h 197"/>
                <a:gd name="T8" fmla="*/ 0 w 88"/>
                <a:gd name="T9" fmla="*/ 4 h 197"/>
              </a:gdLst>
              <a:ahLst/>
              <a:cxnLst>
                <a:cxn ang="0">
                  <a:pos x="T0" y="T1"/>
                </a:cxn>
                <a:cxn ang="0">
                  <a:pos x="T2" y="T3"/>
                </a:cxn>
                <a:cxn ang="0">
                  <a:pos x="T4" y="T5"/>
                </a:cxn>
                <a:cxn ang="0">
                  <a:pos x="T6" y="T7"/>
                </a:cxn>
                <a:cxn ang="0">
                  <a:pos x="T8" y="T9"/>
                </a:cxn>
              </a:cxnLst>
              <a:rect l="0" t="0" r="r" b="b"/>
              <a:pathLst>
                <a:path w="88" h="197">
                  <a:moveTo>
                    <a:pt x="0" y="4"/>
                  </a:moveTo>
                  <a:cubicBezTo>
                    <a:pt x="88" y="0"/>
                    <a:pt x="70" y="160"/>
                    <a:pt x="58" y="190"/>
                  </a:cubicBezTo>
                  <a:cubicBezTo>
                    <a:pt x="58" y="190"/>
                    <a:pt x="43" y="197"/>
                    <a:pt x="44" y="155"/>
                  </a:cubicBezTo>
                  <a:cubicBezTo>
                    <a:pt x="46" y="113"/>
                    <a:pt x="34" y="80"/>
                    <a:pt x="8" y="63"/>
                  </a:cubicBezTo>
                  <a:lnTo>
                    <a:pt x="0" y="4"/>
                  </a:lnTo>
                  <a:close/>
                </a:path>
              </a:pathLst>
            </a:custGeom>
            <a:solidFill>
              <a:srgbClr val="8C69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1" name="íŝľíďè"/>
            <p:cNvSpPr/>
            <p:nvPr/>
          </p:nvSpPr>
          <p:spPr bwMode="auto">
            <a:xfrm>
              <a:off x="5527676" y="2079625"/>
              <a:ext cx="822325" cy="642938"/>
            </a:xfrm>
            <a:custGeom>
              <a:avLst/>
              <a:gdLst>
                <a:gd name="T0" fmla="*/ 25 w 281"/>
                <a:gd name="T1" fmla="*/ 213 h 220"/>
                <a:gd name="T2" fmla="*/ 39 w 281"/>
                <a:gd name="T3" fmla="*/ 178 h 220"/>
                <a:gd name="T4" fmla="*/ 75 w 281"/>
                <a:gd name="T5" fmla="*/ 86 h 220"/>
                <a:gd name="T6" fmla="*/ 281 w 281"/>
                <a:gd name="T7" fmla="*/ 38 h 220"/>
                <a:gd name="T8" fmla="*/ 232 w 281"/>
                <a:gd name="T9" fmla="*/ 36 h 220"/>
                <a:gd name="T10" fmla="*/ 259 w 281"/>
                <a:gd name="T11" fmla="*/ 0 h 220"/>
                <a:gd name="T12" fmla="*/ 97 w 281"/>
                <a:gd name="T13" fmla="*/ 20 h 220"/>
                <a:gd name="T14" fmla="*/ 25 w 281"/>
                <a:gd name="T15" fmla="*/ 213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1" h="220">
                  <a:moveTo>
                    <a:pt x="25" y="213"/>
                  </a:moveTo>
                  <a:cubicBezTo>
                    <a:pt x="25" y="213"/>
                    <a:pt x="40" y="220"/>
                    <a:pt x="39" y="178"/>
                  </a:cubicBezTo>
                  <a:cubicBezTo>
                    <a:pt x="37" y="136"/>
                    <a:pt x="49" y="103"/>
                    <a:pt x="75" y="86"/>
                  </a:cubicBezTo>
                  <a:cubicBezTo>
                    <a:pt x="75" y="86"/>
                    <a:pt x="210" y="142"/>
                    <a:pt x="281" y="38"/>
                  </a:cubicBezTo>
                  <a:cubicBezTo>
                    <a:pt x="281" y="38"/>
                    <a:pt x="260" y="39"/>
                    <a:pt x="232" y="36"/>
                  </a:cubicBezTo>
                  <a:cubicBezTo>
                    <a:pt x="232" y="36"/>
                    <a:pt x="251" y="36"/>
                    <a:pt x="259" y="0"/>
                  </a:cubicBezTo>
                  <a:cubicBezTo>
                    <a:pt x="259" y="0"/>
                    <a:pt x="210" y="25"/>
                    <a:pt x="97" y="20"/>
                  </a:cubicBezTo>
                  <a:cubicBezTo>
                    <a:pt x="0" y="16"/>
                    <a:pt x="13" y="183"/>
                    <a:pt x="25" y="213"/>
                  </a:cubicBezTo>
                  <a:close/>
                </a:path>
              </a:pathLst>
            </a:custGeom>
            <a:solidFill>
              <a:srgbClr val="A876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2" name="íṧľïdé"/>
            <p:cNvSpPr/>
            <p:nvPr/>
          </p:nvSpPr>
          <p:spPr bwMode="auto">
            <a:xfrm>
              <a:off x="5707064" y="2538413"/>
              <a:ext cx="107950" cy="100013"/>
            </a:xfrm>
            <a:custGeom>
              <a:avLst/>
              <a:gdLst>
                <a:gd name="T0" fmla="*/ 0 w 37"/>
                <a:gd name="T1" fmla="*/ 34 h 34"/>
                <a:gd name="T2" fmla="*/ 0 w 37"/>
                <a:gd name="T3" fmla="*/ 15 h 34"/>
                <a:gd name="T4" fmla="*/ 19 w 37"/>
                <a:gd name="T5" fmla="*/ 0 h 34"/>
                <a:gd name="T6" fmla="*/ 19 w 37"/>
                <a:gd name="T7" fmla="*/ 0 h 34"/>
                <a:gd name="T8" fmla="*/ 37 w 37"/>
                <a:gd name="T9" fmla="*/ 15 h 34"/>
                <a:gd name="T10" fmla="*/ 37 w 37"/>
                <a:gd name="T11" fmla="*/ 34 h 34"/>
              </a:gdLst>
              <a:ahLst/>
              <a:cxnLst>
                <a:cxn ang="0">
                  <a:pos x="T0" y="T1"/>
                </a:cxn>
                <a:cxn ang="0">
                  <a:pos x="T2" y="T3"/>
                </a:cxn>
                <a:cxn ang="0">
                  <a:pos x="T4" y="T5"/>
                </a:cxn>
                <a:cxn ang="0">
                  <a:pos x="T6" y="T7"/>
                </a:cxn>
                <a:cxn ang="0">
                  <a:pos x="T8" y="T9"/>
                </a:cxn>
                <a:cxn ang="0">
                  <a:pos x="T10" y="T11"/>
                </a:cxn>
              </a:cxnLst>
              <a:rect l="0" t="0" r="r" b="b"/>
              <a:pathLst>
                <a:path w="37" h="34">
                  <a:moveTo>
                    <a:pt x="0" y="34"/>
                  </a:moveTo>
                  <a:cubicBezTo>
                    <a:pt x="0" y="15"/>
                    <a:pt x="0" y="15"/>
                    <a:pt x="0" y="15"/>
                  </a:cubicBezTo>
                  <a:cubicBezTo>
                    <a:pt x="0" y="7"/>
                    <a:pt x="9" y="0"/>
                    <a:pt x="19" y="0"/>
                  </a:cubicBezTo>
                  <a:cubicBezTo>
                    <a:pt x="19" y="0"/>
                    <a:pt x="19" y="0"/>
                    <a:pt x="19" y="0"/>
                  </a:cubicBezTo>
                  <a:cubicBezTo>
                    <a:pt x="29" y="0"/>
                    <a:pt x="37" y="7"/>
                    <a:pt x="37" y="15"/>
                  </a:cubicBezTo>
                  <a:cubicBezTo>
                    <a:pt x="37" y="34"/>
                    <a:pt x="37" y="34"/>
                    <a:pt x="37" y="34"/>
                  </a:cubicBezTo>
                </a:path>
              </a:pathLst>
            </a:custGeom>
            <a:noFill/>
            <a:ln w="23813" cap="rnd">
              <a:solidFill>
                <a:srgbClr val="AD8874"/>
              </a:solidFill>
              <a:prstDash val="solid"/>
              <a:round/>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353" name="íś1íde"/>
            <p:cNvSpPr/>
            <p:nvPr/>
          </p:nvSpPr>
          <p:spPr bwMode="auto">
            <a:xfrm>
              <a:off x="6029326" y="2538413"/>
              <a:ext cx="104775" cy="100013"/>
            </a:xfrm>
            <a:custGeom>
              <a:avLst/>
              <a:gdLst>
                <a:gd name="T0" fmla="*/ 0 w 36"/>
                <a:gd name="T1" fmla="*/ 34 h 34"/>
                <a:gd name="T2" fmla="*/ 0 w 36"/>
                <a:gd name="T3" fmla="*/ 15 h 34"/>
                <a:gd name="T4" fmla="*/ 18 w 36"/>
                <a:gd name="T5" fmla="*/ 0 h 34"/>
                <a:gd name="T6" fmla="*/ 18 w 36"/>
                <a:gd name="T7" fmla="*/ 0 h 34"/>
                <a:gd name="T8" fmla="*/ 36 w 36"/>
                <a:gd name="T9" fmla="*/ 15 h 34"/>
                <a:gd name="T10" fmla="*/ 36 w 36"/>
                <a:gd name="T11" fmla="*/ 34 h 34"/>
              </a:gdLst>
              <a:ahLst/>
              <a:cxnLst>
                <a:cxn ang="0">
                  <a:pos x="T0" y="T1"/>
                </a:cxn>
                <a:cxn ang="0">
                  <a:pos x="T2" y="T3"/>
                </a:cxn>
                <a:cxn ang="0">
                  <a:pos x="T4" y="T5"/>
                </a:cxn>
                <a:cxn ang="0">
                  <a:pos x="T6" y="T7"/>
                </a:cxn>
                <a:cxn ang="0">
                  <a:pos x="T8" y="T9"/>
                </a:cxn>
                <a:cxn ang="0">
                  <a:pos x="T10" y="T11"/>
                </a:cxn>
              </a:cxnLst>
              <a:rect l="0" t="0" r="r" b="b"/>
              <a:pathLst>
                <a:path w="36" h="34">
                  <a:moveTo>
                    <a:pt x="0" y="34"/>
                  </a:moveTo>
                  <a:cubicBezTo>
                    <a:pt x="0" y="15"/>
                    <a:pt x="0" y="15"/>
                    <a:pt x="0" y="15"/>
                  </a:cubicBezTo>
                  <a:cubicBezTo>
                    <a:pt x="0" y="7"/>
                    <a:pt x="8" y="0"/>
                    <a:pt x="18" y="0"/>
                  </a:cubicBezTo>
                  <a:cubicBezTo>
                    <a:pt x="18" y="0"/>
                    <a:pt x="18" y="0"/>
                    <a:pt x="18" y="0"/>
                  </a:cubicBezTo>
                  <a:cubicBezTo>
                    <a:pt x="28" y="0"/>
                    <a:pt x="36" y="7"/>
                    <a:pt x="36" y="15"/>
                  </a:cubicBezTo>
                  <a:cubicBezTo>
                    <a:pt x="36" y="34"/>
                    <a:pt x="36" y="34"/>
                    <a:pt x="36" y="34"/>
                  </a:cubicBezTo>
                </a:path>
              </a:pathLst>
            </a:custGeom>
            <a:noFill/>
            <a:ln w="23813" cap="rnd">
              <a:solidFill>
                <a:srgbClr val="AD8874"/>
              </a:solidFill>
              <a:prstDash val="solid"/>
              <a:round/>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354" name="ïśļíďê"/>
            <p:cNvSpPr/>
            <p:nvPr/>
          </p:nvSpPr>
          <p:spPr bwMode="auto">
            <a:xfrm>
              <a:off x="5697539" y="2446338"/>
              <a:ext cx="109538" cy="46038"/>
            </a:xfrm>
            <a:custGeom>
              <a:avLst/>
              <a:gdLst>
                <a:gd name="T0" fmla="*/ 36 w 37"/>
                <a:gd name="T1" fmla="*/ 4 h 16"/>
                <a:gd name="T2" fmla="*/ 21 w 37"/>
                <a:gd name="T3" fmla="*/ 11 h 16"/>
                <a:gd name="T4" fmla="*/ 0 w 37"/>
                <a:gd name="T5" fmla="*/ 13 h 16"/>
                <a:gd name="T6" fmla="*/ 17 w 37"/>
                <a:gd name="T7" fmla="*/ 3 h 16"/>
                <a:gd name="T8" fmla="*/ 36 w 37"/>
                <a:gd name="T9" fmla="*/ 4 h 16"/>
              </a:gdLst>
              <a:ahLst/>
              <a:cxnLst>
                <a:cxn ang="0">
                  <a:pos x="T0" y="T1"/>
                </a:cxn>
                <a:cxn ang="0">
                  <a:pos x="T2" y="T3"/>
                </a:cxn>
                <a:cxn ang="0">
                  <a:pos x="T4" y="T5"/>
                </a:cxn>
                <a:cxn ang="0">
                  <a:pos x="T6" y="T7"/>
                </a:cxn>
                <a:cxn ang="0">
                  <a:pos x="T8" y="T9"/>
                </a:cxn>
              </a:cxnLst>
              <a:rect l="0" t="0" r="r" b="b"/>
              <a:pathLst>
                <a:path w="37" h="16">
                  <a:moveTo>
                    <a:pt x="36" y="4"/>
                  </a:moveTo>
                  <a:cubicBezTo>
                    <a:pt x="37" y="7"/>
                    <a:pt x="30" y="8"/>
                    <a:pt x="21" y="11"/>
                  </a:cubicBezTo>
                  <a:cubicBezTo>
                    <a:pt x="11" y="13"/>
                    <a:pt x="1" y="16"/>
                    <a:pt x="0" y="13"/>
                  </a:cubicBezTo>
                  <a:cubicBezTo>
                    <a:pt x="0" y="10"/>
                    <a:pt x="7" y="5"/>
                    <a:pt x="17" y="3"/>
                  </a:cubicBezTo>
                  <a:cubicBezTo>
                    <a:pt x="26" y="0"/>
                    <a:pt x="35" y="1"/>
                    <a:pt x="36" y="4"/>
                  </a:cubicBezTo>
                  <a:close/>
                </a:path>
              </a:pathLst>
            </a:custGeom>
            <a:solidFill>
              <a:srgbClr val="A876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5" name="iś1îḍé"/>
            <p:cNvSpPr/>
            <p:nvPr/>
          </p:nvSpPr>
          <p:spPr bwMode="auto">
            <a:xfrm>
              <a:off x="6029326" y="2457450"/>
              <a:ext cx="107950" cy="44450"/>
            </a:xfrm>
            <a:custGeom>
              <a:avLst/>
              <a:gdLst>
                <a:gd name="T0" fmla="*/ 1 w 37"/>
                <a:gd name="T1" fmla="*/ 4 h 15"/>
                <a:gd name="T2" fmla="*/ 16 w 37"/>
                <a:gd name="T3" fmla="*/ 10 h 15"/>
                <a:gd name="T4" fmla="*/ 36 w 37"/>
                <a:gd name="T5" fmla="*/ 12 h 15"/>
                <a:gd name="T6" fmla="*/ 20 w 37"/>
                <a:gd name="T7" fmla="*/ 2 h 15"/>
                <a:gd name="T8" fmla="*/ 1 w 37"/>
                <a:gd name="T9" fmla="*/ 4 h 15"/>
              </a:gdLst>
              <a:ahLst/>
              <a:cxnLst>
                <a:cxn ang="0">
                  <a:pos x="T0" y="T1"/>
                </a:cxn>
                <a:cxn ang="0">
                  <a:pos x="T2" y="T3"/>
                </a:cxn>
                <a:cxn ang="0">
                  <a:pos x="T4" y="T5"/>
                </a:cxn>
                <a:cxn ang="0">
                  <a:pos x="T6" y="T7"/>
                </a:cxn>
                <a:cxn ang="0">
                  <a:pos x="T8" y="T9"/>
                </a:cxn>
              </a:cxnLst>
              <a:rect l="0" t="0" r="r" b="b"/>
              <a:pathLst>
                <a:path w="37" h="15">
                  <a:moveTo>
                    <a:pt x="1" y="4"/>
                  </a:moveTo>
                  <a:cubicBezTo>
                    <a:pt x="0" y="7"/>
                    <a:pt x="6" y="8"/>
                    <a:pt x="16" y="10"/>
                  </a:cubicBezTo>
                  <a:cubicBezTo>
                    <a:pt x="26" y="13"/>
                    <a:pt x="36" y="15"/>
                    <a:pt x="36" y="12"/>
                  </a:cubicBezTo>
                  <a:cubicBezTo>
                    <a:pt x="37" y="9"/>
                    <a:pt x="30" y="5"/>
                    <a:pt x="20" y="2"/>
                  </a:cubicBezTo>
                  <a:cubicBezTo>
                    <a:pt x="10" y="0"/>
                    <a:pt x="1" y="0"/>
                    <a:pt x="1" y="4"/>
                  </a:cubicBezTo>
                  <a:close/>
                </a:path>
              </a:pathLst>
            </a:custGeom>
            <a:solidFill>
              <a:srgbClr val="A876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6" name="ïṩļïḓé"/>
            <p:cNvSpPr/>
            <p:nvPr/>
          </p:nvSpPr>
          <p:spPr bwMode="auto">
            <a:xfrm>
              <a:off x="5880101" y="2593975"/>
              <a:ext cx="84138" cy="166688"/>
            </a:xfrm>
            <a:custGeom>
              <a:avLst/>
              <a:gdLst>
                <a:gd name="T0" fmla="*/ 14 w 29"/>
                <a:gd name="T1" fmla="*/ 57 h 57"/>
                <a:gd name="T2" fmla="*/ 27 w 29"/>
                <a:gd name="T3" fmla="*/ 47 h 57"/>
                <a:gd name="T4" fmla="*/ 28 w 29"/>
                <a:gd name="T5" fmla="*/ 33 h 57"/>
                <a:gd name="T6" fmla="*/ 24 w 29"/>
                <a:gd name="T7" fmla="*/ 10 h 57"/>
                <a:gd name="T8" fmla="*/ 20 w 29"/>
                <a:gd name="T9" fmla="*/ 3 h 57"/>
                <a:gd name="T10" fmla="*/ 20 w 29"/>
                <a:gd name="T11" fmla="*/ 3 h 57"/>
                <a:gd name="T12" fmla="*/ 8 w 29"/>
                <a:gd name="T13" fmla="*/ 3 h 57"/>
                <a:gd name="T14" fmla="*/ 8 w 29"/>
                <a:gd name="T15" fmla="*/ 3 h 57"/>
                <a:gd name="T16" fmla="*/ 4 w 29"/>
                <a:gd name="T17" fmla="*/ 10 h 57"/>
                <a:gd name="T18" fmla="*/ 1 w 29"/>
                <a:gd name="T19" fmla="*/ 33 h 57"/>
                <a:gd name="T20" fmla="*/ 1 w 29"/>
                <a:gd name="T21" fmla="*/ 47 h 57"/>
                <a:gd name="T22" fmla="*/ 14 w 29"/>
                <a:gd name="T2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57">
                  <a:moveTo>
                    <a:pt x="14" y="57"/>
                  </a:moveTo>
                  <a:cubicBezTo>
                    <a:pt x="22" y="57"/>
                    <a:pt x="25" y="52"/>
                    <a:pt x="27" y="47"/>
                  </a:cubicBezTo>
                  <a:cubicBezTo>
                    <a:pt x="29" y="43"/>
                    <a:pt x="29" y="38"/>
                    <a:pt x="28" y="33"/>
                  </a:cubicBezTo>
                  <a:cubicBezTo>
                    <a:pt x="24" y="10"/>
                    <a:pt x="24" y="10"/>
                    <a:pt x="24" y="10"/>
                  </a:cubicBezTo>
                  <a:cubicBezTo>
                    <a:pt x="24" y="7"/>
                    <a:pt x="22" y="5"/>
                    <a:pt x="20" y="3"/>
                  </a:cubicBezTo>
                  <a:cubicBezTo>
                    <a:pt x="20" y="3"/>
                    <a:pt x="20" y="3"/>
                    <a:pt x="20" y="3"/>
                  </a:cubicBezTo>
                  <a:cubicBezTo>
                    <a:pt x="17" y="0"/>
                    <a:pt x="12" y="0"/>
                    <a:pt x="8" y="3"/>
                  </a:cubicBezTo>
                  <a:cubicBezTo>
                    <a:pt x="8" y="3"/>
                    <a:pt x="8" y="3"/>
                    <a:pt x="8" y="3"/>
                  </a:cubicBezTo>
                  <a:cubicBezTo>
                    <a:pt x="6" y="5"/>
                    <a:pt x="5" y="7"/>
                    <a:pt x="4" y="10"/>
                  </a:cubicBezTo>
                  <a:cubicBezTo>
                    <a:pt x="1" y="33"/>
                    <a:pt x="1" y="33"/>
                    <a:pt x="1" y="33"/>
                  </a:cubicBezTo>
                  <a:cubicBezTo>
                    <a:pt x="0" y="38"/>
                    <a:pt x="0" y="43"/>
                    <a:pt x="1" y="47"/>
                  </a:cubicBezTo>
                  <a:cubicBezTo>
                    <a:pt x="3" y="52"/>
                    <a:pt x="7" y="57"/>
                    <a:pt x="14" y="57"/>
                  </a:cubicBezTo>
                  <a:close/>
                </a:path>
              </a:pathLst>
            </a:custGeom>
            <a:solidFill>
              <a:srgbClr val="EBB19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7" name="îṥḷîḑè"/>
            <p:cNvSpPr/>
            <p:nvPr/>
          </p:nvSpPr>
          <p:spPr bwMode="auto">
            <a:xfrm>
              <a:off x="5321301" y="4111625"/>
              <a:ext cx="107950" cy="219075"/>
            </a:xfrm>
            <a:prstGeom prst="rect">
              <a:avLst/>
            </a:prstGeom>
            <a:solidFill>
              <a:srgbClr val="FFCEB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58" name="íśḻidè"/>
            <p:cNvSpPr/>
            <p:nvPr/>
          </p:nvSpPr>
          <p:spPr bwMode="auto">
            <a:xfrm>
              <a:off x="5283201" y="3167063"/>
              <a:ext cx="274638" cy="1084263"/>
            </a:xfrm>
            <a:custGeom>
              <a:avLst/>
              <a:gdLst>
                <a:gd name="T0" fmla="*/ 82 w 94"/>
                <a:gd name="T1" fmla="*/ 0 h 371"/>
                <a:gd name="T2" fmla="*/ 0 w 94"/>
                <a:gd name="T3" fmla="*/ 354 h 371"/>
                <a:gd name="T4" fmla="*/ 60 w 94"/>
                <a:gd name="T5" fmla="*/ 371 h 371"/>
                <a:gd name="T6" fmla="*/ 94 w 94"/>
                <a:gd name="T7" fmla="*/ 136 h 371"/>
                <a:gd name="T8" fmla="*/ 82 w 94"/>
                <a:gd name="T9" fmla="*/ 0 h 371"/>
              </a:gdLst>
              <a:ahLst/>
              <a:cxnLst>
                <a:cxn ang="0">
                  <a:pos x="T0" y="T1"/>
                </a:cxn>
                <a:cxn ang="0">
                  <a:pos x="T2" y="T3"/>
                </a:cxn>
                <a:cxn ang="0">
                  <a:pos x="T4" y="T5"/>
                </a:cxn>
                <a:cxn ang="0">
                  <a:pos x="T6" y="T7"/>
                </a:cxn>
                <a:cxn ang="0">
                  <a:pos x="T8" y="T9"/>
                </a:cxn>
              </a:cxnLst>
              <a:rect l="0" t="0" r="r" b="b"/>
              <a:pathLst>
                <a:path w="94" h="371">
                  <a:moveTo>
                    <a:pt x="82" y="0"/>
                  </a:moveTo>
                  <a:cubicBezTo>
                    <a:pt x="82" y="0"/>
                    <a:pt x="0" y="28"/>
                    <a:pt x="0" y="354"/>
                  </a:cubicBezTo>
                  <a:cubicBezTo>
                    <a:pt x="60" y="371"/>
                    <a:pt x="60" y="371"/>
                    <a:pt x="60" y="371"/>
                  </a:cubicBezTo>
                  <a:cubicBezTo>
                    <a:pt x="60" y="371"/>
                    <a:pt x="55" y="219"/>
                    <a:pt x="94" y="136"/>
                  </a:cubicBezTo>
                  <a:lnTo>
                    <a:pt x="82" y="0"/>
                  </a:lnTo>
                  <a:close/>
                </a:path>
              </a:pathLst>
            </a:custGeom>
            <a:solidFill>
              <a:srgbClr val="0B44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9" name="iŝḷïḋê"/>
            <p:cNvSpPr/>
            <p:nvPr/>
          </p:nvSpPr>
          <p:spPr bwMode="auto">
            <a:xfrm>
              <a:off x="5395914" y="4287838"/>
              <a:ext cx="117475" cy="104775"/>
            </a:xfrm>
            <a:custGeom>
              <a:avLst/>
              <a:gdLst>
                <a:gd name="T0" fmla="*/ 36 w 40"/>
                <a:gd name="T1" fmla="*/ 30 h 36"/>
                <a:gd name="T2" fmla="*/ 36 w 40"/>
                <a:gd name="T3" fmla="*/ 30 h 36"/>
                <a:gd name="T4" fmla="*/ 20 w 40"/>
                <a:gd name="T5" fmla="*/ 33 h 36"/>
                <a:gd name="T6" fmla="*/ 6 w 40"/>
                <a:gd name="T7" fmla="*/ 23 h 36"/>
                <a:gd name="T8" fmla="*/ 4 w 40"/>
                <a:gd name="T9" fmla="*/ 7 h 36"/>
                <a:gd name="T10" fmla="*/ 4 w 40"/>
                <a:gd name="T11" fmla="*/ 7 h 36"/>
                <a:gd name="T12" fmla="*/ 20 w 40"/>
                <a:gd name="T13" fmla="*/ 4 h 36"/>
                <a:gd name="T14" fmla="*/ 34 w 40"/>
                <a:gd name="T15" fmla="*/ 14 h 36"/>
                <a:gd name="T16" fmla="*/ 36 w 40"/>
                <a:gd name="T17"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6">
                  <a:moveTo>
                    <a:pt x="36" y="30"/>
                  </a:moveTo>
                  <a:cubicBezTo>
                    <a:pt x="36" y="30"/>
                    <a:pt x="36" y="30"/>
                    <a:pt x="36" y="30"/>
                  </a:cubicBezTo>
                  <a:cubicBezTo>
                    <a:pt x="33" y="35"/>
                    <a:pt x="26" y="36"/>
                    <a:pt x="20" y="33"/>
                  </a:cubicBezTo>
                  <a:cubicBezTo>
                    <a:pt x="6" y="23"/>
                    <a:pt x="6" y="23"/>
                    <a:pt x="6" y="23"/>
                  </a:cubicBezTo>
                  <a:cubicBezTo>
                    <a:pt x="1" y="19"/>
                    <a:pt x="0" y="12"/>
                    <a:pt x="4" y="7"/>
                  </a:cubicBezTo>
                  <a:cubicBezTo>
                    <a:pt x="4" y="7"/>
                    <a:pt x="4" y="7"/>
                    <a:pt x="4" y="7"/>
                  </a:cubicBezTo>
                  <a:cubicBezTo>
                    <a:pt x="7" y="1"/>
                    <a:pt x="14" y="0"/>
                    <a:pt x="20" y="4"/>
                  </a:cubicBezTo>
                  <a:cubicBezTo>
                    <a:pt x="34" y="14"/>
                    <a:pt x="34" y="14"/>
                    <a:pt x="34" y="14"/>
                  </a:cubicBezTo>
                  <a:cubicBezTo>
                    <a:pt x="39" y="18"/>
                    <a:pt x="40" y="25"/>
                    <a:pt x="36" y="30"/>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0" name="ïsḷíḍé"/>
            <p:cNvSpPr/>
            <p:nvPr/>
          </p:nvSpPr>
          <p:spPr bwMode="auto">
            <a:xfrm>
              <a:off x="5270501" y="4251325"/>
              <a:ext cx="196850" cy="220663"/>
            </a:xfrm>
            <a:custGeom>
              <a:avLst/>
              <a:gdLst>
                <a:gd name="T0" fmla="*/ 34 w 67"/>
                <a:gd name="T1" fmla="*/ 75 h 75"/>
                <a:gd name="T2" fmla="*/ 34 w 67"/>
                <a:gd name="T3" fmla="*/ 75 h 75"/>
                <a:gd name="T4" fmla="*/ 0 w 67"/>
                <a:gd name="T5" fmla="*/ 41 h 75"/>
                <a:gd name="T6" fmla="*/ 0 w 67"/>
                <a:gd name="T7" fmla="*/ 34 h 75"/>
                <a:gd name="T8" fmla="*/ 34 w 67"/>
                <a:gd name="T9" fmla="*/ 0 h 75"/>
                <a:gd name="T10" fmla="*/ 34 w 67"/>
                <a:gd name="T11" fmla="*/ 0 h 75"/>
                <a:gd name="T12" fmla="*/ 67 w 67"/>
                <a:gd name="T13" fmla="*/ 34 h 75"/>
                <a:gd name="T14" fmla="*/ 67 w 67"/>
                <a:gd name="T15" fmla="*/ 41 h 75"/>
                <a:gd name="T16" fmla="*/ 34 w 67"/>
                <a:gd name="T1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75">
                  <a:moveTo>
                    <a:pt x="34" y="75"/>
                  </a:moveTo>
                  <a:cubicBezTo>
                    <a:pt x="34" y="75"/>
                    <a:pt x="34" y="75"/>
                    <a:pt x="34" y="75"/>
                  </a:cubicBezTo>
                  <a:cubicBezTo>
                    <a:pt x="15" y="75"/>
                    <a:pt x="0" y="60"/>
                    <a:pt x="0" y="41"/>
                  </a:cubicBezTo>
                  <a:cubicBezTo>
                    <a:pt x="0" y="34"/>
                    <a:pt x="0" y="34"/>
                    <a:pt x="0" y="34"/>
                  </a:cubicBezTo>
                  <a:cubicBezTo>
                    <a:pt x="0" y="15"/>
                    <a:pt x="15" y="0"/>
                    <a:pt x="34" y="0"/>
                  </a:cubicBezTo>
                  <a:cubicBezTo>
                    <a:pt x="34" y="0"/>
                    <a:pt x="34" y="0"/>
                    <a:pt x="34" y="0"/>
                  </a:cubicBezTo>
                  <a:cubicBezTo>
                    <a:pt x="52" y="0"/>
                    <a:pt x="67" y="15"/>
                    <a:pt x="67" y="34"/>
                  </a:cubicBezTo>
                  <a:cubicBezTo>
                    <a:pt x="67" y="41"/>
                    <a:pt x="67" y="41"/>
                    <a:pt x="67" y="41"/>
                  </a:cubicBezTo>
                  <a:cubicBezTo>
                    <a:pt x="67" y="60"/>
                    <a:pt x="52" y="75"/>
                    <a:pt x="34" y="75"/>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1" name="iŝľïďé"/>
            <p:cNvSpPr/>
            <p:nvPr/>
          </p:nvSpPr>
          <p:spPr bwMode="auto">
            <a:xfrm>
              <a:off x="5475289" y="5245100"/>
              <a:ext cx="381000" cy="331788"/>
            </a:xfrm>
            <a:custGeom>
              <a:avLst/>
              <a:gdLst>
                <a:gd name="T0" fmla="*/ 84 w 130"/>
                <a:gd name="T1" fmla="*/ 0 h 113"/>
                <a:gd name="T2" fmla="*/ 80 w 130"/>
                <a:gd name="T3" fmla="*/ 44 h 113"/>
                <a:gd name="T4" fmla="*/ 25 w 130"/>
                <a:gd name="T5" fmla="*/ 88 h 113"/>
                <a:gd name="T6" fmla="*/ 63 w 130"/>
                <a:gd name="T7" fmla="*/ 106 h 113"/>
                <a:gd name="T8" fmla="*/ 130 w 130"/>
                <a:gd name="T9" fmla="*/ 72 h 113"/>
                <a:gd name="T10" fmla="*/ 130 w 130"/>
                <a:gd name="T11" fmla="*/ 14 h 113"/>
                <a:gd name="T12" fmla="*/ 84 w 130"/>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130" h="113">
                  <a:moveTo>
                    <a:pt x="84" y="0"/>
                  </a:moveTo>
                  <a:cubicBezTo>
                    <a:pt x="84" y="0"/>
                    <a:pt x="86" y="36"/>
                    <a:pt x="80" y="44"/>
                  </a:cubicBezTo>
                  <a:cubicBezTo>
                    <a:pt x="73" y="51"/>
                    <a:pt x="49" y="64"/>
                    <a:pt x="25" y="88"/>
                  </a:cubicBezTo>
                  <a:cubicBezTo>
                    <a:pt x="0" y="113"/>
                    <a:pt x="45" y="113"/>
                    <a:pt x="63" y="106"/>
                  </a:cubicBezTo>
                  <a:cubicBezTo>
                    <a:pt x="80" y="98"/>
                    <a:pt x="130" y="72"/>
                    <a:pt x="130" y="72"/>
                  </a:cubicBezTo>
                  <a:cubicBezTo>
                    <a:pt x="130" y="14"/>
                    <a:pt x="130" y="14"/>
                    <a:pt x="130" y="14"/>
                  </a:cubicBezTo>
                  <a:lnTo>
                    <a:pt x="84" y="0"/>
                  </a:lnTo>
                  <a:close/>
                </a:path>
              </a:pathLst>
            </a:custGeom>
            <a:solidFill>
              <a:srgbClr val="7356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2" name="iṩļîḑé"/>
            <p:cNvSpPr/>
            <p:nvPr/>
          </p:nvSpPr>
          <p:spPr bwMode="auto">
            <a:xfrm>
              <a:off x="5984876" y="5245100"/>
              <a:ext cx="377825" cy="331788"/>
            </a:xfrm>
            <a:custGeom>
              <a:avLst/>
              <a:gdLst>
                <a:gd name="T0" fmla="*/ 46 w 129"/>
                <a:gd name="T1" fmla="*/ 0 h 113"/>
                <a:gd name="T2" fmla="*/ 50 w 129"/>
                <a:gd name="T3" fmla="*/ 44 h 113"/>
                <a:gd name="T4" fmla="*/ 105 w 129"/>
                <a:gd name="T5" fmla="*/ 88 h 113"/>
                <a:gd name="T6" fmla="*/ 67 w 129"/>
                <a:gd name="T7" fmla="*/ 106 h 113"/>
                <a:gd name="T8" fmla="*/ 0 w 129"/>
                <a:gd name="T9" fmla="*/ 72 h 113"/>
                <a:gd name="T10" fmla="*/ 0 w 129"/>
                <a:gd name="T11" fmla="*/ 14 h 113"/>
                <a:gd name="T12" fmla="*/ 46 w 129"/>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129" h="113">
                  <a:moveTo>
                    <a:pt x="46" y="0"/>
                  </a:moveTo>
                  <a:cubicBezTo>
                    <a:pt x="46" y="0"/>
                    <a:pt x="44" y="36"/>
                    <a:pt x="50" y="44"/>
                  </a:cubicBezTo>
                  <a:cubicBezTo>
                    <a:pt x="56" y="51"/>
                    <a:pt x="81" y="64"/>
                    <a:pt x="105" y="88"/>
                  </a:cubicBezTo>
                  <a:cubicBezTo>
                    <a:pt x="129" y="113"/>
                    <a:pt x="85" y="113"/>
                    <a:pt x="67" y="106"/>
                  </a:cubicBezTo>
                  <a:cubicBezTo>
                    <a:pt x="49" y="98"/>
                    <a:pt x="0" y="72"/>
                    <a:pt x="0" y="72"/>
                  </a:cubicBezTo>
                  <a:cubicBezTo>
                    <a:pt x="0" y="14"/>
                    <a:pt x="0" y="14"/>
                    <a:pt x="0" y="14"/>
                  </a:cubicBezTo>
                  <a:lnTo>
                    <a:pt x="46" y="0"/>
                  </a:lnTo>
                  <a:close/>
                </a:path>
              </a:pathLst>
            </a:custGeom>
            <a:solidFill>
              <a:srgbClr val="7356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3" name="íśļiďé"/>
            <p:cNvSpPr/>
            <p:nvPr/>
          </p:nvSpPr>
          <p:spPr bwMode="auto">
            <a:xfrm>
              <a:off x="5659439" y="5226050"/>
              <a:ext cx="249238" cy="125413"/>
            </a:xfrm>
            <a:custGeom>
              <a:avLst/>
              <a:gdLst>
                <a:gd name="T0" fmla="*/ 11 w 85"/>
                <a:gd name="T1" fmla="*/ 0 h 43"/>
                <a:gd name="T2" fmla="*/ 74 w 85"/>
                <a:gd name="T3" fmla="*/ 0 h 43"/>
                <a:gd name="T4" fmla="*/ 85 w 85"/>
                <a:gd name="T5" fmla="*/ 11 h 43"/>
                <a:gd name="T6" fmla="*/ 85 w 85"/>
                <a:gd name="T7" fmla="*/ 31 h 43"/>
                <a:gd name="T8" fmla="*/ 74 w 85"/>
                <a:gd name="T9" fmla="*/ 43 h 43"/>
                <a:gd name="T10" fmla="*/ 11 w 85"/>
                <a:gd name="T11" fmla="*/ 43 h 43"/>
                <a:gd name="T12" fmla="*/ 0 w 85"/>
                <a:gd name="T13" fmla="*/ 31 h 43"/>
                <a:gd name="T14" fmla="*/ 0 w 85"/>
                <a:gd name="T15" fmla="*/ 11 h 43"/>
                <a:gd name="T16" fmla="*/ 11 w 85"/>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43">
                  <a:moveTo>
                    <a:pt x="11" y="0"/>
                  </a:moveTo>
                  <a:cubicBezTo>
                    <a:pt x="74" y="0"/>
                    <a:pt x="74" y="0"/>
                    <a:pt x="74" y="0"/>
                  </a:cubicBezTo>
                  <a:cubicBezTo>
                    <a:pt x="80" y="0"/>
                    <a:pt x="85" y="5"/>
                    <a:pt x="85" y="11"/>
                  </a:cubicBezTo>
                  <a:cubicBezTo>
                    <a:pt x="85" y="31"/>
                    <a:pt x="85" y="31"/>
                    <a:pt x="85" y="31"/>
                  </a:cubicBezTo>
                  <a:cubicBezTo>
                    <a:pt x="85" y="37"/>
                    <a:pt x="80" y="43"/>
                    <a:pt x="74" y="43"/>
                  </a:cubicBezTo>
                  <a:cubicBezTo>
                    <a:pt x="11" y="43"/>
                    <a:pt x="11" y="43"/>
                    <a:pt x="11" y="43"/>
                  </a:cubicBezTo>
                  <a:cubicBezTo>
                    <a:pt x="5" y="43"/>
                    <a:pt x="0" y="37"/>
                    <a:pt x="0" y="31"/>
                  </a:cubicBezTo>
                  <a:cubicBezTo>
                    <a:pt x="0" y="11"/>
                    <a:pt x="0" y="11"/>
                    <a:pt x="0" y="11"/>
                  </a:cubicBezTo>
                  <a:cubicBezTo>
                    <a:pt x="0" y="5"/>
                    <a:pt x="5" y="0"/>
                    <a:pt x="11" y="0"/>
                  </a:cubicBezTo>
                  <a:close/>
                </a:path>
              </a:pathLst>
            </a:custGeom>
            <a:solidFill>
              <a:srgbClr val="0053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4" name="işlîḑé"/>
            <p:cNvSpPr/>
            <p:nvPr/>
          </p:nvSpPr>
          <p:spPr bwMode="auto">
            <a:xfrm>
              <a:off x="5937251" y="5226050"/>
              <a:ext cx="241300" cy="125413"/>
            </a:xfrm>
            <a:custGeom>
              <a:avLst/>
              <a:gdLst>
                <a:gd name="T0" fmla="*/ 11 w 82"/>
                <a:gd name="T1" fmla="*/ 0 h 43"/>
                <a:gd name="T2" fmla="*/ 71 w 82"/>
                <a:gd name="T3" fmla="*/ 0 h 43"/>
                <a:gd name="T4" fmla="*/ 82 w 82"/>
                <a:gd name="T5" fmla="*/ 11 h 43"/>
                <a:gd name="T6" fmla="*/ 82 w 82"/>
                <a:gd name="T7" fmla="*/ 31 h 43"/>
                <a:gd name="T8" fmla="*/ 71 w 82"/>
                <a:gd name="T9" fmla="*/ 43 h 43"/>
                <a:gd name="T10" fmla="*/ 11 w 82"/>
                <a:gd name="T11" fmla="*/ 43 h 43"/>
                <a:gd name="T12" fmla="*/ 0 w 82"/>
                <a:gd name="T13" fmla="*/ 31 h 43"/>
                <a:gd name="T14" fmla="*/ 0 w 82"/>
                <a:gd name="T15" fmla="*/ 11 h 43"/>
                <a:gd name="T16" fmla="*/ 11 w 82"/>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43">
                  <a:moveTo>
                    <a:pt x="11" y="0"/>
                  </a:moveTo>
                  <a:cubicBezTo>
                    <a:pt x="71" y="0"/>
                    <a:pt x="71" y="0"/>
                    <a:pt x="71" y="0"/>
                  </a:cubicBezTo>
                  <a:cubicBezTo>
                    <a:pt x="77" y="0"/>
                    <a:pt x="82" y="5"/>
                    <a:pt x="82" y="11"/>
                  </a:cubicBezTo>
                  <a:cubicBezTo>
                    <a:pt x="82" y="31"/>
                    <a:pt x="82" y="31"/>
                    <a:pt x="82" y="31"/>
                  </a:cubicBezTo>
                  <a:cubicBezTo>
                    <a:pt x="82" y="37"/>
                    <a:pt x="77" y="43"/>
                    <a:pt x="71" y="43"/>
                  </a:cubicBezTo>
                  <a:cubicBezTo>
                    <a:pt x="11" y="43"/>
                    <a:pt x="11" y="43"/>
                    <a:pt x="11" y="43"/>
                  </a:cubicBezTo>
                  <a:cubicBezTo>
                    <a:pt x="5" y="43"/>
                    <a:pt x="0" y="37"/>
                    <a:pt x="0" y="31"/>
                  </a:cubicBezTo>
                  <a:cubicBezTo>
                    <a:pt x="0" y="11"/>
                    <a:pt x="0" y="11"/>
                    <a:pt x="0" y="11"/>
                  </a:cubicBezTo>
                  <a:cubicBezTo>
                    <a:pt x="0" y="5"/>
                    <a:pt x="5" y="0"/>
                    <a:pt x="11" y="0"/>
                  </a:cubicBezTo>
                  <a:close/>
                </a:path>
              </a:pathLst>
            </a:custGeom>
            <a:solidFill>
              <a:srgbClr val="0053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5" name="ïşlîdé"/>
            <p:cNvSpPr/>
            <p:nvPr/>
          </p:nvSpPr>
          <p:spPr bwMode="auto">
            <a:xfrm>
              <a:off x="5680076" y="3038475"/>
              <a:ext cx="239713" cy="211138"/>
            </a:xfrm>
            <a:custGeom>
              <a:avLst/>
              <a:gdLst>
                <a:gd name="T0" fmla="*/ 78 w 151"/>
                <a:gd name="T1" fmla="*/ 0 h 133"/>
                <a:gd name="T2" fmla="*/ 0 w 151"/>
                <a:gd name="T3" fmla="*/ 45 h 133"/>
                <a:gd name="T4" fmla="*/ 78 w 151"/>
                <a:gd name="T5" fmla="*/ 133 h 133"/>
                <a:gd name="T6" fmla="*/ 151 w 151"/>
                <a:gd name="T7" fmla="*/ 100 h 133"/>
                <a:gd name="T8" fmla="*/ 78 w 151"/>
                <a:gd name="T9" fmla="*/ 0 h 133"/>
              </a:gdLst>
              <a:ahLst/>
              <a:cxnLst>
                <a:cxn ang="0">
                  <a:pos x="T0" y="T1"/>
                </a:cxn>
                <a:cxn ang="0">
                  <a:pos x="T2" y="T3"/>
                </a:cxn>
                <a:cxn ang="0">
                  <a:pos x="T4" y="T5"/>
                </a:cxn>
                <a:cxn ang="0">
                  <a:pos x="T6" y="T7"/>
                </a:cxn>
                <a:cxn ang="0">
                  <a:pos x="T8" y="T9"/>
                </a:cxn>
              </a:cxnLst>
              <a:rect l="0" t="0" r="r" b="b"/>
              <a:pathLst>
                <a:path w="151" h="133">
                  <a:moveTo>
                    <a:pt x="78" y="0"/>
                  </a:moveTo>
                  <a:lnTo>
                    <a:pt x="0" y="45"/>
                  </a:lnTo>
                  <a:lnTo>
                    <a:pt x="78" y="133"/>
                  </a:lnTo>
                  <a:lnTo>
                    <a:pt x="151" y="100"/>
                  </a:lnTo>
                  <a:lnTo>
                    <a:pt x="78"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6" name="ï$liḍê"/>
            <p:cNvSpPr/>
            <p:nvPr/>
          </p:nvSpPr>
          <p:spPr bwMode="auto">
            <a:xfrm>
              <a:off x="5919789" y="3038475"/>
              <a:ext cx="241300" cy="211138"/>
            </a:xfrm>
            <a:custGeom>
              <a:avLst/>
              <a:gdLst>
                <a:gd name="T0" fmla="*/ 76 w 152"/>
                <a:gd name="T1" fmla="*/ 0 h 133"/>
                <a:gd name="T2" fmla="*/ 152 w 152"/>
                <a:gd name="T3" fmla="*/ 45 h 133"/>
                <a:gd name="T4" fmla="*/ 76 w 152"/>
                <a:gd name="T5" fmla="*/ 133 h 133"/>
                <a:gd name="T6" fmla="*/ 0 w 152"/>
                <a:gd name="T7" fmla="*/ 100 h 133"/>
                <a:gd name="T8" fmla="*/ 76 w 152"/>
                <a:gd name="T9" fmla="*/ 0 h 133"/>
              </a:gdLst>
              <a:ahLst/>
              <a:cxnLst>
                <a:cxn ang="0">
                  <a:pos x="T0" y="T1"/>
                </a:cxn>
                <a:cxn ang="0">
                  <a:pos x="T2" y="T3"/>
                </a:cxn>
                <a:cxn ang="0">
                  <a:pos x="T4" y="T5"/>
                </a:cxn>
                <a:cxn ang="0">
                  <a:pos x="T6" y="T7"/>
                </a:cxn>
                <a:cxn ang="0">
                  <a:pos x="T8" y="T9"/>
                </a:cxn>
              </a:cxnLst>
              <a:rect l="0" t="0" r="r" b="b"/>
              <a:pathLst>
                <a:path w="152" h="133">
                  <a:moveTo>
                    <a:pt x="76" y="0"/>
                  </a:moveTo>
                  <a:lnTo>
                    <a:pt x="152" y="45"/>
                  </a:lnTo>
                  <a:lnTo>
                    <a:pt x="76" y="133"/>
                  </a:lnTo>
                  <a:lnTo>
                    <a:pt x="0" y="100"/>
                  </a:lnTo>
                  <a:lnTo>
                    <a:pt x="76"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7" name="iṩľíďé"/>
            <p:cNvSpPr/>
            <p:nvPr/>
          </p:nvSpPr>
          <p:spPr bwMode="auto">
            <a:xfrm>
              <a:off x="5565776" y="3833813"/>
              <a:ext cx="266700" cy="125413"/>
            </a:xfrm>
            <a:custGeom>
              <a:avLst/>
              <a:gdLst>
                <a:gd name="T0" fmla="*/ 168 w 168"/>
                <a:gd name="T1" fmla="*/ 79 h 79"/>
                <a:gd name="T2" fmla="*/ 2 w 168"/>
                <a:gd name="T3" fmla="*/ 46 h 79"/>
                <a:gd name="T4" fmla="*/ 0 w 168"/>
                <a:gd name="T5" fmla="*/ 0 h 79"/>
                <a:gd name="T6" fmla="*/ 166 w 168"/>
                <a:gd name="T7" fmla="*/ 33 h 79"/>
                <a:gd name="T8" fmla="*/ 168 w 168"/>
                <a:gd name="T9" fmla="*/ 79 h 79"/>
              </a:gdLst>
              <a:ahLst/>
              <a:cxnLst>
                <a:cxn ang="0">
                  <a:pos x="T0" y="T1"/>
                </a:cxn>
                <a:cxn ang="0">
                  <a:pos x="T2" y="T3"/>
                </a:cxn>
                <a:cxn ang="0">
                  <a:pos x="T4" y="T5"/>
                </a:cxn>
                <a:cxn ang="0">
                  <a:pos x="T6" y="T7"/>
                </a:cxn>
                <a:cxn ang="0">
                  <a:pos x="T8" y="T9"/>
                </a:cxn>
              </a:cxnLst>
              <a:rect l="0" t="0" r="r" b="b"/>
              <a:pathLst>
                <a:path w="168" h="79">
                  <a:moveTo>
                    <a:pt x="168" y="79"/>
                  </a:moveTo>
                  <a:lnTo>
                    <a:pt x="2" y="46"/>
                  </a:lnTo>
                  <a:lnTo>
                    <a:pt x="0" y="0"/>
                  </a:lnTo>
                  <a:lnTo>
                    <a:pt x="166" y="33"/>
                  </a:lnTo>
                  <a:lnTo>
                    <a:pt x="168" y="79"/>
                  </a:lnTo>
                  <a:close/>
                </a:path>
              </a:pathLst>
            </a:custGeom>
            <a:solidFill>
              <a:srgbClr val="0B44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8" name="ïṥ1iḍê"/>
            <p:cNvSpPr/>
            <p:nvPr/>
          </p:nvSpPr>
          <p:spPr bwMode="auto">
            <a:xfrm>
              <a:off x="6008689" y="3833813"/>
              <a:ext cx="263525" cy="125413"/>
            </a:xfrm>
            <a:custGeom>
              <a:avLst/>
              <a:gdLst>
                <a:gd name="T0" fmla="*/ 0 w 166"/>
                <a:gd name="T1" fmla="*/ 79 h 79"/>
                <a:gd name="T2" fmla="*/ 166 w 166"/>
                <a:gd name="T3" fmla="*/ 46 h 79"/>
                <a:gd name="T4" fmla="*/ 166 w 166"/>
                <a:gd name="T5" fmla="*/ 0 h 79"/>
                <a:gd name="T6" fmla="*/ 0 w 166"/>
                <a:gd name="T7" fmla="*/ 33 h 79"/>
                <a:gd name="T8" fmla="*/ 0 w 166"/>
                <a:gd name="T9" fmla="*/ 79 h 79"/>
              </a:gdLst>
              <a:ahLst/>
              <a:cxnLst>
                <a:cxn ang="0">
                  <a:pos x="T0" y="T1"/>
                </a:cxn>
                <a:cxn ang="0">
                  <a:pos x="T2" y="T3"/>
                </a:cxn>
                <a:cxn ang="0">
                  <a:pos x="T4" y="T5"/>
                </a:cxn>
                <a:cxn ang="0">
                  <a:pos x="T6" y="T7"/>
                </a:cxn>
                <a:cxn ang="0">
                  <a:pos x="T8" y="T9"/>
                </a:cxn>
              </a:cxnLst>
              <a:rect l="0" t="0" r="r" b="b"/>
              <a:pathLst>
                <a:path w="166" h="79">
                  <a:moveTo>
                    <a:pt x="0" y="79"/>
                  </a:moveTo>
                  <a:lnTo>
                    <a:pt x="166" y="46"/>
                  </a:lnTo>
                  <a:lnTo>
                    <a:pt x="166" y="0"/>
                  </a:lnTo>
                  <a:lnTo>
                    <a:pt x="0" y="33"/>
                  </a:lnTo>
                  <a:lnTo>
                    <a:pt x="0" y="79"/>
                  </a:lnTo>
                  <a:close/>
                </a:path>
              </a:pathLst>
            </a:custGeom>
            <a:solidFill>
              <a:srgbClr val="0B44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9" name="íṧliḍè"/>
            <p:cNvSpPr/>
            <p:nvPr/>
          </p:nvSpPr>
          <p:spPr bwMode="auto">
            <a:xfrm>
              <a:off x="6777039" y="4400550"/>
              <a:ext cx="374650" cy="1476375"/>
            </a:xfrm>
            <a:custGeom>
              <a:avLst/>
              <a:gdLst>
                <a:gd name="T0" fmla="*/ 125 w 128"/>
                <a:gd name="T1" fmla="*/ 472 h 505"/>
                <a:gd name="T2" fmla="*/ 46 w 128"/>
                <a:gd name="T3" fmla="*/ 0 h 505"/>
                <a:gd name="T4" fmla="*/ 0 w 128"/>
                <a:gd name="T5" fmla="*/ 0 h 505"/>
                <a:gd name="T6" fmla="*/ 82 w 128"/>
                <a:gd name="T7" fmla="*/ 485 h 505"/>
                <a:gd name="T8" fmla="*/ 102 w 128"/>
                <a:gd name="T9" fmla="*/ 505 h 505"/>
                <a:gd name="T10" fmla="*/ 102 w 128"/>
                <a:gd name="T11" fmla="*/ 505 h 505"/>
                <a:gd name="T12" fmla="*/ 125 w 128"/>
                <a:gd name="T13" fmla="*/ 472 h 505"/>
              </a:gdLst>
              <a:ahLst/>
              <a:cxnLst>
                <a:cxn ang="0">
                  <a:pos x="T0" y="T1"/>
                </a:cxn>
                <a:cxn ang="0">
                  <a:pos x="T2" y="T3"/>
                </a:cxn>
                <a:cxn ang="0">
                  <a:pos x="T4" y="T5"/>
                </a:cxn>
                <a:cxn ang="0">
                  <a:pos x="T6" y="T7"/>
                </a:cxn>
                <a:cxn ang="0">
                  <a:pos x="T8" y="T9"/>
                </a:cxn>
                <a:cxn ang="0">
                  <a:pos x="T10" y="T11"/>
                </a:cxn>
                <a:cxn ang="0">
                  <a:pos x="T12" y="T13"/>
                </a:cxn>
              </a:cxnLst>
              <a:rect l="0" t="0" r="r" b="b"/>
              <a:pathLst>
                <a:path w="128" h="505">
                  <a:moveTo>
                    <a:pt x="125" y="472"/>
                  </a:moveTo>
                  <a:cubicBezTo>
                    <a:pt x="46" y="0"/>
                    <a:pt x="46" y="0"/>
                    <a:pt x="46" y="0"/>
                  </a:cubicBezTo>
                  <a:cubicBezTo>
                    <a:pt x="0" y="0"/>
                    <a:pt x="0" y="0"/>
                    <a:pt x="0" y="0"/>
                  </a:cubicBezTo>
                  <a:cubicBezTo>
                    <a:pt x="82" y="485"/>
                    <a:pt x="82" y="485"/>
                    <a:pt x="82" y="485"/>
                  </a:cubicBezTo>
                  <a:cubicBezTo>
                    <a:pt x="84" y="497"/>
                    <a:pt x="92" y="505"/>
                    <a:pt x="102" y="505"/>
                  </a:cubicBezTo>
                  <a:cubicBezTo>
                    <a:pt x="102" y="505"/>
                    <a:pt x="102" y="505"/>
                    <a:pt x="102" y="505"/>
                  </a:cubicBezTo>
                  <a:cubicBezTo>
                    <a:pt x="117" y="505"/>
                    <a:pt x="128" y="489"/>
                    <a:pt x="125" y="472"/>
                  </a:cubicBezTo>
                  <a:close/>
                </a:path>
              </a:pathLst>
            </a:custGeom>
            <a:solidFill>
              <a:srgbClr val="8C69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0" name="îṣ1îdê"/>
            <p:cNvSpPr/>
            <p:nvPr/>
          </p:nvSpPr>
          <p:spPr bwMode="auto">
            <a:xfrm>
              <a:off x="6777039" y="4400550"/>
              <a:ext cx="176213" cy="249238"/>
            </a:xfrm>
            <a:custGeom>
              <a:avLst/>
              <a:gdLst>
                <a:gd name="T0" fmla="*/ 85 w 111"/>
                <a:gd name="T1" fmla="*/ 0 h 157"/>
                <a:gd name="T2" fmla="*/ 0 w 111"/>
                <a:gd name="T3" fmla="*/ 0 h 157"/>
                <a:gd name="T4" fmla="*/ 26 w 111"/>
                <a:gd name="T5" fmla="*/ 157 h 157"/>
                <a:gd name="T6" fmla="*/ 111 w 111"/>
                <a:gd name="T7" fmla="*/ 153 h 157"/>
                <a:gd name="T8" fmla="*/ 85 w 111"/>
                <a:gd name="T9" fmla="*/ 0 h 157"/>
              </a:gdLst>
              <a:ahLst/>
              <a:cxnLst>
                <a:cxn ang="0">
                  <a:pos x="T0" y="T1"/>
                </a:cxn>
                <a:cxn ang="0">
                  <a:pos x="T2" y="T3"/>
                </a:cxn>
                <a:cxn ang="0">
                  <a:pos x="T4" y="T5"/>
                </a:cxn>
                <a:cxn ang="0">
                  <a:pos x="T6" y="T7"/>
                </a:cxn>
                <a:cxn ang="0">
                  <a:pos x="T8" y="T9"/>
                </a:cxn>
              </a:cxnLst>
              <a:rect l="0" t="0" r="r" b="b"/>
              <a:pathLst>
                <a:path w="111" h="157">
                  <a:moveTo>
                    <a:pt x="85" y="0"/>
                  </a:moveTo>
                  <a:lnTo>
                    <a:pt x="0" y="0"/>
                  </a:lnTo>
                  <a:lnTo>
                    <a:pt x="26" y="157"/>
                  </a:lnTo>
                  <a:lnTo>
                    <a:pt x="111" y="153"/>
                  </a:lnTo>
                  <a:lnTo>
                    <a:pt x="85" y="0"/>
                  </a:lnTo>
                  <a:close/>
                </a:path>
              </a:pathLst>
            </a:custGeom>
            <a:solidFill>
              <a:srgbClr val="7356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1" name="íṥľiḓè"/>
            <p:cNvSpPr/>
            <p:nvPr/>
          </p:nvSpPr>
          <p:spPr bwMode="auto">
            <a:xfrm>
              <a:off x="5062539" y="4400550"/>
              <a:ext cx="374650" cy="1476375"/>
            </a:xfrm>
            <a:custGeom>
              <a:avLst/>
              <a:gdLst>
                <a:gd name="T0" fmla="*/ 3 w 128"/>
                <a:gd name="T1" fmla="*/ 472 h 505"/>
                <a:gd name="T2" fmla="*/ 26 w 128"/>
                <a:gd name="T3" fmla="*/ 505 h 505"/>
                <a:gd name="T4" fmla="*/ 46 w 128"/>
                <a:gd name="T5" fmla="*/ 485 h 505"/>
                <a:gd name="T6" fmla="*/ 128 w 128"/>
                <a:gd name="T7" fmla="*/ 0 h 505"/>
                <a:gd name="T8" fmla="*/ 82 w 128"/>
                <a:gd name="T9" fmla="*/ 0 h 505"/>
                <a:gd name="T10" fmla="*/ 3 w 128"/>
                <a:gd name="T11" fmla="*/ 472 h 505"/>
              </a:gdLst>
              <a:ahLst/>
              <a:cxnLst>
                <a:cxn ang="0">
                  <a:pos x="T0" y="T1"/>
                </a:cxn>
                <a:cxn ang="0">
                  <a:pos x="T2" y="T3"/>
                </a:cxn>
                <a:cxn ang="0">
                  <a:pos x="T4" y="T5"/>
                </a:cxn>
                <a:cxn ang="0">
                  <a:pos x="T6" y="T7"/>
                </a:cxn>
                <a:cxn ang="0">
                  <a:pos x="T8" y="T9"/>
                </a:cxn>
                <a:cxn ang="0">
                  <a:pos x="T10" y="T11"/>
                </a:cxn>
              </a:cxnLst>
              <a:rect l="0" t="0" r="r" b="b"/>
              <a:pathLst>
                <a:path w="128" h="505">
                  <a:moveTo>
                    <a:pt x="3" y="472"/>
                  </a:moveTo>
                  <a:cubicBezTo>
                    <a:pt x="0" y="489"/>
                    <a:pt x="11" y="505"/>
                    <a:pt x="26" y="505"/>
                  </a:cubicBezTo>
                  <a:cubicBezTo>
                    <a:pt x="36" y="505"/>
                    <a:pt x="44" y="497"/>
                    <a:pt x="46" y="485"/>
                  </a:cubicBezTo>
                  <a:cubicBezTo>
                    <a:pt x="128" y="0"/>
                    <a:pt x="128" y="0"/>
                    <a:pt x="128" y="0"/>
                  </a:cubicBezTo>
                  <a:cubicBezTo>
                    <a:pt x="82" y="0"/>
                    <a:pt x="82" y="0"/>
                    <a:pt x="82" y="0"/>
                  </a:cubicBezTo>
                  <a:lnTo>
                    <a:pt x="3" y="472"/>
                  </a:lnTo>
                  <a:close/>
                </a:path>
              </a:pathLst>
            </a:custGeom>
            <a:solidFill>
              <a:srgbClr val="8C69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2" name="íṩḻîďè"/>
            <p:cNvSpPr/>
            <p:nvPr/>
          </p:nvSpPr>
          <p:spPr bwMode="auto">
            <a:xfrm>
              <a:off x="5249864" y="4400550"/>
              <a:ext cx="187325" cy="319088"/>
            </a:xfrm>
            <a:custGeom>
              <a:avLst/>
              <a:gdLst>
                <a:gd name="T0" fmla="*/ 85 w 118"/>
                <a:gd name="T1" fmla="*/ 197 h 201"/>
                <a:gd name="T2" fmla="*/ 118 w 118"/>
                <a:gd name="T3" fmla="*/ 0 h 201"/>
                <a:gd name="T4" fmla="*/ 33 w 118"/>
                <a:gd name="T5" fmla="*/ 0 h 201"/>
                <a:gd name="T6" fmla="*/ 0 w 118"/>
                <a:gd name="T7" fmla="*/ 201 h 201"/>
                <a:gd name="T8" fmla="*/ 85 w 118"/>
                <a:gd name="T9" fmla="*/ 197 h 201"/>
              </a:gdLst>
              <a:ahLst/>
              <a:cxnLst>
                <a:cxn ang="0">
                  <a:pos x="T0" y="T1"/>
                </a:cxn>
                <a:cxn ang="0">
                  <a:pos x="T2" y="T3"/>
                </a:cxn>
                <a:cxn ang="0">
                  <a:pos x="T4" y="T5"/>
                </a:cxn>
                <a:cxn ang="0">
                  <a:pos x="T6" y="T7"/>
                </a:cxn>
                <a:cxn ang="0">
                  <a:pos x="T8" y="T9"/>
                </a:cxn>
              </a:cxnLst>
              <a:rect l="0" t="0" r="r" b="b"/>
              <a:pathLst>
                <a:path w="118" h="201">
                  <a:moveTo>
                    <a:pt x="85" y="197"/>
                  </a:moveTo>
                  <a:lnTo>
                    <a:pt x="118" y="0"/>
                  </a:lnTo>
                  <a:lnTo>
                    <a:pt x="33" y="0"/>
                  </a:lnTo>
                  <a:lnTo>
                    <a:pt x="0" y="201"/>
                  </a:lnTo>
                  <a:lnTo>
                    <a:pt x="85" y="197"/>
                  </a:lnTo>
                  <a:close/>
                </a:path>
              </a:pathLst>
            </a:custGeom>
            <a:solidFill>
              <a:srgbClr val="7356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3" name="íṧ1îḓê"/>
            <p:cNvSpPr/>
            <p:nvPr/>
          </p:nvSpPr>
          <p:spPr bwMode="auto">
            <a:xfrm>
              <a:off x="5692776" y="4243388"/>
              <a:ext cx="1746250" cy="180975"/>
            </a:xfrm>
            <a:custGeom>
              <a:avLst/>
              <a:gdLst>
                <a:gd name="T0" fmla="*/ 566 w 597"/>
                <a:gd name="T1" fmla="*/ 62 h 62"/>
                <a:gd name="T2" fmla="*/ 31 w 597"/>
                <a:gd name="T3" fmla="*/ 62 h 62"/>
                <a:gd name="T4" fmla="*/ 0 w 597"/>
                <a:gd name="T5" fmla="*/ 31 h 62"/>
                <a:gd name="T6" fmla="*/ 0 w 597"/>
                <a:gd name="T7" fmla="*/ 0 h 62"/>
                <a:gd name="T8" fmla="*/ 597 w 597"/>
                <a:gd name="T9" fmla="*/ 0 h 62"/>
                <a:gd name="T10" fmla="*/ 597 w 597"/>
                <a:gd name="T11" fmla="*/ 31 h 62"/>
                <a:gd name="T12" fmla="*/ 566 w 597"/>
                <a:gd name="T13" fmla="*/ 62 h 62"/>
              </a:gdLst>
              <a:ahLst/>
              <a:cxnLst>
                <a:cxn ang="0">
                  <a:pos x="T0" y="T1"/>
                </a:cxn>
                <a:cxn ang="0">
                  <a:pos x="T2" y="T3"/>
                </a:cxn>
                <a:cxn ang="0">
                  <a:pos x="T4" y="T5"/>
                </a:cxn>
                <a:cxn ang="0">
                  <a:pos x="T6" y="T7"/>
                </a:cxn>
                <a:cxn ang="0">
                  <a:pos x="T8" y="T9"/>
                </a:cxn>
                <a:cxn ang="0">
                  <a:pos x="T10" y="T11"/>
                </a:cxn>
                <a:cxn ang="0">
                  <a:pos x="T12" y="T13"/>
                </a:cxn>
              </a:cxnLst>
              <a:rect l="0" t="0" r="r" b="b"/>
              <a:pathLst>
                <a:path w="597" h="62">
                  <a:moveTo>
                    <a:pt x="566" y="62"/>
                  </a:moveTo>
                  <a:cubicBezTo>
                    <a:pt x="31" y="62"/>
                    <a:pt x="31" y="62"/>
                    <a:pt x="31" y="62"/>
                  </a:cubicBezTo>
                  <a:cubicBezTo>
                    <a:pt x="14" y="62"/>
                    <a:pt x="0" y="48"/>
                    <a:pt x="0" y="31"/>
                  </a:cubicBezTo>
                  <a:cubicBezTo>
                    <a:pt x="0" y="0"/>
                    <a:pt x="0" y="0"/>
                    <a:pt x="0" y="0"/>
                  </a:cubicBezTo>
                  <a:cubicBezTo>
                    <a:pt x="597" y="0"/>
                    <a:pt x="597" y="0"/>
                    <a:pt x="597" y="0"/>
                  </a:cubicBezTo>
                  <a:cubicBezTo>
                    <a:pt x="597" y="31"/>
                    <a:pt x="597" y="31"/>
                    <a:pt x="597" y="31"/>
                  </a:cubicBezTo>
                  <a:cubicBezTo>
                    <a:pt x="597" y="48"/>
                    <a:pt x="583" y="62"/>
                    <a:pt x="566" y="62"/>
                  </a:cubicBezTo>
                  <a:close/>
                </a:path>
              </a:pathLst>
            </a:custGeom>
            <a:solidFill>
              <a:srgbClr val="A876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4" name="îṥļiḋe"/>
            <p:cNvSpPr/>
            <p:nvPr/>
          </p:nvSpPr>
          <p:spPr bwMode="auto">
            <a:xfrm>
              <a:off x="4791076" y="4243388"/>
              <a:ext cx="1746250" cy="180975"/>
            </a:xfrm>
            <a:custGeom>
              <a:avLst/>
              <a:gdLst>
                <a:gd name="T0" fmla="*/ 566 w 597"/>
                <a:gd name="T1" fmla="*/ 62 h 62"/>
                <a:gd name="T2" fmla="*/ 31 w 597"/>
                <a:gd name="T3" fmla="*/ 62 h 62"/>
                <a:gd name="T4" fmla="*/ 0 w 597"/>
                <a:gd name="T5" fmla="*/ 31 h 62"/>
                <a:gd name="T6" fmla="*/ 0 w 597"/>
                <a:gd name="T7" fmla="*/ 0 h 62"/>
                <a:gd name="T8" fmla="*/ 597 w 597"/>
                <a:gd name="T9" fmla="*/ 0 h 62"/>
                <a:gd name="T10" fmla="*/ 597 w 597"/>
                <a:gd name="T11" fmla="*/ 31 h 62"/>
                <a:gd name="T12" fmla="*/ 566 w 597"/>
                <a:gd name="T13" fmla="*/ 62 h 62"/>
              </a:gdLst>
              <a:ahLst/>
              <a:cxnLst>
                <a:cxn ang="0">
                  <a:pos x="T0" y="T1"/>
                </a:cxn>
                <a:cxn ang="0">
                  <a:pos x="T2" y="T3"/>
                </a:cxn>
                <a:cxn ang="0">
                  <a:pos x="T4" y="T5"/>
                </a:cxn>
                <a:cxn ang="0">
                  <a:pos x="T6" y="T7"/>
                </a:cxn>
                <a:cxn ang="0">
                  <a:pos x="T8" y="T9"/>
                </a:cxn>
                <a:cxn ang="0">
                  <a:pos x="T10" y="T11"/>
                </a:cxn>
                <a:cxn ang="0">
                  <a:pos x="T12" y="T13"/>
                </a:cxn>
              </a:cxnLst>
              <a:rect l="0" t="0" r="r" b="b"/>
              <a:pathLst>
                <a:path w="597" h="62">
                  <a:moveTo>
                    <a:pt x="566" y="62"/>
                  </a:moveTo>
                  <a:cubicBezTo>
                    <a:pt x="31" y="62"/>
                    <a:pt x="31" y="62"/>
                    <a:pt x="31" y="62"/>
                  </a:cubicBezTo>
                  <a:cubicBezTo>
                    <a:pt x="14" y="62"/>
                    <a:pt x="0" y="48"/>
                    <a:pt x="0" y="31"/>
                  </a:cubicBezTo>
                  <a:cubicBezTo>
                    <a:pt x="0" y="0"/>
                    <a:pt x="0" y="0"/>
                    <a:pt x="0" y="0"/>
                  </a:cubicBezTo>
                  <a:cubicBezTo>
                    <a:pt x="597" y="0"/>
                    <a:pt x="597" y="0"/>
                    <a:pt x="597" y="0"/>
                  </a:cubicBezTo>
                  <a:cubicBezTo>
                    <a:pt x="597" y="31"/>
                    <a:pt x="597" y="31"/>
                    <a:pt x="597" y="31"/>
                  </a:cubicBezTo>
                  <a:cubicBezTo>
                    <a:pt x="597" y="48"/>
                    <a:pt x="583" y="62"/>
                    <a:pt x="566" y="62"/>
                  </a:cubicBezTo>
                  <a:close/>
                </a:path>
              </a:pathLst>
            </a:custGeom>
            <a:solidFill>
              <a:srgbClr val="BF8F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5" name="íŝḷïḍê"/>
            <p:cNvSpPr/>
            <p:nvPr/>
          </p:nvSpPr>
          <p:spPr bwMode="auto">
            <a:xfrm>
              <a:off x="5370514" y="4173538"/>
              <a:ext cx="2363788" cy="139700"/>
            </a:xfrm>
            <a:custGeom>
              <a:avLst/>
              <a:gdLst>
                <a:gd name="T0" fmla="*/ 784 w 808"/>
                <a:gd name="T1" fmla="*/ 48 h 48"/>
                <a:gd name="T2" fmla="*/ 24 w 808"/>
                <a:gd name="T3" fmla="*/ 48 h 48"/>
                <a:gd name="T4" fmla="*/ 0 w 808"/>
                <a:gd name="T5" fmla="*/ 24 h 48"/>
                <a:gd name="T6" fmla="*/ 0 w 808"/>
                <a:gd name="T7" fmla="*/ 24 h 48"/>
                <a:gd name="T8" fmla="*/ 24 w 808"/>
                <a:gd name="T9" fmla="*/ 0 h 48"/>
                <a:gd name="T10" fmla="*/ 784 w 808"/>
                <a:gd name="T11" fmla="*/ 0 h 48"/>
                <a:gd name="T12" fmla="*/ 808 w 808"/>
                <a:gd name="T13" fmla="*/ 24 h 48"/>
                <a:gd name="T14" fmla="*/ 808 w 808"/>
                <a:gd name="T15" fmla="*/ 24 h 48"/>
                <a:gd name="T16" fmla="*/ 784 w 80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8" h="48">
                  <a:moveTo>
                    <a:pt x="784" y="48"/>
                  </a:moveTo>
                  <a:cubicBezTo>
                    <a:pt x="24" y="48"/>
                    <a:pt x="24" y="48"/>
                    <a:pt x="24" y="48"/>
                  </a:cubicBezTo>
                  <a:cubicBezTo>
                    <a:pt x="11" y="48"/>
                    <a:pt x="0" y="38"/>
                    <a:pt x="0" y="24"/>
                  </a:cubicBezTo>
                  <a:cubicBezTo>
                    <a:pt x="0" y="24"/>
                    <a:pt x="0" y="24"/>
                    <a:pt x="0" y="24"/>
                  </a:cubicBezTo>
                  <a:cubicBezTo>
                    <a:pt x="0" y="11"/>
                    <a:pt x="11" y="0"/>
                    <a:pt x="24" y="0"/>
                  </a:cubicBezTo>
                  <a:cubicBezTo>
                    <a:pt x="784" y="0"/>
                    <a:pt x="784" y="0"/>
                    <a:pt x="784" y="0"/>
                  </a:cubicBezTo>
                  <a:cubicBezTo>
                    <a:pt x="797" y="0"/>
                    <a:pt x="808" y="11"/>
                    <a:pt x="808" y="24"/>
                  </a:cubicBezTo>
                  <a:cubicBezTo>
                    <a:pt x="808" y="24"/>
                    <a:pt x="808" y="24"/>
                    <a:pt x="808" y="24"/>
                  </a:cubicBezTo>
                  <a:cubicBezTo>
                    <a:pt x="808" y="38"/>
                    <a:pt x="797" y="48"/>
                    <a:pt x="784" y="48"/>
                  </a:cubicBezTo>
                  <a:close/>
                </a:path>
              </a:pathLst>
            </a:custGeom>
            <a:solidFill>
              <a:srgbClr val="BF8F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6" name="ïṡľíďè"/>
            <p:cNvSpPr/>
            <p:nvPr/>
          </p:nvSpPr>
          <p:spPr bwMode="auto">
            <a:xfrm>
              <a:off x="4481514" y="4173538"/>
              <a:ext cx="2363788" cy="139700"/>
            </a:xfrm>
            <a:custGeom>
              <a:avLst/>
              <a:gdLst>
                <a:gd name="T0" fmla="*/ 784 w 808"/>
                <a:gd name="T1" fmla="*/ 48 h 48"/>
                <a:gd name="T2" fmla="*/ 24 w 808"/>
                <a:gd name="T3" fmla="*/ 48 h 48"/>
                <a:gd name="T4" fmla="*/ 0 w 808"/>
                <a:gd name="T5" fmla="*/ 24 h 48"/>
                <a:gd name="T6" fmla="*/ 0 w 808"/>
                <a:gd name="T7" fmla="*/ 24 h 48"/>
                <a:gd name="T8" fmla="*/ 24 w 808"/>
                <a:gd name="T9" fmla="*/ 0 h 48"/>
                <a:gd name="T10" fmla="*/ 784 w 808"/>
                <a:gd name="T11" fmla="*/ 0 h 48"/>
                <a:gd name="T12" fmla="*/ 808 w 808"/>
                <a:gd name="T13" fmla="*/ 24 h 48"/>
                <a:gd name="T14" fmla="*/ 808 w 808"/>
                <a:gd name="T15" fmla="*/ 24 h 48"/>
                <a:gd name="T16" fmla="*/ 784 w 80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8" h="48">
                  <a:moveTo>
                    <a:pt x="784" y="48"/>
                  </a:moveTo>
                  <a:cubicBezTo>
                    <a:pt x="24" y="48"/>
                    <a:pt x="24" y="48"/>
                    <a:pt x="24" y="48"/>
                  </a:cubicBezTo>
                  <a:cubicBezTo>
                    <a:pt x="11" y="48"/>
                    <a:pt x="0" y="38"/>
                    <a:pt x="0" y="24"/>
                  </a:cubicBezTo>
                  <a:cubicBezTo>
                    <a:pt x="0" y="24"/>
                    <a:pt x="0" y="24"/>
                    <a:pt x="0" y="24"/>
                  </a:cubicBezTo>
                  <a:cubicBezTo>
                    <a:pt x="0" y="11"/>
                    <a:pt x="11" y="0"/>
                    <a:pt x="24" y="0"/>
                  </a:cubicBezTo>
                  <a:cubicBezTo>
                    <a:pt x="784" y="0"/>
                    <a:pt x="784" y="0"/>
                    <a:pt x="784" y="0"/>
                  </a:cubicBezTo>
                  <a:cubicBezTo>
                    <a:pt x="797" y="0"/>
                    <a:pt x="808" y="11"/>
                    <a:pt x="808" y="24"/>
                  </a:cubicBezTo>
                  <a:cubicBezTo>
                    <a:pt x="808" y="24"/>
                    <a:pt x="808" y="24"/>
                    <a:pt x="808" y="24"/>
                  </a:cubicBezTo>
                  <a:cubicBezTo>
                    <a:pt x="808" y="38"/>
                    <a:pt x="797" y="48"/>
                    <a:pt x="784" y="48"/>
                  </a:cubicBezTo>
                  <a:close/>
                </a:path>
              </a:pathLst>
            </a:custGeom>
            <a:solidFill>
              <a:srgbClr val="D6AD9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7" name="iṧḷîďê"/>
            <p:cNvSpPr/>
            <p:nvPr/>
          </p:nvSpPr>
          <p:spPr bwMode="auto">
            <a:xfrm>
              <a:off x="6883401" y="4108450"/>
              <a:ext cx="590550" cy="14288"/>
            </a:xfrm>
            <a:prstGeom prst="rect">
              <a:avLst/>
            </a:prstGeom>
            <a:solidFill>
              <a:srgbClr val="00966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78" name="iṣḷïḓé"/>
            <p:cNvSpPr/>
            <p:nvPr/>
          </p:nvSpPr>
          <p:spPr bwMode="auto">
            <a:xfrm>
              <a:off x="6883401" y="4159250"/>
              <a:ext cx="590550" cy="14288"/>
            </a:xfrm>
            <a:prstGeom prst="rect">
              <a:avLst/>
            </a:prstGeom>
            <a:solidFill>
              <a:srgbClr val="00966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79" name="íšḷidé"/>
            <p:cNvSpPr/>
            <p:nvPr/>
          </p:nvSpPr>
          <p:spPr bwMode="auto">
            <a:xfrm>
              <a:off x="6883401" y="4122738"/>
              <a:ext cx="590550" cy="36513"/>
            </a:xfrm>
            <a:prstGeom prst="rect">
              <a:avLst/>
            </a:prstGeom>
            <a:solidFill>
              <a:srgbClr val="00966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0" name="ísliḓe"/>
            <p:cNvSpPr/>
            <p:nvPr/>
          </p:nvSpPr>
          <p:spPr bwMode="auto">
            <a:xfrm>
              <a:off x="6904039" y="4122738"/>
              <a:ext cx="546100" cy="36513"/>
            </a:xfrm>
            <a:prstGeom prst="rect">
              <a:avLst/>
            </a:prstGeom>
            <a:solidFill>
              <a:srgbClr val="E3B79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1" name="îṩḻiďé"/>
            <p:cNvSpPr/>
            <p:nvPr/>
          </p:nvSpPr>
          <p:spPr bwMode="auto">
            <a:xfrm>
              <a:off x="5434014" y="4108450"/>
              <a:ext cx="592138" cy="14288"/>
            </a:xfrm>
            <a:prstGeom prst="rect">
              <a:avLst/>
            </a:prstGeom>
            <a:solidFill>
              <a:srgbClr val="A8765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2" name="išḻîḍe"/>
            <p:cNvSpPr/>
            <p:nvPr/>
          </p:nvSpPr>
          <p:spPr bwMode="auto">
            <a:xfrm>
              <a:off x="5434014" y="4159250"/>
              <a:ext cx="592138" cy="14288"/>
            </a:xfrm>
            <a:prstGeom prst="rect">
              <a:avLst/>
            </a:prstGeom>
            <a:solidFill>
              <a:srgbClr val="A8765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3" name="işļîḋé"/>
            <p:cNvSpPr/>
            <p:nvPr/>
          </p:nvSpPr>
          <p:spPr bwMode="auto">
            <a:xfrm>
              <a:off x="5434014" y="4122738"/>
              <a:ext cx="592138" cy="36513"/>
            </a:xfrm>
            <a:prstGeom prst="rect">
              <a:avLst/>
            </a:prstGeom>
            <a:solidFill>
              <a:srgbClr val="A8765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4" name="íṡḻíḑé"/>
            <p:cNvSpPr/>
            <p:nvPr/>
          </p:nvSpPr>
          <p:spPr bwMode="auto">
            <a:xfrm>
              <a:off x="5457826" y="4122738"/>
              <a:ext cx="547688" cy="365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5" name="ïṣlïdê"/>
            <p:cNvSpPr/>
            <p:nvPr/>
          </p:nvSpPr>
          <p:spPr bwMode="auto">
            <a:xfrm>
              <a:off x="6318251" y="3902075"/>
              <a:ext cx="222250" cy="220663"/>
            </a:xfrm>
            <a:custGeom>
              <a:avLst/>
              <a:gdLst>
                <a:gd name="T0" fmla="*/ 38 w 76"/>
                <a:gd name="T1" fmla="*/ 0 h 76"/>
                <a:gd name="T2" fmla="*/ 0 w 76"/>
                <a:gd name="T3" fmla="*/ 38 h 76"/>
                <a:gd name="T4" fmla="*/ 38 w 76"/>
                <a:gd name="T5" fmla="*/ 76 h 76"/>
                <a:gd name="T6" fmla="*/ 76 w 76"/>
                <a:gd name="T7" fmla="*/ 38 h 76"/>
                <a:gd name="T8" fmla="*/ 38 w 76"/>
                <a:gd name="T9" fmla="*/ 0 h 76"/>
                <a:gd name="T10" fmla="*/ 38 w 76"/>
                <a:gd name="T11" fmla="*/ 62 h 76"/>
                <a:gd name="T12" fmla="*/ 14 w 76"/>
                <a:gd name="T13" fmla="*/ 38 h 76"/>
                <a:gd name="T14" fmla="*/ 38 w 76"/>
                <a:gd name="T15" fmla="*/ 14 h 76"/>
                <a:gd name="T16" fmla="*/ 62 w 76"/>
                <a:gd name="T17" fmla="*/ 38 h 76"/>
                <a:gd name="T18" fmla="*/ 38 w 76"/>
                <a:gd name="T19" fmla="*/ 6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38" y="0"/>
                  </a:moveTo>
                  <a:cubicBezTo>
                    <a:pt x="17" y="0"/>
                    <a:pt x="0" y="17"/>
                    <a:pt x="0" y="38"/>
                  </a:cubicBezTo>
                  <a:cubicBezTo>
                    <a:pt x="0" y="59"/>
                    <a:pt x="17" y="76"/>
                    <a:pt x="38" y="76"/>
                  </a:cubicBezTo>
                  <a:cubicBezTo>
                    <a:pt x="59" y="76"/>
                    <a:pt x="76" y="59"/>
                    <a:pt x="76" y="38"/>
                  </a:cubicBezTo>
                  <a:cubicBezTo>
                    <a:pt x="76" y="17"/>
                    <a:pt x="59" y="0"/>
                    <a:pt x="38" y="0"/>
                  </a:cubicBezTo>
                  <a:close/>
                  <a:moveTo>
                    <a:pt x="38" y="62"/>
                  </a:moveTo>
                  <a:cubicBezTo>
                    <a:pt x="25" y="62"/>
                    <a:pt x="14" y="51"/>
                    <a:pt x="14" y="38"/>
                  </a:cubicBezTo>
                  <a:cubicBezTo>
                    <a:pt x="14" y="25"/>
                    <a:pt x="25" y="14"/>
                    <a:pt x="38" y="14"/>
                  </a:cubicBezTo>
                  <a:cubicBezTo>
                    <a:pt x="51" y="14"/>
                    <a:pt x="62" y="25"/>
                    <a:pt x="62" y="38"/>
                  </a:cubicBezTo>
                  <a:cubicBezTo>
                    <a:pt x="62" y="51"/>
                    <a:pt x="51" y="62"/>
                    <a:pt x="38" y="62"/>
                  </a:cubicBezTo>
                  <a:close/>
                </a:path>
              </a:pathLst>
            </a:custGeom>
            <a:solidFill>
              <a:srgbClr val="CF655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6" name="iSḻîďè"/>
            <p:cNvSpPr/>
            <p:nvPr/>
          </p:nvSpPr>
          <p:spPr bwMode="auto">
            <a:xfrm>
              <a:off x="6105526" y="3871913"/>
              <a:ext cx="277813" cy="301625"/>
            </a:xfrm>
            <a:prstGeom prst="rect">
              <a:avLst/>
            </a:prstGeom>
            <a:solidFill>
              <a:srgbClr val="CF655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7" name="ïšḷiďê"/>
            <p:cNvSpPr/>
            <p:nvPr/>
          </p:nvSpPr>
          <p:spPr bwMode="auto">
            <a:xfrm>
              <a:off x="6307139" y="3871913"/>
              <a:ext cx="76200" cy="301625"/>
            </a:xfrm>
            <a:prstGeom prst="rect">
              <a:avLst/>
            </a:prstGeom>
            <a:solidFill>
              <a:srgbClr val="B25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8" name="îŝľïďe"/>
            <p:cNvSpPr/>
            <p:nvPr/>
          </p:nvSpPr>
          <p:spPr bwMode="auto">
            <a:xfrm>
              <a:off x="7977189" y="5014913"/>
              <a:ext cx="125413" cy="503238"/>
            </a:xfrm>
            <a:custGeom>
              <a:avLst/>
              <a:gdLst>
                <a:gd name="T0" fmla="*/ 22 w 43"/>
                <a:gd name="T1" fmla="*/ 172 h 172"/>
                <a:gd name="T2" fmla="*/ 22 w 43"/>
                <a:gd name="T3" fmla="*/ 172 h 172"/>
                <a:gd name="T4" fmla="*/ 0 w 43"/>
                <a:gd name="T5" fmla="*/ 150 h 172"/>
                <a:gd name="T6" fmla="*/ 0 w 43"/>
                <a:gd name="T7" fmla="*/ 22 h 172"/>
                <a:gd name="T8" fmla="*/ 22 w 43"/>
                <a:gd name="T9" fmla="*/ 0 h 172"/>
                <a:gd name="T10" fmla="*/ 22 w 43"/>
                <a:gd name="T11" fmla="*/ 0 h 172"/>
                <a:gd name="T12" fmla="*/ 43 w 43"/>
                <a:gd name="T13" fmla="*/ 22 h 172"/>
                <a:gd name="T14" fmla="*/ 43 w 43"/>
                <a:gd name="T15" fmla="*/ 150 h 172"/>
                <a:gd name="T16" fmla="*/ 22 w 43"/>
                <a:gd name="T17"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172">
                  <a:moveTo>
                    <a:pt x="22" y="172"/>
                  </a:moveTo>
                  <a:cubicBezTo>
                    <a:pt x="22" y="172"/>
                    <a:pt x="22" y="172"/>
                    <a:pt x="22" y="172"/>
                  </a:cubicBezTo>
                  <a:cubicBezTo>
                    <a:pt x="10" y="172"/>
                    <a:pt x="0" y="162"/>
                    <a:pt x="0" y="150"/>
                  </a:cubicBezTo>
                  <a:cubicBezTo>
                    <a:pt x="0" y="22"/>
                    <a:pt x="0" y="22"/>
                    <a:pt x="0" y="22"/>
                  </a:cubicBezTo>
                  <a:cubicBezTo>
                    <a:pt x="0" y="10"/>
                    <a:pt x="10" y="0"/>
                    <a:pt x="22" y="0"/>
                  </a:cubicBezTo>
                  <a:cubicBezTo>
                    <a:pt x="22" y="0"/>
                    <a:pt x="22" y="0"/>
                    <a:pt x="22" y="0"/>
                  </a:cubicBezTo>
                  <a:cubicBezTo>
                    <a:pt x="34" y="0"/>
                    <a:pt x="43" y="10"/>
                    <a:pt x="43" y="22"/>
                  </a:cubicBezTo>
                  <a:cubicBezTo>
                    <a:pt x="43" y="150"/>
                    <a:pt x="43" y="150"/>
                    <a:pt x="43" y="150"/>
                  </a:cubicBezTo>
                  <a:cubicBezTo>
                    <a:pt x="43" y="162"/>
                    <a:pt x="34" y="172"/>
                    <a:pt x="22" y="172"/>
                  </a:cubicBezTo>
                  <a:close/>
                </a:path>
              </a:pathLst>
            </a:custGeom>
            <a:solidFill>
              <a:srgbClr val="989A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9" name="ïŝḻîḓè"/>
            <p:cNvSpPr/>
            <p:nvPr/>
          </p:nvSpPr>
          <p:spPr bwMode="auto">
            <a:xfrm>
              <a:off x="7667626" y="5445125"/>
              <a:ext cx="746125" cy="306388"/>
            </a:xfrm>
            <a:custGeom>
              <a:avLst/>
              <a:gdLst>
                <a:gd name="T0" fmla="*/ 248 w 255"/>
                <a:gd name="T1" fmla="*/ 66 h 105"/>
                <a:gd name="T2" fmla="*/ 135 w 255"/>
                <a:gd name="T3" fmla="*/ 3 h 105"/>
                <a:gd name="T4" fmla="*/ 134 w 255"/>
                <a:gd name="T5" fmla="*/ 2 h 105"/>
                <a:gd name="T6" fmla="*/ 133 w 255"/>
                <a:gd name="T7" fmla="*/ 2 h 105"/>
                <a:gd name="T8" fmla="*/ 132 w 255"/>
                <a:gd name="T9" fmla="*/ 1 h 105"/>
                <a:gd name="T10" fmla="*/ 131 w 255"/>
                <a:gd name="T11" fmla="*/ 1 h 105"/>
                <a:gd name="T12" fmla="*/ 130 w 255"/>
                <a:gd name="T13" fmla="*/ 1 h 105"/>
                <a:gd name="T14" fmla="*/ 129 w 255"/>
                <a:gd name="T15" fmla="*/ 0 h 105"/>
                <a:gd name="T16" fmla="*/ 128 w 255"/>
                <a:gd name="T17" fmla="*/ 0 h 105"/>
                <a:gd name="T18" fmla="*/ 128 w 255"/>
                <a:gd name="T19" fmla="*/ 0 h 105"/>
                <a:gd name="T20" fmla="*/ 127 w 255"/>
                <a:gd name="T21" fmla="*/ 0 h 105"/>
                <a:gd name="T22" fmla="*/ 120 w 255"/>
                <a:gd name="T23" fmla="*/ 3 h 105"/>
                <a:gd name="T24" fmla="*/ 7 w 255"/>
                <a:gd name="T25" fmla="*/ 66 h 105"/>
                <a:gd name="T26" fmla="*/ 3 w 255"/>
                <a:gd name="T27" fmla="*/ 81 h 105"/>
                <a:gd name="T28" fmla="*/ 13 w 255"/>
                <a:gd name="T29" fmla="*/ 87 h 105"/>
                <a:gd name="T30" fmla="*/ 18 w 255"/>
                <a:gd name="T31" fmla="*/ 86 h 105"/>
                <a:gd name="T32" fmla="*/ 117 w 255"/>
                <a:gd name="T33" fmla="*/ 30 h 105"/>
                <a:gd name="T34" fmla="*/ 117 w 255"/>
                <a:gd name="T35" fmla="*/ 94 h 105"/>
                <a:gd name="T36" fmla="*/ 128 w 255"/>
                <a:gd name="T37" fmla="*/ 105 h 105"/>
                <a:gd name="T38" fmla="*/ 139 w 255"/>
                <a:gd name="T39" fmla="*/ 94 h 105"/>
                <a:gd name="T40" fmla="*/ 139 w 255"/>
                <a:gd name="T41" fmla="*/ 31 h 105"/>
                <a:gd name="T42" fmla="*/ 237 w 255"/>
                <a:gd name="T43" fmla="*/ 86 h 105"/>
                <a:gd name="T44" fmla="*/ 243 w 255"/>
                <a:gd name="T45" fmla="*/ 87 h 105"/>
                <a:gd name="T46" fmla="*/ 252 w 255"/>
                <a:gd name="T47" fmla="*/ 81 h 105"/>
                <a:gd name="T48" fmla="*/ 248 w 255"/>
                <a:gd name="T49" fmla="*/ 6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5" h="105">
                  <a:moveTo>
                    <a:pt x="248" y="66"/>
                  </a:moveTo>
                  <a:cubicBezTo>
                    <a:pt x="135" y="3"/>
                    <a:pt x="135" y="3"/>
                    <a:pt x="135" y="3"/>
                  </a:cubicBezTo>
                  <a:cubicBezTo>
                    <a:pt x="135" y="3"/>
                    <a:pt x="134" y="3"/>
                    <a:pt x="134" y="2"/>
                  </a:cubicBezTo>
                  <a:cubicBezTo>
                    <a:pt x="134" y="2"/>
                    <a:pt x="134" y="2"/>
                    <a:pt x="133" y="2"/>
                  </a:cubicBezTo>
                  <a:cubicBezTo>
                    <a:pt x="133" y="2"/>
                    <a:pt x="133" y="2"/>
                    <a:pt x="132" y="1"/>
                  </a:cubicBezTo>
                  <a:cubicBezTo>
                    <a:pt x="132" y="1"/>
                    <a:pt x="132" y="1"/>
                    <a:pt x="131" y="1"/>
                  </a:cubicBezTo>
                  <a:cubicBezTo>
                    <a:pt x="131" y="1"/>
                    <a:pt x="131" y="1"/>
                    <a:pt x="130" y="1"/>
                  </a:cubicBezTo>
                  <a:cubicBezTo>
                    <a:pt x="130" y="1"/>
                    <a:pt x="130" y="1"/>
                    <a:pt x="129" y="0"/>
                  </a:cubicBezTo>
                  <a:cubicBezTo>
                    <a:pt x="129" y="0"/>
                    <a:pt x="129" y="0"/>
                    <a:pt x="128" y="0"/>
                  </a:cubicBezTo>
                  <a:cubicBezTo>
                    <a:pt x="128" y="0"/>
                    <a:pt x="128" y="0"/>
                    <a:pt x="128" y="0"/>
                  </a:cubicBezTo>
                  <a:cubicBezTo>
                    <a:pt x="128" y="0"/>
                    <a:pt x="127" y="0"/>
                    <a:pt x="127" y="0"/>
                  </a:cubicBezTo>
                  <a:cubicBezTo>
                    <a:pt x="125" y="0"/>
                    <a:pt x="122" y="1"/>
                    <a:pt x="120" y="3"/>
                  </a:cubicBezTo>
                  <a:cubicBezTo>
                    <a:pt x="7" y="66"/>
                    <a:pt x="7" y="66"/>
                    <a:pt x="7" y="66"/>
                  </a:cubicBezTo>
                  <a:cubicBezTo>
                    <a:pt x="2" y="69"/>
                    <a:pt x="0" y="76"/>
                    <a:pt x="3" y="81"/>
                  </a:cubicBezTo>
                  <a:cubicBezTo>
                    <a:pt x="5" y="85"/>
                    <a:pt x="9" y="87"/>
                    <a:pt x="13" y="87"/>
                  </a:cubicBezTo>
                  <a:cubicBezTo>
                    <a:pt x="14" y="87"/>
                    <a:pt x="16" y="86"/>
                    <a:pt x="18" y="86"/>
                  </a:cubicBezTo>
                  <a:cubicBezTo>
                    <a:pt x="117" y="30"/>
                    <a:pt x="117" y="30"/>
                    <a:pt x="117" y="30"/>
                  </a:cubicBezTo>
                  <a:cubicBezTo>
                    <a:pt x="117" y="94"/>
                    <a:pt x="117" y="94"/>
                    <a:pt x="117" y="94"/>
                  </a:cubicBezTo>
                  <a:cubicBezTo>
                    <a:pt x="117" y="100"/>
                    <a:pt x="122" y="105"/>
                    <a:pt x="128" y="105"/>
                  </a:cubicBezTo>
                  <a:cubicBezTo>
                    <a:pt x="134" y="105"/>
                    <a:pt x="139" y="100"/>
                    <a:pt x="139" y="94"/>
                  </a:cubicBezTo>
                  <a:cubicBezTo>
                    <a:pt x="139" y="31"/>
                    <a:pt x="139" y="31"/>
                    <a:pt x="139" y="31"/>
                  </a:cubicBezTo>
                  <a:cubicBezTo>
                    <a:pt x="237" y="86"/>
                    <a:pt x="237" y="86"/>
                    <a:pt x="237" y="86"/>
                  </a:cubicBezTo>
                  <a:cubicBezTo>
                    <a:pt x="239" y="86"/>
                    <a:pt x="241" y="87"/>
                    <a:pt x="243" y="87"/>
                  </a:cubicBezTo>
                  <a:cubicBezTo>
                    <a:pt x="246" y="87"/>
                    <a:pt x="250" y="85"/>
                    <a:pt x="252" y="81"/>
                  </a:cubicBezTo>
                  <a:cubicBezTo>
                    <a:pt x="255" y="76"/>
                    <a:pt x="253" y="69"/>
                    <a:pt x="248" y="66"/>
                  </a:cubicBezTo>
                  <a:close/>
                </a:path>
              </a:pathLst>
            </a:custGeom>
            <a:solidFill>
              <a:srgbClr val="7E80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0" name="iṡḻíḋe"/>
            <p:cNvSpPr/>
            <p:nvPr/>
          </p:nvSpPr>
          <p:spPr bwMode="auto">
            <a:xfrm>
              <a:off x="7951789" y="5386388"/>
              <a:ext cx="180975" cy="184150"/>
            </a:xfrm>
            <a:custGeom>
              <a:avLst/>
              <a:gdLst>
                <a:gd name="T0" fmla="*/ 45 w 62"/>
                <a:gd name="T1" fmla="*/ 63 h 63"/>
                <a:gd name="T2" fmla="*/ 17 w 62"/>
                <a:gd name="T3" fmla="*/ 63 h 63"/>
                <a:gd name="T4" fmla="*/ 0 w 62"/>
                <a:gd name="T5" fmla="*/ 46 h 63"/>
                <a:gd name="T6" fmla="*/ 0 w 62"/>
                <a:gd name="T7" fmla="*/ 17 h 63"/>
                <a:gd name="T8" fmla="*/ 17 w 62"/>
                <a:gd name="T9" fmla="*/ 0 h 63"/>
                <a:gd name="T10" fmla="*/ 45 w 62"/>
                <a:gd name="T11" fmla="*/ 0 h 63"/>
                <a:gd name="T12" fmla="*/ 62 w 62"/>
                <a:gd name="T13" fmla="*/ 17 h 63"/>
                <a:gd name="T14" fmla="*/ 62 w 62"/>
                <a:gd name="T15" fmla="*/ 46 h 63"/>
                <a:gd name="T16" fmla="*/ 45 w 62"/>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3">
                  <a:moveTo>
                    <a:pt x="45" y="63"/>
                  </a:moveTo>
                  <a:cubicBezTo>
                    <a:pt x="17" y="63"/>
                    <a:pt x="17" y="63"/>
                    <a:pt x="17" y="63"/>
                  </a:cubicBezTo>
                  <a:cubicBezTo>
                    <a:pt x="7" y="63"/>
                    <a:pt x="0" y="55"/>
                    <a:pt x="0" y="46"/>
                  </a:cubicBezTo>
                  <a:cubicBezTo>
                    <a:pt x="0" y="17"/>
                    <a:pt x="0" y="17"/>
                    <a:pt x="0" y="17"/>
                  </a:cubicBezTo>
                  <a:cubicBezTo>
                    <a:pt x="0" y="8"/>
                    <a:pt x="7" y="0"/>
                    <a:pt x="17" y="0"/>
                  </a:cubicBezTo>
                  <a:cubicBezTo>
                    <a:pt x="45" y="0"/>
                    <a:pt x="45" y="0"/>
                    <a:pt x="45" y="0"/>
                  </a:cubicBezTo>
                  <a:cubicBezTo>
                    <a:pt x="54" y="0"/>
                    <a:pt x="62" y="8"/>
                    <a:pt x="62" y="17"/>
                  </a:cubicBezTo>
                  <a:cubicBezTo>
                    <a:pt x="62" y="46"/>
                    <a:pt x="62" y="46"/>
                    <a:pt x="62" y="46"/>
                  </a:cubicBezTo>
                  <a:cubicBezTo>
                    <a:pt x="62" y="55"/>
                    <a:pt x="54" y="63"/>
                    <a:pt x="45" y="63"/>
                  </a:cubicBezTo>
                  <a:close/>
                </a:path>
              </a:pathLst>
            </a:custGeom>
            <a:solidFill>
              <a:srgbClr val="7E80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1" name="íśḻiḍè"/>
            <p:cNvSpPr/>
            <p:nvPr/>
          </p:nvSpPr>
          <p:spPr bwMode="auto">
            <a:xfrm>
              <a:off x="7705726" y="4851400"/>
              <a:ext cx="698500" cy="280988"/>
            </a:xfrm>
            <a:custGeom>
              <a:avLst/>
              <a:gdLst>
                <a:gd name="T0" fmla="*/ 191 w 239"/>
                <a:gd name="T1" fmla="*/ 96 h 96"/>
                <a:gd name="T2" fmla="*/ 48 w 239"/>
                <a:gd name="T3" fmla="*/ 96 h 96"/>
                <a:gd name="T4" fmla="*/ 0 w 239"/>
                <a:gd name="T5" fmla="*/ 48 h 96"/>
                <a:gd name="T6" fmla="*/ 0 w 239"/>
                <a:gd name="T7" fmla="*/ 48 h 96"/>
                <a:gd name="T8" fmla="*/ 48 w 239"/>
                <a:gd name="T9" fmla="*/ 0 h 96"/>
                <a:gd name="T10" fmla="*/ 191 w 239"/>
                <a:gd name="T11" fmla="*/ 0 h 96"/>
                <a:gd name="T12" fmla="*/ 239 w 239"/>
                <a:gd name="T13" fmla="*/ 48 h 96"/>
                <a:gd name="T14" fmla="*/ 239 w 239"/>
                <a:gd name="T15" fmla="*/ 48 h 96"/>
                <a:gd name="T16" fmla="*/ 191 w 239"/>
                <a:gd name="T1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9" h="96">
                  <a:moveTo>
                    <a:pt x="191" y="96"/>
                  </a:moveTo>
                  <a:cubicBezTo>
                    <a:pt x="48" y="96"/>
                    <a:pt x="48" y="96"/>
                    <a:pt x="48" y="96"/>
                  </a:cubicBezTo>
                  <a:cubicBezTo>
                    <a:pt x="21" y="96"/>
                    <a:pt x="0" y="74"/>
                    <a:pt x="0" y="48"/>
                  </a:cubicBezTo>
                  <a:cubicBezTo>
                    <a:pt x="0" y="48"/>
                    <a:pt x="0" y="48"/>
                    <a:pt x="0" y="48"/>
                  </a:cubicBezTo>
                  <a:cubicBezTo>
                    <a:pt x="0" y="22"/>
                    <a:pt x="21" y="0"/>
                    <a:pt x="48" y="0"/>
                  </a:cubicBezTo>
                  <a:cubicBezTo>
                    <a:pt x="191" y="0"/>
                    <a:pt x="191" y="0"/>
                    <a:pt x="191" y="0"/>
                  </a:cubicBezTo>
                  <a:cubicBezTo>
                    <a:pt x="217" y="0"/>
                    <a:pt x="239" y="22"/>
                    <a:pt x="239" y="48"/>
                  </a:cubicBezTo>
                  <a:cubicBezTo>
                    <a:pt x="239" y="48"/>
                    <a:pt x="239" y="48"/>
                    <a:pt x="239" y="48"/>
                  </a:cubicBezTo>
                  <a:cubicBezTo>
                    <a:pt x="239" y="74"/>
                    <a:pt x="217" y="96"/>
                    <a:pt x="191" y="96"/>
                  </a:cubicBezTo>
                  <a:close/>
                </a:path>
              </a:pathLst>
            </a:custGeom>
            <a:solidFill>
              <a:srgbClr val="7356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2" name="iṥḻiḓè"/>
            <p:cNvSpPr/>
            <p:nvPr/>
          </p:nvSpPr>
          <p:spPr bwMode="auto">
            <a:xfrm>
              <a:off x="7546976" y="3694113"/>
              <a:ext cx="1228725" cy="1296988"/>
            </a:xfrm>
            <a:custGeom>
              <a:avLst/>
              <a:gdLst>
                <a:gd name="T0" fmla="*/ 386 w 420"/>
                <a:gd name="T1" fmla="*/ 5 h 444"/>
                <a:gd name="T2" fmla="*/ 339 w 420"/>
                <a:gd name="T3" fmla="*/ 35 h 444"/>
                <a:gd name="T4" fmla="*/ 271 w 420"/>
                <a:gd name="T5" fmla="*/ 357 h 444"/>
                <a:gd name="T6" fmla="*/ 43 w 420"/>
                <a:gd name="T7" fmla="*/ 357 h 444"/>
                <a:gd name="T8" fmla="*/ 0 w 420"/>
                <a:gd name="T9" fmla="*/ 401 h 444"/>
                <a:gd name="T10" fmla="*/ 43 w 420"/>
                <a:gd name="T11" fmla="*/ 444 h 444"/>
                <a:gd name="T12" fmla="*/ 296 w 420"/>
                <a:gd name="T13" fmla="*/ 444 h 444"/>
                <a:gd name="T14" fmla="*/ 317 w 420"/>
                <a:gd name="T15" fmla="*/ 438 h 444"/>
                <a:gd name="T16" fmla="*/ 339 w 420"/>
                <a:gd name="T17" fmla="*/ 411 h 444"/>
                <a:gd name="T18" fmla="*/ 415 w 420"/>
                <a:gd name="T19" fmla="*/ 51 h 444"/>
                <a:gd name="T20" fmla="*/ 386 w 420"/>
                <a:gd name="T21"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0" h="444">
                  <a:moveTo>
                    <a:pt x="386" y="5"/>
                  </a:moveTo>
                  <a:cubicBezTo>
                    <a:pt x="365" y="0"/>
                    <a:pt x="344" y="14"/>
                    <a:pt x="339" y="35"/>
                  </a:cubicBezTo>
                  <a:cubicBezTo>
                    <a:pt x="271" y="357"/>
                    <a:pt x="271" y="357"/>
                    <a:pt x="271" y="357"/>
                  </a:cubicBezTo>
                  <a:cubicBezTo>
                    <a:pt x="43" y="357"/>
                    <a:pt x="43" y="357"/>
                    <a:pt x="43" y="357"/>
                  </a:cubicBezTo>
                  <a:cubicBezTo>
                    <a:pt x="19" y="357"/>
                    <a:pt x="0" y="377"/>
                    <a:pt x="0" y="401"/>
                  </a:cubicBezTo>
                  <a:cubicBezTo>
                    <a:pt x="0" y="424"/>
                    <a:pt x="19" y="444"/>
                    <a:pt x="43" y="444"/>
                  </a:cubicBezTo>
                  <a:cubicBezTo>
                    <a:pt x="296" y="444"/>
                    <a:pt x="296" y="444"/>
                    <a:pt x="296" y="444"/>
                  </a:cubicBezTo>
                  <a:cubicBezTo>
                    <a:pt x="304" y="444"/>
                    <a:pt x="311" y="442"/>
                    <a:pt x="317" y="438"/>
                  </a:cubicBezTo>
                  <a:cubicBezTo>
                    <a:pt x="328" y="433"/>
                    <a:pt x="336" y="423"/>
                    <a:pt x="339" y="411"/>
                  </a:cubicBezTo>
                  <a:cubicBezTo>
                    <a:pt x="415" y="51"/>
                    <a:pt x="415" y="51"/>
                    <a:pt x="415" y="51"/>
                  </a:cubicBezTo>
                  <a:cubicBezTo>
                    <a:pt x="420" y="30"/>
                    <a:pt x="406" y="9"/>
                    <a:pt x="386" y="5"/>
                  </a:cubicBezTo>
                  <a:close/>
                </a:path>
              </a:pathLst>
            </a:custGeom>
            <a:solidFill>
              <a:srgbClr val="CF655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3" name="ï$ļiḑê"/>
            <p:cNvSpPr/>
            <p:nvPr/>
          </p:nvSpPr>
          <p:spPr bwMode="auto">
            <a:xfrm>
              <a:off x="7623176" y="5654675"/>
              <a:ext cx="134938" cy="134938"/>
            </a:xfrm>
            <a:prstGeom prst="ellipse">
              <a:avLst/>
            </a:prstGeom>
            <a:solidFill>
              <a:srgbClr val="7E80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4" name="isḷiďè"/>
            <p:cNvSpPr/>
            <p:nvPr/>
          </p:nvSpPr>
          <p:spPr bwMode="auto">
            <a:xfrm>
              <a:off x="7605714" y="5640388"/>
              <a:ext cx="169863" cy="82550"/>
            </a:xfrm>
            <a:custGeom>
              <a:avLst/>
              <a:gdLst>
                <a:gd name="T0" fmla="*/ 0 w 58"/>
                <a:gd name="T1" fmla="*/ 28 h 28"/>
                <a:gd name="T2" fmla="*/ 29 w 58"/>
                <a:gd name="T3" fmla="*/ 0 h 28"/>
                <a:gd name="T4" fmla="*/ 58 w 58"/>
                <a:gd name="T5" fmla="*/ 28 h 28"/>
                <a:gd name="T6" fmla="*/ 0 w 58"/>
                <a:gd name="T7" fmla="*/ 28 h 28"/>
              </a:gdLst>
              <a:ahLst/>
              <a:cxnLst>
                <a:cxn ang="0">
                  <a:pos x="T0" y="T1"/>
                </a:cxn>
                <a:cxn ang="0">
                  <a:pos x="T2" y="T3"/>
                </a:cxn>
                <a:cxn ang="0">
                  <a:pos x="T4" y="T5"/>
                </a:cxn>
                <a:cxn ang="0">
                  <a:pos x="T6" y="T7"/>
                </a:cxn>
              </a:cxnLst>
              <a:rect l="0" t="0" r="r" b="b"/>
              <a:pathLst>
                <a:path w="58" h="28">
                  <a:moveTo>
                    <a:pt x="0" y="28"/>
                  </a:moveTo>
                  <a:cubicBezTo>
                    <a:pt x="0" y="13"/>
                    <a:pt x="13" y="0"/>
                    <a:pt x="29" y="0"/>
                  </a:cubicBezTo>
                  <a:cubicBezTo>
                    <a:pt x="45" y="0"/>
                    <a:pt x="58" y="13"/>
                    <a:pt x="58" y="28"/>
                  </a:cubicBezTo>
                  <a:lnTo>
                    <a:pt x="0" y="28"/>
                  </a:lnTo>
                  <a:close/>
                </a:path>
              </a:pathLst>
            </a:custGeom>
            <a:solidFill>
              <a:srgbClr val="989A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5" name="ïṣlíḑé"/>
            <p:cNvSpPr/>
            <p:nvPr/>
          </p:nvSpPr>
          <p:spPr bwMode="auto">
            <a:xfrm>
              <a:off x="8337551" y="5654675"/>
              <a:ext cx="134938" cy="134938"/>
            </a:xfrm>
            <a:prstGeom prst="ellipse">
              <a:avLst/>
            </a:prstGeom>
            <a:solidFill>
              <a:srgbClr val="7E80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6" name="íṥļîďé"/>
            <p:cNvSpPr/>
            <p:nvPr/>
          </p:nvSpPr>
          <p:spPr bwMode="auto">
            <a:xfrm>
              <a:off x="8320089" y="5640388"/>
              <a:ext cx="166688" cy="82550"/>
            </a:xfrm>
            <a:custGeom>
              <a:avLst/>
              <a:gdLst>
                <a:gd name="T0" fmla="*/ 0 w 57"/>
                <a:gd name="T1" fmla="*/ 28 h 28"/>
                <a:gd name="T2" fmla="*/ 29 w 57"/>
                <a:gd name="T3" fmla="*/ 0 h 28"/>
                <a:gd name="T4" fmla="*/ 57 w 57"/>
                <a:gd name="T5" fmla="*/ 28 h 28"/>
                <a:gd name="T6" fmla="*/ 0 w 57"/>
                <a:gd name="T7" fmla="*/ 28 h 28"/>
              </a:gdLst>
              <a:ahLst/>
              <a:cxnLst>
                <a:cxn ang="0">
                  <a:pos x="T0" y="T1"/>
                </a:cxn>
                <a:cxn ang="0">
                  <a:pos x="T2" y="T3"/>
                </a:cxn>
                <a:cxn ang="0">
                  <a:pos x="T4" y="T5"/>
                </a:cxn>
                <a:cxn ang="0">
                  <a:pos x="T6" y="T7"/>
                </a:cxn>
              </a:cxnLst>
              <a:rect l="0" t="0" r="r" b="b"/>
              <a:pathLst>
                <a:path w="57" h="28">
                  <a:moveTo>
                    <a:pt x="0" y="28"/>
                  </a:moveTo>
                  <a:cubicBezTo>
                    <a:pt x="0" y="13"/>
                    <a:pt x="13" y="0"/>
                    <a:pt x="29" y="0"/>
                  </a:cubicBezTo>
                  <a:cubicBezTo>
                    <a:pt x="45" y="0"/>
                    <a:pt x="57" y="13"/>
                    <a:pt x="57" y="28"/>
                  </a:cubicBezTo>
                  <a:lnTo>
                    <a:pt x="0" y="28"/>
                  </a:lnTo>
                  <a:close/>
                </a:path>
              </a:pathLst>
            </a:custGeom>
            <a:solidFill>
              <a:srgbClr val="989A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7" name="iṣliḓè"/>
            <p:cNvSpPr/>
            <p:nvPr/>
          </p:nvSpPr>
          <p:spPr bwMode="auto">
            <a:xfrm>
              <a:off x="7994651" y="5705475"/>
              <a:ext cx="90488" cy="136525"/>
            </a:xfrm>
            <a:custGeom>
              <a:avLst/>
              <a:gdLst>
                <a:gd name="T0" fmla="*/ 16 w 31"/>
                <a:gd name="T1" fmla="*/ 47 h 47"/>
                <a:gd name="T2" fmla="*/ 16 w 31"/>
                <a:gd name="T3" fmla="*/ 47 h 47"/>
                <a:gd name="T4" fmla="*/ 0 w 31"/>
                <a:gd name="T5" fmla="*/ 31 h 47"/>
                <a:gd name="T6" fmla="*/ 0 w 31"/>
                <a:gd name="T7" fmla="*/ 15 h 47"/>
                <a:gd name="T8" fmla="*/ 16 w 31"/>
                <a:gd name="T9" fmla="*/ 0 h 47"/>
                <a:gd name="T10" fmla="*/ 16 w 31"/>
                <a:gd name="T11" fmla="*/ 0 h 47"/>
                <a:gd name="T12" fmla="*/ 31 w 31"/>
                <a:gd name="T13" fmla="*/ 15 h 47"/>
                <a:gd name="T14" fmla="*/ 31 w 31"/>
                <a:gd name="T15" fmla="*/ 31 h 47"/>
                <a:gd name="T16" fmla="*/ 16 w 31"/>
                <a:gd name="T17"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7">
                  <a:moveTo>
                    <a:pt x="16" y="47"/>
                  </a:moveTo>
                  <a:cubicBezTo>
                    <a:pt x="16" y="47"/>
                    <a:pt x="16" y="47"/>
                    <a:pt x="16" y="47"/>
                  </a:cubicBezTo>
                  <a:cubicBezTo>
                    <a:pt x="7" y="47"/>
                    <a:pt x="0" y="40"/>
                    <a:pt x="0" y="31"/>
                  </a:cubicBezTo>
                  <a:cubicBezTo>
                    <a:pt x="0" y="15"/>
                    <a:pt x="0" y="15"/>
                    <a:pt x="0" y="15"/>
                  </a:cubicBezTo>
                  <a:cubicBezTo>
                    <a:pt x="0" y="7"/>
                    <a:pt x="7" y="0"/>
                    <a:pt x="16" y="0"/>
                  </a:cubicBezTo>
                  <a:cubicBezTo>
                    <a:pt x="16" y="0"/>
                    <a:pt x="16" y="0"/>
                    <a:pt x="16" y="0"/>
                  </a:cubicBezTo>
                  <a:cubicBezTo>
                    <a:pt x="24" y="0"/>
                    <a:pt x="31" y="7"/>
                    <a:pt x="31" y="15"/>
                  </a:cubicBezTo>
                  <a:cubicBezTo>
                    <a:pt x="31" y="31"/>
                    <a:pt x="31" y="31"/>
                    <a:pt x="31" y="31"/>
                  </a:cubicBezTo>
                  <a:cubicBezTo>
                    <a:pt x="31" y="40"/>
                    <a:pt x="24" y="47"/>
                    <a:pt x="16" y="47"/>
                  </a:cubicBezTo>
                  <a:close/>
                </a:path>
              </a:pathLst>
            </a:custGeom>
            <a:solidFill>
              <a:srgbClr val="7E80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8" name="iŝ1îḑé"/>
            <p:cNvSpPr/>
            <p:nvPr/>
          </p:nvSpPr>
          <p:spPr bwMode="auto">
            <a:xfrm>
              <a:off x="7977189" y="5675313"/>
              <a:ext cx="125413" cy="65088"/>
            </a:xfrm>
            <a:custGeom>
              <a:avLst/>
              <a:gdLst>
                <a:gd name="T0" fmla="*/ 0 w 43"/>
                <a:gd name="T1" fmla="*/ 22 h 22"/>
                <a:gd name="T2" fmla="*/ 22 w 43"/>
                <a:gd name="T3" fmla="*/ 0 h 22"/>
                <a:gd name="T4" fmla="*/ 22 w 43"/>
                <a:gd name="T5" fmla="*/ 0 h 22"/>
                <a:gd name="T6" fmla="*/ 43 w 43"/>
                <a:gd name="T7" fmla="*/ 22 h 22"/>
                <a:gd name="T8" fmla="*/ 0 w 43"/>
                <a:gd name="T9" fmla="*/ 22 h 22"/>
              </a:gdLst>
              <a:ahLst/>
              <a:cxnLst>
                <a:cxn ang="0">
                  <a:pos x="T0" y="T1"/>
                </a:cxn>
                <a:cxn ang="0">
                  <a:pos x="T2" y="T3"/>
                </a:cxn>
                <a:cxn ang="0">
                  <a:pos x="T4" y="T5"/>
                </a:cxn>
                <a:cxn ang="0">
                  <a:pos x="T6" y="T7"/>
                </a:cxn>
                <a:cxn ang="0">
                  <a:pos x="T8" y="T9"/>
                </a:cxn>
              </a:cxnLst>
              <a:rect l="0" t="0" r="r" b="b"/>
              <a:pathLst>
                <a:path w="43" h="22">
                  <a:moveTo>
                    <a:pt x="0" y="22"/>
                  </a:moveTo>
                  <a:cubicBezTo>
                    <a:pt x="0" y="10"/>
                    <a:pt x="9" y="0"/>
                    <a:pt x="22" y="0"/>
                  </a:cubicBezTo>
                  <a:cubicBezTo>
                    <a:pt x="22" y="0"/>
                    <a:pt x="22" y="0"/>
                    <a:pt x="22" y="0"/>
                  </a:cubicBezTo>
                  <a:cubicBezTo>
                    <a:pt x="34" y="0"/>
                    <a:pt x="43" y="10"/>
                    <a:pt x="43" y="22"/>
                  </a:cubicBezTo>
                  <a:lnTo>
                    <a:pt x="0" y="22"/>
                  </a:lnTo>
                  <a:close/>
                </a:path>
              </a:pathLst>
            </a:custGeom>
            <a:solidFill>
              <a:srgbClr val="989A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9" name="ïSḷiḋe"/>
            <p:cNvSpPr/>
            <p:nvPr/>
          </p:nvSpPr>
          <p:spPr bwMode="auto">
            <a:xfrm>
              <a:off x="6862764" y="5418138"/>
              <a:ext cx="406400" cy="315913"/>
            </a:xfrm>
            <a:custGeom>
              <a:avLst/>
              <a:gdLst>
                <a:gd name="T0" fmla="*/ 95 w 139"/>
                <a:gd name="T1" fmla="*/ 0 h 108"/>
                <a:gd name="T2" fmla="*/ 86 w 139"/>
                <a:gd name="T3" fmla="*/ 43 h 108"/>
                <a:gd name="T4" fmla="*/ 27 w 139"/>
                <a:gd name="T5" fmla="*/ 82 h 108"/>
                <a:gd name="T6" fmla="*/ 63 w 139"/>
                <a:gd name="T7" fmla="*/ 103 h 108"/>
                <a:gd name="T8" fmla="*/ 133 w 139"/>
                <a:gd name="T9" fmla="*/ 76 h 108"/>
                <a:gd name="T10" fmla="*/ 139 w 139"/>
                <a:gd name="T11" fmla="*/ 19 h 108"/>
                <a:gd name="T12" fmla="*/ 95 w 139"/>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139" h="108">
                  <a:moveTo>
                    <a:pt x="95" y="0"/>
                  </a:moveTo>
                  <a:cubicBezTo>
                    <a:pt x="95" y="0"/>
                    <a:pt x="93" y="36"/>
                    <a:pt x="86" y="43"/>
                  </a:cubicBezTo>
                  <a:cubicBezTo>
                    <a:pt x="79" y="50"/>
                    <a:pt x="54" y="59"/>
                    <a:pt x="27" y="82"/>
                  </a:cubicBezTo>
                  <a:cubicBezTo>
                    <a:pt x="0" y="104"/>
                    <a:pt x="44" y="108"/>
                    <a:pt x="63" y="103"/>
                  </a:cubicBezTo>
                  <a:cubicBezTo>
                    <a:pt x="81" y="97"/>
                    <a:pt x="133" y="76"/>
                    <a:pt x="133" y="76"/>
                  </a:cubicBezTo>
                  <a:cubicBezTo>
                    <a:pt x="139" y="19"/>
                    <a:pt x="139" y="19"/>
                    <a:pt x="139" y="19"/>
                  </a:cubicBezTo>
                  <a:lnTo>
                    <a:pt x="95" y="0"/>
                  </a:lnTo>
                  <a:close/>
                </a:path>
              </a:pathLst>
            </a:custGeom>
            <a:solidFill>
              <a:srgbClr val="4F3B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0" name="í$ľîḋê"/>
            <p:cNvSpPr/>
            <p:nvPr/>
          </p:nvSpPr>
          <p:spPr bwMode="auto">
            <a:xfrm>
              <a:off x="7108826" y="4527550"/>
              <a:ext cx="1225550" cy="987425"/>
            </a:xfrm>
            <a:custGeom>
              <a:avLst/>
              <a:gdLst>
                <a:gd name="T0" fmla="*/ 412 w 419"/>
                <a:gd name="T1" fmla="*/ 3 h 338"/>
                <a:gd name="T2" fmla="*/ 384 w 419"/>
                <a:gd name="T3" fmla="*/ 97 h 338"/>
                <a:gd name="T4" fmla="*/ 118 w 419"/>
                <a:gd name="T5" fmla="*/ 117 h 338"/>
                <a:gd name="T6" fmla="*/ 66 w 419"/>
                <a:gd name="T7" fmla="*/ 338 h 338"/>
                <a:gd name="T8" fmla="*/ 0 w 419"/>
                <a:gd name="T9" fmla="*/ 326 h 338"/>
                <a:gd name="T10" fmla="*/ 14 w 419"/>
                <a:gd name="T11" fmla="*/ 104 h 338"/>
                <a:gd name="T12" fmla="*/ 134 w 419"/>
                <a:gd name="T13" fmla="*/ 10 h 338"/>
                <a:gd name="T14" fmla="*/ 278 w 419"/>
                <a:gd name="T15" fmla="*/ 3 h 338"/>
                <a:gd name="T16" fmla="*/ 412 w 419"/>
                <a:gd name="T17" fmla="*/ 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9" h="338">
                  <a:moveTo>
                    <a:pt x="412" y="3"/>
                  </a:moveTo>
                  <a:cubicBezTo>
                    <a:pt x="412" y="3"/>
                    <a:pt x="419" y="96"/>
                    <a:pt x="384" y="97"/>
                  </a:cubicBezTo>
                  <a:cubicBezTo>
                    <a:pt x="352" y="99"/>
                    <a:pt x="171" y="80"/>
                    <a:pt x="118" y="117"/>
                  </a:cubicBezTo>
                  <a:cubicBezTo>
                    <a:pt x="79" y="144"/>
                    <a:pt x="66" y="338"/>
                    <a:pt x="66" y="338"/>
                  </a:cubicBezTo>
                  <a:cubicBezTo>
                    <a:pt x="0" y="326"/>
                    <a:pt x="0" y="326"/>
                    <a:pt x="0" y="326"/>
                  </a:cubicBezTo>
                  <a:cubicBezTo>
                    <a:pt x="0" y="326"/>
                    <a:pt x="1" y="163"/>
                    <a:pt x="14" y="104"/>
                  </a:cubicBezTo>
                  <a:cubicBezTo>
                    <a:pt x="28" y="45"/>
                    <a:pt x="53" y="19"/>
                    <a:pt x="134" y="10"/>
                  </a:cubicBezTo>
                  <a:cubicBezTo>
                    <a:pt x="220" y="0"/>
                    <a:pt x="278" y="3"/>
                    <a:pt x="278" y="3"/>
                  </a:cubicBezTo>
                  <a:lnTo>
                    <a:pt x="412" y="3"/>
                  </a:lnTo>
                  <a:close/>
                </a:path>
              </a:pathLst>
            </a:custGeom>
            <a:solidFill>
              <a:srgbClr val="08314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1" name="iṣ1íḓe"/>
            <p:cNvSpPr/>
            <p:nvPr/>
          </p:nvSpPr>
          <p:spPr bwMode="auto">
            <a:xfrm>
              <a:off x="7112001" y="5556250"/>
              <a:ext cx="374650" cy="334963"/>
            </a:xfrm>
            <a:custGeom>
              <a:avLst/>
              <a:gdLst>
                <a:gd name="T0" fmla="*/ 80 w 128"/>
                <a:gd name="T1" fmla="*/ 0 h 115"/>
                <a:gd name="T2" fmla="*/ 77 w 128"/>
                <a:gd name="T3" fmla="*/ 43 h 115"/>
                <a:gd name="T4" fmla="*/ 23 w 128"/>
                <a:gd name="T5" fmla="*/ 90 h 115"/>
                <a:gd name="T6" fmla="*/ 62 w 128"/>
                <a:gd name="T7" fmla="*/ 106 h 115"/>
                <a:gd name="T8" fmla="*/ 128 w 128"/>
                <a:gd name="T9" fmla="*/ 70 h 115"/>
                <a:gd name="T10" fmla="*/ 126 w 128"/>
                <a:gd name="T11" fmla="*/ 12 h 115"/>
                <a:gd name="T12" fmla="*/ 80 w 128"/>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128" h="115">
                  <a:moveTo>
                    <a:pt x="80" y="0"/>
                  </a:moveTo>
                  <a:cubicBezTo>
                    <a:pt x="80" y="0"/>
                    <a:pt x="83" y="35"/>
                    <a:pt x="77" y="43"/>
                  </a:cubicBezTo>
                  <a:cubicBezTo>
                    <a:pt x="71" y="51"/>
                    <a:pt x="47" y="64"/>
                    <a:pt x="23" y="90"/>
                  </a:cubicBezTo>
                  <a:cubicBezTo>
                    <a:pt x="0" y="115"/>
                    <a:pt x="44" y="114"/>
                    <a:pt x="62" y="106"/>
                  </a:cubicBezTo>
                  <a:cubicBezTo>
                    <a:pt x="79" y="98"/>
                    <a:pt x="128" y="70"/>
                    <a:pt x="128" y="70"/>
                  </a:cubicBezTo>
                  <a:cubicBezTo>
                    <a:pt x="126" y="12"/>
                    <a:pt x="126" y="12"/>
                    <a:pt x="126" y="12"/>
                  </a:cubicBezTo>
                  <a:lnTo>
                    <a:pt x="80" y="0"/>
                  </a:lnTo>
                  <a:close/>
                </a:path>
              </a:pathLst>
            </a:custGeom>
            <a:solidFill>
              <a:srgbClr val="7356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2" name="ïṡľïde"/>
            <p:cNvSpPr/>
            <p:nvPr/>
          </p:nvSpPr>
          <p:spPr bwMode="auto">
            <a:xfrm>
              <a:off x="7299326" y="4529138"/>
              <a:ext cx="1055688" cy="1100138"/>
            </a:xfrm>
            <a:custGeom>
              <a:avLst/>
              <a:gdLst>
                <a:gd name="T0" fmla="*/ 346 w 361"/>
                <a:gd name="T1" fmla="*/ 0 h 376"/>
                <a:gd name="T2" fmla="*/ 319 w 361"/>
                <a:gd name="T3" fmla="*/ 94 h 376"/>
                <a:gd name="T4" fmla="*/ 110 w 361"/>
                <a:gd name="T5" fmla="*/ 136 h 376"/>
                <a:gd name="T6" fmla="*/ 75 w 361"/>
                <a:gd name="T7" fmla="*/ 376 h 376"/>
                <a:gd name="T8" fmla="*/ 7 w 361"/>
                <a:gd name="T9" fmla="*/ 373 h 376"/>
                <a:gd name="T10" fmla="*/ 6 w 361"/>
                <a:gd name="T11" fmla="*/ 137 h 376"/>
                <a:gd name="T12" fmla="*/ 111 w 361"/>
                <a:gd name="T13" fmla="*/ 27 h 376"/>
                <a:gd name="T14" fmla="*/ 221 w 361"/>
                <a:gd name="T15" fmla="*/ 7 h 376"/>
                <a:gd name="T16" fmla="*/ 346 w 361"/>
                <a:gd name="T17"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1" h="376">
                  <a:moveTo>
                    <a:pt x="346" y="0"/>
                  </a:moveTo>
                  <a:cubicBezTo>
                    <a:pt x="346" y="0"/>
                    <a:pt x="361" y="79"/>
                    <a:pt x="319" y="94"/>
                  </a:cubicBezTo>
                  <a:cubicBezTo>
                    <a:pt x="289" y="105"/>
                    <a:pt x="157" y="92"/>
                    <a:pt x="110" y="136"/>
                  </a:cubicBezTo>
                  <a:cubicBezTo>
                    <a:pt x="75" y="168"/>
                    <a:pt x="75" y="376"/>
                    <a:pt x="75" y="376"/>
                  </a:cubicBezTo>
                  <a:cubicBezTo>
                    <a:pt x="7" y="373"/>
                    <a:pt x="7" y="373"/>
                    <a:pt x="7" y="373"/>
                  </a:cubicBezTo>
                  <a:cubicBezTo>
                    <a:pt x="7" y="373"/>
                    <a:pt x="0" y="197"/>
                    <a:pt x="6" y="137"/>
                  </a:cubicBezTo>
                  <a:cubicBezTo>
                    <a:pt x="11" y="77"/>
                    <a:pt x="32" y="43"/>
                    <a:pt x="111" y="27"/>
                  </a:cubicBezTo>
                  <a:cubicBezTo>
                    <a:pt x="167" y="16"/>
                    <a:pt x="221" y="7"/>
                    <a:pt x="221" y="7"/>
                  </a:cubicBezTo>
                  <a:lnTo>
                    <a:pt x="346" y="0"/>
                  </a:lnTo>
                  <a:close/>
                </a:path>
              </a:pathLst>
            </a:custGeom>
            <a:solidFill>
              <a:srgbClr val="0B44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3" name="îSľíďe"/>
            <p:cNvSpPr/>
            <p:nvPr/>
          </p:nvSpPr>
          <p:spPr bwMode="auto">
            <a:xfrm>
              <a:off x="7237414" y="4070350"/>
              <a:ext cx="207963" cy="88900"/>
            </a:xfrm>
            <a:custGeom>
              <a:avLst/>
              <a:gdLst>
                <a:gd name="T0" fmla="*/ 2 w 131"/>
                <a:gd name="T1" fmla="*/ 0 h 56"/>
                <a:gd name="T2" fmla="*/ 0 w 131"/>
                <a:gd name="T3" fmla="*/ 56 h 56"/>
                <a:gd name="T4" fmla="*/ 131 w 131"/>
                <a:gd name="T5" fmla="*/ 56 h 56"/>
                <a:gd name="T6" fmla="*/ 131 w 131"/>
                <a:gd name="T7" fmla="*/ 0 h 56"/>
                <a:gd name="T8" fmla="*/ 2 w 131"/>
                <a:gd name="T9" fmla="*/ 0 h 56"/>
              </a:gdLst>
              <a:ahLst/>
              <a:cxnLst>
                <a:cxn ang="0">
                  <a:pos x="T0" y="T1"/>
                </a:cxn>
                <a:cxn ang="0">
                  <a:pos x="T2" y="T3"/>
                </a:cxn>
                <a:cxn ang="0">
                  <a:pos x="T4" y="T5"/>
                </a:cxn>
                <a:cxn ang="0">
                  <a:pos x="T6" y="T7"/>
                </a:cxn>
                <a:cxn ang="0">
                  <a:pos x="T8" y="T9"/>
                </a:cxn>
              </a:cxnLst>
              <a:rect l="0" t="0" r="r" b="b"/>
              <a:pathLst>
                <a:path w="131" h="56">
                  <a:moveTo>
                    <a:pt x="2" y="0"/>
                  </a:moveTo>
                  <a:lnTo>
                    <a:pt x="0" y="56"/>
                  </a:lnTo>
                  <a:lnTo>
                    <a:pt x="131" y="56"/>
                  </a:lnTo>
                  <a:lnTo>
                    <a:pt x="131" y="0"/>
                  </a:lnTo>
                  <a:lnTo>
                    <a:pt x="2" y="0"/>
                  </a:lnTo>
                  <a:close/>
                </a:path>
              </a:pathLst>
            </a:custGeom>
            <a:solidFill>
              <a:srgbClr val="E3B7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4" name="iś1îḑè"/>
            <p:cNvSpPr/>
            <p:nvPr/>
          </p:nvSpPr>
          <p:spPr bwMode="auto">
            <a:xfrm>
              <a:off x="6904039" y="4059238"/>
              <a:ext cx="239713" cy="73025"/>
            </a:xfrm>
            <a:custGeom>
              <a:avLst/>
              <a:gdLst>
                <a:gd name="T0" fmla="*/ 82 w 82"/>
                <a:gd name="T1" fmla="*/ 17 h 25"/>
                <a:gd name="T2" fmla="*/ 82 w 82"/>
                <a:gd name="T3" fmla="*/ 17 h 25"/>
                <a:gd name="T4" fmla="*/ 74 w 82"/>
                <a:gd name="T5" fmla="*/ 8 h 25"/>
                <a:gd name="T6" fmla="*/ 9 w 82"/>
                <a:gd name="T7" fmla="*/ 1 h 25"/>
                <a:gd name="T8" fmla="*/ 0 w 82"/>
                <a:gd name="T9" fmla="*/ 8 h 25"/>
                <a:gd name="T10" fmla="*/ 0 w 82"/>
                <a:gd name="T11" fmla="*/ 8 h 25"/>
                <a:gd name="T12" fmla="*/ 8 w 82"/>
                <a:gd name="T13" fmla="*/ 17 h 25"/>
                <a:gd name="T14" fmla="*/ 72 w 82"/>
                <a:gd name="T15" fmla="*/ 24 h 25"/>
                <a:gd name="T16" fmla="*/ 82 w 82"/>
                <a:gd name="T17"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5">
                  <a:moveTo>
                    <a:pt x="82" y="17"/>
                  </a:moveTo>
                  <a:cubicBezTo>
                    <a:pt x="82" y="17"/>
                    <a:pt x="82" y="17"/>
                    <a:pt x="82" y="17"/>
                  </a:cubicBezTo>
                  <a:cubicBezTo>
                    <a:pt x="82" y="12"/>
                    <a:pt x="79" y="8"/>
                    <a:pt x="74" y="8"/>
                  </a:cubicBezTo>
                  <a:cubicBezTo>
                    <a:pt x="9" y="1"/>
                    <a:pt x="9" y="1"/>
                    <a:pt x="9" y="1"/>
                  </a:cubicBezTo>
                  <a:cubicBezTo>
                    <a:pt x="5" y="0"/>
                    <a:pt x="1" y="3"/>
                    <a:pt x="0" y="8"/>
                  </a:cubicBezTo>
                  <a:cubicBezTo>
                    <a:pt x="0" y="8"/>
                    <a:pt x="0" y="8"/>
                    <a:pt x="0" y="8"/>
                  </a:cubicBezTo>
                  <a:cubicBezTo>
                    <a:pt x="0" y="13"/>
                    <a:pt x="3" y="17"/>
                    <a:pt x="8" y="17"/>
                  </a:cubicBezTo>
                  <a:cubicBezTo>
                    <a:pt x="72" y="24"/>
                    <a:pt x="72" y="24"/>
                    <a:pt x="72" y="24"/>
                  </a:cubicBezTo>
                  <a:cubicBezTo>
                    <a:pt x="77" y="25"/>
                    <a:pt x="81" y="22"/>
                    <a:pt x="82" y="17"/>
                  </a:cubicBezTo>
                  <a:close/>
                </a:path>
              </a:pathLst>
            </a:custGeom>
            <a:solidFill>
              <a:srgbClr val="E3B7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5" name="ïślîdé"/>
            <p:cNvSpPr/>
            <p:nvPr/>
          </p:nvSpPr>
          <p:spPr bwMode="auto">
            <a:xfrm>
              <a:off x="6894514" y="4086225"/>
              <a:ext cx="239713" cy="57150"/>
            </a:xfrm>
            <a:custGeom>
              <a:avLst/>
              <a:gdLst>
                <a:gd name="T0" fmla="*/ 82 w 82"/>
                <a:gd name="T1" fmla="*/ 8 h 20"/>
                <a:gd name="T2" fmla="*/ 82 w 82"/>
                <a:gd name="T3" fmla="*/ 8 h 20"/>
                <a:gd name="T4" fmla="*/ 73 w 82"/>
                <a:gd name="T5" fmla="*/ 0 h 20"/>
                <a:gd name="T6" fmla="*/ 8 w 82"/>
                <a:gd name="T7" fmla="*/ 2 h 20"/>
                <a:gd name="T8" fmla="*/ 0 w 82"/>
                <a:gd name="T9" fmla="*/ 11 h 20"/>
                <a:gd name="T10" fmla="*/ 0 w 82"/>
                <a:gd name="T11" fmla="*/ 11 h 20"/>
                <a:gd name="T12" fmla="*/ 9 w 82"/>
                <a:gd name="T13" fmla="*/ 19 h 20"/>
                <a:gd name="T14" fmla="*/ 74 w 82"/>
                <a:gd name="T15" fmla="*/ 17 h 20"/>
                <a:gd name="T16" fmla="*/ 82 w 82"/>
                <a:gd name="T1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0">
                  <a:moveTo>
                    <a:pt x="82" y="8"/>
                  </a:moveTo>
                  <a:cubicBezTo>
                    <a:pt x="82" y="8"/>
                    <a:pt x="82" y="8"/>
                    <a:pt x="82" y="8"/>
                  </a:cubicBezTo>
                  <a:cubicBezTo>
                    <a:pt x="82" y="4"/>
                    <a:pt x="78" y="0"/>
                    <a:pt x="73" y="0"/>
                  </a:cubicBezTo>
                  <a:cubicBezTo>
                    <a:pt x="8" y="2"/>
                    <a:pt x="8" y="2"/>
                    <a:pt x="8" y="2"/>
                  </a:cubicBezTo>
                  <a:cubicBezTo>
                    <a:pt x="3" y="3"/>
                    <a:pt x="0" y="7"/>
                    <a:pt x="0" y="11"/>
                  </a:cubicBezTo>
                  <a:cubicBezTo>
                    <a:pt x="0" y="11"/>
                    <a:pt x="0" y="11"/>
                    <a:pt x="0" y="11"/>
                  </a:cubicBezTo>
                  <a:cubicBezTo>
                    <a:pt x="0" y="16"/>
                    <a:pt x="4" y="20"/>
                    <a:pt x="9" y="19"/>
                  </a:cubicBezTo>
                  <a:cubicBezTo>
                    <a:pt x="74" y="17"/>
                    <a:pt x="74" y="17"/>
                    <a:pt x="74" y="17"/>
                  </a:cubicBezTo>
                  <a:cubicBezTo>
                    <a:pt x="78" y="17"/>
                    <a:pt x="82" y="13"/>
                    <a:pt x="82" y="8"/>
                  </a:cubicBezTo>
                  <a:close/>
                </a:path>
              </a:pathLst>
            </a:custGeom>
            <a:solidFill>
              <a:srgbClr val="E3B7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6" name="iṩľîďe"/>
            <p:cNvSpPr/>
            <p:nvPr/>
          </p:nvSpPr>
          <p:spPr bwMode="auto">
            <a:xfrm>
              <a:off x="6894514" y="4087813"/>
              <a:ext cx="242888" cy="82550"/>
            </a:xfrm>
            <a:custGeom>
              <a:avLst/>
              <a:gdLst>
                <a:gd name="T0" fmla="*/ 82 w 83"/>
                <a:gd name="T1" fmla="*/ 7 h 28"/>
                <a:gd name="T2" fmla="*/ 82 w 83"/>
                <a:gd name="T3" fmla="*/ 7 h 28"/>
                <a:gd name="T4" fmla="*/ 72 w 83"/>
                <a:gd name="T5" fmla="*/ 0 h 28"/>
                <a:gd name="T6" fmla="*/ 8 w 83"/>
                <a:gd name="T7" fmla="*/ 11 h 28"/>
                <a:gd name="T8" fmla="*/ 1 w 83"/>
                <a:gd name="T9" fmla="*/ 20 h 28"/>
                <a:gd name="T10" fmla="*/ 1 w 83"/>
                <a:gd name="T11" fmla="*/ 20 h 28"/>
                <a:gd name="T12" fmla="*/ 11 w 83"/>
                <a:gd name="T13" fmla="*/ 27 h 28"/>
                <a:gd name="T14" fmla="*/ 75 w 83"/>
                <a:gd name="T15" fmla="*/ 17 h 28"/>
                <a:gd name="T16" fmla="*/ 82 w 83"/>
                <a:gd name="T17"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28">
                  <a:moveTo>
                    <a:pt x="82" y="7"/>
                  </a:moveTo>
                  <a:cubicBezTo>
                    <a:pt x="82" y="7"/>
                    <a:pt x="82" y="7"/>
                    <a:pt x="82" y="7"/>
                  </a:cubicBezTo>
                  <a:cubicBezTo>
                    <a:pt x="81" y="3"/>
                    <a:pt x="77" y="0"/>
                    <a:pt x="72" y="0"/>
                  </a:cubicBezTo>
                  <a:cubicBezTo>
                    <a:pt x="8" y="11"/>
                    <a:pt x="8" y="11"/>
                    <a:pt x="8" y="11"/>
                  </a:cubicBezTo>
                  <a:cubicBezTo>
                    <a:pt x="4" y="11"/>
                    <a:pt x="0" y="16"/>
                    <a:pt x="1" y="20"/>
                  </a:cubicBezTo>
                  <a:cubicBezTo>
                    <a:pt x="1" y="20"/>
                    <a:pt x="1" y="20"/>
                    <a:pt x="1" y="20"/>
                  </a:cubicBezTo>
                  <a:cubicBezTo>
                    <a:pt x="2" y="25"/>
                    <a:pt x="6" y="28"/>
                    <a:pt x="11" y="27"/>
                  </a:cubicBezTo>
                  <a:cubicBezTo>
                    <a:pt x="75" y="17"/>
                    <a:pt x="75" y="17"/>
                    <a:pt x="75" y="17"/>
                  </a:cubicBezTo>
                  <a:cubicBezTo>
                    <a:pt x="80" y="16"/>
                    <a:pt x="83" y="12"/>
                    <a:pt x="82" y="7"/>
                  </a:cubicBezTo>
                  <a:close/>
                </a:path>
              </a:pathLst>
            </a:custGeom>
            <a:solidFill>
              <a:srgbClr val="E3B7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7" name="íŝḻïḓe"/>
            <p:cNvSpPr/>
            <p:nvPr/>
          </p:nvSpPr>
          <p:spPr bwMode="auto">
            <a:xfrm>
              <a:off x="6953251" y="4090988"/>
              <a:ext cx="236538" cy="100013"/>
            </a:xfrm>
            <a:custGeom>
              <a:avLst/>
              <a:gdLst>
                <a:gd name="T0" fmla="*/ 80 w 81"/>
                <a:gd name="T1" fmla="*/ 7 h 34"/>
                <a:gd name="T2" fmla="*/ 80 w 81"/>
                <a:gd name="T3" fmla="*/ 7 h 34"/>
                <a:gd name="T4" fmla="*/ 70 w 81"/>
                <a:gd name="T5" fmla="*/ 1 h 34"/>
                <a:gd name="T6" fmla="*/ 7 w 81"/>
                <a:gd name="T7" fmla="*/ 16 h 34"/>
                <a:gd name="T8" fmla="*/ 1 w 81"/>
                <a:gd name="T9" fmla="*/ 27 h 34"/>
                <a:gd name="T10" fmla="*/ 1 w 81"/>
                <a:gd name="T11" fmla="*/ 27 h 34"/>
                <a:gd name="T12" fmla="*/ 11 w 81"/>
                <a:gd name="T13" fmla="*/ 33 h 34"/>
                <a:gd name="T14" fmla="*/ 74 w 81"/>
                <a:gd name="T15" fmla="*/ 18 h 34"/>
                <a:gd name="T16" fmla="*/ 80 w 81"/>
                <a:gd name="T17"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34">
                  <a:moveTo>
                    <a:pt x="80" y="7"/>
                  </a:moveTo>
                  <a:cubicBezTo>
                    <a:pt x="80" y="7"/>
                    <a:pt x="80" y="7"/>
                    <a:pt x="80" y="7"/>
                  </a:cubicBezTo>
                  <a:cubicBezTo>
                    <a:pt x="79" y="3"/>
                    <a:pt x="75" y="0"/>
                    <a:pt x="70" y="1"/>
                  </a:cubicBezTo>
                  <a:cubicBezTo>
                    <a:pt x="7" y="16"/>
                    <a:pt x="7" y="16"/>
                    <a:pt x="7" y="16"/>
                  </a:cubicBezTo>
                  <a:cubicBezTo>
                    <a:pt x="2" y="17"/>
                    <a:pt x="0" y="22"/>
                    <a:pt x="1" y="27"/>
                  </a:cubicBezTo>
                  <a:cubicBezTo>
                    <a:pt x="1" y="27"/>
                    <a:pt x="1" y="27"/>
                    <a:pt x="1" y="27"/>
                  </a:cubicBezTo>
                  <a:cubicBezTo>
                    <a:pt x="2" y="31"/>
                    <a:pt x="6" y="34"/>
                    <a:pt x="11" y="33"/>
                  </a:cubicBezTo>
                  <a:cubicBezTo>
                    <a:pt x="74" y="18"/>
                    <a:pt x="74" y="18"/>
                    <a:pt x="74" y="18"/>
                  </a:cubicBezTo>
                  <a:cubicBezTo>
                    <a:pt x="78" y="17"/>
                    <a:pt x="81" y="12"/>
                    <a:pt x="80" y="7"/>
                  </a:cubicBezTo>
                  <a:close/>
                </a:path>
              </a:pathLst>
            </a:custGeom>
            <a:solidFill>
              <a:srgbClr val="E3B7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8" name="íşḻîḑè"/>
            <p:cNvSpPr/>
            <p:nvPr/>
          </p:nvSpPr>
          <p:spPr bwMode="auto">
            <a:xfrm>
              <a:off x="7096126" y="4062413"/>
              <a:ext cx="217488" cy="111125"/>
            </a:xfrm>
            <a:custGeom>
              <a:avLst/>
              <a:gdLst>
                <a:gd name="T0" fmla="*/ 0 w 74"/>
                <a:gd name="T1" fmla="*/ 19 h 38"/>
                <a:gd name="T2" fmla="*/ 0 w 74"/>
                <a:gd name="T3" fmla="*/ 19 h 38"/>
                <a:gd name="T4" fmla="*/ 23 w 74"/>
                <a:gd name="T5" fmla="*/ 37 h 38"/>
                <a:gd name="T6" fmla="*/ 40 w 74"/>
                <a:gd name="T7" fmla="*/ 38 h 38"/>
                <a:gd name="T8" fmla="*/ 74 w 74"/>
                <a:gd name="T9" fmla="*/ 19 h 38"/>
                <a:gd name="T10" fmla="*/ 74 w 74"/>
                <a:gd name="T11" fmla="*/ 19 h 38"/>
                <a:gd name="T12" fmla="*/ 41 w 74"/>
                <a:gd name="T13" fmla="*/ 0 h 38"/>
                <a:gd name="T14" fmla="*/ 23 w 74"/>
                <a:gd name="T15" fmla="*/ 0 h 38"/>
                <a:gd name="T16" fmla="*/ 0 w 74"/>
                <a:gd name="T17"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38">
                  <a:moveTo>
                    <a:pt x="0" y="19"/>
                  </a:moveTo>
                  <a:cubicBezTo>
                    <a:pt x="0" y="19"/>
                    <a:pt x="0" y="19"/>
                    <a:pt x="0" y="19"/>
                  </a:cubicBezTo>
                  <a:cubicBezTo>
                    <a:pt x="0" y="29"/>
                    <a:pt x="5" y="37"/>
                    <a:pt x="23" y="37"/>
                  </a:cubicBezTo>
                  <a:cubicBezTo>
                    <a:pt x="40" y="38"/>
                    <a:pt x="40" y="38"/>
                    <a:pt x="40" y="38"/>
                  </a:cubicBezTo>
                  <a:cubicBezTo>
                    <a:pt x="59" y="38"/>
                    <a:pt x="74" y="29"/>
                    <a:pt x="74" y="19"/>
                  </a:cubicBezTo>
                  <a:cubicBezTo>
                    <a:pt x="74" y="19"/>
                    <a:pt x="74" y="19"/>
                    <a:pt x="74" y="19"/>
                  </a:cubicBezTo>
                  <a:cubicBezTo>
                    <a:pt x="74" y="9"/>
                    <a:pt x="59" y="0"/>
                    <a:pt x="41" y="0"/>
                  </a:cubicBezTo>
                  <a:cubicBezTo>
                    <a:pt x="23" y="0"/>
                    <a:pt x="23" y="0"/>
                    <a:pt x="23" y="0"/>
                  </a:cubicBezTo>
                  <a:cubicBezTo>
                    <a:pt x="5" y="0"/>
                    <a:pt x="0" y="8"/>
                    <a:pt x="0" y="19"/>
                  </a:cubicBezTo>
                  <a:close/>
                </a:path>
              </a:pathLst>
            </a:custGeom>
            <a:solidFill>
              <a:srgbClr val="E3B7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9" name="îslíḋê"/>
            <p:cNvSpPr/>
            <p:nvPr/>
          </p:nvSpPr>
          <p:spPr bwMode="auto">
            <a:xfrm>
              <a:off x="7164389" y="3997325"/>
              <a:ext cx="128588" cy="138113"/>
            </a:xfrm>
            <a:custGeom>
              <a:avLst/>
              <a:gdLst>
                <a:gd name="T0" fmla="*/ 39 w 44"/>
                <a:gd name="T1" fmla="*/ 43 h 47"/>
                <a:gd name="T2" fmla="*/ 39 w 44"/>
                <a:gd name="T3" fmla="*/ 43 h 47"/>
                <a:gd name="T4" fmla="*/ 40 w 44"/>
                <a:gd name="T5" fmla="*/ 29 h 47"/>
                <a:gd name="T6" fmla="*/ 19 w 44"/>
                <a:gd name="T7" fmla="*/ 5 h 47"/>
                <a:gd name="T8" fmla="*/ 4 w 44"/>
                <a:gd name="T9" fmla="*/ 4 h 47"/>
                <a:gd name="T10" fmla="*/ 4 w 44"/>
                <a:gd name="T11" fmla="*/ 4 h 47"/>
                <a:gd name="T12" fmla="*/ 4 w 44"/>
                <a:gd name="T13" fmla="*/ 18 h 47"/>
                <a:gd name="T14" fmla="*/ 25 w 44"/>
                <a:gd name="T15" fmla="*/ 42 h 47"/>
                <a:gd name="T16" fmla="*/ 39 w 44"/>
                <a:gd name="T17"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7">
                  <a:moveTo>
                    <a:pt x="39" y="43"/>
                  </a:moveTo>
                  <a:cubicBezTo>
                    <a:pt x="39" y="43"/>
                    <a:pt x="39" y="43"/>
                    <a:pt x="39" y="43"/>
                  </a:cubicBezTo>
                  <a:cubicBezTo>
                    <a:pt x="43" y="40"/>
                    <a:pt x="44" y="33"/>
                    <a:pt x="40" y="29"/>
                  </a:cubicBezTo>
                  <a:cubicBezTo>
                    <a:pt x="19" y="5"/>
                    <a:pt x="19" y="5"/>
                    <a:pt x="19" y="5"/>
                  </a:cubicBezTo>
                  <a:cubicBezTo>
                    <a:pt x="15" y="1"/>
                    <a:pt x="9" y="0"/>
                    <a:pt x="4" y="4"/>
                  </a:cubicBezTo>
                  <a:cubicBezTo>
                    <a:pt x="4" y="4"/>
                    <a:pt x="4" y="4"/>
                    <a:pt x="4" y="4"/>
                  </a:cubicBezTo>
                  <a:cubicBezTo>
                    <a:pt x="0" y="8"/>
                    <a:pt x="0" y="14"/>
                    <a:pt x="4" y="18"/>
                  </a:cubicBezTo>
                  <a:cubicBezTo>
                    <a:pt x="25" y="42"/>
                    <a:pt x="25" y="42"/>
                    <a:pt x="25" y="42"/>
                  </a:cubicBezTo>
                  <a:cubicBezTo>
                    <a:pt x="28" y="47"/>
                    <a:pt x="35" y="47"/>
                    <a:pt x="39" y="43"/>
                  </a:cubicBezTo>
                  <a:close/>
                </a:path>
              </a:pathLst>
            </a:custGeom>
            <a:solidFill>
              <a:srgbClr val="E3B7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0" name="îṥ1îḑè"/>
            <p:cNvSpPr/>
            <p:nvPr/>
          </p:nvSpPr>
          <p:spPr bwMode="auto">
            <a:xfrm>
              <a:off x="7324726" y="3551238"/>
              <a:ext cx="649288" cy="685800"/>
            </a:xfrm>
            <a:custGeom>
              <a:avLst/>
              <a:gdLst>
                <a:gd name="T0" fmla="*/ 3 w 222"/>
                <a:gd name="T1" fmla="*/ 163 h 235"/>
                <a:gd name="T2" fmla="*/ 83 w 222"/>
                <a:gd name="T3" fmla="*/ 139 h 235"/>
                <a:gd name="T4" fmla="*/ 178 w 222"/>
                <a:gd name="T5" fmla="*/ 0 h 235"/>
                <a:gd name="T6" fmla="*/ 222 w 222"/>
                <a:gd name="T7" fmla="*/ 63 h 235"/>
                <a:gd name="T8" fmla="*/ 152 w 222"/>
                <a:gd name="T9" fmla="*/ 186 h 235"/>
                <a:gd name="T10" fmla="*/ 0 w 222"/>
                <a:gd name="T11" fmla="*/ 219 h 235"/>
                <a:gd name="T12" fmla="*/ 3 w 222"/>
                <a:gd name="T13" fmla="*/ 163 h 235"/>
              </a:gdLst>
              <a:ahLst/>
              <a:cxnLst>
                <a:cxn ang="0">
                  <a:pos x="T0" y="T1"/>
                </a:cxn>
                <a:cxn ang="0">
                  <a:pos x="T2" y="T3"/>
                </a:cxn>
                <a:cxn ang="0">
                  <a:pos x="T4" y="T5"/>
                </a:cxn>
                <a:cxn ang="0">
                  <a:pos x="T6" y="T7"/>
                </a:cxn>
                <a:cxn ang="0">
                  <a:pos x="T8" y="T9"/>
                </a:cxn>
                <a:cxn ang="0">
                  <a:pos x="T10" y="T11"/>
                </a:cxn>
                <a:cxn ang="0">
                  <a:pos x="T12" y="T13"/>
                </a:cxn>
              </a:cxnLst>
              <a:rect l="0" t="0" r="r" b="b"/>
              <a:pathLst>
                <a:path w="222" h="235">
                  <a:moveTo>
                    <a:pt x="3" y="163"/>
                  </a:moveTo>
                  <a:cubicBezTo>
                    <a:pt x="5" y="163"/>
                    <a:pt x="41" y="167"/>
                    <a:pt x="83" y="139"/>
                  </a:cubicBezTo>
                  <a:cubicBezTo>
                    <a:pt x="131" y="108"/>
                    <a:pt x="178" y="0"/>
                    <a:pt x="178" y="0"/>
                  </a:cubicBezTo>
                  <a:cubicBezTo>
                    <a:pt x="222" y="63"/>
                    <a:pt x="222" y="63"/>
                    <a:pt x="222" y="63"/>
                  </a:cubicBezTo>
                  <a:cubicBezTo>
                    <a:pt x="222" y="63"/>
                    <a:pt x="217" y="120"/>
                    <a:pt x="152" y="186"/>
                  </a:cubicBezTo>
                  <a:cubicBezTo>
                    <a:pt x="105" y="235"/>
                    <a:pt x="40" y="229"/>
                    <a:pt x="0" y="219"/>
                  </a:cubicBezTo>
                  <a:cubicBezTo>
                    <a:pt x="1" y="200"/>
                    <a:pt x="2" y="181"/>
                    <a:pt x="3" y="163"/>
                  </a:cubicBezTo>
                  <a:close/>
                </a:path>
              </a:pathLst>
            </a:custGeom>
            <a:solidFill>
              <a:srgbClr val="0B44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1" name="ï$ľîḓé"/>
            <p:cNvSpPr/>
            <p:nvPr/>
          </p:nvSpPr>
          <p:spPr bwMode="auto">
            <a:xfrm>
              <a:off x="6818314" y="3965575"/>
              <a:ext cx="588963" cy="93663"/>
            </a:xfrm>
            <a:custGeom>
              <a:avLst/>
              <a:gdLst>
                <a:gd name="T0" fmla="*/ 369 w 371"/>
                <a:gd name="T1" fmla="*/ 59 h 59"/>
                <a:gd name="T2" fmla="*/ 371 w 371"/>
                <a:gd name="T3" fmla="*/ 50 h 59"/>
                <a:gd name="T4" fmla="*/ 0 w 371"/>
                <a:gd name="T5" fmla="*/ 0 h 59"/>
                <a:gd name="T6" fmla="*/ 0 w 371"/>
                <a:gd name="T7" fmla="*/ 9 h 59"/>
                <a:gd name="T8" fmla="*/ 369 w 371"/>
                <a:gd name="T9" fmla="*/ 59 h 59"/>
              </a:gdLst>
              <a:ahLst/>
              <a:cxnLst>
                <a:cxn ang="0">
                  <a:pos x="T0" y="T1"/>
                </a:cxn>
                <a:cxn ang="0">
                  <a:pos x="T2" y="T3"/>
                </a:cxn>
                <a:cxn ang="0">
                  <a:pos x="T4" y="T5"/>
                </a:cxn>
                <a:cxn ang="0">
                  <a:pos x="T6" y="T7"/>
                </a:cxn>
                <a:cxn ang="0">
                  <a:pos x="T8" y="T9"/>
                </a:cxn>
              </a:cxnLst>
              <a:rect l="0" t="0" r="r" b="b"/>
              <a:pathLst>
                <a:path w="371" h="59">
                  <a:moveTo>
                    <a:pt x="369" y="59"/>
                  </a:moveTo>
                  <a:lnTo>
                    <a:pt x="371" y="50"/>
                  </a:lnTo>
                  <a:lnTo>
                    <a:pt x="0" y="0"/>
                  </a:lnTo>
                  <a:lnTo>
                    <a:pt x="0" y="9"/>
                  </a:lnTo>
                  <a:lnTo>
                    <a:pt x="369" y="59"/>
                  </a:lnTo>
                  <a:close/>
                </a:path>
              </a:pathLst>
            </a:custGeom>
            <a:solidFill>
              <a:srgbClr val="B25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2" name="îş1íde"/>
            <p:cNvSpPr/>
            <p:nvPr/>
          </p:nvSpPr>
          <p:spPr bwMode="auto">
            <a:xfrm>
              <a:off x="6810376" y="4014788"/>
              <a:ext cx="587375" cy="93663"/>
            </a:xfrm>
            <a:custGeom>
              <a:avLst/>
              <a:gdLst>
                <a:gd name="T0" fmla="*/ 370 w 370"/>
                <a:gd name="T1" fmla="*/ 59 h 59"/>
                <a:gd name="T2" fmla="*/ 370 w 370"/>
                <a:gd name="T3" fmla="*/ 50 h 59"/>
                <a:gd name="T4" fmla="*/ 2 w 370"/>
                <a:gd name="T5" fmla="*/ 0 h 59"/>
                <a:gd name="T6" fmla="*/ 0 w 370"/>
                <a:gd name="T7" fmla="*/ 10 h 59"/>
                <a:gd name="T8" fmla="*/ 370 w 370"/>
                <a:gd name="T9" fmla="*/ 59 h 59"/>
              </a:gdLst>
              <a:ahLst/>
              <a:cxnLst>
                <a:cxn ang="0">
                  <a:pos x="T0" y="T1"/>
                </a:cxn>
                <a:cxn ang="0">
                  <a:pos x="T2" y="T3"/>
                </a:cxn>
                <a:cxn ang="0">
                  <a:pos x="T4" y="T5"/>
                </a:cxn>
                <a:cxn ang="0">
                  <a:pos x="T6" y="T7"/>
                </a:cxn>
                <a:cxn ang="0">
                  <a:pos x="T8" y="T9"/>
                </a:cxn>
              </a:cxnLst>
              <a:rect l="0" t="0" r="r" b="b"/>
              <a:pathLst>
                <a:path w="370" h="59">
                  <a:moveTo>
                    <a:pt x="370" y="59"/>
                  </a:moveTo>
                  <a:lnTo>
                    <a:pt x="370" y="50"/>
                  </a:lnTo>
                  <a:lnTo>
                    <a:pt x="2" y="0"/>
                  </a:lnTo>
                  <a:lnTo>
                    <a:pt x="0" y="10"/>
                  </a:lnTo>
                  <a:lnTo>
                    <a:pt x="370" y="59"/>
                  </a:lnTo>
                  <a:close/>
                </a:path>
              </a:pathLst>
            </a:custGeom>
            <a:solidFill>
              <a:srgbClr val="B25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3" name="iśļïḍé"/>
            <p:cNvSpPr/>
            <p:nvPr/>
          </p:nvSpPr>
          <p:spPr bwMode="auto">
            <a:xfrm>
              <a:off x="6813551" y="3979863"/>
              <a:ext cx="590550" cy="114300"/>
            </a:xfrm>
            <a:custGeom>
              <a:avLst/>
              <a:gdLst>
                <a:gd name="T0" fmla="*/ 372 w 372"/>
                <a:gd name="T1" fmla="*/ 50 h 72"/>
                <a:gd name="T2" fmla="*/ 368 w 372"/>
                <a:gd name="T3" fmla="*/ 72 h 72"/>
                <a:gd name="T4" fmla="*/ 0 w 372"/>
                <a:gd name="T5" fmla="*/ 22 h 72"/>
                <a:gd name="T6" fmla="*/ 3 w 372"/>
                <a:gd name="T7" fmla="*/ 0 h 72"/>
                <a:gd name="T8" fmla="*/ 372 w 372"/>
                <a:gd name="T9" fmla="*/ 50 h 72"/>
              </a:gdLst>
              <a:ahLst/>
              <a:cxnLst>
                <a:cxn ang="0">
                  <a:pos x="T0" y="T1"/>
                </a:cxn>
                <a:cxn ang="0">
                  <a:pos x="T2" y="T3"/>
                </a:cxn>
                <a:cxn ang="0">
                  <a:pos x="T4" y="T5"/>
                </a:cxn>
                <a:cxn ang="0">
                  <a:pos x="T6" y="T7"/>
                </a:cxn>
                <a:cxn ang="0">
                  <a:pos x="T8" y="T9"/>
                </a:cxn>
              </a:cxnLst>
              <a:rect l="0" t="0" r="r" b="b"/>
              <a:pathLst>
                <a:path w="372" h="72">
                  <a:moveTo>
                    <a:pt x="372" y="50"/>
                  </a:moveTo>
                  <a:lnTo>
                    <a:pt x="368" y="72"/>
                  </a:lnTo>
                  <a:lnTo>
                    <a:pt x="0" y="22"/>
                  </a:lnTo>
                  <a:lnTo>
                    <a:pt x="3" y="0"/>
                  </a:lnTo>
                  <a:lnTo>
                    <a:pt x="372" y="50"/>
                  </a:lnTo>
                  <a:close/>
                </a:path>
              </a:pathLst>
            </a:custGeom>
            <a:solidFill>
              <a:srgbClr val="B25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4" name="ísḷiďê"/>
            <p:cNvSpPr/>
            <p:nvPr/>
          </p:nvSpPr>
          <p:spPr bwMode="auto">
            <a:xfrm>
              <a:off x="6835776" y="3983038"/>
              <a:ext cx="544513" cy="107950"/>
            </a:xfrm>
            <a:custGeom>
              <a:avLst/>
              <a:gdLst>
                <a:gd name="T0" fmla="*/ 343 w 343"/>
                <a:gd name="T1" fmla="*/ 46 h 68"/>
                <a:gd name="T2" fmla="*/ 341 w 343"/>
                <a:gd name="T3" fmla="*/ 68 h 68"/>
                <a:gd name="T4" fmla="*/ 0 w 343"/>
                <a:gd name="T5" fmla="*/ 22 h 68"/>
                <a:gd name="T6" fmla="*/ 2 w 343"/>
                <a:gd name="T7" fmla="*/ 0 h 68"/>
                <a:gd name="T8" fmla="*/ 343 w 343"/>
                <a:gd name="T9" fmla="*/ 46 h 68"/>
              </a:gdLst>
              <a:ahLst/>
              <a:cxnLst>
                <a:cxn ang="0">
                  <a:pos x="T0" y="T1"/>
                </a:cxn>
                <a:cxn ang="0">
                  <a:pos x="T2" y="T3"/>
                </a:cxn>
                <a:cxn ang="0">
                  <a:pos x="T4" y="T5"/>
                </a:cxn>
                <a:cxn ang="0">
                  <a:pos x="T6" y="T7"/>
                </a:cxn>
                <a:cxn ang="0">
                  <a:pos x="T8" y="T9"/>
                </a:cxn>
              </a:cxnLst>
              <a:rect l="0" t="0" r="r" b="b"/>
              <a:pathLst>
                <a:path w="343" h="68">
                  <a:moveTo>
                    <a:pt x="343" y="46"/>
                  </a:moveTo>
                  <a:lnTo>
                    <a:pt x="341" y="68"/>
                  </a:lnTo>
                  <a:lnTo>
                    <a:pt x="0" y="22"/>
                  </a:lnTo>
                  <a:lnTo>
                    <a:pt x="2" y="0"/>
                  </a:lnTo>
                  <a:lnTo>
                    <a:pt x="343" y="4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5" name="íṧ1îḓè"/>
            <p:cNvSpPr/>
            <p:nvPr/>
          </p:nvSpPr>
          <p:spPr bwMode="auto">
            <a:xfrm>
              <a:off x="7842251" y="3509963"/>
              <a:ext cx="588963" cy="1130300"/>
            </a:xfrm>
            <a:custGeom>
              <a:avLst/>
              <a:gdLst>
                <a:gd name="T0" fmla="*/ 167 w 201"/>
                <a:gd name="T1" fmla="*/ 359 h 387"/>
                <a:gd name="T2" fmla="*/ 201 w 201"/>
                <a:gd name="T3" fmla="*/ 37 h 387"/>
                <a:gd name="T4" fmla="*/ 101 w 201"/>
                <a:gd name="T5" fmla="*/ 0 h 387"/>
                <a:gd name="T6" fmla="*/ 1 w 201"/>
                <a:gd name="T7" fmla="*/ 14 h 387"/>
                <a:gd name="T8" fmla="*/ 0 w 201"/>
                <a:gd name="T9" fmla="*/ 347 h 387"/>
                <a:gd name="T10" fmla="*/ 79 w 201"/>
                <a:gd name="T11" fmla="*/ 387 h 387"/>
                <a:gd name="T12" fmla="*/ 167 w 201"/>
                <a:gd name="T13" fmla="*/ 359 h 387"/>
              </a:gdLst>
              <a:ahLst/>
              <a:cxnLst>
                <a:cxn ang="0">
                  <a:pos x="T0" y="T1"/>
                </a:cxn>
                <a:cxn ang="0">
                  <a:pos x="T2" y="T3"/>
                </a:cxn>
                <a:cxn ang="0">
                  <a:pos x="T4" y="T5"/>
                </a:cxn>
                <a:cxn ang="0">
                  <a:pos x="T6" y="T7"/>
                </a:cxn>
                <a:cxn ang="0">
                  <a:pos x="T8" y="T9"/>
                </a:cxn>
                <a:cxn ang="0">
                  <a:pos x="T10" y="T11"/>
                </a:cxn>
                <a:cxn ang="0">
                  <a:pos x="T12" y="T13"/>
                </a:cxn>
              </a:cxnLst>
              <a:rect l="0" t="0" r="r" b="b"/>
              <a:pathLst>
                <a:path w="201" h="387">
                  <a:moveTo>
                    <a:pt x="167" y="359"/>
                  </a:moveTo>
                  <a:cubicBezTo>
                    <a:pt x="201" y="37"/>
                    <a:pt x="201" y="37"/>
                    <a:pt x="201" y="37"/>
                  </a:cubicBezTo>
                  <a:cubicBezTo>
                    <a:pt x="201" y="37"/>
                    <a:pt x="142" y="0"/>
                    <a:pt x="101" y="0"/>
                  </a:cubicBezTo>
                  <a:cubicBezTo>
                    <a:pt x="59" y="0"/>
                    <a:pt x="1" y="14"/>
                    <a:pt x="1" y="14"/>
                  </a:cubicBezTo>
                  <a:cubicBezTo>
                    <a:pt x="0" y="347"/>
                    <a:pt x="0" y="347"/>
                    <a:pt x="0" y="347"/>
                  </a:cubicBezTo>
                  <a:cubicBezTo>
                    <a:pt x="0" y="347"/>
                    <a:pt x="16" y="387"/>
                    <a:pt x="79" y="387"/>
                  </a:cubicBezTo>
                  <a:cubicBezTo>
                    <a:pt x="143" y="387"/>
                    <a:pt x="167" y="359"/>
                    <a:pt x="167" y="359"/>
                  </a:cubicBezTo>
                  <a:close/>
                </a:path>
              </a:pathLst>
            </a:custGeom>
            <a:solidFill>
              <a:srgbClr val="0053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6" name="iṣlîdé"/>
            <p:cNvSpPr/>
            <p:nvPr/>
          </p:nvSpPr>
          <p:spPr bwMode="auto">
            <a:xfrm>
              <a:off x="7821614" y="3551238"/>
              <a:ext cx="471488" cy="552450"/>
            </a:xfrm>
            <a:custGeom>
              <a:avLst/>
              <a:gdLst>
                <a:gd name="T0" fmla="*/ 242 w 297"/>
                <a:gd name="T1" fmla="*/ 0 h 348"/>
                <a:gd name="T2" fmla="*/ 297 w 297"/>
                <a:gd name="T3" fmla="*/ 141 h 348"/>
                <a:gd name="T4" fmla="*/ 238 w 297"/>
                <a:gd name="T5" fmla="*/ 173 h 348"/>
                <a:gd name="T6" fmla="*/ 242 w 297"/>
                <a:gd name="T7" fmla="*/ 257 h 348"/>
                <a:gd name="T8" fmla="*/ 128 w 297"/>
                <a:gd name="T9" fmla="*/ 313 h 348"/>
                <a:gd name="T10" fmla="*/ 130 w 297"/>
                <a:gd name="T11" fmla="*/ 348 h 348"/>
                <a:gd name="T12" fmla="*/ 17 w 297"/>
                <a:gd name="T13" fmla="*/ 243 h 348"/>
                <a:gd name="T14" fmla="*/ 48 w 297"/>
                <a:gd name="T15" fmla="*/ 151 h 348"/>
                <a:gd name="T16" fmla="*/ 0 w 297"/>
                <a:gd name="T17" fmla="*/ 119 h 348"/>
                <a:gd name="T18" fmla="*/ 32 w 297"/>
                <a:gd name="T19" fmla="*/ 0 h 348"/>
                <a:gd name="T20" fmla="*/ 242 w 297"/>
                <a:gd name="T21"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7" h="348">
                  <a:moveTo>
                    <a:pt x="242" y="0"/>
                  </a:moveTo>
                  <a:lnTo>
                    <a:pt x="297" y="141"/>
                  </a:lnTo>
                  <a:lnTo>
                    <a:pt x="238" y="173"/>
                  </a:lnTo>
                  <a:lnTo>
                    <a:pt x="242" y="257"/>
                  </a:lnTo>
                  <a:lnTo>
                    <a:pt x="128" y="313"/>
                  </a:lnTo>
                  <a:lnTo>
                    <a:pt x="130" y="348"/>
                  </a:lnTo>
                  <a:lnTo>
                    <a:pt x="17" y="243"/>
                  </a:lnTo>
                  <a:lnTo>
                    <a:pt x="48" y="151"/>
                  </a:lnTo>
                  <a:lnTo>
                    <a:pt x="0" y="119"/>
                  </a:lnTo>
                  <a:lnTo>
                    <a:pt x="32" y="0"/>
                  </a:lnTo>
                  <a:lnTo>
                    <a:pt x="242" y="0"/>
                  </a:lnTo>
                  <a:close/>
                </a:path>
              </a:pathLst>
            </a:custGeom>
            <a:solidFill>
              <a:srgbClr val="08314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7" name="ïṥ1ídé"/>
            <p:cNvSpPr/>
            <p:nvPr/>
          </p:nvSpPr>
          <p:spPr bwMode="auto">
            <a:xfrm>
              <a:off x="7872414" y="3541713"/>
              <a:ext cx="333375" cy="304800"/>
            </a:xfrm>
            <a:custGeom>
              <a:avLst/>
              <a:gdLst>
                <a:gd name="T0" fmla="*/ 210 w 210"/>
                <a:gd name="T1" fmla="*/ 0 h 192"/>
                <a:gd name="T2" fmla="*/ 101 w 210"/>
                <a:gd name="T3" fmla="*/ 192 h 192"/>
                <a:gd name="T4" fmla="*/ 0 w 210"/>
                <a:gd name="T5" fmla="*/ 6 h 192"/>
                <a:gd name="T6" fmla="*/ 210 w 210"/>
                <a:gd name="T7" fmla="*/ 0 h 192"/>
              </a:gdLst>
              <a:ahLst/>
              <a:cxnLst>
                <a:cxn ang="0">
                  <a:pos x="T0" y="T1"/>
                </a:cxn>
                <a:cxn ang="0">
                  <a:pos x="T2" y="T3"/>
                </a:cxn>
                <a:cxn ang="0">
                  <a:pos x="T4" y="T5"/>
                </a:cxn>
                <a:cxn ang="0">
                  <a:pos x="T6" y="T7"/>
                </a:cxn>
              </a:cxnLst>
              <a:rect l="0" t="0" r="r" b="b"/>
              <a:pathLst>
                <a:path w="210" h="192">
                  <a:moveTo>
                    <a:pt x="210" y="0"/>
                  </a:moveTo>
                  <a:lnTo>
                    <a:pt x="101" y="192"/>
                  </a:lnTo>
                  <a:lnTo>
                    <a:pt x="0" y="6"/>
                  </a:lnTo>
                  <a:lnTo>
                    <a:pt x="210" y="0"/>
                  </a:lnTo>
                  <a:close/>
                </a:path>
              </a:pathLst>
            </a:custGeom>
            <a:solidFill>
              <a:srgbClr val="EBEB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8" name="iśḻide"/>
            <p:cNvSpPr/>
            <p:nvPr/>
          </p:nvSpPr>
          <p:spPr bwMode="auto">
            <a:xfrm>
              <a:off x="7913689" y="3333750"/>
              <a:ext cx="265113" cy="333375"/>
            </a:xfrm>
            <a:custGeom>
              <a:avLst/>
              <a:gdLst>
                <a:gd name="T0" fmla="*/ 53 w 91"/>
                <a:gd name="T1" fmla="*/ 110 h 114"/>
                <a:gd name="T2" fmla="*/ 53 w 91"/>
                <a:gd name="T3" fmla="*/ 110 h 114"/>
                <a:gd name="T4" fmla="*/ 88 w 91"/>
                <a:gd name="T5" fmla="*/ 62 h 114"/>
                <a:gd name="T6" fmla="*/ 84 w 91"/>
                <a:gd name="T7" fmla="*/ 36 h 114"/>
                <a:gd name="T8" fmla="*/ 38 w 91"/>
                <a:gd name="T9" fmla="*/ 4 h 114"/>
                <a:gd name="T10" fmla="*/ 38 w 91"/>
                <a:gd name="T11" fmla="*/ 4 h 114"/>
                <a:gd name="T12" fmla="*/ 3 w 91"/>
                <a:gd name="T13" fmla="*/ 51 h 114"/>
                <a:gd name="T14" fmla="*/ 7 w 91"/>
                <a:gd name="T15" fmla="*/ 77 h 114"/>
                <a:gd name="T16" fmla="*/ 53 w 91"/>
                <a:gd name="T17"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114">
                  <a:moveTo>
                    <a:pt x="53" y="110"/>
                  </a:moveTo>
                  <a:cubicBezTo>
                    <a:pt x="53" y="110"/>
                    <a:pt x="53" y="110"/>
                    <a:pt x="53" y="110"/>
                  </a:cubicBezTo>
                  <a:cubicBezTo>
                    <a:pt x="75" y="106"/>
                    <a:pt x="91" y="84"/>
                    <a:pt x="88" y="62"/>
                  </a:cubicBezTo>
                  <a:cubicBezTo>
                    <a:pt x="84" y="36"/>
                    <a:pt x="84" y="36"/>
                    <a:pt x="84" y="36"/>
                  </a:cubicBezTo>
                  <a:cubicBezTo>
                    <a:pt x="81" y="14"/>
                    <a:pt x="60" y="0"/>
                    <a:pt x="38" y="4"/>
                  </a:cubicBezTo>
                  <a:cubicBezTo>
                    <a:pt x="38" y="4"/>
                    <a:pt x="38" y="4"/>
                    <a:pt x="38" y="4"/>
                  </a:cubicBezTo>
                  <a:cubicBezTo>
                    <a:pt x="16" y="8"/>
                    <a:pt x="0" y="29"/>
                    <a:pt x="3" y="51"/>
                  </a:cubicBezTo>
                  <a:cubicBezTo>
                    <a:pt x="7" y="77"/>
                    <a:pt x="7" y="77"/>
                    <a:pt x="7" y="77"/>
                  </a:cubicBezTo>
                  <a:cubicBezTo>
                    <a:pt x="10" y="99"/>
                    <a:pt x="31" y="114"/>
                    <a:pt x="53" y="110"/>
                  </a:cubicBezTo>
                  <a:close/>
                </a:path>
              </a:pathLst>
            </a:custGeom>
            <a:solidFill>
              <a:srgbClr val="E3B7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9" name="íšlídè"/>
            <p:cNvSpPr/>
            <p:nvPr/>
          </p:nvSpPr>
          <p:spPr bwMode="auto">
            <a:xfrm>
              <a:off x="8029576" y="3489325"/>
              <a:ext cx="225425" cy="209550"/>
            </a:xfrm>
            <a:custGeom>
              <a:avLst/>
              <a:gdLst>
                <a:gd name="T0" fmla="*/ 85 w 142"/>
                <a:gd name="T1" fmla="*/ 0 h 132"/>
                <a:gd name="T2" fmla="*/ 142 w 142"/>
                <a:gd name="T3" fmla="*/ 27 h 132"/>
                <a:gd name="T4" fmla="*/ 43 w 142"/>
                <a:gd name="T5" fmla="*/ 132 h 132"/>
                <a:gd name="T6" fmla="*/ 0 w 142"/>
                <a:gd name="T7" fmla="*/ 105 h 132"/>
                <a:gd name="T8" fmla="*/ 85 w 142"/>
                <a:gd name="T9" fmla="*/ 0 h 132"/>
              </a:gdLst>
              <a:ahLst/>
              <a:cxnLst>
                <a:cxn ang="0">
                  <a:pos x="T0" y="T1"/>
                </a:cxn>
                <a:cxn ang="0">
                  <a:pos x="T2" y="T3"/>
                </a:cxn>
                <a:cxn ang="0">
                  <a:pos x="T4" y="T5"/>
                </a:cxn>
                <a:cxn ang="0">
                  <a:pos x="T6" y="T7"/>
                </a:cxn>
                <a:cxn ang="0">
                  <a:pos x="T8" y="T9"/>
                </a:cxn>
              </a:cxnLst>
              <a:rect l="0" t="0" r="r" b="b"/>
              <a:pathLst>
                <a:path w="142" h="132">
                  <a:moveTo>
                    <a:pt x="85" y="0"/>
                  </a:moveTo>
                  <a:lnTo>
                    <a:pt x="142" y="27"/>
                  </a:lnTo>
                  <a:lnTo>
                    <a:pt x="43" y="132"/>
                  </a:lnTo>
                  <a:lnTo>
                    <a:pt x="0" y="105"/>
                  </a:lnTo>
                  <a:lnTo>
                    <a:pt x="85"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0" name="îṧľíḍê"/>
            <p:cNvSpPr/>
            <p:nvPr/>
          </p:nvSpPr>
          <p:spPr bwMode="auto">
            <a:xfrm>
              <a:off x="7862889" y="3521075"/>
              <a:ext cx="166688" cy="173038"/>
            </a:xfrm>
            <a:custGeom>
              <a:avLst/>
              <a:gdLst>
                <a:gd name="T0" fmla="*/ 41 w 105"/>
                <a:gd name="T1" fmla="*/ 0 h 109"/>
                <a:gd name="T2" fmla="*/ 0 w 105"/>
                <a:gd name="T3" fmla="*/ 15 h 109"/>
                <a:gd name="T4" fmla="*/ 46 w 105"/>
                <a:gd name="T5" fmla="*/ 109 h 109"/>
                <a:gd name="T6" fmla="*/ 105 w 105"/>
                <a:gd name="T7" fmla="*/ 85 h 109"/>
                <a:gd name="T8" fmla="*/ 41 w 105"/>
                <a:gd name="T9" fmla="*/ 0 h 109"/>
              </a:gdLst>
              <a:ahLst/>
              <a:cxnLst>
                <a:cxn ang="0">
                  <a:pos x="T0" y="T1"/>
                </a:cxn>
                <a:cxn ang="0">
                  <a:pos x="T2" y="T3"/>
                </a:cxn>
                <a:cxn ang="0">
                  <a:pos x="T4" y="T5"/>
                </a:cxn>
                <a:cxn ang="0">
                  <a:pos x="T6" y="T7"/>
                </a:cxn>
                <a:cxn ang="0">
                  <a:pos x="T8" y="T9"/>
                </a:cxn>
              </a:cxnLst>
              <a:rect l="0" t="0" r="r" b="b"/>
              <a:pathLst>
                <a:path w="105" h="109">
                  <a:moveTo>
                    <a:pt x="41" y="0"/>
                  </a:moveTo>
                  <a:lnTo>
                    <a:pt x="0" y="15"/>
                  </a:lnTo>
                  <a:lnTo>
                    <a:pt x="46" y="109"/>
                  </a:lnTo>
                  <a:lnTo>
                    <a:pt x="105" y="85"/>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1" name="ís1ïḋè"/>
            <p:cNvSpPr/>
            <p:nvPr/>
          </p:nvSpPr>
          <p:spPr bwMode="auto">
            <a:xfrm>
              <a:off x="8097839" y="4284663"/>
              <a:ext cx="268288" cy="125413"/>
            </a:xfrm>
            <a:custGeom>
              <a:avLst/>
              <a:gdLst>
                <a:gd name="T0" fmla="*/ 0 w 169"/>
                <a:gd name="T1" fmla="*/ 79 h 79"/>
                <a:gd name="T2" fmla="*/ 167 w 169"/>
                <a:gd name="T3" fmla="*/ 46 h 79"/>
                <a:gd name="T4" fmla="*/ 169 w 169"/>
                <a:gd name="T5" fmla="*/ 0 h 79"/>
                <a:gd name="T6" fmla="*/ 2 w 169"/>
                <a:gd name="T7" fmla="*/ 33 h 79"/>
                <a:gd name="T8" fmla="*/ 0 w 169"/>
                <a:gd name="T9" fmla="*/ 79 h 79"/>
              </a:gdLst>
              <a:ahLst/>
              <a:cxnLst>
                <a:cxn ang="0">
                  <a:pos x="T0" y="T1"/>
                </a:cxn>
                <a:cxn ang="0">
                  <a:pos x="T2" y="T3"/>
                </a:cxn>
                <a:cxn ang="0">
                  <a:pos x="T4" y="T5"/>
                </a:cxn>
                <a:cxn ang="0">
                  <a:pos x="T6" y="T7"/>
                </a:cxn>
                <a:cxn ang="0">
                  <a:pos x="T8" y="T9"/>
                </a:cxn>
              </a:cxnLst>
              <a:rect l="0" t="0" r="r" b="b"/>
              <a:pathLst>
                <a:path w="169" h="79">
                  <a:moveTo>
                    <a:pt x="0" y="79"/>
                  </a:moveTo>
                  <a:lnTo>
                    <a:pt x="167" y="46"/>
                  </a:lnTo>
                  <a:lnTo>
                    <a:pt x="169" y="0"/>
                  </a:lnTo>
                  <a:lnTo>
                    <a:pt x="2" y="33"/>
                  </a:lnTo>
                  <a:lnTo>
                    <a:pt x="0" y="79"/>
                  </a:lnTo>
                  <a:close/>
                </a:path>
              </a:pathLst>
            </a:custGeom>
            <a:solidFill>
              <a:srgbClr val="0B44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2" name="iṣlïďê"/>
            <p:cNvSpPr/>
            <p:nvPr/>
          </p:nvSpPr>
          <p:spPr bwMode="auto">
            <a:xfrm>
              <a:off x="7442201" y="4073525"/>
              <a:ext cx="207963" cy="85725"/>
            </a:xfrm>
            <a:custGeom>
              <a:avLst/>
              <a:gdLst>
                <a:gd name="T0" fmla="*/ 0 w 131"/>
                <a:gd name="T1" fmla="*/ 2 h 54"/>
                <a:gd name="T2" fmla="*/ 2 w 131"/>
                <a:gd name="T3" fmla="*/ 54 h 54"/>
                <a:gd name="T4" fmla="*/ 131 w 131"/>
                <a:gd name="T5" fmla="*/ 52 h 54"/>
                <a:gd name="T6" fmla="*/ 131 w 131"/>
                <a:gd name="T7" fmla="*/ 0 h 54"/>
                <a:gd name="T8" fmla="*/ 0 w 131"/>
                <a:gd name="T9" fmla="*/ 2 h 54"/>
              </a:gdLst>
              <a:ahLst/>
              <a:cxnLst>
                <a:cxn ang="0">
                  <a:pos x="T0" y="T1"/>
                </a:cxn>
                <a:cxn ang="0">
                  <a:pos x="T2" y="T3"/>
                </a:cxn>
                <a:cxn ang="0">
                  <a:pos x="T4" y="T5"/>
                </a:cxn>
                <a:cxn ang="0">
                  <a:pos x="T6" y="T7"/>
                </a:cxn>
                <a:cxn ang="0">
                  <a:pos x="T8" y="T9"/>
                </a:cxn>
              </a:cxnLst>
              <a:rect l="0" t="0" r="r" b="b"/>
              <a:pathLst>
                <a:path w="131" h="54">
                  <a:moveTo>
                    <a:pt x="0" y="2"/>
                  </a:moveTo>
                  <a:lnTo>
                    <a:pt x="2" y="54"/>
                  </a:lnTo>
                  <a:lnTo>
                    <a:pt x="131" y="52"/>
                  </a:lnTo>
                  <a:lnTo>
                    <a:pt x="131" y="0"/>
                  </a:lnTo>
                  <a:lnTo>
                    <a:pt x="0" y="2"/>
                  </a:ln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3" name="ísḻïďé"/>
            <p:cNvSpPr/>
            <p:nvPr/>
          </p:nvSpPr>
          <p:spPr bwMode="auto">
            <a:xfrm>
              <a:off x="7091364" y="4059238"/>
              <a:ext cx="239713" cy="73025"/>
            </a:xfrm>
            <a:custGeom>
              <a:avLst/>
              <a:gdLst>
                <a:gd name="T0" fmla="*/ 82 w 82"/>
                <a:gd name="T1" fmla="*/ 17 h 25"/>
                <a:gd name="T2" fmla="*/ 82 w 82"/>
                <a:gd name="T3" fmla="*/ 17 h 25"/>
                <a:gd name="T4" fmla="*/ 74 w 82"/>
                <a:gd name="T5" fmla="*/ 7 h 25"/>
                <a:gd name="T6" fmla="*/ 10 w 82"/>
                <a:gd name="T7" fmla="*/ 0 h 25"/>
                <a:gd name="T8" fmla="*/ 0 w 82"/>
                <a:gd name="T9" fmla="*/ 8 h 25"/>
                <a:gd name="T10" fmla="*/ 0 w 82"/>
                <a:gd name="T11" fmla="*/ 8 h 25"/>
                <a:gd name="T12" fmla="*/ 8 w 82"/>
                <a:gd name="T13" fmla="*/ 17 h 25"/>
                <a:gd name="T14" fmla="*/ 72 w 82"/>
                <a:gd name="T15" fmla="*/ 24 h 25"/>
                <a:gd name="T16" fmla="*/ 82 w 82"/>
                <a:gd name="T17"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5">
                  <a:moveTo>
                    <a:pt x="82" y="17"/>
                  </a:moveTo>
                  <a:cubicBezTo>
                    <a:pt x="82" y="17"/>
                    <a:pt x="82" y="17"/>
                    <a:pt x="82" y="17"/>
                  </a:cubicBezTo>
                  <a:cubicBezTo>
                    <a:pt x="82" y="12"/>
                    <a:pt x="79" y="8"/>
                    <a:pt x="74" y="7"/>
                  </a:cubicBezTo>
                  <a:cubicBezTo>
                    <a:pt x="10" y="0"/>
                    <a:pt x="10" y="0"/>
                    <a:pt x="10" y="0"/>
                  </a:cubicBezTo>
                  <a:cubicBezTo>
                    <a:pt x="5" y="0"/>
                    <a:pt x="1" y="3"/>
                    <a:pt x="0" y="8"/>
                  </a:cubicBezTo>
                  <a:cubicBezTo>
                    <a:pt x="0" y="8"/>
                    <a:pt x="0" y="8"/>
                    <a:pt x="0" y="8"/>
                  </a:cubicBezTo>
                  <a:cubicBezTo>
                    <a:pt x="0" y="13"/>
                    <a:pt x="3" y="17"/>
                    <a:pt x="8" y="17"/>
                  </a:cubicBezTo>
                  <a:cubicBezTo>
                    <a:pt x="72" y="24"/>
                    <a:pt x="72" y="24"/>
                    <a:pt x="72" y="24"/>
                  </a:cubicBezTo>
                  <a:cubicBezTo>
                    <a:pt x="77" y="25"/>
                    <a:pt x="81" y="21"/>
                    <a:pt x="82" y="17"/>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4" name="ïśḷidê"/>
            <p:cNvSpPr/>
            <p:nvPr/>
          </p:nvSpPr>
          <p:spPr bwMode="auto">
            <a:xfrm>
              <a:off x="7081839" y="4086225"/>
              <a:ext cx="239713" cy="53975"/>
            </a:xfrm>
            <a:custGeom>
              <a:avLst/>
              <a:gdLst>
                <a:gd name="T0" fmla="*/ 82 w 82"/>
                <a:gd name="T1" fmla="*/ 8 h 19"/>
                <a:gd name="T2" fmla="*/ 82 w 82"/>
                <a:gd name="T3" fmla="*/ 8 h 19"/>
                <a:gd name="T4" fmla="*/ 73 w 82"/>
                <a:gd name="T5" fmla="*/ 0 h 19"/>
                <a:gd name="T6" fmla="*/ 8 w 82"/>
                <a:gd name="T7" fmla="*/ 2 h 19"/>
                <a:gd name="T8" fmla="*/ 0 w 82"/>
                <a:gd name="T9" fmla="*/ 11 h 19"/>
                <a:gd name="T10" fmla="*/ 0 w 82"/>
                <a:gd name="T11" fmla="*/ 11 h 19"/>
                <a:gd name="T12" fmla="*/ 9 w 82"/>
                <a:gd name="T13" fmla="*/ 19 h 19"/>
                <a:gd name="T14" fmla="*/ 74 w 82"/>
                <a:gd name="T15" fmla="*/ 17 h 19"/>
                <a:gd name="T16" fmla="*/ 82 w 82"/>
                <a:gd name="T17"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9">
                  <a:moveTo>
                    <a:pt x="82" y="8"/>
                  </a:moveTo>
                  <a:cubicBezTo>
                    <a:pt x="82" y="8"/>
                    <a:pt x="82" y="8"/>
                    <a:pt x="82" y="8"/>
                  </a:cubicBezTo>
                  <a:cubicBezTo>
                    <a:pt x="82" y="3"/>
                    <a:pt x="78" y="0"/>
                    <a:pt x="73" y="0"/>
                  </a:cubicBezTo>
                  <a:cubicBezTo>
                    <a:pt x="8" y="2"/>
                    <a:pt x="8" y="2"/>
                    <a:pt x="8" y="2"/>
                  </a:cubicBezTo>
                  <a:cubicBezTo>
                    <a:pt x="4" y="2"/>
                    <a:pt x="0" y="6"/>
                    <a:pt x="0" y="11"/>
                  </a:cubicBezTo>
                  <a:cubicBezTo>
                    <a:pt x="0" y="11"/>
                    <a:pt x="0" y="11"/>
                    <a:pt x="0" y="11"/>
                  </a:cubicBezTo>
                  <a:cubicBezTo>
                    <a:pt x="0" y="16"/>
                    <a:pt x="4" y="19"/>
                    <a:pt x="9" y="19"/>
                  </a:cubicBezTo>
                  <a:cubicBezTo>
                    <a:pt x="74" y="17"/>
                    <a:pt x="74" y="17"/>
                    <a:pt x="74" y="17"/>
                  </a:cubicBezTo>
                  <a:cubicBezTo>
                    <a:pt x="78" y="17"/>
                    <a:pt x="82" y="13"/>
                    <a:pt x="82" y="8"/>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5" name="iṥļîḓè"/>
            <p:cNvSpPr/>
            <p:nvPr/>
          </p:nvSpPr>
          <p:spPr bwMode="auto">
            <a:xfrm>
              <a:off x="7085014" y="4086225"/>
              <a:ext cx="239713" cy="84138"/>
            </a:xfrm>
            <a:custGeom>
              <a:avLst/>
              <a:gdLst>
                <a:gd name="T0" fmla="*/ 81 w 82"/>
                <a:gd name="T1" fmla="*/ 8 h 29"/>
                <a:gd name="T2" fmla="*/ 81 w 82"/>
                <a:gd name="T3" fmla="*/ 8 h 29"/>
                <a:gd name="T4" fmla="*/ 71 w 82"/>
                <a:gd name="T5" fmla="*/ 1 h 29"/>
                <a:gd name="T6" fmla="*/ 7 w 82"/>
                <a:gd name="T7" fmla="*/ 11 h 29"/>
                <a:gd name="T8" fmla="*/ 0 w 82"/>
                <a:gd name="T9" fmla="*/ 21 h 29"/>
                <a:gd name="T10" fmla="*/ 0 w 82"/>
                <a:gd name="T11" fmla="*/ 21 h 29"/>
                <a:gd name="T12" fmla="*/ 10 w 82"/>
                <a:gd name="T13" fmla="*/ 28 h 29"/>
                <a:gd name="T14" fmla="*/ 74 w 82"/>
                <a:gd name="T15" fmla="*/ 18 h 29"/>
                <a:gd name="T16" fmla="*/ 81 w 82"/>
                <a:gd name="T17"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9">
                  <a:moveTo>
                    <a:pt x="81" y="8"/>
                  </a:moveTo>
                  <a:cubicBezTo>
                    <a:pt x="81" y="8"/>
                    <a:pt x="81" y="8"/>
                    <a:pt x="81" y="8"/>
                  </a:cubicBezTo>
                  <a:cubicBezTo>
                    <a:pt x="80" y="4"/>
                    <a:pt x="76" y="0"/>
                    <a:pt x="71" y="1"/>
                  </a:cubicBezTo>
                  <a:cubicBezTo>
                    <a:pt x="7" y="11"/>
                    <a:pt x="7" y="11"/>
                    <a:pt x="7" y="11"/>
                  </a:cubicBezTo>
                  <a:cubicBezTo>
                    <a:pt x="3" y="12"/>
                    <a:pt x="0" y="17"/>
                    <a:pt x="0" y="21"/>
                  </a:cubicBezTo>
                  <a:cubicBezTo>
                    <a:pt x="0" y="21"/>
                    <a:pt x="0" y="21"/>
                    <a:pt x="0" y="21"/>
                  </a:cubicBezTo>
                  <a:cubicBezTo>
                    <a:pt x="1" y="26"/>
                    <a:pt x="5" y="29"/>
                    <a:pt x="10" y="28"/>
                  </a:cubicBezTo>
                  <a:cubicBezTo>
                    <a:pt x="74" y="18"/>
                    <a:pt x="74" y="18"/>
                    <a:pt x="74" y="18"/>
                  </a:cubicBezTo>
                  <a:cubicBezTo>
                    <a:pt x="79" y="17"/>
                    <a:pt x="82" y="13"/>
                    <a:pt x="81" y="8"/>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6" name="iṩ1iďê"/>
            <p:cNvSpPr/>
            <p:nvPr/>
          </p:nvSpPr>
          <p:spPr bwMode="auto">
            <a:xfrm>
              <a:off x="7140576" y="4090988"/>
              <a:ext cx="236538" cy="100013"/>
            </a:xfrm>
            <a:custGeom>
              <a:avLst/>
              <a:gdLst>
                <a:gd name="T0" fmla="*/ 80 w 81"/>
                <a:gd name="T1" fmla="*/ 7 h 34"/>
                <a:gd name="T2" fmla="*/ 80 w 81"/>
                <a:gd name="T3" fmla="*/ 7 h 34"/>
                <a:gd name="T4" fmla="*/ 70 w 81"/>
                <a:gd name="T5" fmla="*/ 1 h 34"/>
                <a:gd name="T6" fmla="*/ 7 w 81"/>
                <a:gd name="T7" fmla="*/ 16 h 34"/>
                <a:gd name="T8" fmla="*/ 1 w 81"/>
                <a:gd name="T9" fmla="*/ 26 h 34"/>
                <a:gd name="T10" fmla="*/ 1 w 81"/>
                <a:gd name="T11" fmla="*/ 26 h 34"/>
                <a:gd name="T12" fmla="*/ 11 w 81"/>
                <a:gd name="T13" fmla="*/ 33 h 34"/>
                <a:gd name="T14" fmla="*/ 74 w 81"/>
                <a:gd name="T15" fmla="*/ 17 h 34"/>
                <a:gd name="T16" fmla="*/ 80 w 81"/>
                <a:gd name="T17"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34">
                  <a:moveTo>
                    <a:pt x="80" y="7"/>
                  </a:moveTo>
                  <a:cubicBezTo>
                    <a:pt x="80" y="7"/>
                    <a:pt x="80" y="7"/>
                    <a:pt x="80" y="7"/>
                  </a:cubicBezTo>
                  <a:cubicBezTo>
                    <a:pt x="79" y="3"/>
                    <a:pt x="75" y="0"/>
                    <a:pt x="70" y="1"/>
                  </a:cubicBezTo>
                  <a:cubicBezTo>
                    <a:pt x="7" y="16"/>
                    <a:pt x="7" y="16"/>
                    <a:pt x="7" y="16"/>
                  </a:cubicBezTo>
                  <a:cubicBezTo>
                    <a:pt x="2" y="17"/>
                    <a:pt x="0" y="22"/>
                    <a:pt x="1" y="26"/>
                  </a:cubicBezTo>
                  <a:cubicBezTo>
                    <a:pt x="1" y="26"/>
                    <a:pt x="1" y="26"/>
                    <a:pt x="1" y="26"/>
                  </a:cubicBezTo>
                  <a:cubicBezTo>
                    <a:pt x="2" y="31"/>
                    <a:pt x="6" y="34"/>
                    <a:pt x="11" y="33"/>
                  </a:cubicBezTo>
                  <a:cubicBezTo>
                    <a:pt x="74" y="17"/>
                    <a:pt x="74" y="17"/>
                    <a:pt x="74" y="17"/>
                  </a:cubicBezTo>
                  <a:cubicBezTo>
                    <a:pt x="79" y="16"/>
                    <a:pt x="81" y="12"/>
                    <a:pt x="80" y="7"/>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7" name="îṡḻîdé"/>
            <p:cNvSpPr/>
            <p:nvPr/>
          </p:nvSpPr>
          <p:spPr bwMode="auto">
            <a:xfrm>
              <a:off x="7337426" y="4014788"/>
              <a:ext cx="146050" cy="120650"/>
            </a:xfrm>
            <a:custGeom>
              <a:avLst/>
              <a:gdLst>
                <a:gd name="T0" fmla="*/ 47 w 50"/>
                <a:gd name="T1" fmla="*/ 35 h 41"/>
                <a:gd name="T2" fmla="*/ 47 w 50"/>
                <a:gd name="T3" fmla="*/ 35 h 41"/>
                <a:gd name="T4" fmla="*/ 44 w 50"/>
                <a:gd name="T5" fmla="*/ 20 h 41"/>
                <a:gd name="T6" fmla="*/ 17 w 50"/>
                <a:gd name="T7" fmla="*/ 3 h 41"/>
                <a:gd name="T8" fmla="*/ 3 w 50"/>
                <a:gd name="T9" fmla="*/ 6 h 41"/>
                <a:gd name="T10" fmla="*/ 3 w 50"/>
                <a:gd name="T11" fmla="*/ 6 h 41"/>
                <a:gd name="T12" fmla="*/ 6 w 50"/>
                <a:gd name="T13" fmla="*/ 20 h 41"/>
                <a:gd name="T14" fmla="*/ 33 w 50"/>
                <a:gd name="T15" fmla="*/ 38 h 41"/>
                <a:gd name="T16" fmla="*/ 47 w 50"/>
                <a:gd name="T1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1">
                  <a:moveTo>
                    <a:pt x="47" y="35"/>
                  </a:moveTo>
                  <a:cubicBezTo>
                    <a:pt x="47" y="35"/>
                    <a:pt x="47" y="35"/>
                    <a:pt x="47" y="35"/>
                  </a:cubicBezTo>
                  <a:cubicBezTo>
                    <a:pt x="50" y="30"/>
                    <a:pt x="49" y="23"/>
                    <a:pt x="44" y="20"/>
                  </a:cubicBezTo>
                  <a:cubicBezTo>
                    <a:pt x="17" y="3"/>
                    <a:pt x="17" y="3"/>
                    <a:pt x="17" y="3"/>
                  </a:cubicBezTo>
                  <a:cubicBezTo>
                    <a:pt x="12" y="0"/>
                    <a:pt x="6" y="1"/>
                    <a:pt x="3" y="6"/>
                  </a:cubicBezTo>
                  <a:cubicBezTo>
                    <a:pt x="3" y="6"/>
                    <a:pt x="3" y="6"/>
                    <a:pt x="3" y="6"/>
                  </a:cubicBezTo>
                  <a:cubicBezTo>
                    <a:pt x="0" y="11"/>
                    <a:pt x="1" y="17"/>
                    <a:pt x="6" y="20"/>
                  </a:cubicBezTo>
                  <a:cubicBezTo>
                    <a:pt x="33" y="38"/>
                    <a:pt x="33" y="38"/>
                    <a:pt x="33" y="38"/>
                  </a:cubicBezTo>
                  <a:cubicBezTo>
                    <a:pt x="38" y="41"/>
                    <a:pt x="44" y="39"/>
                    <a:pt x="47" y="35"/>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8" name="ïṩḻíde"/>
            <p:cNvSpPr/>
            <p:nvPr/>
          </p:nvSpPr>
          <p:spPr bwMode="auto">
            <a:xfrm>
              <a:off x="7283451" y="4059238"/>
              <a:ext cx="217488" cy="111125"/>
            </a:xfrm>
            <a:custGeom>
              <a:avLst/>
              <a:gdLst>
                <a:gd name="T0" fmla="*/ 0 w 74"/>
                <a:gd name="T1" fmla="*/ 19 h 38"/>
                <a:gd name="T2" fmla="*/ 0 w 74"/>
                <a:gd name="T3" fmla="*/ 19 h 38"/>
                <a:gd name="T4" fmla="*/ 23 w 74"/>
                <a:gd name="T5" fmla="*/ 38 h 38"/>
                <a:gd name="T6" fmla="*/ 41 w 74"/>
                <a:gd name="T7" fmla="*/ 38 h 38"/>
                <a:gd name="T8" fmla="*/ 74 w 74"/>
                <a:gd name="T9" fmla="*/ 20 h 38"/>
                <a:gd name="T10" fmla="*/ 74 w 74"/>
                <a:gd name="T11" fmla="*/ 20 h 38"/>
                <a:gd name="T12" fmla="*/ 41 w 74"/>
                <a:gd name="T13" fmla="*/ 1 h 38"/>
                <a:gd name="T14" fmla="*/ 23 w 74"/>
                <a:gd name="T15" fmla="*/ 0 h 38"/>
                <a:gd name="T16" fmla="*/ 0 w 74"/>
                <a:gd name="T17"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38">
                  <a:moveTo>
                    <a:pt x="0" y="19"/>
                  </a:moveTo>
                  <a:cubicBezTo>
                    <a:pt x="0" y="19"/>
                    <a:pt x="0" y="19"/>
                    <a:pt x="0" y="19"/>
                  </a:cubicBezTo>
                  <a:cubicBezTo>
                    <a:pt x="0" y="30"/>
                    <a:pt x="5" y="38"/>
                    <a:pt x="23" y="38"/>
                  </a:cubicBezTo>
                  <a:cubicBezTo>
                    <a:pt x="41" y="38"/>
                    <a:pt x="41" y="38"/>
                    <a:pt x="41" y="38"/>
                  </a:cubicBezTo>
                  <a:cubicBezTo>
                    <a:pt x="59" y="38"/>
                    <a:pt x="74" y="30"/>
                    <a:pt x="74" y="20"/>
                  </a:cubicBezTo>
                  <a:cubicBezTo>
                    <a:pt x="74" y="20"/>
                    <a:pt x="74" y="20"/>
                    <a:pt x="74" y="20"/>
                  </a:cubicBezTo>
                  <a:cubicBezTo>
                    <a:pt x="74" y="10"/>
                    <a:pt x="59" y="1"/>
                    <a:pt x="41" y="1"/>
                  </a:cubicBezTo>
                  <a:cubicBezTo>
                    <a:pt x="23" y="0"/>
                    <a:pt x="23" y="0"/>
                    <a:pt x="23" y="0"/>
                  </a:cubicBezTo>
                  <a:cubicBezTo>
                    <a:pt x="5" y="0"/>
                    <a:pt x="0" y="9"/>
                    <a:pt x="0" y="19"/>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9" name="íŝḻîḍe"/>
            <p:cNvSpPr/>
            <p:nvPr/>
          </p:nvSpPr>
          <p:spPr bwMode="auto">
            <a:xfrm>
              <a:off x="7559676" y="3617913"/>
              <a:ext cx="927100" cy="604838"/>
            </a:xfrm>
            <a:custGeom>
              <a:avLst/>
              <a:gdLst>
                <a:gd name="T0" fmla="*/ 3 w 317"/>
                <a:gd name="T1" fmla="*/ 141 h 207"/>
                <a:gd name="T2" fmla="*/ 116 w 317"/>
                <a:gd name="T3" fmla="*/ 122 h 207"/>
                <a:gd name="T4" fmla="*/ 298 w 317"/>
                <a:gd name="T5" fmla="*/ 0 h 207"/>
                <a:gd name="T6" fmla="*/ 317 w 317"/>
                <a:gd name="T7" fmla="*/ 53 h 207"/>
                <a:gd name="T8" fmla="*/ 286 w 317"/>
                <a:gd name="T9" fmla="*/ 107 h 207"/>
                <a:gd name="T10" fmla="*/ 173 w 317"/>
                <a:gd name="T11" fmla="*/ 173 h 207"/>
                <a:gd name="T12" fmla="*/ 0 w 317"/>
                <a:gd name="T13" fmla="*/ 198 h 207"/>
                <a:gd name="T14" fmla="*/ 3 w 317"/>
                <a:gd name="T15" fmla="*/ 141 h 2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7" h="207">
                  <a:moveTo>
                    <a:pt x="3" y="141"/>
                  </a:moveTo>
                  <a:cubicBezTo>
                    <a:pt x="5" y="142"/>
                    <a:pt x="70" y="144"/>
                    <a:pt x="116" y="122"/>
                  </a:cubicBezTo>
                  <a:cubicBezTo>
                    <a:pt x="212" y="76"/>
                    <a:pt x="298" y="0"/>
                    <a:pt x="298" y="0"/>
                  </a:cubicBezTo>
                  <a:cubicBezTo>
                    <a:pt x="298" y="0"/>
                    <a:pt x="317" y="13"/>
                    <a:pt x="317" y="53"/>
                  </a:cubicBezTo>
                  <a:cubicBezTo>
                    <a:pt x="317" y="95"/>
                    <a:pt x="286" y="107"/>
                    <a:pt x="286" y="107"/>
                  </a:cubicBezTo>
                  <a:cubicBezTo>
                    <a:pt x="286" y="107"/>
                    <a:pt x="273" y="135"/>
                    <a:pt x="173" y="173"/>
                  </a:cubicBezTo>
                  <a:cubicBezTo>
                    <a:pt x="110" y="197"/>
                    <a:pt x="40" y="207"/>
                    <a:pt x="0" y="198"/>
                  </a:cubicBezTo>
                  <a:cubicBezTo>
                    <a:pt x="1" y="179"/>
                    <a:pt x="1" y="160"/>
                    <a:pt x="3" y="141"/>
                  </a:cubicBezTo>
                  <a:close/>
                </a:path>
              </a:pathLst>
            </a:custGeom>
            <a:solidFill>
              <a:srgbClr val="0B44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0" name="íśḻiḑê"/>
            <p:cNvSpPr/>
            <p:nvPr/>
          </p:nvSpPr>
          <p:spPr bwMode="auto">
            <a:xfrm>
              <a:off x="8289926" y="2995613"/>
              <a:ext cx="173038" cy="219075"/>
            </a:xfrm>
            <a:custGeom>
              <a:avLst/>
              <a:gdLst>
                <a:gd name="T0" fmla="*/ 19 w 59"/>
                <a:gd name="T1" fmla="*/ 72 h 75"/>
                <a:gd name="T2" fmla="*/ 19 w 59"/>
                <a:gd name="T3" fmla="*/ 72 h 75"/>
                <a:gd name="T4" fmla="*/ 48 w 59"/>
                <a:gd name="T5" fmla="*/ 55 h 75"/>
                <a:gd name="T6" fmla="*/ 55 w 59"/>
                <a:gd name="T7" fmla="*/ 31 h 75"/>
                <a:gd name="T8" fmla="*/ 39 w 59"/>
                <a:gd name="T9" fmla="*/ 3 h 75"/>
                <a:gd name="T10" fmla="*/ 39 w 59"/>
                <a:gd name="T11" fmla="*/ 3 h 75"/>
                <a:gd name="T12" fmla="*/ 10 w 59"/>
                <a:gd name="T13" fmla="*/ 20 h 75"/>
                <a:gd name="T14" fmla="*/ 3 w 59"/>
                <a:gd name="T15" fmla="*/ 45 h 75"/>
                <a:gd name="T16" fmla="*/ 19 w 59"/>
                <a:gd name="T17" fmla="*/ 7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5">
                  <a:moveTo>
                    <a:pt x="19" y="72"/>
                  </a:moveTo>
                  <a:cubicBezTo>
                    <a:pt x="19" y="72"/>
                    <a:pt x="19" y="72"/>
                    <a:pt x="19" y="72"/>
                  </a:cubicBezTo>
                  <a:cubicBezTo>
                    <a:pt x="32" y="75"/>
                    <a:pt x="45" y="68"/>
                    <a:pt x="48" y="55"/>
                  </a:cubicBezTo>
                  <a:cubicBezTo>
                    <a:pt x="55" y="31"/>
                    <a:pt x="55" y="31"/>
                    <a:pt x="55" y="31"/>
                  </a:cubicBezTo>
                  <a:cubicBezTo>
                    <a:pt x="59" y="19"/>
                    <a:pt x="52" y="6"/>
                    <a:pt x="39" y="3"/>
                  </a:cubicBezTo>
                  <a:cubicBezTo>
                    <a:pt x="39" y="3"/>
                    <a:pt x="39" y="3"/>
                    <a:pt x="39" y="3"/>
                  </a:cubicBezTo>
                  <a:cubicBezTo>
                    <a:pt x="27" y="0"/>
                    <a:pt x="14" y="8"/>
                    <a:pt x="10" y="20"/>
                  </a:cubicBezTo>
                  <a:cubicBezTo>
                    <a:pt x="3" y="45"/>
                    <a:pt x="3" y="45"/>
                    <a:pt x="3" y="45"/>
                  </a:cubicBezTo>
                  <a:cubicBezTo>
                    <a:pt x="0" y="57"/>
                    <a:pt x="7" y="69"/>
                    <a:pt x="19" y="72"/>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1" name="ïṡḷïḓé"/>
            <p:cNvSpPr/>
            <p:nvPr/>
          </p:nvSpPr>
          <p:spPr bwMode="auto">
            <a:xfrm>
              <a:off x="7696201" y="2670175"/>
              <a:ext cx="665163" cy="836613"/>
            </a:xfrm>
            <a:custGeom>
              <a:avLst/>
              <a:gdLst>
                <a:gd name="T0" fmla="*/ 106 w 227"/>
                <a:gd name="T1" fmla="*/ 286 h 286"/>
                <a:gd name="T2" fmla="*/ 109 w 227"/>
                <a:gd name="T3" fmla="*/ 286 h 286"/>
                <a:gd name="T4" fmla="*/ 222 w 227"/>
                <a:gd name="T5" fmla="*/ 177 h 286"/>
                <a:gd name="T6" fmla="*/ 225 w 227"/>
                <a:gd name="T7" fmla="*/ 109 h 286"/>
                <a:gd name="T8" fmla="*/ 121 w 227"/>
                <a:gd name="T9" fmla="*/ 0 h 286"/>
                <a:gd name="T10" fmla="*/ 118 w 227"/>
                <a:gd name="T11" fmla="*/ 0 h 286"/>
                <a:gd name="T12" fmla="*/ 5 w 227"/>
                <a:gd name="T13" fmla="*/ 109 h 286"/>
                <a:gd name="T14" fmla="*/ 2 w 227"/>
                <a:gd name="T15" fmla="*/ 177 h 286"/>
                <a:gd name="T16" fmla="*/ 106 w 227"/>
                <a:gd name="T17"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286">
                  <a:moveTo>
                    <a:pt x="106" y="286"/>
                  </a:moveTo>
                  <a:cubicBezTo>
                    <a:pt x="109" y="286"/>
                    <a:pt x="109" y="286"/>
                    <a:pt x="109" y="286"/>
                  </a:cubicBezTo>
                  <a:cubicBezTo>
                    <a:pt x="168" y="286"/>
                    <a:pt x="219" y="237"/>
                    <a:pt x="222" y="177"/>
                  </a:cubicBezTo>
                  <a:cubicBezTo>
                    <a:pt x="225" y="109"/>
                    <a:pt x="225" y="109"/>
                    <a:pt x="225" y="109"/>
                  </a:cubicBezTo>
                  <a:cubicBezTo>
                    <a:pt x="227" y="49"/>
                    <a:pt x="180" y="0"/>
                    <a:pt x="121" y="0"/>
                  </a:cubicBezTo>
                  <a:cubicBezTo>
                    <a:pt x="118" y="0"/>
                    <a:pt x="118" y="0"/>
                    <a:pt x="118" y="0"/>
                  </a:cubicBezTo>
                  <a:cubicBezTo>
                    <a:pt x="59" y="0"/>
                    <a:pt x="8" y="49"/>
                    <a:pt x="5" y="109"/>
                  </a:cubicBezTo>
                  <a:cubicBezTo>
                    <a:pt x="2" y="177"/>
                    <a:pt x="2" y="177"/>
                    <a:pt x="2" y="177"/>
                  </a:cubicBezTo>
                  <a:cubicBezTo>
                    <a:pt x="0" y="237"/>
                    <a:pt x="47" y="286"/>
                    <a:pt x="106" y="286"/>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2" name="ïśliḍè"/>
            <p:cNvSpPr/>
            <p:nvPr/>
          </p:nvSpPr>
          <p:spPr bwMode="auto">
            <a:xfrm>
              <a:off x="7670801" y="2593975"/>
              <a:ext cx="736600" cy="593725"/>
            </a:xfrm>
            <a:custGeom>
              <a:avLst/>
              <a:gdLst>
                <a:gd name="T0" fmla="*/ 16 w 252"/>
                <a:gd name="T1" fmla="*/ 131 h 203"/>
                <a:gd name="T2" fmla="*/ 165 w 252"/>
                <a:gd name="T3" fmla="*/ 91 h 203"/>
                <a:gd name="T4" fmla="*/ 231 w 252"/>
                <a:gd name="T5" fmla="*/ 203 h 203"/>
                <a:gd name="T6" fmla="*/ 249 w 252"/>
                <a:gd name="T7" fmla="*/ 129 h 203"/>
                <a:gd name="T8" fmla="*/ 126 w 252"/>
                <a:gd name="T9" fmla="*/ 0 h 203"/>
                <a:gd name="T10" fmla="*/ 16 w 252"/>
                <a:gd name="T11" fmla="*/ 131 h 203"/>
              </a:gdLst>
              <a:ahLst/>
              <a:cxnLst>
                <a:cxn ang="0">
                  <a:pos x="T0" y="T1"/>
                </a:cxn>
                <a:cxn ang="0">
                  <a:pos x="T2" y="T3"/>
                </a:cxn>
                <a:cxn ang="0">
                  <a:pos x="T4" y="T5"/>
                </a:cxn>
                <a:cxn ang="0">
                  <a:pos x="T6" y="T7"/>
                </a:cxn>
                <a:cxn ang="0">
                  <a:pos x="T8" y="T9"/>
                </a:cxn>
                <a:cxn ang="0">
                  <a:pos x="T10" y="T11"/>
                </a:cxn>
              </a:cxnLst>
              <a:rect l="0" t="0" r="r" b="b"/>
              <a:pathLst>
                <a:path w="252" h="203">
                  <a:moveTo>
                    <a:pt x="16" y="131"/>
                  </a:moveTo>
                  <a:cubicBezTo>
                    <a:pt x="16" y="131"/>
                    <a:pt x="41" y="90"/>
                    <a:pt x="165" y="91"/>
                  </a:cubicBezTo>
                  <a:cubicBezTo>
                    <a:pt x="165" y="91"/>
                    <a:pt x="228" y="130"/>
                    <a:pt x="231" y="203"/>
                  </a:cubicBezTo>
                  <a:cubicBezTo>
                    <a:pt x="231" y="203"/>
                    <a:pt x="246" y="185"/>
                    <a:pt x="249" y="129"/>
                  </a:cubicBezTo>
                  <a:cubicBezTo>
                    <a:pt x="252" y="72"/>
                    <a:pt x="231" y="0"/>
                    <a:pt x="126" y="0"/>
                  </a:cubicBezTo>
                  <a:cubicBezTo>
                    <a:pt x="21" y="0"/>
                    <a:pt x="0" y="71"/>
                    <a:pt x="16" y="131"/>
                  </a:cubicBezTo>
                  <a:close/>
                </a:path>
              </a:pathLst>
            </a:custGeom>
            <a:solidFill>
              <a:srgbClr val="B25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3" name="îṩliḋé"/>
            <p:cNvSpPr/>
            <p:nvPr/>
          </p:nvSpPr>
          <p:spPr bwMode="auto">
            <a:xfrm>
              <a:off x="8097839" y="3017838"/>
              <a:ext cx="55563" cy="120650"/>
            </a:xfrm>
            <a:custGeom>
              <a:avLst/>
              <a:gdLst>
                <a:gd name="T0" fmla="*/ 9 w 19"/>
                <a:gd name="T1" fmla="*/ 41 h 41"/>
                <a:gd name="T2" fmla="*/ 9 w 19"/>
                <a:gd name="T3" fmla="*/ 41 h 41"/>
                <a:gd name="T4" fmla="*/ 19 w 19"/>
                <a:gd name="T5" fmla="*/ 31 h 41"/>
                <a:gd name="T6" fmla="*/ 19 w 19"/>
                <a:gd name="T7" fmla="*/ 10 h 41"/>
                <a:gd name="T8" fmla="*/ 9 w 19"/>
                <a:gd name="T9" fmla="*/ 0 h 41"/>
                <a:gd name="T10" fmla="*/ 9 w 19"/>
                <a:gd name="T11" fmla="*/ 0 h 41"/>
                <a:gd name="T12" fmla="*/ 0 w 19"/>
                <a:gd name="T13" fmla="*/ 10 h 41"/>
                <a:gd name="T14" fmla="*/ 0 w 19"/>
                <a:gd name="T15" fmla="*/ 31 h 41"/>
                <a:gd name="T16" fmla="*/ 9 w 19"/>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41">
                  <a:moveTo>
                    <a:pt x="9" y="41"/>
                  </a:moveTo>
                  <a:cubicBezTo>
                    <a:pt x="9" y="41"/>
                    <a:pt x="9" y="41"/>
                    <a:pt x="9" y="41"/>
                  </a:cubicBezTo>
                  <a:cubicBezTo>
                    <a:pt x="15" y="41"/>
                    <a:pt x="19" y="37"/>
                    <a:pt x="19" y="31"/>
                  </a:cubicBezTo>
                  <a:cubicBezTo>
                    <a:pt x="19" y="10"/>
                    <a:pt x="19" y="10"/>
                    <a:pt x="19" y="10"/>
                  </a:cubicBezTo>
                  <a:cubicBezTo>
                    <a:pt x="19" y="4"/>
                    <a:pt x="15" y="0"/>
                    <a:pt x="9" y="0"/>
                  </a:cubicBezTo>
                  <a:cubicBezTo>
                    <a:pt x="9" y="0"/>
                    <a:pt x="9" y="0"/>
                    <a:pt x="9" y="0"/>
                  </a:cubicBezTo>
                  <a:cubicBezTo>
                    <a:pt x="4" y="0"/>
                    <a:pt x="0" y="4"/>
                    <a:pt x="0" y="10"/>
                  </a:cubicBezTo>
                  <a:cubicBezTo>
                    <a:pt x="0" y="31"/>
                    <a:pt x="0" y="31"/>
                    <a:pt x="0" y="31"/>
                  </a:cubicBezTo>
                  <a:cubicBezTo>
                    <a:pt x="0" y="37"/>
                    <a:pt x="4" y="41"/>
                    <a:pt x="9" y="41"/>
                  </a:cubicBezTo>
                  <a:close/>
                </a:path>
              </a:pathLst>
            </a:custGeom>
            <a:solidFill>
              <a:srgbClr val="7356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4" name="ïšļîḋe"/>
            <p:cNvSpPr/>
            <p:nvPr/>
          </p:nvSpPr>
          <p:spPr bwMode="auto">
            <a:xfrm>
              <a:off x="7772401" y="3017838"/>
              <a:ext cx="55563" cy="120650"/>
            </a:xfrm>
            <a:custGeom>
              <a:avLst/>
              <a:gdLst>
                <a:gd name="T0" fmla="*/ 9 w 19"/>
                <a:gd name="T1" fmla="*/ 41 h 41"/>
                <a:gd name="T2" fmla="*/ 9 w 19"/>
                <a:gd name="T3" fmla="*/ 41 h 41"/>
                <a:gd name="T4" fmla="*/ 19 w 19"/>
                <a:gd name="T5" fmla="*/ 31 h 41"/>
                <a:gd name="T6" fmla="*/ 19 w 19"/>
                <a:gd name="T7" fmla="*/ 10 h 41"/>
                <a:gd name="T8" fmla="*/ 9 w 19"/>
                <a:gd name="T9" fmla="*/ 0 h 41"/>
                <a:gd name="T10" fmla="*/ 9 w 19"/>
                <a:gd name="T11" fmla="*/ 0 h 41"/>
                <a:gd name="T12" fmla="*/ 0 w 19"/>
                <a:gd name="T13" fmla="*/ 10 h 41"/>
                <a:gd name="T14" fmla="*/ 0 w 19"/>
                <a:gd name="T15" fmla="*/ 31 h 41"/>
                <a:gd name="T16" fmla="*/ 9 w 19"/>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41">
                  <a:moveTo>
                    <a:pt x="9" y="41"/>
                  </a:moveTo>
                  <a:cubicBezTo>
                    <a:pt x="9" y="41"/>
                    <a:pt x="9" y="41"/>
                    <a:pt x="9" y="41"/>
                  </a:cubicBezTo>
                  <a:cubicBezTo>
                    <a:pt x="15" y="41"/>
                    <a:pt x="19" y="37"/>
                    <a:pt x="19" y="31"/>
                  </a:cubicBezTo>
                  <a:cubicBezTo>
                    <a:pt x="19" y="10"/>
                    <a:pt x="19" y="10"/>
                    <a:pt x="19" y="10"/>
                  </a:cubicBezTo>
                  <a:cubicBezTo>
                    <a:pt x="19" y="4"/>
                    <a:pt x="15" y="0"/>
                    <a:pt x="9" y="0"/>
                  </a:cubicBezTo>
                  <a:cubicBezTo>
                    <a:pt x="9" y="0"/>
                    <a:pt x="9" y="0"/>
                    <a:pt x="9" y="0"/>
                  </a:cubicBezTo>
                  <a:cubicBezTo>
                    <a:pt x="4" y="0"/>
                    <a:pt x="0" y="4"/>
                    <a:pt x="0" y="10"/>
                  </a:cubicBezTo>
                  <a:cubicBezTo>
                    <a:pt x="0" y="31"/>
                    <a:pt x="0" y="31"/>
                    <a:pt x="0" y="31"/>
                  </a:cubicBezTo>
                  <a:cubicBezTo>
                    <a:pt x="0" y="37"/>
                    <a:pt x="4" y="41"/>
                    <a:pt x="9" y="41"/>
                  </a:cubicBezTo>
                  <a:close/>
                </a:path>
              </a:pathLst>
            </a:custGeom>
            <a:solidFill>
              <a:srgbClr val="7356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5" name="íṩ1ïďé"/>
            <p:cNvSpPr/>
            <p:nvPr/>
          </p:nvSpPr>
          <p:spPr bwMode="auto">
            <a:xfrm>
              <a:off x="7951789" y="3260725"/>
              <a:ext cx="198438" cy="128588"/>
            </a:xfrm>
            <a:custGeom>
              <a:avLst/>
              <a:gdLst>
                <a:gd name="T0" fmla="*/ 0 w 68"/>
                <a:gd name="T1" fmla="*/ 16 h 44"/>
                <a:gd name="T2" fmla="*/ 39 w 68"/>
                <a:gd name="T3" fmla="*/ 39 h 44"/>
                <a:gd name="T4" fmla="*/ 64 w 68"/>
                <a:gd name="T5" fmla="*/ 0 h 44"/>
                <a:gd name="T6" fmla="*/ 0 w 68"/>
                <a:gd name="T7" fmla="*/ 16 h 44"/>
              </a:gdLst>
              <a:ahLst/>
              <a:cxnLst>
                <a:cxn ang="0">
                  <a:pos x="T0" y="T1"/>
                </a:cxn>
                <a:cxn ang="0">
                  <a:pos x="T2" y="T3"/>
                </a:cxn>
                <a:cxn ang="0">
                  <a:pos x="T4" y="T5"/>
                </a:cxn>
                <a:cxn ang="0">
                  <a:pos x="T6" y="T7"/>
                </a:cxn>
              </a:cxnLst>
              <a:rect l="0" t="0" r="r" b="b"/>
              <a:pathLst>
                <a:path w="68" h="44">
                  <a:moveTo>
                    <a:pt x="0" y="16"/>
                  </a:moveTo>
                  <a:cubicBezTo>
                    <a:pt x="4" y="33"/>
                    <a:pt x="21" y="44"/>
                    <a:pt x="39" y="39"/>
                  </a:cubicBezTo>
                  <a:cubicBezTo>
                    <a:pt x="56" y="35"/>
                    <a:pt x="68" y="17"/>
                    <a:pt x="64" y="0"/>
                  </a:cubicBezTo>
                  <a:lnTo>
                    <a:pt x="0" y="16"/>
                  </a:lnTo>
                  <a:close/>
                </a:path>
              </a:pathLst>
            </a:custGeom>
            <a:solidFill>
              <a:srgbClr val="CF655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6" name="ïśḷiḑé"/>
            <p:cNvSpPr/>
            <p:nvPr/>
          </p:nvSpPr>
          <p:spPr bwMode="auto">
            <a:xfrm>
              <a:off x="8085139" y="2930525"/>
              <a:ext cx="111125" cy="44450"/>
            </a:xfrm>
            <a:custGeom>
              <a:avLst/>
              <a:gdLst>
                <a:gd name="T0" fmla="*/ 1 w 38"/>
                <a:gd name="T1" fmla="*/ 4 h 15"/>
                <a:gd name="T2" fmla="*/ 16 w 38"/>
                <a:gd name="T3" fmla="*/ 10 h 15"/>
                <a:gd name="T4" fmla="*/ 37 w 38"/>
                <a:gd name="T5" fmla="*/ 12 h 15"/>
                <a:gd name="T6" fmla="*/ 21 w 38"/>
                <a:gd name="T7" fmla="*/ 2 h 15"/>
                <a:gd name="T8" fmla="*/ 1 w 38"/>
                <a:gd name="T9" fmla="*/ 4 h 15"/>
              </a:gdLst>
              <a:ahLst/>
              <a:cxnLst>
                <a:cxn ang="0">
                  <a:pos x="T0" y="T1"/>
                </a:cxn>
                <a:cxn ang="0">
                  <a:pos x="T2" y="T3"/>
                </a:cxn>
                <a:cxn ang="0">
                  <a:pos x="T4" y="T5"/>
                </a:cxn>
                <a:cxn ang="0">
                  <a:pos x="T6" y="T7"/>
                </a:cxn>
                <a:cxn ang="0">
                  <a:pos x="T8" y="T9"/>
                </a:cxn>
              </a:cxnLst>
              <a:rect l="0" t="0" r="r" b="b"/>
              <a:pathLst>
                <a:path w="38" h="15">
                  <a:moveTo>
                    <a:pt x="1" y="4"/>
                  </a:moveTo>
                  <a:cubicBezTo>
                    <a:pt x="0" y="7"/>
                    <a:pt x="7" y="8"/>
                    <a:pt x="16" y="10"/>
                  </a:cubicBezTo>
                  <a:cubicBezTo>
                    <a:pt x="26" y="12"/>
                    <a:pt x="36" y="15"/>
                    <a:pt x="37" y="12"/>
                  </a:cubicBezTo>
                  <a:cubicBezTo>
                    <a:pt x="38" y="9"/>
                    <a:pt x="30" y="5"/>
                    <a:pt x="21" y="2"/>
                  </a:cubicBezTo>
                  <a:cubicBezTo>
                    <a:pt x="11" y="0"/>
                    <a:pt x="2" y="1"/>
                    <a:pt x="1" y="4"/>
                  </a:cubicBezTo>
                  <a:close/>
                </a:path>
              </a:pathLst>
            </a:custGeom>
            <a:solidFill>
              <a:srgbClr val="B25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7" name="îşḷíḑé"/>
            <p:cNvSpPr/>
            <p:nvPr/>
          </p:nvSpPr>
          <p:spPr bwMode="auto">
            <a:xfrm>
              <a:off x="7751764" y="2940050"/>
              <a:ext cx="107950" cy="46038"/>
            </a:xfrm>
            <a:custGeom>
              <a:avLst/>
              <a:gdLst>
                <a:gd name="T0" fmla="*/ 37 w 37"/>
                <a:gd name="T1" fmla="*/ 4 h 16"/>
                <a:gd name="T2" fmla="*/ 21 w 37"/>
                <a:gd name="T3" fmla="*/ 11 h 16"/>
                <a:gd name="T4" fmla="*/ 1 w 37"/>
                <a:gd name="T5" fmla="*/ 13 h 16"/>
                <a:gd name="T6" fmla="*/ 18 w 37"/>
                <a:gd name="T7" fmla="*/ 3 h 16"/>
                <a:gd name="T8" fmla="*/ 37 w 37"/>
                <a:gd name="T9" fmla="*/ 4 h 16"/>
              </a:gdLst>
              <a:ahLst/>
              <a:cxnLst>
                <a:cxn ang="0">
                  <a:pos x="T0" y="T1"/>
                </a:cxn>
                <a:cxn ang="0">
                  <a:pos x="T2" y="T3"/>
                </a:cxn>
                <a:cxn ang="0">
                  <a:pos x="T4" y="T5"/>
                </a:cxn>
                <a:cxn ang="0">
                  <a:pos x="T6" y="T7"/>
                </a:cxn>
                <a:cxn ang="0">
                  <a:pos x="T8" y="T9"/>
                </a:cxn>
              </a:cxnLst>
              <a:rect l="0" t="0" r="r" b="b"/>
              <a:pathLst>
                <a:path w="37" h="16">
                  <a:moveTo>
                    <a:pt x="37" y="4"/>
                  </a:moveTo>
                  <a:cubicBezTo>
                    <a:pt x="37" y="7"/>
                    <a:pt x="31" y="8"/>
                    <a:pt x="21" y="11"/>
                  </a:cubicBezTo>
                  <a:cubicBezTo>
                    <a:pt x="11" y="13"/>
                    <a:pt x="1" y="16"/>
                    <a:pt x="1" y="13"/>
                  </a:cubicBezTo>
                  <a:cubicBezTo>
                    <a:pt x="0" y="9"/>
                    <a:pt x="8" y="5"/>
                    <a:pt x="18" y="3"/>
                  </a:cubicBezTo>
                  <a:cubicBezTo>
                    <a:pt x="28" y="0"/>
                    <a:pt x="36" y="1"/>
                    <a:pt x="37" y="4"/>
                  </a:cubicBezTo>
                  <a:close/>
                </a:path>
              </a:pathLst>
            </a:custGeom>
            <a:solidFill>
              <a:srgbClr val="B25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8" name="ïṩlídê"/>
            <p:cNvSpPr/>
            <p:nvPr/>
          </p:nvSpPr>
          <p:spPr bwMode="auto">
            <a:xfrm>
              <a:off x="7915276" y="3076575"/>
              <a:ext cx="88900" cy="163513"/>
            </a:xfrm>
            <a:custGeom>
              <a:avLst/>
              <a:gdLst>
                <a:gd name="T0" fmla="*/ 14 w 30"/>
                <a:gd name="T1" fmla="*/ 56 h 56"/>
                <a:gd name="T2" fmla="*/ 2 w 30"/>
                <a:gd name="T3" fmla="*/ 46 h 56"/>
                <a:gd name="T4" fmla="*/ 1 w 30"/>
                <a:gd name="T5" fmla="*/ 32 h 56"/>
                <a:gd name="T6" fmla="*/ 6 w 30"/>
                <a:gd name="T7" fmla="*/ 10 h 56"/>
                <a:gd name="T8" fmla="*/ 10 w 30"/>
                <a:gd name="T9" fmla="*/ 3 h 56"/>
                <a:gd name="T10" fmla="*/ 10 w 30"/>
                <a:gd name="T11" fmla="*/ 3 h 56"/>
                <a:gd name="T12" fmla="*/ 23 w 30"/>
                <a:gd name="T13" fmla="*/ 3 h 56"/>
                <a:gd name="T14" fmla="*/ 23 w 30"/>
                <a:gd name="T15" fmla="*/ 3 h 56"/>
                <a:gd name="T16" fmla="*/ 26 w 30"/>
                <a:gd name="T17" fmla="*/ 10 h 56"/>
                <a:gd name="T18" fmla="*/ 29 w 30"/>
                <a:gd name="T19" fmla="*/ 32 h 56"/>
                <a:gd name="T20" fmla="*/ 28 w 30"/>
                <a:gd name="T21" fmla="*/ 46 h 56"/>
                <a:gd name="T22" fmla="*/ 14 w 30"/>
                <a:gd name="T2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56">
                  <a:moveTo>
                    <a:pt x="14" y="56"/>
                  </a:moveTo>
                  <a:cubicBezTo>
                    <a:pt x="7" y="56"/>
                    <a:pt x="3" y="51"/>
                    <a:pt x="2" y="46"/>
                  </a:cubicBezTo>
                  <a:cubicBezTo>
                    <a:pt x="0" y="42"/>
                    <a:pt x="0" y="37"/>
                    <a:pt x="1" y="32"/>
                  </a:cubicBezTo>
                  <a:cubicBezTo>
                    <a:pt x="6" y="10"/>
                    <a:pt x="6" y="10"/>
                    <a:pt x="6" y="10"/>
                  </a:cubicBezTo>
                  <a:cubicBezTo>
                    <a:pt x="7" y="7"/>
                    <a:pt x="8" y="5"/>
                    <a:pt x="10" y="3"/>
                  </a:cubicBezTo>
                  <a:cubicBezTo>
                    <a:pt x="10" y="3"/>
                    <a:pt x="10" y="3"/>
                    <a:pt x="10" y="3"/>
                  </a:cubicBezTo>
                  <a:cubicBezTo>
                    <a:pt x="14" y="0"/>
                    <a:pt x="19" y="0"/>
                    <a:pt x="23" y="3"/>
                  </a:cubicBezTo>
                  <a:cubicBezTo>
                    <a:pt x="23" y="3"/>
                    <a:pt x="23" y="3"/>
                    <a:pt x="23" y="3"/>
                  </a:cubicBezTo>
                  <a:cubicBezTo>
                    <a:pt x="24" y="5"/>
                    <a:pt x="26" y="7"/>
                    <a:pt x="26" y="10"/>
                  </a:cubicBezTo>
                  <a:cubicBezTo>
                    <a:pt x="29" y="32"/>
                    <a:pt x="29" y="32"/>
                    <a:pt x="29" y="32"/>
                  </a:cubicBezTo>
                  <a:cubicBezTo>
                    <a:pt x="30" y="37"/>
                    <a:pt x="29" y="42"/>
                    <a:pt x="28" y="46"/>
                  </a:cubicBezTo>
                  <a:cubicBezTo>
                    <a:pt x="26" y="51"/>
                    <a:pt x="22" y="56"/>
                    <a:pt x="14" y="56"/>
                  </a:cubicBezTo>
                  <a:close/>
                </a:path>
              </a:pathLst>
            </a:custGeom>
            <a:solidFill>
              <a:srgbClr val="EBB19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9" name="ïsḻíḋê"/>
            <p:cNvSpPr/>
            <p:nvPr/>
          </p:nvSpPr>
          <p:spPr bwMode="auto">
            <a:xfrm>
              <a:off x="8012114" y="3003550"/>
              <a:ext cx="225425" cy="149225"/>
            </a:xfrm>
            <a:custGeom>
              <a:avLst/>
              <a:gdLst>
                <a:gd name="T0" fmla="*/ 59 w 77"/>
                <a:gd name="T1" fmla="*/ 51 h 51"/>
                <a:gd name="T2" fmla="*/ 18 w 77"/>
                <a:gd name="T3" fmla="*/ 51 h 51"/>
                <a:gd name="T4" fmla="*/ 0 w 77"/>
                <a:gd name="T5" fmla="*/ 34 h 51"/>
                <a:gd name="T6" fmla="*/ 0 w 77"/>
                <a:gd name="T7" fmla="*/ 17 h 51"/>
                <a:gd name="T8" fmla="*/ 18 w 77"/>
                <a:gd name="T9" fmla="*/ 0 h 51"/>
                <a:gd name="T10" fmla="*/ 59 w 77"/>
                <a:gd name="T11" fmla="*/ 0 h 51"/>
                <a:gd name="T12" fmla="*/ 77 w 77"/>
                <a:gd name="T13" fmla="*/ 17 h 51"/>
                <a:gd name="T14" fmla="*/ 77 w 77"/>
                <a:gd name="T15" fmla="*/ 34 h 51"/>
                <a:gd name="T16" fmla="*/ 59 w 77"/>
                <a:gd name="T1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51">
                  <a:moveTo>
                    <a:pt x="59" y="51"/>
                  </a:moveTo>
                  <a:cubicBezTo>
                    <a:pt x="18" y="51"/>
                    <a:pt x="18" y="51"/>
                    <a:pt x="18" y="51"/>
                  </a:cubicBezTo>
                  <a:cubicBezTo>
                    <a:pt x="8" y="51"/>
                    <a:pt x="0" y="44"/>
                    <a:pt x="0" y="34"/>
                  </a:cubicBezTo>
                  <a:cubicBezTo>
                    <a:pt x="0" y="17"/>
                    <a:pt x="0" y="17"/>
                    <a:pt x="0" y="17"/>
                  </a:cubicBezTo>
                  <a:cubicBezTo>
                    <a:pt x="0" y="8"/>
                    <a:pt x="8" y="0"/>
                    <a:pt x="18" y="0"/>
                  </a:cubicBezTo>
                  <a:cubicBezTo>
                    <a:pt x="59" y="0"/>
                    <a:pt x="59" y="0"/>
                    <a:pt x="59" y="0"/>
                  </a:cubicBezTo>
                  <a:cubicBezTo>
                    <a:pt x="69" y="0"/>
                    <a:pt x="77" y="8"/>
                    <a:pt x="77" y="17"/>
                  </a:cubicBezTo>
                  <a:cubicBezTo>
                    <a:pt x="77" y="34"/>
                    <a:pt x="77" y="34"/>
                    <a:pt x="77" y="34"/>
                  </a:cubicBezTo>
                  <a:cubicBezTo>
                    <a:pt x="77" y="44"/>
                    <a:pt x="69" y="51"/>
                    <a:pt x="59" y="51"/>
                  </a:cubicBezTo>
                  <a:close/>
                </a:path>
              </a:pathLst>
            </a:custGeom>
            <a:noFill/>
            <a:ln w="12700" cap="rnd">
              <a:solidFill>
                <a:srgbClr val="0B4460"/>
              </a:solidFill>
              <a:prstDash val="solid"/>
              <a:round/>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440" name="iṩ1îḍe"/>
            <p:cNvSpPr/>
            <p:nvPr/>
          </p:nvSpPr>
          <p:spPr bwMode="auto">
            <a:xfrm>
              <a:off x="7716839" y="3006725"/>
              <a:ext cx="190500" cy="146050"/>
            </a:xfrm>
            <a:custGeom>
              <a:avLst/>
              <a:gdLst>
                <a:gd name="T0" fmla="*/ 49 w 65"/>
                <a:gd name="T1" fmla="*/ 50 h 50"/>
                <a:gd name="T2" fmla="*/ 16 w 65"/>
                <a:gd name="T3" fmla="*/ 50 h 50"/>
                <a:gd name="T4" fmla="*/ 0 w 65"/>
                <a:gd name="T5" fmla="*/ 34 h 50"/>
                <a:gd name="T6" fmla="*/ 0 w 65"/>
                <a:gd name="T7" fmla="*/ 16 h 50"/>
                <a:gd name="T8" fmla="*/ 16 w 65"/>
                <a:gd name="T9" fmla="*/ 0 h 50"/>
                <a:gd name="T10" fmla="*/ 49 w 65"/>
                <a:gd name="T11" fmla="*/ 0 h 50"/>
                <a:gd name="T12" fmla="*/ 65 w 65"/>
                <a:gd name="T13" fmla="*/ 16 h 50"/>
                <a:gd name="T14" fmla="*/ 65 w 65"/>
                <a:gd name="T15" fmla="*/ 34 h 50"/>
                <a:gd name="T16" fmla="*/ 49 w 65"/>
                <a:gd name="T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50">
                  <a:moveTo>
                    <a:pt x="49" y="50"/>
                  </a:moveTo>
                  <a:cubicBezTo>
                    <a:pt x="16" y="50"/>
                    <a:pt x="16" y="50"/>
                    <a:pt x="16" y="50"/>
                  </a:cubicBezTo>
                  <a:cubicBezTo>
                    <a:pt x="7" y="50"/>
                    <a:pt x="0" y="43"/>
                    <a:pt x="0" y="34"/>
                  </a:cubicBezTo>
                  <a:cubicBezTo>
                    <a:pt x="0" y="16"/>
                    <a:pt x="0" y="16"/>
                    <a:pt x="0" y="16"/>
                  </a:cubicBezTo>
                  <a:cubicBezTo>
                    <a:pt x="0" y="7"/>
                    <a:pt x="7" y="0"/>
                    <a:pt x="16" y="0"/>
                  </a:cubicBezTo>
                  <a:cubicBezTo>
                    <a:pt x="49" y="0"/>
                    <a:pt x="49" y="0"/>
                    <a:pt x="49" y="0"/>
                  </a:cubicBezTo>
                  <a:cubicBezTo>
                    <a:pt x="57" y="0"/>
                    <a:pt x="65" y="7"/>
                    <a:pt x="65" y="16"/>
                  </a:cubicBezTo>
                  <a:cubicBezTo>
                    <a:pt x="65" y="34"/>
                    <a:pt x="65" y="34"/>
                    <a:pt x="65" y="34"/>
                  </a:cubicBezTo>
                  <a:cubicBezTo>
                    <a:pt x="65" y="43"/>
                    <a:pt x="57" y="50"/>
                    <a:pt x="49" y="50"/>
                  </a:cubicBezTo>
                  <a:close/>
                </a:path>
              </a:pathLst>
            </a:custGeom>
            <a:noFill/>
            <a:ln w="12700" cap="rnd">
              <a:solidFill>
                <a:srgbClr val="0B4460"/>
              </a:solidFill>
              <a:prstDash val="solid"/>
              <a:round/>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441" name="íšľîde"/>
            <p:cNvSpPr/>
            <p:nvPr/>
          </p:nvSpPr>
          <p:spPr bwMode="auto">
            <a:xfrm>
              <a:off x="7904164" y="3071813"/>
              <a:ext cx="111125" cy="46038"/>
            </a:xfrm>
            <a:custGeom>
              <a:avLst/>
              <a:gdLst>
                <a:gd name="T0" fmla="*/ 0 w 38"/>
                <a:gd name="T1" fmla="*/ 16 h 16"/>
                <a:gd name="T2" fmla="*/ 38 w 38"/>
                <a:gd name="T3" fmla="*/ 16 h 16"/>
              </a:gdLst>
              <a:ahLst/>
              <a:cxnLst>
                <a:cxn ang="0">
                  <a:pos x="T0" y="T1"/>
                </a:cxn>
                <a:cxn ang="0">
                  <a:pos x="T2" y="T3"/>
                </a:cxn>
              </a:cxnLst>
              <a:rect l="0" t="0" r="r" b="b"/>
              <a:pathLst>
                <a:path w="38" h="16">
                  <a:moveTo>
                    <a:pt x="0" y="16"/>
                  </a:moveTo>
                  <a:cubicBezTo>
                    <a:pt x="0" y="16"/>
                    <a:pt x="19" y="0"/>
                    <a:pt x="38" y="16"/>
                  </a:cubicBezTo>
                </a:path>
              </a:pathLst>
            </a:custGeom>
            <a:noFill/>
            <a:ln w="12700" cap="rnd">
              <a:solidFill>
                <a:srgbClr val="0B4460"/>
              </a:solidFill>
              <a:prstDash val="solid"/>
              <a:round/>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442" name="îṩḻîḍè"/>
            <p:cNvSpPr/>
            <p:nvPr/>
          </p:nvSpPr>
          <p:spPr bwMode="auto">
            <a:xfrm flipV="1">
              <a:off x="8237539" y="3013075"/>
              <a:ext cx="158750" cy="90488"/>
            </a:xfrm>
            <a:prstGeom prst="line">
              <a:avLst/>
            </a:prstGeom>
            <a:noFill/>
            <a:ln w="12700" cap="rnd">
              <a:solidFill>
                <a:srgbClr val="0B4460"/>
              </a:solidFill>
              <a:prstDash val="solid"/>
              <a:round/>
            </a:ln>
            <a:extLst>
              <a:ext uri="{909E8E84-426E-40DD-AFC4-6F175D3DCCD1}">
                <a14:hiddenFill xmlns:a14="http://schemas.microsoft.com/office/drawing/2010/main">
                  <a:noFill/>
                </a14:hiddenFill>
              </a:ext>
            </a:extLst>
          </p:spPr>
          <p:txBody>
            <a:bodyPr anchor="ctr"/>
            <a:lstStyle/>
            <a:p>
              <a:pPr algn="ctr"/>
            </a:p>
          </p:txBody>
        </p:sp>
        <p:sp>
          <p:nvSpPr>
            <p:cNvPr id="443" name="ïṩlïḓê"/>
            <p:cNvSpPr/>
            <p:nvPr/>
          </p:nvSpPr>
          <p:spPr bwMode="auto">
            <a:xfrm>
              <a:off x="4065589" y="5043488"/>
              <a:ext cx="119063" cy="488950"/>
            </a:xfrm>
            <a:custGeom>
              <a:avLst/>
              <a:gdLst>
                <a:gd name="T0" fmla="*/ 20 w 41"/>
                <a:gd name="T1" fmla="*/ 167 h 167"/>
                <a:gd name="T2" fmla="*/ 20 w 41"/>
                <a:gd name="T3" fmla="*/ 167 h 167"/>
                <a:gd name="T4" fmla="*/ 41 w 41"/>
                <a:gd name="T5" fmla="*/ 146 h 167"/>
                <a:gd name="T6" fmla="*/ 41 w 41"/>
                <a:gd name="T7" fmla="*/ 20 h 167"/>
                <a:gd name="T8" fmla="*/ 20 w 41"/>
                <a:gd name="T9" fmla="*/ 0 h 167"/>
                <a:gd name="T10" fmla="*/ 20 w 41"/>
                <a:gd name="T11" fmla="*/ 0 h 167"/>
                <a:gd name="T12" fmla="*/ 0 w 41"/>
                <a:gd name="T13" fmla="*/ 20 h 167"/>
                <a:gd name="T14" fmla="*/ 0 w 41"/>
                <a:gd name="T15" fmla="*/ 146 h 167"/>
                <a:gd name="T16" fmla="*/ 20 w 41"/>
                <a:gd name="T17"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167">
                  <a:moveTo>
                    <a:pt x="20" y="167"/>
                  </a:moveTo>
                  <a:cubicBezTo>
                    <a:pt x="20" y="167"/>
                    <a:pt x="20" y="167"/>
                    <a:pt x="20" y="167"/>
                  </a:cubicBezTo>
                  <a:cubicBezTo>
                    <a:pt x="32" y="167"/>
                    <a:pt x="41" y="157"/>
                    <a:pt x="41" y="146"/>
                  </a:cubicBezTo>
                  <a:cubicBezTo>
                    <a:pt x="41" y="20"/>
                    <a:pt x="41" y="20"/>
                    <a:pt x="41" y="20"/>
                  </a:cubicBezTo>
                  <a:cubicBezTo>
                    <a:pt x="41" y="9"/>
                    <a:pt x="32" y="0"/>
                    <a:pt x="20" y="0"/>
                  </a:cubicBezTo>
                  <a:cubicBezTo>
                    <a:pt x="20" y="0"/>
                    <a:pt x="20" y="0"/>
                    <a:pt x="20" y="0"/>
                  </a:cubicBezTo>
                  <a:cubicBezTo>
                    <a:pt x="9" y="0"/>
                    <a:pt x="0" y="9"/>
                    <a:pt x="0" y="20"/>
                  </a:cubicBezTo>
                  <a:cubicBezTo>
                    <a:pt x="0" y="146"/>
                    <a:pt x="0" y="146"/>
                    <a:pt x="0" y="146"/>
                  </a:cubicBezTo>
                  <a:cubicBezTo>
                    <a:pt x="0" y="157"/>
                    <a:pt x="9" y="167"/>
                    <a:pt x="20" y="167"/>
                  </a:cubicBezTo>
                  <a:close/>
                </a:path>
              </a:pathLst>
            </a:custGeom>
            <a:solidFill>
              <a:srgbClr val="989A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4" name="ïşľidé"/>
            <p:cNvSpPr/>
            <p:nvPr/>
          </p:nvSpPr>
          <p:spPr bwMode="auto">
            <a:xfrm>
              <a:off x="3763964" y="5462588"/>
              <a:ext cx="722313" cy="295275"/>
            </a:xfrm>
            <a:custGeom>
              <a:avLst/>
              <a:gdLst>
                <a:gd name="T0" fmla="*/ 7 w 247"/>
                <a:gd name="T1" fmla="*/ 64 h 101"/>
                <a:gd name="T2" fmla="*/ 117 w 247"/>
                <a:gd name="T3" fmla="*/ 3 h 101"/>
                <a:gd name="T4" fmla="*/ 117 w 247"/>
                <a:gd name="T5" fmla="*/ 2 h 101"/>
                <a:gd name="T6" fmla="*/ 118 w 247"/>
                <a:gd name="T7" fmla="*/ 2 h 101"/>
                <a:gd name="T8" fmla="*/ 119 w 247"/>
                <a:gd name="T9" fmla="*/ 1 h 101"/>
                <a:gd name="T10" fmla="*/ 120 w 247"/>
                <a:gd name="T11" fmla="*/ 1 h 101"/>
                <a:gd name="T12" fmla="*/ 121 w 247"/>
                <a:gd name="T13" fmla="*/ 1 h 101"/>
                <a:gd name="T14" fmla="*/ 122 w 247"/>
                <a:gd name="T15" fmla="*/ 0 h 101"/>
                <a:gd name="T16" fmla="*/ 123 w 247"/>
                <a:gd name="T17" fmla="*/ 0 h 101"/>
                <a:gd name="T18" fmla="*/ 123 w 247"/>
                <a:gd name="T19" fmla="*/ 0 h 101"/>
                <a:gd name="T20" fmla="*/ 124 w 247"/>
                <a:gd name="T21" fmla="*/ 0 h 101"/>
                <a:gd name="T22" fmla="*/ 131 w 247"/>
                <a:gd name="T23" fmla="*/ 3 h 101"/>
                <a:gd name="T24" fmla="*/ 240 w 247"/>
                <a:gd name="T25" fmla="*/ 64 h 101"/>
                <a:gd name="T26" fmla="*/ 244 w 247"/>
                <a:gd name="T27" fmla="*/ 79 h 101"/>
                <a:gd name="T28" fmla="*/ 235 w 247"/>
                <a:gd name="T29" fmla="*/ 84 h 101"/>
                <a:gd name="T30" fmla="*/ 230 w 247"/>
                <a:gd name="T31" fmla="*/ 83 h 101"/>
                <a:gd name="T32" fmla="*/ 134 w 247"/>
                <a:gd name="T33" fmla="*/ 29 h 101"/>
                <a:gd name="T34" fmla="*/ 134 w 247"/>
                <a:gd name="T35" fmla="*/ 90 h 101"/>
                <a:gd name="T36" fmla="*/ 123 w 247"/>
                <a:gd name="T37" fmla="*/ 101 h 101"/>
                <a:gd name="T38" fmla="*/ 113 w 247"/>
                <a:gd name="T39" fmla="*/ 90 h 101"/>
                <a:gd name="T40" fmla="*/ 113 w 247"/>
                <a:gd name="T41" fmla="*/ 30 h 101"/>
                <a:gd name="T42" fmla="*/ 18 w 247"/>
                <a:gd name="T43" fmla="*/ 83 h 101"/>
                <a:gd name="T44" fmla="*/ 13 w 247"/>
                <a:gd name="T45" fmla="*/ 84 h 101"/>
                <a:gd name="T46" fmla="*/ 3 w 247"/>
                <a:gd name="T47" fmla="*/ 79 h 101"/>
                <a:gd name="T48" fmla="*/ 7 w 247"/>
                <a:gd name="T49" fmla="*/ 6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7" h="101">
                  <a:moveTo>
                    <a:pt x="7" y="64"/>
                  </a:moveTo>
                  <a:cubicBezTo>
                    <a:pt x="117" y="3"/>
                    <a:pt x="117" y="3"/>
                    <a:pt x="117" y="3"/>
                  </a:cubicBezTo>
                  <a:cubicBezTo>
                    <a:pt x="117" y="3"/>
                    <a:pt x="117" y="3"/>
                    <a:pt x="117" y="2"/>
                  </a:cubicBezTo>
                  <a:cubicBezTo>
                    <a:pt x="117" y="2"/>
                    <a:pt x="118" y="2"/>
                    <a:pt x="118" y="2"/>
                  </a:cubicBezTo>
                  <a:cubicBezTo>
                    <a:pt x="118" y="2"/>
                    <a:pt x="119" y="1"/>
                    <a:pt x="119" y="1"/>
                  </a:cubicBezTo>
                  <a:cubicBezTo>
                    <a:pt x="119" y="1"/>
                    <a:pt x="120" y="1"/>
                    <a:pt x="120" y="1"/>
                  </a:cubicBezTo>
                  <a:cubicBezTo>
                    <a:pt x="120" y="1"/>
                    <a:pt x="121" y="1"/>
                    <a:pt x="121" y="1"/>
                  </a:cubicBezTo>
                  <a:cubicBezTo>
                    <a:pt x="121" y="1"/>
                    <a:pt x="122" y="1"/>
                    <a:pt x="122" y="0"/>
                  </a:cubicBezTo>
                  <a:cubicBezTo>
                    <a:pt x="122" y="0"/>
                    <a:pt x="123" y="0"/>
                    <a:pt x="123" y="0"/>
                  </a:cubicBezTo>
                  <a:cubicBezTo>
                    <a:pt x="123" y="0"/>
                    <a:pt x="123" y="0"/>
                    <a:pt x="123" y="0"/>
                  </a:cubicBezTo>
                  <a:cubicBezTo>
                    <a:pt x="124" y="0"/>
                    <a:pt x="124" y="0"/>
                    <a:pt x="124" y="0"/>
                  </a:cubicBezTo>
                  <a:cubicBezTo>
                    <a:pt x="126" y="0"/>
                    <a:pt x="129" y="1"/>
                    <a:pt x="131" y="3"/>
                  </a:cubicBezTo>
                  <a:cubicBezTo>
                    <a:pt x="240" y="64"/>
                    <a:pt x="240" y="64"/>
                    <a:pt x="240" y="64"/>
                  </a:cubicBezTo>
                  <a:cubicBezTo>
                    <a:pt x="245" y="67"/>
                    <a:pt x="247" y="73"/>
                    <a:pt x="244" y="79"/>
                  </a:cubicBezTo>
                  <a:cubicBezTo>
                    <a:pt x="242" y="82"/>
                    <a:pt x="239" y="84"/>
                    <a:pt x="235" y="84"/>
                  </a:cubicBezTo>
                  <a:cubicBezTo>
                    <a:pt x="233" y="84"/>
                    <a:pt x="231" y="84"/>
                    <a:pt x="230" y="83"/>
                  </a:cubicBezTo>
                  <a:cubicBezTo>
                    <a:pt x="134" y="29"/>
                    <a:pt x="134" y="29"/>
                    <a:pt x="134" y="29"/>
                  </a:cubicBezTo>
                  <a:cubicBezTo>
                    <a:pt x="134" y="90"/>
                    <a:pt x="134" y="90"/>
                    <a:pt x="134" y="90"/>
                  </a:cubicBezTo>
                  <a:cubicBezTo>
                    <a:pt x="134" y="96"/>
                    <a:pt x="129" y="101"/>
                    <a:pt x="123" y="101"/>
                  </a:cubicBezTo>
                  <a:cubicBezTo>
                    <a:pt x="118" y="101"/>
                    <a:pt x="113" y="96"/>
                    <a:pt x="113" y="90"/>
                  </a:cubicBezTo>
                  <a:cubicBezTo>
                    <a:pt x="113" y="30"/>
                    <a:pt x="113" y="30"/>
                    <a:pt x="113" y="30"/>
                  </a:cubicBezTo>
                  <a:cubicBezTo>
                    <a:pt x="18" y="83"/>
                    <a:pt x="18" y="83"/>
                    <a:pt x="18" y="83"/>
                  </a:cubicBezTo>
                  <a:cubicBezTo>
                    <a:pt x="16" y="84"/>
                    <a:pt x="14" y="84"/>
                    <a:pt x="13" y="84"/>
                  </a:cubicBezTo>
                  <a:cubicBezTo>
                    <a:pt x="9" y="84"/>
                    <a:pt x="5" y="82"/>
                    <a:pt x="3" y="79"/>
                  </a:cubicBezTo>
                  <a:cubicBezTo>
                    <a:pt x="0" y="73"/>
                    <a:pt x="2" y="67"/>
                    <a:pt x="7" y="64"/>
                  </a:cubicBezTo>
                  <a:close/>
                </a:path>
              </a:pathLst>
            </a:custGeom>
            <a:solidFill>
              <a:srgbClr val="7E80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5" name="îŝ1iďe"/>
            <p:cNvSpPr/>
            <p:nvPr/>
          </p:nvSpPr>
          <p:spPr bwMode="auto">
            <a:xfrm>
              <a:off x="4035426" y="5407025"/>
              <a:ext cx="179388" cy="174625"/>
            </a:xfrm>
            <a:custGeom>
              <a:avLst/>
              <a:gdLst>
                <a:gd name="T0" fmla="*/ 17 w 61"/>
                <a:gd name="T1" fmla="*/ 60 h 60"/>
                <a:gd name="T2" fmla="*/ 44 w 61"/>
                <a:gd name="T3" fmla="*/ 60 h 60"/>
                <a:gd name="T4" fmla="*/ 61 w 61"/>
                <a:gd name="T5" fmla="*/ 44 h 60"/>
                <a:gd name="T6" fmla="*/ 61 w 61"/>
                <a:gd name="T7" fmla="*/ 16 h 60"/>
                <a:gd name="T8" fmla="*/ 44 w 61"/>
                <a:gd name="T9" fmla="*/ 0 h 60"/>
                <a:gd name="T10" fmla="*/ 17 w 61"/>
                <a:gd name="T11" fmla="*/ 0 h 60"/>
                <a:gd name="T12" fmla="*/ 0 w 61"/>
                <a:gd name="T13" fmla="*/ 16 h 60"/>
                <a:gd name="T14" fmla="*/ 0 w 61"/>
                <a:gd name="T15" fmla="*/ 44 h 60"/>
                <a:gd name="T16" fmla="*/ 17 w 61"/>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60">
                  <a:moveTo>
                    <a:pt x="17" y="60"/>
                  </a:moveTo>
                  <a:cubicBezTo>
                    <a:pt x="44" y="60"/>
                    <a:pt x="44" y="60"/>
                    <a:pt x="44" y="60"/>
                  </a:cubicBezTo>
                  <a:cubicBezTo>
                    <a:pt x="53" y="60"/>
                    <a:pt x="61" y="53"/>
                    <a:pt x="61" y="44"/>
                  </a:cubicBezTo>
                  <a:cubicBezTo>
                    <a:pt x="61" y="16"/>
                    <a:pt x="61" y="16"/>
                    <a:pt x="61" y="16"/>
                  </a:cubicBezTo>
                  <a:cubicBezTo>
                    <a:pt x="61" y="7"/>
                    <a:pt x="53" y="0"/>
                    <a:pt x="44" y="0"/>
                  </a:cubicBezTo>
                  <a:cubicBezTo>
                    <a:pt x="17" y="0"/>
                    <a:pt x="17" y="0"/>
                    <a:pt x="17" y="0"/>
                  </a:cubicBezTo>
                  <a:cubicBezTo>
                    <a:pt x="8" y="0"/>
                    <a:pt x="0" y="7"/>
                    <a:pt x="0" y="16"/>
                  </a:cubicBezTo>
                  <a:cubicBezTo>
                    <a:pt x="0" y="44"/>
                    <a:pt x="0" y="44"/>
                    <a:pt x="0" y="44"/>
                  </a:cubicBezTo>
                  <a:cubicBezTo>
                    <a:pt x="0" y="53"/>
                    <a:pt x="8" y="60"/>
                    <a:pt x="17" y="60"/>
                  </a:cubicBezTo>
                  <a:close/>
                </a:path>
              </a:pathLst>
            </a:custGeom>
            <a:solidFill>
              <a:srgbClr val="7E80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6" name="îSľîďé"/>
            <p:cNvSpPr/>
            <p:nvPr/>
          </p:nvSpPr>
          <p:spPr bwMode="auto">
            <a:xfrm>
              <a:off x="3775076" y="4883150"/>
              <a:ext cx="676275" cy="271463"/>
            </a:xfrm>
            <a:custGeom>
              <a:avLst/>
              <a:gdLst>
                <a:gd name="T0" fmla="*/ 46 w 231"/>
                <a:gd name="T1" fmla="*/ 93 h 93"/>
                <a:gd name="T2" fmla="*/ 184 w 231"/>
                <a:gd name="T3" fmla="*/ 93 h 93"/>
                <a:gd name="T4" fmla="*/ 231 w 231"/>
                <a:gd name="T5" fmla="*/ 47 h 93"/>
                <a:gd name="T6" fmla="*/ 231 w 231"/>
                <a:gd name="T7" fmla="*/ 47 h 93"/>
                <a:gd name="T8" fmla="*/ 184 w 231"/>
                <a:gd name="T9" fmla="*/ 0 h 93"/>
                <a:gd name="T10" fmla="*/ 46 w 231"/>
                <a:gd name="T11" fmla="*/ 0 h 93"/>
                <a:gd name="T12" fmla="*/ 0 w 231"/>
                <a:gd name="T13" fmla="*/ 47 h 93"/>
                <a:gd name="T14" fmla="*/ 0 w 231"/>
                <a:gd name="T15" fmla="*/ 47 h 93"/>
                <a:gd name="T16" fmla="*/ 46 w 231"/>
                <a:gd name="T1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1" h="93">
                  <a:moveTo>
                    <a:pt x="46" y="93"/>
                  </a:moveTo>
                  <a:cubicBezTo>
                    <a:pt x="184" y="93"/>
                    <a:pt x="184" y="93"/>
                    <a:pt x="184" y="93"/>
                  </a:cubicBezTo>
                  <a:cubicBezTo>
                    <a:pt x="210" y="93"/>
                    <a:pt x="231" y="72"/>
                    <a:pt x="231" y="47"/>
                  </a:cubicBezTo>
                  <a:cubicBezTo>
                    <a:pt x="231" y="47"/>
                    <a:pt x="231" y="47"/>
                    <a:pt x="231" y="47"/>
                  </a:cubicBezTo>
                  <a:cubicBezTo>
                    <a:pt x="231" y="21"/>
                    <a:pt x="210" y="0"/>
                    <a:pt x="184" y="0"/>
                  </a:cubicBezTo>
                  <a:cubicBezTo>
                    <a:pt x="46" y="0"/>
                    <a:pt x="46" y="0"/>
                    <a:pt x="46" y="0"/>
                  </a:cubicBezTo>
                  <a:cubicBezTo>
                    <a:pt x="20" y="0"/>
                    <a:pt x="0" y="21"/>
                    <a:pt x="0" y="47"/>
                  </a:cubicBezTo>
                  <a:cubicBezTo>
                    <a:pt x="0" y="47"/>
                    <a:pt x="0" y="47"/>
                    <a:pt x="0" y="47"/>
                  </a:cubicBezTo>
                  <a:cubicBezTo>
                    <a:pt x="0" y="72"/>
                    <a:pt x="20" y="93"/>
                    <a:pt x="46" y="93"/>
                  </a:cubicBezTo>
                  <a:close/>
                </a:path>
              </a:pathLst>
            </a:custGeom>
            <a:solidFill>
              <a:srgbClr val="7356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7" name="i$ľiḓé"/>
            <p:cNvSpPr/>
            <p:nvPr/>
          </p:nvSpPr>
          <p:spPr bwMode="auto">
            <a:xfrm>
              <a:off x="3416301" y="3767138"/>
              <a:ext cx="1187450" cy="1254125"/>
            </a:xfrm>
            <a:custGeom>
              <a:avLst/>
              <a:gdLst>
                <a:gd name="T0" fmla="*/ 33 w 406"/>
                <a:gd name="T1" fmla="*/ 4 h 429"/>
                <a:gd name="T2" fmla="*/ 78 w 406"/>
                <a:gd name="T3" fmla="*/ 33 h 429"/>
                <a:gd name="T4" fmla="*/ 144 w 406"/>
                <a:gd name="T5" fmla="*/ 345 h 429"/>
                <a:gd name="T6" fmla="*/ 364 w 406"/>
                <a:gd name="T7" fmla="*/ 345 h 429"/>
                <a:gd name="T8" fmla="*/ 406 w 406"/>
                <a:gd name="T9" fmla="*/ 387 h 429"/>
                <a:gd name="T10" fmla="*/ 364 w 406"/>
                <a:gd name="T11" fmla="*/ 429 h 429"/>
                <a:gd name="T12" fmla="*/ 120 w 406"/>
                <a:gd name="T13" fmla="*/ 429 h 429"/>
                <a:gd name="T14" fmla="*/ 99 w 406"/>
                <a:gd name="T15" fmla="*/ 423 h 429"/>
                <a:gd name="T16" fmla="*/ 78 w 406"/>
                <a:gd name="T17" fmla="*/ 397 h 429"/>
                <a:gd name="T18" fmla="*/ 4 w 406"/>
                <a:gd name="T19" fmla="*/ 49 h 429"/>
                <a:gd name="T20" fmla="*/ 33 w 406"/>
                <a:gd name="T21" fmla="*/ 4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6" h="429">
                  <a:moveTo>
                    <a:pt x="33" y="4"/>
                  </a:moveTo>
                  <a:cubicBezTo>
                    <a:pt x="53" y="0"/>
                    <a:pt x="73" y="13"/>
                    <a:pt x="78" y="33"/>
                  </a:cubicBezTo>
                  <a:cubicBezTo>
                    <a:pt x="144" y="345"/>
                    <a:pt x="144" y="345"/>
                    <a:pt x="144" y="345"/>
                  </a:cubicBezTo>
                  <a:cubicBezTo>
                    <a:pt x="364" y="345"/>
                    <a:pt x="364" y="345"/>
                    <a:pt x="364" y="345"/>
                  </a:cubicBezTo>
                  <a:cubicBezTo>
                    <a:pt x="387" y="345"/>
                    <a:pt x="406" y="364"/>
                    <a:pt x="406" y="387"/>
                  </a:cubicBezTo>
                  <a:cubicBezTo>
                    <a:pt x="406" y="410"/>
                    <a:pt x="387" y="429"/>
                    <a:pt x="364" y="429"/>
                  </a:cubicBezTo>
                  <a:cubicBezTo>
                    <a:pt x="120" y="429"/>
                    <a:pt x="120" y="429"/>
                    <a:pt x="120" y="429"/>
                  </a:cubicBezTo>
                  <a:cubicBezTo>
                    <a:pt x="112" y="429"/>
                    <a:pt x="105" y="427"/>
                    <a:pt x="99" y="423"/>
                  </a:cubicBezTo>
                  <a:cubicBezTo>
                    <a:pt x="89" y="418"/>
                    <a:pt x="81" y="409"/>
                    <a:pt x="78" y="397"/>
                  </a:cubicBezTo>
                  <a:cubicBezTo>
                    <a:pt x="4" y="49"/>
                    <a:pt x="4" y="49"/>
                    <a:pt x="4" y="49"/>
                  </a:cubicBezTo>
                  <a:cubicBezTo>
                    <a:pt x="0" y="28"/>
                    <a:pt x="13" y="8"/>
                    <a:pt x="33" y="4"/>
                  </a:cubicBezTo>
                  <a:close/>
                </a:path>
              </a:pathLst>
            </a:custGeom>
            <a:solidFill>
              <a:srgbClr val="CF655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8" name="iṡḷîḋê"/>
            <p:cNvSpPr/>
            <p:nvPr/>
          </p:nvSpPr>
          <p:spPr bwMode="auto">
            <a:xfrm>
              <a:off x="4398964" y="5667375"/>
              <a:ext cx="128588" cy="131763"/>
            </a:xfrm>
            <a:prstGeom prst="ellipse">
              <a:avLst/>
            </a:prstGeom>
            <a:solidFill>
              <a:srgbClr val="7072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9" name="íṡḷíďé"/>
            <p:cNvSpPr/>
            <p:nvPr/>
          </p:nvSpPr>
          <p:spPr bwMode="auto">
            <a:xfrm>
              <a:off x="4384676" y="5651500"/>
              <a:ext cx="160338" cy="79375"/>
            </a:xfrm>
            <a:custGeom>
              <a:avLst/>
              <a:gdLst>
                <a:gd name="T0" fmla="*/ 55 w 55"/>
                <a:gd name="T1" fmla="*/ 27 h 27"/>
                <a:gd name="T2" fmla="*/ 27 w 55"/>
                <a:gd name="T3" fmla="*/ 0 h 27"/>
                <a:gd name="T4" fmla="*/ 0 w 55"/>
                <a:gd name="T5" fmla="*/ 27 h 27"/>
                <a:gd name="T6" fmla="*/ 55 w 55"/>
                <a:gd name="T7" fmla="*/ 27 h 27"/>
              </a:gdLst>
              <a:ahLst/>
              <a:cxnLst>
                <a:cxn ang="0">
                  <a:pos x="T0" y="T1"/>
                </a:cxn>
                <a:cxn ang="0">
                  <a:pos x="T2" y="T3"/>
                </a:cxn>
                <a:cxn ang="0">
                  <a:pos x="T4" y="T5"/>
                </a:cxn>
                <a:cxn ang="0">
                  <a:pos x="T6" y="T7"/>
                </a:cxn>
              </a:cxnLst>
              <a:rect l="0" t="0" r="r" b="b"/>
              <a:pathLst>
                <a:path w="55" h="27">
                  <a:moveTo>
                    <a:pt x="55" y="27"/>
                  </a:moveTo>
                  <a:cubicBezTo>
                    <a:pt x="55" y="12"/>
                    <a:pt x="42" y="0"/>
                    <a:pt x="27" y="0"/>
                  </a:cubicBezTo>
                  <a:cubicBezTo>
                    <a:pt x="12" y="0"/>
                    <a:pt x="0" y="12"/>
                    <a:pt x="0" y="27"/>
                  </a:cubicBezTo>
                  <a:lnTo>
                    <a:pt x="55" y="27"/>
                  </a:lnTo>
                  <a:close/>
                </a:path>
              </a:pathLst>
            </a:custGeom>
            <a:solidFill>
              <a:srgbClr val="989A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0" name="ïṩḻïdè"/>
            <p:cNvSpPr/>
            <p:nvPr/>
          </p:nvSpPr>
          <p:spPr bwMode="auto">
            <a:xfrm>
              <a:off x="3708401" y="5667375"/>
              <a:ext cx="131763" cy="131763"/>
            </a:xfrm>
            <a:prstGeom prst="ellipse">
              <a:avLst/>
            </a:prstGeom>
            <a:solidFill>
              <a:srgbClr val="7072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1" name="iŝľîdè"/>
            <p:cNvSpPr/>
            <p:nvPr/>
          </p:nvSpPr>
          <p:spPr bwMode="auto">
            <a:xfrm>
              <a:off x="3694114" y="5651500"/>
              <a:ext cx="160338" cy="79375"/>
            </a:xfrm>
            <a:custGeom>
              <a:avLst/>
              <a:gdLst>
                <a:gd name="T0" fmla="*/ 55 w 55"/>
                <a:gd name="T1" fmla="*/ 27 h 27"/>
                <a:gd name="T2" fmla="*/ 28 w 55"/>
                <a:gd name="T3" fmla="*/ 0 h 27"/>
                <a:gd name="T4" fmla="*/ 0 w 55"/>
                <a:gd name="T5" fmla="*/ 27 h 27"/>
                <a:gd name="T6" fmla="*/ 55 w 55"/>
                <a:gd name="T7" fmla="*/ 27 h 27"/>
              </a:gdLst>
              <a:ahLst/>
              <a:cxnLst>
                <a:cxn ang="0">
                  <a:pos x="T0" y="T1"/>
                </a:cxn>
                <a:cxn ang="0">
                  <a:pos x="T2" y="T3"/>
                </a:cxn>
                <a:cxn ang="0">
                  <a:pos x="T4" y="T5"/>
                </a:cxn>
                <a:cxn ang="0">
                  <a:pos x="T6" y="T7"/>
                </a:cxn>
              </a:cxnLst>
              <a:rect l="0" t="0" r="r" b="b"/>
              <a:pathLst>
                <a:path w="55" h="27">
                  <a:moveTo>
                    <a:pt x="55" y="27"/>
                  </a:moveTo>
                  <a:cubicBezTo>
                    <a:pt x="55" y="12"/>
                    <a:pt x="43" y="0"/>
                    <a:pt x="28" y="0"/>
                  </a:cubicBezTo>
                  <a:cubicBezTo>
                    <a:pt x="12" y="0"/>
                    <a:pt x="0" y="12"/>
                    <a:pt x="0" y="27"/>
                  </a:cubicBezTo>
                  <a:lnTo>
                    <a:pt x="55" y="27"/>
                  </a:lnTo>
                  <a:close/>
                </a:path>
              </a:pathLst>
            </a:custGeom>
            <a:solidFill>
              <a:srgbClr val="989A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2" name="ïṩļîḑé"/>
            <p:cNvSpPr/>
            <p:nvPr/>
          </p:nvSpPr>
          <p:spPr bwMode="auto">
            <a:xfrm>
              <a:off x="4083051" y="5713413"/>
              <a:ext cx="87313" cy="131763"/>
            </a:xfrm>
            <a:custGeom>
              <a:avLst/>
              <a:gdLst>
                <a:gd name="T0" fmla="*/ 15 w 30"/>
                <a:gd name="T1" fmla="*/ 45 h 45"/>
                <a:gd name="T2" fmla="*/ 15 w 30"/>
                <a:gd name="T3" fmla="*/ 45 h 45"/>
                <a:gd name="T4" fmla="*/ 30 w 30"/>
                <a:gd name="T5" fmla="*/ 30 h 45"/>
                <a:gd name="T6" fmla="*/ 30 w 30"/>
                <a:gd name="T7" fmla="*/ 15 h 45"/>
                <a:gd name="T8" fmla="*/ 15 w 30"/>
                <a:gd name="T9" fmla="*/ 0 h 45"/>
                <a:gd name="T10" fmla="*/ 15 w 30"/>
                <a:gd name="T11" fmla="*/ 0 h 45"/>
                <a:gd name="T12" fmla="*/ 0 w 30"/>
                <a:gd name="T13" fmla="*/ 15 h 45"/>
                <a:gd name="T14" fmla="*/ 0 w 30"/>
                <a:gd name="T15" fmla="*/ 30 h 45"/>
                <a:gd name="T16" fmla="*/ 15 w 30"/>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45">
                  <a:moveTo>
                    <a:pt x="15" y="45"/>
                  </a:moveTo>
                  <a:cubicBezTo>
                    <a:pt x="15" y="45"/>
                    <a:pt x="15" y="45"/>
                    <a:pt x="15" y="45"/>
                  </a:cubicBezTo>
                  <a:cubicBezTo>
                    <a:pt x="23" y="45"/>
                    <a:pt x="30" y="38"/>
                    <a:pt x="30" y="30"/>
                  </a:cubicBezTo>
                  <a:cubicBezTo>
                    <a:pt x="30" y="15"/>
                    <a:pt x="30" y="15"/>
                    <a:pt x="30" y="15"/>
                  </a:cubicBezTo>
                  <a:cubicBezTo>
                    <a:pt x="30" y="7"/>
                    <a:pt x="23" y="0"/>
                    <a:pt x="15" y="0"/>
                  </a:cubicBezTo>
                  <a:cubicBezTo>
                    <a:pt x="15" y="0"/>
                    <a:pt x="15" y="0"/>
                    <a:pt x="15" y="0"/>
                  </a:cubicBezTo>
                  <a:cubicBezTo>
                    <a:pt x="7" y="0"/>
                    <a:pt x="0" y="7"/>
                    <a:pt x="0" y="15"/>
                  </a:cubicBezTo>
                  <a:cubicBezTo>
                    <a:pt x="0" y="30"/>
                    <a:pt x="0" y="30"/>
                    <a:pt x="0" y="30"/>
                  </a:cubicBezTo>
                  <a:cubicBezTo>
                    <a:pt x="0" y="38"/>
                    <a:pt x="7" y="45"/>
                    <a:pt x="15" y="45"/>
                  </a:cubicBezTo>
                  <a:close/>
                </a:path>
              </a:pathLst>
            </a:custGeom>
            <a:solidFill>
              <a:srgbClr val="7072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3" name="íṥlîďé"/>
            <p:cNvSpPr/>
            <p:nvPr/>
          </p:nvSpPr>
          <p:spPr bwMode="auto">
            <a:xfrm>
              <a:off x="4065589" y="5688013"/>
              <a:ext cx="122238" cy="60325"/>
            </a:xfrm>
            <a:custGeom>
              <a:avLst/>
              <a:gdLst>
                <a:gd name="T0" fmla="*/ 42 w 42"/>
                <a:gd name="T1" fmla="*/ 21 h 21"/>
                <a:gd name="T2" fmla="*/ 21 w 42"/>
                <a:gd name="T3" fmla="*/ 0 h 21"/>
                <a:gd name="T4" fmla="*/ 21 w 42"/>
                <a:gd name="T5" fmla="*/ 0 h 21"/>
                <a:gd name="T6" fmla="*/ 0 w 42"/>
                <a:gd name="T7" fmla="*/ 21 h 21"/>
                <a:gd name="T8" fmla="*/ 42 w 42"/>
                <a:gd name="T9" fmla="*/ 21 h 21"/>
              </a:gdLst>
              <a:ahLst/>
              <a:cxnLst>
                <a:cxn ang="0">
                  <a:pos x="T0" y="T1"/>
                </a:cxn>
                <a:cxn ang="0">
                  <a:pos x="T2" y="T3"/>
                </a:cxn>
                <a:cxn ang="0">
                  <a:pos x="T4" y="T5"/>
                </a:cxn>
                <a:cxn ang="0">
                  <a:pos x="T6" y="T7"/>
                </a:cxn>
                <a:cxn ang="0">
                  <a:pos x="T8" y="T9"/>
                </a:cxn>
              </a:cxnLst>
              <a:rect l="0" t="0" r="r" b="b"/>
              <a:pathLst>
                <a:path w="42" h="21">
                  <a:moveTo>
                    <a:pt x="42" y="21"/>
                  </a:moveTo>
                  <a:cubicBezTo>
                    <a:pt x="42" y="9"/>
                    <a:pt x="32" y="0"/>
                    <a:pt x="21" y="0"/>
                  </a:cubicBezTo>
                  <a:cubicBezTo>
                    <a:pt x="21" y="0"/>
                    <a:pt x="21" y="0"/>
                    <a:pt x="21" y="0"/>
                  </a:cubicBezTo>
                  <a:cubicBezTo>
                    <a:pt x="9" y="0"/>
                    <a:pt x="0" y="9"/>
                    <a:pt x="0" y="21"/>
                  </a:cubicBezTo>
                  <a:lnTo>
                    <a:pt x="42" y="21"/>
                  </a:lnTo>
                  <a:close/>
                </a:path>
              </a:pathLst>
            </a:custGeom>
            <a:solidFill>
              <a:srgbClr val="989A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4" name="iSľiḑé"/>
            <p:cNvSpPr/>
            <p:nvPr/>
          </p:nvSpPr>
          <p:spPr bwMode="auto">
            <a:xfrm>
              <a:off x="4805364" y="5435600"/>
              <a:ext cx="350838" cy="292100"/>
            </a:xfrm>
            <a:custGeom>
              <a:avLst/>
              <a:gdLst>
                <a:gd name="T0" fmla="*/ 43 w 120"/>
                <a:gd name="T1" fmla="*/ 0 h 100"/>
                <a:gd name="T2" fmla="*/ 47 w 120"/>
                <a:gd name="T3" fmla="*/ 40 h 100"/>
                <a:gd name="T4" fmla="*/ 98 w 120"/>
                <a:gd name="T5" fmla="*/ 76 h 100"/>
                <a:gd name="T6" fmla="*/ 63 w 120"/>
                <a:gd name="T7" fmla="*/ 95 h 100"/>
                <a:gd name="T8" fmla="*/ 1 w 120"/>
                <a:gd name="T9" fmla="*/ 71 h 100"/>
                <a:gd name="T10" fmla="*/ 0 w 120"/>
                <a:gd name="T11" fmla="*/ 18 h 100"/>
                <a:gd name="T12" fmla="*/ 43 w 120"/>
                <a:gd name="T13" fmla="*/ 0 h 100"/>
              </a:gdLst>
              <a:ahLst/>
              <a:cxnLst>
                <a:cxn ang="0">
                  <a:pos x="T0" y="T1"/>
                </a:cxn>
                <a:cxn ang="0">
                  <a:pos x="T2" y="T3"/>
                </a:cxn>
                <a:cxn ang="0">
                  <a:pos x="T4" y="T5"/>
                </a:cxn>
                <a:cxn ang="0">
                  <a:pos x="T6" y="T7"/>
                </a:cxn>
                <a:cxn ang="0">
                  <a:pos x="T8" y="T9"/>
                </a:cxn>
                <a:cxn ang="0">
                  <a:pos x="T10" y="T11"/>
                </a:cxn>
                <a:cxn ang="0">
                  <a:pos x="T12" y="T13"/>
                </a:cxn>
              </a:cxnLst>
              <a:rect l="0" t="0" r="r" b="b"/>
              <a:pathLst>
                <a:path w="120" h="100">
                  <a:moveTo>
                    <a:pt x="43" y="0"/>
                  </a:moveTo>
                  <a:cubicBezTo>
                    <a:pt x="43" y="0"/>
                    <a:pt x="41" y="34"/>
                    <a:pt x="47" y="40"/>
                  </a:cubicBezTo>
                  <a:cubicBezTo>
                    <a:pt x="53" y="46"/>
                    <a:pt x="75" y="55"/>
                    <a:pt x="98" y="76"/>
                  </a:cubicBezTo>
                  <a:cubicBezTo>
                    <a:pt x="120" y="96"/>
                    <a:pt x="79" y="100"/>
                    <a:pt x="63" y="95"/>
                  </a:cubicBezTo>
                  <a:cubicBezTo>
                    <a:pt x="47" y="90"/>
                    <a:pt x="1" y="71"/>
                    <a:pt x="1" y="71"/>
                  </a:cubicBezTo>
                  <a:cubicBezTo>
                    <a:pt x="0" y="18"/>
                    <a:pt x="0" y="18"/>
                    <a:pt x="0" y="18"/>
                  </a:cubicBezTo>
                  <a:lnTo>
                    <a:pt x="43" y="0"/>
                  </a:lnTo>
                  <a:close/>
                </a:path>
              </a:pathLst>
            </a:custGeom>
            <a:solidFill>
              <a:srgbClr val="08314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5" name="í$1ïḓè"/>
            <p:cNvSpPr/>
            <p:nvPr/>
          </p:nvSpPr>
          <p:spPr bwMode="auto">
            <a:xfrm>
              <a:off x="3816351" y="4535488"/>
              <a:ext cx="1138238" cy="990600"/>
            </a:xfrm>
            <a:custGeom>
              <a:avLst/>
              <a:gdLst>
                <a:gd name="T0" fmla="*/ 8 w 389"/>
                <a:gd name="T1" fmla="*/ 0 h 339"/>
                <a:gd name="T2" fmla="*/ 35 w 389"/>
                <a:gd name="T3" fmla="*/ 102 h 339"/>
                <a:gd name="T4" fmla="*/ 294 w 389"/>
                <a:gd name="T5" fmla="*/ 122 h 339"/>
                <a:gd name="T6" fmla="*/ 327 w 389"/>
                <a:gd name="T7" fmla="*/ 339 h 339"/>
                <a:gd name="T8" fmla="*/ 389 w 389"/>
                <a:gd name="T9" fmla="*/ 328 h 339"/>
                <a:gd name="T10" fmla="*/ 376 w 389"/>
                <a:gd name="T11" fmla="*/ 116 h 339"/>
                <a:gd name="T12" fmla="*/ 266 w 389"/>
                <a:gd name="T13" fmla="*/ 20 h 339"/>
                <a:gd name="T14" fmla="*/ 142 w 389"/>
                <a:gd name="T15" fmla="*/ 0 h 339"/>
                <a:gd name="T16" fmla="*/ 8 w 389"/>
                <a:gd name="T17"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39">
                  <a:moveTo>
                    <a:pt x="8" y="0"/>
                  </a:moveTo>
                  <a:cubicBezTo>
                    <a:pt x="8" y="0"/>
                    <a:pt x="0" y="100"/>
                    <a:pt x="35" y="102"/>
                  </a:cubicBezTo>
                  <a:cubicBezTo>
                    <a:pt x="67" y="103"/>
                    <a:pt x="245" y="83"/>
                    <a:pt x="294" y="122"/>
                  </a:cubicBezTo>
                  <a:cubicBezTo>
                    <a:pt x="330" y="150"/>
                    <a:pt x="327" y="339"/>
                    <a:pt x="327" y="339"/>
                  </a:cubicBezTo>
                  <a:cubicBezTo>
                    <a:pt x="389" y="328"/>
                    <a:pt x="389" y="328"/>
                    <a:pt x="389" y="328"/>
                  </a:cubicBezTo>
                  <a:cubicBezTo>
                    <a:pt x="389" y="328"/>
                    <a:pt x="384" y="176"/>
                    <a:pt x="376" y="116"/>
                  </a:cubicBezTo>
                  <a:cubicBezTo>
                    <a:pt x="368" y="54"/>
                    <a:pt x="343" y="35"/>
                    <a:pt x="266" y="20"/>
                  </a:cubicBezTo>
                  <a:cubicBezTo>
                    <a:pt x="182" y="2"/>
                    <a:pt x="142" y="0"/>
                    <a:pt x="142" y="0"/>
                  </a:cubicBezTo>
                  <a:lnTo>
                    <a:pt x="8" y="0"/>
                  </a:lnTo>
                  <a:close/>
                </a:path>
              </a:pathLst>
            </a:custGeom>
            <a:solidFill>
              <a:srgbClr val="291E1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6" name="ïṩlide"/>
            <p:cNvSpPr/>
            <p:nvPr/>
          </p:nvSpPr>
          <p:spPr bwMode="auto">
            <a:xfrm>
              <a:off x="4668839" y="5556250"/>
              <a:ext cx="373063" cy="334963"/>
            </a:xfrm>
            <a:custGeom>
              <a:avLst/>
              <a:gdLst>
                <a:gd name="T0" fmla="*/ 48 w 128"/>
                <a:gd name="T1" fmla="*/ 0 h 115"/>
                <a:gd name="T2" fmla="*/ 51 w 128"/>
                <a:gd name="T3" fmla="*/ 43 h 115"/>
                <a:gd name="T4" fmla="*/ 105 w 128"/>
                <a:gd name="T5" fmla="*/ 90 h 115"/>
                <a:gd name="T6" fmla="*/ 66 w 128"/>
                <a:gd name="T7" fmla="*/ 106 h 115"/>
                <a:gd name="T8" fmla="*/ 0 w 128"/>
                <a:gd name="T9" fmla="*/ 70 h 115"/>
                <a:gd name="T10" fmla="*/ 2 w 128"/>
                <a:gd name="T11" fmla="*/ 12 h 115"/>
                <a:gd name="T12" fmla="*/ 48 w 128"/>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128" h="115">
                  <a:moveTo>
                    <a:pt x="48" y="0"/>
                  </a:moveTo>
                  <a:cubicBezTo>
                    <a:pt x="48" y="0"/>
                    <a:pt x="45" y="35"/>
                    <a:pt x="51" y="43"/>
                  </a:cubicBezTo>
                  <a:cubicBezTo>
                    <a:pt x="57" y="51"/>
                    <a:pt x="81" y="64"/>
                    <a:pt x="105" y="90"/>
                  </a:cubicBezTo>
                  <a:cubicBezTo>
                    <a:pt x="128" y="115"/>
                    <a:pt x="84" y="114"/>
                    <a:pt x="66" y="106"/>
                  </a:cubicBezTo>
                  <a:cubicBezTo>
                    <a:pt x="49" y="98"/>
                    <a:pt x="0" y="70"/>
                    <a:pt x="0" y="70"/>
                  </a:cubicBezTo>
                  <a:cubicBezTo>
                    <a:pt x="2" y="12"/>
                    <a:pt x="2" y="12"/>
                    <a:pt x="2" y="12"/>
                  </a:cubicBezTo>
                  <a:lnTo>
                    <a:pt x="48" y="0"/>
                  </a:lnTo>
                  <a:close/>
                </a:path>
              </a:pathLst>
            </a:custGeom>
            <a:solidFill>
              <a:srgbClr val="08314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7" name="iṡlíḓê"/>
            <p:cNvSpPr/>
            <p:nvPr/>
          </p:nvSpPr>
          <p:spPr bwMode="auto">
            <a:xfrm>
              <a:off x="3771901" y="4535488"/>
              <a:ext cx="1060450" cy="1093788"/>
            </a:xfrm>
            <a:custGeom>
              <a:avLst/>
              <a:gdLst>
                <a:gd name="T0" fmla="*/ 23 w 362"/>
                <a:gd name="T1" fmla="*/ 0 h 374"/>
                <a:gd name="T2" fmla="*/ 41 w 362"/>
                <a:gd name="T3" fmla="*/ 102 h 374"/>
                <a:gd name="T4" fmla="*/ 268 w 362"/>
                <a:gd name="T5" fmla="*/ 142 h 374"/>
                <a:gd name="T6" fmla="*/ 295 w 362"/>
                <a:gd name="T7" fmla="*/ 374 h 374"/>
                <a:gd name="T8" fmla="*/ 362 w 362"/>
                <a:gd name="T9" fmla="*/ 371 h 374"/>
                <a:gd name="T10" fmla="*/ 354 w 362"/>
                <a:gd name="T11" fmla="*/ 146 h 374"/>
                <a:gd name="T12" fmla="*/ 248 w 362"/>
                <a:gd name="T13" fmla="*/ 36 h 374"/>
                <a:gd name="T14" fmla="*/ 149 w 362"/>
                <a:gd name="T15" fmla="*/ 5 h 374"/>
                <a:gd name="T16" fmla="*/ 23 w 362"/>
                <a:gd name="T17" fmla="*/ 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2" h="374">
                  <a:moveTo>
                    <a:pt x="23" y="0"/>
                  </a:moveTo>
                  <a:cubicBezTo>
                    <a:pt x="23" y="0"/>
                    <a:pt x="0" y="87"/>
                    <a:pt x="41" y="102"/>
                  </a:cubicBezTo>
                  <a:cubicBezTo>
                    <a:pt x="72" y="113"/>
                    <a:pt x="220" y="98"/>
                    <a:pt x="268" y="142"/>
                  </a:cubicBezTo>
                  <a:cubicBezTo>
                    <a:pt x="302" y="174"/>
                    <a:pt x="295" y="374"/>
                    <a:pt x="295" y="374"/>
                  </a:cubicBezTo>
                  <a:cubicBezTo>
                    <a:pt x="362" y="371"/>
                    <a:pt x="362" y="371"/>
                    <a:pt x="362" y="371"/>
                  </a:cubicBezTo>
                  <a:cubicBezTo>
                    <a:pt x="362" y="371"/>
                    <a:pt x="359" y="206"/>
                    <a:pt x="354" y="146"/>
                  </a:cubicBezTo>
                  <a:cubicBezTo>
                    <a:pt x="348" y="86"/>
                    <a:pt x="326" y="62"/>
                    <a:pt x="248" y="36"/>
                  </a:cubicBezTo>
                  <a:cubicBezTo>
                    <a:pt x="194" y="19"/>
                    <a:pt x="149" y="5"/>
                    <a:pt x="149" y="5"/>
                  </a:cubicBezTo>
                  <a:lnTo>
                    <a:pt x="23" y="0"/>
                  </a:lnTo>
                  <a:close/>
                </a:path>
              </a:pathLst>
            </a:custGeom>
            <a:solidFill>
              <a:srgbClr val="4F3B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8" name="iṧḷidè"/>
            <p:cNvSpPr/>
            <p:nvPr/>
          </p:nvSpPr>
          <p:spPr bwMode="auto">
            <a:xfrm>
              <a:off x="3714751" y="2905125"/>
              <a:ext cx="635000" cy="806450"/>
            </a:xfrm>
            <a:custGeom>
              <a:avLst/>
              <a:gdLst>
                <a:gd name="T0" fmla="*/ 8 w 217"/>
                <a:gd name="T1" fmla="*/ 61 h 276"/>
                <a:gd name="T2" fmla="*/ 8 w 217"/>
                <a:gd name="T3" fmla="*/ 187 h 276"/>
                <a:gd name="T4" fmla="*/ 109 w 217"/>
                <a:gd name="T5" fmla="*/ 276 h 276"/>
                <a:gd name="T6" fmla="*/ 217 w 217"/>
                <a:gd name="T7" fmla="*/ 142 h 276"/>
                <a:gd name="T8" fmla="*/ 54 w 217"/>
                <a:gd name="T9" fmla="*/ 0 h 276"/>
                <a:gd name="T10" fmla="*/ 8 w 217"/>
                <a:gd name="T11" fmla="*/ 61 h 276"/>
              </a:gdLst>
              <a:ahLst/>
              <a:cxnLst>
                <a:cxn ang="0">
                  <a:pos x="T0" y="T1"/>
                </a:cxn>
                <a:cxn ang="0">
                  <a:pos x="T2" y="T3"/>
                </a:cxn>
                <a:cxn ang="0">
                  <a:pos x="T4" y="T5"/>
                </a:cxn>
                <a:cxn ang="0">
                  <a:pos x="T6" y="T7"/>
                </a:cxn>
                <a:cxn ang="0">
                  <a:pos x="T8" y="T9"/>
                </a:cxn>
                <a:cxn ang="0">
                  <a:pos x="T10" y="T11"/>
                </a:cxn>
              </a:cxnLst>
              <a:rect l="0" t="0" r="r" b="b"/>
              <a:pathLst>
                <a:path w="217" h="276">
                  <a:moveTo>
                    <a:pt x="8" y="61"/>
                  </a:moveTo>
                  <a:cubicBezTo>
                    <a:pt x="8" y="187"/>
                    <a:pt x="8" y="187"/>
                    <a:pt x="8" y="187"/>
                  </a:cubicBezTo>
                  <a:cubicBezTo>
                    <a:pt x="8" y="187"/>
                    <a:pt x="0" y="276"/>
                    <a:pt x="109" y="276"/>
                  </a:cubicBezTo>
                  <a:cubicBezTo>
                    <a:pt x="217" y="276"/>
                    <a:pt x="217" y="142"/>
                    <a:pt x="217" y="142"/>
                  </a:cubicBezTo>
                  <a:cubicBezTo>
                    <a:pt x="54" y="0"/>
                    <a:pt x="54" y="0"/>
                    <a:pt x="54" y="0"/>
                  </a:cubicBezTo>
                  <a:cubicBezTo>
                    <a:pt x="54" y="0"/>
                    <a:pt x="8" y="22"/>
                    <a:pt x="8" y="61"/>
                  </a:cubicBezTo>
                  <a:close/>
                </a:path>
              </a:pathLst>
            </a:custGeom>
            <a:solidFill>
              <a:srgbClr val="7356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9" name="íSļiḓe"/>
            <p:cNvSpPr/>
            <p:nvPr/>
          </p:nvSpPr>
          <p:spPr bwMode="auto">
            <a:xfrm>
              <a:off x="4752976" y="4070350"/>
              <a:ext cx="215900" cy="88900"/>
            </a:xfrm>
            <a:custGeom>
              <a:avLst/>
              <a:gdLst>
                <a:gd name="T0" fmla="*/ 136 w 136"/>
                <a:gd name="T1" fmla="*/ 0 h 56"/>
                <a:gd name="T2" fmla="*/ 136 w 136"/>
                <a:gd name="T3" fmla="*/ 54 h 56"/>
                <a:gd name="T4" fmla="*/ 0 w 136"/>
                <a:gd name="T5" fmla="*/ 56 h 56"/>
                <a:gd name="T6" fmla="*/ 0 w 136"/>
                <a:gd name="T7" fmla="*/ 0 h 56"/>
                <a:gd name="T8" fmla="*/ 136 w 136"/>
                <a:gd name="T9" fmla="*/ 0 h 56"/>
              </a:gdLst>
              <a:ahLst/>
              <a:cxnLst>
                <a:cxn ang="0">
                  <a:pos x="T0" y="T1"/>
                </a:cxn>
                <a:cxn ang="0">
                  <a:pos x="T2" y="T3"/>
                </a:cxn>
                <a:cxn ang="0">
                  <a:pos x="T4" y="T5"/>
                </a:cxn>
                <a:cxn ang="0">
                  <a:pos x="T6" y="T7"/>
                </a:cxn>
                <a:cxn ang="0">
                  <a:pos x="T8" y="T9"/>
                </a:cxn>
              </a:cxnLst>
              <a:rect l="0" t="0" r="r" b="b"/>
              <a:pathLst>
                <a:path w="136" h="56">
                  <a:moveTo>
                    <a:pt x="136" y="0"/>
                  </a:moveTo>
                  <a:lnTo>
                    <a:pt x="136" y="54"/>
                  </a:lnTo>
                  <a:lnTo>
                    <a:pt x="0" y="56"/>
                  </a:lnTo>
                  <a:lnTo>
                    <a:pt x="0" y="0"/>
                  </a:lnTo>
                  <a:lnTo>
                    <a:pt x="136" y="0"/>
                  </a:lnTo>
                  <a:close/>
                </a:path>
              </a:pathLst>
            </a:custGeom>
            <a:solidFill>
              <a:srgbClr val="E3B7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0" name="ïš1ïḋê"/>
            <p:cNvSpPr/>
            <p:nvPr/>
          </p:nvSpPr>
          <p:spPr bwMode="auto">
            <a:xfrm>
              <a:off x="4995864" y="4059238"/>
              <a:ext cx="239713" cy="73025"/>
            </a:xfrm>
            <a:custGeom>
              <a:avLst/>
              <a:gdLst>
                <a:gd name="T0" fmla="*/ 0 w 82"/>
                <a:gd name="T1" fmla="*/ 17 h 25"/>
                <a:gd name="T2" fmla="*/ 0 w 82"/>
                <a:gd name="T3" fmla="*/ 17 h 25"/>
                <a:gd name="T4" fmla="*/ 8 w 82"/>
                <a:gd name="T5" fmla="*/ 8 h 25"/>
                <a:gd name="T6" fmla="*/ 72 w 82"/>
                <a:gd name="T7" fmla="*/ 1 h 25"/>
                <a:gd name="T8" fmla="*/ 82 w 82"/>
                <a:gd name="T9" fmla="*/ 8 h 25"/>
                <a:gd name="T10" fmla="*/ 82 w 82"/>
                <a:gd name="T11" fmla="*/ 8 h 25"/>
                <a:gd name="T12" fmla="*/ 74 w 82"/>
                <a:gd name="T13" fmla="*/ 17 h 25"/>
                <a:gd name="T14" fmla="*/ 10 w 82"/>
                <a:gd name="T15" fmla="*/ 24 h 25"/>
                <a:gd name="T16" fmla="*/ 0 w 82"/>
                <a:gd name="T17"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5">
                  <a:moveTo>
                    <a:pt x="0" y="17"/>
                  </a:moveTo>
                  <a:cubicBezTo>
                    <a:pt x="0" y="17"/>
                    <a:pt x="0" y="17"/>
                    <a:pt x="0" y="17"/>
                  </a:cubicBezTo>
                  <a:cubicBezTo>
                    <a:pt x="0" y="12"/>
                    <a:pt x="3" y="8"/>
                    <a:pt x="8" y="8"/>
                  </a:cubicBezTo>
                  <a:cubicBezTo>
                    <a:pt x="72" y="1"/>
                    <a:pt x="72" y="1"/>
                    <a:pt x="72" y="1"/>
                  </a:cubicBezTo>
                  <a:cubicBezTo>
                    <a:pt x="77" y="0"/>
                    <a:pt x="81" y="3"/>
                    <a:pt x="82" y="8"/>
                  </a:cubicBezTo>
                  <a:cubicBezTo>
                    <a:pt x="82" y="8"/>
                    <a:pt x="82" y="8"/>
                    <a:pt x="82" y="8"/>
                  </a:cubicBezTo>
                  <a:cubicBezTo>
                    <a:pt x="82" y="13"/>
                    <a:pt x="79" y="17"/>
                    <a:pt x="74" y="17"/>
                  </a:cubicBezTo>
                  <a:cubicBezTo>
                    <a:pt x="10" y="24"/>
                    <a:pt x="10" y="24"/>
                    <a:pt x="10" y="24"/>
                  </a:cubicBezTo>
                  <a:cubicBezTo>
                    <a:pt x="5" y="25"/>
                    <a:pt x="1" y="22"/>
                    <a:pt x="0" y="17"/>
                  </a:cubicBezTo>
                  <a:close/>
                </a:path>
              </a:pathLst>
            </a:custGeom>
            <a:solidFill>
              <a:srgbClr val="E3B7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1" name="íşḷiďe"/>
            <p:cNvSpPr/>
            <p:nvPr/>
          </p:nvSpPr>
          <p:spPr bwMode="auto">
            <a:xfrm>
              <a:off x="5003801" y="4086225"/>
              <a:ext cx="241300" cy="57150"/>
            </a:xfrm>
            <a:custGeom>
              <a:avLst/>
              <a:gdLst>
                <a:gd name="T0" fmla="*/ 0 w 82"/>
                <a:gd name="T1" fmla="*/ 8 h 20"/>
                <a:gd name="T2" fmla="*/ 0 w 82"/>
                <a:gd name="T3" fmla="*/ 8 h 20"/>
                <a:gd name="T4" fmla="*/ 9 w 82"/>
                <a:gd name="T5" fmla="*/ 0 h 20"/>
                <a:gd name="T6" fmla="*/ 74 w 82"/>
                <a:gd name="T7" fmla="*/ 2 h 20"/>
                <a:gd name="T8" fmla="*/ 82 w 82"/>
                <a:gd name="T9" fmla="*/ 11 h 20"/>
                <a:gd name="T10" fmla="*/ 82 w 82"/>
                <a:gd name="T11" fmla="*/ 11 h 20"/>
                <a:gd name="T12" fmla="*/ 73 w 82"/>
                <a:gd name="T13" fmla="*/ 19 h 20"/>
                <a:gd name="T14" fmla="*/ 8 w 82"/>
                <a:gd name="T15" fmla="*/ 17 h 20"/>
                <a:gd name="T16" fmla="*/ 0 w 82"/>
                <a:gd name="T1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0">
                  <a:moveTo>
                    <a:pt x="0" y="8"/>
                  </a:moveTo>
                  <a:cubicBezTo>
                    <a:pt x="0" y="8"/>
                    <a:pt x="0" y="8"/>
                    <a:pt x="0" y="8"/>
                  </a:cubicBezTo>
                  <a:cubicBezTo>
                    <a:pt x="0" y="4"/>
                    <a:pt x="4" y="0"/>
                    <a:pt x="9" y="0"/>
                  </a:cubicBezTo>
                  <a:cubicBezTo>
                    <a:pt x="74" y="2"/>
                    <a:pt x="74" y="2"/>
                    <a:pt x="74" y="2"/>
                  </a:cubicBezTo>
                  <a:cubicBezTo>
                    <a:pt x="78" y="3"/>
                    <a:pt x="82" y="7"/>
                    <a:pt x="82" y="11"/>
                  </a:cubicBezTo>
                  <a:cubicBezTo>
                    <a:pt x="82" y="11"/>
                    <a:pt x="82" y="11"/>
                    <a:pt x="82" y="11"/>
                  </a:cubicBezTo>
                  <a:cubicBezTo>
                    <a:pt x="82" y="16"/>
                    <a:pt x="78" y="20"/>
                    <a:pt x="73" y="19"/>
                  </a:cubicBezTo>
                  <a:cubicBezTo>
                    <a:pt x="8" y="17"/>
                    <a:pt x="8" y="17"/>
                    <a:pt x="8" y="17"/>
                  </a:cubicBezTo>
                  <a:cubicBezTo>
                    <a:pt x="4" y="17"/>
                    <a:pt x="0" y="13"/>
                    <a:pt x="0" y="8"/>
                  </a:cubicBezTo>
                  <a:close/>
                </a:path>
              </a:pathLst>
            </a:custGeom>
            <a:solidFill>
              <a:srgbClr val="E3B7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2" name="í$ľiḑé"/>
            <p:cNvSpPr/>
            <p:nvPr/>
          </p:nvSpPr>
          <p:spPr bwMode="auto">
            <a:xfrm>
              <a:off x="5002214" y="4087813"/>
              <a:ext cx="239713" cy="82550"/>
            </a:xfrm>
            <a:custGeom>
              <a:avLst/>
              <a:gdLst>
                <a:gd name="T0" fmla="*/ 1 w 82"/>
                <a:gd name="T1" fmla="*/ 7 h 28"/>
                <a:gd name="T2" fmla="*/ 1 w 82"/>
                <a:gd name="T3" fmla="*/ 7 h 28"/>
                <a:gd name="T4" fmla="*/ 11 w 82"/>
                <a:gd name="T5" fmla="*/ 0 h 28"/>
                <a:gd name="T6" fmla="*/ 75 w 82"/>
                <a:gd name="T7" fmla="*/ 11 h 28"/>
                <a:gd name="T8" fmla="*/ 82 w 82"/>
                <a:gd name="T9" fmla="*/ 20 h 28"/>
                <a:gd name="T10" fmla="*/ 82 w 82"/>
                <a:gd name="T11" fmla="*/ 20 h 28"/>
                <a:gd name="T12" fmla="*/ 72 w 82"/>
                <a:gd name="T13" fmla="*/ 27 h 28"/>
                <a:gd name="T14" fmla="*/ 8 w 82"/>
                <a:gd name="T15" fmla="*/ 17 h 28"/>
                <a:gd name="T16" fmla="*/ 1 w 82"/>
                <a:gd name="T17"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8">
                  <a:moveTo>
                    <a:pt x="1" y="7"/>
                  </a:moveTo>
                  <a:cubicBezTo>
                    <a:pt x="1" y="7"/>
                    <a:pt x="1" y="7"/>
                    <a:pt x="1" y="7"/>
                  </a:cubicBezTo>
                  <a:cubicBezTo>
                    <a:pt x="2" y="3"/>
                    <a:pt x="6" y="0"/>
                    <a:pt x="11" y="0"/>
                  </a:cubicBezTo>
                  <a:cubicBezTo>
                    <a:pt x="75" y="11"/>
                    <a:pt x="75" y="11"/>
                    <a:pt x="75" y="11"/>
                  </a:cubicBezTo>
                  <a:cubicBezTo>
                    <a:pt x="79" y="11"/>
                    <a:pt x="82" y="16"/>
                    <a:pt x="82" y="20"/>
                  </a:cubicBezTo>
                  <a:cubicBezTo>
                    <a:pt x="82" y="20"/>
                    <a:pt x="82" y="20"/>
                    <a:pt x="82" y="20"/>
                  </a:cubicBezTo>
                  <a:cubicBezTo>
                    <a:pt x="81" y="25"/>
                    <a:pt x="77" y="28"/>
                    <a:pt x="72" y="27"/>
                  </a:cubicBezTo>
                  <a:cubicBezTo>
                    <a:pt x="8" y="17"/>
                    <a:pt x="8" y="17"/>
                    <a:pt x="8" y="17"/>
                  </a:cubicBezTo>
                  <a:cubicBezTo>
                    <a:pt x="3" y="16"/>
                    <a:pt x="0" y="12"/>
                    <a:pt x="1" y="7"/>
                  </a:cubicBezTo>
                  <a:close/>
                </a:path>
              </a:pathLst>
            </a:custGeom>
            <a:solidFill>
              <a:srgbClr val="E3B7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3" name="íŝlîďê"/>
            <p:cNvSpPr/>
            <p:nvPr/>
          </p:nvSpPr>
          <p:spPr bwMode="auto">
            <a:xfrm>
              <a:off x="4948239" y="4090988"/>
              <a:ext cx="238125" cy="100013"/>
            </a:xfrm>
            <a:custGeom>
              <a:avLst/>
              <a:gdLst>
                <a:gd name="T0" fmla="*/ 1 w 81"/>
                <a:gd name="T1" fmla="*/ 7 h 34"/>
                <a:gd name="T2" fmla="*/ 1 w 81"/>
                <a:gd name="T3" fmla="*/ 7 h 34"/>
                <a:gd name="T4" fmla="*/ 11 w 81"/>
                <a:gd name="T5" fmla="*/ 1 h 34"/>
                <a:gd name="T6" fmla="*/ 74 w 81"/>
                <a:gd name="T7" fmla="*/ 16 h 34"/>
                <a:gd name="T8" fmla="*/ 80 w 81"/>
                <a:gd name="T9" fmla="*/ 27 h 34"/>
                <a:gd name="T10" fmla="*/ 80 w 81"/>
                <a:gd name="T11" fmla="*/ 27 h 34"/>
                <a:gd name="T12" fmla="*/ 70 w 81"/>
                <a:gd name="T13" fmla="*/ 33 h 34"/>
                <a:gd name="T14" fmla="*/ 7 w 81"/>
                <a:gd name="T15" fmla="*/ 18 h 34"/>
                <a:gd name="T16" fmla="*/ 1 w 81"/>
                <a:gd name="T17"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34">
                  <a:moveTo>
                    <a:pt x="1" y="7"/>
                  </a:moveTo>
                  <a:cubicBezTo>
                    <a:pt x="1" y="7"/>
                    <a:pt x="1" y="7"/>
                    <a:pt x="1" y="7"/>
                  </a:cubicBezTo>
                  <a:cubicBezTo>
                    <a:pt x="2" y="3"/>
                    <a:pt x="6" y="0"/>
                    <a:pt x="11" y="1"/>
                  </a:cubicBezTo>
                  <a:cubicBezTo>
                    <a:pt x="74" y="16"/>
                    <a:pt x="74" y="16"/>
                    <a:pt x="74" y="16"/>
                  </a:cubicBezTo>
                  <a:cubicBezTo>
                    <a:pt x="79" y="17"/>
                    <a:pt x="81" y="22"/>
                    <a:pt x="80" y="27"/>
                  </a:cubicBezTo>
                  <a:cubicBezTo>
                    <a:pt x="80" y="27"/>
                    <a:pt x="80" y="27"/>
                    <a:pt x="80" y="27"/>
                  </a:cubicBezTo>
                  <a:cubicBezTo>
                    <a:pt x="79" y="31"/>
                    <a:pt x="75" y="34"/>
                    <a:pt x="70" y="33"/>
                  </a:cubicBezTo>
                  <a:cubicBezTo>
                    <a:pt x="7" y="18"/>
                    <a:pt x="7" y="18"/>
                    <a:pt x="7" y="18"/>
                  </a:cubicBezTo>
                  <a:cubicBezTo>
                    <a:pt x="2" y="17"/>
                    <a:pt x="0" y="12"/>
                    <a:pt x="1" y="7"/>
                  </a:cubicBezTo>
                  <a:close/>
                </a:path>
              </a:pathLst>
            </a:custGeom>
            <a:solidFill>
              <a:srgbClr val="E3B7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4" name="ï$1îḑé"/>
            <p:cNvSpPr/>
            <p:nvPr/>
          </p:nvSpPr>
          <p:spPr bwMode="auto">
            <a:xfrm>
              <a:off x="4826001" y="4062413"/>
              <a:ext cx="215900" cy="111125"/>
            </a:xfrm>
            <a:custGeom>
              <a:avLst/>
              <a:gdLst>
                <a:gd name="T0" fmla="*/ 74 w 74"/>
                <a:gd name="T1" fmla="*/ 19 h 38"/>
                <a:gd name="T2" fmla="*/ 74 w 74"/>
                <a:gd name="T3" fmla="*/ 19 h 38"/>
                <a:gd name="T4" fmla="*/ 51 w 74"/>
                <a:gd name="T5" fmla="*/ 37 h 38"/>
                <a:gd name="T6" fmla="*/ 33 w 74"/>
                <a:gd name="T7" fmla="*/ 38 h 38"/>
                <a:gd name="T8" fmla="*/ 0 w 74"/>
                <a:gd name="T9" fmla="*/ 19 h 38"/>
                <a:gd name="T10" fmla="*/ 0 w 74"/>
                <a:gd name="T11" fmla="*/ 19 h 38"/>
                <a:gd name="T12" fmla="*/ 33 w 74"/>
                <a:gd name="T13" fmla="*/ 0 h 38"/>
                <a:gd name="T14" fmla="*/ 51 w 74"/>
                <a:gd name="T15" fmla="*/ 0 h 38"/>
                <a:gd name="T16" fmla="*/ 74 w 74"/>
                <a:gd name="T17"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38">
                  <a:moveTo>
                    <a:pt x="74" y="19"/>
                  </a:moveTo>
                  <a:cubicBezTo>
                    <a:pt x="74" y="19"/>
                    <a:pt x="74" y="19"/>
                    <a:pt x="74" y="19"/>
                  </a:cubicBezTo>
                  <a:cubicBezTo>
                    <a:pt x="74" y="29"/>
                    <a:pt x="69" y="37"/>
                    <a:pt x="51" y="37"/>
                  </a:cubicBezTo>
                  <a:cubicBezTo>
                    <a:pt x="33" y="38"/>
                    <a:pt x="33" y="38"/>
                    <a:pt x="33" y="38"/>
                  </a:cubicBezTo>
                  <a:cubicBezTo>
                    <a:pt x="15" y="38"/>
                    <a:pt x="0" y="29"/>
                    <a:pt x="0" y="19"/>
                  </a:cubicBezTo>
                  <a:cubicBezTo>
                    <a:pt x="0" y="19"/>
                    <a:pt x="0" y="19"/>
                    <a:pt x="0" y="19"/>
                  </a:cubicBezTo>
                  <a:cubicBezTo>
                    <a:pt x="0" y="9"/>
                    <a:pt x="15" y="0"/>
                    <a:pt x="33" y="0"/>
                  </a:cubicBezTo>
                  <a:cubicBezTo>
                    <a:pt x="51" y="0"/>
                    <a:pt x="51" y="0"/>
                    <a:pt x="51" y="0"/>
                  </a:cubicBezTo>
                  <a:cubicBezTo>
                    <a:pt x="69" y="0"/>
                    <a:pt x="74" y="8"/>
                    <a:pt x="74" y="19"/>
                  </a:cubicBezTo>
                  <a:close/>
                </a:path>
              </a:pathLst>
            </a:custGeom>
            <a:solidFill>
              <a:srgbClr val="E3B7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5" name="ïṣḷiḋè"/>
            <p:cNvSpPr/>
            <p:nvPr/>
          </p:nvSpPr>
          <p:spPr bwMode="auto">
            <a:xfrm>
              <a:off x="4846639" y="3997325"/>
              <a:ext cx="128588" cy="138113"/>
            </a:xfrm>
            <a:custGeom>
              <a:avLst/>
              <a:gdLst>
                <a:gd name="T0" fmla="*/ 5 w 44"/>
                <a:gd name="T1" fmla="*/ 43 h 47"/>
                <a:gd name="T2" fmla="*/ 5 w 44"/>
                <a:gd name="T3" fmla="*/ 43 h 47"/>
                <a:gd name="T4" fmla="*/ 4 w 44"/>
                <a:gd name="T5" fmla="*/ 29 h 47"/>
                <a:gd name="T6" fmla="*/ 25 w 44"/>
                <a:gd name="T7" fmla="*/ 5 h 47"/>
                <a:gd name="T8" fmla="*/ 39 w 44"/>
                <a:gd name="T9" fmla="*/ 4 h 47"/>
                <a:gd name="T10" fmla="*/ 39 w 44"/>
                <a:gd name="T11" fmla="*/ 4 h 47"/>
                <a:gd name="T12" fmla="*/ 40 w 44"/>
                <a:gd name="T13" fmla="*/ 18 h 47"/>
                <a:gd name="T14" fmla="*/ 19 w 44"/>
                <a:gd name="T15" fmla="*/ 42 h 47"/>
                <a:gd name="T16" fmla="*/ 5 w 44"/>
                <a:gd name="T17"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7">
                  <a:moveTo>
                    <a:pt x="5" y="43"/>
                  </a:moveTo>
                  <a:cubicBezTo>
                    <a:pt x="5" y="43"/>
                    <a:pt x="5" y="43"/>
                    <a:pt x="5" y="43"/>
                  </a:cubicBezTo>
                  <a:cubicBezTo>
                    <a:pt x="0" y="40"/>
                    <a:pt x="0" y="33"/>
                    <a:pt x="4" y="29"/>
                  </a:cubicBezTo>
                  <a:cubicBezTo>
                    <a:pt x="25" y="5"/>
                    <a:pt x="25" y="5"/>
                    <a:pt x="25" y="5"/>
                  </a:cubicBezTo>
                  <a:cubicBezTo>
                    <a:pt x="29" y="1"/>
                    <a:pt x="35" y="0"/>
                    <a:pt x="39" y="4"/>
                  </a:cubicBezTo>
                  <a:cubicBezTo>
                    <a:pt x="39" y="4"/>
                    <a:pt x="39" y="4"/>
                    <a:pt x="39" y="4"/>
                  </a:cubicBezTo>
                  <a:cubicBezTo>
                    <a:pt x="44" y="8"/>
                    <a:pt x="44" y="14"/>
                    <a:pt x="40" y="18"/>
                  </a:cubicBezTo>
                  <a:cubicBezTo>
                    <a:pt x="19" y="42"/>
                    <a:pt x="19" y="42"/>
                    <a:pt x="19" y="42"/>
                  </a:cubicBezTo>
                  <a:cubicBezTo>
                    <a:pt x="15" y="47"/>
                    <a:pt x="9" y="47"/>
                    <a:pt x="5" y="43"/>
                  </a:cubicBezTo>
                  <a:close/>
                </a:path>
              </a:pathLst>
            </a:custGeom>
            <a:solidFill>
              <a:srgbClr val="E3B7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6" name="ïś1íďê"/>
            <p:cNvSpPr/>
            <p:nvPr/>
          </p:nvSpPr>
          <p:spPr bwMode="auto">
            <a:xfrm>
              <a:off x="4176714" y="3594100"/>
              <a:ext cx="622300" cy="642938"/>
            </a:xfrm>
            <a:custGeom>
              <a:avLst/>
              <a:gdLst>
                <a:gd name="T0" fmla="*/ 210 w 213"/>
                <a:gd name="T1" fmla="*/ 148 h 220"/>
                <a:gd name="T2" fmla="*/ 139 w 213"/>
                <a:gd name="T3" fmla="*/ 124 h 220"/>
                <a:gd name="T4" fmla="*/ 36 w 213"/>
                <a:gd name="T5" fmla="*/ 0 h 220"/>
                <a:gd name="T6" fmla="*/ 0 w 213"/>
                <a:gd name="T7" fmla="*/ 48 h 220"/>
                <a:gd name="T8" fmla="*/ 70 w 213"/>
                <a:gd name="T9" fmla="*/ 171 h 220"/>
                <a:gd name="T10" fmla="*/ 213 w 213"/>
                <a:gd name="T11" fmla="*/ 204 h 220"/>
                <a:gd name="T12" fmla="*/ 210 w 213"/>
                <a:gd name="T13" fmla="*/ 148 h 220"/>
              </a:gdLst>
              <a:ahLst/>
              <a:cxnLst>
                <a:cxn ang="0">
                  <a:pos x="T0" y="T1"/>
                </a:cxn>
                <a:cxn ang="0">
                  <a:pos x="T2" y="T3"/>
                </a:cxn>
                <a:cxn ang="0">
                  <a:pos x="T4" y="T5"/>
                </a:cxn>
                <a:cxn ang="0">
                  <a:pos x="T6" y="T7"/>
                </a:cxn>
                <a:cxn ang="0">
                  <a:pos x="T8" y="T9"/>
                </a:cxn>
                <a:cxn ang="0">
                  <a:pos x="T10" y="T11"/>
                </a:cxn>
                <a:cxn ang="0">
                  <a:pos x="T12" y="T13"/>
                </a:cxn>
              </a:cxnLst>
              <a:rect l="0" t="0" r="r" b="b"/>
              <a:pathLst>
                <a:path w="213" h="220">
                  <a:moveTo>
                    <a:pt x="210" y="148"/>
                  </a:moveTo>
                  <a:cubicBezTo>
                    <a:pt x="208" y="148"/>
                    <a:pt x="182" y="152"/>
                    <a:pt x="139" y="124"/>
                  </a:cubicBezTo>
                  <a:cubicBezTo>
                    <a:pt x="92" y="93"/>
                    <a:pt x="36" y="0"/>
                    <a:pt x="36" y="0"/>
                  </a:cubicBezTo>
                  <a:cubicBezTo>
                    <a:pt x="0" y="48"/>
                    <a:pt x="0" y="48"/>
                    <a:pt x="0" y="48"/>
                  </a:cubicBezTo>
                  <a:cubicBezTo>
                    <a:pt x="0" y="48"/>
                    <a:pt x="6" y="105"/>
                    <a:pt x="70" y="171"/>
                  </a:cubicBezTo>
                  <a:cubicBezTo>
                    <a:pt x="117" y="220"/>
                    <a:pt x="173" y="214"/>
                    <a:pt x="213" y="204"/>
                  </a:cubicBezTo>
                  <a:cubicBezTo>
                    <a:pt x="212" y="185"/>
                    <a:pt x="211" y="166"/>
                    <a:pt x="210" y="148"/>
                  </a:cubicBezTo>
                  <a:close/>
                </a:path>
              </a:pathLst>
            </a:custGeom>
            <a:solidFill>
              <a:srgbClr val="0B44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7" name="i$ḻîďê"/>
            <p:cNvSpPr/>
            <p:nvPr/>
          </p:nvSpPr>
          <p:spPr bwMode="auto">
            <a:xfrm>
              <a:off x="3781426" y="3530600"/>
              <a:ext cx="530225" cy="1109663"/>
            </a:xfrm>
            <a:custGeom>
              <a:avLst/>
              <a:gdLst>
                <a:gd name="T0" fmla="*/ 6 w 181"/>
                <a:gd name="T1" fmla="*/ 366 h 380"/>
                <a:gd name="T2" fmla="*/ 11 w 181"/>
                <a:gd name="T3" fmla="*/ 240 h 380"/>
                <a:gd name="T4" fmla="*/ 0 w 181"/>
                <a:gd name="T5" fmla="*/ 26 h 380"/>
                <a:gd name="T6" fmla="*/ 89 w 181"/>
                <a:gd name="T7" fmla="*/ 0 h 380"/>
                <a:gd name="T8" fmla="*/ 171 w 181"/>
                <a:gd name="T9" fmla="*/ 22 h 380"/>
                <a:gd name="T10" fmla="*/ 154 w 181"/>
                <a:gd name="T11" fmla="*/ 247 h 380"/>
                <a:gd name="T12" fmla="*/ 181 w 181"/>
                <a:gd name="T13" fmla="*/ 340 h 380"/>
                <a:gd name="T14" fmla="*/ 101 w 181"/>
                <a:gd name="T15" fmla="*/ 380 h 380"/>
                <a:gd name="T16" fmla="*/ 6 w 181"/>
                <a:gd name="T17" fmla="*/ 36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380">
                  <a:moveTo>
                    <a:pt x="6" y="366"/>
                  </a:moveTo>
                  <a:cubicBezTo>
                    <a:pt x="11" y="240"/>
                    <a:pt x="11" y="240"/>
                    <a:pt x="11" y="240"/>
                  </a:cubicBezTo>
                  <a:cubicBezTo>
                    <a:pt x="0" y="26"/>
                    <a:pt x="0" y="26"/>
                    <a:pt x="0" y="26"/>
                  </a:cubicBezTo>
                  <a:cubicBezTo>
                    <a:pt x="0" y="26"/>
                    <a:pt x="26" y="0"/>
                    <a:pt x="89" y="0"/>
                  </a:cubicBezTo>
                  <a:cubicBezTo>
                    <a:pt x="131" y="0"/>
                    <a:pt x="171" y="22"/>
                    <a:pt x="171" y="22"/>
                  </a:cubicBezTo>
                  <a:cubicBezTo>
                    <a:pt x="154" y="247"/>
                    <a:pt x="154" y="247"/>
                    <a:pt x="154" y="247"/>
                  </a:cubicBezTo>
                  <a:cubicBezTo>
                    <a:pt x="181" y="340"/>
                    <a:pt x="181" y="340"/>
                    <a:pt x="181" y="340"/>
                  </a:cubicBezTo>
                  <a:cubicBezTo>
                    <a:pt x="181" y="340"/>
                    <a:pt x="165" y="380"/>
                    <a:pt x="101" y="380"/>
                  </a:cubicBezTo>
                  <a:cubicBezTo>
                    <a:pt x="38" y="380"/>
                    <a:pt x="6" y="366"/>
                    <a:pt x="6" y="366"/>
                  </a:cubicBezTo>
                  <a:close/>
                </a:path>
              </a:pathLst>
            </a:custGeom>
            <a:solidFill>
              <a:srgbClr val="0053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8" name="ï$ļïďe"/>
            <p:cNvSpPr/>
            <p:nvPr/>
          </p:nvSpPr>
          <p:spPr bwMode="auto">
            <a:xfrm>
              <a:off x="4176714" y="3687763"/>
              <a:ext cx="201613" cy="485775"/>
            </a:xfrm>
            <a:custGeom>
              <a:avLst/>
              <a:gdLst>
                <a:gd name="T0" fmla="*/ 29 w 69"/>
                <a:gd name="T1" fmla="*/ 0 h 166"/>
                <a:gd name="T2" fmla="*/ 55 w 69"/>
                <a:gd name="T3" fmla="*/ 65 h 166"/>
                <a:gd name="T4" fmla="*/ 19 w 69"/>
                <a:gd name="T5" fmla="*/ 166 h 166"/>
                <a:gd name="T6" fmla="*/ 29 w 69"/>
                <a:gd name="T7" fmla="*/ 0 h 166"/>
              </a:gdLst>
              <a:ahLst/>
              <a:cxnLst>
                <a:cxn ang="0">
                  <a:pos x="T0" y="T1"/>
                </a:cxn>
                <a:cxn ang="0">
                  <a:pos x="T2" y="T3"/>
                </a:cxn>
                <a:cxn ang="0">
                  <a:pos x="T4" y="T5"/>
                </a:cxn>
                <a:cxn ang="0">
                  <a:pos x="T6" y="T7"/>
                </a:cxn>
              </a:cxnLst>
              <a:rect l="0" t="0" r="r" b="b"/>
              <a:pathLst>
                <a:path w="69" h="166">
                  <a:moveTo>
                    <a:pt x="29" y="0"/>
                  </a:moveTo>
                  <a:cubicBezTo>
                    <a:pt x="29" y="0"/>
                    <a:pt x="42" y="30"/>
                    <a:pt x="55" y="65"/>
                  </a:cubicBezTo>
                  <a:cubicBezTo>
                    <a:pt x="69" y="99"/>
                    <a:pt x="19" y="166"/>
                    <a:pt x="19" y="166"/>
                  </a:cubicBezTo>
                  <a:cubicBezTo>
                    <a:pt x="19" y="166"/>
                    <a:pt x="0" y="8"/>
                    <a:pt x="29" y="0"/>
                  </a:cubicBezTo>
                  <a:close/>
                </a:path>
              </a:pathLst>
            </a:custGeom>
            <a:solidFill>
              <a:srgbClr val="0053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9" name="ïśḻíde"/>
            <p:cNvSpPr/>
            <p:nvPr/>
          </p:nvSpPr>
          <p:spPr bwMode="auto">
            <a:xfrm>
              <a:off x="3927476" y="3363913"/>
              <a:ext cx="263525" cy="333375"/>
            </a:xfrm>
            <a:custGeom>
              <a:avLst/>
              <a:gdLst>
                <a:gd name="T0" fmla="*/ 37 w 90"/>
                <a:gd name="T1" fmla="*/ 110 h 114"/>
                <a:gd name="T2" fmla="*/ 37 w 90"/>
                <a:gd name="T3" fmla="*/ 110 h 114"/>
                <a:gd name="T4" fmla="*/ 3 w 90"/>
                <a:gd name="T5" fmla="*/ 63 h 114"/>
                <a:gd name="T6" fmla="*/ 6 w 90"/>
                <a:gd name="T7" fmla="*/ 37 h 114"/>
                <a:gd name="T8" fmla="*/ 52 w 90"/>
                <a:gd name="T9" fmla="*/ 4 h 114"/>
                <a:gd name="T10" fmla="*/ 52 w 90"/>
                <a:gd name="T11" fmla="*/ 4 h 114"/>
                <a:gd name="T12" fmla="*/ 87 w 90"/>
                <a:gd name="T13" fmla="*/ 51 h 114"/>
                <a:gd name="T14" fmla="*/ 83 w 90"/>
                <a:gd name="T15" fmla="*/ 77 h 114"/>
                <a:gd name="T16" fmla="*/ 37 w 90"/>
                <a:gd name="T17" fmla="*/ 11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14">
                  <a:moveTo>
                    <a:pt x="37" y="110"/>
                  </a:moveTo>
                  <a:cubicBezTo>
                    <a:pt x="37" y="110"/>
                    <a:pt x="37" y="110"/>
                    <a:pt x="37" y="110"/>
                  </a:cubicBezTo>
                  <a:cubicBezTo>
                    <a:pt x="15" y="106"/>
                    <a:pt x="0" y="85"/>
                    <a:pt x="3" y="63"/>
                  </a:cubicBezTo>
                  <a:cubicBezTo>
                    <a:pt x="6" y="37"/>
                    <a:pt x="6" y="37"/>
                    <a:pt x="6" y="37"/>
                  </a:cubicBezTo>
                  <a:cubicBezTo>
                    <a:pt x="10" y="15"/>
                    <a:pt x="30" y="0"/>
                    <a:pt x="52" y="4"/>
                  </a:cubicBezTo>
                  <a:cubicBezTo>
                    <a:pt x="52" y="4"/>
                    <a:pt x="52" y="4"/>
                    <a:pt x="52" y="4"/>
                  </a:cubicBezTo>
                  <a:cubicBezTo>
                    <a:pt x="75" y="8"/>
                    <a:pt x="90" y="29"/>
                    <a:pt x="87" y="51"/>
                  </a:cubicBezTo>
                  <a:cubicBezTo>
                    <a:pt x="83" y="77"/>
                    <a:pt x="83" y="77"/>
                    <a:pt x="83" y="77"/>
                  </a:cubicBezTo>
                  <a:cubicBezTo>
                    <a:pt x="80" y="99"/>
                    <a:pt x="60" y="114"/>
                    <a:pt x="37" y="110"/>
                  </a:cubicBezTo>
                  <a:close/>
                </a:path>
              </a:pathLst>
            </a:custGeom>
            <a:solidFill>
              <a:srgbClr val="E3B7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0" name="îṣľidè"/>
            <p:cNvSpPr/>
            <p:nvPr/>
          </p:nvSpPr>
          <p:spPr bwMode="auto">
            <a:xfrm>
              <a:off x="3927476" y="3532188"/>
              <a:ext cx="246063" cy="165100"/>
            </a:xfrm>
            <a:custGeom>
              <a:avLst/>
              <a:gdLst>
                <a:gd name="T0" fmla="*/ 44 w 84"/>
                <a:gd name="T1" fmla="*/ 22 h 56"/>
                <a:gd name="T2" fmla="*/ 44 w 84"/>
                <a:gd name="T3" fmla="*/ 22 h 56"/>
                <a:gd name="T4" fmla="*/ 3 w 84"/>
                <a:gd name="T5" fmla="*/ 0 h 56"/>
                <a:gd name="T6" fmla="*/ 3 w 84"/>
                <a:gd name="T7" fmla="*/ 5 h 56"/>
                <a:gd name="T8" fmla="*/ 37 w 84"/>
                <a:gd name="T9" fmla="*/ 52 h 56"/>
                <a:gd name="T10" fmla="*/ 37 w 84"/>
                <a:gd name="T11" fmla="*/ 52 h 56"/>
                <a:gd name="T12" fmla="*/ 83 w 84"/>
                <a:gd name="T13" fmla="*/ 19 h 56"/>
                <a:gd name="T14" fmla="*/ 84 w 84"/>
                <a:gd name="T15" fmla="*/ 18 h 56"/>
                <a:gd name="T16" fmla="*/ 44 w 84"/>
                <a:gd name="T17" fmla="*/ 2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56">
                  <a:moveTo>
                    <a:pt x="44" y="22"/>
                  </a:moveTo>
                  <a:cubicBezTo>
                    <a:pt x="44" y="22"/>
                    <a:pt x="44" y="22"/>
                    <a:pt x="44" y="22"/>
                  </a:cubicBezTo>
                  <a:cubicBezTo>
                    <a:pt x="28" y="20"/>
                    <a:pt x="14" y="11"/>
                    <a:pt x="3" y="0"/>
                  </a:cubicBezTo>
                  <a:cubicBezTo>
                    <a:pt x="3" y="5"/>
                    <a:pt x="3" y="5"/>
                    <a:pt x="3" y="5"/>
                  </a:cubicBezTo>
                  <a:cubicBezTo>
                    <a:pt x="0" y="27"/>
                    <a:pt x="15" y="48"/>
                    <a:pt x="37" y="52"/>
                  </a:cubicBezTo>
                  <a:cubicBezTo>
                    <a:pt x="37" y="52"/>
                    <a:pt x="37" y="52"/>
                    <a:pt x="37" y="52"/>
                  </a:cubicBezTo>
                  <a:cubicBezTo>
                    <a:pt x="60" y="56"/>
                    <a:pt x="80" y="41"/>
                    <a:pt x="83" y="19"/>
                  </a:cubicBezTo>
                  <a:cubicBezTo>
                    <a:pt x="84" y="18"/>
                    <a:pt x="84" y="18"/>
                    <a:pt x="84" y="18"/>
                  </a:cubicBezTo>
                  <a:cubicBezTo>
                    <a:pt x="72" y="23"/>
                    <a:pt x="58" y="25"/>
                    <a:pt x="44" y="22"/>
                  </a:cubicBezTo>
                  <a:close/>
                </a:path>
              </a:pathLst>
            </a:custGeom>
            <a:solidFill>
              <a:srgbClr val="0053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1" name="î$ḻiḋè"/>
            <p:cNvSpPr/>
            <p:nvPr/>
          </p:nvSpPr>
          <p:spPr bwMode="auto">
            <a:xfrm>
              <a:off x="3684589" y="3038475"/>
              <a:ext cx="173038" cy="219075"/>
            </a:xfrm>
            <a:custGeom>
              <a:avLst/>
              <a:gdLst>
                <a:gd name="T0" fmla="*/ 40 w 59"/>
                <a:gd name="T1" fmla="*/ 72 h 75"/>
                <a:gd name="T2" fmla="*/ 40 w 59"/>
                <a:gd name="T3" fmla="*/ 72 h 75"/>
                <a:gd name="T4" fmla="*/ 11 w 59"/>
                <a:gd name="T5" fmla="*/ 55 h 75"/>
                <a:gd name="T6" fmla="*/ 4 w 59"/>
                <a:gd name="T7" fmla="*/ 31 h 75"/>
                <a:gd name="T8" fmla="*/ 20 w 59"/>
                <a:gd name="T9" fmla="*/ 3 h 75"/>
                <a:gd name="T10" fmla="*/ 20 w 59"/>
                <a:gd name="T11" fmla="*/ 3 h 75"/>
                <a:gd name="T12" fmla="*/ 49 w 59"/>
                <a:gd name="T13" fmla="*/ 20 h 75"/>
                <a:gd name="T14" fmla="*/ 56 w 59"/>
                <a:gd name="T15" fmla="*/ 44 h 75"/>
                <a:gd name="T16" fmla="*/ 40 w 59"/>
                <a:gd name="T17" fmla="*/ 7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5">
                  <a:moveTo>
                    <a:pt x="40" y="72"/>
                  </a:moveTo>
                  <a:cubicBezTo>
                    <a:pt x="40" y="72"/>
                    <a:pt x="40" y="72"/>
                    <a:pt x="40" y="72"/>
                  </a:cubicBezTo>
                  <a:cubicBezTo>
                    <a:pt x="28" y="75"/>
                    <a:pt x="15" y="67"/>
                    <a:pt x="11" y="55"/>
                  </a:cubicBezTo>
                  <a:cubicBezTo>
                    <a:pt x="4" y="31"/>
                    <a:pt x="4" y="31"/>
                    <a:pt x="4" y="31"/>
                  </a:cubicBezTo>
                  <a:cubicBezTo>
                    <a:pt x="0" y="18"/>
                    <a:pt x="7" y="6"/>
                    <a:pt x="20" y="3"/>
                  </a:cubicBezTo>
                  <a:cubicBezTo>
                    <a:pt x="20" y="3"/>
                    <a:pt x="20" y="3"/>
                    <a:pt x="20" y="3"/>
                  </a:cubicBezTo>
                  <a:cubicBezTo>
                    <a:pt x="32" y="0"/>
                    <a:pt x="45" y="8"/>
                    <a:pt x="49" y="20"/>
                  </a:cubicBezTo>
                  <a:cubicBezTo>
                    <a:pt x="56" y="44"/>
                    <a:pt x="56" y="44"/>
                    <a:pt x="56" y="44"/>
                  </a:cubicBezTo>
                  <a:cubicBezTo>
                    <a:pt x="59" y="57"/>
                    <a:pt x="52" y="69"/>
                    <a:pt x="40" y="72"/>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2" name="íšḷíḍê"/>
            <p:cNvSpPr/>
            <p:nvPr/>
          </p:nvSpPr>
          <p:spPr bwMode="auto">
            <a:xfrm>
              <a:off x="3787776" y="2714625"/>
              <a:ext cx="663575" cy="833438"/>
            </a:xfrm>
            <a:custGeom>
              <a:avLst/>
              <a:gdLst>
                <a:gd name="T0" fmla="*/ 121 w 227"/>
                <a:gd name="T1" fmla="*/ 285 h 285"/>
                <a:gd name="T2" fmla="*/ 119 w 227"/>
                <a:gd name="T3" fmla="*/ 285 h 285"/>
                <a:gd name="T4" fmla="*/ 6 w 227"/>
                <a:gd name="T5" fmla="*/ 177 h 285"/>
                <a:gd name="T6" fmla="*/ 3 w 227"/>
                <a:gd name="T7" fmla="*/ 108 h 285"/>
                <a:gd name="T8" fmla="*/ 106 w 227"/>
                <a:gd name="T9" fmla="*/ 0 h 285"/>
                <a:gd name="T10" fmla="*/ 109 w 227"/>
                <a:gd name="T11" fmla="*/ 0 h 285"/>
                <a:gd name="T12" fmla="*/ 222 w 227"/>
                <a:gd name="T13" fmla="*/ 108 h 285"/>
                <a:gd name="T14" fmla="*/ 225 w 227"/>
                <a:gd name="T15" fmla="*/ 177 h 285"/>
                <a:gd name="T16" fmla="*/ 121 w 227"/>
                <a:gd name="T17" fmla="*/ 2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285">
                  <a:moveTo>
                    <a:pt x="121" y="285"/>
                  </a:moveTo>
                  <a:cubicBezTo>
                    <a:pt x="119" y="285"/>
                    <a:pt x="119" y="285"/>
                    <a:pt x="119" y="285"/>
                  </a:cubicBezTo>
                  <a:cubicBezTo>
                    <a:pt x="59" y="285"/>
                    <a:pt x="8" y="236"/>
                    <a:pt x="6" y="177"/>
                  </a:cubicBezTo>
                  <a:cubicBezTo>
                    <a:pt x="3" y="108"/>
                    <a:pt x="3" y="108"/>
                    <a:pt x="3" y="108"/>
                  </a:cubicBezTo>
                  <a:cubicBezTo>
                    <a:pt x="0" y="49"/>
                    <a:pt x="47" y="0"/>
                    <a:pt x="106" y="0"/>
                  </a:cubicBezTo>
                  <a:cubicBezTo>
                    <a:pt x="109" y="0"/>
                    <a:pt x="109" y="0"/>
                    <a:pt x="109" y="0"/>
                  </a:cubicBezTo>
                  <a:cubicBezTo>
                    <a:pt x="168" y="0"/>
                    <a:pt x="219" y="49"/>
                    <a:pt x="222" y="108"/>
                  </a:cubicBezTo>
                  <a:cubicBezTo>
                    <a:pt x="225" y="177"/>
                    <a:pt x="225" y="177"/>
                    <a:pt x="225" y="177"/>
                  </a:cubicBezTo>
                  <a:cubicBezTo>
                    <a:pt x="227" y="236"/>
                    <a:pt x="180" y="285"/>
                    <a:pt x="121" y="285"/>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3" name="ïśľíḓè"/>
            <p:cNvSpPr/>
            <p:nvPr/>
          </p:nvSpPr>
          <p:spPr bwMode="auto">
            <a:xfrm>
              <a:off x="3995739" y="3062288"/>
              <a:ext cx="55563" cy="120650"/>
            </a:xfrm>
            <a:custGeom>
              <a:avLst/>
              <a:gdLst>
                <a:gd name="T0" fmla="*/ 10 w 19"/>
                <a:gd name="T1" fmla="*/ 41 h 41"/>
                <a:gd name="T2" fmla="*/ 10 w 19"/>
                <a:gd name="T3" fmla="*/ 41 h 41"/>
                <a:gd name="T4" fmla="*/ 0 w 19"/>
                <a:gd name="T5" fmla="*/ 31 h 41"/>
                <a:gd name="T6" fmla="*/ 0 w 19"/>
                <a:gd name="T7" fmla="*/ 9 h 41"/>
                <a:gd name="T8" fmla="*/ 10 w 19"/>
                <a:gd name="T9" fmla="*/ 0 h 41"/>
                <a:gd name="T10" fmla="*/ 10 w 19"/>
                <a:gd name="T11" fmla="*/ 0 h 41"/>
                <a:gd name="T12" fmla="*/ 19 w 19"/>
                <a:gd name="T13" fmla="*/ 9 h 41"/>
                <a:gd name="T14" fmla="*/ 19 w 19"/>
                <a:gd name="T15" fmla="*/ 31 h 41"/>
                <a:gd name="T16" fmla="*/ 10 w 19"/>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41">
                  <a:moveTo>
                    <a:pt x="10" y="41"/>
                  </a:moveTo>
                  <a:cubicBezTo>
                    <a:pt x="10" y="41"/>
                    <a:pt x="10" y="41"/>
                    <a:pt x="10" y="41"/>
                  </a:cubicBezTo>
                  <a:cubicBezTo>
                    <a:pt x="4" y="41"/>
                    <a:pt x="0" y="36"/>
                    <a:pt x="0" y="31"/>
                  </a:cubicBezTo>
                  <a:cubicBezTo>
                    <a:pt x="0" y="9"/>
                    <a:pt x="0" y="9"/>
                    <a:pt x="0" y="9"/>
                  </a:cubicBezTo>
                  <a:cubicBezTo>
                    <a:pt x="0" y="4"/>
                    <a:pt x="4" y="0"/>
                    <a:pt x="10" y="0"/>
                  </a:cubicBezTo>
                  <a:cubicBezTo>
                    <a:pt x="10" y="0"/>
                    <a:pt x="10" y="0"/>
                    <a:pt x="10" y="0"/>
                  </a:cubicBezTo>
                  <a:cubicBezTo>
                    <a:pt x="15" y="0"/>
                    <a:pt x="19" y="4"/>
                    <a:pt x="19" y="9"/>
                  </a:cubicBezTo>
                  <a:cubicBezTo>
                    <a:pt x="19" y="31"/>
                    <a:pt x="19" y="31"/>
                    <a:pt x="19" y="31"/>
                  </a:cubicBezTo>
                  <a:cubicBezTo>
                    <a:pt x="19" y="36"/>
                    <a:pt x="15" y="41"/>
                    <a:pt x="10" y="41"/>
                  </a:cubicBezTo>
                  <a:close/>
                </a:path>
              </a:pathLst>
            </a:custGeom>
            <a:solidFill>
              <a:srgbClr val="7356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4" name="işḷîḍê"/>
            <p:cNvSpPr/>
            <p:nvPr/>
          </p:nvSpPr>
          <p:spPr bwMode="auto">
            <a:xfrm>
              <a:off x="4319589" y="3062288"/>
              <a:ext cx="55563" cy="120650"/>
            </a:xfrm>
            <a:custGeom>
              <a:avLst/>
              <a:gdLst>
                <a:gd name="T0" fmla="*/ 10 w 19"/>
                <a:gd name="T1" fmla="*/ 41 h 41"/>
                <a:gd name="T2" fmla="*/ 10 w 19"/>
                <a:gd name="T3" fmla="*/ 41 h 41"/>
                <a:gd name="T4" fmla="*/ 0 w 19"/>
                <a:gd name="T5" fmla="*/ 31 h 41"/>
                <a:gd name="T6" fmla="*/ 0 w 19"/>
                <a:gd name="T7" fmla="*/ 9 h 41"/>
                <a:gd name="T8" fmla="*/ 10 w 19"/>
                <a:gd name="T9" fmla="*/ 0 h 41"/>
                <a:gd name="T10" fmla="*/ 10 w 19"/>
                <a:gd name="T11" fmla="*/ 0 h 41"/>
                <a:gd name="T12" fmla="*/ 19 w 19"/>
                <a:gd name="T13" fmla="*/ 9 h 41"/>
                <a:gd name="T14" fmla="*/ 19 w 19"/>
                <a:gd name="T15" fmla="*/ 31 h 41"/>
                <a:gd name="T16" fmla="*/ 10 w 19"/>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41">
                  <a:moveTo>
                    <a:pt x="10" y="41"/>
                  </a:moveTo>
                  <a:cubicBezTo>
                    <a:pt x="10" y="41"/>
                    <a:pt x="10" y="41"/>
                    <a:pt x="10" y="41"/>
                  </a:cubicBezTo>
                  <a:cubicBezTo>
                    <a:pt x="4" y="41"/>
                    <a:pt x="0" y="36"/>
                    <a:pt x="0" y="31"/>
                  </a:cubicBezTo>
                  <a:cubicBezTo>
                    <a:pt x="0" y="9"/>
                    <a:pt x="0" y="9"/>
                    <a:pt x="0" y="9"/>
                  </a:cubicBezTo>
                  <a:cubicBezTo>
                    <a:pt x="0" y="4"/>
                    <a:pt x="4" y="0"/>
                    <a:pt x="10" y="0"/>
                  </a:cubicBezTo>
                  <a:cubicBezTo>
                    <a:pt x="10" y="0"/>
                    <a:pt x="10" y="0"/>
                    <a:pt x="10" y="0"/>
                  </a:cubicBezTo>
                  <a:cubicBezTo>
                    <a:pt x="15" y="0"/>
                    <a:pt x="19" y="4"/>
                    <a:pt x="19" y="9"/>
                  </a:cubicBezTo>
                  <a:cubicBezTo>
                    <a:pt x="19" y="31"/>
                    <a:pt x="19" y="31"/>
                    <a:pt x="19" y="31"/>
                  </a:cubicBezTo>
                  <a:cubicBezTo>
                    <a:pt x="19" y="36"/>
                    <a:pt x="15" y="41"/>
                    <a:pt x="10" y="41"/>
                  </a:cubicBezTo>
                  <a:close/>
                </a:path>
              </a:pathLst>
            </a:custGeom>
            <a:solidFill>
              <a:srgbClr val="7356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5" name="íŝlïḓè"/>
            <p:cNvSpPr/>
            <p:nvPr/>
          </p:nvSpPr>
          <p:spPr bwMode="auto">
            <a:xfrm>
              <a:off x="4021139" y="3319463"/>
              <a:ext cx="158750" cy="100013"/>
            </a:xfrm>
            <a:custGeom>
              <a:avLst/>
              <a:gdLst>
                <a:gd name="T0" fmla="*/ 54 w 54"/>
                <a:gd name="T1" fmla="*/ 11 h 34"/>
                <a:gd name="T2" fmla="*/ 24 w 54"/>
                <a:gd name="T3" fmla="*/ 31 h 34"/>
                <a:gd name="T4" fmla="*/ 2 w 54"/>
                <a:gd name="T5" fmla="*/ 0 h 34"/>
                <a:gd name="T6" fmla="*/ 54 w 54"/>
                <a:gd name="T7" fmla="*/ 11 h 34"/>
              </a:gdLst>
              <a:ahLst/>
              <a:cxnLst>
                <a:cxn ang="0">
                  <a:pos x="T0" y="T1"/>
                </a:cxn>
                <a:cxn ang="0">
                  <a:pos x="T2" y="T3"/>
                </a:cxn>
                <a:cxn ang="0">
                  <a:pos x="T4" y="T5"/>
                </a:cxn>
                <a:cxn ang="0">
                  <a:pos x="T6" y="T7"/>
                </a:cxn>
              </a:cxnLst>
              <a:rect l="0" t="0" r="r" b="b"/>
              <a:pathLst>
                <a:path w="54" h="34">
                  <a:moveTo>
                    <a:pt x="54" y="11"/>
                  </a:moveTo>
                  <a:cubicBezTo>
                    <a:pt x="52" y="25"/>
                    <a:pt x="38" y="34"/>
                    <a:pt x="24" y="31"/>
                  </a:cubicBezTo>
                  <a:cubicBezTo>
                    <a:pt x="10" y="28"/>
                    <a:pt x="0" y="14"/>
                    <a:pt x="2" y="0"/>
                  </a:cubicBezTo>
                  <a:lnTo>
                    <a:pt x="54" y="11"/>
                  </a:lnTo>
                  <a:close/>
                </a:path>
              </a:pathLst>
            </a:custGeom>
            <a:solidFill>
              <a:srgbClr val="CF655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6" name="íS1îdé"/>
            <p:cNvSpPr/>
            <p:nvPr/>
          </p:nvSpPr>
          <p:spPr bwMode="auto">
            <a:xfrm>
              <a:off x="3951289" y="2974975"/>
              <a:ext cx="111125" cy="42863"/>
            </a:xfrm>
            <a:custGeom>
              <a:avLst/>
              <a:gdLst>
                <a:gd name="T0" fmla="*/ 37 w 38"/>
                <a:gd name="T1" fmla="*/ 3 h 15"/>
                <a:gd name="T2" fmla="*/ 22 w 38"/>
                <a:gd name="T3" fmla="*/ 10 h 15"/>
                <a:gd name="T4" fmla="*/ 1 w 38"/>
                <a:gd name="T5" fmla="*/ 12 h 15"/>
                <a:gd name="T6" fmla="*/ 17 w 38"/>
                <a:gd name="T7" fmla="*/ 2 h 15"/>
                <a:gd name="T8" fmla="*/ 37 w 38"/>
                <a:gd name="T9" fmla="*/ 3 h 15"/>
              </a:gdLst>
              <a:ahLst/>
              <a:cxnLst>
                <a:cxn ang="0">
                  <a:pos x="T0" y="T1"/>
                </a:cxn>
                <a:cxn ang="0">
                  <a:pos x="T2" y="T3"/>
                </a:cxn>
                <a:cxn ang="0">
                  <a:pos x="T4" y="T5"/>
                </a:cxn>
                <a:cxn ang="0">
                  <a:pos x="T6" y="T7"/>
                </a:cxn>
                <a:cxn ang="0">
                  <a:pos x="T8" y="T9"/>
                </a:cxn>
              </a:cxnLst>
              <a:rect l="0" t="0" r="r" b="b"/>
              <a:pathLst>
                <a:path w="38" h="15">
                  <a:moveTo>
                    <a:pt x="37" y="3"/>
                  </a:moveTo>
                  <a:cubicBezTo>
                    <a:pt x="38" y="6"/>
                    <a:pt x="32" y="7"/>
                    <a:pt x="22" y="10"/>
                  </a:cubicBezTo>
                  <a:cubicBezTo>
                    <a:pt x="12" y="12"/>
                    <a:pt x="2" y="15"/>
                    <a:pt x="1" y="12"/>
                  </a:cubicBezTo>
                  <a:cubicBezTo>
                    <a:pt x="0" y="9"/>
                    <a:pt x="8" y="4"/>
                    <a:pt x="17" y="2"/>
                  </a:cubicBezTo>
                  <a:cubicBezTo>
                    <a:pt x="27" y="0"/>
                    <a:pt x="36" y="0"/>
                    <a:pt x="37" y="3"/>
                  </a:cubicBezTo>
                  <a:close/>
                </a:path>
              </a:pathLst>
            </a:custGeom>
            <a:solidFill>
              <a:srgbClr val="7356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7" name="ïṧ1iḑe"/>
            <p:cNvSpPr/>
            <p:nvPr/>
          </p:nvSpPr>
          <p:spPr bwMode="auto">
            <a:xfrm>
              <a:off x="4287839" y="2982913"/>
              <a:ext cx="107950" cy="44450"/>
            </a:xfrm>
            <a:custGeom>
              <a:avLst/>
              <a:gdLst>
                <a:gd name="T0" fmla="*/ 0 w 37"/>
                <a:gd name="T1" fmla="*/ 4 h 15"/>
                <a:gd name="T2" fmla="*/ 16 w 37"/>
                <a:gd name="T3" fmla="*/ 10 h 15"/>
                <a:gd name="T4" fmla="*/ 37 w 37"/>
                <a:gd name="T5" fmla="*/ 12 h 15"/>
                <a:gd name="T6" fmla="*/ 20 w 37"/>
                <a:gd name="T7" fmla="*/ 2 h 15"/>
                <a:gd name="T8" fmla="*/ 0 w 37"/>
                <a:gd name="T9" fmla="*/ 4 h 15"/>
              </a:gdLst>
              <a:ahLst/>
              <a:cxnLst>
                <a:cxn ang="0">
                  <a:pos x="T0" y="T1"/>
                </a:cxn>
                <a:cxn ang="0">
                  <a:pos x="T2" y="T3"/>
                </a:cxn>
                <a:cxn ang="0">
                  <a:pos x="T4" y="T5"/>
                </a:cxn>
                <a:cxn ang="0">
                  <a:pos x="T6" y="T7"/>
                </a:cxn>
                <a:cxn ang="0">
                  <a:pos x="T8" y="T9"/>
                </a:cxn>
              </a:cxnLst>
              <a:rect l="0" t="0" r="r" b="b"/>
              <a:pathLst>
                <a:path w="37" h="15">
                  <a:moveTo>
                    <a:pt x="0" y="4"/>
                  </a:moveTo>
                  <a:cubicBezTo>
                    <a:pt x="0" y="7"/>
                    <a:pt x="6" y="8"/>
                    <a:pt x="16" y="10"/>
                  </a:cubicBezTo>
                  <a:cubicBezTo>
                    <a:pt x="26" y="13"/>
                    <a:pt x="36" y="15"/>
                    <a:pt x="37" y="12"/>
                  </a:cubicBezTo>
                  <a:cubicBezTo>
                    <a:pt x="37" y="9"/>
                    <a:pt x="30" y="5"/>
                    <a:pt x="20" y="2"/>
                  </a:cubicBezTo>
                  <a:cubicBezTo>
                    <a:pt x="10" y="0"/>
                    <a:pt x="1" y="1"/>
                    <a:pt x="0" y="4"/>
                  </a:cubicBezTo>
                  <a:close/>
                </a:path>
              </a:pathLst>
            </a:custGeom>
            <a:solidFill>
              <a:srgbClr val="7356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8" name="íṡḷiḋê"/>
            <p:cNvSpPr/>
            <p:nvPr/>
          </p:nvSpPr>
          <p:spPr bwMode="auto">
            <a:xfrm>
              <a:off x="4170364" y="3117850"/>
              <a:ext cx="87313" cy="166688"/>
            </a:xfrm>
            <a:custGeom>
              <a:avLst/>
              <a:gdLst>
                <a:gd name="T0" fmla="*/ 16 w 30"/>
                <a:gd name="T1" fmla="*/ 57 h 57"/>
                <a:gd name="T2" fmla="*/ 28 w 30"/>
                <a:gd name="T3" fmla="*/ 47 h 57"/>
                <a:gd name="T4" fmla="*/ 29 w 30"/>
                <a:gd name="T5" fmla="*/ 33 h 57"/>
                <a:gd name="T6" fmla="*/ 24 w 30"/>
                <a:gd name="T7" fmla="*/ 11 h 57"/>
                <a:gd name="T8" fmla="*/ 20 w 30"/>
                <a:gd name="T9" fmla="*/ 4 h 57"/>
                <a:gd name="T10" fmla="*/ 20 w 30"/>
                <a:gd name="T11" fmla="*/ 4 h 57"/>
                <a:gd name="T12" fmla="*/ 7 w 30"/>
                <a:gd name="T13" fmla="*/ 4 h 57"/>
                <a:gd name="T14" fmla="*/ 7 w 30"/>
                <a:gd name="T15" fmla="*/ 4 h 57"/>
                <a:gd name="T16" fmla="*/ 4 w 30"/>
                <a:gd name="T17" fmla="*/ 11 h 57"/>
                <a:gd name="T18" fmla="*/ 1 w 30"/>
                <a:gd name="T19" fmla="*/ 33 h 57"/>
                <a:gd name="T20" fmla="*/ 2 w 30"/>
                <a:gd name="T21" fmla="*/ 47 h 57"/>
                <a:gd name="T22" fmla="*/ 16 w 30"/>
                <a:gd name="T2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57">
                  <a:moveTo>
                    <a:pt x="16" y="57"/>
                  </a:moveTo>
                  <a:cubicBezTo>
                    <a:pt x="23" y="57"/>
                    <a:pt x="27" y="52"/>
                    <a:pt x="28" y="47"/>
                  </a:cubicBezTo>
                  <a:cubicBezTo>
                    <a:pt x="30" y="43"/>
                    <a:pt x="30" y="38"/>
                    <a:pt x="29" y="33"/>
                  </a:cubicBezTo>
                  <a:cubicBezTo>
                    <a:pt x="24" y="11"/>
                    <a:pt x="24" y="11"/>
                    <a:pt x="24" y="11"/>
                  </a:cubicBezTo>
                  <a:cubicBezTo>
                    <a:pt x="23" y="8"/>
                    <a:pt x="22" y="5"/>
                    <a:pt x="20" y="4"/>
                  </a:cubicBezTo>
                  <a:cubicBezTo>
                    <a:pt x="20" y="4"/>
                    <a:pt x="20" y="4"/>
                    <a:pt x="20" y="4"/>
                  </a:cubicBezTo>
                  <a:cubicBezTo>
                    <a:pt x="16" y="0"/>
                    <a:pt x="11" y="0"/>
                    <a:pt x="7" y="4"/>
                  </a:cubicBezTo>
                  <a:cubicBezTo>
                    <a:pt x="7" y="4"/>
                    <a:pt x="7" y="4"/>
                    <a:pt x="7" y="4"/>
                  </a:cubicBezTo>
                  <a:cubicBezTo>
                    <a:pt x="6" y="5"/>
                    <a:pt x="4" y="8"/>
                    <a:pt x="4" y="11"/>
                  </a:cubicBezTo>
                  <a:cubicBezTo>
                    <a:pt x="1" y="33"/>
                    <a:pt x="1" y="33"/>
                    <a:pt x="1" y="33"/>
                  </a:cubicBezTo>
                  <a:cubicBezTo>
                    <a:pt x="0" y="38"/>
                    <a:pt x="1" y="43"/>
                    <a:pt x="2" y="47"/>
                  </a:cubicBezTo>
                  <a:cubicBezTo>
                    <a:pt x="4" y="52"/>
                    <a:pt x="8" y="57"/>
                    <a:pt x="16" y="57"/>
                  </a:cubicBezTo>
                  <a:close/>
                </a:path>
              </a:pathLst>
            </a:custGeom>
            <a:solidFill>
              <a:srgbClr val="EBB19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4" name="îṡḻiďe"/>
            <p:cNvSpPr/>
            <p:nvPr/>
          </p:nvSpPr>
          <p:spPr bwMode="auto">
            <a:xfrm>
              <a:off x="3736976" y="3044825"/>
              <a:ext cx="144463" cy="347663"/>
            </a:xfrm>
            <a:custGeom>
              <a:avLst/>
              <a:gdLst>
                <a:gd name="T0" fmla="*/ 31 w 49"/>
                <a:gd name="T1" fmla="*/ 0 h 119"/>
                <a:gd name="T2" fmla="*/ 8 w 49"/>
                <a:gd name="T3" fmla="*/ 119 h 119"/>
                <a:gd name="T4" fmla="*/ 0 w 49"/>
                <a:gd name="T5" fmla="*/ 87 h 119"/>
                <a:gd name="T6" fmla="*/ 0 w 49"/>
                <a:gd name="T7" fmla="*/ 30 h 119"/>
                <a:gd name="T8" fmla="*/ 31 w 49"/>
                <a:gd name="T9" fmla="*/ 0 h 119"/>
              </a:gdLst>
              <a:ahLst/>
              <a:cxnLst>
                <a:cxn ang="0">
                  <a:pos x="T0" y="T1"/>
                </a:cxn>
                <a:cxn ang="0">
                  <a:pos x="T2" y="T3"/>
                </a:cxn>
                <a:cxn ang="0">
                  <a:pos x="T4" y="T5"/>
                </a:cxn>
                <a:cxn ang="0">
                  <a:pos x="T6" y="T7"/>
                </a:cxn>
                <a:cxn ang="0">
                  <a:pos x="T8" y="T9"/>
                </a:cxn>
              </a:cxnLst>
              <a:rect l="0" t="0" r="r" b="b"/>
              <a:pathLst>
                <a:path w="49" h="119">
                  <a:moveTo>
                    <a:pt x="31" y="0"/>
                  </a:moveTo>
                  <a:cubicBezTo>
                    <a:pt x="31" y="0"/>
                    <a:pt x="49" y="94"/>
                    <a:pt x="8" y="119"/>
                  </a:cubicBezTo>
                  <a:cubicBezTo>
                    <a:pt x="0" y="87"/>
                    <a:pt x="0" y="87"/>
                    <a:pt x="0" y="87"/>
                  </a:cubicBezTo>
                  <a:cubicBezTo>
                    <a:pt x="0" y="30"/>
                    <a:pt x="0" y="30"/>
                    <a:pt x="0" y="30"/>
                  </a:cubicBezTo>
                  <a:lnTo>
                    <a:pt x="31" y="0"/>
                  </a:lnTo>
                  <a:close/>
                </a:path>
              </a:pathLst>
            </a:custGeom>
            <a:solidFill>
              <a:srgbClr val="7356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5" name="îšḷiḓé"/>
            <p:cNvSpPr/>
            <p:nvPr/>
          </p:nvSpPr>
          <p:spPr bwMode="auto">
            <a:xfrm>
              <a:off x="3667126" y="2665413"/>
              <a:ext cx="822325" cy="466725"/>
            </a:xfrm>
            <a:custGeom>
              <a:avLst/>
              <a:gdLst>
                <a:gd name="T0" fmla="*/ 24 w 281"/>
                <a:gd name="T1" fmla="*/ 160 h 160"/>
                <a:gd name="T2" fmla="*/ 172 w 281"/>
                <a:gd name="T3" fmla="*/ 87 h 160"/>
                <a:gd name="T4" fmla="*/ 262 w 281"/>
                <a:gd name="T5" fmla="*/ 130 h 160"/>
                <a:gd name="T6" fmla="*/ 144 w 281"/>
                <a:gd name="T7" fmla="*/ 0 h 160"/>
                <a:gd name="T8" fmla="*/ 24 w 281"/>
                <a:gd name="T9" fmla="*/ 160 h 160"/>
              </a:gdLst>
              <a:ahLst/>
              <a:cxnLst>
                <a:cxn ang="0">
                  <a:pos x="T0" y="T1"/>
                </a:cxn>
                <a:cxn ang="0">
                  <a:pos x="T2" y="T3"/>
                </a:cxn>
                <a:cxn ang="0">
                  <a:pos x="T4" y="T5"/>
                </a:cxn>
                <a:cxn ang="0">
                  <a:pos x="T6" y="T7"/>
                </a:cxn>
                <a:cxn ang="0">
                  <a:pos x="T8" y="T9"/>
                </a:cxn>
              </a:cxnLst>
              <a:rect l="0" t="0" r="r" b="b"/>
              <a:pathLst>
                <a:path w="281" h="160">
                  <a:moveTo>
                    <a:pt x="24" y="160"/>
                  </a:moveTo>
                  <a:cubicBezTo>
                    <a:pt x="24" y="160"/>
                    <a:pt x="91" y="91"/>
                    <a:pt x="172" y="87"/>
                  </a:cubicBezTo>
                  <a:cubicBezTo>
                    <a:pt x="252" y="83"/>
                    <a:pt x="262" y="130"/>
                    <a:pt x="262" y="130"/>
                  </a:cubicBezTo>
                  <a:cubicBezTo>
                    <a:pt x="262" y="130"/>
                    <a:pt x="281" y="0"/>
                    <a:pt x="144" y="0"/>
                  </a:cubicBezTo>
                  <a:cubicBezTo>
                    <a:pt x="0" y="0"/>
                    <a:pt x="24" y="160"/>
                    <a:pt x="24" y="160"/>
                  </a:cubicBezTo>
                  <a:close/>
                </a:path>
              </a:pathLst>
            </a:custGeom>
            <a:solidFill>
              <a:srgbClr val="7356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6" name="iṩ1íďè"/>
            <p:cNvSpPr/>
            <p:nvPr/>
          </p:nvSpPr>
          <p:spPr bwMode="auto">
            <a:xfrm>
              <a:off x="3968751" y="3132138"/>
              <a:ext cx="55563" cy="23813"/>
            </a:xfrm>
            <a:custGeom>
              <a:avLst/>
              <a:gdLst>
                <a:gd name="T0" fmla="*/ 19 w 19"/>
                <a:gd name="T1" fmla="*/ 4 h 8"/>
                <a:gd name="T2" fmla="*/ 0 w 19"/>
                <a:gd name="T3" fmla="*/ 0 h 8"/>
              </a:gdLst>
              <a:ahLst/>
              <a:cxnLst>
                <a:cxn ang="0">
                  <a:pos x="T0" y="T1"/>
                </a:cxn>
                <a:cxn ang="0">
                  <a:pos x="T2" y="T3"/>
                </a:cxn>
              </a:cxnLst>
              <a:rect l="0" t="0" r="r" b="b"/>
              <a:pathLst>
                <a:path w="19" h="8">
                  <a:moveTo>
                    <a:pt x="19" y="4"/>
                  </a:moveTo>
                  <a:cubicBezTo>
                    <a:pt x="19" y="4"/>
                    <a:pt x="7" y="8"/>
                    <a:pt x="0" y="0"/>
                  </a:cubicBezTo>
                </a:path>
              </a:pathLst>
            </a:custGeom>
            <a:noFill/>
            <a:ln w="12700" cap="rnd">
              <a:solidFill>
                <a:srgbClr val="735643"/>
              </a:solidFill>
              <a:prstDash val="solid"/>
              <a:round/>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247" name="îślîḑê"/>
            <p:cNvSpPr/>
            <p:nvPr/>
          </p:nvSpPr>
          <p:spPr bwMode="auto">
            <a:xfrm>
              <a:off x="4349751" y="3144838"/>
              <a:ext cx="55563" cy="19050"/>
            </a:xfrm>
            <a:custGeom>
              <a:avLst/>
              <a:gdLst>
                <a:gd name="T0" fmla="*/ 0 w 19"/>
                <a:gd name="T1" fmla="*/ 0 h 7"/>
                <a:gd name="T2" fmla="*/ 19 w 19"/>
                <a:gd name="T3" fmla="*/ 0 h 7"/>
              </a:gdLst>
              <a:ahLst/>
              <a:cxnLst>
                <a:cxn ang="0">
                  <a:pos x="T0" y="T1"/>
                </a:cxn>
                <a:cxn ang="0">
                  <a:pos x="T2" y="T3"/>
                </a:cxn>
              </a:cxnLst>
              <a:rect l="0" t="0" r="r" b="b"/>
              <a:pathLst>
                <a:path w="19" h="7">
                  <a:moveTo>
                    <a:pt x="0" y="0"/>
                  </a:moveTo>
                  <a:cubicBezTo>
                    <a:pt x="0" y="0"/>
                    <a:pt x="10" y="7"/>
                    <a:pt x="19" y="0"/>
                  </a:cubicBezTo>
                </a:path>
              </a:pathLst>
            </a:custGeom>
            <a:noFill/>
            <a:ln w="12700" cap="rnd">
              <a:solidFill>
                <a:srgbClr val="735643"/>
              </a:solidFill>
              <a:prstDash val="solid"/>
              <a:round/>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248" name="íšľîḍe"/>
            <p:cNvSpPr/>
            <p:nvPr/>
          </p:nvSpPr>
          <p:spPr bwMode="auto">
            <a:xfrm>
              <a:off x="4500563" y="4073525"/>
              <a:ext cx="207963" cy="85725"/>
            </a:xfrm>
            <a:custGeom>
              <a:avLst/>
              <a:gdLst>
                <a:gd name="T0" fmla="*/ 131 w 131"/>
                <a:gd name="T1" fmla="*/ 2 h 54"/>
                <a:gd name="T2" fmla="*/ 131 w 131"/>
                <a:gd name="T3" fmla="*/ 54 h 54"/>
                <a:gd name="T4" fmla="*/ 0 w 131"/>
                <a:gd name="T5" fmla="*/ 52 h 54"/>
                <a:gd name="T6" fmla="*/ 2 w 131"/>
                <a:gd name="T7" fmla="*/ 0 h 54"/>
                <a:gd name="T8" fmla="*/ 131 w 131"/>
                <a:gd name="T9" fmla="*/ 2 h 54"/>
              </a:gdLst>
              <a:ahLst/>
              <a:cxnLst>
                <a:cxn ang="0">
                  <a:pos x="T0" y="T1"/>
                </a:cxn>
                <a:cxn ang="0">
                  <a:pos x="T2" y="T3"/>
                </a:cxn>
                <a:cxn ang="0">
                  <a:pos x="T4" y="T5"/>
                </a:cxn>
                <a:cxn ang="0">
                  <a:pos x="T6" y="T7"/>
                </a:cxn>
                <a:cxn ang="0">
                  <a:pos x="T8" y="T9"/>
                </a:cxn>
              </a:cxnLst>
              <a:rect l="0" t="0" r="r" b="b"/>
              <a:pathLst>
                <a:path w="131" h="54">
                  <a:moveTo>
                    <a:pt x="131" y="2"/>
                  </a:moveTo>
                  <a:lnTo>
                    <a:pt x="131" y="54"/>
                  </a:lnTo>
                  <a:lnTo>
                    <a:pt x="0" y="52"/>
                  </a:lnTo>
                  <a:lnTo>
                    <a:pt x="2" y="0"/>
                  </a:lnTo>
                  <a:lnTo>
                    <a:pt x="131" y="2"/>
                  </a:ln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9" name="iṡľíḋè"/>
            <p:cNvSpPr/>
            <p:nvPr/>
          </p:nvSpPr>
          <p:spPr bwMode="auto">
            <a:xfrm>
              <a:off x="3711576" y="3606800"/>
              <a:ext cx="882650" cy="615950"/>
            </a:xfrm>
            <a:custGeom>
              <a:avLst/>
              <a:gdLst>
                <a:gd name="T0" fmla="*/ 299 w 302"/>
                <a:gd name="T1" fmla="*/ 145 h 211"/>
                <a:gd name="T2" fmla="*/ 186 w 302"/>
                <a:gd name="T3" fmla="*/ 126 h 211"/>
                <a:gd name="T4" fmla="*/ 24 w 302"/>
                <a:gd name="T5" fmla="*/ 0 h 211"/>
                <a:gd name="T6" fmla="*/ 5 w 302"/>
                <a:gd name="T7" fmla="*/ 53 h 211"/>
                <a:gd name="T8" fmla="*/ 31 w 302"/>
                <a:gd name="T9" fmla="*/ 111 h 211"/>
                <a:gd name="T10" fmla="*/ 129 w 302"/>
                <a:gd name="T11" fmla="*/ 177 h 211"/>
                <a:gd name="T12" fmla="*/ 302 w 302"/>
                <a:gd name="T13" fmla="*/ 202 h 211"/>
                <a:gd name="T14" fmla="*/ 299 w 302"/>
                <a:gd name="T15" fmla="*/ 145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211">
                  <a:moveTo>
                    <a:pt x="299" y="145"/>
                  </a:moveTo>
                  <a:cubicBezTo>
                    <a:pt x="297" y="146"/>
                    <a:pt x="231" y="148"/>
                    <a:pt x="186" y="126"/>
                  </a:cubicBezTo>
                  <a:cubicBezTo>
                    <a:pt x="90" y="80"/>
                    <a:pt x="24" y="0"/>
                    <a:pt x="24" y="0"/>
                  </a:cubicBezTo>
                  <a:cubicBezTo>
                    <a:pt x="24" y="0"/>
                    <a:pt x="0" y="14"/>
                    <a:pt x="5" y="53"/>
                  </a:cubicBezTo>
                  <a:cubicBezTo>
                    <a:pt x="9" y="88"/>
                    <a:pt x="31" y="111"/>
                    <a:pt x="31" y="111"/>
                  </a:cubicBezTo>
                  <a:cubicBezTo>
                    <a:pt x="31" y="111"/>
                    <a:pt x="50" y="141"/>
                    <a:pt x="129" y="177"/>
                  </a:cubicBezTo>
                  <a:cubicBezTo>
                    <a:pt x="190" y="205"/>
                    <a:pt x="262" y="211"/>
                    <a:pt x="302" y="202"/>
                  </a:cubicBezTo>
                  <a:cubicBezTo>
                    <a:pt x="301" y="183"/>
                    <a:pt x="300" y="164"/>
                    <a:pt x="299" y="145"/>
                  </a:cubicBezTo>
                  <a:close/>
                </a:path>
              </a:pathLst>
            </a:custGeom>
            <a:solidFill>
              <a:srgbClr val="0B44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0" name="îṩ1ïde"/>
            <p:cNvSpPr/>
            <p:nvPr/>
          </p:nvSpPr>
          <p:spPr bwMode="auto">
            <a:xfrm>
              <a:off x="4822826" y="4059238"/>
              <a:ext cx="239713" cy="73025"/>
            </a:xfrm>
            <a:custGeom>
              <a:avLst/>
              <a:gdLst>
                <a:gd name="T0" fmla="*/ 0 w 82"/>
                <a:gd name="T1" fmla="*/ 17 h 25"/>
                <a:gd name="T2" fmla="*/ 0 w 82"/>
                <a:gd name="T3" fmla="*/ 17 h 25"/>
                <a:gd name="T4" fmla="*/ 8 w 82"/>
                <a:gd name="T5" fmla="*/ 7 h 25"/>
                <a:gd name="T6" fmla="*/ 72 w 82"/>
                <a:gd name="T7" fmla="*/ 0 h 25"/>
                <a:gd name="T8" fmla="*/ 81 w 82"/>
                <a:gd name="T9" fmla="*/ 8 h 25"/>
                <a:gd name="T10" fmla="*/ 81 w 82"/>
                <a:gd name="T11" fmla="*/ 8 h 25"/>
                <a:gd name="T12" fmla="*/ 74 w 82"/>
                <a:gd name="T13" fmla="*/ 17 h 25"/>
                <a:gd name="T14" fmla="*/ 9 w 82"/>
                <a:gd name="T15" fmla="*/ 24 h 25"/>
                <a:gd name="T16" fmla="*/ 0 w 82"/>
                <a:gd name="T17"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5">
                  <a:moveTo>
                    <a:pt x="0" y="17"/>
                  </a:moveTo>
                  <a:cubicBezTo>
                    <a:pt x="0" y="17"/>
                    <a:pt x="0" y="17"/>
                    <a:pt x="0" y="17"/>
                  </a:cubicBezTo>
                  <a:cubicBezTo>
                    <a:pt x="0" y="12"/>
                    <a:pt x="3" y="8"/>
                    <a:pt x="8" y="7"/>
                  </a:cubicBezTo>
                  <a:cubicBezTo>
                    <a:pt x="72" y="0"/>
                    <a:pt x="72" y="0"/>
                    <a:pt x="72" y="0"/>
                  </a:cubicBezTo>
                  <a:cubicBezTo>
                    <a:pt x="77" y="0"/>
                    <a:pt x="81" y="3"/>
                    <a:pt x="81" y="8"/>
                  </a:cubicBezTo>
                  <a:cubicBezTo>
                    <a:pt x="81" y="8"/>
                    <a:pt x="81" y="8"/>
                    <a:pt x="81" y="8"/>
                  </a:cubicBezTo>
                  <a:cubicBezTo>
                    <a:pt x="82" y="13"/>
                    <a:pt x="79" y="17"/>
                    <a:pt x="74" y="17"/>
                  </a:cubicBezTo>
                  <a:cubicBezTo>
                    <a:pt x="9" y="24"/>
                    <a:pt x="9" y="24"/>
                    <a:pt x="9" y="24"/>
                  </a:cubicBezTo>
                  <a:cubicBezTo>
                    <a:pt x="5" y="25"/>
                    <a:pt x="1" y="21"/>
                    <a:pt x="0" y="17"/>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1" name="ïṧ1íḋe"/>
            <p:cNvSpPr/>
            <p:nvPr/>
          </p:nvSpPr>
          <p:spPr bwMode="auto">
            <a:xfrm>
              <a:off x="4832351" y="4086225"/>
              <a:ext cx="239713" cy="53975"/>
            </a:xfrm>
            <a:custGeom>
              <a:avLst/>
              <a:gdLst>
                <a:gd name="T0" fmla="*/ 0 w 82"/>
                <a:gd name="T1" fmla="*/ 8 h 19"/>
                <a:gd name="T2" fmla="*/ 0 w 82"/>
                <a:gd name="T3" fmla="*/ 8 h 19"/>
                <a:gd name="T4" fmla="*/ 9 w 82"/>
                <a:gd name="T5" fmla="*/ 0 h 19"/>
                <a:gd name="T6" fmla="*/ 73 w 82"/>
                <a:gd name="T7" fmla="*/ 2 h 19"/>
                <a:gd name="T8" fmla="*/ 82 w 82"/>
                <a:gd name="T9" fmla="*/ 11 h 19"/>
                <a:gd name="T10" fmla="*/ 82 w 82"/>
                <a:gd name="T11" fmla="*/ 11 h 19"/>
                <a:gd name="T12" fmla="*/ 73 w 82"/>
                <a:gd name="T13" fmla="*/ 19 h 19"/>
                <a:gd name="T14" fmla="*/ 8 w 82"/>
                <a:gd name="T15" fmla="*/ 17 h 19"/>
                <a:gd name="T16" fmla="*/ 0 w 82"/>
                <a:gd name="T17"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9">
                  <a:moveTo>
                    <a:pt x="0" y="8"/>
                  </a:moveTo>
                  <a:cubicBezTo>
                    <a:pt x="0" y="8"/>
                    <a:pt x="0" y="8"/>
                    <a:pt x="0" y="8"/>
                  </a:cubicBezTo>
                  <a:cubicBezTo>
                    <a:pt x="0" y="3"/>
                    <a:pt x="4" y="0"/>
                    <a:pt x="9" y="0"/>
                  </a:cubicBezTo>
                  <a:cubicBezTo>
                    <a:pt x="73" y="2"/>
                    <a:pt x="73" y="2"/>
                    <a:pt x="73" y="2"/>
                  </a:cubicBezTo>
                  <a:cubicBezTo>
                    <a:pt x="78" y="2"/>
                    <a:pt x="82" y="6"/>
                    <a:pt x="82" y="11"/>
                  </a:cubicBezTo>
                  <a:cubicBezTo>
                    <a:pt x="82" y="11"/>
                    <a:pt x="82" y="11"/>
                    <a:pt x="82" y="11"/>
                  </a:cubicBezTo>
                  <a:cubicBezTo>
                    <a:pt x="81" y="16"/>
                    <a:pt x="77" y="19"/>
                    <a:pt x="73" y="19"/>
                  </a:cubicBezTo>
                  <a:cubicBezTo>
                    <a:pt x="8" y="17"/>
                    <a:pt x="8" y="17"/>
                    <a:pt x="8" y="17"/>
                  </a:cubicBezTo>
                  <a:cubicBezTo>
                    <a:pt x="3" y="17"/>
                    <a:pt x="0" y="13"/>
                    <a:pt x="0" y="8"/>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2" name="ïşľíḋê"/>
            <p:cNvSpPr/>
            <p:nvPr/>
          </p:nvSpPr>
          <p:spPr bwMode="auto">
            <a:xfrm>
              <a:off x="4829176" y="4086225"/>
              <a:ext cx="239713" cy="84138"/>
            </a:xfrm>
            <a:custGeom>
              <a:avLst/>
              <a:gdLst>
                <a:gd name="T0" fmla="*/ 1 w 82"/>
                <a:gd name="T1" fmla="*/ 8 h 29"/>
                <a:gd name="T2" fmla="*/ 1 w 82"/>
                <a:gd name="T3" fmla="*/ 8 h 29"/>
                <a:gd name="T4" fmla="*/ 10 w 82"/>
                <a:gd name="T5" fmla="*/ 1 h 29"/>
                <a:gd name="T6" fmla="*/ 74 w 82"/>
                <a:gd name="T7" fmla="*/ 11 h 29"/>
                <a:gd name="T8" fmla="*/ 81 w 82"/>
                <a:gd name="T9" fmla="*/ 21 h 29"/>
                <a:gd name="T10" fmla="*/ 81 w 82"/>
                <a:gd name="T11" fmla="*/ 21 h 29"/>
                <a:gd name="T12" fmla="*/ 72 w 82"/>
                <a:gd name="T13" fmla="*/ 28 h 29"/>
                <a:gd name="T14" fmla="*/ 8 w 82"/>
                <a:gd name="T15" fmla="*/ 18 h 29"/>
                <a:gd name="T16" fmla="*/ 1 w 82"/>
                <a:gd name="T17"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9">
                  <a:moveTo>
                    <a:pt x="1" y="8"/>
                  </a:moveTo>
                  <a:cubicBezTo>
                    <a:pt x="1" y="8"/>
                    <a:pt x="1" y="8"/>
                    <a:pt x="1" y="8"/>
                  </a:cubicBezTo>
                  <a:cubicBezTo>
                    <a:pt x="1" y="4"/>
                    <a:pt x="6" y="0"/>
                    <a:pt x="10" y="1"/>
                  </a:cubicBezTo>
                  <a:cubicBezTo>
                    <a:pt x="74" y="11"/>
                    <a:pt x="74" y="11"/>
                    <a:pt x="74" y="11"/>
                  </a:cubicBezTo>
                  <a:cubicBezTo>
                    <a:pt x="79" y="12"/>
                    <a:pt x="82" y="17"/>
                    <a:pt x="81" y="21"/>
                  </a:cubicBezTo>
                  <a:cubicBezTo>
                    <a:pt x="81" y="21"/>
                    <a:pt x="81" y="21"/>
                    <a:pt x="81" y="21"/>
                  </a:cubicBezTo>
                  <a:cubicBezTo>
                    <a:pt x="81" y="26"/>
                    <a:pt x="76" y="29"/>
                    <a:pt x="72" y="28"/>
                  </a:cubicBezTo>
                  <a:cubicBezTo>
                    <a:pt x="8" y="18"/>
                    <a:pt x="8" y="18"/>
                    <a:pt x="8" y="18"/>
                  </a:cubicBezTo>
                  <a:cubicBezTo>
                    <a:pt x="3" y="17"/>
                    <a:pt x="0" y="13"/>
                    <a:pt x="1" y="8"/>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3" name="íSḷïḓe"/>
            <p:cNvSpPr/>
            <p:nvPr/>
          </p:nvSpPr>
          <p:spPr bwMode="auto">
            <a:xfrm>
              <a:off x="4773613" y="4090988"/>
              <a:ext cx="239713" cy="100013"/>
            </a:xfrm>
            <a:custGeom>
              <a:avLst/>
              <a:gdLst>
                <a:gd name="T0" fmla="*/ 1 w 82"/>
                <a:gd name="T1" fmla="*/ 7 h 34"/>
                <a:gd name="T2" fmla="*/ 1 w 82"/>
                <a:gd name="T3" fmla="*/ 7 h 34"/>
                <a:gd name="T4" fmla="*/ 12 w 82"/>
                <a:gd name="T5" fmla="*/ 1 h 34"/>
                <a:gd name="T6" fmla="*/ 75 w 82"/>
                <a:gd name="T7" fmla="*/ 16 h 34"/>
                <a:gd name="T8" fmla="*/ 81 w 82"/>
                <a:gd name="T9" fmla="*/ 26 h 34"/>
                <a:gd name="T10" fmla="*/ 81 w 82"/>
                <a:gd name="T11" fmla="*/ 26 h 34"/>
                <a:gd name="T12" fmla="*/ 71 w 82"/>
                <a:gd name="T13" fmla="*/ 33 h 34"/>
                <a:gd name="T14" fmla="*/ 8 w 82"/>
                <a:gd name="T15" fmla="*/ 17 h 34"/>
                <a:gd name="T16" fmla="*/ 1 w 82"/>
                <a:gd name="T17"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34">
                  <a:moveTo>
                    <a:pt x="1" y="7"/>
                  </a:moveTo>
                  <a:cubicBezTo>
                    <a:pt x="1" y="7"/>
                    <a:pt x="1" y="7"/>
                    <a:pt x="1" y="7"/>
                  </a:cubicBezTo>
                  <a:cubicBezTo>
                    <a:pt x="2" y="3"/>
                    <a:pt x="7" y="0"/>
                    <a:pt x="12" y="1"/>
                  </a:cubicBezTo>
                  <a:cubicBezTo>
                    <a:pt x="75" y="16"/>
                    <a:pt x="75" y="16"/>
                    <a:pt x="75" y="16"/>
                  </a:cubicBezTo>
                  <a:cubicBezTo>
                    <a:pt x="79" y="17"/>
                    <a:pt x="82" y="22"/>
                    <a:pt x="81" y="26"/>
                  </a:cubicBezTo>
                  <a:cubicBezTo>
                    <a:pt x="81" y="26"/>
                    <a:pt x="81" y="26"/>
                    <a:pt x="81" y="26"/>
                  </a:cubicBezTo>
                  <a:cubicBezTo>
                    <a:pt x="80" y="31"/>
                    <a:pt x="75" y="34"/>
                    <a:pt x="71" y="33"/>
                  </a:cubicBezTo>
                  <a:cubicBezTo>
                    <a:pt x="8" y="17"/>
                    <a:pt x="8" y="17"/>
                    <a:pt x="8" y="17"/>
                  </a:cubicBezTo>
                  <a:cubicBezTo>
                    <a:pt x="3" y="16"/>
                    <a:pt x="0" y="12"/>
                    <a:pt x="1" y="7"/>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4" name="îṧļîďè"/>
            <p:cNvSpPr/>
            <p:nvPr/>
          </p:nvSpPr>
          <p:spPr bwMode="auto">
            <a:xfrm>
              <a:off x="4668838" y="4014788"/>
              <a:ext cx="149225" cy="120650"/>
            </a:xfrm>
            <a:custGeom>
              <a:avLst/>
              <a:gdLst>
                <a:gd name="T0" fmla="*/ 3 w 51"/>
                <a:gd name="T1" fmla="*/ 35 h 41"/>
                <a:gd name="T2" fmla="*/ 3 w 51"/>
                <a:gd name="T3" fmla="*/ 35 h 41"/>
                <a:gd name="T4" fmla="*/ 7 w 51"/>
                <a:gd name="T5" fmla="*/ 20 h 41"/>
                <a:gd name="T6" fmla="*/ 34 w 51"/>
                <a:gd name="T7" fmla="*/ 3 h 41"/>
                <a:gd name="T8" fmla="*/ 48 w 51"/>
                <a:gd name="T9" fmla="*/ 6 h 41"/>
                <a:gd name="T10" fmla="*/ 48 w 51"/>
                <a:gd name="T11" fmla="*/ 6 h 41"/>
                <a:gd name="T12" fmla="*/ 45 w 51"/>
                <a:gd name="T13" fmla="*/ 20 h 41"/>
                <a:gd name="T14" fmla="*/ 18 w 51"/>
                <a:gd name="T15" fmla="*/ 38 h 41"/>
                <a:gd name="T16" fmla="*/ 3 w 51"/>
                <a:gd name="T1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41">
                  <a:moveTo>
                    <a:pt x="3" y="35"/>
                  </a:moveTo>
                  <a:cubicBezTo>
                    <a:pt x="3" y="35"/>
                    <a:pt x="3" y="35"/>
                    <a:pt x="3" y="35"/>
                  </a:cubicBezTo>
                  <a:cubicBezTo>
                    <a:pt x="0" y="30"/>
                    <a:pt x="2" y="23"/>
                    <a:pt x="7" y="20"/>
                  </a:cubicBezTo>
                  <a:cubicBezTo>
                    <a:pt x="34" y="3"/>
                    <a:pt x="34" y="3"/>
                    <a:pt x="34" y="3"/>
                  </a:cubicBezTo>
                  <a:cubicBezTo>
                    <a:pt x="38" y="0"/>
                    <a:pt x="45" y="1"/>
                    <a:pt x="48" y="6"/>
                  </a:cubicBezTo>
                  <a:cubicBezTo>
                    <a:pt x="48" y="6"/>
                    <a:pt x="48" y="6"/>
                    <a:pt x="48" y="6"/>
                  </a:cubicBezTo>
                  <a:cubicBezTo>
                    <a:pt x="51" y="11"/>
                    <a:pt x="49" y="17"/>
                    <a:pt x="45" y="20"/>
                  </a:cubicBezTo>
                  <a:cubicBezTo>
                    <a:pt x="18" y="38"/>
                    <a:pt x="18" y="38"/>
                    <a:pt x="18" y="38"/>
                  </a:cubicBezTo>
                  <a:cubicBezTo>
                    <a:pt x="13" y="41"/>
                    <a:pt x="7" y="39"/>
                    <a:pt x="3" y="35"/>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5" name="iṣlîḓé"/>
            <p:cNvSpPr/>
            <p:nvPr/>
          </p:nvSpPr>
          <p:spPr bwMode="auto">
            <a:xfrm>
              <a:off x="4652963" y="4059238"/>
              <a:ext cx="217488" cy="111125"/>
            </a:xfrm>
            <a:custGeom>
              <a:avLst/>
              <a:gdLst>
                <a:gd name="T0" fmla="*/ 74 w 74"/>
                <a:gd name="T1" fmla="*/ 19 h 38"/>
                <a:gd name="T2" fmla="*/ 74 w 74"/>
                <a:gd name="T3" fmla="*/ 19 h 38"/>
                <a:gd name="T4" fmla="*/ 50 w 74"/>
                <a:gd name="T5" fmla="*/ 38 h 38"/>
                <a:gd name="T6" fmla="*/ 33 w 74"/>
                <a:gd name="T7" fmla="*/ 38 h 38"/>
                <a:gd name="T8" fmla="*/ 0 w 74"/>
                <a:gd name="T9" fmla="*/ 20 h 38"/>
                <a:gd name="T10" fmla="*/ 0 w 74"/>
                <a:gd name="T11" fmla="*/ 20 h 38"/>
                <a:gd name="T12" fmla="*/ 33 w 74"/>
                <a:gd name="T13" fmla="*/ 1 h 38"/>
                <a:gd name="T14" fmla="*/ 50 w 74"/>
                <a:gd name="T15" fmla="*/ 0 h 38"/>
                <a:gd name="T16" fmla="*/ 74 w 74"/>
                <a:gd name="T17"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38">
                  <a:moveTo>
                    <a:pt x="74" y="19"/>
                  </a:moveTo>
                  <a:cubicBezTo>
                    <a:pt x="74" y="19"/>
                    <a:pt x="74" y="19"/>
                    <a:pt x="74" y="19"/>
                  </a:cubicBezTo>
                  <a:cubicBezTo>
                    <a:pt x="74" y="30"/>
                    <a:pt x="69" y="38"/>
                    <a:pt x="50" y="38"/>
                  </a:cubicBezTo>
                  <a:cubicBezTo>
                    <a:pt x="33" y="38"/>
                    <a:pt x="33" y="38"/>
                    <a:pt x="33" y="38"/>
                  </a:cubicBezTo>
                  <a:cubicBezTo>
                    <a:pt x="15" y="38"/>
                    <a:pt x="0" y="30"/>
                    <a:pt x="0" y="20"/>
                  </a:cubicBezTo>
                  <a:cubicBezTo>
                    <a:pt x="0" y="20"/>
                    <a:pt x="0" y="20"/>
                    <a:pt x="0" y="20"/>
                  </a:cubicBezTo>
                  <a:cubicBezTo>
                    <a:pt x="0" y="10"/>
                    <a:pt x="15" y="1"/>
                    <a:pt x="33" y="1"/>
                  </a:cubicBezTo>
                  <a:cubicBezTo>
                    <a:pt x="50" y="0"/>
                    <a:pt x="50" y="0"/>
                    <a:pt x="50" y="0"/>
                  </a:cubicBezTo>
                  <a:cubicBezTo>
                    <a:pt x="68" y="0"/>
                    <a:pt x="74" y="9"/>
                    <a:pt x="74" y="19"/>
                  </a:cubicBezTo>
                  <a:close/>
                </a:path>
              </a:pathLst>
            </a:custGeom>
            <a:solidFill>
              <a:srgbClr val="FFCE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6" name="íṧliḓé"/>
            <p:cNvSpPr/>
            <p:nvPr/>
          </p:nvSpPr>
          <p:spPr bwMode="auto">
            <a:xfrm>
              <a:off x="4676776" y="4400550"/>
              <a:ext cx="458788" cy="1476375"/>
            </a:xfrm>
            <a:custGeom>
              <a:avLst/>
              <a:gdLst>
                <a:gd name="T0" fmla="*/ 3 w 157"/>
                <a:gd name="T1" fmla="*/ 472 h 505"/>
                <a:gd name="T2" fmla="*/ 25 w 157"/>
                <a:gd name="T3" fmla="*/ 505 h 505"/>
                <a:gd name="T4" fmla="*/ 46 w 157"/>
                <a:gd name="T5" fmla="*/ 485 h 505"/>
                <a:gd name="T6" fmla="*/ 157 w 157"/>
                <a:gd name="T7" fmla="*/ 0 h 505"/>
                <a:gd name="T8" fmla="*/ 111 w 157"/>
                <a:gd name="T9" fmla="*/ 0 h 505"/>
                <a:gd name="T10" fmla="*/ 3 w 157"/>
                <a:gd name="T11" fmla="*/ 472 h 505"/>
              </a:gdLst>
              <a:ahLst/>
              <a:cxnLst>
                <a:cxn ang="0">
                  <a:pos x="T0" y="T1"/>
                </a:cxn>
                <a:cxn ang="0">
                  <a:pos x="T2" y="T3"/>
                </a:cxn>
                <a:cxn ang="0">
                  <a:pos x="T4" y="T5"/>
                </a:cxn>
                <a:cxn ang="0">
                  <a:pos x="T6" y="T7"/>
                </a:cxn>
                <a:cxn ang="0">
                  <a:pos x="T8" y="T9"/>
                </a:cxn>
                <a:cxn ang="0">
                  <a:pos x="T10" y="T11"/>
                </a:cxn>
              </a:cxnLst>
              <a:rect l="0" t="0" r="r" b="b"/>
              <a:pathLst>
                <a:path w="157" h="505">
                  <a:moveTo>
                    <a:pt x="3" y="472"/>
                  </a:moveTo>
                  <a:cubicBezTo>
                    <a:pt x="0" y="489"/>
                    <a:pt x="10" y="505"/>
                    <a:pt x="25" y="505"/>
                  </a:cubicBezTo>
                  <a:cubicBezTo>
                    <a:pt x="35" y="505"/>
                    <a:pt x="44" y="497"/>
                    <a:pt x="46" y="485"/>
                  </a:cubicBezTo>
                  <a:cubicBezTo>
                    <a:pt x="157" y="0"/>
                    <a:pt x="157" y="0"/>
                    <a:pt x="157" y="0"/>
                  </a:cubicBezTo>
                  <a:cubicBezTo>
                    <a:pt x="111" y="0"/>
                    <a:pt x="111" y="0"/>
                    <a:pt x="111" y="0"/>
                  </a:cubicBezTo>
                  <a:lnTo>
                    <a:pt x="3" y="472"/>
                  </a:lnTo>
                  <a:close/>
                </a:path>
              </a:pathLst>
            </a:custGeom>
            <a:solidFill>
              <a:srgbClr val="BF8F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7" name="ïšḷíḓè"/>
            <p:cNvSpPr/>
            <p:nvPr/>
          </p:nvSpPr>
          <p:spPr bwMode="auto">
            <a:xfrm>
              <a:off x="4968876" y="4400550"/>
              <a:ext cx="166688" cy="149225"/>
            </a:xfrm>
            <a:custGeom>
              <a:avLst/>
              <a:gdLst>
                <a:gd name="T0" fmla="*/ 85 w 105"/>
                <a:gd name="T1" fmla="*/ 92 h 94"/>
                <a:gd name="T2" fmla="*/ 105 w 105"/>
                <a:gd name="T3" fmla="*/ 0 h 94"/>
                <a:gd name="T4" fmla="*/ 21 w 105"/>
                <a:gd name="T5" fmla="*/ 0 h 94"/>
                <a:gd name="T6" fmla="*/ 0 w 105"/>
                <a:gd name="T7" fmla="*/ 94 h 94"/>
                <a:gd name="T8" fmla="*/ 85 w 105"/>
                <a:gd name="T9" fmla="*/ 92 h 94"/>
              </a:gdLst>
              <a:ahLst/>
              <a:cxnLst>
                <a:cxn ang="0">
                  <a:pos x="T0" y="T1"/>
                </a:cxn>
                <a:cxn ang="0">
                  <a:pos x="T2" y="T3"/>
                </a:cxn>
                <a:cxn ang="0">
                  <a:pos x="T4" y="T5"/>
                </a:cxn>
                <a:cxn ang="0">
                  <a:pos x="T6" y="T7"/>
                </a:cxn>
                <a:cxn ang="0">
                  <a:pos x="T8" y="T9"/>
                </a:cxn>
              </a:cxnLst>
              <a:rect l="0" t="0" r="r" b="b"/>
              <a:pathLst>
                <a:path w="105" h="94">
                  <a:moveTo>
                    <a:pt x="85" y="92"/>
                  </a:moveTo>
                  <a:lnTo>
                    <a:pt x="105" y="0"/>
                  </a:lnTo>
                  <a:lnTo>
                    <a:pt x="21" y="0"/>
                  </a:lnTo>
                  <a:lnTo>
                    <a:pt x="0" y="94"/>
                  </a:lnTo>
                  <a:lnTo>
                    <a:pt x="85" y="92"/>
                  </a:lnTo>
                  <a:close/>
                </a:path>
              </a:pathLst>
            </a:custGeom>
            <a:solidFill>
              <a:srgbClr val="A876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8" name="îš1íďe"/>
            <p:cNvSpPr/>
            <p:nvPr/>
          </p:nvSpPr>
          <p:spPr bwMode="auto">
            <a:xfrm>
              <a:off x="7078663" y="4400550"/>
              <a:ext cx="460375" cy="1476375"/>
            </a:xfrm>
            <a:custGeom>
              <a:avLst/>
              <a:gdLst>
                <a:gd name="T0" fmla="*/ 154 w 157"/>
                <a:gd name="T1" fmla="*/ 472 h 505"/>
                <a:gd name="T2" fmla="*/ 46 w 157"/>
                <a:gd name="T3" fmla="*/ 0 h 505"/>
                <a:gd name="T4" fmla="*/ 0 w 157"/>
                <a:gd name="T5" fmla="*/ 0 h 505"/>
                <a:gd name="T6" fmla="*/ 111 w 157"/>
                <a:gd name="T7" fmla="*/ 485 h 505"/>
                <a:gd name="T8" fmla="*/ 132 w 157"/>
                <a:gd name="T9" fmla="*/ 505 h 505"/>
                <a:gd name="T10" fmla="*/ 154 w 157"/>
                <a:gd name="T11" fmla="*/ 472 h 505"/>
              </a:gdLst>
              <a:ahLst/>
              <a:cxnLst>
                <a:cxn ang="0">
                  <a:pos x="T0" y="T1"/>
                </a:cxn>
                <a:cxn ang="0">
                  <a:pos x="T2" y="T3"/>
                </a:cxn>
                <a:cxn ang="0">
                  <a:pos x="T4" y="T5"/>
                </a:cxn>
                <a:cxn ang="0">
                  <a:pos x="T6" y="T7"/>
                </a:cxn>
                <a:cxn ang="0">
                  <a:pos x="T8" y="T9"/>
                </a:cxn>
                <a:cxn ang="0">
                  <a:pos x="T10" y="T11"/>
                </a:cxn>
              </a:cxnLst>
              <a:rect l="0" t="0" r="r" b="b"/>
              <a:pathLst>
                <a:path w="157" h="505">
                  <a:moveTo>
                    <a:pt x="154" y="472"/>
                  </a:moveTo>
                  <a:cubicBezTo>
                    <a:pt x="46" y="0"/>
                    <a:pt x="46" y="0"/>
                    <a:pt x="46" y="0"/>
                  </a:cubicBezTo>
                  <a:cubicBezTo>
                    <a:pt x="0" y="0"/>
                    <a:pt x="0" y="0"/>
                    <a:pt x="0" y="0"/>
                  </a:cubicBezTo>
                  <a:cubicBezTo>
                    <a:pt x="111" y="485"/>
                    <a:pt x="111" y="485"/>
                    <a:pt x="111" y="485"/>
                  </a:cubicBezTo>
                  <a:cubicBezTo>
                    <a:pt x="113" y="497"/>
                    <a:pt x="122" y="505"/>
                    <a:pt x="132" y="505"/>
                  </a:cubicBezTo>
                  <a:cubicBezTo>
                    <a:pt x="147" y="505"/>
                    <a:pt x="157" y="489"/>
                    <a:pt x="154" y="472"/>
                  </a:cubicBezTo>
                  <a:close/>
                </a:path>
              </a:pathLst>
            </a:custGeom>
            <a:solidFill>
              <a:srgbClr val="BF8F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9" name="îṣḷïḋè"/>
            <p:cNvSpPr/>
            <p:nvPr/>
          </p:nvSpPr>
          <p:spPr bwMode="auto">
            <a:xfrm>
              <a:off x="7078663" y="4400550"/>
              <a:ext cx="152400" cy="79375"/>
            </a:xfrm>
            <a:custGeom>
              <a:avLst/>
              <a:gdLst>
                <a:gd name="T0" fmla="*/ 85 w 96"/>
                <a:gd name="T1" fmla="*/ 0 h 50"/>
                <a:gd name="T2" fmla="*/ 0 w 96"/>
                <a:gd name="T3" fmla="*/ 0 h 50"/>
                <a:gd name="T4" fmla="*/ 13 w 96"/>
                <a:gd name="T5" fmla="*/ 50 h 50"/>
                <a:gd name="T6" fmla="*/ 96 w 96"/>
                <a:gd name="T7" fmla="*/ 46 h 50"/>
                <a:gd name="T8" fmla="*/ 85 w 96"/>
                <a:gd name="T9" fmla="*/ 0 h 50"/>
              </a:gdLst>
              <a:ahLst/>
              <a:cxnLst>
                <a:cxn ang="0">
                  <a:pos x="T0" y="T1"/>
                </a:cxn>
                <a:cxn ang="0">
                  <a:pos x="T2" y="T3"/>
                </a:cxn>
                <a:cxn ang="0">
                  <a:pos x="T4" y="T5"/>
                </a:cxn>
                <a:cxn ang="0">
                  <a:pos x="T6" y="T7"/>
                </a:cxn>
                <a:cxn ang="0">
                  <a:pos x="T8" y="T9"/>
                </a:cxn>
              </a:cxnLst>
              <a:rect l="0" t="0" r="r" b="b"/>
              <a:pathLst>
                <a:path w="96" h="50">
                  <a:moveTo>
                    <a:pt x="85" y="0"/>
                  </a:moveTo>
                  <a:lnTo>
                    <a:pt x="0" y="0"/>
                  </a:lnTo>
                  <a:lnTo>
                    <a:pt x="13" y="50"/>
                  </a:lnTo>
                  <a:lnTo>
                    <a:pt x="96" y="46"/>
                  </a:lnTo>
                  <a:lnTo>
                    <a:pt x="85" y="0"/>
                  </a:lnTo>
                  <a:close/>
                </a:path>
              </a:pathLst>
            </a:custGeom>
            <a:solidFill>
              <a:srgbClr val="A876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0" name="îśḻïḋé"/>
            <p:cNvSpPr/>
            <p:nvPr/>
          </p:nvSpPr>
          <p:spPr bwMode="auto">
            <a:xfrm>
              <a:off x="3736976" y="2124075"/>
              <a:ext cx="1470025" cy="119063"/>
            </a:xfrm>
            <a:prstGeom prst="rect">
              <a:avLst/>
            </a:prstGeom>
            <a:solidFill>
              <a:srgbClr val="D6AD9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1" name="ïṡ1ïḓé"/>
            <p:cNvSpPr/>
            <p:nvPr/>
          </p:nvSpPr>
          <p:spPr bwMode="auto">
            <a:xfrm>
              <a:off x="3736976" y="2185988"/>
              <a:ext cx="1470025" cy="57150"/>
            </a:xfrm>
            <a:prstGeom prst="rect">
              <a:avLst/>
            </a:prstGeom>
            <a:solidFill>
              <a:srgbClr val="BF8F6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2" name="ïṡľidê"/>
            <p:cNvSpPr/>
            <p:nvPr/>
          </p:nvSpPr>
          <p:spPr bwMode="auto">
            <a:xfrm>
              <a:off x="3959226" y="2243138"/>
              <a:ext cx="74613" cy="141288"/>
            </a:xfrm>
            <a:custGeom>
              <a:avLst/>
              <a:gdLst>
                <a:gd name="T0" fmla="*/ 0 w 25"/>
                <a:gd name="T1" fmla="*/ 0 h 48"/>
                <a:gd name="T2" fmla="*/ 0 w 25"/>
                <a:gd name="T3" fmla="*/ 36 h 48"/>
                <a:gd name="T4" fmla="*/ 12 w 25"/>
                <a:gd name="T5" fmla="*/ 48 h 48"/>
                <a:gd name="T6" fmla="*/ 25 w 25"/>
                <a:gd name="T7" fmla="*/ 36 h 48"/>
                <a:gd name="T8" fmla="*/ 25 w 25"/>
                <a:gd name="T9" fmla="*/ 0 h 48"/>
                <a:gd name="T10" fmla="*/ 0 w 25"/>
                <a:gd name="T11" fmla="*/ 0 h 48"/>
              </a:gdLst>
              <a:ahLst/>
              <a:cxnLst>
                <a:cxn ang="0">
                  <a:pos x="T0" y="T1"/>
                </a:cxn>
                <a:cxn ang="0">
                  <a:pos x="T2" y="T3"/>
                </a:cxn>
                <a:cxn ang="0">
                  <a:pos x="T4" y="T5"/>
                </a:cxn>
                <a:cxn ang="0">
                  <a:pos x="T6" y="T7"/>
                </a:cxn>
                <a:cxn ang="0">
                  <a:pos x="T8" y="T9"/>
                </a:cxn>
                <a:cxn ang="0">
                  <a:pos x="T10" y="T11"/>
                </a:cxn>
              </a:cxnLst>
              <a:rect l="0" t="0" r="r" b="b"/>
              <a:pathLst>
                <a:path w="25" h="48">
                  <a:moveTo>
                    <a:pt x="0" y="0"/>
                  </a:moveTo>
                  <a:cubicBezTo>
                    <a:pt x="0" y="36"/>
                    <a:pt x="0" y="36"/>
                    <a:pt x="0" y="36"/>
                  </a:cubicBezTo>
                  <a:cubicBezTo>
                    <a:pt x="0" y="42"/>
                    <a:pt x="6" y="48"/>
                    <a:pt x="12" y="48"/>
                  </a:cubicBezTo>
                  <a:cubicBezTo>
                    <a:pt x="19" y="48"/>
                    <a:pt x="25" y="42"/>
                    <a:pt x="25" y="36"/>
                  </a:cubicBezTo>
                  <a:cubicBezTo>
                    <a:pt x="25" y="0"/>
                    <a:pt x="25" y="0"/>
                    <a:pt x="25" y="0"/>
                  </a:cubicBezTo>
                  <a:lnTo>
                    <a:pt x="0" y="0"/>
                  </a:lnTo>
                  <a:close/>
                </a:path>
              </a:pathLst>
            </a:custGeom>
            <a:solidFill>
              <a:srgbClr val="7356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3" name="í$1iďê"/>
            <p:cNvSpPr/>
            <p:nvPr/>
          </p:nvSpPr>
          <p:spPr bwMode="auto">
            <a:xfrm>
              <a:off x="3995738" y="2243138"/>
              <a:ext cx="38100" cy="134938"/>
            </a:xfrm>
            <a:custGeom>
              <a:avLst/>
              <a:gdLst>
                <a:gd name="T0" fmla="*/ 6 w 13"/>
                <a:gd name="T1" fmla="*/ 46 h 46"/>
                <a:gd name="T2" fmla="*/ 13 w 13"/>
                <a:gd name="T3" fmla="*/ 36 h 46"/>
                <a:gd name="T4" fmla="*/ 13 w 13"/>
                <a:gd name="T5" fmla="*/ 0 h 46"/>
                <a:gd name="T6" fmla="*/ 0 w 13"/>
                <a:gd name="T7" fmla="*/ 0 h 46"/>
                <a:gd name="T8" fmla="*/ 0 w 13"/>
                <a:gd name="T9" fmla="*/ 36 h 46"/>
                <a:gd name="T10" fmla="*/ 6 w 13"/>
                <a:gd name="T11" fmla="*/ 46 h 46"/>
              </a:gdLst>
              <a:ahLst/>
              <a:cxnLst>
                <a:cxn ang="0">
                  <a:pos x="T0" y="T1"/>
                </a:cxn>
                <a:cxn ang="0">
                  <a:pos x="T2" y="T3"/>
                </a:cxn>
                <a:cxn ang="0">
                  <a:pos x="T4" y="T5"/>
                </a:cxn>
                <a:cxn ang="0">
                  <a:pos x="T6" y="T7"/>
                </a:cxn>
                <a:cxn ang="0">
                  <a:pos x="T8" y="T9"/>
                </a:cxn>
                <a:cxn ang="0">
                  <a:pos x="T10" y="T11"/>
                </a:cxn>
              </a:cxnLst>
              <a:rect l="0" t="0" r="r" b="b"/>
              <a:pathLst>
                <a:path w="13" h="46">
                  <a:moveTo>
                    <a:pt x="6" y="46"/>
                  </a:moveTo>
                  <a:cubicBezTo>
                    <a:pt x="10" y="44"/>
                    <a:pt x="13" y="40"/>
                    <a:pt x="13" y="36"/>
                  </a:cubicBezTo>
                  <a:cubicBezTo>
                    <a:pt x="13" y="0"/>
                    <a:pt x="13" y="0"/>
                    <a:pt x="13" y="0"/>
                  </a:cubicBezTo>
                  <a:cubicBezTo>
                    <a:pt x="0" y="0"/>
                    <a:pt x="0" y="0"/>
                    <a:pt x="0" y="0"/>
                  </a:cubicBezTo>
                  <a:cubicBezTo>
                    <a:pt x="0" y="36"/>
                    <a:pt x="0" y="36"/>
                    <a:pt x="0" y="36"/>
                  </a:cubicBezTo>
                  <a:cubicBezTo>
                    <a:pt x="0" y="40"/>
                    <a:pt x="3" y="44"/>
                    <a:pt x="6" y="46"/>
                  </a:cubicBezTo>
                  <a:close/>
                </a:path>
              </a:pathLst>
            </a:custGeom>
            <a:solidFill>
              <a:srgbClr val="8C69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4" name="iṧļiďe"/>
            <p:cNvSpPr/>
            <p:nvPr/>
          </p:nvSpPr>
          <p:spPr bwMode="auto">
            <a:xfrm>
              <a:off x="4911726" y="2243138"/>
              <a:ext cx="73025" cy="141288"/>
            </a:xfrm>
            <a:custGeom>
              <a:avLst/>
              <a:gdLst>
                <a:gd name="T0" fmla="*/ 25 w 25"/>
                <a:gd name="T1" fmla="*/ 0 h 48"/>
                <a:gd name="T2" fmla="*/ 25 w 25"/>
                <a:gd name="T3" fmla="*/ 36 h 48"/>
                <a:gd name="T4" fmla="*/ 12 w 25"/>
                <a:gd name="T5" fmla="*/ 48 h 48"/>
                <a:gd name="T6" fmla="*/ 0 w 25"/>
                <a:gd name="T7" fmla="*/ 36 h 48"/>
                <a:gd name="T8" fmla="*/ 0 w 25"/>
                <a:gd name="T9" fmla="*/ 0 h 48"/>
                <a:gd name="T10" fmla="*/ 25 w 25"/>
                <a:gd name="T11" fmla="*/ 0 h 48"/>
              </a:gdLst>
              <a:ahLst/>
              <a:cxnLst>
                <a:cxn ang="0">
                  <a:pos x="T0" y="T1"/>
                </a:cxn>
                <a:cxn ang="0">
                  <a:pos x="T2" y="T3"/>
                </a:cxn>
                <a:cxn ang="0">
                  <a:pos x="T4" y="T5"/>
                </a:cxn>
                <a:cxn ang="0">
                  <a:pos x="T6" y="T7"/>
                </a:cxn>
                <a:cxn ang="0">
                  <a:pos x="T8" y="T9"/>
                </a:cxn>
                <a:cxn ang="0">
                  <a:pos x="T10" y="T11"/>
                </a:cxn>
              </a:cxnLst>
              <a:rect l="0" t="0" r="r" b="b"/>
              <a:pathLst>
                <a:path w="25" h="48">
                  <a:moveTo>
                    <a:pt x="25" y="0"/>
                  </a:moveTo>
                  <a:cubicBezTo>
                    <a:pt x="25" y="36"/>
                    <a:pt x="25" y="36"/>
                    <a:pt x="25" y="36"/>
                  </a:cubicBezTo>
                  <a:cubicBezTo>
                    <a:pt x="25" y="42"/>
                    <a:pt x="19" y="48"/>
                    <a:pt x="12" y="48"/>
                  </a:cubicBezTo>
                  <a:cubicBezTo>
                    <a:pt x="6" y="48"/>
                    <a:pt x="0" y="42"/>
                    <a:pt x="0" y="36"/>
                  </a:cubicBezTo>
                  <a:cubicBezTo>
                    <a:pt x="0" y="0"/>
                    <a:pt x="0" y="0"/>
                    <a:pt x="0" y="0"/>
                  </a:cubicBezTo>
                  <a:lnTo>
                    <a:pt x="25" y="0"/>
                  </a:lnTo>
                  <a:close/>
                </a:path>
              </a:pathLst>
            </a:custGeom>
            <a:solidFill>
              <a:srgbClr val="7356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5" name="ïṥľïḍè"/>
            <p:cNvSpPr/>
            <p:nvPr/>
          </p:nvSpPr>
          <p:spPr bwMode="auto">
            <a:xfrm>
              <a:off x="4911726" y="2243138"/>
              <a:ext cx="34925" cy="134938"/>
            </a:xfrm>
            <a:custGeom>
              <a:avLst/>
              <a:gdLst>
                <a:gd name="T0" fmla="*/ 6 w 12"/>
                <a:gd name="T1" fmla="*/ 46 h 46"/>
                <a:gd name="T2" fmla="*/ 0 w 12"/>
                <a:gd name="T3" fmla="*/ 36 h 46"/>
                <a:gd name="T4" fmla="*/ 0 w 12"/>
                <a:gd name="T5" fmla="*/ 0 h 46"/>
                <a:gd name="T6" fmla="*/ 12 w 12"/>
                <a:gd name="T7" fmla="*/ 0 h 46"/>
                <a:gd name="T8" fmla="*/ 12 w 12"/>
                <a:gd name="T9" fmla="*/ 36 h 46"/>
                <a:gd name="T10" fmla="*/ 6 w 12"/>
                <a:gd name="T11" fmla="*/ 46 h 46"/>
              </a:gdLst>
              <a:ahLst/>
              <a:cxnLst>
                <a:cxn ang="0">
                  <a:pos x="T0" y="T1"/>
                </a:cxn>
                <a:cxn ang="0">
                  <a:pos x="T2" y="T3"/>
                </a:cxn>
                <a:cxn ang="0">
                  <a:pos x="T4" y="T5"/>
                </a:cxn>
                <a:cxn ang="0">
                  <a:pos x="T6" y="T7"/>
                </a:cxn>
                <a:cxn ang="0">
                  <a:pos x="T8" y="T9"/>
                </a:cxn>
                <a:cxn ang="0">
                  <a:pos x="T10" y="T11"/>
                </a:cxn>
              </a:cxnLst>
              <a:rect l="0" t="0" r="r" b="b"/>
              <a:pathLst>
                <a:path w="12" h="46">
                  <a:moveTo>
                    <a:pt x="6" y="46"/>
                  </a:moveTo>
                  <a:cubicBezTo>
                    <a:pt x="3" y="44"/>
                    <a:pt x="0" y="40"/>
                    <a:pt x="0" y="36"/>
                  </a:cubicBezTo>
                  <a:cubicBezTo>
                    <a:pt x="0" y="0"/>
                    <a:pt x="0" y="0"/>
                    <a:pt x="0" y="0"/>
                  </a:cubicBezTo>
                  <a:cubicBezTo>
                    <a:pt x="12" y="0"/>
                    <a:pt x="12" y="0"/>
                    <a:pt x="12" y="0"/>
                  </a:cubicBezTo>
                  <a:cubicBezTo>
                    <a:pt x="12" y="36"/>
                    <a:pt x="12" y="36"/>
                    <a:pt x="12" y="36"/>
                  </a:cubicBezTo>
                  <a:cubicBezTo>
                    <a:pt x="12" y="40"/>
                    <a:pt x="10" y="44"/>
                    <a:pt x="6" y="46"/>
                  </a:cubicBezTo>
                  <a:close/>
                </a:path>
              </a:pathLst>
            </a:custGeom>
            <a:solidFill>
              <a:srgbClr val="8C69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6" name="ïšļiḑè"/>
            <p:cNvSpPr/>
            <p:nvPr/>
          </p:nvSpPr>
          <p:spPr bwMode="auto">
            <a:xfrm>
              <a:off x="5654676" y="5149850"/>
              <a:ext cx="128588" cy="744538"/>
            </a:xfrm>
            <a:custGeom>
              <a:avLst/>
              <a:gdLst>
                <a:gd name="T0" fmla="*/ 22 w 44"/>
                <a:gd name="T1" fmla="*/ 255 h 255"/>
                <a:gd name="T2" fmla="*/ 22 w 44"/>
                <a:gd name="T3" fmla="*/ 255 h 255"/>
                <a:gd name="T4" fmla="*/ 0 w 44"/>
                <a:gd name="T5" fmla="*/ 232 h 255"/>
                <a:gd name="T6" fmla="*/ 0 w 44"/>
                <a:gd name="T7" fmla="*/ 22 h 255"/>
                <a:gd name="T8" fmla="*/ 22 w 44"/>
                <a:gd name="T9" fmla="*/ 0 h 255"/>
                <a:gd name="T10" fmla="*/ 22 w 44"/>
                <a:gd name="T11" fmla="*/ 0 h 255"/>
                <a:gd name="T12" fmla="*/ 44 w 44"/>
                <a:gd name="T13" fmla="*/ 22 h 255"/>
                <a:gd name="T14" fmla="*/ 44 w 44"/>
                <a:gd name="T15" fmla="*/ 232 h 255"/>
                <a:gd name="T16" fmla="*/ 22 w 44"/>
                <a:gd name="T17"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5">
                  <a:moveTo>
                    <a:pt x="22" y="255"/>
                  </a:moveTo>
                  <a:cubicBezTo>
                    <a:pt x="22" y="255"/>
                    <a:pt x="22" y="255"/>
                    <a:pt x="22" y="255"/>
                  </a:cubicBezTo>
                  <a:cubicBezTo>
                    <a:pt x="10" y="255"/>
                    <a:pt x="0" y="245"/>
                    <a:pt x="0" y="232"/>
                  </a:cubicBezTo>
                  <a:cubicBezTo>
                    <a:pt x="0" y="22"/>
                    <a:pt x="0" y="22"/>
                    <a:pt x="0" y="22"/>
                  </a:cubicBezTo>
                  <a:cubicBezTo>
                    <a:pt x="0" y="10"/>
                    <a:pt x="10" y="0"/>
                    <a:pt x="22" y="0"/>
                  </a:cubicBezTo>
                  <a:cubicBezTo>
                    <a:pt x="22" y="0"/>
                    <a:pt x="22" y="0"/>
                    <a:pt x="22" y="0"/>
                  </a:cubicBezTo>
                  <a:cubicBezTo>
                    <a:pt x="34" y="0"/>
                    <a:pt x="44" y="10"/>
                    <a:pt x="44" y="22"/>
                  </a:cubicBezTo>
                  <a:cubicBezTo>
                    <a:pt x="44" y="232"/>
                    <a:pt x="44" y="232"/>
                    <a:pt x="44" y="232"/>
                  </a:cubicBezTo>
                  <a:cubicBezTo>
                    <a:pt x="44" y="245"/>
                    <a:pt x="34" y="255"/>
                    <a:pt x="22" y="255"/>
                  </a:cubicBezTo>
                  <a:close/>
                </a:path>
              </a:pathLst>
            </a:custGeom>
            <a:solidFill>
              <a:srgbClr val="989A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7" name="íṧ1îḑé"/>
            <p:cNvSpPr/>
            <p:nvPr/>
          </p:nvSpPr>
          <p:spPr bwMode="auto">
            <a:xfrm>
              <a:off x="5329238" y="5818188"/>
              <a:ext cx="776288" cy="263525"/>
            </a:xfrm>
            <a:custGeom>
              <a:avLst/>
              <a:gdLst>
                <a:gd name="T0" fmla="*/ 145 w 265"/>
                <a:gd name="T1" fmla="*/ 32 h 90"/>
                <a:gd name="T2" fmla="*/ 246 w 265"/>
                <a:gd name="T3" fmla="*/ 89 h 90"/>
                <a:gd name="T4" fmla="*/ 252 w 265"/>
                <a:gd name="T5" fmla="*/ 90 h 90"/>
                <a:gd name="T6" fmla="*/ 262 w 265"/>
                <a:gd name="T7" fmla="*/ 84 h 90"/>
                <a:gd name="T8" fmla="*/ 258 w 265"/>
                <a:gd name="T9" fmla="*/ 69 h 90"/>
                <a:gd name="T10" fmla="*/ 140 w 265"/>
                <a:gd name="T11" fmla="*/ 3 h 90"/>
                <a:gd name="T12" fmla="*/ 140 w 265"/>
                <a:gd name="T13" fmla="*/ 3 h 90"/>
                <a:gd name="T14" fmla="*/ 139 w 265"/>
                <a:gd name="T15" fmla="*/ 2 h 90"/>
                <a:gd name="T16" fmla="*/ 138 w 265"/>
                <a:gd name="T17" fmla="*/ 2 h 90"/>
                <a:gd name="T18" fmla="*/ 137 w 265"/>
                <a:gd name="T19" fmla="*/ 1 h 90"/>
                <a:gd name="T20" fmla="*/ 136 w 265"/>
                <a:gd name="T21" fmla="*/ 1 h 90"/>
                <a:gd name="T22" fmla="*/ 135 w 265"/>
                <a:gd name="T23" fmla="*/ 1 h 90"/>
                <a:gd name="T24" fmla="*/ 133 w 265"/>
                <a:gd name="T25" fmla="*/ 0 h 90"/>
                <a:gd name="T26" fmla="*/ 133 w 265"/>
                <a:gd name="T27" fmla="*/ 0 h 90"/>
                <a:gd name="T28" fmla="*/ 133 w 265"/>
                <a:gd name="T29" fmla="*/ 0 h 90"/>
                <a:gd name="T30" fmla="*/ 125 w 265"/>
                <a:gd name="T31" fmla="*/ 3 h 90"/>
                <a:gd name="T32" fmla="*/ 8 w 265"/>
                <a:gd name="T33" fmla="*/ 69 h 90"/>
                <a:gd name="T34" fmla="*/ 4 w 265"/>
                <a:gd name="T35" fmla="*/ 84 h 90"/>
                <a:gd name="T36" fmla="*/ 14 w 265"/>
                <a:gd name="T37" fmla="*/ 90 h 90"/>
                <a:gd name="T38" fmla="*/ 19 w 265"/>
                <a:gd name="T39" fmla="*/ 89 h 90"/>
                <a:gd name="T40" fmla="*/ 121 w 265"/>
                <a:gd name="T41" fmla="*/ 32 h 90"/>
                <a:gd name="T42" fmla="*/ 145 w 265"/>
                <a:gd name="T43" fmla="*/ 3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5" h="90">
                  <a:moveTo>
                    <a:pt x="145" y="32"/>
                  </a:moveTo>
                  <a:cubicBezTo>
                    <a:pt x="246" y="89"/>
                    <a:pt x="246" y="89"/>
                    <a:pt x="246" y="89"/>
                  </a:cubicBezTo>
                  <a:cubicBezTo>
                    <a:pt x="248" y="90"/>
                    <a:pt x="250" y="90"/>
                    <a:pt x="252" y="90"/>
                  </a:cubicBezTo>
                  <a:cubicBezTo>
                    <a:pt x="256" y="90"/>
                    <a:pt x="260" y="88"/>
                    <a:pt x="262" y="84"/>
                  </a:cubicBezTo>
                  <a:cubicBezTo>
                    <a:pt x="265" y="79"/>
                    <a:pt x="263" y="72"/>
                    <a:pt x="258" y="69"/>
                  </a:cubicBezTo>
                  <a:cubicBezTo>
                    <a:pt x="140" y="3"/>
                    <a:pt x="140" y="3"/>
                    <a:pt x="140" y="3"/>
                  </a:cubicBezTo>
                  <a:cubicBezTo>
                    <a:pt x="140" y="3"/>
                    <a:pt x="140" y="3"/>
                    <a:pt x="140" y="3"/>
                  </a:cubicBezTo>
                  <a:cubicBezTo>
                    <a:pt x="139" y="2"/>
                    <a:pt x="139" y="2"/>
                    <a:pt x="139" y="2"/>
                  </a:cubicBezTo>
                  <a:cubicBezTo>
                    <a:pt x="138" y="2"/>
                    <a:pt x="138" y="2"/>
                    <a:pt x="138" y="2"/>
                  </a:cubicBezTo>
                  <a:cubicBezTo>
                    <a:pt x="138" y="1"/>
                    <a:pt x="137" y="1"/>
                    <a:pt x="137" y="1"/>
                  </a:cubicBezTo>
                  <a:cubicBezTo>
                    <a:pt x="136" y="1"/>
                    <a:pt x="136" y="1"/>
                    <a:pt x="136" y="1"/>
                  </a:cubicBezTo>
                  <a:cubicBezTo>
                    <a:pt x="135" y="1"/>
                    <a:pt x="135" y="1"/>
                    <a:pt x="135" y="1"/>
                  </a:cubicBezTo>
                  <a:cubicBezTo>
                    <a:pt x="134" y="1"/>
                    <a:pt x="134" y="1"/>
                    <a:pt x="133" y="0"/>
                  </a:cubicBezTo>
                  <a:cubicBezTo>
                    <a:pt x="133" y="0"/>
                    <a:pt x="133" y="0"/>
                    <a:pt x="133" y="0"/>
                  </a:cubicBezTo>
                  <a:cubicBezTo>
                    <a:pt x="133" y="0"/>
                    <a:pt x="133" y="0"/>
                    <a:pt x="133" y="0"/>
                  </a:cubicBezTo>
                  <a:cubicBezTo>
                    <a:pt x="130" y="1"/>
                    <a:pt x="127" y="1"/>
                    <a:pt x="125" y="3"/>
                  </a:cubicBezTo>
                  <a:cubicBezTo>
                    <a:pt x="8" y="69"/>
                    <a:pt x="8" y="69"/>
                    <a:pt x="8" y="69"/>
                  </a:cubicBezTo>
                  <a:cubicBezTo>
                    <a:pt x="2" y="72"/>
                    <a:pt x="0" y="79"/>
                    <a:pt x="4" y="84"/>
                  </a:cubicBezTo>
                  <a:cubicBezTo>
                    <a:pt x="6" y="88"/>
                    <a:pt x="10" y="90"/>
                    <a:pt x="14" y="90"/>
                  </a:cubicBezTo>
                  <a:cubicBezTo>
                    <a:pt x="16" y="90"/>
                    <a:pt x="18" y="90"/>
                    <a:pt x="19" y="89"/>
                  </a:cubicBezTo>
                  <a:cubicBezTo>
                    <a:pt x="121" y="32"/>
                    <a:pt x="121" y="32"/>
                    <a:pt x="121" y="32"/>
                  </a:cubicBezTo>
                  <a:lnTo>
                    <a:pt x="145" y="32"/>
                  </a:lnTo>
                  <a:close/>
                </a:path>
              </a:pathLst>
            </a:custGeom>
            <a:solidFill>
              <a:srgbClr val="7E80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8" name="ïṥļïḍe"/>
            <p:cNvSpPr/>
            <p:nvPr/>
          </p:nvSpPr>
          <p:spPr bwMode="auto">
            <a:xfrm>
              <a:off x="5637213" y="5876925"/>
              <a:ext cx="115888" cy="271463"/>
            </a:xfrm>
            <a:custGeom>
              <a:avLst/>
              <a:gdLst>
                <a:gd name="T0" fmla="*/ 17 w 40"/>
                <a:gd name="T1" fmla="*/ 0 h 93"/>
                <a:gd name="T2" fmla="*/ 2 w 40"/>
                <a:gd name="T3" fmla="*/ 79 h 93"/>
                <a:gd name="T4" fmla="*/ 11 w 40"/>
                <a:gd name="T5" fmla="*/ 92 h 93"/>
                <a:gd name="T6" fmla="*/ 22 w 40"/>
                <a:gd name="T7" fmla="*/ 88 h 93"/>
                <a:gd name="T8" fmla="*/ 24 w 40"/>
                <a:gd name="T9" fmla="*/ 83 h 93"/>
                <a:gd name="T10" fmla="*/ 40 w 40"/>
                <a:gd name="T11" fmla="*/ 0 h 93"/>
                <a:gd name="T12" fmla="*/ 17 w 40"/>
                <a:gd name="T13" fmla="*/ 0 h 93"/>
              </a:gdLst>
              <a:ahLst/>
              <a:cxnLst>
                <a:cxn ang="0">
                  <a:pos x="T0" y="T1"/>
                </a:cxn>
                <a:cxn ang="0">
                  <a:pos x="T2" y="T3"/>
                </a:cxn>
                <a:cxn ang="0">
                  <a:pos x="T4" y="T5"/>
                </a:cxn>
                <a:cxn ang="0">
                  <a:pos x="T6" y="T7"/>
                </a:cxn>
                <a:cxn ang="0">
                  <a:pos x="T8" y="T9"/>
                </a:cxn>
                <a:cxn ang="0">
                  <a:pos x="T10" y="T11"/>
                </a:cxn>
                <a:cxn ang="0">
                  <a:pos x="T12" y="T13"/>
                </a:cxn>
              </a:cxnLst>
              <a:rect l="0" t="0" r="r" b="b"/>
              <a:pathLst>
                <a:path w="40" h="93">
                  <a:moveTo>
                    <a:pt x="17" y="0"/>
                  </a:moveTo>
                  <a:cubicBezTo>
                    <a:pt x="2" y="79"/>
                    <a:pt x="2" y="79"/>
                    <a:pt x="2" y="79"/>
                  </a:cubicBezTo>
                  <a:cubicBezTo>
                    <a:pt x="0" y="85"/>
                    <a:pt x="5" y="91"/>
                    <a:pt x="11" y="92"/>
                  </a:cubicBezTo>
                  <a:cubicBezTo>
                    <a:pt x="15" y="93"/>
                    <a:pt x="19" y="91"/>
                    <a:pt x="22" y="88"/>
                  </a:cubicBezTo>
                  <a:cubicBezTo>
                    <a:pt x="23" y="87"/>
                    <a:pt x="24" y="85"/>
                    <a:pt x="24" y="83"/>
                  </a:cubicBezTo>
                  <a:cubicBezTo>
                    <a:pt x="40" y="0"/>
                    <a:pt x="40" y="0"/>
                    <a:pt x="40" y="0"/>
                  </a:cubicBezTo>
                  <a:lnTo>
                    <a:pt x="17" y="0"/>
                  </a:lnTo>
                  <a:close/>
                </a:path>
              </a:pathLst>
            </a:custGeom>
            <a:solidFill>
              <a:srgbClr val="7E80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9" name="íṥlïḓé"/>
            <p:cNvSpPr/>
            <p:nvPr/>
          </p:nvSpPr>
          <p:spPr bwMode="auto">
            <a:xfrm>
              <a:off x="5595938" y="6102350"/>
              <a:ext cx="139700" cy="139700"/>
            </a:xfrm>
            <a:prstGeom prst="ellipse">
              <a:avLst/>
            </a:prstGeom>
            <a:solidFill>
              <a:srgbClr val="7072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0" name="ïŝľïde"/>
            <p:cNvSpPr/>
            <p:nvPr/>
          </p:nvSpPr>
          <p:spPr bwMode="auto">
            <a:xfrm>
              <a:off x="5578476" y="6088063"/>
              <a:ext cx="173038" cy="84138"/>
            </a:xfrm>
            <a:custGeom>
              <a:avLst/>
              <a:gdLst>
                <a:gd name="T0" fmla="*/ 0 w 59"/>
                <a:gd name="T1" fmla="*/ 29 h 29"/>
                <a:gd name="T2" fmla="*/ 30 w 59"/>
                <a:gd name="T3" fmla="*/ 0 h 29"/>
                <a:gd name="T4" fmla="*/ 59 w 59"/>
                <a:gd name="T5" fmla="*/ 29 h 29"/>
                <a:gd name="T6" fmla="*/ 0 w 59"/>
                <a:gd name="T7" fmla="*/ 29 h 29"/>
              </a:gdLst>
              <a:ahLst/>
              <a:cxnLst>
                <a:cxn ang="0">
                  <a:pos x="T0" y="T1"/>
                </a:cxn>
                <a:cxn ang="0">
                  <a:pos x="T2" y="T3"/>
                </a:cxn>
                <a:cxn ang="0">
                  <a:pos x="T4" y="T5"/>
                </a:cxn>
                <a:cxn ang="0">
                  <a:pos x="T6" y="T7"/>
                </a:cxn>
              </a:cxnLst>
              <a:rect l="0" t="0" r="r" b="b"/>
              <a:pathLst>
                <a:path w="59" h="29">
                  <a:moveTo>
                    <a:pt x="0" y="29"/>
                  </a:moveTo>
                  <a:cubicBezTo>
                    <a:pt x="0" y="13"/>
                    <a:pt x="13" y="0"/>
                    <a:pt x="30" y="0"/>
                  </a:cubicBezTo>
                  <a:cubicBezTo>
                    <a:pt x="46" y="0"/>
                    <a:pt x="59" y="13"/>
                    <a:pt x="59" y="29"/>
                  </a:cubicBezTo>
                  <a:lnTo>
                    <a:pt x="0" y="29"/>
                  </a:lnTo>
                  <a:close/>
                </a:path>
              </a:pathLst>
            </a:custGeom>
            <a:solidFill>
              <a:srgbClr val="989A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1" name="išḻïḋe"/>
            <p:cNvSpPr/>
            <p:nvPr/>
          </p:nvSpPr>
          <p:spPr bwMode="auto">
            <a:xfrm>
              <a:off x="5624513" y="5761038"/>
              <a:ext cx="187325" cy="185738"/>
            </a:xfrm>
            <a:custGeom>
              <a:avLst/>
              <a:gdLst>
                <a:gd name="T0" fmla="*/ 47 w 64"/>
                <a:gd name="T1" fmla="*/ 64 h 64"/>
                <a:gd name="T2" fmla="*/ 17 w 64"/>
                <a:gd name="T3" fmla="*/ 64 h 64"/>
                <a:gd name="T4" fmla="*/ 0 w 64"/>
                <a:gd name="T5" fmla="*/ 47 h 64"/>
                <a:gd name="T6" fmla="*/ 0 w 64"/>
                <a:gd name="T7" fmla="*/ 17 h 64"/>
                <a:gd name="T8" fmla="*/ 17 w 64"/>
                <a:gd name="T9" fmla="*/ 0 h 64"/>
                <a:gd name="T10" fmla="*/ 47 w 64"/>
                <a:gd name="T11" fmla="*/ 0 h 64"/>
                <a:gd name="T12" fmla="*/ 64 w 64"/>
                <a:gd name="T13" fmla="*/ 17 h 64"/>
                <a:gd name="T14" fmla="*/ 64 w 64"/>
                <a:gd name="T15" fmla="*/ 47 h 64"/>
                <a:gd name="T16" fmla="*/ 47 w 64"/>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4">
                  <a:moveTo>
                    <a:pt x="47" y="64"/>
                  </a:moveTo>
                  <a:cubicBezTo>
                    <a:pt x="17" y="64"/>
                    <a:pt x="17" y="64"/>
                    <a:pt x="17" y="64"/>
                  </a:cubicBezTo>
                  <a:cubicBezTo>
                    <a:pt x="8" y="64"/>
                    <a:pt x="0" y="56"/>
                    <a:pt x="0" y="47"/>
                  </a:cubicBezTo>
                  <a:cubicBezTo>
                    <a:pt x="0" y="17"/>
                    <a:pt x="0" y="17"/>
                    <a:pt x="0" y="17"/>
                  </a:cubicBezTo>
                  <a:cubicBezTo>
                    <a:pt x="0" y="8"/>
                    <a:pt x="8" y="0"/>
                    <a:pt x="17" y="0"/>
                  </a:cubicBezTo>
                  <a:cubicBezTo>
                    <a:pt x="47" y="0"/>
                    <a:pt x="47" y="0"/>
                    <a:pt x="47" y="0"/>
                  </a:cubicBezTo>
                  <a:cubicBezTo>
                    <a:pt x="56" y="0"/>
                    <a:pt x="64" y="8"/>
                    <a:pt x="64" y="17"/>
                  </a:cubicBezTo>
                  <a:cubicBezTo>
                    <a:pt x="64" y="47"/>
                    <a:pt x="64" y="47"/>
                    <a:pt x="64" y="47"/>
                  </a:cubicBezTo>
                  <a:cubicBezTo>
                    <a:pt x="64" y="56"/>
                    <a:pt x="56" y="64"/>
                    <a:pt x="47" y="64"/>
                  </a:cubicBezTo>
                  <a:close/>
                </a:path>
              </a:pathLst>
            </a:custGeom>
            <a:solidFill>
              <a:srgbClr val="7E80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2" name="íśļîḓe"/>
            <p:cNvSpPr/>
            <p:nvPr/>
          </p:nvSpPr>
          <p:spPr bwMode="auto">
            <a:xfrm>
              <a:off x="5370513" y="4976813"/>
              <a:ext cx="725488" cy="292100"/>
            </a:xfrm>
            <a:custGeom>
              <a:avLst/>
              <a:gdLst>
                <a:gd name="T0" fmla="*/ 198 w 248"/>
                <a:gd name="T1" fmla="*/ 100 h 100"/>
                <a:gd name="T2" fmla="*/ 49 w 248"/>
                <a:gd name="T3" fmla="*/ 100 h 100"/>
                <a:gd name="T4" fmla="*/ 0 w 248"/>
                <a:gd name="T5" fmla="*/ 50 h 100"/>
                <a:gd name="T6" fmla="*/ 0 w 248"/>
                <a:gd name="T7" fmla="*/ 50 h 100"/>
                <a:gd name="T8" fmla="*/ 49 w 248"/>
                <a:gd name="T9" fmla="*/ 0 h 100"/>
                <a:gd name="T10" fmla="*/ 198 w 248"/>
                <a:gd name="T11" fmla="*/ 0 h 100"/>
                <a:gd name="T12" fmla="*/ 248 w 248"/>
                <a:gd name="T13" fmla="*/ 50 h 100"/>
                <a:gd name="T14" fmla="*/ 248 w 248"/>
                <a:gd name="T15" fmla="*/ 50 h 100"/>
                <a:gd name="T16" fmla="*/ 198 w 248"/>
                <a:gd name="T1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100">
                  <a:moveTo>
                    <a:pt x="198" y="100"/>
                  </a:moveTo>
                  <a:cubicBezTo>
                    <a:pt x="49" y="100"/>
                    <a:pt x="49" y="100"/>
                    <a:pt x="49" y="100"/>
                  </a:cubicBezTo>
                  <a:cubicBezTo>
                    <a:pt x="22" y="100"/>
                    <a:pt x="0" y="77"/>
                    <a:pt x="0" y="50"/>
                  </a:cubicBezTo>
                  <a:cubicBezTo>
                    <a:pt x="0" y="50"/>
                    <a:pt x="0" y="50"/>
                    <a:pt x="0" y="50"/>
                  </a:cubicBezTo>
                  <a:cubicBezTo>
                    <a:pt x="0" y="23"/>
                    <a:pt x="22" y="0"/>
                    <a:pt x="49" y="0"/>
                  </a:cubicBezTo>
                  <a:cubicBezTo>
                    <a:pt x="198" y="0"/>
                    <a:pt x="198" y="0"/>
                    <a:pt x="198" y="0"/>
                  </a:cubicBezTo>
                  <a:cubicBezTo>
                    <a:pt x="225" y="0"/>
                    <a:pt x="248" y="23"/>
                    <a:pt x="248" y="50"/>
                  </a:cubicBezTo>
                  <a:cubicBezTo>
                    <a:pt x="248" y="50"/>
                    <a:pt x="248" y="50"/>
                    <a:pt x="248" y="50"/>
                  </a:cubicBezTo>
                  <a:cubicBezTo>
                    <a:pt x="248" y="77"/>
                    <a:pt x="225" y="100"/>
                    <a:pt x="198" y="100"/>
                  </a:cubicBezTo>
                  <a:close/>
                </a:path>
              </a:pathLst>
            </a:custGeom>
            <a:solidFill>
              <a:srgbClr val="7356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3" name="ïṣliḋè"/>
            <p:cNvSpPr/>
            <p:nvPr/>
          </p:nvSpPr>
          <p:spPr bwMode="auto">
            <a:xfrm>
              <a:off x="5211763" y="4859338"/>
              <a:ext cx="1079500" cy="263525"/>
            </a:xfrm>
            <a:custGeom>
              <a:avLst/>
              <a:gdLst>
                <a:gd name="T0" fmla="*/ 320 w 369"/>
                <a:gd name="T1" fmla="*/ 0 h 90"/>
                <a:gd name="T2" fmla="*/ 209 w 369"/>
                <a:gd name="T3" fmla="*/ 0 h 90"/>
                <a:gd name="T4" fmla="*/ 160 w 369"/>
                <a:gd name="T5" fmla="*/ 0 h 90"/>
                <a:gd name="T6" fmla="*/ 49 w 369"/>
                <a:gd name="T7" fmla="*/ 0 h 90"/>
                <a:gd name="T8" fmla="*/ 0 w 369"/>
                <a:gd name="T9" fmla="*/ 45 h 90"/>
                <a:gd name="T10" fmla="*/ 49 w 369"/>
                <a:gd name="T11" fmla="*/ 90 h 90"/>
                <a:gd name="T12" fmla="*/ 160 w 369"/>
                <a:gd name="T13" fmla="*/ 90 h 90"/>
                <a:gd name="T14" fmla="*/ 209 w 369"/>
                <a:gd name="T15" fmla="*/ 90 h 90"/>
                <a:gd name="T16" fmla="*/ 320 w 369"/>
                <a:gd name="T17" fmla="*/ 90 h 90"/>
                <a:gd name="T18" fmla="*/ 369 w 369"/>
                <a:gd name="T19" fmla="*/ 45 h 90"/>
                <a:gd name="T20" fmla="*/ 320 w 369"/>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9" h="90">
                  <a:moveTo>
                    <a:pt x="320" y="0"/>
                  </a:moveTo>
                  <a:cubicBezTo>
                    <a:pt x="209" y="0"/>
                    <a:pt x="209" y="0"/>
                    <a:pt x="209" y="0"/>
                  </a:cubicBezTo>
                  <a:cubicBezTo>
                    <a:pt x="160" y="0"/>
                    <a:pt x="160" y="0"/>
                    <a:pt x="160" y="0"/>
                  </a:cubicBezTo>
                  <a:cubicBezTo>
                    <a:pt x="49" y="0"/>
                    <a:pt x="49" y="0"/>
                    <a:pt x="49" y="0"/>
                  </a:cubicBezTo>
                  <a:cubicBezTo>
                    <a:pt x="22" y="0"/>
                    <a:pt x="0" y="21"/>
                    <a:pt x="0" y="45"/>
                  </a:cubicBezTo>
                  <a:cubicBezTo>
                    <a:pt x="0" y="70"/>
                    <a:pt x="22" y="90"/>
                    <a:pt x="49" y="90"/>
                  </a:cubicBezTo>
                  <a:cubicBezTo>
                    <a:pt x="160" y="90"/>
                    <a:pt x="160" y="90"/>
                    <a:pt x="160" y="90"/>
                  </a:cubicBezTo>
                  <a:cubicBezTo>
                    <a:pt x="209" y="90"/>
                    <a:pt x="209" y="90"/>
                    <a:pt x="209" y="90"/>
                  </a:cubicBezTo>
                  <a:cubicBezTo>
                    <a:pt x="320" y="90"/>
                    <a:pt x="320" y="90"/>
                    <a:pt x="320" y="90"/>
                  </a:cubicBezTo>
                  <a:cubicBezTo>
                    <a:pt x="347" y="90"/>
                    <a:pt x="369" y="70"/>
                    <a:pt x="369" y="45"/>
                  </a:cubicBezTo>
                  <a:cubicBezTo>
                    <a:pt x="369" y="21"/>
                    <a:pt x="347" y="0"/>
                    <a:pt x="320" y="0"/>
                  </a:cubicBezTo>
                  <a:close/>
                </a:path>
              </a:pathLst>
            </a:custGeom>
            <a:solidFill>
              <a:srgbClr val="BD554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4" name="îš1íḑê"/>
            <p:cNvSpPr/>
            <p:nvPr/>
          </p:nvSpPr>
          <p:spPr bwMode="auto">
            <a:xfrm>
              <a:off x="5284788" y="6037263"/>
              <a:ext cx="141288" cy="141288"/>
            </a:xfrm>
            <a:prstGeom prst="ellipse">
              <a:avLst/>
            </a:prstGeom>
            <a:solidFill>
              <a:srgbClr val="7072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5" name="išlïḋê"/>
            <p:cNvSpPr/>
            <p:nvPr/>
          </p:nvSpPr>
          <p:spPr bwMode="auto">
            <a:xfrm>
              <a:off x="5267326" y="6019800"/>
              <a:ext cx="176213" cy="88900"/>
            </a:xfrm>
            <a:custGeom>
              <a:avLst/>
              <a:gdLst>
                <a:gd name="T0" fmla="*/ 0 w 60"/>
                <a:gd name="T1" fmla="*/ 30 h 30"/>
                <a:gd name="T2" fmla="*/ 30 w 60"/>
                <a:gd name="T3" fmla="*/ 0 h 30"/>
                <a:gd name="T4" fmla="*/ 60 w 60"/>
                <a:gd name="T5" fmla="*/ 30 h 30"/>
                <a:gd name="T6" fmla="*/ 0 w 60"/>
                <a:gd name="T7" fmla="*/ 30 h 30"/>
              </a:gdLst>
              <a:ahLst/>
              <a:cxnLst>
                <a:cxn ang="0">
                  <a:pos x="T0" y="T1"/>
                </a:cxn>
                <a:cxn ang="0">
                  <a:pos x="T2" y="T3"/>
                </a:cxn>
                <a:cxn ang="0">
                  <a:pos x="T4" y="T5"/>
                </a:cxn>
                <a:cxn ang="0">
                  <a:pos x="T6" y="T7"/>
                </a:cxn>
              </a:cxnLst>
              <a:rect l="0" t="0" r="r" b="b"/>
              <a:pathLst>
                <a:path w="60" h="30">
                  <a:moveTo>
                    <a:pt x="0" y="30"/>
                  </a:moveTo>
                  <a:cubicBezTo>
                    <a:pt x="0" y="14"/>
                    <a:pt x="14" y="0"/>
                    <a:pt x="30" y="0"/>
                  </a:cubicBezTo>
                  <a:cubicBezTo>
                    <a:pt x="46" y="0"/>
                    <a:pt x="60" y="14"/>
                    <a:pt x="60" y="30"/>
                  </a:cubicBezTo>
                  <a:lnTo>
                    <a:pt x="0" y="30"/>
                  </a:lnTo>
                  <a:close/>
                </a:path>
              </a:pathLst>
            </a:custGeom>
            <a:solidFill>
              <a:srgbClr val="989A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6" name="ïśḷïḍê"/>
            <p:cNvSpPr/>
            <p:nvPr/>
          </p:nvSpPr>
          <p:spPr bwMode="auto">
            <a:xfrm>
              <a:off x="6026151" y="6037263"/>
              <a:ext cx="136525" cy="141288"/>
            </a:xfrm>
            <a:prstGeom prst="ellipse">
              <a:avLst/>
            </a:prstGeom>
            <a:solidFill>
              <a:srgbClr val="7072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7" name="îşlíḑe"/>
            <p:cNvSpPr/>
            <p:nvPr/>
          </p:nvSpPr>
          <p:spPr bwMode="auto">
            <a:xfrm>
              <a:off x="6008688" y="6019800"/>
              <a:ext cx="171450" cy="88900"/>
            </a:xfrm>
            <a:custGeom>
              <a:avLst/>
              <a:gdLst>
                <a:gd name="T0" fmla="*/ 0 w 59"/>
                <a:gd name="T1" fmla="*/ 30 h 30"/>
                <a:gd name="T2" fmla="*/ 30 w 59"/>
                <a:gd name="T3" fmla="*/ 0 h 30"/>
                <a:gd name="T4" fmla="*/ 59 w 59"/>
                <a:gd name="T5" fmla="*/ 30 h 30"/>
                <a:gd name="T6" fmla="*/ 0 w 59"/>
                <a:gd name="T7" fmla="*/ 30 h 30"/>
              </a:gdLst>
              <a:ahLst/>
              <a:cxnLst>
                <a:cxn ang="0">
                  <a:pos x="T0" y="T1"/>
                </a:cxn>
                <a:cxn ang="0">
                  <a:pos x="T2" y="T3"/>
                </a:cxn>
                <a:cxn ang="0">
                  <a:pos x="T4" y="T5"/>
                </a:cxn>
                <a:cxn ang="0">
                  <a:pos x="T6" y="T7"/>
                </a:cxn>
              </a:cxnLst>
              <a:rect l="0" t="0" r="r" b="b"/>
              <a:pathLst>
                <a:path w="59" h="30">
                  <a:moveTo>
                    <a:pt x="0" y="30"/>
                  </a:moveTo>
                  <a:cubicBezTo>
                    <a:pt x="0" y="14"/>
                    <a:pt x="13" y="0"/>
                    <a:pt x="30" y="0"/>
                  </a:cubicBezTo>
                  <a:cubicBezTo>
                    <a:pt x="46" y="0"/>
                    <a:pt x="59" y="14"/>
                    <a:pt x="59" y="30"/>
                  </a:cubicBezTo>
                  <a:lnTo>
                    <a:pt x="0" y="30"/>
                  </a:lnTo>
                  <a:close/>
                </a:path>
              </a:pathLst>
            </a:custGeom>
            <a:solidFill>
              <a:srgbClr val="989A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8" name="íŝḷiďe"/>
            <p:cNvSpPr/>
            <p:nvPr/>
          </p:nvSpPr>
          <p:spPr bwMode="auto">
            <a:xfrm>
              <a:off x="5060951" y="3860800"/>
              <a:ext cx="1011238" cy="1262063"/>
            </a:xfrm>
            <a:custGeom>
              <a:avLst/>
              <a:gdLst>
                <a:gd name="T0" fmla="*/ 304 w 346"/>
                <a:gd name="T1" fmla="*/ 39 h 432"/>
                <a:gd name="T2" fmla="*/ 260 w 346"/>
                <a:gd name="T3" fmla="*/ 0 h 432"/>
                <a:gd name="T4" fmla="*/ 48 w 346"/>
                <a:gd name="T5" fmla="*/ 0 h 432"/>
                <a:gd name="T6" fmla="*/ 4 w 346"/>
                <a:gd name="T7" fmla="*/ 51 h 432"/>
                <a:gd name="T8" fmla="*/ 55 w 346"/>
                <a:gd name="T9" fmla="*/ 401 h 432"/>
                <a:gd name="T10" fmla="*/ 101 w 346"/>
                <a:gd name="T11" fmla="*/ 432 h 432"/>
                <a:gd name="T12" fmla="*/ 212 w 346"/>
                <a:gd name="T13" fmla="*/ 432 h 432"/>
                <a:gd name="T14" fmla="*/ 261 w 346"/>
                <a:gd name="T15" fmla="*/ 432 h 432"/>
                <a:gd name="T16" fmla="*/ 346 w 346"/>
                <a:gd name="T17" fmla="*/ 432 h 432"/>
                <a:gd name="T18" fmla="*/ 304 w 346"/>
                <a:gd name="T19" fmla="*/ 39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432">
                  <a:moveTo>
                    <a:pt x="304" y="39"/>
                  </a:moveTo>
                  <a:cubicBezTo>
                    <a:pt x="302" y="17"/>
                    <a:pt x="282" y="0"/>
                    <a:pt x="260" y="0"/>
                  </a:cubicBezTo>
                  <a:cubicBezTo>
                    <a:pt x="48" y="0"/>
                    <a:pt x="48" y="0"/>
                    <a:pt x="48" y="0"/>
                  </a:cubicBezTo>
                  <a:cubicBezTo>
                    <a:pt x="21" y="0"/>
                    <a:pt x="0" y="24"/>
                    <a:pt x="4" y="51"/>
                  </a:cubicBezTo>
                  <a:cubicBezTo>
                    <a:pt x="55" y="401"/>
                    <a:pt x="55" y="401"/>
                    <a:pt x="55" y="401"/>
                  </a:cubicBezTo>
                  <a:cubicBezTo>
                    <a:pt x="61" y="419"/>
                    <a:pt x="79" y="432"/>
                    <a:pt x="101" y="432"/>
                  </a:cubicBezTo>
                  <a:cubicBezTo>
                    <a:pt x="212" y="432"/>
                    <a:pt x="212" y="432"/>
                    <a:pt x="212" y="432"/>
                  </a:cubicBezTo>
                  <a:cubicBezTo>
                    <a:pt x="261" y="432"/>
                    <a:pt x="261" y="432"/>
                    <a:pt x="261" y="432"/>
                  </a:cubicBezTo>
                  <a:cubicBezTo>
                    <a:pt x="346" y="432"/>
                    <a:pt x="346" y="432"/>
                    <a:pt x="346" y="432"/>
                  </a:cubicBezTo>
                  <a:lnTo>
                    <a:pt x="304" y="39"/>
                  </a:lnTo>
                  <a:close/>
                </a:path>
              </a:pathLst>
            </a:custGeom>
            <a:solidFill>
              <a:srgbClr val="CF655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9" name="íšľiḍe"/>
            <p:cNvSpPr/>
            <p:nvPr/>
          </p:nvSpPr>
          <p:spPr>
            <a:xfrm>
              <a:off x="3780480" y="1425625"/>
              <a:ext cx="1428789" cy="646331"/>
            </a:xfrm>
            <a:prstGeom prst="rect">
              <a:avLst/>
            </a:prstGeom>
          </p:spPr>
          <p:txBody>
            <a:bodyPr wrap="square">
              <a:normAutofit fontScale="65000" lnSpcReduction="20000"/>
            </a:bodyPr>
            <a:lstStyle/>
            <a:p>
              <a:pPr algn="ctr"/>
              <a:r>
                <a:rPr lang="en-US" altLang="zh-CN">
                  <a:solidFill>
                    <a:srgbClr val="009664"/>
                  </a:solidFill>
                </a:rPr>
                <a:t>FLAT TEAM</a:t>
              </a:r>
              <a:br>
                <a:rPr lang="en-US" altLang="zh-CN">
                  <a:solidFill>
                    <a:srgbClr val="009664"/>
                  </a:solidFill>
                </a:rPr>
              </a:br>
              <a:r>
                <a:rPr lang="en-US" altLang="zh-CN">
                  <a:solidFill>
                    <a:srgbClr val="009664"/>
                  </a:solidFill>
                </a:rPr>
                <a:t>WORK</a:t>
              </a:r>
              <a:endParaRPr lang="zh-CN" altLang="en-US" sz="2800" dirty="0">
                <a:solidFill>
                  <a:srgbClr val="009664"/>
                </a:solidFill>
              </a:endParaRPr>
            </a:p>
          </p:txBody>
        </p:sp>
      </p:grpSp>
    </p:spTree>
  </p:cSld>
  <p:clrMapOvr>
    <a:masterClrMapping/>
  </p:clrMapOvr>
  <p:transition advTm="0">
    <p:wipe dir="d"/>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5" name="文本框 4"/>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5、最佳实践-壳牌</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3182620" y="1783080"/>
            <a:ext cx="5841365" cy="2491740"/>
          </a:xfrm>
          <a:prstGeom prst="rect">
            <a:avLst/>
          </a:prstGeom>
          <a:noFill/>
        </p:spPr>
        <p:txBody>
          <a:bodyPr wrap="square" rtlCol="0" anchor="t">
            <a:spAutoFit/>
          </a:bodyPr>
          <a:lstStyle/>
          <a:p>
            <a:pPr marL="342900" indent="-342900">
              <a:lnSpc>
                <a:spcPct val="150000"/>
              </a:lnSpc>
              <a:spcBef>
                <a:spcPts val="0"/>
              </a:spcBef>
              <a:spcAft>
                <a:spcPts val="0"/>
              </a:spcAft>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依据承包方作业风险大小实施分类管理</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spcBef>
                <a:spcPts val="0"/>
              </a:spcBef>
              <a:spcAft>
                <a:spcPts val="0"/>
              </a:spcAft>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加强资格预审，对设备工具人员资质PPE等均明确规定</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spcBef>
                <a:spcPts val="0"/>
              </a:spcBef>
              <a:spcAft>
                <a:spcPts val="0"/>
              </a:spcAft>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建立评比机制，表现突出给予奖励，发生责任事故的给予处罚</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spcBef>
                <a:spcPts val="0"/>
              </a:spcBef>
              <a:spcAft>
                <a:spcPts val="0"/>
              </a:spcAft>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HSE费用单列，制定具体使用计划，定期审核 “专款专用”情况</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spcBef>
                <a:spcPts val="0"/>
              </a:spcBef>
              <a:spcAft>
                <a:spcPts val="0"/>
              </a:spcAft>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坚持每周召开有承包方、监理等相关单位参加的HSE例会</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spcBef>
                <a:spcPts val="0"/>
              </a:spcBef>
              <a:spcAft>
                <a:spcPts val="0"/>
              </a:spcAft>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提倡“五想五不干”安全行为准则，通过外部审核推动承包方管理</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spcBef>
                <a:spcPts val="0"/>
              </a:spcBef>
              <a:spcAft>
                <a:spcPts val="0"/>
              </a:spcAft>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每起承包方事故，要求寻找发包方单位安全管理缺陷，要求全面整改</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spcBef>
                <a:spcPts val="0"/>
              </a:spcBef>
              <a:spcAft>
                <a:spcPts val="0"/>
              </a:spcAft>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进场之前，就要求承包方提高应急意识，指导制定应急预案，联合演练</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2571750" y="1360805"/>
            <a:ext cx="2192020"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承包方事故纳入绩效考核</a:t>
            </a:r>
            <a:endParaRPr lang="zh-CN" altLang="en-US" sz="1400" b="1">
              <a:solidFill>
                <a:srgbClr val="C00000"/>
              </a:solidFill>
              <a:latin typeface="微软雅黑" panose="020B0503020204020204" pitchFamily="34" charset="-122"/>
              <a:ea typeface="微软雅黑" panose="020B0503020204020204" pitchFamily="34" charset="-122"/>
            </a:endParaRPr>
          </a:p>
        </p:txBody>
      </p:sp>
      <p:grpSp>
        <p:nvGrpSpPr>
          <p:cNvPr id="6" name="组合 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26035" y="1625600"/>
            <a:ext cx="2826385" cy="3388360"/>
            <a:chOff x="4027375" y="1203482"/>
            <a:chExt cx="4137251" cy="4959191"/>
          </a:xfrm>
        </p:grpSpPr>
        <p:grpSp>
          <p:nvGrpSpPr>
            <p:cNvPr id="374" name="iṡḻïḑe"/>
            <p:cNvGrpSpPr/>
            <p:nvPr/>
          </p:nvGrpSpPr>
          <p:grpSpPr bwMode="auto">
            <a:xfrm>
              <a:off x="4027375" y="1203482"/>
              <a:ext cx="4137251" cy="4959191"/>
              <a:chOff x="2001" y="2"/>
              <a:chExt cx="3604" cy="4320"/>
            </a:xfrm>
          </p:grpSpPr>
          <p:sp>
            <p:nvSpPr>
              <p:cNvPr id="456" name="iṣlïḓè"/>
              <p:cNvSpPr/>
              <p:nvPr/>
            </p:nvSpPr>
            <p:spPr bwMode="auto">
              <a:xfrm>
                <a:off x="3361" y="2552"/>
                <a:ext cx="1586" cy="1770"/>
              </a:xfrm>
              <a:custGeom>
                <a:avLst/>
                <a:gdLst>
                  <a:gd name="T0" fmla="*/ 903 w 1017"/>
                  <a:gd name="T1" fmla="*/ 77 h 1137"/>
                  <a:gd name="T2" fmla="*/ 912 w 1017"/>
                  <a:gd name="T3" fmla="*/ 0 h 1137"/>
                  <a:gd name="T4" fmla="*/ 0 w 1017"/>
                  <a:gd name="T5" fmla="*/ 0 h 1137"/>
                  <a:gd name="T6" fmla="*/ 89 w 1017"/>
                  <a:gd name="T7" fmla="*/ 376 h 1137"/>
                  <a:gd name="T8" fmla="*/ 19 w 1017"/>
                  <a:gd name="T9" fmla="*/ 880 h 1137"/>
                  <a:gd name="T10" fmla="*/ 522 w 1017"/>
                  <a:gd name="T11" fmla="*/ 1137 h 1137"/>
                  <a:gd name="T12" fmla="*/ 551 w 1017"/>
                  <a:gd name="T13" fmla="*/ 678 h 1137"/>
                  <a:gd name="T14" fmla="*/ 858 w 1017"/>
                  <a:gd name="T15" fmla="*/ 662 h 1137"/>
                  <a:gd name="T16" fmla="*/ 867 w 1017"/>
                  <a:gd name="T17" fmla="*/ 524 h 1137"/>
                  <a:gd name="T18" fmla="*/ 909 w 1017"/>
                  <a:gd name="T19" fmla="*/ 472 h 1137"/>
                  <a:gd name="T20" fmla="*/ 887 w 1017"/>
                  <a:gd name="T21" fmla="*/ 420 h 1137"/>
                  <a:gd name="T22" fmla="*/ 918 w 1017"/>
                  <a:gd name="T23" fmla="*/ 390 h 1137"/>
                  <a:gd name="T24" fmla="*/ 897 w 1017"/>
                  <a:gd name="T25" fmla="*/ 334 h 1137"/>
                  <a:gd name="T26" fmla="*/ 998 w 1017"/>
                  <a:gd name="T27" fmla="*/ 284 h 1137"/>
                  <a:gd name="T28" fmla="*/ 903 w 1017"/>
                  <a:gd name="T29" fmla="*/ 77 h 1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7" h="1137">
                    <a:moveTo>
                      <a:pt x="903" y="77"/>
                    </a:moveTo>
                    <a:cubicBezTo>
                      <a:pt x="907" y="48"/>
                      <a:pt x="910" y="23"/>
                      <a:pt x="912" y="0"/>
                    </a:cubicBezTo>
                    <a:cubicBezTo>
                      <a:pt x="0" y="0"/>
                      <a:pt x="0" y="0"/>
                      <a:pt x="0" y="0"/>
                    </a:cubicBezTo>
                    <a:cubicBezTo>
                      <a:pt x="1" y="126"/>
                      <a:pt x="42" y="262"/>
                      <a:pt x="89" y="376"/>
                    </a:cubicBezTo>
                    <a:cubicBezTo>
                      <a:pt x="151" y="527"/>
                      <a:pt x="19" y="880"/>
                      <a:pt x="19" y="880"/>
                    </a:cubicBezTo>
                    <a:cubicBezTo>
                      <a:pt x="522" y="1137"/>
                      <a:pt x="522" y="1137"/>
                      <a:pt x="522" y="1137"/>
                    </a:cubicBezTo>
                    <a:cubicBezTo>
                      <a:pt x="522" y="1137"/>
                      <a:pt x="455" y="717"/>
                      <a:pt x="551" y="678"/>
                    </a:cubicBezTo>
                    <a:cubicBezTo>
                      <a:pt x="647" y="640"/>
                      <a:pt x="795" y="701"/>
                      <a:pt x="858" y="662"/>
                    </a:cubicBezTo>
                    <a:cubicBezTo>
                      <a:pt x="921" y="624"/>
                      <a:pt x="886" y="561"/>
                      <a:pt x="867" y="524"/>
                    </a:cubicBezTo>
                    <a:cubicBezTo>
                      <a:pt x="849" y="486"/>
                      <a:pt x="903" y="496"/>
                      <a:pt x="909" y="472"/>
                    </a:cubicBezTo>
                    <a:cubicBezTo>
                      <a:pt x="914" y="448"/>
                      <a:pt x="887" y="420"/>
                      <a:pt x="887" y="420"/>
                    </a:cubicBezTo>
                    <a:cubicBezTo>
                      <a:pt x="887" y="420"/>
                      <a:pt x="915" y="412"/>
                      <a:pt x="918" y="390"/>
                    </a:cubicBezTo>
                    <a:cubicBezTo>
                      <a:pt x="921" y="369"/>
                      <a:pt x="889" y="358"/>
                      <a:pt x="897" y="334"/>
                    </a:cubicBezTo>
                    <a:cubicBezTo>
                      <a:pt x="905" y="310"/>
                      <a:pt x="979" y="333"/>
                      <a:pt x="998" y="284"/>
                    </a:cubicBezTo>
                    <a:cubicBezTo>
                      <a:pt x="1017" y="234"/>
                      <a:pt x="898" y="124"/>
                      <a:pt x="903" y="77"/>
                    </a:cubicBez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7" name="iṡ1îḑé"/>
              <p:cNvSpPr/>
              <p:nvPr/>
            </p:nvSpPr>
            <p:spPr bwMode="auto">
              <a:xfrm>
                <a:off x="2001" y="1745"/>
                <a:ext cx="1380" cy="1183"/>
              </a:xfrm>
              <a:custGeom>
                <a:avLst/>
                <a:gdLst>
                  <a:gd name="T0" fmla="*/ 54 w 885"/>
                  <a:gd name="T1" fmla="*/ 160 h 760"/>
                  <a:gd name="T2" fmla="*/ 396 w 885"/>
                  <a:gd name="T3" fmla="*/ 646 h 760"/>
                  <a:gd name="T4" fmla="*/ 885 w 885"/>
                  <a:gd name="T5" fmla="*/ 524 h 760"/>
                  <a:gd name="T6" fmla="*/ 137 w 885"/>
                  <a:gd name="T7" fmla="*/ 0 h 760"/>
                  <a:gd name="T8" fmla="*/ 54 w 885"/>
                  <a:gd name="T9" fmla="*/ 160 h 760"/>
                </a:gdLst>
                <a:ahLst/>
                <a:cxnLst>
                  <a:cxn ang="0">
                    <a:pos x="T0" y="T1"/>
                  </a:cxn>
                  <a:cxn ang="0">
                    <a:pos x="T2" y="T3"/>
                  </a:cxn>
                  <a:cxn ang="0">
                    <a:pos x="T4" y="T5"/>
                  </a:cxn>
                  <a:cxn ang="0">
                    <a:pos x="T6" y="T7"/>
                  </a:cxn>
                  <a:cxn ang="0">
                    <a:pos x="T8" y="T9"/>
                  </a:cxn>
                </a:cxnLst>
                <a:rect l="0" t="0" r="r" b="b"/>
                <a:pathLst>
                  <a:path w="885" h="760">
                    <a:moveTo>
                      <a:pt x="54" y="160"/>
                    </a:moveTo>
                    <a:cubicBezTo>
                      <a:pt x="42" y="251"/>
                      <a:pt x="0" y="450"/>
                      <a:pt x="396" y="646"/>
                    </a:cubicBezTo>
                    <a:cubicBezTo>
                      <a:pt x="628" y="760"/>
                      <a:pt x="783" y="674"/>
                      <a:pt x="885" y="524"/>
                    </a:cubicBezTo>
                    <a:cubicBezTo>
                      <a:pt x="137" y="0"/>
                      <a:pt x="137" y="0"/>
                      <a:pt x="137" y="0"/>
                    </a:cubicBezTo>
                    <a:cubicBezTo>
                      <a:pt x="91" y="52"/>
                      <a:pt x="63" y="92"/>
                      <a:pt x="54" y="160"/>
                    </a:cubicBez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8" name="ís1íḋè"/>
              <p:cNvSpPr/>
              <p:nvPr/>
            </p:nvSpPr>
            <p:spPr bwMode="auto">
              <a:xfrm>
                <a:off x="3361" y="2552"/>
                <a:ext cx="1586" cy="1770"/>
              </a:xfrm>
              <a:custGeom>
                <a:avLst/>
                <a:gdLst>
                  <a:gd name="T0" fmla="*/ 903 w 1017"/>
                  <a:gd name="T1" fmla="*/ 77 h 1137"/>
                  <a:gd name="T2" fmla="*/ 912 w 1017"/>
                  <a:gd name="T3" fmla="*/ 0 h 1137"/>
                  <a:gd name="T4" fmla="*/ 0 w 1017"/>
                  <a:gd name="T5" fmla="*/ 0 h 1137"/>
                  <a:gd name="T6" fmla="*/ 89 w 1017"/>
                  <a:gd name="T7" fmla="*/ 376 h 1137"/>
                  <a:gd name="T8" fmla="*/ 19 w 1017"/>
                  <a:gd name="T9" fmla="*/ 880 h 1137"/>
                  <a:gd name="T10" fmla="*/ 522 w 1017"/>
                  <a:gd name="T11" fmla="*/ 1137 h 1137"/>
                  <a:gd name="T12" fmla="*/ 551 w 1017"/>
                  <a:gd name="T13" fmla="*/ 678 h 1137"/>
                  <a:gd name="T14" fmla="*/ 858 w 1017"/>
                  <a:gd name="T15" fmla="*/ 662 h 1137"/>
                  <a:gd name="T16" fmla="*/ 867 w 1017"/>
                  <a:gd name="T17" fmla="*/ 524 h 1137"/>
                  <a:gd name="T18" fmla="*/ 909 w 1017"/>
                  <a:gd name="T19" fmla="*/ 472 h 1137"/>
                  <a:gd name="T20" fmla="*/ 887 w 1017"/>
                  <a:gd name="T21" fmla="*/ 420 h 1137"/>
                  <a:gd name="T22" fmla="*/ 918 w 1017"/>
                  <a:gd name="T23" fmla="*/ 390 h 1137"/>
                  <a:gd name="T24" fmla="*/ 897 w 1017"/>
                  <a:gd name="T25" fmla="*/ 334 h 1137"/>
                  <a:gd name="T26" fmla="*/ 998 w 1017"/>
                  <a:gd name="T27" fmla="*/ 284 h 1137"/>
                  <a:gd name="T28" fmla="*/ 903 w 1017"/>
                  <a:gd name="T29" fmla="*/ 77 h 1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7" h="1137">
                    <a:moveTo>
                      <a:pt x="903" y="77"/>
                    </a:moveTo>
                    <a:cubicBezTo>
                      <a:pt x="907" y="48"/>
                      <a:pt x="910" y="23"/>
                      <a:pt x="912" y="0"/>
                    </a:cubicBezTo>
                    <a:cubicBezTo>
                      <a:pt x="0" y="0"/>
                      <a:pt x="0" y="0"/>
                      <a:pt x="0" y="0"/>
                    </a:cubicBezTo>
                    <a:cubicBezTo>
                      <a:pt x="1" y="126"/>
                      <a:pt x="42" y="262"/>
                      <a:pt x="89" y="376"/>
                    </a:cubicBezTo>
                    <a:cubicBezTo>
                      <a:pt x="151" y="527"/>
                      <a:pt x="19" y="880"/>
                      <a:pt x="19" y="880"/>
                    </a:cubicBezTo>
                    <a:cubicBezTo>
                      <a:pt x="522" y="1137"/>
                      <a:pt x="522" y="1137"/>
                      <a:pt x="522" y="1137"/>
                    </a:cubicBezTo>
                    <a:cubicBezTo>
                      <a:pt x="522" y="1137"/>
                      <a:pt x="455" y="717"/>
                      <a:pt x="551" y="678"/>
                    </a:cubicBezTo>
                    <a:cubicBezTo>
                      <a:pt x="647" y="640"/>
                      <a:pt x="795" y="701"/>
                      <a:pt x="858" y="662"/>
                    </a:cubicBezTo>
                    <a:cubicBezTo>
                      <a:pt x="921" y="624"/>
                      <a:pt x="886" y="561"/>
                      <a:pt x="867" y="524"/>
                    </a:cubicBezTo>
                    <a:cubicBezTo>
                      <a:pt x="849" y="486"/>
                      <a:pt x="903" y="496"/>
                      <a:pt x="909" y="472"/>
                    </a:cubicBezTo>
                    <a:cubicBezTo>
                      <a:pt x="914" y="448"/>
                      <a:pt x="887" y="420"/>
                      <a:pt x="887" y="420"/>
                    </a:cubicBezTo>
                    <a:cubicBezTo>
                      <a:pt x="887" y="420"/>
                      <a:pt x="915" y="412"/>
                      <a:pt x="918" y="390"/>
                    </a:cubicBezTo>
                    <a:cubicBezTo>
                      <a:pt x="921" y="369"/>
                      <a:pt x="889" y="358"/>
                      <a:pt x="897" y="334"/>
                    </a:cubicBezTo>
                    <a:cubicBezTo>
                      <a:pt x="905" y="310"/>
                      <a:pt x="979" y="333"/>
                      <a:pt x="998" y="284"/>
                    </a:cubicBezTo>
                    <a:cubicBezTo>
                      <a:pt x="1017" y="234"/>
                      <a:pt x="898" y="124"/>
                      <a:pt x="903" y="77"/>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9" name="iṡľïdê"/>
              <p:cNvSpPr/>
              <p:nvPr/>
            </p:nvSpPr>
            <p:spPr bwMode="auto">
              <a:xfrm>
                <a:off x="2001" y="1745"/>
                <a:ext cx="1380" cy="1183"/>
              </a:xfrm>
              <a:custGeom>
                <a:avLst/>
                <a:gdLst>
                  <a:gd name="T0" fmla="*/ 54 w 885"/>
                  <a:gd name="T1" fmla="*/ 160 h 760"/>
                  <a:gd name="T2" fmla="*/ 396 w 885"/>
                  <a:gd name="T3" fmla="*/ 646 h 760"/>
                  <a:gd name="T4" fmla="*/ 885 w 885"/>
                  <a:gd name="T5" fmla="*/ 524 h 760"/>
                  <a:gd name="T6" fmla="*/ 137 w 885"/>
                  <a:gd name="T7" fmla="*/ 0 h 760"/>
                  <a:gd name="T8" fmla="*/ 54 w 885"/>
                  <a:gd name="T9" fmla="*/ 160 h 760"/>
                </a:gdLst>
                <a:ahLst/>
                <a:cxnLst>
                  <a:cxn ang="0">
                    <a:pos x="T0" y="T1"/>
                  </a:cxn>
                  <a:cxn ang="0">
                    <a:pos x="T2" y="T3"/>
                  </a:cxn>
                  <a:cxn ang="0">
                    <a:pos x="T4" y="T5"/>
                  </a:cxn>
                  <a:cxn ang="0">
                    <a:pos x="T6" y="T7"/>
                  </a:cxn>
                  <a:cxn ang="0">
                    <a:pos x="T8" y="T9"/>
                  </a:cxn>
                </a:cxnLst>
                <a:rect l="0" t="0" r="r" b="b"/>
                <a:pathLst>
                  <a:path w="885" h="760">
                    <a:moveTo>
                      <a:pt x="54" y="160"/>
                    </a:moveTo>
                    <a:cubicBezTo>
                      <a:pt x="42" y="251"/>
                      <a:pt x="0" y="450"/>
                      <a:pt x="396" y="646"/>
                    </a:cubicBezTo>
                    <a:cubicBezTo>
                      <a:pt x="628" y="760"/>
                      <a:pt x="783" y="674"/>
                      <a:pt x="885" y="524"/>
                    </a:cubicBezTo>
                    <a:cubicBezTo>
                      <a:pt x="137" y="0"/>
                      <a:pt x="137" y="0"/>
                      <a:pt x="137" y="0"/>
                    </a:cubicBezTo>
                    <a:cubicBezTo>
                      <a:pt x="91" y="52"/>
                      <a:pt x="63" y="92"/>
                      <a:pt x="54" y="160"/>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0" name="iSḻiḑè"/>
              <p:cNvSpPr/>
              <p:nvPr/>
            </p:nvSpPr>
            <p:spPr bwMode="auto">
              <a:xfrm>
                <a:off x="4071" y="2312"/>
                <a:ext cx="106" cy="149"/>
              </a:xfrm>
              <a:custGeom>
                <a:avLst/>
                <a:gdLst>
                  <a:gd name="T0" fmla="*/ 0 w 68"/>
                  <a:gd name="T1" fmla="*/ 0 h 96"/>
                  <a:gd name="T2" fmla="*/ 0 w 68"/>
                  <a:gd name="T3" fmla="*/ 0 h 96"/>
                  <a:gd name="T4" fmla="*/ 0 w 68"/>
                  <a:gd name="T5" fmla="*/ 0 h 96"/>
                  <a:gd name="T6" fmla="*/ 0 w 68"/>
                  <a:gd name="T7" fmla="*/ 0 h 96"/>
                  <a:gd name="T8" fmla="*/ 0 w 68"/>
                  <a:gd name="T9" fmla="*/ 96 h 96"/>
                  <a:gd name="T10" fmla="*/ 68 w 68"/>
                  <a:gd name="T11" fmla="*/ 67 h 96"/>
                  <a:gd name="T12" fmla="*/ 0 w 68"/>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68" h="96">
                    <a:moveTo>
                      <a:pt x="0" y="0"/>
                    </a:moveTo>
                    <a:cubicBezTo>
                      <a:pt x="0" y="0"/>
                      <a:pt x="0" y="0"/>
                      <a:pt x="0" y="0"/>
                    </a:cubicBezTo>
                    <a:cubicBezTo>
                      <a:pt x="0" y="0"/>
                      <a:pt x="0" y="0"/>
                      <a:pt x="0" y="0"/>
                    </a:cubicBezTo>
                    <a:cubicBezTo>
                      <a:pt x="0" y="0"/>
                      <a:pt x="0" y="0"/>
                      <a:pt x="0" y="0"/>
                    </a:cubicBezTo>
                    <a:cubicBezTo>
                      <a:pt x="0" y="96"/>
                      <a:pt x="0" y="96"/>
                      <a:pt x="0" y="96"/>
                    </a:cubicBezTo>
                    <a:cubicBezTo>
                      <a:pt x="26" y="96"/>
                      <a:pt x="50" y="85"/>
                      <a:pt x="68" y="67"/>
                    </a:cubicBezTo>
                    <a:lnTo>
                      <a:pt x="0" y="0"/>
                    </a:ln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1" name="íšḻîḓê"/>
              <p:cNvSpPr/>
              <p:nvPr/>
            </p:nvSpPr>
            <p:spPr bwMode="auto">
              <a:xfrm>
                <a:off x="3920" y="2312"/>
                <a:ext cx="151" cy="149"/>
              </a:xfrm>
              <a:custGeom>
                <a:avLst/>
                <a:gdLst>
                  <a:gd name="T0" fmla="*/ 0 w 97"/>
                  <a:gd name="T1" fmla="*/ 0 h 96"/>
                  <a:gd name="T2" fmla="*/ 96 w 97"/>
                  <a:gd name="T3" fmla="*/ 96 h 96"/>
                  <a:gd name="T4" fmla="*/ 97 w 97"/>
                  <a:gd name="T5" fmla="*/ 96 h 96"/>
                  <a:gd name="T6" fmla="*/ 97 w 97"/>
                  <a:gd name="T7" fmla="*/ 0 h 96"/>
                  <a:gd name="T8" fmla="*/ 0 w 97"/>
                  <a:gd name="T9" fmla="*/ 0 h 96"/>
                  <a:gd name="T10" fmla="*/ 0 w 97"/>
                  <a:gd name="T11" fmla="*/ 0 h 96"/>
                </a:gdLst>
                <a:ahLst/>
                <a:cxnLst>
                  <a:cxn ang="0">
                    <a:pos x="T0" y="T1"/>
                  </a:cxn>
                  <a:cxn ang="0">
                    <a:pos x="T2" y="T3"/>
                  </a:cxn>
                  <a:cxn ang="0">
                    <a:pos x="T4" y="T5"/>
                  </a:cxn>
                  <a:cxn ang="0">
                    <a:pos x="T6" y="T7"/>
                  </a:cxn>
                  <a:cxn ang="0">
                    <a:pos x="T8" y="T9"/>
                  </a:cxn>
                  <a:cxn ang="0">
                    <a:pos x="T10" y="T11"/>
                  </a:cxn>
                </a:cxnLst>
                <a:rect l="0" t="0" r="r" b="b"/>
                <a:pathLst>
                  <a:path w="97" h="96">
                    <a:moveTo>
                      <a:pt x="0" y="0"/>
                    </a:moveTo>
                    <a:cubicBezTo>
                      <a:pt x="0" y="53"/>
                      <a:pt x="43" y="96"/>
                      <a:pt x="96" y="96"/>
                    </a:cubicBezTo>
                    <a:cubicBezTo>
                      <a:pt x="96" y="96"/>
                      <a:pt x="96" y="96"/>
                      <a:pt x="97" y="96"/>
                    </a:cubicBezTo>
                    <a:cubicBezTo>
                      <a:pt x="97" y="0"/>
                      <a:pt x="97" y="0"/>
                      <a:pt x="97" y="0"/>
                    </a:cubicBezTo>
                    <a:cubicBezTo>
                      <a:pt x="0" y="0"/>
                      <a:pt x="0" y="0"/>
                      <a:pt x="0" y="0"/>
                    </a:cubicBezTo>
                    <a:cubicBezTo>
                      <a:pt x="0" y="0"/>
                      <a:pt x="0" y="0"/>
                      <a:pt x="0" y="0"/>
                    </a:cubicBezTo>
                    <a:close/>
                  </a:path>
                </a:pathLst>
              </a:custGeom>
              <a:solidFill>
                <a:srgbClr val="6CAD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2" name="îṧlïḋe"/>
              <p:cNvSpPr/>
              <p:nvPr/>
            </p:nvSpPr>
            <p:spPr bwMode="auto">
              <a:xfrm>
                <a:off x="4004" y="2162"/>
                <a:ext cx="67" cy="148"/>
              </a:xfrm>
              <a:custGeom>
                <a:avLst/>
                <a:gdLst>
                  <a:gd name="T0" fmla="*/ 43 w 43"/>
                  <a:gd name="T1" fmla="*/ 0 h 95"/>
                  <a:gd name="T2" fmla="*/ 42 w 43"/>
                  <a:gd name="T3" fmla="*/ 0 h 95"/>
                  <a:gd name="T4" fmla="*/ 0 w 43"/>
                  <a:gd name="T5" fmla="*/ 10 h 95"/>
                  <a:gd name="T6" fmla="*/ 43 w 43"/>
                  <a:gd name="T7" fmla="*/ 95 h 95"/>
                  <a:gd name="T8" fmla="*/ 43 w 43"/>
                  <a:gd name="T9" fmla="*/ 0 h 95"/>
                </a:gdLst>
                <a:ahLst/>
                <a:cxnLst>
                  <a:cxn ang="0">
                    <a:pos x="T0" y="T1"/>
                  </a:cxn>
                  <a:cxn ang="0">
                    <a:pos x="T2" y="T3"/>
                  </a:cxn>
                  <a:cxn ang="0">
                    <a:pos x="T4" y="T5"/>
                  </a:cxn>
                  <a:cxn ang="0">
                    <a:pos x="T6" y="T7"/>
                  </a:cxn>
                  <a:cxn ang="0">
                    <a:pos x="T8" y="T9"/>
                  </a:cxn>
                </a:cxnLst>
                <a:rect l="0" t="0" r="r" b="b"/>
                <a:pathLst>
                  <a:path w="43" h="95">
                    <a:moveTo>
                      <a:pt x="43" y="0"/>
                    </a:moveTo>
                    <a:cubicBezTo>
                      <a:pt x="42" y="0"/>
                      <a:pt x="42" y="0"/>
                      <a:pt x="42" y="0"/>
                    </a:cubicBezTo>
                    <a:cubicBezTo>
                      <a:pt x="27" y="0"/>
                      <a:pt x="12" y="3"/>
                      <a:pt x="0" y="10"/>
                    </a:cubicBezTo>
                    <a:cubicBezTo>
                      <a:pt x="43" y="95"/>
                      <a:pt x="43" y="95"/>
                      <a:pt x="43" y="95"/>
                    </a:cubicBezTo>
                    <a:lnTo>
                      <a:pt x="43" y="0"/>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3" name="iṧ1íḓê"/>
              <p:cNvSpPr/>
              <p:nvPr/>
            </p:nvSpPr>
            <p:spPr bwMode="auto">
              <a:xfrm>
                <a:off x="3920" y="2178"/>
                <a:ext cx="151" cy="134"/>
              </a:xfrm>
              <a:custGeom>
                <a:avLst/>
                <a:gdLst>
                  <a:gd name="T0" fmla="*/ 54 w 97"/>
                  <a:gd name="T1" fmla="*/ 0 h 86"/>
                  <a:gd name="T2" fmla="*/ 28 w 97"/>
                  <a:gd name="T3" fmla="*/ 17 h 86"/>
                  <a:gd name="T4" fmla="*/ 0 w 97"/>
                  <a:gd name="T5" fmla="*/ 86 h 86"/>
                  <a:gd name="T6" fmla="*/ 97 w 97"/>
                  <a:gd name="T7" fmla="*/ 86 h 86"/>
                  <a:gd name="T8" fmla="*/ 97 w 97"/>
                  <a:gd name="T9" fmla="*/ 85 h 86"/>
                  <a:gd name="T10" fmla="*/ 54 w 97"/>
                  <a:gd name="T11" fmla="*/ 0 h 86"/>
                </a:gdLst>
                <a:ahLst/>
                <a:cxnLst>
                  <a:cxn ang="0">
                    <a:pos x="T0" y="T1"/>
                  </a:cxn>
                  <a:cxn ang="0">
                    <a:pos x="T2" y="T3"/>
                  </a:cxn>
                  <a:cxn ang="0">
                    <a:pos x="T4" y="T5"/>
                  </a:cxn>
                  <a:cxn ang="0">
                    <a:pos x="T6" y="T7"/>
                  </a:cxn>
                  <a:cxn ang="0">
                    <a:pos x="T8" y="T9"/>
                  </a:cxn>
                  <a:cxn ang="0">
                    <a:pos x="T10" y="T11"/>
                  </a:cxn>
                </a:cxnLst>
                <a:rect l="0" t="0" r="r" b="b"/>
                <a:pathLst>
                  <a:path w="97" h="86">
                    <a:moveTo>
                      <a:pt x="54" y="0"/>
                    </a:moveTo>
                    <a:cubicBezTo>
                      <a:pt x="44" y="4"/>
                      <a:pt x="36" y="10"/>
                      <a:pt x="28" y="17"/>
                    </a:cubicBezTo>
                    <a:cubicBezTo>
                      <a:pt x="11" y="35"/>
                      <a:pt x="0" y="59"/>
                      <a:pt x="0" y="86"/>
                    </a:cubicBezTo>
                    <a:cubicBezTo>
                      <a:pt x="97" y="86"/>
                      <a:pt x="97" y="86"/>
                      <a:pt x="97" y="86"/>
                    </a:cubicBezTo>
                    <a:cubicBezTo>
                      <a:pt x="97" y="85"/>
                      <a:pt x="97" y="85"/>
                      <a:pt x="97" y="85"/>
                    </a:cubicBezTo>
                    <a:lnTo>
                      <a:pt x="54" y="0"/>
                    </a:lnTo>
                    <a:close/>
                  </a:path>
                </a:pathLst>
              </a:cu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4" name="ïşļiďê"/>
              <p:cNvSpPr/>
              <p:nvPr/>
            </p:nvSpPr>
            <p:spPr bwMode="auto">
              <a:xfrm>
                <a:off x="4071" y="2162"/>
                <a:ext cx="148" cy="254"/>
              </a:xfrm>
              <a:custGeom>
                <a:avLst/>
                <a:gdLst>
                  <a:gd name="T0" fmla="*/ 95 w 95"/>
                  <a:gd name="T1" fmla="*/ 96 h 163"/>
                  <a:gd name="T2" fmla="*/ 0 w 95"/>
                  <a:gd name="T3" fmla="*/ 0 h 163"/>
                  <a:gd name="T4" fmla="*/ 0 w 95"/>
                  <a:gd name="T5" fmla="*/ 96 h 163"/>
                  <a:gd name="T6" fmla="*/ 0 w 95"/>
                  <a:gd name="T7" fmla="*/ 96 h 163"/>
                  <a:gd name="T8" fmla="*/ 68 w 95"/>
                  <a:gd name="T9" fmla="*/ 163 h 163"/>
                  <a:gd name="T10" fmla="*/ 95 w 95"/>
                  <a:gd name="T11" fmla="*/ 96 h 163"/>
                  <a:gd name="T12" fmla="*/ 95 w 95"/>
                  <a:gd name="T13" fmla="*/ 96 h 163"/>
                </a:gdLst>
                <a:ahLst/>
                <a:cxnLst>
                  <a:cxn ang="0">
                    <a:pos x="T0" y="T1"/>
                  </a:cxn>
                  <a:cxn ang="0">
                    <a:pos x="T2" y="T3"/>
                  </a:cxn>
                  <a:cxn ang="0">
                    <a:pos x="T4" y="T5"/>
                  </a:cxn>
                  <a:cxn ang="0">
                    <a:pos x="T6" y="T7"/>
                  </a:cxn>
                  <a:cxn ang="0">
                    <a:pos x="T8" y="T9"/>
                  </a:cxn>
                  <a:cxn ang="0">
                    <a:pos x="T10" y="T11"/>
                  </a:cxn>
                  <a:cxn ang="0">
                    <a:pos x="T12" y="T13"/>
                  </a:cxn>
                </a:cxnLst>
                <a:rect l="0" t="0" r="r" b="b"/>
                <a:pathLst>
                  <a:path w="95" h="163">
                    <a:moveTo>
                      <a:pt x="95" y="96"/>
                    </a:moveTo>
                    <a:cubicBezTo>
                      <a:pt x="95" y="43"/>
                      <a:pt x="52" y="0"/>
                      <a:pt x="0" y="0"/>
                    </a:cubicBezTo>
                    <a:cubicBezTo>
                      <a:pt x="0" y="96"/>
                      <a:pt x="0" y="96"/>
                      <a:pt x="0" y="96"/>
                    </a:cubicBezTo>
                    <a:cubicBezTo>
                      <a:pt x="0" y="96"/>
                      <a:pt x="0" y="96"/>
                      <a:pt x="0" y="96"/>
                    </a:cubicBezTo>
                    <a:cubicBezTo>
                      <a:pt x="68" y="163"/>
                      <a:pt x="68" y="163"/>
                      <a:pt x="68" y="163"/>
                    </a:cubicBezTo>
                    <a:cubicBezTo>
                      <a:pt x="85" y="146"/>
                      <a:pt x="95" y="122"/>
                      <a:pt x="95" y="96"/>
                    </a:cubicBezTo>
                    <a:cubicBezTo>
                      <a:pt x="95" y="96"/>
                      <a:pt x="95" y="96"/>
                      <a:pt x="95" y="96"/>
                    </a:cubicBezTo>
                    <a:close/>
                  </a:path>
                </a:pathLst>
              </a:custGeom>
              <a:solidFill>
                <a:srgbClr val="FAA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5" name="ïśļíďé"/>
              <p:cNvSpPr/>
              <p:nvPr/>
            </p:nvSpPr>
            <p:spPr bwMode="auto">
              <a:xfrm>
                <a:off x="3803" y="649"/>
                <a:ext cx="246" cy="213"/>
              </a:xfrm>
              <a:custGeom>
                <a:avLst/>
                <a:gdLst>
                  <a:gd name="T0" fmla="*/ 184 w 246"/>
                  <a:gd name="T1" fmla="*/ 213 h 213"/>
                  <a:gd name="T2" fmla="*/ 60 w 246"/>
                  <a:gd name="T3" fmla="*/ 213 h 213"/>
                  <a:gd name="T4" fmla="*/ 0 w 246"/>
                  <a:gd name="T5" fmla="*/ 106 h 213"/>
                  <a:gd name="T6" fmla="*/ 60 w 246"/>
                  <a:gd name="T7" fmla="*/ 0 h 213"/>
                  <a:gd name="T8" fmla="*/ 184 w 246"/>
                  <a:gd name="T9" fmla="*/ 0 h 213"/>
                  <a:gd name="T10" fmla="*/ 246 w 246"/>
                  <a:gd name="T11" fmla="*/ 106 h 213"/>
                  <a:gd name="T12" fmla="*/ 184 w 246"/>
                  <a:gd name="T13" fmla="*/ 213 h 213"/>
                  <a:gd name="T14" fmla="*/ 67 w 246"/>
                  <a:gd name="T15" fmla="*/ 204 h 213"/>
                  <a:gd name="T16" fmla="*/ 179 w 246"/>
                  <a:gd name="T17" fmla="*/ 204 h 213"/>
                  <a:gd name="T18" fmla="*/ 235 w 246"/>
                  <a:gd name="T19" fmla="*/ 106 h 213"/>
                  <a:gd name="T20" fmla="*/ 179 w 246"/>
                  <a:gd name="T21" fmla="*/ 9 h 213"/>
                  <a:gd name="T22" fmla="*/ 67 w 246"/>
                  <a:gd name="T23" fmla="*/ 9 h 213"/>
                  <a:gd name="T24" fmla="*/ 9 w 246"/>
                  <a:gd name="T25" fmla="*/ 106 h 213"/>
                  <a:gd name="T26" fmla="*/ 67 w 246"/>
                  <a:gd name="T27" fmla="*/ 20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213">
                    <a:moveTo>
                      <a:pt x="184" y="213"/>
                    </a:moveTo>
                    <a:lnTo>
                      <a:pt x="60" y="213"/>
                    </a:lnTo>
                    <a:lnTo>
                      <a:pt x="0" y="106"/>
                    </a:lnTo>
                    <a:lnTo>
                      <a:pt x="60" y="0"/>
                    </a:lnTo>
                    <a:lnTo>
                      <a:pt x="184" y="0"/>
                    </a:lnTo>
                    <a:lnTo>
                      <a:pt x="246" y="106"/>
                    </a:lnTo>
                    <a:lnTo>
                      <a:pt x="184" y="213"/>
                    </a:lnTo>
                    <a:close/>
                    <a:moveTo>
                      <a:pt x="67" y="204"/>
                    </a:moveTo>
                    <a:lnTo>
                      <a:pt x="179" y="204"/>
                    </a:lnTo>
                    <a:lnTo>
                      <a:pt x="235" y="106"/>
                    </a:lnTo>
                    <a:lnTo>
                      <a:pt x="179" y="9"/>
                    </a:lnTo>
                    <a:lnTo>
                      <a:pt x="67" y="9"/>
                    </a:lnTo>
                    <a:lnTo>
                      <a:pt x="9" y="106"/>
                    </a:lnTo>
                    <a:lnTo>
                      <a:pt x="67" y="204"/>
                    </a:lnTo>
                    <a:close/>
                  </a:path>
                </a:pathLst>
              </a:cu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6" name="íşḷîḋê"/>
              <p:cNvSpPr/>
              <p:nvPr/>
            </p:nvSpPr>
            <p:spPr bwMode="auto">
              <a:xfrm>
                <a:off x="3979" y="543"/>
                <a:ext cx="246" cy="214"/>
              </a:xfrm>
              <a:custGeom>
                <a:avLst/>
                <a:gdLst>
                  <a:gd name="T0" fmla="*/ 184 w 246"/>
                  <a:gd name="T1" fmla="*/ 214 h 214"/>
                  <a:gd name="T2" fmla="*/ 61 w 246"/>
                  <a:gd name="T3" fmla="*/ 214 h 214"/>
                  <a:gd name="T4" fmla="*/ 0 w 246"/>
                  <a:gd name="T5" fmla="*/ 108 h 214"/>
                  <a:gd name="T6" fmla="*/ 61 w 246"/>
                  <a:gd name="T7" fmla="*/ 0 h 214"/>
                  <a:gd name="T8" fmla="*/ 184 w 246"/>
                  <a:gd name="T9" fmla="*/ 0 h 214"/>
                  <a:gd name="T10" fmla="*/ 246 w 246"/>
                  <a:gd name="T11" fmla="*/ 108 h 214"/>
                  <a:gd name="T12" fmla="*/ 184 w 246"/>
                  <a:gd name="T13" fmla="*/ 214 h 214"/>
                  <a:gd name="T14" fmla="*/ 67 w 246"/>
                  <a:gd name="T15" fmla="*/ 204 h 214"/>
                  <a:gd name="T16" fmla="*/ 179 w 246"/>
                  <a:gd name="T17" fmla="*/ 204 h 214"/>
                  <a:gd name="T18" fmla="*/ 235 w 246"/>
                  <a:gd name="T19" fmla="*/ 108 h 214"/>
                  <a:gd name="T20" fmla="*/ 179 w 246"/>
                  <a:gd name="T21" fmla="*/ 10 h 214"/>
                  <a:gd name="T22" fmla="*/ 67 w 246"/>
                  <a:gd name="T23" fmla="*/ 10 h 214"/>
                  <a:gd name="T24" fmla="*/ 9 w 246"/>
                  <a:gd name="T25" fmla="*/ 108 h 214"/>
                  <a:gd name="T26" fmla="*/ 67 w 246"/>
                  <a:gd name="T27" fmla="*/ 20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214">
                    <a:moveTo>
                      <a:pt x="184" y="214"/>
                    </a:moveTo>
                    <a:lnTo>
                      <a:pt x="61" y="214"/>
                    </a:lnTo>
                    <a:lnTo>
                      <a:pt x="0" y="108"/>
                    </a:lnTo>
                    <a:lnTo>
                      <a:pt x="61" y="0"/>
                    </a:lnTo>
                    <a:lnTo>
                      <a:pt x="184" y="0"/>
                    </a:lnTo>
                    <a:lnTo>
                      <a:pt x="246" y="108"/>
                    </a:lnTo>
                    <a:lnTo>
                      <a:pt x="184" y="214"/>
                    </a:lnTo>
                    <a:close/>
                    <a:moveTo>
                      <a:pt x="67" y="204"/>
                    </a:moveTo>
                    <a:lnTo>
                      <a:pt x="179" y="204"/>
                    </a:lnTo>
                    <a:lnTo>
                      <a:pt x="235" y="108"/>
                    </a:lnTo>
                    <a:lnTo>
                      <a:pt x="179" y="10"/>
                    </a:lnTo>
                    <a:lnTo>
                      <a:pt x="67" y="10"/>
                    </a:lnTo>
                    <a:lnTo>
                      <a:pt x="9" y="108"/>
                    </a:lnTo>
                    <a:lnTo>
                      <a:pt x="67" y="204"/>
                    </a:lnTo>
                    <a:close/>
                  </a:path>
                </a:pathLst>
              </a:cu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7" name="îšľíďé"/>
              <p:cNvSpPr/>
              <p:nvPr/>
            </p:nvSpPr>
            <p:spPr bwMode="auto">
              <a:xfrm>
                <a:off x="4013" y="520"/>
                <a:ext cx="56" cy="56"/>
              </a:xfrm>
              <a:prstGeom prst="ellipse">
                <a:avLst/>
              </a:pr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8" name="iśliḑè"/>
              <p:cNvSpPr/>
              <p:nvPr/>
            </p:nvSpPr>
            <p:spPr bwMode="auto">
              <a:xfrm>
                <a:off x="4130" y="520"/>
                <a:ext cx="56" cy="56"/>
              </a:xfrm>
              <a:prstGeom prst="ellipse">
                <a:avLst/>
              </a:pr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9" name="ïšlidé"/>
              <p:cNvSpPr/>
              <p:nvPr/>
            </p:nvSpPr>
            <p:spPr bwMode="auto">
              <a:xfrm>
                <a:off x="3957" y="624"/>
                <a:ext cx="56" cy="56"/>
              </a:xfrm>
              <a:prstGeom prst="ellipse">
                <a:avLst/>
              </a:pr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0" name="ïś1ïḓè"/>
              <p:cNvSpPr/>
              <p:nvPr/>
            </p:nvSpPr>
            <p:spPr bwMode="auto">
              <a:xfrm>
                <a:off x="4157" y="644"/>
                <a:ext cx="248" cy="214"/>
              </a:xfrm>
              <a:custGeom>
                <a:avLst/>
                <a:gdLst>
                  <a:gd name="T0" fmla="*/ 185 w 248"/>
                  <a:gd name="T1" fmla="*/ 214 h 214"/>
                  <a:gd name="T2" fmla="*/ 62 w 248"/>
                  <a:gd name="T3" fmla="*/ 214 h 214"/>
                  <a:gd name="T4" fmla="*/ 0 w 248"/>
                  <a:gd name="T5" fmla="*/ 106 h 214"/>
                  <a:gd name="T6" fmla="*/ 62 w 248"/>
                  <a:gd name="T7" fmla="*/ 0 h 214"/>
                  <a:gd name="T8" fmla="*/ 185 w 248"/>
                  <a:gd name="T9" fmla="*/ 0 h 214"/>
                  <a:gd name="T10" fmla="*/ 248 w 248"/>
                  <a:gd name="T11" fmla="*/ 106 h 214"/>
                  <a:gd name="T12" fmla="*/ 185 w 248"/>
                  <a:gd name="T13" fmla="*/ 214 h 214"/>
                  <a:gd name="T14" fmla="*/ 67 w 248"/>
                  <a:gd name="T15" fmla="*/ 204 h 214"/>
                  <a:gd name="T16" fmla="*/ 181 w 248"/>
                  <a:gd name="T17" fmla="*/ 204 h 214"/>
                  <a:gd name="T18" fmla="*/ 237 w 248"/>
                  <a:gd name="T19" fmla="*/ 106 h 214"/>
                  <a:gd name="T20" fmla="*/ 181 w 248"/>
                  <a:gd name="T21" fmla="*/ 10 h 214"/>
                  <a:gd name="T22" fmla="*/ 67 w 248"/>
                  <a:gd name="T23" fmla="*/ 10 h 214"/>
                  <a:gd name="T24" fmla="*/ 11 w 248"/>
                  <a:gd name="T25" fmla="*/ 106 h 214"/>
                  <a:gd name="T26" fmla="*/ 67 w 248"/>
                  <a:gd name="T27" fmla="*/ 20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8" h="214">
                    <a:moveTo>
                      <a:pt x="185" y="214"/>
                    </a:moveTo>
                    <a:lnTo>
                      <a:pt x="62" y="214"/>
                    </a:lnTo>
                    <a:lnTo>
                      <a:pt x="0" y="106"/>
                    </a:lnTo>
                    <a:lnTo>
                      <a:pt x="62" y="0"/>
                    </a:lnTo>
                    <a:lnTo>
                      <a:pt x="185" y="0"/>
                    </a:lnTo>
                    <a:lnTo>
                      <a:pt x="248" y="106"/>
                    </a:lnTo>
                    <a:lnTo>
                      <a:pt x="185" y="214"/>
                    </a:lnTo>
                    <a:close/>
                    <a:moveTo>
                      <a:pt x="67" y="204"/>
                    </a:moveTo>
                    <a:lnTo>
                      <a:pt x="181" y="204"/>
                    </a:lnTo>
                    <a:lnTo>
                      <a:pt x="237" y="106"/>
                    </a:lnTo>
                    <a:lnTo>
                      <a:pt x="181" y="10"/>
                    </a:lnTo>
                    <a:lnTo>
                      <a:pt x="67" y="10"/>
                    </a:lnTo>
                    <a:lnTo>
                      <a:pt x="11" y="106"/>
                    </a:lnTo>
                    <a:lnTo>
                      <a:pt x="67" y="204"/>
                    </a:lnTo>
                    <a:close/>
                  </a:path>
                </a:pathLst>
              </a:cu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1" name="i$ḻîḍe"/>
              <p:cNvSpPr/>
              <p:nvPr/>
            </p:nvSpPr>
            <p:spPr bwMode="auto">
              <a:xfrm>
                <a:off x="4192" y="621"/>
                <a:ext cx="57" cy="56"/>
              </a:xfrm>
              <a:prstGeom prst="ellipse">
                <a:avLst/>
              </a:pr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2" name="íṣļíḓê"/>
              <p:cNvSpPr/>
              <p:nvPr/>
            </p:nvSpPr>
            <p:spPr bwMode="auto">
              <a:xfrm>
                <a:off x="4309" y="621"/>
                <a:ext cx="57" cy="56"/>
              </a:xfrm>
              <a:prstGeom prst="ellipse">
                <a:avLst/>
              </a:pr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3" name="íṣ1idé"/>
              <p:cNvSpPr/>
              <p:nvPr/>
            </p:nvSpPr>
            <p:spPr bwMode="auto">
              <a:xfrm>
                <a:off x="4370" y="719"/>
                <a:ext cx="56" cy="56"/>
              </a:xfrm>
              <a:prstGeom prst="ellipse">
                <a:avLst/>
              </a:pr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4" name="ïṣḷíḍê"/>
              <p:cNvSpPr/>
              <p:nvPr/>
            </p:nvSpPr>
            <p:spPr bwMode="auto">
              <a:xfrm>
                <a:off x="4309" y="825"/>
                <a:ext cx="57" cy="56"/>
              </a:xfrm>
              <a:prstGeom prst="ellipse">
                <a:avLst/>
              </a:pr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5" name="íṩḻiďê"/>
              <p:cNvSpPr/>
              <p:nvPr/>
            </p:nvSpPr>
            <p:spPr bwMode="auto">
              <a:xfrm>
                <a:off x="4196" y="825"/>
                <a:ext cx="54" cy="56"/>
              </a:xfrm>
              <a:prstGeom prst="ellipse">
                <a:avLst/>
              </a:pr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6" name="ïṣlidé"/>
              <p:cNvSpPr/>
              <p:nvPr/>
            </p:nvSpPr>
            <p:spPr bwMode="auto">
              <a:xfrm>
                <a:off x="4136" y="725"/>
                <a:ext cx="55" cy="56"/>
              </a:xfrm>
              <a:prstGeom prst="ellipse">
                <a:avLst/>
              </a:pr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7" name="îṣḻiďe"/>
              <p:cNvSpPr/>
              <p:nvPr/>
            </p:nvSpPr>
            <p:spPr bwMode="auto">
              <a:xfrm>
                <a:off x="4200" y="682"/>
                <a:ext cx="161" cy="138"/>
              </a:xfrm>
              <a:custGeom>
                <a:avLst/>
                <a:gdLst>
                  <a:gd name="T0" fmla="*/ 120 w 161"/>
                  <a:gd name="T1" fmla="*/ 138 h 138"/>
                  <a:gd name="T2" fmla="*/ 41 w 161"/>
                  <a:gd name="T3" fmla="*/ 138 h 138"/>
                  <a:gd name="T4" fmla="*/ 0 w 161"/>
                  <a:gd name="T5" fmla="*/ 68 h 138"/>
                  <a:gd name="T6" fmla="*/ 41 w 161"/>
                  <a:gd name="T7" fmla="*/ 0 h 138"/>
                  <a:gd name="T8" fmla="*/ 120 w 161"/>
                  <a:gd name="T9" fmla="*/ 0 h 138"/>
                  <a:gd name="T10" fmla="*/ 161 w 161"/>
                  <a:gd name="T11" fmla="*/ 68 h 138"/>
                  <a:gd name="T12" fmla="*/ 120 w 161"/>
                  <a:gd name="T13" fmla="*/ 138 h 138"/>
                  <a:gd name="T14" fmla="*/ 45 w 161"/>
                  <a:gd name="T15" fmla="*/ 131 h 138"/>
                  <a:gd name="T16" fmla="*/ 116 w 161"/>
                  <a:gd name="T17" fmla="*/ 131 h 138"/>
                  <a:gd name="T18" fmla="*/ 152 w 161"/>
                  <a:gd name="T19" fmla="*/ 68 h 138"/>
                  <a:gd name="T20" fmla="*/ 116 w 161"/>
                  <a:gd name="T21" fmla="*/ 8 h 138"/>
                  <a:gd name="T22" fmla="*/ 45 w 161"/>
                  <a:gd name="T23" fmla="*/ 8 h 138"/>
                  <a:gd name="T24" fmla="*/ 10 w 161"/>
                  <a:gd name="T25" fmla="*/ 68 h 138"/>
                  <a:gd name="T26" fmla="*/ 45 w 161"/>
                  <a:gd name="T27" fmla="*/ 13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1" h="138">
                    <a:moveTo>
                      <a:pt x="120" y="138"/>
                    </a:moveTo>
                    <a:lnTo>
                      <a:pt x="41" y="138"/>
                    </a:lnTo>
                    <a:lnTo>
                      <a:pt x="0" y="68"/>
                    </a:lnTo>
                    <a:lnTo>
                      <a:pt x="41" y="0"/>
                    </a:lnTo>
                    <a:lnTo>
                      <a:pt x="120" y="0"/>
                    </a:lnTo>
                    <a:lnTo>
                      <a:pt x="161" y="68"/>
                    </a:lnTo>
                    <a:lnTo>
                      <a:pt x="120" y="138"/>
                    </a:lnTo>
                    <a:close/>
                    <a:moveTo>
                      <a:pt x="45" y="131"/>
                    </a:moveTo>
                    <a:lnTo>
                      <a:pt x="116" y="131"/>
                    </a:lnTo>
                    <a:lnTo>
                      <a:pt x="152" y="68"/>
                    </a:lnTo>
                    <a:lnTo>
                      <a:pt x="116" y="8"/>
                    </a:lnTo>
                    <a:lnTo>
                      <a:pt x="45" y="8"/>
                    </a:lnTo>
                    <a:lnTo>
                      <a:pt x="10" y="68"/>
                    </a:lnTo>
                    <a:lnTo>
                      <a:pt x="45" y="131"/>
                    </a:lnTo>
                    <a:close/>
                  </a:path>
                </a:pathLst>
              </a:cu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8" name="îṣ1íḑé"/>
              <p:cNvSpPr/>
              <p:nvPr/>
            </p:nvSpPr>
            <p:spPr bwMode="auto">
              <a:xfrm>
                <a:off x="4022" y="581"/>
                <a:ext cx="160" cy="138"/>
              </a:xfrm>
              <a:custGeom>
                <a:avLst/>
                <a:gdLst>
                  <a:gd name="T0" fmla="*/ 119 w 160"/>
                  <a:gd name="T1" fmla="*/ 138 h 138"/>
                  <a:gd name="T2" fmla="*/ 39 w 160"/>
                  <a:gd name="T3" fmla="*/ 138 h 138"/>
                  <a:gd name="T4" fmla="*/ 0 w 160"/>
                  <a:gd name="T5" fmla="*/ 70 h 138"/>
                  <a:gd name="T6" fmla="*/ 39 w 160"/>
                  <a:gd name="T7" fmla="*/ 0 h 138"/>
                  <a:gd name="T8" fmla="*/ 119 w 160"/>
                  <a:gd name="T9" fmla="*/ 0 h 138"/>
                  <a:gd name="T10" fmla="*/ 160 w 160"/>
                  <a:gd name="T11" fmla="*/ 70 h 138"/>
                  <a:gd name="T12" fmla="*/ 119 w 160"/>
                  <a:gd name="T13" fmla="*/ 138 h 138"/>
                  <a:gd name="T14" fmla="*/ 44 w 160"/>
                  <a:gd name="T15" fmla="*/ 130 h 138"/>
                  <a:gd name="T16" fmla="*/ 116 w 160"/>
                  <a:gd name="T17" fmla="*/ 130 h 138"/>
                  <a:gd name="T18" fmla="*/ 150 w 160"/>
                  <a:gd name="T19" fmla="*/ 70 h 138"/>
                  <a:gd name="T20" fmla="*/ 116 w 160"/>
                  <a:gd name="T21" fmla="*/ 7 h 138"/>
                  <a:gd name="T22" fmla="*/ 44 w 160"/>
                  <a:gd name="T23" fmla="*/ 7 h 138"/>
                  <a:gd name="T24" fmla="*/ 8 w 160"/>
                  <a:gd name="T25" fmla="*/ 70 h 138"/>
                  <a:gd name="T26" fmla="*/ 44 w 160"/>
                  <a:gd name="T27" fmla="*/ 13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138">
                    <a:moveTo>
                      <a:pt x="119" y="138"/>
                    </a:moveTo>
                    <a:lnTo>
                      <a:pt x="39" y="138"/>
                    </a:lnTo>
                    <a:lnTo>
                      <a:pt x="0" y="70"/>
                    </a:lnTo>
                    <a:lnTo>
                      <a:pt x="39" y="0"/>
                    </a:lnTo>
                    <a:lnTo>
                      <a:pt x="119" y="0"/>
                    </a:lnTo>
                    <a:lnTo>
                      <a:pt x="160" y="70"/>
                    </a:lnTo>
                    <a:lnTo>
                      <a:pt x="119" y="138"/>
                    </a:lnTo>
                    <a:close/>
                    <a:moveTo>
                      <a:pt x="44" y="130"/>
                    </a:moveTo>
                    <a:lnTo>
                      <a:pt x="116" y="130"/>
                    </a:lnTo>
                    <a:lnTo>
                      <a:pt x="150" y="70"/>
                    </a:lnTo>
                    <a:lnTo>
                      <a:pt x="116" y="7"/>
                    </a:lnTo>
                    <a:lnTo>
                      <a:pt x="44" y="7"/>
                    </a:lnTo>
                    <a:lnTo>
                      <a:pt x="8" y="70"/>
                    </a:lnTo>
                    <a:lnTo>
                      <a:pt x="44" y="130"/>
                    </a:lnTo>
                    <a:close/>
                  </a:path>
                </a:pathLst>
              </a:cu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9" name="îŝlíḋe"/>
              <p:cNvSpPr/>
              <p:nvPr/>
            </p:nvSpPr>
            <p:spPr bwMode="auto">
              <a:xfrm>
                <a:off x="3848" y="690"/>
                <a:ext cx="159" cy="137"/>
              </a:xfrm>
              <a:custGeom>
                <a:avLst/>
                <a:gdLst>
                  <a:gd name="T0" fmla="*/ 118 w 159"/>
                  <a:gd name="T1" fmla="*/ 137 h 137"/>
                  <a:gd name="T2" fmla="*/ 39 w 159"/>
                  <a:gd name="T3" fmla="*/ 137 h 137"/>
                  <a:gd name="T4" fmla="*/ 0 w 159"/>
                  <a:gd name="T5" fmla="*/ 68 h 137"/>
                  <a:gd name="T6" fmla="*/ 39 w 159"/>
                  <a:gd name="T7" fmla="*/ 0 h 137"/>
                  <a:gd name="T8" fmla="*/ 118 w 159"/>
                  <a:gd name="T9" fmla="*/ 0 h 137"/>
                  <a:gd name="T10" fmla="*/ 159 w 159"/>
                  <a:gd name="T11" fmla="*/ 68 h 137"/>
                  <a:gd name="T12" fmla="*/ 118 w 159"/>
                  <a:gd name="T13" fmla="*/ 137 h 137"/>
                  <a:gd name="T14" fmla="*/ 43 w 159"/>
                  <a:gd name="T15" fmla="*/ 130 h 137"/>
                  <a:gd name="T16" fmla="*/ 115 w 159"/>
                  <a:gd name="T17" fmla="*/ 130 h 137"/>
                  <a:gd name="T18" fmla="*/ 151 w 159"/>
                  <a:gd name="T19" fmla="*/ 68 h 137"/>
                  <a:gd name="T20" fmla="*/ 115 w 159"/>
                  <a:gd name="T21" fmla="*/ 6 h 137"/>
                  <a:gd name="T22" fmla="*/ 43 w 159"/>
                  <a:gd name="T23" fmla="*/ 6 h 137"/>
                  <a:gd name="T24" fmla="*/ 8 w 159"/>
                  <a:gd name="T25" fmla="*/ 68 h 137"/>
                  <a:gd name="T26" fmla="*/ 43 w 159"/>
                  <a:gd name="T27" fmla="*/ 13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9" h="137">
                    <a:moveTo>
                      <a:pt x="118" y="137"/>
                    </a:moveTo>
                    <a:lnTo>
                      <a:pt x="39" y="137"/>
                    </a:lnTo>
                    <a:lnTo>
                      <a:pt x="0" y="68"/>
                    </a:lnTo>
                    <a:lnTo>
                      <a:pt x="39" y="0"/>
                    </a:lnTo>
                    <a:lnTo>
                      <a:pt x="118" y="0"/>
                    </a:lnTo>
                    <a:lnTo>
                      <a:pt x="159" y="68"/>
                    </a:lnTo>
                    <a:lnTo>
                      <a:pt x="118" y="137"/>
                    </a:lnTo>
                    <a:close/>
                    <a:moveTo>
                      <a:pt x="43" y="130"/>
                    </a:moveTo>
                    <a:lnTo>
                      <a:pt x="115" y="130"/>
                    </a:lnTo>
                    <a:lnTo>
                      <a:pt x="151" y="68"/>
                    </a:lnTo>
                    <a:lnTo>
                      <a:pt x="115" y="6"/>
                    </a:lnTo>
                    <a:lnTo>
                      <a:pt x="43" y="6"/>
                    </a:lnTo>
                    <a:lnTo>
                      <a:pt x="8" y="68"/>
                    </a:lnTo>
                    <a:lnTo>
                      <a:pt x="43" y="130"/>
                    </a:lnTo>
                    <a:close/>
                  </a:path>
                </a:pathLst>
              </a:cu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0" name="îšḷïdê"/>
              <p:cNvSpPr/>
              <p:nvPr/>
            </p:nvSpPr>
            <p:spPr bwMode="auto">
              <a:xfrm>
                <a:off x="3837" y="626"/>
                <a:ext cx="56" cy="56"/>
              </a:xfrm>
              <a:prstGeom prst="ellipse">
                <a:avLst/>
              </a:pr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1" name="íśḷîḑe"/>
              <p:cNvSpPr/>
              <p:nvPr/>
            </p:nvSpPr>
            <p:spPr bwMode="auto">
              <a:xfrm>
                <a:off x="3955" y="830"/>
                <a:ext cx="55" cy="56"/>
              </a:xfrm>
              <a:prstGeom prst="ellipse">
                <a:avLst/>
              </a:pr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2" name="îṡľíḍè"/>
              <p:cNvSpPr/>
              <p:nvPr/>
            </p:nvSpPr>
            <p:spPr bwMode="auto">
              <a:xfrm>
                <a:off x="3837" y="830"/>
                <a:ext cx="56" cy="56"/>
              </a:xfrm>
              <a:prstGeom prst="ellipse">
                <a:avLst/>
              </a:pr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3" name="îŝḷîḑê"/>
              <p:cNvSpPr/>
              <p:nvPr/>
            </p:nvSpPr>
            <p:spPr bwMode="auto">
              <a:xfrm>
                <a:off x="3782" y="727"/>
                <a:ext cx="56" cy="56"/>
              </a:xfrm>
              <a:prstGeom prst="ellipse">
                <a:avLst/>
              </a:pr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4" name="ïşḷíḍe"/>
              <p:cNvSpPr/>
              <p:nvPr/>
            </p:nvSpPr>
            <p:spPr bwMode="auto">
              <a:xfrm>
                <a:off x="4016" y="724"/>
                <a:ext cx="56" cy="54"/>
              </a:xfrm>
              <a:custGeom>
                <a:avLst/>
                <a:gdLst>
                  <a:gd name="T0" fmla="*/ 36 w 36"/>
                  <a:gd name="T1" fmla="*/ 17 h 35"/>
                  <a:gd name="T2" fmla="*/ 18 w 36"/>
                  <a:gd name="T3" fmla="*/ 35 h 35"/>
                  <a:gd name="T4" fmla="*/ 0 w 36"/>
                  <a:gd name="T5" fmla="*/ 17 h 35"/>
                  <a:gd name="T6" fmla="*/ 18 w 36"/>
                  <a:gd name="T7" fmla="*/ 0 h 35"/>
                  <a:gd name="T8" fmla="*/ 36 w 36"/>
                  <a:gd name="T9" fmla="*/ 17 h 35"/>
                </a:gdLst>
                <a:ahLst/>
                <a:cxnLst>
                  <a:cxn ang="0">
                    <a:pos x="T0" y="T1"/>
                  </a:cxn>
                  <a:cxn ang="0">
                    <a:pos x="T2" y="T3"/>
                  </a:cxn>
                  <a:cxn ang="0">
                    <a:pos x="T4" y="T5"/>
                  </a:cxn>
                  <a:cxn ang="0">
                    <a:pos x="T6" y="T7"/>
                  </a:cxn>
                  <a:cxn ang="0">
                    <a:pos x="T8" y="T9"/>
                  </a:cxn>
                </a:cxnLst>
                <a:rect l="0" t="0" r="r" b="b"/>
                <a:pathLst>
                  <a:path w="36" h="35">
                    <a:moveTo>
                      <a:pt x="36" y="17"/>
                    </a:moveTo>
                    <a:cubicBezTo>
                      <a:pt x="36" y="30"/>
                      <a:pt x="30" y="35"/>
                      <a:pt x="18" y="35"/>
                    </a:cubicBezTo>
                    <a:cubicBezTo>
                      <a:pt x="8" y="35"/>
                      <a:pt x="0" y="27"/>
                      <a:pt x="0" y="17"/>
                    </a:cubicBezTo>
                    <a:cubicBezTo>
                      <a:pt x="0" y="8"/>
                      <a:pt x="8" y="0"/>
                      <a:pt x="18" y="0"/>
                    </a:cubicBezTo>
                    <a:cubicBezTo>
                      <a:pt x="27" y="0"/>
                      <a:pt x="36" y="8"/>
                      <a:pt x="36" y="17"/>
                    </a:cubicBez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5" name="îśľiḍè"/>
              <p:cNvSpPr/>
              <p:nvPr/>
            </p:nvSpPr>
            <p:spPr bwMode="auto">
              <a:xfrm>
                <a:off x="4692" y="8"/>
                <a:ext cx="15" cy="356"/>
              </a:xfrm>
              <a:prstGeom prst="rect">
                <a:avLst/>
              </a:prstGeom>
              <a:solidFill>
                <a:srgbClr val="F05C4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86" name="ïṣļiḓé"/>
              <p:cNvSpPr/>
              <p:nvPr/>
            </p:nvSpPr>
            <p:spPr bwMode="auto">
              <a:xfrm>
                <a:off x="4707" y="8"/>
                <a:ext cx="257" cy="4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87" name="ís1iďè"/>
              <p:cNvSpPr/>
              <p:nvPr/>
            </p:nvSpPr>
            <p:spPr bwMode="auto">
              <a:xfrm>
                <a:off x="4692" y="53"/>
                <a:ext cx="272" cy="327"/>
              </a:xfrm>
              <a:custGeom>
                <a:avLst/>
                <a:gdLst>
                  <a:gd name="T0" fmla="*/ 163 w 175"/>
                  <a:gd name="T1" fmla="*/ 210 h 210"/>
                  <a:gd name="T2" fmla="*/ 0 w 175"/>
                  <a:gd name="T3" fmla="*/ 210 h 210"/>
                  <a:gd name="T4" fmla="*/ 0 w 175"/>
                  <a:gd name="T5" fmla="*/ 0 h 210"/>
                  <a:gd name="T6" fmla="*/ 175 w 175"/>
                  <a:gd name="T7" fmla="*/ 0 h 210"/>
                  <a:gd name="T8" fmla="*/ 175 w 175"/>
                  <a:gd name="T9" fmla="*/ 198 h 210"/>
                  <a:gd name="T10" fmla="*/ 163 w 175"/>
                  <a:gd name="T11" fmla="*/ 210 h 210"/>
                </a:gdLst>
                <a:ahLst/>
                <a:cxnLst>
                  <a:cxn ang="0">
                    <a:pos x="T0" y="T1"/>
                  </a:cxn>
                  <a:cxn ang="0">
                    <a:pos x="T2" y="T3"/>
                  </a:cxn>
                  <a:cxn ang="0">
                    <a:pos x="T4" y="T5"/>
                  </a:cxn>
                  <a:cxn ang="0">
                    <a:pos x="T6" y="T7"/>
                  </a:cxn>
                  <a:cxn ang="0">
                    <a:pos x="T8" y="T9"/>
                  </a:cxn>
                  <a:cxn ang="0">
                    <a:pos x="T10" y="T11"/>
                  </a:cxn>
                </a:cxnLst>
                <a:rect l="0" t="0" r="r" b="b"/>
                <a:pathLst>
                  <a:path w="175" h="210">
                    <a:moveTo>
                      <a:pt x="163" y="210"/>
                    </a:moveTo>
                    <a:cubicBezTo>
                      <a:pt x="151" y="210"/>
                      <a:pt x="0" y="210"/>
                      <a:pt x="0" y="210"/>
                    </a:cubicBezTo>
                    <a:cubicBezTo>
                      <a:pt x="0" y="0"/>
                      <a:pt x="0" y="0"/>
                      <a:pt x="0" y="0"/>
                    </a:cubicBezTo>
                    <a:cubicBezTo>
                      <a:pt x="175" y="0"/>
                      <a:pt x="175" y="0"/>
                      <a:pt x="175" y="0"/>
                    </a:cubicBezTo>
                    <a:cubicBezTo>
                      <a:pt x="175" y="198"/>
                      <a:pt x="175" y="198"/>
                      <a:pt x="175" y="198"/>
                    </a:cubicBezTo>
                    <a:cubicBezTo>
                      <a:pt x="175" y="198"/>
                      <a:pt x="175" y="210"/>
                      <a:pt x="163" y="210"/>
                    </a:cubicBez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8" name="iṡlïḓè"/>
              <p:cNvSpPr/>
              <p:nvPr/>
            </p:nvSpPr>
            <p:spPr bwMode="auto">
              <a:xfrm>
                <a:off x="4692" y="53"/>
                <a:ext cx="43" cy="327"/>
              </a:xfrm>
              <a:prstGeom prst="rect">
                <a:avLst/>
              </a:prstGeom>
              <a:solidFill>
                <a:srgbClr val="0F304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89" name="íSlïde"/>
              <p:cNvSpPr/>
              <p:nvPr/>
            </p:nvSpPr>
            <p:spPr bwMode="auto">
              <a:xfrm>
                <a:off x="4692" y="2"/>
                <a:ext cx="272" cy="7"/>
              </a:xfrm>
              <a:prstGeom prst="rect">
                <a:avLst/>
              </a:prstGeom>
              <a:solidFill>
                <a:srgbClr val="F05C4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90" name="iSḻîďe"/>
              <p:cNvSpPr/>
              <p:nvPr/>
            </p:nvSpPr>
            <p:spPr bwMode="auto">
              <a:xfrm>
                <a:off x="4785" y="145"/>
                <a:ext cx="123" cy="148"/>
              </a:xfrm>
              <a:custGeom>
                <a:avLst/>
                <a:gdLst>
                  <a:gd name="T0" fmla="*/ 23 w 79"/>
                  <a:gd name="T1" fmla="*/ 65 h 95"/>
                  <a:gd name="T2" fmla="*/ 13 w 79"/>
                  <a:gd name="T3" fmla="*/ 95 h 95"/>
                  <a:gd name="T4" fmla="*/ 0 w 79"/>
                  <a:gd name="T5" fmla="*/ 95 h 95"/>
                  <a:gd name="T6" fmla="*/ 32 w 79"/>
                  <a:gd name="T7" fmla="*/ 0 h 95"/>
                  <a:gd name="T8" fmla="*/ 47 w 79"/>
                  <a:gd name="T9" fmla="*/ 0 h 95"/>
                  <a:gd name="T10" fmla="*/ 79 w 79"/>
                  <a:gd name="T11" fmla="*/ 95 h 95"/>
                  <a:gd name="T12" fmla="*/ 66 w 79"/>
                  <a:gd name="T13" fmla="*/ 95 h 95"/>
                  <a:gd name="T14" fmla="*/ 56 w 79"/>
                  <a:gd name="T15" fmla="*/ 65 h 95"/>
                  <a:gd name="T16" fmla="*/ 23 w 79"/>
                  <a:gd name="T17" fmla="*/ 65 h 95"/>
                  <a:gd name="T18" fmla="*/ 54 w 79"/>
                  <a:gd name="T19" fmla="*/ 55 h 95"/>
                  <a:gd name="T20" fmla="*/ 44 w 79"/>
                  <a:gd name="T21" fmla="*/ 28 h 95"/>
                  <a:gd name="T22" fmla="*/ 39 w 79"/>
                  <a:gd name="T23" fmla="*/ 11 h 95"/>
                  <a:gd name="T24" fmla="*/ 39 w 79"/>
                  <a:gd name="T25" fmla="*/ 11 h 95"/>
                  <a:gd name="T26" fmla="*/ 34 w 79"/>
                  <a:gd name="T27" fmla="*/ 28 h 95"/>
                  <a:gd name="T28" fmla="*/ 25 w 79"/>
                  <a:gd name="T29" fmla="*/ 55 h 95"/>
                  <a:gd name="T30" fmla="*/ 54 w 79"/>
                  <a:gd name="T31" fmla="*/ 5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95">
                    <a:moveTo>
                      <a:pt x="23" y="65"/>
                    </a:moveTo>
                    <a:cubicBezTo>
                      <a:pt x="13" y="95"/>
                      <a:pt x="13" y="95"/>
                      <a:pt x="13" y="95"/>
                    </a:cubicBezTo>
                    <a:cubicBezTo>
                      <a:pt x="0" y="95"/>
                      <a:pt x="0" y="95"/>
                      <a:pt x="0" y="95"/>
                    </a:cubicBezTo>
                    <a:cubicBezTo>
                      <a:pt x="32" y="0"/>
                      <a:pt x="32" y="0"/>
                      <a:pt x="32" y="0"/>
                    </a:cubicBezTo>
                    <a:cubicBezTo>
                      <a:pt x="47" y="0"/>
                      <a:pt x="47" y="0"/>
                      <a:pt x="47" y="0"/>
                    </a:cubicBezTo>
                    <a:cubicBezTo>
                      <a:pt x="79" y="95"/>
                      <a:pt x="79" y="95"/>
                      <a:pt x="79" y="95"/>
                    </a:cubicBezTo>
                    <a:cubicBezTo>
                      <a:pt x="66" y="95"/>
                      <a:pt x="66" y="95"/>
                      <a:pt x="66" y="95"/>
                    </a:cubicBezTo>
                    <a:cubicBezTo>
                      <a:pt x="56" y="65"/>
                      <a:pt x="56" y="65"/>
                      <a:pt x="56" y="65"/>
                    </a:cubicBezTo>
                    <a:lnTo>
                      <a:pt x="23" y="65"/>
                    </a:lnTo>
                    <a:close/>
                    <a:moveTo>
                      <a:pt x="54" y="55"/>
                    </a:moveTo>
                    <a:cubicBezTo>
                      <a:pt x="44" y="28"/>
                      <a:pt x="44" y="28"/>
                      <a:pt x="44" y="28"/>
                    </a:cubicBezTo>
                    <a:cubicBezTo>
                      <a:pt x="42" y="22"/>
                      <a:pt x="41" y="16"/>
                      <a:pt x="39" y="11"/>
                    </a:cubicBezTo>
                    <a:cubicBezTo>
                      <a:pt x="39" y="11"/>
                      <a:pt x="39" y="11"/>
                      <a:pt x="39" y="11"/>
                    </a:cubicBezTo>
                    <a:cubicBezTo>
                      <a:pt x="38" y="17"/>
                      <a:pt x="36" y="22"/>
                      <a:pt x="34" y="28"/>
                    </a:cubicBezTo>
                    <a:cubicBezTo>
                      <a:pt x="25" y="55"/>
                      <a:pt x="25" y="55"/>
                      <a:pt x="25" y="55"/>
                    </a:cubicBezTo>
                    <a:lnTo>
                      <a:pt x="54" y="5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1" name="îṩḻiḋê"/>
              <p:cNvSpPr/>
              <p:nvPr/>
            </p:nvSpPr>
            <p:spPr bwMode="auto">
              <a:xfrm>
                <a:off x="5139" y="788"/>
                <a:ext cx="73" cy="74"/>
              </a:xfrm>
              <a:custGeom>
                <a:avLst/>
                <a:gdLst>
                  <a:gd name="T0" fmla="*/ 16 w 47"/>
                  <a:gd name="T1" fmla="*/ 45 h 48"/>
                  <a:gd name="T2" fmla="*/ 25 w 47"/>
                  <a:gd name="T3" fmla="*/ 45 h 48"/>
                  <a:gd name="T4" fmla="*/ 44 w 47"/>
                  <a:gd name="T5" fmla="*/ 26 h 48"/>
                  <a:gd name="T6" fmla="*/ 44 w 47"/>
                  <a:gd name="T7" fmla="*/ 17 h 48"/>
                  <a:gd name="T8" fmla="*/ 30 w 47"/>
                  <a:gd name="T9" fmla="*/ 3 h 48"/>
                  <a:gd name="T10" fmla="*/ 21 w 47"/>
                  <a:gd name="T11" fmla="*/ 3 h 48"/>
                  <a:gd name="T12" fmla="*/ 2 w 47"/>
                  <a:gd name="T13" fmla="*/ 22 h 48"/>
                  <a:gd name="T14" fmla="*/ 2 w 47"/>
                  <a:gd name="T15" fmla="*/ 31 h 48"/>
                  <a:gd name="T16" fmla="*/ 16 w 47"/>
                  <a:gd name="T1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8">
                    <a:moveTo>
                      <a:pt x="16" y="45"/>
                    </a:moveTo>
                    <a:cubicBezTo>
                      <a:pt x="19" y="48"/>
                      <a:pt x="23" y="48"/>
                      <a:pt x="25" y="45"/>
                    </a:cubicBezTo>
                    <a:cubicBezTo>
                      <a:pt x="44" y="26"/>
                      <a:pt x="44" y="26"/>
                      <a:pt x="44" y="26"/>
                    </a:cubicBezTo>
                    <a:cubicBezTo>
                      <a:pt x="47" y="24"/>
                      <a:pt x="47" y="20"/>
                      <a:pt x="44" y="17"/>
                    </a:cubicBezTo>
                    <a:cubicBezTo>
                      <a:pt x="30" y="3"/>
                      <a:pt x="30" y="3"/>
                      <a:pt x="30" y="3"/>
                    </a:cubicBezTo>
                    <a:cubicBezTo>
                      <a:pt x="28" y="0"/>
                      <a:pt x="24" y="0"/>
                      <a:pt x="21" y="3"/>
                    </a:cubicBezTo>
                    <a:cubicBezTo>
                      <a:pt x="2" y="22"/>
                      <a:pt x="2" y="22"/>
                      <a:pt x="2" y="22"/>
                    </a:cubicBezTo>
                    <a:cubicBezTo>
                      <a:pt x="0" y="25"/>
                      <a:pt x="0" y="29"/>
                      <a:pt x="2" y="31"/>
                    </a:cubicBezTo>
                    <a:lnTo>
                      <a:pt x="16" y="45"/>
                    </a:lnTo>
                    <a:close/>
                  </a:path>
                </a:pathLst>
              </a:custGeom>
              <a:solidFill>
                <a:srgbClr val="F1E4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2" name="ïṥ1iḋè"/>
              <p:cNvSpPr/>
              <p:nvPr/>
            </p:nvSpPr>
            <p:spPr bwMode="auto">
              <a:xfrm>
                <a:off x="5018" y="638"/>
                <a:ext cx="176" cy="176"/>
              </a:xfrm>
              <a:custGeom>
                <a:avLst/>
                <a:gdLst>
                  <a:gd name="T0" fmla="*/ 0 w 176"/>
                  <a:gd name="T1" fmla="*/ 16 h 176"/>
                  <a:gd name="T2" fmla="*/ 15 w 176"/>
                  <a:gd name="T3" fmla="*/ 0 h 176"/>
                  <a:gd name="T4" fmla="*/ 176 w 176"/>
                  <a:gd name="T5" fmla="*/ 162 h 176"/>
                  <a:gd name="T6" fmla="*/ 160 w 176"/>
                  <a:gd name="T7" fmla="*/ 176 h 176"/>
                  <a:gd name="T8" fmla="*/ 0 w 176"/>
                  <a:gd name="T9" fmla="*/ 16 h 176"/>
                </a:gdLst>
                <a:ahLst/>
                <a:cxnLst>
                  <a:cxn ang="0">
                    <a:pos x="T0" y="T1"/>
                  </a:cxn>
                  <a:cxn ang="0">
                    <a:pos x="T2" y="T3"/>
                  </a:cxn>
                  <a:cxn ang="0">
                    <a:pos x="T4" y="T5"/>
                  </a:cxn>
                  <a:cxn ang="0">
                    <a:pos x="T6" y="T7"/>
                  </a:cxn>
                  <a:cxn ang="0">
                    <a:pos x="T8" y="T9"/>
                  </a:cxn>
                </a:cxnLst>
                <a:rect l="0" t="0" r="r" b="b"/>
                <a:pathLst>
                  <a:path w="176" h="176">
                    <a:moveTo>
                      <a:pt x="0" y="16"/>
                    </a:moveTo>
                    <a:lnTo>
                      <a:pt x="15" y="0"/>
                    </a:lnTo>
                    <a:lnTo>
                      <a:pt x="176" y="162"/>
                    </a:lnTo>
                    <a:lnTo>
                      <a:pt x="160" y="176"/>
                    </a:lnTo>
                    <a:lnTo>
                      <a:pt x="0" y="16"/>
                    </a:lnTo>
                    <a:close/>
                  </a:path>
                </a:pathLst>
              </a:custGeom>
              <a:solidFill>
                <a:srgbClr val="E19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3" name="ïṧ1îḋe"/>
              <p:cNvSpPr/>
              <p:nvPr/>
            </p:nvSpPr>
            <p:spPr bwMode="auto">
              <a:xfrm>
                <a:off x="5003" y="654"/>
                <a:ext cx="177" cy="176"/>
              </a:xfrm>
              <a:custGeom>
                <a:avLst/>
                <a:gdLst>
                  <a:gd name="T0" fmla="*/ 0 w 177"/>
                  <a:gd name="T1" fmla="*/ 14 h 176"/>
                  <a:gd name="T2" fmla="*/ 15 w 177"/>
                  <a:gd name="T3" fmla="*/ 0 h 176"/>
                  <a:gd name="T4" fmla="*/ 177 w 177"/>
                  <a:gd name="T5" fmla="*/ 160 h 176"/>
                  <a:gd name="T6" fmla="*/ 161 w 177"/>
                  <a:gd name="T7" fmla="*/ 176 h 176"/>
                  <a:gd name="T8" fmla="*/ 0 w 177"/>
                  <a:gd name="T9" fmla="*/ 14 h 176"/>
                </a:gdLst>
                <a:ahLst/>
                <a:cxnLst>
                  <a:cxn ang="0">
                    <a:pos x="T0" y="T1"/>
                  </a:cxn>
                  <a:cxn ang="0">
                    <a:pos x="T2" y="T3"/>
                  </a:cxn>
                  <a:cxn ang="0">
                    <a:pos x="T4" y="T5"/>
                  </a:cxn>
                  <a:cxn ang="0">
                    <a:pos x="T6" y="T7"/>
                  </a:cxn>
                  <a:cxn ang="0">
                    <a:pos x="T8" y="T9"/>
                  </a:cxn>
                </a:cxnLst>
                <a:rect l="0" t="0" r="r" b="b"/>
                <a:pathLst>
                  <a:path w="177" h="176">
                    <a:moveTo>
                      <a:pt x="0" y="14"/>
                    </a:moveTo>
                    <a:lnTo>
                      <a:pt x="15" y="0"/>
                    </a:lnTo>
                    <a:lnTo>
                      <a:pt x="177" y="160"/>
                    </a:lnTo>
                    <a:lnTo>
                      <a:pt x="161" y="176"/>
                    </a:lnTo>
                    <a:lnTo>
                      <a:pt x="0" y="14"/>
                    </a:lnTo>
                    <a:close/>
                  </a:path>
                </a:pathLst>
              </a:custGeom>
              <a:solidFill>
                <a:srgbClr val="D643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4" name="ïšļïḓè"/>
              <p:cNvSpPr/>
              <p:nvPr/>
            </p:nvSpPr>
            <p:spPr bwMode="auto">
              <a:xfrm>
                <a:off x="4988" y="668"/>
                <a:ext cx="176" cy="176"/>
              </a:xfrm>
              <a:custGeom>
                <a:avLst/>
                <a:gdLst>
                  <a:gd name="T0" fmla="*/ 0 w 176"/>
                  <a:gd name="T1" fmla="*/ 14 h 176"/>
                  <a:gd name="T2" fmla="*/ 15 w 176"/>
                  <a:gd name="T3" fmla="*/ 0 h 176"/>
                  <a:gd name="T4" fmla="*/ 176 w 176"/>
                  <a:gd name="T5" fmla="*/ 160 h 176"/>
                  <a:gd name="T6" fmla="*/ 162 w 176"/>
                  <a:gd name="T7" fmla="*/ 176 h 176"/>
                  <a:gd name="T8" fmla="*/ 0 w 176"/>
                  <a:gd name="T9" fmla="*/ 14 h 176"/>
                </a:gdLst>
                <a:ahLst/>
                <a:cxnLst>
                  <a:cxn ang="0">
                    <a:pos x="T0" y="T1"/>
                  </a:cxn>
                  <a:cxn ang="0">
                    <a:pos x="T2" y="T3"/>
                  </a:cxn>
                  <a:cxn ang="0">
                    <a:pos x="T4" y="T5"/>
                  </a:cxn>
                  <a:cxn ang="0">
                    <a:pos x="T6" y="T7"/>
                  </a:cxn>
                  <a:cxn ang="0">
                    <a:pos x="T8" y="T9"/>
                  </a:cxn>
                </a:cxnLst>
                <a:rect l="0" t="0" r="r" b="b"/>
                <a:pathLst>
                  <a:path w="176" h="176">
                    <a:moveTo>
                      <a:pt x="0" y="14"/>
                    </a:moveTo>
                    <a:lnTo>
                      <a:pt x="15" y="0"/>
                    </a:lnTo>
                    <a:lnTo>
                      <a:pt x="176" y="160"/>
                    </a:lnTo>
                    <a:lnTo>
                      <a:pt x="162" y="176"/>
                    </a:lnTo>
                    <a:lnTo>
                      <a:pt x="0" y="14"/>
                    </a:lnTo>
                    <a:close/>
                  </a:path>
                </a:pathLst>
              </a:custGeom>
              <a:solidFill>
                <a:srgbClr val="E19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5" name="isľídé"/>
              <p:cNvSpPr/>
              <p:nvPr/>
            </p:nvSpPr>
            <p:spPr bwMode="auto">
              <a:xfrm>
                <a:off x="4958" y="609"/>
                <a:ext cx="27" cy="26"/>
              </a:xfrm>
              <a:custGeom>
                <a:avLst/>
                <a:gdLst>
                  <a:gd name="T0" fmla="*/ 11 w 27"/>
                  <a:gd name="T1" fmla="*/ 26 h 26"/>
                  <a:gd name="T2" fmla="*/ 27 w 27"/>
                  <a:gd name="T3" fmla="*/ 11 h 26"/>
                  <a:gd name="T4" fmla="*/ 0 w 27"/>
                  <a:gd name="T5" fmla="*/ 0 h 26"/>
                  <a:gd name="T6" fmla="*/ 11 w 27"/>
                  <a:gd name="T7" fmla="*/ 26 h 26"/>
                </a:gdLst>
                <a:ahLst/>
                <a:cxnLst>
                  <a:cxn ang="0">
                    <a:pos x="T0" y="T1"/>
                  </a:cxn>
                  <a:cxn ang="0">
                    <a:pos x="T2" y="T3"/>
                  </a:cxn>
                  <a:cxn ang="0">
                    <a:pos x="T4" y="T5"/>
                  </a:cxn>
                  <a:cxn ang="0">
                    <a:pos x="T6" y="T7"/>
                  </a:cxn>
                </a:cxnLst>
                <a:rect l="0" t="0" r="r" b="b"/>
                <a:pathLst>
                  <a:path w="27" h="26">
                    <a:moveTo>
                      <a:pt x="11" y="26"/>
                    </a:moveTo>
                    <a:lnTo>
                      <a:pt x="27" y="11"/>
                    </a:lnTo>
                    <a:lnTo>
                      <a:pt x="0" y="0"/>
                    </a:lnTo>
                    <a:lnTo>
                      <a:pt x="11" y="26"/>
                    </a:lnTo>
                    <a:close/>
                  </a:path>
                </a:pathLst>
              </a:custGeom>
              <a:solidFill>
                <a:srgbClr val="D643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6" name="ïŝlïḋè"/>
              <p:cNvSpPr/>
              <p:nvPr/>
            </p:nvSpPr>
            <p:spPr bwMode="auto">
              <a:xfrm>
                <a:off x="4969" y="620"/>
                <a:ext cx="64" cy="62"/>
              </a:xfrm>
              <a:custGeom>
                <a:avLst/>
                <a:gdLst>
                  <a:gd name="T0" fmla="*/ 19 w 64"/>
                  <a:gd name="T1" fmla="*/ 62 h 62"/>
                  <a:gd name="T2" fmla="*/ 64 w 64"/>
                  <a:gd name="T3" fmla="*/ 18 h 62"/>
                  <a:gd name="T4" fmla="*/ 16 w 64"/>
                  <a:gd name="T5" fmla="*/ 0 h 62"/>
                  <a:gd name="T6" fmla="*/ 0 w 64"/>
                  <a:gd name="T7" fmla="*/ 15 h 62"/>
                  <a:gd name="T8" fmla="*/ 19 w 64"/>
                  <a:gd name="T9" fmla="*/ 62 h 62"/>
                </a:gdLst>
                <a:ahLst/>
                <a:cxnLst>
                  <a:cxn ang="0">
                    <a:pos x="T0" y="T1"/>
                  </a:cxn>
                  <a:cxn ang="0">
                    <a:pos x="T2" y="T3"/>
                  </a:cxn>
                  <a:cxn ang="0">
                    <a:pos x="T4" y="T5"/>
                  </a:cxn>
                  <a:cxn ang="0">
                    <a:pos x="T6" y="T7"/>
                  </a:cxn>
                  <a:cxn ang="0">
                    <a:pos x="T8" y="T9"/>
                  </a:cxn>
                </a:cxnLst>
                <a:rect l="0" t="0" r="r" b="b"/>
                <a:pathLst>
                  <a:path w="64" h="62">
                    <a:moveTo>
                      <a:pt x="19" y="62"/>
                    </a:moveTo>
                    <a:lnTo>
                      <a:pt x="64" y="18"/>
                    </a:lnTo>
                    <a:lnTo>
                      <a:pt x="16" y="0"/>
                    </a:lnTo>
                    <a:lnTo>
                      <a:pt x="0" y="15"/>
                    </a:lnTo>
                    <a:lnTo>
                      <a:pt x="19" y="62"/>
                    </a:lnTo>
                    <a:close/>
                  </a:path>
                </a:pathLst>
              </a:custGeom>
              <a:solidFill>
                <a:srgbClr val="F1E4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7" name="íš1íďè"/>
              <p:cNvSpPr/>
              <p:nvPr/>
            </p:nvSpPr>
            <p:spPr bwMode="auto">
              <a:xfrm>
                <a:off x="4957" y="788"/>
                <a:ext cx="75" cy="74"/>
              </a:xfrm>
              <a:custGeom>
                <a:avLst/>
                <a:gdLst>
                  <a:gd name="T0" fmla="*/ 3 w 48"/>
                  <a:gd name="T1" fmla="*/ 17 h 48"/>
                  <a:gd name="T2" fmla="*/ 3 w 48"/>
                  <a:gd name="T3" fmla="*/ 26 h 48"/>
                  <a:gd name="T4" fmla="*/ 22 w 48"/>
                  <a:gd name="T5" fmla="*/ 45 h 48"/>
                  <a:gd name="T6" fmla="*/ 31 w 48"/>
                  <a:gd name="T7" fmla="*/ 45 h 48"/>
                  <a:gd name="T8" fmla="*/ 45 w 48"/>
                  <a:gd name="T9" fmla="*/ 31 h 48"/>
                  <a:gd name="T10" fmla="*/ 45 w 48"/>
                  <a:gd name="T11" fmla="*/ 22 h 48"/>
                  <a:gd name="T12" fmla="*/ 26 w 48"/>
                  <a:gd name="T13" fmla="*/ 3 h 48"/>
                  <a:gd name="T14" fmla="*/ 17 w 48"/>
                  <a:gd name="T15" fmla="*/ 3 h 48"/>
                  <a:gd name="T16" fmla="*/ 3 w 48"/>
                  <a:gd name="T17" fmla="*/ 1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3" y="17"/>
                    </a:moveTo>
                    <a:cubicBezTo>
                      <a:pt x="0" y="20"/>
                      <a:pt x="0" y="24"/>
                      <a:pt x="3" y="26"/>
                    </a:cubicBezTo>
                    <a:cubicBezTo>
                      <a:pt x="22" y="45"/>
                      <a:pt x="22" y="45"/>
                      <a:pt x="22" y="45"/>
                    </a:cubicBezTo>
                    <a:cubicBezTo>
                      <a:pt x="25" y="48"/>
                      <a:pt x="29" y="48"/>
                      <a:pt x="31" y="45"/>
                    </a:cubicBezTo>
                    <a:cubicBezTo>
                      <a:pt x="45" y="31"/>
                      <a:pt x="45" y="31"/>
                      <a:pt x="45" y="31"/>
                    </a:cubicBezTo>
                    <a:cubicBezTo>
                      <a:pt x="48" y="29"/>
                      <a:pt x="48" y="25"/>
                      <a:pt x="45" y="22"/>
                    </a:cubicBezTo>
                    <a:cubicBezTo>
                      <a:pt x="26" y="3"/>
                      <a:pt x="26" y="3"/>
                      <a:pt x="26" y="3"/>
                    </a:cubicBezTo>
                    <a:cubicBezTo>
                      <a:pt x="23" y="0"/>
                      <a:pt x="19" y="0"/>
                      <a:pt x="17" y="3"/>
                    </a:cubicBezTo>
                    <a:lnTo>
                      <a:pt x="3" y="17"/>
                    </a:lnTo>
                    <a:close/>
                  </a:path>
                </a:pathLst>
              </a:custGeom>
              <a:solidFill>
                <a:srgbClr val="F1E4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8" name="íśḷïdè"/>
              <p:cNvSpPr/>
              <p:nvPr/>
            </p:nvSpPr>
            <p:spPr bwMode="auto">
              <a:xfrm>
                <a:off x="5005" y="668"/>
                <a:ext cx="176" cy="176"/>
              </a:xfrm>
              <a:custGeom>
                <a:avLst/>
                <a:gdLst>
                  <a:gd name="T0" fmla="*/ 161 w 176"/>
                  <a:gd name="T1" fmla="*/ 0 h 176"/>
                  <a:gd name="T2" fmla="*/ 176 w 176"/>
                  <a:gd name="T3" fmla="*/ 14 h 176"/>
                  <a:gd name="T4" fmla="*/ 14 w 176"/>
                  <a:gd name="T5" fmla="*/ 176 h 176"/>
                  <a:gd name="T6" fmla="*/ 0 w 176"/>
                  <a:gd name="T7" fmla="*/ 160 h 176"/>
                  <a:gd name="T8" fmla="*/ 161 w 176"/>
                  <a:gd name="T9" fmla="*/ 0 h 176"/>
                </a:gdLst>
                <a:ahLst/>
                <a:cxnLst>
                  <a:cxn ang="0">
                    <a:pos x="T0" y="T1"/>
                  </a:cxn>
                  <a:cxn ang="0">
                    <a:pos x="T2" y="T3"/>
                  </a:cxn>
                  <a:cxn ang="0">
                    <a:pos x="T4" y="T5"/>
                  </a:cxn>
                  <a:cxn ang="0">
                    <a:pos x="T6" y="T7"/>
                  </a:cxn>
                  <a:cxn ang="0">
                    <a:pos x="T8" y="T9"/>
                  </a:cxn>
                </a:cxnLst>
                <a:rect l="0" t="0" r="r" b="b"/>
                <a:pathLst>
                  <a:path w="176" h="176">
                    <a:moveTo>
                      <a:pt x="161" y="0"/>
                    </a:moveTo>
                    <a:lnTo>
                      <a:pt x="176" y="14"/>
                    </a:lnTo>
                    <a:lnTo>
                      <a:pt x="14" y="176"/>
                    </a:lnTo>
                    <a:lnTo>
                      <a:pt x="0" y="160"/>
                    </a:lnTo>
                    <a:lnTo>
                      <a:pt x="161" y="0"/>
                    </a:lnTo>
                    <a:close/>
                  </a:path>
                </a:pathLst>
              </a:custGeom>
              <a:solidFill>
                <a:srgbClr val="FAA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9" name="iṥḻïḑe"/>
              <p:cNvSpPr/>
              <p:nvPr/>
            </p:nvSpPr>
            <p:spPr bwMode="auto">
              <a:xfrm>
                <a:off x="4989" y="654"/>
                <a:ext cx="178" cy="176"/>
              </a:xfrm>
              <a:custGeom>
                <a:avLst/>
                <a:gdLst>
                  <a:gd name="T0" fmla="*/ 163 w 178"/>
                  <a:gd name="T1" fmla="*/ 0 h 176"/>
                  <a:gd name="T2" fmla="*/ 178 w 178"/>
                  <a:gd name="T3" fmla="*/ 14 h 176"/>
                  <a:gd name="T4" fmla="*/ 16 w 178"/>
                  <a:gd name="T5" fmla="*/ 176 h 176"/>
                  <a:gd name="T6" fmla="*/ 0 w 178"/>
                  <a:gd name="T7" fmla="*/ 160 h 176"/>
                  <a:gd name="T8" fmla="*/ 163 w 178"/>
                  <a:gd name="T9" fmla="*/ 0 h 176"/>
                </a:gdLst>
                <a:ahLst/>
                <a:cxnLst>
                  <a:cxn ang="0">
                    <a:pos x="T0" y="T1"/>
                  </a:cxn>
                  <a:cxn ang="0">
                    <a:pos x="T2" y="T3"/>
                  </a:cxn>
                  <a:cxn ang="0">
                    <a:pos x="T4" y="T5"/>
                  </a:cxn>
                  <a:cxn ang="0">
                    <a:pos x="T6" y="T7"/>
                  </a:cxn>
                  <a:cxn ang="0">
                    <a:pos x="T8" y="T9"/>
                  </a:cxn>
                </a:cxnLst>
                <a:rect l="0" t="0" r="r" b="b"/>
                <a:pathLst>
                  <a:path w="178" h="176">
                    <a:moveTo>
                      <a:pt x="163" y="0"/>
                    </a:moveTo>
                    <a:lnTo>
                      <a:pt x="178" y="14"/>
                    </a:lnTo>
                    <a:lnTo>
                      <a:pt x="16" y="176"/>
                    </a:lnTo>
                    <a:lnTo>
                      <a:pt x="0" y="160"/>
                    </a:lnTo>
                    <a:lnTo>
                      <a:pt x="163" y="0"/>
                    </a:lnTo>
                    <a:close/>
                  </a:path>
                </a:pathLst>
              </a:cu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0" name="îšļîḋe"/>
              <p:cNvSpPr/>
              <p:nvPr/>
            </p:nvSpPr>
            <p:spPr bwMode="auto">
              <a:xfrm>
                <a:off x="4975" y="638"/>
                <a:ext cx="177" cy="176"/>
              </a:xfrm>
              <a:custGeom>
                <a:avLst/>
                <a:gdLst>
                  <a:gd name="T0" fmla="*/ 163 w 177"/>
                  <a:gd name="T1" fmla="*/ 0 h 176"/>
                  <a:gd name="T2" fmla="*/ 177 w 177"/>
                  <a:gd name="T3" fmla="*/ 16 h 176"/>
                  <a:gd name="T4" fmla="*/ 16 w 177"/>
                  <a:gd name="T5" fmla="*/ 176 h 176"/>
                  <a:gd name="T6" fmla="*/ 0 w 177"/>
                  <a:gd name="T7" fmla="*/ 162 h 176"/>
                  <a:gd name="T8" fmla="*/ 163 w 177"/>
                  <a:gd name="T9" fmla="*/ 0 h 176"/>
                </a:gdLst>
                <a:ahLst/>
                <a:cxnLst>
                  <a:cxn ang="0">
                    <a:pos x="T0" y="T1"/>
                  </a:cxn>
                  <a:cxn ang="0">
                    <a:pos x="T2" y="T3"/>
                  </a:cxn>
                  <a:cxn ang="0">
                    <a:pos x="T4" y="T5"/>
                  </a:cxn>
                  <a:cxn ang="0">
                    <a:pos x="T6" y="T7"/>
                  </a:cxn>
                  <a:cxn ang="0">
                    <a:pos x="T8" y="T9"/>
                  </a:cxn>
                </a:cxnLst>
                <a:rect l="0" t="0" r="r" b="b"/>
                <a:pathLst>
                  <a:path w="177" h="176">
                    <a:moveTo>
                      <a:pt x="163" y="0"/>
                    </a:moveTo>
                    <a:lnTo>
                      <a:pt x="177" y="16"/>
                    </a:lnTo>
                    <a:lnTo>
                      <a:pt x="16" y="176"/>
                    </a:lnTo>
                    <a:lnTo>
                      <a:pt x="0" y="162"/>
                    </a:lnTo>
                    <a:lnTo>
                      <a:pt x="163" y="0"/>
                    </a:lnTo>
                    <a:close/>
                  </a:path>
                </a:pathLst>
              </a:custGeom>
              <a:solidFill>
                <a:srgbClr val="FAA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1" name="íṩľíḋé"/>
              <p:cNvSpPr/>
              <p:nvPr/>
            </p:nvSpPr>
            <p:spPr bwMode="auto">
              <a:xfrm>
                <a:off x="5184" y="609"/>
                <a:ext cx="27" cy="26"/>
              </a:xfrm>
              <a:custGeom>
                <a:avLst/>
                <a:gdLst>
                  <a:gd name="T0" fmla="*/ 0 w 27"/>
                  <a:gd name="T1" fmla="*/ 11 h 26"/>
                  <a:gd name="T2" fmla="*/ 16 w 27"/>
                  <a:gd name="T3" fmla="*/ 26 h 26"/>
                  <a:gd name="T4" fmla="*/ 27 w 27"/>
                  <a:gd name="T5" fmla="*/ 0 h 26"/>
                  <a:gd name="T6" fmla="*/ 0 w 27"/>
                  <a:gd name="T7" fmla="*/ 11 h 26"/>
                </a:gdLst>
                <a:ahLst/>
                <a:cxnLst>
                  <a:cxn ang="0">
                    <a:pos x="T0" y="T1"/>
                  </a:cxn>
                  <a:cxn ang="0">
                    <a:pos x="T2" y="T3"/>
                  </a:cxn>
                  <a:cxn ang="0">
                    <a:pos x="T4" y="T5"/>
                  </a:cxn>
                  <a:cxn ang="0">
                    <a:pos x="T6" y="T7"/>
                  </a:cxn>
                </a:cxnLst>
                <a:rect l="0" t="0" r="r" b="b"/>
                <a:pathLst>
                  <a:path w="27" h="26">
                    <a:moveTo>
                      <a:pt x="0" y="11"/>
                    </a:moveTo>
                    <a:lnTo>
                      <a:pt x="16" y="26"/>
                    </a:lnTo>
                    <a:lnTo>
                      <a:pt x="27" y="0"/>
                    </a:lnTo>
                    <a:lnTo>
                      <a:pt x="0" y="11"/>
                    </a:lnTo>
                    <a:close/>
                  </a:path>
                </a:pathLst>
              </a:cu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2" name="išľîḋè"/>
              <p:cNvSpPr/>
              <p:nvPr/>
            </p:nvSpPr>
            <p:spPr bwMode="auto">
              <a:xfrm>
                <a:off x="5138" y="620"/>
                <a:ext cx="62" cy="62"/>
              </a:xfrm>
              <a:custGeom>
                <a:avLst/>
                <a:gdLst>
                  <a:gd name="T0" fmla="*/ 0 w 62"/>
                  <a:gd name="T1" fmla="*/ 18 h 62"/>
                  <a:gd name="T2" fmla="*/ 43 w 62"/>
                  <a:gd name="T3" fmla="*/ 62 h 62"/>
                  <a:gd name="T4" fmla="*/ 62 w 62"/>
                  <a:gd name="T5" fmla="*/ 15 h 62"/>
                  <a:gd name="T6" fmla="*/ 46 w 62"/>
                  <a:gd name="T7" fmla="*/ 0 h 62"/>
                  <a:gd name="T8" fmla="*/ 0 w 62"/>
                  <a:gd name="T9" fmla="*/ 18 h 62"/>
                </a:gdLst>
                <a:ahLst/>
                <a:cxnLst>
                  <a:cxn ang="0">
                    <a:pos x="T0" y="T1"/>
                  </a:cxn>
                  <a:cxn ang="0">
                    <a:pos x="T2" y="T3"/>
                  </a:cxn>
                  <a:cxn ang="0">
                    <a:pos x="T4" y="T5"/>
                  </a:cxn>
                  <a:cxn ang="0">
                    <a:pos x="T6" y="T7"/>
                  </a:cxn>
                  <a:cxn ang="0">
                    <a:pos x="T8" y="T9"/>
                  </a:cxn>
                </a:cxnLst>
                <a:rect l="0" t="0" r="r" b="b"/>
                <a:pathLst>
                  <a:path w="62" h="62">
                    <a:moveTo>
                      <a:pt x="0" y="18"/>
                    </a:moveTo>
                    <a:lnTo>
                      <a:pt x="43" y="62"/>
                    </a:lnTo>
                    <a:lnTo>
                      <a:pt x="62" y="15"/>
                    </a:lnTo>
                    <a:lnTo>
                      <a:pt x="46" y="0"/>
                    </a:lnTo>
                    <a:lnTo>
                      <a:pt x="0" y="18"/>
                    </a:lnTo>
                    <a:close/>
                  </a:path>
                </a:pathLst>
              </a:custGeom>
              <a:solidFill>
                <a:srgbClr val="F1E4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3" name="ïṣḻiḍé"/>
              <p:cNvSpPr/>
              <p:nvPr/>
            </p:nvSpPr>
            <p:spPr bwMode="auto">
              <a:xfrm>
                <a:off x="5308" y="576"/>
                <a:ext cx="297" cy="272"/>
              </a:xfrm>
              <a:custGeom>
                <a:avLst/>
                <a:gdLst>
                  <a:gd name="T0" fmla="*/ 191 w 191"/>
                  <a:gd name="T1" fmla="*/ 88 h 175"/>
                  <a:gd name="T2" fmla="*/ 95 w 191"/>
                  <a:gd name="T3" fmla="*/ 175 h 175"/>
                  <a:gd name="T4" fmla="*/ 0 w 191"/>
                  <a:gd name="T5" fmla="*/ 175 h 175"/>
                  <a:gd name="T6" fmla="*/ 0 w 191"/>
                  <a:gd name="T7" fmla="*/ 88 h 175"/>
                  <a:gd name="T8" fmla="*/ 95 w 191"/>
                  <a:gd name="T9" fmla="*/ 0 h 175"/>
                  <a:gd name="T10" fmla="*/ 191 w 191"/>
                  <a:gd name="T11" fmla="*/ 88 h 175"/>
                </a:gdLst>
                <a:ahLst/>
                <a:cxnLst>
                  <a:cxn ang="0">
                    <a:pos x="T0" y="T1"/>
                  </a:cxn>
                  <a:cxn ang="0">
                    <a:pos x="T2" y="T3"/>
                  </a:cxn>
                  <a:cxn ang="0">
                    <a:pos x="T4" y="T5"/>
                  </a:cxn>
                  <a:cxn ang="0">
                    <a:pos x="T6" y="T7"/>
                  </a:cxn>
                  <a:cxn ang="0">
                    <a:pos x="T8" y="T9"/>
                  </a:cxn>
                  <a:cxn ang="0">
                    <a:pos x="T10" y="T11"/>
                  </a:cxn>
                </a:cxnLst>
                <a:rect l="0" t="0" r="r" b="b"/>
                <a:pathLst>
                  <a:path w="191" h="175">
                    <a:moveTo>
                      <a:pt x="191" y="88"/>
                    </a:moveTo>
                    <a:cubicBezTo>
                      <a:pt x="191" y="136"/>
                      <a:pt x="148" y="175"/>
                      <a:pt x="95" y="175"/>
                    </a:cubicBezTo>
                    <a:cubicBezTo>
                      <a:pt x="68" y="175"/>
                      <a:pt x="0" y="175"/>
                      <a:pt x="0" y="175"/>
                    </a:cubicBezTo>
                    <a:cubicBezTo>
                      <a:pt x="0" y="175"/>
                      <a:pt x="0" y="111"/>
                      <a:pt x="0" y="88"/>
                    </a:cubicBezTo>
                    <a:cubicBezTo>
                      <a:pt x="0" y="39"/>
                      <a:pt x="43" y="0"/>
                      <a:pt x="95" y="0"/>
                    </a:cubicBezTo>
                    <a:cubicBezTo>
                      <a:pt x="148" y="0"/>
                      <a:pt x="191" y="39"/>
                      <a:pt x="191" y="88"/>
                    </a:cubicBezTo>
                    <a:close/>
                  </a:path>
                </a:pathLst>
              </a:cu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4" name="îśḻiḍè"/>
              <p:cNvSpPr/>
              <p:nvPr/>
            </p:nvSpPr>
            <p:spPr bwMode="auto">
              <a:xfrm>
                <a:off x="5372" y="663"/>
                <a:ext cx="168" cy="27"/>
              </a:xfrm>
              <a:custGeom>
                <a:avLst/>
                <a:gdLst>
                  <a:gd name="T0" fmla="*/ 108 w 108"/>
                  <a:gd name="T1" fmla="*/ 8 h 17"/>
                  <a:gd name="T2" fmla="*/ 99 w 108"/>
                  <a:gd name="T3" fmla="*/ 17 h 17"/>
                  <a:gd name="T4" fmla="*/ 9 w 108"/>
                  <a:gd name="T5" fmla="*/ 17 h 17"/>
                  <a:gd name="T6" fmla="*/ 0 w 108"/>
                  <a:gd name="T7" fmla="*/ 8 h 17"/>
                  <a:gd name="T8" fmla="*/ 0 w 108"/>
                  <a:gd name="T9" fmla="*/ 8 h 17"/>
                  <a:gd name="T10" fmla="*/ 9 w 108"/>
                  <a:gd name="T11" fmla="*/ 0 h 17"/>
                  <a:gd name="T12" fmla="*/ 99 w 108"/>
                  <a:gd name="T13" fmla="*/ 0 h 17"/>
                  <a:gd name="T14" fmla="*/ 108 w 108"/>
                  <a:gd name="T15" fmla="*/ 8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17">
                    <a:moveTo>
                      <a:pt x="108" y="8"/>
                    </a:moveTo>
                    <a:cubicBezTo>
                      <a:pt x="108" y="13"/>
                      <a:pt x="104" y="17"/>
                      <a:pt x="99" y="17"/>
                    </a:cubicBezTo>
                    <a:cubicBezTo>
                      <a:pt x="9" y="17"/>
                      <a:pt x="9" y="17"/>
                      <a:pt x="9" y="17"/>
                    </a:cubicBezTo>
                    <a:cubicBezTo>
                      <a:pt x="4" y="17"/>
                      <a:pt x="0" y="13"/>
                      <a:pt x="0" y="8"/>
                    </a:cubicBezTo>
                    <a:cubicBezTo>
                      <a:pt x="0" y="8"/>
                      <a:pt x="0" y="8"/>
                      <a:pt x="0" y="8"/>
                    </a:cubicBezTo>
                    <a:cubicBezTo>
                      <a:pt x="0" y="3"/>
                      <a:pt x="4" y="0"/>
                      <a:pt x="9" y="0"/>
                    </a:cubicBezTo>
                    <a:cubicBezTo>
                      <a:pt x="99" y="0"/>
                      <a:pt x="99" y="0"/>
                      <a:pt x="99" y="0"/>
                    </a:cubicBezTo>
                    <a:cubicBezTo>
                      <a:pt x="104" y="0"/>
                      <a:pt x="108" y="3"/>
                      <a:pt x="108" y="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5" name="îş1iḋè"/>
              <p:cNvSpPr/>
              <p:nvPr/>
            </p:nvSpPr>
            <p:spPr bwMode="auto">
              <a:xfrm>
                <a:off x="5372" y="708"/>
                <a:ext cx="168" cy="28"/>
              </a:xfrm>
              <a:custGeom>
                <a:avLst/>
                <a:gdLst>
                  <a:gd name="T0" fmla="*/ 108 w 108"/>
                  <a:gd name="T1" fmla="*/ 9 h 18"/>
                  <a:gd name="T2" fmla="*/ 99 w 108"/>
                  <a:gd name="T3" fmla="*/ 18 h 18"/>
                  <a:gd name="T4" fmla="*/ 9 w 108"/>
                  <a:gd name="T5" fmla="*/ 18 h 18"/>
                  <a:gd name="T6" fmla="*/ 0 w 108"/>
                  <a:gd name="T7" fmla="*/ 9 h 18"/>
                  <a:gd name="T8" fmla="*/ 0 w 108"/>
                  <a:gd name="T9" fmla="*/ 9 h 18"/>
                  <a:gd name="T10" fmla="*/ 9 w 108"/>
                  <a:gd name="T11" fmla="*/ 0 h 18"/>
                  <a:gd name="T12" fmla="*/ 99 w 108"/>
                  <a:gd name="T13" fmla="*/ 0 h 18"/>
                  <a:gd name="T14" fmla="*/ 108 w 108"/>
                  <a:gd name="T15" fmla="*/ 9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18">
                    <a:moveTo>
                      <a:pt x="108" y="9"/>
                    </a:moveTo>
                    <a:cubicBezTo>
                      <a:pt x="108" y="14"/>
                      <a:pt x="104" y="18"/>
                      <a:pt x="99" y="18"/>
                    </a:cubicBezTo>
                    <a:cubicBezTo>
                      <a:pt x="9" y="18"/>
                      <a:pt x="9" y="18"/>
                      <a:pt x="9" y="18"/>
                    </a:cubicBezTo>
                    <a:cubicBezTo>
                      <a:pt x="4" y="18"/>
                      <a:pt x="0" y="14"/>
                      <a:pt x="0" y="9"/>
                    </a:cubicBezTo>
                    <a:cubicBezTo>
                      <a:pt x="0" y="9"/>
                      <a:pt x="0" y="9"/>
                      <a:pt x="0" y="9"/>
                    </a:cubicBezTo>
                    <a:cubicBezTo>
                      <a:pt x="0" y="4"/>
                      <a:pt x="4" y="0"/>
                      <a:pt x="9" y="0"/>
                    </a:cubicBezTo>
                    <a:cubicBezTo>
                      <a:pt x="99" y="0"/>
                      <a:pt x="99" y="0"/>
                      <a:pt x="99" y="0"/>
                    </a:cubicBezTo>
                    <a:cubicBezTo>
                      <a:pt x="104" y="0"/>
                      <a:pt x="108" y="4"/>
                      <a:pt x="108"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6" name="ïṣḷïďè"/>
              <p:cNvSpPr/>
              <p:nvPr/>
            </p:nvSpPr>
            <p:spPr bwMode="auto">
              <a:xfrm>
                <a:off x="5372" y="755"/>
                <a:ext cx="168" cy="26"/>
              </a:xfrm>
              <a:custGeom>
                <a:avLst/>
                <a:gdLst>
                  <a:gd name="T0" fmla="*/ 108 w 108"/>
                  <a:gd name="T1" fmla="*/ 9 h 17"/>
                  <a:gd name="T2" fmla="*/ 99 w 108"/>
                  <a:gd name="T3" fmla="*/ 17 h 17"/>
                  <a:gd name="T4" fmla="*/ 9 w 108"/>
                  <a:gd name="T5" fmla="*/ 17 h 17"/>
                  <a:gd name="T6" fmla="*/ 0 w 108"/>
                  <a:gd name="T7" fmla="*/ 9 h 17"/>
                  <a:gd name="T8" fmla="*/ 0 w 108"/>
                  <a:gd name="T9" fmla="*/ 9 h 17"/>
                  <a:gd name="T10" fmla="*/ 9 w 108"/>
                  <a:gd name="T11" fmla="*/ 0 h 17"/>
                  <a:gd name="T12" fmla="*/ 99 w 108"/>
                  <a:gd name="T13" fmla="*/ 0 h 17"/>
                  <a:gd name="T14" fmla="*/ 108 w 108"/>
                  <a:gd name="T15" fmla="*/ 9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17">
                    <a:moveTo>
                      <a:pt x="108" y="9"/>
                    </a:moveTo>
                    <a:cubicBezTo>
                      <a:pt x="108" y="14"/>
                      <a:pt x="104" y="17"/>
                      <a:pt x="99" y="17"/>
                    </a:cubicBezTo>
                    <a:cubicBezTo>
                      <a:pt x="9" y="17"/>
                      <a:pt x="9" y="17"/>
                      <a:pt x="9" y="17"/>
                    </a:cubicBezTo>
                    <a:cubicBezTo>
                      <a:pt x="4" y="17"/>
                      <a:pt x="0" y="14"/>
                      <a:pt x="0" y="9"/>
                    </a:cubicBezTo>
                    <a:cubicBezTo>
                      <a:pt x="0" y="9"/>
                      <a:pt x="0" y="9"/>
                      <a:pt x="0" y="9"/>
                    </a:cubicBezTo>
                    <a:cubicBezTo>
                      <a:pt x="0" y="4"/>
                      <a:pt x="4" y="0"/>
                      <a:pt x="9" y="0"/>
                    </a:cubicBezTo>
                    <a:cubicBezTo>
                      <a:pt x="99" y="0"/>
                      <a:pt x="99" y="0"/>
                      <a:pt x="99" y="0"/>
                    </a:cubicBezTo>
                    <a:cubicBezTo>
                      <a:pt x="104" y="0"/>
                      <a:pt x="108" y="4"/>
                      <a:pt x="108"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7" name="ïSḻiḑe"/>
              <p:cNvSpPr/>
              <p:nvPr/>
            </p:nvSpPr>
            <p:spPr bwMode="auto">
              <a:xfrm>
                <a:off x="2820" y="308"/>
                <a:ext cx="240" cy="322"/>
              </a:xfrm>
              <a:custGeom>
                <a:avLst/>
                <a:gdLst>
                  <a:gd name="T0" fmla="*/ 154 w 154"/>
                  <a:gd name="T1" fmla="*/ 194 h 207"/>
                  <a:gd name="T2" fmla="*/ 141 w 154"/>
                  <a:gd name="T3" fmla="*/ 207 h 207"/>
                  <a:gd name="T4" fmla="*/ 13 w 154"/>
                  <a:gd name="T5" fmla="*/ 207 h 207"/>
                  <a:gd name="T6" fmla="*/ 0 w 154"/>
                  <a:gd name="T7" fmla="*/ 194 h 207"/>
                  <a:gd name="T8" fmla="*/ 0 w 154"/>
                  <a:gd name="T9" fmla="*/ 13 h 207"/>
                  <a:gd name="T10" fmla="*/ 13 w 154"/>
                  <a:gd name="T11" fmla="*/ 0 h 207"/>
                  <a:gd name="T12" fmla="*/ 141 w 154"/>
                  <a:gd name="T13" fmla="*/ 0 h 207"/>
                  <a:gd name="T14" fmla="*/ 154 w 154"/>
                  <a:gd name="T15" fmla="*/ 13 h 207"/>
                  <a:gd name="T16" fmla="*/ 154 w 154"/>
                  <a:gd name="T17" fmla="*/ 194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207">
                    <a:moveTo>
                      <a:pt x="154" y="194"/>
                    </a:moveTo>
                    <a:cubicBezTo>
                      <a:pt x="154" y="201"/>
                      <a:pt x="148" y="207"/>
                      <a:pt x="141" y="207"/>
                    </a:cubicBezTo>
                    <a:cubicBezTo>
                      <a:pt x="13" y="207"/>
                      <a:pt x="13" y="207"/>
                      <a:pt x="13" y="207"/>
                    </a:cubicBezTo>
                    <a:cubicBezTo>
                      <a:pt x="6" y="207"/>
                      <a:pt x="0" y="201"/>
                      <a:pt x="0" y="194"/>
                    </a:cubicBezTo>
                    <a:cubicBezTo>
                      <a:pt x="0" y="13"/>
                      <a:pt x="0" y="13"/>
                      <a:pt x="0" y="13"/>
                    </a:cubicBezTo>
                    <a:cubicBezTo>
                      <a:pt x="0" y="6"/>
                      <a:pt x="6" y="0"/>
                      <a:pt x="13" y="0"/>
                    </a:cubicBezTo>
                    <a:cubicBezTo>
                      <a:pt x="141" y="0"/>
                      <a:pt x="141" y="0"/>
                      <a:pt x="141" y="0"/>
                    </a:cubicBezTo>
                    <a:cubicBezTo>
                      <a:pt x="148" y="0"/>
                      <a:pt x="154" y="6"/>
                      <a:pt x="154" y="13"/>
                    </a:cubicBezTo>
                    <a:lnTo>
                      <a:pt x="154" y="194"/>
                    </a:lnTo>
                    <a:close/>
                  </a:path>
                </a:pathLst>
              </a:custGeom>
              <a:solidFill>
                <a:srgbClr val="F1E4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8" name="ïṡlîďe"/>
              <p:cNvSpPr/>
              <p:nvPr/>
            </p:nvSpPr>
            <p:spPr bwMode="auto">
              <a:xfrm>
                <a:off x="2842" y="467"/>
                <a:ext cx="42" cy="40"/>
              </a:xfrm>
              <a:custGeom>
                <a:avLst/>
                <a:gdLst>
                  <a:gd name="T0" fmla="*/ 27 w 27"/>
                  <a:gd name="T1" fmla="*/ 23 h 26"/>
                  <a:gd name="T2" fmla="*/ 23 w 27"/>
                  <a:gd name="T3" fmla="*/ 26 h 26"/>
                  <a:gd name="T4" fmla="*/ 4 w 27"/>
                  <a:gd name="T5" fmla="*/ 26 h 26"/>
                  <a:gd name="T6" fmla="*/ 0 w 27"/>
                  <a:gd name="T7" fmla="*/ 23 h 26"/>
                  <a:gd name="T8" fmla="*/ 0 w 27"/>
                  <a:gd name="T9" fmla="*/ 3 h 26"/>
                  <a:gd name="T10" fmla="*/ 4 w 27"/>
                  <a:gd name="T11" fmla="*/ 0 h 26"/>
                  <a:gd name="T12" fmla="*/ 23 w 27"/>
                  <a:gd name="T13" fmla="*/ 0 h 26"/>
                  <a:gd name="T14" fmla="*/ 27 w 27"/>
                  <a:gd name="T15" fmla="*/ 3 h 26"/>
                  <a:gd name="T16" fmla="*/ 27 w 27"/>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6">
                    <a:moveTo>
                      <a:pt x="27" y="23"/>
                    </a:moveTo>
                    <a:cubicBezTo>
                      <a:pt x="27" y="24"/>
                      <a:pt x="25" y="26"/>
                      <a:pt x="23" y="26"/>
                    </a:cubicBezTo>
                    <a:cubicBezTo>
                      <a:pt x="4" y="26"/>
                      <a:pt x="4" y="26"/>
                      <a:pt x="4" y="26"/>
                    </a:cubicBezTo>
                    <a:cubicBezTo>
                      <a:pt x="2" y="26"/>
                      <a:pt x="0" y="24"/>
                      <a:pt x="0" y="23"/>
                    </a:cubicBezTo>
                    <a:cubicBezTo>
                      <a:pt x="0" y="3"/>
                      <a:pt x="0" y="3"/>
                      <a:pt x="0" y="3"/>
                    </a:cubicBezTo>
                    <a:cubicBezTo>
                      <a:pt x="0" y="1"/>
                      <a:pt x="2" y="0"/>
                      <a:pt x="4" y="0"/>
                    </a:cubicBezTo>
                    <a:cubicBezTo>
                      <a:pt x="23" y="0"/>
                      <a:pt x="23" y="0"/>
                      <a:pt x="23" y="0"/>
                    </a:cubicBezTo>
                    <a:cubicBezTo>
                      <a:pt x="25" y="0"/>
                      <a:pt x="27" y="1"/>
                      <a:pt x="27" y="3"/>
                    </a:cubicBezTo>
                    <a:lnTo>
                      <a:pt x="27" y="23"/>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9" name="iṩľidê"/>
              <p:cNvSpPr/>
              <p:nvPr/>
            </p:nvSpPr>
            <p:spPr bwMode="auto">
              <a:xfrm>
                <a:off x="2837" y="347"/>
                <a:ext cx="204" cy="44"/>
              </a:xfrm>
              <a:custGeom>
                <a:avLst/>
                <a:gdLst>
                  <a:gd name="T0" fmla="*/ 131 w 131"/>
                  <a:gd name="T1" fmla="*/ 25 h 28"/>
                  <a:gd name="T2" fmla="*/ 127 w 131"/>
                  <a:gd name="T3" fmla="*/ 28 h 28"/>
                  <a:gd name="T4" fmla="*/ 4 w 131"/>
                  <a:gd name="T5" fmla="*/ 28 h 28"/>
                  <a:gd name="T6" fmla="*/ 0 w 131"/>
                  <a:gd name="T7" fmla="*/ 25 h 28"/>
                  <a:gd name="T8" fmla="*/ 0 w 131"/>
                  <a:gd name="T9" fmla="*/ 4 h 28"/>
                  <a:gd name="T10" fmla="*/ 4 w 131"/>
                  <a:gd name="T11" fmla="*/ 0 h 28"/>
                  <a:gd name="T12" fmla="*/ 127 w 131"/>
                  <a:gd name="T13" fmla="*/ 0 h 28"/>
                  <a:gd name="T14" fmla="*/ 131 w 131"/>
                  <a:gd name="T15" fmla="*/ 4 h 28"/>
                  <a:gd name="T16" fmla="*/ 131 w 131"/>
                  <a:gd name="T17" fmla="*/ 2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28">
                    <a:moveTo>
                      <a:pt x="131" y="25"/>
                    </a:moveTo>
                    <a:cubicBezTo>
                      <a:pt x="131" y="27"/>
                      <a:pt x="130" y="28"/>
                      <a:pt x="127" y="28"/>
                    </a:cubicBezTo>
                    <a:cubicBezTo>
                      <a:pt x="4" y="28"/>
                      <a:pt x="4" y="28"/>
                      <a:pt x="4" y="28"/>
                    </a:cubicBezTo>
                    <a:cubicBezTo>
                      <a:pt x="2" y="28"/>
                      <a:pt x="0" y="27"/>
                      <a:pt x="0" y="25"/>
                    </a:cubicBezTo>
                    <a:cubicBezTo>
                      <a:pt x="0" y="4"/>
                      <a:pt x="0" y="4"/>
                      <a:pt x="0" y="4"/>
                    </a:cubicBezTo>
                    <a:cubicBezTo>
                      <a:pt x="0" y="2"/>
                      <a:pt x="2" y="0"/>
                      <a:pt x="4" y="0"/>
                    </a:cubicBezTo>
                    <a:cubicBezTo>
                      <a:pt x="127" y="0"/>
                      <a:pt x="127" y="0"/>
                      <a:pt x="127" y="0"/>
                    </a:cubicBezTo>
                    <a:cubicBezTo>
                      <a:pt x="130" y="0"/>
                      <a:pt x="131" y="2"/>
                      <a:pt x="131" y="4"/>
                    </a:cubicBezTo>
                    <a:lnTo>
                      <a:pt x="131" y="2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0" name="iṡ1ïḑè"/>
              <p:cNvSpPr/>
              <p:nvPr/>
            </p:nvSpPr>
            <p:spPr bwMode="auto">
              <a:xfrm>
                <a:off x="2893" y="467"/>
                <a:ext cx="41" cy="40"/>
              </a:xfrm>
              <a:custGeom>
                <a:avLst/>
                <a:gdLst>
                  <a:gd name="T0" fmla="*/ 26 w 26"/>
                  <a:gd name="T1" fmla="*/ 23 h 26"/>
                  <a:gd name="T2" fmla="*/ 23 w 26"/>
                  <a:gd name="T3" fmla="*/ 26 h 26"/>
                  <a:gd name="T4" fmla="*/ 4 w 26"/>
                  <a:gd name="T5" fmla="*/ 26 h 26"/>
                  <a:gd name="T6" fmla="*/ 0 w 26"/>
                  <a:gd name="T7" fmla="*/ 23 h 26"/>
                  <a:gd name="T8" fmla="*/ 0 w 26"/>
                  <a:gd name="T9" fmla="*/ 3 h 26"/>
                  <a:gd name="T10" fmla="*/ 4 w 26"/>
                  <a:gd name="T11" fmla="*/ 0 h 26"/>
                  <a:gd name="T12" fmla="*/ 23 w 26"/>
                  <a:gd name="T13" fmla="*/ 0 h 26"/>
                  <a:gd name="T14" fmla="*/ 26 w 26"/>
                  <a:gd name="T15" fmla="*/ 3 h 26"/>
                  <a:gd name="T16" fmla="*/ 26 w 26"/>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26" y="23"/>
                    </a:moveTo>
                    <a:cubicBezTo>
                      <a:pt x="26" y="24"/>
                      <a:pt x="25" y="26"/>
                      <a:pt x="23" y="26"/>
                    </a:cubicBezTo>
                    <a:cubicBezTo>
                      <a:pt x="4" y="26"/>
                      <a:pt x="4" y="26"/>
                      <a:pt x="4" y="26"/>
                    </a:cubicBezTo>
                    <a:cubicBezTo>
                      <a:pt x="2" y="26"/>
                      <a:pt x="0" y="24"/>
                      <a:pt x="0" y="23"/>
                    </a:cubicBezTo>
                    <a:cubicBezTo>
                      <a:pt x="0" y="3"/>
                      <a:pt x="0" y="3"/>
                      <a:pt x="0" y="3"/>
                    </a:cubicBezTo>
                    <a:cubicBezTo>
                      <a:pt x="0" y="1"/>
                      <a:pt x="2" y="0"/>
                      <a:pt x="4" y="0"/>
                    </a:cubicBezTo>
                    <a:cubicBezTo>
                      <a:pt x="23" y="0"/>
                      <a:pt x="23" y="0"/>
                      <a:pt x="23" y="0"/>
                    </a:cubicBezTo>
                    <a:cubicBezTo>
                      <a:pt x="25" y="0"/>
                      <a:pt x="26" y="1"/>
                      <a:pt x="26" y="3"/>
                    </a:cubicBezTo>
                    <a:lnTo>
                      <a:pt x="26" y="23"/>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1" name="îşḷiďé"/>
              <p:cNvSpPr/>
              <p:nvPr/>
            </p:nvSpPr>
            <p:spPr bwMode="auto">
              <a:xfrm>
                <a:off x="2945" y="467"/>
                <a:ext cx="40" cy="40"/>
              </a:xfrm>
              <a:custGeom>
                <a:avLst/>
                <a:gdLst>
                  <a:gd name="T0" fmla="*/ 26 w 26"/>
                  <a:gd name="T1" fmla="*/ 23 h 26"/>
                  <a:gd name="T2" fmla="*/ 22 w 26"/>
                  <a:gd name="T3" fmla="*/ 26 h 26"/>
                  <a:gd name="T4" fmla="*/ 3 w 26"/>
                  <a:gd name="T5" fmla="*/ 26 h 26"/>
                  <a:gd name="T6" fmla="*/ 0 w 26"/>
                  <a:gd name="T7" fmla="*/ 23 h 26"/>
                  <a:gd name="T8" fmla="*/ 0 w 26"/>
                  <a:gd name="T9" fmla="*/ 3 h 26"/>
                  <a:gd name="T10" fmla="*/ 3 w 26"/>
                  <a:gd name="T11" fmla="*/ 0 h 26"/>
                  <a:gd name="T12" fmla="*/ 22 w 26"/>
                  <a:gd name="T13" fmla="*/ 0 h 26"/>
                  <a:gd name="T14" fmla="*/ 26 w 26"/>
                  <a:gd name="T15" fmla="*/ 3 h 26"/>
                  <a:gd name="T16" fmla="*/ 26 w 26"/>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26" y="23"/>
                    </a:moveTo>
                    <a:cubicBezTo>
                      <a:pt x="26" y="24"/>
                      <a:pt x="24" y="26"/>
                      <a:pt x="22" y="26"/>
                    </a:cubicBezTo>
                    <a:cubicBezTo>
                      <a:pt x="3" y="26"/>
                      <a:pt x="3" y="26"/>
                      <a:pt x="3" y="26"/>
                    </a:cubicBezTo>
                    <a:cubicBezTo>
                      <a:pt x="1" y="26"/>
                      <a:pt x="0" y="24"/>
                      <a:pt x="0" y="23"/>
                    </a:cubicBezTo>
                    <a:cubicBezTo>
                      <a:pt x="0" y="3"/>
                      <a:pt x="0" y="3"/>
                      <a:pt x="0" y="3"/>
                    </a:cubicBezTo>
                    <a:cubicBezTo>
                      <a:pt x="0" y="1"/>
                      <a:pt x="1" y="0"/>
                      <a:pt x="3" y="0"/>
                    </a:cubicBezTo>
                    <a:cubicBezTo>
                      <a:pt x="22" y="0"/>
                      <a:pt x="22" y="0"/>
                      <a:pt x="22" y="0"/>
                    </a:cubicBezTo>
                    <a:cubicBezTo>
                      <a:pt x="24" y="0"/>
                      <a:pt x="26" y="1"/>
                      <a:pt x="26" y="3"/>
                    </a:cubicBezTo>
                    <a:lnTo>
                      <a:pt x="26" y="23"/>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2" name="îşḷíḍè"/>
              <p:cNvSpPr/>
              <p:nvPr/>
            </p:nvSpPr>
            <p:spPr bwMode="auto">
              <a:xfrm>
                <a:off x="2995" y="467"/>
                <a:ext cx="42" cy="40"/>
              </a:xfrm>
              <a:custGeom>
                <a:avLst/>
                <a:gdLst>
                  <a:gd name="T0" fmla="*/ 27 w 27"/>
                  <a:gd name="T1" fmla="*/ 23 h 26"/>
                  <a:gd name="T2" fmla="*/ 23 w 27"/>
                  <a:gd name="T3" fmla="*/ 26 h 26"/>
                  <a:gd name="T4" fmla="*/ 4 w 27"/>
                  <a:gd name="T5" fmla="*/ 26 h 26"/>
                  <a:gd name="T6" fmla="*/ 0 w 27"/>
                  <a:gd name="T7" fmla="*/ 23 h 26"/>
                  <a:gd name="T8" fmla="*/ 0 w 27"/>
                  <a:gd name="T9" fmla="*/ 3 h 26"/>
                  <a:gd name="T10" fmla="*/ 4 w 27"/>
                  <a:gd name="T11" fmla="*/ 0 h 26"/>
                  <a:gd name="T12" fmla="*/ 23 w 27"/>
                  <a:gd name="T13" fmla="*/ 0 h 26"/>
                  <a:gd name="T14" fmla="*/ 27 w 27"/>
                  <a:gd name="T15" fmla="*/ 3 h 26"/>
                  <a:gd name="T16" fmla="*/ 27 w 27"/>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6">
                    <a:moveTo>
                      <a:pt x="27" y="23"/>
                    </a:moveTo>
                    <a:cubicBezTo>
                      <a:pt x="27" y="24"/>
                      <a:pt x="25" y="26"/>
                      <a:pt x="23" y="26"/>
                    </a:cubicBezTo>
                    <a:cubicBezTo>
                      <a:pt x="4" y="26"/>
                      <a:pt x="4" y="26"/>
                      <a:pt x="4" y="26"/>
                    </a:cubicBezTo>
                    <a:cubicBezTo>
                      <a:pt x="2" y="26"/>
                      <a:pt x="0" y="24"/>
                      <a:pt x="0" y="23"/>
                    </a:cubicBezTo>
                    <a:cubicBezTo>
                      <a:pt x="0" y="3"/>
                      <a:pt x="0" y="3"/>
                      <a:pt x="0" y="3"/>
                    </a:cubicBezTo>
                    <a:cubicBezTo>
                      <a:pt x="0" y="1"/>
                      <a:pt x="2" y="0"/>
                      <a:pt x="4" y="0"/>
                    </a:cubicBezTo>
                    <a:cubicBezTo>
                      <a:pt x="23" y="0"/>
                      <a:pt x="23" y="0"/>
                      <a:pt x="23" y="0"/>
                    </a:cubicBezTo>
                    <a:cubicBezTo>
                      <a:pt x="25" y="0"/>
                      <a:pt x="27" y="1"/>
                      <a:pt x="27" y="3"/>
                    </a:cubicBezTo>
                    <a:lnTo>
                      <a:pt x="27" y="23"/>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3" name="îṩḷïḋe"/>
              <p:cNvSpPr/>
              <p:nvPr/>
            </p:nvSpPr>
            <p:spPr bwMode="auto">
              <a:xfrm>
                <a:off x="2842" y="419"/>
                <a:ext cx="42" cy="42"/>
              </a:xfrm>
              <a:custGeom>
                <a:avLst/>
                <a:gdLst>
                  <a:gd name="T0" fmla="*/ 27 w 27"/>
                  <a:gd name="T1" fmla="*/ 23 h 27"/>
                  <a:gd name="T2" fmla="*/ 23 w 27"/>
                  <a:gd name="T3" fmla="*/ 27 h 27"/>
                  <a:gd name="T4" fmla="*/ 4 w 27"/>
                  <a:gd name="T5" fmla="*/ 27 h 27"/>
                  <a:gd name="T6" fmla="*/ 0 w 27"/>
                  <a:gd name="T7" fmla="*/ 23 h 27"/>
                  <a:gd name="T8" fmla="*/ 0 w 27"/>
                  <a:gd name="T9" fmla="*/ 4 h 27"/>
                  <a:gd name="T10" fmla="*/ 4 w 27"/>
                  <a:gd name="T11" fmla="*/ 0 h 27"/>
                  <a:gd name="T12" fmla="*/ 23 w 27"/>
                  <a:gd name="T13" fmla="*/ 0 h 27"/>
                  <a:gd name="T14" fmla="*/ 27 w 27"/>
                  <a:gd name="T15" fmla="*/ 4 h 27"/>
                  <a:gd name="T16" fmla="*/ 27 w 27"/>
                  <a:gd name="T17"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7">
                    <a:moveTo>
                      <a:pt x="27" y="23"/>
                    </a:moveTo>
                    <a:cubicBezTo>
                      <a:pt x="27" y="25"/>
                      <a:pt x="25" y="27"/>
                      <a:pt x="23" y="27"/>
                    </a:cubicBezTo>
                    <a:cubicBezTo>
                      <a:pt x="4" y="27"/>
                      <a:pt x="4" y="27"/>
                      <a:pt x="4" y="27"/>
                    </a:cubicBezTo>
                    <a:cubicBezTo>
                      <a:pt x="2" y="27"/>
                      <a:pt x="0" y="25"/>
                      <a:pt x="0" y="23"/>
                    </a:cubicBezTo>
                    <a:cubicBezTo>
                      <a:pt x="0" y="4"/>
                      <a:pt x="0" y="4"/>
                      <a:pt x="0" y="4"/>
                    </a:cubicBezTo>
                    <a:cubicBezTo>
                      <a:pt x="0" y="2"/>
                      <a:pt x="2" y="0"/>
                      <a:pt x="4" y="0"/>
                    </a:cubicBezTo>
                    <a:cubicBezTo>
                      <a:pt x="23" y="0"/>
                      <a:pt x="23" y="0"/>
                      <a:pt x="23" y="0"/>
                    </a:cubicBezTo>
                    <a:cubicBezTo>
                      <a:pt x="25" y="0"/>
                      <a:pt x="27" y="2"/>
                      <a:pt x="27" y="4"/>
                    </a:cubicBezTo>
                    <a:lnTo>
                      <a:pt x="27" y="23"/>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4" name="is1ïdé"/>
              <p:cNvSpPr/>
              <p:nvPr/>
            </p:nvSpPr>
            <p:spPr bwMode="auto">
              <a:xfrm>
                <a:off x="2893" y="419"/>
                <a:ext cx="41" cy="42"/>
              </a:xfrm>
              <a:custGeom>
                <a:avLst/>
                <a:gdLst>
                  <a:gd name="T0" fmla="*/ 26 w 26"/>
                  <a:gd name="T1" fmla="*/ 23 h 27"/>
                  <a:gd name="T2" fmla="*/ 23 w 26"/>
                  <a:gd name="T3" fmla="*/ 27 h 27"/>
                  <a:gd name="T4" fmla="*/ 4 w 26"/>
                  <a:gd name="T5" fmla="*/ 27 h 27"/>
                  <a:gd name="T6" fmla="*/ 0 w 26"/>
                  <a:gd name="T7" fmla="*/ 23 h 27"/>
                  <a:gd name="T8" fmla="*/ 0 w 26"/>
                  <a:gd name="T9" fmla="*/ 4 h 27"/>
                  <a:gd name="T10" fmla="*/ 4 w 26"/>
                  <a:gd name="T11" fmla="*/ 0 h 27"/>
                  <a:gd name="T12" fmla="*/ 23 w 26"/>
                  <a:gd name="T13" fmla="*/ 0 h 27"/>
                  <a:gd name="T14" fmla="*/ 26 w 26"/>
                  <a:gd name="T15" fmla="*/ 4 h 27"/>
                  <a:gd name="T16" fmla="*/ 26 w 26"/>
                  <a:gd name="T17"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7">
                    <a:moveTo>
                      <a:pt x="26" y="23"/>
                    </a:moveTo>
                    <a:cubicBezTo>
                      <a:pt x="26" y="25"/>
                      <a:pt x="25" y="27"/>
                      <a:pt x="23" y="27"/>
                    </a:cubicBezTo>
                    <a:cubicBezTo>
                      <a:pt x="4" y="27"/>
                      <a:pt x="4" y="27"/>
                      <a:pt x="4" y="27"/>
                    </a:cubicBezTo>
                    <a:cubicBezTo>
                      <a:pt x="2" y="27"/>
                      <a:pt x="0" y="25"/>
                      <a:pt x="0" y="23"/>
                    </a:cubicBezTo>
                    <a:cubicBezTo>
                      <a:pt x="0" y="4"/>
                      <a:pt x="0" y="4"/>
                      <a:pt x="0" y="4"/>
                    </a:cubicBezTo>
                    <a:cubicBezTo>
                      <a:pt x="0" y="2"/>
                      <a:pt x="2" y="0"/>
                      <a:pt x="4" y="0"/>
                    </a:cubicBezTo>
                    <a:cubicBezTo>
                      <a:pt x="23" y="0"/>
                      <a:pt x="23" y="0"/>
                      <a:pt x="23" y="0"/>
                    </a:cubicBezTo>
                    <a:cubicBezTo>
                      <a:pt x="25" y="0"/>
                      <a:pt x="26" y="2"/>
                      <a:pt x="26" y="4"/>
                    </a:cubicBezTo>
                    <a:lnTo>
                      <a:pt x="26" y="23"/>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5" name="iṣļïḓé"/>
              <p:cNvSpPr/>
              <p:nvPr/>
            </p:nvSpPr>
            <p:spPr bwMode="auto">
              <a:xfrm>
                <a:off x="2945" y="419"/>
                <a:ext cx="40" cy="42"/>
              </a:xfrm>
              <a:custGeom>
                <a:avLst/>
                <a:gdLst>
                  <a:gd name="T0" fmla="*/ 26 w 26"/>
                  <a:gd name="T1" fmla="*/ 23 h 27"/>
                  <a:gd name="T2" fmla="*/ 22 w 26"/>
                  <a:gd name="T3" fmla="*/ 27 h 27"/>
                  <a:gd name="T4" fmla="*/ 3 w 26"/>
                  <a:gd name="T5" fmla="*/ 27 h 27"/>
                  <a:gd name="T6" fmla="*/ 0 w 26"/>
                  <a:gd name="T7" fmla="*/ 23 h 27"/>
                  <a:gd name="T8" fmla="*/ 0 w 26"/>
                  <a:gd name="T9" fmla="*/ 4 h 27"/>
                  <a:gd name="T10" fmla="*/ 3 w 26"/>
                  <a:gd name="T11" fmla="*/ 0 h 27"/>
                  <a:gd name="T12" fmla="*/ 22 w 26"/>
                  <a:gd name="T13" fmla="*/ 0 h 27"/>
                  <a:gd name="T14" fmla="*/ 26 w 26"/>
                  <a:gd name="T15" fmla="*/ 4 h 27"/>
                  <a:gd name="T16" fmla="*/ 26 w 26"/>
                  <a:gd name="T17"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7">
                    <a:moveTo>
                      <a:pt x="26" y="23"/>
                    </a:moveTo>
                    <a:cubicBezTo>
                      <a:pt x="26" y="25"/>
                      <a:pt x="24" y="27"/>
                      <a:pt x="22" y="27"/>
                    </a:cubicBezTo>
                    <a:cubicBezTo>
                      <a:pt x="3" y="27"/>
                      <a:pt x="3" y="27"/>
                      <a:pt x="3" y="27"/>
                    </a:cubicBezTo>
                    <a:cubicBezTo>
                      <a:pt x="1" y="27"/>
                      <a:pt x="0" y="25"/>
                      <a:pt x="0" y="23"/>
                    </a:cubicBezTo>
                    <a:cubicBezTo>
                      <a:pt x="0" y="4"/>
                      <a:pt x="0" y="4"/>
                      <a:pt x="0" y="4"/>
                    </a:cubicBezTo>
                    <a:cubicBezTo>
                      <a:pt x="0" y="2"/>
                      <a:pt x="1" y="0"/>
                      <a:pt x="3" y="0"/>
                    </a:cubicBezTo>
                    <a:cubicBezTo>
                      <a:pt x="22" y="0"/>
                      <a:pt x="22" y="0"/>
                      <a:pt x="22" y="0"/>
                    </a:cubicBezTo>
                    <a:cubicBezTo>
                      <a:pt x="24" y="0"/>
                      <a:pt x="26" y="2"/>
                      <a:pt x="26" y="4"/>
                    </a:cubicBezTo>
                    <a:lnTo>
                      <a:pt x="26" y="23"/>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6" name="íṧľîḑé"/>
              <p:cNvSpPr/>
              <p:nvPr/>
            </p:nvSpPr>
            <p:spPr bwMode="auto">
              <a:xfrm>
                <a:off x="2995" y="419"/>
                <a:ext cx="42" cy="42"/>
              </a:xfrm>
              <a:custGeom>
                <a:avLst/>
                <a:gdLst>
                  <a:gd name="T0" fmla="*/ 27 w 27"/>
                  <a:gd name="T1" fmla="*/ 23 h 27"/>
                  <a:gd name="T2" fmla="*/ 23 w 27"/>
                  <a:gd name="T3" fmla="*/ 27 h 27"/>
                  <a:gd name="T4" fmla="*/ 4 w 27"/>
                  <a:gd name="T5" fmla="*/ 27 h 27"/>
                  <a:gd name="T6" fmla="*/ 0 w 27"/>
                  <a:gd name="T7" fmla="*/ 23 h 27"/>
                  <a:gd name="T8" fmla="*/ 0 w 27"/>
                  <a:gd name="T9" fmla="*/ 4 h 27"/>
                  <a:gd name="T10" fmla="*/ 4 w 27"/>
                  <a:gd name="T11" fmla="*/ 0 h 27"/>
                  <a:gd name="T12" fmla="*/ 23 w 27"/>
                  <a:gd name="T13" fmla="*/ 0 h 27"/>
                  <a:gd name="T14" fmla="*/ 27 w 27"/>
                  <a:gd name="T15" fmla="*/ 4 h 27"/>
                  <a:gd name="T16" fmla="*/ 27 w 27"/>
                  <a:gd name="T17"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7">
                    <a:moveTo>
                      <a:pt x="27" y="23"/>
                    </a:moveTo>
                    <a:cubicBezTo>
                      <a:pt x="27" y="25"/>
                      <a:pt x="25" y="27"/>
                      <a:pt x="23" y="27"/>
                    </a:cubicBezTo>
                    <a:cubicBezTo>
                      <a:pt x="4" y="27"/>
                      <a:pt x="4" y="27"/>
                      <a:pt x="4" y="27"/>
                    </a:cubicBezTo>
                    <a:cubicBezTo>
                      <a:pt x="2" y="27"/>
                      <a:pt x="0" y="25"/>
                      <a:pt x="0" y="23"/>
                    </a:cubicBezTo>
                    <a:cubicBezTo>
                      <a:pt x="0" y="4"/>
                      <a:pt x="0" y="4"/>
                      <a:pt x="0" y="4"/>
                    </a:cubicBezTo>
                    <a:cubicBezTo>
                      <a:pt x="0" y="2"/>
                      <a:pt x="2" y="0"/>
                      <a:pt x="4" y="0"/>
                    </a:cubicBezTo>
                    <a:cubicBezTo>
                      <a:pt x="23" y="0"/>
                      <a:pt x="23" y="0"/>
                      <a:pt x="23" y="0"/>
                    </a:cubicBezTo>
                    <a:cubicBezTo>
                      <a:pt x="25" y="0"/>
                      <a:pt x="27" y="2"/>
                      <a:pt x="27" y="4"/>
                    </a:cubicBezTo>
                    <a:lnTo>
                      <a:pt x="27" y="23"/>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7" name="íšľîďê"/>
              <p:cNvSpPr/>
              <p:nvPr/>
            </p:nvSpPr>
            <p:spPr bwMode="auto">
              <a:xfrm>
                <a:off x="2842" y="515"/>
                <a:ext cx="42" cy="41"/>
              </a:xfrm>
              <a:custGeom>
                <a:avLst/>
                <a:gdLst>
                  <a:gd name="T0" fmla="*/ 27 w 27"/>
                  <a:gd name="T1" fmla="*/ 22 h 26"/>
                  <a:gd name="T2" fmla="*/ 23 w 27"/>
                  <a:gd name="T3" fmla="*/ 26 h 26"/>
                  <a:gd name="T4" fmla="*/ 4 w 27"/>
                  <a:gd name="T5" fmla="*/ 26 h 26"/>
                  <a:gd name="T6" fmla="*/ 0 w 27"/>
                  <a:gd name="T7" fmla="*/ 22 h 26"/>
                  <a:gd name="T8" fmla="*/ 0 w 27"/>
                  <a:gd name="T9" fmla="*/ 3 h 26"/>
                  <a:gd name="T10" fmla="*/ 4 w 27"/>
                  <a:gd name="T11" fmla="*/ 0 h 26"/>
                  <a:gd name="T12" fmla="*/ 23 w 27"/>
                  <a:gd name="T13" fmla="*/ 0 h 26"/>
                  <a:gd name="T14" fmla="*/ 27 w 27"/>
                  <a:gd name="T15" fmla="*/ 3 h 26"/>
                  <a:gd name="T16" fmla="*/ 27 w 27"/>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6">
                    <a:moveTo>
                      <a:pt x="27" y="22"/>
                    </a:moveTo>
                    <a:cubicBezTo>
                      <a:pt x="27" y="24"/>
                      <a:pt x="25" y="26"/>
                      <a:pt x="23" y="26"/>
                    </a:cubicBezTo>
                    <a:cubicBezTo>
                      <a:pt x="4" y="26"/>
                      <a:pt x="4" y="26"/>
                      <a:pt x="4" y="26"/>
                    </a:cubicBezTo>
                    <a:cubicBezTo>
                      <a:pt x="2" y="26"/>
                      <a:pt x="0" y="24"/>
                      <a:pt x="0" y="22"/>
                    </a:cubicBezTo>
                    <a:cubicBezTo>
                      <a:pt x="0" y="3"/>
                      <a:pt x="0" y="3"/>
                      <a:pt x="0" y="3"/>
                    </a:cubicBezTo>
                    <a:cubicBezTo>
                      <a:pt x="0" y="1"/>
                      <a:pt x="2" y="0"/>
                      <a:pt x="4" y="0"/>
                    </a:cubicBezTo>
                    <a:cubicBezTo>
                      <a:pt x="23" y="0"/>
                      <a:pt x="23" y="0"/>
                      <a:pt x="23" y="0"/>
                    </a:cubicBezTo>
                    <a:cubicBezTo>
                      <a:pt x="25" y="0"/>
                      <a:pt x="27" y="1"/>
                      <a:pt x="27" y="3"/>
                    </a:cubicBezTo>
                    <a:lnTo>
                      <a:pt x="27" y="22"/>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8" name="íŝ1iḑé"/>
              <p:cNvSpPr/>
              <p:nvPr/>
            </p:nvSpPr>
            <p:spPr bwMode="auto">
              <a:xfrm>
                <a:off x="2893" y="515"/>
                <a:ext cx="41" cy="41"/>
              </a:xfrm>
              <a:custGeom>
                <a:avLst/>
                <a:gdLst>
                  <a:gd name="T0" fmla="*/ 26 w 26"/>
                  <a:gd name="T1" fmla="*/ 22 h 26"/>
                  <a:gd name="T2" fmla="*/ 23 w 26"/>
                  <a:gd name="T3" fmla="*/ 26 h 26"/>
                  <a:gd name="T4" fmla="*/ 4 w 26"/>
                  <a:gd name="T5" fmla="*/ 26 h 26"/>
                  <a:gd name="T6" fmla="*/ 0 w 26"/>
                  <a:gd name="T7" fmla="*/ 22 h 26"/>
                  <a:gd name="T8" fmla="*/ 0 w 26"/>
                  <a:gd name="T9" fmla="*/ 3 h 26"/>
                  <a:gd name="T10" fmla="*/ 4 w 26"/>
                  <a:gd name="T11" fmla="*/ 0 h 26"/>
                  <a:gd name="T12" fmla="*/ 23 w 26"/>
                  <a:gd name="T13" fmla="*/ 0 h 26"/>
                  <a:gd name="T14" fmla="*/ 26 w 26"/>
                  <a:gd name="T15" fmla="*/ 3 h 26"/>
                  <a:gd name="T16" fmla="*/ 26 w 26"/>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26" y="22"/>
                    </a:moveTo>
                    <a:cubicBezTo>
                      <a:pt x="26" y="24"/>
                      <a:pt x="25" y="26"/>
                      <a:pt x="23" y="26"/>
                    </a:cubicBezTo>
                    <a:cubicBezTo>
                      <a:pt x="4" y="26"/>
                      <a:pt x="4" y="26"/>
                      <a:pt x="4" y="26"/>
                    </a:cubicBezTo>
                    <a:cubicBezTo>
                      <a:pt x="2" y="26"/>
                      <a:pt x="0" y="24"/>
                      <a:pt x="0" y="22"/>
                    </a:cubicBezTo>
                    <a:cubicBezTo>
                      <a:pt x="0" y="3"/>
                      <a:pt x="0" y="3"/>
                      <a:pt x="0" y="3"/>
                    </a:cubicBezTo>
                    <a:cubicBezTo>
                      <a:pt x="0" y="1"/>
                      <a:pt x="2" y="0"/>
                      <a:pt x="4" y="0"/>
                    </a:cubicBezTo>
                    <a:cubicBezTo>
                      <a:pt x="23" y="0"/>
                      <a:pt x="23" y="0"/>
                      <a:pt x="23" y="0"/>
                    </a:cubicBezTo>
                    <a:cubicBezTo>
                      <a:pt x="25" y="0"/>
                      <a:pt x="26" y="1"/>
                      <a:pt x="26" y="3"/>
                    </a:cubicBezTo>
                    <a:lnTo>
                      <a:pt x="26" y="22"/>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9" name="iṩ1iḓé"/>
              <p:cNvSpPr/>
              <p:nvPr/>
            </p:nvSpPr>
            <p:spPr bwMode="auto">
              <a:xfrm>
                <a:off x="2945" y="515"/>
                <a:ext cx="40" cy="41"/>
              </a:xfrm>
              <a:custGeom>
                <a:avLst/>
                <a:gdLst>
                  <a:gd name="T0" fmla="*/ 26 w 26"/>
                  <a:gd name="T1" fmla="*/ 22 h 26"/>
                  <a:gd name="T2" fmla="*/ 22 w 26"/>
                  <a:gd name="T3" fmla="*/ 26 h 26"/>
                  <a:gd name="T4" fmla="*/ 3 w 26"/>
                  <a:gd name="T5" fmla="*/ 26 h 26"/>
                  <a:gd name="T6" fmla="*/ 0 w 26"/>
                  <a:gd name="T7" fmla="*/ 22 h 26"/>
                  <a:gd name="T8" fmla="*/ 0 w 26"/>
                  <a:gd name="T9" fmla="*/ 3 h 26"/>
                  <a:gd name="T10" fmla="*/ 3 w 26"/>
                  <a:gd name="T11" fmla="*/ 0 h 26"/>
                  <a:gd name="T12" fmla="*/ 22 w 26"/>
                  <a:gd name="T13" fmla="*/ 0 h 26"/>
                  <a:gd name="T14" fmla="*/ 26 w 26"/>
                  <a:gd name="T15" fmla="*/ 3 h 26"/>
                  <a:gd name="T16" fmla="*/ 26 w 26"/>
                  <a:gd name="T17"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26" y="22"/>
                    </a:moveTo>
                    <a:cubicBezTo>
                      <a:pt x="26" y="24"/>
                      <a:pt x="24" y="26"/>
                      <a:pt x="22" y="26"/>
                    </a:cubicBezTo>
                    <a:cubicBezTo>
                      <a:pt x="3" y="26"/>
                      <a:pt x="3" y="26"/>
                      <a:pt x="3" y="26"/>
                    </a:cubicBezTo>
                    <a:cubicBezTo>
                      <a:pt x="1" y="26"/>
                      <a:pt x="0" y="24"/>
                      <a:pt x="0" y="22"/>
                    </a:cubicBezTo>
                    <a:cubicBezTo>
                      <a:pt x="0" y="3"/>
                      <a:pt x="0" y="3"/>
                      <a:pt x="0" y="3"/>
                    </a:cubicBezTo>
                    <a:cubicBezTo>
                      <a:pt x="0" y="1"/>
                      <a:pt x="1" y="0"/>
                      <a:pt x="3" y="0"/>
                    </a:cubicBezTo>
                    <a:cubicBezTo>
                      <a:pt x="22" y="0"/>
                      <a:pt x="22" y="0"/>
                      <a:pt x="22" y="0"/>
                    </a:cubicBezTo>
                    <a:cubicBezTo>
                      <a:pt x="24" y="0"/>
                      <a:pt x="26" y="1"/>
                      <a:pt x="26" y="3"/>
                    </a:cubicBezTo>
                    <a:lnTo>
                      <a:pt x="26" y="22"/>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0" name="íṥḻiďè"/>
              <p:cNvSpPr/>
              <p:nvPr/>
            </p:nvSpPr>
            <p:spPr bwMode="auto">
              <a:xfrm>
                <a:off x="2842" y="562"/>
                <a:ext cx="42" cy="42"/>
              </a:xfrm>
              <a:custGeom>
                <a:avLst/>
                <a:gdLst>
                  <a:gd name="T0" fmla="*/ 27 w 27"/>
                  <a:gd name="T1" fmla="*/ 23 h 27"/>
                  <a:gd name="T2" fmla="*/ 23 w 27"/>
                  <a:gd name="T3" fmla="*/ 27 h 27"/>
                  <a:gd name="T4" fmla="*/ 4 w 27"/>
                  <a:gd name="T5" fmla="*/ 27 h 27"/>
                  <a:gd name="T6" fmla="*/ 0 w 27"/>
                  <a:gd name="T7" fmla="*/ 23 h 27"/>
                  <a:gd name="T8" fmla="*/ 0 w 27"/>
                  <a:gd name="T9" fmla="*/ 4 h 27"/>
                  <a:gd name="T10" fmla="*/ 4 w 27"/>
                  <a:gd name="T11" fmla="*/ 0 h 27"/>
                  <a:gd name="T12" fmla="*/ 23 w 27"/>
                  <a:gd name="T13" fmla="*/ 0 h 27"/>
                  <a:gd name="T14" fmla="*/ 27 w 27"/>
                  <a:gd name="T15" fmla="*/ 4 h 27"/>
                  <a:gd name="T16" fmla="*/ 27 w 27"/>
                  <a:gd name="T17"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7">
                    <a:moveTo>
                      <a:pt x="27" y="23"/>
                    </a:moveTo>
                    <a:cubicBezTo>
                      <a:pt x="27" y="25"/>
                      <a:pt x="25" y="27"/>
                      <a:pt x="23" y="27"/>
                    </a:cubicBezTo>
                    <a:cubicBezTo>
                      <a:pt x="4" y="27"/>
                      <a:pt x="4" y="27"/>
                      <a:pt x="4" y="27"/>
                    </a:cubicBezTo>
                    <a:cubicBezTo>
                      <a:pt x="2" y="27"/>
                      <a:pt x="0" y="25"/>
                      <a:pt x="0" y="23"/>
                    </a:cubicBezTo>
                    <a:cubicBezTo>
                      <a:pt x="0" y="4"/>
                      <a:pt x="0" y="4"/>
                      <a:pt x="0" y="4"/>
                    </a:cubicBezTo>
                    <a:cubicBezTo>
                      <a:pt x="0" y="2"/>
                      <a:pt x="2" y="0"/>
                      <a:pt x="4" y="0"/>
                    </a:cubicBezTo>
                    <a:cubicBezTo>
                      <a:pt x="23" y="0"/>
                      <a:pt x="23" y="0"/>
                      <a:pt x="23" y="0"/>
                    </a:cubicBezTo>
                    <a:cubicBezTo>
                      <a:pt x="25" y="0"/>
                      <a:pt x="27" y="2"/>
                      <a:pt x="27" y="4"/>
                    </a:cubicBezTo>
                    <a:lnTo>
                      <a:pt x="27" y="23"/>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1" name="iṧlidé"/>
              <p:cNvSpPr/>
              <p:nvPr/>
            </p:nvSpPr>
            <p:spPr bwMode="auto">
              <a:xfrm>
                <a:off x="2893" y="562"/>
                <a:ext cx="41" cy="42"/>
              </a:xfrm>
              <a:custGeom>
                <a:avLst/>
                <a:gdLst>
                  <a:gd name="T0" fmla="*/ 26 w 26"/>
                  <a:gd name="T1" fmla="*/ 23 h 27"/>
                  <a:gd name="T2" fmla="*/ 23 w 26"/>
                  <a:gd name="T3" fmla="*/ 27 h 27"/>
                  <a:gd name="T4" fmla="*/ 4 w 26"/>
                  <a:gd name="T5" fmla="*/ 27 h 27"/>
                  <a:gd name="T6" fmla="*/ 0 w 26"/>
                  <a:gd name="T7" fmla="*/ 23 h 27"/>
                  <a:gd name="T8" fmla="*/ 0 w 26"/>
                  <a:gd name="T9" fmla="*/ 4 h 27"/>
                  <a:gd name="T10" fmla="*/ 4 w 26"/>
                  <a:gd name="T11" fmla="*/ 0 h 27"/>
                  <a:gd name="T12" fmla="*/ 23 w 26"/>
                  <a:gd name="T13" fmla="*/ 0 h 27"/>
                  <a:gd name="T14" fmla="*/ 26 w 26"/>
                  <a:gd name="T15" fmla="*/ 4 h 27"/>
                  <a:gd name="T16" fmla="*/ 26 w 26"/>
                  <a:gd name="T17"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7">
                    <a:moveTo>
                      <a:pt x="26" y="23"/>
                    </a:moveTo>
                    <a:cubicBezTo>
                      <a:pt x="26" y="25"/>
                      <a:pt x="25" y="27"/>
                      <a:pt x="23" y="27"/>
                    </a:cubicBezTo>
                    <a:cubicBezTo>
                      <a:pt x="4" y="27"/>
                      <a:pt x="4" y="27"/>
                      <a:pt x="4" y="27"/>
                    </a:cubicBezTo>
                    <a:cubicBezTo>
                      <a:pt x="2" y="27"/>
                      <a:pt x="0" y="25"/>
                      <a:pt x="0" y="23"/>
                    </a:cubicBezTo>
                    <a:cubicBezTo>
                      <a:pt x="0" y="4"/>
                      <a:pt x="0" y="4"/>
                      <a:pt x="0" y="4"/>
                    </a:cubicBezTo>
                    <a:cubicBezTo>
                      <a:pt x="0" y="2"/>
                      <a:pt x="2" y="0"/>
                      <a:pt x="4" y="0"/>
                    </a:cubicBezTo>
                    <a:cubicBezTo>
                      <a:pt x="23" y="0"/>
                      <a:pt x="23" y="0"/>
                      <a:pt x="23" y="0"/>
                    </a:cubicBezTo>
                    <a:cubicBezTo>
                      <a:pt x="25" y="0"/>
                      <a:pt x="26" y="2"/>
                      <a:pt x="26" y="4"/>
                    </a:cubicBezTo>
                    <a:lnTo>
                      <a:pt x="26" y="23"/>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2" name="işḻiḋè"/>
              <p:cNvSpPr/>
              <p:nvPr/>
            </p:nvSpPr>
            <p:spPr bwMode="auto">
              <a:xfrm>
                <a:off x="2945" y="562"/>
                <a:ext cx="40" cy="42"/>
              </a:xfrm>
              <a:custGeom>
                <a:avLst/>
                <a:gdLst>
                  <a:gd name="T0" fmla="*/ 26 w 26"/>
                  <a:gd name="T1" fmla="*/ 23 h 27"/>
                  <a:gd name="T2" fmla="*/ 22 w 26"/>
                  <a:gd name="T3" fmla="*/ 27 h 27"/>
                  <a:gd name="T4" fmla="*/ 3 w 26"/>
                  <a:gd name="T5" fmla="*/ 27 h 27"/>
                  <a:gd name="T6" fmla="*/ 0 w 26"/>
                  <a:gd name="T7" fmla="*/ 23 h 27"/>
                  <a:gd name="T8" fmla="*/ 0 w 26"/>
                  <a:gd name="T9" fmla="*/ 4 h 27"/>
                  <a:gd name="T10" fmla="*/ 3 w 26"/>
                  <a:gd name="T11" fmla="*/ 0 h 27"/>
                  <a:gd name="T12" fmla="*/ 22 w 26"/>
                  <a:gd name="T13" fmla="*/ 0 h 27"/>
                  <a:gd name="T14" fmla="*/ 26 w 26"/>
                  <a:gd name="T15" fmla="*/ 4 h 27"/>
                  <a:gd name="T16" fmla="*/ 26 w 26"/>
                  <a:gd name="T17"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7">
                    <a:moveTo>
                      <a:pt x="26" y="23"/>
                    </a:moveTo>
                    <a:cubicBezTo>
                      <a:pt x="26" y="25"/>
                      <a:pt x="24" y="27"/>
                      <a:pt x="22" y="27"/>
                    </a:cubicBezTo>
                    <a:cubicBezTo>
                      <a:pt x="3" y="27"/>
                      <a:pt x="3" y="27"/>
                      <a:pt x="3" y="27"/>
                    </a:cubicBezTo>
                    <a:cubicBezTo>
                      <a:pt x="1" y="27"/>
                      <a:pt x="0" y="25"/>
                      <a:pt x="0" y="23"/>
                    </a:cubicBezTo>
                    <a:cubicBezTo>
                      <a:pt x="0" y="4"/>
                      <a:pt x="0" y="4"/>
                      <a:pt x="0" y="4"/>
                    </a:cubicBezTo>
                    <a:cubicBezTo>
                      <a:pt x="0" y="2"/>
                      <a:pt x="1" y="0"/>
                      <a:pt x="3" y="0"/>
                    </a:cubicBezTo>
                    <a:cubicBezTo>
                      <a:pt x="22" y="0"/>
                      <a:pt x="22" y="0"/>
                      <a:pt x="22" y="0"/>
                    </a:cubicBezTo>
                    <a:cubicBezTo>
                      <a:pt x="24" y="0"/>
                      <a:pt x="26" y="2"/>
                      <a:pt x="26" y="4"/>
                    </a:cubicBezTo>
                    <a:lnTo>
                      <a:pt x="26" y="23"/>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3" name="îṥliḑè"/>
              <p:cNvSpPr/>
              <p:nvPr/>
            </p:nvSpPr>
            <p:spPr bwMode="auto">
              <a:xfrm>
                <a:off x="2995" y="515"/>
                <a:ext cx="42" cy="89"/>
              </a:xfrm>
              <a:custGeom>
                <a:avLst/>
                <a:gdLst>
                  <a:gd name="T0" fmla="*/ 27 w 27"/>
                  <a:gd name="T1" fmla="*/ 14 h 57"/>
                  <a:gd name="T2" fmla="*/ 27 w 27"/>
                  <a:gd name="T3" fmla="*/ 3 h 57"/>
                  <a:gd name="T4" fmla="*/ 23 w 27"/>
                  <a:gd name="T5" fmla="*/ 0 h 57"/>
                  <a:gd name="T6" fmla="*/ 4 w 27"/>
                  <a:gd name="T7" fmla="*/ 0 h 57"/>
                  <a:gd name="T8" fmla="*/ 0 w 27"/>
                  <a:gd name="T9" fmla="*/ 3 h 57"/>
                  <a:gd name="T10" fmla="*/ 0 w 27"/>
                  <a:gd name="T11" fmla="*/ 14 h 57"/>
                  <a:gd name="T12" fmla="*/ 0 w 27"/>
                  <a:gd name="T13" fmla="*/ 22 h 57"/>
                  <a:gd name="T14" fmla="*/ 0 w 27"/>
                  <a:gd name="T15" fmla="*/ 53 h 57"/>
                  <a:gd name="T16" fmla="*/ 4 w 27"/>
                  <a:gd name="T17" fmla="*/ 57 h 57"/>
                  <a:gd name="T18" fmla="*/ 23 w 27"/>
                  <a:gd name="T19" fmla="*/ 57 h 57"/>
                  <a:gd name="T20" fmla="*/ 27 w 27"/>
                  <a:gd name="T21" fmla="*/ 53 h 57"/>
                  <a:gd name="T22" fmla="*/ 27 w 27"/>
                  <a:gd name="T23" fmla="*/ 14 h 57"/>
                  <a:gd name="T24" fmla="*/ 27 w 27"/>
                  <a:gd name="T25" fmla="*/ 1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57">
                    <a:moveTo>
                      <a:pt x="27" y="14"/>
                    </a:moveTo>
                    <a:cubicBezTo>
                      <a:pt x="27" y="3"/>
                      <a:pt x="27" y="3"/>
                      <a:pt x="27" y="3"/>
                    </a:cubicBezTo>
                    <a:cubicBezTo>
                      <a:pt x="27" y="1"/>
                      <a:pt x="25" y="0"/>
                      <a:pt x="23" y="0"/>
                    </a:cubicBezTo>
                    <a:cubicBezTo>
                      <a:pt x="4" y="0"/>
                      <a:pt x="4" y="0"/>
                      <a:pt x="4" y="0"/>
                    </a:cubicBezTo>
                    <a:cubicBezTo>
                      <a:pt x="2" y="0"/>
                      <a:pt x="0" y="1"/>
                      <a:pt x="0" y="3"/>
                    </a:cubicBezTo>
                    <a:cubicBezTo>
                      <a:pt x="0" y="14"/>
                      <a:pt x="0" y="14"/>
                      <a:pt x="0" y="14"/>
                    </a:cubicBezTo>
                    <a:cubicBezTo>
                      <a:pt x="0" y="22"/>
                      <a:pt x="0" y="22"/>
                      <a:pt x="0" y="22"/>
                    </a:cubicBezTo>
                    <a:cubicBezTo>
                      <a:pt x="0" y="53"/>
                      <a:pt x="0" y="53"/>
                      <a:pt x="0" y="53"/>
                    </a:cubicBezTo>
                    <a:cubicBezTo>
                      <a:pt x="0" y="55"/>
                      <a:pt x="2" y="57"/>
                      <a:pt x="4" y="57"/>
                    </a:cubicBezTo>
                    <a:cubicBezTo>
                      <a:pt x="23" y="57"/>
                      <a:pt x="23" y="57"/>
                      <a:pt x="23" y="57"/>
                    </a:cubicBezTo>
                    <a:cubicBezTo>
                      <a:pt x="25" y="57"/>
                      <a:pt x="27" y="55"/>
                      <a:pt x="27" y="53"/>
                    </a:cubicBezTo>
                    <a:cubicBezTo>
                      <a:pt x="27" y="14"/>
                      <a:pt x="27" y="14"/>
                      <a:pt x="27" y="14"/>
                    </a:cubicBezTo>
                    <a:cubicBezTo>
                      <a:pt x="27" y="14"/>
                      <a:pt x="27" y="14"/>
                      <a:pt x="27" y="14"/>
                    </a:cubicBezTo>
                    <a:close/>
                  </a:path>
                </a:pathLst>
              </a:custGeom>
              <a:solidFill>
                <a:srgbClr val="D643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4" name="îş1ïḑè"/>
              <p:cNvSpPr/>
              <p:nvPr/>
            </p:nvSpPr>
            <p:spPr bwMode="auto">
              <a:xfrm>
                <a:off x="3224" y="464"/>
                <a:ext cx="142" cy="171"/>
              </a:xfrm>
              <a:custGeom>
                <a:avLst/>
                <a:gdLst>
                  <a:gd name="T0" fmla="*/ 26 w 91"/>
                  <a:gd name="T1" fmla="*/ 75 h 110"/>
                  <a:gd name="T2" fmla="*/ 14 w 91"/>
                  <a:gd name="T3" fmla="*/ 110 h 110"/>
                  <a:gd name="T4" fmla="*/ 0 w 91"/>
                  <a:gd name="T5" fmla="*/ 110 h 110"/>
                  <a:gd name="T6" fmla="*/ 37 w 91"/>
                  <a:gd name="T7" fmla="*/ 0 h 110"/>
                  <a:gd name="T8" fmla="*/ 54 w 91"/>
                  <a:gd name="T9" fmla="*/ 0 h 110"/>
                  <a:gd name="T10" fmla="*/ 91 w 91"/>
                  <a:gd name="T11" fmla="*/ 110 h 110"/>
                  <a:gd name="T12" fmla="*/ 76 w 91"/>
                  <a:gd name="T13" fmla="*/ 110 h 110"/>
                  <a:gd name="T14" fmla="*/ 65 w 91"/>
                  <a:gd name="T15" fmla="*/ 75 h 110"/>
                  <a:gd name="T16" fmla="*/ 26 w 91"/>
                  <a:gd name="T17" fmla="*/ 75 h 110"/>
                  <a:gd name="T18" fmla="*/ 62 w 91"/>
                  <a:gd name="T19" fmla="*/ 64 h 110"/>
                  <a:gd name="T20" fmla="*/ 51 w 91"/>
                  <a:gd name="T21" fmla="*/ 33 h 110"/>
                  <a:gd name="T22" fmla="*/ 45 w 91"/>
                  <a:gd name="T23" fmla="*/ 13 h 110"/>
                  <a:gd name="T24" fmla="*/ 45 w 91"/>
                  <a:gd name="T25" fmla="*/ 13 h 110"/>
                  <a:gd name="T26" fmla="*/ 39 w 91"/>
                  <a:gd name="T27" fmla="*/ 33 h 110"/>
                  <a:gd name="T28" fmla="*/ 29 w 91"/>
                  <a:gd name="T29" fmla="*/ 64 h 110"/>
                  <a:gd name="T30" fmla="*/ 62 w 91"/>
                  <a:gd name="T31" fmla="*/ 6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110">
                    <a:moveTo>
                      <a:pt x="26" y="75"/>
                    </a:moveTo>
                    <a:cubicBezTo>
                      <a:pt x="14" y="110"/>
                      <a:pt x="14" y="110"/>
                      <a:pt x="14" y="110"/>
                    </a:cubicBezTo>
                    <a:cubicBezTo>
                      <a:pt x="0" y="110"/>
                      <a:pt x="0" y="110"/>
                      <a:pt x="0" y="110"/>
                    </a:cubicBezTo>
                    <a:cubicBezTo>
                      <a:pt x="37" y="0"/>
                      <a:pt x="37" y="0"/>
                      <a:pt x="37" y="0"/>
                    </a:cubicBezTo>
                    <a:cubicBezTo>
                      <a:pt x="54" y="0"/>
                      <a:pt x="54" y="0"/>
                      <a:pt x="54" y="0"/>
                    </a:cubicBezTo>
                    <a:cubicBezTo>
                      <a:pt x="91" y="110"/>
                      <a:pt x="91" y="110"/>
                      <a:pt x="91" y="110"/>
                    </a:cubicBezTo>
                    <a:cubicBezTo>
                      <a:pt x="76" y="110"/>
                      <a:pt x="76" y="110"/>
                      <a:pt x="76" y="110"/>
                    </a:cubicBezTo>
                    <a:cubicBezTo>
                      <a:pt x="65" y="75"/>
                      <a:pt x="65" y="75"/>
                      <a:pt x="65" y="75"/>
                    </a:cubicBezTo>
                    <a:lnTo>
                      <a:pt x="26" y="75"/>
                    </a:lnTo>
                    <a:close/>
                    <a:moveTo>
                      <a:pt x="62" y="64"/>
                    </a:moveTo>
                    <a:cubicBezTo>
                      <a:pt x="51" y="33"/>
                      <a:pt x="51" y="33"/>
                      <a:pt x="51" y="33"/>
                    </a:cubicBezTo>
                    <a:cubicBezTo>
                      <a:pt x="49" y="26"/>
                      <a:pt x="47" y="19"/>
                      <a:pt x="45" y="13"/>
                    </a:cubicBezTo>
                    <a:cubicBezTo>
                      <a:pt x="45" y="13"/>
                      <a:pt x="45" y="13"/>
                      <a:pt x="45" y="13"/>
                    </a:cubicBezTo>
                    <a:cubicBezTo>
                      <a:pt x="43" y="19"/>
                      <a:pt x="42" y="26"/>
                      <a:pt x="39" y="33"/>
                    </a:cubicBezTo>
                    <a:cubicBezTo>
                      <a:pt x="29" y="64"/>
                      <a:pt x="29" y="64"/>
                      <a:pt x="29" y="64"/>
                    </a:cubicBezTo>
                    <a:lnTo>
                      <a:pt x="62" y="64"/>
                    </a:lnTo>
                    <a:close/>
                  </a:path>
                </a:pathLst>
              </a:custGeom>
              <a:solidFill>
                <a:srgbClr val="FAA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5" name="íṡ1ïḋê"/>
              <p:cNvSpPr/>
              <p:nvPr/>
            </p:nvSpPr>
            <p:spPr bwMode="auto">
              <a:xfrm>
                <a:off x="3391" y="464"/>
                <a:ext cx="107" cy="173"/>
              </a:xfrm>
              <a:custGeom>
                <a:avLst/>
                <a:gdLst>
                  <a:gd name="T0" fmla="*/ 0 w 69"/>
                  <a:gd name="T1" fmla="*/ 2 h 111"/>
                  <a:gd name="T2" fmla="*/ 26 w 69"/>
                  <a:gd name="T3" fmla="*/ 0 h 111"/>
                  <a:gd name="T4" fmla="*/ 56 w 69"/>
                  <a:gd name="T5" fmla="*/ 8 h 111"/>
                  <a:gd name="T6" fmla="*/ 65 w 69"/>
                  <a:gd name="T7" fmla="*/ 27 h 111"/>
                  <a:gd name="T8" fmla="*/ 47 w 69"/>
                  <a:gd name="T9" fmla="*/ 51 h 111"/>
                  <a:gd name="T10" fmla="*/ 47 w 69"/>
                  <a:gd name="T11" fmla="*/ 51 h 111"/>
                  <a:gd name="T12" fmla="*/ 69 w 69"/>
                  <a:gd name="T13" fmla="*/ 79 h 111"/>
                  <a:gd name="T14" fmla="*/ 60 w 69"/>
                  <a:gd name="T15" fmla="*/ 101 h 111"/>
                  <a:gd name="T16" fmla="*/ 22 w 69"/>
                  <a:gd name="T17" fmla="*/ 111 h 111"/>
                  <a:gd name="T18" fmla="*/ 0 w 69"/>
                  <a:gd name="T19" fmla="*/ 109 h 111"/>
                  <a:gd name="T20" fmla="*/ 0 w 69"/>
                  <a:gd name="T21" fmla="*/ 2 h 111"/>
                  <a:gd name="T22" fmla="*/ 15 w 69"/>
                  <a:gd name="T23" fmla="*/ 47 h 111"/>
                  <a:gd name="T24" fmla="*/ 27 w 69"/>
                  <a:gd name="T25" fmla="*/ 47 h 111"/>
                  <a:gd name="T26" fmla="*/ 51 w 69"/>
                  <a:gd name="T27" fmla="*/ 28 h 111"/>
                  <a:gd name="T28" fmla="*/ 27 w 69"/>
                  <a:gd name="T29" fmla="*/ 10 h 111"/>
                  <a:gd name="T30" fmla="*/ 15 w 69"/>
                  <a:gd name="T31" fmla="*/ 11 h 111"/>
                  <a:gd name="T32" fmla="*/ 15 w 69"/>
                  <a:gd name="T33" fmla="*/ 47 h 111"/>
                  <a:gd name="T34" fmla="*/ 15 w 69"/>
                  <a:gd name="T35" fmla="*/ 99 h 111"/>
                  <a:gd name="T36" fmla="*/ 26 w 69"/>
                  <a:gd name="T37" fmla="*/ 100 h 111"/>
                  <a:gd name="T38" fmla="*/ 55 w 69"/>
                  <a:gd name="T39" fmla="*/ 78 h 111"/>
                  <a:gd name="T40" fmla="*/ 26 w 69"/>
                  <a:gd name="T41" fmla="*/ 57 h 111"/>
                  <a:gd name="T42" fmla="*/ 15 w 69"/>
                  <a:gd name="T43" fmla="*/ 57 h 111"/>
                  <a:gd name="T44" fmla="*/ 15 w 69"/>
                  <a:gd name="T45" fmla="*/ 9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9" h="111">
                    <a:moveTo>
                      <a:pt x="0" y="2"/>
                    </a:moveTo>
                    <a:cubicBezTo>
                      <a:pt x="7" y="1"/>
                      <a:pt x="16" y="0"/>
                      <a:pt x="26" y="0"/>
                    </a:cubicBezTo>
                    <a:cubicBezTo>
                      <a:pt x="40" y="0"/>
                      <a:pt x="50" y="2"/>
                      <a:pt x="56" y="8"/>
                    </a:cubicBezTo>
                    <a:cubicBezTo>
                      <a:pt x="62" y="12"/>
                      <a:pt x="65" y="18"/>
                      <a:pt x="65" y="27"/>
                    </a:cubicBezTo>
                    <a:cubicBezTo>
                      <a:pt x="65" y="37"/>
                      <a:pt x="58" y="47"/>
                      <a:pt x="47" y="51"/>
                    </a:cubicBezTo>
                    <a:cubicBezTo>
                      <a:pt x="47" y="51"/>
                      <a:pt x="47" y="51"/>
                      <a:pt x="47" y="51"/>
                    </a:cubicBezTo>
                    <a:cubicBezTo>
                      <a:pt x="57" y="54"/>
                      <a:pt x="69" y="62"/>
                      <a:pt x="69" y="79"/>
                    </a:cubicBezTo>
                    <a:cubicBezTo>
                      <a:pt x="69" y="88"/>
                      <a:pt x="66" y="95"/>
                      <a:pt x="60" y="101"/>
                    </a:cubicBezTo>
                    <a:cubicBezTo>
                      <a:pt x="53" y="108"/>
                      <a:pt x="40" y="111"/>
                      <a:pt x="22" y="111"/>
                    </a:cubicBezTo>
                    <a:cubicBezTo>
                      <a:pt x="13" y="111"/>
                      <a:pt x="5" y="110"/>
                      <a:pt x="0" y="109"/>
                    </a:cubicBezTo>
                    <a:lnTo>
                      <a:pt x="0" y="2"/>
                    </a:lnTo>
                    <a:close/>
                    <a:moveTo>
                      <a:pt x="15" y="47"/>
                    </a:moveTo>
                    <a:cubicBezTo>
                      <a:pt x="27" y="47"/>
                      <a:pt x="27" y="47"/>
                      <a:pt x="27" y="47"/>
                    </a:cubicBezTo>
                    <a:cubicBezTo>
                      <a:pt x="42" y="47"/>
                      <a:pt x="51" y="39"/>
                      <a:pt x="51" y="28"/>
                    </a:cubicBezTo>
                    <a:cubicBezTo>
                      <a:pt x="51" y="15"/>
                      <a:pt x="41" y="10"/>
                      <a:pt x="27" y="10"/>
                    </a:cubicBezTo>
                    <a:cubicBezTo>
                      <a:pt x="21" y="10"/>
                      <a:pt x="17" y="11"/>
                      <a:pt x="15" y="11"/>
                    </a:cubicBezTo>
                    <a:lnTo>
                      <a:pt x="15" y="47"/>
                    </a:lnTo>
                    <a:close/>
                    <a:moveTo>
                      <a:pt x="15" y="99"/>
                    </a:moveTo>
                    <a:cubicBezTo>
                      <a:pt x="17" y="100"/>
                      <a:pt x="21" y="100"/>
                      <a:pt x="26" y="100"/>
                    </a:cubicBezTo>
                    <a:cubicBezTo>
                      <a:pt x="41" y="100"/>
                      <a:pt x="55" y="94"/>
                      <a:pt x="55" y="78"/>
                    </a:cubicBezTo>
                    <a:cubicBezTo>
                      <a:pt x="55" y="64"/>
                      <a:pt x="42" y="57"/>
                      <a:pt x="26" y="57"/>
                    </a:cubicBezTo>
                    <a:cubicBezTo>
                      <a:pt x="15" y="57"/>
                      <a:pt x="15" y="57"/>
                      <a:pt x="15" y="57"/>
                    </a:cubicBezTo>
                    <a:lnTo>
                      <a:pt x="15" y="99"/>
                    </a:ln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6" name="ïṩḻiḑe"/>
              <p:cNvSpPr/>
              <p:nvPr/>
            </p:nvSpPr>
            <p:spPr bwMode="auto">
              <a:xfrm>
                <a:off x="3519" y="462"/>
                <a:ext cx="129" cy="175"/>
              </a:xfrm>
              <a:custGeom>
                <a:avLst/>
                <a:gdLst>
                  <a:gd name="T0" fmla="*/ 83 w 83"/>
                  <a:gd name="T1" fmla="*/ 107 h 112"/>
                  <a:gd name="T2" fmla="*/ 54 w 83"/>
                  <a:gd name="T3" fmla="*/ 112 h 112"/>
                  <a:gd name="T4" fmla="*/ 0 w 83"/>
                  <a:gd name="T5" fmla="*/ 57 h 112"/>
                  <a:gd name="T6" fmla="*/ 57 w 83"/>
                  <a:gd name="T7" fmla="*/ 0 h 112"/>
                  <a:gd name="T8" fmla="*/ 83 w 83"/>
                  <a:gd name="T9" fmla="*/ 4 h 112"/>
                  <a:gd name="T10" fmla="*/ 80 w 83"/>
                  <a:gd name="T11" fmla="*/ 16 h 112"/>
                  <a:gd name="T12" fmla="*/ 58 w 83"/>
                  <a:gd name="T13" fmla="*/ 11 h 112"/>
                  <a:gd name="T14" fmla="*/ 15 w 83"/>
                  <a:gd name="T15" fmla="*/ 57 h 112"/>
                  <a:gd name="T16" fmla="*/ 57 w 83"/>
                  <a:gd name="T17" fmla="*/ 101 h 112"/>
                  <a:gd name="T18" fmla="*/ 80 w 83"/>
                  <a:gd name="T19" fmla="*/ 96 h 112"/>
                  <a:gd name="T20" fmla="*/ 83 w 83"/>
                  <a:gd name="T21" fmla="*/ 10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112">
                    <a:moveTo>
                      <a:pt x="83" y="107"/>
                    </a:moveTo>
                    <a:cubicBezTo>
                      <a:pt x="78" y="110"/>
                      <a:pt x="67" y="112"/>
                      <a:pt x="54" y="112"/>
                    </a:cubicBezTo>
                    <a:cubicBezTo>
                      <a:pt x="23" y="112"/>
                      <a:pt x="0" y="93"/>
                      <a:pt x="0" y="57"/>
                    </a:cubicBezTo>
                    <a:cubicBezTo>
                      <a:pt x="0" y="23"/>
                      <a:pt x="23" y="0"/>
                      <a:pt x="57" y="0"/>
                    </a:cubicBezTo>
                    <a:cubicBezTo>
                      <a:pt x="71" y="0"/>
                      <a:pt x="79" y="3"/>
                      <a:pt x="83" y="4"/>
                    </a:cubicBezTo>
                    <a:cubicBezTo>
                      <a:pt x="80" y="16"/>
                      <a:pt x="80" y="16"/>
                      <a:pt x="80" y="16"/>
                    </a:cubicBezTo>
                    <a:cubicBezTo>
                      <a:pt x="74" y="13"/>
                      <a:pt x="67" y="11"/>
                      <a:pt x="58" y="11"/>
                    </a:cubicBezTo>
                    <a:cubicBezTo>
                      <a:pt x="32" y="11"/>
                      <a:pt x="15" y="28"/>
                      <a:pt x="15" y="57"/>
                    </a:cubicBezTo>
                    <a:cubicBezTo>
                      <a:pt x="15" y="83"/>
                      <a:pt x="30" y="101"/>
                      <a:pt x="57" y="101"/>
                    </a:cubicBezTo>
                    <a:cubicBezTo>
                      <a:pt x="66" y="101"/>
                      <a:pt x="74" y="99"/>
                      <a:pt x="80" y="96"/>
                    </a:cubicBezTo>
                    <a:lnTo>
                      <a:pt x="83" y="107"/>
                    </a:lnTo>
                    <a:close/>
                  </a:path>
                </a:pathLst>
              </a:cu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7" name="ïśḷîdé"/>
              <p:cNvSpPr/>
              <p:nvPr/>
            </p:nvSpPr>
            <p:spPr bwMode="auto">
              <a:xfrm>
                <a:off x="4328" y="154"/>
                <a:ext cx="286" cy="324"/>
              </a:xfrm>
              <a:custGeom>
                <a:avLst/>
                <a:gdLst>
                  <a:gd name="T0" fmla="*/ 175 w 183"/>
                  <a:gd name="T1" fmla="*/ 177 h 208"/>
                  <a:gd name="T2" fmla="*/ 117 w 183"/>
                  <a:gd name="T3" fmla="*/ 58 h 208"/>
                  <a:gd name="T4" fmla="*/ 118 w 183"/>
                  <a:gd name="T5" fmla="*/ 14 h 208"/>
                  <a:gd name="T6" fmla="*/ 102 w 183"/>
                  <a:gd name="T7" fmla="*/ 1 h 208"/>
                  <a:gd name="T8" fmla="*/ 76 w 183"/>
                  <a:gd name="T9" fmla="*/ 1 h 208"/>
                  <a:gd name="T10" fmla="*/ 65 w 183"/>
                  <a:gd name="T11" fmla="*/ 14 h 208"/>
                  <a:gd name="T12" fmla="*/ 65 w 183"/>
                  <a:gd name="T13" fmla="*/ 58 h 208"/>
                  <a:gd name="T14" fmla="*/ 7 w 183"/>
                  <a:gd name="T15" fmla="*/ 177 h 208"/>
                  <a:gd name="T16" fmla="*/ 27 w 183"/>
                  <a:gd name="T17" fmla="*/ 208 h 208"/>
                  <a:gd name="T18" fmla="*/ 91 w 183"/>
                  <a:gd name="T19" fmla="*/ 208 h 208"/>
                  <a:gd name="T20" fmla="*/ 155 w 183"/>
                  <a:gd name="T21" fmla="*/ 208 h 208"/>
                  <a:gd name="T22" fmla="*/ 175 w 183"/>
                  <a:gd name="T23" fmla="*/ 177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3" h="208">
                    <a:moveTo>
                      <a:pt x="175" y="177"/>
                    </a:moveTo>
                    <a:cubicBezTo>
                      <a:pt x="117" y="58"/>
                      <a:pt x="117" y="58"/>
                      <a:pt x="117" y="58"/>
                    </a:cubicBezTo>
                    <a:cubicBezTo>
                      <a:pt x="117" y="58"/>
                      <a:pt x="118" y="27"/>
                      <a:pt x="118" y="14"/>
                    </a:cubicBezTo>
                    <a:cubicBezTo>
                      <a:pt x="118" y="1"/>
                      <a:pt x="108" y="1"/>
                      <a:pt x="102" y="1"/>
                    </a:cubicBezTo>
                    <a:cubicBezTo>
                      <a:pt x="97" y="1"/>
                      <a:pt x="80" y="1"/>
                      <a:pt x="76" y="1"/>
                    </a:cubicBezTo>
                    <a:cubicBezTo>
                      <a:pt x="72" y="1"/>
                      <a:pt x="65" y="0"/>
                      <a:pt x="65" y="14"/>
                    </a:cubicBezTo>
                    <a:cubicBezTo>
                      <a:pt x="65" y="29"/>
                      <a:pt x="65" y="58"/>
                      <a:pt x="65" y="58"/>
                    </a:cubicBezTo>
                    <a:cubicBezTo>
                      <a:pt x="7" y="177"/>
                      <a:pt x="7" y="177"/>
                      <a:pt x="7" y="177"/>
                    </a:cubicBezTo>
                    <a:cubicBezTo>
                      <a:pt x="0" y="194"/>
                      <a:pt x="9" y="208"/>
                      <a:pt x="27" y="208"/>
                    </a:cubicBezTo>
                    <a:cubicBezTo>
                      <a:pt x="91" y="208"/>
                      <a:pt x="91" y="208"/>
                      <a:pt x="91" y="208"/>
                    </a:cubicBezTo>
                    <a:cubicBezTo>
                      <a:pt x="155" y="208"/>
                      <a:pt x="155" y="208"/>
                      <a:pt x="155" y="208"/>
                    </a:cubicBezTo>
                    <a:cubicBezTo>
                      <a:pt x="174" y="208"/>
                      <a:pt x="183" y="194"/>
                      <a:pt x="175" y="177"/>
                    </a:cubicBezTo>
                    <a:close/>
                  </a:path>
                </a:pathLst>
              </a:custGeom>
              <a:solidFill>
                <a:srgbClr val="F1E4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8" name="î$lïḍe"/>
              <p:cNvSpPr/>
              <p:nvPr/>
            </p:nvSpPr>
            <p:spPr bwMode="auto">
              <a:xfrm>
                <a:off x="4359" y="332"/>
                <a:ext cx="222" cy="124"/>
              </a:xfrm>
              <a:custGeom>
                <a:avLst/>
                <a:gdLst>
                  <a:gd name="T0" fmla="*/ 115 w 142"/>
                  <a:gd name="T1" fmla="*/ 13 h 80"/>
                  <a:gd name="T2" fmla="*/ 33 w 142"/>
                  <a:gd name="T3" fmla="*/ 0 h 80"/>
                  <a:gd name="T4" fmla="*/ 6 w 142"/>
                  <a:gd name="T5" fmla="*/ 56 h 80"/>
                  <a:gd name="T6" fmla="*/ 22 w 142"/>
                  <a:gd name="T7" fmla="*/ 80 h 80"/>
                  <a:gd name="T8" fmla="*/ 71 w 142"/>
                  <a:gd name="T9" fmla="*/ 80 h 80"/>
                  <a:gd name="T10" fmla="*/ 120 w 142"/>
                  <a:gd name="T11" fmla="*/ 80 h 80"/>
                  <a:gd name="T12" fmla="*/ 136 w 142"/>
                  <a:gd name="T13" fmla="*/ 56 h 80"/>
                  <a:gd name="T14" fmla="*/ 115 w 142"/>
                  <a:gd name="T15" fmla="*/ 13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80">
                    <a:moveTo>
                      <a:pt x="115" y="13"/>
                    </a:moveTo>
                    <a:cubicBezTo>
                      <a:pt x="86" y="18"/>
                      <a:pt x="60" y="1"/>
                      <a:pt x="33" y="0"/>
                    </a:cubicBezTo>
                    <a:cubicBezTo>
                      <a:pt x="6" y="56"/>
                      <a:pt x="6" y="56"/>
                      <a:pt x="6" y="56"/>
                    </a:cubicBezTo>
                    <a:cubicBezTo>
                      <a:pt x="0" y="69"/>
                      <a:pt x="7" y="80"/>
                      <a:pt x="22" y="80"/>
                    </a:cubicBezTo>
                    <a:cubicBezTo>
                      <a:pt x="71" y="80"/>
                      <a:pt x="71" y="80"/>
                      <a:pt x="71" y="80"/>
                    </a:cubicBezTo>
                    <a:cubicBezTo>
                      <a:pt x="120" y="80"/>
                      <a:pt x="120" y="80"/>
                      <a:pt x="120" y="80"/>
                    </a:cubicBezTo>
                    <a:cubicBezTo>
                      <a:pt x="135" y="80"/>
                      <a:pt x="142" y="69"/>
                      <a:pt x="136" y="56"/>
                    </a:cubicBezTo>
                    <a:lnTo>
                      <a:pt x="115" y="13"/>
                    </a:lnTo>
                    <a:close/>
                  </a:path>
                </a:pathLst>
              </a:custGeom>
              <a:solidFill>
                <a:srgbClr val="FAA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9" name="í$ḻíḍe"/>
              <p:cNvSpPr/>
              <p:nvPr/>
            </p:nvSpPr>
            <p:spPr bwMode="auto">
              <a:xfrm>
                <a:off x="4391" y="403"/>
                <a:ext cx="34" cy="33"/>
              </a:xfrm>
              <a:prstGeom prst="ellipse">
                <a:avLst/>
              </a:prstGeom>
              <a:solidFill>
                <a:srgbClr val="DED2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0" name="í$lïḓé"/>
              <p:cNvSpPr/>
              <p:nvPr/>
            </p:nvSpPr>
            <p:spPr bwMode="auto">
              <a:xfrm>
                <a:off x="4522" y="413"/>
                <a:ext cx="28" cy="28"/>
              </a:xfrm>
              <a:prstGeom prst="ellipse">
                <a:avLst/>
              </a:prstGeom>
              <a:solidFill>
                <a:srgbClr val="DED2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1" name="ísļïḋê"/>
              <p:cNvSpPr/>
              <p:nvPr/>
            </p:nvSpPr>
            <p:spPr bwMode="auto">
              <a:xfrm>
                <a:off x="4433" y="366"/>
                <a:ext cx="28" cy="28"/>
              </a:xfrm>
              <a:prstGeom prst="ellipse">
                <a:avLst/>
              </a:prstGeom>
              <a:solidFill>
                <a:srgbClr val="DED2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2" name="íṥḻiḋè"/>
              <p:cNvSpPr/>
              <p:nvPr/>
            </p:nvSpPr>
            <p:spPr bwMode="auto">
              <a:xfrm>
                <a:off x="4469" y="406"/>
                <a:ext cx="24" cy="24"/>
              </a:xfrm>
              <a:prstGeom prst="ellipse">
                <a:avLst/>
              </a:prstGeom>
              <a:solidFill>
                <a:srgbClr val="DED2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3" name="îşḻídè"/>
              <p:cNvSpPr/>
              <p:nvPr/>
            </p:nvSpPr>
            <p:spPr bwMode="auto">
              <a:xfrm>
                <a:off x="4498" y="372"/>
                <a:ext cx="25" cy="23"/>
              </a:xfrm>
              <a:prstGeom prst="ellipse">
                <a:avLst/>
              </a:prstGeom>
              <a:solidFill>
                <a:srgbClr val="DED2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4" name="iṥ1ïḑe"/>
              <p:cNvSpPr/>
              <p:nvPr/>
            </p:nvSpPr>
            <p:spPr bwMode="auto">
              <a:xfrm>
                <a:off x="3570" y="162"/>
                <a:ext cx="293" cy="233"/>
              </a:xfrm>
              <a:custGeom>
                <a:avLst/>
                <a:gdLst>
                  <a:gd name="T0" fmla="*/ 151 w 188"/>
                  <a:gd name="T1" fmla="*/ 8 h 150"/>
                  <a:gd name="T2" fmla="*/ 94 w 188"/>
                  <a:gd name="T3" fmla="*/ 37 h 150"/>
                  <a:gd name="T4" fmla="*/ 37 w 188"/>
                  <a:gd name="T5" fmla="*/ 8 h 150"/>
                  <a:gd name="T6" fmla="*/ 7 w 188"/>
                  <a:gd name="T7" fmla="*/ 66 h 150"/>
                  <a:gd name="T8" fmla="*/ 93 w 188"/>
                  <a:gd name="T9" fmla="*/ 150 h 150"/>
                  <a:gd name="T10" fmla="*/ 180 w 188"/>
                  <a:gd name="T11" fmla="*/ 66 h 150"/>
                  <a:gd name="T12" fmla="*/ 151 w 188"/>
                  <a:gd name="T13" fmla="*/ 8 h 150"/>
                </a:gdLst>
                <a:ahLst/>
                <a:cxnLst>
                  <a:cxn ang="0">
                    <a:pos x="T0" y="T1"/>
                  </a:cxn>
                  <a:cxn ang="0">
                    <a:pos x="T2" y="T3"/>
                  </a:cxn>
                  <a:cxn ang="0">
                    <a:pos x="T4" y="T5"/>
                  </a:cxn>
                  <a:cxn ang="0">
                    <a:pos x="T6" y="T7"/>
                  </a:cxn>
                  <a:cxn ang="0">
                    <a:pos x="T8" y="T9"/>
                  </a:cxn>
                  <a:cxn ang="0">
                    <a:pos x="T10" y="T11"/>
                  </a:cxn>
                  <a:cxn ang="0">
                    <a:pos x="T12" y="T13"/>
                  </a:cxn>
                </a:cxnLst>
                <a:rect l="0" t="0" r="r" b="b"/>
                <a:pathLst>
                  <a:path w="188" h="150">
                    <a:moveTo>
                      <a:pt x="151" y="8"/>
                    </a:moveTo>
                    <a:cubicBezTo>
                      <a:pt x="128" y="0"/>
                      <a:pt x="102" y="13"/>
                      <a:pt x="94" y="37"/>
                    </a:cubicBezTo>
                    <a:cubicBezTo>
                      <a:pt x="86" y="13"/>
                      <a:pt x="60" y="0"/>
                      <a:pt x="37" y="8"/>
                    </a:cubicBezTo>
                    <a:cubicBezTo>
                      <a:pt x="13" y="16"/>
                      <a:pt x="0" y="42"/>
                      <a:pt x="7" y="66"/>
                    </a:cubicBezTo>
                    <a:cubicBezTo>
                      <a:pt x="15" y="89"/>
                      <a:pt x="84" y="150"/>
                      <a:pt x="93" y="150"/>
                    </a:cubicBezTo>
                    <a:cubicBezTo>
                      <a:pt x="102" y="150"/>
                      <a:pt x="173" y="89"/>
                      <a:pt x="180" y="66"/>
                    </a:cubicBezTo>
                    <a:cubicBezTo>
                      <a:pt x="188" y="42"/>
                      <a:pt x="175" y="16"/>
                      <a:pt x="151" y="8"/>
                    </a:cubicBez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5" name="ïṡḻïḓè"/>
              <p:cNvSpPr/>
              <p:nvPr/>
            </p:nvSpPr>
            <p:spPr bwMode="auto">
              <a:xfrm>
                <a:off x="4430" y="1018"/>
                <a:ext cx="240" cy="217"/>
              </a:xfrm>
              <a:custGeom>
                <a:avLst/>
                <a:gdLst>
                  <a:gd name="T0" fmla="*/ 77 w 154"/>
                  <a:gd name="T1" fmla="*/ 16 h 139"/>
                  <a:gd name="T2" fmla="*/ 0 w 154"/>
                  <a:gd name="T3" fmla="*/ 64 h 139"/>
                  <a:gd name="T4" fmla="*/ 51 w 154"/>
                  <a:gd name="T5" fmla="*/ 139 h 139"/>
                  <a:gd name="T6" fmla="*/ 77 w 154"/>
                  <a:gd name="T7" fmla="*/ 131 h 139"/>
                  <a:gd name="T8" fmla="*/ 102 w 154"/>
                  <a:gd name="T9" fmla="*/ 139 h 139"/>
                  <a:gd name="T10" fmla="*/ 154 w 154"/>
                  <a:gd name="T11" fmla="*/ 64 h 139"/>
                  <a:gd name="T12" fmla="*/ 77 w 154"/>
                  <a:gd name="T13" fmla="*/ 16 h 139"/>
                </a:gdLst>
                <a:ahLst/>
                <a:cxnLst>
                  <a:cxn ang="0">
                    <a:pos x="T0" y="T1"/>
                  </a:cxn>
                  <a:cxn ang="0">
                    <a:pos x="T2" y="T3"/>
                  </a:cxn>
                  <a:cxn ang="0">
                    <a:pos x="T4" y="T5"/>
                  </a:cxn>
                  <a:cxn ang="0">
                    <a:pos x="T6" y="T7"/>
                  </a:cxn>
                  <a:cxn ang="0">
                    <a:pos x="T8" y="T9"/>
                  </a:cxn>
                  <a:cxn ang="0">
                    <a:pos x="T10" y="T11"/>
                  </a:cxn>
                  <a:cxn ang="0">
                    <a:pos x="T12" y="T13"/>
                  </a:cxn>
                </a:cxnLst>
                <a:rect l="0" t="0" r="r" b="b"/>
                <a:pathLst>
                  <a:path w="154" h="139">
                    <a:moveTo>
                      <a:pt x="77" y="16"/>
                    </a:moveTo>
                    <a:cubicBezTo>
                      <a:pt x="46" y="0"/>
                      <a:pt x="0" y="15"/>
                      <a:pt x="0" y="64"/>
                    </a:cubicBezTo>
                    <a:cubicBezTo>
                      <a:pt x="0" y="101"/>
                      <a:pt x="23" y="139"/>
                      <a:pt x="51" y="139"/>
                    </a:cubicBezTo>
                    <a:cubicBezTo>
                      <a:pt x="62" y="139"/>
                      <a:pt x="70" y="136"/>
                      <a:pt x="77" y="131"/>
                    </a:cubicBezTo>
                    <a:cubicBezTo>
                      <a:pt x="83" y="136"/>
                      <a:pt x="92" y="139"/>
                      <a:pt x="102" y="139"/>
                    </a:cubicBezTo>
                    <a:cubicBezTo>
                      <a:pt x="131" y="139"/>
                      <a:pt x="154" y="101"/>
                      <a:pt x="154" y="64"/>
                    </a:cubicBezTo>
                    <a:cubicBezTo>
                      <a:pt x="154" y="15"/>
                      <a:pt x="107" y="0"/>
                      <a:pt x="77" y="16"/>
                    </a:cubicBez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6" name="ïşļidê"/>
              <p:cNvSpPr/>
              <p:nvPr/>
            </p:nvSpPr>
            <p:spPr bwMode="auto">
              <a:xfrm>
                <a:off x="4546" y="993"/>
                <a:ext cx="49" cy="52"/>
              </a:xfrm>
              <a:custGeom>
                <a:avLst/>
                <a:gdLst>
                  <a:gd name="T0" fmla="*/ 2 w 31"/>
                  <a:gd name="T1" fmla="*/ 33 h 33"/>
                  <a:gd name="T2" fmla="*/ 11 w 31"/>
                  <a:gd name="T3" fmla="*/ 29 h 33"/>
                  <a:gd name="T4" fmla="*/ 21 w 31"/>
                  <a:gd name="T5" fmla="*/ 12 h 33"/>
                  <a:gd name="T6" fmla="*/ 19 w 31"/>
                  <a:gd name="T7" fmla="*/ 3 h 33"/>
                  <a:gd name="T8" fmla="*/ 2 w 31"/>
                  <a:gd name="T9" fmla="*/ 33 h 33"/>
                </a:gdLst>
                <a:ahLst/>
                <a:cxnLst>
                  <a:cxn ang="0">
                    <a:pos x="T0" y="T1"/>
                  </a:cxn>
                  <a:cxn ang="0">
                    <a:pos x="T2" y="T3"/>
                  </a:cxn>
                  <a:cxn ang="0">
                    <a:pos x="T4" y="T5"/>
                  </a:cxn>
                  <a:cxn ang="0">
                    <a:pos x="T6" y="T7"/>
                  </a:cxn>
                  <a:cxn ang="0">
                    <a:pos x="T8" y="T9"/>
                  </a:cxn>
                </a:cxnLst>
                <a:rect l="0" t="0" r="r" b="b"/>
                <a:pathLst>
                  <a:path w="31" h="33">
                    <a:moveTo>
                      <a:pt x="2" y="33"/>
                    </a:moveTo>
                    <a:cubicBezTo>
                      <a:pt x="11" y="29"/>
                      <a:pt x="11" y="29"/>
                      <a:pt x="11" y="29"/>
                    </a:cubicBezTo>
                    <a:cubicBezTo>
                      <a:pt x="11" y="29"/>
                      <a:pt x="11" y="14"/>
                      <a:pt x="21" y="12"/>
                    </a:cubicBezTo>
                    <a:cubicBezTo>
                      <a:pt x="31" y="9"/>
                      <a:pt x="28" y="0"/>
                      <a:pt x="19" y="3"/>
                    </a:cubicBezTo>
                    <a:cubicBezTo>
                      <a:pt x="0" y="8"/>
                      <a:pt x="2" y="32"/>
                      <a:pt x="2" y="33"/>
                    </a:cubicBez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7" name="iṧ1íḍê"/>
              <p:cNvSpPr/>
              <p:nvPr/>
            </p:nvSpPr>
            <p:spPr bwMode="auto">
              <a:xfrm>
                <a:off x="4467" y="971"/>
                <a:ext cx="95" cy="77"/>
              </a:xfrm>
              <a:custGeom>
                <a:avLst/>
                <a:gdLst>
                  <a:gd name="T0" fmla="*/ 54 w 61"/>
                  <a:gd name="T1" fmla="*/ 28 h 49"/>
                  <a:gd name="T2" fmla="*/ 16 w 61"/>
                  <a:gd name="T3" fmla="*/ 0 h 49"/>
                  <a:gd name="T4" fmla="*/ 54 w 61"/>
                  <a:gd name="T5" fmla="*/ 28 h 49"/>
                </a:gdLst>
                <a:ahLst/>
                <a:cxnLst>
                  <a:cxn ang="0">
                    <a:pos x="T0" y="T1"/>
                  </a:cxn>
                  <a:cxn ang="0">
                    <a:pos x="T2" y="T3"/>
                  </a:cxn>
                  <a:cxn ang="0">
                    <a:pos x="T4" y="T5"/>
                  </a:cxn>
                </a:cxnLst>
                <a:rect l="0" t="0" r="r" b="b"/>
                <a:pathLst>
                  <a:path w="61" h="49">
                    <a:moveTo>
                      <a:pt x="54" y="28"/>
                    </a:moveTo>
                    <a:cubicBezTo>
                      <a:pt x="61" y="7"/>
                      <a:pt x="41" y="3"/>
                      <a:pt x="16" y="0"/>
                    </a:cubicBezTo>
                    <a:cubicBezTo>
                      <a:pt x="0" y="33"/>
                      <a:pt x="46" y="49"/>
                      <a:pt x="54" y="28"/>
                    </a:cubicBezTo>
                    <a:close/>
                  </a:path>
                </a:pathLst>
              </a:custGeom>
              <a:solidFill>
                <a:srgbClr val="6CAD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 name="íśḻîḓé"/>
              <p:cNvSpPr/>
              <p:nvPr/>
            </p:nvSpPr>
            <p:spPr bwMode="auto">
              <a:xfrm>
                <a:off x="3701" y="2092"/>
                <a:ext cx="165" cy="148"/>
              </a:xfrm>
              <a:custGeom>
                <a:avLst/>
                <a:gdLst>
                  <a:gd name="T0" fmla="*/ 53 w 106"/>
                  <a:gd name="T1" fmla="*/ 11 h 95"/>
                  <a:gd name="T2" fmla="*/ 0 w 106"/>
                  <a:gd name="T3" fmla="*/ 44 h 95"/>
                  <a:gd name="T4" fmla="*/ 36 w 106"/>
                  <a:gd name="T5" fmla="*/ 95 h 95"/>
                  <a:gd name="T6" fmla="*/ 53 w 106"/>
                  <a:gd name="T7" fmla="*/ 90 h 95"/>
                  <a:gd name="T8" fmla="*/ 71 w 106"/>
                  <a:gd name="T9" fmla="*/ 95 h 95"/>
                  <a:gd name="T10" fmla="*/ 106 w 106"/>
                  <a:gd name="T11" fmla="*/ 44 h 95"/>
                  <a:gd name="T12" fmla="*/ 53 w 106"/>
                  <a:gd name="T13" fmla="*/ 11 h 95"/>
                </a:gdLst>
                <a:ahLst/>
                <a:cxnLst>
                  <a:cxn ang="0">
                    <a:pos x="T0" y="T1"/>
                  </a:cxn>
                  <a:cxn ang="0">
                    <a:pos x="T2" y="T3"/>
                  </a:cxn>
                  <a:cxn ang="0">
                    <a:pos x="T4" y="T5"/>
                  </a:cxn>
                  <a:cxn ang="0">
                    <a:pos x="T6" y="T7"/>
                  </a:cxn>
                  <a:cxn ang="0">
                    <a:pos x="T8" y="T9"/>
                  </a:cxn>
                  <a:cxn ang="0">
                    <a:pos x="T10" y="T11"/>
                  </a:cxn>
                  <a:cxn ang="0">
                    <a:pos x="T12" y="T13"/>
                  </a:cxn>
                </a:cxnLst>
                <a:rect l="0" t="0" r="r" b="b"/>
                <a:pathLst>
                  <a:path w="106" h="95">
                    <a:moveTo>
                      <a:pt x="53" y="11"/>
                    </a:moveTo>
                    <a:cubicBezTo>
                      <a:pt x="32" y="0"/>
                      <a:pt x="0" y="11"/>
                      <a:pt x="0" y="44"/>
                    </a:cubicBezTo>
                    <a:cubicBezTo>
                      <a:pt x="0" y="69"/>
                      <a:pt x="16" y="95"/>
                      <a:pt x="36" y="95"/>
                    </a:cubicBezTo>
                    <a:cubicBezTo>
                      <a:pt x="43" y="95"/>
                      <a:pt x="49" y="93"/>
                      <a:pt x="53" y="90"/>
                    </a:cubicBezTo>
                    <a:cubicBezTo>
                      <a:pt x="58" y="93"/>
                      <a:pt x="64" y="95"/>
                      <a:pt x="71" y="95"/>
                    </a:cubicBezTo>
                    <a:cubicBezTo>
                      <a:pt x="90" y="95"/>
                      <a:pt x="106" y="69"/>
                      <a:pt x="106" y="44"/>
                    </a:cubicBezTo>
                    <a:cubicBezTo>
                      <a:pt x="106" y="11"/>
                      <a:pt x="74" y="0"/>
                      <a:pt x="53" y="11"/>
                    </a:cubicBez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 name="iş1ïḓe"/>
              <p:cNvSpPr/>
              <p:nvPr/>
            </p:nvSpPr>
            <p:spPr bwMode="auto">
              <a:xfrm>
                <a:off x="3782" y="2075"/>
                <a:ext cx="33" cy="36"/>
              </a:xfrm>
              <a:custGeom>
                <a:avLst/>
                <a:gdLst>
                  <a:gd name="T0" fmla="*/ 1 w 21"/>
                  <a:gd name="T1" fmla="*/ 23 h 23"/>
                  <a:gd name="T2" fmla="*/ 7 w 21"/>
                  <a:gd name="T3" fmla="*/ 20 h 23"/>
                  <a:gd name="T4" fmla="*/ 15 w 21"/>
                  <a:gd name="T5" fmla="*/ 8 h 23"/>
                  <a:gd name="T6" fmla="*/ 13 w 21"/>
                  <a:gd name="T7" fmla="*/ 2 h 23"/>
                  <a:gd name="T8" fmla="*/ 1 w 21"/>
                  <a:gd name="T9" fmla="*/ 23 h 23"/>
                </a:gdLst>
                <a:ahLst/>
                <a:cxnLst>
                  <a:cxn ang="0">
                    <a:pos x="T0" y="T1"/>
                  </a:cxn>
                  <a:cxn ang="0">
                    <a:pos x="T2" y="T3"/>
                  </a:cxn>
                  <a:cxn ang="0">
                    <a:pos x="T4" y="T5"/>
                  </a:cxn>
                  <a:cxn ang="0">
                    <a:pos x="T6" y="T7"/>
                  </a:cxn>
                  <a:cxn ang="0">
                    <a:pos x="T8" y="T9"/>
                  </a:cxn>
                </a:cxnLst>
                <a:rect l="0" t="0" r="r" b="b"/>
                <a:pathLst>
                  <a:path w="21" h="23">
                    <a:moveTo>
                      <a:pt x="1" y="23"/>
                    </a:moveTo>
                    <a:cubicBezTo>
                      <a:pt x="7" y="20"/>
                      <a:pt x="7" y="20"/>
                      <a:pt x="7" y="20"/>
                    </a:cubicBezTo>
                    <a:cubicBezTo>
                      <a:pt x="7" y="20"/>
                      <a:pt x="8" y="10"/>
                      <a:pt x="15" y="8"/>
                    </a:cubicBezTo>
                    <a:cubicBezTo>
                      <a:pt x="21" y="6"/>
                      <a:pt x="19" y="0"/>
                      <a:pt x="13" y="2"/>
                    </a:cubicBezTo>
                    <a:cubicBezTo>
                      <a:pt x="0" y="6"/>
                      <a:pt x="1" y="22"/>
                      <a:pt x="1" y="23"/>
                    </a:cubicBez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0" name="îṣļîďê"/>
              <p:cNvSpPr/>
              <p:nvPr/>
            </p:nvSpPr>
            <p:spPr bwMode="auto">
              <a:xfrm>
                <a:off x="3728" y="2060"/>
                <a:ext cx="65" cy="53"/>
              </a:xfrm>
              <a:custGeom>
                <a:avLst/>
                <a:gdLst>
                  <a:gd name="T0" fmla="*/ 37 w 42"/>
                  <a:gd name="T1" fmla="*/ 20 h 34"/>
                  <a:gd name="T2" fmla="*/ 11 w 42"/>
                  <a:gd name="T3" fmla="*/ 0 h 34"/>
                  <a:gd name="T4" fmla="*/ 37 w 42"/>
                  <a:gd name="T5" fmla="*/ 20 h 34"/>
                </a:gdLst>
                <a:ahLst/>
                <a:cxnLst>
                  <a:cxn ang="0">
                    <a:pos x="T0" y="T1"/>
                  </a:cxn>
                  <a:cxn ang="0">
                    <a:pos x="T2" y="T3"/>
                  </a:cxn>
                  <a:cxn ang="0">
                    <a:pos x="T4" y="T5"/>
                  </a:cxn>
                </a:cxnLst>
                <a:rect l="0" t="0" r="r" b="b"/>
                <a:pathLst>
                  <a:path w="42" h="34">
                    <a:moveTo>
                      <a:pt x="37" y="20"/>
                    </a:moveTo>
                    <a:cubicBezTo>
                      <a:pt x="42" y="5"/>
                      <a:pt x="28" y="3"/>
                      <a:pt x="11" y="0"/>
                    </a:cubicBezTo>
                    <a:cubicBezTo>
                      <a:pt x="0" y="23"/>
                      <a:pt x="32" y="34"/>
                      <a:pt x="37" y="20"/>
                    </a:cubicBezTo>
                    <a:close/>
                  </a:path>
                </a:pathLst>
              </a:custGeom>
              <a:solidFill>
                <a:srgbClr val="6CAD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1" name="ïṥḷîdè"/>
              <p:cNvSpPr/>
              <p:nvPr/>
            </p:nvSpPr>
            <p:spPr bwMode="auto">
              <a:xfrm>
                <a:off x="3547" y="758"/>
                <a:ext cx="190" cy="153"/>
              </a:xfrm>
              <a:custGeom>
                <a:avLst/>
                <a:gdLst>
                  <a:gd name="T0" fmla="*/ 14 w 190"/>
                  <a:gd name="T1" fmla="*/ 153 h 153"/>
                  <a:gd name="T2" fmla="*/ 0 w 190"/>
                  <a:gd name="T3" fmla="*/ 150 h 153"/>
                  <a:gd name="T4" fmla="*/ 36 w 190"/>
                  <a:gd name="T5" fmla="*/ 0 h 153"/>
                  <a:gd name="T6" fmla="*/ 190 w 190"/>
                  <a:gd name="T7" fmla="*/ 36 h 153"/>
                  <a:gd name="T8" fmla="*/ 187 w 190"/>
                  <a:gd name="T9" fmla="*/ 50 h 153"/>
                  <a:gd name="T10" fmla="*/ 45 w 190"/>
                  <a:gd name="T11" fmla="*/ 16 h 153"/>
                  <a:gd name="T12" fmla="*/ 14 w 190"/>
                  <a:gd name="T13" fmla="*/ 153 h 153"/>
                </a:gdLst>
                <a:ahLst/>
                <a:cxnLst>
                  <a:cxn ang="0">
                    <a:pos x="T0" y="T1"/>
                  </a:cxn>
                  <a:cxn ang="0">
                    <a:pos x="T2" y="T3"/>
                  </a:cxn>
                  <a:cxn ang="0">
                    <a:pos x="T4" y="T5"/>
                  </a:cxn>
                  <a:cxn ang="0">
                    <a:pos x="T6" y="T7"/>
                  </a:cxn>
                  <a:cxn ang="0">
                    <a:pos x="T8" y="T9"/>
                  </a:cxn>
                  <a:cxn ang="0">
                    <a:pos x="T10" y="T11"/>
                  </a:cxn>
                  <a:cxn ang="0">
                    <a:pos x="T12" y="T13"/>
                  </a:cxn>
                </a:cxnLst>
                <a:rect l="0" t="0" r="r" b="b"/>
                <a:pathLst>
                  <a:path w="190" h="153">
                    <a:moveTo>
                      <a:pt x="14" y="153"/>
                    </a:moveTo>
                    <a:lnTo>
                      <a:pt x="0" y="150"/>
                    </a:lnTo>
                    <a:lnTo>
                      <a:pt x="36" y="0"/>
                    </a:lnTo>
                    <a:lnTo>
                      <a:pt x="190" y="36"/>
                    </a:lnTo>
                    <a:lnTo>
                      <a:pt x="187" y="50"/>
                    </a:lnTo>
                    <a:lnTo>
                      <a:pt x="45" y="16"/>
                    </a:lnTo>
                    <a:lnTo>
                      <a:pt x="14" y="153"/>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 name="îṣḻiḍè"/>
              <p:cNvSpPr/>
              <p:nvPr/>
            </p:nvSpPr>
            <p:spPr bwMode="auto">
              <a:xfrm>
                <a:off x="3539" y="718"/>
                <a:ext cx="97" cy="98"/>
              </a:xfrm>
              <a:custGeom>
                <a:avLst/>
                <a:gdLst>
                  <a:gd name="T0" fmla="*/ 59 w 62"/>
                  <a:gd name="T1" fmla="*/ 38 h 63"/>
                  <a:gd name="T2" fmla="*/ 25 w 62"/>
                  <a:gd name="T3" fmla="*/ 59 h 63"/>
                  <a:gd name="T4" fmla="*/ 3 w 62"/>
                  <a:gd name="T5" fmla="*/ 25 h 63"/>
                  <a:gd name="T6" fmla="*/ 38 w 62"/>
                  <a:gd name="T7" fmla="*/ 4 h 63"/>
                  <a:gd name="T8" fmla="*/ 59 w 62"/>
                  <a:gd name="T9" fmla="*/ 38 h 63"/>
                </a:gdLst>
                <a:ahLst/>
                <a:cxnLst>
                  <a:cxn ang="0">
                    <a:pos x="T0" y="T1"/>
                  </a:cxn>
                  <a:cxn ang="0">
                    <a:pos x="T2" y="T3"/>
                  </a:cxn>
                  <a:cxn ang="0">
                    <a:pos x="T4" y="T5"/>
                  </a:cxn>
                  <a:cxn ang="0">
                    <a:pos x="T6" y="T7"/>
                  </a:cxn>
                  <a:cxn ang="0">
                    <a:pos x="T8" y="T9"/>
                  </a:cxn>
                </a:cxnLst>
                <a:rect l="0" t="0" r="r" b="b"/>
                <a:pathLst>
                  <a:path w="62" h="63">
                    <a:moveTo>
                      <a:pt x="59" y="38"/>
                    </a:moveTo>
                    <a:cubicBezTo>
                      <a:pt x="55" y="53"/>
                      <a:pt x="40" y="63"/>
                      <a:pt x="25" y="59"/>
                    </a:cubicBezTo>
                    <a:cubicBezTo>
                      <a:pt x="9" y="56"/>
                      <a:pt x="0" y="40"/>
                      <a:pt x="3" y="25"/>
                    </a:cubicBezTo>
                    <a:cubicBezTo>
                      <a:pt x="7" y="9"/>
                      <a:pt x="22" y="0"/>
                      <a:pt x="38" y="4"/>
                    </a:cubicBezTo>
                    <a:cubicBezTo>
                      <a:pt x="53" y="7"/>
                      <a:pt x="62" y="22"/>
                      <a:pt x="59" y="38"/>
                    </a:cubicBez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 name="íŝ1iḑe"/>
              <p:cNvSpPr/>
              <p:nvPr/>
            </p:nvSpPr>
            <p:spPr bwMode="auto">
              <a:xfrm>
                <a:off x="3523" y="880"/>
                <a:ext cx="61" cy="60"/>
              </a:xfrm>
              <a:custGeom>
                <a:avLst/>
                <a:gdLst>
                  <a:gd name="T0" fmla="*/ 37 w 39"/>
                  <a:gd name="T1" fmla="*/ 23 h 39"/>
                  <a:gd name="T2" fmla="*/ 15 w 39"/>
                  <a:gd name="T3" fmla="*/ 37 h 39"/>
                  <a:gd name="T4" fmla="*/ 2 w 39"/>
                  <a:gd name="T5" fmla="*/ 15 h 39"/>
                  <a:gd name="T6" fmla="*/ 24 w 39"/>
                  <a:gd name="T7" fmla="*/ 2 h 39"/>
                  <a:gd name="T8" fmla="*/ 37 w 39"/>
                  <a:gd name="T9" fmla="*/ 23 h 39"/>
                </a:gdLst>
                <a:ahLst/>
                <a:cxnLst>
                  <a:cxn ang="0">
                    <a:pos x="T0" y="T1"/>
                  </a:cxn>
                  <a:cxn ang="0">
                    <a:pos x="T2" y="T3"/>
                  </a:cxn>
                  <a:cxn ang="0">
                    <a:pos x="T4" y="T5"/>
                  </a:cxn>
                  <a:cxn ang="0">
                    <a:pos x="T6" y="T7"/>
                  </a:cxn>
                  <a:cxn ang="0">
                    <a:pos x="T8" y="T9"/>
                  </a:cxn>
                </a:cxnLst>
                <a:rect l="0" t="0" r="r" b="b"/>
                <a:pathLst>
                  <a:path w="39" h="39">
                    <a:moveTo>
                      <a:pt x="37" y="23"/>
                    </a:moveTo>
                    <a:cubicBezTo>
                      <a:pt x="35" y="33"/>
                      <a:pt x="25" y="39"/>
                      <a:pt x="15" y="37"/>
                    </a:cubicBezTo>
                    <a:cubicBezTo>
                      <a:pt x="6" y="34"/>
                      <a:pt x="0" y="25"/>
                      <a:pt x="2" y="15"/>
                    </a:cubicBezTo>
                    <a:cubicBezTo>
                      <a:pt x="4" y="5"/>
                      <a:pt x="14" y="0"/>
                      <a:pt x="24" y="2"/>
                    </a:cubicBezTo>
                    <a:cubicBezTo>
                      <a:pt x="33" y="4"/>
                      <a:pt x="39" y="14"/>
                      <a:pt x="37" y="23"/>
                    </a:cubicBezTo>
                    <a:close/>
                  </a:path>
                </a:pathLst>
              </a:custGeom>
              <a:solidFill>
                <a:srgbClr val="6CAD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4" name="iśļíďê"/>
              <p:cNvSpPr/>
              <p:nvPr/>
            </p:nvSpPr>
            <p:spPr bwMode="auto">
              <a:xfrm>
                <a:off x="3698" y="769"/>
                <a:ext cx="62" cy="61"/>
              </a:xfrm>
              <a:custGeom>
                <a:avLst/>
                <a:gdLst>
                  <a:gd name="T0" fmla="*/ 37 w 40"/>
                  <a:gd name="T1" fmla="*/ 24 h 39"/>
                  <a:gd name="T2" fmla="*/ 16 w 40"/>
                  <a:gd name="T3" fmla="*/ 37 h 39"/>
                  <a:gd name="T4" fmla="*/ 2 w 40"/>
                  <a:gd name="T5" fmla="*/ 16 h 39"/>
                  <a:gd name="T6" fmla="*/ 24 w 40"/>
                  <a:gd name="T7" fmla="*/ 2 h 39"/>
                  <a:gd name="T8" fmla="*/ 37 w 40"/>
                  <a:gd name="T9" fmla="*/ 24 h 39"/>
                </a:gdLst>
                <a:ahLst/>
                <a:cxnLst>
                  <a:cxn ang="0">
                    <a:pos x="T0" y="T1"/>
                  </a:cxn>
                  <a:cxn ang="0">
                    <a:pos x="T2" y="T3"/>
                  </a:cxn>
                  <a:cxn ang="0">
                    <a:pos x="T4" y="T5"/>
                  </a:cxn>
                  <a:cxn ang="0">
                    <a:pos x="T6" y="T7"/>
                  </a:cxn>
                  <a:cxn ang="0">
                    <a:pos x="T8" y="T9"/>
                  </a:cxn>
                </a:cxnLst>
                <a:rect l="0" t="0" r="r" b="b"/>
                <a:pathLst>
                  <a:path w="40" h="39">
                    <a:moveTo>
                      <a:pt x="37" y="24"/>
                    </a:moveTo>
                    <a:cubicBezTo>
                      <a:pt x="35" y="33"/>
                      <a:pt x="25" y="39"/>
                      <a:pt x="16" y="37"/>
                    </a:cubicBezTo>
                    <a:cubicBezTo>
                      <a:pt x="6" y="35"/>
                      <a:pt x="0" y="25"/>
                      <a:pt x="2" y="16"/>
                    </a:cubicBezTo>
                    <a:cubicBezTo>
                      <a:pt x="5" y="6"/>
                      <a:pt x="14" y="0"/>
                      <a:pt x="24" y="2"/>
                    </a:cubicBezTo>
                    <a:cubicBezTo>
                      <a:pt x="34" y="4"/>
                      <a:pt x="40" y="14"/>
                      <a:pt x="37" y="24"/>
                    </a:cubicBezTo>
                    <a:close/>
                  </a:path>
                </a:pathLst>
              </a:custGeom>
              <a:solidFill>
                <a:srgbClr val="6CAD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5" name="işlíḑè"/>
              <p:cNvSpPr/>
              <p:nvPr/>
            </p:nvSpPr>
            <p:spPr bwMode="auto">
              <a:xfrm>
                <a:off x="2809" y="1087"/>
                <a:ext cx="240" cy="337"/>
              </a:xfrm>
              <a:custGeom>
                <a:avLst/>
                <a:gdLst>
                  <a:gd name="T0" fmla="*/ 104 w 154"/>
                  <a:gd name="T1" fmla="*/ 88 h 217"/>
                  <a:gd name="T2" fmla="*/ 104 w 154"/>
                  <a:gd name="T3" fmla="*/ 17 h 217"/>
                  <a:gd name="T4" fmla="*/ 87 w 154"/>
                  <a:gd name="T5" fmla="*/ 0 h 217"/>
                  <a:gd name="T6" fmla="*/ 77 w 154"/>
                  <a:gd name="T7" fmla="*/ 0 h 217"/>
                  <a:gd name="T8" fmla="*/ 67 w 154"/>
                  <a:gd name="T9" fmla="*/ 0 h 217"/>
                  <a:gd name="T10" fmla="*/ 50 w 154"/>
                  <a:gd name="T11" fmla="*/ 17 h 217"/>
                  <a:gd name="T12" fmla="*/ 50 w 154"/>
                  <a:gd name="T13" fmla="*/ 88 h 217"/>
                  <a:gd name="T14" fmla="*/ 0 w 154"/>
                  <a:gd name="T15" fmla="*/ 159 h 217"/>
                  <a:gd name="T16" fmla="*/ 18 w 154"/>
                  <a:gd name="T17" fmla="*/ 208 h 217"/>
                  <a:gd name="T18" fmla="*/ 38 w 154"/>
                  <a:gd name="T19" fmla="*/ 217 h 217"/>
                  <a:gd name="T20" fmla="*/ 77 w 154"/>
                  <a:gd name="T21" fmla="*/ 217 h 217"/>
                  <a:gd name="T22" fmla="*/ 116 w 154"/>
                  <a:gd name="T23" fmla="*/ 217 h 217"/>
                  <a:gd name="T24" fmla="*/ 136 w 154"/>
                  <a:gd name="T25" fmla="*/ 208 h 217"/>
                  <a:gd name="T26" fmla="*/ 154 w 154"/>
                  <a:gd name="T27" fmla="*/ 159 h 217"/>
                  <a:gd name="T28" fmla="*/ 104 w 154"/>
                  <a:gd name="T29" fmla="*/ 8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217">
                    <a:moveTo>
                      <a:pt x="104" y="88"/>
                    </a:moveTo>
                    <a:cubicBezTo>
                      <a:pt x="104" y="17"/>
                      <a:pt x="104" y="17"/>
                      <a:pt x="104" y="17"/>
                    </a:cubicBezTo>
                    <a:cubicBezTo>
                      <a:pt x="104" y="7"/>
                      <a:pt x="96" y="0"/>
                      <a:pt x="87" y="0"/>
                    </a:cubicBezTo>
                    <a:cubicBezTo>
                      <a:pt x="77" y="0"/>
                      <a:pt x="77" y="0"/>
                      <a:pt x="77" y="0"/>
                    </a:cubicBezTo>
                    <a:cubicBezTo>
                      <a:pt x="67" y="0"/>
                      <a:pt x="67" y="0"/>
                      <a:pt x="67" y="0"/>
                    </a:cubicBezTo>
                    <a:cubicBezTo>
                      <a:pt x="58" y="0"/>
                      <a:pt x="50" y="7"/>
                      <a:pt x="50" y="17"/>
                    </a:cubicBezTo>
                    <a:cubicBezTo>
                      <a:pt x="50" y="88"/>
                      <a:pt x="50" y="88"/>
                      <a:pt x="50" y="88"/>
                    </a:cubicBezTo>
                    <a:cubicBezTo>
                      <a:pt x="21" y="99"/>
                      <a:pt x="0" y="126"/>
                      <a:pt x="0" y="159"/>
                    </a:cubicBezTo>
                    <a:cubicBezTo>
                      <a:pt x="0" y="178"/>
                      <a:pt x="7" y="194"/>
                      <a:pt x="18" y="208"/>
                    </a:cubicBezTo>
                    <a:cubicBezTo>
                      <a:pt x="21" y="211"/>
                      <a:pt x="28" y="217"/>
                      <a:pt x="38" y="217"/>
                    </a:cubicBezTo>
                    <a:cubicBezTo>
                      <a:pt x="53" y="217"/>
                      <a:pt x="66" y="217"/>
                      <a:pt x="77" y="217"/>
                    </a:cubicBezTo>
                    <a:cubicBezTo>
                      <a:pt x="88" y="217"/>
                      <a:pt x="101" y="217"/>
                      <a:pt x="116" y="217"/>
                    </a:cubicBezTo>
                    <a:cubicBezTo>
                      <a:pt x="126" y="217"/>
                      <a:pt x="133" y="211"/>
                      <a:pt x="136" y="208"/>
                    </a:cubicBezTo>
                    <a:cubicBezTo>
                      <a:pt x="147" y="194"/>
                      <a:pt x="154" y="178"/>
                      <a:pt x="154" y="159"/>
                    </a:cubicBezTo>
                    <a:cubicBezTo>
                      <a:pt x="154" y="126"/>
                      <a:pt x="133" y="99"/>
                      <a:pt x="104" y="88"/>
                    </a:cubicBezTo>
                    <a:close/>
                  </a:path>
                </a:pathLst>
              </a:custGeom>
              <a:solidFill>
                <a:srgbClr val="F1E4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 name="íṩḻiḑê"/>
              <p:cNvSpPr/>
              <p:nvPr/>
            </p:nvSpPr>
            <p:spPr bwMode="auto">
              <a:xfrm>
                <a:off x="2834" y="1305"/>
                <a:ext cx="187" cy="102"/>
              </a:xfrm>
              <a:custGeom>
                <a:avLst/>
                <a:gdLst>
                  <a:gd name="T0" fmla="*/ 81 w 120"/>
                  <a:gd name="T1" fmla="*/ 15 h 66"/>
                  <a:gd name="T2" fmla="*/ 0 w 120"/>
                  <a:gd name="T3" fmla="*/ 14 h 66"/>
                  <a:gd name="T4" fmla="*/ 0 w 120"/>
                  <a:gd name="T5" fmla="*/ 19 h 66"/>
                  <a:gd name="T6" fmla="*/ 14 w 120"/>
                  <a:gd name="T7" fmla="*/ 58 h 66"/>
                  <a:gd name="T8" fmla="*/ 30 w 120"/>
                  <a:gd name="T9" fmla="*/ 65 h 66"/>
                  <a:gd name="T10" fmla="*/ 99 w 120"/>
                  <a:gd name="T11" fmla="*/ 66 h 66"/>
                  <a:gd name="T12" fmla="*/ 120 w 120"/>
                  <a:gd name="T13" fmla="*/ 19 h 66"/>
                  <a:gd name="T14" fmla="*/ 119 w 120"/>
                  <a:gd name="T15" fmla="*/ 8 h 66"/>
                  <a:gd name="T16" fmla="*/ 81 w 120"/>
                  <a:gd name="T17"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6">
                    <a:moveTo>
                      <a:pt x="81" y="15"/>
                    </a:moveTo>
                    <a:cubicBezTo>
                      <a:pt x="55" y="17"/>
                      <a:pt x="25" y="0"/>
                      <a:pt x="0" y="14"/>
                    </a:cubicBezTo>
                    <a:cubicBezTo>
                      <a:pt x="0" y="16"/>
                      <a:pt x="0" y="18"/>
                      <a:pt x="0" y="19"/>
                    </a:cubicBezTo>
                    <a:cubicBezTo>
                      <a:pt x="0" y="34"/>
                      <a:pt x="5" y="47"/>
                      <a:pt x="14" y="58"/>
                    </a:cubicBezTo>
                    <a:cubicBezTo>
                      <a:pt x="16" y="61"/>
                      <a:pt x="22" y="65"/>
                      <a:pt x="30" y="65"/>
                    </a:cubicBezTo>
                    <a:cubicBezTo>
                      <a:pt x="60" y="65"/>
                      <a:pt x="74" y="66"/>
                      <a:pt x="99" y="66"/>
                    </a:cubicBezTo>
                    <a:cubicBezTo>
                      <a:pt x="112" y="55"/>
                      <a:pt x="120" y="38"/>
                      <a:pt x="120" y="19"/>
                    </a:cubicBezTo>
                    <a:cubicBezTo>
                      <a:pt x="120" y="15"/>
                      <a:pt x="120" y="12"/>
                      <a:pt x="119" y="8"/>
                    </a:cubicBezTo>
                    <a:cubicBezTo>
                      <a:pt x="107" y="13"/>
                      <a:pt x="94" y="15"/>
                      <a:pt x="81" y="15"/>
                    </a:cubicBez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 name="ïṣlîďe"/>
              <p:cNvSpPr/>
              <p:nvPr/>
            </p:nvSpPr>
            <p:spPr bwMode="auto">
              <a:xfrm>
                <a:off x="2875" y="1373"/>
                <a:ext cx="18" cy="17"/>
              </a:xfrm>
              <a:prstGeom prst="ellipse">
                <a:avLst/>
              </a:prstGeom>
              <a:solidFill>
                <a:srgbClr val="DED2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8" name="îşļïḑê"/>
              <p:cNvSpPr/>
              <p:nvPr/>
            </p:nvSpPr>
            <p:spPr bwMode="auto">
              <a:xfrm>
                <a:off x="2962" y="1373"/>
                <a:ext cx="19" cy="19"/>
              </a:xfrm>
              <a:prstGeom prst="ellipse">
                <a:avLst/>
              </a:prstGeom>
              <a:solidFill>
                <a:srgbClr val="DED2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9" name="ïṡ1íḍé"/>
              <p:cNvSpPr/>
              <p:nvPr/>
            </p:nvSpPr>
            <p:spPr bwMode="auto">
              <a:xfrm>
                <a:off x="2988" y="1340"/>
                <a:ext cx="19" cy="19"/>
              </a:xfrm>
              <a:prstGeom prst="ellipse">
                <a:avLst/>
              </a:prstGeom>
              <a:solidFill>
                <a:srgbClr val="DED2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0" name="iṡḷïḍe"/>
              <p:cNvSpPr/>
              <p:nvPr/>
            </p:nvSpPr>
            <p:spPr bwMode="auto">
              <a:xfrm>
                <a:off x="2929" y="1361"/>
                <a:ext cx="19" cy="17"/>
              </a:xfrm>
              <a:prstGeom prst="ellipse">
                <a:avLst/>
              </a:prstGeom>
              <a:solidFill>
                <a:srgbClr val="DED2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1" name="i$1íḓê"/>
              <p:cNvSpPr/>
              <p:nvPr/>
            </p:nvSpPr>
            <p:spPr bwMode="auto">
              <a:xfrm>
                <a:off x="2856" y="1342"/>
                <a:ext cx="15" cy="15"/>
              </a:xfrm>
              <a:prstGeom prst="ellipse">
                <a:avLst/>
              </a:prstGeom>
              <a:solidFill>
                <a:srgbClr val="DED2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2" name="ísliḋê"/>
              <p:cNvSpPr/>
              <p:nvPr/>
            </p:nvSpPr>
            <p:spPr bwMode="auto">
              <a:xfrm>
                <a:off x="2901" y="1334"/>
                <a:ext cx="14" cy="16"/>
              </a:xfrm>
              <a:prstGeom prst="ellipse">
                <a:avLst/>
              </a:prstGeom>
              <a:solidFill>
                <a:srgbClr val="DED2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3" name="iṩľíḓê"/>
              <p:cNvSpPr/>
              <p:nvPr/>
            </p:nvSpPr>
            <p:spPr bwMode="auto">
              <a:xfrm>
                <a:off x="3871" y="1688"/>
                <a:ext cx="445" cy="303"/>
              </a:xfrm>
              <a:custGeom>
                <a:avLst/>
                <a:gdLst>
                  <a:gd name="T0" fmla="*/ 214 w 285"/>
                  <a:gd name="T1" fmla="*/ 0 h 195"/>
                  <a:gd name="T2" fmla="*/ 142 w 285"/>
                  <a:gd name="T3" fmla="*/ 8 h 195"/>
                  <a:gd name="T4" fmla="*/ 71 w 285"/>
                  <a:gd name="T5" fmla="*/ 0 h 195"/>
                  <a:gd name="T6" fmla="*/ 0 w 285"/>
                  <a:gd name="T7" fmla="*/ 8 h 195"/>
                  <a:gd name="T8" fmla="*/ 0 w 285"/>
                  <a:gd name="T9" fmla="*/ 195 h 195"/>
                  <a:gd name="T10" fmla="*/ 71 w 285"/>
                  <a:gd name="T11" fmla="*/ 187 h 195"/>
                  <a:gd name="T12" fmla="*/ 142 w 285"/>
                  <a:gd name="T13" fmla="*/ 195 h 195"/>
                  <a:gd name="T14" fmla="*/ 143 w 285"/>
                  <a:gd name="T15" fmla="*/ 195 h 195"/>
                  <a:gd name="T16" fmla="*/ 214 w 285"/>
                  <a:gd name="T17" fmla="*/ 187 h 195"/>
                  <a:gd name="T18" fmla="*/ 285 w 285"/>
                  <a:gd name="T19" fmla="*/ 195 h 195"/>
                  <a:gd name="T20" fmla="*/ 285 w 285"/>
                  <a:gd name="T21" fmla="*/ 8 h 195"/>
                  <a:gd name="T22" fmla="*/ 214 w 285"/>
                  <a:gd name="T23"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5" h="195">
                    <a:moveTo>
                      <a:pt x="214" y="0"/>
                    </a:moveTo>
                    <a:cubicBezTo>
                      <a:pt x="185" y="0"/>
                      <a:pt x="147" y="7"/>
                      <a:pt x="142" y="8"/>
                    </a:cubicBezTo>
                    <a:cubicBezTo>
                      <a:pt x="138" y="7"/>
                      <a:pt x="100" y="0"/>
                      <a:pt x="71" y="0"/>
                    </a:cubicBezTo>
                    <a:cubicBezTo>
                      <a:pt x="41" y="0"/>
                      <a:pt x="0" y="8"/>
                      <a:pt x="0" y="8"/>
                    </a:cubicBezTo>
                    <a:cubicBezTo>
                      <a:pt x="0" y="195"/>
                      <a:pt x="0" y="195"/>
                      <a:pt x="0" y="195"/>
                    </a:cubicBezTo>
                    <a:cubicBezTo>
                      <a:pt x="0" y="195"/>
                      <a:pt x="43" y="187"/>
                      <a:pt x="71" y="187"/>
                    </a:cubicBezTo>
                    <a:cubicBezTo>
                      <a:pt x="97" y="187"/>
                      <a:pt x="136" y="194"/>
                      <a:pt x="142" y="195"/>
                    </a:cubicBezTo>
                    <a:cubicBezTo>
                      <a:pt x="143" y="195"/>
                      <a:pt x="143" y="195"/>
                      <a:pt x="143" y="195"/>
                    </a:cubicBezTo>
                    <a:cubicBezTo>
                      <a:pt x="149" y="194"/>
                      <a:pt x="188" y="187"/>
                      <a:pt x="214" y="187"/>
                    </a:cubicBezTo>
                    <a:cubicBezTo>
                      <a:pt x="241" y="187"/>
                      <a:pt x="285" y="195"/>
                      <a:pt x="285" y="195"/>
                    </a:cubicBezTo>
                    <a:cubicBezTo>
                      <a:pt x="285" y="8"/>
                      <a:pt x="285" y="8"/>
                      <a:pt x="285" y="8"/>
                    </a:cubicBezTo>
                    <a:cubicBezTo>
                      <a:pt x="285" y="8"/>
                      <a:pt x="244" y="0"/>
                      <a:pt x="214" y="0"/>
                    </a:cubicBezTo>
                    <a:close/>
                  </a:path>
                </a:pathLst>
              </a:custGeom>
              <a:solidFill>
                <a:srgbClr val="FAA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4" name="iṩliḑe"/>
              <p:cNvSpPr/>
              <p:nvPr/>
            </p:nvSpPr>
            <p:spPr bwMode="auto">
              <a:xfrm>
                <a:off x="3887" y="1689"/>
                <a:ext cx="207" cy="282"/>
              </a:xfrm>
              <a:custGeom>
                <a:avLst/>
                <a:gdLst>
                  <a:gd name="T0" fmla="*/ 133 w 133"/>
                  <a:gd name="T1" fmla="*/ 181 h 181"/>
                  <a:gd name="T2" fmla="*/ 66 w 133"/>
                  <a:gd name="T3" fmla="*/ 174 h 181"/>
                  <a:gd name="T4" fmla="*/ 0 w 133"/>
                  <a:gd name="T5" fmla="*/ 181 h 181"/>
                  <a:gd name="T6" fmla="*/ 0 w 133"/>
                  <a:gd name="T7" fmla="*/ 8 h 181"/>
                  <a:gd name="T8" fmla="*/ 66 w 133"/>
                  <a:gd name="T9" fmla="*/ 0 h 181"/>
                  <a:gd name="T10" fmla="*/ 133 w 133"/>
                  <a:gd name="T11" fmla="*/ 8 h 181"/>
                  <a:gd name="T12" fmla="*/ 133 w 133"/>
                  <a:gd name="T13" fmla="*/ 181 h 181"/>
                </a:gdLst>
                <a:ahLst/>
                <a:cxnLst>
                  <a:cxn ang="0">
                    <a:pos x="T0" y="T1"/>
                  </a:cxn>
                  <a:cxn ang="0">
                    <a:pos x="T2" y="T3"/>
                  </a:cxn>
                  <a:cxn ang="0">
                    <a:pos x="T4" y="T5"/>
                  </a:cxn>
                  <a:cxn ang="0">
                    <a:pos x="T6" y="T7"/>
                  </a:cxn>
                  <a:cxn ang="0">
                    <a:pos x="T8" y="T9"/>
                  </a:cxn>
                  <a:cxn ang="0">
                    <a:pos x="T10" y="T11"/>
                  </a:cxn>
                  <a:cxn ang="0">
                    <a:pos x="T12" y="T13"/>
                  </a:cxn>
                </a:cxnLst>
                <a:rect l="0" t="0" r="r" b="b"/>
                <a:pathLst>
                  <a:path w="133" h="181">
                    <a:moveTo>
                      <a:pt x="133" y="181"/>
                    </a:moveTo>
                    <a:cubicBezTo>
                      <a:pt x="133" y="181"/>
                      <a:pt x="92" y="174"/>
                      <a:pt x="66" y="174"/>
                    </a:cubicBezTo>
                    <a:cubicBezTo>
                      <a:pt x="41" y="174"/>
                      <a:pt x="0" y="181"/>
                      <a:pt x="0" y="181"/>
                    </a:cubicBezTo>
                    <a:cubicBezTo>
                      <a:pt x="0" y="8"/>
                      <a:pt x="0" y="8"/>
                      <a:pt x="0" y="8"/>
                    </a:cubicBezTo>
                    <a:cubicBezTo>
                      <a:pt x="0" y="8"/>
                      <a:pt x="38" y="0"/>
                      <a:pt x="66" y="0"/>
                    </a:cubicBezTo>
                    <a:cubicBezTo>
                      <a:pt x="94" y="0"/>
                      <a:pt x="133" y="8"/>
                      <a:pt x="133" y="8"/>
                    </a:cubicBezTo>
                    <a:lnTo>
                      <a:pt x="133" y="181"/>
                    </a:lnTo>
                    <a:close/>
                  </a:path>
                </a:pathLst>
              </a:custGeom>
              <a:solidFill>
                <a:srgbClr val="F1E4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5" name="íšḻiďe"/>
              <p:cNvSpPr/>
              <p:nvPr/>
            </p:nvSpPr>
            <p:spPr bwMode="auto">
              <a:xfrm>
                <a:off x="4093" y="1689"/>
                <a:ext cx="207" cy="282"/>
              </a:xfrm>
              <a:custGeom>
                <a:avLst/>
                <a:gdLst>
                  <a:gd name="T0" fmla="*/ 133 w 133"/>
                  <a:gd name="T1" fmla="*/ 181 h 181"/>
                  <a:gd name="T2" fmla="*/ 66 w 133"/>
                  <a:gd name="T3" fmla="*/ 174 h 181"/>
                  <a:gd name="T4" fmla="*/ 0 w 133"/>
                  <a:gd name="T5" fmla="*/ 181 h 181"/>
                  <a:gd name="T6" fmla="*/ 0 w 133"/>
                  <a:gd name="T7" fmla="*/ 8 h 181"/>
                  <a:gd name="T8" fmla="*/ 66 w 133"/>
                  <a:gd name="T9" fmla="*/ 0 h 181"/>
                  <a:gd name="T10" fmla="*/ 133 w 133"/>
                  <a:gd name="T11" fmla="*/ 8 h 181"/>
                  <a:gd name="T12" fmla="*/ 133 w 133"/>
                  <a:gd name="T13" fmla="*/ 181 h 181"/>
                </a:gdLst>
                <a:ahLst/>
                <a:cxnLst>
                  <a:cxn ang="0">
                    <a:pos x="T0" y="T1"/>
                  </a:cxn>
                  <a:cxn ang="0">
                    <a:pos x="T2" y="T3"/>
                  </a:cxn>
                  <a:cxn ang="0">
                    <a:pos x="T4" y="T5"/>
                  </a:cxn>
                  <a:cxn ang="0">
                    <a:pos x="T6" y="T7"/>
                  </a:cxn>
                  <a:cxn ang="0">
                    <a:pos x="T8" y="T9"/>
                  </a:cxn>
                  <a:cxn ang="0">
                    <a:pos x="T10" y="T11"/>
                  </a:cxn>
                  <a:cxn ang="0">
                    <a:pos x="T12" y="T13"/>
                  </a:cxn>
                </a:cxnLst>
                <a:rect l="0" t="0" r="r" b="b"/>
                <a:pathLst>
                  <a:path w="133" h="181">
                    <a:moveTo>
                      <a:pt x="133" y="181"/>
                    </a:moveTo>
                    <a:cubicBezTo>
                      <a:pt x="133" y="181"/>
                      <a:pt x="92" y="174"/>
                      <a:pt x="66" y="174"/>
                    </a:cubicBezTo>
                    <a:cubicBezTo>
                      <a:pt x="41" y="174"/>
                      <a:pt x="0" y="181"/>
                      <a:pt x="0" y="181"/>
                    </a:cubicBezTo>
                    <a:cubicBezTo>
                      <a:pt x="0" y="8"/>
                      <a:pt x="0" y="8"/>
                      <a:pt x="0" y="8"/>
                    </a:cubicBezTo>
                    <a:cubicBezTo>
                      <a:pt x="0" y="8"/>
                      <a:pt x="38" y="0"/>
                      <a:pt x="66" y="0"/>
                    </a:cubicBezTo>
                    <a:cubicBezTo>
                      <a:pt x="94" y="0"/>
                      <a:pt x="133" y="8"/>
                      <a:pt x="133" y="8"/>
                    </a:cubicBezTo>
                    <a:lnTo>
                      <a:pt x="133" y="181"/>
                    </a:lnTo>
                    <a:close/>
                  </a:path>
                </a:pathLst>
              </a:custGeom>
              <a:solidFill>
                <a:srgbClr val="F1E4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6" name="iSlïḍé"/>
              <p:cNvSpPr/>
              <p:nvPr/>
            </p:nvSpPr>
            <p:spPr bwMode="auto">
              <a:xfrm>
                <a:off x="4091" y="1700"/>
                <a:ext cx="5" cy="271"/>
              </a:xfrm>
              <a:custGeom>
                <a:avLst/>
                <a:gdLst>
                  <a:gd name="T0" fmla="*/ 0 w 5"/>
                  <a:gd name="T1" fmla="*/ 0 h 271"/>
                  <a:gd name="T2" fmla="*/ 5 w 5"/>
                  <a:gd name="T3" fmla="*/ 0 h 271"/>
                  <a:gd name="T4" fmla="*/ 5 w 5"/>
                  <a:gd name="T5" fmla="*/ 271 h 271"/>
                  <a:gd name="T6" fmla="*/ 2 w 5"/>
                  <a:gd name="T7" fmla="*/ 271 h 271"/>
                  <a:gd name="T8" fmla="*/ 0 w 5"/>
                  <a:gd name="T9" fmla="*/ 271 h 271"/>
                  <a:gd name="T10" fmla="*/ 0 w 5"/>
                  <a:gd name="T11" fmla="*/ 0 h 271"/>
                </a:gdLst>
                <a:ahLst/>
                <a:cxnLst>
                  <a:cxn ang="0">
                    <a:pos x="T0" y="T1"/>
                  </a:cxn>
                  <a:cxn ang="0">
                    <a:pos x="T2" y="T3"/>
                  </a:cxn>
                  <a:cxn ang="0">
                    <a:pos x="T4" y="T5"/>
                  </a:cxn>
                  <a:cxn ang="0">
                    <a:pos x="T6" y="T7"/>
                  </a:cxn>
                  <a:cxn ang="0">
                    <a:pos x="T8" y="T9"/>
                  </a:cxn>
                  <a:cxn ang="0">
                    <a:pos x="T10" y="T11"/>
                  </a:cxn>
                </a:cxnLst>
                <a:rect l="0" t="0" r="r" b="b"/>
                <a:pathLst>
                  <a:path w="5" h="271">
                    <a:moveTo>
                      <a:pt x="0" y="0"/>
                    </a:moveTo>
                    <a:lnTo>
                      <a:pt x="5" y="0"/>
                    </a:lnTo>
                    <a:lnTo>
                      <a:pt x="5" y="271"/>
                    </a:lnTo>
                    <a:lnTo>
                      <a:pt x="2" y="271"/>
                    </a:lnTo>
                    <a:lnTo>
                      <a:pt x="0" y="271"/>
                    </a:lnTo>
                    <a:lnTo>
                      <a:pt x="0" y="0"/>
                    </a:lnTo>
                    <a:close/>
                  </a:path>
                </a:pathLst>
              </a:custGeom>
              <a:solidFill>
                <a:srgbClr val="D0C6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7" name="is1îḋé"/>
              <p:cNvSpPr/>
              <p:nvPr/>
            </p:nvSpPr>
            <p:spPr bwMode="auto">
              <a:xfrm>
                <a:off x="3923" y="1730"/>
                <a:ext cx="143" cy="15"/>
              </a:xfrm>
              <a:custGeom>
                <a:avLst/>
                <a:gdLst>
                  <a:gd name="T0" fmla="*/ 92 w 92"/>
                  <a:gd name="T1" fmla="*/ 10 h 10"/>
                  <a:gd name="T2" fmla="*/ 1 w 92"/>
                  <a:gd name="T3" fmla="*/ 10 h 10"/>
                  <a:gd name="T4" fmla="*/ 0 w 92"/>
                  <a:gd name="T5" fmla="*/ 7 h 10"/>
                  <a:gd name="T6" fmla="*/ 92 w 92"/>
                  <a:gd name="T7" fmla="*/ 7 h 10"/>
                  <a:gd name="T8" fmla="*/ 92 w 92"/>
                  <a:gd name="T9" fmla="*/ 10 h 10"/>
                </a:gdLst>
                <a:ahLst/>
                <a:cxnLst>
                  <a:cxn ang="0">
                    <a:pos x="T0" y="T1"/>
                  </a:cxn>
                  <a:cxn ang="0">
                    <a:pos x="T2" y="T3"/>
                  </a:cxn>
                  <a:cxn ang="0">
                    <a:pos x="T4" y="T5"/>
                  </a:cxn>
                  <a:cxn ang="0">
                    <a:pos x="T6" y="T7"/>
                  </a:cxn>
                  <a:cxn ang="0">
                    <a:pos x="T8" y="T9"/>
                  </a:cxn>
                </a:cxnLst>
                <a:rect l="0" t="0" r="r" b="b"/>
                <a:pathLst>
                  <a:path w="92" h="10">
                    <a:moveTo>
                      <a:pt x="92" y="10"/>
                    </a:moveTo>
                    <a:cubicBezTo>
                      <a:pt x="91" y="10"/>
                      <a:pt x="43" y="3"/>
                      <a:pt x="1" y="10"/>
                    </a:cubicBezTo>
                    <a:cubicBezTo>
                      <a:pt x="0" y="7"/>
                      <a:pt x="0" y="7"/>
                      <a:pt x="0" y="7"/>
                    </a:cubicBezTo>
                    <a:cubicBezTo>
                      <a:pt x="43" y="0"/>
                      <a:pt x="92" y="7"/>
                      <a:pt x="92" y="7"/>
                    </a:cubicBezTo>
                    <a:lnTo>
                      <a:pt x="92" y="10"/>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8" name="ïŝ1iḍe"/>
              <p:cNvSpPr/>
              <p:nvPr/>
            </p:nvSpPr>
            <p:spPr bwMode="auto">
              <a:xfrm>
                <a:off x="3923" y="1750"/>
                <a:ext cx="143" cy="17"/>
              </a:xfrm>
              <a:custGeom>
                <a:avLst/>
                <a:gdLst>
                  <a:gd name="T0" fmla="*/ 92 w 92"/>
                  <a:gd name="T1" fmla="*/ 11 h 11"/>
                  <a:gd name="T2" fmla="*/ 1 w 92"/>
                  <a:gd name="T3" fmla="*/ 11 h 11"/>
                  <a:gd name="T4" fmla="*/ 0 w 92"/>
                  <a:gd name="T5" fmla="*/ 8 h 11"/>
                  <a:gd name="T6" fmla="*/ 92 w 92"/>
                  <a:gd name="T7" fmla="*/ 8 h 11"/>
                  <a:gd name="T8" fmla="*/ 92 w 92"/>
                  <a:gd name="T9" fmla="*/ 11 h 11"/>
                </a:gdLst>
                <a:ahLst/>
                <a:cxnLst>
                  <a:cxn ang="0">
                    <a:pos x="T0" y="T1"/>
                  </a:cxn>
                  <a:cxn ang="0">
                    <a:pos x="T2" y="T3"/>
                  </a:cxn>
                  <a:cxn ang="0">
                    <a:pos x="T4" y="T5"/>
                  </a:cxn>
                  <a:cxn ang="0">
                    <a:pos x="T6" y="T7"/>
                  </a:cxn>
                  <a:cxn ang="0">
                    <a:pos x="T8" y="T9"/>
                  </a:cxn>
                </a:cxnLst>
                <a:rect l="0" t="0" r="r" b="b"/>
                <a:pathLst>
                  <a:path w="92" h="11">
                    <a:moveTo>
                      <a:pt x="92" y="11"/>
                    </a:moveTo>
                    <a:cubicBezTo>
                      <a:pt x="91" y="11"/>
                      <a:pt x="43" y="3"/>
                      <a:pt x="1" y="11"/>
                    </a:cubicBezTo>
                    <a:cubicBezTo>
                      <a:pt x="0" y="8"/>
                      <a:pt x="0" y="8"/>
                      <a:pt x="0" y="8"/>
                    </a:cubicBezTo>
                    <a:cubicBezTo>
                      <a:pt x="43" y="0"/>
                      <a:pt x="92" y="8"/>
                      <a:pt x="92" y="8"/>
                    </a:cubicBezTo>
                    <a:lnTo>
                      <a:pt x="92" y="11"/>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9" name="íṧļïḓê"/>
              <p:cNvSpPr/>
              <p:nvPr/>
            </p:nvSpPr>
            <p:spPr bwMode="auto">
              <a:xfrm>
                <a:off x="3923" y="1772"/>
                <a:ext cx="143" cy="15"/>
              </a:xfrm>
              <a:custGeom>
                <a:avLst/>
                <a:gdLst>
                  <a:gd name="T0" fmla="*/ 92 w 92"/>
                  <a:gd name="T1" fmla="*/ 10 h 10"/>
                  <a:gd name="T2" fmla="*/ 1 w 92"/>
                  <a:gd name="T3" fmla="*/ 10 h 10"/>
                  <a:gd name="T4" fmla="*/ 0 w 92"/>
                  <a:gd name="T5" fmla="*/ 7 h 10"/>
                  <a:gd name="T6" fmla="*/ 92 w 92"/>
                  <a:gd name="T7" fmla="*/ 7 h 10"/>
                  <a:gd name="T8" fmla="*/ 92 w 92"/>
                  <a:gd name="T9" fmla="*/ 10 h 10"/>
                </a:gdLst>
                <a:ahLst/>
                <a:cxnLst>
                  <a:cxn ang="0">
                    <a:pos x="T0" y="T1"/>
                  </a:cxn>
                  <a:cxn ang="0">
                    <a:pos x="T2" y="T3"/>
                  </a:cxn>
                  <a:cxn ang="0">
                    <a:pos x="T4" y="T5"/>
                  </a:cxn>
                  <a:cxn ang="0">
                    <a:pos x="T6" y="T7"/>
                  </a:cxn>
                  <a:cxn ang="0">
                    <a:pos x="T8" y="T9"/>
                  </a:cxn>
                </a:cxnLst>
                <a:rect l="0" t="0" r="r" b="b"/>
                <a:pathLst>
                  <a:path w="92" h="10">
                    <a:moveTo>
                      <a:pt x="92" y="10"/>
                    </a:moveTo>
                    <a:cubicBezTo>
                      <a:pt x="91" y="10"/>
                      <a:pt x="43" y="3"/>
                      <a:pt x="1" y="10"/>
                    </a:cubicBezTo>
                    <a:cubicBezTo>
                      <a:pt x="0" y="7"/>
                      <a:pt x="0" y="7"/>
                      <a:pt x="0" y="7"/>
                    </a:cubicBezTo>
                    <a:cubicBezTo>
                      <a:pt x="43" y="0"/>
                      <a:pt x="92" y="7"/>
                      <a:pt x="92" y="7"/>
                    </a:cubicBezTo>
                    <a:lnTo>
                      <a:pt x="92" y="10"/>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0" name="ïşḷïdê"/>
              <p:cNvSpPr/>
              <p:nvPr/>
            </p:nvSpPr>
            <p:spPr bwMode="auto">
              <a:xfrm>
                <a:off x="3923" y="1792"/>
                <a:ext cx="143" cy="17"/>
              </a:xfrm>
              <a:custGeom>
                <a:avLst/>
                <a:gdLst>
                  <a:gd name="T0" fmla="*/ 92 w 92"/>
                  <a:gd name="T1" fmla="*/ 11 h 11"/>
                  <a:gd name="T2" fmla="*/ 1 w 92"/>
                  <a:gd name="T3" fmla="*/ 11 h 11"/>
                  <a:gd name="T4" fmla="*/ 0 w 92"/>
                  <a:gd name="T5" fmla="*/ 8 h 11"/>
                  <a:gd name="T6" fmla="*/ 92 w 92"/>
                  <a:gd name="T7" fmla="*/ 8 h 11"/>
                  <a:gd name="T8" fmla="*/ 92 w 92"/>
                  <a:gd name="T9" fmla="*/ 11 h 11"/>
                </a:gdLst>
                <a:ahLst/>
                <a:cxnLst>
                  <a:cxn ang="0">
                    <a:pos x="T0" y="T1"/>
                  </a:cxn>
                  <a:cxn ang="0">
                    <a:pos x="T2" y="T3"/>
                  </a:cxn>
                  <a:cxn ang="0">
                    <a:pos x="T4" y="T5"/>
                  </a:cxn>
                  <a:cxn ang="0">
                    <a:pos x="T6" y="T7"/>
                  </a:cxn>
                  <a:cxn ang="0">
                    <a:pos x="T8" y="T9"/>
                  </a:cxn>
                </a:cxnLst>
                <a:rect l="0" t="0" r="r" b="b"/>
                <a:pathLst>
                  <a:path w="92" h="11">
                    <a:moveTo>
                      <a:pt x="92" y="11"/>
                    </a:moveTo>
                    <a:cubicBezTo>
                      <a:pt x="91" y="11"/>
                      <a:pt x="43" y="3"/>
                      <a:pt x="1" y="11"/>
                    </a:cubicBezTo>
                    <a:cubicBezTo>
                      <a:pt x="0" y="8"/>
                      <a:pt x="0" y="8"/>
                      <a:pt x="0" y="8"/>
                    </a:cubicBezTo>
                    <a:cubicBezTo>
                      <a:pt x="43" y="0"/>
                      <a:pt x="92" y="8"/>
                      <a:pt x="92" y="8"/>
                    </a:cubicBezTo>
                    <a:lnTo>
                      <a:pt x="92" y="11"/>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1" name="iślide"/>
              <p:cNvSpPr/>
              <p:nvPr/>
            </p:nvSpPr>
            <p:spPr bwMode="auto">
              <a:xfrm>
                <a:off x="3923" y="1814"/>
                <a:ext cx="143" cy="17"/>
              </a:xfrm>
              <a:custGeom>
                <a:avLst/>
                <a:gdLst>
                  <a:gd name="T0" fmla="*/ 92 w 92"/>
                  <a:gd name="T1" fmla="*/ 11 h 11"/>
                  <a:gd name="T2" fmla="*/ 1 w 92"/>
                  <a:gd name="T3" fmla="*/ 11 h 11"/>
                  <a:gd name="T4" fmla="*/ 0 w 92"/>
                  <a:gd name="T5" fmla="*/ 8 h 11"/>
                  <a:gd name="T6" fmla="*/ 92 w 92"/>
                  <a:gd name="T7" fmla="*/ 8 h 11"/>
                  <a:gd name="T8" fmla="*/ 92 w 92"/>
                  <a:gd name="T9" fmla="*/ 11 h 11"/>
                </a:gdLst>
                <a:ahLst/>
                <a:cxnLst>
                  <a:cxn ang="0">
                    <a:pos x="T0" y="T1"/>
                  </a:cxn>
                  <a:cxn ang="0">
                    <a:pos x="T2" y="T3"/>
                  </a:cxn>
                  <a:cxn ang="0">
                    <a:pos x="T4" y="T5"/>
                  </a:cxn>
                  <a:cxn ang="0">
                    <a:pos x="T6" y="T7"/>
                  </a:cxn>
                  <a:cxn ang="0">
                    <a:pos x="T8" y="T9"/>
                  </a:cxn>
                </a:cxnLst>
                <a:rect l="0" t="0" r="r" b="b"/>
                <a:pathLst>
                  <a:path w="92" h="11">
                    <a:moveTo>
                      <a:pt x="92" y="11"/>
                    </a:moveTo>
                    <a:cubicBezTo>
                      <a:pt x="91" y="10"/>
                      <a:pt x="43" y="3"/>
                      <a:pt x="1" y="11"/>
                    </a:cubicBezTo>
                    <a:cubicBezTo>
                      <a:pt x="0" y="8"/>
                      <a:pt x="0" y="8"/>
                      <a:pt x="0" y="8"/>
                    </a:cubicBezTo>
                    <a:cubicBezTo>
                      <a:pt x="43" y="0"/>
                      <a:pt x="92" y="7"/>
                      <a:pt x="92" y="8"/>
                    </a:cubicBezTo>
                    <a:lnTo>
                      <a:pt x="92" y="11"/>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2" name="îSḻîḍé"/>
              <p:cNvSpPr/>
              <p:nvPr/>
            </p:nvSpPr>
            <p:spPr bwMode="auto">
              <a:xfrm>
                <a:off x="3923" y="1834"/>
                <a:ext cx="143" cy="17"/>
              </a:xfrm>
              <a:custGeom>
                <a:avLst/>
                <a:gdLst>
                  <a:gd name="T0" fmla="*/ 92 w 92"/>
                  <a:gd name="T1" fmla="*/ 11 h 11"/>
                  <a:gd name="T2" fmla="*/ 1 w 92"/>
                  <a:gd name="T3" fmla="*/ 11 h 11"/>
                  <a:gd name="T4" fmla="*/ 0 w 92"/>
                  <a:gd name="T5" fmla="*/ 8 h 11"/>
                  <a:gd name="T6" fmla="*/ 92 w 92"/>
                  <a:gd name="T7" fmla="*/ 8 h 11"/>
                  <a:gd name="T8" fmla="*/ 92 w 92"/>
                  <a:gd name="T9" fmla="*/ 11 h 11"/>
                </a:gdLst>
                <a:ahLst/>
                <a:cxnLst>
                  <a:cxn ang="0">
                    <a:pos x="T0" y="T1"/>
                  </a:cxn>
                  <a:cxn ang="0">
                    <a:pos x="T2" y="T3"/>
                  </a:cxn>
                  <a:cxn ang="0">
                    <a:pos x="T4" y="T5"/>
                  </a:cxn>
                  <a:cxn ang="0">
                    <a:pos x="T6" y="T7"/>
                  </a:cxn>
                  <a:cxn ang="0">
                    <a:pos x="T8" y="T9"/>
                  </a:cxn>
                </a:cxnLst>
                <a:rect l="0" t="0" r="r" b="b"/>
                <a:pathLst>
                  <a:path w="92" h="11">
                    <a:moveTo>
                      <a:pt x="92" y="11"/>
                    </a:moveTo>
                    <a:cubicBezTo>
                      <a:pt x="91" y="11"/>
                      <a:pt x="43" y="4"/>
                      <a:pt x="1" y="11"/>
                    </a:cubicBezTo>
                    <a:cubicBezTo>
                      <a:pt x="0" y="8"/>
                      <a:pt x="0" y="8"/>
                      <a:pt x="0" y="8"/>
                    </a:cubicBezTo>
                    <a:cubicBezTo>
                      <a:pt x="43" y="0"/>
                      <a:pt x="92" y="8"/>
                      <a:pt x="92" y="8"/>
                    </a:cubicBezTo>
                    <a:lnTo>
                      <a:pt x="92" y="11"/>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3" name="îṥlîḍê"/>
              <p:cNvSpPr/>
              <p:nvPr/>
            </p:nvSpPr>
            <p:spPr bwMode="auto">
              <a:xfrm>
                <a:off x="3921" y="1856"/>
                <a:ext cx="144" cy="17"/>
              </a:xfrm>
              <a:custGeom>
                <a:avLst/>
                <a:gdLst>
                  <a:gd name="T0" fmla="*/ 92 w 92"/>
                  <a:gd name="T1" fmla="*/ 11 h 11"/>
                  <a:gd name="T2" fmla="*/ 1 w 92"/>
                  <a:gd name="T3" fmla="*/ 11 h 11"/>
                  <a:gd name="T4" fmla="*/ 0 w 92"/>
                  <a:gd name="T5" fmla="*/ 8 h 11"/>
                  <a:gd name="T6" fmla="*/ 92 w 92"/>
                  <a:gd name="T7" fmla="*/ 8 h 11"/>
                  <a:gd name="T8" fmla="*/ 92 w 92"/>
                  <a:gd name="T9" fmla="*/ 11 h 11"/>
                </a:gdLst>
                <a:ahLst/>
                <a:cxnLst>
                  <a:cxn ang="0">
                    <a:pos x="T0" y="T1"/>
                  </a:cxn>
                  <a:cxn ang="0">
                    <a:pos x="T2" y="T3"/>
                  </a:cxn>
                  <a:cxn ang="0">
                    <a:pos x="T4" y="T5"/>
                  </a:cxn>
                  <a:cxn ang="0">
                    <a:pos x="T6" y="T7"/>
                  </a:cxn>
                  <a:cxn ang="0">
                    <a:pos x="T8" y="T9"/>
                  </a:cxn>
                </a:cxnLst>
                <a:rect l="0" t="0" r="r" b="b"/>
                <a:pathLst>
                  <a:path w="92" h="11">
                    <a:moveTo>
                      <a:pt x="92" y="11"/>
                    </a:moveTo>
                    <a:cubicBezTo>
                      <a:pt x="91" y="11"/>
                      <a:pt x="43" y="3"/>
                      <a:pt x="1" y="11"/>
                    </a:cubicBezTo>
                    <a:cubicBezTo>
                      <a:pt x="0" y="8"/>
                      <a:pt x="0" y="8"/>
                      <a:pt x="0" y="8"/>
                    </a:cubicBezTo>
                    <a:cubicBezTo>
                      <a:pt x="43" y="0"/>
                      <a:pt x="92" y="8"/>
                      <a:pt x="92" y="8"/>
                    </a:cubicBezTo>
                    <a:lnTo>
                      <a:pt x="92" y="11"/>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4" name="i$ļïďe"/>
              <p:cNvSpPr/>
              <p:nvPr/>
            </p:nvSpPr>
            <p:spPr bwMode="auto">
              <a:xfrm>
                <a:off x="3924" y="1877"/>
                <a:ext cx="142" cy="50"/>
              </a:xfrm>
              <a:custGeom>
                <a:avLst/>
                <a:gdLst>
                  <a:gd name="T0" fmla="*/ 89 w 91"/>
                  <a:gd name="T1" fmla="*/ 32 h 32"/>
                  <a:gd name="T2" fmla="*/ 0 w 91"/>
                  <a:gd name="T3" fmla="*/ 32 h 32"/>
                  <a:gd name="T4" fmla="*/ 0 w 91"/>
                  <a:gd name="T5" fmla="*/ 4 h 32"/>
                  <a:gd name="T6" fmla="*/ 91 w 91"/>
                  <a:gd name="T7" fmla="*/ 4 h 32"/>
                  <a:gd name="T8" fmla="*/ 89 w 91"/>
                  <a:gd name="T9" fmla="*/ 32 h 32"/>
                </a:gdLst>
                <a:ahLst/>
                <a:cxnLst>
                  <a:cxn ang="0">
                    <a:pos x="T0" y="T1"/>
                  </a:cxn>
                  <a:cxn ang="0">
                    <a:pos x="T2" y="T3"/>
                  </a:cxn>
                  <a:cxn ang="0">
                    <a:pos x="T4" y="T5"/>
                  </a:cxn>
                  <a:cxn ang="0">
                    <a:pos x="T6" y="T7"/>
                  </a:cxn>
                  <a:cxn ang="0">
                    <a:pos x="T8" y="T9"/>
                  </a:cxn>
                </a:cxnLst>
                <a:rect l="0" t="0" r="r" b="b"/>
                <a:pathLst>
                  <a:path w="91" h="32">
                    <a:moveTo>
                      <a:pt x="89" y="32"/>
                    </a:moveTo>
                    <a:cubicBezTo>
                      <a:pt x="89" y="32"/>
                      <a:pt x="40" y="28"/>
                      <a:pt x="0" y="32"/>
                    </a:cubicBezTo>
                    <a:cubicBezTo>
                      <a:pt x="0" y="4"/>
                      <a:pt x="0" y="4"/>
                      <a:pt x="0" y="4"/>
                    </a:cubicBezTo>
                    <a:cubicBezTo>
                      <a:pt x="44" y="0"/>
                      <a:pt x="89" y="4"/>
                      <a:pt x="91" y="4"/>
                    </a:cubicBezTo>
                    <a:lnTo>
                      <a:pt x="89" y="32"/>
                    </a:ln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5" name="îṡlídé"/>
              <p:cNvSpPr/>
              <p:nvPr/>
            </p:nvSpPr>
            <p:spPr bwMode="auto">
              <a:xfrm>
                <a:off x="4124" y="1736"/>
                <a:ext cx="76" cy="9"/>
              </a:xfrm>
              <a:custGeom>
                <a:avLst/>
                <a:gdLst>
                  <a:gd name="T0" fmla="*/ 1 w 49"/>
                  <a:gd name="T1" fmla="*/ 6 h 6"/>
                  <a:gd name="T2" fmla="*/ 0 w 49"/>
                  <a:gd name="T3" fmla="*/ 3 h 6"/>
                  <a:gd name="T4" fmla="*/ 49 w 49"/>
                  <a:gd name="T5" fmla="*/ 0 h 6"/>
                  <a:gd name="T6" fmla="*/ 48 w 49"/>
                  <a:gd name="T7" fmla="*/ 3 h 6"/>
                  <a:gd name="T8" fmla="*/ 1 w 49"/>
                  <a:gd name="T9" fmla="*/ 6 h 6"/>
                </a:gdLst>
                <a:ahLst/>
                <a:cxnLst>
                  <a:cxn ang="0">
                    <a:pos x="T0" y="T1"/>
                  </a:cxn>
                  <a:cxn ang="0">
                    <a:pos x="T2" y="T3"/>
                  </a:cxn>
                  <a:cxn ang="0">
                    <a:pos x="T4" y="T5"/>
                  </a:cxn>
                  <a:cxn ang="0">
                    <a:pos x="T6" y="T7"/>
                  </a:cxn>
                  <a:cxn ang="0">
                    <a:pos x="T8" y="T9"/>
                  </a:cxn>
                </a:cxnLst>
                <a:rect l="0" t="0" r="r" b="b"/>
                <a:pathLst>
                  <a:path w="49" h="6">
                    <a:moveTo>
                      <a:pt x="1" y="6"/>
                    </a:moveTo>
                    <a:cubicBezTo>
                      <a:pt x="0" y="3"/>
                      <a:pt x="0" y="3"/>
                      <a:pt x="0" y="3"/>
                    </a:cubicBezTo>
                    <a:cubicBezTo>
                      <a:pt x="14" y="1"/>
                      <a:pt x="31" y="0"/>
                      <a:pt x="49" y="0"/>
                    </a:cubicBezTo>
                    <a:cubicBezTo>
                      <a:pt x="48" y="3"/>
                      <a:pt x="48" y="3"/>
                      <a:pt x="48" y="3"/>
                    </a:cubicBezTo>
                    <a:cubicBezTo>
                      <a:pt x="31" y="3"/>
                      <a:pt x="15" y="4"/>
                      <a:pt x="1" y="6"/>
                    </a:cubicBez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6" name="is1íḑê"/>
              <p:cNvSpPr/>
              <p:nvPr/>
            </p:nvSpPr>
            <p:spPr bwMode="auto">
              <a:xfrm>
                <a:off x="4124" y="1756"/>
                <a:ext cx="76" cy="11"/>
              </a:xfrm>
              <a:custGeom>
                <a:avLst/>
                <a:gdLst>
                  <a:gd name="T0" fmla="*/ 1 w 49"/>
                  <a:gd name="T1" fmla="*/ 7 h 7"/>
                  <a:gd name="T2" fmla="*/ 0 w 49"/>
                  <a:gd name="T3" fmla="*/ 4 h 7"/>
                  <a:gd name="T4" fmla="*/ 49 w 49"/>
                  <a:gd name="T5" fmla="*/ 1 h 7"/>
                  <a:gd name="T6" fmla="*/ 48 w 49"/>
                  <a:gd name="T7" fmla="*/ 4 h 7"/>
                  <a:gd name="T8" fmla="*/ 1 w 49"/>
                  <a:gd name="T9" fmla="*/ 7 h 7"/>
                </a:gdLst>
                <a:ahLst/>
                <a:cxnLst>
                  <a:cxn ang="0">
                    <a:pos x="T0" y="T1"/>
                  </a:cxn>
                  <a:cxn ang="0">
                    <a:pos x="T2" y="T3"/>
                  </a:cxn>
                  <a:cxn ang="0">
                    <a:pos x="T4" y="T5"/>
                  </a:cxn>
                  <a:cxn ang="0">
                    <a:pos x="T6" y="T7"/>
                  </a:cxn>
                  <a:cxn ang="0">
                    <a:pos x="T8" y="T9"/>
                  </a:cxn>
                </a:cxnLst>
                <a:rect l="0" t="0" r="r" b="b"/>
                <a:pathLst>
                  <a:path w="49" h="7">
                    <a:moveTo>
                      <a:pt x="1" y="7"/>
                    </a:moveTo>
                    <a:cubicBezTo>
                      <a:pt x="0" y="4"/>
                      <a:pt x="0" y="4"/>
                      <a:pt x="0" y="4"/>
                    </a:cubicBezTo>
                    <a:cubicBezTo>
                      <a:pt x="14" y="1"/>
                      <a:pt x="31" y="0"/>
                      <a:pt x="49" y="1"/>
                    </a:cubicBezTo>
                    <a:cubicBezTo>
                      <a:pt x="48" y="4"/>
                      <a:pt x="48" y="4"/>
                      <a:pt x="48" y="4"/>
                    </a:cubicBezTo>
                    <a:cubicBezTo>
                      <a:pt x="31" y="3"/>
                      <a:pt x="15" y="5"/>
                      <a:pt x="1" y="7"/>
                    </a:cubicBez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7" name="íṧļïḍè"/>
              <p:cNvSpPr/>
              <p:nvPr/>
            </p:nvSpPr>
            <p:spPr bwMode="auto">
              <a:xfrm>
                <a:off x="4124" y="1778"/>
                <a:ext cx="76" cy="11"/>
              </a:xfrm>
              <a:custGeom>
                <a:avLst/>
                <a:gdLst>
                  <a:gd name="T0" fmla="*/ 1 w 49"/>
                  <a:gd name="T1" fmla="*/ 7 h 7"/>
                  <a:gd name="T2" fmla="*/ 0 w 49"/>
                  <a:gd name="T3" fmla="*/ 4 h 7"/>
                  <a:gd name="T4" fmla="*/ 49 w 49"/>
                  <a:gd name="T5" fmla="*/ 0 h 7"/>
                  <a:gd name="T6" fmla="*/ 48 w 49"/>
                  <a:gd name="T7" fmla="*/ 3 h 7"/>
                  <a:gd name="T8" fmla="*/ 1 w 49"/>
                  <a:gd name="T9" fmla="*/ 7 h 7"/>
                </a:gdLst>
                <a:ahLst/>
                <a:cxnLst>
                  <a:cxn ang="0">
                    <a:pos x="T0" y="T1"/>
                  </a:cxn>
                  <a:cxn ang="0">
                    <a:pos x="T2" y="T3"/>
                  </a:cxn>
                  <a:cxn ang="0">
                    <a:pos x="T4" y="T5"/>
                  </a:cxn>
                  <a:cxn ang="0">
                    <a:pos x="T6" y="T7"/>
                  </a:cxn>
                  <a:cxn ang="0">
                    <a:pos x="T8" y="T9"/>
                  </a:cxn>
                </a:cxnLst>
                <a:rect l="0" t="0" r="r" b="b"/>
                <a:pathLst>
                  <a:path w="49" h="7">
                    <a:moveTo>
                      <a:pt x="1" y="7"/>
                    </a:moveTo>
                    <a:cubicBezTo>
                      <a:pt x="0" y="4"/>
                      <a:pt x="0" y="4"/>
                      <a:pt x="0" y="4"/>
                    </a:cubicBezTo>
                    <a:cubicBezTo>
                      <a:pt x="14" y="1"/>
                      <a:pt x="31" y="0"/>
                      <a:pt x="49" y="0"/>
                    </a:cubicBezTo>
                    <a:cubicBezTo>
                      <a:pt x="48" y="3"/>
                      <a:pt x="48" y="3"/>
                      <a:pt x="48" y="3"/>
                    </a:cubicBezTo>
                    <a:cubicBezTo>
                      <a:pt x="31" y="3"/>
                      <a:pt x="15" y="4"/>
                      <a:pt x="1" y="7"/>
                    </a:cubicBez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8" name="iṣľïde"/>
              <p:cNvSpPr/>
              <p:nvPr/>
            </p:nvSpPr>
            <p:spPr bwMode="auto">
              <a:xfrm>
                <a:off x="4124" y="1800"/>
                <a:ext cx="76" cy="9"/>
              </a:xfrm>
              <a:custGeom>
                <a:avLst/>
                <a:gdLst>
                  <a:gd name="T0" fmla="*/ 1 w 49"/>
                  <a:gd name="T1" fmla="*/ 6 h 6"/>
                  <a:gd name="T2" fmla="*/ 0 w 49"/>
                  <a:gd name="T3" fmla="*/ 3 h 6"/>
                  <a:gd name="T4" fmla="*/ 49 w 49"/>
                  <a:gd name="T5" fmla="*/ 0 h 6"/>
                  <a:gd name="T6" fmla="*/ 48 w 49"/>
                  <a:gd name="T7" fmla="*/ 3 h 6"/>
                  <a:gd name="T8" fmla="*/ 1 w 49"/>
                  <a:gd name="T9" fmla="*/ 6 h 6"/>
                </a:gdLst>
                <a:ahLst/>
                <a:cxnLst>
                  <a:cxn ang="0">
                    <a:pos x="T0" y="T1"/>
                  </a:cxn>
                  <a:cxn ang="0">
                    <a:pos x="T2" y="T3"/>
                  </a:cxn>
                  <a:cxn ang="0">
                    <a:pos x="T4" y="T5"/>
                  </a:cxn>
                  <a:cxn ang="0">
                    <a:pos x="T6" y="T7"/>
                  </a:cxn>
                  <a:cxn ang="0">
                    <a:pos x="T8" y="T9"/>
                  </a:cxn>
                </a:cxnLst>
                <a:rect l="0" t="0" r="r" b="b"/>
                <a:pathLst>
                  <a:path w="49" h="6">
                    <a:moveTo>
                      <a:pt x="1" y="6"/>
                    </a:moveTo>
                    <a:cubicBezTo>
                      <a:pt x="0" y="3"/>
                      <a:pt x="0" y="3"/>
                      <a:pt x="0" y="3"/>
                    </a:cubicBezTo>
                    <a:cubicBezTo>
                      <a:pt x="14" y="1"/>
                      <a:pt x="31" y="0"/>
                      <a:pt x="49" y="0"/>
                    </a:cubicBezTo>
                    <a:cubicBezTo>
                      <a:pt x="48" y="3"/>
                      <a:pt x="48" y="3"/>
                      <a:pt x="48" y="3"/>
                    </a:cubicBezTo>
                    <a:cubicBezTo>
                      <a:pt x="31" y="3"/>
                      <a:pt x="15" y="4"/>
                      <a:pt x="1" y="6"/>
                    </a:cubicBez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9" name="î$ļïďê"/>
              <p:cNvSpPr/>
              <p:nvPr/>
            </p:nvSpPr>
            <p:spPr bwMode="auto">
              <a:xfrm>
                <a:off x="4124" y="1820"/>
                <a:ext cx="76" cy="11"/>
              </a:xfrm>
              <a:custGeom>
                <a:avLst/>
                <a:gdLst>
                  <a:gd name="T0" fmla="*/ 1 w 49"/>
                  <a:gd name="T1" fmla="*/ 7 h 7"/>
                  <a:gd name="T2" fmla="*/ 0 w 49"/>
                  <a:gd name="T3" fmla="*/ 4 h 7"/>
                  <a:gd name="T4" fmla="*/ 49 w 49"/>
                  <a:gd name="T5" fmla="*/ 0 h 7"/>
                  <a:gd name="T6" fmla="*/ 48 w 49"/>
                  <a:gd name="T7" fmla="*/ 3 h 7"/>
                  <a:gd name="T8" fmla="*/ 1 w 49"/>
                  <a:gd name="T9" fmla="*/ 7 h 7"/>
                </a:gdLst>
                <a:ahLst/>
                <a:cxnLst>
                  <a:cxn ang="0">
                    <a:pos x="T0" y="T1"/>
                  </a:cxn>
                  <a:cxn ang="0">
                    <a:pos x="T2" y="T3"/>
                  </a:cxn>
                  <a:cxn ang="0">
                    <a:pos x="T4" y="T5"/>
                  </a:cxn>
                  <a:cxn ang="0">
                    <a:pos x="T6" y="T7"/>
                  </a:cxn>
                  <a:cxn ang="0">
                    <a:pos x="T8" y="T9"/>
                  </a:cxn>
                </a:cxnLst>
                <a:rect l="0" t="0" r="r" b="b"/>
                <a:pathLst>
                  <a:path w="49" h="7">
                    <a:moveTo>
                      <a:pt x="1" y="7"/>
                    </a:moveTo>
                    <a:cubicBezTo>
                      <a:pt x="0" y="4"/>
                      <a:pt x="0" y="4"/>
                      <a:pt x="0" y="4"/>
                    </a:cubicBezTo>
                    <a:cubicBezTo>
                      <a:pt x="14" y="1"/>
                      <a:pt x="31" y="0"/>
                      <a:pt x="49" y="0"/>
                    </a:cubicBezTo>
                    <a:cubicBezTo>
                      <a:pt x="48" y="3"/>
                      <a:pt x="48" y="3"/>
                      <a:pt x="48" y="3"/>
                    </a:cubicBezTo>
                    <a:cubicBezTo>
                      <a:pt x="31" y="3"/>
                      <a:pt x="15" y="4"/>
                      <a:pt x="1" y="7"/>
                    </a:cubicBez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0" name="ísľiḍé"/>
              <p:cNvSpPr/>
              <p:nvPr/>
            </p:nvSpPr>
            <p:spPr bwMode="auto">
              <a:xfrm>
                <a:off x="4124" y="1835"/>
                <a:ext cx="143" cy="16"/>
              </a:xfrm>
              <a:custGeom>
                <a:avLst/>
                <a:gdLst>
                  <a:gd name="T0" fmla="*/ 91 w 92"/>
                  <a:gd name="T1" fmla="*/ 10 h 10"/>
                  <a:gd name="T2" fmla="*/ 1 w 92"/>
                  <a:gd name="T3" fmla="*/ 10 h 10"/>
                  <a:gd name="T4" fmla="*/ 0 w 92"/>
                  <a:gd name="T5" fmla="*/ 7 h 10"/>
                  <a:gd name="T6" fmla="*/ 92 w 92"/>
                  <a:gd name="T7" fmla="*/ 7 h 10"/>
                  <a:gd name="T8" fmla="*/ 91 w 92"/>
                  <a:gd name="T9" fmla="*/ 10 h 10"/>
                </a:gdLst>
                <a:ahLst/>
                <a:cxnLst>
                  <a:cxn ang="0">
                    <a:pos x="T0" y="T1"/>
                  </a:cxn>
                  <a:cxn ang="0">
                    <a:pos x="T2" y="T3"/>
                  </a:cxn>
                  <a:cxn ang="0">
                    <a:pos x="T4" y="T5"/>
                  </a:cxn>
                  <a:cxn ang="0">
                    <a:pos x="T6" y="T7"/>
                  </a:cxn>
                  <a:cxn ang="0">
                    <a:pos x="T8" y="T9"/>
                  </a:cxn>
                </a:cxnLst>
                <a:rect l="0" t="0" r="r" b="b"/>
                <a:pathLst>
                  <a:path w="92" h="10">
                    <a:moveTo>
                      <a:pt x="91" y="10"/>
                    </a:moveTo>
                    <a:cubicBezTo>
                      <a:pt x="91" y="10"/>
                      <a:pt x="43" y="3"/>
                      <a:pt x="1" y="10"/>
                    </a:cubicBezTo>
                    <a:cubicBezTo>
                      <a:pt x="0" y="7"/>
                      <a:pt x="0" y="7"/>
                      <a:pt x="0" y="7"/>
                    </a:cubicBezTo>
                    <a:cubicBezTo>
                      <a:pt x="43" y="0"/>
                      <a:pt x="91" y="7"/>
                      <a:pt x="92" y="7"/>
                    </a:cubicBezTo>
                    <a:lnTo>
                      <a:pt x="91" y="10"/>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1" name="ïṡḻíḑe"/>
              <p:cNvSpPr/>
              <p:nvPr/>
            </p:nvSpPr>
            <p:spPr bwMode="auto">
              <a:xfrm>
                <a:off x="4124" y="1856"/>
                <a:ext cx="143" cy="17"/>
              </a:xfrm>
              <a:custGeom>
                <a:avLst/>
                <a:gdLst>
                  <a:gd name="T0" fmla="*/ 91 w 92"/>
                  <a:gd name="T1" fmla="*/ 11 h 11"/>
                  <a:gd name="T2" fmla="*/ 1 w 92"/>
                  <a:gd name="T3" fmla="*/ 11 h 11"/>
                  <a:gd name="T4" fmla="*/ 0 w 92"/>
                  <a:gd name="T5" fmla="*/ 8 h 11"/>
                  <a:gd name="T6" fmla="*/ 92 w 92"/>
                  <a:gd name="T7" fmla="*/ 8 h 11"/>
                  <a:gd name="T8" fmla="*/ 91 w 92"/>
                  <a:gd name="T9" fmla="*/ 11 h 11"/>
                </a:gdLst>
                <a:ahLst/>
                <a:cxnLst>
                  <a:cxn ang="0">
                    <a:pos x="T0" y="T1"/>
                  </a:cxn>
                  <a:cxn ang="0">
                    <a:pos x="T2" y="T3"/>
                  </a:cxn>
                  <a:cxn ang="0">
                    <a:pos x="T4" y="T5"/>
                  </a:cxn>
                  <a:cxn ang="0">
                    <a:pos x="T6" y="T7"/>
                  </a:cxn>
                  <a:cxn ang="0">
                    <a:pos x="T8" y="T9"/>
                  </a:cxn>
                </a:cxnLst>
                <a:rect l="0" t="0" r="r" b="b"/>
                <a:pathLst>
                  <a:path w="92" h="11">
                    <a:moveTo>
                      <a:pt x="91" y="11"/>
                    </a:moveTo>
                    <a:cubicBezTo>
                      <a:pt x="91" y="11"/>
                      <a:pt x="43" y="3"/>
                      <a:pt x="1" y="11"/>
                    </a:cubicBezTo>
                    <a:cubicBezTo>
                      <a:pt x="0" y="8"/>
                      <a:pt x="0" y="8"/>
                      <a:pt x="0" y="8"/>
                    </a:cubicBezTo>
                    <a:cubicBezTo>
                      <a:pt x="43" y="0"/>
                      <a:pt x="91" y="8"/>
                      <a:pt x="92" y="8"/>
                    </a:cubicBezTo>
                    <a:lnTo>
                      <a:pt x="91" y="11"/>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2" name="îṩḻiḍé"/>
              <p:cNvSpPr/>
              <p:nvPr/>
            </p:nvSpPr>
            <p:spPr bwMode="auto">
              <a:xfrm>
                <a:off x="4124" y="1877"/>
                <a:ext cx="143" cy="18"/>
              </a:xfrm>
              <a:custGeom>
                <a:avLst/>
                <a:gdLst>
                  <a:gd name="T0" fmla="*/ 91 w 92"/>
                  <a:gd name="T1" fmla="*/ 11 h 11"/>
                  <a:gd name="T2" fmla="*/ 1 w 92"/>
                  <a:gd name="T3" fmla="*/ 11 h 11"/>
                  <a:gd name="T4" fmla="*/ 0 w 92"/>
                  <a:gd name="T5" fmla="*/ 8 h 11"/>
                  <a:gd name="T6" fmla="*/ 92 w 92"/>
                  <a:gd name="T7" fmla="*/ 8 h 11"/>
                  <a:gd name="T8" fmla="*/ 91 w 92"/>
                  <a:gd name="T9" fmla="*/ 11 h 11"/>
                </a:gdLst>
                <a:ahLst/>
                <a:cxnLst>
                  <a:cxn ang="0">
                    <a:pos x="T0" y="T1"/>
                  </a:cxn>
                  <a:cxn ang="0">
                    <a:pos x="T2" y="T3"/>
                  </a:cxn>
                  <a:cxn ang="0">
                    <a:pos x="T4" y="T5"/>
                  </a:cxn>
                  <a:cxn ang="0">
                    <a:pos x="T6" y="T7"/>
                  </a:cxn>
                  <a:cxn ang="0">
                    <a:pos x="T8" y="T9"/>
                  </a:cxn>
                </a:cxnLst>
                <a:rect l="0" t="0" r="r" b="b"/>
                <a:pathLst>
                  <a:path w="92" h="11">
                    <a:moveTo>
                      <a:pt x="91" y="11"/>
                    </a:moveTo>
                    <a:cubicBezTo>
                      <a:pt x="91" y="10"/>
                      <a:pt x="43" y="3"/>
                      <a:pt x="1" y="11"/>
                    </a:cubicBezTo>
                    <a:cubicBezTo>
                      <a:pt x="0" y="8"/>
                      <a:pt x="0" y="8"/>
                      <a:pt x="0" y="8"/>
                    </a:cubicBezTo>
                    <a:cubicBezTo>
                      <a:pt x="43" y="0"/>
                      <a:pt x="91" y="7"/>
                      <a:pt x="92" y="8"/>
                    </a:cubicBezTo>
                    <a:lnTo>
                      <a:pt x="91" y="11"/>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3" name="i$ḷiďè"/>
              <p:cNvSpPr/>
              <p:nvPr/>
            </p:nvSpPr>
            <p:spPr bwMode="auto">
              <a:xfrm>
                <a:off x="4124" y="1898"/>
                <a:ext cx="143" cy="17"/>
              </a:xfrm>
              <a:custGeom>
                <a:avLst/>
                <a:gdLst>
                  <a:gd name="T0" fmla="*/ 91 w 92"/>
                  <a:gd name="T1" fmla="*/ 11 h 11"/>
                  <a:gd name="T2" fmla="*/ 1 w 92"/>
                  <a:gd name="T3" fmla="*/ 11 h 11"/>
                  <a:gd name="T4" fmla="*/ 0 w 92"/>
                  <a:gd name="T5" fmla="*/ 8 h 11"/>
                  <a:gd name="T6" fmla="*/ 92 w 92"/>
                  <a:gd name="T7" fmla="*/ 8 h 11"/>
                  <a:gd name="T8" fmla="*/ 91 w 92"/>
                  <a:gd name="T9" fmla="*/ 11 h 11"/>
                </a:gdLst>
                <a:ahLst/>
                <a:cxnLst>
                  <a:cxn ang="0">
                    <a:pos x="T0" y="T1"/>
                  </a:cxn>
                  <a:cxn ang="0">
                    <a:pos x="T2" y="T3"/>
                  </a:cxn>
                  <a:cxn ang="0">
                    <a:pos x="T4" y="T5"/>
                  </a:cxn>
                  <a:cxn ang="0">
                    <a:pos x="T6" y="T7"/>
                  </a:cxn>
                  <a:cxn ang="0">
                    <a:pos x="T8" y="T9"/>
                  </a:cxn>
                </a:cxnLst>
                <a:rect l="0" t="0" r="r" b="b"/>
                <a:pathLst>
                  <a:path w="92" h="11">
                    <a:moveTo>
                      <a:pt x="91" y="11"/>
                    </a:moveTo>
                    <a:cubicBezTo>
                      <a:pt x="91" y="11"/>
                      <a:pt x="43" y="4"/>
                      <a:pt x="1" y="11"/>
                    </a:cubicBezTo>
                    <a:cubicBezTo>
                      <a:pt x="0" y="8"/>
                      <a:pt x="0" y="8"/>
                      <a:pt x="0" y="8"/>
                    </a:cubicBezTo>
                    <a:cubicBezTo>
                      <a:pt x="43" y="0"/>
                      <a:pt x="91" y="8"/>
                      <a:pt x="92" y="8"/>
                    </a:cubicBezTo>
                    <a:lnTo>
                      <a:pt x="91" y="11"/>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4" name="îŝliḑê"/>
              <p:cNvSpPr/>
              <p:nvPr/>
            </p:nvSpPr>
            <p:spPr bwMode="auto">
              <a:xfrm>
                <a:off x="4213" y="1736"/>
                <a:ext cx="54" cy="95"/>
              </a:xfrm>
              <a:custGeom>
                <a:avLst/>
                <a:gdLst>
                  <a:gd name="T0" fmla="*/ 35 w 35"/>
                  <a:gd name="T1" fmla="*/ 61 h 61"/>
                  <a:gd name="T2" fmla="*/ 0 w 35"/>
                  <a:gd name="T3" fmla="*/ 58 h 61"/>
                  <a:gd name="T4" fmla="*/ 0 w 35"/>
                  <a:gd name="T5" fmla="*/ 0 h 61"/>
                  <a:gd name="T6" fmla="*/ 35 w 35"/>
                  <a:gd name="T7" fmla="*/ 3 h 61"/>
                  <a:gd name="T8" fmla="*/ 35 w 35"/>
                  <a:gd name="T9" fmla="*/ 61 h 61"/>
                </a:gdLst>
                <a:ahLst/>
                <a:cxnLst>
                  <a:cxn ang="0">
                    <a:pos x="T0" y="T1"/>
                  </a:cxn>
                  <a:cxn ang="0">
                    <a:pos x="T2" y="T3"/>
                  </a:cxn>
                  <a:cxn ang="0">
                    <a:pos x="T4" y="T5"/>
                  </a:cxn>
                  <a:cxn ang="0">
                    <a:pos x="T6" y="T7"/>
                  </a:cxn>
                  <a:cxn ang="0">
                    <a:pos x="T8" y="T9"/>
                  </a:cxn>
                </a:cxnLst>
                <a:rect l="0" t="0" r="r" b="b"/>
                <a:pathLst>
                  <a:path w="35" h="61">
                    <a:moveTo>
                      <a:pt x="35" y="61"/>
                    </a:moveTo>
                    <a:cubicBezTo>
                      <a:pt x="35" y="61"/>
                      <a:pt x="22" y="58"/>
                      <a:pt x="0" y="58"/>
                    </a:cubicBezTo>
                    <a:cubicBezTo>
                      <a:pt x="0" y="54"/>
                      <a:pt x="0" y="0"/>
                      <a:pt x="0" y="0"/>
                    </a:cubicBezTo>
                    <a:cubicBezTo>
                      <a:pt x="0" y="0"/>
                      <a:pt x="20" y="1"/>
                      <a:pt x="35" y="3"/>
                    </a:cubicBezTo>
                    <a:cubicBezTo>
                      <a:pt x="35" y="8"/>
                      <a:pt x="35" y="61"/>
                      <a:pt x="35" y="61"/>
                    </a:cubicBez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5" name="isliďé"/>
              <p:cNvSpPr/>
              <p:nvPr/>
            </p:nvSpPr>
            <p:spPr bwMode="auto">
              <a:xfrm>
                <a:off x="5286" y="945"/>
                <a:ext cx="123" cy="73"/>
              </a:xfrm>
              <a:custGeom>
                <a:avLst/>
                <a:gdLst>
                  <a:gd name="T0" fmla="*/ 79 w 79"/>
                  <a:gd name="T1" fmla="*/ 31 h 47"/>
                  <a:gd name="T2" fmla="*/ 63 w 79"/>
                  <a:gd name="T3" fmla="*/ 47 h 47"/>
                  <a:gd name="T4" fmla="*/ 16 w 79"/>
                  <a:gd name="T5" fmla="*/ 47 h 47"/>
                  <a:gd name="T6" fmla="*/ 0 w 79"/>
                  <a:gd name="T7" fmla="*/ 31 h 47"/>
                  <a:gd name="T8" fmla="*/ 0 w 79"/>
                  <a:gd name="T9" fmla="*/ 17 h 47"/>
                  <a:gd name="T10" fmla="*/ 16 w 79"/>
                  <a:gd name="T11" fmla="*/ 0 h 47"/>
                  <a:gd name="T12" fmla="*/ 63 w 79"/>
                  <a:gd name="T13" fmla="*/ 0 h 47"/>
                  <a:gd name="T14" fmla="*/ 79 w 79"/>
                  <a:gd name="T15" fmla="*/ 17 h 47"/>
                  <a:gd name="T16" fmla="*/ 79 w 79"/>
                  <a:gd name="T17"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47">
                    <a:moveTo>
                      <a:pt x="79" y="31"/>
                    </a:moveTo>
                    <a:cubicBezTo>
                      <a:pt x="79" y="40"/>
                      <a:pt x="72" y="47"/>
                      <a:pt x="63" y="47"/>
                    </a:cubicBezTo>
                    <a:cubicBezTo>
                      <a:pt x="16" y="47"/>
                      <a:pt x="16" y="47"/>
                      <a:pt x="16" y="47"/>
                    </a:cubicBezTo>
                    <a:cubicBezTo>
                      <a:pt x="7" y="47"/>
                      <a:pt x="0" y="40"/>
                      <a:pt x="0" y="31"/>
                    </a:cubicBezTo>
                    <a:cubicBezTo>
                      <a:pt x="0" y="17"/>
                      <a:pt x="0" y="17"/>
                      <a:pt x="0" y="17"/>
                    </a:cubicBezTo>
                    <a:cubicBezTo>
                      <a:pt x="0" y="8"/>
                      <a:pt x="7" y="0"/>
                      <a:pt x="16" y="0"/>
                    </a:cubicBezTo>
                    <a:cubicBezTo>
                      <a:pt x="63" y="0"/>
                      <a:pt x="63" y="0"/>
                      <a:pt x="63" y="0"/>
                    </a:cubicBezTo>
                    <a:cubicBezTo>
                      <a:pt x="72" y="0"/>
                      <a:pt x="79" y="8"/>
                      <a:pt x="79" y="17"/>
                    </a:cubicBezTo>
                    <a:lnTo>
                      <a:pt x="79" y="31"/>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6" name="î$ľïďê"/>
              <p:cNvSpPr/>
              <p:nvPr/>
            </p:nvSpPr>
            <p:spPr bwMode="auto">
              <a:xfrm>
                <a:off x="5074" y="956"/>
                <a:ext cx="78" cy="45"/>
              </a:xfrm>
              <a:custGeom>
                <a:avLst/>
                <a:gdLst>
                  <a:gd name="T0" fmla="*/ 50 w 50"/>
                  <a:gd name="T1" fmla="*/ 19 h 29"/>
                  <a:gd name="T2" fmla="*/ 40 w 50"/>
                  <a:gd name="T3" fmla="*/ 29 h 29"/>
                  <a:gd name="T4" fmla="*/ 11 w 50"/>
                  <a:gd name="T5" fmla="*/ 29 h 29"/>
                  <a:gd name="T6" fmla="*/ 0 w 50"/>
                  <a:gd name="T7" fmla="*/ 19 h 29"/>
                  <a:gd name="T8" fmla="*/ 0 w 50"/>
                  <a:gd name="T9" fmla="*/ 10 h 29"/>
                  <a:gd name="T10" fmla="*/ 11 w 50"/>
                  <a:gd name="T11" fmla="*/ 0 h 29"/>
                  <a:gd name="T12" fmla="*/ 40 w 50"/>
                  <a:gd name="T13" fmla="*/ 0 h 29"/>
                  <a:gd name="T14" fmla="*/ 50 w 50"/>
                  <a:gd name="T15" fmla="*/ 10 h 29"/>
                  <a:gd name="T16" fmla="*/ 50 w 50"/>
                  <a:gd name="T1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9">
                    <a:moveTo>
                      <a:pt x="50" y="19"/>
                    </a:moveTo>
                    <a:cubicBezTo>
                      <a:pt x="50" y="24"/>
                      <a:pt x="45" y="29"/>
                      <a:pt x="40" y="29"/>
                    </a:cubicBezTo>
                    <a:cubicBezTo>
                      <a:pt x="11" y="29"/>
                      <a:pt x="11" y="29"/>
                      <a:pt x="11" y="29"/>
                    </a:cubicBezTo>
                    <a:cubicBezTo>
                      <a:pt x="5" y="29"/>
                      <a:pt x="0" y="24"/>
                      <a:pt x="0" y="19"/>
                    </a:cubicBezTo>
                    <a:cubicBezTo>
                      <a:pt x="0" y="10"/>
                      <a:pt x="0" y="10"/>
                      <a:pt x="0" y="10"/>
                    </a:cubicBezTo>
                    <a:cubicBezTo>
                      <a:pt x="0" y="4"/>
                      <a:pt x="5" y="0"/>
                      <a:pt x="11" y="0"/>
                    </a:cubicBezTo>
                    <a:cubicBezTo>
                      <a:pt x="40" y="0"/>
                      <a:pt x="40" y="0"/>
                      <a:pt x="40" y="0"/>
                    </a:cubicBezTo>
                    <a:cubicBezTo>
                      <a:pt x="45" y="0"/>
                      <a:pt x="50" y="4"/>
                      <a:pt x="50" y="10"/>
                    </a:cubicBezTo>
                    <a:lnTo>
                      <a:pt x="50" y="19"/>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7" name="íṣ1íḋé"/>
              <p:cNvSpPr/>
              <p:nvPr/>
            </p:nvSpPr>
            <p:spPr bwMode="auto">
              <a:xfrm>
                <a:off x="5022" y="978"/>
                <a:ext cx="432" cy="274"/>
              </a:xfrm>
              <a:custGeom>
                <a:avLst/>
                <a:gdLst>
                  <a:gd name="T0" fmla="*/ 277 w 277"/>
                  <a:gd name="T1" fmla="*/ 159 h 176"/>
                  <a:gd name="T2" fmla="*/ 261 w 277"/>
                  <a:gd name="T3" fmla="*/ 176 h 176"/>
                  <a:gd name="T4" fmla="*/ 17 w 277"/>
                  <a:gd name="T5" fmla="*/ 176 h 176"/>
                  <a:gd name="T6" fmla="*/ 0 w 277"/>
                  <a:gd name="T7" fmla="*/ 159 h 176"/>
                  <a:gd name="T8" fmla="*/ 0 w 277"/>
                  <a:gd name="T9" fmla="*/ 16 h 176"/>
                  <a:gd name="T10" fmla="*/ 17 w 277"/>
                  <a:gd name="T11" fmla="*/ 0 h 176"/>
                  <a:gd name="T12" fmla="*/ 261 w 277"/>
                  <a:gd name="T13" fmla="*/ 0 h 176"/>
                  <a:gd name="T14" fmla="*/ 277 w 277"/>
                  <a:gd name="T15" fmla="*/ 16 h 176"/>
                  <a:gd name="T16" fmla="*/ 277 w 277"/>
                  <a:gd name="T17" fmla="*/ 15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7" h="176">
                    <a:moveTo>
                      <a:pt x="277" y="159"/>
                    </a:moveTo>
                    <a:cubicBezTo>
                      <a:pt x="277" y="168"/>
                      <a:pt x="270" y="176"/>
                      <a:pt x="261" y="176"/>
                    </a:cubicBezTo>
                    <a:cubicBezTo>
                      <a:pt x="17" y="176"/>
                      <a:pt x="17" y="176"/>
                      <a:pt x="17" y="176"/>
                    </a:cubicBezTo>
                    <a:cubicBezTo>
                      <a:pt x="8" y="176"/>
                      <a:pt x="0" y="168"/>
                      <a:pt x="0" y="159"/>
                    </a:cubicBezTo>
                    <a:cubicBezTo>
                      <a:pt x="0" y="16"/>
                      <a:pt x="0" y="16"/>
                      <a:pt x="0" y="16"/>
                    </a:cubicBezTo>
                    <a:cubicBezTo>
                      <a:pt x="0" y="7"/>
                      <a:pt x="8" y="0"/>
                      <a:pt x="17" y="0"/>
                    </a:cubicBezTo>
                    <a:cubicBezTo>
                      <a:pt x="261" y="0"/>
                      <a:pt x="261" y="0"/>
                      <a:pt x="261" y="0"/>
                    </a:cubicBezTo>
                    <a:cubicBezTo>
                      <a:pt x="270" y="0"/>
                      <a:pt x="277" y="7"/>
                      <a:pt x="277" y="16"/>
                    </a:cubicBezTo>
                    <a:lnTo>
                      <a:pt x="277" y="159"/>
                    </a:ln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8" name="íṩḷïḓé"/>
              <p:cNvSpPr/>
              <p:nvPr/>
            </p:nvSpPr>
            <p:spPr bwMode="auto">
              <a:xfrm>
                <a:off x="5022" y="1090"/>
                <a:ext cx="432" cy="50"/>
              </a:xfrm>
              <a:prstGeom prst="rect">
                <a:avLst/>
              </a:prstGeom>
              <a:solidFill>
                <a:srgbClr val="6CAD7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79" name="i$liḍé"/>
              <p:cNvSpPr/>
              <p:nvPr/>
            </p:nvSpPr>
            <p:spPr bwMode="auto">
              <a:xfrm>
                <a:off x="5173" y="1015"/>
                <a:ext cx="206" cy="204"/>
              </a:xfrm>
              <a:prstGeom prst="ellipse">
                <a:avLst/>
              </a:pr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0" name="íşḷiḍè"/>
              <p:cNvSpPr/>
              <p:nvPr/>
            </p:nvSpPr>
            <p:spPr bwMode="auto">
              <a:xfrm>
                <a:off x="5195" y="1037"/>
                <a:ext cx="163" cy="162"/>
              </a:xfrm>
              <a:prstGeom prst="ellipse">
                <a:avLst/>
              </a:prstGeom>
              <a:solidFill>
                <a:srgbClr val="FAA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1" name="ïṥļíḑe"/>
              <p:cNvSpPr/>
              <p:nvPr/>
            </p:nvSpPr>
            <p:spPr bwMode="auto">
              <a:xfrm>
                <a:off x="5247" y="1088"/>
                <a:ext cx="59" cy="58"/>
              </a:xfrm>
              <a:prstGeom prst="ellipse">
                <a:avLst/>
              </a:pr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2" name="i$ľïḓe"/>
              <p:cNvSpPr/>
              <p:nvPr/>
            </p:nvSpPr>
            <p:spPr bwMode="auto">
              <a:xfrm>
                <a:off x="5067" y="1001"/>
                <a:ext cx="35" cy="34"/>
              </a:xfrm>
              <a:prstGeom prst="ellipse">
                <a:avLst/>
              </a:prstGeom>
              <a:solidFill>
                <a:srgbClr val="FAA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3" name="iṡľîḓe"/>
              <p:cNvSpPr/>
              <p:nvPr/>
            </p:nvSpPr>
            <p:spPr bwMode="auto">
              <a:xfrm>
                <a:off x="5119" y="1001"/>
                <a:ext cx="36" cy="34"/>
              </a:xfrm>
              <a:prstGeom prst="ellipse">
                <a:avLst/>
              </a:prstGeom>
              <a:solidFill>
                <a:srgbClr val="FAA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4" name="ïsľîďé"/>
              <p:cNvSpPr/>
              <p:nvPr/>
            </p:nvSpPr>
            <p:spPr bwMode="auto">
              <a:xfrm>
                <a:off x="3255" y="1547"/>
                <a:ext cx="179" cy="181"/>
              </a:xfrm>
              <a:custGeom>
                <a:avLst/>
                <a:gdLst>
                  <a:gd name="T0" fmla="*/ 31 w 115"/>
                  <a:gd name="T1" fmla="*/ 113 h 116"/>
                  <a:gd name="T2" fmla="*/ 52 w 115"/>
                  <a:gd name="T3" fmla="*/ 92 h 116"/>
                  <a:gd name="T4" fmla="*/ 52 w 115"/>
                  <a:gd name="T5" fmla="*/ 90 h 116"/>
                  <a:gd name="T6" fmla="*/ 52 w 115"/>
                  <a:gd name="T7" fmla="*/ 27 h 116"/>
                  <a:gd name="T8" fmla="*/ 100 w 115"/>
                  <a:gd name="T9" fmla="*/ 17 h 116"/>
                  <a:gd name="T10" fmla="*/ 100 w 115"/>
                  <a:gd name="T11" fmla="*/ 60 h 116"/>
                  <a:gd name="T12" fmla="*/ 86 w 115"/>
                  <a:gd name="T13" fmla="*/ 60 h 116"/>
                  <a:gd name="T14" fmla="*/ 66 w 115"/>
                  <a:gd name="T15" fmla="*/ 85 h 116"/>
                  <a:gd name="T16" fmla="*/ 94 w 115"/>
                  <a:gd name="T17" fmla="*/ 100 h 116"/>
                  <a:gd name="T18" fmla="*/ 115 w 115"/>
                  <a:gd name="T19" fmla="*/ 78 h 116"/>
                  <a:gd name="T20" fmla="*/ 115 w 115"/>
                  <a:gd name="T21" fmla="*/ 77 h 116"/>
                  <a:gd name="T22" fmla="*/ 115 w 115"/>
                  <a:gd name="T23" fmla="*/ 8 h 116"/>
                  <a:gd name="T24" fmla="*/ 115 w 115"/>
                  <a:gd name="T25" fmla="*/ 8 h 116"/>
                  <a:gd name="T26" fmla="*/ 115 w 115"/>
                  <a:gd name="T27" fmla="*/ 7 h 116"/>
                  <a:gd name="T28" fmla="*/ 115 w 115"/>
                  <a:gd name="T29" fmla="*/ 6 h 116"/>
                  <a:gd name="T30" fmla="*/ 115 w 115"/>
                  <a:gd name="T31" fmla="*/ 6 h 116"/>
                  <a:gd name="T32" fmla="*/ 115 w 115"/>
                  <a:gd name="T33" fmla="*/ 6 h 116"/>
                  <a:gd name="T34" fmla="*/ 114 w 115"/>
                  <a:gd name="T35" fmla="*/ 5 h 116"/>
                  <a:gd name="T36" fmla="*/ 114 w 115"/>
                  <a:gd name="T37" fmla="*/ 4 h 116"/>
                  <a:gd name="T38" fmla="*/ 114 w 115"/>
                  <a:gd name="T39" fmla="*/ 4 h 116"/>
                  <a:gd name="T40" fmla="*/ 113 w 115"/>
                  <a:gd name="T41" fmla="*/ 3 h 116"/>
                  <a:gd name="T42" fmla="*/ 113 w 115"/>
                  <a:gd name="T43" fmla="*/ 2 h 116"/>
                  <a:gd name="T44" fmla="*/ 112 w 115"/>
                  <a:gd name="T45" fmla="*/ 2 h 116"/>
                  <a:gd name="T46" fmla="*/ 112 w 115"/>
                  <a:gd name="T47" fmla="*/ 2 h 116"/>
                  <a:gd name="T48" fmla="*/ 111 w 115"/>
                  <a:gd name="T49" fmla="*/ 1 h 116"/>
                  <a:gd name="T50" fmla="*/ 110 w 115"/>
                  <a:gd name="T51" fmla="*/ 1 h 116"/>
                  <a:gd name="T52" fmla="*/ 110 w 115"/>
                  <a:gd name="T53" fmla="*/ 1 h 116"/>
                  <a:gd name="T54" fmla="*/ 109 w 115"/>
                  <a:gd name="T55" fmla="*/ 0 h 116"/>
                  <a:gd name="T56" fmla="*/ 108 w 115"/>
                  <a:gd name="T57" fmla="*/ 0 h 116"/>
                  <a:gd name="T58" fmla="*/ 107 w 115"/>
                  <a:gd name="T59" fmla="*/ 0 h 116"/>
                  <a:gd name="T60" fmla="*/ 107 w 115"/>
                  <a:gd name="T61" fmla="*/ 0 h 116"/>
                  <a:gd name="T62" fmla="*/ 107 w 115"/>
                  <a:gd name="T63" fmla="*/ 0 h 116"/>
                  <a:gd name="T64" fmla="*/ 106 w 115"/>
                  <a:gd name="T65" fmla="*/ 0 h 116"/>
                  <a:gd name="T66" fmla="*/ 106 w 115"/>
                  <a:gd name="T67" fmla="*/ 0 h 116"/>
                  <a:gd name="T68" fmla="*/ 43 w 115"/>
                  <a:gd name="T69" fmla="*/ 14 h 116"/>
                  <a:gd name="T70" fmla="*/ 37 w 115"/>
                  <a:gd name="T71" fmla="*/ 21 h 116"/>
                  <a:gd name="T72" fmla="*/ 37 w 115"/>
                  <a:gd name="T73" fmla="*/ 73 h 116"/>
                  <a:gd name="T74" fmla="*/ 23 w 115"/>
                  <a:gd name="T75" fmla="*/ 73 h 116"/>
                  <a:gd name="T76" fmla="*/ 3 w 115"/>
                  <a:gd name="T77" fmla="*/ 98 h 116"/>
                  <a:gd name="T78" fmla="*/ 31 w 115"/>
                  <a:gd name="T79"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 h="116">
                    <a:moveTo>
                      <a:pt x="31" y="113"/>
                    </a:moveTo>
                    <a:cubicBezTo>
                      <a:pt x="43" y="111"/>
                      <a:pt x="52" y="101"/>
                      <a:pt x="52" y="92"/>
                    </a:cubicBezTo>
                    <a:cubicBezTo>
                      <a:pt x="52" y="91"/>
                      <a:pt x="52" y="91"/>
                      <a:pt x="52" y="90"/>
                    </a:cubicBezTo>
                    <a:cubicBezTo>
                      <a:pt x="52" y="27"/>
                      <a:pt x="52" y="27"/>
                      <a:pt x="52" y="27"/>
                    </a:cubicBezTo>
                    <a:cubicBezTo>
                      <a:pt x="100" y="17"/>
                      <a:pt x="100" y="17"/>
                      <a:pt x="100" y="17"/>
                    </a:cubicBezTo>
                    <a:cubicBezTo>
                      <a:pt x="100" y="60"/>
                      <a:pt x="100" y="60"/>
                      <a:pt x="100" y="60"/>
                    </a:cubicBezTo>
                    <a:cubicBezTo>
                      <a:pt x="96" y="59"/>
                      <a:pt x="91" y="59"/>
                      <a:pt x="86" y="60"/>
                    </a:cubicBezTo>
                    <a:cubicBezTo>
                      <a:pt x="72" y="62"/>
                      <a:pt x="63" y="74"/>
                      <a:pt x="66" y="85"/>
                    </a:cubicBezTo>
                    <a:cubicBezTo>
                      <a:pt x="68" y="96"/>
                      <a:pt x="81" y="103"/>
                      <a:pt x="94" y="100"/>
                    </a:cubicBezTo>
                    <a:cubicBezTo>
                      <a:pt x="106" y="97"/>
                      <a:pt x="115" y="88"/>
                      <a:pt x="115" y="78"/>
                    </a:cubicBezTo>
                    <a:cubicBezTo>
                      <a:pt x="115" y="78"/>
                      <a:pt x="115" y="77"/>
                      <a:pt x="115" y="77"/>
                    </a:cubicBezTo>
                    <a:cubicBezTo>
                      <a:pt x="115" y="8"/>
                      <a:pt x="115" y="8"/>
                      <a:pt x="115" y="8"/>
                    </a:cubicBezTo>
                    <a:cubicBezTo>
                      <a:pt x="115" y="8"/>
                      <a:pt x="115" y="8"/>
                      <a:pt x="115" y="8"/>
                    </a:cubicBezTo>
                    <a:cubicBezTo>
                      <a:pt x="115" y="8"/>
                      <a:pt x="115" y="7"/>
                      <a:pt x="115" y="7"/>
                    </a:cubicBezTo>
                    <a:cubicBezTo>
                      <a:pt x="115" y="7"/>
                      <a:pt x="115" y="7"/>
                      <a:pt x="115" y="6"/>
                    </a:cubicBezTo>
                    <a:cubicBezTo>
                      <a:pt x="115" y="6"/>
                      <a:pt x="115" y="6"/>
                      <a:pt x="115" y="6"/>
                    </a:cubicBezTo>
                    <a:cubicBezTo>
                      <a:pt x="115" y="6"/>
                      <a:pt x="115" y="6"/>
                      <a:pt x="115" y="6"/>
                    </a:cubicBezTo>
                    <a:cubicBezTo>
                      <a:pt x="115" y="6"/>
                      <a:pt x="115" y="5"/>
                      <a:pt x="114" y="5"/>
                    </a:cubicBezTo>
                    <a:cubicBezTo>
                      <a:pt x="114" y="5"/>
                      <a:pt x="114" y="4"/>
                      <a:pt x="114" y="4"/>
                    </a:cubicBezTo>
                    <a:cubicBezTo>
                      <a:pt x="114" y="4"/>
                      <a:pt x="114" y="4"/>
                      <a:pt x="114" y="4"/>
                    </a:cubicBezTo>
                    <a:cubicBezTo>
                      <a:pt x="114" y="3"/>
                      <a:pt x="113" y="3"/>
                      <a:pt x="113" y="3"/>
                    </a:cubicBezTo>
                    <a:cubicBezTo>
                      <a:pt x="113" y="3"/>
                      <a:pt x="113" y="3"/>
                      <a:pt x="113" y="2"/>
                    </a:cubicBezTo>
                    <a:cubicBezTo>
                      <a:pt x="113" y="2"/>
                      <a:pt x="112" y="2"/>
                      <a:pt x="112" y="2"/>
                    </a:cubicBezTo>
                    <a:cubicBezTo>
                      <a:pt x="112" y="2"/>
                      <a:pt x="112" y="2"/>
                      <a:pt x="112" y="2"/>
                    </a:cubicBezTo>
                    <a:cubicBezTo>
                      <a:pt x="111" y="1"/>
                      <a:pt x="111" y="1"/>
                      <a:pt x="111" y="1"/>
                    </a:cubicBezTo>
                    <a:cubicBezTo>
                      <a:pt x="111" y="1"/>
                      <a:pt x="111" y="1"/>
                      <a:pt x="110" y="1"/>
                    </a:cubicBezTo>
                    <a:cubicBezTo>
                      <a:pt x="110" y="1"/>
                      <a:pt x="110" y="1"/>
                      <a:pt x="110" y="1"/>
                    </a:cubicBezTo>
                    <a:cubicBezTo>
                      <a:pt x="109" y="1"/>
                      <a:pt x="109" y="0"/>
                      <a:pt x="109" y="0"/>
                    </a:cubicBezTo>
                    <a:cubicBezTo>
                      <a:pt x="109" y="0"/>
                      <a:pt x="108" y="0"/>
                      <a:pt x="108" y="0"/>
                    </a:cubicBezTo>
                    <a:cubicBezTo>
                      <a:pt x="108" y="0"/>
                      <a:pt x="108" y="0"/>
                      <a:pt x="107" y="0"/>
                    </a:cubicBezTo>
                    <a:cubicBezTo>
                      <a:pt x="107" y="0"/>
                      <a:pt x="107" y="0"/>
                      <a:pt x="107" y="0"/>
                    </a:cubicBezTo>
                    <a:cubicBezTo>
                      <a:pt x="107" y="0"/>
                      <a:pt x="107" y="0"/>
                      <a:pt x="107" y="0"/>
                    </a:cubicBezTo>
                    <a:cubicBezTo>
                      <a:pt x="106" y="0"/>
                      <a:pt x="106" y="0"/>
                      <a:pt x="106" y="0"/>
                    </a:cubicBezTo>
                    <a:cubicBezTo>
                      <a:pt x="106" y="0"/>
                      <a:pt x="106" y="0"/>
                      <a:pt x="106" y="0"/>
                    </a:cubicBezTo>
                    <a:cubicBezTo>
                      <a:pt x="43" y="14"/>
                      <a:pt x="43" y="14"/>
                      <a:pt x="43" y="14"/>
                    </a:cubicBezTo>
                    <a:cubicBezTo>
                      <a:pt x="39" y="14"/>
                      <a:pt x="37" y="18"/>
                      <a:pt x="37" y="21"/>
                    </a:cubicBezTo>
                    <a:cubicBezTo>
                      <a:pt x="37" y="73"/>
                      <a:pt x="37" y="73"/>
                      <a:pt x="37" y="73"/>
                    </a:cubicBezTo>
                    <a:cubicBezTo>
                      <a:pt x="32" y="72"/>
                      <a:pt x="28" y="72"/>
                      <a:pt x="23" y="73"/>
                    </a:cubicBezTo>
                    <a:cubicBezTo>
                      <a:pt x="9" y="76"/>
                      <a:pt x="0" y="87"/>
                      <a:pt x="3" y="98"/>
                    </a:cubicBezTo>
                    <a:cubicBezTo>
                      <a:pt x="5" y="109"/>
                      <a:pt x="18" y="116"/>
                      <a:pt x="31" y="113"/>
                    </a:cubicBez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5" name="íṥḷîḍê"/>
              <p:cNvSpPr/>
              <p:nvPr/>
            </p:nvSpPr>
            <p:spPr bwMode="auto">
              <a:xfrm>
                <a:off x="4470" y="785"/>
                <a:ext cx="120" cy="121"/>
              </a:xfrm>
              <a:custGeom>
                <a:avLst/>
                <a:gdLst>
                  <a:gd name="T0" fmla="*/ 21 w 77"/>
                  <a:gd name="T1" fmla="*/ 76 h 78"/>
                  <a:gd name="T2" fmla="*/ 35 w 77"/>
                  <a:gd name="T3" fmla="*/ 61 h 78"/>
                  <a:gd name="T4" fmla="*/ 35 w 77"/>
                  <a:gd name="T5" fmla="*/ 60 h 78"/>
                  <a:gd name="T6" fmla="*/ 35 w 77"/>
                  <a:gd name="T7" fmla="*/ 18 h 78"/>
                  <a:gd name="T8" fmla="*/ 67 w 77"/>
                  <a:gd name="T9" fmla="*/ 11 h 78"/>
                  <a:gd name="T10" fmla="*/ 67 w 77"/>
                  <a:gd name="T11" fmla="*/ 40 h 78"/>
                  <a:gd name="T12" fmla="*/ 58 w 77"/>
                  <a:gd name="T13" fmla="*/ 40 h 78"/>
                  <a:gd name="T14" fmla="*/ 44 w 77"/>
                  <a:gd name="T15" fmla="*/ 57 h 78"/>
                  <a:gd name="T16" fmla="*/ 63 w 77"/>
                  <a:gd name="T17" fmla="*/ 67 h 78"/>
                  <a:gd name="T18" fmla="*/ 77 w 77"/>
                  <a:gd name="T19" fmla="*/ 52 h 78"/>
                  <a:gd name="T20" fmla="*/ 77 w 77"/>
                  <a:gd name="T21" fmla="*/ 51 h 78"/>
                  <a:gd name="T22" fmla="*/ 77 w 77"/>
                  <a:gd name="T23" fmla="*/ 5 h 78"/>
                  <a:gd name="T24" fmla="*/ 77 w 77"/>
                  <a:gd name="T25" fmla="*/ 5 h 78"/>
                  <a:gd name="T26" fmla="*/ 77 w 77"/>
                  <a:gd name="T27" fmla="*/ 4 h 78"/>
                  <a:gd name="T28" fmla="*/ 77 w 77"/>
                  <a:gd name="T29" fmla="*/ 4 h 78"/>
                  <a:gd name="T30" fmla="*/ 77 w 77"/>
                  <a:gd name="T31" fmla="*/ 4 h 78"/>
                  <a:gd name="T32" fmla="*/ 77 w 77"/>
                  <a:gd name="T33" fmla="*/ 4 h 78"/>
                  <a:gd name="T34" fmla="*/ 77 w 77"/>
                  <a:gd name="T35" fmla="*/ 3 h 78"/>
                  <a:gd name="T36" fmla="*/ 77 w 77"/>
                  <a:gd name="T37" fmla="*/ 2 h 78"/>
                  <a:gd name="T38" fmla="*/ 76 w 77"/>
                  <a:gd name="T39" fmla="*/ 2 h 78"/>
                  <a:gd name="T40" fmla="*/ 76 w 77"/>
                  <a:gd name="T41" fmla="*/ 2 h 78"/>
                  <a:gd name="T42" fmla="*/ 76 w 77"/>
                  <a:gd name="T43" fmla="*/ 1 h 78"/>
                  <a:gd name="T44" fmla="*/ 75 w 77"/>
                  <a:gd name="T45" fmla="*/ 1 h 78"/>
                  <a:gd name="T46" fmla="*/ 75 w 77"/>
                  <a:gd name="T47" fmla="*/ 1 h 78"/>
                  <a:gd name="T48" fmla="*/ 75 w 77"/>
                  <a:gd name="T49" fmla="*/ 0 h 78"/>
                  <a:gd name="T50" fmla="*/ 74 w 77"/>
                  <a:gd name="T51" fmla="*/ 0 h 78"/>
                  <a:gd name="T52" fmla="*/ 74 w 77"/>
                  <a:gd name="T53" fmla="*/ 0 h 78"/>
                  <a:gd name="T54" fmla="*/ 73 w 77"/>
                  <a:gd name="T55" fmla="*/ 0 h 78"/>
                  <a:gd name="T56" fmla="*/ 72 w 77"/>
                  <a:gd name="T57" fmla="*/ 0 h 78"/>
                  <a:gd name="T58" fmla="*/ 72 w 77"/>
                  <a:gd name="T59" fmla="*/ 0 h 78"/>
                  <a:gd name="T60" fmla="*/ 72 w 77"/>
                  <a:gd name="T61" fmla="*/ 0 h 78"/>
                  <a:gd name="T62" fmla="*/ 72 w 77"/>
                  <a:gd name="T63" fmla="*/ 0 h 78"/>
                  <a:gd name="T64" fmla="*/ 71 w 77"/>
                  <a:gd name="T65" fmla="*/ 0 h 78"/>
                  <a:gd name="T66" fmla="*/ 71 w 77"/>
                  <a:gd name="T67" fmla="*/ 0 h 78"/>
                  <a:gd name="T68" fmla="*/ 29 w 77"/>
                  <a:gd name="T69" fmla="*/ 9 h 78"/>
                  <a:gd name="T70" fmla="*/ 25 w 77"/>
                  <a:gd name="T71" fmla="*/ 14 h 78"/>
                  <a:gd name="T72" fmla="*/ 25 w 77"/>
                  <a:gd name="T73" fmla="*/ 49 h 78"/>
                  <a:gd name="T74" fmla="*/ 15 w 77"/>
                  <a:gd name="T75" fmla="*/ 49 h 78"/>
                  <a:gd name="T76" fmla="*/ 2 w 77"/>
                  <a:gd name="T77" fmla="*/ 66 h 78"/>
                  <a:gd name="T78" fmla="*/ 21 w 77"/>
                  <a:gd name="T79" fmla="*/ 7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78">
                    <a:moveTo>
                      <a:pt x="21" y="76"/>
                    </a:moveTo>
                    <a:cubicBezTo>
                      <a:pt x="29" y="74"/>
                      <a:pt x="35" y="68"/>
                      <a:pt x="35" y="61"/>
                    </a:cubicBezTo>
                    <a:cubicBezTo>
                      <a:pt x="35" y="61"/>
                      <a:pt x="35" y="61"/>
                      <a:pt x="35" y="60"/>
                    </a:cubicBezTo>
                    <a:cubicBezTo>
                      <a:pt x="35" y="18"/>
                      <a:pt x="35" y="18"/>
                      <a:pt x="35" y="18"/>
                    </a:cubicBezTo>
                    <a:cubicBezTo>
                      <a:pt x="67" y="11"/>
                      <a:pt x="67" y="11"/>
                      <a:pt x="67" y="11"/>
                    </a:cubicBezTo>
                    <a:cubicBezTo>
                      <a:pt x="67" y="40"/>
                      <a:pt x="67" y="40"/>
                      <a:pt x="67" y="40"/>
                    </a:cubicBezTo>
                    <a:cubicBezTo>
                      <a:pt x="64" y="39"/>
                      <a:pt x="61" y="39"/>
                      <a:pt x="58" y="40"/>
                    </a:cubicBezTo>
                    <a:cubicBezTo>
                      <a:pt x="49" y="42"/>
                      <a:pt x="43" y="49"/>
                      <a:pt x="44" y="57"/>
                    </a:cubicBezTo>
                    <a:cubicBezTo>
                      <a:pt x="46" y="64"/>
                      <a:pt x="54" y="69"/>
                      <a:pt x="63" y="67"/>
                    </a:cubicBezTo>
                    <a:cubicBezTo>
                      <a:pt x="71" y="65"/>
                      <a:pt x="77" y="59"/>
                      <a:pt x="77" y="52"/>
                    </a:cubicBezTo>
                    <a:cubicBezTo>
                      <a:pt x="77" y="52"/>
                      <a:pt x="77" y="52"/>
                      <a:pt x="77" y="51"/>
                    </a:cubicBezTo>
                    <a:cubicBezTo>
                      <a:pt x="77" y="5"/>
                      <a:pt x="77" y="5"/>
                      <a:pt x="77" y="5"/>
                    </a:cubicBezTo>
                    <a:cubicBezTo>
                      <a:pt x="77" y="5"/>
                      <a:pt x="77" y="5"/>
                      <a:pt x="77" y="5"/>
                    </a:cubicBezTo>
                    <a:cubicBezTo>
                      <a:pt x="77" y="5"/>
                      <a:pt x="77" y="5"/>
                      <a:pt x="77" y="4"/>
                    </a:cubicBezTo>
                    <a:cubicBezTo>
                      <a:pt x="77" y="4"/>
                      <a:pt x="77" y="4"/>
                      <a:pt x="77" y="4"/>
                    </a:cubicBezTo>
                    <a:cubicBezTo>
                      <a:pt x="77" y="4"/>
                      <a:pt x="77" y="4"/>
                      <a:pt x="77" y="4"/>
                    </a:cubicBezTo>
                    <a:cubicBezTo>
                      <a:pt x="77" y="4"/>
                      <a:pt x="77" y="4"/>
                      <a:pt x="77" y="4"/>
                    </a:cubicBezTo>
                    <a:cubicBezTo>
                      <a:pt x="77" y="3"/>
                      <a:pt x="77" y="3"/>
                      <a:pt x="77" y="3"/>
                    </a:cubicBezTo>
                    <a:cubicBezTo>
                      <a:pt x="77" y="3"/>
                      <a:pt x="77" y="3"/>
                      <a:pt x="77" y="2"/>
                    </a:cubicBezTo>
                    <a:cubicBezTo>
                      <a:pt x="77" y="2"/>
                      <a:pt x="76" y="2"/>
                      <a:pt x="76" y="2"/>
                    </a:cubicBezTo>
                    <a:cubicBezTo>
                      <a:pt x="76" y="2"/>
                      <a:pt x="76" y="2"/>
                      <a:pt x="76" y="2"/>
                    </a:cubicBezTo>
                    <a:cubicBezTo>
                      <a:pt x="76" y="1"/>
                      <a:pt x="76" y="1"/>
                      <a:pt x="76" y="1"/>
                    </a:cubicBezTo>
                    <a:cubicBezTo>
                      <a:pt x="76" y="1"/>
                      <a:pt x="76" y="1"/>
                      <a:pt x="75" y="1"/>
                    </a:cubicBezTo>
                    <a:cubicBezTo>
                      <a:pt x="75" y="1"/>
                      <a:pt x="75" y="1"/>
                      <a:pt x="75" y="1"/>
                    </a:cubicBezTo>
                    <a:cubicBezTo>
                      <a:pt x="75" y="1"/>
                      <a:pt x="75" y="0"/>
                      <a:pt x="75" y="0"/>
                    </a:cubicBezTo>
                    <a:cubicBezTo>
                      <a:pt x="74" y="0"/>
                      <a:pt x="74" y="0"/>
                      <a:pt x="74" y="0"/>
                    </a:cubicBezTo>
                    <a:cubicBezTo>
                      <a:pt x="74" y="0"/>
                      <a:pt x="74" y="0"/>
                      <a:pt x="74" y="0"/>
                    </a:cubicBezTo>
                    <a:cubicBezTo>
                      <a:pt x="73" y="0"/>
                      <a:pt x="73" y="0"/>
                      <a:pt x="73" y="0"/>
                    </a:cubicBezTo>
                    <a:cubicBezTo>
                      <a:pt x="73" y="0"/>
                      <a:pt x="73" y="0"/>
                      <a:pt x="72" y="0"/>
                    </a:cubicBezTo>
                    <a:cubicBezTo>
                      <a:pt x="72" y="0"/>
                      <a:pt x="72" y="0"/>
                      <a:pt x="72" y="0"/>
                    </a:cubicBezTo>
                    <a:cubicBezTo>
                      <a:pt x="72" y="0"/>
                      <a:pt x="72" y="0"/>
                      <a:pt x="72" y="0"/>
                    </a:cubicBezTo>
                    <a:cubicBezTo>
                      <a:pt x="72" y="0"/>
                      <a:pt x="72" y="0"/>
                      <a:pt x="72" y="0"/>
                    </a:cubicBezTo>
                    <a:cubicBezTo>
                      <a:pt x="71" y="0"/>
                      <a:pt x="71" y="0"/>
                      <a:pt x="71" y="0"/>
                    </a:cubicBezTo>
                    <a:cubicBezTo>
                      <a:pt x="71" y="0"/>
                      <a:pt x="71" y="0"/>
                      <a:pt x="71" y="0"/>
                    </a:cubicBezTo>
                    <a:cubicBezTo>
                      <a:pt x="29" y="9"/>
                      <a:pt x="29" y="9"/>
                      <a:pt x="29" y="9"/>
                    </a:cubicBezTo>
                    <a:cubicBezTo>
                      <a:pt x="26" y="9"/>
                      <a:pt x="25" y="11"/>
                      <a:pt x="25" y="14"/>
                    </a:cubicBezTo>
                    <a:cubicBezTo>
                      <a:pt x="25" y="49"/>
                      <a:pt x="25" y="49"/>
                      <a:pt x="25" y="49"/>
                    </a:cubicBezTo>
                    <a:cubicBezTo>
                      <a:pt x="22" y="48"/>
                      <a:pt x="19" y="48"/>
                      <a:pt x="15" y="49"/>
                    </a:cubicBezTo>
                    <a:cubicBezTo>
                      <a:pt x="6" y="51"/>
                      <a:pt x="0" y="58"/>
                      <a:pt x="2" y="66"/>
                    </a:cubicBezTo>
                    <a:cubicBezTo>
                      <a:pt x="3" y="73"/>
                      <a:pt x="12" y="78"/>
                      <a:pt x="21" y="76"/>
                    </a:cubicBezTo>
                    <a:close/>
                  </a:path>
                </a:pathLst>
              </a:cu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6" name="i$lîḍê"/>
              <p:cNvSpPr/>
              <p:nvPr/>
            </p:nvSpPr>
            <p:spPr bwMode="auto">
              <a:xfrm>
                <a:off x="4439" y="1990"/>
                <a:ext cx="179" cy="174"/>
              </a:xfrm>
              <a:custGeom>
                <a:avLst/>
                <a:gdLst>
                  <a:gd name="T0" fmla="*/ 34 w 115"/>
                  <a:gd name="T1" fmla="*/ 110 h 112"/>
                  <a:gd name="T2" fmla="*/ 64 w 115"/>
                  <a:gd name="T3" fmla="*/ 74 h 112"/>
                  <a:gd name="T4" fmla="*/ 63 w 115"/>
                  <a:gd name="T5" fmla="*/ 57 h 112"/>
                  <a:gd name="T6" fmla="*/ 63 w 115"/>
                  <a:gd name="T7" fmla="*/ 40 h 112"/>
                  <a:gd name="T8" fmla="*/ 88 w 115"/>
                  <a:gd name="T9" fmla="*/ 40 h 112"/>
                  <a:gd name="T10" fmla="*/ 115 w 115"/>
                  <a:gd name="T11" fmla="*/ 27 h 112"/>
                  <a:gd name="T12" fmla="*/ 115 w 115"/>
                  <a:gd name="T13" fmla="*/ 25 h 112"/>
                  <a:gd name="T14" fmla="*/ 115 w 115"/>
                  <a:gd name="T15" fmla="*/ 24 h 112"/>
                  <a:gd name="T16" fmla="*/ 113 w 115"/>
                  <a:gd name="T17" fmla="*/ 23 h 112"/>
                  <a:gd name="T18" fmla="*/ 79 w 115"/>
                  <a:gd name="T19" fmla="*/ 9 h 112"/>
                  <a:gd name="T20" fmla="*/ 58 w 115"/>
                  <a:gd name="T21" fmla="*/ 8 h 112"/>
                  <a:gd name="T22" fmla="*/ 55 w 115"/>
                  <a:gd name="T23" fmla="*/ 12 h 112"/>
                  <a:gd name="T24" fmla="*/ 55 w 115"/>
                  <a:gd name="T25" fmla="*/ 18 h 112"/>
                  <a:gd name="T26" fmla="*/ 55 w 115"/>
                  <a:gd name="T27" fmla="*/ 22 h 112"/>
                  <a:gd name="T28" fmla="*/ 55 w 115"/>
                  <a:gd name="T29" fmla="*/ 68 h 112"/>
                  <a:gd name="T30" fmla="*/ 27 w 115"/>
                  <a:gd name="T31" fmla="*/ 66 h 112"/>
                  <a:gd name="T32" fmla="*/ 4 w 115"/>
                  <a:gd name="T33" fmla="*/ 88 h 112"/>
                  <a:gd name="T34" fmla="*/ 34 w 115"/>
                  <a:gd name="T35" fmla="*/ 11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112">
                    <a:moveTo>
                      <a:pt x="34" y="110"/>
                    </a:moveTo>
                    <a:cubicBezTo>
                      <a:pt x="60" y="106"/>
                      <a:pt x="65" y="93"/>
                      <a:pt x="64" y="74"/>
                    </a:cubicBezTo>
                    <a:cubicBezTo>
                      <a:pt x="64" y="68"/>
                      <a:pt x="63" y="63"/>
                      <a:pt x="63" y="57"/>
                    </a:cubicBezTo>
                    <a:cubicBezTo>
                      <a:pt x="63" y="40"/>
                      <a:pt x="63" y="40"/>
                      <a:pt x="63" y="40"/>
                    </a:cubicBezTo>
                    <a:cubicBezTo>
                      <a:pt x="67" y="33"/>
                      <a:pt x="85" y="39"/>
                      <a:pt x="88" y="40"/>
                    </a:cubicBezTo>
                    <a:cubicBezTo>
                      <a:pt x="98" y="41"/>
                      <a:pt x="105" y="39"/>
                      <a:pt x="115" y="27"/>
                    </a:cubicBezTo>
                    <a:cubicBezTo>
                      <a:pt x="115" y="25"/>
                      <a:pt x="115" y="25"/>
                      <a:pt x="115" y="25"/>
                    </a:cubicBezTo>
                    <a:cubicBezTo>
                      <a:pt x="115" y="24"/>
                      <a:pt x="115" y="24"/>
                      <a:pt x="115" y="24"/>
                    </a:cubicBezTo>
                    <a:cubicBezTo>
                      <a:pt x="113" y="23"/>
                      <a:pt x="113" y="23"/>
                      <a:pt x="113" y="23"/>
                    </a:cubicBezTo>
                    <a:cubicBezTo>
                      <a:pt x="99" y="27"/>
                      <a:pt x="89" y="17"/>
                      <a:pt x="79" y="9"/>
                    </a:cubicBezTo>
                    <a:cubicBezTo>
                      <a:pt x="68" y="0"/>
                      <a:pt x="61" y="5"/>
                      <a:pt x="58" y="8"/>
                    </a:cubicBezTo>
                    <a:cubicBezTo>
                      <a:pt x="56" y="9"/>
                      <a:pt x="55" y="10"/>
                      <a:pt x="55" y="12"/>
                    </a:cubicBezTo>
                    <a:cubicBezTo>
                      <a:pt x="55" y="18"/>
                      <a:pt x="55" y="18"/>
                      <a:pt x="55" y="18"/>
                    </a:cubicBezTo>
                    <a:cubicBezTo>
                      <a:pt x="55" y="19"/>
                      <a:pt x="55" y="21"/>
                      <a:pt x="55" y="22"/>
                    </a:cubicBezTo>
                    <a:cubicBezTo>
                      <a:pt x="55" y="68"/>
                      <a:pt x="55" y="68"/>
                      <a:pt x="55" y="68"/>
                    </a:cubicBezTo>
                    <a:cubicBezTo>
                      <a:pt x="46" y="64"/>
                      <a:pt x="37" y="64"/>
                      <a:pt x="27" y="66"/>
                    </a:cubicBezTo>
                    <a:cubicBezTo>
                      <a:pt x="16" y="70"/>
                      <a:pt x="6" y="78"/>
                      <a:pt x="4" y="88"/>
                    </a:cubicBezTo>
                    <a:cubicBezTo>
                      <a:pt x="0" y="109"/>
                      <a:pt x="20" y="112"/>
                      <a:pt x="34" y="110"/>
                    </a:cubicBez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7" name="iSḻîḓé"/>
              <p:cNvSpPr/>
              <p:nvPr/>
            </p:nvSpPr>
            <p:spPr bwMode="auto">
              <a:xfrm>
                <a:off x="4844" y="961"/>
                <a:ext cx="124" cy="118"/>
              </a:xfrm>
              <a:custGeom>
                <a:avLst/>
                <a:gdLst>
                  <a:gd name="T0" fmla="*/ 23 w 79"/>
                  <a:gd name="T1" fmla="*/ 75 h 76"/>
                  <a:gd name="T2" fmla="*/ 44 w 79"/>
                  <a:gd name="T3" fmla="*/ 50 h 76"/>
                  <a:gd name="T4" fmla="*/ 43 w 79"/>
                  <a:gd name="T5" fmla="*/ 38 h 76"/>
                  <a:gd name="T6" fmla="*/ 43 w 79"/>
                  <a:gd name="T7" fmla="*/ 27 h 76"/>
                  <a:gd name="T8" fmla="*/ 61 w 79"/>
                  <a:gd name="T9" fmla="*/ 27 h 76"/>
                  <a:gd name="T10" fmla="*/ 79 w 79"/>
                  <a:gd name="T11" fmla="*/ 18 h 76"/>
                  <a:gd name="T12" fmla="*/ 79 w 79"/>
                  <a:gd name="T13" fmla="*/ 17 h 76"/>
                  <a:gd name="T14" fmla="*/ 79 w 79"/>
                  <a:gd name="T15" fmla="*/ 16 h 76"/>
                  <a:gd name="T16" fmla="*/ 77 w 79"/>
                  <a:gd name="T17" fmla="*/ 16 h 76"/>
                  <a:gd name="T18" fmla="*/ 54 w 79"/>
                  <a:gd name="T19" fmla="*/ 6 h 76"/>
                  <a:gd name="T20" fmla="*/ 40 w 79"/>
                  <a:gd name="T21" fmla="*/ 5 h 76"/>
                  <a:gd name="T22" fmla="*/ 38 w 79"/>
                  <a:gd name="T23" fmla="*/ 8 h 76"/>
                  <a:gd name="T24" fmla="*/ 38 w 79"/>
                  <a:gd name="T25" fmla="*/ 12 h 76"/>
                  <a:gd name="T26" fmla="*/ 38 w 79"/>
                  <a:gd name="T27" fmla="*/ 15 h 76"/>
                  <a:gd name="T28" fmla="*/ 38 w 79"/>
                  <a:gd name="T29" fmla="*/ 46 h 76"/>
                  <a:gd name="T30" fmla="*/ 19 w 79"/>
                  <a:gd name="T31" fmla="*/ 45 h 76"/>
                  <a:gd name="T32" fmla="*/ 3 w 79"/>
                  <a:gd name="T33" fmla="*/ 60 h 76"/>
                  <a:gd name="T34" fmla="*/ 23 w 79"/>
                  <a:gd name="T35" fmla="*/ 7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76">
                    <a:moveTo>
                      <a:pt x="23" y="75"/>
                    </a:moveTo>
                    <a:cubicBezTo>
                      <a:pt x="41" y="72"/>
                      <a:pt x="44" y="63"/>
                      <a:pt x="44" y="50"/>
                    </a:cubicBezTo>
                    <a:cubicBezTo>
                      <a:pt x="44" y="46"/>
                      <a:pt x="44" y="42"/>
                      <a:pt x="43" y="38"/>
                    </a:cubicBezTo>
                    <a:cubicBezTo>
                      <a:pt x="43" y="27"/>
                      <a:pt x="43" y="27"/>
                      <a:pt x="43" y="27"/>
                    </a:cubicBezTo>
                    <a:cubicBezTo>
                      <a:pt x="46" y="22"/>
                      <a:pt x="58" y="27"/>
                      <a:pt x="61" y="27"/>
                    </a:cubicBezTo>
                    <a:cubicBezTo>
                      <a:pt x="67" y="28"/>
                      <a:pt x="72" y="26"/>
                      <a:pt x="79" y="18"/>
                    </a:cubicBezTo>
                    <a:cubicBezTo>
                      <a:pt x="79" y="17"/>
                      <a:pt x="79" y="17"/>
                      <a:pt x="79" y="17"/>
                    </a:cubicBezTo>
                    <a:cubicBezTo>
                      <a:pt x="79" y="16"/>
                      <a:pt x="79" y="16"/>
                      <a:pt x="79" y="16"/>
                    </a:cubicBezTo>
                    <a:cubicBezTo>
                      <a:pt x="77" y="16"/>
                      <a:pt x="77" y="16"/>
                      <a:pt x="77" y="16"/>
                    </a:cubicBezTo>
                    <a:cubicBezTo>
                      <a:pt x="68" y="18"/>
                      <a:pt x="61" y="11"/>
                      <a:pt x="54" y="6"/>
                    </a:cubicBezTo>
                    <a:cubicBezTo>
                      <a:pt x="47" y="0"/>
                      <a:pt x="42" y="3"/>
                      <a:pt x="40" y="5"/>
                    </a:cubicBezTo>
                    <a:cubicBezTo>
                      <a:pt x="39" y="6"/>
                      <a:pt x="38" y="7"/>
                      <a:pt x="38" y="8"/>
                    </a:cubicBezTo>
                    <a:cubicBezTo>
                      <a:pt x="38" y="12"/>
                      <a:pt x="38" y="12"/>
                      <a:pt x="38" y="12"/>
                    </a:cubicBezTo>
                    <a:cubicBezTo>
                      <a:pt x="38" y="13"/>
                      <a:pt x="38" y="14"/>
                      <a:pt x="38" y="15"/>
                    </a:cubicBezTo>
                    <a:cubicBezTo>
                      <a:pt x="38" y="46"/>
                      <a:pt x="38" y="46"/>
                      <a:pt x="38" y="46"/>
                    </a:cubicBezTo>
                    <a:cubicBezTo>
                      <a:pt x="32" y="44"/>
                      <a:pt x="25" y="43"/>
                      <a:pt x="19" y="45"/>
                    </a:cubicBezTo>
                    <a:cubicBezTo>
                      <a:pt x="11" y="47"/>
                      <a:pt x="4" y="53"/>
                      <a:pt x="3" y="60"/>
                    </a:cubicBezTo>
                    <a:cubicBezTo>
                      <a:pt x="0" y="74"/>
                      <a:pt x="14" y="76"/>
                      <a:pt x="23" y="75"/>
                    </a:cubicBez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8" name="íśľiďe"/>
              <p:cNvSpPr/>
              <p:nvPr/>
            </p:nvSpPr>
            <p:spPr bwMode="auto">
              <a:xfrm>
                <a:off x="3771" y="385"/>
                <a:ext cx="181" cy="172"/>
              </a:xfrm>
              <a:custGeom>
                <a:avLst/>
                <a:gdLst>
                  <a:gd name="T0" fmla="*/ 34 w 116"/>
                  <a:gd name="T1" fmla="*/ 109 h 111"/>
                  <a:gd name="T2" fmla="*/ 65 w 116"/>
                  <a:gd name="T3" fmla="*/ 74 h 111"/>
                  <a:gd name="T4" fmla="*/ 64 w 116"/>
                  <a:gd name="T5" fmla="*/ 56 h 111"/>
                  <a:gd name="T6" fmla="*/ 64 w 116"/>
                  <a:gd name="T7" fmla="*/ 40 h 111"/>
                  <a:gd name="T8" fmla="*/ 89 w 116"/>
                  <a:gd name="T9" fmla="*/ 39 h 111"/>
                  <a:gd name="T10" fmla="*/ 116 w 116"/>
                  <a:gd name="T11" fmla="*/ 26 h 111"/>
                  <a:gd name="T12" fmla="*/ 116 w 116"/>
                  <a:gd name="T13" fmla="*/ 24 h 111"/>
                  <a:gd name="T14" fmla="*/ 115 w 116"/>
                  <a:gd name="T15" fmla="*/ 23 h 111"/>
                  <a:gd name="T16" fmla="*/ 113 w 116"/>
                  <a:gd name="T17" fmla="*/ 23 h 111"/>
                  <a:gd name="T18" fmla="*/ 80 w 116"/>
                  <a:gd name="T19" fmla="*/ 9 h 111"/>
                  <a:gd name="T20" fmla="*/ 58 w 116"/>
                  <a:gd name="T21" fmla="*/ 8 h 111"/>
                  <a:gd name="T22" fmla="*/ 56 w 116"/>
                  <a:gd name="T23" fmla="*/ 12 h 111"/>
                  <a:gd name="T24" fmla="*/ 56 w 116"/>
                  <a:gd name="T25" fmla="*/ 18 h 111"/>
                  <a:gd name="T26" fmla="*/ 56 w 116"/>
                  <a:gd name="T27" fmla="*/ 22 h 111"/>
                  <a:gd name="T28" fmla="*/ 56 w 116"/>
                  <a:gd name="T29" fmla="*/ 68 h 111"/>
                  <a:gd name="T30" fmla="*/ 28 w 116"/>
                  <a:gd name="T31" fmla="*/ 66 h 111"/>
                  <a:gd name="T32" fmla="*/ 5 w 116"/>
                  <a:gd name="T33" fmla="*/ 88 h 111"/>
                  <a:gd name="T34" fmla="*/ 34 w 116"/>
                  <a:gd name="T35"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111">
                    <a:moveTo>
                      <a:pt x="34" y="109"/>
                    </a:moveTo>
                    <a:cubicBezTo>
                      <a:pt x="60" y="106"/>
                      <a:pt x="65" y="93"/>
                      <a:pt x="65" y="74"/>
                    </a:cubicBezTo>
                    <a:cubicBezTo>
                      <a:pt x="64" y="68"/>
                      <a:pt x="64" y="62"/>
                      <a:pt x="64" y="56"/>
                    </a:cubicBezTo>
                    <a:cubicBezTo>
                      <a:pt x="64" y="40"/>
                      <a:pt x="64" y="40"/>
                      <a:pt x="64" y="40"/>
                    </a:cubicBezTo>
                    <a:cubicBezTo>
                      <a:pt x="68" y="33"/>
                      <a:pt x="86" y="39"/>
                      <a:pt x="89" y="39"/>
                    </a:cubicBezTo>
                    <a:cubicBezTo>
                      <a:pt x="98" y="41"/>
                      <a:pt x="106" y="39"/>
                      <a:pt x="116" y="26"/>
                    </a:cubicBezTo>
                    <a:cubicBezTo>
                      <a:pt x="116" y="24"/>
                      <a:pt x="116" y="24"/>
                      <a:pt x="116" y="24"/>
                    </a:cubicBezTo>
                    <a:cubicBezTo>
                      <a:pt x="115" y="23"/>
                      <a:pt x="115" y="23"/>
                      <a:pt x="115" y="23"/>
                    </a:cubicBezTo>
                    <a:cubicBezTo>
                      <a:pt x="113" y="23"/>
                      <a:pt x="113" y="23"/>
                      <a:pt x="113" y="23"/>
                    </a:cubicBezTo>
                    <a:cubicBezTo>
                      <a:pt x="100" y="26"/>
                      <a:pt x="90" y="16"/>
                      <a:pt x="80" y="9"/>
                    </a:cubicBezTo>
                    <a:cubicBezTo>
                      <a:pt x="68" y="0"/>
                      <a:pt x="61" y="5"/>
                      <a:pt x="58" y="8"/>
                    </a:cubicBezTo>
                    <a:cubicBezTo>
                      <a:pt x="57" y="9"/>
                      <a:pt x="56" y="10"/>
                      <a:pt x="56" y="12"/>
                    </a:cubicBezTo>
                    <a:cubicBezTo>
                      <a:pt x="56" y="18"/>
                      <a:pt x="56" y="18"/>
                      <a:pt x="56" y="18"/>
                    </a:cubicBezTo>
                    <a:cubicBezTo>
                      <a:pt x="56" y="19"/>
                      <a:pt x="56" y="20"/>
                      <a:pt x="56" y="22"/>
                    </a:cubicBezTo>
                    <a:cubicBezTo>
                      <a:pt x="56" y="68"/>
                      <a:pt x="56" y="68"/>
                      <a:pt x="56" y="68"/>
                    </a:cubicBezTo>
                    <a:cubicBezTo>
                      <a:pt x="46" y="64"/>
                      <a:pt x="37" y="63"/>
                      <a:pt x="28" y="66"/>
                    </a:cubicBezTo>
                    <a:cubicBezTo>
                      <a:pt x="17" y="69"/>
                      <a:pt x="7" y="77"/>
                      <a:pt x="5" y="88"/>
                    </a:cubicBezTo>
                    <a:cubicBezTo>
                      <a:pt x="0" y="109"/>
                      <a:pt x="21" y="111"/>
                      <a:pt x="34" y="109"/>
                    </a:cubicBezTo>
                    <a:close/>
                  </a:path>
                </a:pathLst>
              </a:cu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9" name="išlîḋe"/>
              <p:cNvSpPr/>
              <p:nvPr/>
            </p:nvSpPr>
            <p:spPr bwMode="auto">
              <a:xfrm>
                <a:off x="3495" y="1670"/>
                <a:ext cx="131" cy="388"/>
              </a:xfrm>
              <a:custGeom>
                <a:avLst/>
                <a:gdLst>
                  <a:gd name="T0" fmla="*/ 42 w 84"/>
                  <a:gd name="T1" fmla="*/ 249 h 249"/>
                  <a:gd name="T2" fmla="*/ 0 w 84"/>
                  <a:gd name="T3" fmla="*/ 124 h 249"/>
                  <a:gd name="T4" fmla="*/ 42 w 84"/>
                  <a:gd name="T5" fmla="*/ 0 h 249"/>
                  <a:gd name="T6" fmla="*/ 84 w 84"/>
                  <a:gd name="T7" fmla="*/ 124 h 249"/>
                  <a:gd name="T8" fmla="*/ 42 w 84"/>
                  <a:gd name="T9" fmla="*/ 249 h 249"/>
                  <a:gd name="T10" fmla="*/ 42 w 84"/>
                  <a:gd name="T11" fmla="*/ 5 h 249"/>
                  <a:gd name="T12" fmla="*/ 5 w 84"/>
                  <a:gd name="T13" fmla="*/ 124 h 249"/>
                  <a:gd name="T14" fmla="*/ 42 w 84"/>
                  <a:gd name="T15" fmla="*/ 244 h 249"/>
                  <a:gd name="T16" fmla="*/ 79 w 84"/>
                  <a:gd name="T17" fmla="*/ 124 h 249"/>
                  <a:gd name="T18" fmla="*/ 42 w 84"/>
                  <a:gd name="T19"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49">
                    <a:moveTo>
                      <a:pt x="42" y="249"/>
                    </a:moveTo>
                    <a:cubicBezTo>
                      <a:pt x="18" y="249"/>
                      <a:pt x="0" y="194"/>
                      <a:pt x="0" y="124"/>
                    </a:cubicBezTo>
                    <a:cubicBezTo>
                      <a:pt x="0" y="54"/>
                      <a:pt x="18" y="0"/>
                      <a:pt x="42" y="0"/>
                    </a:cubicBezTo>
                    <a:cubicBezTo>
                      <a:pt x="65" y="0"/>
                      <a:pt x="84" y="54"/>
                      <a:pt x="84" y="124"/>
                    </a:cubicBezTo>
                    <a:cubicBezTo>
                      <a:pt x="84" y="194"/>
                      <a:pt x="65" y="249"/>
                      <a:pt x="42" y="249"/>
                    </a:cubicBezTo>
                    <a:close/>
                    <a:moveTo>
                      <a:pt x="42" y="5"/>
                    </a:moveTo>
                    <a:cubicBezTo>
                      <a:pt x="24" y="5"/>
                      <a:pt x="5" y="53"/>
                      <a:pt x="5" y="124"/>
                    </a:cubicBezTo>
                    <a:cubicBezTo>
                      <a:pt x="5" y="196"/>
                      <a:pt x="24" y="244"/>
                      <a:pt x="42" y="244"/>
                    </a:cubicBezTo>
                    <a:cubicBezTo>
                      <a:pt x="60" y="244"/>
                      <a:pt x="79" y="196"/>
                      <a:pt x="79" y="124"/>
                    </a:cubicBezTo>
                    <a:cubicBezTo>
                      <a:pt x="79" y="53"/>
                      <a:pt x="60" y="5"/>
                      <a:pt x="42" y="5"/>
                    </a:cubicBezTo>
                    <a:close/>
                  </a:path>
                </a:pathLst>
              </a:custGeom>
              <a:solidFill>
                <a:srgbClr val="6CAD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0" name="iśļïde"/>
              <p:cNvSpPr/>
              <p:nvPr/>
            </p:nvSpPr>
            <p:spPr bwMode="auto">
              <a:xfrm>
                <a:off x="3367" y="1798"/>
                <a:ext cx="387" cy="131"/>
              </a:xfrm>
              <a:custGeom>
                <a:avLst/>
                <a:gdLst>
                  <a:gd name="T0" fmla="*/ 124 w 248"/>
                  <a:gd name="T1" fmla="*/ 84 h 84"/>
                  <a:gd name="T2" fmla="*/ 0 w 248"/>
                  <a:gd name="T3" fmla="*/ 42 h 84"/>
                  <a:gd name="T4" fmla="*/ 124 w 248"/>
                  <a:gd name="T5" fmla="*/ 0 h 84"/>
                  <a:gd name="T6" fmla="*/ 248 w 248"/>
                  <a:gd name="T7" fmla="*/ 42 h 84"/>
                  <a:gd name="T8" fmla="*/ 124 w 248"/>
                  <a:gd name="T9" fmla="*/ 84 h 84"/>
                  <a:gd name="T10" fmla="*/ 124 w 248"/>
                  <a:gd name="T11" fmla="*/ 5 h 84"/>
                  <a:gd name="T12" fmla="*/ 4 w 248"/>
                  <a:gd name="T13" fmla="*/ 42 h 84"/>
                  <a:gd name="T14" fmla="*/ 124 w 248"/>
                  <a:gd name="T15" fmla="*/ 79 h 84"/>
                  <a:gd name="T16" fmla="*/ 244 w 248"/>
                  <a:gd name="T17" fmla="*/ 42 h 84"/>
                  <a:gd name="T18" fmla="*/ 124 w 248"/>
                  <a:gd name="T19" fmla="*/ 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8" h="84">
                    <a:moveTo>
                      <a:pt x="124" y="84"/>
                    </a:moveTo>
                    <a:cubicBezTo>
                      <a:pt x="54" y="84"/>
                      <a:pt x="0" y="66"/>
                      <a:pt x="0" y="42"/>
                    </a:cubicBezTo>
                    <a:cubicBezTo>
                      <a:pt x="0" y="19"/>
                      <a:pt x="54" y="0"/>
                      <a:pt x="124" y="0"/>
                    </a:cubicBezTo>
                    <a:cubicBezTo>
                      <a:pt x="194" y="0"/>
                      <a:pt x="248" y="19"/>
                      <a:pt x="248" y="42"/>
                    </a:cubicBezTo>
                    <a:cubicBezTo>
                      <a:pt x="248" y="66"/>
                      <a:pt x="194" y="84"/>
                      <a:pt x="124" y="84"/>
                    </a:cubicBezTo>
                    <a:close/>
                    <a:moveTo>
                      <a:pt x="124" y="5"/>
                    </a:moveTo>
                    <a:cubicBezTo>
                      <a:pt x="52" y="5"/>
                      <a:pt x="4" y="24"/>
                      <a:pt x="4" y="42"/>
                    </a:cubicBezTo>
                    <a:cubicBezTo>
                      <a:pt x="4" y="60"/>
                      <a:pt x="52" y="79"/>
                      <a:pt x="124" y="79"/>
                    </a:cubicBezTo>
                    <a:cubicBezTo>
                      <a:pt x="195" y="79"/>
                      <a:pt x="244" y="60"/>
                      <a:pt x="244" y="42"/>
                    </a:cubicBezTo>
                    <a:cubicBezTo>
                      <a:pt x="244" y="24"/>
                      <a:pt x="195" y="5"/>
                      <a:pt x="124" y="5"/>
                    </a:cubicBezTo>
                    <a:close/>
                  </a:path>
                </a:pathLst>
              </a:custGeom>
              <a:solidFill>
                <a:srgbClr val="6CAD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1" name="íṥḷíḑé"/>
              <p:cNvSpPr/>
              <p:nvPr/>
            </p:nvSpPr>
            <p:spPr bwMode="auto">
              <a:xfrm>
                <a:off x="3430" y="1739"/>
                <a:ext cx="271" cy="249"/>
              </a:xfrm>
              <a:custGeom>
                <a:avLst/>
                <a:gdLst>
                  <a:gd name="T0" fmla="*/ 152 w 174"/>
                  <a:gd name="T1" fmla="*/ 160 h 160"/>
                  <a:gd name="T2" fmla="*/ 64 w 174"/>
                  <a:gd name="T3" fmla="*/ 101 h 160"/>
                  <a:gd name="T4" fmla="*/ 15 w 174"/>
                  <a:gd name="T5" fmla="*/ 41 h 160"/>
                  <a:gd name="T6" fmla="*/ 7 w 174"/>
                  <a:gd name="T7" fmla="*/ 3 h 160"/>
                  <a:gd name="T8" fmla="*/ 15 w 174"/>
                  <a:gd name="T9" fmla="*/ 0 h 160"/>
                  <a:gd name="T10" fmla="*/ 104 w 174"/>
                  <a:gd name="T11" fmla="*/ 60 h 160"/>
                  <a:gd name="T12" fmla="*/ 161 w 174"/>
                  <a:gd name="T13" fmla="*/ 157 h 160"/>
                  <a:gd name="T14" fmla="*/ 152 w 174"/>
                  <a:gd name="T15" fmla="*/ 160 h 160"/>
                  <a:gd name="T16" fmla="*/ 15 w 174"/>
                  <a:gd name="T17" fmla="*/ 5 h 160"/>
                  <a:gd name="T18" fmla="*/ 10 w 174"/>
                  <a:gd name="T19" fmla="*/ 7 h 160"/>
                  <a:gd name="T20" fmla="*/ 19 w 174"/>
                  <a:gd name="T21" fmla="*/ 39 h 160"/>
                  <a:gd name="T22" fmla="*/ 67 w 174"/>
                  <a:gd name="T23" fmla="*/ 97 h 160"/>
                  <a:gd name="T24" fmla="*/ 152 w 174"/>
                  <a:gd name="T25" fmla="*/ 155 h 160"/>
                  <a:gd name="T26" fmla="*/ 157 w 174"/>
                  <a:gd name="T27" fmla="*/ 154 h 160"/>
                  <a:gd name="T28" fmla="*/ 101 w 174"/>
                  <a:gd name="T29" fmla="*/ 63 h 160"/>
                  <a:gd name="T30" fmla="*/ 15 w 174"/>
                  <a:gd name="T31"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4" h="160">
                    <a:moveTo>
                      <a:pt x="152" y="160"/>
                    </a:moveTo>
                    <a:cubicBezTo>
                      <a:pt x="135" y="160"/>
                      <a:pt x="99" y="136"/>
                      <a:pt x="64" y="101"/>
                    </a:cubicBezTo>
                    <a:cubicBezTo>
                      <a:pt x="43" y="80"/>
                      <a:pt x="26" y="59"/>
                      <a:pt x="15" y="41"/>
                    </a:cubicBezTo>
                    <a:cubicBezTo>
                      <a:pt x="7" y="28"/>
                      <a:pt x="0" y="11"/>
                      <a:pt x="7" y="3"/>
                    </a:cubicBezTo>
                    <a:cubicBezTo>
                      <a:pt x="9" y="1"/>
                      <a:pt x="12" y="0"/>
                      <a:pt x="15" y="0"/>
                    </a:cubicBezTo>
                    <a:cubicBezTo>
                      <a:pt x="33" y="0"/>
                      <a:pt x="69" y="25"/>
                      <a:pt x="104" y="60"/>
                    </a:cubicBezTo>
                    <a:cubicBezTo>
                      <a:pt x="142" y="97"/>
                      <a:pt x="174" y="144"/>
                      <a:pt x="161" y="157"/>
                    </a:cubicBezTo>
                    <a:cubicBezTo>
                      <a:pt x="159" y="159"/>
                      <a:pt x="156" y="160"/>
                      <a:pt x="152" y="160"/>
                    </a:cubicBezTo>
                    <a:close/>
                    <a:moveTo>
                      <a:pt x="15" y="5"/>
                    </a:moveTo>
                    <a:cubicBezTo>
                      <a:pt x="13" y="5"/>
                      <a:pt x="11" y="6"/>
                      <a:pt x="10" y="7"/>
                    </a:cubicBezTo>
                    <a:cubicBezTo>
                      <a:pt x="6" y="11"/>
                      <a:pt x="10" y="23"/>
                      <a:pt x="19" y="39"/>
                    </a:cubicBezTo>
                    <a:cubicBezTo>
                      <a:pt x="30" y="57"/>
                      <a:pt x="47" y="77"/>
                      <a:pt x="67" y="97"/>
                    </a:cubicBezTo>
                    <a:cubicBezTo>
                      <a:pt x="101" y="131"/>
                      <a:pt x="137" y="155"/>
                      <a:pt x="152" y="155"/>
                    </a:cubicBezTo>
                    <a:cubicBezTo>
                      <a:pt x="155" y="155"/>
                      <a:pt x="156" y="155"/>
                      <a:pt x="157" y="154"/>
                    </a:cubicBezTo>
                    <a:cubicBezTo>
                      <a:pt x="166" y="146"/>
                      <a:pt x="144" y="106"/>
                      <a:pt x="101" y="63"/>
                    </a:cubicBezTo>
                    <a:cubicBezTo>
                      <a:pt x="67" y="29"/>
                      <a:pt x="31" y="5"/>
                      <a:pt x="15" y="5"/>
                    </a:cubicBezTo>
                    <a:close/>
                  </a:path>
                </a:pathLst>
              </a:custGeom>
              <a:solidFill>
                <a:srgbClr val="FAA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2" name="iṥ1îḍé"/>
              <p:cNvSpPr/>
              <p:nvPr/>
            </p:nvSpPr>
            <p:spPr bwMode="auto">
              <a:xfrm>
                <a:off x="3420" y="1739"/>
                <a:ext cx="272" cy="249"/>
              </a:xfrm>
              <a:custGeom>
                <a:avLst/>
                <a:gdLst>
                  <a:gd name="T0" fmla="*/ 21 w 174"/>
                  <a:gd name="T1" fmla="*/ 160 h 160"/>
                  <a:gd name="T2" fmla="*/ 13 w 174"/>
                  <a:gd name="T3" fmla="*/ 157 h 160"/>
                  <a:gd name="T4" fmla="*/ 70 w 174"/>
                  <a:gd name="T5" fmla="*/ 60 h 160"/>
                  <a:gd name="T6" fmla="*/ 158 w 174"/>
                  <a:gd name="T7" fmla="*/ 0 h 160"/>
                  <a:gd name="T8" fmla="*/ 167 w 174"/>
                  <a:gd name="T9" fmla="*/ 3 h 160"/>
                  <a:gd name="T10" fmla="*/ 158 w 174"/>
                  <a:gd name="T11" fmla="*/ 41 h 160"/>
                  <a:gd name="T12" fmla="*/ 110 w 174"/>
                  <a:gd name="T13" fmla="*/ 101 h 160"/>
                  <a:gd name="T14" fmla="*/ 21 w 174"/>
                  <a:gd name="T15" fmla="*/ 160 h 160"/>
                  <a:gd name="T16" fmla="*/ 158 w 174"/>
                  <a:gd name="T17" fmla="*/ 5 h 160"/>
                  <a:gd name="T18" fmla="*/ 73 w 174"/>
                  <a:gd name="T19" fmla="*/ 63 h 160"/>
                  <a:gd name="T20" fmla="*/ 16 w 174"/>
                  <a:gd name="T21" fmla="*/ 154 h 160"/>
                  <a:gd name="T22" fmla="*/ 21 w 174"/>
                  <a:gd name="T23" fmla="*/ 155 h 160"/>
                  <a:gd name="T24" fmla="*/ 107 w 174"/>
                  <a:gd name="T25" fmla="*/ 97 h 160"/>
                  <a:gd name="T26" fmla="*/ 154 w 174"/>
                  <a:gd name="T27" fmla="*/ 39 h 160"/>
                  <a:gd name="T28" fmla="*/ 163 w 174"/>
                  <a:gd name="T29" fmla="*/ 7 h 160"/>
                  <a:gd name="T30" fmla="*/ 158 w 174"/>
                  <a:gd name="T31"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4" h="160">
                    <a:moveTo>
                      <a:pt x="21" y="160"/>
                    </a:moveTo>
                    <a:cubicBezTo>
                      <a:pt x="18" y="160"/>
                      <a:pt x="15" y="159"/>
                      <a:pt x="13" y="157"/>
                    </a:cubicBezTo>
                    <a:cubicBezTo>
                      <a:pt x="0" y="144"/>
                      <a:pt x="32" y="97"/>
                      <a:pt x="70" y="60"/>
                    </a:cubicBezTo>
                    <a:cubicBezTo>
                      <a:pt x="105" y="25"/>
                      <a:pt x="141" y="0"/>
                      <a:pt x="158" y="0"/>
                    </a:cubicBezTo>
                    <a:cubicBezTo>
                      <a:pt x="162" y="0"/>
                      <a:pt x="165" y="1"/>
                      <a:pt x="167" y="3"/>
                    </a:cubicBezTo>
                    <a:cubicBezTo>
                      <a:pt x="174" y="11"/>
                      <a:pt x="166" y="28"/>
                      <a:pt x="158" y="41"/>
                    </a:cubicBezTo>
                    <a:cubicBezTo>
                      <a:pt x="148" y="59"/>
                      <a:pt x="131" y="80"/>
                      <a:pt x="110" y="101"/>
                    </a:cubicBezTo>
                    <a:cubicBezTo>
                      <a:pt x="75" y="136"/>
                      <a:pt x="39" y="160"/>
                      <a:pt x="21" y="160"/>
                    </a:cubicBezTo>
                    <a:close/>
                    <a:moveTo>
                      <a:pt x="158" y="5"/>
                    </a:moveTo>
                    <a:cubicBezTo>
                      <a:pt x="143" y="5"/>
                      <a:pt x="107" y="29"/>
                      <a:pt x="73" y="63"/>
                    </a:cubicBezTo>
                    <a:cubicBezTo>
                      <a:pt x="30" y="106"/>
                      <a:pt x="8" y="146"/>
                      <a:pt x="16" y="154"/>
                    </a:cubicBezTo>
                    <a:cubicBezTo>
                      <a:pt x="17" y="155"/>
                      <a:pt x="19" y="155"/>
                      <a:pt x="21" y="155"/>
                    </a:cubicBezTo>
                    <a:cubicBezTo>
                      <a:pt x="37" y="155"/>
                      <a:pt x="73" y="131"/>
                      <a:pt x="107" y="97"/>
                    </a:cubicBezTo>
                    <a:cubicBezTo>
                      <a:pt x="127" y="77"/>
                      <a:pt x="144" y="57"/>
                      <a:pt x="154" y="39"/>
                    </a:cubicBezTo>
                    <a:cubicBezTo>
                      <a:pt x="164" y="23"/>
                      <a:pt x="168" y="11"/>
                      <a:pt x="163" y="7"/>
                    </a:cubicBezTo>
                    <a:cubicBezTo>
                      <a:pt x="162" y="6"/>
                      <a:pt x="161" y="5"/>
                      <a:pt x="158" y="5"/>
                    </a:cubicBezTo>
                    <a:close/>
                  </a:path>
                </a:pathLst>
              </a:custGeom>
              <a:solidFill>
                <a:srgbClr val="FAA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3" name="iśľïḍé"/>
              <p:cNvSpPr/>
              <p:nvPr/>
            </p:nvSpPr>
            <p:spPr bwMode="auto">
              <a:xfrm>
                <a:off x="3659" y="1730"/>
                <a:ext cx="34" cy="35"/>
              </a:xfrm>
              <a:prstGeom prst="ellipse">
                <a:avLst/>
              </a:pr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4" name="íśḷîḍé"/>
              <p:cNvSpPr/>
              <p:nvPr/>
            </p:nvSpPr>
            <p:spPr bwMode="auto">
              <a:xfrm>
                <a:off x="3659" y="1962"/>
                <a:ext cx="34" cy="34"/>
              </a:xfrm>
              <a:prstGeom prst="ellipse">
                <a:avLst/>
              </a:pr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5" name="îṩ1iḓe"/>
              <p:cNvSpPr/>
              <p:nvPr/>
            </p:nvSpPr>
            <p:spPr bwMode="auto">
              <a:xfrm>
                <a:off x="3544" y="2036"/>
                <a:ext cx="34" cy="34"/>
              </a:xfrm>
              <a:prstGeom prst="ellipse">
                <a:avLst/>
              </a:pr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6" name="iśḻïḋe"/>
              <p:cNvSpPr/>
              <p:nvPr/>
            </p:nvSpPr>
            <p:spPr bwMode="auto">
              <a:xfrm>
                <a:off x="3505" y="1695"/>
                <a:ext cx="34" cy="35"/>
              </a:xfrm>
              <a:prstGeom prst="ellipse">
                <a:avLst/>
              </a:pr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7" name="ïšļïďè"/>
              <p:cNvSpPr/>
              <p:nvPr/>
            </p:nvSpPr>
            <p:spPr bwMode="auto">
              <a:xfrm>
                <a:off x="3547" y="1845"/>
                <a:ext cx="39" cy="39"/>
              </a:xfrm>
              <a:prstGeom prst="ellipse">
                <a:avLst/>
              </a:pr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8" name="iṥľîḍê"/>
              <p:cNvSpPr/>
              <p:nvPr/>
            </p:nvSpPr>
            <p:spPr bwMode="auto">
              <a:xfrm>
                <a:off x="3353" y="1846"/>
                <a:ext cx="35" cy="35"/>
              </a:xfrm>
              <a:prstGeom prst="ellipse">
                <a:avLst/>
              </a:pr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9" name="ïsḻïḑé"/>
              <p:cNvSpPr/>
              <p:nvPr/>
            </p:nvSpPr>
            <p:spPr bwMode="auto">
              <a:xfrm>
                <a:off x="3754" y="959"/>
                <a:ext cx="626" cy="419"/>
              </a:xfrm>
              <a:custGeom>
                <a:avLst/>
                <a:gdLst>
                  <a:gd name="T0" fmla="*/ 401 w 401"/>
                  <a:gd name="T1" fmla="*/ 239 h 269"/>
                  <a:gd name="T2" fmla="*/ 371 w 401"/>
                  <a:gd name="T3" fmla="*/ 269 h 269"/>
                  <a:gd name="T4" fmla="*/ 30 w 401"/>
                  <a:gd name="T5" fmla="*/ 269 h 269"/>
                  <a:gd name="T6" fmla="*/ 0 w 401"/>
                  <a:gd name="T7" fmla="*/ 239 h 269"/>
                  <a:gd name="T8" fmla="*/ 0 w 401"/>
                  <a:gd name="T9" fmla="*/ 30 h 269"/>
                  <a:gd name="T10" fmla="*/ 30 w 401"/>
                  <a:gd name="T11" fmla="*/ 0 h 269"/>
                  <a:gd name="T12" fmla="*/ 371 w 401"/>
                  <a:gd name="T13" fmla="*/ 0 h 269"/>
                  <a:gd name="T14" fmla="*/ 401 w 401"/>
                  <a:gd name="T15" fmla="*/ 30 h 269"/>
                  <a:gd name="T16" fmla="*/ 401 w 401"/>
                  <a:gd name="T17" fmla="*/ 2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269">
                    <a:moveTo>
                      <a:pt x="401" y="239"/>
                    </a:moveTo>
                    <a:cubicBezTo>
                      <a:pt x="401" y="256"/>
                      <a:pt x="388" y="269"/>
                      <a:pt x="371" y="269"/>
                    </a:cubicBezTo>
                    <a:cubicBezTo>
                      <a:pt x="30" y="269"/>
                      <a:pt x="30" y="269"/>
                      <a:pt x="30" y="269"/>
                    </a:cubicBezTo>
                    <a:cubicBezTo>
                      <a:pt x="14" y="269"/>
                      <a:pt x="0" y="256"/>
                      <a:pt x="0" y="239"/>
                    </a:cubicBezTo>
                    <a:cubicBezTo>
                      <a:pt x="0" y="30"/>
                      <a:pt x="0" y="30"/>
                      <a:pt x="0" y="30"/>
                    </a:cubicBezTo>
                    <a:cubicBezTo>
                      <a:pt x="0" y="14"/>
                      <a:pt x="14" y="0"/>
                      <a:pt x="30" y="0"/>
                    </a:cubicBezTo>
                    <a:cubicBezTo>
                      <a:pt x="371" y="0"/>
                      <a:pt x="371" y="0"/>
                      <a:pt x="371" y="0"/>
                    </a:cubicBezTo>
                    <a:cubicBezTo>
                      <a:pt x="388" y="0"/>
                      <a:pt x="401" y="14"/>
                      <a:pt x="401" y="30"/>
                    </a:cubicBezTo>
                    <a:lnTo>
                      <a:pt x="401" y="239"/>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0" name="íṧ1iḓe"/>
              <p:cNvSpPr/>
              <p:nvPr/>
            </p:nvSpPr>
            <p:spPr bwMode="auto">
              <a:xfrm>
                <a:off x="3792" y="1003"/>
                <a:ext cx="550" cy="333"/>
              </a:xfrm>
              <a:prstGeom prst="rect">
                <a:avLst/>
              </a:prstGeom>
              <a:solidFill>
                <a:srgbClr val="6CAD7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01" name="îSḻïḍe"/>
              <p:cNvSpPr/>
              <p:nvPr/>
            </p:nvSpPr>
            <p:spPr bwMode="auto">
              <a:xfrm>
                <a:off x="3877" y="1105"/>
                <a:ext cx="36" cy="134"/>
              </a:xfrm>
              <a:custGeom>
                <a:avLst/>
                <a:gdLst>
                  <a:gd name="T0" fmla="*/ 4 w 23"/>
                  <a:gd name="T1" fmla="*/ 63 h 86"/>
                  <a:gd name="T2" fmla="*/ 5 w 23"/>
                  <a:gd name="T3" fmla="*/ 59 h 86"/>
                  <a:gd name="T4" fmla="*/ 5 w 23"/>
                  <a:gd name="T5" fmla="*/ 57 h 86"/>
                  <a:gd name="T6" fmla="*/ 5 w 23"/>
                  <a:gd name="T7" fmla="*/ 51 h 86"/>
                  <a:gd name="T8" fmla="*/ 6 w 23"/>
                  <a:gd name="T9" fmla="*/ 48 h 86"/>
                  <a:gd name="T10" fmla="*/ 7 w 23"/>
                  <a:gd name="T11" fmla="*/ 25 h 86"/>
                  <a:gd name="T12" fmla="*/ 4 w 23"/>
                  <a:gd name="T13" fmla="*/ 24 h 86"/>
                  <a:gd name="T14" fmla="*/ 2 w 23"/>
                  <a:gd name="T15" fmla="*/ 23 h 86"/>
                  <a:gd name="T16" fmla="*/ 1 w 23"/>
                  <a:gd name="T17" fmla="*/ 22 h 86"/>
                  <a:gd name="T18" fmla="*/ 0 w 23"/>
                  <a:gd name="T19" fmla="*/ 19 h 86"/>
                  <a:gd name="T20" fmla="*/ 1 w 23"/>
                  <a:gd name="T21" fmla="*/ 16 h 86"/>
                  <a:gd name="T22" fmla="*/ 1 w 23"/>
                  <a:gd name="T23" fmla="*/ 14 h 86"/>
                  <a:gd name="T24" fmla="*/ 3 w 23"/>
                  <a:gd name="T25" fmla="*/ 12 h 86"/>
                  <a:gd name="T26" fmla="*/ 6 w 23"/>
                  <a:gd name="T27" fmla="*/ 8 h 86"/>
                  <a:gd name="T28" fmla="*/ 9 w 23"/>
                  <a:gd name="T29" fmla="*/ 4 h 86"/>
                  <a:gd name="T30" fmla="*/ 12 w 23"/>
                  <a:gd name="T31" fmla="*/ 2 h 86"/>
                  <a:gd name="T32" fmla="*/ 14 w 23"/>
                  <a:gd name="T33" fmla="*/ 0 h 86"/>
                  <a:gd name="T34" fmla="*/ 17 w 23"/>
                  <a:gd name="T35" fmla="*/ 0 h 86"/>
                  <a:gd name="T36" fmla="*/ 19 w 23"/>
                  <a:gd name="T37" fmla="*/ 1 h 86"/>
                  <a:gd name="T38" fmla="*/ 22 w 23"/>
                  <a:gd name="T39" fmla="*/ 2 h 86"/>
                  <a:gd name="T40" fmla="*/ 23 w 23"/>
                  <a:gd name="T41" fmla="*/ 6 h 86"/>
                  <a:gd name="T42" fmla="*/ 23 w 23"/>
                  <a:gd name="T43" fmla="*/ 9 h 86"/>
                  <a:gd name="T44" fmla="*/ 23 w 23"/>
                  <a:gd name="T45" fmla="*/ 11 h 86"/>
                  <a:gd name="T46" fmla="*/ 22 w 23"/>
                  <a:gd name="T47" fmla="*/ 14 h 86"/>
                  <a:gd name="T48" fmla="*/ 22 w 23"/>
                  <a:gd name="T49" fmla="*/ 17 h 86"/>
                  <a:gd name="T50" fmla="*/ 21 w 23"/>
                  <a:gd name="T51" fmla="*/ 20 h 86"/>
                  <a:gd name="T52" fmla="*/ 21 w 23"/>
                  <a:gd name="T53" fmla="*/ 23 h 86"/>
                  <a:gd name="T54" fmla="*/ 21 w 23"/>
                  <a:gd name="T55" fmla="*/ 26 h 86"/>
                  <a:gd name="T56" fmla="*/ 20 w 23"/>
                  <a:gd name="T57" fmla="*/ 32 h 86"/>
                  <a:gd name="T58" fmla="*/ 19 w 23"/>
                  <a:gd name="T59" fmla="*/ 38 h 86"/>
                  <a:gd name="T60" fmla="*/ 19 w 23"/>
                  <a:gd name="T61" fmla="*/ 41 h 86"/>
                  <a:gd name="T62" fmla="*/ 18 w 23"/>
                  <a:gd name="T63" fmla="*/ 45 h 86"/>
                  <a:gd name="T64" fmla="*/ 17 w 23"/>
                  <a:gd name="T65" fmla="*/ 47 h 86"/>
                  <a:gd name="T66" fmla="*/ 18 w 23"/>
                  <a:gd name="T67" fmla="*/ 59 h 86"/>
                  <a:gd name="T68" fmla="*/ 18 w 23"/>
                  <a:gd name="T69" fmla="*/ 71 h 86"/>
                  <a:gd name="T70" fmla="*/ 17 w 23"/>
                  <a:gd name="T71" fmla="*/ 72 h 86"/>
                  <a:gd name="T72" fmla="*/ 16 w 23"/>
                  <a:gd name="T73" fmla="*/ 73 h 86"/>
                  <a:gd name="T74" fmla="*/ 16 w 23"/>
                  <a:gd name="T75" fmla="*/ 74 h 86"/>
                  <a:gd name="T76" fmla="*/ 20 w 23"/>
                  <a:gd name="T77" fmla="*/ 83 h 86"/>
                  <a:gd name="T78" fmla="*/ 20 w 23"/>
                  <a:gd name="T79" fmla="*/ 85 h 86"/>
                  <a:gd name="T80" fmla="*/ 17 w 23"/>
                  <a:gd name="T81" fmla="*/ 86 h 86"/>
                  <a:gd name="T82" fmla="*/ 14 w 23"/>
                  <a:gd name="T83" fmla="*/ 86 h 86"/>
                  <a:gd name="T84" fmla="*/ 10 w 23"/>
                  <a:gd name="T85" fmla="*/ 86 h 86"/>
                  <a:gd name="T86" fmla="*/ 8 w 23"/>
                  <a:gd name="T87" fmla="*/ 86 h 86"/>
                  <a:gd name="T88" fmla="*/ 7 w 23"/>
                  <a:gd name="T89" fmla="*/ 84 h 86"/>
                  <a:gd name="T90" fmla="*/ 6 w 23"/>
                  <a:gd name="T91" fmla="*/ 81 h 86"/>
                  <a:gd name="T92" fmla="*/ 5 w 23"/>
                  <a:gd name="T93" fmla="*/ 77 h 86"/>
                  <a:gd name="T94" fmla="*/ 5 w 23"/>
                  <a:gd name="T95" fmla="*/ 72 h 86"/>
                  <a:gd name="T96" fmla="*/ 5 w 23"/>
                  <a:gd name="T97" fmla="*/ 70 h 86"/>
                  <a:gd name="T98" fmla="*/ 4 w 23"/>
                  <a:gd name="T99" fmla="*/ 6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 h="86">
                    <a:moveTo>
                      <a:pt x="4" y="64"/>
                    </a:moveTo>
                    <a:cubicBezTo>
                      <a:pt x="4" y="63"/>
                      <a:pt x="4" y="63"/>
                      <a:pt x="4" y="63"/>
                    </a:cubicBezTo>
                    <a:cubicBezTo>
                      <a:pt x="4" y="62"/>
                      <a:pt x="4" y="62"/>
                      <a:pt x="4" y="61"/>
                    </a:cubicBezTo>
                    <a:cubicBezTo>
                      <a:pt x="5" y="60"/>
                      <a:pt x="5" y="60"/>
                      <a:pt x="5" y="59"/>
                    </a:cubicBezTo>
                    <a:cubicBezTo>
                      <a:pt x="5" y="59"/>
                      <a:pt x="5" y="59"/>
                      <a:pt x="5" y="59"/>
                    </a:cubicBezTo>
                    <a:cubicBezTo>
                      <a:pt x="5" y="58"/>
                      <a:pt x="5" y="57"/>
                      <a:pt x="5" y="57"/>
                    </a:cubicBezTo>
                    <a:cubicBezTo>
                      <a:pt x="5" y="56"/>
                      <a:pt x="5" y="55"/>
                      <a:pt x="5" y="54"/>
                    </a:cubicBezTo>
                    <a:cubicBezTo>
                      <a:pt x="5" y="53"/>
                      <a:pt x="5" y="52"/>
                      <a:pt x="5" y="51"/>
                    </a:cubicBezTo>
                    <a:cubicBezTo>
                      <a:pt x="5" y="50"/>
                      <a:pt x="5" y="50"/>
                      <a:pt x="6" y="50"/>
                    </a:cubicBezTo>
                    <a:cubicBezTo>
                      <a:pt x="6" y="49"/>
                      <a:pt x="6" y="49"/>
                      <a:pt x="6" y="48"/>
                    </a:cubicBezTo>
                    <a:cubicBezTo>
                      <a:pt x="7" y="47"/>
                      <a:pt x="7" y="46"/>
                      <a:pt x="7" y="46"/>
                    </a:cubicBezTo>
                    <a:cubicBezTo>
                      <a:pt x="7" y="25"/>
                      <a:pt x="7" y="25"/>
                      <a:pt x="7" y="25"/>
                    </a:cubicBezTo>
                    <a:cubicBezTo>
                      <a:pt x="7" y="25"/>
                      <a:pt x="6" y="25"/>
                      <a:pt x="6" y="25"/>
                    </a:cubicBezTo>
                    <a:cubicBezTo>
                      <a:pt x="5" y="24"/>
                      <a:pt x="4" y="24"/>
                      <a:pt x="4" y="24"/>
                    </a:cubicBezTo>
                    <a:cubicBezTo>
                      <a:pt x="3" y="24"/>
                      <a:pt x="3" y="24"/>
                      <a:pt x="3" y="24"/>
                    </a:cubicBezTo>
                    <a:cubicBezTo>
                      <a:pt x="2" y="23"/>
                      <a:pt x="2" y="23"/>
                      <a:pt x="2" y="23"/>
                    </a:cubicBezTo>
                    <a:cubicBezTo>
                      <a:pt x="1" y="23"/>
                      <a:pt x="1" y="23"/>
                      <a:pt x="1" y="23"/>
                    </a:cubicBezTo>
                    <a:cubicBezTo>
                      <a:pt x="1" y="22"/>
                      <a:pt x="1" y="22"/>
                      <a:pt x="1" y="22"/>
                    </a:cubicBezTo>
                    <a:cubicBezTo>
                      <a:pt x="1" y="22"/>
                      <a:pt x="1" y="22"/>
                      <a:pt x="1" y="21"/>
                    </a:cubicBezTo>
                    <a:cubicBezTo>
                      <a:pt x="0" y="20"/>
                      <a:pt x="0" y="19"/>
                      <a:pt x="0" y="19"/>
                    </a:cubicBezTo>
                    <a:cubicBezTo>
                      <a:pt x="0" y="19"/>
                      <a:pt x="0" y="18"/>
                      <a:pt x="1" y="17"/>
                    </a:cubicBezTo>
                    <a:cubicBezTo>
                      <a:pt x="1" y="17"/>
                      <a:pt x="1" y="16"/>
                      <a:pt x="1" y="16"/>
                    </a:cubicBezTo>
                    <a:cubicBezTo>
                      <a:pt x="1" y="16"/>
                      <a:pt x="1" y="16"/>
                      <a:pt x="1" y="16"/>
                    </a:cubicBezTo>
                    <a:cubicBezTo>
                      <a:pt x="1" y="15"/>
                      <a:pt x="1" y="15"/>
                      <a:pt x="1" y="14"/>
                    </a:cubicBezTo>
                    <a:cubicBezTo>
                      <a:pt x="2" y="14"/>
                      <a:pt x="2" y="13"/>
                      <a:pt x="2" y="13"/>
                    </a:cubicBezTo>
                    <a:cubicBezTo>
                      <a:pt x="2" y="13"/>
                      <a:pt x="2" y="12"/>
                      <a:pt x="3" y="12"/>
                    </a:cubicBezTo>
                    <a:cubicBezTo>
                      <a:pt x="3" y="12"/>
                      <a:pt x="3" y="11"/>
                      <a:pt x="4" y="11"/>
                    </a:cubicBezTo>
                    <a:cubicBezTo>
                      <a:pt x="4" y="10"/>
                      <a:pt x="5" y="9"/>
                      <a:pt x="6" y="8"/>
                    </a:cubicBezTo>
                    <a:cubicBezTo>
                      <a:pt x="7" y="8"/>
                      <a:pt x="7" y="7"/>
                      <a:pt x="8" y="6"/>
                    </a:cubicBezTo>
                    <a:cubicBezTo>
                      <a:pt x="9" y="5"/>
                      <a:pt x="9" y="5"/>
                      <a:pt x="9" y="4"/>
                    </a:cubicBezTo>
                    <a:cubicBezTo>
                      <a:pt x="10" y="4"/>
                      <a:pt x="10" y="4"/>
                      <a:pt x="10" y="3"/>
                    </a:cubicBezTo>
                    <a:cubicBezTo>
                      <a:pt x="11" y="3"/>
                      <a:pt x="11" y="3"/>
                      <a:pt x="12" y="2"/>
                    </a:cubicBezTo>
                    <a:cubicBezTo>
                      <a:pt x="13" y="2"/>
                      <a:pt x="13" y="1"/>
                      <a:pt x="14" y="1"/>
                    </a:cubicBezTo>
                    <a:cubicBezTo>
                      <a:pt x="14" y="1"/>
                      <a:pt x="14" y="0"/>
                      <a:pt x="14" y="0"/>
                    </a:cubicBezTo>
                    <a:cubicBezTo>
                      <a:pt x="15" y="0"/>
                      <a:pt x="16" y="0"/>
                      <a:pt x="16" y="0"/>
                    </a:cubicBezTo>
                    <a:cubicBezTo>
                      <a:pt x="16" y="0"/>
                      <a:pt x="16" y="0"/>
                      <a:pt x="17" y="0"/>
                    </a:cubicBezTo>
                    <a:cubicBezTo>
                      <a:pt x="17" y="0"/>
                      <a:pt x="17" y="0"/>
                      <a:pt x="17" y="0"/>
                    </a:cubicBezTo>
                    <a:cubicBezTo>
                      <a:pt x="18" y="0"/>
                      <a:pt x="18" y="1"/>
                      <a:pt x="19" y="1"/>
                    </a:cubicBezTo>
                    <a:cubicBezTo>
                      <a:pt x="19" y="1"/>
                      <a:pt x="20" y="1"/>
                      <a:pt x="21" y="1"/>
                    </a:cubicBezTo>
                    <a:cubicBezTo>
                      <a:pt x="21" y="1"/>
                      <a:pt x="22" y="2"/>
                      <a:pt x="22" y="2"/>
                    </a:cubicBezTo>
                    <a:cubicBezTo>
                      <a:pt x="22" y="3"/>
                      <a:pt x="23" y="3"/>
                      <a:pt x="23" y="4"/>
                    </a:cubicBezTo>
                    <a:cubicBezTo>
                      <a:pt x="23" y="5"/>
                      <a:pt x="23" y="6"/>
                      <a:pt x="23" y="6"/>
                    </a:cubicBezTo>
                    <a:cubicBezTo>
                      <a:pt x="23" y="6"/>
                      <a:pt x="23" y="7"/>
                      <a:pt x="23" y="7"/>
                    </a:cubicBezTo>
                    <a:cubicBezTo>
                      <a:pt x="23" y="8"/>
                      <a:pt x="23" y="8"/>
                      <a:pt x="23" y="9"/>
                    </a:cubicBezTo>
                    <a:cubicBezTo>
                      <a:pt x="23" y="9"/>
                      <a:pt x="23" y="10"/>
                      <a:pt x="23" y="10"/>
                    </a:cubicBezTo>
                    <a:cubicBezTo>
                      <a:pt x="23" y="11"/>
                      <a:pt x="23" y="11"/>
                      <a:pt x="23" y="11"/>
                    </a:cubicBezTo>
                    <a:cubicBezTo>
                      <a:pt x="23" y="11"/>
                      <a:pt x="23" y="12"/>
                      <a:pt x="23" y="13"/>
                    </a:cubicBezTo>
                    <a:cubicBezTo>
                      <a:pt x="22" y="14"/>
                      <a:pt x="22" y="14"/>
                      <a:pt x="22" y="14"/>
                    </a:cubicBezTo>
                    <a:cubicBezTo>
                      <a:pt x="22" y="15"/>
                      <a:pt x="22" y="15"/>
                      <a:pt x="22" y="16"/>
                    </a:cubicBezTo>
                    <a:cubicBezTo>
                      <a:pt x="22" y="16"/>
                      <a:pt x="22" y="17"/>
                      <a:pt x="22" y="17"/>
                    </a:cubicBezTo>
                    <a:cubicBezTo>
                      <a:pt x="22" y="18"/>
                      <a:pt x="21" y="19"/>
                      <a:pt x="21" y="19"/>
                    </a:cubicBezTo>
                    <a:cubicBezTo>
                      <a:pt x="21" y="20"/>
                      <a:pt x="21" y="20"/>
                      <a:pt x="21" y="20"/>
                    </a:cubicBezTo>
                    <a:cubicBezTo>
                      <a:pt x="21" y="21"/>
                      <a:pt x="21" y="21"/>
                      <a:pt x="21" y="21"/>
                    </a:cubicBezTo>
                    <a:cubicBezTo>
                      <a:pt x="21" y="23"/>
                      <a:pt x="21" y="23"/>
                      <a:pt x="21" y="23"/>
                    </a:cubicBezTo>
                    <a:cubicBezTo>
                      <a:pt x="21" y="25"/>
                      <a:pt x="21" y="25"/>
                      <a:pt x="21" y="25"/>
                    </a:cubicBezTo>
                    <a:cubicBezTo>
                      <a:pt x="21" y="26"/>
                      <a:pt x="21" y="26"/>
                      <a:pt x="21" y="26"/>
                    </a:cubicBezTo>
                    <a:cubicBezTo>
                      <a:pt x="21" y="26"/>
                      <a:pt x="21" y="27"/>
                      <a:pt x="21" y="28"/>
                    </a:cubicBezTo>
                    <a:cubicBezTo>
                      <a:pt x="21" y="29"/>
                      <a:pt x="21" y="31"/>
                      <a:pt x="20" y="32"/>
                    </a:cubicBezTo>
                    <a:cubicBezTo>
                      <a:pt x="20" y="33"/>
                      <a:pt x="20" y="35"/>
                      <a:pt x="20" y="36"/>
                    </a:cubicBezTo>
                    <a:cubicBezTo>
                      <a:pt x="20" y="37"/>
                      <a:pt x="19" y="38"/>
                      <a:pt x="19" y="38"/>
                    </a:cubicBezTo>
                    <a:cubicBezTo>
                      <a:pt x="19" y="38"/>
                      <a:pt x="19" y="38"/>
                      <a:pt x="19" y="39"/>
                    </a:cubicBezTo>
                    <a:cubicBezTo>
                      <a:pt x="19" y="40"/>
                      <a:pt x="19" y="41"/>
                      <a:pt x="19" y="41"/>
                    </a:cubicBezTo>
                    <a:cubicBezTo>
                      <a:pt x="19" y="42"/>
                      <a:pt x="19" y="43"/>
                      <a:pt x="19" y="44"/>
                    </a:cubicBezTo>
                    <a:cubicBezTo>
                      <a:pt x="18" y="44"/>
                      <a:pt x="18" y="45"/>
                      <a:pt x="18" y="45"/>
                    </a:cubicBezTo>
                    <a:cubicBezTo>
                      <a:pt x="18" y="45"/>
                      <a:pt x="18" y="45"/>
                      <a:pt x="18" y="46"/>
                    </a:cubicBezTo>
                    <a:cubicBezTo>
                      <a:pt x="17" y="46"/>
                      <a:pt x="17" y="47"/>
                      <a:pt x="17" y="47"/>
                    </a:cubicBezTo>
                    <a:cubicBezTo>
                      <a:pt x="17" y="48"/>
                      <a:pt x="17" y="48"/>
                      <a:pt x="17" y="48"/>
                    </a:cubicBezTo>
                    <a:cubicBezTo>
                      <a:pt x="17" y="52"/>
                      <a:pt x="17" y="55"/>
                      <a:pt x="18" y="59"/>
                    </a:cubicBezTo>
                    <a:cubicBezTo>
                      <a:pt x="18" y="63"/>
                      <a:pt x="18" y="66"/>
                      <a:pt x="18" y="70"/>
                    </a:cubicBezTo>
                    <a:cubicBezTo>
                      <a:pt x="18" y="71"/>
                      <a:pt x="18" y="71"/>
                      <a:pt x="18" y="71"/>
                    </a:cubicBezTo>
                    <a:cubicBezTo>
                      <a:pt x="18" y="71"/>
                      <a:pt x="18" y="72"/>
                      <a:pt x="18" y="72"/>
                    </a:cubicBezTo>
                    <a:cubicBezTo>
                      <a:pt x="18" y="72"/>
                      <a:pt x="18" y="72"/>
                      <a:pt x="17" y="72"/>
                    </a:cubicBezTo>
                    <a:cubicBezTo>
                      <a:pt x="17" y="73"/>
                      <a:pt x="17" y="73"/>
                      <a:pt x="17" y="73"/>
                    </a:cubicBezTo>
                    <a:cubicBezTo>
                      <a:pt x="17" y="73"/>
                      <a:pt x="16" y="73"/>
                      <a:pt x="16" y="73"/>
                    </a:cubicBezTo>
                    <a:cubicBezTo>
                      <a:pt x="16" y="74"/>
                      <a:pt x="16" y="74"/>
                      <a:pt x="16" y="74"/>
                    </a:cubicBezTo>
                    <a:cubicBezTo>
                      <a:pt x="16" y="74"/>
                      <a:pt x="16" y="74"/>
                      <a:pt x="16" y="74"/>
                    </a:cubicBezTo>
                    <a:cubicBezTo>
                      <a:pt x="20" y="82"/>
                      <a:pt x="20" y="82"/>
                      <a:pt x="20" y="82"/>
                    </a:cubicBezTo>
                    <a:cubicBezTo>
                      <a:pt x="20" y="83"/>
                      <a:pt x="20" y="83"/>
                      <a:pt x="20" y="83"/>
                    </a:cubicBezTo>
                    <a:cubicBezTo>
                      <a:pt x="20" y="83"/>
                      <a:pt x="20" y="83"/>
                      <a:pt x="20" y="83"/>
                    </a:cubicBezTo>
                    <a:cubicBezTo>
                      <a:pt x="20" y="84"/>
                      <a:pt x="20" y="84"/>
                      <a:pt x="20" y="85"/>
                    </a:cubicBezTo>
                    <a:cubicBezTo>
                      <a:pt x="19" y="85"/>
                      <a:pt x="19" y="86"/>
                      <a:pt x="18" y="86"/>
                    </a:cubicBezTo>
                    <a:cubicBezTo>
                      <a:pt x="17" y="86"/>
                      <a:pt x="17" y="86"/>
                      <a:pt x="17" y="86"/>
                    </a:cubicBezTo>
                    <a:cubicBezTo>
                      <a:pt x="15" y="86"/>
                      <a:pt x="15" y="86"/>
                      <a:pt x="15" y="86"/>
                    </a:cubicBezTo>
                    <a:cubicBezTo>
                      <a:pt x="14" y="86"/>
                      <a:pt x="14" y="86"/>
                      <a:pt x="14" y="86"/>
                    </a:cubicBezTo>
                    <a:cubicBezTo>
                      <a:pt x="13" y="86"/>
                      <a:pt x="13" y="86"/>
                      <a:pt x="13" y="86"/>
                    </a:cubicBezTo>
                    <a:cubicBezTo>
                      <a:pt x="10" y="86"/>
                      <a:pt x="10" y="86"/>
                      <a:pt x="10" y="86"/>
                    </a:cubicBezTo>
                    <a:cubicBezTo>
                      <a:pt x="9" y="86"/>
                      <a:pt x="9" y="86"/>
                      <a:pt x="9" y="86"/>
                    </a:cubicBezTo>
                    <a:cubicBezTo>
                      <a:pt x="9" y="86"/>
                      <a:pt x="9" y="86"/>
                      <a:pt x="8" y="86"/>
                    </a:cubicBezTo>
                    <a:cubicBezTo>
                      <a:pt x="8" y="86"/>
                      <a:pt x="8" y="85"/>
                      <a:pt x="7" y="85"/>
                    </a:cubicBezTo>
                    <a:cubicBezTo>
                      <a:pt x="7" y="85"/>
                      <a:pt x="7" y="85"/>
                      <a:pt x="7" y="84"/>
                    </a:cubicBezTo>
                    <a:cubicBezTo>
                      <a:pt x="7" y="84"/>
                      <a:pt x="7" y="83"/>
                      <a:pt x="7" y="83"/>
                    </a:cubicBezTo>
                    <a:cubicBezTo>
                      <a:pt x="6" y="83"/>
                      <a:pt x="6" y="82"/>
                      <a:pt x="6" y="81"/>
                    </a:cubicBezTo>
                    <a:cubicBezTo>
                      <a:pt x="6" y="80"/>
                      <a:pt x="6" y="80"/>
                      <a:pt x="6" y="79"/>
                    </a:cubicBezTo>
                    <a:cubicBezTo>
                      <a:pt x="5" y="79"/>
                      <a:pt x="5" y="78"/>
                      <a:pt x="5" y="77"/>
                    </a:cubicBezTo>
                    <a:cubicBezTo>
                      <a:pt x="5" y="77"/>
                      <a:pt x="5" y="76"/>
                      <a:pt x="5" y="75"/>
                    </a:cubicBezTo>
                    <a:cubicBezTo>
                      <a:pt x="5" y="74"/>
                      <a:pt x="5" y="73"/>
                      <a:pt x="5" y="72"/>
                    </a:cubicBezTo>
                    <a:cubicBezTo>
                      <a:pt x="5" y="71"/>
                      <a:pt x="5" y="71"/>
                      <a:pt x="5" y="70"/>
                    </a:cubicBezTo>
                    <a:cubicBezTo>
                      <a:pt x="5" y="70"/>
                      <a:pt x="5" y="70"/>
                      <a:pt x="5" y="70"/>
                    </a:cubicBezTo>
                    <a:cubicBezTo>
                      <a:pt x="5" y="69"/>
                      <a:pt x="5" y="68"/>
                      <a:pt x="4" y="68"/>
                    </a:cubicBezTo>
                    <a:cubicBezTo>
                      <a:pt x="4" y="67"/>
                      <a:pt x="4" y="67"/>
                      <a:pt x="4" y="66"/>
                    </a:cubicBezTo>
                    <a:lnTo>
                      <a:pt x="4" y="6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2" name="îṡ1ídè"/>
              <p:cNvSpPr/>
              <p:nvPr/>
            </p:nvSpPr>
            <p:spPr bwMode="auto">
              <a:xfrm>
                <a:off x="3916" y="1130"/>
                <a:ext cx="69" cy="87"/>
              </a:xfrm>
              <a:custGeom>
                <a:avLst/>
                <a:gdLst>
                  <a:gd name="T0" fmla="*/ 17 w 44"/>
                  <a:gd name="T1" fmla="*/ 51 h 56"/>
                  <a:gd name="T2" fmla="*/ 18 w 44"/>
                  <a:gd name="T3" fmla="*/ 50 h 56"/>
                  <a:gd name="T4" fmla="*/ 19 w 44"/>
                  <a:gd name="T5" fmla="*/ 49 h 56"/>
                  <a:gd name="T6" fmla="*/ 19 w 44"/>
                  <a:gd name="T7" fmla="*/ 47 h 56"/>
                  <a:gd name="T8" fmla="*/ 19 w 44"/>
                  <a:gd name="T9" fmla="*/ 45 h 56"/>
                  <a:gd name="T10" fmla="*/ 18 w 44"/>
                  <a:gd name="T11" fmla="*/ 43 h 56"/>
                  <a:gd name="T12" fmla="*/ 17 w 44"/>
                  <a:gd name="T13" fmla="*/ 42 h 56"/>
                  <a:gd name="T14" fmla="*/ 16 w 44"/>
                  <a:gd name="T15" fmla="*/ 40 h 56"/>
                  <a:gd name="T16" fmla="*/ 15 w 44"/>
                  <a:gd name="T17" fmla="*/ 38 h 56"/>
                  <a:gd name="T18" fmla="*/ 12 w 44"/>
                  <a:gd name="T19" fmla="*/ 38 h 56"/>
                  <a:gd name="T20" fmla="*/ 9 w 44"/>
                  <a:gd name="T21" fmla="*/ 38 h 56"/>
                  <a:gd name="T22" fmla="*/ 6 w 44"/>
                  <a:gd name="T23" fmla="*/ 38 h 56"/>
                  <a:gd name="T24" fmla="*/ 2 w 44"/>
                  <a:gd name="T25" fmla="*/ 37 h 56"/>
                  <a:gd name="T26" fmla="*/ 1 w 44"/>
                  <a:gd name="T27" fmla="*/ 35 h 56"/>
                  <a:gd name="T28" fmla="*/ 0 w 44"/>
                  <a:gd name="T29" fmla="*/ 31 h 56"/>
                  <a:gd name="T30" fmla="*/ 0 w 44"/>
                  <a:gd name="T31" fmla="*/ 30 h 56"/>
                  <a:gd name="T32" fmla="*/ 0 w 44"/>
                  <a:gd name="T33" fmla="*/ 28 h 56"/>
                  <a:gd name="T34" fmla="*/ 1 w 44"/>
                  <a:gd name="T35" fmla="*/ 25 h 56"/>
                  <a:gd name="T36" fmla="*/ 2 w 44"/>
                  <a:gd name="T37" fmla="*/ 23 h 56"/>
                  <a:gd name="T38" fmla="*/ 4 w 44"/>
                  <a:gd name="T39" fmla="*/ 22 h 56"/>
                  <a:gd name="T40" fmla="*/ 12 w 44"/>
                  <a:gd name="T41" fmla="*/ 21 h 56"/>
                  <a:gd name="T42" fmla="*/ 15 w 44"/>
                  <a:gd name="T43" fmla="*/ 20 h 56"/>
                  <a:gd name="T44" fmla="*/ 17 w 44"/>
                  <a:gd name="T45" fmla="*/ 16 h 56"/>
                  <a:gd name="T46" fmla="*/ 18 w 44"/>
                  <a:gd name="T47" fmla="*/ 13 h 56"/>
                  <a:gd name="T48" fmla="*/ 18 w 44"/>
                  <a:gd name="T49" fmla="*/ 12 h 56"/>
                  <a:gd name="T50" fmla="*/ 17 w 44"/>
                  <a:gd name="T51" fmla="*/ 10 h 56"/>
                  <a:gd name="T52" fmla="*/ 17 w 44"/>
                  <a:gd name="T53" fmla="*/ 9 h 56"/>
                  <a:gd name="T54" fmla="*/ 18 w 44"/>
                  <a:gd name="T55" fmla="*/ 5 h 56"/>
                  <a:gd name="T56" fmla="*/ 19 w 44"/>
                  <a:gd name="T57" fmla="*/ 2 h 56"/>
                  <a:gd name="T58" fmla="*/ 21 w 44"/>
                  <a:gd name="T59" fmla="*/ 0 h 56"/>
                  <a:gd name="T60" fmla="*/ 23 w 44"/>
                  <a:gd name="T61" fmla="*/ 0 h 56"/>
                  <a:gd name="T62" fmla="*/ 26 w 44"/>
                  <a:gd name="T63" fmla="*/ 0 h 56"/>
                  <a:gd name="T64" fmla="*/ 28 w 44"/>
                  <a:gd name="T65" fmla="*/ 1 h 56"/>
                  <a:gd name="T66" fmla="*/ 30 w 44"/>
                  <a:gd name="T67" fmla="*/ 4 h 56"/>
                  <a:gd name="T68" fmla="*/ 31 w 44"/>
                  <a:gd name="T69" fmla="*/ 7 h 56"/>
                  <a:gd name="T70" fmla="*/ 30 w 44"/>
                  <a:gd name="T71" fmla="*/ 13 h 56"/>
                  <a:gd name="T72" fmla="*/ 30 w 44"/>
                  <a:gd name="T73" fmla="*/ 19 h 56"/>
                  <a:gd name="T74" fmla="*/ 43 w 44"/>
                  <a:gd name="T75" fmla="*/ 20 h 56"/>
                  <a:gd name="T76" fmla="*/ 44 w 44"/>
                  <a:gd name="T77" fmla="*/ 22 h 56"/>
                  <a:gd name="T78" fmla="*/ 44 w 44"/>
                  <a:gd name="T79" fmla="*/ 25 h 56"/>
                  <a:gd name="T80" fmla="*/ 43 w 44"/>
                  <a:gd name="T81" fmla="*/ 27 h 56"/>
                  <a:gd name="T82" fmla="*/ 43 w 44"/>
                  <a:gd name="T83" fmla="*/ 30 h 56"/>
                  <a:gd name="T84" fmla="*/ 42 w 44"/>
                  <a:gd name="T85" fmla="*/ 32 h 56"/>
                  <a:gd name="T86" fmla="*/ 41 w 44"/>
                  <a:gd name="T87" fmla="*/ 33 h 56"/>
                  <a:gd name="T88" fmla="*/ 39 w 44"/>
                  <a:gd name="T89" fmla="*/ 33 h 56"/>
                  <a:gd name="T90" fmla="*/ 36 w 44"/>
                  <a:gd name="T91" fmla="*/ 33 h 56"/>
                  <a:gd name="T92" fmla="*/ 34 w 44"/>
                  <a:gd name="T93" fmla="*/ 33 h 56"/>
                  <a:gd name="T94" fmla="*/ 28 w 44"/>
                  <a:gd name="T95" fmla="*/ 34 h 56"/>
                  <a:gd name="T96" fmla="*/ 29 w 44"/>
                  <a:gd name="T97" fmla="*/ 37 h 56"/>
                  <a:gd name="T98" fmla="*/ 30 w 44"/>
                  <a:gd name="T99" fmla="*/ 40 h 56"/>
                  <a:gd name="T100" fmla="*/ 31 w 44"/>
                  <a:gd name="T101" fmla="*/ 44 h 56"/>
                  <a:gd name="T102" fmla="*/ 31 w 44"/>
                  <a:gd name="T103" fmla="*/ 46 h 56"/>
                  <a:gd name="T104" fmla="*/ 31 w 44"/>
                  <a:gd name="T105" fmla="*/ 49 h 56"/>
                  <a:gd name="T106" fmla="*/ 31 w 44"/>
                  <a:gd name="T107" fmla="*/ 52 h 56"/>
                  <a:gd name="T108" fmla="*/ 31 w 44"/>
                  <a:gd name="T109" fmla="*/ 54 h 56"/>
                  <a:gd name="T110" fmla="*/ 30 w 44"/>
                  <a:gd name="T111" fmla="*/ 56 h 56"/>
                  <a:gd name="T112" fmla="*/ 22 w 44"/>
                  <a:gd name="T113" fmla="*/ 56 h 56"/>
                  <a:gd name="T114" fmla="*/ 19 w 44"/>
                  <a:gd name="T115" fmla="*/ 55 h 56"/>
                  <a:gd name="T116" fmla="*/ 18 w 44"/>
                  <a:gd name="T117" fmla="*/ 54 h 56"/>
                  <a:gd name="T118" fmla="*/ 17 w 44"/>
                  <a:gd name="T119"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 h="56">
                    <a:moveTo>
                      <a:pt x="17" y="51"/>
                    </a:moveTo>
                    <a:cubicBezTo>
                      <a:pt x="17" y="51"/>
                      <a:pt x="17" y="51"/>
                      <a:pt x="17" y="51"/>
                    </a:cubicBezTo>
                    <a:cubicBezTo>
                      <a:pt x="17" y="51"/>
                      <a:pt x="17" y="51"/>
                      <a:pt x="17" y="50"/>
                    </a:cubicBezTo>
                    <a:cubicBezTo>
                      <a:pt x="18" y="50"/>
                      <a:pt x="18" y="50"/>
                      <a:pt x="18" y="50"/>
                    </a:cubicBezTo>
                    <a:cubicBezTo>
                      <a:pt x="18" y="50"/>
                      <a:pt x="18" y="49"/>
                      <a:pt x="19" y="49"/>
                    </a:cubicBezTo>
                    <a:cubicBezTo>
                      <a:pt x="19" y="49"/>
                      <a:pt x="19" y="49"/>
                      <a:pt x="19" y="49"/>
                    </a:cubicBezTo>
                    <a:cubicBezTo>
                      <a:pt x="19" y="49"/>
                      <a:pt x="19" y="49"/>
                      <a:pt x="19" y="48"/>
                    </a:cubicBezTo>
                    <a:cubicBezTo>
                      <a:pt x="19" y="48"/>
                      <a:pt x="19" y="47"/>
                      <a:pt x="19" y="47"/>
                    </a:cubicBezTo>
                    <a:cubicBezTo>
                      <a:pt x="19" y="47"/>
                      <a:pt x="19" y="46"/>
                      <a:pt x="19" y="46"/>
                    </a:cubicBezTo>
                    <a:cubicBezTo>
                      <a:pt x="19" y="45"/>
                      <a:pt x="19" y="45"/>
                      <a:pt x="19" y="45"/>
                    </a:cubicBezTo>
                    <a:cubicBezTo>
                      <a:pt x="19" y="45"/>
                      <a:pt x="19" y="45"/>
                      <a:pt x="19" y="44"/>
                    </a:cubicBezTo>
                    <a:cubicBezTo>
                      <a:pt x="18" y="44"/>
                      <a:pt x="18" y="44"/>
                      <a:pt x="18" y="43"/>
                    </a:cubicBezTo>
                    <a:cubicBezTo>
                      <a:pt x="18" y="43"/>
                      <a:pt x="18" y="43"/>
                      <a:pt x="17" y="43"/>
                    </a:cubicBezTo>
                    <a:cubicBezTo>
                      <a:pt x="17" y="42"/>
                      <a:pt x="17" y="42"/>
                      <a:pt x="17" y="42"/>
                    </a:cubicBezTo>
                    <a:cubicBezTo>
                      <a:pt x="17" y="42"/>
                      <a:pt x="17" y="42"/>
                      <a:pt x="17" y="41"/>
                    </a:cubicBezTo>
                    <a:cubicBezTo>
                      <a:pt x="16" y="41"/>
                      <a:pt x="16" y="40"/>
                      <a:pt x="16" y="40"/>
                    </a:cubicBezTo>
                    <a:cubicBezTo>
                      <a:pt x="16" y="40"/>
                      <a:pt x="16" y="39"/>
                      <a:pt x="15" y="39"/>
                    </a:cubicBezTo>
                    <a:cubicBezTo>
                      <a:pt x="15" y="38"/>
                      <a:pt x="15" y="38"/>
                      <a:pt x="15" y="38"/>
                    </a:cubicBezTo>
                    <a:cubicBezTo>
                      <a:pt x="15" y="38"/>
                      <a:pt x="15" y="38"/>
                      <a:pt x="14" y="38"/>
                    </a:cubicBezTo>
                    <a:cubicBezTo>
                      <a:pt x="12" y="38"/>
                      <a:pt x="12" y="38"/>
                      <a:pt x="12" y="38"/>
                    </a:cubicBezTo>
                    <a:cubicBezTo>
                      <a:pt x="11" y="38"/>
                      <a:pt x="11" y="38"/>
                      <a:pt x="10" y="38"/>
                    </a:cubicBezTo>
                    <a:cubicBezTo>
                      <a:pt x="10" y="38"/>
                      <a:pt x="9" y="38"/>
                      <a:pt x="9" y="38"/>
                    </a:cubicBezTo>
                    <a:cubicBezTo>
                      <a:pt x="9" y="38"/>
                      <a:pt x="8" y="38"/>
                      <a:pt x="8" y="38"/>
                    </a:cubicBezTo>
                    <a:cubicBezTo>
                      <a:pt x="7" y="38"/>
                      <a:pt x="6" y="38"/>
                      <a:pt x="6" y="38"/>
                    </a:cubicBezTo>
                    <a:cubicBezTo>
                      <a:pt x="5" y="38"/>
                      <a:pt x="4" y="37"/>
                      <a:pt x="4" y="37"/>
                    </a:cubicBezTo>
                    <a:cubicBezTo>
                      <a:pt x="3" y="37"/>
                      <a:pt x="2" y="37"/>
                      <a:pt x="2" y="37"/>
                    </a:cubicBezTo>
                    <a:cubicBezTo>
                      <a:pt x="2" y="37"/>
                      <a:pt x="2" y="37"/>
                      <a:pt x="2" y="36"/>
                    </a:cubicBezTo>
                    <a:cubicBezTo>
                      <a:pt x="1" y="36"/>
                      <a:pt x="1" y="35"/>
                      <a:pt x="1" y="35"/>
                    </a:cubicBezTo>
                    <a:cubicBezTo>
                      <a:pt x="1" y="35"/>
                      <a:pt x="1" y="34"/>
                      <a:pt x="1" y="33"/>
                    </a:cubicBezTo>
                    <a:cubicBezTo>
                      <a:pt x="0" y="32"/>
                      <a:pt x="0" y="31"/>
                      <a:pt x="0" y="31"/>
                    </a:cubicBezTo>
                    <a:cubicBezTo>
                      <a:pt x="0" y="31"/>
                      <a:pt x="0" y="31"/>
                      <a:pt x="0" y="31"/>
                    </a:cubicBezTo>
                    <a:cubicBezTo>
                      <a:pt x="0" y="30"/>
                      <a:pt x="0" y="30"/>
                      <a:pt x="0" y="30"/>
                    </a:cubicBezTo>
                    <a:cubicBezTo>
                      <a:pt x="0" y="30"/>
                      <a:pt x="0" y="29"/>
                      <a:pt x="0" y="29"/>
                    </a:cubicBezTo>
                    <a:cubicBezTo>
                      <a:pt x="0" y="29"/>
                      <a:pt x="0" y="28"/>
                      <a:pt x="0" y="28"/>
                    </a:cubicBezTo>
                    <a:cubicBezTo>
                      <a:pt x="0" y="28"/>
                      <a:pt x="0" y="28"/>
                      <a:pt x="1" y="27"/>
                    </a:cubicBezTo>
                    <a:cubicBezTo>
                      <a:pt x="1" y="26"/>
                      <a:pt x="1" y="26"/>
                      <a:pt x="1" y="25"/>
                    </a:cubicBezTo>
                    <a:cubicBezTo>
                      <a:pt x="1" y="25"/>
                      <a:pt x="2" y="25"/>
                      <a:pt x="2" y="24"/>
                    </a:cubicBezTo>
                    <a:cubicBezTo>
                      <a:pt x="2" y="24"/>
                      <a:pt x="2" y="23"/>
                      <a:pt x="2" y="23"/>
                    </a:cubicBezTo>
                    <a:cubicBezTo>
                      <a:pt x="2" y="23"/>
                      <a:pt x="3" y="23"/>
                      <a:pt x="3" y="23"/>
                    </a:cubicBezTo>
                    <a:cubicBezTo>
                      <a:pt x="4" y="23"/>
                      <a:pt x="4" y="22"/>
                      <a:pt x="4" y="22"/>
                    </a:cubicBezTo>
                    <a:cubicBezTo>
                      <a:pt x="10" y="21"/>
                      <a:pt x="10" y="21"/>
                      <a:pt x="10" y="21"/>
                    </a:cubicBezTo>
                    <a:cubicBezTo>
                      <a:pt x="11" y="21"/>
                      <a:pt x="11" y="21"/>
                      <a:pt x="12" y="21"/>
                    </a:cubicBezTo>
                    <a:cubicBezTo>
                      <a:pt x="13" y="21"/>
                      <a:pt x="14" y="21"/>
                      <a:pt x="14" y="21"/>
                    </a:cubicBezTo>
                    <a:cubicBezTo>
                      <a:pt x="15" y="20"/>
                      <a:pt x="15" y="20"/>
                      <a:pt x="15" y="20"/>
                    </a:cubicBezTo>
                    <a:cubicBezTo>
                      <a:pt x="15" y="20"/>
                      <a:pt x="15" y="20"/>
                      <a:pt x="16" y="19"/>
                    </a:cubicBezTo>
                    <a:cubicBezTo>
                      <a:pt x="16" y="18"/>
                      <a:pt x="17" y="17"/>
                      <a:pt x="17" y="16"/>
                    </a:cubicBezTo>
                    <a:cubicBezTo>
                      <a:pt x="17" y="16"/>
                      <a:pt x="17" y="16"/>
                      <a:pt x="18" y="15"/>
                    </a:cubicBezTo>
                    <a:cubicBezTo>
                      <a:pt x="18" y="14"/>
                      <a:pt x="18" y="14"/>
                      <a:pt x="18" y="13"/>
                    </a:cubicBezTo>
                    <a:cubicBezTo>
                      <a:pt x="18" y="13"/>
                      <a:pt x="18" y="13"/>
                      <a:pt x="18" y="13"/>
                    </a:cubicBezTo>
                    <a:cubicBezTo>
                      <a:pt x="18" y="12"/>
                      <a:pt x="18" y="12"/>
                      <a:pt x="18" y="12"/>
                    </a:cubicBezTo>
                    <a:cubicBezTo>
                      <a:pt x="18" y="12"/>
                      <a:pt x="18" y="12"/>
                      <a:pt x="18" y="12"/>
                    </a:cubicBezTo>
                    <a:cubicBezTo>
                      <a:pt x="18" y="11"/>
                      <a:pt x="18" y="11"/>
                      <a:pt x="17" y="10"/>
                    </a:cubicBezTo>
                    <a:cubicBezTo>
                      <a:pt x="17" y="10"/>
                      <a:pt x="17" y="10"/>
                      <a:pt x="17" y="9"/>
                    </a:cubicBezTo>
                    <a:cubicBezTo>
                      <a:pt x="17" y="9"/>
                      <a:pt x="17" y="9"/>
                      <a:pt x="17" y="9"/>
                    </a:cubicBezTo>
                    <a:cubicBezTo>
                      <a:pt x="17" y="8"/>
                      <a:pt x="17" y="8"/>
                      <a:pt x="17" y="7"/>
                    </a:cubicBezTo>
                    <a:cubicBezTo>
                      <a:pt x="17" y="7"/>
                      <a:pt x="18" y="6"/>
                      <a:pt x="18" y="5"/>
                    </a:cubicBezTo>
                    <a:cubicBezTo>
                      <a:pt x="18" y="4"/>
                      <a:pt x="18" y="4"/>
                      <a:pt x="18" y="3"/>
                    </a:cubicBezTo>
                    <a:cubicBezTo>
                      <a:pt x="19" y="2"/>
                      <a:pt x="19" y="2"/>
                      <a:pt x="19" y="2"/>
                    </a:cubicBezTo>
                    <a:cubicBezTo>
                      <a:pt x="19" y="1"/>
                      <a:pt x="19" y="1"/>
                      <a:pt x="20" y="1"/>
                    </a:cubicBezTo>
                    <a:cubicBezTo>
                      <a:pt x="20" y="0"/>
                      <a:pt x="21" y="0"/>
                      <a:pt x="21" y="0"/>
                    </a:cubicBezTo>
                    <a:cubicBezTo>
                      <a:pt x="21" y="0"/>
                      <a:pt x="21" y="0"/>
                      <a:pt x="22" y="0"/>
                    </a:cubicBezTo>
                    <a:cubicBezTo>
                      <a:pt x="22" y="0"/>
                      <a:pt x="23" y="0"/>
                      <a:pt x="23" y="0"/>
                    </a:cubicBezTo>
                    <a:cubicBezTo>
                      <a:pt x="24" y="0"/>
                      <a:pt x="24" y="0"/>
                      <a:pt x="25" y="0"/>
                    </a:cubicBezTo>
                    <a:cubicBezTo>
                      <a:pt x="25" y="0"/>
                      <a:pt x="26" y="0"/>
                      <a:pt x="26" y="0"/>
                    </a:cubicBezTo>
                    <a:cubicBezTo>
                      <a:pt x="26" y="0"/>
                      <a:pt x="26" y="0"/>
                      <a:pt x="27" y="0"/>
                    </a:cubicBezTo>
                    <a:cubicBezTo>
                      <a:pt x="27" y="0"/>
                      <a:pt x="28" y="0"/>
                      <a:pt x="28" y="1"/>
                    </a:cubicBezTo>
                    <a:cubicBezTo>
                      <a:pt x="28" y="1"/>
                      <a:pt x="28" y="1"/>
                      <a:pt x="29" y="2"/>
                    </a:cubicBezTo>
                    <a:cubicBezTo>
                      <a:pt x="29" y="2"/>
                      <a:pt x="29" y="3"/>
                      <a:pt x="30" y="4"/>
                    </a:cubicBezTo>
                    <a:cubicBezTo>
                      <a:pt x="30" y="4"/>
                      <a:pt x="30" y="5"/>
                      <a:pt x="30" y="6"/>
                    </a:cubicBezTo>
                    <a:cubicBezTo>
                      <a:pt x="31" y="6"/>
                      <a:pt x="31" y="6"/>
                      <a:pt x="31" y="7"/>
                    </a:cubicBezTo>
                    <a:cubicBezTo>
                      <a:pt x="31" y="7"/>
                      <a:pt x="31" y="8"/>
                      <a:pt x="31" y="9"/>
                    </a:cubicBezTo>
                    <a:cubicBezTo>
                      <a:pt x="31" y="10"/>
                      <a:pt x="31" y="11"/>
                      <a:pt x="30" y="13"/>
                    </a:cubicBezTo>
                    <a:cubicBezTo>
                      <a:pt x="30" y="14"/>
                      <a:pt x="30" y="15"/>
                      <a:pt x="30" y="16"/>
                    </a:cubicBezTo>
                    <a:cubicBezTo>
                      <a:pt x="30" y="18"/>
                      <a:pt x="30" y="18"/>
                      <a:pt x="30" y="19"/>
                    </a:cubicBezTo>
                    <a:cubicBezTo>
                      <a:pt x="42" y="19"/>
                      <a:pt x="42" y="19"/>
                      <a:pt x="42" y="19"/>
                    </a:cubicBezTo>
                    <a:cubicBezTo>
                      <a:pt x="42" y="19"/>
                      <a:pt x="42" y="19"/>
                      <a:pt x="43" y="20"/>
                    </a:cubicBezTo>
                    <a:cubicBezTo>
                      <a:pt x="43" y="20"/>
                      <a:pt x="43" y="21"/>
                      <a:pt x="44" y="21"/>
                    </a:cubicBezTo>
                    <a:cubicBezTo>
                      <a:pt x="44" y="21"/>
                      <a:pt x="44" y="22"/>
                      <a:pt x="44" y="22"/>
                    </a:cubicBezTo>
                    <a:cubicBezTo>
                      <a:pt x="44" y="23"/>
                      <a:pt x="44" y="23"/>
                      <a:pt x="44" y="24"/>
                    </a:cubicBezTo>
                    <a:cubicBezTo>
                      <a:pt x="44" y="24"/>
                      <a:pt x="44" y="24"/>
                      <a:pt x="44" y="25"/>
                    </a:cubicBezTo>
                    <a:cubicBezTo>
                      <a:pt x="44" y="26"/>
                      <a:pt x="44" y="26"/>
                      <a:pt x="44" y="26"/>
                    </a:cubicBezTo>
                    <a:cubicBezTo>
                      <a:pt x="44" y="26"/>
                      <a:pt x="44" y="27"/>
                      <a:pt x="43" y="27"/>
                    </a:cubicBezTo>
                    <a:cubicBezTo>
                      <a:pt x="43" y="28"/>
                      <a:pt x="43" y="28"/>
                      <a:pt x="43" y="29"/>
                    </a:cubicBezTo>
                    <a:cubicBezTo>
                      <a:pt x="43" y="29"/>
                      <a:pt x="43" y="30"/>
                      <a:pt x="43" y="30"/>
                    </a:cubicBezTo>
                    <a:cubicBezTo>
                      <a:pt x="43" y="31"/>
                      <a:pt x="43" y="31"/>
                      <a:pt x="43" y="31"/>
                    </a:cubicBezTo>
                    <a:cubicBezTo>
                      <a:pt x="43" y="31"/>
                      <a:pt x="42" y="31"/>
                      <a:pt x="42" y="32"/>
                    </a:cubicBezTo>
                    <a:cubicBezTo>
                      <a:pt x="42" y="32"/>
                      <a:pt x="42" y="32"/>
                      <a:pt x="42" y="32"/>
                    </a:cubicBezTo>
                    <a:cubicBezTo>
                      <a:pt x="41" y="32"/>
                      <a:pt x="41" y="33"/>
                      <a:pt x="41" y="33"/>
                    </a:cubicBezTo>
                    <a:cubicBezTo>
                      <a:pt x="40" y="33"/>
                      <a:pt x="40" y="33"/>
                      <a:pt x="40" y="33"/>
                    </a:cubicBezTo>
                    <a:cubicBezTo>
                      <a:pt x="39" y="33"/>
                      <a:pt x="39" y="33"/>
                      <a:pt x="39" y="33"/>
                    </a:cubicBezTo>
                    <a:cubicBezTo>
                      <a:pt x="38" y="33"/>
                      <a:pt x="38" y="33"/>
                      <a:pt x="38" y="33"/>
                    </a:cubicBezTo>
                    <a:cubicBezTo>
                      <a:pt x="36" y="33"/>
                      <a:pt x="36" y="33"/>
                      <a:pt x="36" y="33"/>
                    </a:cubicBezTo>
                    <a:cubicBezTo>
                      <a:pt x="36" y="33"/>
                      <a:pt x="36" y="33"/>
                      <a:pt x="36" y="33"/>
                    </a:cubicBezTo>
                    <a:cubicBezTo>
                      <a:pt x="35" y="33"/>
                      <a:pt x="35" y="33"/>
                      <a:pt x="34" y="33"/>
                    </a:cubicBezTo>
                    <a:cubicBezTo>
                      <a:pt x="33" y="33"/>
                      <a:pt x="32" y="33"/>
                      <a:pt x="31" y="34"/>
                    </a:cubicBezTo>
                    <a:cubicBezTo>
                      <a:pt x="30" y="34"/>
                      <a:pt x="29" y="34"/>
                      <a:pt x="28" y="34"/>
                    </a:cubicBezTo>
                    <a:cubicBezTo>
                      <a:pt x="27" y="34"/>
                      <a:pt x="26" y="34"/>
                      <a:pt x="26" y="34"/>
                    </a:cubicBezTo>
                    <a:cubicBezTo>
                      <a:pt x="29" y="37"/>
                      <a:pt x="29" y="37"/>
                      <a:pt x="29" y="37"/>
                    </a:cubicBezTo>
                    <a:cubicBezTo>
                      <a:pt x="29" y="37"/>
                      <a:pt x="29" y="38"/>
                      <a:pt x="29" y="38"/>
                    </a:cubicBezTo>
                    <a:cubicBezTo>
                      <a:pt x="29" y="39"/>
                      <a:pt x="30" y="40"/>
                      <a:pt x="30" y="40"/>
                    </a:cubicBezTo>
                    <a:cubicBezTo>
                      <a:pt x="30" y="41"/>
                      <a:pt x="30" y="41"/>
                      <a:pt x="30" y="42"/>
                    </a:cubicBezTo>
                    <a:cubicBezTo>
                      <a:pt x="31" y="43"/>
                      <a:pt x="31" y="44"/>
                      <a:pt x="31" y="44"/>
                    </a:cubicBezTo>
                    <a:cubicBezTo>
                      <a:pt x="31" y="45"/>
                      <a:pt x="31" y="45"/>
                      <a:pt x="31" y="45"/>
                    </a:cubicBezTo>
                    <a:cubicBezTo>
                      <a:pt x="31" y="45"/>
                      <a:pt x="31" y="46"/>
                      <a:pt x="31" y="46"/>
                    </a:cubicBezTo>
                    <a:cubicBezTo>
                      <a:pt x="31" y="47"/>
                      <a:pt x="31" y="47"/>
                      <a:pt x="31" y="48"/>
                    </a:cubicBezTo>
                    <a:cubicBezTo>
                      <a:pt x="31" y="49"/>
                      <a:pt x="31" y="49"/>
                      <a:pt x="31" y="49"/>
                    </a:cubicBezTo>
                    <a:cubicBezTo>
                      <a:pt x="31" y="50"/>
                      <a:pt x="31" y="50"/>
                      <a:pt x="31" y="50"/>
                    </a:cubicBezTo>
                    <a:cubicBezTo>
                      <a:pt x="31" y="51"/>
                      <a:pt x="31" y="51"/>
                      <a:pt x="31" y="52"/>
                    </a:cubicBezTo>
                    <a:cubicBezTo>
                      <a:pt x="31" y="52"/>
                      <a:pt x="31" y="53"/>
                      <a:pt x="31" y="53"/>
                    </a:cubicBezTo>
                    <a:cubicBezTo>
                      <a:pt x="31" y="54"/>
                      <a:pt x="31" y="54"/>
                      <a:pt x="31" y="54"/>
                    </a:cubicBezTo>
                    <a:cubicBezTo>
                      <a:pt x="31" y="54"/>
                      <a:pt x="31" y="54"/>
                      <a:pt x="30" y="55"/>
                    </a:cubicBezTo>
                    <a:cubicBezTo>
                      <a:pt x="30" y="55"/>
                      <a:pt x="30" y="56"/>
                      <a:pt x="30" y="56"/>
                    </a:cubicBezTo>
                    <a:cubicBezTo>
                      <a:pt x="26" y="56"/>
                      <a:pt x="26" y="56"/>
                      <a:pt x="26" y="56"/>
                    </a:cubicBezTo>
                    <a:cubicBezTo>
                      <a:pt x="22" y="56"/>
                      <a:pt x="22" y="56"/>
                      <a:pt x="22" y="56"/>
                    </a:cubicBezTo>
                    <a:cubicBezTo>
                      <a:pt x="22" y="56"/>
                      <a:pt x="21" y="56"/>
                      <a:pt x="20" y="55"/>
                    </a:cubicBezTo>
                    <a:cubicBezTo>
                      <a:pt x="20" y="55"/>
                      <a:pt x="19" y="55"/>
                      <a:pt x="19" y="55"/>
                    </a:cubicBezTo>
                    <a:cubicBezTo>
                      <a:pt x="19" y="55"/>
                      <a:pt x="19" y="55"/>
                      <a:pt x="18" y="54"/>
                    </a:cubicBezTo>
                    <a:cubicBezTo>
                      <a:pt x="18" y="54"/>
                      <a:pt x="18" y="54"/>
                      <a:pt x="18" y="54"/>
                    </a:cubicBezTo>
                    <a:cubicBezTo>
                      <a:pt x="18" y="54"/>
                      <a:pt x="18" y="53"/>
                      <a:pt x="17" y="53"/>
                    </a:cubicBezTo>
                    <a:cubicBezTo>
                      <a:pt x="17" y="52"/>
                      <a:pt x="17" y="52"/>
                      <a:pt x="17" y="52"/>
                    </a:cubicBezTo>
                    <a:lnTo>
                      <a:pt x="17" y="5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3" name="iṩlíḑê"/>
              <p:cNvSpPr/>
              <p:nvPr/>
            </p:nvSpPr>
            <p:spPr bwMode="auto">
              <a:xfrm>
                <a:off x="3988" y="1098"/>
                <a:ext cx="103" cy="141"/>
              </a:xfrm>
              <a:custGeom>
                <a:avLst/>
                <a:gdLst>
                  <a:gd name="T0" fmla="*/ 0 w 66"/>
                  <a:gd name="T1" fmla="*/ 74 h 91"/>
                  <a:gd name="T2" fmla="*/ 9 w 66"/>
                  <a:gd name="T3" fmla="*/ 59 h 91"/>
                  <a:gd name="T4" fmla="*/ 28 w 66"/>
                  <a:gd name="T5" fmla="*/ 39 h 91"/>
                  <a:gd name="T6" fmla="*/ 33 w 66"/>
                  <a:gd name="T7" fmla="*/ 35 h 91"/>
                  <a:gd name="T8" fmla="*/ 48 w 66"/>
                  <a:gd name="T9" fmla="*/ 20 h 91"/>
                  <a:gd name="T10" fmla="*/ 46 w 66"/>
                  <a:gd name="T11" fmla="*/ 17 h 91"/>
                  <a:gd name="T12" fmla="*/ 41 w 66"/>
                  <a:gd name="T13" fmla="*/ 17 h 91"/>
                  <a:gd name="T14" fmla="*/ 37 w 66"/>
                  <a:gd name="T15" fmla="*/ 17 h 91"/>
                  <a:gd name="T16" fmla="*/ 30 w 66"/>
                  <a:gd name="T17" fmla="*/ 18 h 91"/>
                  <a:gd name="T18" fmla="*/ 22 w 66"/>
                  <a:gd name="T19" fmla="*/ 16 h 91"/>
                  <a:gd name="T20" fmla="*/ 19 w 66"/>
                  <a:gd name="T21" fmla="*/ 21 h 91"/>
                  <a:gd name="T22" fmla="*/ 16 w 66"/>
                  <a:gd name="T23" fmla="*/ 25 h 91"/>
                  <a:gd name="T24" fmla="*/ 14 w 66"/>
                  <a:gd name="T25" fmla="*/ 30 h 91"/>
                  <a:gd name="T26" fmla="*/ 12 w 66"/>
                  <a:gd name="T27" fmla="*/ 34 h 91"/>
                  <a:gd name="T28" fmla="*/ 10 w 66"/>
                  <a:gd name="T29" fmla="*/ 34 h 91"/>
                  <a:gd name="T30" fmla="*/ 5 w 66"/>
                  <a:gd name="T31" fmla="*/ 32 h 91"/>
                  <a:gd name="T32" fmla="*/ 2 w 66"/>
                  <a:gd name="T33" fmla="*/ 27 h 91"/>
                  <a:gd name="T34" fmla="*/ 1 w 66"/>
                  <a:gd name="T35" fmla="*/ 24 h 91"/>
                  <a:gd name="T36" fmla="*/ 3 w 66"/>
                  <a:gd name="T37" fmla="*/ 21 h 91"/>
                  <a:gd name="T38" fmla="*/ 7 w 66"/>
                  <a:gd name="T39" fmla="*/ 12 h 91"/>
                  <a:gd name="T40" fmla="*/ 16 w 66"/>
                  <a:gd name="T41" fmla="*/ 5 h 91"/>
                  <a:gd name="T42" fmla="*/ 21 w 66"/>
                  <a:gd name="T43" fmla="*/ 3 h 91"/>
                  <a:gd name="T44" fmla="*/ 27 w 66"/>
                  <a:gd name="T45" fmla="*/ 2 h 91"/>
                  <a:gd name="T46" fmla="*/ 37 w 66"/>
                  <a:gd name="T47" fmla="*/ 1 h 91"/>
                  <a:gd name="T48" fmla="*/ 42 w 66"/>
                  <a:gd name="T49" fmla="*/ 1 h 91"/>
                  <a:gd name="T50" fmla="*/ 49 w 66"/>
                  <a:gd name="T51" fmla="*/ 0 h 91"/>
                  <a:gd name="T52" fmla="*/ 53 w 66"/>
                  <a:gd name="T53" fmla="*/ 1 h 91"/>
                  <a:gd name="T54" fmla="*/ 58 w 66"/>
                  <a:gd name="T55" fmla="*/ 2 h 91"/>
                  <a:gd name="T56" fmla="*/ 64 w 66"/>
                  <a:gd name="T57" fmla="*/ 9 h 91"/>
                  <a:gd name="T58" fmla="*/ 66 w 66"/>
                  <a:gd name="T59" fmla="*/ 16 h 91"/>
                  <a:gd name="T60" fmla="*/ 65 w 66"/>
                  <a:gd name="T61" fmla="*/ 23 h 91"/>
                  <a:gd name="T62" fmla="*/ 60 w 66"/>
                  <a:gd name="T63" fmla="*/ 32 h 91"/>
                  <a:gd name="T64" fmla="*/ 51 w 66"/>
                  <a:gd name="T65" fmla="*/ 41 h 91"/>
                  <a:gd name="T66" fmla="*/ 24 w 66"/>
                  <a:gd name="T67" fmla="*/ 67 h 91"/>
                  <a:gd name="T68" fmla="*/ 35 w 66"/>
                  <a:gd name="T69" fmla="*/ 66 h 91"/>
                  <a:gd name="T70" fmla="*/ 40 w 66"/>
                  <a:gd name="T71" fmla="*/ 65 h 91"/>
                  <a:gd name="T72" fmla="*/ 57 w 66"/>
                  <a:gd name="T73" fmla="*/ 64 h 91"/>
                  <a:gd name="T74" fmla="*/ 64 w 66"/>
                  <a:gd name="T75" fmla="*/ 65 h 91"/>
                  <a:gd name="T76" fmla="*/ 65 w 66"/>
                  <a:gd name="T77" fmla="*/ 69 h 91"/>
                  <a:gd name="T78" fmla="*/ 64 w 66"/>
                  <a:gd name="T79" fmla="*/ 74 h 91"/>
                  <a:gd name="T80" fmla="*/ 60 w 66"/>
                  <a:gd name="T81" fmla="*/ 79 h 91"/>
                  <a:gd name="T82" fmla="*/ 50 w 66"/>
                  <a:gd name="T83" fmla="*/ 81 h 91"/>
                  <a:gd name="T84" fmla="*/ 38 w 66"/>
                  <a:gd name="T85" fmla="*/ 82 h 91"/>
                  <a:gd name="T86" fmla="*/ 24 w 66"/>
                  <a:gd name="T87" fmla="*/ 85 h 91"/>
                  <a:gd name="T88" fmla="*/ 11 w 66"/>
                  <a:gd name="T89" fmla="*/ 89 h 91"/>
                  <a:gd name="T90" fmla="*/ 9 w 66"/>
                  <a:gd name="T91" fmla="*/ 91 h 91"/>
                  <a:gd name="T92" fmla="*/ 5 w 66"/>
                  <a:gd name="T93" fmla="*/ 91 h 91"/>
                  <a:gd name="T94" fmla="*/ 1 w 66"/>
                  <a:gd name="T95" fmla="*/ 87 h 91"/>
                  <a:gd name="T96" fmla="*/ 0 w 66"/>
                  <a:gd name="T97" fmla="*/ 8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 h="91">
                    <a:moveTo>
                      <a:pt x="0" y="78"/>
                    </a:moveTo>
                    <a:cubicBezTo>
                      <a:pt x="0" y="78"/>
                      <a:pt x="0" y="78"/>
                      <a:pt x="0" y="77"/>
                    </a:cubicBezTo>
                    <a:cubicBezTo>
                      <a:pt x="0" y="77"/>
                      <a:pt x="0" y="76"/>
                      <a:pt x="0" y="76"/>
                    </a:cubicBezTo>
                    <a:cubicBezTo>
                      <a:pt x="0" y="75"/>
                      <a:pt x="0" y="75"/>
                      <a:pt x="0" y="74"/>
                    </a:cubicBezTo>
                    <a:cubicBezTo>
                      <a:pt x="0" y="73"/>
                      <a:pt x="0" y="73"/>
                      <a:pt x="1" y="72"/>
                    </a:cubicBezTo>
                    <a:cubicBezTo>
                      <a:pt x="1" y="70"/>
                      <a:pt x="2" y="68"/>
                      <a:pt x="3" y="66"/>
                    </a:cubicBezTo>
                    <a:cubicBezTo>
                      <a:pt x="5" y="64"/>
                      <a:pt x="6" y="62"/>
                      <a:pt x="7" y="61"/>
                    </a:cubicBezTo>
                    <a:cubicBezTo>
                      <a:pt x="8" y="60"/>
                      <a:pt x="8" y="60"/>
                      <a:pt x="9" y="59"/>
                    </a:cubicBezTo>
                    <a:cubicBezTo>
                      <a:pt x="9" y="59"/>
                      <a:pt x="10" y="58"/>
                      <a:pt x="10" y="57"/>
                    </a:cubicBezTo>
                    <a:cubicBezTo>
                      <a:pt x="11" y="57"/>
                      <a:pt x="11" y="56"/>
                      <a:pt x="12" y="56"/>
                    </a:cubicBezTo>
                    <a:cubicBezTo>
                      <a:pt x="12" y="55"/>
                      <a:pt x="12" y="55"/>
                      <a:pt x="12" y="55"/>
                    </a:cubicBezTo>
                    <a:cubicBezTo>
                      <a:pt x="28" y="39"/>
                      <a:pt x="28" y="39"/>
                      <a:pt x="28" y="39"/>
                    </a:cubicBezTo>
                    <a:cubicBezTo>
                      <a:pt x="28" y="39"/>
                      <a:pt x="28" y="39"/>
                      <a:pt x="29" y="38"/>
                    </a:cubicBezTo>
                    <a:cubicBezTo>
                      <a:pt x="29" y="38"/>
                      <a:pt x="30" y="38"/>
                      <a:pt x="30" y="37"/>
                    </a:cubicBezTo>
                    <a:cubicBezTo>
                      <a:pt x="31" y="37"/>
                      <a:pt x="31" y="36"/>
                      <a:pt x="32" y="36"/>
                    </a:cubicBezTo>
                    <a:cubicBezTo>
                      <a:pt x="32" y="36"/>
                      <a:pt x="33" y="35"/>
                      <a:pt x="33" y="35"/>
                    </a:cubicBezTo>
                    <a:cubicBezTo>
                      <a:pt x="36" y="33"/>
                      <a:pt x="36" y="33"/>
                      <a:pt x="36" y="33"/>
                    </a:cubicBezTo>
                    <a:cubicBezTo>
                      <a:pt x="47" y="22"/>
                      <a:pt x="47" y="22"/>
                      <a:pt x="47" y="22"/>
                    </a:cubicBezTo>
                    <a:cubicBezTo>
                      <a:pt x="47" y="22"/>
                      <a:pt x="47" y="22"/>
                      <a:pt x="47" y="21"/>
                    </a:cubicBezTo>
                    <a:cubicBezTo>
                      <a:pt x="48" y="21"/>
                      <a:pt x="48" y="20"/>
                      <a:pt x="48" y="20"/>
                    </a:cubicBezTo>
                    <a:cubicBezTo>
                      <a:pt x="48" y="20"/>
                      <a:pt x="48" y="20"/>
                      <a:pt x="48" y="20"/>
                    </a:cubicBezTo>
                    <a:cubicBezTo>
                      <a:pt x="48" y="19"/>
                      <a:pt x="48" y="19"/>
                      <a:pt x="48" y="19"/>
                    </a:cubicBezTo>
                    <a:cubicBezTo>
                      <a:pt x="48" y="19"/>
                      <a:pt x="47" y="19"/>
                      <a:pt x="47" y="18"/>
                    </a:cubicBezTo>
                    <a:cubicBezTo>
                      <a:pt x="46" y="18"/>
                      <a:pt x="46" y="17"/>
                      <a:pt x="46" y="17"/>
                    </a:cubicBezTo>
                    <a:cubicBezTo>
                      <a:pt x="45" y="17"/>
                      <a:pt x="45" y="17"/>
                      <a:pt x="45" y="17"/>
                    </a:cubicBezTo>
                    <a:cubicBezTo>
                      <a:pt x="45" y="17"/>
                      <a:pt x="44" y="17"/>
                      <a:pt x="44" y="17"/>
                    </a:cubicBezTo>
                    <a:cubicBezTo>
                      <a:pt x="43" y="17"/>
                      <a:pt x="43" y="17"/>
                      <a:pt x="42" y="17"/>
                    </a:cubicBezTo>
                    <a:cubicBezTo>
                      <a:pt x="41" y="17"/>
                      <a:pt x="41" y="17"/>
                      <a:pt x="41" y="17"/>
                    </a:cubicBezTo>
                    <a:cubicBezTo>
                      <a:pt x="40" y="17"/>
                      <a:pt x="40" y="17"/>
                      <a:pt x="40" y="17"/>
                    </a:cubicBezTo>
                    <a:cubicBezTo>
                      <a:pt x="40" y="17"/>
                      <a:pt x="39" y="17"/>
                      <a:pt x="39" y="17"/>
                    </a:cubicBezTo>
                    <a:cubicBezTo>
                      <a:pt x="38" y="17"/>
                      <a:pt x="38" y="17"/>
                      <a:pt x="38" y="17"/>
                    </a:cubicBezTo>
                    <a:cubicBezTo>
                      <a:pt x="37" y="17"/>
                      <a:pt x="37" y="17"/>
                      <a:pt x="37" y="17"/>
                    </a:cubicBezTo>
                    <a:cubicBezTo>
                      <a:pt x="37" y="17"/>
                      <a:pt x="36" y="17"/>
                      <a:pt x="36" y="17"/>
                    </a:cubicBezTo>
                    <a:cubicBezTo>
                      <a:pt x="35" y="18"/>
                      <a:pt x="34" y="18"/>
                      <a:pt x="34" y="18"/>
                    </a:cubicBezTo>
                    <a:cubicBezTo>
                      <a:pt x="33" y="18"/>
                      <a:pt x="32" y="18"/>
                      <a:pt x="31" y="18"/>
                    </a:cubicBezTo>
                    <a:cubicBezTo>
                      <a:pt x="31" y="18"/>
                      <a:pt x="30" y="18"/>
                      <a:pt x="30" y="18"/>
                    </a:cubicBezTo>
                    <a:cubicBezTo>
                      <a:pt x="29" y="18"/>
                      <a:pt x="29" y="18"/>
                      <a:pt x="29" y="18"/>
                    </a:cubicBezTo>
                    <a:cubicBezTo>
                      <a:pt x="28" y="18"/>
                      <a:pt x="28" y="18"/>
                      <a:pt x="28" y="18"/>
                    </a:cubicBezTo>
                    <a:cubicBezTo>
                      <a:pt x="22" y="16"/>
                      <a:pt x="22" y="16"/>
                      <a:pt x="22" y="16"/>
                    </a:cubicBezTo>
                    <a:cubicBezTo>
                      <a:pt x="22" y="16"/>
                      <a:pt x="22" y="16"/>
                      <a:pt x="22" y="16"/>
                    </a:cubicBezTo>
                    <a:cubicBezTo>
                      <a:pt x="22" y="16"/>
                      <a:pt x="21" y="16"/>
                      <a:pt x="21" y="16"/>
                    </a:cubicBezTo>
                    <a:cubicBezTo>
                      <a:pt x="21" y="16"/>
                      <a:pt x="21" y="17"/>
                      <a:pt x="20" y="18"/>
                    </a:cubicBezTo>
                    <a:cubicBezTo>
                      <a:pt x="20" y="18"/>
                      <a:pt x="19" y="19"/>
                      <a:pt x="19" y="19"/>
                    </a:cubicBezTo>
                    <a:cubicBezTo>
                      <a:pt x="19" y="19"/>
                      <a:pt x="19" y="20"/>
                      <a:pt x="19" y="21"/>
                    </a:cubicBezTo>
                    <a:cubicBezTo>
                      <a:pt x="19" y="22"/>
                      <a:pt x="18" y="22"/>
                      <a:pt x="18" y="22"/>
                    </a:cubicBezTo>
                    <a:cubicBezTo>
                      <a:pt x="18" y="22"/>
                      <a:pt x="18" y="23"/>
                      <a:pt x="18" y="23"/>
                    </a:cubicBezTo>
                    <a:cubicBezTo>
                      <a:pt x="17" y="23"/>
                      <a:pt x="17" y="24"/>
                      <a:pt x="17" y="24"/>
                    </a:cubicBezTo>
                    <a:cubicBezTo>
                      <a:pt x="16" y="25"/>
                      <a:pt x="16" y="25"/>
                      <a:pt x="16" y="25"/>
                    </a:cubicBezTo>
                    <a:cubicBezTo>
                      <a:pt x="16" y="26"/>
                      <a:pt x="15" y="26"/>
                      <a:pt x="15" y="26"/>
                    </a:cubicBezTo>
                    <a:cubicBezTo>
                      <a:pt x="15" y="26"/>
                      <a:pt x="15" y="27"/>
                      <a:pt x="15" y="27"/>
                    </a:cubicBezTo>
                    <a:cubicBezTo>
                      <a:pt x="15" y="28"/>
                      <a:pt x="15" y="28"/>
                      <a:pt x="15" y="29"/>
                    </a:cubicBezTo>
                    <a:cubicBezTo>
                      <a:pt x="15" y="29"/>
                      <a:pt x="15" y="30"/>
                      <a:pt x="14" y="30"/>
                    </a:cubicBezTo>
                    <a:cubicBezTo>
                      <a:pt x="14" y="31"/>
                      <a:pt x="14" y="31"/>
                      <a:pt x="14" y="31"/>
                    </a:cubicBezTo>
                    <a:cubicBezTo>
                      <a:pt x="14" y="31"/>
                      <a:pt x="14" y="32"/>
                      <a:pt x="14" y="32"/>
                    </a:cubicBezTo>
                    <a:cubicBezTo>
                      <a:pt x="14" y="33"/>
                      <a:pt x="13" y="33"/>
                      <a:pt x="13" y="33"/>
                    </a:cubicBezTo>
                    <a:cubicBezTo>
                      <a:pt x="13" y="33"/>
                      <a:pt x="13" y="33"/>
                      <a:pt x="12" y="34"/>
                    </a:cubicBezTo>
                    <a:cubicBezTo>
                      <a:pt x="12" y="34"/>
                      <a:pt x="12" y="34"/>
                      <a:pt x="11" y="34"/>
                    </a:cubicBezTo>
                    <a:cubicBezTo>
                      <a:pt x="11" y="34"/>
                      <a:pt x="11" y="34"/>
                      <a:pt x="11" y="34"/>
                    </a:cubicBezTo>
                    <a:cubicBezTo>
                      <a:pt x="10" y="34"/>
                      <a:pt x="10" y="34"/>
                      <a:pt x="10" y="34"/>
                    </a:cubicBezTo>
                    <a:cubicBezTo>
                      <a:pt x="10" y="34"/>
                      <a:pt x="10" y="34"/>
                      <a:pt x="10" y="34"/>
                    </a:cubicBezTo>
                    <a:cubicBezTo>
                      <a:pt x="9" y="33"/>
                      <a:pt x="9" y="33"/>
                      <a:pt x="8" y="33"/>
                    </a:cubicBezTo>
                    <a:cubicBezTo>
                      <a:pt x="8" y="33"/>
                      <a:pt x="8" y="32"/>
                      <a:pt x="7" y="32"/>
                    </a:cubicBezTo>
                    <a:cubicBezTo>
                      <a:pt x="7" y="32"/>
                      <a:pt x="7" y="32"/>
                      <a:pt x="6" y="32"/>
                    </a:cubicBezTo>
                    <a:cubicBezTo>
                      <a:pt x="6" y="32"/>
                      <a:pt x="6" y="32"/>
                      <a:pt x="5" y="32"/>
                    </a:cubicBezTo>
                    <a:cubicBezTo>
                      <a:pt x="5" y="32"/>
                      <a:pt x="5" y="32"/>
                      <a:pt x="4" y="32"/>
                    </a:cubicBezTo>
                    <a:cubicBezTo>
                      <a:pt x="4" y="32"/>
                      <a:pt x="4" y="31"/>
                      <a:pt x="4" y="31"/>
                    </a:cubicBezTo>
                    <a:cubicBezTo>
                      <a:pt x="4" y="30"/>
                      <a:pt x="3" y="30"/>
                      <a:pt x="3" y="29"/>
                    </a:cubicBezTo>
                    <a:cubicBezTo>
                      <a:pt x="3" y="29"/>
                      <a:pt x="2" y="28"/>
                      <a:pt x="2" y="27"/>
                    </a:cubicBezTo>
                    <a:cubicBezTo>
                      <a:pt x="2" y="27"/>
                      <a:pt x="2" y="26"/>
                      <a:pt x="2" y="26"/>
                    </a:cubicBezTo>
                    <a:cubicBezTo>
                      <a:pt x="2" y="26"/>
                      <a:pt x="1" y="26"/>
                      <a:pt x="1" y="25"/>
                    </a:cubicBezTo>
                    <a:cubicBezTo>
                      <a:pt x="1" y="25"/>
                      <a:pt x="1" y="25"/>
                      <a:pt x="1" y="25"/>
                    </a:cubicBezTo>
                    <a:cubicBezTo>
                      <a:pt x="1" y="24"/>
                      <a:pt x="1" y="24"/>
                      <a:pt x="1" y="24"/>
                    </a:cubicBezTo>
                    <a:cubicBezTo>
                      <a:pt x="1" y="23"/>
                      <a:pt x="2" y="23"/>
                      <a:pt x="2" y="23"/>
                    </a:cubicBezTo>
                    <a:cubicBezTo>
                      <a:pt x="2" y="23"/>
                      <a:pt x="2" y="23"/>
                      <a:pt x="2" y="23"/>
                    </a:cubicBezTo>
                    <a:cubicBezTo>
                      <a:pt x="2" y="22"/>
                      <a:pt x="2" y="22"/>
                      <a:pt x="2" y="22"/>
                    </a:cubicBezTo>
                    <a:cubicBezTo>
                      <a:pt x="3" y="21"/>
                      <a:pt x="3" y="21"/>
                      <a:pt x="3" y="21"/>
                    </a:cubicBezTo>
                    <a:cubicBezTo>
                      <a:pt x="3" y="20"/>
                      <a:pt x="3" y="20"/>
                      <a:pt x="3" y="20"/>
                    </a:cubicBezTo>
                    <a:cubicBezTo>
                      <a:pt x="4" y="20"/>
                      <a:pt x="4" y="19"/>
                      <a:pt x="4" y="18"/>
                    </a:cubicBezTo>
                    <a:cubicBezTo>
                      <a:pt x="5" y="17"/>
                      <a:pt x="5" y="16"/>
                      <a:pt x="6" y="15"/>
                    </a:cubicBezTo>
                    <a:cubicBezTo>
                      <a:pt x="6" y="14"/>
                      <a:pt x="7" y="13"/>
                      <a:pt x="7" y="12"/>
                    </a:cubicBezTo>
                    <a:cubicBezTo>
                      <a:pt x="8" y="11"/>
                      <a:pt x="8" y="11"/>
                      <a:pt x="8" y="10"/>
                    </a:cubicBezTo>
                    <a:cubicBezTo>
                      <a:pt x="12" y="6"/>
                      <a:pt x="12" y="6"/>
                      <a:pt x="12" y="6"/>
                    </a:cubicBezTo>
                    <a:cubicBezTo>
                      <a:pt x="14" y="5"/>
                      <a:pt x="14" y="5"/>
                      <a:pt x="14" y="5"/>
                    </a:cubicBezTo>
                    <a:cubicBezTo>
                      <a:pt x="15" y="5"/>
                      <a:pt x="15" y="5"/>
                      <a:pt x="16" y="5"/>
                    </a:cubicBezTo>
                    <a:cubicBezTo>
                      <a:pt x="16" y="5"/>
                      <a:pt x="17" y="5"/>
                      <a:pt x="17" y="4"/>
                    </a:cubicBezTo>
                    <a:cubicBezTo>
                      <a:pt x="18" y="4"/>
                      <a:pt x="19" y="4"/>
                      <a:pt x="19" y="4"/>
                    </a:cubicBezTo>
                    <a:cubicBezTo>
                      <a:pt x="20" y="4"/>
                      <a:pt x="20" y="4"/>
                      <a:pt x="20" y="3"/>
                    </a:cubicBezTo>
                    <a:cubicBezTo>
                      <a:pt x="20" y="3"/>
                      <a:pt x="21" y="3"/>
                      <a:pt x="21" y="3"/>
                    </a:cubicBezTo>
                    <a:cubicBezTo>
                      <a:pt x="22" y="3"/>
                      <a:pt x="22" y="3"/>
                      <a:pt x="23" y="3"/>
                    </a:cubicBezTo>
                    <a:cubicBezTo>
                      <a:pt x="23" y="3"/>
                      <a:pt x="24" y="3"/>
                      <a:pt x="24" y="3"/>
                    </a:cubicBezTo>
                    <a:cubicBezTo>
                      <a:pt x="25" y="3"/>
                      <a:pt x="25" y="2"/>
                      <a:pt x="25" y="2"/>
                    </a:cubicBezTo>
                    <a:cubicBezTo>
                      <a:pt x="27" y="2"/>
                      <a:pt x="27" y="2"/>
                      <a:pt x="27" y="2"/>
                    </a:cubicBezTo>
                    <a:cubicBezTo>
                      <a:pt x="31" y="1"/>
                      <a:pt x="31" y="1"/>
                      <a:pt x="31" y="1"/>
                    </a:cubicBezTo>
                    <a:cubicBezTo>
                      <a:pt x="31" y="1"/>
                      <a:pt x="32" y="1"/>
                      <a:pt x="32" y="1"/>
                    </a:cubicBezTo>
                    <a:cubicBezTo>
                      <a:pt x="33" y="1"/>
                      <a:pt x="34" y="1"/>
                      <a:pt x="35" y="1"/>
                    </a:cubicBezTo>
                    <a:cubicBezTo>
                      <a:pt x="36" y="1"/>
                      <a:pt x="36" y="1"/>
                      <a:pt x="37" y="1"/>
                    </a:cubicBezTo>
                    <a:cubicBezTo>
                      <a:pt x="38" y="1"/>
                      <a:pt x="39" y="1"/>
                      <a:pt x="39" y="0"/>
                    </a:cubicBezTo>
                    <a:cubicBezTo>
                      <a:pt x="40" y="0"/>
                      <a:pt x="40" y="0"/>
                      <a:pt x="40" y="0"/>
                    </a:cubicBezTo>
                    <a:cubicBezTo>
                      <a:pt x="41" y="0"/>
                      <a:pt x="41" y="0"/>
                      <a:pt x="41" y="0"/>
                    </a:cubicBezTo>
                    <a:cubicBezTo>
                      <a:pt x="41" y="0"/>
                      <a:pt x="41" y="1"/>
                      <a:pt x="42" y="1"/>
                    </a:cubicBezTo>
                    <a:cubicBezTo>
                      <a:pt x="42" y="2"/>
                      <a:pt x="43" y="2"/>
                      <a:pt x="43" y="2"/>
                    </a:cubicBezTo>
                    <a:cubicBezTo>
                      <a:pt x="43" y="3"/>
                      <a:pt x="43" y="3"/>
                      <a:pt x="43" y="3"/>
                    </a:cubicBezTo>
                    <a:cubicBezTo>
                      <a:pt x="43" y="3"/>
                      <a:pt x="44" y="3"/>
                      <a:pt x="44" y="2"/>
                    </a:cubicBezTo>
                    <a:cubicBezTo>
                      <a:pt x="49" y="0"/>
                      <a:pt x="49" y="0"/>
                      <a:pt x="49" y="0"/>
                    </a:cubicBezTo>
                    <a:cubicBezTo>
                      <a:pt x="49" y="0"/>
                      <a:pt x="49" y="0"/>
                      <a:pt x="49" y="0"/>
                    </a:cubicBezTo>
                    <a:cubicBezTo>
                      <a:pt x="50" y="0"/>
                      <a:pt x="50" y="0"/>
                      <a:pt x="50" y="0"/>
                    </a:cubicBezTo>
                    <a:cubicBezTo>
                      <a:pt x="50" y="1"/>
                      <a:pt x="51" y="1"/>
                      <a:pt x="51" y="1"/>
                    </a:cubicBezTo>
                    <a:cubicBezTo>
                      <a:pt x="52" y="1"/>
                      <a:pt x="52" y="1"/>
                      <a:pt x="53" y="1"/>
                    </a:cubicBezTo>
                    <a:cubicBezTo>
                      <a:pt x="54" y="1"/>
                      <a:pt x="54" y="1"/>
                      <a:pt x="55" y="1"/>
                    </a:cubicBezTo>
                    <a:cubicBezTo>
                      <a:pt x="55" y="1"/>
                      <a:pt x="56" y="1"/>
                      <a:pt x="56" y="1"/>
                    </a:cubicBezTo>
                    <a:cubicBezTo>
                      <a:pt x="56" y="2"/>
                      <a:pt x="56" y="2"/>
                      <a:pt x="57" y="2"/>
                    </a:cubicBezTo>
                    <a:cubicBezTo>
                      <a:pt x="57" y="2"/>
                      <a:pt x="58" y="2"/>
                      <a:pt x="58" y="2"/>
                    </a:cubicBezTo>
                    <a:cubicBezTo>
                      <a:pt x="58" y="3"/>
                      <a:pt x="58" y="3"/>
                      <a:pt x="59" y="3"/>
                    </a:cubicBezTo>
                    <a:cubicBezTo>
                      <a:pt x="59" y="4"/>
                      <a:pt x="60" y="4"/>
                      <a:pt x="60" y="4"/>
                    </a:cubicBezTo>
                    <a:cubicBezTo>
                      <a:pt x="62" y="7"/>
                      <a:pt x="62" y="7"/>
                      <a:pt x="62" y="7"/>
                    </a:cubicBezTo>
                    <a:cubicBezTo>
                      <a:pt x="64" y="9"/>
                      <a:pt x="64" y="9"/>
                      <a:pt x="64" y="9"/>
                    </a:cubicBezTo>
                    <a:cubicBezTo>
                      <a:pt x="65" y="11"/>
                      <a:pt x="65" y="11"/>
                      <a:pt x="65" y="11"/>
                    </a:cubicBezTo>
                    <a:cubicBezTo>
                      <a:pt x="65" y="12"/>
                      <a:pt x="65" y="12"/>
                      <a:pt x="65" y="13"/>
                    </a:cubicBezTo>
                    <a:cubicBezTo>
                      <a:pt x="65" y="14"/>
                      <a:pt x="66" y="14"/>
                      <a:pt x="66" y="14"/>
                    </a:cubicBezTo>
                    <a:cubicBezTo>
                      <a:pt x="66" y="14"/>
                      <a:pt x="66" y="15"/>
                      <a:pt x="66" y="16"/>
                    </a:cubicBezTo>
                    <a:cubicBezTo>
                      <a:pt x="66" y="17"/>
                      <a:pt x="66" y="17"/>
                      <a:pt x="66" y="18"/>
                    </a:cubicBezTo>
                    <a:cubicBezTo>
                      <a:pt x="66" y="18"/>
                      <a:pt x="66" y="19"/>
                      <a:pt x="66" y="20"/>
                    </a:cubicBezTo>
                    <a:cubicBezTo>
                      <a:pt x="66" y="21"/>
                      <a:pt x="66" y="21"/>
                      <a:pt x="66" y="21"/>
                    </a:cubicBezTo>
                    <a:cubicBezTo>
                      <a:pt x="66" y="21"/>
                      <a:pt x="65" y="22"/>
                      <a:pt x="65" y="23"/>
                    </a:cubicBezTo>
                    <a:cubicBezTo>
                      <a:pt x="65" y="24"/>
                      <a:pt x="65" y="25"/>
                      <a:pt x="65" y="25"/>
                    </a:cubicBezTo>
                    <a:cubicBezTo>
                      <a:pt x="65" y="25"/>
                      <a:pt x="64" y="26"/>
                      <a:pt x="64" y="26"/>
                    </a:cubicBezTo>
                    <a:cubicBezTo>
                      <a:pt x="64" y="27"/>
                      <a:pt x="64" y="27"/>
                      <a:pt x="64" y="27"/>
                    </a:cubicBezTo>
                    <a:cubicBezTo>
                      <a:pt x="60" y="32"/>
                      <a:pt x="60" y="32"/>
                      <a:pt x="60" y="32"/>
                    </a:cubicBezTo>
                    <a:cubicBezTo>
                      <a:pt x="57" y="36"/>
                      <a:pt x="57" y="36"/>
                      <a:pt x="57" y="36"/>
                    </a:cubicBezTo>
                    <a:cubicBezTo>
                      <a:pt x="57" y="36"/>
                      <a:pt x="56" y="36"/>
                      <a:pt x="56" y="36"/>
                    </a:cubicBezTo>
                    <a:cubicBezTo>
                      <a:pt x="56" y="37"/>
                      <a:pt x="56" y="37"/>
                      <a:pt x="56" y="37"/>
                    </a:cubicBezTo>
                    <a:cubicBezTo>
                      <a:pt x="51" y="41"/>
                      <a:pt x="51" y="41"/>
                      <a:pt x="51" y="41"/>
                    </a:cubicBezTo>
                    <a:cubicBezTo>
                      <a:pt x="42" y="49"/>
                      <a:pt x="42" y="49"/>
                      <a:pt x="42" y="49"/>
                    </a:cubicBezTo>
                    <a:cubicBezTo>
                      <a:pt x="40" y="50"/>
                      <a:pt x="40" y="50"/>
                      <a:pt x="40" y="50"/>
                    </a:cubicBezTo>
                    <a:cubicBezTo>
                      <a:pt x="38" y="52"/>
                      <a:pt x="38" y="52"/>
                      <a:pt x="38" y="52"/>
                    </a:cubicBezTo>
                    <a:cubicBezTo>
                      <a:pt x="24" y="67"/>
                      <a:pt x="24" y="67"/>
                      <a:pt x="24" y="67"/>
                    </a:cubicBezTo>
                    <a:cubicBezTo>
                      <a:pt x="24" y="67"/>
                      <a:pt x="24" y="67"/>
                      <a:pt x="24" y="67"/>
                    </a:cubicBezTo>
                    <a:cubicBezTo>
                      <a:pt x="24" y="67"/>
                      <a:pt x="25" y="67"/>
                      <a:pt x="25" y="67"/>
                    </a:cubicBezTo>
                    <a:cubicBezTo>
                      <a:pt x="26" y="68"/>
                      <a:pt x="26" y="68"/>
                      <a:pt x="26" y="68"/>
                    </a:cubicBezTo>
                    <a:cubicBezTo>
                      <a:pt x="35" y="66"/>
                      <a:pt x="35" y="66"/>
                      <a:pt x="35" y="66"/>
                    </a:cubicBezTo>
                    <a:cubicBezTo>
                      <a:pt x="35" y="65"/>
                      <a:pt x="36" y="65"/>
                      <a:pt x="36" y="65"/>
                    </a:cubicBezTo>
                    <a:cubicBezTo>
                      <a:pt x="37" y="65"/>
                      <a:pt x="37" y="65"/>
                      <a:pt x="38" y="65"/>
                    </a:cubicBezTo>
                    <a:cubicBezTo>
                      <a:pt x="38" y="65"/>
                      <a:pt x="39" y="65"/>
                      <a:pt x="39" y="65"/>
                    </a:cubicBezTo>
                    <a:cubicBezTo>
                      <a:pt x="40" y="65"/>
                      <a:pt x="40" y="65"/>
                      <a:pt x="40" y="65"/>
                    </a:cubicBezTo>
                    <a:cubicBezTo>
                      <a:pt x="40" y="65"/>
                      <a:pt x="41" y="65"/>
                      <a:pt x="43" y="64"/>
                    </a:cubicBezTo>
                    <a:cubicBezTo>
                      <a:pt x="44" y="64"/>
                      <a:pt x="46" y="64"/>
                      <a:pt x="47" y="64"/>
                    </a:cubicBezTo>
                    <a:cubicBezTo>
                      <a:pt x="49" y="64"/>
                      <a:pt x="51" y="64"/>
                      <a:pt x="53" y="64"/>
                    </a:cubicBezTo>
                    <a:cubicBezTo>
                      <a:pt x="55" y="64"/>
                      <a:pt x="56" y="64"/>
                      <a:pt x="57" y="64"/>
                    </a:cubicBezTo>
                    <a:cubicBezTo>
                      <a:pt x="59" y="64"/>
                      <a:pt x="59" y="64"/>
                      <a:pt x="59" y="64"/>
                    </a:cubicBezTo>
                    <a:cubicBezTo>
                      <a:pt x="61" y="64"/>
                      <a:pt x="61" y="64"/>
                      <a:pt x="61" y="64"/>
                    </a:cubicBezTo>
                    <a:cubicBezTo>
                      <a:pt x="61" y="64"/>
                      <a:pt x="62" y="64"/>
                      <a:pt x="62" y="64"/>
                    </a:cubicBezTo>
                    <a:cubicBezTo>
                      <a:pt x="63" y="64"/>
                      <a:pt x="63" y="64"/>
                      <a:pt x="64" y="65"/>
                    </a:cubicBezTo>
                    <a:cubicBezTo>
                      <a:pt x="64" y="65"/>
                      <a:pt x="64" y="65"/>
                      <a:pt x="64" y="65"/>
                    </a:cubicBezTo>
                    <a:cubicBezTo>
                      <a:pt x="64" y="66"/>
                      <a:pt x="65" y="66"/>
                      <a:pt x="65" y="67"/>
                    </a:cubicBezTo>
                    <a:cubicBezTo>
                      <a:pt x="65" y="67"/>
                      <a:pt x="65" y="67"/>
                      <a:pt x="65" y="68"/>
                    </a:cubicBezTo>
                    <a:cubicBezTo>
                      <a:pt x="65" y="69"/>
                      <a:pt x="65" y="69"/>
                      <a:pt x="65" y="69"/>
                    </a:cubicBezTo>
                    <a:cubicBezTo>
                      <a:pt x="65" y="70"/>
                      <a:pt x="65" y="70"/>
                      <a:pt x="65" y="71"/>
                    </a:cubicBezTo>
                    <a:cubicBezTo>
                      <a:pt x="65" y="72"/>
                      <a:pt x="65" y="72"/>
                      <a:pt x="65" y="72"/>
                    </a:cubicBezTo>
                    <a:cubicBezTo>
                      <a:pt x="65" y="73"/>
                      <a:pt x="64" y="73"/>
                      <a:pt x="64" y="73"/>
                    </a:cubicBezTo>
                    <a:cubicBezTo>
                      <a:pt x="64" y="73"/>
                      <a:pt x="64" y="74"/>
                      <a:pt x="64" y="74"/>
                    </a:cubicBezTo>
                    <a:cubicBezTo>
                      <a:pt x="64" y="75"/>
                      <a:pt x="64" y="75"/>
                      <a:pt x="64" y="75"/>
                    </a:cubicBezTo>
                    <a:cubicBezTo>
                      <a:pt x="64" y="76"/>
                      <a:pt x="63" y="76"/>
                      <a:pt x="63" y="76"/>
                    </a:cubicBezTo>
                    <a:cubicBezTo>
                      <a:pt x="62" y="77"/>
                      <a:pt x="62" y="77"/>
                      <a:pt x="61" y="78"/>
                    </a:cubicBezTo>
                    <a:cubicBezTo>
                      <a:pt x="60" y="79"/>
                      <a:pt x="60" y="79"/>
                      <a:pt x="60" y="79"/>
                    </a:cubicBezTo>
                    <a:cubicBezTo>
                      <a:pt x="60" y="79"/>
                      <a:pt x="59" y="80"/>
                      <a:pt x="59" y="80"/>
                    </a:cubicBezTo>
                    <a:cubicBezTo>
                      <a:pt x="58" y="80"/>
                      <a:pt x="58" y="80"/>
                      <a:pt x="58" y="80"/>
                    </a:cubicBezTo>
                    <a:cubicBezTo>
                      <a:pt x="57" y="80"/>
                      <a:pt x="56" y="80"/>
                      <a:pt x="55" y="80"/>
                    </a:cubicBezTo>
                    <a:cubicBezTo>
                      <a:pt x="53" y="80"/>
                      <a:pt x="51" y="81"/>
                      <a:pt x="50" y="81"/>
                    </a:cubicBezTo>
                    <a:cubicBezTo>
                      <a:pt x="48" y="81"/>
                      <a:pt x="47" y="81"/>
                      <a:pt x="45" y="81"/>
                    </a:cubicBezTo>
                    <a:cubicBezTo>
                      <a:pt x="44" y="81"/>
                      <a:pt x="43" y="81"/>
                      <a:pt x="42" y="81"/>
                    </a:cubicBezTo>
                    <a:cubicBezTo>
                      <a:pt x="42" y="81"/>
                      <a:pt x="41" y="81"/>
                      <a:pt x="41" y="81"/>
                    </a:cubicBezTo>
                    <a:cubicBezTo>
                      <a:pt x="40" y="81"/>
                      <a:pt x="39" y="82"/>
                      <a:pt x="38" y="82"/>
                    </a:cubicBezTo>
                    <a:cubicBezTo>
                      <a:pt x="38" y="82"/>
                      <a:pt x="37" y="82"/>
                      <a:pt x="36" y="82"/>
                    </a:cubicBezTo>
                    <a:cubicBezTo>
                      <a:pt x="36" y="82"/>
                      <a:pt x="35" y="82"/>
                      <a:pt x="35" y="82"/>
                    </a:cubicBezTo>
                    <a:cubicBezTo>
                      <a:pt x="32" y="83"/>
                      <a:pt x="32" y="83"/>
                      <a:pt x="32" y="83"/>
                    </a:cubicBezTo>
                    <a:cubicBezTo>
                      <a:pt x="29" y="84"/>
                      <a:pt x="26" y="85"/>
                      <a:pt x="24" y="85"/>
                    </a:cubicBezTo>
                    <a:cubicBezTo>
                      <a:pt x="21" y="86"/>
                      <a:pt x="18" y="86"/>
                      <a:pt x="15" y="87"/>
                    </a:cubicBezTo>
                    <a:cubicBezTo>
                      <a:pt x="15" y="87"/>
                      <a:pt x="15" y="87"/>
                      <a:pt x="14" y="88"/>
                    </a:cubicBezTo>
                    <a:cubicBezTo>
                      <a:pt x="14" y="88"/>
                      <a:pt x="13" y="88"/>
                      <a:pt x="13" y="88"/>
                    </a:cubicBezTo>
                    <a:cubicBezTo>
                      <a:pt x="12" y="88"/>
                      <a:pt x="12" y="89"/>
                      <a:pt x="11" y="89"/>
                    </a:cubicBezTo>
                    <a:cubicBezTo>
                      <a:pt x="11" y="89"/>
                      <a:pt x="10" y="89"/>
                      <a:pt x="10" y="89"/>
                    </a:cubicBezTo>
                    <a:cubicBezTo>
                      <a:pt x="10" y="89"/>
                      <a:pt x="10" y="89"/>
                      <a:pt x="10" y="90"/>
                    </a:cubicBezTo>
                    <a:cubicBezTo>
                      <a:pt x="10" y="90"/>
                      <a:pt x="10" y="90"/>
                      <a:pt x="9" y="90"/>
                    </a:cubicBezTo>
                    <a:cubicBezTo>
                      <a:pt x="9" y="90"/>
                      <a:pt x="9" y="91"/>
                      <a:pt x="9" y="91"/>
                    </a:cubicBezTo>
                    <a:cubicBezTo>
                      <a:pt x="9" y="91"/>
                      <a:pt x="8" y="91"/>
                      <a:pt x="8" y="91"/>
                    </a:cubicBezTo>
                    <a:cubicBezTo>
                      <a:pt x="8" y="91"/>
                      <a:pt x="8" y="91"/>
                      <a:pt x="8" y="91"/>
                    </a:cubicBezTo>
                    <a:cubicBezTo>
                      <a:pt x="6" y="91"/>
                      <a:pt x="6" y="91"/>
                      <a:pt x="6" y="91"/>
                    </a:cubicBezTo>
                    <a:cubicBezTo>
                      <a:pt x="6" y="91"/>
                      <a:pt x="6" y="91"/>
                      <a:pt x="5" y="91"/>
                    </a:cubicBezTo>
                    <a:cubicBezTo>
                      <a:pt x="4" y="90"/>
                      <a:pt x="4" y="90"/>
                      <a:pt x="3" y="90"/>
                    </a:cubicBezTo>
                    <a:cubicBezTo>
                      <a:pt x="3" y="90"/>
                      <a:pt x="3" y="90"/>
                      <a:pt x="3" y="89"/>
                    </a:cubicBezTo>
                    <a:cubicBezTo>
                      <a:pt x="2" y="89"/>
                      <a:pt x="2" y="88"/>
                      <a:pt x="2" y="88"/>
                    </a:cubicBezTo>
                    <a:cubicBezTo>
                      <a:pt x="1" y="88"/>
                      <a:pt x="1" y="88"/>
                      <a:pt x="1" y="87"/>
                    </a:cubicBezTo>
                    <a:cubicBezTo>
                      <a:pt x="1" y="87"/>
                      <a:pt x="1" y="86"/>
                      <a:pt x="1" y="86"/>
                    </a:cubicBezTo>
                    <a:cubicBezTo>
                      <a:pt x="0" y="86"/>
                      <a:pt x="0" y="85"/>
                      <a:pt x="0" y="85"/>
                    </a:cubicBezTo>
                    <a:cubicBezTo>
                      <a:pt x="0" y="84"/>
                      <a:pt x="0" y="83"/>
                      <a:pt x="0" y="82"/>
                    </a:cubicBezTo>
                    <a:cubicBezTo>
                      <a:pt x="0" y="81"/>
                      <a:pt x="0" y="80"/>
                      <a:pt x="0" y="80"/>
                    </a:cubicBezTo>
                    <a:cubicBezTo>
                      <a:pt x="0" y="79"/>
                      <a:pt x="0" y="79"/>
                      <a:pt x="0" y="7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4" name="iS1iḋé"/>
              <p:cNvSpPr/>
              <p:nvPr/>
            </p:nvSpPr>
            <p:spPr bwMode="auto">
              <a:xfrm>
                <a:off x="4093" y="1149"/>
                <a:ext cx="62" cy="57"/>
              </a:xfrm>
              <a:custGeom>
                <a:avLst/>
                <a:gdLst>
                  <a:gd name="T0" fmla="*/ 0 w 40"/>
                  <a:gd name="T1" fmla="*/ 29 h 37"/>
                  <a:gd name="T2" fmla="*/ 2 w 40"/>
                  <a:gd name="T3" fmla="*/ 26 h 37"/>
                  <a:gd name="T4" fmla="*/ 5 w 40"/>
                  <a:gd name="T5" fmla="*/ 24 h 37"/>
                  <a:gd name="T6" fmla="*/ 13 w 40"/>
                  <a:gd name="T7" fmla="*/ 22 h 37"/>
                  <a:gd name="T8" fmla="*/ 17 w 40"/>
                  <a:gd name="T9" fmla="*/ 22 h 37"/>
                  <a:gd name="T10" fmla="*/ 19 w 40"/>
                  <a:gd name="T11" fmla="*/ 21 h 37"/>
                  <a:gd name="T12" fmla="*/ 24 w 40"/>
                  <a:gd name="T13" fmla="*/ 20 h 37"/>
                  <a:gd name="T14" fmla="*/ 29 w 40"/>
                  <a:gd name="T15" fmla="*/ 19 h 37"/>
                  <a:gd name="T16" fmla="*/ 31 w 40"/>
                  <a:gd name="T17" fmla="*/ 18 h 37"/>
                  <a:gd name="T18" fmla="*/ 35 w 40"/>
                  <a:gd name="T19" fmla="*/ 18 h 37"/>
                  <a:gd name="T20" fmla="*/ 38 w 40"/>
                  <a:gd name="T21" fmla="*/ 19 h 37"/>
                  <a:gd name="T22" fmla="*/ 40 w 40"/>
                  <a:gd name="T23" fmla="*/ 20 h 37"/>
                  <a:gd name="T24" fmla="*/ 40 w 40"/>
                  <a:gd name="T25" fmla="*/ 22 h 37"/>
                  <a:gd name="T26" fmla="*/ 40 w 40"/>
                  <a:gd name="T27" fmla="*/ 23 h 37"/>
                  <a:gd name="T28" fmla="*/ 39 w 40"/>
                  <a:gd name="T29" fmla="*/ 26 h 37"/>
                  <a:gd name="T30" fmla="*/ 39 w 40"/>
                  <a:gd name="T31" fmla="*/ 29 h 37"/>
                  <a:gd name="T32" fmla="*/ 39 w 40"/>
                  <a:gd name="T33" fmla="*/ 32 h 37"/>
                  <a:gd name="T34" fmla="*/ 38 w 40"/>
                  <a:gd name="T35" fmla="*/ 33 h 37"/>
                  <a:gd name="T36" fmla="*/ 36 w 40"/>
                  <a:gd name="T37" fmla="*/ 34 h 37"/>
                  <a:gd name="T38" fmla="*/ 32 w 40"/>
                  <a:gd name="T39" fmla="*/ 35 h 37"/>
                  <a:gd name="T40" fmla="*/ 27 w 40"/>
                  <a:gd name="T41" fmla="*/ 35 h 37"/>
                  <a:gd name="T42" fmla="*/ 19 w 40"/>
                  <a:gd name="T43" fmla="*/ 36 h 37"/>
                  <a:gd name="T44" fmla="*/ 10 w 40"/>
                  <a:gd name="T45" fmla="*/ 35 h 37"/>
                  <a:gd name="T46" fmla="*/ 9 w 40"/>
                  <a:gd name="T47" fmla="*/ 35 h 37"/>
                  <a:gd name="T48" fmla="*/ 8 w 40"/>
                  <a:gd name="T49" fmla="*/ 36 h 37"/>
                  <a:gd name="T50" fmla="*/ 7 w 40"/>
                  <a:gd name="T51" fmla="*/ 37 h 37"/>
                  <a:gd name="T52" fmla="*/ 6 w 40"/>
                  <a:gd name="T53" fmla="*/ 37 h 37"/>
                  <a:gd name="T54" fmla="*/ 4 w 40"/>
                  <a:gd name="T55" fmla="*/ 37 h 37"/>
                  <a:gd name="T56" fmla="*/ 2 w 40"/>
                  <a:gd name="T57" fmla="*/ 35 h 37"/>
                  <a:gd name="T58" fmla="*/ 1 w 40"/>
                  <a:gd name="T59" fmla="*/ 33 h 37"/>
                  <a:gd name="T60" fmla="*/ 0 w 40"/>
                  <a:gd name="T61" fmla="*/ 30 h 37"/>
                  <a:gd name="T62" fmla="*/ 31 w 40"/>
                  <a:gd name="T63" fmla="*/ 0 h 37"/>
                  <a:gd name="T64" fmla="*/ 35 w 40"/>
                  <a:gd name="T65" fmla="*/ 0 h 37"/>
                  <a:gd name="T66" fmla="*/ 37 w 40"/>
                  <a:gd name="T67" fmla="*/ 0 h 37"/>
                  <a:gd name="T68" fmla="*/ 39 w 40"/>
                  <a:gd name="T69" fmla="*/ 3 h 37"/>
                  <a:gd name="T70" fmla="*/ 40 w 40"/>
                  <a:gd name="T71" fmla="*/ 5 h 37"/>
                  <a:gd name="T72" fmla="*/ 40 w 40"/>
                  <a:gd name="T73" fmla="*/ 8 h 37"/>
                  <a:gd name="T74" fmla="*/ 39 w 40"/>
                  <a:gd name="T75" fmla="*/ 11 h 37"/>
                  <a:gd name="T76" fmla="*/ 35 w 40"/>
                  <a:gd name="T77" fmla="*/ 13 h 37"/>
                  <a:gd name="T78" fmla="*/ 28 w 40"/>
                  <a:gd name="T79" fmla="*/ 14 h 37"/>
                  <a:gd name="T80" fmla="*/ 21 w 40"/>
                  <a:gd name="T81" fmla="*/ 15 h 37"/>
                  <a:gd name="T82" fmla="*/ 16 w 40"/>
                  <a:gd name="T83" fmla="*/ 17 h 37"/>
                  <a:gd name="T84" fmla="*/ 12 w 40"/>
                  <a:gd name="T85" fmla="*/ 18 h 37"/>
                  <a:gd name="T86" fmla="*/ 10 w 40"/>
                  <a:gd name="T87" fmla="*/ 18 h 37"/>
                  <a:gd name="T88" fmla="*/ 7 w 40"/>
                  <a:gd name="T89" fmla="*/ 19 h 37"/>
                  <a:gd name="T90" fmla="*/ 4 w 40"/>
                  <a:gd name="T91" fmla="*/ 18 h 37"/>
                  <a:gd name="T92" fmla="*/ 3 w 40"/>
                  <a:gd name="T93" fmla="*/ 18 h 37"/>
                  <a:gd name="T94" fmla="*/ 1 w 40"/>
                  <a:gd name="T95" fmla="*/ 17 h 37"/>
                  <a:gd name="T96" fmla="*/ 1 w 40"/>
                  <a:gd name="T97" fmla="*/ 6 h 37"/>
                  <a:gd name="T98" fmla="*/ 3 w 40"/>
                  <a:gd name="T99" fmla="*/ 4 h 37"/>
                  <a:gd name="T100" fmla="*/ 4 w 40"/>
                  <a:gd name="T101" fmla="*/ 3 h 37"/>
                  <a:gd name="T102" fmla="*/ 11 w 40"/>
                  <a:gd name="T103" fmla="*/ 2 h 37"/>
                  <a:gd name="T104" fmla="*/ 18 w 40"/>
                  <a:gd name="T105" fmla="*/ 1 h 37"/>
                  <a:gd name="T106" fmla="*/ 21 w 40"/>
                  <a:gd name="T107" fmla="*/ 0 h 37"/>
                  <a:gd name="T108" fmla="*/ 24 w 40"/>
                  <a:gd name="T109" fmla="*/ 0 h 37"/>
                  <a:gd name="T110" fmla="*/ 27 w 40"/>
                  <a:gd name="T111" fmla="*/ 0 h 37"/>
                  <a:gd name="T112" fmla="*/ 30 w 40"/>
                  <a:gd name="T11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 h="37">
                    <a:moveTo>
                      <a:pt x="0" y="30"/>
                    </a:moveTo>
                    <a:cubicBezTo>
                      <a:pt x="0" y="30"/>
                      <a:pt x="0" y="29"/>
                      <a:pt x="0" y="29"/>
                    </a:cubicBezTo>
                    <a:cubicBezTo>
                      <a:pt x="0" y="28"/>
                      <a:pt x="0" y="27"/>
                      <a:pt x="1" y="27"/>
                    </a:cubicBezTo>
                    <a:cubicBezTo>
                      <a:pt x="1" y="27"/>
                      <a:pt x="1" y="27"/>
                      <a:pt x="2" y="26"/>
                    </a:cubicBezTo>
                    <a:cubicBezTo>
                      <a:pt x="3" y="25"/>
                      <a:pt x="3" y="25"/>
                      <a:pt x="3" y="24"/>
                    </a:cubicBezTo>
                    <a:cubicBezTo>
                      <a:pt x="4" y="24"/>
                      <a:pt x="4" y="24"/>
                      <a:pt x="5" y="24"/>
                    </a:cubicBezTo>
                    <a:cubicBezTo>
                      <a:pt x="6" y="24"/>
                      <a:pt x="6" y="23"/>
                      <a:pt x="6" y="23"/>
                    </a:cubicBezTo>
                    <a:cubicBezTo>
                      <a:pt x="13" y="22"/>
                      <a:pt x="13" y="22"/>
                      <a:pt x="13" y="22"/>
                    </a:cubicBezTo>
                    <a:cubicBezTo>
                      <a:pt x="14" y="22"/>
                      <a:pt x="14" y="22"/>
                      <a:pt x="15" y="22"/>
                    </a:cubicBezTo>
                    <a:cubicBezTo>
                      <a:pt x="15" y="22"/>
                      <a:pt x="16" y="22"/>
                      <a:pt x="17" y="22"/>
                    </a:cubicBezTo>
                    <a:cubicBezTo>
                      <a:pt x="17" y="22"/>
                      <a:pt x="18" y="22"/>
                      <a:pt x="18" y="21"/>
                    </a:cubicBezTo>
                    <a:cubicBezTo>
                      <a:pt x="19" y="21"/>
                      <a:pt x="19" y="21"/>
                      <a:pt x="19" y="21"/>
                    </a:cubicBezTo>
                    <a:cubicBezTo>
                      <a:pt x="23" y="20"/>
                      <a:pt x="23" y="20"/>
                      <a:pt x="23" y="20"/>
                    </a:cubicBezTo>
                    <a:cubicBezTo>
                      <a:pt x="23" y="20"/>
                      <a:pt x="24" y="20"/>
                      <a:pt x="24" y="20"/>
                    </a:cubicBezTo>
                    <a:cubicBezTo>
                      <a:pt x="25" y="20"/>
                      <a:pt x="26" y="20"/>
                      <a:pt x="27" y="19"/>
                    </a:cubicBezTo>
                    <a:cubicBezTo>
                      <a:pt x="27" y="19"/>
                      <a:pt x="28" y="19"/>
                      <a:pt x="29" y="19"/>
                    </a:cubicBezTo>
                    <a:cubicBezTo>
                      <a:pt x="30" y="19"/>
                      <a:pt x="30" y="18"/>
                      <a:pt x="30" y="18"/>
                    </a:cubicBezTo>
                    <a:cubicBezTo>
                      <a:pt x="30" y="18"/>
                      <a:pt x="31" y="18"/>
                      <a:pt x="31" y="18"/>
                    </a:cubicBezTo>
                    <a:cubicBezTo>
                      <a:pt x="32" y="18"/>
                      <a:pt x="33" y="18"/>
                      <a:pt x="33" y="18"/>
                    </a:cubicBezTo>
                    <a:cubicBezTo>
                      <a:pt x="34" y="18"/>
                      <a:pt x="35" y="18"/>
                      <a:pt x="35" y="18"/>
                    </a:cubicBezTo>
                    <a:cubicBezTo>
                      <a:pt x="36" y="18"/>
                      <a:pt x="37" y="18"/>
                      <a:pt x="37" y="18"/>
                    </a:cubicBezTo>
                    <a:cubicBezTo>
                      <a:pt x="37" y="18"/>
                      <a:pt x="37" y="19"/>
                      <a:pt x="38" y="19"/>
                    </a:cubicBezTo>
                    <a:cubicBezTo>
                      <a:pt x="38" y="19"/>
                      <a:pt x="39" y="19"/>
                      <a:pt x="39" y="19"/>
                    </a:cubicBezTo>
                    <a:cubicBezTo>
                      <a:pt x="39" y="20"/>
                      <a:pt x="39" y="20"/>
                      <a:pt x="40" y="20"/>
                    </a:cubicBezTo>
                    <a:cubicBezTo>
                      <a:pt x="40" y="20"/>
                      <a:pt x="40" y="20"/>
                      <a:pt x="40" y="20"/>
                    </a:cubicBezTo>
                    <a:cubicBezTo>
                      <a:pt x="40" y="21"/>
                      <a:pt x="40" y="22"/>
                      <a:pt x="40" y="22"/>
                    </a:cubicBezTo>
                    <a:cubicBezTo>
                      <a:pt x="40" y="22"/>
                      <a:pt x="40" y="22"/>
                      <a:pt x="40" y="23"/>
                    </a:cubicBezTo>
                    <a:cubicBezTo>
                      <a:pt x="40" y="23"/>
                      <a:pt x="40" y="23"/>
                      <a:pt x="40" y="23"/>
                    </a:cubicBezTo>
                    <a:cubicBezTo>
                      <a:pt x="40" y="23"/>
                      <a:pt x="40" y="24"/>
                      <a:pt x="39" y="25"/>
                    </a:cubicBezTo>
                    <a:cubicBezTo>
                      <a:pt x="39" y="26"/>
                      <a:pt x="39" y="26"/>
                      <a:pt x="39" y="26"/>
                    </a:cubicBezTo>
                    <a:cubicBezTo>
                      <a:pt x="39" y="27"/>
                      <a:pt x="39" y="27"/>
                      <a:pt x="39" y="27"/>
                    </a:cubicBezTo>
                    <a:cubicBezTo>
                      <a:pt x="39" y="29"/>
                      <a:pt x="39" y="29"/>
                      <a:pt x="39" y="29"/>
                    </a:cubicBezTo>
                    <a:cubicBezTo>
                      <a:pt x="39" y="31"/>
                      <a:pt x="39" y="31"/>
                      <a:pt x="39" y="31"/>
                    </a:cubicBezTo>
                    <a:cubicBezTo>
                      <a:pt x="39" y="32"/>
                      <a:pt x="39" y="32"/>
                      <a:pt x="39" y="32"/>
                    </a:cubicBezTo>
                    <a:cubicBezTo>
                      <a:pt x="39" y="32"/>
                      <a:pt x="39" y="32"/>
                      <a:pt x="39" y="33"/>
                    </a:cubicBezTo>
                    <a:cubicBezTo>
                      <a:pt x="38" y="33"/>
                      <a:pt x="38" y="33"/>
                      <a:pt x="38" y="33"/>
                    </a:cubicBezTo>
                    <a:cubicBezTo>
                      <a:pt x="38" y="33"/>
                      <a:pt x="37" y="34"/>
                      <a:pt x="37" y="34"/>
                    </a:cubicBezTo>
                    <a:cubicBezTo>
                      <a:pt x="36" y="34"/>
                      <a:pt x="36" y="34"/>
                      <a:pt x="36" y="34"/>
                    </a:cubicBezTo>
                    <a:cubicBezTo>
                      <a:pt x="36" y="34"/>
                      <a:pt x="35" y="34"/>
                      <a:pt x="34" y="34"/>
                    </a:cubicBezTo>
                    <a:cubicBezTo>
                      <a:pt x="33" y="35"/>
                      <a:pt x="33" y="35"/>
                      <a:pt x="32" y="35"/>
                    </a:cubicBezTo>
                    <a:cubicBezTo>
                      <a:pt x="31" y="35"/>
                      <a:pt x="30" y="35"/>
                      <a:pt x="29" y="35"/>
                    </a:cubicBezTo>
                    <a:cubicBezTo>
                      <a:pt x="28" y="35"/>
                      <a:pt x="27" y="35"/>
                      <a:pt x="27" y="35"/>
                    </a:cubicBezTo>
                    <a:cubicBezTo>
                      <a:pt x="20" y="36"/>
                      <a:pt x="20" y="36"/>
                      <a:pt x="20" y="36"/>
                    </a:cubicBezTo>
                    <a:cubicBezTo>
                      <a:pt x="19" y="36"/>
                      <a:pt x="19" y="36"/>
                      <a:pt x="19" y="36"/>
                    </a:cubicBezTo>
                    <a:cubicBezTo>
                      <a:pt x="18" y="36"/>
                      <a:pt x="18" y="36"/>
                      <a:pt x="18" y="36"/>
                    </a:cubicBezTo>
                    <a:cubicBezTo>
                      <a:pt x="10" y="35"/>
                      <a:pt x="10" y="35"/>
                      <a:pt x="10" y="35"/>
                    </a:cubicBezTo>
                    <a:cubicBezTo>
                      <a:pt x="10" y="35"/>
                      <a:pt x="10" y="35"/>
                      <a:pt x="10" y="35"/>
                    </a:cubicBezTo>
                    <a:cubicBezTo>
                      <a:pt x="9" y="35"/>
                      <a:pt x="9" y="35"/>
                      <a:pt x="9" y="35"/>
                    </a:cubicBezTo>
                    <a:cubicBezTo>
                      <a:pt x="9" y="35"/>
                      <a:pt x="9" y="35"/>
                      <a:pt x="9" y="36"/>
                    </a:cubicBezTo>
                    <a:cubicBezTo>
                      <a:pt x="9" y="36"/>
                      <a:pt x="9" y="36"/>
                      <a:pt x="8" y="36"/>
                    </a:cubicBezTo>
                    <a:cubicBezTo>
                      <a:pt x="8" y="36"/>
                      <a:pt x="8" y="37"/>
                      <a:pt x="8" y="37"/>
                    </a:cubicBezTo>
                    <a:cubicBezTo>
                      <a:pt x="8" y="37"/>
                      <a:pt x="8" y="37"/>
                      <a:pt x="7" y="37"/>
                    </a:cubicBezTo>
                    <a:cubicBezTo>
                      <a:pt x="7" y="37"/>
                      <a:pt x="7" y="37"/>
                      <a:pt x="7" y="37"/>
                    </a:cubicBezTo>
                    <a:cubicBezTo>
                      <a:pt x="6" y="37"/>
                      <a:pt x="6" y="37"/>
                      <a:pt x="6" y="37"/>
                    </a:cubicBezTo>
                    <a:cubicBezTo>
                      <a:pt x="6" y="37"/>
                      <a:pt x="5" y="37"/>
                      <a:pt x="5" y="37"/>
                    </a:cubicBezTo>
                    <a:cubicBezTo>
                      <a:pt x="5" y="37"/>
                      <a:pt x="5" y="37"/>
                      <a:pt x="4" y="37"/>
                    </a:cubicBezTo>
                    <a:cubicBezTo>
                      <a:pt x="4" y="37"/>
                      <a:pt x="4" y="37"/>
                      <a:pt x="4" y="36"/>
                    </a:cubicBezTo>
                    <a:cubicBezTo>
                      <a:pt x="3" y="36"/>
                      <a:pt x="3" y="36"/>
                      <a:pt x="2" y="35"/>
                    </a:cubicBezTo>
                    <a:cubicBezTo>
                      <a:pt x="2" y="35"/>
                      <a:pt x="1" y="34"/>
                      <a:pt x="1" y="34"/>
                    </a:cubicBezTo>
                    <a:cubicBezTo>
                      <a:pt x="1" y="34"/>
                      <a:pt x="1" y="33"/>
                      <a:pt x="1" y="33"/>
                    </a:cubicBezTo>
                    <a:cubicBezTo>
                      <a:pt x="0" y="33"/>
                      <a:pt x="0" y="33"/>
                      <a:pt x="0" y="32"/>
                    </a:cubicBezTo>
                    <a:cubicBezTo>
                      <a:pt x="0" y="31"/>
                      <a:pt x="0" y="31"/>
                      <a:pt x="0" y="30"/>
                    </a:cubicBezTo>
                    <a:close/>
                    <a:moveTo>
                      <a:pt x="30" y="0"/>
                    </a:moveTo>
                    <a:cubicBezTo>
                      <a:pt x="31" y="0"/>
                      <a:pt x="31" y="0"/>
                      <a:pt x="31" y="0"/>
                    </a:cubicBezTo>
                    <a:cubicBezTo>
                      <a:pt x="32" y="0"/>
                      <a:pt x="32" y="0"/>
                      <a:pt x="33" y="0"/>
                    </a:cubicBezTo>
                    <a:cubicBezTo>
                      <a:pt x="34" y="0"/>
                      <a:pt x="34" y="0"/>
                      <a:pt x="35" y="0"/>
                    </a:cubicBezTo>
                    <a:cubicBezTo>
                      <a:pt x="36" y="0"/>
                      <a:pt x="36" y="0"/>
                      <a:pt x="36" y="0"/>
                    </a:cubicBezTo>
                    <a:cubicBezTo>
                      <a:pt x="36" y="0"/>
                      <a:pt x="37" y="0"/>
                      <a:pt x="37" y="0"/>
                    </a:cubicBezTo>
                    <a:cubicBezTo>
                      <a:pt x="37" y="1"/>
                      <a:pt x="38" y="1"/>
                      <a:pt x="38" y="1"/>
                    </a:cubicBezTo>
                    <a:cubicBezTo>
                      <a:pt x="39" y="2"/>
                      <a:pt x="39" y="2"/>
                      <a:pt x="39" y="3"/>
                    </a:cubicBezTo>
                    <a:cubicBezTo>
                      <a:pt x="40" y="3"/>
                      <a:pt x="40" y="3"/>
                      <a:pt x="40" y="4"/>
                    </a:cubicBezTo>
                    <a:cubicBezTo>
                      <a:pt x="40" y="4"/>
                      <a:pt x="40" y="4"/>
                      <a:pt x="40" y="5"/>
                    </a:cubicBezTo>
                    <a:cubicBezTo>
                      <a:pt x="40" y="6"/>
                      <a:pt x="40" y="6"/>
                      <a:pt x="40" y="6"/>
                    </a:cubicBezTo>
                    <a:cubicBezTo>
                      <a:pt x="40" y="7"/>
                      <a:pt x="40" y="7"/>
                      <a:pt x="40" y="8"/>
                    </a:cubicBezTo>
                    <a:cubicBezTo>
                      <a:pt x="40" y="9"/>
                      <a:pt x="40" y="9"/>
                      <a:pt x="40" y="10"/>
                    </a:cubicBezTo>
                    <a:cubicBezTo>
                      <a:pt x="40" y="10"/>
                      <a:pt x="39" y="10"/>
                      <a:pt x="39" y="11"/>
                    </a:cubicBezTo>
                    <a:cubicBezTo>
                      <a:pt x="38" y="12"/>
                      <a:pt x="37" y="12"/>
                      <a:pt x="37" y="12"/>
                    </a:cubicBezTo>
                    <a:cubicBezTo>
                      <a:pt x="37" y="13"/>
                      <a:pt x="36" y="13"/>
                      <a:pt x="35" y="13"/>
                    </a:cubicBezTo>
                    <a:cubicBezTo>
                      <a:pt x="34" y="13"/>
                      <a:pt x="33" y="13"/>
                      <a:pt x="32" y="13"/>
                    </a:cubicBezTo>
                    <a:cubicBezTo>
                      <a:pt x="30" y="14"/>
                      <a:pt x="29" y="14"/>
                      <a:pt x="28" y="14"/>
                    </a:cubicBezTo>
                    <a:cubicBezTo>
                      <a:pt x="27" y="14"/>
                      <a:pt x="27" y="14"/>
                      <a:pt x="26" y="14"/>
                    </a:cubicBezTo>
                    <a:cubicBezTo>
                      <a:pt x="21" y="15"/>
                      <a:pt x="21" y="15"/>
                      <a:pt x="21" y="15"/>
                    </a:cubicBezTo>
                    <a:cubicBezTo>
                      <a:pt x="17" y="16"/>
                      <a:pt x="17" y="16"/>
                      <a:pt x="17" y="16"/>
                    </a:cubicBezTo>
                    <a:cubicBezTo>
                      <a:pt x="17" y="17"/>
                      <a:pt x="17" y="17"/>
                      <a:pt x="16" y="17"/>
                    </a:cubicBezTo>
                    <a:cubicBezTo>
                      <a:pt x="16" y="17"/>
                      <a:pt x="15" y="17"/>
                      <a:pt x="14" y="18"/>
                    </a:cubicBezTo>
                    <a:cubicBezTo>
                      <a:pt x="14" y="18"/>
                      <a:pt x="13" y="18"/>
                      <a:pt x="12" y="18"/>
                    </a:cubicBezTo>
                    <a:cubicBezTo>
                      <a:pt x="12" y="18"/>
                      <a:pt x="11" y="18"/>
                      <a:pt x="11" y="18"/>
                    </a:cubicBezTo>
                    <a:cubicBezTo>
                      <a:pt x="11" y="18"/>
                      <a:pt x="11" y="18"/>
                      <a:pt x="10" y="18"/>
                    </a:cubicBezTo>
                    <a:cubicBezTo>
                      <a:pt x="9" y="19"/>
                      <a:pt x="8" y="19"/>
                      <a:pt x="8" y="19"/>
                    </a:cubicBezTo>
                    <a:cubicBezTo>
                      <a:pt x="7" y="19"/>
                      <a:pt x="7" y="19"/>
                      <a:pt x="7" y="19"/>
                    </a:cubicBezTo>
                    <a:cubicBezTo>
                      <a:pt x="6" y="19"/>
                      <a:pt x="6" y="19"/>
                      <a:pt x="5" y="18"/>
                    </a:cubicBezTo>
                    <a:cubicBezTo>
                      <a:pt x="5" y="18"/>
                      <a:pt x="4" y="18"/>
                      <a:pt x="4" y="18"/>
                    </a:cubicBezTo>
                    <a:cubicBezTo>
                      <a:pt x="3" y="18"/>
                      <a:pt x="3" y="18"/>
                      <a:pt x="3" y="18"/>
                    </a:cubicBezTo>
                    <a:cubicBezTo>
                      <a:pt x="3" y="18"/>
                      <a:pt x="3" y="18"/>
                      <a:pt x="3" y="18"/>
                    </a:cubicBezTo>
                    <a:cubicBezTo>
                      <a:pt x="2" y="18"/>
                      <a:pt x="2" y="18"/>
                      <a:pt x="2" y="17"/>
                    </a:cubicBezTo>
                    <a:cubicBezTo>
                      <a:pt x="1" y="17"/>
                      <a:pt x="1" y="17"/>
                      <a:pt x="1" y="17"/>
                    </a:cubicBezTo>
                    <a:cubicBezTo>
                      <a:pt x="1" y="17"/>
                      <a:pt x="1" y="17"/>
                      <a:pt x="1" y="16"/>
                    </a:cubicBezTo>
                    <a:cubicBezTo>
                      <a:pt x="1" y="6"/>
                      <a:pt x="1" y="6"/>
                      <a:pt x="1" y="6"/>
                    </a:cubicBezTo>
                    <a:cubicBezTo>
                      <a:pt x="1" y="5"/>
                      <a:pt x="1" y="5"/>
                      <a:pt x="1" y="5"/>
                    </a:cubicBezTo>
                    <a:cubicBezTo>
                      <a:pt x="2" y="4"/>
                      <a:pt x="2" y="4"/>
                      <a:pt x="3" y="4"/>
                    </a:cubicBezTo>
                    <a:cubicBezTo>
                      <a:pt x="3" y="3"/>
                      <a:pt x="3" y="3"/>
                      <a:pt x="3" y="3"/>
                    </a:cubicBezTo>
                    <a:cubicBezTo>
                      <a:pt x="4" y="3"/>
                      <a:pt x="4" y="3"/>
                      <a:pt x="4" y="3"/>
                    </a:cubicBezTo>
                    <a:cubicBezTo>
                      <a:pt x="5" y="3"/>
                      <a:pt x="6" y="2"/>
                      <a:pt x="7" y="2"/>
                    </a:cubicBezTo>
                    <a:cubicBezTo>
                      <a:pt x="8" y="2"/>
                      <a:pt x="10" y="2"/>
                      <a:pt x="11" y="2"/>
                    </a:cubicBezTo>
                    <a:cubicBezTo>
                      <a:pt x="13" y="1"/>
                      <a:pt x="14" y="1"/>
                      <a:pt x="16" y="1"/>
                    </a:cubicBezTo>
                    <a:cubicBezTo>
                      <a:pt x="17" y="1"/>
                      <a:pt x="18" y="1"/>
                      <a:pt x="18" y="1"/>
                    </a:cubicBezTo>
                    <a:cubicBezTo>
                      <a:pt x="18" y="1"/>
                      <a:pt x="19" y="1"/>
                      <a:pt x="19" y="1"/>
                    </a:cubicBezTo>
                    <a:cubicBezTo>
                      <a:pt x="20" y="0"/>
                      <a:pt x="21" y="0"/>
                      <a:pt x="21" y="0"/>
                    </a:cubicBezTo>
                    <a:cubicBezTo>
                      <a:pt x="22" y="0"/>
                      <a:pt x="23" y="0"/>
                      <a:pt x="23" y="0"/>
                    </a:cubicBezTo>
                    <a:cubicBezTo>
                      <a:pt x="24" y="0"/>
                      <a:pt x="24" y="0"/>
                      <a:pt x="24" y="0"/>
                    </a:cubicBezTo>
                    <a:cubicBezTo>
                      <a:pt x="25" y="0"/>
                      <a:pt x="25" y="0"/>
                      <a:pt x="25" y="0"/>
                    </a:cubicBezTo>
                    <a:cubicBezTo>
                      <a:pt x="26" y="0"/>
                      <a:pt x="26" y="0"/>
                      <a:pt x="27" y="0"/>
                    </a:cubicBezTo>
                    <a:cubicBezTo>
                      <a:pt x="27" y="0"/>
                      <a:pt x="28" y="0"/>
                      <a:pt x="29" y="0"/>
                    </a:cubicBez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5" name="iṩḷiḑè"/>
              <p:cNvSpPr/>
              <p:nvPr/>
            </p:nvSpPr>
            <p:spPr bwMode="auto">
              <a:xfrm>
                <a:off x="4158" y="1102"/>
                <a:ext cx="103" cy="137"/>
              </a:xfrm>
              <a:custGeom>
                <a:avLst/>
                <a:gdLst>
                  <a:gd name="T0" fmla="*/ 2 w 66"/>
                  <a:gd name="T1" fmla="*/ 75 h 88"/>
                  <a:gd name="T2" fmla="*/ 4 w 66"/>
                  <a:gd name="T3" fmla="*/ 73 h 88"/>
                  <a:gd name="T4" fmla="*/ 2 w 66"/>
                  <a:gd name="T5" fmla="*/ 68 h 88"/>
                  <a:gd name="T6" fmla="*/ 5 w 66"/>
                  <a:gd name="T7" fmla="*/ 67 h 88"/>
                  <a:gd name="T8" fmla="*/ 10 w 66"/>
                  <a:gd name="T9" fmla="*/ 69 h 88"/>
                  <a:gd name="T10" fmla="*/ 16 w 66"/>
                  <a:gd name="T11" fmla="*/ 71 h 88"/>
                  <a:gd name="T12" fmla="*/ 21 w 66"/>
                  <a:gd name="T13" fmla="*/ 71 h 88"/>
                  <a:gd name="T14" fmla="*/ 37 w 66"/>
                  <a:gd name="T15" fmla="*/ 66 h 88"/>
                  <a:gd name="T16" fmla="*/ 43 w 66"/>
                  <a:gd name="T17" fmla="*/ 63 h 88"/>
                  <a:gd name="T18" fmla="*/ 50 w 66"/>
                  <a:gd name="T19" fmla="*/ 54 h 88"/>
                  <a:gd name="T20" fmla="*/ 47 w 66"/>
                  <a:gd name="T21" fmla="*/ 49 h 88"/>
                  <a:gd name="T22" fmla="*/ 44 w 66"/>
                  <a:gd name="T23" fmla="*/ 48 h 88"/>
                  <a:gd name="T24" fmla="*/ 20 w 66"/>
                  <a:gd name="T25" fmla="*/ 48 h 88"/>
                  <a:gd name="T26" fmla="*/ 18 w 66"/>
                  <a:gd name="T27" fmla="*/ 35 h 88"/>
                  <a:gd name="T28" fmla="*/ 29 w 66"/>
                  <a:gd name="T29" fmla="*/ 27 h 88"/>
                  <a:gd name="T30" fmla="*/ 46 w 66"/>
                  <a:gd name="T31" fmla="*/ 17 h 88"/>
                  <a:gd name="T32" fmla="*/ 41 w 66"/>
                  <a:gd name="T33" fmla="*/ 16 h 88"/>
                  <a:gd name="T34" fmla="*/ 33 w 66"/>
                  <a:gd name="T35" fmla="*/ 15 h 88"/>
                  <a:gd name="T36" fmla="*/ 28 w 66"/>
                  <a:gd name="T37" fmla="*/ 15 h 88"/>
                  <a:gd name="T38" fmla="*/ 26 w 66"/>
                  <a:gd name="T39" fmla="*/ 15 h 88"/>
                  <a:gd name="T40" fmla="*/ 22 w 66"/>
                  <a:gd name="T41" fmla="*/ 17 h 88"/>
                  <a:gd name="T42" fmla="*/ 17 w 66"/>
                  <a:gd name="T43" fmla="*/ 19 h 88"/>
                  <a:gd name="T44" fmla="*/ 14 w 66"/>
                  <a:gd name="T45" fmla="*/ 23 h 88"/>
                  <a:gd name="T46" fmla="*/ 10 w 66"/>
                  <a:gd name="T47" fmla="*/ 25 h 88"/>
                  <a:gd name="T48" fmla="*/ 7 w 66"/>
                  <a:gd name="T49" fmla="*/ 25 h 88"/>
                  <a:gd name="T50" fmla="*/ 3 w 66"/>
                  <a:gd name="T51" fmla="*/ 17 h 88"/>
                  <a:gd name="T52" fmla="*/ 3 w 66"/>
                  <a:gd name="T53" fmla="*/ 9 h 88"/>
                  <a:gd name="T54" fmla="*/ 5 w 66"/>
                  <a:gd name="T55" fmla="*/ 4 h 88"/>
                  <a:gd name="T56" fmla="*/ 12 w 66"/>
                  <a:gd name="T57" fmla="*/ 2 h 88"/>
                  <a:gd name="T58" fmla="*/ 19 w 66"/>
                  <a:gd name="T59" fmla="*/ 1 h 88"/>
                  <a:gd name="T60" fmla="*/ 26 w 66"/>
                  <a:gd name="T61" fmla="*/ 0 h 88"/>
                  <a:gd name="T62" fmla="*/ 32 w 66"/>
                  <a:gd name="T63" fmla="*/ 0 h 88"/>
                  <a:gd name="T64" fmla="*/ 38 w 66"/>
                  <a:gd name="T65" fmla="*/ 3 h 88"/>
                  <a:gd name="T66" fmla="*/ 42 w 66"/>
                  <a:gd name="T67" fmla="*/ 2 h 88"/>
                  <a:gd name="T68" fmla="*/ 46 w 66"/>
                  <a:gd name="T69" fmla="*/ 1 h 88"/>
                  <a:gd name="T70" fmla="*/ 51 w 66"/>
                  <a:gd name="T71" fmla="*/ 1 h 88"/>
                  <a:gd name="T72" fmla="*/ 60 w 66"/>
                  <a:gd name="T73" fmla="*/ 2 h 88"/>
                  <a:gd name="T74" fmla="*/ 64 w 66"/>
                  <a:gd name="T75" fmla="*/ 5 h 88"/>
                  <a:gd name="T76" fmla="*/ 65 w 66"/>
                  <a:gd name="T77" fmla="*/ 11 h 88"/>
                  <a:gd name="T78" fmla="*/ 65 w 66"/>
                  <a:gd name="T79" fmla="*/ 16 h 88"/>
                  <a:gd name="T80" fmla="*/ 65 w 66"/>
                  <a:gd name="T81" fmla="*/ 22 h 88"/>
                  <a:gd name="T82" fmla="*/ 63 w 66"/>
                  <a:gd name="T83" fmla="*/ 25 h 88"/>
                  <a:gd name="T84" fmla="*/ 52 w 66"/>
                  <a:gd name="T85" fmla="*/ 33 h 88"/>
                  <a:gd name="T86" fmla="*/ 57 w 66"/>
                  <a:gd name="T87" fmla="*/ 37 h 88"/>
                  <a:gd name="T88" fmla="*/ 61 w 66"/>
                  <a:gd name="T89" fmla="*/ 41 h 88"/>
                  <a:gd name="T90" fmla="*/ 63 w 66"/>
                  <a:gd name="T91" fmla="*/ 46 h 88"/>
                  <a:gd name="T92" fmla="*/ 64 w 66"/>
                  <a:gd name="T93" fmla="*/ 53 h 88"/>
                  <a:gd name="T94" fmla="*/ 65 w 66"/>
                  <a:gd name="T95" fmla="*/ 58 h 88"/>
                  <a:gd name="T96" fmla="*/ 65 w 66"/>
                  <a:gd name="T97" fmla="*/ 63 h 88"/>
                  <a:gd name="T98" fmla="*/ 63 w 66"/>
                  <a:gd name="T99" fmla="*/ 66 h 88"/>
                  <a:gd name="T100" fmla="*/ 61 w 66"/>
                  <a:gd name="T101" fmla="*/ 68 h 88"/>
                  <a:gd name="T102" fmla="*/ 58 w 66"/>
                  <a:gd name="T103" fmla="*/ 73 h 88"/>
                  <a:gd name="T104" fmla="*/ 54 w 66"/>
                  <a:gd name="T105" fmla="*/ 77 h 88"/>
                  <a:gd name="T106" fmla="*/ 45 w 66"/>
                  <a:gd name="T107" fmla="*/ 82 h 88"/>
                  <a:gd name="T108" fmla="*/ 40 w 66"/>
                  <a:gd name="T109" fmla="*/ 84 h 88"/>
                  <a:gd name="T110" fmla="*/ 33 w 66"/>
                  <a:gd name="T111" fmla="*/ 86 h 88"/>
                  <a:gd name="T112" fmla="*/ 26 w 66"/>
                  <a:gd name="T113" fmla="*/ 88 h 88"/>
                  <a:gd name="T114" fmla="*/ 18 w 66"/>
                  <a:gd name="T115" fmla="*/ 88 h 88"/>
                  <a:gd name="T116" fmla="*/ 11 w 66"/>
                  <a:gd name="T117" fmla="*/ 88 h 88"/>
                  <a:gd name="T118" fmla="*/ 6 w 66"/>
                  <a:gd name="T119" fmla="*/ 87 h 88"/>
                  <a:gd name="T120" fmla="*/ 2 w 66"/>
                  <a:gd name="T121" fmla="*/ 8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88">
                    <a:moveTo>
                      <a:pt x="0" y="79"/>
                    </a:moveTo>
                    <a:cubicBezTo>
                      <a:pt x="0" y="78"/>
                      <a:pt x="0" y="78"/>
                      <a:pt x="0" y="78"/>
                    </a:cubicBezTo>
                    <a:cubicBezTo>
                      <a:pt x="0" y="78"/>
                      <a:pt x="0" y="77"/>
                      <a:pt x="1" y="77"/>
                    </a:cubicBezTo>
                    <a:cubicBezTo>
                      <a:pt x="1" y="76"/>
                      <a:pt x="1" y="76"/>
                      <a:pt x="2" y="75"/>
                    </a:cubicBezTo>
                    <a:cubicBezTo>
                      <a:pt x="2" y="75"/>
                      <a:pt x="2" y="75"/>
                      <a:pt x="3" y="75"/>
                    </a:cubicBezTo>
                    <a:cubicBezTo>
                      <a:pt x="3" y="75"/>
                      <a:pt x="4" y="74"/>
                      <a:pt x="4" y="74"/>
                    </a:cubicBezTo>
                    <a:cubicBezTo>
                      <a:pt x="4" y="74"/>
                      <a:pt x="4" y="74"/>
                      <a:pt x="4" y="74"/>
                    </a:cubicBezTo>
                    <a:cubicBezTo>
                      <a:pt x="4" y="74"/>
                      <a:pt x="4" y="74"/>
                      <a:pt x="4" y="73"/>
                    </a:cubicBezTo>
                    <a:cubicBezTo>
                      <a:pt x="2" y="71"/>
                      <a:pt x="2" y="71"/>
                      <a:pt x="2" y="71"/>
                    </a:cubicBezTo>
                    <a:cubicBezTo>
                      <a:pt x="2" y="71"/>
                      <a:pt x="2" y="71"/>
                      <a:pt x="1" y="70"/>
                    </a:cubicBezTo>
                    <a:cubicBezTo>
                      <a:pt x="1" y="70"/>
                      <a:pt x="1" y="70"/>
                      <a:pt x="1" y="69"/>
                    </a:cubicBezTo>
                    <a:cubicBezTo>
                      <a:pt x="1" y="69"/>
                      <a:pt x="1" y="69"/>
                      <a:pt x="2" y="68"/>
                    </a:cubicBezTo>
                    <a:cubicBezTo>
                      <a:pt x="2" y="68"/>
                      <a:pt x="3" y="68"/>
                      <a:pt x="3" y="67"/>
                    </a:cubicBezTo>
                    <a:cubicBezTo>
                      <a:pt x="3" y="67"/>
                      <a:pt x="3" y="67"/>
                      <a:pt x="3" y="67"/>
                    </a:cubicBezTo>
                    <a:cubicBezTo>
                      <a:pt x="4" y="67"/>
                      <a:pt x="4" y="67"/>
                      <a:pt x="4" y="67"/>
                    </a:cubicBezTo>
                    <a:cubicBezTo>
                      <a:pt x="4" y="67"/>
                      <a:pt x="5" y="67"/>
                      <a:pt x="5" y="67"/>
                    </a:cubicBezTo>
                    <a:cubicBezTo>
                      <a:pt x="6" y="67"/>
                      <a:pt x="6" y="67"/>
                      <a:pt x="6" y="67"/>
                    </a:cubicBezTo>
                    <a:cubicBezTo>
                      <a:pt x="6" y="67"/>
                      <a:pt x="6" y="68"/>
                      <a:pt x="7" y="68"/>
                    </a:cubicBezTo>
                    <a:cubicBezTo>
                      <a:pt x="7" y="68"/>
                      <a:pt x="8" y="68"/>
                      <a:pt x="8" y="68"/>
                    </a:cubicBezTo>
                    <a:cubicBezTo>
                      <a:pt x="9" y="69"/>
                      <a:pt x="9" y="69"/>
                      <a:pt x="10" y="69"/>
                    </a:cubicBezTo>
                    <a:cubicBezTo>
                      <a:pt x="10" y="69"/>
                      <a:pt x="11" y="69"/>
                      <a:pt x="11" y="69"/>
                    </a:cubicBezTo>
                    <a:cubicBezTo>
                      <a:pt x="11" y="70"/>
                      <a:pt x="12" y="70"/>
                      <a:pt x="12" y="70"/>
                    </a:cubicBezTo>
                    <a:cubicBezTo>
                      <a:pt x="13" y="70"/>
                      <a:pt x="14" y="70"/>
                      <a:pt x="14" y="71"/>
                    </a:cubicBezTo>
                    <a:cubicBezTo>
                      <a:pt x="15" y="71"/>
                      <a:pt x="15" y="71"/>
                      <a:pt x="16" y="71"/>
                    </a:cubicBezTo>
                    <a:cubicBezTo>
                      <a:pt x="16" y="71"/>
                      <a:pt x="17" y="71"/>
                      <a:pt x="17" y="71"/>
                    </a:cubicBezTo>
                    <a:cubicBezTo>
                      <a:pt x="17" y="71"/>
                      <a:pt x="17" y="71"/>
                      <a:pt x="18" y="71"/>
                    </a:cubicBezTo>
                    <a:cubicBezTo>
                      <a:pt x="19" y="71"/>
                      <a:pt x="19" y="72"/>
                      <a:pt x="20" y="72"/>
                    </a:cubicBezTo>
                    <a:cubicBezTo>
                      <a:pt x="20" y="72"/>
                      <a:pt x="20" y="71"/>
                      <a:pt x="21" y="71"/>
                    </a:cubicBezTo>
                    <a:cubicBezTo>
                      <a:pt x="22" y="71"/>
                      <a:pt x="22" y="71"/>
                      <a:pt x="23" y="71"/>
                    </a:cubicBezTo>
                    <a:cubicBezTo>
                      <a:pt x="30" y="69"/>
                      <a:pt x="30" y="69"/>
                      <a:pt x="30" y="69"/>
                    </a:cubicBezTo>
                    <a:cubicBezTo>
                      <a:pt x="32" y="69"/>
                      <a:pt x="33" y="69"/>
                      <a:pt x="34" y="68"/>
                    </a:cubicBezTo>
                    <a:cubicBezTo>
                      <a:pt x="35" y="68"/>
                      <a:pt x="36" y="67"/>
                      <a:pt x="37" y="66"/>
                    </a:cubicBezTo>
                    <a:cubicBezTo>
                      <a:pt x="38" y="66"/>
                      <a:pt x="38" y="66"/>
                      <a:pt x="39" y="66"/>
                    </a:cubicBezTo>
                    <a:cubicBezTo>
                      <a:pt x="39" y="65"/>
                      <a:pt x="40" y="65"/>
                      <a:pt x="41" y="64"/>
                    </a:cubicBezTo>
                    <a:cubicBezTo>
                      <a:pt x="41" y="64"/>
                      <a:pt x="42" y="64"/>
                      <a:pt x="42" y="63"/>
                    </a:cubicBezTo>
                    <a:cubicBezTo>
                      <a:pt x="43" y="63"/>
                      <a:pt x="43" y="63"/>
                      <a:pt x="43" y="63"/>
                    </a:cubicBezTo>
                    <a:cubicBezTo>
                      <a:pt x="50" y="56"/>
                      <a:pt x="50" y="56"/>
                      <a:pt x="50" y="56"/>
                    </a:cubicBezTo>
                    <a:cubicBezTo>
                      <a:pt x="50" y="55"/>
                      <a:pt x="50" y="55"/>
                      <a:pt x="50" y="55"/>
                    </a:cubicBezTo>
                    <a:cubicBezTo>
                      <a:pt x="50" y="55"/>
                      <a:pt x="50" y="55"/>
                      <a:pt x="50" y="55"/>
                    </a:cubicBezTo>
                    <a:cubicBezTo>
                      <a:pt x="50" y="54"/>
                      <a:pt x="50" y="54"/>
                      <a:pt x="50" y="54"/>
                    </a:cubicBezTo>
                    <a:cubicBezTo>
                      <a:pt x="50" y="53"/>
                      <a:pt x="50" y="53"/>
                      <a:pt x="50" y="52"/>
                    </a:cubicBezTo>
                    <a:cubicBezTo>
                      <a:pt x="49" y="51"/>
                      <a:pt x="49" y="51"/>
                      <a:pt x="49" y="51"/>
                    </a:cubicBezTo>
                    <a:cubicBezTo>
                      <a:pt x="49" y="51"/>
                      <a:pt x="49" y="50"/>
                      <a:pt x="49" y="50"/>
                    </a:cubicBezTo>
                    <a:cubicBezTo>
                      <a:pt x="48" y="50"/>
                      <a:pt x="48" y="49"/>
                      <a:pt x="47" y="49"/>
                    </a:cubicBezTo>
                    <a:cubicBezTo>
                      <a:pt x="47" y="48"/>
                      <a:pt x="46" y="48"/>
                      <a:pt x="46" y="48"/>
                    </a:cubicBezTo>
                    <a:cubicBezTo>
                      <a:pt x="46" y="48"/>
                      <a:pt x="46" y="48"/>
                      <a:pt x="45" y="48"/>
                    </a:cubicBezTo>
                    <a:cubicBezTo>
                      <a:pt x="45" y="48"/>
                      <a:pt x="45" y="48"/>
                      <a:pt x="45" y="48"/>
                    </a:cubicBezTo>
                    <a:cubicBezTo>
                      <a:pt x="44" y="48"/>
                      <a:pt x="44" y="48"/>
                      <a:pt x="44" y="48"/>
                    </a:cubicBezTo>
                    <a:cubicBezTo>
                      <a:pt x="44" y="48"/>
                      <a:pt x="44" y="48"/>
                      <a:pt x="43" y="48"/>
                    </a:cubicBezTo>
                    <a:cubicBezTo>
                      <a:pt x="43" y="48"/>
                      <a:pt x="42" y="49"/>
                      <a:pt x="42" y="49"/>
                    </a:cubicBezTo>
                    <a:cubicBezTo>
                      <a:pt x="21" y="49"/>
                      <a:pt x="21" y="49"/>
                      <a:pt x="21" y="49"/>
                    </a:cubicBezTo>
                    <a:cubicBezTo>
                      <a:pt x="20" y="49"/>
                      <a:pt x="20" y="49"/>
                      <a:pt x="20" y="48"/>
                    </a:cubicBezTo>
                    <a:cubicBezTo>
                      <a:pt x="19" y="48"/>
                      <a:pt x="19" y="48"/>
                      <a:pt x="19" y="48"/>
                    </a:cubicBezTo>
                    <a:cubicBezTo>
                      <a:pt x="18" y="48"/>
                      <a:pt x="18" y="47"/>
                      <a:pt x="18" y="47"/>
                    </a:cubicBezTo>
                    <a:cubicBezTo>
                      <a:pt x="18" y="46"/>
                      <a:pt x="18" y="46"/>
                      <a:pt x="18" y="46"/>
                    </a:cubicBezTo>
                    <a:cubicBezTo>
                      <a:pt x="18" y="35"/>
                      <a:pt x="18" y="35"/>
                      <a:pt x="18" y="35"/>
                    </a:cubicBezTo>
                    <a:cubicBezTo>
                      <a:pt x="18" y="35"/>
                      <a:pt x="18" y="35"/>
                      <a:pt x="18" y="34"/>
                    </a:cubicBezTo>
                    <a:cubicBezTo>
                      <a:pt x="18" y="34"/>
                      <a:pt x="18" y="33"/>
                      <a:pt x="19" y="33"/>
                    </a:cubicBezTo>
                    <a:cubicBezTo>
                      <a:pt x="19" y="32"/>
                      <a:pt x="19" y="32"/>
                      <a:pt x="20" y="32"/>
                    </a:cubicBezTo>
                    <a:cubicBezTo>
                      <a:pt x="29" y="27"/>
                      <a:pt x="29" y="27"/>
                      <a:pt x="29" y="27"/>
                    </a:cubicBezTo>
                    <a:cubicBezTo>
                      <a:pt x="31" y="26"/>
                      <a:pt x="32" y="26"/>
                      <a:pt x="34" y="25"/>
                    </a:cubicBezTo>
                    <a:cubicBezTo>
                      <a:pt x="36" y="24"/>
                      <a:pt x="38" y="23"/>
                      <a:pt x="40" y="22"/>
                    </a:cubicBezTo>
                    <a:cubicBezTo>
                      <a:pt x="42" y="21"/>
                      <a:pt x="44" y="20"/>
                      <a:pt x="46" y="18"/>
                    </a:cubicBezTo>
                    <a:cubicBezTo>
                      <a:pt x="46" y="17"/>
                      <a:pt x="46" y="17"/>
                      <a:pt x="46" y="17"/>
                    </a:cubicBezTo>
                    <a:cubicBezTo>
                      <a:pt x="46" y="17"/>
                      <a:pt x="45" y="17"/>
                      <a:pt x="45" y="17"/>
                    </a:cubicBezTo>
                    <a:cubicBezTo>
                      <a:pt x="44" y="17"/>
                      <a:pt x="44" y="17"/>
                      <a:pt x="43" y="16"/>
                    </a:cubicBezTo>
                    <a:cubicBezTo>
                      <a:pt x="43" y="16"/>
                      <a:pt x="43" y="16"/>
                      <a:pt x="42" y="16"/>
                    </a:cubicBezTo>
                    <a:cubicBezTo>
                      <a:pt x="42" y="16"/>
                      <a:pt x="41" y="16"/>
                      <a:pt x="41" y="16"/>
                    </a:cubicBezTo>
                    <a:cubicBezTo>
                      <a:pt x="40" y="16"/>
                      <a:pt x="39" y="16"/>
                      <a:pt x="38" y="16"/>
                    </a:cubicBezTo>
                    <a:cubicBezTo>
                      <a:pt x="37" y="16"/>
                      <a:pt x="36" y="15"/>
                      <a:pt x="35" y="15"/>
                    </a:cubicBezTo>
                    <a:cubicBezTo>
                      <a:pt x="34" y="15"/>
                      <a:pt x="34" y="15"/>
                      <a:pt x="33" y="15"/>
                    </a:cubicBezTo>
                    <a:cubicBezTo>
                      <a:pt x="33" y="15"/>
                      <a:pt x="33" y="15"/>
                      <a:pt x="33" y="15"/>
                    </a:cubicBezTo>
                    <a:cubicBezTo>
                      <a:pt x="31" y="15"/>
                      <a:pt x="31" y="15"/>
                      <a:pt x="31" y="15"/>
                    </a:cubicBezTo>
                    <a:cubicBezTo>
                      <a:pt x="30" y="15"/>
                      <a:pt x="30" y="15"/>
                      <a:pt x="30" y="15"/>
                    </a:cubicBezTo>
                    <a:cubicBezTo>
                      <a:pt x="29" y="15"/>
                      <a:pt x="29" y="15"/>
                      <a:pt x="29" y="15"/>
                    </a:cubicBezTo>
                    <a:cubicBezTo>
                      <a:pt x="29" y="15"/>
                      <a:pt x="29" y="15"/>
                      <a:pt x="28" y="15"/>
                    </a:cubicBezTo>
                    <a:cubicBezTo>
                      <a:pt x="28" y="15"/>
                      <a:pt x="28" y="14"/>
                      <a:pt x="28" y="14"/>
                    </a:cubicBezTo>
                    <a:cubicBezTo>
                      <a:pt x="27" y="14"/>
                      <a:pt x="27" y="14"/>
                      <a:pt x="27" y="14"/>
                    </a:cubicBezTo>
                    <a:cubicBezTo>
                      <a:pt x="27" y="14"/>
                      <a:pt x="27" y="14"/>
                      <a:pt x="27" y="14"/>
                    </a:cubicBezTo>
                    <a:cubicBezTo>
                      <a:pt x="26" y="14"/>
                      <a:pt x="26" y="14"/>
                      <a:pt x="26" y="15"/>
                    </a:cubicBezTo>
                    <a:cubicBezTo>
                      <a:pt x="26" y="15"/>
                      <a:pt x="25" y="15"/>
                      <a:pt x="25" y="15"/>
                    </a:cubicBezTo>
                    <a:cubicBezTo>
                      <a:pt x="25" y="16"/>
                      <a:pt x="24" y="16"/>
                      <a:pt x="24" y="16"/>
                    </a:cubicBezTo>
                    <a:cubicBezTo>
                      <a:pt x="24" y="16"/>
                      <a:pt x="24" y="16"/>
                      <a:pt x="24" y="16"/>
                    </a:cubicBezTo>
                    <a:cubicBezTo>
                      <a:pt x="23" y="16"/>
                      <a:pt x="23" y="16"/>
                      <a:pt x="22" y="17"/>
                    </a:cubicBezTo>
                    <a:cubicBezTo>
                      <a:pt x="22" y="17"/>
                      <a:pt x="21" y="17"/>
                      <a:pt x="21" y="17"/>
                    </a:cubicBezTo>
                    <a:cubicBezTo>
                      <a:pt x="20" y="17"/>
                      <a:pt x="19" y="18"/>
                      <a:pt x="19" y="18"/>
                    </a:cubicBezTo>
                    <a:cubicBezTo>
                      <a:pt x="18" y="18"/>
                      <a:pt x="18" y="18"/>
                      <a:pt x="18" y="18"/>
                    </a:cubicBezTo>
                    <a:cubicBezTo>
                      <a:pt x="18" y="18"/>
                      <a:pt x="17" y="18"/>
                      <a:pt x="17" y="19"/>
                    </a:cubicBezTo>
                    <a:cubicBezTo>
                      <a:pt x="17" y="19"/>
                      <a:pt x="17" y="19"/>
                      <a:pt x="16" y="20"/>
                    </a:cubicBezTo>
                    <a:cubicBezTo>
                      <a:pt x="16" y="20"/>
                      <a:pt x="16" y="20"/>
                      <a:pt x="15" y="20"/>
                    </a:cubicBezTo>
                    <a:cubicBezTo>
                      <a:pt x="15" y="21"/>
                      <a:pt x="15" y="21"/>
                      <a:pt x="15" y="21"/>
                    </a:cubicBezTo>
                    <a:cubicBezTo>
                      <a:pt x="14" y="23"/>
                      <a:pt x="14" y="23"/>
                      <a:pt x="14" y="23"/>
                    </a:cubicBezTo>
                    <a:cubicBezTo>
                      <a:pt x="14" y="24"/>
                      <a:pt x="13" y="24"/>
                      <a:pt x="13" y="24"/>
                    </a:cubicBezTo>
                    <a:cubicBezTo>
                      <a:pt x="13" y="24"/>
                      <a:pt x="12" y="24"/>
                      <a:pt x="12" y="25"/>
                    </a:cubicBezTo>
                    <a:cubicBezTo>
                      <a:pt x="11" y="25"/>
                      <a:pt x="11" y="25"/>
                      <a:pt x="11" y="25"/>
                    </a:cubicBezTo>
                    <a:cubicBezTo>
                      <a:pt x="11" y="25"/>
                      <a:pt x="10" y="25"/>
                      <a:pt x="10" y="25"/>
                    </a:cubicBezTo>
                    <a:cubicBezTo>
                      <a:pt x="10" y="25"/>
                      <a:pt x="9" y="25"/>
                      <a:pt x="9" y="25"/>
                    </a:cubicBezTo>
                    <a:cubicBezTo>
                      <a:pt x="9" y="25"/>
                      <a:pt x="9" y="25"/>
                      <a:pt x="8" y="25"/>
                    </a:cubicBezTo>
                    <a:cubicBezTo>
                      <a:pt x="8" y="25"/>
                      <a:pt x="8" y="25"/>
                      <a:pt x="8" y="25"/>
                    </a:cubicBezTo>
                    <a:cubicBezTo>
                      <a:pt x="8" y="25"/>
                      <a:pt x="7" y="25"/>
                      <a:pt x="7" y="25"/>
                    </a:cubicBezTo>
                    <a:cubicBezTo>
                      <a:pt x="6" y="24"/>
                      <a:pt x="6" y="24"/>
                      <a:pt x="6" y="24"/>
                    </a:cubicBezTo>
                    <a:cubicBezTo>
                      <a:pt x="4" y="22"/>
                      <a:pt x="4" y="22"/>
                      <a:pt x="4" y="22"/>
                    </a:cubicBezTo>
                    <a:cubicBezTo>
                      <a:pt x="4" y="22"/>
                      <a:pt x="4" y="21"/>
                      <a:pt x="4" y="20"/>
                    </a:cubicBezTo>
                    <a:cubicBezTo>
                      <a:pt x="3" y="19"/>
                      <a:pt x="3" y="18"/>
                      <a:pt x="3" y="17"/>
                    </a:cubicBezTo>
                    <a:cubicBezTo>
                      <a:pt x="3" y="16"/>
                      <a:pt x="3" y="15"/>
                      <a:pt x="3" y="13"/>
                    </a:cubicBezTo>
                    <a:cubicBezTo>
                      <a:pt x="3" y="12"/>
                      <a:pt x="3" y="12"/>
                      <a:pt x="3" y="11"/>
                    </a:cubicBezTo>
                    <a:cubicBezTo>
                      <a:pt x="3" y="11"/>
                      <a:pt x="3" y="11"/>
                      <a:pt x="3" y="10"/>
                    </a:cubicBezTo>
                    <a:cubicBezTo>
                      <a:pt x="3" y="9"/>
                      <a:pt x="3" y="9"/>
                      <a:pt x="3" y="9"/>
                    </a:cubicBezTo>
                    <a:cubicBezTo>
                      <a:pt x="3" y="8"/>
                      <a:pt x="3" y="7"/>
                      <a:pt x="3" y="6"/>
                    </a:cubicBezTo>
                    <a:cubicBezTo>
                      <a:pt x="3" y="6"/>
                      <a:pt x="3" y="6"/>
                      <a:pt x="3" y="6"/>
                    </a:cubicBezTo>
                    <a:cubicBezTo>
                      <a:pt x="4" y="6"/>
                      <a:pt x="4" y="6"/>
                      <a:pt x="4" y="5"/>
                    </a:cubicBezTo>
                    <a:cubicBezTo>
                      <a:pt x="4" y="5"/>
                      <a:pt x="5" y="5"/>
                      <a:pt x="5" y="4"/>
                    </a:cubicBezTo>
                    <a:cubicBezTo>
                      <a:pt x="6" y="4"/>
                      <a:pt x="7" y="3"/>
                      <a:pt x="7" y="3"/>
                    </a:cubicBezTo>
                    <a:cubicBezTo>
                      <a:pt x="7" y="3"/>
                      <a:pt x="7" y="3"/>
                      <a:pt x="8" y="3"/>
                    </a:cubicBezTo>
                    <a:cubicBezTo>
                      <a:pt x="9" y="3"/>
                      <a:pt x="9" y="3"/>
                      <a:pt x="10" y="2"/>
                    </a:cubicBezTo>
                    <a:cubicBezTo>
                      <a:pt x="10" y="2"/>
                      <a:pt x="11" y="2"/>
                      <a:pt x="12" y="2"/>
                    </a:cubicBezTo>
                    <a:cubicBezTo>
                      <a:pt x="12" y="2"/>
                      <a:pt x="13" y="2"/>
                      <a:pt x="13" y="1"/>
                    </a:cubicBezTo>
                    <a:cubicBezTo>
                      <a:pt x="13" y="1"/>
                      <a:pt x="13" y="1"/>
                      <a:pt x="14" y="1"/>
                    </a:cubicBezTo>
                    <a:cubicBezTo>
                      <a:pt x="15" y="1"/>
                      <a:pt x="16" y="1"/>
                      <a:pt x="17" y="1"/>
                    </a:cubicBezTo>
                    <a:cubicBezTo>
                      <a:pt x="17" y="1"/>
                      <a:pt x="18" y="1"/>
                      <a:pt x="19" y="1"/>
                    </a:cubicBezTo>
                    <a:cubicBezTo>
                      <a:pt x="20" y="0"/>
                      <a:pt x="20" y="0"/>
                      <a:pt x="21" y="0"/>
                    </a:cubicBezTo>
                    <a:cubicBezTo>
                      <a:pt x="22" y="0"/>
                      <a:pt x="22" y="0"/>
                      <a:pt x="22" y="0"/>
                    </a:cubicBezTo>
                    <a:cubicBezTo>
                      <a:pt x="22" y="0"/>
                      <a:pt x="23" y="0"/>
                      <a:pt x="24" y="0"/>
                    </a:cubicBezTo>
                    <a:cubicBezTo>
                      <a:pt x="24" y="0"/>
                      <a:pt x="25" y="0"/>
                      <a:pt x="26" y="0"/>
                    </a:cubicBezTo>
                    <a:cubicBezTo>
                      <a:pt x="28" y="0"/>
                      <a:pt x="28" y="0"/>
                      <a:pt x="28" y="0"/>
                    </a:cubicBezTo>
                    <a:cubicBezTo>
                      <a:pt x="29" y="0"/>
                      <a:pt x="29" y="0"/>
                      <a:pt x="29" y="0"/>
                    </a:cubicBezTo>
                    <a:cubicBezTo>
                      <a:pt x="30" y="0"/>
                      <a:pt x="30" y="0"/>
                      <a:pt x="31" y="0"/>
                    </a:cubicBezTo>
                    <a:cubicBezTo>
                      <a:pt x="31" y="0"/>
                      <a:pt x="31" y="0"/>
                      <a:pt x="32" y="0"/>
                    </a:cubicBezTo>
                    <a:cubicBezTo>
                      <a:pt x="32" y="0"/>
                      <a:pt x="32" y="0"/>
                      <a:pt x="32" y="0"/>
                    </a:cubicBezTo>
                    <a:cubicBezTo>
                      <a:pt x="34" y="2"/>
                      <a:pt x="34" y="2"/>
                      <a:pt x="34" y="2"/>
                    </a:cubicBezTo>
                    <a:cubicBezTo>
                      <a:pt x="34" y="2"/>
                      <a:pt x="35" y="2"/>
                      <a:pt x="36" y="3"/>
                    </a:cubicBezTo>
                    <a:cubicBezTo>
                      <a:pt x="37" y="3"/>
                      <a:pt x="37" y="3"/>
                      <a:pt x="38" y="3"/>
                    </a:cubicBezTo>
                    <a:cubicBezTo>
                      <a:pt x="38" y="3"/>
                      <a:pt x="38" y="3"/>
                      <a:pt x="39" y="3"/>
                    </a:cubicBezTo>
                    <a:cubicBezTo>
                      <a:pt x="39" y="3"/>
                      <a:pt x="40" y="3"/>
                      <a:pt x="40" y="3"/>
                    </a:cubicBezTo>
                    <a:cubicBezTo>
                      <a:pt x="41" y="3"/>
                      <a:pt x="41" y="3"/>
                      <a:pt x="42" y="2"/>
                    </a:cubicBezTo>
                    <a:cubicBezTo>
                      <a:pt x="42" y="2"/>
                      <a:pt x="42" y="2"/>
                      <a:pt x="42" y="2"/>
                    </a:cubicBezTo>
                    <a:cubicBezTo>
                      <a:pt x="42" y="2"/>
                      <a:pt x="43" y="2"/>
                      <a:pt x="43" y="2"/>
                    </a:cubicBezTo>
                    <a:cubicBezTo>
                      <a:pt x="44" y="2"/>
                      <a:pt x="44" y="2"/>
                      <a:pt x="44" y="1"/>
                    </a:cubicBezTo>
                    <a:cubicBezTo>
                      <a:pt x="45" y="1"/>
                      <a:pt x="45" y="1"/>
                      <a:pt x="45" y="1"/>
                    </a:cubicBezTo>
                    <a:cubicBezTo>
                      <a:pt x="45" y="1"/>
                      <a:pt x="46" y="1"/>
                      <a:pt x="46" y="1"/>
                    </a:cubicBezTo>
                    <a:cubicBezTo>
                      <a:pt x="46" y="1"/>
                      <a:pt x="47" y="1"/>
                      <a:pt x="47" y="1"/>
                    </a:cubicBezTo>
                    <a:cubicBezTo>
                      <a:pt x="48" y="1"/>
                      <a:pt x="48" y="1"/>
                      <a:pt x="48" y="1"/>
                    </a:cubicBezTo>
                    <a:cubicBezTo>
                      <a:pt x="49" y="1"/>
                      <a:pt x="49" y="0"/>
                      <a:pt x="49" y="0"/>
                    </a:cubicBezTo>
                    <a:cubicBezTo>
                      <a:pt x="49" y="0"/>
                      <a:pt x="50" y="0"/>
                      <a:pt x="51" y="1"/>
                    </a:cubicBezTo>
                    <a:cubicBezTo>
                      <a:pt x="52" y="1"/>
                      <a:pt x="52" y="1"/>
                      <a:pt x="53" y="1"/>
                    </a:cubicBezTo>
                    <a:cubicBezTo>
                      <a:pt x="54" y="1"/>
                      <a:pt x="55" y="1"/>
                      <a:pt x="56" y="1"/>
                    </a:cubicBezTo>
                    <a:cubicBezTo>
                      <a:pt x="57" y="1"/>
                      <a:pt x="58" y="1"/>
                      <a:pt x="58" y="1"/>
                    </a:cubicBezTo>
                    <a:cubicBezTo>
                      <a:pt x="58" y="2"/>
                      <a:pt x="59" y="2"/>
                      <a:pt x="60" y="2"/>
                    </a:cubicBezTo>
                    <a:cubicBezTo>
                      <a:pt x="60" y="2"/>
                      <a:pt x="61" y="2"/>
                      <a:pt x="61" y="2"/>
                    </a:cubicBezTo>
                    <a:cubicBezTo>
                      <a:pt x="61" y="3"/>
                      <a:pt x="61" y="3"/>
                      <a:pt x="62" y="3"/>
                    </a:cubicBezTo>
                    <a:cubicBezTo>
                      <a:pt x="63" y="4"/>
                      <a:pt x="63" y="4"/>
                      <a:pt x="63" y="4"/>
                    </a:cubicBezTo>
                    <a:cubicBezTo>
                      <a:pt x="63" y="5"/>
                      <a:pt x="63" y="5"/>
                      <a:pt x="64" y="5"/>
                    </a:cubicBezTo>
                    <a:cubicBezTo>
                      <a:pt x="64" y="6"/>
                      <a:pt x="64" y="6"/>
                      <a:pt x="64" y="6"/>
                    </a:cubicBezTo>
                    <a:cubicBezTo>
                      <a:pt x="64" y="7"/>
                      <a:pt x="64" y="7"/>
                      <a:pt x="64" y="8"/>
                    </a:cubicBezTo>
                    <a:cubicBezTo>
                      <a:pt x="64" y="8"/>
                      <a:pt x="64" y="9"/>
                      <a:pt x="65" y="9"/>
                    </a:cubicBezTo>
                    <a:cubicBezTo>
                      <a:pt x="65" y="10"/>
                      <a:pt x="65" y="11"/>
                      <a:pt x="65" y="11"/>
                    </a:cubicBezTo>
                    <a:cubicBezTo>
                      <a:pt x="65" y="12"/>
                      <a:pt x="65" y="12"/>
                      <a:pt x="65" y="12"/>
                    </a:cubicBezTo>
                    <a:cubicBezTo>
                      <a:pt x="65" y="13"/>
                      <a:pt x="65" y="13"/>
                      <a:pt x="65" y="13"/>
                    </a:cubicBezTo>
                    <a:cubicBezTo>
                      <a:pt x="65" y="13"/>
                      <a:pt x="65" y="14"/>
                      <a:pt x="65" y="14"/>
                    </a:cubicBezTo>
                    <a:cubicBezTo>
                      <a:pt x="65" y="15"/>
                      <a:pt x="65" y="16"/>
                      <a:pt x="65" y="16"/>
                    </a:cubicBezTo>
                    <a:cubicBezTo>
                      <a:pt x="65" y="17"/>
                      <a:pt x="65" y="17"/>
                      <a:pt x="65" y="17"/>
                    </a:cubicBezTo>
                    <a:cubicBezTo>
                      <a:pt x="65" y="19"/>
                      <a:pt x="65" y="19"/>
                      <a:pt x="65" y="19"/>
                    </a:cubicBezTo>
                    <a:cubicBezTo>
                      <a:pt x="65" y="19"/>
                      <a:pt x="65" y="20"/>
                      <a:pt x="65" y="20"/>
                    </a:cubicBezTo>
                    <a:cubicBezTo>
                      <a:pt x="65" y="21"/>
                      <a:pt x="65" y="21"/>
                      <a:pt x="65" y="22"/>
                    </a:cubicBezTo>
                    <a:cubicBezTo>
                      <a:pt x="65" y="22"/>
                      <a:pt x="65" y="22"/>
                      <a:pt x="65" y="22"/>
                    </a:cubicBezTo>
                    <a:cubicBezTo>
                      <a:pt x="65" y="22"/>
                      <a:pt x="65" y="23"/>
                      <a:pt x="65" y="23"/>
                    </a:cubicBezTo>
                    <a:cubicBezTo>
                      <a:pt x="64" y="24"/>
                      <a:pt x="64" y="24"/>
                      <a:pt x="64" y="24"/>
                    </a:cubicBezTo>
                    <a:cubicBezTo>
                      <a:pt x="64" y="24"/>
                      <a:pt x="64" y="25"/>
                      <a:pt x="63" y="25"/>
                    </a:cubicBezTo>
                    <a:cubicBezTo>
                      <a:pt x="63" y="25"/>
                      <a:pt x="62" y="26"/>
                      <a:pt x="62" y="26"/>
                    </a:cubicBezTo>
                    <a:cubicBezTo>
                      <a:pt x="62" y="27"/>
                      <a:pt x="61" y="27"/>
                      <a:pt x="61" y="27"/>
                    </a:cubicBezTo>
                    <a:cubicBezTo>
                      <a:pt x="60" y="28"/>
                      <a:pt x="60" y="28"/>
                      <a:pt x="60" y="28"/>
                    </a:cubicBezTo>
                    <a:cubicBezTo>
                      <a:pt x="52" y="33"/>
                      <a:pt x="52" y="33"/>
                      <a:pt x="52" y="33"/>
                    </a:cubicBezTo>
                    <a:cubicBezTo>
                      <a:pt x="52" y="33"/>
                      <a:pt x="51" y="33"/>
                      <a:pt x="51" y="34"/>
                    </a:cubicBezTo>
                    <a:cubicBezTo>
                      <a:pt x="51" y="34"/>
                      <a:pt x="52" y="34"/>
                      <a:pt x="53" y="35"/>
                    </a:cubicBezTo>
                    <a:cubicBezTo>
                      <a:pt x="53" y="35"/>
                      <a:pt x="54" y="35"/>
                      <a:pt x="55" y="36"/>
                    </a:cubicBezTo>
                    <a:cubicBezTo>
                      <a:pt x="55" y="36"/>
                      <a:pt x="56" y="37"/>
                      <a:pt x="57" y="37"/>
                    </a:cubicBezTo>
                    <a:cubicBezTo>
                      <a:pt x="57" y="38"/>
                      <a:pt x="58" y="38"/>
                      <a:pt x="58" y="38"/>
                    </a:cubicBezTo>
                    <a:cubicBezTo>
                      <a:pt x="58" y="38"/>
                      <a:pt x="59" y="39"/>
                      <a:pt x="60" y="39"/>
                    </a:cubicBezTo>
                    <a:cubicBezTo>
                      <a:pt x="61" y="40"/>
                      <a:pt x="61" y="40"/>
                      <a:pt x="61" y="40"/>
                    </a:cubicBezTo>
                    <a:cubicBezTo>
                      <a:pt x="61" y="40"/>
                      <a:pt x="61" y="40"/>
                      <a:pt x="61" y="41"/>
                    </a:cubicBezTo>
                    <a:cubicBezTo>
                      <a:pt x="62" y="41"/>
                      <a:pt x="62" y="42"/>
                      <a:pt x="62" y="42"/>
                    </a:cubicBezTo>
                    <a:cubicBezTo>
                      <a:pt x="62" y="43"/>
                      <a:pt x="62" y="43"/>
                      <a:pt x="63" y="44"/>
                    </a:cubicBezTo>
                    <a:cubicBezTo>
                      <a:pt x="63" y="44"/>
                      <a:pt x="63" y="45"/>
                      <a:pt x="63" y="45"/>
                    </a:cubicBezTo>
                    <a:cubicBezTo>
                      <a:pt x="63" y="45"/>
                      <a:pt x="63" y="46"/>
                      <a:pt x="63" y="46"/>
                    </a:cubicBezTo>
                    <a:cubicBezTo>
                      <a:pt x="63" y="47"/>
                      <a:pt x="63" y="48"/>
                      <a:pt x="63" y="49"/>
                    </a:cubicBezTo>
                    <a:cubicBezTo>
                      <a:pt x="64" y="50"/>
                      <a:pt x="64" y="50"/>
                      <a:pt x="64" y="51"/>
                    </a:cubicBezTo>
                    <a:cubicBezTo>
                      <a:pt x="64" y="52"/>
                      <a:pt x="64" y="52"/>
                      <a:pt x="64" y="53"/>
                    </a:cubicBezTo>
                    <a:cubicBezTo>
                      <a:pt x="64" y="53"/>
                      <a:pt x="64" y="53"/>
                      <a:pt x="64" y="53"/>
                    </a:cubicBezTo>
                    <a:cubicBezTo>
                      <a:pt x="65" y="54"/>
                      <a:pt x="65" y="54"/>
                      <a:pt x="65" y="55"/>
                    </a:cubicBezTo>
                    <a:cubicBezTo>
                      <a:pt x="65" y="55"/>
                      <a:pt x="65" y="56"/>
                      <a:pt x="66" y="56"/>
                    </a:cubicBezTo>
                    <a:cubicBezTo>
                      <a:pt x="66" y="56"/>
                      <a:pt x="66" y="57"/>
                      <a:pt x="66" y="57"/>
                    </a:cubicBezTo>
                    <a:cubicBezTo>
                      <a:pt x="66" y="57"/>
                      <a:pt x="66" y="57"/>
                      <a:pt x="65" y="58"/>
                    </a:cubicBezTo>
                    <a:cubicBezTo>
                      <a:pt x="65" y="59"/>
                      <a:pt x="65" y="59"/>
                      <a:pt x="65" y="60"/>
                    </a:cubicBezTo>
                    <a:cubicBezTo>
                      <a:pt x="65" y="60"/>
                      <a:pt x="65" y="60"/>
                      <a:pt x="65" y="60"/>
                    </a:cubicBezTo>
                    <a:cubicBezTo>
                      <a:pt x="65" y="62"/>
                      <a:pt x="65" y="62"/>
                      <a:pt x="65" y="62"/>
                    </a:cubicBezTo>
                    <a:cubicBezTo>
                      <a:pt x="65" y="63"/>
                      <a:pt x="65" y="63"/>
                      <a:pt x="65" y="63"/>
                    </a:cubicBezTo>
                    <a:cubicBezTo>
                      <a:pt x="65" y="64"/>
                      <a:pt x="65" y="64"/>
                      <a:pt x="65" y="64"/>
                    </a:cubicBezTo>
                    <a:cubicBezTo>
                      <a:pt x="65" y="64"/>
                      <a:pt x="65" y="64"/>
                      <a:pt x="65" y="65"/>
                    </a:cubicBezTo>
                    <a:cubicBezTo>
                      <a:pt x="64" y="65"/>
                      <a:pt x="64" y="65"/>
                      <a:pt x="64" y="65"/>
                    </a:cubicBezTo>
                    <a:cubicBezTo>
                      <a:pt x="64" y="66"/>
                      <a:pt x="64" y="66"/>
                      <a:pt x="63" y="66"/>
                    </a:cubicBezTo>
                    <a:cubicBezTo>
                      <a:pt x="63" y="66"/>
                      <a:pt x="63" y="66"/>
                      <a:pt x="62" y="66"/>
                    </a:cubicBezTo>
                    <a:cubicBezTo>
                      <a:pt x="62" y="66"/>
                      <a:pt x="62" y="66"/>
                      <a:pt x="62" y="66"/>
                    </a:cubicBezTo>
                    <a:cubicBezTo>
                      <a:pt x="61" y="66"/>
                      <a:pt x="61" y="66"/>
                      <a:pt x="61" y="66"/>
                    </a:cubicBezTo>
                    <a:cubicBezTo>
                      <a:pt x="61" y="67"/>
                      <a:pt x="61" y="67"/>
                      <a:pt x="61" y="68"/>
                    </a:cubicBezTo>
                    <a:cubicBezTo>
                      <a:pt x="60" y="69"/>
                      <a:pt x="60" y="69"/>
                      <a:pt x="60" y="69"/>
                    </a:cubicBezTo>
                    <a:cubicBezTo>
                      <a:pt x="60" y="70"/>
                      <a:pt x="59" y="70"/>
                      <a:pt x="59" y="71"/>
                    </a:cubicBezTo>
                    <a:cubicBezTo>
                      <a:pt x="58" y="72"/>
                      <a:pt x="57" y="72"/>
                      <a:pt x="57" y="72"/>
                    </a:cubicBezTo>
                    <a:cubicBezTo>
                      <a:pt x="58" y="73"/>
                      <a:pt x="58" y="73"/>
                      <a:pt x="58" y="73"/>
                    </a:cubicBezTo>
                    <a:cubicBezTo>
                      <a:pt x="58" y="74"/>
                      <a:pt x="58" y="74"/>
                      <a:pt x="57" y="74"/>
                    </a:cubicBezTo>
                    <a:cubicBezTo>
                      <a:pt x="57" y="75"/>
                      <a:pt x="57" y="75"/>
                      <a:pt x="56" y="75"/>
                    </a:cubicBezTo>
                    <a:cubicBezTo>
                      <a:pt x="56" y="76"/>
                      <a:pt x="55" y="76"/>
                      <a:pt x="55" y="77"/>
                    </a:cubicBezTo>
                    <a:cubicBezTo>
                      <a:pt x="55" y="77"/>
                      <a:pt x="54" y="77"/>
                      <a:pt x="54" y="77"/>
                    </a:cubicBezTo>
                    <a:cubicBezTo>
                      <a:pt x="54" y="77"/>
                      <a:pt x="53" y="78"/>
                      <a:pt x="53" y="78"/>
                    </a:cubicBezTo>
                    <a:cubicBezTo>
                      <a:pt x="52" y="79"/>
                      <a:pt x="51" y="79"/>
                      <a:pt x="50" y="80"/>
                    </a:cubicBezTo>
                    <a:cubicBezTo>
                      <a:pt x="49" y="80"/>
                      <a:pt x="48" y="81"/>
                      <a:pt x="47" y="81"/>
                    </a:cubicBezTo>
                    <a:cubicBezTo>
                      <a:pt x="46" y="82"/>
                      <a:pt x="46" y="82"/>
                      <a:pt x="45" y="82"/>
                    </a:cubicBezTo>
                    <a:cubicBezTo>
                      <a:pt x="45" y="82"/>
                      <a:pt x="45" y="82"/>
                      <a:pt x="45" y="83"/>
                    </a:cubicBezTo>
                    <a:cubicBezTo>
                      <a:pt x="44" y="83"/>
                      <a:pt x="44" y="83"/>
                      <a:pt x="43" y="83"/>
                    </a:cubicBezTo>
                    <a:cubicBezTo>
                      <a:pt x="43" y="83"/>
                      <a:pt x="42" y="84"/>
                      <a:pt x="41" y="84"/>
                    </a:cubicBezTo>
                    <a:cubicBezTo>
                      <a:pt x="41" y="84"/>
                      <a:pt x="41" y="84"/>
                      <a:pt x="40" y="84"/>
                    </a:cubicBezTo>
                    <a:cubicBezTo>
                      <a:pt x="40" y="84"/>
                      <a:pt x="40" y="85"/>
                      <a:pt x="39" y="85"/>
                    </a:cubicBezTo>
                    <a:cubicBezTo>
                      <a:pt x="38" y="85"/>
                      <a:pt x="38" y="85"/>
                      <a:pt x="37" y="85"/>
                    </a:cubicBezTo>
                    <a:cubicBezTo>
                      <a:pt x="37" y="85"/>
                      <a:pt x="36" y="86"/>
                      <a:pt x="36" y="86"/>
                    </a:cubicBezTo>
                    <a:cubicBezTo>
                      <a:pt x="35" y="86"/>
                      <a:pt x="34" y="86"/>
                      <a:pt x="33" y="86"/>
                    </a:cubicBezTo>
                    <a:cubicBezTo>
                      <a:pt x="32" y="87"/>
                      <a:pt x="31" y="87"/>
                      <a:pt x="31" y="87"/>
                    </a:cubicBezTo>
                    <a:cubicBezTo>
                      <a:pt x="30" y="87"/>
                      <a:pt x="30" y="87"/>
                      <a:pt x="29" y="87"/>
                    </a:cubicBezTo>
                    <a:cubicBezTo>
                      <a:pt x="29" y="87"/>
                      <a:pt x="29" y="87"/>
                      <a:pt x="28" y="87"/>
                    </a:cubicBezTo>
                    <a:cubicBezTo>
                      <a:pt x="27" y="88"/>
                      <a:pt x="27" y="88"/>
                      <a:pt x="26" y="88"/>
                    </a:cubicBezTo>
                    <a:cubicBezTo>
                      <a:pt x="25" y="88"/>
                      <a:pt x="24" y="88"/>
                      <a:pt x="24" y="88"/>
                    </a:cubicBezTo>
                    <a:cubicBezTo>
                      <a:pt x="23" y="88"/>
                      <a:pt x="23" y="88"/>
                      <a:pt x="23" y="88"/>
                    </a:cubicBezTo>
                    <a:cubicBezTo>
                      <a:pt x="22" y="88"/>
                      <a:pt x="22" y="88"/>
                      <a:pt x="22" y="88"/>
                    </a:cubicBezTo>
                    <a:cubicBezTo>
                      <a:pt x="18" y="88"/>
                      <a:pt x="18" y="88"/>
                      <a:pt x="18" y="88"/>
                    </a:cubicBezTo>
                    <a:cubicBezTo>
                      <a:pt x="17" y="88"/>
                      <a:pt x="17" y="88"/>
                      <a:pt x="17" y="88"/>
                    </a:cubicBezTo>
                    <a:cubicBezTo>
                      <a:pt x="15" y="88"/>
                      <a:pt x="15" y="88"/>
                      <a:pt x="15" y="88"/>
                    </a:cubicBezTo>
                    <a:cubicBezTo>
                      <a:pt x="12" y="88"/>
                      <a:pt x="12" y="88"/>
                      <a:pt x="12" y="88"/>
                    </a:cubicBezTo>
                    <a:cubicBezTo>
                      <a:pt x="11" y="88"/>
                      <a:pt x="11" y="88"/>
                      <a:pt x="11" y="88"/>
                    </a:cubicBezTo>
                    <a:cubicBezTo>
                      <a:pt x="11" y="88"/>
                      <a:pt x="10" y="88"/>
                      <a:pt x="10" y="88"/>
                    </a:cubicBezTo>
                    <a:cubicBezTo>
                      <a:pt x="9" y="88"/>
                      <a:pt x="9" y="88"/>
                      <a:pt x="8" y="88"/>
                    </a:cubicBezTo>
                    <a:cubicBezTo>
                      <a:pt x="8" y="88"/>
                      <a:pt x="7" y="88"/>
                      <a:pt x="7" y="87"/>
                    </a:cubicBezTo>
                    <a:cubicBezTo>
                      <a:pt x="6" y="87"/>
                      <a:pt x="6" y="87"/>
                      <a:pt x="6" y="87"/>
                    </a:cubicBezTo>
                    <a:cubicBezTo>
                      <a:pt x="6" y="87"/>
                      <a:pt x="5" y="87"/>
                      <a:pt x="5" y="87"/>
                    </a:cubicBezTo>
                    <a:cubicBezTo>
                      <a:pt x="4" y="87"/>
                      <a:pt x="4" y="86"/>
                      <a:pt x="4" y="86"/>
                    </a:cubicBezTo>
                    <a:cubicBezTo>
                      <a:pt x="3" y="86"/>
                      <a:pt x="3" y="86"/>
                      <a:pt x="3" y="85"/>
                    </a:cubicBezTo>
                    <a:cubicBezTo>
                      <a:pt x="3" y="85"/>
                      <a:pt x="3" y="85"/>
                      <a:pt x="2" y="84"/>
                    </a:cubicBezTo>
                    <a:cubicBezTo>
                      <a:pt x="2" y="84"/>
                      <a:pt x="2" y="83"/>
                      <a:pt x="1" y="82"/>
                    </a:cubicBezTo>
                    <a:cubicBezTo>
                      <a:pt x="1" y="82"/>
                      <a:pt x="1" y="81"/>
                      <a:pt x="0" y="80"/>
                    </a:cubicBezTo>
                    <a:cubicBezTo>
                      <a:pt x="0" y="80"/>
                      <a:pt x="0" y="80"/>
                      <a:pt x="0" y="7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6" name="iṣ1íḋê"/>
              <p:cNvSpPr/>
              <p:nvPr/>
            </p:nvSpPr>
            <p:spPr bwMode="auto">
              <a:xfrm>
                <a:off x="2620" y="602"/>
                <a:ext cx="493" cy="360"/>
              </a:xfrm>
              <a:custGeom>
                <a:avLst/>
                <a:gdLst>
                  <a:gd name="T0" fmla="*/ 310 w 316"/>
                  <a:gd name="T1" fmla="*/ 224 h 231"/>
                  <a:gd name="T2" fmla="*/ 308 w 316"/>
                  <a:gd name="T3" fmla="*/ 231 h 231"/>
                  <a:gd name="T4" fmla="*/ 12 w 316"/>
                  <a:gd name="T5" fmla="*/ 231 h 231"/>
                  <a:gd name="T6" fmla="*/ 0 w 316"/>
                  <a:gd name="T7" fmla="*/ 219 h 231"/>
                  <a:gd name="T8" fmla="*/ 0 w 316"/>
                  <a:gd name="T9" fmla="*/ 9 h 231"/>
                  <a:gd name="T10" fmla="*/ 10 w 316"/>
                  <a:gd name="T11" fmla="*/ 4 h 231"/>
                  <a:gd name="T12" fmla="*/ 310 w 316"/>
                  <a:gd name="T13" fmla="*/ 224 h 231"/>
                  <a:gd name="T14" fmla="*/ 52 w 316"/>
                  <a:gd name="T15" fmla="*/ 167 h 231"/>
                  <a:gd name="T16" fmla="*/ 64 w 316"/>
                  <a:gd name="T17" fmla="*/ 179 h 231"/>
                  <a:gd name="T18" fmla="*/ 148 w 316"/>
                  <a:gd name="T19" fmla="*/ 179 h 231"/>
                  <a:gd name="T20" fmla="*/ 151 w 316"/>
                  <a:gd name="T21" fmla="*/ 172 h 231"/>
                  <a:gd name="T22" fmla="*/ 62 w 316"/>
                  <a:gd name="T23" fmla="*/ 107 h 231"/>
                  <a:gd name="T24" fmla="*/ 52 w 316"/>
                  <a:gd name="T25" fmla="*/ 112 h 231"/>
                  <a:gd name="T26" fmla="*/ 52 w 316"/>
                  <a:gd name="T27" fmla="*/ 167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6" h="231">
                    <a:moveTo>
                      <a:pt x="310" y="224"/>
                    </a:moveTo>
                    <a:cubicBezTo>
                      <a:pt x="316" y="228"/>
                      <a:pt x="315" y="231"/>
                      <a:pt x="308" y="231"/>
                    </a:cubicBezTo>
                    <a:cubicBezTo>
                      <a:pt x="12" y="231"/>
                      <a:pt x="12" y="231"/>
                      <a:pt x="12" y="231"/>
                    </a:cubicBezTo>
                    <a:cubicBezTo>
                      <a:pt x="6" y="231"/>
                      <a:pt x="0" y="226"/>
                      <a:pt x="0" y="219"/>
                    </a:cubicBezTo>
                    <a:cubicBezTo>
                      <a:pt x="0" y="9"/>
                      <a:pt x="0" y="9"/>
                      <a:pt x="0" y="9"/>
                    </a:cubicBezTo>
                    <a:cubicBezTo>
                      <a:pt x="0" y="2"/>
                      <a:pt x="5" y="0"/>
                      <a:pt x="10" y="4"/>
                    </a:cubicBezTo>
                    <a:lnTo>
                      <a:pt x="310" y="224"/>
                    </a:lnTo>
                    <a:close/>
                    <a:moveTo>
                      <a:pt x="52" y="167"/>
                    </a:moveTo>
                    <a:cubicBezTo>
                      <a:pt x="52" y="174"/>
                      <a:pt x="58" y="179"/>
                      <a:pt x="64" y="179"/>
                    </a:cubicBezTo>
                    <a:cubicBezTo>
                      <a:pt x="148" y="179"/>
                      <a:pt x="148" y="179"/>
                      <a:pt x="148" y="179"/>
                    </a:cubicBezTo>
                    <a:cubicBezTo>
                      <a:pt x="155" y="179"/>
                      <a:pt x="156" y="176"/>
                      <a:pt x="151" y="172"/>
                    </a:cubicBezTo>
                    <a:cubicBezTo>
                      <a:pt x="62" y="107"/>
                      <a:pt x="62" y="107"/>
                      <a:pt x="62" y="107"/>
                    </a:cubicBezTo>
                    <a:cubicBezTo>
                      <a:pt x="57" y="103"/>
                      <a:pt x="52" y="105"/>
                      <a:pt x="52" y="112"/>
                    </a:cubicBezTo>
                    <a:lnTo>
                      <a:pt x="52" y="167"/>
                    </a:lnTo>
                    <a:close/>
                  </a:path>
                </a:pathLst>
              </a:custGeom>
              <a:solidFill>
                <a:srgbClr val="FAA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7" name="í$1íďe"/>
              <p:cNvSpPr/>
              <p:nvPr/>
            </p:nvSpPr>
            <p:spPr bwMode="auto">
              <a:xfrm>
                <a:off x="2675" y="923"/>
                <a:ext cx="6" cy="3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08" name="ïṩ1íḓe"/>
              <p:cNvSpPr/>
              <p:nvPr/>
            </p:nvSpPr>
            <p:spPr bwMode="auto">
              <a:xfrm>
                <a:off x="2689" y="942"/>
                <a:ext cx="6"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09" name="íşlidé"/>
              <p:cNvSpPr/>
              <p:nvPr/>
            </p:nvSpPr>
            <p:spPr bwMode="auto">
              <a:xfrm>
                <a:off x="2703" y="942"/>
                <a:ext cx="6"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10" name="iṩḷíḓe"/>
              <p:cNvSpPr/>
              <p:nvPr/>
            </p:nvSpPr>
            <p:spPr bwMode="auto">
              <a:xfrm>
                <a:off x="2717" y="942"/>
                <a:ext cx="6"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11" name="íṩḷîḋè"/>
              <p:cNvSpPr/>
              <p:nvPr/>
            </p:nvSpPr>
            <p:spPr bwMode="auto">
              <a:xfrm>
                <a:off x="2731" y="942"/>
                <a:ext cx="6"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12" name="íṣ1íďè"/>
              <p:cNvSpPr/>
              <p:nvPr/>
            </p:nvSpPr>
            <p:spPr bwMode="auto">
              <a:xfrm>
                <a:off x="2745" y="923"/>
                <a:ext cx="6" cy="3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13" name="ïṧlïḍê"/>
              <p:cNvSpPr/>
              <p:nvPr/>
            </p:nvSpPr>
            <p:spPr bwMode="auto">
              <a:xfrm>
                <a:off x="2759" y="942"/>
                <a:ext cx="5"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14" name="íŝḷîḓé"/>
              <p:cNvSpPr/>
              <p:nvPr/>
            </p:nvSpPr>
            <p:spPr bwMode="auto">
              <a:xfrm>
                <a:off x="2773" y="942"/>
                <a:ext cx="5"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15" name="íšļîḍê"/>
              <p:cNvSpPr/>
              <p:nvPr/>
            </p:nvSpPr>
            <p:spPr bwMode="auto">
              <a:xfrm>
                <a:off x="2787" y="942"/>
                <a:ext cx="5"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16" name="isļiďè"/>
              <p:cNvSpPr/>
              <p:nvPr/>
            </p:nvSpPr>
            <p:spPr bwMode="auto">
              <a:xfrm>
                <a:off x="2801" y="942"/>
                <a:ext cx="5"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17" name="í$1îḋe"/>
              <p:cNvSpPr/>
              <p:nvPr/>
            </p:nvSpPr>
            <p:spPr bwMode="auto">
              <a:xfrm>
                <a:off x="2814" y="923"/>
                <a:ext cx="6" cy="3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18" name="ïs1ïḍè"/>
              <p:cNvSpPr/>
              <p:nvPr/>
            </p:nvSpPr>
            <p:spPr bwMode="auto">
              <a:xfrm>
                <a:off x="2828" y="942"/>
                <a:ext cx="6"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19" name="ís1ïďê"/>
              <p:cNvSpPr/>
              <p:nvPr/>
            </p:nvSpPr>
            <p:spPr bwMode="auto">
              <a:xfrm>
                <a:off x="2842" y="942"/>
                <a:ext cx="6"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20" name="íŝļiḋè"/>
              <p:cNvSpPr/>
              <p:nvPr/>
            </p:nvSpPr>
            <p:spPr bwMode="auto">
              <a:xfrm>
                <a:off x="2856" y="942"/>
                <a:ext cx="6"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21" name="ïṧlídê"/>
              <p:cNvSpPr/>
              <p:nvPr/>
            </p:nvSpPr>
            <p:spPr bwMode="auto">
              <a:xfrm>
                <a:off x="2870" y="942"/>
                <a:ext cx="6"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22" name="ïŝḻïḓe"/>
              <p:cNvSpPr/>
              <p:nvPr/>
            </p:nvSpPr>
            <p:spPr bwMode="auto">
              <a:xfrm>
                <a:off x="2884" y="923"/>
                <a:ext cx="6" cy="3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23" name="îṣļîḓé"/>
              <p:cNvSpPr/>
              <p:nvPr/>
            </p:nvSpPr>
            <p:spPr bwMode="auto">
              <a:xfrm>
                <a:off x="2898" y="942"/>
                <a:ext cx="6"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24" name="îṩľíde"/>
              <p:cNvSpPr/>
              <p:nvPr/>
            </p:nvSpPr>
            <p:spPr bwMode="auto">
              <a:xfrm>
                <a:off x="2912" y="942"/>
                <a:ext cx="6"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25" name="îś1îḓe"/>
              <p:cNvSpPr/>
              <p:nvPr/>
            </p:nvSpPr>
            <p:spPr bwMode="auto">
              <a:xfrm>
                <a:off x="2926" y="942"/>
                <a:ext cx="6"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26" name="ïSḻïďè"/>
              <p:cNvSpPr/>
              <p:nvPr/>
            </p:nvSpPr>
            <p:spPr bwMode="auto">
              <a:xfrm>
                <a:off x="2940" y="942"/>
                <a:ext cx="5"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27" name="ïṣḻíďé"/>
              <p:cNvSpPr/>
              <p:nvPr/>
            </p:nvSpPr>
            <p:spPr bwMode="auto">
              <a:xfrm>
                <a:off x="2954" y="923"/>
                <a:ext cx="5" cy="3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28" name="íŝľïḋè"/>
              <p:cNvSpPr/>
              <p:nvPr/>
            </p:nvSpPr>
            <p:spPr bwMode="auto">
              <a:xfrm>
                <a:off x="2968" y="942"/>
                <a:ext cx="5"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29" name="íŝ1ïḓê"/>
              <p:cNvSpPr/>
              <p:nvPr/>
            </p:nvSpPr>
            <p:spPr bwMode="auto">
              <a:xfrm>
                <a:off x="2982" y="942"/>
                <a:ext cx="5"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30" name="ïṥḷiḑê"/>
              <p:cNvSpPr/>
              <p:nvPr/>
            </p:nvSpPr>
            <p:spPr bwMode="auto">
              <a:xfrm>
                <a:off x="2995" y="942"/>
                <a:ext cx="6"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31" name="îśḻîdé"/>
              <p:cNvSpPr/>
              <p:nvPr/>
            </p:nvSpPr>
            <p:spPr bwMode="auto">
              <a:xfrm>
                <a:off x="3009" y="942"/>
                <a:ext cx="6"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32" name="išḷiḓe"/>
              <p:cNvSpPr/>
              <p:nvPr/>
            </p:nvSpPr>
            <p:spPr bwMode="auto">
              <a:xfrm>
                <a:off x="3023" y="923"/>
                <a:ext cx="6" cy="3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33" name="î$ļîďè"/>
              <p:cNvSpPr/>
              <p:nvPr/>
            </p:nvSpPr>
            <p:spPr bwMode="auto">
              <a:xfrm>
                <a:off x="4855" y="1454"/>
                <a:ext cx="251" cy="246"/>
              </a:xfrm>
              <a:custGeom>
                <a:avLst/>
                <a:gdLst>
                  <a:gd name="T0" fmla="*/ 161 w 161"/>
                  <a:gd name="T1" fmla="*/ 63 h 158"/>
                  <a:gd name="T2" fmla="*/ 157 w 161"/>
                  <a:gd name="T3" fmla="*/ 58 h 158"/>
                  <a:gd name="T4" fmla="*/ 142 w 161"/>
                  <a:gd name="T5" fmla="*/ 58 h 158"/>
                  <a:gd name="T6" fmla="*/ 136 w 161"/>
                  <a:gd name="T7" fmla="*/ 54 h 158"/>
                  <a:gd name="T8" fmla="*/ 129 w 161"/>
                  <a:gd name="T9" fmla="*/ 43 h 158"/>
                  <a:gd name="T10" fmla="*/ 129 w 161"/>
                  <a:gd name="T11" fmla="*/ 35 h 158"/>
                  <a:gd name="T12" fmla="*/ 136 w 161"/>
                  <a:gd name="T13" fmla="*/ 23 h 158"/>
                  <a:gd name="T14" fmla="*/ 134 w 161"/>
                  <a:gd name="T15" fmla="*/ 17 h 158"/>
                  <a:gd name="T16" fmla="*/ 107 w 161"/>
                  <a:gd name="T17" fmla="*/ 1 h 158"/>
                  <a:gd name="T18" fmla="*/ 101 w 161"/>
                  <a:gd name="T19" fmla="*/ 3 h 158"/>
                  <a:gd name="T20" fmla="*/ 94 w 161"/>
                  <a:gd name="T21" fmla="*/ 15 h 158"/>
                  <a:gd name="T22" fmla="*/ 87 w 161"/>
                  <a:gd name="T23" fmla="*/ 19 h 158"/>
                  <a:gd name="T24" fmla="*/ 74 w 161"/>
                  <a:gd name="T25" fmla="*/ 19 h 158"/>
                  <a:gd name="T26" fmla="*/ 67 w 161"/>
                  <a:gd name="T27" fmla="*/ 16 h 158"/>
                  <a:gd name="T28" fmla="*/ 60 w 161"/>
                  <a:gd name="T29" fmla="*/ 3 h 158"/>
                  <a:gd name="T30" fmla="*/ 54 w 161"/>
                  <a:gd name="T31" fmla="*/ 1 h 158"/>
                  <a:gd name="T32" fmla="*/ 27 w 161"/>
                  <a:gd name="T33" fmla="*/ 17 h 158"/>
                  <a:gd name="T34" fmla="*/ 25 w 161"/>
                  <a:gd name="T35" fmla="*/ 23 h 158"/>
                  <a:gd name="T36" fmla="*/ 33 w 161"/>
                  <a:gd name="T37" fmla="*/ 36 h 158"/>
                  <a:gd name="T38" fmla="*/ 33 w 161"/>
                  <a:gd name="T39" fmla="*/ 43 h 158"/>
                  <a:gd name="T40" fmla="*/ 27 w 161"/>
                  <a:gd name="T41" fmla="*/ 52 h 158"/>
                  <a:gd name="T42" fmla="*/ 19 w 161"/>
                  <a:gd name="T43" fmla="*/ 59 h 158"/>
                  <a:gd name="T44" fmla="*/ 5 w 161"/>
                  <a:gd name="T45" fmla="*/ 59 h 158"/>
                  <a:gd name="T46" fmla="*/ 0 w 161"/>
                  <a:gd name="T47" fmla="*/ 63 h 158"/>
                  <a:gd name="T48" fmla="*/ 0 w 161"/>
                  <a:gd name="T49" fmla="*/ 95 h 158"/>
                  <a:gd name="T50" fmla="*/ 5 w 161"/>
                  <a:gd name="T51" fmla="*/ 99 h 158"/>
                  <a:gd name="T52" fmla="*/ 20 w 161"/>
                  <a:gd name="T53" fmla="*/ 99 h 158"/>
                  <a:gd name="T54" fmla="*/ 26 w 161"/>
                  <a:gd name="T55" fmla="*/ 103 h 158"/>
                  <a:gd name="T56" fmla="*/ 33 w 161"/>
                  <a:gd name="T57" fmla="*/ 114 h 158"/>
                  <a:gd name="T58" fmla="*/ 33 w 161"/>
                  <a:gd name="T59" fmla="*/ 122 h 158"/>
                  <a:gd name="T60" fmla="*/ 26 w 161"/>
                  <a:gd name="T61" fmla="*/ 135 h 158"/>
                  <a:gd name="T62" fmla="*/ 27 w 161"/>
                  <a:gd name="T63" fmla="*/ 141 h 158"/>
                  <a:gd name="T64" fmla="*/ 55 w 161"/>
                  <a:gd name="T65" fmla="*/ 156 h 158"/>
                  <a:gd name="T66" fmla="*/ 61 w 161"/>
                  <a:gd name="T67" fmla="*/ 155 h 158"/>
                  <a:gd name="T68" fmla="*/ 68 w 161"/>
                  <a:gd name="T69" fmla="*/ 142 h 158"/>
                  <a:gd name="T70" fmla="*/ 75 w 161"/>
                  <a:gd name="T71" fmla="*/ 138 h 158"/>
                  <a:gd name="T72" fmla="*/ 88 w 161"/>
                  <a:gd name="T73" fmla="*/ 138 h 158"/>
                  <a:gd name="T74" fmla="*/ 94 w 161"/>
                  <a:gd name="T75" fmla="*/ 142 h 158"/>
                  <a:gd name="T76" fmla="*/ 102 w 161"/>
                  <a:gd name="T77" fmla="*/ 155 h 158"/>
                  <a:gd name="T78" fmla="*/ 108 w 161"/>
                  <a:gd name="T79" fmla="*/ 156 h 158"/>
                  <a:gd name="T80" fmla="*/ 135 w 161"/>
                  <a:gd name="T81" fmla="*/ 140 h 158"/>
                  <a:gd name="T82" fmla="*/ 137 w 161"/>
                  <a:gd name="T83" fmla="*/ 134 h 158"/>
                  <a:gd name="T84" fmla="*/ 129 w 161"/>
                  <a:gd name="T85" fmla="*/ 122 h 158"/>
                  <a:gd name="T86" fmla="*/ 129 w 161"/>
                  <a:gd name="T87" fmla="*/ 115 h 158"/>
                  <a:gd name="T88" fmla="*/ 135 w 161"/>
                  <a:gd name="T89" fmla="*/ 105 h 158"/>
                  <a:gd name="T90" fmla="*/ 142 w 161"/>
                  <a:gd name="T91" fmla="*/ 99 h 158"/>
                  <a:gd name="T92" fmla="*/ 157 w 161"/>
                  <a:gd name="T93" fmla="*/ 99 h 158"/>
                  <a:gd name="T94" fmla="*/ 161 w 161"/>
                  <a:gd name="T95" fmla="*/ 94 h 158"/>
                  <a:gd name="T96" fmla="*/ 161 w 161"/>
                  <a:gd name="T97" fmla="*/ 63 h 158"/>
                  <a:gd name="T98" fmla="*/ 81 w 161"/>
                  <a:gd name="T99" fmla="*/ 119 h 158"/>
                  <a:gd name="T100" fmla="*/ 40 w 161"/>
                  <a:gd name="T101" fmla="*/ 78 h 158"/>
                  <a:gd name="T102" fmla="*/ 81 w 161"/>
                  <a:gd name="T103" fmla="*/ 37 h 158"/>
                  <a:gd name="T104" fmla="*/ 122 w 161"/>
                  <a:gd name="T105" fmla="*/ 78 h 158"/>
                  <a:gd name="T106" fmla="*/ 81 w 161"/>
                  <a:gd name="T107" fmla="*/ 11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8">
                    <a:moveTo>
                      <a:pt x="161" y="63"/>
                    </a:moveTo>
                    <a:cubicBezTo>
                      <a:pt x="161" y="60"/>
                      <a:pt x="159" y="58"/>
                      <a:pt x="157" y="58"/>
                    </a:cubicBezTo>
                    <a:cubicBezTo>
                      <a:pt x="142" y="58"/>
                      <a:pt x="142" y="58"/>
                      <a:pt x="142" y="58"/>
                    </a:cubicBezTo>
                    <a:cubicBezTo>
                      <a:pt x="140" y="58"/>
                      <a:pt x="137" y="57"/>
                      <a:pt x="136" y="54"/>
                    </a:cubicBezTo>
                    <a:cubicBezTo>
                      <a:pt x="129" y="43"/>
                      <a:pt x="129" y="43"/>
                      <a:pt x="129" y="43"/>
                    </a:cubicBezTo>
                    <a:cubicBezTo>
                      <a:pt x="128" y="41"/>
                      <a:pt x="128" y="38"/>
                      <a:pt x="129" y="35"/>
                    </a:cubicBezTo>
                    <a:cubicBezTo>
                      <a:pt x="136" y="23"/>
                      <a:pt x="136" y="23"/>
                      <a:pt x="136" y="23"/>
                    </a:cubicBezTo>
                    <a:cubicBezTo>
                      <a:pt x="137" y="21"/>
                      <a:pt x="137" y="18"/>
                      <a:pt x="134" y="17"/>
                    </a:cubicBezTo>
                    <a:cubicBezTo>
                      <a:pt x="107" y="1"/>
                      <a:pt x="107" y="1"/>
                      <a:pt x="107" y="1"/>
                    </a:cubicBezTo>
                    <a:cubicBezTo>
                      <a:pt x="105" y="0"/>
                      <a:pt x="102" y="1"/>
                      <a:pt x="101" y="3"/>
                    </a:cubicBezTo>
                    <a:cubicBezTo>
                      <a:pt x="94" y="15"/>
                      <a:pt x="94" y="15"/>
                      <a:pt x="94" y="15"/>
                    </a:cubicBezTo>
                    <a:cubicBezTo>
                      <a:pt x="93" y="18"/>
                      <a:pt x="90" y="19"/>
                      <a:pt x="87" y="19"/>
                    </a:cubicBezTo>
                    <a:cubicBezTo>
                      <a:pt x="74" y="19"/>
                      <a:pt x="74" y="19"/>
                      <a:pt x="74" y="19"/>
                    </a:cubicBezTo>
                    <a:cubicBezTo>
                      <a:pt x="72" y="19"/>
                      <a:pt x="69" y="18"/>
                      <a:pt x="67" y="16"/>
                    </a:cubicBezTo>
                    <a:cubicBezTo>
                      <a:pt x="60" y="3"/>
                      <a:pt x="60" y="3"/>
                      <a:pt x="60" y="3"/>
                    </a:cubicBezTo>
                    <a:cubicBezTo>
                      <a:pt x="59" y="1"/>
                      <a:pt x="56" y="0"/>
                      <a:pt x="54" y="1"/>
                    </a:cubicBezTo>
                    <a:cubicBezTo>
                      <a:pt x="27" y="17"/>
                      <a:pt x="27" y="17"/>
                      <a:pt x="27" y="17"/>
                    </a:cubicBezTo>
                    <a:cubicBezTo>
                      <a:pt x="25" y="18"/>
                      <a:pt x="24" y="21"/>
                      <a:pt x="25" y="23"/>
                    </a:cubicBezTo>
                    <a:cubicBezTo>
                      <a:pt x="33" y="36"/>
                      <a:pt x="33" y="36"/>
                      <a:pt x="33" y="36"/>
                    </a:cubicBezTo>
                    <a:cubicBezTo>
                      <a:pt x="34" y="38"/>
                      <a:pt x="34" y="41"/>
                      <a:pt x="33" y="43"/>
                    </a:cubicBezTo>
                    <a:cubicBezTo>
                      <a:pt x="31" y="44"/>
                      <a:pt x="28" y="50"/>
                      <a:pt x="27" y="52"/>
                    </a:cubicBezTo>
                    <a:cubicBezTo>
                      <a:pt x="26" y="54"/>
                      <a:pt x="22" y="59"/>
                      <a:pt x="19" y="59"/>
                    </a:cubicBezTo>
                    <a:cubicBezTo>
                      <a:pt x="5" y="59"/>
                      <a:pt x="5" y="59"/>
                      <a:pt x="5" y="59"/>
                    </a:cubicBezTo>
                    <a:cubicBezTo>
                      <a:pt x="2" y="59"/>
                      <a:pt x="0" y="61"/>
                      <a:pt x="0" y="63"/>
                    </a:cubicBezTo>
                    <a:cubicBezTo>
                      <a:pt x="0" y="95"/>
                      <a:pt x="0" y="95"/>
                      <a:pt x="0" y="95"/>
                    </a:cubicBezTo>
                    <a:cubicBezTo>
                      <a:pt x="0" y="97"/>
                      <a:pt x="3" y="99"/>
                      <a:pt x="5" y="99"/>
                    </a:cubicBezTo>
                    <a:cubicBezTo>
                      <a:pt x="20" y="99"/>
                      <a:pt x="20" y="99"/>
                      <a:pt x="20" y="99"/>
                    </a:cubicBezTo>
                    <a:cubicBezTo>
                      <a:pt x="22" y="99"/>
                      <a:pt x="25" y="101"/>
                      <a:pt x="26" y="103"/>
                    </a:cubicBezTo>
                    <a:cubicBezTo>
                      <a:pt x="33" y="114"/>
                      <a:pt x="33" y="114"/>
                      <a:pt x="33" y="114"/>
                    </a:cubicBezTo>
                    <a:cubicBezTo>
                      <a:pt x="34" y="116"/>
                      <a:pt x="34" y="120"/>
                      <a:pt x="33" y="122"/>
                    </a:cubicBezTo>
                    <a:cubicBezTo>
                      <a:pt x="26" y="135"/>
                      <a:pt x="26" y="135"/>
                      <a:pt x="26" y="135"/>
                    </a:cubicBezTo>
                    <a:cubicBezTo>
                      <a:pt x="24" y="137"/>
                      <a:pt x="25" y="140"/>
                      <a:pt x="27" y="141"/>
                    </a:cubicBezTo>
                    <a:cubicBezTo>
                      <a:pt x="55" y="156"/>
                      <a:pt x="55" y="156"/>
                      <a:pt x="55" y="156"/>
                    </a:cubicBezTo>
                    <a:cubicBezTo>
                      <a:pt x="57" y="158"/>
                      <a:pt x="59" y="157"/>
                      <a:pt x="61" y="155"/>
                    </a:cubicBezTo>
                    <a:cubicBezTo>
                      <a:pt x="68" y="142"/>
                      <a:pt x="68" y="142"/>
                      <a:pt x="68" y="142"/>
                    </a:cubicBezTo>
                    <a:cubicBezTo>
                      <a:pt x="69" y="140"/>
                      <a:pt x="72" y="138"/>
                      <a:pt x="75" y="138"/>
                    </a:cubicBezTo>
                    <a:cubicBezTo>
                      <a:pt x="88" y="138"/>
                      <a:pt x="88" y="138"/>
                      <a:pt x="88" y="138"/>
                    </a:cubicBezTo>
                    <a:cubicBezTo>
                      <a:pt x="90" y="138"/>
                      <a:pt x="93" y="140"/>
                      <a:pt x="94" y="142"/>
                    </a:cubicBezTo>
                    <a:cubicBezTo>
                      <a:pt x="102" y="155"/>
                      <a:pt x="102" y="155"/>
                      <a:pt x="102" y="155"/>
                    </a:cubicBezTo>
                    <a:cubicBezTo>
                      <a:pt x="103" y="157"/>
                      <a:pt x="106" y="157"/>
                      <a:pt x="108" y="156"/>
                    </a:cubicBezTo>
                    <a:cubicBezTo>
                      <a:pt x="135" y="140"/>
                      <a:pt x="135" y="140"/>
                      <a:pt x="135" y="140"/>
                    </a:cubicBezTo>
                    <a:cubicBezTo>
                      <a:pt x="137" y="139"/>
                      <a:pt x="138" y="136"/>
                      <a:pt x="137" y="134"/>
                    </a:cubicBezTo>
                    <a:cubicBezTo>
                      <a:pt x="129" y="122"/>
                      <a:pt x="129" y="122"/>
                      <a:pt x="129" y="122"/>
                    </a:cubicBezTo>
                    <a:cubicBezTo>
                      <a:pt x="128" y="119"/>
                      <a:pt x="128" y="116"/>
                      <a:pt x="129" y="115"/>
                    </a:cubicBezTo>
                    <a:cubicBezTo>
                      <a:pt x="130" y="113"/>
                      <a:pt x="134" y="107"/>
                      <a:pt x="135" y="105"/>
                    </a:cubicBezTo>
                    <a:cubicBezTo>
                      <a:pt x="136" y="104"/>
                      <a:pt x="140" y="99"/>
                      <a:pt x="142" y="99"/>
                    </a:cubicBezTo>
                    <a:cubicBezTo>
                      <a:pt x="157" y="99"/>
                      <a:pt x="157" y="99"/>
                      <a:pt x="157" y="99"/>
                    </a:cubicBezTo>
                    <a:cubicBezTo>
                      <a:pt x="159" y="99"/>
                      <a:pt x="161" y="97"/>
                      <a:pt x="161" y="94"/>
                    </a:cubicBezTo>
                    <a:lnTo>
                      <a:pt x="161" y="63"/>
                    </a:lnTo>
                    <a:close/>
                    <a:moveTo>
                      <a:pt x="81" y="119"/>
                    </a:moveTo>
                    <a:cubicBezTo>
                      <a:pt x="58" y="119"/>
                      <a:pt x="40" y="100"/>
                      <a:pt x="40" y="78"/>
                    </a:cubicBezTo>
                    <a:cubicBezTo>
                      <a:pt x="40" y="55"/>
                      <a:pt x="58" y="37"/>
                      <a:pt x="81" y="37"/>
                    </a:cubicBezTo>
                    <a:cubicBezTo>
                      <a:pt x="104" y="37"/>
                      <a:pt x="122" y="55"/>
                      <a:pt x="122" y="78"/>
                    </a:cubicBezTo>
                    <a:cubicBezTo>
                      <a:pt x="122" y="100"/>
                      <a:pt x="104" y="119"/>
                      <a:pt x="81" y="119"/>
                    </a:cubicBezTo>
                    <a:close/>
                  </a:path>
                </a:pathLst>
              </a:cu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4" name="îṧ1ïde"/>
              <p:cNvSpPr/>
              <p:nvPr/>
            </p:nvSpPr>
            <p:spPr bwMode="auto">
              <a:xfrm>
                <a:off x="4910" y="1504"/>
                <a:ext cx="142" cy="141"/>
              </a:xfrm>
              <a:custGeom>
                <a:avLst/>
                <a:gdLst>
                  <a:gd name="T0" fmla="*/ 46 w 91"/>
                  <a:gd name="T1" fmla="*/ 91 h 91"/>
                  <a:gd name="T2" fmla="*/ 0 w 91"/>
                  <a:gd name="T3" fmla="*/ 46 h 91"/>
                  <a:gd name="T4" fmla="*/ 46 w 91"/>
                  <a:gd name="T5" fmla="*/ 0 h 91"/>
                  <a:gd name="T6" fmla="*/ 91 w 91"/>
                  <a:gd name="T7" fmla="*/ 46 h 91"/>
                  <a:gd name="T8" fmla="*/ 46 w 91"/>
                  <a:gd name="T9" fmla="*/ 91 h 91"/>
                  <a:gd name="T10" fmla="*/ 46 w 91"/>
                  <a:gd name="T11" fmla="*/ 14 h 91"/>
                  <a:gd name="T12" fmla="*/ 14 w 91"/>
                  <a:gd name="T13" fmla="*/ 46 h 91"/>
                  <a:gd name="T14" fmla="*/ 46 w 91"/>
                  <a:gd name="T15" fmla="*/ 78 h 91"/>
                  <a:gd name="T16" fmla="*/ 78 w 91"/>
                  <a:gd name="T17" fmla="*/ 46 h 91"/>
                  <a:gd name="T18" fmla="*/ 46 w 91"/>
                  <a:gd name="T19" fmla="*/ 1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46" y="91"/>
                    </a:moveTo>
                    <a:cubicBezTo>
                      <a:pt x="21" y="91"/>
                      <a:pt x="0" y="71"/>
                      <a:pt x="0" y="46"/>
                    </a:cubicBezTo>
                    <a:cubicBezTo>
                      <a:pt x="0" y="21"/>
                      <a:pt x="21" y="0"/>
                      <a:pt x="46" y="0"/>
                    </a:cubicBezTo>
                    <a:cubicBezTo>
                      <a:pt x="71" y="0"/>
                      <a:pt x="91" y="21"/>
                      <a:pt x="91" y="46"/>
                    </a:cubicBezTo>
                    <a:cubicBezTo>
                      <a:pt x="91" y="71"/>
                      <a:pt x="71" y="91"/>
                      <a:pt x="46" y="91"/>
                    </a:cubicBezTo>
                    <a:close/>
                    <a:moveTo>
                      <a:pt x="46" y="14"/>
                    </a:moveTo>
                    <a:cubicBezTo>
                      <a:pt x="28" y="14"/>
                      <a:pt x="14" y="28"/>
                      <a:pt x="14" y="46"/>
                    </a:cubicBezTo>
                    <a:cubicBezTo>
                      <a:pt x="14" y="64"/>
                      <a:pt x="28" y="78"/>
                      <a:pt x="46" y="78"/>
                    </a:cubicBezTo>
                    <a:cubicBezTo>
                      <a:pt x="64" y="78"/>
                      <a:pt x="78" y="64"/>
                      <a:pt x="78" y="46"/>
                    </a:cubicBezTo>
                    <a:cubicBezTo>
                      <a:pt x="78" y="28"/>
                      <a:pt x="64" y="14"/>
                      <a:pt x="46" y="14"/>
                    </a:cubicBezTo>
                    <a:close/>
                  </a:path>
                </a:pathLst>
              </a:custGeom>
              <a:solidFill>
                <a:srgbClr val="036B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5" name="iṧliďè"/>
              <p:cNvSpPr/>
              <p:nvPr/>
            </p:nvSpPr>
            <p:spPr bwMode="auto">
              <a:xfrm>
                <a:off x="5069" y="1382"/>
                <a:ext cx="148" cy="145"/>
              </a:xfrm>
              <a:custGeom>
                <a:avLst/>
                <a:gdLst>
                  <a:gd name="T0" fmla="*/ 95 w 95"/>
                  <a:gd name="T1" fmla="*/ 37 h 93"/>
                  <a:gd name="T2" fmla="*/ 92 w 95"/>
                  <a:gd name="T3" fmla="*/ 34 h 93"/>
                  <a:gd name="T4" fmla="*/ 83 w 95"/>
                  <a:gd name="T5" fmla="*/ 35 h 93"/>
                  <a:gd name="T6" fmla="*/ 80 w 95"/>
                  <a:gd name="T7" fmla="*/ 32 h 93"/>
                  <a:gd name="T8" fmla="*/ 76 w 95"/>
                  <a:gd name="T9" fmla="*/ 25 h 93"/>
                  <a:gd name="T10" fmla="*/ 76 w 95"/>
                  <a:gd name="T11" fmla="*/ 21 h 93"/>
                  <a:gd name="T12" fmla="*/ 80 w 95"/>
                  <a:gd name="T13" fmla="*/ 14 h 93"/>
                  <a:gd name="T14" fmla="*/ 79 w 95"/>
                  <a:gd name="T15" fmla="*/ 10 h 93"/>
                  <a:gd name="T16" fmla="*/ 63 w 95"/>
                  <a:gd name="T17" fmla="*/ 1 h 93"/>
                  <a:gd name="T18" fmla="*/ 59 w 95"/>
                  <a:gd name="T19" fmla="*/ 2 h 93"/>
                  <a:gd name="T20" fmla="*/ 55 w 95"/>
                  <a:gd name="T21" fmla="*/ 9 h 93"/>
                  <a:gd name="T22" fmla="*/ 51 w 95"/>
                  <a:gd name="T23" fmla="*/ 11 h 93"/>
                  <a:gd name="T24" fmla="*/ 43 w 95"/>
                  <a:gd name="T25" fmla="*/ 11 h 93"/>
                  <a:gd name="T26" fmla="*/ 39 w 95"/>
                  <a:gd name="T27" fmla="*/ 9 h 93"/>
                  <a:gd name="T28" fmla="*/ 35 w 95"/>
                  <a:gd name="T29" fmla="*/ 2 h 93"/>
                  <a:gd name="T30" fmla="*/ 32 w 95"/>
                  <a:gd name="T31" fmla="*/ 1 h 93"/>
                  <a:gd name="T32" fmla="*/ 16 w 95"/>
                  <a:gd name="T33" fmla="*/ 10 h 93"/>
                  <a:gd name="T34" fmla="*/ 15 w 95"/>
                  <a:gd name="T35" fmla="*/ 14 h 93"/>
                  <a:gd name="T36" fmla="*/ 19 w 95"/>
                  <a:gd name="T37" fmla="*/ 21 h 93"/>
                  <a:gd name="T38" fmla="*/ 19 w 95"/>
                  <a:gd name="T39" fmla="*/ 25 h 93"/>
                  <a:gd name="T40" fmla="*/ 16 w 95"/>
                  <a:gd name="T41" fmla="*/ 31 h 93"/>
                  <a:gd name="T42" fmla="*/ 11 w 95"/>
                  <a:gd name="T43" fmla="*/ 35 h 93"/>
                  <a:gd name="T44" fmla="*/ 3 w 95"/>
                  <a:gd name="T45" fmla="*/ 35 h 93"/>
                  <a:gd name="T46" fmla="*/ 0 w 95"/>
                  <a:gd name="T47" fmla="*/ 37 h 93"/>
                  <a:gd name="T48" fmla="*/ 0 w 95"/>
                  <a:gd name="T49" fmla="*/ 56 h 93"/>
                  <a:gd name="T50" fmla="*/ 3 w 95"/>
                  <a:gd name="T51" fmla="*/ 58 h 93"/>
                  <a:gd name="T52" fmla="*/ 11 w 95"/>
                  <a:gd name="T53" fmla="*/ 58 h 93"/>
                  <a:gd name="T54" fmla="*/ 15 w 95"/>
                  <a:gd name="T55" fmla="*/ 61 h 93"/>
                  <a:gd name="T56" fmla="*/ 19 w 95"/>
                  <a:gd name="T57" fmla="*/ 68 h 93"/>
                  <a:gd name="T58" fmla="*/ 19 w 95"/>
                  <a:gd name="T59" fmla="*/ 72 h 93"/>
                  <a:gd name="T60" fmla="*/ 15 w 95"/>
                  <a:gd name="T61" fmla="*/ 79 h 93"/>
                  <a:gd name="T62" fmla="*/ 16 w 95"/>
                  <a:gd name="T63" fmla="*/ 83 h 93"/>
                  <a:gd name="T64" fmla="*/ 32 w 95"/>
                  <a:gd name="T65" fmla="*/ 92 h 93"/>
                  <a:gd name="T66" fmla="*/ 35 w 95"/>
                  <a:gd name="T67" fmla="*/ 91 h 93"/>
                  <a:gd name="T68" fmla="*/ 40 w 95"/>
                  <a:gd name="T69" fmla="*/ 84 h 93"/>
                  <a:gd name="T70" fmla="*/ 44 w 95"/>
                  <a:gd name="T71" fmla="*/ 82 h 93"/>
                  <a:gd name="T72" fmla="*/ 51 w 95"/>
                  <a:gd name="T73" fmla="*/ 82 h 93"/>
                  <a:gd name="T74" fmla="*/ 55 w 95"/>
                  <a:gd name="T75" fmla="*/ 84 h 93"/>
                  <a:gd name="T76" fmla="*/ 60 w 95"/>
                  <a:gd name="T77" fmla="*/ 91 h 93"/>
                  <a:gd name="T78" fmla="*/ 63 w 95"/>
                  <a:gd name="T79" fmla="*/ 92 h 93"/>
                  <a:gd name="T80" fmla="*/ 79 w 95"/>
                  <a:gd name="T81" fmla="*/ 83 h 93"/>
                  <a:gd name="T82" fmla="*/ 80 w 95"/>
                  <a:gd name="T83" fmla="*/ 79 h 93"/>
                  <a:gd name="T84" fmla="*/ 76 w 95"/>
                  <a:gd name="T85" fmla="*/ 72 h 93"/>
                  <a:gd name="T86" fmla="*/ 76 w 95"/>
                  <a:gd name="T87" fmla="*/ 68 h 93"/>
                  <a:gd name="T88" fmla="*/ 79 w 95"/>
                  <a:gd name="T89" fmla="*/ 62 h 93"/>
                  <a:gd name="T90" fmla="*/ 84 w 95"/>
                  <a:gd name="T91" fmla="*/ 58 h 93"/>
                  <a:gd name="T92" fmla="*/ 92 w 95"/>
                  <a:gd name="T93" fmla="*/ 58 h 93"/>
                  <a:gd name="T94" fmla="*/ 95 w 95"/>
                  <a:gd name="T95" fmla="*/ 56 h 93"/>
                  <a:gd name="T96" fmla="*/ 95 w 95"/>
                  <a:gd name="T97" fmla="*/ 37 h 93"/>
                  <a:gd name="T98" fmla="*/ 47 w 95"/>
                  <a:gd name="T99" fmla="*/ 70 h 93"/>
                  <a:gd name="T100" fmla="*/ 23 w 95"/>
                  <a:gd name="T101" fmla="*/ 46 h 93"/>
                  <a:gd name="T102" fmla="*/ 47 w 95"/>
                  <a:gd name="T103" fmla="*/ 22 h 93"/>
                  <a:gd name="T104" fmla="*/ 72 w 95"/>
                  <a:gd name="T105" fmla="*/ 46 h 93"/>
                  <a:gd name="T106" fmla="*/ 47 w 95"/>
                  <a:gd name="T107" fmla="*/ 7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93">
                    <a:moveTo>
                      <a:pt x="95" y="37"/>
                    </a:moveTo>
                    <a:cubicBezTo>
                      <a:pt x="95" y="36"/>
                      <a:pt x="94" y="34"/>
                      <a:pt x="92" y="34"/>
                    </a:cubicBezTo>
                    <a:cubicBezTo>
                      <a:pt x="83" y="35"/>
                      <a:pt x="83" y="35"/>
                      <a:pt x="83" y="35"/>
                    </a:cubicBezTo>
                    <a:cubicBezTo>
                      <a:pt x="82" y="35"/>
                      <a:pt x="80" y="33"/>
                      <a:pt x="80" y="32"/>
                    </a:cubicBezTo>
                    <a:cubicBezTo>
                      <a:pt x="76" y="25"/>
                      <a:pt x="76" y="25"/>
                      <a:pt x="76" y="25"/>
                    </a:cubicBezTo>
                    <a:cubicBezTo>
                      <a:pt x="75" y="24"/>
                      <a:pt x="75" y="22"/>
                      <a:pt x="76" y="21"/>
                    </a:cubicBezTo>
                    <a:cubicBezTo>
                      <a:pt x="80" y="14"/>
                      <a:pt x="80" y="14"/>
                      <a:pt x="80" y="14"/>
                    </a:cubicBezTo>
                    <a:cubicBezTo>
                      <a:pt x="81" y="12"/>
                      <a:pt x="80" y="11"/>
                      <a:pt x="79" y="10"/>
                    </a:cubicBezTo>
                    <a:cubicBezTo>
                      <a:pt x="63" y="1"/>
                      <a:pt x="63" y="1"/>
                      <a:pt x="63" y="1"/>
                    </a:cubicBezTo>
                    <a:cubicBezTo>
                      <a:pt x="62" y="0"/>
                      <a:pt x="60" y="1"/>
                      <a:pt x="59" y="2"/>
                    </a:cubicBezTo>
                    <a:cubicBezTo>
                      <a:pt x="55" y="9"/>
                      <a:pt x="55" y="9"/>
                      <a:pt x="55" y="9"/>
                    </a:cubicBezTo>
                    <a:cubicBezTo>
                      <a:pt x="54" y="11"/>
                      <a:pt x="53" y="11"/>
                      <a:pt x="51" y="11"/>
                    </a:cubicBezTo>
                    <a:cubicBezTo>
                      <a:pt x="43" y="11"/>
                      <a:pt x="43" y="11"/>
                      <a:pt x="43" y="11"/>
                    </a:cubicBezTo>
                    <a:cubicBezTo>
                      <a:pt x="42" y="11"/>
                      <a:pt x="40" y="11"/>
                      <a:pt x="39" y="9"/>
                    </a:cubicBezTo>
                    <a:cubicBezTo>
                      <a:pt x="35" y="2"/>
                      <a:pt x="35" y="2"/>
                      <a:pt x="35" y="2"/>
                    </a:cubicBezTo>
                    <a:cubicBezTo>
                      <a:pt x="34" y="1"/>
                      <a:pt x="33" y="0"/>
                      <a:pt x="32" y="1"/>
                    </a:cubicBezTo>
                    <a:cubicBezTo>
                      <a:pt x="16" y="10"/>
                      <a:pt x="16" y="10"/>
                      <a:pt x="16" y="10"/>
                    </a:cubicBezTo>
                    <a:cubicBezTo>
                      <a:pt x="14" y="11"/>
                      <a:pt x="14" y="13"/>
                      <a:pt x="15" y="14"/>
                    </a:cubicBezTo>
                    <a:cubicBezTo>
                      <a:pt x="19" y="21"/>
                      <a:pt x="19" y="21"/>
                      <a:pt x="19" y="21"/>
                    </a:cubicBezTo>
                    <a:cubicBezTo>
                      <a:pt x="20" y="23"/>
                      <a:pt x="20" y="24"/>
                      <a:pt x="19" y="25"/>
                    </a:cubicBezTo>
                    <a:cubicBezTo>
                      <a:pt x="18" y="26"/>
                      <a:pt x="16" y="30"/>
                      <a:pt x="16" y="31"/>
                    </a:cubicBezTo>
                    <a:cubicBezTo>
                      <a:pt x="15" y="32"/>
                      <a:pt x="13" y="35"/>
                      <a:pt x="11" y="35"/>
                    </a:cubicBezTo>
                    <a:cubicBezTo>
                      <a:pt x="3" y="35"/>
                      <a:pt x="3" y="35"/>
                      <a:pt x="3" y="35"/>
                    </a:cubicBezTo>
                    <a:cubicBezTo>
                      <a:pt x="1" y="35"/>
                      <a:pt x="0" y="36"/>
                      <a:pt x="0" y="37"/>
                    </a:cubicBezTo>
                    <a:cubicBezTo>
                      <a:pt x="0" y="56"/>
                      <a:pt x="0" y="56"/>
                      <a:pt x="0" y="56"/>
                    </a:cubicBezTo>
                    <a:cubicBezTo>
                      <a:pt x="0" y="57"/>
                      <a:pt x="1" y="59"/>
                      <a:pt x="3" y="58"/>
                    </a:cubicBezTo>
                    <a:cubicBezTo>
                      <a:pt x="11" y="58"/>
                      <a:pt x="11" y="58"/>
                      <a:pt x="11" y="58"/>
                    </a:cubicBezTo>
                    <a:cubicBezTo>
                      <a:pt x="13" y="58"/>
                      <a:pt x="14" y="60"/>
                      <a:pt x="15" y="61"/>
                    </a:cubicBezTo>
                    <a:cubicBezTo>
                      <a:pt x="19" y="68"/>
                      <a:pt x="19" y="68"/>
                      <a:pt x="19" y="68"/>
                    </a:cubicBezTo>
                    <a:cubicBezTo>
                      <a:pt x="20" y="69"/>
                      <a:pt x="20" y="71"/>
                      <a:pt x="19" y="72"/>
                    </a:cubicBezTo>
                    <a:cubicBezTo>
                      <a:pt x="15" y="79"/>
                      <a:pt x="15" y="79"/>
                      <a:pt x="15" y="79"/>
                    </a:cubicBezTo>
                    <a:cubicBezTo>
                      <a:pt x="14" y="81"/>
                      <a:pt x="15" y="82"/>
                      <a:pt x="16" y="83"/>
                    </a:cubicBezTo>
                    <a:cubicBezTo>
                      <a:pt x="32" y="92"/>
                      <a:pt x="32" y="92"/>
                      <a:pt x="32" y="92"/>
                    </a:cubicBezTo>
                    <a:cubicBezTo>
                      <a:pt x="33" y="93"/>
                      <a:pt x="35" y="92"/>
                      <a:pt x="35" y="91"/>
                    </a:cubicBezTo>
                    <a:cubicBezTo>
                      <a:pt x="40" y="84"/>
                      <a:pt x="40" y="84"/>
                      <a:pt x="40" y="84"/>
                    </a:cubicBezTo>
                    <a:cubicBezTo>
                      <a:pt x="40" y="82"/>
                      <a:pt x="42" y="82"/>
                      <a:pt x="44" y="82"/>
                    </a:cubicBezTo>
                    <a:cubicBezTo>
                      <a:pt x="51" y="82"/>
                      <a:pt x="51" y="82"/>
                      <a:pt x="51" y="82"/>
                    </a:cubicBezTo>
                    <a:cubicBezTo>
                      <a:pt x="53" y="81"/>
                      <a:pt x="55" y="82"/>
                      <a:pt x="55" y="84"/>
                    </a:cubicBezTo>
                    <a:cubicBezTo>
                      <a:pt x="60" y="91"/>
                      <a:pt x="60" y="91"/>
                      <a:pt x="60" y="91"/>
                    </a:cubicBezTo>
                    <a:cubicBezTo>
                      <a:pt x="60" y="92"/>
                      <a:pt x="62" y="93"/>
                      <a:pt x="63" y="92"/>
                    </a:cubicBezTo>
                    <a:cubicBezTo>
                      <a:pt x="79" y="83"/>
                      <a:pt x="79" y="83"/>
                      <a:pt x="79" y="83"/>
                    </a:cubicBezTo>
                    <a:cubicBezTo>
                      <a:pt x="80" y="82"/>
                      <a:pt x="81" y="80"/>
                      <a:pt x="80" y="79"/>
                    </a:cubicBezTo>
                    <a:cubicBezTo>
                      <a:pt x="76" y="72"/>
                      <a:pt x="76" y="72"/>
                      <a:pt x="76" y="72"/>
                    </a:cubicBezTo>
                    <a:cubicBezTo>
                      <a:pt x="75" y="70"/>
                      <a:pt x="75" y="69"/>
                      <a:pt x="76" y="68"/>
                    </a:cubicBezTo>
                    <a:cubicBezTo>
                      <a:pt x="77" y="67"/>
                      <a:pt x="79" y="63"/>
                      <a:pt x="79" y="62"/>
                    </a:cubicBezTo>
                    <a:cubicBezTo>
                      <a:pt x="80" y="61"/>
                      <a:pt x="82" y="58"/>
                      <a:pt x="84" y="58"/>
                    </a:cubicBezTo>
                    <a:cubicBezTo>
                      <a:pt x="92" y="58"/>
                      <a:pt x="92" y="58"/>
                      <a:pt x="92" y="58"/>
                    </a:cubicBezTo>
                    <a:cubicBezTo>
                      <a:pt x="94" y="58"/>
                      <a:pt x="95" y="57"/>
                      <a:pt x="95" y="56"/>
                    </a:cubicBezTo>
                    <a:lnTo>
                      <a:pt x="95" y="37"/>
                    </a:lnTo>
                    <a:close/>
                    <a:moveTo>
                      <a:pt x="47" y="70"/>
                    </a:moveTo>
                    <a:cubicBezTo>
                      <a:pt x="34" y="70"/>
                      <a:pt x="23" y="59"/>
                      <a:pt x="23" y="46"/>
                    </a:cubicBezTo>
                    <a:cubicBezTo>
                      <a:pt x="23" y="33"/>
                      <a:pt x="34" y="22"/>
                      <a:pt x="47" y="22"/>
                    </a:cubicBezTo>
                    <a:cubicBezTo>
                      <a:pt x="61" y="22"/>
                      <a:pt x="72" y="33"/>
                      <a:pt x="72" y="46"/>
                    </a:cubicBezTo>
                    <a:cubicBezTo>
                      <a:pt x="72" y="59"/>
                      <a:pt x="61" y="70"/>
                      <a:pt x="47" y="70"/>
                    </a:cubicBezTo>
                    <a:close/>
                  </a:path>
                </a:pathLst>
              </a:cu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6" name="îš1iḓé"/>
              <p:cNvSpPr/>
              <p:nvPr/>
            </p:nvSpPr>
            <p:spPr bwMode="auto">
              <a:xfrm>
                <a:off x="5102" y="1412"/>
                <a:ext cx="82" cy="84"/>
              </a:xfrm>
              <a:custGeom>
                <a:avLst/>
                <a:gdLst>
                  <a:gd name="T0" fmla="*/ 26 w 53"/>
                  <a:gd name="T1" fmla="*/ 54 h 54"/>
                  <a:gd name="T2" fmla="*/ 0 w 53"/>
                  <a:gd name="T3" fmla="*/ 27 h 54"/>
                  <a:gd name="T4" fmla="*/ 26 w 53"/>
                  <a:gd name="T5" fmla="*/ 0 h 54"/>
                  <a:gd name="T6" fmla="*/ 53 w 53"/>
                  <a:gd name="T7" fmla="*/ 27 h 54"/>
                  <a:gd name="T8" fmla="*/ 26 w 53"/>
                  <a:gd name="T9" fmla="*/ 54 h 54"/>
                  <a:gd name="T10" fmla="*/ 26 w 53"/>
                  <a:gd name="T11" fmla="*/ 8 h 54"/>
                  <a:gd name="T12" fmla="*/ 7 w 53"/>
                  <a:gd name="T13" fmla="*/ 27 h 54"/>
                  <a:gd name="T14" fmla="*/ 26 w 53"/>
                  <a:gd name="T15" fmla="*/ 46 h 54"/>
                  <a:gd name="T16" fmla="*/ 45 w 53"/>
                  <a:gd name="T17" fmla="*/ 27 h 54"/>
                  <a:gd name="T18" fmla="*/ 26 w 53"/>
                  <a:gd name="T19" fmla="*/ 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26" y="54"/>
                    </a:moveTo>
                    <a:cubicBezTo>
                      <a:pt x="12" y="54"/>
                      <a:pt x="0" y="42"/>
                      <a:pt x="0" y="27"/>
                    </a:cubicBezTo>
                    <a:cubicBezTo>
                      <a:pt x="0" y="12"/>
                      <a:pt x="12" y="0"/>
                      <a:pt x="26" y="0"/>
                    </a:cubicBezTo>
                    <a:cubicBezTo>
                      <a:pt x="41" y="0"/>
                      <a:pt x="53" y="12"/>
                      <a:pt x="53" y="27"/>
                    </a:cubicBezTo>
                    <a:cubicBezTo>
                      <a:pt x="53" y="42"/>
                      <a:pt x="41" y="54"/>
                      <a:pt x="26" y="54"/>
                    </a:cubicBezTo>
                    <a:close/>
                    <a:moveTo>
                      <a:pt x="26" y="8"/>
                    </a:moveTo>
                    <a:cubicBezTo>
                      <a:pt x="16" y="8"/>
                      <a:pt x="7" y="17"/>
                      <a:pt x="7" y="27"/>
                    </a:cubicBezTo>
                    <a:cubicBezTo>
                      <a:pt x="7" y="37"/>
                      <a:pt x="16" y="46"/>
                      <a:pt x="26" y="46"/>
                    </a:cubicBezTo>
                    <a:cubicBezTo>
                      <a:pt x="37" y="46"/>
                      <a:pt x="45" y="37"/>
                      <a:pt x="45" y="27"/>
                    </a:cubicBezTo>
                    <a:cubicBezTo>
                      <a:pt x="45" y="17"/>
                      <a:pt x="37" y="8"/>
                      <a:pt x="26" y="8"/>
                    </a:cubicBezTo>
                    <a:close/>
                  </a:path>
                </a:pathLst>
              </a:custGeom>
              <a:solidFill>
                <a:srgbClr val="036B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7" name="ïŝļïḓè"/>
              <p:cNvSpPr/>
              <p:nvPr/>
            </p:nvSpPr>
            <p:spPr bwMode="auto">
              <a:xfrm>
                <a:off x="2686" y="1096"/>
                <a:ext cx="153" cy="149"/>
              </a:xfrm>
              <a:custGeom>
                <a:avLst/>
                <a:gdLst>
                  <a:gd name="T0" fmla="*/ 98 w 98"/>
                  <a:gd name="T1" fmla="*/ 39 h 96"/>
                  <a:gd name="T2" fmla="*/ 95 w 98"/>
                  <a:gd name="T3" fmla="*/ 36 h 96"/>
                  <a:gd name="T4" fmla="*/ 86 w 98"/>
                  <a:gd name="T5" fmla="*/ 36 h 96"/>
                  <a:gd name="T6" fmla="*/ 82 w 98"/>
                  <a:gd name="T7" fmla="*/ 33 h 96"/>
                  <a:gd name="T8" fmla="*/ 78 w 98"/>
                  <a:gd name="T9" fmla="*/ 27 h 96"/>
                  <a:gd name="T10" fmla="*/ 78 w 98"/>
                  <a:gd name="T11" fmla="*/ 22 h 96"/>
                  <a:gd name="T12" fmla="*/ 82 w 98"/>
                  <a:gd name="T13" fmla="*/ 14 h 96"/>
                  <a:gd name="T14" fmla="*/ 81 w 98"/>
                  <a:gd name="T15" fmla="*/ 11 h 96"/>
                  <a:gd name="T16" fmla="*/ 65 w 98"/>
                  <a:gd name="T17" fmla="*/ 1 h 96"/>
                  <a:gd name="T18" fmla="*/ 61 w 98"/>
                  <a:gd name="T19" fmla="*/ 2 h 96"/>
                  <a:gd name="T20" fmla="*/ 57 w 98"/>
                  <a:gd name="T21" fmla="*/ 10 h 96"/>
                  <a:gd name="T22" fmla="*/ 52 w 98"/>
                  <a:gd name="T23" fmla="*/ 12 h 96"/>
                  <a:gd name="T24" fmla="*/ 45 w 98"/>
                  <a:gd name="T25" fmla="*/ 12 h 96"/>
                  <a:gd name="T26" fmla="*/ 40 w 98"/>
                  <a:gd name="T27" fmla="*/ 10 h 96"/>
                  <a:gd name="T28" fmla="*/ 36 w 98"/>
                  <a:gd name="T29" fmla="*/ 2 h 96"/>
                  <a:gd name="T30" fmla="*/ 32 w 98"/>
                  <a:gd name="T31" fmla="*/ 1 h 96"/>
                  <a:gd name="T32" fmla="*/ 16 w 98"/>
                  <a:gd name="T33" fmla="*/ 11 h 96"/>
                  <a:gd name="T34" fmla="*/ 15 w 98"/>
                  <a:gd name="T35" fmla="*/ 15 h 96"/>
                  <a:gd name="T36" fmla="*/ 19 w 98"/>
                  <a:gd name="T37" fmla="*/ 22 h 96"/>
                  <a:gd name="T38" fmla="*/ 19 w 98"/>
                  <a:gd name="T39" fmla="*/ 26 h 96"/>
                  <a:gd name="T40" fmla="*/ 16 w 98"/>
                  <a:gd name="T41" fmla="*/ 32 h 96"/>
                  <a:gd name="T42" fmla="*/ 11 w 98"/>
                  <a:gd name="T43" fmla="*/ 36 h 96"/>
                  <a:gd name="T44" fmla="*/ 2 w 98"/>
                  <a:gd name="T45" fmla="*/ 36 h 96"/>
                  <a:gd name="T46" fmla="*/ 0 w 98"/>
                  <a:gd name="T47" fmla="*/ 39 h 96"/>
                  <a:gd name="T48" fmla="*/ 0 w 98"/>
                  <a:gd name="T49" fmla="*/ 58 h 96"/>
                  <a:gd name="T50" fmla="*/ 2 w 98"/>
                  <a:gd name="T51" fmla="*/ 61 h 96"/>
                  <a:gd name="T52" fmla="*/ 11 w 98"/>
                  <a:gd name="T53" fmla="*/ 61 h 96"/>
                  <a:gd name="T54" fmla="*/ 15 w 98"/>
                  <a:gd name="T55" fmla="*/ 63 h 96"/>
                  <a:gd name="T56" fmla="*/ 19 w 98"/>
                  <a:gd name="T57" fmla="*/ 70 h 96"/>
                  <a:gd name="T58" fmla="*/ 19 w 98"/>
                  <a:gd name="T59" fmla="*/ 75 h 96"/>
                  <a:gd name="T60" fmla="*/ 15 w 98"/>
                  <a:gd name="T61" fmla="*/ 82 h 96"/>
                  <a:gd name="T62" fmla="*/ 16 w 98"/>
                  <a:gd name="T63" fmla="*/ 86 h 96"/>
                  <a:gd name="T64" fmla="*/ 33 w 98"/>
                  <a:gd name="T65" fmla="*/ 96 h 96"/>
                  <a:gd name="T66" fmla="*/ 36 w 98"/>
                  <a:gd name="T67" fmla="*/ 95 h 96"/>
                  <a:gd name="T68" fmla="*/ 41 w 98"/>
                  <a:gd name="T69" fmla="*/ 87 h 96"/>
                  <a:gd name="T70" fmla="*/ 45 w 98"/>
                  <a:gd name="T71" fmla="*/ 85 h 96"/>
                  <a:gd name="T72" fmla="*/ 53 w 98"/>
                  <a:gd name="T73" fmla="*/ 85 h 96"/>
                  <a:gd name="T74" fmla="*/ 57 w 98"/>
                  <a:gd name="T75" fmla="*/ 87 h 96"/>
                  <a:gd name="T76" fmla="*/ 61 w 98"/>
                  <a:gd name="T77" fmla="*/ 94 h 96"/>
                  <a:gd name="T78" fmla="*/ 65 w 98"/>
                  <a:gd name="T79" fmla="*/ 95 h 96"/>
                  <a:gd name="T80" fmla="*/ 82 w 98"/>
                  <a:gd name="T81" fmla="*/ 86 h 96"/>
                  <a:gd name="T82" fmla="*/ 82 w 98"/>
                  <a:gd name="T83" fmla="*/ 82 h 96"/>
                  <a:gd name="T84" fmla="*/ 78 w 98"/>
                  <a:gd name="T85" fmla="*/ 74 h 96"/>
                  <a:gd name="T86" fmla="*/ 78 w 98"/>
                  <a:gd name="T87" fmla="*/ 70 h 96"/>
                  <a:gd name="T88" fmla="*/ 82 w 98"/>
                  <a:gd name="T89" fmla="*/ 65 h 96"/>
                  <a:gd name="T90" fmla="*/ 86 w 98"/>
                  <a:gd name="T91" fmla="*/ 60 h 96"/>
                  <a:gd name="T92" fmla="*/ 95 w 98"/>
                  <a:gd name="T93" fmla="*/ 60 h 96"/>
                  <a:gd name="T94" fmla="*/ 98 w 98"/>
                  <a:gd name="T95" fmla="*/ 58 h 96"/>
                  <a:gd name="T96" fmla="*/ 98 w 98"/>
                  <a:gd name="T97" fmla="*/ 39 h 96"/>
                  <a:gd name="T98" fmla="*/ 49 w 98"/>
                  <a:gd name="T99" fmla="*/ 73 h 96"/>
                  <a:gd name="T100" fmla="*/ 24 w 98"/>
                  <a:gd name="T101" fmla="*/ 48 h 96"/>
                  <a:gd name="T102" fmla="*/ 49 w 98"/>
                  <a:gd name="T103" fmla="*/ 23 h 96"/>
                  <a:gd name="T104" fmla="*/ 74 w 98"/>
                  <a:gd name="T105" fmla="*/ 48 h 96"/>
                  <a:gd name="T106" fmla="*/ 49 w 98"/>
                  <a:gd name="T107" fmla="*/ 7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8" h="96">
                    <a:moveTo>
                      <a:pt x="98" y="39"/>
                    </a:moveTo>
                    <a:cubicBezTo>
                      <a:pt x="98" y="37"/>
                      <a:pt x="96" y="36"/>
                      <a:pt x="95" y="36"/>
                    </a:cubicBezTo>
                    <a:cubicBezTo>
                      <a:pt x="86" y="36"/>
                      <a:pt x="86" y="36"/>
                      <a:pt x="86" y="36"/>
                    </a:cubicBezTo>
                    <a:cubicBezTo>
                      <a:pt x="84" y="36"/>
                      <a:pt x="83" y="35"/>
                      <a:pt x="82" y="33"/>
                    </a:cubicBezTo>
                    <a:cubicBezTo>
                      <a:pt x="78" y="27"/>
                      <a:pt x="78" y="27"/>
                      <a:pt x="78" y="27"/>
                    </a:cubicBezTo>
                    <a:cubicBezTo>
                      <a:pt x="77" y="25"/>
                      <a:pt x="77" y="23"/>
                      <a:pt x="78" y="22"/>
                    </a:cubicBezTo>
                    <a:cubicBezTo>
                      <a:pt x="82" y="14"/>
                      <a:pt x="82" y="14"/>
                      <a:pt x="82" y="14"/>
                    </a:cubicBezTo>
                    <a:cubicBezTo>
                      <a:pt x="83" y="13"/>
                      <a:pt x="83" y="11"/>
                      <a:pt x="81" y="11"/>
                    </a:cubicBezTo>
                    <a:cubicBezTo>
                      <a:pt x="65" y="1"/>
                      <a:pt x="65" y="1"/>
                      <a:pt x="65" y="1"/>
                    </a:cubicBezTo>
                    <a:cubicBezTo>
                      <a:pt x="63" y="0"/>
                      <a:pt x="62" y="1"/>
                      <a:pt x="61" y="2"/>
                    </a:cubicBezTo>
                    <a:cubicBezTo>
                      <a:pt x="57" y="10"/>
                      <a:pt x="57" y="10"/>
                      <a:pt x="57" y="10"/>
                    </a:cubicBezTo>
                    <a:cubicBezTo>
                      <a:pt x="56" y="11"/>
                      <a:pt x="54" y="12"/>
                      <a:pt x="52" y="12"/>
                    </a:cubicBezTo>
                    <a:cubicBezTo>
                      <a:pt x="45" y="12"/>
                      <a:pt x="45" y="12"/>
                      <a:pt x="45" y="12"/>
                    </a:cubicBezTo>
                    <a:cubicBezTo>
                      <a:pt x="43" y="12"/>
                      <a:pt x="41" y="11"/>
                      <a:pt x="40" y="10"/>
                    </a:cubicBezTo>
                    <a:cubicBezTo>
                      <a:pt x="36" y="2"/>
                      <a:pt x="36" y="2"/>
                      <a:pt x="36" y="2"/>
                    </a:cubicBezTo>
                    <a:cubicBezTo>
                      <a:pt x="35" y="1"/>
                      <a:pt x="34" y="0"/>
                      <a:pt x="32" y="1"/>
                    </a:cubicBezTo>
                    <a:cubicBezTo>
                      <a:pt x="16" y="11"/>
                      <a:pt x="16" y="11"/>
                      <a:pt x="16" y="11"/>
                    </a:cubicBezTo>
                    <a:cubicBezTo>
                      <a:pt x="14" y="12"/>
                      <a:pt x="14" y="13"/>
                      <a:pt x="15" y="15"/>
                    </a:cubicBezTo>
                    <a:cubicBezTo>
                      <a:pt x="19" y="22"/>
                      <a:pt x="19" y="22"/>
                      <a:pt x="19" y="22"/>
                    </a:cubicBezTo>
                    <a:cubicBezTo>
                      <a:pt x="20" y="24"/>
                      <a:pt x="20" y="25"/>
                      <a:pt x="19" y="26"/>
                    </a:cubicBezTo>
                    <a:cubicBezTo>
                      <a:pt x="19" y="27"/>
                      <a:pt x="16" y="31"/>
                      <a:pt x="16" y="32"/>
                    </a:cubicBezTo>
                    <a:cubicBezTo>
                      <a:pt x="15" y="33"/>
                      <a:pt x="13" y="36"/>
                      <a:pt x="11" y="36"/>
                    </a:cubicBezTo>
                    <a:cubicBezTo>
                      <a:pt x="2" y="36"/>
                      <a:pt x="2" y="36"/>
                      <a:pt x="2" y="36"/>
                    </a:cubicBezTo>
                    <a:cubicBezTo>
                      <a:pt x="1" y="36"/>
                      <a:pt x="0" y="37"/>
                      <a:pt x="0" y="39"/>
                    </a:cubicBezTo>
                    <a:cubicBezTo>
                      <a:pt x="0" y="58"/>
                      <a:pt x="0" y="58"/>
                      <a:pt x="0" y="58"/>
                    </a:cubicBezTo>
                    <a:cubicBezTo>
                      <a:pt x="0" y="59"/>
                      <a:pt x="1" y="61"/>
                      <a:pt x="2" y="61"/>
                    </a:cubicBezTo>
                    <a:cubicBezTo>
                      <a:pt x="11" y="61"/>
                      <a:pt x="11" y="61"/>
                      <a:pt x="11" y="61"/>
                    </a:cubicBezTo>
                    <a:cubicBezTo>
                      <a:pt x="13" y="61"/>
                      <a:pt x="15" y="62"/>
                      <a:pt x="15" y="63"/>
                    </a:cubicBezTo>
                    <a:cubicBezTo>
                      <a:pt x="19" y="70"/>
                      <a:pt x="19" y="70"/>
                      <a:pt x="19" y="70"/>
                    </a:cubicBezTo>
                    <a:cubicBezTo>
                      <a:pt x="20" y="71"/>
                      <a:pt x="20" y="73"/>
                      <a:pt x="19" y="75"/>
                    </a:cubicBezTo>
                    <a:cubicBezTo>
                      <a:pt x="15" y="82"/>
                      <a:pt x="15" y="82"/>
                      <a:pt x="15" y="82"/>
                    </a:cubicBezTo>
                    <a:cubicBezTo>
                      <a:pt x="14" y="84"/>
                      <a:pt x="15" y="85"/>
                      <a:pt x="16" y="86"/>
                    </a:cubicBezTo>
                    <a:cubicBezTo>
                      <a:pt x="33" y="96"/>
                      <a:pt x="33" y="96"/>
                      <a:pt x="33" y="96"/>
                    </a:cubicBezTo>
                    <a:cubicBezTo>
                      <a:pt x="34" y="96"/>
                      <a:pt x="36" y="96"/>
                      <a:pt x="36" y="95"/>
                    </a:cubicBezTo>
                    <a:cubicBezTo>
                      <a:pt x="41" y="87"/>
                      <a:pt x="41" y="87"/>
                      <a:pt x="41" y="87"/>
                    </a:cubicBezTo>
                    <a:cubicBezTo>
                      <a:pt x="41" y="85"/>
                      <a:pt x="43" y="84"/>
                      <a:pt x="45" y="85"/>
                    </a:cubicBezTo>
                    <a:cubicBezTo>
                      <a:pt x="53" y="85"/>
                      <a:pt x="53" y="85"/>
                      <a:pt x="53" y="85"/>
                    </a:cubicBezTo>
                    <a:cubicBezTo>
                      <a:pt x="54" y="84"/>
                      <a:pt x="56" y="85"/>
                      <a:pt x="57" y="87"/>
                    </a:cubicBezTo>
                    <a:cubicBezTo>
                      <a:pt x="61" y="94"/>
                      <a:pt x="61" y="94"/>
                      <a:pt x="61" y="94"/>
                    </a:cubicBezTo>
                    <a:cubicBezTo>
                      <a:pt x="62" y="96"/>
                      <a:pt x="64" y="96"/>
                      <a:pt x="65" y="95"/>
                    </a:cubicBezTo>
                    <a:cubicBezTo>
                      <a:pt x="82" y="86"/>
                      <a:pt x="82" y="86"/>
                      <a:pt x="82" y="86"/>
                    </a:cubicBezTo>
                    <a:cubicBezTo>
                      <a:pt x="83" y="85"/>
                      <a:pt x="83" y="83"/>
                      <a:pt x="82" y="82"/>
                    </a:cubicBezTo>
                    <a:cubicBezTo>
                      <a:pt x="78" y="74"/>
                      <a:pt x="78" y="74"/>
                      <a:pt x="78" y="74"/>
                    </a:cubicBezTo>
                    <a:cubicBezTo>
                      <a:pt x="77" y="73"/>
                      <a:pt x="77" y="71"/>
                      <a:pt x="78" y="70"/>
                    </a:cubicBezTo>
                    <a:cubicBezTo>
                      <a:pt x="79" y="69"/>
                      <a:pt x="81" y="66"/>
                      <a:pt x="82" y="65"/>
                    </a:cubicBezTo>
                    <a:cubicBezTo>
                      <a:pt x="82" y="63"/>
                      <a:pt x="85" y="60"/>
                      <a:pt x="86" y="60"/>
                    </a:cubicBezTo>
                    <a:cubicBezTo>
                      <a:pt x="95" y="60"/>
                      <a:pt x="95" y="60"/>
                      <a:pt x="95" y="60"/>
                    </a:cubicBezTo>
                    <a:cubicBezTo>
                      <a:pt x="96" y="60"/>
                      <a:pt x="98" y="59"/>
                      <a:pt x="98" y="58"/>
                    </a:cubicBezTo>
                    <a:lnTo>
                      <a:pt x="98" y="39"/>
                    </a:lnTo>
                    <a:close/>
                    <a:moveTo>
                      <a:pt x="49" y="73"/>
                    </a:moveTo>
                    <a:cubicBezTo>
                      <a:pt x="35" y="73"/>
                      <a:pt x="24" y="62"/>
                      <a:pt x="24" y="48"/>
                    </a:cubicBezTo>
                    <a:cubicBezTo>
                      <a:pt x="24" y="34"/>
                      <a:pt x="35" y="23"/>
                      <a:pt x="49" y="23"/>
                    </a:cubicBezTo>
                    <a:cubicBezTo>
                      <a:pt x="63" y="23"/>
                      <a:pt x="74" y="34"/>
                      <a:pt x="74" y="48"/>
                    </a:cubicBezTo>
                    <a:cubicBezTo>
                      <a:pt x="74" y="62"/>
                      <a:pt x="63" y="73"/>
                      <a:pt x="49" y="73"/>
                    </a:cubicBezTo>
                    <a:close/>
                  </a:path>
                </a:pathLst>
              </a:cu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8" name="î$ḻïḋé"/>
              <p:cNvSpPr/>
              <p:nvPr/>
            </p:nvSpPr>
            <p:spPr bwMode="auto">
              <a:xfrm>
                <a:off x="2719" y="1127"/>
                <a:ext cx="85" cy="86"/>
              </a:xfrm>
              <a:custGeom>
                <a:avLst/>
                <a:gdLst>
                  <a:gd name="T0" fmla="*/ 28 w 55"/>
                  <a:gd name="T1" fmla="*/ 55 h 55"/>
                  <a:gd name="T2" fmla="*/ 0 w 55"/>
                  <a:gd name="T3" fmla="*/ 28 h 55"/>
                  <a:gd name="T4" fmla="*/ 28 w 55"/>
                  <a:gd name="T5" fmla="*/ 0 h 55"/>
                  <a:gd name="T6" fmla="*/ 55 w 55"/>
                  <a:gd name="T7" fmla="*/ 28 h 55"/>
                  <a:gd name="T8" fmla="*/ 28 w 55"/>
                  <a:gd name="T9" fmla="*/ 55 h 55"/>
                  <a:gd name="T10" fmla="*/ 28 w 55"/>
                  <a:gd name="T11" fmla="*/ 8 h 55"/>
                  <a:gd name="T12" fmla="*/ 8 w 55"/>
                  <a:gd name="T13" fmla="*/ 28 h 55"/>
                  <a:gd name="T14" fmla="*/ 28 w 55"/>
                  <a:gd name="T15" fmla="*/ 47 h 55"/>
                  <a:gd name="T16" fmla="*/ 47 w 55"/>
                  <a:gd name="T17" fmla="*/ 28 h 55"/>
                  <a:gd name="T18" fmla="*/ 28 w 55"/>
                  <a:gd name="T19" fmla="*/ 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28" y="55"/>
                    </a:moveTo>
                    <a:cubicBezTo>
                      <a:pt x="12" y="55"/>
                      <a:pt x="0" y="43"/>
                      <a:pt x="0" y="28"/>
                    </a:cubicBezTo>
                    <a:cubicBezTo>
                      <a:pt x="0" y="13"/>
                      <a:pt x="12" y="0"/>
                      <a:pt x="28" y="0"/>
                    </a:cubicBezTo>
                    <a:cubicBezTo>
                      <a:pt x="43" y="0"/>
                      <a:pt x="55" y="13"/>
                      <a:pt x="55" y="28"/>
                    </a:cubicBezTo>
                    <a:cubicBezTo>
                      <a:pt x="55" y="43"/>
                      <a:pt x="43" y="55"/>
                      <a:pt x="28" y="55"/>
                    </a:cubicBezTo>
                    <a:close/>
                    <a:moveTo>
                      <a:pt x="28" y="8"/>
                    </a:moveTo>
                    <a:cubicBezTo>
                      <a:pt x="17" y="8"/>
                      <a:pt x="8" y="17"/>
                      <a:pt x="8" y="28"/>
                    </a:cubicBezTo>
                    <a:cubicBezTo>
                      <a:pt x="8" y="39"/>
                      <a:pt x="17" y="47"/>
                      <a:pt x="28" y="47"/>
                    </a:cubicBezTo>
                    <a:cubicBezTo>
                      <a:pt x="38" y="47"/>
                      <a:pt x="47" y="39"/>
                      <a:pt x="47" y="28"/>
                    </a:cubicBezTo>
                    <a:cubicBezTo>
                      <a:pt x="47" y="17"/>
                      <a:pt x="38" y="8"/>
                      <a:pt x="28" y="8"/>
                    </a:cubicBezTo>
                    <a:close/>
                  </a:path>
                </a:pathLst>
              </a:custGeom>
              <a:solidFill>
                <a:srgbClr val="036B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9" name="í$ļíḋê"/>
              <p:cNvSpPr/>
              <p:nvPr/>
            </p:nvSpPr>
            <p:spPr bwMode="auto">
              <a:xfrm>
                <a:off x="4221" y="2033"/>
                <a:ext cx="152" cy="150"/>
              </a:xfrm>
              <a:custGeom>
                <a:avLst/>
                <a:gdLst>
                  <a:gd name="T0" fmla="*/ 97 w 98"/>
                  <a:gd name="T1" fmla="*/ 38 h 96"/>
                  <a:gd name="T2" fmla="*/ 95 w 98"/>
                  <a:gd name="T3" fmla="*/ 36 h 96"/>
                  <a:gd name="T4" fmla="*/ 86 w 98"/>
                  <a:gd name="T5" fmla="*/ 36 h 96"/>
                  <a:gd name="T6" fmla="*/ 82 w 98"/>
                  <a:gd name="T7" fmla="*/ 33 h 96"/>
                  <a:gd name="T8" fmla="*/ 78 w 98"/>
                  <a:gd name="T9" fmla="*/ 26 h 96"/>
                  <a:gd name="T10" fmla="*/ 78 w 98"/>
                  <a:gd name="T11" fmla="*/ 22 h 96"/>
                  <a:gd name="T12" fmla="*/ 82 w 98"/>
                  <a:gd name="T13" fmla="*/ 14 h 96"/>
                  <a:gd name="T14" fmla="*/ 81 w 98"/>
                  <a:gd name="T15" fmla="*/ 10 h 96"/>
                  <a:gd name="T16" fmla="*/ 65 w 98"/>
                  <a:gd name="T17" fmla="*/ 1 h 96"/>
                  <a:gd name="T18" fmla="*/ 61 w 98"/>
                  <a:gd name="T19" fmla="*/ 2 h 96"/>
                  <a:gd name="T20" fmla="*/ 56 w 98"/>
                  <a:gd name="T21" fmla="*/ 10 h 96"/>
                  <a:gd name="T22" fmla="*/ 52 w 98"/>
                  <a:gd name="T23" fmla="*/ 12 h 96"/>
                  <a:gd name="T24" fmla="*/ 44 w 98"/>
                  <a:gd name="T25" fmla="*/ 12 h 96"/>
                  <a:gd name="T26" fmla="*/ 40 w 98"/>
                  <a:gd name="T27" fmla="*/ 10 h 96"/>
                  <a:gd name="T28" fmla="*/ 36 w 98"/>
                  <a:gd name="T29" fmla="*/ 2 h 96"/>
                  <a:gd name="T30" fmla="*/ 32 w 98"/>
                  <a:gd name="T31" fmla="*/ 1 h 96"/>
                  <a:gd name="T32" fmla="*/ 16 w 98"/>
                  <a:gd name="T33" fmla="*/ 11 h 96"/>
                  <a:gd name="T34" fmla="*/ 15 w 98"/>
                  <a:gd name="T35" fmla="*/ 14 h 96"/>
                  <a:gd name="T36" fmla="*/ 19 w 98"/>
                  <a:gd name="T37" fmla="*/ 22 h 96"/>
                  <a:gd name="T38" fmla="*/ 19 w 98"/>
                  <a:gd name="T39" fmla="*/ 26 h 96"/>
                  <a:gd name="T40" fmla="*/ 16 w 98"/>
                  <a:gd name="T41" fmla="*/ 32 h 96"/>
                  <a:gd name="T42" fmla="*/ 11 w 98"/>
                  <a:gd name="T43" fmla="*/ 36 h 96"/>
                  <a:gd name="T44" fmla="*/ 2 w 98"/>
                  <a:gd name="T45" fmla="*/ 36 h 96"/>
                  <a:gd name="T46" fmla="*/ 0 w 98"/>
                  <a:gd name="T47" fmla="*/ 39 h 96"/>
                  <a:gd name="T48" fmla="*/ 0 w 98"/>
                  <a:gd name="T49" fmla="*/ 58 h 96"/>
                  <a:gd name="T50" fmla="*/ 2 w 98"/>
                  <a:gd name="T51" fmla="*/ 61 h 96"/>
                  <a:gd name="T52" fmla="*/ 11 w 98"/>
                  <a:gd name="T53" fmla="*/ 61 h 96"/>
                  <a:gd name="T54" fmla="*/ 15 w 98"/>
                  <a:gd name="T55" fmla="*/ 63 h 96"/>
                  <a:gd name="T56" fmla="*/ 19 w 98"/>
                  <a:gd name="T57" fmla="*/ 70 h 96"/>
                  <a:gd name="T58" fmla="*/ 19 w 98"/>
                  <a:gd name="T59" fmla="*/ 74 h 96"/>
                  <a:gd name="T60" fmla="*/ 15 w 98"/>
                  <a:gd name="T61" fmla="*/ 82 h 96"/>
                  <a:gd name="T62" fmla="*/ 16 w 98"/>
                  <a:gd name="T63" fmla="*/ 86 h 96"/>
                  <a:gd name="T64" fmla="*/ 32 w 98"/>
                  <a:gd name="T65" fmla="*/ 95 h 96"/>
                  <a:gd name="T66" fmla="*/ 36 w 98"/>
                  <a:gd name="T67" fmla="*/ 94 h 96"/>
                  <a:gd name="T68" fmla="*/ 41 w 98"/>
                  <a:gd name="T69" fmla="*/ 87 h 96"/>
                  <a:gd name="T70" fmla="*/ 45 w 98"/>
                  <a:gd name="T71" fmla="*/ 85 h 96"/>
                  <a:gd name="T72" fmla="*/ 53 w 98"/>
                  <a:gd name="T73" fmla="*/ 85 h 96"/>
                  <a:gd name="T74" fmla="*/ 57 w 98"/>
                  <a:gd name="T75" fmla="*/ 87 h 96"/>
                  <a:gd name="T76" fmla="*/ 61 w 98"/>
                  <a:gd name="T77" fmla="*/ 94 h 96"/>
                  <a:gd name="T78" fmla="*/ 65 w 98"/>
                  <a:gd name="T79" fmla="*/ 95 h 96"/>
                  <a:gd name="T80" fmla="*/ 81 w 98"/>
                  <a:gd name="T81" fmla="*/ 86 h 96"/>
                  <a:gd name="T82" fmla="*/ 82 w 98"/>
                  <a:gd name="T83" fmla="*/ 82 h 96"/>
                  <a:gd name="T84" fmla="*/ 78 w 98"/>
                  <a:gd name="T85" fmla="*/ 74 h 96"/>
                  <a:gd name="T86" fmla="*/ 78 w 98"/>
                  <a:gd name="T87" fmla="*/ 70 h 96"/>
                  <a:gd name="T88" fmla="*/ 81 w 98"/>
                  <a:gd name="T89" fmla="*/ 64 h 96"/>
                  <a:gd name="T90" fmla="*/ 86 w 98"/>
                  <a:gd name="T91" fmla="*/ 60 h 96"/>
                  <a:gd name="T92" fmla="*/ 95 w 98"/>
                  <a:gd name="T93" fmla="*/ 60 h 96"/>
                  <a:gd name="T94" fmla="*/ 98 w 98"/>
                  <a:gd name="T95" fmla="*/ 58 h 96"/>
                  <a:gd name="T96" fmla="*/ 97 w 98"/>
                  <a:gd name="T97" fmla="*/ 38 h 96"/>
                  <a:gd name="T98" fmla="*/ 49 w 98"/>
                  <a:gd name="T99" fmla="*/ 73 h 96"/>
                  <a:gd name="T100" fmla="*/ 24 w 98"/>
                  <a:gd name="T101" fmla="*/ 48 h 96"/>
                  <a:gd name="T102" fmla="*/ 49 w 98"/>
                  <a:gd name="T103" fmla="*/ 23 h 96"/>
                  <a:gd name="T104" fmla="*/ 74 w 98"/>
                  <a:gd name="T105" fmla="*/ 48 h 96"/>
                  <a:gd name="T106" fmla="*/ 49 w 98"/>
                  <a:gd name="T107" fmla="*/ 7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8" h="96">
                    <a:moveTo>
                      <a:pt x="97" y="38"/>
                    </a:moveTo>
                    <a:cubicBezTo>
                      <a:pt x="97" y="37"/>
                      <a:pt x="96" y="36"/>
                      <a:pt x="95" y="36"/>
                    </a:cubicBezTo>
                    <a:cubicBezTo>
                      <a:pt x="86" y="36"/>
                      <a:pt x="86" y="36"/>
                      <a:pt x="86" y="36"/>
                    </a:cubicBezTo>
                    <a:cubicBezTo>
                      <a:pt x="84" y="36"/>
                      <a:pt x="83" y="35"/>
                      <a:pt x="82" y="33"/>
                    </a:cubicBezTo>
                    <a:cubicBezTo>
                      <a:pt x="78" y="26"/>
                      <a:pt x="78" y="26"/>
                      <a:pt x="78" y="26"/>
                    </a:cubicBezTo>
                    <a:cubicBezTo>
                      <a:pt x="77" y="25"/>
                      <a:pt x="77" y="23"/>
                      <a:pt x="78" y="22"/>
                    </a:cubicBezTo>
                    <a:cubicBezTo>
                      <a:pt x="82" y="14"/>
                      <a:pt x="82" y="14"/>
                      <a:pt x="82" y="14"/>
                    </a:cubicBezTo>
                    <a:cubicBezTo>
                      <a:pt x="83" y="13"/>
                      <a:pt x="82" y="11"/>
                      <a:pt x="81" y="10"/>
                    </a:cubicBezTo>
                    <a:cubicBezTo>
                      <a:pt x="65" y="1"/>
                      <a:pt x="65" y="1"/>
                      <a:pt x="65" y="1"/>
                    </a:cubicBezTo>
                    <a:cubicBezTo>
                      <a:pt x="63" y="0"/>
                      <a:pt x="62" y="1"/>
                      <a:pt x="61" y="2"/>
                    </a:cubicBezTo>
                    <a:cubicBezTo>
                      <a:pt x="56" y="10"/>
                      <a:pt x="56" y="10"/>
                      <a:pt x="56" y="10"/>
                    </a:cubicBezTo>
                    <a:cubicBezTo>
                      <a:pt x="56" y="11"/>
                      <a:pt x="54" y="12"/>
                      <a:pt x="52" y="12"/>
                    </a:cubicBezTo>
                    <a:cubicBezTo>
                      <a:pt x="44" y="12"/>
                      <a:pt x="44" y="12"/>
                      <a:pt x="44" y="12"/>
                    </a:cubicBezTo>
                    <a:cubicBezTo>
                      <a:pt x="43" y="12"/>
                      <a:pt x="41" y="11"/>
                      <a:pt x="40" y="10"/>
                    </a:cubicBezTo>
                    <a:cubicBezTo>
                      <a:pt x="36" y="2"/>
                      <a:pt x="36" y="2"/>
                      <a:pt x="36" y="2"/>
                    </a:cubicBezTo>
                    <a:cubicBezTo>
                      <a:pt x="35" y="1"/>
                      <a:pt x="33" y="0"/>
                      <a:pt x="32" y="1"/>
                    </a:cubicBezTo>
                    <a:cubicBezTo>
                      <a:pt x="16" y="11"/>
                      <a:pt x="16" y="11"/>
                      <a:pt x="16" y="11"/>
                    </a:cubicBezTo>
                    <a:cubicBezTo>
                      <a:pt x="14" y="11"/>
                      <a:pt x="14" y="13"/>
                      <a:pt x="15" y="14"/>
                    </a:cubicBezTo>
                    <a:cubicBezTo>
                      <a:pt x="19" y="22"/>
                      <a:pt x="19" y="22"/>
                      <a:pt x="19" y="22"/>
                    </a:cubicBezTo>
                    <a:cubicBezTo>
                      <a:pt x="20" y="23"/>
                      <a:pt x="20" y="25"/>
                      <a:pt x="19" y="26"/>
                    </a:cubicBezTo>
                    <a:cubicBezTo>
                      <a:pt x="18" y="27"/>
                      <a:pt x="16" y="31"/>
                      <a:pt x="16" y="32"/>
                    </a:cubicBezTo>
                    <a:cubicBezTo>
                      <a:pt x="15" y="33"/>
                      <a:pt x="13" y="36"/>
                      <a:pt x="11" y="36"/>
                    </a:cubicBezTo>
                    <a:cubicBezTo>
                      <a:pt x="2" y="36"/>
                      <a:pt x="2" y="36"/>
                      <a:pt x="2" y="36"/>
                    </a:cubicBezTo>
                    <a:cubicBezTo>
                      <a:pt x="1" y="36"/>
                      <a:pt x="0" y="37"/>
                      <a:pt x="0" y="39"/>
                    </a:cubicBezTo>
                    <a:cubicBezTo>
                      <a:pt x="0" y="58"/>
                      <a:pt x="0" y="58"/>
                      <a:pt x="0" y="58"/>
                    </a:cubicBezTo>
                    <a:cubicBezTo>
                      <a:pt x="0" y="59"/>
                      <a:pt x="1" y="61"/>
                      <a:pt x="2" y="61"/>
                    </a:cubicBezTo>
                    <a:cubicBezTo>
                      <a:pt x="11" y="61"/>
                      <a:pt x="11" y="61"/>
                      <a:pt x="11" y="61"/>
                    </a:cubicBezTo>
                    <a:cubicBezTo>
                      <a:pt x="13" y="61"/>
                      <a:pt x="15" y="62"/>
                      <a:pt x="15" y="63"/>
                    </a:cubicBezTo>
                    <a:cubicBezTo>
                      <a:pt x="19" y="70"/>
                      <a:pt x="19" y="70"/>
                      <a:pt x="19" y="70"/>
                    </a:cubicBezTo>
                    <a:cubicBezTo>
                      <a:pt x="20" y="71"/>
                      <a:pt x="20" y="73"/>
                      <a:pt x="19" y="74"/>
                    </a:cubicBezTo>
                    <a:cubicBezTo>
                      <a:pt x="15" y="82"/>
                      <a:pt x="15" y="82"/>
                      <a:pt x="15" y="82"/>
                    </a:cubicBezTo>
                    <a:cubicBezTo>
                      <a:pt x="14" y="84"/>
                      <a:pt x="15" y="85"/>
                      <a:pt x="16" y="86"/>
                    </a:cubicBezTo>
                    <a:cubicBezTo>
                      <a:pt x="32" y="95"/>
                      <a:pt x="32" y="95"/>
                      <a:pt x="32" y="95"/>
                    </a:cubicBezTo>
                    <a:cubicBezTo>
                      <a:pt x="34" y="96"/>
                      <a:pt x="35" y="96"/>
                      <a:pt x="36" y="94"/>
                    </a:cubicBezTo>
                    <a:cubicBezTo>
                      <a:pt x="41" y="87"/>
                      <a:pt x="41" y="87"/>
                      <a:pt x="41" y="87"/>
                    </a:cubicBezTo>
                    <a:cubicBezTo>
                      <a:pt x="41" y="85"/>
                      <a:pt x="43" y="84"/>
                      <a:pt x="45" y="85"/>
                    </a:cubicBezTo>
                    <a:cubicBezTo>
                      <a:pt x="53" y="85"/>
                      <a:pt x="53" y="85"/>
                      <a:pt x="53" y="85"/>
                    </a:cubicBezTo>
                    <a:cubicBezTo>
                      <a:pt x="54" y="84"/>
                      <a:pt x="56" y="85"/>
                      <a:pt x="57" y="87"/>
                    </a:cubicBezTo>
                    <a:cubicBezTo>
                      <a:pt x="61" y="94"/>
                      <a:pt x="61" y="94"/>
                      <a:pt x="61" y="94"/>
                    </a:cubicBezTo>
                    <a:cubicBezTo>
                      <a:pt x="62" y="96"/>
                      <a:pt x="64" y="96"/>
                      <a:pt x="65" y="95"/>
                    </a:cubicBezTo>
                    <a:cubicBezTo>
                      <a:pt x="81" y="86"/>
                      <a:pt x="81" y="86"/>
                      <a:pt x="81" y="86"/>
                    </a:cubicBezTo>
                    <a:cubicBezTo>
                      <a:pt x="83" y="85"/>
                      <a:pt x="83" y="83"/>
                      <a:pt x="82" y="82"/>
                    </a:cubicBezTo>
                    <a:cubicBezTo>
                      <a:pt x="78" y="74"/>
                      <a:pt x="78" y="74"/>
                      <a:pt x="78" y="74"/>
                    </a:cubicBezTo>
                    <a:cubicBezTo>
                      <a:pt x="77" y="73"/>
                      <a:pt x="77" y="71"/>
                      <a:pt x="78" y="70"/>
                    </a:cubicBezTo>
                    <a:cubicBezTo>
                      <a:pt x="79" y="69"/>
                      <a:pt x="81" y="66"/>
                      <a:pt x="81" y="64"/>
                    </a:cubicBezTo>
                    <a:cubicBezTo>
                      <a:pt x="82" y="63"/>
                      <a:pt x="84" y="60"/>
                      <a:pt x="86" y="60"/>
                    </a:cubicBezTo>
                    <a:cubicBezTo>
                      <a:pt x="95" y="60"/>
                      <a:pt x="95" y="60"/>
                      <a:pt x="95" y="60"/>
                    </a:cubicBezTo>
                    <a:cubicBezTo>
                      <a:pt x="96" y="60"/>
                      <a:pt x="98" y="59"/>
                      <a:pt x="98" y="58"/>
                    </a:cubicBezTo>
                    <a:lnTo>
                      <a:pt x="97" y="38"/>
                    </a:lnTo>
                    <a:close/>
                    <a:moveTo>
                      <a:pt x="49" y="73"/>
                    </a:moveTo>
                    <a:cubicBezTo>
                      <a:pt x="35" y="73"/>
                      <a:pt x="24" y="61"/>
                      <a:pt x="24" y="48"/>
                    </a:cubicBezTo>
                    <a:cubicBezTo>
                      <a:pt x="24" y="34"/>
                      <a:pt x="35" y="23"/>
                      <a:pt x="49" y="23"/>
                    </a:cubicBezTo>
                    <a:cubicBezTo>
                      <a:pt x="62" y="23"/>
                      <a:pt x="74" y="34"/>
                      <a:pt x="74" y="48"/>
                    </a:cubicBezTo>
                    <a:cubicBezTo>
                      <a:pt x="74" y="61"/>
                      <a:pt x="62" y="73"/>
                      <a:pt x="49" y="73"/>
                    </a:cubicBezTo>
                    <a:close/>
                  </a:path>
                </a:pathLst>
              </a:cu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0" name="ïṧ1ïḑe"/>
              <p:cNvSpPr/>
              <p:nvPr/>
            </p:nvSpPr>
            <p:spPr bwMode="auto">
              <a:xfrm>
                <a:off x="4253" y="2064"/>
                <a:ext cx="86" cy="86"/>
              </a:xfrm>
              <a:custGeom>
                <a:avLst/>
                <a:gdLst>
                  <a:gd name="T0" fmla="*/ 28 w 55"/>
                  <a:gd name="T1" fmla="*/ 55 h 55"/>
                  <a:gd name="T2" fmla="*/ 0 w 55"/>
                  <a:gd name="T3" fmla="*/ 28 h 55"/>
                  <a:gd name="T4" fmla="*/ 28 w 55"/>
                  <a:gd name="T5" fmla="*/ 0 h 55"/>
                  <a:gd name="T6" fmla="*/ 55 w 55"/>
                  <a:gd name="T7" fmla="*/ 28 h 55"/>
                  <a:gd name="T8" fmla="*/ 28 w 55"/>
                  <a:gd name="T9" fmla="*/ 55 h 55"/>
                  <a:gd name="T10" fmla="*/ 28 w 55"/>
                  <a:gd name="T11" fmla="*/ 8 h 55"/>
                  <a:gd name="T12" fmla="*/ 8 w 55"/>
                  <a:gd name="T13" fmla="*/ 28 h 55"/>
                  <a:gd name="T14" fmla="*/ 28 w 55"/>
                  <a:gd name="T15" fmla="*/ 47 h 55"/>
                  <a:gd name="T16" fmla="*/ 47 w 55"/>
                  <a:gd name="T17" fmla="*/ 28 h 55"/>
                  <a:gd name="T18" fmla="*/ 28 w 55"/>
                  <a:gd name="T19" fmla="*/ 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28" y="55"/>
                    </a:moveTo>
                    <a:cubicBezTo>
                      <a:pt x="12" y="55"/>
                      <a:pt x="0" y="43"/>
                      <a:pt x="0" y="28"/>
                    </a:cubicBezTo>
                    <a:cubicBezTo>
                      <a:pt x="0" y="12"/>
                      <a:pt x="12" y="0"/>
                      <a:pt x="28" y="0"/>
                    </a:cubicBezTo>
                    <a:cubicBezTo>
                      <a:pt x="43" y="0"/>
                      <a:pt x="55" y="12"/>
                      <a:pt x="55" y="28"/>
                    </a:cubicBezTo>
                    <a:cubicBezTo>
                      <a:pt x="55" y="43"/>
                      <a:pt x="43" y="55"/>
                      <a:pt x="28" y="55"/>
                    </a:cubicBezTo>
                    <a:close/>
                    <a:moveTo>
                      <a:pt x="28" y="8"/>
                    </a:moveTo>
                    <a:cubicBezTo>
                      <a:pt x="17" y="8"/>
                      <a:pt x="8" y="17"/>
                      <a:pt x="8" y="28"/>
                    </a:cubicBezTo>
                    <a:cubicBezTo>
                      <a:pt x="8" y="38"/>
                      <a:pt x="17" y="47"/>
                      <a:pt x="28" y="47"/>
                    </a:cubicBezTo>
                    <a:cubicBezTo>
                      <a:pt x="38" y="47"/>
                      <a:pt x="47" y="38"/>
                      <a:pt x="47" y="28"/>
                    </a:cubicBezTo>
                    <a:cubicBezTo>
                      <a:pt x="47" y="17"/>
                      <a:pt x="38" y="8"/>
                      <a:pt x="28" y="8"/>
                    </a:cubicBezTo>
                    <a:close/>
                  </a:path>
                </a:pathLst>
              </a:custGeom>
              <a:solidFill>
                <a:srgbClr val="036B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1" name="ís1íḍê"/>
              <p:cNvSpPr/>
              <p:nvPr/>
            </p:nvSpPr>
            <p:spPr bwMode="auto">
              <a:xfrm>
                <a:off x="3129" y="9"/>
                <a:ext cx="363" cy="363"/>
              </a:xfrm>
              <a:custGeom>
                <a:avLst/>
                <a:gdLst>
                  <a:gd name="T0" fmla="*/ 117 w 233"/>
                  <a:gd name="T1" fmla="*/ 0 h 233"/>
                  <a:gd name="T2" fmla="*/ 0 w 233"/>
                  <a:gd name="T3" fmla="*/ 117 h 233"/>
                  <a:gd name="T4" fmla="*/ 117 w 233"/>
                  <a:gd name="T5" fmla="*/ 233 h 233"/>
                  <a:gd name="T6" fmla="*/ 233 w 233"/>
                  <a:gd name="T7" fmla="*/ 117 h 233"/>
                  <a:gd name="T8" fmla="*/ 117 w 233"/>
                  <a:gd name="T9" fmla="*/ 0 h 233"/>
                  <a:gd name="T10" fmla="*/ 117 w 233"/>
                  <a:gd name="T11" fmla="*/ 164 h 233"/>
                  <a:gd name="T12" fmla="*/ 69 w 233"/>
                  <a:gd name="T13" fmla="*/ 117 h 233"/>
                  <a:gd name="T14" fmla="*/ 117 w 233"/>
                  <a:gd name="T15" fmla="*/ 69 h 233"/>
                  <a:gd name="T16" fmla="*/ 164 w 233"/>
                  <a:gd name="T17" fmla="*/ 117 h 233"/>
                  <a:gd name="T18" fmla="*/ 117 w 233"/>
                  <a:gd name="T19" fmla="*/ 16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3" h="233">
                    <a:moveTo>
                      <a:pt x="117" y="0"/>
                    </a:moveTo>
                    <a:cubicBezTo>
                      <a:pt x="53" y="0"/>
                      <a:pt x="0" y="52"/>
                      <a:pt x="0" y="117"/>
                    </a:cubicBezTo>
                    <a:cubicBezTo>
                      <a:pt x="0" y="181"/>
                      <a:pt x="53" y="233"/>
                      <a:pt x="117" y="233"/>
                    </a:cubicBezTo>
                    <a:cubicBezTo>
                      <a:pt x="181" y="233"/>
                      <a:pt x="233" y="181"/>
                      <a:pt x="233" y="117"/>
                    </a:cubicBezTo>
                    <a:cubicBezTo>
                      <a:pt x="233" y="52"/>
                      <a:pt x="181" y="0"/>
                      <a:pt x="117" y="0"/>
                    </a:cubicBezTo>
                    <a:close/>
                    <a:moveTo>
                      <a:pt x="117" y="164"/>
                    </a:moveTo>
                    <a:cubicBezTo>
                      <a:pt x="91" y="164"/>
                      <a:pt x="69" y="143"/>
                      <a:pt x="69" y="117"/>
                    </a:cubicBezTo>
                    <a:cubicBezTo>
                      <a:pt x="69" y="90"/>
                      <a:pt x="91" y="69"/>
                      <a:pt x="117" y="69"/>
                    </a:cubicBezTo>
                    <a:cubicBezTo>
                      <a:pt x="143" y="69"/>
                      <a:pt x="164" y="90"/>
                      <a:pt x="164" y="117"/>
                    </a:cubicBezTo>
                    <a:cubicBezTo>
                      <a:pt x="164" y="143"/>
                      <a:pt x="143" y="164"/>
                      <a:pt x="117" y="164"/>
                    </a:cubicBez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2" name="iṣľïďe"/>
              <p:cNvSpPr/>
              <p:nvPr/>
            </p:nvSpPr>
            <p:spPr bwMode="auto">
              <a:xfrm>
                <a:off x="4749" y="439"/>
                <a:ext cx="173" cy="173"/>
              </a:xfrm>
              <a:custGeom>
                <a:avLst/>
                <a:gdLst>
                  <a:gd name="T0" fmla="*/ 55 w 111"/>
                  <a:gd name="T1" fmla="*/ 0 h 111"/>
                  <a:gd name="T2" fmla="*/ 0 w 111"/>
                  <a:gd name="T3" fmla="*/ 55 h 111"/>
                  <a:gd name="T4" fmla="*/ 55 w 111"/>
                  <a:gd name="T5" fmla="*/ 111 h 111"/>
                  <a:gd name="T6" fmla="*/ 111 w 111"/>
                  <a:gd name="T7" fmla="*/ 55 h 111"/>
                  <a:gd name="T8" fmla="*/ 55 w 111"/>
                  <a:gd name="T9" fmla="*/ 0 h 111"/>
                  <a:gd name="T10" fmla="*/ 55 w 111"/>
                  <a:gd name="T11" fmla="*/ 78 h 111"/>
                  <a:gd name="T12" fmla="*/ 33 w 111"/>
                  <a:gd name="T13" fmla="*/ 55 h 111"/>
                  <a:gd name="T14" fmla="*/ 55 w 111"/>
                  <a:gd name="T15" fmla="*/ 33 h 111"/>
                  <a:gd name="T16" fmla="*/ 78 w 111"/>
                  <a:gd name="T17" fmla="*/ 55 h 111"/>
                  <a:gd name="T18" fmla="*/ 55 w 111"/>
                  <a:gd name="T19" fmla="*/ 7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11">
                    <a:moveTo>
                      <a:pt x="55" y="0"/>
                    </a:moveTo>
                    <a:cubicBezTo>
                      <a:pt x="25" y="0"/>
                      <a:pt x="0" y="25"/>
                      <a:pt x="0" y="55"/>
                    </a:cubicBezTo>
                    <a:cubicBezTo>
                      <a:pt x="0" y="86"/>
                      <a:pt x="25" y="111"/>
                      <a:pt x="55" y="111"/>
                    </a:cubicBezTo>
                    <a:cubicBezTo>
                      <a:pt x="86" y="111"/>
                      <a:pt x="111" y="86"/>
                      <a:pt x="111" y="55"/>
                    </a:cubicBezTo>
                    <a:cubicBezTo>
                      <a:pt x="111" y="25"/>
                      <a:pt x="86" y="0"/>
                      <a:pt x="55" y="0"/>
                    </a:cubicBezTo>
                    <a:close/>
                    <a:moveTo>
                      <a:pt x="55" y="78"/>
                    </a:moveTo>
                    <a:cubicBezTo>
                      <a:pt x="43" y="78"/>
                      <a:pt x="33" y="68"/>
                      <a:pt x="33" y="55"/>
                    </a:cubicBezTo>
                    <a:cubicBezTo>
                      <a:pt x="33" y="43"/>
                      <a:pt x="43" y="33"/>
                      <a:pt x="55" y="33"/>
                    </a:cubicBezTo>
                    <a:cubicBezTo>
                      <a:pt x="68" y="33"/>
                      <a:pt x="78" y="43"/>
                      <a:pt x="78" y="55"/>
                    </a:cubicBezTo>
                    <a:cubicBezTo>
                      <a:pt x="78" y="68"/>
                      <a:pt x="68" y="78"/>
                      <a:pt x="55" y="78"/>
                    </a:cubicBez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3" name="îš1îḋê"/>
              <p:cNvSpPr/>
              <p:nvPr/>
            </p:nvSpPr>
            <p:spPr bwMode="auto">
              <a:xfrm>
                <a:off x="3742" y="1421"/>
                <a:ext cx="645" cy="120"/>
              </a:xfrm>
              <a:custGeom>
                <a:avLst/>
                <a:gdLst>
                  <a:gd name="T0" fmla="*/ 414 w 414"/>
                  <a:gd name="T1" fmla="*/ 65 h 77"/>
                  <a:gd name="T2" fmla="*/ 402 w 414"/>
                  <a:gd name="T3" fmla="*/ 77 h 77"/>
                  <a:gd name="T4" fmla="*/ 12 w 414"/>
                  <a:gd name="T5" fmla="*/ 77 h 77"/>
                  <a:gd name="T6" fmla="*/ 0 w 414"/>
                  <a:gd name="T7" fmla="*/ 65 h 77"/>
                  <a:gd name="T8" fmla="*/ 0 w 414"/>
                  <a:gd name="T9" fmla="*/ 12 h 77"/>
                  <a:gd name="T10" fmla="*/ 12 w 414"/>
                  <a:gd name="T11" fmla="*/ 0 h 77"/>
                  <a:gd name="T12" fmla="*/ 402 w 414"/>
                  <a:gd name="T13" fmla="*/ 0 h 77"/>
                  <a:gd name="T14" fmla="*/ 414 w 414"/>
                  <a:gd name="T15" fmla="*/ 12 h 77"/>
                  <a:gd name="T16" fmla="*/ 414 w 414"/>
                  <a:gd name="T17" fmla="*/ 6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4" h="77">
                    <a:moveTo>
                      <a:pt x="414" y="65"/>
                    </a:moveTo>
                    <a:cubicBezTo>
                      <a:pt x="414" y="71"/>
                      <a:pt x="408" y="77"/>
                      <a:pt x="402" y="77"/>
                    </a:cubicBezTo>
                    <a:cubicBezTo>
                      <a:pt x="12" y="77"/>
                      <a:pt x="12" y="77"/>
                      <a:pt x="12" y="77"/>
                    </a:cubicBezTo>
                    <a:cubicBezTo>
                      <a:pt x="6" y="77"/>
                      <a:pt x="0" y="71"/>
                      <a:pt x="0" y="65"/>
                    </a:cubicBezTo>
                    <a:cubicBezTo>
                      <a:pt x="0" y="12"/>
                      <a:pt x="0" y="12"/>
                      <a:pt x="0" y="12"/>
                    </a:cubicBezTo>
                    <a:cubicBezTo>
                      <a:pt x="0" y="5"/>
                      <a:pt x="6" y="0"/>
                      <a:pt x="12" y="0"/>
                    </a:cubicBezTo>
                    <a:cubicBezTo>
                      <a:pt x="402" y="0"/>
                      <a:pt x="402" y="0"/>
                      <a:pt x="402" y="0"/>
                    </a:cubicBezTo>
                    <a:cubicBezTo>
                      <a:pt x="408" y="0"/>
                      <a:pt x="414" y="5"/>
                      <a:pt x="414" y="12"/>
                    </a:cubicBezTo>
                    <a:lnTo>
                      <a:pt x="414" y="65"/>
                    </a:lnTo>
                    <a:close/>
                  </a:path>
                </a:pathLst>
              </a:custGeom>
              <a:solidFill>
                <a:srgbClr val="FAA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4" name="i$ļîḓé"/>
              <p:cNvSpPr/>
              <p:nvPr/>
            </p:nvSpPr>
            <p:spPr bwMode="auto">
              <a:xfrm>
                <a:off x="3781" y="1501"/>
                <a:ext cx="6" cy="4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5" name="îśļíḋê"/>
              <p:cNvSpPr/>
              <p:nvPr/>
            </p:nvSpPr>
            <p:spPr bwMode="auto">
              <a:xfrm>
                <a:off x="3795" y="1521"/>
                <a:ext cx="6"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6" name="ís1íḑé"/>
              <p:cNvSpPr/>
              <p:nvPr/>
            </p:nvSpPr>
            <p:spPr bwMode="auto">
              <a:xfrm>
                <a:off x="3809" y="1521"/>
                <a:ext cx="6"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7" name="íśḷiďé"/>
              <p:cNvSpPr/>
              <p:nvPr/>
            </p:nvSpPr>
            <p:spPr bwMode="auto">
              <a:xfrm>
                <a:off x="3823" y="1521"/>
                <a:ext cx="6"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8" name="iṡlíḑè"/>
              <p:cNvSpPr/>
              <p:nvPr/>
            </p:nvSpPr>
            <p:spPr bwMode="auto">
              <a:xfrm>
                <a:off x="3837" y="1521"/>
                <a:ext cx="6"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9" name="î$ļiḑè"/>
              <p:cNvSpPr/>
              <p:nvPr/>
            </p:nvSpPr>
            <p:spPr bwMode="auto">
              <a:xfrm>
                <a:off x="3851" y="1501"/>
                <a:ext cx="6" cy="4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0" name="îṥlíḑe"/>
              <p:cNvSpPr/>
              <p:nvPr/>
            </p:nvSpPr>
            <p:spPr bwMode="auto">
              <a:xfrm>
                <a:off x="3865" y="1521"/>
                <a:ext cx="6"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1" name="íṧlíḍé"/>
              <p:cNvSpPr/>
              <p:nvPr/>
            </p:nvSpPr>
            <p:spPr bwMode="auto">
              <a:xfrm>
                <a:off x="3879" y="1521"/>
                <a:ext cx="6"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2" name="iśľíḋê"/>
              <p:cNvSpPr/>
              <p:nvPr/>
            </p:nvSpPr>
            <p:spPr bwMode="auto">
              <a:xfrm>
                <a:off x="3893" y="1521"/>
                <a:ext cx="6"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3" name="işliḑè"/>
              <p:cNvSpPr/>
              <p:nvPr/>
            </p:nvSpPr>
            <p:spPr bwMode="auto">
              <a:xfrm>
                <a:off x="3907" y="1521"/>
                <a:ext cx="5"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4" name="íśḷiḑe"/>
              <p:cNvSpPr/>
              <p:nvPr/>
            </p:nvSpPr>
            <p:spPr bwMode="auto">
              <a:xfrm>
                <a:off x="3921" y="1501"/>
                <a:ext cx="5" cy="4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5" name="í$ľïďê"/>
              <p:cNvSpPr/>
              <p:nvPr/>
            </p:nvSpPr>
            <p:spPr bwMode="auto">
              <a:xfrm>
                <a:off x="3935" y="1521"/>
                <a:ext cx="5" cy="20"/>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grpSp>
        <p:sp>
          <p:nvSpPr>
            <p:cNvPr id="375" name="íşļîḓe"/>
            <p:cNvSpPr/>
            <p:nvPr/>
          </p:nvSpPr>
          <p:spPr bwMode="auto">
            <a:xfrm>
              <a:off x="6262455" y="2947235"/>
              <a:ext cx="6888"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76" name="íṣ1îḋè"/>
            <p:cNvSpPr/>
            <p:nvPr/>
          </p:nvSpPr>
          <p:spPr bwMode="auto">
            <a:xfrm>
              <a:off x="6278526" y="2947235"/>
              <a:ext cx="6888"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77" name="iśḻîdé"/>
            <p:cNvSpPr/>
            <p:nvPr/>
          </p:nvSpPr>
          <p:spPr bwMode="auto">
            <a:xfrm>
              <a:off x="6294598" y="2947235"/>
              <a:ext cx="6888"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78" name="iṥḻïdè"/>
            <p:cNvSpPr/>
            <p:nvPr/>
          </p:nvSpPr>
          <p:spPr bwMode="auto">
            <a:xfrm>
              <a:off x="6310669" y="2924275"/>
              <a:ext cx="6888" cy="45918"/>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79" name="íślide"/>
            <p:cNvSpPr/>
            <p:nvPr/>
          </p:nvSpPr>
          <p:spPr bwMode="auto">
            <a:xfrm>
              <a:off x="6326741" y="2947235"/>
              <a:ext cx="6888"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0" name="íṡľídè"/>
            <p:cNvSpPr/>
            <p:nvPr/>
          </p:nvSpPr>
          <p:spPr bwMode="auto">
            <a:xfrm>
              <a:off x="6342812" y="2947235"/>
              <a:ext cx="6888"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1" name="iṣliḓê"/>
            <p:cNvSpPr/>
            <p:nvPr/>
          </p:nvSpPr>
          <p:spPr bwMode="auto">
            <a:xfrm>
              <a:off x="6358884" y="2947235"/>
              <a:ext cx="6888"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2" name="íŝḻíďè"/>
            <p:cNvSpPr/>
            <p:nvPr/>
          </p:nvSpPr>
          <p:spPr bwMode="auto">
            <a:xfrm>
              <a:off x="6374955" y="2947235"/>
              <a:ext cx="6888"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3" name="íŝlïḓè"/>
            <p:cNvSpPr/>
            <p:nvPr/>
          </p:nvSpPr>
          <p:spPr bwMode="auto">
            <a:xfrm>
              <a:off x="6391026" y="2924275"/>
              <a:ext cx="6888" cy="45918"/>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4" name="ïṡḻídé"/>
            <p:cNvSpPr/>
            <p:nvPr/>
          </p:nvSpPr>
          <p:spPr bwMode="auto">
            <a:xfrm>
              <a:off x="6407098" y="2947235"/>
              <a:ext cx="5740"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5" name="ïsļïḋê"/>
            <p:cNvSpPr/>
            <p:nvPr/>
          </p:nvSpPr>
          <p:spPr bwMode="auto">
            <a:xfrm>
              <a:off x="6423169" y="2947235"/>
              <a:ext cx="5740"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6" name="ïŝ1íḍè"/>
            <p:cNvSpPr/>
            <p:nvPr/>
          </p:nvSpPr>
          <p:spPr bwMode="auto">
            <a:xfrm>
              <a:off x="6439241" y="2947235"/>
              <a:ext cx="5740"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7" name="íşḷïḍè"/>
            <p:cNvSpPr/>
            <p:nvPr/>
          </p:nvSpPr>
          <p:spPr bwMode="auto">
            <a:xfrm>
              <a:off x="6455312" y="2947235"/>
              <a:ext cx="5740"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8" name="íşľïďè"/>
            <p:cNvSpPr/>
            <p:nvPr/>
          </p:nvSpPr>
          <p:spPr bwMode="auto">
            <a:xfrm>
              <a:off x="6470236" y="2924275"/>
              <a:ext cx="6888" cy="45918"/>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9" name="ïṩḷiḍê"/>
            <p:cNvSpPr/>
            <p:nvPr/>
          </p:nvSpPr>
          <p:spPr bwMode="auto">
            <a:xfrm>
              <a:off x="6470236" y="2924275"/>
              <a:ext cx="6888" cy="45918"/>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90" name="íşľîdé"/>
            <p:cNvSpPr/>
            <p:nvPr/>
          </p:nvSpPr>
          <p:spPr bwMode="auto">
            <a:xfrm>
              <a:off x="6486307" y="2947235"/>
              <a:ext cx="6888"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91" name="íṥľïḑe"/>
            <p:cNvSpPr/>
            <p:nvPr/>
          </p:nvSpPr>
          <p:spPr bwMode="auto">
            <a:xfrm>
              <a:off x="6502379" y="2947235"/>
              <a:ext cx="6888"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92" name="iṧlîḋé"/>
            <p:cNvSpPr/>
            <p:nvPr/>
          </p:nvSpPr>
          <p:spPr bwMode="auto">
            <a:xfrm>
              <a:off x="6518450" y="2947235"/>
              <a:ext cx="6888"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93" name="îSḻîďe"/>
            <p:cNvSpPr/>
            <p:nvPr/>
          </p:nvSpPr>
          <p:spPr bwMode="auto">
            <a:xfrm>
              <a:off x="6534522" y="2947235"/>
              <a:ext cx="6888"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94" name="iSliďê"/>
            <p:cNvSpPr/>
            <p:nvPr/>
          </p:nvSpPr>
          <p:spPr bwMode="auto">
            <a:xfrm>
              <a:off x="6550593" y="2924275"/>
              <a:ext cx="6888" cy="45918"/>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95" name="íŝľíďé"/>
            <p:cNvSpPr/>
            <p:nvPr/>
          </p:nvSpPr>
          <p:spPr bwMode="auto">
            <a:xfrm>
              <a:off x="6566664" y="2947235"/>
              <a:ext cx="6888"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96" name="išḷiḑê"/>
            <p:cNvSpPr/>
            <p:nvPr/>
          </p:nvSpPr>
          <p:spPr bwMode="auto">
            <a:xfrm>
              <a:off x="6582736" y="2947235"/>
              <a:ext cx="6888"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97" name="ïṩľiḓe"/>
            <p:cNvSpPr/>
            <p:nvPr/>
          </p:nvSpPr>
          <p:spPr bwMode="auto">
            <a:xfrm>
              <a:off x="6598807" y="2947235"/>
              <a:ext cx="6888"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98" name="i$1ïḑè"/>
            <p:cNvSpPr/>
            <p:nvPr/>
          </p:nvSpPr>
          <p:spPr bwMode="auto">
            <a:xfrm>
              <a:off x="6614879" y="2947235"/>
              <a:ext cx="5740"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99" name="ïš1íḍe"/>
            <p:cNvSpPr/>
            <p:nvPr/>
          </p:nvSpPr>
          <p:spPr bwMode="auto">
            <a:xfrm>
              <a:off x="6630950" y="2924275"/>
              <a:ext cx="5740" cy="45918"/>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00" name="íśļîḑê"/>
            <p:cNvSpPr/>
            <p:nvPr/>
          </p:nvSpPr>
          <p:spPr bwMode="auto">
            <a:xfrm>
              <a:off x="6647022" y="2947235"/>
              <a:ext cx="5740"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01" name="ïšḻîḓè"/>
            <p:cNvSpPr/>
            <p:nvPr/>
          </p:nvSpPr>
          <p:spPr bwMode="auto">
            <a:xfrm>
              <a:off x="6663093" y="2947235"/>
              <a:ext cx="5740"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02" name="ïṥľïḓè"/>
            <p:cNvSpPr/>
            <p:nvPr/>
          </p:nvSpPr>
          <p:spPr bwMode="auto">
            <a:xfrm>
              <a:off x="6676869" y="2947235"/>
              <a:ext cx="8036"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03" name="ïSliďé"/>
            <p:cNvSpPr/>
            <p:nvPr/>
          </p:nvSpPr>
          <p:spPr bwMode="auto">
            <a:xfrm>
              <a:off x="6692940" y="2947235"/>
              <a:ext cx="8036" cy="22959"/>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04" name="îṡ1ïḍe"/>
            <p:cNvSpPr/>
            <p:nvPr/>
          </p:nvSpPr>
          <p:spPr bwMode="auto">
            <a:xfrm>
              <a:off x="6710160" y="2924275"/>
              <a:ext cx="6888" cy="45918"/>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05" name="íŝľîḑè"/>
            <p:cNvSpPr/>
            <p:nvPr/>
          </p:nvSpPr>
          <p:spPr bwMode="auto">
            <a:xfrm>
              <a:off x="6838731" y="1824529"/>
              <a:ext cx="137755" cy="150383"/>
            </a:xfrm>
            <a:custGeom>
              <a:avLst/>
              <a:gdLst>
                <a:gd name="T0" fmla="*/ 20 w 77"/>
                <a:gd name="T1" fmla="*/ 0 h 84"/>
                <a:gd name="T2" fmla="*/ 0 w 77"/>
                <a:gd name="T3" fmla="*/ 20 h 84"/>
                <a:gd name="T4" fmla="*/ 0 w 77"/>
                <a:gd name="T5" fmla="*/ 64 h 84"/>
                <a:gd name="T6" fmla="*/ 20 w 77"/>
                <a:gd name="T7" fmla="*/ 84 h 84"/>
                <a:gd name="T8" fmla="*/ 77 w 77"/>
                <a:gd name="T9" fmla="*/ 84 h 84"/>
                <a:gd name="T10" fmla="*/ 77 w 77"/>
                <a:gd name="T11" fmla="*/ 0 h 84"/>
                <a:gd name="T12" fmla="*/ 20 w 77"/>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7" h="84">
                  <a:moveTo>
                    <a:pt x="20" y="0"/>
                  </a:moveTo>
                  <a:cubicBezTo>
                    <a:pt x="9" y="0"/>
                    <a:pt x="0" y="9"/>
                    <a:pt x="0" y="20"/>
                  </a:cubicBezTo>
                  <a:cubicBezTo>
                    <a:pt x="0" y="64"/>
                    <a:pt x="0" y="64"/>
                    <a:pt x="0" y="64"/>
                  </a:cubicBezTo>
                  <a:cubicBezTo>
                    <a:pt x="0" y="75"/>
                    <a:pt x="9" y="84"/>
                    <a:pt x="20" y="84"/>
                  </a:cubicBezTo>
                  <a:cubicBezTo>
                    <a:pt x="77" y="84"/>
                    <a:pt x="77" y="84"/>
                    <a:pt x="77" y="84"/>
                  </a:cubicBezTo>
                  <a:cubicBezTo>
                    <a:pt x="77" y="0"/>
                    <a:pt x="77" y="0"/>
                    <a:pt x="77" y="0"/>
                  </a:cubicBezTo>
                  <a:lnTo>
                    <a:pt x="20" y="0"/>
                  </a:lnTo>
                  <a:close/>
                </a:path>
              </a:pathLst>
            </a:custGeom>
            <a:solidFill>
              <a:srgbClr val="F1E4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6" name="íśḷíḋê"/>
            <p:cNvSpPr/>
            <p:nvPr/>
          </p:nvSpPr>
          <p:spPr bwMode="auto">
            <a:xfrm>
              <a:off x="6976486" y="1824529"/>
              <a:ext cx="125128" cy="150383"/>
            </a:xfrm>
            <a:custGeom>
              <a:avLst/>
              <a:gdLst>
                <a:gd name="T0" fmla="*/ 50 w 70"/>
                <a:gd name="T1" fmla="*/ 0 h 84"/>
                <a:gd name="T2" fmla="*/ 0 w 70"/>
                <a:gd name="T3" fmla="*/ 0 h 84"/>
                <a:gd name="T4" fmla="*/ 0 w 70"/>
                <a:gd name="T5" fmla="*/ 84 h 84"/>
                <a:gd name="T6" fmla="*/ 50 w 70"/>
                <a:gd name="T7" fmla="*/ 84 h 84"/>
                <a:gd name="T8" fmla="*/ 70 w 70"/>
                <a:gd name="T9" fmla="*/ 64 h 84"/>
                <a:gd name="T10" fmla="*/ 70 w 70"/>
                <a:gd name="T11" fmla="*/ 20 h 84"/>
                <a:gd name="T12" fmla="*/ 50 w 70"/>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70" h="84">
                  <a:moveTo>
                    <a:pt x="50" y="0"/>
                  </a:moveTo>
                  <a:cubicBezTo>
                    <a:pt x="0" y="0"/>
                    <a:pt x="0" y="0"/>
                    <a:pt x="0" y="0"/>
                  </a:cubicBezTo>
                  <a:cubicBezTo>
                    <a:pt x="0" y="84"/>
                    <a:pt x="0" y="84"/>
                    <a:pt x="0" y="84"/>
                  </a:cubicBezTo>
                  <a:cubicBezTo>
                    <a:pt x="50" y="84"/>
                    <a:pt x="50" y="84"/>
                    <a:pt x="50" y="84"/>
                  </a:cubicBezTo>
                  <a:cubicBezTo>
                    <a:pt x="61" y="84"/>
                    <a:pt x="70" y="75"/>
                    <a:pt x="70" y="64"/>
                  </a:cubicBezTo>
                  <a:cubicBezTo>
                    <a:pt x="70" y="20"/>
                    <a:pt x="70" y="20"/>
                    <a:pt x="70" y="20"/>
                  </a:cubicBezTo>
                  <a:cubicBezTo>
                    <a:pt x="70" y="9"/>
                    <a:pt x="61" y="0"/>
                    <a:pt x="50" y="0"/>
                  </a:cubicBez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7" name="iṥļîde"/>
            <p:cNvSpPr/>
            <p:nvPr/>
          </p:nvSpPr>
          <p:spPr bwMode="auto">
            <a:xfrm>
              <a:off x="5341790" y="3122873"/>
              <a:ext cx="82653" cy="81505"/>
            </a:xfrm>
            <a:custGeom>
              <a:avLst/>
              <a:gdLst>
                <a:gd name="T0" fmla="*/ 15 w 46"/>
                <a:gd name="T1" fmla="*/ 43 h 46"/>
                <a:gd name="T2" fmla="*/ 23 w 46"/>
                <a:gd name="T3" fmla="*/ 43 h 46"/>
                <a:gd name="T4" fmla="*/ 43 w 46"/>
                <a:gd name="T5" fmla="*/ 26 h 46"/>
                <a:gd name="T6" fmla="*/ 44 w 46"/>
                <a:gd name="T7" fmla="*/ 18 h 46"/>
                <a:gd name="T8" fmla="*/ 31 w 46"/>
                <a:gd name="T9" fmla="*/ 3 h 46"/>
                <a:gd name="T10" fmla="*/ 22 w 46"/>
                <a:gd name="T11" fmla="*/ 3 h 46"/>
                <a:gd name="T12" fmla="*/ 3 w 46"/>
                <a:gd name="T13" fmla="*/ 20 h 46"/>
                <a:gd name="T14" fmla="*/ 2 w 46"/>
                <a:gd name="T15" fmla="*/ 28 h 46"/>
                <a:gd name="T16" fmla="*/ 15 w 46"/>
                <a:gd name="T17"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15" y="43"/>
                  </a:moveTo>
                  <a:cubicBezTo>
                    <a:pt x="17" y="45"/>
                    <a:pt x="21" y="46"/>
                    <a:pt x="23" y="43"/>
                  </a:cubicBezTo>
                  <a:cubicBezTo>
                    <a:pt x="43" y="26"/>
                    <a:pt x="43" y="26"/>
                    <a:pt x="43" y="26"/>
                  </a:cubicBezTo>
                  <a:cubicBezTo>
                    <a:pt x="45" y="24"/>
                    <a:pt x="46" y="20"/>
                    <a:pt x="44" y="18"/>
                  </a:cubicBezTo>
                  <a:cubicBezTo>
                    <a:pt x="31" y="3"/>
                    <a:pt x="31" y="3"/>
                    <a:pt x="31" y="3"/>
                  </a:cubicBezTo>
                  <a:cubicBezTo>
                    <a:pt x="29" y="1"/>
                    <a:pt x="25" y="0"/>
                    <a:pt x="22" y="3"/>
                  </a:cubicBezTo>
                  <a:cubicBezTo>
                    <a:pt x="3" y="20"/>
                    <a:pt x="3" y="20"/>
                    <a:pt x="3" y="20"/>
                  </a:cubicBezTo>
                  <a:cubicBezTo>
                    <a:pt x="0" y="22"/>
                    <a:pt x="0" y="26"/>
                    <a:pt x="2" y="28"/>
                  </a:cubicBezTo>
                  <a:lnTo>
                    <a:pt x="15" y="43"/>
                  </a:lnTo>
                  <a:close/>
                </a:path>
              </a:pathLst>
            </a:custGeom>
            <a:solidFill>
              <a:srgbClr val="F1E4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8" name="ïšlîḍè"/>
            <p:cNvSpPr/>
            <p:nvPr/>
          </p:nvSpPr>
          <p:spPr bwMode="auto">
            <a:xfrm>
              <a:off x="5221254" y="2947235"/>
              <a:ext cx="183674" cy="205485"/>
            </a:xfrm>
            <a:custGeom>
              <a:avLst/>
              <a:gdLst>
                <a:gd name="T0" fmla="*/ 0 w 160"/>
                <a:gd name="T1" fmla="*/ 14 h 179"/>
                <a:gd name="T2" fmla="*/ 16 w 160"/>
                <a:gd name="T3" fmla="*/ 0 h 179"/>
                <a:gd name="T4" fmla="*/ 160 w 160"/>
                <a:gd name="T5" fmla="*/ 165 h 179"/>
                <a:gd name="T6" fmla="*/ 144 w 160"/>
                <a:gd name="T7" fmla="*/ 179 h 179"/>
                <a:gd name="T8" fmla="*/ 0 w 160"/>
                <a:gd name="T9" fmla="*/ 14 h 179"/>
              </a:gdLst>
              <a:ahLst/>
              <a:cxnLst>
                <a:cxn ang="0">
                  <a:pos x="T0" y="T1"/>
                </a:cxn>
                <a:cxn ang="0">
                  <a:pos x="T2" y="T3"/>
                </a:cxn>
                <a:cxn ang="0">
                  <a:pos x="T4" y="T5"/>
                </a:cxn>
                <a:cxn ang="0">
                  <a:pos x="T6" y="T7"/>
                </a:cxn>
                <a:cxn ang="0">
                  <a:pos x="T8" y="T9"/>
                </a:cxn>
              </a:cxnLst>
              <a:rect l="0" t="0" r="r" b="b"/>
              <a:pathLst>
                <a:path w="160" h="179">
                  <a:moveTo>
                    <a:pt x="0" y="14"/>
                  </a:moveTo>
                  <a:lnTo>
                    <a:pt x="16" y="0"/>
                  </a:lnTo>
                  <a:lnTo>
                    <a:pt x="160" y="165"/>
                  </a:lnTo>
                  <a:lnTo>
                    <a:pt x="144" y="179"/>
                  </a:lnTo>
                  <a:lnTo>
                    <a:pt x="0" y="14"/>
                  </a:lnTo>
                  <a:close/>
                </a:path>
              </a:pathLst>
            </a:custGeom>
            <a:solidFill>
              <a:srgbClr val="FAA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9" name="ïślïďè"/>
            <p:cNvSpPr/>
            <p:nvPr/>
          </p:nvSpPr>
          <p:spPr bwMode="auto">
            <a:xfrm>
              <a:off x="5205183" y="2963306"/>
              <a:ext cx="182526" cy="203189"/>
            </a:xfrm>
            <a:custGeom>
              <a:avLst/>
              <a:gdLst>
                <a:gd name="T0" fmla="*/ 0 w 159"/>
                <a:gd name="T1" fmla="*/ 12 h 177"/>
                <a:gd name="T2" fmla="*/ 16 w 159"/>
                <a:gd name="T3" fmla="*/ 0 h 177"/>
                <a:gd name="T4" fmla="*/ 159 w 159"/>
                <a:gd name="T5" fmla="*/ 163 h 177"/>
                <a:gd name="T6" fmla="*/ 144 w 159"/>
                <a:gd name="T7" fmla="*/ 177 h 177"/>
                <a:gd name="T8" fmla="*/ 0 w 159"/>
                <a:gd name="T9" fmla="*/ 12 h 177"/>
              </a:gdLst>
              <a:ahLst/>
              <a:cxnLst>
                <a:cxn ang="0">
                  <a:pos x="T0" y="T1"/>
                </a:cxn>
                <a:cxn ang="0">
                  <a:pos x="T2" y="T3"/>
                </a:cxn>
                <a:cxn ang="0">
                  <a:pos x="T4" y="T5"/>
                </a:cxn>
                <a:cxn ang="0">
                  <a:pos x="T6" y="T7"/>
                </a:cxn>
                <a:cxn ang="0">
                  <a:pos x="T8" y="T9"/>
                </a:cxn>
              </a:cxnLst>
              <a:rect l="0" t="0" r="r" b="b"/>
              <a:pathLst>
                <a:path w="159" h="177">
                  <a:moveTo>
                    <a:pt x="0" y="12"/>
                  </a:moveTo>
                  <a:lnTo>
                    <a:pt x="16" y="0"/>
                  </a:lnTo>
                  <a:lnTo>
                    <a:pt x="159" y="163"/>
                  </a:lnTo>
                  <a:lnTo>
                    <a:pt x="144" y="177"/>
                  </a:lnTo>
                  <a:lnTo>
                    <a:pt x="0" y="12"/>
                  </a:lnTo>
                  <a:close/>
                </a:path>
              </a:pathLst>
            </a:cu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0" name="ïšľïḋe"/>
            <p:cNvSpPr/>
            <p:nvPr/>
          </p:nvSpPr>
          <p:spPr bwMode="auto">
            <a:xfrm>
              <a:off x="5187963" y="2977082"/>
              <a:ext cx="182526" cy="204337"/>
            </a:xfrm>
            <a:custGeom>
              <a:avLst/>
              <a:gdLst>
                <a:gd name="T0" fmla="*/ 0 w 159"/>
                <a:gd name="T1" fmla="*/ 13 h 178"/>
                <a:gd name="T2" fmla="*/ 15 w 159"/>
                <a:gd name="T3" fmla="*/ 0 h 178"/>
                <a:gd name="T4" fmla="*/ 159 w 159"/>
                <a:gd name="T5" fmla="*/ 165 h 178"/>
                <a:gd name="T6" fmla="*/ 143 w 159"/>
                <a:gd name="T7" fmla="*/ 178 h 178"/>
                <a:gd name="T8" fmla="*/ 0 w 159"/>
                <a:gd name="T9" fmla="*/ 13 h 178"/>
              </a:gdLst>
              <a:ahLst/>
              <a:cxnLst>
                <a:cxn ang="0">
                  <a:pos x="T0" y="T1"/>
                </a:cxn>
                <a:cxn ang="0">
                  <a:pos x="T2" y="T3"/>
                </a:cxn>
                <a:cxn ang="0">
                  <a:pos x="T4" y="T5"/>
                </a:cxn>
                <a:cxn ang="0">
                  <a:pos x="T6" y="T7"/>
                </a:cxn>
                <a:cxn ang="0">
                  <a:pos x="T8" y="T9"/>
                </a:cxn>
              </a:cxnLst>
              <a:rect l="0" t="0" r="r" b="b"/>
              <a:pathLst>
                <a:path w="159" h="178">
                  <a:moveTo>
                    <a:pt x="0" y="13"/>
                  </a:moveTo>
                  <a:lnTo>
                    <a:pt x="15" y="0"/>
                  </a:lnTo>
                  <a:lnTo>
                    <a:pt x="159" y="165"/>
                  </a:lnTo>
                  <a:lnTo>
                    <a:pt x="143" y="178"/>
                  </a:lnTo>
                  <a:lnTo>
                    <a:pt x="0" y="13"/>
                  </a:lnTo>
                  <a:close/>
                </a:path>
              </a:pathLst>
            </a:custGeom>
            <a:solidFill>
              <a:srgbClr val="FAA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1" name="isḻiḑè"/>
            <p:cNvSpPr/>
            <p:nvPr/>
          </p:nvSpPr>
          <p:spPr bwMode="auto">
            <a:xfrm>
              <a:off x="5160412" y="2909352"/>
              <a:ext cx="28699" cy="28699"/>
            </a:xfrm>
            <a:custGeom>
              <a:avLst/>
              <a:gdLst>
                <a:gd name="T0" fmla="*/ 8 w 25"/>
                <a:gd name="T1" fmla="*/ 25 h 25"/>
                <a:gd name="T2" fmla="*/ 25 w 25"/>
                <a:gd name="T3" fmla="*/ 11 h 25"/>
                <a:gd name="T4" fmla="*/ 0 w 25"/>
                <a:gd name="T5" fmla="*/ 0 h 25"/>
                <a:gd name="T6" fmla="*/ 8 w 25"/>
                <a:gd name="T7" fmla="*/ 25 h 25"/>
              </a:gdLst>
              <a:ahLst/>
              <a:cxnLst>
                <a:cxn ang="0">
                  <a:pos x="T0" y="T1"/>
                </a:cxn>
                <a:cxn ang="0">
                  <a:pos x="T2" y="T3"/>
                </a:cxn>
                <a:cxn ang="0">
                  <a:pos x="T4" y="T5"/>
                </a:cxn>
                <a:cxn ang="0">
                  <a:pos x="T6" y="T7"/>
                </a:cxn>
              </a:cxnLst>
              <a:rect l="0" t="0" r="r" b="b"/>
              <a:pathLst>
                <a:path w="25" h="25">
                  <a:moveTo>
                    <a:pt x="8" y="25"/>
                  </a:moveTo>
                  <a:lnTo>
                    <a:pt x="25" y="11"/>
                  </a:lnTo>
                  <a:lnTo>
                    <a:pt x="0" y="0"/>
                  </a:lnTo>
                  <a:lnTo>
                    <a:pt x="8" y="25"/>
                  </a:lnTo>
                  <a:close/>
                </a:path>
              </a:pathLst>
            </a:cu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2" name="îṡḷíďè"/>
            <p:cNvSpPr/>
            <p:nvPr/>
          </p:nvSpPr>
          <p:spPr bwMode="auto">
            <a:xfrm>
              <a:off x="5169596" y="2921979"/>
              <a:ext cx="70026" cy="70026"/>
            </a:xfrm>
            <a:custGeom>
              <a:avLst/>
              <a:gdLst>
                <a:gd name="T0" fmla="*/ 16 w 61"/>
                <a:gd name="T1" fmla="*/ 61 h 61"/>
                <a:gd name="T2" fmla="*/ 61 w 61"/>
                <a:gd name="T3" fmla="*/ 22 h 61"/>
                <a:gd name="T4" fmla="*/ 17 w 61"/>
                <a:gd name="T5" fmla="*/ 0 h 61"/>
                <a:gd name="T6" fmla="*/ 0 w 61"/>
                <a:gd name="T7" fmla="*/ 14 h 61"/>
                <a:gd name="T8" fmla="*/ 16 w 61"/>
                <a:gd name="T9" fmla="*/ 61 h 61"/>
              </a:gdLst>
              <a:ahLst/>
              <a:cxnLst>
                <a:cxn ang="0">
                  <a:pos x="T0" y="T1"/>
                </a:cxn>
                <a:cxn ang="0">
                  <a:pos x="T2" y="T3"/>
                </a:cxn>
                <a:cxn ang="0">
                  <a:pos x="T4" y="T5"/>
                </a:cxn>
                <a:cxn ang="0">
                  <a:pos x="T6" y="T7"/>
                </a:cxn>
                <a:cxn ang="0">
                  <a:pos x="T8" y="T9"/>
                </a:cxn>
              </a:cxnLst>
              <a:rect l="0" t="0" r="r" b="b"/>
              <a:pathLst>
                <a:path w="61" h="61">
                  <a:moveTo>
                    <a:pt x="16" y="61"/>
                  </a:moveTo>
                  <a:lnTo>
                    <a:pt x="61" y="22"/>
                  </a:lnTo>
                  <a:lnTo>
                    <a:pt x="17" y="0"/>
                  </a:lnTo>
                  <a:lnTo>
                    <a:pt x="0" y="14"/>
                  </a:lnTo>
                  <a:lnTo>
                    <a:pt x="16" y="61"/>
                  </a:lnTo>
                  <a:close/>
                </a:path>
              </a:pathLst>
            </a:custGeom>
            <a:solidFill>
              <a:srgbClr val="F1E4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3" name="iSlidé"/>
            <p:cNvSpPr/>
            <p:nvPr/>
          </p:nvSpPr>
          <p:spPr bwMode="auto">
            <a:xfrm>
              <a:off x="6867430" y="3283587"/>
              <a:ext cx="92985" cy="117092"/>
            </a:xfrm>
            <a:prstGeom prst="rect">
              <a:avLst/>
            </a:prstGeom>
            <a:solidFill>
              <a:srgbClr val="0C84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14" name="ïṧlïďe"/>
            <p:cNvSpPr/>
            <p:nvPr/>
          </p:nvSpPr>
          <p:spPr bwMode="auto">
            <a:xfrm>
              <a:off x="6992558" y="3222745"/>
              <a:ext cx="92985" cy="177934"/>
            </a:xfrm>
            <a:prstGeom prst="rect">
              <a:avLst/>
            </a:prstGeom>
            <a:solidFill>
              <a:srgbClr val="FAAE3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15" name="ïṡľîḑè"/>
            <p:cNvSpPr/>
            <p:nvPr/>
          </p:nvSpPr>
          <p:spPr bwMode="auto">
            <a:xfrm>
              <a:off x="7117686" y="3168791"/>
              <a:ext cx="92985" cy="231888"/>
            </a:xfrm>
            <a:prstGeom prst="rect">
              <a:avLst/>
            </a:prstGeom>
            <a:solidFill>
              <a:srgbClr val="F05C4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16" name="îṡľíḑê"/>
            <p:cNvSpPr/>
            <p:nvPr/>
          </p:nvSpPr>
          <p:spPr bwMode="auto">
            <a:xfrm>
              <a:off x="6881206" y="2732566"/>
              <a:ext cx="358164" cy="332909"/>
            </a:xfrm>
            <a:custGeom>
              <a:avLst/>
              <a:gdLst>
                <a:gd name="T0" fmla="*/ 188 w 200"/>
                <a:gd name="T1" fmla="*/ 186 h 186"/>
                <a:gd name="T2" fmla="*/ 0 w 200"/>
                <a:gd name="T3" fmla="*/ 186 h 186"/>
                <a:gd name="T4" fmla="*/ 0 w 200"/>
                <a:gd name="T5" fmla="*/ 8 h 186"/>
                <a:gd name="T6" fmla="*/ 14 w 200"/>
                <a:gd name="T7" fmla="*/ 8 h 186"/>
                <a:gd name="T8" fmla="*/ 14 w 200"/>
                <a:gd name="T9" fmla="*/ 172 h 186"/>
                <a:gd name="T10" fmla="*/ 188 w 200"/>
                <a:gd name="T11" fmla="*/ 172 h 186"/>
                <a:gd name="T12" fmla="*/ 188 w 200"/>
                <a:gd name="T13" fmla="*/ 186 h 186"/>
              </a:gdLst>
              <a:ahLst/>
              <a:cxnLst>
                <a:cxn ang="0">
                  <a:pos x="T0" y="T1"/>
                </a:cxn>
                <a:cxn ang="0">
                  <a:pos x="T2" y="T3"/>
                </a:cxn>
                <a:cxn ang="0">
                  <a:pos x="T4" y="T5"/>
                </a:cxn>
                <a:cxn ang="0">
                  <a:pos x="T6" y="T7"/>
                </a:cxn>
                <a:cxn ang="0">
                  <a:pos x="T8" y="T9"/>
                </a:cxn>
                <a:cxn ang="0">
                  <a:pos x="T10" y="T11"/>
                </a:cxn>
                <a:cxn ang="0">
                  <a:pos x="T12" y="T13"/>
                </a:cxn>
              </a:cxnLst>
              <a:rect l="0" t="0" r="r" b="b"/>
              <a:pathLst>
                <a:path w="200" h="186">
                  <a:moveTo>
                    <a:pt x="188" y="186"/>
                  </a:moveTo>
                  <a:cubicBezTo>
                    <a:pt x="175" y="186"/>
                    <a:pt x="0" y="186"/>
                    <a:pt x="0" y="186"/>
                  </a:cubicBezTo>
                  <a:cubicBezTo>
                    <a:pt x="0" y="186"/>
                    <a:pt x="0" y="15"/>
                    <a:pt x="0" y="8"/>
                  </a:cubicBezTo>
                  <a:cubicBezTo>
                    <a:pt x="0" y="2"/>
                    <a:pt x="14" y="0"/>
                    <a:pt x="14" y="8"/>
                  </a:cubicBezTo>
                  <a:cubicBezTo>
                    <a:pt x="14" y="17"/>
                    <a:pt x="14" y="172"/>
                    <a:pt x="14" y="172"/>
                  </a:cubicBezTo>
                  <a:cubicBezTo>
                    <a:pt x="14" y="172"/>
                    <a:pt x="178" y="172"/>
                    <a:pt x="188" y="172"/>
                  </a:cubicBezTo>
                  <a:cubicBezTo>
                    <a:pt x="197" y="172"/>
                    <a:pt x="200" y="186"/>
                    <a:pt x="188" y="186"/>
                  </a:cubicBezTo>
                  <a:close/>
                </a:path>
              </a:pathLst>
            </a:custGeom>
            <a:solidFill>
              <a:srgbClr val="0819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7" name="iŝlïde"/>
            <p:cNvSpPr/>
            <p:nvPr/>
          </p:nvSpPr>
          <p:spPr bwMode="auto">
            <a:xfrm>
              <a:off x="6925976" y="2783076"/>
              <a:ext cx="262883" cy="215817"/>
            </a:xfrm>
            <a:custGeom>
              <a:avLst/>
              <a:gdLst>
                <a:gd name="T0" fmla="*/ 4 w 147"/>
                <a:gd name="T1" fmla="*/ 121 h 121"/>
                <a:gd name="T2" fmla="*/ 2 w 147"/>
                <a:gd name="T3" fmla="*/ 120 h 121"/>
                <a:gd name="T4" fmla="*/ 1 w 147"/>
                <a:gd name="T5" fmla="*/ 115 h 121"/>
                <a:gd name="T6" fmla="*/ 16 w 147"/>
                <a:gd name="T7" fmla="*/ 90 h 121"/>
                <a:gd name="T8" fmla="*/ 21 w 147"/>
                <a:gd name="T9" fmla="*/ 89 h 121"/>
                <a:gd name="T10" fmla="*/ 37 w 147"/>
                <a:gd name="T11" fmla="*/ 99 h 121"/>
                <a:gd name="T12" fmla="*/ 86 w 147"/>
                <a:gd name="T13" fmla="*/ 36 h 121"/>
                <a:gd name="T14" fmla="*/ 90 w 147"/>
                <a:gd name="T15" fmla="*/ 34 h 121"/>
                <a:gd name="T16" fmla="*/ 93 w 147"/>
                <a:gd name="T17" fmla="*/ 37 h 121"/>
                <a:gd name="T18" fmla="*/ 102 w 147"/>
                <a:gd name="T19" fmla="*/ 67 h 121"/>
                <a:gd name="T20" fmla="*/ 139 w 147"/>
                <a:gd name="T21" fmla="*/ 3 h 121"/>
                <a:gd name="T22" fmla="*/ 144 w 147"/>
                <a:gd name="T23" fmla="*/ 1 h 121"/>
                <a:gd name="T24" fmla="*/ 146 w 147"/>
                <a:gd name="T25" fmla="*/ 7 h 121"/>
                <a:gd name="T26" fmla="*/ 105 w 147"/>
                <a:gd name="T27" fmla="*/ 79 h 121"/>
                <a:gd name="T28" fmla="*/ 101 w 147"/>
                <a:gd name="T29" fmla="*/ 81 h 121"/>
                <a:gd name="T30" fmla="*/ 97 w 147"/>
                <a:gd name="T31" fmla="*/ 78 h 121"/>
                <a:gd name="T32" fmla="*/ 87 w 147"/>
                <a:gd name="T33" fmla="*/ 47 h 121"/>
                <a:gd name="T34" fmla="*/ 42 w 147"/>
                <a:gd name="T35" fmla="*/ 107 h 121"/>
                <a:gd name="T36" fmla="*/ 36 w 147"/>
                <a:gd name="T37" fmla="*/ 108 h 121"/>
                <a:gd name="T38" fmla="*/ 21 w 147"/>
                <a:gd name="T39" fmla="*/ 98 h 121"/>
                <a:gd name="T40" fmla="*/ 8 w 147"/>
                <a:gd name="T41" fmla="*/ 119 h 121"/>
                <a:gd name="T42" fmla="*/ 4 w 147"/>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7" h="121">
                  <a:moveTo>
                    <a:pt x="4" y="121"/>
                  </a:moveTo>
                  <a:cubicBezTo>
                    <a:pt x="3" y="121"/>
                    <a:pt x="3" y="121"/>
                    <a:pt x="2" y="120"/>
                  </a:cubicBezTo>
                  <a:cubicBezTo>
                    <a:pt x="0" y="119"/>
                    <a:pt x="0" y="117"/>
                    <a:pt x="1" y="115"/>
                  </a:cubicBezTo>
                  <a:cubicBezTo>
                    <a:pt x="16" y="90"/>
                    <a:pt x="16" y="90"/>
                    <a:pt x="16" y="90"/>
                  </a:cubicBezTo>
                  <a:cubicBezTo>
                    <a:pt x="17" y="89"/>
                    <a:pt x="19" y="88"/>
                    <a:pt x="21" y="89"/>
                  </a:cubicBezTo>
                  <a:cubicBezTo>
                    <a:pt x="37" y="99"/>
                    <a:pt x="37" y="99"/>
                    <a:pt x="37" y="99"/>
                  </a:cubicBezTo>
                  <a:cubicBezTo>
                    <a:pt x="86" y="36"/>
                    <a:pt x="86" y="36"/>
                    <a:pt x="86" y="36"/>
                  </a:cubicBezTo>
                  <a:cubicBezTo>
                    <a:pt x="87" y="35"/>
                    <a:pt x="88" y="34"/>
                    <a:pt x="90" y="34"/>
                  </a:cubicBezTo>
                  <a:cubicBezTo>
                    <a:pt x="91" y="35"/>
                    <a:pt x="92" y="36"/>
                    <a:pt x="93" y="37"/>
                  </a:cubicBezTo>
                  <a:cubicBezTo>
                    <a:pt x="102" y="67"/>
                    <a:pt x="102" y="67"/>
                    <a:pt x="102" y="67"/>
                  </a:cubicBezTo>
                  <a:cubicBezTo>
                    <a:pt x="139" y="3"/>
                    <a:pt x="139" y="3"/>
                    <a:pt x="139" y="3"/>
                  </a:cubicBezTo>
                  <a:cubicBezTo>
                    <a:pt x="140" y="1"/>
                    <a:pt x="142" y="0"/>
                    <a:pt x="144" y="1"/>
                  </a:cubicBezTo>
                  <a:cubicBezTo>
                    <a:pt x="146" y="3"/>
                    <a:pt x="147" y="5"/>
                    <a:pt x="146" y="7"/>
                  </a:cubicBezTo>
                  <a:cubicBezTo>
                    <a:pt x="105" y="79"/>
                    <a:pt x="105" y="79"/>
                    <a:pt x="105" y="79"/>
                  </a:cubicBezTo>
                  <a:cubicBezTo>
                    <a:pt x="104" y="80"/>
                    <a:pt x="102" y="81"/>
                    <a:pt x="101" y="81"/>
                  </a:cubicBezTo>
                  <a:cubicBezTo>
                    <a:pt x="99" y="81"/>
                    <a:pt x="98" y="80"/>
                    <a:pt x="97" y="78"/>
                  </a:cubicBezTo>
                  <a:cubicBezTo>
                    <a:pt x="87" y="47"/>
                    <a:pt x="87" y="47"/>
                    <a:pt x="87" y="47"/>
                  </a:cubicBezTo>
                  <a:cubicBezTo>
                    <a:pt x="42" y="107"/>
                    <a:pt x="42" y="107"/>
                    <a:pt x="42" y="107"/>
                  </a:cubicBezTo>
                  <a:cubicBezTo>
                    <a:pt x="40" y="108"/>
                    <a:pt x="38" y="109"/>
                    <a:pt x="36" y="108"/>
                  </a:cubicBezTo>
                  <a:cubicBezTo>
                    <a:pt x="21" y="98"/>
                    <a:pt x="21" y="98"/>
                    <a:pt x="21" y="98"/>
                  </a:cubicBezTo>
                  <a:cubicBezTo>
                    <a:pt x="8" y="119"/>
                    <a:pt x="8" y="119"/>
                    <a:pt x="8" y="119"/>
                  </a:cubicBezTo>
                  <a:cubicBezTo>
                    <a:pt x="7" y="120"/>
                    <a:pt x="6" y="121"/>
                    <a:pt x="4" y="121"/>
                  </a:cubicBezTo>
                  <a:close/>
                </a:path>
              </a:pathLst>
            </a:custGeom>
            <a:solidFill>
              <a:srgbClr val="FAA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8" name="ïṩľïḓê"/>
            <p:cNvSpPr/>
            <p:nvPr/>
          </p:nvSpPr>
          <p:spPr bwMode="auto">
            <a:xfrm>
              <a:off x="5774571" y="2362922"/>
              <a:ext cx="111352" cy="61990"/>
            </a:xfrm>
            <a:custGeom>
              <a:avLst/>
              <a:gdLst>
                <a:gd name="T0" fmla="*/ 0 w 62"/>
                <a:gd name="T1" fmla="*/ 18 h 35"/>
                <a:gd name="T2" fmla="*/ 3 w 62"/>
                <a:gd name="T3" fmla="*/ 22 h 35"/>
                <a:gd name="T4" fmla="*/ 10 w 62"/>
                <a:gd name="T5" fmla="*/ 22 h 35"/>
                <a:gd name="T6" fmla="*/ 16 w 62"/>
                <a:gd name="T7" fmla="*/ 25 h 35"/>
                <a:gd name="T8" fmla="*/ 22 w 62"/>
                <a:gd name="T9" fmla="*/ 32 h 35"/>
                <a:gd name="T10" fmla="*/ 25 w 62"/>
                <a:gd name="T11" fmla="*/ 35 h 35"/>
                <a:gd name="T12" fmla="*/ 40 w 62"/>
                <a:gd name="T13" fmla="*/ 34 h 35"/>
                <a:gd name="T14" fmla="*/ 43 w 62"/>
                <a:gd name="T15" fmla="*/ 32 h 35"/>
                <a:gd name="T16" fmla="*/ 48 w 62"/>
                <a:gd name="T17" fmla="*/ 26 h 35"/>
                <a:gd name="T18" fmla="*/ 53 w 62"/>
                <a:gd name="T19" fmla="*/ 23 h 35"/>
                <a:gd name="T20" fmla="*/ 58 w 62"/>
                <a:gd name="T21" fmla="*/ 23 h 35"/>
                <a:gd name="T22" fmla="*/ 62 w 62"/>
                <a:gd name="T23" fmla="*/ 19 h 35"/>
                <a:gd name="T24" fmla="*/ 62 w 62"/>
                <a:gd name="T25" fmla="*/ 5 h 35"/>
                <a:gd name="T26" fmla="*/ 59 w 62"/>
                <a:gd name="T27" fmla="*/ 1 h 35"/>
                <a:gd name="T28" fmla="*/ 4 w 62"/>
                <a:gd name="T29" fmla="*/ 0 h 35"/>
                <a:gd name="T30" fmla="*/ 0 w 62"/>
                <a:gd name="T31" fmla="*/ 4 h 35"/>
                <a:gd name="T32" fmla="*/ 0 w 62"/>
                <a:gd name="T33"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35">
                  <a:moveTo>
                    <a:pt x="0" y="18"/>
                  </a:moveTo>
                  <a:cubicBezTo>
                    <a:pt x="0" y="20"/>
                    <a:pt x="1" y="22"/>
                    <a:pt x="3" y="22"/>
                  </a:cubicBezTo>
                  <a:cubicBezTo>
                    <a:pt x="10" y="22"/>
                    <a:pt x="10" y="22"/>
                    <a:pt x="10" y="22"/>
                  </a:cubicBezTo>
                  <a:cubicBezTo>
                    <a:pt x="12" y="22"/>
                    <a:pt x="15" y="23"/>
                    <a:pt x="16" y="25"/>
                  </a:cubicBezTo>
                  <a:cubicBezTo>
                    <a:pt x="22" y="32"/>
                    <a:pt x="22" y="32"/>
                    <a:pt x="22" y="32"/>
                  </a:cubicBezTo>
                  <a:cubicBezTo>
                    <a:pt x="23" y="34"/>
                    <a:pt x="25" y="35"/>
                    <a:pt x="25" y="35"/>
                  </a:cubicBezTo>
                  <a:cubicBezTo>
                    <a:pt x="40" y="34"/>
                    <a:pt x="40" y="34"/>
                    <a:pt x="40" y="34"/>
                  </a:cubicBezTo>
                  <a:cubicBezTo>
                    <a:pt x="40" y="34"/>
                    <a:pt x="41" y="34"/>
                    <a:pt x="43" y="32"/>
                  </a:cubicBezTo>
                  <a:cubicBezTo>
                    <a:pt x="48" y="26"/>
                    <a:pt x="48" y="26"/>
                    <a:pt x="48" y="26"/>
                  </a:cubicBezTo>
                  <a:cubicBezTo>
                    <a:pt x="49" y="24"/>
                    <a:pt x="51" y="23"/>
                    <a:pt x="53" y="23"/>
                  </a:cubicBezTo>
                  <a:cubicBezTo>
                    <a:pt x="58" y="23"/>
                    <a:pt x="58" y="23"/>
                    <a:pt x="58" y="23"/>
                  </a:cubicBezTo>
                  <a:cubicBezTo>
                    <a:pt x="60" y="23"/>
                    <a:pt x="62" y="21"/>
                    <a:pt x="62" y="19"/>
                  </a:cubicBezTo>
                  <a:cubicBezTo>
                    <a:pt x="62" y="5"/>
                    <a:pt x="62" y="5"/>
                    <a:pt x="62" y="5"/>
                  </a:cubicBezTo>
                  <a:cubicBezTo>
                    <a:pt x="62" y="3"/>
                    <a:pt x="61" y="1"/>
                    <a:pt x="59" y="1"/>
                  </a:cubicBezTo>
                  <a:cubicBezTo>
                    <a:pt x="4" y="0"/>
                    <a:pt x="4" y="0"/>
                    <a:pt x="4" y="0"/>
                  </a:cubicBezTo>
                  <a:cubicBezTo>
                    <a:pt x="2" y="0"/>
                    <a:pt x="0" y="2"/>
                    <a:pt x="0" y="4"/>
                  </a:cubicBezTo>
                  <a:lnTo>
                    <a:pt x="0" y="18"/>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9" name="iṧḷîďè"/>
            <p:cNvSpPr/>
            <p:nvPr/>
          </p:nvSpPr>
          <p:spPr bwMode="auto">
            <a:xfrm>
              <a:off x="5773423" y="2577591"/>
              <a:ext cx="21811" cy="24107"/>
            </a:xfrm>
            <a:custGeom>
              <a:avLst/>
              <a:gdLst>
                <a:gd name="T0" fmla="*/ 19 w 19"/>
                <a:gd name="T1" fmla="*/ 1 h 21"/>
                <a:gd name="T2" fmla="*/ 0 w 19"/>
                <a:gd name="T3" fmla="*/ 0 h 21"/>
                <a:gd name="T4" fmla="*/ 0 w 19"/>
                <a:gd name="T5" fmla="*/ 20 h 21"/>
                <a:gd name="T6" fmla="*/ 19 w 19"/>
                <a:gd name="T7" fmla="*/ 21 h 21"/>
                <a:gd name="T8" fmla="*/ 19 w 19"/>
                <a:gd name="T9" fmla="*/ 1 h 21"/>
              </a:gdLst>
              <a:ahLst/>
              <a:cxnLst>
                <a:cxn ang="0">
                  <a:pos x="T0" y="T1"/>
                </a:cxn>
                <a:cxn ang="0">
                  <a:pos x="T2" y="T3"/>
                </a:cxn>
                <a:cxn ang="0">
                  <a:pos x="T4" y="T5"/>
                </a:cxn>
                <a:cxn ang="0">
                  <a:pos x="T6" y="T7"/>
                </a:cxn>
                <a:cxn ang="0">
                  <a:pos x="T8" y="T9"/>
                </a:cxn>
              </a:cxnLst>
              <a:rect l="0" t="0" r="r" b="b"/>
              <a:pathLst>
                <a:path w="19" h="21">
                  <a:moveTo>
                    <a:pt x="19" y="1"/>
                  </a:moveTo>
                  <a:lnTo>
                    <a:pt x="0" y="0"/>
                  </a:lnTo>
                  <a:lnTo>
                    <a:pt x="0" y="20"/>
                  </a:lnTo>
                  <a:lnTo>
                    <a:pt x="19" y="21"/>
                  </a:lnTo>
                  <a:lnTo>
                    <a:pt x="19" y="1"/>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0" name="ïslîḋe"/>
            <p:cNvSpPr/>
            <p:nvPr/>
          </p:nvSpPr>
          <p:spPr bwMode="auto">
            <a:xfrm>
              <a:off x="5778015" y="2484606"/>
              <a:ext cx="18367" cy="22959"/>
            </a:xfrm>
            <a:custGeom>
              <a:avLst/>
              <a:gdLst>
                <a:gd name="T0" fmla="*/ 16 w 16"/>
                <a:gd name="T1" fmla="*/ 0 h 20"/>
                <a:gd name="T2" fmla="*/ 2 w 16"/>
                <a:gd name="T3" fmla="*/ 0 h 20"/>
                <a:gd name="T4" fmla="*/ 0 w 16"/>
                <a:gd name="T5" fmla="*/ 20 h 20"/>
                <a:gd name="T6" fmla="*/ 16 w 16"/>
                <a:gd name="T7" fmla="*/ 20 h 20"/>
                <a:gd name="T8" fmla="*/ 16 w 16"/>
                <a:gd name="T9" fmla="*/ 0 h 20"/>
              </a:gdLst>
              <a:ahLst/>
              <a:cxnLst>
                <a:cxn ang="0">
                  <a:pos x="T0" y="T1"/>
                </a:cxn>
                <a:cxn ang="0">
                  <a:pos x="T2" y="T3"/>
                </a:cxn>
                <a:cxn ang="0">
                  <a:pos x="T4" y="T5"/>
                </a:cxn>
                <a:cxn ang="0">
                  <a:pos x="T6" y="T7"/>
                </a:cxn>
                <a:cxn ang="0">
                  <a:pos x="T8" y="T9"/>
                </a:cxn>
              </a:cxnLst>
              <a:rect l="0" t="0" r="r" b="b"/>
              <a:pathLst>
                <a:path w="16" h="20">
                  <a:moveTo>
                    <a:pt x="16" y="0"/>
                  </a:moveTo>
                  <a:lnTo>
                    <a:pt x="2" y="0"/>
                  </a:lnTo>
                  <a:lnTo>
                    <a:pt x="0" y="20"/>
                  </a:lnTo>
                  <a:lnTo>
                    <a:pt x="16" y="20"/>
                  </a:lnTo>
                  <a:lnTo>
                    <a:pt x="16" y="0"/>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1" name="ïsḻiḓé"/>
            <p:cNvSpPr/>
            <p:nvPr/>
          </p:nvSpPr>
          <p:spPr bwMode="auto">
            <a:xfrm>
              <a:off x="5717173" y="2423764"/>
              <a:ext cx="242220" cy="487883"/>
            </a:xfrm>
            <a:custGeom>
              <a:avLst/>
              <a:gdLst>
                <a:gd name="T0" fmla="*/ 74 w 135"/>
                <a:gd name="T1" fmla="*/ 47 h 273"/>
                <a:gd name="T2" fmla="*/ 73 w 135"/>
                <a:gd name="T3" fmla="*/ 50 h 273"/>
                <a:gd name="T4" fmla="*/ 73 w 135"/>
                <a:gd name="T5" fmla="*/ 0 h 273"/>
                <a:gd name="T6" fmla="*/ 57 w 135"/>
                <a:gd name="T7" fmla="*/ 1 h 273"/>
                <a:gd name="T8" fmla="*/ 56 w 135"/>
                <a:gd name="T9" fmla="*/ 27 h 273"/>
                <a:gd name="T10" fmla="*/ 44 w 135"/>
                <a:gd name="T11" fmla="*/ 27 h 273"/>
                <a:gd name="T12" fmla="*/ 43 w 135"/>
                <a:gd name="T13" fmla="*/ 54 h 273"/>
                <a:gd name="T14" fmla="*/ 55 w 135"/>
                <a:gd name="T15" fmla="*/ 55 h 273"/>
                <a:gd name="T16" fmla="*/ 54 w 135"/>
                <a:gd name="T17" fmla="*/ 80 h 273"/>
                <a:gd name="T18" fmla="*/ 43 w 135"/>
                <a:gd name="T19" fmla="*/ 79 h 273"/>
                <a:gd name="T20" fmla="*/ 42 w 135"/>
                <a:gd name="T21" fmla="*/ 107 h 273"/>
                <a:gd name="T22" fmla="*/ 53 w 135"/>
                <a:gd name="T23" fmla="*/ 107 h 273"/>
                <a:gd name="T24" fmla="*/ 52 w 135"/>
                <a:gd name="T25" fmla="*/ 132 h 273"/>
                <a:gd name="T26" fmla="*/ 42 w 135"/>
                <a:gd name="T27" fmla="*/ 132 h 273"/>
                <a:gd name="T28" fmla="*/ 41 w 135"/>
                <a:gd name="T29" fmla="*/ 159 h 273"/>
                <a:gd name="T30" fmla="*/ 51 w 135"/>
                <a:gd name="T31" fmla="*/ 160 h 273"/>
                <a:gd name="T32" fmla="*/ 50 w 135"/>
                <a:gd name="T33" fmla="*/ 171 h 273"/>
                <a:gd name="T34" fmla="*/ 47 w 135"/>
                <a:gd name="T35" fmla="*/ 184 h 273"/>
                <a:gd name="T36" fmla="*/ 47 w 135"/>
                <a:gd name="T37" fmla="*/ 184 h 273"/>
                <a:gd name="T38" fmla="*/ 47 w 135"/>
                <a:gd name="T39" fmla="*/ 185 h 273"/>
                <a:gd name="T40" fmla="*/ 46 w 135"/>
                <a:gd name="T41" fmla="*/ 189 h 273"/>
                <a:gd name="T42" fmla="*/ 1 w 135"/>
                <a:gd name="T43" fmla="*/ 270 h 273"/>
                <a:gd name="T44" fmla="*/ 2 w 135"/>
                <a:gd name="T45" fmla="*/ 273 h 273"/>
                <a:gd name="T46" fmla="*/ 117 w 135"/>
                <a:gd name="T47" fmla="*/ 273 h 273"/>
                <a:gd name="T48" fmla="*/ 119 w 135"/>
                <a:gd name="T49" fmla="*/ 269 h 273"/>
                <a:gd name="T50" fmla="*/ 85 w 135"/>
                <a:gd name="T51" fmla="*/ 190 h 273"/>
                <a:gd name="T52" fmla="*/ 83 w 135"/>
                <a:gd name="T53" fmla="*/ 185 h 273"/>
                <a:gd name="T54" fmla="*/ 83 w 135"/>
                <a:gd name="T55" fmla="*/ 185 h 273"/>
                <a:gd name="T56" fmla="*/ 83 w 135"/>
                <a:gd name="T57" fmla="*/ 185 h 273"/>
                <a:gd name="T58" fmla="*/ 81 w 135"/>
                <a:gd name="T59" fmla="*/ 177 h 273"/>
                <a:gd name="T60" fmla="*/ 96 w 135"/>
                <a:gd name="T61" fmla="*/ 184 h 273"/>
                <a:gd name="T62" fmla="*/ 134 w 135"/>
                <a:gd name="T63" fmla="*/ 106 h 273"/>
                <a:gd name="T64" fmla="*/ 99 w 135"/>
                <a:gd name="T65" fmla="*/ 27 h 273"/>
                <a:gd name="T66" fmla="*/ 74 w 135"/>
                <a:gd name="T67" fmla="*/ 47 h 273"/>
                <a:gd name="T68" fmla="*/ 77 w 135"/>
                <a:gd name="T69" fmla="*/ 105 h 273"/>
                <a:gd name="T70" fmla="*/ 99 w 135"/>
                <a:gd name="T71" fmla="*/ 43 h 273"/>
                <a:gd name="T72" fmla="*/ 119 w 135"/>
                <a:gd name="T73" fmla="*/ 106 h 273"/>
                <a:gd name="T74" fmla="*/ 97 w 135"/>
                <a:gd name="T75" fmla="*/ 169 h 273"/>
                <a:gd name="T76" fmla="*/ 77 w 135"/>
                <a:gd name="T77" fmla="*/ 10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5" h="273">
                  <a:moveTo>
                    <a:pt x="74" y="47"/>
                  </a:moveTo>
                  <a:cubicBezTo>
                    <a:pt x="74" y="48"/>
                    <a:pt x="73" y="49"/>
                    <a:pt x="73" y="50"/>
                  </a:cubicBezTo>
                  <a:cubicBezTo>
                    <a:pt x="72" y="22"/>
                    <a:pt x="73" y="0"/>
                    <a:pt x="73" y="0"/>
                  </a:cubicBezTo>
                  <a:cubicBezTo>
                    <a:pt x="57" y="1"/>
                    <a:pt x="57" y="1"/>
                    <a:pt x="57" y="1"/>
                  </a:cubicBezTo>
                  <a:cubicBezTo>
                    <a:pt x="57" y="1"/>
                    <a:pt x="56" y="11"/>
                    <a:pt x="56" y="27"/>
                  </a:cubicBezTo>
                  <a:cubicBezTo>
                    <a:pt x="44" y="27"/>
                    <a:pt x="44" y="27"/>
                    <a:pt x="44" y="27"/>
                  </a:cubicBezTo>
                  <a:cubicBezTo>
                    <a:pt x="43" y="54"/>
                    <a:pt x="43" y="54"/>
                    <a:pt x="43" y="54"/>
                  </a:cubicBezTo>
                  <a:cubicBezTo>
                    <a:pt x="55" y="55"/>
                    <a:pt x="55" y="55"/>
                    <a:pt x="55" y="55"/>
                  </a:cubicBezTo>
                  <a:cubicBezTo>
                    <a:pt x="55" y="63"/>
                    <a:pt x="54" y="71"/>
                    <a:pt x="54" y="80"/>
                  </a:cubicBezTo>
                  <a:cubicBezTo>
                    <a:pt x="43" y="79"/>
                    <a:pt x="43" y="79"/>
                    <a:pt x="43" y="79"/>
                  </a:cubicBezTo>
                  <a:cubicBezTo>
                    <a:pt x="42" y="107"/>
                    <a:pt x="42" y="107"/>
                    <a:pt x="42" y="107"/>
                  </a:cubicBezTo>
                  <a:cubicBezTo>
                    <a:pt x="53" y="107"/>
                    <a:pt x="53" y="107"/>
                    <a:pt x="53" y="107"/>
                  </a:cubicBezTo>
                  <a:cubicBezTo>
                    <a:pt x="53" y="116"/>
                    <a:pt x="53" y="124"/>
                    <a:pt x="52" y="132"/>
                  </a:cubicBezTo>
                  <a:cubicBezTo>
                    <a:pt x="42" y="132"/>
                    <a:pt x="42" y="132"/>
                    <a:pt x="42" y="132"/>
                  </a:cubicBezTo>
                  <a:cubicBezTo>
                    <a:pt x="41" y="159"/>
                    <a:pt x="41" y="159"/>
                    <a:pt x="41" y="159"/>
                  </a:cubicBezTo>
                  <a:cubicBezTo>
                    <a:pt x="51" y="160"/>
                    <a:pt x="51" y="160"/>
                    <a:pt x="51" y="160"/>
                  </a:cubicBezTo>
                  <a:cubicBezTo>
                    <a:pt x="51" y="164"/>
                    <a:pt x="50" y="168"/>
                    <a:pt x="50" y="171"/>
                  </a:cubicBezTo>
                  <a:cubicBezTo>
                    <a:pt x="50" y="174"/>
                    <a:pt x="48" y="181"/>
                    <a:pt x="47" y="184"/>
                  </a:cubicBezTo>
                  <a:cubicBezTo>
                    <a:pt x="47" y="184"/>
                    <a:pt x="47" y="184"/>
                    <a:pt x="47" y="184"/>
                  </a:cubicBezTo>
                  <a:cubicBezTo>
                    <a:pt x="47" y="184"/>
                    <a:pt x="47" y="185"/>
                    <a:pt x="47" y="185"/>
                  </a:cubicBezTo>
                  <a:cubicBezTo>
                    <a:pt x="47" y="185"/>
                    <a:pt x="47" y="186"/>
                    <a:pt x="46" y="189"/>
                  </a:cubicBezTo>
                  <a:cubicBezTo>
                    <a:pt x="33" y="224"/>
                    <a:pt x="1" y="270"/>
                    <a:pt x="1" y="270"/>
                  </a:cubicBezTo>
                  <a:cubicBezTo>
                    <a:pt x="0" y="271"/>
                    <a:pt x="0" y="273"/>
                    <a:pt x="2" y="273"/>
                  </a:cubicBezTo>
                  <a:cubicBezTo>
                    <a:pt x="117" y="273"/>
                    <a:pt x="117" y="273"/>
                    <a:pt x="117" y="273"/>
                  </a:cubicBezTo>
                  <a:cubicBezTo>
                    <a:pt x="119" y="272"/>
                    <a:pt x="120" y="270"/>
                    <a:pt x="119" y="269"/>
                  </a:cubicBezTo>
                  <a:cubicBezTo>
                    <a:pt x="119" y="269"/>
                    <a:pt x="97" y="222"/>
                    <a:pt x="85" y="190"/>
                  </a:cubicBezTo>
                  <a:cubicBezTo>
                    <a:pt x="84" y="187"/>
                    <a:pt x="83" y="185"/>
                    <a:pt x="83" y="185"/>
                  </a:cubicBezTo>
                  <a:cubicBezTo>
                    <a:pt x="83" y="185"/>
                    <a:pt x="83" y="185"/>
                    <a:pt x="83" y="185"/>
                  </a:cubicBezTo>
                  <a:cubicBezTo>
                    <a:pt x="83" y="185"/>
                    <a:pt x="83" y="185"/>
                    <a:pt x="83" y="185"/>
                  </a:cubicBezTo>
                  <a:cubicBezTo>
                    <a:pt x="83" y="183"/>
                    <a:pt x="81" y="179"/>
                    <a:pt x="81" y="177"/>
                  </a:cubicBezTo>
                  <a:cubicBezTo>
                    <a:pt x="85" y="182"/>
                    <a:pt x="90" y="184"/>
                    <a:pt x="96" y="184"/>
                  </a:cubicBezTo>
                  <a:cubicBezTo>
                    <a:pt x="120" y="185"/>
                    <a:pt x="133" y="145"/>
                    <a:pt x="134" y="106"/>
                  </a:cubicBezTo>
                  <a:cubicBezTo>
                    <a:pt x="135" y="67"/>
                    <a:pt x="123" y="28"/>
                    <a:pt x="99" y="27"/>
                  </a:cubicBezTo>
                  <a:cubicBezTo>
                    <a:pt x="89" y="27"/>
                    <a:pt x="80" y="35"/>
                    <a:pt x="74" y="47"/>
                  </a:cubicBezTo>
                  <a:close/>
                  <a:moveTo>
                    <a:pt x="77" y="105"/>
                  </a:moveTo>
                  <a:cubicBezTo>
                    <a:pt x="78" y="67"/>
                    <a:pt x="91" y="42"/>
                    <a:pt x="99" y="43"/>
                  </a:cubicBezTo>
                  <a:cubicBezTo>
                    <a:pt x="107" y="43"/>
                    <a:pt x="119" y="68"/>
                    <a:pt x="119" y="106"/>
                  </a:cubicBezTo>
                  <a:cubicBezTo>
                    <a:pt x="118" y="144"/>
                    <a:pt x="105" y="169"/>
                    <a:pt x="97" y="169"/>
                  </a:cubicBezTo>
                  <a:cubicBezTo>
                    <a:pt x="88" y="169"/>
                    <a:pt x="76" y="143"/>
                    <a:pt x="77" y="105"/>
                  </a:cubicBezTo>
                  <a:close/>
                </a:path>
              </a:pathLst>
            </a:custGeom>
            <a:solidFill>
              <a:srgbClr val="FAA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2" name="iŝľíďè"/>
            <p:cNvSpPr/>
            <p:nvPr/>
          </p:nvSpPr>
          <p:spPr bwMode="auto">
            <a:xfrm>
              <a:off x="5774571" y="2671724"/>
              <a:ext cx="18367" cy="22959"/>
            </a:xfrm>
            <a:custGeom>
              <a:avLst/>
              <a:gdLst>
                <a:gd name="T0" fmla="*/ 16 w 16"/>
                <a:gd name="T1" fmla="*/ 0 h 20"/>
                <a:gd name="T2" fmla="*/ 2 w 16"/>
                <a:gd name="T3" fmla="*/ 0 h 20"/>
                <a:gd name="T4" fmla="*/ 0 w 16"/>
                <a:gd name="T5" fmla="*/ 20 h 20"/>
                <a:gd name="T6" fmla="*/ 16 w 16"/>
                <a:gd name="T7" fmla="*/ 20 h 20"/>
                <a:gd name="T8" fmla="*/ 16 w 16"/>
                <a:gd name="T9" fmla="*/ 0 h 20"/>
              </a:gdLst>
              <a:ahLst/>
              <a:cxnLst>
                <a:cxn ang="0">
                  <a:pos x="T0" y="T1"/>
                </a:cxn>
                <a:cxn ang="0">
                  <a:pos x="T2" y="T3"/>
                </a:cxn>
                <a:cxn ang="0">
                  <a:pos x="T4" y="T5"/>
                </a:cxn>
                <a:cxn ang="0">
                  <a:pos x="T6" y="T7"/>
                </a:cxn>
                <a:cxn ang="0">
                  <a:pos x="T8" y="T9"/>
                </a:cxn>
              </a:cxnLst>
              <a:rect l="0" t="0" r="r" b="b"/>
              <a:pathLst>
                <a:path w="16" h="20">
                  <a:moveTo>
                    <a:pt x="16" y="0"/>
                  </a:moveTo>
                  <a:lnTo>
                    <a:pt x="2" y="0"/>
                  </a:lnTo>
                  <a:lnTo>
                    <a:pt x="0" y="20"/>
                  </a:lnTo>
                  <a:lnTo>
                    <a:pt x="16" y="20"/>
                  </a:lnTo>
                  <a:lnTo>
                    <a:pt x="16" y="0"/>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3" name="ísḷidè"/>
            <p:cNvSpPr/>
            <p:nvPr/>
          </p:nvSpPr>
          <p:spPr bwMode="auto">
            <a:xfrm>
              <a:off x="5760796" y="2459351"/>
              <a:ext cx="19515" cy="73469"/>
            </a:xfrm>
            <a:custGeom>
              <a:avLst/>
              <a:gdLst>
                <a:gd name="T0" fmla="*/ 11 w 11"/>
                <a:gd name="T1" fmla="*/ 4 h 41"/>
                <a:gd name="T2" fmla="*/ 7 w 11"/>
                <a:gd name="T3" fmla="*/ 0 h 41"/>
                <a:gd name="T4" fmla="*/ 4 w 11"/>
                <a:gd name="T5" fmla="*/ 0 h 41"/>
                <a:gd name="T6" fmla="*/ 0 w 11"/>
                <a:gd name="T7" fmla="*/ 4 h 41"/>
                <a:gd name="T8" fmla="*/ 0 w 11"/>
                <a:gd name="T9" fmla="*/ 37 h 41"/>
                <a:gd name="T10" fmla="*/ 3 w 11"/>
                <a:gd name="T11" fmla="*/ 40 h 41"/>
                <a:gd name="T12" fmla="*/ 6 w 11"/>
                <a:gd name="T13" fmla="*/ 41 h 41"/>
                <a:gd name="T14" fmla="*/ 10 w 11"/>
                <a:gd name="T15" fmla="*/ 37 h 41"/>
                <a:gd name="T16" fmla="*/ 11 w 11"/>
                <a:gd name="T1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1">
                  <a:moveTo>
                    <a:pt x="11" y="4"/>
                  </a:moveTo>
                  <a:cubicBezTo>
                    <a:pt x="11" y="2"/>
                    <a:pt x="9" y="0"/>
                    <a:pt x="7" y="0"/>
                  </a:cubicBezTo>
                  <a:cubicBezTo>
                    <a:pt x="4" y="0"/>
                    <a:pt x="4" y="0"/>
                    <a:pt x="4" y="0"/>
                  </a:cubicBezTo>
                  <a:cubicBezTo>
                    <a:pt x="2" y="0"/>
                    <a:pt x="0" y="2"/>
                    <a:pt x="0" y="4"/>
                  </a:cubicBezTo>
                  <a:cubicBezTo>
                    <a:pt x="0" y="37"/>
                    <a:pt x="0" y="37"/>
                    <a:pt x="0" y="37"/>
                  </a:cubicBezTo>
                  <a:cubicBezTo>
                    <a:pt x="0" y="39"/>
                    <a:pt x="1" y="40"/>
                    <a:pt x="3" y="40"/>
                  </a:cubicBezTo>
                  <a:cubicBezTo>
                    <a:pt x="6" y="41"/>
                    <a:pt x="6" y="41"/>
                    <a:pt x="6" y="41"/>
                  </a:cubicBezTo>
                  <a:cubicBezTo>
                    <a:pt x="8" y="41"/>
                    <a:pt x="10" y="39"/>
                    <a:pt x="10" y="37"/>
                  </a:cubicBezTo>
                  <a:lnTo>
                    <a:pt x="11" y="4"/>
                  </a:ln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4" name="ïSḷîḍé"/>
            <p:cNvSpPr/>
            <p:nvPr/>
          </p:nvSpPr>
          <p:spPr bwMode="auto">
            <a:xfrm>
              <a:off x="5755056" y="2552336"/>
              <a:ext cx="19515" cy="71174"/>
            </a:xfrm>
            <a:custGeom>
              <a:avLst/>
              <a:gdLst>
                <a:gd name="T0" fmla="*/ 11 w 11"/>
                <a:gd name="T1" fmla="*/ 10 h 40"/>
                <a:gd name="T2" fmla="*/ 11 w 11"/>
                <a:gd name="T3" fmla="*/ 9 h 40"/>
                <a:gd name="T4" fmla="*/ 11 w 11"/>
                <a:gd name="T5" fmla="*/ 4 h 40"/>
                <a:gd name="T6" fmla="*/ 7 w 11"/>
                <a:gd name="T7" fmla="*/ 0 h 40"/>
                <a:gd name="T8" fmla="*/ 4 w 11"/>
                <a:gd name="T9" fmla="*/ 0 h 40"/>
                <a:gd name="T10" fmla="*/ 1 w 11"/>
                <a:gd name="T11" fmla="*/ 3 h 40"/>
                <a:gd name="T12" fmla="*/ 0 w 11"/>
                <a:gd name="T13" fmla="*/ 36 h 40"/>
                <a:gd name="T14" fmla="*/ 4 w 11"/>
                <a:gd name="T15" fmla="*/ 40 h 40"/>
                <a:gd name="T16" fmla="*/ 7 w 11"/>
                <a:gd name="T17" fmla="*/ 40 h 40"/>
                <a:gd name="T18" fmla="*/ 10 w 11"/>
                <a:gd name="T19" fmla="*/ 37 h 40"/>
                <a:gd name="T20" fmla="*/ 11 w 11"/>
                <a:gd name="T21"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40">
                  <a:moveTo>
                    <a:pt x="11" y="10"/>
                  </a:moveTo>
                  <a:cubicBezTo>
                    <a:pt x="11" y="9"/>
                    <a:pt x="11" y="9"/>
                    <a:pt x="11" y="9"/>
                  </a:cubicBezTo>
                  <a:cubicBezTo>
                    <a:pt x="11" y="4"/>
                    <a:pt x="11" y="4"/>
                    <a:pt x="11" y="4"/>
                  </a:cubicBezTo>
                  <a:cubicBezTo>
                    <a:pt x="11" y="2"/>
                    <a:pt x="9" y="0"/>
                    <a:pt x="7" y="0"/>
                  </a:cubicBezTo>
                  <a:cubicBezTo>
                    <a:pt x="4" y="0"/>
                    <a:pt x="4" y="0"/>
                    <a:pt x="4" y="0"/>
                  </a:cubicBezTo>
                  <a:cubicBezTo>
                    <a:pt x="2" y="0"/>
                    <a:pt x="1" y="1"/>
                    <a:pt x="1" y="3"/>
                  </a:cubicBezTo>
                  <a:cubicBezTo>
                    <a:pt x="0" y="36"/>
                    <a:pt x="0" y="36"/>
                    <a:pt x="0" y="36"/>
                  </a:cubicBezTo>
                  <a:cubicBezTo>
                    <a:pt x="0" y="38"/>
                    <a:pt x="2" y="40"/>
                    <a:pt x="4" y="40"/>
                  </a:cubicBezTo>
                  <a:cubicBezTo>
                    <a:pt x="7" y="40"/>
                    <a:pt x="7" y="40"/>
                    <a:pt x="7" y="40"/>
                  </a:cubicBezTo>
                  <a:cubicBezTo>
                    <a:pt x="9" y="40"/>
                    <a:pt x="10" y="39"/>
                    <a:pt x="10" y="37"/>
                  </a:cubicBezTo>
                  <a:cubicBezTo>
                    <a:pt x="10" y="37"/>
                    <a:pt x="11" y="12"/>
                    <a:pt x="11" y="10"/>
                  </a:cubicBez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5" name="îšľïḓè"/>
            <p:cNvSpPr/>
            <p:nvPr/>
          </p:nvSpPr>
          <p:spPr bwMode="auto">
            <a:xfrm>
              <a:off x="5757352" y="2646469"/>
              <a:ext cx="19515" cy="72322"/>
            </a:xfrm>
            <a:custGeom>
              <a:avLst/>
              <a:gdLst>
                <a:gd name="T0" fmla="*/ 11 w 11"/>
                <a:gd name="T1" fmla="*/ 4 h 40"/>
                <a:gd name="T2" fmla="*/ 7 w 11"/>
                <a:gd name="T3" fmla="*/ 0 h 40"/>
                <a:gd name="T4" fmla="*/ 4 w 11"/>
                <a:gd name="T5" fmla="*/ 0 h 40"/>
                <a:gd name="T6" fmla="*/ 0 w 11"/>
                <a:gd name="T7" fmla="*/ 4 h 40"/>
                <a:gd name="T8" fmla="*/ 0 w 11"/>
                <a:gd name="T9" fmla="*/ 37 h 40"/>
                <a:gd name="T10" fmla="*/ 3 w 11"/>
                <a:gd name="T11" fmla="*/ 40 h 40"/>
                <a:gd name="T12" fmla="*/ 6 w 11"/>
                <a:gd name="T13" fmla="*/ 40 h 40"/>
                <a:gd name="T14" fmla="*/ 10 w 11"/>
                <a:gd name="T15" fmla="*/ 37 h 40"/>
                <a:gd name="T16" fmla="*/ 11 w 11"/>
                <a:gd name="T1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0">
                  <a:moveTo>
                    <a:pt x="11" y="4"/>
                  </a:moveTo>
                  <a:cubicBezTo>
                    <a:pt x="11" y="2"/>
                    <a:pt x="9" y="0"/>
                    <a:pt x="7" y="0"/>
                  </a:cubicBezTo>
                  <a:cubicBezTo>
                    <a:pt x="4" y="0"/>
                    <a:pt x="4" y="0"/>
                    <a:pt x="4" y="0"/>
                  </a:cubicBezTo>
                  <a:cubicBezTo>
                    <a:pt x="2" y="0"/>
                    <a:pt x="0" y="2"/>
                    <a:pt x="0" y="4"/>
                  </a:cubicBezTo>
                  <a:cubicBezTo>
                    <a:pt x="0" y="37"/>
                    <a:pt x="0" y="37"/>
                    <a:pt x="0" y="37"/>
                  </a:cubicBezTo>
                  <a:cubicBezTo>
                    <a:pt x="0" y="39"/>
                    <a:pt x="1" y="40"/>
                    <a:pt x="3" y="40"/>
                  </a:cubicBezTo>
                  <a:cubicBezTo>
                    <a:pt x="6" y="40"/>
                    <a:pt x="6" y="40"/>
                    <a:pt x="6" y="40"/>
                  </a:cubicBezTo>
                  <a:cubicBezTo>
                    <a:pt x="8" y="40"/>
                    <a:pt x="10" y="39"/>
                    <a:pt x="10" y="37"/>
                  </a:cubicBezTo>
                  <a:lnTo>
                    <a:pt x="11" y="4"/>
                  </a:ln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6" name="îṡľïďê"/>
            <p:cNvSpPr/>
            <p:nvPr/>
          </p:nvSpPr>
          <p:spPr bwMode="auto">
            <a:xfrm>
              <a:off x="7152125" y="2513305"/>
              <a:ext cx="212373" cy="212373"/>
            </a:xfrm>
            <a:custGeom>
              <a:avLst/>
              <a:gdLst>
                <a:gd name="T0" fmla="*/ 53 w 119"/>
                <a:gd name="T1" fmla="*/ 99 h 119"/>
                <a:gd name="T2" fmla="*/ 80 w 119"/>
                <a:gd name="T3" fmla="*/ 87 h 119"/>
                <a:gd name="T4" fmla="*/ 92 w 119"/>
                <a:gd name="T5" fmla="*/ 65 h 119"/>
                <a:gd name="T6" fmla="*/ 111 w 119"/>
                <a:gd name="T7" fmla="*/ 21 h 119"/>
                <a:gd name="T8" fmla="*/ 117 w 119"/>
                <a:gd name="T9" fmla="*/ 20 h 119"/>
                <a:gd name="T10" fmla="*/ 117 w 119"/>
                <a:gd name="T11" fmla="*/ 12 h 119"/>
                <a:gd name="T12" fmla="*/ 113 w 119"/>
                <a:gd name="T13" fmla="*/ 10 h 119"/>
                <a:gd name="T14" fmla="*/ 69 w 119"/>
                <a:gd name="T15" fmla="*/ 54 h 119"/>
                <a:gd name="T16" fmla="*/ 68 w 119"/>
                <a:gd name="T17" fmla="*/ 64 h 119"/>
                <a:gd name="T18" fmla="*/ 55 w 119"/>
                <a:gd name="T19" fmla="*/ 64 h 119"/>
                <a:gd name="T20" fmla="*/ 55 w 119"/>
                <a:gd name="T21" fmla="*/ 51 h 119"/>
                <a:gd name="T22" fmla="*/ 66 w 119"/>
                <a:gd name="T23" fmla="*/ 50 h 119"/>
                <a:gd name="T24" fmla="*/ 109 w 119"/>
                <a:gd name="T25" fmla="*/ 7 h 119"/>
                <a:gd name="T26" fmla="*/ 108 w 119"/>
                <a:gd name="T27" fmla="*/ 2 h 119"/>
                <a:gd name="T28" fmla="*/ 100 w 119"/>
                <a:gd name="T29" fmla="*/ 2 h 119"/>
                <a:gd name="T30" fmla="*/ 99 w 119"/>
                <a:gd name="T31" fmla="*/ 8 h 119"/>
                <a:gd name="T32" fmla="*/ 52 w 119"/>
                <a:gd name="T33" fmla="*/ 28 h 119"/>
                <a:gd name="T34" fmla="*/ 33 w 119"/>
                <a:gd name="T35" fmla="*/ 39 h 119"/>
                <a:gd name="T36" fmla="*/ 21 w 119"/>
                <a:gd name="T37" fmla="*/ 66 h 119"/>
                <a:gd name="T38" fmla="*/ 6 w 119"/>
                <a:gd name="T39" fmla="*/ 78 h 119"/>
                <a:gd name="T40" fmla="*/ 5 w 119"/>
                <a:gd name="T41" fmla="*/ 86 h 119"/>
                <a:gd name="T42" fmla="*/ 32 w 119"/>
                <a:gd name="T43" fmla="*/ 113 h 119"/>
                <a:gd name="T44" fmla="*/ 42 w 119"/>
                <a:gd name="T45" fmla="*/ 112 h 119"/>
                <a:gd name="T46" fmla="*/ 53 w 119"/>
                <a:gd name="T47" fmla="*/ 9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9" h="119">
                  <a:moveTo>
                    <a:pt x="53" y="99"/>
                  </a:moveTo>
                  <a:cubicBezTo>
                    <a:pt x="62" y="99"/>
                    <a:pt x="72" y="95"/>
                    <a:pt x="80" y="87"/>
                  </a:cubicBezTo>
                  <a:cubicBezTo>
                    <a:pt x="86" y="81"/>
                    <a:pt x="90" y="73"/>
                    <a:pt x="92" y="65"/>
                  </a:cubicBezTo>
                  <a:cubicBezTo>
                    <a:pt x="94" y="55"/>
                    <a:pt x="96" y="41"/>
                    <a:pt x="111" y="21"/>
                  </a:cubicBezTo>
                  <a:cubicBezTo>
                    <a:pt x="113" y="22"/>
                    <a:pt x="116" y="21"/>
                    <a:pt x="117" y="20"/>
                  </a:cubicBezTo>
                  <a:cubicBezTo>
                    <a:pt x="119" y="17"/>
                    <a:pt x="119" y="14"/>
                    <a:pt x="117" y="12"/>
                  </a:cubicBezTo>
                  <a:cubicBezTo>
                    <a:pt x="116" y="11"/>
                    <a:pt x="115" y="10"/>
                    <a:pt x="113" y="10"/>
                  </a:cubicBezTo>
                  <a:cubicBezTo>
                    <a:pt x="69" y="54"/>
                    <a:pt x="69" y="54"/>
                    <a:pt x="69" y="54"/>
                  </a:cubicBezTo>
                  <a:cubicBezTo>
                    <a:pt x="71" y="57"/>
                    <a:pt x="70" y="61"/>
                    <a:pt x="68" y="64"/>
                  </a:cubicBezTo>
                  <a:cubicBezTo>
                    <a:pt x="64" y="68"/>
                    <a:pt x="58" y="68"/>
                    <a:pt x="55" y="64"/>
                  </a:cubicBezTo>
                  <a:cubicBezTo>
                    <a:pt x="51" y="61"/>
                    <a:pt x="51" y="55"/>
                    <a:pt x="55" y="51"/>
                  </a:cubicBezTo>
                  <a:cubicBezTo>
                    <a:pt x="58" y="49"/>
                    <a:pt x="62" y="48"/>
                    <a:pt x="66" y="50"/>
                  </a:cubicBezTo>
                  <a:cubicBezTo>
                    <a:pt x="109" y="7"/>
                    <a:pt x="109" y="7"/>
                    <a:pt x="109" y="7"/>
                  </a:cubicBezTo>
                  <a:cubicBezTo>
                    <a:pt x="109" y="5"/>
                    <a:pt x="109" y="3"/>
                    <a:pt x="108" y="2"/>
                  </a:cubicBezTo>
                  <a:cubicBezTo>
                    <a:pt x="106" y="0"/>
                    <a:pt x="102" y="0"/>
                    <a:pt x="100" y="2"/>
                  </a:cubicBezTo>
                  <a:cubicBezTo>
                    <a:pt x="98" y="4"/>
                    <a:pt x="98" y="6"/>
                    <a:pt x="99" y="8"/>
                  </a:cubicBezTo>
                  <a:cubicBezTo>
                    <a:pt x="76" y="24"/>
                    <a:pt x="61" y="26"/>
                    <a:pt x="52" y="28"/>
                  </a:cubicBezTo>
                  <a:cubicBezTo>
                    <a:pt x="45" y="30"/>
                    <a:pt x="38" y="34"/>
                    <a:pt x="33" y="39"/>
                  </a:cubicBezTo>
                  <a:cubicBezTo>
                    <a:pt x="25" y="47"/>
                    <a:pt x="21" y="57"/>
                    <a:pt x="21" y="66"/>
                  </a:cubicBezTo>
                  <a:cubicBezTo>
                    <a:pt x="6" y="78"/>
                    <a:pt x="6" y="78"/>
                    <a:pt x="6" y="78"/>
                  </a:cubicBezTo>
                  <a:cubicBezTo>
                    <a:pt x="6" y="78"/>
                    <a:pt x="0" y="81"/>
                    <a:pt x="5" y="86"/>
                  </a:cubicBezTo>
                  <a:cubicBezTo>
                    <a:pt x="9" y="90"/>
                    <a:pt x="26" y="107"/>
                    <a:pt x="32" y="113"/>
                  </a:cubicBezTo>
                  <a:cubicBezTo>
                    <a:pt x="38" y="119"/>
                    <a:pt x="42" y="112"/>
                    <a:pt x="42" y="112"/>
                  </a:cubicBezTo>
                  <a:lnTo>
                    <a:pt x="53" y="99"/>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7" name="iṥļïďe"/>
            <p:cNvSpPr/>
            <p:nvPr/>
          </p:nvSpPr>
          <p:spPr bwMode="auto">
            <a:xfrm>
              <a:off x="7139497" y="2668280"/>
              <a:ext cx="70026" cy="70026"/>
            </a:xfrm>
            <a:custGeom>
              <a:avLst/>
              <a:gdLst>
                <a:gd name="T0" fmla="*/ 15 w 39"/>
                <a:gd name="T1" fmla="*/ 1 h 39"/>
                <a:gd name="T2" fmla="*/ 19 w 39"/>
                <a:gd name="T3" fmla="*/ 1 h 39"/>
                <a:gd name="T4" fmla="*/ 38 w 39"/>
                <a:gd name="T5" fmla="*/ 19 h 39"/>
                <a:gd name="T6" fmla="*/ 38 w 39"/>
                <a:gd name="T7" fmla="*/ 24 h 39"/>
                <a:gd name="T8" fmla="*/ 24 w 39"/>
                <a:gd name="T9" fmla="*/ 38 h 39"/>
                <a:gd name="T10" fmla="*/ 19 w 39"/>
                <a:gd name="T11" fmla="*/ 38 h 39"/>
                <a:gd name="T12" fmla="*/ 1 w 39"/>
                <a:gd name="T13" fmla="*/ 19 h 39"/>
                <a:gd name="T14" fmla="*/ 1 w 39"/>
                <a:gd name="T15" fmla="*/ 15 h 39"/>
                <a:gd name="T16" fmla="*/ 15 w 39"/>
                <a:gd name="T17"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9">
                  <a:moveTo>
                    <a:pt x="15" y="1"/>
                  </a:moveTo>
                  <a:cubicBezTo>
                    <a:pt x="16" y="0"/>
                    <a:pt x="18" y="0"/>
                    <a:pt x="19" y="1"/>
                  </a:cubicBezTo>
                  <a:cubicBezTo>
                    <a:pt x="38" y="19"/>
                    <a:pt x="38" y="19"/>
                    <a:pt x="38" y="19"/>
                  </a:cubicBezTo>
                  <a:cubicBezTo>
                    <a:pt x="39" y="21"/>
                    <a:pt x="39" y="23"/>
                    <a:pt x="38" y="24"/>
                  </a:cubicBezTo>
                  <a:cubicBezTo>
                    <a:pt x="24" y="38"/>
                    <a:pt x="24" y="38"/>
                    <a:pt x="24" y="38"/>
                  </a:cubicBezTo>
                  <a:cubicBezTo>
                    <a:pt x="23" y="39"/>
                    <a:pt x="21" y="39"/>
                    <a:pt x="19" y="38"/>
                  </a:cubicBezTo>
                  <a:cubicBezTo>
                    <a:pt x="1" y="19"/>
                    <a:pt x="1" y="19"/>
                    <a:pt x="1" y="19"/>
                  </a:cubicBezTo>
                  <a:cubicBezTo>
                    <a:pt x="0" y="18"/>
                    <a:pt x="0" y="16"/>
                    <a:pt x="1" y="15"/>
                  </a:cubicBezTo>
                  <a:lnTo>
                    <a:pt x="15" y="1"/>
                  </a:lnTo>
                  <a:close/>
                </a:path>
              </a:pathLst>
            </a:custGeom>
            <a:solidFill>
              <a:srgbClr val="0F30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8" name="íṧḷíḋê"/>
            <p:cNvSpPr/>
            <p:nvPr/>
          </p:nvSpPr>
          <p:spPr bwMode="auto">
            <a:xfrm>
              <a:off x="7596385" y="1651187"/>
              <a:ext cx="112500" cy="172194"/>
            </a:xfrm>
            <a:custGeom>
              <a:avLst/>
              <a:gdLst>
                <a:gd name="T0" fmla="*/ 18 w 63"/>
                <a:gd name="T1" fmla="*/ 89 h 96"/>
                <a:gd name="T2" fmla="*/ 27 w 63"/>
                <a:gd name="T3" fmla="*/ 95 h 96"/>
                <a:gd name="T4" fmla="*/ 36 w 63"/>
                <a:gd name="T5" fmla="*/ 91 h 96"/>
                <a:gd name="T6" fmla="*/ 63 w 63"/>
                <a:gd name="T7" fmla="*/ 65 h 96"/>
                <a:gd name="T8" fmla="*/ 41 w 63"/>
                <a:gd name="T9" fmla="*/ 0 h 96"/>
                <a:gd name="T10" fmla="*/ 18 w 63"/>
                <a:gd name="T11" fmla="*/ 89 h 96"/>
              </a:gdLst>
              <a:ahLst/>
              <a:cxnLst>
                <a:cxn ang="0">
                  <a:pos x="T0" y="T1"/>
                </a:cxn>
                <a:cxn ang="0">
                  <a:pos x="T2" y="T3"/>
                </a:cxn>
                <a:cxn ang="0">
                  <a:pos x="T4" y="T5"/>
                </a:cxn>
                <a:cxn ang="0">
                  <a:pos x="T6" y="T7"/>
                </a:cxn>
                <a:cxn ang="0">
                  <a:pos x="T8" y="T9"/>
                </a:cxn>
                <a:cxn ang="0">
                  <a:pos x="T10" y="T11"/>
                </a:cxn>
              </a:cxnLst>
              <a:rect l="0" t="0" r="r" b="b"/>
              <a:pathLst>
                <a:path w="63" h="96">
                  <a:moveTo>
                    <a:pt x="18" y="89"/>
                  </a:moveTo>
                  <a:cubicBezTo>
                    <a:pt x="20" y="93"/>
                    <a:pt x="23" y="95"/>
                    <a:pt x="27" y="95"/>
                  </a:cubicBezTo>
                  <a:cubicBezTo>
                    <a:pt x="30" y="96"/>
                    <a:pt x="34" y="94"/>
                    <a:pt x="36" y="91"/>
                  </a:cubicBezTo>
                  <a:cubicBezTo>
                    <a:pt x="42" y="81"/>
                    <a:pt x="50" y="70"/>
                    <a:pt x="63" y="65"/>
                  </a:cubicBezTo>
                  <a:cubicBezTo>
                    <a:pt x="52" y="40"/>
                    <a:pt x="45" y="18"/>
                    <a:pt x="41" y="0"/>
                  </a:cubicBezTo>
                  <a:cubicBezTo>
                    <a:pt x="26" y="11"/>
                    <a:pt x="0" y="39"/>
                    <a:pt x="18" y="89"/>
                  </a:cubicBezTo>
                  <a:close/>
                </a:path>
              </a:pathLst>
            </a:custGeom>
            <a:solidFill>
              <a:srgbClr val="6CAD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9" name="îṣ1îďe"/>
            <p:cNvSpPr/>
            <p:nvPr/>
          </p:nvSpPr>
          <p:spPr bwMode="auto">
            <a:xfrm>
              <a:off x="7799574" y="1651187"/>
              <a:ext cx="113648" cy="172194"/>
            </a:xfrm>
            <a:custGeom>
              <a:avLst/>
              <a:gdLst>
                <a:gd name="T0" fmla="*/ 22 w 63"/>
                <a:gd name="T1" fmla="*/ 0 h 96"/>
                <a:gd name="T2" fmla="*/ 0 w 63"/>
                <a:gd name="T3" fmla="*/ 65 h 96"/>
                <a:gd name="T4" fmla="*/ 27 w 63"/>
                <a:gd name="T5" fmla="*/ 91 h 96"/>
                <a:gd name="T6" fmla="*/ 36 w 63"/>
                <a:gd name="T7" fmla="*/ 95 h 96"/>
                <a:gd name="T8" fmla="*/ 44 w 63"/>
                <a:gd name="T9" fmla="*/ 89 h 96"/>
                <a:gd name="T10" fmla="*/ 22 w 63"/>
                <a:gd name="T11" fmla="*/ 0 h 96"/>
              </a:gdLst>
              <a:ahLst/>
              <a:cxnLst>
                <a:cxn ang="0">
                  <a:pos x="T0" y="T1"/>
                </a:cxn>
                <a:cxn ang="0">
                  <a:pos x="T2" y="T3"/>
                </a:cxn>
                <a:cxn ang="0">
                  <a:pos x="T4" y="T5"/>
                </a:cxn>
                <a:cxn ang="0">
                  <a:pos x="T6" y="T7"/>
                </a:cxn>
                <a:cxn ang="0">
                  <a:pos x="T8" y="T9"/>
                </a:cxn>
                <a:cxn ang="0">
                  <a:pos x="T10" y="T11"/>
                </a:cxn>
              </a:cxnLst>
              <a:rect l="0" t="0" r="r" b="b"/>
              <a:pathLst>
                <a:path w="63" h="96">
                  <a:moveTo>
                    <a:pt x="22" y="0"/>
                  </a:moveTo>
                  <a:cubicBezTo>
                    <a:pt x="18" y="18"/>
                    <a:pt x="11" y="40"/>
                    <a:pt x="0" y="65"/>
                  </a:cubicBezTo>
                  <a:cubicBezTo>
                    <a:pt x="12" y="70"/>
                    <a:pt x="21" y="81"/>
                    <a:pt x="27" y="91"/>
                  </a:cubicBezTo>
                  <a:cubicBezTo>
                    <a:pt x="29" y="94"/>
                    <a:pt x="32" y="96"/>
                    <a:pt x="36" y="95"/>
                  </a:cubicBezTo>
                  <a:cubicBezTo>
                    <a:pt x="40" y="95"/>
                    <a:pt x="43" y="93"/>
                    <a:pt x="44" y="89"/>
                  </a:cubicBezTo>
                  <a:cubicBezTo>
                    <a:pt x="63" y="39"/>
                    <a:pt x="37" y="11"/>
                    <a:pt x="22" y="0"/>
                  </a:cubicBezTo>
                  <a:close/>
                </a:path>
              </a:pathLst>
            </a:custGeom>
            <a:solidFill>
              <a:srgbClr val="6CAD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0" name="î$ḷiḑê"/>
            <p:cNvSpPr/>
            <p:nvPr/>
          </p:nvSpPr>
          <p:spPr bwMode="auto">
            <a:xfrm>
              <a:off x="7652635" y="1364197"/>
              <a:ext cx="203189" cy="415562"/>
            </a:xfrm>
            <a:custGeom>
              <a:avLst/>
              <a:gdLst>
                <a:gd name="T0" fmla="*/ 110 w 113"/>
                <a:gd name="T1" fmla="*/ 112 h 233"/>
                <a:gd name="T2" fmla="*/ 64 w 113"/>
                <a:gd name="T3" fmla="*/ 3 h 233"/>
                <a:gd name="T4" fmla="*/ 56 w 113"/>
                <a:gd name="T5" fmla="*/ 0 h 233"/>
                <a:gd name="T6" fmla="*/ 47 w 113"/>
                <a:gd name="T7" fmla="*/ 3 h 233"/>
                <a:gd name="T8" fmla="*/ 3 w 113"/>
                <a:gd name="T9" fmla="*/ 112 h 233"/>
                <a:gd name="T10" fmla="*/ 35 w 113"/>
                <a:gd name="T11" fmla="*/ 233 h 233"/>
                <a:gd name="T12" fmla="*/ 56 w 113"/>
                <a:gd name="T13" fmla="*/ 233 h 233"/>
                <a:gd name="T14" fmla="*/ 57 w 113"/>
                <a:gd name="T15" fmla="*/ 233 h 233"/>
                <a:gd name="T16" fmla="*/ 78 w 113"/>
                <a:gd name="T17" fmla="*/ 233 h 233"/>
                <a:gd name="T18" fmla="*/ 110 w 113"/>
                <a:gd name="T19" fmla="*/ 112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233">
                  <a:moveTo>
                    <a:pt x="110" y="112"/>
                  </a:moveTo>
                  <a:cubicBezTo>
                    <a:pt x="110" y="56"/>
                    <a:pt x="80" y="19"/>
                    <a:pt x="64" y="3"/>
                  </a:cubicBezTo>
                  <a:cubicBezTo>
                    <a:pt x="62" y="1"/>
                    <a:pt x="59" y="0"/>
                    <a:pt x="56" y="0"/>
                  </a:cubicBezTo>
                  <a:cubicBezTo>
                    <a:pt x="52" y="0"/>
                    <a:pt x="49" y="1"/>
                    <a:pt x="47" y="3"/>
                  </a:cubicBezTo>
                  <a:cubicBezTo>
                    <a:pt x="32" y="19"/>
                    <a:pt x="3" y="56"/>
                    <a:pt x="3" y="112"/>
                  </a:cubicBezTo>
                  <a:cubicBezTo>
                    <a:pt x="3" y="112"/>
                    <a:pt x="0" y="163"/>
                    <a:pt x="35" y="233"/>
                  </a:cubicBezTo>
                  <a:cubicBezTo>
                    <a:pt x="56" y="233"/>
                    <a:pt x="56" y="233"/>
                    <a:pt x="56" y="233"/>
                  </a:cubicBezTo>
                  <a:cubicBezTo>
                    <a:pt x="57" y="233"/>
                    <a:pt x="57" y="233"/>
                    <a:pt x="57" y="233"/>
                  </a:cubicBezTo>
                  <a:cubicBezTo>
                    <a:pt x="78" y="233"/>
                    <a:pt x="78" y="233"/>
                    <a:pt x="78" y="233"/>
                  </a:cubicBezTo>
                  <a:cubicBezTo>
                    <a:pt x="113" y="163"/>
                    <a:pt x="110" y="112"/>
                    <a:pt x="110" y="112"/>
                  </a:cubicBez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1" name="isḻïḑé"/>
            <p:cNvSpPr/>
            <p:nvPr/>
          </p:nvSpPr>
          <p:spPr bwMode="auto">
            <a:xfrm>
              <a:off x="7699702" y="1776314"/>
              <a:ext cx="109056" cy="27551"/>
            </a:xfrm>
            <a:prstGeom prst="rect">
              <a:avLst/>
            </a:prstGeom>
            <a:solidFill>
              <a:srgbClr val="FAAE3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32" name="ïṩlïďé"/>
            <p:cNvSpPr/>
            <p:nvPr/>
          </p:nvSpPr>
          <p:spPr bwMode="auto">
            <a:xfrm>
              <a:off x="7710033" y="1473253"/>
              <a:ext cx="86097" cy="8724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3" name="ïşlîḋé"/>
            <p:cNvSpPr/>
            <p:nvPr/>
          </p:nvSpPr>
          <p:spPr bwMode="auto">
            <a:xfrm>
              <a:off x="7379421" y="2678612"/>
              <a:ext cx="98725" cy="118240"/>
            </a:xfrm>
            <a:custGeom>
              <a:avLst/>
              <a:gdLst>
                <a:gd name="T0" fmla="*/ 15 w 55"/>
                <a:gd name="T1" fmla="*/ 45 h 66"/>
                <a:gd name="T2" fmla="*/ 9 w 55"/>
                <a:gd name="T3" fmla="*/ 66 h 66"/>
                <a:gd name="T4" fmla="*/ 0 w 55"/>
                <a:gd name="T5" fmla="*/ 66 h 66"/>
                <a:gd name="T6" fmla="*/ 22 w 55"/>
                <a:gd name="T7" fmla="*/ 0 h 66"/>
                <a:gd name="T8" fmla="*/ 32 w 55"/>
                <a:gd name="T9" fmla="*/ 0 h 66"/>
                <a:gd name="T10" fmla="*/ 55 w 55"/>
                <a:gd name="T11" fmla="*/ 66 h 66"/>
                <a:gd name="T12" fmla="*/ 46 w 55"/>
                <a:gd name="T13" fmla="*/ 66 h 66"/>
                <a:gd name="T14" fmla="*/ 39 w 55"/>
                <a:gd name="T15" fmla="*/ 45 h 66"/>
                <a:gd name="T16" fmla="*/ 15 w 55"/>
                <a:gd name="T17" fmla="*/ 45 h 66"/>
                <a:gd name="T18" fmla="*/ 37 w 55"/>
                <a:gd name="T19" fmla="*/ 38 h 66"/>
                <a:gd name="T20" fmla="*/ 31 w 55"/>
                <a:gd name="T21" fmla="*/ 20 h 66"/>
                <a:gd name="T22" fmla="*/ 27 w 55"/>
                <a:gd name="T23" fmla="*/ 8 h 66"/>
                <a:gd name="T24" fmla="*/ 27 w 55"/>
                <a:gd name="T25" fmla="*/ 8 h 66"/>
                <a:gd name="T26" fmla="*/ 24 w 55"/>
                <a:gd name="T27" fmla="*/ 19 h 66"/>
                <a:gd name="T28" fmla="*/ 17 w 55"/>
                <a:gd name="T29" fmla="*/ 38 h 66"/>
                <a:gd name="T30" fmla="*/ 37 w 55"/>
                <a:gd name="T31"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66">
                  <a:moveTo>
                    <a:pt x="15" y="45"/>
                  </a:moveTo>
                  <a:cubicBezTo>
                    <a:pt x="9" y="66"/>
                    <a:pt x="9" y="66"/>
                    <a:pt x="9" y="66"/>
                  </a:cubicBezTo>
                  <a:cubicBezTo>
                    <a:pt x="0" y="66"/>
                    <a:pt x="0" y="66"/>
                    <a:pt x="0" y="66"/>
                  </a:cubicBezTo>
                  <a:cubicBezTo>
                    <a:pt x="22" y="0"/>
                    <a:pt x="22" y="0"/>
                    <a:pt x="22" y="0"/>
                  </a:cubicBezTo>
                  <a:cubicBezTo>
                    <a:pt x="32" y="0"/>
                    <a:pt x="32" y="0"/>
                    <a:pt x="32" y="0"/>
                  </a:cubicBezTo>
                  <a:cubicBezTo>
                    <a:pt x="55" y="66"/>
                    <a:pt x="55" y="66"/>
                    <a:pt x="55" y="66"/>
                  </a:cubicBezTo>
                  <a:cubicBezTo>
                    <a:pt x="46" y="66"/>
                    <a:pt x="46" y="66"/>
                    <a:pt x="46" y="66"/>
                  </a:cubicBezTo>
                  <a:cubicBezTo>
                    <a:pt x="39" y="45"/>
                    <a:pt x="39" y="45"/>
                    <a:pt x="39" y="45"/>
                  </a:cubicBezTo>
                  <a:lnTo>
                    <a:pt x="15" y="45"/>
                  </a:lnTo>
                  <a:close/>
                  <a:moveTo>
                    <a:pt x="37" y="38"/>
                  </a:moveTo>
                  <a:cubicBezTo>
                    <a:pt x="31" y="20"/>
                    <a:pt x="31" y="20"/>
                    <a:pt x="31" y="20"/>
                  </a:cubicBezTo>
                  <a:cubicBezTo>
                    <a:pt x="29" y="15"/>
                    <a:pt x="28" y="11"/>
                    <a:pt x="27" y="8"/>
                  </a:cubicBezTo>
                  <a:cubicBezTo>
                    <a:pt x="27" y="8"/>
                    <a:pt x="27" y="8"/>
                    <a:pt x="27" y="8"/>
                  </a:cubicBezTo>
                  <a:cubicBezTo>
                    <a:pt x="26" y="12"/>
                    <a:pt x="25" y="16"/>
                    <a:pt x="24" y="19"/>
                  </a:cubicBezTo>
                  <a:cubicBezTo>
                    <a:pt x="17" y="38"/>
                    <a:pt x="17" y="38"/>
                    <a:pt x="17" y="38"/>
                  </a:cubicBezTo>
                  <a:lnTo>
                    <a:pt x="37" y="38"/>
                  </a:lnTo>
                  <a:close/>
                </a:path>
              </a:pathLst>
            </a:custGeom>
            <a:solidFill>
              <a:srgbClr val="FAAE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4" name="ïṡļîḋe"/>
            <p:cNvSpPr/>
            <p:nvPr/>
          </p:nvSpPr>
          <p:spPr bwMode="auto">
            <a:xfrm>
              <a:off x="5943322" y="3031036"/>
              <a:ext cx="73469" cy="119388"/>
            </a:xfrm>
            <a:custGeom>
              <a:avLst/>
              <a:gdLst>
                <a:gd name="T0" fmla="*/ 0 w 41"/>
                <a:gd name="T1" fmla="*/ 1 h 67"/>
                <a:gd name="T2" fmla="*/ 15 w 41"/>
                <a:gd name="T3" fmla="*/ 0 h 67"/>
                <a:gd name="T4" fmla="*/ 33 w 41"/>
                <a:gd name="T5" fmla="*/ 5 h 67"/>
                <a:gd name="T6" fmla="*/ 39 w 41"/>
                <a:gd name="T7" fmla="*/ 16 h 67"/>
                <a:gd name="T8" fmla="*/ 27 w 41"/>
                <a:gd name="T9" fmla="*/ 31 h 67"/>
                <a:gd name="T10" fmla="*/ 27 w 41"/>
                <a:gd name="T11" fmla="*/ 31 h 67"/>
                <a:gd name="T12" fmla="*/ 41 w 41"/>
                <a:gd name="T13" fmla="*/ 47 h 67"/>
                <a:gd name="T14" fmla="*/ 35 w 41"/>
                <a:gd name="T15" fmla="*/ 61 h 67"/>
                <a:gd name="T16" fmla="*/ 13 w 41"/>
                <a:gd name="T17" fmla="*/ 67 h 67"/>
                <a:gd name="T18" fmla="*/ 0 w 41"/>
                <a:gd name="T19" fmla="*/ 66 h 67"/>
                <a:gd name="T20" fmla="*/ 0 w 41"/>
                <a:gd name="T21" fmla="*/ 1 h 67"/>
                <a:gd name="T22" fmla="*/ 8 w 41"/>
                <a:gd name="T23" fmla="*/ 28 h 67"/>
                <a:gd name="T24" fmla="*/ 16 w 41"/>
                <a:gd name="T25" fmla="*/ 28 h 67"/>
                <a:gd name="T26" fmla="*/ 30 w 41"/>
                <a:gd name="T27" fmla="*/ 17 h 67"/>
                <a:gd name="T28" fmla="*/ 16 w 41"/>
                <a:gd name="T29" fmla="*/ 7 h 67"/>
                <a:gd name="T30" fmla="*/ 8 w 41"/>
                <a:gd name="T31" fmla="*/ 7 h 67"/>
                <a:gd name="T32" fmla="*/ 8 w 41"/>
                <a:gd name="T33" fmla="*/ 28 h 67"/>
                <a:gd name="T34" fmla="*/ 8 w 41"/>
                <a:gd name="T35" fmla="*/ 60 h 67"/>
                <a:gd name="T36" fmla="*/ 15 w 41"/>
                <a:gd name="T37" fmla="*/ 60 h 67"/>
                <a:gd name="T38" fmla="*/ 32 w 41"/>
                <a:gd name="T39" fmla="*/ 47 h 67"/>
                <a:gd name="T40" fmla="*/ 15 w 41"/>
                <a:gd name="T41" fmla="*/ 35 h 67"/>
                <a:gd name="T42" fmla="*/ 8 w 41"/>
                <a:gd name="T43" fmla="*/ 35 h 67"/>
                <a:gd name="T44" fmla="*/ 8 w 41"/>
                <a:gd name="T45"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 h="67">
                  <a:moveTo>
                    <a:pt x="0" y="1"/>
                  </a:moveTo>
                  <a:cubicBezTo>
                    <a:pt x="3" y="1"/>
                    <a:pt x="9" y="0"/>
                    <a:pt x="15" y="0"/>
                  </a:cubicBezTo>
                  <a:cubicBezTo>
                    <a:pt x="24" y="0"/>
                    <a:pt x="29" y="2"/>
                    <a:pt x="33" y="5"/>
                  </a:cubicBezTo>
                  <a:cubicBezTo>
                    <a:pt x="37" y="7"/>
                    <a:pt x="39" y="11"/>
                    <a:pt x="39" y="16"/>
                  </a:cubicBezTo>
                  <a:cubicBezTo>
                    <a:pt x="39" y="23"/>
                    <a:pt x="34" y="28"/>
                    <a:pt x="27" y="31"/>
                  </a:cubicBezTo>
                  <a:cubicBezTo>
                    <a:pt x="27" y="31"/>
                    <a:pt x="27" y="31"/>
                    <a:pt x="27" y="31"/>
                  </a:cubicBezTo>
                  <a:cubicBezTo>
                    <a:pt x="34" y="33"/>
                    <a:pt x="41" y="38"/>
                    <a:pt x="41" y="47"/>
                  </a:cubicBezTo>
                  <a:cubicBezTo>
                    <a:pt x="41" y="53"/>
                    <a:pt x="39" y="57"/>
                    <a:pt x="35" y="61"/>
                  </a:cubicBezTo>
                  <a:cubicBezTo>
                    <a:pt x="31" y="65"/>
                    <a:pt x="23" y="67"/>
                    <a:pt x="13" y="67"/>
                  </a:cubicBezTo>
                  <a:cubicBezTo>
                    <a:pt x="7" y="67"/>
                    <a:pt x="2" y="66"/>
                    <a:pt x="0" y="66"/>
                  </a:cubicBezTo>
                  <a:lnTo>
                    <a:pt x="0" y="1"/>
                  </a:lnTo>
                  <a:close/>
                  <a:moveTo>
                    <a:pt x="8" y="28"/>
                  </a:moveTo>
                  <a:cubicBezTo>
                    <a:pt x="16" y="28"/>
                    <a:pt x="16" y="28"/>
                    <a:pt x="16" y="28"/>
                  </a:cubicBezTo>
                  <a:cubicBezTo>
                    <a:pt x="25" y="28"/>
                    <a:pt x="30" y="24"/>
                    <a:pt x="30" y="17"/>
                  </a:cubicBezTo>
                  <a:cubicBezTo>
                    <a:pt x="30" y="10"/>
                    <a:pt x="24" y="7"/>
                    <a:pt x="16" y="7"/>
                  </a:cubicBezTo>
                  <a:cubicBezTo>
                    <a:pt x="12" y="7"/>
                    <a:pt x="9" y="7"/>
                    <a:pt x="8" y="7"/>
                  </a:cubicBezTo>
                  <a:lnTo>
                    <a:pt x="8" y="28"/>
                  </a:lnTo>
                  <a:close/>
                  <a:moveTo>
                    <a:pt x="8" y="60"/>
                  </a:moveTo>
                  <a:cubicBezTo>
                    <a:pt x="10" y="60"/>
                    <a:pt x="12" y="60"/>
                    <a:pt x="15" y="60"/>
                  </a:cubicBezTo>
                  <a:cubicBezTo>
                    <a:pt x="24" y="60"/>
                    <a:pt x="32" y="57"/>
                    <a:pt x="32" y="47"/>
                  </a:cubicBezTo>
                  <a:cubicBezTo>
                    <a:pt x="32" y="38"/>
                    <a:pt x="24" y="35"/>
                    <a:pt x="15" y="35"/>
                  </a:cubicBezTo>
                  <a:cubicBezTo>
                    <a:pt x="8" y="35"/>
                    <a:pt x="8" y="35"/>
                    <a:pt x="8" y="35"/>
                  </a:cubicBezTo>
                  <a:lnTo>
                    <a:pt x="8" y="60"/>
                  </a:ln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5" name="íşļíḍé"/>
            <p:cNvSpPr/>
            <p:nvPr/>
          </p:nvSpPr>
          <p:spPr bwMode="auto">
            <a:xfrm>
              <a:off x="7535543" y="1336645"/>
              <a:ext cx="88393" cy="121684"/>
            </a:xfrm>
            <a:custGeom>
              <a:avLst/>
              <a:gdLst>
                <a:gd name="T0" fmla="*/ 50 w 50"/>
                <a:gd name="T1" fmla="*/ 65 h 68"/>
                <a:gd name="T2" fmla="*/ 32 w 50"/>
                <a:gd name="T3" fmla="*/ 68 h 68"/>
                <a:gd name="T4" fmla="*/ 0 w 50"/>
                <a:gd name="T5" fmla="*/ 35 h 68"/>
                <a:gd name="T6" fmla="*/ 34 w 50"/>
                <a:gd name="T7" fmla="*/ 0 h 68"/>
                <a:gd name="T8" fmla="*/ 50 w 50"/>
                <a:gd name="T9" fmla="*/ 3 h 68"/>
                <a:gd name="T10" fmla="*/ 48 w 50"/>
                <a:gd name="T11" fmla="*/ 10 h 68"/>
                <a:gd name="T12" fmla="*/ 34 w 50"/>
                <a:gd name="T13" fmla="*/ 7 h 68"/>
                <a:gd name="T14" fmla="*/ 9 w 50"/>
                <a:gd name="T15" fmla="*/ 34 h 68"/>
                <a:gd name="T16" fmla="*/ 34 w 50"/>
                <a:gd name="T17" fmla="*/ 61 h 68"/>
                <a:gd name="T18" fmla="*/ 48 w 50"/>
                <a:gd name="T19" fmla="*/ 58 h 68"/>
                <a:gd name="T20" fmla="*/ 50 w 50"/>
                <a:gd name="T21"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68">
                  <a:moveTo>
                    <a:pt x="50" y="65"/>
                  </a:moveTo>
                  <a:cubicBezTo>
                    <a:pt x="47" y="66"/>
                    <a:pt x="40" y="68"/>
                    <a:pt x="32" y="68"/>
                  </a:cubicBezTo>
                  <a:cubicBezTo>
                    <a:pt x="14" y="68"/>
                    <a:pt x="0" y="56"/>
                    <a:pt x="0" y="35"/>
                  </a:cubicBezTo>
                  <a:cubicBezTo>
                    <a:pt x="0" y="14"/>
                    <a:pt x="14" y="0"/>
                    <a:pt x="34" y="0"/>
                  </a:cubicBezTo>
                  <a:cubicBezTo>
                    <a:pt x="42" y="0"/>
                    <a:pt x="47" y="2"/>
                    <a:pt x="50" y="3"/>
                  </a:cubicBezTo>
                  <a:cubicBezTo>
                    <a:pt x="48" y="10"/>
                    <a:pt x="48" y="10"/>
                    <a:pt x="48" y="10"/>
                  </a:cubicBezTo>
                  <a:cubicBezTo>
                    <a:pt x="44" y="8"/>
                    <a:pt x="40" y="7"/>
                    <a:pt x="34" y="7"/>
                  </a:cubicBezTo>
                  <a:cubicBezTo>
                    <a:pt x="19" y="7"/>
                    <a:pt x="9" y="17"/>
                    <a:pt x="9" y="34"/>
                  </a:cubicBezTo>
                  <a:cubicBezTo>
                    <a:pt x="9" y="50"/>
                    <a:pt x="18" y="61"/>
                    <a:pt x="34" y="61"/>
                  </a:cubicBezTo>
                  <a:cubicBezTo>
                    <a:pt x="39" y="61"/>
                    <a:pt x="44" y="60"/>
                    <a:pt x="48" y="58"/>
                  </a:cubicBezTo>
                  <a:lnTo>
                    <a:pt x="50" y="65"/>
                  </a:lnTo>
                  <a:close/>
                </a:path>
              </a:pathLst>
            </a:cu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6" name="íS1îḓê"/>
            <p:cNvSpPr/>
            <p:nvPr/>
          </p:nvSpPr>
          <p:spPr bwMode="auto">
            <a:xfrm>
              <a:off x="5508245" y="2380142"/>
              <a:ext cx="79209" cy="47066"/>
            </a:xfrm>
            <a:prstGeom prst="rect">
              <a:avLst/>
            </a:prstGeom>
            <a:solidFill>
              <a:srgbClr val="102F4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37" name="iṩliḍê"/>
            <p:cNvSpPr/>
            <p:nvPr/>
          </p:nvSpPr>
          <p:spPr bwMode="auto">
            <a:xfrm>
              <a:off x="5454290" y="2058713"/>
              <a:ext cx="190562" cy="314541"/>
            </a:xfrm>
            <a:custGeom>
              <a:avLst/>
              <a:gdLst>
                <a:gd name="T0" fmla="*/ 141 w 166"/>
                <a:gd name="T1" fmla="*/ 274 h 274"/>
                <a:gd name="T2" fmla="*/ 166 w 166"/>
                <a:gd name="T3" fmla="*/ 263 h 274"/>
                <a:gd name="T4" fmla="*/ 24 w 166"/>
                <a:gd name="T5" fmla="*/ 0 h 274"/>
                <a:gd name="T6" fmla="*/ 0 w 166"/>
                <a:gd name="T7" fmla="*/ 13 h 274"/>
                <a:gd name="T8" fmla="*/ 141 w 166"/>
                <a:gd name="T9" fmla="*/ 274 h 274"/>
              </a:gdLst>
              <a:ahLst/>
              <a:cxnLst>
                <a:cxn ang="0">
                  <a:pos x="T0" y="T1"/>
                </a:cxn>
                <a:cxn ang="0">
                  <a:pos x="T2" y="T3"/>
                </a:cxn>
                <a:cxn ang="0">
                  <a:pos x="T4" y="T5"/>
                </a:cxn>
                <a:cxn ang="0">
                  <a:pos x="T6" y="T7"/>
                </a:cxn>
                <a:cxn ang="0">
                  <a:pos x="T8" y="T9"/>
                </a:cxn>
              </a:cxnLst>
              <a:rect l="0" t="0" r="r" b="b"/>
              <a:pathLst>
                <a:path w="166" h="274">
                  <a:moveTo>
                    <a:pt x="141" y="274"/>
                  </a:moveTo>
                  <a:lnTo>
                    <a:pt x="166" y="263"/>
                  </a:lnTo>
                  <a:lnTo>
                    <a:pt x="24" y="0"/>
                  </a:lnTo>
                  <a:lnTo>
                    <a:pt x="0" y="13"/>
                  </a:lnTo>
                  <a:lnTo>
                    <a:pt x="141" y="274"/>
                  </a:lnTo>
                  <a:close/>
                </a:path>
              </a:pathLst>
            </a:custGeom>
            <a:solidFill>
              <a:srgbClr val="102F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8" name="îṧļíďê"/>
            <p:cNvSpPr/>
            <p:nvPr/>
          </p:nvSpPr>
          <p:spPr bwMode="auto">
            <a:xfrm>
              <a:off x="5370489" y="2041493"/>
              <a:ext cx="329465" cy="354720"/>
            </a:xfrm>
            <a:custGeom>
              <a:avLst/>
              <a:gdLst>
                <a:gd name="T0" fmla="*/ 75 w 184"/>
                <a:gd name="T1" fmla="*/ 14 h 199"/>
                <a:gd name="T2" fmla="*/ 14 w 184"/>
                <a:gd name="T3" fmla="*/ 98 h 199"/>
                <a:gd name="T4" fmla="*/ 101 w 184"/>
                <a:gd name="T5" fmla="*/ 185 h 199"/>
                <a:gd name="T6" fmla="*/ 160 w 184"/>
                <a:gd name="T7" fmla="*/ 162 h 199"/>
                <a:gd name="T8" fmla="*/ 167 w 184"/>
                <a:gd name="T9" fmla="*/ 174 h 199"/>
                <a:gd name="T10" fmla="*/ 101 w 184"/>
                <a:gd name="T11" fmla="*/ 199 h 199"/>
                <a:gd name="T12" fmla="*/ 0 w 184"/>
                <a:gd name="T13" fmla="*/ 98 h 199"/>
                <a:gd name="T14" fmla="*/ 69 w 184"/>
                <a:gd name="T15" fmla="*/ 2 h 199"/>
                <a:gd name="T16" fmla="*/ 75 w 184"/>
                <a:gd name="T17" fmla="*/ 1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99">
                  <a:moveTo>
                    <a:pt x="75" y="14"/>
                  </a:moveTo>
                  <a:cubicBezTo>
                    <a:pt x="40" y="31"/>
                    <a:pt x="14" y="59"/>
                    <a:pt x="14" y="98"/>
                  </a:cubicBezTo>
                  <a:cubicBezTo>
                    <a:pt x="14" y="146"/>
                    <a:pt x="53" y="185"/>
                    <a:pt x="101" y="185"/>
                  </a:cubicBezTo>
                  <a:cubicBezTo>
                    <a:pt x="124" y="185"/>
                    <a:pt x="154" y="170"/>
                    <a:pt x="160" y="162"/>
                  </a:cubicBezTo>
                  <a:cubicBezTo>
                    <a:pt x="166" y="154"/>
                    <a:pt x="184" y="162"/>
                    <a:pt x="167" y="174"/>
                  </a:cubicBezTo>
                  <a:cubicBezTo>
                    <a:pt x="150" y="186"/>
                    <a:pt x="126" y="199"/>
                    <a:pt x="101" y="199"/>
                  </a:cubicBezTo>
                  <a:cubicBezTo>
                    <a:pt x="45" y="199"/>
                    <a:pt x="0" y="154"/>
                    <a:pt x="0" y="98"/>
                  </a:cubicBezTo>
                  <a:cubicBezTo>
                    <a:pt x="0" y="54"/>
                    <a:pt x="36" y="8"/>
                    <a:pt x="69" y="2"/>
                  </a:cubicBezTo>
                  <a:cubicBezTo>
                    <a:pt x="79" y="0"/>
                    <a:pt x="90" y="8"/>
                    <a:pt x="75" y="14"/>
                  </a:cubicBezTo>
                  <a:close/>
                </a:path>
              </a:pathLst>
            </a:custGeom>
            <a:solidFill>
              <a:srgbClr val="D643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9" name="ïşḻiḋe"/>
            <p:cNvSpPr/>
            <p:nvPr/>
          </p:nvSpPr>
          <p:spPr bwMode="auto">
            <a:xfrm>
              <a:off x="5440515" y="2421468"/>
              <a:ext cx="212373" cy="27551"/>
            </a:xfrm>
            <a:custGeom>
              <a:avLst/>
              <a:gdLst>
                <a:gd name="T0" fmla="*/ 0 w 119"/>
                <a:gd name="T1" fmla="*/ 15 h 15"/>
                <a:gd name="T2" fmla="*/ 61 w 119"/>
                <a:gd name="T3" fmla="*/ 0 h 15"/>
                <a:gd name="T4" fmla="*/ 119 w 119"/>
                <a:gd name="T5" fmla="*/ 15 h 15"/>
                <a:gd name="T6" fmla="*/ 0 w 119"/>
                <a:gd name="T7" fmla="*/ 15 h 15"/>
              </a:gdLst>
              <a:ahLst/>
              <a:cxnLst>
                <a:cxn ang="0">
                  <a:pos x="T0" y="T1"/>
                </a:cxn>
                <a:cxn ang="0">
                  <a:pos x="T2" y="T3"/>
                </a:cxn>
                <a:cxn ang="0">
                  <a:pos x="T4" y="T5"/>
                </a:cxn>
                <a:cxn ang="0">
                  <a:pos x="T6" y="T7"/>
                </a:cxn>
              </a:cxnLst>
              <a:rect l="0" t="0" r="r" b="b"/>
              <a:pathLst>
                <a:path w="119" h="15">
                  <a:moveTo>
                    <a:pt x="0" y="15"/>
                  </a:moveTo>
                  <a:cubicBezTo>
                    <a:pt x="0" y="1"/>
                    <a:pt x="28" y="0"/>
                    <a:pt x="61" y="0"/>
                  </a:cubicBezTo>
                  <a:cubicBezTo>
                    <a:pt x="94" y="0"/>
                    <a:pt x="119" y="1"/>
                    <a:pt x="119" y="15"/>
                  </a:cubicBezTo>
                  <a:lnTo>
                    <a:pt x="0" y="15"/>
                  </a:lnTo>
                  <a:close/>
                </a:path>
              </a:pathLst>
            </a:custGeom>
            <a:solidFill>
              <a:srgbClr val="D643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0" name="íṡḷïḑé"/>
            <p:cNvSpPr/>
            <p:nvPr/>
          </p:nvSpPr>
          <p:spPr bwMode="auto">
            <a:xfrm>
              <a:off x="5422147" y="2083968"/>
              <a:ext cx="265179" cy="266327"/>
            </a:xfrm>
            <a:prstGeom prst="ellipse">
              <a:avLst/>
            </a:prstGeom>
            <a:solidFill>
              <a:srgbClr val="6CAD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1" name="iŝḻîḑê"/>
            <p:cNvSpPr/>
            <p:nvPr/>
          </p:nvSpPr>
          <p:spPr bwMode="auto">
            <a:xfrm>
              <a:off x="5422147" y="2083968"/>
              <a:ext cx="259439" cy="266327"/>
            </a:xfrm>
            <a:custGeom>
              <a:avLst/>
              <a:gdLst>
                <a:gd name="T0" fmla="*/ 139 w 145"/>
                <a:gd name="T1" fmla="*/ 54 h 149"/>
                <a:gd name="T2" fmla="*/ 137 w 145"/>
                <a:gd name="T3" fmla="*/ 42 h 149"/>
                <a:gd name="T4" fmla="*/ 127 w 145"/>
                <a:gd name="T5" fmla="*/ 38 h 149"/>
                <a:gd name="T6" fmla="*/ 129 w 145"/>
                <a:gd name="T7" fmla="*/ 46 h 149"/>
                <a:gd name="T8" fmla="*/ 122 w 145"/>
                <a:gd name="T9" fmla="*/ 40 h 149"/>
                <a:gd name="T10" fmla="*/ 110 w 145"/>
                <a:gd name="T11" fmla="*/ 47 h 149"/>
                <a:gd name="T12" fmla="*/ 112 w 145"/>
                <a:gd name="T13" fmla="*/ 40 h 149"/>
                <a:gd name="T14" fmla="*/ 121 w 145"/>
                <a:gd name="T15" fmla="*/ 30 h 149"/>
                <a:gd name="T16" fmla="*/ 118 w 145"/>
                <a:gd name="T17" fmla="*/ 25 h 149"/>
                <a:gd name="T18" fmla="*/ 30 w 145"/>
                <a:gd name="T19" fmla="*/ 14 h 149"/>
                <a:gd name="T20" fmla="*/ 43 w 145"/>
                <a:gd name="T21" fmla="*/ 15 h 149"/>
                <a:gd name="T22" fmla="*/ 44 w 145"/>
                <a:gd name="T23" fmla="*/ 10 h 149"/>
                <a:gd name="T24" fmla="*/ 47 w 145"/>
                <a:gd name="T25" fmla="*/ 14 h 149"/>
                <a:gd name="T26" fmla="*/ 54 w 145"/>
                <a:gd name="T27" fmla="*/ 13 h 149"/>
                <a:gd name="T28" fmla="*/ 61 w 145"/>
                <a:gd name="T29" fmla="*/ 16 h 149"/>
                <a:gd name="T30" fmla="*/ 78 w 145"/>
                <a:gd name="T31" fmla="*/ 17 h 149"/>
                <a:gd name="T32" fmla="*/ 69 w 145"/>
                <a:gd name="T33" fmla="*/ 15 h 149"/>
                <a:gd name="T34" fmla="*/ 60 w 145"/>
                <a:gd name="T35" fmla="*/ 18 h 149"/>
                <a:gd name="T36" fmla="*/ 57 w 145"/>
                <a:gd name="T37" fmla="*/ 21 h 149"/>
                <a:gd name="T38" fmla="*/ 53 w 145"/>
                <a:gd name="T39" fmla="*/ 28 h 149"/>
                <a:gd name="T40" fmla="*/ 62 w 145"/>
                <a:gd name="T41" fmla="*/ 21 h 149"/>
                <a:gd name="T42" fmla="*/ 76 w 145"/>
                <a:gd name="T43" fmla="*/ 30 h 149"/>
                <a:gd name="T44" fmla="*/ 75 w 145"/>
                <a:gd name="T45" fmla="*/ 38 h 149"/>
                <a:gd name="T46" fmla="*/ 72 w 145"/>
                <a:gd name="T47" fmla="*/ 33 h 149"/>
                <a:gd name="T48" fmla="*/ 67 w 145"/>
                <a:gd name="T49" fmla="*/ 34 h 149"/>
                <a:gd name="T50" fmla="*/ 65 w 145"/>
                <a:gd name="T51" fmla="*/ 35 h 149"/>
                <a:gd name="T52" fmla="*/ 60 w 145"/>
                <a:gd name="T53" fmla="*/ 39 h 149"/>
                <a:gd name="T54" fmla="*/ 43 w 145"/>
                <a:gd name="T55" fmla="*/ 54 h 149"/>
                <a:gd name="T56" fmla="*/ 25 w 145"/>
                <a:gd name="T57" fmla="*/ 60 h 149"/>
                <a:gd name="T58" fmla="*/ 34 w 145"/>
                <a:gd name="T59" fmla="*/ 68 h 149"/>
                <a:gd name="T60" fmla="*/ 54 w 145"/>
                <a:gd name="T61" fmla="*/ 75 h 149"/>
                <a:gd name="T62" fmla="*/ 71 w 145"/>
                <a:gd name="T63" fmla="*/ 82 h 149"/>
                <a:gd name="T64" fmla="*/ 87 w 145"/>
                <a:gd name="T65" fmla="*/ 95 h 149"/>
                <a:gd name="T66" fmla="*/ 75 w 145"/>
                <a:gd name="T67" fmla="*/ 117 h 149"/>
                <a:gd name="T68" fmla="*/ 64 w 145"/>
                <a:gd name="T69" fmla="*/ 130 h 149"/>
                <a:gd name="T70" fmla="*/ 64 w 145"/>
                <a:gd name="T71" fmla="*/ 138 h 149"/>
                <a:gd name="T72" fmla="*/ 55 w 145"/>
                <a:gd name="T73" fmla="*/ 133 h 149"/>
                <a:gd name="T74" fmla="*/ 47 w 145"/>
                <a:gd name="T75" fmla="*/ 102 h 149"/>
                <a:gd name="T76" fmla="*/ 44 w 145"/>
                <a:gd name="T77" fmla="*/ 82 h 149"/>
                <a:gd name="T78" fmla="*/ 28 w 145"/>
                <a:gd name="T79" fmla="*/ 69 h 149"/>
                <a:gd name="T80" fmla="*/ 13 w 145"/>
                <a:gd name="T81" fmla="*/ 56 h 149"/>
                <a:gd name="T82" fmla="*/ 12 w 145"/>
                <a:gd name="T83" fmla="*/ 62 h 149"/>
                <a:gd name="T84" fmla="*/ 74 w 145"/>
                <a:gd name="T85" fmla="*/ 149 h 149"/>
                <a:gd name="T86" fmla="*/ 124 w 145"/>
                <a:gd name="T87" fmla="*/ 104 h 149"/>
                <a:gd name="T88" fmla="*/ 116 w 145"/>
                <a:gd name="T89" fmla="*/ 79 h 149"/>
                <a:gd name="T90" fmla="*/ 95 w 145"/>
                <a:gd name="T91" fmla="*/ 73 h 149"/>
                <a:gd name="T92" fmla="*/ 103 w 145"/>
                <a:gd name="T93" fmla="*/ 55 h 149"/>
                <a:gd name="T94" fmla="*/ 123 w 145"/>
                <a:gd name="T95" fmla="*/ 47 h 149"/>
                <a:gd name="T96" fmla="*/ 112 w 145"/>
                <a:gd name="T97" fmla="*/ 28 h 149"/>
                <a:gd name="T98" fmla="*/ 109 w 145"/>
                <a:gd name="T99" fmla="*/ 33 h 149"/>
                <a:gd name="T100" fmla="*/ 108 w 145"/>
                <a:gd name="T101" fmla="*/ 26 h 149"/>
                <a:gd name="T102" fmla="*/ 106 w 145"/>
                <a:gd name="T103" fmla="*/ 32 h 149"/>
                <a:gd name="T104" fmla="*/ 63 w 145"/>
                <a:gd name="T105" fmla="*/ 38 h 149"/>
                <a:gd name="T106" fmla="*/ 67 w 145"/>
                <a:gd name="T107" fmla="*/ 40 h 149"/>
                <a:gd name="T108" fmla="*/ 68 w 145"/>
                <a:gd name="T109" fmla="*/ 3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5" h="149">
                  <a:moveTo>
                    <a:pt x="129" y="53"/>
                  </a:moveTo>
                  <a:cubicBezTo>
                    <a:pt x="130" y="54"/>
                    <a:pt x="130" y="54"/>
                    <a:pt x="130" y="54"/>
                  </a:cubicBezTo>
                  <a:cubicBezTo>
                    <a:pt x="132" y="54"/>
                    <a:pt x="132" y="54"/>
                    <a:pt x="132" y="54"/>
                  </a:cubicBezTo>
                  <a:cubicBezTo>
                    <a:pt x="132" y="51"/>
                    <a:pt x="132" y="51"/>
                    <a:pt x="132" y="51"/>
                  </a:cubicBezTo>
                  <a:cubicBezTo>
                    <a:pt x="135" y="51"/>
                    <a:pt x="135" y="51"/>
                    <a:pt x="135" y="51"/>
                  </a:cubicBezTo>
                  <a:cubicBezTo>
                    <a:pt x="139" y="54"/>
                    <a:pt x="139" y="54"/>
                    <a:pt x="139" y="54"/>
                  </a:cubicBezTo>
                  <a:cubicBezTo>
                    <a:pt x="145" y="54"/>
                    <a:pt x="145" y="54"/>
                    <a:pt x="145" y="54"/>
                  </a:cubicBezTo>
                  <a:cubicBezTo>
                    <a:pt x="145" y="53"/>
                    <a:pt x="145" y="53"/>
                    <a:pt x="145" y="53"/>
                  </a:cubicBezTo>
                  <a:cubicBezTo>
                    <a:pt x="145" y="51"/>
                    <a:pt x="144" y="49"/>
                    <a:pt x="143" y="47"/>
                  </a:cubicBezTo>
                  <a:cubicBezTo>
                    <a:pt x="140" y="47"/>
                    <a:pt x="140" y="47"/>
                    <a:pt x="140" y="47"/>
                  </a:cubicBezTo>
                  <a:cubicBezTo>
                    <a:pt x="138" y="45"/>
                    <a:pt x="138" y="45"/>
                    <a:pt x="138" y="45"/>
                  </a:cubicBezTo>
                  <a:cubicBezTo>
                    <a:pt x="137" y="42"/>
                    <a:pt x="137" y="42"/>
                    <a:pt x="137" y="42"/>
                  </a:cubicBezTo>
                  <a:cubicBezTo>
                    <a:pt x="135" y="43"/>
                    <a:pt x="135" y="43"/>
                    <a:pt x="135" y="43"/>
                  </a:cubicBezTo>
                  <a:cubicBezTo>
                    <a:pt x="134" y="47"/>
                    <a:pt x="134" y="47"/>
                    <a:pt x="134" y="47"/>
                  </a:cubicBezTo>
                  <a:cubicBezTo>
                    <a:pt x="131" y="44"/>
                    <a:pt x="131" y="44"/>
                    <a:pt x="131" y="44"/>
                  </a:cubicBezTo>
                  <a:cubicBezTo>
                    <a:pt x="131" y="41"/>
                    <a:pt x="131" y="41"/>
                    <a:pt x="131" y="41"/>
                  </a:cubicBezTo>
                  <a:cubicBezTo>
                    <a:pt x="128" y="39"/>
                    <a:pt x="128" y="39"/>
                    <a:pt x="128" y="39"/>
                  </a:cubicBezTo>
                  <a:cubicBezTo>
                    <a:pt x="127" y="38"/>
                    <a:pt x="127" y="38"/>
                    <a:pt x="127" y="38"/>
                  </a:cubicBezTo>
                  <a:cubicBezTo>
                    <a:pt x="124" y="38"/>
                    <a:pt x="124" y="38"/>
                    <a:pt x="124" y="38"/>
                  </a:cubicBezTo>
                  <a:cubicBezTo>
                    <a:pt x="125" y="41"/>
                    <a:pt x="125" y="41"/>
                    <a:pt x="125" y="41"/>
                  </a:cubicBezTo>
                  <a:cubicBezTo>
                    <a:pt x="129" y="43"/>
                    <a:pt x="129" y="43"/>
                    <a:pt x="129" y="43"/>
                  </a:cubicBezTo>
                  <a:cubicBezTo>
                    <a:pt x="130" y="44"/>
                    <a:pt x="130" y="44"/>
                    <a:pt x="130" y="44"/>
                  </a:cubicBezTo>
                  <a:cubicBezTo>
                    <a:pt x="129" y="44"/>
                    <a:pt x="129" y="44"/>
                    <a:pt x="129" y="44"/>
                  </a:cubicBezTo>
                  <a:cubicBezTo>
                    <a:pt x="129" y="46"/>
                    <a:pt x="129" y="46"/>
                    <a:pt x="129" y="46"/>
                  </a:cubicBezTo>
                  <a:cubicBezTo>
                    <a:pt x="127" y="47"/>
                    <a:pt x="127" y="47"/>
                    <a:pt x="127" y="47"/>
                  </a:cubicBezTo>
                  <a:cubicBezTo>
                    <a:pt x="125" y="47"/>
                    <a:pt x="125" y="47"/>
                    <a:pt x="125" y="47"/>
                  </a:cubicBezTo>
                  <a:cubicBezTo>
                    <a:pt x="124" y="45"/>
                    <a:pt x="124" y="45"/>
                    <a:pt x="124" y="45"/>
                  </a:cubicBezTo>
                  <a:cubicBezTo>
                    <a:pt x="127" y="45"/>
                    <a:pt x="127" y="45"/>
                    <a:pt x="127" y="45"/>
                  </a:cubicBezTo>
                  <a:cubicBezTo>
                    <a:pt x="128" y="44"/>
                    <a:pt x="128" y="44"/>
                    <a:pt x="128" y="44"/>
                  </a:cubicBezTo>
                  <a:cubicBezTo>
                    <a:pt x="122" y="40"/>
                    <a:pt x="122" y="40"/>
                    <a:pt x="122" y="40"/>
                  </a:cubicBezTo>
                  <a:cubicBezTo>
                    <a:pt x="121" y="39"/>
                    <a:pt x="121" y="39"/>
                    <a:pt x="121" y="39"/>
                  </a:cubicBezTo>
                  <a:cubicBezTo>
                    <a:pt x="119" y="41"/>
                    <a:pt x="119" y="41"/>
                    <a:pt x="119" y="41"/>
                  </a:cubicBezTo>
                  <a:cubicBezTo>
                    <a:pt x="117" y="40"/>
                    <a:pt x="117" y="40"/>
                    <a:pt x="117" y="40"/>
                  </a:cubicBezTo>
                  <a:cubicBezTo>
                    <a:pt x="113" y="45"/>
                    <a:pt x="113" y="45"/>
                    <a:pt x="113" y="45"/>
                  </a:cubicBezTo>
                  <a:cubicBezTo>
                    <a:pt x="112" y="47"/>
                    <a:pt x="112" y="47"/>
                    <a:pt x="112" y="47"/>
                  </a:cubicBezTo>
                  <a:cubicBezTo>
                    <a:pt x="110" y="47"/>
                    <a:pt x="110" y="47"/>
                    <a:pt x="110" y="47"/>
                  </a:cubicBezTo>
                  <a:cubicBezTo>
                    <a:pt x="107" y="47"/>
                    <a:pt x="107" y="47"/>
                    <a:pt x="107" y="47"/>
                  </a:cubicBezTo>
                  <a:cubicBezTo>
                    <a:pt x="104" y="46"/>
                    <a:pt x="104" y="46"/>
                    <a:pt x="104" y="46"/>
                  </a:cubicBezTo>
                  <a:cubicBezTo>
                    <a:pt x="104" y="42"/>
                    <a:pt x="104" y="42"/>
                    <a:pt x="104" y="42"/>
                  </a:cubicBezTo>
                  <a:cubicBezTo>
                    <a:pt x="105" y="40"/>
                    <a:pt x="105" y="40"/>
                    <a:pt x="105" y="40"/>
                  </a:cubicBezTo>
                  <a:cubicBezTo>
                    <a:pt x="108" y="40"/>
                    <a:pt x="108" y="40"/>
                    <a:pt x="108" y="40"/>
                  </a:cubicBezTo>
                  <a:cubicBezTo>
                    <a:pt x="112" y="40"/>
                    <a:pt x="112" y="40"/>
                    <a:pt x="112" y="40"/>
                  </a:cubicBezTo>
                  <a:cubicBezTo>
                    <a:pt x="112" y="38"/>
                    <a:pt x="112" y="38"/>
                    <a:pt x="112" y="38"/>
                  </a:cubicBezTo>
                  <a:cubicBezTo>
                    <a:pt x="111" y="38"/>
                    <a:pt x="111" y="38"/>
                    <a:pt x="111" y="38"/>
                  </a:cubicBezTo>
                  <a:cubicBezTo>
                    <a:pt x="111" y="34"/>
                    <a:pt x="111" y="34"/>
                    <a:pt x="111" y="34"/>
                  </a:cubicBezTo>
                  <a:cubicBezTo>
                    <a:pt x="115" y="34"/>
                    <a:pt x="115" y="34"/>
                    <a:pt x="115" y="34"/>
                  </a:cubicBezTo>
                  <a:cubicBezTo>
                    <a:pt x="118" y="30"/>
                    <a:pt x="118" y="30"/>
                    <a:pt x="118" y="30"/>
                  </a:cubicBezTo>
                  <a:cubicBezTo>
                    <a:pt x="121" y="30"/>
                    <a:pt x="121" y="30"/>
                    <a:pt x="121" y="30"/>
                  </a:cubicBezTo>
                  <a:cubicBezTo>
                    <a:pt x="123" y="30"/>
                    <a:pt x="123" y="30"/>
                    <a:pt x="123" y="30"/>
                  </a:cubicBezTo>
                  <a:cubicBezTo>
                    <a:pt x="124" y="30"/>
                    <a:pt x="124" y="30"/>
                    <a:pt x="124" y="30"/>
                  </a:cubicBezTo>
                  <a:cubicBezTo>
                    <a:pt x="124" y="26"/>
                    <a:pt x="124" y="26"/>
                    <a:pt x="124" y="26"/>
                  </a:cubicBezTo>
                  <a:cubicBezTo>
                    <a:pt x="121" y="28"/>
                    <a:pt x="121" y="28"/>
                    <a:pt x="121" y="28"/>
                  </a:cubicBezTo>
                  <a:cubicBezTo>
                    <a:pt x="119" y="25"/>
                    <a:pt x="119" y="25"/>
                    <a:pt x="119" y="25"/>
                  </a:cubicBezTo>
                  <a:cubicBezTo>
                    <a:pt x="118" y="25"/>
                    <a:pt x="118" y="25"/>
                    <a:pt x="118" y="25"/>
                  </a:cubicBezTo>
                  <a:cubicBezTo>
                    <a:pt x="117" y="23"/>
                    <a:pt x="117" y="23"/>
                    <a:pt x="117" y="23"/>
                  </a:cubicBezTo>
                  <a:cubicBezTo>
                    <a:pt x="119" y="21"/>
                    <a:pt x="119" y="21"/>
                    <a:pt x="119" y="21"/>
                  </a:cubicBezTo>
                  <a:cubicBezTo>
                    <a:pt x="122" y="20"/>
                    <a:pt x="122" y="20"/>
                    <a:pt x="122" y="20"/>
                  </a:cubicBezTo>
                  <a:cubicBezTo>
                    <a:pt x="123" y="18"/>
                    <a:pt x="123" y="18"/>
                    <a:pt x="123" y="18"/>
                  </a:cubicBezTo>
                  <a:cubicBezTo>
                    <a:pt x="110" y="7"/>
                    <a:pt x="93" y="0"/>
                    <a:pt x="74" y="0"/>
                  </a:cubicBezTo>
                  <a:cubicBezTo>
                    <a:pt x="58" y="0"/>
                    <a:pt x="43" y="5"/>
                    <a:pt x="30" y="14"/>
                  </a:cubicBezTo>
                  <a:cubicBezTo>
                    <a:pt x="34" y="14"/>
                    <a:pt x="34" y="14"/>
                    <a:pt x="34" y="14"/>
                  </a:cubicBezTo>
                  <a:cubicBezTo>
                    <a:pt x="36" y="15"/>
                    <a:pt x="36" y="15"/>
                    <a:pt x="36" y="15"/>
                  </a:cubicBezTo>
                  <a:cubicBezTo>
                    <a:pt x="39" y="16"/>
                    <a:pt x="39" y="16"/>
                    <a:pt x="39" y="16"/>
                  </a:cubicBezTo>
                  <a:cubicBezTo>
                    <a:pt x="39" y="17"/>
                    <a:pt x="39" y="17"/>
                    <a:pt x="39" y="17"/>
                  </a:cubicBezTo>
                  <a:cubicBezTo>
                    <a:pt x="44" y="17"/>
                    <a:pt x="44" y="17"/>
                    <a:pt x="44" y="17"/>
                  </a:cubicBezTo>
                  <a:cubicBezTo>
                    <a:pt x="43" y="15"/>
                    <a:pt x="43" y="15"/>
                    <a:pt x="43" y="15"/>
                  </a:cubicBezTo>
                  <a:cubicBezTo>
                    <a:pt x="39" y="15"/>
                    <a:pt x="39" y="15"/>
                    <a:pt x="39" y="15"/>
                  </a:cubicBezTo>
                  <a:cubicBezTo>
                    <a:pt x="40" y="14"/>
                    <a:pt x="40" y="14"/>
                    <a:pt x="40" y="14"/>
                  </a:cubicBezTo>
                  <a:cubicBezTo>
                    <a:pt x="40" y="13"/>
                    <a:pt x="40" y="13"/>
                    <a:pt x="40" y="13"/>
                  </a:cubicBezTo>
                  <a:cubicBezTo>
                    <a:pt x="36" y="13"/>
                    <a:pt x="36" y="13"/>
                    <a:pt x="36" y="13"/>
                  </a:cubicBezTo>
                  <a:cubicBezTo>
                    <a:pt x="40" y="10"/>
                    <a:pt x="40" y="10"/>
                    <a:pt x="40" y="10"/>
                  </a:cubicBezTo>
                  <a:cubicBezTo>
                    <a:pt x="44" y="10"/>
                    <a:pt x="44" y="10"/>
                    <a:pt x="44" y="10"/>
                  </a:cubicBezTo>
                  <a:cubicBezTo>
                    <a:pt x="46" y="13"/>
                    <a:pt x="46" y="13"/>
                    <a:pt x="46" y="13"/>
                  </a:cubicBezTo>
                  <a:cubicBezTo>
                    <a:pt x="49" y="13"/>
                    <a:pt x="49" y="13"/>
                    <a:pt x="49" y="13"/>
                  </a:cubicBezTo>
                  <a:cubicBezTo>
                    <a:pt x="51" y="11"/>
                    <a:pt x="51" y="11"/>
                    <a:pt x="51" y="11"/>
                  </a:cubicBezTo>
                  <a:cubicBezTo>
                    <a:pt x="53" y="12"/>
                    <a:pt x="53" y="12"/>
                    <a:pt x="53" y="12"/>
                  </a:cubicBezTo>
                  <a:cubicBezTo>
                    <a:pt x="50" y="14"/>
                    <a:pt x="50" y="14"/>
                    <a:pt x="50" y="14"/>
                  </a:cubicBezTo>
                  <a:cubicBezTo>
                    <a:pt x="50" y="14"/>
                    <a:pt x="46" y="14"/>
                    <a:pt x="47" y="14"/>
                  </a:cubicBezTo>
                  <a:cubicBezTo>
                    <a:pt x="47" y="14"/>
                    <a:pt x="47" y="17"/>
                    <a:pt x="47" y="17"/>
                  </a:cubicBezTo>
                  <a:cubicBezTo>
                    <a:pt x="52" y="17"/>
                    <a:pt x="52" y="17"/>
                    <a:pt x="52" y="17"/>
                  </a:cubicBezTo>
                  <a:cubicBezTo>
                    <a:pt x="52" y="16"/>
                    <a:pt x="52" y="16"/>
                    <a:pt x="52" y="16"/>
                  </a:cubicBezTo>
                  <a:cubicBezTo>
                    <a:pt x="55" y="15"/>
                    <a:pt x="55" y="15"/>
                    <a:pt x="55" y="15"/>
                  </a:cubicBezTo>
                  <a:cubicBezTo>
                    <a:pt x="56" y="14"/>
                    <a:pt x="56" y="14"/>
                    <a:pt x="56" y="14"/>
                  </a:cubicBezTo>
                  <a:cubicBezTo>
                    <a:pt x="54" y="13"/>
                    <a:pt x="54" y="13"/>
                    <a:pt x="54" y="13"/>
                  </a:cubicBezTo>
                  <a:cubicBezTo>
                    <a:pt x="54" y="12"/>
                    <a:pt x="54" y="12"/>
                    <a:pt x="54" y="12"/>
                  </a:cubicBezTo>
                  <a:cubicBezTo>
                    <a:pt x="56" y="11"/>
                    <a:pt x="56" y="11"/>
                    <a:pt x="56" y="11"/>
                  </a:cubicBezTo>
                  <a:cubicBezTo>
                    <a:pt x="61" y="11"/>
                    <a:pt x="61" y="11"/>
                    <a:pt x="61" y="11"/>
                  </a:cubicBezTo>
                  <a:cubicBezTo>
                    <a:pt x="58" y="14"/>
                    <a:pt x="58" y="14"/>
                    <a:pt x="58" y="14"/>
                  </a:cubicBezTo>
                  <a:cubicBezTo>
                    <a:pt x="58" y="16"/>
                    <a:pt x="58" y="16"/>
                    <a:pt x="58" y="16"/>
                  </a:cubicBezTo>
                  <a:cubicBezTo>
                    <a:pt x="61" y="16"/>
                    <a:pt x="61" y="16"/>
                    <a:pt x="61" y="16"/>
                  </a:cubicBezTo>
                  <a:cubicBezTo>
                    <a:pt x="61" y="13"/>
                    <a:pt x="61" y="13"/>
                    <a:pt x="61" y="13"/>
                  </a:cubicBezTo>
                  <a:cubicBezTo>
                    <a:pt x="64" y="11"/>
                    <a:pt x="64" y="11"/>
                    <a:pt x="64" y="11"/>
                  </a:cubicBezTo>
                  <a:cubicBezTo>
                    <a:pt x="69" y="11"/>
                    <a:pt x="69" y="11"/>
                    <a:pt x="69" y="11"/>
                  </a:cubicBezTo>
                  <a:cubicBezTo>
                    <a:pt x="76" y="14"/>
                    <a:pt x="76" y="14"/>
                    <a:pt x="76" y="14"/>
                  </a:cubicBezTo>
                  <a:cubicBezTo>
                    <a:pt x="76" y="17"/>
                    <a:pt x="76" y="17"/>
                    <a:pt x="76" y="17"/>
                  </a:cubicBezTo>
                  <a:cubicBezTo>
                    <a:pt x="78" y="17"/>
                    <a:pt x="78" y="17"/>
                    <a:pt x="78" y="17"/>
                  </a:cubicBezTo>
                  <a:cubicBezTo>
                    <a:pt x="77" y="19"/>
                    <a:pt x="77" y="19"/>
                    <a:pt x="77" y="19"/>
                  </a:cubicBezTo>
                  <a:cubicBezTo>
                    <a:pt x="74" y="19"/>
                    <a:pt x="74" y="19"/>
                    <a:pt x="74" y="19"/>
                  </a:cubicBezTo>
                  <a:cubicBezTo>
                    <a:pt x="73" y="22"/>
                    <a:pt x="73" y="22"/>
                    <a:pt x="73" y="22"/>
                  </a:cubicBezTo>
                  <a:cubicBezTo>
                    <a:pt x="65" y="20"/>
                    <a:pt x="65" y="20"/>
                    <a:pt x="65" y="20"/>
                  </a:cubicBezTo>
                  <a:cubicBezTo>
                    <a:pt x="71" y="17"/>
                    <a:pt x="71" y="17"/>
                    <a:pt x="71" y="17"/>
                  </a:cubicBezTo>
                  <a:cubicBezTo>
                    <a:pt x="69" y="15"/>
                    <a:pt x="69" y="15"/>
                    <a:pt x="69" y="15"/>
                  </a:cubicBezTo>
                  <a:cubicBezTo>
                    <a:pt x="64" y="16"/>
                    <a:pt x="64" y="16"/>
                    <a:pt x="64" y="16"/>
                  </a:cubicBezTo>
                  <a:cubicBezTo>
                    <a:pt x="64" y="16"/>
                    <a:pt x="64" y="16"/>
                    <a:pt x="64" y="16"/>
                  </a:cubicBezTo>
                  <a:cubicBezTo>
                    <a:pt x="64" y="16"/>
                    <a:pt x="64" y="16"/>
                    <a:pt x="64" y="16"/>
                  </a:cubicBezTo>
                  <a:cubicBezTo>
                    <a:pt x="64" y="16"/>
                    <a:pt x="64" y="16"/>
                    <a:pt x="64" y="16"/>
                  </a:cubicBezTo>
                  <a:cubicBezTo>
                    <a:pt x="62" y="18"/>
                    <a:pt x="62" y="18"/>
                    <a:pt x="62" y="18"/>
                  </a:cubicBezTo>
                  <a:cubicBezTo>
                    <a:pt x="60" y="18"/>
                    <a:pt x="60" y="18"/>
                    <a:pt x="60" y="18"/>
                  </a:cubicBezTo>
                  <a:cubicBezTo>
                    <a:pt x="60" y="19"/>
                    <a:pt x="60" y="19"/>
                    <a:pt x="60" y="19"/>
                  </a:cubicBezTo>
                  <a:cubicBezTo>
                    <a:pt x="61" y="19"/>
                    <a:pt x="61" y="19"/>
                    <a:pt x="61" y="19"/>
                  </a:cubicBezTo>
                  <a:cubicBezTo>
                    <a:pt x="61" y="20"/>
                    <a:pt x="61" y="20"/>
                    <a:pt x="61" y="20"/>
                  </a:cubicBezTo>
                  <a:cubicBezTo>
                    <a:pt x="59" y="20"/>
                    <a:pt x="59" y="20"/>
                    <a:pt x="59" y="20"/>
                  </a:cubicBezTo>
                  <a:cubicBezTo>
                    <a:pt x="59" y="21"/>
                    <a:pt x="59" y="21"/>
                    <a:pt x="59" y="21"/>
                  </a:cubicBezTo>
                  <a:cubicBezTo>
                    <a:pt x="57" y="21"/>
                    <a:pt x="57" y="21"/>
                    <a:pt x="57" y="21"/>
                  </a:cubicBezTo>
                  <a:cubicBezTo>
                    <a:pt x="57" y="19"/>
                    <a:pt x="57" y="19"/>
                    <a:pt x="57" y="19"/>
                  </a:cubicBezTo>
                  <a:cubicBezTo>
                    <a:pt x="53" y="20"/>
                    <a:pt x="53" y="20"/>
                    <a:pt x="53" y="20"/>
                  </a:cubicBezTo>
                  <a:cubicBezTo>
                    <a:pt x="47" y="24"/>
                    <a:pt x="47" y="24"/>
                    <a:pt x="47" y="24"/>
                  </a:cubicBezTo>
                  <a:cubicBezTo>
                    <a:pt x="47" y="27"/>
                    <a:pt x="47" y="27"/>
                    <a:pt x="47" y="27"/>
                  </a:cubicBezTo>
                  <a:cubicBezTo>
                    <a:pt x="49" y="28"/>
                    <a:pt x="49" y="28"/>
                    <a:pt x="49" y="28"/>
                  </a:cubicBezTo>
                  <a:cubicBezTo>
                    <a:pt x="53" y="28"/>
                    <a:pt x="53" y="28"/>
                    <a:pt x="53" y="28"/>
                  </a:cubicBezTo>
                  <a:cubicBezTo>
                    <a:pt x="53" y="33"/>
                    <a:pt x="53" y="33"/>
                    <a:pt x="53" y="33"/>
                  </a:cubicBezTo>
                  <a:cubicBezTo>
                    <a:pt x="55" y="32"/>
                    <a:pt x="55" y="32"/>
                    <a:pt x="55" y="32"/>
                  </a:cubicBezTo>
                  <a:cubicBezTo>
                    <a:pt x="56" y="29"/>
                    <a:pt x="56" y="29"/>
                    <a:pt x="56" y="29"/>
                  </a:cubicBezTo>
                  <a:cubicBezTo>
                    <a:pt x="60" y="28"/>
                    <a:pt x="60" y="28"/>
                    <a:pt x="60" y="28"/>
                  </a:cubicBezTo>
                  <a:cubicBezTo>
                    <a:pt x="60" y="23"/>
                    <a:pt x="60" y="23"/>
                    <a:pt x="60" y="23"/>
                  </a:cubicBezTo>
                  <a:cubicBezTo>
                    <a:pt x="62" y="21"/>
                    <a:pt x="62" y="21"/>
                    <a:pt x="62" y="21"/>
                  </a:cubicBezTo>
                  <a:cubicBezTo>
                    <a:pt x="68" y="22"/>
                    <a:pt x="68" y="22"/>
                    <a:pt x="68" y="22"/>
                  </a:cubicBezTo>
                  <a:cubicBezTo>
                    <a:pt x="67" y="26"/>
                    <a:pt x="67" y="26"/>
                    <a:pt x="67" y="26"/>
                  </a:cubicBezTo>
                  <a:cubicBezTo>
                    <a:pt x="69" y="26"/>
                    <a:pt x="69" y="26"/>
                    <a:pt x="69" y="26"/>
                  </a:cubicBezTo>
                  <a:cubicBezTo>
                    <a:pt x="73" y="24"/>
                    <a:pt x="73" y="24"/>
                    <a:pt x="73" y="24"/>
                  </a:cubicBezTo>
                  <a:cubicBezTo>
                    <a:pt x="73" y="28"/>
                    <a:pt x="73" y="28"/>
                    <a:pt x="73" y="28"/>
                  </a:cubicBezTo>
                  <a:cubicBezTo>
                    <a:pt x="76" y="30"/>
                    <a:pt x="76" y="30"/>
                    <a:pt x="76" y="30"/>
                  </a:cubicBezTo>
                  <a:cubicBezTo>
                    <a:pt x="76" y="32"/>
                    <a:pt x="76" y="32"/>
                    <a:pt x="76" y="32"/>
                  </a:cubicBezTo>
                  <a:cubicBezTo>
                    <a:pt x="73" y="33"/>
                    <a:pt x="73" y="33"/>
                    <a:pt x="73" y="33"/>
                  </a:cubicBezTo>
                  <a:cubicBezTo>
                    <a:pt x="73" y="34"/>
                    <a:pt x="73" y="34"/>
                    <a:pt x="73" y="34"/>
                  </a:cubicBezTo>
                  <a:cubicBezTo>
                    <a:pt x="76" y="36"/>
                    <a:pt x="76" y="36"/>
                    <a:pt x="76" y="36"/>
                  </a:cubicBezTo>
                  <a:cubicBezTo>
                    <a:pt x="76" y="37"/>
                    <a:pt x="76" y="37"/>
                    <a:pt x="76" y="37"/>
                  </a:cubicBezTo>
                  <a:cubicBezTo>
                    <a:pt x="75" y="38"/>
                    <a:pt x="75" y="38"/>
                    <a:pt x="75" y="38"/>
                  </a:cubicBezTo>
                  <a:cubicBezTo>
                    <a:pt x="75" y="38"/>
                    <a:pt x="75" y="38"/>
                    <a:pt x="75" y="38"/>
                  </a:cubicBezTo>
                  <a:cubicBezTo>
                    <a:pt x="71" y="36"/>
                    <a:pt x="71" y="36"/>
                    <a:pt x="71" y="36"/>
                  </a:cubicBezTo>
                  <a:cubicBezTo>
                    <a:pt x="71" y="35"/>
                    <a:pt x="71" y="35"/>
                    <a:pt x="71" y="35"/>
                  </a:cubicBezTo>
                  <a:cubicBezTo>
                    <a:pt x="71" y="35"/>
                    <a:pt x="71" y="35"/>
                    <a:pt x="71" y="35"/>
                  </a:cubicBezTo>
                  <a:cubicBezTo>
                    <a:pt x="72" y="34"/>
                    <a:pt x="72" y="34"/>
                    <a:pt x="72" y="34"/>
                  </a:cubicBezTo>
                  <a:cubicBezTo>
                    <a:pt x="72" y="33"/>
                    <a:pt x="72" y="33"/>
                    <a:pt x="72" y="33"/>
                  </a:cubicBezTo>
                  <a:cubicBezTo>
                    <a:pt x="71" y="33"/>
                    <a:pt x="71" y="33"/>
                    <a:pt x="71" y="33"/>
                  </a:cubicBezTo>
                  <a:cubicBezTo>
                    <a:pt x="71" y="34"/>
                    <a:pt x="71" y="34"/>
                    <a:pt x="71" y="34"/>
                  </a:cubicBezTo>
                  <a:cubicBezTo>
                    <a:pt x="68" y="34"/>
                    <a:pt x="68" y="34"/>
                    <a:pt x="68" y="34"/>
                  </a:cubicBezTo>
                  <a:cubicBezTo>
                    <a:pt x="68" y="34"/>
                    <a:pt x="68" y="34"/>
                    <a:pt x="68" y="34"/>
                  </a:cubicBezTo>
                  <a:cubicBezTo>
                    <a:pt x="68" y="34"/>
                    <a:pt x="68" y="34"/>
                    <a:pt x="68" y="34"/>
                  </a:cubicBezTo>
                  <a:cubicBezTo>
                    <a:pt x="67" y="34"/>
                    <a:pt x="67" y="34"/>
                    <a:pt x="67" y="34"/>
                  </a:cubicBezTo>
                  <a:cubicBezTo>
                    <a:pt x="67" y="33"/>
                    <a:pt x="67" y="33"/>
                    <a:pt x="67" y="33"/>
                  </a:cubicBezTo>
                  <a:cubicBezTo>
                    <a:pt x="66" y="33"/>
                    <a:pt x="66" y="33"/>
                    <a:pt x="66" y="33"/>
                  </a:cubicBezTo>
                  <a:cubicBezTo>
                    <a:pt x="64" y="33"/>
                    <a:pt x="64" y="33"/>
                    <a:pt x="64" y="33"/>
                  </a:cubicBezTo>
                  <a:cubicBezTo>
                    <a:pt x="64" y="33"/>
                    <a:pt x="64" y="33"/>
                    <a:pt x="64" y="33"/>
                  </a:cubicBezTo>
                  <a:cubicBezTo>
                    <a:pt x="64" y="34"/>
                    <a:pt x="64" y="34"/>
                    <a:pt x="64" y="34"/>
                  </a:cubicBezTo>
                  <a:cubicBezTo>
                    <a:pt x="65" y="35"/>
                    <a:pt x="65" y="35"/>
                    <a:pt x="65" y="35"/>
                  </a:cubicBezTo>
                  <a:cubicBezTo>
                    <a:pt x="66" y="35"/>
                    <a:pt x="66" y="35"/>
                    <a:pt x="66" y="35"/>
                  </a:cubicBezTo>
                  <a:cubicBezTo>
                    <a:pt x="66" y="35"/>
                    <a:pt x="66" y="35"/>
                    <a:pt x="66" y="35"/>
                  </a:cubicBezTo>
                  <a:cubicBezTo>
                    <a:pt x="65" y="37"/>
                    <a:pt x="65" y="37"/>
                    <a:pt x="65" y="37"/>
                  </a:cubicBezTo>
                  <a:cubicBezTo>
                    <a:pt x="64" y="36"/>
                    <a:pt x="64" y="36"/>
                    <a:pt x="64" y="36"/>
                  </a:cubicBezTo>
                  <a:cubicBezTo>
                    <a:pt x="63" y="36"/>
                    <a:pt x="63" y="36"/>
                    <a:pt x="63" y="36"/>
                  </a:cubicBezTo>
                  <a:cubicBezTo>
                    <a:pt x="60" y="39"/>
                    <a:pt x="60" y="39"/>
                    <a:pt x="60" y="39"/>
                  </a:cubicBezTo>
                  <a:cubicBezTo>
                    <a:pt x="60" y="39"/>
                    <a:pt x="60" y="39"/>
                    <a:pt x="60" y="39"/>
                  </a:cubicBezTo>
                  <a:cubicBezTo>
                    <a:pt x="55" y="42"/>
                    <a:pt x="55" y="42"/>
                    <a:pt x="55" y="42"/>
                  </a:cubicBezTo>
                  <a:cubicBezTo>
                    <a:pt x="51" y="47"/>
                    <a:pt x="51" y="47"/>
                    <a:pt x="51" y="47"/>
                  </a:cubicBezTo>
                  <a:cubicBezTo>
                    <a:pt x="50" y="49"/>
                    <a:pt x="50" y="49"/>
                    <a:pt x="50" y="49"/>
                  </a:cubicBezTo>
                  <a:cubicBezTo>
                    <a:pt x="46" y="52"/>
                    <a:pt x="46" y="52"/>
                    <a:pt x="46" y="52"/>
                  </a:cubicBezTo>
                  <a:cubicBezTo>
                    <a:pt x="43" y="54"/>
                    <a:pt x="43" y="54"/>
                    <a:pt x="43" y="54"/>
                  </a:cubicBezTo>
                  <a:cubicBezTo>
                    <a:pt x="44" y="59"/>
                    <a:pt x="44" y="59"/>
                    <a:pt x="44" y="59"/>
                  </a:cubicBezTo>
                  <a:cubicBezTo>
                    <a:pt x="41" y="57"/>
                    <a:pt x="41" y="57"/>
                    <a:pt x="41" y="57"/>
                  </a:cubicBezTo>
                  <a:cubicBezTo>
                    <a:pt x="41" y="54"/>
                    <a:pt x="41" y="54"/>
                    <a:pt x="41" y="54"/>
                  </a:cubicBezTo>
                  <a:cubicBezTo>
                    <a:pt x="32" y="54"/>
                    <a:pt x="32" y="54"/>
                    <a:pt x="32" y="54"/>
                  </a:cubicBezTo>
                  <a:cubicBezTo>
                    <a:pt x="27" y="57"/>
                    <a:pt x="27" y="57"/>
                    <a:pt x="27" y="57"/>
                  </a:cubicBezTo>
                  <a:cubicBezTo>
                    <a:pt x="25" y="60"/>
                    <a:pt x="25" y="60"/>
                    <a:pt x="25" y="60"/>
                  </a:cubicBezTo>
                  <a:cubicBezTo>
                    <a:pt x="25" y="63"/>
                    <a:pt x="25" y="63"/>
                    <a:pt x="25" y="63"/>
                  </a:cubicBezTo>
                  <a:cubicBezTo>
                    <a:pt x="26" y="66"/>
                    <a:pt x="26" y="66"/>
                    <a:pt x="26" y="66"/>
                  </a:cubicBezTo>
                  <a:cubicBezTo>
                    <a:pt x="29" y="66"/>
                    <a:pt x="29" y="66"/>
                    <a:pt x="29" y="66"/>
                  </a:cubicBezTo>
                  <a:cubicBezTo>
                    <a:pt x="35" y="63"/>
                    <a:pt x="35" y="63"/>
                    <a:pt x="35" y="63"/>
                  </a:cubicBezTo>
                  <a:cubicBezTo>
                    <a:pt x="36" y="65"/>
                    <a:pt x="36" y="65"/>
                    <a:pt x="36" y="65"/>
                  </a:cubicBezTo>
                  <a:cubicBezTo>
                    <a:pt x="34" y="68"/>
                    <a:pt x="34" y="68"/>
                    <a:pt x="34" y="68"/>
                  </a:cubicBezTo>
                  <a:cubicBezTo>
                    <a:pt x="38" y="69"/>
                    <a:pt x="38" y="69"/>
                    <a:pt x="38" y="69"/>
                  </a:cubicBezTo>
                  <a:cubicBezTo>
                    <a:pt x="39" y="75"/>
                    <a:pt x="39" y="75"/>
                    <a:pt x="39" y="75"/>
                  </a:cubicBezTo>
                  <a:cubicBezTo>
                    <a:pt x="45" y="76"/>
                    <a:pt x="45" y="76"/>
                    <a:pt x="45" y="76"/>
                  </a:cubicBezTo>
                  <a:cubicBezTo>
                    <a:pt x="48" y="72"/>
                    <a:pt x="48" y="72"/>
                    <a:pt x="48" y="72"/>
                  </a:cubicBezTo>
                  <a:cubicBezTo>
                    <a:pt x="53" y="73"/>
                    <a:pt x="53" y="73"/>
                    <a:pt x="53" y="73"/>
                  </a:cubicBezTo>
                  <a:cubicBezTo>
                    <a:pt x="54" y="75"/>
                    <a:pt x="54" y="75"/>
                    <a:pt x="54" y="75"/>
                  </a:cubicBezTo>
                  <a:cubicBezTo>
                    <a:pt x="59" y="75"/>
                    <a:pt x="59" y="75"/>
                    <a:pt x="59" y="75"/>
                  </a:cubicBezTo>
                  <a:cubicBezTo>
                    <a:pt x="59" y="74"/>
                    <a:pt x="59" y="74"/>
                    <a:pt x="59" y="74"/>
                  </a:cubicBezTo>
                  <a:cubicBezTo>
                    <a:pt x="61" y="75"/>
                    <a:pt x="61" y="75"/>
                    <a:pt x="61" y="75"/>
                  </a:cubicBezTo>
                  <a:cubicBezTo>
                    <a:pt x="64" y="79"/>
                    <a:pt x="64" y="79"/>
                    <a:pt x="64" y="79"/>
                  </a:cubicBezTo>
                  <a:cubicBezTo>
                    <a:pt x="69" y="79"/>
                    <a:pt x="69" y="79"/>
                    <a:pt x="69" y="79"/>
                  </a:cubicBezTo>
                  <a:cubicBezTo>
                    <a:pt x="71" y="82"/>
                    <a:pt x="71" y="82"/>
                    <a:pt x="71" y="82"/>
                  </a:cubicBezTo>
                  <a:cubicBezTo>
                    <a:pt x="71" y="86"/>
                    <a:pt x="71" y="86"/>
                    <a:pt x="71" y="86"/>
                  </a:cubicBezTo>
                  <a:cubicBezTo>
                    <a:pt x="76" y="88"/>
                    <a:pt x="76" y="88"/>
                    <a:pt x="76" y="88"/>
                  </a:cubicBezTo>
                  <a:cubicBezTo>
                    <a:pt x="83" y="88"/>
                    <a:pt x="83" y="88"/>
                    <a:pt x="83" y="88"/>
                  </a:cubicBezTo>
                  <a:cubicBezTo>
                    <a:pt x="84" y="91"/>
                    <a:pt x="84" y="91"/>
                    <a:pt x="84" y="91"/>
                  </a:cubicBezTo>
                  <a:cubicBezTo>
                    <a:pt x="87" y="92"/>
                    <a:pt x="87" y="92"/>
                    <a:pt x="87" y="92"/>
                  </a:cubicBezTo>
                  <a:cubicBezTo>
                    <a:pt x="87" y="95"/>
                    <a:pt x="87" y="95"/>
                    <a:pt x="87" y="95"/>
                  </a:cubicBezTo>
                  <a:cubicBezTo>
                    <a:pt x="84" y="99"/>
                    <a:pt x="84" y="99"/>
                    <a:pt x="84" y="99"/>
                  </a:cubicBezTo>
                  <a:cubicBezTo>
                    <a:pt x="83" y="108"/>
                    <a:pt x="83" y="108"/>
                    <a:pt x="83" y="108"/>
                  </a:cubicBezTo>
                  <a:cubicBezTo>
                    <a:pt x="80" y="110"/>
                    <a:pt x="80" y="110"/>
                    <a:pt x="80" y="110"/>
                  </a:cubicBezTo>
                  <a:cubicBezTo>
                    <a:pt x="76" y="110"/>
                    <a:pt x="76" y="110"/>
                    <a:pt x="76" y="110"/>
                  </a:cubicBezTo>
                  <a:cubicBezTo>
                    <a:pt x="74" y="112"/>
                    <a:pt x="74" y="112"/>
                    <a:pt x="74" y="112"/>
                  </a:cubicBezTo>
                  <a:cubicBezTo>
                    <a:pt x="75" y="117"/>
                    <a:pt x="75" y="117"/>
                    <a:pt x="75" y="117"/>
                  </a:cubicBezTo>
                  <a:cubicBezTo>
                    <a:pt x="71" y="123"/>
                    <a:pt x="71" y="123"/>
                    <a:pt x="71" y="123"/>
                  </a:cubicBezTo>
                  <a:cubicBezTo>
                    <a:pt x="69" y="125"/>
                    <a:pt x="69" y="125"/>
                    <a:pt x="69" y="125"/>
                  </a:cubicBezTo>
                  <a:cubicBezTo>
                    <a:pt x="65" y="128"/>
                    <a:pt x="65" y="128"/>
                    <a:pt x="65" y="128"/>
                  </a:cubicBezTo>
                  <a:cubicBezTo>
                    <a:pt x="62" y="128"/>
                    <a:pt x="62" y="128"/>
                    <a:pt x="62" y="128"/>
                  </a:cubicBezTo>
                  <a:cubicBezTo>
                    <a:pt x="62" y="129"/>
                    <a:pt x="62" y="129"/>
                    <a:pt x="62" y="129"/>
                  </a:cubicBezTo>
                  <a:cubicBezTo>
                    <a:pt x="64" y="130"/>
                    <a:pt x="64" y="130"/>
                    <a:pt x="64" y="130"/>
                  </a:cubicBezTo>
                  <a:cubicBezTo>
                    <a:pt x="63" y="131"/>
                    <a:pt x="63" y="131"/>
                    <a:pt x="63" y="131"/>
                  </a:cubicBezTo>
                  <a:cubicBezTo>
                    <a:pt x="62" y="133"/>
                    <a:pt x="62" y="133"/>
                    <a:pt x="62" y="133"/>
                  </a:cubicBezTo>
                  <a:cubicBezTo>
                    <a:pt x="63" y="134"/>
                    <a:pt x="63" y="134"/>
                    <a:pt x="63" y="134"/>
                  </a:cubicBezTo>
                  <a:cubicBezTo>
                    <a:pt x="65" y="134"/>
                    <a:pt x="65" y="134"/>
                    <a:pt x="65" y="134"/>
                  </a:cubicBezTo>
                  <a:cubicBezTo>
                    <a:pt x="65" y="136"/>
                    <a:pt x="65" y="136"/>
                    <a:pt x="65" y="136"/>
                  </a:cubicBezTo>
                  <a:cubicBezTo>
                    <a:pt x="64" y="138"/>
                    <a:pt x="64" y="138"/>
                    <a:pt x="64" y="138"/>
                  </a:cubicBezTo>
                  <a:cubicBezTo>
                    <a:pt x="64" y="139"/>
                    <a:pt x="64" y="139"/>
                    <a:pt x="64" y="139"/>
                  </a:cubicBezTo>
                  <a:cubicBezTo>
                    <a:pt x="67" y="142"/>
                    <a:pt x="67" y="142"/>
                    <a:pt x="67" y="142"/>
                  </a:cubicBezTo>
                  <a:cubicBezTo>
                    <a:pt x="67" y="143"/>
                    <a:pt x="67" y="143"/>
                    <a:pt x="67" y="143"/>
                  </a:cubicBezTo>
                  <a:cubicBezTo>
                    <a:pt x="62" y="143"/>
                    <a:pt x="62" y="143"/>
                    <a:pt x="62" y="143"/>
                  </a:cubicBezTo>
                  <a:cubicBezTo>
                    <a:pt x="58" y="139"/>
                    <a:pt x="58" y="139"/>
                    <a:pt x="58" y="139"/>
                  </a:cubicBezTo>
                  <a:cubicBezTo>
                    <a:pt x="55" y="133"/>
                    <a:pt x="55" y="133"/>
                    <a:pt x="55" y="133"/>
                  </a:cubicBezTo>
                  <a:cubicBezTo>
                    <a:pt x="55" y="127"/>
                    <a:pt x="55" y="127"/>
                    <a:pt x="55" y="127"/>
                  </a:cubicBezTo>
                  <a:cubicBezTo>
                    <a:pt x="52" y="124"/>
                    <a:pt x="52" y="124"/>
                    <a:pt x="52" y="124"/>
                  </a:cubicBezTo>
                  <a:cubicBezTo>
                    <a:pt x="54" y="118"/>
                    <a:pt x="54" y="118"/>
                    <a:pt x="54" y="118"/>
                  </a:cubicBezTo>
                  <a:cubicBezTo>
                    <a:pt x="52" y="118"/>
                    <a:pt x="52" y="118"/>
                    <a:pt x="52" y="118"/>
                  </a:cubicBezTo>
                  <a:cubicBezTo>
                    <a:pt x="52" y="105"/>
                    <a:pt x="52" y="105"/>
                    <a:pt x="52" y="105"/>
                  </a:cubicBezTo>
                  <a:cubicBezTo>
                    <a:pt x="52" y="105"/>
                    <a:pt x="48" y="102"/>
                    <a:pt x="47" y="102"/>
                  </a:cubicBezTo>
                  <a:cubicBezTo>
                    <a:pt x="47" y="102"/>
                    <a:pt x="45" y="101"/>
                    <a:pt x="45" y="101"/>
                  </a:cubicBezTo>
                  <a:cubicBezTo>
                    <a:pt x="45" y="99"/>
                    <a:pt x="45" y="99"/>
                    <a:pt x="45" y="99"/>
                  </a:cubicBezTo>
                  <a:cubicBezTo>
                    <a:pt x="39" y="92"/>
                    <a:pt x="39" y="92"/>
                    <a:pt x="39" y="92"/>
                  </a:cubicBezTo>
                  <a:cubicBezTo>
                    <a:pt x="40" y="89"/>
                    <a:pt x="40" y="89"/>
                    <a:pt x="40" y="89"/>
                  </a:cubicBezTo>
                  <a:cubicBezTo>
                    <a:pt x="40" y="85"/>
                    <a:pt x="40" y="85"/>
                    <a:pt x="40" y="85"/>
                  </a:cubicBezTo>
                  <a:cubicBezTo>
                    <a:pt x="44" y="82"/>
                    <a:pt x="44" y="82"/>
                    <a:pt x="44" y="82"/>
                  </a:cubicBezTo>
                  <a:cubicBezTo>
                    <a:pt x="43" y="78"/>
                    <a:pt x="43" y="78"/>
                    <a:pt x="43" y="78"/>
                  </a:cubicBezTo>
                  <a:cubicBezTo>
                    <a:pt x="37" y="77"/>
                    <a:pt x="37" y="77"/>
                    <a:pt x="37" y="77"/>
                  </a:cubicBezTo>
                  <a:cubicBezTo>
                    <a:pt x="33" y="72"/>
                    <a:pt x="33" y="72"/>
                    <a:pt x="33" y="72"/>
                  </a:cubicBezTo>
                  <a:cubicBezTo>
                    <a:pt x="30" y="71"/>
                    <a:pt x="30" y="71"/>
                    <a:pt x="30" y="71"/>
                  </a:cubicBezTo>
                  <a:cubicBezTo>
                    <a:pt x="28" y="71"/>
                    <a:pt x="28" y="71"/>
                    <a:pt x="28" y="71"/>
                  </a:cubicBezTo>
                  <a:cubicBezTo>
                    <a:pt x="28" y="69"/>
                    <a:pt x="28" y="69"/>
                    <a:pt x="28" y="69"/>
                  </a:cubicBezTo>
                  <a:cubicBezTo>
                    <a:pt x="25" y="69"/>
                    <a:pt x="25" y="69"/>
                    <a:pt x="25" y="69"/>
                  </a:cubicBezTo>
                  <a:cubicBezTo>
                    <a:pt x="25" y="70"/>
                    <a:pt x="25" y="70"/>
                    <a:pt x="25" y="70"/>
                  </a:cubicBezTo>
                  <a:cubicBezTo>
                    <a:pt x="19" y="68"/>
                    <a:pt x="19" y="68"/>
                    <a:pt x="19" y="68"/>
                  </a:cubicBezTo>
                  <a:cubicBezTo>
                    <a:pt x="16" y="64"/>
                    <a:pt x="16" y="64"/>
                    <a:pt x="16" y="64"/>
                  </a:cubicBezTo>
                  <a:cubicBezTo>
                    <a:pt x="17" y="62"/>
                    <a:pt x="17" y="62"/>
                    <a:pt x="17" y="62"/>
                  </a:cubicBezTo>
                  <a:cubicBezTo>
                    <a:pt x="13" y="56"/>
                    <a:pt x="13" y="56"/>
                    <a:pt x="13" y="56"/>
                  </a:cubicBezTo>
                  <a:cubicBezTo>
                    <a:pt x="13" y="52"/>
                    <a:pt x="13" y="52"/>
                    <a:pt x="13" y="52"/>
                  </a:cubicBezTo>
                  <a:cubicBezTo>
                    <a:pt x="11" y="52"/>
                    <a:pt x="11" y="52"/>
                    <a:pt x="11" y="52"/>
                  </a:cubicBezTo>
                  <a:cubicBezTo>
                    <a:pt x="11" y="56"/>
                    <a:pt x="11" y="56"/>
                    <a:pt x="11" y="56"/>
                  </a:cubicBezTo>
                  <a:cubicBezTo>
                    <a:pt x="14" y="60"/>
                    <a:pt x="14" y="60"/>
                    <a:pt x="14" y="60"/>
                  </a:cubicBezTo>
                  <a:cubicBezTo>
                    <a:pt x="14" y="62"/>
                    <a:pt x="14" y="62"/>
                    <a:pt x="14" y="62"/>
                  </a:cubicBezTo>
                  <a:cubicBezTo>
                    <a:pt x="12" y="62"/>
                    <a:pt x="12" y="62"/>
                    <a:pt x="12" y="62"/>
                  </a:cubicBezTo>
                  <a:cubicBezTo>
                    <a:pt x="9" y="57"/>
                    <a:pt x="9" y="57"/>
                    <a:pt x="9" y="57"/>
                  </a:cubicBezTo>
                  <a:cubicBezTo>
                    <a:pt x="9" y="51"/>
                    <a:pt x="9" y="51"/>
                    <a:pt x="9" y="51"/>
                  </a:cubicBezTo>
                  <a:cubicBezTo>
                    <a:pt x="6" y="49"/>
                    <a:pt x="6" y="49"/>
                    <a:pt x="6" y="49"/>
                  </a:cubicBezTo>
                  <a:cubicBezTo>
                    <a:pt x="6" y="45"/>
                    <a:pt x="6" y="45"/>
                    <a:pt x="6" y="45"/>
                  </a:cubicBezTo>
                  <a:cubicBezTo>
                    <a:pt x="2" y="54"/>
                    <a:pt x="0" y="64"/>
                    <a:pt x="0" y="74"/>
                  </a:cubicBezTo>
                  <a:cubicBezTo>
                    <a:pt x="0" y="115"/>
                    <a:pt x="33" y="149"/>
                    <a:pt x="74" y="149"/>
                  </a:cubicBezTo>
                  <a:cubicBezTo>
                    <a:pt x="97" y="149"/>
                    <a:pt x="118" y="138"/>
                    <a:pt x="132" y="121"/>
                  </a:cubicBezTo>
                  <a:cubicBezTo>
                    <a:pt x="129" y="121"/>
                    <a:pt x="129" y="121"/>
                    <a:pt x="129" y="121"/>
                  </a:cubicBezTo>
                  <a:cubicBezTo>
                    <a:pt x="129" y="116"/>
                    <a:pt x="129" y="116"/>
                    <a:pt x="129" y="116"/>
                  </a:cubicBezTo>
                  <a:cubicBezTo>
                    <a:pt x="126" y="112"/>
                    <a:pt x="126" y="112"/>
                    <a:pt x="126" y="112"/>
                  </a:cubicBezTo>
                  <a:cubicBezTo>
                    <a:pt x="126" y="106"/>
                    <a:pt x="126" y="106"/>
                    <a:pt x="126" y="106"/>
                  </a:cubicBezTo>
                  <a:cubicBezTo>
                    <a:pt x="124" y="104"/>
                    <a:pt x="124" y="104"/>
                    <a:pt x="124" y="104"/>
                  </a:cubicBezTo>
                  <a:cubicBezTo>
                    <a:pt x="124" y="102"/>
                    <a:pt x="124" y="102"/>
                    <a:pt x="124" y="102"/>
                  </a:cubicBezTo>
                  <a:cubicBezTo>
                    <a:pt x="127" y="97"/>
                    <a:pt x="127" y="97"/>
                    <a:pt x="127" y="97"/>
                  </a:cubicBezTo>
                  <a:cubicBezTo>
                    <a:pt x="122" y="87"/>
                    <a:pt x="122" y="87"/>
                    <a:pt x="122" y="87"/>
                  </a:cubicBezTo>
                  <a:cubicBezTo>
                    <a:pt x="122" y="81"/>
                    <a:pt x="122" y="81"/>
                    <a:pt x="122" y="81"/>
                  </a:cubicBezTo>
                  <a:cubicBezTo>
                    <a:pt x="118" y="81"/>
                    <a:pt x="118" y="81"/>
                    <a:pt x="118" y="81"/>
                  </a:cubicBezTo>
                  <a:cubicBezTo>
                    <a:pt x="116" y="79"/>
                    <a:pt x="116" y="79"/>
                    <a:pt x="116" y="79"/>
                  </a:cubicBezTo>
                  <a:cubicBezTo>
                    <a:pt x="113" y="79"/>
                    <a:pt x="113" y="79"/>
                    <a:pt x="113" y="79"/>
                  </a:cubicBezTo>
                  <a:cubicBezTo>
                    <a:pt x="111" y="80"/>
                    <a:pt x="111" y="80"/>
                    <a:pt x="111" y="80"/>
                  </a:cubicBezTo>
                  <a:cubicBezTo>
                    <a:pt x="105" y="80"/>
                    <a:pt x="105" y="80"/>
                    <a:pt x="105" y="80"/>
                  </a:cubicBezTo>
                  <a:cubicBezTo>
                    <a:pt x="105" y="81"/>
                    <a:pt x="105" y="81"/>
                    <a:pt x="105" y="81"/>
                  </a:cubicBezTo>
                  <a:cubicBezTo>
                    <a:pt x="102" y="81"/>
                    <a:pt x="102" y="81"/>
                    <a:pt x="102" y="81"/>
                  </a:cubicBezTo>
                  <a:cubicBezTo>
                    <a:pt x="95" y="73"/>
                    <a:pt x="95" y="73"/>
                    <a:pt x="95" y="73"/>
                  </a:cubicBezTo>
                  <a:cubicBezTo>
                    <a:pt x="95" y="66"/>
                    <a:pt x="95" y="66"/>
                    <a:pt x="95" y="66"/>
                  </a:cubicBezTo>
                  <a:cubicBezTo>
                    <a:pt x="96" y="66"/>
                    <a:pt x="96" y="66"/>
                    <a:pt x="96" y="66"/>
                  </a:cubicBezTo>
                  <a:cubicBezTo>
                    <a:pt x="97" y="64"/>
                    <a:pt x="97" y="64"/>
                    <a:pt x="97" y="64"/>
                  </a:cubicBezTo>
                  <a:cubicBezTo>
                    <a:pt x="95" y="64"/>
                    <a:pt x="95" y="64"/>
                    <a:pt x="95" y="64"/>
                  </a:cubicBezTo>
                  <a:cubicBezTo>
                    <a:pt x="94" y="61"/>
                    <a:pt x="94" y="61"/>
                    <a:pt x="94" y="61"/>
                  </a:cubicBezTo>
                  <a:cubicBezTo>
                    <a:pt x="103" y="55"/>
                    <a:pt x="103" y="55"/>
                    <a:pt x="103" y="55"/>
                  </a:cubicBezTo>
                  <a:cubicBezTo>
                    <a:pt x="103" y="51"/>
                    <a:pt x="103" y="51"/>
                    <a:pt x="103" y="51"/>
                  </a:cubicBezTo>
                  <a:cubicBezTo>
                    <a:pt x="107" y="49"/>
                    <a:pt x="107" y="49"/>
                    <a:pt x="107" y="49"/>
                  </a:cubicBezTo>
                  <a:cubicBezTo>
                    <a:pt x="108" y="49"/>
                    <a:pt x="108" y="49"/>
                    <a:pt x="108" y="49"/>
                  </a:cubicBezTo>
                  <a:cubicBezTo>
                    <a:pt x="112" y="49"/>
                    <a:pt x="112" y="49"/>
                    <a:pt x="112" y="49"/>
                  </a:cubicBezTo>
                  <a:cubicBezTo>
                    <a:pt x="114" y="47"/>
                    <a:pt x="114" y="47"/>
                    <a:pt x="114" y="47"/>
                  </a:cubicBezTo>
                  <a:cubicBezTo>
                    <a:pt x="123" y="47"/>
                    <a:pt x="123" y="47"/>
                    <a:pt x="123" y="47"/>
                  </a:cubicBezTo>
                  <a:cubicBezTo>
                    <a:pt x="123" y="51"/>
                    <a:pt x="123" y="51"/>
                    <a:pt x="123" y="51"/>
                  </a:cubicBezTo>
                  <a:lnTo>
                    <a:pt x="129" y="53"/>
                  </a:lnTo>
                  <a:close/>
                  <a:moveTo>
                    <a:pt x="108" y="26"/>
                  </a:moveTo>
                  <a:cubicBezTo>
                    <a:pt x="109" y="25"/>
                    <a:pt x="109" y="25"/>
                    <a:pt x="109" y="25"/>
                  </a:cubicBezTo>
                  <a:cubicBezTo>
                    <a:pt x="111" y="25"/>
                    <a:pt x="111" y="25"/>
                    <a:pt x="111" y="25"/>
                  </a:cubicBezTo>
                  <a:cubicBezTo>
                    <a:pt x="112" y="28"/>
                    <a:pt x="112" y="28"/>
                    <a:pt x="112" y="28"/>
                  </a:cubicBezTo>
                  <a:cubicBezTo>
                    <a:pt x="113" y="30"/>
                    <a:pt x="113" y="30"/>
                    <a:pt x="113" y="30"/>
                  </a:cubicBezTo>
                  <a:cubicBezTo>
                    <a:pt x="114" y="31"/>
                    <a:pt x="114" y="31"/>
                    <a:pt x="114" y="31"/>
                  </a:cubicBezTo>
                  <a:cubicBezTo>
                    <a:pt x="116" y="31"/>
                    <a:pt x="116" y="31"/>
                    <a:pt x="116" y="31"/>
                  </a:cubicBezTo>
                  <a:cubicBezTo>
                    <a:pt x="114" y="33"/>
                    <a:pt x="114" y="33"/>
                    <a:pt x="114" y="33"/>
                  </a:cubicBezTo>
                  <a:cubicBezTo>
                    <a:pt x="111" y="33"/>
                    <a:pt x="111" y="33"/>
                    <a:pt x="111" y="33"/>
                  </a:cubicBezTo>
                  <a:cubicBezTo>
                    <a:pt x="109" y="33"/>
                    <a:pt x="109" y="33"/>
                    <a:pt x="109" y="33"/>
                  </a:cubicBezTo>
                  <a:cubicBezTo>
                    <a:pt x="109" y="31"/>
                    <a:pt x="109" y="31"/>
                    <a:pt x="109" y="31"/>
                  </a:cubicBezTo>
                  <a:cubicBezTo>
                    <a:pt x="111" y="30"/>
                    <a:pt x="111" y="30"/>
                    <a:pt x="111" y="30"/>
                  </a:cubicBezTo>
                  <a:cubicBezTo>
                    <a:pt x="111" y="29"/>
                    <a:pt x="111" y="29"/>
                    <a:pt x="111" y="29"/>
                  </a:cubicBezTo>
                  <a:cubicBezTo>
                    <a:pt x="109" y="28"/>
                    <a:pt x="109" y="28"/>
                    <a:pt x="109" y="28"/>
                  </a:cubicBezTo>
                  <a:cubicBezTo>
                    <a:pt x="108" y="27"/>
                    <a:pt x="108" y="27"/>
                    <a:pt x="108" y="27"/>
                  </a:cubicBezTo>
                  <a:lnTo>
                    <a:pt x="108" y="26"/>
                  </a:lnTo>
                  <a:close/>
                  <a:moveTo>
                    <a:pt x="104" y="31"/>
                  </a:moveTo>
                  <a:cubicBezTo>
                    <a:pt x="106" y="28"/>
                    <a:pt x="106" y="28"/>
                    <a:pt x="106" y="28"/>
                  </a:cubicBezTo>
                  <a:cubicBezTo>
                    <a:pt x="108" y="28"/>
                    <a:pt x="108" y="28"/>
                    <a:pt x="108" y="28"/>
                  </a:cubicBezTo>
                  <a:cubicBezTo>
                    <a:pt x="109" y="29"/>
                    <a:pt x="109" y="29"/>
                    <a:pt x="109" y="29"/>
                  </a:cubicBezTo>
                  <a:cubicBezTo>
                    <a:pt x="109" y="30"/>
                    <a:pt x="109" y="30"/>
                    <a:pt x="109" y="30"/>
                  </a:cubicBezTo>
                  <a:cubicBezTo>
                    <a:pt x="106" y="32"/>
                    <a:pt x="106" y="32"/>
                    <a:pt x="106" y="32"/>
                  </a:cubicBezTo>
                  <a:cubicBezTo>
                    <a:pt x="104" y="32"/>
                    <a:pt x="104" y="32"/>
                    <a:pt x="104" y="32"/>
                  </a:cubicBezTo>
                  <a:lnTo>
                    <a:pt x="104" y="31"/>
                  </a:lnTo>
                  <a:close/>
                  <a:moveTo>
                    <a:pt x="64" y="40"/>
                  </a:moveTo>
                  <a:cubicBezTo>
                    <a:pt x="62" y="40"/>
                    <a:pt x="62" y="40"/>
                    <a:pt x="62" y="40"/>
                  </a:cubicBezTo>
                  <a:cubicBezTo>
                    <a:pt x="62" y="39"/>
                    <a:pt x="62" y="39"/>
                    <a:pt x="62" y="39"/>
                  </a:cubicBezTo>
                  <a:cubicBezTo>
                    <a:pt x="63" y="38"/>
                    <a:pt x="63" y="38"/>
                    <a:pt x="63" y="38"/>
                  </a:cubicBezTo>
                  <a:cubicBezTo>
                    <a:pt x="64" y="39"/>
                    <a:pt x="64" y="39"/>
                    <a:pt x="64" y="39"/>
                  </a:cubicBezTo>
                  <a:lnTo>
                    <a:pt x="64" y="40"/>
                  </a:lnTo>
                  <a:close/>
                  <a:moveTo>
                    <a:pt x="69" y="38"/>
                  </a:moveTo>
                  <a:cubicBezTo>
                    <a:pt x="68" y="38"/>
                    <a:pt x="68" y="38"/>
                    <a:pt x="68" y="38"/>
                  </a:cubicBezTo>
                  <a:cubicBezTo>
                    <a:pt x="68" y="39"/>
                    <a:pt x="68" y="39"/>
                    <a:pt x="68" y="39"/>
                  </a:cubicBezTo>
                  <a:cubicBezTo>
                    <a:pt x="67" y="40"/>
                    <a:pt x="67" y="40"/>
                    <a:pt x="67" y="40"/>
                  </a:cubicBezTo>
                  <a:cubicBezTo>
                    <a:pt x="66" y="40"/>
                    <a:pt x="66" y="40"/>
                    <a:pt x="66" y="40"/>
                  </a:cubicBezTo>
                  <a:cubicBezTo>
                    <a:pt x="66" y="40"/>
                    <a:pt x="66" y="39"/>
                    <a:pt x="66" y="39"/>
                  </a:cubicBezTo>
                  <a:cubicBezTo>
                    <a:pt x="65" y="39"/>
                    <a:pt x="65" y="39"/>
                    <a:pt x="65" y="39"/>
                  </a:cubicBezTo>
                  <a:cubicBezTo>
                    <a:pt x="65" y="38"/>
                    <a:pt x="65" y="38"/>
                    <a:pt x="65" y="38"/>
                  </a:cubicBezTo>
                  <a:cubicBezTo>
                    <a:pt x="67" y="38"/>
                    <a:pt x="67" y="38"/>
                    <a:pt x="67" y="38"/>
                  </a:cubicBezTo>
                  <a:cubicBezTo>
                    <a:pt x="68" y="37"/>
                    <a:pt x="68" y="37"/>
                    <a:pt x="68" y="37"/>
                  </a:cubicBezTo>
                  <a:cubicBezTo>
                    <a:pt x="69" y="37"/>
                    <a:pt x="69" y="37"/>
                    <a:pt x="69" y="37"/>
                  </a:cubicBezTo>
                  <a:cubicBezTo>
                    <a:pt x="70" y="37"/>
                    <a:pt x="70" y="37"/>
                    <a:pt x="70" y="37"/>
                  </a:cubicBezTo>
                  <a:lnTo>
                    <a:pt x="69" y="38"/>
                  </a:lnTo>
                  <a:close/>
                </a:path>
              </a:pathLst>
            </a:cu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2" name="îślíḑê"/>
            <p:cNvSpPr/>
            <p:nvPr/>
          </p:nvSpPr>
          <p:spPr bwMode="auto">
            <a:xfrm>
              <a:off x="7059140" y="2021978"/>
              <a:ext cx="329465" cy="328317"/>
            </a:xfrm>
            <a:custGeom>
              <a:avLst/>
              <a:gdLst>
                <a:gd name="T0" fmla="*/ 53 w 184"/>
                <a:gd name="T1" fmla="*/ 180 h 184"/>
                <a:gd name="T2" fmla="*/ 84 w 184"/>
                <a:gd name="T3" fmla="*/ 178 h 184"/>
                <a:gd name="T4" fmla="*/ 103 w 184"/>
                <a:gd name="T5" fmla="*/ 152 h 184"/>
                <a:gd name="T6" fmla="*/ 119 w 184"/>
                <a:gd name="T7" fmla="*/ 128 h 184"/>
                <a:gd name="T8" fmla="*/ 176 w 184"/>
                <a:gd name="T9" fmla="*/ 109 h 184"/>
                <a:gd name="T10" fmla="*/ 183 w 184"/>
                <a:gd name="T11" fmla="*/ 89 h 184"/>
                <a:gd name="T12" fmla="*/ 181 w 184"/>
                <a:gd name="T13" fmla="*/ 61 h 184"/>
                <a:gd name="T14" fmla="*/ 167 w 184"/>
                <a:gd name="T15" fmla="*/ 35 h 184"/>
                <a:gd name="T16" fmla="*/ 108 w 184"/>
                <a:gd name="T17" fmla="*/ 1 h 184"/>
                <a:gd name="T18" fmla="*/ 41 w 184"/>
                <a:gd name="T19" fmla="*/ 26 h 184"/>
                <a:gd name="T20" fmla="*/ 27 w 184"/>
                <a:gd name="T21" fmla="*/ 37 h 184"/>
                <a:gd name="T22" fmla="*/ 4 w 184"/>
                <a:gd name="T23" fmla="*/ 77 h 184"/>
                <a:gd name="T24" fmla="*/ 3 w 184"/>
                <a:gd name="T25" fmla="*/ 121 h 184"/>
                <a:gd name="T26" fmla="*/ 53 w 184"/>
                <a:gd name="T27" fmla="*/ 180 h 184"/>
                <a:gd name="T28" fmla="*/ 56 w 184"/>
                <a:gd name="T29" fmla="*/ 134 h 184"/>
                <a:gd name="T30" fmla="*/ 70 w 184"/>
                <a:gd name="T31" fmla="*/ 117 h 184"/>
                <a:gd name="T32" fmla="*/ 86 w 184"/>
                <a:gd name="T33" fmla="*/ 136 h 184"/>
                <a:gd name="T34" fmla="*/ 67 w 184"/>
                <a:gd name="T35" fmla="*/ 158 h 184"/>
                <a:gd name="T36" fmla="*/ 56 w 184"/>
                <a:gd name="T37" fmla="*/ 13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184">
                  <a:moveTo>
                    <a:pt x="53" y="180"/>
                  </a:moveTo>
                  <a:cubicBezTo>
                    <a:pt x="64" y="184"/>
                    <a:pt x="75" y="183"/>
                    <a:pt x="84" y="178"/>
                  </a:cubicBezTo>
                  <a:cubicBezTo>
                    <a:pt x="92" y="174"/>
                    <a:pt x="99" y="162"/>
                    <a:pt x="103" y="152"/>
                  </a:cubicBezTo>
                  <a:cubicBezTo>
                    <a:pt x="106" y="143"/>
                    <a:pt x="108" y="138"/>
                    <a:pt x="119" y="128"/>
                  </a:cubicBezTo>
                  <a:cubicBezTo>
                    <a:pt x="133" y="115"/>
                    <a:pt x="169" y="117"/>
                    <a:pt x="176" y="109"/>
                  </a:cubicBezTo>
                  <a:cubicBezTo>
                    <a:pt x="182" y="104"/>
                    <a:pt x="183" y="97"/>
                    <a:pt x="183" y="89"/>
                  </a:cubicBezTo>
                  <a:cubicBezTo>
                    <a:pt x="184" y="79"/>
                    <a:pt x="183" y="70"/>
                    <a:pt x="181" y="61"/>
                  </a:cubicBezTo>
                  <a:cubicBezTo>
                    <a:pt x="178" y="51"/>
                    <a:pt x="173" y="43"/>
                    <a:pt x="167" y="35"/>
                  </a:cubicBezTo>
                  <a:cubicBezTo>
                    <a:pt x="160" y="25"/>
                    <a:pt x="148" y="3"/>
                    <a:pt x="108" y="1"/>
                  </a:cubicBezTo>
                  <a:cubicBezTo>
                    <a:pt x="84" y="0"/>
                    <a:pt x="61" y="10"/>
                    <a:pt x="41" y="26"/>
                  </a:cubicBezTo>
                  <a:cubicBezTo>
                    <a:pt x="36" y="29"/>
                    <a:pt x="31" y="32"/>
                    <a:pt x="27" y="37"/>
                  </a:cubicBezTo>
                  <a:cubicBezTo>
                    <a:pt x="16" y="49"/>
                    <a:pt x="9" y="62"/>
                    <a:pt x="4" y="77"/>
                  </a:cubicBezTo>
                  <a:cubicBezTo>
                    <a:pt x="0" y="92"/>
                    <a:pt x="0" y="107"/>
                    <a:pt x="3" y="121"/>
                  </a:cubicBezTo>
                  <a:cubicBezTo>
                    <a:pt x="10" y="151"/>
                    <a:pt x="26" y="171"/>
                    <a:pt x="53" y="180"/>
                  </a:cubicBezTo>
                  <a:close/>
                  <a:moveTo>
                    <a:pt x="56" y="134"/>
                  </a:moveTo>
                  <a:cubicBezTo>
                    <a:pt x="57" y="123"/>
                    <a:pt x="62" y="117"/>
                    <a:pt x="70" y="117"/>
                  </a:cubicBezTo>
                  <a:cubicBezTo>
                    <a:pt x="78" y="118"/>
                    <a:pt x="87" y="125"/>
                    <a:pt x="86" y="136"/>
                  </a:cubicBezTo>
                  <a:cubicBezTo>
                    <a:pt x="85" y="147"/>
                    <a:pt x="75" y="159"/>
                    <a:pt x="67" y="158"/>
                  </a:cubicBezTo>
                  <a:cubicBezTo>
                    <a:pt x="59" y="157"/>
                    <a:pt x="55" y="145"/>
                    <a:pt x="56" y="134"/>
                  </a:cubicBezTo>
                  <a:close/>
                </a:path>
              </a:pathLst>
            </a:custGeom>
            <a:solidFill>
              <a:srgbClr val="FAAF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3" name="íŝ1îdè"/>
            <p:cNvSpPr/>
            <p:nvPr/>
          </p:nvSpPr>
          <p:spPr bwMode="auto">
            <a:xfrm>
              <a:off x="7222150" y="2058713"/>
              <a:ext cx="68878" cy="72322"/>
            </a:xfrm>
            <a:custGeom>
              <a:avLst/>
              <a:gdLst>
                <a:gd name="T0" fmla="*/ 6 w 39"/>
                <a:gd name="T1" fmla="*/ 8 h 40"/>
                <a:gd name="T2" fmla="*/ 32 w 39"/>
                <a:gd name="T3" fmla="*/ 7 h 40"/>
                <a:gd name="T4" fmla="*/ 32 w 39"/>
                <a:gd name="T5" fmla="*/ 32 h 40"/>
                <a:gd name="T6" fmla="*/ 7 w 39"/>
                <a:gd name="T7" fmla="*/ 33 h 40"/>
                <a:gd name="T8" fmla="*/ 6 w 39"/>
                <a:gd name="T9" fmla="*/ 8 h 40"/>
              </a:gdLst>
              <a:ahLst/>
              <a:cxnLst>
                <a:cxn ang="0">
                  <a:pos x="T0" y="T1"/>
                </a:cxn>
                <a:cxn ang="0">
                  <a:pos x="T2" y="T3"/>
                </a:cxn>
                <a:cxn ang="0">
                  <a:pos x="T4" y="T5"/>
                </a:cxn>
                <a:cxn ang="0">
                  <a:pos x="T6" y="T7"/>
                </a:cxn>
                <a:cxn ang="0">
                  <a:pos x="T8" y="T9"/>
                </a:cxn>
              </a:cxnLst>
              <a:rect l="0" t="0" r="r" b="b"/>
              <a:pathLst>
                <a:path w="39" h="40">
                  <a:moveTo>
                    <a:pt x="6" y="8"/>
                  </a:moveTo>
                  <a:cubicBezTo>
                    <a:pt x="13" y="0"/>
                    <a:pt x="25" y="0"/>
                    <a:pt x="32" y="7"/>
                  </a:cubicBezTo>
                  <a:cubicBezTo>
                    <a:pt x="39" y="14"/>
                    <a:pt x="39" y="25"/>
                    <a:pt x="32" y="32"/>
                  </a:cubicBezTo>
                  <a:cubicBezTo>
                    <a:pt x="26" y="39"/>
                    <a:pt x="15" y="40"/>
                    <a:pt x="7" y="33"/>
                  </a:cubicBezTo>
                  <a:cubicBezTo>
                    <a:pt x="0" y="26"/>
                    <a:pt x="0" y="15"/>
                    <a:pt x="6" y="8"/>
                  </a:cubicBezTo>
                  <a:close/>
                </a:path>
              </a:pathLst>
            </a:custGeom>
            <a:solidFill>
              <a:srgbClr val="05848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4" name="íS1îḋè"/>
            <p:cNvSpPr/>
            <p:nvPr/>
          </p:nvSpPr>
          <p:spPr bwMode="auto">
            <a:xfrm>
              <a:off x="7278400" y="2126443"/>
              <a:ext cx="72322" cy="72322"/>
            </a:xfrm>
            <a:custGeom>
              <a:avLst/>
              <a:gdLst>
                <a:gd name="T0" fmla="*/ 7 w 40"/>
                <a:gd name="T1" fmla="*/ 8 h 40"/>
                <a:gd name="T2" fmla="*/ 33 w 40"/>
                <a:gd name="T3" fmla="*/ 7 h 40"/>
                <a:gd name="T4" fmla="*/ 33 w 40"/>
                <a:gd name="T5" fmla="*/ 33 h 40"/>
                <a:gd name="T6" fmla="*/ 8 w 40"/>
                <a:gd name="T7" fmla="*/ 33 h 40"/>
                <a:gd name="T8" fmla="*/ 7 w 40"/>
                <a:gd name="T9" fmla="*/ 8 h 40"/>
              </a:gdLst>
              <a:ahLst/>
              <a:cxnLst>
                <a:cxn ang="0">
                  <a:pos x="T0" y="T1"/>
                </a:cxn>
                <a:cxn ang="0">
                  <a:pos x="T2" y="T3"/>
                </a:cxn>
                <a:cxn ang="0">
                  <a:pos x="T4" y="T5"/>
                </a:cxn>
                <a:cxn ang="0">
                  <a:pos x="T6" y="T7"/>
                </a:cxn>
                <a:cxn ang="0">
                  <a:pos x="T8" y="T9"/>
                </a:cxn>
              </a:cxnLst>
              <a:rect l="0" t="0" r="r" b="b"/>
              <a:pathLst>
                <a:path w="40" h="40">
                  <a:moveTo>
                    <a:pt x="7" y="8"/>
                  </a:moveTo>
                  <a:cubicBezTo>
                    <a:pt x="14" y="1"/>
                    <a:pt x="26" y="0"/>
                    <a:pt x="33" y="7"/>
                  </a:cubicBezTo>
                  <a:cubicBezTo>
                    <a:pt x="40" y="14"/>
                    <a:pt x="40" y="26"/>
                    <a:pt x="33" y="33"/>
                  </a:cubicBezTo>
                  <a:cubicBezTo>
                    <a:pt x="27" y="40"/>
                    <a:pt x="16" y="40"/>
                    <a:pt x="8" y="33"/>
                  </a:cubicBezTo>
                  <a:cubicBezTo>
                    <a:pt x="1" y="27"/>
                    <a:pt x="0" y="16"/>
                    <a:pt x="7" y="8"/>
                  </a:cubicBezTo>
                  <a:close/>
                </a:path>
              </a:pathLst>
            </a:custGeom>
            <a:solidFill>
              <a:srgbClr val="102F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5" name="î$ḻïdè"/>
            <p:cNvSpPr/>
            <p:nvPr/>
          </p:nvSpPr>
          <p:spPr bwMode="auto">
            <a:xfrm>
              <a:off x="7126869" y="2073636"/>
              <a:ext cx="71174" cy="71174"/>
            </a:xfrm>
            <a:custGeom>
              <a:avLst/>
              <a:gdLst>
                <a:gd name="T0" fmla="*/ 7 w 40"/>
                <a:gd name="T1" fmla="*/ 8 h 40"/>
                <a:gd name="T2" fmla="*/ 32 w 40"/>
                <a:gd name="T3" fmla="*/ 7 h 40"/>
                <a:gd name="T4" fmla="*/ 33 w 40"/>
                <a:gd name="T5" fmla="*/ 32 h 40"/>
                <a:gd name="T6" fmla="*/ 7 w 40"/>
                <a:gd name="T7" fmla="*/ 33 h 40"/>
                <a:gd name="T8" fmla="*/ 7 w 40"/>
                <a:gd name="T9" fmla="*/ 8 h 40"/>
              </a:gdLst>
              <a:ahLst/>
              <a:cxnLst>
                <a:cxn ang="0">
                  <a:pos x="T0" y="T1"/>
                </a:cxn>
                <a:cxn ang="0">
                  <a:pos x="T2" y="T3"/>
                </a:cxn>
                <a:cxn ang="0">
                  <a:pos x="T4" y="T5"/>
                </a:cxn>
                <a:cxn ang="0">
                  <a:pos x="T6" y="T7"/>
                </a:cxn>
                <a:cxn ang="0">
                  <a:pos x="T8" y="T9"/>
                </a:cxn>
              </a:cxnLst>
              <a:rect l="0" t="0" r="r" b="b"/>
              <a:pathLst>
                <a:path w="40" h="40">
                  <a:moveTo>
                    <a:pt x="7" y="8"/>
                  </a:moveTo>
                  <a:cubicBezTo>
                    <a:pt x="14" y="1"/>
                    <a:pt x="25" y="0"/>
                    <a:pt x="32" y="7"/>
                  </a:cubicBezTo>
                  <a:cubicBezTo>
                    <a:pt x="39" y="13"/>
                    <a:pt x="40" y="25"/>
                    <a:pt x="33" y="32"/>
                  </a:cubicBezTo>
                  <a:cubicBezTo>
                    <a:pt x="26" y="40"/>
                    <a:pt x="15" y="40"/>
                    <a:pt x="7" y="33"/>
                  </a:cubicBezTo>
                  <a:cubicBezTo>
                    <a:pt x="0" y="26"/>
                    <a:pt x="0" y="15"/>
                    <a:pt x="7" y="8"/>
                  </a:cubicBez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6" name="ïsḻîḋé"/>
            <p:cNvSpPr/>
            <p:nvPr/>
          </p:nvSpPr>
          <p:spPr bwMode="auto">
            <a:xfrm>
              <a:off x="7082099" y="2155142"/>
              <a:ext cx="71174" cy="72322"/>
            </a:xfrm>
            <a:custGeom>
              <a:avLst/>
              <a:gdLst>
                <a:gd name="T0" fmla="*/ 7 w 40"/>
                <a:gd name="T1" fmla="*/ 8 h 40"/>
                <a:gd name="T2" fmla="*/ 33 w 40"/>
                <a:gd name="T3" fmla="*/ 7 h 40"/>
                <a:gd name="T4" fmla="*/ 33 w 40"/>
                <a:gd name="T5" fmla="*/ 32 h 40"/>
                <a:gd name="T6" fmla="*/ 8 w 40"/>
                <a:gd name="T7" fmla="*/ 33 h 40"/>
                <a:gd name="T8" fmla="*/ 7 w 40"/>
                <a:gd name="T9" fmla="*/ 8 h 40"/>
              </a:gdLst>
              <a:ahLst/>
              <a:cxnLst>
                <a:cxn ang="0">
                  <a:pos x="T0" y="T1"/>
                </a:cxn>
                <a:cxn ang="0">
                  <a:pos x="T2" y="T3"/>
                </a:cxn>
                <a:cxn ang="0">
                  <a:pos x="T4" y="T5"/>
                </a:cxn>
                <a:cxn ang="0">
                  <a:pos x="T6" y="T7"/>
                </a:cxn>
                <a:cxn ang="0">
                  <a:pos x="T8" y="T9"/>
                </a:cxn>
              </a:cxnLst>
              <a:rect l="0" t="0" r="r" b="b"/>
              <a:pathLst>
                <a:path w="40" h="40">
                  <a:moveTo>
                    <a:pt x="7" y="8"/>
                  </a:moveTo>
                  <a:cubicBezTo>
                    <a:pt x="14" y="1"/>
                    <a:pt x="25" y="0"/>
                    <a:pt x="33" y="7"/>
                  </a:cubicBezTo>
                  <a:cubicBezTo>
                    <a:pt x="40" y="13"/>
                    <a:pt x="40" y="25"/>
                    <a:pt x="33" y="32"/>
                  </a:cubicBezTo>
                  <a:cubicBezTo>
                    <a:pt x="26" y="40"/>
                    <a:pt x="15" y="40"/>
                    <a:pt x="8" y="33"/>
                  </a:cubicBezTo>
                  <a:cubicBezTo>
                    <a:pt x="0" y="26"/>
                    <a:pt x="0" y="15"/>
                    <a:pt x="7" y="8"/>
                  </a:cubicBezTo>
                  <a:close/>
                </a:path>
              </a:pathLst>
            </a:custGeom>
            <a:solidFill>
              <a:srgbClr val="6DAE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7" name="ïşlîḓé"/>
            <p:cNvSpPr/>
            <p:nvPr/>
          </p:nvSpPr>
          <p:spPr bwMode="auto">
            <a:xfrm>
              <a:off x="5350974" y="2598254"/>
              <a:ext cx="268623" cy="268623"/>
            </a:xfrm>
            <a:prstGeom prst="ellipse">
              <a:avLst/>
            </a:prstGeom>
            <a:solidFill>
              <a:srgbClr val="0C84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8" name="îṥliḓé"/>
            <p:cNvSpPr/>
            <p:nvPr/>
          </p:nvSpPr>
          <p:spPr bwMode="auto">
            <a:xfrm>
              <a:off x="5473806" y="2652209"/>
              <a:ext cx="145791" cy="128572"/>
            </a:xfrm>
            <a:custGeom>
              <a:avLst/>
              <a:gdLst>
                <a:gd name="T0" fmla="*/ 0 w 81"/>
                <a:gd name="T1" fmla="*/ 13 h 72"/>
                <a:gd name="T2" fmla="*/ 4 w 81"/>
                <a:gd name="T3" fmla="*/ 8 h 72"/>
                <a:gd name="T4" fmla="*/ 10 w 81"/>
                <a:gd name="T5" fmla="*/ 0 h 72"/>
                <a:gd name="T6" fmla="*/ 53 w 81"/>
                <a:gd name="T7" fmla="*/ 10 h 72"/>
                <a:gd name="T8" fmla="*/ 74 w 81"/>
                <a:gd name="T9" fmla="*/ 13 h 72"/>
                <a:gd name="T10" fmla="*/ 81 w 81"/>
                <a:gd name="T11" fmla="*/ 45 h 72"/>
                <a:gd name="T12" fmla="*/ 76 w 81"/>
                <a:gd name="T13" fmla="*/ 72 h 72"/>
                <a:gd name="T14" fmla="*/ 0 w 81"/>
                <a:gd name="T15" fmla="*/ 13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72">
                  <a:moveTo>
                    <a:pt x="0" y="13"/>
                  </a:moveTo>
                  <a:cubicBezTo>
                    <a:pt x="1" y="11"/>
                    <a:pt x="2" y="9"/>
                    <a:pt x="4" y="8"/>
                  </a:cubicBezTo>
                  <a:cubicBezTo>
                    <a:pt x="6" y="5"/>
                    <a:pt x="8" y="2"/>
                    <a:pt x="10" y="0"/>
                  </a:cubicBezTo>
                  <a:cubicBezTo>
                    <a:pt x="24" y="7"/>
                    <a:pt x="39" y="8"/>
                    <a:pt x="53" y="10"/>
                  </a:cubicBezTo>
                  <a:cubicBezTo>
                    <a:pt x="60" y="10"/>
                    <a:pt x="67" y="11"/>
                    <a:pt x="74" y="13"/>
                  </a:cubicBezTo>
                  <a:cubicBezTo>
                    <a:pt x="78" y="22"/>
                    <a:pt x="81" y="33"/>
                    <a:pt x="81" y="45"/>
                  </a:cubicBezTo>
                  <a:cubicBezTo>
                    <a:pt x="81" y="54"/>
                    <a:pt x="79" y="64"/>
                    <a:pt x="76" y="72"/>
                  </a:cubicBezTo>
                  <a:cubicBezTo>
                    <a:pt x="59" y="46"/>
                    <a:pt x="29" y="26"/>
                    <a:pt x="0" y="13"/>
                  </a:cubicBez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9" name="iṧlíḍè"/>
            <p:cNvSpPr/>
            <p:nvPr/>
          </p:nvSpPr>
          <p:spPr bwMode="auto">
            <a:xfrm>
              <a:off x="5352122" y="2700423"/>
              <a:ext cx="91837" cy="137755"/>
            </a:xfrm>
            <a:custGeom>
              <a:avLst/>
              <a:gdLst>
                <a:gd name="T0" fmla="*/ 13 w 51"/>
                <a:gd name="T1" fmla="*/ 13 h 77"/>
                <a:gd name="T2" fmla="*/ 51 w 51"/>
                <a:gd name="T3" fmla="*/ 6 h 77"/>
                <a:gd name="T4" fmla="*/ 30 w 51"/>
                <a:gd name="T5" fmla="*/ 67 h 77"/>
                <a:gd name="T6" fmla="*/ 29 w 51"/>
                <a:gd name="T7" fmla="*/ 77 h 77"/>
                <a:gd name="T8" fmla="*/ 0 w 51"/>
                <a:gd name="T9" fmla="*/ 24 h 77"/>
                <a:gd name="T10" fmla="*/ 13 w 51"/>
                <a:gd name="T11" fmla="*/ 13 h 77"/>
              </a:gdLst>
              <a:ahLst/>
              <a:cxnLst>
                <a:cxn ang="0">
                  <a:pos x="T0" y="T1"/>
                </a:cxn>
                <a:cxn ang="0">
                  <a:pos x="T2" y="T3"/>
                </a:cxn>
                <a:cxn ang="0">
                  <a:pos x="T4" y="T5"/>
                </a:cxn>
                <a:cxn ang="0">
                  <a:pos x="T6" y="T7"/>
                </a:cxn>
                <a:cxn ang="0">
                  <a:pos x="T8" y="T9"/>
                </a:cxn>
                <a:cxn ang="0">
                  <a:pos x="T10" y="T11"/>
                </a:cxn>
              </a:cxnLst>
              <a:rect l="0" t="0" r="r" b="b"/>
              <a:pathLst>
                <a:path w="51" h="77">
                  <a:moveTo>
                    <a:pt x="13" y="13"/>
                  </a:moveTo>
                  <a:cubicBezTo>
                    <a:pt x="24" y="5"/>
                    <a:pt x="37" y="0"/>
                    <a:pt x="51" y="6"/>
                  </a:cubicBezTo>
                  <a:cubicBezTo>
                    <a:pt x="40" y="25"/>
                    <a:pt x="32" y="46"/>
                    <a:pt x="30" y="67"/>
                  </a:cubicBezTo>
                  <a:cubicBezTo>
                    <a:pt x="29" y="71"/>
                    <a:pt x="29" y="74"/>
                    <a:pt x="29" y="77"/>
                  </a:cubicBezTo>
                  <a:cubicBezTo>
                    <a:pt x="13" y="65"/>
                    <a:pt x="2" y="46"/>
                    <a:pt x="0" y="24"/>
                  </a:cubicBezTo>
                  <a:cubicBezTo>
                    <a:pt x="4" y="20"/>
                    <a:pt x="8" y="16"/>
                    <a:pt x="13" y="13"/>
                  </a:cubicBez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0" name="íṡľîďè"/>
            <p:cNvSpPr/>
            <p:nvPr/>
          </p:nvSpPr>
          <p:spPr bwMode="auto">
            <a:xfrm>
              <a:off x="5454290" y="2683204"/>
              <a:ext cx="150383" cy="176786"/>
            </a:xfrm>
            <a:custGeom>
              <a:avLst/>
              <a:gdLst>
                <a:gd name="T0" fmla="*/ 0 w 84"/>
                <a:gd name="T1" fmla="*/ 14 h 99"/>
                <a:gd name="T2" fmla="*/ 8 w 84"/>
                <a:gd name="T3" fmla="*/ 0 h 99"/>
                <a:gd name="T4" fmla="*/ 9 w 84"/>
                <a:gd name="T5" fmla="*/ 0 h 99"/>
                <a:gd name="T6" fmla="*/ 84 w 84"/>
                <a:gd name="T7" fmla="*/ 60 h 99"/>
                <a:gd name="T8" fmla="*/ 39 w 84"/>
                <a:gd name="T9" fmla="*/ 99 h 99"/>
                <a:gd name="T10" fmla="*/ 0 w 84"/>
                <a:gd name="T11" fmla="*/ 14 h 99"/>
              </a:gdLst>
              <a:ahLst/>
              <a:cxnLst>
                <a:cxn ang="0">
                  <a:pos x="T0" y="T1"/>
                </a:cxn>
                <a:cxn ang="0">
                  <a:pos x="T2" y="T3"/>
                </a:cxn>
                <a:cxn ang="0">
                  <a:pos x="T4" y="T5"/>
                </a:cxn>
                <a:cxn ang="0">
                  <a:pos x="T6" y="T7"/>
                </a:cxn>
                <a:cxn ang="0">
                  <a:pos x="T8" y="T9"/>
                </a:cxn>
                <a:cxn ang="0">
                  <a:pos x="T10" y="T11"/>
                </a:cxn>
              </a:cxnLst>
              <a:rect l="0" t="0" r="r" b="b"/>
              <a:pathLst>
                <a:path w="84" h="99">
                  <a:moveTo>
                    <a:pt x="0" y="14"/>
                  </a:moveTo>
                  <a:cubicBezTo>
                    <a:pt x="3" y="9"/>
                    <a:pt x="6" y="4"/>
                    <a:pt x="8" y="0"/>
                  </a:cubicBezTo>
                  <a:cubicBezTo>
                    <a:pt x="9" y="0"/>
                    <a:pt x="9" y="0"/>
                    <a:pt x="9" y="0"/>
                  </a:cubicBezTo>
                  <a:cubicBezTo>
                    <a:pt x="39" y="13"/>
                    <a:pt x="68" y="33"/>
                    <a:pt x="84" y="60"/>
                  </a:cubicBezTo>
                  <a:cubicBezTo>
                    <a:pt x="75" y="79"/>
                    <a:pt x="59" y="93"/>
                    <a:pt x="39" y="99"/>
                  </a:cubicBezTo>
                  <a:cubicBezTo>
                    <a:pt x="32" y="69"/>
                    <a:pt x="22" y="26"/>
                    <a:pt x="0" y="14"/>
                  </a:cubicBez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1" name="iŝ1îḍè"/>
            <p:cNvSpPr/>
            <p:nvPr/>
          </p:nvSpPr>
          <p:spPr bwMode="auto">
            <a:xfrm>
              <a:off x="5411816" y="2715346"/>
              <a:ext cx="105612" cy="151531"/>
            </a:xfrm>
            <a:custGeom>
              <a:avLst/>
              <a:gdLst>
                <a:gd name="T0" fmla="*/ 22 w 59"/>
                <a:gd name="T1" fmla="*/ 0 h 85"/>
                <a:gd name="T2" fmla="*/ 59 w 59"/>
                <a:gd name="T3" fmla="*/ 82 h 85"/>
                <a:gd name="T4" fmla="*/ 41 w 59"/>
                <a:gd name="T5" fmla="*/ 85 h 85"/>
                <a:gd name="T6" fmla="*/ 0 w 59"/>
                <a:gd name="T7" fmla="*/ 72 h 85"/>
                <a:gd name="T8" fmla="*/ 1 w 59"/>
                <a:gd name="T9" fmla="*/ 60 h 85"/>
                <a:gd name="T10" fmla="*/ 22 w 59"/>
                <a:gd name="T11" fmla="*/ 0 h 85"/>
              </a:gdLst>
              <a:ahLst/>
              <a:cxnLst>
                <a:cxn ang="0">
                  <a:pos x="T0" y="T1"/>
                </a:cxn>
                <a:cxn ang="0">
                  <a:pos x="T2" y="T3"/>
                </a:cxn>
                <a:cxn ang="0">
                  <a:pos x="T4" y="T5"/>
                </a:cxn>
                <a:cxn ang="0">
                  <a:pos x="T6" y="T7"/>
                </a:cxn>
                <a:cxn ang="0">
                  <a:pos x="T8" y="T9"/>
                </a:cxn>
                <a:cxn ang="0">
                  <a:pos x="T10" y="T11"/>
                </a:cxn>
              </a:cxnLst>
              <a:rect l="0" t="0" r="r" b="b"/>
              <a:pathLst>
                <a:path w="59" h="85">
                  <a:moveTo>
                    <a:pt x="22" y="0"/>
                  </a:moveTo>
                  <a:cubicBezTo>
                    <a:pt x="42" y="11"/>
                    <a:pt x="52" y="53"/>
                    <a:pt x="59" y="82"/>
                  </a:cubicBezTo>
                  <a:cubicBezTo>
                    <a:pt x="53" y="84"/>
                    <a:pt x="47" y="85"/>
                    <a:pt x="41" y="85"/>
                  </a:cubicBezTo>
                  <a:cubicBezTo>
                    <a:pt x="26" y="85"/>
                    <a:pt x="12" y="80"/>
                    <a:pt x="0" y="72"/>
                  </a:cubicBezTo>
                  <a:cubicBezTo>
                    <a:pt x="0" y="68"/>
                    <a:pt x="1" y="64"/>
                    <a:pt x="1" y="60"/>
                  </a:cubicBezTo>
                  <a:cubicBezTo>
                    <a:pt x="4" y="39"/>
                    <a:pt x="12" y="19"/>
                    <a:pt x="22" y="0"/>
                  </a:cubicBez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2" name="ïṣľíḓe"/>
            <p:cNvSpPr/>
            <p:nvPr/>
          </p:nvSpPr>
          <p:spPr bwMode="auto">
            <a:xfrm>
              <a:off x="5383117" y="2606290"/>
              <a:ext cx="99873" cy="65434"/>
            </a:xfrm>
            <a:custGeom>
              <a:avLst/>
              <a:gdLst>
                <a:gd name="T0" fmla="*/ 56 w 56"/>
                <a:gd name="T1" fmla="*/ 24 h 37"/>
                <a:gd name="T2" fmla="*/ 51 w 56"/>
                <a:gd name="T3" fmla="*/ 31 h 37"/>
                <a:gd name="T4" fmla="*/ 47 w 56"/>
                <a:gd name="T5" fmla="*/ 37 h 37"/>
                <a:gd name="T6" fmla="*/ 0 w 56"/>
                <a:gd name="T7" fmla="*/ 22 h 37"/>
                <a:gd name="T8" fmla="*/ 34 w 56"/>
                <a:gd name="T9" fmla="*/ 0 h 37"/>
                <a:gd name="T10" fmla="*/ 56 w 56"/>
                <a:gd name="T11" fmla="*/ 24 h 37"/>
              </a:gdLst>
              <a:ahLst/>
              <a:cxnLst>
                <a:cxn ang="0">
                  <a:pos x="T0" y="T1"/>
                </a:cxn>
                <a:cxn ang="0">
                  <a:pos x="T2" y="T3"/>
                </a:cxn>
                <a:cxn ang="0">
                  <a:pos x="T4" y="T5"/>
                </a:cxn>
                <a:cxn ang="0">
                  <a:pos x="T6" y="T7"/>
                </a:cxn>
                <a:cxn ang="0">
                  <a:pos x="T8" y="T9"/>
                </a:cxn>
                <a:cxn ang="0">
                  <a:pos x="T10" y="T11"/>
                </a:cxn>
              </a:cxnLst>
              <a:rect l="0" t="0" r="r" b="b"/>
              <a:pathLst>
                <a:path w="56" h="37">
                  <a:moveTo>
                    <a:pt x="56" y="24"/>
                  </a:moveTo>
                  <a:cubicBezTo>
                    <a:pt x="55" y="26"/>
                    <a:pt x="53" y="29"/>
                    <a:pt x="51" y="31"/>
                  </a:cubicBezTo>
                  <a:cubicBezTo>
                    <a:pt x="50" y="33"/>
                    <a:pt x="48" y="35"/>
                    <a:pt x="47" y="37"/>
                  </a:cubicBezTo>
                  <a:cubicBezTo>
                    <a:pt x="31" y="30"/>
                    <a:pt x="14" y="25"/>
                    <a:pt x="0" y="22"/>
                  </a:cubicBezTo>
                  <a:cubicBezTo>
                    <a:pt x="9" y="12"/>
                    <a:pt x="20" y="4"/>
                    <a:pt x="34" y="0"/>
                  </a:cubicBezTo>
                  <a:cubicBezTo>
                    <a:pt x="36" y="8"/>
                    <a:pt x="42" y="16"/>
                    <a:pt x="56" y="24"/>
                  </a:cubicBez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3" name="iŝlîďé"/>
            <p:cNvSpPr/>
            <p:nvPr/>
          </p:nvSpPr>
          <p:spPr bwMode="auto">
            <a:xfrm>
              <a:off x="5450846" y="2598254"/>
              <a:ext cx="73469" cy="43623"/>
            </a:xfrm>
            <a:custGeom>
              <a:avLst/>
              <a:gdLst>
                <a:gd name="T0" fmla="*/ 21 w 41"/>
                <a:gd name="T1" fmla="*/ 24 h 24"/>
                <a:gd name="T2" fmla="*/ 0 w 41"/>
                <a:gd name="T3" fmla="*/ 2 h 24"/>
                <a:gd name="T4" fmla="*/ 19 w 41"/>
                <a:gd name="T5" fmla="*/ 0 h 24"/>
                <a:gd name="T6" fmla="*/ 41 w 41"/>
                <a:gd name="T7" fmla="*/ 3 h 24"/>
                <a:gd name="T8" fmla="*/ 21 w 41"/>
                <a:gd name="T9" fmla="*/ 24 h 24"/>
              </a:gdLst>
              <a:ahLst/>
              <a:cxnLst>
                <a:cxn ang="0">
                  <a:pos x="T0" y="T1"/>
                </a:cxn>
                <a:cxn ang="0">
                  <a:pos x="T2" y="T3"/>
                </a:cxn>
                <a:cxn ang="0">
                  <a:pos x="T4" y="T5"/>
                </a:cxn>
                <a:cxn ang="0">
                  <a:pos x="T6" y="T7"/>
                </a:cxn>
                <a:cxn ang="0">
                  <a:pos x="T8" y="T9"/>
                </a:cxn>
              </a:cxnLst>
              <a:rect l="0" t="0" r="r" b="b"/>
              <a:pathLst>
                <a:path w="41" h="24">
                  <a:moveTo>
                    <a:pt x="21" y="24"/>
                  </a:moveTo>
                  <a:cubicBezTo>
                    <a:pt x="8" y="17"/>
                    <a:pt x="2" y="10"/>
                    <a:pt x="0" y="2"/>
                  </a:cubicBezTo>
                  <a:cubicBezTo>
                    <a:pt x="6" y="1"/>
                    <a:pt x="13" y="0"/>
                    <a:pt x="19" y="0"/>
                  </a:cubicBezTo>
                  <a:cubicBezTo>
                    <a:pt x="27" y="0"/>
                    <a:pt x="34" y="1"/>
                    <a:pt x="41" y="3"/>
                  </a:cubicBezTo>
                  <a:cubicBezTo>
                    <a:pt x="35" y="9"/>
                    <a:pt x="28" y="16"/>
                    <a:pt x="21" y="24"/>
                  </a:cubicBez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4" name="iṣļíḓè"/>
            <p:cNvSpPr/>
            <p:nvPr/>
          </p:nvSpPr>
          <p:spPr bwMode="auto">
            <a:xfrm>
              <a:off x="5495617" y="2607438"/>
              <a:ext cx="105612" cy="57398"/>
            </a:xfrm>
            <a:custGeom>
              <a:avLst/>
              <a:gdLst>
                <a:gd name="T0" fmla="*/ 0 w 59"/>
                <a:gd name="T1" fmla="*/ 21 h 32"/>
                <a:gd name="T2" fmla="*/ 21 w 59"/>
                <a:gd name="T3" fmla="*/ 0 h 32"/>
                <a:gd name="T4" fmla="*/ 59 w 59"/>
                <a:gd name="T5" fmla="*/ 32 h 32"/>
                <a:gd name="T6" fmla="*/ 41 w 59"/>
                <a:gd name="T7" fmla="*/ 30 h 32"/>
                <a:gd name="T8" fmla="*/ 0 w 59"/>
                <a:gd name="T9" fmla="*/ 21 h 32"/>
              </a:gdLst>
              <a:ahLst/>
              <a:cxnLst>
                <a:cxn ang="0">
                  <a:pos x="T0" y="T1"/>
                </a:cxn>
                <a:cxn ang="0">
                  <a:pos x="T2" y="T3"/>
                </a:cxn>
                <a:cxn ang="0">
                  <a:pos x="T4" y="T5"/>
                </a:cxn>
                <a:cxn ang="0">
                  <a:pos x="T6" y="T7"/>
                </a:cxn>
                <a:cxn ang="0">
                  <a:pos x="T8" y="T9"/>
                </a:cxn>
              </a:cxnLst>
              <a:rect l="0" t="0" r="r" b="b"/>
              <a:pathLst>
                <a:path w="59" h="32">
                  <a:moveTo>
                    <a:pt x="0" y="21"/>
                  </a:moveTo>
                  <a:cubicBezTo>
                    <a:pt x="8" y="13"/>
                    <a:pt x="15" y="5"/>
                    <a:pt x="21" y="0"/>
                  </a:cubicBezTo>
                  <a:cubicBezTo>
                    <a:pt x="37" y="6"/>
                    <a:pt x="50" y="18"/>
                    <a:pt x="59" y="32"/>
                  </a:cubicBezTo>
                  <a:cubicBezTo>
                    <a:pt x="53" y="31"/>
                    <a:pt x="47" y="31"/>
                    <a:pt x="41" y="30"/>
                  </a:cubicBezTo>
                  <a:cubicBezTo>
                    <a:pt x="28" y="29"/>
                    <a:pt x="14" y="27"/>
                    <a:pt x="0" y="21"/>
                  </a:cubicBez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5" name="íŝḷíḋê"/>
            <p:cNvSpPr/>
            <p:nvPr/>
          </p:nvSpPr>
          <p:spPr bwMode="auto">
            <a:xfrm>
              <a:off x="5350974" y="2652209"/>
              <a:ext cx="110204" cy="80357"/>
            </a:xfrm>
            <a:custGeom>
              <a:avLst/>
              <a:gdLst>
                <a:gd name="T0" fmla="*/ 54 w 62"/>
                <a:gd name="T1" fmla="*/ 29 h 45"/>
                <a:gd name="T2" fmla="*/ 11 w 62"/>
                <a:gd name="T3" fmla="*/ 36 h 45"/>
                <a:gd name="T4" fmla="*/ 0 w 62"/>
                <a:gd name="T5" fmla="*/ 45 h 45"/>
                <a:gd name="T6" fmla="*/ 0 w 62"/>
                <a:gd name="T7" fmla="*/ 45 h 45"/>
                <a:gd name="T8" fmla="*/ 15 w 62"/>
                <a:gd name="T9" fmla="*/ 0 h 45"/>
                <a:gd name="T10" fmla="*/ 62 w 62"/>
                <a:gd name="T11" fmla="*/ 15 h 45"/>
                <a:gd name="T12" fmla="*/ 54 w 62"/>
                <a:gd name="T13" fmla="*/ 29 h 45"/>
              </a:gdLst>
              <a:ahLst/>
              <a:cxnLst>
                <a:cxn ang="0">
                  <a:pos x="T0" y="T1"/>
                </a:cxn>
                <a:cxn ang="0">
                  <a:pos x="T2" y="T3"/>
                </a:cxn>
                <a:cxn ang="0">
                  <a:pos x="T4" y="T5"/>
                </a:cxn>
                <a:cxn ang="0">
                  <a:pos x="T6" y="T7"/>
                </a:cxn>
                <a:cxn ang="0">
                  <a:pos x="T8" y="T9"/>
                </a:cxn>
                <a:cxn ang="0">
                  <a:pos x="T10" y="T11"/>
                </a:cxn>
                <a:cxn ang="0">
                  <a:pos x="T12" y="T13"/>
                </a:cxn>
              </a:cxnLst>
              <a:rect l="0" t="0" r="r" b="b"/>
              <a:pathLst>
                <a:path w="62" h="45">
                  <a:moveTo>
                    <a:pt x="54" y="29"/>
                  </a:moveTo>
                  <a:cubicBezTo>
                    <a:pt x="38" y="22"/>
                    <a:pt x="23" y="27"/>
                    <a:pt x="11" y="36"/>
                  </a:cubicBezTo>
                  <a:cubicBezTo>
                    <a:pt x="7" y="39"/>
                    <a:pt x="4" y="42"/>
                    <a:pt x="0" y="45"/>
                  </a:cubicBezTo>
                  <a:cubicBezTo>
                    <a:pt x="0" y="45"/>
                    <a:pt x="0" y="45"/>
                    <a:pt x="0" y="45"/>
                  </a:cubicBezTo>
                  <a:cubicBezTo>
                    <a:pt x="0" y="28"/>
                    <a:pt x="6" y="13"/>
                    <a:pt x="15" y="0"/>
                  </a:cubicBezTo>
                  <a:cubicBezTo>
                    <a:pt x="29" y="3"/>
                    <a:pt x="46" y="8"/>
                    <a:pt x="62" y="15"/>
                  </a:cubicBezTo>
                  <a:cubicBezTo>
                    <a:pt x="59" y="19"/>
                    <a:pt x="57" y="24"/>
                    <a:pt x="54" y="29"/>
                  </a:cubicBez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5" name="文本框 4"/>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6、集团承包商安全管理要求</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832485" y="1229995"/>
            <a:ext cx="3001645"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承包方管理是薄弱环节</a:t>
            </a:r>
            <a:endParaRPr lang="zh-CN" altLang="en-US" sz="1400" b="1">
              <a:solidFill>
                <a:srgbClr val="C00000"/>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2169160" y="2508885"/>
            <a:ext cx="1949450" cy="691515"/>
          </a:xfrm>
          <a:prstGeom prst="rect">
            <a:avLst/>
          </a:prstGeom>
          <a:noFill/>
        </p:spPr>
        <p:txBody>
          <a:bodyPr wrap="square" rtlCol="0" anchor="t">
            <a:spAutoFit/>
          </a:bodyPr>
          <a:lstStyle/>
          <a:p>
            <a:pPr algn="ctr">
              <a:lnSpc>
                <a:spcPct val="150000"/>
              </a:lnSpc>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承包方事故多发也表明承包方安全管理薄弱</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971782" name="Picture 2"/>
          <p:cNvPicPr>
            <a:picLocks noChangeAspect="1" noChangeArrowheads="1"/>
          </p:cNvPicPr>
          <p:nvPr/>
        </p:nvPicPr>
        <p:blipFill>
          <a:blip r:embed="rId1"/>
          <a:srcRect r="3391"/>
          <a:stretch>
            <a:fillRect/>
          </a:stretch>
        </p:blipFill>
        <p:spPr bwMode="auto">
          <a:xfrm>
            <a:off x="3963035" y="1374140"/>
            <a:ext cx="3567430" cy="3212465"/>
          </a:xfrm>
          <a:prstGeom prst="rect">
            <a:avLst/>
          </a:prstGeom>
          <a:noFill/>
          <a:ln w="9525">
            <a:noFill/>
            <a:miter lim="800000"/>
            <a:headEnd/>
            <a:tailEnd/>
          </a:ln>
        </p:spPr>
      </p:pic>
    </p:spTree>
  </p:cSld>
  <p:clrMapOvr>
    <a:masterClrMapping/>
  </p:clrMapOvr>
  <p:transition advTm="0">
    <p:wipe dir="d"/>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5" name="文本框 4"/>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6、集团承包商安全管理要求</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832485" y="1229995"/>
            <a:ext cx="3001645"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承包方安全管理思路</a:t>
            </a:r>
            <a:endParaRPr lang="zh-CN" altLang="en-US" sz="1400" b="1">
              <a:solidFill>
                <a:srgbClr val="C00000"/>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3302000" y="1938020"/>
            <a:ext cx="2340610" cy="291465"/>
          </a:xfrm>
          <a:prstGeom prst="rect">
            <a:avLst/>
          </a:prstGeom>
          <a:solidFill>
            <a:srgbClr val="C00000"/>
          </a:solidFill>
        </p:spPr>
        <p:txBody>
          <a:bodyPr wrap="square" rtlCol="0" anchor="t">
            <a:spAutoFit/>
          </a:bodyPr>
          <a:lstStyle/>
          <a:p>
            <a:pPr algn="ctr"/>
            <a:r>
              <a:rPr lang="zh-CN" altLang="en-US" sz="1300" b="1">
                <a:solidFill>
                  <a:schemeClr val="bg1"/>
                </a:solidFill>
                <a:latin typeface="微软雅黑" panose="020B0503020204020204" pitchFamily="34" charset="-122"/>
                <a:ea typeface="微软雅黑" panose="020B0503020204020204" pitchFamily="34" charset="-122"/>
              </a:rPr>
              <a:t>承包方死亡与重大事故为0</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2804795" y="2856865"/>
            <a:ext cx="3262630" cy="291465"/>
          </a:xfrm>
          <a:prstGeom prst="rect">
            <a:avLst/>
          </a:prstGeom>
          <a:solidFill>
            <a:srgbClr val="C00000"/>
          </a:solidFill>
        </p:spPr>
        <p:txBody>
          <a:bodyPr wrap="square" rtlCol="0" anchor="t">
            <a:spAutoFit/>
          </a:bodyPr>
          <a:lstStyle/>
          <a:p>
            <a:pPr lvl="0" algn="ctr">
              <a:buClrTx/>
              <a:buSzTx/>
              <a:buFontTx/>
            </a:pPr>
            <a:r>
              <a:rPr lang="zh-CN" altLang="en-US" sz="1300" b="1">
                <a:solidFill>
                  <a:schemeClr val="bg1"/>
                </a:solidFill>
                <a:latin typeface="微软雅黑" panose="020B0503020204020204" pitchFamily="34" charset="-122"/>
                <a:ea typeface="微软雅黑" panose="020B0503020204020204" pitchFamily="34" charset="-122"/>
                <a:sym typeface="+mn-ea"/>
              </a:rPr>
              <a:t>建立安全的合作关系与合格承包方共成长</a:t>
            </a:r>
            <a:endParaRPr lang="zh-CN" altLang="en-US" sz="1300" b="1">
              <a:solidFill>
                <a:schemeClr val="bg1"/>
              </a:solidFill>
              <a:latin typeface="微软雅黑" panose="020B0503020204020204" pitchFamily="34" charset="-122"/>
              <a:ea typeface="微软雅黑" panose="020B0503020204020204" pitchFamily="34" charset="-122"/>
              <a:sym typeface="+mn-ea"/>
            </a:endParaRPr>
          </a:p>
        </p:txBody>
      </p:sp>
      <p:sp>
        <p:nvSpPr>
          <p:cNvPr id="7" name="文本框 6"/>
          <p:cNvSpPr txBox="1"/>
          <p:nvPr/>
        </p:nvSpPr>
        <p:spPr>
          <a:xfrm>
            <a:off x="992505" y="3827780"/>
            <a:ext cx="1445895" cy="291465"/>
          </a:xfrm>
          <a:prstGeom prst="rect">
            <a:avLst/>
          </a:prstGeom>
          <a:solidFill>
            <a:schemeClr val="tx1">
              <a:lumMod val="65000"/>
              <a:lumOff val="35000"/>
            </a:schemeClr>
          </a:solidFill>
        </p:spPr>
        <p:txBody>
          <a:bodyPr wrap="square" rtlCol="0" anchor="t">
            <a:spAutoFit/>
          </a:bodyPr>
          <a:lstStyle/>
          <a:p>
            <a:pPr algn="ctr"/>
            <a:r>
              <a:rPr lang="zh-CN" altLang="en-US" sz="1300" b="1">
                <a:solidFill>
                  <a:schemeClr val="bg1"/>
                </a:solidFill>
                <a:latin typeface="微软雅黑" panose="020B0503020204020204" pitchFamily="34" charset="-122"/>
                <a:ea typeface="微软雅黑" panose="020B0503020204020204" pitchFamily="34" charset="-122"/>
              </a:rPr>
              <a:t>领导重视和参与</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8" name="文本框 7"/>
          <p:cNvSpPr txBox="1"/>
          <p:nvPr/>
        </p:nvSpPr>
        <p:spPr>
          <a:xfrm>
            <a:off x="3091815" y="3827780"/>
            <a:ext cx="1016635" cy="291465"/>
          </a:xfrm>
          <a:prstGeom prst="rect">
            <a:avLst/>
          </a:prstGeom>
          <a:solidFill>
            <a:schemeClr val="tx1">
              <a:lumMod val="65000"/>
              <a:lumOff val="35000"/>
            </a:schemeClr>
          </a:solidFill>
        </p:spPr>
        <p:txBody>
          <a:bodyPr wrap="square" rtlCol="0" anchor="t">
            <a:spAutoFit/>
          </a:bodyPr>
          <a:lstStyle/>
          <a:p>
            <a:pPr algn="ctr"/>
            <a:r>
              <a:rPr lang="zh-CN" altLang="en-US" sz="1300" b="1">
                <a:solidFill>
                  <a:schemeClr val="bg1"/>
                </a:solidFill>
                <a:latin typeface="微软雅黑" panose="020B0503020204020204" pitchFamily="34" charset="-122"/>
                <a:ea typeface="微软雅黑" panose="020B0503020204020204" pitchFamily="34" charset="-122"/>
              </a:rPr>
              <a:t>分类管理</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9" name="文本框 8"/>
          <p:cNvSpPr txBox="1"/>
          <p:nvPr/>
        </p:nvSpPr>
        <p:spPr>
          <a:xfrm>
            <a:off x="4761865" y="3827780"/>
            <a:ext cx="951865" cy="291465"/>
          </a:xfrm>
          <a:prstGeom prst="rect">
            <a:avLst/>
          </a:prstGeom>
          <a:solidFill>
            <a:schemeClr val="tx1">
              <a:lumMod val="65000"/>
              <a:lumOff val="35000"/>
            </a:schemeClr>
          </a:solidFill>
        </p:spPr>
        <p:txBody>
          <a:bodyPr wrap="square" rtlCol="0" anchor="t">
            <a:spAutoFit/>
          </a:bodyPr>
          <a:lstStyle/>
          <a:p>
            <a:pPr algn="ctr"/>
            <a:r>
              <a:rPr lang="zh-CN" altLang="en-US" sz="1300" b="1">
                <a:solidFill>
                  <a:schemeClr val="bg1"/>
                </a:solidFill>
                <a:latin typeface="微软雅黑" panose="020B0503020204020204" pitchFamily="34" charset="-122"/>
                <a:ea typeface="微软雅黑" panose="020B0503020204020204" pitchFamily="34" charset="-122"/>
              </a:rPr>
              <a:t>技术支持</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11" name="文本框 10"/>
          <p:cNvSpPr txBox="1"/>
          <p:nvPr/>
        </p:nvSpPr>
        <p:spPr>
          <a:xfrm>
            <a:off x="6367145" y="3827780"/>
            <a:ext cx="1780540" cy="291465"/>
          </a:xfrm>
          <a:prstGeom prst="rect">
            <a:avLst/>
          </a:prstGeom>
          <a:solidFill>
            <a:schemeClr val="tx1">
              <a:lumMod val="65000"/>
              <a:lumOff val="35000"/>
            </a:schemeClr>
          </a:solidFill>
        </p:spPr>
        <p:txBody>
          <a:bodyPr wrap="square" rtlCol="0" anchor="t">
            <a:spAutoFit/>
          </a:bodyPr>
          <a:lstStyle/>
          <a:p>
            <a:pPr algn="ctr"/>
            <a:r>
              <a:rPr lang="zh-CN" altLang="en-US" sz="1300" b="1">
                <a:solidFill>
                  <a:schemeClr val="bg1"/>
                </a:solidFill>
                <a:latin typeface="微软雅黑" panose="020B0503020204020204" pitchFamily="34" charset="-122"/>
                <a:ea typeface="微软雅黑" panose="020B0503020204020204" pitchFamily="34" charset="-122"/>
              </a:rPr>
              <a:t>过程监督与绩效考核</a:t>
            </a:r>
            <a:endParaRPr lang="zh-CN" altLang="en-US" sz="1300" b="1">
              <a:solidFill>
                <a:schemeClr val="bg1"/>
              </a:solidFill>
              <a:latin typeface="微软雅黑" panose="020B0503020204020204" pitchFamily="34" charset="-122"/>
              <a:ea typeface="微软雅黑" panose="020B0503020204020204" pitchFamily="34" charset="-122"/>
            </a:endParaRPr>
          </a:p>
        </p:txBody>
      </p:sp>
      <p:cxnSp>
        <p:nvCxnSpPr>
          <p:cNvPr id="14" name="直接箭头连接符 13"/>
          <p:cNvCxnSpPr/>
          <p:nvPr/>
        </p:nvCxnSpPr>
        <p:spPr>
          <a:xfrm flipV="1">
            <a:off x="4507865" y="2357755"/>
            <a:ext cx="0" cy="400050"/>
          </a:xfrm>
          <a:prstGeom prst="straightConnector1">
            <a:avLst/>
          </a:prstGeom>
          <a:ln>
            <a:solidFill>
              <a:schemeClr val="tx1">
                <a:lumMod val="65000"/>
                <a:lumOff val="35000"/>
              </a:schemeClr>
            </a:solidFill>
            <a:tailEnd type="arrow"/>
          </a:ln>
        </p:spPr>
        <p:style>
          <a:lnRef idx="1">
            <a:schemeClr val="accent1"/>
          </a:lnRef>
          <a:fillRef idx="0">
            <a:schemeClr val="accent1"/>
          </a:fillRef>
          <a:effectRef idx="0">
            <a:schemeClr val="accent1"/>
          </a:effectRef>
          <a:fontRef idx="minor">
            <a:schemeClr val="tx1"/>
          </a:fontRef>
        </p:style>
      </p:cxnSp>
      <p:grpSp>
        <p:nvGrpSpPr>
          <p:cNvPr id="28" name="组合 27"/>
          <p:cNvGrpSpPr/>
          <p:nvPr/>
        </p:nvGrpSpPr>
        <p:grpSpPr>
          <a:xfrm>
            <a:off x="1581150" y="3395980"/>
            <a:ext cx="5743575" cy="360045"/>
            <a:chOff x="2490" y="5348"/>
            <a:chExt cx="9045" cy="567"/>
          </a:xfrm>
        </p:grpSpPr>
        <p:cxnSp>
          <p:nvCxnSpPr>
            <p:cNvPr id="18" name="直接连接符 17"/>
            <p:cNvCxnSpPr/>
            <p:nvPr/>
          </p:nvCxnSpPr>
          <p:spPr>
            <a:xfrm>
              <a:off x="2490" y="5363"/>
              <a:ext cx="9045" cy="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a:off x="2490" y="5348"/>
              <a:ext cx="0" cy="54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nvCxnSpPr>
          <p:spPr>
            <a:xfrm>
              <a:off x="5708" y="5363"/>
              <a:ext cx="0" cy="54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p:cNvCxnSpPr/>
            <p:nvPr/>
          </p:nvCxnSpPr>
          <p:spPr>
            <a:xfrm>
              <a:off x="8248" y="5375"/>
              <a:ext cx="0" cy="54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p:cNvCxnSpPr/>
            <p:nvPr/>
          </p:nvCxnSpPr>
          <p:spPr>
            <a:xfrm>
              <a:off x="11535" y="5363"/>
              <a:ext cx="0" cy="54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grpSp>
      <p:cxnSp>
        <p:nvCxnSpPr>
          <p:cNvPr id="29" name="直接连接符 28"/>
          <p:cNvCxnSpPr/>
          <p:nvPr/>
        </p:nvCxnSpPr>
        <p:spPr>
          <a:xfrm>
            <a:off x="4507865" y="3220085"/>
            <a:ext cx="0" cy="180000"/>
          </a:xfrm>
          <a:prstGeom prst="line">
            <a:avLst/>
          </a:prstGeom>
          <a:ln>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advTm="0">
    <p:wipe dir="d"/>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5" name="文本框 4"/>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6、集团承包商安全管理要求</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832485" y="1229995"/>
            <a:ext cx="3001645"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合格承包方安全管理</a:t>
            </a:r>
            <a:endParaRPr lang="zh-CN" altLang="en-US" sz="1400" b="1">
              <a:solidFill>
                <a:srgbClr val="C00000"/>
              </a:solidFill>
              <a:latin typeface="微软雅黑" panose="020B0503020204020204" pitchFamily="34" charset="-122"/>
              <a:ea typeface="微软雅黑" panose="020B0503020204020204" pitchFamily="34" charset="-122"/>
            </a:endParaRPr>
          </a:p>
        </p:txBody>
      </p:sp>
      <p:grpSp>
        <p:nvGrpSpPr>
          <p:cNvPr id="40" name="组合 39"/>
          <p:cNvGrpSpPr/>
          <p:nvPr/>
        </p:nvGrpSpPr>
        <p:grpSpPr>
          <a:xfrm>
            <a:off x="2067560" y="1660525"/>
            <a:ext cx="4485640" cy="3158490"/>
            <a:chOff x="3256" y="2615"/>
            <a:chExt cx="7064" cy="4974"/>
          </a:xfrm>
        </p:grpSpPr>
        <p:grpSp>
          <p:nvGrpSpPr>
            <p:cNvPr id="8" name="组合 7"/>
            <p:cNvGrpSpPr/>
            <p:nvPr/>
          </p:nvGrpSpPr>
          <p:grpSpPr>
            <a:xfrm>
              <a:off x="3256" y="2615"/>
              <a:ext cx="7065" cy="4975"/>
              <a:chOff x="1114" y="2025"/>
              <a:chExt cx="11824" cy="8325"/>
            </a:xfrm>
          </p:grpSpPr>
          <p:sp>
            <p:nvSpPr>
              <p:cNvPr id="4" name="椭圆 3"/>
              <p:cNvSpPr/>
              <p:nvPr/>
            </p:nvSpPr>
            <p:spPr>
              <a:xfrm>
                <a:off x="4275" y="2025"/>
                <a:ext cx="8663" cy="8325"/>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200" b="1">
                  <a:latin typeface="微软雅黑" panose="020B0503020204020204" pitchFamily="34" charset="-122"/>
                  <a:ea typeface="微软雅黑" panose="020B0503020204020204" pitchFamily="34" charset="-122"/>
                </a:endParaRPr>
              </a:p>
            </p:txBody>
          </p:sp>
          <p:sp>
            <p:nvSpPr>
              <p:cNvPr id="6" name="Oval 9"/>
              <p:cNvSpPr/>
              <p:nvPr/>
            </p:nvSpPr>
            <p:spPr>
              <a:xfrm>
                <a:off x="7200" y="4950"/>
                <a:ext cx="2588" cy="2475"/>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1" tIns="45715" rIns="91431" bIns="45715" anchor="ctr"/>
              <a:lstStyle/>
              <a:p>
                <a:pPr algn="ctr">
                  <a:defRPr/>
                </a:pPr>
                <a:endParaRPr lang="zh-CN" altLang="zh-CN" sz="1200" b="1" dirty="0">
                  <a:solidFill>
                    <a:srgbClr val="FFFFFF"/>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485" name="TextBox 10"/>
              <p:cNvSpPr txBox="1">
                <a:spLocks noChangeArrowheads="1"/>
              </p:cNvSpPr>
              <p:nvPr/>
            </p:nvSpPr>
            <p:spPr bwMode="auto">
              <a:xfrm>
                <a:off x="7570" y="5590"/>
                <a:ext cx="1993" cy="1210"/>
              </a:xfrm>
              <a:prstGeom prst="rect">
                <a:avLst/>
              </a:prstGeom>
              <a:noFill/>
              <a:ln w="9525">
                <a:noFill/>
                <a:miter lim="800000"/>
              </a:ln>
            </p:spPr>
            <p:txBody>
              <a:bodyPr lIns="91431" tIns="45715" rIns="91431" bIns="45715">
                <a:spAutoFit/>
              </a:bodyPr>
              <a:lstStyle/>
              <a:p>
                <a:pPr algn="ctr"/>
                <a:r>
                  <a:rPr lang="zh-CN" altLang="en-US" sz="1200" b="1">
                    <a:solidFill>
                      <a:schemeClr val="tx1">
                        <a:lumMod val="75000"/>
                        <a:lumOff val="25000"/>
                      </a:schemeClr>
                    </a:solidFill>
                    <a:latin typeface="微软雅黑" panose="020B0503020204020204" pitchFamily="34" charset="-122"/>
                    <a:ea typeface="微软雅黑" panose="020B0503020204020204" pitchFamily="34" charset="-122"/>
                  </a:rPr>
                  <a:t>合格的</a:t>
                </a:r>
                <a:endParaRPr lang="en-US" altLang="zh-CN" sz="1200" b="1">
                  <a:solidFill>
                    <a:schemeClr val="tx1">
                      <a:lumMod val="75000"/>
                      <a:lumOff val="25000"/>
                    </a:schemeClr>
                  </a:solidFill>
                  <a:latin typeface="微软雅黑" panose="020B0503020204020204" pitchFamily="34" charset="-122"/>
                  <a:ea typeface="微软雅黑" panose="020B0503020204020204" pitchFamily="34" charset="-122"/>
                </a:endParaRPr>
              </a:p>
              <a:p>
                <a:pPr algn="ctr"/>
                <a:r>
                  <a:rPr lang="zh-CN" altLang="en-US" sz="1200" b="1">
                    <a:solidFill>
                      <a:schemeClr val="tx1">
                        <a:lumMod val="75000"/>
                        <a:lumOff val="25000"/>
                      </a:schemeClr>
                    </a:solidFill>
                    <a:latin typeface="微软雅黑" panose="020B0503020204020204" pitchFamily="34" charset="-122"/>
                    <a:ea typeface="微软雅黑" panose="020B0503020204020204" pitchFamily="34" charset="-122"/>
                  </a:rPr>
                  <a:t>承包方</a:t>
                </a:r>
                <a:endParaRPr lang="zh-CN" altLang="en-US" sz="12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2" name="Oval 11"/>
              <p:cNvSpPr>
                <a:spLocks noChangeAspect="1"/>
              </p:cNvSpPr>
              <p:nvPr/>
            </p:nvSpPr>
            <p:spPr>
              <a:xfrm>
                <a:off x="1203" y="2453"/>
                <a:ext cx="2495" cy="240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1" tIns="45715" rIns="91431" bIns="45715" anchor="ctr"/>
              <a:lstStyle/>
              <a:p>
                <a:pPr algn="ctr">
                  <a:defRPr/>
                </a:pPr>
                <a:endParaRPr lang="zh-CN" altLang="zh-CN" sz="1200" b="1" dirty="0">
                  <a:solidFill>
                    <a:schemeClr val="tx1"/>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487" name="TextBox 12"/>
              <p:cNvSpPr txBox="1">
                <a:spLocks noChangeArrowheads="1"/>
              </p:cNvSpPr>
              <p:nvPr/>
            </p:nvSpPr>
            <p:spPr bwMode="auto">
              <a:xfrm>
                <a:off x="1114" y="2793"/>
                <a:ext cx="2757" cy="1697"/>
              </a:xfrm>
              <a:prstGeom prst="rect">
                <a:avLst/>
              </a:prstGeom>
              <a:noFill/>
              <a:ln w="9525">
                <a:noFill/>
                <a:miter lim="800000"/>
              </a:ln>
            </p:spPr>
            <p:txBody>
              <a:bodyPr lIns="91431" tIns="45715" rIns="91431" bIns="45715">
                <a:spAutoFit/>
              </a:bodyPr>
              <a:lstStyle/>
              <a:p>
                <a:pPr algn="ctr"/>
                <a:r>
                  <a:rPr lang="zh-CN" altLang="en-US" sz="1200" b="1" dirty="0">
                    <a:solidFill>
                      <a:schemeClr val="bg1"/>
                    </a:solidFill>
                    <a:latin typeface="微软雅黑" panose="020B0503020204020204" pitchFamily="34" charset="-122"/>
                    <a:ea typeface="微软雅黑" panose="020B0503020204020204" pitchFamily="34" charset="-122"/>
                  </a:rPr>
                  <a:t>未审核的</a:t>
                </a:r>
                <a:endParaRPr lang="en-US" altLang="zh-CN" sz="1200" b="1" dirty="0">
                  <a:solidFill>
                    <a:schemeClr val="bg1"/>
                  </a:solidFill>
                  <a:latin typeface="微软雅黑" panose="020B0503020204020204" pitchFamily="34" charset="-122"/>
                  <a:ea typeface="微软雅黑" panose="020B0503020204020204" pitchFamily="34" charset="-122"/>
                </a:endParaRPr>
              </a:p>
              <a:p>
                <a:pPr algn="ctr"/>
                <a:r>
                  <a:rPr lang="zh-CN" altLang="en-US" sz="1200" b="1" dirty="0">
                    <a:solidFill>
                      <a:schemeClr val="bg1"/>
                    </a:solidFill>
                    <a:latin typeface="微软雅黑" panose="020B0503020204020204" pitchFamily="34" charset="-122"/>
                    <a:ea typeface="微软雅黑" panose="020B0503020204020204" pitchFamily="34" charset="-122"/>
                  </a:rPr>
                  <a:t>承包方</a:t>
                </a:r>
                <a:endParaRPr lang="zh-CN" altLang="en-US" sz="1200" b="1" dirty="0">
                  <a:solidFill>
                    <a:schemeClr val="bg1"/>
                  </a:solidFill>
                  <a:latin typeface="微软雅黑" panose="020B0503020204020204" pitchFamily="34" charset="-122"/>
                  <a:ea typeface="微软雅黑" panose="020B0503020204020204" pitchFamily="34" charset="-122"/>
                </a:endParaRPr>
              </a:p>
              <a:p>
                <a:pPr algn="ctr"/>
                <a:r>
                  <a:rPr lang="zh-CN" altLang="en-US" sz="1200" b="1" dirty="0">
                    <a:solidFill>
                      <a:schemeClr val="bg1"/>
                    </a:solidFill>
                    <a:latin typeface="微软雅黑" panose="020B0503020204020204" pitchFamily="34" charset="-122"/>
                    <a:ea typeface="微软雅黑" panose="020B0503020204020204" pitchFamily="34" charset="-122"/>
                  </a:rPr>
                  <a:t>进行审核</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7" name="Circular Arrow 14"/>
              <p:cNvSpPr/>
              <p:nvPr/>
            </p:nvSpPr>
            <p:spPr>
              <a:xfrm rot="20730275">
                <a:off x="2893" y="2985"/>
                <a:ext cx="3100" cy="2860"/>
              </a:xfrm>
              <a:prstGeom prst="circularArrow">
                <a:avLst>
                  <a:gd name="adj1" fmla="val 10399"/>
                  <a:gd name="adj2" fmla="val 1236294"/>
                  <a:gd name="adj3" fmla="val 18632815"/>
                  <a:gd name="adj4" fmla="val 14958550"/>
                  <a:gd name="adj5" fmla="val 15316"/>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31" tIns="45715" rIns="91431" bIns="45715" anchor="ctr"/>
              <a:lstStyle/>
              <a:p>
                <a:pPr algn="ctr">
                  <a:defRPr/>
                </a:pPr>
                <a:endParaRPr lang="zh-CN" altLang="zh-CN" sz="1200" b="1">
                  <a:solidFill>
                    <a:schemeClr val="tx1"/>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11" name="Oval 11"/>
              <p:cNvSpPr>
                <a:spLocks noChangeAspect="1"/>
              </p:cNvSpPr>
              <p:nvPr/>
            </p:nvSpPr>
            <p:spPr>
              <a:xfrm>
                <a:off x="1365" y="7500"/>
                <a:ext cx="2495" cy="2400"/>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31" tIns="45715" rIns="91431" bIns="45715" anchor="ctr"/>
              <a:lstStyle/>
              <a:p>
                <a:pPr algn="ctr">
                  <a:defRPr/>
                </a:pPr>
                <a:endParaRPr lang="zh-CN" altLang="zh-CN" sz="1200" b="1">
                  <a:solidFill>
                    <a:srgbClr val="FFFFFF"/>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490" name="TextBox 12"/>
              <p:cNvSpPr txBox="1">
                <a:spLocks noChangeArrowheads="1"/>
              </p:cNvSpPr>
              <p:nvPr/>
            </p:nvSpPr>
            <p:spPr bwMode="auto">
              <a:xfrm>
                <a:off x="1293" y="8068"/>
                <a:ext cx="2757" cy="1210"/>
              </a:xfrm>
              <a:prstGeom prst="rect">
                <a:avLst/>
              </a:prstGeom>
              <a:noFill/>
              <a:ln w="9525">
                <a:noFill/>
                <a:miter lim="800000"/>
              </a:ln>
            </p:spPr>
            <p:txBody>
              <a:bodyPr lIns="91431" tIns="45715" rIns="91431" bIns="45715">
                <a:spAutoFit/>
              </a:bodyPr>
              <a:lstStyle/>
              <a:p>
                <a:pPr algn="ctr"/>
                <a:r>
                  <a:rPr lang="zh-CN" altLang="en-US" sz="1200" b="1">
                    <a:solidFill>
                      <a:schemeClr val="bg1"/>
                    </a:solidFill>
                    <a:latin typeface="微软雅黑" panose="020B0503020204020204" pitchFamily="34" charset="-122"/>
                    <a:ea typeface="微软雅黑" panose="020B0503020204020204" pitchFamily="34" charset="-122"/>
                  </a:rPr>
                  <a:t>不合格的</a:t>
                </a:r>
                <a:endParaRPr lang="en-US" altLang="zh-CN" sz="1200" b="1">
                  <a:solidFill>
                    <a:schemeClr val="bg1"/>
                  </a:solidFill>
                  <a:latin typeface="微软雅黑" panose="020B0503020204020204" pitchFamily="34" charset="-122"/>
                  <a:ea typeface="微软雅黑" panose="020B0503020204020204" pitchFamily="34" charset="-122"/>
                </a:endParaRPr>
              </a:p>
              <a:p>
                <a:pPr algn="ctr"/>
                <a:r>
                  <a:rPr lang="zh-CN" altLang="en-US" sz="1200" b="1">
                    <a:solidFill>
                      <a:schemeClr val="bg1"/>
                    </a:solidFill>
                    <a:latin typeface="微软雅黑" panose="020B0503020204020204" pitchFamily="34" charset="-122"/>
                    <a:ea typeface="微软雅黑" panose="020B0503020204020204" pitchFamily="34" charset="-122"/>
                  </a:rPr>
                  <a:t>承包方</a:t>
                </a:r>
                <a:endParaRPr lang="en-US" altLang="zh-CN" sz="1200" b="1">
                  <a:solidFill>
                    <a:schemeClr val="bg1"/>
                  </a:solidFill>
                  <a:latin typeface="微软雅黑" panose="020B0503020204020204" pitchFamily="34" charset="-122"/>
                  <a:ea typeface="微软雅黑" panose="020B0503020204020204" pitchFamily="34" charset="-122"/>
                </a:endParaRPr>
              </a:p>
            </p:txBody>
          </p:sp>
          <p:sp>
            <p:nvSpPr>
              <p:cNvPr id="14" name="Circular Arrow 14"/>
              <p:cNvSpPr/>
              <p:nvPr/>
            </p:nvSpPr>
            <p:spPr>
              <a:xfrm rot="9951638">
                <a:off x="3153" y="6588"/>
                <a:ext cx="3102" cy="2860"/>
              </a:xfrm>
              <a:prstGeom prst="circularArrow">
                <a:avLst>
                  <a:gd name="adj1" fmla="val 10399"/>
                  <a:gd name="adj2" fmla="val 1236294"/>
                  <a:gd name="adj3" fmla="val 18632815"/>
                  <a:gd name="adj4" fmla="val 14958550"/>
                  <a:gd name="adj5" fmla="val 15316"/>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31" tIns="45715" rIns="91431" bIns="45715" anchor="ctr"/>
              <a:lstStyle/>
              <a:p>
                <a:pPr algn="ctr">
                  <a:defRPr/>
                </a:pPr>
                <a:endParaRPr lang="zh-CN" altLang="zh-CN" sz="1200" b="1">
                  <a:solidFill>
                    <a:schemeClr val="tx1"/>
                  </a:solidFill>
                  <a:latin typeface="微软雅黑" panose="020B0503020204020204" pitchFamily="34" charset="-122"/>
                  <a:ea typeface="微软雅黑" panose="020B0503020204020204" pitchFamily="34" charset="-122"/>
                  <a:cs typeface="Arial" panose="020B0604020202020204" pitchFamily="34" charset="0"/>
                </a:endParaRPr>
              </a:p>
            </p:txBody>
          </p:sp>
        </p:grpSp>
        <p:sp>
          <p:nvSpPr>
            <p:cNvPr id="32" name="文本框 31"/>
            <p:cNvSpPr txBox="1"/>
            <p:nvPr/>
          </p:nvSpPr>
          <p:spPr>
            <a:xfrm>
              <a:off x="5605" y="3688"/>
              <a:ext cx="1397" cy="725"/>
            </a:xfrm>
            <a:prstGeom prst="rect">
              <a:avLst/>
            </a:prstGeom>
            <a:noFill/>
          </p:spPr>
          <p:txBody>
            <a:bodyPr wrap="square" rtlCol="0" anchor="t">
              <a:spAutoFit/>
            </a:bodyPr>
            <a:lstStyle/>
            <a:p>
              <a:pPr algn="ctr"/>
              <a:r>
                <a:rPr lang="zh-CN" altLang="en-US" sz="1200" b="1">
                  <a:solidFill>
                    <a:schemeClr val="bg1"/>
                  </a:solidFill>
                  <a:latin typeface="微软雅黑" panose="020B0503020204020204" pitchFamily="34" charset="-122"/>
                  <a:ea typeface="微软雅黑" panose="020B0503020204020204" pitchFamily="34" charset="-122"/>
                </a:rPr>
                <a:t>承包方选择和审查</a:t>
              </a:r>
              <a:endParaRPr lang="zh-CN" altLang="en-US" sz="1200" b="1">
                <a:solidFill>
                  <a:schemeClr val="bg1"/>
                </a:solidFill>
                <a:latin typeface="微软雅黑" panose="020B0503020204020204" pitchFamily="34" charset="-122"/>
                <a:ea typeface="微软雅黑" panose="020B0503020204020204" pitchFamily="34" charset="-122"/>
              </a:endParaRPr>
            </a:p>
          </p:txBody>
        </p:sp>
        <p:sp>
          <p:nvSpPr>
            <p:cNvPr id="33" name="文本框 32"/>
            <p:cNvSpPr txBox="1"/>
            <p:nvPr/>
          </p:nvSpPr>
          <p:spPr>
            <a:xfrm>
              <a:off x="8440" y="3688"/>
              <a:ext cx="1492" cy="725"/>
            </a:xfrm>
            <a:prstGeom prst="rect">
              <a:avLst/>
            </a:prstGeom>
            <a:noFill/>
          </p:spPr>
          <p:txBody>
            <a:bodyPr wrap="square" rtlCol="0" anchor="t">
              <a:spAutoFit/>
            </a:bodyPr>
            <a:lstStyle/>
            <a:p>
              <a:pPr algn="ctr"/>
              <a:r>
                <a:rPr lang="zh-CN" altLang="en-US" sz="1200" b="1">
                  <a:solidFill>
                    <a:schemeClr val="bg1"/>
                  </a:solidFill>
                  <a:latin typeface="微软雅黑" panose="020B0503020204020204" pitchFamily="34" charset="-122"/>
                  <a:ea typeface="微软雅黑" panose="020B0503020204020204" pitchFamily="34" charset="-122"/>
                </a:rPr>
                <a:t>安全协议作业前准备</a:t>
              </a:r>
              <a:endParaRPr lang="zh-CN" altLang="en-US" sz="1200" b="1">
                <a:solidFill>
                  <a:schemeClr val="bg1"/>
                </a:solidFill>
                <a:latin typeface="微软雅黑" panose="020B0503020204020204" pitchFamily="34" charset="-122"/>
                <a:ea typeface="微软雅黑" panose="020B0503020204020204" pitchFamily="34" charset="-122"/>
              </a:endParaRPr>
            </a:p>
          </p:txBody>
        </p:sp>
        <p:sp>
          <p:nvSpPr>
            <p:cNvPr id="34" name="文本框 33"/>
            <p:cNvSpPr txBox="1"/>
            <p:nvPr/>
          </p:nvSpPr>
          <p:spPr>
            <a:xfrm>
              <a:off x="5708" y="5842"/>
              <a:ext cx="1117" cy="725"/>
            </a:xfrm>
            <a:prstGeom prst="rect">
              <a:avLst/>
            </a:prstGeom>
            <a:noFill/>
          </p:spPr>
          <p:txBody>
            <a:bodyPr wrap="square" rtlCol="0" anchor="t">
              <a:spAutoFit/>
            </a:bodyPr>
            <a:lstStyle/>
            <a:p>
              <a:pPr algn="ctr"/>
              <a:r>
                <a:rPr lang="zh-CN" altLang="en-US" sz="1200" b="1">
                  <a:solidFill>
                    <a:schemeClr val="bg1"/>
                  </a:solidFill>
                  <a:latin typeface="微软雅黑" panose="020B0503020204020204" pitchFamily="34" charset="-122"/>
                  <a:ea typeface="微软雅黑" panose="020B0503020204020204" pitchFamily="34" charset="-122"/>
                </a:rPr>
                <a:t>合同后评价</a:t>
              </a:r>
              <a:endParaRPr lang="zh-CN" altLang="en-US" sz="1200" b="1">
                <a:solidFill>
                  <a:schemeClr val="bg1"/>
                </a:solidFill>
                <a:latin typeface="微软雅黑" panose="020B0503020204020204" pitchFamily="34" charset="-122"/>
                <a:ea typeface="微软雅黑" panose="020B0503020204020204" pitchFamily="34" charset="-122"/>
              </a:endParaRPr>
            </a:p>
          </p:txBody>
        </p:sp>
        <p:sp>
          <p:nvSpPr>
            <p:cNvPr id="35" name="文本框 34"/>
            <p:cNvSpPr txBox="1"/>
            <p:nvPr/>
          </p:nvSpPr>
          <p:spPr>
            <a:xfrm>
              <a:off x="8535" y="5833"/>
              <a:ext cx="1397" cy="725"/>
            </a:xfrm>
            <a:prstGeom prst="rect">
              <a:avLst/>
            </a:prstGeom>
            <a:noFill/>
          </p:spPr>
          <p:txBody>
            <a:bodyPr wrap="square" rtlCol="0" anchor="t">
              <a:spAutoFit/>
            </a:bodyPr>
            <a:lstStyle/>
            <a:p>
              <a:pPr algn="ctr"/>
              <a:r>
                <a:rPr lang="zh-CN" altLang="en-US" sz="1200" b="1">
                  <a:solidFill>
                    <a:schemeClr val="bg1"/>
                  </a:solidFill>
                  <a:latin typeface="微软雅黑" panose="020B0503020204020204" pitchFamily="34" charset="-122"/>
                  <a:ea typeface="微软雅黑" panose="020B0503020204020204" pitchFamily="34" charset="-122"/>
                </a:rPr>
                <a:t>作业过程监督协调</a:t>
              </a:r>
              <a:endParaRPr lang="zh-CN" altLang="en-US" sz="1200" b="1">
                <a:solidFill>
                  <a:schemeClr val="bg1"/>
                </a:solidFill>
                <a:latin typeface="微软雅黑" panose="020B0503020204020204" pitchFamily="34" charset="-122"/>
                <a:ea typeface="微软雅黑" panose="020B0503020204020204" pitchFamily="34" charset="-122"/>
              </a:endParaRPr>
            </a:p>
          </p:txBody>
        </p:sp>
        <p:sp>
          <p:nvSpPr>
            <p:cNvPr id="36" name="Circular Arrow 14"/>
            <p:cNvSpPr/>
            <p:nvPr/>
          </p:nvSpPr>
          <p:spPr>
            <a:xfrm rot="20730275">
              <a:off x="6540" y="3189"/>
              <a:ext cx="1852" cy="1709"/>
            </a:xfrm>
            <a:prstGeom prst="circularArrow">
              <a:avLst>
                <a:gd name="adj1" fmla="val 10399"/>
                <a:gd name="adj2" fmla="val 1236294"/>
                <a:gd name="adj3" fmla="val 18632815"/>
                <a:gd name="adj4" fmla="val 14958550"/>
                <a:gd name="adj5" fmla="val 1531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1" tIns="45715" rIns="91431" bIns="45715" anchor="ctr"/>
            <a:lstStyle/>
            <a:p>
              <a:pPr algn="ctr">
                <a:defRPr/>
              </a:pPr>
              <a:endParaRPr lang="zh-CN" altLang="zh-CN" sz="1200" b="1">
                <a:solidFill>
                  <a:schemeClr val="tx1"/>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37" name="Circular Arrow 14"/>
            <p:cNvSpPr/>
            <p:nvPr/>
          </p:nvSpPr>
          <p:spPr>
            <a:xfrm rot="5190275">
              <a:off x="7940" y="4210"/>
              <a:ext cx="1852" cy="1709"/>
            </a:xfrm>
            <a:prstGeom prst="circularArrow">
              <a:avLst>
                <a:gd name="adj1" fmla="val 10399"/>
                <a:gd name="adj2" fmla="val 1236294"/>
                <a:gd name="adj3" fmla="val 18632815"/>
                <a:gd name="adj4" fmla="val 14958550"/>
                <a:gd name="adj5" fmla="val 1531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1" tIns="45715" rIns="91431" bIns="45715" anchor="ctr"/>
            <a:lstStyle/>
            <a:p>
              <a:pPr algn="ctr">
                <a:defRPr/>
              </a:pPr>
              <a:endParaRPr lang="zh-CN" altLang="zh-CN" sz="1200" b="1">
                <a:solidFill>
                  <a:schemeClr val="tx1"/>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38" name="Circular Arrow 14"/>
            <p:cNvSpPr/>
            <p:nvPr/>
          </p:nvSpPr>
          <p:spPr>
            <a:xfrm rot="10530274">
              <a:off x="6957" y="5341"/>
              <a:ext cx="1852" cy="1709"/>
            </a:xfrm>
            <a:prstGeom prst="circularArrow">
              <a:avLst>
                <a:gd name="adj1" fmla="val 10399"/>
                <a:gd name="adj2" fmla="val 1236294"/>
                <a:gd name="adj3" fmla="val 18632815"/>
                <a:gd name="adj4" fmla="val 14958550"/>
                <a:gd name="adj5" fmla="val 1531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1" tIns="45715" rIns="91431" bIns="45715" anchor="ctr"/>
            <a:lstStyle/>
            <a:p>
              <a:pPr algn="ctr">
                <a:defRPr/>
              </a:pPr>
              <a:endParaRPr lang="zh-CN" altLang="zh-CN" sz="1200" b="1">
                <a:solidFill>
                  <a:schemeClr val="tx1"/>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39" name="Circular Arrow 14"/>
            <p:cNvSpPr/>
            <p:nvPr/>
          </p:nvSpPr>
          <p:spPr>
            <a:xfrm rot="15090274">
              <a:off x="5694" y="4210"/>
              <a:ext cx="1852" cy="1709"/>
            </a:xfrm>
            <a:prstGeom prst="circularArrow">
              <a:avLst>
                <a:gd name="adj1" fmla="val 10399"/>
                <a:gd name="adj2" fmla="val 1236294"/>
                <a:gd name="adj3" fmla="val 18632815"/>
                <a:gd name="adj4" fmla="val 14958550"/>
                <a:gd name="adj5" fmla="val 1531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1" tIns="45715" rIns="91431" bIns="45715" anchor="ctr"/>
            <a:lstStyle/>
            <a:p>
              <a:pPr algn="ctr">
                <a:defRPr/>
              </a:pPr>
              <a:endParaRPr lang="zh-CN" altLang="zh-CN" sz="1200" b="1">
                <a:solidFill>
                  <a:schemeClr val="tx1"/>
                </a:solidFill>
                <a:latin typeface="微软雅黑" panose="020B0503020204020204" pitchFamily="34" charset="-122"/>
                <a:ea typeface="微软雅黑" panose="020B0503020204020204" pitchFamily="34" charset="-122"/>
                <a:cs typeface="Arial" panose="020B0604020202020204" pitchFamily="34" charset="0"/>
              </a:endParaRPr>
            </a:p>
          </p:txBody>
        </p:sp>
      </p:grpSp>
    </p:spTree>
  </p:cSld>
  <p:clrMapOvr>
    <a:masterClrMapping/>
  </p:clrMapOvr>
  <p:transition advTm="0">
    <p:wipe dir="d"/>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705485" y="839470"/>
            <a:ext cx="3001645"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集团承包方安全管理基本流程</a:t>
            </a:r>
            <a:endParaRPr lang="zh-CN" altLang="en-US" sz="1400" b="1">
              <a:solidFill>
                <a:srgbClr val="C00000"/>
              </a:solidFill>
              <a:latin typeface="微软雅黑" panose="020B0503020204020204" pitchFamily="34" charset="-122"/>
              <a:ea typeface="微软雅黑" panose="020B0503020204020204" pitchFamily="34" charset="-122"/>
            </a:endParaRPr>
          </a:p>
        </p:txBody>
      </p:sp>
      <p:grpSp>
        <p:nvGrpSpPr>
          <p:cNvPr id="8" name="组合 7"/>
          <p:cNvGrpSpPr/>
          <p:nvPr/>
        </p:nvGrpSpPr>
        <p:grpSpPr>
          <a:xfrm>
            <a:off x="622935" y="1281430"/>
            <a:ext cx="7916545" cy="3642360"/>
            <a:chOff x="981" y="2018"/>
            <a:chExt cx="12467" cy="5736"/>
          </a:xfrm>
        </p:grpSpPr>
        <p:sp>
          <p:nvSpPr>
            <p:cNvPr id="11" name="AutoShape 5"/>
            <p:cNvSpPr>
              <a:spLocks noChangeArrowheads="1"/>
            </p:cNvSpPr>
            <p:nvPr/>
          </p:nvSpPr>
          <p:spPr bwMode="gray">
            <a:xfrm>
              <a:off x="1044" y="2018"/>
              <a:ext cx="1996" cy="675"/>
            </a:xfrm>
            <a:prstGeom prst="chevron">
              <a:avLst>
                <a:gd name="adj" fmla="val 17842"/>
              </a:avLst>
            </a:prstGeom>
            <a:solidFill>
              <a:srgbClr val="C00000"/>
            </a:solidFill>
            <a:ln w="38100">
              <a:solidFill>
                <a:schemeClr val="bg1"/>
              </a:solidFill>
              <a:miter lim="800000"/>
            </a:ln>
            <a:effectLst/>
            <a:scene3d>
              <a:camera prst="orthographicFront">
                <a:rot lat="0" lon="0" rev="0"/>
              </a:camera>
              <a:lightRig rig="glow" dir="t">
                <a:rot lat="0" lon="0" rev="4800000"/>
              </a:lightRig>
            </a:scene3d>
            <a:sp3d prstMaterial="matte">
              <a:bevelT w="127000" h="63500"/>
            </a:sp3d>
          </p:spPr>
          <p:txBody>
            <a:bodyPr lIns="59911" tIns="29956" rIns="59911" bIns="29956" anchor="ctr">
              <a:spAutoFit/>
            </a:bodyPr>
            <a:lstStyle/>
            <a:p>
              <a:pPr algn="ctr">
                <a:defRPr/>
              </a:pPr>
              <a:r>
                <a:rPr lang="en-US" altLang="zh-CN" sz="1200" b="1" dirty="0">
                  <a:solidFill>
                    <a:schemeClr val="bg1"/>
                  </a:solidFill>
                  <a:latin typeface="微软雅黑" panose="020B0503020204020204" pitchFamily="34" charset="-122"/>
                  <a:ea typeface="微软雅黑" panose="020B0503020204020204" pitchFamily="34" charset="-122"/>
                </a:rPr>
                <a:t>5</a:t>
              </a:r>
              <a:r>
                <a:rPr lang="zh-CN" altLang="en-US" sz="1200" b="1" dirty="0">
                  <a:solidFill>
                    <a:schemeClr val="bg1"/>
                  </a:solidFill>
                  <a:latin typeface="微软雅黑" panose="020B0503020204020204" pitchFamily="34" charset="-122"/>
                  <a:ea typeface="微软雅黑" panose="020B0503020204020204" pitchFamily="34" charset="-122"/>
                </a:rPr>
                <a:t>选择</a:t>
              </a:r>
              <a:endParaRPr lang="en-US" altLang="zh-CN" sz="12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承包方</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5" name="AutoShape 5"/>
            <p:cNvSpPr>
              <a:spLocks noChangeArrowheads="1"/>
            </p:cNvSpPr>
            <p:nvPr/>
          </p:nvSpPr>
          <p:spPr bwMode="gray">
            <a:xfrm>
              <a:off x="2825" y="2018"/>
              <a:ext cx="1996" cy="675"/>
            </a:xfrm>
            <a:prstGeom prst="chevron">
              <a:avLst>
                <a:gd name="adj" fmla="val 17842"/>
              </a:avLst>
            </a:prstGeom>
            <a:solidFill>
              <a:srgbClr val="C00000"/>
            </a:solidFill>
            <a:ln w="38100">
              <a:solidFill>
                <a:schemeClr val="bg1"/>
              </a:solidFill>
              <a:miter lim="800000"/>
            </a:ln>
            <a:effectLst/>
            <a:scene3d>
              <a:camera prst="orthographicFront">
                <a:rot lat="0" lon="0" rev="0"/>
              </a:camera>
              <a:lightRig rig="glow" dir="t">
                <a:rot lat="0" lon="0" rev="4800000"/>
              </a:lightRig>
            </a:scene3d>
            <a:sp3d prstMaterial="matte">
              <a:bevelT w="127000" h="63500"/>
            </a:sp3d>
          </p:spPr>
          <p:txBody>
            <a:bodyPr lIns="59911" tIns="29956" rIns="59911" bIns="29956" anchor="ctr">
              <a:spAutoFit/>
            </a:bodyPr>
            <a:lstStyle/>
            <a:p>
              <a:pPr algn="ctr">
                <a:defRPr/>
              </a:pPr>
              <a:r>
                <a:rPr lang="en-US" altLang="zh-CN" sz="1200" b="1" dirty="0">
                  <a:solidFill>
                    <a:schemeClr val="bg1"/>
                  </a:solidFill>
                  <a:latin typeface="微软雅黑" panose="020B0503020204020204" pitchFamily="34" charset="-122"/>
                  <a:ea typeface="微软雅黑" panose="020B0503020204020204" pitchFamily="34" charset="-122"/>
                </a:rPr>
                <a:t>6.2</a:t>
              </a:r>
              <a:r>
                <a:rPr lang="zh-CN" altLang="en-US" sz="1200" b="1" dirty="0">
                  <a:solidFill>
                    <a:schemeClr val="bg1"/>
                  </a:solidFill>
                  <a:latin typeface="微软雅黑" panose="020B0503020204020204" pitchFamily="34" charset="-122"/>
                  <a:ea typeface="微软雅黑" panose="020B0503020204020204" pitchFamily="34" charset="-122"/>
                </a:rPr>
                <a:t>审查安全</a:t>
              </a:r>
              <a:endParaRPr lang="zh-CN" altLang="en-US" sz="12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资格</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6" name="AutoShape 5"/>
            <p:cNvSpPr>
              <a:spLocks noChangeArrowheads="1"/>
            </p:cNvSpPr>
            <p:nvPr/>
          </p:nvSpPr>
          <p:spPr bwMode="gray">
            <a:xfrm>
              <a:off x="4607" y="2021"/>
              <a:ext cx="1996" cy="675"/>
            </a:xfrm>
            <a:prstGeom prst="chevron">
              <a:avLst>
                <a:gd name="adj" fmla="val 17842"/>
              </a:avLst>
            </a:prstGeom>
            <a:solidFill>
              <a:srgbClr val="C00000"/>
            </a:solidFill>
            <a:ln w="38100">
              <a:solidFill>
                <a:schemeClr val="bg1"/>
              </a:solidFill>
              <a:miter lim="800000"/>
            </a:ln>
            <a:effectLst/>
            <a:scene3d>
              <a:camera prst="orthographicFront">
                <a:rot lat="0" lon="0" rev="0"/>
              </a:camera>
              <a:lightRig rig="glow" dir="t">
                <a:rot lat="0" lon="0" rev="4800000"/>
              </a:lightRig>
            </a:scene3d>
            <a:sp3d prstMaterial="matte">
              <a:bevelT w="127000" h="63500"/>
            </a:sp3d>
          </p:spPr>
          <p:txBody>
            <a:bodyPr lIns="59911" tIns="29956" rIns="59911" bIns="29956" anchor="ctr">
              <a:spAutoFit/>
            </a:bodyPr>
            <a:lstStyle/>
            <a:p>
              <a:pPr algn="ctr">
                <a:defRPr/>
              </a:pPr>
              <a:r>
                <a:rPr lang="en-US" altLang="zh-CN" sz="1200" b="1" dirty="0">
                  <a:solidFill>
                    <a:schemeClr val="bg1"/>
                  </a:solidFill>
                  <a:latin typeface="微软雅黑" panose="020B0503020204020204" pitchFamily="34" charset="-122"/>
                  <a:ea typeface="微软雅黑" panose="020B0503020204020204" pitchFamily="34" charset="-122"/>
                </a:rPr>
                <a:t>6.3</a:t>
              </a:r>
              <a:r>
                <a:rPr lang="zh-CN" altLang="en-US" sz="1200" b="1" dirty="0">
                  <a:solidFill>
                    <a:schemeClr val="bg1"/>
                  </a:solidFill>
                  <a:latin typeface="微软雅黑" panose="020B0503020204020204" pitchFamily="34" charset="-122"/>
                  <a:ea typeface="微软雅黑" panose="020B0503020204020204" pitchFamily="34" charset="-122"/>
                </a:rPr>
                <a:t>签订</a:t>
              </a:r>
              <a:endParaRPr lang="en-US" altLang="zh-CN" sz="12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安全协议</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5" name="AutoShape 5"/>
            <p:cNvSpPr>
              <a:spLocks noChangeArrowheads="1"/>
            </p:cNvSpPr>
            <p:nvPr/>
          </p:nvSpPr>
          <p:spPr bwMode="gray">
            <a:xfrm>
              <a:off x="6388" y="2021"/>
              <a:ext cx="1996" cy="675"/>
            </a:xfrm>
            <a:prstGeom prst="chevron">
              <a:avLst>
                <a:gd name="adj" fmla="val 17842"/>
              </a:avLst>
            </a:prstGeom>
            <a:solidFill>
              <a:srgbClr val="C00000"/>
            </a:solidFill>
            <a:ln w="38100">
              <a:solidFill>
                <a:schemeClr val="bg1"/>
              </a:solidFill>
              <a:miter lim="800000"/>
            </a:ln>
            <a:effectLst/>
            <a:scene3d>
              <a:camera prst="orthographicFront">
                <a:rot lat="0" lon="0" rev="0"/>
              </a:camera>
              <a:lightRig rig="glow" dir="t">
                <a:rot lat="0" lon="0" rev="4800000"/>
              </a:lightRig>
            </a:scene3d>
            <a:sp3d prstMaterial="matte">
              <a:bevelT w="127000" h="63500"/>
            </a:sp3d>
          </p:spPr>
          <p:txBody>
            <a:bodyPr lIns="59911" tIns="29956" rIns="59911" bIns="29956" anchor="ctr">
              <a:spAutoFit/>
            </a:bodyPr>
            <a:lstStyle/>
            <a:p>
              <a:pPr algn="ctr">
                <a:defRPr/>
              </a:pPr>
              <a:r>
                <a:rPr lang="en-US" altLang="zh-CN" sz="1200" b="1" dirty="0">
                  <a:solidFill>
                    <a:schemeClr val="bg1"/>
                  </a:solidFill>
                  <a:latin typeface="微软雅黑" panose="020B0503020204020204" pitchFamily="34" charset="-122"/>
                  <a:ea typeface="微软雅黑" panose="020B0503020204020204" pitchFamily="34" charset="-122"/>
                </a:rPr>
                <a:t>6.4</a:t>
              </a:r>
              <a:r>
                <a:rPr lang="zh-CN" altLang="en-US" sz="1200" b="1" dirty="0">
                  <a:solidFill>
                    <a:schemeClr val="bg1"/>
                  </a:solidFill>
                  <a:latin typeface="微软雅黑" panose="020B0503020204020204" pitchFamily="34" charset="-122"/>
                  <a:ea typeface="微软雅黑" panose="020B0503020204020204" pitchFamily="34" charset="-122"/>
                </a:rPr>
                <a:t>作业前</a:t>
              </a:r>
              <a:endParaRPr lang="en-US" altLang="zh-CN" sz="12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准备</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6" name="AutoShape 5"/>
            <p:cNvSpPr>
              <a:spLocks noChangeArrowheads="1"/>
            </p:cNvSpPr>
            <p:nvPr/>
          </p:nvSpPr>
          <p:spPr bwMode="gray">
            <a:xfrm>
              <a:off x="8155" y="2035"/>
              <a:ext cx="1996" cy="675"/>
            </a:xfrm>
            <a:prstGeom prst="chevron">
              <a:avLst>
                <a:gd name="adj" fmla="val 17842"/>
              </a:avLst>
            </a:prstGeom>
            <a:solidFill>
              <a:srgbClr val="C00000"/>
            </a:solidFill>
            <a:ln w="38100">
              <a:solidFill>
                <a:schemeClr val="bg1"/>
              </a:solidFill>
              <a:miter lim="800000"/>
            </a:ln>
            <a:effectLst/>
            <a:scene3d>
              <a:camera prst="orthographicFront">
                <a:rot lat="0" lon="0" rev="0"/>
              </a:camera>
              <a:lightRig rig="glow" dir="t">
                <a:rot lat="0" lon="0" rev="4800000"/>
              </a:lightRig>
            </a:scene3d>
            <a:sp3d prstMaterial="matte">
              <a:bevelT w="127000" h="63500"/>
            </a:sp3d>
          </p:spPr>
          <p:txBody>
            <a:bodyPr lIns="59911" tIns="29956" rIns="59911" bIns="29956" anchor="ctr">
              <a:spAutoFit/>
            </a:bodyPr>
            <a:lstStyle/>
            <a:p>
              <a:pPr algn="ctr">
                <a:defRPr/>
              </a:pPr>
              <a:r>
                <a:rPr lang="en-US" altLang="zh-CN" sz="1200" b="1" dirty="0">
                  <a:solidFill>
                    <a:schemeClr val="bg1"/>
                  </a:solidFill>
                  <a:latin typeface="微软雅黑" panose="020B0503020204020204" pitchFamily="34" charset="-122"/>
                  <a:ea typeface="微软雅黑" panose="020B0503020204020204" pitchFamily="34" charset="-122"/>
                </a:rPr>
                <a:t>6.5</a:t>
              </a:r>
              <a:r>
                <a:rPr lang="zh-CN" altLang="en-US" sz="1200" b="1" dirty="0">
                  <a:solidFill>
                    <a:schemeClr val="bg1"/>
                  </a:solidFill>
                  <a:latin typeface="微软雅黑" panose="020B0503020204020204" pitchFamily="34" charset="-122"/>
                  <a:ea typeface="微软雅黑" panose="020B0503020204020204" pitchFamily="34" charset="-122"/>
                </a:rPr>
                <a:t>作业过程</a:t>
              </a:r>
              <a:endParaRPr lang="zh-CN" altLang="en-US" sz="12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管理</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7" name="AutoShape 5"/>
            <p:cNvSpPr>
              <a:spLocks noChangeArrowheads="1"/>
            </p:cNvSpPr>
            <p:nvPr/>
          </p:nvSpPr>
          <p:spPr bwMode="gray">
            <a:xfrm>
              <a:off x="11454" y="2018"/>
              <a:ext cx="1994" cy="675"/>
            </a:xfrm>
            <a:prstGeom prst="chevron">
              <a:avLst>
                <a:gd name="adj" fmla="val 17842"/>
              </a:avLst>
            </a:prstGeom>
            <a:solidFill>
              <a:srgbClr val="C00000"/>
            </a:solidFill>
            <a:ln w="38100">
              <a:solidFill>
                <a:schemeClr val="bg1"/>
              </a:solidFill>
              <a:miter lim="800000"/>
            </a:ln>
            <a:effectLst/>
            <a:scene3d>
              <a:camera prst="orthographicFront">
                <a:rot lat="0" lon="0" rev="0"/>
              </a:camera>
              <a:lightRig rig="glow" dir="t">
                <a:rot lat="0" lon="0" rev="4800000"/>
              </a:lightRig>
            </a:scene3d>
            <a:sp3d prstMaterial="matte">
              <a:bevelT w="127000" h="63500"/>
            </a:sp3d>
          </p:spPr>
          <p:txBody>
            <a:bodyPr lIns="59911" tIns="29956" rIns="59911" bIns="29956" anchor="ctr">
              <a:spAutoFit/>
            </a:bodyPr>
            <a:lstStyle/>
            <a:p>
              <a:pPr algn="ctr">
                <a:defRPr/>
              </a:pPr>
              <a:r>
                <a:rPr lang="en-US" altLang="zh-CN" sz="1200" b="1" dirty="0">
                  <a:solidFill>
                    <a:schemeClr val="bg1"/>
                  </a:solidFill>
                  <a:latin typeface="微软雅黑" panose="020B0503020204020204" pitchFamily="34" charset="-122"/>
                  <a:ea typeface="微软雅黑" panose="020B0503020204020204" pitchFamily="34" charset="-122"/>
                </a:rPr>
                <a:t>6.7</a:t>
              </a:r>
              <a:r>
                <a:rPr lang="zh-CN" altLang="en-US" sz="1200" b="1" dirty="0">
                  <a:solidFill>
                    <a:schemeClr val="bg1"/>
                  </a:solidFill>
                  <a:latin typeface="微软雅黑" panose="020B0503020204020204" pitchFamily="34" charset="-122"/>
                  <a:ea typeface="微软雅黑" panose="020B0503020204020204" pitchFamily="34" charset="-122"/>
                </a:rPr>
                <a:t>合同后</a:t>
              </a:r>
              <a:endParaRPr lang="en-US" altLang="zh-CN" sz="12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评价</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16" name="AutoShape 9"/>
            <p:cNvSpPr>
              <a:spLocks noChangeArrowheads="1"/>
            </p:cNvSpPr>
            <p:nvPr/>
          </p:nvSpPr>
          <p:spPr bwMode="gray">
            <a:xfrm>
              <a:off x="8131" y="5743"/>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事故管理</a:t>
              </a:r>
              <a:endParaRPr lang="en-US" altLang="zh-CN" sz="12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a:t>
              </a:r>
              <a:r>
                <a:rPr lang="en-US" altLang="zh-CN" sz="1200" b="1" dirty="0">
                  <a:solidFill>
                    <a:schemeClr val="bg1"/>
                  </a:solidFill>
                  <a:latin typeface="微软雅黑" panose="020B0503020204020204" pitchFamily="34" charset="-122"/>
                  <a:ea typeface="微软雅黑" panose="020B0503020204020204" pitchFamily="34" charset="-122"/>
                </a:rPr>
                <a:t>9</a:t>
              </a:r>
              <a:r>
                <a:rPr lang="zh-CN" altLang="en-US" sz="1200" b="1" dirty="0">
                  <a:solidFill>
                    <a:schemeClr val="bg1"/>
                  </a:solidFill>
                  <a:latin typeface="微软雅黑" panose="020B0503020204020204" pitchFamily="34" charset="-122"/>
                  <a:ea typeface="微软雅黑" panose="020B0503020204020204" pitchFamily="34" charset="-122"/>
                </a:rPr>
                <a:t>）</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32" name="AutoShape 5"/>
            <p:cNvSpPr>
              <a:spLocks noChangeArrowheads="1"/>
            </p:cNvSpPr>
            <p:nvPr/>
          </p:nvSpPr>
          <p:spPr bwMode="gray">
            <a:xfrm>
              <a:off x="9953" y="2031"/>
              <a:ext cx="1702" cy="675"/>
            </a:xfrm>
            <a:prstGeom prst="chevron">
              <a:avLst>
                <a:gd name="adj" fmla="val 17842"/>
              </a:avLst>
            </a:prstGeom>
            <a:solidFill>
              <a:srgbClr val="C00000"/>
            </a:solidFill>
            <a:ln w="38100">
              <a:solidFill>
                <a:schemeClr val="bg1"/>
              </a:solidFill>
              <a:miter lim="800000"/>
            </a:ln>
            <a:effectLst/>
            <a:scene3d>
              <a:camera prst="orthographicFront">
                <a:rot lat="0" lon="0" rev="0"/>
              </a:camera>
              <a:lightRig rig="glow" dir="t">
                <a:rot lat="0" lon="0" rev="4800000"/>
              </a:lightRig>
            </a:scene3d>
            <a:sp3d prstMaterial="matte">
              <a:bevelT w="127000" h="63500"/>
            </a:sp3d>
          </p:spPr>
          <p:txBody>
            <a:bodyPr lIns="59911" tIns="29956" rIns="59911" bIns="29956" anchor="ctr">
              <a:spAutoFit/>
            </a:bodyPr>
            <a:lstStyle/>
            <a:p>
              <a:pPr algn="ctr">
                <a:defRPr/>
              </a:pPr>
              <a:r>
                <a:rPr lang="en-US" altLang="zh-CN" sz="1200" b="1" dirty="0">
                  <a:solidFill>
                    <a:schemeClr val="bg1"/>
                  </a:solidFill>
                  <a:latin typeface="微软雅黑" panose="020B0503020204020204" pitchFamily="34" charset="-122"/>
                  <a:ea typeface="微软雅黑" panose="020B0503020204020204" pitchFamily="34" charset="-122"/>
                </a:rPr>
                <a:t>6.6</a:t>
              </a:r>
              <a:r>
                <a:rPr lang="zh-CN" altLang="en-US" sz="1200" b="1" dirty="0">
                  <a:solidFill>
                    <a:schemeClr val="bg1"/>
                  </a:solidFill>
                  <a:latin typeface="微软雅黑" panose="020B0503020204020204" pitchFamily="34" charset="-122"/>
                  <a:ea typeface="微软雅黑" panose="020B0503020204020204" pitchFamily="34" charset="-122"/>
                </a:rPr>
                <a:t>完工</a:t>
              </a:r>
              <a:endParaRPr lang="en-US" altLang="zh-CN" sz="12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验收</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18" name="AutoShape 9"/>
            <p:cNvSpPr>
              <a:spLocks noChangeArrowheads="1"/>
            </p:cNvSpPr>
            <p:nvPr/>
          </p:nvSpPr>
          <p:spPr bwMode="gray">
            <a:xfrm>
              <a:off x="8184" y="4298"/>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作业许可</a:t>
              </a:r>
              <a:endParaRPr lang="en-US" altLang="zh-CN" sz="12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a:t>
              </a:r>
              <a:r>
                <a:rPr lang="en-US" altLang="zh-CN" sz="1200" b="1" dirty="0">
                  <a:solidFill>
                    <a:schemeClr val="bg1"/>
                  </a:solidFill>
                  <a:latin typeface="微软雅黑" panose="020B0503020204020204" pitchFamily="34" charset="-122"/>
                  <a:ea typeface="微软雅黑" panose="020B0503020204020204" pitchFamily="34" charset="-122"/>
                </a:rPr>
                <a:t>6.5.2</a:t>
              </a:r>
              <a:r>
                <a:rPr lang="zh-CN" altLang="en-US" sz="1200" b="1" dirty="0">
                  <a:solidFill>
                    <a:schemeClr val="bg1"/>
                  </a:solidFill>
                  <a:latin typeface="微软雅黑" panose="020B0503020204020204" pitchFamily="34" charset="-122"/>
                  <a:ea typeface="微软雅黑" panose="020B0503020204020204" pitchFamily="34" charset="-122"/>
                </a:rPr>
                <a:t>）</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19" name="AutoShape 9"/>
            <p:cNvSpPr>
              <a:spLocks noChangeArrowheads="1"/>
            </p:cNvSpPr>
            <p:nvPr/>
          </p:nvSpPr>
          <p:spPr bwMode="gray">
            <a:xfrm>
              <a:off x="8131" y="5036"/>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应急管理</a:t>
              </a:r>
              <a:endParaRPr lang="en-US" altLang="zh-CN" sz="12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a:t>
              </a:r>
              <a:r>
                <a:rPr lang="en-US" altLang="zh-CN" sz="1200" b="1" dirty="0">
                  <a:solidFill>
                    <a:schemeClr val="bg1"/>
                  </a:solidFill>
                  <a:latin typeface="微软雅黑" panose="020B0503020204020204" pitchFamily="34" charset="-122"/>
                  <a:ea typeface="微软雅黑" panose="020B0503020204020204" pitchFamily="34" charset="-122"/>
                </a:rPr>
                <a:t>8</a:t>
              </a:r>
              <a:r>
                <a:rPr lang="zh-CN" altLang="en-US" sz="1200" b="1" dirty="0">
                  <a:solidFill>
                    <a:schemeClr val="bg1"/>
                  </a:solidFill>
                  <a:latin typeface="微软雅黑" panose="020B0503020204020204" pitchFamily="34" charset="-122"/>
                  <a:ea typeface="微软雅黑" panose="020B0503020204020204" pitchFamily="34" charset="-122"/>
                </a:rPr>
                <a:t>）</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20" name="AutoShape 9"/>
            <p:cNvSpPr>
              <a:spLocks noChangeArrowheads="1"/>
            </p:cNvSpPr>
            <p:nvPr/>
          </p:nvSpPr>
          <p:spPr bwMode="gray">
            <a:xfrm>
              <a:off x="8084" y="6419"/>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文件记录</a:t>
              </a:r>
              <a:endParaRPr lang="en-US" altLang="zh-CN" sz="12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a:t>
              </a:r>
              <a:r>
                <a:rPr lang="en-US" altLang="zh-CN" sz="1200" b="1" dirty="0">
                  <a:solidFill>
                    <a:schemeClr val="bg1"/>
                  </a:solidFill>
                  <a:latin typeface="微软雅黑" panose="020B0503020204020204" pitchFamily="34" charset="-122"/>
                  <a:ea typeface="微软雅黑" panose="020B0503020204020204" pitchFamily="34" charset="-122"/>
                </a:rPr>
                <a:t>10</a:t>
              </a:r>
              <a:r>
                <a:rPr lang="zh-CN" altLang="en-US" sz="1200" b="1" dirty="0">
                  <a:solidFill>
                    <a:schemeClr val="bg1"/>
                  </a:solidFill>
                  <a:latin typeface="微软雅黑" panose="020B0503020204020204" pitchFamily="34" charset="-122"/>
                  <a:ea typeface="微软雅黑" panose="020B0503020204020204" pitchFamily="34" charset="-122"/>
                </a:rPr>
                <a:t>）</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21" name="AutoShape 9"/>
            <p:cNvSpPr>
              <a:spLocks noChangeArrowheads="1"/>
            </p:cNvSpPr>
            <p:nvPr/>
          </p:nvSpPr>
          <p:spPr bwMode="gray">
            <a:xfrm>
              <a:off x="8184" y="2872"/>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沟通协调</a:t>
              </a:r>
              <a:endParaRPr lang="en-US" altLang="zh-CN" sz="12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a:t>
              </a:r>
              <a:r>
                <a:rPr lang="en-US" altLang="zh-CN" sz="1200" b="1" dirty="0">
                  <a:solidFill>
                    <a:schemeClr val="bg1"/>
                  </a:solidFill>
                  <a:latin typeface="微软雅黑" panose="020B0503020204020204" pitchFamily="34" charset="-122"/>
                  <a:ea typeface="微软雅黑" panose="020B0503020204020204" pitchFamily="34" charset="-122"/>
                </a:rPr>
                <a:t>6.5.1</a:t>
              </a:r>
              <a:r>
                <a:rPr lang="zh-CN" altLang="en-US" sz="1200" b="1" dirty="0">
                  <a:solidFill>
                    <a:schemeClr val="bg1"/>
                  </a:solidFill>
                  <a:latin typeface="微软雅黑" panose="020B0503020204020204" pitchFamily="34" charset="-122"/>
                  <a:ea typeface="微软雅黑" panose="020B0503020204020204" pitchFamily="34" charset="-122"/>
                </a:rPr>
                <a:t>）</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22" name="AutoShape 9"/>
            <p:cNvSpPr>
              <a:spLocks noChangeArrowheads="1"/>
            </p:cNvSpPr>
            <p:nvPr/>
          </p:nvSpPr>
          <p:spPr bwMode="gray">
            <a:xfrm>
              <a:off x="8184" y="3591"/>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现场监督</a:t>
              </a:r>
              <a:endParaRPr lang="en-US" altLang="zh-CN" sz="12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a:t>
              </a:r>
              <a:r>
                <a:rPr lang="en-US" altLang="zh-CN" sz="1200" b="1" dirty="0">
                  <a:solidFill>
                    <a:schemeClr val="bg1"/>
                  </a:solidFill>
                  <a:latin typeface="微软雅黑" panose="020B0503020204020204" pitchFamily="34" charset="-122"/>
                  <a:ea typeface="微软雅黑" panose="020B0503020204020204" pitchFamily="34" charset="-122"/>
                </a:rPr>
                <a:t>6.5.3</a:t>
              </a:r>
              <a:r>
                <a:rPr lang="zh-CN" altLang="en-US" sz="1200" b="1" dirty="0">
                  <a:solidFill>
                    <a:schemeClr val="bg1"/>
                  </a:solidFill>
                  <a:latin typeface="微软雅黑" panose="020B0503020204020204" pitchFamily="34" charset="-122"/>
                  <a:ea typeface="微软雅黑" panose="020B0503020204020204" pitchFamily="34" charset="-122"/>
                </a:rPr>
                <a:t>）</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23" name="AutoShape 9"/>
            <p:cNvSpPr>
              <a:spLocks noChangeArrowheads="1"/>
            </p:cNvSpPr>
            <p:nvPr/>
          </p:nvSpPr>
          <p:spPr bwMode="gray">
            <a:xfrm>
              <a:off x="2847" y="5005"/>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a:solidFill>
                    <a:schemeClr val="bg1"/>
                  </a:solidFill>
                  <a:latin typeface="微软雅黑" panose="020B0503020204020204" pitchFamily="34" charset="-122"/>
                  <a:ea typeface="微软雅黑" panose="020B0503020204020204" pitchFamily="34" charset="-122"/>
                </a:rPr>
                <a:t>组织设计</a:t>
              </a:r>
              <a:endParaRPr lang="zh-CN" altLang="en-US" sz="1200" b="1">
                <a:solidFill>
                  <a:schemeClr val="bg1"/>
                </a:solidFill>
                <a:latin typeface="微软雅黑" panose="020B0503020204020204" pitchFamily="34" charset="-122"/>
                <a:ea typeface="微软雅黑" panose="020B0503020204020204" pitchFamily="34" charset="-122"/>
              </a:endParaRPr>
            </a:p>
          </p:txBody>
        </p:sp>
        <p:sp>
          <p:nvSpPr>
            <p:cNvPr id="21524" name="AutoShape 9"/>
            <p:cNvSpPr>
              <a:spLocks noChangeArrowheads="1"/>
            </p:cNvSpPr>
            <p:nvPr/>
          </p:nvSpPr>
          <p:spPr bwMode="gray">
            <a:xfrm>
              <a:off x="2847" y="4298"/>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设备资质</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25" name="AutoShape 9"/>
            <p:cNvSpPr>
              <a:spLocks noChangeArrowheads="1"/>
            </p:cNvSpPr>
            <p:nvPr/>
          </p:nvSpPr>
          <p:spPr bwMode="gray">
            <a:xfrm>
              <a:off x="2847" y="5778"/>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专项方案</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26" name="AutoShape 9"/>
            <p:cNvSpPr>
              <a:spLocks noChangeArrowheads="1"/>
            </p:cNvSpPr>
            <p:nvPr/>
          </p:nvSpPr>
          <p:spPr bwMode="gray">
            <a:xfrm>
              <a:off x="2847" y="2872"/>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公司资质</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27" name="AutoShape 9"/>
            <p:cNvSpPr>
              <a:spLocks noChangeArrowheads="1"/>
            </p:cNvSpPr>
            <p:nvPr/>
          </p:nvSpPr>
          <p:spPr bwMode="gray">
            <a:xfrm>
              <a:off x="2850" y="3591"/>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人员资质</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28" name="AutoShape 9"/>
            <p:cNvSpPr>
              <a:spLocks noChangeArrowheads="1"/>
            </p:cNvSpPr>
            <p:nvPr/>
          </p:nvSpPr>
          <p:spPr bwMode="gray">
            <a:xfrm>
              <a:off x="4632" y="2884"/>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a:solidFill>
                    <a:schemeClr val="bg1"/>
                  </a:solidFill>
                  <a:latin typeface="微软雅黑" panose="020B0503020204020204" pitchFamily="34" charset="-122"/>
                  <a:ea typeface="微软雅黑" panose="020B0503020204020204" pitchFamily="34" charset="-122"/>
                </a:rPr>
                <a:t>安全职责</a:t>
              </a:r>
              <a:endParaRPr lang="zh-CN" altLang="en-US" sz="1200" b="1">
                <a:solidFill>
                  <a:schemeClr val="bg1"/>
                </a:solidFill>
                <a:latin typeface="微软雅黑" panose="020B0503020204020204" pitchFamily="34" charset="-122"/>
                <a:ea typeface="微软雅黑" panose="020B0503020204020204" pitchFamily="34" charset="-122"/>
              </a:endParaRPr>
            </a:p>
          </p:txBody>
        </p:sp>
        <p:sp>
          <p:nvSpPr>
            <p:cNvPr id="21529" name="AutoShape 9"/>
            <p:cNvSpPr>
              <a:spLocks noChangeArrowheads="1"/>
            </p:cNvSpPr>
            <p:nvPr/>
          </p:nvSpPr>
          <p:spPr bwMode="gray">
            <a:xfrm>
              <a:off x="4632" y="3591"/>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a:solidFill>
                    <a:schemeClr val="bg1"/>
                  </a:solidFill>
                  <a:latin typeface="微软雅黑" panose="020B0503020204020204" pitchFamily="34" charset="-122"/>
                  <a:ea typeface="微软雅黑" panose="020B0503020204020204" pitchFamily="34" charset="-122"/>
                </a:rPr>
                <a:t>安全要求</a:t>
              </a:r>
              <a:endParaRPr lang="zh-CN" altLang="en-US" sz="1200" b="1">
                <a:solidFill>
                  <a:schemeClr val="bg1"/>
                </a:solidFill>
                <a:latin typeface="微软雅黑" panose="020B0503020204020204" pitchFamily="34" charset="-122"/>
                <a:ea typeface="微软雅黑" panose="020B0503020204020204" pitchFamily="34" charset="-122"/>
              </a:endParaRPr>
            </a:p>
          </p:txBody>
        </p:sp>
        <p:sp>
          <p:nvSpPr>
            <p:cNvPr id="21530" name="AutoShape 9"/>
            <p:cNvSpPr>
              <a:spLocks noChangeArrowheads="1"/>
            </p:cNvSpPr>
            <p:nvPr/>
          </p:nvSpPr>
          <p:spPr bwMode="gray">
            <a:xfrm>
              <a:off x="1087" y="2884"/>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安全需求</a:t>
              </a:r>
              <a:endParaRPr lang="en-US" altLang="zh-CN" sz="12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a:t>
              </a:r>
              <a:r>
                <a:rPr lang="en-US" altLang="zh-CN" sz="1200" b="1" dirty="0">
                  <a:solidFill>
                    <a:schemeClr val="bg1"/>
                  </a:solidFill>
                  <a:latin typeface="微软雅黑" panose="020B0503020204020204" pitchFamily="34" charset="-122"/>
                  <a:ea typeface="微软雅黑" panose="020B0503020204020204" pitchFamily="34" charset="-122"/>
                </a:rPr>
                <a:t>5</a:t>
              </a:r>
              <a:r>
                <a:rPr lang="zh-CN" altLang="en-US" sz="1200" b="1" dirty="0">
                  <a:solidFill>
                    <a:schemeClr val="bg1"/>
                  </a:solidFill>
                  <a:latin typeface="微软雅黑" panose="020B0503020204020204" pitchFamily="34" charset="-122"/>
                  <a:ea typeface="微软雅黑" panose="020B0503020204020204" pitchFamily="34" charset="-122"/>
                </a:rPr>
                <a:t>）</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31" name="AutoShape 9"/>
            <p:cNvSpPr>
              <a:spLocks noChangeArrowheads="1"/>
            </p:cNvSpPr>
            <p:nvPr/>
          </p:nvSpPr>
          <p:spPr bwMode="gray">
            <a:xfrm>
              <a:off x="981" y="3610"/>
              <a:ext cx="1665"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招投标管理</a:t>
              </a:r>
              <a:endParaRPr lang="en-US" altLang="zh-CN" sz="12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a:t>
              </a:r>
              <a:r>
                <a:rPr lang="en-US" altLang="zh-CN" sz="1200" b="1" dirty="0">
                  <a:solidFill>
                    <a:schemeClr val="bg1"/>
                  </a:solidFill>
                  <a:latin typeface="微软雅黑" panose="020B0503020204020204" pitchFamily="34" charset="-122"/>
                  <a:ea typeface="微软雅黑" panose="020B0503020204020204" pitchFamily="34" charset="-122"/>
                </a:rPr>
                <a:t>6.1/6.2/6.3</a:t>
              </a:r>
              <a:r>
                <a:rPr lang="zh-CN" altLang="en-US" sz="1200" b="1" dirty="0">
                  <a:solidFill>
                    <a:schemeClr val="bg1"/>
                  </a:solidFill>
                  <a:latin typeface="微软雅黑" panose="020B0503020204020204" pitchFamily="34" charset="-122"/>
                  <a:ea typeface="微软雅黑" panose="020B0503020204020204" pitchFamily="34" charset="-122"/>
                </a:rPr>
                <a:t>）</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32" name="AutoShape 9"/>
            <p:cNvSpPr>
              <a:spLocks noChangeArrowheads="1"/>
            </p:cNvSpPr>
            <p:nvPr/>
          </p:nvSpPr>
          <p:spPr bwMode="gray">
            <a:xfrm>
              <a:off x="6424" y="5005"/>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安全交底</a:t>
              </a:r>
              <a:endParaRPr lang="en-US" altLang="zh-CN" sz="12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a:t>
              </a:r>
              <a:r>
                <a:rPr lang="en-US" altLang="zh-CN" sz="1200" b="1" dirty="0">
                  <a:solidFill>
                    <a:schemeClr val="bg1"/>
                  </a:solidFill>
                  <a:latin typeface="微软雅黑" panose="020B0503020204020204" pitchFamily="34" charset="-122"/>
                  <a:ea typeface="微软雅黑" panose="020B0503020204020204" pitchFamily="34" charset="-122"/>
                </a:rPr>
                <a:t>6.4.4</a:t>
              </a:r>
              <a:r>
                <a:rPr lang="zh-CN" altLang="en-US" sz="1200" b="1" dirty="0">
                  <a:solidFill>
                    <a:schemeClr val="bg1"/>
                  </a:solidFill>
                  <a:latin typeface="微软雅黑" panose="020B0503020204020204" pitchFamily="34" charset="-122"/>
                  <a:ea typeface="微软雅黑" panose="020B0503020204020204" pitchFamily="34" charset="-122"/>
                </a:rPr>
                <a:t>）</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33" name="AutoShape 9"/>
            <p:cNvSpPr>
              <a:spLocks noChangeArrowheads="1"/>
            </p:cNvSpPr>
            <p:nvPr/>
          </p:nvSpPr>
          <p:spPr bwMode="gray">
            <a:xfrm>
              <a:off x="6424" y="4298"/>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技术措施</a:t>
              </a:r>
              <a:endParaRPr lang="en-US" altLang="zh-CN" sz="12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a:t>
              </a:r>
              <a:r>
                <a:rPr lang="en-US" altLang="zh-CN" sz="1200" b="1" dirty="0">
                  <a:solidFill>
                    <a:schemeClr val="bg1"/>
                  </a:solidFill>
                  <a:latin typeface="微软雅黑" panose="020B0503020204020204" pitchFamily="34" charset="-122"/>
                  <a:ea typeface="微软雅黑" panose="020B0503020204020204" pitchFamily="34" charset="-122"/>
                </a:rPr>
                <a:t>6.4.3</a:t>
              </a:r>
              <a:r>
                <a:rPr lang="zh-CN" altLang="en-US" sz="1200" b="1" dirty="0">
                  <a:solidFill>
                    <a:schemeClr val="bg1"/>
                  </a:solidFill>
                  <a:latin typeface="微软雅黑" panose="020B0503020204020204" pitchFamily="34" charset="-122"/>
                  <a:ea typeface="微软雅黑" panose="020B0503020204020204" pitchFamily="34" charset="-122"/>
                </a:rPr>
                <a:t>）</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34" name="AutoShape 9"/>
            <p:cNvSpPr>
              <a:spLocks noChangeArrowheads="1"/>
            </p:cNvSpPr>
            <p:nvPr/>
          </p:nvSpPr>
          <p:spPr bwMode="gray">
            <a:xfrm>
              <a:off x="6424" y="5712"/>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准备监督</a:t>
              </a:r>
              <a:endParaRPr lang="en-US" altLang="zh-CN" sz="12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a:t>
              </a:r>
              <a:r>
                <a:rPr lang="en-US" altLang="zh-CN" sz="1200" b="1" dirty="0">
                  <a:solidFill>
                    <a:schemeClr val="bg1"/>
                  </a:solidFill>
                  <a:latin typeface="微软雅黑" panose="020B0503020204020204" pitchFamily="34" charset="-122"/>
                  <a:ea typeface="微软雅黑" panose="020B0503020204020204" pitchFamily="34" charset="-122"/>
                </a:rPr>
                <a:t>6.4.5</a:t>
              </a:r>
              <a:r>
                <a:rPr lang="zh-CN" altLang="en-US" sz="1200" b="1" dirty="0">
                  <a:solidFill>
                    <a:schemeClr val="bg1"/>
                  </a:solidFill>
                  <a:latin typeface="微软雅黑" panose="020B0503020204020204" pitchFamily="34" charset="-122"/>
                  <a:ea typeface="微软雅黑" panose="020B0503020204020204" pitchFamily="34" charset="-122"/>
                </a:rPr>
                <a:t>）</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35" name="AutoShape 9"/>
            <p:cNvSpPr>
              <a:spLocks noChangeArrowheads="1"/>
            </p:cNvSpPr>
            <p:nvPr/>
          </p:nvSpPr>
          <p:spPr bwMode="gray">
            <a:xfrm>
              <a:off x="6473" y="2884"/>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人员培训</a:t>
              </a:r>
              <a:endParaRPr lang="en-US" altLang="zh-CN" sz="12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a:t>
              </a:r>
              <a:r>
                <a:rPr lang="en-US" altLang="zh-CN" sz="1200" b="1" dirty="0">
                  <a:solidFill>
                    <a:schemeClr val="bg1"/>
                  </a:solidFill>
                  <a:latin typeface="微软雅黑" panose="020B0503020204020204" pitchFamily="34" charset="-122"/>
                  <a:ea typeface="微软雅黑" panose="020B0503020204020204" pitchFamily="34" charset="-122"/>
                </a:rPr>
                <a:t>6.4.1</a:t>
              </a:r>
              <a:r>
                <a:rPr lang="zh-CN" altLang="en-US" sz="1200" b="1" dirty="0">
                  <a:solidFill>
                    <a:schemeClr val="bg1"/>
                  </a:solidFill>
                  <a:latin typeface="微软雅黑" panose="020B0503020204020204" pitchFamily="34" charset="-122"/>
                  <a:ea typeface="微软雅黑" panose="020B0503020204020204" pitchFamily="34" charset="-122"/>
                </a:rPr>
                <a:t>）</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36" name="AutoShape 9"/>
            <p:cNvSpPr>
              <a:spLocks noChangeArrowheads="1"/>
            </p:cNvSpPr>
            <p:nvPr/>
          </p:nvSpPr>
          <p:spPr bwMode="gray">
            <a:xfrm>
              <a:off x="6424" y="3591"/>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配置资源</a:t>
              </a:r>
              <a:endParaRPr lang="en-US" altLang="zh-CN" sz="12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a:t>
              </a:r>
              <a:r>
                <a:rPr lang="en-US" altLang="zh-CN" sz="1200" b="1" dirty="0">
                  <a:solidFill>
                    <a:schemeClr val="bg1"/>
                  </a:solidFill>
                  <a:latin typeface="微软雅黑" panose="020B0503020204020204" pitchFamily="34" charset="-122"/>
                  <a:ea typeface="微软雅黑" panose="020B0503020204020204" pitchFamily="34" charset="-122"/>
                </a:rPr>
                <a:t>6.4.2</a:t>
              </a:r>
              <a:r>
                <a:rPr lang="zh-CN" altLang="en-US" sz="1200" b="1" dirty="0">
                  <a:solidFill>
                    <a:schemeClr val="bg1"/>
                  </a:solidFill>
                  <a:latin typeface="微软雅黑" panose="020B0503020204020204" pitchFamily="34" charset="-122"/>
                  <a:ea typeface="微软雅黑" panose="020B0503020204020204" pitchFamily="34" charset="-122"/>
                </a:rPr>
                <a:t>）</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37" name="AutoShape 9"/>
            <p:cNvSpPr>
              <a:spLocks noChangeArrowheads="1"/>
            </p:cNvSpPr>
            <p:nvPr/>
          </p:nvSpPr>
          <p:spPr bwMode="gray">
            <a:xfrm>
              <a:off x="11661" y="4364"/>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整改评价</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38" name="AutoShape 9"/>
            <p:cNvSpPr>
              <a:spLocks noChangeArrowheads="1"/>
            </p:cNvSpPr>
            <p:nvPr/>
          </p:nvSpPr>
          <p:spPr bwMode="gray">
            <a:xfrm>
              <a:off x="11608" y="2950"/>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事故统计</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39" name="AutoShape 9"/>
            <p:cNvSpPr>
              <a:spLocks noChangeArrowheads="1"/>
            </p:cNvSpPr>
            <p:nvPr/>
          </p:nvSpPr>
          <p:spPr bwMode="gray">
            <a:xfrm>
              <a:off x="11608" y="3645"/>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绩效评价</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40" name="AutoShape 9"/>
            <p:cNvSpPr>
              <a:spLocks noChangeArrowheads="1"/>
            </p:cNvSpPr>
            <p:nvPr/>
          </p:nvSpPr>
          <p:spPr bwMode="gray">
            <a:xfrm>
              <a:off x="8084" y="7113"/>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第三方监理</a:t>
              </a:r>
              <a:endParaRPr lang="en-US" altLang="zh-CN" sz="12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a:t>
              </a:r>
              <a:r>
                <a:rPr lang="en-US" altLang="zh-CN" sz="1200" b="1" dirty="0">
                  <a:solidFill>
                    <a:schemeClr val="bg1"/>
                  </a:solidFill>
                  <a:latin typeface="微软雅黑" panose="020B0503020204020204" pitchFamily="34" charset="-122"/>
                  <a:ea typeface="微软雅黑" panose="020B0503020204020204" pitchFamily="34" charset="-122"/>
                </a:rPr>
                <a:t>7</a:t>
              </a:r>
              <a:r>
                <a:rPr lang="zh-CN" altLang="en-US" sz="1200" b="1" dirty="0">
                  <a:solidFill>
                    <a:schemeClr val="bg1"/>
                  </a:solidFill>
                  <a:latin typeface="微软雅黑" panose="020B0503020204020204" pitchFamily="34" charset="-122"/>
                  <a:ea typeface="微软雅黑" panose="020B0503020204020204" pitchFamily="34" charset="-122"/>
                </a:rPr>
                <a:t>）</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41" name="AutoShape 9"/>
            <p:cNvSpPr>
              <a:spLocks noChangeArrowheads="1"/>
            </p:cNvSpPr>
            <p:nvPr/>
          </p:nvSpPr>
          <p:spPr bwMode="gray">
            <a:xfrm>
              <a:off x="6372" y="6419"/>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第三方监理</a:t>
              </a:r>
              <a:endParaRPr lang="en-US" altLang="zh-CN" sz="1200" b="1" dirty="0">
                <a:solidFill>
                  <a:schemeClr val="bg1"/>
                </a:solidFill>
                <a:latin typeface="微软雅黑" panose="020B0503020204020204" pitchFamily="34" charset="-122"/>
                <a:ea typeface="微软雅黑" panose="020B0503020204020204" pitchFamily="34" charset="-122"/>
              </a:endParaRPr>
            </a:p>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a:t>
              </a:r>
              <a:r>
                <a:rPr lang="en-US" altLang="zh-CN" sz="1200" b="1" dirty="0">
                  <a:solidFill>
                    <a:schemeClr val="bg1"/>
                  </a:solidFill>
                  <a:latin typeface="微软雅黑" panose="020B0503020204020204" pitchFamily="34" charset="-122"/>
                  <a:ea typeface="微软雅黑" panose="020B0503020204020204" pitchFamily="34" charset="-122"/>
                </a:rPr>
                <a:t>7</a:t>
              </a:r>
              <a:r>
                <a:rPr lang="zh-CN" altLang="en-US" sz="1200" b="1" dirty="0">
                  <a:solidFill>
                    <a:schemeClr val="bg1"/>
                  </a:solidFill>
                  <a:latin typeface="微软雅黑" panose="020B0503020204020204" pitchFamily="34" charset="-122"/>
                  <a:ea typeface="微软雅黑" panose="020B0503020204020204" pitchFamily="34" charset="-122"/>
                </a:rPr>
                <a:t>）</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21542" name="AutoShape 9"/>
            <p:cNvSpPr>
              <a:spLocks noChangeArrowheads="1"/>
            </p:cNvSpPr>
            <p:nvPr/>
          </p:nvSpPr>
          <p:spPr bwMode="gray">
            <a:xfrm>
              <a:off x="2747" y="6497"/>
              <a:ext cx="2045" cy="864"/>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意外伤害保险</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39" name="AutoShape 9"/>
            <p:cNvSpPr>
              <a:spLocks noChangeArrowheads="1"/>
            </p:cNvSpPr>
            <p:nvPr/>
          </p:nvSpPr>
          <p:spPr bwMode="gray">
            <a:xfrm>
              <a:off x="9896" y="2884"/>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现场清理</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40" name="AutoShape 9"/>
            <p:cNvSpPr>
              <a:spLocks noChangeArrowheads="1"/>
            </p:cNvSpPr>
            <p:nvPr/>
          </p:nvSpPr>
          <p:spPr bwMode="gray">
            <a:xfrm>
              <a:off x="9896" y="3591"/>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拆除方案</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41" name="AutoShape 9"/>
            <p:cNvSpPr>
              <a:spLocks noChangeArrowheads="1"/>
            </p:cNvSpPr>
            <p:nvPr/>
          </p:nvSpPr>
          <p:spPr bwMode="gray">
            <a:xfrm>
              <a:off x="9896" y="4298"/>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合同结算</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42" name="AutoShape 9"/>
            <p:cNvSpPr>
              <a:spLocks noChangeArrowheads="1"/>
            </p:cNvSpPr>
            <p:nvPr/>
          </p:nvSpPr>
          <p:spPr bwMode="gray">
            <a:xfrm>
              <a:off x="9896" y="5005"/>
              <a:ext cx="1559" cy="641"/>
            </a:xfrm>
            <a:prstGeom prst="roundRect">
              <a:avLst/>
            </a:prstGeom>
            <a:solidFill>
              <a:schemeClr val="tx1">
                <a:lumMod val="75000"/>
                <a:lumOff val="25000"/>
              </a:schemeClr>
            </a:solidFill>
            <a:ln w="9525">
              <a:noFill/>
              <a:round/>
            </a:ln>
            <a:effectLst/>
            <a:scene3d>
              <a:camera prst="orthographicFront">
                <a:rot lat="0" lon="0" rev="0"/>
              </a:camera>
              <a:lightRig rig="glow" dir="t">
                <a:rot lat="0" lon="0" rev="4800000"/>
              </a:lightRig>
            </a:scene3d>
            <a:sp3d prstMaterial="matte">
              <a:bevelT w="127000" h="63500"/>
            </a:sp3d>
          </p:spPr>
          <p:txBody>
            <a:bodyPr wrap="none" lIns="59911" tIns="29956" rIns="59911" bIns="29956" anchor="ctr"/>
            <a:lstStyle/>
            <a:p>
              <a:pPr algn="ctr">
                <a:defRPr/>
              </a:pPr>
              <a:r>
                <a:rPr lang="zh-CN" altLang="en-US" sz="1200" b="1" dirty="0">
                  <a:solidFill>
                    <a:schemeClr val="bg1"/>
                  </a:solidFill>
                  <a:latin typeface="微软雅黑" panose="020B0503020204020204" pitchFamily="34" charset="-122"/>
                  <a:ea typeface="微软雅黑" panose="020B0503020204020204" pitchFamily="34" charset="-122"/>
                </a:rPr>
                <a:t>隐患记录</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grpSp>
    </p:spTree>
  </p:cSld>
  <p:clrMapOvr>
    <a:masterClrMapping/>
  </p:clrMapOvr>
  <p:transition advTm="0">
    <p:wipe dir="d"/>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705485" y="839470"/>
            <a:ext cx="3001645"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承包方安全管理方法</a:t>
            </a:r>
            <a:endParaRPr lang="zh-CN" altLang="en-US" sz="1400" b="1">
              <a:solidFill>
                <a:srgbClr val="C00000"/>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936625" y="1222375"/>
            <a:ext cx="2540000" cy="306705"/>
          </a:xfrm>
          <a:prstGeom prst="rect">
            <a:avLst/>
          </a:prstGeom>
          <a:noFill/>
        </p:spPr>
        <p:txBody>
          <a:bodyPr wrap="square" rtlCol="0" anchor="t">
            <a:spAutoFit/>
          </a:bodyPr>
          <a:lstStyle/>
          <a:p>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风险融化！</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8" name="组合 7"/>
          <p:cNvGrpSpPr/>
          <p:nvPr/>
        </p:nvGrpSpPr>
        <p:grpSpPr>
          <a:xfrm>
            <a:off x="194945" y="1398905"/>
            <a:ext cx="8515985" cy="3202305"/>
            <a:chOff x="194" y="2203"/>
            <a:chExt cx="13411" cy="5043"/>
          </a:xfrm>
        </p:grpSpPr>
        <p:grpSp>
          <p:nvGrpSpPr>
            <p:cNvPr id="276" name="ï$ļiďé"/>
            <p:cNvGrpSpPr/>
            <p:nvPr/>
          </p:nvGrpSpPr>
          <p:grpSpPr>
            <a:xfrm>
              <a:off x="194" y="3168"/>
              <a:ext cx="3558" cy="4078"/>
              <a:chOff x="164241" y="2090297"/>
              <a:chExt cx="3012507" cy="3452401"/>
            </a:xfrm>
          </p:grpSpPr>
          <p:sp>
            <p:nvSpPr>
              <p:cNvPr id="251" name="íṧļïḓê"/>
              <p:cNvSpPr/>
              <p:nvPr/>
            </p:nvSpPr>
            <p:spPr bwMode="auto">
              <a:xfrm rot="2534512">
                <a:off x="735983" y="4513550"/>
                <a:ext cx="570505" cy="186581"/>
              </a:xfrm>
              <a:prstGeom prst="rect">
                <a:avLst/>
              </a:prstGeom>
              <a:solidFill>
                <a:srgbClr val="EDED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normAutofit fontScale="25000" lnSpcReduction="20000"/>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52" name="íšļídé"/>
              <p:cNvSpPr/>
              <p:nvPr/>
            </p:nvSpPr>
            <p:spPr bwMode="auto">
              <a:xfrm rot="2534512">
                <a:off x="773021" y="4417668"/>
                <a:ext cx="285253" cy="18658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normAutofit fontScale="25000" lnSpcReduction="20000"/>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53" name="íŝ1idè"/>
              <p:cNvSpPr/>
              <p:nvPr/>
            </p:nvSpPr>
            <p:spPr bwMode="auto">
              <a:xfrm rot="2534512">
                <a:off x="164241" y="3783259"/>
                <a:ext cx="1989059" cy="1344250"/>
              </a:xfrm>
              <a:custGeom>
                <a:avLst/>
                <a:gdLst>
                  <a:gd name="T0" fmla="*/ 5045 w 9030"/>
                  <a:gd name="T1" fmla="*/ 3318 h 6163"/>
                  <a:gd name="T2" fmla="*/ 5723 w 9030"/>
                  <a:gd name="T3" fmla="*/ 3451 h 6163"/>
                  <a:gd name="T4" fmla="*/ 6361 w 9030"/>
                  <a:gd name="T5" fmla="*/ 3681 h 6163"/>
                  <a:gd name="T6" fmla="*/ 6951 w 9030"/>
                  <a:gd name="T7" fmla="*/ 4001 h 6163"/>
                  <a:gd name="T8" fmla="*/ 7483 w 9030"/>
                  <a:gd name="T9" fmla="*/ 4402 h 6163"/>
                  <a:gd name="T10" fmla="*/ 7950 w 9030"/>
                  <a:gd name="T11" fmla="*/ 4874 h 6163"/>
                  <a:gd name="T12" fmla="*/ 8344 w 9030"/>
                  <a:gd name="T13" fmla="*/ 5413 h 6163"/>
                  <a:gd name="T14" fmla="*/ 8657 w 9030"/>
                  <a:gd name="T15" fmla="*/ 6007 h 6163"/>
                  <a:gd name="T16" fmla="*/ 8775 w 9030"/>
                  <a:gd name="T17" fmla="*/ 6018 h 6163"/>
                  <a:gd name="T18" fmla="*/ 8839 w 9030"/>
                  <a:gd name="T19" fmla="*/ 5822 h 6163"/>
                  <a:gd name="T20" fmla="*/ 8894 w 9030"/>
                  <a:gd name="T21" fmla="*/ 5623 h 6163"/>
                  <a:gd name="T22" fmla="*/ 8940 w 9030"/>
                  <a:gd name="T23" fmla="*/ 5419 h 6163"/>
                  <a:gd name="T24" fmla="*/ 8977 w 9030"/>
                  <a:gd name="T25" fmla="*/ 5212 h 6163"/>
                  <a:gd name="T26" fmla="*/ 9005 w 9030"/>
                  <a:gd name="T27" fmla="*/ 5003 h 6163"/>
                  <a:gd name="T28" fmla="*/ 9022 w 9030"/>
                  <a:gd name="T29" fmla="*/ 4789 h 6163"/>
                  <a:gd name="T30" fmla="*/ 9030 w 9030"/>
                  <a:gd name="T31" fmla="*/ 4574 h 6163"/>
                  <a:gd name="T32" fmla="*/ 8978 w 9030"/>
                  <a:gd name="T33" fmla="*/ 3831 h 6163"/>
                  <a:gd name="T34" fmla="*/ 8756 w 9030"/>
                  <a:gd name="T35" fmla="*/ 2966 h 6163"/>
                  <a:gd name="T36" fmla="*/ 8376 w 9030"/>
                  <a:gd name="T37" fmla="*/ 2176 h 6163"/>
                  <a:gd name="T38" fmla="*/ 7857 w 9030"/>
                  <a:gd name="T39" fmla="*/ 1481 h 6163"/>
                  <a:gd name="T40" fmla="*/ 7217 w 9030"/>
                  <a:gd name="T41" fmla="*/ 899 h 6163"/>
                  <a:gd name="T42" fmla="*/ 6472 w 9030"/>
                  <a:gd name="T43" fmla="*/ 446 h 6163"/>
                  <a:gd name="T44" fmla="*/ 5643 w 9030"/>
                  <a:gd name="T45" fmla="*/ 144 h 6163"/>
                  <a:gd name="T46" fmla="*/ 4748 w 9030"/>
                  <a:gd name="T47" fmla="*/ 7 h 6163"/>
                  <a:gd name="T48" fmla="*/ 3828 w 9030"/>
                  <a:gd name="T49" fmla="*/ 53 h 6163"/>
                  <a:gd name="T50" fmla="*/ 2963 w 9030"/>
                  <a:gd name="T51" fmla="*/ 275 h 6163"/>
                  <a:gd name="T52" fmla="*/ 2174 w 9030"/>
                  <a:gd name="T53" fmla="*/ 655 h 6163"/>
                  <a:gd name="T54" fmla="*/ 1480 w 9030"/>
                  <a:gd name="T55" fmla="*/ 1175 h 6163"/>
                  <a:gd name="T56" fmla="*/ 897 w 9030"/>
                  <a:gd name="T57" fmla="*/ 1816 h 6163"/>
                  <a:gd name="T58" fmla="*/ 446 w 9030"/>
                  <a:gd name="T59" fmla="*/ 2561 h 6163"/>
                  <a:gd name="T60" fmla="*/ 142 w 9030"/>
                  <a:gd name="T61" fmla="*/ 3391 h 6163"/>
                  <a:gd name="T62" fmla="*/ 6 w 9030"/>
                  <a:gd name="T63" fmla="*/ 4287 h 6163"/>
                  <a:gd name="T64" fmla="*/ 3 w 9030"/>
                  <a:gd name="T65" fmla="*/ 4682 h 6163"/>
                  <a:gd name="T66" fmla="*/ 16 w 9030"/>
                  <a:gd name="T67" fmla="*/ 4896 h 6163"/>
                  <a:gd name="T68" fmla="*/ 38 w 9030"/>
                  <a:gd name="T69" fmla="*/ 5108 h 6163"/>
                  <a:gd name="T70" fmla="*/ 71 w 9030"/>
                  <a:gd name="T71" fmla="*/ 5317 h 6163"/>
                  <a:gd name="T72" fmla="*/ 112 w 9030"/>
                  <a:gd name="T73" fmla="*/ 5522 h 6163"/>
                  <a:gd name="T74" fmla="*/ 163 w 9030"/>
                  <a:gd name="T75" fmla="*/ 5722 h 6163"/>
                  <a:gd name="T76" fmla="*/ 222 w 9030"/>
                  <a:gd name="T77" fmla="*/ 5921 h 6163"/>
                  <a:gd name="T78" fmla="*/ 291 w 9030"/>
                  <a:gd name="T79" fmla="*/ 6114 h 6163"/>
                  <a:gd name="T80" fmla="*/ 519 w 9030"/>
                  <a:gd name="T81" fmla="*/ 5703 h 6163"/>
                  <a:gd name="T82" fmla="*/ 874 w 9030"/>
                  <a:gd name="T83" fmla="*/ 5135 h 6163"/>
                  <a:gd name="T84" fmla="*/ 1305 w 9030"/>
                  <a:gd name="T85" fmla="*/ 4630 h 6163"/>
                  <a:gd name="T86" fmla="*/ 1805 w 9030"/>
                  <a:gd name="T87" fmla="*/ 4192 h 6163"/>
                  <a:gd name="T88" fmla="*/ 2367 w 9030"/>
                  <a:gd name="T89" fmla="*/ 3831 h 6163"/>
                  <a:gd name="T90" fmla="*/ 2981 w 9030"/>
                  <a:gd name="T91" fmla="*/ 3555 h 6163"/>
                  <a:gd name="T92" fmla="*/ 3641 w 9030"/>
                  <a:gd name="T93" fmla="*/ 3371 h 6163"/>
                  <a:gd name="T94" fmla="*/ 4336 w 9030"/>
                  <a:gd name="T95" fmla="*/ 3291 h 6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30" h="6163">
                    <a:moveTo>
                      <a:pt x="4515" y="3288"/>
                    </a:moveTo>
                    <a:lnTo>
                      <a:pt x="4694" y="3291"/>
                    </a:lnTo>
                    <a:lnTo>
                      <a:pt x="4870" y="3301"/>
                    </a:lnTo>
                    <a:lnTo>
                      <a:pt x="5045" y="3318"/>
                    </a:lnTo>
                    <a:lnTo>
                      <a:pt x="5218" y="3342"/>
                    </a:lnTo>
                    <a:lnTo>
                      <a:pt x="5389" y="3371"/>
                    </a:lnTo>
                    <a:lnTo>
                      <a:pt x="5557" y="3408"/>
                    </a:lnTo>
                    <a:lnTo>
                      <a:pt x="5723" y="3451"/>
                    </a:lnTo>
                    <a:lnTo>
                      <a:pt x="5887" y="3500"/>
                    </a:lnTo>
                    <a:lnTo>
                      <a:pt x="6049" y="3555"/>
                    </a:lnTo>
                    <a:lnTo>
                      <a:pt x="6207" y="3616"/>
                    </a:lnTo>
                    <a:lnTo>
                      <a:pt x="6361" y="3681"/>
                    </a:lnTo>
                    <a:lnTo>
                      <a:pt x="6514" y="3753"/>
                    </a:lnTo>
                    <a:lnTo>
                      <a:pt x="6663" y="3831"/>
                    </a:lnTo>
                    <a:lnTo>
                      <a:pt x="6808" y="3914"/>
                    </a:lnTo>
                    <a:lnTo>
                      <a:pt x="6951" y="4001"/>
                    </a:lnTo>
                    <a:lnTo>
                      <a:pt x="7090" y="4094"/>
                    </a:lnTo>
                    <a:lnTo>
                      <a:pt x="7225" y="4192"/>
                    </a:lnTo>
                    <a:lnTo>
                      <a:pt x="7355" y="4294"/>
                    </a:lnTo>
                    <a:lnTo>
                      <a:pt x="7483" y="4402"/>
                    </a:lnTo>
                    <a:lnTo>
                      <a:pt x="7606" y="4513"/>
                    </a:lnTo>
                    <a:lnTo>
                      <a:pt x="7725" y="4630"/>
                    </a:lnTo>
                    <a:lnTo>
                      <a:pt x="7840" y="4750"/>
                    </a:lnTo>
                    <a:lnTo>
                      <a:pt x="7950" y="4874"/>
                    </a:lnTo>
                    <a:lnTo>
                      <a:pt x="8055" y="5004"/>
                    </a:lnTo>
                    <a:lnTo>
                      <a:pt x="8156" y="5135"/>
                    </a:lnTo>
                    <a:lnTo>
                      <a:pt x="8252" y="5272"/>
                    </a:lnTo>
                    <a:lnTo>
                      <a:pt x="8344" y="5413"/>
                    </a:lnTo>
                    <a:lnTo>
                      <a:pt x="8430" y="5556"/>
                    </a:lnTo>
                    <a:lnTo>
                      <a:pt x="8511" y="5703"/>
                    </a:lnTo>
                    <a:lnTo>
                      <a:pt x="8586" y="5853"/>
                    </a:lnTo>
                    <a:lnTo>
                      <a:pt x="8657" y="6007"/>
                    </a:lnTo>
                    <a:lnTo>
                      <a:pt x="8721" y="6163"/>
                    </a:lnTo>
                    <a:lnTo>
                      <a:pt x="8739" y="6114"/>
                    </a:lnTo>
                    <a:lnTo>
                      <a:pt x="8756" y="6066"/>
                    </a:lnTo>
                    <a:lnTo>
                      <a:pt x="8775" y="6018"/>
                    </a:lnTo>
                    <a:lnTo>
                      <a:pt x="8791" y="5970"/>
                    </a:lnTo>
                    <a:lnTo>
                      <a:pt x="8808" y="5921"/>
                    </a:lnTo>
                    <a:lnTo>
                      <a:pt x="8823" y="5871"/>
                    </a:lnTo>
                    <a:lnTo>
                      <a:pt x="8839" y="5822"/>
                    </a:lnTo>
                    <a:lnTo>
                      <a:pt x="8852" y="5773"/>
                    </a:lnTo>
                    <a:lnTo>
                      <a:pt x="8867" y="5722"/>
                    </a:lnTo>
                    <a:lnTo>
                      <a:pt x="8880" y="5673"/>
                    </a:lnTo>
                    <a:lnTo>
                      <a:pt x="8894" y="5623"/>
                    </a:lnTo>
                    <a:lnTo>
                      <a:pt x="8906" y="5572"/>
                    </a:lnTo>
                    <a:lnTo>
                      <a:pt x="8918" y="5522"/>
                    </a:lnTo>
                    <a:lnTo>
                      <a:pt x="8929" y="5470"/>
                    </a:lnTo>
                    <a:lnTo>
                      <a:pt x="8940" y="5419"/>
                    </a:lnTo>
                    <a:lnTo>
                      <a:pt x="8950" y="5368"/>
                    </a:lnTo>
                    <a:lnTo>
                      <a:pt x="8959" y="5317"/>
                    </a:lnTo>
                    <a:lnTo>
                      <a:pt x="8968" y="5264"/>
                    </a:lnTo>
                    <a:lnTo>
                      <a:pt x="8977" y="5212"/>
                    </a:lnTo>
                    <a:lnTo>
                      <a:pt x="8984" y="5161"/>
                    </a:lnTo>
                    <a:lnTo>
                      <a:pt x="8992" y="5108"/>
                    </a:lnTo>
                    <a:lnTo>
                      <a:pt x="8998" y="5055"/>
                    </a:lnTo>
                    <a:lnTo>
                      <a:pt x="9005" y="5003"/>
                    </a:lnTo>
                    <a:lnTo>
                      <a:pt x="9009" y="4950"/>
                    </a:lnTo>
                    <a:lnTo>
                      <a:pt x="9014" y="4896"/>
                    </a:lnTo>
                    <a:lnTo>
                      <a:pt x="9019" y="4843"/>
                    </a:lnTo>
                    <a:lnTo>
                      <a:pt x="9022" y="4789"/>
                    </a:lnTo>
                    <a:lnTo>
                      <a:pt x="9025" y="4735"/>
                    </a:lnTo>
                    <a:lnTo>
                      <a:pt x="9027" y="4683"/>
                    </a:lnTo>
                    <a:lnTo>
                      <a:pt x="9029" y="4628"/>
                    </a:lnTo>
                    <a:lnTo>
                      <a:pt x="9030" y="4574"/>
                    </a:lnTo>
                    <a:lnTo>
                      <a:pt x="9030" y="4520"/>
                    </a:lnTo>
                    <a:lnTo>
                      <a:pt x="9024" y="4287"/>
                    </a:lnTo>
                    <a:lnTo>
                      <a:pt x="9007" y="4058"/>
                    </a:lnTo>
                    <a:lnTo>
                      <a:pt x="8978" y="3831"/>
                    </a:lnTo>
                    <a:lnTo>
                      <a:pt x="8938" y="3609"/>
                    </a:lnTo>
                    <a:lnTo>
                      <a:pt x="8888" y="3391"/>
                    </a:lnTo>
                    <a:lnTo>
                      <a:pt x="8827" y="3175"/>
                    </a:lnTo>
                    <a:lnTo>
                      <a:pt x="8756" y="2966"/>
                    </a:lnTo>
                    <a:lnTo>
                      <a:pt x="8675" y="2760"/>
                    </a:lnTo>
                    <a:lnTo>
                      <a:pt x="8584" y="2561"/>
                    </a:lnTo>
                    <a:lnTo>
                      <a:pt x="8485" y="2366"/>
                    </a:lnTo>
                    <a:lnTo>
                      <a:pt x="8376" y="2176"/>
                    </a:lnTo>
                    <a:lnTo>
                      <a:pt x="8259" y="1994"/>
                    </a:lnTo>
                    <a:lnTo>
                      <a:pt x="8133" y="1816"/>
                    </a:lnTo>
                    <a:lnTo>
                      <a:pt x="7999" y="1645"/>
                    </a:lnTo>
                    <a:lnTo>
                      <a:pt x="7857" y="1481"/>
                    </a:lnTo>
                    <a:lnTo>
                      <a:pt x="7707" y="1324"/>
                    </a:lnTo>
                    <a:lnTo>
                      <a:pt x="7551" y="1175"/>
                    </a:lnTo>
                    <a:lnTo>
                      <a:pt x="7386" y="1033"/>
                    </a:lnTo>
                    <a:lnTo>
                      <a:pt x="7217" y="899"/>
                    </a:lnTo>
                    <a:lnTo>
                      <a:pt x="7039" y="773"/>
                    </a:lnTo>
                    <a:lnTo>
                      <a:pt x="6856" y="655"/>
                    </a:lnTo>
                    <a:lnTo>
                      <a:pt x="6667" y="546"/>
                    </a:lnTo>
                    <a:lnTo>
                      <a:pt x="6472" y="446"/>
                    </a:lnTo>
                    <a:lnTo>
                      <a:pt x="6272" y="356"/>
                    </a:lnTo>
                    <a:lnTo>
                      <a:pt x="6067" y="275"/>
                    </a:lnTo>
                    <a:lnTo>
                      <a:pt x="5857" y="204"/>
                    </a:lnTo>
                    <a:lnTo>
                      <a:pt x="5643" y="144"/>
                    </a:lnTo>
                    <a:lnTo>
                      <a:pt x="5426" y="93"/>
                    </a:lnTo>
                    <a:lnTo>
                      <a:pt x="5202" y="53"/>
                    </a:lnTo>
                    <a:lnTo>
                      <a:pt x="4977" y="24"/>
                    </a:lnTo>
                    <a:lnTo>
                      <a:pt x="4748" y="7"/>
                    </a:lnTo>
                    <a:lnTo>
                      <a:pt x="4515" y="0"/>
                    </a:lnTo>
                    <a:lnTo>
                      <a:pt x="4282" y="7"/>
                    </a:lnTo>
                    <a:lnTo>
                      <a:pt x="4053" y="24"/>
                    </a:lnTo>
                    <a:lnTo>
                      <a:pt x="3828" y="53"/>
                    </a:lnTo>
                    <a:lnTo>
                      <a:pt x="3606" y="93"/>
                    </a:lnTo>
                    <a:lnTo>
                      <a:pt x="3387" y="144"/>
                    </a:lnTo>
                    <a:lnTo>
                      <a:pt x="3173" y="204"/>
                    </a:lnTo>
                    <a:lnTo>
                      <a:pt x="2963" y="275"/>
                    </a:lnTo>
                    <a:lnTo>
                      <a:pt x="2758" y="356"/>
                    </a:lnTo>
                    <a:lnTo>
                      <a:pt x="2558" y="446"/>
                    </a:lnTo>
                    <a:lnTo>
                      <a:pt x="2363" y="546"/>
                    </a:lnTo>
                    <a:lnTo>
                      <a:pt x="2174" y="655"/>
                    </a:lnTo>
                    <a:lnTo>
                      <a:pt x="1991" y="773"/>
                    </a:lnTo>
                    <a:lnTo>
                      <a:pt x="1814" y="899"/>
                    </a:lnTo>
                    <a:lnTo>
                      <a:pt x="1644" y="1033"/>
                    </a:lnTo>
                    <a:lnTo>
                      <a:pt x="1480" y="1175"/>
                    </a:lnTo>
                    <a:lnTo>
                      <a:pt x="1323" y="1324"/>
                    </a:lnTo>
                    <a:lnTo>
                      <a:pt x="1173" y="1481"/>
                    </a:lnTo>
                    <a:lnTo>
                      <a:pt x="1031" y="1645"/>
                    </a:lnTo>
                    <a:lnTo>
                      <a:pt x="897" y="1816"/>
                    </a:lnTo>
                    <a:lnTo>
                      <a:pt x="771" y="1994"/>
                    </a:lnTo>
                    <a:lnTo>
                      <a:pt x="654" y="2177"/>
                    </a:lnTo>
                    <a:lnTo>
                      <a:pt x="545" y="2366"/>
                    </a:lnTo>
                    <a:lnTo>
                      <a:pt x="446" y="2561"/>
                    </a:lnTo>
                    <a:lnTo>
                      <a:pt x="355" y="2760"/>
                    </a:lnTo>
                    <a:lnTo>
                      <a:pt x="274" y="2966"/>
                    </a:lnTo>
                    <a:lnTo>
                      <a:pt x="203" y="3175"/>
                    </a:lnTo>
                    <a:lnTo>
                      <a:pt x="142" y="3391"/>
                    </a:lnTo>
                    <a:lnTo>
                      <a:pt x="92" y="3609"/>
                    </a:lnTo>
                    <a:lnTo>
                      <a:pt x="52" y="3831"/>
                    </a:lnTo>
                    <a:lnTo>
                      <a:pt x="23" y="4058"/>
                    </a:lnTo>
                    <a:lnTo>
                      <a:pt x="6" y="4287"/>
                    </a:lnTo>
                    <a:lnTo>
                      <a:pt x="0" y="4520"/>
                    </a:lnTo>
                    <a:lnTo>
                      <a:pt x="0" y="4574"/>
                    </a:lnTo>
                    <a:lnTo>
                      <a:pt x="1" y="4628"/>
                    </a:lnTo>
                    <a:lnTo>
                      <a:pt x="3" y="4682"/>
                    </a:lnTo>
                    <a:lnTo>
                      <a:pt x="5" y="4735"/>
                    </a:lnTo>
                    <a:lnTo>
                      <a:pt x="8" y="4789"/>
                    </a:lnTo>
                    <a:lnTo>
                      <a:pt x="11" y="4843"/>
                    </a:lnTo>
                    <a:lnTo>
                      <a:pt x="16" y="4896"/>
                    </a:lnTo>
                    <a:lnTo>
                      <a:pt x="21" y="4950"/>
                    </a:lnTo>
                    <a:lnTo>
                      <a:pt x="25" y="5003"/>
                    </a:lnTo>
                    <a:lnTo>
                      <a:pt x="32" y="5055"/>
                    </a:lnTo>
                    <a:lnTo>
                      <a:pt x="38" y="5108"/>
                    </a:lnTo>
                    <a:lnTo>
                      <a:pt x="46" y="5161"/>
                    </a:lnTo>
                    <a:lnTo>
                      <a:pt x="53" y="5212"/>
                    </a:lnTo>
                    <a:lnTo>
                      <a:pt x="62" y="5264"/>
                    </a:lnTo>
                    <a:lnTo>
                      <a:pt x="71" y="5317"/>
                    </a:lnTo>
                    <a:lnTo>
                      <a:pt x="80" y="5368"/>
                    </a:lnTo>
                    <a:lnTo>
                      <a:pt x="90" y="5419"/>
                    </a:lnTo>
                    <a:lnTo>
                      <a:pt x="101" y="5470"/>
                    </a:lnTo>
                    <a:lnTo>
                      <a:pt x="112" y="5522"/>
                    </a:lnTo>
                    <a:lnTo>
                      <a:pt x="124" y="5572"/>
                    </a:lnTo>
                    <a:lnTo>
                      <a:pt x="136" y="5623"/>
                    </a:lnTo>
                    <a:lnTo>
                      <a:pt x="149" y="5673"/>
                    </a:lnTo>
                    <a:lnTo>
                      <a:pt x="163" y="5722"/>
                    </a:lnTo>
                    <a:lnTo>
                      <a:pt x="176" y="5773"/>
                    </a:lnTo>
                    <a:lnTo>
                      <a:pt x="191" y="5822"/>
                    </a:lnTo>
                    <a:lnTo>
                      <a:pt x="207" y="5871"/>
                    </a:lnTo>
                    <a:lnTo>
                      <a:pt x="222" y="5921"/>
                    </a:lnTo>
                    <a:lnTo>
                      <a:pt x="238" y="5970"/>
                    </a:lnTo>
                    <a:lnTo>
                      <a:pt x="255" y="6018"/>
                    </a:lnTo>
                    <a:lnTo>
                      <a:pt x="273" y="6066"/>
                    </a:lnTo>
                    <a:lnTo>
                      <a:pt x="291" y="6114"/>
                    </a:lnTo>
                    <a:lnTo>
                      <a:pt x="309" y="6163"/>
                    </a:lnTo>
                    <a:lnTo>
                      <a:pt x="373" y="6007"/>
                    </a:lnTo>
                    <a:lnTo>
                      <a:pt x="443" y="5853"/>
                    </a:lnTo>
                    <a:lnTo>
                      <a:pt x="519" y="5703"/>
                    </a:lnTo>
                    <a:lnTo>
                      <a:pt x="600" y="5556"/>
                    </a:lnTo>
                    <a:lnTo>
                      <a:pt x="686" y="5413"/>
                    </a:lnTo>
                    <a:lnTo>
                      <a:pt x="778" y="5272"/>
                    </a:lnTo>
                    <a:lnTo>
                      <a:pt x="874" y="5135"/>
                    </a:lnTo>
                    <a:lnTo>
                      <a:pt x="975" y="5004"/>
                    </a:lnTo>
                    <a:lnTo>
                      <a:pt x="1080" y="4874"/>
                    </a:lnTo>
                    <a:lnTo>
                      <a:pt x="1190" y="4750"/>
                    </a:lnTo>
                    <a:lnTo>
                      <a:pt x="1305" y="4630"/>
                    </a:lnTo>
                    <a:lnTo>
                      <a:pt x="1424" y="4513"/>
                    </a:lnTo>
                    <a:lnTo>
                      <a:pt x="1547" y="4402"/>
                    </a:lnTo>
                    <a:lnTo>
                      <a:pt x="1675" y="4294"/>
                    </a:lnTo>
                    <a:lnTo>
                      <a:pt x="1805" y="4192"/>
                    </a:lnTo>
                    <a:lnTo>
                      <a:pt x="1940" y="4094"/>
                    </a:lnTo>
                    <a:lnTo>
                      <a:pt x="2079" y="4001"/>
                    </a:lnTo>
                    <a:lnTo>
                      <a:pt x="2222" y="3914"/>
                    </a:lnTo>
                    <a:lnTo>
                      <a:pt x="2367" y="3831"/>
                    </a:lnTo>
                    <a:lnTo>
                      <a:pt x="2516" y="3753"/>
                    </a:lnTo>
                    <a:lnTo>
                      <a:pt x="2669" y="3681"/>
                    </a:lnTo>
                    <a:lnTo>
                      <a:pt x="2823" y="3616"/>
                    </a:lnTo>
                    <a:lnTo>
                      <a:pt x="2981" y="3555"/>
                    </a:lnTo>
                    <a:lnTo>
                      <a:pt x="3143" y="3500"/>
                    </a:lnTo>
                    <a:lnTo>
                      <a:pt x="3307" y="3451"/>
                    </a:lnTo>
                    <a:lnTo>
                      <a:pt x="3473" y="3408"/>
                    </a:lnTo>
                    <a:lnTo>
                      <a:pt x="3641" y="3371"/>
                    </a:lnTo>
                    <a:lnTo>
                      <a:pt x="3812" y="3342"/>
                    </a:lnTo>
                    <a:lnTo>
                      <a:pt x="3985" y="3318"/>
                    </a:lnTo>
                    <a:lnTo>
                      <a:pt x="4160" y="3301"/>
                    </a:lnTo>
                    <a:lnTo>
                      <a:pt x="4336" y="3291"/>
                    </a:lnTo>
                    <a:lnTo>
                      <a:pt x="4515" y="3288"/>
                    </a:lnTo>
                    <a:close/>
                  </a:path>
                </a:pathLst>
              </a:custGeom>
              <a:solidFill>
                <a:schemeClr val="bg1">
                  <a:lumMod val="85000"/>
                </a:schemeClr>
              </a:solidFill>
              <a:ln>
                <a:noFill/>
              </a:ln>
            </p:spPr>
            <p:txBody>
              <a:bodyPr vert="horz" wrap="square" lIns="91440" tIns="45720" rIns="91440" bIns="45720" numCol="1" anchor="t" anchorCtr="0" compatLnSpc="1">
                <a:normAutofit/>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54" name="iṩ1îdé"/>
              <p:cNvSpPr/>
              <p:nvPr/>
            </p:nvSpPr>
            <p:spPr bwMode="auto">
              <a:xfrm rot="2534512">
                <a:off x="1239057" y="4231181"/>
                <a:ext cx="741217" cy="1311517"/>
              </a:xfrm>
              <a:custGeom>
                <a:avLst/>
                <a:gdLst>
                  <a:gd name="T0" fmla="*/ 0 w 3363"/>
                  <a:gd name="T1" fmla="*/ 3289 h 6013"/>
                  <a:gd name="T2" fmla="*/ 260 w 3363"/>
                  <a:gd name="T3" fmla="*/ 3366 h 6013"/>
                  <a:gd name="T4" fmla="*/ 512 w 3363"/>
                  <a:gd name="T5" fmla="*/ 3458 h 6013"/>
                  <a:gd name="T6" fmla="*/ 757 w 3363"/>
                  <a:gd name="T7" fmla="*/ 3563 h 6013"/>
                  <a:gd name="T8" fmla="*/ 994 w 3363"/>
                  <a:gd name="T9" fmla="*/ 3683 h 6013"/>
                  <a:gd name="T10" fmla="*/ 1225 w 3363"/>
                  <a:gd name="T11" fmla="*/ 3816 h 6013"/>
                  <a:gd name="T12" fmla="*/ 1445 w 3363"/>
                  <a:gd name="T13" fmla="*/ 3962 h 6013"/>
                  <a:gd name="T14" fmla="*/ 1655 w 3363"/>
                  <a:gd name="T15" fmla="*/ 4120 h 6013"/>
                  <a:gd name="T16" fmla="*/ 1857 w 3363"/>
                  <a:gd name="T17" fmla="*/ 4290 h 6013"/>
                  <a:gd name="T18" fmla="*/ 2048 w 3363"/>
                  <a:gd name="T19" fmla="*/ 4471 h 6013"/>
                  <a:gd name="T20" fmla="*/ 2228 w 3363"/>
                  <a:gd name="T21" fmla="*/ 4663 h 6013"/>
                  <a:gd name="T22" fmla="*/ 2397 w 3363"/>
                  <a:gd name="T23" fmla="*/ 4865 h 6013"/>
                  <a:gd name="T24" fmla="*/ 2554 w 3363"/>
                  <a:gd name="T25" fmla="*/ 5077 h 6013"/>
                  <a:gd name="T26" fmla="*/ 2699 w 3363"/>
                  <a:gd name="T27" fmla="*/ 5298 h 6013"/>
                  <a:gd name="T28" fmla="*/ 2830 w 3363"/>
                  <a:gd name="T29" fmla="*/ 5529 h 6013"/>
                  <a:gd name="T30" fmla="*/ 2948 w 3363"/>
                  <a:gd name="T31" fmla="*/ 5766 h 6013"/>
                  <a:gd name="T32" fmla="*/ 3054 w 3363"/>
                  <a:gd name="T33" fmla="*/ 6013 h 6013"/>
                  <a:gd name="T34" fmla="*/ 3089 w 3363"/>
                  <a:gd name="T35" fmla="*/ 5916 h 6013"/>
                  <a:gd name="T36" fmla="*/ 3124 w 3363"/>
                  <a:gd name="T37" fmla="*/ 5820 h 6013"/>
                  <a:gd name="T38" fmla="*/ 3156 w 3363"/>
                  <a:gd name="T39" fmla="*/ 5721 h 6013"/>
                  <a:gd name="T40" fmla="*/ 3185 w 3363"/>
                  <a:gd name="T41" fmla="*/ 5623 h 6013"/>
                  <a:gd name="T42" fmla="*/ 3213 w 3363"/>
                  <a:gd name="T43" fmla="*/ 5523 h 6013"/>
                  <a:gd name="T44" fmla="*/ 3239 w 3363"/>
                  <a:gd name="T45" fmla="*/ 5422 h 6013"/>
                  <a:gd name="T46" fmla="*/ 3262 w 3363"/>
                  <a:gd name="T47" fmla="*/ 5320 h 6013"/>
                  <a:gd name="T48" fmla="*/ 3283 w 3363"/>
                  <a:gd name="T49" fmla="*/ 5218 h 6013"/>
                  <a:gd name="T50" fmla="*/ 3301 w 3363"/>
                  <a:gd name="T51" fmla="*/ 5114 h 6013"/>
                  <a:gd name="T52" fmla="*/ 3317 w 3363"/>
                  <a:gd name="T53" fmla="*/ 5011 h 6013"/>
                  <a:gd name="T54" fmla="*/ 3331 w 3363"/>
                  <a:gd name="T55" fmla="*/ 4905 h 6013"/>
                  <a:gd name="T56" fmla="*/ 3342 w 3363"/>
                  <a:gd name="T57" fmla="*/ 4800 h 6013"/>
                  <a:gd name="T58" fmla="*/ 3352 w 3363"/>
                  <a:gd name="T59" fmla="*/ 4693 h 6013"/>
                  <a:gd name="T60" fmla="*/ 3358 w 3363"/>
                  <a:gd name="T61" fmla="*/ 4585 h 6013"/>
                  <a:gd name="T62" fmla="*/ 3362 w 3363"/>
                  <a:gd name="T63" fmla="*/ 4478 h 6013"/>
                  <a:gd name="T64" fmla="*/ 3363 w 3363"/>
                  <a:gd name="T65" fmla="*/ 4370 h 6013"/>
                  <a:gd name="T66" fmla="*/ 3347 w 3363"/>
                  <a:gd name="T67" fmla="*/ 3980 h 6013"/>
                  <a:gd name="T68" fmla="*/ 3298 w 3363"/>
                  <a:gd name="T69" fmla="*/ 3601 h 6013"/>
                  <a:gd name="T70" fmla="*/ 3219 w 3363"/>
                  <a:gd name="T71" fmla="*/ 3232 h 6013"/>
                  <a:gd name="T72" fmla="*/ 3110 w 3363"/>
                  <a:gd name="T73" fmla="*/ 2874 h 6013"/>
                  <a:gd name="T74" fmla="*/ 2972 w 3363"/>
                  <a:gd name="T75" fmla="*/ 2530 h 6013"/>
                  <a:gd name="T76" fmla="*/ 2810 w 3363"/>
                  <a:gd name="T77" fmla="*/ 2200 h 6013"/>
                  <a:gd name="T78" fmla="*/ 2621 w 3363"/>
                  <a:gd name="T79" fmla="*/ 1886 h 6013"/>
                  <a:gd name="T80" fmla="*/ 2408 w 3363"/>
                  <a:gd name="T81" fmla="*/ 1590 h 6013"/>
                  <a:gd name="T82" fmla="*/ 2172 w 3363"/>
                  <a:gd name="T83" fmla="*/ 1312 h 6013"/>
                  <a:gd name="T84" fmla="*/ 1915 w 3363"/>
                  <a:gd name="T85" fmla="*/ 1054 h 6013"/>
                  <a:gd name="T86" fmla="*/ 1638 w 3363"/>
                  <a:gd name="T87" fmla="*/ 818 h 6013"/>
                  <a:gd name="T88" fmla="*/ 1343 w 3363"/>
                  <a:gd name="T89" fmla="*/ 603 h 6013"/>
                  <a:gd name="T90" fmla="*/ 1030 w 3363"/>
                  <a:gd name="T91" fmla="*/ 413 h 6013"/>
                  <a:gd name="T92" fmla="*/ 701 w 3363"/>
                  <a:gd name="T93" fmla="*/ 248 h 6013"/>
                  <a:gd name="T94" fmla="*/ 358 w 3363"/>
                  <a:gd name="T95" fmla="*/ 110 h 6013"/>
                  <a:gd name="T96" fmla="*/ 0 w 3363"/>
                  <a:gd name="T97" fmla="*/ 0 h 6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63" h="6013">
                    <a:moveTo>
                      <a:pt x="0" y="0"/>
                    </a:moveTo>
                    <a:lnTo>
                      <a:pt x="0" y="3289"/>
                    </a:lnTo>
                    <a:lnTo>
                      <a:pt x="131" y="3326"/>
                    </a:lnTo>
                    <a:lnTo>
                      <a:pt x="260" y="3366"/>
                    </a:lnTo>
                    <a:lnTo>
                      <a:pt x="387" y="3409"/>
                    </a:lnTo>
                    <a:lnTo>
                      <a:pt x="512" y="3458"/>
                    </a:lnTo>
                    <a:lnTo>
                      <a:pt x="636" y="3509"/>
                    </a:lnTo>
                    <a:lnTo>
                      <a:pt x="757" y="3563"/>
                    </a:lnTo>
                    <a:lnTo>
                      <a:pt x="878" y="3621"/>
                    </a:lnTo>
                    <a:lnTo>
                      <a:pt x="994" y="3683"/>
                    </a:lnTo>
                    <a:lnTo>
                      <a:pt x="1110" y="3748"/>
                    </a:lnTo>
                    <a:lnTo>
                      <a:pt x="1225" y="3816"/>
                    </a:lnTo>
                    <a:lnTo>
                      <a:pt x="1336" y="3887"/>
                    </a:lnTo>
                    <a:lnTo>
                      <a:pt x="1445" y="3962"/>
                    </a:lnTo>
                    <a:lnTo>
                      <a:pt x="1551" y="4040"/>
                    </a:lnTo>
                    <a:lnTo>
                      <a:pt x="1655" y="4120"/>
                    </a:lnTo>
                    <a:lnTo>
                      <a:pt x="1757" y="4204"/>
                    </a:lnTo>
                    <a:lnTo>
                      <a:pt x="1857" y="4290"/>
                    </a:lnTo>
                    <a:lnTo>
                      <a:pt x="1954" y="4379"/>
                    </a:lnTo>
                    <a:lnTo>
                      <a:pt x="2048" y="4471"/>
                    </a:lnTo>
                    <a:lnTo>
                      <a:pt x="2140" y="4566"/>
                    </a:lnTo>
                    <a:lnTo>
                      <a:pt x="2228" y="4663"/>
                    </a:lnTo>
                    <a:lnTo>
                      <a:pt x="2314" y="4763"/>
                    </a:lnTo>
                    <a:lnTo>
                      <a:pt x="2397" y="4865"/>
                    </a:lnTo>
                    <a:lnTo>
                      <a:pt x="2476" y="4969"/>
                    </a:lnTo>
                    <a:lnTo>
                      <a:pt x="2554" y="5077"/>
                    </a:lnTo>
                    <a:lnTo>
                      <a:pt x="2628" y="5186"/>
                    </a:lnTo>
                    <a:lnTo>
                      <a:pt x="2699" y="5298"/>
                    </a:lnTo>
                    <a:lnTo>
                      <a:pt x="2766" y="5412"/>
                    </a:lnTo>
                    <a:lnTo>
                      <a:pt x="2830" y="5529"/>
                    </a:lnTo>
                    <a:lnTo>
                      <a:pt x="2891" y="5647"/>
                    </a:lnTo>
                    <a:lnTo>
                      <a:pt x="2948" y="5766"/>
                    </a:lnTo>
                    <a:lnTo>
                      <a:pt x="3003" y="5889"/>
                    </a:lnTo>
                    <a:lnTo>
                      <a:pt x="3054" y="6013"/>
                    </a:lnTo>
                    <a:lnTo>
                      <a:pt x="3072" y="5964"/>
                    </a:lnTo>
                    <a:lnTo>
                      <a:pt x="3089" y="5916"/>
                    </a:lnTo>
                    <a:lnTo>
                      <a:pt x="3108" y="5868"/>
                    </a:lnTo>
                    <a:lnTo>
                      <a:pt x="3124" y="5820"/>
                    </a:lnTo>
                    <a:lnTo>
                      <a:pt x="3141" y="5771"/>
                    </a:lnTo>
                    <a:lnTo>
                      <a:pt x="3156" y="5721"/>
                    </a:lnTo>
                    <a:lnTo>
                      <a:pt x="3172" y="5672"/>
                    </a:lnTo>
                    <a:lnTo>
                      <a:pt x="3185" y="5623"/>
                    </a:lnTo>
                    <a:lnTo>
                      <a:pt x="3200" y="5572"/>
                    </a:lnTo>
                    <a:lnTo>
                      <a:pt x="3213" y="5523"/>
                    </a:lnTo>
                    <a:lnTo>
                      <a:pt x="3227" y="5473"/>
                    </a:lnTo>
                    <a:lnTo>
                      <a:pt x="3239" y="5422"/>
                    </a:lnTo>
                    <a:lnTo>
                      <a:pt x="3251" y="5372"/>
                    </a:lnTo>
                    <a:lnTo>
                      <a:pt x="3262" y="5320"/>
                    </a:lnTo>
                    <a:lnTo>
                      <a:pt x="3273" y="5269"/>
                    </a:lnTo>
                    <a:lnTo>
                      <a:pt x="3283" y="5218"/>
                    </a:lnTo>
                    <a:lnTo>
                      <a:pt x="3292" y="5167"/>
                    </a:lnTo>
                    <a:lnTo>
                      <a:pt x="3301" y="5114"/>
                    </a:lnTo>
                    <a:lnTo>
                      <a:pt x="3310" y="5062"/>
                    </a:lnTo>
                    <a:lnTo>
                      <a:pt x="3317" y="5011"/>
                    </a:lnTo>
                    <a:lnTo>
                      <a:pt x="3325" y="4958"/>
                    </a:lnTo>
                    <a:lnTo>
                      <a:pt x="3331" y="4905"/>
                    </a:lnTo>
                    <a:lnTo>
                      <a:pt x="3338" y="4853"/>
                    </a:lnTo>
                    <a:lnTo>
                      <a:pt x="3342" y="4800"/>
                    </a:lnTo>
                    <a:lnTo>
                      <a:pt x="3347" y="4746"/>
                    </a:lnTo>
                    <a:lnTo>
                      <a:pt x="3352" y="4693"/>
                    </a:lnTo>
                    <a:lnTo>
                      <a:pt x="3355" y="4639"/>
                    </a:lnTo>
                    <a:lnTo>
                      <a:pt x="3358" y="4585"/>
                    </a:lnTo>
                    <a:lnTo>
                      <a:pt x="3360" y="4533"/>
                    </a:lnTo>
                    <a:lnTo>
                      <a:pt x="3362" y="4478"/>
                    </a:lnTo>
                    <a:lnTo>
                      <a:pt x="3363" y="4424"/>
                    </a:lnTo>
                    <a:lnTo>
                      <a:pt x="3363" y="4370"/>
                    </a:lnTo>
                    <a:lnTo>
                      <a:pt x="3358" y="4174"/>
                    </a:lnTo>
                    <a:lnTo>
                      <a:pt x="3347" y="3980"/>
                    </a:lnTo>
                    <a:lnTo>
                      <a:pt x="3326" y="3790"/>
                    </a:lnTo>
                    <a:lnTo>
                      <a:pt x="3298" y="3601"/>
                    </a:lnTo>
                    <a:lnTo>
                      <a:pt x="3262" y="3415"/>
                    </a:lnTo>
                    <a:lnTo>
                      <a:pt x="3219" y="3232"/>
                    </a:lnTo>
                    <a:lnTo>
                      <a:pt x="3167" y="3052"/>
                    </a:lnTo>
                    <a:lnTo>
                      <a:pt x="3110" y="2874"/>
                    </a:lnTo>
                    <a:lnTo>
                      <a:pt x="3045" y="2700"/>
                    </a:lnTo>
                    <a:lnTo>
                      <a:pt x="2972" y="2530"/>
                    </a:lnTo>
                    <a:lnTo>
                      <a:pt x="2895" y="2363"/>
                    </a:lnTo>
                    <a:lnTo>
                      <a:pt x="2810" y="2200"/>
                    </a:lnTo>
                    <a:lnTo>
                      <a:pt x="2718" y="2041"/>
                    </a:lnTo>
                    <a:lnTo>
                      <a:pt x="2621" y="1886"/>
                    </a:lnTo>
                    <a:lnTo>
                      <a:pt x="2517" y="1736"/>
                    </a:lnTo>
                    <a:lnTo>
                      <a:pt x="2408" y="1590"/>
                    </a:lnTo>
                    <a:lnTo>
                      <a:pt x="2292" y="1448"/>
                    </a:lnTo>
                    <a:lnTo>
                      <a:pt x="2172" y="1312"/>
                    </a:lnTo>
                    <a:lnTo>
                      <a:pt x="2046" y="1180"/>
                    </a:lnTo>
                    <a:lnTo>
                      <a:pt x="1915" y="1054"/>
                    </a:lnTo>
                    <a:lnTo>
                      <a:pt x="1779" y="932"/>
                    </a:lnTo>
                    <a:lnTo>
                      <a:pt x="1638" y="818"/>
                    </a:lnTo>
                    <a:lnTo>
                      <a:pt x="1493" y="708"/>
                    </a:lnTo>
                    <a:lnTo>
                      <a:pt x="1343" y="603"/>
                    </a:lnTo>
                    <a:lnTo>
                      <a:pt x="1188" y="505"/>
                    </a:lnTo>
                    <a:lnTo>
                      <a:pt x="1030" y="413"/>
                    </a:lnTo>
                    <a:lnTo>
                      <a:pt x="867" y="327"/>
                    </a:lnTo>
                    <a:lnTo>
                      <a:pt x="701" y="248"/>
                    </a:lnTo>
                    <a:lnTo>
                      <a:pt x="531" y="176"/>
                    </a:lnTo>
                    <a:lnTo>
                      <a:pt x="358" y="110"/>
                    </a:lnTo>
                    <a:lnTo>
                      <a:pt x="180" y="52"/>
                    </a:lnTo>
                    <a:lnTo>
                      <a:pt x="0" y="0"/>
                    </a:lnTo>
                    <a:close/>
                  </a:path>
                </a:pathLst>
              </a:custGeom>
              <a:solidFill>
                <a:schemeClr val="bg1">
                  <a:lumMod val="85000"/>
                </a:schemeClr>
              </a:solidFill>
              <a:ln>
                <a:noFill/>
              </a:ln>
            </p:spPr>
            <p:txBody>
              <a:bodyPr vert="horz" wrap="square" lIns="91440" tIns="45720" rIns="91440" bIns="45720" numCol="1" anchor="t" anchorCtr="0" compatLnSpc="1">
                <a:normAutofit/>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55" name="íṣḷïḋe"/>
              <p:cNvSpPr/>
              <p:nvPr/>
            </p:nvSpPr>
            <p:spPr bwMode="auto">
              <a:xfrm rot="2534512">
                <a:off x="1370146" y="2090297"/>
                <a:ext cx="1229120" cy="2911088"/>
              </a:xfrm>
              <a:custGeom>
                <a:avLst/>
                <a:gdLst>
                  <a:gd name="T0" fmla="*/ 2996 w 5578"/>
                  <a:gd name="T1" fmla="*/ 13097 h 13340"/>
                  <a:gd name="T2" fmla="*/ 3303 w 5578"/>
                  <a:gd name="T3" fmla="*/ 13119 h 13340"/>
                  <a:gd name="T4" fmla="*/ 3606 w 5578"/>
                  <a:gd name="T5" fmla="*/ 13157 h 13340"/>
                  <a:gd name="T6" fmla="*/ 3901 w 5578"/>
                  <a:gd name="T7" fmla="*/ 13212 h 13340"/>
                  <a:gd name="T8" fmla="*/ 4192 w 5578"/>
                  <a:gd name="T9" fmla="*/ 13284 h 13340"/>
                  <a:gd name="T10" fmla="*/ 4451 w 5578"/>
                  <a:gd name="T11" fmla="*/ 13197 h 13340"/>
                  <a:gd name="T12" fmla="*/ 4648 w 5578"/>
                  <a:gd name="T13" fmla="*/ 12753 h 13340"/>
                  <a:gd name="T14" fmla="*/ 4828 w 5578"/>
                  <a:gd name="T15" fmla="*/ 12288 h 13340"/>
                  <a:gd name="T16" fmla="*/ 4990 w 5578"/>
                  <a:gd name="T17" fmla="*/ 11803 h 13340"/>
                  <a:gd name="T18" fmla="*/ 5135 w 5578"/>
                  <a:gd name="T19" fmla="*/ 11299 h 13340"/>
                  <a:gd name="T20" fmla="*/ 5260 w 5578"/>
                  <a:gd name="T21" fmla="*/ 10777 h 13340"/>
                  <a:gd name="T22" fmla="*/ 5366 w 5578"/>
                  <a:gd name="T23" fmla="*/ 10239 h 13340"/>
                  <a:gd name="T24" fmla="*/ 5451 w 5578"/>
                  <a:gd name="T25" fmla="*/ 9686 h 13340"/>
                  <a:gd name="T26" fmla="*/ 5515 w 5578"/>
                  <a:gd name="T27" fmla="*/ 9118 h 13340"/>
                  <a:gd name="T28" fmla="*/ 5557 w 5578"/>
                  <a:gd name="T29" fmla="*/ 8540 h 13340"/>
                  <a:gd name="T30" fmla="*/ 5577 w 5578"/>
                  <a:gd name="T31" fmla="*/ 7949 h 13340"/>
                  <a:gd name="T32" fmla="*/ 5565 w 5578"/>
                  <a:gd name="T33" fmla="*/ 7121 h 13340"/>
                  <a:gd name="T34" fmla="*/ 5498 w 5578"/>
                  <a:gd name="T35" fmla="*/ 6201 h 13340"/>
                  <a:gd name="T36" fmla="*/ 5375 w 5578"/>
                  <a:gd name="T37" fmla="*/ 5314 h 13340"/>
                  <a:gd name="T38" fmla="*/ 5201 w 5578"/>
                  <a:gd name="T39" fmla="*/ 4463 h 13340"/>
                  <a:gd name="T40" fmla="*/ 4978 w 5578"/>
                  <a:gd name="T41" fmla="*/ 3657 h 13340"/>
                  <a:gd name="T42" fmla="*/ 4710 w 5578"/>
                  <a:gd name="T43" fmla="*/ 2898 h 13340"/>
                  <a:gd name="T44" fmla="*/ 4399 w 5578"/>
                  <a:gd name="T45" fmla="*/ 2192 h 13340"/>
                  <a:gd name="T46" fmla="*/ 4048 w 5578"/>
                  <a:gd name="T47" fmla="*/ 1544 h 13340"/>
                  <a:gd name="T48" fmla="*/ 3661 w 5578"/>
                  <a:gd name="T49" fmla="*/ 959 h 13340"/>
                  <a:gd name="T50" fmla="*/ 3240 w 5578"/>
                  <a:gd name="T51" fmla="*/ 442 h 13340"/>
                  <a:gd name="T52" fmla="*/ 2789 w 5578"/>
                  <a:gd name="T53" fmla="*/ 0 h 13340"/>
                  <a:gd name="T54" fmla="*/ 2338 w 5578"/>
                  <a:gd name="T55" fmla="*/ 442 h 13340"/>
                  <a:gd name="T56" fmla="*/ 1917 w 5578"/>
                  <a:gd name="T57" fmla="*/ 959 h 13340"/>
                  <a:gd name="T58" fmla="*/ 1530 w 5578"/>
                  <a:gd name="T59" fmla="*/ 1544 h 13340"/>
                  <a:gd name="T60" fmla="*/ 1179 w 5578"/>
                  <a:gd name="T61" fmla="*/ 2192 h 13340"/>
                  <a:gd name="T62" fmla="*/ 868 w 5578"/>
                  <a:gd name="T63" fmla="*/ 2898 h 13340"/>
                  <a:gd name="T64" fmla="*/ 599 w 5578"/>
                  <a:gd name="T65" fmla="*/ 3657 h 13340"/>
                  <a:gd name="T66" fmla="*/ 377 w 5578"/>
                  <a:gd name="T67" fmla="*/ 4463 h 13340"/>
                  <a:gd name="T68" fmla="*/ 203 w 5578"/>
                  <a:gd name="T69" fmla="*/ 5314 h 13340"/>
                  <a:gd name="T70" fmla="*/ 80 w 5578"/>
                  <a:gd name="T71" fmla="*/ 6201 h 13340"/>
                  <a:gd name="T72" fmla="*/ 13 w 5578"/>
                  <a:gd name="T73" fmla="*/ 7121 h 13340"/>
                  <a:gd name="T74" fmla="*/ 1 w 5578"/>
                  <a:gd name="T75" fmla="*/ 7949 h 13340"/>
                  <a:gd name="T76" fmla="*/ 21 w 5578"/>
                  <a:gd name="T77" fmla="*/ 8540 h 13340"/>
                  <a:gd name="T78" fmla="*/ 63 w 5578"/>
                  <a:gd name="T79" fmla="*/ 9118 h 13340"/>
                  <a:gd name="T80" fmla="*/ 127 w 5578"/>
                  <a:gd name="T81" fmla="*/ 9686 h 13340"/>
                  <a:gd name="T82" fmla="*/ 212 w 5578"/>
                  <a:gd name="T83" fmla="*/ 10238 h 13340"/>
                  <a:gd name="T84" fmla="*/ 318 w 5578"/>
                  <a:gd name="T85" fmla="*/ 10777 h 13340"/>
                  <a:gd name="T86" fmla="*/ 443 w 5578"/>
                  <a:gd name="T87" fmla="*/ 11299 h 13340"/>
                  <a:gd name="T88" fmla="*/ 588 w 5578"/>
                  <a:gd name="T89" fmla="*/ 11803 h 13340"/>
                  <a:gd name="T90" fmla="*/ 750 w 5578"/>
                  <a:gd name="T91" fmla="*/ 12288 h 13340"/>
                  <a:gd name="T92" fmla="*/ 930 w 5578"/>
                  <a:gd name="T93" fmla="*/ 12753 h 13340"/>
                  <a:gd name="T94" fmla="*/ 1127 w 5578"/>
                  <a:gd name="T95" fmla="*/ 13197 h 13340"/>
                  <a:gd name="T96" fmla="*/ 1386 w 5578"/>
                  <a:gd name="T97" fmla="*/ 13284 h 13340"/>
                  <a:gd name="T98" fmla="*/ 1677 w 5578"/>
                  <a:gd name="T99" fmla="*/ 13212 h 13340"/>
                  <a:gd name="T100" fmla="*/ 1972 w 5578"/>
                  <a:gd name="T101" fmla="*/ 13157 h 13340"/>
                  <a:gd name="T102" fmla="*/ 2275 w 5578"/>
                  <a:gd name="T103" fmla="*/ 13119 h 13340"/>
                  <a:gd name="T104" fmla="*/ 2582 w 5578"/>
                  <a:gd name="T105" fmla="*/ 13097 h 13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78" h="13340">
                    <a:moveTo>
                      <a:pt x="2789" y="13094"/>
                    </a:moveTo>
                    <a:lnTo>
                      <a:pt x="2893" y="13095"/>
                    </a:lnTo>
                    <a:lnTo>
                      <a:pt x="2996" y="13097"/>
                    </a:lnTo>
                    <a:lnTo>
                      <a:pt x="3099" y="13103"/>
                    </a:lnTo>
                    <a:lnTo>
                      <a:pt x="3201" y="13110"/>
                    </a:lnTo>
                    <a:lnTo>
                      <a:pt x="3303" y="13119"/>
                    </a:lnTo>
                    <a:lnTo>
                      <a:pt x="3404" y="13129"/>
                    </a:lnTo>
                    <a:lnTo>
                      <a:pt x="3505" y="13142"/>
                    </a:lnTo>
                    <a:lnTo>
                      <a:pt x="3606" y="13157"/>
                    </a:lnTo>
                    <a:lnTo>
                      <a:pt x="3705" y="13174"/>
                    </a:lnTo>
                    <a:lnTo>
                      <a:pt x="3804" y="13192"/>
                    </a:lnTo>
                    <a:lnTo>
                      <a:pt x="3901" y="13212"/>
                    </a:lnTo>
                    <a:lnTo>
                      <a:pt x="4000" y="13235"/>
                    </a:lnTo>
                    <a:lnTo>
                      <a:pt x="4096" y="13258"/>
                    </a:lnTo>
                    <a:lnTo>
                      <a:pt x="4192" y="13284"/>
                    </a:lnTo>
                    <a:lnTo>
                      <a:pt x="4287" y="13311"/>
                    </a:lnTo>
                    <a:lnTo>
                      <a:pt x="4382" y="13340"/>
                    </a:lnTo>
                    <a:lnTo>
                      <a:pt x="4451" y="13197"/>
                    </a:lnTo>
                    <a:lnTo>
                      <a:pt x="4518" y="13051"/>
                    </a:lnTo>
                    <a:lnTo>
                      <a:pt x="4584" y="12903"/>
                    </a:lnTo>
                    <a:lnTo>
                      <a:pt x="4648" y="12753"/>
                    </a:lnTo>
                    <a:lnTo>
                      <a:pt x="4710" y="12601"/>
                    </a:lnTo>
                    <a:lnTo>
                      <a:pt x="4769" y="12446"/>
                    </a:lnTo>
                    <a:lnTo>
                      <a:pt x="4828" y="12288"/>
                    </a:lnTo>
                    <a:lnTo>
                      <a:pt x="4884" y="12128"/>
                    </a:lnTo>
                    <a:lnTo>
                      <a:pt x="4938" y="11967"/>
                    </a:lnTo>
                    <a:lnTo>
                      <a:pt x="4990" y="11803"/>
                    </a:lnTo>
                    <a:lnTo>
                      <a:pt x="5040" y="11637"/>
                    </a:lnTo>
                    <a:lnTo>
                      <a:pt x="5088" y="11468"/>
                    </a:lnTo>
                    <a:lnTo>
                      <a:pt x="5135" y="11299"/>
                    </a:lnTo>
                    <a:lnTo>
                      <a:pt x="5178" y="11127"/>
                    </a:lnTo>
                    <a:lnTo>
                      <a:pt x="5221" y="10952"/>
                    </a:lnTo>
                    <a:lnTo>
                      <a:pt x="5260" y="10777"/>
                    </a:lnTo>
                    <a:lnTo>
                      <a:pt x="5297" y="10599"/>
                    </a:lnTo>
                    <a:lnTo>
                      <a:pt x="5333" y="10419"/>
                    </a:lnTo>
                    <a:lnTo>
                      <a:pt x="5366" y="10239"/>
                    </a:lnTo>
                    <a:lnTo>
                      <a:pt x="5396" y="10056"/>
                    </a:lnTo>
                    <a:lnTo>
                      <a:pt x="5424" y="9872"/>
                    </a:lnTo>
                    <a:lnTo>
                      <a:pt x="5451" y="9686"/>
                    </a:lnTo>
                    <a:lnTo>
                      <a:pt x="5475" y="9498"/>
                    </a:lnTo>
                    <a:lnTo>
                      <a:pt x="5497" y="9310"/>
                    </a:lnTo>
                    <a:lnTo>
                      <a:pt x="5515" y="9118"/>
                    </a:lnTo>
                    <a:lnTo>
                      <a:pt x="5532" y="8927"/>
                    </a:lnTo>
                    <a:lnTo>
                      <a:pt x="5546" y="8734"/>
                    </a:lnTo>
                    <a:lnTo>
                      <a:pt x="5557" y="8540"/>
                    </a:lnTo>
                    <a:lnTo>
                      <a:pt x="5566" y="8344"/>
                    </a:lnTo>
                    <a:lnTo>
                      <a:pt x="5573" y="8148"/>
                    </a:lnTo>
                    <a:lnTo>
                      <a:pt x="5577" y="7949"/>
                    </a:lnTo>
                    <a:lnTo>
                      <a:pt x="5578" y="7750"/>
                    </a:lnTo>
                    <a:lnTo>
                      <a:pt x="5575" y="7435"/>
                    </a:lnTo>
                    <a:lnTo>
                      <a:pt x="5565" y="7121"/>
                    </a:lnTo>
                    <a:lnTo>
                      <a:pt x="5549" y="6811"/>
                    </a:lnTo>
                    <a:lnTo>
                      <a:pt x="5526" y="6505"/>
                    </a:lnTo>
                    <a:lnTo>
                      <a:pt x="5498" y="6201"/>
                    </a:lnTo>
                    <a:lnTo>
                      <a:pt x="5462" y="5901"/>
                    </a:lnTo>
                    <a:lnTo>
                      <a:pt x="5422" y="5605"/>
                    </a:lnTo>
                    <a:lnTo>
                      <a:pt x="5375" y="5314"/>
                    </a:lnTo>
                    <a:lnTo>
                      <a:pt x="5323" y="5026"/>
                    </a:lnTo>
                    <a:lnTo>
                      <a:pt x="5264" y="4742"/>
                    </a:lnTo>
                    <a:lnTo>
                      <a:pt x="5201" y="4463"/>
                    </a:lnTo>
                    <a:lnTo>
                      <a:pt x="5132" y="4190"/>
                    </a:lnTo>
                    <a:lnTo>
                      <a:pt x="5058" y="3920"/>
                    </a:lnTo>
                    <a:lnTo>
                      <a:pt x="4978" y="3657"/>
                    </a:lnTo>
                    <a:lnTo>
                      <a:pt x="4894" y="3399"/>
                    </a:lnTo>
                    <a:lnTo>
                      <a:pt x="4804" y="3145"/>
                    </a:lnTo>
                    <a:lnTo>
                      <a:pt x="4710" y="2898"/>
                    </a:lnTo>
                    <a:lnTo>
                      <a:pt x="4611" y="2656"/>
                    </a:lnTo>
                    <a:lnTo>
                      <a:pt x="4507" y="2421"/>
                    </a:lnTo>
                    <a:lnTo>
                      <a:pt x="4399" y="2192"/>
                    </a:lnTo>
                    <a:lnTo>
                      <a:pt x="4286" y="1969"/>
                    </a:lnTo>
                    <a:lnTo>
                      <a:pt x="4169" y="1753"/>
                    </a:lnTo>
                    <a:lnTo>
                      <a:pt x="4048" y="1544"/>
                    </a:lnTo>
                    <a:lnTo>
                      <a:pt x="3923" y="1341"/>
                    </a:lnTo>
                    <a:lnTo>
                      <a:pt x="3793" y="1146"/>
                    </a:lnTo>
                    <a:lnTo>
                      <a:pt x="3661" y="959"/>
                    </a:lnTo>
                    <a:lnTo>
                      <a:pt x="3524" y="779"/>
                    </a:lnTo>
                    <a:lnTo>
                      <a:pt x="3385" y="606"/>
                    </a:lnTo>
                    <a:lnTo>
                      <a:pt x="3240" y="442"/>
                    </a:lnTo>
                    <a:lnTo>
                      <a:pt x="3094" y="287"/>
                    </a:lnTo>
                    <a:lnTo>
                      <a:pt x="2942" y="139"/>
                    </a:lnTo>
                    <a:lnTo>
                      <a:pt x="2789" y="0"/>
                    </a:lnTo>
                    <a:lnTo>
                      <a:pt x="2636" y="139"/>
                    </a:lnTo>
                    <a:lnTo>
                      <a:pt x="2485" y="287"/>
                    </a:lnTo>
                    <a:lnTo>
                      <a:pt x="2338" y="442"/>
                    </a:lnTo>
                    <a:lnTo>
                      <a:pt x="2195" y="606"/>
                    </a:lnTo>
                    <a:lnTo>
                      <a:pt x="2054" y="779"/>
                    </a:lnTo>
                    <a:lnTo>
                      <a:pt x="1917" y="959"/>
                    </a:lnTo>
                    <a:lnTo>
                      <a:pt x="1785" y="1146"/>
                    </a:lnTo>
                    <a:lnTo>
                      <a:pt x="1655" y="1341"/>
                    </a:lnTo>
                    <a:lnTo>
                      <a:pt x="1530" y="1544"/>
                    </a:lnTo>
                    <a:lnTo>
                      <a:pt x="1409" y="1753"/>
                    </a:lnTo>
                    <a:lnTo>
                      <a:pt x="1292" y="1969"/>
                    </a:lnTo>
                    <a:lnTo>
                      <a:pt x="1179" y="2192"/>
                    </a:lnTo>
                    <a:lnTo>
                      <a:pt x="1071" y="2421"/>
                    </a:lnTo>
                    <a:lnTo>
                      <a:pt x="967" y="2656"/>
                    </a:lnTo>
                    <a:lnTo>
                      <a:pt x="868" y="2898"/>
                    </a:lnTo>
                    <a:lnTo>
                      <a:pt x="773" y="3145"/>
                    </a:lnTo>
                    <a:lnTo>
                      <a:pt x="684" y="3399"/>
                    </a:lnTo>
                    <a:lnTo>
                      <a:pt x="599" y="3657"/>
                    </a:lnTo>
                    <a:lnTo>
                      <a:pt x="520" y="3920"/>
                    </a:lnTo>
                    <a:lnTo>
                      <a:pt x="446" y="4190"/>
                    </a:lnTo>
                    <a:lnTo>
                      <a:pt x="377" y="4463"/>
                    </a:lnTo>
                    <a:lnTo>
                      <a:pt x="313" y="4742"/>
                    </a:lnTo>
                    <a:lnTo>
                      <a:pt x="255" y="5026"/>
                    </a:lnTo>
                    <a:lnTo>
                      <a:pt x="203" y="5314"/>
                    </a:lnTo>
                    <a:lnTo>
                      <a:pt x="156" y="5605"/>
                    </a:lnTo>
                    <a:lnTo>
                      <a:pt x="116" y="5901"/>
                    </a:lnTo>
                    <a:lnTo>
                      <a:pt x="80" y="6201"/>
                    </a:lnTo>
                    <a:lnTo>
                      <a:pt x="52" y="6504"/>
                    </a:lnTo>
                    <a:lnTo>
                      <a:pt x="29" y="6811"/>
                    </a:lnTo>
                    <a:lnTo>
                      <a:pt x="13" y="7121"/>
                    </a:lnTo>
                    <a:lnTo>
                      <a:pt x="3" y="7433"/>
                    </a:lnTo>
                    <a:lnTo>
                      <a:pt x="0" y="7750"/>
                    </a:lnTo>
                    <a:lnTo>
                      <a:pt x="1" y="7949"/>
                    </a:lnTo>
                    <a:lnTo>
                      <a:pt x="5" y="8146"/>
                    </a:lnTo>
                    <a:lnTo>
                      <a:pt x="12" y="8344"/>
                    </a:lnTo>
                    <a:lnTo>
                      <a:pt x="21" y="8540"/>
                    </a:lnTo>
                    <a:lnTo>
                      <a:pt x="32" y="8734"/>
                    </a:lnTo>
                    <a:lnTo>
                      <a:pt x="46" y="8927"/>
                    </a:lnTo>
                    <a:lnTo>
                      <a:pt x="63" y="9118"/>
                    </a:lnTo>
                    <a:lnTo>
                      <a:pt x="81" y="9309"/>
                    </a:lnTo>
                    <a:lnTo>
                      <a:pt x="103" y="9498"/>
                    </a:lnTo>
                    <a:lnTo>
                      <a:pt x="127" y="9686"/>
                    </a:lnTo>
                    <a:lnTo>
                      <a:pt x="154" y="9872"/>
                    </a:lnTo>
                    <a:lnTo>
                      <a:pt x="181" y="10056"/>
                    </a:lnTo>
                    <a:lnTo>
                      <a:pt x="212" y="10238"/>
                    </a:lnTo>
                    <a:lnTo>
                      <a:pt x="245" y="10419"/>
                    </a:lnTo>
                    <a:lnTo>
                      <a:pt x="281" y="10599"/>
                    </a:lnTo>
                    <a:lnTo>
                      <a:pt x="318" y="10777"/>
                    </a:lnTo>
                    <a:lnTo>
                      <a:pt x="357" y="10952"/>
                    </a:lnTo>
                    <a:lnTo>
                      <a:pt x="400" y="11127"/>
                    </a:lnTo>
                    <a:lnTo>
                      <a:pt x="443" y="11299"/>
                    </a:lnTo>
                    <a:lnTo>
                      <a:pt x="489" y="11468"/>
                    </a:lnTo>
                    <a:lnTo>
                      <a:pt x="537" y="11637"/>
                    </a:lnTo>
                    <a:lnTo>
                      <a:pt x="588" y="11803"/>
                    </a:lnTo>
                    <a:lnTo>
                      <a:pt x="640" y="11967"/>
                    </a:lnTo>
                    <a:lnTo>
                      <a:pt x="694" y="12128"/>
                    </a:lnTo>
                    <a:lnTo>
                      <a:pt x="750" y="12288"/>
                    </a:lnTo>
                    <a:lnTo>
                      <a:pt x="809" y="12446"/>
                    </a:lnTo>
                    <a:lnTo>
                      <a:pt x="868" y="12601"/>
                    </a:lnTo>
                    <a:lnTo>
                      <a:pt x="930" y="12753"/>
                    </a:lnTo>
                    <a:lnTo>
                      <a:pt x="994" y="12903"/>
                    </a:lnTo>
                    <a:lnTo>
                      <a:pt x="1060" y="13051"/>
                    </a:lnTo>
                    <a:lnTo>
                      <a:pt x="1127" y="13197"/>
                    </a:lnTo>
                    <a:lnTo>
                      <a:pt x="1196" y="13340"/>
                    </a:lnTo>
                    <a:lnTo>
                      <a:pt x="1291" y="13311"/>
                    </a:lnTo>
                    <a:lnTo>
                      <a:pt x="1386" y="13284"/>
                    </a:lnTo>
                    <a:lnTo>
                      <a:pt x="1482" y="13258"/>
                    </a:lnTo>
                    <a:lnTo>
                      <a:pt x="1578" y="13235"/>
                    </a:lnTo>
                    <a:lnTo>
                      <a:pt x="1677" y="13212"/>
                    </a:lnTo>
                    <a:lnTo>
                      <a:pt x="1774" y="13192"/>
                    </a:lnTo>
                    <a:lnTo>
                      <a:pt x="1873" y="13174"/>
                    </a:lnTo>
                    <a:lnTo>
                      <a:pt x="1972" y="13157"/>
                    </a:lnTo>
                    <a:lnTo>
                      <a:pt x="2073" y="13142"/>
                    </a:lnTo>
                    <a:lnTo>
                      <a:pt x="2174" y="13129"/>
                    </a:lnTo>
                    <a:lnTo>
                      <a:pt x="2275" y="13119"/>
                    </a:lnTo>
                    <a:lnTo>
                      <a:pt x="2377" y="13110"/>
                    </a:lnTo>
                    <a:lnTo>
                      <a:pt x="2479" y="13103"/>
                    </a:lnTo>
                    <a:lnTo>
                      <a:pt x="2582" y="13097"/>
                    </a:lnTo>
                    <a:lnTo>
                      <a:pt x="2685" y="13095"/>
                    </a:lnTo>
                    <a:lnTo>
                      <a:pt x="2789" y="13094"/>
                    </a:lnTo>
                    <a:close/>
                  </a:path>
                </a:pathLst>
              </a:custGeom>
              <a:solidFill>
                <a:srgbClr val="C00000"/>
              </a:solidFill>
              <a:ln>
                <a:noFill/>
              </a:ln>
            </p:spPr>
            <p:txBody>
              <a:bodyPr vert="horz" wrap="square" lIns="91440" tIns="45720" rIns="91440" bIns="45720" numCol="1" anchor="t" anchorCtr="0" compatLnSpc="1">
                <a:normAutofit/>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56" name="ïSḻíďè"/>
              <p:cNvSpPr/>
              <p:nvPr/>
            </p:nvSpPr>
            <p:spPr bwMode="auto">
              <a:xfrm rot="2534512">
                <a:off x="1902034" y="2295759"/>
                <a:ext cx="617864" cy="2911088"/>
              </a:xfrm>
              <a:custGeom>
                <a:avLst/>
                <a:gdLst>
                  <a:gd name="T0" fmla="*/ 8 w 2805"/>
                  <a:gd name="T1" fmla="*/ 8 h 13340"/>
                  <a:gd name="T2" fmla="*/ 0 w 2805"/>
                  <a:gd name="T3" fmla="*/ 13094 h 13340"/>
                  <a:gd name="T4" fmla="*/ 16 w 2805"/>
                  <a:gd name="T5" fmla="*/ 13094 h 13340"/>
                  <a:gd name="T6" fmla="*/ 223 w 2805"/>
                  <a:gd name="T7" fmla="*/ 13097 h 13340"/>
                  <a:gd name="T8" fmla="*/ 428 w 2805"/>
                  <a:gd name="T9" fmla="*/ 13110 h 13340"/>
                  <a:gd name="T10" fmla="*/ 631 w 2805"/>
                  <a:gd name="T11" fmla="*/ 13129 h 13340"/>
                  <a:gd name="T12" fmla="*/ 833 w 2805"/>
                  <a:gd name="T13" fmla="*/ 13157 h 13340"/>
                  <a:gd name="T14" fmla="*/ 1031 w 2805"/>
                  <a:gd name="T15" fmla="*/ 13192 h 13340"/>
                  <a:gd name="T16" fmla="*/ 1227 w 2805"/>
                  <a:gd name="T17" fmla="*/ 13235 h 13340"/>
                  <a:gd name="T18" fmla="*/ 1419 w 2805"/>
                  <a:gd name="T19" fmla="*/ 13284 h 13340"/>
                  <a:gd name="T20" fmla="*/ 1609 w 2805"/>
                  <a:gd name="T21" fmla="*/ 13340 h 13340"/>
                  <a:gd name="T22" fmla="*/ 1745 w 2805"/>
                  <a:gd name="T23" fmla="*/ 13051 h 13340"/>
                  <a:gd name="T24" fmla="*/ 1875 w 2805"/>
                  <a:gd name="T25" fmla="*/ 12753 h 13340"/>
                  <a:gd name="T26" fmla="*/ 1996 w 2805"/>
                  <a:gd name="T27" fmla="*/ 12446 h 13340"/>
                  <a:gd name="T28" fmla="*/ 2111 w 2805"/>
                  <a:gd name="T29" fmla="*/ 12128 h 13340"/>
                  <a:gd name="T30" fmla="*/ 2217 w 2805"/>
                  <a:gd name="T31" fmla="*/ 11803 h 13340"/>
                  <a:gd name="T32" fmla="*/ 2315 w 2805"/>
                  <a:gd name="T33" fmla="*/ 11468 h 13340"/>
                  <a:gd name="T34" fmla="*/ 2405 w 2805"/>
                  <a:gd name="T35" fmla="*/ 11127 h 13340"/>
                  <a:gd name="T36" fmla="*/ 2487 w 2805"/>
                  <a:gd name="T37" fmla="*/ 10777 h 13340"/>
                  <a:gd name="T38" fmla="*/ 2560 w 2805"/>
                  <a:gd name="T39" fmla="*/ 10419 h 13340"/>
                  <a:gd name="T40" fmla="*/ 2623 w 2805"/>
                  <a:gd name="T41" fmla="*/ 10056 h 13340"/>
                  <a:gd name="T42" fmla="*/ 2678 w 2805"/>
                  <a:gd name="T43" fmla="*/ 9686 h 13340"/>
                  <a:gd name="T44" fmla="*/ 2724 w 2805"/>
                  <a:gd name="T45" fmla="*/ 9310 h 13340"/>
                  <a:gd name="T46" fmla="*/ 2759 w 2805"/>
                  <a:gd name="T47" fmla="*/ 8927 h 13340"/>
                  <a:gd name="T48" fmla="*/ 2784 w 2805"/>
                  <a:gd name="T49" fmla="*/ 8540 h 13340"/>
                  <a:gd name="T50" fmla="*/ 2800 w 2805"/>
                  <a:gd name="T51" fmla="*/ 8148 h 13340"/>
                  <a:gd name="T52" fmla="*/ 2805 w 2805"/>
                  <a:gd name="T53" fmla="*/ 7750 h 13340"/>
                  <a:gd name="T54" fmla="*/ 2792 w 2805"/>
                  <a:gd name="T55" fmla="*/ 7121 h 13340"/>
                  <a:gd name="T56" fmla="*/ 2753 w 2805"/>
                  <a:gd name="T57" fmla="*/ 6505 h 13340"/>
                  <a:gd name="T58" fmla="*/ 2689 w 2805"/>
                  <a:gd name="T59" fmla="*/ 5901 h 13340"/>
                  <a:gd name="T60" fmla="*/ 2602 w 2805"/>
                  <a:gd name="T61" fmla="*/ 5314 h 13340"/>
                  <a:gd name="T62" fmla="*/ 2491 w 2805"/>
                  <a:gd name="T63" fmla="*/ 4742 h 13340"/>
                  <a:gd name="T64" fmla="*/ 2359 w 2805"/>
                  <a:gd name="T65" fmla="*/ 4190 h 13340"/>
                  <a:gd name="T66" fmla="*/ 2205 w 2805"/>
                  <a:gd name="T67" fmla="*/ 3657 h 13340"/>
                  <a:gd name="T68" fmla="*/ 2031 w 2805"/>
                  <a:gd name="T69" fmla="*/ 3145 h 13340"/>
                  <a:gd name="T70" fmla="*/ 1838 w 2805"/>
                  <a:gd name="T71" fmla="*/ 2656 h 13340"/>
                  <a:gd name="T72" fmla="*/ 1626 w 2805"/>
                  <a:gd name="T73" fmla="*/ 2192 h 13340"/>
                  <a:gd name="T74" fmla="*/ 1396 w 2805"/>
                  <a:gd name="T75" fmla="*/ 1753 h 13340"/>
                  <a:gd name="T76" fmla="*/ 1150 w 2805"/>
                  <a:gd name="T77" fmla="*/ 1341 h 13340"/>
                  <a:gd name="T78" fmla="*/ 888 w 2805"/>
                  <a:gd name="T79" fmla="*/ 959 h 13340"/>
                  <a:gd name="T80" fmla="*/ 612 w 2805"/>
                  <a:gd name="T81" fmla="*/ 606 h 13340"/>
                  <a:gd name="T82" fmla="*/ 321 w 2805"/>
                  <a:gd name="T83" fmla="*/ 287 h 13340"/>
                  <a:gd name="T84" fmla="*/ 16 w 2805"/>
                  <a:gd name="T85" fmla="*/ 0 h 13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05" h="13340">
                    <a:moveTo>
                      <a:pt x="16" y="0"/>
                    </a:moveTo>
                    <a:lnTo>
                      <a:pt x="8" y="8"/>
                    </a:lnTo>
                    <a:lnTo>
                      <a:pt x="0" y="15"/>
                    </a:lnTo>
                    <a:lnTo>
                      <a:pt x="0" y="13094"/>
                    </a:lnTo>
                    <a:lnTo>
                      <a:pt x="8" y="13094"/>
                    </a:lnTo>
                    <a:lnTo>
                      <a:pt x="16" y="13094"/>
                    </a:lnTo>
                    <a:lnTo>
                      <a:pt x="120" y="13095"/>
                    </a:lnTo>
                    <a:lnTo>
                      <a:pt x="223" y="13097"/>
                    </a:lnTo>
                    <a:lnTo>
                      <a:pt x="326" y="13103"/>
                    </a:lnTo>
                    <a:lnTo>
                      <a:pt x="428" y="13110"/>
                    </a:lnTo>
                    <a:lnTo>
                      <a:pt x="530" y="13119"/>
                    </a:lnTo>
                    <a:lnTo>
                      <a:pt x="631" y="13129"/>
                    </a:lnTo>
                    <a:lnTo>
                      <a:pt x="732" y="13142"/>
                    </a:lnTo>
                    <a:lnTo>
                      <a:pt x="833" y="13157"/>
                    </a:lnTo>
                    <a:lnTo>
                      <a:pt x="932" y="13174"/>
                    </a:lnTo>
                    <a:lnTo>
                      <a:pt x="1031" y="13192"/>
                    </a:lnTo>
                    <a:lnTo>
                      <a:pt x="1128" y="13212"/>
                    </a:lnTo>
                    <a:lnTo>
                      <a:pt x="1227" y="13235"/>
                    </a:lnTo>
                    <a:lnTo>
                      <a:pt x="1323" y="13258"/>
                    </a:lnTo>
                    <a:lnTo>
                      <a:pt x="1419" y="13284"/>
                    </a:lnTo>
                    <a:lnTo>
                      <a:pt x="1514" y="13311"/>
                    </a:lnTo>
                    <a:lnTo>
                      <a:pt x="1609" y="13340"/>
                    </a:lnTo>
                    <a:lnTo>
                      <a:pt x="1678" y="13197"/>
                    </a:lnTo>
                    <a:lnTo>
                      <a:pt x="1745" y="13051"/>
                    </a:lnTo>
                    <a:lnTo>
                      <a:pt x="1811" y="12903"/>
                    </a:lnTo>
                    <a:lnTo>
                      <a:pt x="1875" y="12753"/>
                    </a:lnTo>
                    <a:lnTo>
                      <a:pt x="1937" y="12601"/>
                    </a:lnTo>
                    <a:lnTo>
                      <a:pt x="1996" y="12446"/>
                    </a:lnTo>
                    <a:lnTo>
                      <a:pt x="2055" y="12288"/>
                    </a:lnTo>
                    <a:lnTo>
                      <a:pt x="2111" y="12128"/>
                    </a:lnTo>
                    <a:lnTo>
                      <a:pt x="2165" y="11967"/>
                    </a:lnTo>
                    <a:lnTo>
                      <a:pt x="2217" y="11803"/>
                    </a:lnTo>
                    <a:lnTo>
                      <a:pt x="2267" y="11637"/>
                    </a:lnTo>
                    <a:lnTo>
                      <a:pt x="2315" y="11468"/>
                    </a:lnTo>
                    <a:lnTo>
                      <a:pt x="2362" y="11299"/>
                    </a:lnTo>
                    <a:lnTo>
                      <a:pt x="2405" y="11127"/>
                    </a:lnTo>
                    <a:lnTo>
                      <a:pt x="2448" y="10952"/>
                    </a:lnTo>
                    <a:lnTo>
                      <a:pt x="2487" y="10777"/>
                    </a:lnTo>
                    <a:lnTo>
                      <a:pt x="2524" y="10599"/>
                    </a:lnTo>
                    <a:lnTo>
                      <a:pt x="2560" y="10419"/>
                    </a:lnTo>
                    <a:lnTo>
                      <a:pt x="2593" y="10239"/>
                    </a:lnTo>
                    <a:lnTo>
                      <a:pt x="2623" y="10056"/>
                    </a:lnTo>
                    <a:lnTo>
                      <a:pt x="2651" y="9872"/>
                    </a:lnTo>
                    <a:lnTo>
                      <a:pt x="2678" y="9686"/>
                    </a:lnTo>
                    <a:lnTo>
                      <a:pt x="2702" y="9498"/>
                    </a:lnTo>
                    <a:lnTo>
                      <a:pt x="2724" y="9310"/>
                    </a:lnTo>
                    <a:lnTo>
                      <a:pt x="2742" y="9118"/>
                    </a:lnTo>
                    <a:lnTo>
                      <a:pt x="2759" y="8927"/>
                    </a:lnTo>
                    <a:lnTo>
                      <a:pt x="2773" y="8734"/>
                    </a:lnTo>
                    <a:lnTo>
                      <a:pt x="2784" y="8540"/>
                    </a:lnTo>
                    <a:lnTo>
                      <a:pt x="2793" y="8344"/>
                    </a:lnTo>
                    <a:lnTo>
                      <a:pt x="2800" y="8148"/>
                    </a:lnTo>
                    <a:lnTo>
                      <a:pt x="2804" y="7949"/>
                    </a:lnTo>
                    <a:lnTo>
                      <a:pt x="2805" y="7750"/>
                    </a:lnTo>
                    <a:lnTo>
                      <a:pt x="2802" y="7435"/>
                    </a:lnTo>
                    <a:lnTo>
                      <a:pt x="2792" y="7121"/>
                    </a:lnTo>
                    <a:lnTo>
                      <a:pt x="2776" y="6811"/>
                    </a:lnTo>
                    <a:lnTo>
                      <a:pt x="2753" y="6505"/>
                    </a:lnTo>
                    <a:lnTo>
                      <a:pt x="2725" y="6201"/>
                    </a:lnTo>
                    <a:lnTo>
                      <a:pt x="2689" y="5901"/>
                    </a:lnTo>
                    <a:lnTo>
                      <a:pt x="2649" y="5605"/>
                    </a:lnTo>
                    <a:lnTo>
                      <a:pt x="2602" y="5314"/>
                    </a:lnTo>
                    <a:lnTo>
                      <a:pt x="2550" y="5026"/>
                    </a:lnTo>
                    <a:lnTo>
                      <a:pt x="2491" y="4742"/>
                    </a:lnTo>
                    <a:lnTo>
                      <a:pt x="2428" y="4463"/>
                    </a:lnTo>
                    <a:lnTo>
                      <a:pt x="2359" y="4190"/>
                    </a:lnTo>
                    <a:lnTo>
                      <a:pt x="2285" y="3920"/>
                    </a:lnTo>
                    <a:lnTo>
                      <a:pt x="2205" y="3657"/>
                    </a:lnTo>
                    <a:lnTo>
                      <a:pt x="2121" y="3399"/>
                    </a:lnTo>
                    <a:lnTo>
                      <a:pt x="2031" y="3145"/>
                    </a:lnTo>
                    <a:lnTo>
                      <a:pt x="1937" y="2898"/>
                    </a:lnTo>
                    <a:lnTo>
                      <a:pt x="1838" y="2656"/>
                    </a:lnTo>
                    <a:lnTo>
                      <a:pt x="1734" y="2421"/>
                    </a:lnTo>
                    <a:lnTo>
                      <a:pt x="1626" y="2192"/>
                    </a:lnTo>
                    <a:lnTo>
                      <a:pt x="1513" y="1969"/>
                    </a:lnTo>
                    <a:lnTo>
                      <a:pt x="1396" y="1753"/>
                    </a:lnTo>
                    <a:lnTo>
                      <a:pt x="1275" y="1544"/>
                    </a:lnTo>
                    <a:lnTo>
                      <a:pt x="1150" y="1341"/>
                    </a:lnTo>
                    <a:lnTo>
                      <a:pt x="1020" y="1146"/>
                    </a:lnTo>
                    <a:lnTo>
                      <a:pt x="888" y="959"/>
                    </a:lnTo>
                    <a:lnTo>
                      <a:pt x="751" y="779"/>
                    </a:lnTo>
                    <a:lnTo>
                      <a:pt x="612" y="606"/>
                    </a:lnTo>
                    <a:lnTo>
                      <a:pt x="467" y="442"/>
                    </a:lnTo>
                    <a:lnTo>
                      <a:pt x="321" y="287"/>
                    </a:lnTo>
                    <a:lnTo>
                      <a:pt x="169" y="139"/>
                    </a:lnTo>
                    <a:lnTo>
                      <a:pt x="16" y="0"/>
                    </a:lnTo>
                    <a:close/>
                  </a:path>
                </a:pathLst>
              </a:custGeom>
              <a:solidFill>
                <a:srgbClr val="C00000"/>
              </a:solidFill>
              <a:ln>
                <a:noFill/>
              </a:ln>
            </p:spPr>
            <p:txBody>
              <a:bodyPr vert="horz" wrap="square" lIns="91440" tIns="45720" rIns="91440" bIns="45720" numCol="1" anchor="t" anchorCtr="0" compatLnSpc="1">
                <a:normAutofit/>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57" name="íŝlíďè"/>
              <p:cNvSpPr/>
              <p:nvPr/>
            </p:nvSpPr>
            <p:spPr bwMode="auto">
              <a:xfrm rot="2534512">
                <a:off x="2269226" y="2375486"/>
                <a:ext cx="907522" cy="714679"/>
              </a:xfrm>
              <a:custGeom>
                <a:avLst/>
                <a:gdLst>
                  <a:gd name="T0" fmla="*/ 2190 w 4116"/>
                  <a:gd name="T1" fmla="*/ 3204 h 3273"/>
                  <a:gd name="T2" fmla="*/ 2451 w 4116"/>
                  <a:gd name="T3" fmla="*/ 3206 h 3273"/>
                  <a:gd name="T4" fmla="*/ 2711 w 4116"/>
                  <a:gd name="T5" fmla="*/ 3211 h 3273"/>
                  <a:gd name="T6" fmla="*/ 2970 w 4116"/>
                  <a:gd name="T7" fmla="*/ 3216 h 3273"/>
                  <a:gd name="T8" fmla="*/ 3227 w 4116"/>
                  <a:gd name="T9" fmla="*/ 3226 h 3273"/>
                  <a:gd name="T10" fmla="*/ 3483 w 4116"/>
                  <a:gd name="T11" fmla="*/ 3237 h 3273"/>
                  <a:gd name="T12" fmla="*/ 3738 w 4116"/>
                  <a:gd name="T13" fmla="*/ 3250 h 3273"/>
                  <a:gd name="T14" fmla="*/ 3990 w 4116"/>
                  <a:gd name="T15" fmla="*/ 3265 h 3273"/>
                  <a:gd name="T16" fmla="*/ 4069 w 4116"/>
                  <a:gd name="T17" fmla="*/ 3143 h 3273"/>
                  <a:gd name="T18" fmla="*/ 3972 w 4116"/>
                  <a:gd name="T19" fmla="*/ 2887 h 3273"/>
                  <a:gd name="T20" fmla="*/ 3870 w 4116"/>
                  <a:gd name="T21" fmla="*/ 2639 h 3273"/>
                  <a:gd name="T22" fmla="*/ 3762 w 4116"/>
                  <a:gd name="T23" fmla="*/ 2397 h 3273"/>
                  <a:gd name="T24" fmla="*/ 3651 w 4116"/>
                  <a:gd name="T25" fmla="*/ 2161 h 3273"/>
                  <a:gd name="T26" fmla="*/ 3534 w 4116"/>
                  <a:gd name="T27" fmla="*/ 1933 h 3273"/>
                  <a:gd name="T28" fmla="*/ 3413 w 4116"/>
                  <a:gd name="T29" fmla="*/ 1711 h 3273"/>
                  <a:gd name="T30" fmla="*/ 3287 w 4116"/>
                  <a:gd name="T31" fmla="*/ 1497 h 3273"/>
                  <a:gd name="T32" fmla="*/ 3158 w 4116"/>
                  <a:gd name="T33" fmla="*/ 1290 h 3273"/>
                  <a:gd name="T34" fmla="*/ 3024 w 4116"/>
                  <a:gd name="T35" fmla="*/ 1090 h 3273"/>
                  <a:gd name="T36" fmla="*/ 2885 w 4116"/>
                  <a:gd name="T37" fmla="*/ 900 h 3273"/>
                  <a:gd name="T38" fmla="*/ 2743 w 4116"/>
                  <a:gd name="T39" fmla="*/ 716 h 3273"/>
                  <a:gd name="T40" fmla="*/ 2597 w 4116"/>
                  <a:gd name="T41" fmla="*/ 542 h 3273"/>
                  <a:gd name="T42" fmla="*/ 2447 w 4116"/>
                  <a:gd name="T43" fmla="*/ 376 h 3273"/>
                  <a:gd name="T44" fmla="*/ 2294 w 4116"/>
                  <a:gd name="T45" fmla="*/ 219 h 3273"/>
                  <a:gd name="T46" fmla="*/ 2138 w 4116"/>
                  <a:gd name="T47" fmla="*/ 71 h 3273"/>
                  <a:gd name="T48" fmla="*/ 1979 w 4116"/>
                  <a:gd name="T49" fmla="*/ 71 h 3273"/>
                  <a:gd name="T50" fmla="*/ 1822 w 4116"/>
                  <a:gd name="T51" fmla="*/ 219 h 3273"/>
                  <a:gd name="T52" fmla="*/ 1669 w 4116"/>
                  <a:gd name="T53" fmla="*/ 376 h 3273"/>
                  <a:gd name="T54" fmla="*/ 1519 w 4116"/>
                  <a:gd name="T55" fmla="*/ 542 h 3273"/>
                  <a:gd name="T56" fmla="*/ 1373 w 4116"/>
                  <a:gd name="T57" fmla="*/ 716 h 3273"/>
                  <a:gd name="T58" fmla="*/ 1231 w 4116"/>
                  <a:gd name="T59" fmla="*/ 900 h 3273"/>
                  <a:gd name="T60" fmla="*/ 1092 w 4116"/>
                  <a:gd name="T61" fmla="*/ 1090 h 3273"/>
                  <a:gd name="T62" fmla="*/ 958 w 4116"/>
                  <a:gd name="T63" fmla="*/ 1290 h 3273"/>
                  <a:gd name="T64" fmla="*/ 829 w 4116"/>
                  <a:gd name="T65" fmla="*/ 1497 h 3273"/>
                  <a:gd name="T66" fmla="*/ 703 w 4116"/>
                  <a:gd name="T67" fmla="*/ 1711 h 3273"/>
                  <a:gd name="T68" fmla="*/ 582 w 4116"/>
                  <a:gd name="T69" fmla="*/ 1933 h 3273"/>
                  <a:gd name="T70" fmla="*/ 465 w 4116"/>
                  <a:gd name="T71" fmla="*/ 2161 h 3273"/>
                  <a:gd name="T72" fmla="*/ 354 w 4116"/>
                  <a:gd name="T73" fmla="*/ 2397 h 3273"/>
                  <a:gd name="T74" fmla="*/ 246 w 4116"/>
                  <a:gd name="T75" fmla="*/ 2639 h 3273"/>
                  <a:gd name="T76" fmla="*/ 143 w 4116"/>
                  <a:gd name="T77" fmla="*/ 2887 h 3273"/>
                  <a:gd name="T78" fmla="*/ 46 w 4116"/>
                  <a:gd name="T79" fmla="*/ 3143 h 3273"/>
                  <a:gd name="T80" fmla="*/ 125 w 4116"/>
                  <a:gd name="T81" fmla="*/ 3265 h 3273"/>
                  <a:gd name="T82" fmla="*/ 378 w 4116"/>
                  <a:gd name="T83" fmla="*/ 3250 h 3273"/>
                  <a:gd name="T84" fmla="*/ 633 w 4116"/>
                  <a:gd name="T85" fmla="*/ 3237 h 3273"/>
                  <a:gd name="T86" fmla="*/ 889 w 4116"/>
                  <a:gd name="T87" fmla="*/ 3226 h 3273"/>
                  <a:gd name="T88" fmla="*/ 1146 w 4116"/>
                  <a:gd name="T89" fmla="*/ 3216 h 3273"/>
                  <a:gd name="T90" fmla="*/ 1405 w 4116"/>
                  <a:gd name="T91" fmla="*/ 3211 h 3273"/>
                  <a:gd name="T92" fmla="*/ 1665 w 4116"/>
                  <a:gd name="T93" fmla="*/ 3206 h 3273"/>
                  <a:gd name="T94" fmla="*/ 1926 w 4116"/>
                  <a:gd name="T95" fmla="*/ 3204 h 3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16" h="3273">
                    <a:moveTo>
                      <a:pt x="2058" y="3203"/>
                    </a:moveTo>
                    <a:lnTo>
                      <a:pt x="2190" y="3204"/>
                    </a:lnTo>
                    <a:lnTo>
                      <a:pt x="2320" y="3204"/>
                    </a:lnTo>
                    <a:lnTo>
                      <a:pt x="2451" y="3206"/>
                    </a:lnTo>
                    <a:lnTo>
                      <a:pt x="2581" y="3207"/>
                    </a:lnTo>
                    <a:lnTo>
                      <a:pt x="2711" y="3211"/>
                    </a:lnTo>
                    <a:lnTo>
                      <a:pt x="2840" y="3213"/>
                    </a:lnTo>
                    <a:lnTo>
                      <a:pt x="2970" y="3216"/>
                    </a:lnTo>
                    <a:lnTo>
                      <a:pt x="3099" y="3221"/>
                    </a:lnTo>
                    <a:lnTo>
                      <a:pt x="3227" y="3226"/>
                    </a:lnTo>
                    <a:lnTo>
                      <a:pt x="3356" y="3231"/>
                    </a:lnTo>
                    <a:lnTo>
                      <a:pt x="3483" y="3237"/>
                    </a:lnTo>
                    <a:lnTo>
                      <a:pt x="3611" y="3243"/>
                    </a:lnTo>
                    <a:lnTo>
                      <a:pt x="3738" y="3250"/>
                    </a:lnTo>
                    <a:lnTo>
                      <a:pt x="3864" y="3256"/>
                    </a:lnTo>
                    <a:lnTo>
                      <a:pt x="3990" y="3265"/>
                    </a:lnTo>
                    <a:lnTo>
                      <a:pt x="4116" y="3273"/>
                    </a:lnTo>
                    <a:lnTo>
                      <a:pt x="4069" y="3143"/>
                    </a:lnTo>
                    <a:lnTo>
                      <a:pt x="4022" y="3015"/>
                    </a:lnTo>
                    <a:lnTo>
                      <a:pt x="3972" y="2887"/>
                    </a:lnTo>
                    <a:lnTo>
                      <a:pt x="3921" y="2762"/>
                    </a:lnTo>
                    <a:lnTo>
                      <a:pt x="3870" y="2639"/>
                    </a:lnTo>
                    <a:lnTo>
                      <a:pt x="3817" y="2517"/>
                    </a:lnTo>
                    <a:lnTo>
                      <a:pt x="3762" y="2397"/>
                    </a:lnTo>
                    <a:lnTo>
                      <a:pt x="3707" y="2278"/>
                    </a:lnTo>
                    <a:lnTo>
                      <a:pt x="3651" y="2161"/>
                    </a:lnTo>
                    <a:lnTo>
                      <a:pt x="3593" y="2046"/>
                    </a:lnTo>
                    <a:lnTo>
                      <a:pt x="3534" y="1933"/>
                    </a:lnTo>
                    <a:lnTo>
                      <a:pt x="3474" y="1820"/>
                    </a:lnTo>
                    <a:lnTo>
                      <a:pt x="3413" y="1711"/>
                    </a:lnTo>
                    <a:lnTo>
                      <a:pt x="3350" y="1602"/>
                    </a:lnTo>
                    <a:lnTo>
                      <a:pt x="3287" y="1497"/>
                    </a:lnTo>
                    <a:lnTo>
                      <a:pt x="3223" y="1392"/>
                    </a:lnTo>
                    <a:lnTo>
                      <a:pt x="3158" y="1290"/>
                    </a:lnTo>
                    <a:lnTo>
                      <a:pt x="3091" y="1189"/>
                    </a:lnTo>
                    <a:lnTo>
                      <a:pt x="3024" y="1090"/>
                    </a:lnTo>
                    <a:lnTo>
                      <a:pt x="2955" y="994"/>
                    </a:lnTo>
                    <a:lnTo>
                      <a:pt x="2885" y="900"/>
                    </a:lnTo>
                    <a:lnTo>
                      <a:pt x="2814" y="807"/>
                    </a:lnTo>
                    <a:lnTo>
                      <a:pt x="2743" y="716"/>
                    </a:lnTo>
                    <a:lnTo>
                      <a:pt x="2671" y="628"/>
                    </a:lnTo>
                    <a:lnTo>
                      <a:pt x="2597" y="542"/>
                    </a:lnTo>
                    <a:lnTo>
                      <a:pt x="2523" y="457"/>
                    </a:lnTo>
                    <a:lnTo>
                      <a:pt x="2447" y="376"/>
                    </a:lnTo>
                    <a:lnTo>
                      <a:pt x="2372" y="296"/>
                    </a:lnTo>
                    <a:lnTo>
                      <a:pt x="2294" y="219"/>
                    </a:lnTo>
                    <a:lnTo>
                      <a:pt x="2216" y="143"/>
                    </a:lnTo>
                    <a:lnTo>
                      <a:pt x="2138" y="71"/>
                    </a:lnTo>
                    <a:lnTo>
                      <a:pt x="2058" y="0"/>
                    </a:lnTo>
                    <a:lnTo>
                      <a:pt x="1979" y="71"/>
                    </a:lnTo>
                    <a:lnTo>
                      <a:pt x="1900" y="143"/>
                    </a:lnTo>
                    <a:lnTo>
                      <a:pt x="1822" y="219"/>
                    </a:lnTo>
                    <a:lnTo>
                      <a:pt x="1745" y="296"/>
                    </a:lnTo>
                    <a:lnTo>
                      <a:pt x="1669" y="376"/>
                    </a:lnTo>
                    <a:lnTo>
                      <a:pt x="1593" y="457"/>
                    </a:lnTo>
                    <a:lnTo>
                      <a:pt x="1519" y="542"/>
                    </a:lnTo>
                    <a:lnTo>
                      <a:pt x="1445" y="628"/>
                    </a:lnTo>
                    <a:lnTo>
                      <a:pt x="1373" y="716"/>
                    </a:lnTo>
                    <a:lnTo>
                      <a:pt x="1302" y="807"/>
                    </a:lnTo>
                    <a:lnTo>
                      <a:pt x="1231" y="900"/>
                    </a:lnTo>
                    <a:lnTo>
                      <a:pt x="1161" y="994"/>
                    </a:lnTo>
                    <a:lnTo>
                      <a:pt x="1092" y="1090"/>
                    </a:lnTo>
                    <a:lnTo>
                      <a:pt x="1025" y="1189"/>
                    </a:lnTo>
                    <a:lnTo>
                      <a:pt x="958" y="1290"/>
                    </a:lnTo>
                    <a:lnTo>
                      <a:pt x="893" y="1393"/>
                    </a:lnTo>
                    <a:lnTo>
                      <a:pt x="829" y="1497"/>
                    </a:lnTo>
                    <a:lnTo>
                      <a:pt x="766" y="1602"/>
                    </a:lnTo>
                    <a:lnTo>
                      <a:pt x="703" y="1711"/>
                    </a:lnTo>
                    <a:lnTo>
                      <a:pt x="642" y="1820"/>
                    </a:lnTo>
                    <a:lnTo>
                      <a:pt x="582" y="1933"/>
                    </a:lnTo>
                    <a:lnTo>
                      <a:pt x="523" y="2046"/>
                    </a:lnTo>
                    <a:lnTo>
                      <a:pt x="465" y="2161"/>
                    </a:lnTo>
                    <a:lnTo>
                      <a:pt x="409" y="2278"/>
                    </a:lnTo>
                    <a:lnTo>
                      <a:pt x="354" y="2397"/>
                    </a:lnTo>
                    <a:lnTo>
                      <a:pt x="299" y="2517"/>
                    </a:lnTo>
                    <a:lnTo>
                      <a:pt x="246" y="2639"/>
                    </a:lnTo>
                    <a:lnTo>
                      <a:pt x="195" y="2762"/>
                    </a:lnTo>
                    <a:lnTo>
                      <a:pt x="143" y="2887"/>
                    </a:lnTo>
                    <a:lnTo>
                      <a:pt x="94" y="3015"/>
                    </a:lnTo>
                    <a:lnTo>
                      <a:pt x="46" y="3143"/>
                    </a:lnTo>
                    <a:lnTo>
                      <a:pt x="0" y="3273"/>
                    </a:lnTo>
                    <a:lnTo>
                      <a:pt x="125" y="3265"/>
                    </a:lnTo>
                    <a:lnTo>
                      <a:pt x="252" y="3256"/>
                    </a:lnTo>
                    <a:lnTo>
                      <a:pt x="378" y="3250"/>
                    </a:lnTo>
                    <a:lnTo>
                      <a:pt x="505" y="3243"/>
                    </a:lnTo>
                    <a:lnTo>
                      <a:pt x="633" y="3237"/>
                    </a:lnTo>
                    <a:lnTo>
                      <a:pt x="760" y="3231"/>
                    </a:lnTo>
                    <a:lnTo>
                      <a:pt x="889" y="3226"/>
                    </a:lnTo>
                    <a:lnTo>
                      <a:pt x="1017" y="3221"/>
                    </a:lnTo>
                    <a:lnTo>
                      <a:pt x="1146" y="3216"/>
                    </a:lnTo>
                    <a:lnTo>
                      <a:pt x="1276" y="3213"/>
                    </a:lnTo>
                    <a:lnTo>
                      <a:pt x="1405" y="3211"/>
                    </a:lnTo>
                    <a:lnTo>
                      <a:pt x="1535" y="3207"/>
                    </a:lnTo>
                    <a:lnTo>
                      <a:pt x="1665" y="3206"/>
                    </a:lnTo>
                    <a:lnTo>
                      <a:pt x="1796" y="3204"/>
                    </a:lnTo>
                    <a:lnTo>
                      <a:pt x="1926" y="3204"/>
                    </a:lnTo>
                    <a:lnTo>
                      <a:pt x="2058" y="3203"/>
                    </a:lnTo>
                    <a:close/>
                  </a:path>
                </a:pathLst>
              </a:custGeom>
              <a:solidFill>
                <a:schemeClr val="bg1"/>
              </a:solidFill>
              <a:ln w="9525">
                <a:solidFill>
                  <a:schemeClr val="bg1"/>
                </a:solidFill>
              </a:ln>
            </p:spPr>
            <p:txBody>
              <a:bodyPr vert="horz" wrap="square" lIns="91440" tIns="45720" rIns="91440" bIns="45720" numCol="1" anchor="t" anchorCtr="0" compatLnSpc="1">
                <a:normAutofit/>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58" name="îṣḷîďé"/>
              <p:cNvSpPr/>
              <p:nvPr/>
            </p:nvSpPr>
            <p:spPr bwMode="auto">
              <a:xfrm rot="2534512">
                <a:off x="2661194" y="2526898"/>
                <a:ext cx="457066" cy="714679"/>
              </a:xfrm>
              <a:custGeom>
                <a:avLst/>
                <a:gdLst>
                  <a:gd name="T0" fmla="*/ 0 w 2074"/>
                  <a:gd name="T1" fmla="*/ 15 h 3273"/>
                  <a:gd name="T2" fmla="*/ 0 w 2074"/>
                  <a:gd name="T3" fmla="*/ 3204 h 3273"/>
                  <a:gd name="T4" fmla="*/ 8 w 2074"/>
                  <a:gd name="T5" fmla="*/ 3204 h 3273"/>
                  <a:gd name="T6" fmla="*/ 16 w 2074"/>
                  <a:gd name="T7" fmla="*/ 3203 h 3273"/>
                  <a:gd name="T8" fmla="*/ 148 w 2074"/>
                  <a:gd name="T9" fmla="*/ 3204 h 3273"/>
                  <a:gd name="T10" fmla="*/ 278 w 2074"/>
                  <a:gd name="T11" fmla="*/ 3204 h 3273"/>
                  <a:gd name="T12" fmla="*/ 409 w 2074"/>
                  <a:gd name="T13" fmla="*/ 3206 h 3273"/>
                  <a:gd name="T14" fmla="*/ 539 w 2074"/>
                  <a:gd name="T15" fmla="*/ 3207 h 3273"/>
                  <a:gd name="T16" fmla="*/ 669 w 2074"/>
                  <a:gd name="T17" fmla="*/ 3211 h 3273"/>
                  <a:gd name="T18" fmla="*/ 798 w 2074"/>
                  <a:gd name="T19" fmla="*/ 3213 h 3273"/>
                  <a:gd name="T20" fmla="*/ 928 w 2074"/>
                  <a:gd name="T21" fmla="*/ 3216 h 3273"/>
                  <a:gd name="T22" fmla="*/ 1057 w 2074"/>
                  <a:gd name="T23" fmla="*/ 3221 h 3273"/>
                  <a:gd name="T24" fmla="*/ 1185 w 2074"/>
                  <a:gd name="T25" fmla="*/ 3226 h 3273"/>
                  <a:gd name="T26" fmla="*/ 1314 w 2074"/>
                  <a:gd name="T27" fmla="*/ 3231 h 3273"/>
                  <a:gd name="T28" fmla="*/ 1441 w 2074"/>
                  <a:gd name="T29" fmla="*/ 3237 h 3273"/>
                  <a:gd name="T30" fmla="*/ 1569 w 2074"/>
                  <a:gd name="T31" fmla="*/ 3243 h 3273"/>
                  <a:gd name="T32" fmla="*/ 1696 w 2074"/>
                  <a:gd name="T33" fmla="*/ 3250 h 3273"/>
                  <a:gd name="T34" fmla="*/ 1822 w 2074"/>
                  <a:gd name="T35" fmla="*/ 3256 h 3273"/>
                  <a:gd name="T36" fmla="*/ 1948 w 2074"/>
                  <a:gd name="T37" fmla="*/ 3265 h 3273"/>
                  <a:gd name="T38" fmla="*/ 2074 w 2074"/>
                  <a:gd name="T39" fmla="*/ 3273 h 3273"/>
                  <a:gd name="T40" fmla="*/ 2027 w 2074"/>
                  <a:gd name="T41" fmla="*/ 3143 h 3273"/>
                  <a:gd name="T42" fmla="*/ 1980 w 2074"/>
                  <a:gd name="T43" fmla="*/ 3015 h 3273"/>
                  <a:gd name="T44" fmla="*/ 1930 w 2074"/>
                  <a:gd name="T45" fmla="*/ 2887 h 3273"/>
                  <a:gd name="T46" fmla="*/ 1879 w 2074"/>
                  <a:gd name="T47" fmla="*/ 2762 h 3273"/>
                  <a:gd name="T48" fmla="*/ 1828 w 2074"/>
                  <a:gd name="T49" fmla="*/ 2639 h 3273"/>
                  <a:gd name="T50" fmla="*/ 1775 w 2074"/>
                  <a:gd name="T51" fmla="*/ 2517 h 3273"/>
                  <a:gd name="T52" fmla="*/ 1720 w 2074"/>
                  <a:gd name="T53" fmla="*/ 2397 h 3273"/>
                  <a:gd name="T54" fmla="*/ 1665 w 2074"/>
                  <a:gd name="T55" fmla="*/ 2278 h 3273"/>
                  <a:gd name="T56" fmla="*/ 1609 w 2074"/>
                  <a:gd name="T57" fmla="*/ 2161 h 3273"/>
                  <a:gd name="T58" fmla="*/ 1551 w 2074"/>
                  <a:gd name="T59" fmla="*/ 2046 h 3273"/>
                  <a:gd name="T60" fmla="*/ 1492 w 2074"/>
                  <a:gd name="T61" fmla="*/ 1933 h 3273"/>
                  <a:gd name="T62" fmla="*/ 1432 w 2074"/>
                  <a:gd name="T63" fmla="*/ 1820 h 3273"/>
                  <a:gd name="T64" fmla="*/ 1371 w 2074"/>
                  <a:gd name="T65" fmla="*/ 1711 h 3273"/>
                  <a:gd name="T66" fmla="*/ 1308 w 2074"/>
                  <a:gd name="T67" fmla="*/ 1602 h 3273"/>
                  <a:gd name="T68" fmla="*/ 1245 w 2074"/>
                  <a:gd name="T69" fmla="*/ 1497 h 3273"/>
                  <a:gd name="T70" fmla="*/ 1181 w 2074"/>
                  <a:gd name="T71" fmla="*/ 1392 h 3273"/>
                  <a:gd name="T72" fmla="*/ 1116 w 2074"/>
                  <a:gd name="T73" fmla="*/ 1290 h 3273"/>
                  <a:gd name="T74" fmla="*/ 1049 w 2074"/>
                  <a:gd name="T75" fmla="*/ 1189 h 3273"/>
                  <a:gd name="T76" fmla="*/ 982 w 2074"/>
                  <a:gd name="T77" fmla="*/ 1090 h 3273"/>
                  <a:gd name="T78" fmla="*/ 913 w 2074"/>
                  <a:gd name="T79" fmla="*/ 994 h 3273"/>
                  <a:gd name="T80" fmla="*/ 843 w 2074"/>
                  <a:gd name="T81" fmla="*/ 900 h 3273"/>
                  <a:gd name="T82" fmla="*/ 772 w 2074"/>
                  <a:gd name="T83" fmla="*/ 807 h 3273"/>
                  <a:gd name="T84" fmla="*/ 701 w 2074"/>
                  <a:gd name="T85" fmla="*/ 716 h 3273"/>
                  <a:gd name="T86" fmla="*/ 629 w 2074"/>
                  <a:gd name="T87" fmla="*/ 628 h 3273"/>
                  <a:gd name="T88" fmla="*/ 555 w 2074"/>
                  <a:gd name="T89" fmla="*/ 542 h 3273"/>
                  <a:gd name="T90" fmla="*/ 481 w 2074"/>
                  <a:gd name="T91" fmla="*/ 457 h 3273"/>
                  <a:gd name="T92" fmla="*/ 405 w 2074"/>
                  <a:gd name="T93" fmla="*/ 376 h 3273"/>
                  <a:gd name="T94" fmla="*/ 330 w 2074"/>
                  <a:gd name="T95" fmla="*/ 296 h 3273"/>
                  <a:gd name="T96" fmla="*/ 252 w 2074"/>
                  <a:gd name="T97" fmla="*/ 219 h 3273"/>
                  <a:gd name="T98" fmla="*/ 174 w 2074"/>
                  <a:gd name="T99" fmla="*/ 143 h 3273"/>
                  <a:gd name="T100" fmla="*/ 96 w 2074"/>
                  <a:gd name="T101" fmla="*/ 71 h 3273"/>
                  <a:gd name="T102" fmla="*/ 16 w 2074"/>
                  <a:gd name="T103" fmla="*/ 0 h 3273"/>
                  <a:gd name="T104" fmla="*/ 8 w 2074"/>
                  <a:gd name="T105" fmla="*/ 7 h 3273"/>
                  <a:gd name="T106" fmla="*/ 0 w 2074"/>
                  <a:gd name="T107" fmla="*/ 15 h 3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4" h="3273">
                    <a:moveTo>
                      <a:pt x="0" y="15"/>
                    </a:moveTo>
                    <a:lnTo>
                      <a:pt x="0" y="3204"/>
                    </a:lnTo>
                    <a:lnTo>
                      <a:pt x="8" y="3204"/>
                    </a:lnTo>
                    <a:lnTo>
                      <a:pt x="16" y="3203"/>
                    </a:lnTo>
                    <a:lnTo>
                      <a:pt x="148" y="3204"/>
                    </a:lnTo>
                    <a:lnTo>
                      <a:pt x="278" y="3204"/>
                    </a:lnTo>
                    <a:lnTo>
                      <a:pt x="409" y="3206"/>
                    </a:lnTo>
                    <a:lnTo>
                      <a:pt x="539" y="3207"/>
                    </a:lnTo>
                    <a:lnTo>
                      <a:pt x="669" y="3211"/>
                    </a:lnTo>
                    <a:lnTo>
                      <a:pt x="798" y="3213"/>
                    </a:lnTo>
                    <a:lnTo>
                      <a:pt x="928" y="3216"/>
                    </a:lnTo>
                    <a:lnTo>
                      <a:pt x="1057" y="3221"/>
                    </a:lnTo>
                    <a:lnTo>
                      <a:pt x="1185" y="3226"/>
                    </a:lnTo>
                    <a:lnTo>
                      <a:pt x="1314" y="3231"/>
                    </a:lnTo>
                    <a:lnTo>
                      <a:pt x="1441" y="3237"/>
                    </a:lnTo>
                    <a:lnTo>
                      <a:pt x="1569" y="3243"/>
                    </a:lnTo>
                    <a:lnTo>
                      <a:pt x="1696" y="3250"/>
                    </a:lnTo>
                    <a:lnTo>
                      <a:pt x="1822" y="3256"/>
                    </a:lnTo>
                    <a:lnTo>
                      <a:pt x="1948" y="3265"/>
                    </a:lnTo>
                    <a:lnTo>
                      <a:pt x="2074" y="3273"/>
                    </a:lnTo>
                    <a:lnTo>
                      <a:pt x="2027" y="3143"/>
                    </a:lnTo>
                    <a:lnTo>
                      <a:pt x="1980" y="3015"/>
                    </a:lnTo>
                    <a:lnTo>
                      <a:pt x="1930" y="2887"/>
                    </a:lnTo>
                    <a:lnTo>
                      <a:pt x="1879" y="2762"/>
                    </a:lnTo>
                    <a:lnTo>
                      <a:pt x="1828" y="2639"/>
                    </a:lnTo>
                    <a:lnTo>
                      <a:pt x="1775" y="2517"/>
                    </a:lnTo>
                    <a:lnTo>
                      <a:pt x="1720" y="2397"/>
                    </a:lnTo>
                    <a:lnTo>
                      <a:pt x="1665" y="2278"/>
                    </a:lnTo>
                    <a:lnTo>
                      <a:pt x="1609" y="2161"/>
                    </a:lnTo>
                    <a:lnTo>
                      <a:pt x="1551" y="2046"/>
                    </a:lnTo>
                    <a:lnTo>
                      <a:pt x="1492" y="1933"/>
                    </a:lnTo>
                    <a:lnTo>
                      <a:pt x="1432" y="1820"/>
                    </a:lnTo>
                    <a:lnTo>
                      <a:pt x="1371" y="1711"/>
                    </a:lnTo>
                    <a:lnTo>
                      <a:pt x="1308" y="1602"/>
                    </a:lnTo>
                    <a:lnTo>
                      <a:pt x="1245" y="1497"/>
                    </a:lnTo>
                    <a:lnTo>
                      <a:pt x="1181" y="1392"/>
                    </a:lnTo>
                    <a:lnTo>
                      <a:pt x="1116" y="1290"/>
                    </a:lnTo>
                    <a:lnTo>
                      <a:pt x="1049" y="1189"/>
                    </a:lnTo>
                    <a:lnTo>
                      <a:pt x="982" y="1090"/>
                    </a:lnTo>
                    <a:lnTo>
                      <a:pt x="913" y="994"/>
                    </a:lnTo>
                    <a:lnTo>
                      <a:pt x="843" y="900"/>
                    </a:lnTo>
                    <a:lnTo>
                      <a:pt x="772" y="807"/>
                    </a:lnTo>
                    <a:lnTo>
                      <a:pt x="701" y="716"/>
                    </a:lnTo>
                    <a:lnTo>
                      <a:pt x="629" y="628"/>
                    </a:lnTo>
                    <a:lnTo>
                      <a:pt x="555" y="542"/>
                    </a:lnTo>
                    <a:lnTo>
                      <a:pt x="481" y="457"/>
                    </a:lnTo>
                    <a:lnTo>
                      <a:pt x="405" y="376"/>
                    </a:lnTo>
                    <a:lnTo>
                      <a:pt x="330" y="296"/>
                    </a:lnTo>
                    <a:lnTo>
                      <a:pt x="252" y="219"/>
                    </a:lnTo>
                    <a:lnTo>
                      <a:pt x="174" y="143"/>
                    </a:lnTo>
                    <a:lnTo>
                      <a:pt x="96" y="71"/>
                    </a:lnTo>
                    <a:lnTo>
                      <a:pt x="16" y="0"/>
                    </a:lnTo>
                    <a:lnTo>
                      <a:pt x="8" y="7"/>
                    </a:lnTo>
                    <a:lnTo>
                      <a:pt x="0" y="15"/>
                    </a:lnTo>
                    <a:close/>
                  </a:path>
                </a:pathLst>
              </a:custGeom>
              <a:solidFill>
                <a:schemeClr val="bg1">
                  <a:lumMod val="85000"/>
                </a:schemeClr>
              </a:solidFill>
              <a:ln w="9525">
                <a:solidFill>
                  <a:schemeClr val="bg1"/>
                </a:solidFill>
              </a:ln>
            </p:spPr>
            <p:txBody>
              <a:bodyPr vert="horz" wrap="square" lIns="91440" tIns="45720" rIns="91440" bIns="45720" numCol="1" anchor="t" anchorCtr="0" compatLnSpc="1">
                <a:normAutofit/>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59" name="išļîḑé"/>
              <p:cNvSpPr/>
              <p:nvPr/>
            </p:nvSpPr>
            <p:spPr bwMode="auto">
              <a:xfrm rot="2534512">
                <a:off x="1045678" y="3730615"/>
                <a:ext cx="264327" cy="1407535"/>
              </a:xfrm>
              <a:custGeom>
                <a:avLst/>
                <a:gdLst>
                  <a:gd name="T0" fmla="*/ 534 w 1198"/>
                  <a:gd name="T1" fmla="*/ 121 h 6448"/>
                  <a:gd name="T2" fmla="*/ 441 w 1198"/>
                  <a:gd name="T3" fmla="*/ 325 h 6448"/>
                  <a:gd name="T4" fmla="*/ 356 w 1198"/>
                  <a:gd name="T5" fmla="*/ 559 h 6448"/>
                  <a:gd name="T6" fmla="*/ 278 w 1198"/>
                  <a:gd name="T7" fmla="*/ 820 h 6448"/>
                  <a:gd name="T8" fmla="*/ 208 w 1198"/>
                  <a:gd name="T9" fmla="*/ 1105 h 6448"/>
                  <a:gd name="T10" fmla="*/ 148 w 1198"/>
                  <a:gd name="T11" fmla="*/ 1415 h 6448"/>
                  <a:gd name="T12" fmla="*/ 96 w 1198"/>
                  <a:gd name="T13" fmla="*/ 1744 h 6448"/>
                  <a:gd name="T14" fmla="*/ 55 w 1198"/>
                  <a:gd name="T15" fmla="*/ 2091 h 6448"/>
                  <a:gd name="T16" fmla="*/ 25 w 1198"/>
                  <a:gd name="T17" fmla="*/ 2456 h 6448"/>
                  <a:gd name="T18" fmla="*/ 7 w 1198"/>
                  <a:gd name="T19" fmla="*/ 2834 h 6448"/>
                  <a:gd name="T20" fmla="*/ 0 w 1198"/>
                  <a:gd name="T21" fmla="*/ 3225 h 6448"/>
                  <a:gd name="T22" fmla="*/ 7 w 1198"/>
                  <a:gd name="T23" fmla="*/ 3614 h 6448"/>
                  <a:gd name="T24" fmla="*/ 25 w 1198"/>
                  <a:gd name="T25" fmla="*/ 3993 h 6448"/>
                  <a:gd name="T26" fmla="*/ 55 w 1198"/>
                  <a:gd name="T27" fmla="*/ 4357 h 6448"/>
                  <a:gd name="T28" fmla="*/ 96 w 1198"/>
                  <a:gd name="T29" fmla="*/ 4705 h 6448"/>
                  <a:gd name="T30" fmla="*/ 148 w 1198"/>
                  <a:gd name="T31" fmla="*/ 5035 h 6448"/>
                  <a:gd name="T32" fmla="*/ 208 w 1198"/>
                  <a:gd name="T33" fmla="*/ 5343 h 6448"/>
                  <a:gd name="T34" fmla="*/ 278 w 1198"/>
                  <a:gd name="T35" fmla="*/ 5628 h 6448"/>
                  <a:gd name="T36" fmla="*/ 356 w 1198"/>
                  <a:gd name="T37" fmla="*/ 5890 h 6448"/>
                  <a:gd name="T38" fmla="*/ 441 w 1198"/>
                  <a:gd name="T39" fmla="*/ 6124 h 6448"/>
                  <a:gd name="T40" fmla="*/ 534 w 1198"/>
                  <a:gd name="T41" fmla="*/ 6329 h 6448"/>
                  <a:gd name="T42" fmla="*/ 632 w 1198"/>
                  <a:gd name="T43" fmla="*/ 6390 h 6448"/>
                  <a:gd name="T44" fmla="*/ 726 w 1198"/>
                  <a:gd name="T45" fmla="*/ 6196 h 6448"/>
                  <a:gd name="T46" fmla="*/ 814 w 1198"/>
                  <a:gd name="T47" fmla="*/ 5971 h 6448"/>
                  <a:gd name="T48" fmla="*/ 896 w 1198"/>
                  <a:gd name="T49" fmla="*/ 5719 h 6448"/>
                  <a:gd name="T50" fmla="*/ 968 w 1198"/>
                  <a:gd name="T51" fmla="*/ 5440 h 6448"/>
                  <a:gd name="T52" fmla="*/ 1032 w 1198"/>
                  <a:gd name="T53" fmla="*/ 5139 h 6448"/>
                  <a:gd name="T54" fmla="*/ 1086 w 1198"/>
                  <a:gd name="T55" fmla="*/ 4817 h 6448"/>
                  <a:gd name="T56" fmla="*/ 1130 w 1198"/>
                  <a:gd name="T57" fmla="*/ 4475 h 6448"/>
                  <a:gd name="T58" fmla="*/ 1164 w 1198"/>
                  <a:gd name="T59" fmla="*/ 4117 h 6448"/>
                  <a:gd name="T60" fmla="*/ 1187 w 1198"/>
                  <a:gd name="T61" fmla="*/ 3742 h 6448"/>
                  <a:gd name="T62" fmla="*/ 1197 w 1198"/>
                  <a:gd name="T63" fmla="*/ 3355 h 6448"/>
                  <a:gd name="T64" fmla="*/ 1195 w 1198"/>
                  <a:gd name="T65" fmla="*/ 2962 h 6448"/>
                  <a:gd name="T66" fmla="*/ 1181 w 1198"/>
                  <a:gd name="T67" fmla="*/ 2581 h 6448"/>
                  <a:gd name="T68" fmla="*/ 1154 w 1198"/>
                  <a:gd name="T69" fmla="*/ 2211 h 6448"/>
                  <a:gd name="T70" fmla="*/ 1117 w 1198"/>
                  <a:gd name="T71" fmla="*/ 1857 h 6448"/>
                  <a:gd name="T72" fmla="*/ 1069 w 1198"/>
                  <a:gd name="T73" fmla="*/ 1523 h 6448"/>
                  <a:gd name="T74" fmla="*/ 1011 w 1198"/>
                  <a:gd name="T75" fmla="*/ 1206 h 6448"/>
                  <a:gd name="T76" fmla="*/ 945 w 1198"/>
                  <a:gd name="T77" fmla="*/ 913 h 6448"/>
                  <a:gd name="T78" fmla="*/ 869 w 1198"/>
                  <a:gd name="T79" fmla="*/ 643 h 6448"/>
                  <a:gd name="T80" fmla="*/ 786 w 1198"/>
                  <a:gd name="T81" fmla="*/ 400 h 6448"/>
                  <a:gd name="T82" fmla="*/ 696 w 1198"/>
                  <a:gd name="T83" fmla="*/ 185 h 6448"/>
                  <a:gd name="T84" fmla="*/ 599 w 1198"/>
                  <a:gd name="T85" fmla="*/ 0 h 6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8" h="6448">
                    <a:moveTo>
                      <a:pt x="599" y="0"/>
                    </a:moveTo>
                    <a:lnTo>
                      <a:pt x="566" y="59"/>
                    </a:lnTo>
                    <a:lnTo>
                      <a:pt x="534" y="121"/>
                    </a:lnTo>
                    <a:lnTo>
                      <a:pt x="503" y="185"/>
                    </a:lnTo>
                    <a:lnTo>
                      <a:pt x="472" y="254"/>
                    </a:lnTo>
                    <a:lnTo>
                      <a:pt x="441" y="325"/>
                    </a:lnTo>
                    <a:lnTo>
                      <a:pt x="412" y="400"/>
                    </a:lnTo>
                    <a:lnTo>
                      <a:pt x="384" y="478"/>
                    </a:lnTo>
                    <a:lnTo>
                      <a:pt x="356" y="559"/>
                    </a:lnTo>
                    <a:lnTo>
                      <a:pt x="329" y="643"/>
                    </a:lnTo>
                    <a:lnTo>
                      <a:pt x="303" y="730"/>
                    </a:lnTo>
                    <a:lnTo>
                      <a:pt x="278" y="820"/>
                    </a:lnTo>
                    <a:lnTo>
                      <a:pt x="253" y="913"/>
                    </a:lnTo>
                    <a:lnTo>
                      <a:pt x="230" y="1008"/>
                    </a:lnTo>
                    <a:lnTo>
                      <a:pt x="208" y="1105"/>
                    </a:lnTo>
                    <a:lnTo>
                      <a:pt x="187" y="1206"/>
                    </a:lnTo>
                    <a:lnTo>
                      <a:pt x="167" y="1309"/>
                    </a:lnTo>
                    <a:lnTo>
                      <a:pt x="148" y="1415"/>
                    </a:lnTo>
                    <a:lnTo>
                      <a:pt x="129" y="1523"/>
                    </a:lnTo>
                    <a:lnTo>
                      <a:pt x="112" y="1631"/>
                    </a:lnTo>
                    <a:lnTo>
                      <a:pt x="96" y="1744"/>
                    </a:lnTo>
                    <a:lnTo>
                      <a:pt x="81" y="1857"/>
                    </a:lnTo>
                    <a:lnTo>
                      <a:pt x="68" y="1974"/>
                    </a:lnTo>
                    <a:lnTo>
                      <a:pt x="55" y="2091"/>
                    </a:lnTo>
                    <a:lnTo>
                      <a:pt x="45" y="2211"/>
                    </a:lnTo>
                    <a:lnTo>
                      <a:pt x="34" y="2333"/>
                    </a:lnTo>
                    <a:lnTo>
                      <a:pt x="25" y="2456"/>
                    </a:lnTo>
                    <a:lnTo>
                      <a:pt x="18" y="2581"/>
                    </a:lnTo>
                    <a:lnTo>
                      <a:pt x="11" y="2707"/>
                    </a:lnTo>
                    <a:lnTo>
                      <a:pt x="7" y="2834"/>
                    </a:lnTo>
                    <a:lnTo>
                      <a:pt x="3" y="2963"/>
                    </a:lnTo>
                    <a:lnTo>
                      <a:pt x="1" y="3093"/>
                    </a:lnTo>
                    <a:lnTo>
                      <a:pt x="0" y="3225"/>
                    </a:lnTo>
                    <a:lnTo>
                      <a:pt x="1" y="3355"/>
                    </a:lnTo>
                    <a:lnTo>
                      <a:pt x="3" y="3486"/>
                    </a:lnTo>
                    <a:lnTo>
                      <a:pt x="7" y="3614"/>
                    </a:lnTo>
                    <a:lnTo>
                      <a:pt x="11" y="3743"/>
                    </a:lnTo>
                    <a:lnTo>
                      <a:pt x="18" y="3869"/>
                    </a:lnTo>
                    <a:lnTo>
                      <a:pt x="25" y="3993"/>
                    </a:lnTo>
                    <a:lnTo>
                      <a:pt x="34" y="4117"/>
                    </a:lnTo>
                    <a:lnTo>
                      <a:pt x="45" y="4238"/>
                    </a:lnTo>
                    <a:lnTo>
                      <a:pt x="55" y="4357"/>
                    </a:lnTo>
                    <a:lnTo>
                      <a:pt x="68" y="4475"/>
                    </a:lnTo>
                    <a:lnTo>
                      <a:pt x="81" y="4591"/>
                    </a:lnTo>
                    <a:lnTo>
                      <a:pt x="96" y="4705"/>
                    </a:lnTo>
                    <a:lnTo>
                      <a:pt x="112" y="4817"/>
                    </a:lnTo>
                    <a:lnTo>
                      <a:pt x="129" y="4927"/>
                    </a:lnTo>
                    <a:lnTo>
                      <a:pt x="148" y="5035"/>
                    </a:lnTo>
                    <a:lnTo>
                      <a:pt x="166" y="5139"/>
                    </a:lnTo>
                    <a:lnTo>
                      <a:pt x="187" y="5242"/>
                    </a:lnTo>
                    <a:lnTo>
                      <a:pt x="208" y="5343"/>
                    </a:lnTo>
                    <a:lnTo>
                      <a:pt x="230" y="5440"/>
                    </a:lnTo>
                    <a:lnTo>
                      <a:pt x="253" y="5536"/>
                    </a:lnTo>
                    <a:lnTo>
                      <a:pt x="278" y="5628"/>
                    </a:lnTo>
                    <a:lnTo>
                      <a:pt x="302" y="5719"/>
                    </a:lnTo>
                    <a:lnTo>
                      <a:pt x="329" y="5806"/>
                    </a:lnTo>
                    <a:lnTo>
                      <a:pt x="356" y="5890"/>
                    </a:lnTo>
                    <a:lnTo>
                      <a:pt x="384" y="5971"/>
                    </a:lnTo>
                    <a:lnTo>
                      <a:pt x="412" y="6049"/>
                    </a:lnTo>
                    <a:lnTo>
                      <a:pt x="441" y="6124"/>
                    </a:lnTo>
                    <a:lnTo>
                      <a:pt x="472" y="6196"/>
                    </a:lnTo>
                    <a:lnTo>
                      <a:pt x="503" y="6263"/>
                    </a:lnTo>
                    <a:lnTo>
                      <a:pt x="534" y="6329"/>
                    </a:lnTo>
                    <a:lnTo>
                      <a:pt x="566" y="6390"/>
                    </a:lnTo>
                    <a:lnTo>
                      <a:pt x="599" y="6448"/>
                    </a:lnTo>
                    <a:lnTo>
                      <a:pt x="632" y="6390"/>
                    </a:lnTo>
                    <a:lnTo>
                      <a:pt x="664" y="6329"/>
                    </a:lnTo>
                    <a:lnTo>
                      <a:pt x="696" y="6263"/>
                    </a:lnTo>
                    <a:lnTo>
                      <a:pt x="726" y="6196"/>
                    </a:lnTo>
                    <a:lnTo>
                      <a:pt x="757" y="6124"/>
                    </a:lnTo>
                    <a:lnTo>
                      <a:pt x="786" y="6049"/>
                    </a:lnTo>
                    <a:lnTo>
                      <a:pt x="814" y="5971"/>
                    </a:lnTo>
                    <a:lnTo>
                      <a:pt x="842" y="5890"/>
                    </a:lnTo>
                    <a:lnTo>
                      <a:pt x="869" y="5806"/>
                    </a:lnTo>
                    <a:lnTo>
                      <a:pt x="896" y="5719"/>
                    </a:lnTo>
                    <a:lnTo>
                      <a:pt x="920" y="5628"/>
                    </a:lnTo>
                    <a:lnTo>
                      <a:pt x="945" y="5536"/>
                    </a:lnTo>
                    <a:lnTo>
                      <a:pt x="968" y="5440"/>
                    </a:lnTo>
                    <a:lnTo>
                      <a:pt x="990" y="5343"/>
                    </a:lnTo>
                    <a:lnTo>
                      <a:pt x="1011" y="5242"/>
                    </a:lnTo>
                    <a:lnTo>
                      <a:pt x="1032" y="5139"/>
                    </a:lnTo>
                    <a:lnTo>
                      <a:pt x="1050" y="5035"/>
                    </a:lnTo>
                    <a:lnTo>
                      <a:pt x="1069" y="4927"/>
                    </a:lnTo>
                    <a:lnTo>
                      <a:pt x="1086" y="4817"/>
                    </a:lnTo>
                    <a:lnTo>
                      <a:pt x="1102" y="4705"/>
                    </a:lnTo>
                    <a:lnTo>
                      <a:pt x="1117" y="4591"/>
                    </a:lnTo>
                    <a:lnTo>
                      <a:pt x="1130" y="4475"/>
                    </a:lnTo>
                    <a:lnTo>
                      <a:pt x="1143" y="4357"/>
                    </a:lnTo>
                    <a:lnTo>
                      <a:pt x="1154" y="4238"/>
                    </a:lnTo>
                    <a:lnTo>
                      <a:pt x="1164" y="4117"/>
                    </a:lnTo>
                    <a:lnTo>
                      <a:pt x="1173" y="3993"/>
                    </a:lnTo>
                    <a:lnTo>
                      <a:pt x="1180" y="3869"/>
                    </a:lnTo>
                    <a:lnTo>
                      <a:pt x="1187" y="3742"/>
                    </a:lnTo>
                    <a:lnTo>
                      <a:pt x="1191" y="3614"/>
                    </a:lnTo>
                    <a:lnTo>
                      <a:pt x="1195" y="3486"/>
                    </a:lnTo>
                    <a:lnTo>
                      <a:pt x="1197" y="3355"/>
                    </a:lnTo>
                    <a:lnTo>
                      <a:pt x="1198" y="3225"/>
                    </a:lnTo>
                    <a:lnTo>
                      <a:pt x="1197" y="3093"/>
                    </a:lnTo>
                    <a:lnTo>
                      <a:pt x="1195" y="2962"/>
                    </a:lnTo>
                    <a:lnTo>
                      <a:pt x="1191" y="2834"/>
                    </a:lnTo>
                    <a:lnTo>
                      <a:pt x="1187" y="2707"/>
                    </a:lnTo>
                    <a:lnTo>
                      <a:pt x="1181" y="2581"/>
                    </a:lnTo>
                    <a:lnTo>
                      <a:pt x="1173" y="2456"/>
                    </a:lnTo>
                    <a:lnTo>
                      <a:pt x="1164" y="2333"/>
                    </a:lnTo>
                    <a:lnTo>
                      <a:pt x="1154" y="2211"/>
                    </a:lnTo>
                    <a:lnTo>
                      <a:pt x="1143" y="2091"/>
                    </a:lnTo>
                    <a:lnTo>
                      <a:pt x="1130" y="1974"/>
                    </a:lnTo>
                    <a:lnTo>
                      <a:pt x="1117" y="1857"/>
                    </a:lnTo>
                    <a:lnTo>
                      <a:pt x="1102" y="1744"/>
                    </a:lnTo>
                    <a:lnTo>
                      <a:pt x="1086" y="1631"/>
                    </a:lnTo>
                    <a:lnTo>
                      <a:pt x="1069" y="1523"/>
                    </a:lnTo>
                    <a:lnTo>
                      <a:pt x="1050" y="1415"/>
                    </a:lnTo>
                    <a:lnTo>
                      <a:pt x="1032" y="1309"/>
                    </a:lnTo>
                    <a:lnTo>
                      <a:pt x="1011" y="1206"/>
                    </a:lnTo>
                    <a:lnTo>
                      <a:pt x="990" y="1105"/>
                    </a:lnTo>
                    <a:lnTo>
                      <a:pt x="968" y="1008"/>
                    </a:lnTo>
                    <a:lnTo>
                      <a:pt x="945" y="913"/>
                    </a:lnTo>
                    <a:lnTo>
                      <a:pt x="920" y="820"/>
                    </a:lnTo>
                    <a:lnTo>
                      <a:pt x="896" y="730"/>
                    </a:lnTo>
                    <a:lnTo>
                      <a:pt x="869" y="643"/>
                    </a:lnTo>
                    <a:lnTo>
                      <a:pt x="842" y="559"/>
                    </a:lnTo>
                    <a:lnTo>
                      <a:pt x="814" y="478"/>
                    </a:lnTo>
                    <a:lnTo>
                      <a:pt x="786" y="400"/>
                    </a:lnTo>
                    <a:lnTo>
                      <a:pt x="757" y="325"/>
                    </a:lnTo>
                    <a:lnTo>
                      <a:pt x="726" y="254"/>
                    </a:lnTo>
                    <a:lnTo>
                      <a:pt x="696" y="185"/>
                    </a:lnTo>
                    <a:lnTo>
                      <a:pt x="664" y="121"/>
                    </a:lnTo>
                    <a:lnTo>
                      <a:pt x="632" y="59"/>
                    </a:lnTo>
                    <a:lnTo>
                      <a:pt x="599" y="0"/>
                    </a:lnTo>
                    <a:close/>
                  </a:path>
                </a:pathLst>
              </a:custGeom>
              <a:solidFill>
                <a:schemeClr val="bg1"/>
              </a:solidFill>
              <a:ln>
                <a:noFill/>
              </a:ln>
            </p:spPr>
            <p:txBody>
              <a:bodyPr vert="horz" wrap="square" lIns="91440" tIns="45720" rIns="91440" bIns="45720" numCol="1" anchor="t" anchorCtr="0" compatLnSpc="1">
                <a:normAutofit/>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60" name="iṣḷiḑe"/>
              <p:cNvSpPr/>
              <p:nvPr/>
            </p:nvSpPr>
            <p:spPr bwMode="auto">
              <a:xfrm rot="2534512">
                <a:off x="1157806" y="3773929"/>
                <a:ext cx="135468" cy="1407535"/>
              </a:xfrm>
              <a:custGeom>
                <a:avLst/>
                <a:gdLst>
                  <a:gd name="T0" fmla="*/ 0 w 615"/>
                  <a:gd name="T1" fmla="*/ 6418 h 6448"/>
                  <a:gd name="T2" fmla="*/ 16 w 615"/>
                  <a:gd name="T3" fmla="*/ 6448 h 6448"/>
                  <a:gd name="T4" fmla="*/ 81 w 615"/>
                  <a:gd name="T5" fmla="*/ 6329 h 6448"/>
                  <a:gd name="T6" fmla="*/ 143 w 615"/>
                  <a:gd name="T7" fmla="*/ 6196 h 6448"/>
                  <a:gd name="T8" fmla="*/ 203 w 615"/>
                  <a:gd name="T9" fmla="*/ 6049 h 6448"/>
                  <a:gd name="T10" fmla="*/ 259 w 615"/>
                  <a:gd name="T11" fmla="*/ 5890 h 6448"/>
                  <a:gd name="T12" fmla="*/ 313 w 615"/>
                  <a:gd name="T13" fmla="*/ 5719 h 6448"/>
                  <a:gd name="T14" fmla="*/ 362 w 615"/>
                  <a:gd name="T15" fmla="*/ 5536 h 6448"/>
                  <a:gd name="T16" fmla="*/ 407 w 615"/>
                  <a:gd name="T17" fmla="*/ 5343 h 6448"/>
                  <a:gd name="T18" fmla="*/ 449 w 615"/>
                  <a:gd name="T19" fmla="*/ 5139 h 6448"/>
                  <a:gd name="T20" fmla="*/ 486 w 615"/>
                  <a:gd name="T21" fmla="*/ 4927 h 6448"/>
                  <a:gd name="T22" fmla="*/ 519 w 615"/>
                  <a:gd name="T23" fmla="*/ 4705 h 6448"/>
                  <a:gd name="T24" fmla="*/ 547 w 615"/>
                  <a:gd name="T25" fmla="*/ 4475 h 6448"/>
                  <a:gd name="T26" fmla="*/ 571 w 615"/>
                  <a:gd name="T27" fmla="*/ 4238 h 6448"/>
                  <a:gd name="T28" fmla="*/ 590 w 615"/>
                  <a:gd name="T29" fmla="*/ 3993 h 6448"/>
                  <a:gd name="T30" fmla="*/ 604 w 615"/>
                  <a:gd name="T31" fmla="*/ 3742 h 6448"/>
                  <a:gd name="T32" fmla="*/ 612 w 615"/>
                  <a:gd name="T33" fmla="*/ 3486 h 6448"/>
                  <a:gd name="T34" fmla="*/ 615 w 615"/>
                  <a:gd name="T35" fmla="*/ 3225 h 6448"/>
                  <a:gd name="T36" fmla="*/ 612 w 615"/>
                  <a:gd name="T37" fmla="*/ 2962 h 6448"/>
                  <a:gd name="T38" fmla="*/ 604 w 615"/>
                  <a:gd name="T39" fmla="*/ 2707 h 6448"/>
                  <a:gd name="T40" fmla="*/ 590 w 615"/>
                  <a:gd name="T41" fmla="*/ 2456 h 6448"/>
                  <a:gd name="T42" fmla="*/ 571 w 615"/>
                  <a:gd name="T43" fmla="*/ 2211 h 6448"/>
                  <a:gd name="T44" fmla="*/ 547 w 615"/>
                  <a:gd name="T45" fmla="*/ 1974 h 6448"/>
                  <a:gd name="T46" fmla="*/ 519 w 615"/>
                  <a:gd name="T47" fmla="*/ 1744 h 6448"/>
                  <a:gd name="T48" fmla="*/ 486 w 615"/>
                  <a:gd name="T49" fmla="*/ 1523 h 6448"/>
                  <a:gd name="T50" fmla="*/ 449 w 615"/>
                  <a:gd name="T51" fmla="*/ 1309 h 6448"/>
                  <a:gd name="T52" fmla="*/ 407 w 615"/>
                  <a:gd name="T53" fmla="*/ 1105 h 6448"/>
                  <a:gd name="T54" fmla="*/ 362 w 615"/>
                  <a:gd name="T55" fmla="*/ 913 h 6448"/>
                  <a:gd name="T56" fmla="*/ 313 w 615"/>
                  <a:gd name="T57" fmla="*/ 730 h 6448"/>
                  <a:gd name="T58" fmla="*/ 259 w 615"/>
                  <a:gd name="T59" fmla="*/ 559 h 6448"/>
                  <a:gd name="T60" fmla="*/ 203 w 615"/>
                  <a:gd name="T61" fmla="*/ 400 h 6448"/>
                  <a:gd name="T62" fmla="*/ 143 w 615"/>
                  <a:gd name="T63" fmla="*/ 254 h 6448"/>
                  <a:gd name="T64" fmla="*/ 81 w 615"/>
                  <a:gd name="T65" fmla="*/ 121 h 6448"/>
                  <a:gd name="T66" fmla="*/ 16 w 615"/>
                  <a:gd name="T67" fmla="*/ 0 h 6448"/>
                  <a:gd name="T68" fmla="*/ 0 w 615"/>
                  <a:gd name="T69" fmla="*/ 30 h 6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5" h="6448">
                    <a:moveTo>
                      <a:pt x="0" y="30"/>
                    </a:moveTo>
                    <a:lnTo>
                      <a:pt x="0" y="6418"/>
                    </a:lnTo>
                    <a:lnTo>
                      <a:pt x="8" y="6433"/>
                    </a:lnTo>
                    <a:lnTo>
                      <a:pt x="16" y="6448"/>
                    </a:lnTo>
                    <a:lnTo>
                      <a:pt x="49" y="6390"/>
                    </a:lnTo>
                    <a:lnTo>
                      <a:pt x="81" y="6329"/>
                    </a:lnTo>
                    <a:lnTo>
                      <a:pt x="113" y="6263"/>
                    </a:lnTo>
                    <a:lnTo>
                      <a:pt x="143" y="6196"/>
                    </a:lnTo>
                    <a:lnTo>
                      <a:pt x="174" y="6124"/>
                    </a:lnTo>
                    <a:lnTo>
                      <a:pt x="203" y="6049"/>
                    </a:lnTo>
                    <a:lnTo>
                      <a:pt x="231" y="5971"/>
                    </a:lnTo>
                    <a:lnTo>
                      <a:pt x="259" y="5890"/>
                    </a:lnTo>
                    <a:lnTo>
                      <a:pt x="286" y="5806"/>
                    </a:lnTo>
                    <a:lnTo>
                      <a:pt x="313" y="5719"/>
                    </a:lnTo>
                    <a:lnTo>
                      <a:pt x="337" y="5628"/>
                    </a:lnTo>
                    <a:lnTo>
                      <a:pt x="362" y="5536"/>
                    </a:lnTo>
                    <a:lnTo>
                      <a:pt x="385" y="5440"/>
                    </a:lnTo>
                    <a:lnTo>
                      <a:pt x="407" y="5343"/>
                    </a:lnTo>
                    <a:lnTo>
                      <a:pt x="428" y="5242"/>
                    </a:lnTo>
                    <a:lnTo>
                      <a:pt x="449" y="5139"/>
                    </a:lnTo>
                    <a:lnTo>
                      <a:pt x="467" y="5035"/>
                    </a:lnTo>
                    <a:lnTo>
                      <a:pt x="486" y="4927"/>
                    </a:lnTo>
                    <a:lnTo>
                      <a:pt x="503" y="4817"/>
                    </a:lnTo>
                    <a:lnTo>
                      <a:pt x="519" y="4705"/>
                    </a:lnTo>
                    <a:lnTo>
                      <a:pt x="534" y="4591"/>
                    </a:lnTo>
                    <a:lnTo>
                      <a:pt x="547" y="4475"/>
                    </a:lnTo>
                    <a:lnTo>
                      <a:pt x="560" y="4357"/>
                    </a:lnTo>
                    <a:lnTo>
                      <a:pt x="571" y="4238"/>
                    </a:lnTo>
                    <a:lnTo>
                      <a:pt x="581" y="4117"/>
                    </a:lnTo>
                    <a:lnTo>
                      <a:pt x="590" y="3993"/>
                    </a:lnTo>
                    <a:lnTo>
                      <a:pt x="597" y="3869"/>
                    </a:lnTo>
                    <a:lnTo>
                      <a:pt x="604" y="3742"/>
                    </a:lnTo>
                    <a:lnTo>
                      <a:pt x="608" y="3614"/>
                    </a:lnTo>
                    <a:lnTo>
                      <a:pt x="612" y="3486"/>
                    </a:lnTo>
                    <a:lnTo>
                      <a:pt x="614" y="3355"/>
                    </a:lnTo>
                    <a:lnTo>
                      <a:pt x="615" y="3225"/>
                    </a:lnTo>
                    <a:lnTo>
                      <a:pt x="614" y="3093"/>
                    </a:lnTo>
                    <a:lnTo>
                      <a:pt x="612" y="2962"/>
                    </a:lnTo>
                    <a:lnTo>
                      <a:pt x="608" y="2834"/>
                    </a:lnTo>
                    <a:lnTo>
                      <a:pt x="604" y="2707"/>
                    </a:lnTo>
                    <a:lnTo>
                      <a:pt x="598" y="2581"/>
                    </a:lnTo>
                    <a:lnTo>
                      <a:pt x="590" y="2456"/>
                    </a:lnTo>
                    <a:lnTo>
                      <a:pt x="581" y="2333"/>
                    </a:lnTo>
                    <a:lnTo>
                      <a:pt x="571" y="2211"/>
                    </a:lnTo>
                    <a:lnTo>
                      <a:pt x="560" y="2091"/>
                    </a:lnTo>
                    <a:lnTo>
                      <a:pt x="547" y="1974"/>
                    </a:lnTo>
                    <a:lnTo>
                      <a:pt x="534" y="1857"/>
                    </a:lnTo>
                    <a:lnTo>
                      <a:pt x="519" y="1744"/>
                    </a:lnTo>
                    <a:lnTo>
                      <a:pt x="503" y="1631"/>
                    </a:lnTo>
                    <a:lnTo>
                      <a:pt x="486" y="1523"/>
                    </a:lnTo>
                    <a:lnTo>
                      <a:pt x="467" y="1415"/>
                    </a:lnTo>
                    <a:lnTo>
                      <a:pt x="449" y="1309"/>
                    </a:lnTo>
                    <a:lnTo>
                      <a:pt x="428" y="1206"/>
                    </a:lnTo>
                    <a:lnTo>
                      <a:pt x="407" y="1105"/>
                    </a:lnTo>
                    <a:lnTo>
                      <a:pt x="385" y="1008"/>
                    </a:lnTo>
                    <a:lnTo>
                      <a:pt x="362" y="913"/>
                    </a:lnTo>
                    <a:lnTo>
                      <a:pt x="337" y="820"/>
                    </a:lnTo>
                    <a:lnTo>
                      <a:pt x="313" y="730"/>
                    </a:lnTo>
                    <a:lnTo>
                      <a:pt x="286" y="643"/>
                    </a:lnTo>
                    <a:lnTo>
                      <a:pt x="259" y="559"/>
                    </a:lnTo>
                    <a:lnTo>
                      <a:pt x="231" y="478"/>
                    </a:lnTo>
                    <a:lnTo>
                      <a:pt x="203" y="400"/>
                    </a:lnTo>
                    <a:lnTo>
                      <a:pt x="174" y="325"/>
                    </a:lnTo>
                    <a:lnTo>
                      <a:pt x="143" y="254"/>
                    </a:lnTo>
                    <a:lnTo>
                      <a:pt x="113" y="185"/>
                    </a:lnTo>
                    <a:lnTo>
                      <a:pt x="81" y="121"/>
                    </a:lnTo>
                    <a:lnTo>
                      <a:pt x="49" y="59"/>
                    </a:lnTo>
                    <a:lnTo>
                      <a:pt x="16" y="0"/>
                    </a:lnTo>
                    <a:lnTo>
                      <a:pt x="8" y="15"/>
                    </a:lnTo>
                    <a:lnTo>
                      <a:pt x="0" y="30"/>
                    </a:lnTo>
                    <a:close/>
                  </a:path>
                </a:pathLst>
              </a:custGeom>
              <a:solidFill>
                <a:schemeClr val="bg1">
                  <a:lumMod val="85000"/>
                </a:schemeClr>
              </a:solidFill>
              <a:ln>
                <a:noFill/>
              </a:ln>
            </p:spPr>
            <p:txBody>
              <a:bodyPr vert="horz" wrap="square" lIns="91440" tIns="45720" rIns="91440" bIns="45720" numCol="1" anchor="t" anchorCtr="0" compatLnSpc="1">
                <a:normAutofit/>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61" name="iṡļíḑe"/>
              <p:cNvSpPr/>
              <p:nvPr/>
            </p:nvSpPr>
            <p:spPr bwMode="auto">
              <a:xfrm rot="2534512">
                <a:off x="1710539" y="3124650"/>
                <a:ext cx="690554" cy="684128"/>
              </a:xfrm>
              <a:custGeom>
                <a:avLst/>
                <a:gdLst>
                  <a:gd name="T0" fmla="*/ 1408 w 3135"/>
                  <a:gd name="T1" fmla="*/ 3129 h 3137"/>
                  <a:gd name="T2" fmla="*/ 1176 w 3135"/>
                  <a:gd name="T3" fmla="*/ 3088 h 3137"/>
                  <a:gd name="T4" fmla="*/ 959 w 3135"/>
                  <a:gd name="T5" fmla="*/ 3013 h 3137"/>
                  <a:gd name="T6" fmla="*/ 756 w 3135"/>
                  <a:gd name="T7" fmla="*/ 2910 h 3137"/>
                  <a:gd name="T8" fmla="*/ 572 w 3135"/>
                  <a:gd name="T9" fmla="*/ 2778 h 3137"/>
                  <a:gd name="T10" fmla="*/ 408 w 3135"/>
                  <a:gd name="T11" fmla="*/ 2622 h 3137"/>
                  <a:gd name="T12" fmla="*/ 268 w 3135"/>
                  <a:gd name="T13" fmla="*/ 2444 h 3137"/>
                  <a:gd name="T14" fmla="*/ 156 w 3135"/>
                  <a:gd name="T15" fmla="*/ 2247 h 3137"/>
                  <a:gd name="T16" fmla="*/ 71 w 3135"/>
                  <a:gd name="T17" fmla="*/ 2034 h 3137"/>
                  <a:gd name="T18" fmla="*/ 18 w 3135"/>
                  <a:gd name="T19" fmla="*/ 1806 h 3137"/>
                  <a:gd name="T20" fmla="*/ 0 w 3135"/>
                  <a:gd name="T21" fmla="*/ 1568 h 3137"/>
                  <a:gd name="T22" fmla="*/ 18 w 3135"/>
                  <a:gd name="T23" fmla="*/ 1329 h 3137"/>
                  <a:gd name="T24" fmla="*/ 71 w 3135"/>
                  <a:gd name="T25" fmla="*/ 1102 h 3137"/>
                  <a:gd name="T26" fmla="*/ 156 w 3135"/>
                  <a:gd name="T27" fmla="*/ 888 h 3137"/>
                  <a:gd name="T28" fmla="*/ 268 w 3135"/>
                  <a:gd name="T29" fmla="*/ 692 h 3137"/>
                  <a:gd name="T30" fmla="*/ 408 w 3135"/>
                  <a:gd name="T31" fmla="*/ 514 h 3137"/>
                  <a:gd name="T32" fmla="*/ 572 w 3135"/>
                  <a:gd name="T33" fmla="*/ 358 h 3137"/>
                  <a:gd name="T34" fmla="*/ 756 w 3135"/>
                  <a:gd name="T35" fmla="*/ 226 h 3137"/>
                  <a:gd name="T36" fmla="*/ 959 w 3135"/>
                  <a:gd name="T37" fmla="*/ 123 h 3137"/>
                  <a:gd name="T38" fmla="*/ 1176 w 3135"/>
                  <a:gd name="T39" fmla="*/ 49 h 3137"/>
                  <a:gd name="T40" fmla="*/ 1408 w 3135"/>
                  <a:gd name="T41" fmla="*/ 8 h 3137"/>
                  <a:gd name="T42" fmla="*/ 1648 w 3135"/>
                  <a:gd name="T43" fmla="*/ 2 h 3137"/>
                  <a:gd name="T44" fmla="*/ 1883 w 3135"/>
                  <a:gd name="T45" fmla="*/ 32 h 3137"/>
                  <a:gd name="T46" fmla="*/ 2106 w 3135"/>
                  <a:gd name="T47" fmla="*/ 95 h 3137"/>
                  <a:gd name="T48" fmla="*/ 2315 w 3135"/>
                  <a:gd name="T49" fmla="*/ 189 h 3137"/>
                  <a:gd name="T50" fmla="*/ 2505 w 3135"/>
                  <a:gd name="T51" fmla="*/ 311 h 3137"/>
                  <a:gd name="T52" fmla="*/ 2676 w 3135"/>
                  <a:gd name="T53" fmla="*/ 459 h 3137"/>
                  <a:gd name="T54" fmla="*/ 2823 w 3135"/>
                  <a:gd name="T55" fmla="*/ 630 h 3137"/>
                  <a:gd name="T56" fmla="*/ 2946 w 3135"/>
                  <a:gd name="T57" fmla="*/ 821 h 3137"/>
                  <a:gd name="T58" fmla="*/ 3040 w 3135"/>
                  <a:gd name="T59" fmla="*/ 1029 h 3137"/>
                  <a:gd name="T60" fmla="*/ 3104 w 3135"/>
                  <a:gd name="T61" fmla="*/ 1252 h 3137"/>
                  <a:gd name="T62" fmla="*/ 3134 w 3135"/>
                  <a:gd name="T63" fmla="*/ 1487 h 3137"/>
                  <a:gd name="T64" fmla="*/ 3127 w 3135"/>
                  <a:gd name="T65" fmla="*/ 1728 h 3137"/>
                  <a:gd name="T66" fmla="*/ 3086 w 3135"/>
                  <a:gd name="T67" fmla="*/ 1960 h 3137"/>
                  <a:gd name="T68" fmla="*/ 3012 w 3135"/>
                  <a:gd name="T69" fmla="*/ 2179 h 3137"/>
                  <a:gd name="T70" fmla="*/ 2908 w 3135"/>
                  <a:gd name="T71" fmla="*/ 2381 h 3137"/>
                  <a:gd name="T72" fmla="*/ 2777 w 3135"/>
                  <a:gd name="T73" fmla="*/ 2565 h 3137"/>
                  <a:gd name="T74" fmla="*/ 2622 w 3135"/>
                  <a:gd name="T75" fmla="*/ 2729 h 3137"/>
                  <a:gd name="T76" fmla="*/ 2444 w 3135"/>
                  <a:gd name="T77" fmla="*/ 2869 h 3137"/>
                  <a:gd name="T78" fmla="*/ 2247 w 3135"/>
                  <a:gd name="T79" fmla="*/ 2982 h 3137"/>
                  <a:gd name="T80" fmla="*/ 2033 w 3135"/>
                  <a:gd name="T81" fmla="*/ 3066 h 3137"/>
                  <a:gd name="T82" fmla="*/ 1806 w 3135"/>
                  <a:gd name="T83" fmla="*/ 3118 h 3137"/>
                  <a:gd name="T84" fmla="*/ 1568 w 3135"/>
                  <a:gd name="T85" fmla="*/ 3137 h 3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35" h="3137">
                    <a:moveTo>
                      <a:pt x="1568" y="3137"/>
                    </a:moveTo>
                    <a:lnTo>
                      <a:pt x="1488" y="3135"/>
                    </a:lnTo>
                    <a:lnTo>
                      <a:pt x="1408" y="3129"/>
                    </a:lnTo>
                    <a:lnTo>
                      <a:pt x="1330" y="3118"/>
                    </a:lnTo>
                    <a:lnTo>
                      <a:pt x="1253" y="3105"/>
                    </a:lnTo>
                    <a:lnTo>
                      <a:pt x="1176" y="3088"/>
                    </a:lnTo>
                    <a:lnTo>
                      <a:pt x="1103" y="3066"/>
                    </a:lnTo>
                    <a:lnTo>
                      <a:pt x="1030" y="3042"/>
                    </a:lnTo>
                    <a:lnTo>
                      <a:pt x="959" y="3013"/>
                    </a:lnTo>
                    <a:lnTo>
                      <a:pt x="889" y="2982"/>
                    </a:lnTo>
                    <a:lnTo>
                      <a:pt x="821" y="2948"/>
                    </a:lnTo>
                    <a:lnTo>
                      <a:pt x="756" y="2910"/>
                    </a:lnTo>
                    <a:lnTo>
                      <a:pt x="692" y="2869"/>
                    </a:lnTo>
                    <a:lnTo>
                      <a:pt x="631" y="2825"/>
                    </a:lnTo>
                    <a:lnTo>
                      <a:pt x="572" y="2778"/>
                    </a:lnTo>
                    <a:lnTo>
                      <a:pt x="514" y="2729"/>
                    </a:lnTo>
                    <a:lnTo>
                      <a:pt x="460" y="2677"/>
                    </a:lnTo>
                    <a:lnTo>
                      <a:pt x="408" y="2622"/>
                    </a:lnTo>
                    <a:lnTo>
                      <a:pt x="359" y="2565"/>
                    </a:lnTo>
                    <a:lnTo>
                      <a:pt x="313" y="2506"/>
                    </a:lnTo>
                    <a:lnTo>
                      <a:pt x="268" y="2444"/>
                    </a:lnTo>
                    <a:lnTo>
                      <a:pt x="228" y="2381"/>
                    </a:lnTo>
                    <a:lnTo>
                      <a:pt x="190" y="2315"/>
                    </a:lnTo>
                    <a:lnTo>
                      <a:pt x="156" y="2247"/>
                    </a:lnTo>
                    <a:lnTo>
                      <a:pt x="124" y="2179"/>
                    </a:lnTo>
                    <a:lnTo>
                      <a:pt x="96" y="2106"/>
                    </a:lnTo>
                    <a:lnTo>
                      <a:pt x="71" y="2034"/>
                    </a:lnTo>
                    <a:lnTo>
                      <a:pt x="50" y="1960"/>
                    </a:lnTo>
                    <a:lnTo>
                      <a:pt x="32" y="1884"/>
                    </a:lnTo>
                    <a:lnTo>
                      <a:pt x="18" y="1806"/>
                    </a:lnTo>
                    <a:lnTo>
                      <a:pt x="8" y="1728"/>
                    </a:lnTo>
                    <a:lnTo>
                      <a:pt x="2" y="1649"/>
                    </a:lnTo>
                    <a:lnTo>
                      <a:pt x="0" y="1568"/>
                    </a:lnTo>
                    <a:lnTo>
                      <a:pt x="2" y="1487"/>
                    </a:lnTo>
                    <a:lnTo>
                      <a:pt x="8" y="1408"/>
                    </a:lnTo>
                    <a:lnTo>
                      <a:pt x="18" y="1329"/>
                    </a:lnTo>
                    <a:lnTo>
                      <a:pt x="32" y="1252"/>
                    </a:lnTo>
                    <a:lnTo>
                      <a:pt x="50" y="1177"/>
                    </a:lnTo>
                    <a:lnTo>
                      <a:pt x="71" y="1102"/>
                    </a:lnTo>
                    <a:lnTo>
                      <a:pt x="96" y="1029"/>
                    </a:lnTo>
                    <a:lnTo>
                      <a:pt x="124" y="958"/>
                    </a:lnTo>
                    <a:lnTo>
                      <a:pt x="156" y="888"/>
                    </a:lnTo>
                    <a:lnTo>
                      <a:pt x="190" y="820"/>
                    </a:lnTo>
                    <a:lnTo>
                      <a:pt x="228" y="755"/>
                    </a:lnTo>
                    <a:lnTo>
                      <a:pt x="268" y="692"/>
                    </a:lnTo>
                    <a:lnTo>
                      <a:pt x="313" y="630"/>
                    </a:lnTo>
                    <a:lnTo>
                      <a:pt x="359" y="570"/>
                    </a:lnTo>
                    <a:lnTo>
                      <a:pt x="408" y="514"/>
                    </a:lnTo>
                    <a:lnTo>
                      <a:pt x="460" y="459"/>
                    </a:lnTo>
                    <a:lnTo>
                      <a:pt x="514" y="408"/>
                    </a:lnTo>
                    <a:lnTo>
                      <a:pt x="572" y="358"/>
                    </a:lnTo>
                    <a:lnTo>
                      <a:pt x="631" y="311"/>
                    </a:lnTo>
                    <a:lnTo>
                      <a:pt x="692" y="268"/>
                    </a:lnTo>
                    <a:lnTo>
                      <a:pt x="756" y="226"/>
                    </a:lnTo>
                    <a:lnTo>
                      <a:pt x="821" y="189"/>
                    </a:lnTo>
                    <a:lnTo>
                      <a:pt x="889" y="154"/>
                    </a:lnTo>
                    <a:lnTo>
                      <a:pt x="959" y="123"/>
                    </a:lnTo>
                    <a:lnTo>
                      <a:pt x="1030" y="95"/>
                    </a:lnTo>
                    <a:lnTo>
                      <a:pt x="1102" y="69"/>
                    </a:lnTo>
                    <a:lnTo>
                      <a:pt x="1176" y="49"/>
                    </a:lnTo>
                    <a:lnTo>
                      <a:pt x="1252" y="32"/>
                    </a:lnTo>
                    <a:lnTo>
                      <a:pt x="1330" y="18"/>
                    </a:lnTo>
                    <a:lnTo>
                      <a:pt x="1408" y="8"/>
                    </a:lnTo>
                    <a:lnTo>
                      <a:pt x="1488" y="2"/>
                    </a:lnTo>
                    <a:lnTo>
                      <a:pt x="1568" y="0"/>
                    </a:lnTo>
                    <a:lnTo>
                      <a:pt x="1648" y="2"/>
                    </a:lnTo>
                    <a:lnTo>
                      <a:pt x="1728" y="8"/>
                    </a:lnTo>
                    <a:lnTo>
                      <a:pt x="1806" y="18"/>
                    </a:lnTo>
                    <a:lnTo>
                      <a:pt x="1883" y="32"/>
                    </a:lnTo>
                    <a:lnTo>
                      <a:pt x="1960" y="49"/>
                    </a:lnTo>
                    <a:lnTo>
                      <a:pt x="2033" y="69"/>
                    </a:lnTo>
                    <a:lnTo>
                      <a:pt x="2106" y="95"/>
                    </a:lnTo>
                    <a:lnTo>
                      <a:pt x="2177" y="123"/>
                    </a:lnTo>
                    <a:lnTo>
                      <a:pt x="2247" y="154"/>
                    </a:lnTo>
                    <a:lnTo>
                      <a:pt x="2315" y="189"/>
                    </a:lnTo>
                    <a:lnTo>
                      <a:pt x="2380" y="226"/>
                    </a:lnTo>
                    <a:lnTo>
                      <a:pt x="2444" y="268"/>
                    </a:lnTo>
                    <a:lnTo>
                      <a:pt x="2505" y="311"/>
                    </a:lnTo>
                    <a:lnTo>
                      <a:pt x="2564" y="358"/>
                    </a:lnTo>
                    <a:lnTo>
                      <a:pt x="2622" y="408"/>
                    </a:lnTo>
                    <a:lnTo>
                      <a:pt x="2676" y="459"/>
                    </a:lnTo>
                    <a:lnTo>
                      <a:pt x="2727" y="514"/>
                    </a:lnTo>
                    <a:lnTo>
                      <a:pt x="2777" y="570"/>
                    </a:lnTo>
                    <a:lnTo>
                      <a:pt x="2823" y="630"/>
                    </a:lnTo>
                    <a:lnTo>
                      <a:pt x="2867" y="692"/>
                    </a:lnTo>
                    <a:lnTo>
                      <a:pt x="2908" y="755"/>
                    </a:lnTo>
                    <a:lnTo>
                      <a:pt x="2946" y="821"/>
                    </a:lnTo>
                    <a:lnTo>
                      <a:pt x="2980" y="889"/>
                    </a:lnTo>
                    <a:lnTo>
                      <a:pt x="3012" y="958"/>
                    </a:lnTo>
                    <a:lnTo>
                      <a:pt x="3040" y="1029"/>
                    </a:lnTo>
                    <a:lnTo>
                      <a:pt x="3065" y="1102"/>
                    </a:lnTo>
                    <a:lnTo>
                      <a:pt x="3086" y="1177"/>
                    </a:lnTo>
                    <a:lnTo>
                      <a:pt x="3104" y="1252"/>
                    </a:lnTo>
                    <a:lnTo>
                      <a:pt x="3118" y="1329"/>
                    </a:lnTo>
                    <a:lnTo>
                      <a:pt x="3127" y="1408"/>
                    </a:lnTo>
                    <a:lnTo>
                      <a:pt x="3134" y="1487"/>
                    </a:lnTo>
                    <a:lnTo>
                      <a:pt x="3135" y="1568"/>
                    </a:lnTo>
                    <a:lnTo>
                      <a:pt x="3134" y="1649"/>
                    </a:lnTo>
                    <a:lnTo>
                      <a:pt x="3127" y="1728"/>
                    </a:lnTo>
                    <a:lnTo>
                      <a:pt x="3118" y="1807"/>
                    </a:lnTo>
                    <a:lnTo>
                      <a:pt x="3104" y="1884"/>
                    </a:lnTo>
                    <a:lnTo>
                      <a:pt x="3086" y="1960"/>
                    </a:lnTo>
                    <a:lnTo>
                      <a:pt x="3065" y="2034"/>
                    </a:lnTo>
                    <a:lnTo>
                      <a:pt x="3040" y="2107"/>
                    </a:lnTo>
                    <a:lnTo>
                      <a:pt x="3012" y="2179"/>
                    </a:lnTo>
                    <a:lnTo>
                      <a:pt x="2980" y="2247"/>
                    </a:lnTo>
                    <a:lnTo>
                      <a:pt x="2946" y="2315"/>
                    </a:lnTo>
                    <a:lnTo>
                      <a:pt x="2908" y="2381"/>
                    </a:lnTo>
                    <a:lnTo>
                      <a:pt x="2867" y="2444"/>
                    </a:lnTo>
                    <a:lnTo>
                      <a:pt x="2823" y="2506"/>
                    </a:lnTo>
                    <a:lnTo>
                      <a:pt x="2777" y="2565"/>
                    </a:lnTo>
                    <a:lnTo>
                      <a:pt x="2728" y="2622"/>
                    </a:lnTo>
                    <a:lnTo>
                      <a:pt x="2676" y="2677"/>
                    </a:lnTo>
                    <a:lnTo>
                      <a:pt x="2622" y="2729"/>
                    </a:lnTo>
                    <a:lnTo>
                      <a:pt x="2564" y="2778"/>
                    </a:lnTo>
                    <a:lnTo>
                      <a:pt x="2505" y="2825"/>
                    </a:lnTo>
                    <a:lnTo>
                      <a:pt x="2444" y="2869"/>
                    </a:lnTo>
                    <a:lnTo>
                      <a:pt x="2380" y="2910"/>
                    </a:lnTo>
                    <a:lnTo>
                      <a:pt x="2315" y="2948"/>
                    </a:lnTo>
                    <a:lnTo>
                      <a:pt x="2247" y="2982"/>
                    </a:lnTo>
                    <a:lnTo>
                      <a:pt x="2177" y="3013"/>
                    </a:lnTo>
                    <a:lnTo>
                      <a:pt x="2106" y="3042"/>
                    </a:lnTo>
                    <a:lnTo>
                      <a:pt x="2033" y="3066"/>
                    </a:lnTo>
                    <a:lnTo>
                      <a:pt x="1960" y="3088"/>
                    </a:lnTo>
                    <a:lnTo>
                      <a:pt x="1883" y="3105"/>
                    </a:lnTo>
                    <a:lnTo>
                      <a:pt x="1806" y="3118"/>
                    </a:lnTo>
                    <a:lnTo>
                      <a:pt x="1728" y="3129"/>
                    </a:lnTo>
                    <a:lnTo>
                      <a:pt x="1648" y="3135"/>
                    </a:lnTo>
                    <a:lnTo>
                      <a:pt x="1568" y="3137"/>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62" name="îşḷîḑè"/>
              <p:cNvSpPr/>
              <p:nvPr/>
            </p:nvSpPr>
            <p:spPr bwMode="auto">
              <a:xfrm rot="2534512">
                <a:off x="1816494" y="3228817"/>
                <a:ext cx="480194" cy="475725"/>
              </a:xfrm>
              <a:custGeom>
                <a:avLst/>
                <a:gdLst>
                  <a:gd name="T0" fmla="*/ 978 w 2178"/>
                  <a:gd name="T1" fmla="*/ 4 h 2179"/>
                  <a:gd name="T2" fmla="*/ 818 w 2178"/>
                  <a:gd name="T3" fmla="*/ 33 h 2179"/>
                  <a:gd name="T4" fmla="*/ 665 w 2178"/>
                  <a:gd name="T5" fmla="*/ 84 h 2179"/>
                  <a:gd name="T6" fmla="*/ 524 w 2178"/>
                  <a:gd name="T7" fmla="*/ 157 h 2179"/>
                  <a:gd name="T8" fmla="*/ 396 w 2178"/>
                  <a:gd name="T9" fmla="*/ 248 h 2179"/>
                  <a:gd name="T10" fmla="*/ 283 w 2178"/>
                  <a:gd name="T11" fmla="*/ 356 h 2179"/>
                  <a:gd name="T12" fmla="*/ 186 w 2178"/>
                  <a:gd name="T13" fmla="*/ 480 h 2179"/>
                  <a:gd name="T14" fmla="*/ 107 w 2178"/>
                  <a:gd name="T15" fmla="*/ 616 h 2179"/>
                  <a:gd name="T16" fmla="*/ 49 w 2178"/>
                  <a:gd name="T17" fmla="*/ 765 h 2179"/>
                  <a:gd name="T18" fmla="*/ 12 w 2178"/>
                  <a:gd name="T19" fmla="*/ 924 h 2179"/>
                  <a:gd name="T20" fmla="*/ 0 w 2178"/>
                  <a:gd name="T21" fmla="*/ 1089 h 2179"/>
                  <a:gd name="T22" fmla="*/ 12 w 2178"/>
                  <a:gd name="T23" fmla="*/ 1255 h 2179"/>
                  <a:gd name="T24" fmla="*/ 49 w 2178"/>
                  <a:gd name="T25" fmla="*/ 1413 h 2179"/>
                  <a:gd name="T26" fmla="*/ 107 w 2178"/>
                  <a:gd name="T27" fmla="*/ 1561 h 2179"/>
                  <a:gd name="T28" fmla="*/ 186 w 2178"/>
                  <a:gd name="T29" fmla="*/ 1698 h 2179"/>
                  <a:gd name="T30" fmla="*/ 283 w 2178"/>
                  <a:gd name="T31" fmla="*/ 1822 h 2179"/>
                  <a:gd name="T32" fmla="*/ 396 w 2178"/>
                  <a:gd name="T33" fmla="*/ 1930 h 2179"/>
                  <a:gd name="T34" fmla="*/ 524 w 2178"/>
                  <a:gd name="T35" fmla="*/ 2022 h 2179"/>
                  <a:gd name="T36" fmla="*/ 665 w 2178"/>
                  <a:gd name="T37" fmla="*/ 2093 h 2179"/>
                  <a:gd name="T38" fmla="*/ 818 w 2178"/>
                  <a:gd name="T39" fmla="*/ 2144 h 2179"/>
                  <a:gd name="T40" fmla="*/ 978 w 2178"/>
                  <a:gd name="T41" fmla="*/ 2173 h 2179"/>
                  <a:gd name="T42" fmla="*/ 1145 w 2178"/>
                  <a:gd name="T43" fmla="*/ 2178 h 2179"/>
                  <a:gd name="T44" fmla="*/ 1308 w 2178"/>
                  <a:gd name="T45" fmla="*/ 2157 h 2179"/>
                  <a:gd name="T46" fmla="*/ 1464 w 2178"/>
                  <a:gd name="T47" fmla="*/ 2112 h 2179"/>
                  <a:gd name="T48" fmla="*/ 1608 w 2178"/>
                  <a:gd name="T49" fmla="*/ 2047 h 2179"/>
                  <a:gd name="T50" fmla="*/ 1741 w 2178"/>
                  <a:gd name="T51" fmla="*/ 1962 h 2179"/>
                  <a:gd name="T52" fmla="*/ 1859 w 2178"/>
                  <a:gd name="T53" fmla="*/ 1860 h 2179"/>
                  <a:gd name="T54" fmla="*/ 1962 w 2178"/>
                  <a:gd name="T55" fmla="*/ 1741 h 2179"/>
                  <a:gd name="T56" fmla="*/ 2047 w 2178"/>
                  <a:gd name="T57" fmla="*/ 1608 h 2179"/>
                  <a:gd name="T58" fmla="*/ 2112 w 2178"/>
                  <a:gd name="T59" fmla="*/ 1463 h 2179"/>
                  <a:gd name="T60" fmla="*/ 2156 w 2178"/>
                  <a:gd name="T61" fmla="*/ 1309 h 2179"/>
                  <a:gd name="T62" fmla="*/ 2177 w 2178"/>
                  <a:gd name="T63" fmla="*/ 1145 h 2179"/>
                  <a:gd name="T64" fmla="*/ 2173 w 2178"/>
                  <a:gd name="T65" fmla="*/ 977 h 2179"/>
                  <a:gd name="T66" fmla="*/ 2144 w 2178"/>
                  <a:gd name="T67" fmla="*/ 817 h 2179"/>
                  <a:gd name="T68" fmla="*/ 2092 w 2178"/>
                  <a:gd name="T69" fmla="*/ 666 h 2179"/>
                  <a:gd name="T70" fmla="*/ 2020 w 2178"/>
                  <a:gd name="T71" fmla="*/ 525 h 2179"/>
                  <a:gd name="T72" fmla="*/ 1929 w 2178"/>
                  <a:gd name="T73" fmla="*/ 396 h 2179"/>
                  <a:gd name="T74" fmla="*/ 1821 w 2178"/>
                  <a:gd name="T75" fmla="*/ 283 h 2179"/>
                  <a:gd name="T76" fmla="*/ 1697 w 2178"/>
                  <a:gd name="T77" fmla="*/ 185 h 2179"/>
                  <a:gd name="T78" fmla="*/ 1561 w 2178"/>
                  <a:gd name="T79" fmla="*/ 106 h 2179"/>
                  <a:gd name="T80" fmla="*/ 1412 w 2178"/>
                  <a:gd name="T81" fmla="*/ 48 h 2179"/>
                  <a:gd name="T82" fmla="*/ 1255 w 2178"/>
                  <a:gd name="T83" fmla="*/ 11 h 2179"/>
                  <a:gd name="T84" fmla="*/ 1089 w 2178"/>
                  <a:gd name="T85" fmla="*/ 0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78" h="2179">
                    <a:moveTo>
                      <a:pt x="1089" y="0"/>
                    </a:moveTo>
                    <a:lnTo>
                      <a:pt x="1033" y="1"/>
                    </a:lnTo>
                    <a:lnTo>
                      <a:pt x="978" y="4"/>
                    </a:lnTo>
                    <a:lnTo>
                      <a:pt x="923" y="11"/>
                    </a:lnTo>
                    <a:lnTo>
                      <a:pt x="870" y="21"/>
                    </a:lnTo>
                    <a:lnTo>
                      <a:pt x="818" y="33"/>
                    </a:lnTo>
                    <a:lnTo>
                      <a:pt x="766" y="48"/>
                    </a:lnTo>
                    <a:lnTo>
                      <a:pt x="714" y="65"/>
                    </a:lnTo>
                    <a:lnTo>
                      <a:pt x="665" y="84"/>
                    </a:lnTo>
                    <a:lnTo>
                      <a:pt x="617" y="106"/>
                    </a:lnTo>
                    <a:lnTo>
                      <a:pt x="570" y="130"/>
                    </a:lnTo>
                    <a:lnTo>
                      <a:pt x="524" y="157"/>
                    </a:lnTo>
                    <a:lnTo>
                      <a:pt x="481" y="185"/>
                    </a:lnTo>
                    <a:lnTo>
                      <a:pt x="437" y="216"/>
                    </a:lnTo>
                    <a:lnTo>
                      <a:pt x="396" y="248"/>
                    </a:lnTo>
                    <a:lnTo>
                      <a:pt x="357" y="283"/>
                    </a:lnTo>
                    <a:lnTo>
                      <a:pt x="319" y="318"/>
                    </a:lnTo>
                    <a:lnTo>
                      <a:pt x="283" y="356"/>
                    </a:lnTo>
                    <a:lnTo>
                      <a:pt x="248" y="396"/>
                    </a:lnTo>
                    <a:lnTo>
                      <a:pt x="216" y="438"/>
                    </a:lnTo>
                    <a:lnTo>
                      <a:pt x="186" y="480"/>
                    </a:lnTo>
                    <a:lnTo>
                      <a:pt x="158" y="525"/>
                    </a:lnTo>
                    <a:lnTo>
                      <a:pt x="131" y="569"/>
                    </a:lnTo>
                    <a:lnTo>
                      <a:pt x="107" y="616"/>
                    </a:lnTo>
                    <a:lnTo>
                      <a:pt x="86" y="666"/>
                    </a:lnTo>
                    <a:lnTo>
                      <a:pt x="66" y="715"/>
                    </a:lnTo>
                    <a:lnTo>
                      <a:pt x="49" y="765"/>
                    </a:lnTo>
                    <a:lnTo>
                      <a:pt x="34" y="817"/>
                    </a:lnTo>
                    <a:lnTo>
                      <a:pt x="22" y="870"/>
                    </a:lnTo>
                    <a:lnTo>
                      <a:pt x="12" y="924"/>
                    </a:lnTo>
                    <a:lnTo>
                      <a:pt x="5" y="977"/>
                    </a:lnTo>
                    <a:lnTo>
                      <a:pt x="1" y="1032"/>
                    </a:lnTo>
                    <a:lnTo>
                      <a:pt x="0" y="1089"/>
                    </a:lnTo>
                    <a:lnTo>
                      <a:pt x="1" y="1145"/>
                    </a:lnTo>
                    <a:lnTo>
                      <a:pt x="5" y="1200"/>
                    </a:lnTo>
                    <a:lnTo>
                      <a:pt x="12" y="1255"/>
                    </a:lnTo>
                    <a:lnTo>
                      <a:pt x="22" y="1309"/>
                    </a:lnTo>
                    <a:lnTo>
                      <a:pt x="34" y="1361"/>
                    </a:lnTo>
                    <a:lnTo>
                      <a:pt x="49" y="1413"/>
                    </a:lnTo>
                    <a:lnTo>
                      <a:pt x="66" y="1463"/>
                    </a:lnTo>
                    <a:lnTo>
                      <a:pt x="86" y="1513"/>
                    </a:lnTo>
                    <a:lnTo>
                      <a:pt x="107" y="1561"/>
                    </a:lnTo>
                    <a:lnTo>
                      <a:pt x="131" y="1608"/>
                    </a:lnTo>
                    <a:lnTo>
                      <a:pt x="158" y="1654"/>
                    </a:lnTo>
                    <a:lnTo>
                      <a:pt x="186" y="1698"/>
                    </a:lnTo>
                    <a:lnTo>
                      <a:pt x="216" y="1741"/>
                    </a:lnTo>
                    <a:lnTo>
                      <a:pt x="248" y="1782"/>
                    </a:lnTo>
                    <a:lnTo>
                      <a:pt x="283" y="1822"/>
                    </a:lnTo>
                    <a:lnTo>
                      <a:pt x="319" y="1860"/>
                    </a:lnTo>
                    <a:lnTo>
                      <a:pt x="357" y="1896"/>
                    </a:lnTo>
                    <a:lnTo>
                      <a:pt x="396" y="1930"/>
                    </a:lnTo>
                    <a:lnTo>
                      <a:pt x="437" y="1962"/>
                    </a:lnTo>
                    <a:lnTo>
                      <a:pt x="481" y="1993"/>
                    </a:lnTo>
                    <a:lnTo>
                      <a:pt x="524" y="2022"/>
                    </a:lnTo>
                    <a:lnTo>
                      <a:pt x="570" y="2047"/>
                    </a:lnTo>
                    <a:lnTo>
                      <a:pt x="617" y="2071"/>
                    </a:lnTo>
                    <a:lnTo>
                      <a:pt x="665" y="2093"/>
                    </a:lnTo>
                    <a:lnTo>
                      <a:pt x="714" y="2113"/>
                    </a:lnTo>
                    <a:lnTo>
                      <a:pt x="765" y="2129"/>
                    </a:lnTo>
                    <a:lnTo>
                      <a:pt x="818" y="2144"/>
                    </a:lnTo>
                    <a:lnTo>
                      <a:pt x="870" y="2157"/>
                    </a:lnTo>
                    <a:lnTo>
                      <a:pt x="923" y="2166"/>
                    </a:lnTo>
                    <a:lnTo>
                      <a:pt x="978" y="2173"/>
                    </a:lnTo>
                    <a:lnTo>
                      <a:pt x="1033" y="2178"/>
                    </a:lnTo>
                    <a:lnTo>
                      <a:pt x="1089" y="2179"/>
                    </a:lnTo>
                    <a:lnTo>
                      <a:pt x="1145" y="2178"/>
                    </a:lnTo>
                    <a:lnTo>
                      <a:pt x="1200" y="2173"/>
                    </a:lnTo>
                    <a:lnTo>
                      <a:pt x="1255" y="2166"/>
                    </a:lnTo>
                    <a:lnTo>
                      <a:pt x="1308" y="2157"/>
                    </a:lnTo>
                    <a:lnTo>
                      <a:pt x="1360" y="2144"/>
                    </a:lnTo>
                    <a:lnTo>
                      <a:pt x="1412" y="2129"/>
                    </a:lnTo>
                    <a:lnTo>
                      <a:pt x="1464" y="2112"/>
                    </a:lnTo>
                    <a:lnTo>
                      <a:pt x="1513" y="2093"/>
                    </a:lnTo>
                    <a:lnTo>
                      <a:pt x="1561" y="2071"/>
                    </a:lnTo>
                    <a:lnTo>
                      <a:pt x="1608" y="2047"/>
                    </a:lnTo>
                    <a:lnTo>
                      <a:pt x="1654" y="2020"/>
                    </a:lnTo>
                    <a:lnTo>
                      <a:pt x="1697" y="1993"/>
                    </a:lnTo>
                    <a:lnTo>
                      <a:pt x="1741" y="1962"/>
                    </a:lnTo>
                    <a:lnTo>
                      <a:pt x="1782" y="1930"/>
                    </a:lnTo>
                    <a:lnTo>
                      <a:pt x="1821" y="1896"/>
                    </a:lnTo>
                    <a:lnTo>
                      <a:pt x="1859" y="1860"/>
                    </a:lnTo>
                    <a:lnTo>
                      <a:pt x="1895" y="1821"/>
                    </a:lnTo>
                    <a:lnTo>
                      <a:pt x="1930" y="1782"/>
                    </a:lnTo>
                    <a:lnTo>
                      <a:pt x="1962" y="1741"/>
                    </a:lnTo>
                    <a:lnTo>
                      <a:pt x="1992" y="1698"/>
                    </a:lnTo>
                    <a:lnTo>
                      <a:pt x="2020" y="1654"/>
                    </a:lnTo>
                    <a:lnTo>
                      <a:pt x="2047" y="1608"/>
                    </a:lnTo>
                    <a:lnTo>
                      <a:pt x="2071" y="1561"/>
                    </a:lnTo>
                    <a:lnTo>
                      <a:pt x="2092" y="1513"/>
                    </a:lnTo>
                    <a:lnTo>
                      <a:pt x="2112" y="1463"/>
                    </a:lnTo>
                    <a:lnTo>
                      <a:pt x="2129" y="1413"/>
                    </a:lnTo>
                    <a:lnTo>
                      <a:pt x="2144" y="1361"/>
                    </a:lnTo>
                    <a:lnTo>
                      <a:pt x="2156" y="1309"/>
                    </a:lnTo>
                    <a:lnTo>
                      <a:pt x="2166" y="1255"/>
                    </a:lnTo>
                    <a:lnTo>
                      <a:pt x="2173" y="1200"/>
                    </a:lnTo>
                    <a:lnTo>
                      <a:pt x="2177" y="1145"/>
                    </a:lnTo>
                    <a:lnTo>
                      <a:pt x="2178" y="1089"/>
                    </a:lnTo>
                    <a:lnTo>
                      <a:pt x="2177" y="1032"/>
                    </a:lnTo>
                    <a:lnTo>
                      <a:pt x="2173" y="977"/>
                    </a:lnTo>
                    <a:lnTo>
                      <a:pt x="2166" y="924"/>
                    </a:lnTo>
                    <a:lnTo>
                      <a:pt x="2156" y="870"/>
                    </a:lnTo>
                    <a:lnTo>
                      <a:pt x="2144" y="817"/>
                    </a:lnTo>
                    <a:lnTo>
                      <a:pt x="2129" y="765"/>
                    </a:lnTo>
                    <a:lnTo>
                      <a:pt x="2112" y="715"/>
                    </a:lnTo>
                    <a:lnTo>
                      <a:pt x="2092" y="666"/>
                    </a:lnTo>
                    <a:lnTo>
                      <a:pt x="2071" y="616"/>
                    </a:lnTo>
                    <a:lnTo>
                      <a:pt x="2047" y="569"/>
                    </a:lnTo>
                    <a:lnTo>
                      <a:pt x="2020" y="525"/>
                    </a:lnTo>
                    <a:lnTo>
                      <a:pt x="1992" y="480"/>
                    </a:lnTo>
                    <a:lnTo>
                      <a:pt x="1962" y="438"/>
                    </a:lnTo>
                    <a:lnTo>
                      <a:pt x="1929" y="396"/>
                    </a:lnTo>
                    <a:lnTo>
                      <a:pt x="1895" y="356"/>
                    </a:lnTo>
                    <a:lnTo>
                      <a:pt x="1859" y="318"/>
                    </a:lnTo>
                    <a:lnTo>
                      <a:pt x="1821" y="283"/>
                    </a:lnTo>
                    <a:lnTo>
                      <a:pt x="1782" y="248"/>
                    </a:lnTo>
                    <a:lnTo>
                      <a:pt x="1741" y="216"/>
                    </a:lnTo>
                    <a:lnTo>
                      <a:pt x="1697" y="185"/>
                    </a:lnTo>
                    <a:lnTo>
                      <a:pt x="1654" y="157"/>
                    </a:lnTo>
                    <a:lnTo>
                      <a:pt x="1608" y="130"/>
                    </a:lnTo>
                    <a:lnTo>
                      <a:pt x="1561" y="106"/>
                    </a:lnTo>
                    <a:lnTo>
                      <a:pt x="1513" y="84"/>
                    </a:lnTo>
                    <a:lnTo>
                      <a:pt x="1464" y="65"/>
                    </a:lnTo>
                    <a:lnTo>
                      <a:pt x="1412" y="48"/>
                    </a:lnTo>
                    <a:lnTo>
                      <a:pt x="1360" y="33"/>
                    </a:lnTo>
                    <a:lnTo>
                      <a:pt x="1308" y="21"/>
                    </a:lnTo>
                    <a:lnTo>
                      <a:pt x="1255" y="11"/>
                    </a:lnTo>
                    <a:lnTo>
                      <a:pt x="1200" y="4"/>
                    </a:lnTo>
                    <a:lnTo>
                      <a:pt x="1145" y="1"/>
                    </a:lnTo>
                    <a:lnTo>
                      <a:pt x="1089"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lnSpcReduction="10000"/>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63" name="iŝļîdè"/>
              <p:cNvSpPr/>
              <p:nvPr/>
            </p:nvSpPr>
            <p:spPr bwMode="auto">
              <a:xfrm rot="2534512">
                <a:off x="2008587" y="3239782"/>
                <a:ext cx="348030" cy="684128"/>
              </a:xfrm>
              <a:custGeom>
                <a:avLst/>
                <a:gdLst>
                  <a:gd name="T0" fmla="*/ 0 w 1583"/>
                  <a:gd name="T1" fmla="*/ 0 h 3137"/>
                  <a:gd name="T2" fmla="*/ 16 w 1583"/>
                  <a:gd name="T3" fmla="*/ 479 h 3137"/>
                  <a:gd name="T4" fmla="*/ 182 w 1583"/>
                  <a:gd name="T5" fmla="*/ 490 h 3137"/>
                  <a:gd name="T6" fmla="*/ 339 w 1583"/>
                  <a:gd name="T7" fmla="*/ 527 h 3137"/>
                  <a:gd name="T8" fmla="*/ 488 w 1583"/>
                  <a:gd name="T9" fmla="*/ 585 h 3137"/>
                  <a:gd name="T10" fmla="*/ 624 w 1583"/>
                  <a:gd name="T11" fmla="*/ 664 h 3137"/>
                  <a:gd name="T12" fmla="*/ 748 w 1583"/>
                  <a:gd name="T13" fmla="*/ 762 h 3137"/>
                  <a:gd name="T14" fmla="*/ 856 w 1583"/>
                  <a:gd name="T15" fmla="*/ 875 h 3137"/>
                  <a:gd name="T16" fmla="*/ 947 w 1583"/>
                  <a:gd name="T17" fmla="*/ 1004 h 3137"/>
                  <a:gd name="T18" fmla="*/ 1019 w 1583"/>
                  <a:gd name="T19" fmla="*/ 1145 h 3137"/>
                  <a:gd name="T20" fmla="*/ 1071 w 1583"/>
                  <a:gd name="T21" fmla="*/ 1296 h 3137"/>
                  <a:gd name="T22" fmla="*/ 1100 w 1583"/>
                  <a:gd name="T23" fmla="*/ 1456 h 3137"/>
                  <a:gd name="T24" fmla="*/ 1104 w 1583"/>
                  <a:gd name="T25" fmla="*/ 1624 h 3137"/>
                  <a:gd name="T26" fmla="*/ 1083 w 1583"/>
                  <a:gd name="T27" fmla="*/ 1788 h 3137"/>
                  <a:gd name="T28" fmla="*/ 1039 w 1583"/>
                  <a:gd name="T29" fmla="*/ 1942 h 3137"/>
                  <a:gd name="T30" fmla="*/ 974 w 1583"/>
                  <a:gd name="T31" fmla="*/ 2087 h 3137"/>
                  <a:gd name="T32" fmla="*/ 889 w 1583"/>
                  <a:gd name="T33" fmla="*/ 2220 h 3137"/>
                  <a:gd name="T34" fmla="*/ 786 w 1583"/>
                  <a:gd name="T35" fmla="*/ 2339 h 3137"/>
                  <a:gd name="T36" fmla="*/ 668 w 1583"/>
                  <a:gd name="T37" fmla="*/ 2441 h 3137"/>
                  <a:gd name="T38" fmla="*/ 535 w 1583"/>
                  <a:gd name="T39" fmla="*/ 2526 h 3137"/>
                  <a:gd name="T40" fmla="*/ 391 w 1583"/>
                  <a:gd name="T41" fmla="*/ 2591 h 3137"/>
                  <a:gd name="T42" fmla="*/ 235 w 1583"/>
                  <a:gd name="T43" fmla="*/ 2636 h 3137"/>
                  <a:gd name="T44" fmla="*/ 72 w 1583"/>
                  <a:gd name="T45" fmla="*/ 2657 h 3137"/>
                  <a:gd name="T46" fmla="*/ 0 w 1583"/>
                  <a:gd name="T47" fmla="*/ 2658 h 3137"/>
                  <a:gd name="T48" fmla="*/ 16 w 1583"/>
                  <a:gd name="T49" fmla="*/ 3137 h 3137"/>
                  <a:gd name="T50" fmla="*/ 254 w 1583"/>
                  <a:gd name="T51" fmla="*/ 3118 h 3137"/>
                  <a:gd name="T52" fmla="*/ 481 w 1583"/>
                  <a:gd name="T53" fmla="*/ 3066 h 3137"/>
                  <a:gd name="T54" fmla="*/ 695 w 1583"/>
                  <a:gd name="T55" fmla="*/ 2982 h 3137"/>
                  <a:gd name="T56" fmla="*/ 892 w 1583"/>
                  <a:gd name="T57" fmla="*/ 2869 h 3137"/>
                  <a:gd name="T58" fmla="*/ 1070 w 1583"/>
                  <a:gd name="T59" fmla="*/ 2729 h 3137"/>
                  <a:gd name="T60" fmla="*/ 1225 w 1583"/>
                  <a:gd name="T61" fmla="*/ 2565 h 3137"/>
                  <a:gd name="T62" fmla="*/ 1356 w 1583"/>
                  <a:gd name="T63" fmla="*/ 2381 h 3137"/>
                  <a:gd name="T64" fmla="*/ 1460 w 1583"/>
                  <a:gd name="T65" fmla="*/ 2179 h 3137"/>
                  <a:gd name="T66" fmla="*/ 1534 w 1583"/>
                  <a:gd name="T67" fmla="*/ 1960 h 3137"/>
                  <a:gd name="T68" fmla="*/ 1575 w 1583"/>
                  <a:gd name="T69" fmla="*/ 1728 h 3137"/>
                  <a:gd name="T70" fmla="*/ 1582 w 1583"/>
                  <a:gd name="T71" fmla="*/ 1487 h 3137"/>
                  <a:gd name="T72" fmla="*/ 1552 w 1583"/>
                  <a:gd name="T73" fmla="*/ 1252 h 3137"/>
                  <a:gd name="T74" fmla="*/ 1488 w 1583"/>
                  <a:gd name="T75" fmla="*/ 1029 h 3137"/>
                  <a:gd name="T76" fmla="*/ 1394 w 1583"/>
                  <a:gd name="T77" fmla="*/ 821 h 3137"/>
                  <a:gd name="T78" fmla="*/ 1271 w 1583"/>
                  <a:gd name="T79" fmla="*/ 630 h 3137"/>
                  <a:gd name="T80" fmla="*/ 1124 w 1583"/>
                  <a:gd name="T81" fmla="*/ 459 h 3137"/>
                  <a:gd name="T82" fmla="*/ 953 w 1583"/>
                  <a:gd name="T83" fmla="*/ 311 h 3137"/>
                  <a:gd name="T84" fmla="*/ 763 w 1583"/>
                  <a:gd name="T85" fmla="*/ 189 h 3137"/>
                  <a:gd name="T86" fmla="*/ 554 w 1583"/>
                  <a:gd name="T87" fmla="*/ 95 h 3137"/>
                  <a:gd name="T88" fmla="*/ 331 w 1583"/>
                  <a:gd name="T89" fmla="*/ 32 h 3137"/>
                  <a:gd name="T90" fmla="*/ 96 w 1583"/>
                  <a:gd name="T91" fmla="*/ 2 h 3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3" h="3137">
                    <a:moveTo>
                      <a:pt x="16" y="0"/>
                    </a:moveTo>
                    <a:lnTo>
                      <a:pt x="8" y="0"/>
                    </a:lnTo>
                    <a:lnTo>
                      <a:pt x="0" y="0"/>
                    </a:lnTo>
                    <a:lnTo>
                      <a:pt x="0" y="479"/>
                    </a:lnTo>
                    <a:lnTo>
                      <a:pt x="8" y="479"/>
                    </a:lnTo>
                    <a:lnTo>
                      <a:pt x="16" y="479"/>
                    </a:lnTo>
                    <a:lnTo>
                      <a:pt x="72" y="480"/>
                    </a:lnTo>
                    <a:lnTo>
                      <a:pt x="127" y="483"/>
                    </a:lnTo>
                    <a:lnTo>
                      <a:pt x="182" y="490"/>
                    </a:lnTo>
                    <a:lnTo>
                      <a:pt x="235" y="500"/>
                    </a:lnTo>
                    <a:lnTo>
                      <a:pt x="287" y="512"/>
                    </a:lnTo>
                    <a:lnTo>
                      <a:pt x="339" y="527"/>
                    </a:lnTo>
                    <a:lnTo>
                      <a:pt x="391" y="544"/>
                    </a:lnTo>
                    <a:lnTo>
                      <a:pt x="440" y="563"/>
                    </a:lnTo>
                    <a:lnTo>
                      <a:pt x="488" y="585"/>
                    </a:lnTo>
                    <a:lnTo>
                      <a:pt x="535" y="609"/>
                    </a:lnTo>
                    <a:lnTo>
                      <a:pt x="581" y="636"/>
                    </a:lnTo>
                    <a:lnTo>
                      <a:pt x="624" y="664"/>
                    </a:lnTo>
                    <a:lnTo>
                      <a:pt x="668" y="695"/>
                    </a:lnTo>
                    <a:lnTo>
                      <a:pt x="709" y="727"/>
                    </a:lnTo>
                    <a:lnTo>
                      <a:pt x="748" y="762"/>
                    </a:lnTo>
                    <a:lnTo>
                      <a:pt x="786" y="797"/>
                    </a:lnTo>
                    <a:lnTo>
                      <a:pt x="822" y="835"/>
                    </a:lnTo>
                    <a:lnTo>
                      <a:pt x="856" y="875"/>
                    </a:lnTo>
                    <a:lnTo>
                      <a:pt x="889" y="917"/>
                    </a:lnTo>
                    <a:lnTo>
                      <a:pt x="919" y="959"/>
                    </a:lnTo>
                    <a:lnTo>
                      <a:pt x="947" y="1004"/>
                    </a:lnTo>
                    <a:lnTo>
                      <a:pt x="974" y="1048"/>
                    </a:lnTo>
                    <a:lnTo>
                      <a:pt x="998" y="1095"/>
                    </a:lnTo>
                    <a:lnTo>
                      <a:pt x="1019" y="1145"/>
                    </a:lnTo>
                    <a:lnTo>
                      <a:pt x="1039" y="1194"/>
                    </a:lnTo>
                    <a:lnTo>
                      <a:pt x="1056" y="1244"/>
                    </a:lnTo>
                    <a:lnTo>
                      <a:pt x="1071" y="1296"/>
                    </a:lnTo>
                    <a:lnTo>
                      <a:pt x="1083" y="1349"/>
                    </a:lnTo>
                    <a:lnTo>
                      <a:pt x="1093" y="1403"/>
                    </a:lnTo>
                    <a:lnTo>
                      <a:pt x="1100" y="1456"/>
                    </a:lnTo>
                    <a:lnTo>
                      <a:pt x="1104" y="1511"/>
                    </a:lnTo>
                    <a:lnTo>
                      <a:pt x="1105" y="1568"/>
                    </a:lnTo>
                    <a:lnTo>
                      <a:pt x="1104" y="1624"/>
                    </a:lnTo>
                    <a:lnTo>
                      <a:pt x="1100" y="1679"/>
                    </a:lnTo>
                    <a:lnTo>
                      <a:pt x="1093" y="1734"/>
                    </a:lnTo>
                    <a:lnTo>
                      <a:pt x="1083" y="1788"/>
                    </a:lnTo>
                    <a:lnTo>
                      <a:pt x="1071" y="1840"/>
                    </a:lnTo>
                    <a:lnTo>
                      <a:pt x="1056" y="1892"/>
                    </a:lnTo>
                    <a:lnTo>
                      <a:pt x="1039" y="1942"/>
                    </a:lnTo>
                    <a:lnTo>
                      <a:pt x="1019" y="1992"/>
                    </a:lnTo>
                    <a:lnTo>
                      <a:pt x="998" y="2040"/>
                    </a:lnTo>
                    <a:lnTo>
                      <a:pt x="974" y="2087"/>
                    </a:lnTo>
                    <a:lnTo>
                      <a:pt x="947" y="2133"/>
                    </a:lnTo>
                    <a:lnTo>
                      <a:pt x="919" y="2177"/>
                    </a:lnTo>
                    <a:lnTo>
                      <a:pt x="889" y="2220"/>
                    </a:lnTo>
                    <a:lnTo>
                      <a:pt x="857" y="2261"/>
                    </a:lnTo>
                    <a:lnTo>
                      <a:pt x="822" y="2300"/>
                    </a:lnTo>
                    <a:lnTo>
                      <a:pt x="786" y="2339"/>
                    </a:lnTo>
                    <a:lnTo>
                      <a:pt x="748" y="2375"/>
                    </a:lnTo>
                    <a:lnTo>
                      <a:pt x="709" y="2409"/>
                    </a:lnTo>
                    <a:lnTo>
                      <a:pt x="668" y="2441"/>
                    </a:lnTo>
                    <a:lnTo>
                      <a:pt x="624" y="2472"/>
                    </a:lnTo>
                    <a:lnTo>
                      <a:pt x="581" y="2499"/>
                    </a:lnTo>
                    <a:lnTo>
                      <a:pt x="535" y="2526"/>
                    </a:lnTo>
                    <a:lnTo>
                      <a:pt x="488" y="2550"/>
                    </a:lnTo>
                    <a:lnTo>
                      <a:pt x="440" y="2572"/>
                    </a:lnTo>
                    <a:lnTo>
                      <a:pt x="391" y="2591"/>
                    </a:lnTo>
                    <a:lnTo>
                      <a:pt x="339" y="2608"/>
                    </a:lnTo>
                    <a:lnTo>
                      <a:pt x="287" y="2623"/>
                    </a:lnTo>
                    <a:lnTo>
                      <a:pt x="235" y="2636"/>
                    </a:lnTo>
                    <a:lnTo>
                      <a:pt x="182" y="2645"/>
                    </a:lnTo>
                    <a:lnTo>
                      <a:pt x="127" y="2652"/>
                    </a:lnTo>
                    <a:lnTo>
                      <a:pt x="72" y="2657"/>
                    </a:lnTo>
                    <a:lnTo>
                      <a:pt x="16" y="2658"/>
                    </a:lnTo>
                    <a:lnTo>
                      <a:pt x="8" y="2658"/>
                    </a:lnTo>
                    <a:lnTo>
                      <a:pt x="0" y="2658"/>
                    </a:lnTo>
                    <a:lnTo>
                      <a:pt x="0" y="3136"/>
                    </a:lnTo>
                    <a:lnTo>
                      <a:pt x="8" y="3136"/>
                    </a:lnTo>
                    <a:lnTo>
                      <a:pt x="16" y="3137"/>
                    </a:lnTo>
                    <a:lnTo>
                      <a:pt x="96" y="3135"/>
                    </a:lnTo>
                    <a:lnTo>
                      <a:pt x="176" y="3129"/>
                    </a:lnTo>
                    <a:lnTo>
                      <a:pt x="254" y="3118"/>
                    </a:lnTo>
                    <a:lnTo>
                      <a:pt x="331" y="3105"/>
                    </a:lnTo>
                    <a:lnTo>
                      <a:pt x="408" y="3088"/>
                    </a:lnTo>
                    <a:lnTo>
                      <a:pt x="481" y="3066"/>
                    </a:lnTo>
                    <a:lnTo>
                      <a:pt x="554" y="3042"/>
                    </a:lnTo>
                    <a:lnTo>
                      <a:pt x="625" y="3013"/>
                    </a:lnTo>
                    <a:lnTo>
                      <a:pt x="695" y="2982"/>
                    </a:lnTo>
                    <a:lnTo>
                      <a:pt x="763" y="2948"/>
                    </a:lnTo>
                    <a:lnTo>
                      <a:pt x="828" y="2910"/>
                    </a:lnTo>
                    <a:lnTo>
                      <a:pt x="892" y="2869"/>
                    </a:lnTo>
                    <a:lnTo>
                      <a:pt x="953" y="2825"/>
                    </a:lnTo>
                    <a:lnTo>
                      <a:pt x="1012" y="2778"/>
                    </a:lnTo>
                    <a:lnTo>
                      <a:pt x="1070" y="2729"/>
                    </a:lnTo>
                    <a:lnTo>
                      <a:pt x="1124" y="2677"/>
                    </a:lnTo>
                    <a:lnTo>
                      <a:pt x="1176" y="2622"/>
                    </a:lnTo>
                    <a:lnTo>
                      <a:pt x="1225" y="2565"/>
                    </a:lnTo>
                    <a:lnTo>
                      <a:pt x="1271" y="2506"/>
                    </a:lnTo>
                    <a:lnTo>
                      <a:pt x="1315" y="2444"/>
                    </a:lnTo>
                    <a:lnTo>
                      <a:pt x="1356" y="2381"/>
                    </a:lnTo>
                    <a:lnTo>
                      <a:pt x="1394" y="2315"/>
                    </a:lnTo>
                    <a:lnTo>
                      <a:pt x="1428" y="2247"/>
                    </a:lnTo>
                    <a:lnTo>
                      <a:pt x="1460" y="2179"/>
                    </a:lnTo>
                    <a:lnTo>
                      <a:pt x="1488" y="2107"/>
                    </a:lnTo>
                    <a:lnTo>
                      <a:pt x="1513" y="2034"/>
                    </a:lnTo>
                    <a:lnTo>
                      <a:pt x="1534" y="1960"/>
                    </a:lnTo>
                    <a:lnTo>
                      <a:pt x="1552" y="1884"/>
                    </a:lnTo>
                    <a:lnTo>
                      <a:pt x="1566" y="1807"/>
                    </a:lnTo>
                    <a:lnTo>
                      <a:pt x="1575" y="1728"/>
                    </a:lnTo>
                    <a:lnTo>
                      <a:pt x="1582" y="1649"/>
                    </a:lnTo>
                    <a:lnTo>
                      <a:pt x="1583" y="1568"/>
                    </a:lnTo>
                    <a:lnTo>
                      <a:pt x="1582" y="1487"/>
                    </a:lnTo>
                    <a:lnTo>
                      <a:pt x="1575" y="1408"/>
                    </a:lnTo>
                    <a:lnTo>
                      <a:pt x="1566" y="1329"/>
                    </a:lnTo>
                    <a:lnTo>
                      <a:pt x="1552" y="1252"/>
                    </a:lnTo>
                    <a:lnTo>
                      <a:pt x="1534" y="1177"/>
                    </a:lnTo>
                    <a:lnTo>
                      <a:pt x="1513" y="1102"/>
                    </a:lnTo>
                    <a:lnTo>
                      <a:pt x="1488" y="1029"/>
                    </a:lnTo>
                    <a:lnTo>
                      <a:pt x="1460" y="958"/>
                    </a:lnTo>
                    <a:lnTo>
                      <a:pt x="1428" y="889"/>
                    </a:lnTo>
                    <a:lnTo>
                      <a:pt x="1394" y="821"/>
                    </a:lnTo>
                    <a:lnTo>
                      <a:pt x="1356" y="755"/>
                    </a:lnTo>
                    <a:lnTo>
                      <a:pt x="1315" y="692"/>
                    </a:lnTo>
                    <a:lnTo>
                      <a:pt x="1271" y="630"/>
                    </a:lnTo>
                    <a:lnTo>
                      <a:pt x="1225" y="570"/>
                    </a:lnTo>
                    <a:lnTo>
                      <a:pt x="1175" y="514"/>
                    </a:lnTo>
                    <a:lnTo>
                      <a:pt x="1124" y="459"/>
                    </a:lnTo>
                    <a:lnTo>
                      <a:pt x="1070" y="408"/>
                    </a:lnTo>
                    <a:lnTo>
                      <a:pt x="1012" y="358"/>
                    </a:lnTo>
                    <a:lnTo>
                      <a:pt x="953" y="311"/>
                    </a:lnTo>
                    <a:lnTo>
                      <a:pt x="892" y="268"/>
                    </a:lnTo>
                    <a:lnTo>
                      <a:pt x="828" y="226"/>
                    </a:lnTo>
                    <a:lnTo>
                      <a:pt x="763" y="189"/>
                    </a:lnTo>
                    <a:lnTo>
                      <a:pt x="695" y="154"/>
                    </a:lnTo>
                    <a:lnTo>
                      <a:pt x="625" y="123"/>
                    </a:lnTo>
                    <a:lnTo>
                      <a:pt x="554" y="95"/>
                    </a:lnTo>
                    <a:lnTo>
                      <a:pt x="481" y="69"/>
                    </a:lnTo>
                    <a:lnTo>
                      <a:pt x="408" y="49"/>
                    </a:lnTo>
                    <a:lnTo>
                      <a:pt x="331" y="32"/>
                    </a:lnTo>
                    <a:lnTo>
                      <a:pt x="254" y="18"/>
                    </a:lnTo>
                    <a:lnTo>
                      <a:pt x="176" y="8"/>
                    </a:lnTo>
                    <a:lnTo>
                      <a:pt x="96" y="2"/>
                    </a:lnTo>
                    <a:lnTo>
                      <a:pt x="16" y="0"/>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sp>
            <p:nvSpPr>
              <p:cNvPr id="264" name="ïṣḷiḑè"/>
              <p:cNvSpPr/>
              <p:nvPr/>
            </p:nvSpPr>
            <p:spPr bwMode="auto">
              <a:xfrm rot="2534512">
                <a:off x="2022540" y="3308410"/>
                <a:ext cx="243401" cy="475725"/>
              </a:xfrm>
              <a:custGeom>
                <a:avLst/>
                <a:gdLst>
                  <a:gd name="T0" fmla="*/ 1104 w 1105"/>
                  <a:gd name="T1" fmla="*/ 1032 h 2179"/>
                  <a:gd name="T2" fmla="*/ 1093 w 1105"/>
                  <a:gd name="T3" fmla="*/ 924 h 2179"/>
                  <a:gd name="T4" fmla="*/ 1071 w 1105"/>
                  <a:gd name="T5" fmla="*/ 817 h 2179"/>
                  <a:gd name="T6" fmla="*/ 1039 w 1105"/>
                  <a:gd name="T7" fmla="*/ 715 h 2179"/>
                  <a:gd name="T8" fmla="*/ 998 w 1105"/>
                  <a:gd name="T9" fmla="*/ 616 h 2179"/>
                  <a:gd name="T10" fmla="*/ 947 w 1105"/>
                  <a:gd name="T11" fmla="*/ 525 h 2179"/>
                  <a:gd name="T12" fmla="*/ 889 w 1105"/>
                  <a:gd name="T13" fmla="*/ 438 h 2179"/>
                  <a:gd name="T14" fmla="*/ 822 w 1105"/>
                  <a:gd name="T15" fmla="*/ 356 h 2179"/>
                  <a:gd name="T16" fmla="*/ 748 w 1105"/>
                  <a:gd name="T17" fmla="*/ 283 h 2179"/>
                  <a:gd name="T18" fmla="*/ 668 w 1105"/>
                  <a:gd name="T19" fmla="*/ 216 h 2179"/>
                  <a:gd name="T20" fmla="*/ 581 w 1105"/>
                  <a:gd name="T21" fmla="*/ 157 h 2179"/>
                  <a:gd name="T22" fmla="*/ 488 w 1105"/>
                  <a:gd name="T23" fmla="*/ 106 h 2179"/>
                  <a:gd name="T24" fmla="*/ 391 w 1105"/>
                  <a:gd name="T25" fmla="*/ 65 h 2179"/>
                  <a:gd name="T26" fmla="*/ 287 w 1105"/>
                  <a:gd name="T27" fmla="*/ 33 h 2179"/>
                  <a:gd name="T28" fmla="*/ 182 w 1105"/>
                  <a:gd name="T29" fmla="*/ 11 h 2179"/>
                  <a:gd name="T30" fmla="*/ 72 w 1105"/>
                  <a:gd name="T31" fmla="*/ 1 h 2179"/>
                  <a:gd name="T32" fmla="*/ 8 w 1105"/>
                  <a:gd name="T33" fmla="*/ 0 h 2179"/>
                  <a:gd name="T34" fmla="*/ 0 w 1105"/>
                  <a:gd name="T35" fmla="*/ 2179 h 2179"/>
                  <a:gd name="T36" fmla="*/ 16 w 1105"/>
                  <a:gd name="T37" fmla="*/ 2179 h 2179"/>
                  <a:gd name="T38" fmla="*/ 127 w 1105"/>
                  <a:gd name="T39" fmla="*/ 2173 h 2179"/>
                  <a:gd name="T40" fmla="*/ 235 w 1105"/>
                  <a:gd name="T41" fmla="*/ 2157 h 2179"/>
                  <a:gd name="T42" fmla="*/ 339 w 1105"/>
                  <a:gd name="T43" fmla="*/ 2129 h 2179"/>
                  <a:gd name="T44" fmla="*/ 440 w 1105"/>
                  <a:gd name="T45" fmla="*/ 2093 h 2179"/>
                  <a:gd name="T46" fmla="*/ 535 w 1105"/>
                  <a:gd name="T47" fmla="*/ 2047 h 2179"/>
                  <a:gd name="T48" fmla="*/ 624 w 1105"/>
                  <a:gd name="T49" fmla="*/ 1993 h 2179"/>
                  <a:gd name="T50" fmla="*/ 709 w 1105"/>
                  <a:gd name="T51" fmla="*/ 1930 h 2179"/>
                  <a:gd name="T52" fmla="*/ 786 w 1105"/>
                  <a:gd name="T53" fmla="*/ 1860 h 2179"/>
                  <a:gd name="T54" fmla="*/ 857 w 1105"/>
                  <a:gd name="T55" fmla="*/ 1782 h 2179"/>
                  <a:gd name="T56" fmla="*/ 919 w 1105"/>
                  <a:gd name="T57" fmla="*/ 1698 h 2179"/>
                  <a:gd name="T58" fmla="*/ 974 w 1105"/>
                  <a:gd name="T59" fmla="*/ 1608 h 2179"/>
                  <a:gd name="T60" fmla="*/ 1019 w 1105"/>
                  <a:gd name="T61" fmla="*/ 1513 h 2179"/>
                  <a:gd name="T62" fmla="*/ 1056 w 1105"/>
                  <a:gd name="T63" fmla="*/ 1413 h 2179"/>
                  <a:gd name="T64" fmla="*/ 1083 w 1105"/>
                  <a:gd name="T65" fmla="*/ 1309 h 2179"/>
                  <a:gd name="T66" fmla="*/ 1100 w 1105"/>
                  <a:gd name="T67" fmla="*/ 1200 h 2179"/>
                  <a:gd name="T68" fmla="*/ 1105 w 1105"/>
                  <a:gd name="T69" fmla="*/ 1089 h 2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5" h="2179">
                    <a:moveTo>
                      <a:pt x="1105" y="1089"/>
                    </a:moveTo>
                    <a:lnTo>
                      <a:pt x="1104" y="1032"/>
                    </a:lnTo>
                    <a:lnTo>
                      <a:pt x="1100" y="977"/>
                    </a:lnTo>
                    <a:lnTo>
                      <a:pt x="1093" y="924"/>
                    </a:lnTo>
                    <a:lnTo>
                      <a:pt x="1083" y="870"/>
                    </a:lnTo>
                    <a:lnTo>
                      <a:pt x="1071" y="817"/>
                    </a:lnTo>
                    <a:lnTo>
                      <a:pt x="1056" y="765"/>
                    </a:lnTo>
                    <a:lnTo>
                      <a:pt x="1039" y="715"/>
                    </a:lnTo>
                    <a:lnTo>
                      <a:pt x="1019" y="666"/>
                    </a:lnTo>
                    <a:lnTo>
                      <a:pt x="998" y="616"/>
                    </a:lnTo>
                    <a:lnTo>
                      <a:pt x="974" y="569"/>
                    </a:lnTo>
                    <a:lnTo>
                      <a:pt x="947" y="525"/>
                    </a:lnTo>
                    <a:lnTo>
                      <a:pt x="919" y="480"/>
                    </a:lnTo>
                    <a:lnTo>
                      <a:pt x="889" y="438"/>
                    </a:lnTo>
                    <a:lnTo>
                      <a:pt x="856" y="396"/>
                    </a:lnTo>
                    <a:lnTo>
                      <a:pt x="822" y="356"/>
                    </a:lnTo>
                    <a:lnTo>
                      <a:pt x="786" y="318"/>
                    </a:lnTo>
                    <a:lnTo>
                      <a:pt x="748" y="283"/>
                    </a:lnTo>
                    <a:lnTo>
                      <a:pt x="709" y="248"/>
                    </a:lnTo>
                    <a:lnTo>
                      <a:pt x="668" y="216"/>
                    </a:lnTo>
                    <a:lnTo>
                      <a:pt x="624" y="185"/>
                    </a:lnTo>
                    <a:lnTo>
                      <a:pt x="581" y="157"/>
                    </a:lnTo>
                    <a:lnTo>
                      <a:pt x="535" y="130"/>
                    </a:lnTo>
                    <a:lnTo>
                      <a:pt x="488" y="106"/>
                    </a:lnTo>
                    <a:lnTo>
                      <a:pt x="440" y="84"/>
                    </a:lnTo>
                    <a:lnTo>
                      <a:pt x="391" y="65"/>
                    </a:lnTo>
                    <a:lnTo>
                      <a:pt x="339" y="48"/>
                    </a:lnTo>
                    <a:lnTo>
                      <a:pt x="287" y="33"/>
                    </a:lnTo>
                    <a:lnTo>
                      <a:pt x="235" y="21"/>
                    </a:lnTo>
                    <a:lnTo>
                      <a:pt x="182" y="11"/>
                    </a:lnTo>
                    <a:lnTo>
                      <a:pt x="127" y="4"/>
                    </a:lnTo>
                    <a:lnTo>
                      <a:pt x="72" y="1"/>
                    </a:lnTo>
                    <a:lnTo>
                      <a:pt x="16" y="0"/>
                    </a:lnTo>
                    <a:lnTo>
                      <a:pt x="8" y="0"/>
                    </a:lnTo>
                    <a:lnTo>
                      <a:pt x="0" y="0"/>
                    </a:lnTo>
                    <a:lnTo>
                      <a:pt x="0" y="2179"/>
                    </a:lnTo>
                    <a:lnTo>
                      <a:pt x="8" y="2179"/>
                    </a:lnTo>
                    <a:lnTo>
                      <a:pt x="16" y="2179"/>
                    </a:lnTo>
                    <a:lnTo>
                      <a:pt x="72" y="2178"/>
                    </a:lnTo>
                    <a:lnTo>
                      <a:pt x="127" y="2173"/>
                    </a:lnTo>
                    <a:lnTo>
                      <a:pt x="182" y="2166"/>
                    </a:lnTo>
                    <a:lnTo>
                      <a:pt x="235" y="2157"/>
                    </a:lnTo>
                    <a:lnTo>
                      <a:pt x="287" y="2144"/>
                    </a:lnTo>
                    <a:lnTo>
                      <a:pt x="339" y="2129"/>
                    </a:lnTo>
                    <a:lnTo>
                      <a:pt x="391" y="2112"/>
                    </a:lnTo>
                    <a:lnTo>
                      <a:pt x="440" y="2093"/>
                    </a:lnTo>
                    <a:lnTo>
                      <a:pt x="488" y="2071"/>
                    </a:lnTo>
                    <a:lnTo>
                      <a:pt x="535" y="2047"/>
                    </a:lnTo>
                    <a:lnTo>
                      <a:pt x="581" y="2020"/>
                    </a:lnTo>
                    <a:lnTo>
                      <a:pt x="624" y="1993"/>
                    </a:lnTo>
                    <a:lnTo>
                      <a:pt x="668" y="1962"/>
                    </a:lnTo>
                    <a:lnTo>
                      <a:pt x="709" y="1930"/>
                    </a:lnTo>
                    <a:lnTo>
                      <a:pt x="748" y="1896"/>
                    </a:lnTo>
                    <a:lnTo>
                      <a:pt x="786" y="1860"/>
                    </a:lnTo>
                    <a:lnTo>
                      <a:pt x="822" y="1821"/>
                    </a:lnTo>
                    <a:lnTo>
                      <a:pt x="857" y="1782"/>
                    </a:lnTo>
                    <a:lnTo>
                      <a:pt x="889" y="1741"/>
                    </a:lnTo>
                    <a:lnTo>
                      <a:pt x="919" y="1698"/>
                    </a:lnTo>
                    <a:lnTo>
                      <a:pt x="947" y="1654"/>
                    </a:lnTo>
                    <a:lnTo>
                      <a:pt x="974" y="1608"/>
                    </a:lnTo>
                    <a:lnTo>
                      <a:pt x="998" y="1561"/>
                    </a:lnTo>
                    <a:lnTo>
                      <a:pt x="1019" y="1513"/>
                    </a:lnTo>
                    <a:lnTo>
                      <a:pt x="1039" y="1463"/>
                    </a:lnTo>
                    <a:lnTo>
                      <a:pt x="1056" y="1413"/>
                    </a:lnTo>
                    <a:lnTo>
                      <a:pt x="1071" y="1361"/>
                    </a:lnTo>
                    <a:lnTo>
                      <a:pt x="1083" y="1309"/>
                    </a:lnTo>
                    <a:lnTo>
                      <a:pt x="1093" y="1255"/>
                    </a:lnTo>
                    <a:lnTo>
                      <a:pt x="1100" y="1200"/>
                    </a:lnTo>
                    <a:lnTo>
                      <a:pt x="1104" y="1145"/>
                    </a:lnTo>
                    <a:lnTo>
                      <a:pt x="1105" y="1089"/>
                    </a:lnTo>
                    <a:close/>
                  </a:path>
                </a:pathLst>
              </a:custGeom>
              <a:solidFill>
                <a:srgbClr val="D1EBF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lnSpcReduction="10000"/>
              </a:bodyPr>
              <a:lstStyle>
                <a:defPPr>
                  <a:defRPr lang="id-ID"/>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a:p>
            </p:txBody>
          </p:sp>
        </p:grpSp>
        <p:cxnSp>
          <p:nvCxnSpPr>
            <p:cNvPr id="245" name="直接连接符 244"/>
            <p:cNvCxnSpPr>
              <a:stCxn id="240" idx="1"/>
              <a:endCxn id="239" idx="5"/>
            </p:cNvCxnSpPr>
            <p:nvPr/>
          </p:nvCxnSpPr>
          <p:spPr>
            <a:xfrm flipH="1" flipV="1">
              <a:off x="4586" y="2877"/>
              <a:ext cx="1398" cy="1855"/>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6" name="直接连接符 245"/>
            <p:cNvCxnSpPr>
              <a:stCxn id="240" idx="6"/>
              <a:endCxn id="241" idx="3"/>
            </p:cNvCxnSpPr>
            <p:nvPr/>
          </p:nvCxnSpPr>
          <p:spPr>
            <a:xfrm flipV="1">
              <a:off x="6128" y="3853"/>
              <a:ext cx="1195" cy="938"/>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7" name="直接连接符 246"/>
            <p:cNvCxnSpPr>
              <a:stCxn id="241" idx="6"/>
              <a:endCxn id="242" idx="2"/>
            </p:cNvCxnSpPr>
            <p:nvPr/>
          </p:nvCxnSpPr>
          <p:spPr>
            <a:xfrm>
              <a:off x="7467" y="3794"/>
              <a:ext cx="1849" cy="277"/>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8" name="直接连接符 247"/>
            <p:cNvCxnSpPr>
              <a:stCxn id="242" idx="5"/>
              <a:endCxn id="243" idx="1"/>
            </p:cNvCxnSpPr>
            <p:nvPr/>
          </p:nvCxnSpPr>
          <p:spPr>
            <a:xfrm>
              <a:off x="9460" y="4131"/>
              <a:ext cx="965" cy="1438"/>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9" name="直接连接符 248"/>
            <p:cNvCxnSpPr>
              <a:stCxn id="244" idx="3"/>
              <a:endCxn id="243" idx="6"/>
            </p:cNvCxnSpPr>
            <p:nvPr/>
          </p:nvCxnSpPr>
          <p:spPr>
            <a:xfrm flipH="1" flipV="1">
              <a:off x="10569" y="5628"/>
              <a:ext cx="1694" cy="231"/>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0" name="直接箭头连接符 249"/>
            <p:cNvCxnSpPr>
              <a:stCxn id="244" idx="7"/>
            </p:cNvCxnSpPr>
            <p:nvPr/>
          </p:nvCxnSpPr>
          <p:spPr>
            <a:xfrm flipV="1">
              <a:off x="12383" y="4013"/>
              <a:ext cx="1222" cy="1726"/>
            </a:xfrm>
            <a:prstGeom prst="straightConnector1">
              <a:avLst/>
            </a:prstGeom>
            <a:ln w="28575">
              <a:solidFill>
                <a:schemeClr val="bg1">
                  <a:lumMod val="8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38" name="直接连接符 237"/>
            <p:cNvCxnSpPr>
              <a:stCxn id="239" idx="3"/>
              <a:endCxn id="255" idx="26"/>
            </p:cNvCxnSpPr>
            <p:nvPr/>
          </p:nvCxnSpPr>
          <p:spPr>
            <a:xfrm flipH="1">
              <a:off x="3500" y="2877"/>
              <a:ext cx="966" cy="738"/>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39" name="î$ľíḋè"/>
            <p:cNvSpPr/>
            <p:nvPr/>
          </p:nvSpPr>
          <p:spPr>
            <a:xfrm>
              <a:off x="4441" y="2733"/>
              <a:ext cx="169" cy="169"/>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defPPr>
                <a:defRPr lang="id-ID"/>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id-ID"/>
            </a:p>
          </p:txBody>
        </p:sp>
        <p:sp>
          <p:nvSpPr>
            <p:cNvPr id="240" name="îṡ1iḍè"/>
            <p:cNvSpPr/>
            <p:nvPr/>
          </p:nvSpPr>
          <p:spPr>
            <a:xfrm>
              <a:off x="5959" y="4706"/>
              <a:ext cx="169" cy="169"/>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defPPr>
                <a:defRPr lang="id-ID"/>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id-ID"/>
            </a:p>
          </p:txBody>
        </p:sp>
        <p:sp>
          <p:nvSpPr>
            <p:cNvPr id="241" name="ï$1îďê"/>
            <p:cNvSpPr/>
            <p:nvPr/>
          </p:nvSpPr>
          <p:spPr>
            <a:xfrm>
              <a:off x="7299" y="3709"/>
              <a:ext cx="169" cy="169"/>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defPPr>
                <a:defRPr lang="id-ID"/>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id-ID"/>
            </a:p>
          </p:txBody>
        </p:sp>
        <p:sp>
          <p:nvSpPr>
            <p:cNvPr id="242" name="ïṩliḑê"/>
            <p:cNvSpPr/>
            <p:nvPr/>
          </p:nvSpPr>
          <p:spPr>
            <a:xfrm>
              <a:off x="9316" y="3986"/>
              <a:ext cx="169" cy="169"/>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defPPr>
                <a:defRPr lang="id-ID"/>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id-ID"/>
            </a:p>
          </p:txBody>
        </p:sp>
        <p:sp>
          <p:nvSpPr>
            <p:cNvPr id="243" name="ïṩļíḋê"/>
            <p:cNvSpPr/>
            <p:nvPr/>
          </p:nvSpPr>
          <p:spPr>
            <a:xfrm>
              <a:off x="10401" y="5544"/>
              <a:ext cx="169" cy="169"/>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defPPr>
                <a:defRPr lang="id-ID"/>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id-ID"/>
            </a:p>
          </p:txBody>
        </p:sp>
        <p:sp>
          <p:nvSpPr>
            <p:cNvPr id="244" name="íSḷíḓè"/>
            <p:cNvSpPr/>
            <p:nvPr/>
          </p:nvSpPr>
          <p:spPr>
            <a:xfrm>
              <a:off x="12239" y="5715"/>
              <a:ext cx="169" cy="169"/>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fontScale="25000" lnSpcReduction="20000"/>
            </a:bodyPr>
            <a:lstStyle>
              <a:defPPr>
                <a:defRPr lang="id-ID"/>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id-ID"/>
            </a:p>
          </p:txBody>
        </p:sp>
        <p:sp>
          <p:nvSpPr>
            <p:cNvPr id="5" name="文本框 4"/>
            <p:cNvSpPr txBox="1"/>
            <p:nvPr/>
          </p:nvSpPr>
          <p:spPr>
            <a:xfrm>
              <a:off x="3811" y="2203"/>
              <a:ext cx="1475" cy="459"/>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高度重视</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1" name="文本框 10"/>
            <p:cNvSpPr txBox="1"/>
            <p:nvPr/>
          </p:nvSpPr>
          <p:spPr>
            <a:xfrm>
              <a:off x="5287" y="5085"/>
              <a:ext cx="1494" cy="459"/>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分清职责</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2" name="文本框 11"/>
            <p:cNvSpPr txBox="1"/>
            <p:nvPr/>
          </p:nvSpPr>
          <p:spPr>
            <a:xfrm>
              <a:off x="6573" y="2901"/>
              <a:ext cx="1689" cy="774"/>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合格承包方选择与审查</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8720" y="3128"/>
              <a:ext cx="1850" cy="774"/>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安全协议</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与作业准备</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4" name="文本框 13"/>
            <p:cNvSpPr txBox="1"/>
            <p:nvPr/>
          </p:nvSpPr>
          <p:spPr>
            <a:xfrm>
              <a:off x="10288" y="4747"/>
              <a:ext cx="1391" cy="774"/>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过程监督</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与协调</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文本框 6"/>
            <p:cNvSpPr txBox="1"/>
            <p:nvPr/>
          </p:nvSpPr>
          <p:spPr>
            <a:xfrm>
              <a:off x="11337" y="5989"/>
              <a:ext cx="2094" cy="774"/>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验收及合同后评价</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sp>
        <p:nvSpPr>
          <p:cNvPr id="9" name="文本框 8"/>
          <p:cNvSpPr txBox="1"/>
          <p:nvPr/>
        </p:nvSpPr>
        <p:spPr>
          <a:xfrm>
            <a:off x="8280400" y="2139950"/>
            <a:ext cx="711835" cy="336649"/>
          </a:xfrm>
          <a:prstGeom prst="roundRect">
            <a:avLst/>
          </a:prstGeom>
          <a:solidFill>
            <a:srgbClr val="C00000"/>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0事故</a:t>
            </a:r>
            <a:endParaRPr lang="zh-CN" altLang="en-US" sz="1400" b="1">
              <a:solidFill>
                <a:schemeClr val="bg1"/>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（1）分清责任</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9" name="组合 8"/>
          <p:cNvGrpSpPr/>
          <p:nvPr/>
        </p:nvGrpSpPr>
        <p:grpSpPr>
          <a:xfrm>
            <a:off x="484505" y="1376045"/>
            <a:ext cx="8237220" cy="3248660"/>
            <a:chOff x="1215" y="2054"/>
            <a:chExt cx="12972" cy="5116"/>
          </a:xfrm>
        </p:grpSpPr>
        <p:grpSp>
          <p:nvGrpSpPr>
            <p:cNvPr id="4" name="组合 3"/>
            <p:cNvGrpSpPr/>
            <p:nvPr/>
          </p:nvGrpSpPr>
          <p:grpSpPr>
            <a:xfrm>
              <a:off x="4020" y="2054"/>
              <a:ext cx="6345" cy="3289"/>
              <a:chOff x="4020" y="2054"/>
              <a:chExt cx="6345" cy="3289"/>
            </a:xfrm>
          </p:grpSpPr>
          <p:grpSp>
            <p:nvGrpSpPr>
              <p:cNvPr id="575" name="ïṥlïdé"/>
              <p:cNvGrpSpPr/>
              <p:nvPr/>
            </p:nvGrpSpPr>
            <p:grpSpPr>
              <a:xfrm>
                <a:off x="5012" y="2187"/>
                <a:ext cx="4361" cy="3157"/>
                <a:chOff x="4433797" y="2011679"/>
                <a:chExt cx="3324406" cy="2406762"/>
              </a:xfrm>
            </p:grpSpPr>
            <p:sp>
              <p:nvSpPr>
                <p:cNvPr id="562" name="îśliḍê"/>
                <p:cNvSpPr/>
                <p:nvPr/>
              </p:nvSpPr>
              <p:spPr bwMode="auto">
                <a:xfrm>
                  <a:off x="5263406" y="3512735"/>
                  <a:ext cx="474489" cy="475981"/>
                </a:xfrm>
                <a:custGeom>
                  <a:avLst/>
                  <a:gdLst>
                    <a:gd name="T0" fmla="*/ 174 w 314"/>
                    <a:gd name="T1" fmla="*/ 277 h 315"/>
                    <a:gd name="T2" fmla="*/ 37 w 314"/>
                    <a:gd name="T3" fmla="*/ 277 h 315"/>
                    <a:gd name="T4" fmla="*/ 37 w 314"/>
                    <a:gd name="T5" fmla="*/ 277 h 315"/>
                    <a:gd name="T6" fmla="*/ 37 w 314"/>
                    <a:gd name="T7" fmla="*/ 141 h 315"/>
                    <a:gd name="T8" fmla="*/ 140 w 314"/>
                    <a:gd name="T9" fmla="*/ 38 h 315"/>
                    <a:gd name="T10" fmla="*/ 277 w 314"/>
                    <a:gd name="T11" fmla="*/ 38 h 315"/>
                    <a:gd name="T12" fmla="*/ 277 w 314"/>
                    <a:gd name="T13" fmla="*/ 38 h 315"/>
                    <a:gd name="T14" fmla="*/ 277 w 314"/>
                    <a:gd name="T15" fmla="*/ 174 h 315"/>
                    <a:gd name="T16" fmla="*/ 174 w 314"/>
                    <a:gd name="T17" fmla="*/ 277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4" h="315">
                      <a:moveTo>
                        <a:pt x="174" y="277"/>
                      </a:moveTo>
                      <a:cubicBezTo>
                        <a:pt x="136" y="315"/>
                        <a:pt x="75" y="315"/>
                        <a:pt x="37" y="277"/>
                      </a:cubicBezTo>
                      <a:cubicBezTo>
                        <a:pt x="37" y="277"/>
                        <a:pt x="37" y="277"/>
                        <a:pt x="37" y="277"/>
                      </a:cubicBezTo>
                      <a:cubicBezTo>
                        <a:pt x="0" y="240"/>
                        <a:pt x="0" y="179"/>
                        <a:pt x="37" y="141"/>
                      </a:cubicBezTo>
                      <a:cubicBezTo>
                        <a:pt x="140" y="38"/>
                        <a:pt x="140" y="38"/>
                        <a:pt x="140" y="38"/>
                      </a:cubicBezTo>
                      <a:cubicBezTo>
                        <a:pt x="178" y="0"/>
                        <a:pt x="239" y="0"/>
                        <a:pt x="277" y="38"/>
                      </a:cubicBezTo>
                      <a:cubicBezTo>
                        <a:pt x="277" y="38"/>
                        <a:pt x="277" y="38"/>
                        <a:pt x="277" y="38"/>
                      </a:cubicBezTo>
                      <a:cubicBezTo>
                        <a:pt x="314" y="76"/>
                        <a:pt x="314" y="137"/>
                        <a:pt x="277" y="174"/>
                      </a:cubicBezTo>
                      <a:lnTo>
                        <a:pt x="174" y="277"/>
                      </a:lnTo>
                      <a:close/>
                    </a:path>
                  </a:pathLst>
                </a:custGeom>
                <a:noFill/>
                <a:ln w="76200" cap="rnd">
                  <a:solidFill>
                    <a:schemeClr val="bg1">
                      <a:lumMod val="75000"/>
                    </a:schemeClr>
                  </a:solidFill>
                  <a:prstDash val="solid"/>
                  <a:round/>
                </a:ln>
              </p:spPr>
              <p:txBody>
                <a:bodyPr vert="horz" wrap="square" lIns="91440" tIns="45720" rIns="91440" bIns="45720" numCol="1" anchor="t" anchorCtr="0" compatLnSpc="1">
                  <a:normAutofit/>
                </a:bodyPr>
                <a:lstStyle>
                  <a:defPPr>
                    <a:defRPr lang="en-US"/>
                  </a:defPPr>
                  <a:lvl1pPr marL="0" algn="l" defTabSz="457200" rtl="0" eaLnBrk="1" latinLnBrk="0" hangingPunct="1">
                    <a:defRPr sz="1800" kern="1200">
                      <a:solidFill>
                        <a:schemeClr val="tx1"/>
                      </a:solidFill>
                    </a:defRPr>
                  </a:lvl1pPr>
                  <a:lvl2pPr marL="457200" algn="l" defTabSz="457200" rtl="0" eaLnBrk="1" latinLnBrk="0" hangingPunct="1">
                    <a:defRPr sz="1800" kern="1200">
                      <a:solidFill>
                        <a:schemeClr val="tx1"/>
                      </a:solidFill>
                    </a:defRPr>
                  </a:lvl2pPr>
                  <a:lvl3pPr marL="914400" algn="l" defTabSz="457200" rtl="0" eaLnBrk="1" latinLnBrk="0" hangingPunct="1">
                    <a:defRPr sz="1800" kern="1200">
                      <a:solidFill>
                        <a:schemeClr val="tx1"/>
                      </a:solidFill>
                    </a:defRPr>
                  </a:lvl3pPr>
                  <a:lvl4pPr marL="1371600" algn="l" defTabSz="457200" rtl="0" eaLnBrk="1" latinLnBrk="0" hangingPunct="1">
                    <a:defRPr sz="1800" kern="1200">
                      <a:solidFill>
                        <a:schemeClr val="tx1"/>
                      </a:solidFill>
                    </a:defRPr>
                  </a:lvl4pPr>
                  <a:lvl5pPr marL="1828800" algn="l" defTabSz="457200" rtl="0" eaLnBrk="1" latinLnBrk="0" hangingPunct="1">
                    <a:defRPr sz="1800" kern="1200">
                      <a:solidFill>
                        <a:schemeClr val="tx1"/>
                      </a:solidFill>
                    </a:defRPr>
                  </a:lvl5pPr>
                  <a:lvl6pPr marL="2286000" algn="l" defTabSz="457200" rtl="0" eaLnBrk="1" latinLnBrk="0" hangingPunct="1">
                    <a:defRPr sz="1800" kern="1200">
                      <a:solidFill>
                        <a:schemeClr val="tx1"/>
                      </a:solidFill>
                    </a:defRPr>
                  </a:lvl6pPr>
                  <a:lvl7pPr marL="2743200" algn="l" defTabSz="457200" rtl="0" eaLnBrk="1" latinLnBrk="0" hangingPunct="1">
                    <a:defRPr sz="1800" kern="1200">
                      <a:solidFill>
                        <a:schemeClr val="tx1"/>
                      </a:solidFill>
                    </a:defRPr>
                  </a:lvl7pPr>
                  <a:lvl8pPr marL="3200400" algn="l" defTabSz="457200" rtl="0" eaLnBrk="1" latinLnBrk="0" hangingPunct="1">
                    <a:defRPr sz="1800" kern="1200">
                      <a:solidFill>
                        <a:schemeClr val="tx1"/>
                      </a:solidFill>
                    </a:defRPr>
                  </a:lvl8pPr>
                  <a:lvl9pPr marL="3657600" algn="l" defTabSz="457200" rtl="0" eaLnBrk="1" latinLnBrk="0" hangingPunct="1">
                    <a:defRPr sz="1800" kern="1200">
                      <a:solidFill>
                        <a:schemeClr val="tx1"/>
                      </a:solidFill>
                    </a:defRPr>
                  </a:lvl9pPr>
                </a:lstStyle>
                <a:p>
                  <a:endParaRPr lang="en-US"/>
                </a:p>
              </p:txBody>
            </p:sp>
            <p:sp>
              <p:nvSpPr>
                <p:cNvPr id="563" name="íṡļïḑê"/>
                <p:cNvSpPr/>
                <p:nvPr/>
              </p:nvSpPr>
              <p:spPr bwMode="auto">
                <a:xfrm>
                  <a:off x="5755800" y="3997668"/>
                  <a:ext cx="422266" cy="420773"/>
                </a:xfrm>
                <a:custGeom>
                  <a:avLst/>
                  <a:gdLst>
                    <a:gd name="T0" fmla="*/ 174 w 280"/>
                    <a:gd name="T1" fmla="*/ 242 h 279"/>
                    <a:gd name="T2" fmla="*/ 38 w 280"/>
                    <a:gd name="T3" fmla="*/ 242 h 279"/>
                    <a:gd name="T4" fmla="*/ 38 w 280"/>
                    <a:gd name="T5" fmla="*/ 242 h 279"/>
                    <a:gd name="T6" fmla="*/ 38 w 280"/>
                    <a:gd name="T7" fmla="*/ 105 h 279"/>
                    <a:gd name="T8" fmla="*/ 106 w 280"/>
                    <a:gd name="T9" fmla="*/ 37 h 279"/>
                    <a:gd name="T10" fmla="*/ 242 w 280"/>
                    <a:gd name="T11" fmla="*/ 37 h 279"/>
                    <a:gd name="T12" fmla="*/ 242 w 280"/>
                    <a:gd name="T13" fmla="*/ 37 h 279"/>
                    <a:gd name="T14" fmla="*/ 242 w 280"/>
                    <a:gd name="T15" fmla="*/ 174 h 279"/>
                    <a:gd name="T16" fmla="*/ 174 w 280"/>
                    <a:gd name="T17" fmla="*/ 24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0" h="279">
                      <a:moveTo>
                        <a:pt x="174" y="242"/>
                      </a:moveTo>
                      <a:cubicBezTo>
                        <a:pt x="136" y="279"/>
                        <a:pt x="75" y="279"/>
                        <a:pt x="38" y="242"/>
                      </a:cubicBezTo>
                      <a:cubicBezTo>
                        <a:pt x="38" y="242"/>
                        <a:pt x="38" y="242"/>
                        <a:pt x="38" y="242"/>
                      </a:cubicBezTo>
                      <a:cubicBezTo>
                        <a:pt x="0" y="204"/>
                        <a:pt x="0" y="143"/>
                        <a:pt x="38" y="105"/>
                      </a:cubicBezTo>
                      <a:cubicBezTo>
                        <a:pt x="106" y="37"/>
                        <a:pt x="106" y="37"/>
                        <a:pt x="106" y="37"/>
                      </a:cubicBezTo>
                      <a:cubicBezTo>
                        <a:pt x="143" y="0"/>
                        <a:pt x="204" y="0"/>
                        <a:pt x="242" y="37"/>
                      </a:cubicBezTo>
                      <a:cubicBezTo>
                        <a:pt x="242" y="37"/>
                        <a:pt x="242" y="37"/>
                        <a:pt x="242" y="37"/>
                      </a:cubicBezTo>
                      <a:cubicBezTo>
                        <a:pt x="280" y="75"/>
                        <a:pt x="280" y="136"/>
                        <a:pt x="242" y="174"/>
                      </a:cubicBezTo>
                      <a:lnTo>
                        <a:pt x="174" y="242"/>
                      </a:lnTo>
                      <a:close/>
                    </a:path>
                  </a:pathLst>
                </a:custGeom>
                <a:noFill/>
                <a:ln w="76200" cap="rnd">
                  <a:solidFill>
                    <a:schemeClr val="bg1">
                      <a:lumMod val="75000"/>
                    </a:schemeClr>
                  </a:solidFill>
                  <a:prstDash val="solid"/>
                  <a:round/>
                </a:ln>
              </p:spPr>
              <p:txBody>
                <a:bodyPr vert="horz" wrap="square" lIns="91440" tIns="45720" rIns="91440" bIns="45720" numCol="1" anchor="t" anchorCtr="0" compatLnSpc="1">
                  <a:normAutofit lnSpcReduction="10000"/>
                </a:bodyPr>
                <a:lstStyle>
                  <a:defPPr>
                    <a:defRPr lang="en-US"/>
                  </a:defPPr>
                  <a:lvl1pPr marL="0" algn="l" defTabSz="457200" rtl="0" eaLnBrk="1" latinLnBrk="0" hangingPunct="1">
                    <a:defRPr sz="1800" kern="1200">
                      <a:solidFill>
                        <a:schemeClr val="tx1"/>
                      </a:solidFill>
                    </a:defRPr>
                  </a:lvl1pPr>
                  <a:lvl2pPr marL="457200" algn="l" defTabSz="457200" rtl="0" eaLnBrk="1" latinLnBrk="0" hangingPunct="1">
                    <a:defRPr sz="1800" kern="1200">
                      <a:solidFill>
                        <a:schemeClr val="tx1"/>
                      </a:solidFill>
                    </a:defRPr>
                  </a:lvl2pPr>
                  <a:lvl3pPr marL="914400" algn="l" defTabSz="457200" rtl="0" eaLnBrk="1" latinLnBrk="0" hangingPunct="1">
                    <a:defRPr sz="1800" kern="1200">
                      <a:solidFill>
                        <a:schemeClr val="tx1"/>
                      </a:solidFill>
                    </a:defRPr>
                  </a:lvl3pPr>
                  <a:lvl4pPr marL="1371600" algn="l" defTabSz="457200" rtl="0" eaLnBrk="1" latinLnBrk="0" hangingPunct="1">
                    <a:defRPr sz="1800" kern="1200">
                      <a:solidFill>
                        <a:schemeClr val="tx1"/>
                      </a:solidFill>
                    </a:defRPr>
                  </a:lvl4pPr>
                  <a:lvl5pPr marL="1828800" algn="l" defTabSz="457200" rtl="0" eaLnBrk="1" latinLnBrk="0" hangingPunct="1">
                    <a:defRPr sz="1800" kern="1200">
                      <a:solidFill>
                        <a:schemeClr val="tx1"/>
                      </a:solidFill>
                    </a:defRPr>
                  </a:lvl5pPr>
                  <a:lvl6pPr marL="2286000" algn="l" defTabSz="457200" rtl="0" eaLnBrk="1" latinLnBrk="0" hangingPunct="1">
                    <a:defRPr sz="1800" kern="1200">
                      <a:solidFill>
                        <a:schemeClr val="tx1"/>
                      </a:solidFill>
                    </a:defRPr>
                  </a:lvl6pPr>
                  <a:lvl7pPr marL="2743200" algn="l" defTabSz="457200" rtl="0" eaLnBrk="1" latinLnBrk="0" hangingPunct="1">
                    <a:defRPr sz="1800" kern="1200">
                      <a:solidFill>
                        <a:schemeClr val="tx1"/>
                      </a:solidFill>
                    </a:defRPr>
                  </a:lvl7pPr>
                  <a:lvl8pPr marL="3200400" algn="l" defTabSz="457200" rtl="0" eaLnBrk="1" latinLnBrk="0" hangingPunct="1">
                    <a:defRPr sz="1800" kern="1200">
                      <a:solidFill>
                        <a:schemeClr val="tx1"/>
                      </a:solidFill>
                    </a:defRPr>
                  </a:lvl8pPr>
                  <a:lvl9pPr marL="3657600" algn="l" defTabSz="457200" rtl="0" eaLnBrk="1" latinLnBrk="0" hangingPunct="1">
                    <a:defRPr sz="1800" kern="1200">
                      <a:solidFill>
                        <a:schemeClr val="tx1"/>
                      </a:solidFill>
                    </a:defRPr>
                  </a:lvl9pPr>
                </a:lstStyle>
                <a:p>
                  <a:endParaRPr lang="en-US"/>
                </a:p>
              </p:txBody>
            </p:sp>
            <p:sp>
              <p:nvSpPr>
                <p:cNvPr id="564" name="iṡľîḍê"/>
                <p:cNvSpPr/>
                <p:nvPr/>
              </p:nvSpPr>
              <p:spPr bwMode="auto">
                <a:xfrm>
                  <a:off x="5027654" y="3435145"/>
                  <a:ext cx="358105" cy="359597"/>
                </a:xfrm>
                <a:custGeom>
                  <a:avLst/>
                  <a:gdLst>
                    <a:gd name="T0" fmla="*/ 174 w 237"/>
                    <a:gd name="T1" fmla="*/ 200 h 238"/>
                    <a:gd name="T2" fmla="*/ 37 w 237"/>
                    <a:gd name="T3" fmla="*/ 200 h 238"/>
                    <a:gd name="T4" fmla="*/ 37 w 237"/>
                    <a:gd name="T5" fmla="*/ 200 h 238"/>
                    <a:gd name="T6" fmla="*/ 37 w 237"/>
                    <a:gd name="T7" fmla="*/ 64 h 238"/>
                    <a:gd name="T8" fmla="*/ 64 w 237"/>
                    <a:gd name="T9" fmla="*/ 38 h 238"/>
                    <a:gd name="T10" fmla="*/ 200 w 237"/>
                    <a:gd name="T11" fmla="*/ 38 h 238"/>
                    <a:gd name="T12" fmla="*/ 200 w 237"/>
                    <a:gd name="T13" fmla="*/ 38 h 238"/>
                    <a:gd name="T14" fmla="*/ 200 w 237"/>
                    <a:gd name="T15" fmla="*/ 174 h 238"/>
                    <a:gd name="T16" fmla="*/ 174 w 237"/>
                    <a:gd name="T17" fmla="*/ 20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238">
                      <a:moveTo>
                        <a:pt x="174" y="200"/>
                      </a:moveTo>
                      <a:cubicBezTo>
                        <a:pt x="136" y="238"/>
                        <a:pt x="75" y="238"/>
                        <a:pt x="37" y="200"/>
                      </a:cubicBezTo>
                      <a:cubicBezTo>
                        <a:pt x="37" y="200"/>
                        <a:pt x="37" y="200"/>
                        <a:pt x="37" y="200"/>
                      </a:cubicBezTo>
                      <a:cubicBezTo>
                        <a:pt x="0" y="163"/>
                        <a:pt x="0" y="101"/>
                        <a:pt x="37" y="64"/>
                      </a:cubicBezTo>
                      <a:cubicBezTo>
                        <a:pt x="64" y="38"/>
                        <a:pt x="64" y="38"/>
                        <a:pt x="64" y="38"/>
                      </a:cubicBezTo>
                      <a:cubicBezTo>
                        <a:pt x="101" y="0"/>
                        <a:pt x="162" y="0"/>
                        <a:pt x="200" y="38"/>
                      </a:cubicBezTo>
                      <a:cubicBezTo>
                        <a:pt x="200" y="38"/>
                        <a:pt x="200" y="38"/>
                        <a:pt x="200" y="38"/>
                      </a:cubicBezTo>
                      <a:cubicBezTo>
                        <a:pt x="237" y="75"/>
                        <a:pt x="237" y="136"/>
                        <a:pt x="200" y="174"/>
                      </a:cubicBezTo>
                      <a:lnTo>
                        <a:pt x="174" y="200"/>
                      </a:lnTo>
                      <a:close/>
                    </a:path>
                  </a:pathLst>
                </a:custGeom>
                <a:noFill/>
                <a:ln w="76200" cap="rnd">
                  <a:solidFill>
                    <a:schemeClr val="bg1">
                      <a:lumMod val="75000"/>
                    </a:schemeClr>
                  </a:solidFill>
                  <a:prstDash val="solid"/>
                  <a:round/>
                </a:ln>
              </p:spPr>
              <p:txBody>
                <a:bodyPr vert="horz" wrap="square" lIns="91440" tIns="45720" rIns="91440" bIns="45720" numCol="1" anchor="t" anchorCtr="0" compatLnSpc="1">
                  <a:normAutofit fontScale="92500" lnSpcReduction="20000"/>
                </a:bodyPr>
                <a:lstStyle>
                  <a:defPPr>
                    <a:defRPr lang="en-US"/>
                  </a:defPPr>
                  <a:lvl1pPr marL="0" algn="l" defTabSz="457200" rtl="0" eaLnBrk="1" latinLnBrk="0" hangingPunct="1">
                    <a:defRPr sz="1800" kern="1200">
                      <a:solidFill>
                        <a:schemeClr val="tx1"/>
                      </a:solidFill>
                    </a:defRPr>
                  </a:lvl1pPr>
                  <a:lvl2pPr marL="457200" algn="l" defTabSz="457200" rtl="0" eaLnBrk="1" latinLnBrk="0" hangingPunct="1">
                    <a:defRPr sz="1800" kern="1200">
                      <a:solidFill>
                        <a:schemeClr val="tx1"/>
                      </a:solidFill>
                    </a:defRPr>
                  </a:lvl2pPr>
                  <a:lvl3pPr marL="914400" algn="l" defTabSz="457200" rtl="0" eaLnBrk="1" latinLnBrk="0" hangingPunct="1">
                    <a:defRPr sz="1800" kern="1200">
                      <a:solidFill>
                        <a:schemeClr val="tx1"/>
                      </a:solidFill>
                    </a:defRPr>
                  </a:lvl3pPr>
                  <a:lvl4pPr marL="1371600" algn="l" defTabSz="457200" rtl="0" eaLnBrk="1" latinLnBrk="0" hangingPunct="1">
                    <a:defRPr sz="1800" kern="1200">
                      <a:solidFill>
                        <a:schemeClr val="tx1"/>
                      </a:solidFill>
                    </a:defRPr>
                  </a:lvl4pPr>
                  <a:lvl5pPr marL="1828800" algn="l" defTabSz="457200" rtl="0" eaLnBrk="1" latinLnBrk="0" hangingPunct="1">
                    <a:defRPr sz="1800" kern="1200">
                      <a:solidFill>
                        <a:schemeClr val="tx1"/>
                      </a:solidFill>
                    </a:defRPr>
                  </a:lvl5pPr>
                  <a:lvl6pPr marL="2286000" algn="l" defTabSz="457200" rtl="0" eaLnBrk="1" latinLnBrk="0" hangingPunct="1">
                    <a:defRPr sz="1800" kern="1200">
                      <a:solidFill>
                        <a:schemeClr val="tx1"/>
                      </a:solidFill>
                    </a:defRPr>
                  </a:lvl6pPr>
                  <a:lvl7pPr marL="2743200" algn="l" defTabSz="457200" rtl="0" eaLnBrk="1" latinLnBrk="0" hangingPunct="1">
                    <a:defRPr sz="1800" kern="1200">
                      <a:solidFill>
                        <a:schemeClr val="tx1"/>
                      </a:solidFill>
                    </a:defRPr>
                  </a:lvl7pPr>
                  <a:lvl8pPr marL="3200400" algn="l" defTabSz="457200" rtl="0" eaLnBrk="1" latinLnBrk="0" hangingPunct="1">
                    <a:defRPr sz="1800" kern="1200">
                      <a:solidFill>
                        <a:schemeClr val="tx1"/>
                      </a:solidFill>
                    </a:defRPr>
                  </a:lvl8pPr>
                  <a:lvl9pPr marL="3657600" algn="l" defTabSz="457200" rtl="0" eaLnBrk="1" latinLnBrk="0" hangingPunct="1">
                    <a:defRPr sz="1800" kern="1200">
                      <a:solidFill>
                        <a:schemeClr val="tx1"/>
                      </a:solidFill>
                    </a:defRPr>
                  </a:lvl9pPr>
                </a:lstStyle>
                <a:p>
                  <a:endParaRPr lang="en-US"/>
                </a:p>
              </p:txBody>
            </p:sp>
            <p:sp>
              <p:nvSpPr>
                <p:cNvPr id="565" name="îṧļïḋê"/>
                <p:cNvSpPr/>
                <p:nvPr/>
              </p:nvSpPr>
              <p:spPr bwMode="auto">
                <a:xfrm>
                  <a:off x="5311154" y="2436928"/>
                  <a:ext cx="699797" cy="583413"/>
                </a:xfrm>
                <a:custGeom>
                  <a:avLst/>
                  <a:gdLst>
                    <a:gd name="T0" fmla="*/ 165 w 463"/>
                    <a:gd name="T1" fmla="*/ 356 h 386"/>
                    <a:gd name="T2" fmla="*/ 30 w 463"/>
                    <a:gd name="T3" fmla="*/ 331 h 386"/>
                    <a:gd name="T4" fmla="*/ 30 w 463"/>
                    <a:gd name="T5" fmla="*/ 331 h 386"/>
                    <a:gd name="T6" fmla="*/ 55 w 463"/>
                    <a:gd name="T7" fmla="*/ 197 h 386"/>
                    <a:gd name="T8" fmla="*/ 463 w 463"/>
                    <a:gd name="T9" fmla="*/ 0 h 386"/>
                  </a:gdLst>
                  <a:ahLst/>
                  <a:cxnLst>
                    <a:cxn ang="0">
                      <a:pos x="T0" y="T1"/>
                    </a:cxn>
                    <a:cxn ang="0">
                      <a:pos x="T2" y="T3"/>
                    </a:cxn>
                    <a:cxn ang="0">
                      <a:pos x="T4" y="T5"/>
                    </a:cxn>
                    <a:cxn ang="0">
                      <a:pos x="T6" y="T7"/>
                    </a:cxn>
                    <a:cxn ang="0">
                      <a:pos x="T8" y="T9"/>
                    </a:cxn>
                  </a:cxnLst>
                  <a:rect l="0" t="0" r="r" b="b"/>
                  <a:pathLst>
                    <a:path w="463" h="386">
                      <a:moveTo>
                        <a:pt x="165" y="356"/>
                      </a:moveTo>
                      <a:cubicBezTo>
                        <a:pt x="121" y="386"/>
                        <a:pt x="61" y="375"/>
                        <a:pt x="30" y="331"/>
                      </a:cubicBezTo>
                      <a:cubicBezTo>
                        <a:pt x="30" y="331"/>
                        <a:pt x="30" y="331"/>
                        <a:pt x="30" y="331"/>
                      </a:cubicBezTo>
                      <a:cubicBezTo>
                        <a:pt x="0" y="288"/>
                        <a:pt x="11" y="227"/>
                        <a:pt x="55" y="197"/>
                      </a:cubicBezTo>
                      <a:cubicBezTo>
                        <a:pt x="463" y="0"/>
                        <a:pt x="463" y="0"/>
                        <a:pt x="463" y="0"/>
                      </a:cubicBezTo>
                    </a:path>
                  </a:pathLst>
                </a:custGeom>
                <a:noFill/>
                <a:ln w="76200" cap="rnd">
                  <a:solidFill>
                    <a:schemeClr val="bg1">
                      <a:lumMod val="75000"/>
                    </a:schemeClr>
                  </a:solidFill>
                  <a:prstDash val="solid"/>
                  <a:round/>
                </a:ln>
              </p:spPr>
              <p:txBody>
                <a:bodyPr vert="horz" wrap="square" lIns="91440" tIns="45720" rIns="91440" bIns="45720" numCol="1" anchor="t" anchorCtr="0" compatLnSpc="1">
                  <a:normAutofit/>
                </a:bodyPr>
                <a:lstStyle>
                  <a:defPPr>
                    <a:defRPr lang="en-US"/>
                  </a:defPPr>
                  <a:lvl1pPr marL="0" algn="l" defTabSz="457200" rtl="0" eaLnBrk="1" latinLnBrk="0" hangingPunct="1">
                    <a:defRPr sz="1800" kern="1200">
                      <a:solidFill>
                        <a:schemeClr val="tx1"/>
                      </a:solidFill>
                    </a:defRPr>
                  </a:lvl1pPr>
                  <a:lvl2pPr marL="457200" algn="l" defTabSz="457200" rtl="0" eaLnBrk="1" latinLnBrk="0" hangingPunct="1">
                    <a:defRPr sz="1800" kern="1200">
                      <a:solidFill>
                        <a:schemeClr val="tx1"/>
                      </a:solidFill>
                    </a:defRPr>
                  </a:lvl2pPr>
                  <a:lvl3pPr marL="914400" algn="l" defTabSz="457200" rtl="0" eaLnBrk="1" latinLnBrk="0" hangingPunct="1">
                    <a:defRPr sz="1800" kern="1200">
                      <a:solidFill>
                        <a:schemeClr val="tx1"/>
                      </a:solidFill>
                    </a:defRPr>
                  </a:lvl3pPr>
                  <a:lvl4pPr marL="1371600" algn="l" defTabSz="457200" rtl="0" eaLnBrk="1" latinLnBrk="0" hangingPunct="1">
                    <a:defRPr sz="1800" kern="1200">
                      <a:solidFill>
                        <a:schemeClr val="tx1"/>
                      </a:solidFill>
                    </a:defRPr>
                  </a:lvl4pPr>
                  <a:lvl5pPr marL="1828800" algn="l" defTabSz="457200" rtl="0" eaLnBrk="1" latinLnBrk="0" hangingPunct="1">
                    <a:defRPr sz="1800" kern="1200">
                      <a:solidFill>
                        <a:schemeClr val="tx1"/>
                      </a:solidFill>
                    </a:defRPr>
                  </a:lvl5pPr>
                  <a:lvl6pPr marL="2286000" algn="l" defTabSz="457200" rtl="0" eaLnBrk="1" latinLnBrk="0" hangingPunct="1">
                    <a:defRPr sz="1800" kern="1200">
                      <a:solidFill>
                        <a:schemeClr val="tx1"/>
                      </a:solidFill>
                    </a:defRPr>
                  </a:lvl6pPr>
                  <a:lvl7pPr marL="2743200" algn="l" defTabSz="457200" rtl="0" eaLnBrk="1" latinLnBrk="0" hangingPunct="1">
                    <a:defRPr sz="1800" kern="1200">
                      <a:solidFill>
                        <a:schemeClr val="tx1"/>
                      </a:solidFill>
                    </a:defRPr>
                  </a:lvl7pPr>
                  <a:lvl8pPr marL="3200400" algn="l" defTabSz="457200" rtl="0" eaLnBrk="1" latinLnBrk="0" hangingPunct="1">
                    <a:defRPr sz="1800" kern="1200">
                      <a:solidFill>
                        <a:schemeClr val="tx1"/>
                      </a:solidFill>
                    </a:defRPr>
                  </a:lvl8pPr>
                  <a:lvl9pPr marL="3657600" algn="l" defTabSz="457200" rtl="0" eaLnBrk="1" latinLnBrk="0" hangingPunct="1">
                    <a:defRPr sz="1800" kern="1200">
                      <a:solidFill>
                        <a:schemeClr val="tx1"/>
                      </a:solidFill>
                    </a:defRPr>
                  </a:lvl9pPr>
                </a:lstStyle>
                <a:p>
                  <a:endParaRPr lang="en-US"/>
                </a:p>
              </p:txBody>
            </p:sp>
            <p:sp>
              <p:nvSpPr>
                <p:cNvPr id="566" name="íṥlíḋè"/>
                <p:cNvSpPr/>
                <p:nvPr/>
              </p:nvSpPr>
              <p:spPr bwMode="auto">
                <a:xfrm>
                  <a:off x="5499159" y="3678358"/>
                  <a:ext cx="546110" cy="546110"/>
                </a:xfrm>
                <a:custGeom>
                  <a:avLst/>
                  <a:gdLst>
                    <a:gd name="T0" fmla="*/ 174 w 362"/>
                    <a:gd name="T1" fmla="*/ 324 h 362"/>
                    <a:gd name="T2" fmla="*/ 38 w 362"/>
                    <a:gd name="T3" fmla="*/ 324 h 362"/>
                    <a:gd name="T4" fmla="*/ 38 w 362"/>
                    <a:gd name="T5" fmla="*/ 324 h 362"/>
                    <a:gd name="T6" fmla="*/ 38 w 362"/>
                    <a:gd name="T7" fmla="*/ 188 h 362"/>
                    <a:gd name="T8" fmla="*/ 188 w 362"/>
                    <a:gd name="T9" fmla="*/ 37 h 362"/>
                    <a:gd name="T10" fmla="*/ 324 w 362"/>
                    <a:gd name="T11" fmla="*/ 37 h 362"/>
                    <a:gd name="T12" fmla="*/ 324 w 362"/>
                    <a:gd name="T13" fmla="*/ 37 h 362"/>
                    <a:gd name="T14" fmla="*/ 324 w 362"/>
                    <a:gd name="T15" fmla="*/ 174 h 362"/>
                    <a:gd name="T16" fmla="*/ 174 w 362"/>
                    <a:gd name="T17" fmla="*/ 324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2" h="362">
                      <a:moveTo>
                        <a:pt x="174" y="324"/>
                      </a:moveTo>
                      <a:cubicBezTo>
                        <a:pt x="137" y="362"/>
                        <a:pt x="75" y="362"/>
                        <a:pt x="38" y="324"/>
                      </a:cubicBezTo>
                      <a:cubicBezTo>
                        <a:pt x="38" y="324"/>
                        <a:pt x="38" y="324"/>
                        <a:pt x="38" y="324"/>
                      </a:cubicBezTo>
                      <a:cubicBezTo>
                        <a:pt x="0" y="286"/>
                        <a:pt x="0" y="225"/>
                        <a:pt x="38" y="188"/>
                      </a:cubicBezTo>
                      <a:cubicBezTo>
                        <a:pt x="188" y="37"/>
                        <a:pt x="188" y="37"/>
                        <a:pt x="188" y="37"/>
                      </a:cubicBezTo>
                      <a:cubicBezTo>
                        <a:pt x="226" y="0"/>
                        <a:pt x="287" y="0"/>
                        <a:pt x="324" y="37"/>
                      </a:cubicBezTo>
                      <a:cubicBezTo>
                        <a:pt x="324" y="37"/>
                        <a:pt x="324" y="37"/>
                        <a:pt x="324" y="37"/>
                      </a:cubicBezTo>
                      <a:cubicBezTo>
                        <a:pt x="362" y="75"/>
                        <a:pt x="362" y="136"/>
                        <a:pt x="324" y="174"/>
                      </a:cubicBezTo>
                      <a:lnTo>
                        <a:pt x="174" y="324"/>
                      </a:lnTo>
                      <a:close/>
                    </a:path>
                  </a:pathLst>
                </a:custGeom>
                <a:noFill/>
                <a:ln w="76200" cap="rnd">
                  <a:solidFill>
                    <a:schemeClr val="bg1">
                      <a:lumMod val="75000"/>
                    </a:schemeClr>
                  </a:solidFill>
                  <a:prstDash val="solid"/>
                  <a:round/>
                </a:ln>
              </p:spPr>
              <p:txBody>
                <a:bodyPr vert="horz" wrap="square" lIns="91440" tIns="45720" rIns="91440" bIns="45720" numCol="1" anchor="t" anchorCtr="0" compatLnSpc="1">
                  <a:normAutofit/>
                </a:bodyPr>
                <a:lstStyle>
                  <a:defPPr>
                    <a:defRPr lang="en-US"/>
                  </a:defPPr>
                  <a:lvl1pPr marL="0" algn="l" defTabSz="457200" rtl="0" eaLnBrk="1" latinLnBrk="0" hangingPunct="1">
                    <a:defRPr sz="1800" kern="1200">
                      <a:solidFill>
                        <a:schemeClr val="tx1"/>
                      </a:solidFill>
                    </a:defRPr>
                  </a:lvl1pPr>
                  <a:lvl2pPr marL="457200" algn="l" defTabSz="457200" rtl="0" eaLnBrk="1" latinLnBrk="0" hangingPunct="1">
                    <a:defRPr sz="1800" kern="1200">
                      <a:solidFill>
                        <a:schemeClr val="tx1"/>
                      </a:solidFill>
                    </a:defRPr>
                  </a:lvl2pPr>
                  <a:lvl3pPr marL="914400" algn="l" defTabSz="457200" rtl="0" eaLnBrk="1" latinLnBrk="0" hangingPunct="1">
                    <a:defRPr sz="1800" kern="1200">
                      <a:solidFill>
                        <a:schemeClr val="tx1"/>
                      </a:solidFill>
                    </a:defRPr>
                  </a:lvl3pPr>
                  <a:lvl4pPr marL="1371600" algn="l" defTabSz="457200" rtl="0" eaLnBrk="1" latinLnBrk="0" hangingPunct="1">
                    <a:defRPr sz="1800" kern="1200">
                      <a:solidFill>
                        <a:schemeClr val="tx1"/>
                      </a:solidFill>
                    </a:defRPr>
                  </a:lvl4pPr>
                  <a:lvl5pPr marL="1828800" algn="l" defTabSz="457200" rtl="0" eaLnBrk="1" latinLnBrk="0" hangingPunct="1">
                    <a:defRPr sz="1800" kern="1200">
                      <a:solidFill>
                        <a:schemeClr val="tx1"/>
                      </a:solidFill>
                    </a:defRPr>
                  </a:lvl5pPr>
                  <a:lvl6pPr marL="2286000" algn="l" defTabSz="457200" rtl="0" eaLnBrk="1" latinLnBrk="0" hangingPunct="1">
                    <a:defRPr sz="1800" kern="1200">
                      <a:solidFill>
                        <a:schemeClr val="tx1"/>
                      </a:solidFill>
                    </a:defRPr>
                  </a:lvl6pPr>
                  <a:lvl7pPr marL="2743200" algn="l" defTabSz="457200" rtl="0" eaLnBrk="1" latinLnBrk="0" hangingPunct="1">
                    <a:defRPr sz="1800" kern="1200">
                      <a:solidFill>
                        <a:schemeClr val="tx1"/>
                      </a:solidFill>
                    </a:defRPr>
                  </a:lvl7pPr>
                  <a:lvl8pPr marL="3200400" algn="l" defTabSz="457200" rtl="0" eaLnBrk="1" latinLnBrk="0" hangingPunct="1">
                    <a:defRPr sz="1800" kern="1200">
                      <a:solidFill>
                        <a:schemeClr val="tx1"/>
                      </a:solidFill>
                    </a:defRPr>
                  </a:lvl8pPr>
                  <a:lvl9pPr marL="3657600" algn="l" defTabSz="457200" rtl="0" eaLnBrk="1" latinLnBrk="0" hangingPunct="1">
                    <a:defRPr sz="1800" kern="1200">
                      <a:solidFill>
                        <a:schemeClr val="tx1"/>
                      </a:solidFill>
                    </a:defRPr>
                  </a:lvl9pPr>
                </a:lstStyle>
                <a:p>
                  <a:endParaRPr lang="en-US"/>
                </a:p>
              </p:txBody>
            </p:sp>
            <p:sp>
              <p:nvSpPr>
                <p:cNvPr id="567" name="ïṡḻíḋe"/>
                <p:cNvSpPr/>
                <p:nvPr/>
              </p:nvSpPr>
              <p:spPr bwMode="auto">
                <a:xfrm>
                  <a:off x="6497375" y="3257585"/>
                  <a:ext cx="531189" cy="566999"/>
                </a:xfrm>
                <a:custGeom>
                  <a:avLst/>
                  <a:gdLst>
                    <a:gd name="T0" fmla="*/ 113 w 352"/>
                    <a:gd name="T1" fmla="*/ 0 h 376"/>
                    <a:gd name="T2" fmla="*/ 315 w 352"/>
                    <a:gd name="T3" fmla="*/ 202 h 376"/>
                    <a:gd name="T4" fmla="*/ 315 w 352"/>
                    <a:gd name="T5" fmla="*/ 338 h 376"/>
                    <a:gd name="T6" fmla="*/ 315 w 352"/>
                    <a:gd name="T7" fmla="*/ 338 h 376"/>
                    <a:gd name="T8" fmla="*/ 178 w 352"/>
                    <a:gd name="T9" fmla="*/ 338 h 376"/>
                    <a:gd name="T10" fmla="*/ 0 w 352"/>
                    <a:gd name="T11" fmla="*/ 160 h 376"/>
                  </a:gdLst>
                  <a:ahLst/>
                  <a:cxnLst>
                    <a:cxn ang="0">
                      <a:pos x="T0" y="T1"/>
                    </a:cxn>
                    <a:cxn ang="0">
                      <a:pos x="T2" y="T3"/>
                    </a:cxn>
                    <a:cxn ang="0">
                      <a:pos x="T4" y="T5"/>
                    </a:cxn>
                    <a:cxn ang="0">
                      <a:pos x="T6" y="T7"/>
                    </a:cxn>
                    <a:cxn ang="0">
                      <a:pos x="T8" y="T9"/>
                    </a:cxn>
                    <a:cxn ang="0">
                      <a:pos x="T10" y="T11"/>
                    </a:cxn>
                  </a:cxnLst>
                  <a:rect l="0" t="0" r="r" b="b"/>
                  <a:pathLst>
                    <a:path w="352" h="376">
                      <a:moveTo>
                        <a:pt x="113" y="0"/>
                      </a:moveTo>
                      <a:cubicBezTo>
                        <a:pt x="315" y="202"/>
                        <a:pt x="315" y="202"/>
                        <a:pt x="315" y="202"/>
                      </a:cubicBezTo>
                      <a:cubicBezTo>
                        <a:pt x="352" y="239"/>
                        <a:pt x="352" y="301"/>
                        <a:pt x="315" y="338"/>
                      </a:cubicBezTo>
                      <a:cubicBezTo>
                        <a:pt x="315" y="338"/>
                        <a:pt x="315" y="338"/>
                        <a:pt x="315" y="338"/>
                      </a:cubicBezTo>
                      <a:cubicBezTo>
                        <a:pt x="277" y="376"/>
                        <a:pt x="216" y="376"/>
                        <a:pt x="178" y="338"/>
                      </a:cubicBezTo>
                      <a:cubicBezTo>
                        <a:pt x="0" y="160"/>
                        <a:pt x="0" y="160"/>
                        <a:pt x="0" y="160"/>
                      </a:cubicBezTo>
                    </a:path>
                  </a:pathLst>
                </a:custGeom>
                <a:noFill/>
                <a:ln w="76200" cap="rnd">
                  <a:solidFill>
                    <a:schemeClr val="bg1">
                      <a:lumMod val="75000"/>
                    </a:schemeClr>
                  </a:solidFill>
                  <a:prstDash val="solid"/>
                  <a:round/>
                </a:ln>
              </p:spPr>
              <p:txBody>
                <a:bodyPr vert="horz" wrap="square" lIns="91440" tIns="45720" rIns="91440" bIns="45720" numCol="1" anchor="t" anchorCtr="0" compatLnSpc="1">
                  <a:normAutofit/>
                </a:bodyPr>
                <a:lstStyle>
                  <a:defPPr>
                    <a:defRPr lang="en-US"/>
                  </a:defPPr>
                  <a:lvl1pPr marL="0" algn="l" defTabSz="457200" rtl="0" eaLnBrk="1" latinLnBrk="0" hangingPunct="1">
                    <a:defRPr sz="1800" kern="1200">
                      <a:solidFill>
                        <a:schemeClr val="tx1"/>
                      </a:solidFill>
                    </a:defRPr>
                  </a:lvl1pPr>
                  <a:lvl2pPr marL="457200" algn="l" defTabSz="457200" rtl="0" eaLnBrk="1" latinLnBrk="0" hangingPunct="1">
                    <a:defRPr sz="1800" kern="1200">
                      <a:solidFill>
                        <a:schemeClr val="tx1"/>
                      </a:solidFill>
                    </a:defRPr>
                  </a:lvl2pPr>
                  <a:lvl3pPr marL="914400" algn="l" defTabSz="457200" rtl="0" eaLnBrk="1" latinLnBrk="0" hangingPunct="1">
                    <a:defRPr sz="1800" kern="1200">
                      <a:solidFill>
                        <a:schemeClr val="tx1"/>
                      </a:solidFill>
                    </a:defRPr>
                  </a:lvl3pPr>
                  <a:lvl4pPr marL="1371600" algn="l" defTabSz="457200" rtl="0" eaLnBrk="1" latinLnBrk="0" hangingPunct="1">
                    <a:defRPr sz="1800" kern="1200">
                      <a:solidFill>
                        <a:schemeClr val="tx1"/>
                      </a:solidFill>
                    </a:defRPr>
                  </a:lvl4pPr>
                  <a:lvl5pPr marL="1828800" algn="l" defTabSz="457200" rtl="0" eaLnBrk="1" latinLnBrk="0" hangingPunct="1">
                    <a:defRPr sz="1800" kern="1200">
                      <a:solidFill>
                        <a:schemeClr val="tx1"/>
                      </a:solidFill>
                    </a:defRPr>
                  </a:lvl5pPr>
                  <a:lvl6pPr marL="2286000" algn="l" defTabSz="457200" rtl="0" eaLnBrk="1" latinLnBrk="0" hangingPunct="1">
                    <a:defRPr sz="1800" kern="1200">
                      <a:solidFill>
                        <a:schemeClr val="tx1"/>
                      </a:solidFill>
                    </a:defRPr>
                  </a:lvl6pPr>
                  <a:lvl7pPr marL="2743200" algn="l" defTabSz="457200" rtl="0" eaLnBrk="1" latinLnBrk="0" hangingPunct="1">
                    <a:defRPr sz="1800" kern="1200">
                      <a:solidFill>
                        <a:schemeClr val="tx1"/>
                      </a:solidFill>
                    </a:defRPr>
                  </a:lvl7pPr>
                  <a:lvl8pPr marL="3200400" algn="l" defTabSz="457200" rtl="0" eaLnBrk="1" latinLnBrk="0" hangingPunct="1">
                    <a:defRPr sz="1800" kern="1200">
                      <a:solidFill>
                        <a:schemeClr val="tx1"/>
                      </a:solidFill>
                    </a:defRPr>
                  </a:lvl8pPr>
                  <a:lvl9pPr marL="3657600" algn="l" defTabSz="457200" rtl="0" eaLnBrk="1" latinLnBrk="0" hangingPunct="1">
                    <a:defRPr sz="1800" kern="1200">
                      <a:solidFill>
                        <a:schemeClr val="tx1"/>
                      </a:solidFill>
                    </a:defRPr>
                  </a:lvl9pPr>
                </a:lstStyle>
                <a:p>
                  <a:endParaRPr lang="en-US"/>
                </a:p>
              </p:txBody>
            </p:sp>
            <p:sp>
              <p:nvSpPr>
                <p:cNvPr id="568" name="íşḷîḓé"/>
                <p:cNvSpPr/>
                <p:nvPr/>
              </p:nvSpPr>
              <p:spPr bwMode="auto">
                <a:xfrm>
                  <a:off x="6586901" y="2763699"/>
                  <a:ext cx="710241" cy="916151"/>
                </a:xfrm>
                <a:custGeom>
                  <a:avLst/>
                  <a:gdLst>
                    <a:gd name="T0" fmla="*/ 0 w 471"/>
                    <a:gd name="T1" fmla="*/ 0 h 607"/>
                    <a:gd name="T2" fmla="*/ 433 w 471"/>
                    <a:gd name="T3" fmla="*/ 433 h 607"/>
                    <a:gd name="T4" fmla="*/ 433 w 471"/>
                    <a:gd name="T5" fmla="*/ 569 h 607"/>
                    <a:gd name="T6" fmla="*/ 433 w 471"/>
                    <a:gd name="T7" fmla="*/ 569 h 607"/>
                    <a:gd name="T8" fmla="*/ 297 w 471"/>
                    <a:gd name="T9" fmla="*/ 569 h 607"/>
                    <a:gd name="T10" fmla="*/ 58 w 471"/>
                    <a:gd name="T11" fmla="*/ 330 h 607"/>
                  </a:gdLst>
                  <a:ahLst/>
                  <a:cxnLst>
                    <a:cxn ang="0">
                      <a:pos x="T0" y="T1"/>
                    </a:cxn>
                    <a:cxn ang="0">
                      <a:pos x="T2" y="T3"/>
                    </a:cxn>
                    <a:cxn ang="0">
                      <a:pos x="T4" y="T5"/>
                    </a:cxn>
                    <a:cxn ang="0">
                      <a:pos x="T6" y="T7"/>
                    </a:cxn>
                    <a:cxn ang="0">
                      <a:pos x="T8" y="T9"/>
                    </a:cxn>
                    <a:cxn ang="0">
                      <a:pos x="T10" y="T11"/>
                    </a:cxn>
                  </a:cxnLst>
                  <a:rect l="0" t="0" r="r" b="b"/>
                  <a:pathLst>
                    <a:path w="471" h="607">
                      <a:moveTo>
                        <a:pt x="0" y="0"/>
                      </a:moveTo>
                      <a:cubicBezTo>
                        <a:pt x="433" y="433"/>
                        <a:pt x="433" y="433"/>
                        <a:pt x="433" y="433"/>
                      </a:cubicBezTo>
                      <a:cubicBezTo>
                        <a:pt x="471" y="471"/>
                        <a:pt x="471" y="532"/>
                        <a:pt x="433" y="569"/>
                      </a:cubicBezTo>
                      <a:cubicBezTo>
                        <a:pt x="433" y="569"/>
                        <a:pt x="433" y="569"/>
                        <a:pt x="433" y="569"/>
                      </a:cubicBezTo>
                      <a:cubicBezTo>
                        <a:pt x="395" y="607"/>
                        <a:pt x="334" y="607"/>
                        <a:pt x="297" y="569"/>
                      </a:cubicBezTo>
                      <a:cubicBezTo>
                        <a:pt x="58" y="330"/>
                        <a:pt x="58" y="330"/>
                        <a:pt x="58" y="330"/>
                      </a:cubicBezTo>
                    </a:path>
                  </a:pathLst>
                </a:custGeom>
                <a:noFill/>
                <a:ln w="76200" cap="rnd">
                  <a:solidFill>
                    <a:schemeClr val="bg1">
                      <a:lumMod val="75000"/>
                    </a:schemeClr>
                  </a:solidFill>
                  <a:prstDash val="solid"/>
                  <a:round/>
                </a:ln>
              </p:spPr>
              <p:txBody>
                <a:bodyPr vert="horz" wrap="square" lIns="91440" tIns="45720" rIns="91440" bIns="45720" numCol="1" anchor="t" anchorCtr="0" compatLnSpc="1">
                  <a:normAutofit/>
                </a:bodyPr>
                <a:lstStyle>
                  <a:defPPr>
                    <a:defRPr lang="en-US"/>
                  </a:defPPr>
                  <a:lvl1pPr marL="0" algn="l" defTabSz="457200" rtl="0" eaLnBrk="1" latinLnBrk="0" hangingPunct="1">
                    <a:defRPr sz="1800" kern="1200">
                      <a:solidFill>
                        <a:schemeClr val="tx1"/>
                      </a:solidFill>
                    </a:defRPr>
                  </a:lvl1pPr>
                  <a:lvl2pPr marL="457200" algn="l" defTabSz="457200" rtl="0" eaLnBrk="1" latinLnBrk="0" hangingPunct="1">
                    <a:defRPr sz="1800" kern="1200">
                      <a:solidFill>
                        <a:schemeClr val="tx1"/>
                      </a:solidFill>
                    </a:defRPr>
                  </a:lvl2pPr>
                  <a:lvl3pPr marL="914400" algn="l" defTabSz="457200" rtl="0" eaLnBrk="1" latinLnBrk="0" hangingPunct="1">
                    <a:defRPr sz="1800" kern="1200">
                      <a:solidFill>
                        <a:schemeClr val="tx1"/>
                      </a:solidFill>
                    </a:defRPr>
                  </a:lvl3pPr>
                  <a:lvl4pPr marL="1371600" algn="l" defTabSz="457200" rtl="0" eaLnBrk="1" latinLnBrk="0" hangingPunct="1">
                    <a:defRPr sz="1800" kern="1200">
                      <a:solidFill>
                        <a:schemeClr val="tx1"/>
                      </a:solidFill>
                    </a:defRPr>
                  </a:lvl4pPr>
                  <a:lvl5pPr marL="1828800" algn="l" defTabSz="457200" rtl="0" eaLnBrk="1" latinLnBrk="0" hangingPunct="1">
                    <a:defRPr sz="1800" kern="1200">
                      <a:solidFill>
                        <a:schemeClr val="tx1"/>
                      </a:solidFill>
                    </a:defRPr>
                  </a:lvl5pPr>
                  <a:lvl6pPr marL="2286000" algn="l" defTabSz="457200" rtl="0" eaLnBrk="1" latinLnBrk="0" hangingPunct="1">
                    <a:defRPr sz="1800" kern="1200">
                      <a:solidFill>
                        <a:schemeClr val="tx1"/>
                      </a:solidFill>
                    </a:defRPr>
                  </a:lvl6pPr>
                  <a:lvl7pPr marL="2743200" algn="l" defTabSz="457200" rtl="0" eaLnBrk="1" latinLnBrk="0" hangingPunct="1">
                    <a:defRPr sz="1800" kern="1200">
                      <a:solidFill>
                        <a:schemeClr val="tx1"/>
                      </a:solidFill>
                    </a:defRPr>
                  </a:lvl7pPr>
                  <a:lvl8pPr marL="3200400" algn="l" defTabSz="457200" rtl="0" eaLnBrk="1" latinLnBrk="0" hangingPunct="1">
                    <a:defRPr sz="1800" kern="1200">
                      <a:solidFill>
                        <a:schemeClr val="tx1"/>
                      </a:solidFill>
                    </a:defRPr>
                  </a:lvl8pPr>
                  <a:lvl9pPr marL="3657600" algn="l" defTabSz="457200" rtl="0" eaLnBrk="1" latinLnBrk="0" hangingPunct="1">
                    <a:defRPr sz="1800" kern="1200">
                      <a:solidFill>
                        <a:schemeClr val="tx1"/>
                      </a:solidFill>
                    </a:defRPr>
                  </a:lvl9pPr>
                </a:lstStyle>
                <a:p>
                  <a:endParaRPr lang="en-US"/>
                </a:p>
              </p:txBody>
            </p:sp>
            <p:sp>
              <p:nvSpPr>
                <p:cNvPr id="569" name="íşlïdè"/>
                <p:cNvSpPr/>
                <p:nvPr/>
              </p:nvSpPr>
              <p:spPr bwMode="auto">
                <a:xfrm>
                  <a:off x="6497375" y="3500798"/>
                  <a:ext cx="279024" cy="486426"/>
                </a:xfrm>
                <a:custGeom>
                  <a:avLst/>
                  <a:gdLst>
                    <a:gd name="T0" fmla="*/ 0 w 185"/>
                    <a:gd name="T1" fmla="*/ 0 h 322"/>
                    <a:gd name="T2" fmla="*/ 147 w 185"/>
                    <a:gd name="T3" fmla="*/ 148 h 322"/>
                    <a:gd name="T4" fmla="*/ 147 w 185"/>
                    <a:gd name="T5" fmla="*/ 284 h 322"/>
                    <a:gd name="T6" fmla="*/ 147 w 185"/>
                    <a:gd name="T7" fmla="*/ 284 h 322"/>
                    <a:gd name="T8" fmla="*/ 11 w 185"/>
                    <a:gd name="T9" fmla="*/ 284 h 322"/>
                  </a:gdLst>
                  <a:ahLst/>
                  <a:cxnLst>
                    <a:cxn ang="0">
                      <a:pos x="T0" y="T1"/>
                    </a:cxn>
                    <a:cxn ang="0">
                      <a:pos x="T2" y="T3"/>
                    </a:cxn>
                    <a:cxn ang="0">
                      <a:pos x="T4" y="T5"/>
                    </a:cxn>
                    <a:cxn ang="0">
                      <a:pos x="T6" y="T7"/>
                    </a:cxn>
                    <a:cxn ang="0">
                      <a:pos x="T8" y="T9"/>
                    </a:cxn>
                  </a:cxnLst>
                  <a:rect l="0" t="0" r="r" b="b"/>
                  <a:pathLst>
                    <a:path w="185" h="322">
                      <a:moveTo>
                        <a:pt x="0" y="0"/>
                      </a:moveTo>
                      <a:cubicBezTo>
                        <a:pt x="147" y="148"/>
                        <a:pt x="147" y="148"/>
                        <a:pt x="147" y="148"/>
                      </a:cubicBezTo>
                      <a:cubicBezTo>
                        <a:pt x="185" y="186"/>
                        <a:pt x="185" y="247"/>
                        <a:pt x="147" y="284"/>
                      </a:cubicBezTo>
                      <a:cubicBezTo>
                        <a:pt x="147" y="284"/>
                        <a:pt x="147" y="284"/>
                        <a:pt x="147" y="284"/>
                      </a:cubicBezTo>
                      <a:cubicBezTo>
                        <a:pt x="110" y="322"/>
                        <a:pt x="48" y="322"/>
                        <a:pt x="11" y="284"/>
                      </a:cubicBezTo>
                    </a:path>
                  </a:pathLst>
                </a:custGeom>
                <a:noFill/>
                <a:ln w="76200" cap="rnd">
                  <a:solidFill>
                    <a:schemeClr val="bg1">
                      <a:lumMod val="75000"/>
                    </a:schemeClr>
                  </a:solidFill>
                  <a:prstDash val="solid"/>
                  <a:round/>
                </a:ln>
              </p:spPr>
              <p:txBody>
                <a:bodyPr vert="horz" wrap="square" lIns="91440" tIns="45720" rIns="91440" bIns="45720" numCol="1" anchor="t" anchorCtr="0" compatLnSpc="1">
                  <a:normAutofit/>
                </a:bodyPr>
                <a:lstStyle>
                  <a:defPPr>
                    <a:defRPr lang="en-US"/>
                  </a:defPPr>
                  <a:lvl1pPr marL="0" algn="l" defTabSz="457200" rtl="0" eaLnBrk="1" latinLnBrk="0" hangingPunct="1">
                    <a:defRPr sz="1800" kern="1200">
                      <a:solidFill>
                        <a:schemeClr val="tx1"/>
                      </a:solidFill>
                    </a:defRPr>
                  </a:lvl1pPr>
                  <a:lvl2pPr marL="457200" algn="l" defTabSz="457200" rtl="0" eaLnBrk="1" latinLnBrk="0" hangingPunct="1">
                    <a:defRPr sz="1800" kern="1200">
                      <a:solidFill>
                        <a:schemeClr val="tx1"/>
                      </a:solidFill>
                    </a:defRPr>
                  </a:lvl2pPr>
                  <a:lvl3pPr marL="914400" algn="l" defTabSz="457200" rtl="0" eaLnBrk="1" latinLnBrk="0" hangingPunct="1">
                    <a:defRPr sz="1800" kern="1200">
                      <a:solidFill>
                        <a:schemeClr val="tx1"/>
                      </a:solidFill>
                    </a:defRPr>
                  </a:lvl3pPr>
                  <a:lvl4pPr marL="1371600" algn="l" defTabSz="457200" rtl="0" eaLnBrk="1" latinLnBrk="0" hangingPunct="1">
                    <a:defRPr sz="1800" kern="1200">
                      <a:solidFill>
                        <a:schemeClr val="tx1"/>
                      </a:solidFill>
                    </a:defRPr>
                  </a:lvl4pPr>
                  <a:lvl5pPr marL="1828800" algn="l" defTabSz="457200" rtl="0" eaLnBrk="1" latinLnBrk="0" hangingPunct="1">
                    <a:defRPr sz="1800" kern="1200">
                      <a:solidFill>
                        <a:schemeClr val="tx1"/>
                      </a:solidFill>
                    </a:defRPr>
                  </a:lvl5pPr>
                  <a:lvl6pPr marL="2286000" algn="l" defTabSz="457200" rtl="0" eaLnBrk="1" latinLnBrk="0" hangingPunct="1">
                    <a:defRPr sz="1800" kern="1200">
                      <a:solidFill>
                        <a:schemeClr val="tx1"/>
                      </a:solidFill>
                    </a:defRPr>
                  </a:lvl6pPr>
                  <a:lvl7pPr marL="2743200" algn="l" defTabSz="457200" rtl="0" eaLnBrk="1" latinLnBrk="0" hangingPunct="1">
                    <a:defRPr sz="1800" kern="1200">
                      <a:solidFill>
                        <a:schemeClr val="tx1"/>
                      </a:solidFill>
                    </a:defRPr>
                  </a:lvl7pPr>
                  <a:lvl8pPr marL="3200400" algn="l" defTabSz="457200" rtl="0" eaLnBrk="1" latinLnBrk="0" hangingPunct="1">
                    <a:defRPr sz="1800" kern="1200">
                      <a:solidFill>
                        <a:schemeClr val="tx1"/>
                      </a:solidFill>
                    </a:defRPr>
                  </a:lvl8pPr>
                  <a:lvl9pPr marL="3657600" algn="l" defTabSz="457200" rtl="0" eaLnBrk="1" latinLnBrk="0" hangingPunct="1">
                    <a:defRPr sz="1800" kern="1200">
                      <a:solidFill>
                        <a:schemeClr val="tx1"/>
                      </a:solidFill>
                    </a:defRPr>
                  </a:lvl9pPr>
                </a:lstStyle>
                <a:p>
                  <a:endParaRPr lang="en-US"/>
                </a:p>
              </p:txBody>
            </p:sp>
            <p:sp>
              <p:nvSpPr>
                <p:cNvPr id="570" name="íśľîḋe"/>
                <p:cNvSpPr/>
                <p:nvPr/>
              </p:nvSpPr>
              <p:spPr bwMode="auto">
                <a:xfrm>
                  <a:off x="6313847" y="3773852"/>
                  <a:ext cx="262610" cy="423757"/>
                </a:xfrm>
                <a:custGeom>
                  <a:avLst/>
                  <a:gdLst>
                    <a:gd name="T0" fmla="*/ 30 w 174"/>
                    <a:gd name="T1" fmla="*/ 0 h 281"/>
                    <a:gd name="T2" fmla="*/ 137 w 174"/>
                    <a:gd name="T3" fmla="*/ 107 h 281"/>
                    <a:gd name="T4" fmla="*/ 137 w 174"/>
                    <a:gd name="T5" fmla="*/ 243 h 281"/>
                    <a:gd name="T6" fmla="*/ 137 w 174"/>
                    <a:gd name="T7" fmla="*/ 243 h 281"/>
                    <a:gd name="T8" fmla="*/ 0 w 174"/>
                    <a:gd name="T9" fmla="*/ 243 h 281"/>
                  </a:gdLst>
                  <a:ahLst/>
                  <a:cxnLst>
                    <a:cxn ang="0">
                      <a:pos x="T0" y="T1"/>
                    </a:cxn>
                    <a:cxn ang="0">
                      <a:pos x="T2" y="T3"/>
                    </a:cxn>
                    <a:cxn ang="0">
                      <a:pos x="T4" y="T5"/>
                    </a:cxn>
                    <a:cxn ang="0">
                      <a:pos x="T6" y="T7"/>
                    </a:cxn>
                    <a:cxn ang="0">
                      <a:pos x="T8" y="T9"/>
                    </a:cxn>
                  </a:cxnLst>
                  <a:rect l="0" t="0" r="r" b="b"/>
                  <a:pathLst>
                    <a:path w="174" h="281">
                      <a:moveTo>
                        <a:pt x="30" y="0"/>
                      </a:moveTo>
                      <a:cubicBezTo>
                        <a:pt x="137" y="107"/>
                        <a:pt x="137" y="107"/>
                        <a:pt x="137" y="107"/>
                      </a:cubicBezTo>
                      <a:cubicBezTo>
                        <a:pt x="174" y="144"/>
                        <a:pt x="174" y="205"/>
                        <a:pt x="137" y="243"/>
                      </a:cubicBezTo>
                      <a:cubicBezTo>
                        <a:pt x="137" y="243"/>
                        <a:pt x="137" y="243"/>
                        <a:pt x="137" y="243"/>
                      </a:cubicBezTo>
                      <a:cubicBezTo>
                        <a:pt x="99" y="281"/>
                        <a:pt x="38" y="281"/>
                        <a:pt x="0" y="243"/>
                      </a:cubicBezTo>
                    </a:path>
                  </a:pathLst>
                </a:custGeom>
                <a:noFill/>
                <a:ln w="76200" cap="rnd">
                  <a:solidFill>
                    <a:schemeClr val="bg1">
                      <a:lumMod val="75000"/>
                    </a:schemeClr>
                  </a:solidFill>
                  <a:prstDash val="solid"/>
                  <a:round/>
                </a:ln>
              </p:spPr>
              <p:txBody>
                <a:bodyPr vert="horz" wrap="square" lIns="91440" tIns="45720" rIns="91440" bIns="45720" numCol="1" anchor="t" anchorCtr="0" compatLnSpc="1">
                  <a:normAutofit lnSpcReduction="10000"/>
                </a:bodyPr>
                <a:lstStyle>
                  <a:defPPr>
                    <a:defRPr lang="en-US"/>
                  </a:defPPr>
                  <a:lvl1pPr marL="0" algn="l" defTabSz="457200" rtl="0" eaLnBrk="1" latinLnBrk="0" hangingPunct="1">
                    <a:defRPr sz="1800" kern="1200">
                      <a:solidFill>
                        <a:schemeClr val="tx1"/>
                      </a:solidFill>
                    </a:defRPr>
                  </a:lvl1pPr>
                  <a:lvl2pPr marL="457200" algn="l" defTabSz="457200" rtl="0" eaLnBrk="1" latinLnBrk="0" hangingPunct="1">
                    <a:defRPr sz="1800" kern="1200">
                      <a:solidFill>
                        <a:schemeClr val="tx1"/>
                      </a:solidFill>
                    </a:defRPr>
                  </a:lvl2pPr>
                  <a:lvl3pPr marL="914400" algn="l" defTabSz="457200" rtl="0" eaLnBrk="1" latinLnBrk="0" hangingPunct="1">
                    <a:defRPr sz="1800" kern="1200">
                      <a:solidFill>
                        <a:schemeClr val="tx1"/>
                      </a:solidFill>
                    </a:defRPr>
                  </a:lvl3pPr>
                  <a:lvl4pPr marL="1371600" algn="l" defTabSz="457200" rtl="0" eaLnBrk="1" latinLnBrk="0" hangingPunct="1">
                    <a:defRPr sz="1800" kern="1200">
                      <a:solidFill>
                        <a:schemeClr val="tx1"/>
                      </a:solidFill>
                    </a:defRPr>
                  </a:lvl4pPr>
                  <a:lvl5pPr marL="1828800" algn="l" defTabSz="457200" rtl="0" eaLnBrk="1" latinLnBrk="0" hangingPunct="1">
                    <a:defRPr sz="1800" kern="1200">
                      <a:solidFill>
                        <a:schemeClr val="tx1"/>
                      </a:solidFill>
                    </a:defRPr>
                  </a:lvl5pPr>
                  <a:lvl6pPr marL="2286000" algn="l" defTabSz="457200" rtl="0" eaLnBrk="1" latinLnBrk="0" hangingPunct="1">
                    <a:defRPr sz="1800" kern="1200">
                      <a:solidFill>
                        <a:schemeClr val="tx1"/>
                      </a:solidFill>
                    </a:defRPr>
                  </a:lvl6pPr>
                  <a:lvl7pPr marL="2743200" algn="l" defTabSz="457200" rtl="0" eaLnBrk="1" latinLnBrk="0" hangingPunct="1">
                    <a:defRPr sz="1800" kern="1200">
                      <a:solidFill>
                        <a:schemeClr val="tx1"/>
                      </a:solidFill>
                    </a:defRPr>
                  </a:lvl7pPr>
                  <a:lvl8pPr marL="3200400" algn="l" defTabSz="457200" rtl="0" eaLnBrk="1" latinLnBrk="0" hangingPunct="1">
                    <a:defRPr sz="1800" kern="1200">
                      <a:solidFill>
                        <a:schemeClr val="tx1"/>
                      </a:solidFill>
                    </a:defRPr>
                  </a:lvl8pPr>
                  <a:lvl9pPr marL="3657600" algn="l" defTabSz="457200" rtl="0" eaLnBrk="1" latinLnBrk="0" hangingPunct="1">
                    <a:defRPr sz="1800" kern="1200">
                      <a:solidFill>
                        <a:schemeClr val="tx1"/>
                      </a:solidFill>
                    </a:defRPr>
                  </a:lvl9pPr>
                </a:lstStyle>
                <a:p>
                  <a:endParaRPr lang="en-US"/>
                </a:p>
              </p:txBody>
            </p:sp>
            <p:sp>
              <p:nvSpPr>
                <p:cNvPr id="571" name="îŝ1íďê"/>
                <p:cNvSpPr/>
                <p:nvPr/>
              </p:nvSpPr>
              <p:spPr bwMode="auto">
                <a:xfrm flipH="1" flipV="1">
                  <a:off x="4433797" y="3083009"/>
                  <a:ext cx="566999" cy="426742"/>
                </a:xfrm>
                <a:prstGeom prst="line">
                  <a:avLst/>
                </a:prstGeom>
                <a:noFill/>
                <a:ln w="76200" cap="rnd">
                  <a:solidFill>
                    <a:schemeClr val="bg1">
                      <a:lumMod val="75000"/>
                    </a:schemeClr>
                  </a:solidFill>
                  <a:prstDash val="solid"/>
                  <a:round/>
                </a:ln>
              </p:spPr>
              <p:txBody>
                <a:bodyPr vert="horz" wrap="square" lIns="91440" tIns="45720" rIns="91440" bIns="45720" numCol="1" anchor="t" anchorCtr="0" compatLnSpc="1">
                  <a:normAutofit fontScale="25000" lnSpcReduction="20000"/>
                </a:bodyPr>
                <a:lstStyle>
                  <a:defPPr>
                    <a:defRPr lang="en-US"/>
                  </a:defPPr>
                  <a:lvl1pPr marL="0" algn="l" defTabSz="457200" rtl="0" eaLnBrk="1" latinLnBrk="0" hangingPunct="1">
                    <a:defRPr sz="1800" kern="1200">
                      <a:solidFill>
                        <a:schemeClr val="tx1"/>
                      </a:solidFill>
                    </a:defRPr>
                  </a:lvl1pPr>
                  <a:lvl2pPr marL="457200" algn="l" defTabSz="457200" rtl="0" eaLnBrk="1" latinLnBrk="0" hangingPunct="1">
                    <a:defRPr sz="1800" kern="1200">
                      <a:solidFill>
                        <a:schemeClr val="tx1"/>
                      </a:solidFill>
                    </a:defRPr>
                  </a:lvl2pPr>
                  <a:lvl3pPr marL="914400" algn="l" defTabSz="457200" rtl="0" eaLnBrk="1" latinLnBrk="0" hangingPunct="1">
                    <a:defRPr sz="1800" kern="1200">
                      <a:solidFill>
                        <a:schemeClr val="tx1"/>
                      </a:solidFill>
                    </a:defRPr>
                  </a:lvl3pPr>
                  <a:lvl4pPr marL="1371600" algn="l" defTabSz="457200" rtl="0" eaLnBrk="1" latinLnBrk="0" hangingPunct="1">
                    <a:defRPr sz="1800" kern="1200">
                      <a:solidFill>
                        <a:schemeClr val="tx1"/>
                      </a:solidFill>
                    </a:defRPr>
                  </a:lvl4pPr>
                  <a:lvl5pPr marL="1828800" algn="l" defTabSz="457200" rtl="0" eaLnBrk="1" latinLnBrk="0" hangingPunct="1">
                    <a:defRPr sz="1800" kern="1200">
                      <a:solidFill>
                        <a:schemeClr val="tx1"/>
                      </a:solidFill>
                    </a:defRPr>
                  </a:lvl5pPr>
                  <a:lvl6pPr marL="2286000" algn="l" defTabSz="457200" rtl="0" eaLnBrk="1" latinLnBrk="0" hangingPunct="1">
                    <a:defRPr sz="1800" kern="1200">
                      <a:solidFill>
                        <a:schemeClr val="tx1"/>
                      </a:solidFill>
                    </a:defRPr>
                  </a:lvl6pPr>
                  <a:lvl7pPr marL="2743200" algn="l" defTabSz="457200" rtl="0" eaLnBrk="1" latinLnBrk="0" hangingPunct="1">
                    <a:defRPr sz="1800" kern="1200">
                      <a:solidFill>
                        <a:schemeClr val="tx1"/>
                      </a:solidFill>
                    </a:defRPr>
                  </a:lvl7pPr>
                  <a:lvl8pPr marL="3200400" algn="l" defTabSz="457200" rtl="0" eaLnBrk="1" latinLnBrk="0" hangingPunct="1">
                    <a:defRPr sz="1800" kern="1200">
                      <a:solidFill>
                        <a:schemeClr val="tx1"/>
                      </a:solidFill>
                    </a:defRPr>
                  </a:lvl8pPr>
                  <a:lvl9pPr marL="3657600" algn="l" defTabSz="457200" rtl="0" eaLnBrk="1" latinLnBrk="0" hangingPunct="1">
                    <a:defRPr sz="1800" kern="1200">
                      <a:solidFill>
                        <a:schemeClr val="tx1"/>
                      </a:solidFill>
                    </a:defRPr>
                  </a:lvl9pPr>
                </a:lstStyle>
                <a:p>
                  <a:endParaRPr lang="en-US"/>
                </a:p>
              </p:txBody>
            </p:sp>
            <p:sp>
              <p:nvSpPr>
                <p:cNvPr id="572" name="íş1ide"/>
                <p:cNvSpPr/>
                <p:nvPr/>
              </p:nvSpPr>
              <p:spPr bwMode="auto">
                <a:xfrm>
                  <a:off x="4497957" y="2011679"/>
                  <a:ext cx="1226509" cy="528205"/>
                </a:xfrm>
                <a:custGeom>
                  <a:avLst/>
                  <a:gdLst>
                    <a:gd name="T0" fmla="*/ 0 w 822"/>
                    <a:gd name="T1" fmla="*/ 0 h 354"/>
                    <a:gd name="T2" fmla="*/ 448 w 822"/>
                    <a:gd name="T3" fmla="*/ 302 h 354"/>
                    <a:gd name="T4" fmla="*/ 822 w 822"/>
                    <a:gd name="T5" fmla="*/ 354 h 354"/>
                  </a:gdLst>
                  <a:ahLst/>
                  <a:cxnLst>
                    <a:cxn ang="0">
                      <a:pos x="T0" y="T1"/>
                    </a:cxn>
                    <a:cxn ang="0">
                      <a:pos x="T2" y="T3"/>
                    </a:cxn>
                    <a:cxn ang="0">
                      <a:pos x="T4" y="T5"/>
                    </a:cxn>
                  </a:cxnLst>
                  <a:rect l="0" t="0" r="r" b="b"/>
                  <a:pathLst>
                    <a:path w="822" h="354">
                      <a:moveTo>
                        <a:pt x="0" y="0"/>
                      </a:moveTo>
                      <a:lnTo>
                        <a:pt x="448" y="302"/>
                      </a:lnTo>
                      <a:lnTo>
                        <a:pt x="822" y="354"/>
                      </a:lnTo>
                    </a:path>
                  </a:pathLst>
                </a:custGeom>
                <a:noFill/>
                <a:ln w="76200" cap="rnd">
                  <a:solidFill>
                    <a:schemeClr val="bg1">
                      <a:lumMod val="75000"/>
                    </a:schemeClr>
                  </a:solidFill>
                  <a:prstDash val="solid"/>
                  <a:round/>
                </a:ln>
              </p:spPr>
              <p:txBody>
                <a:bodyPr vert="horz" wrap="square" lIns="91440" tIns="45720" rIns="91440" bIns="45720" numCol="1" anchor="t" anchorCtr="0" compatLnSpc="1">
                  <a:normAutofit/>
                </a:bodyPr>
                <a:lstStyle>
                  <a:defPPr>
                    <a:defRPr lang="en-US"/>
                  </a:defPPr>
                  <a:lvl1pPr marL="0" algn="l" defTabSz="457200" rtl="0" eaLnBrk="1" latinLnBrk="0" hangingPunct="1">
                    <a:defRPr sz="1800" kern="1200">
                      <a:solidFill>
                        <a:schemeClr val="tx1"/>
                      </a:solidFill>
                    </a:defRPr>
                  </a:lvl1pPr>
                  <a:lvl2pPr marL="457200" algn="l" defTabSz="457200" rtl="0" eaLnBrk="1" latinLnBrk="0" hangingPunct="1">
                    <a:defRPr sz="1800" kern="1200">
                      <a:solidFill>
                        <a:schemeClr val="tx1"/>
                      </a:solidFill>
                    </a:defRPr>
                  </a:lvl2pPr>
                  <a:lvl3pPr marL="914400" algn="l" defTabSz="457200" rtl="0" eaLnBrk="1" latinLnBrk="0" hangingPunct="1">
                    <a:defRPr sz="1800" kern="1200">
                      <a:solidFill>
                        <a:schemeClr val="tx1"/>
                      </a:solidFill>
                    </a:defRPr>
                  </a:lvl3pPr>
                  <a:lvl4pPr marL="1371600" algn="l" defTabSz="457200" rtl="0" eaLnBrk="1" latinLnBrk="0" hangingPunct="1">
                    <a:defRPr sz="1800" kern="1200">
                      <a:solidFill>
                        <a:schemeClr val="tx1"/>
                      </a:solidFill>
                    </a:defRPr>
                  </a:lvl4pPr>
                  <a:lvl5pPr marL="1828800" algn="l" defTabSz="457200" rtl="0" eaLnBrk="1" latinLnBrk="0" hangingPunct="1">
                    <a:defRPr sz="1800" kern="1200">
                      <a:solidFill>
                        <a:schemeClr val="tx1"/>
                      </a:solidFill>
                    </a:defRPr>
                  </a:lvl5pPr>
                  <a:lvl6pPr marL="2286000" algn="l" defTabSz="457200" rtl="0" eaLnBrk="1" latinLnBrk="0" hangingPunct="1">
                    <a:defRPr sz="1800" kern="1200">
                      <a:solidFill>
                        <a:schemeClr val="tx1"/>
                      </a:solidFill>
                    </a:defRPr>
                  </a:lvl6pPr>
                  <a:lvl7pPr marL="2743200" algn="l" defTabSz="457200" rtl="0" eaLnBrk="1" latinLnBrk="0" hangingPunct="1">
                    <a:defRPr sz="1800" kern="1200">
                      <a:solidFill>
                        <a:schemeClr val="tx1"/>
                      </a:solidFill>
                    </a:defRPr>
                  </a:lvl7pPr>
                  <a:lvl8pPr marL="3200400" algn="l" defTabSz="457200" rtl="0" eaLnBrk="1" latinLnBrk="0" hangingPunct="1">
                    <a:defRPr sz="1800" kern="1200">
                      <a:solidFill>
                        <a:schemeClr val="tx1"/>
                      </a:solidFill>
                    </a:defRPr>
                  </a:lvl8pPr>
                  <a:lvl9pPr marL="3657600" algn="l" defTabSz="457200" rtl="0" eaLnBrk="1" latinLnBrk="0" hangingPunct="1">
                    <a:defRPr sz="1800" kern="1200">
                      <a:solidFill>
                        <a:schemeClr val="tx1"/>
                      </a:solidFill>
                    </a:defRPr>
                  </a:lvl9pPr>
                </a:lstStyle>
                <a:p>
                  <a:endParaRPr lang="en-US"/>
                </a:p>
              </p:txBody>
            </p:sp>
            <p:sp>
              <p:nvSpPr>
                <p:cNvPr id="573" name="iš1idè"/>
                <p:cNvSpPr/>
                <p:nvPr/>
              </p:nvSpPr>
              <p:spPr bwMode="auto">
                <a:xfrm>
                  <a:off x="7210601" y="2832336"/>
                  <a:ext cx="547602" cy="555062"/>
                </a:xfrm>
                <a:custGeom>
                  <a:avLst/>
                  <a:gdLst>
                    <a:gd name="T0" fmla="*/ 0 w 367"/>
                    <a:gd name="T1" fmla="*/ 372 h 372"/>
                    <a:gd name="T2" fmla="*/ 166 w 367"/>
                    <a:gd name="T3" fmla="*/ 204 h 372"/>
                    <a:gd name="T4" fmla="*/ 367 w 367"/>
                    <a:gd name="T5" fmla="*/ 0 h 372"/>
                  </a:gdLst>
                  <a:ahLst/>
                  <a:cxnLst>
                    <a:cxn ang="0">
                      <a:pos x="T0" y="T1"/>
                    </a:cxn>
                    <a:cxn ang="0">
                      <a:pos x="T2" y="T3"/>
                    </a:cxn>
                    <a:cxn ang="0">
                      <a:pos x="T4" y="T5"/>
                    </a:cxn>
                  </a:cxnLst>
                  <a:rect l="0" t="0" r="r" b="b"/>
                  <a:pathLst>
                    <a:path w="367" h="372">
                      <a:moveTo>
                        <a:pt x="0" y="372"/>
                      </a:moveTo>
                      <a:lnTo>
                        <a:pt x="166" y="204"/>
                      </a:lnTo>
                      <a:lnTo>
                        <a:pt x="367" y="0"/>
                      </a:lnTo>
                    </a:path>
                  </a:pathLst>
                </a:custGeom>
                <a:noFill/>
                <a:ln w="76200" cap="rnd">
                  <a:solidFill>
                    <a:schemeClr val="bg1">
                      <a:lumMod val="75000"/>
                    </a:schemeClr>
                  </a:solidFill>
                  <a:prstDash val="solid"/>
                  <a:round/>
                </a:ln>
              </p:spPr>
              <p:txBody>
                <a:bodyPr vert="horz" wrap="square" lIns="91440" tIns="45720" rIns="91440" bIns="45720" numCol="1" anchor="t" anchorCtr="0" compatLnSpc="1">
                  <a:normAutofit/>
                </a:bodyPr>
                <a:lstStyle>
                  <a:defPPr>
                    <a:defRPr lang="en-US"/>
                  </a:defPPr>
                  <a:lvl1pPr marL="0" algn="l" defTabSz="457200" rtl="0" eaLnBrk="1" latinLnBrk="0" hangingPunct="1">
                    <a:defRPr sz="1800" kern="1200">
                      <a:solidFill>
                        <a:schemeClr val="tx1"/>
                      </a:solidFill>
                    </a:defRPr>
                  </a:lvl1pPr>
                  <a:lvl2pPr marL="457200" algn="l" defTabSz="457200" rtl="0" eaLnBrk="1" latinLnBrk="0" hangingPunct="1">
                    <a:defRPr sz="1800" kern="1200">
                      <a:solidFill>
                        <a:schemeClr val="tx1"/>
                      </a:solidFill>
                    </a:defRPr>
                  </a:lvl2pPr>
                  <a:lvl3pPr marL="914400" algn="l" defTabSz="457200" rtl="0" eaLnBrk="1" latinLnBrk="0" hangingPunct="1">
                    <a:defRPr sz="1800" kern="1200">
                      <a:solidFill>
                        <a:schemeClr val="tx1"/>
                      </a:solidFill>
                    </a:defRPr>
                  </a:lvl3pPr>
                  <a:lvl4pPr marL="1371600" algn="l" defTabSz="457200" rtl="0" eaLnBrk="1" latinLnBrk="0" hangingPunct="1">
                    <a:defRPr sz="1800" kern="1200">
                      <a:solidFill>
                        <a:schemeClr val="tx1"/>
                      </a:solidFill>
                    </a:defRPr>
                  </a:lvl4pPr>
                  <a:lvl5pPr marL="1828800" algn="l" defTabSz="457200" rtl="0" eaLnBrk="1" latinLnBrk="0" hangingPunct="1">
                    <a:defRPr sz="1800" kern="1200">
                      <a:solidFill>
                        <a:schemeClr val="tx1"/>
                      </a:solidFill>
                    </a:defRPr>
                  </a:lvl5pPr>
                  <a:lvl6pPr marL="2286000" algn="l" defTabSz="457200" rtl="0" eaLnBrk="1" latinLnBrk="0" hangingPunct="1">
                    <a:defRPr sz="1800" kern="1200">
                      <a:solidFill>
                        <a:schemeClr val="tx1"/>
                      </a:solidFill>
                    </a:defRPr>
                  </a:lvl6pPr>
                  <a:lvl7pPr marL="2743200" algn="l" defTabSz="457200" rtl="0" eaLnBrk="1" latinLnBrk="0" hangingPunct="1">
                    <a:defRPr sz="1800" kern="1200">
                      <a:solidFill>
                        <a:schemeClr val="tx1"/>
                      </a:solidFill>
                    </a:defRPr>
                  </a:lvl7pPr>
                  <a:lvl8pPr marL="3200400" algn="l" defTabSz="457200" rtl="0" eaLnBrk="1" latinLnBrk="0" hangingPunct="1">
                    <a:defRPr sz="1800" kern="1200">
                      <a:solidFill>
                        <a:schemeClr val="tx1"/>
                      </a:solidFill>
                    </a:defRPr>
                  </a:lvl8pPr>
                  <a:lvl9pPr marL="3657600" algn="l" defTabSz="457200" rtl="0" eaLnBrk="1" latinLnBrk="0" hangingPunct="1">
                    <a:defRPr sz="1800" kern="1200">
                      <a:solidFill>
                        <a:schemeClr val="tx1"/>
                      </a:solidFill>
                    </a:defRPr>
                  </a:lvl9pPr>
                </a:lstStyle>
                <a:p>
                  <a:endParaRPr lang="en-US"/>
                </a:p>
              </p:txBody>
            </p:sp>
            <p:sp>
              <p:nvSpPr>
                <p:cNvPr id="574" name="işḻiḓè"/>
                <p:cNvSpPr/>
                <p:nvPr/>
              </p:nvSpPr>
              <p:spPr bwMode="auto">
                <a:xfrm>
                  <a:off x="6010950" y="2183270"/>
                  <a:ext cx="1372735" cy="320803"/>
                </a:xfrm>
                <a:custGeom>
                  <a:avLst/>
                  <a:gdLst>
                    <a:gd name="T0" fmla="*/ 920 w 920"/>
                    <a:gd name="T1" fmla="*/ 0 h 215"/>
                    <a:gd name="T2" fmla="*/ 603 w 920"/>
                    <a:gd name="T3" fmla="*/ 215 h 215"/>
                    <a:gd name="T4" fmla="*/ 387 w 920"/>
                    <a:gd name="T5" fmla="*/ 107 h 215"/>
                    <a:gd name="T6" fmla="*/ 0 w 920"/>
                    <a:gd name="T7" fmla="*/ 170 h 215"/>
                  </a:gdLst>
                  <a:ahLst/>
                  <a:cxnLst>
                    <a:cxn ang="0">
                      <a:pos x="T0" y="T1"/>
                    </a:cxn>
                    <a:cxn ang="0">
                      <a:pos x="T2" y="T3"/>
                    </a:cxn>
                    <a:cxn ang="0">
                      <a:pos x="T4" y="T5"/>
                    </a:cxn>
                    <a:cxn ang="0">
                      <a:pos x="T6" y="T7"/>
                    </a:cxn>
                  </a:cxnLst>
                  <a:rect l="0" t="0" r="r" b="b"/>
                  <a:pathLst>
                    <a:path w="920" h="215">
                      <a:moveTo>
                        <a:pt x="920" y="0"/>
                      </a:moveTo>
                      <a:lnTo>
                        <a:pt x="603" y="215"/>
                      </a:lnTo>
                      <a:lnTo>
                        <a:pt x="387" y="107"/>
                      </a:lnTo>
                      <a:lnTo>
                        <a:pt x="0" y="170"/>
                      </a:lnTo>
                    </a:path>
                  </a:pathLst>
                </a:custGeom>
                <a:noFill/>
                <a:ln w="76200" cap="rnd">
                  <a:solidFill>
                    <a:schemeClr val="bg1">
                      <a:lumMod val="75000"/>
                    </a:schemeClr>
                  </a:solidFill>
                  <a:prstDash val="solid"/>
                  <a:round/>
                </a:ln>
              </p:spPr>
              <p:txBody>
                <a:bodyPr vert="horz" wrap="square" lIns="91440" tIns="45720" rIns="91440" bIns="45720" numCol="1" anchor="t" anchorCtr="0" compatLnSpc="1">
                  <a:normAutofit fontScale="77500" lnSpcReduction="20000"/>
                </a:bodyPr>
                <a:lstStyle>
                  <a:defPPr>
                    <a:defRPr lang="en-US"/>
                  </a:defPPr>
                  <a:lvl1pPr marL="0" algn="l" defTabSz="457200" rtl="0" eaLnBrk="1" latinLnBrk="0" hangingPunct="1">
                    <a:defRPr sz="1800" kern="1200">
                      <a:solidFill>
                        <a:schemeClr val="tx1"/>
                      </a:solidFill>
                    </a:defRPr>
                  </a:lvl1pPr>
                  <a:lvl2pPr marL="457200" algn="l" defTabSz="457200" rtl="0" eaLnBrk="1" latinLnBrk="0" hangingPunct="1">
                    <a:defRPr sz="1800" kern="1200">
                      <a:solidFill>
                        <a:schemeClr val="tx1"/>
                      </a:solidFill>
                    </a:defRPr>
                  </a:lvl2pPr>
                  <a:lvl3pPr marL="914400" algn="l" defTabSz="457200" rtl="0" eaLnBrk="1" latinLnBrk="0" hangingPunct="1">
                    <a:defRPr sz="1800" kern="1200">
                      <a:solidFill>
                        <a:schemeClr val="tx1"/>
                      </a:solidFill>
                    </a:defRPr>
                  </a:lvl3pPr>
                  <a:lvl4pPr marL="1371600" algn="l" defTabSz="457200" rtl="0" eaLnBrk="1" latinLnBrk="0" hangingPunct="1">
                    <a:defRPr sz="1800" kern="1200">
                      <a:solidFill>
                        <a:schemeClr val="tx1"/>
                      </a:solidFill>
                    </a:defRPr>
                  </a:lvl4pPr>
                  <a:lvl5pPr marL="1828800" algn="l" defTabSz="457200" rtl="0" eaLnBrk="1" latinLnBrk="0" hangingPunct="1">
                    <a:defRPr sz="1800" kern="1200">
                      <a:solidFill>
                        <a:schemeClr val="tx1"/>
                      </a:solidFill>
                    </a:defRPr>
                  </a:lvl5pPr>
                  <a:lvl6pPr marL="2286000" algn="l" defTabSz="457200" rtl="0" eaLnBrk="1" latinLnBrk="0" hangingPunct="1">
                    <a:defRPr sz="1800" kern="1200">
                      <a:solidFill>
                        <a:schemeClr val="tx1"/>
                      </a:solidFill>
                    </a:defRPr>
                  </a:lvl6pPr>
                  <a:lvl7pPr marL="2743200" algn="l" defTabSz="457200" rtl="0" eaLnBrk="1" latinLnBrk="0" hangingPunct="1">
                    <a:defRPr sz="1800" kern="1200">
                      <a:solidFill>
                        <a:schemeClr val="tx1"/>
                      </a:solidFill>
                    </a:defRPr>
                  </a:lvl7pPr>
                  <a:lvl8pPr marL="3200400" algn="l" defTabSz="457200" rtl="0" eaLnBrk="1" latinLnBrk="0" hangingPunct="1">
                    <a:defRPr sz="1800" kern="1200">
                      <a:solidFill>
                        <a:schemeClr val="tx1"/>
                      </a:solidFill>
                    </a:defRPr>
                  </a:lvl8pPr>
                  <a:lvl9pPr marL="3657600" algn="l" defTabSz="457200" rtl="0" eaLnBrk="1" latinLnBrk="0" hangingPunct="1">
                    <a:defRPr sz="1800" kern="1200">
                      <a:solidFill>
                        <a:schemeClr val="tx1"/>
                      </a:solidFill>
                    </a:defRPr>
                  </a:lvl9pPr>
                </a:lstStyle>
                <a:p>
                  <a:endParaRPr lang="en-US"/>
                </a:p>
              </p:txBody>
            </p:sp>
          </p:grpSp>
          <p:grpSp>
            <p:nvGrpSpPr>
              <p:cNvPr id="622" name="ísḻîḋè"/>
              <p:cNvGrpSpPr/>
              <p:nvPr/>
            </p:nvGrpSpPr>
            <p:grpSpPr>
              <a:xfrm>
                <a:off x="4020" y="2054"/>
                <a:ext cx="1538" cy="1538"/>
                <a:chOff x="3403213" y="2182941"/>
                <a:chExt cx="1302588" cy="1302588"/>
              </a:xfrm>
            </p:grpSpPr>
            <p:sp>
              <p:nvSpPr>
                <p:cNvPr id="626" name="í$1ïḑe"/>
                <p:cNvSpPr/>
                <p:nvPr/>
              </p:nvSpPr>
              <p:spPr>
                <a:xfrm>
                  <a:off x="3403213" y="2182941"/>
                  <a:ext cx="1302588" cy="1302588"/>
                </a:xfrm>
                <a:prstGeom prst="ellipse">
                  <a:avLst/>
                </a:prstGeom>
                <a:solidFill>
                  <a:schemeClr val="tx1">
                    <a:lumMod val="75000"/>
                    <a:lumOff val="25000"/>
                  </a:schemeClr>
                </a:solidFill>
                <a:ln w="76200" cap="rnd">
                  <a:solidFill>
                    <a:schemeClr val="bg1"/>
                  </a:soli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dirty="0">
                    <a:solidFill>
                      <a:schemeClr val="bg1"/>
                    </a:solidFill>
                  </a:endParaRPr>
                </a:p>
              </p:txBody>
            </p:sp>
            <p:sp>
              <p:nvSpPr>
                <p:cNvPr id="627" name="iṥ1ïďé"/>
                <p:cNvSpPr/>
                <p:nvPr/>
              </p:nvSpPr>
              <p:spPr>
                <a:xfrm>
                  <a:off x="3714266" y="2539588"/>
                  <a:ext cx="680483" cy="589293"/>
                </a:xfrm>
                <a:custGeom>
                  <a:avLst/>
                  <a:gdLst>
                    <a:gd name="connsiteX0" fmla="*/ 332825 w 599014"/>
                    <a:gd name="connsiteY0" fmla="*/ 323318 h 518742"/>
                    <a:gd name="connsiteX1" fmla="*/ 480885 w 599014"/>
                    <a:gd name="connsiteY1" fmla="*/ 323318 h 518742"/>
                    <a:gd name="connsiteX2" fmla="*/ 508708 w 599014"/>
                    <a:gd name="connsiteY2" fmla="*/ 351111 h 518742"/>
                    <a:gd name="connsiteX3" fmla="*/ 480885 w 599014"/>
                    <a:gd name="connsiteY3" fmla="*/ 378903 h 518742"/>
                    <a:gd name="connsiteX4" fmla="*/ 332825 w 599014"/>
                    <a:gd name="connsiteY4" fmla="*/ 378903 h 518742"/>
                    <a:gd name="connsiteX5" fmla="*/ 305002 w 599014"/>
                    <a:gd name="connsiteY5" fmla="*/ 351111 h 518742"/>
                    <a:gd name="connsiteX6" fmla="*/ 332825 w 599014"/>
                    <a:gd name="connsiteY6" fmla="*/ 323318 h 518742"/>
                    <a:gd name="connsiteX7" fmla="*/ 332825 w 599014"/>
                    <a:gd name="connsiteY7" fmla="*/ 230145 h 518742"/>
                    <a:gd name="connsiteX8" fmla="*/ 480885 w 599014"/>
                    <a:gd name="connsiteY8" fmla="*/ 230145 h 518742"/>
                    <a:gd name="connsiteX9" fmla="*/ 508708 w 599014"/>
                    <a:gd name="connsiteY9" fmla="*/ 257937 h 518742"/>
                    <a:gd name="connsiteX10" fmla="*/ 480885 w 599014"/>
                    <a:gd name="connsiteY10" fmla="*/ 285730 h 518742"/>
                    <a:gd name="connsiteX11" fmla="*/ 332825 w 599014"/>
                    <a:gd name="connsiteY11" fmla="*/ 285730 h 518742"/>
                    <a:gd name="connsiteX12" fmla="*/ 305002 w 599014"/>
                    <a:gd name="connsiteY12" fmla="*/ 257937 h 518742"/>
                    <a:gd name="connsiteX13" fmla="*/ 332825 w 599014"/>
                    <a:gd name="connsiteY13" fmla="*/ 230145 h 518742"/>
                    <a:gd name="connsiteX14" fmla="*/ 24843 w 599014"/>
                    <a:gd name="connsiteY14" fmla="*/ 151784 h 518742"/>
                    <a:gd name="connsiteX15" fmla="*/ 183839 w 599014"/>
                    <a:gd name="connsiteY15" fmla="*/ 151784 h 518742"/>
                    <a:gd name="connsiteX16" fmla="*/ 207688 w 599014"/>
                    <a:gd name="connsiteY16" fmla="*/ 176583 h 518742"/>
                    <a:gd name="connsiteX17" fmla="*/ 207688 w 599014"/>
                    <a:gd name="connsiteY17" fmla="*/ 329348 h 518742"/>
                    <a:gd name="connsiteX18" fmla="*/ 182845 w 599014"/>
                    <a:gd name="connsiteY18" fmla="*/ 354147 h 518742"/>
                    <a:gd name="connsiteX19" fmla="*/ 163964 w 599014"/>
                    <a:gd name="connsiteY19" fmla="*/ 344227 h 518742"/>
                    <a:gd name="connsiteX20" fmla="*/ 155021 w 599014"/>
                    <a:gd name="connsiteY20" fmla="*/ 494016 h 518742"/>
                    <a:gd name="connsiteX21" fmla="*/ 129184 w 599014"/>
                    <a:gd name="connsiteY21" fmla="*/ 516831 h 518742"/>
                    <a:gd name="connsiteX22" fmla="*/ 78504 w 599014"/>
                    <a:gd name="connsiteY22" fmla="*/ 516831 h 518742"/>
                    <a:gd name="connsiteX23" fmla="*/ 53661 w 599014"/>
                    <a:gd name="connsiteY23" fmla="*/ 494016 h 518742"/>
                    <a:gd name="connsiteX24" fmla="*/ 43724 w 599014"/>
                    <a:gd name="connsiteY24" fmla="*/ 345219 h 518742"/>
                    <a:gd name="connsiteX25" fmla="*/ 24843 w 599014"/>
                    <a:gd name="connsiteY25" fmla="*/ 354147 h 518742"/>
                    <a:gd name="connsiteX26" fmla="*/ 994 w 599014"/>
                    <a:gd name="connsiteY26" fmla="*/ 329348 h 518742"/>
                    <a:gd name="connsiteX27" fmla="*/ 0 w 599014"/>
                    <a:gd name="connsiteY27" fmla="*/ 176583 h 518742"/>
                    <a:gd name="connsiteX28" fmla="*/ 24843 w 599014"/>
                    <a:gd name="connsiteY28" fmla="*/ 151784 h 518742"/>
                    <a:gd name="connsiteX29" fmla="*/ 332825 w 599014"/>
                    <a:gd name="connsiteY29" fmla="*/ 137928 h 518742"/>
                    <a:gd name="connsiteX30" fmla="*/ 480885 w 599014"/>
                    <a:gd name="connsiteY30" fmla="*/ 137928 h 518742"/>
                    <a:gd name="connsiteX31" fmla="*/ 508708 w 599014"/>
                    <a:gd name="connsiteY31" fmla="*/ 165721 h 518742"/>
                    <a:gd name="connsiteX32" fmla="*/ 480885 w 599014"/>
                    <a:gd name="connsiteY32" fmla="*/ 193513 h 518742"/>
                    <a:gd name="connsiteX33" fmla="*/ 332825 w 599014"/>
                    <a:gd name="connsiteY33" fmla="*/ 193513 h 518742"/>
                    <a:gd name="connsiteX34" fmla="*/ 305002 w 599014"/>
                    <a:gd name="connsiteY34" fmla="*/ 165721 h 518742"/>
                    <a:gd name="connsiteX35" fmla="*/ 332825 w 599014"/>
                    <a:gd name="connsiteY35" fmla="*/ 137928 h 518742"/>
                    <a:gd name="connsiteX36" fmla="*/ 347698 w 599014"/>
                    <a:gd name="connsiteY36" fmla="*/ 55512 h 518742"/>
                    <a:gd name="connsiteX37" fmla="*/ 347698 w 599014"/>
                    <a:gd name="connsiteY37" fmla="*/ 61464 h 518742"/>
                    <a:gd name="connsiteX38" fmla="*/ 283131 w 599014"/>
                    <a:gd name="connsiteY38" fmla="*/ 124947 h 518742"/>
                    <a:gd name="connsiteX39" fmla="*/ 276178 w 599014"/>
                    <a:gd name="connsiteY39" fmla="*/ 124947 h 518742"/>
                    <a:gd name="connsiteX40" fmla="*/ 276178 w 599014"/>
                    <a:gd name="connsiteY40" fmla="*/ 456251 h 518742"/>
                    <a:gd name="connsiteX41" fmla="*/ 283131 w 599014"/>
                    <a:gd name="connsiteY41" fmla="*/ 463194 h 518742"/>
                    <a:gd name="connsiteX42" fmla="*/ 536433 w 599014"/>
                    <a:gd name="connsiteY42" fmla="*/ 463194 h 518742"/>
                    <a:gd name="connsiteX43" fmla="*/ 543387 w 599014"/>
                    <a:gd name="connsiteY43" fmla="*/ 456251 h 518742"/>
                    <a:gd name="connsiteX44" fmla="*/ 542394 w 599014"/>
                    <a:gd name="connsiteY44" fmla="*/ 62455 h 518742"/>
                    <a:gd name="connsiteX45" fmla="*/ 536433 w 599014"/>
                    <a:gd name="connsiteY45" fmla="*/ 55512 h 518742"/>
                    <a:gd name="connsiteX46" fmla="*/ 337765 w 599014"/>
                    <a:gd name="connsiteY46" fmla="*/ 956 h 518742"/>
                    <a:gd name="connsiteX47" fmla="*/ 537427 w 599014"/>
                    <a:gd name="connsiteY47" fmla="*/ 956 h 518742"/>
                    <a:gd name="connsiteX48" fmla="*/ 599014 w 599014"/>
                    <a:gd name="connsiteY48" fmla="*/ 62455 h 518742"/>
                    <a:gd name="connsiteX49" fmla="*/ 599014 w 599014"/>
                    <a:gd name="connsiteY49" fmla="*/ 456251 h 518742"/>
                    <a:gd name="connsiteX50" fmla="*/ 537427 w 599014"/>
                    <a:gd name="connsiteY50" fmla="*/ 518742 h 518742"/>
                    <a:gd name="connsiteX51" fmla="*/ 283131 w 599014"/>
                    <a:gd name="connsiteY51" fmla="*/ 518742 h 518742"/>
                    <a:gd name="connsiteX52" fmla="*/ 221544 w 599014"/>
                    <a:gd name="connsiteY52" fmla="*/ 456251 h 518742"/>
                    <a:gd name="connsiteX53" fmla="*/ 221544 w 599014"/>
                    <a:gd name="connsiteY53" fmla="*/ 117011 h 518742"/>
                    <a:gd name="connsiteX54" fmla="*/ 237437 w 599014"/>
                    <a:gd name="connsiteY54" fmla="*/ 79318 h 518742"/>
                    <a:gd name="connsiteX55" fmla="*/ 298031 w 599014"/>
                    <a:gd name="connsiteY55" fmla="*/ 17819 h 518742"/>
                    <a:gd name="connsiteX56" fmla="*/ 301011 w 599014"/>
                    <a:gd name="connsiteY56" fmla="*/ 15835 h 518742"/>
                    <a:gd name="connsiteX57" fmla="*/ 337765 w 599014"/>
                    <a:gd name="connsiteY57" fmla="*/ 956 h 518742"/>
                    <a:gd name="connsiteX58" fmla="*/ 104322 w 599014"/>
                    <a:gd name="connsiteY58" fmla="*/ 0 h 518742"/>
                    <a:gd name="connsiteX59" fmla="*/ 171853 w 599014"/>
                    <a:gd name="connsiteY59" fmla="*/ 67929 h 518742"/>
                    <a:gd name="connsiteX60" fmla="*/ 104322 w 599014"/>
                    <a:gd name="connsiteY60" fmla="*/ 135858 h 518742"/>
                    <a:gd name="connsiteX61" fmla="*/ 36791 w 599014"/>
                    <a:gd name="connsiteY61" fmla="*/ 67929 h 518742"/>
                    <a:gd name="connsiteX62" fmla="*/ 104322 w 599014"/>
                    <a:gd name="connsiteY62" fmla="*/ 0 h 51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99014" h="518742">
                      <a:moveTo>
                        <a:pt x="332825" y="323318"/>
                      </a:moveTo>
                      <a:lnTo>
                        <a:pt x="480885" y="323318"/>
                      </a:lnTo>
                      <a:cubicBezTo>
                        <a:pt x="495790" y="323318"/>
                        <a:pt x="507714" y="335229"/>
                        <a:pt x="508708" y="351111"/>
                      </a:cubicBezTo>
                      <a:cubicBezTo>
                        <a:pt x="508708" y="365999"/>
                        <a:pt x="495790" y="378903"/>
                        <a:pt x="480885" y="378903"/>
                      </a:cubicBezTo>
                      <a:lnTo>
                        <a:pt x="332825" y="378903"/>
                      </a:lnTo>
                      <a:cubicBezTo>
                        <a:pt x="317920" y="378903"/>
                        <a:pt x="305002" y="365999"/>
                        <a:pt x="305002" y="351111"/>
                      </a:cubicBezTo>
                      <a:cubicBezTo>
                        <a:pt x="305002" y="335229"/>
                        <a:pt x="317920" y="323318"/>
                        <a:pt x="332825" y="323318"/>
                      </a:cubicBezTo>
                      <a:close/>
                      <a:moveTo>
                        <a:pt x="332825" y="230145"/>
                      </a:moveTo>
                      <a:lnTo>
                        <a:pt x="480885" y="230145"/>
                      </a:lnTo>
                      <a:cubicBezTo>
                        <a:pt x="495790" y="230145"/>
                        <a:pt x="508708" y="243049"/>
                        <a:pt x="508708" y="257937"/>
                      </a:cubicBezTo>
                      <a:cubicBezTo>
                        <a:pt x="508708" y="273819"/>
                        <a:pt x="495790" y="285730"/>
                        <a:pt x="480885" y="285730"/>
                      </a:cubicBezTo>
                      <a:lnTo>
                        <a:pt x="332825" y="285730"/>
                      </a:lnTo>
                      <a:cubicBezTo>
                        <a:pt x="317920" y="285730"/>
                        <a:pt x="305002" y="273819"/>
                        <a:pt x="305002" y="257937"/>
                      </a:cubicBezTo>
                      <a:cubicBezTo>
                        <a:pt x="305002" y="243049"/>
                        <a:pt x="317920" y="230145"/>
                        <a:pt x="332825" y="230145"/>
                      </a:cubicBezTo>
                      <a:close/>
                      <a:moveTo>
                        <a:pt x="24843" y="151784"/>
                      </a:moveTo>
                      <a:cubicBezTo>
                        <a:pt x="34780" y="151784"/>
                        <a:pt x="183839" y="151784"/>
                        <a:pt x="183839" y="151784"/>
                      </a:cubicBezTo>
                      <a:cubicBezTo>
                        <a:pt x="196757" y="151784"/>
                        <a:pt x="207688" y="163688"/>
                        <a:pt x="207688" y="176583"/>
                      </a:cubicBezTo>
                      <a:lnTo>
                        <a:pt x="207688" y="329348"/>
                      </a:lnTo>
                      <a:cubicBezTo>
                        <a:pt x="207688" y="342243"/>
                        <a:pt x="196757" y="354147"/>
                        <a:pt x="182845" y="354147"/>
                      </a:cubicBezTo>
                      <a:cubicBezTo>
                        <a:pt x="175889" y="354147"/>
                        <a:pt x="168933" y="350179"/>
                        <a:pt x="163964" y="344227"/>
                      </a:cubicBezTo>
                      <a:lnTo>
                        <a:pt x="155021" y="494016"/>
                      </a:lnTo>
                      <a:cubicBezTo>
                        <a:pt x="154027" y="506911"/>
                        <a:pt x="143096" y="516831"/>
                        <a:pt x="129184" y="516831"/>
                      </a:cubicBezTo>
                      <a:lnTo>
                        <a:pt x="78504" y="516831"/>
                      </a:lnTo>
                      <a:cubicBezTo>
                        <a:pt x="65586" y="516831"/>
                        <a:pt x="54655" y="506911"/>
                        <a:pt x="53661" y="494016"/>
                      </a:cubicBezTo>
                      <a:lnTo>
                        <a:pt x="43724" y="345219"/>
                      </a:lnTo>
                      <a:cubicBezTo>
                        <a:pt x="39749" y="350179"/>
                        <a:pt x="32793" y="354147"/>
                        <a:pt x="24843" y="354147"/>
                      </a:cubicBezTo>
                      <a:cubicBezTo>
                        <a:pt x="11925" y="354147"/>
                        <a:pt x="994" y="343235"/>
                        <a:pt x="994" y="329348"/>
                      </a:cubicBezTo>
                      <a:lnTo>
                        <a:pt x="0" y="176583"/>
                      </a:lnTo>
                      <a:cubicBezTo>
                        <a:pt x="0" y="162696"/>
                        <a:pt x="10931" y="151784"/>
                        <a:pt x="24843" y="151784"/>
                      </a:cubicBezTo>
                      <a:close/>
                      <a:moveTo>
                        <a:pt x="332825" y="137928"/>
                      </a:moveTo>
                      <a:lnTo>
                        <a:pt x="480885" y="137928"/>
                      </a:lnTo>
                      <a:cubicBezTo>
                        <a:pt x="495790" y="137928"/>
                        <a:pt x="508708" y="149839"/>
                        <a:pt x="508708" y="165721"/>
                      </a:cubicBezTo>
                      <a:cubicBezTo>
                        <a:pt x="508708" y="180609"/>
                        <a:pt x="495790" y="193513"/>
                        <a:pt x="480885" y="193513"/>
                      </a:cubicBezTo>
                      <a:lnTo>
                        <a:pt x="332825" y="193513"/>
                      </a:lnTo>
                      <a:cubicBezTo>
                        <a:pt x="317920" y="193513"/>
                        <a:pt x="305002" y="180609"/>
                        <a:pt x="305002" y="165721"/>
                      </a:cubicBezTo>
                      <a:cubicBezTo>
                        <a:pt x="305002" y="149839"/>
                        <a:pt x="317920" y="137928"/>
                        <a:pt x="332825" y="137928"/>
                      </a:cubicBezTo>
                      <a:close/>
                      <a:moveTo>
                        <a:pt x="347698" y="55512"/>
                      </a:moveTo>
                      <a:lnTo>
                        <a:pt x="347698" y="61464"/>
                      </a:lnTo>
                      <a:cubicBezTo>
                        <a:pt x="347698" y="96181"/>
                        <a:pt x="318892" y="124947"/>
                        <a:pt x="283131" y="124947"/>
                      </a:cubicBezTo>
                      <a:lnTo>
                        <a:pt x="276178" y="124947"/>
                      </a:lnTo>
                      <a:lnTo>
                        <a:pt x="276178" y="456251"/>
                      </a:lnTo>
                      <a:cubicBezTo>
                        <a:pt x="276178" y="460218"/>
                        <a:pt x="279158" y="463194"/>
                        <a:pt x="283131" y="463194"/>
                      </a:cubicBezTo>
                      <a:lnTo>
                        <a:pt x="536433" y="463194"/>
                      </a:lnTo>
                      <a:cubicBezTo>
                        <a:pt x="540407" y="463194"/>
                        <a:pt x="543387" y="460218"/>
                        <a:pt x="543387" y="456251"/>
                      </a:cubicBezTo>
                      <a:lnTo>
                        <a:pt x="542394" y="62455"/>
                      </a:lnTo>
                      <a:cubicBezTo>
                        <a:pt x="542394" y="58488"/>
                        <a:pt x="540407" y="55512"/>
                        <a:pt x="536433" y="55512"/>
                      </a:cubicBezTo>
                      <a:close/>
                      <a:moveTo>
                        <a:pt x="337765" y="956"/>
                      </a:moveTo>
                      <a:lnTo>
                        <a:pt x="537427" y="956"/>
                      </a:lnTo>
                      <a:cubicBezTo>
                        <a:pt x="571200" y="956"/>
                        <a:pt x="599014" y="27738"/>
                        <a:pt x="599014" y="62455"/>
                      </a:cubicBezTo>
                      <a:lnTo>
                        <a:pt x="599014" y="456251"/>
                      </a:lnTo>
                      <a:cubicBezTo>
                        <a:pt x="599014" y="489976"/>
                        <a:pt x="571200" y="518742"/>
                        <a:pt x="537427" y="518742"/>
                      </a:cubicBezTo>
                      <a:lnTo>
                        <a:pt x="283131" y="518742"/>
                      </a:lnTo>
                      <a:cubicBezTo>
                        <a:pt x="249358" y="518742"/>
                        <a:pt x="221544" y="489976"/>
                        <a:pt x="221544" y="456251"/>
                      </a:cubicBezTo>
                      <a:lnTo>
                        <a:pt x="221544" y="117011"/>
                      </a:lnTo>
                      <a:cubicBezTo>
                        <a:pt x="221544" y="103125"/>
                        <a:pt x="226511" y="89238"/>
                        <a:pt x="237437" y="79318"/>
                      </a:cubicBezTo>
                      <a:cubicBezTo>
                        <a:pt x="257304" y="58488"/>
                        <a:pt x="278164" y="38649"/>
                        <a:pt x="298031" y="17819"/>
                      </a:cubicBezTo>
                      <a:cubicBezTo>
                        <a:pt x="298031" y="17819"/>
                        <a:pt x="299025" y="16827"/>
                        <a:pt x="301011" y="15835"/>
                      </a:cubicBezTo>
                      <a:cubicBezTo>
                        <a:pt x="310945" y="5916"/>
                        <a:pt x="323858" y="956"/>
                        <a:pt x="337765" y="956"/>
                      </a:cubicBezTo>
                      <a:close/>
                      <a:moveTo>
                        <a:pt x="104322" y="0"/>
                      </a:moveTo>
                      <a:cubicBezTo>
                        <a:pt x="141618" y="0"/>
                        <a:pt x="171853" y="30413"/>
                        <a:pt x="171853" y="67929"/>
                      </a:cubicBezTo>
                      <a:cubicBezTo>
                        <a:pt x="171853" y="105445"/>
                        <a:pt x="141618" y="135858"/>
                        <a:pt x="104322" y="135858"/>
                      </a:cubicBezTo>
                      <a:cubicBezTo>
                        <a:pt x="67026" y="135858"/>
                        <a:pt x="36791" y="105445"/>
                        <a:pt x="36791" y="67929"/>
                      </a:cubicBezTo>
                      <a:cubicBezTo>
                        <a:pt x="36791" y="30413"/>
                        <a:pt x="67026" y="0"/>
                        <a:pt x="104322" y="0"/>
                      </a:cubicBezTo>
                      <a:close/>
                    </a:path>
                  </a:pathLst>
                </a:custGeom>
                <a:solidFill>
                  <a:schemeClr val="bg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dirty="0">
                    <a:solidFill>
                      <a:schemeClr val="bg1"/>
                    </a:solidFill>
                  </a:endParaRPr>
                </a:p>
              </p:txBody>
            </p:sp>
          </p:grpSp>
          <p:grpSp>
            <p:nvGrpSpPr>
              <p:cNvPr id="623" name="iś1ídê"/>
              <p:cNvGrpSpPr/>
              <p:nvPr/>
            </p:nvGrpSpPr>
            <p:grpSpPr>
              <a:xfrm>
                <a:off x="8827" y="2054"/>
                <a:ext cx="1538" cy="1538"/>
                <a:chOff x="3403213" y="2182941"/>
                <a:chExt cx="1302588" cy="1302588"/>
              </a:xfrm>
            </p:grpSpPr>
            <p:sp>
              <p:nvSpPr>
                <p:cNvPr id="624" name="íṣ1ïďê"/>
                <p:cNvSpPr/>
                <p:nvPr/>
              </p:nvSpPr>
              <p:spPr>
                <a:xfrm>
                  <a:off x="3403213" y="2182941"/>
                  <a:ext cx="1302588" cy="1302588"/>
                </a:xfrm>
                <a:prstGeom prst="ellipse">
                  <a:avLst/>
                </a:prstGeom>
                <a:solidFill>
                  <a:srgbClr val="C00000"/>
                </a:solidFill>
                <a:ln w="76200" cap="rnd">
                  <a:solidFill>
                    <a:schemeClr val="bg1"/>
                  </a:solid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dirty="0">
                    <a:solidFill>
                      <a:schemeClr val="bg1"/>
                    </a:solidFill>
                  </a:endParaRPr>
                </a:p>
              </p:txBody>
            </p:sp>
            <p:sp>
              <p:nvSpPr>
                <p:cNvPr id="625" name="ïṡ1îḋe"/>
                <p:cNvSpPr/>
                <p:nvPr/>
              </p:nvSpPr>
              <p:spPr>
                <a:xfrm>
                  <a:off x="3714266" y="2539588"/>
                  <a:ext cx="680483" cy="589293"/>
                </a:xfrm>
                <a:custGeom>
                  <a:avLst/>
                  <a:gdLst>
                    <a:gd name="connsiteX0" fmla="*/ 332825 w 599014"/>
                    <a:gd name="connsiteY0" fmla="*/ 323318 h 518742"/>
                    <a:gd name="connsiteX1" fmla="*/ 480885 w 599014"/>
                    <a:gd name="connsiteY1" fmla="*/ 323318 h 518742"/>
                    <a:gd name="connsiteX2" fmla="*/ 508708 w 599014"/>
                    <a:gd name="connsiteY2" fmla="*/ 351111 h 518742"/>
                    <a:gd name="connsiteX3" fmla="*/ 480885 w 599014"/>
                    <a:gd name="connsiteY3" fmla="*/ 378903 h 518742"/>
                    <a:gd name="connsiteX4" fmla="*/ 332825 w 599014"/>
                    <a:gd name="connsiteY4" fmla="*/ 378903 h 518742"/>
                    <a:gd name="connsiteX5" fmla="*/ 305002 w 599014"/>
                    <a:gd name="connsiteY5" fmla="*/ 351111 h 518742"/>
                    <a:gd name="connsiteX6" fmla="*/ 332825 w 599014"/>
                    <a:gd name="connsiteY6" fmla="*/ 323318 h 518742"/>
                    <a:gd name="connsiteX7" fmla="*/ 332825 w 599014"/>
                    <a:gd name="connsiteY7" fmla="*/ 230145 h 518742"/>
                    <a:gd name="connsiteX8" fmla="*/ 480885 w 599014"/>
                    <a:gd name="connsiteY8" fmla="*/ 230145 h 518742"/>
                    <a:gd name="connsiteX9" fmla="*/ 508708 w 599014"/>
                    <a:gd name="connsiteY9" fmla="*/ 257937 h 518742"/>
                    <a:gd name="connsiteX10" fmla="*/ 480885 w 599014"/>
                    <a:gd name="connsiteY10" fmla="*/ 285730 h 518742"/>
                    <a:gd name="connsiteX11" fmla="*/ 332825 w 599014"/>
                    <a:gd name="connsiteY11" fmla="*/ 285730 h 518742"/>
                    <a:gd name="connsiteX12" fmla="*/ 305002 w 599014"/>
                    <a:gd name="connsiteY12" fmla="*/ 257937 h 518742"/>
                    <a:gd name="connsiteX13" fmla="*/ 332825 w 599014"/>
                    <a:gd name="connsiteY13" fmla="*/ 230145 h 518742"/>
                    <a:gd name="connsiteX14" fmla="*/ 24843 w 599014"/>
                    <a:gd name="connsiteY14" fmla="*/ 151784 h 518742"/>
                    <a:gd name="connsiteX15" fmla="*/ 183839 w 599014"/>
                    <a:gd name="connsiteY15" fmla="*/ 151784 h 518742"/>
                    <a:gd name="connsiteX16" fmla="*/ 207688 w 599014"/>
                    <a:gd name="connsiteY16" fmla="*/ 176583 h 518742"/>
                    <a:gd name="connsiteX17" fmla="*/ 207688 w 599014"/>
                    <a:gd name="connsiteY17" fmla="*/ 329348 h 518742"/>
                    <a:gd name="connsiteX18" fmla="*/ 182845 w 599014"/>
                    <a:gd name="connsiteY18" fmla="*/ 354147 h 518742"/>
                    <a:gd name="connsiteX19" fmla="*/ 163964 w 599014"/>
                    <a:gd name="connsiteY19" fmla="*/ 344227 h 518742"/>
                    <a:gd name="connsiteX20" fmla="*/ 155021 w 599014"/>
                    <a:gd name="connsiteY20" fmla="*/ 494016 h 518742"/>
                    <a:gd name="connsiteX21" fmla="*/ 129184 w 599014"/>
                    <a:gd name="connsiteY21" fmla="*/ 516831 h 518742"/>
                    <a:gd name="connsiteX22" fmla="*/ 78504 w 599014"/>
                    <a:gd name="connsiteY22" fmla="*/ 516831 h 518742"/>
                    <a:gd name="connsiteX23" fmla="*/ 53661 w 599014"/>
                    <a:gd name="connsiteY23" fmla="*/ 494016 h 518742"/>
                    <a:gd name="connsiteX24" fmla="*/ 43724 w 599014"/>
                    <a:gd name="connsiteY24" fmla="*/ 345219 h 518742"/>
                    <a:gd name="connsiteX25" fmla="*/ 24843 w 599014"/>
                    <a:gd name="connsiteY25" fmla="*/ 354147 h 518742"/>
                    <a:gd name="connsiteX26" fmla="*/ 994 w 599014"/>
                    <a:gd name="connsiteY26" fmla="*/ 329348 h 518742"/>
                    <a:gd name="connsiteX27" fmla="*/ 0 w 599014"/>
                    <a:gd name="connsiteY27" fmla="*/ 176583 h 518742"/>
                    <a:gd name="connsiteX28" fmla="*/ 24843 w 599014"/>
                    <a:gd name="connsiteY28" fmla="*/ 151784 h 518742"/>
                    <a:gd name="connsiteX29" fmla="*/ 332825 w 599014"/>
                    <a:gd name="connsiteY29" fmla="*/ 137928 h 518742"/>
                    <a:gd name="connsiteX30" fmla="*/ 480885 w 599014"/>
                    <a:gd name="connsiteY30" fmla="*/ 137928 h 518742"/>
                    <a:gd name="connsiteX31" fmla="*/ 508708 w 599014"/>
                    <a:gd name="connsiteY31" fmla="*/ 165721 h 518742"/>
                    <a:gd name="connsiteX32" fmla="*/ 480885 w 599014"/>
                    <a:gd name="connsiteY32" fmla="*/ 193513 h 518742"/>
                    <a:gd name="connsiteX33" fmla="*/ 332825 w 599014"/>
                    <a:gd name="connsiteY33" fmla="*/ 193513 h 518742"/>
                    <a:gd name="connsiteX34" fmla="*/ 305002 w 599014"/>
                    <a:gd name="connsiteY34" fmla="*/ 165721 h 518742"/>
                    <a:gd name="connsiteX35" fmla="*/ 332825 w 599014"/>
                    <a:gd name="connsiteY35" fmla="*/ 137928 h 518742"/>
                    <a:gd name="connsiteX36" fmla="*/ 347698 w 599014"/>
                    <a:gd name="connsiteY36" fmla="*/ 55512 h 518742"/>
                    <a:gd name="connsiteX37" fmla="*/ 347698 w 599014"/>
                    <a:gd name="connsiteY37" fmla="*/ 61464 h 518742"/>
                    <a:gd name="connsiteX38" fmla="*/ 283131 w 599014"/>
                    <a:gd name="connsiteY38" fmla="*/ 124947 h 518742"/>
                    <a:gd name="connsiteX39" fmla="*/ 276178 w 599014"/>
                    <a:gd name="connsiteY39" fmla="*/ 124947 h 518742"/>
                    <a:gd name="connsiteX40" fmla="*/ 276178 w 599014"/>
                    <a:gd name="connsiteY40" fmla="*/ 456251 h 518742"/>
                    <a:gd name="connsiteX41" fmla="*/ 283131 w 599014"/>
                    <a:gd name="connsiteY41" fmla="*/ 463194 h 518742"/>
                    <a:gd name="connsiteX42" fmla="*/ 536433 w 599014"/>
                    <a:gd name="connsiteY42" fmla="*/ 463194 h 518742"/>
                    <a:gd name="connsiteX43" fmla="*/ 543387 w 599014"/>
                    <a:gd name="connsiteY43" fmla="*/ 456251 h 518742"/>
                    <a:gd name="connsiteX44" fmla="*/ 542394 w 599014"/>
                    <a:gd name="connsiteY44" fmla="*/ 62455 h 518742"/>
                    <a:gd name="connsiteX45" fmla="*/ 536433 w 599014"/>
                    <a:gd name="connsiteY45" fmla="*/ 55512 h 518742"/>
                    <a:gd name="connsiteX46" fmla="*/ 337765 w 599014"/>
                    <a:gd name="connsiteY46" fmla="*/ 956 h 518742"/>
                    <a:gd name="connsiteX47" fmla="*/ 537427 w 599014"/>
                    <a:gd name="connsiteY47" fmla="*/ 956 h 518742"/>
                    <a:gd name="connsiteX48" fmla="*/ 599014 w 599014"/>
                    <a:gd name="connsiteY48" fmla="*/ 62455 h 518742"/>
                    <a:gd name="connsiteX49" fmla="*/ 599014 w 599014"/>
                    <a:gd name="connsiteY49" fmla="*/ 456251 h 518742"/>
                    <a:gd name="connsiteX50" fmla="*/ 537427 w 599014"/>
                    <a:gd name="connsiteY50" fmla="*/ 518742 h 518742"/>
                    <a:gd name="connsiteX51" fmla="*/ 283131 w 599014"/>
                    <a:gd name="connsiteY51" fmla="*/ 518742 h 518742"/>
                    <a:gd name="connsiteX52" fmla="*/ 221544 w 599014"/>
                    <a:gd name="connsiteY52" fmla="*/ 456251 h 518742"/>
                    <a:gd name="connsiteX53" fmla="*/ 221544 w 599014"/>
                    <a:gd name="connsiteY53" fmla="*/ 117011 h 518742"/>
                    <a:gd name="connsiteX54" fmla="*/ 237437 w 599014"/>
                    <a:gd name="connsiteY54" fmla="*/ 79318 h 518742"/>
                    <a:gd name="connsiteX55" fmla="*/ 298031 w 599014"/>
                    <a:gd name="connsiteY55" fmla="*/ 17819 h 518742"/>
                    <a:gd name="connsiteX56" fmla="*/ 301011 w 599014"/>
                    <a:gd name="connsiteY56" fmla="*/ 15835 h 518742"/>
                    <a:gd name="connsiteX57" fmla="*/ 337765 w 599014"/>
                    <a:gd name="connsiteY57" fmla="*/ 956 h 518742"/>
                    <a:gd name="connsiteX58" fmla="*/ 104322 w 599014"/>
                    <a:gd name="connsiteY58" fmla="*/ 0 h 518742"/>
                    <a:gd name="connsiteX59" fmla="*/ 171853 w 599014"/>
                    <a:gd name="connsiteY59" fmla="*/ 67929 h 518742"/>
                    <a:gd name="connsiteX60" fmla="*/ 104322 w 599014"/>
                    <a:gd name="connsiteY60" fmla="*/ 135858 h 518742"/>
                    <a:gd name="connsiteX61" fmla="*/ 36791 w 599014"/>
                    <a:gd name="connsiteY61" fmla="*/ 67929 h 518742"/>
                    <a:gd name="connsiteX62" fmla="*/ 104322 w 599014"/>
                    <a:gd name="connsiteY62" fmla="*/ 0 h 51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99014" h="518742">
                      <a:moveTo>
                        <a:pt x="332825" y="323318"/>
                      </a:moveTo>
                      <a:lnTo>
                        <a:pt x="480885" y="323318"/>
                      </a:lnTo>
                      <a:cubicBezTo>
                        <a:pt x="495790" y="323318"/>
                        <a:pt x="507714" y="335229"/>
                        <a:pt x="508708" y="351111"/>
                      </a:cubicBezTo>
                      <a:cubicBezTo>
                        <a:pt x="508708" y="365999"/>
                        <a:pt x="495790" y="378903"/>
                        <a:pt x="480885" y="378903"/>
                      </a:cubicBezTo>
                      <a:lnTo>
                        <a:pt x="332825" y="378903"/>
                      </a:lnTo>
                      <a:cubicBezTo>
                        <a:pt x="317920" y="378903"/>
                        <a:pt x="305002" y="365999"/>
                        <a:pt x="305002" y="351111"/>
                      </a:cubicBezTo>
                      <a:cubicBezTo>
                        <a:pt x="305002" y="335229"/>
                        <a:pt x="317920" y="323318"/>
                        <a:pt x="332825" y="323318"/>
                      </a:cubicBezTo>
                      <a:close/>
                      <a:moveTo>
                        <a:pt x="332825" y="230145"/>
                      </a:moveTo>
                      <a:lnTo>
                        <a:pt x="480885" y="230145"/>
                      </a:lnTo>
                      <a:cubicBezTo>
                        <a:pt x="495790" y="230145"/>
                        <a:pt x="508708" y="243049"/>
                        <a:pt x="508708" y="257937"/>
                      </a:cubicBezTo>
                      <a:cubicBezTo>
                        <a:pt x="508708" y="273819"/>
                        <a:pt x="495790" y="285730"/>
                        <a:pt x="480885" y="285730"/>
                      </a:cubicBezTo>
                      <a:lnTo>
                        <a:pt x="332825" y="285730"/>
                      </a:lnTo>
                      <a:cubicBezTo>
                        <a:pt x="317920" y="285730"/>
                        <a:pt x="305002" y="273819"/>
                        <a:pt x="305002" y="257937"/>
                      </a:cubicBezTo>
                      <a:cubicBezTo>
                        <a:pt x="305002" y="243049"/>
                        <a:pt x="317920" y="230145"/>
                        <a:pt x="332825" y="230145"/>
                      </a:cubicBezTo>
                      <a:close/>
                      <a:moveTo>
                        <a:pt x="24843" y="151784"/>
                      </a:moveTo>
                      <a:cubicBezTo>
                        <a:pt x="34780" y="151784"/>
                        <a:pt x="183839" y="151784"/>
                        <a:pt x="183839" y="151784"/>
                      </a:cubicBezTo>
                      <a:cubicBezTo>
                        <a:pt x="196757" y="151784"/>
                        <a:pt x="207688" y="163688"/>
                        <a:pt x="207688" y="176583"/>
                      </a:cubicBezTo>
                      <a:lnTo>
                        <a:pt x="207688" y="329348"/>
                      </a:lnTo>
                      <a:cubicBezTo>
                        <a:pt x="207688" y="342243"/>
                        <a:pt x="196757" y="354147"/>
                        <a:pt x="182845" y="354147"/>
                      </a:cubicBezTo>
                      <a:cubicBezTo>
                        <a:pt x="175889" y="354147"/>
                        <a:pt x="168933" y="350179"/>
                        <a:pt x="163964" y="344227"/>
                      </a:cubicBezTo>
                      <a:lnTo>
                        <a:pt x="155021" y="494016"/>
                      </a:lnTo>
                      <a:cubicBezTo>
                        <a:pt x="154027" y="506911"/>
                        <a:pt x="143096" y="516831"/>
                        <a:pt x="129184" y="516831"/>
                      </a:cubicBezTo>
                      <a:lnTo>
                        <a:pt x="78504" y="516831"/>
                      </a:lnTo>
                      <a:cubicBezTo>
                        <a:pt x="65586" y="516831"/>
                        <a:pt x="54655" y="506911"/>
                        <a:pt x="53661" y="494016"/>
                      </a:cubicBezTo>
                      <a:lnTo>
                        <a:pt x="43724" y="345219"/>
                      </a:lnTo>
                      <a:cubicBezTo>
                        <a:pt x="39749" y="350179"/>
                        <a:pt x="32793" y="354147"/>
                        <a:pt x="24843" y="354147"/>
                      </a:cubicBezTo>
                      <a:cubicBezTo>
                        <a:pt x="11925" y="354147"/>
                        <a:pt x="994" y="343235"/>
                        <a:pt x="994" y="329348"/>
                      </a:cubicBezTo>
                      <a:lnTo>
                        <a:pt x="0" y="176583"/>
                      </a:lnTo>
                      <a:cubicBezTo>
                        <a:pt x="0" y="162696"/>
                        <a:pt x="10931" y="151784"/>
                        <a:pt x="24843" y="151784"/>
                      </a:cubicBezTo>
                      <a:close/>
                      <a:moveTo>
                        <a:pt x="332825" y="137928"/>
                      </a:moveTo>
                      <a:lnTo>
                        <a:pt x="480885" y="137928"/>
                      </a:lnTo>
                      <a:cubicBezTo>
                        <a:pt x="495790" y="137928"/>
                        <a:pt x="508708" y="149839"/>
                        <a:pt x="508708" y="165721"/>
                      </a:cubicBezTo>
                      <a:cubicBezTo>
                        <a:pt x="508708" y="180609"/>
                        <a:pt x="495790" y="193513"/>
                        <a:pt x="480885" y="193513"/>
                      </a:cubicBezTo>
                      <a:lnTo>
                        <a:pt x="332825" y="193513"/>
                      </a:lnTo>
                      <a:cubicBezTo>
                        <a:pt x="317920" y="193513"/>
                        <a:pt x="305002" y="180609"/>
                        <a:pt x="305002" y="165721"/>
                      </a:cubicBezTo>
                      <a:cubicBezTo>
                        <a:pt x="305002" y="149839"/>
                        <a:pt x="317920" y="137928"/>
                        <a:pt x="332825" y="137928"/>
                      </a:cubicBezTo>
                      <a:close/>
                      <a:moveTo>
                        <a:pt x="347698" y="55512"/>
                      </a:moveTo>
                      <a:lnTo>
                        <a:pt x="347698" y="61464"/>
                      </a:lnTo>
                      <a:cubicBezTo>
                        <a:pt x="347698" y="96181"/>
                        <a:pt x="318892" y="124947"/>
                        <a:pt x="283131" y="124947"/>
                      </a:cubicBezTo>
                      <a:lnTo>
                        <a:pt x="276178" y="124947"/>
                      </a:lnTo>
                      <a:lnTo>
                        <a:pt x="276178" y="456251"/>
                      </a:lnTo>
                      <a:cubicBezTo>
                        <a:pt x="276178" y="460218"/>
                        <a:pt x="279158" y="463194"/>
                        <a:pt x="283131" y="463194"/>
                      </a:cubicBezTo>
                      <a:lnTo>
                        <a:pt x="536433" y="463194"/>
                      </a:lnTo>
                      <a:cubicBezTo>
                        <a:pt x="540407" y="463194"/>
                        <a:pt x="543387" y="460218"/>
                        <a:pt x="543387" y="456251"/>
                      </a:cubicBezTo>
                      <a:lnTo>
                        <a:pt x="542394" y="62455"/>
                      </a:lnTo>
                      <a:cubicBezTo>
                        <a:pt x="542394" y="58488"/>
                        <a:pt x="540407" y="55512"/>
                        <a:pt x="536433" y="55512"/>
                      </a:cubicBezTo>
                      <a:close/>
                      <a:moveTo>
                        <a:pt x="337765" y="956"/>
                      </a:moveTo>
                      <a:lnTo>
                        <a:pt x="537427" y="956"/>
                      </a:lnTo>
                      <a:cubicBezTo>
                        <a:pt x="571200" y="956"/>
                        <a:pt x="599014" y="27738"/>
                        <a:pt x="599014" y="62455"/>
                      </a:cubicBezTo>
                      <a:lnTo>
                        <a:pt x="599014" y="456251"/>
                      </a:lnTo>
                      <a:cubicBezTo>
                        <a:pt x="599014" y="489976"/>
                        <a:pt x="571200" y="518742"/>
                        <a:pt x="537427" y="518742"/>
                      </a:cubicBezTo>
                      <a:lnTo>
                        <a:pt x="283131" y="518742"/>
                      </a:lnTo>
                      <a:cubicBezTo>
                        <a:pt x="249358" y="518742"/>
                        <a:pt x="221544" y="489976"/>
                        <a:pt x="221544" y="456251"/>
                      </a:cubicBezTo>
                      <a:lnTo>
                        <a:pt x="221544" y="117011"/>
                      </a:lnTo>
                      <a:cubicBezTo>
                        <a:pt x="221544" y="103125"/>
                        <a:pt x="226511" y="89238"/>
                        <a:pt x="237437" y="79318"/>
                      </a:cubicBezTo>
                      <a:cubicBezTo>
                        <a:pt x="257304" y="58488"/>
                        <a:pt x="278164" y="38649"/>
                        <a:pt x="298031" y="17819"/>
                      </a:cubicBezTo>
                      <a:cubicBezTo>
                        <a:pt x="298031" y="17819"/>
                        <a:pt x="299025" y="16827"/>
                        <a:pt x="301011" y="15835"/>
                      </a:cubicBezTo>
                      <a:cubicBezTo>
                        <a:pt x="310945" y="5916"/>
                        <a:pt x="323858" y="956"/>
                        <a:pt x="337765" y="956"/>
                      </a:cubicBezTo>
                      <a:close/>
                      <a:moveTo>
                        <a:pt x="104322" y="0"/>
                      </a:moveTo>
                      <a:cubicBezTo>
                        <a:pt x="141618" y="0"/>
                        <a:pt x="171853" y="30413"/>
                        <a:pt x="171853" y="67929"/>
                      </a:cubicBezTo>
                      <a:cubicBezTo>
                        <a:pt x="171853" y="105445"/>
                        <a:pt x="141618" y="135858"/>
                        <a:pt x="104322" y="135858"/>
                      </a:cubicBezTo>
                      <a:cubicBezTo>
                        <a:pt x="67026" y="135858"/>
                        <a:pt x="36791" y="105445"/>
                        <a:pt x="36791" y="67929"/>
                      </a:cubicBezTo>
                      <a:cubicBezTo>
                        <a:pt x="36791" y="30413"/>
                        <a:pt x="67026" y="0"/>
                        <a:pt x="104322" y="0"/>
                      </a:cubicBezTo>
                      <a:close/>
                    </a:path>
                  </a:pathLst>
                </a:custGeom>
                <a:solidFill>
                  <a:schemeClr val="bg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dirty="0">
                    <a:solidFill>
                      <a:schemeClr val="bg1"/>
                    </a:solidFill>
                  </a:endParaRPr>
                </a:p>
              </p:txBody>
            </p:sp>
          </p:grpSp>
        </p:grpSp>
        <p:sp>
          <p:nvSpPr>
            <p:cNvPr id="3" name="文本框 2"/>
            <p:cNvSpPr txBox="1"/>
            <p:nvPr/>
          </p:nvSpPr>
          <p:spPr>
            <a:xfrm>
              <a:off x="2410" y="2557"/>
              <a:ext cx="1610" cy="483"/>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发包方</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10341" y="2557"/>
              <a:ext cx="1610" cy="483"/>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承包方</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6392" y="2893"/>
              <a:ext cx="1580" cy="1161"/>
            </a:xfrm>
            <a:prstGeom prst="rect">
              <a:avLst/>
            </a:prstGeom>
            <a:noFill/>
          </p:spPr>
          <p:txBody>
            <a:bodyPr wrap="square" rtlCol="0" anchor="t">
              <a:spAutoFit/>
            </a:bodyPr>
            <a:lstStyle/>
            <a:p>
              <a:pPr algn="ct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基本要求</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职责</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文本框 6"/>
            <p:cNvSpPr txBox="1"/>
            <p:nvPr/>
          </p:nvSpPr>
          <p:spPr>
            <a:xfrm>
              <a:off x="1215" y="3718"/>
              <a:ext cx="4493" cy="3452"/>
            </a:xfrm>
            <a:prstGeom prst="rect">
              <a:avLst/>
            </a:prstGeom>
            <a:noFill/>
          </p:spPr>
          <p:txBody>
            <a:bodyPr wrap="square" rtlCol="0" anchor="t">
              <a:spAutoFit/>
            </a:bodyPr>
            <a:lstStyle/>
            <a:p>
              <a:pPr marL="285750" indent="-19431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发包方的职责</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19431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选择承包方，并审核其资质</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19431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告知承包方相关风险和安全信息</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19431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提出安全要求，签订安全协议</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19431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对过程进行协调、监督管理</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19431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评价承包方绩效</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19431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提供资源（视具体情况）</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 name="文本框 7"/>
            <p:cNvSpPr txBox="1"/>
            <p:nvPr/>
          </p:nvSpPr>
          <p:spPr>
            <a:xfrm>
              <a:off x="8883" y="3718"/>
              <a:ext cx="5305" cy="3452"/>
            </a:xfrm>
            <a:prstGeom prst="rect">
              <a:avLst/>
            </a:prstGeom>
            <a:noFill/>
          </p:spPr>
          <p:txBody>
            <a:bodyPr wrap="square" rtlCol="0" anchor="t">
              <a:spAutoFit/>
            </a:bodyPr>
            <a:lstStyle/>
            <a:p>
              <a:pPr marL="285750" indent="-19431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承包方的基本要求</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19431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具备相应资质条件</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19431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有安全生产管理机构，安全责任制</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19431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人员具备相应资质</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19431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设备设施符合安全要求</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19431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有完善的施工组织设计和安全措施方案</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19431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有相应的应急方案和设施</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spTree>
  </p:cSld>
  <p:clrMapOvr>
    <a:masterClrMapping/>
  </p:clrMapOvr>
  <p:transition advTm="0">
    <p:wipe dir="d"/>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22935" y="811530"/>
            <a:ext cx="1520825"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1、5S-TPM</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 name="组合 3"/>
          <p:cNvGrpSpPr/>
          <p:nvPr/>
        </p:nvGrpSpPr>
        <p:grpSpPr>
          <a:xfrm>
            <a:off x="506730" y="1306195"/>
            <a:ext cx="4650105" cy="3281045"/>
            <a:chOff x="5093" y="1937"/>
            <a:chExt cx="7323" cy="5167"/>
          </a:xfrm>
        </p:grpSpPr>
        <p:grpSp>
          <p:nvGrpSpPr>
            <p:cNvPr id="44" name="组合 49"/>
            <p:cNvGrpSpPr/>
            <p:nvPr/>
          </p:nvGrpSpPr>
          <p:grpSpPr bwMode="auto">
            <a:xfrm>
              <a:off x="5093" y="1937"/>
              <a:ext cx="7323" cy="5167"/>
              <a:chOff x="2239358" y="470716"/>
              <a:chExt cx="2252284" cy="4374038"/>
            </a:xfrm>
          </p:grpSpPr>
          <p:sp>
            <p:nvSpPr>
              <p:cNvPr id="45" name="圆角矩形 44"/>
              <p:cNvSpPr/>
              <p:nvPr/>
            </p:nvSpPr>
            <p:spPr>
              <a:xfrm>
                <a:off x="2239358" y="470716"/>
                <a:ext cx="2252284" cy="4374038"/>
              </a:xfrm>
              <a:prstGeom prst="roundRect">
                <a:avLst>
                  <a:gd name="adj" fmla="val 10535"/>
                </a:avLst>
              </a:prstGeom>
              <a:solidFill>
                <a:srgbClr val="F7F7F7"/>
              </a:soli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noProof="1">
                  <a:latin typeface="微软雅黑" panose="020B0503020204020204" pitchFamily="34" charset="-122"/>
                  <a:ea typeface="微软雅黑" panose="020B0503020204020204" pitchFamily="34" charset="-122"/>
                </a:endParaRPr>
              </a:p>
            </p:txBody>
          </p:sp>
          <p:grpSp>
            <p:nvGrpSpPr>
              <p:cNvPr id="46" name="组合 51"/>
              <p:cNvGrpSpPr/>
              <p:nvPr/>
            </p:nvGrpSpPr>
            <p:grpSpPr bwMode="auto">
              <a:xfrm>
                <a:off x="2239358" y="3657817"/>
                <a:ext cx="2252284" cy="844642"/>
                <a:chOff x="1947258" y="3498313"/>
                <a:chExt cx="2252284" cy="844642"/>
              </a:xfrm>
            </p:grpSpPr>
            <p:sp>
              <p:nvSpPr>
                <p:cNvPr id="47" name="矩形 46"/>
                <p:cNvSpPr/>
                <p:nvPr/>
              </p:nvSpPr>
              <p:spPr>
                <a:xfrm>
                  <a:off x="1947258" y="3498313"/>
                  <a:ext cx="2252284" cy="84464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a:solidFill>
                      <a:srgbClr val="FFFFFF"/>
                    </a:solidFill>
                    <a:latin typeface="微软雅黑" panose="020B0503020204020204" pitchFamily="34" charset="-122"/>
                    <a:ea typeface="微软雅黑" panose="020B0503020204020204" pitchFamily="34" charset="-122"/>
                  </a:endParaRPr>
                </a:p>
              </p:txBody>
            </p:sp>
            <p:sp>
              <p:nvSpPr>
                <p:cNvPr id="48" name="矩形 47"/>
                <p:cNvSpPr/>
                <p:nvPr/>
              </p:nvSpPr>
              <p:spPr>
                <a:xfrm>
                  <a:off x="1947258" y="4129965"/>
                  <a:ext cx="2252284" cy="190521"/>
                </a:xfrm>
                <a:prstGeom prst="rect">
                  <a:avLst/>
                </a:prstGeom>
                <a:gradFill>
                  <a:gsLst>
                    <a:gs pos="45000">
                      <a:schemeClr val="tx1">
                        <a:alpha val="3000"/>
                      </a:schemeClr>
                    </a:gs>
                    <a:gs pos="100000">
                      <a:schemeClr val="tx1">
                        <a:alpha val="30000"/>
                      </a:schemeClr>
                    </a:gs>
                    <a:gs pos="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a:solidFill>
                      <a:srgbClr val="FFFFFF"/>
                    </a:solidFill>
                    <a:latin typeface="微软雅黑" panose="020B0503020204020204" pitchFamily="34" charset="-122"/>
                    <a:ea typeface="微软雅黑" panose="020B0503020204020204" pitchFamily="34" charset="-122"/>
                  </a:endParaRPr>
                </a:p>
              </p:txBody>
            </p:sp>
          </p:grpSp>
          <p:sp>
            <p:nvSpPr>
              <p:cNvPr id="49" name="文本框 110"/>
              <p:cNvSpPr txBox="1"/>
              <p:nvPr/>
            </p:nvSpPr>
            <p:spPr>
              <a:xfrm>
                <a:off x="2885817" y="3883839"/>
                <a:ext cx="959365" cy="449509"/>
              </a:xfrm>
              <a:prstGeom prst="rect">
                <a:avLst/>
              </a:prstGeom>
              <a:noFill/>
            </p:spPr>
            <p:txBody>
              <a:bodyPr>
                <a:spAutoFit/>
              </a:bodyPr>
              <a:lstStyle/>
              <a:p>
                <a:pPr algn="ctr">
                  <a:defRPr/>
                </a:pPr>
                <a:r>
                  <a:rPr lang="en-US" altLang="zh-CN" sz="1600" b="1" noProof="1">
                    <a:solidFill>
                      <a:schemeClr val="bg1"/>
                    </a:solidFill>
                    <a:effectLst>
                      <a:outerShdw blurRad="101600" dist="50800" dir="2700000" algn="tl" rotWithShape="0">
                        <a:prstClr val="black">
                          <a:alpha val="40000"/>
                        </a:prstClr>
                      </a:outerShdw>
                    </a:effectLst>
                    <a:latin typeface="微软雅黑" panose="020B0503020204020204" pitchFamily="34" charset="-122"/>
                    <a:ea typeface="微软雅黑" panose="020B0503020204020204" pitchFamily="34" charset="-122"/>
                  </a:rPr>
                  <a:t>整顿（SEITON）</a:t>
                </a:r>
                <a:endParaRPr lang="en-US" altLang="zh-CN" sz="1600" b="1" noProof="1">
                  <a:solidFill>
                    <a:schemeClr val="bg1"/>
                  </a:solidFill>
                  <a:effectLst>
                    <a:outerShdw blurRad="101600" dist="50800" dir="2700000" algn="tl" rotWithShape="0">
                      <a:prstClr val="black">
                        <a:alpha val="40000"/>
                      </a:prstClr>
                    </a:outerShdw>
                  </a:effectLst>
                  <a:latin typeface="微软雅黑" panose="020B0503020204020204" pitchFamily="34" charset="-122"/>
                  <a:ea typeface="微软雅黑" panose="020B0503020204020204" pitchFamily="34" charset="-122"/>
                </a:endParaRPr>
              </a:p>
            </p:txBody>
          </p:sp>
        </p:grpSp>
        <p:grpSp>
          <p:nvGrpSpPr>
            <p:cNvPr id="50" name="组合 92"/>
            <p:cNvGrpSpPr/>
            <p:nvPr/>
          </p:nvGrpSpPr>
          <p:grpSpPr bwMode="auto">
            <a:xfrm>
              <a:off x="7644" y="2189"/>
              <a:ext cx="2501" cy="705"/>
              <a:chOff x="2198560" y="1644530"/>
              <a:chExt cx="1749680" cy="596843"/>
            </a:xfrm>
          </p:grpSpPr>
          <p:pic>
            <p:nvPicPr>
              <p:cNvPr id="51" name="图片 93"/>
              <p:cNvPicPr>
                <a:picLocks noChangeAspect="1" noChangeArrowheads="1"/>
              </p:cNvPicPr>
              <p:nvPr/>
            </p:nvPicPr>
            <p:blipFill>
              <a:blip r:embed="rId1" cstate="print">
                <a:grayscl/>
              </a:blip>
              <a:srcRect b="72279"/>
              <a:stretch>
                <a:fillRect/>
              </a:stretch>
            </p:blipFill>
            <p:spPr bwMode="auto">
              <a:xfrm flipH="1">
                <a:off x="2198560" y="1644530"/>
                <a:ext cx="1749680" cy="92018"/>
              </a:xfrm>
              <a:prstGeom prst="rect">
                <a:avLst/>
              </a:prstGeom>
              <a:noFill/>
              <a:ln w="9525">
                <a:noFill/>
                <a:miter lim="800000"/>
                <a:headEnd/>
                <a:tailEnd/>
              </a:ln>
            </p:spPr>
          </p:pic>
          <p:pic>
            <p:nvPicPr>
              <p:cNvPr id="52" name="图片 94"/>
              <p:cNvPicPr>
                <a:picLocks noChangeAspect="1" noChangeArrowheads="1"/>
              </p:cNvPicPr>
              <p:nvPr/>
            </p:nvPicPr>
            <p:blipFill>
              <a:blip r:embed="rId1" cstate="print">
                <a:grayscl/>
              </a:blip>
              <a:srcRect b="72279"/>
              <a:stretch>
                <a:fillRect/>
              </a:stretch>
            </p:blipFill>
            <p:spPr bwMode="auto">
              <a:xfrm flipH="1" flipV="1">
                <a:off x="2198560" y="2149355"/>
                <a:ext cx="1749680" cy="92018"/>
              </a:xfrm>
              <a:prstGeom prst="rect">
                <a:avLst/>
              </a:prstGeom>
              <a:noFill/>
              <a:ln w="9525">
                <a:noFill/>
                <a:miter lim="800000"/>
                <a:headEnd/>
                <a:tailEnd/>
              </a:ln>
            </p:spPr>
          </p:pic>
        </p:grpSp>
        <p:sp>
          <p:nvSpPr>
            <p:cNvPr id="53" name="文本框 116"/>
            <p:cNvSpPr txBox="1">
              <a:spLocks noChangeArrowheads="1"/>
            </p:cNvSpPr>
            <p:nvPr/>
          </p:nvSpPr>
          <p:spPr bwMode="auto">
            <a:xfrm>
              <a:off x="5438" y="2895"/>
              <a:ext cx="6643" cy="2648"/>
            </a:xfrm>
            <a:prstGeom prst="rect">
              <a:avLst/>
            </a:prstGeom>
            <a:noFill/>
            <a:ln w="9525">
              <a:noFill/>
              <a:miter lim="800000"/>
            </a:ln>
          </p:spPr>
          <p:txBody>
            <a:bodyPr wrap="square" lIns="66399" tIns="33199" rIns="66399" bIns="33199">
              <a:spAutoFit/>
            </a:bodyPr>
            <a:lstStyle/>
            <a:p>
              <a:pPr marL="342900" indent="-342900" algn="just">
                <a:lnSpc>
                  <a:spcPct val="150000"/>
                </a:lnSpc>
                <a:buFont typeface="+mj-ea"/>
                <a:buAutoNum type="circleNumDbPlain"/>
                <a:defRP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整顿就是将寻找东西的时间减少为“零”</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marL="342900" indent="-342900" algn="just">
                <a:lnSpc>
                  <a:spcPct val="150000"/>
                </a:lnSpc>
                <a:buFont typeface="+mj-ea"/>
                <a:buAutoNum type="circleNumDbPlain"/>
                <a:defRP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 能在30秒内找到要找的东西，免除“寻找”的时间浪费，把要用的东西以最简便的方式放好</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marL="342900" indent="-342900" algn="just">
                <a:lnSpc>
                  <a:spcPct val="150000"/>
                </a:lnSpc>
                <a:buFont typeface="+mj-ea"/>
                <a:buAutoNum type="circleNumDbPlain"/>
                <a:defRP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 一目了然、 能迅速取出、 能立即使用</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marL="342900" indent="-342900" algn="just">
                <a:lnSpc>
                  <a:spcPct val="150000"/>
                </a:lnSpc>
                <a:buFont typeface="+mj-ea"/>
                <a:buAutoNum type="circleNumDbPlain"/>
                <a:defRP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 处于节约的状态</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grpSp>
        <p:nvGrpSpPr>
          <p:cNvPr id="483331" name="Group 8"/>
          <p:cNvGrpSpPr/>
          <p:nvPr/>
        </p:nvGrpSpPr>
        <p:grpSpPr bwMode="auto">
          <a:xfrm>
            <a:off x="5340350" y="1809398"/>
            <a:ext cx="3454400" cy="2057400"/>
            <a:chOff x="294" y="1438"/>
            <a:chExt cx="5171" cy="2041"/>
          </a:xfrm>
        </p:grpSpPr>
        <p:pic>
          <p:nvPicPr>
            <p:cNvPr id="483358" name="Picture 4" descr="工技科实验室乱1"/>
            <p:cNvPicPr>
              <a:picLocks noChangeAspect="1" noChangeArrowheads="1"/>
            </p:cNvPicPr>
            <p:nvPr/>
          </p:nvPicPr>
          <p:blipFill>
            <a:blip r:embed="rId2"/>
            <a:srcRect/>
            <a:stretch>
              <a:fillRect/>
            </a:stretch>
          </p:blipFill>
          <p:spPr bwMode="auto">
            <a:xfrm>
              <a:off x="294" y="1438"/>
              <a:ext cx="2495" cy="2041"/>
            </a:xfrm>
            <a:prstGeom prst="rect">
              <a:avLst/>
            </a:prstGeom>
            <a:noFill/>
            <a:ln w="9525">
              <a:noFill/>
              <a:miter lim="800000"/>
              <a:headEnd/>
              <a:tailEnd/>
            </a:ln>
          </p:spPr>
        </p:pic>
        <p:pic>
          <p:nvPicPr>
            <p:cNvPr id="483359" name="Picture 5" descr="工技科实验室乱改善1"/>
            <p:cNvPicPr>
              <a:picLocks noChangeAspect="1" noChangeArrowheads="1"/>
            </p:cNvPicPr>
            <p:nvPr/>
          </p:nvPicPr>
          <p:blipFill>
            <a:blip r:embed="rId3"/>
            <a:srcRect/>
            <a:stretch>
              <a:fillRect/>
            </a:stretch>
          </p:blipFill>
          <p:spPr bwMode="auto">
            <a:xfrm>
              <a:off x="3016" y="1466"/>
              <a:ext cx="2449" cy="2009"/>
            </a:xfrm>
            <a:prstGeom prst="rect">
              <a:avLst/>
            </a:prstGeom>
            <a:noFill/>
            <a:ln w="9525">
              <a:noFill/>
              <a:miter lim="800000"/>
              <a:headEnd/>
              <a:tailEnd/>
            </a:ln>
          </p:spPr>
        </p:pic>
      </p:grpSp>
      <p:sp>
        <p:nvSpPr>
          <p:cNvPr id="5" name="文本框 4"/>
          <p:cNvSpPr txBox="1"/>
          <p:nvPr/>
        </p:nvSpPr>
        <p:spPr>
          <a:xfrm>
            <a:off x="6121400" y="3896995"/>
            <a:ext cx="2016760" cy="30670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实验室整理整顿前后</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（2）安全资质审查</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 name="252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940594" y="1430714"/>
            <a:ext cx="7332905" cy="3027567"/>
            <a:chOff x="1254125" y="1620172"/>
            <a:chExt cx="9777207" cy="4036756"/>
          </a:xfrm>
        </p:grpSpPr>
        <p:sp>
          <p:nvSpPr>
            <p:cNvPr id="30" name="išļiḋe"/>
            <p:cNvSpPr/>
            <p:nvPr/>
          </p:nvSpPr>
          <p:spPr>
            <a:xfrm>
              <a:off x="1254125" y="3179413"/>
              <a:ext cx="7575973" cy="756073"/>
            </a:xfrm>
            <a:prstGeom prst="rect">
              <a:avLst/>
            </a:prstGeom>
            <a:gradFill flip="none" rotWithShape="1">
              <a:gsLst>
                <a:gs pos="0">
                  <a:srgbClr val="C00000"/>
                </a:gs>
                <a:gs pos="100000">
                  <a:schemeClr val="bg1"/>
                </a:gs>
              </a:gsLst>
              <a:lin ang="10800000" scaled="1"/>
              <a:tileRect/>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r>
                <a:rPr lang="en-US" altLang="zh-CN" sz="1300" dirty="0">
                  <a:solidFill>
                    <a:schemeClr val="tx1"/>
                  </a:solidFill>
                  <a:latin typeface="微软雅黑" panose="020B0503020204020204" pitchFamily="34" charset="-122"/>
                  <a:ea typeface="微软雅黑" panose="020B0503020204020204" pitchFamily="34" charset="-122"/>
                </a:rPr>
                <a:t>施工方案、安全技术措施、设备设施年检</a:t>
              </a:r>
              <a:endParaRPr lang="en-US" altLang="zh-CN" sz="1300" dirty="0">
                <a:solidFill>
                  <a:schemeClr val="tx1"/>
                </a:solidFill>
                <a:latin typeface="微软雅黑" panose="020B0503020204020204" pitchFamily="34" charset="-122"/>
                <a:ea typeface="微软雅黑" panose="020B0503020204020204" pitchFamily="34" charset="-122"/>
              </a:endParaRPr>
            </a:p>
          </p:txBody>
        </p:sp>
        <p:sp>
          <p:nvSpPr>
            <p:cNvPr id="31" name="iŝľïdê"/>
            <p:cNvSpPr/>
            <p:nvPr/>
          </p:nvSpPr>
          <p:spPr>
            <a:xfrm>
              <a:off x="1254125" y="2398786"/>
              <a:ext cx="7575973" cy="756073"/>
            </a:xfrm>
            <a:prstGeom prst="rect">
              <a:avLst/>
            </a:prstGeom>
            <a:gradFill flip="none" rotWithShape="1">
              <a:gsLst>
                <a:gs pos="0">
                  <a:schemeClr val="accent2">
                    <a:alpha val="21000"/>
                  </a:schemeClr>
                </a:gs>
                <a:gs pos="100000">
                  <a:schemeClr val="bg1"/>
                </a:gs>
              </a:gsLst>
              <a:lin ang="10800000" scaled="1"/>
              <a:tileRect/>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r>
                <a:rPr lang="en-US" altLang="zh-CN" sz="13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1000万元或高风险项目察看施工现场</a:t>
              </a:r>
              <a:endParaRPr lang="en-US" altLang="zh-CN" sz="13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 name="îšḷíḑè"/>
            <p:cNvSpPr/>
            <p:nvPr/>
          </p:nvSpPr>
          <p:spPr>
            <a:xfrm>
              <a:off x="1254125" y="3940566"/>
              <a:ext cx="7575973" cy="756073"/>
            </a:xfrm>
            <a:prstGeom prst="rect">
              <a:avLst/>
            </a:prstGeom>
            <a:gradFill flip="none" rotWithShape="1">
              <a:gsLst>
                <a:gs pos="0">
                  <a:schemeClr val="bg1">
                    <a:lumMod val="50000"/>
                  </a:schemeClr>
                </a:gs>
                <a:gs pos="100000">
                  <a:schemeClr val="bg1"/>
                </a:gs>
              </a:gsLst>
              <a:lin ang="10800000" scaled="1"/>
              <a:tileRect/>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r>
                <a:rPr lang="en-US" altLang="zh-CN" sz="1300" dirty="0">
                  <a:solidFill>
                    <a:schemeClr val="tx1"/>
                  </a:solidFill>
                  <a:latin typeface="微软雅黑" panose="020B0503020204020204" pitchFamily="34" charset="-122"/>
                  <a:ea typeface="微软雅黑" panose="020B0503020204020204" pitchFamily="34" charset="-122"/>
                </a:rPr>
                <a:t>管理人员、安全人员、特殊工种、工伤保险</a:t>
              </a:r>
              <a:endParaRPr lang="en-US" altLang="zh-CN" sz="1300" dirty="0">
                <a:solidFill>
                  <a:schemeClr val="tx1"/>
                </a:solidFill>
                <a:latin typeface="微软雅黑" panose="020B0503020204020204" pitchFamily="34" charset="-122"/>
                <a:ea typeface="微软雅黑" panose="020B0503020204020204" pitchFamily="34" charset="-122"/>
              </a:endParaRPr>
            </a:p>
          </p:txBody>
        </p:sp>
        <p:sp>
          <p:nvSpPr>
            <p:cNvPr id="33" name="išḻîḍè"/>
            <p:cNvSpPr/>
            <p:nvPr/>
          </p:nvSpPr>
          <p:spPr>
            <a:xfrm>
              <a:off x="1254125" y="4701720"/>
              <a:ext cx="7575973" cy="756073"/>
            </a:xfrm>
            <a:prstGeom prst="rect">
              <a:avLst/>
            </a:prstGeom>
            <a:gradFill flip="none" rotWithShape="1">
              <a:gsLst>
                <a:gs pos="0">
                  <a:schemeClr val="tx1">
                    <a:lumMod val="75000"/>
                    <a:lumOff val="25000"/>
                  </a:schemeClr>
                </a:gs>
                <a:gs pos="100000">
                  <a:schemeClr val="bg1"/>
                </a:gs>
              </a:gsLst>
              <a:lin ang="10800000" scaled="1"/>
              <a:tileRect/>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r>
                <a:rPr lang="en-US" altLang="zh-CN" sz="1300" dirty="0">
                  <a:solidFill>
                    <a:schemeClr val="tx1"/>
                  </a:solidFill>
                  <a:latin typeface="微软雅黑" panose="020B0503020204020204" pitchFamily="34" charset="-122"/>
                  <a:ea typeface="微软雅黑" panose="020B0503020204020204" pitchFamily="34" charset="-122"/>
                </a:rPr>
                <a:t>营业执照、安全许可证、业务资质等级</a:t>
              </a:r>
              <a:endParaRPr lang="en-US" altLang="zh-CN" sz="1300" dirty="0">
                <a:solidFill>
                  <a:schemeClr val="tx1"/>
                </a:solidFill>
                <a:latin typeface="微软雅黑" panose="020B0503020204020204" pitchFamily="34" charset="-122"/>
                <a:ea typeface="微软雅黑" panose="020B0503020204020204" pitchFamily="34" charset="-122"/>
              </a:endParaRPr>
            </a:p>
          </p:txBody>
        </p:sp>
        <p:sp>
          <p:nvSpPr>
            <p:cNvPr id="34" name="îṩľîḍe"/>
            <p:cNvSpPr/>
            <p:nvPr/>
          </p:nvSpPr>
          <p:spPr>
            <a:xfrm>
              <a:off x="1254125" y="1643559"/>
              <a:ext cx="7575973" cy="756073"/>
            </a:xfrm>
            <a:prstGeom prst="rect">
              <a:avLst/>
            </a:prstGeom>
            <a:gradFill flip="none" rotWithShape="1">
              <a:gsLst>
                <a:gs pos="0">
                  <a:schemeClr val="tx1">
                    <a:lumMod val="75000"/>
                    <a:lumOff val="25000"/>
                  </a:schemeClr>
                </a:gs>
                <a:gs pos="100000">
                  <a:schemeClr val="bg1"/>
                </a:gs>
              </a:gsLst>
              <a:lin ang="10800000" scaled="1"/>
              <a:tileRect/>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anchor="ctr">
              <a:normAutofit/>
            </a:bodyPr>
            <a:lstStyle/>
            <a:p>
              <a:r>
                <a:rPr lang="en-US" altLang="zh-CN" sz="13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近3年安全业绩</a:t>
              </a:r>
              <a:endParaRPr lang="en-US" altLang="zh-CN" sz="13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5" name="îsľiďé"/>
            <p:cNvSpPr/>
            <p:nvPr/>
          </p:nvSpPr>
          <p:spPr bwMode="auto">
            <a:xfrm>
              <a:off x="6623042" y="4690290"/>
              <a:ext cx="4408290" cy="765553"/>
            </a:xfrm>
            <a:custGeom>
              <a:avLst/>
              <a:gdLst>
                <a:gd name="connsiteX0" fmla="*/ 343490 w 3464820"/>
                <a:gd name="connsiteY0" fmla="*/ 0 h 601707"/>
                <a:gd name="connsiteX1" fmla="*/ 1146865 w 3464820"/>
                <a:gd name="connsiteY1" fmla="*/ 0 h 601707"/>
                <a:gd name="connsiteX2" fmla="*/ 1251746 w 3464820"/>
                <a:gd name="connsiteY2" fmla="*/ 0 h 601707"/>
                <a:gd name="connsiteX3" fmla="*/ 2200326 w 3464820"/>
                <a:gd name="connsiteY3" fmla="*/ 0 h 601707"/>
                <a:gd name="connsiteX4" fmla="*/ 2341984 w 3464820"/>
                <a:gd name="connsiteY4" fmla="*/ 0 h 601707"/>
                <a:gd name="connsiteX5" fmla="*/ 3117831 w 3464820"/>
                <a:gd name="connsiteY5" fmla="*/ 0 h 601707"/>
                <a:gd name="connsiteX6" fmla="*/ 3464820 w 3464820"/>
                <a:gd name="connsiteY6" fmla="*/ 601707 h 601707"/>
                <a:gd name="connsiteX7" fmla="*/ 2489936 w 3464820"/>
                <a:gd name="connsiteY7" fmla="*/ 601707 h 601707"/>
                <a:gd name="connsiteX8" fmla="*/ 2317288 w 3464820"/>
                <a:gd name="connsiteY8" fmla="*/ 601707 h 601707"/>
                <a:gd name="connsiteX9" fmla="*/ 1135963 w 3464820"/>
                <a:gd name="connsiteY9" fmla="*/ 601707 h 601707"/>
                <a:gd name="connsiteX10" fmla="*/ 998913 w 3464820"/>
                <a:gd name="connsiteY10" fmla="*/ 601707 h 601707"/>
                <a:gd name="connsiteX11" fmla="*/ 0 w 3464820"/>
                <a:gd name="connsiteY11" fmla="*/ 601707 h 60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0" h="601707">
                  <a:moveTo>
                    <a:pt x="343490" y="0"/>
                  </a:moveTo>
                  <a:lnTo>
                    <a:pt x="1146865" y="0"/>
                  </a:lnTo>
                  <a:lnTo>
                    <a:pt x="1251746" y="0"/>
                  </a:lnTo>
                  <a:lnTo>
                    <a:pt x="2200326" y="0"/>
                  </a:lnTo>
                  <a:lnTo>
                    <a:pt x="2341984" y="0"/>
                  </a:lnTo>
                  <a:lnTo>
                    <a:pt x="3117831" y="0"/>
                  </a:lnTo>
                  <a:lnTo>
                    <a:pt x="3464820" y="601707"/>
                  </a:lnTo>
                  <a:lnTo>
                    <a:pt x="2489936" y="601707"/>
                  </a:lnTo>
                  <a:lnTo>
                    <a:pt x="2317288" y="601707"/>
                  </a:lnTo>
                  <a:lnTo>
                    <a:pt x="1135963" y="601707"/>
                  </a:lnTo>
                  <a:lnTo>
                    <a:pt x="998913" y="601707"/>
                  </a:lnTo>
                  <a:lnTo>
                    <a:pt x="0" y="601707"/>
                  </a:lnTo>
                  <a:close/>
                </a:path>
              </a:pathLst>
            </a:custGeom>
            <a:solidFill>
              <a:schemeClr val="tx1">
                <a:lumMod val="75000"/>
                <a:lumOff val="25000"/>
              </a:schemeClr>
            </a:solidFill>
            <a:ln>
              <a:solidFill>
                <a:schemeClr val="bg1"/>
              </a:solidFill>
            </a:ln>
          </p:spPr>
          <p:style>
            <a:lnRef idx="1">
              <a:schemeClr val="accent2"/>
            </a:lnRef>
            <a:fillRef idx="3">
              <a:schemeClr val="accent2"/>
            </a:fillRef>
            <a:effectRef idx="2">
              <a:schemeClr val="accent2"/>
            </a:effectRef>
            <a:fontRef idx="minor">
              <a:schemeClr val="lt1"/>
            </a:fontRef>
          </p:style>
          <p:txBody>
            <a:bodyPr wrap="square" lIns="91440" tIns="45720" rIns="91440" bIns="45720" anchor="ctr">
              <a:normAutofit/>
            </a:bodyPr>
            <a:lstStyle/>
            <a:p>
              <a:pPr algn="ctr"/>
            </a:p>
          </p:txBody>
        </p:sp>
        <p:sp>
          <p:nvSpPr>
            <p:cNvPr id="36" name="ïśḷïḍé"/>
            <p:cNvSpPr/>
            <p:nvPr/>
          </p:nvSpPr>
          <p:spPr bwMode="auto">
            <a:xfrm>
              <a:off x="7053113" y="3923174"/>
              <a:ext cx="3536747" cy="765553"/>
            </a:xfrm>
            <a:custGeom>
              <a:avLst/>
              <a:gdLst>
                <a:gd name="connsiteX0" fmla="*/ 346988 w 2779807"/>
                <a:gd name="connsiteY0" fmla="*/ 0 h 601707"/>
                <a:gd name="connsiteX1" fmla="*/ 921015 w 2779807"/>
                <a:gd name="connsiteY1" fmla="*/ 0 h 601707"/>
                <a:gd name="connsiteX2" fmla="*/ 1035767 w 2779807"/>
                <a:gd name="connsiteY2" fmla="*/ 0 h 601707"/>
                <a:gd name="connsiteX3" fmla="*/ 1744040 w 2779807"/>
                <a:gd name="connsiteY3" fmla="*/ 0 h 601707"/>
                <a:gd name="connsiteX4" fmla="*/ 1843696 w 2779807"/>
                <a:gd name="connsiteY4" fmla="*/ 0 h 601707"/>
                <a:gd name="connsiteX5" fmla="*/ 2432819 w 2779807"/>
                <a:gd name="connsiteY5" fmla="*/ 0 h 601707"/>
                <a:gd name="connsiteX6" fmla="*/ 2779807 w 2779807"/>
                <a:gd name="connsiteY6" fmla="*/ 601707 h 601707"/>
                <a:gd name="connsiteX7" fmla="*/ 1997758 w 2779807"/>
                <a:gd name="connsiteY7" fmla="*/ 601707 h 601707"/>
                <a:gd name="connsiteX8" fmla="*/ 1862302 w 2779807"/>
                <a:gd name="connsiteY8" fmla="*/ 601707 h 601707"/>
                <a:gd name="connsiteX9" fmla="*/ 917505 w 2779807"/>
                <a:gd name="connsiteY9" fmla="*/ 601707 h 601707"/>
                <a:gd name="connsiteX10" fmla="*/ 766953 w 2779807"/>
                <a:gd name="connsiteY10" fmla="*/ 601707 h 601707"/>
                <a:gd name="connsiteX11" fmla="*/ 0 w 2779807"/>
                <a:gd name="connsiteY11" fmla="*/ 601707 h 60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9807" h="601707">
                  <a:moveTo>
                    <a:pt x="346988" y="0"/>
                  </a:moveTo>
                  <a:lnTo>
                    <a:pt x="921015" y="0"/>
                  </a:lnTo>
                  <a:lnTo>
                    <a:pt x="1035767" y="0"/>
                  </a:lnTo>
                  <a:lnTo>
                    <a:pt x="1744040" y="0"/>
                  </a:lnTo>
                  <a:lnTo>
                    <a:pt x="1843696" y="0"/>
                  </a:lnTo>
                  <a:lnTo>
                    <a:pt x="2432819" y="0"/>
                  </a:lnTo>
                  <a:lnTo>
                    <a:pt x="2779807" y="601707"/>
                  </a:lnTo>
                  <a:lnTo>
                    <a:pt x="1997758" y="601707"/>
                  </a:lnTo>
                  <a:lnTo>
                    <a:pt x="1862302" y="601707"/>
                  </a:lnTo>
                  <a:lnTo>
                    <a:pt x="917505" y="601707"/>
                  </a:lnTo>
                  <a:lnTo>
                    <a:pt x="766953" y="601707"/>
                  </a:lnTo>
                  <a:lnTo>
                    <a:pt x="0" y="601707"/>
                  </a:lnTo>
                  <a:close/>
                </a:path>
              </a:pathLst>
            </a:custGeom>
            <a:solidFill>
              <a:schemeClr val="bg1">
                <a:lumMod val="50000"/>
              </a:schemeClr>
            </a:solidFill>
            <a:ln>
              <a:solidFill>
                <a:schemeClr val="bg1"/>
              </a:solidFill>
            </a:ln>
          </p:spPr>
          <p:style>
            <a:lnRef idx="1">
              <a:schemeClr val="accent2"/>
            </a:lnRef>
            <a:fillRef idx="3">
              <a:schemeClr val="accent2"/>
            </a:fillRef>
            <a:effectRef idx="2">
              <a:schemeClr val="accent2"/>
            </a:effectRef>
            <a:fontRef idx="minor">
              <a:schemeClr val="lt1"/>
            </a:fontRef>
          </p:style>
          <p:txBody>
            <a:bodyPr wrap="square" lIns="91440" tIns="45720" rIns="91440" bIns="45720" anchor="ctr">
              <a:normAutofit/>
            </a:bodyPr>
            <a:lstStyle/>
            <a:p>
              <a:pPr algn="ctr"/>
            </a:p>
          </p:txBody>
        </p:sp>
        <p:sp>
          <p:nvSpPr>
            <p:cNvPr id="37" name="iśliḓe"/>
            <p:cNvSpPr/>
            <p:nvPr/>
          </p:nvSpPr>
          <p:spPr bwMode="auto">
            <a:xfrm>
              <a:off x="7494585" y="3156058"/>
              <a:ext cx="2653800" cy="765553"/>
            </a:xfrm>
            <a:custGeom>
              <a:avLst/>
              <a:gdLst>
                <a:gd name="connsiteX0" fmla="*/ 346988 w 2085829"/>
                <a:gd name="connsiteY0" fmla="*/ 0 h 601707"/>
                <a:gd name="connsiteX1" fmla="*/ 761790 w 2085829"/>
                <a:gd name="connsiteY1" fmla="*/ 0 h 601707"/>
                <a:gd name="connsiteX2" fmla="*/ 805741 w 2085829"/>
                <a:gd name="connsiteY2" fmla="*/ 0 h 601707"/>
                <a:gd name="connsiteX3" fmla="*/ 1280088 w 2085829"/>
                <a:gd name="connsiteY3" fmla="*/ 0 h 601707"/>
                <a:gd name="connsiteX4" fmla="*/ 1304153 w 2085829"/>
                <a:gd name="connsiteY4" fmla="*/ 0 h 601707"/>
                <a:gd name="connsiteX5" fmla="*/ 1738841 w 2085829"/>
                <a:gd name="connsiteY5" fmla="*/ 0 h 601707"/>
                <a:gd name="connsiteX6" fmla="*/ 2085829 w 2085829"/>
                <a:gd name="connsiteY6" fmla="*/ 601707 h 601707"/>
                <a:gd name="connsiteX7" fmla="*/ 1437886 w 2085829"/>
                <a:gd name="connsiteY7" fmla="*/ 601707 h 601707"/>
                <a:gd name="connsiteX8" fmla="*/ 1397050 w 2085829"/>
                <a:gd name="connsiteY8" fmla="*/ 601707 h 601707"/>
                <a:gd name="connsiteX9" fmla="*/ 688779 w 2085829"/>
                <a:gd name="connsiteY9" fmla="*/ 601707 h 601707"/>
                <a:gd name="connsiteX10" fmla="*/ 628057 w 2085829"/>
                <a:gd name="connsiteY10" fmla="*/ 601707 h 601707"/>
                <a:gd name="connsiteX11" fmla="*/ 0 w 2085829"/>
                <a:gd name="connsiteY11" fmla="*/ 601707 h 60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5829" h="601707">
                  <a:moveTo>
                    <a:pt x="346988" y="0"/>
                  </a:moveTo>
                  <a:lnTo>
                    <a:pt x="761790" y="0"/>
                  </a:lnTo>
                  <a:lnTo>
                    <a:pt x="805741" y="0"/>
                  </a:lnTo>
                  <a:lnTo>
                    <a:pt x="1280088" y="0"/>
                  </a:lnTo>
                  <a:lnTo>
                    <a:pt x="1304153" y="0"/>
                  </a:lnTo>
                  <a:lnTo>
                    <a:pt x="1738841" y="0"/>
                  </a:lnTo>
                  <a:lnTo>
                    <a:pt x="2085829" y="601707"/>
                  </a:lnTo>
                  <a:lnTo>
                    <a:pt x="1437886" y="601707"/>
                  </a:lnTo>
                  <a:lnTo>
                    <a:pt x="1397050" y="601707"/>
                  </a:lnTo>
                  <a:lnTo>
                    <a:pt x="688779" y="601707"/>
                  </a:lnTo>
                  <a:lnTo>
                    <a:pt x="628057" y="601707"/>
                  </a:lnTo>
                  <a:lnTo>
                    <a:pt x="0" y="601707"/>
                  </a:lnTo>
                  <a:close/>
                </a:path>
              </a:pathLst>
            </a:custGeom>
            <a:solidFill>
              <a:srgbClr val="C00000"/>
            </a:solidFill>
            <a:ln>
              <a:solidFill>
                <a:schemeClr val="bg1"/>
              </a:solidFill>
            </a:ln>
          </p:spPr>
          <p:style>
            <a:lnRef idx="1">
              <a:schemeClr val="accent2"/>
            </a:lnRef>
            <a:fillRef idx="3">
              <a:schemeClr val="accent2"/>
            </a:fillRef>
            <a:effectRef idx="2">
              <a:schemeClr val="accent2"/>
            </a:effectRef>
            <a:fontRef idx="minor">
              <a:schemeClr val="lt1"/>
            </a:fontRef>
          </p:style>
          <p:txBody>
            <a:bodyPr wrap="square" lIns="91440" tIns="45720" rIns="91440" bIns="45720" anchor="ctr">
              <a:normAutofit/>
            </a:bodyPr>
            <a:lstStyle/>
            <a:p>
              <a:pPr algn="ctr"/>
            </a:p>
          </p:txBody>
        </p:sp>
        <p:sp>
          <p:nvSpPr>
            <p:cNvPr id="38" name="iSľîḓè"/>
            <p:cNvSpPr/>
            <p:nvPr/>
          </p:nvSpPr>
          <p:spPr bwMode="auto">
            <a:xfrm>
              <a:off x="7936058" y="2388943"/>
              <a:ext cx="1770854" cy="765553"/>
            </a:xfrm>
            <a:custGeom>
              <a:avLst/>
              <a:gdLst>
                <a:gd name="connsiteX0" fmla="*/ 348288 w 1391853"/>
                <a:gd name="connsiteY0" fmla="*/ 0 h 601707"/>
                <a:gd name="connsiteX1" fmla="*/ 527601 w 1391853"/>
                <a:gd name="connsiteY1" fmla="*/ 0 h 601707"/>
                <a:gd name="connsiteX2" fmla="*/ 575715 w 1391853"/>
                <a:gd name="connsiteY2" fmla="*/ 0 h 601707"/>
                <a:gd name="connsiteX3" fmla="*/ 816138 w 1391853"/>
                <a:gd name="connsiteY3" fmla="*/ 0 h 601707"/>
                <a:gd name="connsiteX4" fmla="*/ 896189 w 1391853"/>
                <a:gd name="connsiteY4" fmla="*/ 0 h 601707"/>
                <a:gd name="connsiteX5" fmla="*/ 1043565 w 1391853"/>
                <a:gd name="connsiteY5" fmla="*/ 0 h 601707"/>
                <a:gd name="connsiteX6" fmla="*/ 1391853 w 1391853"/>
                <a:gd name="connsiteY6" fmla="*/ 601707 h 601707"/>
                <a:gd name="connsiteX7" fmla="*/ 1075503 w 1391853"/>
                <a:gd name="connsiteY7" fmla="*/ 601707 h 601707"/>
                <a:gd name="connsiteX8" fmla="*/ 933100 w 1391853"/>
                <a:gd name="connsiteY8" fmla="*/ 601707 h 601707"/>
                <a:gd name="connsiteX9" fmla="*/ 458753 w 1391853"/>
                <a:gd name="connsiteY9" fmla="*/ 601707 h 601707"/>
                <a:gd name="connsiteX10" fmla="*/ 348287 w 1391853"/>
                <a:gd name="connsiteY10" fmla="*/ 601707 h 601707"/>
                <a:gd name="connsiteX11" fmla="*/ 0 w 1391853"/>
                <a:gd name="connsiteY11" fmla="*/ 601707 h 60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1853" h="601707">
                  <a:moveTo>
                    <a:pt x="348288" y="0"/>
                  </a:moveTo>
                  <a:lnTo>
                    <a:pt x="527601" y="0"/>
                  </a:lnTo>
                  <a:lnTo>
                    <a:pt x="575715" y="0"/>
                  </a:lnTo>
                  <a:lnTo>
                    <a:pt x="816138" y="0"/>
                  </a:lnTo>
                  <a:lnTo>
                    <a:pt x="896189" y="0"/>
                  </a:lnTo>
                  <a:lnTo>
                    <a:pt x="1043565" y="0"/>
                  </a:lnTo>
                  <a:lnTo>
                    <a:pt x="1391853" y="601707"/>
                  </a:lnTo>
                  <a:lnTo>
                    <a:pt x="1075503" y="601707"/>
                  </a:lnTo>
                  <a:lnTo>
                    <a:pt x="933100" y="601707"/>
                  </a:lnTo>
                  <a:lnTo>
                    <a:pt x="458753" y="601707"/>
                  </a:lnTo>
                  <a:lnTo>
                    <a:pt x="348287" y="601707"/>
                  </a:lnTo>
                  <a:lnTo>
                    <a:pt x="0" y="601707"/>
                  </a:lnTo>
                  <a:close/>
                </a:path>
              </a:pathLst>
            </a:custGeom>
            <a:solidFill>
              <a:schemeClr val="accent2"/>
            </a:solidFill>
            <a:ln>
              <a:solidFill>
                <a:schemeClr val="bg1"/>
              </a:solidFill>
            </a:ln>
          </p:spPr>
          <p:style>
            <a:lnRef idx="1">
              <a:schemeClr val="accent2"/>
            </a:lnRef>
            <a:fillRef idx="3">
              <a:schemeClr val="accent2"/>
            </a:fillRef>
            <a:effectRef idx="2">
              <a:schemeClr val="accent2"/>
            </a:effectRef>
            <a:fontRef idx="minor">
              <a:schemeClr val="lt1"/>
            </a:fontRef>
          </p:style>
          <p:txBody>
            <a:bodyPr wrap="square" lIns="91440" tIns="45720" rIns="91440" bIns="45720" anchor="ctr">
              <a:normAutofit/>
            </a:bodyPr>
            <a:lstStyle/>
            <a:p>
              <a:pPr algn="ctr"/>
            </a:p>
          </p:txBody>
        </p:sp>
        <p:sp>
          <p:nvSpPr>
            <p:cNvPr id="39" name="ïṥľíḑê"/>
            <p:cNvSpPr/>
            <p:nvPr/>
          </p:nvSpPr>
          <p:spPr>
            <a:xfrm>
              <a:off x="6623042" y="5455843"/>
              <a:ext cx="4408290" cy="201085"/>
            </a:xfrm>
            <a:prstGeom prst="rect">
              <a:avLst/>
            </a:prstGeom>
            <a:pattFill prst="dkDnDiag">
              <a:fgClr>
                <a:schemeClr val="bg1">
                  <a:lumMod val="95000"/>
                </a:schemeClr>
              </a:fgClr>
              <a:bgClr>
                <a:schemeClr val="bg1"/>
              </a:bgClr>
            </a:pattFill>
            <a:ln>
              <a:noFill/>
            </a:ln>
          </p:spPr>
          <p:style>
            <a:lnRef idx="1">
              <a:schemeClr val="accent6"/>
            </a:lnRef>
            <a:fillRef idx="3">
              <a:schemeClr val="accent6"/>
            </a:fillRef>
            <a:effectRef idx="2">
              <a:schemeClr val="accent6"/>
            </a:effectRef>
            <a:fontRef idx="minor">
              <a:schemeClr val="lt1"/>
            </a:fontRef>
          </p:style>
          <p:txBody>
            <a:bodyPr wrap="square" lIns="91440" tIns="45720" rIns="91440" bIns="45720" anchor="ctr">
              <a:normAutofit fontScale="25000" lnSpcReduction="20000"/>
            </a:bodyPr>
            <a:lstStyle/>
            <a:p>
              <a:pPr algn="ctr"/>
            </a:p>
          </p:txBody>
        </p:sp>
        <p:sp>
          <p:nvSpPr>
            <p:cNvPr id="41" name="îṩ1iḑè"/>
            <p:cNvSpPr/>
            <p:nvPr/>
          </p:nvSpPr>
          <p:spPr bwMode="auto">
            <a:xfrm>
              <a:off x="8379183" y="1620172"/>
              <a:ext cx="884602" cy="767207"/>
            </a:xfrm>
            <a:custGeom>
              <a:avLst/>
              <a:gdLst>
                <a:gd name="connsiteX0" fmla="*/ 349282 w 695278"/>
                <a:gd name="connsiteY0" fmla="*/ 0 h 603008"/>
                <a:gd name="connsiteX1" fmla="*/ 355860 w 695278"/>
                <a:gd name="connsiteY1" fmla="*/ 5198 h 603008"/>
                <a:gd name="connsiteX2" fmla="*/ 386296 w 695278"/>
                <a:gd name="connsiteY2" fmla="*/ 66663 h 603008"/>
                <a:gd name="connsiteX3" fmla="*/ 695278 w 695278"/>
                <a:gd name="connsiteY3" fmla="*/ 603008 h 603008"/>
                <a:gd name="connsiteX4" fmla="*/ 467851 w 695278"/>
                <a:gd name="connsiteY4" fmla="*/ 603008 h 603008"/>
                <a:gd name="connsiteX5" fmla="*/ 467851 w 695278"/>
                <a:gd name="connsiteY5" fmla="*/ 603007 h 603008"/>
                <a:gd name="connsiteX6" fmla="*/ 227428 w 695278"/>
                <a:gd name="connsiteY6" fmla="*/ 603007 h 603008"/>
                <a:gd name="connsiteX7" fmla="*/ 227427 w 695278"/>
                <a:gd name="connsiteY7" fmla="*/ 603007 h 603008"/>
                <a:gd name="connsiteX8" fmla="*/ 227427 w 695278"/>
                <a:gd name="connsiteY8" fmla="*/ 603008 h 603008"/>
                <a:gd name="connsiteX9" fmla="*/ 0 w 695278"/>
                <a:gd name="connsiteY9" fmla="*/ 603008 h 603008"/>
                <a:gd name="connsiteX10" fmla="*/ 323433 w 695278"/>
                <a:gd name="connsiteY10" fmla="*/ 43687 h 603008"/>
                <a:gd name="connsiteX11" fmla="*/ 342704 w 695278"/>
                <a:gd name="connsiteY11" fmla="*/ 5198 h 603008"/>
                <a:gd name="connsiteX12" fmla="*/ 347641 w 695278"/>
                <a:gd name="connsiteY12" fmla="*/ 1297 h 603008"/>
                <a:gd name="connsiteX13" fmla="*/ 348289 w 695278"/>
                <a:gd name="connsiteY13" fmla="*/ 1 h 603008"/>
                <a:gd name="connsiteX14" fmla="*/ 348570 w 695278"/>
                <a:gd name="connsiteY14" fmla="*/ 563 h 60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5278" h="603008">
                  <a:moveTo>
                    <a:pt x="349282" y="0"/>
                  </a:moveTo>
                  <a:lnTo>
                    <a:pt x="355860" y="5198"/>
                  </a:lnTo>
                  <a:lnTo>
                    <a:pt x="386296" y="66663"/>
                  </a:lnTo>
                  <a:lnTo>
                    <a:pt x="695278" y="603008"/>
                  </a:lnTo>
                  <a:lnTo>
                    <a:pt x="467851" y="603008"/>
                  </a:lnTo>
                  <a:lnTo>
                    <a:pt x="467851" y="603007"/>
                  </a:lnTo>
                  <a:lnTo>
                    <a:pt x="227428" y="603007"/>
                  </a:lnTo>
                  <a:lnTo>
                    <a:pt x="227427" y="603007"/>
                  </a:lnTo>
                  <a:lnTo>
                    <a:pt x="227427" y="603008"/>
                  </a:lnTo>
                  <a:lnTo>
                    <a:pt x="0" y="603008"/>
                  </a:lnTo>
                  <a:lnTo>
                    <a:pt x="323433" y="43687"/>
                  </a:lnTo>
                  <a:lnTo>
                    <a:pt x="342704" y="5198"/>
                  </a:lnTo>
                  <a:lnTo>
                    <a:pt x="347641" y="1297"/>
                  </a:lnTo>
                  <a:lnTo>
                    <a:pt x="348289" y="1"/>
                  </a:lnTo>
                  <a:lnTo>
                    <a:pt x="348570" y="563"/>
                  </a:lnTo>
                  <a:close/>
                </a:path>
              </a:pathLst>
            </a:custGeom>
            <a:solidFill>
              <a:schemeClr val="tx1">
                <a:lumMod val="75000"/>
                <a:lumOff val="25000"/>
              </a:schemeClr>
            </a:solidFill>
            <a:ln>
              <a:solidFill>
                <a:schemeClr val="bg1"/>
              </a:solidFill>
            </a:ln>
          </p:spPr>
          <p:style>
            <a:lnRef idx="1">
              <a:schemeClr val="accent2"/>
            </a:lnRef>
            <a:fillRef idx="3">
              <a:schemeClr val="accent2"/>
            </a:fillRef>
            <a:effectRef idx="2">
              <a:schemeClr val="accent2"/>
            </a:effectRef>
            <a:fontRef idx="minor">
              <a:schemeClr val="lt1"/>
            </a:fontRef>
          </p:style>
          <p:txBody>
            <a:bodyPr wrap="square" lIns="91440" tIns="45720" rIns="91440" bIns="45720" anchor="ctr">
              <a:normAutofit/>
            </a:bodyPr>
            <a:lstStyle/>
            <a:p>
              <a:pPr algn="ctr"/>
            </a:p>
          </p:txBody>
        </p:sp>
        <p:sp>
          <p:nvSpPr>
            <p:cNvPr id="43" name="î$ľíḑe"/>
            <p:cNvSpPr/>
            <p:nvPr/>
          </p:nvSpPr>
          <p:spPr bwMode="auto">
            <a:xfrm>
              <a:off x="8659477" y="1959977"/>
              <a:ext cx="324015" cy="237585"/>
            </a:xfrm>
            <a:custGeom>
              <a:avLst/>
              <a:gdLst>
                <a:gd name="connsiteX0" fmla="*/ 157431 w 605451"/>
                <a:gd name="connsiteY0" fmla="*/ 316997 h 443951"/>
                <a:gd name="connsiteX1" fmla="*/ 143730 w 605451"/>
                <a:gd name="connsiteY1" fmla="*/ 330679 h 443951"/>
                <a:gd name="connsiteX2" fmla="*/ 143730 w 605451"/>
                <a:gd name="connsiteY2" fmla="*/ 381110 h 443951"/>
                <a:gd name="connsiteX3" fmla="*/ 157431 w 605451"/>
                <a:gd name="connsiteY3" fmla="*/ 394792 h 443951"/>
                <a:gd name="connsiteX4" fmla="*/ 207772 w 605451"/>
                <a:gd name="connsiteY4" fmla="*/ 394792 h 443951"/>
                <a:gd name="connsiteX5" fmla="*/ 221632 w 605451"/>
                <a:gd name="connsiteY5" fmla="*/ 381110 h 443951"/>
                <a:gd name="connsiteX6" fmla="*/ 221632 w 605451"/>
                <a:gd name="connsiteY6" fmla="*/ 330679 h 443951"/>
                <a:gd name="connsiteX7" fmla="*/ 207772 w 605451"/>
                <a:gd name="connsiteY7" fmla="*/ 316997 h 443951"/>
                <a:gd name="connsiteX8" fmla="*/ 157431 w 605451"/>
                <a:gd name="connsiteY8" fmla="*/ 209134 h 443951"/>
                <a:gd name="connsiteX9" fmla="*/ 143730 w 605451"/>
                <a:gd name="connsiteY9" fmla="*/ 222816 h 443951"/>
                <a:gd name="connsiteX10" fmla="*/ 143730 w 605451"/>
                <a:gd name="connsiteY10" fmla="*/ 273247 h 443951"/>
                <a:gd name="connsiteX11" fmla="*/ 157431 w 605451"/>
                <a:gd name="connsiteY11" fmla="*/ 286929 h 443951"/>
                <a:gd name="connsiteX12" fmla="*/ 207772 w 605451"/>
                <a:gd name="connsiteY12" fmla="*/ 286929 h 443951"/>
                <a:gd name="connsiteX13" fmla="*/ 221632 w 605451"/>
                <a:gd name="connsiteY13" fmla="*/ 273247 h 443951"/>
                <a:gd name="connsiteX14" fmla="*/ 221632 w 605451"/>
                <a:gd name="connsiteY14" fmla="*/ 222816 h 443951"/>
                <a:gd name="connsiteX15" fmla="*/ 207772 w 605451"/>
                <a:gd name="connsiteY15" fmla="*/ 209134 h 443951"/>
                <a:gd name="connsiteX16" fmla="*/ 508758 w 605451"/>
                <a:gd name="connsiteY16" fmla="*/ 82516 h 443951"/>
                <a:gd name="connsiteX17" fmla="*/ 515769 w 605451"/>
                <a:gd name="connsiteY17" fmla="*/ 85221 h 443951"/>
                <a:gd name="connsiteX18" fmla="*/ 516088 w 605451"/>
                <a:gd name="connsiteY18" fmla="*/ 92857 h 443951"/>
                <a:gd name="connsiteX19" fmla="*/ 504775 w 605451"/>
                <a:gd name="connsiteY19" fmla="*/ 192926 h 443951"/>
                <a:gd name="connsiteX20" fmla="*/ 509236 w 605451"/>
                <a:gd name="connsiteY20" fmla="*/ 203903 h 443951"/>
                <a:gd name="connsiteX21" fmla="*/ 529950 w 605451"/>
                <a:gd name="connsiteY21" fmla="*/ 268971 h 443951"/>
                <a:gd name="connsiteX22" fmla="*/ 592568 w 605451"/>
                <a:gd name="connsiteY22" fmla="*/ 215358 h 443951"/>
                <a:gd name="connsiteX23" fmla="*/ 600854 w 605451"/>
                <a:gd name="connsiteY23" fmla="*/ 216789 h 443951"/>
                <a:gd name="connsiteX24" fmla="*/ 605315 w 605451"/>
                <a:gd name="connsiteY24" fmla="*/ 221880 h 443951"/>
                <a:gd name="connsiteX25" fmla="*/ 603244 w 605451"/>
                <a:gd name="connsiteY25" fmla="*/ 228244 h 443951"/>
                <a:gd name="connsiteX26" fmla="*/ 580618 w 605451"/>
                <a:gd name="connsiteY26" fmla="*/ 308585 h 443951"/>
                <a:gd name="connsiteX27" fmla="*/ 552097 w 605451"/>
                <a:gd name="connsiteY27" fmla="*/ 415176 h 443951"/>
                <a:gd name="connsiteX28" fmla="*/ 525807 w 605451"/>
                <a:gd name="connsiteY28" fmla="*/ 441426 h 443951"/>
                <a:gd name="connsiteX29" fmla="*/ 521983 w 605451"/>
                <a:gd name="connsiteY29" fmla="*/ 442540 h 443951"/>
                <a:gd name="connsiteX30" fmla="*/ 517840 w 605451"/>
                <a:gd name="connsiteY30" fmla="*/ 441267 h 443951"/>
                <a:gd name="connsiteX31" fmla="*/ 515291 w 605451"/>
                <a:gd name="connsiteY31" fmla="*/ 433790 h 443951"/>
                <a:gd name="connsiteX32" fmla="*/ 521186 w 605451"/>
                <a:gd name="connsiteY32" fmla="*/ 396722 h 443951"/>
                <a:gd name="connsiteX33" fmla="*/ 526285 w 605451"/>
                <a:gd name="connsiteY33" fmla="*/ 363949 h 443951"/>
                <a:gd name="connsiteX34" fmla="*/ 504775 w 605451"/>
                <a:gd name="connsiteY34" fmla="*/ 394494 h 443951"/>
                <a:gd name="connsiteX35" fmla="*/ 496330 w 605451"/>
                <a:gd name="connsiteY35" fmla="*/ 397835 h 443951"/>
                <a:gd name="connsiteX36" fmla="*/ 492028 w 605451"/>
                <a:gd name="connsiteY36" fmla="*/ 389722 h 443951"/>
                <a:gd name="connsiteX37" fmla="*/ 481671 w 605451"/>
                <a:gd name="connsiteY37" fmla="*/ 343108 h 443951"/>
                <a:gd name="connsiteX38" fmla="*/ 479122 w 605451"/>
                <a:gd name="connsiteY38" fmla="*/ 336585 h 443951"/>
                <a:gd name="connsiteX39" fmla="*/ 478803 w 605451"/>
                <a:gd name="connsiteY39" fmla="*/ 286790 h 443951"/>
                <a:gd name="connsiteX40" fmla="*/ 457930 w 605451"/>
                <a:gd name="connsiteY40" fmla="*/ 337222 h 443951"/>
                <a:gd name="connsiteX41" fmla="*/ 444865 w 605451"/>
                <a:gd name="connsiteY41" fmla="*/ 376199 h 443951"/>
                <a:gd name="connsiteX42" fmla="*/ 438332 w 605451"/>
                <a:gd name="connsiteY42" fmla="*/ 378903 h 443951"/>
                <a:gd name="connsiteX43" fmla="*/ 432755 w 605451"/>
                <a:gd name="connsiteY43" fmla="*/ 374449 h 443951"/>
                <a:gd name="connsiteX44" fmla="*/ 418734 w 605451"/>
                <a:gd name="connsiteY44" fmla="*/ 359494 h 443951"/>
                <a:gd name="connsiteX45" fmla="*/ 408696 w 605451"/>
                <a:gd name="connsiteY45" fmla="*/ 352335 h 443951"/>
                <a:gd name="connsiteX46" fmla="*/ 411086 w 605451"/>
                <a:gd name="connsiteY46" fmla="*/ 426313 h 443951"/>
                <a:gd name="connsiteX47" fmla="*/ 409811 w 605451"/>
                <a:gd name="connsiteY47" fmla="*/ 432995 h 443951"/>
                <a:gd name="connsiteX48" fmla="*/ 400729 w 605451"/>
                <a:gd name="connsiteY48" fmla="*/ 434267 h 443951"/>
                <a:gd name="connsiteX49" fmla="*/ 357868 w 605451"/>
                <a:gd name="connsiteY49" fmla="*/ 183221 h 443951"/>
                <a:gd name="connsiteX50" fmla="*/ 365994 w 605451"/>
                <a:gd name="connsiteY50" fmla="*/ 180358 h 443951"/>
                <a:gd name="connsiteX51" fmla="*/ 370615 w 605451"/>
                <a:gd name="connsiteY51" fmla="*/ 187676 h 443951"/>
                <a:gd name="connsiteX52" fmla="*/ 389416 w 605451"/>
                <a:gd name="connsiteY52" fmla="*/ 224108 h 443951"/>
                <a:gd name="connsiteX53" fmla="*/ 408696 w 605451"/>
                <a:gd name="connsiteY53" fmla="*/ 237630 h 443951"/>
                <a:gd name="connsiteX54" fmla="*/ 508758 w 605451"/>
                <a:gd name="connsiteY54" fmla="*/ 82516 h 443951"/>
                <a:gd name="connsiteX55" fmla="*/ 227686 w 605451"/>
                <a:gd name="connsiteY55" fmla="*/ 77090 h 443951"/>
                <a:gd name="connsiteX56" fmla="*/ 245688 w 605451"/>
                <a:gd name="connsiteY56" fmla="*/ 77090 h 443951"/>
                <a:gd name="connsiteX57" fmla="*/ 347487 w 605451"/>
                <a:gd name="connsiteY57" fmla="*/ 164748 h 443951"/>
                <a:gd name="connsiteX58" fmla="*/ 340478 w 605451"/>
                <a:gd name="connsiteY58" fmla="*/ 172225 h 443951"/>
                <a:gd name="connsiteX59" fmla="*/ 322157 w 605451"/>
                <a:gd name="connsiteY59" fmla="*/ 210884 h 443951"/>
                <a:gd name="connsiteX60" fmla="*/ 315785 w 605451"/>
                <a:gd name="connsiteY60" fmla="*/ 209134 h 443951"/>
                <a:gd name="connsiteX61" fmla="*/ 265442 w 605451"/>
                <a:gd name="connsiteY61" fmla="*/ 209134 h 443951"/>
                <a:gd name="connsiteX62" fmla="*/ 251583 w 605451"/>
                <a:gd name="connsiteY62" fmla="*/ 222816 h 443951"/>
                <a:gd name="connsiteX63" fmla="*/ 251583 w 605451"/>
                <a:gd name="connsiteY63" fmla="*/ 273247 h 443951"/>
                <a:gd name="connsiteX64" fmla="*/ 265442 w 605451"/>
                <a:gd name="connsiteY64" fmla="*/ 286929 h 443951"/>
                <a:gd name="connsiteX65" fmla="*/ 311324 w 605451"/>
                <a:gd name="connsiteY65" fmla="*/ 286929 h 443951"/>
                <a:gd name="connsiteX66" fmla="*/ 314192 w 605451"/>
                <a:gd name="connsiteY66" fmla="*/ 316997 h 443951"/>
                <a:gd name="connsiteX67" fmla="*/ 265442 w 605451"/>
                <a:gd name="connsiteY67" fmla="*/ 316997 h 443951"/>
                <a:gd name="connsiteX68" fmla="*/ 251583 w 605451"/>
                <a:gd name="connsiteY68" fmla="*/ 330679 h 443951"/>
                <a:gd name="connsiteX69" fmla="*/ 251583 w 605451"/>
                <a:gd name="connsiteY69" fmla="*/ 381110 h 443951"/>
                <a:gd name="connsiteX70" fmla="*/ 265442 w 605451"/>
                <a:gd name="connsiteY70" fmla="*/ 394792 h 443951"/>
                <a:gd name="connsiteX71" fmla="*/ 315785 w 605451"/>
                <a:gd name="connsiteY71" fmla="*/ 394792 h 443951"/>
                <a:gd name="connsiteX72" fmla="*/ 329485 w 605451"/>
                <a:gd name="connsiteY72" fmla="*/ 381110 h 443951"/>
                <a:gd name="connsiteX73" fmla="*/ 329485 w 605451"/>
                <a:gd name="connsiteY73" fmla="*/ 372997 h 443951"/>
                <a:gd name="connsiteX74" fmla="*/ 379349 w 605451"/>
                <a:gd name="connsiteY74" fmla="*/ 443951 h 443951"/>
                <a:gd name="connsiteX75" fmla="*/ 73952 w 605451"/>
                <a:gd name="connsiteY75" fmla="*/ 443951 h 443951"/>
                <a:gd name="connsiteX76" fmla="*/ 60252 w 605451"/>
                <a:gd name="connsiteY76" fmla="*/ 430269 h 443951"/>
                <a:gd name="connsiteX77" fmla="*/ 60252 w 605451"/>
                <a:gd name="connsiteY77" fmla="*/ 227589 h 443951"/>
                <a:gd name="connsiteX78" fmla="*/ 65031 w 605451"/>
                <a:gd name="connsiteY78" fmla="*/ 217248 h 443951"/>
                <a:gd name="connsiteX79" fmla="*/ 236592 w 605451"/>
                <a:gd name="connsiteY79" fmla="*/ 0 h 443951"/>
                <a:gd name="connsiteX80" fmla="*/ 250136 w 605451"/>
                <a:gd name="connsiteY80" fmla="*/ 5011 h 443951"/>
                <a:gd name="connsiteX81" fmla="*/ 412020 w 605451"/>
                <a:gd name="connsiteY81" fmla="*/ 144047 h 443951"/>
                <a:gd name="connsiteX82" fmla="*/ 396087 w 605451"/>
                <a:gd name="connsiteY82" fmla="*/ 184771 h 443951"/>
                <a:gd name="connsiteX83" fmla="*/ 390351 w 605451"/>
                <a:gd name="connsiteY83" fmla="*/ 179840 h 443951"/>
                <a:gd name="connsiteX84" fmla="*/ 372983 w 605451"/>
                <a:gd name="connsiteY84" fmla="*/ 160909 h 443951"/>
                <a:gd name="connsiteX85" fmla="*/ 366769 w 605451"/>
                <a:gd name="connsiteY85" fmla="*/ 159637 h 443951"/>
                <a:gd name="connsiteX86" fmla="*/ 236592 w 605451"/>
                <a:gd name="connsiteY86" fmla="*/ 47963 h 443951"/>
                <a:gd name="connsiteX87" fmla="*/ 34237 w 605451"/>
                <a:gd name="connsiteY87" fmla="*/ 221678 h 443951"/>
                <a:gd name="connsiteX88" fmla="*/ 20693 w 605451"/>
                <a:gd name="connsiteY88" fmla="*/ 226609 h 443951"/>
                <a:gd name="connsiteX89" fmla="*/ 4919 w 605451"/>
                <a:gd name="connsiteY89" fmla="*/ 219450 h 443951"/>
                <a:gd name="connsiteX90" fmla="*/ 7150 w 605451"/>
                <a:gd name="connsiteY90" fmla="*/ 190339 h 443951"/>
                <a:gd name="connsiteX91" fmla="*/ 223049 w 605451"/>
                <a:gd name="connsiteY91" fmla="*/ 5011 h 443951"/>
                <a:gd name="connsiteX92" fmla="*/ 236592 w 605451"/>
                <a:gd name="connsiteY92" fmla="*/ 0 h 44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05451" h="443951">
                  <a:moveTo>
                    <a:pt x="157431" y="316997"/>
                  </a:moveTo>
                  <a:cubicBezTo>
                    <a:pt x="149784" y="316997"/>
                    <a:pt x="143730" y="323202"/>
                    <a:pt x="143730" y="330679"/>
                  </a:cubicBezTo>
                  <a:lnTo>
                    <a:pt x="143730" y="381110"/>
                  </a:lnTo>
                  <a:cubicBezTo>
                    <a:pt x="143730" y="388747"/>
                    <a:pt x="149784" y="394792"/>
                    <a:pt x="157431" y="394792"/>
                  </a:cubicBezTo>
                  <a:lnTo>
                    <a:pt x="207772" y="394792"/>
                  </a:lnTo>
                  <a:cubicBezTo>
                    <a:pt x="215419" y="394792"/>
                    <a:pt x="221632" y="388747"/>
                    <a:pt x="221632" y="381110"/>
                  </a:cubicBezTo>
                  <a:lnTo>
                    <a:pt x="221632" y="330679"/>
                  </a:lnTo>
                  <a:cubicBezTo>
                    <a:pt x="221632" y="323202"/>
                    <a:pt x="215419" y="316997"/>
                    <a:pt x="207772" y="316997"/>
                  </a:cubicBezTo>
                  <a:close/>
                  <a:moveTo>
                    <a:pt x="157431" y="209134"/>
                  </a:moveTo>
                  <a:cubicBezTo>
                    <a:pt x="149784" y="209134"/>
                    <a:pt x="143730" y="215339"/>
                    <a:pt x="143730" y="222816"/>
                  </a:cubicBezTo>
                  <a:lnTo>
                    <a:pt x="143730" y="273247"/>
                  </a:lnTo>
                  <a:cubicBezTo>
                    <a:pt x="143730" y="280884"/>
                    <a:pt x="149784" y="286929"/>
                    <a:pt x="157431" y="286929"/>
                  </a:cubicBezTo>
                  <a:lnTo>
                    <a:pt x="207772" y="286929"/>
                  </a:lnTo>
                  <a:cubicBezTo>
                    <a:pt x="215419" y="286929"/>
                    <a:pt x="221632" y="280884"/>
                    <a:pt x="221632" y="273247"/>
                  </a:cubicBezTo>
                  <a:lnTo>
                    <a:pt x="221632" y="222816"/>
                  </a:lnTo>
                  <a:cubicBezTo>
                    <a:pt x="221632" y="215339"/>
                    <a:pt x="215419" y="209134"/>
                    <a:pt x="207772" y="209134"/>
                  </a:cubicBezTo>
                  <a:close/>
                  <a:moveTo>
                    <a:pt x="508758" y="82516"/>
                  </a:moveTo>
                  <a:cubicBezTo>
                    <a:pt x="511467" y="81880"/>
                    <a:pt x="514176" y="82994"/>
                    <a:pt x="515769" y="85221"/>
                  </a:cubicBezTo>
                  <a:cubicBezTo>
                    <a:pt x="517362" y="87448"/>
                    <a:pt x="517522" y="90471"/>
                    <a:pt x="516088" y="92857"/>
                  </a:cubicBezTo>
                  <a:cubicBezTo>
                    <a:pt x="501907" y="116403"/>
                    <a:pt x="490275" y="156812"/>
                    <a:pt x="504775" y="192926"/>
                  </a:cubicBezTo>
                  <a:lnTo>
                    <a:pt x="509236" y="203903"/>
                  </a:lnTo>
                  <a:cubicBezTo>
                    <a:pt x="518956" y="228244"/>
                    <a:pt x="527400" y="248926"/>
                    <a:pt x="529950" y="268971"/>
                  </a:cubicBezTo>
                  <a:cubicBezTo>
                    <a:pt x="546680" y="242880"/>
                    <a:pt x="570580" y="215358"/>
                    <a:pt x="592568" y="215358"/>
                  </a:cubicBezTo>
                  <a:cubicBezTo>
                    <a:pt x="595436" y="215358"/>
                    <a:pt x="598304" y="215835"/>
                    <a:pt x="600854" y="216789"/>
                  </a:cubicBezTo>
                  <a:cubicBezTo>
                    <a:pt x="603244" y="217585"/>
                    <a:pt x="604837" y="219494"/>
                    <a:pt x="605315" y="221880"/>
                  </a:cubicBezTo>
                  <a:cubicBezTo>
                    <a:pt x="605793" y="224267"/>
                    <a:pt x="604997" y="226653"/>
                    <a:pt x="603244" y="228244"/>
                  </a:cubicBezTo>
                  <a:cubicBezTo>
                    <a:pt x="586673" y="243676"/>
                    <a:pt x="583646" y="275176"/>
                    <a:pt x="580618" y="308585"/>
                  </a:cubicBezTo>
                  <a:cubicBezTo>
                    <a:pt x="577113" y="344222"/>
                    <a:pt x="573448" y="384472"/>
                    <a:pt x="552097" y="415176"/>
                  </a:cubicBezTo>
                  <a:cubicBezTo>
                    <a:pt x="544768" y="425676"/>
                    <a:pt x="536004" y="434585"/>
                    <a:pt x="525807" y="441426"/>
                  </a:cubicBezTo>
                  <a:cubicBezTo>
                    <a:pt x="524532" y="442222"/>
                    <a:pt x="523258" y="442540"/>
                    <a:pt x="521983" y="442540"/>
                  </a:cubicBezTo>
                  <a:cubicBezTo>
                    <a:pt x="520549" y="442540"/>
                    <a:pt x="519115" y="442063"/>
                    <a:pt x="517840" y="441267"/>
                  </a:cubicBezTo>
                  <a:cubicBezTo>
                    <a:pt x="515450" y="439517"/>
                    <a:pt x="514494" y="436495"/>
                    <a:pt x="515291" y="433790"/>
                  </a:cubicBezTo>
                  <a:cubicBezTo>
                    <a:pt x="518796" y="422176"/>
                    <a:pt x="519912" y="409290"/>
                    <a:pt x="521186" y="396722"/>
                  </a:cubicBezTo>
                  <a:cubicBezTo>
                    <a:pt x="522302" y="385108"/>
                    <a:pt x="523258" y="373653"/>
                    <a:pt x="526285" y="363949"/>
                  </a:cubicBezTo>
                  <a:cubicBezTo>
                    <a:pt x="518956" y="370949"/>
                    <a:pt x="510989" y="382085"/>
                    <a:pt x="504775" y="394494"/>
                  </a:cubicBezTo>
                  <a:cubicBezTo>
                    <a:pt x="503181" y="397517"/>
                    <a:pt x="499517" y="398949"/>
                    <a:pt x="496330" y="397835"/>
                  </a:cubicBezTo>
                  <a:cubicBezTo>
                    <a:pt x="492984" y="396563"/>
                    <a:pt x="491072" y="393063"/>
                    <a:pt x="492028" y="389722"/>
                  </a:cubicBezTo>
                  <a:cubicBezTo>
                    <a:pt x="495215" y="376358"/>
                    <a:pt x="489479" y="362517"/>
                    <a:pt x="481671" y="343108"/>
                  </a:cubicBezTo>
                  <a:lnTo>
                    <a:pt x="479122" y="336585"/>
                  </a:lnTo>
                  <a:cubicBezTo>
                    <a:pt x="472270" y="319562"/>
                    <a:pt x="473864" y="301585"/>
                    <a:pt x="478803" y="286790"/>
                  </a:cubicBezTo>
                  <a:cubicBezTo>
                    <a:pt x="466375" y="296812"/>
                    <a:pt x="462073" y="317335"/>
                    <a:pt x="457930" y="337222"/>
                  </a:cubicBezTo>
                  <a:cubicBezTo>
                    <a:pt x="454744" y="352494"/>
                    <a:pt x="451716" y="366972"/>
                    <a:pt x="444865" y="376199"/>
                  </a:cubicBezTo>
                  <a:cubicBezTo>
                    <a:pt x="443271" y="378267"/>
                    <a:pt x="440881" y="379222"/>
                    <a:pt x="438332" y="378903"/>
                  </a:cubicBezTo>
                  <a:cubicBezTo>
                    <a:pt x="435783" y="378585"/>
                    <a:pt x="433711" y="376835"/>
                    <a:pt x="432755" y="374449"/>
                  </a:cubicBezTo>
                  <a:cubicBezTo>
                    <a:pt x="429728" y="365699"/>
                    <a:pt x="424629" y="362835"/>
                    <a:pt x="418734" y="359494"/>
                  </a:cubicBezTo>
                  <a:cubicBezTo>
                    <a:pt x="415388" y="357585"/>
                    <a:pt x="411723" y="355517"/>
                    <a:pt x="408696" y="352335"/>
                  </a:cubicBezTo>
                  <a:cubicBezTo>
                    <a:pt x="404234" y="378267"/>
                    <a:pt x="409174" y="413744"/>
                    <a:pt x="411086" y="426313"/>
                  </a:cubicBezTo>
                  <a:cubicBezTo>
                    <a:pt x="411404" y="428222"/>
                    <a:pt x="411086" y="431404"/>
                    <a:pt x="409811" y="432995"/>
                  </a:cubicBezTo>
                  <a:cubicBezTo>
                    <a:pt x="407580" y="435540"/>
                    <a:pt x="403756" y="436176"/>
                    <a:pt x="400729" y="434267"/>
                  </a:cubicBezTo>
                  <a:cubicBezTo>
                    <a:pt x="338110" y="394176"/>
                    <a:pt x="306243" y="265153"/>
                    <a:pt x="357868" y="183221"/>
                  </a:cubicBezTo>
                  <a:cubicBezTo>
                    <a:pt x="359621" y="180517"/>
                    <a:pt x="362967" y="179403"/>
                    <a:pt x="365994" y="180358"/>
                  </a:cubicBezTo>
                  <a:cubicBezTo>
                    <a:pt x="369021" y="181471"/>
                    <a:pt x="370933" y="184494"/>
                    <a:pt x="370615" y="187676"/>
                  </a:cubicBezTo>
                  <a:cubicBezTo>
                    <a:pt x="368065" y="211858"/>
                    <a:pt x="376191" y="216471"/>
                    <a:pt x="389416" y="224108"/>
                  </a:cubicBezTo>
                  <a:cubicBezTo>
                    <a:pt x="395471" y="227608"/>
                    <a:pt x="402322" y="231426"/>
                    <a:pt x="408696" y="237630"/>
                  </a:cubicBezTo>
                  <a:cubicBezTo>
                    <a:pt x="411245" y="165880"/>
                    <a:pt x="455381" y="94448"/>
                    <a:pt x="508758" y="82516"/>
                  </a:cubicBezTo>
                  <a:close/>
                  <a:moveTo>
                    <a:pt x="227686" y="77090"/>
                  </a:moveTo>
                  <a:cubicBezTo>
                    <a:pt x="232784" y="72635"/>
                    <a:pt x="240431" y="72635"/>
                    <a:pt x="245688" y="77090"/>
                  </a:cubicBezTo>
                  <a:lnTo>
                    <a:pt x="347487" y="164748"/>
                  </a:lnTo>
                  <a:cubicBezTo>
                    <a:pt x="344779" y="166816"/>
                    <a:pt x="342230" y="169203"/>
                    <a:pt x="340478" y="172225"/>
                  </a:cubicBezTo>
                  <a:cubicBezTo>
                    <a:pt x="332672" y="184475"/>
                    <a:pt x="326777" y="197362"/>
                    <a:pt x="322157" y="210884"/>
                  </a:cubicBezTo>
                  <a:cubicBezTo>
                    <a:pt x="320245" y="209930"/>
                    <a:pt x="318174" y="209134"/>
                    <a:pt x="315785" y="209134"/>
                  </a:cubicBezTo>
                  <a:lnTo>
                    <a:pt x="265442" y="209134"/>
                  </a:lnTo>
                  <a:cubicBezTo>
                    <a:pt x="257796" y="209134"/>
                    <a:pt x="251583" y="215339"/>
                    <a:pt x="251583" y="222816"/>
                  </a:cubicBezTo>
                  <a:lnTo>
                    <a:pt x="251583" y="273247"/>
                  </a:lnTo>
                  <a:cubicBezTo>
                    <a:pt x="251583" y="280884"/>
                    <a:pt x="257796" y="286929"/>
                    <a:pt x="265442" y="286929"/>
                  </a:cubicBezTo>
                  <a:lnTo>
                    <a:pt x="311324" y="286929"/>
                  </a:lnTo>
                  <a:cubicBezTo>
                    <a:pt x="311643" y="297111"/>
                    <a:pt x="312758" y="307134"/>
                    <a:pt x="314192" y="316997"/>
                  </a:cubicBezTo>
                  <a:lnTo>
                    <a:pt x="265442" y="316997"/>
                  </a:lnTo>
                  <a:cubicBezTo>
                    <a:pt x="257796" y="316997"/>
                    <a:pt x="251583" y="323202"/>
                    <a:pt x="251583" y="330679"/>
                  </a:cubicBezTo>
                  <a:lnTo>
                    <a:pt x="251583" y="381110"/>
                  </a:lnTo>
                  <a:cubicBezTo>
                    <a:pt x="251583" y="388747"/>
                    <a:pt x="257796" y="394792"/>
                    <a:pt x="265442" y="394792"/>
                  </a:cubicBezTo>
                  <a:lnTo>
                    <a:pt x="315785" y="394792"/>
                  </a:lnTo>
                  <a:cubicBezTo>
                    <a:pt x="323432" y="394792"/>
                    <a:pt x="329485" y="388747"/>
                    <a:pt x="329485" y="381110"/>
                  </a:cubicBezTo>
                  <a:lnTo>
                    <a:pt x="329485" y="372997"/>
                  </a:lnTo>
                  <a:cubicBezTo>
                    <a:pt x="341593" y="402269"/>
                    <a:pt x="358639" y="427247"/>
                    <a:pt x="379349" y="443951"/>
                  </a:cubicBezTo>
                  <a:lnTo>
                    <a:pt x="73952" y="443951"/>
                  </a:lnTo>
                  <a:cubicBezTo>
                    <a:pt x="66306" y="443951"/>
                    <a:pt x="60252" y="437906"/>
                    <a:pt x="60252" y="430269"/>
                  </a:cubicBezTo>
                  <a:lnTo>
                    <a:pt x="60252" y="227589"/>
                  </a:lnTo>
                  <a:cubicBezTo>
                    <a:pt x="60252" y="223611"/>
                    <a:pt x="62004" y="219793"/>
                    <a:pt x="65031" y="217248"/>
                  </a:cubicBezTo>
                  <a:close/>
                  <a:moveTo>
                    <a:pt x="236592" y="0"/>
                  </a:moveTo>
                  <a:cubicBezTo>
                    <a:pt x="241412" y="0"/>
                    <a:pt x="246232" y="1671"/>
                    <a:pt x="250136" y="5011"/>
                  </a:cubicBezTo>
                  <a:lnTo>
                    <a:pt x="412020" y="144047"/>
                  </a:lnTo>
                  <a:cubicBezTo>
                    <a:pt x="405488" y="156773"/>
                    <a:pt x="400229" y="170454"/>
                    <a:pt x="396087" y="184771"/>
                  </a:cubicBezTo>
                  <a:lnTo>
                    <a:pt x="390351" y="179840"/>
                  </a:lnTo>
                  <a:cubicBezTo>
                    <a:pt x="388120" y="171249"/>
                    <a:pt x="381747" y="163932"/>
                    <a:pt x="372983" y="160909"/>
                  </a:cubicBezTo>
                  <a:cubicBezTo>
                    <a:pt x="370912" y="160273"/>
                    <a:pt x="368840" y="159796"/>
                    <a:pt x="366769" y="159637"/>
                  </a:cubicBezTo>
                  <a:lnTo>
                    <a:pt x="236592" y="47963"/>
                  </a:lnTo>
                  <a:lnTo>
                    <a:pt x="34237" y="221678"/>
                  </a:lnTo>
                  <a:cubicBezTo>
                    <a:pt x="30253" y="225018"/>
                    <a:pt x="25473" y="226609"/>
                    <a:pt x="20693" y="226609"/>
                  </a:cubicBezTo>
                  <a:cubicBezTo>
                    <a:pt x="14798" y="226609"/>
                    <a:pt x="9062" y="224223"/>
                    <a:pt x="4919" y="219450"/>
                  </a:cubicBezTo>
                  <a:cubicBezTo>
                    <a:pt x="-2410" y="210860"/>
                    <a:pt x="-1454" y="197816"/>
                    <a:pt x="7150" y="190339"/>
                  </a:cubicBezTo>
                  <a:lnTo>
                    <a:pt x="223049" y="5011"/>
                  </a:lnTo>
                  <a:cubicBezTo>
                    <a:pt x="226952" y="1671"/>
                    <a:pt x="231772" y="0"/>
                    <a:pt x="236592" y="0"/>
                  </a:cubicBezTo>
                  <a:close/>
                </a:path>
              </a:pathLst>
            </a:custGeom>
            <a:solidFill>
              <a:schemeClr val="bg1"/>
            </a:solidFill>
            <a:ln>
              <a:noFill/>
            </a:ln>
          </p:spPr>
          <p:txBody>
            <a:bodyPr/>
            <a:lstStyle/>
            <a:p>
              <a:endParaRPr lang="zh-CN" altLang="en-US"/>
            </a:p>
          </p:txBody>
        </p:sp>
        <p:sp>
          <p:nvSpPr>
            <p:cNvPr id="44" name="ïṥḷíḍè"/>
            <p:cNvSpPr/>
            <p:nvPr/>
          </p:nvSpPr>
          <p:spPr bwMode="auto">
            <a:xfrm>
              <a:off x="8659477" y="2677318"/>
              <a:ext cx="324015" cy="246283"/>
            </a:xfrm>
            <a:custGeom>
              <a:avLst/>
              <a:gdLst>
                <a:gd name="connsiteX0" fmla="*/ 255841 w 606548"/>
                <a:gd name="connsiteY0" fmla="*/ 117428 h 461036"/>
                <a:gd name="connsiteX1" fmla="*/ 268752 w 606548"/>
                <a:gd name="connsiteY1" fmla="*/ 122585 h 461036"/>
                <a:gd name="connsiteX2" fmla="*/ 455949 w 606548"/>
                <a:gd name="connsiteY2" fmla="*/ 310184 h 461036"/>
                <a:gd name="connsiteX3" fmla="*/ 461114 w 606548"/>
                <a:gd name="connsiteY3" fmla="*/ 319209 h 461036"/>
                <a:gd name="connsiteX4" fmla="*/ 461759 w 606548"/>
                <a:gd name="connsiteY4" fmla="*/ 326945 h 461036"/>
                <a:gd name="connsiteX5" fmla="*/ 461759 w 606548"/>
                <a:gd name="connsiteY5" fmla="*/ 418488 h 461036"/>
                <a:gd name="connsiteX6" fmla="*/ 419155 w 606548"/>
                <a:gd name="connsiteY6" fmla="*/ 461036 h 461036"/>
                <a:gd name="connsiteX7" fmla="*/ 327493 w 606548"/>
                <a:gd name="connsiteY7" fmla="*/ 461036 h 461036"/>
                <a:gd name="connsiteX8" fmla="*/ 295863 w 606548"/>
                <a:gd name="connsiteY8" fmla="*/ 447498 h 461036"/>
                <a:gd name="connsiteX9" fmla="*/ 284889 w 606548"/>
                <a:gd name="connsiteY9" fmla="*/ 418488 h 461036"/>
                <a:gd name="connsiteX10" fmla="*/ 284889 w 606548"/>
                <a:gd name="connsiteY10" fmla="*/ 351442 h 461036"/>
                <a:gd name="connsiteX11" fmla="*/ 255841 w 606548"/>
                <a:gd name="connsiteY11" fmla="*/ 319854 h 461036"/>
                <a:gd name="connsiteX12" fmla="*/ 227439 w 606548"/>
                <a:gd name="connsiteY12" fmla="*/ 351442 h 461036"/>
                <a:gd name="connsiteX13" fmla="*/ 227439 w 606548"/>
                <a:gd name="connsiteY13" fmla="*/ 418488 h 461036"/>
                <a:gd name="connsiteX14" fmla="*/ 215820 w 606548"/>
                <a:gd name="connsiteY14" fmla="*/ 447498 h 461036"/>
                <a:gd name="connsiteX15" fmla="*/ 184835 w 606548"/>
                <a:gd name="connsiteY15" fmla="*/ 461036 h 461036"/>
                <a:gd name="connsiteX16" fmla="*/ 93173 w 606548"/>
                <a:gd name="connsiteY16" fmla="*/ 461036 h 461036"/>
                <a:gd name="connsiteX17" fmla="*/ 50569 w 606548"/>
                <a:gd name="connsiteY17" fmla="*/ 418488 h 461036"/>
                <a:gd name="connsiteX18" fmla="*/ 50569 w 606548"/>
                <a:gd name="connsiteY18" fmla="*/ 326945 h 461036"/>
                <a:gd name="connsiteX19" fmla="*/ 51215 w 606548"/>
                <a:gd name="connsiteY19" fmla="*/ 319209 h 461036"/>
                <a:gd name="connsiteX20" fmla="*/ 55733 w 606548"/>
                <a:gd name="connsiteY20" fmla="*/ 310184 h 461036"/>
                <a:gd name="connsiteX21" fmla="*/ 243577 w 606548"/>
                <a:gd name="connsiteY21" fmla="*/ 122585 h 461036"/>
                <a:gd name="connsiteX22" fmla="*/ 255841 w 606548"/>
                <a:gd name="connsiteY22" fmla="*/ 117428 h 461036"/>
                <a:gd name="connsiteX23" fmla="*/ 390108 w 606548"/>
                <a:gd name="connsiteY23" fmla="*/ 0 h 461036"/>
                <a:gd name="connsiteX24" fmla="*/ 402375 w 606548"/>
                <a:gd name="connsiteY24" fmla="*/ 5318 h 461036"/>
                <a:gd name="connsiteX25" fmla="*/ 467581 w 606548"/>
                <a:gd name="connsiteY25" fmla="*/ 69781 h 461036"/>
                <a:gd name="connsiteX26" fmla="*/ 467581 w 606548"/>
                <a:gd name="connsiteY26" fmla="*/ 41417 h 461036"/>
                <a:gd name="connsiteX27" fmla="*/ 485013 w 606548"/>
                <a:gd name="connsiteY27" fmla="*/ 23368 h 461036"/>
                <a:gd name="connsiteX28" fmla="*/ 503090 w 606548"/>
                <a:gd name="connsiteY28" fmla="*/ 41417 h 461036"/>
                <a:gd name="connsiteX29" fmla="*/ 503090 w 606548"/>
                <a:gd name="connsiteY29" fmla="*/ 105235 h 461036"/>
                <a:gd name="connsiteX30" fmla="*/ 601222 w 606548"/>
                <a:gd name="connsiteY30" fmla="*/ 203219 h 461036"/>
                <a:gd name="connsiteX31" fmla="*/ 601222 w 606548"/>
                <a:gd name="connsiteY31" fmla="*/ 228360 h 461036"/>
                <a:gd name="connsiteX32" fmla="*/ 588956 w 606548"/>
                <a:gd name="connsiteY32" fmla="*/ 233517 h 461036"/>
                <a:gd name="connsiteX33" fmla="*/ 576044 w 606548"/>
                <a:gd name="connsiteY33" fmla="*/ 228360 h 461036"/>
                <a:gd name="connsiteX34" fmla="*/ 390108 w 606548"/>
                <a:gd name="connsiteY34" fmla="*/ 42706 h 461036"/>
                <a:gd name="connsiteX35" fmla="*/ 324902 w 606548"/>
                <a:gd name="connsiteY35" fmla="*/ 107814 h 461036"/>
                <a:gd name="connsiteX36" fmla="*/ 352663 w 606548"/>
                <a:gd name="connsiteY36" fmla="*/ 135533 h 461036"/>
                <a:gd name="connsiteX37" fmla="*/ 352663 w 606548"/>
                <a:gd name="connsiteY37" fmla="*/ 92343 h 461036"/>
                <a:gd name="connsiteX38" fmla="*/ 370095 w 606548"/>
                <a:gd name="connsiteY38" fmla="*/ 74938 h 461036"/>
                <a:gd name="connsiteX39" fmla="*/ 388172 w 606548"/>
                <a:gd name="connsiteY39" fmla="*/ 92343 h 461036"/>
                <a:gd name="connsiteX40" fmla="*/ 388172 w 606548"/>
                <a:gd name="connsiteY40" fmla="*/ 170988 h 461036"/>
                <a:gd name="connsiteX41" fmla="*/ 506964 w 606548"/>
                <a:gd name="connsiteY41" fmla="*/ 289600 h 461036"/>
                <a:gd name="connsiteX42" fmla="*/ 506964 w 606548"/>
                <a:gd name="connsiteY42" fmla="*/ 314740 h 461036"/>
                <a:gd name="connsiteX43" fmla="*/ 494051 w 606548"/>
                <a:gd name="connsiteY43" fmla="*/ 319897 h 461036"/>
                <a:gd name="connsiteX44" fmla="*/ 481785 w 606548"/>
                <a:gd name="connsiteY44" fmla="*/ 314740 h 461036"/>
                <a:gd name="connsiteX45" fmla="*/ 255822 w 606548"/>
                <a:gd name="connsiteY45" fmla="*/ 89120 h 461036"/>
                <a:gd name="connsiteX46" fmla="*/ 30504 w 606548"/>
                <a:gd name="connsiteY46" fmla="*/ 314740 h 461036"/>
                <a:gd name="connsiteX47" fmla="*/ 5326 w 606548"/>
                <a:gd name="connsiteY47" fmla="*/ 314740 h 461036"/>
                <a:gd name="connsiteX48" fmla="*/ 5326 w 606548"/>
                <a:gd name="connsiteY48" fmla="*/ 289600 h 461036"/>
                <a:gd name="connsiteX49" fmla="*/ 243555 w 606548"/>
                <a:gd name="connsiteY49" fmla="*/ 51731 h 461036"/>
                <a:gd name="connsiteX50" fmla="*/ 268734 w 606548"/>
                <a:gd name="connsiteY50" fmla="*/ 51731 h 461036"/>
                <a:gd name="connsiteX51" fmla="*/ 299723 w 606548"/>
                <a:gd name="connsiteY51" fmla="*/ 82673 h 461036"/>
                <a:gd name="connsiteX52" fmla="*/ 377842 w 606548"/>
                <a:gd name="connsiteY52" fmla="*/ 5318 h 461036"/>
                <a:gd name="connsiteX53" fmla="*/ 390108 w 606548"/>
                <a:gd name="connsiteY53" fmla="*/ 0 h 461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06548" h="461036">
                  <a:moveTo>
                    <a:pt x="255841" y="117428"/>
                  </a:moveTo>
                  <a:cubicBezTo>
                    <a:pt x="261005" y="117428"/>
                    <a:pt x="265524" y="119362"/>
                    <a:pt x="268752" y="122585"/>
                  </a:cubicBezTo>
                  <a:lnTo>
                    <a:pt x="455949" y="310184"/>
                  </a:lnTo>
                  <a:cubicBezTo>
                    <a:pt x="458532" y="312118"/>
                    <a:pt x="460468" y="315341"/>
                    <a:pt x="461114" y="319209"/>
                  </a:cubicBezTo>
                  <a:cubicBezTo>
                    <a:pt x="461759" y="321788"/>
                    <a:pt x="461759" y="324366"/>
                    <a:pt x="461759" y="326945"/>
                  </a:cubicBezTo>
                  <a:lnTo>
                    <a:pt x="461759" y="418488"/>
                  </a:lnTo>
                  <a:cubicBezTo>
                    <a:pt x="461759" y="442341"/>
                    <a:pt x="442394" y="461036"/>
                    <a:pt x="419155" y="461036"/>
                  </a:cubicBezTo>
                  <a:lnTo>
                    <a:pt x="327493" y="461036"/>
                  </a:lnTo>
                  <a:cubicBezTo>
                    <a:pt x="315874" y="461036"/>
                    <a:pt x="304255" y="456523"/>
                    <a:pt x="295863" y="447498"/>
                  </a:cubicBezTo>
                  <a:cubicBezTo>
                    <a:pt x="288762" y="439762"/>
                    <a:pt x="284889" y="429447"/>
                    <a:pt x="284889" y="418488"/>
                  </a:cubicBezTo>
                  <a:lnTo>
                    <a:pt x="284889" y="351442"/>
                  </a:lnTo>
                  <a:cubicBezTo>
                    <a:pt x="284889" y="335326"/>
                    <a:pt x="271979" y="321788"/>
                    <a:pt x="255841" y="319854"/>
                  </a:cubicBezTo>
                  <a:cubicBezTo>
                    <a:pt x="239704" y="321788"/>
                    <a:pt x="227439" y="335326"/>
                    <a:pt x="227439" y="351442"/>
                  </a:cubicBezTo>
                  <a:lnTo>
                    <a:pt x="227439" y="418488"/>
                  </a:lnTo>
                  <a:cubicBezTo>
                    <a:pt x="227439" y="429447"/>
                    <a:pt x="223566" y="439762"/>
                    <a:pt x="215820" y="447498"/>
                  </a:cubicBezTo>
                  <a:cubicBezTo>
                    <a:pt x="208074" y="456523"/>
                    <a:pt x="196454" y="461036"/>
                    <a:pt x="184835" y="461036"/>
                  </a:cubicBezTo>
                  <a:lnTo>
                    <a:pt x="93173" y="461036"/>
                  </a:lnTo>
                  <a:cubicBezTo>
                    <a:pt x="69289" y="461036"/>
                    <a:pt x="50569" y="442341"/>
                    <a:pt x="50569" y="418488"/>
                  </a:cubicBezTo>
                  <a:lnTo>
                    <a:pt x="50569" y="326945"/>
                  </a:lnTo>
                  <a:cubicBezTo>
                    <a:pt x="50569" y="324366"/>
                    <a:pt x="50569" y="321788"/>
                    <a:pt x="51215" y="319209"/>
                  </a:cubicBezTo>
                  <a:cubicBezTo>
                    <a:pt x="51860" y="315341"/>
                    <a:pt x="53797" y="312118"/>
                    <a:pt x="55733" y="310184"/>
                  </a:cubicBezTo>
                  <a:lnTo>
                    <a:pt x="243577" y="122585"/>
                  </a:lnTo>
                  <a:cubicBezTo>
                    <a:pt x="246804" y="119362"/>
                    <a:pt x="251323" y="117428"/>
                    <a:pt x="255841" y="117428"/>
                  </a:cubicBezTo>
                  <a:close/>
                  <a:moveTo>
                    <a:pt x="390108" y="0"/>
                  </a:moveTo>
                  <a:cubicBezTo>
                    <a:pt x="394628" y="0"/>
                    <a:pt x="399147" y="1773"/>
                    <a:pt x="402375" y="5318"/>
                  </a:cubicBezTo>
                  <a:lnTo>
                    <a:pt x="467581" y="69781"/>
                  </a:lnTo>
                  <a:lnTo>
                    <a:pt x="467581" y="41417"/>
                  </a:lnTo>
                  <a:cubicBezTo>
                    <a:pt x="467581" y="31103"/>
                    <a:pt x="475329" y="23368"/>
                    <a:pt x="485013" y="23368"/>
                  </a:cubicBezTo>
                  <a:cubicBezTo>
                    <a:pt x="494697" y="23368"/>
                    <a:pt x="503090" y="31103"/>
                    <a:pt x="503090" y="41417"/>
                  </a:cubicBezTo>
                  <a:lnTo>
                    <a:pt x="503090" y="105235"/>
                  </a:lnTo>
                  <a:lnTo>
                    <a:pt x="601222" y="203219"/>
                  </a:lnTo>
                  <a:cubicBezTo>
                    <a:pt x="608324" y="210310"/>
                    <a:pt x="608324" y="221269"/>
                    <a:pt x="601222" y="228360"/>
                  </a:cubicBezTo>
                  <a:cubicBezTo>
                    <a:pt x="597994" y="231583"/>
                    <a:pt x="593475" y="233517"/>
                    <a:pt x="588956" y="233517"/>
                  </a:cubicBezTo>
                  <a:cubicBezTo>
                    <a:pt x="584437" y="233517"/>
                    <a:pt x="579917" y="231583"/>
                    <a:pt x="576044" y="228360"/>
                  </a:cubicBezTo>
                  <a:lnTo>
                    <a:pt x="390108" y="42706"/>
                  </a:lnTo>
                  <a:lnTo>
                    <a:pt x="324902" y="107814"/>
                  </a:lnTo>
                  <a:lnTo>
                    <a:pt x="352663" y="135533"/>
                  </a:lnTo>
                  <a:lnTo>
                    <a:pt x="352663" y="92343"/>
                  </a:lnTo>
                  <a:cubicBezTo>
                    <a:pt x="352663" y="82673"/>
                    <a:pt x="360410" y="74938"/>
                    <a:pt x="370095" y="74938"/>
                  </a:cubicBezTo>
                  <a:cubicBezTo>
                    <a:pt x="379779" y="74938"/>
                    <a:pt x="388172" y="82673"/>
                    <a:pt x="388172" y="92343"/>
                  </a:cubicBezTo>
                  <a:lnTo>
                    <a:pt x="388172" y="170988"/>
                  </a:lnTo>
                  <a:lnTo>
                    <a:pt x="506964" y="289600"/>
                  </a:lnTo>
                  <a:cubicBezTo>
                    <a:pt x="514065" y="296690"/>
                    <a:pt x="514065" y="307649"/>
                    <a:pt x="506964" y="314740"/>
                  </a:cubicBezTo>
                  <a:cubicBezTo>
                    <a:pt x="503090" y="317963"/>
                    <a:pt x="498571" y="319897"/>
                    <a:pt x="494051" y="319897"/>
                  </a:cubicBezTo>
                  <a:cubicBezTo>
                    <a:pt x="489532" y="319897"/>
                    <a:pt x="485013" y="317963"/>
                    <a:pt x="481785" y="314740"/>
                  </a:cubicBezTo>
                  <a:lnTo>
                    <a:pt x="255822" y="89120"/>
                  </a:lnTo>
                  <a:lnTo>
                    <a:pt x="30504" y="314740"/>
                  </a:lnTo>
                  <a:cubicBezTo>
                    <a:pt x="23403" y="321831"/>
                    <a:pt x="12427" y="321831"/>
                    <a:pt x="5326" y="314740"/>
                  </a:cubicBezTo>
                  <a:cubicBezTo>
                    <a:pt x="-1776" y="307649"/>
                    <a:pt x="-1776" y="296690"/>
                    <a:pt x="5326" y="289600"/>
                  </a:cubicBezTo>
                  <a:lnTo>
                    <a:pt x="243555" y="51731"/>
                  </a:lnTo>
                  <a:cubicBezTo>
                    <a:pt x="250657" y="44640"/>
                    <a:pt x="261632" y="44640"/>
                    <a:pt x="268734" y="51731"/>
                  </a:cubicBezTo>
                  <a:lnTo>
                    <a:pt x="299723" y="82673"/>
                  </a:lnTo>
                  <a:lnTo>
                    <a:pt x="377842" y="5318"/>
                  </a:lnTo>
                  <a:cubicBezTo>
                    <a:pt x="381070" y="1773"/>
                    <a:pt x="385589" y="0"/>
                    <a:pt x="390108" y="0"/>
                  </a:cubicBez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sp>
          <p:nvSpPr>
            <p:cNvPr id="45" name="ïsľiḋè"/>
            <p:cNvSpPr/>
            <p:nvPr/>
          </p:nvSpPr>
          <p:spPr bwMode="auto">
            <a:xfrm>
              <a:off x="8659477" y="3395698"/>
              <a:ext cx="324015" cy="286274"/>
            </a:xfrm>
            <a:custGeom>
              <a:avLst/>
              <a:gdLst>
                <a:gd name="T0" fmla="*/ 6561 w 6827"/>
                <a:gd name="T1" fmla="*/ 2897 h 6041"/>
                <a:gd name="T2" fmla="*/ 6827 w 6827"/>
                <a:gd name="T3" fmla="*/ 2540 h 6041"/>
                <a:gd name="T4" fmla="*/ 3413 w 6827"/>
                <a:gd name="T5" fmla="*/ 0 h 6041"/>
                <a:gd name="T6" fmla="*/ 0 w 6827"/>
                <a:gd name="T7" fmla="*/ 2540 h 6041"/>
                <a:gd name="T8" fmla="*/ 266 w 6827"/>
                <a:gd name="T9" fmla="*/ 2897 h 6041"/>
                <a:gd name="T10" fmla="*/ 886 w 6827"/>
                <a:gd name="T11" fmla="*/ 2435 h 6041"/>
                <a:gd name="T12" fmla="*/ 886 w 6827"/>
                <a:gd name="T13" fmla="*/ 5278 h 6041"/>
                <a:gd name="T14" fmla="*/ 540 w 6827"/>
                <a:gd name="T15" fmla="*/ 5278 h 6041"/>
                <a:gd name="T16" fmla="*/ 540 w 6827"/>
                <a:gd name="T17" fmla="*/ 6041 h 6041"/>
                <a:gd name="T18" fmla="*/ 6287 w 6827"/>
                <a:gd name="T19" fmla="*/ 6041 h 6041"/>
                <a:gd name="T20" fmla="*/ 6287 w 6827"/>
                <a:gd name="T21" fmla="*/ 5278 h 6041"/>
                <a:gd name="T22" fmla="*/ 5940 w 6827"/>
                <a:gd name="T23" fmla="*/ 5278 h 6041"/>
                <a:gd name="T24" fmla="*/ 5940 w 6827"/>
                <a:gd name="T25" fmla="*/ 2435 h 6041"/>
                <a:gd name="T26" fmla="*/ 6561 w 6827"/>
                <a:gd name="T27" fmla="*/ 2897 h 6041"/>
                <a:gd name="T28" fmla="*/ 2326 w 6827"/>
                <a:gd name="T29" fmla="*/ 5278 h 6041"/>
                <a:gd name="T30" fmla="*/ 1621 w 6827"/>
                <a:gd name="T31" fmla="*/ 5278 h 6041"/>
                <a:gd name="T32" fmla="*/ 1621 w 6827"/>
                <a:gd name="T33" fmla="*/ 2434 h 6041"/>
                <a:gd name="T34" fmla="*/ 2326 w 6827"/>
                <a:gd name="T35" fmla="*/ 2434 h 6041"/>
                <a:gd name="T36" fmla="*/ 2326 w 6827"/>
                <a:gd name="T37" fmla="*/ 5278 h 6041"/>
                <a:gd name="T38" fmla="*/ 3766 w 6827"/>
                <a:gd name="T39" fmla="*/ 5278 h 6041"/>
                <a:gd name="T40" fmla="*/ 3061 w 6827"/>
                <a:gd name="T41" fmla="*/ 5278 h 6041"/>
                <a:gd name="T42" fmla="*/ 3061 w 6827"/>
                <a:gd name="T43" fmla="*/ 2434 h 6041"/>
                <a:gd name="T44" fmla="*/ 3766 w 6827"/>
                <a:gd name="T45" fmla="*/ 2434 h 6041"/>
                <a:gd name="T46" fmla="*/ 3766 w 6827"/>
                <a:gd name="T47" fmla="*/ 5278 h 6041"/>
                <a:gd name="T48" fmla="*/ 5206 w 6827"/>
                <a:gd name="T49" fmla="*/ 5278 h 6041"/>
                <a:gd name="T50" fmla="*/ 4501 w 6827"/>
                <a:gd name="T51" fmla="*/ 5278 h 6041"/>
                <a:gd name="T52" fmla="*/ 4501 w 6827"/>
                <a:gd name="T53" fmla="*/ 2434 h 6041"/>
                <a:gd name="T54" fmla="*/ 5206 w 6827"/>
                <a:gd name="T55" fmla="*/ 2434 h 6041"/>
                <a:gd name="T56" fmla="*/ 5206 w 6827"/>
                <a:gd name="T57" fmla="*/ 5278 h 6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27" h="6041">
                  <a:moveTo>
                    <a:pt x="6561" y="2897"/>
                  </a:moveTo>
                  <a:lnTo>
                    <a:pt x="6827" y="2540"/>
                  </a:lnTo>
                  <a:lnTo>
                    <a:pt x="3413" y="0"/>
                  </a:lnTo>
                  <a:lnTo>
                    <a:pt x="0" y="2540"/>
                  </a:lnTo>
                  <a:lnTo>
                    <a:pt x="266" y="2897"/>
                  </a:lnTo>
                  <a:lnTo>
                    <a:pt x="886" y="2435"/>
                  </a:lnTo>
                  <a:lnTo>
                    <a:pt x="886" y="5278"/>
                  </a:lnTo>
                  <a:lnTo>
                    <a:pt x="540" y="5278"/>
                  </a:lnTo>
                  <a:lnTo>
                    <a:pt x="540" y="6041"/>
                  </a:lnTo>
                  <a:lnTo>
                    <a:pt x="6287" y="6041"/>
                  </a:lnTo>
                  <a:lnTo>
                    <a:pt x="6287" y="5278"/>
                  </a:lnTo>
                  <a:lnTo>
                    <a:pt x="5940" y="5278"/>
                  </a:lnTo>
                  <a:lnTo>
                    <a:pt x="5940" y="2435"/>
                  </a:lnTo>
                  <a:lnTo>
                    <a:pt x="6561" y="2897"/>
                  </a:lnTo>
                  <a:close/>
                  <a:moveTo>
                    <a:pt x="2326" y="5278"/>
                  </a:moveTo>
                  <a:lnTo>
                    <a:pt x="1621" y="5278"/>
                  </a:lnTo>
                  <a:lnTo>
                    <a:pt x="1621" y="2434"/>
                  </a:lnTo>
                  <a:lnTo>
                    <a:pt x="2326" y="2434"/>
                  </a:lnTo>
                  <a:lnTo>
                    <a:pt x="2326" y="5278"/>
                  </a:lnTo>
                  <a:close/>
                  <a:moveTo>
                    <a:pt x="3766" y="5278"/>
                  </a:moveTo>
                  <a:lnTo>
                    <a:pt x="3061" y="5278"/>
                  </a:lnTo>
                  <a:lnTo>
                    <a:pt x="3061" y="2434"/>
                  </a:lnTo>
                  <a:lnTo>
                    <a:pt x="3766" y="2434"/>
                  </a:lnTo>
                  <a:lnTo>
                    <a:pt x="3766" y="5278"/>
                  </a:lnTo>
                  <a:close/>
                  <a:moveTo>
                    <a:pt x="5206" y="5278"/>
                  </a:moveTo>
                  <a:lnTo>
                    <a:pt x="4501" y="5278"/>
                  </a:lnTo>
                  <a:lnTo>
                    <a:pt x="4501" y="2434"/>
                  </a:lnTo>
                  <a:lnTo>
                    <a:pt x="5206" y="2434"/>
                  </a:lnTo>
                  <a:lnTo>
                    <a:pt x="5206" y="5278"/>
                  </a:ln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sp>
          <p:nvSpPr>
            <p:cNvPr id="46" name="iṩḷïḍê"/>
            <p:cNvSpPr/>
            <p:nvPr/>
          </p:nvSpPr>
          <p:spPr bwMode="auto">
            <a:xfrm>
              <a:off x="8659477" y="4176074"/>
              <a:ext cx="324014" cy="259752"/>
            </a:xfrm>
            <a:custGeom>
              <a:avLst/>
              <a:gdLst>
                <a:gd name="connsiteX0" fmla="*/ 308702 w 608062"/>
                <a:gd name="connsiteY0" fmla="*/ 341872 h 487466"/>
                <a:gd name="connsiteX1" fmla="*/ 308702 w 608062"/>
                <a:gd name="connsiteY1" fmla="*/ 409674 h 487466"/>
                <a:gd name="connsiteX2" fmla="*/ 381336 w 608062"/>
                <a:gd name="connsiteY2" fmla="*/ 409674 h 487466"/>
                <a:gd name="connsiteX3" fmla="*/ 381336 w 608062"/>
                <a:gd name="connsiteY3" fmla="*/ 341872 h 487466"/>
                <a:gd name="connsiteX4" fmla="*/ 226655 w 608062"/>
                <a:gd name="connsiteY4" fmla="*/ 341872 h 487466"/>
                <a:gd name="connsiteX5" fmla="*/ 226655 w 608062"/>
                <a:gd name="connsiteY5" fmla="*/ 409674 h 487466"/>
                <a:gd name="connsiteX6" fmla="*/ 299290 w 608062"/>
                <a:gd name="connsiteY6" fmla="*/ 409674 h 487466"/>
                <a:gd name="connsiteX7" fmla="*/ 299290 w 608062"/>
                <a:gd name="connsiteY7" fmla="*/ 341872 h 487466"/>
                <a:gd name="connsiteX8" fmla="*/ 308702 w 608062"/>
                <a:gd name="connsiteY8" fmla="*/ 265203 h 487466"/>
                <a:gd name="connsiteX9" fmla="*/ 308702 w 608062"/>
                <a:gd name="connsiteY9" fmla="*/ 333005 h 487466"/>
                <a:gd name="connsiteX10" fmla="*/ 381336 w 608062"/>
                <a:gd name="connsiteY10" fmla="*/ 333005 h 487466"/>
                <a:gd name="connsiteX11" fmla="*/ 381336 w 608062"/>
                <a:gd name="connsiteY11" fmla="*/ 265203 h 487466"/>
                <a:gd name="connsiteX12" fmla="*/ 226655 w 608062"/>
                <a:gd name="connsiteY12" fmla="*/ 265203 h 487466"/>
                <a:gd name="connsiteX13" fmla="*/ 226655 w 608062"/>
                <a:gd name="connsiteY13" fmla="*/ 333005 h 487466"/>
                <a:gd name="connsiteX14" fmla="*/ 299290 w 608062"/>
                <a:gd name="connsiteY14" fmla="*/ 333005 h 487466"/>
                <a:gd name="connsiteX15" fmla="*/ 299290 w 608062"/>
                <a:gd name="connsiteY15" fmla="*/ 265203 h 487466"/>
                <a:gd name="connsiteX16" fmla="*/ 304025 w 608062"/>
                <a:gd name="connsiteY16" fmla="*/ 121796 h 487466"/>
                <a:gd name="connsiteX17" fmla="*/ 500026 w 608062"/>
                <a:gd name="connsiteY17" fmla="*/ 283942 h 487466"/>
                <a:gd name="connsiteX18" fmla="*/ 500026 w 608062"/>
                <a:gd name="connsiteY18" fmla="*/ 431487 h 487466"/>
                <a:gd name="connsiteX19" fmla="*/ 500026 w 608062"/>
                <a:gd name="connsiteY19" fmla="*/ 482028 h 487466"/>
                <a:gd name="connsiteX20" fmla="*/ 500026 w 608062"/>
                <a:gd name="connsiteY20" fmla="*/ 487466 h 487466"/>
                <a:gd name="connsiteX21" fmla="*/ 107965 w 608062"/>
                <a:gd name="connsiteY21" fmla="*/ 487466 h 487466"/>
                <a:gd name="connsiteX22" fmla="*/ 107965 w 608062"/>
                <a:gd name="connsiteY22" fmla="*/ 481437 h 487466"/>
                <a:gd name="connsiteX23" fmla="*/ 107965 w 608062"/>
                <a:gd name="connsiteY23" fmla="*/ 431487 h 487466"/>
                <a:gd name="connsiteX24" fmla="*/ 107965 w 608062"/>
                <a:gd name="connsiteY24" fmla="*/ 283351 h 487466"/>
                <a:gd name="connsiteX25" fmla="*/ 304061 w 608062"/>
                <a:gd name="connsiteY25" fmla="*/ 0 h 487466"/>
                <a:gd name="connsiteX26" fmla="*/ 608062 w 608062"/>
                <a:gd name="connsiteY26" fmla="*/ 249643 h 487466"/>
                <a:gd name="connsiteX27" fmla="*/ 574258 w 608062"/>
                <a:gd name="connsiteY27" fmla="*/ 290659 h 487466"/>
                <a:gd name="connsiteX28" fmla="*/ 304061 w 608062"/>
                <a:gd name="connsiteY28" fmla="*/ 68794 h 487466"/>
                <a:gd name="connsiteX29" fmla="*/ 33804 w 608062"/>
                <a:gd name="connsiteY29" fmla="*/ 290659 h 487466"/>
                <a:gd name="connsiteX30" fmla="*/ 0 w 608062"/>
                <a:gd name="connsiteY30" fmla="*/ 249643 h 48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8062" h="487466">
                  <a:moveTo>
                    <a:pt x="308702" y="341872"/>
                  </a:moveTo>
                  <a:lnTo>
                    <a:pt x="308702" y="409674"/>
                  </a:lnTo>
                  <a:lnTo>
                    <a:pt x="381336" y="409674"/>
                  </a:lnTo>
                  <a:lnTo>
                    <a:pt x="381336" y="341872"/>
                  </a:lnTo>
                  <a:close/>
                  <a:moveTo>
                    <a:pt x="226655" y="341872"/>
                  </a:moveTo>
                  <a:lnTo>
                    <a:pt x="226655" y="409674"/>
                  </a:lnTo>
                  <a:lnTo>
                    <a:pt x="299290" y="409674"/>
                  </a:lnTo>
                  <a:lnTo>
                    <a:pt x="299290" y="341872"/>
                  </a:lnTo>
                  <a:close/>
                  <a:moveTo>
                    <a:pt x="308702" y="265203"/>
                  </a:moveTo>
                  <a:lnTo>
                    <a:pt x="308702" y="333005"/>
                  </a:lnTo>
                  <a:lnTo>
                    <a:pt x="381336" y="333005"/>
                  </a:lnTo>
                  <a:lnTo>
                    <a:pt x="381336" y="265203"/>
                  </a:lnTo>
                  <a:close/>
                  <a:moveTo>
                    <a:pt x="226655" y="265203"/>
                  </a:moveTo>
                  <a:lnTo>
                    <a:pt x="226655" y="333005"/>
                  </a:lnTo>
                  <a:lnTo>
                    <a:pt x="299290" y="333005"/>
                  </a:lnTo>
                  <a:lnTo>
                    <a:pt x="299290" y="265203"/>
                  </a:lnTo>
                  <a:close/>
                  <a:moveTo>
                    <a:pt x="304025" y="121796"/>
                  </a:moveTo>
                  <a:lnTo>
                    <a:pt x="500026" y="283942"/>
                  </a:lnTo>
                  <a:lnTo>
                    <a:pt x="500026" y="431487"/>
                  </a:lnTo>
                  <a:lnTo>
                    <a:pt x="500026" y="482028"/>
                  </a:lnTo>
                  <a:lnTo>
                    <a:pt x="500026" y="487466"/>
                  </a:lnTo>
                  <a:lnTo>
                    <a:pt x="107965" y="487466"/>
                  </a:lnTo>
                  <a:lnTo>
                    <a:pt x="107965" y="481437"/>
                  </a:lnTo>
                  <a:lnTo>
                    <a:pt x="107965" y="431487"/>
                  </a:lnTo>
                  <a:lnTo>
                    <a:pt x="107965" y="283351"/>
                  </a:lnTo>
                  <a:close/>
                  <a:moveTo>
                    <a:pt x="304061" y="0"/>
                  </a:moveTo>
                  <a:lnTo>
                    <a:pt x="608062" y="249643"/>
                  </a:lnTo>
                  <a:lnTo>
                    <a:pt x="574258" y="290659"/>
                  </a:lnTo>
                  <a:lnTo>
                    <a:pt x="304061" y="68794"/>
                  </a:lnTo>
                  <a:lnTo>
                    <a:pt x="33804" y="290659"/>
                  </a:lnTo>
                  <a:lnTo>
                    <a:pt x="0" y="249643"/>
                  </a:ln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sp>
          <p:nvSpPr>
            <p:cNvPr id="47" name="íš1íḑe"/>
            <p:cNvSpPr/>
            <p:nvPr/>
          </p:nvSpPr>
          <p:spPr bwMode="auto">
            <a:xfrm>
              <a:off x="8659477" y="4924435"/>
              <a:ext cx="324015" cy="297261"/>
            </a:xfrm>
            <a:custGeom>
              <a:avLst/>
              <a:gdLst>
                <a:gd name="connsiteX0" fmla="*/ 49325 w 607639"/>
                <a:gd name="connsiteY0" fmla="*/ 377102 h 557467"/>
                <a:gd name="connsiteX1" fmla="*/ 558314 w 607639"/>
                <a:gd name="connsiteY1" fmla="*/ 377102 h 557467"/>
                <a:gd name="connsiteX2" fmla="*/ 558314 w 607639"/>
                <a:gd name="connsiteY2" fmla="*/ 557467 h 557467"/>
                <a:gd name="connsiteX3" fmla="*/ 336616 w 607639"/>
                <a:gd name="connsiteY3" fmla="*/ 557467 h 557467"/>
                <a:gd name="connsiteX4" fmla="*/ 336616 w 607639"/>
                <a:gd name="connsiteY4" fmla="*/ 491896 h 557467"/>
                <a:gd name="connsiteX5" fmla="*/ 287399 w 607639"/>
                <a:gd name="connsiteY5" fmla="*/ 491896 h 557467"/>
                <a:gd name="connsiteX6" fmla="*/ 287399 w 607639"/>
                <a:gd name="connsiteY6" fmla="*/ 557467 h 557467"/>
                <a:gd name="connsiteX7" fmla="*/ 49325 w 607639"/>
                <a:gd name="connsiteY7" fmla="*/ 557467 h 557467"/>
                <a:gd name="connsiteX8" fmla="*/ 312053 w 607639"/>
                <a:gd name="connsiteY8" fmla="*/ 180295 h 557467"/>
                <a:gd name="connsiteX9" fmla="*/ 607639 w 607639"/>
                <a:gd name="connsiteY9" fmla="*/ 278681 h 557467"/>
                <a:gd name="connsiteX10" fmla="*/ 607639 w 607639"/>
                <a:gd name="connsiteY10" fmla="*/ 327918 h 557467"/>
                <a:gd name="connsiteX11" fmla="*/ 0 w 607639"/>
                <a:gd name="connsiteY11" fmla="*/ 327918 h 557467"/>
                <a:gd name="connsiteX12" fmla="*/ 0 w 607639"/>
                <a:gd name="connsiteY12" fmla="*/ 278681 h 557467"/>
                <a:gd name="connsiteX13" fmla="*/ 287413 w 607639"/>
                <a:gd name="connsiteY13" fmla="*/ 0 h 557467"/>
                <a:gd name="connsiteX14" fmla="*/ 426921 w 607639"/>
                <a:gd name="connsiteY14" fmla="*/ 0 h 557467"/>
                <a:gd name="connsiteX15" fmla="*/ 426921 w 607639"/>
                <a:gd name="connsiteY15" fmla="*/ 98398 h 557467"/>
                <a:gd name="connsiteX16" fmla="*/ 336614 w 607639"/>
                <a:gd name="connsiteY16" fmla="*/ 98398 h 557467"/>
                <a:gd name="connsiteX17" fmla="*/ 336614 w 607639"/>
                <a:gd name="connsiteY17" fmla="*/ 147552 h 557467"/>
                <a:gd name="connsiteX18" fmla="*/ 287413 w 607639"/>
                <a:gd name="connsiteY18" fmla="*/ 147552 h 55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7639" h="557467">
                  <a:moveTo>
                    <a:pt x="49325" y="377102"/>
                  </a:moveTo>
                  <a:lnTo>
                    <a:pt x="558314" y="377102"/>
                  </a:lnTo>
                  <a:lnTo>
                    <a:pt x="558314" y="557467"/>
                  </a:lnTo>
                  <a:lnTo>
                    <a:pt x="336616" y="557467"/>
                  </a:lnTo>
                  <a:lnTo>
                    <a:pt x="336616" y="491896"/>
                  </a:lnTo>
                  <a:lnTo>
                    <a:pt x="287399" y="491896"/>
                  </a:lnTo>
                  <a:lnTo>
                    <a:pt x="287399" y="557467"/>
                  </a:lnTo>
                  <a:lnTo>
                    <a:pt x="49325" y="557467"/>
                  </a:lnTo>
                  <a:close/>
                  <a:moveTo>
                    <a:pt x="312053" y="180295"/>
                  </a:moveTo>
                  <a:lnTo>
                    <a:pt x="607639" y="278681"/>
                  </a:lnTo>
                  <a:lnTo>
                    <a:pt x="607639" y="327918"/>
                  </a:lnTo>
                  <a:lnTo>
                    <a:pt x="0" y="327918"/>
                  </a:lnTo>
                  <a:lnTo>
                    <a:pt x="0" y="278681"/>
                  </a:lnTo>
                  <a:close/>
                  <a:moveTo>
                    <a:pt x="287413" y="0"/>
                  </a:moveTo>
                  <a:lnTo>
                    <a:pt x="426921" y="0"/>
                  </a:lnTo>
                  <a:lnTo>
                    <a:pt x="426921" y="98398"/>
                  </a:lnTo>
                  <a:lnTo>
                    <a:pt x="336614" y="98398"/>
                  </a:lnTo>
                  <a:lnTo>
                    <a:pt x="336614" y="147552"/>
                  </a:lnTo>
                  <a:lnTo>
                    <a:pt x="287413" y="147552"/>
                  </a:lnTo>
                  <a:close/>
                </a:path>
              </a:pathLst>
            </a:custGeom>
            <a:solidFill>
              <a:schemeClr val="bg1"/>
            </a:solidFill>
            <a:ln>
              <a:noFill/>
            </a:ln>
          </p:spPr>
          <p:txBody>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sp>
          <p:nvSpPr>
            <p:cNvPr id="50" name="iSľiďé"/>
            <p:cNvSpPr/>
            <p:nvPr/>
          </p:nvSpPr>
          <p:spPr>
            <a:xfrm>
              <a:off x="5075831" y="4891377"/>
              <a:ext cx="1640142" cy="354237"/>
            </a:xfrm>
            <a:prstGeom prst="rect">
              <a:avLst/>
            </a:prstGeom>
          </p:spPr>
          <p:txBody>
            <a:bodyPr wrap="square" lIns="91440" tIns="45720" rIns="91440" bIns="45720" anchor="ctr"/>
            <a:lstStyle/>
            <a:p>
              <a:pPr algn="r">
                <a:spcBef>
                  <a:spcPct val="0"/>
                </a:spcBef>
              </a:pPr>
              <a:r>
                <a:rPr lang="en-US" altLang="zh-CN" sz="1400" b="1" dirty="0">
                  <a:solidFill>
                    <a:schemeClr val="bg1"/>
                  </a:solidFill>
                  <a:latin typeface="微软雅黑" panose="020B0503020204020204" pitchFamily="34" charset="-122"/>
                  <a:ea typeface="微软雅黑" panose="020B0503020204020204" pitchFamily="34" charset="-122"/>
                </a:rPr>
                <a:t>公司资质</a:t>
              </a:r>
              <a:endParaRPr lang="en-US" altLang="zh-CN" sz="1400" b="1" dirty="0">
                <a:solidFill>
                  <a:schemeClr val="bg1"/>
                </a:solidFill>
                <a:latin typeface="微软雅黑" panose="020B0503020204020204" pitchFamily="34" charset="-122"/>
                <a:ea typeface="微软雅黑" panose="020B0503020204020204" pitchFamily="34" charset="-122"/>
              </a:endParaRPr>
            </a:p>
          </p:txBody>
        </p:sp>
        <p:sp>
          <p:nvSpPr>
            <p:cNvPr id="51" name="iṣḻíḍê"/>
            <p:cNvSpPr/>
            <p:nvPr/>
          </p:nvSpPr>
          <p:spPr>
            <a:xfrm>
              <a:off x="5551516" y="4124260"/>
              <a:ext cx="1640142" cy="354237"/>
            </a:xfrm>
            <a:prstGeom prst="rect">
              <a:avLst/>
            </a:prstGeom>
          </p:spPr>
          <p:txBody>
            <a:bodyPr wrap="square" lIns="91440" tIns="45720" rIns="91440" bIns="45720" anchor="ctr"/>
            <a:lstStyle/>
            <a:p>
              <a:pPr algn="r">
                <a:spcBef>
                  <a:spcPct val="0"/>
                </a:spcBef>
              </a:pPr>
              <a:r>
                <a:rPr lang="en-US" altLang="zh-CN" sz="1400" b="1" dirty="0">
                  <a:solidFill>
                    <a:schemeClr val="bg1"/>
                  </a:solidFill>
                  <a:latin typeface="微软雅黑" panose="020B0503020204020204" pitchFamily="34" charset="-122"/>
                  <a:ea typeface="微软雅黑" panose="020B0503020204020204" pitchFamily="34" charset="-122"/>
                </a:rPr>
                <a:t>人员资质</a:t>
              </a:r>
              <a:endParaRPr lang="en-US" altLang="zh-CN" sz="1400" b="1" dirty="0">
                <a:solidFill>
                  <a:schemeClr val="bg1"/>
                </a:solidFill>
                <a:latin typeface="微软雅黑" panose="020B0503020204020204" pitchFamily="34" charset="-122"/>
                <a:ea typeface="微软雅黑" panose="020B0503020204020204" pitchFamily="34" charset="-122"/>
              </a:endParaRPr>
            </a:p>
          </p:txBody>
        </p:sp>
        <p:sp>
          <p:nvSpPr>
            <p:cNvPr id="52" name="iś1îḋe"/>
            <p:cNvSpPr/>
            <p:nvPr/>
          </p:nvSpPr>
          <p:spPr>
            <a:xfrm>
              <a:off x="5839672" y="3380919"/>
              <a:ext cx="1778847" cy="353907"/>
            </a:xfrm>
            <a:prstGeom prst="rect">
              <a:avLst/>
            </a:prstGeom>
          </p:spPr>
          <p:txBody>
            <a:bodyPr wrap="square" lIns="91440" tIns="45720" rIns="91440" bIns="45720" anchor="ctr"/>
            <a:lstStyle/>
            <a:p>
              <a:pPr algn="r">
                <a:spcBef>
                  <a:spcPct val="0"/>
                </a:spcBef>
              </a:pPr>
              <a:r>
                <a:rPr lang="en-US" altLang="zh-CN" sz="1400" b="1" dirty="0">
                  <a:solidFill>
                    <a:schemeClr val="bg1"/>
                  </a:solidFill>
                  <a:latin typeface="微软雅黑" panose="020B0503020204020204" pitchFamily="34" charset="-122"/>
                  <a:ea typeface="微软雅黑" panose="020B0503020204020204" pitchFamily="34" charset="-122"/>
                </a:rPr>
                <a:t>施工组织设计</a:t>
              </a:r>
              <a:endParaRPr lang="en-US" altLang="zh-CN" sz="1400" b="1" dirty="0">
                <a:solidFill>
                  <a:schemeClr val="bg1"/>
                </a:solidFill>
                <a:latin typeface="微软雅黑" panose="020B0503020204020204" pitchFamily="34" charset="-122"/>
                <a:ea typeface="微软雅黑" panose="020B0503020204020204" pitchFamily="34" charset="-122"/>
              </a:endParaRPr>
            </a:p>
          </p:txBody>
        </p:sp>
        <p:sp>
          <p:nvSpPr>
            <p:cNvPr id="53" name="íṩlîḓe"/>
            <p:cNvSpPr/>
            <p:nvPr/>
          </p:nvSpPr>
          <p:spPr>
            <a:xfrm>
              <a:off x="6401723" y="2600357"/>
              <a:ext cx="1640142" cy="354237"/>
            </a:xfrm>
            <a:prstGeom prst="rect">
              <a:avLst/>
            </a:prstGeom>
          </p:spPr>
          <p:txBody>
            <a:bodyPr wrap="square" lIns="91440" tIns="45720" rIns="91440" bIns="45720" anchor="ctr"/>
            <a:lstStyle/>
            <a:p>
              <a:pPr algn="r">
                <a:spcBef>
                  <a:spcPct val="0"/>
                </a:spcBef>
              </a:pPr>
              <a:r>
                <a:rPr lang="en-US" altLang="zh-CN" sz="1400" b="1" dirty="0">
                  <a:solidFill>
                    <a:schemeClr val="bg1"/>
                  </a:solidFill>
                  <a:latin typeface="微软雅黑" panose="020B0503020204020204" pitchFamily="34" charset="-122"/>
                  <a:ea typeface="微软雅黑" panose="020B0503020204020204" pitchFamily="34" charset="-122"/>
                </a:rPr>
                <a:t>现场管理</a:t>
              </a:r>
              <a:endParaRPr lang="en-US" altLang="zh-CN" sz="1400" b="1" dirty="0">
                <a:solidFill>
                  <a:schemeClr val="bg1"/>
                </a:solidFill>
                <a:latin typeface="微软雅黑" panose="020B0503020204020204" pitchFamily="34" charset="-122"/>
                <a:ea typeface="微软雅黑" panose="020B0503020204020204" pitchFamily="34" charset="-122"/>
              </a:endParaRPr>
            </a:p>
          </p:txBody>
        </p:sp>
        <p:sp>
          <p:nvSpPr>
            <p:cNvPr id="54" name="îṣḻíďé"/>
            <p:cNvSpPr/>
            <p:nvPr/>
          </p:nvSpPr>
          <p:spPr>
            <a:xfrm>
              <a:off x="6879188" y="1788786"/>
              <a:ext cx="1640142" cy="354237"/>
            </a:xfrm>
            <a:prstGeom prst="rect">
              <a:avLst/>
            </a:prstGeom>
          </p:spPr>
          <p:txBody>
            <a:bodyPr wrap="square" lIns="91440" tIns="45720" rIns="91440" bIns="45720" anchor="ctr"/>
            <a:lstStyle/>
            <a:p>
              <a:pPr algn="r">
                <a:spcBef>
                  <a:spcPct val="0"/>
                </a:spcBef>
              </a:pPr>
              <a:r>
                <a:rPr lang="en-US" altLang="zh-CN" sz="1400" b="1" dirty="0">
                  <a:solidFill>
                    <a:schemeClr val="bg1"/>
                  </a:solidFill>
                  <a:latin typeface="微软雅黑" panose="020B0503020204020204" pitchFamily="34" charset="-122"/>
                  <a:ea typeface="微软雅黑" panose="020B0503020204020204" pitchFamily="34" charset="-122"/>
                </a:rPr>
                <a:t>安全记录</a:t>
              </a:r>
              <a:endParaRPr lang="en-US" altLang="zh-CN" sz="1400" b="1" dirty="0">
                <a:solidFill>
                  <a:schemeClr val="bg1"/>
                </a:solidFill>
                <a:latin typeface="微软雅黑" panose="020B0503020204020204" pitchFamily="34" charset="-122"/>
                <a:ea typeface="微软雅黑" panose="020B0503020204020204" pitchFamily="34" charset="-122"/>
              </a:endParaRPr>
            </a:p>
          </p:txBody>
        </p:sp>
      </p:grpSp>
    </p:spTree>
  </p:cSld>
  <p:clrMapOvr>
    <a:masterClrMapping/>
  </p:clrMapOvr>
  <p:transition advTm="0">
    <p:wipe dir="d"/>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a:t>
            </a:r>
            <a:r>
              <a:rPr lang="en-US" altLang="zh-CN" sz="1600" b="1">
                <a:solidFill>
                  <a:schemeClr val="tx1">
                    <a:lumMod val="75000"/>
                    <a:lumOff val="25000"/>
                  </a:schemeClr>
                </a:solidFill>
                <a:latin typeface="微软雅黑" panose="020B0503020204020204" pitchFamily="34" charset="-122"/>
                <a:ea typeface="微软雅黑" panose="020B0503020204020204" pitchFamily="34" charset="-122"/>
              </a:rPr>
              <a:t>3</a:t>
            </a:r>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）签订安全协议</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854075" y="1212850"/>
            <a:ext cx="2540000"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安全协议</a:t>
            </a:r>
            <a:endParaRPr lang="zh-CN" altLang="en-US" sz="1400" b="1">
              <a:solidFill>
                <a:srgbClr val="C00000"/>
              </a:solidFill>
              <a:latin typeface="微软雅黑" panose="020B0503020204020204" pitchFamily="34" charset="-122"/>
              <a:ea typeface="微软雅黑" panose="020B0503020204020204" pitchFamily="34" charset="-122"/>
            </a:endParaRPr>
          </a:p>
        </p:txBody>
      </p:sp>
      <p:sp>
        <p:nvSpPr>
          <p:cNvPr id="8" name="Rectangle: Rounded Corners 4"/>
          <p:cNvSpPr/>
          <p:nvPr>
            <p:custDataLst>
              <p:tags r:id="rId1"/>
            </p:custDataLst>
          </p:nvPr>
        </p:nvSpPr>
        <p:spPr>
          <a:xfrm>
            <a:off x="1551940" y="2492375"/>
            <a:ext cx="2715895" cy="460375"/>
          </a:xfrm>
          <a:prstGeom prst="roundRect">
            <a:avLst>
              <a:gd name="adj" fmla="val 50000"/>
            </a:avLst>
          </a:prstGeom>
          <a:solidFill>
            <a:schemeClr val="bg1"/>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Rounded Corners 53"/>
          <p:cNvSpPr/>
          <p:nvPr>
            <p:custDataLst>
              <p:tags r:id="rId2"/>
            </p:custDataLst>
          </p:nvPr>
        </p:nvSpPr>
        <p:spPr>
          <a:xfrm>
            <a:off x="761365" y="2492375"/>
            <a:ext cx="619125" cy="460375"/>
          </a:xfrm>
          <a:prstGeom prst="roundRect">
            <a:avLst>
              <a:gd name="adj" fmla="val 50000"/>
            </a:avLst>
          </a:prstGeom>
          <a:solidFill>
            <a:schemeClr val="tx1">
              <a:lumMod val="75000"/>
              <a:lumOff val="25000"/>
            </a:schemeClr>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Rounded Corners 4"/>
          <p:cNvSpPr/>
          <p:nvPr>
            <p:custDataLst>
              <p:tags r:id="rId3"/>
            </p:custDataLst>
          </p:nvPr>
        </p:nvSpPr>
        <p:spPr>
          <a:xfrm>
            <a:off x="1551940" y="3181985"/>
            <a:ext cx="2715895" cy="460375"/>
          </a:xfrm>
          <a:prstGeom prst="roundRect">
            <a:avLst>
              <a:gd name="adj" fmla="val 50000"/>
            </a:avLst>
          </a:prstGeom>
          <a:solidFill>
            <a:schemeClr val="bg1"/>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Rounded Corners 53"/>
          <p:cNvSpPr/>
          <p:nvPr>
            <p:custDataLst>
              <p:tags r:id="rId4"/>
            </p:custDataLst>
          </p:nvPr>
        </p:nvSpPr>
        <p:spPr>
          <a:xfrm>
            <a:off x="761365" y="3181985"/>
            <a:ext cx="619125" cy="460375"/>
          </a:xfrm>
          <a:prstGeom prst="roundRect">
            <a:avLst>
              <a:gd name="adj" fmla="val 50000"/>
            </a:avLst>
          </a:prstGeom>
          <a:solidFill>
            <a:srgbClr val="C00000"/>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Rounded Corners 4"/>
          <p:cNvSpPr/>
          <p:nvPr>
            <p:custDataLst>
              <p:tags r:id="rId5"/>
            </p:custDataLst>
          </p:nvPr>
        </p:nvSpPr>
        <p:spPr>
          <a:xfrm>
            <a:off x="1551940" y="3871595"/>
            <a:ext cx="2715895" cy="460375"/>
          </a:xfrm>
          <a:prstGeom prst="roundRect">
            <a:avLst>
              <a:gd name="adj" fmla="val 50000"/>
            </a:avLst>
          </a:prstGeom>
          <a:solidFill>
            <a:schemeClr val="bg1"/>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Rectangle: Rounded Corners 53"/>
          <p:cNvSpPr/>
          <p:nvPr>
            <p:custDataLst>
              <p:tags r:id="rId6"/>
            </p:custDataLst>
          </p:nvPr>
        </p:nvSpPr>
        <p:spPr>
          <a:xfrm>
            <a:off x="761365" y="3871595"/>
            <a:ext cx="619125" cy="460375"/>
          </a:xfrm>
          <a:prstGeom prst="roundRect">
            <a:avLst>
              <a:gd name="adj" fmla="val 50000"/>
            </a:avLst>
          </a:prstGeom>
          <a:solidFill>
            <a:schemeClr val="tx1">
              <a:lumMod val="75000"/>
              <a:lumOff val="25000"/>
            </a:schemeClr>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Rectangle: Rounded Corners 4"/>
          <p:cNvSpPr/>
          <p:nvPr>
            <p:custDataLst>
              <p:tags r:id="rId7"/>
            </p:custDataLst>
          </p:nvPr>
        </p:nvSpPr>
        <p:spPr>
          <a:xfrm>
            <a:off x="5668645" y="2492375"/>
            <a:ext cx="2715895" cy="460375"/>
          </a:xfrm>
          <a:prstGeom prst="roundRect">
            <a:avLst>
              <a:gd name="adj" fmla="val 50000"/>
            </a:avLst>
          </a:prstGeom>
          <a:solidFill>
            <a:schemeClr val="bg1"/>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Rectangle: Rounded Corners 53"/>
          <p:cNvSpPr/>
          <p:nvPr>
            <p:custDataLst>
              <p:tags r:id="rId8"/>
            </p:custDataLst>
          </p:nvPr>
        </p:nvSpPr>
        <p:spPr>
          <a:xfrm>
            <a:off x="4871720" y="2492375"/>
            <a:ext cx="619125" cy="460375"/>
          </a:xfrm>
          <a:prstGeom prst="roundRect">
            <a:avLst>
              <a:gd name="adj" fmla="val 50000"/>
            </a:avLst>
          </a:prstGeom>
          <a:solidFill>
            <a:srgbClr val="C00000"/>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Rectangle: Rounded Corners 4"/>
          <p:cNvSpPr/>
          <p:nvPr>
            <p:custDataLst>
              <p:tags r:id="rId9"/>
            </p:custDataLst>
          </p:nvPr>
        </p:nvSpPr>
        <p:spPr>
          <a:xfrm>
            <a:off x="5668645" y="3181985"/>
            <a:ext cx="2715895" cy="460375"/>
          </a:xfrm>
          <a:prstGeom prst="roundRect">
            <a:avLst>
              <a:gd name="adj" fmla="val 50000"/>
            </a:avLst>
          </a:prstGeom>
          <a:solidFill>
            <a:schemeClr val="bg1"/>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Rounded Corners 53"/>
          <p:cNvSpPr/>
          <p:nvPr>
            <p:custDataLst>
              <p:tags r:id="rId10"/>
            </p:custDataLst>
          </p:nvPr>
        </p:nvSpPr>
        <p:spPr>
          <a:xfrm>
            <a:off x="4871720" y="3181985"/>
            <a:ext cx="619125" cy="460375"/>
          </a:xfrm>
          <a:prstGeom prst="roundRect">
            <a:avLst>
              <a:gd name="adj" fmla="val 50000"/>
            </a:avLst>
          </a:prstGeom>
          <a:solidFill>
            <a:schemeClr val="tx1">
              <a:lumMod val="75000"/>
              <a:lumOff val="25000"/>
            </a:schemeClr>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Rounded Corners 4"/>
          <p:cNvSpPr/>
          <p:nvPr>
            <p:custDataLst>
              <p:tags r:id="rId11"/>
            </p:custDataLst>
          </p:nvPr>
        </p:nvSpPr>
        <p:spPr>
          <a:xfrm>
            <a:off x="5668645" y="3871595"/>
            <a:ext cx="2715895" cy="460375"/>
          </a:xfrm>
          <a:prstGeom prst="roundRect">
            <a:avLst>
              <a:gd name="adj" fmla="val 50000"/>
            </a:avLst>
          </a:prstGeom>
          <a:solidFill>
            <a:schemeClr val="bg1"/>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Rectangle: Rounded Corners 53"/>
          <p:cNvSpPr/>
          <p:nvPr>
            <p:custDataLst>
              <p:tags r:id="rId12"/>
            </p:custDataLst>
          </p:nvPr>
        </p:nvSpPr>
        <p:spPr>
          <a:xfrm>
            <a:off x="4871720" y="3871595"/>
            <a:ext cx="619125" cy="460375"/>
          </a:xfrm>
          <a:prstGeom prst="roundRect">
            <a:avLst>
              <a:gd name="adj" fmla="val 50000"/>
            </a:avLst>
          </a:prstGeom>
          <a:solidFill>
            <a:srgbClr val="C00000"/>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Rounded Corners 4"/>
          <p:cNvSpPr/>
          <p:nvPr>
            <p:custDataLst>
              <p:tags r:id="rId13"/>
            </p:custDataLst>
          </p:nvPr>
        </p:nvSpPr>
        <p:spPr>
          <a:xfrm>
            <a:off x="1551940" y="1802130"/>
            <a:ext cx="2715895" cy="460375"/>
          </a:xfrm>
          <a:prstGeom prst="roundRect">
            <a:avLst>
              <a:gd name="adj" fmla="val 50000"/>
            </a:avLst>
          </a:prstGeom>
          <a:solidFill>
            <a:schemeClr val="bg1"/>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Rectangle: Rounded Corners 53"/>
          <p:cNvSpPr/>
          <p:nvPr>
            <p:custDataLst>
              <p:tags r:id="rId14"/>
            </p:custDataLst>
          </p:nvPr>
        </p:nvSpPr>
        <p:spPr>
          <a:xfrm>
            <a:off x="761365" y="1802130"/>
            <a:ext cx="619125" cy="460375"/>
          </a:xfrm>
          <a:prstGeom prst="roundRect">
            <a:avLst>
              <a:gd name="adj" fmla="val 50000"/>
            </a:avLst>
          </a:prstGeom>
          <a:solidFill>
            <a:srgbClr val="C00000"/>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Rectangle: Rounded Corners 4"/>
          <p:cNvSpPr/>
          <p:nvPr>
            <p:custDataLst>
              <p:tags r:id="rId15"/>
            </p:custDataLst>
          </p:nvPr>
        </p:nvSpPr>
        <p:spPr>
          <a:xfrm>
            <a:off x="5668645" y="1802130"/>
            <a:ext cx="2715895" cy="460375"/>
          </a:xfrm>
          <a:prstGeom prst="roundRect">
            <a:avLst>
              <a:gd name="adj" fmla="val 50000"/>
            </a:avLst>
          </a:prstGeom>
          <a:solidFill>
            <a:schemeClr val="bg1"/>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Rounded Corners 53"/>
          <p:cNvSpPr/>
          <p:nvPr>
            <p:custDataLst>
              <p:tags r:id="rId16"/>
            </p:custDataLst>
          </p:nvPr>
        </p:nvSpPr>
        <p:spPr>
          <a:xfrm>
            <a:off x="4871720" y="1802130"/>
            <a:ext cx="619125" cy="460375"/>
          </a:xfrm>
          <a:prstGeom prst="roundRect">
            <a:avLst>
              <a:gd name="adj" fmla="val 50000"/>
            </a:avLst>
          </a:prstGeom>
          <a:solidFill>
            <a:schemeClr val="tx1">
              <a:lumMod val="75000"/>
              <a:lumOff val="25000"/>
            </a:schemeClr>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文本框 37"/>
          <p:cNvSpPr txBox="1"/>
          <p:nvPr>
            <p:custDataLst>
              <p:tags r:id="rId17"/>
            </p:custDataLst>
          </p:nvPr>
        </p:nvSpPr>
        <p:spPr>
          <a:xfrm>
            <a:off x="1792605" y="1902460"/>
            <a:ext cx="2235835" cy="260985"/>
          </a:xfrm>
          <a:prstGeom prst="rect">
            <a:avLst/>
          </a:prstGeom>
          <a:noFill/>
        </p:spPr>
        <p:txBody>
          <a:bodyPr wrap="square" rtlCol="0"/>
          <a:lstStyle/>
          <a:p>
            <a:pPr marL="0" marR="0" lvl="0" indent="0" algn="ctr" defTabSz="914400" rtl="0" eaLnBrk="1" fontAlgn="auto" latinLnBrk="0" hangingPunct="1">
              <a:lnSpc>
                <a:spcPct val="100000"/>
              </a:lnSpc>
              <a:spcBef>
                <a:spcPts val="0"/>
              </a:spcBef>
              <a:spcAft>
                <a:spcPts val="0"/>
              </a:spcAft>
              <a:buSzPct val="100000"/>
              <a:buFontTx/>
              <a:buNone/>
              <a:defRPr/>
            </a:pPr>
            <a:r>
              <a:rPr kumimoji="0" lang="zh-CN" altLang="en-US" sz="13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rPr>
              <a:t>设备设施</a:t>
            </a:r>
            <a:endParaRPr kumimoji="0" lang="zh-CN" altLang="en-US" sz="13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endParaRPr>
          </a:p>
        </p:txBody>
      </p:sp>
      <p:sp>
        <p:nvSpPr>
          <p:cNvPr id="39" name="文本框 38"/>
          <p:cNvSpPr txBox="1"/>
          <p:nvPr>
            <p:custDataLst>
              <p:tags r:id="rId18"/>
            </p:custDataLst>
          </p:nvPr>
        </p:nvSpPr>
        <p:spPr>
          <a:xfrm>
            <a:off x="1792605" y="2592070"/>
            <a:ext cx="2235835" cy="260985"/>
          </a:xfrm>
          <a:prstGeom prst="rect">
            <a:avLst/>
          </a:prstGeom>
          <a:noFill/>
        </p:spPr>
        <p:txBody>
          <a:bodyPr wrap="square" rtlCol="0"/>
          <a:lstStyle/>
          <a:p>
            <a:pPr marL="0" marR="0" lvl="0" indent="0" algn="ctr" defTabSz="914400" rtl="0" eaLnBrk="1" fontAlgn="auto" latinLnBrk="0" hangingPunct="1">
              <a:lnSpc>
                <a:spcPct val="100000"/>
              </a:lnSpc>
              <a:spcBef>
                <a:spcPts val="0"/>
              </a:spcBef>
              <a:spcAft>
                <a:spcPts val="0"/>
              </a:spcAft>
              <a:buSzPct val="100000"/>
              <a:buFontTx/>
              <a:buNone/>
              <a:defRPr/>
            </a:pPr>
            <a:r>
              <a:rPr kumimoji="0" lang="zh-CN" altLang="en-US" sz="13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rPr>
              <a:t>应急预案与装备</a:t>
            </a:r>
            <a:endParaRPr kumimoji="0" lang="zh-CN" altLang="en-US" sz="13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endParaRPr>
          </a:p>
        </p:txBody>
      </p:sp>
      <p:sp>
        <p:nvSpPr>
          <p:cNvPr id="40" name="文本框 39"/>
          <p:cNvSpPr txBox="1"/>
          <p:nvPr>
            <p:custDataLst>
              <p:tags r:id="rId19"/>
            </p:custDataLst>
          </p:nvPr>
        </p:nvSpPr>
        <p:spPr>
          <a:xfrm>
            <a:off x="1792605" y="3282315"/>
            <a:ext cx="2235835" cy="260985"/>
          </a:xfrm>
          <a:prstGeom prst="rect">
            <a:avLst/>
          </a:prstGeom>
          <a:noFill/>
        </p:spPr>
        <p:txBody>
          <a:bodyPr wrap="square" rtlCol="0"/>
          <a:lstStyle>
            <a:defPPr>
              <a:defRPr lang="zh-CN"/>
            </a:defPPr>
            <a:lvl1pPr algn="ctr">
              <a:defRPr sz="2000"/>
            </a:lvl1pPr>
          </a:lstStyle>
          <a:p>
            <a:pPr marL="0" marR="0" lvl="0" indent="0" algn="ctr" defTabSz="914400" rtl="0" eaLnBrk="1" fontAlgn="auto" latinLnBrk="0" hangingPunct="1">
              <a:lnSpc>
                <a:spcPct val="100000"/>
              </a:lnSpc>
              <a:spcBef>
                <a:spcPts val="0"/>
              </a:spcBef>
              <a:spcAft>
                <a:spcPts val="0"/>
              </a:spcAft>
              <a:buSzPct val="100000"/>
              <a:buFontTx/>
              <a:buNone/>
              <a:defRPr/>
            </a:pPr>
            <a:r>
              <a:rPr kumimoji="0" lang="zh-CN" altLang="en-US" sz="13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rPr>
              <a:t>人员培训</a:t>
            </a:r>
            <a:endParaRPr kumimoji="0" lang="zh-CN" altLang="en-US" sz="13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endParaRPr>
          </a:p>
        </p:txBody>
      </p:sp>
      <p:sp>
        <p:nvSpPr>
          <p:cNvPr id="41" name="文本框 40"/>
          <p:cNvSpPr txBox="1"/>
          <p:nvPr>
            <p:custDataLst>
              <p:tags r:id="rId20"/>
            </p:custDataLst>
          </p:nvPr>
        </p:nvSpPr>
        <p:spPr>
          <a:xfrm>
            <a:off x="1793875" y="3971925"/>
            <a:ext cx="2235835" cy="260985"/>
          </a:xfrm>
          <a:prstGeom prst="rect">
            <a:avLst/>
          </a:prstGeom>
          <a:noFill/>
        </p:spPr>
        <p:txBody>
          <a:bodyPr wrap="square" rtlCol="0"/>
          <a:lstStyle/>
          <a:p>
            <a:pPr marL="0" marR="0" lvl="0" indent="0" algn="ctr" defTabSz="914400" rtl="0" eaLnBrk="1" fontAlgn="auto" latinLnBrk="0" hangingPunct="1">
              <a:lnSpc>
                <a:spcPct val="100000"/>
              </a:lnSpc>
              <a:spcBef>
                <a:spcPts val="0"/>
              </a:spcBef>
              <a:spcAft>
                <a:spcPts val="0"/>
              </a:spcAft>
              <a:buSzPct val="100000"/>
              <a:buFontTx/>
              <a:buNone/>
              <a:defRPr/>
            </a:pPr>
            <a:r>
              <a:rPr kumimoji="0" lang="zh-CN" altLang="en-US" sz="13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rPr>
              <a:t>法规标准</a:t>
            </a:r>
            <a:endParaRPr kumimoji="0" lang="zh-CN" altLang="en-US" sz="13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endParaRPr>
          </a:p>
        </p:txBody>
      </p:sp>
      <p:sp>
        <p:nvSpPr>
          <p:cNvPr id="44" name="文本框 43"/>
          <p:cNvSpPr txBox="1"/>
          <p:nvPr>
            <p:custDataLst>
              <p:tags r:id="rId21"/>
            </p:custDataLst>
          </p:nvPr>
        </p:nvSpPr>
        <p:spPr>
          <a:xfrm>
            <a:off x="5908675" y="1902460"/>
            <a:ext cx="2235835" cy="260985"/>
          </a:xfrm>
          <a:prstGeom prst="rect">
            <a:avLst/>
          </a:prstGeom>
          <a:noFill/>
        </p:spPr>
        <p:txBody>
          <a:bodyPr wrap="square" rtlCol="0"/>
          <a:lstStyle/>
          <a:p>
            <a:pPr marL="0" marR="0" lvl="0" indent="0" algn="ctr" defTabSz="914400" rtl="0" eaLnBrk="1" fontAlgn="auto" latinLnBrk="0" hangingPunct="1">
              <a:lnSpc>
                <a:spcPct val="100000"/>
              </a:lnSpc>
              <a:spcBef>
                <a:spcPts val="0"/>
              </a:spcBef>
              <a:spcAft>
                <a:spcPts val="0"/>
              </a:spcAft>
              <a:buSzPct val="100000"/>
              <a:buFontTx/>
              <a:buNone/>
              <a:defRPr/>
            </a:pPr>
            <a:r>
              <a:rPr kumimoji="0" lang="zh-CN" altLang="en-US" sz="13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rPr>
              <a:t>监督检查</a:t>
            </a:r>
            <a:endParaRPr kumimoji="0" lang="zh-CN" altLang="en-US" sz="13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endParaRPr>
          </a:p>
        </p:txBody>
      </p:sp>
      <p:sp>
        <p:nvSpPr>
          <p:cNvPr id="45" name="文本框 44"/>
          <p:cNvSpPr txBox="1"/>
          <p:nvPr>
            <p:custDataLst>
              <p:tags r:id="rId22"/>
            </p:custDataLst>
          </p:nvPr>
        </p:nvSpPr>
        <p:spPr>
          <a:xfrm>
            <a:off x="5908675" y="2592070"/>
            <a:ext cx="2235835" cy="260985"/>
          </a:xfrm>
          <a:prstGeom prst="rect">
            <a:avLst/>
          </a:prstGeom>
          <a:noFill/>
        </p:spPr>
        <p:txBody>
          <a:bodyPr wrap="square" rtlCol="0"/>
          <a:lstStyle/>
          <a:p>
            <a:pPr marL="0" marR="0" lvl="0" indent="0" algn="ctr" defTabSz="914400" rtl="0" eaLnBrk="1" fontAlgn="auto" latinLnBrk="0" hangingPunct="1">
              <a:lnSpc>
                <a:spcPct val="100000"/>
              </a:lnSpc>
              <a:spcBef>
                <a:spcPts val="0"/>
              </a:spcBef>
              <a:spcAft>
                <a:spcPts val="0"/>
              </a:spcAft>
              <a:buSzPct val="100000"/>
              <a:buFontTx/>
              <a:buNone/>
              <a:defRPr/>
            </a:pPr>
            <a:r>
              <a:rPr kumimoji="0" lang="zh-CN" altLang="en-US" sz="13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rPr>
              <a:t>绩效控制与风险抵押金</a:t>
            </a:r>
            <a:endParaRPr kumimoji="0" lang="zh-CN" altLang="en-US" sz="13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endParaRPr>
          </a:p>
        </p:txBody>
      </p:sp>
      <p:sp>
        <p:nvSpPr>
          <p:cNvPr id="46" name="文本框 45"/>
          <p:cNvSpPr txBox="1"/>
          <p:nvPr>
            <p:custDataLst>
              <p:tags r:id="rId23"/>
            </p:custDataLst>
          </p:nvPr>
        </p:nvSpPr>
        <p:spPr>
          <a:xfrm>
            <a:off x="5908675" y="3282315"/>
            <a:ext cx="2235835" cy="260985"/>
          </a:xfrm>
          <a:prstGeom prst="rect">
            <a:avLst/>
          </a:prstGeom>
          <a:noFill/>
        </p:spPr>
        <p:txBody>
          <a:bodyPr wrap="square" rtlCol="0"/>
          <a:lstStyle/>
          <a:p>
            <a:pPr marL="0" marR="0" lvl="0" indent="0" algn="ctr" defTabSz="914400" rtl="0" eaLnBrk="1" fontAlgn="auto" latinLnBrk="0" hangingPunct="1">
              <a:lnSpc>
                <a:spcPct val="100000"/>
              </a:lnSpc>
              <a:spcBef>
                <a:spcPts val="0"/>
              </a:spcBef>
              <a:spcAft>
                <a:spcPts val="0"/>
              </a:spcAft>
              <a:buSzPct val="100000"/>
              <a:buFontTx/>
              <a:buNone/>
              <a:defRPr/>
            </a:pPr>
            <a:r>
              <a:rPr kumimoji="0" lang="zh-CN" altLang="en-US" sz="13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rPr>
              <a:t>发包方制度</a:t>
            </a:r>
            <a:endParaRPr kumimoji="0" lang="zh-CN" altLang="en-US" sz="13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endParaRPr>
          </a:p>
        </p:txBody>
      </p:sp>
      <p:sp>
        <p:nvSpPr>
          <p:cNvPr id="47" name="文本框 46"/>
          <p:cNvSpPr txBox="1"/>
          <p:nvPr>
            <p:custDataLst>
              <p:tags r:id="rId24"/>
            </p:custDataLst>
          </p:nvPr>
        </p:nvSpPr>
        <p:spPr>
          <a:xfrm>
            <a:off x="5908675" y="3971925"/>
            <a:ext cx="2235835" cy="260985"/>
          </a:xfrm>
          <a:prstGeom prst="rect">
            <a:avLst/>
          </a:prstGeom>
          <a:noFill/>
        </p:spPr>
        <p:txBody>
          <a:bodyPr wrap="square" rtlCol="0"/>
          <a:lstStyle/>
          <a:p>
            <a:pPr marL="0" marR="0" lvl="0" indent="0" algn="ctr" defTabSz="914400" rtl="0" eaLnBrk="1" fontAlgn="auto" latinLnBrk="0" hangingPunct="1">
              <a:lnSpc>
                <a:spcPct val="100000"/>
              </a:lnSpc>
              <a:spcBef>
                <a:spcPts val="0"/>
              </a:spcBef>
              <a:spcAft>
                <a:spcPts val="0"/>
              </a:spcAft>
              <a:buSzPct val="100000"/>
              <a:buFontTx/>
              <a:buNone/>
              <a:defRPr/>
            </a:pPr>
            <a:r>
              <a:rPr kumimoji="0" lang="zh-CN" altLang="en-US" sz="13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rPr>
              <a:t>安全职责</a:t>
            </a:r>
            <a:endParaRPr kumimoji="0" lang="zh-CN" altLang="en-US" sz="13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endParaRPr>
          </a:p>
        </p:txBody>
      </p:sp>
      <p:sp>
        <p:nvSpPr>
          <p:cNvPr id="48" name="spray_142275"/>
          <p:cNvSpPr>
            <a:spLocks noChangeAspect="1"/>
          </p:cNvSpPr>
          <p:nvPr>
            <p:custDataLst>
              <p:tags r:id="rId25"/>
            </p:custDataLst>
          </p:nvPr>
        </p:nvSpPr>
        <p:spPr bwMode="auto">
          <a:xfrm>
            <a:off x="969645" y="1891030"/>
            <a:ext cx="261620" cy="273050"/>
          </a:xfrm>
          <a:custGeom>
            <a:avLst/>
            <a:gdLst>
              <a:gd name="T0" fmla="*/ 5574 w 5574"/>
              <a:gd name="T1" fmla="*/ 392 h 6463"/>
              <a:gd name="T2" fmla="*/ 5493 w 5574"/>
              <a:gd name="T3" fmla="*/ 0 h 6463"/>
              <a:gd name="T4" fmla="*/ 2200 w 5574"/>
              <a:gd name="T5" fmla="*/ 681 h 6463"/>
              <a:gd name="T6" fmla="*/ 2200 w 5574"/>
              <a:gd name="T7" fmla="*/ 263 h 6463"/>
              <a:gd name="T8" fmla="*/ 867 w 5574"/>
              <a:gd name="T9" fmla="*/ 263 h 6463"/>
              <a:gd name="T10" fmla="*/ 867 w 5574"/>
              <a:gd name="T11" fmla="*/ 1264 h 6463"/>
              <a:gd name="T12" fmla="*/ 280 w 5574"/>
              <a:gd name="T13" fmla="*/ 1761 h 6463"/>
              <a:gd name="T14" fmla="*/ 0 w 5574"/>
              <a:gd name="T15" fmla="*/ 2645 h 6463"/>
              <a:gd name="T16" fmla="*/ 0 w 5574"/>
              <a:gd name="T17" fmla="*/ 6463 h 6463"/>
              <a:gd name="T18" fmla="*/ 3067 w 5574"/>
              <a:gd name="T19" fmla="*/ 6463 h 6463"/>
              <a:gd name="T20" fmla="*/ 3067 w 5574"/>
              <a:gd name="T21" fmla="*/ 2645 h 6463"/>
              <a:gd name="T22" fmla="*/ 2787 w 5574"/>
              <a:gd name="T23" fmla="*/ 1761 h 6463"/>
              <a:gd name="T24" fmla="*/ 2200 w 5574"/>
              <a:gd name="T25" fmla="*/ 1264 h 6463"/>
              <a:gd name="T26" fmla="*/ 2200 w 5574"/>
              <a:gd name="T27" fmla="*/ 1178 h 6463"/>
              <a:gd name="T28" fmla="*/ 5493 w 5574"/>
              <a:gd name="T29" fmla="*/ 1858 h 6463"/>
              <a:gd name="T30" fmla="*/ 5574 w 5574"/>
              <a:gd name="T31" fmla="*/ 1467 h 6463"/>
              <a:gd name="T32" fmla="*/ 2975 w 5574"/>
              <a:gd name="T33" fmla="*/ 929 h 6463"/>
              <a:gd name="T34" fmla="*/ 5574 w 5574"/>
              <a:gd name="T35" fmla="*/ 392 h 6463"/>
              <a:gd name="T36" fmla="*/ 400 w 5574"/>
              <a:gd name="T37" fmla="*/ 6063 h 6463"/>
              <a:gd name="T38" fmla="*/ 400 w 5574"/>
              <a:gd name="T39" fmla="*/ 2845 h 6463"/>
              <a:gd name="T40" fmla="*/ 2667 w 5574"/>
              <a:gd name="T41" fmla="*/ 2845 h 6463"/>
              <a:gd name="T42" fmla="*/ 2667 w 5574"/>
              <a:gd name="T43" fmla="*/ 6063 h 6463"/>
              <a:gd name="T44" fmla="*/ 400 w 5574"/>
              <a:gd name="T45" fmla="*/ 6063 h 6463"/>
              <a:gd name="T46" fmla="*/ 2649 w 5574"/>
              <a:gd name="T47" fmla="*/ 2445 h 6463"/>
              <a:gd name="T48" fmla="*/ 418 w 5574"/>
              <a:gd name="T49" fmla="*/ 2445 h 6463"/>
              <a:gd name="T50" fmla="*/ 1105 w 5574"/>
              <a:gd name="T51" fmla="*/ 1596 h 6463"/>
              <a:gd name="T52" fmla="*/ 1963 w 5574"/>
              <a:gd name="T53" fmla="*/ 1596 h 6463"/>
              <a:gd name="T54" fmla="*/ 2649 w 5574"/>
              <a:gd name="T55" fmla="*/ 2445 h 6463"/>
              <a:gd name="T56" fmla="*/ 1800 w 5574"/>
              <a:gd name="T57" fmla="*/ 1196 h 6463"/>
              <a:gd name="T58" fmla="*/ 1267 w 5574"/>
              <a:gd name="T59" fmla="*/ 1196 h 6463"/>
              <a:gd name="T60" fmla="*/ 1267 w 5574"/>
              <a:gd name="T61" fmla="*/ 663 h 6463"/>
              <a:gd name="T62" fmla="*/ 1800 w 5574"/>
              <a:gd name="T63" fmla="*/ 663 h 6463"/>
              <a:gd name="T64" fmla="*/ 1800 w 5574"/>
              <a:gd name="T65" fmla="*/ 764 h 6463"/>
              <a:gd name="T66" fmla="*/ 1800 w 5574"/>
              <a:gd name="T67" fmla="*/ 1095 h 6463"/>
              <a:gd name="T68" fmla="*/ 1800 w 5574"/>
              <a:gd name="T69" fmla="*/ 1196 h 6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74" h="6463">
                <a:moveTo>
                  <a:pt x="5574" y="392"/>
                </a:moveTo>
                <a:lnTo>
                  <a:pt x="5493" y="0"/>
                </a:lnTo>
                <a:lnTo>
                  <a:pt x="2200" y="681"/>
                </a:lnTo>
                <a:lnTo>
                  <a:pt x="2200" y="263"/>
                </a:lnTo>
                <a:lnTo>
                  <a:pt x="867" y="263"/>
                </a:lnTo>
                <a:lnTo>
                  <a:pt x="867" y="1264"/>
                </a:lnTo>
                <a:cubicBezTo>
                  <a:pt x="633" y="1377"/>
                  <a:pt x="432" y="1547"/>
                  <a:pt x="280" y="1761"/>
                </a:cubicBezTo>
                <a:cubicBezTo>
                  <a:pt x="97" y="2021"/>
                  <a:pt x="0" y="2327"/>
                  <a:pt x="0" y="2645"/>
                </a:cubicBezTo>
                <a:lnTo>
                  <a:pt x="0" y="6463"/>
                </a:lnTo>
                <a:lnTo>
                  <a:pt x="3067" y="6463"/>
                </a:lnTo>
                <a:lnTo>
                  <a:pt x="3067" y="2645"/>
                </a:lnTo>
                <a:cubicBezTo>
                  <a:pt x="3067" y="2327"/>
                  <a:pt x="2970" y="2021"/>
                  <a:pt x="2787" y="1761"/>
                </a:cubicBezTo>
                <a:cubicBezTo>
                  <a:pt x="2635" y="1547"/>
                  <a:pt x="2434" y="1377"/>
                  <a:pt x="2200" y="1264"/>
                </a:cubicBezTo>
                <a:lnTo>
                  <a:pt x="2200" y="1178"/>
                </a:lnTo>
                <a:lnTo>
                  <a:pt x="5493" y="1858"/>
                </a:lnTo>
                <a:lnTo>
                  <a:pt x="5574" y="1467"/>
                </a:lnTo>
                <a:lnTo>
                  <a:pt x="2975" y="929"/>
                </a:lnTo>
                <a:lnTo>
                  <a:pt x="5574" y="392"/>
                </a:lnTo>
                <a:close/>
                <a:moveTo>
                  <a:pt x="400" y="6063"/>
                </a:moveTo>
                <a:lnTo>
                  <a:pt x="400" y="2845"/>
                </a:lnTo>
                <a:lnTo>
                  <a:pt x="2667" y="2845"/>
                </a:lnTo>
                <a:lnTo>
                  <a:pt x="2667" y="6063"/>
                </a:lnTo>
                <a:lnTo>
                  <a:pt x="400" y="6063"/>
                </a:lnTo>
                <a:close/>
                <a:moveTo>
                  <a:pt x="2649" y="2445"/>
                </a:moveTo>
                <a:lnTo>
                  <a:pt x="418" y="2445"/>
                </a:lnTo>
                <a:cubicBezTo>
                  <a:pt x="487" y="2068"/>
                  <a:pt x="744" y="1743"/>
                  <a:pt x="1105" y="1596"/>
                </a:cubicBezTo>
                <a:lnTo>
                  <a:pt x="1963" y="1596"/>
                </a:lnTo>
                <a:cubicBezTo>
                  <a:pt x="2323" y="1743"/>
                  <a:pt x="2581" y="2068"/>
                  <a:pt x="2649" y="2445"/>
                </a:cubicBezTo>
                <a:close/>
                <a:moveTo>
                  <a:pt x="1800" y="1196"/>
                </a:moveTo>
                <a:lnTo>
                  <a:pt x="1267" y="1196"/>
                </a:lnTo>
                <a:lnTo>
                  <a:pt x="1267" y="663"/>
                </a:lnTo>
                <a:lnTo>
                  <a:pt x="1800" y="663"/>
                </a:lnTo>
                <a:lnTo>
                  <a:pt x="1800" y="764"/>
                </a:lnTo>
                <a:lnTo>
                  <a:pt x="1800" y="1095"/>
                </a:lnTo>
                <a:lnTo>
                  <a:pt x="1800" y="1196"/>
                </a:lnTo>
                <a:close/>
              </a:path>
            </a:pathLst>
          </a:custGeom>
          <a:solidFill>
            <a:schemeClr val="bg1"/>
          </a:solidFill>
          <a:ln>
            <a:noFill/>
          </a:ln>
        </p:spPr>
      </p:sp>
      <p:sp>
        <p:nvSpPr>
          <p:cNvPr id="53" name="palette_152686"/>
          <p:cNvSpPr>
            <a:spLocks noChangeAspect="1"/>
          </p:cNvSpPr>
          <p:nvPr>
            <p:custDataLst>
              <p:tags r:id="rId26"/>
            </p:custDataLst>
          </p:nvPr>
        </p:nvSpPr>
        <p:spPr bwMode="auto">
          <a:xfrm>
            <a:off x="907415" y="3270885"/>
            <a:ext cx="302895" cy="272415"/>
          </a:xfrm>
          <a:custGeom>
            <a:avLst/>
            <a:gdLst>
              <a:gd name="connsiteX0" fmla="*/ 518825 w 596097"/>
              <a:gd name="connsiteY0" fmla="*/ 144659 h 595503"/>
              <a:gd name="connsiteX1" fmla="*/ 532619 w 596097"/>
              <a:gd name="connsiteY1" fmla="*/ 150584 h 595503"/>
              <a:gd name="connsiteX2" fmla="*/ 532619 w 596097"/>
              <a:gd name="connsiteY2" fmla="*/ 178442 h 595503"/>
              <a:gd name="connsiteX3" fmla="*/ 366051 w 596097"/>
              <a:gd name="connsiteY3" fmla="*/ 345172 h 595503"/>
              <a:gd name="connsiteX4" fmla="*/ 351893 w 596097"/>
              <a:gd name="connsiteY4" fmla="*/ 350993 h 595503"/>
              <a:gd name="connsiteX5" fmla="*/ 337735 w 596097"/>
              <a:gd name="connsiteY5" fmla="*/ 345172 h 595503"/>
              <a:gd name="connsiteX6" fmla="*/ 337735 w 596097"/>
              <a:gd name="connsiteY6" fmla="*/ 317314 h 595503"/>
              <a:gd name="connsiteX7" fmla="*/ 504719 w 596097"/>
              <a:gd name="connsiteY7" fmla="*/ 150584 h 595503"/>
              <a:gd name="connsiteX8" fmla="*/ 518825 w 596097"/>
              <a:gd name="connsiteY8" fmla="*/ 144659 h 595503"/>
              <a:gd name="connsiteX9" fmla="*/ 475133 w 596097"/>
              <a:gd name="connsiteY9" fmla="*/ 100980 h 595503"/>
              <a:gd name="connsiteX10" fmla="*/ 489291 w 596097"/>
              <a:gd name="connsiteY10" fmla="*/ 106907 h 595503"/>
              <a:gd name="connsiteX11" fmla="*/ 489291 w 596097"/>
              <a:gd name="connsiteY11" fmla="*/ 135190 h 595503"/>
              <a:gd name="connsiteX12" fmla="*/ 322307 w 596097"/>
              <a:gd name="connsiteY12" fmla="*/ 301977 h 595503"/>
              <a:gd name="connsiteX13" fmla="*/ 308149 w 596097"/>
              <a:gd name="connsiteY13" fmla="*/ 307384 h 595503"/>
              <a:gd name="connsiteX14" fmla="*/ 293991 w 596097"/>
              <a:gd name="connsiteY14" fmla="*/ 301977 h 595503"/>
              <a:gd name="connsiteX15" fmla="*/ 293991 w 596097"/>
              <a:gd name="connsiteY15" fmla="*/ 273694 h 595503"/>
              <a:gd name="connsiteX16" fmla="*/ 460975 w 596097"/>
              <a:gd name="connsiteY16" fmla="*/ 106907 h 595503"/>
              <a:gd name="connsiteX17" fmla="*/ 475133 w 596097"/>
              <a:gd name="connsiteY17" fmla="*/ 100980 h 595503"/>
              <a:gd name="connsiteX18" fmla="*/ 431383 w 596097"/>
              <a:gd name="connsiteY18" fmla="*/ 57370 h 595503"/>
              <a:gd name="connsiteX19" fmla="*/ 445541 w 596097"/>
              <a:gd name="connsiteY19" fmla="*/ 63295 h 595503"/>
              <a:gd name="connsiteX20" fmla="*/ 445541 w 596097"/>
              <a:gd name="connsiteY20" fmla="*/ 91570 h 595503"/>
              <a:gd name="connsiteX21" fmla="*/ 278557 w 596097"/>
              <a:gd name="connsiteY21" fmla="*/ 258307 h 595503"/>
              <a:gd name="connsiteX22" fmla="*/ 264399 w 596097"/>
              <a:gd name="connsiteY22" fmla="*/ 264128 h 595503"/>
              <a:gd name="connsiteX23" fmla="*/ 250657 w 596097"/>
              <a:gd name="connsiteY23" fmla="*/ 258307 h 595503"/>
              <a:gd name="connsiteX24" fmla="*/ 250657 w 596097"/>
              <a:gd name="connsiteY24" fmla="*/ 230032 h 595503"/>
              <a:gd name="connsiteX25" fmla="*/ 417225 w 596097"/>
              <a:gd name="connsiteY25" fmla="*/ 63295 h 595503"/>
              <a:gd name="connsiteX26" fmla="*/ 431383 w 596097"/>
              <a:gd name="connsiteY26" fmla="*/ 57370 h 595503"/>
              <a:gd name="connsiteX27" fmla="*/ 373992 w 596097"/>
              <a:gd name="connsiteY27" fmla="*/ 0 h 595503"/>
              <a:gd name="connsiteX28" fmla="*/ 388098 w 596097"/>
              <a:gd name="connsiteY28" fmla="*/ 5925 h 595503"/>
              <a:gd name="connsiteX29" fmla="*/ 388098 w 596097"/>
              <a:gd name="connsiteY29" fmla="*/ 34198 h 595503"/>
              <a:gd name="connsiteX30" fmla="*/ 214870 w 596097"/>
              <a:gd name="connsiteY30" fmla="*/ 207163 h 595503"/>
              <a:gd name="connsiteX31" fmla="*/ 107435 w 596097"/>
              <a:gd name="connsiteY31" fmla="*/ 450395 h 595503"/>
              <a:gd name="connsiteX32" fmla="*/ 144912 w 596097"/>
              <a:gd name="connsiteY32" fmla="*/ 488231 h 595503"/>
              <a:gd name="connsiteX33" fmla="*/ 388931 w 596097"/>
              <a:gd name="connsiteY33" fmla="*/ 380960 h 595503"/>
              <a:gd name="connsiteX34" fmla="*/ 562159 w 596097"/>
              <a:gd name="connsiteY34" fmla="*/ 207995 h 595503"/>
              <a:gd name="connsiteX35" fmla="*/ 590476 w 596097"/>
              <a:gd name="connsiteY35" fmla="*/ 207995 h 595503"/>
              <a:gd name="connsiteX36" fmla="*/ 590476 w 596097"/>
              <a:gd name="connsiteY36" fmla="*/ 235852 h 595503"/>
              <a:gd name="connsiteX37" fmla="*/ 411834 w 596097"/>
              <a:gd name="connsiteY37" fmla="*/ 414222 h 595503"/>
              <a:gd name="connsiteX38" fmla="*/ 0 w 596097"/>
              <a:gd name="connsiteY38" fmla="*/ 595503 h 595503"/>
              <a:gd name="connsiteX39" fmla="*/ 181140 w 596097"/>
              <a:gd name="connsiteY39" fmla="*/ 184295 h 595503"/>
              <a:gd name="connsiteX40" fmla="*/ 360198 w 596097"/>
              <a:gd name="connsiteY40" fmla="*/ 5925 h 595503"/>
              <a:gd name="connsiteX41" fmla="*/ 373992 w 596097"/>
              <a:gd name="connsiteY41" fmla="*/ 0 h 59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96097" h="595503">
                <a:moveTo>
                  <a:pt x="518825" y="144659"/>
                </a:moveTo>
                <a:cubicBezTo>
                  <a:pt x="523875" y="144659"/>
                  <a:pt x="528872" y="146634"/>
                  <a:pt x="532619" y="150584"/>
                </a:cubicBezTo>
                <a:cubicBezTo>
                  <a:pt x="540531" y="158068"/>
                  <a:pt x="540531" y="170957"/>
                  <a:pt x="532619" y="178442"/>
                </a:cubicBezTo>
                <a:lnTo>
                  <a:pt x="366051" y="345172"/>
                </a:lnTo>
                <a:cubicBezTo>
                  <a:pt x="361887" y="348914"/>
                  <a:pt x="356890" y="350993"/>
                  <a:pt x="351893" y="350993"/>
                </a:cubicBezTo>
                <a:cubicBezTo>
                  <a:pt x="346480" y="350993"/>
                  <a:pt x="341483" y="348914"/>
                  <a:pt x="337735" y="345172"/>
                </a:cubicBezTo>
                <a:cubicBezTo>
                  <a:pt x="329823" y="337272"/>
                  <a:pt x="329823" y="324798"/>
                  <a:pt x="337735" y="317314"/>
                </a:cubicBezTo>
                <a:lnTo>
                  <a:pt x="504719" y="150584"/>
                </a:lnTo>
                <a:cubicBezTo>
                  <a:pt x="508675" y="146634"/>
                  <a:pt x="513776" y="144659"/>
                  <a:pt x="518825" y="144659"/>
                </a:cubicBezTo>
                <a:close/>
                <a:moveTo>
                  <a:pt x="475133" y="100980"/>
                </a:moveTo>
                <a:cubicBezTo>
                  <a:pt x="480234" y="100980"/>
                  <a:pt x="485335" y="102956"/>
                  <a:pt x="489291" y="106907"/>
                </a:cubicBezTo>
                <a:cubicBezTo>
                  <a:pt x="497203" y="114809"/>
                  <a:pt x="497203" y="127287"/>
                  <a:pt x="489291" y="135190"/>
                </a:cubicBezTo>
                <a:lnTo>
                  <a:pt x="322307" y="301977"/>
                </a:lnTo>
                <a:cubicBezTo>
                  <a:pt x="318559" y="305720"/>
                  <a:pt x="313146" y="307384"/>
                  <a:pt x="308149" y="307384"/>
                </a:cubicBezTo>
                <a:cubicBezTo>
                  <a:pt x="303152" y="307384"/>
                  <a:pt x="298155" y="305720"/>
                  <a:pt x="293991" y="301977"/>
                </a:cubicBezTo>
                <a:cubicBezTo>
                  <a:pt x="286495" y="294074"/>
                  <a:pt x="286495" y="281181"/>
                  <a:pt x="293991" y="273694"/>
                </a:cubicBezTo>
                <a:lnTo>
                  <a:pt x="460975" y="106907"/>
                </a:lnTo>
                <a:cubicBezTo>
                  <a:pt x="464931" y="102956"/>
                  <a:pt x="470032" y="100980"/>
                  <a:pt x="475133" y="100980"/>
                </a:cubicBezTo>
                <a:close/>
                <a:moveTo>
                  <a:pt x="431383" y="57370"/>
                </a:moveTo>
                <a:cubicBezTo>
                  <a:pt x="436484" y="57370"/>
                  <a:pt x="441585" y="59345"/>
                  <a:pt x="445541" y="63295"/>
                </a:cubicBezTo>
                <a:cubicBezTo>
                  <a:pt x="453453" y="71196"/>
                  <a:pt x="453453" y="83670"/>
                  <a:pt x="445541" y="91570"/>
                </a:cubicBezTo>
                <a:lnTo>
                  <a:pt x="278557" y="258307"/>
                </a:lnTo>
                <a:cubicBezTo>
                  <a:pt x="274809" y="262049"/>
                  <a:pt x="269812" y="264128"/>
                  <a:pt x="264399" y="264128"/>
                </a:cubicBezTo>
                <a:cubicBezTo>
                  <a:pt x="259402" y="264128"/>
                  <a:pt x="254405" y="262049"/>
                  <a:pt x="250657" y="258307"/>
                </a:cubicBezTo>
                <a:cubicBezTo>
                  <a:pt x="242745" y="250407"/>
                  <a:pt x="242745" y="237932"/>
                  <a:pt x="250657" y="230032"/>
                </a:cubicBezTo>
                <a:lnTo>
                  <a:pt x="417225" y="63295"/>
                </a:lnTo>
                <a:cubicBezTo>
                  <a:pt x="421181" y="59345"/>
                  <a:pt x="426282" y="57370"/>
                  <a:pt x="431383" y="57370"/>
                </a:cubicBezTo>
                <a:close/>
                <a:moveTo>
                  <a:pt x="373992" y="0"/>
                </a:moveTo>
                <a:cubicBezTo>
                  <a:pt x="379041" y="0"/>
                  <a:pt x="384142" y="1975"/>
                  <a:pt x="388098" y="5925"/>
                </a:cubicBezTo>
                <a:cubicBezTo>
                  <a:pt x="396010" y="13825"/>
                  <a:pt x="396010" y="26298"/>
                  <a:pt x="388098" y="34198"/>
                </a:cubicBezTo>
                <a:lnTo>
                  <a:pt x="214870" y="207163"/>
                </a:lnTo>
                <a:lnTo>
                  <a:pt x="107435" y="450395"/>
                </a:lnTo>
                <a:lnTo>
                  <a:pt x="144912" y="488231"/>
                </a:lnTo>
                <a:lnTo>
                  <a:pt x="388931" y="380960"/>
                </a:lnTo>
                <a:lnTo>
                  <a:pt x="562159" y="207995"/>
                </a:lnTo>
                <a:cubicBezTo>
                  <a:pt x="570071" y="200095"/>
                  <a:pt x="582564" y="200095"/>
                  <a:pt x="590476" y="207995"/>
                </a:cubicBezTo>
                <a:cubicBezTo>
                  <a:pt x="597971" y="215479"/>
                  <a:pt x="597971" y="228368"/>
                  <a:pt x="590476" y="235852"/>
                </a:cubicBezTo>
                <a:lnTo>
                  <a:pt x="411834" y="414222"/>
                </a:lnTo>
                <a:lnTo>
                  <a:pt x="0" y="595503"/>
                </a:lnTo>
                <a:lnTo>
                  <a:pt x="181140" y="184295"/>
                </a:lnTo>
                <a:lnTo>
                  <a:pt x="360198" y="5925"/>
                </a:lnTo>
                <a:cubicBezTo>
                  <a:pt x="363946" y="1975"/>
                  <a:pt x="368943" y="0"/>
                  <a:pt x="373992" y="0"/>
                </a:cubicBezTo>
                <a:close/>
              </a:path>
            </a:pathLst>
          </a:custGeom>
          <a:solidFill>
            <a:schemeClr val="bg1"/>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000000"/>
              </a:solidFill>
              <a:effectLst/>
              <a:uLnTx/>
              <a:uFillTx/>
              <a:latin typeface="Calibri" panose="020F0502020204030204"/>
              <a:ea typeface="等线" panose="02010600030101010101" charset="-122"/>
              <a:cs typeface="+mn-cs"/>
            </a:endParaRPr>
          </a:p>
        </p:txBody>
      </p:sp>
      <p:sp>
        <p:nvSpPr>
          <p:cNvPr id="54" name="palette_152686"/>
          <p:cNvSpPr>
            <a:spLocks noChangeAspect="1"/>
          </p:cNvSpPr>
          <p:nvPr>
            <p:custDataLst>
              <p:tags r:id="rId27"/>
            </p:custDataLst>
          </p:nvPr>
        </p:nvSpPr>
        <p:spPr bwMode="auto">
          <a:xfrm>
            <a:off x="907415" y="3971925"/>
            <a:ext cx="302895" cy="272415"/>
          </a:xfrm>
          <a:custGeom>
            <a:avLst/>
            <a:gdLst>
              <a:gd name="connsiteX0" fmla="*/ 414501 w 604110"/>
              <a:gd name="connsiteY0" fmla="*/ 148187 h 603052"/>
              <a:gd name="connsiteX1" fmla="*/ 455711 w 604110"/>
              <a:gd name="connsiteY1" fmla="*/ 189292 h 603052"/>
              <a:gd name="connsiteX2" fmla="*/ 414501 w 604110"/>
              <a:gd name="connsiteY2" fmla="*/ 230397 h 603052"/>
              <a:gd name="connsiteX3" fmla="*/ 373291 w 604110"/>
              <a:gd name="connsiteY3" fmla="*/ 189292 h 603052"/>
              <a:gd name="connsiteX4" fmla="*/ 414501 w 604110"/>
              <a:gd name="connsiteY4" fmla="*/ 148187 h 603052"/>
              <a:gd name="connsiteX5" fmla="*/ 189609 w 604110"/>
              <a:gd name="connsiteY5" fmla="*/ 148187 h 603052"/>
              <a:gd name="connsiteX6" fmla="*/ 230819 w 604110"/>
              <a:gd name="connsiteY6" fmla="*/ 189292 h 603052"/>
              <a:gd name="connsiteX7" fmla="*/ 189609 w 604110"/>
              <a:gd name="connsiteY7" fmla="*/ 230397 h 603052"/>
              <a:gd name="connsiteX8" fmla="*/ 148399 w 604110"/>
              <a:gd name="connsiteY8" fmla="*/ 189292 h 603052"/>
              <a:gd name="connsiteX9" fmla="*/ 189609 w 604110"/>
              <a:gd name="connsiteY9" fmla="*/ 148187 h 603052"/>
              <a:gd name="connsiteX10" fmla="*/ 302055 w 604110"/>
              <a:gd name="connsiteY10" fmla="*/ 101685 h 603052"/>
              <a:gd name="connsiteX11" fmla="*/ 343230 w 604110"/>
              <a:gd name="connsiteY11" fmla="*/ 142825 h 603052"/>
              <a:gd name="connsiteX12" fmla="*/ 302055 w 604110"/>
              <a:gd name="connsiteY12" fmla="*/ 183965 h 603052"/>
              <a:gd name="connsiteX13" fmla="*/ 260880 w 604110"/>
              <a:gd name="connsiteY13" fmla="*/ 142825 h 603052"/>
              <a:gd name="connsiteX14" fmla="*/ 302055 w 604110"/>
              <a:gd name="connsiteY14" fmla="*/ 101685 h 603052"/>
              <a:gd name="connsiteX15" fmla="*/ 302055 w 604110"/>
              <a:gd name="connsiteY15" fmla="*/ 54823 h 603052"/>
              <a:gd name="connsiteX16" fmla="*/ 54919 w 604110"/>
              <a:gd name="connsiteY16" fmla="*/ 301526 h 603052"/>
              <a:gd name="connsiteX17" fmla="*/ 302055 w 604110"/>
              <a:gd name="connsiteY17" fmla="*/ 548229 h 603052"/>
              <a:gd name="connsiteX18" fmla="*/ 329515 w 604110"/>
              <a:gd name="connsiteY18" fmla="*/ 520818 h 603052"/>
              <a:gd name="connsiteX19" fmla="*/ 302055 w 604110"/>
              <a:gd name="connsiteY19" fmla="*/ 493406 h 603052"/>
              <a:gd name="connsiteX20" fmla="*/ 219676 w 604110"/>
              <a:gd name="connsiteY20" fmla="*/ 411172 h 603052"/>
              <a:gd name="connsiteX21" fmla="*/ 302055 w 604110"/>
              <a:gd name="connsiteY21" fmla="*/ 328937 h 603052"/>
              <a:gd name="connsiteX22" fmla="*/ 547681 w 604110"/>
              <a:gd name="connsiteY22" fmla="*/ 328937 h 603052"/>
              <a:gd name="connsiteX23" fmla="*/ 549191 w 604110"/>
              <a:gd name="connsiteY23" fmla="*/ 301526 h 603052"/>
              <a:gd name="connsiteX24" fmla="*/ 302055 w 604110"/>
              <a:gd name="connsiteY24" fmla="*/ 54823 h 603052"/>
              <a:gd name="connsiteX25" fmla="*/ 302055 w 604110"/>
              <a:gd name="connsiteY25" fmla="*/ 0 h 603052"/>
              <a:gd name="connsiteX26" fmla="*/ 604110 w 604110"/>
              <a:gd name="connsiteY26" fmla="*/ 301526 h 603052"/>
              <a:gd name="connsiteX27" fmla="*/ 598069 w 604110"/>
              <a:gd name="connsiteY27" fmla="*/ 361831 h 603052"/>
              <a:gd name="connsiteX28" fmla="*/ 571159 w 604110"/>
              <a:gd name="connsiteY28" fmla="*/ 383760 h 603052"/>
              <a:gd name="connsiteX29" fmla="*/ 302055 w 604110"/>
              <a:gd name="connsiteY29" fmla="*/ 383760 h 603052"/>
              <a:gd name="connsiteX30" fmla="*/ 274596 w 604110"/>
              <a:gd name="connsiteY30" fmla="*/ 411172 h 603052"/>
              <a:gd name="connsiteX31" fmla="*/ 302055 w 604110"/>
              <a:gd name="connsiteY31" fmla="*/ 438583 h 603052"/>
              <a:gd name="connsiteX32" fmla="*/ 384434 w 604110"/>
              <a:gd name="connsiteY32" fmla="*/ 520818 h 603052"/>
              <a:gd name="connsiteX33" fmla="*/ 302055 w 604110"/>
              <a:gd name="connsiteY33" fmla="*/ 603052 h 603052"/>
              <a:gd name="connsiteX34" fmla="*/ 0 w 604110"/>
              <a:gd name="connsiteY34" fmla="*/ 301526 h 603052"/>
              <a:gd name="connsiteX35" fmla="*/ 302055 w 604110"/>
              <a:gd name="connsiteY35" fmla="*/ 0 h 603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04110" h="603052">
                <a:moveTo>
                  <a:pt x="414501" y="148187"/>
                </a:moveTo>
                <a:cubicBezTo>
                  <a:pt x="437261" y="148187"/>
                  <a:pt x="455711" y="166590"/>
                  <a:pt x="455711" y="189292"/>
                </a:cubicBezTo>
                <a:cubicBezTo>
                  <a:pt x="455711" y="211994"/>
                  <a:pt x="437261" y="230397"/>
                  <a:pt x="414501" y="230397"/>
                </a:cubicBezTo>
                <a:cubicBezTo>
                  <a:pt x="391741" y="230397"/>
                  <a:pt x="373291" y="211994"/>
                  <a:pt x="373291" y="189292"/>
                </a:cubicBezTo>
                <a:cubicBezTo>
                  <a:pt x="373291" y="166590"/>
                  <a:pt x="391741" y="148187"/>
                  <a:pt x="414501" y="148187"/>
                </a:cubicBezTo>
                <a:close/>
                <a:moveTo>
                  <a:pt x="189609" y="148187"/>
                </a:moveTo>
                <a:cubicBezTo>
                  <a:pt x="212369" y="148187"/>
                  <a:pt x="230819" y="166590"/>
                  <a:pt x="230819" y="189292"/>
                </a:cubicBezTo>
                <a:cubicBezTo>
                  <a:pt x="230819" y="211994"/>
                  <a:pt x="212369" y="230397"/>
                  <a:pt x="189609" y="230397"/>
                </a:cubicBezTo>
                <a:cubicBezTo>
                  <a:pt x="166849" y="230397"/>
                  <a:pt x="148399" y="211994"/>
                  <a:pt x="148399" y="189292"/>
                </a:cubicBezTo>
                <a:cubicBezTo>
                  <a:pt x="148399" y="166590"/>
                  <a:pt x="166849" y="148187"/>
                  <a:pt x="189609" y="148187"/>
                </a:cubicBezTo>
                <a:close/>
                <a:moveTo>
                  <a:pt x="302055" y="101685"/>
                </a:moveTo>
                <a:cubicBezTo>
                  <a:pt x="324795" y="101685"/>
                  <a:pt x="343230" y="120104"/>
                  <a:pt x="343230" y="142825"/>
                </a:cubicBezTo>
                <a:cubicBezTo>
                  <a:pt x="343230" y="165546"/>
                  <a:pt x="324795" y="183965"/>
                  <a:pt x="302055" y="183965"/>
                </a:cubicBezTo>
                <a:cubicBezTo>
                  <a:pt x="279315" y="183965"/>
                  <a:pt x="260880" y="165546"/>
                  <a:pt x="260880" y="142825"/>
                </a:cubicBezTo>
                <a:cubicBezTo>
                  <a:pt x="260880" y="120104"/>
                  <a:pt x="279315" y="101685"/>
                  <a:pt x="302055" y="101685"/>
                </a:cubicBezTo>
                <a:close/>
                <a:moveTo>
                  <a:pt x="302055" y="54823"/>
                </a:moveTo>
                <a:cubicBezTo>
                  <a:pt x="165718" y="54823"/>
                  <a:pt x="54919" y="165428"/>
                  <a:pt x="54919" y="301526"/>
                </a:cubicBezTo>
                <a:cubicBezTo>
                  <a:pt x="54919" y="437624"/>
                  <a:pt x="165718" y="548229"/>
                  <a:pt x="302055" y="548229"/>
                </a:cubicBezTo>
                <a:cubicBezTo>
                  <a:pt x="317158" y="548229"/>
                  <a:pt x="329515" y="535894"/>
                  <a:pt x="329515" y="520818"/>
                </a:cubicBezTo>
                <a:cubicBezTo>
                  <a:pt x="329515" y="505741"/>
                  <a:pt x="317158" y="493406"/>
                  <a:pt x="302055" y="493406"/>
                </a:cubicBezTo>
                <a:cubicBezTo>
                  <a:pt x="256610" y="493406"/>
                  <a:pt x="219676" y="456538"/>
                  <a:pt x="219676" y="411172"/>
                </a:cubicBezTo>
                <a:cubicBezTo>
                  <a:pt x="219676" y="365806"/>
                  <a:pt x="256610" y="328937"/>
                  <a:pt x="302055" y="328937"/>
                </a:cubicBezTo>
                <a:lnTo>
                  <a:pt x="547681" y="328937"/>
                </a:lnTo>
                <a:cubicBezTo>
                  <a:pt x="548642" y="319892"/>
                  <a:pt x="549191" y="310709"/>
                  <a:pt x="549191" y="301526"/>
                </a:cubicBezTo>
                <a:cubicBezTo>
                  <a:pt x="549191" y="165428"/>
                  <a:pt x="438392" y="54823"/>
                  <a:pt x="302055" y="54823"/>
                </a:cubicBezTo>
                <a:close/>
                <a:moveTo>
                  <a:pt x="302055" y="0"/>
                </a:moveTo>
                <a:cubicBezTo>
                  <a:pt x="468597" y="0"/>
                  <a:pt x="604110" y="135276"/>
                  <a:pt x="604110" y="301526"/>
                </a:cubicBezTo>
                <a:cubicBezTo>
                  <a:pt x="604110" y="321810"/>
                  <a:pt x="602051" y="342095"/>
                  <a:pt x="598069" y="361831"/>
                </a:cubicBezTo>
                <a:cubicBezTo>
                  <a:pt x="595460" y="374578"/>
                  <a:pt x="584202" y="383760"/>
                  <a:pt x="571159" y="383760"/>
                </a:cubicBezTo>
                <a:lnTo>
                  <a:pt x="302055" y="383760"/>
                </a:lnTo>
                <a:cubicBezTo>
                  <a:pt x="286952" y="383760"/>
                  <a:pt x="274596" y="396096"/>
                  <a:pt x="274596" y="411172"/>
                </a:cubicBezTo>
                <a:cubicBezTo>
                  <a:pt x="274596" y="426248"/>
                  <a:pt x="286952" y="438583"/>
                  <a:pt x="302055" y="438583"/>
                </a:cubicBezTo>
                <a:cubicBezTo>
                  <a:pt x="347501" y="438583"/>
                  <a:pt x="384434" y="475452"/>
                  <a:pt x="384434" y="520818"/>
                </a:cubicBezTo>
                <a:cubicBezTo>
                  <a:pt x="384434" y="566184"/>
                  <a:pt x="347501" y="603052"/>
                  <a:pt x="302055" y="603052"/>
                </a:cubicBezTo>
                <a:cubicBezTo>
                  <a:pt x="135513" y="603052"/>
                  <a:pt x="0" y="467776"/>
                  <a:pt x="0" y="301526"/>
                </a:cubicBezTo>
                <a:cubicBezTo>
                  <a:pt x="0" y="135276"/>
                  <a:pt x="135513" y="0"/>
                  <a:pt x="302055" y="0"/>
                </a:cubicBezTo>
                <a:close/>
              </a:path>
            </a:pathLst>
          </a:custGeom>
          <a:solidFill>
            <a:schemeClr val="bg1"/>
          </a:solidFill>
          <a:ln>
            <a:noFill/>
          </a:ln>
        </p:spPr>
      </p:sp>
      <p:sp>
        <p:nvSpPr>
          <p:cNvPr id="56" name="spray-gun_272337"/>
          <p:cNvSpPr>
            <a:spLocks noChangeAspect="1"/>
          </p:cNvSpPr>
          <p:nvPr>
            <p:custDataLst>
              <p:tags r:id="rId28"/>
            </p:custDataLst>
          </p:nvPr>
        </p:nvSpPr>
        <p:spPr bwMode="auto">
          <a:xfrm>
            <a:off x="5032375" y="1875790"/>
            <a:ext cx="296545" cy="273050"/>
          </a:xfrm>
          <a:custGeom>
            <a:avLst/>
            <a:gdLst>
              <a:gd name="T0" fmla="*/ 6386 w 6696"/>
              <a:gd name="T1" fmla="*/ 4486 h 6827"/>
              <a:gd name="T2" fmla="*/ 5974 w 6696"/>
              <a:gd name="T3" fmla="*/ 2829 h 6827"/>
              <a:gd name="T4" fmla="*/ 4517 w 6696"/>
              <a:gd name="T5" fmla="*/ 3182 h 6827"/>
              <a:gd name="T6" fmla="*/ 3853 w 6696"/>
              <a:gd name="T7" fmla="*/ 2829 h 6827"/>
              <a:gd name="T8" fmla="*/ 3169 w 6696"/>
              <a:gd name="T9" fmla="*/ 2449 h 6827"/>
              <a:gd name="T10" fmla="*/ 4131 w 6696"/>
              <a:gd name="T11" fmla="*/ 526 h 6827"/>
              <a:gd name="T12" fmla="*/ 3644 w 6696"/>
              <a:gd name="T13" fmla="*/ 0 h 6827"/>
              <a:gd name="T14" fmla="*/ 1318 w 6696"/>
              <a:gd name="T15" fmla="*/ 157 h 6827"/>
              <a:gd name="T16" fmla="*/ 1642 w 6696"/>
              <a:gd name="T17" fmla="*/ 1953 h 6827"/>
              <a:gd name="T18" fmla="*/ 2152 w 6696"/>
              <a:gd name="T19" fmla="*/ 2829 h 6827"/>
              <a:gd name="T20" fmla="*/ 1203 w 6696"/>
              <a:gd name="T21" fmla="*/ 3251 h 6827"/>
              <a:gd name="T22" fmla="*/ 225 w 6696"/>
              <a:gd name="T23" fmla="*/ 3513 h 6827"/>
              <a:gd name="T24" fmla="*/ 225 w 6696"/>
              <a:gd name="T25" fmla="*/ 3962 h 6827"/>
              <a:gd name="T26" fmla="*/ 1203 w 6696"/>
              <a:gd name="T27" fmla="*/ 4224 h 6827"/>
              <a:gd name="T28" fmla="*/ 2433 w 6696"/>
              <a:gd name="T29" fmla="*/ 4646 h 6827"/>
              <a:gd name="T30" fmla="*/ 1974 w 6696"/>
              <a:gd name="T31" fmla="*/ 5574 h 6827"/>
              <a:gd name="T32" fmla="*/ 2343 w 6696"/>
              <a:gd name="T33" fmla="*/ 5830 h 6827"/>
              <a:gd name="T34" fmla="*/ 2877 w 6696"/>
              <a:gd name="T35" fmla="*/ 4992 h 6827"/>
              <a:gd name="T36" fmla="*/ 3853 w 6696"/>
              <a:gd name="T37" fmla="*/ 4646 h 6827"/>
              <a:gd name="T38" fmla="*/ 4512 w 6696"/>
              <a:gd name="T39" fmla="*/ 4292 h 6827"/>
              <a:gd name="T40" fmla="*/ 4207 w 6696"/>
              <a:gd name="T41" fmla="*/ 6350 h 6827"/>
              <a:gd name="T42" fmla="*/ 4615 w 6696"/>
              <a:gd name="T43" fmla="*/ 6827 h 6827"/>
              <a:gd name="T44" fmla="*/ 6583 w 6696"/>
              <a:gd name="T45" fmla="*/ 6682 h 6827"/>
              <a:gd name="T46" fmla="*/ 1637 w 6696"/>
              <a:gd name="T47" fmla="*/ 491 h 6827"/>
              <a:gd name="T48" fmla="*/ 1677 w 6696"/>
              <a:gd name="T49" fmla="*/ 448 h 6827"/>
              <a:gd name="T50" fmla="*/ 3673 w 6696"/>
              <a:gd name="T51" fmla="*/ 461 h 6827"/>
              <a:gd name="T52" fmla="*/ 2761 w 6696"/>
              <a:gd name="T53" fmla="*/ 2129 h 6827"/>
              <a:gd name="T54" fmla="*/ 2557 w 6696"/>
              <a:gd name="T55" fmla="*/ 2129 h 6827"/>
              <a:gd name="T56" fmla="*/ 2721 w 6696"/>
              <a:gd name="T57" fmla="*/ 2586 h 6827"/>
              <a:gd name="T58" fmla="*/ 2600 w 6696"/>
              <a:gd name="T59" fmla="*/ 2829 h 6827"/>
              <a:gd name="T60" fmla="*/ 2721 w 6696"/>
              <a:gd name="T61" fmla="*/ 2586 h 6827"/>
              <a:gd name="T62" fmla="*/ 3826 w 6696"/>
              <a:gd name="T63" fmla="*/ 4068 h 6827"/>
              <a:gd name="T64" fmla="*/ 1652 w 6696"/>
              <a:gd name="T65" fmla="*/ 4197 h 6827"/>
              <a:gd name="T66" fmla="*/ 3826 w 6696"/>
              <a:gd name="T67" fmla="*/ 3277 h 6827"/>
              <a:gd name="T68" fmla="*/ 4512 w 6696"/>
              <a:gd name="T69" fmla="*/ 3844 h 6827"/>
              <a:gd name="T70" fmla="*/ 4275 w 6696"/>
              <a:gd name="T71" fmla="*/ 3631 h 6827"/>
              <a:gd name="T72" fmla="*/ 4512 w 6696"/>
              <a:gd name="T73" fmla="*/ 3844 h 6827"/>
              <a:gd name="T74" fmla="*/ 4958 w 6696"/>
              <a:gd name="T75" fmla="*/ 4456 h 6827"/>
              <a:gd name="T76" fmla="*/ 5938 w 6696"/>
              <a:gd name="T77" fmla="*/ 3277 h 6827"/>
              <a:gd name="T78" fmla="*/ 6228 w 6696"/>
              <a:gd name="T79" fmla="*/ 637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96" h="6827">
                <a:moveTo>
                  <a:pt x="6677" y="6350"/>
                </a:moveTo>
                <a:lnTo>
                  <a:pt x="6386" y="4486"/>
                </a:lnTo>
                <a:lnTo>
                  <a:pt x="6386" y="3241"/>
                </a:lnTo>
                <a:cubicBezTo>
                  <a:pt x="6386" y="3014"/>
                  <a:pt x="6201" y="2829"/>
                  <a:pt x="5974" y="2829"/>
                </a:cubicBezTo>
                <a:lnTo>
                  <a:pt x="4925" y="2829"/>
                </a:lnTo>
                <a:cubicBezTo>
                  <a:pt x="4717" y="2829"/>
                  <a:pt x="4545" y="2983"/>
                  <a:pt x="4517" y="3182"/>
                </a:cubicBezTo>
                <a:lnTo>
                  <a:pt x="4269" y="3182"/>
                </a:lnTo>
                <a:cubicBezTo>
                  <a:pt x="4236" y="2982"/>
                  <a:pt x="4062" y="2829"/>
                  <a:pt x="3853" y="2829"/>
                </a:cubicBezTo>
                <a:lnTo>
                  <a:pt x="3169" y="2829"/>
                </a:lnTo>
                <a:lnTo>
                  <a:pt x="3169" y="2449"/>
                </a:lnTo>
                <a:cubicBezTo>
                  <a:pt x="3358" y="2342"/>
                  <a:pt x="3532" y="2174"/>
                  <a:pt x="3679" y="1953"/>
                </a:cubicBezTo>
                <a:cubicBezTo>
                  <a:pt x="3928" y="1580"/>
                  <a:pt x="4088" y="1073"/>
                  <a:pt x="4131" y="526"/>
                </a:cubicBezTo>
                <a:cubicBezTo>
                  <a:pt x="4141" y="391"/>
                  <a:pt x="4095" y="257"/>
                  <a:pt x="4003" y="157"/>
                </a:cubicBezTo>
                <a:cubicBezTo>
                  <a:pt x="3911" y="57"/>
                  <a:pt x="3780" y="0"/>
                  <a:pt x="3644" y="0"/>
                </a:cubicBezTo>
                <a:lnTo>
                  <a:pt x="1677" y="0"/>
                </a:lnTo>
                <a:cubicBezTo>
                  <a:pt x="1541" y="0"/>
                  <a:pt x="1410" y="57"/>
                  <a:pt x="1318" y="157"/>
                </a:cubicBezTo>
                <a:cubicBezTo>
                  <a:pt x="1226" y="256"/>
                  <a:pt x="1180" y="391"/>
                  <a:pt x="1190" y="526"/>
                </a:cubicBezTo>
                <a:cubicBezTo>
                  <a:pt x="1233" y="1073"/>
                  <a:pt x="1393" y="1580"/>
                  <a:pt x="1642" y="1953"/>
                </a:cubicBezTo>
                <a:cubicBezTo>
                  <a:pt x="1789" y="2174"/>
                  <a:pt x="1963" y="2342"/>
                  <a:pt x="2152" y="2449"/>
                </a:cubicBezTo>
                <a:lnTo>
                  <a:pt x="2152" y="2829"/>
                </a:lnTo>
                <a:lnTo>
                  <a:pt x="1625" y="2829"/>
                </a:lnTo>
                <a:cubicBezTo>
                  <a:pt x="1393" y="2829"/>
                  <a:pt x="1203" y="3018"/>
                  <a:pt x="1203" y="3251"/>
                </a:cubicBezTo>
                <a:lnTo>
                  <a:pt x="1203" y="3513"/>
                </a:lnTo>
                <a:lnTo>
                  <a:pt x="225" y="3513"/>
                </a:lnTo>
                <a:cubicBezTo>
                  <a:pt x="101" y="3513"/>
                  <a:pt x="0" y="3614"/>
                  <a:pt x="0" y="3737"/>
                </a:cubicBezTo>
                <a:cubicBezTo>
                  <a:pt x="0" y="3861"/>
                  <a:pt x="101" y="3962"/>
                  <a:pt x="225" y="3962"/>
                </a:cubicBezTo>
                <a:lnTo>
                  <a:pt x="1203" y="3962"/>
                </a:lnTo>
                <a:lnTo>
                  <a:pt x="1203" y="4224"/>
                </a:lnTo>
                <a:cubicBezTo>
                  <a:pt x="1203" y="4457"/>
                  <a:pt x="1393" y="4646"/>
                  <a:pt x="1625" y="4646"/>
                </a:cubicBezTo>
                <a:lnTo>
                  <a:pt x="2433" y="4646"/>
                </a:lnTo>
                <a:lnTo>
                  <a:pt x="2429" y="4918"/>
                </a:lnTo>
                <a:lnTo>
                  <a:pt x="1974" y="5574"/>
                </a:lnTo>
                <a:cubicBezTo>
                  <a:pt x="1904" y="5676"/>
                  <a:pt x="1929" y="5815"/>
                  <a:pt x="2031" y="5886"/>
                </a:cubicBezTo>
                <a:cubicBezTo>
                  <a:pt x="2132" y="5957"/>
                  <a:pt x="2272" y="5931"/>
                  <a:pt x="2343" y="5830"/>
                </a:cubicBezTo>
                <a:lnTo>
                  <a:pt x="2837" y="5117"/>
                </a:lnTo>
                <a:cubicBezTo>
                  <a:pt x="2862" y="5080"/>
                  <a:pt x="2876" y="5037"/>
                  <a:pt x="2877" y="4992"/>
                </a:cubicBezTo>
                <a:lnTo>
                  <a:pt x="2882" y="4646"/>
                </a:lnTo>
                <a:lnTo>
                  <a:pt x="3853" y="4646"/>
                </a:lnTo>
                <a:cubicBezTo>
                  <a:pt x="4062" y="4646"/>
                  <a:pt x="4236" y="4492"/>
                  <a:pt x="4269" y="4292"/>
                </a:cubicBezTo>
                <a:lnTo>
                  <a:pt x="4512" y="4292"/>
                </a:lnTo>
                <a:lnTo>
                  <a:pt x="4512" y="4404"/>
                </a:lnTo>
                <a:lnTo>
                  <a:pt x="4207" y="6350"/>
                </a:lnTo>
                <a:cubicBezTo>
                  <a:pt x="4188" y="6469"/>
                  <a:pt x="4223" y="6590"/>
                  <a:pt x="4301" y="6682"/>
                </a:cubicBezTo>
                <a:cubicBezTo>
                  <a:pt x="4380" y="6774"/>
                  <a:pt x="4494" y="6827"/>
                  <a:pt x="4615" y="6827"/>
                </a:cubicBezTo>
                <a:lnTo>
                  <a:pt x="6270" y="6827"/>
                </a:lnTo>
                <a:cubicBezTo>
                  <a:pt x="6390" y="6827"/>
                  <a:pt x="6505" y="6774"/>
                  <a:pt x="6583" y="6682"/>
                </a:cubicBezTo>
                <a:cubicBezTo>
                  <a:pt x="6662" y="6591"/>
                  <a:pt x="6696" y="6470"/>
                  <a:pt x="6677" y="6350"/>
                </a:cubicBezTo>
                <a:close/>
                <a:moveTo>
                  <a:pt x="1637" y="491"/>
                </a:moveTo>
                <a:cubicBezTo>
                  <a:pt x="1636" y="480"/>
                  <a:pt x="1640" y="469"/>
                  <a:pt x="1648" y="461"/>
                </a:cubicBezTo>
                <a:cubicBezTo>
                  <a:pt x="1655" y="453"/>
                  <a:pt x="1666" y="448"/>
                  <a:pt x="1677" y="448"/>
                </a:cubicBezTo>
                <a:lnTo>
                  <a:pt x="3644" y="448"/>
                </a:lnTo>
                <a:cubicBezTo>
                  <a:pt x="3655" y="448"/>
                  <a:pt x="3666" y="453"/>
                  <a:pt x="3673" y="461"/>
                </a:cubicBezTo>
                <a:cubicBezTo>
                  <a:pt x="3681" y="469"/>
                  <a:pt x="3685" y="480"/>
                  <a:pt x="3684" y="491"/>
                </a:cubicBezTo>
                <a:cubicBezTo>
                  <a:pt x="3636" y="1108"/>
                  <a:pt x="3340" y="2020"/>
                  <a:pt x="2761" y="2129"/>
                </a:cubicBezTo>
                <a:cubicBezTo>
                  <a:pt x="2694" y="2142"/>
                  <a:pt x="2627" y="2142"/>
                  <a:pt x="2560" y="2129"/>
                </a:cubicBezTo>
                <a:cubicBezTo>
                  <a:pt x="2559" y="2129"/>
                  <a:pt x="2558" y="2129"/>
                  <a:pt x="2557" y="2129"/>
                </a:cubicBezTo>
                <a:cubicBezTo>
                  <a:pt x="2066" y="2032"/>
                  <a:pt x="1699" y="1288"/>
                  <a:pt x="1637" y="491"/>
                </a:cubicBezTo>
                <a:close/>
                <a:moveTo>
                  <a:pt x="2721" y="2586"/>
                </a:moveTo>
                <a:lnTo>
                  <a:pt x="2721" y="2829"/>
                </a:lnTo>
                <a:lnTo>
                  <a:pt x="2600" y="2829"/>
                </a:lnTo>
                <a:lnTo>
                  <a:pt x="2600" y="2586"/>
                </a:lnTo>
                <a:cubicBezTo>
                  <a:pt x="2637" y="2588"/>
                  <a:pt x="2680" y="2588"/>
                  <a:pt x="2721" y="2586"/>
                </a:cubicBezTo>
                <a:close/>
                <a:moveTo>
                  <a:pt x="3826" y="3407"/>
                </a:moveTo>
                <a:lnTo>
                  <a:pt x="3826" y="4068"/>
                </a:lnTo>
                <a:lnTo>
                  <a:pt x="3826" y="4197"/>
                </a:lnTo>
                <a:lnTo>
                  <a:pt x="1652" y="4197"/>
                </a:lnTo>
                <a:lnTo>
                  <a:pt x="1652" y="3277"/>
                </a:lnTo>
                <a:lnTo>
                  <a:pt x="3826" y="3277"/>
                </a:lnTo>
                <a:lnTo>
                  <a:pt x="3826" y="3407"/>
                </a:lnTo>
                <a:close/>
                <a:moveTo>
                  <a:pt x="4512" y="3844"/>
                </a:moveTo>
                <a:lnTo>
                  <a:pt x="4275" y="3844"/>
                </a:lnTo>
                <a:lnTo>
                  <a:pt x="4275" y="3631"/>
                </a:lnTo>
                <a:lnTo>
                  <a:pt x="4512" y="3631"/>
                </a:lnTo>
                <a:lnTo>
                  <a:pt x="4512" y="3844"/>
                </a:lnTo>
                <a:close/>
                <a:moveTo>
                  <a:pt x="4656" y="6378"/>
                </a:moveTo>
                <a:lnTo>
                  <a:pt x="4958" y="4456"/>
                </a:lnTo>
                <a:cubicBezTo>
                  <a:pt x="4962" y="4432"/>
                  <a:pt x="4961" y="4517"/>
                  <a:pt x="4961" y="3277"/>
                </a:cubicBezTo>
                <a:lnTo>
                  <a:pt x="5938" y="3277"/>
                </a:lnTo>
                <a:cubicBezTo>
                  <a:pt x="5938" y="4604"/>
                  <a:pt x="5937" y="4513"/>
                  <a:pt x="5940" y="4538"/>
                </a:cubicBezTo>
                <a:lnTo>
                  <a:pt x="6228" y="6378"/>
                </a:lnTo>
                <a:lnTo>
                  <a:pt x="4656" y="6378"/>
                </a:lnTo>
                <a:close/>
              </a:path>
            </a:pathLst>
          </a:custGeom>
          <a:solidFill>
            <a:schemeClr val="bg1"/>
          </a:solidFill>
          <a:ln>
            <a:noFill/>
          </a:ln>
        </p:spPr>
      </p:sp>
      <p:sp>
        <p:nvSpPr>
          <p:cNvPr id="58" name="folded-paper_15054"/>
          <p:cNvSpPr>
            <a:spLocks noChangeAspect="1"/>
          </p:cNvSpPr>
          <p:nvPr>
            <p:custDataLst>
              <p:tags r:id="rId29"/>
            </p:custDataLst>
          </p:nvPr>
        </p:nvSpPr>
        <p:spPr bwMode="auto">
          <a:xfrm>
            <a:off x="5027295" y="2580640"/>
            <a:ext cx="302895" cy="262890"/>
          </a:xfrm>
          <a:custGeom>
            <a:avLst/>
            <a:gdLst>
              <a:gd name="T0" fmla="*/ 732 w 747"/>
              <a:gd name="T1" fmla="*/ 5 h 721"/>
              <a:gd name="T2" fmla="*/ 704 w 747"/>
              <a:gd name="T3" fmla="*/ 7 h 721"/>
              <a:gd name="T4" fmla="*/ 489 w 747"/>
              <a:gd name="T5" fmla="*/ 161 h 721"/>
              <a:gd name="T6" fmla="*/ 273 w 747"/>
              <a:gd name="T7" fmla="*/ 7 h 721"/>
              <a:gd name="T8" fmla="*/ 272 w 747"/>
              <a:gd name="T9" fmla="*/ 6 h 721"/>
              <a:gd name="T10" fmla="*/ 270 w 747"/>
              <a:gd name="T11" fmla="*/ 5 h 721"/>
              <a:gd name="T12" fmla="*/ 268 w 747"/>
              <a:gd name="T13" fmla="*/ 4 h 721"/>
              <a:gd name="T14" fmla="*/ 265 w 747"/>
              <a:gd name="T15" fmla="*/ 3 h 721"/>
              <a:gd name="T16" fmla="*/ 261 w 747"/>
              <a:gd name="T17" fmla="*/ 2 h 721"/>
              <a:gd name="T18" fmla="*/ 258 w 747"/>
              <a:gd name="T19" fmla="*/ 2 h 721"/>
              <a:gd name="T20" fmla="*/ 254 w 747"/>
              <a:gd name="T21" fmla="*/ 2 h 721"/>
              <a:gd name="T22" fmla="*/ 251 w 747"/>
              <a:gd name="T23" fmla="*/ 3 h 721"/>
              <a:gd name="T24" fmla="*/ 247 w 747"/>
              <a:gd name="T25" fmla="*/ 4 h 721"/>
              <a:gd name="T26" fmla="*/ 246 w 747"/>
              <a:gd name="T27" fmla="*/ 5 h 721"/>
              <a:gd name="T28" fmla="*/ 244 w 747"/>
              <a:gd name="T29" fmla="*/ 6 h 721"/>
              <a:gd name="T30" fmla="*/ 242 w 747"/>
              <a:gd name="T31" fmla="*/ 7 h 721"/>
              <a:gd name="T32" fmla="*/ 11 w 747"/>
              <a:gd name="T33" fmla="*/ 172 h 721"/>
              <a:gd name="T34" fmla="*/ 0 w 747"/>
              <a:gd name="T35" fmla="*/ 194 h 721"/>
              <a:gd name="T36" fmla="*/ 0 w 747"/>
              <a:gd name="T37" fmla="*/ 694 h 721"/>
              <a:gd name="T38" fmla="*/ 14 w 747"/>
              <a:gd name="T39" fmla="*/ 718 h 721"/>
              <a:gd name="T40" fmla="*/ 27 w 747"/>
              <a:gd name="T41" fmla="*/ 721 h 721"/>
              <a:gd name="T42" fmla="*/ 42 w 747"/>
              <a:gd name="T43" fmla="*/ 716 h 721"/>
              <a:gd name="T44" fmla="*/ 258 w 747"/>
              <a:gd name="T45" fmla="*/ 561 h 721"/>
              <a:gd name="T46" fmla="*/ 473 w 747"/>
              <a:gd name="T47" fmla="*/ 716 h 721"/>
              <a:gd name="T48" fmla="*/ 475 w 747"/>
              <a:gd name="T49" fmla="*/ 717 h 721"/>
              <a:gd name="T50" fmla="*/ 477 w 747"/>
              <a:gd name="T51" fmla="*/ 718 h 721"/>
              <a:gd name="T52" fmla="*/ 479 w 747"/>
              <a:gd name="T53" fmla="*/ 719 h 721"/>
              <a:gd name="T54" fmla="*/ 482 w 747"/>
              <a:gd name="T55" fmla="*/ 720 h 721"/>
              <a:gd name="T56" fmla="*/ 489 w 747"/>
              <a:gd name="T57" fmla="*/ 721 h 721"/>
              <a:gd name="T58" fmla="*/ 496 w 747"/>
              <a:gd name="T59" fmla="*/ 720 h 721"/>
              <a:gd name="T60" fmla="*/ 498 w 747"/>
              <a:gd name="T61" fmla="*/ 719 h 721"/>
              <a:gd name="T62" fmla="*/ 501 w 747"/>
              <a:gd name="T63" fmla="*/ 718 h 721"/>
              <a:gd name="T64" fmla="*/ 503 w 747"/>
              <a:gd name="T65" fmla="*/ 717 h 721"/>
              <a:gd name="T66" fmla="*/ 504 w 747"/>
              <a:gd name="T67" fmla="*/ 716 h 721"/>
              <a:gd name="T68" fmla="*/ 736 w 747"/>
              <a:gd name="T69" fmla="*/ 550 h 721"/>
              <a:gd name="T70" fmla="*/ 747 w 747"/>
              <a:gd name="T71" fmla="*/ 528 h 721"/>
              <a:gd name="T72" fmla="*/ 747 w 747"/>
              <a:gd name="T73" fmla="*/ 29 h 721"/>
              <a:gd name="T74" fmla="*/ 732 w 747"/>
              <a:gd name="T75" fmla="*/ 5 h 721"/>
              <a:gd name="T76" fmla="*/ 53 w 747"/>
              <a:gd name="T77" fmla="*/ 208 h 721"/>
              <a:gd name="T78" fmla="*/ 231 w 747"/>
              <a:gd name="T79" fmla="*/ 80 h 721"/>
              <a:gd name="T80" fmla="*/ 231 w 747"/>
              <a:gd name="T81" fmla="*/ 515 h 721"/>
              <a:gd name="T82" fmla="*/ 53 w 747"/>
              <a:gd name="T83" fmla="*/ 642 h 721"/>
              <a:gd name="T84" fmla="*/ 53 w 747"/>
              <a:gd name="T85" fmla="*/ 208 h 721"/>
              <a:gd name="T86" fmla="*/ 284 w 747"/>
              <a:gd name="T87" fmla="*/ 80 h 721"/>
              <a:gd name="T88" fmla="*/ 462 w 747"/>
              <a:gd name="T89" fmla="*/ 208 h 721"/>
              <a:gd name="T90" fmla="*/ 462 w 747"/>
              <a:gd name="T91" fmla="*/ 642 h 721"/>
              <a:gd name="T92" fmla="*/ 284 w 747"/>
              <a:gd name="T93" fmla="*/ 515 h 721"/>
              <a:gd name="T94" fmla="*/ 284 w 747"/>
              <a:gd name="T95" fmla="*/ 80 h 721"/>
              <a:gd name="T96" fmla="*/ 693 w 747"/>
              <a:gd name="T97" fmla="*/ 515 h 721"/>
              <a:gd name="T98" fmla="*/ 516 w 747"/>
              <a:gd name="T99" fmla="*/ 642 h 721"/>
              <a:gd name="T100" fmla="*/ 516 w 747"/>
              <a:gd name="T101" fmla="*/ 208 h 721"/>
              <a:gd name="T102" fmla="*/ 693 w 747"/>
              <a:gd name="T103" fmla="*/ 80 h 721"/>
              <a:gd name="T104" fmla="*/ 693 w 747"/>
              <a:gd name="T105" fmla="*/ 515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21">
                <a:moveTo>
                  <a:pt x="732" y="5"/>
                </a:moveTo>
                <a:cubicBezTo>
                  <a:pt x="723" y="0"/>
                  <a:pt x="713" y="1"/>
                  <a:pt x="704" y="7"/>
                </a:cubicBezTo>
                <a:lnTo>
                  <a:pt x="489" y="161"/>
                </a:lnTo>
                <a:lnTo>
                  <a:pt x="273" y="7"/>
                </a:lnTo>
                <a:cubicBezTo>
                  <a:pt x="273" y="6"/>
                  <a:pt x="272" y="6"/>
                  <a:pt x="272" y="6"/>
                </a:cubicBezTo>
                <a:cubicBezTo>
                  <a:pt x="271" y="6"/>
                  <a:pt x="271" y="5"/>
                  <a:pt x="270" y="5"/>
                </a:cubicBezTo>
                <a:cubicBezTo>
                  <a:pt x="269" y="5"/>
                  <a:pt x="269" y="4"/>
                  <a:pt x="268" y="4"/>
                </a:cubicBezTo>
                <a:cubicBezTo>
                  <a:pt x="267" y="4"/>
                  <a:pt x="266" y="3"/>
                  <a:pt x="265" y="3"/>
                </a:cubicBezTo>
                <a:cubicBezTo>
                  <a:pt x="264" y="3"/>
                  <a:pt x="263" y="2"/>
                  <a:pt x="261" y="2"/>
                </a:cubicBezTo>
                <a:cubicBezTo>
                  <a:pt x="260" y="2"/>
                  <a:pt x="259" y="2"/>
                  <a:pt x="258" y="2"/>
                </a:cubicBezTo>
                <a:cubicBezTo>
                  <a:pt x="257" y="2"/>
                  <a:pt x="255" y="2"/>
                  <a:pt x="254" y="2"/>
                </a:cubicBezTo>
                <a:cubicBezTo>
                  <a:pt x="253" y="2"/>
                  <a:pt x="252" y="3"/>
                  <a:pt x="251" y="3"/>
                </a:cubicBezTo>
                <a:cubicBezTo>
                  <a:pt x="249" y="3"/>
                  <a:pt x="248" y="4"/>
                  <a:pt x="247" y="4"/>
                </a:cubicBezTo>
                <a:cubicBezTo>
                  <a:pt x="247" y="4"/>
                  <a:pt x="246" y="5"/>
                  <a:pt x="246" y="5"/>
                </a:cubicBezTo>
                <a:cubicBezTo>
                  <a:pt x="245" y="5"/>
                  <a:pt x="245" y="6"/>
                  <a:pt x="244" y="6"/>
                </a:cubicBezTo>
                <a:cubicBezTo>
                  <a:pt x="243" y="6"/>
                  <a:pt x="243" y="6"/>
                  <a:pt x="242" y="7"/>
                </a:cubicBezTo>
                <a:lnTo>
                  <a:pt x="11" y="172"/>
                </a:lnTo>
                <a:cubicBezTo>
                  <a:pt x="4" y="177"/>
                  <a:pt x="0" y="186"/>
                  <a:pt x="0" y="194"/>
                </a:cubicBezTo>
                <a:lnTo>
                  <a:pt x="0" y="694"/>
                </a:lnTo>
                <a:cubicBezTo>
                  <a:pt x="0" y="704"/>
                  <a:pt x="6" y="713"/>
                  <a:pt x="14" y="718"/>
                </a:cubicBezTo>
                <a:cubicBezTo>
                  <a:pt x="18" y="720"/>
                  <a:pt x="23" y="721"/>
                  <a:pt x="27" y="721"/>
                </a:cubicBezTo>
                <a:cubicBezTo>
                  <a:pt x="32" y="721"/>
                  <a:pt x="38" y="719"/>
                  <a:pt x="42" y="716"/>
                </a:cubicBezTo>
                <a:lnTo>
                  <a:pt x="258" y="561"/>
                </a:lnTo>
                <a:lnTo>
                  <a:pt x="473" y="716"/>
                </a:lnTo>
                <a:cubicBezTo>
                  <a:pt x="474" y="716"/>
                  <a:pt x="474" y="716"/>
                  <a:pt x="475" y="717"/>
                </a:cubicBezTo>
                <a:cubicBezTo>
                  <a:pt x="476" y="717"/>
                  <a:pt x="476" y="717"/>
                  <a:pt x="477" y="718"/>
                </a:cubicBezTo>
                <a:cubicBezTo>
                  <a:pt x="478" y="718"/>
                  <a:pt x="479" y="719"/>
                  <a:pt x="479" y="719"/>
                </a:cubicBezTo>
                <a:cubicBezTo>
                  <a:pt x="480" y="719"/>
                  <a:pt x="481" y="719"/>
                  <a:pt x="482" y="720"/>
                </a:cubicBezTo>
                <a:cubicBezTo>
                  <a:pt x="484" y="720"/>
                  <a:pt x="486" y="721"/>
                  <a:pt x="489" y="721"/>
                </a:cubicBezTo>
                <a:cubicBezTo>
                  <a:pt x="491" y="721"/>
                  <a:pt x="494" y="720"/>
                  <a:pt x="496" y="720"/>
                </a:cubicBezTo>
                <a:cubicBezTo>
                  <a:pt x="497" y="719"/>
                  <a:pt x="498" y="719"/>
                  <a:pt x="498" y="719"/>
                </a:cubicBezTo>
                <a:cubicBezTo>
                  <a:pt x="499" y="719"/>
                  <a:pt x="500" y="718"/>
                  <a:pt x="501" y="718"/>
                </a:cubicBezTo>
                <a:cubicBezTo>
                  <a:pt x="502" y="718"/>
                  <a:pt x="502" y="717"/>
                  <a:pt x="503" y="717"/>
                </a:cubicBezTo>
                <a:cubicBezTo>
                  <a:pt x="503" y="716"/>
                  <a:pt x="504" y="716"/>
                  <a:pt x="504" y="716"/>
                </a:cubicBezTo>
                <a:lnTo>
                  <a:pt x="736" y="550"/>
                </a:lnTo>
                <a:cubicBezTo>
                  <a:pt x="742" y="545"/>
                  <a:pt x="747" y="537"/>
                  <a:pt x="747" y="528"/>
                </a:cubicBezTo>
                <a:lnTo>
                  <a:pt x="747" y="29"/>
                </a:lnTo>
                <a:cubicBezTo>
                  <a:pt x="747" y="19"/>
                  <a:pt x="741" y="9"/>
                  <a:pt x="732" y="5"/>
                </a:cubicBezTo>
                <a:close/>
                <a:moveTo>
                  <a:pt x="53" y="208"/>
                </a:moveTo>
                <a:lnTo>
                  <a:pt x="231" y="80"/>
                </a:lnTo>
                <a:lnTo>
                  <a:pt x="231" y="515"/>
                </a:lnTo>
                <a:lnTo>
                  <a:pt x="53" y="642"/>
                </a:lnTo>
                <a:lnTo>
                  <a:pt x="53" y="208"/>
                </a:lnTo>
                <a:close/>
                <a:moveTo>
                  <a:pt x="284" y="80"/>
                </a:moveTo>
                <a:lnTo>
                  <a:pt x="462" y="208"/>
                </a:lnTo>
                <a:lnTo>
                  <a:pt x="462" y="642"/>
                </a:lnTo>
                <a:lnTo>
                  <a:pt x="284" y="515"/>
                </a:lnTo>
                <a:lnTo>
                  <a:pt x="284" y="80"/>
                </a:lnTo>
                <a:close/>
                <a:moveTo>
                  <a:pt x="693" y="515"/>
                </a:moveTo>
                <a:lnTo>
                  <a:pt x="516" y="642"/>
                </a:lnTo>
                <a:lnTo>
                  <a:pt x="516" y="208"/>
                </a:lnTo>
                <a:lnTo>
                  <a:pt x="693" y="80"/>
                </a:lnTo>
                <a:lnTo>
                  <a:pt x="693" y="515"/>
                </a:lnTo>
                <a:close/>
              </a:path>
            </a:pathLst>
          </a:custGeom>
          <a:solidFill>
            <a:schemeClr val="bg1"/>
          </a:solidFill>
          <a:ln>
            <a:noFill/>
          </a:ln>
        </p:spPr>
      </p:sp>
      <p:sp>
        <p:nvSpPr>
          <p:cNvPr id="59" name="clip-doodle_16258"/>
          <p:cNvSpPr>
            <a:spLocks noChangeAspect="1"/>
          </p:cNvSpPr>
          <p:nvPr>
            <p:custDataLst>
              <p:tags r:id="rId30"/>
            </p:custDataLst>
          </p:nvPr>
        </p:nvSpPr>
        <p:spPr bwMode="auto">
          <a:xfrm>
            <a:off x="5032375" y="3268345"/>
            <a:ext cx="279400" cy="273050"/>
          </a:xfrm>
          <a:custGeom>
            <a:avLst/>
            <a:gdLst>
              <a:gd name="T0" fmla="*/ 2469 w 4138"/>
              <a:gd name="T1" fmla="*/ 4112 h 4483"/>
              <a:gd name="T2" fmla="*/ 3838 w 4138"/>
              <a:gd name="T3" fmla="*/ 3908 h 4483"/>
              <a:gd name="T4" fmla="*/ 2964 w 4138"/>
              <a:gd name="T5" fmla="*/ 2048 h 4483"/>
              <a:gd name="T6" fmla="*/ 1167 w 4138"/>
              <a:gd name="T7" fmla="*/ 1258 h 4483"/>
              <a:gd name="T8" fmla="*/ 1596 w 4138"/>
              <a:gd name="T9" fmla="*/ 2749 h 4483"/>
              <a:gd name="T10" fmla="*/ 2480 w 4138"/>
              <a:gd name="T11" fmla="*/ 3432 h 4483"/>
              <a:gd name="T12" fmla="*/ 3035 w 4138"/>
              <a:gd name="T13" fmla="*/ 3619 h 4483"/>
              <a:gd name="T14" fmla="*/ 3343 w 4138"/>
              <a:gd name="T15" fmla="*/ 3284 h 4483"/>
              <a:gd name="T16" fmla="*/ 2911 w 4138"/>
              <a:gd name="T17" fmla="*/ 2684 h 4483"/>
              <a:gd name="T18" fmla="*/ 2728 w 4138"/>
              <a:gd name="T19" fmla="*/ 2997 h 4483"/>
              <a:gd name="T20" fmla="*/ 2939 w 4138"/>
              <a:gd name="T21" fmla="*/ 3270 h 4483"/>
              <a:gd name="T22" fmla="*/ 2610 w 4138"/>
              <a:gd name="T23" fmla="*/ 3076 h 4483"/>
              <a:gd name="T24" fmla="*/ 1766 w 4138"/>
              <a:gd name="T25" fmla="*/ 2421 h 4483"/>
              <a:gd name="T26" fmla="*/ 1246 w 4138"/>
              <a:gd name="T27" fmla="*/ 1757 h 4483"/>
              <a:gd name="T28" fmla="*/ 2165 w 4138"/>
              <a:gd name="T29" fmla="*/ 1876 h 4483"/>
              <a:gd name="T30" fmla="*/ 3483 w 4138"/>
              <a:gd name="T31" fmla="*/ 3221 h 4483"/>
              <a:gd name="T32" fmla="*/ 3118 w 4138"/>
              <a:gd name="T33" fmla="*/ 3947 h 4483"/>
              <a:gd name="T34" fmla="*/ 2521 w 4138"/>
              <a:gd name="T35" fmla="*/ 3733 h 4483"/>
              <a:gd name="T36" fmla="*/ 1279 w 4138"/>
              <a:gd name="T37" fmla="*/ 2793 h 4483"/>
              <a:gd name="T38" fmla="*/ 681 w 4138"/>
              <a:gd name="T39" fmla="*/ 1489 h 4483"/>
              <a:gd name="T40" fmla="*/ 2797 w 4138"/>
              <a:gd name="T41" fmla="*/ 1355 h 4483"/>
              <a:gd name="T42" fmla="*/ 2980 w 4138"/>
              <a:gd name="T43" fmla="*/ 1042 h 4483"/>
              <a:gd name="T44" fmla="*/ 351 w 4138"/>
              <a:gd name="T45" fmla="*/ 1305 h 4483"/>
              <a:gd name="T46" fmla="*/ 2469 w 4138"/>
              <a:gd name="T47" fmla="*/ 4112 h 4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38" h="4483">
                <a:moveTo>
                  <a:pt x="2469" y="4112"/>
                </a:moveTo>
                <a:cubicBezTo>
                  <a:pt x="2899" y="4322"/>
                  <a:pt x="3608" y="4483"/>
                  <a:pt x="3838" y="3908"/>
                </a:cubicBezTo>
                <a:cubicBezTo>
                  <a:pt x="4138" y="3158"/>
                  <a:pt x="3501" y="2471"/>
                  <a:pt x="2964" y="2048"/>
                </a:cubicBezTo>
                <a:cubicBezTo>
                  <a:pt x="2541" y="1715"/>
                  <a:pt x="1759" y="830"/>
                  <a:pt x="1167" y="1258"/>
                </a:cubicBezTo>
                <a:cubicBezTo>
                  <a:pt x="492" y="1745"/>
                  <a:pt x="1180" y="2407"/>
                  <a:pt x="1596" y="2749"/>
                </a:cubicBezTo>
                <a:cubicBezTo>
                  <a:pt x="1884" y="2985"/>
                  <a:pt x="2191" y="3197"/>
                  <a:pt x="2480" y="3432"/>
                </a:cubicBezTo>
                <a:cubicBezTo>
                  <a:pt x="2648" y="3570"/>
                  <a:pt x="2820" y="3656"/>
                  <a:pt x="3035" y="3619"/>
                </a:cubicBezTo>
                <a:cubicBezTo>
                  <a:pt x="3187" y="3594"/>
                  <a:pt x="3343" y="3444"/>
                  <a:pt x="3343" y="3284"/>
                </a:cubicBezTo>
                <a:cubicBezTo>
                  <a:pt x="3341" y="3009"/>
                  <a:pt x="3112" y="2836"/>
                  <a:pt x="2911" y="2684"/>
                </a:cubicBezTo>
                <a:cubicBezTo>
                  <a:pt x="2724" y="2543"/>
                  <a:pt x="2543" y="2858"/>
                  <a:pt x="2728" y="2997"/>
                </a:cubicBezTo>
                <a:cubicBezTo>
                  <a:pt x="2735" y="3003"/>
                  <a:pt x="3070" y="3229"/>
                  <a:pt x="2939" y="3270"/>
                </a:cubicBezTo>
                <a:cubicBezTo>
                  <a:pt x="2848" y="3298"/>
                  <a:pt x="2674" y="3126"/>
                  <a:pt x="2610" y="3076"/>
                </a:cubicBezTo>
                <a:cubicBezTo>
                  <a:pt x="2330" y="2856"/>
                  <a:pt x="2041" y="2647"/>
                  <a:pt x="1766" y="2421"/>
                </a:cubicBezTo>
                <a:cubicBezTo>
                  <a:pt x="1603" y="2288"/>
                  <a:pt x="1209" y="2005"/>
                  <a:pt x="1246" y="1757"/>
                </a:cubicBezTo>
                <a:cubicBezTo>
                  <a:pt x="1329" y="1199"/>
                  <a:pt x="1978" y="1725"/>
                  <a:pt x="2165" y="1876"/>
                </a:cubicBezTo>
                <a:cubicBezTo>
                  <a:pt x="2650" y="2266"/>
                  <a:pt x="3254" y="2614"/>
                  <a:pt x="3483" y="3221"/>
                </a:cubicBezTo>
                <a:cubicBezTo>
                  <a:pt x="3614" y="3568"/>
                  <a:pt x="3556" y="3956"/>
                  <a:pt x="3118" y="3947"/>
                </a:cubicBezTo>
                <a:cubicBezTo>
                  <a:pt x="2913" y="3943"/>
                  <a:pt x="2697" y="3824"/>
                  <a:pt x="2521" y="3733"/>
                </a:cubicBezTo>
                <a:cubicBezTo>
                  <a:pt x="2059" y="3494"/>
                  <a:pt x="1644" y="3162"/>
                  <a:pt x="1279" y="2793"/>
                </a:cubicBezTo>
                <a:cubicBezTo>
                  <a:pt x="932" y="2442"/>
                  <a:pt x="590" y="2007"/>
                  <a:pt x="681" y="1489"/>
                </a:cubicBezTo>
                <a:cubicBezTo>
                  <a:pt x="879" y="352"/>
                  <a:pt x="2183" y="976"/>
                  <a:pt x="2797" y="1355"/>
                </a:cubicBezTo>
                <a:cubicBezTo>
                  <a:pt x="2997" y="1478"/>
                  <a:pt x="3179" y="1164"/>
                  <a:pt x="2980" y="1042"/>
                </a:cubicBezTo>
                <a:cubicBezTo>
                  <a:pt x="2150" y="529"/>
                  <a:pt x="724" y="0"/>
                  <a:pt x="351" y="1305"/>
                </a:cubicBezTo>
                <a:cubicBezTo>
                  <a:pt x="0" y="2531"/>
                  <a:pt x="1530" y="3651"/>
                  <a:pt x="2469" y="4112"/>
                </a:cubicBezTo>
                <a:close/>
              </a:path>
            </a:pathLst>
          </a:custGeom>
          <a:solidFill>
            <a:schemeClr val="bg1"/>
          </a:solidFill>
          <a:ln>
            <a:noFill/>
          </a:ln>
        </p:spPr>
      </p:sp>
      <p:sp>
        <p:nvSpPr>
          <p:cNvPr id="60" name="big-pinterest-logo_80811"/>
          <p:cNvSpPr>
            <a:spLocks noChangeAspect="1"/>
          </p:cNvSpPr>
          <p:nvPr>
            <p:custDataLst>
              <p:tags r:id="rId31"/>
            </p:custDataLst>
          </p:nvPr>
        </p:nvSpPr>
        <p:spPr bwMode="auto">
          <a:xfrm>
            <a:off x="960120" y="2580640"/>
            <a:ext cx="217805" cy="273050"/>
          </a:xfrm>
          <a:custGeom>
            <a:avLst/>
            <a:gdLst>
              <a:gd name="T0" fmla="*/ 3073 w 3141"/>
              <a:gd name="T1" fmla="*/ 1191 h 4356"/>
              <a:gd name="T2" fmla="*/ 2562 w 3141"/>
              <a:gd name="T3" fmla="*/ 327 h 4356"/>
              <a:gd name="T4" fmla="*/ 1533 w 3141"/>
              <a:gd name="T5" fmla="*/ 0 h 4356"/>
              <a:gd name="T6" fmla="*/ 0 w 3141"/>
              <a:gd name="T7" fmla="*/ 1457 h 4356"/>
              <a:gd name="T8" fmla="*/ 345 w 3141"/>
              <a:gd name="T9" fmla="*/ 2378 h 4356"/>
              <a:gd name="T10" fmla="*/ 646 w 3141"/>
              <a:gd name="T11" fmla="*/ 2401 h 4356"/>
              <a:gd name="T12" fmla="*/ 669 w 3141"/>
              <a:gd name="T13" fmla="*/ 2100 h 4356"/>
              <a:gd name="T14" fmla="*/ 426 w 3141"/>
              <a:gd name="T15" fmla="*/ 1457 h 4356"/>
              <a:gd name="T16" fmla="*/ 1533 w 3141"/>
              <a:gd name="T17" fmla="*/ 427 h 4356"/>
              <a:gd name="T18" fmla="*/ 2653 w 3141"/>
              <a:gd name="T19" fmla="*/ 1267 h 4356"/>
              <a:gd name="T20" fmla="*/ 2045 w 3141"/>
              <a:gd name="T21" fmla="*/ 2381 h 4356"/>
              <a:gd name="T22" fmla="*/ 1646 w 3141"/>
              <a:gd name="T23" fmla="*/ 2089 h 4356"/>
              <a:gd name="T24" fmla="*/ 1780 w 3141"/>
              <a:gd name="T25" fmla="*/ 1354 h 4356"/>
              <a:gd name="T26" fmla="*/ 1606 w 3141"/>
              <a:gd name="T27" fmla="*/ 811 h 4356"/>
              <a:gd name="T28" fmla="*/ 1281 w 3141"/>
              <a:gd name="T29" fmla="*/ 829 h 4356"/>
              <a:gd name="T30" fmla="*/ 1193 w 3141"/>
              <a:gd name="T31" fmla="*/ 2058 h 4356"/>
              <a:gd name="T32" fmla="*/ 1208 w 3141"/>
              <a:gd name="T33" fmla="*/ 2108 h 4356"/>
              <a:gd name="T34" fmla="*/ 818 w 3141"/>
              <a:gd name="T35" fmla="*/ 4101 h 4356"/>
              <a:gd name="T36" fmla="*/ 985 w 3141"/>
              <a:gd name="T37" fmla="*/ 4352 h 4356"/>
              <a:gd name="T38" fmla="*/ 1027 w 3141"/>
              <a:gd name="T39" fmla="*/ 4356 h 4356"/>
              <a:gd name="T40" fmla="*/ 1236 w 3141"/>
              <a:gd name="T41" fmla="*/ 4184 h 4356"/>
              <a:gd name="T42" fmla="*/ 1533 w 3141"/>
              <a:gd name="T43" fmla="*/ 2672 h 4356"/>
              <a:gd name="T44" fmla="*/ 2133 w 3141"/>
              <a:gd name="T45" fmla="*/ 2799 h 4356"/>
              <a:gd name="T46" fmla="*/ 2869 w 3141"/>
              <a:gd name="T47" fmla="*/ 2254 h 4356"/>
              <a:gd name="T48" fmla="*/ 3073 w 3141"/>
              <a:gd name="T49" fmla="*/ 1191 h 4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41" h="4356">
                <a:moveTo>
                  <a:pt x="3073" y="1191"/>
                </a:moveTo>
                <a:cubicBezTo>
                  <a:pt x="3009" y="837"/>
                  <a:pt x="2832" y="538"/>
                  <a:pt x="2562" y="327"/>
                </a:cubicBezTo>
                <a:cubicBezTo>
                  <a:pt x="2289" y="113"/>
                  <a:pt x="1934" y="0"/>
                  <a:pt x="1533" y="0"/>
                </a:cubicBezTo>
                <a:cubicBezTo>
                  <a:pt x="688" y="0"/>
                  <a:pt x="0" y="653"/>
                  <a:pt x="0" y="1457"/>
                </a:cubicBezTo>
                <a:cubicBezTo>
                  <a:pt x="0" y="1792"/>
                  <a:pt x="122" y="2119"/>
                  <a:pt x="345" y="2378"/>
                </a:cubicBezTo>
                <a:cubicBezTo>
                  <a:pt x="422" y="2467"/>
                  <a:pt x="557" y="2478"/>
                  <a:pt x="646" y="2401"/>
                </a:cubicBezTo>
                <a:cubicBezTo>
                  <a:pt x="735" y="2324"/>
                  <a:pt x="746" y="2189"/>
                  <a:pt x="669" y="2100"/>
                </a:cubicBezTo>
                <a:cubicBezTo>
                  <a:pt x="510" y="1916"/>
                  <a:pt x="426" y="1693"/>
                  <a:pt x="426" y="1457"/>
                </a:cubicBezTo>
                <a:cubicBezTo>
                  <a:pt x="426" y="889"/>
                  <a:pt x="923" y="427"/>
                  <a:pt x="1533" y="427"/>
                </a:cubicBezTo>
                <a:cubicBezTo>
                  <a:pt x="2139" y="427"/>
                  <a:pt x="2557" y="741"/>
                  <a:pt x="2653" y="1267"/>
                </a:cubicBezTo>
                <a:cubicBezTo>
                  <a:pt x="2761" y="1855"/>
                  <a:pt x="2371" y="2312"/>
                  <a:pt x="2045" y="2381"/>
                </a:cubicBezTo>
                <a:cubicBezTo>
                  <a:pt x="1849" y="2423"/>
                  <a:pt x="1715" y="2324"/>
                  <a:pt x="1646" y="2089"/>
                </a:cubicBezTo>
                <a:cubicBezTo>
                  <a:pt x="1709" y="1757"/>
                  <a:pt x="1760" y="1481"/>
                  <a:pt x="1780" y="1354"/>
                </a:cubicBezTo>
                <a:cubicBezTo>
                  <a:pt x="1820" y="1103"/>
                  <a:pt x="1755" y="900"/>
                  <a:pt x="1606" y="811"/>
                </a:cubicBezTo>
                <a:cubicBezTo>
                  <a:pt x="1503" y="749"/>
                  <a:pt x="1379" y="756"/>
                  <a:pt x="1281" y="829"/>
                </a:cubicBezTo>
                <a:cubicBezTo>
                  <a:pt x="1063" y="992"/>
                  <a:pt x="1031" y="1440"/>
                  <a:pt x="1193" y="2058"/>
                </a:cubicBezTo>
                <a:cubicBezTo>
                  <a:pt x="1198" y="2074"/>
                  <a:pt x="1203" y="2092"/>
                  <a:pt x="1208" y="2108"/>
                </a:cubicBezTo>
                <a:cubicBezTo>
                  <a:pt x="1047" y="2949"/>
                  <a:pt x="821" y="4084"/>
                  <a:pt x="818" y="4101"/>
                </a:cubicBezTo>
                <a:cubicBezTo>
                  <a:pt x="795" y="4216"/>
                  <a:pt x="870" y="4329"/>
                  <a:pt x="985" y="4352"/>
                </a:cubicBezTo>
                <a:cubicBezTo>
                  <a:pt x="999" y="4354"/>
                  <a:pt x="1013" y="4356"/>
                  <a:pt x="1027" y="4356"/>
                </a:cubicBezTo>
                <a:cubicBezTo>
                  <a:pt x="1127" y="4356"/>
                  <a:pt x="1216" y="4286"/>
                  <a:pt x="1236" y="4184"/>
                </a:cubicBezTo>
                <a:cubicBezTo>
                  <a:pt x="1247" y="4130"/>
                  <a:pt x="1394" y="3391"/>
                  <a:pt x="1533" y="2672"/>
                </a:cubicBezTo>
                <a:cubicBezTo>
                  <a:pt x="1696" y="2800"/>
                  <a:pt x="1904" y="2847"/>
                  <a:pt x="2133" y="2799"/>
                </a:cubicBezTo>
                <a:cubicBezTo>
                  <a:pt x="2413" y="2739"/>
                  <a:pt x="2688" y="2535"/>
                  <a:pt x="2869" y="2254"/>
                </a:cubicBezTo>
                <a:cubicBezTo>
                  <a:pt x="3069" y="1942"/>
                  <a:pt x="3141" y="1565"/>
                  <a:pt x="3073" y="1191"/>
                </a:cubicBezTo>
                <a:close/>
              </a:path>
            </a:pathLst>
          </a:custGeom>
          <a:solidFill>
            <a:schemeClr val="bg1"/>
          </a:solidFill>
          <a:ln>
            <a:noFill/>
          </a:ln>
        </p:spPr>
      </p:sp>
      <p:sp>
        <p:nvSpPr>
          <p:cNvPr id="61" name="eraser-erasing_15960"/>
          <p:cNvSpPr>
            <a:spLocks noChangeAspect="1"/>
          </p:cNvSpPr>
          <p:nvPr>
            <p:custDataLst>
              <p:tags r:id="rId32"/>
            </p:custDataLst>
          </p:nvPr>
        </p:nvSpPr>
        <p:spPr bwMode="auto">
          <a:xfrm>
            <a:off x="5032375" y="3960495"/>
            <a:ext cx="301625" cy="273050"/>
          </a:xfrm>
          <a:custGeom>
            <a:avLst/>
            <a:gdLst>
              <a:gd name="T0" fmla="*/ 637 w 646"/>
              <a:gd name="T1" fmla="*/ 261 h 649"/>
              <a:gd name="T2" fmla="*/ 385 w 646"/>
              <a:gd name="T3" fmla="*/ 9 h 649"/>
              <a:gd name="T4" fmla="*/ 352 w 646"/>
              <a:gd name="T5" fmla="*/ 11 h 649"/>
              <a:gd name="T6" fmla="*/ 11 w 646"/>
              <a:gd name="T7" fmla="*/ 352 h 649"/>
              <a:gd name="T8" fmla="*/ 9 w 646"/>
              <a:gd name="T9" fmla="*/ 385 h 649"/>
              <a:gd name="T10" fmla="*/ 261 w 646"/>
              <a:gd name="T11" fmla="*/ 637 h 649"/>
              <a:gd name="T12" fmla="*/ 271 w 646"/>
              <a:gd name="T13" fmla="*/ 642 h 649"/>
              <a:gd name="T14" fmla="*/ 288 w 646"/>
              <a:gd name="T15" fmla="*/ 649 h 649"/>
              <a:gd name="T16" fmla="*/ 592 w 646"/>
              <a:gd name="T17" fmla="*/ 649 h 649"/>
              <a:gd name="T18" fmla="*/ 617 w 646"/>
              <a:gd name="T19" fmla="*/ 624 h 649"/>
              <a:gd name="T20" fmla="*/ 592 w 646"/>
              <a:gd name="T21" fmla="*/ 599 h 649"/>
              <a:gd name="T22" fmla="*/ 331 w 646"/>
              <a:gd name="T23" fmla="*/ 599 h 649"/>
              <a:gd name="T24" fmla="*/ 635 w 646"/>
              <a:gd name="T25" fmla="*/ 294 h 649"/>
              <a:gd name="T26" fmla="*/ 637 w 646"/>
              <a:gd name="T27" fmla="*/ 261 h 649"/>
              <a:gd name="T28" fmla="*/ 396 w 646"/>
              <a:gd name="T29" fmla="*/ 470 h 649"/>
              <a:gd name="T30" fmla="*/ 176 w 646"/>
              <a:gd name="T31" fmla="*/ 250 h 649"/>
              <a:gd name="T32" fmla="*/ 140 w 646"/>
              <a:gd name="T33" fmla="*/ 285 h 649"/>
              <a:gd name="T34" fmla="*/ 361 w 646"/>
              <a:gd name="T35" fmla="*/ 506 h 649"/>
              <a:gd name="T36" fmla="*/ 280 w 646"/>
              <a:gd name="T37" fmla="*/ 586 h 649"/>
              <a:gd name="T38" fmla="*/ 60 w 646"/>
              <a:gd name="T39" fmla="*/ 366 h 649"/>
              <a:gd name="T40" fmla="*/ 365 w 646"/>
              <a:gd name="T41" fmla="*/ 60 h 649"/>
              <a:gd name="T42" fmla="*/ 586 w 646"/>
              <a:gd name="T43" fmla="*/ 281 h 649"/>
              <a:gd name="T44" fmla="*/ 396 w 646"/>
              <a:gd name="T45" fmla="*/ 47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6" h="649">
                <a:moveTo>
                  <a:pt x="637" y="261"/>
                </a:moveTo>
                <a:lnTo>
                  <a:pt x="385" y="9"/>
                </a:lnTo>
                <a:cubicBezTo>
                  <a:pt x="376" y="0"/>
                  <a:pt x="361" y="1"/>
                  <a:pt x="352" y="11"/>
                </a:cubicBezTo>
                <a:lnTo>
                  <a:pt x="11" y="352"/>
                </a:lnTo>
                <a:cubicBezTo>
                  <a:pt x="1" y="362"/>
                  <a:pt x="0" y="377"/>
                  <a:pt x="9" y="385"/>
                </a:cubicBezTo>
                <a:lnTo>
                  <a:pt x="261" y="637"/>
                </a:lnTo>
                <a:cubicBezTo>
                  <a:pt x="264" y="640"/>
                  <a:pt x="267" y="642"/>
                  <a:pt x="271" y="642"/>
                </a:cubicBezTo>
                <a:cubicBezTo>
                  <a:pt x="276" y="646"/>
                  <a:pt x="281" y="649"/>
                  <a:pt x="288" y="649"/>
                </a:cubicBezTo>
                <a:lnTo>
                  <a:pt x="592" y="649"/>
                </a:lnTo>
                <a:cubicBezTo>
                  <a:pt x="606" y="649"/>
                  <a:pt x="617" y="638"/>
                  <a:pt x="617" y="624"/>
                </a:cubicBezTo>
                <a:cubicBezTo>
                  <a:pt x="617" y="610"/>
                  <a:pt x="606" y="599"/>
                  <a:pt x="592" y="599"/>
                </a:cubicBezTo>
                <a:lnTo>
                  <a:pt x="331" y="599"/>
                </a:lnTo>
                <a:lnTo>
                  <a:pt x="635" y="294"/>
                </a:lnTo>
                <a:cubicBezTo>
                  <a:pt x="645" y="285"/>
                  <a:pt x="646" y="270"/>
                  <a:pt x="637" y="261"/>
                </a:cubicBezTo>
                <a:close/>
                <a:moveTo>
                  <a:pt x="396" y="470"/>
                </a:moveTo>
                <a:lnTo>
                  <a:pt x="176" y="250"/>
                </a:lnTo>
                <a:lnTo>
                  <a:pt x="140" y="285"/>
                </a:lnTo>
                <a:lnTo>
                  <a:pt x="361" y="506"/>
                </a:lnTo>
                <a:lnTo>
                  <a:pt x="280" y="586"/>
                </a:lnTo>
                <a:lnTo>
                  <a:pt x="60" y="366"/>
                </a:lnTo>
                <a:lnTo>
                  <a:pt x="365" y="60"/>
                </a:lnTo>
                <a:lnTo>
                  <a:pt x="586" y="281"/>
                </a:lnTo>
                <a:lnTo>
                  <a:pt x="396" y="470"/>
                </a:lnTo>
                <a:close/>
              </a:path>
            </a:pathLst>
          </a:custGeom>
          <a:solidFill>
            <a:schemeClr val="bg1"/>
          </a:solidFill>
          <a:ln>
            <a:noFill/>
          </a:ln>
        </p:spPr>
      </p:sp>
    </p:spTree>
    <p:custDataLst>
      <p:tags r:id="rId33"/>
    </p:custDataLst>
  </p:cSld>
  <p:clrMapOvr>
    <a:masterClrMapping/>
  </p:clrMapOvr>
  <p:transition advTm="0">
    <p:wipe dir="d"/>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a:t>
            </a:r>
            <a:r>
              <a:rPr lang="en-US" altLang="zh-CN" sz="1600" b="1">
                <a:solidFill>
                  <a:schemeClr val="tx1">
                    <a:lumMod val="75000"/>
                    <a:lumOff val="25000"/>
                  </a:schemeClr>
                </a:solidFill>
                <a:latin typeface="微软雅黑" panose="020B0503020204020204" pitchFamily="34" charset="-122"/>
                <a:ea typeface="微软雅黑" panose="020B0503020204020204" pitchFamily="34" charset="-122"/>
              </a:rPr>
              <a:t>4</a:t>
            </a:r>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）作业前准备</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756285" y="1203960"/>
            <a:ext cx="2540000"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发包方批准</a:t>
            </a:r>
            <a:endParaRPr lang="zh-CN" altLang="en-US" sz="1400" b="1">
              <a:solidFill>
                <a:srgbClr val="C00000"/>
              </a:solidFill>
              <a:latin typeface="微软雅黑" panose="020B0503020204020204" pitchFamily="34" charset="-122"/>
              <a:ea typeface="微软雅黑" panose="020B0503020204020204" pitchFamily="34" charset="-122"/>
            </a:endParaRPr>
          </a:p>
        </p:txBody>
      </p:sp>
      <p:grpSp>
        <p:nvGrpSpPr>
          <p:cNvPr id="12" name="218659"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503656" y="1952404"/>
            <a:ext cx="8136687" cy="3083495"/>
            <a:chOff x="671542" y="2124374"/>
            <a:chExt cx="10848916" cy="4111326"/>
          </a:xfrm>
        </p:grpSpPr>
        <p:sp>
          <p:nvSpPr>
            <p:cNvPr id="4" name="iṥ1îdè"/>
            <p:cNvSpPr/>
            <p:nvPr/>
          </p:nvSpPr>
          <p:spPr bwMode="auto">
            <a:xfrm>
              <a:off x="2669448" y="3203635"/>
              <a:ext cx="529844" cy="1429736"/>
            </a:xfrm>
            <a:custGeom>
              <a:avLst/>
              <a:gdLst>
                <a:gd name="T0" fmla="*/ 90 w 213"/>
                <a:gd name="T1" fmla="*/ 374 h 573"/>
                <a:gd name="T2" fmla="*/ 83 w 213"/>
                <a:gd name="T3" fmla="*/ 427 h 573"/>
                <a:gd name="T4" fmla="*/ 55 w 213"/>
                <a:gd name="T5" fmla="*/ 498 h 573"/>
                <a:gd name="T6" fmla="*/ 63 w 213"/>
                <a:gd name="T7" fmla="*/ 550 h 573"/>
                <a:gd name="T8" fmla="*/ 85 w 213"/>
                <a:gd name="T9" fmla="*/ 567 h 573"/>
                <a:gd name="T10" fmla="*/ 14 w 213"/>
                <a:gd name="T11" fmla="*/ 554 h 573"/>
                <a:gd name="T12" fmla="*/ 22 w 213"/>
                <a:gd name="T13" fmla="*/ 496 h 573"/>
                <a:gd name="T14" fmla="*/ 44 w 213"/>
                <a:gd name="T15" fmla="*/ 389 h 573"/>
                <a:gd name="T16" fmla="*/ 36 w 213"/>
                <a:gd name="T17" fmla="*/ 335 h 573"/>
                <a:gd name="T18" fmla="*/ 24 w 213"/>
                <a:gd name="T19" fmla="*/ 251 h 573"/>
                <a:gd name="T20" fmla="*/ 20 w 213"/>
                <a:gd name="T21" fmla="*/ 103 h 573"/>
                <a:gd name="T22" fmla="*/ 31 w 213"/>
                <a:gd name="T23" fmla="*/ 55 h 573"/>
                <a:gd name="T24" fmla="*/ 86 w 213"/>
                <a:gd name="T25" fmla="*/ 29 h 573"/>
                <a:gd name="T26" fmla="*/ 94 w 213"/>
                <a:gd name="T27" fmla="*/ 55 h 573"/>
                <a:gd name="T28" fmla="*/ 94 w 213"/>
                <a:gd name="T29" fmla="*/ 13 h 573"/>
                <a:gd name="T30" fmla="*/ 120 w 213"/>
                <a:gd name="T31" fmla="*/ 13 h 573"/>
                <a:gd name="T32" fmla="*/ 122 w 213"/>
                <a:gd name="T33" fmla="*/ 37 h 573"/>
                <a:gd name="T34" fmla="*/ 91 w 213"/>
                <a:gd name="T35" fmla="*/ 98 h 573"/>
                <a:gd name="T36" fmla="*/ 106 w 213"/>
                <a:gd name="T37" fmla="*/ 104 h 573"/>
                <a:gd name="T38" fmla="*/ 140 w 213"/>
                <a:gd name="T39" fmla="*/ 57 h 573"/>
                <a:gd name="T40" fmla="*/ 141 w 213"/>
                <a:gd name="T41" fmla="*/ 23 h 573"/>
                <a:gd name="T42" fmla="*/ 164 w 213"/>
                <a:gd name="T43" fmla="*/ 41 h 573"/>
                <a:gd name="T44" fmla="*/ 149 w 213"/>
                <a:gd name="T45" fmla="*/ 86 h 573"/>
                <a:gd name="T46" fmla="*/ 114 w 213"/>
                <a:gd name="T47" fmla="*/ 139 h 573"/>
                <a:gd name="T48" fmla="*/ 89 w 213"/>
                <a:gd name="T49" fmla="*/ 166 h 573"/>
                <a:gd name="T50" fmla="*/ 88 w 213"/>
                <a:gd name="T51" fmla="*/ 249 h 573"/>
                <a:gd name="T52" fmla="*/ 196 w 213"/>
                <a:gd name="T53" fmla="*/ 275 h 573"/>
                <a:gd name="T54" fmla="*/ 188 w 213"/>
                <a:gd name="T55" fmla="*/ 341 h 573"/>
                <a:gd name="T56" fmla="*/ 148 w 213"/>
                <a:gd name="T57" fmla="*/ 400 h 573"/>
                <a:gd name="T58" fmla="*/ 166 w 213"/>
                <a:gd name="T59" fmla="*/ 425 h 573"/>
                <a:gd name="T60" fmla="*/ 184 w 213"/>
                <a:gd name="T61" fmla="*/ 434 h 573"/>
                <a:gd name="T62" fmla="*/ 140 w 213"/>
                <a:gd name="T63" fmla="*/ 432 h 573"/>
                <a:gd name="T64" fmla="*/ 110 w 213"/>
                <a:gd name="T65" fmla="*/ 400 h 573"/>
                <a:gd name="T66" fmla="*/ 141 w 213"/>
                <a:gd name="T67" fmla="*/ 351 h 573"/>
                <a:gd name="T68" fmla="*/ 89 w 213"/>
                <a:gd name="T69" fmla="*/ 310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573">
                  <a:moveTo>
                    <a:pt x="89" y="310"/>
                  </a:moveTo>
                  <a:cubicBezTo>
                    <a:pt x="89" y="310"/>
                    <a:pt x="95" y="344"/>
                    <a:pt x="90" y="374"/>
                  </a:cubicBezTo>
                  <a:cubicBezTo>
                    <a:pt x="90" y="374"/>
                    <a:pt x="88" y="395"/>
                    <a:pt x="89" y="402"/>
                  </a:cubicBezTo>
                  <a:cubicBezTo>
                    <a:pt x="90" y="410"/>
                    <a:pt x="86" y="422"/>
                    <a:pt x="83" y="427"/>
                  </a:cubicBezTo>
                  <a:cubicBezTo>
                    <a:pt x="80" y="432"/>
                    <a:pt x="75" y="446"/>
                    <a:pt x="75" y="450"/>
                  </a:cubicBezTo>
                  <a:cubicBezTo>
                    <a:pt x="74" y="453"/>
                    <a:pt x="58" y="492"/>
                    <a:pt x="55" y="498"/>
                  </a:cubicBezTo>
                  <a:cubicBezTo>
                    <a:pt x="52" y="505"/>
                    <a:pt x="45" y="524"/>
                    <a:pt x="48" y="530"/>
                  </a:cubicBezTo>
                  <a:cubicBezTo>
                    <a:pt x="50" y="536"/>
                    <a:pt x="58" y="546"/>
                    <a:pt x="63" y="550"/>
                  </a:cubicBezTo>
                  <a:cubicBezTo>
                    <a:pt x="67" y="555"/>
                    <a:pt x="73" y="560"/>
                    <a:pt x="78" y="560"/>
                  </a:cubicBezTo>
                  <a:cubicBezTo>
                    <a:pt x="83" y="560"/>
                    <a:pt x="91" y="566"/>
                    <a:pt x="85" y="567"/>
                  </a:cubicBezTo>
                  <a:cubicBezTo>
                    <a:pt x="80" y="568"/>
                    <a:pt x="49" y="573"/>
                    <a:pt x="42" y="567"/>
                  </a:cubicBezTo>
                  <a:cubicBezTo>
                    <a:pt x="35" y="561"/>
                    <a:pt x="18" y="557"/>
                    <a:pt x="14" y="554"/>
                  </a:cubicBezTo>
                  <a:cubicBezTo>
                    <a:pt x="11" y="551"/>
                    <a:pt x="1" y="542"/>
                    <a:pt x="13" y="530"/>
                  </a:cubicBezTo>
                  <a:cubicBezTo>
                    <a:pt x="13" y="530"/>
                    <a:pt x="19" y="516"/>
                    <a:pt x="22" y="496"/>
                  </a:cubicBezTo>
                  <a:cubicBezTo>
                    <a:pt x="25" y="476"/>
                    <a:pt x="38" y="425"/>
                    <a:pt x="47" y="417"/>
                  </a:cubicBezTo>
                  <a:cubicBezTo>
                    <a:pt x="47" y="417"/>
                    <a:pt x="48" y="398"/>
                    <a:pt x="44" y="389"/>
                  </a:cubicBezTo>
                  <a:cubicBezTo>
                    <a:pt x="42" y="382"/>
                    <a:pt x="38" y="350"/>
                    <a:pt x="37" y="339"/>
                  </a:cubicBezTo>
                  <a:cubicBezTo>
                    <a:pt x="36" y="336"/>
                    <a:pt x="36" y="335"/>
                    <a:pt x="36" y="335"/>
                  </a:cubicBezTo>
                  <a:cubicBezTo>
                    <a:pt x="36" y="335"/>
                    <a:pt x="34" y="313"/>
                    <a:pt x="28" y="309"/>
                  </a:cubicBezTo>
                  <a:cubicBezTo>
                    <a:pt x="22" y="304"/>
                    <a:pt x="0" y="282"/>
                    <a:pt x="24" y="251"/>
                  </a:cubicBezTo>
                  <a:cubicBezTo>
                    <a:pt x="24" y="251"/>
                    <a:pt x="25" y="228"/>
                    <a:pt x="21" y="209"/>
                  </a:cubicBezTo>
                  <a:cubicBezTo>
                    <a:pt x="17" y="189"/>
                    <a:pt x="9" y="117"/>
                    <a:pt x="20" y="103"/>
                  </a:cubicBezTo>
                  <a:cubicBezTo>
                    <a:pt x="30" y="88"/>
                    <a:pt x="32" y="87"/>
                    <a:pt x="33" y="82"/>
                  </a:cubicBezTo>
                  <a:cubicBezTo>
                    <a:pt x="33" y="76"/>
                    <a:pt x="33" y="63"/>
                    <a:pt x="31" y="55"/>
                  </a:cubicBezTo>
                  <a:cubicBezTo>
                    <a:pt x="29" y="47"/>
                    <a:pt x="20" y="20"/>
                    <a:pt x="41" y="10"/>
                  </a:cubicBezTo>
                  <a:cubicBezTo>
                    <a:pt x="62" y="0"/>
                    <a:pt x="86" y="15"/>
                    <a:pt x="86" y="29"/>
                  </a:cubicBezTo>
                  <a:cubicBezTo>
                    <a:pt x="86" y="29"/>
                    <a:pt x="93" y="41"/>
                    <a:pt x="89" y="47"/>
                  </a:cubicBezTo>
                  <a:cubicBezTo>
                    <a:pt x="94" y="55"/>
                    <a:pt x="94" y="55"/>
                    <a:pt x="94" y="55"/>
                  </a:cubicBezTo>
                  <a:cubicBezTo>
                    <a:pt x="94" y="55"/>
                    <a:pt x="103" y="52"/>
                    <a:pt x="102" y="47"/>
                  </a:cubicBezTo>
                  <a:cubicBezTo>
                    <a:pt x="101" y="42"/>
                    <a:pt x="86" y="21"/>
                    <a:pt x="94" y="13"/>
                  </a:cubicBezTo>
                  <a:cubicBezTo>
                    <a:pt x="101" y="9"/>
                    <a:pt x="101" y="9"/>
                    <a:pt x="101" y="9"/>
                  </a:cubicBezTo>
                  <a:cubicBezTo>
                    <a:pt x="101" y="9"/>
                    <a:pt x="117" y="10"/>
                    <a:pt x="120" y="13"/>
                  </a:cubicBezTo>
                  <a:cubicBezTo>
                    <a:pt x="124" y="17"/>
                    <a:pt x="128" y="26"/>
                    <a:pt x="122" y="27"/>
                  </a:cubicBezTo>
                  <a:cubicBezTo>
                    <a:pt x="122" y="27"/>
                    <a:pt x="120" y="33"/>
                    <a:pt x="122" y="37"/>
                  </a:cubicBezTo>
                  <a:cubicBezTo>
                    <a:pt x="123" y="40"/>
                    <a:pt x="116" y="51"/>
                    <a:pt x="116" y="51"/>
                  </a:cubicBezTo>
                  <a:cubicBezTo>
                    <a:pt x="116" y="51"/>
                    <a:pt x="99" y="95"/>
                    <a:pt x="91" y="98"/>
                  </a:cubicBezTo>
                  <a:cubicBezTo>
                    <a:pt x="91" y="98"/>
                    <a:pt x="90" y="101"/>
                    <a:pt x="91" y="101"/>
                  </a:cubicBezTo>
                  <a:cubicBezTo>
                    <a:pt x="93" y="101"/>
                    <a:pt x="106" y="104"/>
                    <a:pt x="106" y="104"/>
                  </a:cubicBezTo>
                  <a:cubicBezTo>
                    <a:pt x="106" y="104"/>
                    <a:pt x="127" y="80"/>
                    <a:pt x="130" y="76"/>
                  </a:cubicBezTo>
                  <a:cubicBezTo>
                    <a:pt x="134" y="73"/>
                    <a:pt x="140" y="64"/>
                    <a:pt x="140" y="57"/>
                  </a:cubicBezTo>
                  <a:cubicBezTo>
                    <a:pt x="139" y="51"/>
                    <a:pt x="132" y="34"/>
                    <a:pt x="133" y="31"/>
                  </a:cubicBezTo>
                  <a:cubicBezTo>
                    <a:pt x="134" y="28"/>
                    <a:pt x="141" y="23"/>
                    <a:pt x="141" y="23"/>
                  </a:cubicBezTo>
                  <a:cubicBezTo>
                    <a:pt x="141" y="23"/>
                    <a:pt x="154" y="20"/>
                    <a:pt x="157" y="23"/>
                  </a:cubicBezTo>
                  <a:cubicBezTo>
                    <a:pt x="160" y="26"/>
                    <a:pt x="165" y="38"/>
                    <a:pt x="164" y="41"/>
                  </a:cubicBezTo>
                  <a:cubicBezTo>
                    <a:pt x="164" y="44"/>
                    <a:pt x="157" y="58"/>
                    <a:pt x="156" y="60"/>
                  </a:cubicBezTo>
                  <a:cubicBezTo>
                    <a:pt x="155" y="63"/>
                    <a:pt x="151" y="76"/>
                    <a:pt x="149" y="86"/>
                  </a:cubicBezTo>
                  <a:cubicBezTo>
                    <a:pt x="146" y="96"/>
                    <a:pt x="137" y="122"/>
                    <a:pt x="131" y="128"/>
                  </a:cubicBezTo>
                  <a:cubicBezTo>
                    <a:pt x="131" y="128"/>
                    <a:pt x="119" y="141"/>
                    <a:pt x="114" y="139"/>
                  </a:cubicBezTo>
                  <a:cubicBezTo>
                    <a:pt x="109" y="137"/>
                    <a:pt x="93" y="139"/>
                    <a:pt x="93" y="139"/>
                  </a:cubicBezTo>
                  <a:cubicBezTo>
                    <a:pt x="93" y="139"/>
                    <a:pt x="90" y="158"/>
                    <a:pt x="89" y="166"/>
                  </a:cubicBezTo>
                  <a:cubicBezTo>
                    <a:pt x="87" y="173"/>
                    <a:pt x="86" y="202"/>
                    <a:pt x="87" y="216"/>
                  </a:cubicBezTo>
                  <a:cubicBezTo>
                    <a:pt x="88" y="229"/>
                    <a:pt x="84" y="246"/>
                    <a:pt x="88" y="249"/>
                  </a:cubicBezTo>
                  <a:cubicBezTo>
                    <a:pt x="92" y="252"/>
                    <a:pt x="105" y="252"/>
                    <a:pt x="111" y="253"/>
                  </a:cubicBezTo>
                  <a:cubicBezTo>
                    <a:pt x="117" y="254"/>
                    <a:pt x="155" y="253"/>
                    <a:pt x="196" y="275"/>
                  </a:cubicBezTo>
                  <a:cubicBezTo>
                    <a:pt x="196" y="275"/>
                    <a:pt x="213" y="284"/>
                    <a:pt x="208" y="303"/>
                  </a:cubicBezTo>
                  <a:cubicBezTo>
                    <a:pt x="203" y="321"/>
                    <a:pt x="195" y="334"/>
                    <a:pt x="188" y="341"/>
                  </a:cubicBezTo>
                  <a:cubicBezTo>
                    <a:pt x="182" y="348"/>
                    <a:pt x="165" y="367"/>
                    <a:pt x="161" y="374"/>
                  </a:cubicBezTo>
                  <a:cubicBezTo>
                    <a:pt x="157" y="381"/>
                    <a:pt x="148" y="395"/>
                    <a:pt x="148" y="400"/>
                  </a:cubicBezTo>
                  <a:cubicBezTo>
                    <a:pt x="147" y="406"/>
                    <a:pt x="151" y="411"/>
                    <a:pt x="154" y="414"/>
                  </a:cubicBezTo>
                  <a:cubicBezTo>
                    <a:pt x="157" y="417"/>
                    <a:pt x="163" y="424"/>
                    <a:pt x="166" y="425"/>
                  </a:cubicBezTo>
                  <a:cubicBezTo>
                    <a:pt x="170" y="426"/>
                    <a:pt x="174" y="428"/>
                    <a:pt x="174" y="428"/>
                  </a:cubicBezTo>
                  <a:cubicBezTo>
                    <a:pt x="174" y="428"/>
                    <a:pt x="188" y="425"/>
                    <a:pt x="184" y="434"/>
                  </a:cubicBezTo>
                  <a:cubicBezTo>
                    <a:pt x="184" y="434"/>
                    <a:pt x="169" y="444"/>
                    <a:pt x="166" y="442"/>
                  </a:cubicBezTo>
                  <a:cubicBezTo>
                    <a:pt x="162" y="440"/>
                    <a:pt x="144" y="438"/>
                    <a:pt x="140" y="432"/>
                  </a:cubicBezTo>
                  <a:cubicBezTo>
                    <a:pt x="136" y="426"/>
                    <a:pt x="124" y="425"/>
                    <a:pt x="118" y="425"/>
                  </a:cubicBezTo>
                  <a:cubicBezTo>
                    <a:pt x="113" y="424"/>
                    <a:pt x="95" y="416"/>
                    <a:pt x="110" y="400"/>
                  </a:cubicBezTo>
                  <a:cubicBezTo>
                    <a:pt x="126" y="385"/>
                    <a:pt x="124" y="380"/>
                    <a:pt x="129" y="371"/>
                  </a:cubicBezTo>
                  <a:cubicBezTo>
                    <a:pt x="133" y="362"/>
                    <a:pt x="141" y="355"/>
                    <a:pt x="141" y="351"/>
                  </a:cubicBezTo>
                  <a:cubicBezTo>
                    <a:pt x="141" y="348"/>
                    <a:pt x="152" y="321"/>
                    <a:pt x="158" y="318"/>
                  </a:cubicBezTo>
                  <a:cubicBezTo>
                    <a:pt x="158" y="318"/>
                    <a:pt x="96" y="315"/>
                    <a:pt x="89" y="310"/>
                  </a:cubicBezTo>
                  <a:close/>
                </a:path>
              </a:pathLst>
            </a:custGeom>
            <a:solidFill>
              <a:schemeClr val="accent2">
                <a:lumMod val="20000"/>
                <a:lumOff val="80000"/>
              </a:schemeClr>
            </a:solidFill>
            <a:ln>
              <a:noFill/>
            </a:ln>
          </p:spPr>
          <p:txBody>
            <a:bodyPr vert="horz" wrap="square" lIns="91440" tIns="45720" rIns="91440" bIns="45720" numCol="1" anchor="t" anchorCtr="0" compatLnSpc="1">
              <a:normAutofit/>
            </a:bodyPr>
            <a:lstStyle>
              <a:defPPr>
                <a:defRPr lang="en-US"/>
              </a:defPPr>
              <a:lvl1pPr marL="0" algn="l" defTabSz="457200" rtl="0" eaLnBrk="1" latinLnBrk="0" hangingPunct="1">
                <a:defRPr sz="1800" kern="1200">
                  <a:solidFill>
                    <a:schemeClr val="tx1"/>
                  </a:solidFill>
                </a:defRPr>
              </a:lvl1pPr>
              <a:lvl2pPr marL="457200" algn="l" defTabSz="457200" rtl="0" eaLnBrk="1" latinLnBrk="0" hangingPunct="1">
                <a:defRPr sz="1800" kern="1200">
                  <a:solidFill>
                    <a:schemeClr val="tx1"/>
                  </a:solidFill>
                </a:defRPr>
              </a:lvl2pPr>
              <a:lvl3pPr marL="914400" algn="l" defTabSz="457200" rtl="0" eaLnBrk="1" latinLnBrk="0" hangingPunct="1">
                <a:defRPr sz="1800" kern="1200">
                  <a:solidFill>
                    <a:schemeClr val="tx1"/>
                  </a:solidFill>
                </a:defRPr>
              </a:lvl3pPr>
              <a:lvl4pPr marL="1371600" algn="l" defTabSz="457200" rtl="0" eaLnBrk="1" latinLnBrk="0" hangingPunct="1">
                <a:defRPr sz="1800" kern="1200">
                  <a:solidFill>
                    <a:schemeClr val="tx1"/>
                  </a:solidFill>
                </a:defRPr>
              </a:lvl4pPr>
              <a:lvl5pPr marL="1828800" algn="l" defTabSz="457200" rtl="0" eaLnBrk="1" latinLnBrk="0" hangingPunct="1">
                <a:defRPr sz="1800" kern="1200">
                  <a:solidFill>
                    <a:schemeClr val="tx1"/>
                  </a:solidFill>
                </a:defRPr>
              </a:lvl5pPr>
              <a:lvl6pPr marL="2286000" algn="l" defTabSz="457200" rtl="0" eaLnBrk="1" latinLnBrk="0" hangingPunct="1">
                <a:defRPr sz="1800" kern="1200">
                  <a:solidFill>
                    <a:schemeClr val="tx1"/>
                  </a:solidFill>
                </a:defRPr>
              </a:lvl6pPr>
              <a:lvl7pPr marL="2743200" algn="l" defTabSz="457200" rtl="0" eaLnBrk="1" latinLnBrk="0" hangingPunct="1">
                <a:defRPr sz="1800" kern="1200">
                  <a:solidFill>
                    <a:schemeClr val="tx1"/>
                  </a:solidFill>
                </a:defRPr>
              </a:lvl7pPr>
              <a:lvl8pPr marL="3200400" algn="l" defTabSz="457200" rtl="0" eaLnBrk="1" latinLnBrk="0" hangingPunct="1">
                <a:defRPr sz="1800" kern="1200">
                  <a:solidFill>
                    <a:schemeClr val="tx1"/>
                  </a:solidFill>
                </a:defRPr>
              </a:lvl8pPr>
              <a:lvl9pPr marL="3657600" algn="l" defTabSz="457200" rtl="0" eaLnBrk="1" latinLnBrk="0" hangingPunct="1">
                <a:defRPr sz="1800" kern="1200">
                  <a:solidFill>
                    <a:schemeClr val="tx1"/>
                  </a:solidFill>
                </a:defRPr>
              </a:lvl9pPr>
            </a:lstStyle>
            <a:p>
              <a:endParaRPr lang="en-US" sz="1350"/>
            </a:p>
          </p:txBody>
        </p:sp>
        <p:sp>
          <p:nvSpPr>
            <p:cNvPr id="5" name="iṧlïdé"/>
            <p:cNvSpPr/>
            <p:nvPr/>
          </p:nvSpPr>
          <p:spPr bwMode="auto">
            <a:xfrm>
              <a:off x="3849692" y="2607080"/>
              <a:ext cx="691740" cy="1369812"/>
            </a:xfrm>
            <a:custGeom>
              <a:avLst/>
              <a:gdLst>
                <a:gd name="T0" fmla="*/ 149 w 278"/>
                <a:gd name="T1" fmla="*/ 352 h 549"/>
                <a:gd name="T2" fmla="*/ 143 w 278"/>
                <a:gd name="T3" fmla="*/ 416 h 549"/>
                <a:gd name="T4" fmla="*/ 71 w 278"/>
                <a:gd name="T5" fmla="*/ 458 h 549"/>
                <a:gd name="T6" fmla="*/ 32 w 278"/>
                <a:gd name="T7" fmla="*/ 502 h 549"/>
                <a:gd name="T8" fmla="*/ 28 w 278"/>
                <a:gd name="T9" fmla="*/ 531 h 549"/>
                <a:gd name="T10" fmla="*/ 5 w 278"/>
                <a:gd name="T11" fmla="*/ 515 h 549"/>
                <a:gd name="T12" fmla="*/ 2 w 278"/>
                <a:gd name="T13" fmla="*/ 474 h 549"/>
                <a:gd name="T14" fmla="*/ 45 w 278"/>
                <a:gd name="T15" fmla="*/ 440 h 549"/>
                <a:gd name="T16" fmla="*/ 105 w 278"/>
                <a:gd name="T17" fmla="*/ 377 h 549"/>
                <a:gd name="T18" fmla="*/ 75 w 278"/>
                <a:gd name="T19" fmla="*/ 298 h 549"/>
                <a:gd name="T20" fmla="*/ 65 w 278"/>
                <a:gd name="T21" fmla="*/ 191 h 549"/>
                <a:gd name="T22" fmla="*/ 75 w 278"/>
                <a:gd name="T23" fmla="*/ 93 h 549"/>
                <a:gd name="T24" fmla="*/ 110 w 278"/>
                <a:gd name="T25" fmla="*/ 6 h 549"/>
                <a:gd name="T26" fmla="*/ 154 w 278"/>
                <a:gd name="T27" fmla="*/ 54 h 549"/>
                <a:gd name="T28" fmla="*/ 147 w 278"/>
                <a:gd name="T29" fmla="*/ 77 h 549"/>
                <a:gd name="T30" fmla="*/ 202 w 278"/>
                <a:gd name="T31" fmla="*/ 56 h 549"/>
                <a:gd name="T32" fmla="*/ 216 w 278"/>
                <a:gd name="T33" fmla="*/ 25 h 549"/>
                <a:gd name="T34" fmla="*/ 237 w 278"/>
                <a:gd name="T35" fmla="*/ 35 h 549"/>
                <a:gd name="T36" fmla="*/ 229 w 278"/>
                <a:gd name="T37" fmla="*/ 43 h 549"/>
                <a:gd name="T38" fmla="*/ 211 w 278"/>
                <a:gd name="T39" fmla="*/ 69 h 549"/>
                <a:gd name="T40" fmla="*/ 159 w 278"/>
                <a:gd name="T41" fmla="*/ 106 h 549"/>
                <a:gd name="T42" fmla="*/ 189 w 278"/>
                <a:gd name="T43" fmla="*/ 101 h 549"/>
                <a:gd name="T44" fmla="*/ 240 w 278"/>
                <a:gd name="T45" fmla="*/ 70 h 549"/>
                <a:gd name="T46" fmla="*/ 255 w 278"/>
                <a:gd name="T47" fmla="*/ 42 h 549"/>
                <a:gd name="T48" fmla="*/ 274 w 278"/>
                <a:gd name="T49" fmla="*/ 54 h 549"/>
                <a:gd name="T50" fmla="*/ 255 w 278"/>
                <a:gd name="T51" fmla="*/ 81 h 549"/>
                <a:gd name="T52" fmla="*/ 197 w 278"/>
                <a:gd name="T53" fmla="*/ 132 h 549"/>
                <a:gd name="T54" fmla="*/ 137 w 278"/>
                <a:gd name="T55" fmla="*/ 140 h 549"/>
                <a:gd name="T56" fmla="*/ 130 w 278"/>
                <a:gd name="T57" fmla="*/ 223 h 549"/>
                <a:gd name="T58" fmla="*/ 196 w 278"/>
                <a:gd name="T59" fmla="*/ 184 h 549"/>
                <a:gd name="T60" fmla="*/ 230 w 278"/>
                <a:gd name="T61" fmla="*/ 228 h 549"/>
                <a:gd name="T62" fmla="*/ 202 w 278"/>
                <a:gd name="T63" fmla="*/ 313 h 549"/>
                <a:gd name="T64" fmla="*/ 241 w 278"/>
                <a:gd name="T65" fmla="*/ 322 h 549"/>
                <a:gd name="T66" fmla="*/ 205 w 278"/>
                <a:gd name="T67" fmla="*/ 338 h 549"/>
                <a:gd name="T68" fmla="*/ 163 w 278"/>
                <a:gd name="T69" fmla="*/ 318 h 549"/>
                <a:gd name="T70" fmla="*/ 179 w 278"/>
                <a:gd name="T71" fmla="*/ 264 h 549"/>
                <a:gd name="T72" fmla="*/ 132 w 278"/>
                <a:gd name="T73" fmla="*/ 29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8" h="549">
                  <a:moveTo>
                    <a:pt x="132" y="292"/>
                  </a:moveTo>
                  <a:cubicBezTo>
                    <a:pt x="132" y="292"/>
                    <a:pt x="148" y="326"/>
                    <a:pt x="149" y="352"/>
                  </a:cubicBezTo>
                  <a:cubicBezTo>
                    <a:pt x="149" y="377"/>
                    <a:pt x="151" y="378"/>
                    <a:pt x="152" y="385"/>
                  </a:cubicBezTo>
                  <a:cubicBezTo>
                    <a:pt x="153" y="391"/>
                    <a:pt x="152" y="408"/>
                    <a:pt x="143" y="416"/>
                  </a:cubicBezTo>
                  <a:cubicBezTo>
                    <a:pt x="134" y="423"/>
                    <a:pt x="120" y="427"/>
                    <a:pt x="114" y="432"/>
                  </a:cubicBezTo>
                  <a:cubicBezTo>
                    <a:pt x="109" y="437"/>
                    <a:pt x="81" y="453"/>
                    <a:pt x="71" y="458"/>
                  </a:cubicBezTo>
                  <a:cubicBezTo>
                    <a:pt x="61" y="463"/>
                    <a:pt x="40" y="481"/>
                    <a:pt x="38" y="487"/>
                  </a:cubicBezTo>
                  <a:cubicBezTo>
                    <a:pt x="35" y="492"/>
                    <a:pt x="33" y="493"/>
                    <a:pt x="32" y="502"/>
                  </a:cubicBezTo>
                  <a:cubicBezTo>
                    <a:pt x="31" y="511"/>
                    <a:pt x="25" y="520"/>
                    <a:pt x="30" y="526"/>
                  </a:cubicBezTo>
                  <a:cubicBezTo>
                    <a:pt x="34" y="533"/>
                    <a:pt x="30" y="530"/>
                    <a:pt x="28" y="531"/>
                  </a:cubicBezTo>
                  <a:cubicBezTo>
                    <a:pt x="28" y="531"/>
                    <a:pt x="25" y="549"/>
                    <a:pt x="14" y="530"/>
                  </a:cubicBezTo>
                  <a:cubicBezTo>
                    <a:pt x="3" y="512"/>
                    <a:pt x="7" y="518"/>
                    <a:pt x="5" y="515"/>
                  </a:cubicBezTo>
                  <a:cubicBezTo>
                    <a:pt x="3" y="511"/>
                    <a:pt x="4" y="505"/>
                    <a:pt x="5" y="498"/>
                  </a:cubicBezTo>
                  <a:cubicBezTo>
                    <a:pt x="6" y="490"/>
                    <a:pt x="3" y="477"/>
                    <a:pt x="2" y="474"/>
                  </a:cubicBezTo>
                  <a:cubicBezTo>
                    <a:pt x="0" y="470"/>
                    <a:pt x="2" y="456"/>
                    <a:pt x="19" y="456"/>
                  </a:cubicBezTo>
                  <a:cubicBezTo>
                    <a:pt x="19" y="456"/>
                    <a:pt x="34" y="455"/>
                    <a:pt x="45" y="440"/>
                  </a:cubicBezTo>
                  <a:cubicBezTo>
                    <a:pt x="57" y="425"/>
                    <a:pt x="85" y="399"/>
                    <a:pt x="105" y="396"/>
                  </a:cubicBezTo>
                  <a:cubicBezTo>
                    <a:pt x="105" y="396"/>
                    <a:pt x="109" y="383"/>
                    <a:pt x="105" y="377"/>
                  </a:cubicBezTo>
                  <a:cubicBezTo>
                    <a:pt x="100" y="372"/>
                    <a:pt x="84" y="322"/>
                    <a:pt x="83" y="311"/>
                  </a:cubicBezTo>
                  <a:cubicBezTo>
                    <a:pt x="83" y="311"/>
                    <a:pt x="80" y="304"/>
                    <a:pt x="75" y="298"/>
                  </a:cubicBezTo>
                  <a:cubicBezTo>
                    <a:pt x="70" y="293"/>
                    <a:pt x="50" y="260"/>
                    <a:pt x="65" y="243"/>
                  </a:cubicBezTo>
                  <a:cubicBezTo>
                    <a:pt x="65" y="243"/>
                    <a:pt x="65" y="202"/>
                    <a:pt x="65" y="191"/>
                  </a:cubicBezTo>
                  <a:cubicBezTo>
                    <a:pt x="65" y="180"/>
                    <a:pt x="61" y="152"/>
                    <a:pt x="63" y="138"/>
                  </a:cubicBezTo>
                  <a:cubicBezTo>
                    <a:pt x="64" y="124"/>
                    <a:pt x="67" y="105"/>
                    <a:pt x="75" y="93"/>
                  </a:cubicBezTo>
                  <a:cubicBezTo>
                    <a:pt x="83" y="82"/>
                    <a:pt x="90" y="75"/>
                    <a:pt x="91" y="65"/>
                  </a:cubicBezTo>
                  <a:cubicBezTo>
                    <a:pt x="93" y="56"/>
                    <a:pt x="80" y="14"/>
                    <a:pt x="110" y="6"/>
                  </a:cubicBezTo>
                  <a:cubicBezTo>
                    <a:pt x="110" y="6"/>
                    <a:pt x="163" y="0"/>
                    <a:pt x="156" y="38"/>
                  </a:cubicBezTo>
                  <a:cubicBezTo>
                    <a:pt x="156" y="38"/>
                    <a:pt x="157" y="51"/>
                    <a:pt x="154" y="54"/>
                  </a:cubicBezTo>
                  <a:cubicBezTo>
                    <a:pt x="154" y="54"/>
                    <a:pt x="163" y="71"/>
                    <a:pt x="150" y="72"/>
                  </a:cubicBezTo>
                  <a:cubicBezTo>
                    <a:pt x="147" y="77"/>
                    <a:pt x="147" y="77"/>
                    <a:pt x="147" y="77"/>
                  </a:cubicBezTo>
                  <a:cubicBezTo>
                    <a:pt x="147" y="77"/>
                    <a:pt x="160" y="72"/>
                    <a:pt x="168" y="69"/>
                  </a:cubicBezTo>
                  <a:cubicBezTo>
                    <a:pt x="175" y="66"/>
                    <a:pt x="198" y="60"/>
                    <a:pt x="202" y="56"/>
                  </a:cubicBezTo>
                  <a:cubicBezTo>
                    <a:pt x="206" y="52"/>
                    <a:pt x="205" y="46"/>
                    <a:pt x="206" y="41"/>
                  </a:cubicBezTo>
                  <a:cubicBezTo>
                    <a:pt x="207" y="37"/>
                    <a:pt x="213" y="28"/>
                    <a:pt x="216" y="25"/>
                  </a:cubicBezTo>
                  <a:cubicBezTo>
                    <a:pt x="216" y="25"/>
                    <a:pt x="245" y="19"/>
                    <a:pt x="234" y="29"/>
                  </a:cubicBezTo>
                  <a:cubicBezTo>
                    <a:pt x="237" y="35"/>
                    <a:pt x="237" y="35"/>
                    <a:pt x="237" y="35"/>
                  </a:cubicBezTo>
                  <a:cubicBezTo>
                    <a:pt x="236" y="44"/>
                    <a:pt x="236" y="44"/>
                    <a:pt x="236" y="44"/>
                  </a:cubicBezTo>
                  <a:cubicBezTo>
                    <a:pt x="236" y="44"/>
                    <a:pt x="229" y="53"/>
                    <a:pt x="229" y="43"/>
                  </a:cubicBezTo>
                  <a:cubicBezTo>
                    <a:pt x="229" y="43"/>
                    <a:pt x="224" y="47"/>
                    <a:pt x="224" y="52"/>
                  </a:cubicBezTo>
                  <a:cubicBezTo>
                    <a:pt x="224" y="56"/>
                    <a:pt x="217" y="67"/>
                    <a:pt x="211" y="69"/>
                  </a:cubicBezTo>
                  <a:cubicBezTo>
                    <a:pt x="211" y="69"/>
                    <a:pt x="198" y="77"/>
                    <a:pt x="192" y="81"/>
                  </a:cubicBezTo>
                  <a:cubicBezTo>
                    <a:pt x="186" y="85"/>
                    <a:pt x="164" y="105"/>
                    <a:pt x="159" y="106"/>
                  </a:cubicBezTo>
                  <a:cubicBezTo>
                    <a:pt x="159" y="106"/>
                    <a:pt x="171" y="110"/>
                    <a:pt x="174" y="108"/>
                  </a:cubicBezTo>
                  <a:cubicBezTo>
                    <a:pt x="178" y="106"/>
                    <a:pt x="185" y="104"/>
                    <a:pt x="189" y="101"/>
                  </a:cubicBezTo>
                  <a:cubicBezTo>
                    <a:pt x="194" y="99"/>
                    <a:pt x="219" y="86"/>
                    <a:pt x="224" y="82"/>
                  </a:cubicBezTo>
                  <a:cubicBezTo>
                    <a:pt x="230" y="77"/>
                    <a:pt x="240" y="73"/>
                    <a:pt x="240" y="70"/>
                  </a:cubicBezTo>
                  <a:cubicBezTo>
                    <a:pt x="241" y="66"/>
                    <a:pt x="243" y="51"/>
                    <a:pt x="243" y="51"/>
                  </a:cubicBezTo>
                  <a:cubicBezTo>
                    <a:pt x="243" y="51"/>
                    <a:pt x="251" y="43"/>
                    <a:pt x="255" y="42"/>
                  </a:cubicBezTo>
                  <a:cubicBezTo>
                    <a:pt x="259" y="41"/>
                    <a:pt x="262" y="42"/>
                    <a:pt x="267" y="45"/>
                  </a:cubicBezTo>
                  <a:cubicBezTo>
                    <a:pt x="272" y="49"/>
                    <a:pt x="276" y="52"/>
                    <a:pt x="274" y="54"/>
                  </a:cubicBezTo>
                  <a:cubicBezTo>
                    <a:pt x="273" y="56"/>
                    <a:pt x="278" y="59"/>
                    <a:pt x="271" y="65"/>
                  </a:cubicBezTo>
                  <a:cubicBezTo>
                    <a:pt x="265" y="72"/>
                    <a:pt x="257" y="80"/>
                    <a:pt x="255" y="81"/>
                  </a:cubicBezTo>
                  <a:cubicBezTo>
                    <a:pt x="253" y="82"/>
                    <a:pt x="231" y="105"/>
                    <a:pt x="225" y="111"/>
                  </a:cubicBezTo>
                  <a:cubicBezTo>
                    <a:pt x="219" y="118"/>
                    <a:pt x="201" y="131"/>
                    <a:pt x="197" y="132"/>
                  </a:cubicBezTo>
                  <a:cubicBezTo>
                    <a:pt x="193" y="134"/>
                    <a:pt x="196" y="137"/>
                    <a:pt x="188" y="137"/>
                  </a:cubicBezTo>
                  <a:cubicBezTo>
                    <a:pt x="180" y="137"/>
                    <a:pt x="142" y="141"/>
                    <a:pt x="137" y="140"/>
                  </a:cubicBezTo>
                  <a:cubicBezTo>
                    <a:pt x="137" y="140"/>
                    <a:pt x="136" y="177"/>
                    <a:pt x="132" y="195"/>
                  </a:cubicBezTo>
                  <a:cubicBezTo>
                    <a:pt x="130" y="223"/>
                    <a:pt x="130" y="223"/>
                    <a:pt x="130" y="223"/>
                  </a:cubicBezTo>
                  <a:cubicBezTo>
                    <a:pt x="130" y="223"/>
                    <a:pt x="153" y="205"/>
                    <a:pt x="165" y="198"/>
                  </a:cubicBezTo>
                  <a:cubicBezTo>
                    <a:pt x="177" y="191"/>
                    <a:pt x="190" y="186"/>
                    <a:pt x="196" y="184"/>
                  </a:cubicBezTo>
                  <a:cubicBezTo>
                    <a:pt x="201" y="181"/>
                    <a:pt x="227" y="169"/>
                    <a:pt x="235" y="196"/>
                  </a:cubicBezTo>
                  <a:cubicBezTo>
                    <a:pt x="235" y="196"/>
                    <a:pt x="236" y="214"/>
                    <a:pt x="230" y="228"/>
                  </a:cubicBezTo>
                  <a:cubicBezTo>
                    <a:pt x="223" y="243"/>
                    <a:pt x="212" y="263"/>
                    <a:pt x="208" y="274"/>
                  </a:cubicBezTo>
                  <a:cubicBezTo>
                    <a:pt x="203" y="285"/>
                    <a:pt x="198" y="311"/>
                    <a:pt x="202" y="313"/>
                  </a:cubicBezTo>
                  <a:cubicBezTo>
                    <a:pt x="207" y="316"/>
                    <a:pt x="217" y="323"/>
                    <a:pt x="222" y="322"/>
                  </a:cubicBezTo>
                  <a:cubicBezTo>
                    <a:pt x="226" y="321"/>
                    <a:pt x="241" y="314"/>
                    <a:pt x="241" y="322"/>
                  </a:cubicBezTo>
                  <a:cubicBezTo>
                    <a:pt x="241" y="322"/>
                    <a:pt x="237" y="330"/>
                    <a:pt x="233" y="331"/>
                  </a:cubicBezTo>
                  <a:cubicBezTo>
                    <a:pt x="233" y="331"/>
                    <a:pt x="214" y="341"/>
                    <a:pt x="205" y="338"/>
                  </a:cubicBezTo>
                  <a:cubicBezTo>
                    <a:pt x="196" y="336"/>
                    <a:pt x="188" y="337"/>
                    <a:pt x="181" y="338"/>
                  </a:cubicBezTo>
                  <a:cubicBezTo>
                    <a:pt x="173" y="339"/>
                    <a:pt x="155" y="335"/>
                    <a:pt x="163" y="318"/>
                  </a:cubicBezTo>
                  <a:cubicBezTo>
                    <a:pt x="171" y="302"/>
                    <a:pt x="170" y="299"/>
                    <a:pt x="171" y="295"/>
                  </a:cubicBezTo>
                  <a:cubicBezTo>
                    <a:pt x="172" y="292"/>
                    <a:pt x="179" y="267"/>
                    <a:pt x="179" y="264"/>
                  </a:cubicBezTo>
                  <a:cubicBezTo>
                    <a:pt x="179" y="261"/>
                    <a:pt x="178" y="246"/>
                    <a:pt x="181" y="242"/>
                  </a:cubicBezTo>
                  <a:cubicBezTo>
                    <a:pt x="181" y="242"/>
                    <a:pt x="143" y="291"/>
                    <a:pt x="132" y="292"/>
                  </a:cubicBezTo>
                  <a:close/>
                </a:path>
              </a:pathLst>
            </a:custGeom>
            <a:solidFill>
              <a:schemeClr val="accent3">
                <a:lumMod val="20000"/>
                <a:lumOff val="80000"/>
              </a:schemeClr>
            </a:solidFill>
            <a:ln>
              <a:noFill/>
            </a:ln>
          </p:spPr>
          <p:txBody>
            <a:bodyPr vert="horz" wrap="square" lIns="91440" tIns="45720" rIns="91440" bIns="45720" numCol="1" anchor="t" anchorCtr="0" compatLnSpc="1">
              <a:normAutofit/>
            </a:bodyPr>
            <a:lstStyle>
              <a:defPPr>
                <a:defRPr lang="en-US"/>
              </a:defPPr>
              <a:lvl1pPr marL="0" algn="l" defTabSz="457200" rtl="0" eaLnBrk="1" latinLnBrk="0" hangingPunct="1">
                <a:defRPr sz="1800" kern="1200">
                  <a:solidFill>
                    <a:schemeClr val="tx1"/>
                  </a:solidFill>
                </a:defRPr>
              </a:lvl1pPr>
              <a:lvl2pPr marL="457200" algn="l" defTabSz="457200" rtl="0" eaLnBrk="1" latinLnBrk="0" hangingPunct="1">
                <a:defRPr sz="1800" kern="1200">
                  <a:solidFill>
                    <a:schemeClr val="tx1"/>
                  </a:solidFill>
                </a:defRPr>
              </a:lvl2pPr>
              <a:lvl3pPr marL="914400" algn="l" defTabSz="457200" rtl="0" eaLnBrk="1" latinLnBrk="0" hangingPunct="1">
                <a:defRPr sz="1800" kern="1200">
                  <a:solidFill>
                    <a:schemeClr val="tx1"/>
                  </a:solidFill>
                </a:defRPr>
              </a:lvl3pPr>
              <a:lvl4pPr marL="1371600" algn="l" defTabSz="457200" rtl="0" eaLnBrk="1" latinLnBrk="0" hangingPunct="1">
                <a:defRPr sz="1800" kern="1200">
                  <a:solidFill>
                    <a:schemeClr val="tx1"/>
                  </a:solidFill>
                </a:defRPr>
              </a:lvl4pPr>
              <a:lvl5pPr marL="1828800" algn="l" defTabSz="457200" rtl="0" eaLnBrk="1" latinLnBrk="0" hangingPunct="1">
                <a:defRPr sz="1800" kern="1200">
                  <a:solidFill>
                    <a:schemeClr val="tx1"/>
                  </a:solidFill>
                </a:defRPr>
              </a:lvl5pPr>
              <a:lvl6pPr marL="2286000" algn="l" defTabSz="457200" rtl="0" eaLnBrk="1" latinLnBrk="0" hangingPunct="1">
                <a:defRPr sz="1800" kern="1200">
                  <a:solidFill>
                    <a:schemeClr val="tx1"/>
                  </a:solidFill>
                </a:defRPr>
              </a:lvl6pPr>
              <a:lvl7pPr marL="2743200" algn="l" defTabSz="457200" rtl="0" eaLnBrk="1" latinLnBrk="0" hangingPunct="1">
                <a:defRPr sz="1800" kern="1200">
                  <a:solidFill>
                    <a:schemeClr val="tx1"/>
                  </a:solidFill>
                </a:defRPr>
              </a:lvl7pPr>
              <a:lvl8pPr marL="3200400" algn="l" defTabSz="457200" rtl="0" eaLnBrk="1" latinLnBrk="0" hangingPunct="1">
                <a:defRPr sz="1800" kern="1200">
                  <a:solidFill>
                    <a:schemeClr val="tx1"/>
                  </a:solidFill>
                </a:defRPr>
              </a:lvl8pPr>
              <a:lvl9pPr marL="3657600" algn="l" defTabSz="457200" rtl="0" eaLnBrk="1" latinLnBrk="0" hangingPunct="1">
                <a:defRPr sz="1800" kern="1200">
                  <a:solidFill>
                    <a:schemeClr val="tx1"/>
                  </a:solidFill>
                </a:defRPr>
              </a:lvl9pPr>
            </a:lstStyle>
            <a:p>
              <a:endParaRPr lang="en-US" sz="1350"/>
            </a:p>
          </p:txBody>
        </p:sp>
        <p:sp>
          <p:nvSpPr>
            <p:cNvPr id="6" name="íš1ïďe"/>
            <p:cNvSpPr/>
            <p:nvPr/>
          </p:nvSpPr>
          <p:spPr bwMode="auto">
            <a:xfrm>
              <a:off x="5191832" y="2124374"/>
              <a:ext cx="696996" cy="962968"/>
            </a:xfrm>
            <a:custGeom>
              <a:avLst/>
              <a:gdLst>
                <a:gd name="T0" fmla="*/ 267 w 280"/>
                <a:gd name="T1" fmla="*/ 160 h 386"/>
                <a:gd name="T2" fmla="*/ 250 w 280"/>
                <a:gd name="T3" fmla="*/ 162 h 386"/>
                <a:gd name="T4" fmla="*/ 231 w 280"/>
                <a:gd name="T5" fmla="*/ 164 h 386"/>
                <a:gd name="T6" fmla="*/ 204 w 280"/>
                <a:gd name="T7" fmla="*/ 153 h 386"/>
                <a:gd name="T8" fmla="*/ 225 w 280"/>
                <a:gd name="T9" fmla="*/ 151 h 386"/>
                <a:gd name="T10" fmla="*/ 237 w 280"/>
                <a:gd name="T11" fmla="*/ 142 h 386"/>
                <a:gd name="T12" fmla="*/ 250 w 280"/>
                <a:gd name="T13" fmla="*/ 143 h 386"/>
                <a:gd name="T14" fmla="*/ 256 w 280"/>
                <a:gd name="T15" fmla="*/ 133 h 386"/>
                <a:gd name="T16" fmla="*/ 251 w 280"/>
                <a:gd name="T17" fmla="*/ 123 h 386"/>
                <a:gd name="T18" fmla="*/ 244 w 280"/>
                <a:gd name="T19" fmla="*/ 113 h 386"/>
                <a:gd name="T20" fmla="*/ 233 w 280"/>
                <a:gd name="T21" fmla="*/ 116 h 386"/>
                <a:gd name="T22" fmla="*/ 214 w 280"/>
                <a:gd name="T23" fmla="*/ 133 h 386"/>
                <a:gd name="T24" fmla="*/ 191 w 280"/>
                <a:gd name="T25" fmla="*/ 134 h 386"/>
                <a:gd name="T26" fmla="*/ 145 w 280"/>
                <a:gd name="T27" fmla="*/ 132 h 386"/>
                <a:gd name="T28" fmla="*/ 134 w 280"/>
                <a:gd name="T29" fmla="*/ 125 h 386"/>
                <a:gd name="T30" fmla="*/ 112 w 280"/>
                <a:gd name="T31" fmla="*/ 101 h 386"/>
                <a:gd name="T32" fmla="*/ 114 w 280"/>
                <a:gd name="T33" fmla="*/ 88 h 386"/>
                <a:gd name="T34" fmla="*/ 140 w 280"/>
                <a:gd name="T35" fmla="*/ 72 h 386"/>
                <a:gd name="T36" fmla="*/ 145 w 280"/>
                <a:gd name="T37" fmla="*/ 56 h 386"/>
                <a:gd name="T38" fmla="*/ 150 w 280"/>
                <a:gd name="T39" fmla="*/ 39 h 386"/>
                <a:gd name="T40" fmla="*/ 106 w 280"/>
                <a:gd name="T41" fmla="*/ 5 h 386"/>
                <a:gd name="T42" fmla="*/ 84 w 280"/>
                <a:gd name="T43" fmla="*/ 55 h 386"/>
                <a:gd name="T44" fmla="*/ 75 w 280"/>
                <a:gd name="T45" fmla="*/ 74 h 386"/>
                <a:gd name="T46" fmla="*/ 57 w 280"/>
                <a:gd name="T47" fmla="*/ 94 h 386"/>
                <a:gd name="T48" fmla="*/ 6 w 280"/>
                <a:gd name="T49" fmla="*/ 238 h 386"/>
                <a:gd name="T50" fmla="*/ 82 w 280"/>
                <a:gd name="T51" fmla="*/ 284 h 386"/>
                <a:gd name="T52" fmla="*/ 109 w 280"/>
                <a:gd name="T53" fmla="*/ 277 h 386"/>
                <a:gd name="T54" fmla="*/ 77 w 280"/>
                <a:gd name="T55" fmla="*/ 308 h 386"/>
                <a:gd name="T56" fmla="*/ 58 w 280"/>
                <a:gd name="T57" fmla="*/ 325 h 386"/>
                <a:gd name="T58" fmla="*/ 52 w 280"/>
                <a:gd name="T59" fmla="*/ 343 h 386"/>
                <a:gd name="T60" fmla="*/ 66 w 280"/>
                <a:gd name="T61" fmla="*/ 359 h 386"/>
                <a:gd name="T62" fmla="*/ 84 w 280"/>
                <a:gd name="T63" fmla="*/ 377 h 386"/>
                <a:gd name="T64" fmla="*/ 97 w 280"/>
                <a:gd name="T65" fmla="*/ 383 h 386"/>
                <a:gd name="T66" fmla="*/ 107 w 280"/>
                <a:gd name="T67" fmla="*/ 385 h 386"/>
                <a:gd name="T68" fmla="*/ 106 w 280"/>
                <a:gd name="T69" fmla="*/ 370 h 386"/>
                <a:gd name="T70" fmla="*/ 91 w 280"/>
                <a:gd name="T71" fmla="*/ 340 h 386"/>
                <a:gd name="T72" fmla="*/ 119 w 280"/>
                <a:gd name="T73" fmla="*/ 313 h 386"/>
                <a:gd name="T74" fmla="*/ 137 w 280"/>
                <a:gd name="T75" fmla="*/ 317 h 386"/>
                <a:gd name="T76" fmla="*/ 161 w 280"/>
                <a:gd name="T77" fmla="*/ 312 h 386"/>
                <a:gd name="T78" fmla="*/ 182 w 280"/>
                <a:gd name="T79" fmla="*/ 305 h 386"/>
                <a:gd name="T80" fmla="*/ 194 w 280"/>
                <a:gd name="T81" fmla="*/ 295 h 386"/>
                <a:gd name="T82" fmla="*/ 175 w 280"/>
                <a:gd name="T83" fmla="*/ 293 h 386"/>
                <a:gd name="T84" fmla="*/ 156 w 280"/>
                <a:gd name="T85" fmla="*/ 289 h 386"/>
                <a:gd name="T86" fmla="*/ 160 w 280"/>
                <a:gd name="T87" fmla="*/ 234 h 386"/>
                <a:gd name="T88" fmla="*/ 175 w 280"/>
                <a:gd name="T89" fmla="*/ 178 h 386"/>
                <a:gd name="T90" fmla="*/ 192 w 280"/>
                <a:gd name="T91" fmla="*/ 179 h 386"/>
                <a:gd name="T92" fmla="*/ 221 w 280"/>
                <a:gd name="T93" fmla="*/ 179 h 386"/>
                <a:gd name="T94" fmla="*/ 238 w 280"/>
                <a:gd name="T95" fmla="*/ 181 h 386"/>
                <a:gd name="T96" fmla="*/ 252 w 280"/>
                <a:gd name="T97" fmla="*/ 183 h 386"/>
                <a:gd name="T98" fmla="*/ 259 w 280"/>
                <a:gd name="T99" fmla="*/ 189 h 386"/>
                <a:gd name="T100" fmla="*/ 273 w 280"/>
                <a:gd name="T101" fmla="*/ 186 h 386"/>
                <a:gd name="T102" fmla="*/ 280 w 280"/>
                <a:gd name="T103" fmla="*/ 174 h 386"/>
                <a:gd name="T104" fmla="*/ 267 w 280"/>
                <a:gd name="T105" fmla="*/ 160 h 386"/>
                <a:gd name="T106" fmla="*/ 118 w 280"/>
                <a:gd name="T107" fmla="*/ 230 h 386"/>
                <a:gd name="T108" fmla="*/ 127 w 280"/>
                <a:gd name="T109" fmla="*/ 214 h 386"/>
                <a:gd name="T110" fmla="*/ 128 w 280"/>
                <a:gd name="T111" fmla="*/ 229 h 386"/>
                <a:gd name="T112" fmla="*/ 118 w 280"/>
                <a:gd name="T113" fmla="*/ 230 h 386"/>
                <a:gd name="T114" fmla="*/ 99 w 280"/>
                <a:gd name="T115" fmla="*/ 181 h 386"/>
                <a:gd name="T116" fmla="*/ 113 w 280"/>
                <a:gd name="T117" fmla="*/ 159 h 386"/>
                <a:gd name="T118" fmla="*/ 131 w 280"/>
                <a:gd name="T119" fmla="*/ 159 h 386"/>
                <a:gd name="T120" fmla="*/ 99 w 280"/>
                <a:gd name="T121" fmla="*/ 18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0" h="386">
                  <a:moveTo>
                    <a:pt x="267" y="160"/>
                  </a:moveTo>
                  <a:cubicBezTo>
                    <a:pt x="263" y="153"/>
                    <a:pt x="254" y="161"/>
                    <a:pt x="250" y="162"/>
                  </a:cubicBezTo>
                  <a:cubicBezTo>
                    <a:pt x="246" y="163"/>
                    <a:pt x="237" y="164"/>
                    <a:pt x="231" y="164"/>
                  </a:cubicBezTo>
                  <a:cubicBezTo>
                    <a:pt x="225" y="164"/>
                    <a:pt x="204" y="153"/>
                    <a:pt x="204" y="153"/>
                  </a:cubicBezTo>
                  <a:cubicBezTo>
                    <a:pt x="204" y="153"/>
                    <a:pt x="219" y="151"/>
                    <a:pt x="225" y="151"/>
                  </a:cubicBezTo>
                  <a:cubicBezTo>
                    <a:pt x="231" y="151"/>
                    <a:pt x="237" y="142"/>
                    <a:pt x="237" y="142"/>
                  </a:cubicBezTo>
                  <a:cubicBezTo>
                    <a:pt x="240" y="146"/>
                    <a:pt x="250" y="143"/>
                    <a:pt x="250" y="143"/>
                  </a:cubicBezTo>
                  <a:cubicBezTo>
                    <a:pt x="250" y="143"/>
                    <a:pt x="253" y="138"/>
                    <a:pt x="256" y="133"/>
                  </a:cubicBezTo>
                  <a:cubicBezTo>
                    <a:pt x="259" y="129"/>
                    <a:pt x="251" y="123"/>
                    <a:pt x="251" y="123"/>
                  </a:cubicBezTo>
                  <a:cubicBezTo>
                    <a:pt x="274" y="124"/>
                    <a:pt x="244" y="113"/>
                    <a:pt x="244" y="113"/>
                  </a:cubicBezTo>
                  <a:cubicBezTo>
                    <a:pt x="244" y="113"/>
                    <a:pt x="240" y="114"/>
                    <a:pt x="233" y="116"/>
                  </a:cubicBezTo>
                  <a:cubicBezTo>
                    <a:pt x="225" y="117"/>
                    <a:pt x="218" y="131"/>
                    <a:pt x="214" y="133"/>
                  </a:cubicBezTo>
                  <a:cubicBezTo>
                    <a:pt x="211" y="134"/>
                    <a:pt x="205" y="134"/>
                    <a:pt x="191" y="134"/>
                  </a:cubicBezTo>
                  <a:cubicBezTo>
                    <a:pt x="177" y="135"/>
                    <a:pt x="147" y="132"/>
                    <a:pt x="145" y="132"/>
                  </a:cubicBezTo>
                  <a:cubicBezTo>
                    <a:pt x="144" y="132"/>
                    <a:pt x="141" y="133"/>
                    <a:pt x="134" y="125"/>
                  </a:cubicBezTo>
                  <a:cubicBezTo>
                    <a:pt x="126" y="117"/>
                    <a:pt x="113" y="104"/>
                    <a:pt x="112" y="101"/>
                  </a:cubicBezTo>
                  <a:cubicBezTo>
                    <a:pt x="110" y="99"/>
                    <a:pt x="114" y="88"/>
                    <a:pt x="114" y="88"/>
                  </a:cubicBezTo>
                  <a:cubicBezTo>
                    <a:pt x="129" y="93"/>
                    <a:pt x="140" y="72"/>
                    <a:pt x="140" y="72"/>
                  </a:cubicBezTo>
                  <a:cubicBezTo>
                    <a:pt x="150" y="76"/>
                    <a:pt x="145" y="56"/>
                    <a:pt x="145" y="56"/>
                  </a:cubicBezTo>
                  <a:cubicBezTo>
                    <a:pt x="150" y="53"/>
                    <a:pt x="150" y="39"/>
                    <a:pt x="150" y="39"/>
                  </a:cubicBezTo>
                  <a:cubicBezTo>
                    <a:pt x="156" y="0"/>
                    <a:pt x="106" y="5"/>
                    <a:pt x="106" y="5"/>
                  </a:cubicBezTo>
                  <a:cubicBezTo>
                    <a:pt x="80" y="9"/>
                    <a:pt x="84" y="48"/>
                    <a:pt x="84" y="55"/>
                  </a:cubicBezTo>
                  <a:cubicBezTo>
                    <a:pt x="83" y="63"/>
                    <a:pt x="77" y="72"/>
                    <a:pt x="75" y="74"/>
                  </a:cubicBezTo>
                  <a:cubicBezTo>
                    <a:pt x="73" y="75"/>
                    <a:pt x="57" y="94"/>
                    <a:pt x="57" y="94"/>
                  </a:cubicBezTo>
                  <a:cubicBezTo>
                    <a:pt x="17" y="141"/>
                    <a:pt x="6" y="238"/>
                    <a:pt x="6" y="238"/>
                  </a:cubicBezTo>
                  <a:cubicBezTo>
                    <a:pt x="0" y="308"/>
                    <a:pt x="73" y="286"/>
                    <a:pt x="82" y="284"/>
                  </a:cubicBezTo>
                  <a:cubicBezTo>
                    <a:pt x="91" y="281"/>
                    <a:pt x="109" y="277"/>
                    <a:pt x="109" y="277"/>
                  </a:cubicBezTo>
                  <a:cubicBezTo>
                    <a:pt x="104" y="279"/>
                    <a:pt x="82" y="302"/>
                    <a:pt x="77" y="308"/>
                  </a:cubicBezTo>
                  <a:cubicBezTo>
                    <a:pt x="73" y="314"/>
                    <a:pt x="69" y="319"/>
                    <a:pt x="58" y="325"/>
                  </a:cubicBezTo>
                  <a:cubicBezTo>
                    <a:pt x="47" y="331"/>
                    <a:pt x="48" y="337"/>
                    <a:pt x="52" y="343"/>
                  </a:cubicBezTo>
                  <a:cubicBezTo>
                    <a:pt x="56" y="349"/>
                    <a:pt x="64" y="352"/>
                    <a:pt x="66" y="359"/>
                  </a:cubicBezTo>
                  <a:cubicBezTo>
                    <a:pt x="66" y="359"/>
                    <a:pt x="79" y="375"/>
                    <a:pt x="84" y="377"/>
                  </a:cubicBezTo>
                  <a:cubicBezTo>
                    <a:pt x="89" y="379"/>
                    <a:pt x="92" y="380"/>
                    <a:pt x="97" y="383"/>
                  </a:cubicBezTo>
                  <a:cubicBezTo>
                    <a:pt x="101" y="386"/>
                    <a:pt x="107" y="385"/>
                    <a:pt x="107" y="385"/>
                  </a:cubicBezTo>
                  <a:cubicBezTo>
                    <a:pt x="120" y="382"/>
                    <a:pt x="106" y="370"/>
                    <a:pt x="106" y="370"/>
                  </a:cubicBezTo>
                  <a:cubicBezTo>
                    <a:pt x="97" y="364"/>
                    <a:pt x="91" y="340"/>
                    <a:pt x="91" y="340"/>
                  </a:cubicBezTo>
                  <a:cubicBezTo>
                    <a:pt x="89" y="325"/>
                    <a:pt x="119" y="313"/>
                    <a:pt x="119" y="313"/>
                  </a:cubicBezTo>
                  <a:cubicBezTo>
                    <a:pt x="114" y="324"/>
                    <a:pt x="133" y="318"/>
                    <a:pt x="137" y="317"/>
                  </a:cubicBezTo>
                  <a:cubicBezTo>
                    <a:pt x="140" y="316"/>
                    <a:pt x="156" y="312"/>
                    <a:pt x="161" y="312"/>
                  </a:cubicBezTo>
                  <a:cubicBezTo>
                    <a:pt x="167" y="311"/>
                    <a:pt x="178" y="307"/>
                    <a:pt x="182" y="305"/>
                  </a:cubicBezTo>
                  <a:cubicBezTo>
                    <a:pt x="186" y="303"/>
                    <a:pt x="190" y="308"/>
                    <a:pt x="194" y="295"/>
                  </a:cubicBezTo>
                  <a:cubicBezTo>
                    <a:pt x="199" y="283"/>
                    <a:pt x="180" y="291"/>
                    <a:pt x="175" y="293"/>
                  </a:cubicBezTo>
                  <a:cubicBezTo>
                    <a:pt x="170" y="296"/>
                    <a:pt x="156" y="289"/>
                    <a:pt x="156" y="289"/>
                  </a:cubicBezTo>
                  <a:cubicBezTo>
                    <a:pt x="204" y="245"/>
                    <a:pt x="160" y="234"/>
                    <a:pt x="160" y="234"/>
                  </a:cubicBezTo>
                  <a:cubicBezTo>
                    <a:pt x="171" y="229"/>
                    <a:pt x="175" y="178"/>
                    <a:pt x="175" y="178"/>
                  </a:cubicBezTo>
                  <a:cubicBezTo>
                    <a:pt x="175" y="178"/>
                    <a:pt x="185" y="179"/>
                    <a:pt x="192" y="179"/>
                  </a:cubicBezTo>
                  <a:cubicBezTo>
                    <a:pt x="198" y="179"/>
                    <a:pt x="215" y="179"/>
                    <a:pt x="221" y="179"/>
                  </a:cubicBezTo>
                  <a:cubicBezTo>
                    <a:pt x="227" y="178"/>
                    <a:pt x="234" y="179"/>
                    <a:pt x="238" y="181"/>
                  </a:cubicBezTo>
                  <a:cubicBezTo>
                    <a:pt x="242" y="183"/>
                    <a:pt x="248" y="184"/>
                    <a:pt x="252" y="183"/>
                  </a:cubicBezTo>
                  <a:cubicBezTo>
                    <a:pt x="256" y="183"/>
                    <a:pt x="254" y="185"/>
                    <a:pt x="259" y="189"/>
                  </a:cubicBezTo>
                  <a:cubicBezTo>
                    <a:pt x="264" y="192"/>
                    <a:pt x="269" y="191"/>
                    <a:pt x="273" y="186"/>
                  </a:cubicBezTo>
                  <a:cubicBezTo>
                    <a:pt x="276" y="182"/>
                    <a:pt x="280" y="174"/>
                    <a:pt x="280" y="174"/>
                  </a:cubicBezTo>
                  <a:lnTo>
                    <a:pt x="267" y="160"/>
                  </a:lnTo>
                  <a:close/>
                  <a:moveTo>
                    <a:pt x="118" y="230"/>
                  </a:moveTo>
                  <a:cubicBezTo>
                    <a:pt x="118" y="230"/>
                    <a:pt x="126" y="220"/>
                    <a:pt x="127" y="214"/>
                  </a:cubicBezTo>
                  <a:cubicBezTo>
                    <a:pt x="128" y="229"/>
                    <a:pt x="128" y="229"/>
                    <a:pt x="128" y="229"/>
                  </a:cubicBezTo>
                  <a:lnTo>
                    <a:pt x="118" y="230"/>
                  </a:lnTo>
                  <a:close/>
                  <a:moveTo>
                    <a:pt x="99" y="181"/>
                  </a:moveTo>
                  <a:cubicBezTo>
                    <a:pt x="99" y="175"/>
                    <a:pt x="110" y="157"/>
                    <a:pt x="113" y="159"/>
                  </a:cubicBezTo>
                  <a:cubicBezTo>
                    <a:pt x="116" y="160"/>
                    <a:pt x="131" y="159"/>
                    <a:pt x="131" y="159"/>
                  </a:cubicBezTo>
                  <a:cubicBezTo>
                    <a:pt x="123" y="160"/>
                    <a:pt x="99" y="181"/>
                    <a:pt x="99" y="181"/>
                  </a:cubicBezTo>
                  <a:close/>
                </a:path>
              </a:pathLst>
            </a:custGeom>
            <a:solidFill>
              <a:schemeClr val="accent3">
                <a:lumMod val="40000"/>
                <a:lumOff val="60000"/>
              </a:schemeClr>
            </a:solidFill>
            <a:ln>
              <a:noFill/>
            </a:ln>
          </p:spPr>
          <p:txBody>
            <a:bodyPr vert="horz" wrap="square" lIns="91440" tIns="45720" rIns="91440" bIns="45720" numCol="1" anchor="t" anchorCtr="0" compatLnSpc="1">
              <a:normAutofit/>
            </a:bodyPr>
            <a:lstStyle>
              <a:defPPr>
                <a:defRPr lang="en-US"/>
              </a:defPPr>
              <a:lvl1pPr marL="0" algn="l" defTabSz="457200" rtl="0" eaLnBrk="1" latinLnBrk="0" hangingPunct="1">
                <a:defRPr sz="1800" kern="1200">
                  <a:solidFill>
                    <a:schemeClr val="tx1"/>
                  </a:solidFill>
                </a:defRPr>
              </a:lvl1pPr>
              <a:lvl2pPr marL="457200" algn="l" defTabSz="457200" rtl="0" eaLnBrk="1" latinLnBrk="0" hangingPunct="1">
                <a:defRPr sz="1800" kern="1200">
                  <a:solidFill>
                    <a:schemeClr val="tx1"/>
                  </a:solidFill>
                </a:defRPr>
              </a:lvl2pPr>
              <a:lvl3pPr marL="914400" algn="l" defTabSz="457200" rtl="0" eaLnBrk="1" latinLnBrk="0" hangingPunct="1">
                <a:defRPr sz="1800" kern="1200">
                  <a:solidFill>
                    <a:schemeClr val="tx1"/>
                  </a:solidFill>
                </a:defRPr>
              </a:lvl3pPr>
              <a:lvl4pPr marL="1371600" algn="l" defTabSz="457200" rtl="0" eaLnBrk="1" latinLnBrk="0" hangingPunct="1">
                <a:defRPr sz="1800" kern="1200">
                  <a:solidFill>
                    <a:schemeClr val="tx1"/>
                  </a:solidFill>
                </a:defRPr>
              </a:lvl4pPr>
              <a:lvl5pPr marL="1828800" algn="l" defTabSz="457200" rtl="0" eaLnBrk="1" latinLnBrk="0" hangingPunct="1">
                <a:defRPr sz="1800" kern="1200">
                  <a:solidFill>
                    <a:schemeClr val="tx1"/>
                  </a:solidFill>
                </a:defRPr>
              </a:lvl5pPr>
              <a:lvl6pPr marL="2286000" algn="l" defTabSz="457200" rtl="0" eaLnBrk="1" latinLnBrk="0" hangingPunct="1">
                <a:defRPr sz="1800" kern="1200">
                  <a:solidFill>
                    <a:schemeClr val="tx1"/>
                  </a:solidFill>
                </a:defRPr>
              </a:lvl6pPr>
              <a:lvl7pPr marL="2743200" algn="l" defTabSz="457200" rtl="0" eaLnBrk="1" latinLnBrk="0" hangingPunct="1">
                <a:defRPr sz="1800" kern="1200">
                  <a:solidFill>
                    <a:schemeClr val="tx1"/>
                  </a:solidFill>
                </a:defRPr>
              </a:lvl7pPr>
              <a:lvl8pPr marL="3200400" algn="l" defTabSz="457200" rtl="0" eaLnBrk="1" latinLnBrk="0" hangingPunct="1">
                <a:defRPr sz="1800" kern="1200">
                  <a:solidFill>
                    <a:schemeClr val="tx1"/>
                  </a:solidFill>
                </a:defRPr>
              </a:lvl8pPr>
              <a:lvl9pPr marL="3657600" algn="l" defTabSz="457200" rtl="0" eaLnBrk="1" latinLnBrk="0" hangingPunct="1">
                <a:defRPr sz="1800" kern="1200">
                  <a:solidFill>
                    <a:schemeClr val="tx1"/>
                  </a:solidFill>
                </a:defRPr>
              </a:lvl9pPr>
            </a:lstStyle>
            <a:p>
              <a:endParaRPr lang="en-US" sz="1350"/>
            </a:p>
          </p:txBody>
        </p:sp>
        <p:sp>
          <p:nvSpPr>
            <p:cNvPr id="7" name="ïŝļiďe"/>
            <p:cNvSpPr/>
            <p:nvPr/>
          </p:nvSpPr>
          <p:spPr bwMode="auto">
            <a:xfrm>
              <a:off x="6539228" y="2352983"/>
              <a:ext cx="693840" cy="923020"/>
            </a:xfrm>
            <a:custGeom>
              <a:avLst/>
              <a:gdLst>
                <a:gd name="T0" fmla="*/ 149 w 279"/>
                <a:gd name="T1" fmla="*/ 338 h 370"/>
                <a:gd name="T2" fmla="*/ 140 w 279"/>
                <a:gd name="T3" fmla="*/ 315 h 370"/>
                <a:gd name="T4" fmla="*/ 135 w 279"/>
                <a:gd name="T5" fmla="*/ 238 h 370"/>
                <a:gd name="T6" fmla="*/ 24 w 279"/>
                <a:gd name="T7" fmla="*/ 276 h 370"/>
                <a:gd name="T8" fmla="*/ 2 w 279"/>
                <a:gd name="T9" fmla="*/ 239 h 370"/>
                <a:gd name="T10" fmla="*/ 8 w 279"/>
                <a:gd name="T11" fmla="*/ 206 h 370"/>
                <a:gd name="T12" fmla="*/ 23 w 279"/>
                <a:gd name="T13" fmla="*/ 162 h 370"/>
                <a:gd name="T14" fmla="*/ 107 w 279"/>
                <a:gd name="T15" fmla="*/ 61 h 370"/>
                <a:gd name="T16" fmla="*/ 127 w 279"/>
                <a:gd name="T17" fmla="*/ 5 h 370"/>
                <a:gd name="T18" fmla="*/ 173 w 279"/>
                <a:gd name="T19" fmla="*/ 40 h 370"/>
                <a:gd name="T20" fmla="*/ 169 w 279"/>
                <a:gd name="T21" fmla="*/ 57 h 370"/>
                <a:gd name="T22" fmla="*/ 163 w 279"/>
                <a:gd name="T23" fmla="*/ 75 h 370"/>
                <a:gd name="T24" fmla="*/ 135 w 279"/>
                <a:gd name="T25" fmla="*/ 89 h 370"/>
                <a:gd name="T26" fmla="*/ 133 w 279"/>
                <a:gd name="T27" fmla="*/ 93 h 370"/>
                <a:gd name="T28" fmla="*/ 145 w 279"/>
                <a:gd name="T29" fmla="*/ 107 h 370"/>
                <a:gd name="T30" fmla="*/ 161 w 279"/>
                <a:gd name="T31" fmla="*/ 110 h 370"/>
                <a:gd name="T32" fmla="*/ 210 w 279"/>
                <a:gd name="T33" fmla="*/ 113 h 370"/>
                <a:gd name="T34" fmla="*/ 233 w 279"/>
                <a:gd name="T35" fmla="*/ 108 h 370"/>
                <a:gd name="T36" fmla="*/ 248 w 279"/>
                <a:gd name="T37" fmla="*/ 93 h 370"/>
                <a:gd name="T38" fmla="*/ 261 w 279"/>
                <a:gd name="T39" fmla="*/ 91 h 370"/>
                <a:gd name="T40" fmla="*/ 268 w 279"/>
                <a:gd name="T41" fmla="*/ 102 h 370"/>
                <a:gd name="T42" fmla="*/ 268 w 279"/>
                <a:gd name="T43" fmla="*/ 115 h 370"/>
                <a:gd name="T44" fmla="*/ 256 w 279"/>
                <a:gd name="T45" fmla="*/ 122 h 370"/>
                <a:gd name="T46" fmla="*/ 254 w 279"/>
                <a:gd name="T47" fmla="*/ 117 h 370"/>
                <a:gd name="T48" fmla="*/ 239 w 279"/>
                <a:gd name="T49" fmla="*/ 127 h 370"/>
                <a:gd name="T50" fmla="*/ 203 w 279"/>
                <a:gd name="T51" fmla="*/ 135 h 370"/>
                <a:gd name="T52" fmla="*/ 224 w 279"/>
                <a:gd name="T53" fmla="*/ 137 h 370"/>
                <a:gd name="T54" fmla="*/ 243 w 279"/>
                <a:gd name="T55" fmla="*/ 138 h 370"/>
                <a:gd name="T56" fmla="*/ 254 w 279"/>
                <a:gd name="T57" fmla="*/ 147 h 370"/>
                <a:gd name="T58" fmla="*/ 253 w 279"/>
                <a:gd name="T59" fmla="*/ 155 h 370"/>
                <a:gd name="T60" fmla="*/ 241 w 279"/>
                <a:gd name="T61" fmla="*/ 168 h 370"/>
                <a:gd name="T62" fmla="*/ 227 w 279"/>
                <a:gd name="T63" fmla="*/ 162 h 370"/>
                <a:gd name="T64" fmla="*/ 214 w 279"/>
                <a:gd name="T65" fmla="*/ 159 h 370"/>
                <a:gd name="T66" fmla="*/ 195 w 279"/>
                <a:gd name="T67" fmla="*/ 157 h 370"/>
                <a:gd name="T68" fmla="*/ 157 w 279"/>
                <a:gd name="T69" fmla="*/ 156 h 370"/>
                <a:gd name="T70" fmla="*/ 147 w 279"/>
                <a:gd name="T71" fmla="*/ 150 h 370"/>
                <a:gd name="T72" fmla="*/ 126 w 279"/>
                <a:gd name="T73" fmla="*/ 143 h 370"/>
                <a:gd name="T74" fmla="*/ 98 w 279"/>
                <a:gd name="T75" fmla="*/ 190 h 370"/>
                <a:gd name="T76" fmla="*/ 159 w 279"/>
                <a:gd name="T77" fmla="*/ 173 h 370"/>
                <a:gd name="T78" fmla="*/ 177 w 279"/>
                <a:gd name="T79" fmla="*/ 189 h 370"/>
                <a:gd name="T80" fmla="*/ 192 w 279"/>
                <a:gd name="T81" fmla="*/ 208 h 370"/>
                <a:gd name="T82" fmla="*/ 181 w 279"/>
                <a:gd name="T83" fmla="*/ 285 h 370"/>
                <a:gd name="T84" fmla="*/ 185 w 279"/>
                <a:gd name="T85" fmla="*/ 305 h 370"/>
                <a:gd name="T86" fmla="*/ 203 w 279"/>
                <a:gd name="T87" fmla="*/ 308 h 370"/>
                <a:gd name="T88" fmla="*/ 218 w 279"/>
                <a:gd name="T89" fmla="*/ 313 h 370"/>
                <a:gd name="T90" fmla="*/ 200 w 279"/>
                <a:gd name="T91" fmla="*/ 328 h 370"/>
                <a:gd name="T92" fmla="*/ 214 w 279"/>
                <a:gd name="T93" fmla="*/ 325 h 370"/>
                <a:gd name="T94" fmla="*/ 223 w 279"/>
                <a:gd name="T95" fmla="*/ 330 h 370"/>
                <a:gd name="T96" fmla="*/ 216 w 279"/>
                <a:gd name="T97" fmla="*/ 343 h 370"/>
                <a:gd name="T98" fmla="*/ 197 w 279"/>
                <a:gd name="T99" fmla="*/ 348 h 370"/>
                <a:gd name="T100" fmla="*/ 176 w 279"/>
                <a:gd name="T101" fmla="*/ 353 h 370"/>
                <a:gd name="T102" fmla="*/ 149 w 279"/>
                <a:gd name="T103" fmla="*/ 338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9" h="370">
                  <a:moveTo>
                    <a:pt x="149" y="338"/>
                  </a:moveTo>
                  <a:cubicBezTo>
                    <a:pt x="149" y="338"/>
                    <a:pt x="133" y="330"/>
                    <a:pt x="140" y="315"/>
                  </a:cubicBezTo>
                  <a:cubicBezTo>
                    <a:pt x="140" y="315"/>
                    <a:pt x="139" y="245"/>
                    <a:pt x="135" y="238"/>
                  </a:cubicBezTo>
                  <a:cubicBezTo>
                    <a:pt x="135" y="238"/>
                    <a:pt x="74" y="285"/>
                    <a:pt x="24" y="276"/>
                  </a:cubicBezTo>
                  <a:cubicBezTo>
                    <a:pt x="24" y="276"/>
                    <a:pt x="0" y="264"/>
                    <a:pt x="2" y="239"/>
                  </a:cubicBezTo>
                  <a:cubicBezTo>
                    <a:pt x="4" y="213"/>
                    <a:pt x="5" y="217"/>
                    <a:pt x="8" y="206"/>
                  </a:cubicBezTo>
                  <a:cubicBezTo>
                    <a:pt x="12" y="195"/>
                    <a:pt x="10" y="179"/>
                    <a:pt x="23" y="162"/>
                  </a:cubicBezTo>
                  <a:cubicBezTo>
                    <a:pt x="36" y="145"/>
                    <a:pt x="77" y="81"/>
                    <a:pt x="107" y="61"/>
                  </a:cubicBezTo>
                  <a:cubicBezTo>
                    <a:pt x="107" y="61"/>
                    <a:pt x="105" y="10"/>
                    <a:pt x="127" y="5"/>
                  </a:cubicBezTo>
                  <a:cubicBezTo>
                    <a:pt x="127" y="5"/>
                    <a:pt x="184" y="0"/>
                    <a:pt x="173" y="40"/>
                  </a:cubicBezTo>
                  <a:cubicBezTo>
                    <a:pt x="173" y="40"/>
                    <a:pt x="174" y="55"/>
                    <a:pt x="169" y="57"/>
                  </a:cubicBezTo>
                  <a:cubicBezTo>
                    <a:pt x="169" y="57"/>
                    <a:pt x="176" y="77"/>
                    <a:pt x="163" y="75"/>
                  </a:cubicBezTo>
                  <a:cubicBezTo>
                    <a:pt x="163" y="75"/>
                    <a:pt x="149" y="94"/>
                    <a:pt x="135" y="89"/>
                  </a:cubicBezTo>
                  <a:cubicBezTo>
                    <a:pt x="133" y="93"/>
                    <a:pt x="133" y="93"/>
                    <a:pt x="133" y="93"/>
                  </a:cubicBezTo>
                  <a:cubicBezTo>
                    <a:pt x="133" y="93"/>
                    <a:pt x="142" y="99"/>
                    <a:pt x="145" y="107"/>
                  </a:cubicBezTo>
                  <a:cubicBezTo>
                    <a:pt x="145" y="107"/>
                    <a:pt x="152" y="112"/>
                    <a:pt x="161" y="110"/>
                  </a:cubicBezTo>
                  <a:cubicBezTo>
                    <a:pt x="170" y="109"/>
                    <a:pt x="202" y="112"/>
                    <a:pt x="210" y="113"/>
                  </a:cubicBezTo>
                  <a:cubicBezTo>
                    <a:pt x="219" y="113"/>
                    <a:pt x="229" y="114"/>
                    <a:pt x="233" y="108"/>
                  </a:cubicBezTo>
                  <a:cubicBezTo>
                    <a:pt x="237" y="103"/>
                    <a:pt x="241" y="95"/>
                    <a:pt x="248" y="93"/>
                  </a:cubicBezTo>
                  <a:cubicBezTo>
                    <a:pt x="255" y="91"/>
                    <a:pt x="261" y="91"/>
                    <a:pt x="261" y="91"/>
                  </a:cubicBezTo>
                  <a:cubicBezTo>
                    <a:pt x="261" y="91"/>
                    <a:pt x="279" y="102"/>
                    <a:pt x="268" y="102"/>
                  </a:cubicBezTo>
                  <a:cubicBezTo>
                    <a:pt x="268" y="102"/>
                    <a:pt x="271" y="111"/>
                    <a:pt x="268" y="115"/>
                  </a:cubicBezTo>
                  <a:cubicBezTo>
                    <a:pt x="265" y="118"/>
                    <a:pt x="258" y="122"/>
                    <a:pt x="256" y="122"/>
                  </a:cubicBezTo>
                  <a:cubicBezTo>
                    <a:pt x="254" y="121"/>
                    <a:pt x="254" y="117"/>
                    <a:pt x="254" y="117"/>
                  </a:cubicBezTo>
                  <a:cubicBezTo>
                    <a:pt x="254" y="117"/>
                    <a:pt x="245" y="126"/>
                    <a:pt x="239" y="127"/>
                  </a:cubicBezTo>
                  <a:cubicBezTo>
                    <a:pt x="233" y="129"/>
                    <a:pt x="204" y="135"/>
                    <a:pt x="203" y="135"/>
                  </a:cubicBezTo>
                  <a:cubicBezTo>
                    <a:pt x="203" y="135"/>
                    <a:pt x="205" y="141"/>
                    <a:pt x="224" y="137"/>
                  </a:cubicBezTo>
                  <a:cubicBezTo>
                    <a:pt x="224" y="137"/>
                    <a:pt x="234" y="130"/>
                    <a:pt x="243" y="138"/>
                  </a:cubicBezTo>
                  <a:cubicBezTo>
                    <a:pt x="254" y="147"/>
                    <a:pt x="254" y="147"/>
                    <a:pt x="254" y="147"/>
                  </a:cubicBezTo>
                  <a:cubicBezTo>
                    <a:pt x="254" y="147"/>
                    <a:pt x="254" y="155"/>
                    <a:pt x="253" y="155"/>
                  </a:cubicBezTo>
                  <a:cubicBezTo>
                    <a:pt x="253" y="155"/>
                    <a:pt x="247" y="167"/>
                    <a:pt x="241" y="168"/>
                  </a:cubicBezTo>
                  <a:cubicBezTo>
                    <a:pt x="241" y="168"/>
                    <a:pt x="230" y="165"/>
                    <a:pt x="227" y="162"/>
                  </a:cubicBezTo>
                  <a:cubicBezTo>
                    <a:pt x="227" y="162"/>
                    <a:pt x="217" y="161"/>
                    <a:pt x="214" y="159"/>
                  </a:cubicBezTo>
                  <a:cubicBezTo>
                    <a:pt x="212" y="156"/>
                    <a:pt x="202" y="157"/>
                    <a:pt x="195" y="157"/>
                  </a:cubicBezTo>
                  <a:cubicBezTo>
                    <a:pt x="188" y="157"/>
                    <a:pt x="161" y="158"/>
                    <a:pt x="157" y="156"/>
                  </a:cubicBezTo>
                  <a:cubicBezTo>
                    <a:pt x="152" y="155"/>
                    <a:pt x="147" y="150"/>
                    <a:pt x="147" y="150"/>
                  </a:cubicBezTo>
                  <a:cubicBezTo>
                    <a:pt x="147" y="150"/>
                    <a:pt x="135" y="153"/>
                    <a:pt x="126" y="143"/>
                  </a:cubicBezTo>
                  <a:cubicBezTo>
                    <a:pt x="126" y="143"/>
                    <a:pt x="113" y="180"/>
                    <a:pt x="98" y="190"/>
                  </a:cubicBezTo>
                  <a:cubicBezTo>
                    <a:pt x="98" y="190"/>
                    <a:pt x="143" y="168"/>
                    <a:pt x="159" y="173"/>
                  </a:cubicBezTo>
                  <a:cubicBezTo>
                    <a:pt x="159" y="173"/>
                    <a:pt x="177" y="182"/>
                    <a:pt x="177" y="189"/>
                  </a:cubicBezTo>
                  <a:cubicBezTo>
                    <a:pt x="177" y="189"/>
                    <a:pt x="192" y="196"/>
                    <a:pt x="192" y="208"/>
                  </a:cubicBezTo>
                  <a:cubicBezTo>
                    <a:pt x="192" y="208"/>
                    <a:pt x="187" y="267"/>
                    <a:pt x="181" y="285"/>
                  </a:cubicBezTo>
                  <a:cubicBezTo>
                    <a:pt x="175" y="304"/>
                    <a:pt x="179" y="304"/>
                    <a:pt x="185" y="305"/>
                  </a:cubicBezTo>
                  <a:cubicBezTo>
                    <a:pt x="191" y="305"/>
                    <a:pt x="198" y="311"/>
                    <a:pt x="203" y="308"/>
                  </a:cubicBezTo>
                  <a:cubicBezTo>
                    <a:pt x="208" y="305"/>
                    <a:pt x="222" y="300"/>
                    <a:pt x="218" y="313"/>
                  </a:cubicBezTo>
                  <a:cubicBezTo>
                    <a:pt x="200" y="328"/>
                    <a:pt x="200" y="328"/>
                    <a:pt x="200" y="328"/>
                  </a:cubicBezTo>
                  <a:cubicBezTo>
                    <a:pt x="200" y="328"/>
                    <a:pt x="210" y="328"/>
                    <a:pt x="214" y="325"/>
                  </a:cubicBezTo>
                  <a:cubicBezTo>
                    <a:pt x="218" y="322"/>
                    <a:pt x="226" y="321"/>
                    <a:pt x="223" y="330"/>
                  </a:cubicBezTo>
                  <a:cubicBezTo>
                    <a:pt x="220" y="338"/>
                    <a:pt x="220" y="340"/>
                    <a:pt x="216" y="343"/>
                  </a:cubicBezTo>
                  <a:cubicBezTo>
                    <a:pt x="212" y="345"/>
                    <a:pt x="203" y="347"/>
                    <a:pt x="197" y="348"/>
                  </a:cubicBezTo>
                  <a:cubicBezTo>
                    <a:pt x="191" y="348"/>
                    <a:pt x="180" y="350"/>
                    <a:pt x="176" y="353"/>
                  </a:cubicBezTo>
                  <a:cubicBezTo>
                    <a:pt x="172" y="357"/>
                    <a:pt x="141" y="370"/>
                    <a:pt x="149" y="338"/>
                  </a:cubicBezTo>
                  <a:close/>
                </a:path>
              </a:pathLst>
            </a:custGeom>
            <a:solidFill>
              <a:schemeClr val="accent3">
                <a:lumMod val="60000"/>
                <a:lumOff val="40000"/>
              </a:schemeClr>
            </a:solidFill>
            <a:ln>
              <a:noFill/>
            </a:ln>
          </p:spPr>
          <p:txBody>
            <a:bodyPr vert="horz" wrap="square" lIns="91440" tIns="45720" rIns="91440" bIns="45720" numCol="1" anchor="t" anchorCtr="0" compatLnSpc="1">
              <a:normAutofit/>
            </a:bodyPr>
            <a:lstStyle>
              <a:defPPr>
                <a:defRPr lang="en-US"/>
              </a:defPPr>
              <a:lvl1pPr marL="0" algn="l" defTabSz="457200" rtl="0" eaLnBrk="1" latinLnBrk="0" hangingPunct="1">
                <a:defRPr sz="1800" kern="1200">
                  <a:solidFill>
                    <a:schemeClr val="tx1"/>
                  </a:solidFill>
                </a:defRPr>
              </a:lvl1pPr>
              <a:lvl2pPr marL="457200" algn="l" defTabSz="457200" rtl="0" eaLnBrk="1" latinLnBrk="0" hangingPunct="1">
                <a:defRPr sz="1800" kern="1200">
                  <a:solidFill>
                    <a:schemeClr val="tx1"/>
                  </a:solidFill>
                </a:defRPr>
              </a:lvl2pPr>
              <a:lvl3pPr marL="914400" algn="l" defTabSz="457200" rtl="0" eaLnBrk="1" latinLnBrk="0" hangingPunct="1">
                <a:defRPr sz="1800" kern="1200">
                  <a:solidFill>
                    <a:schemeClr val="tx1"/>
                  </a:solidFill>
                </a:defRPr>
              </a:lvl3pPr>
              <a:lvl4pPr marL="1371600" algn="l" defTabSz="457200" rtl="0" eaLnBrk="1" latinLnBrk="0" hangingPunct="1">
                <a:defRPr sz="1800" kern="1200">
                  <a:solidFill>
                    <a:schemeClr val="tx1"/>
                  </a:solidFill>
                </a:defRPr>
              </a:lvl4pPr>
              <a:lvl5pPr marL="1828800" algn="l" defTabSz="457200" rtl="0" eaLnBrk="1" latinLnBrk="0" hangingPunct="1">
                <a:defRPr sz="1800" kern="1200">
                  <a:solidFill>
                    <a:schemeClr val="tx1"/>
                  </a:solidFill>
                </a:defRPr>
              </a:lvl5pPr>
              <a:lvl6pPr marL="2286000" algn="l" defTabSz="457200" rtl="0" eaLnBrk="1" latinLnBrk="0" hangingPunct="1">
                <a:defRPr sz="1800" kern="1200">
                  <a:solidFill>
                    <a:schemeClr val="tx1"/>
                  </a:solidFill>
                </a:defRPr>
              </a:lvl6pPr>
              <a:lvl7pPr marL="2743200" algn="l" defTabSz="457200" rtl="0" eaLnBrk="1" latinLnBrk="0" hangingPunct="1">
                <a:defRPr sz="1800" kern="1200">
                  <a:solidFill>
                    <a:schemeClr val="tx1"/>
                  </a:solidFill>
                </a:defRPr>
              </a:lvl7pPr>
              <a:lvl8pPr marL="3200400" algn="l" defTabSz="457200" rtl="0" eaLnBrk="1" latinLnBrk="0" hangingPunct="1">
                <a:defRPr sz="1800" kern="1200">
                  <a:solidFill>
                    <a:schemeClr val="tx1"/>
                  </a:solidFill>
                </a:defRPr>
              </a:lvl8pPr>
              <a:lvl9pPr marL="3657600" algn="l" defTabSz="457200" rtl="0" eaLnBrk="1" latinLnBrk="0" hangingPunct="1">
                <a:defRPr sz="1800" kern="1200">
                  <a:solidFill>
                    <a:schemeClr val="tx1"/>
                  </a:solidFill>
                </a:defRPr>
              </a:lvl9pPr>
            </a:lstStyle>
            <a:p>
              <a:endParaRPr lang="en-US" sz="1350"/>
            </a:p>
          </p:txBody>
        </p:sp>
        <p:sp>
          <p:nvSpPr>
            <p:cNvPr id="8" name="ïṩlíḑè"/>
            <p:cNvSpPr/>
            <p:nvPr/>
          </p:nvSpPr>
          <p:spPr bwMode="auto">
            <a:xfrm>
              <a:off x="7883468" y="2765359"/>
              <a:ext cx="633920" cy="1170070"/>
            </a:xfrm>
            <a:custGeom>
              <a:avLst/>
              <a:gdLst>
                <a:gd name="T0" fmla="*/ 215 w 255"/>
                <a:gd name="T1" fmla="*/ 443 h 469"/>
                <a:gd name="T2" fmla="*/ 237 w 255"/>
                <a:gd name="T3" fmla="*/ 444 h 469"/>
                <a:gd name="T4" fmla="*/ 240 w 255"/>
                <a:gd name="T5" fmla="*/ 450 h 469"/>
                <a:gd name="T6" fmla="*/ 227 w 255"/>
                <a:gd name="T7" fmla="*/ 461 h 469"/>
                <a:gd name="T8" fmla="*/ 196 w 255"/>
                <a:gd name="T9" fmla="*/ 464 h 469"/>
                <a:gd name="T10" fmla="*/ 178 w 255"/>
                <a:gd name="T11" fmla="*/ 466 h 469"/>
                <a:gd name="T12" fmla="*/ 160 w 255"/>
                <a:gd name="T13" fmla="*/ 450 h 469"/>
                <a:gd name="T14" fmla="*/ 157 w 255"/>
                <a:gd name="T15" fmla="*/ 401 h 469"/>
                <a:gd name="T16" fmla="*/ 151 w 255"/>
                <a:gd name="T17" fmla="*/ 340 h 469"/>
                <a:gd name="T18" fmla="*/ 141 w 255"/>
                <a:gd name="T19" fmla="*/ 320 h 469"/>
                <a:gd name="T20" fmla="*/ 23 w 255"/>
                <a:gd name="T21" fmla="*/ 277 h 469"/>
                <a:gd name="T22" fmla="*/ 19 w 255"/>
                <a:gd name="T23" fmla="*/ 220 h 469"/>
                <a:gd name="T24" fmla="*/ 31 w 255"/>
                <a:gd name="T25" fmla="*/ 185 h 469"/>
                <a:gd name="T26" fmla="*/ 60 w 255"/>
                <a:gd name="T27" fmla="*/ 125 h 469"/>
                <a:gd name="T28" fmla="*/ 111 w 255"/>
                <a:gd name="T29" fmla="*/ 51 h 469"/>
                <a:gd name="T30" fmla="*/ 134 w 255"/>
                <a:gd name="T31" fmla="*/ 2 h 469"/>
                <a:gd name="T32" fmla="*/ 177 w 255"/>
                <a:gd name="T33" fmla="*/ 16 h 469"/>
                <a:gd name="T34" fmla="*/ 174 w 255"/>
                <a:gd name="T35" fmla="*/ 54 h 469"/>
                <a:gd name="T36" fmla="*/ 165 w 255"/>
                <a:gd name="T37" fmla="*/ 72 h 469"/>
                <a:gd name="T38" fmla="*/ 142 w 255"/>
                <a:gd name="T39" fmla="*/ 87 h 469"/>
                <a:gd name="T40" fmla="*/ 143 w 255"/>
                <a:gd name="T41" fmla="*/ 97 h 469"/>
                <a:gd name="T42" fmla="*/ 165 w 255"/>
                <a:gd name="T43" fmla="*/ 111 h 469"/>
                <a:gd name="T44" fmla="*/ 173 w 255"/>
                <a:gd name="T45" fmla="*/ 115 h 469"/>
                <a:gd name="T46" fmla="*/ 181 w 255"/>
                <a:gd name="T47" fmla="*/ 133 h 469"/>
                <a:gd name="T48" fmla="*/ 172 w 255"/>
                <a:gd name="T49" fmla="*/ 146 h 469"/>
                <a:gd name="T50" fmla="*/ 163 w 255"/>
                <a:gd name="T51" fmla="*/ 146 h 469"/>
                <a:gd name="T52" fmla="*/ 155 w 255"/>
                <a:gd name="T53" fmla="*/ 140 h 469"/>
                <a:gd name="T54" fmla="*/ 144 w 255"/>
                <a:gd name="T55" fmla="*/ 128 h 469"/>
                <a:gd name="T56" fmla="*/ 139 w 255"/>
                <a:gd name="T57" fmla="*/ 130 h 469"/>
                <a:gd name="T58" fmla="*/ 100 w 255"/>
                <a:gd name="T59" fmla="*/ 204 h 469"/>
                <a:gd name="T60" fmla="*/ 88 w 255"/>
                <a:gd name="T61" fmla="*/ 238 h 469"/>
                <a:gd name="T62" fmla="*/ 178 w 255"/>
                <a:gd name="T63" fmla="*/ 280 h 469"/>
                <a:gd name="T64" fmla="*/ 194 w 255"/>
                <a:gd name="T65" fmla="*/ 309 h 469"/>
                <a:gd name="T66" fmla="*/ 200 w 255"/>
                <a:gd name="T67" fmla="*/ 394 h 469"/>
                <a:gd name="T68" fmla="*/ 213 w 255"/>
                <a:gd name="T69" fmla="*/ 421 h 469"/>
                <a:gd name="T70" fmla="*/ 237 w 255"/>
                <a:gd name="T71" fmla="*/ 423 h 469"/>
                <a:gd name="T72" fmla="*/ 254 w 255"/>
                <a:gd name="T73" fmla="*/ 424 h 469"/>
                <a:gd name="T74" fmla="*/ 245 w 255"/>
                <a:gd name="T75" fmla="*/ 437 h 469"/>
                <a:gd name="T76" fmla="*/ 230 w 255"/>
                <a:gd name="T77" fmla="*/ 441 h 469"/>
                <a:gd name="T78" fmla="*/ 215 w 255"/>
                <a:gd name="T79" fmla="*/ 443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 h="469">
                  <a:moveTo>
                    <a:pt x="215" y="443"/>
                  </a:moveTo>
                  <a:cubicBezTo>
                    <a:pt x="215" y="443"/>
                    <a:pt x="219" y="451"/>
                    <a:pt x="237" y="444"/>
                  </a:cubicBezTo>
                  <a:cubicBezTo>
                    <a:pt x="237" y="444"/>
                    <a:pt x="243" y="446"/>
                    <a:pt x="240" y="450"/>
                  </a:cubicBezTo>
                  <a:cubicBezTo>
                    <a:pt x="240" y="450"/>
                    <a:pt x="238" y="461"/>
                    <a:pt x="227" y="461"/>
                  </a:cubicBezTo>
                  <a:cubicBezTo>
                    <a:pt x="227" y="461"/>
                    <a:pt x="211" y="468"/>
                    <a:pt x="196" y="464"/>
                  </a:cubicBezTo>
                  <a:cubicBezTo>
                    <a:pt x="196" y="464"/>
                    <a:pt x="184" y="465"/>
                    <a:pt x="178" y="466"/>
                  </a:cubicBezTo>
                  <a:cubicBezTo>
                    <a:pt x="172" y="467"/>
                    <a:pt x="157" y="469"/>
                    <a:pt x="160" y="450"/>
                  </a:cubicBezTo>
                  <a:cubicBezTo>
                    <a:pt x="163" y="430"/>
                    <a:pt x="160" y="408"/>
                    <a:pt x="157" y="401"/>
                  </a:cubicBezTo>
                  <a:cubicBezTo>
                    <a:pt x="155" y="394"/>
                    <a:pt x="148" y="354"/>
                    <a:pt x="151" y="340"/>
                  </a:cubicBezTo>
                  <a:cubicBezTo>
                    <a:pt x="151" y="340"/>
                    <a:pt x="154" y="324"/>
                    <a:pt x="141" y="320"/>
                  </a:cubicBezTo>
                  <a:cubicBezTo>
                    <a:pt x="141" y="320"/>
                    <a:pt x="30" y="289"/>
                    <a:pt x="23" y="277"/>
                  </a:cubicBezTo>
                  <a:cubicBezTo>
                    <a:pt x="23" y="277"/>
                    <a:pt x="0" y="251"/>
                    <a:pt x="19" y="220"/>
                  </a:cubicBezTo>
                  <a:cubicBezTo>
                    <a:pt x="19" y="220"/>
                    <a:pt x="29" y="194"/>
                    <a:pt x="31" y="185"/>
                  </a:cubicBezTo>
                  <a:cubicBezTo>
                    <a:pt x="32" y="176"/>
                    <a:pt x="57" y="135"/>
                    <a:pt x="60" y="125"/>
                  </a:cubicBezTo>
                  <a:cubicBezTo>
                    <a:pt x="62" y="115"/>
                    <a:pt x="80" y="49"/>
                    <a:pt x="111" y="51"/>
                  </a:cubicBezTo>
                  <a:cubicBezTo>
                    <a:pt x="111" y="51"/>
                    <a:pt x="111" y="4"/>
                    <a:pt x="134" y="2"/>
                  </a:cubicBezTo>
                  <a:cubicBezTo>
                    <a:pt x="134" y="2"/>
                    <a:pt x="168" y="0"/>
                    <a:pt x="177" y="16"/>
                  </a:cubicBezTo>
                  <a:cubicBezTo>
                    <a:pt x="177" y="16"/>
                    <a:pt x="191" y="45"/>
                    <a:pt x="174" y="54"/>
                  </a:cubicBezTo>
                  <a:cubicBezTo>
                    <a:pt x="174" y="54"/>
                    <a:pt x="179" y="74"/>
                    <a:pt x="165" y="72"/>
                  </a:cubicBezTo>
                  <a:cubicBezTo>
                    <a:pt x="165" y="72"/>
                    <a:pt x="151" y="92"/>
                    <a:pt x="142" y="87"/>
                  </a:cubicBezTo>
                  <a:cubicBezTo>
                    <a:pt x="142" y="87"/>
                    <a:pt x="139" y="94"/>
                    <a:pt x="143" y="97"/>
                  </a:cubicBezTo>
                  <a:cubicBezTo>
                    <a:pt x="147" y="101"/>
                    <a:pt x="148" y="107"/>
                    <a:pt x="165" y="111"/>
                  </a:cubicBezTo>
                  <a:cubicBezTo>
                    <a:pt x="173" y="115"/>
                    <a:pt x="173" y="115"/>
                    <a:pt x="173" y="115"/>
                  </a:cubicBezTo>
                  <a:cubicBezTo>
                    <a:pt x="173" y="115"/>
                    <a:pt x="181" y="131"/>
                    <a:pt x="181" y="133"/>
                  </a:cubicBezTo>
                  <a:cubicBezTo>
                    <a:pt x="181" y="136"/>
                    <a:pt x="174" y="144"/>
                    <a:pt x="172" y="146"/>
                  </a:cubicBezTo>
                  <a:cubicBezTo>
                    <a:pt x="169" y="149"/>
                    <a:pt x="163" y="146"/>
                    <a:pt x="163" y="146"/>
                  </a:cubicBezTo>
                  <a:cubicBezTo>
                    <a:pt x="163" y="146"/>
                    <a:pt x="153" y="147"/>
                    <a:pt x="155" y="140"/>
                  </a:cubicBezTo>
                  <a:cubicBezTo>
                    <a:pt x="155" y="140"/>
                    <a:pt x="143" y="134"/>
                    <a:pt x="144" y="128"/>
                  </a:cubicBezTo>
                  <a:cubicBezTo>
                    <a:pt x="139" y="130"/>
                    <a:pt x="139" y="130"/>
                    <a:pt x="139" y="130"/>
                  </a:cubicBezTo>
                  <a:cubicBezTo>
                    <a:pt x="139" y="130"/>
                    <a:pt x="120" y="193"/>
                    <a:pt x="100" y="204"/>
                  </a:cubicBezTo>
                  <a:cubicBezTo>
                    <a:pt x="100" y="204"/>
                    <a:pt x="84" y="230"/>
                    <a:pt x="88" y="238"/>
                  </a:cubicBezTo>
                  <a:cubicBezTo>
                    <a:pt x="88" y="238"/>
                    <a:pt x="160" y="258"/>
                    <a:pt x="178" y="280"/>
                  </a:cubicBezTo>
                  <a:cubicBezTo>
                    <a:pt x="178" y="280"/>
                    <a:pt x="196" y="285"/>
                    <a:pt x="194" y="309"/>
                  </a:cubicBezTo>
                  <a:cubicBezTo>
                    <a:pt x="194" y="309"/>
                    <a:pt x="199" y="368"/>
                    <a:pt x="200" y="394"/>
                  </a:cubicBezTo>
                  <a:cubicBezTo>
                    <a:pt x="200" y="394"/>
                    <a:pt x="206" y="417"/>
                    <a:pt x="213" y="421"/>
                  </a:cubicBezTo>
                  <a:cubicBezTo>
                    <a:pt x="220" y="425"/>
                    <a:pt x="231" y="425"/>
                    <a:pt x="237" y="423"/>
                  </a:cubicBezTo>
                  <a:cubicBezTo>
                    <a:pt x="242" y="421"/>
                    <a:pt x="255" y="411"/>
                    <a:pt x="254" y="424"/>
                  </a:cubicBezTo>
                  <a:cubicBezTo>
                    <a:pt x="254" y="424"/>
                    <a:pt x="249" y="434"/>
                    <a:pt x="245" y="437"/>
                  </a:cubicBezTo>
                  <a:cubicBezTo>
                    <a:pt x="240" y="439"/>
                    <a:pt x="236" y="441"/>
                    <a:pt x="230" y="441"/>
                  </a:cubicBezTo>
                  <a:cubicBezTo>
                    <a:pt x="225" y="441"/>
                    <a:pt x="215" y="443"/>
                    <a:pt x="215" y="443"/>
                  </a:cubicBezTo>
                  <a:close/>
                </a:path>
              </a:pathLst>
            </a:custGeom>
            <a:solidFill>
              <a:schemeClr val="accent3">
                <a:lumMod val="75000"/>
              </a:schemeClr>
            </a:solidFill>
            <a:ln>
              <a:noFill/>
            </a:ln>
          </p:spPr>
          <p:txBody>
            <a:bodyPr vert="horz" wrap="square" lIns="91440" tIns="45720" rIns="91440" bIns="45720" numCol="1" anchor="t" anchorCtr="0" compatLnSpc="1">
              <a:normAutofit/>
            </a:bodyPr>
            <a:lstStyle/>
            <a:p>
              <a:pPr defTabSz="457200"/>
              <a:endParaRPr lang="en-US" sz="1350"/>
            </a:p>
          </p:txBody>
        </p:sp>
        <p:sp>
          <p:nvSpPr>
            <p:cNvPr id="9" name="îṥḷíḋê"/>
            <p:cNvSpPr/>
            <p:nvPr/>
          </p:nvSpPr>
          <p:spPr bwMode="auto">
            <a:xfrm>
              <a:off x="9167789" y="3174749"/>
              <a:ext cx="552970" cy="1381376"/>
            </a:xfrm>
            <a:custGeom>
              <a:avLst/>
              <a:gdLst>
                <a:gd name="T0" fmla="*/ 218 w 222"/>
                <a:gd name="T1" fmla="*/ 499 h 554"/>
                <a:gd name="T2" fmla="*/ 205 w 222"/>
                <a:gd name="T3" fmla="*/ 501 h 554"/>
                <a:gd name="T4" fmla="*/ 177 w 222"/>
                <a:gd name="T5" fmla="*/ 497 h 554"/>
                <a:gd name="T6" fmla="*/ 165 w 222"/>
                <a:gd name="T7" fmla="*/ 449 h 554"/>
                <a:gd name="T8" fmla="*/ 160 w 222"/>
                <a:gd name="T9" fmla="*/ 383 h 554"/>
                <a:gd name="T10" fmla="*/ 156 w 222"/>
                <a:gd name="T11" fmla="*/ 352 h 554"/>
                <a:gd name="T12" fmla="*/ 128 w 222"/>
                <a:gd name="T13" fmla="*/ 281 h 554"/>
                <a:gd name="T14" fmla="*/ 113 w 222"/>
                <a:gd name="T15" fmla="*/ 249 h 554"/>
                <a:gd name="T16" fmla="*/ 121 w 222"/>
                <a:gd name="T17" fmla="*/ 188 h 554"/>
                <a:gd name="T18" fmla="*/ 125 w 222"/>
                <a:gd name="T19" fmla="*/ 90 h 554"/>
                <a:gd name="T20" fmla="*/ 126 w 222"/>
                <a:gd name="T21" fmla="*/ 83 h 554"/>
                <a:gd name="T22" fmla="*/ 147 w 222"/>
                <a:gd name="T23" fmla="*/ 69 h 554"/>
                <a:gd name="T24" fmla="*/ 156 w 222"/>
                <a:gd name="T25" fmla="*/ 52 h 554"/>
                <a:gd name="T26" fmla="*/ 160 w 222"/>
                <a:gd name="T27" fmla="*/ 35 h 554"/>
                <a:gd name="T28" fmla="*/ 116 w 222"/>
                <a:gd name="T29" fmla="*/ 1 h 554"/>
                <a:gd name="T30" fmla="*/ 97 w 222"/>
                <a:gd name="T31" fmla="*/ 53 h 554"/>
                <a:gd name="T32" fmla="*/ 88 w 222"/>
                <a:gd name="T33" fmla="*/ 60 h 554"/>
                <a:gd name="T34" fmla="*/ 34 w 222"/>
                <a:gd name="T35" fmla="*/ 62 h 554"/>
                <a:gd name="T36" fmla="*/ 12 w 222"/>
                <a:gd name="T37" fmla="*/ 65 h 554"/>
                <a:gd name="T38" fmla="*/ 6 w 222"/>
                <a:gd name="T39" fmla="*/ 86 h 554"/>
                <a:gd name="T40" fmla="*/ 38 w 222"/>
                <a:gd name="T41" fmla="*/ 153 h 554"/>
                <a:gd name="T42" fmla="*/ 53 w 222"/>
                <a:gd name="T43" fmla="*/ 179 h 554"/>
                <a:gd name="T44" fmla="*/ 52 w 222"/>
                <a:gd name="T45" fmla="*/ 230 h 554"/>
                <a:gd name="T46" fmla="*/ 62 w 222"/>
                <a:gd name="T47" fmla="*/ 303 h 554"/>
                <a:gd name="T48" fmla="*/ 89 w 222"/>
                <a:gd name="T49" fmla="*/ 365 h 554"/>
                <a:gd name="T50" fmla="*/ 100 w 222"/>
                <a:gd name="T51" fmla="*/ 407 h 554"/>
                <a:gd name="T52" fmla="*/ 107 w 222"/>
                <a:gd name="T53" fmla="*/ 483 h 554"/>
                <a:gd name="T54" fmla="*/ 110 w 222"/>
                <a:gd name="T55" fmla="*/ 516 h 554"/>
                <a:gd name="T56" fmla="*/ 124 w 222"/>
                <a:gd name="T57" fmla="*/ 541 h 554"/>
                <a:gd name="T58" fmla="*/ 147 w 222"/>
                <a:gd name="T59" fmla="*/ 549 h 554"/>
                <a:gd name="T60" fmla="*/ 164 w 222"/>
                <a:gd name="T61" fmla="*/ 549 h 554"/>
                <a:gd name="T62" fmla="*/ 184 w 222"/>
                <a:gd name="T63" fmla="*/ 544 h 554"/>
                <a:gd name="T64" fmla="*/ 180 w 222"/>
                <a:gd name="T65" fmla="*/ 534 h 554"/>
                <a:gd name="T66" fmla="*/ 161 w 222"/>
                <a:gd name="T67" fmla="*/ 526 h 554"/>
                <a:gd name="T68" fmla="*/ 169 w 222"/>
                <a:gd name="T69" fmla="*/ 520 h 554"/>
                <a:gd name="T70" fmla="*/ 190 w 222"/>
                <a:gd name="T71" fmla="*/ 519 h 554"/>
                <a:gd name="T72" fmla="*/ 215 w 222"/>
                <a:gd name="T73" fmla="*/ 511 h 554"/>
                <a:gd name="T74" fmla="*/ 218 w 222"/>
                <a:gd name="T75" fmla="*/ 499 h 554"/>
                <a:gd name="T76" fmla="*/ 43 w 222"/>
                <a:gd name="T77" fmla="*/ 102 h 554"/>
                <a:gd name="T78" fmla="*/ 50 w 222"/>
                <a:gd name="T79" fmla="*/ 106 h 554"/>
                <a:gd name="T80" fmla="*/ 54 w 222"/>
                <a:gd name="T81" fmla="*/ 140 h 554"/>
                <a:gd name="T82" fmla="*/ 43 w 222"/>
                <a:gd name="T83" fmla="*/ 102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2" h="554">
                  <a:moveTo>
                    <a:pt x="218" y="499"/>
                  </a:moveTo>
                  <a:cubicBezTo>
                    <a:pt x="219" y="495"/>
                    <a:pt x="210" y="498"/>
                    <a:pt x="205" y="501"/>
                  </a:cubicBezTo>
                  <a:cubicBezTo>
                    <a:pt x="201" y="503"/>
                    <a:pt x="177" y="497"/>
                    <a:pt x="177" y="497"/>
                  </a:cubicBezTo>
                  <a:cubicBezTo>
                    <a:pt x="171" y="493"/>
                    <a:pt x="164" y="471"/>
                    <a:pt x="165" y="449"/>
                  </a:cubicBezTo>
                  <a:cubicBezTo>
                    <a:pt x="165" y="428"/>
                    <a:pt x="160" y="383"/>
                    <a:pt x="160" y="383"/>
                  </a:cubicBezTo>
                  <a:cubicBezTo>
                    <a:pt x="165" y="368"/>
                    <a:pt x="156" y="352"/>
                    <a:pt x="156" y="352"/>
                  </a:cubicBezTo>
                  <a:cubicBezTo>
                    <a:pt x="153" y="329"/>
                    <a:pt x="133" y="293"/>
                    <a:pt x="128" y="281"/>
                  </a:cubicBezTo>
                  <a:cubicBezTo>
                    <a:pt x="122" y="268"/>
                    <a:pt x="115" y="263"/>
                    <a:pt x="113" y="249"/>
                  </a:cubicBezTo>
                  <a:cubicBezTo>
                    <a:pt x="112" y="235"/>
                    <a:pt x="121" y="188"/>
                    <a:pt x="121" y="188"/>
                  </a:cubicBezTo>
                  <a:cubicBezTo>
                    <a:pt x="133" y="155"/>
                    <a:pt x="125" y="94"/>
                    <a:pt x="125" y="90"/>
                  </a:cubicBezTo>
                  <a:cubicBezTo>
                    <a:pt x="124" y="85"/>
                    <a:pt x="126" y="83"/>
                    <a:pt x="126" y="83"/>
                  </a:cubicBezTo>
                  <a:cubicBezTo>
                    <a:pt x="137" y="90"/>
                    <a:pt x="147" y="69"/>
                    <a:pt x="147" y="69"/>
                  </a:cubicBezTo>
                  <a:cubicBezTo>
                    <a:pt x="161" y="71"/>
                    <a:pt x="156" y="52"/>
                    <a:pt x="156" y="52"/>
                  </a:cubicBezTo>
                  <a:cubicBezTo>
                    <a:pt x="163" y="45"/>
                    <a:pt x="160" y="35"/>
                    <a:pt x="160" y="35"/>
                  </a:cubicBezTo>
                  <a:cubicBezTo>
                    <a:pt x="168" y="0"/>
                    <a:pt x="116" y="1"/>
                    <a:pt x="116" y="1"/>
                  </a:cubicBezTo>
                  <a:cubicBezTo>
                    <a:pt x="88" y="6"/>
                    <a:pt x="97" y="53"/>
                    <a:pt x="97" y="53"/>
                  </a:cubicBezTo>
                  <a:cubicBezTo>
                    <a:pt x="97" y="56"/>
                    <a:pt x="88" y="60"/>
                    <a:pt x="88" y="60"/>
                  </a:cubicBezTo>
                  <a:cubicBezTo>
                    <a:pt x="61" y="51"/>
                    <a:pt x="34" y="62"/>
                    <a:pt x="34" y="62"/>
                  </a:cubicBezTo>
                  <a:cubicBezTo>
                    <a:pt x="27" y="65"/>
                    <a:pt x="12" y="65"/>
                    <a:pt x="12" y="65"/>
                  </a:cubicBezTo>
                  <a:cubicBezTo>
                    <a:pt x="0" y="68"/>
                    <a:pt x="6" y="86"/>
                    <a:pt x="6" y="86"/>
                  </a:cubicBezTo>
                  <a:cubicBezTo>
                    <a:pt x="4" y="109"/>
                    <a:pt x="38" y="153"/>
                    <a:pt x="38" y="153"/>
                  </a:cubicBezTo>
                  <a:cubicBezTo>
                    <a:pt x="38" y="163"/>
                    <a:pt x="53" y="179"/>
                    <a:pt x="53" y="179"/>
                  </a:cubicBezTo>
                  <a:cubicBezTo>
                    <a:pt x="54" y="186"/>
                    <a:pt x="52" y="230"/>
                    <a:pt x="52" y="230"/>
                  </a:cubicBezTo>
                  <a:cubicBezTo>
                    <a:pt x="23" y="271"/>
                    <a:pt x="59" y="297"/>
                    <a:pt x="62" y="303"/>
                  </a:cubicBezTo>
                  <a:cubicBezTo>
                    <a:pt x="65" y="309"/>
                    <a:pt x="84" y="355"/>
                    <a:pt x="89" y="365"/>
                  </a:cubicBezTo>
                  <a:cubicBezTo>
                    <a:pt x="93" y="375"/>
                    <a:pt x="104" y="370"/>
                    <a:pt x="100" y="407"/>
                  </a:cubicBezTo>
                  <a:cubicBezTo>
                    <a:pt x="96" y="444"/>
                    <a:pt x="105" y="472"/>
                    <a:pt x="107" y="483"/>
                  </a:cubicBezTo>
                  <a:cubicBezTo>
                    <a:pt x="109" y="493"/>
                    <a:pt x="117" y="492"/>
                    <a:pt x="110" y="516"/>
                  </a:cubicBezTo>
                  <a:cubicBezTo>
                    <a:pt x="102" y="540"/>
                    <a:pt x="116" y="539"/>
                    <a:pt x="124" y="541"/>
                  </a:cubicBezTo>
                  <a:cubicBezTo>
                    <a:pt x="132" y="543"/>
                    <a:pt x="140" y="543"/>
                    <a:pt x="147" y="549"/>
                  </a:cubicBezTo>
                  <a:cubicBezTo>
                    <a:pt x="153" y="554"/>
                    <a:pt x="158" y="551"/>
                    <a:pt x="164" y="549"/>
                  </a:cubicBezTo>
                  <a:cubicBezTo>
                    <a:pt x="171" y="548"/>
                    <a:pt x="184" y="544"/>
                    <a:pt x="184" y="544"/>
                  </a:cubicBezTo>
                  <a:cubicBezTo>
                    <a:pt x="192" y="541"/>
                    <a:pt x="185" y="533"/>
                    <a:pt x="180" y="534"/>
                  </a:cubicBezTo>
                  <a:cubicBezTo>
                    <a:pt x="174" y="535"/>
                    <a:pt x="161" y="526"/>
                    <a:pt x="161" y="526"/>
                  </a:cubicBezTo>
                  <a:cubicBezTo>
                    <a:pt x="161" y="526"/>
                    <a:pt x="165" y="522"/>
                    <a:pt x="169" y="520"/>
                  </a:cubicBezTo>
                  <a:cubicBezTo>
                    <a:pt x="172" y="517"/>
                    <a:pt x="181" y="519"/>
                    <a:pt x="190" y="519"/>
                  </a:cubicBezTo>
                  <a:cubicBezTo>
                    <a:pt x="200" y="519"/>
                    <a:pt x="207" y="517"/>
                    <a:pt x="215" y="511"/>
                  </a:cubicBezTo>
                  <a:cubicBezTo>
                    <a:pt x="222" y="506"/>
                    <a:pt x="218" y="499"/>
                    <a:pt x="218" y="499"/>
                  </a:cubicBezTo>
                  <a:close/>
                  <a:moveTo>
                    <a:pt x="43" y="102"/>
                  </a:moveTo>
                  <a:cubicBezTo>
                    <a:pt x="44" y="105"/>
                    <a:pt x="50" y="106"/>
                    <a:pt x="50" y="106"/>
                  </a:cubicBezTo>
                  <a:cubicBezTo>
                    <a:pt x="50" y="112"/>
                    <a:pt x="54" y="140"/>
                    <a:pt x="54" y="140"/>
                  </a:cubicBezTo>
                  <a:cubicBezTo>
                    <a:pt x="48" y="133"/>
                    <a:pt x="43" y="102"/>
                    <a:pt x="43" y="102"/>
                  </a:cubicBezTo>
                  <a:close/>
                </a:path>
              </a:pathLst>
            </a:custGeom>
            <a:solidFill>
              <a:schemeClr val="accent3">
                <a:lumMod val="50000"/>
              </a:schemeClr>
            </a:solidFill>
            <a:ln>
              <a:noFill/>
            </a:ln>
          </p:spPr>
          <p:txBody>
            <a:bodyPr vert="horz" wrap="square" lIns="91440" tIns="45720" rIns="91440" bIns="45720" numCol="1" anchor="t" anchorCtr="0" compatLnSpc="1">
              <a:normAutofit/>
            </a:bodyPr>
            <a:lstStyle/>
            <a:p>
              <a:pPr defTabSz="457200"/>
              <a:endParaRPr lang="en-US" sz="1350"/>
            </a:p>
          </p:txBody>
        </p:sp>
        <p:grpSp>
          <p:nvGrpSpPr>
            <p:cNvPr id="33" name="ïŝlîďé"/>
            <p:cNvGrpSpPr/>
            <p:nvPr/>
          </p:nvGrpSpPr>
          <p:grpSpPr>
            <a:xfrm>
              <a:off x="671542" y="4481678"/>
              <a:ext cx="10848916" cy="1754022"/>
              <a:chOff x="671542" y="4392778"/>
              <a:chExt cx="10848916" cy="1754022"/>
            </a:xfrm>
          </p:grpSpPr>
          <p:grpSp>
            <p:nvGrpSpPr>
              <p:cNvPr id="32" name="ïṥ1íḑè"/>
              <p:cNvGrpSpPr/>
              <p:nvPr/>
            </p:nvGrpSpPr>
            <p:grpSpPr>
              <a:xfrm>
                <a:off x="2823248" y="5252783"/>
                <a:ext cx="6357059" cy="894016"/>
                <a:chOff x="2823248" y="5252783"/>
                <a:chExt cx="6357059" cy="894016"/>
              </a:xfrm>
            </p:grpSpPr>
            <p:sp>
              <p:nvSpPr>
                <p:cNvPr id="11" name="ïṥ1îḓé"/>
                <p:cNvSpPr/>
                <p:nvPr/>
              </p:nvSpPr>
              <p:spPr bwMode="auto">
                <a:xfrm flipH="1">
                  <a:off x="2923224" y="5252783"/>
                  <a:ext cx="6111026" cy="894016"/>
                </a:xfrm>
                <a:custGeom>
                  <a:avLst/>
                  <a:gdLst>
                    <a:gd name="connsiteX0" fmla="*/ 3666635 w 4510759"/>
                    <a:gd name="connsiteY0" fmla="*/ 911 h 753521"/>
                    <a:gd name="connsiteX1" fmla="*/ 0 w 4510759"/>
                    <a:gd name="connsiteY1" fmla="*/ 88589 h 753521"/>
                    <a:gd name="connsiteX2" fmla="*/ 0 w 4510759"/>
                    <a:gd name="connsiteY2" fmla="*/ 473921 h 753521"/>
                    <a:gd name="connsiteX3" fmla="*/ 0 w 4510759"/>
                    <a:gd name="connsiteY3" fmla="*/ 753521 h 753521"/>
                    <a:gd name="connsiteX4" fmla="*/ 4510759 w 4510759"/>
                    <a:gd name="connsiteY4" fmla="*/ 753521 h 753521"/>
                    <a:gd name="connsiteX5" fmla="*/ 4510759 w 4510759"/>
                    <a:gd name="connsiteY5" fmla="*/ 473921 h 753521"/>
                    <a:gd name="connsiteX6" fmla="*/ 4510759 w 4510759"/>
                    <a:gd name="connsiteY6" fmla="*/ 88589 h 753521"/>
                    <a:gd name="connsiteX7" fmla="*/ 3666635 w 4510759"/>
                    <a:gd name="connsiteY7" fmla="*/ 911 h 75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0759" h="753521">
                      <a:moveTo>
                        <a:pt x="3666635" y="911"/>
                      </a:moveTo>
                      <a:cubicBezTo>
                        <a:pt x="2445090" y="-20320"/>
                        <a:pt x="1215484" y="339055"/>
                        <a:pt x="0" y="88589"/>
                      </a:cubicBezTo>
                      <a:cubicBezTo>
                        <a:pt x="0" y="217371"/>
                        <a:pt x="0" y="345139"/>
                        <a:pt x="0" y="473921"/>
                      </a:cubicBezTo>
                      <a:lnTo>
                        <a:pt x="0" y="753521"/>
                      </a:lnTo>
                      <a:lnTo>
                        <a:pt x="4510759" y="753521"/>
                      </a:lnTo>
                      <a:lnTo>
                        <a:pt x="4510759" y="473921"/>
                      </a:lnTo>
                      <a:cubicBezTo>
                        <a:pt x="4510759" y="345139"/>
                        <a:pt x="4510759" y="217371"/>
                        <a:pt x="4510759" y="88589"/>
                      </a:cubicBezTo>
                      <a:cubicBezTo>
                        <a:pt x="4229995" y="30979"/>
                        <a:pt x="3948530" y="5811"/>
                        <a:pt x="3666635" y="911"/>
                      </a:cubicBezTo>
                      <a:close/>
                    </a:path>
                  </a:pathLst>
                </a:custGeom>
                <a:solidFill>
                  <a:srgbClr val="FF0000"/>
                </a:solidFill>
                <a:ln>
                  <a:noFill/>
                </a:ln>
              </p:spPr>
              <p:txBody>
                <a:bodyPr vert="horz" wrap="square" lIns="91440" tIns="45720" rIns="91440" bIns="45720" numCol="1" anchor="t" anchorCtr="0" compatLnSpc="1">
                  <a:normAutofit/>
                </a:bodyPr>
                <a:lstStyle>
                  <a:defPPr>
                    <a:defRPr lang="en-US"/>
                  </a:defPPr>
                  <a:lvl1pPr marL="0" algn="l" defTabSz="457200" rtl="0" eaLnBrk="1" latinLnBrk="0" hangingPunct="1">
                    <a:defRPr sz="1800" kern="1200">
                      <a:solidFill>
                        <a:schemeClr val="tx1"/>
                      </a:solidFill>
                    </a:defRPr>
                  </a:lvl1pPr>
                  <a:lvl2pPr marL="457200" algn="l" defTabSz="457200" rtl="0" eaLnBrk="1" latinLnBrk="0" hangingPunct="1">
                    <a:defRPr sz="1800" kern="1200">
                      <a:solidFill>
                        <a:schemeClr val="tx1"/>
                      </a:solidFill>
                    </a:defRPr>
                  </a:lvl2pPr>
                  <a:lvl3pPr marL="914400" algn="l" defTabSz="457200" rtl="0" eaLnBrk="1" latinLnBrk="0" hangingPunct="1">
                    <a:defRPr sz="1800" kern="1200">
                      <a:solidFill>
                        <a:schemeClr val="tx1"/>
                      </a:solidFill>
                    </a:defRPr>
                  </a:lvl3pPr>
                  <a:lvl4pPr marL="1371600" algn="l" defTabSz="457200" rtl="0" eaLnBrk="1" latinLnBrk="0" hangingPunct="1">
                    <a:defRPr sz="1800" kern="1200">
                      <a:solidFill>
                        <a:schemeClr val="tx1"/>
                      </a:solidFill>
                    </a:defRPr>
                  </a:lvl4pPr>
                  <a:lvl5pPr marL="1828800" algn="l" defTabSz="457200" rtl="0" eaLnBrk="1" latinLnBrk="0" hangingPunct="1">
                    <a:defRPr sz="1800" kern="1200">
                      <a:solidFill>
                        <a:schemeClr val="tx1"/>
                      </a:solidFill>
                    </a:defRPr>
                  </a:lvl5pPr>
                  <a:lvl6pPr marL="2286000" algn="l" defTabSz="457200" rtl="0" eaLnBrk="1" latinLnBrk="0" hangingPunct="1">
                    <a:defRPr sz="1800" kern="1200">
                      <a:solidFill>
                        <a:schemeClr val="tx1"/>
                      </a:solidFill>
                    </a:defRPr>
                  </a:lvl6pPr>
                  <a:lvl7pPr marL="2743200" algn="l" defTabSz="457200" rtl="0" eaLnBrk="1" latinLnBrk="0" hangingPunct="1">
                    <a:defRPr sz="1800" kern="1200">
                      <a:solidFill>
                        <a:schemeClr val="tx1"/>
                      </a:solidFill>
                    </a:defRPr>
                  </a:lvl7pPr>
                  <a:lvl8pPr marL="3200400" algn="l" defTabSz="457200" rtl="0" eaLnBrk="1" latinLnBrk="0" hangingPunct="1">
                    <a:defRPr sz="1800" kern="1200">
                      <a:solidFill>
                        <a:schemeClr val="tx1"/>
                      </a:solidFill>
                    </a:defRPr>
                  </a:lvl8pPr>
                  <a:lvl9pPr marL="3657600" algn="l" defTabSz="457200" rtl="0" eaLnBrk="1" latinLnBrk="0" hangingPunct="1">
                    <a:defRPr sz="1800" kern="1200">
                      <a:solidFill>
                        <a:schemeClr val="tx1"/>
                      </a:solidFill>
                    </a:defRPr>
                  </a:lvl9pPr>
                </a:lstStyle>
                <a:p>
                  <a:endParaRPr lang="id-ID"/>
                </a:p>
              </p:txBody>
            </p:sp>
            <p:sp>
              <p:nvSpPr>
                <p:cNvPr id="14" name="ïṣľïḍê"/>
                <p:cNvSpPr/>
                <p:nvPr/>
              </p:nvSpPr>
              <p:spPr bwMode="auto">
                <a:xfrm>
                  <a:off x="2823248" y="5540286"/>
                  <a:ext cx="6357059" cy="606513"/>
                </a:xfrm>
                <a:custGeom>
                  <a:avLst/>
                  <a:gdLst>
                    <a:gd name="connsiteX0" fmla="*/ 3666635 w 4510759"/>
                    <a:gd name="connsiteY0" fmla="*/ 911 h 511199"/>
                    <a:gd name="connsiteX1" fmla="*/ 4510759 w 4510759"/>
                    <a:gd name="connsiteY1" fmla="*/ 88589 h 511199"/>
                    <a:gd name="connsiteX2" fmla="*/ 4510759 w 4510759"/>
                    <a:gd name="connsiteY2" fmla="*/ 473921 h 511199"/>
                    <a:gd name="connsiteX3" fmla="*/ 4510759 w 4510759"/>
                    <a:gd name="connsiteY3" fmla="*/ 511199 h 511199"/>
                    <a:gd name="connsiteX4" fmla="*/ 0 w 4510759"/>
                    <a:gd name="connsiteY4" fmla="*/ 511199 h 511199"/>
                    <a:gd name="connsiteX5" fmla="*/ 0 w 4510759"/>
                    <a:gd name="connsiteY5" fmla="*/ 473921 h 511199"/>
                    <a:gd name="connsiteX6" fmla="*/ 0 w 4510759"/>
                    <a:gd name="connsiteY6" fmla="*/ 88589 h 511199"/>
                    <a:gd name="connsiteX7" fmla="*/ 3666635 w 4510759"/>
                    <a:gd name="connsiteY7" fmla="*/ 911 h 51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0759" h="511199">
                      <a:moveTo>
                        <a:pt x="3666635" y="911"/>
                      </a:moveTo>
                      <a:cubicBezTo>
                        <a:pt x="3948530" y="5811"/>
                        <a:pt x="4229996" y="30979"/>
                        <a:pt x="4510759" y="88589"/>
                      </a:cubicBezTo>
                      <a:cubicBezTo>
                        <a:pt x="4510759" y="217371"/>
                        <a:pt x="4510759" y="345139"/>
                        <a:pt x="4510759" y="473921"/>
                      </a:cubicBezTo>
                      <a:lnTo>
                        <a:pt x="4510759" y="511199"/>
                      </a:lnTo>
                      <a:lnTo>
                        <a:pt x="0" y="511199"/>
                      </a:lnTo>
                      <a:lnTo>
                        <a:pt x="0" y="473921"/>
                      </a:lnTo>
                      <a:cubicBezTo>
                        <a:pt x="0" y="345139"/>
                        <a:pt x="0" y="217371"/>
                        <a:pt x="0" y="88589"/>
                      </a:cubicBezTo>
                      <a:cubicBezTo>
                        <a:pt x="1215484" y="339055"/>
                        <a:pt x="2445090" y="-20320"/>
                        <a:pt x="3666635" y="911"/>
                      </a:cubicBezTo>
                      <a:close/>
                    </a:path>
                  </a:pathLst>
                </a:custGeom>
                <a:solidFill>
                  <a:srgbClr val="C00000"/>
                </a:solidFill>
                <a:ln>
                  <a:noFill/>
                </a:ln>
              </p:spPr>
              <p:txBody>
                <a:bodyPr vert="horz" wrap="square" lIns="91440" tIns="45720" rIns="91440" bIns="45720" numCol="1" anchor="t" anchorCtr="0" compatLnSpc="1">
                  <a:normAutofit/>
                </a:bodyPr>
                <a:lstStyle>
                  <a:defPPr>
                    <a:defRPr lang="en-US"/>
                  </a:defPPr>
                  <a:lvl1pPr marL="0" algn="l" defTabSz="457200" rtl="0" eaLnBrk="1" latinLnBrk="0" hangingPunct="1">
                    <a:defRPr sz="1800" kern="1200">
                      <a:solidFill>
                        <a:schemeClr val="tx1"/>
                      </a:solidFill>
                    </a:defRPr>
                  </a:lvl1pPr>
                  <a:lvl2pPr marL="457200" algn="l" defTabSz="457200" rtl="0" eaLnBrk="1" latinLnBrk="0" hangingPunct="1">
                    <a:defRPr sz="1800" kern="1200">
                      <a:solidFill>
                        <a:schemeClr val="tx1"/>
                      </a:solidFill>
                    </a:defRPr>
                  </a:lvl2pPr>
                  <a:lvl3pPr marL="914400" algn="l" defTabSz="457200" rtl="0" eaLnBrk="1" latinLnBrk="0" hangingPunct="1">
                    <a:defRPr sz="1800" kern="1200">
                      <a:solidFill>
                        <a:schemeClr val="tx1"/>
                      </a:solidFill>
                    </a:defRPr>
                  </a:lvl3pPr>
                  <a:lvl4pPr marL="1371600" algn="l" defTabSz="457200" rtl="0" eaLnBrk="1" latinLnBrk="0" hangingPunct="1">
                    <a:defRPr sz="1800" kern="1200">
                      <a:solidFill>
                        <a:schemeClr val="tx1"/>
                      </a:solidFill>
                    </a:defRPr>
                  </a:lvl4pPr>
                  <a:lvl5pPr marL="1828800" algn="l" defTabSz="457200" rtl="0" eaLnBrk="1" latinLnBrk="0" hangingPunct="1">
                    <a:defRPr sz="1800" kern="1200">
                      <a:solidFill>
                        <a:schemeClr val="tx1"/>
                      </a:solidFill>
                    </a:defRPr>
                  </a:lvl5pPr>
                  <a:lvl6pPr marL="2286000" algn="l" defTabSz="457200" rtl="0" eaLnBrk="1" latinLnBrk="0" hangingPunct="1">
                    <a:defRPr sz="1800" kern="1200">
                      <a:solidFill>
                        <a:schemeClr val="tx1"/>
                      </a:solidFill>
                    </a:defRPr>
                  </a:lvl6pPr>
                  <a:lvl7pPr marL="2743200" algn="l" defTabSz="457200" rtl="0" eaLnBrk="1" latinLnBrk="0" hangingPunct="1">
                    <a:defRPr sz="1800" kern="1200">
                      <a:solidFill>
                        <a:schemeClr val="tx1"/>
                      </a:solidFill>
                    </a:defRPr>
                  </a:lvl7pPr>
                  <a:lvl8pPr marL="3200400" algn="l" defTabSz="457200" rtl="0" eaLnBrk="1" latinLnBrk="0" hangingPunct="1">
                    <a:defRPr sz="1800" kern="1200">
                      <a:solidFill>
                        <a:schemeClr val="tx1"/>
                      </a:solidFill>
                    </a:defRPr>
                  </a:lvl8pPr>
                  <a:lvl9pPr marL="3657600" algn="l" defTabSz="457200" rtl="0" eaLnBrk="1" latinLnBrk="0" hangingPunct="1">
                    <a:defRPr sz="1800" kern="1200">
                      <a:solidFill>
                        <a:schemeClr val="tx1"/>
                      </a:solidFill>
                    </a:defRPr>
                  </a:lvl9pPr>
                </a:lstStyle>
                <a:p>
                  <a:endParaRPr lang="id-ID"/>
                </a:p>
              </p:txBody>
            </p:sp>
          </p:grpSp>
          <p:sp>
            <p:nvSpPr>
              <p:cNvPr id="18" name="iṧļïḑe"/>
              <p:cNvSpPr/>
              <p:nvPr/>
            </p:nvSpPr>
            <p:spPr>
              <a:xfrm>
                <a:off x="671542" y="4503212"/>
                <a:ext cx="2755783" cy="1643588"/>
              </a:xfrm>
              <a:custGeom>
                <a:avLst/>
                <a:gdLst>
                  <a:gd name="connsiteX0" fmla="*/ 581343 w 3096946"/>
                  <a:gd name="connsiteY0" fmla="*/ 0 h 1847063"/>
                  <a:gd name="connsiteX1" fmla="*/ 1694710 w 3096946"/>
                  <a:gd name="connsiteY1" fmla="*/ 49716 h 1847063"/>
                  <a:gd name="connsiteX2" fmla="*/ 2001626 w 3096946"/>
                  <a:gd name="connsiteY2" fmla="*/ 105397 h 1847063"/>
                  <a:gd name="connsiteX3" fmla="*/ 2568893 w 3096946"/>
                  <a:gd name="connsiteY3" fmla="*/ 37784 h 1847063"/>
                  <a:gd name="connsiteX4" fmla="*/ 2913909 w 3096946"/>
                  <a:gd name="connsiteY4" fmla="*/ 459370 h 1847063"/>
                  <a:gd name="connsiteX5" fmla="*/ 2808076 w 3096946"/>
                  <a:gd name="connsiteY5" fmla="*/ 701981 h 1847063"/>
                  <a:gd name="connsiteX6" fmla="*/ 2901209 w 3096946"/>
                  <a:gd name="connsiteY6" fmla="*/ 1075840 h 1847063"/>
                  <a:gd name="connsiteX7" fmla="*/ 2880043 w 3096946"/>
                  <a:gd name="connsiteY7" fmla="*/ 1485494 h 1847063"/>
                  <a:gd name="connsiteX8" fmla="*/ 3095943 w 3096946"/>
                  <a:gd name="connsiteY8" fmla="*/ 1640606 h 1847063"/>
                  <a:gd name="connsiteX9" fmla="*/ 3096946 w 3096946"/>
                  <a:gd name="connsiteY9" fmla="*/ 1847063 h 1847063"/>
                  <a:gd name="connsiteX10" fmla="*/ 0 w 3096946"/>
                  <a:gd name="connsiteY10" fmla="*/ 1847063 h 1847063"/>
                  <a:gd name="connsiteX11" fmla="*/ 0 w 3096946"/>
                  <a:gd name="connsiteY11" fmla="*/ 19995 h 1847063"/>
                  <a:gd name="connsiteX12" fmla="*/ 581343 w 3096946"/>
                  <a:gd name="connsiteY12" fmla="*/ 0 h 184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96946" h="1847063">
                    <a:moveTo>
                      <a:pt x="581343" y="0"/>
                    </a:moveTo>
                    <a:lnTo>
                      <a:pt x="1694710" y="49716"/>
                    </a:lnTo>
                    <a:lnTo>
                      <a:pt x="2001626" y="105397"/>
                    </a:lnTo>
                    <a:lnTo>
                      <a:pt x="2568893" y="37784"/>
                    </a:lnTo>
                    <a:lnTo>
                      <a:pt x="2913909" y="459370"/>
                    </a:lnTo>
                    <a:lnTo>
                      <a:pt x="2808076" y="701981"/>
                    </a:lnTo>
                    <a:lnTo>
                      <a:pt x="2901209" y="1075840"/>
                    </a:lnTo>
                    <a:lnTo>
                      <a:pt x="2880043" y="1485494"/>
                    </a:lnTo>
                    <a:lnTo>
                      <a:pt x="3095943" y="1640606"/>
                    </a:lnTo>
                    <a:lnTo>
                      <a:pt x="3096946" y="1847063"/>
                    </a:lnTo>
                    <a:lnTo>
                      <a:pt x="0" y="1847063"/>
                    </a:lnTo>
                    <a:lnTo>
                      <a:pt x="0" y="19995"/>
                    </a:lnTo>
                    <a:lnTo>
                      <a:pt x="581343" y="0"/>
                    </a:lnTo>
                    <a:close/>
                  </a:path>
                </a:pathLst>
              </a:custGeom>
              <a:solidFill>
                <a:schemeClr val="bg1">
                  <a:lumMod val="85000"/>
                </a:schemeClr>
              </a:solidFill>
              <a:ln w="22225">
                <a:solidFill>
                  <a:schemeClr val="bg1">
                    <a:lumMod val="75000"/>
                  </a:schemeClr>
                </a:solidFill>
              </a:ln>
              <a:effectLst>
                <a:outerShdw dist="38100" dir="2700000" algn="tl"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defPPr>
                  <a:defRPr lang="en-US"/>
                </a:defPPr>
                <a:lvl1pPr marL="0" algn="l" defTabSz="457200" rtl="0" eaLnBrk="1" latinLnBrk="0" hangingPunct="1">
                  <a:defRPr sz="1800" kern="1200">
                    <a:solidFill>
                      <a:schemeClr val="lt1"/>
                    </a:solidFill>
                  </a:defRPr>
                </a:lvl1pPr>
                <a:lvl2pPr marL="457200" algn="l" defTabSz="457200" rtl="0" eaLnBrk="1" latinLnBrk="0" hangingPunct="1">
                  <a:defRPr sz="1800" kern="1200">
                    <a:solidFill>
                      <a:schemeClr val="lt1"/>
                    </a:solidFill>
                  </a:defRPr>
                </a:lvl2pPr>
                <a:lvl3pPr marL="914400" algn="l" defTabSz="457200" rtl="0" eaLnBrk="1" latinLnBrk="0" hangingPunct="1">
                  <a:defRPr sz="1800" kern="1200">
                    <a:solidFill>
                      <a:schemeClr val="lt1"/>
                    </a:solidFill>
                  </a:defRPr>
                </a:lvl3pPr>
                <a:lvl4pPr marL="1371600" algn="l" defTabSz="457200" rtl="0" eaLnBrk="1" latinLnBrk="0" hangingPunct="1">
                  <a:defRPr sz="1800" kern="1200">
                    <a:solidFill>
                      <a:schemeClr val="lt1"/>
                    </a:solidFill>
                  </a:defRPr>
                </a:lvl4pPr>
                <a:lvl5pPr marL="1828800" algn="l" defTabSz="457200" rtl="0" eaLnBrk="1" latinLnBrk="0" hangingPunct="1">
                  <a:defRPr sz="1800" kern="1200">
                    <a:solidFill>
                      <a:schemeClr val="lt1"/>
                    </a:solidFill>
                  </a:defRPr>
                </a:lvl5pPr>
                <a:lvl6pPr marL="2286000" algn="l" defTabSz="457200" rtl="0" eaLnBrk="1" latinLnBrk="0" hangingPunct="1">
                  <a:defRPr sz="1800" kern="1200">
                    <a:solidFill>
                      <a:schemeClr val="lt1"/>
                    </a:solidFill>
                  </a:defRPr>
                </a:lvl6pPr>
                <a:lvl7pPr marL="2743200" algn="l" defTabSz="457200" rtl="0" eaLnBrk="1" latinLnBrk="0" hangingPunct="1">
                  <a:defRPr sz="1800" kern="1200">
                    <a:solidFill>
                      <a:schemeClr val="lt1"/>
                    </a:solidFill>
                  </a:defRPr>
                </a:lvl7pPr>
                <a:lvl8pPr marL="3200400" algn="l" defTabSz="457200" rtl="0" eaLnBrk="1" latinLnBrk="0" hangingPunct="1">
                  <a:defRPr sz="1800" kern="1200">
                    <a:solidFill>
                      <a:schemeClr val="lt1"/>
                    </a:solidFill>
                  </a:defRPr>
                </a:lvl8pPr>
                <a:lvl9pPr marL="3657600" algn="l" defTabSz="457200" rtl="0" eaLnBrk="1" latinLnBrk="0" hangingPunct="1">
                  <a:defRPr sz="1800" kern="1200">
                    <a:solidFill>
                      <a:schemeClr val="lt1"/>
                    </a:solidFill>
                  </a:defRPr>
                </a:lvl9pPr>
              </a:lstStyle>
              <a:p>
                <a:pPr algn="ctr"/>
                <a:endParaRPr lang="en-US" sz="1350"/>
              </a:p>
            </p:txBody>
          </p:sp>
          <p:sp>
            <p:nvSpPr>
              <p:cNvPr id="20" name="işļïḑé"/>
              <p:cNvSpPr/>
              <p:nvPr/>
            </p:nvSpPr>
            <p:spPr>
              <a:xfrm>
                <a:off x="8426216" y="4392778"/>
                <a:ext cx="3094242" cy="1754022"/>
              </a:xfrm>
              <a:custGeom>
                <a:avLst/>
                <a:gdLst>
                  <a:gd name="connsiteX0" fmla="*/ 950852 w 3477306"/>
                  <a:gd name="connsiteY0" fmla="*/ 0 h 1971169"/>
                  <a:gd name="connsiteX1" fmla="*/ 1278936 w 3477306"/>
                  <a:gd name="connsiteY1" fmla="*/ 109374 h 1971169"/>
                  <a:gd name="connsiteX2" fmla="*/ 1522353 w 3477306"/>
                  <a:gd name="connsiteY2" fmla="*/ 75568 h 1971169"/>
                  <a:gd name="connsiteX3" fmla="*/ 1712853 w 3477306"/>
                  <a:gd name="connsiteY3" fmla="*/ 182953 h 1971169"/>
                  <a:gd name="connsiteX4" fmla="*/ 2392303 w 3477306"/>
                  <a:gd name="connsiteY4" fmla="*/ 280395 h 1971169"/>
                  <a:gd name="connsiteX5" fmla="*/ 2639953 w 3477306"/>
                  <a:gd name="connsiteY5" fmla="*/ 151135 h 1971169"/>
                  <a:gd name="connsiteX6" fmla="*/ 3124670 w 3477306"/>
                  <a:gd name="connsiteY6" fmla="*/ 91476 h 1971169"/>
                  <a:gd name="connsiteX7" fmla="*/ 3477306 w 3477306"/>
                  <a:gd name="connsiteY7" fmla="*/ 187380 h 1971169"/>
                  <a:gd name="connsiteX8" fmla="*/ 3477306 w 3477306"/>
                  <a:gd name="connsiteY8" fmla="*/ 1971169 h 1971169"/>
                  <a:gd name="connsiteX9" fmla="*/ 0 w 3477306"/>
                  <a:gd name="connsiteY9" fmla="*/ 1971169 h 1971169"/>
                  <a:gd name="connsiteX10" fmla="*/ 27986 w 3477306"/>
                  <a:gd name="connsiteY10" fmla="*/ 1644583 h 1971169"/>
                  <a:gd name="connsiteX11" fmla="*/ 330669 w 3477306"/>
                  <a:gd name="connsiteY11" fmla="*/ 1197145 h 1971169"/>
                  <a:gd name="connsiteX12" fmla="*/ 226952 w 3477306"/>
                  <a:gd name="connsiteY12" fmla="*/ 713912 h 1971169"/>
                  <a:gd name="connsiteX13" fmla="*/ 569852 w 3477306"/>
                  <a:gd name="connsiteY13" fmla="*/ 182953 h 1971169"/>
                  <a:gd name="connsiteX14" fmla="*/ 950852 w 3477306"/>
                  <a:gd name="connsiteY14" fmla="*/ 0 h 1971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77306" h="1971169">
                    <a:moveTo>
                      <a:pt x="950852" y="0"/>
                    </a:moveTo>
                    <a:lnTo>
                      <a:pt x="1278936" y="109374"/>
                    </a:lnTo>
                    <a:lnTo>
                      <a:pt x="1522353" y="75568"/>
                    </a:lnTo>
                    <a:lnTo>
                      <a:pt x="1712853" y="182953"/>
                    </a:lnTo>
                    <a:lnTo>
                      <a:pt x="2392303" y="280395"/>
                    </a:lnTo>
                    <a:lnTo>
                      <a:pt x="2639953" y="151135"/>
                    </a:lnTo>
                    <a:lnTo>
                      <a:pt x="3124670" y="91476"/>
                    </a:lnTo>
                    <a:lnTo>
                      <a:pt x="3477306" y="187380"/>
                    </a:lnTo>
                    <a:lnTo>
                      <a:pt x="3477306" y="1971169"/>
                    </a:lnTo>
                    <a:lnTo>
                      <a:pt x="0" y="1971169"/>
                    </a:lnTo>
                    <a:lnTo>
                      <a:pt x="27986" y="1644583"/>
                    </a:lnTo>
                    <a:lnTo>
                      <a:pt x="330669" y="1197145"/>
                    </a:lnTo>
                    <a:lnTo>
                      <a:pt x="226952" y="713912"/>
                    </a:lnTo>
                    <a:lnTo>
                      <a:pt x="569852" y="182953"/>
                    </a:lnTo>
                    <a:lnTo>
                      <a:pt x="950852" y="0"/>
                    </a:lnTo>
                    <a:close/>
                  </a:path>
                </a:pathLst>
              </a:custGeom>
              <a:solidFill>
                <a:schemeClr val="bg1">
                  <a:lumMod val="85000"/>
                </a:schemeClr>
              </a:solidFill>
              <a:ln w="22225">
                <a:solidFill>
                  <a:schemeClr val="bg1">
                    <a:lumMod val="75000"/>
                  </a:schemeClr>
                </a:solidFill>
              </a:ln>
              <a:effectLst>
                <a:outerShdw dist="38100" dir="8100000" algn="t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defPPr>
                  <a:defRPr lang="en-US"/>
                </a:defPPr>
                <a:lvl1pPr marL="0" algn="l" defTabSz="457200" rtl="0" eaLnBrk="1" latinLnBrk="0" hangingPunct="1">
                  <a:defRPr sz="1800" kern="1200">
                    <a:solidFill>
                      <a:schemeClr val="lt1"/>
                    </a:solidFill>
                  </a:defRPr>
                </a:lvl1pPr>
                <a:lvl2pPr marL="457200" algn="l" defTabSz="457200" rtl="0" eaLnBrk="1" latinLnBrk="0" hangingPunct="1">
                  <a:defRPr sz="1800" kern="1200">
                    <a:solidFill>
                      <a:schemeClr val="lt1"/>
                    </a:solidFill>
                  </a:defRPr>
                </a:lvl2pPr>
                <a:lvl3pPr marL="914400" algn="l" defTabSz="457200" rtl="0" eaLnBrk="1" latinLnBrk="0" hangingPunct="1">
                  <a:defRPr sz="1800" kern="1200">
                    <a:solidFill>
                      <a:schemeClr val="lt1"/>
                    </a:solidFill>
                  </a:defRPr>
                </a:lvl3pPr>
                <a:lvl4pPr marL="1371600" algn="l" defTabSz="457200" rtl="0" eaLnBrk="1" latinLnBrk="0" hangingPunct="1">
                  <a:defRPr sz="1800" kern="1200">
                    <a:solidFill>
                      <a:schemeClr val="lt1"/>
                    </a:solidFill>
                  </a:defRPr>
                </a:lvl4pPr>
                <a:lvl5pPr marL="1828800" algn="l" defTabSz="457200" rtl="0" eaLnBrk="1" latinLnBrk="0" hangingPunct="1">
                  <a:defRPr sz="1800" kern="1200">
                    <a:solidFill>
                      <a:schemeClr val="lt1"/>
                    </a:solidFill>
                  </a:defRPr>
                </a:lvl5pPr>
                <a:lvl6pPr marL="2286000" algn="l" defTabSz="457200" rtl="0" eaLnBrk="1" latinLnBrk="0" hangingPunct="1">
                  <a:defRPr sz="1800" kern="1200">
                    <a:solidFill>
                      <a:schemeClr val="lt1"/>
                    </a:solidFill>
                  </a:defRPr>
                </a:lvl6pPr>
                <a:lvl7pPr marL="2743200" algn="l" defTabSz="457200" rtl="0" eaLnBrk="1" latinLnBrk="0" hangingPunct="1">
                  <a:defRPr sz="1800" kern="1200">
                    <a:solidFill>
                      <a:schemeClr val="lt1"/>
                    </a:solidFill>
                  </a:defRPr>
                </a:lvl7pPr>
                <a:lvl8pPr marL="3200400" algn="l" defTabSz="457200" rtl="0" eaLnBrk="1" latinLnBrk="0" hangingPunct="1">
                  <a:defRPr sz="1800" kern="1200">
                    <a:solidFill>
                      <a:schemeClr val="lt1"/>
                    </a:solidFill>
                  </a:defRPr>
                </a:lvl8pPr>
                <a:lvl9pPr marL="3657600" algn="l" defTabSz="457200" rtl="0" eaLnBrk="1" latinLnBrk="0" hangingPunct="1">
                  <a:defRPr sz="1800" kern="1200">
                    <a:solidFill>
                      <a:schemeClr val="lt1"/>
                    </a:solidFill>
                  </a:defRPr>
                </a:lvl9pPr>
              </a:lstStyle>
              <a:p>
                <a:pPr algn="ctr"/>
                <a:endParaRPr lang="en-US" sz="1350"/>
              </a:p>
            </p:txBody>
          </p:sp>
        </p:grpSp>
      </p:grpSp>
      <p:sp>
        <p:nvSpPr>
          <p:cNvPr id="25" name="文本框 24"/>
          <p:cNvSpPr txBox="1"/>
          <p:nvPr/>
        </p:nvSpPr>
        <p:spPr>
          <a:xfrm>
            <a:off x="1424940" y="2224405"/>
            <a:ext cx="1035685" cy="491490"/>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编制安全</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技术措施</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6" name="文本框 25"/>
          <p:cNvSpPr txBox="1"/>
          <p:nvPr/>
        </p:nvSpPr>
        <p:spPr>
          <a:xfrm>
            <a:off x="2485390" y="1732915"/>
            <a:ext cx="1035685" cy="491490"/>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承包方</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人员培训</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7" name="文本框 26"/>
          <p:cNvSpPr txBox="1"/>
          <p:nvPr/>
        </p:nvSpPr>
        <p:spPr>
          <a:xfrm>
            <a:off x="3521075" y="1360805"/>
            <a:ext cx="1035685" cy="491490"/>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承包方</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资源配置</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8" name="文本框 27"/>
          <p:cNvSpPr txBox="1"/>
          <p:nvPr/>
        </p:nvSpPr>
        <p:spPr>
          <a:xfrm>
            <a:off x="4657725" y="1632585"/>
            <a:ext cx="1035685" cy="491490"/>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承包方</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技术交底</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9" name="文本框 28"/>
          <p:cNvSpPr txBox="1"/>
          <p:nvPr/>
        </p:nvSpPr>
        <p:spPr>
          <a:xfrm>
            <a:off x="5706110" y="1941830"/>
            <a:ext cx="1035685" cy="491490"/>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准备监督</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合格</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0" name="文本框 29"/>
          <p:cNvSpPr txBox="1"/>
          <p:nvPr/>
        </p:nvSpPr>
        <p:spPr>
          <a:xfrm>
            <a:off x="7146925" y="2626360"/>
            <a:ext cx="1035685" cy="291465"/>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开始作业</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 name="组合 10"/>
          <p:cNvGrpSpPr/>
          <p:nvPr/>
        </p:nvGrpSpPr>
        <p:grpSpPr>
          <a:xfrm>
            <a:off x="3012440" y="1114425"/>
            <a:ext cx="4967605" cy="3830955"/>
            <a:chOff x="982640" y="1286614"/>
            <a:chExt cx="10081118" cy="5023499"/>
          </a:xfrm>
        </p:grpSpPr>
        <p:sp>
          <p:nvSpPr>
            <p:cNvPr id="96" name="圆角矩形 95"/>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97" name="圆角矩形 96"/>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98" name="组合 13"/>
            <p:cNvGrpSpPr/>
            <p:nvPr/>
          </p:nvGrpSpPr>
          <p:grpSpPr>
            <a:xfrm>
              <a:off x="982640" y="1596960"/>
              <a:ext cx="751224" cy="4402812"/>
              <a:chOff x="982640" y="1596960"/>
              <a:chExt cx="751224" cy="4402812"/>
            </a:xfrm>
          </p:grpSpPr>
          <p:grpSp>
            <p:nvGrpSpPr>
              <p:cNvPr id="99" name="组合 14"/>
              <p:cNvGrpSpPr/>
              <p:nvPr/>
            </p:nvGrpSpPr>
            <p:grpSpPr>
              <a:xfrm rot="16200000">
                <a:off x="-615719" y="3650189"/>
                <a:ext cx="4402812" cy="296354"/>
                <a:chOff x="2149635" y="1165383"/>
                <a:chExt cx="3485831" cy="234634"/>
              </a:xfrm>
            </p:grpSpPr>
            <p:grpSp>
              <p:nvGrpSpPr>
                <p:cNvPr id="100" name="组合 99"/>
                <p:cNvGrpSpPr/>
                <p:nvPr/>
              </p:nvGrpSpPr>
              <p:grpSpPr>
                <a:xfrm>
                  <a:off x="2149635" y="1165385"/>
                  <a:ext cx="234632" cy="234632"/>
                  <a:chOff x="2483014" y="1114427"/>
                  <a:chExt cx="209550" cy="209550"/>
                </a:xfrm>
              </p:grpSpPr>
              <p:sp>
                <p:nvSpPr>
                  <p:cNvPr id="101" name="椭圆 100"/>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2" name="椭圆 101"/>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3" name="组合 102"/>
                <p:cNvGrpSpPr/>
                <p:nvPr/>
              </p:nvGrpSpPr>
              <p:grpSpPr>
                <a:xfrm>
                  <a:off x="2510880" y="1165385"/>
                  <a:ext cx="234632" cy="234632"/>
                  <a:chOff x="2483014" y="1114427"/>
                  <a:chExt cx="209550" cy="209550"/>
                </a:xfrm>
              </p:grpSpPr>
              <p:sp>
                <p:nvSpPr>
                  <p:cNvPr id="104" name="椭圆 10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5" name="椭圆 10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6" name="组合 105"/>
                <p:cNvGrpSpPr/>
                <p:nvPr/>
              </p:nvGrpSpPr>
              <p:grpSpPr>
                <a:xfrm>
                  <a:off x="2872124" y="1165385"/>
                  <a:ext cx="234632" cy="234632"/>
                  <a:chOff x="2483014" y="1114427"/>
                  <a:chExt cx="209550" cy="209550"/>
                </a:xfrm>
              </p:grpSpPr>
              <p:sp>
                <p:nvSpPr>
                  <p:cNvPr id="107" name="椭圆 106"/>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8" name="椭圆 107"/>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9" name="组合 108"/>
                <p:cNvGrpSpPr/>
                <p:nvPr/>
              </p:nvGrpSpPr>
              <p:grpSpPr>
                <a:xfrm>
                  <a:off x="3233369" y="1165385"/>
                  <a:ext cx="234632" cy="234632"/>
                  <a:chOff x="2483014" y="1114427"/>
                  <a:chExt cx="209550" cy="209550"/>
                </a:xfrm>
              </p:grpSpPr>
              <p:sp>
                <p:nvSpPr>
                  <p:cNvPr id="110" name="椭圆 10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1" name="椭圆 11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2" name="组合 111"/>
                <p:cNvGrpSpPr/>
                <p:nvPr/>
              </p:nvGrpSpPr>
              <p:grpSpPr>
                <a:xfrm>
                  <a:off x="3594615" y="1165383"/>
                  <a:ext cx="234632" cy="234632"/>
                  <a:chOff x="2483014" y="1114427"/>
                  <a:chExt cx="209550" cy="209550"/>
                </a:xfrm>
              </p:grpSpPr>
              <p:sp>
                <p:nvSpPr>
                  <p:cNvPr id="113" name="椭圆 112"/>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4" name="椭圆 113"/>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5" name="组合 114"/>
                <p:cNvGrpSpPr/>
                <p:nvPr/>
              </p:nvGrpSpPr>
              <p:grpSpPr>
                <a:xfrm>
                  <a:off x="3955858" y="1165384"/>
                  <a:ext cx="234632" cy="234632"/>
                  <a:chOff x="2483014" y="1114427"/>
                  <a:chExt cx="209550" cy="209550"/>
                </a:xfrm>
              </p:grpSpPr>
              <p:sp>
                <p:nvSpPr>
                  <p:cNvPr id="116" name="椭圆 11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7" name="椭圆 11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8" name="组合 117"/>
                <p:cNvGrpSpPr/>
                <p:nvPr/>
              </p:nvGrpSpPr>
              <p:grpSpPr>
                <a:xfrm>
                  <a:off x="4317103" y="1165384"/>
                  <a:ext cx="234632" cy="234632"/>
                  <a:chOff x="2483014" y="1114427"/>
                  <a:chExt cx="209550" cy="209550"/>
                </a:xfrm>
              </p:grpSpPr>
              <p:sp>
                <p:nvSpPr>
                  <p:cNvPr id="119" name="椭圆 118"/>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0" name="椭圆 119"/>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1" name="组合 120"/>
                <p:cNvGrpSpPr/>
                <p:nvPr/>
              </p:nvGrpSpPr>
              <p:grpSpPr>
                <a:xfrm>
                  <a:off x="4678347" y="1165384"/>
                  <a:ext cx="234632" cy="234632"/>
                  <a:chOff x="2483014" y="1114427"/>
                  <a:chExt cx="209550" cy="209550"/>
                </a:xfrm>
              </p:grpSpPr>
              <p:sp>
                <p:nvSpPr>
                  <p:cNvPr id="122" name="椭圆 12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3" name="椭圆 12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4" name="组合 123"/>
                <p:cNvGrpSpPr/>
                <p:nvPr/>
              </p:nvGrpSpPr>
              <p:grpSpPr>
                <a:xfrm>
                  <a:off x="5039590" y="1165384"/>
                  <a:ext cx="234632" cy="234632"/>
                  <a:chOff x="2483014" y="1114427"/>
                  <a:chExt cx="209550" cy="209550"/>
                </a:xfrm>
              </p:grpSpPr>
              <p:sp>
                <p:nvSpPr>
                  <p:cNvPr id="125" name="椭圆 124"/>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6" name="椭圆 125"/>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7" name="组合 126"/>
                <p:cNvGrpSpPr/>
                <p:nvPr/>
              </p:nvGrpSpPr>
              <p:grpSpPr>
                <a:xfrm>
                  <a:off x="5400834" y="1165384"/>
                  <a:ext cx="234632" cy="234632"/>
                  <a:chOff x="2483014" y="1114427"/>
                  <a:chExt cx="209550" cy="209550"/>
                </a:xfrm>
              </p:grpSpPr>
              <p:sp>
                <p:nvSpPr>
                  <p:cNvPr id="128" name="椭圆 12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9" name="椭圆 12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130" name="组合 22"/>
              <p:cNvGrpSpPr/>
              <p:nvPr/>
            </p:nvGrpSpPr>
            <p:grpSpPr>
              <a:xfrm rot="16200000">
                <a:off x="1229146" y="5557309"/>
                <a:ext cx="119576" cy="612586"/>
                <a:chOff x="2244455" y="772894"/>
                <a:chExt cx="94658" cy="485003"/>
              </a:xfrm>
            </p:grpSpPr>
            <p:sp>
              <p:nvSpPr>
                <p:cNvPr id="131" name="圆角矩形 130"/>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2" name="圆角矩形 131"/>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3" name="组合 23"/>
              <p:cNvGrpSpPr/>
              <p:nvPr/>
            </p:nvGrpSpPr>
            <p:grpSpPr>
              <a:xfrm rot="16200000">
                <a:off x="1229146" y="5099253"/>
                <a:ext cx="119576" cy="612586"/>
                <a:chOff x="2244455" y="772894"/>
                <a:chExt cx="94658" cy="485003"/>
              </a:xfrm>
            </p:grpSpPr>
            <p:sp>
              <p:nvSpPr>
                <p:cNvPr id="134" name="圆角矩形 1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5" name="圆角矩形 1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6" name="组合 24"/>
              <p:cNvGrpSpPr/>
              <p:nvPr/>
            </p:nvGrpSpPr>
            <p:grpSpPr>
              <a:xfrm rot="16200000">
                <a:off x="1229146" y="4641198"/>
                <a:ext cx="119576" cy="612586"/>
                <a:chOff x="2244455" y="772894"/>
                <a:chExt cx="94658" cy="485003"/>
              </a:xfrm>
            </p:grpSpPr>
            <p:sp>
              <p:nvSpPr>
                <p:cNvPr id="137" name="圆角矩形 136"/>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8" name="圆角矩形 137"/>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9" name="组合 25"/>
              <p:cNvGrpSpPr/>
              <p:nvPr/>
            </p:nvGrpSpPr>
            <p:grpSpPr>
              <a:xfrm rot="16200000">
                <a:off x="1229146" y="4183143"/>
                <a:ext cx="119576" cy="612586"/>
                <a:chOff x="2244455" y="772894"/>
                <a:chExt cx="94658" cy="485003"/>
              </a:xfrm>
            </p:grpSpPr>
            <p:sp>
              <p:nvSpPr>
                <p:cNvPr id="140" name="圆角矩形 1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1" name="圆角矩形 1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2" name="组合 26"/>
              <p:cNvGrpSpPr/>
              <p:nvPr/>
            </p:nvGrpSpPr>
            <p:grpSpPr>
              <a:xfrm rot="16200000">
                <a:off x="1229146" y="3725089"/>
                <a:ext cx="119576" cy="612586"/>
                <a:chOff x="2244455" y="772894"/>
                <a:chExt cx="94658" cy="485003"/>
              </a:xfrm>
            </p:grpSpPr>
            <p:sp>
              <p:nvSpPr>
                <p:cNvPr id="143" name="圆角矩形 142"/>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4" name="圆角矩形 143"/>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5" name="组合 27"/>
              <p:cNvGrpSpPr/>
              <p:nvPr/>
            </p:nvGrpSpPr>
            <p:grpSpPr>
              <a:xfrm rot="16200000">
                <a:off x="1229146" y="3267031"/>
                <a:ext cx="119576" cy="612586"/>
                <a:chOff x="2244455" y="772894"/>
                <a:chExt cx="94658" cy="485003"/>
              </a:xfrm>
            </p:grpSpPr>
            <p:sp>
              <p:nvSpPr>
                <p:cNvPr id="146" name="圆角矩形 1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7" name="圆角矩形 1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8" name="组合 28"/>
              <p:cNvGrpSpPr/>
              <p:nvPr/>
            </p:nvGrpSpPr>
            <p:grpSpPr>
              <a:xfrm rot="16200000">
                <a:off x="1229145" y="2808975"/>
                <a:ext cx="119576" cy="612586"/>
                <a:chOff x="2244455" y="772894"/>
                <a:chExt cx="94658" cy="485003"/>
              </a:xfrm>
            </p:grpSpPr>
            <p:sp>
              <p:nvSpPr>
                <p:cNvPr id="149" name="圆角矩形 148"/>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50" name="圆角矩形 149"/>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51" name="组合 29"/>
              <p:cNvGrpSpPr/>
              <p:nvPr/>
            </p:nvGrpSpPr>
            <p:grpSpPr>
              <a:xfrm rot="16200000">
                <a:off x="1229146" y="2350922"/>
                <a:ext cx="119576" cy="612586"/>
                <a:chOff x="2244455" y="772894"/>
                <a:chExt cx="94658" cy="485003"/>
              </a:xfrm>
            </p:grpSpPr>
            <p:sp>
              <p:nvSpPr>
                <p:cNvPr id="152" name="圆角矩形 1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53" name="圆角矩形 1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54" name="组合 30"/>
              <p:cNvGrpSpPr/>
              <p:nvPr/>
            </p:nvGrpSpPr>
            <p:grpSpPr>
              <a:xfrm rot="16200000">
                <a:off x="1229146" y="1892869"/>
                <a:ext cx="119576" cy="612586"/>
                <a:chOff x="2244455" y="772894"/>
                <a:chExt cx="94658" cy="485003"/>
              </a:xfrm>
            </p:grpSpPr>
            <p:sp>
              <p:nvSpPr>
                <p:cNvPr id="155" name="圆角矩形 154"/>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56" name="圆角矩形 155"/>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57" name="组合 31"/>
              <p:cNvGrpSpPr/>
              <p:nvPr/>
            </p:nvGrpSpPr>
            <p:grpSpPr>
              <a:xfrm rot="16200000">
                <a:off x="1229146" y="1434816"/>
                <a:ext cx="119576" cy="612586"/>
                <a:chOff x="2244455" y="772894"/>
                <a:chExt cx="94658" cy="485003"/>
              </a:xfrm>
            </p:grpSpPr>
            <p:sp>
              <p:nvSpPr>
                <p:cNvPr id="158" name="圆角矩形 15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59" name="圆角矩形 15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grpSp>
        <p:nvGrpSpPr>
          <p:cNvPr id="6" name="组合 5"/>
          <p:cNvGrpSpPr/>
          <p:nvPr/>
        </p:nvGrpSpPr>
        <p:grpSpPr>
          <a:xfrm>
            <a:off x="893445" y="1218565"/>
            <a:ext cx="1757045" cy="3688080"/>
            <a:chOff x="2876" y="3484"/>
            <a:chExt cx="1868" cy="3452"/>
          </a:xfrm>
        </p:grpSpPr>
        <p:sp>
          <p:nvSpPr>
            <p:cNvPr id="5296" name="iSḻîdê"/>
            <p:cNvSpPr/>
            <p:nvPr/>
          </p:nvSpPr>
          <p:spPr bwMode="auto">
            <a:xfrm>
              <a:off x="3419" y="6718"/>
              <a:ext cx="1280" cy="219"/>
            </a:xfrm>
            <a:prstGeom prst="ellipse">
              <a:avLst/>
            </a:prstGeom>
            <a:solidFill>
              <a:srgbClr val="536DFE">
                <a:alpha val="12000"/>
              </a:srgbClr>
            </a:solidFill>
            <a:ln>
              <a:noFill/>
            </a:ln>
          </p:spPr>
          <p:txBody>
            <a:bodyPr anchor="ctr"/>
            <a:lstStyle/>
            <a:p>
              <a:pPr algn="ctr"/>
            </a:p>
          </p:txBody>
        </p:sp>
        <p:sp>
          <p:nvSpPr>
            <p:cNvPr id="5342" name="îṧlîďè"/>
            <p:cNvSpPr/>
            <p:nvPr/>
          </p:nvSpPr>
          <p:spPr bwMode="auto">
            <a:xfrm>
              <a:off x="3307" y="4722"/>
              <a:ext cx="309" cy="139"/>
            </a:xfrm>
            <a:custGeom>
              <a:avLst/>
              <a:gdLst>
                <a:gd name="T0" fmla="*/ 48 w 230"/>
                <a:gd name="T1" fmla="*/ 90 h 104"/>
                <a:gd name="T2" fmla="*/ 191 w 230"/>
                <a:gd name="T3" fmla="*/ 104 h 104"/>
                <a:gd name="T4" fmla="*/ 208 w 230"/>
                <a:gd name="T5" fmla="*/ 104 h 104"/>
                <a:gd name="T6" fmla="*/ 230 w 230"/>
                <a:gd name="T7" fmla="*/ 60 h 104"/>
                <a:gd name="T8" fmla="*/ 208 w 230"/>
                <a:gd name="T9" fmla="*/ 23 h 104"/>
                <a:gd name="T10" fmla="*/ 162 w 230"/>
                <a:gd name="T11" fmla="*/ 12 h 104"/>
                <a:gd name="T12" fmla="*/ 43 w 230"/>
                <a:gd name="T13" fmla="*/ 16 h 104"/>
                <a:gd name="T14" fmla="*/ 48 w 230"/>
                <a:gd name="T15" fmla="*/ 90 h 1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104">
                  <a:moveTo>
                    <a:pt x="48" y="90"/>
                  </a:moveTo>
                  <a:cubicBezTo>
                    <a:pt x="81" y="103"/>
                    <a:pt x="157" y="104"/>
                    <a:pt x="191" y="104"/>
                  </a:cubicBezTo>
                  <a:cubicBezTo>
                    <a:pt x="202" y="104"/>
                    <a:pt x="208" y="104"/>
                    <a:pt x="208" y="104"/>
                  </a:cubicBezTo>
                  <a:cubicBezTo>
                    <a:pt x="230" y="60"/>
                    <a:pt x="230" y="60"/>
                    <a:pt x="230" y="60"/>
                  </a:cubicBezTo>
                  <a:cubicBezTo>
                    <a:pt x="208" y="23"/>
                    <a:pt x="208" y="23"/>
                    <a:pt x="208" y="23"/>
                  </a:cubicBezTo>
                  <a:cubicBezTo>
                    <a:pt x="208" y="23"/>
                    <a:pt x="188" y="17"/>
                    <a:pt x="162" y="12"/>
                  </a:cubicBezTo>
                  <a:cubicBezTo>
                    <a:pt x="122" y="5"/>
                    <a:pt x="69" y="0"/>
                    <a:pt x="43" y="16"/>
                  </a:cubicBezTo>
                  <a:cubicBezTo>
                    <a:pt x="0" y="42"/>
                    <a:pt x="5" y="74"/>
                    <a:pt x="48" y="90"/>
                  </a:cubicBezTo>
                </a:path>
              </a:pathLst>
            </a:custGeom>
            <a:solidFill>
              <a:srgbClr val="FEC2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43" name="íšlîďè"/>
            <p:cNvSpPr/>
            <p:nvPr/>
          </p:nvSpPr>
          <p:spPr bwMode="auto">
            <a:xfrm>
              <a:off x="3500" y="4115"/>
              <a:ext cx="598" cy="792"/>
            </a:xfrm>
            <a:custGeom>
              <a:avLst/>
              <a:gdLst>
                <a:gd name="T0" fmla="*/ 409 w 445"/>
                <a:gd name="T1" fmla="*/ 11 h 589"/>
                <a:gd name="T2" fmla="*/ 400 w 445"/>
                <a:gd name="T3" fmla="*/ 0 h 589"/>
                <a:gd name="T4" fmla="*/ 345 w 445"/>
                <a:gd name="T5" fmla="*/ 108 h 589"/>
                <a:gd name="T6" fmla="*/ 333 w 445"/>
                <a:gd name="T7" fmla="*/ 172 h 589"/>
                <a:gd name="T8" fmla="*/ 312 w 445"/>
                <a:gd name="T9" fmla="*/ 227 h 589"/>
                <a:gd name="T10" fmla="*/ 296 w 445"/>
                <a:gd name="T11" fmla="*/ 268 h 589"/>
                <a:gd name="T12" fmla="*/ 284 w 445"/>
                <a:gd name="T13" fmla="*/ 302 h 589"/>
                <a:gd name="T14" fmla="*/ 264 w 445"/>
                <a:gd name="T15" fmla="*/ 340 h 589"/>
                <a:gd name="T16" fmla="*/ 178 w 445"/>
                <a:gd name="T17" fmla="*/ 396 h 589"/>
                <a:gd name="T18" fmla="*/ 67 w 445"/>
                <a:gd name="T19" fmla="*/ 427 h 589"/>
                <a:gd name="T20" fmla="*/ 16 w 445"/>
                <a:gd name="T21" fmla="*/ 455 h 589"/>
                <a:gd name="T22" fmla="*/ 48 w 445"/>
                <a:gd name="T23" fmla="*/ 560 h 589"/>
                <a:gd name="T24" fmla="*/ 96 w 445"/>
                <a:gd name="T25" fmla="*/ 579 h 589"/>
                <a:gd name="T26" fmla="*/ 145 w 445"/>
                <a:gd name="T27" fmla="*/ 573 h 589"/>
                <a:gd name="T28" fmla="*/ 188 w 445"/>
                <a:gd name="T29" fmla="*/ 549 h 589"/>
                <a:gd name="T30" fmla="*/ 238 w 445"/>
                <a:gd name="T31" fmla="*/ 530 h 589"/>
                <a:gd name="T32" fmla="*/ 290 w 445"/>
                <a:gd name="T33" fmla="*/ 504 h 589"/>
                <a:gd name="T34" fmla="*/ 334 w 445"/>
                <a:gd name="T35" fmla="*/ 492 h 589"/>
                <a:gd name="T36" fmla="*/ 445 w 445"/>
                <a:gd name="T37" fmla="*/ 11 h 589"/>
                <a:gd name="T38" fmla="*/ 409 w 445"/>
                <a:gd name="T39" fmla="*/ 11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5" h="589">
                  <a:moveTo>
                    <a:pt x="409" y="11"/>
                  </a:moveTo>
                  <a:cubicBezTo>
                    <a:pt x="400" y="0"/>
                    <a:pt x="400" y="0"/>
                    <a:pt x="400" y="0"/>
                  </a:cubicBezTo>
                  <a:cubicBezTo>
                    <a:pt x="400" y="0"/>
                    <a:pt x="350" y="78"/>
                    <a:pt x="345" y="108"/>
                  </a:cubicBezTo>
                  <a:cubicBezTo>
                    <a:pt x="340" y="138"/>
                    <a:pt x="333" y="172"/>
                    <a:pt x="333" y="172"/>
                  </a:cubicBezTo>
                  <a:cubicBezTo>
                    <a:pt x="333" y="172"/>
                    <a:pt x="321" y="210"/>
                    <a:pt x="312" y="227"/>
                  </a:cubicBezTo>
                  <a:cubicBezTo>
                    <a:pt x="304" y="244"/>
                    <a:pt x="297" y="260"/>
                    <a:pt x="296" y="268"/>
                  </a:cubicBezTo>
                  <a:cubicBezTo>
                    <a:pt x="295" y="275"/>
                    <a:pt x="299" y="291"/>
                    <a:pt x="284" y="302"/>
                  </a:cubicBezTo>
                  <a:cubicBezTo>
                    <a:pt x="268" y="312"/>
                    <a:pt x="264" y="340"/>
                    <a:pt x="264" y="340"/>
                  </a:cubicBezTo>
                  <a:cubicBezTo>
                    <a:pt x="264" y="340"/>
                    <a:pt x="208" y="395"/>
                    <a:pt x="178" y="396"/>
                  </a:cubicBezTo>
                  <a:cubicBezTo>
                    <a:pt x="149" y="398"/>
                    <a:pt x="64" y="413"/>
                    <a:pt x="67" y="427"/>
                  </a:cubicBezTo>
                  <a:cubicBezTo>
                    <a:pt x="70" y="442"/>
                    <a:pt x="31" y="451"/>
                    <a:pt x="16" y="455"/>
                  </a:cubicBezTo>
                  <a:cubicBezTo>
                    <a:pt x="0" y="458"/>
                    <a:pt x="116" y="503"/>
                    <a:pt x="48" y="560"/>
                  </a:cubicBezTo>
                  <a:cubicBezTo>
                    <a:pt x="48" y="560"/>
                    <a:pt x="91" y="569"/>
                    <a:pt x="96" y="579"/>
                  </a:cubicBezTo>
                  <a:cubicBezTo>
                    <a:pt x="100" y="589"/>
                    <a:pt x="145" y="573"/>
                    <a:pt x="145" y="573"/>
                  </a:cubicBezTo>
                  <a:cubicBezTo>
                    <a:pt x="145" y="573"/>
                    <a:pt x="155" y="550"/>
                    <a:pt x="188" y="549"/>
                  </a:cubicBezTo>
                  <a:cubicBezTo>
                    <a:pt x="221" y="547"/>
                    <a:pt x="238" y="532"/>
                    <a:pt x="238" y="530"/>
                  </a:cubicBezTo>
                  <a:cubicBezTo>
                    <a:pt x="238" y="528"/>
                    <a:pt x="272" y="509"/>
                    <a:pt x="290" y="504"/>
                  </a:cubicBezTo>
                  <a:cubicBezTo>
                    <a:pt x="309" y="499"/>
                    <a:pt x="333" y="497"/>
                    <a:pt x="334" y="492"/>
                  </a:cubicBezTo>
                  <a:cubicBezTo>
                    <a:pt x="335" y="486"/>
                    <a:pt x="445" y="11"/>
                    <a:pt x="445" y="11"/>
                  </a:cubicBezTo>
                  <a:cubicBezTo>
                    <a:pt x="409" y="11"/>
                    <a:pt x="409" y="11"/>
                    <a:pt x="409" y="11"/>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44" name="iṡḻïḋe"/>
            <p:cNvSpPr/>
            <p:nvPr/>
          </p:nvSpPr>
          <p:spPr bwMode="auto">
            <a:xfrm>
              <a:off x="3765" y="4115"/>
              <a:ext cx="273" cy="737"/>
            </a:xfrm>
            <a:custGeom>
              <a:avLst/>
              <a:gdLst>
                <a:gd name="T0" fmla="*/ 18 w 203"/>
                <a:gd name="T1" fmla="*/ 477 h 548"/>
                <a:gd name="T2" fmla="*/ 0 w 203"/>
                <a:gd name="T3" fmla="*/ 548 h 548"/>
                <a:gd name="T4" fmla="*/ 41 w 203"/>
                <a:gd name="T5" fmla="*/ 530 h 548"/>
                <a:gd name="T6" fmla="*/ 93 w 203"/>
                <a:gd name="T7" fmla="*/ 504 h 548"/>
                <a:gd name="T8" fmla="*/ 122 w 203"/>
                <a:gd name="T9" fmla="*/ 498 h 548"/>
                <a:gd name="T10" fmla="*/ 124 w 203"/>
                <a:gd name="T11" fmla="*/ 487 h 548"/>
                <a:gd name="T12" fmla="*/ 118 w 203"/>
                <a:gd name="T13" fmla="*/ 487 h 548"/>
                <a:gd name="T14" fmla="*/ 18 w 203"/>
                <a:gd name="T15" fmla="*/ 477 h 548"/>
                <a:gd name="T16" fmla="*/ 203 w 203"/>
                <a:gd name="T17" fmla="*/ 0 h 548"/>
                <a:gd name="T18" fmla="*/ 148 w 203"/>
                <a:gd name="T19" fmla="*/ 108 h 548"/>
                <a:gd name="T20" fmla="*/ 136 w 203"/>
                <a:gd name="T21" fmla="*/ 172 h 548"/>
                <a:gd name="T22" fmla="*/ 115 w 203"/>
                <a:gd name="T23" fmla="*/ 227 h 548"/>
                <a:gd name="T24" fmla="*/ 99 w 203"/>
                <a:gd name="T25" fmla="*/ 268 h 548"/>
                <a:gd name="T26" fmla="*/ 99 w 203"/>
                <a:gd name="T27" fmla="*/ 271 h 548"/>
                <a:gd name="T28" fmla="*/ 99 w 203"/>
                <a:gd name="T29" fmla="*/ 275 h 548"/>
                <a:gd name="T30" fmla="*/ 87 w 203"/>
                <a:gd name="T31" fmla="*/ 302 h 548"/>
                <a:gd name="T32" fmla="*/ 67 w 203"/>
                <a:gd name="T33" fmla="*/ 340 h 548"/>
                <a:gd name="T34" fmla="*/ 49 w 203"/>
                <a:gd name="T35" fmla="*/ 357 h 548"/>
                <a:gd name="T36" fmla="*/ 140 w 203"/>
                <a:gd name="T37" fmla="*/ 389 h 548"/>
                <a:gd name="T38" fmla="*/ 144 w 203"/>
                <a:gd name="T39" fmla="*/ 386 h 548"/>
                <a:gd name="T40" fmla="*/ 144 w 203"/>
                <a:gd name="T41" fmla="*/ 385 h 548"/>
                <a:gd name="T42" fmla="*/ 164 w 203"/>
                <a:gd name="T43" fmla="*/ 234 h 548"/>
                <a:gd name="T44" fmla="*/ 181 w 203"/>
                <a:gd name="T45" fmla="*/ 141 h 548"/>
                <a:gd name="T46" fmla="*/ 203 w 203"/>
                <a:gd name="T47" fmla="*/ 0 h 548"/>
                <a:gd name="T48" fmla="*/ 203 w 203"/>
                <a:gd name="T49" fmla="*/ 0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3" h="548">
                  <a:moveTo>
                    <a:pt x="18" y="477"/>
                  </a:moveTo>
                  <a:cubicBezTo>
                    <a:pt x="0" y="548"/>
                    <a:pt x="0" y="548"/>
                    <a:pt x="0" y="548"/>
                  </a:cubicBezTo>
                  <a:cubicBezTo>
                    <a:pt x="27" y="545"/>
                    <a:pt x="41" y="532"/>
                    <a:pt x="41" y="530"/>
                  </a:cubicBezTo>
                  <a:cubicBezTo>
                    <a:pt x="41" y="528"/>
                    <a:pt x="75" y="509"/>
                    <a:pt x="93" y="504"/>
                  </a:cubicBezTo>
                  <a:cubicBezTo>
                    <a:pt x="103" y="502"/>
                    <a:pt x="113" y="500"/>
                    <a:pt x="122" y="498"/>
                  </a:cubicBezTo>
                  <a:cubicBezTo>
                    <a:pt x="122" y="494"/>
                    <a:pt x="123" y="491"/>
                    <a:pt x="124" y="487"/>
                  </a:cubicBezTo>
                  <a:cubicBezTo>
                    <a:pt x="122" y="487"/>
                    <a:pt x="120" y="487"/>
                    <a:pt x="118" y="487"/>
                  </a:cubicBezTo>
                  <a:cubicBezTo>
                    <a:pt x="96" y="487"/>
                    <a:pt x="57" y="486"/>
                    <a:pt x="18" y="477"/>
                  </a:cubicBezTo>
                  <a:moveTo>
                    <a:pt x="203" y="0"/>
                  </a:moveTo>
                  <a:cubicBezTo>
                    <a:pt x="203" y="0"/>
                    <a:pt x="153" y="78"/>
                    <a:pt x="148" y="108"/>
                  </a:cubicBezTo>
                  <a:cubicBezTo>
                    <a:pt x="143" y="138"/>
                    <a:pt x="136" y="172"/>
                    <a:pt x="136" y="172"/>
                  </a:cubicBezTo>
                  <a:cubicBezTo>
                    <a:pt x="136" y="172"/>
                    <a:pt x="124" y="210"/>
                    <a:pt x="115" y="227"/>
                  </a:cubicBezTo>
                  <a:cubicBezTo>
                    <a:pt x="107" y="244"/>
                    <a:pt x="100" y="260"/>
                    <a:pt x="99" y="268"/>
                  </a:cubicBezTo>
                  <a:cubicBezTo>
                    <a:pt x="99" y="269"/>
                    <a:pt x="99" y="270"/>
                    <a:pt x="99" y="271"/>
                  </a:cubicBezTo>
                  <a:cubicBezTo>
                    <a:pt x="99" y="272"/>
                    <a:pt x="99" y="273"/>
                    <a:pt x="99" y="275"/>
                  </a:cubicBezTo>
                  <a:cubicBezTo>
                    <a:pt x="99" y="283"/>
                    <a:pt x="98" y="294"/>
                    <a:pt x="87" y="302"/>
                  </a:cubicBezTo>
                  <a:cubicBezTo>
                    <a:pt x="71" y="312"/>
                    <a:pt x="67" y="340"/>
                    <a:pt x="67" y="340"/>
                  </a:cubicBezTo>
                  <a:cubicBezTo>
                    <a:pt x="67" y="340"/>
                    <a:pt x="60" y="348"/>
                    <a:pt x="49" y="357"/>
                  </a:cubicBezTo>
                  <a:cubicBezTo>
                    <a:pt x="82" y="357"/>
                    <a:pt x="122" y="378"/>
                    <a:pt x="140" y="389"/>
                  </a:cubicBezTo>
                  <a:cubicBezTo>
                    <a:pt x="141" y="388"/>
                    <a:pt x="143" y="387"/>
                    <a:pt x="144" y="386"/>
                  </a:cubicBezTo>
                  <a:cubicBezTo>
                    <a:pt x="144" y="385"/>
                    <a:pt x="144" y="385"/>
                    <a:pt x="144" y="385"/>
                  </a:cubicBezTo>
                  <a:cubicBezTo>
                    <a:pt x="144" y="385"/>
                    <a:pt x="170" y="268"/>
                    <a:pt x="164" y="234"/>
                  </a:cubicBezTo>
                  <a:cubicBezTo>
                    <a:pt x="157" y="200"/>
                    <a:pt x="181" y="141"/>
                    <a:pt x="181" y="141"/>
                  </a:cubicBezTo>
                  <a:cubicBezTo>
                    <a:pt x="181" y="141"/>
                    <a:pt x="192" y="19"/>
                    <a:pt x="203" y="0"/>
                  </a:cubicBezTo>
                  <a:cubicBezTo>
                    <a:pt x="203" y="0"/>
                    <a:pt x="203" y="0"/>
                    <a:pt x="203" y="0"/>
                  </a:cubicBezTo>
                </a:path>
              </a:pathLst>
            </a:custGeom>
            <a:solidFill>
              <a:srgbClr val="48457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45" name="iṩ1ídè"/>
            <p:cNvSpPr/>
            <p:nvPr/>
          </p:nvSpPr>
          <p:spPr bwMode="auto">
            <a:xfrm>
              <a:off x="4118" y="6577"/>
              <a:ext cx="267" cy="337"/>
            </a:xfrm>
            <a:custGeom>
              <a:avLst/>
              <a:gdLst>
                <a:gd name="T0" fmla="*/ 66 w 199"/>
                <a:gd name="T1" fmla="*/ 232 h 250"/>
                <a:gd name="T2" fmla="*/ 181 w 199"/>
                <a:gd name="T3" fmla="*/ 175 h 250"/>
                <a:gd name="T4" fmla="*/ 198 w 199"/>
                <a:gd name="T5" fmla="*/ 104 h 250"/>
                <a:gd name="T6" fmla="*/ 198 w 199"/>
                <a:gd name="T7" fmla="*/ 97 h 250"/>
                <a:gd name="T8" fmla="*/ 184 w 199"/>
                <a:gd name="T9" fmla="*/ 66 h 250"/>
                <a:gd name="T10" fmla="*/ 183 w 199"/>
                <a:gd name="T11" fmla="*/ 29 h 250"/>
                <a:gd name="T12" fmla="*/ 70 w 199"/>
                <a:gd name="T13" fmla="*/ 0 h 250"/>
                <a:gd name="T14" fmla="*/ 59 w 199"/>
                <a:gd name="T15" fmla="*/ 33 h 250"/>
                <a:gd name="T16" fmla="*/ 43 w 199"/>
                <a:gd name="T17" fmla="*/ 98 h 250"/>
                <a:gd name="T18" fmla="*/ 35 w 199"/>
                <a:gd name="T19" fmla="*/ 136 h 250"/>
                <a:gd name="T20" fmla="*/ 19 w 199"/>
                <a:gd name="T21" fmla="*/ 167 h 250"/>
                <a:gd name="T22" fmla="*/ 13 w 199"/>
                <a:gd name="T23" fmla="*/ 182 h 250"/>
                <a:gd name="T24" fmla="*/ 5 w 199"/>
                <a:gd name="T25" fmla="*/ 205 h 250"/>
                <a:gd name="T26" fmla="*/ 66 w 199"/>
                <a:gd name="T27"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9" h="250">
                  <a:moveTo>
                    <a:pt x="66" y="232"/>
                  </a:moveTo>
                  <a:cubicBezTo>
                    <a:pt x="163" y="250"/>
                    <a:pt x="181" y="175"/>
                    <a:pt x="181" y="175"/>
                  </a:cubicBezTo>
                  <a:cubicBezTo>
                    <a:pt x="181" y="175"/>
                    <a:pt x="193" y="109"/>
                    <a:pt x="198" y="104"/>
                  </a:cubicBezTo>
                  <a:cubicBezTo>
                    <a:pt x="199" y="102"/>
                    <a:pt x="199" y="99"/>
                    <a:pt x="198" y="97"/>
                  </a:cubicBezTo>
                  <a:cubicBezTo>
                    <a:pt x="196" y="86"/>
                    <a:pt x="191" y="75"/>
                    <a:pt x="184" y="66"/>
                  </a:cubicBezTo>
                  <a:cubicBezTo>
                    <a:pt x="178" y="59"/>
                    <a:pt x="183" y="29"/>
                    <a:pt x="183" y="29"/>
                  </a:cubicBezTo>
                  <a:cubicBezTo>
                    <a:pt x="70" y="0"/>
                    <a:pt x="70" y="0"/>
                    <a:pt x="70" y="0"/>
                  </a:cubicBezTo>
                  <a:cubicBezTo>
                    <a:pt x="70" y="0"/>
                    <a:pt x="60" y="23"/>
                    <a:pt x="59" y="33"/>
                  </a:cubicBezTo>
                  <a:cubicBezTo>
                    <a:pt x="58" y="44"/>
                    <a:pt x="41" y="91"/>
                    <a:pt x="43" y="98"/>
                  </a:cubicBezTo>
                  <a:cubicBezTo>
                    <a:pt x="45" y="105"/>
                    <a:pt x="36" y="125"/>
                    <a:pt x="35" y="136"/>
                  </a:cubicBezTo>
                  <a:cubicBezTo>
                    <a:pt x="34" y="146"/>
                    <a:pt x="20" y="162"/>
                    <a:pt x="19" y="167"/>
                  </a:cubicBezTo>
                  <a:cubicBezTo>
                    <a:pt x="17" y="172"/>
                    <a:pt x="15" y="177"/>
                    <a:pt x="13" y="182"/>
                  </a:cubicBezTo>
                  <a:cubicBezTo>
                    <a:pt x="10" y="189"/>
                    <a:pt x="7" y="197"/>
                    <a:pt x="5" y="205"/>
                  </a:cubicBezTo>
                  <a:cubicBezTo>
                    <a:pt x="0" y="228"/>
                    <a:pt x="66" y="232"/>
                    <a:pt x="66" y="232"/>
                  </a:cubicBezTo>
                </a:path>
              </a:pathLst>
            </a:custGeom>
            <a:solidFill>
              <a:srgbClr val="CA849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46" name="ïṧľiḍè"/>
            <p:cNvSpPr/>
            <p:nvPr/>
          </p:nvSpPr>
          <p:spPr bwMode="auto">
            <a:xfrm>
              <a:off x="4121" y="6822"/>
              <a:ext cx="86" cy="67"/>
            </a:xfrm>
            <a:custGeom>
              <a:avLst/>
              <a:gdLst>
                <a:gd name="T0" fmla="*/ 63 w 64"/>
                <a:gd name="T1" fmla="*/ 50 h 50"/>
                <a:gd name="T2" fmla="*/ 64 w 64"/>
                <a:gd name="T3" fmla="*/ 50 h 50"/>
                <a:gd name="T4" fmla="*/ 63 w 64"/>
                <a:gd name="T5" fmla="*/ 50 h 50"/>
                <a:gd name="T6" fmla="*/ 10 w 64"/>
                <a:gd name="T7" fmla="*/ 0 h 50"/>
                <a:gd name="T8" fmla="*/ 3 w 64"/>
                <a:gd name="T9" fmla="*/ 23 h 50"/>
                <a:gd name="T10" fmla="*/ 35 w 64"/>
                <a:gd name="T11" fmla="*/ 46 h 50"/>
                <a:gd name="T12" fmla="*/ 3 w 64"/>
                <a:gd name="T13" fmla="*/ 23 h 50"/>
                <a:gd name="T14" fmla="*/ 11 w 64"/>
                <a:gd name="T15" fmla="*/ 0 h 50"/>
                <a:gd name="T16" fmla="*/ 10 w 64"/>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0">
                  <a:moveTo>
                    <a:pt x="63" y="50"/>
                  </a:moveTo>
                  <a:cubicBezTo>
                    <a:pt x="63" y="50"/>
                    <a:pt x="64" y="50"/>
                    <a:pt x="64" y="50"/>
                  </a:cubicBezTo>
                  <a:cubicBezTo>
                    <a:pt x="64" y="50"/>
                    <a:pt x="63" y="50"/>
                    <a:pt x="63" y="50"/>
                  </a:cubicBezTo>
                  <a:moveTo>
                    <a:pt x="10" y="0"/>
                  </a:moveTo>
                  <a:cubicBezTo>
                    <a:pt x="7" y="7"/>
                    <a:pt x="5" y="15"/>
                    <a:pt x="3" y="23"/>
                  </a:cubicBezTo>
                  <a:cubicBezTo>
                    <a:pt x="0" y="35"/>
                    <a:pt x="18" y="42"/>
                    <a:pt x="35" y="46"/>
                  </a:cubicBezTo>
                  <a:cubicBezTo>
                    <a:pt x="18" y="42"/>
                    <a:pt x="0" y="35"/>
                    <a:pt x="3" y="23"/>
                  </a:cubicBezTo>
                  <a:cubicBezTo>
                    <a:pt x="5" y="15"/>
                    <a:pt x="8" y="7"/>
                    <a:pt x="11" y="0"/>
                  </a:cubicBezTo>
                  <a:cubicBezTo>
                    <a:pt x="10" y="0"/>
                    <a:pt x="10" y="0"/>
                    <a:pt x="10"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47" name="iŝľîďe"/>
            <p:cNvSpPr/>
            <p:nvPr/>
          </p:nvSpPr>
          <p:spPr bwMode="auto">
            <a:xfrm>
              <a:off x="4121" y="6708"/>
              <a:ext cx="264" cy="186"/>
            </a:xfrm>
            <a:custGeom>
              <a:avLst/>
              <a:gdLst>
                <a:gd name="T0" fmla="*/ 196 w 197"/>
                <a:gd name="T1" fmla="*/ 0 h 138"/>
                <a:gd name="T2" fmla="*/ 173 w 197"/>
                <a:gd name="T3" fmla="*/ 68 h 138"/>
                <a:gd name="T4" fmla="*/ 96 w 197"/>
                <a:gd name="T5" fmla="*/ 103 h 138"/>
                <a:gd name="T6" fmla="*/ 81 w 197"/>
                <a:gd name="T7" fmla="*/ 102 h 138"/>
                <a:gd name="T8" fmla="*/ 11 w 197"/>
                <a:gd name="T9" fmla="*/ 85 h 138"/>
                <a:gd name="T10" fmla="*/ 3 w 197"/>
                <a:gd name="T11" fmla="*/ 108 h 138"/>
                <a:gd name="T12" fmla="*/ 35 w 197"/>
                <a:gd name="T13" fmla="*/ 131 h 138"/>
                <a:gd name="T14" fmla="*/ 63 w 197"/>
                <a:gd name="T15" fmla="*/ 135 h 138"/>
                <a:gd name="T16" fmla="*/ 64 w 197"/>
                <a:gd name="T17" fmla="*/ 135 h 138"/>
                <a:gd name="T18" fmla="*/ 64 w 197"/>
                <a:gd name="T19" fmla="*/ 135 h 138"/>
                <a:gd name="T20" fmla="*/ 93 w 197"/>
                <a:gd name="T21" fmla="*/ 138 h 138"/>
                <a:gd name="T22" fmla="*/ 179 w 197"/>
                <a:gd name="T23" fmla="*/ 78 h 138"/>
                <a:gd name="T24" fmla="*/ 196 w 197"/>
                <a:gd name="T25" fmla="*/ 7 h 138"/>
                <a:gd name="T26" fmla="*/ 197 w 197"/>
                <a:gd name="T27" fmla="*/ 3 h 138"/>
                <a:gd name="T28" fmla="*/ 196 w 197"/>
                <a:gd name="T29" fmla="*/ 0 h 138"/>
                <a:gd name="T30" fmla="*/ 196 w 197"/>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7" h="138">
                  <a:moveTo>
                    <a:pt x="196" y="0"/>
                  </a:moveTo>
                  <a:cubicBezTo>
                    <a:pt x="173" y="68"/>
                    <a:pt x="173" y="68"/>
                    <a:pt x="173" y="68"/>
                  </a:cubicBezTo>
                  <a:cubicBezTo>
                    <a:pt x="173" y="68"/>
                    <a:pt x="156" y="103"/>
                    <a:pt x="96" y="103"/>
                  </a:cubicBezTo>
                  <a:cubicBezTo>
                    <a:pt x="91" y="103"/>
                    <a:pt x="86" y="102"/>
                    <a:pt x="81" y="102"/>
                  </a:cubicBezTo>
                  <a:cubicBezTo>
                    <a:pt x="41" y="99"/>
                    <a:pt x="20" y="91"/>
                    <a:pt x="11" y="85"/>
                  </a:cubicBezTo>
                  <a:cubicBezTo>
                    <a:pt x="8" y="92"/>
                    <a:pt x="5" y="100"/>
                    <a:pt x="3" y="108"/>
                  </a:cubicBezTo>
                  <a:cubicBezTo>
                    <a:pt x="0" y="120"/>
                    <a:pt x="18" y="127"/>
                    <a:pt x="35" y="131"/>
                  </a:cubicBezTo>
                  <a:cubicBezTo>
                    <a:pt x="49" y="134"/>
                    <a:pt x="62" y="135"/>
                    <a:pt x="63" y="135"/>
                  </a:cubicBezTo>
                  <a:cubicBezTo>
                    <a:pt x="63" y="135"/>
                    <a:pt x="64" y="135"/>
                    <a:pt x="64" y="135"/>
                  </a:cubicBezTo>
                  <a:cubicBezTo>
                    <a:pt x="64" y="135"/>
                    <a:pt x="64" y="135"/>
                    <a:pt x="64" y="135"/>
                  </a:cubicBezTo>
                  <a:cubicBezTo>
                    <a:pt x="74" y="137"/>
                    <a:pt x="84" y="138"/>
                    <a:pt x="93" y="138"/>
                  </a:cubicBezTo>
                  <a:cubicBezTo>
                    <a:pt x="165" y="138"/>
                    <a:pt x="179" y="78"/>
                    <a:pt x="179" y="78"/>
                  </a:cubicBezTo>
                  <a:cubicBezTo>
                    <a:pt x="179" y="78"/>
                    <a:pt x="191" y="12"/>
                    <a:pt x="196" y="7"/>
                  </a:cubicBezTo>
                  <a:cubicBezTo>
                    <a:pt x="196" y="5"/>
                    <a:pt x="197" y="4"/>
                    <a:pt x="197" y="3"/>
                  </a:cubicBezTo>
                  <a:cubicBezTo>
                    <a:pt x="197" y="2"/>
                    <a:pt x="197" y="1"/>
                    <a:pt x="196" y="0"/>
                  </a:cubicBezTo>
                  <a:cubicBezTo>
                    <a:pt x="196" y="0"/>
                    <a:pt x="196" y="0"/>
                    <a:pt x="196" y="0"/>
                  </a:cubicBezTo>
                </a:path>
              </a:pathLst>
            </a:custGeom>
            <a:solidFill>
              <a:srgbClr val="B577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48" name="iśḻïḑe"/>
            <p:cNvSpPr/>
            <p:nvPr/>
          </p:nvSpPr>
          <p:spPr bwMode="auto">
            <a:xfrm>
              <a:off x="4273" y="6721"/>
              <a:ext cx="35" cy="26"/>
            </a:xfrm>
            <a:custGeom>
              <a:avLst/>
              <a:gdLst>
                <a:gd name="T0" fmla="*/ 0 w 26"/>
                <a:gd name="T1" fmla="*/ 0 h 19"/>
                <a:gd name="T2" fmla="*/ 25 w 26"/>
                <a:gd name="T3" fmla="*/ 19 h 19"/>
                <a:gd name="T4" fmla="*/ 26 w 26"/>
                <a:gd name="T5" fmla="*/ 19 h 19"/>
                <a:gd name="T6" fmla="*/ 0 w 26"/>
                <a:gd name="T7" fmla="*/ 0 h 19"/>
              </a:gdLst>
              <a:ahLst/>
              <a:cxnLst>
                <a:cxn ang="0">
                  <a:pos x="T0" y="T1"/>
                </a:cxn>
                <a:cxn ang="0">
                  <a:pos x="T2" y="T3"/>
                </a:cxn>
                <a:cxn ang="0">
                  <a:pos x="T4" y="T5"/>
                </a:cxn>
                <a:cxn ang="0">
                  <a:pos x="T6" y="T7"/>
                </a:cxn>
              </a:cxnLst>
              <a:rect l="0" t="0" r="r" b="b"/>
              <a:pathLst>
                <a:path w="26" h="19">
                  <a:moveTo>
                    <a:pt x="0" y="0"/>
                  </a:moveTo>
                  <a:cubicBezTo>
                    <a:pt x="1" y="19"/>
                    <a:pt x="23" y="19"/>
                    <a:pt x="25" y="19"/>
                  </a:cubicBezTo>
                  <a:cubicBezTo>
                    <a:pt x="26" y="19"/>
                    <a:pt x="26" y="19"/>
                    <a:pt x="26" y="19"/>
                  </a:cubicBezTo>
                  <a:cubicBezTo>
                    <a:pt x="0" y="0"/>
                    <a:pt x="0" y="0"/>
                    <a:pt x="0" y="0"/>
                  </a:cubicBezTo>
                </a:path>
              </a:pathLst>
            </a:custGeom>
            <a:solidFill>
              <a:srgbClr val="B577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52" name="ïśľïḑe"/>
            <p:cNvSpPr/>
            <p:nvPr/>
          </p:nvSpPr>
          <p:spPr bwMode="auto">
            <a:xfrm>
              <a:off x="3898" y="4299"/>
              <a:ext cx="28" cy="32"/>
            </a:xfrm>
            <a:custGeom>
              <a:avLst/>
              <a:gdLst>
                <a:gd name="T0" fmla="*/ 0 w 19"/>
                <a:gd name="T1" fmla="*/ 17 h 22"/>
                <a:gd name="T2" fmla="*/ 4 w 19"/>
                <a:gd name="T3" fmla="*/ 0 h 22"/>
                <a:gd name="T4" fmla="*/ 19 w 19"/>
                <a:gd name="T5" fmla="*/ 4 h 22"/>
                <a:gd name="T6" fmla="*/ 15 w 19"/>
                <a:gd name="T7" fmla="*/ 22 h 22"/>
                <a:gd name="T8" fmla="*/ 0 w 19"/>
                <a:gd name="T9" fmla="*/ 17 h 22"/>
              </a:gdLst>
              <a:ahLst/>
              <a:cxnLst>
                <a:cxn ang="0">
                  <a:pos x="T0" y="T1"/>
                </a:cxn>
                <a:cxn ang="0">
                  <a:pos x="T2" y="T3"/>
                </a:cxn>
                <a:cxn ang="0">
                  <a:pos x="T4" y="T5"/>
                </a:cxn>
                <a:cxn ang="0">
                  <a:pos x="T6" y="T7"/>
                </a:cxn>
                <a:cxn ang="0">
                  <a:pos x="T8" y="T9"/>
                </a:cxn>
              </a:cxnLst>
              <a:rect l="0" t="0" r="r" b="b"/>
              <a:pathLst>
                <a:path w="19" h="22">
                  <a:moveTo>
                    <a:pt x="0" y="17"/>
                  </a:moveTo>
                  <a:lnTo>
                    <a:pt x="4" y="0"/>
                  </a:lnTo>
                  <a:lnTo>
                    <a:pt x="19" y="4"/>
                  </a:lnTo>
                  <a:lnTo>
                    <a:pt x="15" y="22"/>
                  </a:lnTo>
                  <a:lnTo>
                    <a:pt x="0" y="17"/>
                  </a:lnTo>
                  <a:close/>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53" name="ïṩļîďê"/>
            <p:cNvSpPr/>
            <p:nvPr/>
          </p:nvSpPr>
          <p:spPr bwMode="auto">
            <a:xfrm>
              <a:off x="3898" y="4299"/>
              <a:ext cx="28" cy="32"/>
            </a:xfrm>
            <a:custGeom>
              <a:avLst/>
              <a:gdLst>
                <a:gd name="T0" fmla="*/ 0 w 19"/>
                <a:gd name="T1" fmla="*/ 17 h 22"/>
                <a:gd name="T2" fmla="*/ 4 w 19"/>
                <a:gd name="T3" fmla="*/ 0 h 22"/>
                <a:gd name="T4" fmla="*/ 19 w 19"/>
                <a:gd name="T5" fmla="*/ 4 h 22"/>
                <a:gd name="T6" fmla="*/ 15 w 19"/>
                <a:gd name="T7" fmla="*/ 22 h 22"/>
                <a:gd name="T8" fmla="*/ 0 w 19"/>
                <a:gd name="T9" fmla="*/ 17 h 22"/>
              </a:gdLst>
              <a:ahLst/>
              <a:cxnLst>
                <a:cxn ang="0">
                  <a:pos x="T0" y="T1"/>
                </a:cxn>
                <a:cxn ang="0">
                  <a:pos x="T2" y="T3"/>
                </a:cxn>
                <a:cxn ang="0">
                  <a:pos x="T4" y="T5"/>
                </a:cxn>
                <a:cxn ang="0">
                  <a:pos x="T6" y="T7"/>
                </a:cxn>
                <a:cxn ang="0">
                  <a:pos x="T8" y="T9"/>
                </a:cxn>
              </a:cxnLst>
              <a:rect l="0" t="0" r="r" b="b"/>
              <a:pathLst>
                <a:path w="19" h="22">
                  <a:moveTo>
                    <a:pt x="0" y="17"/>
                  </a:moveTo>
                  <a:lnTo>
                    <a:pt x="4" y="0"/>
                  </a:lnTo>
                  <a:lnTo>
                    <a:pt x="19" y="4"/>
                  </a:lnTo>
                  <a:lnTo>
                    <a:pt x="15" y="22"/>
                  </a:lnTo>
                  <a:lnTo>
                    <a:pt x="0"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54" name="i$ḻiḑe"/>
            <p:cNvSpPr/>
            <p:nvPr/>
          </p:nvSpPr>
          <p:spPr bwMode="auto">
            <a:xfrm>
              <a:off x="3801" y="4274"/>
              <a:ext cx="78" cy="44"/>
            </a:xfrm>
            <a:custGeom>
              <a:avLst/>
              <a:gdLst>
                <a:gd name="T0" fmla="*/ 0 w 54"/>
                <a:gd name="T1" fmla="*/ 17 h 30"/>
                <a:gd name="T2" fmla="*/ 4 w 54"/>
                <a:gd name="T3" fmla="*/ 0 h 30"/>
                <a:gd name="T4" fmla="*/ 54 w 54"/>
                <a:gd name="T5" fmla="*/ 13 h 30"/>
                <a:gd name="T6" fmla="*/ 49 w 54"/>
                <a:gd name="T7" fmla="*/ 30 h 30"/>
                <a:gd name="T8" fmla="*/ 0 w 54"/>
                <a:gd name="T9" fmla="*/ 17 h 30"/>
              </a:gdLst>
              <a:ahLst/>
              <a:cxnLst>
                <a:cxn ang="0">
                  <a:pos x="T0" y="T1"/>
                </a:cxn>
                <a:cxn ang="0">
                  <a:pos x="T2" y="T3"/>
                </a:cxn>
                <a:cxn ang="0">
                  <a:pos x="T4" y="T5"/>
                </a:cxn>
                <a:cxn ang="0">
                  <a:pos x="T6" y="T7"/>
                </a:cxn>
                <a:cxn ang="0">
                  <a:pos x="T8" y="T9"/>
                </a:cxn>
              </a:cxnLst>
              <a:rect l="0" t="0" r="r" b="b"/>
              <a:pathLst>
                <a:path w="54" h="30">
                  <a:moveTo>
                    <a:pt x="0" y="17"/>
                  </a:moveTo>
                  <a:lnTo>
                    <a:pt x="4" y="0"/>
                  </a:lnTo>
                  <a:lnTo>
                    <a:pt x="54" y="13"/>
                  </a:lnTo>
                  <a:lnTo>
                    <a:pt x="49" y="30"/>
                  </a:lnTo>
                  <a:lnTo>
                    <a:pt x="0" y="17"/>
                  </a:lnTo>
                  <a:close/>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55" name="ïš1îde"/>
            <p:cNvSpPr/>
            <p:nvPr/>
          </p:nvSpPr>
          <p:spPr bwMode="auto">
            <a:xfrm>
              <a:off x="3801" y="4274"/>
              <a:ext cx="78" cy="44"/>
            </a:xfrm>
            <a:custGeom>
              <a:avLst/>
              <a:gdLst>
                <a:gd name="T0" fmla="*/ 0 w 54"/>
                <a:gd name="T1" fmla="*/ 17 h 30"/>
                <a:gd name="T2" fmla="*/ 4 w 54"/>
                <a:gd name="T3" fmla="*/ 0 h 30"/>
                <a:gd name="T4" fmla="*/ 54 w 54"/>
                <a:gd name="T5" fmla="*/ 13 h 30"/>
                <a:gd name="T6" fmla="*/ 49 w 54"/>
                <a:gd name="T7" fmla="*/ 30 h 30"/>
                <a:gd name="T8" fmla="*/ 0 w 54"/>
                <a:gd name="T9" fmla="*/ 17 h 30"/>
              </a:gdLst>
              <a:ahLst/>
              <a:cxnLst>
                <a:cxn ang="0">
                  <a:pos x="T0" y="T1"/>
                </a:cxn>
                <a:cxn ang="0">
                  <a:pos x="T2" y="T3"/>
                </a:cxn>
                <a:cxn ang="0">
                  <a:pos x="T4" y="T5"/>
                </a:cxn>
                <a:cxn ang="0">
                  <a:pos x="T6" y="T7"/>
                </a:cxn>
                <a:cxn ang="0">
                  <a:pos x="T8" y="T9"/>
                </a:cxn>
              </a:cxnLst>
              <a:rect l="0" t="0" r="r" b="b"/>
              <a:pathLst>
                <a:path w="54" h="30">
                  <a:moveTo>
                    <a:pt x="0" y="17"/>
                  </a:moveTo>
                  <a:lnTo>
                    <a:pt x="4" y="0"/>
                  </a:lnTo>
                  <a:lnTo>
                    <a:pt x="54" y="13"/>
                  </a:lnTo>
                  <a:lnTo>
                    <a:pt x="49" y="30"/>
                  </a:lnTo>
                  <a:lnTo>
                    <a:pt x="0"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56" name="i$liḍé"/>
            <p:cNvSpPr/>
            <p:nvPr/>
          </p:nvSpPr>
          <p:spPr bwMode="auto">
            <a:xfrm>
              <a:off x="3872" y="4293"/>
              <a:ext cx="32" cy="31"/>
            </a:xfrm>
            <a:custGeom>
              <a:avLst/>
              <a:gdLst>
                <a:gd name="T0" fmla="*/ 0 w 22"/>
                <a:gd name="T1" fmla="*/ 17 h 21"/>
                <a:gd name="T2" fmla="*/ 5 w 22"/>
                <a:gd name="T3" fmla="*/ 0 h 21"/>
                <a:gd name="T4" fmla="*/ 22 w 22"/>
                <a:gd name="T5" fmla="*/ 4 h 21"/>
                <a:gd name="T6" fmla="*/ 18 w 22"/>
                <a:gd name="T7" fmla="*/ 21 h 21"/>
                <a:gd name="T8" fmla="*/ 0 w 22"/>
                <a:gd name="T9" fmla="*/ 17 h 21"/>
              </a:gdLst>
              <a:ahLst/>
              <a:cxnLst>
                <a:cxn ang="0">
                  <a:pos x="T0" y="T1"/>
                </a:cxn>
                <a:cxn ang="0">
                  <a:pos x="T2" y="T3"/>
                </a:cxn>
                <a:cxn ang="0">
                  <a:pos x="T4" y="T5"/>
                </a:cxn>
                <a:cxn ang="0">
                  <a:pos x="T6" y="T7"/>
                </a:cxn>
                <a:cxn ang="0">
                  <a:pos x="T8" y="T9"/>
                </a:cxn>
              </a:cxnLst>
              <a:rect l="0" t="0" r="r" b="b"/>
              <a:pathLst>
                <a:path w="22" h="21">
                  <a:moveTo>
                    <a:pt x="0" y="17"/>
                  </a:moveTo>
                  <a:lnTo>
                    <a:pt x="5" y="0"/>
                  </a:lnTo>
                  <a:lnTo>
                    <a:pt x="22" y="4"/>
                  </a:lnTo>
                  <a:lnTo>
                    <a:pt x="18" y="21"/>
                  </a:lnTo>
                  <a:lnTo>
                    <a:pt x="0" y="17"/>
                  </a:lnTo>
                  <a:close/>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57" name="íśľïďè"/>
            <p:cNvSpPr/>
            <p:nvPr/>
          </p:nvSpPr>
          <p:spPr bwMode="auto">
            <a:xfrm>
              <a:off x="3872" y="4293"/>
              <a:ext cx="32" cy="31"/>
            </a:xfrm>
            <a:custGeom>
              <a:avLst/>
              <a:gdLst>
                <a:gd name="T0" fmla="*/ 0 w 22"/>
                <a:gd name="T1" fmla="*/ 17 h 21"/>
                <a:gd name="T2" fmla="*/ 5 w 22"/>
                <a:gd name="T3" fmla="*/ 0 h 21"/>
                <a:gd name="T4" fmla="*/ 22 w 22"/>
                <a:gd name="T5" fmla="*/ 4 h 21"/>
                <a:gd name="T6" fmla="*/ 18 w 22"/>
                <a:gd name="T7" fmla="*/ 21 h 21"/>
                <a:gd name="T8" fmla="*/ 0 w 22"/>
                <a:gd name="T9" fmla="*/ 17 h 21"/>
              </a:gdLst>
              <a:ahLst/>
              <a:cxnLst>
                <a:cxn ang="0">
                  <a:pos x="T0" y="T1"/>
                </a:cxn>
                <a:cxn ang="0">
                  <a:pos x="T2" y="T3"/>
                </a:cxn>
                <a:cxn ang="0">
                  <a:pos x="T4" y="T5"/>
                </a:cxn>
                <a:cxn ang="0">
                  <a:pos x="T6" y="T7"/>
                </a:cxn>
                <a:cxn ang="0">
                  <a:pos x="T8" y="T9"/>
                </a:cxn>
              </a:cxnLst>
              <a:rect l="0" t="0" r="r" b="b"/>
              <a:pathLst>
                <a:path w="22" h="21">
                  <a:moveTo>
                    <a:pt x="0" y="17"/>
                  </a:moveTo>
                  <a:lnTo>
                    <a:pt x="5" y="0"/>
                  </a:lnTo>
                  <a:lnTo>
                    <a:pt x="22" y="4"/>
                  </a:lnTo>
                  <a:lnTo>
                    <a:pt x="18" y="21"/>
                  </a:lnTo>
                  <a:lnTo>
                    <a:pt x="0"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58" name="îšlíďè"/>
            <p:cNvSpPr/>
            <p:nvPr/>
          </p:nvSpPr>
          <p:spPr bwMode="auto">
            <a:xfrm>
              <a:off x="3763" y="4228"/>
              <a:ext cx="55" cy="71"/>
            </a:xfrm>
            <a:custGeom>
              <a:avLst/>
              <a:gdLst>
                <a:gd name="T0" fmla="*/ 33 w 41"/>
                <a:gd name="T1" fmla="*/ 32 h 53"/>
                <a:gd name="T2" fmla="*/ 30 w 41"/>
                <a:gd name="T3" fmla="*/ 33 h 53"/>
                <a:gd name="T4" fmla="*/ 33 w 41"/>
                <a:gd name="T5" fmla="*/ 34 h 53"/>
                <a:gd name="T6" fmla="*/ 28 w 41"/>
                <a:gd name="T7" fmla="*/ 53 h 53"/>
                <a:gd name="T8" fmla="*/ 4 w 41"/>
                <a:gd name="T9" fmla="*/ 47 h 53"/>
                <a:gd name="T10" fmla="*/ 7 w 41"/>
                <a:gd name="T11" fmla="*/ 21 h 53"/>
                <a:gd name="T12" fmla="*/ 27 w 41"/>
                <a:gd name="T13" fmla="*/ 6 h 53"/>
                <a:gd name="T14" fmla="*/ 41 w 41"/>
                <a:gd name="T15" fmla="*/ 0 h 53"/>
                <a:gd name="T16" fmla="*/ 33 w 41"/>
                <a:gd name="T17"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3">
                  <a:moveTo>
                    <a:pt x="33" y="32"/>
                  </a:moveTo>
                  <a:cubicBezTo>
                    <a:pt x="32" y="32"/>
                    <a:pt x="31" y="33"/>
                    <a:pt x="30" y="33"/>
                  </a:cubicBezTo>
                  <a:cubicBezTo>
                    <a:pt x="33" y="34"/>
                    <a:pt x="33" y="34"/>
                    <a:pt x="33" y="34"/>
                  </a:cubicBezTo>
                  <a:cubicBezTo>
                    <a:pt x="28" y="53"/>
                    <a:pt x="28" y="53"/>
                    <a:pt x="28" y="53"/>
                  </a:cubicBezTo>
                  <a:cubicBezTo>
                    <a:pt x="4" y="47"/>
                    <a:pt x="4" y="47"/>
                    <a:pt x="4" y="47"/>
                  </a:cubicBezTo>
                  <a:cubicBezTo>
                    <a:pt x="0" y="38"/>
                    <a:pt x="1" y="28"/>
                    <a:pt x="7" y="21"/>
                  </a:cubicBezTo>
                  <a:cubicBezTo>
                    <a:pt x="11" y="13"/>
                    <a:pt x="18" y="8"/>
                    <a:pt x="27" y="6"/>
                  </a:cubicBezTo>
                  <a:cubicBezTo>
                    <a:pt x="32" y="5"/>
                    <a:pt x="37" y="3"/>
                    <a:pt x="41" y="0"/>
                  </a:cubicBezTo>
                  <a:cubicBezTo>
                    <a:pt x="33" y="32"/>
                    <a:pt x="33" y="32"/>
                    <a:pt x="33" y="32"/>
                  </a:cubicBezTo>
                </a:path>
              </a:pathLst>
            </a:custGeom>
            <a:solidFill>
              <a:srgbClr val="536D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59" name="iṡľíḓè"/>
            <p:cNvSpPr/>
            <p:nvPr/>
          </p:nvSpPr>
          <p:spPr bwMode="auto">
            <a:xfrm>
              <a:off x="3885" y="4325"/>
              <a:ext cx="35" cy="60"/>
            </a:xfrm>
            <a:custGeom>
              <a:avLst/>
              <a:gdLst>
                <a:gd name="T0" fmla="*/ 0 w 26"/>
                <a:gd name="T1" fmla="*/ 41 h 44"/>
                <a:gd name="T2" fmla="*/ 7 w 26"/>
                <a:gd name="T3" fmla="*/ 43 h 44"/>
                <a:gd name="T4" fmla="*/ 18 w 26"/>
                <a:gd name="T5" fmla="*/ 36 h 44"/>
                <a:gd name="T6" fmla="*/ 18 w 26"/>
                <a:gd name="T7" fmla="*/ 36 h 44"/>
                <a:gd name="T8" fmla="*/ 26 w 26"/>
                <a:gd name="T9" fmla="*/ 4 h 44"/>
                <a:gd name="T10" fmla="*/ 10 w 26"/>
                <a:gd name="T11" fmla="*/ 0 h 44"/>
                <a:gd name="T12" fmla="*/ 0 w 26"/>
                <a:gd name="T13" fmla="*/ 41 h 44"/>
              </a:gdLst>
              <a:ahLst/>
              <a:cxnLst>
                <a:cxn ang="0">
                  <a:pos x="T0" y="T1"/>
                </a:cxn>
                <a:cxn ang="0">
                  <a:pos x="T2" y="T3"/>
                </a:cxn>
                <a:cxn ang="0">
                  <a:pos x="T4" y="T5"/>
                </a:cxn>
                <a:cxn ang="0">
                  <a:pos x="T6" y="T7"/>
                </a:cxn>
                <a:cxn ang="0">
                  <a:pos x="T8" y="T9"/>
                </a:cxn>
                <a:cxn ang="0">
                  <a:pos x="T10" y="T11"/>
                </a:cxn>
                <a:cxn ang="0">
                  <a:pos x="T12" y="T13"/>
                </a:cxn>
              </a:cxnLst>
              <a:rect l="0" t="0" r="r" b="b"/>
              <a:pathLst>
                <a:path w="26" h="44">
                  <a:moveTo>
                    <a:pt x="0" y="41"/>
                  </a:moveTo>
                  <a:cubicBezTo>
                    <a:pt x="7" y="43"/>
                    <a:pt x="7" y="43"/>
                    <a:pt x="7" y="43"/>
                  </a:cubicBezTo>
                  <a:cubicBezTo>
                    <a:pt x="12" y="44"/>
                    <a:pt x="17" y="41"/>
                    <a:pt x="18" y="36"/>
                  </a:cubicBezTo>
                  <a:cubicBezTo>
                    <a:pt x="18" y="36"/>
                    <a:pt x="18" y="36"/>
                    <a:pt x="18" y="36"/>
                  </a:cubicBezTo>
                  <a:cubicBezTo>
                    <a:pt x="26" y="4"/>
                    <a:pt x="26" y="4"/>
                    <a:pt x="26" y="4"/>
                  </a:cubicBezTo>
                  <a:cubicBezTo>
                    <a:pt x="10" y="0"/>
                    <a:pt x="10" y="0"/>
                    <a:pt x="10" y="0"/>
                  </a:cubicBezTo>
                  <a:cubicBezTo>
                    <a:pt x="0" y="41"/>
                    <a:pt x="0" y="41"/>
                    <a:pt x="0" y="41"/>
                  </a:cubicBezTo>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60" name="íSļîḓe"/>
            <p:cNvSpPr/>
            <p:nvPr/>
          </p:nvSpPr>
          <p:spPr bwMode="auto">
            <a:xfrm>
              <a:off x="3819" y="4080"/>
              <a:ext cx="67" cy="148"/>
            </a:xfrm>
            <a:custGeom>
              <a:avLst/>
              <a:gdLst>
                <a:gd name="T0" fmla="*/ 43 w 49"/>
                <a:gd name="T1" fmla="*/ 63 h 111"/>
                <a:gd name="T2" fmla="*/ 0 w 49"/>
                <a:gd name="T3" fmla="*/ 111 h 111"/>
                <a:gd name="T4" fmla="*/ 29 w 49"/>
                <a:gd name="T5" fmla="*/ 0 h 111"/>
                <a:gd name="T6" fmla="*/ 43 w 49"/>
                <a:gd name="T7" fmla="*/ 63 h 111"/>
              </a:gdLst>
              <a:ahLst/>
              <a:cxnLst>
                <a:cxn ang="0">
                  <a:pos x="T0" y="T1"/>
                </a:cxn>
                <a:cxn ang="0">
                  <a:pos x="T2" y="T3"/>
                </a:cxn>
                <a:cxn ang="0">
                  <a:pos x="T4" y="T5"/>
                </a:cxn>
                <a:cxn ang="0">
                  <a:pos x="T6" y="T7"/>
                </a:cxn>
              </a:cxnLst>
              <a:rect l="0" t="0" r="r" b="b"/>
              <a:pathLst>
                <a:path w="49" h="111">
                  <a:moveTo>
                    <a:pt x="43" y="63"/>
                  </a:moveTo>
                  <a:cubicBezTo>
                    <a:pt x="38" y="85"/>
                    <a:pt x="22" y="102"/>
                    <a:pt x="0" y="111"/>
                  </a:cubicBezTo>
                  <a:cubicBezTo>
                    <a:pt x="29" y="0"/>
                    <a:pt x="29" y="0"/>
                    <a:pt x="29" y="0"/>
                  </a:cubicBezTo>
                  <a:cubicBezTo>
                    <a:pt x="43" y="19"/>
                    <a:pt x="49" y="41"/>
                    <a:pt x="43" y="63"/>
                  </a:cubicBezTo>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61" name="iṡlíḓè"/>
            <p:cNvSpPr/>
            <p:nvPr/>
          </p:nvSpPr>
          <p:spPr bwMode="auto">
            <a:xfrm>
              <a:off x="3529" y="4299"/>
              <a:ext cx="356" cy="1094"/>
            </a:xfrm>
            <a:custGeom>
              <a:avLst/>
              <a:gdLst>
                <a:gd name="T0" fmla="*/ 254 w 264"/>
                <a:gd name="T1" fmla="*/ 57 h 813"/>
                <a:gd name="T2" fmla="*/ 247 w 264"/>
                <a:gd name="T3" fmla="*/ 46 h 813"/>
                <a:gd name="T4" fmla="*/ 255 w 264"/>
                <a:gd name="T5" fmla="*/ 14 h 813"/>
                <a:gd name="T6" fmla="*/ 202 w 264"/>
                <a:gd name="T7" fmla="*/ 0 h 813"/>
                <a:gd name="T8" fmla="*/ 38 w 264"/>
                <a:gd name="T9" fmla="*/ 642 h 813"/>
                <a:gd name="T10" fmla="*/ 4 w 264"/>
                <a:gd name="T11" fmla="*/ 779 h 813"/>
                <a:gd name="T12" fmla="*/ 0 w 264"/>
                <a:gd name="T13" fmla="*/ 794 h 813"/>
                <a:gd name="T14" fmla="*/ 72 w 264"/>
                <a:gd name="T15" fmla="*/ 813 h 813"/>
                <a:gd name="T16" fmla="*/ 264 w 264"/>
                <a:gd name="T17" fmla="*/ 60 h 813"/>
                <a:gd name="T18" fmla="*/ 254 w 264"/>
                <a:gd name="T19" fmla="*/ 57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813">
                  <a:moveTo>
                    <a:pt x="254" y="57"/>
                  </a:moveTo>
                  <a:cubicBezTo>
                    <a:pt x="249" y="56"/>
                    <a:pt x="246" y="51"/>
                    <a:pt x="247" y="46"/>
                  </a:cubicBezTo>
                  <a:cubicBezTo>
                    <a:pt x="255" y="14"/>
                    <a:pt x="255" y="14"/>
                    <a:pt x="255" y="14"/>
                  </a:cubicBezTo>
                  <a:cubicBezTo>
                    <a:pt x="202" y="0"/>
                    <a:pt x="202" y="0"/>
                    <a:pt x="202" y="0"/>
                  </a:cubicBezTo>
                  <a:cubicBezTo>
                    <a:pt x="38" y="642"/>
                    <a:pt x="38" y="642"/>
                    <a:pt x="38" y="642"/>
                  </a:cubicBezTo>
                  <a:cubicBezTo>
                    <a:pt x="63" y="690"/>
                    <a:pt x="48" y="749"/>
                    <a:pt x="4" y="779"/>
                  </a:cubicBezTo>
                  <a:cubicBezTo>
                    <a:pt x="0" y="794"/>
                    <a:pt x="0" y="794"/>
                    <a:pt x="0" y="794"/>
                  </a:cubicBezTo>
                  <a:cubicBezTo>
                    <a:pt x="72" y="813"/>
                    <a:pt x="72" y="813"/>
                    <a:pt x="72" y="813"/>
                  </a:cubicBezTo>
                  <a:cubicBezTo>
                    <a:pt x="264" y="60"/>
                    <a:pt x="264" y="60"/>
                    <a:pt x="264" y="60"/>
                  </a:cubicBezTo>
                  <a:cubicBezTo>
                    <a:pt x="254" y="57"/>
                    <a:pt x="254" y="57"/>
                    <a:pt x="254" y="57"/>
                  </a:cubicBezTo>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62" name="ïšḻïḋé"/>
            <p:cNvSpPr/>
            <p:nvPr/>
          </p:nvSpPr>
          <p:spPr bwMode="auto">
            <a:xfrm>
              <a:off x="3861" y="4318"/>
              <a:ext cx="38" cy="62"/>
            </a:xfrm>
            <a:custGeom>
              <a:avLst/>
              <a:gdLst>
                <a:gd name="T0" fmla="*/ 1 w 28"/>
                <a:gd name="T1" fmla="*/ 32 h 46"/>
                <a:gd name="T2" fmla="*/ 8 w 28"/>
                <a:gd name="T3" fmla="*/ 43 h 46"/>
                <a:gd name="T4" fmla="*/ 18 w 28"/>
                <a:gd name="T5" fmla="*/ 46 h 46"/>
                <a:gd name="T6" fmla="*/ 28 w 28"/>
                <a:gd name="T7" fmla="*/ 5 h 46"/>
                <a:gd name="T8" fmla="*/ 9 w 28"/>
                <a:gd name="T9" fmla="*/ 0 h 46"/>
                <a:gd name="T10" fmla="*/ 1 w 28"/>
                <a:gd name="T11" fmla="*/ 32 h 46"/>
              </a:gdLst>
              <a:ahLst/>
              <a:cxnLst>
                <a:cxn ang="0">
                  <a:pos x="T0" y="T1"/>
                </a:cxn>
                <a:cxn ang="0">
                  <a:pos x="T2" y="T3"/>
                </a:cxn>
                <a:cxn ang="0">
                  <a:pos x="T4" y="T5"/>
                </a:cxn>
                <a:cxn ang="0">
                  <a:pos x="T6" y="T7"/>
                </a:cxn>
                <a:cxn ang="0">
                  <a:pos x="T8" y="T9"/>
                </a:cxn>
                <a:cxn ang="0">
                  <a:pos x="T10" y="T11"/>
                </a:cxn>
              </a:cxnLst>
              <a:rect l="0" t="0" r="r" b="b"/>
              <a:pathLst>
                <a:path w="28" h="46">
                  <a:moveTo>
                    <a:pt x="1" y="32"/>
                  </a:moveTo>
                  <a:cubicBezTo>
                    <a:pt x="0" y="37"/>
                    <a:pt x="3" y="42"/>
                    <a:pt x="8" y="43"/>
                  </a:cubicBezTo>
                  <a:cubicBezTo>
                    <a:pt x="18" y="46"/>
                    <a:pt x="18" y="46"/>
                    <a:pt x="18" y="46"/>
                  </a:cubicBezTo>
                  <a:cubicBezTo>
                    <a:pt x="28" y="5"/>
                    <a:pt x="28" y="5"/>
                    <a:pt x="28" y="5"/>
                  </a:cubicBezTo>
                  <a:cubicBezTo>
                    <a:pt x="9" y="0"/>
                    <a:pt x="9" y="0"/>
                    <a:pt x="9" y="0"/>
                  </a:cubicBezTo>
                  <a:cubicBezTo>
                    <a:pt x="1" y="32"/>
                    <a:pt x="1" y="32"/>
                    <a:pt x="1" y="32"/>
                  </a:cubicBezTo>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63" name="î$lîḍé"/>
            <p:cNvSpPr/>
            <p:nvPr/>
          </p:nvSpPr>
          <p:spPr bwMode="auto">
            <a:xfrm>
              <a:off x="2876" y="3998"/>
              <a:ext cx="982" cy="1310"/>
            </a:xfrm>
            <a:custGeom>
              <a:avLst/>
              <a:gdLst>
                <a:gd name="T0" fmla="*/ 667 w 730"/>
                <a:gd name="T1" fmla="*/ 192 h 975"/>
                <a:gd name="T2" fmla="*/ 687 w 730"/>
                <a:gd name="T3" fmla="*/ 177 h 975"/>
                <a:gd name="T4" fmla="*/ 701 w 730"/>
                <a:gd name="T5" fmla="*/ 171 h 975"/>
                <a:gd name="T6" fmla="*/ 730 w 730"/>
                <a:gd name="T7" fmla="*/ 60 h 975"/>
                <a:gd name="T8" fmla="*/ 659 w 730"/>
                <a:gd name="T9" fmla="*/ 15 h 975"/>
                <a:gd name="T10" fmla="*/ 532 w 730"/>
                <a:gd name="T11" fmla="*/ 69 h 975"/>
                <a:gd name="T12" fmla="*/ 546 w 730"/>
                <a:gd name="T13" fmla="*/ 131 h 975"/>
                <a:gd name="T14" fmla="*/ 564 w 730"/>
                <a:gd name="T15" fmla="*/ 150 h 975"/>
                <a:gd name="T16" fmla="*/ 564 w 730"/>
                <a:gd name="T17" fmla="*/ 151 h 975"/>
                <a:gd name="T18" fmla="*/ 561 w 730"/>
                <a:gd name="T19" fmla="*/ 192 h 975"/>
                <a:gd name="T20" fmla="*/ 202 w 730"/>
                <a:gd name="T21" fmla="*/ 100 h 975"/>
                <a:gd name="T22" fmla="*/ 121 w 730"/>
                <a:gd name="T23" fmla="*/ 418 h 975"/>
                <a:gd name="T24" fmla="*/ 216 w 730"/>
                <a:gd name="T25" fmla="*/ 397 h 975"/>
                <a:gd name="T26" fmla="*/ 296 w 730"/>
                <a:gd name="T27" fmla="*/ 543 h 975"/>
                <a:gd name="T28" fmla="*/ 157 w 730"/>
                <a:gd name="T29" fmla="*/ 633 h 975"/>
                <a:gd name="T30" fmla="*/ 83 w 730"/>
                <a:gd name="T31" fmla="*/ 568 h 975"/>
                <a:gd name="T32" fmla="*/ 0 w 730"/>
                <a:gd name="T33" fmla="*/ 895 h 975"/>
                <a:gd name="T34" fmla="*/ 318 w 730"/>
                <a:gd name="T35" fmla="*/ 975 h 975"/>
                <a:gd name="T36" fmla="*/ 297 w 730"/>
                <a:gd name="T37" fmla="*/ 882 h 975"/>
                <a:gd name="T38" fmla="*/ 443 w 730"/>
                <a:gd name="T39" fmla="*/ 802 h 975"/>
                <a:gd name="T40" fmla="*/ 524 w 730"/>
                <a:gd name="T41" fmla="*/ 866 h 975"/>
                <a:gd name="T42" fmla="*/ 688 w 730"/>
                <a:gd name="T43" fmla="*/ 224 h 975"/>
                <a:gd name="T44" fmla="*/ 664 w 730"/>
                <a:gd name="T45" fmla="*/ 218 h 975"/>
                <a:gd name="T46" fmla="*/ 667 w 730"/>
                <a:gd name="T47" fmla="*/ 192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30" h="975">
                  <a:moveTo>
                    <a:pt x="667" y="192"/>
                  </a:moveTo>
                  <a:cubicBezTo>
                    <a:pt x="671" y="184"/>
                    <a:pt x="678" y="179"/>
                    <a:pt x="687" y="177"/>
                  </a:cubicBezTo>
                  <a:cubicBezTo>
                    <a:pt x="692" y="176"/>
                    <a:pt x="697" y="174"/>
                    <a:pt x="701" y="171"/>
                  </a:cubicBezTo>
                  <a:cubicBezTo>
                    <a:pt x="730" y="60"/>
                    <a:pt x="730" y="60"/>
                    <a:pt x="730" y="60"/>
                  </a:cubicBezTo>
                  <a:cubicBezTo>
                    <a:pt x="712" y="37"/>
                    <a:pt x="687" y="21"/>
                    <a:pt x="659" y="15"/>
                  </a:cubicBezTo>
                  <a:cubicBezTo>
                    <a:pt x="600" y="0"/>
                    <a:pt x="543" y="24"/>
                    <a:pt x="532" y="69"/>
                  </a:cubicBezTo>
                  <a:cubicBezTo>
                    <a:pt x="527" y="90"/>
                    <a:pt x="532" y="112"/>
                    <a:pt x="546" y="131"/>
                  </a:cubicBezTo>
                  <a:cubicBezTo>
                    <a:pt x="551" y="138"/>
                    <a:pt x="557" y="145"/>
                    <a:pt x="564" y="150"/>
                  </a:cubicBezTo>
                  <a:cubicBezTo>
                    <a:pt x="564" y="151"/>
                    <a:pt x="564" y="151"/>
                    <a:pt x="564" y="151"/>
                  </a:cubicBezTo>
                  <a:cubicBezTo>
                    <a:pt x="572" y="164"/>
                    <a:pt x="571" y="180"/>
                    <a:pt x="561" y="192"/>
                  </a:cubicBezTo>
                  <a:cubicBezTo>
                    <a:pt x="202" y="100"/>
                    <a:pt x="202" y="100"/>
                    <a:pt x="202" y="100"/>
                  </a:cubicBezTo>
                  <a:cubicBezTo>
                    <a:pt x="121" y="418"/>
                    <a:pt x="121" y="418"/>
                    <a:pt x="121" y="418"/>
                  </a:cubicBezTo>
                  <a:cubicBezTo>
                    <a:pt x="148" y="397"/>
                    <a:pt x="183" y="389"/>
                    <a:pt x="216" y="397"/>
                  </a:cubicBezTo>
                  <a:cubicBezTo>
                    <a:pt x="277" y="412"/>
                    <a:pt x="312" y="478"/>
                    <a:pt x="296" y="543"/>
                  </a:cubicBezTo>
                  <a:cubicBezTo>
                    <a:pt x="279" y="608"/>
                    <a:pt x="217" y="648"/>
                    <a:pt x="157" y="633"/>
                  </a:cubicBezTo>
                  <a:cubicBezTo>
                    <a:pt x="123" y="624"/>
                    <a:pt x="96" y="600"/>
                    <a:pt x="83" y="568"/>
                  </a:cubicBezTo>
                  <a:cubicBezTo>
                    <a:pt x="0" y="895"/>
                    <a:pt x="0" y="895"/>
                    <a:pt x="0" y="895"/>
                  </a:cubicBezTo>
                  <a:cubicBezTo>
                    <a:pt x="318" y="975"/>
                    <a:pt x="318" y="975"/>
                    <a:pt x="318" y="975"/>
                  </a:cubicBezTo>
                  <a:cubicBezTo>
                    <a:pt x="297" y="949"/>
                    <a:pt x="289" y="914"/>
                    <a:pt x="297" y="882"/>
                  </a:cubicBezTo>
                  <a:cubicBezTo>
                    <a:pt x="313" y="821"/>
                    <a:pt x="378" y="786"/>
                    <a:pt x="443" y="802"/>
                  </a:cubicBezTo>
                  <a:cubicBezTo>
                    <a:pt x="478" y="811"/>
                    <a:pt x="508" y="834"/>
                    <a:pt x="524" y="866"/>
                  </a:cubicBezTo>
                  <a:cubicBezTo>
                    <a:pt x="688" y="224"/>
                    <a:pt x="688" y="224"/>
                    <a:pt x="688" y="224"/>
                  </a:cubicBezTo>
                  <a:cubicBezTo>
                    <a:pt x="664" y="218"/>
                    <a:pt x="664" y="218"/>
                    <a:pt x="664" y="218"/>
                  </a:cubicBezTo>
                  <a:cubicBezTo>
                    <a:pt x="661" y="209"/>
                    <a:pt x="661" y="200"/>
                    <a:pt x="667" y="192"/>
                  </a:cubicBezTo>
                </a:path>
              </a:pathLst>
            </a:custGeom>
            <a:solidFill>
              <a:srgbClr val="536D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64" name="ïṣḻîḍé"/>
            <p:cNvSpPr/>
            <p:nvPr/>
          </p:nvSpPr>
          <p:spPr bwMode="auto">
            <a:xfrm>
              <a:off x="3804" y="4271"/>
              <a:ext cx="4" cy="3"/>
            </a:xfrm>
            <a:custGeom>
              <a:avLst/>
              <a:gdLst>
                <a:gd name="T0" fmla="*/ 3 w 3"/>
                <a:gd name="T1" fmla="*/ 2 h 2"/>
                <a:gd name="T2" fmla="*/ 3 w 3"/>
                <a:gd name="T3" fmla="*/ 0 h 2"/>
                <a:gd name="T4" fmla="*/ 0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0"/>
                    <a:pt x="3" y="0"/>
                    <a:pt x="3" y="0"/>
                  </a:cubicBezTo>
                  <a:cubicBezTo>
                    <a:pt x="2" y="0"/>
                    <a:pt x="1" y="1"/>
                    <a:pt x="0" y="2"/>
                  </a:cubicBezTo>
                  <a:cubicBezTo>
                    <a:pt x="3" y="2"/>
                    <a:pt x="3" y="2"/>
                    <a:pt x="3" y="2"/>
                  </a:cubicBezTo>
                </a:path>
              </a:pathLst>
            </a:custGeom>
            <a:solidFill>
              <a:srgbClr val="536D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65" name="îŝľïḑè"/>
            <p:cNvSpPr/>
            <p:nvPr/>
          </p:nvSpPr>
          <p:spPr bwMode="auto">
            <a:xfrm>
              <a:off x="3038" y="4011"/>
              <a:ext cx="882" cy="549"/>
            </a:xfrm>
            <a:custGeom>
              <a:avLst/>
              <a:gdLst>
                <a:gd name="T0" fmla="*/ 639 w 655"/>
                <a:gd name="T1" fmla="*/ 232 h 408"/>
                <a:gd name="T2" fmla="*/ 620 w 655"/>
                <a:gd name="T3" fmla="*/ 228 h 408"/>
                <a:gd name="T4" fmla="*/ 567 w 655"/>
                <a:gd name="T5" fmla="*/ 214 h 408"/>
                <a:gd name="T6" fmla="*/ 639 w 655"/>
                <a:gd name="T7" fmla="*/ 233 h 408"/>
                <a:gd name="T8" fmla="*/ 619 w 655"/>
                <a:gd name="T9" fmla="*/ 271 h 408"/>
                <a:gd name="T10" fmla="*/ 619 w 655"/>
                <a:gd name="T11" fmla="*/ 271 h 408"/>
                <a:gd name="T12" fmla="*/ 636 w 655"/>
                <a:gd name="T13" fmla="*/ 276 h 408"/>
                <a:gd name="T14" fmla="*/ 647 w 655"/>
                <a:gd name="T15" fmla="*/ 269 h 408"/>
                <a:gd name="T16" fmla="*/ 655 w 655"/>
                <a:gd name="T17" fmla="*/ 237 h 408"/>
                <a:gd name="T18" fmla="*/ 647 w 655"/>
                <a:gd name="T19" fmla="*/ 269 h 408"/>
                <a:gd name="T20" fmla="*/ 636 w 655"/>
                <a:gd name="T21" fmla="*/ 276 h 408"/>
                <a:gd name="T22" fmla="*/ 639 w 655"/>
                <a:gd name="T23" fmla="*/ 233 h 408"/>
                <a:gd name="T24" fmla="*/ 655 w 655"/>
                <a:gd name="T25" fmla="*/ 237 h 408"/>
                <a:gd name="T26" fmla="*/ 644 w 655"/>
                <a:gd name="T27" fmla="*/ 214 h 408"/>
                <a:gd name="T28" fmla="*/ 575 w 655"/>
                <a:gd name="T29" fmla="*/ 182 h 408"/>
                <a:gd name="T30" fmla="*/ 572 w 655"/>
                <a:gd name="T31" fmla="*/ 193 h 408"/>
                <a:gd name="T32" fmla="*/ 572 w 655"/>
                <a:gd name="T33" fmla="*/ 195 h 408"/>
                <a:gd name="T34" fmla="*/ 572 w 655"/>
                <a:gd name="T35" fmla="*/ 193 h 408"/>
                <a:gd name="T36" fmla="*/ 553 w 655"/>
                <a:gd name="T37" fmla="*/ 173 h 408"/>
                <a:gd name="T38" fmla="*/ 545 w 655"/>
                <a:gd name="T39" fmla="*/ 182 h 408"/>
                <a:gd name="T40" fmla="*/ 546 w 655"/>
                <a:gd name="T41" fmla="*/ 182 h 408"/>
                <a:gd name="T42" fmla="*/ 580 w 655"/>
                <a:gd name="T43" fmla="*/ 161 h 408"/>
                <a:gd name="T44" fmla="*/ 566 w 655"/>
                <a:gd name="T45" fmla="*/ 167 h 408"/>
                <a:gd name="T46" fmla="*/ 566 w 655"/>
                <a:gd name="T47" fmla="*/ 167 h 408"/>
                <a:gd name="T48" fmla="*/ 580 w 655"/>
                <a:gd name="T49" fmla="*/ 161 h 408"/>
                <a:gd name="T50" fmla="*/ 0 w 655"/>
                <a:gd name="T51" fmla="*/ 408 h 408"/>
                <a:gd name="T52" fmla="*/ 81 w 655"/>
                <a:gd name="T53" fmla="*/ 90 h 408"/>
                <a:gd name="T54" fmla="*/ 503 w 655"/>
                <a:gd name="T55" fmla="*/ 0 h 408"/>
                <a:gd name="T56" fmla="*/ 425 w 655"/>
                <a:gd name="T57" fmla="*/ 121 h 408"/>
                <a:gd name="T58" fmla="*/ 443 w 655"/>
                <a:gd name="T59" fmla="*/ 141 h 408"/>
                <a:gd name="T60" fmla="*/ 440 w 655"/>
                <a:gd name="T61" fmla="*/ 182 h 408"/>
                <a:gd name="T62" fmla="*/ 443 w 655"/>
                <a:gd name="T63" fmla="*/ 140 h 408"/>
                <a:gd name="T64" fmla="*/ 411 w 655"/>
                <a:gd name="T65" fmla="*/ 59 h 408"/>
                <a:gd name="T66" fmla="*/ 503 w 655"/>
                <a:gd name="T67"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5" h="408">
                  <a:moveTo>
                    <a:pt x="644" y="214"/>
                  </a:moveTo>
                  <a:cubicBezTo>
                    <a:pt x="639" y="232"/>
                    <a:pt x="639" y="232"/>
                    <a:pt x="639" y="232"/>
                  </a:cubicBezTo>
                  <a:cubicBezTo>
                    <a:pt x="620" y="228"/>
                    <a:pt x="620" y="228"/>
                    <a:pt x="620" y="228"/>
                  </a:cubicBezTo>
                  <a:cubicBezTo>
                    <a:pt x="620" y="228"/>
                    <a:pt x="620" y="228"/>
                    <a:pt x="620" y="228"/>
                  </a:cubicBezTo>
                  <a:cubicBezTo>
                    <a:pt x="567" y="214"/>
                    <a:pt x="567" y="214"/>
                    <a:pt x="567" y="214"/>
                  </a:cubicBezTo>
                  <a:cubicBezTo>
                    <a:pt x="567" y="214"/>
                    <a:pt x="567" y="214"/>
                    <a:pt x="567" y="214"/>
                  </a:cubicBezTo>
                  <a:cubicBezTo>
                    <a:pt x="620" y="228"/>
                    <a:pt x="620" y="228"/>
                    <a:pt x="620" y="228"/>
                  </a:cubicBezTo>
                  <a:cubicBezTo>
                    <a:pt x="639" y="233"/>
                    <a:pt x="639" y="233"/>
                    <a:pt x="639" y="233"/>
                  </a:cubicBezTo>
                  <a:cubicBezTo>
                    <a:pt x="629" y="274"/>
                    <a:pt x="629" y="274"/>
                    <a:pt x="629" y="274"/>
                  </a:cubicBezTo>
                  <a:cubicBezTo>
                    <a:pt x="619" y="271"/>
                    <a:pt x="619" y="271"/>
                    <a:pt x="619" y="271"/>
                  </a:cubicBezTo>
                  <a:cubicBezTo>
                    <a:pt x="615" y="270"/>
                    <a:pt x="612" y="266"/>
                    <a:pt x="612" y="262"/>
                  </a:cubicBezTo>
                  <a:cubicBezTo>
                    <a:pt x="612" y="266"/>
                    <a:pt x="615" y="270"/>
                    <a:pt x="619" y="271"/>
                  </a:cubicBezTo>
                  <a:cubicBezTo>
                    <a:pt x="629" y="274"/>
                    <a:pt x="629" y="274"/>
                    <a:pt x="629" y="274"/>
                  </a:cubicBezTo>
                  <a:cubicBezTo>
                    <a:pt x="636" y="276"/>
                    <a:pt x="636" y="276"/>
                    <a:pt x="636" y="276"/>
                  </a:cubicBezTo>
                  <a:cubicBezTo>
                    <a:pt x="637" y="276"/>
                    <a:pt x="638" y="276"/>
                    <a:pt x="638" y="276"/>
                  </a:cubicBezTo>
                  <a:cubicBezTo>
                    <a:pt x="642" y="276"/>
                    <a:pt x="646" y="273"/>
                    <a:pt x="647" y="269"/>
                  </a:cubicBezTo>
                  <a:cubicBezTo>
                    <a:pt x="647" y="269"/>
                    <a:pt x="647" y="269"/>
                    <a:pt x="647" y="269"/>
                  </a:cubicBezTo>
                  <a:cubicBezTo>
                    <a:pt x="655" y="237"/>
                    <a:pt x="655" y="237"/>
                    <a:pt x="655" y="237"/>
                  </a:cubicBezTo>
                  <a:cubicBezTo>
                    <a:pt x="647" y="269"/>
                    <a:pt x="647" y="269"/>
                    <a:pt x="647" y="269"/>
                  </a:cubicBezTo>
                  <a:cubicBezTo>
                    <a:pt x="647" y="269"/>
                    <a:pt x="647" y="269"/>
                    <a:pt x="647" y="269"/>
                  </a:cubicBezTo>
                  <a:cubicBezTo>
                    <a:pt x="646" y="273"/>
                    <a:pt x="642" y="276"/>
                    <a:pt x="638" y="276"/>
                  </a:cubicBezTo>
                  <a:cubicBezTo>
                    <a:pt x="638" y="276"/>
                    <a:pt x="637" y="276"/>
                    <a:pt x="636" y="276"/>
                  </a:cubicBezTo>
                  <a:cubicBezTo>
                    <a:pt x="629" y="274"/>
                    <a:pt x="629" y="274"/>
                    <a:pt x="629" y="274"/>
                  </a:cubicBezTo>
                  <a:cubicBezTo>
                    <a:pt x="639" y="233"/>
                    <a:pt x="639" y="233"/>
                    <a:pt x="639" y="233"/>
                  </a:cubicBezTo>
                  <a:cubicBezTo>
                    <a:pt x="655" y="237"/>
                    <a:pt x="655" y="237"/>
                    <a:pt x="655" y="237"/>
                  </a:cubicBezTo>
                  <a:cubicBezTo>
                    <a:pt x="655" y="237"/>
                    <a:pt x="655" y="237"/>
                    <a:pt x="655" y="237"/>
                  </a:cubicBezTo>
                  <a:cubicBezTo>
                    <a:pt x="639" y="232"/>
                    <a:pt x="639" y="232"/>
                    <a:pt x="639" y="232"/>
                  </a:cubicBezTo>
                  <a:cubicBezTo>
                    <a:pt x="644" y="214"/>
                    <a:pt x="644" y="214"/>
                    <a:pt x="644" y="214"/>
                  </a:cubicBezTo>
                  <a:cubicBezTo>
                    <a:pt x="644" y="214"/>
                    <a:pt x="644" y="214"/>
                    <a:pt x="644" y="214"/>
                  </a:cubicBezTo>
                  <a:moveTo>
                    <a:pt x="575" y="182"/>
                  </a:moveTo>
                  <a:cubicBezTo>
                    <a:pt x="572" y="193"/>
                    <a:pt x="572" y="193"/>
                    <a:pt x="572" y="193"/>
                  </a:cubicBezTo>
                  <a:cubicBezTo>
                    <a:pt x="572" y="193"/>
                    <a:pt x="572" y="193"/>
                    <a:pt x="572" y="193"/>
                  </a:cubicBezTo>
                  <a:cubicBezTo>
                    <a:pt x="572" y="193"/>
                    <a:pt x="572" y="193"/>
                    <a:pt x="572" y="193"/>
                  </a:cubicBezTo>
                  <a:cubicBezTo>
                    <a:pt x="572" y="195"/>
                    <a:pt x="572" y="195"/>
                    <a:pt x="572" y="195"/>
                  </a:cubicBezTo>
                  <a:cubicBezTo>
                    <a:pt x="572" y="195"/>
                    <a:pt x="572" y="195"/>
                    <a:pt x="572" y="195"/>
                  </a:cubicBezTo>
                  <a:cubicBezTo>
                    <a:pt x="572" y="193"/>
                    <a:pt x="572" y="193"/>
                    <a:pt x="572" y="193"/>
                  </a:cubicBezTo>
                  <a:cubicBezTo>
                    <a:pt x="575" y="182"/>
                    <a:pt x="575" y="182"/>
                    <a:pt x="575" y="182"/>
                  </a:cubicBezTo>
                  <a:moveTo>
                    <a:pt x="553" y="173"/>
                  </a:moveTo>
                  <a:cubicBezTo>
                    <a:pt x="550" y="176"/>
                    <a:pt x="547" y="178"/>
                    <a:pt x="546" y="182"/>
                  </a:cubicBezTo>
                  <a:cubicBezTo>
                    <a:pt x="545" y="182"/>
                    <a:pt x="545" y="182"/>
                    <a:pt x="545" y="182"/>
                  </a:cubicBezTo>
                  <a:cubicBezTo>
                    <a:pt x="545" y="183"/>
                    <a:pt x="545" y="183"/>
                    <a:pt x="545" y="183"/>
                  </a:cubicBezTo>
                  <a:cubicBezTo>
                    <a:pt x="545" y="182"/>
                    <a:pt x="545" y="182"/>
                    <a:pt x="546" y="182"/>
                  </a:cubicBezTo>
                  <a:cubicBezTo>
                    <a:pt x="548" y="178"/>
                    <a:pt x="550" y="176"/>
                    <a:pt x="553" y="173"/>
                  </a:cubicBezTo>
                  <a:moveTo>
                    <a:pt x="580" y="161"/>
                  </a:moveTo>
                  <a:cubicBezTo>
                    <a:pt x="577" y="163"/>
                    <a:pt x="574" y="164"/>
                    <a:pt x="571" y="165"/>
                  </a:cubicBezTo>
                  <a:cubicBezTo>
                    <a:pt x="569" y="166"/>
                    <a:pt x="568" y="166"/>
                    <a:pt x="566" y="167"/>
                  </a:cubicBezTo>
                  <a:cubicBezTo>
                    <a:pt x="564" y="167"/>
                    <a:pt x="563" y="168"/>
                    <a:pt x="561" y="168"/>
                  </a:cubicBezTo>
                  <a:cubicBezTo>
                    <a:pt x="563" y="168"/>
                    <a:pt x="564" y="167"/>
                    <a:pt x="566" y="167"/>
                  </a:cubicBezTo>
                  <a:cubicBezTo>
                    <a:pt x="571" y="166"/>
                    <a:pt x="576" y="164"/>
                    <a:pt x="580" y="162"/>
                  </a:cubicBezTo>
                  <a:cubicBezTo>
                    <a:pt x="580" y="161"/>
                    <a:pt x="580" y="161"/>
                    <a:pt x="580" y="161"/>
                  </a:cubicBezTo>
                  <a:moveTo>
                    <a:pt x="81" y="90"/>
                  </a:moveTo>
                  <a:cubicBezTo>
                    <a:pt x="0" y="408"/>
                    <a:pt x="0" y="408"/>
                    <a:pt x="0" y="408"/>
                  </a:cubicBezTo>
                  <a:cubicBezTo>
                    <a:pt x="0" y="408"/>
                    <a:pt x="0" y="408"/>
                    <a:pt x="0" y="408"/>
                  </a:cubicBezTo>
                  <a:cubicBezTo>
                    <a:pt x="81" y="90"/>
                    <a:pt x="81" y="90"/>
                    <a:pt x="81" y="90"/>
                  </a:cubicBezTo>
                  <a:cubicBezTo>
                    <a:pt x="81" y="90"/>
                    <a:pt x="81" y="90"/>
                    <a:pt x="81" y="90"/>
                  </a:cubicBezTo>
                  <a:moveTo>
                    <a:pt x="503" y="0"/>
                  </a:moveTo>
                  <a:cubicBezTo>
                    <a:pt x="458" y="0"/>
                    <a:pt x="420" y="23"/>
                    <a:pt x="411" y="59"/>
                  </a:cubicBezTo>
                  <a:cubicBezTo>
                    <a:pt x="406" y="80"/>
                    <a:pt x="411" y="102"/>
                    <a:pt x="425" y="121"/>
                  </a:cubicBezTo>
                  <a:cubicBezTo>
                    <a:pt x="430" y="128"/>
                    <a:pt x="436" y="135"/>
                    <a:pt x="443" y="140"/>
                  </a:cubicBezTo>
                  <a:cubicBezTo>
                    <a:pt x="443" y="141"/>
                    <a:pt x="443" y="141"/>
                    <a:pt x="443" y="141"/>
                  </a:cubicBezTo>
                  <a:cubicBezTo>
                    <a:pt x="451" y="154"/>
                    <a:pt x="450" y="170"/>
                    <a:pt x="440" y="182"/>
                  </a:cubicBezTo>
                  <a:cubicBezTo>
                    <a:pt x="440" y="182"/>
                    <a:pt x="440" y="182"/>
                    <a:pt x="440" y="182"/>
                  </a:cubicBezTo>
                  <a:cubicBezTo>
                    <a:pt x="450" y="170"/>
                    <a:pt x="451" y="154"/>
                    <a:pt x="443" y="141"/>
                  </a:cubicBezTo>
                  <a:cubicBezTo>
                    <a:pt x="443" y="140"/>
                    <a:pt x="443" y="140"/>
                    <a:pt x="443" y="140"/>
                  </a:cubicBezTo>
                  <a:cubicBezTo>
                    <a:pt x="436" y="135"/>
                    <a:pt x="430" y="128"/>
                    <a:pt x="425" y="121"/>
                  </a:cubicBezTo>
                  <a:cubicBezTo>
                    <a:pt x="411" y="102"/>
                    <a:pt x="406" y="80"/>
                    <a:pt x="411" y="59"/>
                  </a:cubicBezTo>
                  <a:cubicBezTo>
                    <a:pt x="420" y="23"/>
                    <a:pt x="458" y="0"/>
                    <a:pt x="503" y="0"/>
                  </a:cubicBezTo>
                  <a:cubicBezTo>
                    <a:pt x="503" y="0"/>
                    <a:pt x="503" y="0"/>
                    <a:pt x="503"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66" name="iṧľíďé"/>
            <p:cNvSpPr/>
            <p:nvPr/>
          </p:nvSpPr>
          <p:spPr bwMode="auto">
            <a:xfrm>
              <a:off x="3898" y="4299"/>
              <a:ext cx="28" cy="32"/>
            </a:xfrm>
            <a:custGeom>
              <a:avLst/>
              <a:gdLst>
                <a:gd name="T0" fmla="*/ 4 w 19"/>
                <a:gd name="T1" fmla="*/ 0 h 22"/>
                <a:gd name="T2" fmla="*/ 0 w 19"/>
                <a:gd name="T3" fmla="*/ 17 h 22"/>
                <a:gd name="T4" fmla="*/ 15 w 19"/>
                <a:gd name="T5" fmla="*/ 22 h 22"/>
                <a:gd name="T6" fmla="*/ 19 w 19"/>
                <a:gd name="T7" fmla="*/ 4 h 22"/>
                <a:gd name="T8" fmla="*/ 4 w 19"/>
                <a:gd name="T9" fmla="*/ 0 h 22"/>
                <a:gd name="T10" fmla="*/ 4 w 19"/>
                <a:gd name="T11" fmla="*/ 0 h 22"/>
              </a:gdLst>
              <a:ahLst/>
              <a:cxnLst>
                <a:cxn ang="0">
                  <a:pos x="T0" y="T1"/>
                </a:cxn>
                <a:cxn ang="0">
                  <a:pos x="T2" y="T3"/>
                </a:cxn>
                <a:cxn ang="0">
                  <a:pos x="T4" y="T5"/>
                </a:cxn>
                <a:cxn ang="0">
                  <a:pos x="T6" y="T7"/>
                </a:cxn>
                <a:cxn ang="0">
                  <a:pos x="T8" y="T9"/>
                </a:cxn>
                <a:cxn ang="0">
                  <a:pos x="T10" y="T11"/>
                </a:cxn>
              </a:cxnLst>
              <a:rect l="0" t="0" r="r" b="b"/>
              <a:pathLst>
                <a:path w="19" h="22">
                  <a:moveTo>
                    <a:pt x="4" y="0"/>
                  </a:moveTo>
                  <a:lnTo>
                    <a:pt x="0" y="17"/>
                  </a:lnTo>
                  <a:lnTo>
                    <a:pt x="15" y="22"/>
                  </a:lnTo>
                  <a:lnTo>
                    <a:pt x="19" y="4"/>
                  </a:lnTo>
                  <a:lnTo>
                    <a:pt x="4" y="0"/>
                  </a:lnTo>
                  <a:lnTo>
                    <a:pt x="4" y="0"/>
                  </a:lnTo>
                  <a:close/>
                </a:path>
              </a:pathLst>
            </a:custGeom>
            <a:solidFill>
              <a:srgbClr val="34315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67" name="iṡlïḍe"/>
            <p:cNvSpPr/>
            <p:nvPr/>
          </p:nvSpPr>
          <p:spPr bwMode="auto">
            <a:xfrm>
              <a:off x="3898" y="4299"/>
              <a:ext cx="28" cy="32"/>
            </a:xfrm>
            <a:custGeom>
              <a:avLst/>
              <a:gdLst>
                <a:gd name="T0" fmla="*/ 4 w 19"/>
                <a:gd name="T1" fmla="*/ 0 h 22"/>
                <a:gd name="T2" fmla="*/ 0 w 19"/>
                <a:gd name="T3" fmla="*/ 17 h 22"/>
                <a:gd name="T4" fmla="*/ 15 w 19"/>
                <a:gd name="T5" fmla="*/ 22 h 22"/>
                <a:gd name="T6" fmla="*/ 19 w 19"/>
                <a:gd name="T7" fmla="*/ 4 h 22"/>
                <a:gd name="T8" fmla="*/ 4 w 19"/>
                <a:gd name="T9" fmla="*/ 0 h 22"/>
                <a:gd name="T10" fmla="*/ 4 w 19"/>
                <a:gd name="T11" fmla="*/ 0 h 22"/>
              </a:gdLst>
              <a:ahLst/>
              <a:cxnLst>
                <a:cxn ang="0">
                  <a:pos x="T0" y="T1"/>
                </a:cxn>
                <a:cxn ang="0">
                  <a:pos x="T2" y="T3"/>
                </a:cxn>
                <a:cxn ang="0">
                  <a:pos x="T4" y="T5"/>
                </a:cxn>
                <a:cxn ang="0">
                  <a:pos x="T6" y="T7"/>
                </a:cxn>
                <a:cxn ang="0">
                  <a:pos x="T8" y="T9"/>
                </a:cxn>
                <a:cxn ang="0">
                  <a:pos x="T10" y="T11"/>
                </a:cxn>
              </a:cxnLst>
              <a:rect l="0" t="0" r="r" b="b"/>
              <a:pathLst>
                <a:path w="19" h="22">
                  <a:moveTo>
                    <a:pt x="4" y="0"/>
                  </a:moveTo>
                  <a:lnTo>
                    <a:pt x="0" y="17"/>
                  </a:lnTo>
                  <a:lnTo>
                    <a:pt x="15" y="22"/>
                  </a:lnTo>
                  <a:lnTo>
                    <a:pt x="19" y="4"/>
                  </a:lnTo>
                  <a:lnTo>
                    <a:pt x="4" y="0"/>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68" name="íṡ1ïďé"/>
            <p:cNvSpPr/>
            <p:nvPr/>
          </p:nvSpPr>
          <p:spPr bwMode="auto">
            <a:xfrm>
              <a:off x="3801" y="4274"/>
              <a:ext cx="78" cy="44"/>
            </a:xfrm>
            <a:custGeom>
              <a:avLst/>
              <a:gdLst>
                <a:gd name="T0" fmla="*/ 5 w 54"/>
                <a:gd name="T1" fmla="*/ 0 h 30"/>
                <a:gd name="T2" fmla="*/ 5 w 54"/>
                <a:gd name="T3" fmla="*/ 0 h 30"/>
                <a:gd name="T4" fmla="*/ 5 w 54"/>
                <a:gd name="T5" fmla="*/ 0 h 30"/>
                <a:gd name="T6" fmla="*/ 0 w 54"/>
                <a:gd name="T7" fmla="*/ 17 h 30"/>
                <a:gd name="T8" fmla="*/ 49 w 54"/>
                <a:gd name="T9" fmla="*/ 30 h 30"/>
                <a:gd name="T10" fmla="*/ 54 w 54"/>
                <a:gd name="T11" fmla="*/ 13 h 30"/>
                <a:gd name="T12" fmla="*/ 5 w 54"/>
                <a:gd name="T13" fmla="*/ 0 h 30"/>
                <a:gd name="T14" fmla="*/ 5 w 54"/>
                <a:gd name="T15" fmla="*/ 0 h 30"/>
                <a:gd name="T16" fmla="*/ 5 w 54"/>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0">
                  <a:moveTo>
                    <a:pt x="5" y="0"/>
                  </a:moveTo>
                  <a:lnTo>
                    <a:pt x="5" y="0"/>
                  </a:lnTo>
                  <a:lnTo>
                    <a:pt x="5" y="0"/>
                  </a:lnTo>
                  <a:lnTo>
                    <a:pt x="0" y="17"/>
                  </a:lnTo>
                  <a:lnTo>
                    <a:pt x="49" y="30"/>
                  </a:lnTo>
                  <a:lnTo>
                    <a:pt x="54" y="13"/>
                  </a:lnTo>
                  <a:lnTo>
                    <a:pt x="5" y="0"/>
                  </a:lnTo>
                  <a:lnTo>
                    <a:pt x="5" y="0"/>
                  </a:lnTo>
                  <a:lnTo>
                    <a:pt x="5" y="0"/>
                  </a:lnTo>
                  <a:close/>
                </a:path>
              </a:pathLst>
            </a:custGeom>
            <a:solidFill>
              <a:srgbClr val="34315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69" name="išļïďe"/>
            <p:cNvSpPr/>
            <p:nvPr/>
          </p:nvSpPr>
          <p:spPr bwMode="auto">
            <a:xfrm>
              <a:off x="3801" y="4274"/>
              <a:ext cx="78" cy="44"/>
            </a:xfrm>
            <a:custGeom>
              <a:avLst/>
              <a:gdLst>
                <a:gd name="T0" fmla="*/ 5 w 54"/>
                <a:gd name="T1" fmla="*/ 0 h 30"/>
                <a:gd name="T2" fmla="*/ 5 w 54"/>
                <a:gd name="T3" fmla="*/ 0 h 30"/>
                <a:gd name="T4" fmla="*/ 5 w 54"/>
                <a:gd name="T5" fmla="*/ 0 h 30"/>
                <a:gd name="T6" fmla="*/ 0 w 54"/>
                <a:gd name="T7" fmla="*/ 17 h 30"/>
                <a:gd name="T8" fmla="*/ 49 w 54"/>
                <a:gd name="T9" fmla="*/ 30 h 30"/>
                <a:gd name="T10" fmla="*/ 54 w 54"/>
                <a:gd name="T11" fmla="*/ 13 h 30"/>
                <a:gd name="T12" fmla="*/ 5 w 54"/>
                <a:gd name="T13" fmla="*/ 0 h 30"/>
                <a:gd name="T14" fmla="*/ 5 w 54"/>
                <a:gd name="T15" fmla="*/ 0 h 30"/>
                <a:gd name="T16" fmla="*/ 5 w 54"/>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0">
                  <a:moveTo>
                    <a:pt x="5" y="0"/>
                  </a:moveTo>
                  <a:lnTo>
                    <a:pt x="5" y="0"/>
                  </a:lnTo>
                  <a:lnTo>
                    <a:pt x="5" y="0"/>
                  </a:lnTo>
                  <a:lnTo>
                    <a:pt x="0" y="17"/>
                  </a:lnTo>
                  <a:lnTo>
                    <a:pt x="49" y="30"/>
                  </a:lnTo>
                  <a:lnTo>
                    <a:pt x="54" y="13"/>
                  </a:lnTo>
                  <a:lnTo>
                    <a:pt x="5" y="0"/>
                  </a:lnTo>
                  <a:lnTo>
                    <a:pt x="5" y="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70" name="iś1îḑê"/>
            <p:cNvSpPr/>
            <p:nvPr/>
          </p:nvSpPr>
          <p:spPr bwMode="auto">
            <a:xfrm>
              <a:off x="3872" y="4293"/>
              <a:ext cx="32" cy="31"/>
            </a:xfrm>
            <a:custGeom>
              <a:avLst/>
              <a:gdLst>
                <a:gd name="T0" fmla="*/ 5 w 22"/>
                <a:gd name="T1" fmla="*/ 0 h 21"/>
                <a:gd name="T2" fmla="*/ 0 w 22"/>
                <a:gd name="T3" fmla="*/ 17 h 21"/>
                <a:gd name="T4" fmla="*/ 0 w 22"/>
                <a:gd name="T5" fmla="*/ 17 h 21"/>
                <a:gd name="T6" fmla="*/ 18 w 22"/>
                <a:gd name="T7" fmla="*/ 21 h 21"/>
                <a:gd name="T8" fmla="*/ 22 w 22"/>
                <a:gd name="T9" fmla="*/ 4 h 21"/>
                <a:gd name="T10" fmla="*/ 5 w 22"/>
                <a:gd name="T11" fmla="*/ 0 h 21"/>
                <a:gd name="T12" fmla="*/ 5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5" y="0"/>
                  </a:moveTo>
                  <a:lnTo>
                    <a:pt x="0" y="17"/>
                  </a:lnTo>
                  <a:lnTo>
                    <a:pt x="0" y="17"/>
                  </a:lnTo>
                  <a:lnTo>
                    <a:pt x="18" y="21"/>
                  </a:lnTo>
                  <a:lnTo>
                    <a:pt x="22" y="4"/>
                  </a:lnTo>
                  <a:lnTo>
                    <a:pt x="5" y="0"/>
                  </a:lnTo>
                  <a:lnTo>
                    <a:pt x="5" y="0"/>
                  </a:lnTo>
                  <a:close/>
                </a:path>
              </a:pathLst>
            </a:custGeom>
            <a:solidFill>
              <a:srgbClr val="34315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71" name="ïSlîḓé"/>
            <p:cNvSpPr/>
            <p:nvPr/>
          </p:nvSpPr>
          <p:spPr bwMode="auto">
            <a:xfrm>
              <a:off x="3872" y="4293"/>
              <a:ext cx="32" cy="31"/>
            </a:xfrm>
            <a:custGeom>
              <a:avLst/>
              <a:gdLst>
                <a:gd name="T0" fmla="*/ 5 w 22"/>
                <a:gd name="T1" fmla="*/ 0 h 21"/>
                <a:gd name="T2" fmla="*/ 0 w 22"/>
                <a:gd name="T3" fmla="*/ 17 h 21"/>
                <a:gd name="T4" fmla="*/ 0 w 22"/>
                <a:gd name="T5" fmla="*/ 17 h 21"/>
                <a:gd name="T6" fmla="*/ 18 w 22"/>
                <a:gd name="T7" fmla="*/ 21 h 21"/>
                <a:gd name="T8" fmla="*/ 22 w 22"/>
                <a:gd name="T9" fmla="*/ 4 h 21"/>
                <a:gd name="T10" fmla="*/ 5 w 22"/>
                <a:gd name="T11" fmla="*/ 0 h 21"/>
                <a:gd name="T12" fmla="*/ 5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5" y="0"/>
                  </a:moveTo>
                  <a:lnTo>
                    <a:pt x="0" y="17"/>
                  </a:lnTo>
                  <a:lnTo>
                    <a:pt x="0" y="17"/>
                  </a:lnTo>
                  <a:lnTo>
                    <a:pt x="18" y="21"/>
                  </a:lnTo>
                  <a:lnTo>
                    <a:pt x="22" y="4"/>
                  </a:lnTo>
                  <a:lnTo>
                    <a:pt x="5" y="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72" name="islîḍe"/>
            <p:cNvSpPr/>
            <p:nvPr/>
          </p:nvSpPr>
          <p:spPr bwMode="auto">
            <a:xfrm>
              <a:off x="3771" y="4258"/>
              <a:ext cx="38" cy="15"/>
            </a:xfrm>
            <a:custGeom>
              <a:avLst/>
              <a:gdLst>
                <a:gd name="T0" fmla="*/ 28 w 28"/>
                <a:gd name="T1" fmla="*/ 10 h 11"/>
                <a:gd name="T2" fmla="*/ 25 w 28"/>
                <a:gd name="T3" fmla="*/ 11 h 11"/>
                <a:gd name="T4" fmla="*/ 25 w 28"/>
                <a:gd name="T5" fmla="*/ 11 h 11"/>
                <a:gd name="T6" fmla="*/ 28 w 28"/>
                <a:gd name="T7" fmla="*/ 10 h 11"/>
                <a:gd name="T8" fmla="*/ 28 w 28"/>
                <a:gd name="T9" fmla="*/ 10 h 11"/>
                <a:gd name="T10" fmla="*/ 1 w 28"/>
                <a:gd name="T11" fmla="*/ 0 h 11"/>
                <a:gd name="T12" fmla="*/ 0 w 28"/>
                <a:gd name="T13" fmla="*/ 1 h 11"/>
                <a:gd name="T14" fmla="*/ 0 w 28"/>
                <a:gd name="T15" fmla="*/ 0 h 11"/>
                <a:gd name="T16" fmla="*/ 1 w 2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1">
                  <a:moveTo>
                    <a:pt x="28" y="10"/>
                  </a:moveTo>
                  <a:cubicBezTo>
                    <a:pt x="27" y="10"/>
                    <a:pt x="26" y="11"/>
                    <a:pt x="25" y="11"/>
                  </a:cubicBezTo>
                  <a:cubicBezTo>
                    <a:pt x="25" y="11"/>
                    <a:pt x="25" y="11"/>
                    <a:pt x="25" y="11"/>
                  </a:cubicBezTo>
                  <a:cubicBezTo>
                    <a:pt x="26" y="11"/>
                    <a:pt x="27" y="10"/>
                    <a:pt x="28" y="10"/>
                  </a:cubicBezTo>
                  <a:cubicBezTo>
                    <a:pt x="28" y="10"/>
                    <a:pt x="28" y="10"/>
                    <a:pt x="28" y="10"/>
                  </a:cubicBezTo>
                  <a:moveTo>
                    <a:pt x="1" y="0"/>
                  </a:moveTo>
                  <a:cubicBezTo>
                    <a:pt x="0" y="1"/>
                    <a:pt x="0" y="1"/>
                    <a:pt x="0" y="1"/>
                  </a:cubicBezTo>
                  <a:cubicBezTo>
                    <a:pt x="0" y="1"/>
                    <a:pt x="0" y="1"/>
                    <a:pt x="0" y="0"/>
                  </a:cubicBezTo>
                  <a:cubicBezTo>
                    <a:pt x="1" y="0"/>
                    <a:pt x="1" y="0"/>
                    <a:pt x="1"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74" name="íšlïḍê"/>
            <p:cNvSpPr/>
            <p:nvPr/>
          </p:nvSpPr>
          <p:spPr bwMode="auto">
            <a:xfrm>
              <a:off x="3765" y="4229"/>
              <a:ext cx="54" cy="70"/>
            </a:xfrm>
            <a:custGeom>
              <a:avLst/>
              <a:gdLst>
                <a:gd name="T0" fmla="*/ 40 w 40"/>
                <a:gd name="T1" fmla="*/ 0 h 52"/>
                <a:gd name="T2" fmla="*/ 26 w 40"/>
                <a:gd name="T3" fmla="*/ 5 h 52"/>
                <a:gd name="T4" fmla="*/ 21 w 40"/>
                <a:gd name="T5" fmla="*/ 6 h 52"/>
                <a:gd name="T6" fmla="*/ 13 w 40"/>
                <a:gd name="T7" fmla="*/ 11 h 52"/>
                <a:gd name="T8" fmla="*/ 6 w 40"/>
                <a:gd name="T9" fmla="*/ 20 h 52"/>
                <a:gd name="T10" fmla="*/ 5 w 40"/>
                <a:gd name="T11" fmla="*/ 21 h 52"/>
                <a:gd name="T12" fmla="*/ 3 w 40"/>
                <a:gd name="T13" fmla="*/ 26 h 52"/>
                <a:gd name="T14" fmla="*/ 4 w 40"/>
                <a:gd name="T15" fmla="*/ 21 h 52"/>
                <a:gd name="T16" fmla="*/ 4 w 40"/>
                <a:gd name="T17" fmla="*/ 22 h 52"/>
                <a:gd name="T18" fmla="*/ 3 w 40"/>
                <a:gd name="T19" fmla="*/ 46 h 52"/>
                <a:gd name="T20" fmla="*/ 27 w 40"/>
                <a:gd name="T21" fmla="*/ 52 h 52"/>
                <a:gd name="T22" fmla="*/ 27 w 40"/>
                <a:gd name="T23" fmla="*/ 52 h 52"/>
                <a:gd name="T24" fmla="*/ 32 w 40"/>
                <a:gd name="T25" fmla="*/ 33 h 52"/>
                <a:gd name="T26" fmla="*/ 32 w 40"/>
                <a:gd name="T27" fmla="*/ 33 h 52"/>
                <a:gd name="T28" fmla="*/ 32 w 40"/>
                <a:gd name="T29" fmla="*/ 33 h 52"/>
                <a:gd name="T30" fmla="*/ 29 w 40"/>
                <a:gd name="T31" fmla="*/ 33 h 52"/>
                <a:gd name="T32" fmla="*/ 29 w 40"/>
                <a:gd name="T33" fmla="*/ 33 h 52"/>
                <a:gd name="T34" fmla="*/ 29 w 40"/>
                <a:gd name="T35" fmla="*/ 33 h 52"/>
                <a:gd name="T36" fmla="*/ 29 w 40"/>
                <a:gd name="T37" fmla="*/ 33 h 52"/>
                <a:gd name="T38" fmla="*/ 29 w 40"/>
                <a:gd name="T39" fmla="*/ 32 h 52"/>
                <a:gd name="T40" fmla="*/ 29 w 40"/>
                <a:gd name="T41" fmla="*/ 32 h 52"/>
                <a:gd name="T42" fmla="*/ 32 w 40"/>
                <a:gd name="T43" fmla="*/ 31 h 52"/>
                <a:gd name="T44" fmla="*/ 32 w 40"/>
                <a:gd name="T45" fmla="*/ 31 h 52"/>
                <a:gd name="T46" fmla="*/ 32 w 40"/>
                <a:gd name="T47" fmla="*/ 31 h 52"/>
                <a:gd name="T48" fmla="*/ 32 w 40"/>
                <a:gd name="T49" fmla="*/ 31 h 52"/>
                <a:gd name="T50" fmla="*/ 35 w 40"/>
                <a:gd name="T51" fmla="*/ 20 h 52"/>
                <a:gd name="T52" fmla="*/ 40 w 4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52">
                  <a:moveTo>
                    <a:pt x="40" y="0"/>
                  </a:moveTo>
                  <a:cubicBezTo>
                    <a:pt x="36" y="2"/>
                    <a:pt x="31" y="4"/>
                    <a:pt x="26" y="5"/>
                  </a:cubicBezTo>
                  <a:cubicBezTo>
                    <a:pt x="24" y="5"/>
                    <a:pt x="23" y="6"/>
                    <a:pt x="21" y="6"/>
                  </a:cubicBezTo>
                  <a:cubicBezTo>
                    <a:pt x="18" y="8"/>
                    <a:pt x="15" y="9"/>
                    <a:pt x="13" y="11"/>
                  </a:cubicBezTo>
                  <a:cubicBezTo>
                    <a:pt x="10" y="14"/>
                    <a:pt x="8" y="16"/>
                    <a:pt x="6" y="20"/>
                  </a:cubicBezTo>
                  <a:cubicBezTo>
                    <a:pt x="5" y="20"/>
                    <a:pt x="5" y="20"/>
                    <a:pt x="5" y="21"/>
                  </a:cubicBezTo>
                  <a:cubicBezTo>
                    <a:pt x="4" y="22"/>
                    <a:pt x="3" y="24"/>
                    <a:pt x="3" y="26"/>
                  </a:cubicBezTo>
                  <a:cubicBezTo>
                    <a:pt x="3" y="24"/>
                    <a:pt x="4" y="23"/>
                    <a:pt x="4" y="21"/>
                  </a:cubicBezTo>
                  <a:cubicBezTo>
                    <a:pt x="4" y="22"/>
                    <a:pt x="4" y="22"/>
                    <a:pt x="4" y="22"/>
                  </a:cubicBezTo>
                  <a:cubicBezTo>
                    <a:pt x="0" y="30"/>
                    <a:pt x="0" y="38"/>
                    <a:pt x="3" y="46"/>
                  </a:cubicBezTo>
                  <a:cubicBezTo>
                    <a:pt x="27" y="52"/>
                    <a:pt x="27" y="52"/>
                    <a:pt x="27" y="52"/>
                  </a:cubicBezTo>
                  <a:cubicBezTo>
                    <a:pt x="27" y="52"/>
                    <a:pt x="27" y="52"/>
                    <a:pt x="27" y="52"/>
                  </a:cubicBezTo>
                  <a:cubicBezTo>
                    <a:pt x="32" y="33"/>
                    <a:pt x="32" y="33"/>
                    <a:pt x="32" y="33"/>
                  </a:cubicBezTo>
                  <a:cubicBezTo>
                    <a:pt x="32" y="33"/>
                    <a:pt x="32" y="33"/>
                    <a:pt x="32" y="33"/>
                  </a:cubicBezTo>
                  <a:cubicBezTo>
                    <a:pt x="32" y="33"/>
                    <a:pt x="32" y="33"/>
                    <a:pt x="32" y="33"/>
                  </a:cubicBezTo>
                  <a:cubicBezTo>
                    <a:pt x="29" y="33"/>
                    <a:pt x="29" y="33"/>
                    <a:pt x="29" y="33"/>
                  </a:cubicBezTo>
                  <a:cubicBezTo>
                    <a:pt x="29" y="33"/>
                    <a:pt x="29" y="33"/>
                    <a:pt x="29" y="33"/>
                  </a:cubicBezTo>
                  <a:cubicBezTo>
                    <a:pt x="29" y="33"/>
                    <a:pt x="29" y="33"/>
                    <a:pt x="29" y="33"/>
                  </a:cubicBezTo>
                  <a:cubicBezTo>
                    <a:pt x="29" y="33"/>
                    <a:pt x="29" y="33"/>
                    <a:pt x="29" y="33"/>
                  </a:cubicBezTo>
                  <a:cubicBezTo>
                    <a:pt x="29" y="33"/>
                    <a:pt x="29" y="33"/>
                    <a:pt x="29" y="32"/>
                  </a:cubicBezTo>
                  <a:cubicBezTo>
                    <a:pt x="29" y="32"/>
                    <a:pt x="29" y="32"/>
                    <a:pt x="29" y="32"/>
                  </a:cubicBezTo>
                  <a:cubicBezTo>
                    <a:pt x="30" y="32"/>
                    <a:pt x="31" y="31"/>
                    <a:pt x="32" y="31"/>
                  </a:cubicBezTo>
                  <a:cubicBezTo>
                    <a:pt x="32" y="31"/>
                    <a:pt x="32" y="31"/>
                    <a:pt x="32" y="31"/>
                  </a:cubicBezTo>
                  <a:cubicBezTo>
                    <a:pt x="32" y="31"/>
                    <a:pt x="32" y="31"/>
                    <a:pt x="32" y="31"/>
                  </a:cubicBezTo>
                  <a:cubicBezTo>
                    <a:pt x="32" y="31"/>
                    <a:pt x="32" y="31"/>
                    <a:pt x="32" y="31"/>
                  </a:cubicBezTo>
                  <a:cubicBezTo>
                    <a:pt x="35" y="20"/>
                    <a:pt x="35" y="20"/>
                    <a:pt x="35" y="20"/>
                  </a:cubicBezTo>
                  <a:cubicBezTo>
                    <a:pt x="40" y="0"/>
                    <a:pt x="40" y="0"/>
                    <a:pt x="40"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75" name="îšḻïďé"/>
            <p:cNvSpPr/>
            <p:nvPr/>
          </p:nvSpPr>
          <p:spPr bwMode="auto">
            <a:xfrm>
              <a:off x="3885" y="4325"/>
              <a:ext cx="35" cy="58"/>
            </a:xfrm>
            <a:custGeom>
              <a:avLst/>
              <a:gdLst>
                <a:gd name="T0" fmla="*/ 10 w 26"/>
                <a:gd name="T1" fmla="*/ 0 h 43"/>
                <a:gd name="T2" fmla="*/ 0 w 26"/>
                <a:gd name="T3" fmla="*/ 41 h 43"/>
                <a:gd name="T4" fmla="*/ 7 w 26"/>
                <a:gd name="T5" fmla="*/ 43 h 43"/>
                <a:gd name="T6" fmla="*/ 9 w 26"/>
                <a:gd name="T7" fmla="*/ 43 h 43"/>
                <a:gd name="T8" fmla="*/ 18 w 26"/>
                <a:gd name="T9" fmla="*/ 36 h 43"/>
                <a:gd name="T10" fmla="*/ 18 w 26"/>
                <a:gd name="T11" fmla="*/ 36 h 43"/>
                <a:gd name="T12" fmla="*/ 26 w 26"/>
                <a:gd name="T13" fmla="*/ 4 h 43"/>
                <a:gd name="T14" fmla="*/ 10 w 26"/>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43">
                  <a:moveTo>
                    <a:pt x="10" y="0"/>
                  </a:moveTo>
                  <a:cubicBezTo>
                    <a:pt x="0" y="41"/>
                    <a:pt x="0" y="41"/>
                    <a:pt x="0" y="41"/>
                  </a:cubicBezTo>
                  <a:cubicBezTo>
                    <a:pt x="7" y="43"/>
                    <a:pt x="7" y="43"/>
                    <a:pt x="7" y="43"/>
                  </a:cubicBezTo>
                  <a:cubicBezTo>
                    <a:pt x="8" y="43"/>
                    <a:pt x="9" y="43"/>
                    <a:pt x="9" y="43"/>
                  </a:cubicBezTo>
                  <a:cubicBezTo>
                    <a:pt x="13" y="43"/>
                    <a:pt x="17" y="40"/>
                    <a:pt x="18" y="36"/>
                  </a:cubicBezTo>
                  <a:cubicBezTo>
                    <a:pt x="18" y="36"/>
                    <a:pt x="18" y="36"/>
                    <a:pt x="18" y="36"/>
                  </a:cubicBezTo>
                  <a:cubicBezTo>
                    <a:pt x="26" y="4"/>
                    <a:pt x="26" y="4"/>
                    <a:pt x="26" y="4"/>
                  </a:cubicBezTo>
                  <a:cubicBezTo>
                    <a:pt x="10" y="0"/>
                    <a:pt x="10" y="0"/>
                    <a:pt x="10" y="0"/>
                  </a:cubicBezTo>
                </a:path>
              </a:pathLst>
            </a:custGeom>
            <a:solidFill>
              <a:srgbClr val="34315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76" name="ïsḻíḋé"/>
            <p:cNvSpPr/>
            <p:nvPr/>
          </p:nvSpPr>
          <p:spPr bwMode="auto">
            <a:xfrm>
              <a:off x="3529" y="4299"/>
              <a:ext cx="356" cy="1094"/>
            </a:xfrm>
            <a:custGeom>
              <a:avLst/>
              <a:gdLst>
                <a:gd name="T0" fmla="*/ 124 w 264"/>
                <a:gd name="T1" fmla="*/ 306 h 813"/>
                <a:gd name="T2" fmla="*/ 38 w 264"/>
                <a:gd name="T3" fmla="*/ 642 h 813"/>
                <a:gd name="T4" fmla="*/ 50 w 264"/>
                <a:gd name="T5" fmla="*/ 691 h 813"/>
                <a:gd name="T6" fmla="*/ 4 w 264"/>
                <a:gd name="T7" fmla="*/ 779 h 813"/>
                <a:gd name="T8" fmla="*/ 0 w 264"/>
                <a:gd name="T9" fmla="*/ 794 h 813"/>
                <a:gd name="T10" fmla="*/ 72 w 264"/>
                <a:gd name="T11" fmla="*/ 813 h 813"/>
                <a:gd name="T12" fmla="*/ 193 w 264"/>
                <a:gd name="T13" fmla="*/ 339 h 813"/>
                <a:gd name="T14" fmla="*/ 150 w 264"/>
                <a:gd name="T15" fmla="*/ 325 h 813"/>
                <a:gd name="T16" fmla="*/ 124 w 264"/>
                <a:gd name="T17" fmla="*/ 306 h 813"/>
                <a:gd name="T18" fmla="*/ 202 w 264"/>
                <a:gd name="T19" fmla="*/ 0 h 813"/>
                <a:gd name="T20" fmla="*/ 202 w 264"/>
                <a:gd name="T21" fmla="*/ 0 h 813"/>
                <a:gd name="T22" fmla="*/ 132 w 264"/>
                <a:gd name="T23" fmla="*/ 273 h 813"/>
                <a:gd name="T24" fmla="*/ 193 w 264"/>
                <a:gd name="T25" fmla="*/ 227 h 813"/>
                <a:gd name="T26" fmla="*/ 223 w 264"/>
                <a:gd name="T27" fmla="*/ 219 h 813"/>
                <a:gd name="T28" fmla="*/ 223 w 264"/>
                <a:gd name="T29" fmla="*/ 219 h 813"/>
                <a:gd name="T30" fmla="*/ 264 w 264"/>
                <a:gd name="T31" fmla="*/ 60 h 813"/>
                <a:gd name="T32" fmla="*/ 254 w 264"/>
                <a:gd name="T33" fmla="*/ 57 h 813"/>
                <a:gd name="T34" fmla="*/ 247 w 264"/>
                <a:gd name="T35" fmla="*/ 48 h 813"/>
                <a:gd name="T36" fmla="*/ 247 w 264"/>
                <a:gd name="T37" fmla="*/ 46 h 813"/>
                <a:gd name="T38" fmla="*/ 255 w 264"/>
                <a:gd name="T39" fmla="*/ 14 h 813"/>
                <a:gd name="T40" fmla="*/ 202 w 264"/>
                <a:gd name="T41" fmla="*/ 0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4" h="813">
                  <a:moveTo>
                    <a:pt x="124" y="306"/>
                  </a:moveTo>
                  <a:cubicBezTo>
                    <a:pt x="38" y="642"/>
                    <a:pt x="38" y="642"/>
                    <a:pt x="38" y="642"/>
                  </a:cubicBezTo>
                  <a:cubicBezTo>
                    <a:pt x="46" y="658"/>
                    <a:pt x="50" y="674"/>
                    <a:pt x="50" y="691"/>
                  </a:cubicBezTo>
                  <a:cubicBezTo>
                    <a:pt x="50" y="725"/>
                    <a:pt x="34" y="759"/>
                    <a:pt x="4" y="779"/>
                  </a:cubicBezTo>
                  <a:cubicBezTo>
                    <a:pt x="0" y="794"/>
                    <a:pt x="0" y="794"/>
                    <a:pt x="0" y="794"/>
                  </a:cubicBezTo>
                  <a:cubicBezTo>
                    <a:pt x="72" y="813"/>
                    <a:pt x="72" y="813"/>
                    <a:pt x="72" y="813"/>
                  </a:cubicBezTo>
                  <a:cubicBezTo>
                    <a:pt x="193" y="339"/>
                    <a:pt x="193" y="339"/>
                    <a:pt x="193" y="339"/>
                  </a:cubicBezTo>
                  <a:cubicBezTo>
                    <a:pt x="178" y="335"/>
                    <a:pt x="163" y="331"/>
                    <a:pt x="150" y="325"/>
                  </a:cubicBezTo>
                  <a:cubicBezTo>
                    <a:pt x="136" y="319"/>
                    <a:pt x="128" y="313"/>
                    <a:pt x="124" y="306"/>
                  </a:cubicBezTo>
                  <a:moveTo>
                    <a:pt x="202" y="0"/>
                  </a:moveTo>
                  <a:cubicBezTo>
                    <a:pt x="202" y="0"/>
                    <a:pt x="202" y="0"/>
                    <a:pt x="202" y="0"/>
                  </a:cubicBezTo>
                  <a:cubicBezTo>
                    <a:pt x="132" y="273"/>
                    <a:pt x="132" y="273"/>
                    <a:pt x="132" y="273"/>
                  </a:cubicBezTo>
                  <a:cubicBezTo>
                    <a:pt x="147" y="257"/>
                    <a:pt x="173" y="240"/>
                    <a:pt x="193" y="227"/>
                  </a:cubicBezTo>
                  <a:cubicBezTo>
                    <a:pt x="202" y="221"/>
                    <a:pt x="212" y="219"/>
                    <a:pt x="223" y="219"/>
                  </a:cubicBezTo>
                  <a:cubicBezTo>
                    <a:pt x="223" y="219"/>
                    <a:pt x="223" y="219"/>
                    <a:pt x="223" y="219"/>
                  </a:cubicBezTo>
                  <a:cubicBezTo>
                    <a:pt x="264" y="60"/>
                    <a:pt x="264" y="60"/>
                    <a:pt x="264" y="60"/>
                  </a:cubicBezTo>
                  <a:cubicBezTo>
                    <a:pt x="254" y="57"/>
                    <a:pt x="254" y="57"/>
                    <a:pt x="254" y="57"/>
                  </a:cubicBezTo>
                  <a:cubicBezTo>
                    <a:pt x="250" y="56"/>
                    <a:pt x="247" y="52"/>
                    <a:pt x="247" y="48"/>
                  </a:cubicBezTo>
                  <a:cubicBezTo>
                    <a:pt x="247" y="48"/>
                    <a:pt x="247" y="47"/>
                    <a:pt x="247" y="46"/>
                  </a:cubicBezTo>
                  <a:cubicBezTo>
                    <a:pt x="255" y="14"/>
                    <a:pt x="255" y="14"/>
                    <a:pt x="255" y="14"/>
                  </a:cubicBezTo>
                  <a:cubicBezTo>
                    <a:pt x="202" y="0"/>
                    <a:pt x="202" y="0"/>
                    <a:pt x="202" y="0"/>
                  </a:cubicBezTo>
                </a:path>
              </a:pathLst>
            </a:custGeom>
            <a:solidFill>
              <a:srgbClr val="34315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77" name="îṩḷiďè"/>
            <p:cNvSpPr/>
            <p:nvPr/>
          </p:nvSpPr>
          <p:spPr bwMode="auto">
            <a:xfrm>
              <a:off x="3862" y="4318"/>
              <a:ext cx="36" cy="62"/>
            </a:xfrm>
            <a:custGeom>
              <a:avLst/>
              <a:gdLst>
                <a:gd name="T0" fmla="*/ 8 w 27"/>
                <a:gd name="T1" fmla="*/ 0 h 46"/>
                <a:gd name="T2" fmla="*/ 8 w 27"/>
                <a:gd name="T3" fmla="*/ 0 h 46"/>
                <a:gd name="T4" fmla="*/ 0 w 27"/>
                <a:gd name="T5" fmla="*/ 32 h 46"/>
                <a:gd name="T6" fmla="*/ 0 w 27"/>
                <a:gd name="T7" fmla="*/ 34 h 46"/>
                <a:gd name="T8" fmla="*/ 7 w 27"/>
                <a:gd name="T9" fmla="*/ 43 h 46"/>
                <a:gd name="T10" fmla="*/ 17 w 27"/>
                <a:gd name="T11" fmla="*/ 46 h 46"/>
                <a:gd name="T12" fmla="*/ 27 w 27"/>
                <a:gd name="T13" fmla="*/ 5 h 46"/>
                <a:gd name="T14" fmla="*/ 8 w 27"/>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6">
                  <a:moveTo>
                    <a:pt x="8" y="0"/>
                  </a:moveTo>
                  <a:cubicBezTo>
                    <a:pt x="8" y="0"/>
                    <a:pt x="8" y="0"/>
                    <a:pt x="8" y="0"/>
                  </a:cubicBezTo>
                  <a:cubicBezTo>
                    <a:pt x="0" y="32"/>
                    <a:pt x="0" y="32"/>
                    <a:pt x="0" y="32"/>
                  </a:cubicBezTo>
                  <a:cubicBezTo>
                    <a:pt x="0" y="33"/>
                    <a:pt x="0" y="34"/>
                    <a:pt x="0" y="34"/>
                  </a:cubicBezTo>
                  <a:cubicBezTo>
                    <a:pt x="0" y="38"/>
                    <a:pt x="3" y="42"/>
                    <a:pt x="7" y="43"/>
                  </a:cubicBezTo>
                  <a:cubicBezTo>
                    <a:pt x="17" y="46"/>
                    <a:pt x="17" y="46"/>
                    <a:pt x="17" y="46"/>
                  </a:cubicBezTo>
                  <a:cubicBezTo>
                    <a:pt x="27" y="5"/>
                    <a:pt x="27" y="5"/>
                    <a:pt x="27" y="5"/>
                  </a:cubicBezTo>
                  <a:cubicBezTo>
                    <a:pt x="8" y="0"/>
                    <a:pt x="8" y="0"/>
                    <a:pt x="8" y="0"/>
                  </a:cubicBezTo>
                </a:path>
              </a:pathLst>
            </a:custGeom>
            <a:solidFill>
              <a:srgbClr val="34315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78" name="ïṧļîḑé"/>
            <p:cNvSpPr/>
            <p:nvPr/>
          </p:nvSpPr>
          <p:spPr bwMode="auto">
            <a:xfrm>
              <a:off x="2876" y="4011"/>
              <a:ext cx="982" cy="1297"/>
            </a:xfrm>
            <a:custGeom>
              <a:avLst/>
              <a:gdLst>
                <a:gd name="T0" fmla="*/ 624 w 730"/>
                <a:gd name="T1" fmla="*/ 0 h 965"/>
                <a:gd name="T2" fmla="*/ 532 w 730"/>
                <a:gd name="T3" fmla="*/ 59 h 965"/>
                <a:gd name="T4" fmla="*/ 546 w 730"/>
                <a:gd name="T5" fmla="*/ 121 h 965"/>
                <a:gd name="T6" fmla="*/ 564 w 730"/>
                <a:gd name="T7" fmla="*/ 140 h 965"/>
                <a:gd name="T8" fmla="*/ 564 w 730"/>
                <a:gd name="T9" fmla="*/ 141 h 965"/>
                <a:gd name="T10" fmla="*/ 561 w 730"/>
                <a:gd name="T11" fmla="*/ 182 h 965"/>
                <a:gd name="T12" fmla="*/ 561 w 730"/>
                <a:gd name="T13" fmla="*/ 182 h 965"/>
                <a:gd name="T14" fmla="*/ 561 w 730"/>
                <a:gd name="T15" fmla="*/ 182 h 965"/>
                <a:gd name="T16" fmla="*/ 202 w 730"/>
                <a:gd name="T17" fmla="*/ 90 h 965"/>
                <a:gd name="T18" fmla="*/ 121 w 730"/>
                <a:gd name="T19" fmla="*/ 408 h 965"/>
                <a:gd name="T20" fmla="*/ 190 w 730"/>
                <a:gd name="T21" fmla="*/ 384 h 965"/>
                <a:gd name="T22" fmla="*/ 216 w 730"/>
                <a:gd name="T23" fmla="*/ 387 h 965"/>
                <a:gd name="T24" fmla="*/ 300 w 730"/>
                <a:gd name="T25" fmla="*/ 500 h 965"/>
                <a:gd name="T26" fmla="*/ 296 w 730"/>
                <a:gd name="T27" fmla="*/ 533 h 965"/>
                <a:gd name="T28" fmla="*/ 182 w 730"/>
                <a:gd name="T29" fmla="*/ 626 h 965"/>
                <a:gd name="T30" fmla="*/ 157 w 730"/>
                <a:gd name="T31" fmla="*/ 623 h 965"/>
                <a:gd name="T32" fmla="*/ 83 w 730"/>
                <a:gd name="T33" fmla="*/ 558 h 965"/>
                <a:gd name="T34" fmla="*/ 0 w 730"/>
                <a:gd name="T35" fmla="*/ 885 h 965"/>
                <a:gd name="T36" fmla="*/ 318 w 730"/>
                <a:gd name="T37" fmla="*/ 965 h 965"/>
                <a:gd name="T38" fmla="*/ 317 w 730"/>
                <a:gd name="T39" fmla="*/ 965 h 965"/>
                <a:gd name="T40" fmla="*/ 306 w 730"/>
                <a:gd name="T41" fmla="*/ 946 h 965"/>
                <a:gd name="T42" fmla="*/ 294 w 730"/>
                <a:gd name="T43" fmla="*/ 898 h 965"/>
                <a:gd name="T44" fmla="*/ 297 w 730"/>
                <a:gd name="T45" fmla="*/ 872 h 965"/>
                <a:gd name="T46" fmla="*/ 411 w 730"/>
                <a:gd name="T47" fmla="*/ 788 h 965"/>
                <a:gd name="T48" fmla="*/ 443 w 730"/>
                <a:gd name="T49" fmla="*/ 792 h 965"/>
                <a:gd name="T50" fmla="*/ 524 w 730"/>
                <a:gd name="T51" fmla="*/ 856 h 965"/>
                <a:gd name="T52" fmla="*/ 524 w 730"/>
                <a:gd name="T53" fmla="*/ 856 h 965"/>
                <a:gd name="T54" fmla="*/ 610 w 730"/>
                <a:gd name="T55" fmla="*/ 520 h 965"/>
                <a:gd name="T56" fmla="*/ 618 w 730"/>
                <a:gd name="T57" fmla="*/ 487 h 965"/>
                <a:gd name="T58" fmla="*/ 688 w 730"/>
                <a:gd name="T59" fmla="*/ 214 h 965"/>
                <a:gd name="T60" fmla="*/ 664 w 730"/>
                <a:gd name="T61" fmla="*/ 208 h 965"/>
                <a:gd name="T62" fmla="*/ 665 w 730"/>
                <a:gd name="T63" fmla="*/ 184 h 965"/>
                <a:gd name="T64" fmla="*/ 666 w 730"/>
                <a:gd name="T65" fmla="*/ 183 h 965"/>
                <a:gd name="T66" fmla="*/ 666 w 730"/>
                <a:gd name="T67" fmla="*/ 182 h 965"/>
                <a:gd name="T68" fmla="*/ 674 w 730"/>
                <a:gd name="T69" fmla="*/ 173 h 965"/>
                <a:gd name="T70" fmla="*/ 666 w 730"/>
                <a:gd name="T71" fmla="*/ 182 h 965"/>
                <a:gd name="T72" fmla="*/ 666 w 730"/>
                <a:gd name="T73" fmla="*/ 182 h 965"/>
                <a:gd name="T74" fmla="*/ 667 w 730"/>
                <a:gd name="T75" fmla="*/ 182 h 965"/>
                <a:gd name="T76" fmla="*/ 674 w 730"/>
                <a:gd name="T77" fmla="*/ 173 h 965"/>
                <a:gd name="T78" fmla="*/ 682 w 730"/>
                <a:gd name="T79" fmla="*/ 168 h 965"/>
                <a:gd name="T80" fmla="*/ 687 w 730"/>
                <a:gd name="T81" fmla="*/ 167 h 965"/>
                <a:gd name="T82" fmla="*/ 692 w 730"/>
                <a:gd name="T83" fmla="*/ 165 h 965"/>
                <a:gd name="T84" fmla="*/ 686 w 730"/>
                <a:gd name="T85" fmla="*/ 167 h 965"/>
                <a:gd name="T86" fmla="*/ 681 w 730"/>
                <a:gd name="T87" fmla="*/ 169 h 965"/>
                <a:gd name="T88" fmla="*/ 686 w 730"/>
                <a:gd name="T89" fmla="*/ 167 h 965"/>
                <a:gd name="T90" fmla="*/ 701 w 730"/>
                <a:gd name="T91" fmla="*/ 161 h 965"/>
                <a:gd name="T92" fmla="*/ 701 w 730"/>
                <a:gd name="T93" fmla="*/ 161 h 965"/>
                <a:gd name="T94" fmla="*/ 701 w 730"/>
                <a:gd name="T95" fmla="*/ 161 h 965"/>
                <a:gd name="T96" fmla="*/ 730 w 730"/>
                <a:gd name="T97" fmla="*/ 50 h 965"/>
                <a:gd name="T98" fmla="*/ 730 w 730"/>
                <a:gd name="T99" fmla="*/ 50 h 965"/>
                <a:gd name="T100" fmla="*/ 730 w 730"/>
                <a:gd name="T101" fmla="*/ 50 h 965"/>
                <a:gd name="T102" fmla="*/ 659 w 730"/>
                <a:gd name="T103" fmla="*/ 5 h 965"/>
                <a:gd name="T104" fmla="*/ 624 w 730"/>
                <a:gd name="T105" fmla="*/ 0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965">
                  <a:moveTo>
                    <a:pt x="624" y="0"/>
                  </a:moveTo>
                  <a:cubicBezTo>
                    <a:pt x="579" y="0"/>
                    <a:pt x="541" y="23"/>
                    <a:pt x="532" y="59"/>
                  </a:cubicBezTo>
                  <a:cubicBezTo>
                    <a:pt x="527" y="80"/>
                    <a:pt x="532" y="102"/>
                    <a:pt x="546" y="121"/>
                  </a:cubicBezTo>
                  <a:cubicBezTo>
                    <a:pt x="551" y="128"/>
                    <a:pt x="557" y="135"/>
                    <a:pt x="564" y="140"/>
                  </a:cubicBezTo>
                  <a:cubicBezTo>
                    <a:pt x="564" y="141"/>
                    <a:pt x="564" y="141"/>
                    <a:pt x="564" y="141"/>
                  </a:cubicBezTo>
                  <a:cubicBezTo>
                    <a:pt x="572" y="154"/>
                    <a:pt x="571" y="170"/>
                    <a:pt x="561" y="182"/>
                  </a:cubicBezTo>
                  <a:cubicBezTo>
                    <a:pt x="561" y="182"/>
                    <a:pt x="561" y="182"/>
                    <a:pt x="561" y="182"/>
                  </a:cubicBezTo>
                  <a:cubicBezTo>
                    <a:pt x="561" y="182"/>
                    <a:pt x="561" y="182"/>
                    <a:pt x="561" y="182"/>
                  </a:cubicBezTo>
                  <a:cubicBezTo>
                    <a:pt x="202" y="90"/>
                    <a:pt x="202" y="90"/>
                    <a:pt x="202" y="90"/>
                  </a:cubicBezTo>
                  <a:cubicBezTo>
                    <a:pt x="121" y="408"/>
                    <a:pt x="121" y="408"/>
                    <a:pt x="121" y="408"/>
                  </a:cubicBezTo>
                  <a:cubicBezTo>
                    <a:pt x="141" y="392"/>
                    <a:pt x="166" y="384"/>
                    <a:pt x="190" y="384"/>
                  </a:cubicBezTo>
                  <a:cubicBezTo>
                    <a:pt x="199" y="384"/>
                    <a:pt x="208" y="385"/>
                    <a:pt x="216" y="387"/>
                  </a:cubicBezTo>
                  <a:cubicBezTo>
                    <a:pt x="267" y="400"/>
                    <a:pt x="300" y="447"/>
                    <a:pt x="300" y="500"/>
                  </a:cubicBezTo>
                  <a:cubicBezTo>
                    <a:pt x="300" y="511"/>
                    <a:pt x="299" y="522"/>
                    <a:pt x="296" y="533"/>
                  </a:cubicBezTo>
                  <a:cubicBezTo>
                    <a:pt x="282" y="588"/>
                    <a:pt x="234" y="626"/>
                    <a:pt x="182" y="626"/>
                  </a:cubicBezTo>
                  <a:cubicBezTo>
                    <a:pt x="174" y="626"/>
                    <a:pt x="165" y="625"/>
                    <a:pt x="157" y="623"/>
                  </a:cubicBezTo>
                  <a:cubicBezTo>
                    <a:pt x="123" y="614"/>
                    <a:pt x="96" y="590"/>
                    <a:pt x="83" y="558"/>
                  </a:cubicBezTo>
                  <a:cubicBezTo>
                    <a:pt x="0" y="885"/>
                    <a:pt x="0" y="885"/>
                    <a:pt x="0" y="885"/>
                  </a:cubicBezTo>
                  <a:cubicBezTo>
                    <a:pt x="318" y="965"/>
                    <a:pt x="318" y="965"/>
                    <a:pt x="318" y="965"/>
                  </a:cubicBezTo>
                  <a:cubicBezTo>
                    <a:pt x="318" y="965"/>
                    <a:pt x="318" y="965"/>
                    <a:pt x="317" y="965"/>
                  </a:cubicBezTo>
                  <a:cubicBezTo>
                    <a:pt x="313" y="959"/>
                    <a:pt x="309" y="953"/>
                    <a:pt x="306" y="946"/>
                  </a:cubicBezTo>
                  <a:cubicBezTo>
                    <a:pt x="298" y="931"/>
                    <a:pt x="294" y="914"/>
                    <a:pt x="294" y="898"/>
                  </a:cubicBezTo>
                  <a:cubicBezTo>
                    <a:pt x="294" y="889"/>
                    <a:pt x="295" y="880"/>
                    <a:pt x="297" y="872"/>
                  </a:cubicBezTo>
                  <a:cubicBezTo>
                    <a:pt x="310" y="821"/>
                    <a:pt x="358" y="788"/>
                    <a:pt x="411" y="788"/>
                  </a:cubicBezTo>
                  <a:cubicBezTo>
                    <a:pt x="421" y="788"/>
                    <a:pt x="432" y="789"/>
                    <a:pt x="443" y="792"/>
                  </a:cubicBezTo>
                  <a:cubicBezTo>
                    <a:pt x="478" y="801"/>
                    <a:pt x="508" y="824"/>
                    <a:pt x="524" y="856"/>
                  </a:cubicBezTo>
                  <a:cubicBezTo>
                    <a:pt x="524" y="856"/>
                    <a:pt x="524" y="856"/>
                    <a:pt x="524" y="856"/>
                  </a:cubicBezTo>
                  <a:cubicBezTo>
                    <a:pt x="610" y="520"/>
                    <a:pt x="610" y="520"/>
                    <a:pt x="610" y="520"/>
                  </a:cubicBezTo>
                  <a:cubicBezTo>
                    <a:pt x="603" y="510"/>
                    <a:pt x="608" y="498"/>
                    <a:pt x="618" y="487"/>
                  </a:cubicBezTo>
                  <a:cubicBezTo>
                    <a:pt x="688" y="214"/>
                    <a:pt x="688" y="214"/>
                    <a:pt x="688" y="214"/>
                  </a:cubicBezTo>
                  <a:cubicBezTo>
                    <a:pt x="664" y="208"/>
                    <a:pt x="664" y="208"/>
                    <a:pt x="664" y="208"/>
                  </a:cubicBezTo>
                  <a:cubicBezTo>
                    <a:pt x="661" y="200"/>
                    <a:pt x="661" y="192"/>
                    <a:pt x="665" y="184"/>
                  </a:cubicBezTo>
                  <a:cubicBezTo>
                    <a:pt x="665" y="184"/>
                    <a:pt x="665" y="184"/>
                    <a:pt x="666" y="183"/>
                  </a:cubicBezTo>
                  <a:cubicBezTo>
                    <a:pt x="666" y="183"/>
                    <a:pt x="666" y="182"/>
                    <a:pt x="666" y="182"/>
                  </a:cubicBezTo>
                  <a:cubicBezTo>
                    <a:pt x="669" y="178"/>
                    <a:pt x="671" y="175"/>
                    <a:pt x="674" y="173"/>
                  </a:cubicBezTo>
                  <a:cubicBezTo>
                    <a:pt x="671" y="175"/>
                    <a:pt x="669" y="178"/>
                    <a:pt x="666" y="182"/>
                  </a:cubicBezTo>
                  <a:cubicBezTo>
                    <a:pt x="666" y="182"/>
                    <a:pt x="666" y="182"/>
                    <a:pt x="666" y="182"/>
                  </a:cubicBezTo>
                  <a:cubicBezTo>
                    <a:pt x="666" y="182"/>
                    <a:pt x="666" y="182"/>
                    <a:pt x="667" y="182"/>
                  </a:cubicBezTo>
                  <a:cubicBezTo>
                    <a:pt x="668" y="178"/>
                    <a:pt x="671" y="176"/>
                    <a:pt x="674" y="173"/>
                  </a:cubicBezTo>
                  <a:cubicBezTo>
                    <a:pt x="676" y="171"/>
                    <a:pt x="679" y="170"/>
                    <a:pt x="682" y="168"/>
                  </a:cubicBezTo>
                  <a:cubicBezTo>
                    <a:pt x="684" y="168"/>
                    <a:pt x="685" y="167"/>
                    <a:pt x="687" y="167"/>
                  </a:cubicBezTo>
                  <a:cubicBezTo>
                    <a:pt x="689" y="166"/>
                    <a:pt x="690" y="166"/>
                    <a:pt x="692" y="165"/>
                  </a:cubicBezTo>
                  <a:cubicBezTo>
                    <a:pt x="690" y="166"/>
                    <a:pt x="688" y="166"/>
                    <a:pt x="686" y="167"/>
                  </a:cubicBezTo>
                  <a:cubicBezTo>
                    <a:pt x="685" y="167"/>
                    <a:pt x="683" y="168"/>
                    <a:pt x="681" y="169"/>
                  </a:cubicBezTo>
                  <a:cubicBezTo>
                    <a:pt x="683" y="168"/>
                    <a:pt x="685" y="167"/>
                    <a:pt x="686" y="167"/>
                  </a:cubicBezTo>
                  <a:cubicBezTo>
                    <a:pt x="692" y="166"/>
                    <a:pt x="696" y="164"/>
                    <a:pt x="701" y="161"/>
                  </a:cubicBezTo>
                  <a:cubicBezTo>
                    <a:pt x="701" y="161"/>
                    <a:pt x="701" y="161"/>
                    <a:pt x="701" y="161"/>
                  </a:cubicBezTo>
                  <a:cubicBezTo>
                    <a:pt x="701" y="161"/>
                    <a:pt x="701" y="161"/>
                    <a:pt x="701" y="161"/>
                  </a:cubicBezTo>
                  <a:cubicBezTo>
                    <a:pt x="730" y="50"/>
                    <a:pt x="730" y="50"/>
                    <a:pt x="730" y="50"/>
                  </a:cubicBezTo>
                  <a:cubicBezTo>
                    <a:pt x="730" y="50"/>
                    <a:pt x="730" y="50"/>
                    <a:pt x="730" y="50"/>
                  </a:cubicBezTo>
                  <a:cubicBezTo>
                    <a:pt x="730" y="50"/>
                    <a:pt x="730" y="50"/>
                    <a:pt x="730" y="50"/>
                  </a:cubicBezTo>
                  <a:cubicBezTo>
                    <a:pt x="712" y="27"/>
                    <a:pt x="687" y="11"/>
                    <a:pt x="659" y="5"/>
                  </a:cubicBezTo>
                  <a:cubicBezTo>
                    <a:pt x="647" y="2"/>
                    <a:pt x="636" y="0"/>
                    <a:pt x="624"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79" name="iṡľîḍê"/>
            <p:cNvSpPr/>
            <p:nvPr/>
          </p:nvSpPr>
          <p:spPr bwMode="auto">
            <a:xfrm>
              <a:off x="3804" y="4271"/>
              <a:ext cx="4" cy="3"/>
            </a:xfrm>
            <a:custGeom>
              <a:avLst/>
              <a:gdLst>
                <a:gd name="T0" fmla="*/ 3 w 3"/>
                <a:gd name="T1" fmla="*/ 0 h 2"/>
                <a:gd name="T2" fmla="*/ 0 w 3"/>
                <a:gd name="T3" fmla="*/ 1 h 2"/>
                <a:gd name="T4" fmla="*/ 0 w 3"/>
                <a:gd name="T5" fmla="*/ 2 h 2"/>
                <a:gd name="T6" fmla="*/ 0 w 3"/>
                <a:gd name="T7" fmla="*/ 2 h 2"/>
                <a:gd name="T8" fmla="*/ 1 w 3"/>
                <a:gd name="T9" fmla="*/ 1 h 2"/>
                <a:gd name="T10" fmla="*/ 0 w 3"/>
                <a:gd name="T11" fmla="*/ 2 h 2"/>
                <a:gd name="T12" fmla="*/ 3 w 3"/>
                <a:gd name="T13" fmla="*/ 2 h 2"/>
                <a:gd name="T14" fmla="*/ 3 w 3"/>
                <a:gd name="T15" fmla="*/ 2 h 2"/>
                <a:gd name="T16" fmla="*/ 3 w 3"/>
                <a:gd name="T17" fmla="*/ 2 h 2"/>
                <a:gd name="T18" fmla="*/ 3 w 3"/>
                <a:gd name="T19" fmla="*/ 0 h 2"/>
                <a:gd name="T20" fmla="*/ 3 w 3"/>
                <a:gd name="T21" fmla="*/ 0 h 2"/>
                <a:gd name="T22" fmla="*/ 3 w 3"/>
                <a:gd name="T23" fmla="*/ 0 h 2"/>
                <a:gd name="T24" fmla="*/ 3 w 3"/>
                <a:gd name="T25" fmla="*/ 0 h 2"/>
                <a:gd name="T26" fmla="*/ 3 w 3"/>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
                  <a:moveTo>
                    <a:pt x="3" y="0"/>
                  </a:moveTo>
                  <a:cubicBezTo>
                    <a:pt x="2" y="0"/>
                    <a:pt x="1" y="1"/>
                    <a:pt x="0" y="1"/>
                  </a:cubicBezTo>
                  <a:cubicBezTo>
                    <a:pt x="0" y="2"/>
                    <a:pt x="0" y="2"/>
                    <a:pt x="0" y="2"/>
                  </a:cubicBezTo>
                  <a:cubicBezTo>
                    <a:pt x="0" y="2"/>
                    <a:pt x="0" y="2"/>
                    <a:pt x="0" y="2"/>
                  </a:cubicBezTo>
                  <a:cubicBezTo>
                    <a:pt x="1" y="1"/>
                    <a:pt x="1" y="1"/>
                    <a:pt x="1" y="1"/>
                  </a:cubicBezTo>
                  <a:cubicBezTo>
                    <a:pt x="1" y="1"/>
                    <a:pt x="0" y="1"/>
                    <a:pt x="0" y="2"/>
                  </a:cubicBezTo>
                  <a:cubicBezTo>
                    <a:pt x="3" y="2"/>
                    <a:pt x="3" y="2"/>
                    <a:pt x="3" y="2"/>
                  </a:cubicBezTo>
                  <a:cubicBezTo>
                    <a:pt x="3" y="2"/>
                    <a:pt x="3" y="2"/>
                    <a:pt x="3" y="2"/>
                  </a:cubicBezTo>
                  <a:cubicBezTo>
                    <a:pt x="3" y="2"/>
                    <a:pt x="3" y="2"/>
                    <a:pt x="3" y="2"/>
                  </a:cubicBezTo>
                  <a:cubicBezTo>
                    <a:pt x="3" y="0"/>
                    <a:pt x="3" y="0"/>
                    <a:pt x="3" y="0"/>
                  </a:cubicBezTo>
                  <a:moveTo>
                    <a:pt x="3" y="0"/>
                  </a:moveTo>
                  <a:cubicBezTo>
                    <a:pt x="3" y="0"/>
                    <a:pt x="3" y="0"/>
                    <a:pt x="3" y="0"/>
                  </a:cubicBezTo>
                  <a:cubicBezTo>
                    <a:pt x="3" y="0"/>
                    <a:pt x="3" y="0"/>
                    <a:pt x="3" y="0"/>
                  </a:cubicBezTo>
                  <a:cubicBezTo>
                    <a:pt x="3" y="0"/>
                    <a:pt x="3" y="0"/>
                    <a:pt x="3"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0" name="ï$ḻidé"/>
            <p:cNvSpPr/>
            <p:nvPr/>
          </p:nvSpPr>
          <p:spPr bwMode="auto">
            <a:xfrm>
              <a:off x="3819" y="4164"/>
              <a:ext cx="58" cy="64"/>
            </a:xfrm>
            <a:custGeom>
              <a:avLst/>
              <a:gdLst>
                <a:gd name="T0" fmla="*/ 43 w 43"/>
                <a:gd name="T1" fmla="*/ 0 h 48"/>
                <a:gd name="T2" fmla="*/ 0 w 43"/>
                <a:gd name="T3" fmla="*/ 48 h 48"/>
                <a:gd name="T4" fmla="*/ 0 w 43"/>
                <a:gd name="T5" fmla="*/ 48 h 48"/>
                <a:gd name="T6" fmla="*/ 43 w 43"/>
                <a:gd name="T7" fmla="*/ 0 h 48"/>
              </a:gdLst>
              <a:ahLst/>
              <a:cxnLst>
                <a:cxn ang="0">
                  <a:pos x="T0" y="T1"/>
                </a:cxn>
                <a:cxn ang="0">
                  <a:pos x="T2" y="T3"/>
                </a:cxn>
                <a:cxn ang="0">
                  <a:pos x="T4" y="T5"/>
                </a:cxn>
                <a:cxn ang="0">
                  <a:pos x="T6" y="T7"/>
                </a:cxn>
              </a:cxnLst>
              <a:rect l="0" t="0" r="r" b="b"/>
              <a:pathLst>
                <a:path w="43" h="48">
                  <a:moveTo>
                    <a:pt x="43" y="0"/>
                  </a:moveTo>
                  <a:cubicBezTo>
                    <a:pt x="38" y="22"/>
                    <a:pt x="22" y="38"/>
                    <a:pt x="0" y="48"/>
                  </a:cubicBezTo>
                  <a:cubicBezTo>
                    <a:pt x="0" y="48"/>
                    <a:pt x="0" y="48"/>
                    <a:pt x="0" y="48"/>
                  </a:cubicBezTo>
                  <a:cubicBezTo>
                    <a:pt x="22" y="38"/>
                    <a:pt x="38" y="22"/>
                    <a:pt x="43"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1" name="iS1íḓé"/>
            <p:cNvSpPr/>
            <p:nvPr/>
          </p:nvSpPr>
          <p:spPr bwMode="auto">
            <a:xfrm>
              <a:off x="3819" y="4080"/>
              <a:ext cx="67" cy="148"/>
            </a:xfrm>
            <a:custGeom>
              <a:avLst/>
              <a:gdLst>
                <a:gd name="T0" fmla="*/ 29 w 49"/>
                <a:gd name="T1" fmla="*/ 0 h 111"/>
                <a:gd name="T2" fmla="*/ 0 w 49"/>
                <a:gd name="T3" fmla="*/ 111 h 111"/>
                <a:gd name="T4" fmla="*/ 43 w 49"/>
                <a:gd name="T5" fmla="*/ 63 h 111"/>
                <a:gd name="T6" fmla="*/ 43 w 49"/>
                <a:gd name="T7" fmla="*/ 63 h 111"/>
                <a:gd name="T8" fmla="*/ 29 w 49"/>
                <a:gd name="T9" fmla="*/ 0 h 111"/>
              </a:gdLst>
              <a:ahLst/>
              <a:cxnLst>
                <a:cxn ang="0">
                  <a:pos x="T0" y="T1"/>
                </a:cxn>
                <a:cxn ang="0">
                  <a:pos x="T2" y="T3"/>
                </a:cxn>
                <a:cxn ang="0">
                  <a:pos x="T4" y="T5"/>
                </a:cxn>
                <a:cxn ang="0">
                  <a:pos x="T6" y="T7"/>
                </a:cxn>
                <a:cxn ang="0">
                  <a:pos x="T8" y="T9"/>
                </a:cxn>
              </a:cxnLst>
              <a:rect l="0" t="0" r="r" b="b"/>
              <a:pathLst>
                <a:path w="49" h="111">
                  <a:moveTo>
                    <a:pt x="29" y="0"/>
                  </a:moveTo>
                  <a:cubicBezTo>
                    <a:pt x="0" y="111"/>
                    <a:pt x="0" y="111"/>
                    <a:pt x="0" y="111"/>
                  </a:cubicBezTo>
                  <a:cubicBezTo>
                    <a:pt x="22" y="101"/>
                    <a:pt x="38" y="85"/>
                    <a:pt x="43" y="63"/>
                  </a:cubicBezTo>
                  <a:cubicBezTo>
                    <a:pt x="43" y="63"/>
                    <a:pt x="43" y="63"/>
                    <a:pt x="43" y="63"/>
                  </a:cubicBezTo>
                  <a:cubicBezTo>
                    <a:pt x="49" y="42"/>
                    <a:pt x="43" y="19"/>
                    <a:pt x="29" y="0"/>
                  </a:cubicBezTo>
                </a:path>
              </a:pathLst>
            </a:custGeom>
            <a:solidFill>
              <a:srgbClr val="34315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2" name="îšḻîde"/>
            <p:cNvSpPr/>
            <p:nvPr/>
          </p:nvSpPr>
          <p:spPr bwMode="auto">
            <a:xfrm>
              <a:off x="3819" y="4080"/>
              <a:ext cx="39" cy="148"/>
            </a:xfrm>
            <a:custGeom>
              <a:avLst/>
              <a:gdLst>
                <a:gd name="T0" fmla="*/ 29 w 29"/>
                <a:gd name="T1" fmla="*/ 0 h 111"/>
                <a:gd name="T2" fmla="*/ 0 w 29"/>
                <a:gd name="T3" fmla="*/ 111 h 111"/>
                <a:gd name="T4" fmla="*/ 0 w 29"/>
                <a:gd name="T5" fmla="*/ 111 h 111"/>
                <a:gd name="T6" fmla="*/ 0 w 29"/>
                <a:gd name="T7" fmla="*/ 111 h 111"/>
                <a:gd name="T8" fmla="*/ 0 w 29"/>
                <a:gd name="T9" fmla="*/ 111 h 111"/>
                <a:gd name="T10" fmla="*/ 29 w 29"/>
                <a:gd name="T11" fmla="*/ 0 h 111"/>
                <a:gd name="T12" fmla="*/ 29 w 29"/>
                <a:gd name="T13" fmla="*/ 0 h 111"/>
                <a:gd name="T14" fmla="*/ 29 w 29"/>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1">
                  <a:moveTo>
                    <a:pt x="29" y="0"/>
                  </a:moveTo>
                  <a:cubicBezTo>
                    <a:pt x="0" y="111"/>
                    <a:pt x="0" y="111"/>
                    <a:pt x="0" y="111"/>
                  </a:cubicBezTo>
                  <a:cubicBezTo>
                    <a:pt x="0" y="111"/>
                    <a:pt x="0" y="111"/>
                    <a:pt x="0" y="111"/>
                  </a:cubicBezTo>
                  <a:cubicBezTo>
                    <a:pt x="0" y="111"/>
                    <a:pt x="0" y="111"/>
                    <a:pt x="0" y="111"/>
                  </a:cubicBezTo>
                  <a:cubicBezTo>
                    <a:pt x="0" y="111"/>
                    <a:pt x="0" y="111"/>
                    <a:pt x="0" y="111"/>
                  </a:cubicBezTo>
                  <a:cubicBezTo>
                    <a:pt x="29" y="0"/>
                    <a:pt x="29" y="0"/>
                    <a:pt x="29" y="0"/>
                  </a:cubicBezTo>
                  <a:cubicBezTo>
                    <a:pt x="29" y="0"/>
                    <a:pt x="29" y="0"/>
                    <a:pt x="29" y="0"/>
                  </a:cubicBezTo>
                  <a:cubicBezTo>
                    <a:pt x="29" y="0"/>
                    <a:pt x="29" y="0"/>
                    <a:pt x="29"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3" name="íśḻïďé"/>
            <p:cNvSpPr/>
            <p:nvPr/>
          </p:nvSpPr>
          <p:spPr bwMode="auto">
            <a:xfrm>
              <a:off x="3903" y="4277"/>
              <a:ext cx="29" cy="32"/>
            </a:xfrm>
            <a:custGeom>
              <a:avLst/>
              <a:gdLst>
                <a:gd name="T0" fmla="*/ 0 w 20"/>
                <a:gd name="T1" fmla="*/ 18 h 22"/>
                <a:gd name="T2" fmla="*/ 5 w 20"/>
                <a:gd name="T3" fmla="*/ 0 h 22"/>
                <a:gd name="T4" fmla="*/ 20 w 20"/>
                <a:gd name="T5" fmla="*/ 4 h 22"/>
                <a:gd name="T6" fmla="*/ 15 w 20"/>
                <a:gd name="T7" fmla="*/ 22 h 22"/>
                <a:gd name="T8" fmla="*/ 0 w 20"/>
                <a:gd name="T9" fmla="*/ 18 h 22"/>
              </a:gdLst>
              <a:ahLst/>
              <a:cxnLst>
                <a:cxn ang="0">
                  <a:pos x="T0" y="T1"/>
                </a:cxn>
                <a:cxn ang="0">
                  <a:pos x="T2" y="T3"/>
                </a:cxn>
                <a:cxn ang="0">
                  <a:pos x="T4" y="T5"/>
                </a:cxn>
                <a:cxn ang="0">
                  <a:pos x="T6" y="T7"/>
                </a:cxn>
                <a:cxn ang="0">
                  <a:pos x="T8" y="T9"/>
                </a:cxn>
              </a:cxnLst>
              <a:rect l="0" t="0" r="r" b="b"/>
              <a:pathLst>
                <a:path w="20" h="22">
                  <a:moveTo>
                    <a:pt x="0" y="18"/>
                  </a:moveTo>
                  <a:lnTo>
                    <a:pt x="5" y="0"/>
                  </a:lnTo>
                  <a:lnTo>
                    <a:pt x="20" y="4"/>
                  </a:lnTo>
                  <a:lnTo>
                    <a:pt x="15" y="22"/>
                  </a:lnTo>
                  <a:lnTo>
                    <a:pt x="0" y="18"/>
                  </a:lnTo>
                  <a:close/>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4" name="íSliḓé"/>
            <p:cNvSpPr/>
            <p:nvPr/>
          </p:nvSpPr>
          <p:spPr bwMode="auto">
            <a:xfrm>
              <a:off x="3807" y="4254"/>
              <a:ext cx="78" cy="42"/>
            </a:xfrm>
            <a:custGeom>
              <a:avLst/>
              <a:gdLst>
                <a:gd name="T0" fmla="*/ 0 w 54"/>
                <a:gd name="T1" fmla="*/ 16 h 29"/>
                <a:gd name="T2" fmla="*/ 3 w 54"/>
                <a:gd name="T3" fmla="*/ 0 h 29"/>
                <a:gd name="T4" fmla="*/ 54 w 54"/>
                <a:gd name="T5" fmla="*/ 12 h 29"/>
                <a:gd name="T6" fmla="*/ 49 w 54"/>
                <a:gd name="T7" fmla="*/ 29 h 29"/>
                <a:gd name="T8" fmla="*/ 0 w 54"/>
                <a:gd name="T9" fmla="*/ 16 h 29"/>
              </a:gdLst>
              <a:ahLst/>
              <a:cxnLst>
                <a:cxn ang="0">
                  <a:pos x="T0" y="T1"/>
                </a:cxn>
                <a:cxn ang="0">
                  <a:pos x="T2" y="T3"/>
                </a:cxn>
                <a:cxn ang="0">
                  <a:pos x="T4" y="T5"/>
                </a:cxn>
                <a:cxn ang="0">
                  <a:pos x="T6" y="T7"/>
                </a:cxn>
                <a:cxn ang="0">
                  <a:pos x="T8" y="T9"/>
                </a:cxn>
              </a:cxnLst>
              <a:rect l="0" t="0" r="r" b="b"/>
              <a:pathLst>
                <a:path w="54" h="29">
                  <a:moveTo>
                    <a:pt x="0" y="16"/>
                  </a:moveTo>
                  <a:lnTo>
                    <a:pt x="3" y="0"/>
                  </a:lnTo>
                  <a:lnTo>
                    <a:pt x="54" y="12"/>
                  </a:lnTo>
                  <a:lnTo>
                    <a:pt x="49" y="29"/>
                  </a:lnTo>
                  <a:lnTo>
                    <a:pt x="0" y="16"/>
                  </a:lnTo>
                  <a:close/>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5" name="í$ḷïḍe"/>
            <p:cNvSpPr/>
            <p:nvPr/>
          </p:nvSpPr>
          <p:spPr bwMode="auto">
            <a:xfrm>
              <a:off x="3878" y="4271"/>
              <a:ext cx="32" cy="32"/>
            </a:xfrm>
            <a:custGeom>
              <a:avLst/>
              <a:gdLst>
                <a:gd name="T0" fmla="*/ 0 w 22"/>
                <a:gd name="T1" fmla="*/ 17 h 22"/>
                <a:gd name="T2" fmla="*/ 5 w 22"/>
                <a:gd name="T3" fmla="*/ 0 h 22"/>
                <a:gd name="T4" fmla="*/ 22 w 22"/>
                <a:gd name="T5" fmla="*/ 4 h 22"/>
                <a:gd name="T6" fmla="*/ 17 w 22"/>
                <a:gd name="T7" fmla="*/ 22 h 22"/>
                <a:gd name="T8" fmla="*/ 0 w 22"/>
                <a:gd name="T9" fmla="*/ 17 h 22"/>
              </a:gdLst>
              <a:ahLst/>
              <a:cxnLst>
                <a:cxn ang="0">
                  <a:pos x="T0" y="T1"/>
                </a:cxn>
                <a:cxn ang="0">
                  <a:pos x="T2" y="T3"/>
                </a:cxn>
                <a:cxn ang="0">
                  <a:pos x="T4" y="T5"/>
                </a:cxn>
                <a:cxn ang="0">
                  <a:pos x="T6" y="T7"/>
                </a:cxn>
                <a:cxn ang="0">
                  <a:pos x="T8" y="T9"/>
                </a:cxn>
              </a:cxnLst>
              <a:rect l="0" t="0" r="r" b="b"/>
              <a:pathLst>
                <a:path w="22" h="22">
                  <a:moveTo>
                    <a:pt x="0" y="17"/>
                  </a:moveTo>
                  <a:lnTo>
                    <a:pt x="5" y="0"/>
                  </a:lnTo>
                  <a:lnTo>
                    <a:pt x="22" y="4"/>
                  </a:lnTo>
                  <a:lnTo>
                    <a:pt x="17" y="22"/>
                  </a:lnTo>
                  <a:lnTo>
                    <a:pt x="0" y="17"/>
                  </a:lnTo>
                  <a:close/>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6" name="ïṥľidê"/>
            <p:cNvSpPr/>
            <p:nvPr/>
          </p:nvSpPr>
          <p:spPr bwMode="auto">
            <a:xfrm>
              <a:off x="3769" y="4207"/>
              <a:ext cx="55" cy="71"/>
            </a:xfrm>
            <a:custGeom>
              <a:avLst/>
              <a:gdLst>
                <a:gd name="T0" fmla="*/ 33 w 41"/>
                <a:gd name="T1" fmla="*/ 31 h 53"/>
                <a:gd name="T2" fmla="*/ 29 w 41"/>
                <a:gd name="T3" fmla="*/ 33 h 53"/>
                <a:gd name="T4" fmla="*/ 33 w 41"/>
                <a:gd name="T5" fmla="*/ 34 h 53"/>
                <a:gd name="T6" fmla="*/ 28 w 41"/>
                <a:gd name="T7" fmla="*/ 53 h 53"/>
                <a:gd name="T8" fmla="*/ 4 w 41"/>
                <a:gd name="T9" fmla="*/ 47 h 53"/>
                <a:gd name="T10" fmla="*/ 6 w 41"/>
                <a:gd name="T11" fmla="*/ 20 h 53"/>
                <a:gd name="T12" fmla="*/ 26 w 41"/>
                <a:gd name="T13" fmla="*/ 6 h 53"/>
                <a:gd name="T14" fmla="*/ 41 w 41"/>
                <a:gd name="T15" fmla="*/ 0 h 53"/>
                <a:gd name="T16" fmla="*/ 33 w 41"/>
                <a:gd name="T17" fmla="*/ 3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3">
                  <a:moveTo>
                    <a:pt x="33" y="31"/>
                  </a:moveTo>
                  <a:cubicBezTo>
                    <a:pt x="29" y="33"/>
                    <a:pt x="29" y="33"/>
                    <a:pt x="29" y="33"/>
                  </a:cubicBezTo>
                  <a:cubicBezTo>
                    <a:pt x="33" y="34"/>
                    <a:pt x="33" y="34"/>
                    <a:pt x="33" y="34"/>
                  </a:cubicBezTo>
                  <a:cubicBezTo>
                    <a:pt x="28" y="53"/>
                    <a:pt x="28" y="53"/>
                    <a:pt x="28" y="53"/>
                  </a:cubicBezTo>
                  <a:cubicBezTo>
                    <a:pt x="4" y="47"/>
                    <a:pt x="4" y="47"/>
                    <a:pt x="4" y="47"/>
                  </a:cubicBezTo>
                  <a:cubicBezTo>
                    <a:pt x="0" y="38"/>
                    <a:pt x="1" y="28"/>
                    <a:pt x="6" y="20"/>
                  </a:cubicBezTo>
                  <a:cubicBezTo>
                    <a:pt x="11" y="13"/>
                    <a:pt x="18" y="8"/>
                    <a:pt x="26" y="6"/>
                  </a:cubicBezTo>
                  <a:cubicBezTo>
                    <a:pt x="32" y="4"/>
                    <a:pt x="36" y="2"/>
                    <a:pt x="41" y="0"/>
                  </a:cubicBezTo>
                  <a:lnTo>
                    <a:pt x="33" y="31"/>
                  </a:lnTo>
                  <a:close/>
                </a:path>
              </a:pathLst>
            </a:custGeom>
            <a:solidFill>
              <a:srgbClr val="536D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7" name="íṡ1ïďé"/>
            <p:cNvSpPr/>
            <p:nvPr/>
          </p:nvSpPr>
          <p:spPr bwMode="auto">
            <a:xfrm>
              <a:off x="3890" y="4303"/>
              <a:ext cx="36" cy="60"/>
            </a:xfrm>
            <a:custGeom>
              <a:avLst/>
              <a:gdLst>
                <a:gd name="T0" fmla="*/ 0 w 27"/>
                <a:gd name="T1" fmla="*/ 41 h 44"/>
                <a:gd name="T2" fmla="*/ 7 w 27"/>
                <a:gd name="T3" fmla="*/ 43 h 44"/>
                <a:gd name="T4" fmla="*/ 18 w 27"/>
                <a:gd name="T5" fmla="*/ 37 h 44"/>
                <a:gd name="T6" fmla="*/ 18 w 27"/>
                <a:gd name="T7" fmla="*/ 36 h 44"/>
                <a:gd name="T8" fmla="*/ 27 w 27"/>
                <a:gd name="T9" fmla="*/ 4 h 44"/>
                <a:gd name="T10" fmla="*/ 11 w 27"/>
                <a:gd name="T11" fmla="*/ 0 h 44"/>
                <a:gd name="T12" fmla="*/ 0 w 27"/>
                <a:gd name="T13" fmla="*/ 41 h 44"/>
              </a:gdLst>
              <a:ahLst/>
              <a:cxnLst>
                <a:cxn ang="0">
                  <a:pos x="T0" y="T1"/>
                </a:cxn>
                <a:cxn ang="0">
                  <a:pos x="T2" y="T3"/>
                </a:cxn>
                <a:cxn ang="0">
                  <a:pos x="T4" y="T5"/>
                </a:cxn>
                <a:cxn ang="0">
                  <a:pos x="T6" y="T7"/>
                </a:cxn>
                <a:cxn ang="0">
                  <a:pos x="T8" y="T9"/>
                </a:cxn>
                <a:cxn ang="0">
                  <a:pos x="T10" y="T11"/>
                </a:cxn>
                <a:cxn ang="0">
                  <a:pos x="T12" y="T13"/>
                </a:cxn>
              </a:cxnLst>
              <a:rect l="0" t="0" r="r" b="b"/>
              <a:pathLst>
                <a:path w="27" h="44">
                  <a:moveTo>
                    <a:pt x="0" y="41"/>
                  </a:moveTo>
                  <a:cubicBezTo>
                    <a:pt x="7" y="43"/>
                    <a:pt x="7" y="43"/>
                    <a:pt x="7" y="43"/>
                  </a:cubicBezTo>
                  <a:cubicBezTo>
                    <a:pt x="12" y="44"/>
                    <a:pt x="17" y="42"/>
                    <a:pt x="18" y="37"/>
                  </a:cubicBezTo>
                  <a:cubicBezTo>
                    <a:pt x="18" y="36"/>
                    <a:pt x="18" y="36"/>
                    <a:pt x="18" y="36"/>
                  </a:cubicBezTo>
                  <a:cubicBezTo>
                    <a:pt x="27" y="4"/>
                    <a:pt x="27" y="4"/>
                    <a:pt x="27" y="4"/>
                  </a:cubicBezTo>
                  <a:cubicBezTo>
                    <a:pt x="11" y="0"/>
                    <a:pt x="11" y="0"/>
                    <a:pt x="11" y="0"/>
                  </a:cubicBezTo>
                  <a:lnTo>
                    <a:pt x="0" y="41"/>
                  </a:lnTo>
                  <a:close/>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8" name="ïṥľíḋe"/>
            <p:cNvSpPr/>
            <p:nvPr/>
          </p:nvSpPr>
          <p:spPr bwMode="auto">
            <a:xfrm>
              <a:off x="3824" y="4058"/>
              <a:ext cx="65" cy="150"/>
            </a:xfrm>
            <a:custGeom>
              <a:avLst/>
              <a:gdLst>
                <a:gd name="T0" fmla="*/ 43 w 49"/>
                <a:gd name="T1" fmla="*/ 64 h 112"/>
                <a:gd name="T2" fmla="*/ 0 w 49"/>
                <a:gd name="T3" fmla="*/ 112 h 112"/>
                <a:gd name="T4" fmla="*/ 29 w 49"/>
                <a:gd name="T5" fmla="*/ 0 h 112"/>
                <a:gd name="T6" fmla="*/ 43 w 49"/>
                <a:gd name="T7" fmla="*/ 64 h 112"/>
              </a:gdLst>
              <a:ahLst/>
              <a:cxnLst>
                <a:cxn ang="0">
                  <a:pos x="T0" y="T1"/>
                </a:cxn>
                <a:cxn ang="0">
                  <a:pos x="T2" y="T3"/>
                </a:cxn>
                <a:cxn ang="0">
                  <a:pos x="T4" y="T5"/>
                </a:cxn>
                <a:cxn ang="0">
                  <a:pos x="T6" y="T7"/>
                </a:cxn>
              </a:cxnLst>
              <a:rect l="0" t="0" r="r" b="b"/>
              <a:pathLst>
                <a:path w="49" h="112">
                  <a:moveTo>
                    <a:pt x="43" y="64"/>
                  </a:moveTo>
                  <a:cubicBezTo>
                    <a:pt x="38" y="85"/>
                    <a:pt x="22" y="102"/>
                    <a:pt x="0" y="112"/>
                  </a:cubicBezTo>
                  <a:cubicBezTo>
                    <a:pt x="29" y="0"/>
                    <a:pt x="29" y="0"/>
                    <a:pt x="29" y="0"/>
                  </a:cubicBezTo>
                  <a:cubicBezTo>
                    <a:pt x="43" y="20"/>
                    <a:pt x="49" y="42"/>
                    <a:pt x="43" y="64"/>
                  </a:cubicBezTo>
                  <a:close/>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9" name="ïşlíḓe"/>
            <p:cNvSpPr/>
            <p:nvPr/>
          </p:nvSpPr>
          <p:spPr bwMode="auto">
            <a:xfrm>
              <a:off x="3535" y="4279"/>
              <a:ext cx="354" cy="1092"/>
            </a:xfrm>
            <a:custGeom>
              <a:avLst/>
              <a:gdLst>
                <a:gd name="T0" fmla="*/ 254 w 264"/>
                <a:gd name="T1" fmla="*/ 57 h 812"/>
                <a:gd name="T2" fmla="*/ 247 w 264"/>
                <a:gd name="T3" fmla="*/ 46 h 812"/>
                <a:gd name="T4" fmla="*/ 247 w 264"/>
                <a:gd name="T5" fmla="*/ 46 h 812"/>
                <a:gd name="T6" fmla="*/ 255 w 264"/>
                <a:gd name="T7" fmla="*/ 13 h 812"/>
                <a:gd name="T8" fmla="*/ 202 w 264"/>
                <a:gd name="T9" fmla="*/ 0 h 812"/>
                <a:gd name="T10" fmla="*/ 38 w 264"/>
                <a:gd name="T11" fmla="*/ 642 h 812"/>
                <a:gd name="T12" fmla="*/ 4 w 264"/>
                <a:gd name="T13" fmla="*/ 779 h 812"/>
                <a:gd name="T14" fmla="*/ 0 w 264"/>
                <a:gd name="T15" fmla="*/ 794 h 812"/>
                <a:gd name="T16" fmla="*/ 72 w 264"/>
                <a:gd name="T17" fmla="*/ 812 h 812"/>
                <a:gd name="T18" fmla="*/ 264 w 264"/>
                <a:gd name="T19" fmla="*/ 59 h 812"/>
                <a:gd name="T20" fmla="*/ 254 w 264"/>
                <a:gd name="T21" fmla="*/ 57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4" h="812">
                  <a:moveTo>
                    <a:pt x="254" y="57"/>
                  </a:moveTo>
                  <a:cubicBezTo>
                    <a:pt x="249" y="55"/>
                    <a:pt x="246" y="50"/>
                    <a:pt x="247" y="46"/>
                  </a:cubicBezTo>
                  <a:cubicBezTo>
                    <a:pt x="247" y="46"/>
                    <a:pt x="247" y="46"/>
                    <a:pt x="247" y="46"/>
                  </a:cubicBezTo>
                  <a:cubicBezTo>
                    <a:pt x="255" y="13"/>
                    <a:pt x="255" y="13"/>
                    <a:pt x="255" y="13"/>
                  </a:cubicBezTo>
                  <a:cubicBezTo>
                    <a:pt x="202" y="0"/>
                    <a:pt x="202" y="0"/>
                    <a:pt x="202" y="0"/>
                  </a:cubicBezTo>
                  <a:cubicBezTo>
                    <a:pt x="38" y="642"/>
                    <a:pt x="38" y="642"/>
                    <a:pt x="38" y="642"/>
                  </a:cubicBezTo>
                  <a:cubicBezTo>
                    <a:pt x="63" y="690"/>
                    <a:pt x="48" y="748"/>
                    <a:pt x="4" y="779"/>
                  </a:cubicBezTo>
                  <a:cubicBezTo>
                    <a:pt x="0" y="794"/>
                    <a:pt x="0" y="794"/>
                    <a:pt x="0" y="794"/>
                  </a:cubicBezTo>
                  <a:cubicBezTo>
                    <a:pt x="72" y="812"/>
                    <a:pt x="72" y="812"/>
                    <a:pt x="72" y="812"/>
                  </a:cubicBezTo>
                  <a:cubicBezTo>
                    <a:pt x="264" y="59"/>
                    <a:pt x="264" y="59"/>
                    <a:pt x="264" y="59"/>
                  </a:cubicBezTo>
                  <a:lnTo>
                    <a:pt x="254" y="57"/>
                  </a:lnTo>
                  <a:close/>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0" name="íşlídé"/>
            <p:cNvSpPr/>
            <p:nvPr/>
          </p:nvSpPr>
          <p:spPr bwMode="auto">
            <a:xfrm>
              <a:off x="3866" y="4296"/>
              <a:ext cx="36" cy="62"/>
            </a:xfrm>
            <a:custGeom>
              <a:avLst/>
              <a:gdLst>
                <a:gd name="T0" fmla="*/ 1 w 28"/>
                <a:gd name="T1" fmla="*/ 33 h 46"/>
                <a:gd name="T2" fmla="*/ 8 w 28"/>
                <a:gd name="T3" fmla="*/ 44 h 46"/>
                <a:gd name="T4" fmla="*/ 8 w 28"/>
                <a:gd name="T5" fmla="*/ 44 h 46"/>
                <a:gd name="T6" fmla="*/ 18 w 28"/>
                <a:gd name="T7" fmla="*/ 46 h 46"/>
                <a:gd name="T8" fmla="*/ 28 w 28"/>
                <a:gd name="T9" fmla="*/ 5 h 46"/>
                <a:gd name="T10" fmla="*/ 9 w 28"/>
                <a:gd name="T11" fmla="*/ 0 h 46"/>
                <a:gd name="T12" fmla="*/ 1 w 28"/>
                <a:gd name="T13" fmla="*/ 33 h 46"/>
              </a:gdLst>
              <a:ahLst/>
              <a:cxnLst>
                <a:cxn ang="0">
                  <a:pos x="T0" y="T1"/>
                </a:cxn>
                <a:cxn ang="0">
                  <a:pos x="T2" y="T3"/>
                </a:cxn>
                <a:cxn ang="0">
                  <a:pos x="T4" y="T5"/>
                </a:cxn>
                <a:cxn ang="0">
                  <a:pos x="T6" y="T7"/>
                </a:cxn>
                <a:cxn ang="0">
                  <a:pos x="T8" y="T9"/>
                </a:cxn>
                <a:cxn ang="0">
                  <a:pos x="T10" y="T11"/>
                </a:cxn>
                <a:cxn ang="0">
                  <a:pos x="T12" y="T13"/>
                </a:cxn>
              </a:cxnLst>
              <a:rect l="0" t="0" r="r" b="b"/>
              <a:pathLst>
                <a:path w="28" h="46">
                  <a:moveTo>
                    <a:pt x="1" y="33"/>
                  </a:moveTo>
                  <a:cubicBezTo>
                    <a:pt x="0" y="37"/>
                    <a:pt x="3" y="42"/>
                    <a:pt x="8" y="44"/>
                  </a:cubicBezTo>
                  <a:cubicBezTo>
                    <a:pt x="8" y="44"/>
                    <a:pt x="8" y="44"/>
                    <a:pt x="8" y="44"/>
                  </a:cubicBezTo>
                  <a:cubicBezTo>
                    <a:pt x="18" y="46"/>
                    <a:pt x="18" y="46"/>
                    <a:pt x="18" y="46"/>
                  </a:cubicBezTo>
                  <a:cubicBezTo>
                    <a:pt x="28" y="5"/>
                    <a:pt x="28" y="5"/>
                    <a:pt x="28" y="5"/>
                  </a:cubicBezTo>
                  <a:cubicBezTo>
                    <a:pt x="9" y="0"/>
                    <a:pt x="9" y="0"/>
                    <a:pt x="9" y="0"/>
                  </a:cubicBezTo>
                  <a:lnTo>
                    <a:pt x="1" y="33"/>
                  </a:lnTo>
                  <a:close/>
                </a:path>
              </a:pathLst>
            </a:custGeom>
            <a:solidFill>
              <a:srgbClr val="3A37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1" name="ïṣľïďè"/>
            <p:cNvSpPr/>
            <p:nvPr/>
          </p:nvSpPr>
          <p:spPr bwMode="auto">
            <a:xfrm>
              <a:off x="2880" y="3976"/>
              <a:ext cx="983" cy="1312"/>
            </a:xfrm>
            <a:custGeom>
              <a:avLst/>
              <a:gdLst>
                <a:gd name="T0" fmla="*/ 666 w 730"/>
                <a:gd name="T1" fmla="*/ 192 h 976"/>
                <a:gd name="T2" fmla="*/ 686 w 730"/>
                <a:gd name="T3" fmla="*/ 177 h 976"/>
                <a:gd name="T4" fmla="*/ 701 w 730"/>
                <a:gd name="T5" fmla="*/ 172 h 976"/>
                <a:gd name="T6" fmla="*/ 730 w 730"/>
                <a:gd name="T7" fmla="*/ 60 h 976"/>
                <a:gd name="T8" fmla="*/ 659 w 730"/>
                <a:gd name="T9" fmla="*/ 15 h 976"/>
                <a:gd name="T10" fmla="*/ 532 w 730"/>
                <a:gd name="T11" fmla="*/ 69 h 976"/>
                <a:gd name="T12" fmla="*/ 546 w 730"/>
                <a:gd name="T13" fmla="*/ 131 h 976"/>
                <a:gd name="T14" fmla="*/ 564 w 730"/>
                <a:gd name="T15" fmla="*/ 151 h 976"/>
                <a:gd name="T16" fmla="*/ 564 w 730"/>
                <a:gd name="T17" fmla="*/ 152 h 976"/>
                <a:gd name="T18" fmla="*/ 561 w 730"/>
                <a:gd name="T19" fmla="*/ 192 h 976"/>
                <a:gd name="T20" fmla="*/ 202 w 730"/>
                <a:gd name="T21" fmla="*/ 101 h 976"/>
                <a:gd name="T22" fmla="*/ 121 w 730"/>
                <a:gd name="T23" fmla="*/ 419 h 976"/>
                <a:gd name="T24" fmla="*/ 216 w 730"/>
                <a:gd name="T25" fmla="*/ 397 h 976"/>
                <a:gd name="T26" fmla="*/ 296 w 730"/>
                <a:gd name="T27" fmla="*/ 543 h 976"/>
                <a:gd name="T28" fmla="*/ 156 w 730"/>
                <a:gd name="T29" fmla="*/ 633 h 976"/>
                <a:gd name="T30" fmla="*/ 83 w 730"/>
                <a:gd name="T31" fmla="*/ 569 h 976"/>
                <a:gd name="T32" fmla="*/ 0 w 730"/>
                <a:gd name="T33" fmla="*/ 895 h 976"/>
                <a:gd name="T34" fmla="*/ 318 w 730"/>
                <a:gd name="T35" fmla="*/ 976 h 976"/>
                <a:gd name="T36" fmla="*/ 297 w 730"/>
                <a:gd name="T37" fmla="*/ 882 h 976"/>
                <a:gd name="T38" fmla="*/ 443 w 730"/>
                <a:gd name="T39" fmla="*/ 802 h 976"/>
                <a:gd name="T40" fmla="*/ 524 w 730"/>
                <a:gd name="T41" fmla="*/ 867 h 976"/>
                <a:gd name="T42" fmla="*/ 688 w 730"/>
                <a:gd name="T43" fmla="*/ 225 h 976"/>
                <a:gd name="T44" fmla="*/ 664 w 730"/>
                <a:gd name="T45" fmla="*/ 219 h 976"/>
                <a:gd name="T46" fmla="*/ 666 w 730"/>
                <a:gd name="T47" fmla="*/ 192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30" h="976">
                  <a:moveTo>
                    <a:pt x="666" y="192"/>
                  </a:moveTo>
                  <a:cubicBezTo>
                    <a:pt x="671" y="185"/>
                    <a:pt x="678" y="180"/>
                    <a:pt x="686" y="177"/>
                  </a:cubicBezTo>
                  <a:cubicBezTo>
                    <a:pt x="692" y="176"/>
                    <a:pt x="696" y="174"/>
                    <a:pt x="701" y="172"/>
                  </a:cubicBezTo>
                  <a:cubicBezTo>
                    <a:pt x="730" y="60"/>
                    <a:pt x="730" y="60"/>
                    <a:pt x="730" y="60"/>
                  </a:cubicBezTo>
                  <a:cubicBezTo>
                    <a:pt x="712" y="38"/>
                    <a:pt x="687" y="22"/>
                    <a:pt x="659" y="15"/>
                  </a:cubicBezTo>
                  <a:cubicBezTo>
                    <a:pt x="600" y="0"/>
                    <a:pt x="543" y="25"/>
                    <a:pt x="532" y="69"/>
                  </a:cubicBezTo>
                  <a:cubicBezTo>
                    <a:pt x="527" y="91"/>
                    <a:pt x="532" y="113"/>
                    <a:pt x="546" y="131"/>
                  </a:cubicBezTo>
                  <a:cubicBezTo>
                    <a:pt x="551" y="139"/>
                    <a:pt x="557" y="145"/>
                    <a:pt x="564" y="151"/>
                  </a:cubicBezTo>
                  <a:cubicBezTo>
                    <a:pt x="564" y="152"/>
                    <a:pt x="564" y="152"/>
                    <a:pt x="564" y="152"/>
                  </a:cubicBezTo>
                  <a:cubicBezTo>
                    <a:pt x="572" y="164"/>
                    <a:pt x="571" y="181"/>
                    <a:pt x="561" y="192"/>
                  </a:cubicBezTo>
                  <a:cubicBezTo>
                    <a:pt x="202" y="101"/>
                    <a:pt x="202" y="101"/>
                    <a:pt x="202" y="101"/>
                  </a:cubicBezTo>
                  <a:cubicBezTo>
                    <a:pt x="121" y="419"/>
                    <a:pt x="121" y="419"/>
                    <a:pt x="121" y="419"/>
                  </a:cubicBezTo>
                  <a:cubicBezTo>
                    <a:pt x="148" y="397"/>
                    <a:pt x="183" y="389"/>
                    <a:pt x="216" y="397"/>
                  </a:cubicBezTo>
                  <a:cubicBezTo>
                    <a:pt x="277" y="413"/>
                    <a:pt x="312" y="478"/>
                    <a:pt x="296" y="543"/>
                  </a:cubicBezTo>
                  <a:cubicBezTo>
                    <a:pt x="279" y="608"/>
                    <a:pt x="217" y="648"/>
                    <a:pt x="156" y="633"/>
                  </a:cubicBezTo>
                  <a:cubicBezTo>
                    <a:pt x="123" y="624"/>
                    <a:pt x="96" y="600"/>
                    <a:pt x="83" y="569"/>
                  </a:cubicBezTo>
                  <a:cubicBezTo>
                    <a:pt x="0" y="895"/>
                    <a:pt x="0" y="895"/>
                    <a:pt x="0" y="895"/>
                  </a:cubicBezTo>
                  <a:cubicBezTo>
                    <a:pt x="318" y="976"/>
                    <a:pt x="318" y="976"/>
                    <a:pt x="318" y="976"/>
                  </a:cubicBezTo>
                  <a:cubicBezTo>
                    <a:pt x="297" y="949"/>
                    <a:pt x="289" y="915"/>
                    <a:pt x="297" y="882"/>
                  </a:cubicBezTo>
                  <a:cubicBezTo>
                    <a:pt x="313" y="821"/>
                    <a:pt x="378" y="786"/>
                    <a:pt x="443" y="802"/>
                  </a:cubicBezTo>
                  <a:cubicBezTo>
                    <a:pt x="478" y="811"/>
                    <a:pt x="508" y="834"/>
                    <a:pt x="524" y="867"/>
                  </a:cubicBezTo>
                  <a:cubicBezTo>
                    <a:pt x="688" y="225"/>
                    <a:pt x="688" y="225"/>
                    <a:pt x="688" y="225"/>
                  </a:cubicBezTo>
                  <a:cubicBezTo>
                    <a:pt x="664" y="219"/>
                    <a:pt x="664" y="219"/>
                    <a:pt x="664" y="219"/>
                  </a:cubicBezTo>
                  <a:cubicBezTo>
                    <a:pt x="660" y="210"/>
                    <a:pt x="661" y="200"/>
                    <a:pt x="666" y="192"/>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2" name="î$liḓé"/>
            <p:cNvSpPr/>
            <p:nvPr/>
          </p:nvSpPr>
          <p:spPr bwMode="auto">
            <a:xfrm>
              <a:off x="3808" y="4250"/>
              <a:ext cx="4" cy="4"/>
            </a:xfrm>
            <a:custGeom>
              <a:avLst/>
              <a:gdLst>
                <a:gd name="T0" fmla="*/ 4 w 4"/>
                <a:gd name="T1" fmla="*/ 3 h 3"/>
                <a:gd name="T2" fmla="*/ 4 w 4"/>
                <a:gd name="T3" fmla="*/ 0 h 3"/>
                <a:gd name="T4" fmla="*/ 0 w 4"/>
                <a:gd name="T5" fmla="*/ 2 h 3"/>
                <a:gd name="T6" fmla="*/ 4 w 4"/>
                <a:gd name="T7" fmla="*/ 3 h 3"/>
              </a:gdLst>
              <a:ahLst/>
              <a:cxnLst>
                <a:cxn ang="0">
                  <a:pos x="T0" y="T1"/>
                </a:cxn>
                <a:cxn ang="0">
                  <a:pos x="T2" y="T3"/>
                </a:cxn>
                <a:cxn ang="0">
                  <a:pos x="T4" y="T5"/>
                </a:cxn>
                <a:cxn ang="0">
                  <a:pos x="T6" y="T7"/>
                </a:cxn>
              </a:cxnLst>
              <a:rect l="0" t="0" r="r" b="b"/>
              <a:pathLst>
                <a:path w="4" h="3">
                  <a:moveTo>
                    <a:pt x="4" y="3"/>
                  </a:moveTo>
                  <a:cubicBezTo>
                    <a:pt x="4" y="0"/>
                    <a:pt x="4" y="0"/>
                    <a:pt x="4" y="0"/>
                  </a:cubicBezTo>
                  <a:cubicBezTo>
                    <a:pt x="3" y="1"/>
                    <a:pt x="2" y="1"/>
                    <a:pt x="0" y="2"/>
                  </a:cubicBezTo>
                  <a:lnTo>
                    <a:pt x="4" y="3"/>
                  </a:lnTo>
                  <a:close/>
                </a:path>
              </a:pathLst>
            </a:custGeom>
            <a:solidFill>
              <a:srgbClr val="536D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3" name="îṩ1îḋe"/>
            <p:cNvSpPr/>
            <p:nvPr/>
          </p:nvSpPr>
          <p:spPr bwMode="auto">
            <a:xfrm>
              <a:off x="3720" y="4969"/>
              <a:ext cx="825" cy="1681"/>
            </a:xfrm>
            <a:custGeom>
              <a:avLst/>
              <a:gdLst>
                <a:gd name="T0" fmla="*/ 12 w 613"/>
                <a:gd name="T1" fmla="*/ 667 h 1250"/>
                <a:gd name="T2" fmla="*/ 38 w 613"/>
                <a:gd name="T3" fmla="*/ 765 h 1250"/>
                <a:gd name="T4" fmla="*/ 47 w 613"/>
                <a:gd name="T5" fmla="*/ 799 h 1250"/>
                <a:gd name="T6" fmla="*/ 56 w 613"/>
                <a:gd name="T7" fmla="*/ 843 h 1250"/>
                <a:gd name="T8" fmla="*/ 87 w 613"/>
                <a:gd name="T9" fmla="*/ 958 h 1250"/>
                <a:gd name="T10" fmla="*/ 96 w 613"/>
                <a:gd name="T11" fmla="*/ 1010 h 1250"/>
                <a:gd name="T12" fmla="*/ 101 w 613"/>
                <a:gd name="T13" fmla="*/ 1062 h 1250"/>
                <a:gd name="T14" fmla="*/ 127 w 613"/>
                <a:gd name="T15" fmla="*/ 1146 h 1250"/>
                <a:gd name="T16" fmla="*/ 118 w 613"/>
                <a:gd name="T17" fmla="*/ 1183 h 1250"/>
                <a:gd name="T18" fmla="*/ 273 w 613"/>
                <a:gd name="T19" fmla="*/ 1197 h 1250"/>
                <a:gd name="T20" fmla="*/ 259 w 613"/>
                <a:gd name="T21" fmla="*/ 1071 h 1250"/>
                <a:gd name="T22" fmla="*/ 261 w 613"/>
                <a:gd name="T23" fmla="*/ 971 h 1250"/>
                <a:gd name="T24" fmla="*/ 238 w 613"/>
                <a:gd name="T25" fmla="*/ 849 h 1250"/>
                <a:gd name="T26" fmla="*/ 230 w 613"/>
                <a:gd name="T27" fmla="*/ 792 h 1250"/>
                <a:gd name="T28" fmla="*/ 228 w 613"/>
                <a:gd name="T29" fmla="*/ 760 h 1250"/>
                <a:gd name="T30" fmla="*/ 210 w 613"/>
                <a:gd name="T31" fmla="*/ 725 h 1250"/>
                <a:gd name="T32" fmla="*/ 205 w 613"/>
                <a:gd name="T33" fmla="*/ 701 h 1250"/>
                <a:gd name="T34" fmla="*/ 256 w 613"/>
                <a:gd name="T35" fmla="*/ 598 h 1250"/>
                <a:gd name="T36" fmla="*/ 259 w 613"/>
                <a:gd name="T37" fmla="*/ 556 h 1250"/>
                <a:gd name="T38" fmla="*/ 274 w 613"/>
                <a:gd name="T39" fmla="*/ 529 h 1250"/>
                <a:gd name="T40" fmla="*/ 302 w 613"/>
                <a:gd name="T41" fmla="*/ 483 h 1250"/>
                <a:gd name="T42" fmla="*/ 328 w 613"/>
                <a:gd name="T43" fmla="*/ 417 h 1250"/>
                <a:gd name="T44" fmla="*/ 333 w 613"/>
                <a:gd name="T45" fmla="*/ 402 h 1250"/>
                <a:gd name="T46" fmla="*/ 350 w 613"/>
                <a:gd name="T47" fmla="*/ 582 h 1250"/>
                <a:gd name="T48" fmla="*/ 369 w 613"/>
                <a:gd name="T49" fmla="*/ 730 h 1250"/>
                <a:gd name="T50" fmla="*/ 375 w 613"/>
                <a:gd name="T51" fmla="*/ 766 h 1250"/>
                <a:gd name="T52" fmla="*/ 392 w 613"/>
                <a:gd name="T53" fmla="*/ 876 h 1250"/>
                <a:gd name="T54" fmla="*/ 395 w 613"/>
                <a:gd name="T55" fmla="*/ 956 h 1250"/>
                <a:gd name="T56" fmla="*/ 394 w 613"/>
                <a:gd name="T57" fmla="*/ 1095 h 1250"/>
                <a:gd name="T58" fmla="*/ 356 w 613"/>
                <a:gd name="T59" fmla="*/ 1138 h 1250"/>
                <a:gd name="T60" fmla="*/ 357 w 613"/>
                <a:gd name="T61" fmla="*/ 1206 h 1250"/>
                <a:gd name="T62" fmla="*/ 485 w 613"/>
                <a:gd name="T63" fmla="*/ 1238 h 1250"/>
                <a:gd name="T64" fmla="*/ 508 w 613"/>
                <a:gd name="T65" fmla="*/ 1160 h 1250"/>
                <a:gd name="T66" fmla="*/ 535 w 613"/>
                <a:gd name="T67" fmla="*/ 1098 h 1250"/>
                <a:gd name="T68" fmla="*/ 544 w 613"/>
                <a:gd name="T69" fmla="*/ 1028 h 1250"/>
                <a:gd name="T70" fmla="*/ 570 w 613"/>
                <a:gd name="T71" fmla="*/ 803 h 1250"/>
                <a:gd name="T72" fmla="*/ 545 w 613"/>
                <a:gd name="T73" fmla="*/ 725 h 1250"/>
                <a:gd name="T74" fmla="*/ 545 w 613"/>
                <a:gd name="T75" fmla="*/ 633 h 1250"/>
                <a:gd name="T76" fmla="*/ 536 w 613"/>
                <a:gd name="T77" fmla="*/ 561 h 1250"/>
                <a:gd name="T78" fmla="*/ 552 w 613"/>
                <a:gd name="T79" fmla="*/ 437 h 1250"/>
                <a:gd name="T80" fmla="*/ 566 w 613"/>
                <a:gd name="T81" fmla="*/ 371 h 1250"/>
                <a:gd name="T82" fmla="*/ 577 w 613"/>
                <a:gd name="T83" fmla="*/ 338 h 1250"/>
                <a:gd name="T84" fmla="*/ 584 w 613"/>
                <a:gd name="T85" fmla="*/ 301 h 1250"/>
                <a:gd name="T86" fmla="*/ 595 w 613"/>
                <a:gd name="T87" fmla="*/ 249 h 1250"/>
                <a:gd name="T88" fmla="*/ 607 w 613"/>
                <a:gd name="T89" fmla="*/ 198 h 1250"/>
                <a:gd name="T90" fmla="*/ 613 w 613"/>
                <a:gd name="T91" fmla="*/ 162 h 1250"/>
                <a:gd name="T92" fmla="*/ 521 w 613"/>
                <a:gd name="T93" fmla="*/ 88 h 1250"/>
                <a:gd name="T94" fmla="*/ 292 w 613"/>
                <a:gd name="T95" fmla="*/ 28 h 1250"/>
                <a:gd name="T96" fmla="*/ 206 w 613"/>
                <a:gd name="T97" fmla="*/ 0 h 1250"/>
                <a:gd name="T98" fmla="*/ 123 w 613"/>
                <a:gd name="T99" fmla="*/ 132 h 1250"/>
                <a:gd name="T100" fmla="*/ 106 w 613"/>
                <a:gd name="T101" fmla="*/ 162 h 1250"/>
                <a:gd name="T102" fmla="*/ 95 w 613"/>
                <a:gd name="T103" fmla="*/ 201 h 1250"/>
                <a:gd name="T104" fmla="*/ 87 w 613"/>
                <a:gd name="T105" fmla="*/ 235 h 1250"/>
                <a:gd name="T106" fmla="*/ 38 w 613"/>
                <a:gd name="T107" fmla="*/ 439 h 1250"/>
                <a:gd name="T108" fmla="*/ 21 w 613"/>
                <a:gd name="T109" fmla="*/ 584 h 1250"/>
                <a:gd name="T110" fmla="*/ 12 w 613"/>
                <a:gd name="T111" fmla="*/ 667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3" h="1250">
                  <a:moveTo>
                    <a:pt x="12" y="667"/>
                  </a:moveTo>
                  <a:cubicBezTo>
                    <a:pt x="24" y="685"/>
                    <a:pt x="38" y="765"/>
                    <a:pt x="38" y="765"/>
                  </a:cubicBezTo>
                  <a:cubicBezTo>
                    <a:pt x="38" y="765"/>
                    <a:pt x="48" y="783"/>
                    <a:pt x="47" y="799"/>
                  </a:cubicBezTo>
                  <a:cubicBezTo>
                    <a:pt x="47" y="814"/>
                    <a:pt x="56" y="843"/>
                    <a:pt x="56" y="843"/>
                  </a:cubicBezTo>
                  <a:cubicBezTo>
                    <a:pt x="87" y="958"/>
                    <a:pt x="87" y="958"/>
                    <a:pt x="87" y="958"/>
                  </a:cubicBezTo>
                  <a:cubicBezTo>
                    <a:pt x="87" y="958"/>
                    <a:pt x="84" y="988"/>
                    <a:pt x="96" y="1010"/>
                  </a:cubicBezTo>
                  <a:cubicBezTo>
                    <a:pt x="107" y="1031"/>
                    <a:pt x="106" y="1024"/>
                    <a:pt x="101" y="1062"/>
                  </a:cubicBezTo>
                  <a:cubicBezTo>
                    <a:pt x="95" y="1100"/>
                    <a:pt x="107" y="1135"/>
                    <a:pt x="127" y="1146"/>
                  </a:cubicBezTo>
                  <a:cubicBezTo>
                    <a:pt x="147" y="1158"/>
                    <a:pt x="118" y="1183"/>
                    <a:pt x="118" y="1183"/>
                  </a:cubicBezTo>
                  <a:cubicBezTo>
                    <a:pt x="118" y="1183"/>
                    <a:pt x="246" y="1218"/>
                    <a:pt x="273" y="1197"/>
                  </a:cubicBezTo>
                  <a:cubicBezTo>
                    <a:pt x="299" y="1176"/>
                    <a:pt x="259" y="1071"/>
                    <a:pt x="259" y="1071"/>
                  </a:cubicBezTo>
                  <a:cubicBezTo>
                    <a:pt x="259" y="1071"/>
                    <a:pt x="265" y="984"/>
                    <a:pt x="261" y="971"/>
                  </a:cubicBezTo>
                  <a:cubicBezTo>
                    <a:pt x="256" y="958"/>
                    <a:pt x="238" y="849"/>
                    <a:pt x="238" y="849"/>
                  </a:cubicBezTo>
                  <a:cubicBezTo>
                    <a:pt x="238" y="849"/>
                    <a:pt x="226" y="800"/>
                    <a:pt x="230" y="792"/>
                  </a:cubicBezTo>
                  <a:cubicBezTo>
                    <a:pt x="235" y="783"/>
                    <a:pt x="228" y="760"/>
                    <a:pt x="228" y="760"/>
                  </a:cubicBezTo>
                  <a:cubicBezTo>
                    <a:pt x="228" y="760"/>
                    <a:pt x="209" y="733"/>
                    <a:pt x="210" y="725"/>
                  </a:cubicBezTo>
                  <a:cubicBezTo>
                    <a:pt x="212" y="716"/>
                    <a:pt x="205" y="701"/>
                    <a:pt x="205" y="701"/>
                  </a:cubicBezTo>
                  <a:cubicBezTo>
                    <a:pt x="205" y="701"/>
                    <a:pt x="261" y="615"/>
                    <a:pt x="256" y="598"/>
                  </a:cubicBezTo>
                  <a:cubicBezTo>
                    <a:pt x="251" y="582"/>
                    <a:pt x="259" y="556"/>
                    <a:pt x="259" y="556"/>
                  </a:cubicBezTo>
                  <a:cubicBezTo>
                    <a:pt x="274" y="529"/>
                    <a:pt x="274" y="529"/>
                    <a:pt x="274" y="529"/>
                  </a:cubicBezTo>
                  <a:cubicBezTo>
                    <a:pt x="285" y="511"/>
                    <a:pt x="298" y="490"/>
                    <a:pt x="302" y="483"/>
                  </a:cubicBezTo>
                  <a:cubicBezTo>
                    <a:pt x="307" y="474"/>
                    <a:pt x="320" y="438"/>
                    <a:pt x="328" y="417"/>
                  </a:cubicBezTo>
                  <a:cubicBezTo>
                    <a:pt x="333" y="402"/>
                    <a:pt x="333" y="402"/>
                    <a:pt x="333" y="402"/>
                  </a:cubicBezTo>
                  <a:cubicBezTo>
                    <a:pt x="333" y="402"/>
                    <a:pt x="342" y="565"/>
                    <a:pt x="350" y="582"/>
                  </a:cubicBezTo>
                  <a:cubicBezTo>
                    <a:pt x="357" y="598"/>
                    <a:pt x="369" y="730"/>
                    <a:pt x="369" y="730"/>
                  </a:cubicBezTo>
                  <a:cubicBezTo>
                    <a:pt x="373" y="741"/>
                    <a:pt x="375" y="754"/>
                    <a:pt x="375" y="766"/>
                  </a:cubicBezTo>
                  <a:cubicBezTo>
                    <a:pt x="373" y="787"/>
                    <a:pt x="392" y="876"/>
                    <a:pt x="392" y="876"/>
                  </a:cubicBezTo>
                  <a:cubicBezTo>
                    <a:pt x="392" y="876"/>
                    <a:pt x="401" y="939"/>
                    <a:pt x="395" y="956"/>
                  </a:cubicBezTo>
                  <a:cubicBezTo>
                    <a:pt x="389" y="973"/>
                    <a:pt x="394" y="1095"/>
                    <a:pt x="394" y="1095"/>
                  </a:cubicBezTo>
                  <a:cubicBezTo>
                    <a:pt x="394" y="1095"/>
                    <a:pt x="363" y="1119"/>
                    <a:pt x="356" y="1138"/>
                  </a:cubicBezTo>
                  <a:cubicBezTo>
                    <a:pt x="348" y="1156"/>
                    <a:pt x="357" y="1206"/>
                    <a:pt x="357" y="1206"/>
                  </a:cubicBezTo>
                  <a:cubicBezTo>
                    <a:pt x="357" y="1206"/>
                    <a:pt x="446" y="1250"/>
                    <a:pt x="485" y="1238"/>
                  </a:cubicBezTo>
                  <a:cubicBezTo>
                    <a:pt x="524" y="1227"/>
                    <a:pt x="508" y="1160"/>
                    <a:pt x="508" y="1160"/>
                  </a:cubicBezTo>
                  <a:cubicBezTo>
                    <a:pt x="508" y="1160"/>
                    <a:pt x="535" y="1115"/>
                    <a:pt x="535" y="1098"/>
                  </a:cubicBezTo>
                  <a:cubicBezTo>
                    <a:pt x="535" y="1081"/>
                    <a:pt x="544" y="1028"/>
                    <a:pt x="544" y="1028"/>
                  </a:cubicBezTo>
                  <a:cubicBezTo>
                    <a:pt x="578" y="966"/>
                    <a:pt x="565" y="815"/>
                    <a:pt x="570" y="803"/>
                  </a:cubicBezTo>
                  <a:cubicBezTo>
                    <a:pt x="576" y="791"/>
                    <a:pt x="559" y="745"/>
                    <a:pt x="545" y="725"/>
                  </a:cubicBezTo>
                  <a:cubicBezTo>
                    <a:pt x="531" y="704"/>
                    <a:pt x="537" y="649"/>
                    <a:pt x="545" y="633"/>
                  </a:cubicBezTo>
                  <a:cubicBezTo>
                    <a:pt x="553" y="617"/>
                    <a:pt x="536" y="561"/>
                    <a:pt x="536" y="561"/>
                  </a:cubicBezTo>
                  <a:cubicBezTo>
                    <a:pt x="536" y="561"/>
                    <a:pt x="552" y="454"/>
                    <a:pt x="552" y="437"/>
                  </a:cubicBezTo>
                  <a:cubicBezTo>
                    <a:pt x="551" y="420"/>
                    <a:pt x="566" y="371"/>
                    <a:pt x="566" y="371"/>
                  </a:cubicBezTo>
                  <a:cubicBezTo>
                    <a:pt x="566" y="371"/>
                    <a:pt x="580" y="345"/>
                    <a:pt x="577" y="338"/>
                  </a:cubicBezTo>
                  <a:cubicBezTo>
                    <a:pt x="574" y="330"/>
                    <a:pt x="588" y="310"/>
                    <a:pt x="584" y="301"/>
                  </a:cubicBezTo>
                  <a:cubicBezTo>
                    <a:pt x="580" y="292"/>
                    <a:pt x="587" y="265"/>
                    <a:pt x="595" y="249"/>
                  </a:cubicBezTo>
                  <a:cubicBezTo>
                    <a:pt x="598" y="241"/>
                    <a:pt x="603" y="218"/>
                    <a:pt x="607" y="198"/>
                  </a:cubicBezTo>
                  <a:cubicBezTo>
                    <a:pt x="610" y="179"/>
                    <a:pt x="613" y="162"/>
                    <a:pt x="613" y="162"/>
                  </a:cubicBezTo>
                  <a:cubicBezTo>
                    <a:pt x="521" y="88"/>
                    <a:pt x="521" y="88"/>
                    <a:pt x="521" y="88"/>
                  </a:cubicBezTo>
                  <a:cubicBezTo>
                    <a:pt x="292" y="28"/>
                    <a:pt x="292" y="28"/>
                    <a:pt x="292" y="28"/>
                  </a:cubicBezTo>
                  <a:cubicBezTo>
                    <a:pt x="206" y="0"/>
                    <a:pt x="206" y="0"/>
                    <a:pt x="206" y="0"/>
                  </a:cubicBezTo>
                  <a:cubicBezTo>
                    <a:pt x="123" y="132"/>
                    <a:pt x="123" y="132"/>
                    <a:pt x="123" y="132"/>
                  </a:cubicBezTo>
                  <a:cubicBezTo>
                    <a:pt x="117" y="142"/>
                    <a:pt x="111" y="152"/>
                    <a:pt x="106" y="162"/>
                  </a:cubicBezTo>
                  <a:cubicBezTo>
                    <a:pt x="100" y="176"/>
                    <a:pt x="94" y="191"/>
                    <a:pt x="95" y="201"/>
                  </a:cubicBezTo>
                  <a:cubicBezTo>
                    <a:pt x="96" y="213"/>
                    <a:pt x="94" y="225"/>
                    <a:pt x="87" y="235"/>
                  </a:cubicBezTo>
                  <a:cubicBezTo>
                    <a:pt x="87" y="235"/>
                    <a:pt x="37" y="393"/>
                    <a:pt x="38" y="439"/>
                  </a:cubicBezTo>
                  <a:cubicBezTo>
                    <a:pt x="39" y="484"/>
                    <a:pt x="21" y="584"/>
                    <a:pt x="21" y="584"/>
                  </a:cubicBezTo>
                  <a:cubicBezTo>
                    <a:pt x="21" y="584"/>
                    <a:pt x="0" y="648"/>
                    <a:pt x="12" y="667"/>
                  </a:cubicBezTo>
                </a:path>
              </a:pathLst>
            </a:custGeom>
            <a:solidFill>
              <a:srgbClr val="CEDDF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4" name="işḻîdè"/>
            <p:cNvSpPr/>
            <p:nvPr/>
          </p:nvSpPr>
          <p:spPr bwMode="auto">
            <a:xfrm>
              <a:off x="4108" y="3727"/>
              <a:ext cx="414" cy="410"/>
            </a:xfrm>
            <a:custGeom>
              <a:avLst/>
              <a:gdLst>
                <a:gd name="T0" fmla="*/ 62 w 307"/>
                <a:gd name="T1" fmla="*/ 305 h 305"/>
                <a:gd name="T2" fmla="*/ 274 w 307"/>
                <a:gd name="T3" fmla="*/ 184 h 305"/>
                <a:gd name="T4" fmla="*/ 213 w 307"/>
                <a:gd name="T5" fmla="*/ 83 h 305"/>
                <a:gd name="T6" fmla="*/ 194 w 307"/>
                <a:gd name="T7" fmla="*/ 34 h 305"/>
                <a:gd name="T8" fmla="*/ 69 w 307"/>
                <a:gd name="T9" fmla="*/ 118 h 305"/>
                <a:gd name="T10" fmla="*/ 94 w 307"/>
                <a:gd name="T11" fmla="*/ 177 h 305"/>
                <a:gd name="T12" fmla="*/ 62 w 307"/>
                <a:gd name="T13" fmla="*/ 305 h 305"/>
              </a:gdLst>
              <a:ahLst/>
              <a:cxnLst>
                <a:cxn ang="0">
                  <a:pos x="T0" y="T1"/>
                </a:cxn>
                <a:cxn ang="0">
                  <a:pos x="T2" y="T3"/>
                </a:cxn>
                <a:cxn ang="0">
                  <a:pos x="T4" y="T5"/>
                </a:cxn>
                <a:cxn ang="0">
                  <a:pos x="T6" y="T7"/>
                </a:cxn>
                <a:cxn ang="0">
                  <a:pos x="T8" y="T9"/>
                </a:cxn>
                <a:cxn ang="0">
                  <a:pos x="T10" y="T11"/>
                </a:cxn>
                <a:cxn ang="0">
                  <a:pos x="T12" y="T13"/>
                </a:cxn>
              </a:cxnLst>
              <a:rect l="0" t="0" r="r" b="b"/>
              <a:pathLst>
                <a:path w="307" h="305">
                  <a:moveTo>
                    <a:pt x="62" y="305"/>
                  </a:moveTo>
                  <a:cubicBezTo>
                    <a:pt x="66" y="303"/>
                    <a:pt x="307" y="204"/>
                    <a:pt x="274" y="184"/>
                  </a:cubicBezTo>
                  <a:cubicBezTo>
                    <a:pt x="254" y="172"/>
                    <a:pt x="230" y="122"/>
                    <a:pt x="213" y="83"/>
                  </a:cubicBezTo>
                  <a:cubicBezTo>
                    <a:pt x="202" y="56"/>
                    <a:pt x="194" y="34"/>
                    <a:pt x="194" y="34"/>
                  </a:cubicBezTo>
                  <a:cubicBezTo>
                    <a:pt x="194" y="34"/>
                    <a:pt x="0" y="0"/>
                    <a:pt x="69" y="118"/>
                  </a:cubicBezTo>
                  <a:cubicBezTo>
                    <a:pt x="80" y="136"/>
                    <a:pt x="88" y="156"/>
                    <a:pt x="94" y="177"/>
                  </a:cubicBezTo>
                  <a:cubicBezTo>
                    <a:pt x="114" y="258"/>
                    <a:pt x="64" y="303"/>
                    <a:pt x="62" y="305"/>
                  </a:cubicBezTo>
                </a:path>
              </a:pathLst>
            </a:custGeom>
            <a:solidFill>
              <a:srgbClr val="FEC2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5" name="ïṩḻíḑe"/>
            <p:cNvSpPr/>
            <p:nvPr/>
          </p:nvSpPr>
          <p:spPr bwMode="auto">
            <a:xfrm>
              <a:off x="4233" y="3849"/>
              <a:ext cx="158" cy="116"/>
            </a:xfrm>
            <a:custGeom>
              <a:avLst/>
              <a:gdLst>
                <a:gd name="T0" fmla="*/ 116 w 117"/>
                <a:gd name="T1" fmla="*/ 0 h 86"/>
                <a:gd name="T2" fmla="*/ 115 w 117"/>
                <a:gd name="T3" fmla="*/ 1 h 86"/>
                <a:gd name="T4" fmla="*/ 115 w 117"/>
                <a:gd name="T5" fmla="*/ 1 h 86"/>
                <a:gd name="T6" fmla="*/ 0 w 117"/>
                <a:gd name="T7" fmla="*/ 81 h 86"/>
                <a:gd name="T8" fmla="*/ 1 w 117"/>
                <a:gd name="T9" fmla="*/ 86 h 86"/>
                <a:gd name="T10" fmla="*/ 115 w 117"/>
                <a:gd name="T11" fmla="*/ 5 h 86"/>
                <a:gd name="T12" fmla="*/ 117 w 117"/>
                <a:gd name="T13" fmla="*/ 2 h 86"/>
                <a:gd name="T14" fmla="*/ 116 w 117"/>
                <a:gd name="T15" fmla="*/ 0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86">
                  <a:moveTo>
                    <a:pt x="116" y="0"/>
                  </a:moveTo>
                  <a:cubicBezTo>
                    <a:pt x="116" y="0"/>
                    <a:pt x="115" y="1"/>
                    <a:pt x="115" y="1"/>
                  </a:cubicBezTo>
                  <a:cubicBezTo>
                    <a:pt x="115" y="1"/>
                    <a:pt x="115" y="1"/>
                    <a:pt x="115" y="1"/>
                  </a:cubicBezTo>
                  <a:cubicBezTo>
                    <a:pt x="95" y="46"/>
                    <a:pt x="51" y="78"/>
                    <a:pt x="0" y="81"/>
                  </a:cubicBezTo>
                  <a:cubicBezTo>
                    <a:pt x="0" y="83"/>
                    <a:pt x="0" y="84"/>
                    <a:pt x="1" y="86"/>
                  </a:cubicBezTo>
                  <a:cubicBezTo>
                    <a:pt x="51" y="82"/>
                    <a:pt x="95" y="51"/>
                    <a:pt x="115" y="5"/>
                  </a:cubicBezTo>
                  <a:cubicBezTo>
                    <a:pt x="116" y="4"/>
                    <a:pt x="116" y="3"/>
                    <a:pt x="117" y="2"/>
                  </a:cubicBezTo>
                  <a:cubicBezTo>
                    <a:pt x="116" y="1"/>
                    <a:pt x="116" y="0"/>
                    <a:pt x="116" y="0"/>
                  </a:cubicBezTo>
                </a:path>
              </a:pathLst>
            </a:custGeom>
            <a:solidFill>
              <a:srgbClr val="E4AE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6" name="îṧlîďè"/>
            <p:cNvSpPr/>
            <p:nvPr/>
          </p:nvSpPr>
          <p:spPr bwMode="auto">
            <a:xfrm>
              <a:off x="4039" y="3594"/>
              <a:ext cx="365" cy="365"/>
            </a:xfrm>
            <a:custGeom>
              <a:avLst/>
              <a:gdLst>
                <a:gd name="T0" fmla="*/ 0 w 271"/>
                <a:gd name="T1" fmla="*/ 135 h 271"/>
                <a:gd name="T2" fmla="*/ 135 w 271"/>
                <a:gd name="T3" fmla="*/ 271 h 271"/>
                <a:gd name="T4" fmla="*/ 271 w 271"/>
                <a:gd name="T5" fmla="*/ 135 h 271"/>
                <a:gd name="T6" fmla="*/ 135 w 271"/>
                <a:gd name="T7" fmla="*/ 0 h 271"/>
                <a:gd name="T8" fmla="*/ 5 w 271"/>
                <a:gd name="T9" fmla="*/ 98 h 271"/>
                <a:gd name="T10" fmla="*/ 0 w 271"/>
                <a:gd name="T11" fmla="*/ 135 h 271"/>
              </a:gdLst>
              <a:ahLst/>
              <a:cxnLst>
                <a:cxn ang="0">
                  <a:pos x="T0" y="T1"/>
                </a:cxn>
                <a:cxn ang="0">
                  <a:pos x="T2" y="T3"/>
                </a:cxn>
                <a:cxn ang="0">
                  <a:pos x="T4" y="T5"/>
                </a:cxn>
                <a:cxn ang="0">
                  <a:pos x="T6" y="T7"/>
                </a:cxn>
                <a:cxn ang="0">
                  <a:pos x="T8" y="T9"/>
                </a:cxn>
                <a:cxn ang="0">
                  <a:pos x="T10" y="T11"/>
                </a:cxn>
              </a:cxnLst>
              <a:rect l="0" t="0" r="r" b="b"/>
              <a:pathLst>
                <a:path w="271" h="271">
                  <a:moveTo>
                    <a:pt x="0" y="135"/>
                  </a:moveTo>
                  <a:cubicBezTo>
                    <a:pt x="0" y="210"/>
                    <a:pt x="61" y="271"/>
                    <a:pt x="135" y="271"/>
                  </a:cubicBezTo>
                  <a:cubicBezTo>
                    <a:pt x="210" y="270"/>
                    <a:pt x="271" y="210"/>
                    <a:pt x="271" y="135"/>
                  </a:cubicBezTo>
                  <a:cubicBezTo>
                    <a:pt x="271" y="60"/>
                    <a:pt x="210" y="0"/>
                    <a:pt x="135" y="0"/>
                  </a:cubicBezTo>
                  <a:cubicBezTo>
                    <a:pt x="75" y="0"/>
                    <a:pt x="22" y="40"/>
                    <a:pt x="5" y="98"/>
                  </a:cubicBezTo>
                  <a:cubicBezTo>
                    <a:pt x="2" y="110"/>
                    <a:pt x="0" y="123"/>
                    <a:pt x="0" y="135"/>
                  </a:cubicBezTo>
                </a:path>
              </a:pathLst>
            </a:custGeom>
            <a:solidFill>
              <a:srgbClr val="FEC2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7" name="isḷïḓe"/>
            <p:cNvSpPr/>
            <p:nvPr/>
          </p:nvSpPr>
          <p:spPr bwMode="auto">
            <a:xfrm>
              <a:off x="3864" y="5181"/>
              <a:ext cx="3" cy="6"/>
            </a:xfrm>
            <a:custGeom>
              <a:avLst/>
              <a:gdLst>
                <a:gd name="T0" fmla="*/ 2 w 2"/>
                <a:gd name="T1" fmla="*/ 0 h 4"/>
                <a:gd name="T2" fmla="*/ 0 w 2"/>
                <a:gd name="T3" fmla="*/ 4 h 4"/>
                <a:gd name="T4" fmla="*/ 0 w 2"/>
                <a:gd name="T5" fmla="*/ 4 h 4"/>
                <a:gd name="T6" fmla="*/ 2 w 2"/>
                <a:gd name="T7" fmla="*/ 0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cubicBezTo>
                    <a:pt x="2" y="1"/>
                    <a:pt x="1" y="3"/>
                    <a:pt x="0" y="4"/>
                  </a:cubicBezTo>
                  <a:cubicBezTo>
                    <a:pt x="0" y="4"/>
                    <a:pt x="0" y="4"/>
                    <a:pt x="0" y="4"/>
                  </a:cubicBezTo>
                  <a:cubicBezTo>
                    <a:pt x="1" y="3"/>
                    <a:pt x="2" y="1"/>
                    <a:pt x="2" y="0"/>
                  </a:cubicBezTo>
                  <a:cubicBezTo>
                    <a:pt x="2" y="0"/>
                    <a:pt x="2" y="0"/>
                    <a:pt x="2"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8" name="ïšlîḓe"/>
            <p:cNvSpPr/>
            <p:nvPr/>
          </p:nvSpPr>
          <p:spPr bwMode="auto">
            <a:xfrm>
              <a:off x="3864" y="5053"/>
              <a:ext cx="153" cy="219"/>
            </a:xfrm>
            <a:custGeom>
              <a:avLst/>
              <a:gdLst>
                <a:gd name="T0" fmla="*/ 114 w 114"/>
                <a:gd name="T1" fmla="*/ 0 h 164"/>
                <a:gd name="T2" fmla="*/ 80 w 114"/>
                <a:gd name="T3" fmla="*/ 145 h 164"/>
                <a:gd name="T4" fmla="*/ 73 w 114"/>
                <a:gd name="T5" fmla="*/ 155 h 164"/>
                <a:gd name="T6" fmla="*/ 18 w 114"/>
                <a:gd name="T7" fmla="*/ 129 h 164"/>
                <a:gd name="T8" fmla="*/ 2 w 114"/>
                <a:gd name="T9" fmla="*/ 96 h 164"/>
                <a:gd name="T10" fmla="*/ 0 w 114"/>
                <a:gd name="T11" fmla="*/ 100 h 164"/>
                <a:gd name="T12" fmla="*/ 20 w 114"/>
                <a:gd name="T13" fmla="*/ 137 h 164"/>
                <a:gd name="T14" fmla="*/ 75 w 114"/>
                <a:gd name="T15" fmla="*/ 164 h 164"/>
                <a:gd name="T16" fmla="*/ 82 w 114"/>
                <a:gd name="T17" fmla="*/ 154 h 164"/>
                <a:gd name="T18" fmla="*/ 114 w 114"/>
                <a:gd name="T19" fmla="*/ 17 h 164"/>
                <a:gd name="T20" fmla="*/ 114 w 114"/>
                <a:gd name="T2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164">
                  <a:moveTo>
                    <a:pt x="114" y="0"/>
                  </a:moveTo>
                  <a:cubicBezTo>
                    <a:pt x="114" y="0"/>
                    <a:pt x="75" y="116"/>
                    <a:pt x="80" y="145"/>
                  </a:cubicBezTo>
                  <a:cubicBezTo>
                    <a:pt x="81" y="152"/>
                    <a:pt x="78" y="155"/>
                    <a:pt x="73" y="155"/>
                  </a:cubicBezTo>
                  <a:cubicBezTo>
                    <a:pt x="56" y="155"/>
                    <a:pt x="18" y="129"/>
                    <a:pt x="18" y="129"/>
                  </a:cubicBezTo>
                  <a:cubicBezTo>
                    <a:pt x="18" y="129"/>
                    <a:pt x="13" y="109"/>
                    <a:pt x="2" y="96"/>
                  </a:cubicBezTo>
                  <a:cubicBezTo>
                    <a:pt x="2" y="97"/>
                    <a:pt x="1" y="99"/>
                    <a:pt x="0" y="100"/>
                  </a:cubicBezTo>
                  <a:cubicBezTo>
                    <a:pt x="15" y="113"/>
                    <a:pt x="20" y="137"/>
                    <a:pt x="20" y="137"/>
                  </a:cubicBezTo>
                  <a:cubicBezTo>
                    <a:pt x="20" y="137"/>
                    <a:pt x="58" y="164"/>
                    <a:pt x="75" y="164"/>
                  </a:cubicBezTo>
                  <a:cubicBezTo>
                    <a:pt x="80" y="164"/>
                    <a:pt x="83" y="161"/>
                    <a:pt x="82" y="154"/>
                  </a:cubicBezTo>
                  <a:cubicBezTo>
                    <a:pt x="78" y="130"/>
                    <a:pt x="105" y="44"/>
                    <a:pt x="114" y="17"/>
                  </a:cubicBezTo>
                  <a:cubicBezTo>
                    <a:pt x="114" y="0"/>
                    <a:pt x="114" y="0"/>
                    <a:pt x="114"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9" name="ïşḷiḋe"/>
            <p:cNvSpPr/>
            <p:nvPr/>
          </p:nvSpPr>
          <p:spPr bwMode="auto">
            <a:xfrm>
              <a:off x="4538" y="5226"/>
              <a:ext cx="1" cy="9"/>
            </a:xfrm>
            <a:custGeom>
              <a:avLst/>
              <a:gdLst>
                <a:gd name="T0" fmla="*/ 1 w 1"/>
                <a:gd name="T1" fmla="*/ 0 h 7"/>
                <a:gd name="T2" fmla="*/ 0 w 1"/>
                <a:gd name="T3" fmla="*/ 7 h 7"/>
                <a:gd name="T4" fmla="*/ 0 w 1"/>
                <a:gd name="T5" fmla="*/ 7 h 7"/>
                <a:gd name="T6" fmla="*/ 0 w 1"/>
                <a:gd name="T7" fmla="*/ 7 h 7"/>
                <a:gd name="T8" fmla="*/ 1 w 1"/>
                <a:gd name="T9" fmla="*/ 0 h 7"/>
                <a:gd name="T10" fmla="*/ 1 w 1"/>
                <a:gd name="T11" fmla="*/ 0 h 7"/>
              </a:gdLst>
              <a:ahLst/>
              <a:cxnLst>
                <a:cxn ang="0">
                  <a:pos x="T0" y="T1"/>
                </a:cxn>
                <a:cxn ang="0">
                  <a:pos x="T2" y="T3"/>
                </a:cxn>
                <a:cxn ang="0">
                  <a:pos x="T4" y="T5"/>
                </a:cxn>
                <a:cxn ang="0">
                  <a:pos x="T6" y="T7"/>
                </a:cxn>
                <a:cxn ang="0">
                  <a:pos x="T8" y="T9"/>
                </a:cxn>
                <a:cxn ang="0">
                  <a:pos x="T10" y="T11"/>
                </a:cxn>
              </a:cxnLst>
              <a:rect l="0" t="0" r="r" b="b"/>
              <a:pathLst>
                <a:path w="1" h="7">
                  <a:moveTo>
                    <a:pt x="1" y="0"/>
                  </a:moveTo>
                  <a:cubicBezTo>
                    <a:pt x="0" y="2"/>
                    <a:pt x="0" y="5"/>
                    <a:pt x="0" y="7"/>
                  </a:cubicBezTo>
                  <a:cubicBezTo>
                    <a:pt x="0" y="7"/>
                    <a:pt x="0" y="7"/>
                    <a:pt x="0" y="7"/>
                  </a:cubicBezTo>
                  <a:cubicBezTo>
                    <a:pt x="0" y="7"/>
                    <a:pt x="0" y="7"/>
                    <a:pt x="0" y="7"/>
                  </a:cubicBezTo>
                  <a:cubicBezTo>
                    <a:pt x="0" y="5"/>
                    <a:pt x="0" y="2"/>
                    <a:pt x="1" y="0"/>
                  </a:cubicBezTo>
                  <a:cubicBezTo>
                    <a:pt x="1" y="0"/>
                    <a:pt x="1" y="0"/>
                    <a:pt x="1"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00" name="îṩļiďè"/>
            <p:cNvSpPr/>
            <p:nvPr/>
          </p:nvSpPr>
          <p:spPr bwMode="auto">
            <a:xfrm>
              <a:off x="4013" y="5171"/>
              <a:ext cx="526" cy="106"/>
            </a:xfrm>
            <a:custGeom>
              <a:avLst/>
              <a:gdLst>
                <a:gd name="T0" fmla="*/ 333 w 390"/>
                <a:gd name="T1" fmla="*/ 0 h 79"/>
                <a:gd name="T2" fmla="*/ 226 w 390"/>
                <a:gd name="T3" fmla="*/ 45 h 79"/>
                <a:gd name="T4" fmla="*/ 0 w 390"/>
                <a:gd name="T5" fmla="*/ 70 h 79"/>
                <a:gd name="T6" fmla="*/ 0 w 390"/>
                <a:gd name="T7" fmla="*/ 79 h 79"/>
                <a:gd name="T8" fmla="*/ 229 w 390"/>
                <a:gd name="T9" fmla="*/ 54 h 79"/>
                <a:gd name="T10" fmla="*/ 335 w 390"/>
                <a:gd name="T11" fmla="*/ 9 h 79"/>
                <a:gd name="T12" fmla="*/ 389 w 390"/>
                <a:gd name="T13" fmla="*/ 48 h 79"/>
                <a:gd name="T14" fmla="*/ 389 w 390"/>
                <a:gd name="T15" fmla="*/ 48 h 79"/>
                <a:gd name="T16" fmla="*/ 390 w 390"/>
                <a:gd name="T17" fmla="*/ 41 h 79"/>
                <a:gd name="T18" fmla="*/ 333 w 390"/>
                <a:gd name="T1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79">
                  <a:moveTo>
                    <a:pt x="333" y="0"/>
                  </a:moveTo>
                  <a:cubicBezTo>
                    <a:pt x="333" y="0"/>
                    <a:pt x="242" y="29"/>
                    <a:pt x="226" y="45"/>
                  </a:cubicBezTo>
                  <a:cubicBezTo>
                    <a:pt x="212" y="60"/>
                    <a:pt x="24" y="69"/>
                    <a:pt x="0" y="70"/>
                  </a:cubicBezTo>
                  <a:cubicBezTo>
                    <a:pt x="0" y="79"/>
                    <a:pt x="0" y="79"/>
                    <a:pt x="0" y="79"/>
                  </a:cubicBezTo>
                  <a:cubicBezTo>
                    <a:pt x="0" y="79"/>
                    <a:pt x="213" y="69"/>
                    <a:pt x="229" y="54"/>
                  </a:cubicBezTo>
                  <a:cubicBezTo>
                    <a:pt x="244" y="38"/>
                    <a:pt x="335" y="9"/>
                    <a:pt x="335" y="9"/>
                  </a:cubicBezTo>
                  <a:cubicBezTo>
                    <a:pt x="335" y="9"/>
                    <a:pt x="363" y="31"/>
                    <a:pt x="389" y="48"/>
                  </a:cubicBezTo>
                  <a:cubicBezTo>
                    <a:pt x="389" y="48"/>
                    <a:pt x="389" y="48"/>
                    <a:pt x="389" y="48"/>
                  </a:cubicBezTo>
                  <a:cubicBezTo>
                    <a:pt x="389" y="46"/>
                    <a:pt x="389" y="43"/>
                    <a:pt x="390" y="41"/>
                  </a:cubicBezTo>
                  <a:cubicBezTo>
                    <a:pt x="363" y="24"/>
                    <a:pt x="333" y="0"/>
                    <a:pt x="333"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01" name="îṡļiḍê"/>
            <p:cNvSpPr/>
            <p:nvPr/>
          </p:nvSpPr>
          <p:spPr bwMode="auto">
            <a:xfrm>
              <a:off x="3823" y="3892"/>
              <a:ext cx="783" cy="1395"/>
            </a:xfrm>
            <a:custGeom>
              <a:avLst/>
              <a:gdLst>
                <a:gd name="T0" fmla="*/ 23 w 582"/>
                <a:gd name="T1" fmla="*/ 951 h 1037"/>
                <a:gd name="T2" fmla="*/ 48 w 582"/>
                <a:gd name="T3" fmla="*/ 992 h 1037"/>
                <a:gd name="T4" fmla="*/ 110 w 582"/>
                <a:gd name="T5" fmla="*/ 1008 h 1037"/>
                <a:gd name="T6" fmla="*/ 144 w 582"/>
                <a:gd name="T7" fmla="*/ 863 h 1037"/>
                <a:gd name="T8" fmla="*/ 140 w 582"/>
                <a:gd name="T9" fmla="*/ 1022 h 1037"/>
                <a:gd name="T10" fmla="*/ 368 w 582"/>
                <a:gd name="T11" fmla="*/ 996 h 1037"/>
                <a:gd name="T12" fmla="*/ 475 w 582"/>
                <a:gd name="T13" fmla="*/ 951 h 1037"/>
                <a:gd name="T14" fmla="*/ 568 w 582"/>
                <a:gd name="T15" fmla="*/ 1008 h 1037"/>
                <a:gd name="T16" fmla="*/ 543 w 582"/>
                <a:gd name="T17" fmla="*/ 895 h 1037"/>
                <a:gd name="T18" fmla="*/ 502 w 582"/>
                <a:gd name="T19" fmla="*/ 265 h 1037"/>
                <a:gd name="T20" fmla="*/ 496 w 582"/>
                <a:gd name="T21" fmla="*/ 71 h 1037"/>
                <a:gd name="T22" fmla="*/ 489 w 582"/>
                <a:gd name="T23" fmla="*/ 66 h 1037"/>
                <a:gd name="T24" fmla="*/ 474 w 582"/>
                <a:gd name="T25" fmla="*/ 20 h 1037"/>
                <a:gd name="T26" fmla="*/ 446 w 582"/>
                <a:gd name="T27" fmla="*/ 10 h 1037"/>
                <a:gd name="T28" fmla="*/ 462 w 582"/>
                <a:gd name="T29" fmla="*/ 30 h 1037"/>
                <a:gd name="T30" fmla="*/ 324 w 582"/>
                <a:gd name="T31" fmla="*/ 113 h 1037"/>
                <a:gd name="T32" fmla="*/ 323 w 582"/>
                <a:gd name="T33" fmla="*/ 114 h 1037"/>
                <a:gd name="T34" fmla="*/ 306 w 582"/>
                <a:gd name="T35" fmla="*/ 107 h 1037"/>
                <a:gd name="T36" fmla="*/ 267 w 582"/>
                <a:gd name="T37" fmla="*/ 102 h 1037"/>
                <a:gd name="T38" fmla="*/ 253 w 582"/>
                <a:gd name="T39" fmla="*/ 115 h 1037"/>
                <a:gd name="T40" fmla="*/ 234 w 582"/>
                <a:gd name="T41" fmla="*/ 153 h 1037"/>
                <a:gd name="T42" fmla="*/ 184 w 582"/>
                <a:gd name="T43" fmla="*/ 237 h 1037"/>
                <a:gd name="T44" fmla="*/ 159 w 582"/>
                <a:gd name="T45" fmla="*/ 354 h 1037"/>
                <a:gd name="T46" fmla="*/ 142 w 582"/>
                <a:gd name="T47" fmla="*/ 471 h 1037"/>
                <a:gd name="T48" fmla="*/ 128 w 582"/>
                <a:gd name="T49" fmla="*/ 554 h 1037"/>
                <a:gd name="T50" fmla="*/ 122 w 582"/>
                <a:gd name="T51" fmla="*/ 633 h 1037"/>
                <a:gd name="T52" fmla="*/ 67 w 582"/>
                <a:gd name="T53" fmla="*/ 765 h 1037"/>
                <a:gd name="T54" fmla="*/ 4 w 582"/>
                <a:gd name="T55" fmla="*/ 893 h 1037"/>
                <a:gd name="T56" fmla="*/ 23 w 582"/>
                <a:gd name="T57" fmla="*/ 951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2" h="1037">
                  <a:moveTo>
                    <a:pt x="23" y="951"/>
                  </a:moveTo>
                  <a:cubicBezTo>
                    <a:pt x="41" y="962"/>
                    <a:pt x="48" y="992"/>
                    <a:pt x="48" y="992"/>
                  </a:cubicBezTo>
                  <a:cubicBezTo>
                    <a:pt x="48" y="992"/>
                    <a:pt x="114" y="1037"/>
                    <a:pt x="110" y="1008"/>
                  </a:cubicBezTo>
                  <a:cubicBezTo>
                    <a:pt x="105" y="979"/>
                    <a:pt x="144" y="863"/>
                    <a:pt x="144" y="863"/>
                  </a:cubicBezTo>
                  <a:cubicBezTo>
                    <a:pt x="140" y="1022"/>
                    <a:pt x="140" y="1022"/>
                    <a:pt x="140" y="1022"/>
                  </a:cubicBezTo>
                  <a:cubicBezTo>
                    <a:pt x="140" y="1022"/>
                    <a:pt x="353" y="1012"/>
                    <a:pt x="368" y="996"/>
                  </a:cubicBezTo>
                  <a:cubicBezTo>
                    <a:pt x="384" y="980"/>
                    <a:pt x="475" y="951"/>
                    <a:pt x="475" y="951"/>
                  </a:cubicBezTo>
                  <a:cubicBezTo>
                    <a:pt x="475" y="951"/>
                    <a:pt x="554" y="1014"/>
                    <a:pt x="568" y="1008"/>
                  </a:cubicBezTo>
                  <a:cubicBezTo>
                    <a:pt x="582" y="1003"/>
                    <a:pt x="543" y="895"/>
                    <a:pt x="543" y="895"/>
                  </a:cubicBezTo>
                  <a:cubicBezTo>
                    <a:pt x="502" y="265"/>
                    <a:pt x="502" y="265"/>
                    <a:pt x="502" y="265"/>
                  </a:cubicBezTo>
                  <a:cubicBezTo>
                    <a:pt x="502" y="265"/>
                    <a:pt x="513" y="77"/>
                    <a:pt x="496" y="71"/>
                  </a:cubicBezTo>
                  <a:cubicBezTo>
                    <a:pt x="493" y="70"/>
                    <a:pt x="491" y="68"/>
                    <a:pt x="489" y="66"/>
                  </a:cubicBezTo>
                  <a:cubicBezTo>
                    <a:pt x="478" y="56"/>
                    <a:pt x="475" y="36"/>
                    <a:pt x="474" y="20"/>
                  </a:cubicBezTo>
                  <a:cubicBezTo>
                    <a:pt x="473" y="0"/>
                    <a:pt x="446" y="10"/>
                    <a:pt x="446" y="10"/>
                  </a:cubicBezTo>
                  <a:cubicBezTo>
                    <a:pt x="462" y="30"/>
                    <a:pt x="462" y="30"/>
                    <a:pt x="462" y="30"/>
                  </a:cubicBezTo>
                  <a:cubicBezTo>
                    <a:pt x="324" y="113"/>
                    <a:pt x="324" y="113"/>
                    <a:pt x="324" y="113"/>
                  </a:cubicBezTo>
                  <a:cubicBezTo>
                    <a:pt x="323" y="114"/>
                    <a:pt x="323" y="114"/>
                    <a:pt x="323" y="114"/>
                  </a:cubicBezTo>
                  <a:cubicBezTo>
                    <a:pt x="318" y="111"/>
                    <a:pt x="312" y="109"/>
                    <a:pt x="306" y="107"/>
                  </a:cubicBezTo>
                  <a:cubicBezTo>
                    <a:pt x="294" y="102"/>
                    <a:pt x="278" y="97"/>
                    <a:pt x="267" y="102"/>
                  </a:cubicBezTo>
                  <a:cubicBezTo>
                    <a:pt x="262" y="105"/>
                    <a:pt x="256" y="109"/>
                    <a:pt x="253" y="115"/>
                  </a:cubicBezTo>
                  <a:cubicBezTo>
                    <a:pt x="245" y="127"/>
                    <a:pt x="239" y="139"/>
                    <a:pt x="234" y="153"/>
                  </a:cubicBezTo>
                  <a:cubicBezTo>
                    <a:pt x="184" y="237"/>
                    <a:pt x="184" y="237"/>
                    <a:pt x="184" y="237"/>
                  </a:cubicBezTo>
                  <a:cubicBezTo>
                    <a:pt x="184" y="237"/>
                    <a:pt x="159" y="349"/>
                    <a:pt x="159" y="354"/>
                  </a:cubicBezTo>
                  <a:cubicBezTo>
                    <a:pt x="159" y="358"/>
                    <a:pt x="151" y="460"/>
                    <a:pt x="142" y="471"/>
                  </a:cubicBezTo>
                  <a:cubicBezTo>
                    <a:pt x="133" y="482"/>
                    <a:pt x="124" y="538"/>
                    <a:pt x="128" y="554"/>
                  </a:cubicBezTo>
                  <a:cubicBezTo>
                    <a:pt x="131" y="571"/>
                    <a:pt x="122" y="633"/>
                    <a:pt x="122" y="633"/>
                  </a:cubicBezTo>
                  <a:cubicBezTo>
                    <a:pt x="86" y="663"/>
                    <a:pt x="67" y="765"/>
                    <a:pt x="67" y="765"/>
                  </a:cubicBezTo>
                  <a:cubicBezTo>
                    <a:pt x="67" y="765"/>
                    <a:pt x="9" y="880"/>
                    <a:pt x="4" y="893"/>
                  </a:cubicBezTo>
                  <a:cubicBezTo>
                    <a:pt x="0" y="906"/>
                    <a:pt x="6" y="940"/>
                    <a:pt x="23" y="95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02" name="íşļïḋe"/>
            <p:cNvSpPr/>
            <p:nvPr/>
          </p:nvSpPr>
          <p:spPr bwMode="auto">
            <a:xfrm>
              <a:off x="4423" y="3910"/>
              <a:ext cx="10" cy="19"/>
            </a:xfrm>
            <a:custGeom>
              <a:avLst/>
              <a:gdLst>
                <a:gd name="T0" fmla="*/ 3 w 7"/>
                <a:gd name="T1" fmla="*/ 0 h 14"/>
                <a:gd name="T2" fmla="*/ 0 w 7"/>
                <a:gd name="T3" fmla="*/ 1 h 14"/>
                <a:gd name="T4" fmla="*/ 3 w 7"/>
                <a:gd name="T5" fmla="*/ 5 h 14"/>
                <a:gd name="T6" fmla="*/ 7 w 7"/>
                <a:gd name="T7" fmla="*/ 14 h 14"/>
                <a:gd name="T8" fmla="*/ 5 w 7"/>
                <a:gd name="T9" fmla="*/ 3 h 14"/>
                <a:gd name="T10" fmla="*/ 3 w 7"/>
                <a:gd name="T11" fmla="*/ 0 h 14"/>
              </a:gdLst>
              <a:ahLst/>
              <a:cxnLst>
                <a:cxn ang="0">
                  <a:pos x="T0" y="T1"/>
                </a:cxn>
                <a:cxn ang="0">
                  <a:pos x="T2" y="T3"/>
                </a:cxn>
                <a:cxn ang="0">
                  <a:pos x="T4" y="T5"/>
                </a:cxn>
                <a:cxn ang="0">
                  <a:pos x="T6" y="T7"/>
                </a:cxn>
                <a:cxn ang="0">
                  <a:pos x="T8" y="T9"/>
                </a:cxn>
                <a:cxn ang="0">
                  <a:pos x="T10" y="T11"/>
                </a:cxn>
              </a:cxnLst>
              <a:rect l="0" t="0" r="r" b="b"/>
              <a:pathLst>
                <a:path w="7" h="14">
                  <a:moveTo>
                    <a:pt x="3" y="0"/>
                  </a:moveTo>
                  <a:cubicBezTo>
                    <a:pt x="1" y="1"/>
                    <a:pt x="0" y="1"/>
                    <a:pt x="0" y="1"/>
                  </a:cubicBezTo>
                  <a:cubicBezTo>
                    <a:pt x="3" y="5"/>
                    <a:pt x="3" y="5"/>
                    <a:pt x="3" y="5"/>
                  </a:cubicBezTo>
                  <a:cubicBezTo>
                    <a:pt x="5" y="8"/>
                    <a:pt x="7" y="11"/>
                    <a:pt x="7" y="14"/>
                  </a:cubicBezTo>
                  <a:cubicBezTo>
                    <a:pt x="7" y="10"/>
                    <a:pt x="7" y="6"/>
                    <a:pt x="5" y="3"/>
                  </a:cubicBezTo>
                  <a:cubicBezTo>
                    <a:pt x="3" y="0"/>
                    <a:pt x="3" y="0"/>
                    <a:pt x="3" y="0"/>
                  </a:cubicBezTo>
                </a:path>
              </a:pathLst>
            </a:custGeom>
            <a:solidFill>
              <a:srgbClr val="E4AE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03" name="íṡlïḓe"/>
            <p:cNvSpPr/>
            <p:nvPr/>
          </p:nvSpPr>
          <p:spPr bwMode="auto">
            <a:xfrm>
              <a:off x="4259" y="3910"/>
              <a:ext cx="222" cy="206"/>
            </a:xfrm>
            <a:custGeom>
              <a:avLst/>
              <a:gdLst>
                <a:gd name="T0" fmla="*/ 163 w 165"/>
                <a:gd name="T1" fmla="*/ 55 h 153"/>
                <a:gd name="T2" fmla="*/ 53 w 165"/>
                <a:gd name="T3" fmla="*/ 148 h 153"/>
                <a:gd name="T4" fmla="*/ 2 w 165"/>
                <a:gd name="T5" fmla="*/ 103 h 153"/>
                <a:gd name="T6" fmla="*/ 0 w 165"/>
                <a:gd name="T7" fmla="*/ 105 h 153"/>
                <a:gd name="T8" fmla="*/ 53 w 165"/>
                <a:gd name="T9" fmla="*/ 153 h 153"/>
                <a:gd name="T10" fmla="*/ 165 w 165"/>
                <a:gd name="T11" fmla="*/ 58 h 153"/>
                <a:gd name="T12" fmla="*/ 165 w 165"/>
                <a:gd name="T13" fmla="*/ 58 h 153"/>
                <a:gd name="T14" fmla="*/ 163 w 165"/>
                <a:gd name="T15" fmla="*/ 55 h 153"/>
                <a:gd name="T16" fmla="*/ 125 w 165"/>
                <a:gd name="T17" fmla="*/ 0 h 153"/>
                <a:gd name="T18" fmla="*/ 125 w 165"/>
                <a:gd name="T19" fmla="*/ 0 h 153"/>
                <a:gd name="T20" fmla="*/ 127 w 165"/>
                <a:gd name="T21" fmla="*/ 3 h 153"/>
                <a:gd name="T22" fmla="*/ 125 w 165"/>
                <a:gd name="T23" fmla="*/ 1 h 153"/>
                <a:gd name="T24" fmla="*/ 125 w 165"/>
                <a:gd name="T25"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53">
                  <a:moveTo>
                    <a:pt x="163" y="55"/>
                  </a:moveTo>
                  <a:cubicBezTo>
                    <a:pt x="53" y="148"/>
                    <a:pt x="53" y="148"/>
                    <a:pt x="53" y="148"/>
                  </a:cubicBezTo>
                  <a:cubicBezTo>
                    <a:pt x="53" y="148"/>
                    <a:pt x="17" y="123"/>
                    <a:pt x="2" y="103"/>
                  </a:cubicBezTo>
                  <a:cubicBezTo>
                    <a:pt x="0" y="105"/>
                    <a:pt x="0" y="105"/>
                    <a:pt x="0" y="105"/>
                  </a:cubicBezTo>
                  <a:cubicBezTo>
                    <a:pt x="14" y="125"/>
                    <a:pt x="53" y="153"/>
                    <a:pt x="53" y="153"/>
                  </a:cubicBezTo>
                  <a:cubicBezTo>
                    <a:pt x="165" y="58"/>
                    <a:pt x="165" y="58"/>
                    <a:pt x="165" y="58"/>
                  </a:cubicBezTo>
                  <a:cubicBezTo>
                    <a:pt x="165" y="58"/>
                    <a:pt x="165" y="58"/>
                    <a:pt x="165" y="58"/>
                  </a:cubicBezTo>
                  <a:cubicBezTo>
                    <a:pt x="164" y="57"/>
                    <a:pt x="163" y="56"/>
                    <a:pt x="163" y="55"/>
                  </a:cubicBezTo>
                  <a:moveTo>
                    <a:pt x="125" y="0"/>
                  </a:moveTo>
                  <a:cubicBezTo>
                    <a:pt x="125" y="0"/>
                    <a:pt x="125" y="0"/>
                    <a:pt x="125" y="0"/>
                  </a:cubicBezTo>
                  <a:cubicBezTo>
                    <a:pt x="127" y="3"/>
                    <a:pt x="127" y="3"/>
                    <a:pt x="127" y="3"/>
                  </a:cubicBezTo>
                  <a:cubicBezTo>
                    <a:pt x="126" y="2"/>
                    <a:pt x="126" y="1"/>
                    <a:pt x="125" y="1"/>
                  </a:cubicBezTo>
                  <a:cubicBezTo>
                    <a:pt x="125" y="0"/>
                    <a:pt x="125" y="0"/>
                    <a:pt x="125"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04" name="ísḷîḍé"/>
            <p:cNvSpPr/>
            <p:nvPr/>
          </p:nvSpPr>
          <p:spPr bwMode="auto">
            <a:xfrm>
              <a:off x="4259" y="3892"/>
              <a:ext cx="222" cy="216"/>
            </a:xfrm>
            <a:custGeom>
              <a:avLst/>
              <a:gdLst>
                <a:gd name="T0" fmla="*/ 0 w 165"/>
                <a:gd name="T1" fmla="*/ 113 h 161"/>
                <a:gd name="T2" fmla="*/ 53 w 165"/>
                <a:gd name="T3" fmla="*/ 161 h 161"/>
                <a:gd name="T4" fmla="*/ 165 w 165"/>
                <a:gd name="T5" fmla="*/ 66 h 161"/>
                <a:gd name="T6" fmla="*/ 150 w 165"/>
                <a:gd name="T7" fmla="*/ 20 h 161"/>
                <a:gd name="T8" fmla="*/ 122 w 165"/>
                <a:gd name="T9" fmla="*/ 10 h 161"/>
                <a:gd name="T10" fmla="*/ 125 w 165"/>
                <a:gd name="T11" fmla="*/ 14 h 161"/>
                <a:gd name="T12" fmla="*/ 122 w 165"/>
                <a:gd name="T13" fmla="*/ 39 h 161"/>
                <a:gd name="T14" fmla="*/ 120 w 165"/>
                <a:gd name="T15" fmla="*/ 40 h 161"/>
                <a:gd name="T16" fmla="*/ 0 w 165"/>
                <a:gd name="T17" fmla="*/ 11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61">
                  <a:moveTo>
                    <a:pt x="0" y="113"/>
                  </a:moveTo>
                  <a:cubicBezTo>
                    <a:pt x="14" y="133"/>
                    <a:pt x="53" y="161"/>
                    <a:pt x="53" y="161"/>
                  </a:cubicBezTo>
                  <a:cubicBezTo>
                    <a:pt x="165" y="66"/>
                    <a:pt x="165" y="66"/>
                    <a:pt x="165" y="66"/>
                  </a:cubicBezTo>
                  <a:cubicBezTo>
                    <a:pt x="154" y="56"/>
                    <a:pt x="151" y="36"/>
                    <a:pt x="150" y="20"/>
                  </a:cubicBezTo>
                  <a:cubicBezTo>
                    <a:pt x="149" y="0"/>
                    <a:pt x="122" y="10"/>
                    <a:pt x="122" y="10"/>
                  </a:cubicBezTo>
                  <a:cubicBezTo>
                    <a:pt x="125" y="14"/>
                    <a:pt x="125" y="14"/>
                    <a:pt x="125" y="14"/>
                  </a:cubicBezTo>
                  <a:cubicBezTo>
                    <a:pt x="131" y="21"/>
                    <a:pt x="130" y="33"/>
                    <a:pt x="122" y="39"/>
                  </a:cubicBezTo>
                  <a:cubicBezTo>
                    <a:pt x="122" y="39"/>
                    <a:pt x="121" y="39"/>
                    <a:pt x="120" y="40"/>
                  </a:cubicBezTo>
                  <a:cubicBezTo>
                    <a:pt x="0" y="113"/>
                    <a:pt x="0" y="113"/>
                    <a:pt x="0" y="113"/>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05" name="íṡļïďé"/>
            <p:cNvSpPr/>
            <p:nvPr/>
          </p:nvSpPr>
          <p:spPr bwMode="auto">
            <a:xfrm>
              <a:off x="4256" y="4043"/>
              <a:ext cx="3" cy="1"/>
            </a:xfrm>
            <a:custGeom>
              <a:avLst/>
              <a:gdLst>
                <a:gd name="T0" fmla="*/ 0 w 2"/>
                <a:gd name="T1" fmla="*/ 0 h 1"/>
                <a:gd name="T2" fmla="*/ 1 w 2"/>
                <a:gd name="T3" fmla="*/ 0 h 1"/>
                <a:gd name="T4" fmla="*/ 1 w 2"/>
                <a:gd name="T5" fmla="*/ 1 h 1"/>
                <a:gd name="T6" fmla="*/ 1 w 2"/>
                <a:gd name="T7" fmla="*/ 1 h 1"/>
                <a:gd name="T8" fmla="*/ 2 w 2"/>
                <a:gd name="T9" fmla="*/ 0 h 1"/>
                <a:gd name="T10" fmla="*/ 2 w 2"/>
                <a:gd name="T11" fmla="*/ 0 h 1"/>
                <a:gd name="T12" fmla="*/ 2 w 2"/>
                <a:gd name="T13" fmla="*/ 0 h 1"/>
                <a:gd name="T14" fmla="*/ 2 w 2"/>
                <a:gd name="T15" fmla="*/ 0 h 1"/>
                <a:gd name="T16" fmla="*/ 0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0"/>
                  </a:moveTo>
                  <a:cubicBezTo>
                    <a:pt x="1" y="0"/>
                    <a:pt x="1" y="0"/>
                    <a:pt x="1" y="0"/>
                  </a:cubicBezTo>
                  <a:cubicBezTo>
                    <a:pt x="1" y="0"/>
                    <a:pt x="1" y="1"/>
                    <a:pt x="1" y="1"/>
                  </a:cubicBezTo>
                  <a:cubicBezTo>
                    <a:pt x="1" y="1"/>
                    <a:pt x="1" y="1"/>
                    <a:pt x="1" y="1"/>
                  </a:cubicBezTo>
                  <a:cubicBezTo>
                    <a:pt x="2" y="0"/>
                    <a:pt x="2" y="0"/>
                    <a:pt x="2" y="0"/>
                  </a:cubicBezTo>
                  <a:cubicBezTo>
                    <a:pt x="2" y="0"/>
                    <a:pt x="2" y="0"/>
                    <a:pt x="2" y="0"/>
                  </a:cubicBezTo>
                  <a:cubicBezTo>
                    <a:pt x="2" y="0"/>
                    <a:pt x="2" y="0"/>
                    <a:pt x="2" y="0"/>
                  </a:cubicBezTo>
                  <a:cubicBezTo>
                    <a:pt x="2" y="0"/>
                    <a:pt x="2" y="0"/>
                    <a:pt x="2" y="0"/>
                  </a:cubicBezTo>
                  <a:cubicBezTo>
                    <a:pt x="2" y="0"/>
                    <a:pt x="1" y="0"/>
                    <a:pt x="0" y="0"/>
                  </a:cubicBezTo>
                </a:path>
              </a:pathLst>
            </a:custGeom>
            <a:solidFill>
              <a:srgbClr val="E4AE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06" name="î$1íḋè"/>
            <p:cNvSpPr/>
            <p:nvPr/>
          </p:nvSpPr>
          <p:spPr bwMode="auto">
            <a:xfrm>
              <a:off x="4196" y="4043"/>
              <a:ext cx="65" cy="61"/>
            </a:xfrm>
            <a:custGeom>
              <a:avLst/>
              <a:gdLst>
                <a:gd name="T0" fmla="*/ 46 w 48"/>
                <a:gd name="T1" fmla="*/ 0 h 45"/>
                <a:gd name="T2" fmla="*/ 46 w 48"/>
                <a:gd name="T3" fmla="*/ 0 h 45"/>
                <a:gd name="T4" fmla="*/ 45 w 48"/>
                <a:gd name="T5" fmla="*/ 1 h 45"/>
                <a:gd name="T6" fmla="*/ 45 w 48"/>
                <a:gd name="T7" fmla="*/ 1 h 45"/>
                <a:gd name="T8" fmla="*/ 26 w 48"/>
                <a:gd name="T9" fmla="*/ 36 h 45"/>
                <a:gd name="T10" fmla="*/ 25 w 48"/>
                <a:gd name="T11" fmla="*/ 38 h 45"/>
                <a:gd name="T12" fmla="*/ 1 w 48"/>
                <a:gd name="T13" fmla="*/ 19 h 45"/>
                <a:gd name="T14" fmla="*/ 0 w 48"/>
                <a:gd name="T15" fmla="*/ 22 h 45"/>
                <a:gd name="T16" fmla="*/ 27 w 48"/>
                <a:gd name="T17" fmla="*/ 45 h 45"/>
                <a:gd name="T18" fmla="*/ 28 w 48"/>
                <a:gd name="T19" fmla="*/ 42 h 45"/>
                <a:gd name="T20" fmla="*/ 48 w 48"/>
                <a:gd name="T21" fmla="*/ 2 h 45"/>
                <a:gd name="T22" fmla="*/ 46 w 48"/>
                <a:gd name="T2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45">
                  <a:moveTo>
                    <a:pt x="46" y="0"/>
                  </a:moveTo>
                  <a:cubicBezTo>
                    <a:pt x="46" y="0"/>
                    <a:pt x="46" y="0"/>
                    <a:pt x="46" y="0"/>
                  </a:cubicBezTo>
                  <a:cubicBezTo>
                    <a:pt x="45" y="1"/>
                    <a:pt x="45" y="1"/>
                    <a:pt x="45" y="1"/>
                  </a:cubicBezTo>
                  <a:cubicBezTo>
                    <a:pt x="45" y="1"/>
                    <a:pt x="45" y="1"/>
                    <a:pt x="45" y="1"/>
                  </a:cubicBezTo>
                  <a:cubicBezTo>
                    <a:pt x="36" y="11"/>
                    <a:pt x="25" y="26"/>
                    <a:pt x="26" y="36"/>
                  </a:cubicBezTo>
                  <a:cubicBezTo>
                    <a:pt x="26" y="38"/>
                    <a:pt x="26" y="38"/>
                    <a:pt x="25" y="38"/>
                  </a:cubicBezTo>
                  <a:cubicBezTo>
                    <a:pt x="21" y="38"/>
                    <a:pt x="11" y="30"/>
                    <a:pt x="1" y="19"/>
                  </a:cubicBezTo>
                  <a:cubicBezTo>
                    <a:pt x="1" y="20"/>
                    <a:pt x="0" y="21"/>
                    <a:pt x="0" y="22"/>
                  </a:cubicBezTo>
                  <a:cubicBezTo>
                    <a:pt x="10" y="34"/>
                    <a:pt x="23" y="45"/>
                    <a:pt x="27" y="45"/>
                  </a:cubicBezTo>
                  <a:cubicBezTo>
                    <a:pt x="28" y="45"/>
                    <a:pt x="28" y="44"/>
                    <a:pt x="28" y="42"/>
                  </a:cubicBezTo>
                  <a:cubicBezTo>
                    <a:pt x="27" y="33"/>
                    <a:pt x="39" y="13"/>
                    <a:pt x="48" y="2"/>
                  </a:cubicBezTo>
                  <a:cubicBezTo>
                    <a:pt x="47" y="2"/>
                    <a:pt x="47" y="1"/>
                    <a:pt x="46"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07" name="íŝľíḋê"/>
            <p:cNvSpPr/>
            <p:nvPr/>
          </p:nvSpPr>
          <p:spPr bwMode="auto">
            <a:xfrm>
              <a:off x="4259" y="4043"/>
              <a:ext cx="4" cy="3"/>
            </a:xfrm>
            <a:custGeom>
              <a:avLst/>
              <a:gdLst>
                <a:gd name="T0" fmla="*/ 0 w 3"/>
                <a:gd name="T1" fmla="*/ 0 h 2"/>
                <a:gd name="T2" fmla="*/ 0 w 3"/>
                <a:gd name="T3" fmla="*/ 0 h 2"/>
                <a:gd name="T4" fmla="*/ 0 w 3"/>
                <a:gd name="T5" fmla="*/ 0 h 2"/>
                <a:gd name="T6" fmla="*/ 2 w 3"/>
                <a:gd name="T7" fmla="*/ 2 h 2"/>
                <a:gd name="T8" fmla="*/ 3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0" y="0"/>
                    <a:pt x="0" y="0"/>
                    <a:pt x="0" y="0"/>
                  </a:cubicBezTo>
                  <a:cubicBezTo>
                    <a:pt x="0" y="0"/>
                    <a:pt x="0" y="0"/>
                    <a:pt x="0" y="0"/>
                  </a:cubicBezTo>
                  <a:cubicBezTo>
                    <a:pt x="1" y="1"/>
                    <a:pt x="1" y="2"/>
                    <a:pt x="2" y="2"/>
                  </a:cubicBezTo>
                  <a:cubicBezTo>
                    <a:pt x="2" y="2"/>
                    <a:pt x="3" y="1"/>
                    <a:pt x="3" y="1"/>
                  </a:cubicBezTo>
                  <a:cubicBezTo>
                    <a:pt x="2" y="1"/>
                    <a:pt x="1" y="0"/>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08" name="îsļîḓê"/>
            <p:cNvSpPr/>
            <p:nvPr/>
          </p:nvSpPr>
          <p:spPr bwMode="auto">
            <a:xfrm>
              <a:off x="4186" y="4032"/>
              <a:ext cx="71" cy="74"/>
            </a:xfrm>
            <a:custGeom>
              <a:avLst/>
              <a:gdLst>
                <a:gd name="T0" fmla="*/ 0 w 53"/>
                <a:gd name="T1" fmla="*/ 18 h 55"/>
                <a:gd name="T2" fmla="*/ 34 w 53"/>
                <a:gd name="T3" fmla="*/ 45 h 55"/>
                <a:gd name="T4" fmla="*/ 53 w 53"/>
                <a:gd name="T5" fmla="*/ 9 h 55"/>
                <a:gd name="T6" fmla="*/ 14 w 53"/>
                <a:gd name="T7" fmla="*/ 4 h 55"/>
                <a:gd name="T8" fmla="*/ 0 w 53"/>
                <a:gd name="T9" fmla="*/ 18 h 55"/>
              </a:gdLst>
              <a:ahLst/>
              <a:cxnLst>
                <a:cxn ang="0">
                  <a:pos x="T0" y="T1"/>
                </a:cxn>
                <a:cxn ang="0">
                  <a:pos x="T2" y="T3"/>
                </a:cxn>
                <a:cxn ang="0">
                  <a:pos x="T4" y="T5"/>
                </a:cxn>
                <a:cxn ang="0">
                  <a:pos x="T6" y="T7"/>
                </a:cxn>
                <a:cxn ang="0">
                  <a:pos x="T8" y="T9"/>
                </a:cxn>
              </a:cxnLst>
              <a:rect l="0" t="0" r="r" b="b"/>
              <a:pathLst>
                <a:path w="53" h="55">
                  <a:moveTo>
                    <a:pt x="0" y="18"/>
                  </a:moveTo>
                  <a:cubicBezTo>
                    <a:pt x="14" y="35"/>
                    <a:pt x="35" y="55"/>
                    <a:pt x="34" y="45"/>
                  </a:cubicBezTo>
                  <a:cubicBezTo>
                    <a:pt x="33" y="35"/>
                    <a:pt x="45" y="19"/>
                    <a:pt x="53" y="9"/>
                  </a:cubicBezTo>
                  <a:cubicBezTo>
                    <a:pt x="41" y="4"/>
                    <a:pt x="25" y="0"/>
                    <a:pt x="14" y="4"/>
                  </a:cubicBezTo>
                  <a:cubicBezTo>
                    <a:pt x="9" y="7"/>
                    <a:pt x="4" y="12"/>
                    <a:pt x="0" y="18"/>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09" name="išḷîḓê"/>
            <p:cNvSpPr/>
            <p:nvPr/>
          </p:nvSpPr>
          <p:spPr bwMode="auto">
            <a:xfrm>
              <a:off x="4222" y="4155"/>
              <a:ext cx="25" cy="25"/>
            </a:xfrm>
            <a:prstGeom prst="ellipse">
              <a:avLst/>
            </a:prstGeom>
            <a:solidFill>
              <a:srgbClr val="FF71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10" name="îšḻïḓe"/>
            <p:cNvSpPr/>
            <p:nvPr/>
          </p:nvSpPr>
          <p:spPr bwMode="auto">
            <a:xfrm>
              <a:off x="4132" y="4478"/>
              <a:ext cx="25" cy="23"/>
            </a:xfrm>
            <a:prstGeom prst="ellipse">
              <a:avLst/>
            </a:prstGeom>
            <a:solidFill>
              <a:srgbClr val="FF71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11" name="íṡḻiḋe"/>
            <p:cNvSpPr/>
            <p:nvPr/>
          </p:nvSpPr>
          <p:spPr bwMode="auto">
            <a:xfrm>
              <a:off x="4031" y="4803"/>
              <a:ext cx="23" cy="25"/>
            </a:xfrm>
            <a:prstGeom prst="ellipse">
              <a:avLst/>
            </a:prstGeom>
            <a:solidFill>
              <a:srgbClr val="FF71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12" name="i$1ïḋe"/>
            <p:cNvSpPr/>
            <p:nvPr/>
          </p:nvSpPr>
          <p:spPr bwMode="auto">
            <a:xfrm>
              <a:off x="4028" y="5159"/>
              <a:ext cx="22" cy="23"/>
            </a:xfrm>
            <a:prstGeom prst="ellipse">
              <a:avLst/>
            </a:prstGeom>
            <a:solidFill>
              <a:srgbClr val="FF71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13" name="îşḷïďe"/>
            <p:cNvSpPr/>
            <p:nvPr/>
          </p:nvSpPr>
          <p:spPr bwMode="auto">
            <a:xfrm>
              <a:off x="4170" y="4308"/>
              <a:ext cx="25" cy="25"/>
            </a:xfrm>
            <a:prstGeom prst="ellipse">
              <a:avLst/>
            </a:prstGeom>
            <a:solidFill>
              <a:srgbClr val="FF71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14" name="išļîďe"/>
            <p:cNvSpPr/>
            <p:nvPr/>
          </p:nvSpPr>
          <p:spPr bwMode="auto">
            <a:xfrm>
              <a:off x="4089" y="4639"/>
              <a:ext cx="25" cy="23"/>
            </a:xfrm>
            <a:prstGeom prst="ellipse">
              <a:avLst/>
            </a:prstGeom>
            <a:solidFill>
              <a:srgbClr val="FF71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15" name="ïsľiḑè"/>
            <p:cNvSpPr/>
            <p:nvPr/>
          </p:nvSpPr>
          <p:spPr bwMode="auto">
            <a:xfrm>
              <a:off x="4012" y="4964"/>
              <a:ext cx="23" cy="23"/>
            </a:xfrm>
            <a:prstGeom prst="ellipse">
              <a:avLst/>
            </a:prstGeom>
            <a:solidFill>
              <a:srgbClr val="FF71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16" name="íṥḻíďê"/>
            <p:cNvSpPr/>
            <p:nvPr/>
          </p:nvSpPr>
          <p:spPr bwMode="auto">
            <a:xfrm>
              <a:off x="4029" y="5198"/>
              <a:ext cx="23" cy="25"/>
            </a:xfrm>
            <a:prstGeom prst="ellipse">
              <a:avLst/>
            </a:prstGeom>
            <a:solidFill>
              <a:srgbClr val="FF718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17" name="ïŝḻîḍé"/>
            <p:cNvSpPr/>
            <p:nvPr/>
          </p:nvSpPr>
          <p:spPr bwMode="auto">
            <a:xfrm>
              <a:off x="4484" y="3984"/>
              <a:ext cx="4" cy="3"/>
            </a:xfrm>
            <a:custGeom>
              <a:avLst/>
              <a:gdLst>
                <a:gd name="T0" fmla="*/ 0 w 3"/>
                <a:gd name="T1" fmla="*/ 0 h 2"/>
                <a:gd name="T2" fmla="*/ 0 w 3"/>
                <a:gd name="T3" fmla="*/ 0 h 2"/>
                <a:gd name="T4" fmla="*/ 3 w 3"/>
                <a:gd name="T5" fmla="*/ 2 h 2"/>
                <a:gd name="T6" fmla="*/ 3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0"/>
                    <a:pt x="0" y="0"/>
                    <a:pt x="0" y="0"/>
                  </a:cubicBezTo>
                  <a:cubicBezTo>
                    <a:pt x="1" y="0"/>
                    <a:pt x="2" y="1"/>
                    <a:pt x="3" y="2"/>
                  </a:cubicBezTo>
                  <a:cubicBezTo>
                    <a:pt x="3" y="1"/>
                    <a:pt x="3" y="1"/>
                    <a:pt x="3" y="1"/>
                  </a:cubicBezTo>
                  <a:cubicBezTo>
                    <a:pt x="2" y="0"/>
                    <a:pt x="1" y="0"/>
                    <a:pt x="0"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18" name="ï$ļîḓê"/>
            <p:cNvSpPr/>
            <p:nvPr/>
          </p:nvSpPr>
          <p:spPr bwMode="auto">
            <a:xfrm>
              <a:off x="4219" y="3984"/>
              <a:ext cx="269" cy="1185"/>
            </a:xfrm>
            <a:custGeom>
              <a:avLst/>
              <a:gdLst>
                <a:gd name="T0" fmla="*/ 0 w 199"/>
                <a:gd name="T1" fmla="*/ 634 h 882"/>
                <a:gd name="T2" fmla="*/ 114 w 199"/>
                <a:gd name="T3" fmla="*/ 875 h 882"/>
                <a:gd name="T4" fmla="*/ 146 w 199"/>
                <a:gd name="T5" fmla="*/ 882 h 882"/>
                <a:gd name="T6" fmla="*/ 149 w 199"/>
                <a:gd name="T7" fmla="*/ 882 h 882"/>
                <a:gd name="T8" fmla="*/ 118 w 199"/>
                <a:gd name="T9" fmla="*/ 875 h 882"/>
                <a:gd name="T10" fmla="*/ 4 w 199"/>
                <a:gd name="T11" fmla="*/ 635 h 882"/>
                <a:gd name="T12" fmla="*/ 0 w 199"/>
                <a:gd name="T13" fmla="*/ 634 h 882"/>
                <a:gd name="T14" fmla="*/ 196 w 199"/>
                <a:gd name="T15" fmla="*/ 0 h 882"/>
                <a:gd name="T16" fmla="*/ 194 w 199"/>
                <a:gd name="T17" fmla="*/ 3 h 882"/>
                <a:gd name="T18" fmla="*/ 194 w 199"/>
                <a:gd name="T19" fmla="*/ 3 h 882"/>
                <a:gd name="T20" fmla="*/ 194 w 199"/>
                <a:gd name="T21" fmla="*/ 3 h 882"/>
                <a:gd name="T22" fmla="*/ 194 w 199"/>
                <a:gd name="T23" fmla="*/ 4 h 882"/>
                <a:gd name="T24" fmla="*/ 103 w 199"/>
                <a:gd name="T25" fmla="*/ 194 h 882"/>
                <a:gd name="T26" fmla="*/ 32 w 199"/>
                <a:gd name="T27" fmla="*/ 390 h 882"/>
                <a:gd name="T28" fmla="*/ 8 w 199"/>
                <a:gd name="T29" fmla="*/ 500 h 882"/>
                <a:gd name="T30" fmla="*/ 13 w 199"/>
                <a:gd name="T31" fmla="*/ 500 h 882"/>
                <a:gd name="T32" fmla="*/ 37 w 199"/>
                <a:gd name="T33" fmla="*/ 390 h 882"/>
                <a:gd name="T34" fmla="*/ 107 w 199"/>
                <a:gd name="T35" fmla="*/ 194 h 882"/>
                <a:gd name="T36" fmla="*/ 198 w 199"/>
                <a:gd name="T37" fmla="*/ 4 h 882"/>
                <a:gd name="T38" fmla="*/ 199 w 199"/>
                <a:gd name="T39" fmla="*/ 2 h 882"/>
                <a:gd name="T40" fmla="*/ 196 w 199"/>
                <a:gd name="T41" fmla="*/ 0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9" h="882">
                  <a:moveTo>
                    <a:pt x="0" y="634"/>
                  </a:moveTo>
                  <a:cubicBezTo>
                    <a:pt x="15" y="701"/>
                    <a:pt x="77" y="854"/>
                    <a:pt x="114" y="875"/>
                  </a:cubicBezTo>
                  <a:cubicBezTo>
                    <a:pt x="122" y="880"/>
                    <a:pt x="134" y="882"/>
                    <a:pt x="146" y="882"/>
                  </a:cubicBezTo>
                  <a:cubicBezTo>
                    <a:pt x="147" y="882"/>
                    <a:pt x="148" y="882"/>
                    <a:pt x="149" y="882"/>
                  </a:cubicBezTo>
                  <a:cubicBezTo>
                    <a:pt x="137" y="882"/>
                    <a:pt x="126" y="880"/>
                    <a:pt x="118" y="875"/>
                  </a:cubicBezTo>
                  <a:cubicBezTo>
                    <a:pt x="82" y="854"/>
                    <a:pt x="20" y="702"/>
                    <a:pt x="4" y="635"/>
                  </a:cubicBezTo>
                  <a:cubicBezTo>
                    <a:pt x="3" y="635"/>
                    <a:pt x="1" y="634"/>
                    <a:pt x="0" y="634"/>
                  </a:cubicBezTo>
                  <a:moveTo>
                    <a:pt x="196" y="0"/>
                  </a:moveTo>
                  <a:cubicBezTo>
                    <a:pt x="194" y="0"/>
                    <a:pt x="194" y="2"/>
                    <a:pt x="194" y="3"/>
                  </a:cubicBezTo>
                  <a:cubicBezTo>
                    <a:pt x="194" y="3"/>
                    <a:pt x="194" y="3"/>
                    <a:pt x="194" y="3"/>
                  </a:cubicBezTo>
                  <a:cubicBezTo>
                    <a:pt x="194" y="3"/>
                    <a:pt x="194" y="3"/>
                    <a:pt x="194" y="3"/>
                  </a:cubicBezTo>
                  <a:cubicBezTo>
                    <a:pt x="194" y="3"/>
                    <a:pt x="194" y="4"/>
                    <a:pt x="194" y="4"/>
                  </a:cubicBezTo>
                  <a:cubicBezTo>
                    <a:pt x="194" y="4"/>
                    <a:pt x="120" y="164"/>
                    <a:pt x="103" y="194"/>
                  </a:cubicBezTo>
                  <a:cubicBezTo>
                    <a:pt x="86" y="223"/>
                    <a:pt x="46" y="356"/>
                    <a:pt x="32" y="390"/>
                  </a:cubicBezTo>
                  <a:cubicBezTo>
                    <a:pt x="25" y="407"/>
                    <a:pt x="16" y="454"/>
                    <a:pt x="8" y="500"/>
                  </a:cubicBezTo>
                  <a:cubicBezTo>
                    <a:pt x="10" y="500"/>
                    <a:pt x="11" y="500"/>
                    <a:pt x="13" y="500"/>
                  </a:cubicBezTo>
                  <a:cubicBezTo>
                    <a:pt x="20" y="453"/>
                    <a:pt x="30" y="407"/>
                    <a:pt x="37" y="390"/>
                  </a:cubicBezTo>
                  <a:cubicBezTo>
                    <a:pt x="50" y="356"/>
                    <a:pt x="90" y="223"/>
                    <a:pt x="107" y="194"/>
                  </a:cubicBezTo>
                  <a:cubicBezTo>
                    <a:pt x="124" y="164"/>
                    <a:pt x="198" y="4"/>
                    <a:pt x="198" y="4"/>
                  </a:cubicBezTo>
                  <a:cubicBezTo>
                    <a:pt x="198" y="4"/>
                    <a:pt x="198" y="3"/>
                    <a:pt x="199" y="2"/>
                  </a:cubicBezTo>
                  <a:cubicBezTo>
                    <a:pt x="198" y="1"/>
                    <a:pt x="197" y="0"/>
                    <a:pt x="196"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19" name="išḻïďê"/>
            <p:cNvSpPr/>
            <p:nvPr/>
          </p:nvSpPr>
          <p:spPr bwMode="auto">
            <a:xfrm>
              <a:off x="4481" y="39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0" name="íŝľïḋe"/>
            <p:cNvSpPr/>
            <p:nvPr/>
          </p:nvSpPr>
          <p:spPr bwMode="auto">
            <a:xfrm>
              <a:off x="4218" y="3971"/>
              <a:ext cx="526" cy="1222"/>
            </a:xfrm>
            <a:custGeom>
              <a:avLst/>
              <a:gdLst>
                <a:gd name="T0" fmla="*/ 199 w 390"/>
                <a:gd name="T1" fmla="*/ 14 h 909"/>
                <a:gd name="T2" fmla="*/ 217 w 390"/>
                <a:gd name="T3" fmla="*/ 23 h 909"/>
                <a:gd name="T4" fmla="*/ 273 w 390"/>
                <a:gd name="T5" fmla="*/ 66 h 909"/>
                <a:gd name="T6" fmla="*/ 359 w 390"/>
                <a:gd name="T7" fmla="*/ 150 h 909"/>
                <a:gd name="T8" fmla="*/ 376 w 390"/>
                <a:gd name="T9" fmla="*/ 331 h 909"/>
                <a:gd name="T10" fmla="*/ 255 w 390"/>
                <a:gd name="T11" fmla="*/ 554 h 909"/>
                <a:gd name="T12" fmla="*/ 276 w 390"/>
                <a:gd name="T13" fmla="*/ 626 h 909"/>
                <a:gd name="T14" fmla="*/ 265 w 390"/>
                <a:gd name="T15" fmla="*/ 731 h 909"/>
                <a:gd name="T16" fmla="*/ 273 w 390"/>
                <a:gd name="T17" fmla="*/ 783 h 909"/>
                <a:gd name="T18" fmla="*/ 260 w 390"/>
                <a:gd name="T19" fmla="*/ 835 h 909"/>
                <a:gd name="T20" fmla="*/ 259 w 390"/>
                <a:gd name="T21" fmla="*/ 859 h 909"/>
                <a:gd name="T22" fmla="*/ 119 w 390"/>
                <a:gd name="T23" fmla="*/ 885 h 909"/>
                <a:gd name="T24" fmla="*/ 2 w 390"/>
                <a:gd name="T25" fmla="*/ 622 h 909"/>
                <a:gd name="T26" fmla="*/ 38 w 390"/>
                <a:gd name="T27" fmla="*/ 400 h 909"/>
                <a:gd name="T28" fmla="*/ 108 w 390"/>
                <a:gd name="T29" fmla="*/ 204 h 909"/>
                <a:gd name="T30" fmla="*/ 199 w 390"/>
                <a:gd name="T31" fmla="*/ 14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0" h="909">
                  <a:moveTo>
                    <a:pt x="199" y="14"/>
                  </a:moveTo>
                  <a:cubicBezTo>
                    <a:pt x="199" y="14"/>
                    <a:pt x="198" y="0"/>
                    <a:pt x="217" y="23"/>
                  </a:cubicBezTo>
                  <a:cubicBezTo>
                    <a:pt x="236" y="46"/>
                    <a:pt x="273" y="66"/>
                    <a:pt x="273" y="66"/>
                  </a:cubicBezTo>
                  <a:cubicBezTo>
                    <a:pt x="273" y="66"/>
                    <a:pt x="355" y="124"/>
                    <a:pt x="359" y="150"/>
                  </a:cubicBezTo>
                  <a:cubicBezTo>
                    <a:pt x="364" y="177"/>
                    <a:pt x="390" y="293"/>
                    <a:pt x="376" y="331"/>
                  </a:cubicBezTo>
                  <a:cubicBezTo>
                    <a:pt x="362" y="369"/>
                    <a:pt x="255" y="554"/>
                    <a:pt x="255" y="554"/>
                  </a:cubicBezTo>
                  <a:cubicBezTo>
                    <a:pt x="255" y="554"/>
                    <a:pt x="283" y="587"/>
                    <a:pt x="276" y="626"/>
                  </a:cubicBezTo>
                  <a:cubicBezTo>
                    <a:pt x="270" y="665"/>
                    <a:pt x="262" y="719"/>
                    <a:pt x="265" y="731"/>
                  </a:cubicBezTo>
                  <a:cubicBezTo>
                    <a:pt x="269" y="743"/>
                    <a:pt x="261" y="773"/>
                    <a:pt x="273" y="783"/>
                  </a:cubicBezTo>
                  <a:cubicBezTo>
                    <a:pt x="286" y="793"/>
                    <a:pt x="299" y="811"/>
                    <a:pt x="260" y="835"/>
                  </a:cubicBezTo>
                  <a:cubicBezTo>
                    <a:pt x="260" y="835"/>
                    <a:pt x="253" y="855"/>
                    <a:pt x="259" y="859"/>
                  </a:cubicBezTo>
                  <a:cubicBezTo>
                    <a:pt x="266" y="864"/>
                    <a:pt x="161" y="909"/>
                    <a:pt x="119" y="885"/>
                  </a:cubicBezTo>
                  <a:cubicBezTo>
                    <a:pt x="78" y="861"/>
                    <a:pt x="3" y="665"/>
                    <a:pt x="2" y="622"/>
                  </a:cubicBezTo>
                  <a:cubicBezTo>
                    <a:pt x="0" y="578"/>
                    <a:pt x="24" y="434"/>
                    <a:pt x="38" y="400"/>
                  </a:cubicBezTo>
                  <a:cubicBezTo>
                    <a:pt x="51" y="366"/>
                    <a:pt x="91" y="233"/>
                    <a:pt x="108" y="204"/>
                  </a:cubicBezTo>
                  <a:cubicBezTo>
                    <a:pt x="125" y="174"/>
                    <a:pt x="199" y="14"/>
                    <a:pt x="199" y="14"/>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1" name="îšļîḍé"/>
            <p:cNvSpPr/>
            <p:nvPr/>
          </p:nvSpPr>
          <p:spPr bwMode="auto">
            <a:xfrm>
              <a:off x="4443" y="4158"/>
              <a:ext cx="83" cy="155"/>
            </a:xfrm>
            <a:custGeom>
              <a:avLst/>
              <a:gdLst>
                <a:gd name="T0" fmla="*/ 2 w 62"/>
                <a:gd name="T1" fmla="*/ 103 h 116"/>
                <a:gd name="T2" fmla="*/ 1 w 62"/>
                <a:gd name="T3" fmla="*/ 116 h 116"/>
                <a:gd name="T4" fmla="*/ 2 w 62"/>
                <a:gd name="T5" fmla="*/ 103 h 116"/>
                <a:gd name="T6" fmla="*/ 62 w 62"/>
                <a:gd name="T7" fmla="*/ 0 h 116"/>
                <a:gd name="T8" fmla="*/ 2 w 62"/>
                <a:gd name="T9" fmla="*/ 103 h 116"/>
                <a:gd name="T10" fmla="*/ 62 w 62"/>
                <a:gd name="T11" fmla="*/ 0 h 116"/>
              </a:gdLst>
              <a:ahLst/>
              <a:cxnLst>
                <a:cxn ang="0">
                  <a:pos x="T0" y="T1"/>
                </a:cxn>
                <a:cxn ang="0">
                  <a:pos x="T2" y="T3"/>
                </a:cxn>
                <a:cxn ang="0">
                  <a:pos x="T4" y="T5"/>
                </a:cxn>
                <a:cxn ang="0">
                  <a:pos x="T6" y="T7"/>
                </a:cxn>
                <a:cxn ang="0">
                  <a:pos x="T8" y="T9"/>
                </a:cxn>
                <a:cxn ang="0">
                  <a:pos x="T10" y="T11"/>
                </a:cxn>
              </a:cxnLst>
              <a:rect l="0" t="0" r="r" b="b"/>
              <a:pathLst>
                <a:path w="62" h="116">
                  <a:moveTo>
                    <a:pt x="2" y="103"/>
                  </a:moveTo>
                  <a:cubicBezTo>
                    <a:pt x="1" y="108"/>
                    <a:pt x="0" y="112"/>
                    <a:pt x="1" y="116"/>
                  </a:cubicBezTo>
                  <a:cubicBezTo>
                    <a:pt x="1" y="116"/>
                    <a:pt x="1" y="111"/>
                    <a:pt x="2" y="103"/>
                  </a:cubicBezTo>
                  <a:moveTo>
                    <a:pt x="62" y="0"/>
                  </a:moveTo>
                  <a:cubicBezTo>
                    <a:pt x="16" y="30"/>
                    <a:pt x="5" y="79"/>
                    <a:pt x="2" y="103"/>
                  </a:cubicBezTo>
                  <a:cubicBezTo>
                    <a:pt x="10" y="57"/>
                    <a:pt x="62" y="0"/>
                    <a:pt x="62"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2" name="iṡ1ïďè"/>
            <p:cNvSpPr/>
            <p:nvPr/>
          </p:nvSpPr>
          <p:spPr bwMode="auto">
            <a:xfrm>
              <a:off x="4311" y="4314"/>
              <a:ext cx="97" cy="336"/>
            </a:xfrm>
            <a:custGeom>
              <a:avLst/>
              <a:gdLst>
                <a:gd name="T0" fmla="*/ 72 w 72"/>
                <a:gd name="T1" fmla="*/ 0 h 250"/>
                <a:gd name="T2" fmla="*/ 17 w 72"/>
                <a:gd name="T3" fmla="*/ 143 h 250"/>
                <a:gd name="T4" fmla="*/ 0 w 72"/>
                <a:gd name="T5" fmla="*/ 250 h 250"/>
                <a:gd name="T6" fmla="*/ 8 w 72"/>
                <a:gd name="T7" fmla="*/ 248 h 250"/>
                <a:gd name="T8" fmla="*/ 14 w 72"/>
                <a:gd name="T9" fmla="*/ 245 h 250"/>
                <a:gd name="T10" fmla="*/ 16 w 72"/>
                <a:gd name="T11" fmla="*/ 246 h 250"/>
                <a:gd name="T12" fmla="*/ 18 w 72"/>
                <a:gd name="T13" fmla="*/ 245 h 250"/>
                <a:gd name="T14" fmla="*/ 22 w 72"/>
                <a:gd name="T15" fmla="*/ 246 h 250"/>
                <a:gd name="T16" fmla="*/ 31 w 72"/>
                <a:gd name="T17" fmla="*/ 182 h 250"/>
                <a:gd name="T18" fmla="*/ 72 w 72"/>
                <a:gd name="T19"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250">
                  <a:moveTo>
                    <a:pt x="72" y="0"/>
                  </a:moveTo>
                  <a:cubicBezTo>
                    <a:pt x="72" y="0"/>
                    <a:pt x="20" y="113"/>
                    <a:pt x="17" y="143"/>
                  </a:cubicBezTo>
                  <a:cubicBezTo>
                    <a:pt x="15" y="169"/>
                    <a:pt x="3" y="231"/>
                    <a:pt x="0" y="250"/>
                  </a:cubicBezTo>
                  <a:cubicBezTo>
                    <a:pt x="4" y="249"/>
                    <a:pt x="6" y="249"/>
                    <a:pt x="8" y="248"/>
                  </a:cubicBezTo>
                  <a:cubicBezTo>
                    <a:pt x="9" y="246"/>
                    <a:pt x="12" y="245"/>
                    <a:pt x="14" y="245"/>
                  </a:cubicBezTo>
                  <a:cubicBezTo>
                    <a:pt x="15" y="245"/>
                    <a:pt x="15" y="245"/>
                    <a:pt x="16" y="246"/>
                  </a:cubicBezTo>
                  <a:cubicBezTo>
                    <a:pt x="17" y="245"/>
                    <a:pt x="18" y="245"/>
                    <a:pt x="18" y="245"/>
                  </a:cubicBezTo>
                  <a:cubicBezTo>
                    <a:pt x="20" y="245"/>
                    <a:pt x="21" y="246"/>
                    <a:pt x="22" y="246"/>
                  </a:cubicBezTo>
                  <a:cubicBezTo>
                    <a:pt x="26" y="227"/>
                    <a:pt x="33" y="196"/>
                    <a:pt x="31" y="182"/>
                  </a:cubicBezTo>
                  <a:cubicBezTo>
                    <a:pt x="29" y="162"/>
                    <a:pt x="72" y="2"/>
                    <a:pt x="72"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3" name="iṡľiḓê"/>
            <p:cNvSpPr/>
            <p:nvPr/>
          </p:nvSpPr>
          <p:spPr bwMode="auto">
            <a:xfrm>
              <a:off x="4385" y="4927"/>
              <a:ext cx="137" cy="164"/>
            </a:xfrm>
            <a:custGeom>
              <a:avLst/>
              <a:gdLst>
                <a:gd name="T0" fmla="*/ 0 w 101"/>
                <a:gd name="T1" fmla="*/ 0 h 123"/>
                <a:gd name="T2" fmla="*/ 71 w 101"/>
                <a:gd name="T3" fmla="*/ 123 h 123"/>
                <a:gd name="T4" fmla="*/ 73 w 101"/>
                <a:gd name="T5" fmla="*/ 123 h 123"/>
                <a:gd name="T6" fmla="*/ 0 w 101"/>
                <a:gd name="T7" fmla="*/ 0 h 123"/>
              </a:gdLst>
              <a:ahLst/>
              <a:cxnLst>
                <a:cxn ang="0">
                  <a:pos x="T0" y="T1"/>
                </a:cxn>
                <a:cxn ang="0">
                  <a:pos x="T2" y="T3"/>
                </a:cxn>
                <a:cxn ang="0">
                  <a:pos x="T4" y="T5"/>
                </a:cxn>
                <a:cxn ang="0">
                  <a:pos x="T6" y="T7"/>
                </a:cxn>
              </a:cxnLst>
              <a:rect l="0" t="0" r="r" b="b"/>
              <a:pathLst>
                <a:path w="101" h="123">
                  <a:moveTo>
                    <a:pt x="0" y="0"/>
                  </a:moveTo>
                  <a:cubicBezTo>
                    <a:pt x="0" y="0"/>
                    <a:pt x="42" y="123"/>
                    <a:pt x="71" y="123"/>
                  </a:cubicBezTo>
                  <a:cubicBezTo>
                    <a:pt x="71" y="123"/>
                    <a:pt x="72" y="123"/>
                    <a:pt x="73" y="123"/>
                  </a:cubicBezTo>
                  <a:cubicBezTo>
                    <a:pt x="101" y="115"/>
                    <a:pt x="1" y="2"/>
                    <a:pt x="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4" name="ísľîdé"/>
            <p:cNvSpPr/>
            <p:nvPr/>
          </p:nvSpPr>
          <p:spPr bwMode="auto">
            <a:xfrm>
              <a:off x="4495" y="4887"/>
              <a:ext cx="61" cy="109"/>
            </a:xfrm>
            <a:custGeom>
              <a:avLst/>
              <a:gdLst>
                <a:gd name="T0" fmla="*/ 44 w 45"/>
                <a:gd name="T1" fmla="*/ 56 h 81"/>
                <a:gd name="T2" fmla="*/ 39 w 45"/>
                <a:gd name="T3" fmla="*/ 62 h 81"/>
                <a:gd name="T4" fmla="*/ 42 w 45"/>
                <a:gd name="T5" fmla="*/ 63 h 81"/>
                <a:gd name="T6" fmla="*/ 44 w 45"/>
                <a:gd name="T7" fmla="*/ 60 h 81"/>
                <a:gd name="T8" fmla="*/ 44 w 45"/>
                <a:gd name="T9" fmla="*/ 56 h 81"/>
                <a:gd name="T10" fmla="*/ 0 w 45"/>
                <a:gd name="T11" fmla="*/ 0 h 81"/>
                <a:gd name="T12" fmla="*/ 6 w 45"/>
                <a:gd name="T13" fmla="*/ 59 h 81"/>
                <a:gd name="T14" fmla="*/ 17 w 45"/>
                <a:gd name="T15" fmla="*/ 81 h 81"/>
                <a:gd name="T16" fmla="*/ 33 w 45"/>
                <a:gd name="T17" fmla="*/ 69 h 81"/>
                <a:gd name="T18" fmla="*/ 39 w 45"/>
                <a:gd name="T19" fmla="*/ 62 h 81"/>
                <a:gd name="T20" fmla="*/ 0 w 45"/>
                <a:gd name="T2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81">
                  <a:moveTo>
                    <a:pt x="44" y="56"/>
                  </a:moveTo>
                  <a:cubicBezTo>
                    <a:pt x="43" y="56"/>
                    <a:pt x="41" y="58"/>
                    <a:pt x="39" y="62"/>
                  </a:cubicBezTo>
                  <a:cubicBezTo>
                    <a:pt x="40" y="63"/>
                    <a:pt x="41" y="63"/>
                    <a:pt x="42" y="63"/>
                  </a:cubicBezTo>
                  <a:cubicBezTo>
                    <a:pt x="43" y="63"/>
                    <a:pt x="44" y="62"/>
                    <a:pt x="44" y="60"/>
                  </a:cubicBezTo>
                  <a:cubicBezTo>
                    <a:pt x="45" y="57"/>
                    <a:pt x="45" y="56"/>
                    <a:pt x="44" y="56"/>
                  </a:cubicBezTo>
                  <a:moveTo>
                    <a:pt x="0" y="0"/>
                  </a:moveTo>
                  <a:cubicBezTo>
                    <a:pt x="6" y="59"/>
                    <a:pt x="6" y="59"/>
                    <a:pt x="6" y="59"/>
                  </a:cubicBezTo>
                  <a:cubicBezTo>
                    <a:pt x="8" y="76"/>
                    <a:pt x="12" y="81"/>
                    <a:pt x="17" y="81"/>
                  </a:cubicBezTo>
                  <a:cubicBezTo>
                    <a:pt x="22" y="81"/>
                    <a:pt x="28" y="75"/>
                    <a:pt x="33" y="69"/>
                  </a:cubicBezTo>
                  <a:cubicBezTo>
                    <a:pt x="35" y="66"/>
                    <a:pt x="37" y="64"/>
                    <a:pt x="39" y="62"/>
                  </a:cubicBezTo>
                  <a:cubicBezTo>
                    <a:pt x="27" y="53"/>
                    <a:pt x="2" y="1"/>
                    <a:pt x="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5" name="íṣļïďe"/>
            <p:cNvSpPr/>
            <p:nvPr/>
          </p:nvSpPr>
          <p:spPr bwMode="auto">
            <a:xfrm>
              <a:off x="3993" y="4016"/>
              <a:ext cx="245" cy="629"/>
            </a:xfrm>
            <a:custGeom>
              <a:avLst/>
              <a:gdLst>
                <a:gd name="T0" fmla="*/ 2 w 183"/>
                <a:gd name="T1" fmla="*/ 463 h 468"/>
                <a:gd name="T2" fmla="*/ 0 w 183"/>
                <a:gd name="T3" fmla="*/ 468 h 468"/>
                <a:gd name="T4" fmla="*/ 2 w 183"/>
                <a:gd name="T5" fmla="*/ 467 h 468"/>
                <a:gd name="T6" fmla="*/ 2 w 183"/>
                <a:gd name="T7" fmla="*/ 463 h 468"/>
                <a:gd name="T8" fmla="*/ 183 w 183"/>
                <a:gd name="T9" fmla="*/ 15 h 468"/>
                <a:gd name="T10" fmla="*/ 182 w 183"/>
                <a:gd name="T11" fmla="*/ 15 h 468"/>
                <a:gd name="T12" fmla="*/ 182 w 183"/>
                <a:gd name="T13" fmla="*/ 15 h 468"/>
                <a:gd name="T14" fmla="*/ 183 w 183"/>
                <a:gd name="T15" fmla="*/ 15 h 468"/>
                <a:gd name="T16" fmla="*/ 161 w 183"/>
                <a:gd name="T17" fmla="*/ 0 h 468"/>
                <a:gd name="T18" fmla="*/ 160 w 183"/>
                <a:gd name="T19" fmla="*/ 0 h 468"/>
                <a:gd name="T20" fmla="*/ 178 w 183"/>
                <a:gd name="T21" fmla="*/ 3 h 468"/>
                <a:gd name="T22" fmla="*/ 161 w 183"/>
                <a:gd name="T23"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3" h="468">
                  <a:moveTo>
                    <a:pt x="2" y="463"/>
                  </a:moveTo>
                  <a:cubicBezTo>
                    <a:pt x="1" y="464"/>
                    <a:pt x="1" y="466"/>
                    <a:pt x="0" y="468"/>
                  </a:cubicBezTo>
                  <a:cubicBezTo>
                    <a:pt x="1" y="468"/>
                    <a:pt x="2" y="468"/>
                    <a:pt x="2" y="467"/>
                  </a:cubicBezTo>
                  <a:cubicBezTo>
                    <a:pt x="2" y="466"/>
                    <a:pt x="2" y="464"/>
                    <a:pt x="2" y="463"/>
                  </a:cubicBezTo>
                  <a:moveTo>
                    <a:pt x="183" y="15"/>
                  </a:moveTo>
                  <a:cubicBezTo>
                    <a:pt x="183" y="15"/>
                    <a:pt x="183" y="15"/>
                    <a:pt x="182" y="15"/>
                  </a:cubicBezTo>
                  <a:cubicBezTo>
                    <a:pt x="182" y="15"/>
                    <a:pt x="182" y="15"/>
                    <a:pt x="182" y="15"/>
                  </a:cubicBezTo>
                  <a:cubicBezTo>
                    <a:pt x="183" y="15"/>
                    <a:pt x="183" y="15"/>
                    <a:pt x="183" y="15"/>
                  </a:cubicBezTo>
                  <a:moveTo>
                    <a:pt x="161" y="0"/>
                  </a:moveTo>
                  <a:cubicBezTo>
                    <a:pt x="161" y="0"/>
                    <a:pt x="161" y="0"/>
                    <a:pt x="160" y="0"/>
                  </a:cubicBezTo>
                  <a:cubicBezTo>
                    <a:pt x="168" y="0"/>
                    <a:pt x="174" y="2"/>
                    <a:pt x="178" y="3"/>
                  </a:cubicBezTo>
                  <a:cubicBezTo>
                    <a:pt x="174" y="2"/>
                    <a:pt x="168" y="0"/>
                    <a:pt x="161"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6" name="îşľïdé"/>
            <p:cNvSpPr/>
            <p:nvPr/>
          </p:nvSpPr>
          <p:spPr bwMode="auto">
            <a:xfrm>
              <a:off x="3994" y="4036"/>
              <a:ext cx="243" cy="607"/>
            </a:xfrm>
            <a:custGeom>
              <a:avLst/>
              <a:gdLst>
                <a:gd name="T0" fmla="*/ 147 w 180"/>
                <a:gd name="T1" fmla="*/ 25 h 452"/>
                <a:gd name="T2" fmla="*/ 104 w 180"/>
                <a:gd name="T3" fmla="*/ 100 h 452"/>
                <a:gd name="T4" fmla="*/ 56 w 180"/>
                <a:gd name="T5" fmla="*/ 207 h 452"/>
                <a:gd name="T6" fmla="*/ 16 w 180"/>
                <a:gd name="T7" fmla="*/ 404 h 452"/>
                <a:gd name="T8" fmla="*/ 0 w 180"/>
                <a:gd name="T9" fmla="*/ 448 h 452"/>
                <a:gd name="T10" fmla="*/ 0 w 180"/>
                <a:gd name="T11" fmla="*/ 452 h 452"/>
                <a:gd name="T12" fmla="*/ 3 w 180"/>
                <a:gd name="T13" fmla="*/ 452 h 452"/>
                <a:gd name="T14" fmla="*/ 20 w 180"/>
                <a:gd name="T15" fmla="*/ 404 h 452"/>
                <a:gd name="T16" fmla="*/ 61 w 180"/>
                <a:gd name="T17" fmla="*/ 207 h 452"/>
                <a:gd name="T18" fmla="*/ 108 w 180"/>
                <a:gd name="T19" fmla="*/ 100 h 452"/>
                <a:gd name="T20" fmla="*/ 150 w 180"/>
                <a:gd name="T21" fmla="*/ 28 h 452"/>
                <a:gd name="T22" fmla="*/ 147 w 180"/>
                <a:gd name="T23" fmla="*/ 25 h 452"/>
                <a:gd name="T24" fmla="*/ 180 w 180"/>
                <a:gd name="T25" fmla="*/ 0 h 452"/>
                <a:gd name="T26" fmla="*/ 178 w 180"/>
                <a:gd name="T27" fmla="*/ 1 h 452"/>
                <a:gd name="T28" fmla="*/ 179 w 180"/>
                <a:gd name="T29" fmla="*/ 1 h 452"/>
                <a:gd name="T30" fmla="*/ 180 w 180"/>
                <a:gd name="T31" fmla="*/ 0 h 452"/>
                <a:gd name="T32" fmla="*/ 180 w 180"/>
                <a:gd name="T3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0" h="452">
                  <a:moveTo>
                    <a:pt x="147" y="25"/>
                  </a:moveTo>
                  <a:cubicBezTo>
                    <a:pt x="136" y="43"/>
                    <a:pt x="118" y="79"/>
                    <a:pt x="104" y="100"/>
                  </a:cubicBezTo>
                  <a:cubicBezTo>
                    <a:pt x="85" y="127"/>
                    <a:pt x="56" y="207"/>
                    <a:pt x="56" y="207"/>
                  </a:cubicBezTo>
                  <a:cubicBezTo>
                    <a:pt x="56" y="207"/>
                    <a:pt x="21" y="397"/>
                    <a:pt x="16" y="404"/>
                  </a:cubicBezTo>
                  <a:cubicBezTo>
                    <a:pt x="14" y="407"/>
                    <a:pt x="7" y="425"/>
                    <a:pt x="0" y="448"/>
                  </a:cubicBezTo>
                  <a:cubicBezTo>
                    <a:pt x="0" y="449"/>
                    <a:pt x="0" y="451"/>
                    <a:pt x="0" y="452"/>
                  </a:cubicBezTo>
                  <a:cubicBezTo>
                    <a:pt x="1" y="452"/>
                    <a:pt x="2" y="452"/>
                    <a:pt x="3" y="452"/>
                  </a:cubicBezTo>
                  <a:cubicBezTo>
                    <a:pt x="11" y="427"/>
                    <a:pt x="18" y="407"/>
                    <a:pt x="20" y="404"/>
                  </a:cubicBezTo>
                  <a:cubicBezTo>
                    <a:pt x="25" y="397"/>
                    <a:pt x="61" y="207"/>
                    <a:pt x="61" y="207"/>
                  </a:cubicBezTo>
                  <a:cubicBezTo>
                    <a:pt x="61" y="207"/>
                    <a:pt x="89" y="127"/>
                    <a:pt x="108" y="100"/>
                  </a:cubicBezTo>
                  <a:cubicBezTo>
                    <a:pt x="122" y="80"/>
                    <a:pt x="138" y="47"/>
                    <a:pt x="150" y="28"/>
                  </a:cubicBezTo>
                  <a:cubicBezTo>
                    <a:pt x="149" y="27"/>
                    <a:pt x="148" y="26"/>
                    <a:pt x="147" y="25"/>
                  </a:cubicBezTo>
                  <a:moveTo>
                    <a:pt x="180" y="0"/>
                  </a:moveTo>
                  <a:cubicBezTo>
                    <a:pt x="180" y="0"/>
                    <a:pt x="179" y="1"/>
                    <a:pt x="178" y="1"/>
                  </a:cubicBezTo>
                  <a:cubicBezTo>
                    <a:pt x="179" y="1"/>
                    <a:pt x="179" y="1"/>
                    <a:pt x="179" y="1"/>
                  </a:cubicBezTo>
                  <a:cubicBezTo>
                    <a:pt x="179" y="1"/>
                    <a:pt x="180" y="1"/>
                    <a:pt x="180" y="0"/>
                  </a:cubicBezTo>
                  <a:cubicBezTo>
                    <a:pt x="180" y="0"/>
                    <a:pt x="180" y="0"/>
                    <a:pt x="18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7" name="ïsḷïḍè"/>
            <p:cNvSpPr/>
            <p:nvPr/>
          </p:nvSpPr>
          <p:spPr bwMode="auto">
            <a:xfrm>
              <a:off x="4193" y="4065"/>
              <a:ext cx="4" cy="9"/>
            </a:xfrm>
            <a:custGeom>
              <a:avLst/>
              <a:gdLst>
                <a:gd name="T0" fmla="*/ 2 w 4"/>
                <a:gd name="T1" fmla="*/ 0 h 6"/>
                <a:gd name="T2" fmla="*/ 0 w 4"/>
                <a:gd name="T3" fmla="*/ 3 h 6"/>
                <a:gd name="T4" fmla="*/ 3 w 4"/>
                <a:gd name="T5" fmla="*/ 6 h 6"/>
                <a:gd name="T6" fmla="*/ 4 w 4"/>
                <a:gd name="T7" fmla="*/ 3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cubicBezTo>
                    <a:pt x="1" y="1"/>
                    <a:pt x="1" y="2"/>
                    <a:pt x="0" y="3"/>
                  </a:cubicBezTo>
                  <a:cubicBezTo>
                    <a:pt x="1" y="4"/>
                    <a:pt x="2" y="5"/>
                    <a:pt x="3" y="6"/>
                  </a:cubicBezTo>
                  <a:cubicBezTo>
                    <a:pt x="3" y="5"/>
                    <a:pt x="4" y="4"/>
                    <a:pt x="4" y="3"/>
                  </a:cubicBezTo>
                  <a:cubicBezTo>
                    <a:pt x="3" y="2"/>
                    <a:pt x="3" y="1"/>
                    <a:pt x="2"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8" name="ï$ḻîḑé"/>
            <p:cNvSpPr/>
            <p:nvPr/>
          </p:nvSpPr>
          <p:spPr bwMode="auto">
            <a:xfrm>
              <a:off x="4195" y="4038"/>
              <a:ext cx="41" cy="32"/>
            </a:xfrm>
            <a:custGeom>
              <a:avLst/>
              <a:gdLst>
                <a:gd name="T0" fmla="*/ 29 w 30"/>
                <a:gd name="T1" fmla="*/ 0 h 24"/>
                <a:gd name="T2" fmla="*/ 6 w 30"/>
                <a:gd name="T3" fmla="*/ 13 h 24"/>
                <a:gd name="T4" fmla="*/ 0 w 30"/>
                <a:gd name="T5" fmla="*/ 21 h 24"/>
                <a:gd name="T6" fmla="*/ 2 w 30"/>
                <a:gd name="T7" fmla="*/ 24 h 24"/>
                <a:gd name="T8" fmla="*/ 10 w 30"/>
                <a:gd name="T9" fmla="*/ 13 h 24"/>
                <a:gd name="T10" fmla="*/ 30 w 30"/>
                <a:gd name="T11" fmla="*/ 0 h 24"/>
                <a:gd name="T12" fmla="*/ 29 w 3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30" h="24">
                  <a:moveTo>
                    <a:pt x="29" y="0"/>
                  </a:moveTo>
                  <a:cubicBezTo>
                    <a:pt x="24" y="2"/>
                    <a:pt x="13" y="7"/>
                    <a:pt x="6" y="13"/>
                  </a:cubicBezTo>
                  <a:cubicBezTo>
                    <a:pt x="4" y="15"/>
                    <a:pt x="2" y="18"/>
                    <a:pt x="0" y="21"/>
                  </a:cubicBezTo>
                  <a:cubicBezTo>
                    <a:pt x="1" y="22"/>
                    <a:pt x="1" y="23"/>
                    <a:pt x="2" y="24"/>
                  </a:cubicBezTo>
                  <a:cubicBezTo>
                    <a:pt x="5" y="19"/>
                    <a:pt x="8" y="15"/>
                    <a:pt x="10" y="13"/>
                  </a:cubicBezTo>
                  <a:cubicBezTo>
                    <a:pt x="16" y="8"/>
                    <a:pt x="23" y="4"/>
                    <a:pt x="30" y="0"/>
                  </a:cubicBezTo>
                  <a:cubicBezTo>
                    <a:pt x="30" y="0"/>
                    <a:pt x="30" y="0"/>
                    <a:pt x="29"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9" name="îṡḻîḍe"/>
            <p:cNvSpPr/>
            <p:nvPr/>
          </p:nvSpPr>
          <p:spPr bwMode="auto">
            <a:xfrm>
              <a:off x="3909" y="4771"/>
              <a:ext cx="55" cy="151"/>
            </a:xfrm>
            <a:custGeom>
              <a:avLst/>
              <a:gdLst>
                <a:gd name="T0" fmla="*/ 5 w 41"/>
                <a:gd name="T1" fmla="*/ 101 h 112"/>
                <a:gd name="T2" fmla="*/ 1 w 41"/>
                <a:gd name="T3" fmla="*/ 107 h 112"/>
                <a:gd name="T4" fmla="*/ 0 w 41"/>
                <a:gd name="T5" fmla="*/ 112 h 112"/>
                <a:gd name="T6" fmla="*/ 1 w 41"/>
                <a:gd name="T7" fmla="*/ 112 h 112"/>
                <a:gd name="T8" fmla="*/ 3 w 41"/>
                <a:gd name="T9" fmla="*/ 110 h 112"/>
                <a:gd name="T10" fmla="*/ 5 w 41"/>
                <a:gd name="T11" fmla="*/ 101 h 112"/>
                <a:gd name="T12" fmla="*/ 39 w 41"/>
                <a:gd name="T13" fmla="*/ 0 h 112"/>
                <a:gd name="T14" fmla="*/ 39 w 41"/>
                <a:gd name="T15" fmla="*/ 3 h 112"/>
                <a:gd name="T16" fmla="*/ 41 w 41"/>
                <a:gd name="T17" fmla="*/ 0 h 112"/>
                <a:gd name="T18" fmla="*/ 39 w 41"/>
                <a:gd name="T1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12">
                  <a:moveTo>
                    <a:pt x="5" y="101"/>
                  </a:moveTo>
                  <a:cubicBezTo>
                    <a:pt x="3" y="103"/>
                    <a:pt x="2" y="106"/>
                    <a:pt x="1" y="107"/>
                  </a:cubicBezTo>
                  <a:cubicBezTo>
                    <a:pt x="0" y="110"/>
                    <a:pt x="0" y="111"/>
                    <a:pt x="0" y="112"/>
                  </a:cubicBezTo>
                  <a:cubicBezTo>
                    <a:pt x="0" y="112"/>
                    <a:pt x="1" y="112"/>
                    <a:pt x="1" y="112"/>
                  </a:cubicBezTo>
                  <a:cubicBezTo>
                    <a:pt x="1" y="112"/>
                    <a:pt x="2" y="111"/>
                    <a:pt x="3" y="110"/>
                  </a:cubicBezTo>
                  <a:cubicBezTo>
                    <a:pt x="3" y="108"/>
                    <a:pt x="4" y="105"/>
                    <a:pt x="5" y="101"/>
                  </a:cubicBezTo>
                  <a:moveTo>
                    <a:pt x="39" y="0"/>
                  </a:moveTo>
                  <a:cubicBezTo>
                    <a:pt x="39" y="1"/>
                    <a:pt x="39" y="2"/>
                    <a:pt x="39" y="3"/>
                  </a:cubicBezTo>
                  <a:cubicBezTo>
                    <a:pt x="40" y="2"/>
                    <a:pt x="40" y="1"/>
                    <a:pt x="41" y="0"/>
                  </a:cubicBezTo>
                  <a:cubicBezTo>
                    <a:pt x="40" y="0"/>
                    <a:pt x="40" y="0"/>
                    <a:pt x="39" y="0"/>
                  </a:cubicBezTo>
                </a:path>
              </a:pathLst>
            </a:custGeom>
            <a:solidFill>
              <a:srgbClr val="4B62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0" name="îšḷïḋê"/>
            <p:cNvSpPr/>
            <p:nvPr/>
          </p:nvSpPr>
          <p:spPr bwMode="auto">
            <a:xfrm>
              <a:off x="3913" y="4771"/>
              <a:ext cx="55" cy="148"/>
            </a:xfrm>
            <a:custGeom>
              <a:avLst/>
              <a:gdLst>
                <a:gd name="T0" fmla="*/ 38 w 41"/>
                <a:gd name="T1" fmla="*/ 0 h 110"/>
                <a:gd name="T2" fmla="*/ 36 w 41"/>
                <a:gd name="T3" fmla="*/ 3 h 110"/>
                <a:gd name="T4" fmla="*/ 36 w 41"/>
                <a:gd name="T5" fmla="*/ 10 h 110"/>
                <a:gd name="T6" fmla="*/ 2 w 41"/>
                <a:gd name="T7" fmla="*/ 101 h 110"/>
                <a:gd name="T8" fmla="*/ 0 w 41"/>
                <a:gd name="T9" fmla="*/ 110 h 110"/>
                <a:gd name="T10" fmla="*/ 40 w 41"/>
                <a:gd name="T11" fmla="*/ 10 h 110"/>
                <a:gd name="T12" fmla="*/ 41 w 41"/>
                <a:gd name="T13" fmla="*/ 1 h 110"/>
                <a:gd name="T14" fmla="*/ 38 w 41"/>
                <a:gd name="T15" fmla="*/ 0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10">
                  <a:moveTo>
                    <a:pt x="38" y="0"/>
                  </a:moveTo>
                  <a:cubicBezTo>
                    <a:pt x="37" y="1"/>
                    <a:pt x="37" y="2"/>
                    <a:pt x="36" y="3"/>
                  </a:cubicBezTo>
                  <a:cubicBezTo>
                    <a:pt x="36" y="6"/>
                    <a:pt x="36" y="8"/>
                    <a:pt x="36" y="10"/>
                  </a:cubicBezTo>
                  <a:cubicBezTo>
                    <a:pt x="36" y="36"/>
                    <a:pt x="15" y="80"/>
                    <a:pt x="2" y="101"/>
                  </a:cubicBezTo>
                  <a:cubicBezTo>
                    <a:pt x="1" y="105"/>
                    <a:pt x="0" y="108"/>
                    <a:pt x="0" y="110"/>
                  </a:cubicBezTo>
                  <a:cubicBezTo>
                    <a:pt x="9" y="99"/>
                    <a:pt x="41" y="41"/>
                    <a:pt x="40" y="10"/>
                  </a:cubicBezTo>
                  <a:cubicBezTo>
                    <a:pt x="40" y="8"/>
                    <a:pt x="40" y="4"/>
                    <a:pt x="41" y="1"/>
                  </a:cubicBezTo>
                  <a:cubicBezTo>
                    <a:pt x="40" y="1"/>
                    <a:pt x="39" y="1"/>
                    <a:pt x="38"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1" name="iṡļïḋê"/>
            <p:cNvSpPr/>
            <p:nvPr/>
          </p:nvSpPr>
          <p:spPr bwMode="auto">
            <a:xfrm>
              <a:off x="3901" y="3990"/>
              <a:ext cx="338" cy="940"/>
            </a:xfrm>
            <a:custGeom>
              <a:avLst/>
              <a:gdLst>
                <a:gd name="T0" fmla="*/ 251 w 252"/>
                <a:gd name="T1" fmla="*/ 25 h 700"/>
                <a:gd name="T2" fmla="*/ 153 w 252"/>
                <a:gd name="T3" fmla="*/ 64 h 700"/>
                <a:gd name="T4" fmla="*/ 104 w 252"/>
                <a:gd name="T5" fmla="*/ 91 h 700"/>
                <a:gd name="T6" fmla="*/ 80 w 252"/>
                <a:gd name="T7" fmla="*/ 234 h 700"/>
                <a:gd name="T8" fmla="*/ 63 w 252"/>
                <a:gd name="T9" fmla="*/ 327 h 700"/>
                <a:gd name="T10" fmla="*/ 43 w 252"/>
                <a:gd name="T11" fmla="*/ 478 h 700"/>
                <a:gd name="T12" fmla="*/ 2 w 252"/>
                <a:gd name="T13" fmla="*/ 694 h 700"/>
                <a:gd name="T14" fmla="*/ 45 w 252"/>
                <a:gd name="T15" fmla="*/ 592 h 700"/>
                <a:gd name="T16" fmla="*/ 86 w 252"/>
                <a:gd name="T17" fmla="*/ 439 h 700"/>
                <a:gd name="T18" fmla="*/ 126 w 252"/>
                <a:gd name="T19" fmla="*/ 242 h 700"/>
                <a:gd name="T20" fmla="*/ 174 w 252"/>
                <a:gd name="T21" fmla="*/ 135 h 700"/>
                <a:gd name="T22" fmla="*/ 225 w 252"/>
                <a:gd name="T23" fmla="*/ 49 h 700"/>
                <a:gd name="T24" fmla="*/ 252 w 252"/>
                <a:gd name="T25" fmla="*/ 35 h 700"/>
                <a:gd name="T26" fmla="*/ 251 w 252"/>
                <a:gd name="T27" fmla="*/ 25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2" h="700">
                  <a:moveTo>
                    <a:pt x="251" y="25"/>
                  </a:moveTo>
                  <a:cubicBezTo>
                    <a:pt x="251" y="25"/>
                    <a:pt x="205" y="0"/>
                    <a:pt x="153" y="64"/>
                  </a:cubicBezTo>
                  <a:cubicBezTo>
                    <a:pt x="153" y="64"/>
                    <a:pt x="115" y="86"/>
                    <a:pt x="104" y="91"/>
                  </a:cubicBezTo>
                  <a:cubicBezTo>
                    <a:pt x="93" y="96"/>
                    <a:pt x="80" y="234"/>
                    <a:pt x="80" y="234"/>
                  </a:cubicBezTo>
                  <a:cubicBezTo>
                    <a:pt x="80" y="234"/>
                    <a:pt x="56" y="293"/>
                    <a:pt x="63" y="327"/>
                  </a:cubicBezTo>
                  <a:cubicBezTo>
                    <a:pt x="69" y="361"/>
                    <a:pt x="43" y="478"/>
                    <a:pt x="43" y="478"/>
                  </a:cubicBezTo>
                  <a:cubicBezTo>
                    <a:pt x="43" y="478"/>
                    <a:pt x="0" y="688"/>
                    <a:pt x="2" y="694"/>
                  </a:cubicBezTo>
                  <a:cubicBezTo>
                    <a:pt x="3" y="700"/>
                    <a:pt x="46" y="628"/>
                    <a:pt x="45" y="592"/>
                  </a:cubicBezTo>
                  <a:cubicBezTo>
                    <a:pt x="44" y="557"/>
                    <a:pt x="80" y="446"/>
                    <a:pt x="86" y="439"/>
                  </a:cubicBezTo>
                  <a:cubicBezTo>
                    <a:pt x="91" y="432"/>
                    <a:pt x="126" y="242"/>
                    <a:pt x="126" y="242"/>
                  </a:cubicBezTo>
                  <a:cubicBezTo>
                    <a:pt x="126" y="242"/>
                    <a:pt x="155" y="162"/>
                    <a:pt x="174" y="135"/>
                  </a:cubicBezTo>
                  <a:cubicBezTo>
                    <a:pt x="192" y="109"/>
                    <a:pt x="215" y="58"/>
                    <a:pt x="225" y="49"/>
                  </a:cubicBezTo>
                  <a:cubicBezTo>
                    <a:pt x="234" y="40"/>
                    <a:pt x="252" y="35"/>
                    <a:pt x="252" y="35"/>
                  </a:cubicBezTo>
                  <a:cubicBezTo>
                    <a:pt x="251" y="25"/>
                    <a:pt x="251" y="25"/>
                    <a:pt x="251" y="25"/>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2" name="ïśľïdé"/>
            <p:cNvSpPr/>
            <p:nvPr/>
          </p:nvSpPr>
          <p:spPr bwMode="auto">
            <a:xfrm>
              <a:off x="3638" y="4566"/>
              <a:ext cx="327" cy="209"/>
            </a:xfrm>
            <a:custGeom>
              <a:avLst/>
              <a:gdLst>
                <a:gd name="T0" fmla="*/ 243 w 243"/>
                <a:gd name="T1" fmla="*/ 57 h 155"/>
                <a:gd name="T2" fmla="*/ 112 w 243"/>
                <a:gd name="T3" fmla="*/ 28 h 155"/>
                <a:gd name="T4" fmla="*/ 69 w 243"/>
                <a:gd name="T5" fmla="*/ 126 h 155"/>
                <a:gd name="T6" fmla="*/ 232 w 243"/>
                <a:gd name="T7" fmla="*/ 150 h 155"/>
                <a:gd name="T8" fmla="*/ 243 w 243"/>
                <a:gd name="T9" fmla="*/ 57 h 155"/>
              </a:gdLst>
              <a:ahLst/>
              <a:cxnLst>
                <a:cxn ang="0">
                  <a:pos x="T0" y="T1"/>
                </a:cxn>
                <a:cxn ang="0">
                  <a:pos x="T2" y="T3"/>
                </a:cxn>
                <a:cxn ang="0">
                  <a:pos x="T4" y="T5"/>
                </a:cxn>
                <a:cxn ang="0">
                  <a:pos x="T6" y="T7"/>
                </a:cxn>
                <a:cxn ang="0">
                  <a:pos x="T8" y="T9"/>
                </a:cxn>
              </a:cxnLst>
              <a:rect l="0" t="0" r="r" b="b"/>
              <a:pathLst>
                <a:path w="243" h="155">
                  <a:moveTo>
                    <a:pt x="243" y="57"/>
                  </a:moveTo>
                  <a:cubicBezTo>
                    <a:pt x="243" y="57"/>
                    <a:pt x="155" y="0"/>
                    <a:pt x="112" y="28"/>
                  </a:cubicBezTo>
                  <a:cubicBezTo>
                    <a:pt x="70" y="57"/>
                    <a:pt x="0" y="97"/>
                    <a:pt x="69" y="126"/>
                  </a:cubicBezTo>
                  <a:cubicBezTo>
                    <a:pt x="137" y="155"/>
                    <a:pt x="232" y="150"/>
                    <a:pt x="232" y="150"/>
                  </a:cubicBezTo>
                  <a:cubicBezTo>
                    <a:pt x="243" y="57"/>
                    <a:pt x="243" y="57"/>
                    <a:pt x="243" y="57"/>
                  </a:cubicBezTo>
                </a:path>
              </a:pathLst>
            </a:custGeom>
            <a:solidFill>
              <a:srgbClr val="FEC2B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3" name="ïṣḷïďê"/>
            <p:cNvSpPr/>
            <p:nvPr/>
          </p:nvSpPr>
          <p:spPr bwMode="auto">
            <a:xfrm>
              <a:off x="4028" y="5316"/>
              <a:ext cx="134" cy="365"/>
            </a:xfrm>
            <a:custGeom>
              <a:avLst/>
              <a:gdLst>
                <a:gd name="T0" fmla="*/ 26 w 100"/>
                <a:gd name="T1" fmla="*/ 0 h 271"/>
                <a:gd name="T2" fmla="*/ 15 w 100"/>
                <a:gd name="T3" fmla="*/ 57 h 271"/>
                <a:gd name="T4" fmla="*/ 46 w 100"/>
                <a:gd name="T5" fmla="*/ 271 h 271"/>
                <a:gd name="T6" fmla="*/ 74 w 100"/>
                <a:gd name="T7" fmla="*/ 225 h 271"/>
                <a:gd name="T8" fmla="*/ 100 w 100"/>
                <a:gd name="T9" fmla="*/ 159 h 271"/>
                <a:gd name="T10" fmla="*/ 68 w 100"/>
                <a:gd name="T11" fmla="*/ 59 h 271"/>
                <a:gd name="T12" fmla="*/ 26 w 100"/>
                <a:gd name="T13" fmla="*/ 0 h 271"/>
              </a:gdLst>
              <a:ahLst/>
              <a:cxnLst>
                <a:cxn ang="0">
                  <a:pos x="T0" y="T1"/>
                </a:cxn>
                <a:cxn ang="0">
                  <a:pos x="T2" y="T3"/>
                </a:cxn>
                <a:cxn ang="0">
                  <a:pos x="T4" y="T5"/>
                </a:cxn>
                <a:cxn ang="0">
                  <a:pos x="T6" y="T7"/>
                </a:cxn>
                <a:cxn ang="0">
                  <a:pos x="T8" y="T9"/>
                </a:cxn>
                <a:cxn ang="0">
                  <a:pos x="T10" y="T11"/>
                </a:cxn>
                <a:cxn ang="0">
                  <a:pos x="T12" y="T13"/>
                </a:cxn>
              </a:cxnLst>
              <a:rect l="0" t="0" r="r" b="b"/>
              <a:pathLst>
                <a:path w="100" h="271">
                  <a:moveTo>
                    <a:pt x="26" y="0"/>
                  </a:moveTo>
                  <a:cubicBezTo>
                    <a:pt x="26" y="0"/>
                    <a:pt x="0" y="24"/>
                    <a:pt x="15" y="57"/>
                  </a:cubicBezTo>
                  <a:cubicBezTo>
                    <a:pt x="28" y="85"/>
                    <a:pt x="39" y="226"/>
                    <a:pt x="46" y="271"/>
                  </a:cubicBezTo>
                  <a:cubicBezTo>
                    <a:pt x="57" y="253"/>
                    <a:pt x="70" y="232"/>
                    <a:pt x="74" y="225"/>
                  </a:cubicBezTo>
                  <a:cubicBezTo>
                    <a:pt x="79" y="216"/>
                    <a:pt x="92" y="180"/>
                    <a:pt x="100" y="159"/>
                  </a:cubicBezTo>
                  <a:cubicBezTo>
                    <a:pt x="91" y="139"/>
                    <a:pt x="68" y="80"/>
                    <a:pt x="68" y="59"/>
                  </a:cubicBezTo>
                  <a:cubicBezTo>
                    <a:pt x="68" y="33"/>
                    <a:pt x="26" y="0"/>
                    <a:pt x="26"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4" name="ïŝ1iḋé"/>
            <p:cNvSpPr/>
            <p:nvPr/>
          </p:nvSpPr>
          <p:spPr bwMode="auto">
            <a:xfrm>
              <a:off x="4240" y="5946"/>
              <a:ext cx="189" cy="36"/>
            </a:xfrm>
            <a:custGeom>
              <a:avLst/>
              <a:gdLst>
                <a:gd name="T0" fmla="*/ 47 w 140"/>
                <a:gd name="T1" fmla="*/ 0 h 27"/>
                <a:gd name="T2" fmla="*/ 13 w 140"/>
                <a:gd name="T3" fmla="*/ 10 h 27"/>
                <a:gd name="T4" fmla="*/ 57 w 140"/>
                <a:gd name="T5" fmla="*/ 27 h 27"/>
                <a:gd name="T6" fmla="*/ 140 w 140"/>
                <a:gd name="T7" fmla="*/ 22 h 27"/>
                <a:gd name="T8" fmla="*/ 47 w 140"/>
                <a:gd name="T9" fmla="*/ 0 h 27"/>
              </a:gdLst>
              <a:ahLst/>
              <a:cxnLst>
                <a:cxn ang="0">
                  <a:pos x="T0" y="T1"/>
                </a:cxn>
                <a:cxn ang="0">
                  <a:pos x="T2" y="T3"/>
                </a:cxn>
                <a:cxn ang="0">
                  <a:pos x="T4" y="T5"/>
                </a:cxn>
                <a:cxn ang="0">
                  <a:pos x="T6" y="T7"/>
                </a:cxn>
                <a:cxn ang="0">
                  <a:pos x="T8" y="T9"/>
                </a:cxn>
              </a:cxnLst>
              <a:rect l="0" t="0" r="r" b="b"/>
              <a:pathLst>
                <a:path w="140" h="27">
                  <a:moveTo>
                    <a:pt x="47" y="0"/>
                  </a:moveTo>
                  <a:cubicBezTo>
                    <a:pt x="33" y="0"/>
                    <a:pt x="21" y="2"/>
                    <a:pt x="13" y="10"/>
                  </a:cubicBezTo>
                  <a:cubicBezTo>
                    <a:pt x="0" y="24"/>
                    <a:pt x="26" y="27"/>
                    <a:pt x="57" y="27"/>
                  </a:cubicBezTo>
                  <a:cubicBezTo>
                    <a:pt x="94" y="27"/>
                    <a:pt x="140" y="22"/>
                    <a:pt x="140" y="22"/>
                  </a:cubicBezTo>
                  <a:cubicBezTo>
                    <a:pt x="140" y="22"/>
                    <a:pt x="87" y="0"/>
                    <a:pt x="47"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5" name="íşļíḋe"/>
            <p:cNvSpPr/>
            <p:nvPr/>
          </p:nvSpPr>
          <p:spPr bwMode="auto">
            <a:xfrm>
              <a:off x="4355" y="5999"/>
              <a:ext cx="134" cy="87"/>
            </a:xfrm>
            <a:custGeom>
              <a:avLst/>
              <a:gdLst>
                <a:gd name="T0" fmla="*/ 0 w 99"/>
                <a:gd name="T1" fmla="*/ 0 h 65"/>
                <a:gd name="T2" fmla="*/ 59 w 99"/>
                <a:gd name="T3" fmla="*/ 65 h 65"/>
                <a:gd name="T4" fmla="*/ 65 w 99"/>
                <a:gd name="T5" fmla="*/ 65 h 65"/>
                <a:gd name="T6" fmla="*/ 0 w 99"/>
                <a:gd name="T7" fmla="*/ 0 h 65"/>
              </a:gdLst>
              <a:ahLst/>
              <a:cxnLst>
                <a:cxn ang="0">
                  <a:pos x="T0" y="T1"/>
                </a:cxn>
                <a:cxn ang="0">
                  <a:pos x="T2" y="T3"/>
                </a:cxn>
                <a:cxn ang="0">
                  <a:pos x="T4" y="T5"/>
                </a:cxn>
                <a:cxn ang="0">
                  <a:pos x="T6" y="T7"/>
                </a:cxn>
              </a:cxnLst>
              <a:rect l="0" t="0" r="r" b="b"/>
              <a:pathLst>
                <a:path w="99" h="65">
                  <a:moveTo>
                    <a:pt x="0" y="0"/>
                  </a:moveTo>
                  <a:cubicBezTo>
                    <a:pt x="0" y="0"/>
                    <a:pt x="28" y="65"/>
                    <a:pt x="59" y="65"/>
                  </a:cubicBezTo>
                  <a:cubicBezTo>
                    <a:pt x="61" y="65"/>
                    <a:pt x="63" y="65"/>
                    <a:pt x="65" y="65"/>
                  </a:cubicBezTo>
                  <a:cubicBezTo>
                    <a:pt x="99" y="55"/>
                    <a:pt x="0" y="0"/>
                    <a:pt x="0"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6" name="ïşḻiḓe"/>
            <p:cNvSpPr/>
            <p:nvPr/>
          </p:nvSpPr>
          <p:spPr bwMode="auto">
            <a:xfrm>
              <a:off x="3958" y="5935"/>
              <a:ext cx="55" cy="17"/>
            </a:xfrm>
            <a:custGeom>
              <a:avLst/>
              <a:gdLst>
                <a:gd name="T0" fmla="*/ 0 w 42"/>
                <a:gd name="T1" fmla="*/ 0 h 13"/>
                <a:gd name="T2" fmla="*/ 18 w 42"/>
                <a:gd name="T3" fmla="*/ 13 h 13"/>
                <a:gd name="T4" fmla="*/ 26 w 42"/>
                <a:gd name="T5" fmla="*/ 11 h 13"/>
                <a:gd name="T6" fmla="*/ 0 w 42"/>
                <a:gd name="T7" fmla="*/ 0 h 13"/>
              </a:gdLst>
              <a:ahLst/>
              <a:cxnLst>
                <a:cxn ang="0">
                  <a:pos x="T0" y="T1"/>
                </a:cxn>
                <a:cxn ang="0">
                  <a:pos x="T2" y="T3"/>
                </a:cxn>
                <a:cxn ang="0">
                  <a:pos x="T4" y="T5"/>
                </a:cxn>
                <a:cxn ang="0">
                  <a:pos x="T6" y="T7"/>
                </a:cxn>
              </a:cxnLst>
              <a:rect l="0" t="0" r="r" b="b"/>
              <a:pathLst>
                <a:path w="42" h="13">
                  <a:moveTo>
                    <a:pt x="0" y="0"/>
                  </a:moveTo>
                  <a:cubicBezTo>
                    <a:pt x="0" y="0"/>
                    <a:pt x="7" y="13"/>
                    <a:pt x="18" y="13"/>
                  </a:cubicBezTo>
                  <a:cubicBezTo>
                    <a:pt x="21" y="13"/>
                    <a:pt x="23" y="12"/>
                    <a:pt x="26" y="11"/>
                  </a:cubicBezTo>
                  <a:cubicBezTo>
                    <a:pt x="42" y="2"/>
                    <a:pt x="0" y="0"/>
                    <a:pt x="0"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7" name="ïşḻïďè"/>
            <p:cNvSpPr/>
            <p:nvPr/>
          </p:nvSpPr>
          <p:spPr bwMode="auto">
            <a:xfrm>
              <a:off x="3885" y="5951"/>
              <a:ext cx="164" cy="84"/>
            </a:xfrm>
            <a:custGeom>
              <a:avLst/>
              <a:gdLst>
                <a:gd name="T0" fmla="*/ 0 w 122"/>
                <a:gd name="T1" fmla="*/ 1 h 63"/>
                <a:gd name="T2" fmla="*/ 90 w 122"/>
                <a:gd name="T3" fmla="*/ 63 h 63"/>
                <a:gd name="T4" fmla="*/ 99 w 122"/>
                <a:gd name="T5" fmla="*/ 60 h 63"/>
                <a:gd name="T6" fmla="*/ 0 w 122"/>
                <a:gd name="T7" fmla="*/ 1 h 63"/>
                <a:gd name="T8" fmla="*/ 0 w 122"/>
                <a:gd name="T9" fmla="*/ 0 h 63"/>
                <a:gd name="T10" fmla="*/ 0 w 122"/>
                <a:gd name="T11" fmla="*/ 1 h 63"/>
                <a:gd name="T12" fmla="*/ 0 w 122"/>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122" h="63">
                  <a:moveTo>
                    <a:pt x="0" y="1"/>
                  </a:moveTo>
                  <a:cubicBezTo>
                    <a:pt x="5" y="5"/>
                    <a:pt x="62" y="63"/>
                    <a:pt x="90" y="63"/>
                  </a:cubicBezTo>
                  <a:cubicBezTo>
                    <a:pt x="94" y="63"/>
                    <a:pt x="97" y="62"/>
                    <a:pt x="99" y="60"/>
                  </a:cubicBezTo>
                  <a:cubicBezTo>
                    <a:pt x="122" y="43"/>
                    <a:pt x="7" y="5"/>
                    <a:pt x="0" y="1"/>
                  </a:cubicBezTo>
                  <a:moveTo>
                    <a:pt x="0" y="0"/>
                  </a:moveTo>
                  <a:cubicBezTo>
                    <a:pt x="0" y="0"/>
                    <a:pt x="0" y="1"/>
                    <a:pt x="0" y="1"/>
                  </a:cubicBezTo>
                  <a:cubicBezTo>
                    <a:pt x="0" y="0"/>
                    <a:pt x="0" y="0"/>
                    <a:pt x="0"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8" name="iṧliḑê"/>
            <p:cNvSpPr/>
            <p:nvPr/>
          </p:nvSpPr>
          <p:spPr bwMode="auto">
            <a:xfrm>
              <a:off x="4286" y="6371"/>
              <a:ext cx="123" cy="44"/>
            </a:xfrm>
            <a:custGeom>
              <a:avLst/>
              <a:gdLst>
                <a:gd name="T0" fmla="*/ 5 w 92"/>
                <a:gd name="T1" fmla="*/ 0 h 33"/>
                <a:gd name="T2" fmla="*/ 11 w 92"/>
                <a:gd name="T3" fmla="*/ 12 h 33"/>
                <a:gd name="T4" fmla="*/ 65 w 92"/>
                <a:gd name="T5" fmla="*/ 33 h 33"/>
                <a:gd name="T6" fmla="*/ 92 w 92"/>
                <a:gd name="T7" fmla="*/ 28 h 33"/>
                <a:gd name="T8" fmla="*/ 5 w 92"/>
                <a:gd name="T9" fmla="*/ 0 h 33"/>
              </a:gdLst>
              <a:ahLst/>
              <a:cxnLst>
                <a:cxn ang="0">
                  <a:pos x="T0" y="T1"/>
                </a:cxn>
                <a:cxn ang="0">
                  <a:pos x="T2" y="T3"/>
                </a:cxn>
                <a:cxn ang="0">
                  <a:pos x="T4" y="T5"/>
                </a:cxn>
                <a:cxn ang="0">
                  <a:pos x="T6" y="T7"/>
                </a:cxn>
                <a:cxn ang="0">
                  <a:pos x="T8" y="T9"/>
                </a:cxn>
              </a:cxnLst>
              <a:rect l="0" t="0" r="r" b="b"/>
              <a:pathLst>
                <a:path w="92" h="33">
                  <a:moveTo>
                    <a:pt x="5" y="0"/>
                  </a:moveTo>
                  <a:cubicBezTo>
                    <a:pt x="0" y="0"/>
                    <a:pt x="1" y="3"/>
                    <a:pt x="11" y="12"/>
                  </a:cubicBezTo>
                  <a:cubicBezTo>
                    <a:pt x="30" y="28"/>
                    <a:pt x="50" y="33"/>
                    <a:pt x="65" y="33"/>
                  </a:cubicBezTo>
                  <a:cubicBezTo>
                    <a:pt x="81" y="33"/>
                    <a:pt x="92" y="28"/>
                    <a:pt x="92" y="28"/>
                  </a:cubicBezTo>
                  <a:cubicBezTo>
                    <a:pt x="78" y="26"/>
                    <a:pt x="19" y="0"/>
                    <a:pt x="5"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9" name="íŝḻïḋé"/>
            <p:cNvSpPr/>
            <p:nvPr/>
          </p:nvSpPr>
          <p:spPr bwMode="auto">
            <a:xfrm>
              <a:off x="4237" y="6458"/>
              <a:ext cx="105" cy="41"/>
            </a:xfrm>
            <a:custGeom>
              <a:avLst/>
              <a:gdLst>
                <a:gd name="T0" fmla="*/ 77 w 77"/>
                <a:gd name="T1" fmla="*/ 0 h 30"/>
                <a:gd name="T2" fmla="*/ 34 w 77"/>
                <a:gd name="T3" fmla="*/ 30 h 30"/>
                <a:gd name="T4" fmla="*/ 40 w 77"/>
                <a:gd name="T5" fmla="*/ 30 h 30"/>
                <a:gd name="T6" fmla="*/ 77 w 77"/>
                <a:gd name="T7" fmla="*/ 0 h 30"/>
              </a:gdLst>
              <a:ahLst/>
              <a:cxnLst>
                <a:cxn ang="0">
                  <a:pos x="T0" y="T1"/>
                </a:cxn>
                <a:cxn ang="0">
                  <a:pos x="T2" y="T3"/>
                </a:cxn>
                <a:cxn ang="0">
                  <a:pos x="T4" y="T5"/>
                </a:cxn>
                <a:cxn ang="0">
                  <a:pos x="T6" y="T7"/>
                </a:cxn>
              </a:cxnLst>
              <a:rect l="0" t="0" r="r" b="b"/>
              <a:pathLst>
                <a:path w="77" h="30">
                  <a:moveTo>
                    <a:pt x="77" y="0"/>
                  </a:moveTo>
                  <a:cubicBezTo>
                    <a:pt x="77" y="0"/>
                    <a:pt x="0" y="26"/>
                    <a:pt x="34" y="30"/>
                  </a:cubicBezTo>
                  <a:cubicBezTo>
                    <a:pt x="36" y="30"/>
                    <a:pt x="38" y="30"/>
                    <a:pt x="40" y="30"/>
                  </a:cubicBezTo>
                  <a:cubicBezTo>
                    <a:pt x="69" y="30"/>
                    <a:pt x="77" y="0"/>
                    <a:pt x="77"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40" name="îS1ïḑè"/>
            <p:cNvSpPr/>
            <p:nvPr/>
          </p:nvSpPr>
          <p:spPr bwMode="auto">
            <a:xfrm>
              <a:off x="4269" y="6519"/>
              <a:ext cx="109" cy="55"/>
            </a:xfrm>
            <a:custGeom>
              <a:avLst/>
              <a:gdLst>
                <a:gd name="T0" fmla="*/ 9 w 82"/>
                <a:gd name="T1" fmla="*/ 0 h 41"/>
                <a:gd name="T2" fmla="*/ 2 w 82"/>
                <a:gd name="T3" fmla="*/ 5 h 41"/>
                <a:gd name="T4" fmla="*/ 72 w 82"/>
                <a:gd name="T5" fmla="*/ 41 h 41"/>
                <a:gd name="T6" fmla="*/ 77 w 82"/>
                <a:gd name="T7" fmla="*/ 39 h 41"/>
                <a:gd name="T8" fmla="*/ 82 w 82"/>
                <a:gd name="T9" fmla="*/ 24 h 41"/>
                <a:gd name="T10" fmla="*/ 9 w 82"/>
                <a:gd name="T11" fmla="*/ 0 h 41"/>
              </a:gdLst>
              <a:ahLst/>
              <a:cxnLst>
                <a:cxn ang="0">
                  <a:pos x="T0" y="T1"/>
                </a:cxn>
                <a:cxn ang="0">
                  <a:pos x="T2" y="T3"/>
                </a:cxn>
                <a:cxn ang="0">
                  <a:pos x="T4" y="T5"/>
                </a:cxn>
                <a:cxn ang="0">
                  <a:pos x="T6" y="T7"/>
                </a:cxn>
                <a:cxn ang="0">
                  <a:pos x="T8" y="T9"/>
                </a:cxn>
                <a:cxn ang="0">
                  <a:pos x="T10" y="T11"/>
                </a:cxn>
              </a:cxnLst>
              <a:rect l="0" t="0" r="r" b="b"/>
              <a:pathLst>
                <a:path w="82" h="41">
                  <a:moveTo>
                    <a:pt x="9" y="0"/>
                  </a:moveTo>
                  <a:cubicBezTo>
                    <a:pt x="5" y="0"/>
                    <a:pt x="2" y="2"/>
                    <a:pt x="2" y="5"/>
                  </a:cubicBezTo>
                  <a:cubicBezTo>
                    <a:pt x="0" y="18"/>
                    <a:pt x="54" y="41"/>
                    <a:pt x="72" y="41"/>
                  </a:cubicBezTo>
                  <a:cubicBezTo>
                    <a:pt x="74" y="41"/>
                    <a:pt x="76" y="40"/>
                    <a:pt x="77" y="39"/>
                  </a:cubicBezTo>
                  <a:cubicBezTo>
                    <a:pt x="80" y="35"/>
                    <a:pt x="82" y="29"/>
                    <a:pt x="82" y="24"/>
                  </a:cubicBezTo>
                  <a:cubicBezTo>
                    <a:pt x="77" y="23"/>
                    <a:pt x="29" y="0"/>
                    <a:pt x="9"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41" name="íś1iďe"/>
            <p:cNvSpPr/>
            <p:nvPr/>
          </p:nvSpPr>
          <p:spPr bwMode="auto">
            <a:xfrm>
              <a:off x="3916" y="6480"/>
              <a:ext cx="147" cy="19"/>
            </a:xfrm>
            <a:custGeom>
              <a:avLst/>
              <a:gdLst>
                <a:gd name="T0" fmla="*/ 31 w 109"/>
                <a:gd name="T1" fmla="*/ 0 h 13"/>
                <a:gd name="T2" fmla="*/ 0 w 109"/>
                <a:gd name="T3" fmla="*/ 10 h 13"/>
                <a:gd name="T4" fmla="*/ 109 w 109"/>
                <a:gd name="T5" fmla="*/ 13 h 13"/>
                <a:gd name="T6" fmla="*/ 31 w 109"/>
                <a:gd name="T7" fmla="*/ 0 h 13"/>
              </a:gdLst>
              <a:ahLst/>
              <a:cxnLst>
                <a:cxn ang="0">
                  <a:pos x="T0" y="T1"/>
                </a:cxn>
                <a:cxn ang="0">
                  <a:pos x="T2" y="T3"/>
                </a:cxn>
                <a:cxn ang="0">
                  <a:pos x="T4" y="T5"/>
                </a:cxn>
                <a:cxn ang="0">
                  <a:pos x="T6" y="T7"/>
                </a:cxn>
              </a:cxnLst>
              <a:rect l="0" t="0" r="r" b="b"/>
              <a:pathLst>
                <a:path w="109" h="13">
                  <a:moveTo>
                    <a:pt x="31" y="0"/>
                  </a:moveTo>
                  <a:cubicBezTo>
                    <a:pt x="17" y="0"/>
                    <a:pt x="6" y="2"/>
                    <a:pt x="0" y="10"/>
                  </a:cubicBezTo>
                  <a:cubicBezTo>
                    <a:pt x="109" y="13"/>
                    <a:pt x="109" y="13"/>
                    <a:pt x="109" y="13"/>
                  </a:cubicBezTo>
                  <a:cubicBezTo>
                    <a:pt x="103" y="13"/>
                    <a:pt x="61" y="0"/>
                    <a:pt x="31"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42" name="ïşḻîdê"/>
            <p:cNvSpPr/>
            <p:nvPr/>
          </p:nvSpPr>
          <p:spPr bwMode="auto">
            <a:xfrm>
              <a:off x="3904" y="6509"/>
              <a:ext cx="57" cy="10"/>
            </a:xfrm>
            <a:custGeom>
              <a:avLst/>
              <a:gdLst>
                <a:gd name="T0" fmla="*/ 22 w 42"/>
                <a:gd name="T1" fmla="*/ 0 h 8"/>
                <a:gd name="T2" fmla="*/ 13 w 42"/>
                <a:gd name="T3" fmla="*/ 1 h 8"/>
                <a:gd name="T4" fmla="*/ 40 w 42"/>
                <a:gd name="T5" fmla="*/ 8 h 8"/>
                <a:gd name="T6" fmla="*/ 42 w 42"/>
                <a:gd name="T7" fmla="*/ 8 h 8"/>
                <a:gd name="T8" fmla="*/ 22 w 42"/>
                <a:gd name="T9" fmla="*/ 0 h 8"/>
              </a:gdLst>
              <a:ahLst/>
              <a:cxnLst>
                <a:cxn ang="0">
                  <a:pos x="T0" y="T1"/>
                </a:cxn>
                <a:cxn ang="0">
                  <a:pos x="T2" y="T3"/>
                </a:cxn>
                <a:cxn ang="0">
                  <a:pos x="T4" y="T5"/>
                </a:cxn>
                <a:cxn ang="0">
                  <a:pos x="T6" y="T7"/>
                </a:cxn>
                <a:cxn ang="0">
                  <a:pos x="T8" y="T9"/>
                </a:cxn>
              </a:cxnLst>
              <a:rect l="0" t="0" r="r" b="b"/>
              <a:pathLst>
                <a:path w="42" h="8">
                  <a:moveTo>
                    <a:pt x="22" y="0"/>
                  </a:moveTo>
                  <a:cubicBezTo>
                    <a:pt x="19" y="0"/>
                    <a:pt x="16" y="0"/>
                    <a:pt x="13" y="1"/>
                  </a:cubicBezTo>
                  <a:cubicBezTo>
                    <a:pt x="0" y="7"/>
                    <a:pt x="31" y="8"/>
                    <a:pt x="40" y="8"/>
                  </a:cubicBezTo>
                  <a:cubicBezTo>
                    <a:pt x="41" y="8"/>
                    <a:pt x="42" y="8"/>
                    <a:pt x="42" y="8"/>
                  </a:cubicBezTo>
                  <a:cubicBezTo>
                    <a:pt x="42" y="8"/>
                    <a:pt x="33" y="0"/>
                    <a:pt x="22" y="0"/>
                  </a:cubicBezTo>
                </a:path>
              </a:pathLst>
            </a:custGeom>
            <a:solidFill>
              <a:srgbClr val="B9C6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43" name="išḷïďè"/>
            <p:cNvSpPr/>
            <p:nvPr/>
          </p:nvSpPr>
          <p:spPr bwMode="auto">
            <a:xfrm>
              <a:off x="4183" y="6703"/>
              <a:ext cx="26" cy="28"/>
            </a:xfrm>
            <a:custGeom>
              <a:avLst/>
              <a:gdLst>
                <a:gd name="T0" fmla="*/ 19 w 19"/>
                <a:gd name="T1" fmla="*/ 0 h 20"/>
                <a:gd name="T2" fmla="*/ 0 w 19"/>
                <a:gd name="T3" fmla="*/ 20 h 20"/>
                <a:gd name="T4" fmla="*/ 19 w 19"/>
                <a:gd name="T5" fmla="*/ 0 h 20"/>
              </a:gdLst>
              <a:ahLst/>
              <a:cxnLst>
                <a:cxn ang="0">
                  <a:pos x="T0" y="T1"/>
                </a:cxn>
                <a:cxn ang="0">
                  <a:pos x="T2" y="T3"/>
                </a:cxn>
                <a:cxn ang="0">
                  <a:pos x="T4" y="T5"/>
                </a:cxn>
              </a:cxnLst>
              <a:rect l="0" t="0" r="r" b="b"/>
              <a:pathLst>
                <a:path w="19" h="20">
                  <a:moveTo>
                    <a:pt x="19" y="0"/>
                  </a:moveTo>
                  <a:cubicBezTo>
                    <a:pt x="0" y="20"/>
                    <a:pt x="0" y="20"/>
                    <a:pt x="0" y="20"/>
                  </a:cubicBezTo>
                  <a:cubicBezTo>
                    <a:pt x="10" y="17"/>
                    <a:pt x="17" y="10"/>
                    <a:pt x="19" y="0"/>
                  </a:cubicBezTo>
                </a:path>
              </a:pathLst>
            </a:custGeom>
            <a:solidFill>
              <a:srgbClr val="B577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44" name="íSlïdé"/>
            <p:cNvSpPr/>
            <p:nvPr/>
          </p:nvSpPr>
          <p:spPr bwMode="auto">
            <a:xfrm>
              <a:off x="3635" y="6529"/>
              <a:ext cx="492" cy="277"/>
            </a:xfrm>
            <a:custGeom>
              <a:avLst/>
              <a:gdLst>
                <a:gd name="T0" fmla="*/ 3 w 366"/>
                <a:gd name="T1" fmla="*/ 182 h 207"/>
                <a:gd name="T2" fmla="*/ 123 w 366"/>
                <a:gd name="T3" fmla="*/ 201 h 207"/>
                <a:gd name="T4" fmla="*/ 237 w 366"/>
                <a:gd name="T5" fmla="*/ 173 h 207"/>
                <a:gd name="T6" fmla="*/ 342 w 366"/>
                <a:gd name="T7" fmla="*/ 155 h 207"/>
                <a:gd name="T8" fmla="*/ 347 w 366"/>
                <a:gd name="T9" fmla="*/ 120 h 207"/>
                <a:gd name="T10" fmla="*/ 347 w 366"/>
                <a:gd name="T11" fmla="*/ 117 h 207"/>
                <a:gd name="T12" fmla="*/ 344 w 366"/>
                <a:gd name="T13" fmla="*/ 65 h 207"/>
                <a:gd name="T14" fmla="*/ 341 w 366"/>
                <a:gd name="T15" fmla="*/ 20 h 207"/>
                <a:gd name="T16" fmla="*/ 224 w 366"/>
                <a:gd name="T17" fmla="*/ 32 h 207"/>
                <a:gd name="T18" fmla="*/ 195 w 366"/>
                <a:gd name="T19" fmla="*/ 3 h 207"/>
                <a:gd name="T20" fmla="*/ 181 w 366"/>
                <a:gd name="T21" fmla="*/ 31 h 207"/>
                <a:gd name="T22" fmla="*/ 126 w 366"/>
                <a:gd name="T23" fmla="*/ 91 h 207"/>
                <a:gd name="T24" fmla="*/ 86 w 366"/>
                <a:gd name="T25" fmla="*/ 116 h 207"/>
                <a:gd name="T26" fmla="*/ 16 w 366"/>
                <a:gd name="T27" fmla="*/ 139 h 207"/>
                <a:gd name="T28" fmla="*/ 0 w 366"/>
                <a:gd name="T29" fmla="*/ 161 h 207"/>
                <a:gd name="T30" fmla="*/ 3 w 366"/>
                <a:gd name="T31" fmla="*/ 18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6" h="207">
                  <a:moveTo>
                    <a:pt x="3" y="182"/>
                  </a:moveTo>
                  <a:cubicBezTo>
                    <a:pt x="8" y="205"/>
                    <a:pt x="86" y="207"/>
                    <a:pt x="123" y="201"/>
                  </a:cubicBezTo>
                  <a:cubicBezTo>
                    <a:pt x="160" y="195"/>
                    <a:pt x="237" y="173"/>
                    <a:pt x="237" y="173"/>
                  </a:cubicBezTo>
                  <a:cubicBezTo>
                    <a:pt x="237" y="173"/>
                    <a:pt x="318" y="165"/>
                    <a:pt x="342" y="155"/>
                  </a:cubicBezTo>
                  <a:cubicBezTo>
                    <a:pt x="366" y="145"/>
                    <a:pt x="347" y="120"/>
                    <a:pt x="347" y="120"/>
                  </a:cubicBezTo>
                  <a:cubicBezTo>
                    <a:pt x="347" y="120"/>
                    <a:pt x="347" y="119"/>
                    <a:pt x="347" y="117"/>
                  </a:cubicBezTo>
                  <a:cubicBezTo>
                    <a:pt x="348" y="108"/>
                    <a:pt x="349" y="74"/>
                    <a:pt x="344" y="65"/>
                  </a:cubicBezTo>
                  <a:cubicBezTo>
                    <a:pt x="337" y="55"/>
                    <a:pt x="341" y="20"/>
                    <a:pt x="341" y="20"/>
                  </a:cubicBezTo>
                  <a:cubicBezTo>
                    <a:pt x="341" y="20"/>
                    <a:pt x="226" y="42"/>
                    <a:pt x="224" y="32"/>
                  </a:cubicBezTo>
                  <a:cubicBezTo>
                    <a:pt x="222" y="21"/>
                    <a:pt x="204" y="6"/>
                    <a:pt x="195" y="3"/>
                  </a:cubicBezTo>
                  <a:cubicBezTo>
                    <a:pt x="187" y="0"/>
                    <a:pt x="181" y="31"/>
                    <a:pt x="181" y="31"/>
                  </a:cubicBezTo>
                  <a:cubicBezTo>
                    <a:pt x="181" y="31"/>
                    <a:pt x="129" y="75"/>
                    <a:pt x="126" y="91"/>
                  </a:cubicBezTo>
                  <a:cubicBezTo>
                    <a:pt x="122" y="107"/>
                    <a:pt x="86" y="116"/>
                    <a:pt x="86" y="116"/>
                  </a:cubicBezTo>
                  <a:cubicBezTo>
                    <a:pt x="86" y="116"/>
                    <a:pt x="30" y="131"/>
                    <a:pt x="16" y="139"/>
                  </a:cubicBezTo>
                  <a:cubicBezTo>
                    <a:pt x="7" y="143"/>
                    <a:pt x="1" y="151"/>
                    <a:pt x="0" y="161"/>
                  </a:cubicBezTo>
                  <a:cubicBezTo>
                    <a:pt x="0" y="168"/>
                    <a:pt x="1" y="175"/>
                    <a:pt x="3" y="182"/>
                  </a:cubicBezTo>
                </a:path>
              </a:pathLst>
            </a:custGeom>
            <a:solidFill>
              <a:srgbClr val="CA849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45" name="ísḷíḋé"/>
            <p:cNvSpPr/>
            <p:nvPr/>
          </p:nvSpPr>
          <p:spPr bwMode="auto">
            <a:xfrm>
              <a:off x="3635" y="6686"/>
              <a:ext cx="476" cy="118"/>
            </a:xfrm>
            <a:custGeom>
              <a:avLst/>
              <a:gdLst>
                <a:gd name="T0" fmla="*/ 347 w 354"/>
                <a:gd name="T1" fmla="*/ 0 h 87"/>
                <a:gd name="T2" fmla="*/ 231 w 354"/>
                <a:gd name="T3" fmla="*/ 26 h 87"/>
                <a:gd name="T4" fmla="*/ 137 w 354"/>
                <a:gd name="T5" fmla="*/ 50 h 87"/>
                <a:gd name="T6" fmla="*/ 59 w 354"/>
                <a:gd name="T7" fmla="*/ 55 h 87"/>
                <a:gd name="T8" fmla="*/ 1 w 354"/>
                <a:gd name="T9" fmla="*/ 44 h 87"/>
                <a:gd name="T10" fmla="*/ 3 w 354"/>
                <a:gd name="T11" fmla="*/ 65 h 87"/>
                <a:gd name="T12" fmla="*/ 82 w 354"/>
                <a:gd name="T13" fmla="*/ 87 h 87"/>
                <a:gd name="T14" fmla="*/ 123 w 354"/>
                <a:gd name="T15" fmla="*/ 84 h 87"/>
                <a:gd name="T16" fmla="*/ 237 w 354"/>
                <a:gd name="T17" fmla="*/ 56 h 87"/>
                <a:gd name="T18" fmla="*/ 342 w 354"/>
                <a:gd name="T19" fmla="*/ 38 h 87"/>
                <a:gd name="T20" fmla="*/ 354 w 354"/>
                <a:gd name="T21" fmla="*/ 22 h 87"/>
                <a:gd name="T22" fmla="*/ 347 w 354"/>
                <a:gd name="T23" fmla="*/ 3 h 87"/>
                <a:gd name="T24" fmla="*/ 347 w 354"/>
                <a:gd name="T25" fmla="*/ 0 h 87"/>
                <a:gd name="T26" fmla="*/ 347 w 354"/>
                <a:gd name="T27" fmla="*/ 0 h 87"/>
                <a:gd name="T28" fmla="*/ 347 w 354"/>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4" h="87">
                  <a:moveTo>
                    <a:pt x="347" y="0"/>
                  </a:moveTo>
                  <a:cubicBezTo>
                    <a:pt x="231" y="26"/>
                    <a:pt x="231" y="26"/>
                    <a:pt x="231" y="26"/>
                  </a:cubicBezTo>
                  <a:cubicBezTo>
                    <a:pt x="231" y="26"/>
                    <a:pt x="174" y="50"/>
                    <a:pt x="137" y="50"/>
                  </a:cubicBezTo>
                  <a:cubicBezTo>
                    <a:pt x="119" y="50"/>
                    <a:pt x="88" y="55"/>
                    <a:pt x="59" y="55"/>
                  </a:cubicBezTo>
                  <a:cubicBezTo>
                    <a:pt x="36" y="55"/>
                    <a:pt x="15" y="52"/>
                    <a:pt x="1" y="44"/>
                  </a:cubicBezTo>
                  <a:cubicBezTo>
                    <a:pt x="0" y="51"/>
                    <a:pt x="1" y="58"/>
                    <a:pt x="3" y="65"/>
                  </a:cubicBezTo>
                  <a:cubicBezTo>
                    <a:pt x="6" y="81"/>
                    <a:pt x="46" y="87"/>
                    <a:pt x="82" y="87"/>
                  </a:cubicBezTo>
                  <a:cubicBezTo>
                    <a:pt x="97" y="87"/>
                    <a:pt x="112" y="86"/>
                    <a:pt x="123" y="84"/>
                  </a:cubicBezTo>
                  <a:cubicBezTo>
                    <a:pt x="160" y="78"/>
                    <a:pt x="237" y="56"/>
                    <a:pt x="237" y="56"/>
                  </a:cubicBezTo>
                  <a:cubicBezTo>
                    <a:pt x="237" y="56"/>
                    <a:pt x="318" y="48"/>
                    <a:pt x="342" y="38"/>
                  </a:cubicBezTo>
                  <a:cubicBezTo>
                    <a:pt x="351" y="34"/>
                    <a:pt x="354" y="28"/>
                    <a:pt x="354" y="22"/>
                  </a:cubicBezTo>
                  <a:cubicBezTo>
                    <a:pt x="354" y="12"/>
                    <a:pt x="347" y="3"/>
                    <a:pt x="347" y="3"/>
                  </a:cubicBezTo>
                  <a:cubicBezTo>
                    <a:pt x="347" y="3"/>
                    <a:pt x="347" y="2"/>
                    <a:pt x="347" y="0"/>
                  </a:cubicBezTo>
                  <a:cubicBezTo>
                    <a:pt x="347" y="0"/>
                    <a:pt x="347" y="0"/>
                    <a:pt x="347" y="0"/>
                  </a:cubicBezTo>
                  <a:cubicBezTo>
                    <a:pt x="347" y="0"/>
                    <a:pt x="347" y="0"/>
                    <a:pt x="347" y="0"/>
                  </a:cubicBezTo>
                </a:path>
              </a:pathLst>
            </a:custGeom>
            <a:solidFill>
              <a:srgbClr val="B577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46" name="ïšľíḑé"/>
            <p:cNvSpPr/>
            <p:nvPr/>
          </p:nvSpPr>
          <p:spPr bwMode="auto">
            <a:xfrm>
              <a:off x="3850" y="6657"/>
              <a:ext cx="36" cy="64"/>
            </a:xfrm>
            <a:custGeom>
              <a:avLst/>
              <a:gdLst>
                <a:gd name="T0" fmla="*/ 0 w 27"/>
                <a:gd name="T1" fmla="*/ 0 h 48"/>
                <a:gd name="T2" fmla="*/ 27 w 27"/>
                <a:gd name="T3" fmla="*/ 48 h 48"/>
                <a:gd name="T4" fmla="*/ 0 w 27"/>
                <a:gd name="T5" fmla="*/ 0 h 48"/>
              </a:gdLst>
              <a:ahLst/>
              <a:cxnLst>
                <a:cxn ang="0">
                  <a:pos x="T0" y="T1"/>
                </a:cxn>
                <a:cxn ang="0">
                  <a:pos x="T2" y="T3"/>
                </a:cxn>
                <a:cxn ang="0">
                  <a:pos x="T4" y="T5"/>
                </a:cxn>
              </a:cxnLst>
              <a:rect l="0" t="0" r="r" b="b"/>
              <a:pathLst>
                <a:path w="27" h="48">
                  <a:moveTo>
                    <a:pt x="0" y="0"/>
                  </a:moveTo>
                  <a:cubicBezTo>
                    <a:pt x="0" y="0"/>
                    <a:pt x="5" y="36"/>
                    <a:pt x="27" y="48"/>
                  </a:cubicBezTo>
                  <a:cubicBezTo>
                    <a:pt x="0" y="0"/>
                    <a:pt x="0" y="0"/>
                    <a:pt x="0" y="0"/>
                  </a:cubicBezTo>
                </a:path>
              </a:pathLst>
            </a:custGeom>
            <a:solidFill>
              <a:srgbClr val="B5778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47" name="iSḷïḍé"/>
            <p:cNvSpPr/>
            <p:nvPr/>
          </p:nvSpPr>
          <p:spPr bwMode="auto">
            <a:xfrm>
              <a:off x="4047" y="3705"/>
              <a:ext cx="221" cy="135"/>
            </a:xfrm>
            <a:custGeom>
              <a:avLst/>
              <a:gdLst>
                <a:gd name="T0" fmla="*/ 56 w 164"/>
                <a:gd name="T1" fmla="*/ 0 h 100"/>
                <a:gd name="T2" fmla="*/ 37 w 164"/>
                <a:gd name="T3" fmla="*/ 6 h 100"/>
                <a:gd name="T4" fmla="*/ 12 w 164"/>
                <a:gd name="T5" fmla="*/ 17 h 100"/>
                <a:gd name="T6" fmla="*/ 7 w 164"/>
                <a:gd name="T7" fmla="*/ 16 h 100"/>
                <a:gd name="T8" fmla="*/ 1 w 164"/>
                <a:gd name="T9" fmla="*/ 14 h 100"/>
                <a:gd name="T10" fmla="*/ 0 w 164"/>
                <a:gd name="T11" fmla="*/ 16 h 100"/>
                <a:gd name="T12" fmla="*/ 7 w 164"/>
                <a:gd name="T13" fmla="*/ 19 h 100"/>
                <a:gd name="T14" fmla="*/ 12 w 164"/>
                <a:gd name="T15" fmla="*/ 19 h 100"/>
                <a:gd name="T16" fmla="*/ 37 w 164"/>
                <a:gd name="T17" fmla="*/ 9 h 100"/>
                <a:gd name="T18" fmla="*/ 56 w 164"/>
                <a:gd name="T19" fmla="*/ 2 h 100"/>
                <a:gd name="T20" fmla="*/ 67 w 164"/>
                <a:gd name="T21" fmla="*/ 6 h 100"/>
                <a:gd name="T22" fmla="*/ 80 w 164"/>
                <a:gd name="T23" fmla="*/ 45 h 100"/>
                <a:gd name="T24" fmla="*/ 105 w 164"/>
                <a:gd name="T25" fmla="*/ 54 h 100"/>
                <a:gd name="T26" fmla="*/ 117 w 164"/>
                <a:gd name="T27" fmla="*/ 78 h 100"/>
                <a:gd name="T28" fmla="*/ 132 w 164"/>
                <a:gd name="T29" fmla="*/ 100 h 100"/>
                <a:gd name="T30" fmla="*/ 137 w 164"/>
                <a:gd name="T31" fmla="*/ 100 h 100"/>
                <a:gd name="T32" fmla="*/ 147 w 164"/>
                <a:gd name="T33" fmla="*/ 99 h 100"/>
                <a:gd name="T34" fmla="*/ 157 w 164"/>
                <a:gd name="T35" fmla="*/ 97 h 100"/>
                <a:gd name="T36" fmla="*/ 157 w 164"/>
                <a:gd name="T37" fmla="*/ 97 h 100"/>
                <a:gd name="T38" fmla="*/ 159 w 164"/>
                <a:gd name="T39" fmla="*/ 97 h 100"/>
                <a:gd name="T40" fmla="*/ 163 w 164"/>
                <a:gd name="T41" fmla="*/ 96 h 100"/>
                <a:gd name="T42" fmla="*/ 163 w 164"/>
                <a:gd name="T43" fmla="*/ 92 h 100"/>
                <a:gd name="T44" fmla="*/ 163 w 164"/>
                <a:gd name="T45" fmla="*/ 92 h 100"/>
                <a:gd name="T46" fmla="*/ 163 w 164"/>
                <a:gd name="T47" fmla="*/ 94 h 100"/>
                <a:gd name="T48" fmla="*/ 159 w 164"/>
                <a:gd name="T49" fmla="*/ 95 h 100"/>
                <a:gd name="T50" fmla="*/ 157 w 164"/>
                <a:gd name="T51" fmla="*/ 95 h 100"/>
                <a:gd name="T52" fmla="*/ 157 w 164"/>
                <a:gd name="T53" fmla="*/ 95 h 100"/>
                <a:gd name="T54" fmla="*/ 146 w 164"/>
                <a:gd name="T55" fmla="*/ 96 h 100"/>
                <a:gd name="T56" fmla="*/ 136 w 164"/>
                <a:gd name="T57" fmla="*/ 98 h 100"/>
                <a:gd name="T58" fmla="*/ 132 w 164"/>
                <a:gd name="T59" fmla="*/ 98 h 100"/>
                <a:gd name="T60" fmla="*/ 117 w 164"/>
                <a:gd name="T61" fmla="*/ 76 h 100"/>
                <a:gd name="T62" fmla="*/ 105 w 164"/>
                <a:gd name="T63" fmla="*/ 51 h 100"/>
                <a:gd name="T64" fmla="*/ 80 w 164"/>
                <a:gd name="T65" fmla="*/ 43 h 100"/>
                <a:gd name="T66" fmla="*/ 67 w 164"/>
                <a:gd name="T67" fmla="*/ 4 h 100"/>
                <a:gd name="T68" fmla="*/ 56 w 164"/>
                <a:gd name="T6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100">
                  <a:moveTo>
                    <a:pt x="56" y="0"/>
                  </a:moveTo>
                  <a:cubicBezTo>
                    <a:pt x="49" y="0"/>
                    <a:pt x="42" y="3"/>
                    <a:pt x="37" y="6"/>
                  </a:cubicBezTo>
                  <a:cubicBezTo>
                    <a:pt x="29" y="11"/>
                    <a:pt x="20" y="17"/>
                    <a:pt x="12" y="17"/>
                  </a:cubicBezTo>
                  <a:cubicBezTo>
                    <a:pt x="10" y="17"/>
                    <a:pt x="8" y="17"/>
                    <a:pt x="7" y="16"/>
                  </a:cubicBezTo>
                  <a:cubicBezTo>
                    <a:pt x="5" y="16"/>
                    <a:pt x="3" y="15"/>
                    <a:pt x="1" y="14"/>
                  </a:cubicBezTo>
                  <a:cubicBezTo>
                    <a:pt x="1" y="14"/>
                    <a:pt x="0" y="15"/>
                    <a:pt x="0" y="16"/>
                  </a:cubicBezTo>
                  <a:cubicBezTo>
                    <a:pt x="2" y="17"/>
                    <a:pt x="5" y="18"/>
                    <a:pt x="7" y="19"/>
                  </a:cubicBezTo>
                  <a:cubicBezTo>
                    <a:pt x="8" y="19"/>
                    <a:pt x="10" y="19"/>
                    <a:pt x="12" y="19"/>
                  </a:cubicBezTo>
                  <a:cubicBezTo>
                    <a:pt x="20" y="19"/>
                    <a:pt x="29" y="13"/>
                    <a:pt x="37" y="9"/>
                  </a:cubicBezTo>
                  <a:cubicBezTo>
                    <a:pt x="42" y="5"/>
                    <a:pt x="49" y="2"/>
                    <a:pt x="56" y="2"/>
                  </a:cubicBezTo>
                  <a:cubicBezTo>
                    <a:pt x="60" y="2"/>
                    <a:pt x="64" y="3"/>
                    <a:pt x="67" y="6"/>
                  </a:cubicBezTo>
                  <a:cubicBezTo>
                    <a:pt x="77" y="16"/>
                    <a:pt x="69" y="36"/>
                    <a:pt x="80" y="45"/>
                  </a:cubicBezTo>
                  <a:cubicBezTo>
                    <a:pt x="87" y="51"/>
                    <a:pt x="98" y="49"/>
                    <a:pt x="105" y="54"/>
                  </a:cubicBezTo>
                  <a:cubicBezTo>
                    <a:pt x="113" y="58"/>
                    <a:pt x="115" y="69"/>
                    <a:pt x="117" y="78"/>
                  </a:cubicBezTo>
                  <a:cubicBezTo>
                    <a:pt x="119" y="87"/>
                    <a:pt x="123" y="97"/>
                    <a:pt x="132" y="100"/>
                  </a:cubicBezTo>
                  <a:cubicBezTo>
                    <a:pt x="133" y="100"/>
                    <a:pt x="135" y="100"/>
                    <a:pt x="137" y="100"/>
                  </a:cubicBezTo>
                  <a:cubicBezTo>
                    <a:pt x="140" y="100"/>
                    <a:pt x="143" y="100"/>
                    <a:pt x="147" y="99"/>
                  </a:cubicBezTo>
                  <a:cubicBezTo>
                    <a:pt x="150" y="98"/>
                    <a:pt x="153" y="97"/>
                    <a:pt x="157" y="97"/>
                  </a:cubicBezTo>
                  <a:cubicBezTo>
                    <a:pt x="157" y="97"/>
                    <a:pt x="157" y="97"/>
                    <a:pt x="157" y="97"/>
                  </a:cubicBezTo>
                  <a:cubicBezTo>
                    <a:pt x="158" y="97"/>
                    <a:pt x="159" y="97"/>
                    <a:pt x="159" y="97"/>
                  </a:cubicBezTo>
                  <a:cubicBezTo>
                    <a:pt x="160" y="97"/>
                    <a:pt x="162" y="97"/>
                    <a:pt x="163" y="96"/>
                  </a:cubicBezTo>
                  <a:cubicBezTo>
                    <a:pt x="163" y="95"/>
                    <a:pt x="164" y="93"/>
                    <a:pt x="163" y="92"/>
                  </a:cubicBezTo>
                  <a:cubicBezTo>
                    <a:pt x="163" y="92"/>
                    <a:pt x="163" y="92"/>
                    <a:pt x="163" y="92"/>
                  </a:cubicBezTo>
                  <a:cubicBezTo>
                    <a:pt x="163" y="92"/>
                    <a:pt x="163" y="93"/>
                    <a:pt x="163" y="94"/>
                  </a:cubicBezTo>
                  <a:cubicBezTo>
                    <a:pt x="162" y="95"/>
                    <a:pt x="160" y="95"/>
                    <a:pt x="159" y="95"/>
                  </a:cubicBezTo>
                  <a:cubicBezTo>
                    <a:pt x="159" y="95"/>
                    <a:pt x="158" y="95"/>
                    <a:pt x="157" y="95"/>
                  </a:cubicBezTo>
                  <a:cubicBezTo>
                    <a:pt x="157" y="95"/>
                    <a:pt x="157" y="95"/>
                    <a:pt x="157" y="95"/>
                  </a:cubicBezTo>
                  <a:cubicBezTo>
                    <a:pt x="153" y="95"/>
                    <a:pt x="150" y="96"/>
                    <a:pt x="146" y="96"/>
                  </a:cubicBezTo>
                  <a:cubicBezTo>
                    <a:pt x="143" y="97"/>
                    <a:pt x="140" y="98"/>
                    <a:pt x="136" y="98"/>
                  </a:cubicBezTo>
                  <a:cubicBezTo>
                    <a:pt x="135" y="98"/>
                    <a:pt x="133" y="98"/>
                    <a:pt x="132" y="98"/>
                  </a:cubicBezTo>
                  <a:cubicBezTo>
                    <a:pt x="123" y="95"/>
                    <a:pt x="119" y="85"/>
                    <a:pt x="117" y="76"/>
                  </a:cubicBezTo>
                  <a:cubicBezTo>
                    <a:pt x="115" y="67"/>
                    <a:pt x="113" y="56"/>
                    <a:pt x="105" y="51"/>
                  </a:cubicBezTo>
                  <a:cubicBezTo>
                    <a:pt x="98" y="46"/>
                    <a:pt x="87" y="49"/>
                    <a:pt x="80" y="43"/>
                  </a:cubicBezTo>
                  <a:cubicBezTo>
                    <a:pt x="69" y="34"/>
                    <a:pt x="77" y="13"/>
                    <a:pt x="67" y="4"/>
                  </a:cubicBezTo>
                  <a:cubicBezTo>
                    <a:pt x="64" y="1"/>
                    <a:pt x="60" y="0"/>
                    <a:pt x="56" y="0"/>
                  </a:cubicBezTo>
                </a:path>
              </a:pathLst>
            </a:custGeom>
            <a:solidFill>
              <a:srgbClr val="E4AE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48" name="ïṧļïḑè"/>
            <p:cNvSpPr/>
            <p:nvPr/>
          </p:nvSpPr>
          <p:spPr bwMode="auto">
            <a:xfrm>
              <a:off x="4047" y="3727"/>
              <a:ext cx="1" cy="1"/>
            </a:xfrm>
            <a:prstGeom prst="ellipse">
              <a:avLst/>
            </a:prstGeom>
            <a:solidFill>
              <a:srgbClr val="E4AE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49" name="îşlîḑé"/>
            <p:cNvSpPr/>
            <p:nvPr/>
          </p:nvSpPr>
          <p:spPr bwMode="auto">
            <a:xfrm>
              <a:off x="4388" y="3849"/>
              <a:ext cx="1" cy="1"/>
            </a:xfrm>
            <a:custGeom>
              <a:avLst/>
              <a:gdLst>
                <a:gd name="T0" fmla="*/ 1 w 1"/>
                <a:gd name="T1" fmla="*/ 0 h 1"/>
                <a:gd name="T2" fmla="*/ 0 w 1"/>
                <a:gd name="T3" fmla="*/ 1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1"/>
                  </a:cubicBezTo>
                  <a:cubicBezTo>
                    <a:pt x="0" y="1"/>
                    <a:pt x="0" y="1"/>
                    <a:pt x="0" y="1"/>
                  </a:cubicBezTo>
                  <a:cubicBezTo>
                    <a:pt x="0" y="1"/>
                    <a:pt x="1" y="0"/>
                    <a:pt x="1" y="0"/>
                  </a:cubicBezTo>
                  <a:cubicBezTo>
                    <a:pt x="1" y="0"/>
                    <a:pt x="1" y="0"/>
                    <a:pt x="1" y="0"/>
                  </a:cubicBezTo>
                </a:path>
              </a:pathLst>
            </a:custGeom>
            <a:solidFill>
              <a:srgbClr val="CD9C9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50" name="iṥlîďê"/>
            <p:cNvSpPr/>
            <p:nvPr/>
          </p:nvSpPr>
          <p:spPr bwMode="auto">
            <a:xfrm>
              <a:off x="4266" y="3754"/>
              <a:ext cx="123" cy="96"/>
            </a:xfrm>
            <a:custGeom>
              <a:avLst/>
              <a:gdLst>
                <a:gd name="T0" fmla="*/ 29 w 92"/>
                <a:gd name="T1" fmla="*/ 0 h 72"/>
                <a:gd name="T2" fmla="*/ 26 w 92"/>
                <a:gd name="T3" fmla="*/ 1 h 72"/>
                <a:gd name="T4" fmla="*/ 3 w 92"/>
                <a:gd name="T5" fmla="*/ 22 h 72"/>
                <a:gd name="T6" fmla="*/ 1 w 92"/>
                <a:gd name="T7" fmla="*/ 35 h 72"/>
                <a:gd name="T8" fmla="*/ 0 w 92"/>
                <a:gd name="T9" fmla="*/ 37 h 72"/>
                <a:gd name="T10" fmla="*/ 0 w 92"/>
                <a:gd name="T11" fmla="*/ 37 h 72"/>
                <a:gd name="T12" fmla="*/ 0 w 92"/>
                <a:gd name="T13" fmla="*/ 44 h 72"/>
                <a:gd name="T14" fmla="*/ 0 w 92"/>
                <a:gd name="T15" fmla="*/ 44 h 72"/>
                <a:gd name="T16" fmla="*/ 3 w 92"/>
                <a:gd name="T17" fmla="*/ 24 h 72"/>
                <a:gd name="T18" fmla="*/ 26 w 92"/>
                <a:gd name="T19" fmla="*/ 3 h 72"/>
                <a:gd name="T20" fmla="*/ 29 w 92"/>
                <a:gd name="T21" fmla="*/ 3 h 72"/>
                <a:gd name="T22" fmla="*/ 64 w 92"/>
                <a:gd name="T23" fmla="*/ 27 h 72"/>
                <a:gd name="T24" fmla="*/ 90 w 92"/>
                <a:gd name="T25" fmla="*/ 69 h 72"/>
                <a:gd name="T26" fmla="*/ 91 w 92"/>
                <a:gd name="T27" fmla="*/ 72 h 72"/>
                <a:gd name="T28" fmla="*/ 92 w 92"/>
                <a:gd name="T29" fmla="*/ 71 h 72"/>
                <a:gd name="T30" fmla="*/ 90 w 92"/>
                <a:gd name="T31" fmla="*/ 67 h 72"/>
                <a:gd name="T32" fmla="*/ 64 w 92"/>
                <a:gd name="T33" fmla="*/ 25 h 72"/>
                <a:gd name="T34" fmla="*/ 29 w 92"/>
                <a:gd name="T3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72">
                  <a:moveTo>
                    <a:pt x="29" y="0"/>
                  </a:moveTo>
                  <a:cubicBezTo>
                    <a:pt x="28" y="0"/>
                    <a:pt x="27" y="0"/>
                    <a:pt x="26" y="1"/>
                  </a:cubicBezTo>
                  <a:cubicBezTo>
                    <a:pt x="15" y="2"/>
                    <a:pt x="7" y="11"/>
                    <a:pt x="3" y="22"/>
                  </a:cubicBezTo>
                  <a:cubicBezTo>
                    <a:pt x="2" y="26"/>
                    <a:pt x="1" y="30"/>
                    <a:pt x="1" y="35"/>
                  </a:cubicBezTo>
                  <a:cubicBezTo>
                    <a:pt x="0" y="36"/>
                    <a:pt x="0" y="37"/>
                    <a:pt x="0" y="37"/>
                  </a:cubicBezTo>
                  <a:cubicBezTo>
                    <a:pt x="0" y="37"/>
                    <a:pt x="0" y="37"/>
                    <a:pt x="0" y="37"/>
                  </a:cubicBezTo>
                  <a:cubicBezTo>
                    <a:pt x="0" y="39"/>
                    <a:pt x="0" y="42"/>
                    <a:pt x="0" y="44"/>
                  </a:cubicBezTo>
                  <a:cubicBezTo>
                    <a:pt x="0" y="44"/>
                    <a:pt x="0" y="44"/>
                    <a:pt x="0" y="44"/>
                  </a:cubicBezTo>
                  <a:cubicBezTo>
                    <a:pt x="0" y="37"/>
                    <a:pt x="1" y="30"/>
                    <a:pt x="3" y="24"/>
                  </a:cubicBezTo>
                  <a:cubicBezTo>
                    <a:pt x="7" y="14"/>
                    <a:pt x="15" y="4"/>
                    <a:pt x="26" y="3"/>
                  </a:cubicBezTo>
                  <a:cubicBezTo>
                    <a:pt x="27" y="3"/>
                    <a:pt x="28" y="3"/>
                    <a:pt x="29" y="3"/>
                  </a:cubicBezTo>
                  <a:cubicBezTo>
                    <a:pt x="43" y="3"/>
                    <a:pt x="55" y="15"/>
                    <a:pt x="64" y="27"/>
                  </a:cubicBezTo>
                  <a:cubicBezTo>
                    <a:pt x="73" y="40"/>
                    <a:pt x="82" y="54"/>
                    <a:pt x="90" y="69"/>
                  </a:cubicBezTo>
                  <a:cubicBezTo>
                    <a:pt x="90" y="70"/>
                    <a:pt x="91" y="71"/>
                    <a:pt x="91" y="72"/>
                  </a:cubicBezTo>
                  <a:cubicBezTo>
                    <a:pt x="91" y="71"/>
                    <a:pt x="91" y="71"/>
                    <a:pt x="92" y="71"/>
                  </a:cubicBezTo>
                  <a:cubicBezTo>
                    <a:pt x="91" y="69"/>
                    <a:pt x="90" y="68"/>
                    <a:pt x="90" y="67"/>
                  </a:cubicBezTo>
                  <a:cubicBezTo>
                    <a:pt x="82" y="52"/>
                    <a:pt x="73" y="38"/>
                    <a:pt x="64" y="25"/>
                  </a:cubicBezTo>
                  <a:cubicBezTo>
                    <a:pt x="55" y="13"/>
                    <a:pt x="43" y="0"/>
                    <a:pt x="29" y="0"/>
                  </a:cubicBezTo>
                </a:path>
              </a:pathLst>
            </a:custGeom>
            <a:solidFill>
              <a:srgbClr val="E4AE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51" name="íṡḷiḑe"/>
            <p:cNvSpPr/>
            <p:nvPr/>
          </p:nvSpPr>
          <p:spPr bwMode="auto">
            <a:xfrm>
              <a:off x="3946" y="3484"/>
              <a:ext cx="507" cy="392"/>
            </a:xfrm>
            <a:custGeom>
              <a:avLst/>
              <a:gdLst>
                <a:gd name="T0" fmla="*/ 301 w 377"/>
                <a:gd name="T1" fmla="*/ 225 h 291"/>
                <a:gd name="T2" fmla="*/ 263 w 377"/>
                <a:gd name="T3" fmla="*/ 201 h 291"/>
                <a:gd name="T4" fmla="*/ 240 w 377"/>
                <a:gd name="T5" fmla="*/ 222 h 291"/>
                <a:gd name="T6" fmla="*/ 237 w 377"/>
                <a:gd name="T7" fmla="*/ 254 h 291"/>
                <a:gd name="T8" fmla="*/ 237 w 377"/>
                <a:gd name="T9" fmla="*/ 258 h 291"/>
                <a:gd name="T10" fmla="*/ 231 w 377"/>
                <a:gd name="T11" fmla="*/ 259 h 291"/>
                <a:gd name="T12" fmla="*/ 220 w 377"/>
                <a:gd name="T13" fmla="*/ 260 h 291"/>
                <a:gd name="T14" fmla="*/ 206 w 377"/>
                <a:gd name="T15" fmla="*/ 262 h 291"/>
                <a:gd name="T16" fmla="*/ 191 w 377"/>
                <a:gd name="T17" fmla="*/ 240 h 291"/>
                <a:gd name="T18" fmla="*/ 179 w 377"/>
                <a:gd name="T19" fmla="*/ 215 h 291"/>
                <a:gd name="T20" fmla="*/ 154 w 377"/>
                <a:gd name="T21" fmla="*/ 207 h 291"/>
                <a:gd name="T22" fmla="*/ 141 w 377"/>
                <a:gd name="T23" fmla="*/ 168 h 291"/>
                <a:gd name="T24" fmla="*/ 111 w 377"/>
                <a:gd name="T25" fmla="*/ 170 h 291"/>
                <a:gd name="T26" fmla="*/ 81 w 377"/>
                <a:gd name="T27" fmla="*/ 180 h 291"/>
                <a:gd name="T28" fmla="*/ 71 w 377"/>
                <a:gd name="T29" fmla="*/ 176 h 291"/>
                <a:gd name="T30" fmla="*/ 47 w 377"/>
                <a:gd name="T31" fmla="*/ 174 h 291"/>
                <a:gd name="T32" fmla="*/ 19 w 377"/>
                <a:gd name="T33" fmla="*/ 169 h 291"/>
                <a:gd name="T34" fmla="*/ 9 w 377"/>
                <a:gd name="T35" fmla="*/ 151 h 291"/>
                <a:gd name="T36" fmla="*/ 2 w 377"/>
                <a:gd name="T37" fmla="*/ 123 h 291"/>
                <a:gd name="T38" fmla="*/ 9 w 377"/>
                <a:gd name="T39" fmla="*/ 95 h 291"/>
                <a:gd name="T40" fmla="*/ 44 w 377"/>
                <a:gd name="T41" fmla="*/ 75 h 291"/>
                <a:gd name="T42" fmla="*/ 66 w 377"/>
                <a:gd name="T43" fmla="*/ 49 h 291"/>
                <a:gd name="T44" fmla="*/ 88 w 377"/>
                <a:gd name="T45" fmla="*/ 22 h 291"/>
                <a:gd name="T46" fmla="*/ 121 w 377"/>
                <a:gd name="T47" fmla="*/ 17 h 291"/>
                <a:gd name="T48" fmla="*/ 131 w 377"/>
                <a:gd name="T49" fmla="*/ 22 h 291"/>
                <a:gd name="T50" fmla="*/ 143 w 377"/>
                <a:gd name="T51" fmla="*/ 18 h 291"/>
                <a:gd name="T52" fmla="*/ 269 w 377"/>
                <a:gd name="T53" fmla="*/ 9 h 291"/>
                <a:gd name="T54" fmla="*/ 318 w 377"/>
                <a:gd name="T55" fmla="*/ 21 h 291"/>
                <a:gd name="T56" fmla="*/ 351 w 377"/>
                <a:gd name="T57" fmla="*/ 57 h 291"/>
                <a:gd name="T58" fmla="*/ 356 w 377"/>
                <a:gd name="T59" fmla="*/ 97 h 291"/>
                <a:gd name="T60" fmla="*/ 368 w 377"/>
                <a:gd name="T61" fmla="*/ 122 h 291"/>
                <a:gd name="T62" fmla="*/ 362 w 377"/>
                <a:gd name="T63" fmla="*/ 196 h 291"/>
                <a:gd name="T64" fmla="*/ 348 w 377"/>
                <a:gd name="T65" fmla="*/ 277 h 291"/>
                <a:gd name="T66" fmla="*/ 338 w 377"/>
                <a:gd name="T67" fmla="*/ 288 h 291"/>
                <a:gd name="T68" fmla="*/ 327 w 377"/>
                <a:gd name="T69" fmla="*/ 267 h 291"/>
                <a:gd name="T70" fmla="*/ 301 w 377"/>
                <a:gd name="T71" fmla="*/ 225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7" h="291">
                  <a:moveTo>
                    <a:pt x="301" y="225"/>
                  </a:moveTo>
                  <a:cubicBezTo>
                    <a:pt x="291" y="212"/>
                    <a:pt x="278" y="198"/>
                    <a:pt x="263" y="201"/>
                  </a:cubicBezTo>
                  <a:cubicBezTo>
                    <a:pt x="252" y="202"/>
                    <a:pt x="244" y="211"/>
                    <a:pt x="240" y="222"/>
                  </a:cubicBezTo>
                  <a:cubicBezTo>
                    <a:pt x="237" y="232"/>
                    <a:pt x="236" y="243"/>
                    <a:pt x="237" y="254"/>
                  </a:cubicBezTo>
                  <a:cubicBezTo>
                    <a:pt x="238" y="255"/>
                    <a:pt x="237" y="256"/>
                    <a:pt x="237" y="258"/>
                  </a:cubicBezTo>
                  <a:cubicBezTo>
                    <a:pt x="235" y="259"/>
                    <a:pt x="233" y="259"/>
                    <a:pt x="231" y="259"/>
                  </a:cubicBezTo>
                  <a:cubicBezTo>
                    <a:pt x="228" y="259"/>
                    <a:pt x="224" y="259"/>
                    <a:pt x="220" y="260"/>
                  </a:cubicBezTo>
                  <a:cubicBezTo>
                    <a:pt x="215" y="262"/>
                    <a:pt x="211" y="263"/>
                    <a:pt x="206" y="262"/>
                  </a:cubicBezTo>
                  <a:cubicBezTo>
                    <a:pt x="197" y="259"/>
                    <a:pt x="193" y="249"/>
                    <a:pt x="191" y="240"/>
                  </a:cubicBezTo>
                  <a:cubicBezTo>
                    <a:pt x="189" y="231"/>
                    <a:pt x="187" y="220"/>
                    <a:pt x="179" y="215"/>
                  </a:cubicBezTo>
                  <a:cubicBezTo>
                    <a:pt x="172" y="210"/>
                    <a:pt x="161" y="213"/>
                    <a:pt x="154" y="207"/>
                  </a:cubicBezTo>
                  <a:cubicBezTo>
                    <a:pt x="143" y="198"/>
                    <a:pt x="151" y="177"/>
                    <a:pt x="141" y="168"/>
                  </a:cubicBezTo>
                  <a:cubicBezTo>
                    <a:pt x="133" y="161"/>
                    <a:pt x="120" y="165"/>
                    <a:pt x="111" y="170"/>
                  </a:cubicBezTo>
                  <a:cubicBezTo>
                    <a:pt x="101" y="176"/>
                    <a:pt x="91" y="183"/>
                    <a:pt x="81" y="180"/>
                  </a:cubicBezTo>
                  <a:cubicBezTo>
                    <a:pt x="77" y="179"/>
                    <a:pt x="74" y="177"/>
                    <a:pt x="71" y="176"/>
                  </a:cubicBezTo>
                  <a:cubicBezTo>
                    <a:pt x="63" y="173"/>
                    <a:pt x="55" y="174"/>
                    <a:pt x="47" y="174"/>
                  </a:cubicBezTo>
                  <a:cubicBezTo>
                    <a:pt x="37" y="175"/>
                    <a:pt x="27" y="175"/>
                    <a:pt x="19" y="169"/>
                  </a:cubicBezTo>
                  <a:cubicBezTo>
                    <a:pt x="14" y="164"/>
                    <a:pt x="11" y="158"/>
                    <a:pt x="9" y="151"/>
                  </a:cubicBezTo>
                  <a:cubicBezTo>
                    <a:pt x="5" y="142"/>
                    <a:pt x="3" y="133"/>
                    <a:pt x="2" y="123"/>
                  </a:cubicBezTo>
                  <a:cubicBezTo>
                    <a:pt x="0" y="113"/>
                    <a:pt x="3" y="103"/>
                    <a:pt x="9" y="95"/>
                  </a:cubicBezTo>
                  <a:cubicBezTo>
                    <a:pt x="18" y="85"/>
                    <a:pt x="33" y="83"/>
                    <a:pt x="44" y="75"/>
                  </a:cubicBezTo>
                  <a:cubicBezTo>
                    <a:pt x="54" y="68"/>
                    <a:pt x="60" y="58"/>
                    <a:pt x="66" y="49"/>
                  </a:cubicBezTo>
                  <a:cubicBezTo>
                    <a:pt x="73" y="39"/>
                    <a:pt x="79" y="29"/>
                    <a:pt x="88" y="22"/>
                  </a:cubicBezTo>
                  <a:cubicBezTo>
                    <a:pt x="97" y="15"/>
                    <a:pt x="110" y="11"/>
                    <a:pt x="121" y="17"/>
                  </a:cubicBezTo>
                  <a:cubicBezTo>
                    <a:pt x="124" y="19"/>
                    <a:pt x="127" y="21"/>
                    <a:pt x="131" y="22"/>
                  </a:cubicBezTo>
                  <a:cubicBezTo>
                    <a:pt x="135" y="22"/>
                    <a:pt x="140" y="21"/>
                    <a:pt x="143" y="18"/>
                  </a:cubicBezTo>
                  <a:cubicBezTo>
                    <a:pt x="182" y="0"/>
                    <a:pt x="226" y="3"/>
                    <a:pt x="269" y="9"/>
                  </a:cubicBezTo>
                  <a:cubicBezTo>
                    <a:pt x="285" y="11"/>
                    <a:pt x="303" y="14"/>
                    <a:pt x="318" y="21"/>
                  </a:cubicBezTo>
                  <a:cubicBezTo>
                    <a:pt x="333" y="28"/>
                    <a:pt x="347" y="41"/>
                    <a:pt x="351" y="57"/>
                  </a:cubicBezTo>
                  <a:cubicBezTo>
                    <a:pt x="355" y="70"/>
                    <a:pt x="352" y="85"/>
                    <a:pt x="356" y="97"/>
                  </a:cubicBezTo>
                  <a:cubicBezTo>
                    <a:pt x="359" y="106"/>
                    <a:pt x="365" y="113"/>
                    <a:pt x="368" y="122"/>
                  </a:cubicBezTo>
                  <a:cubicBezTo>
                    <a:pt x="377" y="145"/>
                    <a:pt x="366" y="171"/>
                    <a:pt x="362" y="196"/>
                  </a:cubicBezTo>
                  <a:cubicBezTo>
                    <a:pt x="357" y="223"/>
                    <a:pt x="359" y="252"/>
                    <a:pt x="348" y="277"/>
                  </a:cubicBezTo>
                  <a:cubicBezTo>
                    <a:pt x="346" y="282"/>
                    <a:pt x="343" y="291"/>
                    <a:pt x="338" y="288"/>
                  </a:cubicBezTo>
                  <a:cubicBezTo>
                    <a:pt x="334" y="285"/>
                    <a:pt x="329" y="271"/>
                    <a:pt x="327" y="267"/>
                  </a:cubicBezTo>
                  <a:cubicBezTo>
                    <a:pt x="319" y="252"/>
                    <a:pt x="310" y="238"/>
                    <a:pt x="301" y="225"/>
                  </a:cubicBezTo>
                </a:path>
              </a:pathLst>
            </a:custGeom>
            <a:solidFill>
              <a:srgbClr val="9A5E7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52" name="îṣľiḑê"/>
            <p:cNvSpPr/>
            <p:nvPr/>
          </p:nvSpPr>
          <p:spPr bwMode="auto">
            <a:xfrm>
              <a:off x="4343" y="4197"/>
              <a:ext cx="231" cy="449"/>
            </a:xfrm>
            <a:custGeom>
              <a:avLst/>
              <a:gdLst>
                <a:gd name="T0" fmla="*/ 24 w 171"/>
                <a:gd name="T1" fmla="*/ 319 h 334"/>
                <a:gd name="T2" fmla="*/ 21 w 171"/>
                <a:gd name="T3" fmla="*/ 321 h 334"/>
                <a:gd name="T4" fmla="*/ 0 w 171"/>
                <a:gd name="T5" fmla="*/ 333 h 334"/>
                <a:gd name="T6" fmla="*/ 1 w 171"/>
                <a:gd name="T7" fmla="*/ 334 h 334"/>
                <a:gd name="T8" fmla="*/ 25 w 171"/>
                <a:gd name="T9" fmla="*/ 321 h 334"/>
                <a:gd name="T10" fmla="*/ 27 w 171"/>
                <a:gd name="T11" fmla="*/ 320 h 334"/>
                <a:gd name="T12" fmla="*/ 24 w 171"/>
                <a:gd name="T13" fmla="*/ 319 h 334"/>
                <a:gd name="T14" fmla="*/ 169 w 171"/>
                <a:gd name="T15" fmla="*/ 0 h 334"/>
                <a:gd name="T16" fmla="*/ 97 w 171"/>
                <a:gd name="T17" fmla="*/ 112 h 334"/>
                <a:gd name="T18" fmla="*/ 69 w 171"/>
                <a:gd name="T19" fmla="*/ 152 h 334"/>
                <a:gd name="T20" fmla="*/ 72 w 171"/>
                <a:gd name="T21" fmla="*/ 178 h 334"/>
                <a:gd name="T22" fmla="*/ 54 w 171"/>
                <a:gd name="T23" fmla="*/ 246 h 334"/>
                <a:gd name="T24" fmla="*/ 52 w 171"/>
                <a:gd name="T25" fmla="*/ 280 h 334"/>
                <a:gd name="T26" fmla="*/ 42 w 171"/>
                <a:gd name="T27" fmla="*/ 315 h 334"/>
                <a:gd name="T28" fmla="*/ 38 w 171"/>
                <a:gd name="T29" fmla="*/ 326 h 334"/>
                <a:gd name="T30" fmla="*/ 39 w 171"/>
                <a:gd name="T31" fmla="*/ 328 h 334"/>
                <a:gd name="T32" fmla="*/ 47 w 171"/>
                <a:gd name="T33" fmla="*/ 315 h 334"/>
                <a:gd name="T34" fmla="*/ 56 w 171"/>
                <a:gd name="T35" fmla="*/ 280 h 334"/>
                <a:gd name="T36" fmla="*/ 58 w 171"/>
                <a:gd name="T37" fmla="*/ 246 h 334"/>
                <a:gd name="T38" fmla="*/ 77 w 171"/>
                <a:gd name="T39" fmla="*/ 178 h 334"/>
                <a:gd name="T40" fmla="*/ 74 w 171"/>
                <a:gd name="T41" fmla="*/ 152 h 334"/>
                <a:gd name="T42" fmla="*/ 102 w 171"/>
                <a:gd name="T43" fmla="*/ 112 h 334"/>
                <a:gd name="T44" fmla="*/ 171 w 171"/>
                <a:gd name="T45" fmla="*/ 0 h 334"/>
                <a:gd name="T46" fmla="*/ 169 w 171"/>
                <a:gd name="T47"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1" h="334">
                  <a:moveTo>
                    <a:pt x="24" y="319"/>
                  </a:moveTo>
                  <a:cubicBezTo>
                    <a:pt x="23" y="319"/>
                    <a:pt x="22" y="320"/>
                    <a:pt x="21" y="321"/>
                  </a:cubicBezTo>
                  <a:cubicBezTo>
                    <a:pt x="16" y="326"/>
                    <a:pt x="5" y="331"/>
                    <a:pt x="0" y="333"/>
                  </a:cubicBezTo>
                  <a:cubicBezTo>
                    <a:pt x="1" y="334"/>
                    <a:pt x="1" y="334"/>
                    <a:pt x="1" y="334"/>
                  </a:cubicBezTo>
                  <a:cubicBezTo>
                    <a:pt x="1" y="334"/>
                    <a:pt x="19" y="328"/>
                    <a:pt x="25" y="321"/>
                  </a:cubicBezTo>
                  <a:cubicBezTo>
                    <a:pt x="26" y="321"/>
                    <a:pt x="26" y="320"/>
                    <a:pt x="27" y="320"/>
                  </a:cubicBezTo>
                  <a:cubicBezTo>
                    <a:pt x="26" y="319"/>
                    <a:pt x="25" y="319"/>
                    <a:pt x="24" y="319"/>
                  </a:cubicBezTo>
                  <a:moveTo>
                    <a:pt x="169" y="0"/>
                  </a:moveTo>
                  <a:cubicBezTo>
                    <a:pt x="120" y="0"/>
                    <a:pt x="97" y="112"/>
                    <a:pt x="97" y="112"/>
                  </a:cubicBezTo>
                  <a:cubicBezTo>
                    <a:pt x="97" y="112"/>
                    <a:pt x="66" y="138"/>
                    <a:pt x="69" y="152"/>
                  </a:cubicBezTo>
                  <a:cubicBezTo>
                    <a:pt x="72" y="160"/>
                    <a:pt x="73" y="169"/>
                    <a:pt x="72" y="178"/>
                  </a:cubicBezTo>
                  <a:cubicBezTo>
                    <a:pt x="72" y="178"/>
                    <a:pt x="50" y="232"/>
                    <a:pt x="54" y="246"/>
                  </a:cubicBezTo>
                  <a:cubicBezTo>
                    <a:pt x="58" y="261"/>
                    <a:pt x="52" y="280"/>
                    <a:pt x="52" y="280"/>
                  </a:cubicBezTo>
                  <a:cubicBezTo>
                    <a:pt x="52" y="280"/>
                    <a:pt x="39" y="308"/>
                    <a:pt x="42" y="315"/>
                  </a:cubicBezTo>
                  <a:cubicBezTo>
                    <a:pt x="44" y="320"/>
                    <a:pt x="40" y="324"/>
                    <a:pt x="38" y="326"/>
                  </a:cubicBezTo>
                  <a:cubicBezTo>
                    <a:pt x="39" y="328"/>
                    <a:pt x="39" y="328"/>
                    <a:pt x="39" y="328"/>
                  </a:cubicBezTo>
                  <a:cubicBezTo>
                    <a:pt x="39" y="328"/>
                    <a:pt x="49" y="323"/>
                    <a:pt x="47" y="315"/>
                  </a:cubicBezTo>
                  <a:cubicBezTo>
                    <a:pt x="44" y="308"/>
                    <a:pt x="56" y="280"/>
                    <a:pt x="56" y="280"/>
                  </a:cubicBezTo>
                  <a:cubicBezTo>
                    <a:pt x="56" y="280"/>
                    <a:pt x="62" y="261"/>
                    <a:pt x="58" y="246"/>
                  </a:cubicBezTo>
                  <a:cubicBezTo>
                    <a:pt x="55" y="232"/>
                    <a:pt x="77" y="178"/>
                    <a:pt x="77" y="178"/>
                  </a:cubicBezTo>
                  <a:cubicBezTo>
                    <a:pt x="77" y="169"/>
                    <a:pt x="76" y="160"/>
                    <a:pt x="74" y="152"/>
                  </a:cubicBezTo>
                  <a:cubicBezTo>
                    <a:pt x="70" y="138"/>
                    <a:pt x="102" y="112"/>
                    <a:pt x="102" y="112"/>
                  </a:cubicBezTo>
                  <a:cubicBezTo>
                    <a:pt x="102" y="112"/>
                    <a:pt x="124" y="4"/>
                    <a:pt x="171" y="0"/>
                  </a:cubicBezTo>
                  <a:cubicBezTo>
                    <a:pt x="170" y="0"/>
                    <a:pt x="169" y="0"/>
                    <a:pt x="169"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53" name="îṡļîďè"/>
            <p:cNvSpPr/>
            <p:nvPr/>
          </p:nvSpPr>
          <p:spPr bwMode="auto">
            <a:xfrm>
              <a:off x="3954" y="4633"/>
              <a:ext cx="4" cy="6"/>
            </a:xfrm>
            <a:custGeom>
              <a:avLst/>
              <a:gdLst>
                <a:gd name="T0" fmla="*/ 4 w 4"/>
                <a:gd name="T1" fmla="*/ 0 h 4"/>
                <a:gd name="T2" fmla="*/ 0 w 4"/>
                <a:gd name="T3" fmla="*/ 3 h 4"/>
                <a:gd name="T4" fmla="*/ 2 w 4"/>
                <a:gd name="T5" fmla="*/ 4 h 4"/>
                <a:gd name="T6" fmla="*/ 4 w 4"/>
                <a:gd name="T7" fmla="*/ 3 h 4"/>
                <a:gd name="T8" fmla="*/ 4 w 4"/>
                <a:gd name="T9" fmla="*/ 0 h 4"/>
              </a:gdLst>
              <a:ahLst/>
              <a:cxnLst>
                <a:cxn ang="0">
                  <a:pos x="T0" y="T1"/>
                </a:cxn>
                <a:cxn ang="0">
                  <a:pos x="T2" y="T3"/>
                </a:cxn>
                <a:cxn ang="0">
                  <a:pos x="T4" y="T5"/>
                </a:cxn>
                <a:cxn ang="0">
                  <a:pos x="T6" y="T7"/>
                </a:cxn>
                <a:cxn ang="0">
                  <a:pos x="T8" y="T9"/>
                </a:cxn>
              </a:cxnLst>
              <a:rect l="0" t="0" r="r" b="b"/>
              <a:pathLst>
                <a:path w="4" h="4">
                  <a:moveTo>
                    <a:pt x="4" y="0"/>
                  </a:moveTo>
                  <a:cubicBezTo>
                    <a:pt x="3" y="1"/>
                    <a:pt x="1" y="2"/>
                    <a:pt x="0" y="3"/>
                  </a:cubicBezTo>
                  <a:cubicBezTo>
                    <a:pt x="0" y="3"/>
                    <a:pt x="1" y="4"/>
                    <a:pt x="2" y="4"/>
                  </a:cubicBezTo>
                  <a:cubicBezTo>
                    <a:pt x="2" y="4"/>
                    <a:pt x="3" y="3"/>
                    <a:pt x="4" y="3"/>
                  </a:cubicBezTo>
                  <a:cubicBezTo>
                    <a:pt x="4" y="2"/>
                    <a:pt x="4" y="1"/>
                    <a:pt x="4" y="0"/>
                  </a:cubicBezTo>
                </a:path>
              </a:pathLst>
            </a:custGeom>
            <a:solidFill>
              <a:srgbClr val="413E6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54" name="ïśľíḑè"/>
            <p:cNvSpPr/>
            <p:nvPr/>
          </p:nvSpPr>
          <p:spPr bwMode="auto">
            <a:xfrm>
              <a:off x="3968" y="4771"/>
              <a:ext cx="71" cy="33"/>
            </a:xfrm>
            <a:custGeom>
              <a:avLst/>
              <a:gdLst>
                <a:gd name="T0" fmla="*/ 0 w 53"/>
                <a:gd name="T1" fmla="*/ 0 h 25"/>
                <a:gd name="T2" fmla="*/ 0 w 53"/>
                <a:gd name="T3" fmla="*/ 1 h 25"/>
                <a:gd name="T4" fmla="*/ 33 w 53"/>
                <a:gd name="T5" fmla="*/ 15 h 25"/>
                <a:gd name="T6" fmla="*/ 52 w 53"/>
                <a:gd name="T7" fmla="*/ 25 h 25"/>
                <a:gd name="T8" fmla="*/ 52 w 53"/>
                <a:gd name="T9" fmla="*/ 25 h 25"/>
                <a:gd name="T10" fmla="*/ 53 w 53"/>
                <a:gd name="T11" fmla="*/ 25 h 25"/>
                <a:gd name="T12" fmla="*/ 37 w 53"/>
                <a:gd name="T13" fmla="*/ 15 h 25"/>
                <a:gd name="T14" fmla="*/ 0 w 53"/>
                <a:gd name="T15" fmla="*/ 0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25">
                  <a:moveTo>
                    <a:pt x="0" y="0"/>
                  </a:moveTo>
                  <a:cubicBezTo>
                    <a:pt x="0" y="0"/>
                    <a:pt x="0" y="1"/>
                    <a:pt x="0" y="1"/>
                  </a:cubicBezTo>
                  <a:cubicBezTo>
                    <a:pt x="12" y="4"/>
                    <a:pt x="28" y="9"/>
                    <a:pt x="33" y="15"/>
                  </a:cubicBezTo>
                  <a:cubicBezTo>
                    <a:pt x="38" y="23"/>
                    <a:pt x="47" y="25"/>
                    <a:pt x="52" y="25"/>
                  </a:cubicBezTo>
                  <a:cubicBezTo>
                    <a:pt x="52" y="25"/>
                    <a:pt x="52" y="25"/>
                    <a:pt x="52" y="25"/>
                  </a:cubicBezTo>
                  <a:cubicBezTo>
                    <a:pt x="53" y="25"/>
                    <a:pt x="53" y="25"/>
                    <a:pt x="53" y="25"/>
                  </a:cubicBezTo>
                  <a:cubicBezTo>
                    <a:pt x="48" y="24"/>
                    <a:pt x="41" y="22"/>
                    <a:pt x="37" y="15"/>
                  </a:cubicBezTo>
                  <a:cubicBezTo>
                    <a:pt x="32" y="8"/>
                    <a:pt x="13" y="3"/>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55" name="íślïḍe"/>
            <p:cNvSpPr/>
            <p:nvPr/>
          </p:nvSpPr>
          <p:spPr bwMode="auto">
            <a:xfrm>
              <a:off x="4038" y="4805"/>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2" y="0"/>
                    <a:pt x="2" y="0"/>
                  </a:cubicBezTo>
                  <a:cubicBezTo>
                    <a:pt x="2" y="0"/>
                    <a:pt x="2" y="0"/>
                    <a:pt x="1" y="0"/>
                  </a:cubicBezTo>
                </a:path>
              </a:pathLst>
            </a:custGeom>
            <a:solidFill>
              <a:srgbClr val="E5657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56" name="íŝ1ïḑe"/>
            <p:cNvSpPr/>
            <p:nvPr/>
          </p:nvSpPr>
          <p:spPr bwMode="auto">
            <a:xfrm>
              <a:off x="3961" y="4770"/>
              <a:ext cx="3" cy="1"/>
            </a:xfrm>
            <a:custGeom>
              <a:avLst/>
              <a:gdLst>
                <a:gd name="T0" fmla="*/ 1 w 2"/>
                <a:gd name="T1" fmla="*/ 0 h 1"/>
                <a:gd name="T2" fmla="*/ 0 w 2"/>
                <a:gd name="T3" fmla="*/ 1 h 1"/>
                <a:gd name="T4" fmla="*/ 2 w 2"/>
                <a:gd name="T5" fmla="*/ 1 h 1"/>
                <a:gd name="T6" fmla="*/ 2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1"/>
                    <a:pt x="2" y="1"/>
                  </a:cubicBezTo>
                  <a:cubicBezTo>
                    <a:pt x="2" y="0"/>
                    <a:pt x="1" y="0"/>
                    <a:pt x="1" y="0"/>
                  </a:cubicBezTo>
                </a:path>
              </a:pathLst>
            </a:custGeom>
            <a:solidFill>
              <a:srgbClr val="4358C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57" name="ïṣlíḍê"/>
            <p:cNvSpPr/>
            <p:nvPr/>
          </p:nvSpPr>
          <p:spPr bwMode="auto">
            <a:xfrm>
              <a:off x="3964" y="4771"/>
              <a:ext cx="4" cy="1"/>
            </a:xfrm>
            <a:custGeom>
              <a:avLst/>
              <a:gdLst>
                <a:gd name="T0" fmla="*/ 0 w 3"/>
                <a:gd name="T1" fmla="*/ 0 h 1"/>
                <a:gd name="T2" fmla="*/ 0 w 3"/>
                <a:gd name="T3" fmla="*/ 0 h 1"/>
                <a:gd name="T4" fmla="*/ 3 w 3"/>
                <a:gd name="T5" fmla="*/ 1 h 1"/>
                <a:gd name="T6" fmla="*/ 3 w 3"/>
                <a:gd name="T7" fmla="*/ 0 h 1"/>
                <a:gd name="T8" fmla="*/ 0 w 3"/>
                <a:gd name="T9" fmla="*/ 0 h 1"/>
              </a:gdLst>
              <a:ahLst/>
              <a:cxnLst>
                <a:cxn ang="0">
                  <a:pos x="T0" y="T1"/>
                </a:cxn>
                <a:cxn ang="0">
                  <a:pos x="T2" y="T3"/>
                </a:cxn>
                <a:cxn ang="0">
                  <a:pos x="T4" y="T5"/>
                </a:cxn>
                <a:cxn ang="0">
                  <a:pos x="T6" y="T7"/>
                </a:cxn>
                <a:cxn ang="0">
                  <a:pos x="T8" y="T9"/>
                </a:cxn>
              </a:cxnLst>
              <a:rect l="0" t="0" r="r" b="b"/>
              <a:pathLst>
                <a:path w="3" h="1">
                  <a:moveTo>
                    <a:pt x="0" y="0"/>
                  </a:moveTo>
                  <a:cubicBezTo>
                    <a:pt x="0" y="0"/>
                    <a:pt x="0" y="0"/>
                    <a:pt x="0" y="0"/>
                  </a:cubicBezTo>
                  <a:cubicBezTo>
                    <a:pt x="1" y="1"/>
                    <a:pt x="2" y="1"/>
                    <a:pt x="3" y="1"/>
                  </a:cubicBezTo>
                  <a:cubicBezTo>
                    <a:pt x="3" y="1"/>
                    <a:pt x="3" y="0"/>
                    <a:pt x="3" y="0"/>
                  </a:cubicBezTo>
                  <a:cubicBezTo>
                    <a:pt x="2" y="0"/>
                    <a:pt x="1" y="0"/>
                    <a:pt x="0"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58" name="ïṥľídè"/>
            <p:cNvSpPr/>
            <p:nvPr/>
          </p:nvSpPr>
          <p:spPr bwMode="auto">
            <a:xfrm>
              <a:off x="3945" y="4633"/>
              <a:ext cx="17" cy="138"/>
            </a:xfrm>
            <a:custGeom>
              <a:avLst/>
              <a:gdLst>
                <a:gd name="T0" fmla="*/ 4 w 13"/>
                <a:gd name="T1" fmla="*/ 101 h 103"/>
                <a:gd name="T2" fmla="*/ 4 w 13"/>
                <a:gd name="T3" fmla="*/ 101 h 103"/>
                <a:gd name="T4" fmla="*/ 0 w 13"/>
                <a:gd name="T5" fmla="*/ 101 h 103"/>
                <a:gd name="T6" fmla="*/ 12 w 13"/>
                <a:gd name="T7" fmla="*/ 103 h 103"/>
                <a:gd name="T8" fmla="*/ 13 w 13"/>
                <a:gd name="T9" fmla="*/ 102 h 103"/>
                <a:gd name="T10" fmla="*/ 4 w 13"/>
                <a:gd name="T11" fmla="*/ 101 h 103"/>
                <a:gd name="T12" fmla="*/ 10 w 13"/>
                <a:gd name="T13" fmla="*/ 0 h 103"/>
                <a:gd name="T14" fmla="*/ 10 w 13"/>
                <a:gd name="T15" fmla="*/ 0 h 103"/>
                <a:gd name="T16" fmla="*/ 10 w 13"/>
                <a:gd name="T17" fmla="*/ 3 h 103"/>
                <a:gd name="T18" fmla="*/ 12 w 13"/>
                <a:gd name="T19" fmla="*/ 2 h 103"/>
                <a:gd name="T20" fmla="*/ 10 w 13"/>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03">
                  <a:moveTo>
                    <a:pt x="4" y="101"/>
                  </a:moveTo>
                  <a:cubicBezTo>
                    <a:pt x="4" y="101"/>
                    <a:pt x="4" y="101"/>
                    <a:pt x="4" y="101"/>
                  </a:cubicBezTo>
                  <a:cubicBezTo>
                    <a:pt x="4" y="101"/>
                    <a:pt x="3" y="101"/>
                    <a:pt x="0" y="101"/>
                  </a:cubicBezTo>
                  <a:cubicBezTo>
                    <a:pt x="2" y="101"/>
                    <a:pt x="7" y="102"/>
                    <a:pt x="12" y="103"/>
                  </a:cubicBezTo>
                  <a:cubicBezTo>
                    <a:pt x="12" y="103"/>
                    <a:pt x="12" y="102"/>
                    <a:pt x="13" y="102"/>
                  </a:cubicBezTo>
                  <a:cubicBezTo>
                    <a:pt x="7" y="101"/>
                    <a:pt x="4" y="101"/>
                    <a:pt x="4" y="101"/>
                  </a:cubicBezTo>
                  <a:moveTo>
                    <a:pt x="10" y="0"/>
                  </a:moveTo>
                  <a:cubicBezTo>
                    <a:pt x="10" y="0"/>
                    <a:pt x="10" y="0"/>
                    <a:pt x="10" y="0"/>
                  </a:cubicBezTo>
                  <a:cubicBezTo>
                    <a:pt x="10" y="1"/>
                    <a:pt x="10" y="2"/>
                    <a:pt x="10" y="3"/>
                  </a:cubicBezTo>
                  <a:cubicBezTo>
                    <a:pt x="10" y="3"/>
                    <a:pt x="11" y="2"/>
                    <a:pt x="12" y="2"/>
                  </a:cubicBezTo>
                  <a:cubicBezTo>
                    <a:pt x="11" y="1"/>
                    <a:pt x="10" y="0"/>
                    <a:pt x="1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59" name="ïṡļiḓé"/>
            <p:cNvSpPr/>
            <p:nvPr/>
          </p:nvSpPr>
          <p:spPr bwMode="auto">
            <a:xfrm>
              <a:off x="3882" y="4637"/>
              <a:ext cx="74" cy="131"/>
            </a:xfrm>
            <a:custGeom>
              <a:avLst/>
              <a:gdLst>
                <a:gd name="T0" fmla="*/ 53 w 55"/>
                <a:gd name="T1" fmla="*/ 0 h 98"/>
                <a:gd name="T2" fmla="*/ 46 w 55"/>
                <a:gd name="T3" fmla="*/ 98 h 98"/>
                <a:gd name="T4" fmla="*/ 47 w 55"/>
                <a:gd name="T5" fmla="*/ 98 h 98"/>
                <a:gd name="T6" fmla="*/ 51 w 55"/>
                <a:gd name="T7" fmla="*/ 98 h 98"/>
                <a:gd name="T8" fmla="*/ 51 w 55"/>
                <a:gd name="T9" fmla="*/ 98 h 98"/>
                <a:gd name="T10" fmla="*/ 51 w 55"/>
                <a:gd name="T11" fmla="*/ 98 h 98"/>
                <a:gd name="T12" fmla="*/ 55 w 55"/>
                <a:gd name="T13" fmla="*/ 1 h 98"/>
                <a:gd name="T14" fmla="*/ 53 w 55"/>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98">
                  <a:moveTo>
                    <a:pt x="53" y="0"/>
                  </a:moveTo>
                  <a:cubicBezTo>
                    <a:pt x="0" y="31"/>
                    <a:pt x="46" y="98"/>
                    <a:pt x="46" y="98"/>
                  </a:cubicBezTo>
                  <a:cubicBezTo>
                    <a:pt x="46" y="98"/>
                    <a:pt x="47" y="98"/>
                    <a:pt x="47" y="98"/>
                  </a:cubicBezTo>
                  <a:cubicBezTo>
                    <a:pt x="50" y="98"/>
                    <a:pt x="51" y="98"/>
                    <a:pt x="51" y="98"/>
                  </a:cubicBezTo>
                  <a:cubicBezTo>
                    <a:pt x="51" y="98"/>
                    <a:pt x="51" y="98"/>
                    <a:pt x="51" y="98"/>
                  </a:cubicBezTo>
                  <a:cubicBezTo>
                    <a:pt x="51" y="98"/>
                    <a:pt x="51" y="98"/>
                    <a:pt x="51" y="98"/>
                  </a:cubicBezTo>
                  <a:cubicBezTo>
                    <a:pt x="51" y="98"/>
                    <a:pt x="6" y="32"/>
                    <a:pt x="55" y="1"/>
                  </a:cubicBezTo>
                  <a:cubicBezTo>
                    <a:pt x="54" y="1"/>
                    <a:pt x="53" y="0"/>
                    <a:pt x="53" y="0"/>
                  </a:cubicBezTo>
                </a:path>
              </a:pathLst>
            </a:custGeom>
            <a:solidFill>
              <a:srgbClr val="E4AE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0" name="íSḷíḓè"/>
            <p:cNvSpPr/>
            <p:nvPr/>
          </p:nvSpPr>
          <p:spPr bwMode="auto">
            <a:xfrm>
              <a:off x="3999" y="4636"/>
              <a:ext cx="41" cy="9"/>
            </a:xfrm>
            <a:custGeom>
              <a:avLst/>
              <a:gdLst>
                <a:gd name="T0" fmla="*/ 27 w 30"/>
                <a:gd name="T1" fmla="*/ 0 h 7"/>
                <a:gd name="T2" fmla="*/ 10 w 30"/>
                <a:gd name="T3" fmla="*/ 3 h 7"/>
                <a:gd name="T4" fmla="*/ 0 w 30"/>
                <a:gd name="T5" fmla="*/ 6 h 7"/>
                <a:gd name="T6" fmla="*/ 0 w 30"/>
                <a:gd name="T7" fmla="*/ 7 h 7"/>
                <a:gd name="T8" fmla="*/ 14 w 30"/>
                <a:gd name="T9" fmla="*/ 3 h 7"/>
                <a:gd name="T10" fmla="*/ 30 w 30"/>
                <a:gd name="T11" fmla="*/ 0 h 7"/>
                <a:gd name="T12" fmla="*/ 27 w 30"/>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0" h="7">
                  <a:moveTo>
                    <a:pt x="27" y="0"/>
                  </a:moveTo>
                  <a:cubicBezTo>
                    <a:pt x="22" y="0"/>
                    <a:pt x="17" y="1"/>
                    <a:pt x="10" y="3"/>
                  </a:cubicBezTo>
                  <a:cubicBezTo>
                    <a:pt x="6" y="4"/>
                    <a:pt x="3" y="5"/>
                    <a:pt x="0" y="6"/>
                  </a:cubicBezTo>
                  <a:cubicBezTo>
                    <a:pt x="0" y="6"/>
                    <a:pt x="0" y="7"/>
                    <a:pt x="0" y="7"/>
                  </a:cubicBezTo>
                  <a:cubicBezTo>
                    <a:pt x="4" y="6"/>
                    <a:pt x="8" y="5"/>
                    <a:pt x="14" y="3"/>
                  </a:cubicBezTo>
                  <a:cubicBezTo>
                    <a:pt x="20" y="1"/>
                    <a:pt x="25" y="0"/>
                    <a:pt x="30" y="0"/>
                  </a:cubicBezTo>
                  <a:cubicBezTo>
                    <a:pt x="29" y="0"/>
                    <a:pt x="28" y="0"/>
                    <a:pt x="27"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1" name="ïṣlíḓê"/>
            <p:cNvSpPr/>
            <p:nvPr/>
          </p:nvSpPr>
          <p:spPr bwMode="auto">
            <a:xfrm>
              <a:off x="3993" y="4643"/>
              <a:ext cx="1" cy="1"/>
            </a:xfrm>
            <a:custGeom>
              <a:avLst/>
              <a:gdLst>
                <a:gd name="T0" fmla="*/ 2 w 2"/>
                <a:gd name="T1" fmla="*/ 0 h 1"/>
                <a:gd name="T2" fmla="*/ 0 w 2"/>
                <a:gd name="T3" fmla="*/ 1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2" y="1"/>
                    <a:pt x="1" y="1"/>
                    <a:pt x="0" y="1"/>
                  </a:cubicBezTo>
                  <a:cubicBezTo>
                    <a:pt x="0" y="1"/>
                    <a:pt x="0" y="1"/>
                    <a:pt x="0" y="1"/>
                  </a:cubicBezTo>
                  <a:cubicBezTo>
                    <a:pt x="1" y="1"/>
                    <a:pt x="2" y="1"/>
                    <a:pt x="2" y="1"/>
                  </a:cubicBezTo>
                  <a:cubicBezTo>
                    <a:pt x="2" y="1"/>
                    <a:pt x="2" y="1"/>
                    <a:pt x="2" y="0"/>
                  </a:cubicBezTo>
                </a:path>
              </a:pathLst>
            </a:custGeom>
            <a:solidFill>
              <a:srgbClr val="4358C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2" name="îṣḻíḓè"/>
            <p:cNvSpPr/>
            <p:nvPr/>
          </p:nvSpPr>
          <p:spPr bwMode="auto">
            <a:xfrm>
              <a:off x="3994" y="4643"/>
              <a:ext cx="4" cy="1"/>
            </a:xfrm>
            <a:custGeom>
              <a:avLst/>
              <a:gdLst>
                <a:gd name="T0" fmla="*/ 3 w 3"/>
                <a:gd name="T1" fmla="*/ 0 h 1"/>
                <a:gd name="T2" fmla="*/ 0 w 3"/>
                <a:gd name="T3" fmla="*/ 0 h 1"/>
                <a:gd name="T4" fmla="*/ 0 w 3"/>
                <a:gd name="T5" fmla="*/ 1 h 1"/>
                <a:gd name="T6" fmla="*/ 3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cubicBezTo>
                    <a:pt x="2" y="0"/>
                    <a:pt x="1" y="0"/>
                    <a:pt x="0" y="0"/>
                  </a:cubicBezTo>
                  <a:cubicBezTo>
                    <a:pt x="0" y="1"/>
                    <a:pt x="0" y="1"/>
                    <a:pt x="0" y="1"/>
                  </a:cubicBezTo>
                  <a:cubicBezTo>
                    <a:pt x="1" y="1"/>
                    <a:pt x="2" y="1"/>
                    <a:pt x="3" y="1"/>
                  </a:cubicBezTo>
                  <a:cubicBezTo>
                    <a:pt x="3" y="1"/>
                    <a:pt x="3" y="0"/>
                    <a:pt x="3"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3" name="iṩḻíḍe"/>
            <p:cNvSpPr/>
            <p:nvPr/>
          </p:nvSpPr>
          <p:spPr bwMode="auto">
            <a:xfrm>
              <a:off x="3988" y="4645"/>
              <a:ext cx="4" cy="0"/>
            </a:xfrm>
            <a:custGeom>
              <a:avLst/>
              <a:gdLst>
                <a:gd name="T0" fmla="*/ 3 w 3"/>
                <a:gd name="T1" fmla="*/ 0 w 3"/>
                <a:gd name="T2" fmla="*/ 2 w 3"/>
                <a:gd name="T3" fmla="*/ 3 w 3"/>
                <a:gd name="T4" fmla="*/ 3 w 3"/>
              </a:gdLst>
              <a:ahLst/>
              <a:cxnLst>
                <a:cxn ang="0">
                  <a:pos x="T0" y="0"/>
                </a:cxn>
                <a:cxn ang="0">
                  <a:pos x="T1" y="0"/>
                </a:cxn>
                <a:cxn ang="0">
                  <a:pos x="T2" y="0"/>
                </a:cxn>
                <a:cxn ang="0">
                  <a:pos x="T3" y="0"/>
                </a:cxn>
                <a:cxn ang="0">
                  <a:pos x="T4" y="0"/>
                </a:cxn>
              </a:cxnLst>
              <a:rect l="0" t="0" r="r" b="b"/>
              <a:pathLst>
                <a:path w="3">
                  <a:moveTo>
                    <a:pt x="3" y="0"/>
                  </a:moveTo>
                  <a:cubicBezTo>
                    <a:pt x="2" y="0"/>
                    <a:pt x="1" y="0"/>
                    <a:pt x="0" y="0"/>
                  </a:cubicBezTo>
                  <a:cubicBezTo>
                    <a:pt x="1" y="0"/>
                    <a:pt x="2" y="0"/>
                    <a:pt x="2" y="0"/>
                  </a:cubicBezTo>
                  <a:cubicBezTo>
                    <a:pt x="3" y="0"/>
                    <a:pt x="3" y="0"/>
                    <a:pt x="3" y="0"/>
                  </a:cubicBezTo>
                  <a:cubicBezTo>
                    <a:pt x="3" y="0"/>
                    <a:pt x="3" y="0"/>
                    <a:pt x="3"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4" name="ïslïďê"/>
            <p:cNvSpPr/>
            <p:nvPr/>
          </p:nvSpPr>
          <p:spPr bwMode="auto">
            <a:xfrm>
              <a:off x="4160" y="4656"/>
              <a:ext cx="71" cy="6"/>
            </a:xfrm>
            <a:custGeom>
              <a:avLst/>
              <a:gdLst>
                <a:gd name="T0" fmla="*/ 52 w 52"/>
                <a:gd name="T1" fmla="*/ 0 h 5"/>
                <a:gd name="T2" fmla="*/ 12 w 52"/>
                <a:gd name="T3" fmla="*/ 4 h 5"/>
                <a:gd name="T4" fmla="*/ 0 w 52"/>
                <a:gd name="T5" fmla="*/ 5 h 5"/>
                <a:gd name="T6" fmla="*/ 2 w 52"/>
                <a:gd name="T7" fmla="*/ 5 h 5"/>
                <a:gd name="T8" fmla="*/ 16 w 52"/>
                <a:gd name="T9" fmla="*/ 4 h 5"/>
                <a:gd name="T10" fmla="*/ 52 w 52"/>
                <a:gd name="T11" fmla="*/ 1 h 5"/>
                <a:gd name="T12" fmla="*/ 52 w 5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2" h="5">
                  <a:moveTo>
                    <a:pt x="52" y="0"/>
                  </a:moveTo>
                  <a:cubicBezTo>
                    <a:pt x="36" y="1"/>
                    <a:pt x="21" y="2"/>
                    <a:pt x="12" y="4"/>
                  </a:cubicBezTo>
                  <a:cubicBezTo>
                    <a:pt x="8" y="4"/>
                    <a:pt x="4" y="4"/>
                    <a:pt x="0" y="5"/>
                  </a:cubicBezTo>
                  <a:cubicBezTo>
                    <a:pt x="0" y="5"/>
                    <a:pt x="1" y="5"/>
                    <a:pt x="2" y="5"/>
                  </a:cubicBezTo>
                  <a:cubicBezTo>
                    <a:pt x="7" y="5"/>
                    <a:pt x="12" y="4"/>
                    <a:pt x="16" y="4"/>
                  </a:cubicBezTo>
                  <a:cubicBezTo>
                    <a:pt x="25" y="3"/>
                    <a:pt x="38" y="2"/>
                    <a:pt x="52" y="1"/>
                  </a:cubicBezTo>
                  <a:cubicBezTo>
                    <a:pt x="52" y="1"/>
                    <a:pt x="52" y="1"/>
                    <a:pt x="52"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5" name="íṡ1îḑè"/>
            <p:cNvSpPr/>
            <p:nvPr/>
          </p:nvSpPr>
          <p:spPr bwMode="auto">
            <a:xfrm>
              <a:off x="4231" y="4656"/>
              <a:ext cx="6" cy="0"/>
            </a:xfrm>
            <a:custGeom>
              <a:avLst/>
              <a:gdLst>
                <a:gd name="T0" fmla="*/ 5 w 5"/>
                <a:gd name="T1" fmla="*/ 0 h 1"/>
                <a:gd name="T2" fmla="*/ 0 w 5"/>
                <a:gd name="T3" fmla="*/ 0 h 1"/>
                <a:gd name="T4" fmla="*/ 0 w 5"/>
                <a:gd name="T5" fmla="*/ 1 h 1"/>
                <a:gd name="T6" fmla="*/ 5 w 5"/>
                <a:gd name="T7" fmla="*/ 0 h 1"/>
                <a:gd name="T8" fmla="*/ 5 w 5"/>
                <a:gd name="T9" fmla="*/ 0 h 1"/>
              </a:gdLst>
              <a:ahLst/>
              <a:cxnLst>
                <a:cxn ang="0">
                  <a:pos x="T0" y="T1"/>
                </a:cxn>
                <a:cxn ang="0">
                  <a:pos x="T2" y="T3"/>
                </a:cxn>
                <a:cxn ang="0">
                  <a:pos x="T4" y="T5"/>
                </a:cxn>
                <a:cxn ang="0">
                  <a:pos x="T6" y="T7"/>
                </a:cxn>
                <a:cxn ang="0">
                  <a:pos x="T8" y="T9"/>
                </a:cxn>
              </a:cxnLst>
              <a:rect l="0" t="0" r="r" b="b"/>
              <a:pathLst>
                <a:path w="5" h="1">
                  <a:moveTo>
                    <a:pt x="5" y="0"/>
                  </a:moveTo>
                  <a:cubicBezTo>
                    <a:pt x="3" y="0"/>
                    <a:pt x="2" y="0"/>
                    <a:pt x="0" y="0"/>
                  </a:cubicBezTo>
                  <a:cubicBezTo>
                    <a:pt x="0" y="1"/>
                    <a:pt x="0" y="1"/>
                    <a:pt x="0" y="1"/>
                  </a:cubicBezTo>
                  <a:cubicBezTo>
                    <a:pt x="1" y="1"/>
                    <a:pt x="3" y="1"/>
                    <a:pt x="5" y="0"/>
                  </a:cubicBezTo>
                  <a:cubicBezTo>
                    <a:pt x="5" y="0"/>
                    <a:pt x="5" y="0"/>
                    <a:pt x="5"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6" name="íṣḻïḑê"/>
            <p:cNvSpPr/>
            <p:nvPr/>
          </p:nvSpPr>
          <p:spPr bwMode="auto">
            <a:xfrm>
              <a:off x="4237" y="4649"/>
              <a:ext cx="74" cy="7"/>
            </a:xfrm>
            <a:custGeom>
              <a:avLst/>
              <a:gdLst>
                <a:gd name="T0" fmla="*/ 55 w 55"/>
                <a:gd name="T1" fmla="*/ 0 h 5"/>
                <a:gd name="T2" fmla="*/ 0 w 55"/>
                <a:gd name="T3" fmla="*/ 5 h 5"/>
                <a:gd name="T4" fmla="*/ 0 w 55"/>
                <a:gd name="T5" fmla="*/ 5 h 5"/>
                <a:gd name="T6" fmla="*/ 55 w 55"/>
                <a:gd name="T7" fmla="*/ 1 h 5"/>
                <a:gd name="T8" fmla="*/ 55 w 55"/>
                <a:gd name="T9" fmla="*/ 0 h 5"/>
              </a:gdLst>
              <a:ahLst/>
              <a:cxnLst>
                <a:cxn ang="0">
                  <a:pos x="T0" y="T1"/>
                </a:cxn>
                <a:cxn ang="0">
                  <a:pos x="T2" y="T3"/>
                </a:cxn>
                <a:cxn ang="0">
                  <a:pos x="T4" y="T5"/>
                </a:cxn>
                <a:cxn ang="0">
                  <a:pos x="T6" y="T7"/>
                </a:cxn>
                <a:cxn ang="0">
                  <a:pos x="T8" y="T9"/>
                </a:cxn>
              </a:cxnLst>
              <a:rect l="0" t="0" r="r" b="b"/>
              <a:pathLst>
                <a:path w="55" h="5">
                  <a:moveTo>
                    <a:pt x="55" y="0"/>
                  </a:moveTo>
                  <a:cubicBezTo>
                    <a:pt x="43" y="2"/>
                    <a:pt x="21" y="4"/>
                    <a:pt x="0" y="5"/>
                  </a:cubicBezTo>
                  <a:cubicBezTo>
                    <a:pt x="0" y="5"/>
                    <a:pt x="0" y="5"/>
                    <a:pt x="0" y="5"/>
                  </a:cubicBezTo>
                  <a:cubicBezTo>
                    <a:pt x="20" y="4"/>
                    <a:pt x="41" y="3"/>
                    <a:pt x="55" y="1"/>
                  </a:cubicBezTo>
                  <a:cubicBezTo>
                    <a:pt x="55" y="1"/>
                    <a:pt x="55" y="0"/>
                    <a:pt x="55"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7" name="îṣḷîḓè"/>
            <p:cNvSpPr/>
            <p:nvPr/>
          </p:nvSpPr>
          <p:spPr bwMode="auto">
            <a:xfrm>
              <a:off x="4311" y="4642"/>
              <a:ext cx="22" cy="9"/>
            </a:xfrm>
            <a:custGeom>
              <a:avLst/>
              <a:gdLst>
                <a:gd name="T0" fmla="*/ 14 w 16"/>
                <a:gd name="T1" fmla="*/ 0 h 6"/>
                <a:gd name="T2" fmla="*/ 8 w 16"/>
                <a:gd name="T3" fmla="*/ 3 h 6"/>
                <a:gd name="T4" fmla="*/ 0 w 16"/>
                <a:gd name="T5" fmla="*/ 5 h 6"/>
                <a:gd name="T6" fmla="*/ 0 w 16"/>
                <a:gd name="T7" fmla="*/ 6 h 6"/>
                <a:gd name="T8" fmla="*/ 12 w 16"/>
                <a:gd name="T9" fmla="*/ 3 h 6"/>
                <a:gd name="T10" fmla="*/ 16 w 16"/>
                <a:gd name="T11" fmla="*/ 1 h 6"/>
                <a:gd name="T12" fmla="*/ 14 w 1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6" h="6">
                  <a:moveTo>
                    <a:pt x="14" y="0"/>
                  </a:moveTo>
                  <a:cubicBezTo>
                    <a:pt x="12" y="0"/>
                    <a:pt x="9" y="1"/>
                    <a:pt x="8" y="3"/>
                  </a:cubicBezTo>
                  <a:cubicBezTo>
                    <a:pt x="6" y="4"/>
                    <a:pt x="4" y="4"/>
                    <a:pt x="0" y="5"/>
                  </a:cubicBezTo>
                  <a:cubicBezTo>
                    <a:pt x="0" y="5"/>
                    <a:pt x="0" y="6"/>
                    <a:pt x="0" y="6"/>
                  </a:cubicBezTo>
                  <a:cubicBezTo>
                    <a:pt x="6" y="5"/>
                    <a:pt x="11" y="4"/>
                    <a:pt x="12" y="3"/>
                  </a:cubicBezTo>
                  <a:cubicBezTo>
                    <a:pt x="13" y="2"/>
                    <a:pt x="15" y="1"/>
                    <a:pt x="16" y="1"/>
                  </a:cubicBezTo>
                  <a:cubicBezTo>
                    <a:pt x="15" y="0"/>
                    <a:pt x="15" y="0"/>
                    <a:pt x="14" y="0"/>
                  </a:cubicBezTo>
                </a:path>
              </a:pathLst>
            </a:custGeom>
            <a:solidFill>
              <a:srgbClr val="3D3B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8" name="íṥḷiďè"/>
            <p:cNvSpPr/>
            <p:nvPr/>
          </p:nvSpPr>
          <p:spPr bwMode="auto">
            <a:xfrm>
              <a:off x="4047" y="4803"/>
              <a:ext cx="173" cy="33"/>
            </a:xfrm>
            <a:custGeom>
              <a:avLst/>
              <a:gdLst>
                <a:gd name="T0" fmla="*/ 3 w 129"/>
                <a:gd name="T1" fmla="*/ 0 h 24"/>
                <a:gd name="T2" fmla="*/ 0 w 129"/>
                <a:gd name="T3" fmla="*/ 1 h 24"/>
                <a:gd name="T4" fmla="*/ 129 w 129"/>
                <a:gd name="T5" fmla="*/ 24 h 24"/>
                <a:gd name="T6" fmla="*/ 129 w 129"/>
                <a:gd name="T7" fmla="*/ 23 h 24"/>
                <a:gd name="T8" fmla="*/ 3 w 129"/>
                <a:gd name="T9" fmla="*/ 0 h 24"/>
              </a:gdLst>
              <a:ahLst/>
              <a:cxnLst>
                <a:cxn ang="0">
                  <a:pos x="T0" y="T1"/>
                </a:cxn>
                <a:cxn ang="0">
                  <a:pos x="T2" y="T3"/>
                </a:cxn>
                <a:cxn ang="0">
                  <a:pos x="T4" y="T5"/>
                </a:cxn>
                <a:cxn ang="0">
                  <a:pos x="T6" y="T7"/>
                </a:cxn>
                <a:cxn ang="0">
                  <a:pos x="T8" y="T9"/>
                </a:cxn>
              </a:cxnLst>
              <a:rect l="0" t="0" r="r" b="b"/>
              <a:pathLst>
                <a:path w="129" h="24">
                  <a:moveTo>
                    <a:pt x="3" y="0"/>
                  </a:moveTo>
                  <a:cubicBezTo>
                    <a:pt x="3" y="0"/>
                    <a:pt x="2" y="1"/>
                    <a:pt x="0" y="1"/>
                  </a:cubicBezTo>
                  <a:cubicBezTo>
                    <a:pt x="10" y="3"/>
                    <a:pt x="69" y="13"/>
                    <a:pt x="129" y="24"/>
                  </a:cubicBezTo>
                  <a:cubicBezTo>
                    <a:pt x="129" y="24"/>
                    <a:pt x="129" y="23"/>
                    <a:pt x="129" y="23"/>
                  </a:cubicBezTo>
                  <a:cubicBezTo>
                    <a:pt x="64" y="11"/>
                    <a:pt x="3" y="0"/>
                    <a:pt x="3"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9" name="îšļîḍé"/>
            <p:cNvSpPr/>
            <p:nvPr/>
          </p:nvSpPr>
          <p:spPr bwMode="auto">
            <a:xfrm>
              <a:off x="4219" y="4835"/>
              <a:ext cx="6" cy="3"/>
            </a:xfrm>
            <a:custGeom>
              <a:avLst/>
              <a:gdLst>
                <a:gd name="T0" fmla="*/ 0 w 4"/>
                <a:gd name="T1" fmla="*/ 0 h 2"/>
                <a:gd name="T2" fmla="*/ 0 w 4"/>
                <a:gd name="T3" fmla="*/ 1 h 2"/>
                <a:gd name="T4" fmla="*/ 4 w 4"/>
                <a:gd name="T5" fmla="*/ 2 h 2"/>
                <a:gd name="T6" fmla="*/ 4 w 4"/>
                <a:gd name="T7" fmla="*/ 1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cubicBezTo>
                    <a:pt x="0" y="0"/>
                    <a:pt x="0" y="1"/>
                    <a:pt x="0" y="1"/>
                  </a:cubicBezTo>
                  <a:cubicBezTo>
                    <a:pt x="1" y="1"/>
                    <a:pt x="3" y="2"/>
                    <a:pt x="4" y="2"/>
                  </a:cubicBezTo>
                  <a:cubicBezTo>
                    <a:pt x="4" y="2"/>
                    <a:pt x="4" y="1"/>
                    <a:pt x="4" y="1"/>
                  </a:cubicBezTo>
                  <a:cubicBezTo>
                    <a:pt x="3" y="1"/>
                    <a:pt x="1" y="0"/>
                    <a:pt x="0" y="0"/>
                  </a:cubicBezTo>
                </a:path>
              </a:pathLst>
            </a:custGeom>
            <a:solidFill>
              <a:srgbClr val="CEC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0" name="işḷíďè"/>
            <p:cNvSpPr/>
            <p:nvPr/>
          </p:nvSpPr>
          <p:spPr bwMode="auto">
            <a:xfrm>
              <a:off x="4225" y="4837"/>
              <a:ext cx="203" cy="35"/>
            </a:xfrm>
            <a:custGeom>
              <a:avLst/>
              <a:gdLst>
                <a:gd name="T0" fmla="*/ 0 w 151"/>
                <a:gd name="T1" fmla="*/ 0 h 26"/>
                <a:gd name="T2" fmla="*/ 0 w 151"/>
                <a:gd name="T3" fmla="*/ 1 h 26"/>
                <a:gd name="T4" fmla="*/ 115 w 151"/>
                <a:gd name="T5" fmla="*/ 22 h 26"/>
                <a:gd name="T6" fmla="*/ 149 w 151"/>
                <a:gd name="T7" fmla="*/ 26 h 26"/>
                <a:gd name="T8" fmla="*/ 151 w 151"/>
                <a:gd name="T9" fmla="*/ 26 h 26"/>
                <a:gd name="T10" fmla="*/ 119 w 151"/>
                <a:gd name="T11" fmla="*/ 22 h 26"/>
                <a:gd name="T12" fmla="*/ 0 w 15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151" h="26">
                  <a:moveTo>
                    <a:pt x="0" y="0"/>
                  </a:moveTo>
                  <a:cubicBezTo>
                    <a:pt x="0" y="0"/>
                    <a:pt x="0" y="1"/>
                    <a:pt x="0" y="1"/>
                  </a:cubicBezTo>
                  <a:cubicBezTo>
                    <a:pt x="45" y="9"/>
                    <a:pt x="89" y="17"/>
                    <a:pt x="115" y="22"/>
                  </a:cubicBezTo>
                  <a:cubicBezTo>
                    <a:pt x="127" y="25"/>
                    <a:pt x="138" y="26"/>
                    <a:pt x="149" y="26"/>
                  </a:cubicBezTo>
                  <a:cubicBezTo>
                    <a:pt x="150" y="26"/>
                    <a:pt x="151" y="26"/>
                    <a:pt x="151" y="26"/>
                  </a:cubicBezTo>
                  <a:cubicBezTo>
                    <a:pt x="141" y="25"/>
                    <a:pt x="130" y="24"/>
                    <a:pt x="119" y="22"/>
                  </a:cubicBezTo>
                  <a:cubicBezTo>
                    <a:pt x="93" y="17"/>
                    <a:pt x="46" y="8"/>
                    <a:pt x="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1" name="ïs1íďe"/>
            <p:cNvSpPr/>
            <p:nvPr/>
          </p:nvSpPr>
          <p:spPr bwMode="auto">
            <a:xfrm>
              <a:off x="3885" y="4145"/>
              <a:ext cx="827" cy="738"/>
            </a:xfrm>
            <a:custGeom>
              <a:avLst/>
              <a:gdLst>
                <a:gd name="T0" fmla="*/ 595 w 615"/>
                <a:gd name="T1" fmla="*/ 167 h 549"/>
                <a:gd name="T2" fmla="*/ 615 w 615"/>
                <a:gd name="T3" fmla="*/ 224 h 549"/>
                <a:gd name="T4" fmla="*/ 545 w 615"/>
                <a:gd name="T5" fmla="*/ 437 h 549"/>
                <a:gd name="T6" fmla="*/ 490 w 615"/>
                <a:gd name="T7" fmla="*/ 521 h 549"/>
                <a:gd name="T8" fmla="*/ 372 w 615"/>
                <a:gd name="T9" fmla="*/ 536 h 549"/>
                <a:gd name="T10" fmla="*/ 123 w 615"/>
                <a:gd name="T11" fmla="*/ 490 h 549"/>
                <a:gd name="T12" fmla="*/ 99 w 615"/>
                <a:gd name="T13" fmla="*/ 481 h 549"/>
                <a:gd name="T14" fmla="*/ 49 w 615"/>
                <a:gd name="T15" fmla="*/ 464 h 549"/>
                <a:gd name="T16" fmla="*/ 60 w 615"/>
                <a:gd name="T17" fmla="*/ 363 h 549"/>
                <a:gd name="T18" fmla="*/ 99 w 615"/>
                <a:gd name="T19" fmla="*/ 368 h 549"/>
                <a:gd name="T20" fmla="*/ 140 w 615"/>
                <a:gd name="T21" fmla="*/ 377 h 549"/>
                <a:gd name="T22" fmla="*/ 221 w 615"/>
                <a:gd name="T23" fmla="*/ 384 h 549"/>
                <a:gd name="T24" fmla="*/ 329 w 615"/>
                <a:gd name="T25" fmla="*/ 373 h 549"/>
                <a:gd name="T26" fmla="*/ 342 w 615"/>
                <a:gd name="T27" fmla="*/ 373 h 549"/>
                <a:gd name="T28" fmla="*/ 366 w 615"/>
                <a:gd name="T29" fmla="*/ 360 h 549"/>
                <a:gd name="T30" fmla="*/ 380 w 615"/>
                <a:gd name="T31" fmla="*/ 367 h 549"/>
                <a:gd name="T32" fmla="*/ 388 w 615"/>
                <a:gd name="T33" fmla="*/ 354 h 549"/>
                <a:gd name="T34" fmla="*/ 397 w 615"/>
                <a:gd name="T35" fmla="*/ 319 h 549"/>
                <a:gd name="T36" fmla="*/ 399 w 615"/>
                <a:gd name="T37" fmla="*/ 285 h 549"/>
                <a:gd name="T38" fmla="*/ 418 w 615"/>
                <a:gd name="T39" fmla="*/ 217 h 549"/>
                <a:gd name="T40" fmla="*/ 415 w 615"/>
                <a:gd name="T41" fmla="*/ 191 h 549"/>
                <a:gd name="T42" fmla="*/ 443 w 615"/>
                <a:gd name="T43" fmla="*/ 151 h 549"/>
                <a:gd name="T44" fmla="*/ 540 w 615"/>
                <a:gd name="T45" fmla="*/ 49 h 549"/>
                <a:gd name="T46" fmla="*/ 595 w 615"/>
                <a:gd name="T47" fmla="*/ 167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5" h="549">
                  <a:moveTo>
                    <a:pt x="595" y="167"/>
                  </a:moveTo>
                  <a:cubicBezTo>
                    <a:pt x="615" y="224"/>
                    <a:pt x="615" y="224"/>
                    <a:pt x="615" y="224"/>
                  </a:cubicBezTo>
                  <a:cubicBezTo>
                    <a:pt x="615" y="224"/>
                    <a:pt x="567" y="400"/>
                    <a:pt x="545" y="437"/>
                  </a:cubicBezTo>
                  <a:cubicBezTo>
                    <a:pt x="523" y="474"/>
                    <a:pt x="490" y="521"/>
                    <a:pt x="490" y="521"/>
                  </a:cubicBezTo>
                  <a:cubicBezTo>
                    <a:pt x="490" y="521"/>
                    <a:pt x="436" y="549"/>
                    <a:pt x="372" y="536"/>
                  </a:cubicBezTo>
                  <a:cubicBezTo>
                    <a:pt x="308" y="524"/>
                    <a:pt x="123" y="490"/>
                    <a:pt x="123" y="490"/>
                  </a:cubicBezTo>
                  <a:cubicBezTo>
                    <a:pt x="123" y="490"/>
                    <a:pt x="107" y="493"/>
                    <a:pt x="99" y="481"/>
                  </a:cubicBezTo>
                  <a:cubicBezTo>
                    <a:pt x="91" y="470"/>
                    <a:pt x="49" y="464"/>
                    <a:pt x="49" y="464"/>
                  </a:cubicBezTo>
                  <a:cubicBezTo>
                    <a:pt x="49" y="464"/>
                    <a:pt x="0" y="393"/>
                    <a:pt x="60" y="363"/>
                  </a:cubicBezTo>
                  <a:cubicBezTo>
                    <a:pt x="60" y="363"/>
                    <a:pt x="67" y="379"/>
                    <a:pt x="99" y="368"/>
                  </a:cubicBezTo>
                  <a:cubicBezTo>
                    <a:pt x="131" y="357"/>
                    <a:pt x="140" y="377"/>
                    <a:pt x="140" y="377"/>
                  </a:cubicBezTo>
                  <a:cubicBezTo>
                    <a:pt x="140" y="377"/>
                    <a:pt x="192" y="387"/>
                    <a:pt x="221" y="384"/>
                  </a:cubicBezTo>
                  <a:cubicBezTo>
                    <a:pt x="250" y="380"/>
                    <a:pt x="322" y="379"/>
                    <a:pt x="329" y="373"/>
                  </a:cubicBezTo>
                  <a:cubicBezTo>
                    <a:pt x="333" y="369"/>
                    <a:pt x="339" y="370"/>
                    <a:pt x="342" y="373"/>
                  </a:cubicBezTo>
                  <a:cubicBezTo>
                    <a:pt x="342" y="373"/>
                    <a:pt x="360" y="367"/>
                    <a:pt x="366" y="360"/>
                  </a:cubicBezTo>
                  <a:cubicBezTo>
                    <a:pt x="372" y="353"/>
                    <a:pt x="380" y="367"/>
                    <a:pt x="380" y="367"/>
                  </a:cubicBezTo>
                  <a:cubicBezTo>
                    <a:pt x="380" y="367"/>
                    <a:pt x="390" y="362"/>
                    <a:pt x="388" y="354"/>
                  </a:cubicBezTo>
                  <a:cubicBezTo>
                    <a:pt x="385" y="347"/>
                    <a:pt x="397" y="319"/>
                    <a:pt x="397" y="319"/>
                  </a:cubicBezTo>
                  <a:cubicBezTo>
                    <a:pt x="397" y="319"/>
                    <a:pt x="403" y="300"/>
                    <a:pt x="399" y="285"/>
                  </a:cubicBezTo>
                  <a:cubicBezTo>
                    <a:pt x="396" y="271"/>
                    <a:pt x="418" y="217"/>
                    <a:pt x="418" y="217"/>
                  </a:cubicBezTo>
                  <a:cubicBezTo>
                    <a:pt x="418" y="208"/>
                    <a:pt x="417" y="199"/>
                    <a:pt x="415" y="191"/>
                  </a:cubicBezTo>
                  <a:cubicBezTo>
                    <a:pt x="411" y="177"/>
                    <a:pt x="443" y="151"/>
                    <a:pt x="443" y="151"/>
                  </a:cubicBezTo>
                  <a:cubicBezTo>
                    <a:pt x="443" y="151"/>
                    <a:pt x="474" y="0"/>
                    <a:pt x="540" y="49"/>
                  </a:cubicBezTo>
                  <a:cubicBezTo>
                    <a:pt x="606" y="99"/>
                    <a:pt x="595" y="167"/>
                    <a:pt x="595" y="167"/>
                  </a:cubicBezTo>
                </a:path>
              </a:pathLst>
            </a:custGeom>
            <a:solidFill>
              <a:srgbClr val="4C498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2" name="í$ḻiḓê"/>
            <p:cNvSpPr/>
            <p:nvPr/>
          </p:nvSpPr>
          <p:spPr bwMode="auto">
            <a:xfrm>
              <a:off x="4026" y="4690"/>
              <a:ext cx="35" cy="94"/>
            </a:xfrm>
            <a:custGeom>
              <a:avLst/>
              <a:gdLst>
                <a:gd name="T0" fmla="*/ 9 w 26"/>
                <a:gd name="T1" fmla="*/ 0 h 71"/>
                <a:gd name="T2" fmla="*/ 0 w 26"/>
                <a:gd name="T3" fmla="*/ 31 h 71"/>
                <a:gd name="T4" fmla="*/ 15 w 26"/>
                <a:gd name="T5" fmla="*/ 71 h 71"/>
                <a:gd name="T6" fmla="*/ 16 w 26"/>
                <a:gd name="T7" fmla="*/ 71 h 71"/>
                <a:gd name="T8" fmla="*/ 13 w 26"/>
                <a:gd name="T9" fmla="*/ 43 h 71"/>
                <a:gd name="T10" fmla="*/ 20 w 26"/>
                <a:gd name="T11" fmla="*/ 30 h 71"/>
                <a:gd name="T12" fmla="*/ 9 w 26"/>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26" h="71">
                  <a:moveTo>
                    <a:pt x="9" y="0"/>
                  </a:moveTo>
                  <a:cubicBezTo>
                    <a:pt x="9" y="0"/>
                    <a:pt x="0" y="21"/>
                    <a:pt x="0" y="31"/>
                  </a:cubicBezTo>
                  <a:cubicBezTo>
                    <a:pt x="0" y="42"/>
                    <a:pt x="10" y="68"/>
                    <a:pt x="15" y="71"/>
                  </a:cubicBezTo>
                  <a:cubicBezTo>
                    <a:pt x="16" y="71"/>
                    <a:pt x="16" y="71"/>
                    <a:pt x="16" y="71"/>
                  </a:cubicBezTo>
                  <a:cubicBezTo>
                    <a:pt x="21" y="71"/>
                    <a:pt x="22" y="54"/>
                    <a:pt x="13" y="43"/>
                  </a:cubicBezTo>
                  <a:cubicBezTo>
                    <a:pt x="4" y="31"/>
                    <a:pt x="14" y="34"/>
                    <a:pt x="20" y="30"/>
                  </a:cubicBezTo>
                  <a:cubicBezTo>
                    <a:pt x="26" y="26"/>
                    <a:pt x="10" y="5"/>
                    <a:pt x="9"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3" name="íṩľïḑè"/>
            <p:cNvSpPr/>
            <p:nvPr/>
          </p:nvSpPr>
          <p:spPr bwMode="auto">
            <a:xfrm>
              <a:off x="4334" y="4674"/>
              <a:ext cx="86" cy="92"/>
            </a:xfrm>
            <a:custGeom>
              <a:avLst/>
              <a:gdLst>
                <a:gd name="T0" fmla="*/ 0 w 64"/>
                <a:gd name="T1" fmla="*/ 0 h 69"/>
                <a:gd name="T2" fmla="*/ 40 w 64"/>
                <a:gd name="T3" fmla="*/ 67 h 69"/>
                <a:gd name="T4" fmla="*/ 47 w 64"/>
                <a:gd name="T5" fmla="*/ 69 h 69"/>
                <a:gd name="T6" fmla="*/ 0 w 64"/>
                <a:gd name="T7" fmla="*/ 0 h 69"/>
              </a:gdLst>
              <a:ahLst/>
              <a:cxnLst>
                <a:cxn ang="0">
                  <a:pos x="T0" y="T1"/>
                </a:cxn>
                <a:cxn ang="0">
                  <a:pos x="T2" y="T3"/>
                </a:cxn>
                <a:cxn ang="0">
                  <a:pos x="T4" y="T5"/>
                </a:cxn>
                <a:cxn ang="0">
                  <a:pos x="T6" y="T7"/>
                </a:cxn>
              </a:cxnLst>
              <a:rect l="0" t="0" r="r" b="b"/>
              <a:pathLst>
                <a:path w="64" h="69">
                  <a:moveTo>
                    <a:pt x="0" y="0"/>
                  </a:moveTo>
                  <a:cubicBezTo>
                    <a:pt x="0" y="0"/>
                    <a:pt x="4" y="52"/>
                    <a:pt x="40" y="67"/>
                  </a:cubicBezTo>
                  <a:cubicBezTo>
                    <a:pt x="43" y="68"/>
                    <a:pt x="46" y="69"/>
                    <a:pt x="47" y="69"/>
                  </a:cubicBezTo>
                  <a:cubicBezTo>
                    <a:pt x="64" y="69"/>
                    <a:pt x="0" y="0"/>
                    <a:pt x="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4" name="íśľïḓé"/>
            <p:cNvSpPr/>
            <p:nvPr/>
          </p:nvSpPr>
          <p:spPr bwMode="auto">
            <a:xfrm>
              <a:off x="4434" y="4651"/>
              <a:ext cx="71" cy="61"/>
            </a:xfrm>
            <a:custGeom>
              <a:avLst/>
              <a:gdLst>
                <a:gd name="T0" fmla="*/ 0 w 52"/>
                <a:gd name="T1" fmla="*/ 0 h 45"/>
                <a:gd name="T2" fmla="*/ 22 w 52"/>
                <a:gd name="T3" fmla="*/ 45 h 45"/>
                <a:gd name="T4" fmla="*/ 30 w 52"/>
                <a:gd name="T5" fmla="*/ 43 h 45"/>
                <a:gd name="T6" fmla="*/ 0 w 52"/>
                <a:gd name="T7" fmla="*/ 0 h 45"/>
              </a:gdLst>
              <a:ahLst/>
              <a:cxnLst>
                <a:cxn ang="0">
                  <a:pos x="T0" y="T1"/>
                </a:cxn>
                <a:cxn ang="0">
                  <a:pos x="T2" y="T3"/>
                </a:cxn>
                <a:cxn ang="0">
                  <a:pos x="T4" y="T5"/>
                </a:cxn>
                <a:cxn ang="0">
                  <a:pos x="T6" y="T7"/>
                </a:cxn>
              </a:cxnLst>
              <a:rect l="0" t="0" r="r" b="b"/>
              <a:pathLst>
                <a:path w="52" h="45">
                  <a:moveTo>
                    <a:pt x="0" y="0"/>
                  </a:moveTo>
                  <a:cubicBezTo>
                    <a:pt x="0" y="0"/>
                    <a:pt x="6" y="45"/>
                    <a:pt x="22" y="45"/>
                  </a:cubicBezTo>
                  <a:cubicBezTo>
                    <a:pt x="25" y="45"/>
                    <a:pt x="27" y="44"/>
                    <a:pt x="30" y="43"/>
                  </a:cubicBezTo>
                  <a:cubicBezTo>
                    <a:pt x="52" y="27"/>
                    <a:pt x="2" y="0"/>
                    <a:pt x="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5" name="ïṧlíďé"/>
            <p:cNvSpPr/>
            <p:nvPr/>
          </p:nvSpPr>
          <p:spPr bwMode="auto">
            <a:xfrm>
              <a:off x="4439" y="4601"/>
              <a:ext cx="97" cy="39"/>
            </a:xfrm>
            <a:custGeom>
              <a:avLst/>
              <a:gdLst>
                <a:gd name="T0" fmla="*/ 0 w 72"/>
                <a:gd name="T1" fmla="*/ 0 h 30"/>
                <a:gd name="T2" fmla="*/ 38 w 72"/>
                <a:gd name="T3" fmla="*/ 30 h 30"/>
                <a:gd name="T4" fmla="*/ 48 w 72"/>
                <a:gd name="T5" fmla="*/ 27 h 30"/>
                <a:gd name="T6" fmla="*/ 0 w 72"/>
                <a:gd name="T7" fmla="*/ 0 h 30"/>
              </a:gdLst>
              <a:ahLst/>
              <a:cxnLst>
                <a:cxn ang="0">
                  <a:pos x="T0" y="T1"/>
                </a:cxn>
                <a:cxn ang="0">
                  <a:pos x="T2" y="T3"/>
                </a:cxn>
                <a:cxn ang="0">
                  <a:pos x="T4" y="T5"/>
                </a:cxn>
                <a:cxn ang="0">
                  <a:pos x="T6" y="T7"/>
                </a:cxn>
              </a:cxnLst>
              <a:rect l="0" t="0" r="r" b="b"/>
              <a:pathLst>
                <a:path w="72" h="30">
                  <a:moveTo>
                    <a:pt x="0" y="0"/>
                  </a:moveTo>
                  <a:cubicBezTo>
                    <a:pt x="0" y="0"/>
                    <a:pt x="17" y="30"/>
                    <a:pt x="38" y="30"/>
                  </a:cubicBezTo>
                  <a:cubicBezTo>
                    <a:pt x="41" y="30"/>
                    <a:pt x="45" y="29"/>
                    <a:pt x="48" y="27"/>
                  </a:cubicBezTo>
                  <a:cubicBezTo>
                    <a:pt x="72" y="15"/>
                    <a:pt x="0" y="0"/>
                    <a:pt x="0" y="0"/>
                  </a:cubicBezTo>
                </a:path>
              </a:pathLst>
            </a:custGeom>
            <a:solidFill>
              <a:srgbClr val="4442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6" name="iṩḷíḓé"/>
            <p:cNvSpPr/>
            <p:nvPr/>
          </p:nvSpPr>
          <p:spPr bwMode="auto">
            <a:xfrm>
              <a:off x="4446" y="3667"/>
              <a:ext cx="1" cy="4"/>
            </a:xfrm>
            <a:custGeom>
              <a:avLst/>
              <a:gdLst>
                <a:gd name="T0" fmla="*/ 0 w 1"/>
                <a:gd name="T1" fmla="*/ 0 h 3"/>
                <a:gd name="T2" fmla="*/ 0 w 1"/>
                <a:gd name="T3" fmla="*/ 0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0" y="0"/>
                    <a:pt x="0" y="0"/>
                    <a:pt x="0" y="0"/>
                  </a:cubicBezTo>
                  <a:cubicBezTo>
                    <a:pt x="1" y="1"/>
                    <a:pt x="1" y="2"/>
                    <a:pt x="1" y="3"/>
                  </a:cubicBezTo>
                  <a:cubicBezTo>
                    <a:pt x="1" y="2"/>
                    <a:pt x="1" y="1"/>
                    <a:pt x="0"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7" name="íSļîḓê"/>
            <p:cNvSpPr/>
            <p:nvPr/>
          </p:nvSpPr>
          <p:spPr bwMode="auto">
            <a:xfrm>
              <a:off x="4266" y="3801"/>
              <a:ext cx="1" cy="3"/>
            </a:xfrm>
            <a:custGeom>
              <a:avLst/>
              <a:gdLst>
                <a:gd name="T0" fmla="*/ 1 w 1"/>
                <a:gd name="T1" fmla="*/ 0 h 2"/>
                <a:gd name="T2" fmla="*/ 0 w 1"/>
                <a:gd name="T3" fmla="*/ 2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1"/>
                    <a:pt x="0" y="1"/>
                    <a:pt x="0" y="2"/>
                  </a:cubicBezTo>
                  <a:cubicBezTo>
                    <a:pt x="0" y="2"/>
                    <a:pt x="0" y="2"/>
                    <a:pt x="0" y="2"/>
                  </a:cubicBezTo>
                  <a:cubicBezTo>
                    <a:pt x="0" y="2"/>
                    <a:pt x="0" y="1"/>
                    <a:pt x="1" y="0"/>
                  </a:cubicBezTo>
                </a:path>
              </a:pathLst>
            </a:custGeom>
            <a:solidFill>
              <a:srgbClr val="CD9C9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8" name="íṣlîḍê"/>
            <p:cNvSpPr/>
            <p:nvPr/>
          </p:nvSpPr>
          <p:spPr bwMode="auto">
            <a:xfrm>
              <a:off x="4266" y="3667"/>
              <a:ext cx="182" cy="205"/>
            </a:xfrm>
            <a:custGeom>
              <a:avLst/>
              <a:gdLst>
                <a:gd name="T0" fmla="*/ 134 w 135"/>
                <a:gd name="T1" fmla="*/ 0 h 152"/>
                <a:gd name="T2" fmla="*/ 125 w 135"/>
                <a:gd name="T3" fmla="*/ 47 h 152"/>
                <a:gd name="T4" fmla="*/ 111 w 135"/>
                <a:gd name="T5" fmla="*/ 129 h 152"/>
                <a:gd name="T6" fmla="*/ 103 w 135"/>
                <a:gd name="T7" fmla="*/ 140 h 152"/>
                <a:gd name="T8" fmla="*/ 101 w 135"/>
                <a:gd name="T9" fmla="*/ 139 h 152"/>
                <a:gd name="T10" fmla="*/ 90 w 135"/>
                <a:gd name="T11" fmla="*/ 118 h 152"/>
                <a:gd name="T12" fmla="*/ 64 w 135"/>
                <a:gd name="T13" fmla="*/ 76 h 152"/>
                <a:gd name="T14" fmla="*/ 29 w 135"/>
                <a:gd name="T15" fmla="*/ 52 h 152"/>
                <a:gd name="T16" fmla="*/ 26 w 135"/>
                <a:gd name="T17" fmla="*/ 52 h 152"/>
                <a:gd name="T18" fmla="*/ 3 w 135"/>
                <a:gd name="T19" fmla="*/ 73 h 152"/>
                <a:gd name="T20" fmla="*/ 0 w 135"/>
                <a:gd name="T21" fmla="*/ 101 h 152"/>
                <a:gd name="T22" fmla="*/ 1 w 135"/>
                <a:gd name="T23" fmla="*/ 99 h 152"/>
                <a:gd name="T24" fmla="*/ 3 w 135"/>
                <a:gd name="T25" fmla="*/ 85 h 152"/>
                <a:gd name="T26" fmla="*/ 26 w 135"/>
                <a:gd name="T27" fmla="*/ 64 h 152"/>
                <a:gd name="T28" fmla="*/ 30 w 135"/>
                <a:gd name="T29" fmla="*/ 63 h 152"/>
                <a:gd name="T30" fmla="*/ 64 w 135"/>
                <a:gd name="T31" fmla="*/ 88 h 152"/>
                <a:gd name="T32" fmla="*/ 90 w 135"/>
                <a:gd name="T33" fmla="*/ 130 h 152"/>
                <a:gd name="T34" fmla="*/ 101 w 135"/>
                <a:gd name="T35" fmla="*/ 151 h 152"/>
                <a:gd name="T36" fmla="*/ 103 w 135"/>
                <a:gd name="T37" fmla="*/ 152 h 152"/>
                <a:gd name="T38" fmla="*/ 111 w 135"/>
                <a:gd name="T39" fmla="*/ 141 h 152"/>
                <a:gd name="T40" fmla="*/ 125 w 135"/>
                <a:gd name="T41" fmla="*/ 59 h 152"/>
                <a:gd name="T42" fmla="*/ 135 w 135"/>
                <a:gd name="T43" fmla="*/ 3 h 152"/>
                <a:gd name="T44" fmla="*/ 134 w 135"/>
                <a:gd name="T4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152">
                  <a:moveTo>
                    <a:pt x="134" y="0"/>
                  </a:moveTo>
                  <a:cubicBezTo>
                    <a:pt x="133" y="15"/>
                    <a:pt x="128" y="32"/>
                    <a:pt x="125" y="47"/>
                  </a:cubicBezTo>
                  <a:cubicBezTo>
                    <a:pt x="120" y="74"/>
                    <a:pt x="122" y="103"/>
                    <a:pt x="111" y="129"/>
                  </a:cubicBezTo>
                  <a:cubicBezTo>
                    <a:pt x="109" y="133"/>
                    <a:pt x="107" y="140"/>
                    <a:pt x="103" y="140"/>
                  </a:cubicBezTo>
                  <a:cubicBezTo>
                    <a:pt x="102" y="140"/>
                    <a:pt x="101" y="140"/>
                    <a:pt x="101" y="139"/>
                  </a:cubicBezTo>
                  <a:cubicBezTo>
                    <a:pt x="96" y="137"/>
                    <a:pt x="92" y="123"/>
                    <a:pt x="90" y="118"/>
                  </a:cubicBezTo>
                  <a:cubicBezTo>
                    <a:pt x="82" y="104"/>
                    <a:pt x="73" y="89"/>
                    <a:pt x="64" y="76"/>
                  </a:cubicBezTo>
                  <a:cubicBezTo>
                    <a:pt x="55" y="64"/>
                    <a:pt x="43" y="52"/>
                    <a:pt x="29" y="52"/>
                  </a:cubicBezTo>
                  <a:cubicBezTo>
                    <a:pt x="28" y="52"/>
                    <a:pt x="27" y="52"/>
                    <a:pt x="26" y="52"/>
                  </a:cubicBezTo>
                  <a:cubicBezTo>
                    <a:pt x="15" y="54"/>
                    <a:pt x="7" y="63"/>
                    <a:pt x="3" y="73"/>
                  </a:cubicBezTo>
                  <a:cubicBezTo>
                    <a:pt x="1" y="82"/>
                    <a:pt x="0" y="91"/>
                    <a:pt x="0" y="101"/>
                  </a:cubicBezTo>
                  <a:cubicBezTo>
                    <a:pt x="0" y="100"/>
                    <a:pt x="0" y="100"/>
                    <a:pt x="1" y="99"/>
                  </a:cubicBezTo>
                  <a:cubicBezTo>
                    <a:pt x="1" y="94"/>
                    <a:pt x="2" y="89"/>
                    <a:pt x="3" y="85"/>
                  </a:cubicBezTo>
                  <a:cubicBezTo>
                    <a:pt x="7" y="75"/>
                    <a:pt x="15" y="65"/>
                    <a:pt x="26" y="64"/>
                  </a:cubicBezTo>
                  <a:cubicBezTo>
                    <a:pt x="27" y="64"/>
                    <a:pt x="28" y="63"/>
                    <a:pt x="30" y="63"/>
                  </a:cubicBezTo>
                  <a:cubicBezTo>
                    <a:pt x="44" y="63"/>
                    <a:pt x="55" y="76"/>
                    <a:pt x="64" y="88"/>
                  </a:cubicBezTo>
                  <a:cubicBezTo>
                    <a:pt x="73" y="101"/>
                    <a:pt x="82" y="115"/>
                    <a:pt x="90" y="130"/>
                  </a:cubicBezTo>
                  <a:cubicBezTo>
                    <a:pt x="92" y="134"/>
                    <a:pt x="97" y="149"/>
                    <a:pt x="101" y="151"/>
                  </a:cubicBezTo>
                  <a:cubicBezTo>
                    <a:pt x="101" y="152"/>
                    <a:pt x="102" y="152"/>
                    <a:pt x="103" y="152"/>
                  </a:cubicBezTo>
                  <a:cubicBezTo>
                    <a:pt x="107" y="152"/>
                    <a:pt x="109" y="145"/>
                    <a:pt x="111" y="141"/>
                  </a:cubicBezTo>
                  <a:cubicBezTo>
                    <a:pt x="122" y="115"/>
                    <a:pt x="120" y="86"/>
                    <a:pt x="125" y="59"/>
                  </a:cubicBezTo>
                  <a:cubicBezTo>
                    <a:pt x="128" y="40"/>
                    <a:pt x="135" y="21"/>
                    <a:pt x="135" y="3"/>
                  </a:cubicBezTo>
                  <a:cubicBezTo>
                    <a:pt x="135" y="2"/>
                    <a:pt x="135" y="1"/>
                    <a:pt x="134" y="0"/>
                  </a:cubicBezTo>
                </a:path>
              </a:pathLst>
            </a:custGeom>
            <a:solidFill>
              <a:srgbClr val="8A547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9" name="isľíďé"/>
            <p:cNvSpPr/>
            <p:nvPr/>
          </p:nvSpPr>
          <p:spPr bwMode="auto">
            <a:xfrm>
              <a:off x="4266" y="3812"/>
              <a:ext cx="0" cy="15"/>
            </a:xfrm>
            <a:custGeom>
              <a:avLst/>
              <a:gdLst>
                <a:gd name="T0" fmla="*/ 0 h 10"/>
                <a:gd name="T1" fmla="*/ 0 h 10"/>
                <a:gd name="T2" fmla="*/ 1 h 10"/>
                <a:gd name="T3" fmla="*/ 10 h 10"/>
                <a:gd name="T4" fmla="*/ 10 h 10"/>
                <a:gd name="T5" fmla="*/ 9 h 10"/>
                <a:gd name="T6" fmla="*/ 0 h 10"/>
              </a:gdLst>
              <a:ahLst/>
              <a:cxnLst>
                <a:cxn ang="0">
                  <a:pos x="0" y="T0"/>
                </a:cxn>
                <a:cxn ang="0">
                  <a:pos x="0" y="T1"/>
                </a:cxn>
                <a:cxn ang="0">
                  <a:pos x="0" y="T2"/>
                </a:cxn>
                <a:cxn ang="0">
                  <a:pos x="0" y="T3"/>
                </a:cxn>
                <a:cxn ang="0">
                  <a:pos x="0" y="T4"/>
                </a:cxn>
                <a:cxn ang="0">
                  <a:pos x="0" y="T5"/>
                </a:cxn>
                <a:cxn ang="0">
                  <a:pos x="0" y="T6"/>
                </a:cxn>
              </a:cxnLst>
              <a:rect l="0" t="0" r="r" b="b"/>
              <a:pathLst>
                <a:path h="10">
                  <a:moveTo>
                    <a:pt x="0" y="0"/>
                  </a:moveTo>
                  <a:cubicBezTo>
                    <a:pt x="0" y="0"/>
                    <a:pt x="0" y="0"/>
                    <a:pt x="0" y="0"/>
                  </a:cubicBezTo>
                  <a:cubicBezTo>
                    <a:pt x="0" y="1"/>
                    <a:pt x="0" y="1"/>
                    <a:pt x="0" y="1"/>
                  </a:cubicBezTo>
                  <a:cubicBezTo>
                    <a:pt x="0" y="4"/>
                    <a:pt x="0" y="7"/>
                    <a:pt x="0" y="10"/>
                  </a:cubicBezTo>
                  <a:cubicBezTo>
                    <a:pt x="0" y="10"/>
                    <a:pt x="0" y="10"/>
                    <a:pt x="0" y="10"/>
                  </a:cubicBezTo>
                  <a:cubicBezTo>
                    <a:pt x="0" y="10"/>
                    <a:pt x="0" y="9"/>
                    <a:pt x="0" y="9"/>
                  </a:cubicBezTo>
                  <a:cubicBezTo>
                    <a:pt x="0" y="6"/>
                    <a:pt x="0" y="3"/>
                    <a:pt x="0" y="0"/>
                  </a:cubicBezTo>
                </a:path>
              </a:pathLst>
            </a:custGeom>
            <a:solidFill>
              <a:srgbClr val="E4AEA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80" name="islíḍe"/>
            <p:cNvSpPr/>
            <p:nvPr/>
          </p:nvSpPr>
          <p:spPr bwMode="auto">
            <a:xfrm>
              <a:off x="4266" y="3812"/>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path>
              </a:pathLst>
            </a:custGeom>
            <a:solidFill>
              <a:srgbClr val="CD9C9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81" name="ï$lídè"/>
            <p:cNvSpPr/>
            <p:nvPr/>
          </p:nvSpPr>
          <p:spPr bwMode="auto">
            <a:xfrm>
              <a:off x="3948" y="3635"/>
              <a:ext cx="318" cy="200"/>
            </a:xfrm>
            <a:custGeom>
              <a:avLst/>
              <a:gdLst>
                <a:gd name="T0" fmla="*/ 1 w 236"/>
                <a:gd name="T1" fmla="*/ 0 h 149"/>
                <a:gd name="T2" fmla="*/ 1 w 236"/>
                <a:gd name="T3" fmla="*/ 10 h 149"/>
                <a:gd name="T4" fmla="*/ 8 w 236"/>
                <a:gd name="T5" fmla="*/ 38 h 149"/>
                <a:gd name="T6" fmla="*/ 18 w 236"/>
                <a:gd name="T7" fmla="*/ 56 h 149"/>
                <a:gd name="T8" fmla="*/ 37 w 236"/>
                <a:gd name="T9" fmla="*/ 62 h 149"/>
                <a:gd name="T10" fmla="*/ 46 w 236"/>
                <a:gd name="T11" fmla="*/ 61 h 149"/>
                <a:gd name="T12" fmla="*/ 56 w 236"/>
                <a:gd name="T13" fmla="*/ 61 h 149"/>
                <a:gd name="T14" fmla="*/ 70 w 236"/>
                <a:gd name="T15" fmla="*/ 63 h 149"/>
                <a:gd name="T16" fmla="*/ 80 w 236"/>
                <a:gd name="T17" fmla="*/ 67 h 149"/>
                <a:gd name="T18" fmla="*/ 85 w 236"/>
                <a:gd name="T19" fmla="*/ 68 h 149"/>
                <a:gd name="T20" fmla="*/ 110 w 236"/>
                <a:gd name="T21" fmla="*/ 58 h 149"/>
                <a:gd name="T22" fmla="*/ 129 w 236"/>
                <a:gd name="T23" fmla="*/ 51 h 149"/>
                <a:gd name="T24" fmla="*/ 140 w 236"/>
                <a:gd name="T25" fmla="*/ 55 h 149"/>
                <a:gd name="T26" fmla="*/ 153 w 236"/>
                <a:gd name="T27" fmla="*/ 94 h 149"/>
                <a:gd name="T28" fmla="*/ 178 w 236"/>
                <a:gd name="T29" fmla="*/ 103 h 149"/>
                <a:gd name="T30" fmla="*/ 190 w 236"/>
                <a:gd name="T31" fmla="*/ 127 h 149"/>
                <a:gd name="T32" fmla="*/ 205 w 236"/>
                <a:gd name="T33" fmla="*/ 148 h 149"/>
                <a:gd name="T34" fmla="*/ 209 w 236"/>
                <a:gd name="T35" fmla="*/ 149 h 149"/>
                <a:gd name="T36" fmla="*/ 219 w 236"/>
                <a:gd name="T37" fmla="*/ 147 h 149"/>
                <a:gd name="T38" fmla="*/ 230 w 236"/>
                <a:gd name="T39" fmla="*/ 146 h 149"/>
                <a:gd name="T40" fmla="*/ 230 w 236"/>
                <a:gd name="T41" fmla="*/ 146 h 149"/>
                <a:gd name="T42" fmla="*/ 232 w 236"/>
                <a:gd name="T43" fmla="*/ 146 h 149"/>
                <a:gd name="T44" fmla="*/ 236 w 236"/>
                <a:gd name="T45" fmla="*/ 145 h 149"/>
                <a:gd name="T46" fmla="*/ 236 w 236"/>
                <a:gd name="T47" fmla="*/ 142 h 149"/>
                <a:gd name="T48" fmla="*/ 236 w 236"/>
                <a:gd name="T49" fmla="*/ 142 h 149"/>
                <a:gd name="T50" fmla="*/ 236 w 236"/>
                <a:gd name="T51" fmla="*/ 133 h 149"/>
                <a:gd name="T52" fmla="*/ 236 w 236"/>
                <a:gd name="T53" fmla="*/ 132 h 149"/>
                <a:gd name="T54" fmla="*/ 236 w 236"/>
                <a:gd name="T55" fmla="*/ 133 h 149"/>
                <a:gd name="T56" fmla="*/ 232 w 236"/>
                <a:gd name="T57" fmla="*/ 134 h 149"/>
                <a:gd name="T58" fmla="*/ 230 w 236"/>
                <a:gd name="T59" fmla="*/ 134 h 149"/>
                <a:gd name="T60" fmla="*/ 230 w 236"/>
                <a:gd name="T61" fmla="*/ 134 h 149"/>
                <a:gd name="T62" fmla="*/ 220 w 236"/>
                <a:gd name="T63" fmla="*/ 136 h 149"/>
                <a:gd name="T64" fmla="*/ 210 w 236"/>
                <a:gd name="T65" fmla="*/ 137 h 149"/>
                <a:gd name="T66" fmla="*/ 205 w 236"/>
                <a:gd name="T67" fmla="*/ 137 h 149"/>
                <a:gd name="T68" fmla="*/ 190 w 236"/>
                <a:gd name="T69" fmla="*/ 115 h 149"/>
                <a:gd name="T70" fmla="*/ 178 w 236"/>
                <a:gd name="T71" fmla="*/ 91 h 149"/>
                <a:gd name="T72" fmla="*/ 153 w 236"/>
                <a:gd name="T73" fmla="*/ 82 h 149"/>
                <a:gd name="T74" fmla="*/ 140 w 236"/>
                <a:gd name="T75" fmla="*/ 43 h 149"/>
                <a:gd name="T76" fmla="*/ 129 w 236"/>
                <a:gd name="T77" fmla="*/ 39 h 149"/>
                <a:gd name="T78" fmla="*/ 110 w 236"/>
                <a:gd name="T79" fmla="*/ 46 h 149"/>
                <a:gd name="T80" fmla="*/ 85 w 236"/>
                <a:gd name="T81" fmla="*/ 56 h 149"/>
                <a:gd name="T82" fmla="*/ 80 w 236"/>
                <a:gd name="T83" fmla="*/ 56 h 149"/>
                <a:gd name="T84" fmla="*/ 70 w 236"/>
                <a:gd name="T85" fmla="*/ 51 h 149"/>
                <a:gd name="T86" fmla="*/ 56 w 236"/>
                <a:gd name="T87" fmla="*/ 49 h 149"/>
                <a:gd name="T88" fmla="*/ 46 w 236"/>
                <a:gd name="T89" fmla="*/ 50 h 149"/>
                <a:gd name="T90" fmla="*/ 37 w 236"/>
                <a:gd name="T91" fmla="*/ 50 h 149"/>
                <a:gd name="T92" fmla="*/ 18 w 236"/>
                <a:gd name="T93" fmla="*/ 44 h 149"/>
                <a:gd name="T94" fmla="*/ 8 w 236"/>
                <a:gd name="T95" fmla="*/ 27 h 149"/>
                <a:gd name="T96" fmla="*/ 1 w 236"/>
                <a:gd name="T97"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6" h="149">
                  <a:moveTo>
                    <a:pt x="1" y="0"/>
                  </a:moveTo>
                  <a:cubicBezTo>
                    <a:pt x="0" y="4"/>
                    <a:pt x="0" y="7"/>
                    <a:pt x="1" y="10"/>
                  </a:cubicBezTo>
                  <a:cubicBezTo>
                    <a:pt x="2" y="20"/>
                    <a:pt x="4" y="29"/>
                    <a:pt x="8" y="38"/>
                  </a:cubicBezTo>
                  <a:cubicBezTo>
                    <a:pt x="10" y="45"/>
                    <a:pt x="13" y="51"/>
                    <a:pt x="18" y="56"/>
                  </a:cubicBezTo>
                  <a:cubicBezTo>
                    <a:pt x="24" y="61"/>
                    <a:pt x="30" y="62"/>
                    <a:pt x="37" y="62"/>
                  </a:cubicBezTo>
                  <a:cubicBezTo>
                    <a:pt x="40" y="62"/>
                    <a:pt x="43" y="62"/>
                    <a:pt x="46" y="61"/>
                  </a:cubicBezTo>
                  <a:cubicBezTo>
                    <a:pt x="49" y="61"/>
                    <a:pt x="53" y="61"/>
                    <a:pt x="56" y="61"/>
                  </a:cubicBezTo>
                  <a:cubicBezTo>
                    <a:pt x="60" y="61"/>
                    <a:pt x="65" y="61"/>
                    <a:pt x="70" y="63"/>
                  </a:cubicBezTo>
                  <a:cubicBezTo>
                    <a:pt x="73" y="64"/>
                    <a:pt x="76" y="66"/>
                    <a:pt x="80" y="67"/>
                  </a:cubicBezTo>
                  <a:cubicBezTo>
                    <a:pt x="81" y="68"/>
                    <a:pt x="83" y="68"/>
                    <a:pt x="85" y="68"/>
                  </a:cubicBezTo>
                  <a:cubicBezTo>
                    <a:pt x="93" y="68"/>
                    <a:pt x="102" y="62"/>
                    <a:pt x="110" y="58"/>
                  </a:cubicBezTo>
                  <a:cubicBezTo>
                    <a:pt x="115" y="54"/>
                    <a:pt x="122" y="51"/>
                    <a:pt x="129" y="51"/>
                  </a:cubicBezTo>
                  <a:cubicBezTo>
                    <a:pt x="133" y="51"/>
                    <a:pt x="137" y="52"/>
                    <a:pt x="140" y="55"/>
                  </a:cubicBezTo>
                  <a:cubicBezTo>
                    <a:pt x="150" y="65"/>
                    <a:pt x="142" y="85"/>
                    <a:pt x="153" y="94"/>
                  </a:cubicBezTo>
                  <a:cubicBezTo>
                    <a:pt x="160" y="100"/>
                    <a:pt x="171" y="98"/>
                    <a:pt x="178" y="103"/>
                  </a:cubicBezTo>
                  <a:cubicBezTo>
                    <a:pt x="186" y="107"/>
                    <a:pt x="188" y="118"/>
                    <a:pt x="190" y="127"/>
                  </a:cubicBezTo>
                  <a:cubicBezTo>
                    <a:pt x="192" y="136"/>
                    <a:pt x="196" y="146"/>
                    <a:pt x="205" y="148"/>
                  </a:cubicBezTo>
                  <a:cubicBezTo>
                    <a:pt x="206" y="149"/>
                    <a:pt x="208" y="149"/>
                    <a:pt x="209" y="149"/>
                  </a:cubicBezTo>
                  <a:cubicBezTo>
                    <a:pt x="213" y="149"/>
                    <a:pt x="216" y="148"/>
                    <a:pt x="219" y="147"/>
                  </a:cubicBezTo>
                  <a:cubicBezTo>
                    <a:pt x="223" y="147"/>
                    <a:pt x="226" y="146"/>
                    <a:pt x="230" y="146"/>
                  </a:cubicBezTo>
                  <a:cubicBezTo>
                    <a:pt x="230" y="146"/>
                    <a:pt x="230" y="146"/>
                    <a:pt x="230" y="146"/>
                  </a:cubicBezTo>
                  <a:cubicBezTo>
                    <a:pt x="231" y="146"/>
                    <a:pt x="232" y="146"/>
                    <a:pt x="232" y="146"/>
                  </a:cubicBezTo>
                  <a:cubicBezTo>
                    <a:pt x="233" y="146"/>
                    <a:pt x="235" y="146"/>
                    <a:pt x="236" y="145"/>
                  </a:cubicBezTo>
                  <a:cubicBezTo>
                    <a:pt x="236" y="144"/>
                    <a:pt x="236" y="143"/>
                    <a:pt x="236" y="142"/>
                  </a:cubicBezTo>
                  <a:cubicBezTo>
                    <a:pt x="236" y="142"/>
                    <a:pt x="236" y="142"/>
                    <a:pt x="236" y="142"/>
                  </a:cubicBezTo>
                  <a:cubicBezTo>
                    <a:pt x="236" y="139"/>
                    <a:pt x="236" y="136"/>
                    <a:pt x="236" y="133"/>
                  </a:cubicBezTo>
                  <a:cubicBezTo>
                    <a:pt x="236" y="133"/>
                    <a:pt x="236" y="133"/>
                    <a:pt x="236" y="132"/>
                  </a:cubicBezTo>
                  <a:cubicBezTo>
                    <a:pt x="236" y="132"/>
                    <a:pt x="236" y="133"/>
                    <a:pt x="236" y="133"/>
                  </a:cubicBezTo>
                  <a:cubicBezTo>
                    <a:pt x="235" y="134"/>
                    <a:pt x="233" y="134"/>
                    <a:pt x="232" y="134"/>
                  </a:cubicBezTo>
                  <a:cubicBezTo>
                    <a:pt x="232" y="134"/>
                    <a:pt x="231" y="134"/>
                    <a:pt x="230" y="134"/>
                  </a:cubicBezTo>
                  <a:cubicBezTo>
                    <a:pt x="230" y="134"/>
                    <a:pt x="230" y="134"/>
                    <a:pt x="230" y="134"/>
                  </a:cubicBezTo>
                  <a:cubicBezTo>
                    <a:pt x="226" y="134"/>
                    <a:pt x="223" y="135"/>
                    <a:pt x="220" y="136"/>
                  </a:cubicBezTo>
                  <a:cubicBezTo>
                    <a:pt x="216" y="136"/>
                    <a:pt x="213" y="137"/>
                    <a:pt x="210" y="137"/>
                  </a:cubicBezTo>
                  <a:cubicBezTo>
                    <a:pt x="208" y="137"/>
                    <a:pt x="206" y="137"/>
                    <a:pt x="205" y="137"/>
                  </a:cubicBezTo>
                  <a:cubicBezTo>
                    <a:pt x="196" y="134"/>
                    <a:pt x="192" y="124"/>
                    <a:pt x="190" y="115"/>
                  </a:cubicBezTo>
                  <a:cubicBezTo>
                    <a:pt x="188" y="106"/>
                    <a:pt x="186" y="95"/>
                    <a:pt x="178" y="91"/>
                  </a:cubicBezTo>
                  <a:cubicBezTo>
                    <a:pt x="171" y="86"/>
                    <a:pt x="160" y="88"/>
                    <a:pt x="153" y="82"/>
                  </a:cubicBezTo>
                  <a:cubicBezTo>
                    <a:pt x="142" y="73"/>
                    <a:pt x="150" y="53"/>
                    <a:pt x="140" y="43"/>
                  </a:cubicBezTo>
                  <a:cubicBezTo>
                    <a:pt x="137" y="41"/>
                    <a:pt x="133" y="39"/>
                    <a:pt x="129" y="39"/>
                  </a:cubicBezTo>
                  <a:cubicBezTo>
                    <a:pt x="122" y="39"/>
                    <a:pt x="115" y="42"/>
                    <a:pt x="110" y="46"/>
                  </a:cubicBezTo>
                  <a:cubicBezTo>
                    <a:pt x="102" y="50"/>
                    <a:pt x="93" y="56"/>
                    <a:pt x="85" y="56"/>
                  </a:cubicBezTo>
                  <a:cubicBezTo>
                    <a:pt x="83" y="56"/>
                    <a:pt x="81" y="56"/>
                    <a:pt x="80" y="56"/>
                  </a:cubicBezTo>
                  <a:cubicBezTo>
                    <a:pt x="76" y="55"/>
                    <a:pt x="73" y="53"/>
                    <a:pt x="70" y="51"/>
                  </a:cubicBezTo>
                  <a:cubicBezTo>
                    <a:pt x="65" y="50"/>
                    <a:pt x="60" y="49"/>
                    <a:pt x="56" y="49"/>
                  </a:cubicBezTo>
                  <a:cubicBezTo>
                    <a:pt x="53" y="49"/>
                    <a:pt x="49" y="49"/>
                    <a:pt x="46" y="50"/>
                  </a:cubicBezTo>
                  <a:cubicBezTo>
                    <a:pt x="43" y="50"/>
                    <a:pt x="40" y="50"/>
                    <a:pt x="37" y="50"/>
                  </a:cubicBezTo>
                  <a:cubicBezTo>
                    <a:pt x="30" y="50"/>
                    <a:pt x="24" y="49"/>
                    <a:pt x="18" y="44"/>
                  </a:cubicBezTo>
                  <a:cubicBezTo>
                    <a:pt x="13" y="39"/>
                    <a:pt x="10" y="33"/>
                    <a:pt x="8" y="27"/>
                  </a:cubicBezTo>
                  <a:cubicBezTo>
                    <a:pt x="5" y="18"/>
                    <a:pt x="2" y="9"/>
                    <a:pt x="1" y="0"/>
                  </a:cubicBezTo>
                </a:path>
              </a:pathLst>
            </a:custGeom>
            <a:solidFill>
              <a:srgbClr val="8A547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rgbClr val="C00000"/>
                </a:solidFill>
                <a:latin typeface="微软雅黑" panose="020B0503020204020204" pitchFamily="34" charset="-122"/>
                <a:ea typeface="微软雅黑" panose="020B0503020204020204" pitchFamily="34" charset="-122"/>
              </a:rPr>
              <a:t>危险识别与风险控制</a:t>
            </a:r>
            <a:endParaRPr lang="zh-CN" altLang="en-US" sz="1600" b="1">
              <a:solidFill>
                <a:srgbClr val="C00000"/>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3946525" y="1358265"/>
            <a:ext cx="3816350" cy="3282950"/>
          </a:xfrm>
          <a:prstGeom prst="rect">
            <a:avLst/>
          </a:prstGeom>
          <a:noFill/>
        </p:spPr>
        <p:txBody>
          <a:bodyPr wrap="square" rtlCol="0" anchor="t">
            <a:spAutoFit/>
          </a:bodyPr>
          <a:lstStyle/>
          <a:p>
            <a:pPr>
              <a:lnSpc>
                <a:spcPct val="120000"/>
              </a:lnSpc>
              <a:spcBef>
                <a:spcPts val="0"/>
              </a:spcBef>
              <a:spcAft>
                <a:spcPts val="0"/>
              </a:spcAft>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承包方应根据具体的活动过程，开展</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431800" indent="-179705" fontAlgn="auto">
              <a:lnSpc>
                <a:spcPct val="12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危险源辨识</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431800" indent="-179705" fontAlgn="auto">
              <a:lnSpc>
                <a:spcPct val="12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风险评价</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431800" indent="-179705" fontAlgn="auto">
              <a:lnSpc>
                <a:spcPct val="12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风险控制</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20000"/>
              </a:lnSpc>
              <a:spcBef>
                <a:spcPts val="0"/>
              </a:spcBef>
              <a:spcAft>
                <a:spcPts val="0"/>
              </a:spcAft>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承包方针对具体人员、设备和作业环境，应</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431800" indent="-179705" fontAlgn="auto">
              <a:lnSpc>
                <a:spcPct val="12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明确作业方法、流程及操作要领</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431800" indent="-179705" fontAlgn="auto">
              <a:lnSpc>
                <a:spcPct val="12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提出安全防护措施</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431800" indent="-179705" fontAlgn="auto">
              <a:lnSpc>
                <a:spcPct val="12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编制应急预案</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20000"/>
              </a:lnSpc>
              <a:spcBef>
                <a:spcPts val="0"/>
              </a:spcBef>
              <a:spcAft>
                <a:spcPts val="0"/>
              </a:spcAft>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发包方应审查</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431800" indent="-71755" fontAlgn="auto">
              <a:lnSpc>
                <a:spcPct val="12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危险辨识、风险评估的结果</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431800" indent="-71755" fontAlgn="auto">
              <a:lnSpc>
                <a:spcPct val="12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安全控制措施</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431800" indent="-71755" fontAlgn="auto">
              <a:lnSpc>
                <a:spcPct val="12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应急预案</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20000"/>
              </a:lnSpc>
              <a:spcBef>
                <a:spcPts val="0"/>
              </a:spcBef>
              <a:spcAft>
                <a:spcPts val="0"/>
              </a:spcAft>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双方要进行安全技术交底</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íS1ïde"/>
          <p:cNvSpPr/>
          <p:nvPr/>
        </p:nvSpPr>
        <p:spPr>
          <a:xfrm>
            <a:off x="0" y="3467735"/>
            <a:ext cx="9144000" cy="1666875"/>
          </a:xfrm>
          <a:prstGeom prst="rect">
            <a:avLst/>
          </a:prstGeom>
          <a:solidFill>
            <a:schemeClr val="bg1">
              <a:lumMod val="85000"/>
              <a:alpha val="50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a:bodyPr>
          <a:lstStyle/>
          <a:p>
            <a:pPr algn="ctr" defTabSz="914400"/>
            <a:endParaRPr lang="zh-CN" altLang="en-US" sz="2000" b="1" dirty="0">
              <a:solidFill>
                <a:schemeClr val="bg1"/>
              </a:solidFill>
            </a:endParaRPr>
          </a:p>
        </p:txBody>
      </p:sp>
      <p:grpSp>
        <p:nvGrpSpPr>
          <p:cNvPr id="78" name="îṩḻîḍe"/>
          <p:cNvGrpSpPr/>
          <p:nvPr/>
        </p:nvGrpSpPr>
        <p:grpSpPr>
          <a:xfrm>
            <a:off x="3321685" y="887730"/>
            <a:ext cx="4460875" cy="3713480"/>
            <a:chOff x="5695586" y="1271178"/>
            <a:chExt cx="3981074" cy="4862922"/>
          </a:xfrm>
        </p:grpSpPr>
        <p:sp>
          <p:nvSpPr>
            <p:cNvPr id="48" name="îšḻîḓê"/>
            <p:cNvSpPr/>
            <p:nvPr/>
          </p:nvSpPr>
          <p:spPr bwMode="auto">
            <a:xfrm>
              <a:off x="6887386" y="1271178"/>
              <a:ext cx="1597475" cy="4862922"/>
            </a:xfrm>
            <a:custGeom>
              <a:avLst/>
              <a:gdLst>
                <a:gd name="T0" fmla="*/ 1065 w 1065"/>
                <a:gd name="T1" fmla="*/ 3211 h 3242"/>
                <a:gd name="T2" fmla="*/ 574 w 1065"/>
                <a:gd name="T3" fmla="*/ 2846 h 3242"/>
                <a:gd name="T4" fmla="*/ 574 w 1065"/>
                <a:gd name="T5" fmla="*/ 0 h 3242"/>
                <a:gd name="T6" fmla="*/ 501 w 1065"/>
                <a:gd name="T7" fmla="*/ 0 h 3242"/>
                <a:gd name="T8" fmla="*/ 501 w 1065"/>
                <a:gd name="T9" fmla="*/ 2846 h 3242"/>
                <a:gd name="T10" fmla="*/ 0 w 1065"/>
                <a:gd name="T11" fmla="*/ 3211 h 3242"/>
                <a:gd name="T12" fmla="*/ 21 w 1065"/>
                <a:gd name="T13" fmla="*/ 3242 h 3242"/>
                <a:gd name="T14" fmla="*/ 501 w 1065"/>
                <a:gd name="T15" fmla="*/ 2887 h 3242"/>
                <a:gd name="T16" fmla="*/ 501 w 1065"/>
                <a:gd name="T17" fmla="*/ 2940 h 3242"/>
                <a:gd name="T18" fmla="*/ 512 w 1065"/>
                <a:gd name="T19" fmla="*/ 2940 h 3242"/>
                <a:gd name="T20" fmla="*/ 512 w 1065"/>
                <a:gd name="T21" fmla="*/ 3242 h 3242"/>
                <a:gd name="T22" fmla="*/ 554 w 1065"/>
                <a:gd name="T23" fmla="*/ 3242 h 3242"/>
                <a:gd name="T24" fmla="*/ 554 w 1065"/>
                <a:gd name="T25" fmla="*/ 2940 h 3242"/>
                <a:gd name="T26" fmla="*/ 574 w 1065"/>
                <a:gd name="T27" fmla="*/ 2940 h 3242"/>
                <a:gd name="T28" fmla="*/ 574 w 1065"/>
                <a:gd name="T29" fmla="*/ 2887 h 3242"/>
                <a:gd name="T30" fmla="*/ 1044 w 1065"/>
                <a:gd name="T31" fmla="*/ 3231 h 3242"/>
                <a:gd name="T32" fmla="*/ 1065 w 1065"/>
                <a:gd name="T33" fmla="*/ 3211 h 3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5" h="3242">
                  <a:moveTo>
                    <a:pt x="1065" y="3211"/>
                  </a:moveTo>
                  <a:lnTo>
                    <a:pt x="574" y="2846"/>
                  </a:lnTo>
                  <a:lnTo>
                    <a:pt x="574" y="0"/>
                  </a:lnTo>
                  <a:lnTo>
                    <a:pt x="501" y="0"/>
                  </a:lnTo>
                  <a:lnTo>
                    <a:pt x="501" y="2846"/>
                  </a:lnTo>
                  <a:lnTo>
                    <a:pt x="0" y="3211"/>
                  </a:lnTo>
                  <a:lnTo>
                    <a:pt x="21" y="3242"/>
                  </a:lnTo>
                  <a:lnTo>
                    <a:pt x="501" y="2887"/>
                  </a:lnTo>
                  <a:lnTo>
                    <a:pt x="501" y="2940"/>
                  </a:lnTo>
                  <a:lnTo>
                    <a:pt x="512" y="2940"/>
                  </a:lnTo>
                  <a:lnTo>
                    <a:pt x="512" y="3242"/>
                  </a:lnTo>
                  <a:lnTo>
                    <a:pt x="554" y="3242"/>
                  </a:lnTo>
                  <a:lnTo>
                    <a:pt x="554" y="2940"/>
                  </a:lnTo>
                  <a:lnTo>
                    <a:pt x="574" y="2940"/>
                  </a:lnTo>
                  <a:lnTo>
                    <a:pt x="574" y="2887"/>
                  </a:lnTo>
                  <a:lnTo>
                    <a:pt x="1044" y="3231"/>
                  </a:lnTo>
                  <a:lnTo>
                    <a:pt x="1065" y="3211"/>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a:bodyPr>
            <a:lstStyle/>
            <a:p/>
          </p:txBody>
        </p:sp>
        <p:grpSp>
          <p:nvGrpSpPr>
            <p:cNvPr id="52" name="iṧļïḓe"/>
            <p:cNvGrpSpPr/>
            <p:nvPr/>
          </p:nvGrpSpPr>
          <p:grpSpPr>
            <a:xfrm>
              <a:off x="5695586" y="1588942"/>
              <a:ext cx="3981074" cy="4429683"/>
              <a:chOff x="3987584" y="1499064"/>
              <a:chExt cx="7989726" cy="5419156"/>
            </a:xfrm>
          </p:grpSpPr>
          <p:sp>
            <p:nvSpPr>
              <p:cNvPr id="49" name="ïṩḻíḋê"/>
              <p:cNvSpPr/>
              <p:nvPr/>
            </p:nvSpPr>
            <p:spPr bwMode="auto">
              <a:xfrm>
                <a:off x="4177835" y="1597742"/>
                <a:ext cx="7609225" cy="5320478"/>
              </a:xfrm>
              <a:prstGeom prst="rect">
                <a:avLst/>
              </a:prstGeom>
              <a:solidFill>
                <a:schemeClr val="bg1"/>
              </a:solidFill>
              <a:ln w="9525">
                <a:solidFill>
                  <a:schemeClr val="bg1">
                    <a:lumMod val="85000"/>
                  </a:schemeClr>
                </a:solidFill>
                <a:miter lim="800000"/>
              </a:ln>
            </p:spPr>
            <p:txBody>
              <a:bodyPr vert="horz" wrap="square" lIns="91440" tIns="45720" rIns="91440" bIns="45720" numCol="1" anchor="t" anchorCtr="0" compatLnSpc="1">
                <a:normAutofit/>
              </a:bodyPr>
              <a:lstStyle/>
              <a:p>
                <a:endParaRPr dirty="0"/>
              </a:p>
            </p:txBody>
          </p:sp>
          <p:sp>
            <p:nvSpPr>
              <p:cNvPr id="50" name="íṧľïďé"/>
              <p:cNvSpPr/>
              <p:nvPr/>
            </p:nvSpPr>
            <p:spPr bwMode="auto">
              <a:xfrm>
                <a:off x="3987584" y="1499064"/>
                <a:ext cx="7989726" cy="149225"/>
              </a:xfrm>
              <a:prstGeom prst="rect">
                <a:avLst/>
              </a:prstGeom>
              <a:solidFill>
                <a:schemeClr val="tx1">
                  <a:lumMod val="50000"/>
                  <a:lumOff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rmAutofit fontScale="25000" lnSpcReduction="20000"/>
              </a:bodyPr>
              <a:lstStyle/>
              <a:p/>
            </p:txBody>
          </p:sp>
        </p:grpSp>
      </p:grpSp>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rgbClr val="C00000"/>
                </a:solidFill>
                <a:latin typeface="微软雅黑" panose="020B0503020204020204" pitchFamily="34" charset="-122"/>
                <a:ea typeface="微软雅黑" panose="020B0503020204020204" pitchFamily="34" charset="-122"/>
              </a:rPr>
              <a:t>承包方人员培训</a:t>
            </a:r>
            <a:endParaRPr lang="zh-CN" altLang="en-US" sz="1600" b="1">
              <a:solidFill>
                <a:srgbClr val="C00000"/>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3686175" y="1268730"/>
            <a:ext cx="3816350" cy="3166745"/>
          </a:xfrm>
          <a:prstGeom prst="rect">
            <a:avLst/>
          </a:prstGeom>
          <a:noFill/>
        </p:spPr>
        <p:txBody>
          <a:bodyPr wrap="square" rtlCol="0" anchor="t">
            <a:spAutoFit/>
          </a:bodyPr>
          <a:lstStyle/>
          <a:p>
            <a:pPr>
              <a:lnSpc>
                <a:spcPct val="130000"/>
              </a:lnSpc>
              <a:spcBef>
                <a:spcPts val="0"/>
              </a:spcBef>
              <a:spcAft>
                <a:spcPts val="0"/>
              </a:spcAft>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管理和作业人员都必须经过有效的安全培训</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30000"/>
              </a:lnSpc>
              <a:spcBef>
                <a:spcPts val="0"/>
              </a:spcBef>
              <a:spcAft>
                <a:spcPts val="0"/>
              </a:spcAft>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告知安全管理制度和要求（提供制度复印件）</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30000"/>
              </a:lnSpc>
              <a:spcBef>
                <a:spcPts val="0"/>
              </a:spcBef>
              <a:spcAft>
                <a:spcPts val="0"/>
              </a:spcAft>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告知作业过程主要危险和周边环境</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30000"/>
              </a:lnSpc>
              <a:spcBef>
                <a:spcPts val="0"/>
              </a:spcBef>
              <a:spcAft>
                <a:spcPts val="0"/>
              </a:spcAft>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危险作业必须经过许可，禁止冒险作业</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30000"/>
              </a:lnSpc>
              <a:spcBef>
                <a:spcPts val="0"/>
              </a:spcBef>
              <a:spcAft>
                <a:spcPts val="0"/>
              </a:spcAft>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应急预案与处置措施</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30000"/>
              </a:lnSpc>
              <a:spcBef>
                <a:spcPts val="0"/>
              </a:spcBef>
              <a:spcAft>
                <a:spcPts val="0"/>
              </a:spcAft>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事故报告的要求</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30000"/>
              </a:lnSpc>
              <a:spcBef>
                <a:spcPts val="0"/>
              </a:spcBef>
              <a:spcAft>
                <a:spcPts val="0"/>
              </a:spcAft>
            </a:pPr>
            <a:r>
              <a:rPr lang="zh-CN" altLang="en-US" sz="1400" b="1">
                <a:solidFill>
                  <a:srgbClr val="C00000"/>
                </a:solidFill>
                <a:latin typeface="微软雅黑" panose="020B0503020204020204" pitchFamily="34" charset="-122"/>
                <a:ea typeface="微软雅黑" panose="020B0503020204020204" pitchFamily="34" charset="-122"/>
              </a:rPr>
              <a:t>作业许可</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30000"/>
              </a:lnSpc>
              <a:spcBef>
                <a:spcPts val="0"/>
              </a:spcBef>
              <a:spcAft>
                <a:spcPts val="0"/>
              </a:spcAft>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危险作业需要办理许可</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30000"/>
              </a:lnSpc>
              <a:spcBef>
                <a:spcPts val="0"/>
              </a:spcBef>
              <a:spcAft>
                <a:spcPts val="0"/>
              </a:spcAft>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作业许可审批不得流于形式</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30000"/>
              </a:lnSpc>
              <a:spcBef>
                <a:spcPts val="0"/>
              </a:spcBef>
              <a:spcAft>
                <a:spcPts val="0"/>
              </a:spcAft>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许可作业现场监督</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30000"/>
              </a:lnSpc>
              <a:spcBef>
                <a:spcPts val="0"/>
              </a:spcBef>
              <a:spcAft>
                <a:spcPts val="0"/>
              </a:spcAft>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许可作业应急处置方案</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3" name="iSḷíḍé"/>
          <p:cNvGrpSpPr/>
          <p:nvPr/>
        </p:nvGrpSpPr>
        <p:grpSpPr>
          <a:xfrm>
            <a:off x="1278890" y="1341120"/>
            <a:ext cx="1839595" cy="3260090"/>
            <a:chOff x="4405451" y="1681841"/>
            <a:chExt cx="2452688" cy="4346575"/>
          </a:xfrm>
        </p:grpSpPr>
        <p:sp>
          <p:nvSpPr>
            <p:cNvPr id="4" name="iṧ1ïdé"/>
            <p:cNvSpPr/>
            <p:nvPr/>
          </p:nvSpPr>
          <p:spPr bwMode="auto">
            <a:xfrm>
              <a:off x="4517440" y="5910941"/>
              <a:ext cx="2228711" cy="117475"/>
            </a:xfrm>
            <a:prstGeom prst="ellipse">
              <a:avLst/>
            </a:prstGeom>
            <a:solidFill>
              <a:schemeClr val="bg1">
                <a:lumMod val="85000"/>
              </a:schemeClr>
            </a:solidFill>
            <a:ln>
              <a:noFill/>
            </a:ln>
          </p:spPr>
          <p:txBody>
            <a:bodyPr wrap="square" lIns="91440" tIns="45720" rIns="91440" bIns="45720" anchor="ctr">
              <a:normAutofit fontScale="25000" lnSpcReduction="20000"/>
            </a:bodyPr>
            <a:lstStyle/>
            <a:p>
              <a:pPr algn="ctr"/>
            </a:p>
          </p:txBody>
        </p:sp>
        <p:grpSp>
          <p:nvGrpSpPr>
            <p:cNvPr id="32" name="iṩḻïḑê"/>
            <p:cNvGrpSpPr/>
            <p:nvPr/>
          </p:nvGrpSpPr>
          <p:grpSpPr>
            <a:xfrm>
              <a:off x="4405451" y="1681841"/>
              <a:ext cx="2452688" cy="4287838"/>
              <a:chOff x="4405451" y="1681841"/>
              <a:chExt cx="2452688" cy="4287838"/>
            </a:xfrm>
          </p:grpSpPr>
          <p:sp>
            <p:nvSpPr>
              <p:cNvPr id="9" name="íšľïḋè"/>
              <p:cNvSpPr/>
              <p:nvPr/>
            </p:nvSpPr>
            <p:spPr bwMode="auto">
              <a:xfrm>
                <a:off x="5062676" y="2420029"/>
                <a:ext cx="744538" cy="1254125"/>
              </a:xfrm>
              <a:custGeom>
                <a:avLst/>
                <a:gdLst>
                  <a:gd name="T0" fmla="*/ 48 w 469"/>
                  <a:gd name="T1" fmla="*/ 51 h 790"/>
                  <a:gd name="T2" fmla="*/ 81 w 469"/>
                  <a:gd name="T3" fmla="*/ 0 h 790"/>
                  <a:gd name="T4" fmla="*/ 288 w 469"/>
                  <a:gd name="T5" fmla="*/ 7 h 790"/>
                  <a:gd name="T6" fmla="*/ 469 w 469"/>
                  <a:gd name="T7" fmla="*/ 734 h 790"/>
                  <a:gd name="T8" fmla="*/ 0 w 469"/>
                  <a:gd name="T9" fmla="*/ 790 h 790"/>
                  <a:gd name="T10" fmla="*/ 48 w 469"/>
                  <a:gd name="T11" fmla="*/ 51 h 790"/>
                </a:gdLst>
                <a:ahLst/>
                <a:cxnLst>
                  <a:cxn ang="0">
                    <a:pos x="T0" y="T1"/>
                  </a:cxn>
                  <a:cxn ang="0">
                    <a:pos x="T2" y="T3"/>
                  </a:cxn>
                  <a:cxn ang="0">
                    <a:pos x="T4" y="T5"/>
                  </a:cxn>
                  <a:cxn ang="0">
                    <a:pos x="T6" y="T7"/>
                  </a:cxn>
                  <a:cxn ang="0">
                    <a:pos x="T8" y="T9"/>
                  </a:cxn>
                  <a:cxn ang="0">
                    <a:pos x="T10" y="T11"/>
                  </a:cxn>
                </a:cxnLst>
                <a:rect l="0" t="0" r="r" b="b"/>
                <a:pathLst>
                  <a:path w="469" h="790">
                    <a:moveTo>
                      <a:pt x="48" y="51"/>
                    </a:moveTo>
                    <a:lnTo>
                      <a:pt x="81" y="0"/>
                    </a:lnTo>
                    <a:lnTo>
                      <a:pt x="288" y="7"/>
                    </a:lnTo>
                    <a:lnTo>
                      <a:pt x="469" y="734"/>
                    </a:lnTo>
                    <a:lnTo>
                      <a:pt x="0" y="790"/>
                    </a:lnTo>
                    <a:lnTo>
                      <a:pt x="48" y="5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5" name="ïŝ1ïḍê"/>
              <p:cNvSpPr/>
              <p:nvPr/>
            </p:nvSpPr>
            <p:spPr bwMode="auto">
              <a:xfrm>
                <a:off x="4873764" y="2413679"/>
                <a:ext cx="328613" cy="1506538"/>
              </a:xfrm>
              <a:custGeom>
                <a:avLst/>
                <a:gdLst>
                  <a:gd name="T0" fmla="*/ 54 w 56"/>
                  <a:gd name="T1" fmla="*/ 5 h 257"/>
                  <a:gd name="T2" fmla="*/ 50 w 56"/>
                  <a:gd name="T3" fmla="*/ 145 h 257"/>
                  <a:gd name="T4" fmla="*/ 19 w 56"/>
                  <a:gd name="T5" fmla="*/ 256 h 257"/>
                  <a:gd name="T6" fmla="*/ 10 w 56"/>
                  <a:gd name="T7" fmla="*/ 257 h 257"/>
                  <a:gd name="T8" fmla="*/ 22 w 56"/>
                  <a:gd name="T9" fmla="*/ 139 h 257"/>
                  <a:gd name="T10" fmla="*/ 0 w 56"/>
                  <a:gd name="T11" fmla="*/ 29 h 257"/>
                  <a:gd name="T12" fmla="*/ 53 w 56"/>
                  <a:gd name="T13" fmla="*/ 0 h 257"/>
                  <a:gd name="T14" fmla="*/ 54 w 56"/>
                  <a:gd name="T15" fmla="*/ 5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57">
                    <a:moveTo>
                      <a:pt x="54" y="5"/>
                    </a:moveTo>
                    <a:cubicBezTo>
                      <a:pt x="56" y="38"/>
                      <a:pt x="53" y="126"/>
                      <a:pt x="50" y="145"/>
                    </a:cubicBezTo>
                    <a:cubicBezTo>
                      <a:pt x="47" y="163"/>
                      <a:pt x="45" y="256"/>
                      <a:pt x="19" y="256"/>
                    </a:cubicBezTo>
                    <a:cubicBezTo>
                      <a:pt x="14" y="256"/>
                      <a:pt x="10" y="257"/>
                      <a:pt x="10" y="257"/>
                    </a:cubicBezTo>
                    <a:cubicBezTo>
                      <a:pt x="22" y="139"/>
                      <a:pt x="22" y="139"/>
                      <a:pt x="22" y="139"/>
                    </a:cubicBezTo>
                    <a:cubicBezTo>
                      <a:pt x="22" y="139"/>
                      <a:pt x="0" y="31"/>
                      <a:pt x="0" y="29"/>
                    </a:cubicBezTo>
                    <a:cubicBezTo>
                      <a:pt x="0" y="28"/>
                      <a:pt x="53" y="0"/>
                      <a:pt x="53" y="0"/>
                    </a:cubicBezTo>
                    <a:lnTo>
                      <a:pt x="54" y="5"/>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11" name="îṥlîḋè"/>
              <p:cNvSpPr/>
              <p:nvPr/>
            </p:nvSpPr>
            <p:spPr bwMode="auto">
              <a:xfrm>
                <a:off x="4803914" y="2583541"/>
                <a:ext cx="252413" cy="633413"/>
              </a:xfrm>
              <a:custGeom>
                <a:avLst/>
                <a:gdLst>
                  <a:gd name="T0" fmla="*/ 12 w 43"/>
                  <a:gd name="T1" fmla="*/ 0 h 108"/>
                  <a:gd name="T2" fmla="*/ 0 w 43"/>
                  <a:gd name="T3" fmla="*/ 108 h 108"/>
                  <a:gd name="T4" fmla="*/ 43 w 43"/>
                  <a:gd name="T5" fmla="*/ 107 h 108"/>
                  <a:gd name="T6" fmla="*/ 32 w 43"/>
                  <a:gd name="T7" fmla="*/ 32 h 108"/>
                  <a:gd name="T8" fmla="*/ 12 w 43"/>
                  <a:gd name="T9" fmla="*/ 0 h 108"/>
                </a:gdLst>
                <a:ahLst/>
                <a:cxnLst>
                  <a:cxn ang="0">
                    <a:pos x="T0" y="T1"/>
                  </a:cxn>
                  <a:cxn ang="0">
                    <a:pos x="T2" y="T3"/>
                  </a:cxn>
                  <a:cxn ang="0">
                    <a:pos x="T4" y="T5"/>
                  </a:cxn>
                  <a:cxn ang="0">
                    <a:pos x="T6" y="T7"/>
                  </a:cxn>
                  <a:cxn ang="0">
                    <a:pos x="T8" y="T9"/>
                  </a:cxn>
                </a:cxnLst>
                <a:rect l="0" t="0" r="r" b="b"/>
                <a:pathLst>
                  <a:path w="43" h="108">
                    <a:moveTo>
                      <a:pt x="12" y="0"/>
                    </a:moveTo>
                    <a:cubicBezTo>
                      <a:pt x="3" y="6"/>
                      <a:pt x="0" y="108"/>
                      <a:pt x="0" y="108"/>
                    </a:cubicBezTo>
                    <a:cubicBezTo>
                      <a:pt x="43" y="107"/>
                      <a:pt x="43" y="107"/>
                      <a:pt x="43" y="107"/>
                    </a:cubicBezTo>
                    <a:cubicBezTo>
                      <a:pt x="32" y="32"/>
                      <a:pt x="32" y="32"/>
                      <a:pt x="32" y="32"/>
                    </a:cubicBezTo>
                    <a:lnTo>
                      <a:pt x="12" y="0"/>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12" name="í$1idê"/>
              <p:cNvSpPr/>
              <p:nvPr/>
            </p:nvSpPr>
            <p:spPr bwMode="auto">
              <a:xfrm>
                <a:off x="5291276" y="2496229"/>
                <a:ext cx="146050" cy="1112838"/>
              </a:xfrm>
              <a:custGeom>
                <a:avLst/>
                <a:gdLst>
                  <a:gd name="T0" fmla="*/ 0 w 25"/>
                  <a:gd name="T1" fmla="*/ 6 h 190"/>
                  <a:gd name="T2" fmla="*/ 7 w 25"/>
                  <a:gd name="T3" fmla="*/ 13 h 190"/>
                  <a:gd name="T4" fmla="*/ 2 w 25"/>
                  <a:gd name="T5" fmla="*/ 80 h 190"/>
                  <a:gd name="T6" fmla="*/ 4 w 25"/>
                  <a:gd name="T7" fmla="*/ 182 h 190"/>
                  <a:gd name="T8" fmla="*/ 15 w 25"/>
                  <a:gd name="T9" fmla="*/ 190 h 190"/>
                  <a:gd name="T10" fmla="*/ 25 w 25"/>
                  <a:gd name="T11" fmla="*/ 181 h 190"/>
                  <a:gd name="T12" fmla="*/ 17 w 25"/>
                  <a:gd name="T13" fmla="*/ 80 h 190"/>
                  <a:gd name="T14" fmla="*/ 13 w 25"/>
                  <a:gd name="T15" fmla="*/ 13 h 190"/>
                  <a:gd name="T16" fmla="*/ 19 w 25"/>
                  <a:gd name="T17" fmla="*/ 6 h 190"/>
                  <a:gd name="T18" fmla="*/ 10 w 25"/>
                  <a:gd name="T19" fmla="*/ 0 h 190"/>
                  <a:gd name="T20" fmla="*/ 0 w 25"/>
                  <a:gd name="T21" fmla="*/ 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190">
                    <a:moveTo>
                      <a:pt x="0" y="6"/>
                    </a:moveTo>
                    <a:cubicBezTo>
                      <a:pt x="7" y="13"/>
                      <a:pt x="7" y="13"/>
                      <a:pt x="7" y="13"/>
                    </a:cubicBezTo>
                    <a:cubicBezTo>
                      <a:pt x="7" y="13"/>
                      <a:pt x="4" y="54"/>
                      <a:pt x="2" y="80"/>
                    </a:cubicBezTo>
                    <a:cubicBezTo>
                      <a:pt x="0" y="105"/>
                      <a:pt x="4" y="182"/>
                      <a:pt x="4" y="182"/>
                    </a:cubicBezTo>
                    <a:cubicBezTo>
                      <a:pt x="15" y="190"/>
                      <a:pt x="15" y="190"/>
                      <a:pt x="15" y="190"/>
                    </a:cubicBezTo>
                    <a:cubicBezTo>
                      <a:pt x="25" y="181"/>
                      <a:pt x="25" y="181"/>
                      <a:pt x="25" y="181"/>
                    </a:cubicBezTo>
                    <a:cubicBezTo>
                      <a:pt x="25" y="181"/>
                      <a:pt x="20" y="103"/>
                      <a:pt x="17" y="80"/>
                    </a:cubicBezTo>
                    <a:cubicBezTo>
                      <a:pt x="15" y="51"/>
                      <a:pt x="13" y="13"/>
                      <a:pt x="13" y="13"/>
                    </a:cubicBezTo>
                    <a:cubicBezTo>
                      <a:pt x="19" y="6"/>
                      <a:pt x="19" y="6"/>
                      <a:pt x="19" y="6"/>
                    </a:cubicBezTo>
                    <a:cubicBezTo>
                      <a:pt x="10" y="0"/>
                      <a:pt x="10" y="0"/>
                      <a:pt x="10" y="0"/>
                    </a:cubicBezTo>
                    <a:lnTo>
                      <a:pt x="0" y="6"/>
                    </a:lnTo>
                    <a:close/>
                  </a:path>
                </a:pathLst>
              </a:custGeom>
              <a:solidFill>
                <a:srgbClr val="011C63"/>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6" name="îśļíḋê"/>
              <p:cNvSpPr/>
              <p:nvPr/>
            </p:nvSpPr>
            <p:spPr bwMode="auto">
              <a:xfrm>
                <a:off x="5038864" y="3585254"/>
                <a:ext cx="996950" cy="2162175"/>
              </a:xfrm>
              <a:custGeom>
                <a:avLst/>
                <a:gdLst>
                  <a:gd name="T0" fmla="*/ 4 w 170"/>
                  <a:gd name="T1" fmla="*/ 10 h 369"/>
                  <a:gd name="T2" fmla="*/ 131 w 170"/>
                  <a:gd name="T3" fmla="*/ 0 h 369"/>
                  <a:gd name="T4" fmla="*/ 169 w 170"/>
                  <a:gd name="T5" fmla="*/ 194 h 369"/>
                  <a:gd name="T6" fmla="*/ 165 w 170"/>
                  <a:gd name="T7" fmla="*/ 369 h 369"/>
                  <a:gd name="T8" fmla="*/ 124 w 170"/>
                  <a:gd name="T9" fmla="*/ 369 h 369"/>
                  <a:gd name="T10" fmla="*/ 121 w 170"/>
                  <a:gd name="T11" fmla="*/ 200 h 369"/>
                  <a:gd name="T12" fmla="*/ 74 w 170"/>
                  <a:gd name="T13" fmla="*/ 66 h 369"/>
                  <a:gd name="T14" fmla="*/ 75 w 170"/>
                  <a:gd name="T15" fmla="*/ 369 h 369"/>
                  <a:gd name="T16" fmla="*/ 39 w 170"/>
                  <a:gd name="T17" fmla="*/ 369 h 369"/>
                  <a:gd name="T18" fmla="*/ 6 w 170"/>
                  <a:gd name="T19" fmla="*/ 99 h 369"/>
                  <a:gd name="T20" fmla="*/ 4 w 170"/>
                  <a:gd name="T21" fmla="*/ 1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369">
                    <a:moveTo>
                      <a:pt x="4" y="10"/>
                    </a:moveTo>
                    <a:cubicBezTo>
                      <a:pt x="131" y="0"/>
                      <a:pt x="131" y="0"/>
                      <a:pt x="131" y="0"/>
                    </a:cubicBezTo>
                    <a:cubicBezTo>
                      <a:pt x="131" y="0"/>
                      <a:pt x="167" y="158"/>
                      <a:pt x="169" y="194"/>
                    </a:cubicBezTo>
                    <a:cubicBezTo>
                      <a:pt x="170" y="219"/>
                      <a:pt x="165" y="369"/>
                      <a:pt x="165" y="369"/>
                    </a:cubicBezTo>
                    <a:cubicBezTo>
                      <a:pt x="124" y="369"/>
                      <a:pt x="124" y="369"/>
                      <a:pt x="124" y="369"/>
                    </a:cubicBezTo>
                    <a:cubicBezTo>
                      <a:pt x="124" y="369"/>
                      <a:pt x="122" y="201"/>
                      <a:pt x="121" y="200"/>
                    </a:cubicBezTo>
                    <a:cubicBezTo>
                      <a:pt x="121" y="200"/>
                      <a:pt x="74" y="66"/>
                      <a:pt x="74" y="66"/>
                    </a:cubicBezTo>
                    <a:cubicBezTo>
                      <a:pt x="75" y="369"/>
                      <a:pt x="75" y="369"/>
                      <a:pt x="75" y="369"/>
                    </a:cubicBezTo>
                    <a:cubicBezTo>
                      <a:pt x="39" y="369"/>
                      <a:pt x="39" y="369"/>
                      <a:pt x="39" y="369"/>
                    </a:cubicBezTo>
                    <a:cubicBezTo>
                      <a:pt x="39" y="369"/>
                      <a:pt x="12" y="131"/>
                      <a:pt x="6" y="99"/>
                    </a:cubicBezTo>
                    <a:cubicBezTo>
                      <a:pt x="0" y="67"/>
                      <a:pt x="4" y="10"/>
                      <a:pt x="4" y="10"/>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14" name="iśļidè"/>
              <p:cNvSpPr/>
              <p:nvPr/>
            </p:nvSpPr>
            <p:spPr bwMode="auto">
              <a:xfrm>
                <a:off x="5778639" y="5695041"/>
                <a:ext cx="498475" cy="274638"/>
              </a:xfrm>
              <a:custGeom>
                <a:avLst/>
                <a:gdLst>
                  <a:gd name="T0" fmla="*/ 34 w 85"/>
                  <a:gd name="T1" fmla="*/ 0 h 47"/>
                  <a:gd name="T2" fmla="*/ 36 w 85"/>
                  <a:gd name="T3" fmla="*/ 17 h 47"/>
                  <a:gd name="T4" fmla="*/ 67 w 85"/>
                  <a:gd name="T5" fmla="*/ 35 h 47"/>
                  <a:gd name="T6" fmla="*/ 85 w 85"/>
                  <a:gd name="T7" fmla="*/ 47 h 47"/>
                  <a:gd name="T8" fmla="*/ 0 w 85"/>
                  <a:gd name="T9" fmla="*/ 47 h 47"/>
                  <a:gd name="T10" fmla="*/ 3 w 85"/>
                  <a:gd name="T11" fmla="*/ 1 h 47"/>
                  <a:gd name="T12" fmla="*/ 34 w 8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85" h="47">
                    <a:moveTo>
                      <a:pt x="34" y="0"/>
                    </a:moveTo>
                    <a:cubicBezTo>
                      <a:pt x="36" y="17"/>
                      <a:pt x="36" y="17"/>
                      <a:pt x="36" y="17"/>
                    </a:cubicBezTo>
                    <a:cubicBezTo>
                      <a:pt x="36" y="17"/>
                      <a:pt x="63" y="32"/>
                      <a:pt x="67" y="35"/>
                    </a:cubicBezTo>
                    <a:cubicBezTo>
                      <a:pt x="72" y="38"/>
                      <a:pt x="84" y="35"/>
                      <a:pt x="85" y="47"/>
                    </a:cubicBezTo>
                    <a:cubicBezTo>
                      <a:pt x="0" y="47"/>
                      <a:pt x="0" y="47"/>
                      <a:pt x="0" y="47"/>
                    </a:cubicBezTo>
                    <a:cubicBezTo>
                      <a:pt x="3" y="1"/>
                      <a:pt x="3" y="1"/>
                      <a:pt x="3" y="1"/>
                    </a:cubicBezTo>
                    <a:lnTo>
                      <a:pt x="34" y="0"/>
                    </a:lnTo>
                    <a:close/>
                  </a:path>
                </a:pathLst>
              </a:custGeom>
              <a:solidFill>
                <a:srgbClr val="011C63"/>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7500" lnSpcReduction="20000"/>
              </a:bodyPr>
              <a:lstStyle/>
              <a:p>
                <a:pPr algn="ctr"/>
              </a:p>
            </p:txBody>
          </p:sp>
          <p:sp>
            <p:nvSpPr>
              <p:cNvPr id="7" name="íṡ1îḋê"/>
              <p:cNvSpPr/>
              <p:nvPr/>
            </p:nvSpPr>
            <p:spPr bwMode="auto">
              <a:xfrm>
                <a:off x="5162689" y="5695041"/>
                <a:ext cx="339725" cy="274638"/>
              </a:xfrm>
              <a:custGeom>
                <a:avLst/>
                <a:gdLst>
                  <a:gd name="T0" fmla="*/ 22 w 58"/>
                  <a:gd name="T1" fmla="*/ 1 h 47"/>
                  <a:gd name="T2" fmla="*/ 15 w 58"/>
                  <a:gd name="T3" fmla="*/ 26 h 47"/>
                  <a:gd name="T4" fmla="*/ 7 w 58"/>
                  <a:gd name="T5" fmla="*/ 47 h 47"/>
                  <a:gd name="T6" fmla="*/ 58 w 58"/>
                  <a:gd name="T7" fmla="*/ 47 h 47"/>
                  <a:gd name="T8" fmla="*/ 54 w 58"/>
                  <a:gd name="T9" fmla="*/ 28 h 47"/>
                  <a:gd name="T10" fmla="*/ 50 w 58"/>
                  <a:gd name="T11" fmla="*/ 0 h 47"/>
                  <a:gd name="T12" fmla="*/ 22 w 58"/>
                  <a:gd name="T13" fmla="*/ 1 h 47"/>
                </a:gdLst>
                <a:ahLst/>
                <a:cxnLst>
                  <a:cxn ang="0">
                    <a:pos x="T0" y="T1"/>
                  </a:cxn>
                  <a:cxn ang="0">
                    <a:pos x="T2" y="T3"/>
                  </a:cxn>
                  <a:cxn ang="0">
                    <a:pos x="T4" y="T5"/>
                  </a:cxn>
                  <a:cxn ang="0">
                    <a:pos x="T6" y="T7"/>
                  </a:cxn>
                  <a:cxn ang="0">
                    <a:pos x="T8" y="T9"/>
                  </a:cxn>
                  <a:cxn ang="0">
                    <a:pos x="T10" y="T11"/>
                  </a:cxn>
                  <a:cxn ang="0">
                    <a:pos x="T12" y="T13"/>
                  </a:cxn>
                </a:cxnLst>
                <a:rect l="0" t="0" r="r" b="b"/>
                <a:pathLst>
                  <a:path w="58" h="47">
                    <a:moveTo>
                      <a:pt x="22" y="1"/>
                    </a:moveTo>
                    <a:cubicBezTo>
                      <a:pt x="23" y="6"/>
                      <a:pt x="18" y="22"/>
                      <a:pt x="15" y="26"/>
                    </a:cubicBezTo>
                    <a:cubicBezTo>
                      <a:pt x="13" y="29"/>
                      <a:pt x="0" y="35"/>
                      <a:pt x="7" y="47"/>
                    </a:cubicBezTo>
                    <a:cubicBezTo>
                      <a:pt x="58" y="47"/>
                      <a:pt x="58" y="47"/>
                      <a:pt x="58" y="47"/>
                    </a:cubicBezTo>
                    <a:cubicBezTo>
                      <a:pt x="58" y="47"/>
                      <a:pt x="58" y="36"/>
                      <a:pt x="54" y="28"/>
                    </a:cubicBezTo>
                    <a:cubicBezTo>
                      <a:pt x="50" y="19"/>
                      <a:pt x="50" y="0"/>
                      <a:pt x="50" y="0"/>
                    </a:cubicBezTo>
                    <a:lnTo>
                      <a:pt x="22" y="1"/>
                    </a:lnTo>
                    <a:close/>
                  </a:path>
                </a:pathLst>
              </a:custGeom>
              <a:solidFill>
                <a:srgbClr val="011C63"/>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7500" lnSpcReduction="20000"/>
              </a:bodyPr>
              <a:lstStyle/>
              <a:p>
                <a:pPr algn="ctr"/>
              </a:p>
            </p:txBody>
          </p:sp>
          <p:sp>
            <p:nvSpPr>
              <p:cNvPr id="8" name="iṣļídé"/>
              <p:cNvSpPr/>
              <p:nvPr/>
            </p:nvSpPr>
            <p:spPr bwMode="auto">
              <a:xfrm>
                <a:off x="6575564" y="2067604"/>
                <a:ext cx="282575" cy="300038"/>
              </a:xfrm>
              <a:custGeom>
                <a:avLst/>
                <a:gdLst>
                  <a:gd name="T0" fmla="*/ 45 w 48"/>
                  <a:gd name="T1" fmla="*/ 0 h 51"/>
                  <a:gd name="T2" fmla="*/ 48 w 48"/>
                  <a:gd name="T3" fmla="*/ 7 h 51"/>
                  <a:gd name="T4" fmla="*/ 42 w 48"/>
                  <a:gd name="T5" fmla="*/ 13 h 51"/>
                  <a:gd name="T6" fmla="*/ 45 w 48"/>
                  <a:gd name="T7" fmla="*/ 21 h 51"/>
                  <a:gd name="T8" fmla="*/ 31 w 48"/>
                  <a:gd name="T9" fmla="*/ 34 h 51"/>
                  <a:gd name="T10" fmla="*/ 12 w 48"/>
                  <a:gd name="T11" fmla="*/ 51 h 51"/>
                  <a:gd name="T12" fmla="*/ 0 w 48"/>
                  <a:gd name="T13" fmla="*/ 39 h 51"/>
                  <a:gd name="T14" fmla="*/ 5 w 48"/>
                  <a:gd name="T15" fmla="*/ 18 h 51"/>
                  <a:gd name="T16" fmla="*/ 7 w 48"/>
                  <a:gd name="T17" fmla="*/ 1 h 51"/>
                  <a:gd name="T18" fmla="*/ 15 w 48"/>
                  <a:gd name="T19" fmla="*/ 17 h 51"/>
                  <a:gd name="T20" fmla="*/ 45 w 48"/>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51">
                    <a:moveTo>
                      <a:pt x="45" y="0"/>
                    </a:moveTo>
                    <a:cubicBezTo>
                      <a:pt x="48" y="7"/>
                      <a:pt x="48" y="7"/>
                      <a:pt x="48" y="7"/>
                    </a:cubicBezTo>
                    <a:cubicBezTo>
                      <a:pt x="42" y="13"/>
                      <a:pt x="42" y="13"/>
                      <a:pt x="42" y="13"/>
                    </a:cubicBezTo>
                    <a:cubicBezTo>
                      <a:pt x="42" y="13"/>
                      <a:pt x="47" y="20"/>
                      <a:pt x="45" y="21"/>
                    </a:cubicBezTo>
                    <a:cubicBezTo>
                      <a:pt x="43" y="22"/>
                      <a:pt x="31" y="34"/>
                      <a:pt x="31" y="34"/>
                    </a:cubicBezTo>
                    <a:cubicBezTo>
                      <a:pt x="12" y="51"/>
                      <a:pt x="12" y="51"/>
                      <a:pt x="12" y="51"/>
                    </a:cubicBezTo>
                    <a:cubicBezTo>
                      <a:pt x="0" y="39"/>
                      <a:pt x="0" y="39"/>
                      <a:pt x="0" y="39"/>
                    </a:cubicBezTo>
                    <a:cubicBezTo>
                      <a:pt x="0" y="39"/>
                      <a:pt x="4" y="20"/>
                      <a:pt x="5" y="18"/>
                    </a:cubicBezTo>
                    <a:cubicBezTo>
                      <a:pt x="5" y="17"/>
                      <a:pt x="5" y="1"/>
                      <a:pt x="7" y="1"/>
                    </a:cubicBezTo>
                    <a:cubicBezTo>
                      <a:pt x="12" y="0"/>
                      <a:pt x="15" y="17"/>
                      <a:pt x="15" y="17"/>
                    </a:cubicBezTo>
                    <a:lnTo>
                      <a:pt x="45" y="0"/>
                    </a:lnTo>
                    <a:close/>
                  </a:path>
                </a:pathLst>
              </a:custGeom>
              <a:solidFill>
                <a:schemeClr val="bg1">
                  <a:lumMod val="95000"/>
                </a:schemeClr>
              </a:solidFill>
              <a:ln>
                <a:noFill/>
              </a:ln>
            </p:spPr>
            <p:txBody>
              <a:bodyPr wrap="square" lIns="91440" tIns="45720" rIns="91440" bIns="45720" anchor="ctr">
                <a:normAutofit fontScale="55000" lnSpcReduction="20000"/>
              </a:bodyPr>
              <a:lstStyle/>
              <a:p>
                <a:pPr algn="ctr"/>
              </a:p>
            </p:txBody>
          </p:sp>
          <p:sp>
            <p:nvSpPr>
              <p:cNvPr id="18" name="îṡļïḓê"/>
              <p:cNvSpPr/>
              <p:nvPr/>
            </p:nvSpPr>
            <p:spPr bwMode="auto">
              <a:xfrm>
                <a:off x="6535876" y="2261279"/>
                <a:ext cx="169863" cy="146050"/>
              </a:xfrm>
              <a:custGeom>
                <a:avLst/>
                <a:gdLst>
                  <a:gd name="T0" fmla="*/ 0 w 107"/>
                  <a:gd name="T1" fmla="*/ 22 h 92"/>
                  <a:gd name="T2" fmla="*/ 14 w 107"/>
                  <a:gd name="T3" fmla="*/ 0 h 92"/>
                  <a:gd name="T4" fmla="*/ 107 w 107"/>
                  <a:gd name="T5" fmla="*/ 63 h 92"/>
                  <a:gd name="T6" fmla="*/ 85 w 107"/>
                  <a:gd name="T7" fmla="*/ 92 h 92"/>
                  <a:gd name="T8" fmla="*/ 0 w 107"/>
                  <a:gd name="T9" fmla="*/ 22 h 92"/>
                </a:gdLst>
                <a:ahLst/>
                <a:cxnLst>
                  <a:cxn ang="0">
                    <a:pos x="T0" y="T1"/>
                  </a:cxn>
                  <a:cxn ang="0">
                    <a:pos x="T2" y="T3"/>
                  </a:cxn>
                  <a:cxn ang="0">
                    <a:pos x="T4" y="T5"/>
                  </a:cxn>
                  <a:cxn ang="0">
                    <a:pos x="T6" y="T7"/>
                  </a:cxn>
                  <a:cxn ang="0">
                    <a:pos x="T8" y="T9"/>
                  </a:cxn>
                </a:cxnLst>
                <a:rect l="0" t="0" r="r" b="b"/>
                <a:pathLst>
                  <a:path w="107" h="92">
                    <a:moveTo>
                      <a:pt x="0" y="22"/>
                    </a:moveTo>
                    <a:lnTo>
                      <a:pt x="14" y="0"/>
                    </a:lnTo>
                    <a:lnTo>
                      <a:pt x="107" y="63"/>
                    </a:lnTo>
                    <a:lnTo>
                      <a:pt x="85" y="92"/>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20" name="îsḷíḋe"/>
              <p:cNvSpPr/>
              <p:nvPr/>
            </p:nvSpPr>
            <p:spPr bwMode="auto">
              <a:xfrm>
                <a:off x="5473839" y="2267629"/>
                <a:ext cx="1236663" cy="1698625"/>
              </a:xfrm>
              <a:custGeom>
                <a:avLst/>
                <a:gdLst>
                  <a:gd name="T0" fmla="*/ 0 w 211"/>
                  <a:gd name="T1" fmla="*/ 21 h 290"/>
                  <a:gd name="T2" fmla="*/ 31 w 211"/>
                  <a:gd name="T3" fmla="*/ 28 h 290"/>
                  <a:gd name="T4" fmla="*/ 66 w 211"/>
                  <a:gd name="T5" fmla="*/ 34 h 290"/>
                  <a:gd name="T6" fmla="*/ 138 w 211"/>
                  <a:gd name="T7" fmla="*/ 60 h 290"/>
                  <a:gd name="T8" fmla="*/ 179 w 211"/>
                  <a:gd name="T9" fmla="*/ 0 h 290"/>
                  <a:gd name="T10" fmla="*/ 211 w 211"/>
                  <a:gd name="T11" fmla="*/ 24 h 290"/>
                  <a:gd name="T12" fmla="*/ 167 w 211"/>
                  <a:gd name="T13" fmla="*/ 93 h 290"/>
                  <a:gd name="T14" fmla="*/ 133 w 211"/>
                  <a:gd name="T15" fmla="*/ 106 h 290"/>
                  <a:gd name="T16" fmla="*/ 72 w 211"/>
                  <a:gd name="T17" fmla="*/ 90 h 290"/>
                  <a:gd name="T18" fmla="*/ 105 w 211"/>
                  <a:gd name="T19" fmla="*/ 223 h 290"/>
                  <a:gd name="T20" fmla="*/ 124 w 211"/>
                  <a:gd name="T21" fmla="*/ 279 h 290"/>
                  <a:gd name="T22" fmla="*/ 68 w 211"/>
                  <a:gd name="T23" fmla="*/ 259 h 290"/>
                  <a:gd name="T24" fmla="*/ 6 w 211"/>
                  <a:gd name="T25" fmla="*/ 101 h 290"/>
                  <a:gd name="T26" fmla="*/ 0 w 211"/>
                  <a:gd name="T27" fmla="*/ 2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1" h="290">
                    <a:moveTo>
                      <a:pt x="0" y="21"/>
                    </a:moveTo>
                    <a:cubicBezTo>
                      <a:pt x="0" y="21"/>
                      <a:pt x="20" y="26"/>
                      <a:pt x="31" y="28"/>
                    </a:cubicBezTo>
                    <a:cubicBezTo>
                      <a:pt x="41" y="30"/>
                      <a:pt x="57" y="31"/>
                      <a:pt x="66" y="34"/>
                    </a:cubicBezTo>
                    <a:cubicBezTo>
                      <a:pt x="75" y="36"/>
                      <a:pt x="138" y="60"/>
                      <a:pt x="138" y="60"/>
                    </a:cubicBezTo>
                    <a:cubicBezTo>
                      <a:pt x="179" y="0"/>
                      <a:pt x="179" y="0"/>
                      <a:pt x="179" y="0"/>
                    </a:cubicBezTo>
                    <a:cubicBezTo>
                      <a:pt x="211" y="24"/>
                      <a:pt x="211" y="24"/>
                      <a:pt x="211" y="24"/>
                    </a:cubicBezTo>
                    <a:cubicBezTo>
                      <a:pt x="167" y="93"/>
                      <a:pt x="167" y="93"/>
                      <a:pt x="167" y="93"/>
                    </a:cubicBezTo>
                    <a:cubicBezTo>
                      <a:pt x="159" y="104"/>
                      <a:pt x="146" y="110"/>
                      <a:pt x="133" y="106"/>
                    </a:cubicBezTo>
                    <a:cubicBezTo>
                      <a:pt x="72" y="90"/>
                      <a:pt x="72" y="90"/>
                      <a:pt x="72" y="90"/>
                    </a:cubicBezTo>
                    <a:cubicBezTo>
                      <a:pt x="72" y="90"/>
                      <a:pt x="100" y="203"/>
                      <a:pt x="105" y="223"/>
                    </a:cubicBezTo>
                    <a:cubicBezTo>
                      <a:pt x="110" y="244"/>
                      <a:pt x="124" y="279"/>
                      <a:pt x="124" y="279"/>
                    </a:cubicBezTo>
                    <a:cubicBezTo>
                      <a:pt x="124" y="279"/>
                      <a:pt x="93" y="290"/>
                      <a:pt x="68" y="259"/>
                    </a:cubicBezTo>
                    <a:cubicBezTo>
                      <a:pt x="43" y="228"/>
                      <a:pt x="14" y="175"/>
                      <a:pt x="6" y="101"/>
                    </a:cubicBezTo>
                    <a:cubicBezTo>
                      <a:pt x="1" y="57"/>
                      <a:pt x="0" y="21"/>
                      <a:pt x="0" y="21"/>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25" name="ïśľiḑe"/>
              <p:cNvSpPr/>
              <p:nvPr/>
            </p:nvSpPr>
            <p:spPr bwMode="auto">
              <a:xfrm>
                <a:off x="5226189" y="2302554"/>
                <a:ext cx="200025" cy="204788"/>
              </a:xfrm>
              <a:custGeom>
                <a:avLst/>
                <a:gdLst>
                  <a:gd name="T0" fmla="*/ 126 w 126"/>
                  <a:gd name="T1" fmla="*/ 7 h 129"/>
                  <a:gd name="T2" fmla="*/ 122 w 126"/>
                  <a:gd name="T3" fmla="*/ 100 h 129"/>
                  <a:gd name="T4" fmla="*/ 78 w 126"/>
                  <a:gd name="T5" fmla="*/ 129 h 129"/>
                  <a:gd name="T6" fmla="*/ 0 w 126"/>
                  <a:gd name="T7" fmla="*/ 100 h 129"/>
                  <a:gd name="T8" fmla="*/ 8 w 126"/>
                  <a:gd name="T9" fmla="*/ 0 h 129"/>
                  <a:gd name="T10" fmla="*/ 126 w 126"/>
                  <a:gd name="T11" fmla="*/ 7 h 129"/>
                </a:gdLst>
                <a:ahLst/>
                <a:cxnLst>
                  <a:cxn ang="0">
                    <a:pos x="T0" y="T1"/>
                  </a:cxn>
                  <a:cxn ang="0">
                    <a:pos x="T2" y="T3"/>
                  </a:cxn>
                  <a:cxn ang="0">
                    <a:pos x="T4" y="T5"/>
                  </a:cxn>
                  <a:cxn ang="0">
                    <a:pos x="T6" y="T7"/>
                  </a:cxn>
                  <a:cxn ang="0">
                    <a:pos x="T8" y="T9"/>
                  </a:cxn>
                  <a:cxn ang="0">
                    <a:pos x="T10" y="T11"/>
                  </a:cxn>
                </a:cxnLst>
                <a:rect l="0" t="0" r="r" b="b"/>
                <a:pathLst>
                  <a:path w="126" h="129">
                    <a:moveTo>
                      <a:pt x="126" y="7"/>
                    </a:moveTo>
                    <a:lnTo>
                      <a:pt x="122" y="100"/>
                    </a:lnTo>
                    <a:lnTo>
                      <a:pt x="78" y="129"/>
                    </a:lnTo>
                    <a:lnTo>
                      <a:pt x="0" y="100"/>
                    </a:lnTo>
                    <a:lnTo>
                      <a:pt x="8" y="0"/>
                    </a:lnTo>
                    <a:lnTo>
                      <a:pt x="126"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26" name="iŝľïḋê"/>
              <p:cNvSpPr/>
              <p:nvPr/>
            </p:nvSpPr>
            <p:spPr bwMode="auto">
              <a:xfrm>
                <a:off x="5180151" y="2367641"/>
                <a:ext cx="304800" cy="215900"/>
              </a:xfrm>
              <a:custGeom>
                <a:avLst/>
                <a:gdLst>
                  <a:gd name="T0" fmla="*/ 29 w 52"/>
                  <a:gd name="T1" fmla="*/ 22 h 37"/>
                  <a:gd name="T2" fmla="*/ 9 w 52"/>
                  <a:gd name="T3" fmla="*/ 2 h 37"/>
                  <a:gd name="T4" fmla="*/ 1 w 52"/>
                  <a:gd name="T5" fmla="*/ 5 h 37"/>
                  <a:gd name="T6" fmla="*/ 8 w 52"/>
                  <a:gd name="T7" fmla="*/ 36 h 37"/>
                  <a:gd name="T8" fmla="*/ 29 w 52"/>
                  <a:gd name="T9" fmla="*/ 27 h 37"/>
                  <a:gd name="T10" fmla="*/ 48 w 52"/>
                  <a:gd name="T11" fmla="*/ 36 h 37"/>
                  <a:gd name="T12" fmla="*/ 50 w 52"/>
                  <a:gd name="T13" fmla="*/ 2 h 37"/>
                  <a:gd name="T14" fmla="*/ 42 w 52"/>
                  <a:gd name="T15" fmla="*/ 0 h 37"/>
                  <a:gd name="T16" fmla="*/ 29 w 52"/>
                  <a:gd name="T17"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37">
                    <a:moveTo>
                      <a:pt x="29" y="22"/>
                    </a:moveTo>
                    <a:cubicBezTo>
                      <a:pt x="9" y="2"/>
                      <a:pt x="9" y="2"/>
                      <a:pt x="9" y="2"/>
                    </a:cubicBezTo>
                    <a:cubicBezTo>
                      <a:pt x="9" y="2"/>
                      <a:pt x="3" y="2"/>
                      <a:pt x="1" y="5"/>
                    </a:cubicBezTo>
                    <a:cubicBezTo>
                      <a:pt x="0" y="8"/>
                      <a:pt x="6" y="35"/>
                      <a:pt x="8" y="36"/>
                    </a:cubicBezTo>
                    <a:cubicBezTo>
                      <a:pt x="9" y="37"/>
                      <a:pt x="26" y="27"/>
                      <a:pt x="29" y="27"/>
                    </a:cubicBezTo>
                    <a:cubicBezTo>
                      <a:pt x="29" y="27"/>
                      <a:pt x="45" y="36"/>
                      <a:pt x="48" y="36"/>
                    </a:cubicBezTo>
                    <a:cubicBezTo>
                      <a:pt x="51" y="36"/>
                      <a:pt x="52" y="6"/>
                      <a:pt x="50" y="2"/>
                    </a:cubicBezTo>
                    <a:cubicBezTo>
                      <a:pt x="48" y="0"/>
                      <a:pt x="42" y="0"/>
                      <a:pt x="42" y="0"/>
                    </a:cubicBezTo>
                    <a:lnTo>
                      <a:pt x="29" y="2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27" name="íṣ1idè"/>
              <p:cNvSpPr/>
              <p:nvPr/>
            </p:nvSpPr>
            <p:spPr bwMode="auto">
              <a:xfrm>
                <a:off x="5238889" y="2302554"/>
                <a:ext cx="180975" cy="82550"/>
              </a:xfrm>
              <a:custGeom>
                <a:avLst/>
                <a:gdLst>
                  <a:gd name="T0" fmla="*/ 0 w 31"/>
                  <a:gd name="T1" fmla="*/ 10 h 14"/>
                  <a:gd name="T2" fmla="*/ 0 w 31"/>
                  <a:gd name="T3" fmla="*/ 0 h 14"/>
                  <a:gd name="T4" fmla="*/ 31 w 31"/>
                  <a:gd name="T5" fmla="*/ 2 h 14"/>
                  <a:gd name="T6" fmla="*/ 14 w 31"/>
                  <a:gd name="T7" fmla="*/ 13 h 14"/>
                  <a:gd name="T8" fmla="*/ 14 w 31"/>
                  <a:gd name="T9" fmla="*/ 13 h 14"/>
                  <a:gd name="T10" fmla="*/ 0 w 31"/>
                  <a:gd name="T11" fmla="*/ 10 h 14"/>
                </a:gdLst>
                <a:ahLst/>
                <a:cxnLst>
                  <a:cxn ang="0">
                    <a:pos x="T0" y="T1"/>
                  </a:cxn>
                  <a:cxn ang="0">
                    <a:pos x="T2" y="T3"/>
                  </a:cxn>
                  <a:cxn ang="0">
                    <a:pos x="T4" y="T5"/>
                  </a:cxn>
                  <a:cxn ang="0">
                    <a:pos x="T6" y="T7"/>
                  </a:cxn>
                  <a:cxn ang="0">
                    <a:pos x="T8" y="T9"/>
                  </a:cxn>
                  <a:cxn ang="0">
                    <a:pos x="T10" y="T11"/>
                  </a:cxn>
                </a:cxnLst>
                <a:rect l="0" t="0" r="r" b="b"/>
                <a:pathLst>
                  <a:path w="31" h="14">
                    <a:moveTo>
                      <a:pt x="0" y="10"/>
                    </a:moveTo>
                    <a:cubicBezTo>
                      <a:pt x="0" y="0"/>
                      <a:pt x="0" y="0"/>
                      <a:pt x="0" y="0"/>
                    </a:cubicBezTo>
                    <a:cubicBezTo>
                      <a:pt x="31" y="2"/>
                      <a:pt x="31" y="2"/>
                      <a:pt x="31" y="2"/>
                    </a:cubicBezTo>
                    <a:cubicBezTo>
                      <a:pt x="27" y="9"/>
                      <a:pt x="21" y="12"/>
                      <a:pt x="14" y="13"/>
                    </a:cubicBezTo>
                    <a:cubicBezTo>
                      <a:pt x="14" y="13"/>
                      <a:pt x="14" y="13"/>
                      <a:pt x="14" y="13"/>
                    </a:cubicBezTo>
                    <a:cubicBezTo>
                      <a:pt x="9" y="14"/>
                      <a:pt x="4" y="13"/>
                      <a:pt x="0" y="10"/>
                    </a:cubicBezTo>
                    <a:close/>
                  </a:path>
                </a:pathLst>
              </a:custGeom>
              <a:solidFill>
                <a:srgbClr val="1D71D3"/>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28" name="íś1ïḓê"/>
              <p:cNvSpPr/>
              <p:nvPr/>
            </p:nvSpPr>
            <p:spPr bwMode="auto">
              <a:xfrm>
                <a:off x="5027751" y="1716766"/>
                <a:ext cx="544513" cy="650875"/>
              </a:xfrm>
              <a:custGeom>
                <a:avLst/>
                <a:gdLst>
                  <a:gd name="T0" fmla="*/ 8 w 93"/>
                  <a:gd name="T1" fmla="*/ 54 h 111"/>
                  <a:gd name="T2" fmla="*/ 40 w 93"/>
                  <a:gd name="T3" fmla="*/ 5 h 111"/>
                  <a:gd name="T4" fmla="*/ 40 w 93"/>
                  <a:gd name="T5" fmla="*/ 5 h 111"/>
                  <a:gd name="T6" fmla="*/ 40 w 93"/>
                  <a:gd name="T7" fmla="*/ 5 h 111"/>
                  <a:gd name="T8" fmla="*/ 40 w 93"/>
                  <a:gd name="T9" fmla="*/ 5 h 111"/>
                  <a:gd name="T10" fmla="*/ 40 w 93"/>
                  <a:gd name="T11" fmla="*/ 5 h 111"/>
                  <a:gd name="T12" fmla="*/ 84 w 93"/>
                  <a:gd name="T13" fmla="*/ 45 h 111"/>
                  <a:gd name="T14" fmla="*/ 92 w 93"/>
                  <a:gd name="T15" fmla="*/ 56 h 111"/>
                  <a:gd name="T16" fmla="*/ 82 w 93"/>
                  <a:gd name="T17" fmla="*/ 69 h 111"/>
                  <a:gd name="T18" fmla="*/ 53 w 93"/>
                  <a:gd name="T19" fmla="*/ 109 h 111"/>
                  <a:gd name="T20" fmla="*/ 53 w 93"/>
                  <a:gd name="T21" fmla="*/ 109 h 111"/>
                  <a:gd name="T22" fmla="*/ 53 w 93"/>
                  <a:gd name="T23" fmla="*/ 109 h 111"/>
                  <a:gd name="T24" fmla="*/ 53 w 93"/>
                  <a:gd name="T25" fmla="*/ 109 h 111"/>
                  <a:gd name="T26" fmla="*/ 53 w 93"/>
                  <a:gd name="T27" fmla="*/ 109 h 111"/>
                  <a:gd name="T28" fmla="*/ 15 w 93"/>
                  <a:gd name="T29" fmla="*/ 77 h 111"/>
                  <a:gd name="T30" fmla="*/ 2 w 93"/>
                  <a:gd name="T31" fmla="*/ 67 h 111"/>
                  <a:gd name="T32" fmla="*/ 8 w 93"/>
                  <a:gd name="T33" fmla="*/ 5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 h="111">
                    <a:moveTo>
                      <a:pt x="8" y="54"/>
                    </a:moveTo>
                    <a:cubicBezTo>
                      <a:pt x="8" y="54"/>
                      <a:pt x="2" y="9"/>
                      <a:pt x="40" y="5"/>
                    </a:cubicBezTo>
                    <a:cubicBezTo>
                      <a:pt x="40" y="5"/>
                      <a:pt x="40" y="5"/>
                      <a:pt x="40" y="5"/>
                    </a:cubicBezTo>
                    <a:cubicBezTo>
                      <a:pt x="40" y="5"/>
                      <a:pt x="40" y="5"/>
                      <a:pt x="40" y="5"/>
                    </a:cubicBezTo>
                    <a:cubicBezTo>
                      <a:pt x="40" y="5"/>
                      <a:pt x="40" y="5"/>
                      <a:pt x="40" y="5"/>
                    </a:cubicBezTo>
                    <a:cubicBezTo>
                      <a:pt x="40" y="5"/>
                      <a:pt x="40" y="5"/>
                      <a:pt x="40" y="5"/>
                    </a:cubicBezTo>
                    <a:cubicBezTo>
                      <a:pt x="79" y="0"/>
                      <a:pt x="84" y="45"/>
                      <a:pt x="84" y="45"/>
                    </a:cubicBezTo>
                    <a:cubicBezTo>
                      <a:pt x="84" y="45"/>
                      <a:pt x="91" y="44"/>
                      <a:pt x="92" y="56"/>
                    </a:cubicBezTo>
                    <a:cubicBezTo>
                      <a:pt x="93" y="68"/>
                      <a:pt x="82" y="69"/>
                      <a:pt x="82" y="69"/>
                    </a:cubicBezTo>
                    <a:cubicBezTo>
                      <a:pt x="79" y="98"/>
                      <a:pt x="69" y="107"/>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37" y="111"/>
                      <a:pt x="25" y="104"/>
                      <a:pt x="15" y="77"/>
                    </a:cubicBezTo>
                    <a:cubicBezTo>
                      <a:pt x="15" y="77"/>
                      <a:pt x="4" y="79"/>
                      <a:pt x="2" y="67"/>
                    </a:cubicBezTo>
                    <a:cubicBezTo>
                      <a:pt x="0" y="55"/>
                      <a:pt x="8" y="54"/>
                      <a:pt x="8" y="5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29" name="íṩļîḍe"/>
              <p:cNvSpPr/>
              <p:nvPr/>
            </p:nvSpPr>
            <p:spPr bwMode="auto">
              <a:xfrm>
                <a:off x="5027751" y="1716766"/>
                <a:ext cx="544513" cy="650875"/>
              </a:xfrm>
              <a:custGeom>
                <a:avLst/>
                <a:gdLst>
                  <a:gd name="T0" fmla="*/ 8 w 93"/>
                  <a:gd name="T1" fmla="*/ 54 h 111"/>
                  <a:gd name="T2" fmla="*/ 40 w 93"/>
                  <a:gd name="T3" fmla="*/ 5 h 111"/>
                  <a:gd name="T4" fmla="*/ 40 w 93"/>
                  <a:gd name="T5" fmla="*/ 5 h 111"/>
                  <a:gd name="T6" fmla="*/ 40 w 93"/>
                  <a:gd name="T7" fmla="*/ 5 h 111"/>
                  <a:gd name="T8" fmla="*/ 40 w 93"/>
                  <a:gd name="T9" fmla="*/ 5 h 111"/>
                  <a:gd name="T10" fmla="*/ 40 w 93"/>
                  <a:gd name="T11" fmla="*/ 5 h 111"/>
                  <a:gd name="T12" fmla="*/ 84 w 93"/>
                  <a:gd name="T13" fmla="*/ 45 h 111"/>
                  <a:gd name="T14" fmla="*/ 92 w 93"/>
                  <a:gd name="T15" fmla="*/ 56 h 111"/>
                  <a:gd name="T16" fmla="*/ 82 w 93"/>
                  <a:gd name="T17" fmla="*/ 69 h 111"/>
                  <a:gd name="T18" fmla="*/ 53 w 93"/>
                  <a:gd name="T19" fmla="*/ 109 h 111"/>
                  <a:gd name="T20" fmla="*/ 53 w 93"/>
                  <a:gd name="T21" fmla="*/ 109 h 111"/>
                  <a:gd name="T22" fmla="*/ 53 w 93"/>
                  <a:gd name="T23" fmla="*/ 109 h 111"/>
                  <a:gd name="T24" fmla="*/ 53 w 93"/>
                  <a:gd name="T25" fmla="*/ 109 h 111"/>
                  <a:gd name="T26" fmla="*/ 53 w 93"/>
                  <a:gd name="T27" fmla="*/ 109 h 111"/>
                  <a:gd name="T28" fmla="*/ 15 w 93"/>
                  <a:gd name="T29" fmla="*/ 77 h 111"/>
                  <a:gd name="T30" fmla="*/ 2 w 93"/>
                  <a:gd name="T31" fmla="*/ 67 h 111"/>
                  <a:gd name="T32" fmla="*/ 8 w 93"/>
                  <a:gd name="T33" fmla="*/ 5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 h="111">
                    <a:moveTo>
                      <a:pt x="8" y="54"/>
                    </a:moveTo>
                    <a:cubicBezTo>
                      <a:pt x="8" y="54"/>
                      <a:pt x="2" y="9"/>
                      <a:pt x="40" y="5"/>
                    </a:cubicBezTo>
                    <a:cubicBezTo>
                      <a:pt x="40" y="5"/>
                      <a:pt x="40" y="5"/>
                      <a:pt x="40" y="5"/>
                    </a:cubicBezTo>
                    <a:cubicBezTo>
                      <a:pt x="40" y="5"/>
                      <a:pt x="40" y="5"/>
                      <a:pt x="40" y="5"/>
                    </a:cubicBezTo>
                    <a:cubicBezTo>
                      <a:pt x="40" y="5"/>
                      <a:pt x="40" y="5"/>
                      <a:pt x="40" y="5"/>
                    </a:cubicBezTo>
                    <a:cubicBezTo>
                      <a:pt x="40" y="5"/>
                      <a:pt x="40" y="5"/>
                      <a:pt x="40" y="5"/>
                    </a:cubicBezTo>
                    <a:cubicBezTo>
                      <a:pt x="79" y="0"/>
                      <a:pt x="84" y="45"/>
                      <a:pt x="84" y="45"/>
                    </a:cubicBezTo>
                    <a:cubicBezTo>
                      <a:pt x="84" y="45"/>
                      <a:pt x="91" y="44"/>
                      <a:pt x="92" y="56"/>
                    </a:cubicBezTo>
                    <a:cubicBezTo>
                      <a:pt x="93" y="68"/>
                      <a:pt x="82" y="69"/>
                      <a:pt x="82" y="69"/>
                    </a:cubicBezTo>
                    <a:cubicBezTo>
                      <a:pt x="79" y="98"/>
                      <a:pt x="69" y="107"/>
                      <a:pt x="53" y="109"/>
                    </a:cubicBezTo>
                    <a:cubicBezTo>
                      <a:pt x="53" y="109"/>
                      <a:pt x="53" y="109"/>
                      <a:pt x="53" y="109"/>
                    </a:cubicBezTo>
                    <a:cubicBezTo>
                      <a:pt x="53" y="109"/>
                      <a:pt x="53" y="109"/>
                      <a:pt x="53" y="109"/>
                    </a:cubicBezTo>
                    <a:cubicBezTo>
                      <a:pt x="53" y="109"/>
                      <a:pt x="53" y="109"/>
                      <a:pt x="53" y="109"/>
                    </a:cubicBezTo>
                    <a:cubicBezTo>
                      <a:pt x="53" y="109"/>
                      <a:pt x="53" y="109"/>
                      <a:pt x="53" y="109"/>
                    </a:cubicBezTo>
                    <a:cubicBezTo>
                      <a:pt x="37" y="111"/>
                      <a:pt x="25" y="104"/>
                      <a:pt x="15" y="77"/>
                    </a:cubicBezTo>
                    <a:cubicBezTo>
                      <a:pt x="15" y="77"/>
                      <a:pt x="4" y="79"/>
                      <a:pt x="2" y="67"/>
                    </a:cubicBezTo>
                    <a:cubicBezTo>
                      <a:pt x="0" y="55"/>
                      <a:pt x="8" y="54"/>
                      <a:pt x="8" y="54"/>
                    </a:cubicBezTo>
                    <a:close/>
                  </a:path>
                </a:pathLst>
              </a:custGeom>
              <a:solidFill>
                <a:schemeClr val="bg1">
                  <a:lumMod val="95000"/>
                </a:schemeClr>
              </a:solidFill>
              <a:ln>
                <a:noFill/>
              </a:ln>
            </p:spPr>
            <p:txBody>
              <a:bodyPr wrap="square" lIns="91440" tIns="45720" rIns="91440" bIns="45720" anchor="ctr">
                <a:normAutofit/>
              </a:bodyPr>
              <a:lstStyle/>
              <a:p>
                <a:pPr algn="ctr"/>
              </a:p>
            </p:txBody>
          </p:sp>
          <p:sp>
            <p:nvSpPr>
              <p:cNvPr id="30" name="ïSliḓê"/>
              <p:cNvSpPr/>
              <p:nvPr/>
            </p:nvSpPr>
            <p:spPr bwMode="auto">
              <a:xfrm>
                <a:off x="5056326" y="1869166"/>
                <a:ext cx="100013" cy="315913"/>
              </a:xfrm>
              <a:custGeom>
                <a:avLst/>
                <a:gdLst>
                  <a:gd name="T0" fmla="*/ 0 w 17"/>
                  <a:gd name="T1" fmla="*/ 16 h 54"/>
                  <a:gd name="T2" fmla="*/ 6 w 17"/>
                  <a:gd name="T3" fmla="*/ 39 h 54"/>
                  <a:gd name="T4" fmla="*/ 11 w 17"/>
                  <a:gd name="T5" fmla="*/ 38 h 54"/>
                  <a:gd name="T6" fmla="*/ 11 w 17"/>
                  <a:gd name="T7" fmla="*/ 15 h 54"/>
                  <a:gd name="T8" fmla="*/ 0 w 17"/>
                  <a:gd name="T9" fmla="*/ 16 h 54"/>
                </a:gdLst>
                <a:ahLst/>
                <a:cxnLst>
                  <a:cxn ang="0">
                    <a:pos x="T0" y="T1"/>
                  </a:cxn>
                  <a:cxn ang="0">
                    <a:pos x="T2" y="T3"/>
                  </a:cxn>
                  <a:cxn ang="0">
                    <a:pos x="T4" y="T5"/>
                  </a:cxn>
                  <a:cxn ang="0">
                    <a:pos x="T6" y="T7"/>
                  </a:cxn>
                  <a:cxn ang="0">
                    <a:pos x="T8" y="T9"/>
                  </a:cxn>
                </a:cxnLst>
                <a:rect l="0" t="0" r="r" b="b"/>
                <a:pathLst>
                  <a:path w="17" h="54">
                    <a:moveTo>
                      <a:pt x="0" y="16"/>
                    </a:moveTo>
                    <a:cubicBezTo>
                      <a:pt x="0" y="16"/>
                      <a:pt x="1" y="30"/>
                      <a:pt x="6" y="39"/>
                    </a:cubicBezTo>
                    <a:cubicBezTo>
                      <a:pt x="10" y="49"/>
                      <a:pt x="14" y="54"/>
                      <a:pt x="11" y="38"/>
                    </a:cubicBezTo>
                    <a:cubicBezTo>
                      <a:pt x="11" y="38"/>
                      <a:pt x="17" y="30"/>
                      <a:pt x="11" y="15"/>
                    </a:cubicBezTo>
                    <a:cubicBezTo>
                      <a:pt x="6" y="0"/>
                      <a:pt x="0" y="16"/>
                      <a:pt x="0" y="16"/>
                    </a:cubicBezTo>
                    <a:close/>
                  </a:path>
                </a:pathLst>
              </a:custGeom>
              <a:solidFill>
                <a:srgbClr val="011C63"/>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62500" lnSpcReduction="20000"/>
              </a:bodyPr>
              <a:lstStyle/>
              <a:p>
                <a:pPr algn="ctr"/>
              </a:p>
            </p:txBody>
          </p:sp>
          <p:sp>
            <p:nvSpPr>
              <p:cNvPr id="31" name="íS1ídè"/>
              <p:cNvSpPr/>
              <p:nvPr/>
            </p:nvSpPr>
            <p:spPr bwMode="auto">
              <a:xfrm>
                <a:off x="5443676" y="1816779"/>
                <a:ext cx="93663" cy="315913"/>
              </a:xfrm>
              <a:custGeom>
                <a:avLst/>
                <a:gdLst>
                  <a:gd name="T0" fmla="*/ 13 w 16"/>
                  <a:gd name="T1" fmla="*/ 14 h 54"/>
                  <a:gd name="T2" fmla="*/ 14 w 16"/>
                  <a:gd name="T3" fmla="*/ 38 h 54"/>
                  <a:gd name="T4" fmla="*/ 8 w 16"/>
                  <a:gd name="T5" fmla="*/ 38 h 54"/>
                  <a:gd name="T6" fmla="*/ 2 w 16"/>
                  <a:gd name="T7" fmla="*/ 16 h 54"/>
                  <a:gd name="T8" fmla="*/ 13 w 16"/>
                  <a:gd name="T9" fmla="*/ 14 h 54"/>
                </a:gdLst>
                <a:ahLst/>
                <a:cxnLst>
                  <a:cxn ang="0">
                    <a:pos x="T0" y="T1"/>
                  </a:cxn>
                  <a:cxn ang="0">
                    <a:pos x="T2" y="T3"/>
                  </a:cxn>
                  <a:cxn ang="0">
                    <a:pos x="T4" y="T5"/>
                  </a:cxn>
                  <a:cxn ang="0">
                    <a:pos x="T6" y="T7"/>
                  </a:cxn>
                  <a:cxn ang="0">
                    <a:pos x="T8" y="T9"/>
                  </a:cxn>
                </a:cxnLst>
                <a:rect l="0" t="0" r="r" b="b"/>
                <a:pathLst>
                  <a:path w="16" h="54">
                    <a:moveTo>
                      <a:pt x="13" y="14"/>
                    </a:moveTo>
                    <a:cubicBezTo>
                      <a:pt x="13" y="14"/>
                      <a:pt x="16" y="27"/>
                      <a:pt x="14" y="38"/>
                    </a:cubicBezTo>
                    <a:cubicBezTo>
                      <a:pt x="12" y="48"/>
                      <a:pt x="9" y="54"/>
                      <a:pt x="8" y="38"/>
                    </a:cubicBezTo>
                    <a:cubicBezTo>
                      <a:pt x="8" y="38"/>
                      <a:pt x="0" y="31"/>
                      <a:pt x="2" y="16"/>
                    </a:cubicBezTo>
                    <a:cubicBezTo>
                      <a:pt x="3" y="0"/>
                      <a:pt x="13" y="14"/>
                      <a:pt x="13" y="14"/>
                    </a:cubicBezTo>
                    <a:close/>
                  </a:path>
                </a:pathLst>
              </a:custGeom>
              <a:solidFill>
                <a:srgbClr val="011C63"/>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62500" lnSpcReduction="20000"/>
              </a:bodyPr>
              <a:lstStyle/>
              <a:p>
                <a:pPr algn="ctr"/>
              </a:p>
            </p:txBody>
          </p:sp>
          <p:sp>
            <p:nvSpPr>
              <p:cNvPr id="34" name="işlîḑe"/>
              <p:cNvSpPr/>
              <p:nvPr/>
            </p:nvSpPr>
            <p:spPr bwMode="auto">
              <a:xfrm>
                <a:off x="5197614" y="2489879"/>
                <a:ext cx="100013" cy="93663"/>
              </a:xfrm>
              <a:custGeom>
                <a:avLst/>
                <a:gdLst>
                  <a:gd name="T0" fmla="*/ 5 w 17"/>
                  <a:gd name="T1" fmla="*/ 16 h 16"/>
                  <a:gd name="T2" fmla="*/ 4 w 17"/>
                  <a:gd name="T3" fmla="*/ 16 h 16"/>
                  <a:gd name="T4" fmla="*/ 0 w 17"/>
                  <a:gd name="T5" fmla="*/ 1 h 16"/>
                  <a:gd name="T6" fmla="*/ 1 w 17"/>
                  <a:gd name="T7" fmla="*/ 0 h 16"/>
                  <a:gd name="T8" fmla="*/ 2 w 17"/>
                  <a:gd name="T9" fmla="*/ 0 h 16"/>
                  <a:gd name="T10" fmla="*/ 5 w 17"/>
                  <a:gd name="T11" fmla="*/ 14 h 16"/>
                  <a:gd name="T12" fmla="*/ 16 w 17"/>
                  <a:gd name="T13" fmla="*/ 9 h 16"/>
                  <a:gd name="T14" fmla="*/ 17 w 17"/>
                  <a:gd name="T15" fmla="*/ 10 h 16"/>
                  <a:gd name="T16" fmla="*/ 17 w 17"/>
                  <a:gd name="T17" fmla="*/ 11 h 16"/>
                  <a:gd name="T18" fmla="*/ 5 w 17"/>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5" y="16"/>
                    </a:moveTo>
                    <a:cubicBezTo>
                      <a:pt x="5" y="16"/>
                      <a:pt x="4" y="16"/>
                      <a:pt x="4" y="16"/>
                    </a:cubicBezTo>
                    <a:cubicBezTo>
                      <a:pt x="2" y="14"/>
                      <a:pt x="0" y="3"/>
                      <a:pt x="0" y="1"/>
                    </a:cubicBezTo>
                    <a:cubicBezTo>
                      <a:pt x="0" y="0"/>
                      <a:pt x="0" y="0"/>
                      <a:pt x="1" y="0"/>
                    </a:cubicBezTo>
                    <a:cubicBezTo>
                      <a:pt x="1" y="0"/>
                      <a:pt x="1" y="0"/>
                      <a:pt x="2" y="0"/>
                    </a:cubicBezTo>
                    <a:cubicBezTo>
                      <a:pt x="2" y="6"/>
                      <a:pt x="4" y="13"/>
                      <a:pt x="5" y="14"/>
                    </a:cubicBezTo>
                    <a:cubicBezTo>
                      <a:pt x="6" y="15"/>
                      <a:pt x="11" y="12"/>
                      <a:pt x="16" y="9"/>
                    </a:cubicBezTo>
                    <a:cubicBezTo>
                      <a:pt x="16" y="9"/>
                      <a:pt x="17" y="9"/>
                      <a:pt x="17" y="10"/>
                    </a:cubicBezTo>
                    <a:cubicBezTo>
                      <a:pt x="17" y="10"/>
                      <a:pt x="17" y="11"/>
                      <a:pt x="17" y="11"/>
                    </a:cubicBezTo>
                    <a:cubicBezTo>
                      <a:pt x="14" y="13"/>
                      <a:pt x="8" y="16"/>
                      <a:pt x="5" y="16"/>
                    </a:cubicBezTo>
                    <a:close/>
                  </a:path>
                </a:pathLst>
              </a:custGeom>
              <a:solidFill>
                <a:srgbClr val="ADC2E5"/>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35" name="ïṩ1ídê"/>
              <p:cNvSpPr/>
              <p:nvPr/>
            </p:nvSpPr>
            <p:spPr bwMode="auto">
              <a:xfrm>
                <a:off x="5396051" y="2537504"/>
                <a:ext cx="82550" cy="46038"/>
              </a:xfrm>
              <a:custGeom>
                <a:avLst/>
                <a:gdLst>
                  <a:gd name="T0" fmla="*/ 10 w 14"/>
                  <a:gd name="T1" fmla="*/ 8 h 8"/>
                  <a:gd name="T2" fmla="*/ 0 w 14"/>
                  <a:gd name="T3" fmla="*/ 3 h 8"/>
                  <a:gd name="T4" fmla="*/ 0 w 14"/>
                  <a:gd name="T5" fmla="*/ 2 h 8"/>
                  <a:gd name="T6" fmla="*/ 1 w 14"/>
                  <a:gd name="T7" fmla="*/ 2 h 8"/>
                  <a:gd name="T8" fmla="*/ 10 w 14"/>
                  <a:gd name="T9" fmla="*/ 6 h 8"/>
                  <a:gd name="T10" fmla="*/ 12 w 14"/>
                  <a:gd name="T11" fmla="*/ 1 h 8"/>
                  <a:gd name="T12" fmla="*/ 13 w 14"/>
                  <a:gd name="T13" fmla="*/ 0 h 8"/>
                  <a:gd name="T14" fmla="*/ 13 w 14"/>
                  <a:gd name="T15" fmla="*/ 1 h 8"/>
                  <a:gd name="T16" fmla="*/ 10 w 14"/>
                  <a:gd name="T17" fmla="*/ 7 h 8"/>
                  <a:gd name="T18" fmla="*/ 10 w 14"/>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8">
                    <a:moveTo>
                      <a:pt x="10" y="8"/>
                    </a:moveTo>
                    <a:cubicBezTo>
                      <a:pt x="8" y="8"/>
                      <a:pt x="4" y="5"/>
                      <a:pt x="0" y="3"/>
                    </a:cubicBezTo>
                    <a:cubicBezTo>
                      <a:pt x="0" y="3"/>
                      <a:pt x="0" y="2"/>
                      <a:pt x="0" y="2"/>
                    </a:cubicBezTo>
                    <a:cubicBezTo>
                      <a:pt x="0" y="2"/>
                      <a:pt x="1" y="1"/>
                      <a:pt x="1" y="2"/>
                    </a:cubicBezTo>
                    <a:cubicBezTo>
                      <a:pt x="5" y="4"/>
                      <a:pt x="9" y="6"/>
                      <a:pt x="10" y="6"/>
                    </a:cubicBezTo>
                    <a:cubicBezTo>
                      <a:pt x="10" y="6"/>
                      <a:pt x="11" y="3"/>
                      <a:pt x="12" y="1"/>
                    </a:cubicBezTo>
                    <a:cubicBezTo>
                      <a:pt x="12" y="0"/>
                      <a:pt x="12" y="0"/>
                      <a:pt x="13" y="0"/>
                    </a:cubicBezTo>
                    <a:cubicBezTo>
                      <a:pt x="13" y="0"/>
                      <a:pt x="14" y="1"/>
                      <a:pt x="13" y="1"/>
                    </a:cubicBezTo>
                    <a:cubicBezTo>
                      <a:pt x="13" y="3"/>
                      <a:pt x="12" y="7"/>
                      <a:pt x="10" y="7"/>
                    </a:cubicBezTo>
                    <a:cubicBezTo>
                      <a:pt x="10" y="8"/>
                      <a:pt x="10" y="8"/>
                      <a:pt x="10" y="8"/>
                    </a:cubicBezTo>
                    <a:close/>
                  </a:path>
                </a:pathLst>
              </a:custGeom>
              <a:solidFill>
                <a:srgbClr val="ADC2E5"/>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36" name="ïšļîḑe"/>
              <p:cNvSpPr/>
              <p:nvPr/>
            </p:nvSpPr>
            <p:spPr bwMode="auto">
              <a:xfrm>
                <a:off x="5238889" y="2372404"/>
                <a:ext cx="180975" cy="128588"/>
              </a:xfrm>
              <a:custGeom>
                <a:avLst/>
                <a:gdLst>
                  <a:gd name="T0" fmla="*/ 19 w 31"/>
                  <a:gd name="T1" fmla="*/ 22 h 22"/>
                  <a:gd name="T2" fmla="*/ 18 w 31"/>
                  <a:gd name="T3" fmla="*/ 22 h 22"/>
                  <a:gd name="T4" fmla="*/ 1 w 31"/>
                  <a:gd name="T5" fmla="*/ 4 h 22"/>
                  <a:gd name="T6" fmla="*/ 1 w 31"/>
                  <a:gd name="T7" fmla="*/ 3 h 22"/>
                  <a:gd name="T8" fmla="*/ 2 w 31"/>
                  <a:gd name="T9" fmla="*/ 3 h 22"/>
                  <a:gd name="T10" fmla="*/ 18 w 31"/>
                  <a:gd name="T11" fmla="*/ 20 h 22"/>
                  <a:gd name="T12" fmla="*/ 30 w 31"/>
                  <a:gd name="T13" fmla="*/ 1 h 22"/>
                  <a:gd name="T14" fmla="*/ 31 w 31"/>
                  <a:gd name="T15" fmla="*/ 0 h 22"/>
                  <a:gd name="T16" fmla="*/ 31 w 31"/>
                  <a:gd name="T17" fmla="*/ 2 h 22"/>
                  <a:gd name="T18" fmla="*/ 19 w 31"/>
                  <a:gd name="T19" fmla="*/ 22 h 22"/>
                  <a:gd name="T20" fmla="*/ 19 w 31"/>
                  <a:gd name="T21" fmla="*/ 22 h 22"/>
                  <a:gd name="T22" fmla="*/ 19 w 31"/>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22">
                    <a:moveTo>
                      <a:pt x="19" y="22"/>
                    </a:moveTo>
                    <a:cubicBezTo>
                      <a:pt x="18" y="22"/>
                      <a:pt x="18" y="22"/>
                      <a:pt x="18" y="22"/>
                    </a:cubicBezTo>
                    <a:cubicBezTo>
                      <a:pt x="1" y="4"/>
                      <a:pt x="1" y="4"/>
                      <a:pt x="1" y="4"/>
                    </a:cubicBezTo>
                    <a:cubicBezTo>
                      <a:pt x="0" y="3"/>
                      <a:pt x="1" y="3"/>
                      <a:pt x="1" y="3"/>
                    </a:cubicBezTo>
                    <a:cubicBezTo>
                      <a:pt x="1" y="2"/>
                      <a:pt x="2" y="2"/>
                      <a:pt x="2" y="3"/>
                    </a:cubicBezTo>
                    <a:cubicBezTo>
                      <a:pt x="18" y="20"/>
                      <a:pt x="18" y="20"/>
                      <a:pt x="18" y="20"/>
                    </a:cubicBezTo>
                    <a:cubicBezTo>
                      <a:pt x="30" y="1"/>
                      <a:pt x="30" y="1"/>
                      <a:pt x="30" y="1"/>
                    </a:cubicBezTo>
                    <a:cubicBezTo>
                      <a:pt x="30" y="0"/>
                      <a:pt x="30" y="0"/>
                      <a:pt x="31" y="0"/>
                    </a:cubicBezTo>
                    <a:cubicBezTo>
                      <a:pt x="31" y="1"/>
                      <a:pt x="31" y="1"/>
                      <a:pt x="31" y="2"/>
                    </a:cubicBezTo>
                    <a:cubicBezTo>
                      <a:pt x="19" y="22"/>
                      <a:pt x="19" y="22"/>
                      <a:pt x="19" y="22"/>
                    </a:cubicBezTo>
                    <a:cubicBezTo>
                      <a:pt x="19" y="22"/>
                      <a:pt x="19" y="22"/>
                      <a:pt x="19" y="22"/>
                    </a:cubicBezTo>
                    <a:cubicBezTo>
                      <a:pt x="19" y="22"/>
                      <a:pt x="19" y="22"/>
                      <a:pt x="19" y="22"/>
                    </a:cubicBezTo>
                    <a:close/>
                  </a:path>
                </a:pathLst>
              </a:custGeom>
              <a:solidFill>
                <a:srgbClr val="ADC2E5"/>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37" name="îṥlíde"/>
              <p:cNvSpPr/>
              <p:nvPr/>
            </p:nvSpPr>
            <p:spPr bwMode="auto">
              <a:xfrm>
                <a:off x="4405451" y="2881991"/>
                <a:ext cx="803275" cy="979488"/>
              </a:xfrm>
              <a:custGeom>
                <a:avLst/>
                <a:gdLst>
                  <a:gd name="T0" fmla="*/ 506 w 506"/>
                  <a:gd name="T1" fmla="*/ 510 h 617"/>
                  <a:gd name="T2" fmla="*/ 351 w 506"/>
                  <a:gd name="T3" fmla="*/ 0 h 617"/>
                  <a:gd name="T4" fmla="*/ 0 w 506"/>
                  <a:gd name="T5" fmla="*/ 107 h 617"/>
                  <a:gd name="T6" fmla="*/ 162 w 506"/>
                  <a:gd name="T7" fmla="*/ 617 h 617"/>
                  <a:gd name="T8" fmla="*/ 506 w 506"/>
                  <a:gd name="T9" fmla="*/ 510 h 617"/>
                </a:gdLst>
                <a:ahLst/>
                <a:cxnLst>
                  <a:cxn ang="0">
                    <a:pos x="T0" y="T1"/>
                  </a:cxn>
                  <a:cxn ang="0">
                    <a:pos x="T2" y="T3"/>
                  </a:cxn>
                  <a:cxn ang="0">
                    <a:pos x="T4" y="T5"/>
                  </a:cxn>
                  <a:cxn ang="0">
                    <a:pos x="T6" y="T7"/>
                  </a:cxn>
                  <a:cxn ang="0">
                    <a:pos x="T8" y="T9"/>
                  </a:cxn>
                </a:cxnLst>
                <a:rect l="0" t="0" r="r" b="b"/>
                <a:pathLst>
                  <a:path w="506" h="617">
                    <a:moveTo>
                      <a:pt x="506" y="510"/>
                    </a:moveTo>
                    <a:lnTo>
                      <a:pt x="351" y="0"/>
                    </a:lnTo>
                    <a:lnTo>
                      <a:pt x="0" y="107"/>
                    </a:lnTo>
                    <a:lnTo>
                      <a:pt x="162" y="617"/>
                    </a:lnTo>
                    <a:lnTo>
                      <a:pt x="506" y="51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38" name="î$ḻiḓe"/>
              <p:cNvSpPr/>
              <p:nvPr/>
            </p:nvSpPr>
            <p:spPr bwMode="auto">
              <a:xfrm>
                <a:off x="4440376" y="3363004"/>
                <a:ext cx="158750" cy="287338"/>
              </a:xfrm>
              <a:custGeom>
                <a:avLst/>
                <a:gdLst>
                  <a:gd name="T0" fmla="*/ 18 w 27"/>
                  <a:gd name="T1" fmla="*/ 0 h 49"/>
                  <a:gd name="T2" fmla="*/ 1 w 27"/>
                  <a:gd name="T3" fmla="*/ 10 h 49"/>
                  <a:gd name="T4" fmla="*/ 4 w 27"/>
                  <a:gd name="T5" fmla="*/ 18 h 49"/>
                  <a:gd name="T6" fmla="*/ 1 w 27"/>
                  <a:gd name="T7" fmla="*/ 25 h 49"/>
                  <a:gd name="T8" fmla="*/ 5 w 27"/>
                  <a:gd name="T9" fmla="*/ 32 h 49"/>
                  <a:gd name="T10" fmla="*/ 10 w 27"/>
                  <a:gd name="T11" fmla="*/ 39 h 49"/>
                  <a:gd name="T12" fmla="*/ 14 w 27"/>
                  <a:gd name="T13" fmla="*/ 48 h 49"/>
                  <a:gd name="T14" fmla="*/ 26 w 27"/>
                  <a:gd name="T15" fmla="*/ 40 h 49"/>
                  <a:gd name="T16" fmla="*/ 21 w 27"/>
                  <a:gd name="T17" fmla="*/ 34 h 49"/>
                  <a:gd name="T18" fmla="*/ 23 w 27"/>
                  <a:gd name="T19" fmla="*/ 24 h 49"/>
                  <a:gd name="T20" fmla="*/ 19 w 27"/>
                  <a:gd name="T21" fmla="*/ 20 h 49"/>
                  <a:gd name="T22" fmla="*/ 22 w 27"/>
                  <a:gd name="T23" fmla="*/ 12 h 49"/>
                  <a:gd name="T24" fmla="*/ 18 w 27"/>
                  <a:gd name="T25" fmla="*/ 9 h 49"/>
                  <a:gd name="T26" fmla="*/ 18 w 27"/>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49">
                    <a:moveTo>
                      <a:pt x="18" y="0"/>
                    </a:moveTo>
                    <a:cubicBezTo>
                      <a:pt x="18" y="0"/>
                      <a:pt x="1" y="8"/>
                      <a:pt x="1" y="10"/>
                    </a:cubicBezTo>
                    <a:cubicBezTo>
                      <a:pt x="0" y="13"/>
                      <a:pt x="4" y="18"/>
                      <a:pt x="4" y="18"/>
                    </a:cubicBezTo>
                    <a:cubicBezTo>
                      <a:pt x="4" y="18"/>
                      <a:pt x="0" y="23"/>
                      <a:pt x="1" y="25"/>
                    </a:cubicBezTo>
                    <a:cubicBezTo>
                      <a:pt x="1" y="28"/>
                      <a:pt x="5" y="32"/>
                      <a:pt x="5" y="32"/>
                    </a:cubicBezTo>
                    <a:cubicBezTo>
                      <a:pt x="5" y="32"/>
                      <a:pt x="8" y="38"/>
                      <a:pt x="10" y="39"/>
                    </a:cubicBezTo>
                    <a:cubicBezTo>
                      <a:pt x="12" y="40"/>
                      <a:pt x="10" y="47"/>
                      <a:pt x="14" y="48"/>
                    </a:cubicBezTo>
                    <a:cubicBezTo>
                      <a:pt x="18" y="49"/>
                      <a:pt x="25" y="42"/>
                      <a:pt x="26" y="40"/>
                    </a:cubicBezTo>
                    <a:cubicBezTo>
                      <a:pt x="27" y="37"/>
                      <a:pt x="21" y="34"/>
                      <a:pt x="21" y="34"/>
                    </a:cubicBezTo>
                    <a:cubicBezTo>
                      <a:pt x="21" y="34"/>
                      <a:pt x="25" y="28"/>
                      <a:pt x="23" y="24"/>
                    </a:cubicBezTo>
                    <a:cubicBezTo>
                      <a:pt x="22" y="21"/>
                      <a:pt x="19" y="20"/>
                      <a:pt x="19" y="20"/>
                    </a:cubicBezTo>
                    <a:cubicBezTo>
                      <a:pt x="19" y="20"/>
                      <a:pt x="23" y="14"/>
                      <a:pt x="22" y="12"/>
                    </a:cubicBezTo>
                    <a:cubicBezTo>
                      <a:pt x="20" y="10"/>
                      <a:pt x="18" y="9"/>
                      <a:pt x="18" y="9"/>
                    </a:cubicBezTo>
                    <a:cubicBezTo>
                      <a:pt x="18" y="9"/>
                      <a:pt x="23" y="3"/>
                      <a:pt x="18" y="0"/>
                    </a:cubicBezTo>
                    <a:close/>
                  </a:path>
                </a:pathLst>
              </a:custGeom>
              <a:solidFill>
                <a:srgbClr val="FCFFF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55000" lnSpcReduction="20000"/>
              </a:bodyPr>
              <a:lstStyle/>
              <a:p>
                <a:pPr algn="ctr"/>
              </a:p>
            </p:txBody>
          </p:sp>
          <p:sp>
            <p:nvSpPr>
              <p:cNvPr id="39" name="íšlîďê"/>
              <p:cNvSpPr/>
              <p:nvPr/>
            </p:nvSpPr>
            <p:spPr bwMode="auto">
              <a:xfrm>
                <a:off x="5021401" y="1681841"/>
                <a:ext cx="574675" cy="322263"/>
              </a:xfrm>
              <a:custGeom>
                <a:avLst/>
                <a:gdLst>
                  <a:gd name="T0" fmla="*/ 10 w 98"/>
                  <a:gd name="T1" fmla="*/ 53 h 55"/>
                  <a:gd name="T2" fmla="*/ 1 w 98"/>
                  <a:gd name="T3" fmla="*/ 41 h 55"/>
                  <a:gd name="T4" fmla="*/ 3 w 98"/>
                  <a:gd name="T5" fmla="*/ 27 h 55"/>
                  <a:gd name="T6" fmla="*/ 15 w 98"/>
                  <a:gd name="T7" fmla="*/ 19 h 55"/>
                  <a:gd name="T8" fmla="*/ 28 w 98"/>
                  <a:gd name="T9" fmla="*/ 2 h 55"/>
                  <a:gd name="T10" fmla="*/ 43 w 98"/>
                  <a:gd name="T11" fmla="*/ 2 h 55"/>
                  <a:gd name="T12" fmla="*/ 58 w 98"/>
                  <a:gd name="T13" fmla="*/ 5 h 55"/>
                  <a:gd name="T14" fmla="*/ 83 w 98"/>
                  <a:gd name="T15" fmla="*/ 2 h 55"/>
                  <a:gd name="T16" fmla="*/ 95 w 98"/>
                  <a:gd name="T17" fmla="*/ 13 h 55"/>
                  <a:gd name="T18" fmla="*/ 92 w 98"/>
                  <a:gd name="T19" fmla="*/ 36 h 55"/>
                  <a:gd name="T20" fmla="*/ 71 w 98"/>
                  <a:gd name="T21" fmla="*/ 45 h 55"/>
                  <a:gd name="T22" fmla="*/ 45 w 98"/>
                  <a:gd name="T23" fmla="*/ 41 h 55"/>
                  <a:gd name="T24" fmla="*/ 35 w 98"/>
                  <a:gd name="T25" fmla="*/ 46 h 55"/>
                  <a:gd name="T26" fmla="*/ 25 w 98"/>
                  <a:gd name="T27" fmla="*/ 52 h 55"/>
                  <a:gd name="T28" fmla="*/ 14 w 98"/>
                  <a:gd name="T29" fmla="*/ 50 h 55"/>
                  <a:gd name="T30" fmla="*/ 10 w 98"/>
                  <a:gd name="T31"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55">
                    <a:moveTo>
                      <a:pt x="10" y="53"/>
                    </a:moveTo>
                    <a:cubicBezTo>
                      <a:pt x="6" y="49"/>
                      <a:pt x="3" y="45"/>
                      <a:pt x="1" y="41"/>
                    </a:cubicBezTo>
                    <a:cubicBezTo>
                      <a:pt x="0" y="36"/>
                      <a:pt x="0" y="31"/>
                      <a:pt x="3" y="27"/>
                    </a:cubicBezTo>
                    <a:cubicBezTo>
                      <a:pt x="6" y="23"/>
                      <a:pt x="11" y="22"/>
                      <a:pt x="15" y="19"/>
                    </a:cubicBezTo>
                    <a:cubicBezTo>
                      <a:pt x="20" y="14"/>
                      <a:pt x="22" y="6"/>
                      <a:pt x="28" y="2"/>
                    </a:cubicBezTo>
                    <a:cubicBezTo>
                      <a:pt x="33" y="0"/>
                      <a:pt x="38" y="0"/>
                      <a:pt x="43" y="2"/>
                    </a:cubicBezTo>
                    <a:cubicBezTo>
                      <a:pt x="48" y="3"/>
                      <a:pt x="53" y="5"/>
                      <a:pt x="58" y="5"/>
                    </a:cubicBezTo>
                    <a:cubicBezTo>
                      <a:pt x="66" y="5"/>
                      <a:pt x="75" y="0"/>
                      <a:pt x="83" y="2"/>
                    </a:cubicBezTo>
                    <a:cubicBezTo>
                      <a:pt x="88" y="3"/>
                      <a:pt x="93" y="8"/>
                      <a:pt x="95" y="13"/>
                    </a:cubicBezTo>
                    <a:cubicBezTo>
                      <a:pt x="98" y="20"/>
                      <a:pt x="97" y="29"/>
                      <a:pt x="92" y="36"/>
                    </a:cubicBezTo>
                    <a:cubicBezTo>
                      <a:pt x="87" y="42"/>
                      <a:pt x="79" y="46"/>
                      <a:pt x="71" y="45"/>
                    </a:cubicBezTo>
                    <a:cubicBezTo>
                      <a:pt x="62" y="45"/>
                      <a:pt x="54" y="40"/>
                      <a:pt x="45" y="41"/>
                    </a:cubicBezTo>
                    <a:cubicBezTo>
                      <a:pt x="42" y="42"/>
                      <a:pt x="38" y="44"/>
                      <a:pt x="35" y="46"/>
                    </a:cubicBezTo>
                    <a:cubicBezTo>
                      <a:pt x="32" y="48"/>
                      <a:pt x="29" y="50"/>
                      <a:pt x="25" y="52"/>
                    </a:cubicBezTo>
                    <a:cubicBezTo>
                      <a:pt x="22" y="53"/>
                      <a:pt x="17" y="53"/>
                      <a:pt x="14" y="50"/>
                    </a:cubicBezTo>
                    <a:cubicBezTo>
                      <a:pt x="13" y="53"/>
                      <a:pt x="12" y="55"/>
                      <a:pt x="10" y="53"/>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62500" lnSpcReduction="20000"/>
              </a:bodyPr>
              <a:lstStyle/>
              <a:p>
                <a:pPr algn="ctr"/>
              </a:p>
            </p:txBody>
          </p:sp>
        </p:grpSp>
      </p:grpSp>
    </p:spTree>
  </p:cSld>
  <p:clrMapOvr>
    <a:masterClrMapping/>
  </p:clrMapOvr>
  <p:transition advTm="0">
    <p:wipe dir="d"/>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848995"/>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a:t>
            </a:r>
            <a:r>
              <a:rPr lang="en-US" altLang="zh-CN" sz="1600" b="1">
                <a:solidFill>
                  <a:schemeClr val="tx1">
                    <a:lumMod val="75000"/>
                    <a:lumOff val="25000"/>
                  </a:schemeClr>
                </a:solidFill>
                <a:latin typeface="微软雅黑" panose="020B0503020204020204" pitchFamily="34" charset="-122"/>
                <a:ea typeface="微软雅黑" panose="020B0503020204020204" pitchFamily="34" charset="-122"/>
              </a:rPr>
              <a:t>5</a:t>
            </a:r>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）作业过程监督</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62" name="组合 61"/>
          <p:cNvGrpSpPr/>
          <p:nvPr/>
        </p:nvGrpSpPr>
        <p:grpSpPr>
          <a:xfrm>
            <a:off x="724535" y="1583690"/>
            <a:ext cx="7623810" cy="2608580"/>
            <a:chOff x="915" y="2607"/>
            <a:chExt cx="12006" cy="4108"/>
          </a:xfrm>
        </p:grpSpPr>
        <p:sp>
          <p:nvSpPr>
            <p:cNvPr id="8" name="Rectangle: Rounded Corners 4"/>
            <p:cNvSpPr/>
            <p:nvPr>
              <p:custDataLst>
                <p:tags r:id="rId1"/>
              </p:custDataLst>
            </p:nvPr>
          </p:nvSpPr>
          <p:spPr>
            <a:xfrm>
              <a:off x="2220" y="3727"/>
              <a:ext cx="4479" cy="748"/>
            </a:xfrm>
            <a:prstGeom prst="roundRect">
              <a:avLst>
                <a:gd name="adj" fmla="val 50000"/>
              </a:avLst>
            </a:prstGeom>
            <a:solidFill>
              <a:schemeClr val="bg1"/>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Rounded Corners 53"/>
            <p:cNvSpPr/>
            <p:nvPr>
              <p:custDataLst>
                <p:tags r:id="rId2"/>
              </p:custDataLst>
            </p:nvPr>
          </p:nvSpPr>
          <p:spPr>
            <a:xfrm>
              <a:off x="915" y="3727"/>
              <a:ext cx="1021" cy="748"/>
            </a:xfrm>
            <a:prstGeom prst="roundRect">
              <a:avLst>
                <a:gd name="adj" fmla="val 50000"/>
              </a:avLst>
            </a:prstGeom>
            <a:solidFill>
              <a:schemeClr val="tx1">
                <a:lumMod val="75000"/>
                <a:lumOff val="25000"/>
              </a:schemeClr>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Rounded Corners 4"/>
            <p:cNvSpPr/>
            <p:nvPr>
              <p:custDataLst>
                <p:tags r:id="rId3"/>
              </p:custDataLst>
            </p:nvPr>
          </p:nvSpPr>
          <p:spPr>
            <a:xfrm>
              <a:off x="2220" y="4848"/>
              <a:ext cx="4479" cy="748"/>
            </a:xfrm>
            <a:prstGeom prst="roundRect">
              <a:avLst>
                <a:gd name="adj" fmla="val 50000"/>
              </a:avLst>
            </a:prstGeom>
            <a:solidFill>
              <a:schemeClr val="bg1"/>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Rounded Corners 53"/>
            <p:cNvSpPr/>
            <p:nvPr>
              <p:custDataLst>
                <p:tags r:id="rId4"/>
              </p:custDataLst>
            </p:nvPr>
          </p:nvSpPr>
          <p:spPr>
            <a:xfrm>
              <a:off x="915" y="4848"/>
              <a:ext cx="1021" cy="748"/>
            </a:xfrm>
            <a:prstGeom prst="roundRect">
              <a:avLst>
                <a:gd name="adj" fmla="val 50000"/>
              </a:avLst>
            </a:prstGeom>
            <a:solidFill>
              <a:srgbClr val="C00000"/>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Rounded Corners 4"/>
            <p:cNvSpPr/>
            <p:nvPr>
              <p:custDataLst>
                <p:tags r:id="rId5"/>
              </p:custDataLst>
            </p:nvPr>
          </p:nvSpPr>
          <p:spPr>
            <a:xfrm>
              <a:off x="2220" y="5967"/>
              <a:ext cx="4479" cy="748"/>
            </a:xfrm>
            <a:prstGeom prst="roundRect">
              <a:avLst>
                <a:gd name="adj" fmla="val 50000"/>
              </a:avLst>
            </a:prstGeom>
            <a:solidFill>
              <a:schemeClr val="bg1"/>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Rounded Corners 53"/>
            <p:cNvSpPr/>
            <p:nvPr>
              <p:custDataLst>
                <p:tags r:id="rId6"/>
              </p:custDataLst>
            </p:nvPr>
          </p:nvSpPr>
          <p:spPr>
            <a:xfrm>
              <a:off x="915" y="5967"/>
              <a:ext cx="1021" cy="748"/>
            </a:xfrm>
            <a:prstGeom prst="roundRect">
              <a:avLst>
                <a:gd name="adj" fmla="val 50000"/>
              </a:avLst>
            </a:prstGeom>
            <a:solidFill>
              <a:schemeClr val="tx1">
                <a:lumMod val="75000"/>
                <a:lumOff val="25000"/>
              </a:schemeClr>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Rectangle: Rounded Corners 4"/>
            <p:cNvSpPr/>
            <p:nvPr>
              <p:custDataLst>
                <p:tags r:id="rId7"/>
              </p:custDataLst>
            </p:nvPr>
          </p:nvSpPr>
          <p:spPr>
            <a:xfrm>
              <a:off x="8443" y="3727"/>
              <a:ext cx="4479" cy="748"/>
            </a:xfrm>
            <a:prstGeom prst="roundRect">
              <a:avLst>
                <a:gd name="adj" fmla="val 50000"/>
              </a:avLst>
            </a:prstGeom>
            <a:solidFill>
              <a:schemeClr val="bg1"/>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Rectangle: Rounded Corners 53"/>
            <p:cNvSpPr/>
            <p:nvPr>
              <p:custDataLst>
                <p:tags r:id="rId8"/>
              </p:custDataLst>
            </p:nvPr>
          </p:nvSpPr>
          <p:spPr>
            <a:xfrm>
              <a:off x="7127" y="3727"/>
              <a:ext cx="1021" cy="748"/>
            </a:xfrm>
            <a:prstGeom prst="roundRect">
              <a:avLst>
                <a:gd name="adj" fmla="val 50000"/>
              </a:avLst>
            </a:prstGeom>
            <a:solidFill>
              <a:srgbClr val="C00000"/>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Rectangle: Rounded Corners 4"/>
            <p:cNvSpPr/>
            <p:nvPr>
              <p:custDataLst>
                <p:tags r:id="rId9"/>
              </p:custDataLst>
            </p:nvPr>
          </p:nvSpPr>
          <p:spPr>
            <a:xfrm>
              <a:off x="8443" y="4848"/>
              <a:ext cx="4479" cy="748"/>
            </a:xfrm>
            <a:prstGeom prst="roundRect">
              <a:avLst>
                <a:gd name="adj" fmla="val 50000"/>
              </a:avLst>
            </a:prstGeom>
            <a:solidFill>
              <a:schemeClr val="bg1"/>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Rectangle: Rounded Corners 53"/>
            <p:cNvSpPr/>
            <p:nvPr>
              <p:custDataLst>
                <p:tags r:id="rId10"/>
              </p:custDataLst>
            </p:nvPr>
          </p:nvSpPr>
          <p:spPr>
            <a:xfrm>
              <a:off x="7127" y="4848"/>
              <a:ext cx="1021" cy="748"/>
            </a:xfrm>
            <a:prstGeom prst="roundRect">
              <a:avLst>
                <a:gd name="adj" fmla="val 50000"/>
              </a:avLst>
            </a:prstGeom>
            <a:solidFill>
              <a:schemeClr val="tx1">
                <a:lumMod val="75000"/>
                <a:lumOff val="25000"/>
              </a:schemeClr>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Rectangle: Rounded Corners 4"/>
            <p:cNvSpPr/>
            <p:nvPr>
              <p:custDataLst>
                <p:tags r:id="rId11"/>
              </p:custDataLst>
            </p:nvPr>
          </p:nvSpPr>
          <p:spPr>
            <a:xfrm>
              <a:off x="8443" y="5967"/>
              <a:ext cx="4479" cy="748"/>
            </a:xfrm>
            <a:prstGeom prst="roundRect">
              <a:avLst>
                <a:gd name="adj" fmla="val 50000"/>
              </a:avLst>
            </a:prstGeom>
            <a:solidFill>
              <a:schemeClr val="bg1"/>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Rectangle: Rounded Corners 53"/>
            <p:cNvSpPr/>
            <p:nvPr>
              <p:custDataLst>
                <p:tags r:id="rId12"/>
              </p:custDataLst>
            </p:nvPr>
          </p:nvSpPr>
          <p:spPr>
            <a:xfrm>
              <a:off x="7127" y="5967"/>
              <a:ext cx="1021" cy="748"/>
            </a:xfrm>
            <a:prstGeom prst="roundRect">
              <a:avLst>
                <a:gd name="adj" fmla="val 50000"/>
              </a:avLst>
            </a:prstGeom>
            <a:solidFill>
              <a:srgbClr val="C00000"/>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Rectangle: Rounded Corners 4"/>
            <p:cNvSpPr/>
            <p:nvPr>
              <p:custDataLst>
                <p:tags r:id="rId13"/>
              </p:custDataLst>
            </p:nvPr>
          </p:nvSpPr>
          <p:spPr>
            <a:xfrm>
              <a:off x="2220" y="2607"/>
              <a:ext cx="4479" cy="748"/>
            </a:xfrm>
            <a:prstGeom prst="roundRect">
              <a:avLst>
                <a:gd name="adj" fmla="val 50000"/>
              </a:avLst>
            </a:prstGeom>
            <a:solidFill>
              <a:schemeClr val="bg1"/>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Rectangle: Rounded Corners 53"/>
            <p:cNvSpPr/>
            <p:nvPr>
              <p:custDataLst>
                <p:tags r:id="rId14"/>
              </p:custDataLst>
            </p:nvPr>
          </p:nvSpPr>
          <p:spPr>
            <a:xfrm>
              <a:off x="915" y="2607"/>
              <a:ext cx="1021" cy="748"/>
            </a:xfrm>
            <a:prstGeom prst="roundRect">
              <a:avLst>
                <a:gd name="adj" fmla="val 50000"/>
              </a:avLst>
            </a:prstGeom>
            <a:solidFill>
              <a:srgbClr val="C00000"/>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Rectangle: Rounded Corners 4"/>
            <p:cNvSpPr/>
            <p:nvPr>
              <p:custDataLst>
                <p:tags r:id="rId15"/>
              </p:custDataLst>
            </p:nvPr>
          </p:nvSpPr>
          <p:spPr>
            <a:xfrm>
              <a:off x="8443" y="2607"/>
              <a:ext cx="4479" cy="748"/>
            </a:xfrm>
            <a:prstGeom prst="roundRect">
              <a:avLst>
                <a:gd name="adj" fmla="val 50000"/>
              </a:avLst>
            </a:prstGeom>
            <a:solidFill>
              <a:schemeClr val="bg1"/>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Rectangle: Rounded Corners 53"/>
            <p:cNvSpPr/>
            <p:nvPr>
              <p:custDataLst>
                <p:tags r:id="rId16"/>
              </p:custDataLst>
            </p:nvPr>
          </p:nvSpPr>
          <p:spPr>
            <a:xfrm>
              <a:off x="7127" y="2607"/>
              <a:ext cx="1021" cy="748"/>
            </a:xfrm>
            <a:prstGeom prst="roundRect">
              <a:avLst>
                <a:gd name="adj" fmla="val 50000"/>
              </a:avLst>
            </a:prstGeom>
            <a:solidFill>
              <a:schemeClr val="tx1">
                <a:lumMod val="75000"/>
                <a:lumOff val="25000"/>
              </a:schemeClr>
            </a:solidFill>
            <a:ln>
              <a:noFill/>
            </a:ln>
            <a:effectLst>
              <a:outerShdw blurRad="190500" dist="50800" dir="5400000" algn="ctr" rotWithShape="0">
                <a:srgbClr val="000000">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文本框 44"/>
            <p:cNvSpPr txBox="1"/>
            <p:nvPr>
              <p:custDataLst>
                <p:tags r:id="rId17"/>
              </p:custDataLst>
            </p:nvPr>
          </p:nvSpPr>
          <p:spPr>
            <a:xfrm>
              <a:off x="2615" y="2769"/>
              <a:ext cx="3687" cy="424"/>
            </a:xfrm>
            <a:prstGeom prst="rect">
              <a:avLst/>
            </a:prstGeom>
            <a:noFill/>
          </p:spPr>
          <p:txBody>
            <a:bodyPr wrap="square" rtlCol="0"/>
            <a:lstStyle/>
            <a:p>
              <a:pPr marL="0" marR="0" lvl="0" indent="0" algn="ctr" defTabSz="914400" rtl="0" eaLnBrk="1" fontAlgn="auto" latinLnBrk="0" hangingPunct="1">
                <a:lnSpc>
                  <a:spcPct val="100000"/>
                </a:lnSpc>
                <a:spcBef>
                  <a:spcPts val="0"/>
                </a:spcBef>
                <a:spcAft>
                  <a:spcPts val="0"/>
                </a:spcAft>
                <a:buSzPct val="100000"/>
                <a:buFontTx/>
                <a:buNone/>
                <a:defRPr/>
              </a:pPr>
              <a:r>
                <a:rPr kumimoji="0" lang="zh-CN" altLang="en-US" sz="12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rPr>
                <a:t>人员教育培训</a:t>
              </a:r>
              <a:endParaRPr kumimoji="0" lang="zh-CN" altLang="en-US" sz="12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endParaRPr>
            </a:p>
          </p:txBody>
        </p:sp>
        <p:sp>
          <p:nvSpPr>
            <p:cNvPr id="46" name="文本框 45"/>
            <p:cNvSpPr txBox="1"/>
            <p:nvPr>
              <p:custDataLst>
                <p:tags r:id="rId18"/>
              </p:custDataLst>
            </p:nvPr>
          </p:nvSpPr>
          <p:spPr>
            <a:xfrm>
              <a:off x="2615" y="3890"/>
              <a:ext cx="3687" cy="424"/>
            </a:xfrm>
            <a:prstGeom prst="rect">
              <a:avLst/>
            </a:prstGeom>
            <a:noFill/>
          </p:spPr>
          <p:txBody>
            <a:bodyPr wrap="square" rtlCol="0"/>
            <a:lstStyle/>
            <a:p>
              <a:pPr marL="0" marR="0" lvl="0" indent="0" algn="ctr" defTabSz="914400" rtl="0" eaLnBrk="1" fontAlgn="auto" latinLnBrk="0" hangingPunct="1">
                <a:lnSpc>
                  <a:spcPct val="100000"/>
                </a:lnSpc>
                <a:spcBef>
                  <a:spcPts val="0"/>
                </a:spcBef>
                <a:spcAft>
                  <a:spcPts val="0"/>
                </a:spcAft>
                <a:buSzPct val="100000"/>
                <a:buFontTx/>
                <a:buNone/>
                <a:defRPr/>
              </a:pPr>
              <a:r>
                <a:rPr kumimoji="0" lang="zh-CN" altLang="en-US" sz="12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rPr>
                <a:t>安全措施落实</a:t>
              </a:r>
              <a:endParaRPr kumimoji="0" lang="zh-CN" altLang="en-US" sz="12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endParaRPr>
            </a:p>
          </p:txBody>
        </p:sp>
        <p:sp>
          <p:nvSpPr>
            <p:cNvPr id="47" name="文本框 46"/>
            <p:cNvSpPr txBox="1"/>
            <p:nvPr>
              <p:custDataLst>
                <p:tags r:id="rId19"/>
              </p:custDataLst>
            </p:nvPr>
          </p:nvSpPr>
          <p:spPr>
            <a:xfrm>
              <a:off x="2615" y="5010"/>
              <a:ext cx="3687" cy="424"/>
            </a:xfrm>
            <a:prstGeom prst="rect">
              <a:avLst/>
            </a:prstGeom>
            <a:noFill/>
          </p:spPr>
          <p:txBody>
            <a:bodyPr wrap="square" rtlCol="0"/>
            <a:lstStyle>
              <a:defPPr>
                <a:defRPr lang="zh-CN"/>
              </a:defPPr>
              <a:lvl1pPr algn="ctr">
                <a:defRPr sz="2000"/>
              </a:lvl1pPr>
            </a:lstStyle>
            <a:p>
              <a:pPr marL="0" marR="0" lvl="0" indent="0" algn="ctr" defTabSz="914400" rtl="0" eaLnBrk="1" fontAlgn="auto" latinLnBrk="0" hangingPunct="1">
                <a:lnSpc>
                  <a:spcPct val="100000"/>
                </a:lnSpc>
                <a:spcBef>
                  <a:spcPts val="0"/>
                </a:spcBef>
                <a:spcAft>
                  <a:spcPts val="0"/>
                </a:spcAft>
                <a:buSzPct val="100000"/>
                <a:buFontTx/>
                <a:buNone/>
                <a:defRPr/>
              </a:pPr>
              <a:r>
                <a:rPr kumimoji="0" lang="zh-CN" altLang="en-US" sz="12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rPr>
                <a:t>行为观察</a:t>
              </a:r>
              <a:endParaRPr kumimoji="0" lang="zh-CN" altLang="en-US" sz="12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endParaRPr>
            </a:p>
          </p:txBody>
        </p:sp>
        <p:sp>
          <p:nvSpPr>
            <p:cNvPr id="48" name="文本框 47"/>
            <p:cNvSpPr txBox="1"/>
            <p:nvPr>
              <p:custDataLst>
                <p:tags r:id="rId20"/>
              </p:custDataLst>
            </p:nvPr>
          </p:nvSpPr>
          <p:spPr>
            <a:xfrm>
              <a:off x="2617" y="6129"/>
              <a:ext cx="3687" cy="424"/>
            </a:xfrm>
            <a:prstGeom prst="rect">
              <a:avLst/>
            </a:prstGeom>
            <a:noFill/>
          </p:spPr>
          <p:txBody>
            <a:bodyPr wrap="square" rtlCol="0"/>
            <a:lstStyle/>
            <a:p>
              <a:pPr marL="0" marR="0" lvl="0" indent="0" algn="ctr" defTabSz="914400" rtl="0" eaLnBrk="1" fontAlgn="auto" latinLnBrk="0" hangingPunct="1">
                <a:lnSpc>
                  <a:spcPct val="100000"/>
                </a:lnSpc>
                <a:spcBef>
                  <a:spcPts val="0"/>
                </a:spcBef>
                <a:spcAft>
                  <a:spcPts val="0"/>
                </a:spcAft>
                <a:buSzPct val="100000"/>
                <a:buFontTx/>
                <a:buNone/>
                <a:defRPr/>
              </a:pPr>
              <a:r>
                <a:rPr kumimoji="0" lang="zh-CN" altLang="en-US" sz="12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rPr>
                <a:t>设备设施维护保养</a:t>
              </a:r>
              <a:endParaRPr kumimoji="0" lang="zh-CN" altLang="en-US" sz="12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endParaRPr>
            </a:p>
          </p:txBody>
        </p:sp>
        <p:sp>
          <p:nvSpPr>
            <p:cNvPr id="49" name="文本框 48"/>
            <p:cNvSpPr txBox="1"/>
            <p:nvPr>
              <p:custDataLst>
                <p:tags r:id="rId21"/>
              </p:custDataLst>
            </p:nvPr>
          </p:nvSpPr>
          <p:spPr>
            <a:xfrm>
              <a:off x="8840" y="2769"/>
              <a:ext cx="3687" cy="424"/>
            </a:xfrm>
            <a:prstGeom prst="rect">
              <a:avLst/>
            </a:prstGeom>
            <a:noFill/>
          </p:spPr>
          <p:txBody>
            <a:bodyPr wrap="square" rtlCol="0"/>
            <a:lstStyle/>
            <a:p>
              <a:pPr marL="0" marR="0" lvl="0" indent="0" algn="ctr" defTabSz="914400" rtl="0" eaLnBrk="1" fontAlgn="auto" latinLnBrk="0" hangingPunct="1">
                <a:lnSpc>
                  <a:spcPct val="100000"/>
                </a:lnSpc>
                <a:spcBef>
                  <a:spcPts val="0"/>
                </a:spcBef>
                <a:spcAft>
                  <a:spcPts val="0"/>
                </a:spcAft>
                <a:buSzPct val="100000"/>
                <a:buFontTx/>
                <a:buNone/>
                <a:defRPr/>
              </a:pPr>
              <a:r>
                <a:rPr kumimoji="0" lang="zh-CN" altLang="en-US" sz="12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rPr>
                <a:t>法规与标准的符合性</a:t>
              </a:r>
              <a:endParaRPr kumimoji="0" lang="zh-CN" altLang="en-US" sz="12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endParaRPr>
            </a:p>
          </p:txBody>
        </p:sp>
        <p:sp>
          <p:nvSpPr>
            <p:cNvPr id="50" name="文本框 49"/>
            <p:cNvSpPr txBox="1"/>
            <p:nvPr>
              <p:custDataLst>
                <p:tags r:id="rId22"/>
              </p:custDataLst>
            </p:nvPr>
          </p:nvSpPr>
          <p:spPr>
            <a:xfrm>
              <a:off x="8840" y="3890"/>
              <a:ext cx="3687" cy="424"/>
            </a:xfrm>
            <a:prstGeom prst="rect">
              <a:avLst/>
            </a:prstGeom>
            <a:noFill/>
          </p:spPr>
          <p:txBody>
            <a:bodyPr wrap="square" rtlCol="0"/>
            <a:lstStyle/>
            <a:p>
              <a:pPr marL="0" marR="0" lvl="0" indent="0" algn="ctr" defTabSz="914400" rtl="0" eaLnBrk="1" fontAlgn="auto" latinLnBrk="0" hangingPunct="1">
                <a:lnSpc>
                  <a:spcPct val="100000"/>
                </a:lnSpc>
                <a:spcBef>
                  <a:spcPts val="0"/>
                </a:spcBef>
                <a:spcAft>
                  <a:spcPts val="0"/>
                </a:spcAft>
                <a:buSzPct val="100000"/>
                <a:buFontTx/>
                <a:buNone/>
                <a:defRPr/>
              </a:pPr>
              <a:r>
                <a:rPr kumimoji="0" lang="zh-CN" altLang="en-US" sz="12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rPr>
                <a:t>防护用品佩戴</a:t>
              </a:r>
              <a:endParaRPr kumimoji="0" lang="zh-CN" altLang="en-US" sz="12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endParaRPr>
            </a:p>
          </p:txBody>
        </p:sp>
        <p:sp>
          <p:nvSpPr>
            <p:cNvPr id="51" name="文本框 50"/>
            <p:cNvSpPr txBox="1"/>
            <p:nvPr>
              <p:custDataLst>
                <p:tags r:id="rId23"/>
              </p:custDataLst>
            </p:nvPr>
          </p:nvSpPr>
          <p:spPr>
            <a:xfrm>
              <a:off x="8840" y="5010"/>
              <a:ext cx="3687" cy="424"/>
            </a:xfrm>
            <a:prstGeom prst="rect">
              <a:avLst/>
            </a:prstGeom>
            <a:noFill/>
          </p:spPr>
          <p:txBody>
            <a:bodyPr wrap="square" rtlCol="0"/>
            <a:lstStyle/>
            <a:p>
              <a:pPr marL="0" marR="0" lvl="0" indent="0" algn="ctr" defTabSz="914400" rtl="0" eaLnBrk="1" fontAlgn="auto" latinLnBrk="0" hangingPunct="1">
                <a:lnSpc>
                  <a:spcPct val="100000"/>
                </a:lnSpc>
                <a:spcBef>
                  <a:spcPts val="0"/>
                </a:spcBef>
                <a:spcAft>
                  <a:spcPts val="0"/>
                </a:spcAft>
                <a:buSzPct val="100000"/>
                <a:buFontTx/>
                <a:buNone/>
                <a:defRPr/>
              </a:pPr>
              <a:r>
                <a:rPr kumimoji="0" lang="zh-CN" altLang="en-US" sz="12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rPr>
                <a:t>危险品控制</a:t>
              </a:r>
              <a:endParaRPr kumimoji="0" lang="zh-CN" altLang="en-US" sz="12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endParaRPr>
            </a:p>
          </p:txBody>
        </p:sp>
        <p:sp>
          <p:nvSpPr>
            <p:cNvPr id="52" name="文本框 51"/>
            <p:cNvSpPr txBox="1"/>
            <p:nvPr>
              <p:custDataLst>
                <p:tags r:id="rId24"/>
              </p:custDataLst>
            </p:nvPr>
          </p:nvSpPr>
          <p:spPr>
            <a:xfrm>
              <a:off x="8840" y="6129"/>
              <a:ext cx="3687" cy="424"/>
            </a:xfrm>
            <a:prstGeom prst="rect">
              <a:avLst/>
            </a:prstGeom>
            <a:noFill/>
          </p:spPr>
          <p:txBody>
            <a:bodyPr wrap="square" rtlCol="0"/>
            <a:lstStyle/>
            <a:p>
              <a:pPr marL="0" marR="0" lvl="0" indent="0" algn="ctr" defTabSz="914400" rtl="0" eaLnBrk="1" fontAlgn="auto" latinLnBrk="0" hangingPunct="1">
                <a:lnSpc>
                  <a:spcPct val="100000"/>
                </a:lnSpc>
                <a:spcBef>
                  <a:spcPts val="0"/>
                </a:spcBef>
                <a:spcAft>
                  <a:spcPts val="0"/>
                </a:spcAft>
                <a:buSzPct val="100000"/>
                <a:buFontTx/>
                <a:buNone/>
                <a:defRPr/>
              </a:pPr>
              <a:r>
                <a:rPr kumimoji="0" lang="zh-CN" altLang="en-US" sz="12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rPr>
                <a:t>安全隐患及整改</a:t>
              </a:r>
              <a:endParaRPr kumimoji="0" lang="zh-CN" altLang="en-US" sz="1200" b="1" i="0" kern="1200" cap="none" spc="150" normalizeH="0" noProof="0">
                <a:ln>
                  <a:noFill/>
                </a:ln>
                <a:solidFill>
                  <a:schemeClr val="tx1">
                    <a:lumMod val="75000"/>
                    <a:lumOff val="25000"/>
                  </a:schemeClr>
                </a:solidFill>
                <a:effectLst/>
                <a:latin typeface="Arial" panose="020B0604020202020204" pitchFamily="34" charset="0"/>
                <a:ea typeface="微软雅黑" panose="020B0503020204020204" pitchFamily="34" charset="-122"/>
                <a:cs typeface="+mn-cs"/>
              </a:endParaRPr>
            </a:p>
          </p:txBody>
        </p:sp>
        <p:sp>
          <p:nvSpPr>
            <p:cNvPr id="53" name="spray_142275"/>
            <p:cNvSpPr>
              <a:spLocks noChangeAspect="1"/>
            </p:cNvSpPr>
            <p:nvPr>
              <p:custDataLst>
                <p:tags r:id="rId25"/>
              </p:custDataLst>
            </p:nvPr>
          </p:nvSpPr>
          <p:spPr bwMode="auto">
            <a:xfrm>
              <a:off x="1258" y="2751"/>
              <a:ext cx="430" cy="442"/>
            </a:xfrm>
            <a:custGeom>
              <a:avLst/>
              <a:gdLst>
                <a:gd name="T0" fmla="*/ 5574 w 5574"/>
                <a:gd name="T1" fmla="*/ 392 h 6463"/>
                <a:gd name="T2" fmla="*/ 5493 w 5574"/>
                <a:gd name="T3" fmla="*/ 0 h 6463"/>
                <a:gd name="T4" fmla="*/ 2200 w 5574"/>
                <a:gd name="T5" fmla="*/ 681 h 6463"/>
                <a:gd name="T6" fmla="*/ 2200 w 5574"/>
                <a:gd name="T7" fmla="*/ 263 h 6463"/>
                <a:gd name="T8" fmla="*/ 867 w 5574"/>
                <a:gd name="T9" fmla="*/ 263 h 6463"/>
                <a:gd name="T10" fmla="*/ 867 w 5574"/>
                <a:gd name="T11" fmla="*/ 1264 h 6463"/>
                <a:gd name="T12" fmla="*/ 280 w 5574"/>
                <a:gd name="T13" fmla="*/ 1761 h 6463"/>
                <a:gd name="T14" fmla="*/ 0 w 5574"/>
                <a:gd name="T15" fmla="*/ 2645 h 6463"/>
                <a:gd name="T16" fmla="*/ 0 w 5574"/>
                <a:gd name="T17" fmla="*/ 6463 h 6463"/>
                <a:gd name="T18" fmla="*/ 3067 w 5574"/>
                <a:gd name="T19" fmla="*/ 6463 h 6463"/>
                <a:gd name="T20" fmla="*/ 3067 w 5574"/>
                <a:gd name="T21" fmla="*/ 2645 h 6463"/>
                <a:gd name="T22" fmla="*/ 2787 w 5574"/>
                <a:gd name="T23" fmla="*/ 1761 h 6463"/>
                <a:gd name="T24" fmla="*/ 2200 w 5574"/>
                <a:gd name="T25" fmla="*/ 1264 h 6463"/>
                <a:gd name="T26" fmla="*/ 2200 w 5574"/>
                <a:gd name="T27" fmla="*/ 1178 h 6463"/>
                <a:gd name="T28" fmla="*/ 5493 w 5574"/>
                <a:gd name="T29" fmla="*/ 1858 h 6463"/>
                <a:gd name="T30" fmla="*/ 5574 w 5574"/>
                <a:gd name="T31" fmla="*/ 1467 h 6463"/>
                <a:gd name="T32" fmla="*/ 2975 w 5574"/>
                <a:gd name="T33" fmla="*/ 929 h 6463"/>
                <a:gd name="T34" fmla="*/ 5574 w 5574"/>
                <a:gd name="T35" fmla="*/ 392 h 6463"/>
                <a:gd name="T36" fmla="*/ 400 w 5574"/>
                <a:gd name="T37" fmla="*/ 6063 h 6463"/>
                <a:gd name="T38" fmla="*/ 400 w 5574"/>
                <a:gd name="T39" fmla="*/ 2845 h 6463"/>
                <a:gd name="T40" fmla="*/ 2667 w 5574"/>
                <a:gd name="T41" fmla="*/ 2845 h 6463"/>
                <a:gd name="T42" fmla="*/ 2667 w 5574"/>
                <a:gd name="T43" fmla="*/ 6063 h 6463"/>
                <a:gd name="T44" fmla="*/ 400 w 5574"/>
                <a:gd name="T45" fmla="*/ 6063 h 6463"/>
                <a:gd name="T46" fmla="*/ 2649 w 5574"/>
                <a:gd name="T47" fmla="*/ 2445 h 6463"/>
                <a:gd name="T48" fmla="*/ 418 w 5574"/>
                <a:gd name="T49" fmla="*/ 2445 h 6463"/>
                <a:gd name="T50" fmla="*/ 1105 w 5574"/>
                <a:gd name="T51" fmla="*/ 1596 h 6463"/>
                <a:gd name="T52" fmla="*/ 1963 w 5574"/>
                <a:gd name="T53" fmla="*/ 1596 h 6463"/>
                <a:gd name="T54" fmla="*/ 2649 w 5574"/>
                <a:gd name="T55" fmla="*/ 2445 h 6463"/>
                <a:gd name="T56" fmla="*/ 1800 w 5574"/>
                <a:gd name="T57" fmla="*/ 1196 h 6463"/>
                <a:gd name="T58" fmla="*/ 1267 w 5574"/>
                <a:gd name="T59" fmla="*/ 1196 h 6463"/>
                <a:gd name="T60" fmla="*/ 1267 w 5574"/>
                <a:gd name="T61" fmla="*/ 663 h 6463"/>
                <a:gd name="T62" fmla="*/ 1800 w 5574"/>
                <a:gd name="T63" fmla="*/ 663 h 6463"/>
                <a:gd name="T64" fmla="*/ 1800 w 5574"/>
                <a:gd name="T65" fmla="*/ 764 h 6463"/>
                <a:gd name="T66" fmla="*/ 1800 w 5574"/>
                <a:gd name="T67" fmla="*/ 1095 h 6463"/>
                <a:gd name="T68" fmla="*/ 1800 w 5574"/>
                <a:gd name="T69" fmla="*/ 1196 h 6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74" h="6463">
                  <a:moveTo>
                    <a:pt x="5574" y="392"/>
                  </a:moveTo>
                  <a:lnTo>
                    <a:pt x="5493" y="0"/>
                  </a:lnTo>
                  <a:lnTo>
                    <a:pt x="2200" y="681"/>
                  </a:lnTo>
                  <a:lnTo>
                    <a:pt x="2200" y="263"/>
                  </a:lnTo>
                  <a:lnTo>
                    <a:pt x="867" y="263"/>
                  </a:lnTo>
                  <a:lnTo>
                    <a:pt x="867" y="1264"/>
                  </a:lnTo>
                  <a:cubicBezTo>
                    <a:pt x="633" y="1377"/>
                    <a:pt x="432" y="1547"/>
                    <a:pt x="280" y="1761"/>
                  </a:cubicBezTo>
                  <a:cubicBezTo>
                    <a:pt x="97" y="2021"/>
                    <a:pt x="0" y="2327"/>
                    <a:pt x="0" y="2645"/>
                  </a:cubicBezTo>
                  <a:lnTo>
                    <a:pt x="0" y="6463"/>
                  </a:lnTo>
                  <a:lnTo>
                    <a:pt x="3067" y="6463"/>
                  </a:lnTo>
                  <a:lnTo>
                    <a:pt x="3067" y="2645"/>
                  </a:lnTo>
                  <a:cubicBezTo>
                    <a:pt x="3067" y="2327"/>
                    <a:pt x="2970" y="2021"/>
                    <a:pt x="2787" y="1761"/>
                  </a:cubicBezTo>
                  <a:cubicBezTo>
                    <a:pt x="2635" y="1547"/>
                    <a:pt x="2434" y="1377"/>
                    <a:pt x="2200" y="1264"/>
                  </a:cubicBezTo>
                  <a:lnTo>
                    <a:pt x="2200" y="1178"/>
                  </a:lnTo>
                  <a:lnTo>
                    <a:pt x="5493" y="1858"/>
                  </a:lnTo>
                  <a:lnTo>
                    <a:pt x="5574" y="1467"/>
                  </a:lnTo>
                  <a:lnTo>
                    <a:pt x="2975" y="929"/>
                  </a:lnTo>
                  <a:lnTo>
                    <a:pt x="5574" y="392"/>
                  </a:lnTo>
                  <a:close/>
                  <a:moveTo>
                    <a:pt x="400" y="6063"/>
                  </a:moveTo>
                  <a:lnTo>
                    <a:pt x="400" y="2845"/>
                  </a:lnTo>
                  <a:lnTo>
                    <a:pt x="2667" y="2845"/>
                  </a:lnTo>
                  <a:lnTo>
                    <a:pt x="2667" y="6063"/>
                  </a:lnTo>
                  <a:lnTo>
                    <a:pt x="400" y="6063"/>
                  </a:lnTo>
                  <a:close/>
                  <a:moveTo>
                    <a:pt x="2649" y="2445"/>
                  </a:moveTo>
                  <a:lnTo>
                    <a:pt x="418" y="2445"/>
                  </a:lnTo>
                  <a:cubicBezTo>
                    <a:pt x="487" y="2068"/>
                    <a:pt x="744" y="1743"/>
                    <a:pt x="1105" y="1596"/>
                  </a:cubicBezTo>
                  <a:lnTo>
                    <a:pt x="1963" y="1596"/>
                  </a:lnTo>
                  <a:cubicBezTo>
                    <a:pt x="2323" y="1743"/>
                    <a:pt x="2581" y="2068"/>
                    <a:pt x="2649" y="2445"/>
                  </a:cubicBezTo>
                  <a:close/>
                  <a:moveTo>
                    <a:pt x="1800" y="1196"/>
                  </a:moveTo>
                  <a:lnTo>
                    <a:pt x="1267" y="1196"/>
                  </a:lnTo>
                  <a:lnTo>
                    <a:pt x="1267" y="663"/>
                  </a:lnTo>
                  <a:lnTo>
                    <a:pt x="1800" y="663"/>
                  </a:lnTo>
                  <a:lnTo>
                    <a:pt x="1800" y="764"/>
                  </a:lnTo>
                  <a:lnTo>
                    <a:pt x="1800" y="1095"/>
                  </a:lnTo>
                  <a:lnTo>
                    <a:pt x="1800" y="1196"/>
                  </a:lnTo>
                  <a:close/>
                </a:path>
              </a:pathLst>
            </a:custGeom>
            <a:solidFill>
              <a:schemeClr val="bg1"/>
            </a:solidFill>
            <a:ln>
              <a:noFill/>
            </a:ln>
          </p:spPr>
        </p:sp>
        <p:sp>
          <p:nvSpPr>
            <p:cNvPr id="54" name="palette_152686"/>
            <p:cNvSpPr>
              <a:spLocks noChangeAspect="1"/>
            </p:cNvSpPr>
            <p:nvPr>
              <p:custDataLst>
                <p:tags r:id="rId26"/>
              </p:custDataLst>
            </p:nvPr>
          </p:nvSpPr>
          <p:spPr bwMode="auto">
            <a:xfrm>
              <a:off x="1156" y="4990"/>
              <a:ext cx="498" cy="442"/>
            </a:xfrm>
            <a:custGeom>
              <a:avLst/>
              <a:gdLst>
                <a:gd name="connsiteX0" fmla="*/ 518825 w 596097"/>
                <a:gd name="connsiteY0" fmla="*/ 144659 h 595503"/>
                <a:gd name="connsiteX1" fmla="*/ 532619 w 596097"/>
                <a:gd name="connsiteY1" fmla="*/ 150584 h 595503"/>
                <a:gd name="connsiteX2" fmla="*/ 532619 w 596097"/>
                <a:gd name="connsiteY2" fmla="*/ 178442 h 595503"/>
                <a:gd name="connsiteX3" fmla="*/ 366051 w 596097"/>
                <a:gd name="connsiteY3" fmla="*/ 345172 h 595503"/>
                <a:gd name="connsiteX4" fmla="*/ 351893 w 596097"/>
                <a:gd name="connsiteY4" fmla="*/ 350993 h 595503"/>
                <a:gd name="connsiteX5" fmla="*/ 337735 w 596097"/>
                <a:gd name="connsiteY5" fmla="*/ 345172 h 595503"/>
                <a:gd name="connsiteX6" fmla="*/ 337735 w 596097"/>
                <a:gd name="connsiteY6" fmla="*/ 317314 h 595503"/>
                <a:gd name="connsiteX7" fmla="*/ 504719 w 596097"/>
                <a:gd name="connsiteY7" fmla="*/ 150584 h 595503"/>
                <a:gd name="connsiteX8" fmla="*/ 518825 w 596097"/>
                <a:gd name="connsiteY8" fmla="*/ 144659 h 595503"/>
                <a:gd name="connsiteX9" fmla="*/ 475133 w 596097"/>
                <a:gd name="connsiteY9" fmla="*/ 100980 h 595503"/>
                <a:gd name="connsiteX10" fmla="*/ 489291 w 596097"/>
                <a:gd name="connsiteY10" fmla="*/ 106907 h 595503"/>
                <a:gd name="connsiteX11" fmla="*/ 489291 w 596097"/>
                <a:gd name="connsiteY11" fmla="*/ 135190 h 595503"/>
                <a:gd name="connsiteX12" fmla="*/ 322307 w 596097"/>
                <a:gd name="connsiteY12" fmla="*/ 301977 h 595503"/>
                <a:gd name="connsiteX13" fmla="*/ 308149 w 596097"/>
                <a:gd name="connsiteY13" fmla="*/ 307384 h 595503"/>
                <a:gd name="connsiteX14" fmla="*/ 293991 w 596097"/>
                <a:gd name="connsiteY14" fmla="*/ 301977 h 595503"/>
                <a:gd name="connsiteX15" fmla="*/ 293991 w 596097"/>
                <a:gd name="connsiteY15" fmla="*/ 273694 h 595503"/>
                <a:gd name="connsiteX16" fmla="*/ 460975 w 596097"/>
                <a:gd name="connsiteY16" fmla="*/ 106907 h 595503"/>
                <a:gd name="connsiteX17" fmla="*/ 475133 w 596097"/>
                <a:gd name="connsiteY17" fmla="*/ 100980 h 595503"/>
                <a:gd name="connsiteX18" fmla="*/ 431383 w 596097"/>
                <a:gd name="connsiteY18" fmla="*/ 57370 h 595503"/>
                <a:gd name="connsiteX19" fmla="*/ 445541 w 596097"/>
                <a:gd name="connsiteY19" fmla="*/ 63295 h 595503"/>
                <a:gd name="connsiteX20" fmla="*/ 445541 w 596097"/>
                <a:gd name="connsiteY20" fmla="*/ 91570 h 595503"/>
                <a:gd name="connsiteX21" fmla="*/ 278557 w 596097"/>
                <a:gd name="connsiteY21" fmla="*/ 258307 h 595503"/>
                <a:gd name="connsiteX22" fmla="*/ 264399 w 596097"/>
                <a:gd name="connsiteY22" fmla="*/ 264128 h 595503"/>
                <a:gd name="connsiteX23" fmla="*/ 250657 w 596097"/>
                <a:gd name="connsiteY23" fmla="*/ 258307 h 595503"/>
                <a:gd name="connsiteX24" fmla="*/ 250657 w 596097"/>
                <a:gd name="connsiteY24" fmla="*/ 230032 h 595503"/>
                <a:gd name="connsiteX25" fmla="*/ 417225 w 596097"/>
                <a:gd name="connsiteY25" fmla="*/ 63295 h 595503"/>
                <a:gd name="connsiteX26" fmla="*/ 431383 w 596097"/>
                <a:gd name="connsiteY26" fmla="*/ 57370 h 595503"/>
                <a:gd name="connsiteX27" fmla="*/ 373992 w 596097"/>
                <a:gd name="connsiteY27" fmla="*/ 0 h 595503"/>
                <a:gd name="connsiteX28" fmla="*/ 388098 w 596097"/>
                <a:gd name="connsiteY28" fmla="*/ 5925 h 595503"/>
                <a:gd name="connsiteX29" fmla="*/ 388098 w 596097"/>
                <a:gd name="connsiteY29" fmla="*/ 34198 h 595503"/>
                <a:gd name="connsiteX30" fmla="*/ 214870 w 596097"/>
                <a:gd name="connsiteY30" fmla="*/ 207163 h 595503"/>
                <a:gd name="connsiteX31" fmla="*/ 107435 w 596097"/>
                <a:gd name="connsiteY31" fmla="*/ 450395 h 595503"/>
                <a:gd name="connsiteX32" fmla="*/ 144912 w 596097"/>
                <a:gd name="connsiteY32" fmla="*/ 488231 h 595503"/>
                <a:gd name="connsiteX33" fmla="*/ 388931 w 596097"/>
                <a:gd name="connsiteY33" fmla="*/ 380960 h 595503"/>
                <a:gd name="connsiteX34" fmla="*/ 562159 w 596097"/>
                <a:gd name="connsiteY34" fmla="*/ 207995 h 595503"/>
                <a:gd name="connsiteX35" fmla="*/ 590476 w 596097"/>
                <a:gd name="connsiteY35" fmla="*/ 207995 h 595503"/>
                <a:gd name="connsiteX36" fmla="*/ 590476 w 596097"/>
                <a:gd name="connsiteY36" fmla="*/ 235852 h 595503"/>
                <a:gd name="connsiteX37" fmla="*/ 411834 w 596097"/>
                <a:gd name="connsiteY37" fmla="*/ 414222 h 595503"/>
                <a:gd name="connsiteX38" fmla="*/ 0 w 596097"/>
                <a:gd name="connsiteY38" fmla="*/ 595503 h 595503"/>
                <a:gd name="connsiteX39" fmla="*/ 181140 w 596097"/>
                <a:gd name="connsiteY39" fmla="*/ 184295 h 595503"/>
                <a:gd name="connsiteX40" fmla="*/ 360198 w 596097"/>
                <a:gd name="connsiteY40" fmla="*/ 5925 h 595503"/>
                <a:gd name="connsiteX41" fmla="*/ 373992 w 596097"/>
                <a:gd name="connsiteY41" fmla="*/ 0 h 59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96097" h="595503">
                  <a:moveTo>
                    <a:pt x="518825" y="144659"/>
                  </a:moveTo>
                  <a:cubicBezTo>
                    <a:pt x="523875" y="144659"/>
                    <a:pt x="528872" y="146634"/>
                    <a:pt x="532619" y="150584"/>
                  </a:cubicBezTo>
                  <a:cubicBezTo>
                    <a:pt x="540531" y="158068"/>
                    <a:pt x="540531" y="170957"/>
                    <a:pt x="532619" y="178442"/>
                  </a:cubicBezTo>
                  <a:lnTo>
                    <a:pt x="366051" y="345172"/>
                  </a:lnTo>
                  <a:cubicBezTo>
                    <a:pt x="361887" y="348914"/>
                    <a:pt x="356890" y="350993"/>
                    <a:pt x="351893" y="350993"/>
                  </a:cubicBezTo>
                  <a:cubicBezTo>
                    <a:pt x="346480" y="350993"/>
                    <a:pt x="341483" y="348914"/>
                    <a:pt x="337735" y="345172"/>
                  </a:cubicBezTo>
                  <a:cubicBezTo>
                    <a:pt x="329823" y="337272"/>
                    <a:pt x="329823" y="324798"/>
                    <a:pt x="337735" y="317314"/>
                  </a:cubicBezTo>
                  <a:lnTo>
                    <a:pt x="504719" y="150584"/>
                  </a:lnTo>
                  <a:cubicBezTo>
                    <a:pt x="508675" y="146634"/>
                    <a:pt x="513776" y="144659"/>
                    <a:pt x="518825" y="144659"/>
                  </a:cubicBezTo>
                  <a:close/>
                  <a:moveTo>
                    <a:pt x="475133" y="100980"/>
                  </a:moveTo>
                  <a:cubicBezTo>
                    <a:pt x="480234" y="100980"/>
                    <a:pt x="485335" y="102956"/>
                    <a:pt x="489291" y="106907"/>
                  </a:cubicBezTo>
                  <a:cubicBezTo>
                    <a:pt x="497203" y="114809"/>
                    <a:pt x="497203" y="127287"/>
                    <a:pt x="489291" y="135190"/>
                  </a:cubicBezTo>
                  <a:lnTo>
                    <a:pt x="322307" y="301977"/>
                  </a:lnTo>
                  <a:cubicBezTo>
                    <a:pt x="318559" y="305720"/>
                    <a:pt x="313146" y="307384"/>
                    <a:pt x="308149" y="307384"/>
                  </a:cubicBezTo>
                  <a:cubicBezTo>
                    <a:pt x="303152" y="307384"/>
                    <a:pt x="298155" y="305720"/>
                    <a:pt x="293991" y="301977"/>
                  </a:cubicBezTo>
                  <a:cubicBezTo>
                    <a:pt x="286495" y="294074"/>
                    <a:pt x="286495" y="281181"/>
                    <a:pt x="293991" y="273694"/>
                  </a:cubicBezTo>
                  <a:lnTo>
                    <a:pt x="460975" y="106907"/>
                  </a:lnTo>
                  <a:cubicBezTo>
                    <a:pt x="464931" y="102956"/>
                    <a:pt x="470032" y="100980"/>
                    <a:pt x="475133" y="100980"/>
                  </a:cubicBezTo>
                  <a:close/>
                  <a:moveTo>
                    <a:pt x="431383" y="57370"/>
                  </a:moveTo>
                  <a:cubicBezTo>
                    <a:pt x="436484" y="57370"/>
                    <a:pt x="441585" y="59345"/>
                    <a:pt x="445541" y="63295"/>
                  </a:cubicBezTo>
                  <a:cubicBezTo>
                    <a:pt x="453453" y="71196"/>
                    <a:pt x="453453" y="83670"/>
                    <a:pt x="445541" y="91570"/>
                  </a:cubicBezTo>
                  <a:lnTo>
                    <a:pt x="278557" y="258307"/>
                  </a:lnTo>
                  <a:cubicBezTo>
                    <a:pt x="274809" y="262049"/>
                    <a:pt x="269812" y="264128"/>
                    <a:pt x="264399" y="264128"/>
                  </a:cubicBezTo>
                  <a:cubicBezTo>
                    <a:pt x="259402" y="264128"/>
                    <a:pt x="254405" y="262049"/>
                    <a:pt x="250657" y="258307"/>
                  </a:cubicBezTo>
                  <a:cubicBezTo>
                    <a:pt x="242745" y="250407"/>
                    <a:pt x="242745" y="237932"/>
                    <a:pt x="250657" y="230032"/>
                  </a:cubicBezTo>
                  <a:lnTo>
                    <a:pt x="417225" y="63295"/>
                  </a:lnTo>
                  <a:cubicBezTo>
                    <a:pt x="421181" y="59345"/>
                    <a:pt x="426282" y="57370"/>
                    <a:pt x="431383" y="57370"/>
                  </a:cubicBezTo>
                  <a:close/>
                  <a:moveTo>
                    <a:pt x="373992" y="0"/>
                  </a:moveTo>
                  <a:cubicBezTo>
                    <a:pt x="379041" y="0"/>
                    <a:pt x="384142" y="1975"/>
                    <a:pt x="388098" y="5925"/>
                  </a:cubicBezTo>
                  <a:cubicBezTo>
                    <a:pt x="396010" y="13825"/>
                    <a:pt x="396010" y="26298"/>
                    <a:pt x="388098" y="34198"/>
                  </a:cubicBezTo>
                  <a:lnTo>
                    <a:pt x="214870" y="207163"/>
                  </a:lnTo>
                  <a:lnTo>
                    <a:pt x="107435" y="450395"/>
                  </a:lnTo>
                  <a:lnTo>
                    <a:pt x="144912" y="488231"/>
                  </a:lnTo>
                  <a:lnTo>
                    <a:pt x="388931" y="380960"/>
                  </a:lnTo>
                  <a:lnTo>
                    <a:pt x="562159" y="207995"/>
                  </a:lnTo>
                  <a:cubicBezTo>
                    <a:pt x="570071" y="200095"/>
                    <a:pt x="582564" y="200095"/>
                    <a:pt x="590476" y="207995"/>
                  </a:cubicBezTo>
                  <a:cubicBezTo>
                    <a:pt x="597971" y="215479"/>
                    <a:pt x="597971" y="228368"/>
                    <a:pt x="590476" y="235852"/>
                  </a:cubicBezTo>
                  <a:lnTo>
                    <a:pt x="411834" y="414222"/>
                  </a:lnTo>
                  <a:lnTo>
                    <a:pt x="0" y="595503"/>
                  </a:lnTo>
                  <a:lnTo>
                    <a:pt x="181140" y="184295"/>
                  </a:lnTo>
                  <a:lnTo>
                    <a:pt x="360198" y="5925"/>
                  </a:lnTo>
                  <a:cubicBezTo>
                    <a:pt x="363946" y="1975"/>
                    <a:pt x="368943" y="0"/>
                    <a:pt x="373992" y="0"/>
                  </a:cubicBezTo>
                  <a:close/>
                </a:path>
              </a:pathLst>
            </a:custGeom>
            <a:solidFill>
              <a:schemeClr val="bg1"/>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350" b="0" i="0" u="none" strike="noStrike" kern="1200" cap="none" spc="0" normalizeH="0" baseline="0" noProof="0">
                <a:ln>
                  <a:noFill/>
                </a:ln>
                <a:solidFill>
                  <a:srgbClr val="000000"/>
                </a:solidFill>
                <a:effectLst/>
                <a:uLnTx/>
                <a:uFillTx/>
                <a:latin typeface="Calibri" panose="020F0502020204030204"/>
                <a:ea typeface="等线" panose="02010600030101010101" charset="-122"/>
                <a:cs typeface="+mn-cs"/>
              </a:endParaRPr>
            </a:p>
          </p:txBody>
        </p:sp>
        <p:sp>
          <p:nvSpPr>
            <p:cNvPr id="55" name="palette_152686"/>
            <p:cNvSpPr>
              <a:spLocks noChangeAspect="1"/>
            </p:cNvSpPr>
            <p:nvPr>
              <p:custDataLst>
                <p:tags r:id="rId27"/>
              </p:custDataLst>
            </p:nvPr>
          </p:nvSpPr>
          <p:spPr bwMode="auto">
            <a:xfrm>
              <a:off x="1156" y="6129"/>
              <a:ext cx="498" cy="442"/>
            </a:xfrm>
            <a:custGeom>
              <a:avLst/>
              <a:gdLst>
                <a:gd name="connsiteX0" fmla="*/ 414501 w 604110"/>
                <a:gd name="connsiteY0" fmla="*/ 148187 h 603052"/>
                <a:gd name="connsiteX1" fmla="*/ 455711 w 604110"/>
                <a:gd name="connsiteY1" fmla="*/ 189292 h 603052"/>
                <a:gd name="connsiteX2" fmla="*/ 414501 w 604110"/>
                <a:gd name="connsiteY2" fmla="*/ 230397 h 603052"/>
                <a:gd name="connsiteX3" fmla="*/ 373291 w 604110"/>
                <a:gd name="connsiteY3" fmla="*/ 189292 h 603052"/>
                <a:gd name="connsiteX4" fmla="*/ 414501 w 604110"/>
                <a:gd name="connsiteY4" fmla="*/ 148187 h 603052"/>
                <a:gd name="connsiteX5" fmla="*/ 189609 w 604110"/>
                <a:gd name="connsiteY5" fmla="*/ 148187 h 603052"/>
                <a:gd name="connsiteX6" fmla="*/ 230819 w 604110"/>
                <a:gd name="connsiteY6" fmla="*/ 189292 h 603052"/>
                <a:gd name="connsiteX7" fmla="*/ 189609 w 604110"/>
                <a:gd name="connsiteY7" fmla="*/ 230397 h 603052"/>
                <a:gd name="connsiteX8" fmla="*/ 148399 w 604110"/>
                <a:gd name="connsiteY8" fmla="*/ 189292 h 603052"/>
                <a:gd name="connsiteX9" fmla="*/ 189609 w 604110"/>
                <a:gd name="connsiteY9" fmla="*/ 148187 h 603052"/>
                <a:gd name="connsiteX10" fmla="*/ 302055 w 604110"/>
                <a:gd name="connsiteY10" fmla="*/ 101685 h 603052"/>
                <a:gd name="connsiteX11" fmla="*/ 343230 w 604110"/>
                <a:gd name="connsiteY11" fmla="*/ 142825 h 603052"/>
                <a:gd name="connsiteX12" fmla="*/ 302055 w 604110"/>
                <a:gd name="connsiteY12" fmla="*/ 183965 h 603052"/>
                <a:gd name="connsiteX13" fmla="*/ 260880 w 604110"/>
                <a:gd name="connsiteY13" fmla="*/ 142825 h 603052"/>
                <a:gd name="connsiteX14" fmla="*/ 302055 w 604110"/>
                <a:gd name="connsiteY14" fmla="*/ 101685 h 603052"/>
                <a:gd name="connsiteX15" fmla="*/ 302055 w 604110"/>
                <a:gd name="connsiteY15" fmla="*/ 54823 h 603052"/>
                <a:gd name="connsiteX16" fmla="*/ 54919 w 604110"/>
                <a:gd name="connsiteY16" fmla="*/ 301526 h 603052"/>
                <a:gd name="connsiteX17" fmla="*/ 302055 w 604110"/>
                <a:gd name="connsiteY17" fmla="*/ 548229 h 603052"/>
                <a:gd name="connsiteX18" fmla="*/ 329515 w 604110"/>
                <a:gd name="connsiteY18" fmla="*/ 520818 h 603052"/>
                <a:gd name="connsiteX19" fmla="*/ 302055 w 604110"/>
                <a:gd name="connsiteY19" fmla="*/ 493406 h 603052"/>
                <a:gd name="connsiteX20" fmla="*/ 219676 w 604110"/>
                <a:gd name="connsiteY20" fmla="*/ 411172 h 603052"/>
                <a:gd name="connsiteX21" fmla="*/ 302055 w 604110"/>
                <a:gd name="connsiteY21" fmla="*/ 328937 h 603052"/>
                <a:gd name="connsiteX22" fmla="*/ 547681 w 604110"/>
                <a:gd name="connsiteY22" fmla="*/ 328937 h 603052"/>
                <a:gd name="connsiteX23" fmla="*/ 549191 w 604110"/>
                <a:gd name="connsiteY23" fmla="*/ 301526 h 603052"/>
                <a:gd name="connsiteX24" fmla="*/ 302055 w 604110"/>
                <a:gd name="connsiteY24" fmla="*/ 54823 h 603052"/>
                <a:gd name="connsiteX25" fmla="*/ 302055 w 604110"/>
                <a:gd name="connsiteY25" fmla="*/ 0 h 603052"/>
                <a:gd name="connsiteX26" fmla="*/ 604110 w 604110"/>
                <a:gd name="connsiteY26" fmla="*/ 301526 h 603052"/>
                <a:gd name="connsiteX27" fmla="*/ 598069 w 604110"/>
                <a:gd name="connsiteY27" fmla="*/ 361831 h 603052"/>
                <a:gd name="connsiteX28" fmla="*/ 571159 w 604110"/>
                <a:gd name="connsiteY28" fmla="*/ 383760 h 603052"/>
                <a:gd name="connsiteX29" fmla="*/ 302055 w 604110"/>
                <a:gd name="connsiteY29" fmla="*/ 383760 h 603052"/>
                <a:gd name="connsiteX30" fmla="*/ 274596 w 604110"/>
                <a:gd name="connsiteY30" fmla="*/ 411172 h 603052"/>
                <a:gd name="connsiteX31" fmla="*/ 302055 w 604110"/>
                <a:gd name="connsiteY31" fmla="*/ 438583 h 603052"/>
                <a:gd name="connsiteX32" fmla="*/ 384434 w 604110"/>
                <a:gd name="connsiteY32" fmla="*/ 520818 h 603052"/>
                <a:gd name="connsiteX33" fmla="*/ 302055 w 604110"/>
                <a:gd name="connsiteY33" fmla="*/ 603052 h 603052"/>
                <a:gd name="connsiteX34" fmla="*/ 0 w 604110"/>
                <a:gd name="connsiteY34" fmla="*/ 301526 h 603052"/>
                <a:gd name="connsiteX35" fmla="*/ 302055 w 604110"/>
                <a:gd name="connsiteY35" fmla="*/ 0 h 603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04110" h="603052">
                  <a:moveTo>
                    <a:pt x="414501" y="148187"/>
                  </a:moveTo>
                  <a:cubicBezTo>
                    <a:pt x="437261" y="148187"/>
                    <a:pt x="455711" y="166590"/>
                    <a:pt x="455711" y="189292"/>
                  </a:cubicBezTo>
                  <a:cubicBezTo>
                    <a:pt x="455711" y="211994"/>
                    <a:pt x="437261" y="230397"/>
                    <a:pt x="414501" y="230397"/>
                  </a:cubicBezTo>
                  <a:cubicBezTo>
                    <a:pt x="391741" y="230397"/>
                    <a:pt x="373291" y="211994"/>
                    <a:pt x="373291" y="189292"/>
                  </a:cubicBezTo>
                  <a:cubicBezTo>
                    <a:pt x="373291" y="166590"/>
                    <a:pt x="391741" y="148187"/>
                    <a:pt x="414501" y="148187"/>
                  </a:cubicBezTo>
                  <a:close/>
                  <a:moveTo>
                    <a:pt x="189609" y="148187"/>
                  </a:moveTo>
                  <a:cubicBezTo>
                    <a:pt x="212369" y="148187"/>
                    <a:pt x="230819" y="166590"/>
                    <a:pt x="230819" y="189292"/>
                  </a:cubicBezTo>
                  <a:cubicBezTo>
                    <a:pt x="230819" y="211994"/>
                    <a:pt x="212369" y="230397"/>
                    <a:pt x="189609" y="230397"/>
                  </a:cubicBezTo>
                  <a:cubicBezTo>
                    <a:pt x="166849" y="230397"/>
                    <a:pt x="148399" y="211994"/>
                    <a:pt x="148399" y="189292"/>
                  </a:cubicBezTo>
                  <a:cubicBezTo>
                    <a:pt x="148399" y="166590"/>
                    <a:pt x="166849" y="148187"/>
                    <a:pt x="189609" y="148187"/>
                  </a:cubicBezTo>
                  <a:close/>
                  <a:moveTo>
                    <a:pt x="302055" y="101685"/>
                  </a:moveTo>
                  <a:cubicBezTo>
                    <a:pt x="324795" y="101685"/>
                    <a:pt x="343230" y="120104"/>
                    <a:pt x="343230" y="142825"/>
                  </a:cubicBezTo>
                  <a:cubicBezTo>
                    <a:pt x="343230" y="165546"/>
                    <a:pt x="324795" y="183965"/>
                    <a:pt x="302055" y="183965"/>
                  </a:cubicBezTo>
                  <a:cubicBezTo>
                    <a:pt x="279315" y="183965"/>
                    <a:pt x="260880" y="165546"/>
                    <a:pt x="260880" y="142825"/>
                  </a:cubicBezTo>
                  <a:cubicBezTo>
                    <a:pt x="260880" y="120104"/>
                    <a:pt x="279315" y="101685"/>
                    <a:pt x="302055" y="101685"/>
                  </a:cubicBezTo>
                  <a:close/>
                  <a:moveTo>
                    <a:pt x="302055" y="54823"/>
                  </a:moveTo>
                  <a:cubicBezTo>
                    <a:pt x="165718" y="54823"/>
                    <a:pt x="54919" y="165428"/>
                    <a:pt x="54919" y="301526"/>
                  </a:cubicBezTo>
                  <a:cubicBezTo>
                    <a:pt x="54919" y="437624"/>
                    <a:pt x="165718" y="548229"/>
                    <a:pt x="302055" y="548229"/>
                  </a:cubicBezTo>
                  <a:cubicBezTo>
                    <a:pt x="317158" y="548229"/>
                    <a:pt x="329515" y="535894"/>
                    <a:pt x="329515" y="520818"/>
                  </a:cubicBezTo>
                  <a:cubicBezTo>
                    <a:pt x="329515" y="505741"/>
                    <a:pt x="317158" y="493406"/>
                    <a:pt x="302055" y="493406"/>
                  </a:cubicBezTo>
                  <a:cubicBezTo>
                    <a:pt x="256610" y="493406"/>
                    <a:pt x="219676" y="456538"/>
                    <a:pt x="219676" y="411172"/>
                  </a:cubicBezTo>
                  <a:cubicBezTo>
                    <a:pt x="219676" y="365806"/>
                    <a:pt x="256610" y="328937"/>
                    <a:pt x="302055" y="328937"/>
                  </a:cubicBezTo>
                  <a:lnTo>
                    <a:pt x="547681" y="328937"/>
                  </a:lnTo>
                  <a:cubicBezTo>
                    <a:pt x="548642" y="319892"/>
                    <a:pt x="549191" y="310709"/>
                    <a:pt x="549191" y="301526"/>
                  </a:cubicBezTo>
                  <a:cubicBezTo>
                    <a:pt x="549191" y="165428"/>
                    <a:pt x="438392" y="54823"/>
                    <a:pt x="302055" y="54823"/>
                  </a:cubicBezTo>
                  <a:close/>
                  <a:moveTo>
                    <a:pt x="302055" y="0"/>
                  </a:moveTo>
                  <a:cubicBezTo>
                    <a:pt x="468597" y="0"/>
                    <a:pt x="604110" y="135276"/>
                    <a:pt x="604110" y="301526"/>
                  </a:cubicBezTo>
                  <a:cubicBezTo>
                    <a:pt x="604110" y="321810"/>
                    <a:pt x="602051" y="342095"/>
                    <a:pt x="598069" y="361831"/>
                  </a:cubicBezTo>
                  <a:cubicBezTo>
                    <a:pt x="595460" y="374578"/>
                    <a:pt x="584202" y="383760"/>
                    <a:pt x="571159" y="383760"/>
                  </a:cubicBezTo>
                  <a:lnTo>
                    <a:pt x="302055" y="383760"/>
                  </a:lnTo>
                  <a:cubicBezTo>
                    <a:pt x="286952" y="383760"/>
                    <a:pt x="274596" y="396096"/>
                    <a:pt x="274596" y="411172"/>
                  </a:cubicBezTo>
                  <a:cubicBezTo>
                    <a:pt x="274596" y="426248"/>
                    <a:pt x="286952" y="438583"/>
                    <a:pt x="302055" y="438583"/>
                  </a:cubicBezTo>
                  <a:cubicBezTo>
                    <a:pt x="347501" y="438583"/>
                    <a:pt x="384434" y="475452"/>
                    <a:pt x="384434" y="520818"/>
                  </a:cubicBezTo>
                  <a:cubicBezTo>
                    <a:pt x="384434" y="566184"/>
                    <a:pt x="347501" y="603052"/>
                    <a:pt x="302055" y="603052"/>
                  </a:cubicBezTo>
                  <a:cubicBezTo>
                    <a:pt x="135513" y="603052"/>
                    <a:pt x="0" y="467776"/>
                    <a:pt x="0" y="301526"/>
                  </a:cubicBezTo>
                  <a:cubicBezTo>
                    <a:pt x="0" y="135276"/>
                    <a:pt x="135513" y="0"/>
                    <a:pt x="302055" y="0"/>
                  </a:cubicBezTo>
                  <a:close/>
                </a:path>
              </a:pathLst>
            </a:custGeom>
            <a:solidFill>
              <a:schemeClr val="bg1"/>
            </a:solidFill>
            <a:ln>
              <a:noFill/>
            </a:ln>
          </p:spPr>
        </p:sp>
        <p:sp>
          <p:nvSpPr>
            <p:cNvPr id="56" name="spray-gun_272337"/>
            <p:cNvSpPr>
              <a:spLocks noChangeAspect="1"/>
            </p:cNvSpPr>
            <p:nvPr>
              <p:custDataLst>
                <p:tags r:id="rId28"/>
              </p:custDataLst>
            </p:nvPr>
          </p:nvSpPr>
          <p:spPr bwMode="auto">
            <a:xfrm>
              <a:off x="7393" y="2726"/>
              <a:ext cx="490" cy="442"/>
            </a:xfrm>
            <a:custGeom>
              <a:avLst/>
              <a:gdLst>
                <a:gd name="T0" fmla="*/ 6386 w 6696"/>
                <a:gd name="T1" fmla="*/ 4486 h 6827"/>
                <a:gd name="T2" fmla="*/ 5974 w 6696"/>
                <a:gd name="T3" fmla="*/ 2829 h 6827"/>
                <a:gd name="T4" fmla="*/ 4517 w 6696"/>
                <a:gd name="T5" fmla="*/ 3182 h 6827"/>
                <a:gd name="T6" fmla="*/ 3853 w 6696"/>
                <a:gd name="T7" fmla="*/ 2829 h 6827"/>
                <a:gd name="T8" fmla="*/ 3169 w 6696"/>
                <a:gd name="T9" fmla="*/ 2449 h 6827"/>
                <a:gd name="T10" fmla="*/ 4131 w 6696"/>
                <a:gd name="T11" fmla="*/ 526 h 6827"/>
                <a:gd name="T12" fmla="*/ 3644 w 6696"/>
                <a:gd name="T13" fmla="*/ 0 h 6827"/>
                <a:gd name="T14" fmla="*/ 1318 w 6696"/>
                <a:gd name="T15" fmla="*/ 157 h 6827"/>
                <a:gd name="T16" fmla="*/ 1642 w 6696"/>
                <a:gd name="T17" fmla="*/ 1953 h 6827"/>
                <a:gd name="T18" fmla="*/ 2152 w 6696"/>
                <a:gd name="T19" fmla="*/ 2829 h 6827"/>
                <a:gd name="T20" fmla="*/ 1203 w 6696"/>
                <a:gd name="T21" fmla="*/ 3251 h 6827"/>
                <a:gd name="T22" fmla="*/ 225 w 6696"/>
                <a:gd name="T23" fmla="*/ 3513 h 6827"/>
                <a:gd name="T24" fmla="*/ 225 w 6696"/>
                <a:gd name="T25" fmla="*/ 3962 h 6827"/>
                <a:gd name="T26" fmla="*/ 1203 w 6696"/>
                <a:gd name="T27" fmla="*/ 4224 h 6827"/>
                <a:gd name="T28" fmla="*/ 2433 w 6696"/>
                <a:gd name="T29" fmla="*/ 4646 h 6827"/>
                <a:gd name="T30" fmla="*/ 1974 w 6696"/>
                <a:gd name="T31" fmla="*/ 5574 h 6827"/>
                <a:gd name="T32" fmla="*/ 2343 w 6696"/>
                <a:gd name="T33" fmla="*/ 5830 h 6827"/>
                <a:gd name="T34" fmla="*/ 2877 w 6696"/>
                <a:gd name="T35" fmla="*/ 4992 h 6827"/>
                <a:gd name="T36" fmla="*/ 3853 w 6696"/>
                <a:gd name="T37" fmla="*/ 4646 h 6827"/>
                <a:gd name="T38" fmla="*/ 4512 w 6696"/>
                <a:gd name="T39" fmla="*/ 4292 h 6827"/>
                <a:gd name="T40" fmla="*/ 4207 w 6696"/>
                <a:gd name="T41" fmla="*/ 6350 h 6827"/>
                <a:gd name="T42" fmla="*/ 4615 w 6696"/>
                <a:gd name="T43" fmla="*/ 6827 h 6827"/>
                <a:gd name="T44" fmla="*/ 6583 w 6696"/>
                <a:gd name="T45" fmla="*/ 6682 h 6827"/>
                <a:gd name="T46" fmla="*/ 1637 w 6696"/>
                <a:gd name="T47" fmla="*/ 491 h 6827"/>
                <a:gd name="T48" fmla="*/ 1677 w 6696"/>
                <a:gd name="T49" fmla="*/ 448 h 6827"/>
                <a:gd name="T50" fmla="*/ 3673 w 6696"/>
                <a:gd name="T51" fmla="*/ 461 h 6827"/>
                <a:gd name="T52" fmla="*/ 2761 w 6696"/>
                <a:gd name="T53" fmla="*/ 2129 h 6827"/>
                <a:gd name="T54" fmla="*/ 2557 w 6696"/>
                <a:gd name="T55" fmla="*/ 2129 h 6827"/>
                <a:gd name="T56" fmla="*/ 2721 w 6696"/>
                <a:gd name="T57" fmla="*/ 2586 h 6827"/>
                <a:gd name="T58" fmla="*/ 2600 w 6696"/>
                <a:gd name="T59" fmla="*/ 2829 h 6827"/>
                <a:gd name="T60" fmla="*/ 2721 w 6696"/>
                <a:gd name="T61" fmla="*/ 2586 h 6827"/>
                <a:gd name="T62" fmla="*/ 3826 w 6696"/>
                <a:gd name="T63" fmla="*/ 4068 h 6827"/>
                <a:gd name="T64" fmla="*/ 1652 w 6696"/>
                <a:gd name="T65" fmla="*/ 4197 h 6827"/>
                <a:gd name="T66" fmla="*/ 3826 w 6696"/>
                <a:gd name="T67" fmla="*/ 3277 h 6827"/>
                <a:gd name="T68" fmla="*/ 4512 w 6696"/>
                <a:gd name="T69" fmla="*/ 3844 h 6827"/>
                <a:gd name="T70" fmla="*/ 4275 w 6696"/>
                <a:gd name="T71" fmla="*/ 3631 h 6827"/>
                <a:gd name="T72" fmla="*/ 4512 w 6696"/>
                <a:gd name="T73" fmla="*/ 3844 h 6827"/>
                <a:gd name="T74" fmla="*/ 4958 w 6696"/>
                <a:gd name="T75" fmla="*/ 4456 h 6827"/>
                <a:gd name="T76" fmla="*/ 5938 w 6696"/>
                <a:gd name="T77" fmla="*/ 3277 h 6827"/>
                <a:gd name="T78" fmla="*/ 6228 w 6696"/>
                <a:gd name="T79" fmla="*/ 637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96" h="6827">
                  <a:moveTo>
                    <a:pt x="6677" y="6350"/>
                  </a:moveTo>
                  <a:lnTo>
                    <a:pt x="6386" y="4486"/>
                  </a:lnTo>
                  <a:lnTo>
                    <a:pt x="6386" y="3241"/>
                  </a:lnTo>
                  <a:cubicBezTo>
                    <a:pt x="6386" y="3014"/>
                    <a:pt x="6201" y="2829"/>
                    <a:pt x="5974" y="2829"/>
                  </a:cubicBezTo>
                  <a:lnTo>
                    <a:pt x="4925" y="2829"/>
                  </a:lnTo>
                  <a:cubicBezTo>
                    <a:pt x="4717" y="2829"/>
                    <a:pt x="4545" y="2983"/>
                    <a:pt x="4517" y="3182"/>
                  </a:cubicBezTo>
                  <a:lnTo>
                    <a:pt x="4269" y="3182"/>
                  </a:lnTo>
                  <a:cubicBezTo>
                    <a:pt x="4236" y="2982"/>
                    <a:pt x="4062" y="2829"/>
                    <a:pt x="3853" y="2829"/>
                  </a:cubicBezTo>
                  <a:lnTo>
                    <a:pt x="3169" y="2829"/>
                  </a:lnTo>
                  <a:lnTo>
                    <a:pt x="3169" y="2449"/>
                  </a:lnTo>
                  <a:cubicBezTo>
                    <a:pt x="3358" y="2342"/>
                    <a:pt x="3532" y="2174"/>
                    <a:pt x="3679" y="1953"/>
                  </a:cubicBezTo>
                  <a:cubicBezTo>
                    <a:pt x="3928" y="1580"/>
                    <a:pt x="4088" y="1073"/>
                    <a:pt x="4131" y="526"/>
                  </a:cubicBezTo>
                  <a:cubicBezTo>
                    <a:pt x="4141" y="391"/>
                    <a:pt x="4095" y="257"/>
                    <a:pt x="4003" y="157"/>
                  </a:cubicBezTo>
                  <a:cubicBezTo>
                    <a:pt x="3911" y="57"/>
                    <a:pt x="3780" y="0"/>
                    <a:pt x="3644" y="0"/>
                  </a:cubicBezTo>
                  <a:lnTo>
                    <a:pt x="1677" y="0"/>
                  </a:lnTo>
                  <a:cubicBezTo>
                    <a:pt x="1541" y="0"/>
                    <a:pt x="1410" y="57"/>
                    <a:pt x="1318" y="157"/>
                  </a:cubicBezTo>
                  <a:cubicBezTo>
                    <a:pt x="1226" y="256"/>
                    <a:pt x="1180" y="391"/>
                    <a:pt x="1190" y="526"/>
                  </a:cubicBezTo>
                  <a:cubicBezTo>
                    <a:pt x="1233" y="1073"/>
                    <a:pt x="1393" y="1580"/>
                    <a:pt x="1642" y="1953"/>
                  </a:cubicBezTo>
                  <a:cubicBezTo>
                    <a:pt x="1789" y="2174"/>
                    <a:pt x="1963" y="2342"/>
                    <a:pt x="2152" y="2449"/>
                  </a:cubicBezTo>
                  <a:lnTo>
                    <a:pt x="2152" y="2829"/>
                  </a:lnTo>
                  <a:lnTo>
                    <a:pt x="1625" y="2829"/>
                  </a:lnTo>
                  <a:cubicBezTo>
                    <a:pt x="1393" y="2829"/>
                    <a:pt x="1203" y="3018"/>
                    <a:pt x="1203" y="3251"/>
                  </a:cubicBezTo>
                  <a:lnTo>
                    <a:pt x="1203" y="3513"/>
                  </a:lnTo>
                  <a:lnTo>
                    <a:pt x="225" y="3513"/>
                  </a:lnTo>
                  <a:cubicBezTo>
                    <a:pt x="101" y="3513"/>
                    <a:pt x="0" y="3614"/>
                    <a:pt x="0" y="3737"/>
                  </a:cubicBezTo>
                  <a:cubicBezTo>
                    <a:pt x="0" y="3861"/>
                    <a:pt x="101" y="3962"/>
                    <a:pt x="225" y="3962"/>
                  </a:cubicBezTo>
                  <a:lnTo>
                    <a:pt x="1203" y="3962"/>
                  </a:lnTo>
                  <a:lnTo>
                    <a:pt x="1203" y="4224"/>
                  </a:lnTo>
                  <a:cubicBezTo>
                    <a:pt x="1203" y="4457"/>
                    <a:pt x="1393" y="4646"/>
                    <a:pt x="1625" y="4646"/>
                  </a:cubicBezTo>
                  <a:lnTo>
                    <a:pt x="2433" y="4646"/>
                  </a:lnTo>
                  <a:lnTo>
                    <a:pt x="2429" y="4918"/>
                  </a:lnTo>
                  <a:lnTo>
                    <a:pt x="1974" y="5574"/>
                  </a:lnTo>
                  <a:cubicBezTo>
                    <a:pt x="1904" y="5676"/>
                    <a:pt x="1929" y="5815"/>
                    <a:pt x="2031" y="5886"/>
                  </a:cubicBezTo>
                  <a:cubicBezTo>
                    <a:pt x="2132" y="5957"/>
                    <a:pt x="2272" y="5931"/>
                    <a:pt x="2343" y="5830"/>
                  </a:cubicBezTo>
                  <a:lnTo>
                    <a:pt x="2837" y="5117"/>
                  </a:lnTo>
                  <a:cubicBezTo>
                    <a:pt x="2862" y="5080"/>
                    <a:pt x="2876" y="5037"/>
                    <a:pt x="2877" y="4992"/>
                  </a:cubicBezTo>
                  <a:lnTo>
                    <a:pt x="2882" y="4646"/>
                  </a:lnTo>
                  <a:lnTo>
                    <a:pt x="3853" y="4646"/>
                  </a:lnTo>
                  <a:cubicBezTo>
                    <a:pt x="4062" y="4646"/>
                    <a:pt x="4236" y="4492"/>
                    <a:pt x="4269" y="4292"/>
                  </a:cubicBezTo>
                  <a:lnTo>
                    <a:pt x="4512" y="4292"/>
                  </a:lnTo>
                  <a:lnTo>
                    <a:pt x="4512" y="4404"/>
                  </a:lnTo>
                  <a:lnTo>
                    <a:pt x="4207" y="6350"/>
                  </a:lnTo>
                  <a:cubicBezTo>
                    <a:pt x="4188" y="6469"/>
                    <a:pt x="4223" y="6590"/>
                    <a:pt x="4301" y="6682"/>
                  </a:cubicBezTo>
                  <a:cubicBezTo>
                    <a:pt x="4380" y="6774"/>
                    <a:pt x="4494" y="6827"/>
                    <a:pt x="4615" y="6827"/>
                  </a:cubicBezTo>
                  <a:lnTo>
                    <a:pt x="6270" y="6827"/>
                  </a:lnTo>
                  <a:cubicBezTo>
                    <a:pt x="6390" y="6827"/>
                    <a:pt x="6505" y="6774"/>
                    <a:pt x="6583" y="6682"/>
                  </a:cubicBezTo>
                  <a:cubicBezTo>
                    <a:pt x="6662" y="6591"/>
                    <a:pt x="6696" y="6470"/>
                    <a:pt x="6677" y="6350"/>
                  </a:cubicBezTo>
                  <a:close/>
                  <a:moveTo>
                    <a:pt x="1637" y="491"/>
                  </a:moveTo>
                  <a:cubicBezTo>
                    <a:pt x="1636" y="480"/>
                    <a:pt x="1640" y="469"/>
                    <a:pt x="1648" y="461"/>
                  </a:cubicBezTo>
                  <a:cubicBezTo>
                    <a:pt x="1655" y="453"/>
                    <a:pt x="1666" y="448"/>
                    <a:pt x="1677" y="448"/>
                  </a:cubicBezTo>
                  <a:lnTo>
                    <a:pt x="3644" y="448"/>
                  </a:lnTo>
                  <a:cubicBezTo>
                    <a:pt x="3655" y="448"/>
                    <a:pt x="3666" y="453"/>
                    <a:pt x="3673" y="461"/>
                  </a:cubicBezTo>
                  <a:cubicBezTo>
                    <a:pt x="3681" y="469"/>
                    <a:pt x="3685" y="480"/>
                    <a:pt x="3684" y="491"/>
                  </a:cubicBezTo>
                  <a:cubicBezTo>
                    <a:pt x="3636" y="1108"/>
                    <a:pt x="3340" y="2020"/>
                    <a:pt x="2761" y="2129"/>
                  </a:cubicBezTo>
                  <a:cubicBezTo>
                    <a:pt x="2694" y="2142"/>
                    <a:pt x="2627" y="2142"/>
                    <a:pt x="2560" y="2129"/>
                  </a:cubicBezTo>
                  <a:cubicBezTo>
                    <a:pt x="2559" y="2129"/>
                    <a:pt x="2558" y="2129"/>
                    <a:pt x="2557" y="2129"/>
                  </a:cubicBezTo>
                  <a:cubicBezTo>
                    <a:pt x="2066" y="2032"/>
                    <a:pt x="1699" y="1288"/>
                    <a:pt x="1637" y="491"/>
                  </a:cubicBezTo>
                  <a:close/>
                  <a:moveTo>
                    <a:pt x="2721" y="2586"/>
                  </a:moveTo>
                  <a:lnTo>
                    <a:pt x="2721" y="2829"/>
                  </a:lnTo>
                  <a:lnTo>
                    <a:pt x="2600" y="2829"/>
                  </a:lnTo>
                  <a:lnTo>
                    <a:pt x="2600" y="2586"/>
                  </a:lnTo>
                  <a:cubicBezTo>
                    <a:pt x="2637" y="2588"/>
                    <a:pt x="2680" y="2588"/>
                    <a:pt x="2721" y="2586"/>
                  </a:cubicBezTo>
                  <a:close/>
                  <a:moveTo>
                    <a:pt x="3826" y="3407"/>
                  </a:moveTo>
                  <a:lnTo>
                    <a:pt x="3826" y="4068"/>
                  </a:lnTo>
                  <a:lnTo>
                    <a:pt x="3826" y="4197"/>
                  </a:lnTo>
                  <a:lnTo>
                    <a:pt x="1652" y="4197"/>
                  </a:lnTo>
                  <a:lnTo>
                    <a:pt x="1652" y="3277"/>
                  </a:lnTo>
                  <a:lnTo>
                    <a:pt x="3826" y="3277"/>
                  </a:lnTo>
                  <a:lnTo>
                    <a:pt x="3826" y="3407"/>
                  </a:lnTo>
                  <a:close/>
                  <a:moveTo>
                    <a:pt x="4512" y="3844"/>
                  </a:moveTo>
                  <a:lnTo>
                    <a:pt x="4275" y="3844"/>
                  </a:lnTo>
                  <a:lnTo>
                    <a:pt x="4275" y="3631"/>
                  </a:lnTo>
                  <a:lnTo>
                    <a:pt x="4512" y="3631"/>
                  </a:lnTo>
                  <a:lnTo>
                    <a:pt x="4512" y="3844"/>
                  </a:lnTo>
                  <a:close/>
                  <a:moveTo>
                    <a:pt x="4656" y="6378"/>
                  </a:moveTo>
                  <a:lnTo>
                    <a:pt x="4958" y="4456"/>
                  </a:lnTo>
                  <a:cubicBezTo>
                    <a:pt x="4962" y="4432"/>
                    <a:pt x="4961" y="4517"/>
                    <a:pt x="4961" y="3277"/>
                  </a:cubicBezTo>
                  <a:lnTo>
                    <a:pt x="5938" y="3277"/>
                  </a:lnTo>
                  <a:cubicBezTo>
                    <a:pt x="5938" y="4604"/>
                    <a:pt x="5937" y="4513"/>
                    <a:pt x="5940" y="4538"/>
                  </a:cubicBezTo>
                  <a:lnTo>
                    <a:pt x="6228" y="6378"/>
                  </a:lnTo>
                  <a:lnTo>
                    <a:pt x="4656" y="6378"/>
                  </a:lnTo>
                  <a:close/>
                </a:path>
              </a:pathLst>
            </a:custGeom>
            <a:solidFill>
              <a:schemeClr val="bg1"/>
            </a:solidFill>
            <a:ln>
              <a:noFill/>
            </a:ln>
          </p:spPr>
        </p:sp>
        <p:sp>
          <p:nvSpPr>
            <p:cNvPr id="58" name="folded-paper_15054"/>
            <p:cNvSpPr>
              <a:spLocks noChangeAspect="1"/>
            </p:cNvSpPr>
            <p:nvPr>
              <p:custDataLst>
                <p:tags r:id="rId29"/>
              </p:custDataLst>
            </p:nvPr>
          </p:nvSpPr>
          <p:spPr bwMode="auto">
            <a:xfrm>
              <a:off x="7384" y="3870"/>
              <a:ext cx="498" cy="426"/>
            </a:xfrm>
            <a:custGeom>
              <a:avLst/>
              <a:gdLst>
                <a:gd name="T0" fmla="*/ 732 w 747"/>
                <a:gd name="T1" fmla="*/ 5 h 721"/>
                <a:gd name="T2" fmla="*/ 704 w 747"/>
                <a:gd name="T3" fmla="*/ 7 h 721"/>
                <a:gd name="T4" fmla="*/ 489 w 747"/>
                <a:gd name="T5" fmla="*/ 161 h 721"/>
                <a:gd name="T6" fmla="*/ 273 w 747"/>
                <a:gd name="T7" fmla="*/ 7 h 721"/>
                <a:gd name="T8" fmla="*/ 272 w 747"/>
                <a:gd name="T9" fmla="*/ 6 h 721"/>
                <a:gd name="T10" fmla="*/ 270 w 747"/>
                <a:gd name="T11" fmla="*/ 5 h 721"/>
                <a:gd name="T12" fmla="*/ 268 w 747"/>
                <a:gd name="T13" fmla="*/ 4 h 721"/>
                <a:gd name="T14" fmla="*/ 265 w 747"/>
                <a:gd name="T15" fmla="*/ 3 h 721"/>
                <a:gd name="T16" fmla="*/ 261 w 747"/>
                <a:gd name="T17" fmla="*/ 2 h 721"/>
                <a:gd name="T18" fmla="*/ 258 w 747"/>
                <a:gd name="T19" fmla="*/ 2 h 721"/>
                <a:gd name="T20" fmla="*/ 254 w 747"/>
                <a:gd name="T21" fmla="*/ 2 h 721"/>
                <a:gd name="T22" fmla="*/ 251 w 747"/>
                <a:gd name="T23" fmla="*/ 3 h 721"/>
                <a:gd name="T24" fmla="*/ 247 w 747"/>
                <a:gd name="T25" fmla="*/ 4 h 721"/>
                <a:gd name="T26" fmla="*/ 246 w 747"/>
                <a:gd name="T27" fmla="*/ 5 h 721"/>
                <a:gd name="T28" fmla="*/ 244 w 747"/>
                <a:gd name="T29" fmla="*/ 6 h 721"/>
                <a:gd name="T30" fmla="*/ 242 w 747"/>
                <a:gd name="T31" fmla="*/ 7 h 721"/>
                <a:gd name="T32" fmla="*/ 11 w 747"/>
                <a:gd name="T33" fmla="*/ 172 h 721"/>
                <a:gd name="T34" fmla="*/ 0 w 747"/>
                <a:gd name="T35" fmla="*/ 194 h 721"/>
                <a:gd name="T36" fmla="*/ 0 w 747"/>
                <a:gd name="T37" fmla="*/ 694 h 721"/>
                <a:gd name="T38" fmla="*/ 14 w 747"/>
                <a:gd name="T39" fmla="*/ 718 h 721"/>
                <a:gd name="T40" fmla="*/ 27 w 747"/>
                <a:gd name="T41" fmla="*/ 721 h 721"/>
                <a:gd name="T42" fmla="*/ 42 w 747"/>
                <a:gd name="T43" fmla="*/ 716 h 721"/>
                <a:gd name="T44" fmla="*/ 258 w 747"/>
                <a:gd name="T45" fmla="*/ 561 h 721"/>
                <a:gd name="T46" fmla="*/ 473 w 747"/>
                <a:gd name="T47" fmla="*/ 716 h 721"/>
                <a:gd name="T48" fmla="*/ 475 w 747"/>
                <a:gd name="T49" fmla="*/ 717 h 721"/>
                <a:gd name="T50" fmla="*/ 477 w 747"/>
                <a:gd name="T51" fmla="*/ 718 h 721"/>
                <a:gd name="T52" fmla="*/ 479 w 747"/>
                <a:gd name="T53" fmla="*/ 719 h 721"/>
                <a:gd name="T54" fmla="*/ 482 w 747"/>
                <a:gd name="T55" fmla="*/ 720 h 721"/>
                <a:gd name="T56" fmla="*/ 489 w 747"/>
                <a:gd name="T57" fmla="*/ 721 h 721"/>
                <a:gd name="T58" fmla="*/ 496 w 747"/>
                <a:gd name="T59" fmla="*/ 720 h 721"/>
                <a:gd name="T60" fmla="*/ 498 w 747"/>
                <a:gd name="T61" fmla="*/ 719 h 721"/>
                <a:gd name="T62" fmla="*/ 501 w 747"/>
                <a:gd name="T63" fmla="*/ 718 h 721"/>
                <a:gd name="T64" fmla="*/ 503 w 747"/>
                <a:gd name="T65" fmla="*/ 717 h 721"/>
                <a:gd name="T66" fmla="*/ 504 w 747"/>
                <a:gd name="T67" fmla="*/ 716 h 721"/>
                <a:gd name="T68" fmla="*/ 736 w 747"/>
                <a:gd name="T69" fmla="*/ 550 h 721"/>
                <a:gd name="T70" fmla="*/ 747 w 747"/>
                <a:gd name="T71" fmla="*/ 528 h 721"/>
                <a:gd name="T72" fmla="*/ 747 w 747"/>
                <a:gd name="T73" fmla="*/ 29 h 721"/>
                <a:gd name="T74" fmla="*/ 732 w 747"/>
                <a:gd name="T75" fmla="*/ 5 h 721"/>
                <a:gd name="T76" fmla="*/ 53 w 747"/>
                <a:gd name="T77" fmla="*/ 208 h 721"/>
                <a:gd name="T78" fmla="*/ 231 w 747"/>
                <a:gd name="T79" fmla="*/ 80 h 721"/>
                <a:gd name="T80" fmla="*/ 231 w 747"/>
                <a:gd name="T81" fmla="*/ 515 h 721"/>
                <a:gd name="T82" fmla="*/ 53 w 747"/>
                <a:gd name="T83" fmla="*/ 642 h 721"/>
                <a:gd name="T84" fmla="*/ 53 w 747"/>
                <a:gd name="T85" fmla="*/ 208 h 721"/>
                <a:gd name="T86" fmla="*/ 284 w 747"/>
                <a:gd name="T87" fmla="*/ 80 h 721"/>
                <a:gd name="T88" fmla="*/ 462 w 747"/>
                <a:gd name="T89" fmla="*/ 208 h 721"/>
                <a:gd name="T90" fmla="*/ 462 w 747"/>
                <a:gd name="T91" fmla="*/ 642 h 721"/>
                <a:gd name="T92" fmla="*/ 284 w 747"/>
                <a:gd name="T93" fmla="*/ 515 h 721"/>
                <a:gd name="T94" fmla="*/ 284 w 747"/>
                <a:gd name="T95" fmla="*/ 80 h 721"/>
                <a:gd name="T96" fmla="*/ 693 w 747"/>
                <a:gd name="T97" fmla="*/ 515 h 721"/>
                <a:gd name="T98" fmla="*/ 516 w 747"/>
                <a:gd name="T99" fmla="*/ 642 h 721"/>
                <a:gd name="T100" fmla="*/ 516 w 747"/>
                <a:gd name="T101" fmla="*/ 208 h 721"/>
                <a:gd name="T102" fmla="*/ 693 w 747"/>
                <a:gd name="T103" fmla="*/ 80 h 721"/>
                <a:gd name="T104" fmla="*/ 693 w 747"/>
                <a:gd name="T105" fmla="*/ 515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21">
                  <a:moveTo>
                    <a:pt x="732" y="5"/>
                  </a:moveTo>
                  <a:cubicBezTo>
                    <a:pt x="723" y="0"/>
                    <a:pt x="713" y="1"/>
                    <a:pt x="704" y="7"/>
                  </a:cubicBezTo>
                  <a:lnTo>
                    <a:pt x="489" y="161"/>
                  </a:lnTo>
                  <a:lnTo>
                    <a:pt x="273" y="7"/>
                  </a:lnTo>
                  <a:cubicBezTo>
                    <a:pt x="273" y="6"/>
                    <a:pt x="272" y="6"/>
                    <a:pt x="272" y="6"/>
                  </a:cubicBezTo>
                  <a:cubicBezTo>
                    <a:pt x="271" y="6"/>
                    <a:pt x="271" y="5"/>
                    <a:pt x="270" y="5"/>
                  </a:cubicBezTo>
                  <a:cubicBezTo>
                    <a:pt x="269" y="5"/>
                    <a:pt x="269" y="4"/>
                    <a:pt x="268" y="4"/>
                  </a:cubicBezTo>
                  <a:cubicBezTo>
                    <a:pt x="267" y="4"/>
                    <a:pt x="266" y="3"/>
                    <a:pt x="265" y="3"/>
                  </a:cubicBezTo>
                  <a:cubicBezTo>
                    <a:pt x="264" y="3"/>
                    <a:pt x="263" y="2"/>
                    <a:pt x="261" y="2"/>
                  </a:cubicBezTo>
                  <a:cubicBezTo>
                    <a:pt x="260" y="2"/>
                    <a:pt x="259" y="2"/>
                    <a:pt x="258" y="2"/>
                  </a:cubicBezTo>
                  <a:cubicBezTo>
                    <a:pt x="257" y="2"/>
                    <a:pt x="255" y="2"/>
                    <a:pt x="254" y="2"/>
                  </a:cubicBezTo>
                  <a:cubicBezTo>
                    <a:pt x="253" y="2"/>
                    <a:pt x="252" y="3"/>
                    <a:pt x="251" y="3"/>
                  </a:cubicBezTo>
                  <a:cubicBezTo>
                    <a:pt x="249" y="3"/>
                    <a:pt x="248" y="4"/>
                    <a:pt x="247" y="4"/>
                  </a:cubicBezTo>
                  <a:cubicBezTo>
                    <a:pt x="247" y="4"/>
                    <a:pt x="246" y="5"/>
                    <a:pt x="246" y="5"/>
                  </a:cubicBezTo>
                  <a:cubicBezTo>
                    <a:pt x="245" y="5"/>
                    <a:pt x="245" y="6"/>
                    <a:pt x="244" y="6"/>
                  </a:cubicBezTo>
                  <a:cubicBezTo>
                    <a:pt x="243" y="6"/>
                    <a:pt x="243" y="6"/>
                    <a:pt x="242" y="7"/>
                  </a:cubicBezTo>
                  <a:lnTo>
                    <a:pt x="11" y="172"/>
                  </a:lnTo>
                  <a:cubicBezTo>
                    <a:pt x="4" y="177"/>
                    <a:pt x="0" y="186"/>
                    <a:pt x="0" y="194"/>
                  </a:cubicBezTo>
                  <a:lnTo>
                    <a:pt x="0" y="694"/>
                  </a:lnTo>
                  <a:cubicBezTo>
                    <a:pt x="0" y="704"/>
                    <a:pt x="6" y="713"/>
                    <a:pt x="14" y="718"/>
                  </a:cubicBezTo>
                  <a:cubicBezTo>
                    <a:pt x="18" y="720"/>
                    <a:pt x="23" y="721"/>
                    <a:pt x="27" y="721"/>
                  </a:cubicBezTo>
                  <a:cubicBezTo>
                    <a:pt x="32" y="721"/>
                    <a:pt x="38" y="719"/>
                    <a:pt x="42" y="716"/>
                  </a:cubicBezTo>
                  <a:lnTo>
                    <a:pt x="258" y="561"/>
                  </a:lnTo>
                  <a:lnTo>
                    <a:pt x="473" y="716"/>
                  </a:lnTo>
                  <a:cubicBezTo>
                    <a:pt x="474" y="716"/>
                    <a:pt x="474" y="716"/>
                    <a:pt x="475" y="717"/>
                  </a:cubicBezTo>
                  <a:cubicBezTo>
                    <a:pt x="476" y="717"/>
                    <a:pt x="476" y="717"/>
                    <a:pt x="477" y="718"/>
                  </a:cubicBezTo>
                  <a:cubicBezTo>
                    <a:pt x="478" y="718"/>
                    <a:pt x="479" y="719"/>
                    <a:pt x="479" y="719"/>
                  </a:cubicBezTo>
                  <a:cubicBezTo>
                    <a:pt x="480" y="719"/>
                    <a:pt x="481" y="719"/>
                    <a:pt x="482" y="720"/>
                  </a:cubicBezTo>
                  <a:cubicBezTo>
                    <a:pt x="484" y="720"/>
                    <a:pt x="486" y="721"/>
                    <a:pt x="489" y="721"/>
                  </a:cubicBezTo>
                  <a:cubicBezTo>
                    <a:pt x="491" y="721"/>
                    <a:pt x="494" y="720"/>
                    <a:pt x="496" y="720"/>
                  </a:cubicBezTo>
                  <a:cubicBezTo>
                    <a:pt x="497" y="719"/>
                    <a:pt x="498" y="719"/>
                    <a:pt x="498" y="719"/>
                  </a:cubicBezTo>
                  <a:cubicBezTo>
                    <a:pt x="499" y="719"/>
                    <a:pt x="500" y="718"/>
                    <a:pt x="501" y="718"/>
                  </a:cubicBezTo>
                  <a:cubicBezTo>
                    <a:pt x="502" y="718"/>
                    <a:pt x="502" y="717"/>
                    <a:pt x="503" y="717"/>
                  </a:cubicBezTo>
                  <a:cubicBezTo>
                    <a:pt x="503" y="716"/>
                    <a:pt x="504" y="716"/>
                    <a:pt x="504" y="716"/>
                  </a:cubicBezTo>
                  <a:lnTo>
                    <a:pt x="736" y="550"/>
                  </a:lnTo>
                  <a:cubicBezTo>
                    <a:pt x="742" y="545"/>
                    <a:pt x="747" y="537"/>
                    <a:pt x="747" y="528"/>
                  </a:cubicBezTo>
                  <a:lnTo>
                    <a:pt x="747" y="29"/>
                  </a:lnTo>
                  <a:cubicBezTo>
                    <a:pt x="747" y="19"/>
                    <a:pt x="741" y="9"/>
                    <a:pt x="732" y="5"/>
                  </a:cubicBezTo>
                  <a:close/>
                  <a:moveTo>
                    <a:pt x="53" y="208"/>
                  </a:moveTo>
                  <a:lnTo>
                    <a:pt x="231" y="80"/>
                  </a:lnTo>
                  <a:lnTo>
                    <a:pt x="231" y="515"/>
                  </a:lnTo>
                  <a:lnTo>
                    <a:pt x="53" y="642"/>
                  </a:lnTo>
                  <a:lnTo>
                    <a:pt x="53" y="208"/>
                  </a:lnTo>
                  <a:close/>
                  <a:moveTo>
                    <a:pt x="284" y="80"/>
                  </a:moveTo>
                  <a:lnTo>
                    <a:pt x="462" y="208"/>
                  </a:lnTo>
                  <a:lnTo>
                    <a:pt x="462" y="642"/>
                  </a:lnTo>
                  <a:lnTo>
                    <a:pt x="284" y="515"/>
                  </a:lnTo>
                  <a:lnTo>
                    <a:pt x="284" y="80"/>
                  </a:lnTo>
                  <a:close/>
                  <a:moveTo>
                    <a:pt x="693" y="515"/>
                  </a:moveTo>
                  <a:lnTo>
                    <a:pt x="516" y="642"/>
                  </a:lnTo>
                  <a:lnTo>
                    <a:pt x="516" y="208"/>
                  </a:lnTo>
                  <a:lnTo>
                    <a:pt x="693" y="80"/>
                  </a:lnTo>
                  <a:lnTo>
                    <a:pt x="693" y="515"/>
                  </a:lnTo>
                  <a:close/>
                </a:path>
              </a:pathLst>
            </a:custGeom>
            <a:solidFill>
              <a:schemeClr val="bg1"/>
            </a:solidFill>
            <a:ln>
              <a:noFill/>
            </a:ln>
          </p:spPr>
        </p:sp>
        <p:sp>
          <p:nvSpPr>
            <p:cNvPr id="59" name="clip-doodle_16258"/>
            <p:cNvSpPr>
              <a:spLocks noChangeAspect="1"/>
            </p:cNvSpPr>
            <p:nvPr>
              <p:custDataLst>
                <p:tags r:id="rId30"/>
              </p:custDataLst>
            </p:nvPr>
          </p:nvSpPr>
          <p:spPr bwMode="auto">
            <a:xfrm>
              <a:off x="7393" y="4988"/>
              <a:ext cx="461" cy="442"/>
            </a:xfrm>
            <a:custGeom>
              <a:avLst/>
              <a:gdLst>
                <a:gd name="T0" fmla="*/ 2469 w 4138"/>
                <a:gd name="T1" fmla="*/ 4112 h 4483"/>
                <a:gd name="T2" fmla="*/ 3838 w 4138"/>
                <a:gd name="T3" fmla="*/ 3908 h 4483"/>
                <a:gd name="T4" fmla="*/ 2964 w 4138"/>
                <a:gd name="T5" fmla="*/ 2048 h 4483"/>
                <a:gd name="T6" fmla="*/ 1167 w 4138"/>
                <a:gd name="T7" fmla="*/ 1258 h 4483"/>
                <a:gd name="T8" fmla="*/ 1596 w 4138"/>
                <a:gd name="T9" fmla="*/ 2749 h 4483"/>
                <a:gd name="T10" fmla="*/ 2480 w 4138"/>
                <a:gd name="T11" fmla="*/ 3432 h 4483"/>
                <a:gd name="T12" fmla="*/ 3035 w 4138"/>
                <a:gd name="T13" fmla="*/ 3619 h 4483"/>
                <a:gd name="T14" fmla="*/ 3343 w 4138"/>
                <a:gd name="T15" fmla="*/ 3284 h 4483"/>
                <a:gd name="T16" fmla="*/ 2911 w 4138"/>
                <a:gd name="T17" fmla="*/ 2684 h 4483"/>
                <a:gd name="T18" fmla="*/ 2728 w 4138"/>
                <a:gd name="T19" fmla="*/ 2997 h 4483"/>
                <a:gd name="T20" fmla="*/ 2939 w 4138"/>
                <a:gd name="T21" fmla="*/ 3270 h 4483"/>
                <a:gd name="T22" fmla="*/ 2610 w 4138"/>
                <a:gd name="T23" fmla="*/ 3076 h 4483"/>
                <a:gd name="T24" fmla="*/ 1766 w 4138"/>
                <a:gd name="T25" fmla="*/ 2421 h 4483"/>
                <a:gd name="T26" fmla="*/ 1246 w 4138"/>
                <a:gd name="T27" fmla="*/ 1757 h 4483"/>
                <a:gd name="T28" fmla="*/ 2165 w 4138"/>
                <a:gd name="T29" fmla="*/ 1876 h 4483"/>
                <a:gd name="T30" fmla="*/ 3483 w 4138"/>
                <a:gd name="T31" fmla="*/ 3221 h 4483"/>
                <a:gd name="T32" fmla="*/ 3118 w 4138"/>
                <a:gd name="T33" fmla="*/ 3947 h 4483"/>
                <a:gd name="T34" fmla="*/ 2521 w 4138"/>
                <a:gd name="T35" fmla="*/ 3733 h 4483"/>
                <a:gd name="T36" fmla="*/ 1279 w 4138"/>
                <a:gd name="T37" fmla="*/ 2793 h 4483"/>
                <a:gd name="T38" fmla="*/ 681 w 4138"/>
                <a:gd name="T39" fmla="*/ 1489 h 4483"/>
                <a:gd name="T40" fmla="*/ 2797 w 4138"/>
                <a:gd name="T41" fmla="*/ 1355 h 4483"/>
                <a:gd name="T42" fmla="*/ 2980 w 4138"/>
                <a:gd name="T43" fmla="*/ 1042 h 4483"/>
                <a:gd name="T44" fmla="*/ 351 w 4138"/>
                <a:gd name="T45" fmla="*/ 1305 h 4483"/>
                <a:gd name="T46" fmla="*/ 2469 w 4138"/>
                <a:gd name="T47" fmla="*/ 4112 h 4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38" h="4483">
                  <a:moveTo>
                    <a:pt x="2469" y="4112"/>
                  </a:moveTo>
                  <a:cubicBezTo>
                    <a:pt x="2899" y="4322"/>
                    <a:pt x="3608" y="4483"/>
                    <a:pt x="3838" y="3908"/>
                  </a:cubicBezTo>
                  <a:cubicBezTo>
                    <a:pt x="4138" y="3158"/>
                    <a:pt x="3501" y="2471"/>
                    <a:pt x="2964" y="2048"/>
                  </a:cubicBezTo>
                  <a:cubicBezTo>
                    <a:pt x="2541" y="1715"/>
                    <a:pt x="1759" y="830"/>
                    <a:pt x="1167" y="1258"/>
                  </a:cubicBezTo>
                  <a:cubicBezTo>
                    <a:pt x="492" y="1745"/>
                    <a:pt x="1180" y="2407"/>
                    <a:pt x="1596" y="2749"/>
                  </a:cubicBezTo>
                  <a:cubicBezTo>
                    <a:pt x="1884" y="2985"/>
                    <a:pt x="2191" y="3197"/>
                    <a:pt x="2480" y="3432"/>
                  </a:cubicBezTo>
                  <a:cubicBezTo>
                    <a:pt x="2648" y="3570"/>
                    <a:pt x="2820" y="3656"/>
                    <a:pt x="3035" y="3619"/>
                  </a:cubicBezTo>
                  <a:cubicBezTo>
                    <a:pt x="3187" y="3594"/>
                    <a:pt x="3343" y="3444"/>
                    <a:pt x="3343" y="3284"/>
                  </a:cubicBezTo>
                  <a:cubicBezTo>
                    <a:pt x="3341" y="3009"/>
                    <a:pt x="3112" y="2836"/>
                    <a:pt x="2911" y="2684"/>
                  </a:cubicBezTo>
                  <a:cubicBezTo>
                    <a:pt x="2724" y="2543"/>
                    <a:pt x="2543" y="2858"/>
                    <a:pt x="2728" y="2997"/>
                  </a:cubicBezTo>
                  <a:cubicBezTo>
                    <a:pt x="2735" y="3003"/>
                    <a:pt x="3070" y="3229"/>
                    <a:pt x="2939" y="3270"/>
                  </a:cubicBezTo>
                  <a:cubicBezTo>
                    <a:pt x="2848" y="3298"/>
                    <a:pt x="2674" y="3126"/>
                    <a:pt x="2610" y="3076"/>
                  </a:cubicBezTo>
                  <a:cubicBezTo>
                    <a:pt x="2330" y="2856"/>
                    <a:pt x="2041" y="2647"/>
                    <a:pt x="1766" y="2421"/>
                  </a:cubicBezTo>
                  <a:cubicBezTo>
                    <a:pt x="1603" y="2288"/>
                    <a:pt x="1209" y="2005"/>
                    <a:pt x="1246" y="1757"/>
                  </a:cubicBezTo>
                  <a:cubicBezTo>
                    <a:pt x="1329" y="1199"/>
                    <a:pt x="1978" y="1725"/>
                    <a:pt x="2165" y="1876"/>
                  </a:cubicBezTo>
                  <a:cubicBezTo>
                    <a:pt x="2650" y="2266"/>
                    <a:pt x="3254" y="2614"/>
                    <a:pt x="3483" y="3221"/>
                  </a:cubicBezTo>
                  <a:cubicBezTo>
                    <a:pt x="3614" y="3568"/>
                    <a:pt x="3556" y="3956"/>
                    <a:pt x="3118" y="3947"/>
                  </a:cubicBezTo>
                  <a:cubicBezTo>
                    <a:pt x="2913" y="3943"/>
                    <a:pt x="2697" y="3824"/>
                    <a:pt x="2521" y="3733"/>
                  </a:cubicBezTo>
                  <a:cubicBezTo>
                    <a:pt x="2059" y="3494"/>
                    <a:pt x="1644" y="3162"/>
                    <a:pt x="1279" y="2793"/>
                  </a:cubicBezTo>
                  <a:cubicBezTo>
                    <a:pt x="932" y="2442"/>
                    <a:pt x="590" y="2007"/>
                    <a:pt x="681" y="1489"/>
                  </a:cubicBezTo>
                  <a:cubicBezTo>
                    <a:pt x="879" y="352"/>
                    <a:pt x="2183" y="976"/>
                    <a:pt x="2797" y="1355"/>
                  </a:cubicBezTo>
                  <a:cubicBezTo>
                    <a:pt x="2997" y="1478"/>
                    <a:pt x="3179" y="1164"/>
                    <a:pt x="2980" y="1042"/>
                  </a:cubicBezTo>
                  <a:cubicBezTo>
                    <a:pt x="2150" y="529"/>
                    <a:pt x="724" y="0"/>
                    <a:pt x="351" y="1305"/>
                  </a:cubicBezTo>
                  <a:cubicBezTo>
                    <a:pt x="0" y="2531"/>
                    <a:pt x="1530" y="3651"/>
                    <a:pt x="2469" y="4112"/>
                  </a:cubicBezTo>
                  <a:close/>
                </a:path>
              </a:pathLst>
            </a:custGeom>
            <a:solidFill>
              <a:schemeClr val="bg1"/>
            </a:solidFill>
            <a:ln>
              <a:noFill/>
            </a:ln>
          </p:spPr>
        </p:sp>
        <p:sp>
          <p:nvSpPr>
            <p:cNvPr id="60" name="big-pinterest-logo_80811"/>
            <p:cNvSpPr>
              <a:spLocks noChangeAspect="1"/>
            </p:cNvSpPr>
            <p:nvPr>
              <p:custDataLst>
                <p:tags r:id="rId31"/>
              </p:custDataLst>
            </p:nvPr>
          </p:nvSpPr>
          <p:spPr bwMode="auto">
            <a:xfrm>
              <a:off x="1244" y="3870"/>
              <a:ext cx="360" cy="442"/>
            </a:xfrm>
            <a:custGeom>
              <a:avLst/>
              <a:gdLst>
                <a:gd name="T0" fmla="*/ 3073 w 3141"/>
                <a:gd name="T1" fmla="*/ 1191 h 4356"/>
                <a:gd name="T2" fmla="*/ 2562 w 3141"/>
                <a:gd name="T3" fmla="*/ 327 h 4356"/>
                <a:gd name="T4" fmla="*/ 1533 w 3141"/>
                <a:gd name="T5" fmla="*/ 0 h 4356"/>
                <a:gd name="T6" fmla="*/ 0 w 3141"/>
                <a:gd name="T7" fmla="*/ 1457 h 4356"/>
                <a:gd name="T8" fmla="*/ 345 w 3141"/>
                <a:gd name="T9" fmla="*/ 2378 h 4356"/>
                <a:gd name="T10" fmla="*/ 646 w 3141"/>
                <a:gd name="T11" fmla="*/ 2401 h 4356"/>
                <a:gd name="T12" fmla="*/ 669 w 3141"/>
                <a:gd name="T13" fmla="*/ 2100 h 4356"/>
                <a:gd name="T14" fmla="*/ 426 w 3141"/>
                <a:gd name="T15" fmla="*/ 1457 h 4356"/>
                <a:gd name="T16" fmla="*/ 1533 w 3141"/>
                <a:gd name="T17" fmla="*/ 427 h 4356"/>
                <a:gd name="T18" fmla="*/ 2653 w 3141"/>
                <a:gd name="T19" fmla="*/ 1267 h 4356"/>
                <a:gd name="T20" fmla="*/ 2045 w 3141"/>
                <a:gd name="T21" fmla="*/ 2381 h 4356"/>
                <a:gd name="T22" fmla="*/ 1646 w 3141"/>
                <a:gd name="T23" fmla="*/ 2089 h 4356"/>
                <a:gd name="T24" fmla="*/ 1780 w 3141"/>
                <a:gd name="T25" fmla="*/ 1354 h 4356"/>
                <a:gd name="T26" fmla="*/ 1606 w 3141"/>
                <a:gd name="T27" fmla="*/ 811 h 4356"/>
                <a:gd name="T28" fmla="*/ 1281 w 3141"/>
                <a:gd name="T29" fmla="*/ 829 h 4356"/>
                <a:gd name="T30" fmla="*/ 1193 w 3141"/>
                <a:gd name="T31" fmla="*/ 2058 h 4356"/>
                <a:gd name="T32" fmla="*/ 1208 w 3141"/>
                <a:gd name="T33" fmla="*/ 2108 h 4356"/>
                <a:gd name="T34" fmla="*/ 818 w 3141"/>
                <a:gd name="T35" fmla="*/ 4101 h 4356"/>
                <a:gd name="T36" fmla="*/ 985 w 3141"/>
                <a:gd name="T37" fmla="*/ 4352 h 4356"/>
                <a:gd name="T38" fmla="*/ 1027 w 3141"/>
                <a:gd name="T39" fmla="*/ 4356 h 4356"/>
                <a:gd name="T40" fmla="*/ 1236 w 3141"/>
                <a:gd name="T41" fmla="*/ 4184 h 4356"/>
                <a:gd name="T42" fmla="*/ 1533 w 3141"/>
                <a:gd name="T43" fmla="*/ 2672 h 4356"/>
                <a:gd name="T44" fmla="*/ 2133 w 3141"/>
                <a:gd name="T45" fmla="*/ 2799 h 4356"/>
                <a:gd name="T46" fmla="*/ 2869 w 3141"/>
                <a:gd name="T47" fmla="*/ 2254 h 4356"/>
                <a:gd name="T48" fmla="*/ 3073 w 3141"/>
                <a:gd name="T49" fmla="*/ 1191 h 4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41" h="4356">
                  <a:moveTo>
                    <a:pt x="3073" y="1191"/>
                  </a:moveTo>
                  <a:cubicBezTo>
                    <a:pt x="3009" y="837"/>
                    <a:pt x="2832" y="538"/>
                    <a:pt x="2562" y="327"/>
                  </a:cubicBezTo>
                  <a:cubicBezTo>
                    <a:pt x="2289" y="113"/>
                    <a:pt x="1934" y="0"/>
                    <a:pt x="1533" y="0"/>
                  </a:cubicBezTo>
                  <a:cubicBezTo>
                    <a:pt x="688" y="0"/>
                    <a:pt x="0" y="653"/>
                    <a:pt x="0" y="1457"/>
                  </a:cubicBezTo>
                  <a:cubicBezTo>
                    <a:pt x="0" y="1792"/>
                    <a:pt x="122" y="2119"/>
                    <a:pt x="345" y="2378"/>
                  </a:cubicBezTo>
                  <a:cubicBezTo>
                    <a:pt x="422" y="2467"/>
                    <a:pt x="557" y="2478"/>
                    <a:pt x="646" y="2401"/>
                  </a:cubicBezTo>
                  <a:cubicBezTo>
                    <a:pt x="735" y="2324"/>
                    <a:pt x="746" y="2189"/>
                    <a:pt x="669" y="2100"/>
                  </a:cubicBezTo>
                  <a:cubicBezTo>
                    <a:pt x="510" y="1916"/>
                    <a:pt x="426" y="1693"/>
                    <a:pt x="426" y="1457"/>
                  </a:cubicBezTo>
                  <a:cubicBezTo>
                    <a:pt x="426" y="889"/>
                    <a:pt x="923" y="427"/>
                    <a:pt x="1533" y="427"/>
                  </a:cubicBezTo>
                  <a:cubicBezTo>
                    <a:pt x="2139" y="427"/>
                    <a:pt x="2557" y="741"/>
                    <a:pt x="2653" y="1267"/>
                  </a:cubicBezTo>
                  <a:cubicBezTo>
                    <a:pt x="2761" y="1855"/>
                    <a:pt x="2371" y="2312"/>
                    <a:pt x="2045" y="2381"/>
                  </a:cubicBezTo>
                  <a:cubicBezTo>
                    <a:pt x="1849" y="2423"/>
                    <a:pt x="1715" y="2324"/>
                    <a:pt x="1646" y="2089"/>
                  </a:cubicBezTo>
                  <a:cubicBezTo>
                    <a:pt x="1709" y="1757"/>
                    <a:pt x="1760" y="1481"/>
                    <a:pt x="1780" y="1354"/>
                  </a:cubicBezTo>
                  <a:cubicBezTo>
                    <a:pt x="1820" y="1103"/>
                    <a:pt x="1755" y="900"/>
                    <a:pt x="1606" y="811"/>
                  </a:cubicBezTo>
                  <a:cubicBezTo>
                    <a:pt x="1503" y="749"/>
                    <a:pt x="1379" y="756"/>
                    <a:pt x="1281" y="829"/>
                  </a:cubicBezTo>
                  <a:cubicBezTo>
                    <a:pt x="1063" y="992"/>
                    <a:pt x="1031" y="1440"/>
                    <a:pt x="1193" y="2058"/>
                  </a:cubicBezTo>
                  <a:cubicBezTo>
                    <a:pt x="1198" y="2074"/>
                    <a:pt x="1203" y="2092"/>
                    <a:pt x="1208" y="2108"/>
                  </a:cubicBezTo>
                  <a:cubicBezTo>
                    <a:pt x="1047" y="2949"/>
                    <a:pt x="821" y="4084"/>
                    <a:pt x="818" y="4101"/>
                  </a:cubicBezTo>
                  <a:cubicBezTo>
                    <a:pt x="795" y="4216"/>
                    <a:pt x="870" y="4329"/>
                    <a:pt x="985" y="4352"/>
                  </a:cubicBezTo>
                  <a:cubicBezTo>
                    <a:pt x="999" y="4354"/>
                    <a:pt x="1013" y="4356"/>
                    <a:pt x="1027" y="4356"/>
                  </a:cubicBezTo>
                  <a:cubicBezTo>
                    <a:pt x="1127" y="4356"/>
                    <a:pt x="1216" y="4286"/>
                    <a:pt x="1236" y="4184"/>
                  </a:cubicBezTo>
                  <a:cubicBezTo>
                    <a:pt x="1247" y="4130"/>
                    <a:pt x="1394" y="3391"/>
                    <a:pt x="1533" y="2672"/>
                  </a:cubicBezTo>
                  <a:cubicBezTo>
                    <a:pt x="1696" y="2800"/>
                    <a:pt x="1904" y="2847"/>
                    <a:pt x="2133" y="2799"/>
                  </a:cubicBezTo>
                  <a:cubicBezTo>
                    <a:pt x="2413" y="2739"/>
                    <a:pt x="2688" y="2535"/>
                    <a:pt x="2869" y="2254"/>
                  </a:cubicBezTo>
                  <a:cubicBezTo>
                    <a:pt x="3069" y="1942"/>
                    <a:pt x="3141" y="1565"/>
                    <a:pt x="3073" y="1191"/>
                  </a:cubicBezTo>
                  <a:close/>
                </a:path>
              </a:pathLst>
            </a:custGeom>
            <a:solidFill>
              <a:schemeClr val="bg1"/>
            </a:solidFill>
            <a:ln>
              <a:noFill/>
            </a:ln>
          </p:spPr>
        </p:sp>
        <p:sp>
          <p:nvSpPr>
            <p:cNvPr id="61" name="eraser-erasing_15960"/>
            <p:cNvSpPr>
              <a:spLocks noChangeAspect="1"/>
            </p:cNvSpPr>
            <p:nvPr>
              <p:custDataLst>
                <p:tags r:id="rId32"/>
              </p:custDataLst>
            </p:nvPr>
          </p:nvSpPr>
          <p:spPr bwMode="auto">
            <a:xfrm>
              <a:off x="7393" y="6111"/>
              <a:ext cx="497" cy="442"/>
            </a:xfrm>
            <a:custGeom>
              <a:avLst/>
              <a:gdLst>
                <a:gd name="T0" fmla="*/ 637 w 646"/>
                <a:gd name="T1" fmla="*/ 261 h 649"/>
                <a:gd name="T2" fmla="*/ 385 w 646"/>
                <a:gd name="T3" fmla="*/ 9 h 649"/>
                <a:gd name="T4" fmla="*/ 352 w 646"/>
                <a:gd name="T5" fmla="*/ 11 h 649"/>
                <a:gd name="T6" fmla="*/ 11 w 646"/>
                <a:gd name="T7" fmla="*/ 352 h 649"/>
                <a:gd name="T8" fmla="*/ 9 w 646"/>
                <a:gd name="T9" fmla="*/ 385 h 649"/>
                <a:gd name="T10" fmla="*/ 261 w 646"/>
                <a:gd name="T11" fmla="*/ 637 h 649"/>
                <a:gd name="T12" fmla="*/ 271 w 646"/>
                <a:gd name="T13" fmla="*/ 642 h 649"/>
                <a:gd name="T14" fmla="*/ 288 w 646"/>
                <a:gd name="T15" fmla="*/ 649 h 649"/>
                <a:gd name="T16" fmla="*/ 592 w 646"/>
                <a:gd name="T17" fmla="*/ 649 h 649"/>
                <a:gd name="T18" fmla="*/ 617 w 646"/>
                <a:gd name="T19" fmla="*/ 624 h 649"/>
                <a:gd name="T20" fmla="*/ 592 w 646"/>
                <a:gd name="T21" fmla="*/ 599 h 649"/>
                <a:gd name="T22" fmla="*/ 331 w 646"/>
                <a:gd name="T23" fmla="*/ 599 h 649"/>
                <a:gd name="T24" fmla="*/ 635 w 646"/>
                <a:gd name="T25" fmla="*/ 294 h 649"/>
                <a:gd name="T26" fmla="*/ 637 w 646"/>
                <a:gd name="T27" fmla="*/ 261 h 649"/>
                <a:gd name="T28" fmla="*/ 396 w 646"/>
                <a:gd name="T29" fmla="*/ 470 h 649"/>
                <a:gd name="T30" fmla="*/ 176 w 646"/>
                <a:gd name="T31" fmla="*/ 250 h 649"/>
                <a:gd name="T32" fmla="*/ 140 w 646"/>
                <a:gd name="T33" fmla="*/ 285 h 649"/>
                <a:gd name="T34" fmla="*/ 361 w 646"/>
                <a:gd name="T35" fmla="*/ 506 h 649"/>
                <a:gd name="T36" fmla="*/ 280 w 646"/>
                <a:gd name="T37" fmla="*/ 586 h 649"/>
                <a:gd name="T38" fmla="*/ 60 w 646"/>
                <a:gd name="T39" fmla="*/ 366 h 649"/>
                <a:gd name="T40" fmla="*/ 365 w 646"/>
                <a:gd name="T41" fmla="*/ 60 h 649"/>
                <a:gd name="T42" fmla="*/ 586 w 646"/>
                <a:gd name="T43" fmla="*/ 281 h 649"/>
                <a:gd name="T44" fmla="*/ 396 w 646"/>
                <a:gd name="T45" fmla="*/ 47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6" h="649">
                  <a:moveTo>
                    <a:pt x="637" y="261"/>
                  </a:moveTo>
                  <a:lnTo>
                    <a:pt x="385" y="9"/>
                  </a:lnTo>
                  <a:cubicBezTo>
                    <a:pt x="376" y="0"/>
                    <a:pt x="361" y="1"/>
                    <a:pt x="352" y="11"/>
                  </a:cubicBezTo>
                  <a:lnTo>
                    <a:pt x="11" y="352"/>
                  </a:lnTo>
                  <a:cubicBezTo>
                    <a:pt x="1" y="362"/>
                    <a:pt x="0" y="377"/>
                    <a:pt x="9" y="385"/>
                  </a:cubicBezTo>
                  <a:lnTo>
                    <a:pt x="261" y="637"/>
                  </a:lnTo>
                  <a:cubicBezTo>
                    <a:pt x="264" y="640"/>
                    <a:pt x="267" y="642"/>
                    <a:pt x="271" y="642"/>
                  </a:cubicBezTo>
                  <a:cubicBezTo>
                    <a:pt x="276" y="646"/>
                    <a:pt x="281" y="649"/>
                    <a:pt x="288" y="649"/>
                  </a:cubicBezTo>
                  <a:lnTo>
                    <a:pt x="592" y="649"/>
                  </a:lnTo>
                  <a:cubicBezTo>
                    <a:pt x="606" y="649"/>
                    <a:pt x="617" y="638"/>
                    <a:pt x="617" y="624"/>
                  </a:cubicBezTo>
                  <a:cubicBezTo>
                    <a:pt x="617" y="610"/>
                    <a:pt x="606" y="599"/>
                    <a:pt x="592" y="599"/>
                  </a:cubicBezTo>
                  <a:lnTo>
                    <a:pt x="331" y="599"/>
                  </a:lnTo>
                  <a:lnTo>
                    <a:pt x="635" y="294"/>
                  </a:lnTo>
                  <a:cubicBezTo>
                    <a:pt x="645" y="285"/>
                    <a:pt x="646" y="270"/>
                    <a:pt x="637" y="261"/>
                  </a:cubicBezTo>
                  <a:close/>
                  <a:moveTo>
                    <a:pt x="396" y="470"/>
                  </a:moveTo>
                  <a:lnTo>
                    <a:pt x="176" y="250"/>
                  </a:lnTo>
                  <a:lnTo>
                    <a:pt x="140" y="285"/>
                  </a:lnTo>
                  <a:lnTo>
                    <a:pt x="361" y="506"/>
                  </a:lnTo>
                  <a:lnTo>
                    <a:pt x="280" y="586"/>
                  </a:lnTo>
                  <a:lnTo>
                    <a:pt x="60" y="366"/>
                  </a:lnTo>
                  <a:lnTo>
                    <a:pt x="365" y="60"/>
                  </a:lnTo>
                  <a:lnTo>
                    <a:pt x="586" y="281"/>
                  </a:lnTo>
                  <a:lnTo>
                    <a:pt x="396" y="470"/>
                  </a:lnTo>
                  <a:close/>
                </a:path>
              </a:pathLst>
            </a:custGeom>
            <a:solidFill>
              <a:schemeClr val="bg1"/>
            </a:solidFill>
            <a:ln>
              <a:noFill/>
            </a:ln>
          </p:spPr>
        </p:sp>
      </p:grpSp>
    </p:spTree>
    <p:custDataLst>
      <p:tags r:id="rId33"/>
    </p:custDataLst>
  </p:cSld>
  <p:clrMapOvr>
    <a:masterClrMapping/>
  </p:clrMapOvr>
  <p:transition advTm="0">
    <p:wipe dir="d"/>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2273300" y="1136015"/>
            <a:ext cx="4606290" cy="30670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发包方定期检查、调查事故定期评估安全绩效</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18" name="组合 17"/>
          <p:cNvGrpSpPr/>
          <p:nvPr/>
        </p:nvGrpSpPr>
        <p:grpSpPr>
          <a:xfrm>
            <a:off x="521335" y="1895475"/>
            <a:ext cx="8134350" cy="2578100"/>
            <a:chOff x="821" y="2420"/>
            <a:chExt cx="12810" cy="4060"/>
          </a:xfrm>
        </p:grpSpPr>
        <p:grpSp>
          <p:nvGrpSpPr>
            <p:cNvPr id="3" name="217701"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821" y="2420"/>
              <a:ext cx="12810" cy="4060"/>
              <a:chOff x="695524" y="2048623"/>
              <a:chExt cx="10845799" cy="3437777"/>
            </a:xfrm>
          </p:grpSpPr>
          <p:sp>
            <p:nvSpPr>
              <p:cNvPr id="20" name="iŝľiďê"/>
              <p:cNvSpPr/>
              <p:nvPr/>
            </p:nvSpPr>
            <p:spPr>
              <a:xfrm rot="5400000">
                <a:off x="8496921" y="1733779"/>
                <a:ext cx="2279262" cy="3809541"/>
              </a:xfrm>
              <a:custGeom>
                <a:avLst/>
                <a:gdLst>
                  <a:gd name="connsiteX0" fmla="*/ 0 w 2279262"/>
                  <a:gd name="connsiteY0" fmla="*/ 3573797 h 3573797"/>
                  <a:gd name="connsiteX1" fmla="*/ 0 w 2279262"/>
                  <a:gd name="connsiteY1" fmla="*/ 997177 h 3573797"/>
                  <a:gd name="connsiteX2" fmla="*/ 997177 w 2279262"/>
                  <a:gd name="connsiteY2" fmla="*/ 0 h 3573797"/>
                  <a:gd name="connsiteX3" fmla="*/ 1119585 w 2279262"/>
                  <a:gd name="connsiteY3" fmla="*/ 0 h 3573797"/>
                  <a:gd name="connsiteX4" fmla="*/ 2116762 w 2279262"/>
                  <a:gd name="connsiteY4" fmla="*/ 997177 h 3573797"/>
                  <a:gd name="connsiteX5" fmla="*/ 2116762 w 2279262"/>
                  <a:gd name="connsiteY5" fmla="*/ 1090999 h 3573797"/>
                  <a:gd name="connsiteX6" fmla="*/ 2279262 w 2279262"/>
                  <a:gd name="connsiteY6" fmla="*/ 1090999 h 3573797"/>
                  <a:gd name="connsiteX7" fmla="*/ 1995084 w 2279262"/>
                  <a:gd name="connsiteY7" fmla="*/ 1625827 h 3573797"/>
                  <a:gd name="connsiteX8" fmla="*/ 1710905 w 2279262"/>
                  <a:gd name="connsiteY8" fmla="*/ 1090999 h 3573797"/>
                  <a:gd name="connsiteX9" fmla="*/ 1873405 w 2279262"/>
                  <a:gd name="connsiteY9" fmla="*/ 1090999 h 3573797"/>
                  <a:gd name="connsiteX10" fmla="*/ 1873405 w 2279262"/>
                  <a:gd name="connsiteY10" fmla="*/ 997177 h 3573797"/>
                  <a:gd name="connsiteX11" fmla="*/ 1119585 w 2279262"/>
                  <a:gd name="connsiteY11" fmla="*/ 243357 h 3573797"/>
                  <a:gd name="connsiteX12" fmla="*/ 997177 w 2279262"/>
                  <a:gd name="connsiteY12" fmla="*/ 243357 h 3573797"/>
                  <a:gd name="connsiteX13" fmla="*/ 243357 w 2279262"/>
                  <a:gd name="connsiteY13" fmla="*/ 997177 h 3573797"/>
                  <a:gd name="connsiteX14" fmla="*/ 243357 w 2279262"/>
                  <a:gd name="connsiteY14" fmla="*/ 3573797 h 3573797"/>
                  <a:gd name="connsiteX15" fmla="*/ 0 w 2279262"/>
                  <a:gd name="connsiteY15" fmla="*/ 3573797 h 3573797"/>
                  <a:gd name="connsiteX0-1" fmla="*/ 2 w 2279262"/>
                  <a:gd name="connsiteY0-2" fmla="*/ 3809541 h 3809541"/>
                  <a:gd name="connsiteX1-3" fmla="*/ 0 w 2279262"/>
                  <a:gd name="connsiteY1-4" fmla="*/ 997177 h 3809541"/>
                  <a:gd name="connsiteX2-5" fmla="*/ 997177 w 2279262"/>
                  <a:gd name="connsiteY2-6" fmla="*/ 0 h 3809541"/>
                  <a:gd name="connsiteX3-7" fmla="*/ 1119585 w 2279262"/>
                  <a:gd name="connsiteY3-8" fmla="*/ 0 h 3809541"/>
                  <a:gd name="connsiteX4-9" fmla="*/ 2116762 w 2279262"/>
                  <a:gd name="connsiteY4-10" fmla="*/ 997177 h 3809541"/>
                  <a:gd name="connsiteX5-11" fmla="*/ 2116762 w 2279262"/>
                  <a:gd name="connsiteY5-12" fmla="*/ 1090999 h 3809541"/>
                  <a:gd name="connsiteX6-13" fmla="*/ 2279262 w 2279262"/>
                  <a:gd name="connsiteY6-14" fmla="*/ 1090999 h 3809541"/>
                  <a:gd name="connsiteX7-15" fmla="*/ 1995084 w 2279262"/>
                  <a:gd name="connsiteY7-16" fmla="*/ 1625827 h 3809541"/>
                  <a:gd name="connsiteX8-17" fmla="*/ 1710905 w 2279262"/>
                  <a:gd name="connsiteY8-18" fmla="*/ 1090999 h 3809541"/>
                  <a:gd name="connsiteX9-19" fmla="*/ 1873405 w 2279262"/>
                  <a:gd name="connsiteY9-20" fmla="*/ 1090999 h 3809541"/>
                  <a:gd name="connsiteX10-21" fmla="*/ 1873405 w 2279262"/>
                  <a:gd name="connsiteY10-22" fmla="*/ 997177 h 3809541"/>
                  <a:gd name="connsiteX11-23" fmla="*/ 1119585 w 2279262"/>
                  <a:gd name="connsiteY11-24" fmla="*/ 243357 h 3809541"/>
                  <a:gd name="connsiteX12-25" fmla="*/ 997177 w 2279262"/>
                  <a:gd name="connsiteY12-26" fmla="*/ 243357 h 3809541"/>
                  <a:gd name="connsiteX13-27" fmla="*/ 243357 w 2279262"/>
                  <a:gd name="connsiteY13-28" fmla="*/ 997177 h 3809541"/>
                  <a:gd name="connsiteX14-29" fmla="*/ 243357 w 2279262"/>
                  <a:gd name="connsiteY14-30" fmla="*/ 3573797 h 3809541"/>
                  <a:gd name="connsiteX15-31" fmla="*/ 2 w 2279262"/>
                  <a:gd name="connsiteY15-32" fmla="*/ 3809541 h 3809541"/>
                  <a:gd name="connsiteX0-33" fmla="*/ 2 w 2279262"/>
                  <a:gd name="connsiteY0-34" fmla="*/ 3809541 h 3809541"/>
                  <a:gd name="connsiteX1-35" fmla="*/ 0 w 2279262"/>
                  <a:gd name="connsiteY1-36" fmla="*/ 997177 h 3809541"/>
                  <a:gd name="connsiteX2-37" fmla="*/ 997177 w 2279262"/>
                  <a:gd name="connsiteY2-38" fmla="*/ 0 h 3809541"/>
                  <a:gd name="connsiteX3-39" fmla="*/ 1119585 w 2279262"/>
                  <a:gd name="connsiteY3-40" fmla="*/ 0 h 3809541"/>
                  <a:gd name="connsiteX4-41" fmla="*/ 2116762 w 2279262"/>
                  <a:gd name="connsiteY4-42" fmla="*/ 997177 h 3809541"/>
                  <a:gd name="connsiteX5-43" fmla="*/ 2116762 w 2279262"/>
                  <a:gd name="connsiteY5-44" fmla="*/ 1090999 h 3809541"/>
                  <a:gd name="connsiteX6-45" fmla="*/ 2279262 w 2279262"/>
                  <a:gd name="connsiteY6-46" fmla="*/ 1090999 h 3809541"/>
                  <a:gd name="connsiteX7-47" fmla="*/ 1995084 w 2279262"/>
                  <a:gd name="connsiteY7-48" fmla="*/ 1625827 h 3809541"/>
                  <a:gd name="connsiteX8-49" fmla="*/ 1710905 w 2279262"/>
                  <a:gd name="connsiteY8-50" fmla="*/ 1090999 h 3809541"/>
                  <a:gd name="connsiteX9-51" fmla="*/ 1873405 w 2279262"/>
                  <a:gd name="connsiteY9-52" fmla="*/ 1090999 h 3809541"/>
                  <a:gd name="connsiteX10-53" fmla="*/ 1873405 w 2279262"/>
                  <a:gd name="connsiteY10-54" fmla="*/ 997177 h 3809541"/>
                  <a:gd name="connsiteX11-55" fmla="*/ 1119585 w 2279262"/>
                  <a:gd name="connsiteY11-56" fmla="*/ 243357 h 3809541"/>
                  <a:gd name="connsiteX12-57" fmla="*/ 997177 w 2279262"/>
                  <a:gd name="connsiteY12-58" fmla="*/ 243357 h 3809541"/>
                  <a:gd name="connsiteX13-59" fmla="*/ 243357 w 2279262"/>
                  <a:gd name="connsiteY13-60" fmla="*/ 997177 h 3809541"/>
                  <a:gd name="connsiteX14-61" fmla="*/ 243359 w 2279262"/>
                  <a:gd name="connsiteY14-62" fmla="*/ 3671428 h 3809541"/>
                  <a:gd name="connsiteX15-63" fmla="*/ 2 w 2279262"/>
                  <a:gd name="connsiteY15-64" fmla="*/ 3809541 h 380954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Lst>
                <a:rect l="l" t="t" r="r" b="b"/>
                <a:pathLst>
                  <a:path w="2279262" h="3809541">
                    <a:moveTo>
                      <a:pt x="2" y="3809541"/>
                    </a:moveTo>
                    <a:cubicBezTo>
                      <a:pt x="2" y="2950668"/>
                      <a:pt x="0" y="1856050"/>
                      <a:pt x="0" y="997177"/>
                    </a:cubicBezTo>
                    <a:cubicBezTo>
                      <a:pt x="0" y="446451"/>
                      <a:pt x="446451" y="0"/>
                      <a:pt x="997177" y="0"/>
                    </a:cubicBezTo>
                    <a:lnTo>
                      <a:pt x="1119585" y="0"/>
                    </a:lnTo>
                    <a:cubicBezTo>
                      <a:pt x="1670311" y="0"/>
                      <a:pt x="2116762" y="446451"/>
                      <a:pt x="2116762" y="997177"/>
                    </a:cubicBezTo>
                    <a:lnTo>
                      <a:pt x="2116762" y="1090999"/>
                    </a:lnTo>
                    <a:lnTo>
                      <a:pt x="2279262" y="1090999"/>
                    </a:lnTo>
                    <a:lnTo>
                      <a:pt x="1995084" y="1625827"/>
                    </a:lnTo>
                    <a:lnTo>
                      <a:pt x="1710905" y="1090999"/>
                    </a:lnTo>
                    <a:lnTo>
                      <a:pt x="1873405" y="1090999"/>
                    </a:lnTo>
                    <a:lnTo>
                      <a:pt x="1873405" y="997177"/>
                    </a:lnTo>
                    <a:cubicBezTo>
                      <a:pt x="1873405" y="580854"/>
                      <a:pt x="1535908" y="243357"/>
                      <a:pt x="1119585" y="243357"/>
                    </a:cubicBezTo>
                    <a:lnTo>
                      <a:pt x="997177" y="243357"/>
                    </a:lnTo>
                    <a:cubicBezTo>
                      <a:pt x="580854" y="243357"/>
                      <a:pt x="243357" y="580854"/>
                      <a:pt x="243357" y="997177"/>
                    </a:cubicBezTo>
                    <a:cubicBezTo>
                      <a:pt x="243358" y="1888594"/>
                      <a:pt x="243358" y="2780011"/>
                      <a:pt x="243359" y="3671428"/>
                    </a:cubicBezTo>
                    <a:lnTo>
                      <a:pt x="2" y="3809541"/>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defPPr>
                  <a:defRPr lang="en-US"/>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en-US">
                  <a:solidFill>
                    <a:schemeClr val="tx1"/>
                  </a:solidFill>
                </a:endParaRPr>
              </a:p>
            </p:txBody>
          </p:sp>
          <p:sp>
            <p:nvSpPr>
              <p:cNvPr id="4" name="îṧḷïḍè"/>
              <p:cNvSpPr/>
              <p:nvPr/>
            </p:nvSpPr>
            <p:spPr>
              <a:xfrm rot="5400000" flipH="1" flipV="1">
                <a:off x="1415817" y="1778627"/>
                <a:ext cx="2279263" cy="3719850"/>
              </a:xfrm>
              <a:custGeom>
                <a:avLst/>
                <a:gdLst>
                  <a:gd name="connsiteX0" fmla="*/ 0 w 2279262"/>
                  <a:gd name="connsiteY0" fmla="*/ 3573797 h 3573797"/>
                  <a:gd name="connsiteX1" fmla="*/ 0 w 2279262"/>
                  <a:gd name="connsiteY1" fmla="*/ 997177 h 3573797"/>
                  <a:gd name="connsiteX2" fmla="*/ 997177 w 2279262"/>
                  <a:gd name="connsiteY2" fmla="*/ 0 h 3573797"/>
                  <a:gd name="connsiteX3" fmla="*/ 1119585 w 2279262"/>
                  <a:gd name="connsiteY3" fmla="*/ 0 h 3573797"/>
                  <a:gd name="connsiteX4" fmla="*/ 2116762 w 2279262"/>
                  <a:gd name="connsiteY4" fmla="*/ 997177 h 3573797"/>
                  <a:gd name="connsiteX5" fmla="*/ 2116762 w 2279262"/>
                  <a:gd name="connsiteY5" fmla="*/ 1090999 h 3573797"/>
                  <a:gd name="connsiteX6" fmla="*/ 2279262 w 2279262"/>
                  <a:gd name="connsiteY6" fmla="*/ 1090999 h 3573797"/>
                  <a:gd name="connsiteX7" fmla="*/ 1995084 w 2279262"/>
                  <a:gd name="connsiteY7" fmla="*/ 1625827 h 3573797"/>
                  <a:gd name="connsiteX8" fmla="*/ 1710905 w 2279262"/>
                  <a:gd name="connsiteY8" fmla="*/ 1090999 h 3573797"/>
                  <a:gd name="connsiteX9" fmla="*/ 1873405 w 2279262"/>
                  <a:gd name="connsiteY9" fmla="*/ 1090999 h 3573797"/>
                  <a:gd name="connsiteX10" fmla="*/ 1873405 w 2279262"/>
                  <a:gd name="connsiteY10" fmla="*/ 997177 h 3573797"/>
                  <a:gd name="connsiteX11" fmla="*/ 1119585 w 2279262"/>
                  <a:gd name="connsiteY11" fmla="*/ 243357 h 3573797"/>
                  <a:gd name="connsiteX12" fmla="*/ 997177 w 2279262"/>
                  <a:gd name="connsiteY12" fmla="*/ 243357 h 3573797"/>
                  <a:gd name="connsiteX13" fmla="*/ 243357 w 2279262"/>
                  <a:gd name="connsiteY13" fmla="*/ 997177 h 3573797"/>
                  <a:gd name="connsiteX14" fmla="*/ 243357 w 2279262"/>
                  <a:gd name="connsiteY14" fmla="*/ 3573797 h 3573797"/>
                  <a:gd name="connsiteX15" fmla="*/ 0 w 2279262"/>
                  <a:gd name="connsiteY15" fmla="*/ 3573797 h 3573797"/>
                  <a:gd name="connsiteX0-1" fmla="*/ 0 w 2279262"/>
                  <a:gd name="connsiteY0-2" fmla="*/ 3573797 h 3659525"/>
                  <a:gd name="connsiteX1-3" fmla="*/ 0 w 2279262"/>
                  <a:gd name="connsiteY1-4" fmla="*/ 997177 h 3659525"/>
                  <a:gd name="connsiteX2-5" fmla="*/ 997177 w 2279262"/>
                  <a:gd name="connsiteY2-6" fmla="*/ 0 h 3659525"/>
                  <a:gd name="connsiteX3-7" fmla="*/ 1119585 w 2279262"/>
                  <a:gd name="connsiteY3-8" fmla="*/ 0 h 3659525"/>
                  <a:gd name="connsiteX4-9" fmla="*/ 2116762 w 2279262"/>
                  <a:gd name="connsiteY4-10" fmla="*/ 997177 h 3659525"/>
                  <a:gd name="connsiteX5-11" fmla="*/ 2116762 w 2279262"/>
                  <a:gd name="connsiteY5-12" fmla="*/ 1090999 h 3659525"/>
                  <a:gd name="connsiteX6-13" fmla="*/ 2279262 w 2279262"/>
                  <a:gd name="connsiteY6-14" fmla="*/ 1090999 h 3659525"/>
                  <a:gd name="connsiteX7-15" fmla="*/ 1995084 w 2279262"/>
                  <a:gd name="connsiteY7-16" fmla="*/ 1625827 h 3659525"/>
                  <a:gd name="connsiteX8-17" fmla="*/ 1710905 w 2279262"/>
                  <a:gd name="connsiteY8-18" fmla="*/ 1090999 h 3659525"/>
                  <a:gd name="connsiteX9-19" fmla="*/ 1873405 w 2279262"/>
                  <a:gd name="connsiteY9-20" fmla="*/ 1090999 h 3659525"/>
                  <a:gd name="connsiteX10-21" fmla="*/ 1873405 w 2279262"/>
                  <a:gd name="connsiteY10-22" fmla="*/ 997177 h 3659525"/>
                  <a:gd name="connsiteX11-23" fmla="*/ 1119585 w 2279262"/>
                  <a:gd name="connsiteY11-24" fmla="*/ 243357 h 3659525"/>
                  <a:gd name="connsiteX12-25" fmla="*/ 997177 w 2279262"/>
                  <a:gd name="connsiteY12-26" fmla="*/ 243357 h 3659525"/>
                  <a:gd name="connsiteX13-27" fmla="*/ 243357 w 2279262"/>
                  <a:gd name="connsiteY13-28" fmla="*/ 997177 h 3659525"/>
                  <a:gd name="connsiteX14-29" fmla="*/ 243357 w 2279262"/>
                  <a:gd name="connsiteY14-30" fmla="*/ 3659525 h 3659525"/>
                  <a:gd name="connsiteX15-31" fmla="*/ 0 w 2279262"/>
                  <a:gd name="connsiteY15-32" fmla="*/ 3573797 h 3659525"/>
                  <a:gd name="connsiteX0-33" fmla="*/ 0 w 2279263"/>
                  <a:gd name="connsiteY0-34" fmla="*/ 3719850 h 3719850"/>
                  <a:gd name="connsiteX1-35" fmla="*/ 1 w 2279263"/>
                  <a:gd name="connsiteY1-36" fmla="*/ 997177 h 3719850"/>
                  <a:gd name="connsiteX2-37" fmla="*/ 997178 w 2279263"/>
                  <a:gd name="connsiteY2-38" fmla="*/ 0 h 3719850"/>
                  <a:gd name="connsiteX3-39" fmla="*/ 1119586 w 2279263"/>
                  <a:gd name="connsiteY3-40" fmla="*/ 0 h 3719850"/>
                  <a:gd name="connsiteX4-41" fmla="*/ 2116763 w 2279263"/>
                  <a:gd name="connsiteY4-42" fmla="*/ 997177 h 3719850"/>
                  <a:gd name="connsiteX5-43" fmla="*/ 2116763 w 2279263"/>
                  <a:gd name="connsiteY5-44" fmla="*/ 1090999 h 3719850"/>
                  <a:gd name="connsiteX6-45" fmla="*/ 2279263 w 2279263"/>
                  <a:gd name="connsiteY6-46" fmla="*/ 1090999 h 3719850"/>
                  <a:gd name="connsiteX7-47" fmla="*/ 1995085 w 2279263"/>
                  <a:gd name="connsiteY7-48" fmla="*/ 1625827 h 3719850"/>
                  <a:gd name="connsiteX8-49" fmla="*/ 1710906 w 2279263"/>
                  <a:gd name="connsiteY8-50" fmla="*/ 1090999 h 3719850"/>
                  <a:gd name="connsiteX9-51" fmla="*/ 1873406 w 2279263"/>
                  <a:gd name="connsiteY9-52" fmla="*/ 1090999 h 3719850"/>
                  <a:gd name="connsiteX10-53" fmla="*/ 1873406 w 2279263"/>
                  <a:gd name="connsiteY10-54" fmla="*/ 997177 h 3719850"/>
                  <a:gd name="connsiteX11-55" fmla="*/ 1119586 w 2279263"/>
                  <a:gd name="connsiteY11-56" fmla="*/ 243357 h 3719850"/>
                  <a:gd name="connsiteX12-57" fmla="*/ 997178 w 2279263"/>
                  <a:gd name="connsiteY12-58" fmla="*/ 243357 h 3719850"/>
                  <a:gd name="connsiteX13-59" fmla="*/ 243358 w 2279263"/>
                  <a:gd name="connsiteY13-60" fmla="*/ 997177 h 3719850"/>
                  <a:gd name="connsiteX14-61" fmla="*/ 243358 w 2279263"/>
                  <a:gd name="connsiteY14-62" fmla="*/ 3659525 h 3719850"/>
                  <a:gd name="connsiteX15-63" fmla="*/ 0 w 2279263"/>
                  <a:gd name="connsiteY15-64" fmla="*/ 3719850 h 371985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Lst>
                <a:rect l="l" t="t" r="r" b="b"/>
                <a:pathLst>
                  <a:path w="2279263" h="3719850">
                    <a:moveTo>
                      <a:pt x="0" y="3719850"/>
                    </a:moveTo>
                    <a:cubicBezTo>
                      <a:pt x="0" y="2812292"/>
                      <a:pt x="1" y="1904735"/>
                      <a:pt x="1" y="997177"/>
                    </a:cubicBezTo>
                    <a:cubicBezTo>
                      <a:pt x="1" y="446451"/>
                      <a:pt x="446452" y="0"/>
                      <a:pt x="997178" y="0"/>
                    </a:cubicBezTo>
                    <a:lnTo>
                      <a:pt x="1119586" y="0"/>
                    </a:lnTo>
                    <a:cubicBezTo>
                      <a:pt x="1670312" y="0"/>
                      <a:pt x="2116763" y="446451"/>
                      <a:pt x="2116763" y="997177"/>
                    </a:cubicBezTo>
                    <a:lnTo>
                      <a:pt x="2116763" y="1090999"/>
                    </a:lnTo>
                    <a:lnTo>
                      <a:pt x="2279263" y="1090999"/>
                    </a:lnTo>
                    <a:lnTo>
                      <a:pt x="1995085" y="1625827"/>
                    </a:lnTo>
                    <a:lnTo>
                      <a:pt x="1710906" y="1090999"/>
                    </a:lnTo>
                    <a:lnTo>
                      <a:pt x="1873406" y="1090999"/>
                    </a:lnTo>
                    <a:lnTo>
                      <a:pt x="1873406" y="997177"/>
                    </a:lnTo>
                    <a:cubicBezTo>
                      <a:pt x="1873406" y="580854"/>
                      <a:pt x="1535909" y="243357"/>
                      <a:pt x="1119586" y="243357"/>
                    </a:cubicBezTo>
                    <a:lnTo>
                      <a:pt x="997178" y="243357"/>
                    </a:lnTo>
                    <a:cubicBezTo>
                      <a:pt x="580855" y="243357"/>
                      <a:pt x="243358" y="580854"/>
                      <a:pt x="243358" y="997177"/>
                    </a:cubicBezTo>
                    <a:lnTo>
                      <a:pt x="243358" y="3659525"/>
                    </a:lnTo>
                    <a:lnTo>
                      <a:pt x="0" y="371985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defPPr>
                  <a:defRPr lang="en-US"/>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en-US">
                  <a:solidFill>
                    <a:schemeClr val="tx1"/>
                  </a:solidFill>
                </a:endParaRPr>
              </a:p>
            </p:txBody>
          </p:sp>
          <p:sp>
            <p:nvSpPr>
              <p:cNvPr id="47" name="íSḷïḍê"/>
              <p:cNvSpPr/>
              <p:nvPr/>
            </p:nvSpPr>
            <p:spPr>
              <a:xfrm>
                <a:off x="4152843" y="3292292"/>
                <a:ext cx="2187914" cy="2194108"/>
              </a:xfrm>
              <a:prstGeom prst="ellipse">
                <a:avLst/>
              </a:prstGeom>
              <a:solidFill>
                <a:schemeClr val="bg1"/>
              </a:solid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algn="ctr"/>
                <a:endParaRPr lang="zh-CN" altLang="en-US"/>
              </a:p>
            </p:txBody>
          </p:sp>
          <p:sp>
            <p:nvSpPr>
              <p:cNvPr id="5" name="íşḷíḋé"/>
              <p:cNvSpPr/>
              <p:nvPr/>
            </p:nvSpPr>
            <p:spPr bwMode="auto">
              <a:xfrm>
                <a:off x="5046387" y="3625039"/>
                <a:ext cx="400830" cy="350137"/>
              </a:xfrm>
              <a:custGeom>
                <a:avLst/>
                <a:gdLst>
                  <a:gd name="connsiteX0" fmla="*/ 360731 w 607639"/>
                  <a:gd name="connsiteY0" fmla="*/ 398130 h 530793"/>
                  <a:gd name="connsiteX1" fmla="*/ 398731 w 607639"/>
                  <a:gd name="connsiteY1" fmla="*/ 398130 h 530793"/>
                  <a:gd name="connsiteX2" fmla="*/ 398731 w 607639"/>
                  <a:gd name="connsiteY2" fmla="*/ 455027 h 530793"/>
                  <a:gd name="connsiteX3" fmla="*/ 417686 w 607639"/>
                  <a:gd name="connsiteY3" fmla="*/ 455027 h 530793"/>
                  <a:gd name="connsiteX4" fmla="*/ 436730 w 607639"/>
                  <a:gd name="connsiteY4" fmla="*/ 473963 h 530793"/>
                  <a:gd name="connsiteX5" fmla="*/ 417686 w 607639"/>
                  <a:gd name="connsiteY5" fmla="*/ 492899 h 530793"/>
                  <a:gd name="connsiteX6" fmla="*/ 379775 w 607639"/>
                  <a:gd name="connsiteY6" fmla="*/ 492899 h 530793"/>
                  <a:gd name="connsiteX7" fmla="*/ 360731 w 607639"/>
                  <a:gd name="connsiteY7" fmla="*/ 473963 h 530793"/>
                  <a:gd name="connsiteX8" fmla="*/ 284802 w 607639"/>
                  <a:gd name="connsiteY8" fmla="*/ 398130 h 530793"/>
                  <a:gd name="connsiteX9" fmla="*/ 322837 w 607639"/>
                  <a:gd name="connsiteY9" fmla="*/ 398130 h 530793"/>
                  <a:gd name="connsiteX10" fmla="*/ 322837 w 607639"/>
                  <a:gd name="connsiteY10" fmla="*/ 511867 h 530793"/>
                  <a:gd name="connsiteX11" fmla="*/ 303775 w 607639"/>
                  <a:gd name="connsiteY11" fmla="*/ 530793 h 530793"/>
                  <a:gd name="connsiteX12" fmla="*/ 284802 w 607639"/>
                  <a:gd name="connsiteY12" fmla="*/ 511867 h 530793"/>
                  <a:gd name="connsiteX13" fmla="*/ 208917 w 607639"/>
                  <a:gd name="connsiteY13" fmla="*/ 398130 h 530793"/>
                  <a:gd name="connsiteX14" fmla="*/ 246837 w 607639"/>
                  <a:gd name="connsiteY14" fmla="*/ 398130 h 530793"/>
                  <a:gd name="connsiteX15" fmla="*/ 246837 w 607639"/>
                  <a:gd name="connsiteY15" fmla="*/ 473963 h 530793"/>
                  <a:gd name="connsiteX16" fmla="*/ 227877 w 607639"/>
                  <a:gd name="connsiteY16" fmla="*/ 492899 h 530793"/>
                  <a:gd name="connsiteX17" fmla="*/ 189868 w 607639"/>
                  <a:gd name="connsiteY17" fmla="*/ 492899 h 530793"/>
                  <a:gd name="connsiteX18" fmla="*/ 170909 w 607639"/>
                  <a:gd name="connsiteY18" fmla="*/ 473963 h 530793"/>
                  <a:gd name="connsiteX19" fmla="*/ 189868 w 607639"/>
                  <a:gd name="connsiteY19" fmla="*/ 455027 h 530793"/>
                  <a:gd name="connsiteX20" fmla="*/ 208917 w 607639"/>
                  <a:gd name="connsiteY20" fmla="*/ 455027 h 530793"/>
                  <a:gd name="connsiteX21" fmla="*/ 379786 w 607639"/>
                  <a:gd name="connsiteY21" fmla="*/ 56873 h 530793"/>
                  <a:gd name="connsiteX22" fmla="*/ 360739 w 607639"/>
                  <a:gd name="connsiteY22" fmla="*/ 75801 h 530793"/>
                  <a:gd name="connsiteX23" fmla="*/ 379786 w 607639"/>
                  <a:gd name="connsiteY23" fmla="*/ 94729 h 530793"/>
                  <a:gd name="connsiteX24" fmla="*/ 436749 w 607639"/>
                  <a:gd name="connsiteY24" fmla="*/ 151602 h 530793"/>
                  <a:gd name="connsiteX25" fmla="*/ 455707 w 607639"/>
                  <a:gd name="connsiteY25" fmla="*/ 170619 h 530793"/>
                  <a:gd name="connsiteX26" fmla="*/ 474665 w 607639"/>
                  <a:gd name="connsiteY26" fmla="*/ 151602 h 530793"/>
                  <a:gd name="connsiteX27" fmla="*/ 379786 w 607639"/>
                  <a:gd name="connsiteY27" fmla="*/ 56873 h 530793"/>
                  <a:gd name="connsiteX28" fmla="*/ 379786 w 607639"/>
                  <a:gd name="connsiteY28" fmla="*/ 0 h 530793"/>
                  <a:gd name="connsiteX29" fmla="*/ 531006 w 607639"/>
                  <a:gd name="connsiteY29" fmla="*/ 139072 h 530793"/>
                  <a:gd name="connsiteX30" fmla="*/ 607639 w 607639"/>
                  <a:gd name="connsiteY30" fmla="*/ 246420 h 530793"/>
                  <a:gd name="connsiteX31" fmla="*/ 493712 w 607639"/>
                  <a:gd name="connsiteY31" fmla="*/ 360166 h 530793"/>
                  <a:gd name="connsiteX32" fmla="*/ 113927 w 607639"/>
                  <a:gd name="connsiteY32" fmla="*/ 360166 h 530793"/>
                  <a:gd name="connsiteX33" fmla="*/ 0 w 607639"/>
                  <a:gd name="connsiteY33" fmla="*/ 246420 h 530793"/>
                  <a:gd name="connsiteX34" fmla="*/ 113927 w 607639"/>
                  <a:gd name="connsiteY34" fmla="*/ 132674 h 530793"/>
                  <a:gd name="connsiteX35" fmla="*/ 139738 w 607639"/>
                  <a:gd name="connsiteY35" fmla="*/ 135695 h 530793"/>
                  <a:gd name="connsiteX36" fmla="*/ 227853 w 607639"/>
                  <a:gd name="connsiteY36" fmla="*/ 75801 h 530793"/>
                  <a:gd name="connsiteX37" fmla="*/ 247167 w 607639"/>
                  <a:gd name="connsiteY37" fmla="*/ 77756 h 530793"/>
                  <a:gd name="connsiteX38" fmla="*/ 379786 w 607639"/>
                  <a:gd name="connsiteY38" fmla="*/ 0 h 530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07639" h="530793">
                    <a:moveTo>
                      <a:pt x="360731" y="398130"/>
                    </a:moveTo>
                    <a:lnTo>
                      <a:pt x="398731" y="398130"/>
                    </a:lnTo>
                    <a:lnTo>
                      <a:pt x="398731" y="455027"/>
                    </a:lnTo>
                    <a:lnTo>
                      <a:pt x="417686" y="455027"/>
                    </a:lnTo>
                    <a:cubicBezTo>
                      <a:pt x="428187" y="455027"/>
                      <a:pt x="436730" y="463473"/>
                      <a:pt x="436730" y="473963"/>
                    </a:cubicBezTo>
                    <a:cubicBezTo>
                      <a:pt x="436730" y="484453"/>
                      <a:pt x="428187" y="492899"/>
                      <a:pt x="417686" y="492899"/>
                    </a:cubicBezTo>
                    <a:lnTo>
                      <a:pt x="379775" y="492899"/>
                    </a:lnTo>
                    <a:cubicBezTo>
                      <a:pt x="369274" y="492899"/>
                      <a:pt x="360731" y="484453"/>
                      <a:pt x="360731" y="473963"/>
                    </a:cubicBezTo>
                    <a:close/>
                    <a:moveTo>
                      <a:pt x="284802" y="398130"/>
                    </a:moveTo>
                    <a:lnTo>
                      <a:pt x="322837" y="398130"/>
                    </a:lnTo>
                    <a:lnTo>
                      <a:pt x="322837" y="511867"/>
                    </a:lnTo>
                    <a:cubicBezTo>
                      <a:pt x="322837" y="522352"/>
                      <a:pt x="314286" y="530793"/>
                      <a:pt x="303775" y="530793"/>
                    </a:cubicBezTo>
                    <a:cubicBezTo>
                      <a:pt x="293353" y="530793"/>
                      <a:pt x="284802" y="522352"/>
                      <a:pt x="284802" y="511867"/>
                    </a:cubicBezTo>
                    <a:close/>
                    <a:moveTo>
                      <a:pt x="208917" y="398130"/>
                    </a:moveTo>
                    <a:lnTo>
                      <a:pt x="246837" y="398130"/>
                    </a:lnTo>
                    <a:lnTo>
                      <a:pt x="246837" y="473963"/>
                    </a:lnTo>
                    <a:cubicBezTo>
                      <a:pt x="246837" y="484453"/>
                      <a:pt x="238381" y="492899"/>
                      <a:pt x="227877" y="492899"/>
                    </a:cubicBezTo>
                    <a:lnTo>
                      <a:pt x="189868" y="492899"/>
                    </a:lnTo>
                    <a:cubicBezTo>
                      <a:pt x="179454" y="492899"/>
                      <a:pt x="170909" y="484453"/>
                      <a:pt x="170909" y="473963"/>
                    </a:cubicBezTo>
                    <a:cubicBezTo>
                      <a:pt x="170909" y="463473"/>
                      <a:pt x="179454" y="455027"/>
                      <a:pt x="189868" y="455027"/>
                    </a:cubicBezTo>
                    <a:lnTo>
                      <a:pt x="208917" y="455027"/>
                    </a:lnTo>
                    <a:close/>
                    <a:moveTo>
                      <a:pt x="379786" y="56873"/>
                    </a:moveTo>
                    <a:cubicBezTo>
                      <a:pt x="369283" y="56873"/>
                      <a:pt x="360739" y="65315"/>
                      <a:pt x="360739" y="75801"/>
                    </a:cubicBezTo>
                    <a:cubicBezTo>
                      <a:pt x="360739" y="86287"/>
                      <a:pt x="369283" y="94729"/>
                      <a:pt x="379786" y="94729"/>
                    </a:cubicBezTo>
                    <a:cubicBezTo>
                      <a:pt x="411205" y="94729"/>
                      <a:pt x="436749" y="120233"/>
                      <a:pt x="436749" y="151602"/>
                    </a:cubicBezTo>
                    <a:cubicBezTo>
                      <a:pt x="436749" y="162088"/>
                      <a:pt x="445205" y="170619"/>
                      <a:pt x="455707" y="170619"/>
                    </a:cubicBezTo>
                    <a:cubicBezTo>
                      <a:pt x="466210" y="170619"/>
                      <a:pt x="474665" y="162088"/>
                      <a:pt x="474665" y="151602"/>
                    </a:cubicBezTo>
                    <a:cubicBezTo>
                      <a:pt x="474665" y="99350"/>
                      <a:pt x="432121" y="56873"/>
                      <a:pt x="379786" y="56873"/>
                    </a:cubicBezTo>
                    <a:close/>
                    <a:moveTo>
                      <a:pt x="379786" y="0"/>
                    </a:moveTo>
                    <a:cubicBezTo>
                      <a:pt x="459356" y="0"/>
                      <a:pt x="524597" y="61227"/>
                      <a:pt x="531006" y="139072"/>
                    </a:cubicBezTo>
                    <a:cubicBezTo>
                      <a:pt x="575597" y="154534"/>
                      <a:pt x="607639" y="196656"/>
                      <a:pt x="607639" y="246420"/>
                    </a:cubicBezTo>
                    <a:cubicBezTo>
                      <a:pt x="607639" y="309247"/>
                      <a:pt x="556639" y="360166"/>
                      <a:pt x="493712" y="360166"/>
                    </a:cubicBezTo>
                    <a:lnTo>
                      <a:pt x="113927" y="360166"/>
                    </a:lnTo>
                    <a:cubicBezTo>
                      <a:pt x="51000" y="360166"/>
                      <a:pt x="0" y="309247"/>
                      <a:pt x="0" y="246420"/>
                    </a:cubicBezTo>
                    <a:cubicBezTo>
                      <a:pt x="0" y="183593"/>
                      <a:pt x="51000" y="132674"/>
                      <a:pt x="113927" y="132674"/>
                    </a:cubicBezTo>
                    <a:cubicBezTo>
                      <a:pt x="122827" y="132674"/>
                      <a:pt x="131461" y="133829"/>
                      <a:pt x="139738" y="135695"/>
                    </a:cubicBezTo>
                    <a:cubicBezTo>
                      <a:pt x="153712" y="100683"/>
                      <a:pt x="187801" y="75801"/>
                      <a:pt x="227853" y="75801"/>
                    </a:cubicBezTo>
                    <a:cubicBezTo>
                      <a:pt x="234440" y="75801"/>
                      <a:pt x="240937" y="76512"/>
                      <a:pt x="247167" y="77756"/>
                    </a:cubicBezTo>
                    <a:cubicBezTo>
                      <a:pt x="273157" y="31369"/>
                      <a:pt x="322733" y="0"/>
                      <a:pt x="379786" y="0"/>
                    </a:cubicBezTo>
                    <a:close/>
                  </a:path>
                </a:pathLst>
              </a:custGeom>
              <a:solidFill>
                <a:srgbClr val="C00000"/>
              </a:solidFill>
              <a:ln>
                <a:noFill/>
              </a:ln>
            </p:spPr>
            <p:txBody>
              <a:bodyPr vert="horz" wrap="square" lIns="91440" tIns="45720" rIns="91440" bIns="45720" numCol="1" anchor="t" anchorCtr="0" compatLnSpc="1">
                <a:normAutofit fontScale="77500" lnSpcReduction="2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p>
            </p:txBody>
          </p:sp>
          <p:sp>
            <p:nvSpPr>
              <p:cNvPr id="46" name="íşḻidê"/>
              <p:cNvSpPr/>
              <p:nvPr/>
            </p:nvSpPr>
            <p:spPr>
              <a:xfrm>
                <a:off x="2363662" y="2048624"/>
                <a:ext cx="2187914" cy="2194108"/>
              </a:xfrm>
              <a:prstGeom prst="ellipse">
                <a:avLst/>
              </a:prstGeom>
              <a:solidFill>
                <a:schemeClr val="bg1"/>
              </a:solidFill>
              <a:ln w="571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algn="ctr"/>
                <a:endParaRPr lang="zh-CN" altLang="en-US"/>
              </a:p>
            </p:txBody>
          </p:sp>
          <p:sp>
            <p:nvSpPr>
              <p:cNvPr id="6" name="íšḷíďè"/>
              <p:cNvSpPr/>
              <p:nvPr/>
            </p:nvSpPr>
            <p:spPr bwMode="auto">
              <a:xfrm>
                <a:off x="3263603" y="2362693"/>
                <a:ext cx="388033" cy="387493"/>
              </a:xfrm>
              <a:custGeom>
                <a:avLst/>
                <a:gdLst>
                  <a:gd name="connsiteX0" fmla="*/ 366373 w 606933"/>
                  <a:gd name="connsiteY0" fmla="*/ 246979 h 606087"/>
                  <a:gd name="connsiteX1" fmla="*/ 422546 w 606933"/>
                  <a:gd name="connsiteY1" fmla="*/ 303021 h 606087"/>
                  <a:gd name="connsiteX2" fmla="*/ 366373 w 606933"/>
                  <a:gd name="connsiteY2" fmla="*/ 358966 h 606087"/>
                  <a:gd name="connsiteX3" fmla="*/ 348452 w 606933"/>
                  <a:gd name="connsiteY3" fmla="*/ 341183 h 606087"/>
                  <a:gd name="connsiteX4" fmla="*/ 386703 w 606933"/>
                  <a:gd name="connsiteY4" fmla="*/ 303021 h 606087"/>
                  <a:gd name="connsiteX5" fmla="*/ 348452 w 606933"/>
                  <a:gd name="connsiteY5" fmla="*/ 264763 h 606087"/>
                  <a:gd name="connsiteX6" fmla="*/ 240597 w 606933"/>
                  <a:gd name="connsiteY6" fmla="*/ 246979 h 606087"/>
                  <a:gd name="connsiteX7" fmla="*/ 258411 w 606933"/>
                  <a:gd name="connsiteY7" fmla="*/ 264763 h 606087"/>
                  <a:gd name="connsiteX8" fmla="*/ 220183 w 606933"/>
                  <a:gd name="connsiteY8" fmla="*/ 303021 h 606087"/>
                  <a:gd name="connsiteX9" fmla="*/ 258411 w 606933"/>
                  <a:gd name="connsiteY9" fmla="*/ 341183 h 606087"/>
                  <a:gd name="connsiteX10" fmla="*/ 240597 w 606933"/>
                  <a:gd name="connsiteY10" fmla="*/ 358966 h 606087"/>
                  <a:gd name="connsiteX11" fmla="*/ 184458 w 606933"/>
                  <a:gd name="connsiteY11" fmla="*/ 303021 h 606087"/>
                  <a:gd name="connsiteX12" fmla="*/ 318612 w 606933"/>
                  <a:gd name="connsiteY12" fmla="*/ 231314 h 606087"/>
                  <a:gd name="connsiteX13" fmla="*/ 342313 w 606933"/>
                  <a:gd name="connsiteY13" fmla="*/ 239968 h 606087"/>
                  <a:gd name="connsiteX14" fmla="*/ 287686 w 606933"/>
                  <a:gd name="connsiteY14" fmla="*/ 389875 h 606087"/>
                  <a:gd name="connsiteX15" fmla="*/ 263985 w 606933"/>
                  <a:gd name="connsiteY15" fmla="*/ 381317 h 606087"/>
                  <a:gd name="connsiteX16" fmla="*/ 303467 w 606933"/>
                  <a:gd name="connsiteY16" fmla="*/ 138875 h 606087"/>
                  <a:gd name="connsiteX17" fmla="*/ 139069 w 606933"/>
                  <a:gd name="connsiteY17" fmla="*/ 303044 h 606087"/>
                  <a:gd name="connsiteX18" fmla="*/ 303467 w 606933"/>
                  <a:gd name="connsiteY18" fmla="*/ 467116 h 606087"/>
                  <a:gd name="connsiteX19" fmla="*/ 467768 w 606933"/>
                  <a:gd name="connsiteY19" fmla="*/ 303044 h 606087"/>
                  <a:gd name="connsiteX20" fmla="*/ 303467 w 606933"/>
                  <a:gd name="connsiteY20" fmla="*/ 138875 h 606087"/>
                  <a:gd name="connsiteX21" fmla="*/ 254735 w 606933"/>
                  <a:gd name="connsiteY21" fmla="*/ 0 h 606087"/>
                  <a:gd name="connsiteX22" fmla="*/ 352102 w 606933"/>
                  <a:gd name="connsiteY22" fmla="*/ 0 h 606087"/>
                  <a:gd name="connsiteX23" fmla="*/ 363852 w 606933"/>
                  <a:gd name="connsiteY23" fmla="*/ 70976 h 606087"/>
                  <a:gd name="connsiteX24" fmla="*/ 424911 w 606933"/>
                  <a:gd name="connsiteY24" fmla="*/ 96174 h 606087"/>
                  <a:gd name="connsiteX25" fmla="*/ 483659 w 606933"/>
                  <a:gd name="connsiteY25" fmla="*/ 54435 h 606087"/>
                  <a:gd name="connsiteX26" fmla="*/ 552423 w 606933"/>
                  <a:gd name="connsiteY26" fmla="*/ 123103 h 606087"/>
                  <a:gd name="connsiteX27" fmla="*/ 510529 w 606933"/>
                  <a:gd name="connsiteY27" fmla="*/ 181672 h 606087"/>
                  <a:gd name="connsiteX28" fmla="*/ 535858 w 606933"/>
                  <a:gd name="connsiteY28" fmla="*/ 242550 h 606087"/>
                  <a:gd name="connsiteX29" fmla="*/ 606933 w 606933"/>
                  <a:gd name="connsiteY29" fmla="*/ 254380 h 606087"/>
                  <a:gd name="connsiteX30" fmla="*/ 606933 w 606933"/>
                  <a:gd name="connsiteY30" fmla="*/ 351515 h 606087"/>
                  <a:gd name="connsiteX31" fmla="*/ 535858 w 606933"/>
                  <a:gd name="connsiteY31" fmla="*/ 363345 h 606087"/>
                  <a:gd name="connsiteX32" fmla="*/ 510529 w 606933"/>
                  <a:gd name="connsiteY32" fmla="*/ 424319 h 606087"/>
                  <a:gd name="connsiteX33" fmla="*/ 552423 w 606933"/>
                  <a:gd name="connsiteY33" fmla="*/ 482985 h 606087"/>
                  <a:gd name="connsiteX34" fmla="*/ 483659 w 606933"/>
                  <a:gd name="connsiteY34" fmla="*/ 551653 h 606087"/>
                  <a:gd name="connsiteX35" fmla="*/ 424911 w 606933"/>
                  <a:gd name="connsiteY35" fmla="*/ 509721 h 606087"/>
                  <a:gd name="connsiteX36" fmla="*/ 363852 w 606933"/>
                  <a:gd name="connsiteY36" fmla="*/ 535111 h 606087"/>
                  <a:gd name="connsiteX37" fmla="*/ 352102 w 606933"/>
                  <a:gd name="connsiteY37" fmla="*/ 606087 h 606087"/>
                  <a:gd name="connsiteX38" fmla="*/ 254735 w 606933"/>
                  <a:gd name="connsiteY38" fmla="*/ 606087 h 606087"/>
                  <a:gd name="connsiteX39" fmla="*/ 242985 w 606933"/>
                  <a:gd name="connsiteY39" fmla="*/ 535111 h 606087"/>
                  <a:gd name="connsiteX40" fmla="*/ 181926 w 606933"/>
                  <a:gd name="connsiteY40" fmla="*/ 509721 h 606087"/>
                  <a:gd name="connsiteX41" fmla="*/ 123274 w 606933"/>
                  <a:gd name="connsiteY41" fmla="*/ 551653 h 606087"/>
                  <a:gd name="connsiteX42" fmla="*/ 54510 w 606933"/>
                  <a:gd name="connsiteY42" fmla="*/ 482985 h 606087"/>
                  <a:gd name="connsiteX43" fmla="*/ 96308 w 606933"/>
                  <a:gd name="connsiteY43" fmla="*/ 424319 h 606087"/>
                  <a:gd name="connsiteX44" fmla="*/ 71075 w 606933"/>
                  <a:gd name="connsiteY44" fmla="*/ 363345 h 606087"/>
                  <a:gd name="connsiteX45" fmla="*/ 0 w 606933"/>
                  <a:gd name="connsiteY45" fmla="*/ 351515 h 606087"/>
                  <a:gd name="connsiteX46" fmla="*/ 0 w 606933"/>
                  <a:gd name="connsiteY46" fmla="*/ 254380 h 606087"/>
                  <a:gd name="connsiteX47" fmla="*/ 71075 w 606933"/>
                  <a:gd name="connsiteY47" fmla="*/ 242550 h 606087"/>
                  <a:gd name="connsiteX48" fmla="*/ 96308 w 606933"/>
                  <a:gd name="connsiteY48" fmla="*/ 181672 h 606087"/>
                  <a:gd name="connsiteX49" fmla="*/ 54510 w 606933"/>
                  <a:gd name="connsiteY49" fmla="*/ 123103 h 606087"/>
                  <a:gd name="connsiteX50" fmla="*/ 123274 w 606933"/>
                  <a:gd name="connsiteY50" fmla="*/ 54435 h 606087"/>
                  <a:gd name="connsiteX51" fmla="*/ 181926 w 606933"/>
                  <a:gd name="connsiteY51" fmla="*/ 96174 h 606087"/>
                  <a:gd name="connsiteX52" fmla="*/ 242985 w 606933"/>
                  <a:gd name="connsiteY52" fmla="*/ 70976 h 606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6933" h="606087">
                    <a:moveTo>
                      <a:pt x="366373" y="246979"/>
                    </a:moveTo>
                    <a:lnTo>
                      <a:pt x="422546" y="303021"/>
                    </a:lnTo>
                    <a:lnTo>
                      <a:pt x="366373" y="358966"/>
                    </a:lnTo>
                    <a:lnTo>
                      <a:pt x="348452" y="341183"/>
                    </a:lnTo>
                    <a:lnTo>
                      <a:pt x="386703" y="303021"/>
                    </a:lnTo>
                    <a:lnTo>
                      <a:pt x="348452" y="264763"/>
                    </a:lnTo>
                    <a:close/>
                    <a:moveTo>
                      <a:pt x="240597" y="246979"/>
                    </a:moveTo>
                    <a:lnTo>
                      <a:pt x="258411" y="264763"/>
                    </a:lnTo>
                    <a:lnTo>
                      <a:pt x="220183" y="303021"/>
                    </a:lnTo>
                    <a:lnTo>
                      <a:pt x="258411" y="341183"/>
                    </a:lnTo>
                    <a:lnTo>
                      <a:pt x="240597" y="358966"/>
                    </a:lnTo>
                    <a:lnTo>
                      <a:pt x="184458" y="303021"/>
                    </a:lnTo>
                    <a:close/>
                    <a:moveTo>
                      <a:pt x="318612" y="231314"/>
                    </a:moveTo>
                    <a:lnTo>
                      <a:pt x="342313" y="239968"/>
                    </a:lnTo>
                    <a:lnTo>
                      <a:pt x="287686" y="389875"/>
                    </a:lnTo>
                    <a:lnTo>
                      <a:pt x="263985" y="381317"/>
                    </a:lnTo>
                    <a:close/>
                    <a:moveTo>
                      <a:pt x="303467" y="138875"/>
                    </a:moveTo>
                    <a:cubicBezTo>
                      <a:pt x="212841" y="138875"/>
                      <a:pt x="139069" y="212544"/>
                      <a:pt x="139069" y="303044"/>
                    </a:cubicBezTo>
                    <a:cubicBezTo>
                      <a:pt x="139069" y="393543"/>
                      <a:pt x="212841" y="467116"/>
                      <a:pt x="303467" y="467116"/>
                    </a:cubicBezTo>
                    <a:cubicBezTo>
                      <a:pt x="394092" y="467116"/>
                      <a:pt x="467768" y="393543"/>
                      <a:pt x="467768" y="303044"/>
                    </a:cubicBezTo>
                    <a:cubicBezTo>
                      <a:pt x="467768" y="212544"/>
                      <a:pt x="394092" y="138875"/>
                      <a:pt x="303467" y="138875"/>
                    </a:cubicBezTo>
                    <a:close/>
                    <a:moveTo>
                      <a:pt x="254735" y="0"/>
                    </a:moveTo>
                    <a:lnTo>
                      <a:pt x="352102" y="0"/>
                    </a:lnTo>
                    <a:lnTo>
                      <a:pt x="363852" y="70976"/>
                    </a:lnTo>
                    <a:cubicBezTo>
                      <a:pt x="385232" y="76555"/>
                      <a:pt x="405746" y="85018"/>
                      <a:pt x="424911" y="96174"/>
                    </a:cubicBezTo>
                    <a:lnTo>
                      <a:pt x="483659" y="54435"/>
                    </a:lnTo>
                    <a:lnTo>
                      <a:pt x="552423" y="123103"/>
                    </a:lnTo>
                    <a:lnTo>
                      <a:pt x="510529" y="181672"/>
                    </a:lnTo>
                    <a:cubicBezTo>
                      <a:pt x="521797" y="200907"/>
                      <a:pt x="530272" y="221200"/>
                      <a:pt x="535858" y="242550"/>
                    </a:cubicBezTo>
                    <a:lnTo>
                      <a:pt x="606933" y="254380"/>
                    </a:lnTo>
                    <a:lnTo>
                      <a:pt x="606933" y="351515"/>
                    </a:lnTo>
                    <a:lnTo>
                      <a:pt x="535858" y="363345"/>
                    </a:lnTo>
                    <a:cubicBezTo>
                      <a:pt x="530272" y="384695"/>
                      <a:pt x="521797" y="405180"/>
                      <a:pt x="510529" y="424319"/>
                    </a:cubicBezTo>
                    <a:lnTo>
                      <a:pt x="552423" y="482985"/>
                    </a:lnTo>
                    <a:lnTo>
                      <a:pt x="483659" y="551653"/>
                    </a:lnTo>
                    <a:lnTo>
                      <a:pt x="424911" y="509721"/>
                    </a:lnTo>
                    <a:cubicBezTo>
                      <a:pt x="405746" y="521070"/>
                      <a:pt x="385232" y="529533"/>
                      <a:pt x="363852" y="535111"/>
                    </a:cubicBezTo>
                    <a:lnTo>
                      <a:pt x="352102" y="606087"/>
                    </a:lnTo>
                    <a:lnTo>
                      <a:pt x="254735" y="606087"/>
                    </a:lnTo>
                    <a:lnTo>
                      <a:pt x="242985" y="535111"/>
                    </a:lnTo>
                    <a:cubicBezTo>
                      <a:pt x="221605" y="529533"/>
                      <a:pt x="201187" y="521070"/>
                      <a:pt x="181926" y="509721"/>
                    </a:cubicBezTo>
                    <a:lnTo>
                      <a:pt x="123274" y="551653"/>
                    </a:lnTo>
                    <a:lnTo>
                      <a:pt x="54510" y="482985"/>
                    </a:lnTo>
                    <a:lnTo>
                      <a:pt x="96308" y="424319"/>
                    </a:lnTo>
                    <a:cubicBezTo>
                      <a:pt x="85136" y="405180"/>
                      <a:pt x="76661" y="384695"/>
                      <a:pt x="71075" y="363345"/>
                    </a:cubicBezTo>
                    <a:lnTo>
                      <a:pt x="0" y="351515"/>
                    </a:lnTo>
                    <a:lnTo>
                      <a:pt x="0" y="254380"/>
                    </a:lnTo>
                    <a:lnTo>
                      <a:pt x="71075" y="242550"/>
                    </a:lnTo>
                    <a:cubicBezTo>
                      <a:pt x="76661" y="221200"/>
                      <a:pt x="85136" y="200907"/>
                      <a:pt x="96308" y="181672"/>
                    </a:cubicBezTo>
                    <a:lnTo>
                      <a:pt x="54510" y="123103"/>
                    </a:lnTo>
                    <a:lnTo>
                      <a:pt x="123274" y="54435"/>
                    </a:lnTo>
                    <a:lnTo>
                      <a:pt x="181926" y="96174"/>
                    </a:lnTo>
                    <a:cubicBezTo>
                      <a:pt x="201187" y="85018"/>
                      <a:pt x="221605" y="76555"/>
                      <a:pt x="242985" y="70976"/>
                    </a:cubicBezTo>
                    <a:close/>
                  </a:path>
                </a:pathLst>
              </a:custGeom>
              <a:solidFill>
                <a:schemeClr val="tx1">
                  <a:lumMod val="75000"/>
                  <a:lumOff val="25000"/>
                </a:schemeClr>
              </a:solidFill>
              <a:ln>
                <a:noFill/>
              </a:ln>
            </p:spPr>
            <p:txBody>
              <a:bodyPr vert="horz" wrap="square" lIns="91440" tIns="45720" rIns="91440" bIns="45720" numCol="1" anchor="t" anchorCtr="0" compatLnSpc="1">
                <a:normAutofit fontScale="85000" lnSpcReduction="2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p>
            </p:txBody>
          </p:sp>
          <p:sp>
            <p:nvSpPr>
              <p:cNvPr id="49" name="íşḻïḍè"/>
              <p:cNvSpPr/>
              <p:nvPr/>
            </p:nvSpPr>
            <p:spPr>
              <a:xfrm>
                <a:off x="5942024" y="2048623"/>
                <a:ext cx="2187914" cy="2194108"/>
              </a:xfrm>
              <a:prstGeom prst="ellipse">
                <a:avLst/>
              </a:prstGeom>
              <a:solidFill>
                <a:schemeClr val="bg1"/>
              </a:solid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algn="ctr"/>
                <a:endParaRPr lang="zh-CN" altLang="en-US"/>
              </a:p>
            </p:txBody>
          </p:sp>
          <p:sp>
            <p:nvSpPr>
              <p:cNvPr id="7" name="íṡḷïḍè"/>
              <p:cNvSpPr/>
              <p:nvPr/>
            </p:nvSpPr>
            <p:spPr bwMode="auto">
              <a:xfrm>
                <a:off x="6827225" y="2360959"/>
                <a:ext cx="417515" cy="390960"/>
              </a:xfrm>
              <a:custGeom>
                <a:avLst/>
                <a:gdLst>
                  <a:gd name="connsiteX0" fmla="*/ 480817 w 606022"/>
                  <a:gd name="connsiteY0" fmla="*/ 370979 h 567478"/>
                  <a:gd name="connsiteX1" fmla="*/ 409271 w 606022"/>
                  <a:gd name="connsiteY1" fmla="*/ 442433 h 567478"/>
                  <a:gd name="connsiteX2" fmla="*/ 480817 w 606022"/>
                  <a:gd name="connsiteY2" fmla="*/ 513887 h 567478"/>
                  <a:gd name="connsiteX3" fmla="*/ 553357 w 606022"/>
                  <a:gd name="connsiteY3" fmla="*/ 442433 h 567478"/>
                  <a:gd name="connsiteX4" fmla="*/ 480817 w 606022"/>
                  <a:gd name="connsiteY4" fmla="*/ 370979 h 567478"/>
                  <a:gd name="connsiteX5" fmla="*/ 124211 w 606022"/>
                  <a:gd name="connsiteY5" fmla="*/ 370979 h 567478"/>
                  <a:gd name="connsiteX6" fmla="*/ 52665 w 606022"/>
                  <a:gd name="connsiteY6" fmla="*/ 442433 h 567478"/>
                  <a:gd name="connsiteX7" fmla="*/ 124211 w 606022"/>
                  <a:gd name="connsiteY7" fmla="*/ 513887 h 567478"/>
                  <a:gd name="connsiteX8" fmla="*/ 196751 w 606022"/>
                  <a:gd name="connsiteY8" fmla="*/ 442433 h 567478"/>
                  <a:gd name="connsiteX9" fmla="*/ 124211 w 606022"/>
                  <a:gd name="connsiteY9" fmla="*/ 370979 h 567478"/>
                  <a:gd name="connsiteX10" fmla="*/ 480817 w 606022"/>
                  <a:gd name="connsiteY10" fmla="*/ 318380 h 567478"/>
                  <a:gd name="connsiteX11" fmla="*/ 606022 w 606022"/>
                  <a:gd name="connsiteY11" fmla="*/ 442433 h 567478"/>
                  <a:gd name="connsiteX12" fmla="*/ 480817 w 606022"/>
                  <a:gd name="connsiteY12" fmla="*/ 567478 h 567478"/>
                  <a:gd name="connsiteX13" fmla="*/ 356605 w 606022"/>
                  <a:gd name="connsiteY13" fmla="*/ 442433 h 567478"/>
                  <a:gd name="connsiteX14" fmla="*/ 480817 w 606022"/>
                  <a:gd name="connsiteY14" fmla="*/ 318380 h 567478"/>
                  <a:gd name="connsiteX15" fmla="*/ 124211 w 606022"/>
                  <a:gd name="connsiteY15" fmla="*/ 318380 h 567478"/>
                  <a:gd name="connsiteX16" fmla="*/ 249417 w 606022"/>
                  <a:gd name="connsiteY16" fmla="*/ 442433 h 567478"/>
                  <a:gd name="connsiteX17" fmla="*/ 124211 w 606022"/>
                  <a:gd name="connsiteY17" fmla="*/ 567478 h 567478"/>
                  <a:gd name="connsiteX18" fmla="*/ 0 w 606022"/>
                  <a:gd name="connsiteY18" fmla="*/ 442433 h 567478"/>
                  <a:gd name="connsiteX19" fmla="*/ 124211 w 606022"/>
                  <a:gd name="connsiteY19" fmla="*/ 318380 h 567478"/>
                  <a:gd name="connsiteX20" fmla="*/ 344763 w 606022"/>
                  <a:gd name="connsiteY20" fmla="*/ 85405 h 567478"/>
                  <a:gd name="connsiteX21" fmla="*/ 373577 w 606022"/>
                  <a:gd name="connsiteY21" fmla="*/ 102268 h 567478"/>
                  <a:gd name="connsiteX22" fmla="*/ 423258 w 606022"/>
                  <a:gd name="connsiteY22" fmla="*/ 176664 h 567478"/>
                  <a:gd name="connsiteX23" fmla="*/ 469958 w 606022"/>
                  <a:gd name="connsiteY23" fmla="*/ 178648 h 567478"/>
                  <a:gd name="connsiteX24" fmla="*/ 507715 w 606022"/>
                  <a:gd name="connsiteY24" fmla="*/ 219317 h 567478"/>
                  <a:gd name="connsiteX25" fmla="*/ 466977 w 606022"/>
                  <a:gd name="connsiteY25" fmla="*/ 257011 h 567478"/>
                  <a:gd name="connsiteX26" fmla="*/ 399412 w 606022"/>
                  <a:gd name="connsiteY26" fmla="*/ 255027 h 567478"/>
                  <a:gd name="connsiteX27" fmla="*/ 367616 w 606022"/>
                  <a:gd name="connsiteY27" fmla="*/ 237172 h 567478"/>
                  <a:gd name="connsiteX28" fmla="*/ 333833 w 606022"/>
                  <a:gd name="connsiteY28" fmla="*/ 185591 h 567478"/>
                  <a:gd name="connsiteX29" fmla="*/ 261300 w 606022"/>
                  <a:gd name="connsiteY29" fmla="*/ 255027 h 567478"/>
                  <a:gd name="connsiteX30" fmla="*/ 327871 w 606022"/>
                  <a:gd name="connsiteY30" fmla="*/ 314544 h 567478"/>
                  <a:gd name="connsiteX31" fmla="*/ 341782 w 606022"/>
                  <a:gd name="connsiteY31" fmla="*/ 344302 h 567478"/>
                  <a:gd name="connsiteX32" fmla="*/ 341782 w 606022"/>
                  <a:gd name="connsiteY32" fmla="*/ 497062 h 567478"/>
                  <a:gd name="connsiteX33" fmla="*/ 302038 w 606022"/>
                  <a:gd name="connsiteY33" fmla="*/ 536739 h 567478"/>
                  <a:gd name="connsiteX34" fmla="*/ 262293 w 606022"/>
                  <a:gd name="connsiteY34" fmla="*/ 497062 h 567478"/>
                  <a:gd name="connsiteX35" fmla="*/ 262293 w 606022"/>
                  <a:gd name="connsiteY35" fmla="*/ 362157 h 567478"/>
                  <a:gd name="connsiteX36" fmla="*/ 176843 w 606022"/>
                  <a:gd name="connsiteY36" fmla="*/ 285778 h 567478"/>
                  <a:gd name="connsiteX37" fmla="*/ 162933 w 606022"/>
                  <a:gd name="connsiteY37" fmla="*/ 257011 h 567478"/>
                  <a:gd name="connsiteX38" fmla="*/ 174856 w 606022"/>
                  <a:gd name="connsiteY38" fmla="*/ 228245 h 567478"/>
                  <a:gd name="connsiteX39" fmla="*/ 312967 w 606022"/>
                  <a:gd name="connsiteY39" fmla="*/ 96317 h 567478"/>
                  <a:gd name="connsiteX40" fmla="*/ 344763 w 606022"/>
                  <a:gd name="connsiteY40" fmla="*/ 85405 h 567478"/>
                  <a:gd name="connsiteX41" fmla="*/ 428675 w 606022"/>
                  <a:gd name="connsiteY41" fmla="*/ 0 h 567478"/>
                  <a:gd name="connsiteX42" fmla="*/ 480836 w 606022"/>
                  <a:gd name="connsiteY42" fmla="*/ 52559 h 567478"/>
                  <a:gd name="connsiteX43" fmla="*/ 428675 w 606022"/>
                  <a:gd name="connsiteY43" fmla="*/ 105118 h 567478"/>
                  <a:gd name="connsiteX44" fmla="*/ 376514 w 606022"/>
                  <a:gd name="connsiteY44" fmla="*/ 52559 h 567478"/>
                  <a:gd name="connsiteX45" fmla="*/ 428675 w 606022"/>
                  <a:gd name="connsiteY45" fmla="*/ 0 h 56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06022" h="567478">
                    <a:moveTo>
                      <a:pt x="480817" y="370979"/>
                    </a:moveTo>
                    <a:cubicBezTo>
                      <a:pt x="441069" y="370979"/>
                      <a:pt x="409271" y="402736"/>
                      <a:pt x="409271" y="442433"/>
                    </a:cubicBezTo>
                    <a:cubicBezTo>
                      <a:pt x="409271" y="482130"/>
                      <a:pt x="441069" y="513887"/>
                      <a:pt x="480817" y="513887"/>
                    </a:cubicBezTo>
                    <a:cubicBezTo>
                      <a:pt x="520565" y="513887"/>
                      <a:pt x="553357" y="482130"/>
                      <a:pt x="553357" y="442433"/>
                    </a:cubicBezTo>
                    <a:cubicBezTo>
                      <a:pt x="553357" y="402736"/>
                      <a:pt x="520565" y="370979"/>
                      <a:pt x="480817" y="370979"/>
                    </a:cubicBezTo>
                    <a:close/>
                    <a:moveTo>
                      <a:pt x="124211" y="370979"/>
                    </a:moveTo>
                    <a:cubicBezTo>
                      <a:pt x="85457" y="370979"/>
                      <a:pt x="52665" y="402736"/>
                      <a:pt x="52665" y="442433"/>
                    </a:cubicBezTo>
                    <a:cubicBezTo>
                      <a:pt x="52665" y="482130"/>
                      <a:pt x="85457" y="513887"/>
                      <a:pt x="124211" y="513887"/>
                    </a:cubicBezTo>
                    <a:cubicBezTo>
                      <a:pt x="163959" y="513887"/>
                      <a:pt x="196751" y="482130"/>
                      <a:pt x="196751" y="442433"/>
                    </a:cubicBezTo>
                    <a:cubicBezTo>
                      <a:pt x="196751" y="402736"/>
                      <a:pt x="163959" y="370979"/>
                      <a:pt x="124211" y="370979"/>
                    </a:cubicBezTo>
                    <a:close/>
                    <a:moveTo>
                      <a:pt x="480817" y="318380"/>
                    </a:moveTo>
                    <a:cubicBezTo>
                      <a:pt x="549382" y="318380"/>
                      <a:pt x="606022" y="373956"/>
                      <a:pt x="606022" y="442433"/>
                    </a:cubicBezTo>
                    <a:cubicBezTo>
                      <a:pt x="606022" y="510910"/>
                      <a:pt x="549382" y="567478"/>
                      <a:pt x="480817" y="567478"/>
                    </a:cubicBezTo>
                    <a:cubicBezTo>
                      <a:pt x="412252" y="567478"/>
                      <a:pt x="356605" y="510910"/>
                      <a:pt x="356605" y="442433"/>
                    </a:cubicBezTo>
                    <a:cubicBezTo>
                      <a:pt x="356605" y="373956"/>
                      <a:pt x="412252" y="318380"/>
                      <a:pt x="480817" y="318380"/>
                    </a:cubicBezTo>
                    <a:close/>
                    <a:moveTo>
                      <a:pt x="124211" y="318380"/>
                    </a:moveTo>
                    <a:cubicBezTo>
                      <a:pt x="193770" y="318380"/>
                      <a:pt x="249417" y="373956"/>
                      <a:pt x="249417" y="442433"/>
                    </a:cubicBezTo>
                    <a:cubicBezTo>
                      <a:pt x="249417" y="510910"/>
                      <a:pt x="193770" y="567478"/>
                      <a:pt x="124211" y="567478"/>
                    </a:cubicBezTo>
                    <a:cubicBezTo>
                      <a:pt x="55647" y="567478"/>
                      <a:pt x="0" y="510910"/>
                      <a:pt x="0" y="442433"/>
                    </a:cubicBezTo>
                    <a:cubicBezTo>
                      <a:pt x="0" y="373956"/>
                      <a:pt x="55647" y="318380"/>
                      <a:pt x="124211" y="318380"/>
                    </a:cubicBezTo>
                    <a:close/>
                    <a:moveTo>
                      <a:pt x="344763" y="85405"/>
                    </a:moveTo>
                    <a:cubicBezTo>
                      <a:pt x="356686" y="86397"/>
                      <a:pt x="367616" y="93341"/>
                      <a:pt x="373577" y="102268"/>
                    </a:cubicBezTo>
                    <a:lnTo>
                      <a:pt x="423258" y="176664"/>
                    </a:lnTo>
                    <a:lnTo>
                      <a:pt x="469958" y="178648"/>
                    </a:lnTo>
                    <a:cubicBezTo>
                      <a:pt x="491817" y="179640"/>
                      <a:pt x="508708" y="197495"/>
                      <a:pt x="507715" y="219317"/>
                    </a:cubicBezTo>
                    <a:cubicBezTo>
                      <a:pt x="506721" y="241140"/>
                      <a:pt x="487843" y="258003"/>
                      <a:pt x="466977" y="257011"/>
                    </a:cubicBezTo>
                    <a:lnTo>
                      <a:pt x="399412" y="255027"/>
                    </a:lnTo>
                    <a:cubicBezTo>
                      <a:pt x="386495" y="255027"/>
                      <a:pt x="375565" y="248084"/>
                      <a:pt x="367616" y="237172"/>
                    </a:cubicBezTo>
                    <a:lnTo>
                      <a:pt x="333833" y="185591"/>
                    </a:lnTo>
                    <a:lnTo>
                      <a:pt x="261300" y="255027"/>
                    </a:lnTo>
                    <a:lnTo>
                      <a:pt x="327871" y="314544"/>
                    </a:lnTo>
                    <a:cubicBezTo>
                      <a:pt x="336814" y="322480"/>
                      <a:pt x="341782" y="332399"/>
                      <a:pt x="341782" y="344302"/>
                    </a:cubicBezTo>
                    <a:lnTo>
                      <a:pt x="341782" y="497062"/>
                    </a:lnTo>
                    <a:cubicBezTo>
                      <a:pt x="341782" y="518884"/>
                      <a:pt x="323897" y="536739"/>
                      <a:pt x="302038" y="536739"/>
                    </a:cubicBezTo>
                    <a:cubicBezTo>
                      <a:pt x="280178" y="536739"/>
                      <a:pt x="262293" y="518884"/>
                      <a:pt x="262293" y="497062"/>
                    </a:cubicBezTo>
                    <a:lnTo>
                      <a:pt x="262293" y="362157"/>
                    </a:lnTo>
                    <a:lnTo>
                      <a:pt x="176843" y="285778"/>
                    </a:lnTo>
                    <a:cubicBezTo>
                      <a:pt x="167901" y="278834"/>
                      <a:pt x="162933" y="267923"/>
                      <a:pt x="162933" y="257011"/>
                    </a:cubicBezTo>
                    <a:cubicBezTo>
                      <a:pt x="162933" y="246100"/>
                      <a:pt x="166907" y="235189"/>
                      <a:pt x="174856" y="228245"/>
                    </a:cubicBezTo>
                    <a:lnTo>
                      <a:pt x="312967" y="96317"/>
                    </a:lnTo>
                    <a:cubicBezTo>
                      <a:pt x="321910" y="87389"/>
                      <a:pt x="333833" y="84413"/>
                      <a:pt x="344763" y="85405"/>
                    </a:cubicBezTo>
                    <a:close/>
                    <a:moveTo>
                      <a:pt x="428675" y="0"/>
                    </a:moveTo>
                    <a:cubicBezTo>
                      <a:pt x="457483" y="0"/>
                      <a:pt x="480836" y="23531"/>
                      <a:pt x="480836" y="52559"/>
                    </a:cubicBezTo>
                    <a:cubicBezTo>
                      <a:pt x="480836" y="81587"/>
                      <a:pt x="457483" y="105118"/>
                      <a:pt x="428675" y="105118"/>
                    </a:cubicBezTo>
                    <a:cubicBezTo>
                      <a:pt x="399867" y="105118"/>
                      <a:pt x="376514" y="81587"/>
                      <a:pt x="376514" y="52559"/>
                    </a:cubicBezTo>
                    <a:cubicBezTo>
                      <a:pt x="376514" y="23531"/>
                      <a:pt x="399867" y="0"/>
                      <a:pt x="428675" y="0"/>
                    </a:cubicBezTo>
                    <a:close/>
                  </a:path>
                </a:pathLst>
              </a:custGeom>
              <a:solidFill>
                <a:srgbClr val="C00000"/>
              </a:solidFill>
              <a:ln>
                <a:noFill/>
              </a:ln>
            </p:spPr>
            <p:txBody>
              <a:bodyPr wrap="square" lIns="91440" tIns="45720" rIns="91440" bIns="45720">
                <a:normAutofit fontScale="85000" lnSpcReduction="2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sp>
            <p:nvSpPr>
              <p:cNvPr id="48" name="íṥļíďè"/>
              <p:cNvSpPr/>
              <p:nvPr/>
            </p:nvSpPr>
            <p:spPr>
              <a:xfrm>
                <a:off x="7731781" y="3292292"/>
                <a:ext cx="2187914" cy="2194108"/>
              </a:xfrm>
              <a:prstGeom prst="ellipse">
                <a:avLst/>
              </a:prstGeom>
              <a:solidFill>
                <a:schemeClr val="bg1"/>
              </a:solidFill>
              <a:ln w="571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algn="ctr"/>
                <a:endParaRPr lang="zh-CN" altLang="en-US"/>
              </a:p>
            </p:txBody>
          </p:sp>
          <p:sp>
            <p:nvSpPr>
              <p:cNvPr id="27" name="ï$ḷiďê"/>
              <p:cNvSpPr/>
              <p:nvPr/>
            </p:nvSpPr>
            <p:spPr bwMode="auto">
              <a:xfrm>
                <a:off x="8662234" y="3597260"/>
                <a:ext cx="327010" cy="422366"/>
              </a:xfrm>
              <a:custGeom>
                <a:avLst/>
                <a:gdLst>
                  <a:gd name="connsiteX0" fmla="*/ 395752 w 467778"/>
                  <a:gd name="connsiteY0" fmla="*/ 423612 h 604181"/>
                  <a:gd name="connsiteX1" fmla="*/ 379568 w 467778"/>
                  <a:gd name="connsiteY1" fmla="*/ 431804 h 604181"/>
                  <a:gd name="connsiteX2" fmla="*/ 337191 w 467778"/>
                  <a:gd name="connsiteY2" fmla="*/ 481316 h 604181"/>
                  <a:gd name="connsiteX3" fmla="*/ 319813 w 467778"/>
                  <a:gd name="connsiteY3" fmla="*/ 464068 h 604181"/>
                  <a:gd name="connsiteX4" fmla="*/ 286277 w 467778"/>
                  <a:gd name="connsiteY4" fmla="*/ 464068 h 604181"/>
                  <a:gd name="connsiteX5" fmla="*/ 286277 w 467778"/>
                  <a:gd name="connsiteY5" fmla="*/ 497448 h 604181"/>
                  <a:gd name="connsiteX6" fmla="*/ 311276 w 467778"/>
                  <a:gd name="connsiteY6" fmla="*/ 522406 h 604181"/>
                  <a:gd name="connsiteX7" fmla="*/ 337800 w 467778"/>
                  <a:gd name="connsiteY7" fmla="*/ 533465 h 604181"/>
                  <a:gd name="connsiteX8" fmla="*/ 339325 w 467778"/>
                  <a:gd name="connsiteY8" fmla="*/ 533465 h 604181"/>
                  <a:gd name="connsiteX9" fmla="*/ 366357 w 467778"/>
                  <a:gd name="connsiteY9" fmla="*/ 520276 h 604181"/>
                  <a:gd name="connsiteX10" fmla="*/ 415645 w 467778"/>
                  <a:gd name="connsiteY10" fmla="*/ 462647 h 604181"/>
                  <a:gd name="connsiteX11" fmla="*/ 413003 w 467778"/>
                  <a:gd name="connsiteY11" fmla="*/ 429268 h 604181"/>
                  <a:gd name="connsiteX12" fmla="*/ 395752 w 467778"/>
                  <a:gd name="connsiteY12" fmla="*/ 423612 h 604181"/>
                  <a:gd name="connsiteX13" fmla="*/ 101754 w 467778"/>
                  <a:gd name="connsiteY13" fmla="*/ 294046 h 604181"/>
                  <a:gd name="connsiteX14" fmla="*/ 269914 w 467778"/>
                  <a:gd name="connsiteY14" fmla="*/ 294046 h 604181"/>
                  <a:gd name="connsiteX15" fmla="*/ 290235 w 467778"/>
                  <a:gd name="connsiteY15" fmla="*/ 314334 h 604181"/>
                  <a:gd name="connsiteX16" fmla="*/ 269914 w 467778"/>
                  <a:gd name="connsiteY16" fmla="*/ 334621 h 604181"/>
                  <a:gd name="connsiteX17" fmla="*/ 101754 w 467778"/>
                  <a:gd name="connsiteY17" fmla="*/ 334621 h 604181"/>
                  <a:gd name="connsiteX18" fmla="*/ 81432 w 467778"/>
                  <a:gd name="connsiteY18" fmla="*/ 314334 h 604181"/>
                  <a:gd name="connsiteX19" fmla="*/ 101754 w 467778"/>
                  <a:gd name="connsiteY19" fmla="*/ 294046 h 604181"/>
                  <a:gd name="connsiteX20" fmla="*/ 101754 w 467778"/>
                  <a:gd name="connsiteY20" fmla="*/ 209932 h 604181"/>
                  <a:gd name="connsiteX21" fmla="*/ 269914 w 467778"/>
                  <a:gd name="connsiteY21" fmla="*/ 209932 h 604181"/>
                  <a:gd name="connsiteX22" fmla="*/ 290235 w 467778"/>
                  <a:gd name="connsiteY22" fmla="*/ 230220 h 604181"/>
                  <a:gd name="connsiteX23" fmla="*/ 269914 w 467778"/>
                  <a:gd name="connsiteY23" fmla="*/ 250507 h 604181"/>
                  <a:gd name="connsiteX24" fmla="*/ 101754 w 467778"/>
                  <a:gd name="connsiteY24" fmla="*/ 250507 h 604181"/>
                  <a:gd name="connsiteX25" fmla="*/ 81432 w 467778"/>
                  <a:gd name="connsiteY25" fmla="*/ 230220 h 604181"/>
                  <a:gd name="connsiteX26" fmla="*/ 101754 w 467778"/>
                  <a:gd name="connsiteY26" fmla="*/ 209932 h 604181"/>
                  <a:gd name="connsiteX27" fmla="*/ 47459 w 467778"/>
                  <a:gd name="connsiteY27" fmla="*/ 142244 h 604181"/>
                  <a:gd name="connsiteX28" fmla="*/ 47459 w 467778"/>
                  <a:gd name="connsiteY28" fmla="*/ 470561 h 604181"/>
                  <a:gd name="connsiteX29" fmla="*/ 220627 w 467778"/>
                  <a:gd name="connsiteY29" fmla="*/ 470561 h 604181"/>
                  <a:gd name="connsiteX30" fmla="*/ 236887 w 467778"/>
                  <a:gd name="connsiteY30" fmla="*/ 418615 h 604181"/>
                  <a:gd name="connsiteX31" fmla="*/ 101726 w 467778"/>
                  <a:gd name="connsiteY31" fmla="*/ 418615 h 604181"/>
                  <a:gd name="connsiteX32" fmla="*/ 81402 w 467778"/>
                  <a:gd name="connsiteY32" fmla="*/ 398323 h 604181"/>
                  <a:gd name="connsiteX33" fmla="*/ 101726 w 467778"/>
                  <a:gd name="connsiteY33" fmla="*/ 378032 h 604181"/>
                  <a:gd name="connsiteX34" fmla="*/ 269915 w 467778"/>
                  <a:gd name="connsiteY34" fmla="*/ 378032 h 604181"/>
                  <a:gd name="connsiteX35" fmla="*/ 274793 w 467778"/>
                  <a:gd name="connsiteY35" fmla="*/ 378133 h 604181"/>
                  <a:gd name="connsiteX36" fmla="*/ 324284 w 467778"/>
                  <a:gd name="connsiteY36" fmla="*/ 358552 h 604181"/>
                  <a:gd name="connsiteX37" fmla="*/ 324284 w 467778"/>
                  <a:gd name="connsiteY37" fmla="*/ 142244 h 604181"/>
                  <a:gd name="connsiteX38" fmla="*/ 315240 w 467778"/>
                  <a:gd name="connsiteY38" fmla="*/ 142244 h 604181"/>
                  <a:gd name="connsiteX39" fmla="*/ 315240 w 467778"/>
                  <a:gd name="connsiteY39" fmla="*/ 153709 h 604181"/>
                  <a:gd name="connsiteX40" fmla="*/ 298370 w 467778"/>
                  <a:gd name="connsiteY40" fmla="*/ 170652 h 604181"/>
                  <a:gd name="connsiteX41" fmla="*/ 73272 w 467778"/>
                  <a:gd name="connsiteY41" fmla="*/ 170652 h 604181"/>
                  <a:gd name="connsiteX42" fmla="*/ 56402 w 467778"/>
                  <a:gd name="connsiteY42" fmla="*/ 153709 h 604181"/>
                  <a:gd name="connsiteX43" fmla="*/ 56402 w 467778"/>
                  <a:gd name="connsiteY43" fmla="*/ 142244 h 604181"/>
                  <a:gd name="connsiteX44" fmla="*/ 185872 w 467778"/>
                  <a:gd name="connsiteY44" fmla="*/ 0 h 604181"/>
                  <a:gd name="connsiteX45" fmla="*/ 253960 w 467778"/>
                  <a:gd name="connsiteY45" fmla="*/ 64730 h 604181"/>
                  <a:gd name="connsiteX46" fmla="*/ 298370 w 467778"/>
                  <a:gd name="connsiteY46" fmla="*/ 64730 h 604181"/>
                  <a:gd name="connsiteX47" fmla="*/ 315240 w 467778"/>
                  <a:gd name="connsiteY47" fmla="*/ 81572 h 604181"/>
                  <a:gd name="connsiteX48" fmla="*/ 315240 w 467778"/>
                  <a:gd name="connsiteY48" fmla="*/ 94863 h 604181"/>
                  <a:gd name="connsiteX49" fmla="*/ 334447 w 467778"/>
                  <a:gd name="connsiteY49" fmla="*/ 94863 h 604181"/>
                  <a:gd name="connsiteX50" fmla="*/ 371641 w 467778"/>
                  <a:gd name="connsiteY50" fmla="*/ 132098 h 604181"/>
                  <a:gd name="connsiteX51" fmla="*/ 371641 w 467778"/>
                  <a:gd name="connsiteY51" fmla="*/ 360074 h 604181"/>
                  <a:gd name="connsiteX52" fmla="*/ 467778 w 467778"/>
                  <a:gd name="connsiteY52" fmla="*/ 480606 h 604181"/>
                  <a:gd name="connsiteX53" fmla="*/ 343999 w 467778"/>
                  <a:gd name="connsiteY53" fmla="*/ 604181 h 604181"/>
                  <a:gd name="connsiteX54" fmla="*/ 225912 w 467778"/>
                  <a:gd name="connsiteY54" fmla="*/ 517942 h 604181"/>
                  <a:gd name="connsiteX55" fmla="*/ 37296 w 467778"/>
                  <a:gd name="connsiteY55" fmla="*/ 517942 h 604181"/>
                  <a:gd name="connsiteX56" fmla="*/ 0 w 467778"/>
                  <a:gd name="connsiteY56" fmla="*/ 480707 h 604181"/>
                  <a:gd name="connsiteX57" fmla="*/ 0 w 467778"/>
                  <a:gd name="connsiteY57" fmla="*/ 132098 h 604181"/>
                  <a:gd name="connsiteX58" fmla="*/ 37296 w 467778"/>
                  <a:gd name="connsiteY58" fmla="*/ 94863 h 604181"/>
                  <a:gd name="connsiteX59" fmla="*/ 56402 w 467778"/>
                  <a:gd name="connsiteY59" fmla="*/ 94863 h 604181"/>
                  <a:gd name="connsiteX60" fmla="*/ 56402 w 467778"/>
                  <a:gd name="connsiteY60" fmla="*/ 81572 h 604181"/>
                  <a:gd name="connsiteX61" fmla="*/ 73272 w 467778"/>
                  <a:gd name="connsiteY61" fmla="*/ 64730 h 604181"/>
                  <a:gd name="connsiteX62" fmla="*/ 117682 w 467778"/>
                  <a:gd name="connsiteY62" fmla="*/ 64730 h 604181"/>
                  <a:gd name="connsiteX63" fmla="*/ 185872 w 467778"/>
                  <a:gd name="connsiteY63" fmla="*/ 0 h 60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67778" h="604181">
                    <a:moveTo>
                      <a:pt x="395752" y="423612"/>
                    </a:moveTo>
                    <a:cubicBezTo>
                      <a:pt x="389705" y="424068"/>
                      <a:pt x="383837" y="426833"/>
                      <a:pt x="379568" y="431804"/>
                    </a:cubicBezTo>
                    <a:lnTo>
                      <a:pt x="337191" y="481316"/>
                    </a:lnTo>
                    <a:lnTo>
                      <a:pt x="319813" y="464068"/>
                    </a:lnTo>
                    <a:cubicBezTo>
                      <a:pt x="310565" y="454734"/>
                      <a:pt x="295626" y="454734"/>
                      <a:pt x="286277" y="464068"/>
                    </a:cubicBezTo>
                    <a:cubicBezTo>
                      <a:pt x="277029" y="473301"/>
                      <a:pt x="277029" y="488215"/>
                      <a:pt x="286277" y="497448"/>
                    </a:cubicBezTo>
                    <a:lnTo>
                      <a:pt x="311276" y="522406"/>
                    </a:lnTo>
                    <a:cubicBezTo>
                      <a:pt x="318390" y="529508"/>
                      <a:pt x="327943" y="533465"/>
                      <a:pt x="337800" y="533465"/>
                    </a:cubicBezTo>
                    <a:cubicBezTo>
                      <a:pt x="338309" y="533465"/>
                      <a:pt x="338817" y="533465"/>
                      <a:pt x="339325" y="533465"/>
                    </a:cubicBezTo>
                    <a:cubicBezTo>
                      <a:pt x="349690" y="533059"/>
                      <a:pt x="359548" y="528189"/>
                      <a:pt x="366357" y="520276"/>
                    </a:cubicBezTo>
                    <a:lnTo>
                      <a:pt x="415645" y="462647"/>
                    </a:lnTo>
                    <a:cubicBezTo>
                      <a:pt x="424181" y="452705"/>
                      <a:pt x="422962" y="437689"/>
                      <a:pt x="413003" y="429268"/>
                    </a:cubicBezTo>
                    <a:cubicBezTo>
                      <a:pt x="408023" y="425007"/>
                      <a:pt x="401798" y="423155"/>
                      <a:pt x="395752" y="423612"/>
                    </a:cubicBezTo>
                    <a:close/>
                    <a:moveTo>
                      <a:pt x="101754" y="294046"/>
                    </a:moveTo>
                    <a:lnTo>
                      <a:pt x="269914" y="294046"/>
                    </a:lnTo>
                    <a:cubicBezTo>
                      <a:pt x="281192" y="294046"/>
                      <a:pt x="290235" y="303074"/>
                      <a:pt x="290235" y="314334"/>
                    </a:cubicBezTo>
                    <a:cubicBezTo>
                      <a:pt x="290235" y="325492"/>
                      <a:pt x="281192" y="334621"/>
                      <a:pt x="269914" y="334621"/>
                    </a:cubicBezTo>
                    <a:lnTo>
                      <a:pt x="101754" y="334621"/>
                    </a:lnTo>
                    <a:cubicBezTo>
                      <a:pt x="90475" y="334621"/>
                      <a:pt x="81432" y="325492"/>
                      <a:pt x="81432" y="314334"/>
                    </a:cubicBezTo>
                    <a:cubicBezTo>
                      <a:pt x="81432" y="303074"/>
                      <a:pt x="90475" y="294046"/>
                      <a:pt x="101754" y="294046"/>
                    </a:cubicBezTo>
                    <a:close/>
                    <a:moveTo>
                      <a:pt x="101754" y="209932"/>
                    </a:moveTo>
                    <a:lnTo>
                      <a:pt x="269914" y="209932"/>
                    </a:lnTo>
                    <a:cubicBezTo>
                      <a:pt x="281192" y="209932"/>
                      <a:pt x="290235" y="219061"/>
                      <a:pt x="290235" y="230220"/>
                    </a:cubicBezTo>
                    <a:cubicBezTo>
                      <a:pt x="290235" y="241479"/>
                      <a:pt x="281192" y="250507"/>
                      <a:pt x="269914" y="250507"/>
                    </a:cubicBezTo>
                    <a:lnTo>
                      <a:pt x="101754" y="250507"/>
                    </a:lnTo>
                    <a:cubicBezTo>
                      <a:pt x="90475" y="250507"/>
                      <a:pt x="81432" y="241479"/>
                      <a:pt x="81432" y="230220"/>
                    </a:cubicBezTo>
                    <a:cubicBezTo>
                      <a:pt x="81432" y="219061"/>
                      <a:pt x="90475" y="209932"/>
                      <a:pt x="101754" y="209932"/>
                    </a:cubicBezTo>
                    <a:close/>
                    <a:moveTo>
                      <a:pt x="47459" y="142244"/>
                    </a:moveTo>
                    <a:lnTo>
                      <a:pt x="47459" y="470561"/>
                    </a:lnTo>
                    <a:lnTo>
                      <a:pt x="220627" y="470561"/>
                    </a:lnTo>
                    <a:cubicBezTo>
                      <a:pt x="222050" y="451792"/>
                      <a:pt x="227843" y="434138"/>
                      <a:pt x="236887" y="418615"/>
                    </a:cubicBezTo>
                    <a:lnTo>
                      <a:pt x="101726" y="418615"/>
                    </a:lnTo>
                    <a:cubicBezTo>
                      <a:pt x="90446" y="418615"/>
                      <a:pt x="81402" y="409484"/>
                      <a:pt x="81402" y="398323"/>
                    </a:cubicBezTo>
                    <a:cubicBezTo>
                      <a:pt x="81402" y="387061"/>
                      <a:pt x="90446" y="378032"/>
                      <a:pt x="101726" y="378032"/>
                    </a:cubicBezTo>
                    <a:lnTo>
                      <a:pt x="269915" y="378032"/>
                    </a:lnTo>
                    <a:cubicBezTo>
                      <a:pt x="271440" y="378032"/>
                      <a:pt x="272761" y="378032"/>
                      <a:pt x="274793" y="378133"/>
                    </a:cubicBezTo>
                    <a:cubicBezTo>
                      <a:pt x="289529" y="368089"/>
                      <a:pt x="305992" y="361494"/>
                      <a:pt x="324284" y="358552"/>
                    </a:cubicBezTo>
                    <a:lnTo>
                      <a:pt x="324284" y="142244"/>
                    </a:lnTo>
                    <a:lnTo>
                      <a:pt x="315240" y="142244"/>
                    </a:lnTo>
                    <a:lnTo>
                      <a:pt x="315240" y="153709"/>
                    </a:lnTo>
                    <a:cubicBezTo>
                      <a:pt x="315240" y="163043"/>
                      <a:pt x="307720" y="170652"/>
                      <a:pt x="298370" y="170652"/>
                    </a:cubicBezTo>
                    <a:lnTo>
                      <a:pt x="73272" y="170652"/>
                    </a:lnTo>
                    <a:cubicBezTo>
                      <a:pt x="64024" y="170652"/>
                      <a:pt x="56402" y="163043"/>
                      <a:pt x="56402" y="153709"/>
                    </a:cubicBezTo>
                    <a:lnTo>
                      <a:pt x="56402" y="142244"/>
                    </a:lnTo>
                    <a:close/>
                    <a:moveTo>
                      <a:pt x="185872" y="0"/>
                    </a:moveTo>
                    <a:cubicBezTo>
                      <a:pt x="222253" y="0"/>
                      <a:pt x="252131" y="28713"/>
                      <a:pt x="253960" y="64730"/>
                    </a:cubicBezTo>
                    <a:lnTo>
                      <a:pt x="298370" y="64730"/>
                    </a:lnTo>
                    <a:cubicBezTo>
                      <a:pt x="307720" y="64730"/>
                      <a:pt x="315240" y="72339"/>
                      <a:pt x="315240" y="81572"/>
                    </a:cubicBezTo>
                    <a:lnTo>
                      <a:pt x="315240" y="94863"/>
                    </a:lnTo>
                    <a:lnTo>
                      <a:pt x="334447" y="94863"/>
                    </a:lnTo>
                    <a:cubicBezTo>
                      <a:pt x="354975" y="94863"/>
                      <a:pt x="371641" y="111604"/>
                      <a:pt x="371641" y="132098"/>
                    </a:cubicBezTo>
                    <a:lnTo>
                      <a:pt x="371641" y="360074"/>
                    </a:lnTo>
                    <a:cubicBezTo>
                      <a:pt x="426722" y="372654"/>
                      <a:pt x="467778" y="421963"/>
                      <a:pt x="467778" y="480606"/>
                    </a:cubicBezTo>
                    <a:cubicBezTo>
                      <a:pt x="467778" y="548785"/>
                      <a:pt x="412291" y="604181"/>
                      <a:pt x="343999" y="604181"/>
                    </a:cubicBezTo>
                    <a:cubicBezTo>
                      <a:pt x="288716" y="604181"/>
                      <a:pt x="241867" y="567859"/>
                      <a:pt x="225912" y="517942"/>
                    </a:cubicBezTo>
                    <a:lnTo>
                      <a:pt x="37296" y="517942"/>
                    </a:lnTo>
                    <a:cubicBezTo>
                      <a:pt x="16667" y="517942"/>
                      <a:pt x="0" y="501201"/>
                      <a:pt x="0" y="480707"/>
                    </a:cubicBezTo>
                    <a:lnTo>
                      <a:pt x="0" y="132098"/>
                    </a:lnTo>
                    <a:cubicBezTo>
                      <a:pt x="0" y="111604"/>
                      <a:pt x="16667" y="94863"/>
                      <a:pt x="37296" y="94863"/>
                    </a:cubicBezTo>
                    <a:lnTo>
                      <a:pt x="56402" y="94863"/>
                    </a:lnTo>
                    <a:lnTo>
                      <a:pt x="56402" y="81572"/>
                    </a:lnTo>
                    <a:cubicBezTo>
                      <a:pt x="56402" y="72339"/>
                      <a:pt x="64024" y="64730"/>
                      <a:pt x="73272" y="64730"/>
                    </a:cubicBezTo>
                    <a:lnTo>
                      <a:pt x="117682" y="64730"/>
                    </a:lnTo>
                    <a:cubicBezTo>
                      <a:pt x="119511" y="28713"/>
                      <a:pt x="149388" y="0"/>
                      <a:pt x="185872" y="0"/>
                    </a:cubicBezTo>
                    <a:close/>
                  </a:path>
                </a:pathLst>
              </a:custGeom>
              <a:solidFill>
                <a:schemeClr val="tx1">
                  <a:lumMod val="75000"/>
                  <a:lumOff val="25000"/>
                </a:schemeClr>
              </a:solidFill>
              <a:ln>
                <a:noFill/>
              </a:ln>
            </p:spPr>
            <p:txBody>
              <a:bodyPr wrap="square" lIns="91440" tIns="45720" rIns="91440" bIns="45720">
                <a:normAutofit fontScale="92500" lnSpcReduction="20000"/>
              </a:bodyP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p>
            </p:txBody>
          </p:sp>
        </p:grpSp>
        <p:sp>
          <p:nvSpPr>
            <p:cNvPr id="8" name="文本框 7"/>
            <p:cNvSpPr txBox="1"/>
            <p:nvPr/>
          </p:nvSpPr>
          <p:spPr>
            <a:xfrm>
              <a:off x="3244" y="3250"/>
              <a:ext cx="1661" cy="1161"/>
            </a:xfrm>
            <a:prstGeom prst="rect">
              <a:avLst/>
            </a:prstGeom>
            <a:noFill/>
          </p:spPr>
          <p:txBody>
            <a:bodyPr wrap="square" rtlCol="0" anchor="t">
              <a:spAutoFit/>
            </a:bodyPr>
            <a:lstStyle/>
            <a:p>
              <a:pPr algn="ct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处理处罚措施</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9" name="文本框 8"/>
            <p:cNvSpPr txBox="1"/>
            <p:nvPr/>
          </p:nvSpPr>
          <p:spPr>
            <a:xfrm>
              <a:off x="5357" y="4845"/>
              <a:ext cx="1661" cy="1161"/>
            </a:xfrm>
            <a:prstGeom prst="rect">
              <a:avLst/>
            </a:prstGeom>
            <a:noFill/>
          </p:spPr>
          <p:txBody>
            <a:bodyPr wrap="square" rtlCol="0" anchor="t">
              <a:spAutoFit/>
            </a:bodyPr>
            <a:lstStyle/>
            <a:p>
              <a:pPr algn="ct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验证整改落实</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1" name="文本框 10"/>
            <p:cNvSpPr txBox="1"/>
            <p:nvPr/>
          </p:nvSpPr>
          <p:spPr>
            <a:xfrm>
              <a:off x="7479" y="3470"/>
              <a:ext cx="1661" cy="1161"/>
            </a:xfrm>
            <a:prstGeom prst="rect">
              <a:avLst/>
            </a:prstGeom>
            <a:noFill/>
          </p:spPr>
          <p:txBody>
            <a:bodyPr wrap="square" rtlCol="0" anchor="t">
              <a:spAutoFit/>
            </a:bodyPr>
            <a:lstStyle/>
            <a:p>
              <a:pPr algn="ct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发包方</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隐患排查</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2" name="文本框 11"/>
            <p:cNvSpPr txBox="1"/>
            <p:nvPr/>
          </p:nvSpPr>
          <p:spPr>
            <a:xfrm>
              <a:off x="9593" y="4845"/>
              <a:ext cx="1661" cy="1161"/>
            </a:xfrm>
            <a:prstGeom prst="rect">
              <a:avLst/>
            </a:prstGeom>
            <a:noFill/>
          </p:spPr>
          <p:txBody>
            <a:bodyPr wrap="square" rtlCol="0" anchor="t">
              <a:spAutoFit/>
            </a:bodyPr>
            <a:lstStyle/>
            <a:p>
              <a:pPr algn="ct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通知承</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包商整改</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spTree>
  </p:cSld>
  <p:clrMapOvr>
    <a:masterClrMapping/>
  </p:clrMapOvr>
  <p:transition advTm="0">
    <p:wipe dir="d"/>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a:t>
            </a:r>
            <a:r>
              <a:rPr lang="en-US" altLang="zh-CN" sz="1600" b="1">
                <a:solidFill>
                  <a:schemeClr val="tx1">
                    <a:lumMod val="75000"/>
                    <a:lumOff val="25000"/>
                  </a:schemeClr>
                </a:solidFill>
                <a:latin typeface="微软雅黑" panose="020B0503020204020204" pitchFamily="34" charset="-122"/>
                <a:ea typeface="微软雅黑" panose="020B0503020204020204" pitchFamily="34" charset="-122"/>
              </a:rPr>
              <a:t>6</a:t>
            </a:r>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）完工验收</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 name="259601"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9646" y="980952"/>
            <a:ext cx="9153768" cy="3367087"/>
            <a:chOff x="-12862" y="829140"/>
            <a:chExt cx="12205024" cy="4489450"/>
          </a:xfrm>
        </p:grpSpPr>
        <p:sp>
          <p:nvSpPr>
            <p:cNvPr id="4" name="ïṥḻiḓé"/>
            <p:cNvSpPr/>
            <p:nvPr/>
          </p:nvSpPr>
          <p:spPr bwMode="auto">
            <a:xfrm>
              <a:off x="-12862" y="829140"/>
              <a:ext cx="12205024" cy="4489450"/>
            </a:xfrm>
            <a:custGeom>
              <a:avLst/>
              <a:gdLst>
                <a:gd name="T0" fmla="*/ 0 w 2828"/>
                <a:gd name="T1" fmla="*/ 856 h 1032"/>
                <a:gd name="T2" fmla="*/ 660 w 2828"/>
                <a:gd name="T3" fmla="*/ 540 h 1032"/>
                <a:gd name="T4" fmla="*/ 1232 w 2828"/>
                <a:gd name="T5" fmla="*/ 720 h 1032"/>
                <a:gd name="T6" fmla="*/ 1772 w 2828"/>
                <a:gd name="T7" fmla="*/ 320 h 1032"/>
                <a:gd name="T8" fmla="*/ 2315 w 2828"/>
                <a:gd name="T9" fmla="*/ 479 h 1032"/>
                <a:gd name="T10" fmla="*/ 2828 w 2828"/>
                <a:gd name="T11" fmla="*/ 0 h 1032"/>
              </a:gdLst>
              <a:ahLst/>
              <a:cxnLst>
                <a:cxn ang="0">
                  <a:pos x="T0" y="T1"/>
                </a:cxn>
                <a:cxn ang="0">
                  <a:pos x="T2" y="T3"/>
                </a:cxn>
                <a:cxn ang="0">
                  <a:pos x="T4" y="T5"/>
                </a:cxn>
                <a:cxn ang="0">
                  <a:pos x="T6" y="T7"/>
                </a:cxn>
                <a:cxn ang="0">
                  <a:pos x="T8" y="T9"/>
                </a:cxn>
                <a:cxn ang="0">
                  <a:pos x="T10" y="T11"/>
                </a:cxn>
              </a:cxnLst>
              <a:rect l="0" t="0" r="r" b="b"/>
              <a:pathLst>
                <a:path w="2828" h="1032">
                  <a:moveTo>
                    <a:pt x="0" y="856"/>
                  </a:moveTo>
                  <a:cubicBezTo>
                    <a:pt x="420" y="1032"/>
                    <a:pt x="464" y="536"/>
                    <a:pt x="660" y="540"/>
                  </a:cubicBezTo>
                  <a:cubicBezTo>
                    <a:pt x="856" y="544"/>
                    <a:pt x="976" y="736"/>
                    <a:pt x="1232" y="720"/>
                  </a:cubicBezTo>
                  <a:cubicBezTo>
                    <a:pt x="1488" y="704"/>
                    <a:pt x="1508" y="352"/>
                    <a:pt x="1772" y="320"/>
                  </a:cubicBezTo>
                  <a:cubicBezTo>
                    <a:pt x="2036" y="288"/>
                    <a:pt x="2063" y="491"/>
                    <a:pt x="2315" y="479"/>
                  </a:cubicBezTo>
                  <a:cubicBezTo>
                    <a:pt x="2567" y="467"/>
                    <a:pt x="2572" y="84"/>
                    <a:pt x="2828" y="0"/>
                  </a:cubicBezTo>
                </a:path>
              </a:pathLst>
            </a:custGeom>
            <a:noFill/>
            <a:ln w="3175" cap="flat">
              <a:solidFill>
                <a:schemeClr val="tx1">
                  <a:lumMod val="50000"/>
                  <a:lumOff val="50000"/>
                </a:schemeClr>
              </a:solidFill>
              <a:prstDash val="dash"/>
              <a:miter lim="800000"/>
            </a:ln>
          </p:spPr>
          <p:txBody>
            <a:bodyPr vert="horz" wrap="square" lIns="91440" tIns="45720" rIns="91440" bIns="45720" numCol="1" anchor="t" anchorCtr="0" compatLnSpc="1">
              <a:normAutofit/>
            </a:bodyPr>
            <a:lstStyle>
              <a:defPPr>
                <a:defRPr lang="en-US"/>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p>
          </p:txBody>
        </p:sp>
        <p:grpSp>
          <p:nvGrpSpPr>
            <p:cNvPr id="128" name="íṩḷiḍe"/>
            <p:cNvGrpSpPr/>
            <p:nvPr/>
          </p:nvGrpSpPr>
          <p:grpSpPr>
            <a:xfrm>
              <a:off x="2409786" y="2784935"/>
              <a:ext cx="892180" cy="892180"/>
              <a:chOff x="2504440" y="2022470"/>
              <a:chExt cx="663580" cy="663580"/>
            </a:xfrm>
          </p:grpSpPr>
          <p:sp>
            <p:nvSpPr>
              <p:cNvPr id="79" name="iSḷîḋe"/>
              <p:cNvSpPr/>
              <p:nvPr/>
            </p:nvSpPr>
            <p:spPr>
              <a:xfrm>
                <a:off x="2504440" y="2022470"/>
                <a:ext cx="663580" cy="663580"/>
              </a:xfrm>
              <a:prstGeom prst="ellipse">
                <a:avLst/>
              </a:prstGeom>
              <a:solidFill>
                <a:schemeClr val="bg1"/>
              </a:solidFill>
              <a:ln w="3175" cap="rnd">
                <a:noFill/>
                <a:prstDash val="solid"/>
                <a:round/>
              </a:ln>
              <a:effectLst>
                <a:outerShdw blurRad="127000" dist="38100" dir="5400000" sx="101000" sy="101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endParaRPr>
              </a:p>
            </p:txBody>
          </p:sp>
          <p:sp>
            <p:nvSpPr>
              <p:cNvPr id="80" name="íṧ1íḓè"/>
              <p:cNvSpPr/>
              <p:nvPr/>
            </p:nvSpPr>
            <p:spPr>
              <a:xfrm>
                <a:off x="2685416" y="2238898"/>
                <a:ext cx="301626" cy="230721"/>
              </a:xfrm>
              <a:custGeom>
                <a:avLst/>
                <a:gdLst>
                  <a:gd name="connsiteX0" fmla="*/ 361794 w 551492"/>
                  <a:gd name="connsiteY0" fmla="*/ 308363 h 421851"/>
                  <a:gd name="connsiteX1" fmla="*/ 530845 w 551492"/>
                  <a:gd name="connsiteY1" fmla="*/ 308363 h 421851"/>
                  <a:gd name="connsiteX2" fmla="*/ 551492 w 551492"/>
                  <a:gd name="connsiteY2" fmla="*/ 329044 h 421851"/>
                  <a:gd name="connsiteX3" fmla="*/ 551492 w 551492"/>
                  <a:gd name="connsiteY3" fmla="*/ 362650 h 421851"/>
                  <a:gd name="connsiteX4" fmla="*/ 530845 w 551492"/>
                  <a:gd name="connsiteY4" fmla="*/ 383331 h 421851"/>
                  <a:gd name="connsiteX5" fmla="*/ 378570 w 551492"/>
                  <a:gd name="connsiteY5" fmla="*/ 383331 h 421851"/>
                  <a:gd name="connsiteX6" fmla="*/ 378570 w 551492"/>
                  <a:gd name="connsiteY6" fmla="*/ 369113 h 421851"/>
                  <a:gd name="connsiteX7" fmla="*/ 361794 w 551492"/>
                  <a:gd name="connsiteY7" fmla="*/ 308363 h 421851"/>
                  <a:gd name="connsiteX8" fmla="*/ 313904 w 551492"/>
                  <a:gd name="connsiteY8" fmla="*/ 172924 h 421851"/>
                  <a:gd name="connsiteX9" fmla="*/ 530832 w 551492"/>
                  <a:gd name="connsiteY9" fmla="*/ 172924 h 421851"/>
                  <a:gd name="connsiteX10" fmla="*/ 551492 w 551492"/>
                  <a:gd name="connsiteY10" fmla="*/ 193548 h 421851"/>
                  <a:gd name="connsiteX11" fmla="*/ 551492 w 551492"/>
                  <a:gd name="connsiteY11" fmla="*/ 225772 h 421851"/>
                  <a:gd name="connsiteX12" fmla="*/ 530832 w 551492"/>
                  <a:gd name="connsiteY12" fmla="*/ 247685 h 421851"/>
                  <a:gd name="connsiteX13" fmla="*/ 271293 w 551492"/>
                  <a:gd name="connsiteY13" fmla="*/ 247685 h 421851"/>
                  <a:gd name="connsiteX14" fmla="*/ 271293 w 551492"/>
                  <a:gd name="connsiteY14" fmla="*/ 227061 h 421851"/>
                  <a:gd name="connsiteX15" fmla="*/ 272584 w 551492"/>
                  <a:gd name="connsiteY15" fmla="*/ 224483 h 421851"/>
                  <a:gd name="connsiteX16" fmla="*/ 313904 w 551492"/>
                  <a:gd name="connsiteY16" fmla="*/ 172924 h 421851"/>
                  <a:gd name="connsiteX17" fmla="*/ 281648 w 551492"/>
                  <a:gd name="connsiteY17" fmla="*/ 36241 h 421851"/>
                  <a:gd name="connsiteX18" fmla="*/ 530834 w 551492"/>
                  <a:gd name="connsiteY18" fmla="*/ 36241 h 421851"/>
                  <a:gd name="connsiteX19" fmla="*/ 551492 w 551492"/>
                  <a:gd name="connsiteY19" fmla="*/ 58154 h 421851"/>
                  <a:gd name="connsiteX20" fmla="*/ 551492 w 551492"/>
                  <a:gd name="connsiteY20" fmla="*/ 90378 h 421851"/>
                  <a:gd name="connsiteX21" fmla="*/ 530834 w 551492"/>
                  <a:gd name="connsiteY21" fmla="*/ 111002 h 421851"/>
                  <a:gd name="connsiteX22" fmla="*/ 308761 w 551492"/>
                  <a:gd name="connsiteY22" fmla="*/ 111002 h 421851"/>
                  <a:gd name="connsiteX23" fmla="*/ 295850 w 551492"/>
                  <a:gd name="connsiteY23" fmla="*/ 96823 h 421851"/>
                  <a:gd name="connsiteX24" fmla="*/ 281648 w 551492"/>
                  <a:gd name="connsiteY24" fmla="*/ 36241 h 421851"/>
                  <a:gd name="connsiteX25" fmla="*/ 176987 w 551492"/>
                  <a:gd name="connsiteY25" fmla="*/ 0 h 421851"/>
                  <a:gd name="connsiteX26" fmla="*/ 271294 w 551492"/>
                  <a:gd name="connsiteY26" fmla="*/ 117396 h 421851"/>
                  <a:gd name="connsiteX27" fmla="*/ 276461 w 551492"/>
                  <a:gd name="connsiteY27" fmla="*/ 117396 h 421851"/>
                  <a:gd name="connsiteX28" fmla="*/ 290672 w 551492"/>
                  <a:gd name="connsiteY28" fmla="*/ 152228 h 421851"/>
                  <a:gd name="connsiteX29" fmla="*/ 262251 w 551492"/>
                  <a:gd name="connsiteY29" fmla="*/ 199960 h 421851"/>
                  <a:gd name="connsiteX30" fmla="*/ 257083 w 551492"/>
                  <a:gd name="connsiteY30" fmla="*/ 197380 h 421851"/>
                  <a:gd name="connsiteX31" fmla="*/ 224786 w 551492"/>
                  <a:gd name="connsiteY31" fmla="*/ 247692 h 421851"/>
                  <a:gd name="connsiteX32" fmla="*/ 219619 w 551492"/>
                  <a:gd name="connsiteY32" fmla="*/ 259303 h 421851"/>
                  <a:gd name="connsiteX33" fmla="*/ 241581 w 551492"/>
                  <a:gd name="connsiteY33" fmla="*/ 279944 h 421851"/>
                  <a:gd name="connsiteX34" fmla="*/ 263543 w 551492"/>
                  <a:gd name="connsiteY34" fmla="*/ 279944 h 421851"/>
                  <a:gd name="connsiteX35" fmla="*/ 352682 w 551492"/>
                  <a:gd name="connsiteY35" fmla="*/ 368958 h 421851"/>
                  <a:gd name="connsiteX36" fmla="*/ 352682 w 551492"/>
                  <a:gd name="connsiteY36" fmla="*/ 393470 h 421851"/>
                  <a:gd name="connsiteX37" fmla="*/ 325553 w 551492"/>
                  <a:gd name="connsiteY37" fmla="*/ 421851 h 421851"/>
                  <a:gd name="connsiteX38" fmla="*/ 28421 w 551492"/>
                  <a:gd name="connsiteY38" fmla="*/ 421851 h 421851"/>
                  <a:gd name="connsiteX39" fmla="*/ 0 w 551492"/>
                  <a:gd name="connsiteY39" fmla="*/ 393470 h 421851"/>
                  <a:gd name="connsiteX40" fmla="*/ 0 w 551492"/>
                  <a:gd name="connsiteY40" fmla="*/ 368958 h 421851"/>
                  <a:gd name="connsiteX41" fmla="*/ 89139 w 551492"/>
                  <a:gd name="connsiteY41" fmla="*/ 279944 h 421851"/>
                  <a:gd name="connsiteX42" fmla="*/ 112393 w 551492"/>
                  <a:gd name="connsiteY42" fmla="*/ 279944 h 421851"/>
                  <a:gd name="connsiteX43" fmla="*/ 133063 w 551492"/>
                  <a:gd name="connsiteY43" fmla="*/ 259303 h 421851"/>
                  <a:gd name="connsiteX44" fmla="*/ 127896 w 551492"/>
                  <a:gd name="connsiteY44" fmla="*/ 247692 h 421851"/>
                  <a:gd name="connsiteX45" fmla="*/ 95599 w 551492"/>
                  <a:gd name="connsiteY45" fmla="*/ 198670 h 421851"/>
                  <a:gd name="connsiteX46" fmla="*/ 91723 w 551492"/>
                  <a:gd name="connsiteY46" fmla="*/ 199960 h 421851"/>
                  <a:gd name="connsiteX47" fmla="*/ 63302 w 551492"/>
                  <a:gd name="connsiteY47" fmla="*/ 152228 h 421851"/>
                  <a:gd name="connsiteX48" fmla="*/ 78804 w 551492"/>
                  <a:gd name="connsiteY48" fmla="*/ 117396 h 421851"/>
                  <a:gd name="connsiteX49" fmla="*/ 81388 w 551492"/>
                  <a:gd name="connsiteY49" fmla="*/ 117396 h 421851"/>
                  <a:gd name="connsiteX50" fmla="*/ 176987 w 551492"/>
                  <a:gd name="connsiteY50" fmla="*/ 0 h 42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51492" h="421851">
                    <a:moveTo>
                      <a:pt x="361794" y="308363"/>
                    </a:moveTo>
                    <a:lnTo>
                      <a:pt x="530845" y="308363"/>
                    </a:lnTo>
                    <a:cubicBezTo>
                      <a:pt x="541168" y="308363"/>
                      <a:pt x="551492" y="317411"/>
                      <a:pt x="551492" y="329044"/>
                    </a:cubicBezTo>
                    <a:lnTo>
                      <a:pt x="551492" y="362650"/>
                    </a:lnTo>
                    <a:cubicBezTo>
                      <a:pt x="551492" y="374283"/>
                      <a:pt x="541168" y="383331"/>
                      <a:pt x="530845" y="383331"/>
                    </a:cubicBezTo>
                    <a:lnTo>
                      <a:pt x="378570" y="383331"/>
                    </a:lnTo>
                    <a:lnTo>
                      <a:pt x="378570" y="369113"/>
                    </a:lnTo>
                    <a:cubicBezTo>
                      <a:pt x="378570" y="347140"/>
                      <a:pt x="372118" y="326459"/>
                      <a:pt x="361794" y="308363"/>
                    </a:cubicBezTo>
                    <a:close/>
                    <a:moveTo>
                      <a:pt x="313904" y="172924"/>
                    </a:moveTo>
                    <a:lnTo>
                      <a:pt x="530832" y="172924"/>
                    </a:lnTo>
                    <a:cubicBezTo>
                      <a:pt x="541162" y="172924"/>
                      <a:pt x="551492" y="181947"/>
                      <a:pt x="551492" y="193548"/>
                    </a:cubicBezTo>
                    <a:lnTo>
                      <a:pt x="551492" y="225772"/>
                    </a:lnTo>
                    <a:cubicBezTo>
                      <a:pt x="551492" y="237373"/>
                      <a:pt x="541162" y="247685"/>
                      <a:pt x="530832" y="247685"/>
                    </a:cubicBezTo>
                    <a:lnTo>
                      <a:pt x="271293" y="247685"/>
                    </a:lnTo>
                    <a:lnTo>
                      <a:pt x="271293" y="227061"/>
                    </a:lnTo>
                    <a:cubicBezTo>
                      <a:pt x="271293" y="225772"/>
                      <a:pt x="272584" y="225772"/>
                      <a:pt x="272584" y="224483"/>
                    </a:cubicBezTo>
                    <a:cubicBezTo>
                      <a:pt x="293244" y="218038"/>
                      <a:pt x="307448" y="194837"/>
                      <a:pt x="313904" y="172924"/>
                    </a:cubicBezTo>
                    <a:close/>
                    <a:moveTo>
                      <a:pt x="281648" y="36241"/>
                    </a:moveTo>
                    <a:lnTo>
                      <a:pt x="530834" y="36241"/>
                    </a:lnTo>
                    <a:cubicBezTo>
                      <a:pt x="541163" y="36241"/>
                      <a:pt x="551492" y="46553"/>
                      <a:pt x="551492" y="58154"/>
                    </a:cubicBezTo>
                    <a:lnTo>
                      <a:pt x="551492" y="90378"/>
                    </a:lnTo>
                    <a:cubicBezTo>
                      <a:pt x="551492" y="101979"/>
                      <a:pt x="541163" y="111002"/>
                      <a:pt x="530834" y="111002"/>
                    </a:cubicBezTo>
                    <a:lnTo>
                      <a:pt x="308761" y="111002"/>
                    </a:lnTo>
                    <a:cubicBezTo>
                      <a:pt x="304888" y="104557"/>
                      <a:pt x="301015" y="99401"/>
                      <a:pt x="295850" y="96823"/>
                    </a:cubicBezTo>
                    <a:cubicBezTo>
                      <a:pt x="293268" y="72333"/>
                      <a:pt x="288104" y="52998"/>
                      <a:pt x="281648" y="36241"/>
                    </a:cubicBezTo>
                    <a:close/>
                    <a:moveTo>
                      <a:pt x="176987" y="0"/>
                    </a:moveTo>
                    <a:cubicBezTo>
                      <a:pt x="257083" y="0"/>
                      <a:pt x="270002" y="64503"/>
                      <a:pt x="271294" y="117396"/>
                    </a:cubicBezTo>
                    <a:cubicBezTo>
                      <a:pt x="272586" y="117396"/>
                      <a:pt x="273878" y="117396"/>
                      <a:pt x="276461" y="117396"/>
                    </a:cubicBezTo>
                    <a:cubicBezTo>
                      <a:pt x="289380" y="117396"/>
                      <a:pt x="290672" y="132877"/>
                      <a:pt x="290672" y="152228"/>
                    </a:cubicBezTo>
                    <a:cubicBezTo>
                      <a:pt x="290672" y="171579"/>
                      <a:pt x="275169" y="199960"/>
                      <a:pt x="262251" y="199960"/>
                    </a:cubicBezTo>
                    <a:cubicBezTo>
                      <a:pt x="260959" y="199960"/>
                      <a:pt x="258375" y="198670"/>
                      <a:pt x="257083" y="197380"/>
                    </a:cubicBezTo>
                    <a:cubicBezTo>
                      <a:pt x="249332" y="216731"/>
                      <a:pt x="237705" y="233502"/>
                      <a:pt x="224786" y="247692"/>
                    </a:cubicBezTo>
                    <a:cubicBezTo>
                      <a:pt x="220911" y="250272"/>
                      <a:pt x="219619" y="254143"/>
                      <a:pt x="219619" y="259303"/>
                    </a:cubicBezTo>
                    <a:cubicBezTo>
                      <a:pt x="219619" y="270913"/>
                      <a:pt x="228662" y="279944"/>
                      <a:pt x="241581" y="279944"/>
                    </a:cubicBezTo>
                    <a:lnTo>
                      <a:pt x="263543" y="279944"/>
                    </a:lnTo>
                    <a:cubicBezTo>
                      <a:pt x="312634" y="279944"/>
                      <a:pt x="352682" y="319936"/>
                      <a:pt x="352682" y="368958"/>
                    </a:cubicBezTo>
                    <a:lnTo>
                      <a:pt x="352682" y="393470"/>
                    </a:lnTo>
                    <a:cubicBezTo>
                      <a:pt x="352682" y="408950"/>
                      <a:pt x="341055" y="421851"/>
                      <a:pt x="325553" y="421851"/>
                    </a:cubicBezTo>
                    <a:lnTo>
                      <a:pt x="28421" y="421851"/>
                    </a:lnTo>
                    <a:cubicBezTo>
                      <a:pt x="12919" y="421851"/>
                      <a:pt x="0" y="408950"/>
                      <a:pt x="0" y="393470"/>
                    </a:cubicBezTo>
                    <a:lnTo>
                      <a:pt x="0" y="368958"/>
                    </a:lnTo>
                    <a:cubicBezTo>
                      <a:pt x="0" y="319936"/>
                      <a:pt x="40048" y="279944"/>
                      <a:pt x="89139" y="279944"/>
                    </a:cubicBezTo>
                    <a:lnTo>
                      <a:pt x="112393" y="279944"/>
                    </a:lnTo>
                    <a:cubicBezTo>
                      <a:pt x="124020" y="279944"/>
                      <a:pt x="133063" y="270913"/>
                      <a:pt x="133063" y="259303"/>
                    </a:cubicBezTo>
                    <a:cubicBezTo>
                      <a:pt x="133063" y="254143"/>
                      <a:pt x="131771" y="250272"/>
                      <a:pt x="127896" y="247692"/>
                    </a:cubicBezTo>
                    <a:cubicBezTo>
                      <a:pt x="114977" y="234792"/>
                      <a:pt x="104642" y="216731"/>
                      <a:pt x="95599" y="198670"/>
                    </a:cubicBezTo>
                    <a:cubicBezTo>
                      <a:pt x="94307" y="199960"/>
                      <a:pt x="93015" y="199960"/>
                      <a:pt x="91723" y="199960"/>
                    </a:cubicBezTo>
                    <a:cubicBezTo>
                      <a:pt x="78804" y="199960"/>
                      <a:pt x="63302" y="171579"/>
                      <a:pt x="63302" y="152228"/>
                    </a:cubicBezTo>
                    <a:cubicBezTo>
                      <a:pt x="63302" y="132877"/>
                      <a:pt x="65886" y="117396"/>
                      <a:pt x="78804" y="117396"/>
                    </a:cubicBezTo>
                    <a:cubicBezTo>
                      <a:pt x="80096" y="117396"/>
                      <a:pt x="80096" y="117396"/>
                      <a:pt x="81388" y="117396"/>
                    </a:cubicBezTo>
                    <a:cubicBezTo>
                      <a:pt x="82680" y="64503"/>
                      <a:pt x="93015" y="0"/>
                      <a:pt x="176987" y="0"/>
                    </a:cubicBezTo>
                    <a:close/>
                  </a:path>
                </a:pathLst>
              </a:custGeom>
              <a:solidFill>
                <a:srgbClr val="C00000"/>
              </a:solidFill>
              <a:ln w="3175"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5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endParaRPr>
              </a:p>
            </p:txBody>
          </p:sp>
        </p:grpSp>
        <p:grpSp>
          <p:nvGrpSpPr>
            <p:cNvPr id="156" name="ïŝļîḋè"/>
            <p:cNvGrpSpPr/>
            <p:nvPr/>
          </p:nvGrpSpPr>
          <p:grpSpPr>
            <a:xfrm>
              <a:off x="4832434" y="3454950"/>
              <a:ext cx="892180" cy="892180"/>
              <a:chOff x="2504440" y="2022470"/>
              <a:chExt cx="663580" cy="663580"/>
            </a:xfrm>
          </p:grpSpPr>
          <p:sp>
            <p:nvSpPr>
              <p:cNvPr id="160" name="îŝľidé"/>
              <p:cNvSpPr/>
              <p:nvPr/>
            </p:nvSpPr>
            <p:spPr>
              <a:xfrm>
                <a:off x="2504440" y="2022470"/>
                <a:ext cx="663580" cy="663580"/>
              </a:xfrm>
              <a:prstGeom prst="ellipse">
                <a:avLst/>
              </a:prstGeom>
              <a:solidFill>
                <a:schemeClr val="bg1"/>
              </a:solidFill>
              <a:ln w="3175" cap="rnd">
                <a:noFill/>
                <a:prstDash val="solid"/>
                <a:round/>
              </a:ln>
              <a:effectLst>
                <a:outerShdw blurRad="127000" dist="38100" dir="5400000" sx="101000" sy="101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endParaRPr>
              </a:p>
            </p:txBody>
          </p:sp>
          <p:sp>
            <p:nvSpPr>
              <p:cNvPr id="161" name="íŝļiḑé"/>
              <p:cNvSpPr/>
              <p:nvPr/>
            </p:nvSpPr>
            <p:spPr>
              <a:xfrm>
                <a:off x="2685416" y="2238898"/>
                <a:ext cx="301626" cy="230721"/>
              </a:xfrm>
              <a:custGeom>
                <a:avLst/>
                <a:gdLst>
                  <a:gd name="connsiteX0" fmla="*/ 361794 w 551492"/>
                  <a:gd name="connsiteY0" fmla="*/ 308363 h 421851"/>
                  <a:gd name="connsiteX1" fmla="*/ 530845 w 551492"/>
                  <a:gd name="connsiteY1" fmla="*/ 308363 h 421851"/>
                  <a:gd name="connsiteX2" fmla="*/ 551492 w 551492"/>
                  <a:gd name="connsiteY2" fmla="*/ 329044 h 421851"/>
                  <a:gd name="connsiteX3" fmla="*/ 551492 w 551492"/>
                  <a:gd name="connsiteY3" fmla="*/ 362650 h 421851"/>
                  <a:gd name="connsiteX4" fmla="*/ 530845 w 551492"/>
                  <a:gd name="connsiteY4" fmla="*/ 383331 h 421851"/>
                  <a:gd name="connsiteX5" fmla="*/ 378570 w 551492"/>
                  <a:gd name="connsiteY5" fmla="*/ 383331 h 421851"/>
                  <a:gd name="connsiteX6" fmla="*/ 378570 w 551492"/>
                  <a:gd name="connsiteY6" fmla="*/ 369113 h 421851"/>
                  <a:gd name="connsiteX7" fmla="*/ 361794 w 551492"/>
                  <a:gd name="connsiteY7" fmla="*/ 308363 h 421851"/>
                  <a:gd name="connsiteX8" fmla="*/ 313904 w 551492"/>
                  <a:gd name="connsiteY8" fmla="*/ 172924 h 421851"/>
                  <a:gd name="connsiteX9" fmla="*/ 530832 w 551492"/>
                  <a:gd name="connsiteY9" fmla="*/ 172924 h 421851"/>
                  <a:gd name="connsiteX10" fmla="*/ 551492 w 551492"/>
                  <a:gd name="connsiteY10" fmla="*/ 193548 h 421851"/>
                  <a:gd name="connsiteX11" fmla="*/ 551492 w 551492"/>
                  <a:gd name="connsiteY11" fmla="*/ 225772 h 421851"/>
                  <a:gd name="connsiteX12" fmla="*/ 530832 w 551492"/>
                  <a:gd name="connsiteY12" fmla="*/ 247685 h 421851"/>
                  <a:gd name="connsiteX13" fmla="*/ 271293 w 551492"/>
                  <a:gd name="connsiteY13" fmla="*/ 247685 h 421851"/>
                  <a:gd name="connsiteX14" fmla="*/ 271293 w 551492"/>
                  <a:gd name="connsiteY14" fmla="*/ 227061 h 421851"/>
                  <a:gd name="connsiteX15" fmla="*/ 272584 w 551492"/>
                  <a:gd name="connsiteY15" fmla="*/ 224483 h 421851"/>
                  <a:gd name="connsiteX16" fmla="*/ 313904 w 551492"/>
                  <a:gd name="connsiteY16" fmla="*/ 172924 h 421851"/>
                  <a:gd name="connsiteX17" fmla="*/ 281648 w 551492"/>
                  <a:gd name="connsiteY17" fmla="*/ 36241 h 421851"/>
                  <a:gd name="connsiteX18" fmla="*/ 530834 w 551492"/>
                  <a:gd name="connsiteY18" fmla="*/ 36241 h 421851"/>
                  <a:gd name="connsiteX19" fmla="*/ 551492 w 551492"/>
                  <a:gd name="connsiteY19" fmla="*/ 58154 h 421851"/>
                  <a:gd name="connsiteX20" fmla="*/ 551492 w 551492"/>
                  <a:gd name="connsiteY20" fmla="*/ 90378 h 421851"/>
                  <a:gd name="connsiteX21" fmla="*/ 530834 w 551492"/>
                  <a:gd name="connsiteY21" fmla="*/ 111002 h 421851"/>
                  <a:gd name="connsiteX22" fmla="*/ 308761 w 551492"/>
                  <a:gd name="connsiteY22" fmla="*/ 111002 h 421851"/>
                  <a:gd name="connsiteX23" fmla="*/ 295850 w 551492"/>
                  <a:gd name="connsiteY23" fmla="*/ 96823 h 421851"/>
                  <a:gd name="connsiteX24" fmla="*/ 281648 w 551492"/>
                  <a:gd name="connsiteY24" fmla="*/ 36241 h 421851"/>
                  <a:gd name="connsiteX25" fmla="*/ 176987 w 551492"/>
                  <a:gd name="connsiteY25" fmla="*/ 0 h 421851"/>
                  <a:gd name="connsiteX26" fmla="*/ 271294 w 551492"/>
                  <a:gd name="connsiteY26" fmla="*/ 117396 h 421851"/>
                  <a:gd name="connsiteX27" fmla="*/ 276461 w 551492"/>
                  <a:gd name="connsiteY27" fmla="*/ 117396 h 421851"/>
                  <a:gd name="connsiteX28" fmla="*/ 290672 w 551492"/>
                  <a:gd name="connsiteY28" fmla="*/ 152228 h 421851"/>
                  <a:gd name="connsiteX29" fmla="*/ 262251 w 551492"/>
                  <a:gd name="connsiteY29" fmla="*/ 199960 h 421851"/>
                  <a:gd name="connsiteX30" fmla="*/ 257083 w 551492"/>
                  <a:gd name="connsiteY30" fmla="*/ 197380 h 421851"/>
                  <a:gd name="connsiteX31" fmla="*/ 224786 w 551492"/>
                  <a:gd name="connsiteY31" fmla="*/ 247692 h 421851"/>
                  <a:gd name="connsiteX32" fmla="*/ 219619 w 551492"/>
                  <a:gd name="connsiteY32" fmla="*/ 259303 h 421851"/>
                  <a:gd name="connsiteX33" fmla="*/ 241581 w 551492"/>
                  <a:gd name="connsiteY33" fmla="*/ 279944 h 421851"/>
                  <a:gd name="connsiteX34" fmla="*/ 263543 w 551492"/>
                  <a:gd name="connsiteY34" fmla="*/ 279944 h 421851"/>
                  <a:gd name="connsiteX35" fmla="*/ 352682 w 551492"/>
                  <a:gd name="connsiteY35" fmla="*/ 368958 h 421851"/>
                  <a:gd name="connsiteX36" fmla="*/ 352682 w 551492"/>
                  <a:gd name="connsiteY36" fmla="*/ 393470 h 421851"/>
                  <a:gd name="connsiteX37" fmla="*/ 325553 w 551492"/>
                  <a:gd name="connsiteY37" fmla="*/ 421851 h 421851"/>
                  <a:gd name="connsiteX38" fmla="*/ 28421 w 551492"/>
                  <a:gd name="connsiteY38" fmla="*/ 421851 h 421851"/>
                  <a:gd name="connsiteX39" fmla="*/ 0 w 551492"/>
                  <a:gd name="connsiteY39" fmla="*/ 393470 h 421851"/>
                  <a:gd name="connsiteX40" fmla="*/ 0 w 551492"/>
                  <a:gd name="connsiteY40" fmla="*/ 368958 h 421851"/>
                  <a:gd name="connsiteX41" fmla="*/ 89139 w 551492"/>
                  <a:gd name="connsiteY41" fmla="*/ 279944 h 421851"/>
                  <a:gd name="connsiteX42" fmla="*/ 112393 w 551492"/>
                  <a:gd name="connsiteY42" fmla="*/ 279944 h 421851"/>
                  <a:gd name="connsiteX43" fmla="*/ 133063 w 551492"/>
                  <a:gd name="connsiteY43" fmla="*/ 259303 h 421851"/>
                  <a:gd name="connsiteX44" fmla="*/ 127896 w 551492"/>
                  <a:gd name="connsiteY44" fmla="*/ 247692 h 421851"/>
                  <a:gd name="connsiteX45" fmla="*/ 95599 w 551492"/>
                  <a:gd name="connsiteY45" fmla="*/ 198670 h 421851"/>
                  <a:gd name="connsiteX46" fmla="*/ 91723 w 551492"/>
                  <a:gd name="connsiteY46" fmla="*/ 199960 h 421851"/>
                  <a:gd name="connsiteX47" fmla="*/ 63302 w 551492"/>
                  <a:gd name="connsiteY47" fmla="*/ 152228 h 421851"/>
                  <a:gd name="connsiteX48" fmla="*/ 78804 w 551492"/>
                  <a:gd name="connsiteY48" fmla="*/ 117396 h 421851"/>
                  <a:gd name="connsiteX49" fmla="*/ 81388 w 551492"/>
                  <a:gd name="connsiteY49" fmla="*/ 117396 h 421851"/>
                  <a:gd name="connsiteX50" fmla="*/ 176987 w 551492"/>
                  <a:gd name="connsiteY50" fmla="*/ 0 h 42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51492" h="421851">
                    <a:moveTo>
                      <a:pt x="361794" y="308363"/>
                    </a:moveTo>
                    <a:lnTo>
                      <a:pt x="530845" y="308363"/>
                    </a:lnTo>
                    <a:cubicBezTo>
                      <a:pt x="541168" y="308363"/>
                      <a:pt x="551492" y="317411"/>
                      <a:pt x="551492" y="329044"/>
                    </a:cubicBezTo>
                    <a:lnTo>
                      <a:pt x="551492" y="362650"/>
                    </a:lnTo>
                    <a:cubicBezTo>
                      <a:pt x="551492" y="374283"/>
                      <a:pt x="541168" y="383331"/>
                      <a:pt x="530845" y="383331"/>
                    </a:cubicBezTo>
                    <a:lnTo>
                      <a:pt x="378570" y="383331"/>
                    </a:lnTo>
                    <a:lnTo>
                      <a:pt x="378570" y="369113"/>
                    </a:lnTo>
                    <a:cubicBezTo>
                      <a:pt x="378570" y="347140"/>
                      <a:pt x="372118" y="326459"/>
                      <a:pt x="361794" y="308363"/>
                    </a:cubicBezTo>
                    <a:close/>
                    <a:moveTo>
                      <a:pt x="313904" y="172924"/>
                    </a:moveTo>
                    <a:lnTo>
                      <a:pt x="530832" y="172924"/>
                    </a:lnTo>
                    <a:cubicBezTo>
                      <a:pt x="541162" y="172924"/>
                      <a:pt x="551492" y="181947"/>
                      <a:pt x="551492" y="193548"/>
                    </a:cubicBezTo>
                    <a:lnTo>
                      <a:pt x="551492" y="225772"/>
                    </a:lnTo>
                    <a:cubicBezTo>
                      <a:pt x="551492" y="237373"/>
                      <a:pt x="541162" y="247685"/>
                      <a:pt x="530832" y="247685"/>
                    </a:cubicBezTo>
                    <a:lnTo>
                      <a:pt x="271293" y="247685"/>
                    </a:lnTo>
                    <a:lnTo>
                      <a:pt x="271293" y="227061"/>
                    </a:lnTo>
                    <a:cubicBezTo>
                      <a:pt x="271293" y="225772"/>
                      <a:pt x="272584" y="225772"/>
                      <a:pt x="272584" y="224483"/>
                    </a:cubicBezTo>
                    <a:cubicBezTo>
                      <a:pt x="293244" y="218038"/>
                      <a:pt x="307448" y="194837"/>
                      <a:pt x="313904" y="172924"/>
                    </a:cubicBezTo>
                    <a:close/>
                    <a:moveTo>
                      <a:pt x="281648" y="36241"/>
                    </a:moveTo>
                    <a:lnTo>
                      <a:pt x="530834" y="36241"/>
                    </a:lnTo>
                    <a:cubicBezTo>
                      <a:pt x="541163" y="36241"/>
                      <a:pt x="551492" y="46553"/>
                      <a:pt x="551492" y="58154"/>
                    </a:cubicBezTo>
                    <a:lnTo>
                      <a:pt x="551492" y="90378"/>
                    </a:lnTo>
                    <a:cubicBezTo>
                      <a:pt x="551492" y="101979"/>
                      <a:pt x="541163" y="111002"/>
                      <a:pt x="530834" y="111002"/>
                    </a:cubicBezTo>
                    <a:lnTo>
                      <a:pt x="308761" y="111002"/>
                    </a:lnTo>
                    <a:cubicBezTo>
                      <a:pt x="304888" y="104557"/>
                      <a:pt x="301015" y="99401"/>
                      <a:pt x="295850" y="96823"/>
                    </a:cubicBezTo>
                    <a:cubicBezTo>
                      <a:pt x="293268" y="72333"/>
                      <a:pt x="288104" y="52998"/>
                      <a:pt x="281648" y="36241"/>
                    </a:cubicBezTo>
                    <a:close/>
                    <a:moveTo>
                      <a:pt x="176987" y="0"/>
                    </a:moveTo>
                    <a:cubicBezTo>
                      <a:pt x="257083" y="0"/>
                      <a:pt x="270002" y="64503"/>
                      <a:pt x="271294" y="117396"/>
                    </a:cubicBezTo>
                    <a:cubicBezTo>
                      <a:pt x="272586" y="117396"/>
                      <a:pt x="273878" y="117396"/>
                      <a:pt x="276461" y="117396"/>
                    </a:cubicBezTo>
                    <a:cubicBezTo>
                      <a:pt x="289380" y="117396"/>
                      <a:pt x="290672" y="132877"/>
                      <a:pt x="290672" y="152228"/>
                    </a:cubicBezTo>
                    <a:cubicBezTo>
                      <a:pt x="290672" y="171579"/>
                      <a:pt x="275169" y="199960"/>
                      <a:pt x="262251" y="199960"/>
                    </a:cubicBezTo>
                    <a:cubicBezTo>
                      <a:pt x="260959" y="199960"/>
                      <a:pt x="258375" y="198670"/>
                      <a:pt x="257083" y="197380"/>
                    </a:cubicBezTo>
                    <a:cubicBezTo>
                      <a:pt x="249332" y="216731"/>
                      <a:pt x="237705" y="233502"/>
                      <a:pt x="224786" y="247692"/>
                    </a:cubicBezTo>
                    <a:cubicBezTo>
                      <a:pt x="220911" y="250272"/>
                      <a:pt x="219619" y="254143"/>
                      <a:pt x="219619" y="259303"/>
                    </a:cubicBezTo>
                    <a:cubicBezTo>
                      <a:pt x="219619" y="270913"/>
                      <a:pt x="228662" y="279944"/>
                      <a:pt x="241581" y="279944"/>
                    </a:cubicBezTo>
                    <a:lnTo>
                      <a:pt x="263543" y="279944"/>
                    </a:lnTo>
                    <a:cubicBezTo>
                      <a:pt x="312634" y="279944"/>
                      <a:pt x="352682" y="319936"/>
                      <a:pt x="352682" y="368958"/>
                    </a:cubicBezTo>
                    <a:lnTo>
                      <a:pt x="352682" y="393470"/>
                    </a:lnTo>
                    <a:cubicBezTo>
                      <a:pt x="352682" y="408950"/>
                      <a:pt x="341055" y="421851"/>
                      <a:pt x="325553" y="421851"/>
                    </a:cubicBezTo>
                    <a:lnTo>
                      <a:pt x="28421" y="421851"/>
                    </a:lnTo>
                    <a:cubicBezTo>
                      <a:pt x="12919" y="421851"/>
                      <a:pt x="0" y="408950"/>
                      <a:pt x="0" y="393470"/>
                    </a:cubicBezTo>
                    <a:lnTo>
                      <a:pt x="0" y="368958"/>
                    </a:lnTo>
                    <a:cubicBezTo>
                      <a:pt x="0" y="319936"/>
                      <a:pt x="40048" y="279944"/>
                      <a:pt x="89139" y="279944"/>
                    </a:cubicBezTo>
                    <a:lnTo>
                      <a:pt x="112393" y="279944"/>
                    </a:lnTo>
                    <a:cubicBezTo>
                      <a:pt x="124020" y="279944"/>
                      <a:pt x="133063" y="270913"/>
                      <a:pt x="133063" y="259303"/>
                    </a:cubicBezTo>
                    <a:cubicBezTo>
                      <a:pt x="133063" y="254143"/>
                      <a:pt x="131771" y="250272"/>
                      <a:pt x="127896" y="247692"/>
                    </a:cubicBezTo>
                    <a:cubicBezTo>
                      <a:pt x="114977" y="234792"/>
                      <a:pt x="104642" y="216731"/>
                      <a:pt x="95599" y="198670"/>
                    </a:cubicBezTo>
                    <a:cubicBezTo>
                      <a:pt x="94307" y="199960"/>
                      <a:pt x="93015" y="199960"/>
                      <a:pt x="91723" y="199960"/>
                    </a:cubicBezTo>
                    <a:cubicBezTo>
                      <a:pt x="78804" y="199960"/>
                      <a:pt x="63302" y="171579"/>
                      <a:pt x="63302" y="152228"/>
                    </a:cubicBezTo>
                    <a:cubicBezTo>
                      <a:pt x="63302" y="132877"/>
                      <a:pt x="65886" y="117396"/>
                      <a:pt x="78804" y="117396"/>
                    </a:cubicBezTo>
                    <a:cubicBezTo>
                      <a:pt x="80096" y="117396"/>
                      <a:pt x="80096" y="117396"/>
                      <a:pt x="81388" y="117396"/>
                    </a:cubicBezTo>
                    <a:cubicBezTo>
                      <a:pt x="82680" y="64503"/>
                      <a:pt x="93015" y="0"/>
                      <a:pt x="176987" y="0"/>
                    </a:cubicBezTo>
                    <a:close/>
                  </a:path>
                </a:pathLst>
              </a:custGeom>
              <a:solidFill>
                <a:schemeClr val="tx1">
                  <a:lumMod val="75000"/>
                  <a:lumOff val="25000"/>
                </a:schemeClr>
              </a:solidFill>
              <a:ln w="3175"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5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endParaRPr>
              </a:p>
            </p:txBody>
          </p:sp>
        </p:grpSp>
        <p:grpSp>
          <p:nvGrpSpPr>
            <p:cNvPr id="163" name="îṣḷíḑé"/>
            <p:cNvGrpSpPr/>
            <p:nvPr/>
          </p:nvGrpSpPr>
          <p:grpSpPr>
            <a:xfrm>
              <a:off x="7300976" y="1959440"/>
              <a:ext cx="892180" cy="892180"/>
              <a:chOff x="2504440" y="2022470"/>
              <a:chExt cx="663580" cy="663580"/>
            </a:xfrm>
          </p:grpSpPr>
          <p:sp>
            <p:nvSpPr>
              <p:cNvPr id="167" name="iSľíḍê"/>
              <p:cNvSpPr/>
              <p:nvPr/>
            </p:nvSpPr>
            <p:spPr>
              <a:xfrm>
                <a:off x="2504440" y="2022470"/>
                <a:ext cx="663580" cy="663580"/>
              </a:xfrm>
              <a:prstGeom prst="ellipse">
                <a:avLst/>
              </a:prstGeom>
              <a:solidFill>
                <a:schemeClr val="bg1"/>
              </a:solidFill>
              <a:ln w="3175" cap="rnd">
                <a:noFill/>
                <a:prstDash val="solid"/>
                <a:round/>
              </a:ln>
              <a:effectLst>
                <a:outerShdw blurRad="127000" dist="38100" dir="5400000" sx="101000" sy="101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endParaRPr>
              </a:p>
            </p:txBody>
          </p:sp>
          <p:sp>
            <p:nvSpPr>
              <p:cNvPr id="168" name="i$ḻíďè"/>
              <p:cNvSpPr/>
              <p:nvPr/>
            </p:nvSpPr>
            <p:spPr>
              <a:xfrm>
                <a:off x="2685416" y="2238898"/>
                <a:ext cx="301626" cy="230721"/>
              </a:xfrm>
              <a:custGeom>
                <a:avLst/>
                <a:gdLst>
                  <a:gd name="connsiteX0" fmla="*/ 361794 w 551492"/>
                  <a:gd name="connsiteY0" fmla="*/ 308363 h 421851"/>
                  <a:gd name="connsiteX1" fmla="*/ 530845 w 551492"/>
                  <a:gd name="connsiteY1" fmla="*/ 308363 h 421851"/>
                  <a:gd name="connsiteX2" fmla="*/ 551492 w 551492"/>
                  <a:gd name="connsiteY2" fmla="*/ 329044 h 421851"/>
                  <a:gd name="connsiteX3" fmla="*/ 551492 w 551492"/>
                  <a:gd name="connsiteY3" fmla="*/ 362650 h 421851"/>
                  <a:gd name="connsiteX4" fmla="*/ 530845 w 551492"/>
                  <a:gd name="connsiteY4" fmla="*/ 383331 h 421851"/>
                  <a:gd name="connsiteX5" fmla="*/ 378570 w 551492"/>
                  <a:gd name="connsiteY5" fmla="*/ 383331 h 421851"/>
                  <a:gd name="connsiteX6" fmla="*/ 378570 w 551492"/>
                  <a:gd name="connsiteY6" fmla="*/ 369113 h 421851"/>
                  <a:gd name="connsiteX7" fmla="*/ 361794 w 551492"/>
                  <a:gd name="connsiteY7" fmla="*/ 308363 h 421851"/>
                  <a:gd name="connsiteX8" fmla="*/ 313904 w 551492"/>
                  <a:gd name="connsiteY8" fmla="*/ 172924 h 421851"/>
                  <a:gd name="connsiteX9" fmla="*/ 530832 w 551492"/>
                  <a:gd name="connsiteY9" fmla="*/ 172924 h 421851"/>
                  <a:gd name="connsiteX10" fmla="*/ 551492 w 551492"/>
                  <a:gd name="connsiteY10" fmla="*/ 193548 h 421851"/>
                  <a:gd name="connsiteX11" fmla="*/ 551492 w 551492"/>
                  <a:gd name="connsiteY11" fmla="*/ 225772 h 421851"/>
                  <a:gd name="connsiteX12" fmla="*/ 530832 w 551492"/>
                  <a:gd name="connsiteY12" fmla="*/ 247685 h 421851"/>
                  <a:gd name="connsiteX13" fmla="*/ 271293 w 551492"/>
                  <a:gd name="connsiteY13" fmla="*/ 247685 h 421851"/>
                  <a:gd name="connsiteX14" fmla="*/ 271293 w 551492"/>
                  <a:gd name="connsiteY14" fmla="*/ 227061 h 421851"/>
                  <a:gd name="connsiteX15" fmla="*/ 272584 w 551492"/>
                  <a:gd name="connsiteY15" fmla="*/ 224483 h 421851"/>
                  <a:gd name="connsiteX16" fmla="*/ 313904 w 551492"/>
                  <a:gd name="connsiteY16" fmla="*/ 172924 h 421851"/>
                  <a:gd name="connsiteX17" fmla="*/ 281648 w 551492"/>
                  <a:gd name="connsiteY17" fmla="*/ 36241 h 421851"/>
                  <a:gd name="connsiteX18" fmla="*/ 530834 w 551492"/>
                  <a:gd name="connsiteY18" fmla="*/ 36241 h 421851"/>
                  <a:gd name="connsiteX19" fmla="*/ 551492 w 551492"/>
                  <a:gd name="connsiteY19" fmla="*/ 58154 h 421851"/>
                  <a:gd name="connsiteX20" fmla="*/ 551492 w 551492"/>
                  <a:gd name="connsiteY20" fmla="*/ 90378 h 421851"/>
                  <a:gd name="connsiteX21" fmla="*/ 530834 w 551492"/>
                  <a:gd name="connsiteY21" fmla="*/ 111002 h 421851"/>
                  <a:gd name="connsiteX22" fmla="*/ 308761 w 551492"/>
                  <a:gd name="connsiteY22" fmla="*/ 111002 h 421851"/>
                  <a:gd name="connsiteX23" fmla="*/ 295850 w 551492"/>
                  <a:gd name="connsiteY23" fmla="*/ 96823 h 421851"/>
                  <a:gd name="connsiteX24" fmla="*/ 281648 w 551492"/>
                  <a:gd name="connsiteY24" fmla="*/ 36241 h 421851"/>
                  <a:gd name="connsiteX25" fmla="*/ 176987 w 551492"/>
                  <a:gd name="connsiteY25" fmla="*/ 0 h 421851"/>
                  <a:gd name="connsiteX26" fmla="*/ 271294 w 551492"/>
                  <a:gd name="connsiteY26" fmla="*/ 117396 h 421851"/>
                  <a:gd name="connsiteX27" fmla="*/ 276461 w 551492"/>
                  <a:gd name="connsiteY27" fmla="*/ 117396 h 421851"/>
                  <a:gd name="connsiteX28" fmla="*/ 290672 w 551492"/>
                  <a:gd name="connsiteY28" fmla="*/ 152228 h 421851"/>
                  <a:gd name="connsiteX29" fmla="*/ 262251 w 551492"/>
                  <a:gd name="connsiteY29" fmla="*/ 199960 h 421851"/>
                  <a:gd name="connsiteX30" fmla="*/ 257083 w 551492"/>
                  <a:gd name="connsiteY30" fmla="*/ 197380 h 421851"/>
                  <a:gd name="connsiteX31" fmla="*/ 224786 w 551492"/>
                  <a:gd name="connsiteY31" fmla="*/ 247692 h 421851"/>
                  <a:gd name="connsiteX32" fmla="*/ 219619 w 551492"/>
                  <a:gd name="connsiteY32" fmla="*/ 259303 h 421851"/>
                  <a:gd name="connsiteX33" fmla="*/ 241581 w 551492"/>
                  <a:gd name="connsiteY33" fmla="*/ 279944 h 421851"/>
                  <a:gd name="connsiteX34" fmla="*/ 263543 w 551492"/>
                  <a:gd name="connsiteY34" fmla="*/ 279944 h 421851"/>
                  <a:gd name="connsiteX35" fmla="*/ 352682 w 551492"/>
                  <a:gd name="connsiteY35" fmla="*/ 368958 h 421851"/>
                  <a:gd name="connsiteX36" fmla="*/ 352682 w 551492"/>
                  <a:gd name="connsiteY36" fmla="*/ 393470 h 421851"/>
                  <a:gd name="connsiteX37" fmla="*/ 325553 w 551492"/>
                  <a:gd name="connsiteY37" fmla="*/ 421851 h 421851"/>
                  <a:gd name="connsiteX38" fmla="*/ 28421 w 551492"/>
                  <a:gd name="connsiteY38" fmla="*/ 421851 h 421851"/>
                  <a:gd name="connsiteX39" fmla="*/ 0 w 551492"/>
                  <a:gd name="connsiteY39" fmla="*/ 393470 h 421851"/>
                  <a:gd name="connsiteX40" fmla="*/ 0 w 551492"/>
                  <a:gd name="connsiteY40" fmla="*/ 368958 h 421851"/>
                  <a:gd name="connsiteX41" fmla="*/ 89139 w 551492"/>
                  <a:gd name="connsiteY41" fmla="*/ 279944 h 421851"/>
                  <a:gd name="connsiteX42" fmla="*/ 112393 w 551492"/>
                  <a:gd name="connsiteY42" fmla="*/ 279944 h 421851"/>
                  <a:gd name="connsiteX43" fmla="*/ 133063 w 551492"/>
                  <a:gd name="connsiteY43" fmla="*/ 259303 h 421851"/>
                  <a:gd name="connsiteX44" fmla="*/ 127896 w 551492"/>
                  <a:gd name="connsiteY44" fmla="*/ 247692 h 421851"/>
                  <a:gd name="connsiteX45" fmla="*/ 95599 w 551492"/>
                  <a:gd name="connsiteY45" fmla="*/ 198670 h 421851"/>
                  <a:gd name="connsiteX46" fmla="*/ 91723 w 551492"/>
                  <a:gd name="connsiteY46" fmla="*/ 199960 h 421851"/>
                  <a:gd name="connsiteX47" fmla="*/ 63302 w 551492"/>
                  <a:gd name="connsiteY47" fmla="*/ 152228 h 421851"/>
                  <a:gd name="connsiteX48" fmla="*/ 78804 w 551492"/>
                  <a:gd name="connsiteY48" fmla="*/ 117396 h 421851"/>
                  <a:gd name="connsiteX49" fmla="*/ 81388 w 551492"/>
                  <a:gd name="connsiteY49" fmla="*/ 117396 h 421851"/>
                  <a:gd name="connsiteX50" fmla="*/ 176987 w 551492"/>
                  <a:gd name="connsiteY50" fmla="*/ 0 h 42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51492" h="421851">
                    <a:moveTo>
                      <a:pt x="361794" y="308363"/>
                    </a:moveTo>
                    <a:lnTo>
                      <a:pt x="530845" y="308363"/>
                    </a:lnTo>
                    <a:cubicBezTo>
                      <a:pt x="541168" y="308363"/>
                      <a:pt x="551492" y="317411"/>
                      <a:pt x="551492" y="329044"/>
                    </a:cubicBezTo>
                    <a:lnTo>
                      <a:pt x="551492" y="362650"/>
                    </a:lnTo>
                    <a:cubicBezTo>
                      <a:pt x="551492" y="374283"/>
                      <a:pt x="541168" y="383331"/>
                      <a:pt x="530845" y="383331"/>
                    </a:cubicBezTo>
                    <a:lnTo>
                      <a:pt x="378570" y="383331"/>
                    </a:lnTo>
                    <a:lnTo>
                      <a:pt x="378570" y="369113"/>
                    </a:lnTo>
                    <a:cubicBezTo>
                      <a:pt x="378570" y="347140"/>
                      <a:pt x="372118" y="326459"/>
                      <a:pt x="361794" y="308363"/>
                    </a:cubicBezTo>
                    <a:close/>
                    <a:moveTo>
                      <a:pt x="313904" y="172924"/>
                    </a:moveTo>
                    <a:lnTo>
                      <a:pt x="530832" y="172924"/>
                    </a:lnTo>
                    <a:cubicBezTo>
                      <a:pt x="541162" y="172924"/>
                      <a:pt x="551492" y="181947"/>
                      <a:pt x="551492" y="193548"/>
                    </a:cubicBezTo>
                    <a:lnTo>
                      <a:pt x="551492" y="225772"/>
                    </a:lnTo>
                    <a:cubicBezTo>
                      <a:pt x="551492" y="237373"/>
                      <a:pt x="541162" y="247685"/>
                      <a:pt x="530832" y="247685"/>
                    </a:cubicBezTo>
                    <a:lnTo>
                      <a:pt x="271293" y="247685"/>
                    </a:lnTo>
                    <a:lnTo>
                      <a:pt x="271293" y="227061"/>
                    </a:lnTo>
                    <a:cubicBezTo>
                      <a:pt x="271293" y="225772"/>
                      <a:pt x="272584" y="225772"/>
                      <a:pt x="272584" y="224483"/>
                    </a:cubicBezTo>
                    <a:cubicBezTo>
                      <a:pt x="293244" y="218038"/>
                      <a:pt x="307448" y="194837"/>
                      <a:pt x="313904" y="172924"/>
                    </a:cubicBezTo>
                    <a:close/>
                    <a:moveTo>
                      <a:pt x="281648" y="36241"/>
                    </a:moveTo>
                    <a:lnTo>
                      <a:pt x="530834" y="36241"/>
                    </a:lnTo>
                    <a:cubicBezTo>
                      <a:pt x="541163" y="36241"/>
                      <a:pt x="551492" y="46553"/>
                      <a:pt x="551492" y="58154"/>
                    </a:cubicBezTo>
                    <a:lnTo>
                      <a:pt x="551492" y="90378"/>
                    </a:lnTo>
                    <a:cubicBezTo>
                      <a:pt x="551492" y="101979"/>
                      <a:pt x="541163" y="111002"/>
                      <a:pt x="530834" y="111002"/>
                    </a:cubicBezTo>
                    <a:lnTo>
                      <a:pt x="308761" y="111002"/>
                    </a:lnTo>
                    <a:cubicBezTo>
                      <a:pt x="304888" y="104557"/>
                      <a:pt x="301015" y="99401"/>
                      <a:pt x="295850" y="96823"/>
                    </a:cubicBezTo>
                    <a:cubicBezTo>
                      <a:pt x="293268" y="72333"/>
                      <a:pt x="288104" y="52998"/>
                      <a:pt x="281648" y="36241"/>
                    </a:cubicBezTo>
                    <a:close/>
                    <a:moveTo>
                      <a:pt x="176987" y="0"/>
                    </a:moveTo>
                    <a:cubicBezTo>
                      <a:pt x="257083" y="0"/>
                      <a:pt x="270002" y="64503"/>
                      <a:pt x="271294" y="117396"/>
                    </a:cubicBezTo>
                    <a:cubicBezTo>
                      <a:pt x="272586" y="117396"/>
                      <a:pt x="273878" y="117396"/>
                      <a:pt x="276461" y="117396"/>
                    </a:cubicBezTo>
                    <a:cubicBezTo>
                      <a:pt x="289380" y="117396"/>
                      <a:pt x="290672" y="132877"/>
                      <a:pt x="290672" y="152228"/>
                    </a:cubicBezTo>
                    <a:cubicBezTo>
                      <a:pt x="290672" y="171579"/>
                      <a:pt x="275169" y="199960"/>
                      <a:pt x="262251" y="199960"/>
                    </a:cubicBezTo>
                    <a:cubicBezTo>
                      <a:pt x="260959" y="199960"/>
                      <a:pt x="258375" y="198670"/>
                      <a:pt x="257083" y="197380"/>
                    </a:cubicBezTo>
                    <a:cubicBezTo>
                      <a:pt x="249332" y="216731"/>
                      <a:pt x="237705" y="233502"/>
                      <a:pt x="224786" y="247692"/>
                    </a:cubicBezTo>
                    <a:cubicBezTo>
                      <a:pt x="220911" y="250272"/>
                      <a:pt x="219619" y="254143"/>
                      <a:pt x="219619" y="259303"/>
                    </a:cubicBezTo>
                    <a:cubicBezTo>
                      <a:pt x="219619" y="270913"/>
                      <a:pt x="228662" y="279944"/>
                      <a:pt x="241581" y="279944"/>
                    </a:cubicBezTo>
                    <a:lnTo>
                      <a:pt x="263543" y="279944"/>
                    </a:lnTo>
                    <a:cubicBezTo>
                      <a:pt x="312634" y="279944"/>
                      <a:pt x="352682" y="319936"/>
                      <a:pt x="352682" y="368958"/>
                    </a:cubicBezTo>
                    <a:lnTo>
                      <a:pt x="352682" y="393470"/>
                    </a:lnTo>
                    <a:cubicBezTo>
                      <a:pt x="352682" y="408950"/>
                      <a:pt x="341055" y="421851"/>
                      <a:pt x="325553" y="421851"/>
                    </a:cubicBezTo>
                    <a:lnTo>
                      <a:pt x="28421" y="421851"/>
                    </a:lnTo>
                    <a:cubicBezTo>
                      <a:pt x="12919" y="421851"/>
                      <a:pt x="0" y="408950"/>
                      <a:pt x="0" y="393470"/>
                    </a:cubicBezTo>
                    <a:lnTo>
                      <a:pt x="0" y="368958"/>
                    </a:lnTo>
                    <a:cubicBezTo>
                      <a:pt x="0" y="319936"/>
                      <a:pt x="40048" y="279944"/>
                      <a:pt x="89139" y="279944"/>
                    </a:cubicBezTo>
                    <a:lnTo>
                      <a:pt x="112393" y="279944"/>
                    </a:lnTo>
                    <a:cubicBezTo>
                      <a:pt x="124020" y="279944"/>
                      <a:pt x="133063" y="270913"/>
                      <a:pt x="133063" y="259303"/>
                    </a:cubicBezTo>
                    <a:cubicBezTo>
                      <a:pt x="133063" y="254143"/>
                      <a:pt x="131771" y="250272"/>
                      <a:pt x="127896" y="247692"/>
                    </a:cubicBezTo>
                    <a:cubicBezTo>
                      <a:pt x="114977" y="234792"/>
                      <a:pt x="104642" y="216731"/>
                      <a:pt x="95599" y="198670"/>
                    </a:cubicBezTo>
                    <a:cubicBezTo>
                      <a:pt x="94307" y="199960"/>
                      <a:pt x="93015" y="199960"/>
                      <a:pt x="91723" y="199960"/>
                    </a:cubicBezTo>
                    <a:cubicBezTo>
                      <a:pt x="78804" y="199960"/>
                      <a:pt x="63302" y="171579"/>
                      <a:pt x="63302" y="152228"/>
                    </a:cubicBezTo>
                    <a:cubicBezTo>
                      <a:pt x="63302" y="132877"/>
                      <a:pt x="65886" y="117396"/>
                      <a:pt x="78804" y="117396"/>
                    </a:cubicBezTo>
                    <a:cubicBezTo>
                      <a:pt x="80096" y="117396"/>
                      <a:pt x="80096" y="117396"/>
                      <a:pt x="81388" y="117396"/>
                    </a:cubicBezTo>
                    <a:cubicBezTo>
                      <a:pt x="82680" y="64503"/>
                      <a:pt x="93015" y="0"/>
                      <a:pt x="176987" y="0"/>
                    </a:cubicBezTo>
                    <a:close/>
                  </a:path>
                </a:pathLst>
              </a:custGeom>
              <a:solidFill>
                <a:srgbClr val="C00000"/>
              </a:solidFill>
              <a:ln w="3175"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5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endParaRPr>
              </a:p>
            </p:txBody>
          </p:sp>
        </p:grpSp>
        <p:grpSp>
          <p:nvGrpSpPr>
            <p:cNvPr id="170" name="ïşliḋê"/>
            <p:cNvGrpSpPr/>
            <p:nvPr/>
          </p:nvGrpSpPr>
          <p:grpSpPr>
            <a:xfrm>
              <a:off x="9401901" y="2451091"/>
              <a:ext cx="892180" cy="892180"/>
              <a:chOff x="2504440" y="2022470"/>
              <a:chExt cx="663580" cy="663580"/>
            </a:xfrm>
          </p:grpSpPr>
          <p:sp>
            <p:nvSpPr>
              <p:cNvPr id="174" name="ïšļîḍê"/>
              <p:cNvSpPr/>
              <p:nvPr/>
            </p:nvSpPr>
            <p:spPr>
              <a:xfrm>
                <a:off x="2504440" y="2022470"/>
                <a:ext cx="663580" cy="663580"/>
              </a:xfrm>
              <a:prstGeom prst="ellipse">
                <a:avLst/>
              </a:prstGeom>
              <a:solidFill>
                <a:schemeClr val="bg1"/>
              </a:solidFill>
              <a:ln w="3175" cap="rnd">
                <a:noFill/>
                <a:prstDash val="solid"/>
                <a:round/>
              </a:ln>
              <a:effectLst>
                <a:outerShdw blurRad="127000" dist="38100" dir="5400000" sx="101000" sy="101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endParaRPr>
              </a:p>
            </p:txBody>
          </p:sp>
          <p:sp>
            <p:nvSpPr>
              <p:cNvPr id="175" name="ïṧḻide"/>
              <p:cNvSpPr/>
              <p:nvPr/>
            </p:nvSpPr>
            <p:spPr>
              <a:xfrm>
                <a:off x="2685416" y="2238898"/>
                <a:ext cx="301626" cy="230721"/>
              </a:xfrm>
              <a:custGeom>
                <a:avLst/>
                <a:gdLst>
                  <a:gd name="connsiteX0" fmla="*/ 361794 w 551492"/>
                  <a:gd name="connsiteY0" fmla="*/ 308363 h 421851"/>
                  <a:gd name="connsiteX1" fmla="*/ 530845 w 551492"/>
                  <a:gd name="connsiteY1" fmla="*/ 308363 h 421851"/>
                  <a:gd name="connsiteX2" fmla="*/ 551492 w 551492"/>
                  <a:gd name="connsiteY2" fmla="*/ 329044 h 421851"/>
                  <a:gd name="connsiteX3" fmla="*/ 551492 w 551492"/>
                  <a:gd name="connsiteY3" fmla="*/ 362650 h 421851"/>
                  <a:gd name="connsiteX4" fmla="*/ 530845 w 551492"/>
                  <a:gd name="connsiteY4" fmla="*/ 383331 h 421851"/>
                  <a:gd name="connsiteX5" fmla="*/ 378570 w 551492"/>
                  <a:gd name="connsiteY5" fmla="*/ 383331 h 421851"/>
                  <a:gd name="connsiteX6" fmla="*/ 378570 w 551492"/>
                  <a:gd name="connsiteY6" fmla="*/ 369113 h 421851"/>
                  <a:gd name="connsiteX7" fmla="*/ 361794 w 551492"/>
                  <a:gd name="connsiteY7" fmla="*/ 308363 h 421851"/>
                  <a:gd name="connsiteX8" fmla="*/ 313904 w 551492"/>
                  <a:gd name="connsiteY8" fmla="*/ 172924 h 421851"/>
                  <a:gd name="connsiteX9" fmla="*/ 530832 w 551492"/>
                  <a:gd name="connsiteY9" fmla="*/ 172924 h 421851"/>
                  <a:gd name="connsiteX10" fmla="*/ 551492 w 551492"/>
                  <a:gd name="connsiteY10" fmla="*/ 193548 h 421851"/>
                  <a:gd name="connsiteX11" fmla="*/ 551492 w 551492"/>
                  <a:gd name="connsiteY11" fmla="*/ 225772 h 421851"/>
                  <a:gd name="connsiteX12" fmla="*/ 530832 w 551492"/>
                  <a:gd name="connsiteY12" fmla="*/ 247685 h 421851"/>
                  <a:gd name="connsiteX13" fmla="*/ 271293 w 551492"/>
                  <a:gd name="connsiteY13" fmla="*/ 247685 h 421851"/>
                  <a:gd name="connsiteX14" fmla="*/ 271293 w 551492"/>
                  <a:gd name="connsiteY14" fmla="*/ 227061 h 421851"/>
                  <a:gd name="connsiteX15" fmla="*/ 272584 w 551492"/>
                  <a:gd name="connsiteY15" fmla="*/ 224483 h 421851"/>
                  <a:gd name="connsiteX16" fmla="*/ 313904 w 551492"/>
                  <a:gd name="connsiteY16" fmla="*/ 172924 h 421851"/>
                  <a:gd name="connsiteX17" fmla="*/ 281648 w 551492"/>
                  <a:gd name="connsiteY17" fmla="*/ 36241 h 421851"/>
                  <a:gd name="connsiteX18" fmla="*/ 530834 w 551492"/>
                  <a:gd name="connsiteY18" fmla="*/ 36241 h 421851"/>
                  <a:gd name="connsiteX19" fmla="*/ 551492 w 551492"/>
                  <a:gd name="connsiteY19" fmla="*/ 58154 h 421851"/>
                  <a:gd name="connsiteX20" fmla="*/ 551492 w 551492"/>
                  <a:gd name="connsiteY20" fmla="*/ 90378 h 421851"/>
                  <a:gd name="connsiteX21" fmla="*/ 530834 w 551492"/>
                  <a:gd name="connsiteY21" fmla="*/ 111002 h 421851"/>
                  <a:gd name="connsiteX22" fmla="*/ 308761 w 551492"/>
                  <a:gd name="connsiteY22" fmla="*/ 111002 h 421851"/>
                  <a:gd name="connsiteX23" fmla="*/ 295850 w 551492"/>
                  <a:gd name="connsiteY23" fmla="*/ 96823 h 421851"/>
                  <a:gd name="connsiteX24" fmla="*/ 281648 w 551492"/>
                  <a:gd name="connsiteY24" fmla="*/ 36241 h 421851"/>
                  <a:gd name="connsiteX25" fmla="*/ 176987 w 551492"/>
                  <a:gd name="connsiteY25" fmla="*/ 0 h 421851"/>
                  <a:gd name="connsiteX26" fmla="*/ 271294 w 551492"/>
                  <a:gd name="connsiteY26" fmla="*/ 117396 h 421851"/>
                  <a:gd name="connsiteX27" fmla="*/ 276461 w 551492"/>
                  <a:gd name="connsiteY27" fmla="*/ 117396 h 421851"/>
                  <a:gd name="connsiteX28" fmla="*/ 290672 w 551492"/>
                  <a:gd name="connsiteY28" fmla="*/ 152228 h 421851"/>
                  <a:gd name="connsiteX29" fmla="*/ 262251 w 551492"/>
                  <a:gd name="connsiteY29" fmla="*/ 199960 h 421851"/>
                  <a:gd name="connsiteX30" fmla="*/ 257083 w 551492"/>
                  <a:gd name="connsiteY30" fmla="*/ 197380 h 421851"/>
                  <a:gd name="connsiteX31" fmla="*/ 224786 w 551492"/>
                  <a:gd name="connsiteY31" fmla="*/ 247692 h 421851"/>
                  <a:gd name="connsiteX32" fmla="*/ 219619 w 551492"/>
                  <a:gd name="connsiteY32" fmla="*/ 259303 h 421851"/>
                  <a:gd name="connsiteX33" fmla="*/ 241581 w 551492"/>
                  <a:gd name="connsiteY33" fmla="*/ 279944 h 421851"/>
                  <a:gd name="connsiteX34" fmla="*/ 263543 w 551492"/>
                  <a:gd name="connsiteY34" fmla="*/ 279944 h 421851"/>
                  <a:gd name="connsiteX35" fmla="*/ 352682 w 551492"/>
                  <a:gd name="connsiteY35" fmla="*/ 368958 h 421851"/>
                  <a:gd name="connsiteX36" fmla="*/ 352682 w 551492"/>
                  <a:gd name="connsiteY36" fmla="*/ 393470 h 421851"/>
                  <a:gd name="connsiteX37" fmla="*/ 325553 w 551492"/>
                  <a:gd name="connsiteY37" fmla="*/ 421851 h 421851"/>
                  <a:gd name="connsiteX38" fmla="*/ 28421 w 551492"/>
                  <a:gd name="connsiteY38" fmla="*/ 421851 h 421851"/>
                  <a:gd name="connsiteX39" fmla="*/ 0 w 551492"/>
                  <a:gd name="connsiteY39" fmla="*/ 393470 h 421851"/>
                  <a:gd name="connsiteX40" fmla="*/ 0 w 551492"/>
                  <a:gd name="connsiteY40" fmla="*/ 368958 h 421851"/>
                  <a:gd name="connsiteX41" fmla="*/ 89139 w 551492"/>
                  <a:gd name="connsiteY41" fmla="*/ 279944 h 421851"/>
                  <a:gd name="connsiteX42" fmla="*/ 112393 w 551492"/>
                  <a:gd name="connsiteY42" fmla="*/ 279944 h 421851"/>
                  <a:gd name="connsiteX43" fmla="*/ 133063 w 551492"/>
                  <a:gd name="connsiteY43" fmla="*/ 259303 h 421851"/>
                  <a:gd name="connsiteX44" fmla="*/ 127896 w 551492"/>
                  <a:gd name="connsiteY44" fmla="*/ 247692 h 421851"/>
                  <a:gd name="connsiteX45" fmla="*/ 95599 w 551492"/>
                  <a:gd name="connsiteY45" fmla="*/ 198670 h 421851"/>
                  <a:gd name="connsiteX46" fmla="*/ 91723 w 551492"/>
                  <a:gd name="connsiteY46" fmla="*/ 199960 h 421851"/>
                  <a:gd name="connsiteX47" fmla="*/ 63302 w 551492"/>
                  <a:gd name="connsiteY47" fmla="*/ 152228 h 421851"/>
                  <a:gd name="connsiteX48" fmla="*/ 78804 w 551492"/>
                  <a:gd name="connsiteY48" fmla="*/ 117396 h 421851"/>
                  <a:gd name="connsiteX49" fmla="*/ 81388 w 551492"/>
                  <a:gd name="connsiteY49" fmla="*/ 117396 h 421851"/>
                  <a:gd name="connsiteX50" fmla="*/ 176987 w 551492"/>
                  <a:gd name="connsiteY50" fmla="*/ 0 h 42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51492" h="421851">
                    <a:moveTo>
                      <a:pt x="361794" y="308363"/>
                    </a:moveTo>
                    <a:lnTo>
                      <a:pt x="530845" y="308363"/>
                    </a:lnTo>
                    <a:cubicBezTo>
                      <a:pt x="541168" y="308363"/>
                      <a:pt x="551492" y="317411"/>
                      <a:pt x="551492" y="329044"/>
                    </a:cubicBezTo>
                    <a:lnTo>
                      <a:pt x="551492" y="362650"/>
                    </a:lnTo>
                    <a:cubicBezTo>
                      <a:pt x="551492" y="374283"/>
                      <a:pt x="541168" y="383331"/>
                      <a:pt x="530845" y="383331"/>
                    </a:cubicBezTo>
                    <a:lnTo>
                      <a:pt x="378570" y="383331"/>
                    </a:lnTo>
                    <a:lnTo>
                      <a:pt x="378570" y="369113"/>
                    </a:lnTo>
                    <a:cubicBezTo>
                      <a:pt x="378570" y="347140"/>
                      <a:pt x="372118" y="326459"/>
                      <a:pt x="361794" y="308363"/>
                    </a:cubicBezTo>
                    <a:close/>
                    <a:moveTo>
                      <a:pt x="313904" y="172924"/>
                    </a:moveTo>
                    <a:lnTo>
                      <a:pt x="530832" y="172924"/>
                    </a:lnTo>
                    <a:cubicBezTo>
                      <a:pt x="541162" y="172924"/>
                      <a:pt x="551492" y="181947"/>
                      <a:pt x="551492" y="193548"/>
                    </a:cubicBezTo>
                    <a:lnTo>
                      <a:pt x="551492" y="225772"/>
                    </a:lnTo>
                    <a:cubicBezTo>
                      <a:pt x="551492" y="237373"/>
                      <a:pt x="541162" y="247685"/>
                      <a:pt x="530832" y="247685"/>
                    </a:cubicBezTo>
                    <a:lnTo>
                      <a:pt x="271293" y="247685"/>
                    </a:lnTo>
                    <a:lnTo>
                      <a:pt x="271293" y="227061"/>
                    </a:lnTo>
                    <a:cubicBezTo>
                      <a:pt x="271293" y="225772"/>
                      <a:pt x="272584" y="225772"/>
                      <a:pt x="272584" y="224483"/>
                    </a:cubicBezTo>
                    <a:cubicBezTo>
                      <a:pt x="293244" y="218038"/>
                      <a:pt x="307448" y="194837"/>
                      <a:pt x="313904" y="172924"/>
                    </a:cubicBezTo>
                    <a:close/>
                    <a:moveTo>
                      <a:pt x="281648" y="36241"/>
                    </a:moveTo>
                    <a:lnTo>
                      <a:pt x="530834" y="36241"/>
                    </a:lnTo>
                    <a:cubicBezTo>
                      <a:pt x="541163" y="36241"/>
                      <a:pt x="551492" y="46553"/>
                      <a:pt x="551492" y="58154"/>
                    </a:cubicBezTo>
                    <a:lnTo>
                      <a:pt x="551492" y="90378"/>
                    </a:lnTo>
                    <a:cubicBezTo>
                      <a:pt x="551492" y="101979"/>
                      <a:pt x="541163" y="111002"/>
                      <a:pt x="530834" y="111002"/>
                    </a:cubicBezTo>
                    <a:lnTo>
                      <a:pt x="308761" y="111002"/>
                    </a:lnTo>
                    <a:cubicBezTo>
                      <a:pt x="304888" y="104557"/>
                      <a:pt x="301015" y="99401"/>
                      <a:pt x="295850" y="96823"/>
                    </a:cubicBezTo>
                    <a:cubicBezTo>
                      <a:pt x="293268" y="72333"/>
                      <a:pt x="288104" y="52998"/>
                      <a:pt x="281648" y="36241"/>
                    </a:cubicBezTo>
                    <a:close/>
                    <a:moveTo>
                      <a:pt x="176987" y="0"/>
                    </a:moveTo>
                    <a:cubicBezTo>
                      <a:pt x="257083" y="0"/>
                      <a:pt x="270002" y="64503"/>
                      <a:pt x="271294" y="117396"/>
                    </a:cubicBezTo>
                    <a:cubicBezTo>
                      <a:pt x="272586" y="117396"/>
                      <a:pt x="273878" y="117396"/>
                      <a:pt x="276461" y="117396"/>
                    </a:cubicBezTo>
                    <a:cubicBezTo>
                      <a:pt x="289380" y="117396"/>
                      <a:pt x="290672" y="132877"/>
                      <a:pt x="290672" y="152228"/>
                    </a:cubicBezTo>
                    <a:cubicBezTo>
                      <a:pt x="290672" y="171579"/>
                      <a:pt x="275169" y="199960"/>
                      <a:pt x="262251" y="199960"/>
                    </a:cubicBezTo>
                    <a:cubicBezTo>
                      <a:pt x="260959" y="199960"/>
                      <a:pt x="258375" y="198670"/>
                      <a:pt x="257083" y="197380"/>
                    </a:cubicBezTo>
                    <a:cubicBezTo>
                      <a:pt x="249332" y="216731"/>
                      <a:pt x="237705" y="233502"/>
                      <a:pt x="224786" y="247692"/>
                    </a:cubicBezTo>
                    <a:cubicBezTo>
                      <a:pt x="220911" y="250272"/>
                      <a:pt x="219619" y="254143"/>
                      <a:pt x="219619" y="259303"/>
                    </a:cubicBezTo>
                    <a:cubicBezTo>
                      <a:pt x="219619" y="270913"/>
                      <a:pt x="228662" y="279944"/>
                      <a:pt x="241581" y="279944"/>
                    </a:cubicBezTo>
                    <a:lnTo>
                      <a:pt x="263543" y="279944"/>
                    </a:lnTo>
                    <a:cubicBezTo>
                      <a:pt x="312634" y="279944"/>
                      <a:pt x="352682" y="319936"/>
                      <a:pt x="352682" y="368958"/>
                    </a:cubicBezTo>
                    <a:lnTo>
                      <a:pt x="352682" y="393470"/>
                    </a:lnTo>
                    <a:cubicBezTo>
                      <a:pt x="352682" y="408950"/>
                      <a:pt x="341055" y="421851"/>
                      <a:pt x="325553" y="421851"/>
                    </a:cubicBezTo>
                    <a:lnTo>
                      <a:pt x="28421" y="421851"/>
                    </a:lnTo>
                    <a:cubicBezTo>
                      <a:pt x="12919" y="421851"/>
                      <a:pt x="0" y="408950"/>
                      <a:pt x="0" y="393470"/>
                    </a:cubicBezTo>
                    <a:lnTo>
                      <a:pt x="0" y="368958"/>
                    </a:lnTo>
                    <a:cubicBezTo>
                      <a:pt x="0" y="319936"/>
                      <a:pt x="40048" y="279944"/>
                      <a:pt x="89139" y="279944"/>
                    </a:cubicBezTo>
                    <a:lnTo>
                      <a:pt x="112393" y="279944"/>
                    </a:lnTo>
                    <a:cubicBezTo>
                      <a:pt x="124020" y="279944"/>
                      <a:pt x="133063" y="270913"/>
                      <a:pt x="133063" y="259303"/>
                    </a:cubicBezTo>
                    <a:cubicBezTo>
                      <a:pt x="133063" y="254143"/>
                      <a:pt x="131771" y="250272"/>
                      <a:pt x="127896" y="247692"/>
                    </a:cubicBezTo>
                    <a:cubicBezTo>
                      <a:pt x="114977" y="234792"/>
                      <a:pt x="104642" y="216731"/>
                      <a:pt x="95599" y="198670"/>
                    </a:cubicBezTo>
                    <a:cubicBezTo>
                      <a:pt x="94307" y="199960"/>
                      <a:pt x="93015" y="199960"/>
                      <a:pt x="91723" y="199960"/>
                    </a:cubicBezTo>
                    <a:cubicBezTo>
                      <a:pt x="78804" y="199960"/>
                      <a:pt x="63302" y="171579"/>
                      <a:pt x="63302" y="152228"/>
                    </a:cubicBezTo>
                    <a:cubicBezTo>
                      <a:pt x="63302" y="132877"/>
                      <a:pt x="65886" y="117396"/>
                      <a:pt x="78804" y="117396"/>
                    </a:cubicBezTo>
                    <a:cubicBezTo>
                      <a:pt x="80096" y="117396"/>
                      <a:pt x="80096" y="117396"/>
                      <a:pt x="81388" y="117396"/>
                    </a:cubicBezTo>
                    <a:cubicBezTo>
                      <a:pt x="82680" y="64503"/>
                      <a:pt x="93015" y="0"/>
                      <a:pt x="176987" y="0"/>
                    </a:cubicBezTo>
                    <a:close/>
                  </a:path>
                </a:pathLst>
              </a:custGeom>
              <a:solidFill>
                <a:schemeClr val="tx1">
                  <a:lumMod val="75000"/>
                  <a:lumOff val="25000"/>
                </a:schemeClr>
              </a:solidFill>
              <a:ln w="3175"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550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i="1">
                  <a:solidFill>
                    <a:schemeClr val="tx1"/>
                  </a:solidFill>
                </a:endParaRPr>
              </a:p>
            </p:txBody>
          </p:sp>
        </p:grpSp>
      </p:grpSp>
      <p:sp>
        <p:nvSpPr>
          <p:cNvPr id="5" name="文本框 4"/>
          <p:cNvSpPr txBox="1"/>
          <p:nvPr/>
        </p:nvSpPr>
        <p:spPr>
          <a:xfrm>
            <a:off x="1564005" y="2078355"/>
            <a:ext cx="1226185" cy="30670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验收准备</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3345815" y="3805555"/>
            <a:ext cx="1226185" cy="30670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发包方验收</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文本框 6"/>
          <p:cNvSpPr txBox="1"/>
          <p:nvPr/>
        </p:nvSpPr>
        <p:spPr>
          <a:xfrm>
            <a:off x="5196840" y="1486535"/>
            <a:ext cx="1226185" cy="30670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不合格整改</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 name="文本框 7"/>
          <p:cNvSpPr txBox="1"/>
          <p:nvPr/>
        </p:nvSpPr>
        <p:spPr>
          <a:xfrm>
            <a:off x="6772910" y="3094355"/>
            <a:ext cx="1226185" cy="30670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整改验收</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a:t>
            </a:r>
            <a:r>
              <a:rPr lang="en-US" altLang="zh-CN" sz="1600" b="1">
                <a:solidFill>
                  <a:schemeClr val="tx1">
                    <a:lumMod val="75000"/>
                    <a:lumOff val="25000"/>
                  </a:schemeClr>
                </a:solidFill>
                <a:latin typeface="微软雅黑" panose="020B0503020204020204" pitchFamily="34" charset="-122"/>
                <a:ea typeface="微软雅黑" panose="020B0503020204020204" pitchFamily="34" charset="-122"/>
              </a:rPr>
              <a:t>6</a:t>
            </a:r>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）完工验收</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755650" y="1412875"/>
            <a:ext cx="2540000"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验收内容：</a:t>
            </a:r>
            <a:endParaRPr lang="zh-CN" altLang="en-US" sz="1400" b="1">
              <a:solidFill>
                <a:srgbClr val="C00000"/>
              </a:solidFill>
              <a:latin typeface="微软雅黑" panose="020B0503020204020204" pitchFamily="34" charset="-122"/>
              <a:ea typeface="微软雅黑" panose="020B0503020204020204" pitchFamily="34" charset="-122"/>
            </a:endParaRPr>
          </a:p>
        </p:txBody>
      </p:sp>
      <p:grpSp>
        <p:nvGrpSpPr>
          <p:cNvPr id="12" name="组合 11"/>
          <p:cNvGrpSpPr/>
          <p:nvPr/>
        </p:nvGrpSpPr>
        <p:grpSpPr>
          <a:xfrm>
            <a:off x="620395" y="2139950"/>
            <a:ext cx="7369810" cy="1503045"/>
            <a:chOff x="977" y="3370"/>
            <a:chExt cx="11606" cy="2367"/>
          </a:xfrm>
        </p:grpSpPr>
        <p:sp>
          <p:nvSpPr>
            <p:cNvPr id="8" name="任意多边形 7"/>
            <p:cNvSpPr/>
            <p:nvPr>
              <p:custDataLst>
                <p:tags r:id="rId1"/>
              </p:custDataLst>
            </p:nvPr>
          </p:nvSpPr>
          <p:spPr>
            <a:xfrm>
              <a:off x="977" y="3385"/>
              <a:ext cx="738" cy="499"/>
            </a:xfrm>
            <a:custGeom>
              <a:avLst/>
              <a:gdLst>
                <a:gd name="connsiteX0" fmla="*/ 0 w 2429934"/>
                <a:gd name="connsiteY0" fmla="*/ 360367 h 372534"/>
                <a:gd name="connsiteX1" fmla="*/ 2429934 w 2429934"/>
                <a:gd name="connsiteY1" fmla="*/ 360367 h 372534"/>
                <a:gd name="connsiteX2" fmla="*/ 2429934 w 2429934"/>
                <a:gd name="connsiteY2" fmla="*/ 372534 h 372534"/>
                <a:gd name="connsiteX3" fmla="*/ 0 w 2429934"/>
                <a:gd name="connsiteY3" fmla="*/ 372534 h 372534"/>
                <a:gd name="connsiteX4" fmla="*/ 0 w 2429934"/>
                <a:gd name="connsiteY4" fmla="*/ 30167 h 372534"/>
                <a:gd name="connsiteX5" fmla="*/ 2429934 w 2429934"/>
                <a:gd name="connsiteY5" fmla="*/ 30167 h 372534"/>
                <a:gd name="connsiteX6" fmla="*/ 2429934 w 2429934"/>
                <a:gd name="connsiteY6" fmla="*/ 342367 h 372534"/>
                <a:gd name="connsiteX7" fmla="*/ 0 w 2429934"/>
                <a:gd name="connsiteY7" fmla="*/ 342367 h 372534"/>
                <a:gd name="connsiteX8" fmla="*/ 0 w 2429934"/>
                <a:gd name="connsiteY8" fmla="*/ 0 h 372534"/>
                <a:gd name="connsiteX9" fmla="*/ 2429934 w 2429934"/>
                <a:gd name="connsiteY9" fmla="*/ 0 h 372534"/>
                <a:gd name="connsiteX10" fmla="*/ 2429934 w 2429934"/>
                <a:gd name="connsiteY10" fmla="*/ 12167 h 372534"/>
                <a:gd name="connsiteX11" fmla="*/ 0 w 2429934"/>
                <a:gd name="connsiteY11" fmla="*/ 12167 h 37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9934" h="372534">
                  <a:moveTo>
                    <a:pt x="0" y="360367"/>
                  </a:moveTo>
                  <a:lnTo>
                    <a:pt x="2429934" y="360367"/>
                  </a:lnTo>
                  <a:lnTo>
                    <a:pt x="2429934" y="372534"/>
                  </a:lnTo>
                  <a:lnTo>
                    <a:pt x="0" y="372534"/>
                  </a:lnTo>
                  <a:close/>
                  <a:moveTo>
                    <a:pt x="0" y="30167"/>
                  </a:moveTo>
                  <a:lnTo>
                    <a:pt x="2429934" y="30167"/>
                  </a:lnTo>
                  <a:lnTo>
                    <a:pt x="2429934" y="342367"/>
                  </a:lnTo>
                  <a:lnTo>
                    <a:pt x="0" y="342367"/>
                  </a:lnTo>
                  <a:close/>
                  <a:moveTo>
                    <a:pt x="0" y="0"/>
                  </a:moveTo>
                  <a:lnTo>
                    <a:pt x="2429934" y="0"/>
                  </a:lnTo>
                  <a:lnTo>
                    <a:pt x="2429934" y="12167"/>
                  </a:lnTo>
                  <a:lnTo>
                    <a:pt x="0" y="12167"/>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en-US" altLang="zh-CN" sz="1400" b="1" dirty="0">
                  <a:solidFill>
                    <a:schemeClr val="bg1"/>
                  </a:solidFill>
                  <a:latin typeface="微软雅黑" panose="020B0503020204020204" pitchFamily="34" charset="-122"/>
                  <a:ea typeface="微软雅黑" panose="020B0503020204020204" pitchFamily="34" charset="-122"/>
                </a:rPr>
                <a:t>01</a:t>
              </a:r>
              <a:endParaRPr lang="en-US" altLang="zh-CN" sz="1400" b="1" dirty="0">
                <a:solidFill>
                  <a:schemeClr val="bg1"/>
                </a:solidFill>
                <a:latin typeface="微软雅黑" panose="020B0503020204020204" pitchFamily="34" charset="-122"/>
                <a:ea typeface="微软雅黑" panose="020B0503020204020204" pitchFamily="34" charset="-122"/>
              </a:endParaRPr>
            </a:p>
          </p:txBody>
        </p:sp>
        <p:sp>
          <p:nvSpPr>
            <p:cNvPr id="9" name="矩形 8"/>
            <p:cNvSpPr/>
            <p:nvPr>
              <p:custDataLst>
                <p:tags r:id="rId2"/>
              </p:custDataLst>
            </p:nvPr>
          </p:nvSpPr>
          <p:spPr>
            <a:xfrm>
              <a:off x="1715" y="3385"/>
              <a:ext cx="1807" cy="2352"/>
            </a:xfrm>
            <a:prstGeom prst="rect">
              <a:avLst/>
            </a:prstGeom>
            <a:solidFill>
              <a:schemeClr val="bg1"/>
            </a:solidFill>
            <a:ln w="9525">
              <a:solidFill>
                <a:schemeClr val="tx1">
                  <a:lumMod val="75000"/>
                  <a:lumOff val="25000"/>
                </a:schemeClr>
              </a:solid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normAutofit/>
            </a:bodyPr>
            <a:lstStyle/>
            <a:p>
              <a:pPr marL="0" lvl="0" indent="0" algn="ctr">
                <a:lnSpc>
                  <a:spcPct val="17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安全设施符合设计要求</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直角三角形 6"/>
            <p:cNvSpPr/>
            <p:nvPr>
              <p:custDataLst>
                <p:tags r:id="rId3"/>
              </p:custDataLst>
            </p:nvPr>
          </p:nvSpPr>
          <p:spPr>
            <a:xfrm rot="16200000">
              <a:off x="3234" y="5449"/>
              <a:ext cx="288" cy="288"/>
            </a:xfrm>
            <a:prstGeom prst="r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zh-CN" altLang="en-US" sz="1350">
                <a:latin typeface="微软雅黑" panose="020B0503020204020204" pitchFamily="34" charset="-122"/>
                <a:ea typeface="微软雅黑" panose="020B0503020204020204" pitchFamily="34" charset="-122"/>
              </a:endParaRPr>
            </a:p>
          </p:txBody>
        </p:sp>
        <p:sp>
          <p:nvSpPr>
            <p:cNvPr id="42" name="任意多边形 41"/>
            <p:cNvSpPr/>
            <p:nvPr>
              <p:custDataLst>
                <p:tags r:id="rId4"/>
              </p:custDataLst>
            </p:nvPr>
          </p:nvSpPr>
          <p:spPr>
            <a:xfrm>
              <a:off x="3997" y="3385"/>
              <a:ext cx="738" cy="499"/>
            </a:xfrm>
            <a:custGeom>
              <a:avLst/>
              <a:gdLst>
                <a:gd name="connsiteX0" fmla="*/ 0 w 2429934"/>
                <a:gd name="connsiteY0" fmla="*/ 360367 h 372534"/>
                <a:gd name="connsiteX1" fmla="*/ 2429934 w 2429934"/>
                <a:gd name="connsiteY1" fmla="*/ 360367 h 372534"/>
                <a:gd name="connsiteX2" fmla="*/ 2429934 w 2429934"/>
                <a:gd name="connsiteY2" fmla="*/ 372534 h 372534"/>
                <a:gd name="connsiteX3" fmla="*/ 0 w 2429934"/>
                <a:gd name="connsiteY3" fmla="*/ 372534 h 372534"/>
                <a:gd name="connsiteX4" fmla="*/ 0 w 2429934"/>
                <a:gd name="connsiteY4" fmla="*/ 30167 h 372534"/>
                <a:gd name="connsiteX5" fmla="*/ 2429934 w 2429934"/>
                <a:gd name="connsiteY5" fmla="*/ 30167 h 372534"/>
                <a:gd name="connsiteX6" fmla="*/ 2429934 w 2429934"/>
                <a:gd name="connsiteY6" fmla="*/ 342367 h 372534"/>
                <a:gd name="connsiteX7" fmla="*/ 0 w 2429934"/>
                <a:gd name="connsiteY7" fmla="*/ 342367 h 372534"/>
                <a:gd name="connsiteX8" fmla="*/ 0 w 2429934"/>
                <a:gd name="connsiteY8" fmla="*/ 0 h 372534"/>
                <a:gd name="connsiteX9" fmla="*/ 2429934 w 2429934"/>
                <a:gd name="connsiteY9" fmla="*/ 0 h 372534"/>
                <a:gd name="connsiteX10" fmla="*/ 2429934 w 2429934"/>
                <a:gd name="connsiteY10" fmla="*/ 12167 h 372534"/>
                <a:gd name="connsiteX11" fmla="*/ 0 w 2429934"/>
                <a:gd name="connsiteY11" fmla="*/ 12167 h 37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9934" h="372534">
                  <a:moveTo>
                    <a:pt x="0" y="360367"/>
                  </a:moveTo>
                  <a:lnTo>
                    <a:pt x="2429934" y="360367"/>
                  </a:lnTo>
                  <a:lnTo>
                    <a:pt x="2429934" y="372534"/>
                  </a:lnTo>
                  <a:lnTo>
                    <a:pt x="0" y="372534"/>
                  </a:lnTo>
                  <a:close/>
                  <a:moveTo>
                    <a:pt x="0" y="30167"/>
                  </a:moveTo>
                  <a:lnTo>
                    <a:pt x="2429934" y="30167"/>
                  </a:lnTo>
                  <a:lnTo>
                    <a:pt x="2429934" y="342367"/>
                  </a:lnTo>
                  <a:lnTo>
                    <a:pt x="0" y="342367"/>
                  </a:lnTo>
                  <a:close/>
                  <a:moveTo>
                    <a:pt x="0" y="0"/>
                  </a:moveTo>
                  <a:lnTo>
                    <a:pt x="2429934" y="0"/>
                  </a:lnTo>
                  <a:lnTo>
                    <a:pt x="2429934" y="12167"/>
                  </a:lnTo>
                  <a:lnTo>
                    <a:pt x="0" y="12167"/>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en-US" altLang="zh-CN" sz="1400" b="1" dirty="0">
                  <a:solidFill>
                    <a:schemeClr val="bg1"/>
                  </a:solidFill>
                  <a:latin typeface="微软雅黑" panose="020B0503020204020204" pitchFamily="34" charset="-122"/>
                  <a:ea typeface="微软雅黑" panose="020B0503020204020204" pitchFamily="34" charset="-122"/>
                </a:rPr>
                <a:t>02</a:t>
              </a:r>
              <a:endParaRPr lang="en-US" altLang="zh-CN" sz="1400" b="1" dirty="0">
                <a:solidFill>
                  <a:schemeClr val="bg1"/>
                </a:solidFill>
                <a:latin typeface="微软雅黑" panose="020B0503020204020204" pitchFamily="34" charset="-122"/>
                <a:ea typeface="微软雅黑" panose="020B0503020204020204" pitchFamily="34" charset="-122"/>
              </a:endParaRPr>
            </a:p>
          </p:txBody>
        </p:sp>
        <p:sp>
          <p:nvSpPr>
            <p:cNvPr id="43" name="矩形 42"/>
            <p:cNvSpPr/>
            <p:nvPr>
              <p:custDataLst>
                <p:tags r:id="rId5"/>
              </p:custDataLst>
            </p:nvPr>
          </p:nvSpPr>
          <p:spPr>
            <a:xfrm>
              <a:off x="4735" y="3385"/>
              <a:ext cx="1807" cy="2352"/>
            </a:xfrm>
            <a:prstGeom prst="rect">
              <a:avLst/>
            </a:prstGeom>
            <a:solidFill>
              <a:schemeClr val="bg1"/>
            </a:solidFill>
            <a:ln w="9525">
              <a:solidFill>
                <a:schemeClr val="tx1">
                  <a:lumMod val="75000"/>
                  <a:lumOff val="25000"/>
                </a:schemeClr>
              </a:solid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normAutofit/>
            </a:bodyPr>
            <a:lstStyle/>
            <a:p>
              <a:pPr marL="0" lvl="0" indent="0" algn="ctr">
                <a:lnSpc>
                  <a:spcPct val="17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是否遗留安全隐患</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4" name="直角三角形 43"/>
            <p:cNvSpPr/>
            <p:nvPr>
              <p:custDataLst>
                <p:tags r:id="rId6"/>
              </p:custDataLst>
            </p:nvPr>
          </p:nvSpPr>
          <p:spPr>
            <a:xfrm rot="16200000">
              <a:off x="6254" y="5449"/>
              <a:ext cx="288" cy="288"/>
            </a:xfrm>
            <a:prstGeom prst="r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zh-CN" altLang="en-US" sz="1350">
                <a:latin typeface="微软雅黑" panose="020B0503020204020204" pitchFamily="34" charset="-122"/>
                <a:ea typeface="微软雅黑" panose="020B0503020204020204" pitchFamily="34" charset="-122"/>
              </a:endParaRPr>
            </a:p>
          </p:txBody>
        </p:sp>
        <p:sp>
          <p:nvSpPr>
            <p:cNvPr id="46" name="任意多边形 45"/>
            <p:cNvSpPr/>
            <p:nvPr>
              <p:custDataLst>
                <p:tags r:id="rId7"/>
              </p:custDataLst>
            </p:nvPr>
          </p:nvSpPr>
          <p:spPr>
            <a:xfrm>
              <a:off x="7018" y="3385"/>
              <a:ext cx="738" cy="499"/>
            </a:xfrm>
            <a:custGeom>
              <a:avLst/>
              <a:gdLst>
                <a:gd name="connsiteX0" fmla="*/ 0 w 2429934"/>
                <a:gd name="connsiteY0" fmla="*/ 360367 h 372534"/>
                <a:gd name="connsiteX1" fmla="*/ 2429934 w 2429934"/>
                <a:gd name="connsiteY1" fmla="*/ 360367 h 372534"/>
                <a:gd name="connsiteX2" fmla="*/ 2429934 w 2429934"/>
                <a:gd name="connsiteY2" fmla="*/ 372534 h 372534"/>
                <a:gd name="connsiteX3" fmla="*/ 0 w 2429934"/>
                <a:gd name="connsiteY3" fmla="*/ 372534 h 372534"/>
                <a:gd name="connsiteX4" fmla="*/ 0 w 2429934"/>
                <a:gd name="connsiteY4" fmla="*/ 30167 h 372534"/>
                <a:gd name="connsiteX5" fmla="*/ 2429934 w 2429934"/>
                <a:gd name="connsiteY5" fmla="*/ 30167 h 372534"/>
                <a:gd name="connsiteX6" fmla="*/ 2429934 w 2429934"/>
                <a:gd name="connsiteY6" fmla="*/ 342367 h 372534"/>
                <a:gd name="connsiteX7" fmla="*/ 0 w 2429934"/>
                <a:gd name="connsiteY7" fmla="*/ 342367 h 372534"/>
                <a:gd name="connsiteX8" fmla="*/ 0 w 2429934"/>
                <a:gd name="connsiteY8" fmla="*/ 0 h 372534"/>
                <a:gd name="connsiteX9" fmla="*/ 2429934 w 2429934"/>
                <a:gd name="connsiteY9" fmla="*/ 0 h 372534"/>
                <a:gd name="connsiteX10" fmla="*/ 2429934 w 2429934"/>
                <a:gd name="connsiteY10" fmla="*/ 12167 h 372534"/>
                <a:gd name="connsiteX11" fmla="*/ 0 w 2429934"/>
                <a:gd name="connsiteY11" fmla="*/ 12167 h 37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9934" h="372534">
                  <a:moveTo>
                    <a:pt x="0" y="360367"/>
                  </a:moveTo>
                  <a:lnTo>
                    <a:pt x="2429934" y="360367"/>
                  </a:lnTo>
                  <a:lnTo>
                    <a:pt x="2429934" y="372534"/>
                  </a:lnTo>
                  <a:lnTo>
                    <a:pt x="0" y="372534"/>
                  </a:lnTo>
                  <a:close/>
                  <a:moveTo>
                    <a:pt x="0" y="30167"/>
                  </a:moveTo>
                  <a:lnTo>
                    <a:pt x="2429934" y="30167"/>
                  </a:lnTo>
                  <a:lnTo>
                    <a:pt x="2429934" y="342367"/>
                  </a:lnTo>
                  <a:lnTo>
                    <a:pt x="0" y="342367"/>
                  </a:lnTo>
                  <a:close/>
                  <a:moveTo>
                    <a:pt x="0" y="0"/>
                  </a:moveTo>
                  <a:lnTo>
                    <a:pt x="2429934" y="0"/>
                  </a:lnTo>
                  <a:lnTo>
                    <a:pt x="2429934" y="12167"/>
                  </a:lnTo>
                  <a:lnTo>
                    <a:pt x="0" y="12167"/>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en-US" altLang="zh-CN" sz="1400" b="1" dirty="0">
                  <a:solidFill>
                    <a:schemeClr val="bg1"/>
                  </a:solidFill>
                  <a:latin typeface="微软雅黑" panose="020B0503020204020204" pitchFamily="34" charset="-122"/>
                  <a:ea typeface="微软雅黑" panose="020B0503020204020204" pitchFamily="34" charset="-122"/>
                </a:rPr>
                <a:t>03</a:t>
              </a:r>
              <a:endParaRPr lang="en-US" altLang="zh-CN" sz="1400" b="1" dirty="0">
                <a:solidFill>
                  <a:schemeClr val="bg1"/>
                </a:solidFill>
                <a:latin typeface="微软雅黑" panose="020B0503020204020204" pitchFamily="34" charset="-122"/>
                <a:ea typeface="微软雅黑" panose="020B0503020204020204" pitchFamily="34" charset="-122"/>
              </a:endParaRPr>
            </a:p>
          </p:txBody>
        </p:sp>
        <p:sp>
          <p:nvSpPr>
            <p:cNvPr id="47" name="矩形 46"/>
            <p:cNvSpPr/>
            <p:nvPr>
              <p:custDataLst>
                <p:tags r:id="rId8"/>
              </p:custDataLst>
            </p:nvPr>
          </p:nvSpPr>
          <p:spPr>
            <a:xfrm>
              <a:off x="7756" y="3370"/>
              <a:ext cx="1807" cy="2352"/>
            </a:xfrm>
            <a:prstGeom prst="rect">
              <a:avLst/>
            </a:prstGeom>
            <a:solidFill>
              <a:schemeClr val="bg1"/>
            </a:solidFill>
            <a:ln w="9525">
              <a:solidFill>
                <a:schemeClr val="tx1">
                  <a:lumMod val="75000"/>
                  <a:lumOff val="25000"/>
                </a:schemeClr>
              </a:solid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normAutofit/>
            </a:bodyPr>
            <a:lstStyle/>
            <a:p>
              <a:pPr marL="0" lvl="0" indent="0" algn="ctr">
                <a:lnSpc>
                  <a:spcPct val="17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作业现场清理</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8" name="直角三角形 47"/>
            <p:cNvSpPr/>
            <p:nvPr>
              <p:custDataLst>
                <p:tags r:id="rId9"/>
              </p:custDataLst>
            </p:nvPr>
          </p:nvSpPr>
          <p:spPr>
            <a:xfrm rot="16200000">
              <a:off x="9275" y="5449"/>
              <a:ext cx="288" cy="288"/>
            </a:xfrm>
            <a:prstGeom prst="r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zh-CN" altLang="en-US" sz="1350">
                <a:latin typeface="微软雅黑" panose="020B0503020204020204" pitchFamily="34" charset="-122"/>
                <a:ea typeface="微软雅黑" panose="020B0503020204020204" pitchFamily="34" charset="-122"/>
              </a:endParaRPr>
            </a:p>
          </p:txBody>
        </p:sp>
        <p:sp>
          <p:nvSpPr>
            <p:cNvPr id="50" name="任意多边形 49"/>
            <p:cNvSpPr/>
            <p:nvPr>
              <p:custDataLst>
                <p:tags r:id="rId10"/>
              </p:custDataLst>
            </p:nvPr>
          </p:nvSpPr>
          <p:spPr>
            <a:xfrm>
              <a:off x="10038" y="3385"/>
              <a:ext cx="738" cy="499"/>
            </a:xfrm>
            <a:custGeom>
              <a:avLst/>
              <a:gdLst>
                <a:gd name="connsiteX0" fmla="*/ 0 w 2429934"/>
                <a:gd name="connsiteY0" fmla="*/ 360367 h 372534"/>
                <a:gd name="connsiteX1" fmla="*/ 2429934 w 2429934"/>
                <a:gd name="connsiteY1" fmla="*/ 360367 h 372534"/>
                <a:gd name="connsiteX2" fmla="*/ 2429934 w 2429934"/>
                <a:gd name="connsiteY2" fmla="*/ 372534 h 372534"/>
                <a:gd name="connsiteX3" fmla="*/ 0 w 2429934"/>
                <a:gd name="connsiteY3" fmla="*/ 372534 h 372534"/>
                <a:gd name="connsiteX4" fmla="*/ 0 w 2429934"/>
                <a:gd name="connsiteY4" fmla="*/ 30167 h 372534"/>
                <a:gd name="connsiteX5" fmla="*/ 2429934 w 2429934"/>
                <a:gd name="connsiteY5" fmla="*/ 30167 h 372534"/>
                <a:gd name="connsiteX6" fmla="*/ 2429934 w 2429934"/>
                <a:gd name="connsiteY6" fmla="*/ 342367 h 372534"/>
                <a:gd name="connsiteX7" fmla="*/ 0 w 2429934"/>
                <a:gd name="connsiteY7" fmla="*/ 342367 h 372534"/>
                <a:gd name="connsiteX8" fmla="*/ 0 w 2429934"/>
                <a:gd name="connsiteY8" fmla="*/ 0 h 372534"/>
                <a:gd name="connsiteX9" fmla="*/ 2429934 w 2429934"/>
                <a:gd name="connsiteY9" fmla="*/ 0 h 372534"/>
                <a:gd name="connsiteX10" fmla="*/ 2429934 w 2429934"/>
                <a:gd name="connsiteY10" fmla="*/ 12167 h 372534"/>
                <a:gd name="connsiteX11" fmla="*/ 0 w 2429934"/>
                <a:gd name="connsiteY11" fmla="*/ 12167 h 37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9934" h="372534">
                  <a:moveTo>
                    <a:pt x="0" y="360367"/>
                  </a:moveTo>
                  <a:lnTo>
                    <a:pt x="2429934" y="360367"/>
                  </a:lnTo>
                  <a:lnTo>
                    <a:pt x="2429934" y="372534"/>
                  </a:lnTo>
                  <a:lnTo>
                    <a:pt x="0" y="372534"/>
                  </a:lnTo>
                  <a:close/>
                  <a:moveTo>
                    <a:pt x="0" y="30167"/>
                  </a:moveTo>
                  <a:lnTo>
                    <a:pt x="2429934" y="30167"/>
                  </a:lnTo>
                  <a:lnTo>
                    <a:pt x="2429934" y="342367"/>
                  </a:lnTo>
                  <a:lnTo>
                    <a:pt x="0" y="342367"/>
                  </a:lnTo>
                  <a:close/>
                  <a:moveTo>
                    <a:pt x="0" y="0"/>
                  </a:moveTo>
                  <a:lnTo>
                    <a:pt x="2429934" y="0"/>
                  </a:lnTo>
                  <a:lnTo>
                    <a:pt x="2429934" y="12167"/>
                  </a:lnTo>
                  <a:lnTo>
                    <a:pt x="0" y="12167"/>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en-US" altLang="zh-CN" sz="1400" b="1" dirty="0">
                  <a:solidFill>
                    <a:schemeClr val="bg1"/>
                  </a:solidFill>
                  <a:latin typeface="微软雅黑" panose="020B0503020204020204" pitchFamily="34" charset="-122"/>
                  <a:ea typeface="微软雅黑" panose="020B0503020204020204" pitchFamily="34" charset="-122"/>
                </a:rPr>
                <a:t>04</a:t>
              </a:r>
              <a:endParaRPr lang="en-US" altLang="zh-CN" sz="1400" b="1" dirty="0">
                <a:solidFill>
                  <a:schemeClr val="bg1"/>
                </a:solidFill>
                <a:latin typeface="微软雅黑" panose="020B0503020204020204" pitchFamily="34" charset="-122"/>
                <a:ea typeface="微软雅黑" panose="020B0503020204020204" pitchFamily="34" charset="-122"/>
              </a:endParaRPr>
            </a:p>
          </p:txBody>
        </p:sp>
        <p:sp>
          <p:nvSpPr>
            <p:cNvPr id="51" name="矩形 50"/>
            <p:cNvSpPr/>
            <p:nvPr>
              <p:custDataLst>
                <p:tags r:id="rId11"/>
              </p:custDataLst>
            </p:nvPr>
          </p:nvSpPr>
          <p:spPr>
            <a:xfrm>
              <a:off x="10776" y="3370"/>
              <a:ext cx="1807" cy="2352"/>
            </a:xfrm>
            <a:prstGeom prst="rect">
              <a:avLst/>
            </a:prstGeom>
            <a:solidFill>
              <a:schemeClr val="bg1"/>
            </a:solidFill>
            <a:ln w="9525">
              <a:solidFill>
                <a:schemeClr val="tx1">
                  <a:lumMod val="75000"/>
                  <a:lumOff val="25000"/>
                </a:schemeClr>
              </a:solid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normAutofit/>
            </a:bodyPr>
            <a:lstStyle/>
            <a:p>
              <a:pPr marL="0" lvl="0" indent="0" algn="ctr">
                <a:lnSpc>
                  <a:spcPct val="17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设备设施拆除方案</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2" name="直角三角形 51"/>
            <p:cNvSpPr/>
            <p:nvPr>
              <p:custDataLst>
                <p:tags r:id="rId12"/>
              </p:custDataLst>
            </p:nvPr>
          </p:nvSpPr>
          <p:spPr>
            <a:xfrm rot="16200000">
              <a:off x="12295" y="5449"/>
              <a:ext cx="288" cy="288"/>
            </a:xfrm>
            <a:prstGeom prst="rtTriangl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zh-CN" altLang="en-US" sz="1350">
                <a:latin typeface="微软雅黑" panose="020B0503020204020204" pitchFamily="34" charset="-122"/>
                <a:ea typeface="微软雅黑" panose="020B0503020204020204" pitchFamily="34" charset="-122"/>
              </a:endParaRPr>
            </a:p>
          </p:txBody>
        </p:sp>
      </p:grpSp>
    </p:spTree>
    <p:custDataLst>
      <p:tags r:id="rId13"/>
    </p:custDataLst>
  </p:cSld>
  <p:clrMapOvr>
    <a:masterClrMapping/>
  </p:clrMapOvr>
  <p:transition advTm="0">
    <p:wipe dir="d"/>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a:t>
            </a:r>
            <a:r>
              <a:rPr lang="en-US" altLang="zh-CN" sz="1600" b="1">
                <a:solidFill>
                  <a:schemeClr val="tx1">
                    <a:lumMod val="75000"/>
                    <a:lumOff val="25000"/>
                  </a:schemeClr>
                </a:solidFill>
                <a:latin typeface="微软雅黑" panose="020B0503020204020204" pitchFamily="34" charset="-122"/>
                <a:ea typeface="微软雅黑" panose="020B0503020204020204" pitchFamily="34" charset="-122"/>
              </a:rPr>
              <a:t>7</a:t>
            </a:r>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）事故与应急管理</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1115060" y="1504315"/>
            <a:ext cx="1273175" cy="306705"/>
          </a:xfrm>
          <a:prstGeom prst="rect">
            <a:avLst/>
          </a:prstGeom>
          <a:solidFill>
            <a:srgbClr val="C00000"/>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承包方职责</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115060" y="3106420"/>
            <a:ext cx="127317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发包方职责</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1593850" y="1982470"/>
            <a:ext cx="4244975" cy="1060450"/>
          </a:xfrm>
          <a:prstGeom prst="rect">
            <a:avLst/>
          </a:prstGeom>
          <a:noFill/>
        </p:spPr>
        <p:txBody>
          <a:bodyPr wrap="square" rtlCol="0" anchor="t">
            <a:spAutoFit/>
          </a:bodyPr>
          <a:lstStyle/>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制定应急预案、配置应急器材、及时向发包方报告紧急情况、不盲目施救、配合专业救援、必要时参加应急演练</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文本框 6"/>
          <p:cNvSpPr txBox="1"/>
          <p:nvPr/>
        </p:nvSpPr>
        <p:spPr>
          <a:xfrm>
            <a:off x="1593850" y="3584575"/>
            <a:ext cx="4245610" cy="1060450"/>
          </a:xfrm>
          <a:prstGeom prst="rect">
            <a:avLst/>
          </a:prstGeom>
          <a:noFill/>
        </p:spPr>
        <p:txBody>
          <a:bodyPr wrap="square" rtlCol="0" anchor="t">
            <a:spAutoFit/>
          </a:bodyPr>
          <a:lstStyle/>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制定应急预案、审核承包方应急预案、检查承包方应急器材、紧急情况及时告知承包方、配合承包方处理突发事故</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8" name="ïṧlíďé"/>
          <p:cNvGrpSpPr/>
          <p:nvPr/>
        </p:nvGrpSpPr>
        <p:grpSpPr>
          <a:xfrm flipH="1">
            <a:off x="6602730" y="406400"/>
            <a:ext cx="2195195" cy="4655185"/>
            <a:chOff x="2597151" y="2125662"/>
            <a:chExt cx="1352550" cy="2978150"/>
          </a:xfrm>
          <a:effectLst>
            <a:outerShdw blurRad="76200" dir="13500000" sy="23000" kx="1200000" algn="br" rotWithShape="0">
              <a:prstClr val="black">
                <a:alpha val="20000"/>
              </a:prstClr>
            </a:outerShdw>
          </a:effectLst>
        </p:grpSpPr>
        <p:sp>
          <p:nvSpPr>
            <p:cNvPr id="9" name="ïṡḷïďè"/>
            <p:cNvSpPr/>
            <p:nvPr/>
          </p:nvSpPr>
          <p:spPr bwMode="auto">
            <a:xfrm>
              <a:off x="3608389" y="3692525"/>
              <a:ext cx="303213" cy="501650"/>
            </a:xfrm>
            <a:custGeom>
              <a:avLst/>
              <a:gdLst>
                <a:gd name="T0" fmla="*/ 28 w 175"/>
                <a:gd name="T1" fmla="*/ 220 h 290"/>
                <a:gd name="T2" fmla="*/ 103 w 175"/>
                <a:gd name="T3" fmla="*/ 266 h 290"/>
                <a:gd name="T4" fmla="*/ 168 w 175"/>
                <a:gd name="T5" fmla="*/ 151 h 290"/>
                <a:gd name="T6" fmla="*/ 101 w 175"/>
                <a:gd name="T7" fmla="*/ 131 h 290"/>
                <a:gd name="T8" fmla="*/ 86 w 175"/>
                <a:gd name="T9" fmla="*/ 156 h 290"/>
                <a:gd name="T10" fmla="*/ 55 w 175"/>
                <a:gd name="T11" fmla="*/ 23 h 290"/>
                <a:gd name="T12" fmla="*/ 28 w 175"/>
                <a:gd name="T13" fmla="*/ 220 h 290"/>
              </a:gdLst>
              <a:ahLst/>
              <a:cxnLst>
                <a:cxn ang="0">
                  <a:pos x="T0" y="T1"/>
                </a:cxn>
                <a:cxn ang="0">
                  <a:pos x="T2" y="T3"/>
                </a:cxn>
                <a:cxn ang="0">
                  <a:pos x="T4" y="T5"/>
                </a:cxn>
                <a:cxn ang="0">
                  <a:pos x="T6" y="T7"/>
                </a:cxn>
                <a:cxn ang="0">
                  <a:pos x="T8" y="T9"/>
                </a:cxn>
                <a:cxn ang="0">
                  <a:pos x="T10" y="T11"/>
                </a:cxn>
                <a:cxn ang="0">
                  <a:pos x="T12" y="T13"/>
                </a:cxn>
              </a:cxnLst>
              <a:rect l="0" t="0" r="r" b="b"/>
              <a:pathLst>
                <a:path w="175" h="290">
                  <a:moveTo>
                    <a:pt x="28" y="220"/>
                  </a:moveTo>
                  <a:cubicBezTo>
                    <a:pt x="28" y="220"/>
                    <a:pt x="31" y="290"/>
                    <a:pt x="103" y="266"/>
                  </a:cubicBezTo>
                  <a:cubicBezTo>
                    <a:pt x="175" y="241"/>
                    <a:pt x="171" y="168"/>
                    <a:pt x="168" y="151"/>
                  </a:cubicBezTo>
                  <a:cubicBezTo>
                    <a:pt x="165" y="137"/>
                    <a:pt x="122" y="129"/>
                    <a:pt x="101" y="131"/>
                  </a:cubicBezTo>
                  <a:cubicBezTo>
                    <a:pt x="95" y="132"/>
                    <a:pt x="86" y="156"/>
                    <a:pt x="86" y="156"/>
                  </a:cubicBezTo>
                  <a:cubicBezTo>
                    <a:pt x="86" y="156"/>
                    <a:pt x="103" y="44"/>
                    <a:pt x="55" y="23"/>
                  </a:cubicBezTo>
                  <a:cubicBezTo>
                    <a:pt x="0" y="0"/>
                    <a:pt x="28" y="220"/>
                    <a:pt x="28" y="220"/>
                  </a:cubicBezTo>
                  <a:close/>
                </a:path>
              </a:pathLst>
            </a:custGeom>
            <a:solidFill>
              <a:srgbClr val="C8C8C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11" name="ïṥľïḋè"/>
            <p:cNvSpPr/>
            <p:nvPr/>
          </p:nvSpPr>
          <p:spPr bwMode="auto">
            <a:xfrm>
              <a:off x="3689351" y="3970337"/>
              <a:ext cx="163513" cy="204788"/>
            </a:xfrm>
            <a:custGeom>
              <a:avLst/>
              <a:gdLst>
                <a:gd name="T0" fmla="*/ 37 w 94"/>
                <a:gd name="T1" fmla="*/ 0 h 118"/>
                <a:gd name="T2" fmla="*/ 31 w 94"/>
                <a:gd name="T3" fmla="*/ 77 h 118"/>
                <a:gd name="T4" fmla="*/ 94 w 94"/>
                <a:gd name="T5" fmla="*/ 84 h 118"/>
                <a:gd name="T6" fmla="*/ 47 w 94"/>
                <a:gd name="T7" fmla="*/ 113 h 118"/>
                <a:gd name="T8" fmla="*/ 4 w 94"/>
                <a:gd name="T9" fmla="*/ 50 h 118"/>
                <a:gd name="T10" fmla="*/ 37 w 94"/>
                <a:gd name="T11" fmla="*/ 0 h 118"/>
              </a:gdLst>
              <a:ahLst/>
              <a:cxnLst>
                <a:cxn ang="0">
                  <a:pos x="T0" y="T1"/>
                </a:cxn>
                <a:cxn ang="0">
                  <a:pos x="T2" y="T3"/>
                </a:cxn>
                <a:cxn ang="0">
                  <a:pos x="T4" y="T5"/>
                </a:cxn>
                <a:cxn ang="0">
                  <a:pos x="T6" y="T7"/>
                </a:cxn>
                <a:cxn ang="0">
                  <a:pos x="T8" y="T9"/>
                </a:cxn>
                <a:cxn ang="0">
                  <a:pos x="T10" y="T11"/>
                </a:cxn>
              </a:cxnLst>
              <a:rect l="0" t="0" r="r" b="b"/>
              <a:pathLst>
                <a:path w="94" h="118">
                  <a:moveTo>
                    <a:pt x="37" y="0"/>
                  </a:moveTo>
                  <a:cubicBezTo>
                    <a:pt x="37" y="0"/>
                    <a:pt x="13" y="44"/>
                    <a:pt x="31" y="77"/>
                  </a:cubicBezTo>
                  <a:cubicBezTo>
                    <a:pt x="50" y="111"/>
                    <a:pt x="94" y="84"/>
                    <a:pt x="94" y="84"/>
                  </a:cubicBezTo>
                  <a:cubicBezTo>
                    <a:pt x="94" y="84"/>
                    <a:pt x="81" y="118"/>
                    <a:pt x="47" y="113"/>
                  </a:cubicBezTo>
                  <a:cubicBezTo>
                    <a:pt x="12" y="108"/>
                    <a:pt x="0" y="86"/>
                    <a:pt x="4" y="50"/>
                  </a:cubicBezTo>
                  <a:cubicBezTo>
                    <a:pt x="8" y="14"/>
                    <a:pt x="37" y="0"/>
                    <a:pt x="37" y="0"/>
                  </a:cubicBezTo>
                  <a:close/>
                </a:path>
              </a:pathLst>
            </a:custGeom>
            <a:solidFill>
              <a:srgbClr val="787C7E"/>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90000" lnSpcReduction="10000"/>
            </a:bodyPr>
            <a:lstStyle/>
            <a:p>
              <a:pPr algn="ctr"/>
            </a:p>
          </p:txBody>
        </p:sp>
        <p:sp>
          <p:nvSpPr>
            <p:cNvPr id="12" name="íṧḻiḍê"/>
            <p:cNvSpPr/>
            <p:nvPr/>
          </p:nvSpPr>
          <p:spPr bwMode="auto">
            <a:xfrm>
              <a:off x="3897314" y="3900487"/>
              <a:ext cx="39688" cy="49213"/>
            </a:xfrm>
            <a:custGeom>
              <a:avLst/>
              <a:gdLst>
                <a:gd name="T0" fmla="*/ 9 w 23"/>
                <a:gd name="T1" fmla="*/ 2 h 29"/>
                <a:gd name="T2" fmla="*/ 0 w 23"/>
                <a:gd name="T3" fmla="*/ 0 h 29"/>
                <a:gd name="T4" fmla="*/ 14 w 23"/>
                <a:gd name="T5" fmla="*/ 29 h 29"/>
                <a:gd name="T6" fmla="*/ 9 w 23"/>
                <a:gd name="T7" fmla="*/ 2 h 29"/>
              </a:gdLst>
              <a:ahLst/>
              <a:cxnLst>
                <a:cxn ang="0">
                  <a:pos x="T0" y="T1"/>
                </a:cxn>
                <a:cxn ang="0">
                  <a:pos x="T2" y="T3"/>
                </a:cxn>
                <a:cxn ang="0">
                  <a:pos x="T4" y="T5"/>
                </a:cxn>
                <a:cxn ang="0">
                  <a:pos x="T6" y="T7"/>
                </a:cxn>
              </a:cxnLst>
              <a:rect l="0" t="0" r="r" b="b"/>
              <a:pathLst>
                <a:path w="23" h="29">
                  <a:moveTo>
                    <a:pt x="9" y="2"/>
                  </a:moveTo>
                  <a:cubicBezTo>
                    <a:pt x="6" y="1"/>
                    <a:pt x="3" y="0"/>
                    <a:pt x="0" y="0"/>
                  </a:cubicBezTo>
                  <a:cubicBezTo>
                    <a:pt x="8" y="8"/>
                    <a:pt x="14" y="18"/>
                    <a:pt x="14" y="29"/>
                  </a:cubicBezTo>
                  <a:cubicBezTo>
                    <a:pt x="23" y="27"/>
                    <a:pt x="20" y="9"/>
                    <a:pt x="9" y="2"/>
                  </a:cubicBezTo>
                  <a:close/>
                </a:path>
              </a:pathLst>
            </a:custGeom>
            <a:solidFill>
              <a:srgbClr val="AFAFA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4" name="isļiḋe"/>
            <p:cNvSpPr/>
            <p:nvPr/>
          </p:nvSpPr>
          <p:spPr bwMode="auto">
            <a:xfrm>
              <a:off x="2917826" y="3209925"/>
              <a:ext cx="790575" cy="1160463"/>
            </a:xfrm>
            <a:custGeom>
              <a:avLst/>
              <a:gdLst>
                <a:gd name="T0" fmla="*/ 425 w 458"/>
                <a:gd name="T1" fmla="*/ 449 h 672"/>
                <a:gd name="T2" fmla="*/ 416 w 458"/>
                <a:gd name="T3" fmla="*/ 41 h 672"/>
                <a:gd name="T4" fmla="*/ 33 w 458"/>
                <a:gd name="T5" fmla="*/ 78 h 672"/>
                <a:gd name="T6" fmla="*/ 56 w 458"/>
                <a:gd name="T7" fmla="*/ 572 h 672"/>
                <a:gd name="T8" fmla="*/ 280 w 458"/>
                <a:gd name="T9" fmla="*/ 587 h 672"/>
                <a:gd name="T10" fmla="*/ 425 w 458"/>
                <a:gd name="T11" fmla="*/ 449 h 672"/>
              </a:gdLst>
              <a:ahLst/>
              <a:cxnLst>
                <a:cxn ang="0">
                  <a:pos x="T0" y="T1"/>
                </a:cxn>
                <a:cxn ang="0">
                  <a:pos x="T2" y="T3"/>
                </a:cxn>
                <a:cxn ang="0">
                  <a:pos x="T4" y="T5"/>
                </a:cxn>
                <a:cxn ang="0">
                  <a:pos x="T6" y="T7"/>
                </a:cxn>
                <a:cxn ang="0">
                  <a:pos x="T8" y="T9"/>
                </a:cxn>
                <a:cxn ang="0">
                  <a:pos x="T10" y="T11"/>
                </a:cxn>
              </a:cxnLst>
              <a:rect l="0" t="0" r="r" b="b"/>
              <a:pathLst>
                <a:path w="458" h="672">
                  <a:moveTo>
                    <a:pt x="425" y="449"/>
                  </a:moveTo>
                  <a:cubicBezTo>
                    <a:pt x="458" y="312"/>
                    <a:pt x="447" y="63"/>
                    <a:pt x="416" y="41"/>
                  </a:cubicBezTo>
                  <a:cubicBezTo>
                    <a:pt x="378" y="13"/>
                    <a:pt x="47" y="0"/>
                    <a:pt x="33" y="78"/>
                  </a:cubicBezTo>
                  <a:cubicBezTo>
                    <a:pt x="19" y="155"/>
                    <a:pt x="0" y="475"/>
                    <a:pt x="56" y="572"/>
                  </a:cubicBezTo>
                  <a:cubicBezTo>
                    <a:pt x="112" y="669"/>
                    <a:pt x="199" y="672"/>
                    <a:pt x="280" y="587"/>
                  </a:cubicBezTo>
                  <a:cubicBezTo>
                    <a:pt x="316" y="550"/>
                    <a:pt x="398" y="559"/>
                    <a:pt x="425" y="449"/>
                  </a:cubicBezTo>
                  <a:close/>
                </a:path>
              </a:pathLst>
            </a:custGeom>
            <a:solidFill>
              <a:srgbClr val="C8C8C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18" name="ïšľíďe"/>
            <p:cNvSpPr/>
            <p:nvPr/>
          </p:nvSpPr>
          <p:spPr bwMode="auto">
            <a:xfrm>
              <a:off x="3059114" y="3328987"/>
              <a:ext cx="639763" cy="1017588"/>
            </a:xfrm>
            <a:custGeom>
              <a:avLst/>
              <a:gdLst>
                <a:gd name="T0" fmla="*/ 198 w 370"/>
                <a:gd name="T1" fmla="*/ 518 h 589"/>
                <a:gd name="T2" fmla="*/ 343 w 370"/>
                <a:gd name="T3" fmla="*/ 380 h 589"/>
                <a:gd name="T4" fmla="*/ 349 w 370"/>
                <a:gd name="T5" fmla="*/ 3 h 589"/>
                <a:gd name="T6" fmla="*/ 25 w 370"/>
                <a:gd name="T7" fmla="*/ 49 h 589"/>
                <a:gd name="T8" fmla="*/ 15 w 370"/>
                <a:gd name="T9" fmla="*/ 554 h 589"/>
                <a:gd name="T10" fmla="*/ 18 w 370"/>
                <a:gd name="T11" fmla="*/ 556 h 589"/>
                <a:gd name="T12" fmla="*/ 51 w 370"/>
                <a:gd name="T13" fmla="*/ 574 h 589"/>
                <a:gd name="T14" fmla="*/ 198 w 370"/>
                <a:gd name="T15" fmla="*/ 518 h 5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0" h="589">
                  <a:moveTo>
                    <a:pt x="198" y="518"/>
                  </a:moveTo>
                  <a:cubicBezTo>
                    <a:pt x="234" y="481"/>
                    <a:pt x="316" y="490"/>
                    <a:pt x="343" y="380"/>
                  </a:cubicBezTo>
                  <a:cubicBezTo>
                    <a:pt x="370" y="268"/>
                    <a:pt x="368" y="79"/>
                    <a:pt x="349" y="3"/>
                  </a:cubicBezTo>
                  <a:cubicBezTo>
                    <a:pt x="275" y="7"/>
                    <a:pt x="40" y="0"/>
                    <a:pt x="25" y="49"/>
                  </a:cubicBezTo>
                  <a:cubicBezTo>
                    <a:pt x="7" y="120"/>
                    <a:pt x="0" y="506"/>
                    <a:pt x="15" y="554"/>
                  </a:cubicBezTo>
                  <a:cubicBezTo>
                    <a:pt x="16" y="554"/>
                    <a:pt x="17" y="555"/>
                    <a:pt x="18" y="556"/>
                  </a:cubicBezTo>
                  <a:cubicBezTo>
                    <a:pt x="26" y="562"/>
                    <a:pt x="37" y="568"/>
                    <a:pt x="51" y="574"/>
                  </a:cubicBezTo>
                  <a:cubicBezTo>
                    <a:pt x="97" y="589"/>
                    <a:pt x="149" y="570"/>
                    <a:pt x="198" y="518"/>
                  </a:cubicBezTo>
                  <a:close/>
                </a:path>
              </a:pathLst>
            </a:custGeom>
            <a:solidFill>
              <a:srgbClr val="AFAFA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20" name="iṣľïde"/>
            <p:cNvSpPr/>
            <p:nvPr/>
          </p:nvSpPr>
          <p:spPr bwMode="auto">
            <a:xfrm>
              <a:off x="3060701" y="3354387"/>
              <a:ext cx="260350" cy="974725"/>
            </a:xfrm>
            <a:custGeom>
              <a:avLst/>
              <a:gdLst>
                <a:gd name="T0" fmla="*/ 124 w 150"/>
                <a:gd name="T1" fmla="*/ 77 h 564"/>
                <a:gd name="T2" fmla="*/ 102 w 150"/>
                <a:gd name="T3" fmla="*/ 0 h 564"/>
                <a:gd name="T4" fmla="*/ 32 w 150"/>
                <a:gd name="T5" fmla="*/ 23 h 564"/>
                <a:gd name="T6" fmla="*/ 51 w 150"/>
                <a:gd name="T7" fmla="*/ 202 h 564"/>
                <a:gd name="T8" fmla="*/ 34 w 150"/>
                <a:gd name="T9" fmla="*/ 370 h 564"/>
                <a:gd name="T10" fmla="*/ 9 w 150"/>
                <a:gd name="T11" fmla="*/ 495 h 564"/>
                <a:gd name="T12" fmla="*/ 14 w 150"/>
                <a:gd name="T13" fmla="*/ 539 h 564"/>
                <a:gd name="T14" fmla="*/ 17 w 150"/>
                <a:gd name="T15" fmla="*/ 541 h 564"/>
                <a:gd name="T16" fmla="*/ 50 w 150"/>
                <a:gd name="T17" fmla="*/ 559 h 564"/>
                <a:gd name="T18" fmla="*/ 79 w 150"/>
                <a:gd name="T19" fmla="*/ 564 h 564"/>
                <a:gd name="T20" fmla="*/ 80 w 150"/>
                <a:gd name="T21" fmla="*/ 553 h 564"/>
                <a:gd name="T22" fmla="*/ 124 w 150"/>
                <a:gd name="T23" fmla="*/ 77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0" h="564">
                  <a:moveTo>
                    <a:pt x="124" y="77"/>
                  </a:moveTo>
                  <a:cubicBezTo>
                    <a:pt x="120" y="50"/>
                    <a:pt x="115" y="23"/>
                    <a:pt x="102" y="0"/>
                  </a:cubicBezTo>
                  <a:cubicBezTo>
                    <a:pt x="70" y="5"/>
                    <a:pt x="44" y="12"/>
                    <a:pt x="32" y="23"/>
                  </a:cubicBezTo>
                  <a:cubicBezTo>
                    <a:pt x="0" y="74"/>
                    <a:pt x="35" y="190"/>
                    <a:pt x="51" y="202"/>
                  </a:cubicBezTo>
                  <a:cubicBezTo>
                    <a:pt x="57" y="254"/>
                    <a:pt x="11" y="309"/>
                    <a:pt x="34" y="370"/>
                  </a:cubicBezTo>
                  <a:cubicBezTo>
                    <a:pt x="47" y="412"/>
                    <a:pt x="19" y="453"/>
                    <a:pt x="9" y="495"/>
                  </a:cubicBezTo>
                  <a:cubicBezTo>
                    <a:pt x="10" y="516"/>
                    <a:pt x="12" y="531"/>
                    <a:pt x="14" y="539"/>
                  </a:cubicBezTo>
                  <a:cubicBezTo>
                    <a:pt x="15" y="539"/>
                    <a:pt x="16" y="540"/>
                    <a:pt x="17" y="541"/>
                  </a:cubicBezTo>
                  <a:cubicBezTo>
                    <a:pt x="25" y="547"/>
                    <a:pt x="36" y="553"/>
                    <a:pt x="50" y="559"/>
                  </a:cubicBezTo>
                  <a:cubicBezTo>
                    <a:pt x="59" y="562"/>
                    <a:pt x="69" y="564"/>
                    <a:pt x="79" y="564"/>
                  </a:cubicBezTo>
                  <a:cubicBezTo>
                    <a:pt x="79" y="560"/>
                    <a:pt x="80" y="556"/>
                    <a:pt x="80" y="553"/>
                  </a:cubicBezTo>
                  <a:cubicBezTo>
                    <a:pt x="112" y="390"/>
                    <a:pt x="150" y="242"/>
                    <a:pt x="124" y="77"/>
                  </a:cubicBezTo>
                  <a:close/>
                </a:path>
              </a:pathLst>
            </a:custGeom>
            <a:solidFill>
              <a:srgbClr val="959494"/>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25" name="íşḷïḓe"/>
            <p:cNvSpPr/>
            <p:nvPr/>
          </p:nvSpPr>
          <p:spPr bwMode="auto">
            <a:xfrm>
              <a:off x="2963864" y="3290887"/>
              <a:ext cx="119063" cy="360363"/>
            </a:xfrm>
            <a:custGeom>
              <a:avLst/>
              <a:gdLst>
                <a:gd name="T0" fmla="*/ 69 w 69"/>
                <a:gd name="T1" fmla="*/ 47 h 209"/>
                <a:gd name="T2" fmla="*/ 41 w 69"/>
                <a:gd name="T3" fmla="*/ 11 h 209"/>
                <a:gd name="T4" fmla="*/ 56 w 69"/>
                <a:gd name="T5" fmla="*/ 0 h 209"/>
                <a:gd name="T6" fmla="*/ 15 w 69"/>
                <a:gd name="T7" fmla="*/ 39 h 209"/>
                <a:gd name="T8" fmla="*/ 2 w 69"/>
                <a:gd name="T9" fmla="*/ 209 h 209"/>
                <a:gd name="T10" fmla="*/ 29 w 69"/>
                <a:gd name="T11" fmla="*/ 40 h 209"/>
                <a:gd name="T12" fmla="*/ 69 w 69"/>
                <a:gd name="T13" fmla="*/ 47 h 209"/>
              </a:gdLst>
              <a:ahLst/>
              <a:cxnLst>
                <a:cxn ang="0">
                  <a:pos x="T0" y="T1"/>
                </a:cxn>
                <a:cxn ang="0">
                  <a:pos x="T2" y="T3"/>
                </a:cxn>
                <a:cxn ang="0">
                  <a:pos x="T4" y="T5"/>
                </a:cxn>
                <a:cxn ang="0">
                  <a:pos x="T6" y="T7"/>
                </a:cxn>
                <a:cxn ang="0">
                  <a:pos x="T8" y="T9"/>
                </a:cxn>
                <a:cxn ang="0">
                  <a:pos x="T10" y="T11"/>
                </a:cxn>
                <a:cxn ang="0">
                  <a:pos x="T12" y="T13"/>
                </a:cxn>
              </a:cxnLst>
              <a:rect l="0" t="0" r="r" b="b"/>
              <a:pathLst>
                <a:path w="69" h="209">
                  <a:moveTo>
                    <a:pt x="69" y="47"/>
                  </a:moveTo>
                  <a:cubicBezTo>
                    <a:pt x="62" y="27"/>
                    <a:pt x="24" y="24"/>
                    <a:pt x="41" y="11"/>
                  </a:cubicBezTo>
                  <a:cubicBezTo>
                    <a:pt x="45" y="7"/>
                    <a:pt x="51" y="3"/>
                    <a:pt x="56" y="0"/>
                  </a:cubicBezTo>
                  <a:cubicBezTo>
                    <a:pt x="36" y="3"/>
                    <a:pt x="20" y="13"/>
                    <a:pt x="15" y="39"/>
                  </a:cubicBezTo>
                  <a:cubicBezTo>
                    <a:pt x="10" y="68"/>
                    <a:pt x="4" y="135"/>
                    <a:pt x="2" y="209"/>
                  </a:cubicBezTo>
                  <a:cubicBezTo>
                    <a:pt x="9" y="150"/>
                    <a:pt x="0" y="86"/>
                    <a:pt x="29" y="40"/>
                  </a:cubicBezTo>
                  <a:cubicBezTo>
                    <a:pt x="38" y="27"/>
                    <a:pt x="55" y="40"/>
                    <a:pt x="69" y="47"/>
                  </a:cubicBezTo>
                  <a:close/>
                </a:path>
              </a:pathLst>
            </a:custGeom>
            <a:solidFill>
              <a:srgbClr val="D8D9D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26" name="íšḻïḋê"/>
            <p:cNvSpPr/>
            <p:nvPr/>
          </p:nvSpPr>
          <p:spPr bwMode="auto">
            <a:xfrm>
              <a:off x="2870201" y="3795712"/>
              <a:ext cx="279400" cy="460375"/>
            </a:xfrm>
            <a:custGeom>
              <a:avLst/>
              <a:gdLst>
                <a:gd name="T0" fmla="*/ 105 w 162"/>
                <a:gd name="T1" fmla="*/ 0 h 267"/>
                <a:gd name="T2" fmla="*/ 38 w 162"/>
                <a:gd name="T3" fmla="*/ 98 h 267"/>
                <a:gd name="T4" fmla="*/ 145 w 162"/>
                <a:gd name="T5" fmla="*/ 202 h 267"/>
                <a:gd name="T6" fmla="*/ 136 w 162"/>
                <a:gd name="T7" fmla="*/ 133 h 267"/>
                <a:gd name="T8" fmla="*/ 157 w 162"/>
                <a:gd name="T9" fmla="*/ 44 h 267"/>
                <a:gd name="T10" fmla="*/ 105 w 162"/>
                <a:gd name="T11" fmla="*/ 0 h 267"/>
              </a:gdLst>
              <a:ahLst/>
              <a:cxnLst>
                <a:cxn ang="0">
                  <a:pos x="T0" y="T1"/>
                </a:cxn>
                <a:cxn ang="0">
                  <a:pos x="T2" y="T3"/>
                </a:cxn>
                <a:cxn ang="0">
                  <a:pos x="T4" y="T5"/>
                </a:cxn>
                <a:cxn ang="0">
                  <a:pos x="T6" y="T7"/>
                </a:cxn>
                <a:cxn ang="0">
                  <a:pos x="T8" y="T9"/>
                </a:cxn>
                <a:cxn ang="0">
                  <a:pos x="T10" y="T11"/>
                </a:cxn>
              </a:cxnLst>
              <a:rect l="0" t="0" r="r" b="b"/>
              <a:pathLst>
                <a:path w="162" h="267">
                  <a:moveTo>
                    <a:pt x="105" y="0"/>
                  </a:moveTo>
                  <a:cubicBezTo>
                    <a:pt x="105" y="0"/>
                    <a:pt x="56" y="41"/>
                    <a:pt x="38" y="98"/>
                  </a:cubicBezTo>
                  <a:cubicBezTo>
                    <a:pt x="20" y="156"/>
                    <a:pt x="0" y="267"/>
                    <a:pt x="145" y="202"/>
                  </a:cubicBezTo>
                  <a:cubicBezTo>
                    <a:pt x="145" y="202"/>
                    <a:pt x="126" y="162"/>
                    <a:pt x="136" y="133"/>
                  </a:cubicBezTo>
                  <a:cubicBezTo>
                    <a:pt x="145" y="104"/>
                    <a:pt x="162" y="68"/>
                    <a:pt x="157" y="44"/>
                  </a:cubicBezTo>
                  <a:cubicBezTo>
                    <a:pt x="151" y="20"/>
                    <a:pt x="105" y="0"/>
                    <a:pt x="105" y="0"/>
                  </a:cubicBezTo>
                  <a:close/>
                </a:path>
              </a:pathLst>
            </a:custGeom>
            <a:solidFill>
              <a:srgbClr val="C8C8C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27" name="iŝlïḑe"/>
            <p:cNvSpPr/>
            <p:nvPr/>
          </p:nvSpPr>
          <p:spPr bwMode="auto">
            <a:xfrm>
              <a:off x="2944814" y="4087812"/>
              <a:ext cx="174625" cy="96838"/>
            </a:xfrm>
            <a:custGeom>
              <a:avLst/>
              <a:gdLst>
                <a:gd name="T0" fmla="*/ 0 w 101"/>
                <a:gd name="T1" fmla="*/ 43 h 56"/>
                <a:gd name="T2" fmla="*/ 101 w 101"/>
                <a:gd name="T3" fmla="*/ 32 h 56"/>
                <a:gd name="T4" fmla="*/ 91 w 101"/>
                <a:gd name="T5" fmla="*/ 0 h 56"/>
                <a:gd name="T6" fmla="*/ 0 w 101"/>
                <a:gd name="T7" fmla="*/ 43 h 56"/>
              </a:gdLst>
              <a:ahLst/>
              <a:cxnLst>
                <a:cxn ang="0">
                  <a:pos x="T0" y="T1"/>
                </a:cxn>
                <a:cxn ang="0">
                  <a:pos x="T2" y="T3"/>
                </a:cxn>
                <a:cxn ang="0">
                  <a:pos x="T4" y="T5"/>
                </a:cxn>
                <a:cxn ang="0">
                  <a:pos x="T6" y="T7"/>
                </a:cxn>
              </a:cxnLst>
              <a:rect l="0" t="0" r="r" b="b"/>
              <a:pathLst>
                <a:path w="101" h="56">
                  <a:moveTo>
                    <a:pt x="0" y="43"/>
                  </a:moveTo>
                  <a:cubicBezTo>
                    <a:pt x="17" y="56"/>
                    <a:pt x="48" y="56"/>
                    <a:pt x="101" y="32"/>
                  </a:cubicBezTo>
                  <a:cubicBezTo>
                    <a:pt x="101" y="32"/>
                    <a:pt x="94" y="18"/>
                    <a:pt x="91" y="0"/>
                  </a:cubicBezTo>
                  <a:cubicBezTo>
                    <a:pt x="68" y="27"/>
                    <a:pt x="34" y="45"/>
                    <a:pt x="0" y="43"/>
                  </a:cubicBezTo>
                  <a:close/>
                </a:path>
              </a:pathLst>
            </a:custGeom>
            <a:solidFill>
              <a:srgbClr val="AFAFA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28" name="íŝ1îde"/>
            <p:cNvSpPr/>
            <p:nvPr/>
          </p:nvSpPr>
          <p:spPr bwMode="auto">
            <a:xfrm>
              <a:off x="2900364" y="3795712"/>
              <a:ext cx="166688" cy="349250"/>
            </a:xfrm>
            <a:custGeom>
              <a:avLst/>
              <a:gdLst>
                <a:gd name="T0" fmla="*/ 96 w 96"/>
                <a:gd name="T1" fmla="*/ 4 h 203"/>
                <a:gd name="T2" fmla="*/ 87 w 96"/>
                <a:gd name="T3" fmla="*/ 0 h 203"/>
                <a:gd name="T4" fmla="*/ 20 w 96"/>
                <a:gd name="T5" fmla="*/ 98 h 203"/>
                <a:gd name="T6" fmla="*/ 16 w 96"/>
                <a:gd name="T7" fmla="*/ 203 h 203"/>
                <a:gd name="T8" fmla="*/ 96 w 96"/>
                <a:gd name="T9" fmla="*/ 4 h 203"/>
              </a:gdLst>
              <a:ahLst/>
              <a:cxnLst>
                <a:cxn ang="0">
                  <a:pos x="T0" y="T1"/>
                </a:cxn>
                <a:cxn ang="0">
                  <a:pos x="T2" y="T3"/>
                </a:cxn>
                <a:cxn ang="0">
                  <a:pos x="T4" y="T5"/>
                </a:cxn>
                <a:cxn ang="0">
                  <a:pos x="T6" y="T7"/>
                </a:cxn>
                <a:cxn ang="0">
                  <a:pos x="T8" y="T9"/>
                </a:cxn>
              </a:cxnLst>
              <a:rect l="0" t="0" r="r" b="b"/>
              <a:pathLst>
                <a:path w="96" h="203">
                  <a:moveTo>
                    <a:pt x="96" y="4"/>
                  </a:moveTo>
                  <a:cubicBezTo>
                    <a:pt x="90" y="2"/>
                    <a:pt x="87" y="0"/>
                    <a:pt x="87" y="0"/>
                  </a:cubicBezTo>
                  <a:cubicBezTo>
                    <a:pt x="87" y="0"/>
                    <a:pt x="38" y="41"/>
                    <a:pt x="20" y="98"/>
                  </a:cubicBezTo>
                  <a:cubicBezTo>
                    <a:pt x="10" y="130"/>
                    <a:pt x="0" y="177"/>
                    <a:pt x="16" y="203"/>
                  </a:cubicBezTo>
                  <a:cubicBezTo>
                    <a:pt x="1" y="129"/>
                    <a:pt x="39" y="54"/>
                    <a:pt x="96" y="4"/>
                  </a:cubicBezTo>
                  <a:close/>
                </a:path>
              </a:pathLst>
            </a:custGeom>
            <a:solidFill>
              <a:srgbClr val="D8D9D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29" name="ïṥļiďé"/>
            <p:cNvSpPr/>
            <p:nvPr/>
          </p:nvSpPr>
          <p:spPr bwMode="auto">
            <a:xfrm>
              <a:off x="2995614" y="3817937"/>
              <a:ext cx="153988" cy="244475"/>
            </a:xfrm>
            <a:custGeom>
              <a:avLst/>
              <a:gdLst>
                <a:gd name="T0" fmla="*/ 63 w 89"/>
                <a:gd name="T1" fmla="*/ 120 h 142"/>
                <a:gd name="T2" fmla="*/ 84 w 89"/>
                <a:gd name="T3" fmla="*/ 31 h 142"/>
                <a:gd name="T4" fmla="*/ 56 w 89"/>
                <a:gd name="T5" fmla="*/ 0 h 142"/>
                <a:gd name="T6" fmla="*/ 0 w 89"/>
                <a:gd name="T7" fmla="*/ 123 h 142"/>
                <a:gd name="T8" fmla="*/ 60 w 89"/>
                <a:gd name="T9" fmla="*/ 142 h 142"/>
                <a:gd name="T10" fmla="*/ 63 w 89"/>
                <a:gd name="T11" fmla="*/ 120 h 142"/>
              </a:gdLst>
              <a:ahLst/>
              <a:cxnLst>
                <a:cxn ang="0">
                  <a:pos x="T0" y="T1"/>
                </a:cxn>
                <a:cxn ang="0">
                  <a:pos x="T2" y="T3"/>
                </a:cxn>
                <a:cxn ang="0">
                  <a:pos x="T4" y="T5"/>
                </a:cxn>
                <a:cxn ang="0">
                  <a:pos x="T6" y="T7"/>
                </a:cxn>
                <a:cxn ang="0">
                  <a:pos x="T8" y="T9"/>
                </a:cxn>
                <a:cxn ang="0">
                  <a:pos x="T10" y="T11"/>
                </a:cxn>
              </a:cxnLst>
              <a:rect l="0" t="0" r="r" b="b"/>
              <a:pathLst>
                <a:path w="89" h="142">
                  <a:moveTo>
                    <a:pt x="63" y="120"/>
                  </a:moveTo>
                  <a:cubicBezTo>
                    <a:pt x="72" y="91"/>
                    <a:pt x="89" y="55"/>
                    <a:pt x="84" y="31"/>
                  </a:cubicBezTo>
                  <a:cubicBezTo>
                    <a:pt x="81" y="19"/>
                    <a:pt x="68" y="8"/>
                    <a:pt x="56" y="0"/>
                  </a:cubicBezTo>
                  <a:cubicBezTo>
                    <a:pt x="69" y="49"/>
                    <a:pt x="40" y="93"/>
                    <a:pt x="0" y="123"/>
                  </a:cubicBezTo>
                  <a:cubicBezTo>
                    <a:pt x="19" y="129"/>
                    <a:pt x="52" y="117"/>
                    <a:pt x="60" y="142"/>
                  </a:cubicBezTo>
                  <a:cubicBezTo>
                    <a:pt x="60" y="134"/>
                    <a:pt x="60" y="127"/>
                    <a:pt x="63" y="120"/>
                  </a:cubicBezTo>
                  <a:close/>
                </a:path>
              </a:pathLst>
            </a:custGeom>
            <a:solidFill>
              <a:srgbClr val="AFAFA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30" name="iṡḷîḓè"/>
            <p:cNvSpPr/>
            <p:nvPr/>
          </p:nvSpPr>
          <p:spPr bwMode="auto">
            <a:xfrm>
              <a:off x="3630614" y="3716337"/>
              <a:ext cx="112713" cy="266700"/>
            </a:xfrm>
            <a:custGeom>
              <a:avLst/>
              <a:gdLst>
                <a:gd name="T0" fmla="*/ 0 w 65"/>
                <a:gd name="T1" fmla="*/ 15 h 155"/>
                <a:gd name="T2" fmla="*/ 29 w 65"/>
                <a:gd name="T3" fmla="*/ 4 h 155"/>
                <a:gd name="T4" fmla="*/ 61 w 65"/>
                <a:gd name="T5" fmla="*/ 45 h 155"/>
                <a:gd name="T6" fmla="*/ 44 w 65"/>
                <a:gd name="T7" fmla="*/ 139 h 155"/>
                <a:gd name="T8" fmla="*/ 0 w 65"/>
                <a:gd name="T9" fmla="*/ 15 h 155"/>
              </a:gdLst>
              <a:ahLst/>
              <a:cxnLst>
                <a:cxn ang="0">
                  <a:pos x="T0" y="T1"/>
                </a:cxn>
                <a:cxn ang="0">
                  <a:pos x="T2" y="T3"/>
                </a:cxn>
                <a:cxn ang="0">
                  <a:pos x="T4" y="T5"/>
                </a:cxn>
                <a:cxn ang="0">
                  <a:pos x="T6" y="T7"/>
                </a:cxn>
                <a:cxn ang="0">
                  <a:pos x="T8" y="T9"/>
                </a:cxn>
              </a:cxnLst>
              <a:rect l="0" t="0" r="r" b="b"/>
              <a:pathLst>
                <a:path w="65" h="155">
                  <a:moveTo>
                    <a:pt x="0" y="15"/>
                  </a:moveTo>
                  <a:cubicBezTo>
                    <a:pt x="9" y="7"/>
                    <a:pt x="17" y="0"/>
                    <a:pt x="29" y="4"/>
                  </a:cubicBezTo>
                  <a:cubicBezTo>
                    <a:pt x="40" y="8"/>
                    <a:pt x="58" y="24"/>
                    <a:pt x="61" y="45"/>
                  </a:cubicBezTo>
                  <a:cubicBezTo>
                    <a:pt x="65" y="66"/>
                    <a:pt x="64" y="124"/>
                    <a:pt x="44" y="139"/>
                  </a:cubicBezTo>
                  <a:cubicBezTo>
                    <a:pt x="24" y="155"/>
                    <a:pt x="0" y="15"/>
                    <a:pt x="0" y="15"/>
                  </a:cubicBezTo>
                  <a:close/>
                </a:path>
              </a:pathLst>
            </a:custGeom>
            <a:solidFill>
              <a:srgbClr val="787C7E"/>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31" name="iṩľíḓè"/>
            <p:cNvSpPr/>
            <p:nvPr/>
          </p:nvSpPr>
          <p:spPr bwMode="auto">
            <a:xfrm>
              <a:off x="3646489" y="3725862"/>
              <a:ext cx="53975" cy="36513"/>
            </a:xfrm>
            <a:custGeom>
              <a:avLst/>
              <a:gdLst>
                <a:gd name="T0" fmla="*/ 31 w 31"/>
                <a:gd name="T1" fmla="*/ 12 h 21"/>
                <a:gd name="T2" fmla="*/ 18 w 31"/>
                <a:gd name="T3" fmla="*/ 3 h 21"/>
                <a:gd name="T4" fmla="*/ 0 w 31"/>
                <a:gd name="T5" fmla="*/ 10 h 21"/>
                <a:gd name="T6" fmla="*/ 2 w 31"/>
                <a:gd name="T7" fmla="*/ 21 h 21"/>
                <a:gd name="T8" fmla="*/ 31 w 31"/>
                <a:gd name="T9" fmla="*/ 12 h 21"/>
              </a:gdLst>
              <a:ahLst/>
              <a:cxnLst>
                <a:cxn ang="0">
                  <a:pos x="T0" y="T1"/>
                </a:cxn>
                <a:cxn ang="0">
                  <a:pos x="T2" y="T3"/>
                </a:cxn>
                <a:cxn ang="0">
                  <a:pos x="T4" y="T5"/>
                </a:cxn>
                <a:cxn ang="0">
                  <a:pos x="T6" y="T7"/>
                </a:cxn>
                <a:cxn ang="0">
                  <a:pos x="T8" y="T9"/>
                </a:cxn>
              </a:cxnLst>
              <a:rect l="0" t="0" r="r" b="b"/>
              <a:pathLst>
                <a:path w="31" h="21">
                  <a:moveTo>
                    <a:pt x="31" y="12"/>
                  </a:moveTo>
                  <a:cubicBezTo>
                    <a:pt x="27" y="7"/>
                    <a:pt x="22" y="4"/>
                    <a:pt x="18" y="3"/>
                  </a:cubicBezTo>
                  <a:cubicBezTo>
                    <a:pt x="11" y="0"/>
                    <a:pt x="5" y="5"/>
                    <a:pt x="0" y="10"/>
                  </a:cubicBezTo>
                  <a:cubicBezTo>
                    <a:pt x="0" y="10"/>
                    <a:pt x="1" y="14"/>
                    <a:pt x="2" y="21"/>
                  </a:cubicBezTo>
                  <a:cubicBezTo>
                    <a:pt x="9" y="11"/>
                    <a:pt x="20" y="9"/>
                    <a:pt x="31" y="12"/>
                  </a:cubicBezTo>
                  <a:close/>
                </a:path>
              </a:pathLst>
            </a:custGeom>
            <a:solidFill>
              <a:srgbClr val="AFAFA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32" name="iSļîḋe"/>
            <p:cNvSpPr/>
            <p:nvPr/>
          </p:nvSpPr>
          <p:spPr bwMode="auto">
            <a:xfrm>
              <a:off x="3048001" y="3732212"/>
              <a:ext cx="665163" cy="746125"/>
            </a:xfrm>
            <a:custGeom>
              <a:avLst/>
              <a:gdLst>
                <a:gd name="T0" fmla="*/ 115 w 385"/>
                <a:gd name="T1" fmla="*/ 22 h 432"/>
                <a:gd name="T2" fmla="*/ 49 w 385"/>
                <a:gd name="T3" fmla="*/ 50 h 432"/>
                <a:gd name="T4" fmla="*/ 53 w 385"/>
                <a:gd name="T5" fmla="*/ 207 h 432"/>
                <a:gd name="T6" fmla="*/ 40 w 385"/>
                <a:gd name="T7" fmla="*/ 376 h 432"/>
                <a:gd name="T8" fmla="*/ 261 w 385"/>
                <a:gd name="T9" fmla="*/ 417 h 432"/>
                <a:gd name="T10" fmla="*/ 383 w 385"/>
                <a:gd name="T11" fmla="*/ 307 h 432"/>
                <a:gd name="T12" fmla="*/ 374 w 385"/>
                <a:gd name="T13" fmla="*/ 74 h 432"/>
                <a:gd name="T14" fmla="*/ 346 w 385"/>
                <a:gd name="T15" fmla="*/ 6 h 432"/>
                <a:gd name="T16" fmla="*/ 115 w 385"/>
                <a:gd name="T17" fmla="*/ 2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5" h="432">
                  <a:moveTo>
                    <a:pt x="115" y="22"/>
                  </a:moveTo>
                  <a:cubicBezTo>
                    <a:pt x="87" y="14"/>
                    <a:pt x="56" y="2"/>
                    <a:pt x="49" y="50"/>
                  </a:cubicBezTo>
                  <a:cubicBezTo>
                    <a:pt x="42" y="97"/>
                    <a:pt x="53" y="178"/>
                    <a:pt x="53" y="207"/>
                  </a:cubicBezTo>
                  <a:cubicBezTo>
                    <a:pt x="53" y="237"/>
                    <a:pt x="0" y="332"/>
                    <a:pt x="40" y="376"/>
                  </a:cubicBezTo>
                  <a:cubicBezTo>
                    <a:pt x="79" y="420"/>
                    <a:pt x="207" y="432"/>
                    <a:pt x="261" y="417"/>
                  </a:cubicBezTo>
                  <a:cubicBezTo>
                    <a:pt x="316" y="402"/>
                    <a:pt x="380" y="366"/>
                    <a:pt x="383" y="307"/>
                  </a:cubicBezTo>
                  <a:cubicBezTo>
                    <a:pt x="385" y="247"/>
                    <a:pt x="385" y="119"/>
                    <a:pt x="374" y="74"/>
                  </a:cubicBezTo>
                  <a:cubicBezTo>
                    <a:pt x="363" y="30"/>
                    <a:pt x="358" y="12"/>
                    <a:pt x="346" y="6"/>
                  </a:cubicBezTo>
                  <a:cubicBezTo>
                    <a:pt x="334" y="0"/>
                    <a:pt x="165" y="35"/>
                    <a:pt x="115" y="22"/>
                  </a:cubicBezTo>
                  <a:close/>
                </a:path>
              </a:pathLst>
            </a:custGeom>
            <a:solidFill>
              <a:srgbClr val="C8C8C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33" name="ï$1iḍè"/>
            <p:cNvSpPr/>
            <p:nvPr/>
          </p:nvSpPr>
          <p:spPr bwMode="auto">
            <a:xfrm>
              <a:off x="3427414" y="3770312"/>
              <a:ext cx="265113" cy="176213"/>
            </a:xfrm>
            <a:custGeom>
              <a:avLst/>
              <a:gdLst>
                <a:gd name="T0" fmla="*/ 123 w 153"/>
                <a:gd name="T1" fmla="*/ 3 h 102"/>
                <a:gd name="T2" fmla="*/ 0 w 153"/>
                <a:gd name="T3" fmla="*/ 16 h 102"/>
                <a:gd name="T4" fmla="*/ 17 w 153"/>
                <a:gd name="T5" fmla="*/ 28 h 102"/>
                <a:gd name="T6" fmla="*/ 128 w 153"/>
                <a:gd name="T7" fmla="*/ 55 h 102"/>
                <a:gd name="T8" fmla="*/ 153 w 153"/>
                <a:gd name="T9" fmla="*/ 102 h 102"/>
                <a:gd name="T10" fmla="*/ 148 w 153"/>
                <a:gd name="T11" fmla="*/ 65 h 102"/>
                <a:gd name="T12" fmla="*/ 123 w 153"/>
                <a:gd name="T13" fmla="*/ 3 h 102"/>
              </a:gdLst>
              <a:ahLst/>
              <a:cxnLst>
                <a:cxn ang="0">
                  <a:pos x="T0" y="T1"/>
                </a:cxn>
                <a:cxn ang="0">
                  <a:pos x="T2" y="T3"/>
                </a:cxn>
                <a:cxn ang="0">
                  <a:pos x="T4" y="T5"/>
                </a:cxn>
                <a:cxn ang="0">
                  <a:pos x="T6" y="T7"/>
                </a:cxn>
                <a:cxn ang="0">
                  <a:pos x="T8" y="T9"/>
                </a:cxn>
                <a:cxn ang="0">
                  <a:pos x="T10" y="T11"/>
                </a:cxn>
                <a:cxn ang="0">
                  <a:pos x="T12" y="T13"/>
                </a:cxn>
              </a:cxnLst>
              <a:rect l="0" t="0" r="r" b="b"/>
              <a:pathLst>
                <a:path w="153" h="102">
                  <a:moveTo>
                    <a:pt x="123" y="3"/>
                  </a:moveTo>
                  <a:cubicBezTo>
                    <a:pt x="116" y="0"/>
                    <a:pt x="56" y="11"/>
                    <a:pt x="0" y="16"/>
                  </a:cubicBezTo>
                  <a:cubicBezTo>
                    <a:pt x="4" y="23"/>
                    <a:pt x="11" y="28"/>
                    <a:pt x="17" y="28"/>
                  </a:cubicBezTo>
                  <a:cubicBezTo>
                    <a:pt x="56" y="30"/>
                    <a:pt x="100" y="14"/>
                    <a:pt x="128" y="55"/>
                  </a:cubicBezTo>
                  <a:cubicBezTo>
                    <a:pt x="139" y="68"/>
                    <a:pt x="147" y="84"/>
                    <a:pt x="153" y="102"/>
                  </a:cubicBezTo>
                  <a:cubicBezTo>
                    <a:pt x="152" y="87"/>
                    <a:pt x="150" y="74"/>
                    <a:pt x="148" y="65"/>
                  </a:cubicBezTo>
                  <a:cubicBezTo>
                    <a:pt x="138" y="25"/>
                    <a:pt x="133" y="9"/>
                    <a:pt x="123" y="3"/>
                  </a:cubicBezTo>
                  <a:close/>
                </a:path>
              </a:pathLst>
            </a:custGeom>
            <a:solidFill>
              <a:srgbClr val="D8D9D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80000" lnSpcReduction="20000"/>
            </a:bodyPr>
            <a:lstStyle/>
            <a:p>
              <a:pPr algn="ctr"/>
            </a:p>
          </p:txBody>
        </p:sp>
        <p:sp>
          <p:nvSpPr>
            <p:cNvPr id="34" name="iŝḻïḓe"/>
            <p:cNvSpPr/>
            <p:nvPr/>
          </p:nvSpPr>
          <p:spPr bwMode="auto">
            <a:xfrm>
              <a:off x="2906714" y="3924300"/>
              <a:ext cx="207963" cy="120650"/>
            </a:xfrm>
            <a:custGeom>
              <a:avLst/>
              <a:gdLst>
                <a:gd name="T0" fmla="*/ 8 w 120"/>
                <a:gd name="T1" fmla="*/ 28 h 70"/>
                <a:gd name="T2" fmla="*/ 6 w 120"/>
                <a:gd name="T3" fmla="*/ 64 h 70"/>
                <a:gd name="T4" fmla="*/ 89 w 120"/>
                <a:gd name="T5" fmla="*/ 65 h 70"/>
                <a:gd name="T6" fmla="*/ 100 w 120"/>
                <a:gd name="T7" fmla="*/ 39 h 70"/>
                <a:gd name="T8" fmla="*/ 8 w 120"/>
                <a:gd name="T9" fmla="*/ 28 h 70"/>
              </a:gdLst>
              <a:ahLst/>
              <a:cxnLst>
                <a:cxn ang="0">
                  <a:pos x="T0" y="T1"/>
                </a:cxn>
                <a:cxn ang="0">
                  <a:pos x="T2" y="T3"/>
                </a:cxn>
                <a:cxn ang="0">
                  <a:pos x="T4" y="T5"/>
                </a:cxn>
                <a:cxn ang="0">
                  <a:pos x="T6" y="T7"/>
                </a:cxn>
                <a:cxn ang="0">
                  <a:pos x="T8" y="T9"/>
                </a:cxn>
              </a:cxnLst>
              <a:rect l="0" t="0" r="r" b="b"/>
              <a:pathLst>
                <a:path w="120" h="70">
                  <a:moveTo>
                    <a:pt x="8" y="28"/>
                  </a:moveTo>
                  <a:cubicBezTo>
                    <a:pt x="2" y="39"/>
                    <a:pt x="0" y="63"/>
                    <a:pt x="6" y="64"/>
                  </a:cubicBezTo>
                  <a:cubicBezTo>
                    <a:pt x="24" y="66"/>
                    <a:pt x="74" y="60"/>
                    <a:pt x="89" y="65"/>
                  </a:cubicBezTo>
                  <a:cubicBezTo>
                    <a:pt x="105" y="70"/>
                    <a:pt x="120" y="54"/>
                    <a:pt x="100" y="39"/>
                  </a:cubicBezTo>
                  <a:cubicBezTo>
                    <a:pt x="80" y="24"/>
                    <a:pt x="22" y="0"/>
                    <a:pt x="8" y="28"/>
                  </a:cubicBezTo>
                  <a:close/>
                </a:path>
              </a:pathLst>
            </a:custGeom>
            <a:solidFill>
              <a:srgbClr val="787C7E"/>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35000" lnSpcReduction="20000"/>
            </a:bodyPr>
            <a:lstStyle/>
            <a:p>
              <a:pPr algn="ctr"/>
            </a:p>
          </p:txBody>
        </p:sp>
        <p:sp>
          <p:nvSpPr>
            <p:cNvPr id="35" name="îśḻíḓê"/>
            <p:cNvSpPr/>
            <p:nvPr/>
          </p:nvSpPr>
          <p:spPr bwMode="auto">
            <a:xfrm>
              <a:off x="2916239" y="3954462"/>
              <a:ext cx="44450" cy="68263"/>
            </a:xfrm>
            <a:custGeom>
              <a:avLst/>
              <a:gdLst>
                <a:gd name="T0" fmla="*/ 26 w 26"/>
                <a:gd name="T1" fmla="*/ 0 h 40"/>
                <a:gd name="T2" fmla="*/ 7 w 26"/>
                <a:gd name="T3" fmla="*/ 10 h 40"/>
                <a:gd name="T4" fmla="*/ 6 w 26"/>
                <a:gd name="T5" fmla="*/ 40 h 40"/>
                <a:gd name="T6" fmla="*/ 12 w 26"/>
                <a:gd name="T7" fmla="*/ 40 h 40"/>
                <a:gd name="T8" fmla="*/ 26 w 26"/>
                <a:gd name="T9" fmla="*/ 0 h 40"/>
              </a:gdLst>
              <a:ahLst/>
              <a:cxnLst>
                <a:cxn ang="0">
                  <a:pos x="T0" y="T1"/>
                </a:cxn>
                <a:cxn ang="0">
                  <a:pos x="T2" y="T3"/>
                </a:cxn>
                <a:cxn ang="0">
                  <a:pos x="T4" y="T5"/>
                </a:cxn>
                <a:cxn ang="0">
                  <a:pos x="T6" y="T7"/>
                </a:cxn>
                <a:cxn ang="0">
                  <a:pos x="T8" y="T9"/>
                </a:cxn>
              </a:cxnLst>
              <a:rect l="0" t="0" r="r" b="b"/>
              <a:pathLst>
                <a:path w="26" h="40">
                  <a:moveTo>
                    <a:pt x="26" y="0"/>
                  </a:moveTo>
                  <a:cubicBezTo>
                    <a:pt x="17" y="1"/>
                    <a:pt x="10" y="4"/>
                    <a:pt x="7" y="10"/>
                  </a:cubicBezTo>
                  <a:cubicBezTo>
                    <a:pt x="2" y="19"/>
                    <a:pt x="0" y="39"/>
                    <a:pt x="6" y="40"/>
                  </a:cubicBezTo>
                  <a:cubicBezTo>
                    <a:pt x="7" y="40"/>
                    <a:pt x="9" y="40"/>
                    <a:pt x="12" y="40"/>
                  </a:cubicBezTo>
                  <a:cubicBezTo>
                    <a:pt x="10" y="25"/>
                    <a:pt x="14" y="10"/>
                    <a:pt x="26" y="0"/>
                  </a:cubicBezTo>
                  <a:close/>
                </a:path>
              </a:pathLst>
            </a:custGeom>
            <a:solidFill>
              <a:srgbClr val="AFAFA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36" name="iṡḻïḓe"/>
            <p:cNvSpPr/>
            <p:nvPr/>
          </p:nvSpPr>
          <p:spPr bwMode="auto">
            <a:xfrm>
              <a:off x="3040064" y="3975100"/>
              <a:ext cx="74613" cy="69850"/>
            </a:xfrm>
            <a:custGeom>
              <a:avLst/>
              <a:gdLst>
                <a:gd name="T0" fmla="*/ 23 w 43"/>
                <a:gd name="T1" fmla="*/ 10 h 41"/>
                <a:gd name="T2" fmla="*/ 7 w 43"/>
                <a:gd name="T3" fmla="*/ 0 h 41"/>
                <a:gd name="T4" fmla="*/ 0 w 43"/>
                <a:gd name="T5" fmla="*/ 34 h 41"/>
                <a:gd name="T6" fmla="*/ 12 w 43"/>
                <a:gd name="T7" fmla="*/ 36 h 41"/>
                <a:gd name="T8" fmla="*/ 23 w 43"/>
                <a:gd name="T9" fmla="*/ 10 h 41"/>
              </a:gdLst>
              <a:ahLst/>
              <a:cxnLst>
                <a:cxn ang="0">
                  <a:pos x="T0" y="T1"/>
                </a:cxn>
                <a:cxn ang="0">
                  <a:pos x="T2" y="T3"/>
                </a:cxn>
                <a:cxn ang="0">
                  <a:pos x="T4" y="T5"/>
                </a:cxn>
                <a:cxn ang="0">
                  <a:pos x="T6" y="T7"/>
                </a:cxn>
                <a:cxn ang="0">
                  <a:pos x="T8" y="T9"/>
                </a:cxn>
              </a:cxnLst>
              <a:rect l="0" t="0" r="r" b="b"/>
              <a:pathLst>
                <a:path w="43" h="41">
                  <a:moveTo>
                    <a:pt x="23" y="10"/>
                  </a:moveTo>
                  <a:cubicBezTo>
                    <a:pt x="19" y="7"/>
                    <a:pt x="13" y="3"/>
                    <a:pt x="7" y="0"/>
                  </a:cubicBezTo>
                  <a:cubicBezTo>
                    <a:pt x="7" y="12"/>
                    <a:pt x="7" y="25"/>
                    <a:pt x="0" y="34"/>
                  </a:cubicBezTo>
                  <a:cubicBezTo>
                    <a:pt x="5" y="35"/>
                    <a:pt x="10" y="35"/>
                    <a:pt x="12" y="36"/>
                  </a:cubicBezTo>
                  <a:cubicBezTo>
                    <a:pt x="28" y="41"/>
                    <a:pt x="43" y="25"/>
                    <a:pt x="23" y="10"/>
                  </a:cubicBezTo>
                  <a:close/>
                </a:path>
              </a:pathLst>
            </a:custGeom>
            <a:solidFill>
              <a:srgbClr val="5E6264"/>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37" name="ïSḻïḑe"/>
            <p:cNvSpPr/>
            <p:nvPr/>
          </p:nvSpPr>
          <p:spPr bwMode="auto">
            <a:xfrm>
              <a:off x="3048001" y="3736975"/>
              <a:ext cx="465138" cy="693738"/>
            </a:xfrm>
            <a:custGeom>
              <a:avLst/>
              <a:gdLst>
                <a:gd name="T0" fmla="*/ 86 w 270"/>
                <a:gd name="T1" fmla="*/ 135 h 402"/>
                <a:gd name="T2" fmla="*/ 99 w 270"/>
                <a:gd name="T3" fmla="*/ 55 h 402"/>
                <a:gd name="T4" fmla="*/ 270 w 270"/>
                <a:gd name="T5" fmla="*/ 11 h 402"/>
                <a:gd name="T6" fmla="*/ 115 w 270"/>
                <a:gd name="T7" fmla="*/ 20 h 402"/>
                <a:gd name="T8" fmla="*/ 49 w 270"/>
                <a:gd name="T9" fmla="*/ 48 h 402"/>
                <a:gd name="T10" fmla="*/ 53 w 270"/>
                <a:gd name="T11" fmla="*/ 205 h 402"/>
                <a:gd name="T12" fmla="*/ 40 w 270"/>
                <a:gd name="T13" fmla="*/ 374 h 402"/>
                <a:gd name="T14" fmla="*/ 170 w 270"/>
                <a:gd name="T15" fmla="*/ 402 h 402"/>
                <a:gd name="T16" fmla="*/ 86 w 270"/>
                <a:gd name="T17" fmla="*/ 13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402">
                  <a:moveTo>
                    <a:pt x="86" y="135"/>
                  </a:moveTo>
                  <a:cubicBezTo>
                    <a:pt x="94" y="109"/>
                    <a:pt x="71" y="67"/>
                    <a:pt x="99" y="55"/>
                  </a:cubicBezTo>
                  <a:cubicBezTo>
                    <a:pt x="150" y="32"/>
                    <a:pt x="220" y="46"/>
                    <a:pt x="270" y="11"/>
                  </a:cubicBezTo>
                  <a:cubicBezTo>
                    <a:pt x="214" y="19"/>
                    <a:pt x="144" y="27"/>
                    <a:pt x="115" y="20"/>
                  </a:cubicBezTo>
                  <a:cubicBezTo>
                    <a:pt x="87" y="12"/>
                    <a:pt x="56" y="0"/>
                    <a:pt x="49" y="48"/>
                  </a:cubicBezTo>
                  <a:cubicBezTo>
                    <a:pt x="42" y="95"/>
                    <a:pt x="53" y="176"/>
                    <a:pt x="53" y="205"/>
                  </a:cubicBezTo>
                  <a:cubicBezTo>
                    <a:pt x="53" y="235"/>
                    <a:pt x="0" y="330"/>
                    <a:pt x="40" y="374"/>
                  </a:cubicBezTo>
                  <a:cubicBezTo>
                    <a:pt x="64" y="401"/>
                    <a:pt x="124" y="394"/>
                    <a:pt x="170" y="402"/>
                  </a:cubicBezTo>
                  <a:cubicBezTo>
                    <a:pt x="58" y="370"/>
                    <a:pt x="53" y="242"/>
                    <a:pt x="86" y="135"/>
                  </a:cubicBezTo>
                  <a:close/>
                </a:path>
              </a:pathLst>
            </a:custGeom>
            <a:solidFill>
              <a:srgbClr val="AFAFA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38" name="íṩlîḋé"/>
            <p:cNvSpPr/>
            <p:nvPr/>
          </p:nvSpPr>
          <p:spPr bwMode="auto">
            <a:xfrm>
              <a:off x="3060701" y="4124325"/>
              <a:ext cx="649288" cy="354013"/>
            </a:xfrm>
            <a:custGeom>
              <a:avLst/>
              <a:gdLst>
                <a:gd name="T0" fmla="*/ 40 w 376"/>
                <a:gd name="T1" fmla="*/ 4 h 205"/>
                <a:gd name="T2" fmla="*/ 32 w 376"/>
                <a:gd name="T3" fmla="*/ 149 h 205"/>
                <a:gd name="T4" fmla="*/ 253 w 376"/>
                <a:gd name="T5" fmla="*/ 190 h 205"/>
                <a:gd name="T6" fmla="*/ 375 w 376"/>
                <a:gd name="T7" fmla="*/ 80 h 205"/>
                <a:gd name="T8" fmla="*/ 376 w 376"/>
                <a:gd name="T9" fmla="*/ 0 h 205"/>
                <a:gd name="T10" fmla="*/ 40 w 376"/>
                <a:gd name="T11" fmla="*/ 4 h 205"/>
              </a:gdLst>
              <a:ahLst/>
              <a:cxnLst>
                <a:cxn ang="0">
                  <a:pos x="T0" y="T1"/>
                </a:cxn>
                <a:cxn ang="0">
                  <a:pos x="T2" y="T3"/>
                </a:cxn>
                <a:cxn ang="0">
                  <a:pos x="T4" y="T5"/>
                </a:cxn>
                <a:cxn ang="0">
                  <a:pos x="T6" y="T7"/>
                </a:cxn>
                <a:cxn ang="0">
                  <a:pos x="T8" y="T9"/>
                </a:cxn>
                <a:cxn ang="0">
                  <a:pos x="T10" y="T11"/>
                </a:cxn>
              </a:cxnLst>
              <a:rect l="0" t="0" r="r" b="b"/>
              <a:pathLst>
                <a:path w="376" h="205">
                  <a:moveTo>
                    <a:pt x="40" y="4"/>
                  </a:moveTo>
                  <a:cubicBezTo>
                    <a:pt x="28" y="45"/>
                    <a:pt x="0" y="114"/>
                    <a:pt x="32" y="149"/>
                  </a:cubicBezTo>
                  <a:cubicBezTo>
                    <a:pt x="71" y="193"/>
                    <a:pt x="199" y="205"/>
                    <a:pt x="253" y="190"/>
                  </a:cubicBezTo>
                  <a:cubicBezTo>
                    <a:pt x="308" y="175"/>
                    <a:pt x="372" y="139"/>
                    <a:pt x="375" y="80"/>
                  </a:cubicBezTo>
                  <a:cubicBezTo>
                    <a:pt x="376" y="59"/>
                    <a:pt x="376" y="30"/>
                    <a:pt x="376" y="0"/>
                  </a:cubicBezTo>
                  <a:cubicBezTo>
                    <a:pt x="278" y="75"/>
                    <a:pt x="138" y="84"/>
                    <a:pt x="40" y="4"/>
                  </a:cubicBezTo>
                  <a:close/>
                </a:path>
              </a:pathLst>
            </a:custGeom>
            <a:solidFill>
              <a:srgbClr val="BCBCBB"/>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39" name="íṧḻíḑe"/>
            <p:cNvSpPr/>
            <p:nvPr/>
          </p:nvSpPr>
          <p:spPr bwMode="auto">
            <a:xfrm>
              <a:off x="3060701" y="4132262"/>
              <a:ext cx="646113" cy="368300"/>
            </a:xfrm>
            <a:custGeom>
              <a:avLst/>
              <a:gdLst>
                <a:gd name="T0" fmla="*/ 59 w 374"/>
                <a:gd name="T1" fmla="*/ 136 h 214"/>
                <a:gd name="T2" fmla="*/ 59 w 374"/>
                <a:gd name="T3" fmla="*/ 14 h 214"/>
                <a:gd name="T4" fmla="*/ 40 w 374"/>
                <a:gd name="T5" fmla="*/ 0 h 214"/>
                <a:gd name="T6" fmla="*/ 32 w 374"/>
                <a:gd name="T7" fmla="*/ 145 h 214"/>
                <a:gd name="T8" fmla="*/ 253 w 374"/>
                <a:gd name="T9" fmla="*/ 186 h 214"/>
                <a:gd name="T10" fmla="*/ 374 w 374"/>
                <a:gd name="T11" fmla="*/ 81 h 214"/>
                <a:gd name="T12" fmla="*/ 59 w 374"/>
                <a:gd name="T13" fmla="*/ 136 h 214"/>
              </a:gdLst>
              <a:ahLst/>
              <a:cxnLst>
                <a:cxn ang="0">
                  <a:pos x="T0" y="T1"/>
                </a:cxn>
                <a:cxn ang="0">
                  <a:pos x="T2" y="T3"/>
                </a:cxn>
                <a:cxn ang="0">
                  <a:pos x="T4" y="T5"/>
                </a:cxn>
                <a:cxn ang="0">
                  <a:pos x="T6" y="T7"/>
                </a:cxn>
                <a:cxn ang="0">
                  <a:pos x="T8" y="T9"/>
                </a:cxn>
                <a:cxn ang="0">
                  <a:pos x="T10" y="T11"/>
                </a:cxn>
                <a:cxn ang="0">
                  <a:pos x="T12" y="T13"/>
                </a:cxn>
              </a:cxnLst>
              <a:rect l="0" t="0" r="r" b="b"/>
              <a:pathLst>
                <a:path w="374" h="214">
                  <a:moveTo>
                    <a:pt x="59" y="136"/>
                  </a:moveTo>
                  <a:cubicBezTo>
                    <a:pt x="26" y="111"/>
                    <a:pt x="47" y="57"/>
                    <a:pt x="59" y="14"/>
                  </a:cubicBezTo>
                  <a:cubicBezTo>
                    <a:pt x="53" y="10"/>
                    <a:pt x="46" y="5"/>
                    <a:pt x="40" y="0"/>
                  </a:cubicBezTo>
                  <a:cubicBezTo>
                    <a:pt x="28" y="41"/>
                    <a:pt x="0" y="110"/>
                    <a:pt x="32" y="145"/>
                  </a:cubicBezTo>
                  <a:cubicBezTo>
                    <a:pt x="71" y="189"/>
                    <a:pt x="199" y="201"/>
                    <a:pt x="253" y="186"/>
                  </a:cubicBezTo>
                  <a:cubicBezTo>
                    <a:pt x="307" y="171"/>
                    <a:pt x="369" y="137"/>
                    <a:pt x="374" y="81"/>
                  </a:cubicBezTo>
                  <a:cubicBezTo>
                    <a:pt x="297" y="176"/>
                    <a:pt x="155" y="214"/>
                    <a:pt x="59" y="136"/>
                  </a:cubicBezTo>
                  <a:close/>
                </a:path>
              </a:pathLst>
            </a:custGeom>
            <a:solidFill>
              <a:srgbClr val="AFAFA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40" name="íśḷíďè"/>
            <p:cNvSpPr/>
            <p:nvPr/>
          </p:nvSpPr>
          <p:spPr bwMode="auto">
            <a:xfrm>
              <a:off x="3597276" y="3302000"/>
              <a:ext cx="80963" cy="69850"/>
            </a:xfrm>
            <a:custGeom>
              <a:avLst/>
              <a:gdLst>
                <a:gd name="T0" fmla="*/ 47 w 47"/>
                <a:gd name="T1" fmla="*/ 4 h 41"/>
                <a:gd name="T2" fmla="*/ 21 w 47"/>
                <a:gd name="T3" fmla="*/ 4 h 41"/>
                <a:gd name="T4" fmla="*/ 4 w 47"/>
                <a:gd name="T5" fmla="*/ 40 h 41"/>
                <a:gd name="T6" fmla="*/ 23 w 47"/>
                <a:gd name="T7" fmla="*/ 41 h 41"/>
                <a:gd name="T8" fmla="*/ 33 w 47"/>
                <a:gd name="T9" fmla="*/ 29 h 41"/>
                <a:gd name="T10" fmla="*/ 47 w 47"/>
                <a:gd name="T11" fmla="*/ 4 h 41"/>
              </a:gdLst>
              <a:ahLst/>
              <a:cxnLst>
                <a:cxn ang="0">
                  <a:pos x="T0" y="T1"/>
                </a:cxn>
                <a:cxn ang="0">
                  <a:pos x="T2" y="T3"/>
                </a:cxn>
                <a:cxn ang="0">
                  <a:pos x="T4" y="T5"/>
                </a:cxn>
                <a:cxn ang="0">
                  <a:pos x="T6" y="T7"/>
                </a:cxn>
                <a:cxn ang="0">
                  <a:pos x="T8" y="T9"/>
                </a:cxn>
                <a:cxn ang="0">
                  <a:pos x="T10" y="T11"/>
                </a:cxn>
              </a:cxnLst>
              <a:rect l="0" t="0" r="r" b="b"/>
              <a:pathLst>
                <a:path w="47" h="41">
                  <a:moveTo>
                    <a:pt x="47" y="4"/>
                  </a:moveTo>
                  <a:cubicBezTo>
                    <a:pt x="47" y="4"/>
                    <a:pt x="40" y="0"/>
                    <a:pt x="21" y="4"/>
                  </a:cubicBezTo>
                  <a:cubicBezTo>
                    <a:pt x="3" y="8"/>
                    <a:pt x="0" y="32"/>
                    <a:pt x="4" y="40"/>
                  </a:cubicBezTo>
                  <a:cubicBezTo>
                    <a:pt x="4" y="40"/>
                    <a:pt x="11" y="38"/>
                    <a:pt x="23" y="41"/>
                  </a:cubicBezTo>
                  <a:cubicBezTo>
                    <a:pt x="23" y="41"/>
                    <a:pt x="32" y="36"/>
                    <a:pt x="33" y="29"/>
                  </a:cubicBezTo>
                  <a:cubicBezTo>
                    <a:pt x="35" y="22"/>
                    <a:pt x="47" y="4"/>
                    <a:pt x="47" y="4"/>
                  </a:cubicBezTo>
                  <a:close/>
                </a:path>
              </a:pathLst>
            </a:custGeom>
            <a:solidFill>
              <a:srgbClr val="BCBCBB"/>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41" name="íŝlîḍê"/>
            <p:cNvSpPr/>
            <p:nvPr/>
          </p:nvSpPr>
          <p:spPr bwMode="auto">
            <a:xfrm>
              <a:off x="3600451" y="3349625"/>
              <a:ext cx="53975" cy="22225"/>
            </a:xfrm>
            <a:custGeom>
              <a:avLst/>
              <a:gdLst>
                <a:gd name="T0" fmla="*/ 10 w 31"/>
                <a:gd name="T1" fmla="*/ 6 h 13"/>
                <a:gd name="T2" fmla="*/ 0 w 31"/>
                <a:gd name="T3" fmla="*/ 6 h 13"/>
                <a:gd name="T4" fmla="*/ 2 w 31"/>
                <a:gd name="T5" fmla="*/ 12 h 13"/>
                <a:gd name="T6" fmla="*/ 21 w 31"/>
                <a:gd name="T7" fmla="*/ 13 h 13"/>
                <a:gd name="T8" fmla="*/ 31 w 31"/>
                <a:gd name="T9" fmla="*/ 1 h 13"/>
                <a:gd name="T10" fmla="*/ 10 w 31"/>
                <a:gd name="T11" fmla="*/ 6 h 13"/>
              </a:gdLst>
              <a:ahLst/>
              <a:cxnLst>
                <a:cxn ang="0">
                  <a:pos x="T0" y="T1"/>
                </a:cxn>
                <a:cxn ang="0">
                  <a:pos x="T2" y="T3"/>
                </a:cxn>
                <a:cxn ang="0">
                  <a:pos x="T4" y="T5"/>
                </a:cxn>
                <a:cxn ang="0">
                  <a:pos x="T6" y="T7"/>
                </a:cxn>
                <a:cxn ang="0">
                  <a:pos x="T8" y="T9"/>
                </a:cxn>
                <a:cxn ang="0">
                  <a:pos x="T10" y="T11"/>
                </a:cxn>
              </a:cxnLst>
              <a:rect l="0" t="0" r="r" b="b"/>
              <a:pathLst>
                <a:path w="31" h="13">
                  <a:moveTo>
                    <a:pt x="10" y="6"/>
                  </a:moveTo>
                  <a:cubicBezTo>
                    <a:pt x="7" y="8"/>
                    <a:pt x="3" y="8"/>
                    <a:pt x="0" y="6"/>
                  </a:cubicBezTo>
                  <a:cubicBezTo>
                    <a:pt x="0" y="9"/>
                    <a:pt x="1" y="10"/>
                    <a:pt x="2" y="12"/>
                  </a:cubicBezTo>
                  <a:cubicBezTo>
                    <a:pt x="2" y="12"/>
                    <a:pt x="9" y="10"/>
                    <a:pt x="21" y="13"/>
                  </a:cubicBezTo>
                  <a:cubicBezTo>
                    <a:pt x="21" y="13"/>
                    <a:pt x="29" y="8"/>
                    <a:pt x="31" y="1"/>
                  </a:cubicBezTo>
                  <a:cubicBezTo>
                    <a:pt x="24" y="0"/>
                    <a:pt x="17" y="2"/>
                    <a:pt x="10" y="6"/>
                  </a:cubicBezTo>
                  <a:close/>
                </a:path>
              </a:pathLst>
            </a:custGeom>
            <a:solidFill>
              <a:srgbClr val="A1A1A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42" name="işļïḍè"/>
            <p:cNvSpPr/>
            <p:nvPr/>
          </p:nvSpPr>
          <p:spPr bwMode="auto">
            <a:xfrm>
              <a:off x="3603626" y="3308350"/>
              <a:ext cx="58738" cy="41275"/>
            </a:xfrm>
            <a:custGeom>
              <a:avLst/>
              <a:gdLst>
                <a:gd name="T0" fmla="*/ 19 w 34"/>
                <a:gd name="T1" fmla="*/ 2 h 24"/>
                <a:gd name="T2" fmla="*/ 0 w 34"/>
                <a:gd name="T3" fmla="*/ 24 h 24"/>
                <a:gd name="T4" fmla="*/ 34 w 34"/>
                <a:gd name="T5" fmla="*/ 0 h 24"/>
                <a:gd name="T6" fmla="*/ 19 w 34"/>
                <a:gd name="T7" fmla="*/ 2 h 24"/>
              </a:gdLst>
              <a:ahLst/>
              <a:cxnLst>
                <a:cxn ang="0">
                  <a:pos x="T0" y="T1"/>
                </a:cxn>
                <a:cxn ang="0">
                  <a:pos x="T2" y="T3"/>
                </a:cxn>
                <a:cxn ang="0">
                  <a:pos x="T4" y="T5"/>
                </a:cxn>
                <a:cxn ang="0">
                  <a:pos x="T6" y="T7"/>
                </a:cxn>
              </a:cxnLst>
              <a:rect l="0" t="0" r="r" b="b"/>
              <a:pathLst>
                <a:path w="34" h="24">
                  <a:moveTo>
                    <a:pt x="19" y="2"/>
                  </a:moveTo>
                  <a:cubicBezTo>
                    <a:pt x="7" y="4"/>
                    <a:pt x="1" y="15"/>
                    <a:pt x="0" y="24"/>
                  </a:cubicBezTo>
                  <a:cubicBezTo>
                    <a:pt x="10" y="14"/>
                    <a:pt x="21" y="4"/>
                    <a:pt x="34" y="0"/>
                  </a:cubicBezTo>
                  <a:cubicBezTo>
                    <a:pt x="30" y="0"/>
                    <a:pt x="25" y="0"/>
                    <a:pt x="19" y="2"/>
                  </a:cubicBezTo>
                  <a:close/>
                </a:path>
              </a:pathLst>
            </a:custGeom>
            <a:solidFill>
              <a:srgbClr val="D8D9D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43" name="íś1ïḍè"/>
            <p:cNvSpPr/>
            <p:nvPr/>
          </p:nvSpPr>
          <p:spPr bwMode="auto">
            <a:xfrm>
              <a:off x="3108326" y="3217862"/>
              <a:ext cx="587375" cy="558800"/>
            </a:xfrm>
            <a:custGeom>
              <a:avLst/>
              <a:gdLst>
                <a:gd name="T0" fmla="*/ 338 w 340"/>
                <a:gd name="T1" fmla="*/ 162 h 323"/>
                <a:gd name="T2" fmla="*/ 170 w 340"/>
                <a:gd name="T3" fmla="*/ 323 h 323"/>
                <a:gd name="T4" fmla="*/ 2 w 340"/>
                <a:gd name="T5" fmla="*/ 162 h 323"/>
                <a:gd name="T6" fmla="*/ 170 w 340"/>
                <a:gd name="T7" fmla="*/ 0 h 323"/>
                <a:gd name="T8" fmla="*/ 338 w 340"/>
                <a:gd name="T9" fmla="*/ 162 h 323"/>
              </a:gdLst>
              <a:ahLst/>
              <a:cxnLst>
                <a:cxn ang="0">
                  <a:pos x="T0" y="T1"/>
                </a:cxn>
                <a:cxn ang="0">
                  <a:pos x="T2" y="T3"/>
                </a:cxn>
                <a:cxn ang="0">
                  <a:pos x="T4" y="T5"/>
                </a:cxn>
                <a:cxn ang="0">
                  <a:pos x="T6" y="T7"/>
                </a:cxn>
                <a:cxn ang="0">
                  <a:pos x="T8" y="T9"/>
                </a:cxn>
              </a:cxnLst>
              <a:rect l="0" t="0" r="r" b="b"/>
              <a:pathLst>
                <a:path w="340" h="323">
                  <a:moveTo>
                    <a:pt x="338" y="162"/>
                  </a:moveTo>
                  <a:cubicBezTo>
                    <a:pt x="337" y="279"/>
                    <a:pt x="263" y="323"/>
                    <a:pt x="170" y="323"/>
                  </a:cubicBezTo>
                  <a:cubicBezTo>
                    <a:pt x="78" y="323"/>
                    <a:pt x="5" y="285"/>
                    <a:pt x="2" y="162"/>
                  </a:cubicBezTo>
                  <a:cubicBezTo>
                    <a:pt x="0" y="72"/>
                    <a:pt x="78" y="0"/>
                    <a:pt x="170" y="0"/>
                  </a:cubicBezTo>
                  <a:cubicBezTo>
                    <a:pt x="263" y="0"/>
                    <a:pt x="340" y="72"/>
                    <a:pt x="338" y="162"/>
                  </a:cubicBezTo>
                  <a:close/>
                </a:path>
              </a:pathLst>
            </a:custGeom>
            <a:solidFill>
              <a:srgbClr val="BCBCBB"/>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44" name="ïSḻiďê"/>
            <p:cNvSpPr/>
            <p:nvPr/>
          </p:nvSpPr>
          <p:spPr bwMode="auto">
            <a:xfrm>
              <a:off x="3629026" y="3303587"/>
              <a:ext cx="57150" cy="73025"/>
            </a:xfrm>
            <a:custGeom>
              <a:avLst/>
              <a:gdLst>
                <a:gd name="T0" fmla="*/ 3 w 33"/>
                <a:gd name="T1" fmla="*/ 5 h 43"/>
                <a:gd name="T2" fmla="*/ 4 w 33"/>
                <a:gd name="T3" fmla="*/ 40 h 43"/>
                <a:gd name="T4" fmla="*/ 27 w 33"/>
                <a:gd name="T5" fmla="*/ 38 h 43"/>
                <a:gd name="T6" fmla="*/ 27 w 33"/>
                <a:gd name="T7" fmla="*/ 2 h 43"/>
                <a:gd name="T8" fmla="*/ 3 w 33"/>
                <a:gd name="T9" fmla="*/ 5 h 43"/>
              </a:gdLst>
              <a:ahLst/>
              <a:cxnLst>
                <a:cxn ang="0">
                  <a:pos x="T0" y="T1"/>
                </a:cxn>
                <a:cxn ang="0">
                  <a:pos x="T2" y="T3"/>
                </a:cxn>
                <a:cxn ang="0">
                  <a:pos x="T4" y="T5"/>
                </a:cxn>
                <a:cxn ang="0">
                  <a:pos x="T6" y="T7"/>
                </a:cxn>
                <a:cxn ang="0">
                  <a:pos x="T8" y="T9"/>
                </a:cxn>
              </a:cxnLst>
              <a:rect l="0" t="0" r="r" b="b"/>
              <a:pathLst>
                <a:path w="33" h="43">
                  <a:moveTo>
                    <a:pt x="3" y="5"/>
                  </a:moveTo>
                  <a:cubicBezTo>
                    <a:pt x="0" y="11"/>
                    <a:pt x="0" y="38"/>
                    <a:pt x="4" y="40"/>
                  </a:cubicBezTo>
                  <a:cubicBezTo>
                    <a:pt x="9" y="43"/>
                    <a:pt x="24" y="43"/>
                    <a:pt x="27" y="38"/>
                  </a:cubicBezTo>
                  <a:cubicBezTo>
                    <a:pt x="30" y="33"/>
                    <a:pt x="33" y="5"/>
                    <a:pt x="27" y="2"/>
                  </a:cubicBezTo>
                  <a:cubicBezTo>
                    <a:pt x="22" y="0"/>
                    <a:pt x="5" y="0"/>
                    <a:pt x="3" y="5"/>
                  </a:cubicBezTo>
                  <a:close/>
                </a:path>
              </a:pathLst>
            </a:custGeom>
            <a:solidFill>
              <a:srgbClr val="D8D9D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45" name="iṧḷïḍè"/>
            <p:cNvSpPr/>
            <p:nvPr/>
          </p:nvSpPr>
          <p:spPr bwMode="auto">
            <a:xfrm>
              <a:off x="3629026" y="3303587"/>
              <a:ext cx="55563" cy="71438"/>
            </a:xfrm>
            <a:custGeom>
              <a:avLst/>
              <a:gdLst>
                <a:gd name="T0" fmla="*/ 4 w 32"/>
                <a:gd name="T1" fmla="*/ 5 h 42"/>
                <a:gd name="T2" fmla="*/ 5 w 32"/>
                <a:gd name="T3" fmla="*/ 39 h 42"/>
                <a:gd name="T4" fmla="*/ 26 w 32"/>
                <a:gd name="T5" fmla="*/ 37 h 42"/>
                <a:gd name="T6" fmla="*/ 27 w 32"/>
                <a:gd name="T7" fmla="*/ 3 h 42"/>
                <a:gd name="T8" fmla="*/ 4 w 32"/>
                <a:gd name="T9" fmla="*/ 5 h 42"/>
              </a:gdLst>
              <a:ahLst/>
              <a:cxnLst>
                <a:cxn ang="0">
                  <a:pos x="T0" y="T1"/>
                </a:cxn>
                <a:cxn ang="0">
                  <a:pos x="T2" y="T3"/>
                </a:cxn>
                <a:cxn ang="0">
                  <a:pos x="T4" y="T5"/>
                </a:cxn>
                <a:cxn ang="0">
                  <a:pos x="T6" y="T7"/>
                </a:cxn>
                <a:cxn ang="0">
                  <a:pos x="T8" y="T9"/>
                </a:cxn>
              </a:cxnLst>
              <a:rect l="0" t="0" r="r" b="b"/>
              <a:pathLst>
                <a:path w="32" h="42">
                  <a:moveTo>
                    <a:pt x="4" y="5"/>
                  </a:moveTo>
                  <a:cubicBezTo>
                    <a:pt x="1" y="12"/>
                    <a:pt x="0" y="37"/>
                    <a:pt x="5" y="39"/>
                  </a:cubicBezTo>
                  <a:cubicBezTo>
                    <a:pt x="9" y="42"/>
                    <a:pt x="24" y="42"/>
                    <a:pt x="26" y="37"/>
                  </a:cubicBezTo>
                  <a:cubicBezTo>
                    <a:pt x="29" y="33"/>
                    <a:pt x="32" y="5"/>
                    <a:pt x="27" y="3"/>
                  </a:cubicBezTo>
                  <a:cubicBezTo>
                    <a:pt x="22" y="0"/>
                    <a:pt x="6" y="1"/>
                    <a:pt x="4" y="5"/>
                  </a:cubicBezTo>
                  <a:close/>
                </a:path>
              </a:pathLst>
            </a:custGeom>
            <a:solidFill>
              <a:srgbClr val="BCBCBB"/>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46" name="íṩlíḍê"/>
            <p:cNvSpPr/>
            <p:nvPr/>
          </p:nvSpPr>
          <p:spPr bwMode="auto">
            <a:xfrm>
              <a:off x="3635376" y="3311525"/>
              <a:ext cx="46038" cy="58738"/>
            </a:xfrm>
            <a:custGeom>
              <a:avLst/>
              <a:gdLst>
                <a:gd name="T0" fmla="*/ 3 w 27"/>
                <a:gd name="T1" fmla="*/ 3 h 34"/>
                <a:gd name="T2" fmla="*/ 4 w 27"/>
                <a:gd name="T3" fmla="*/ 31 h 34"/>
                <a:gd name="T4" fmla="*/ 22 w 27"/>
                <a:gd name="T5" fmla="*/ 30 h 34"/>
                <a:gd name="T6" fmla="*/ 22 w 27"/>
                <a:gd name="T7" fmla="*/ 3 h 34"/>
                <a:gd name="T8" fmla="*/ 3 w 27"/>
                <a:gd name="T9" fmla="*/ 3 h 34"/>
              </a:gdLst>
              <a:ahLst/>
              <a:cxnLst>
                <a:cxn ang="0">
                  <a:pos x="T0" y="T1"/>
                </a:cxn>
                <a:cxn ang="0">
                  <a:pos x="T2" y="T3"/>
                </a:cxn>
                <a:cxn ang="0">
                  <a:pos x="T4" y="T5"/>
                </a:cxn>
                <a:cxn ang="0">
                  <a:pos x="T6" y="T7"/>
                </a:cxn>
                <a:cxn ang="0">
                  <a:pos x="T8" y="T9"/>
                </a:cxn>
              </a:cxnLst>
              <a:rect l="0" t="0" r="r" b="b"/>
              <a:pathLst>
                <a:path w="27" h="34">
                  <a:moveTo>
                    <a:pt x="3" y="3"/>
                  </a:moveTo>
                  <a:cubicBezTo>
                    <a:pt x="1" y="9"/>
                    <a:pt x="0" y="29"/>
                    <a:pt x="4" y="31"/>
                  </a:cubicBezTo>
                  <a:cubicBezTo>
                    <a:pt x="7" y="33"/>
                    <a:pt x="19" y="34"/>
                    <a:pt x="22" y="30"/>
                  </a:cubicBezTo>
                  <a:cubicBezTo>
                    <a:pt x="24" y="26"/>
                    <a:pt x="27" y="5"/>
                    <a:pt x="22" y="3"/>
                  </a:cubicBezTo>
                  <a:cubicBezTo>
                    <a:pt x="18" y="1"/>
                    <a:pt x="5" y="0"/>
                    <a:pt x="3" y="3"/>
                  </a:cubicBezTo>
                  <a:close/>
                </a:path>
              </a:pathLst>
            </a:custGeom>
            <a:solidFill>
              <a:srgbClr val="A1A1A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47" name="ïṧ1iḍè"/>
            <p:cNvSpPr/>
            <p:nvPr/>
          </p:nvSpPr>
          <p:spPr bwMode="auto">
            <a:xfrm>
              <a:off x="3641726" y="3322637"/>
              <a:ext cx="28575" cy="34925"/>
            </a:xfrm>
            <a:custGeom>
              <a:avLst/>
              <a:gdLst>
                <a:gd name="T0" fmla="*/ 2 w 17"/>
                <a:gd name="T1" fmla="*/ 2 h 21"/>
                <a:gd name="T2" fmla="*/ 3 w 17"/>
                <a:gd name="T3" fmla="*/ 20 h 21"/>
                <a:gd name="T4" fmla="*/ 14 w 17"/>
                <a:gd name="T5" fmla="*/ 19 h 21"/>
                <a:gd name="T6" fmla="*/ 14 w 17"/>
                <a:gd name="T7" fmla="*/ 2 h 21"/>
                <a:gd name="T8" fmla="*/ 2 w 17"/>
                <a:gd name="T9" fmla="*/ 2 h 21"/>
              </a:gdLst>
              <a:ahLst/>
              <a:cxnLst>
                <a:cxn ang="0">
                  <a:pos x="T0" y="T1"/>
                </a:cxn>
                <a:cxn ang="0">
                  <a:pos x="T2" y="T3"/>
                </a:cxn>
                <a:cxn ang="0">
                  <a:pos x="T4" y="T5"/>
                </a:cxn>
                <a:cxn ang="0">
                  <a:pos x="T6" y="T7"/>
                </a:cxn>
                <a:cxn ang="0">
                  <a:pos x="T8" y="T9"/>
                </a:cxn>
              </a:cxnLst>
              <a:rect l="0" t="0" r="r" b="b"/>
              <a:pathLst>
                <a:path w="17" h="21">
                  <a:moveTo>
                    <a:pt x="2" y="2"/>
                  </a:moveTo>
                  <a:cubicBezTo>
                    <a:pt x="1" y="5"/>
                    <a:pt x="0" y="19"/>
                    <a:pt x="3" y="20"/>
                  </a:cubicBezTo>
                  <a:cubicBezTo>
                    <a:pt x="5" y="21"/>
                    <a:pt x="12" y="21"/>
                    <a:pt x="14" y="19"/>
                  </a:cubicBezTo>
                  <a:cubicBezTo>
                    <a:pt x="15" y="16"/>
                    <a:pt x="17" y="3"/>
                    <a:pt x="14" y="2"/>
                  </a:cubicBezTo>
                  <a:cubicBezTo>
                    <a:pt x="12" y="1"/>
                    <a:pt x="3" y="0"/>
                    <a:pt x="2" y="2"/>
                  </a:cubicBezTo>
                  <a:close/>
                </a:path>
              </a:pathLst>
            </a:custGeom>
            <a:solidFill>
              <a:srgbClr val="878787"/>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48" name="iṥľîďè"/>
            <p:cNvSpPr/>
            <p:nvPr/>
          </p:nvSpPr>
          <p:spPr bwMode="auto">
            <a:xfrm>
              <a:off x="3663951" y="3316287"/>
              <a:ext cx="12700" cy="15875"/>
            </a:xfrm>
            <a:custGeom>
              <a:avLst/>
              <a:gdLst>
                <a:gd name="T0" fmla="*/ 6 w 7"/>
                <a:gd name="T1" fmla="*/ 9 h 9"/>
                <a:gd name="T2" fmla="*/ 6 w 7"/>
                <a:gd name="T3" fmla="*/ 3 h 9"/>
                <a:gd name="T4" fmla="*/ 0 w 7"/>
                <a:gd name="T5" fmla="*/ 2 h 9"/>
                <a:gd name="T6" fmla="*/ 5 w 7"/>
                <a:gd name="T7" fmla="*/ 4 h 9"/>
                <a:gd name="T8" fmla="*/ 6 w 7"/>
                <a:gd name="T9" fmla="*/ 9 h 9"/>
              </a:gdLst>
              <a:ahLst/>
              <a:cxnLst>
                <a:cxn ang="0">
                  <a:pos x="T0" y="T1"/>
                </a:cxn>
                <a:cxn ang="0">
                  <a:pos x="T2" y="T3"/>
                </a:cxn>
                <a:cxn ang="0">
                  <a:pos x="T4" y="T5"/>
                </a:cxn>
                <a:cxn ang="0">
                  <a:pos x="T6" y="T7"/>
                </a:cxn>
                <a:cxn ang="0">
                  <a:pos x="T8" y="T9"/>
                </a:cxn>
              </a:cxnLst>
              <a:rect l="0" t="0" r="r" b="b"/>
              <a:pathLst>
                <a:path w="7" h="9">
                  <a:moveTo>
                    <a:pt x="6" y="9"/>
                  </a:moveTo>
                  <a:cubicBezTo>
                    <a:pt x="6" y="9"/>
                    <a:pt x="7" y="5"/>
                    <a:pt x="6" y="3"/>
                  </a:cubicBezTo>
                  <a:cubicBezTo>
                    <a:pt x="4" y="1"/>
                    <a:pt x="1" y="0"/>
                    <a:pt x="0" y="2"/>
                  </a:cubicBezTo>
                  <a:cubicBezTo>
                    <a:pt x="0" y="4"/>
                    <a:pt x="3" y="3"/>
                    <a:pt x="5" y="4"/>
                  </a:cubicBezTo>
                  <a:cubicBezTo>
                    <a:pt x="7" y="6"/>
                    <a:pt x="6" y="9"/>
                    <a:pt x="6"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49" name="ïŝḻíḋê"/>
            <p:cNvSpPr/>
            <p:nvPr/>
          </p:nvSpPr>
          <p:spPr bwMode="auto">
            <a:xfrm>
              <a:off x="3656014" y="3316287"/>
              <a:ext cx="4763" cy="317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50" name="î$ḷíḑé"/>
            <p:cNvSpPr/>
            <p:nvPr/>
          </p:nvSpPr>
          <p:spPr bwMode="auto">
            <a:xfrm>
              <a:off x="3111501" y="3500437"/>
              <a:ext cx="569913" cy="276225"/>
            </a:xfrm>
            <a:custGeom>
              <a:avLst/>
              <a:gdLst>
                <a:gd name="T0" fmla="*/ 311 w 330"/>
                <a:gd name="T1" fmla="*/ 76 h 160"/>
                <a:gd name="T2" fmla="*/ 13 w 330"/>
                <a:gd name="T3" fmla="*/ 42 h 160"/>
                <a:gd name="T4" fmla="*/ 0 w 330"/>
                <a:gd name="T5" fmla="*/ 0 h 160"/>
                <a:gd name="T6" fmla="*/ 168 w 330"/>
                <a:gd name="T7" fmla="*/ 160 h 160"/>
                <a:gd name="T8" fmla="*/ 330 w 330"/>
                <a:gd name="T9" fmla="*/ 50 h 160"/>
                <a:gd name="T10" fmla="*/ 311 w 330"/>
                <a:gd name="T11" fmla="*/ 76 h 160"/>
              </a:gdLst>
              <a:ahLst/>
              <a:cxnLst>
                <a:cxn ang="0">
                  <a:pos x="T0" y="T1"/>
                </a:cxn>
                <a:cxn ang="0">
                  <a:pos x="T2" y="T3"/>
                </a:cxn>
                <a:cxn ang="0">
                  <a:pos x="T4" y="T5"/>
                </a:cxn>
                <a:cxn ang="0">
                  <a:pos x="T6" y="T7"/>
                </a:cxn>
                <a:cxn ang="0">
                  <a:pos x="T8" y="T9"/>
                </a:cxn>
                <a:cxn ang="0">
                  <a:pos x="T10" y="T11"/>
                </a:cxn>
              </a:cxnLst>
              <a:rect l="0" t="0" r="r" b="b"/>
              <a:pathLst>
                <a:path w="330" h="160">
                  <a:moveTo>
                    <a:pt x="311" y="76"/>
                  </a:moveTo>
                  <a:cubicBezTo>
                    <a:pt x="226" y="150"/>
                    <a:pt x="68" y="150"/>
                    <a:pt x="13" y="42"/>
                  </a:cubicBezTo>
                  <a:cubicBezTo>
                    <a:pt x="6" y="28"/>
                    <a:pt x="2" y="14"/>
                    <a:pt x="0" y="0"/>
                  </a:cubicBezTo>
                  <a:cubicBezTo>
                    <a:pt x="4" y="122"/>
                    <a:pt x="76" y="160"/>
                    <a:pt x="168" y="160"/>
                  </a:cubicBezTo>
                  <a:cubicBezTo>
                    <a:pt x="246" y="160"/>
                    <a:pt x="311" y="129"/>
                    <a:pt x="330" y="50"/>
                  </a:cubicBezTo>
                  <a:cubicBezTo>
                    <a:pt x="326" y="60"/>
                    <a:pt x="320" y="68"/>
                    <a:pt x="311" y="76"/>
                  </a:cubicBezTo>
                  <a:close/>
                </a:path>
              </a:pathLst>
            </a:custGeom>
            <a:solidFill>
              <a:srgbClr val="A1A1A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51" name="í$ļiḑê"/>
            <p:cNvSpPr/>
            <p:nvPr/>
          </p:nvSpPr>
          <p:spPr bwMode="auto">
            <a:xfrm>
              <a:off x="3178176" y="3236912"/>
              <a:ext cx="390525" cy="130175"/>
            </a:xfrm>
            <a:custGeom>
              <a:avLst/>
              <a:gdLst>
                <a:gd name="T0" fmla="*/ 0 w 226"/>
                <a:gd name="T1" fmla="*/ 75 h 75"/>
                <a:gd name="T2" fmla="*/ 207 w 226"/>
                <a:gd name="T3" fmla="*/ 32 h 75"/>
                <a:gd name="T4" fmla="*/ 226 w 226"/>
                <a:gd name="T5" fmla="*/ 39 h 75"/>
                <a:gd name="T6" fmla="*/ 126 w 226"/>
                <a:gd name="T7" fmla="*/ 0 h 75"/>
                <a:gd name="T8" fmla="*/ 0 w 226"/>
                <a:gd name="T9" fmla="*/ 75 h 75"/>
              </a:gdLst>
              <a:ahLst/>
              <a:cxnLst>
                <a:cxn ang="0">
                  <a:pos x="T0" y="T1"/>
                </a:cxn>
                <a:cxn ang="0">
                  <a:pos x="T2" y="T3"/>
                </a:cxn>
                <a:cxn ang="0">
                  <a:pos x="T4" y="T5"/>
                </a:cxn>
                <a:cxn ang="0">
                  <a:pos x="T6" y="T7"/>
                </a:cxn>
                <a:cxn ang="0">
                  <a:pos x="T8" y="T9"/>
                </a:cxn>
              </a:cxnLst>
              <a:rect l="0" t="0" r="r" b="b"/>
              <a:pathLst>
                <a:path w="226" h="75">
                  <a:moveTo>
                    <a:pt x="0" y="75"/>
                  </a:moveTo>
                  <a:cubicBezTo>
                    <a:pt x="56" y="30"/>
                    <a:pt x="136" y="17"/>
                    <a:pt x="207" y="32"/>
                  </a:cubicBezTo>
                  <a:cubicBezTo>
                    <a:pt x="213" y="34"/>
                    <a:pt x="220" y="36"/>
                    <a:pt x="226" y="39"/>
                  </a:cubicBezTo>
                  <a:cubicBezTo>
                    <a:pt x="200" y="15"/>
                    <a:pt x="165" y="0"/>
                    <a:pt x="126" y="0"/>
                  </a:cubicBezTo>
                  <a:cubicBezTo>
                    <a:pt x="70" y="0"/>
                    <a:pt x="22" y="31"/>
                    <a:pt x="0" y="75"/>
                  </a:cubicBezTo>
                  <a:close/>
                </a:path>
              </a:pathLst>
            </a:custGeom>
            <a:solidFill>
              <a:srgbClr val="D8D9D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50000" lnSpcReduction="20000"/>
            </a:bodyPr>
            <a:lstStyle/>
            <a:p>
              <a:pPr algn="ctr"/>
            </a:p>
          </p:txBody>
        </p:sp>
        <p:sp>
          <p:nvSpPr>
            <p:cNvPr id="52" name="iSḻidé"/>
            <p:cNvSpPr/>
            <p:nvPr/>
          </p:nvSpPr>
          <p:spPr bwMode="auto">
            <a:xfrm>
              <a:off x="3176589" y="3260725"/>
              <a:ext cx="501650" cy="468313"/>
            </a:xfrm>
            <a:custGeom>
              <a:avLst/>
              <a:gdLst>
                <a:gd name="T0" fmla="*/ 289 w 290"/>
                <a:gd name="T1" fmla="*/ 135 h 271"/>
                <a:gd name="T2" fmla="*/ 145 w 290"/>
                <a:gd name="T3" fmla="*/ 271 h 271"/>
                <a:gd name="T4" fmla="*/ 2 w 290"/>
                <a:gd name="T5" fmla="*/ 135 h 271"/>
                <a:gd name="T6" fmla="*/ 145 w 290"/>
                <a:gd name="T7" fmla="*/ 0 h 271"/>
                <a:gd name="T8" fmla="*/ 289 w 290"/>
                <a:gd name="T9" fmla="*/ 135 h 271"/>
              </a:gdLst>
              <a:ahLst/>
              <a:cxnLst>
                <a:cxn ang="0">
                  <a:pos x="T0" y="T1"/>
                </a:cxn>
                <a:cxn ang="0">
                  <a:pos x="T2" y="T3"/>
                </a:cxn>
                <a:cxn ang="0">
                  <a:pos x="T4" y="T5"/>
                </a:cxn>
                <a:cxn ang="0">
                  <a:pos x="T6" y="T7"/>
                </a:cxn>
                <a:cxn ang="0">
                  <a:pos x="T8" y="T9"/>
                </a:cxn>
              </a:cxnLst>
              <a:rect l="0" t="0" r="r" b="b"/>
              <a:pathLst>
                <a:path w="290" h="271">
                  <a:moveTo>
                    <a:pt x="289" y="135"/>
                  </a:moveTo>
                  <a:cubicBezTo>
                    <a:pt x="288" y="234"/>
                    <a:pt x="225" y="271"/>
                    <a:pt x="145" y="271"/>
                  </a:cubicBezTo>
                  <a:cubicBezTo>
                    <a:pt x="66" y="271"/>
                    <a:pt x="5" y="239"/>
                    <a:pt x="2" y="135"/>
                  </a:cubicBezTo>
                  <a:cubicBezTo>
                    <a:pt x="0" y="61"/>
                    <a:pt x="66" y="0"/>
                    <a:pt x="145" y="0"/>
                  </a:cubicBezTo>
                  <a:cubicBezTo>
                    <a:pt x="225" y="0"/>
                    <a:pt x="290" y="61"/>
                    <a:pt x="289" y="135"/>
                  </a:cubicBezTo>
                  <a:close/>
                </a:path>
              </a:pathLst>
            </a:custGeom>
            <a:solidFill>
              <a:srgbClr val="6E6D6E"/>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53" name="iṧḷîdè"/>
            <p:cNvSpPr/>
            <p:nvPr/>
          </p:nvSpPr>
          <p:spPr bwMode="auto">
            <a:xfrm>
              <a:off x="3190876" y="3270250"/>
              <a:ext cx="482600" cy="449263"/>
            </a:xfrm>
            <a:custGeom>
              <a:avLst/>
              <a:gdLst>
                <a:gd name="T0" fmla="*/ 278 w 279"/>
                <a:gd name="T1" fmla="*/ 130 h 260"/>
                <a:gd name="T2" fmla="*/ 140 w 279"/>
                <a:gd name="T3" fmla="*/ 260 h 260"/>
                <a:gd name="T4" fmla="*/ 1 w 279"/>
                <a:gd name="T5" fmla="*/ 130 h 260"/>
                <a:gd name="T6" fmla="*/ 140 w 279"/>
                <a:gd name="T7" fmla="*/ 0 h 260"/>
                <a:gd name="T8" fmla="*/ 278 w 279"/>
                <a:gd name="T9" fmla="*/ 130 h 260"/>
              </a:gdLst>
              <a:ahLst/>
              <a:cxnLst>
                <a:cxn ang="0">
                  <a:pos x="T0" y="T1"/>
                </a:cxn>
                <a:cxn ang="0">
                  <a:pos x="T2" y="T3"/>
                </a:cxn>
                <a:cxn ang="0">
                  <a:pos x="T4" y="T5"/>
                </a:cxn>
                <a:cxn ang="0">
                  <a:pos x="T6" y="T7"/>
                </a:cxn>
                <a:cxn ang="0">
                  <a:pos x="T8" y="T9"/>
                </a:cxn>
              </a:cxnLst>
              <a:rect l="0" t="0" r="r" b="b"/>
              <a:pathLst>
                <a:path w="279" h="260">
                  <a:moveTo>
                    <a:pt x="278" y="130"/>
                  </a:moveTo>
                  <a:cubicBezTo>
                    <a:pt x="276" y="225"/>
                    <a:pt x="216" y="260"/>
                    <a:pt x="140" y="260"/>
                  </a:cubicBezTo>
                  <a:cubicBezTo>
                    <a:pt x="63" y="260"/>
                    <a:pt x="4" y="230"/>
                    <a:pt x="1" y="130"/>
                  </a:cubicBezTo>
                  <a:cubicBezTo>
                    <a:pt x="0" y="58"/>
                    <a:pt x="63" y="0"/>
                    <a:pt x="140" y="0"/>
                  </a:cubicBezTo>
                  <a:cubicBezTo>
                    <a:pt x="216" y="0"/>
                    <a:pt x="279" y="58"/>
                    <a:pt x="278" y="130"/>
                  </a:cubicBezTo>
                  <a:close/>
                </a:path>
              </a:pathLst>
            </a:custGeom>
            <a:solidFill>
              <a:srgbClr val="302F2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54" name="îṩḷídé"/>
            <p:cNvSpPr/>
            <p:nvPr/>
          </p:nvSpPr>
          <p:spPr bwMode="auto">
            <a:xfrm>
              <a:off x="3189289" y="3336925"/>
              <a:ext cx="477838" cy="382588"/>
            </a:xfrm>
            <a:custGeom>
              <a:avLst/>
              <a:gdLst>
                <a:gd name="T0" fmla="*/ 105 w 277"/>
                <a:gd name="T1" fmla="*/ 163 h 221"/>
                <a:gd name="T2" fmla="*/ 40 w 277"/>
                <a:gd name="T3" fmla="*/ 0 h 221"/>
                <a:gd name="T4" fmla="*/ 1 w 277"/>
                <a:gd name="T5" fmla="*/ 91 h 221"/>
                <a:gd name="T6" fmla="*/ 139 w 277"/>
                <a:gd name="T7" fmla="*/ 221 h 221"/>
                <a:gd name="T8" fmla="*/ 277 w 277"/>
                <a:gd name="T9" fmla="*/ 104 h 221"/>
                <a:gd name="T10" fmla="*/ 105 w 277"/>
                <a:gd name="T11" fmla="*/ 163 h 221"/>
              </a:gdLst>
              <a:ahLst/>
              <a:cxnLst>
                <a:cxn ang="0">
                  <a:pos x="T0" y="T1"/>
                </a:cxn>
                <a:cxn ang="0">
                  <a:pos x="T2" y="T3"/>
                </a:cxn>
                <a:cxn ang="0">
                  <a:pos x="T4" y="T5"/>
                </a:cxn>
                <a:cxn ang="0">
                  <a:pos x="T6" y="T7"/>
                </a:cxn>
                <a:cxn ang="0">
                  <a:pos x="T8" y="T9"/>
                </a:cxn>
                <a:cxn ang="0">
                  <a:pos x="T10" y="T11"/>
                </a:cxn>
              </a:cxnLst>
              <a:rect l="0" t="0" r="r" b="b"/>
              <a:pathLst>
                <a:path w="277" h="221">
                  <a:moveTo>
                    <a:pt x="105" y="163"/>
                  </a:moveTo>
                  <a:cubicBezTo>
                    <a:pt x="36" y="142"/>
                    <a:pt x="16" y="62"/>
                    <a:pt x="40" y="0"/>
                  </a:cubicBezTo>
                  <a:cubicBezTo>
                    <a:pt x="15" y="23"/>
                    <a:pt x="0" y="56"/>
                    <a:pt x="1" y="91"/>
                  </a:cubicBezTo>
                  <a:cubicBezTo>
                    <a:pt x="4" y="191"/>
                    <a:pt x="63" y="221"/>
                    <a:pt x="139" y="221"/>
                  </a:cubicBezTo>
                  <a:cubicBezTo>
                    <a:pt x="212" y="221"/>
                    <a:pt x="270" y="189"/>
                    <a:pt x="277" y="104"/>
                  </a:cubicBezTo>
                  <a:cubicBezTo>
                    <a:pt x="242" y="158"/>
                    <a:pt x="171" y="183"/>
                    <a:pt x="105" y="163"/>
                  </a:cubicBezTo>
                  <a:close/>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55" name="íS1íďe"/>
            <p:cNvSpPr/>
            <p:nvPr/>
          </p:nvSpPr>
          <p:spPr bwMode="auto">
            <a:xfrm>
              <a:off x="3197226" y="3494087"/>
              <a:ext cx="438150" cy="222250"/>
            </a:xfrm>
            <a:custGeom>
              <a:avLst/>
              <a:gdLst>
                <a:gd name="T0" fmla="*/ 140 w 253"/>
                <a:gd name="T1" fmla="*/ 116 h 128"/>
                <a:gd name="T2" fmla="*/ 0 w 253"/>
                <a:gd name="T3" fmla="*/ 0 h 128"/>
                <a:gd name="T4" fmla="*/ 0 w 253"/>
                <a:gd name="T5" fmla="*/ 0 h 128"/>
                <a:gd name="T6" fmla="*/ 135 w 253"/>
                <a:gd name="T7" fmla="*/ 128 h 128"/>
                <a:gd name="T8" fmla="*/ 253 w 253"/>
                <a:gd name="T9" fmla="*/ 73 h 128"/>
                <a:gd name="T10" fmla="*/ 140 w 253"/>
                <a:gd name="T11" fmla="*/ 116 h 128"/>
              </a:gdLst>
              <a:ahLst/>
              <a:cxnLst>
                <a:cxn ang="0">
                  <a:pos x="T0" y="T1"/>
                </a:cxn>
                <a:cxn ang="0">
                  <a:pos x="T2" y="T3"/>
                </a:cxn>
                <a:cxn ang="0">
                  <a:pos x="T4" y="T5"/>
                </a:cxn>
                <a:cxn ang="0">
                  <a:pos x="T6" y="T7"/>
                </a:cxn>
                <a:cxn ang="0">
                  <a:pos x="T8" y="T9"/>
                </a:cxn>
                <a:cxn ang="0">
                  <a:pos x="T10" y="T11"/>
                </a:cxn>
              </a:cxnLst>
              <a:rect l="0" t="0" r="r" b="b"/>
              <a:pathLst>
                <a:path w="253" h="128">
                  <a:moveTo>
                    <a:pt x="140" y="116"/>
                  </a:moveTo>
                  <a:cubicBezTo>
                    <a:pt x="65" y="116"/>
                    <a:pt x="7" y="88"/>
                    <a:pt x="0" y="0"/>
                  </a:cubicBezTo>
                  <a:cubicBezTo>
                    <a:pt x="0" y="0"/>
                    <a:pt x="0" y="0"/>
                    <a:pt x="0" y="0"/>
                  </a:cubicBezTo>
                  <a:cubicBezTo>
                    <a:pt x="3" y="98"/>
                    <a:pt x="61" y="128"/>
                    <a:pt x="135" y="128"/>
                  </a:cubicBezTo>
                  <a:cubicBezTo>
                    <a:pt x="186" y="128"/>
                    <a:pt x="229" y="112"/>
                    <a:pt x="253" y="73"/>
                  </a:cubicBezTo>
                  <a:cubicBezTo>
                    <a:pt x="227" y="103"/>
                    <a:pt x="186" y="116"/>
                    <a:pt x="140" y="116"/>
                  </a:cubicBezTo>
                  <a:close/>
                </a:path>
              </a:pathLst>
            </a:custGeom>
            <a:solidFill>
              <a:srgbClr val="010101"/>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97500" lnSpcReduction="10000"/>
            </a:bodyPr>
            <a:lstStyle/>
            <a:p>
              <a:pPr algn="ctr"/>
            </a:p>
          </p:txBody>
        </p:sp>
        <p:sp>
          <p:nvSpPr>
            <p:cNvPr id="56" name="iṡlîďe"/>
            <p:cNvSpPr/>
            <p:nvPr/>
          </p:nvSpPr>
          <p:spPr bwMode="auto">
            <a:xfrm>
              <a:off x="3275014" y="3275012"/>
              <a:ext cx="368300" cy="258763"/>
            </a:xfrm>
            <a:custGeom>
              <a:avLst/>
              <a:gdLst>
                <a:gd name="T0" fmla="*/ 202 w 213"/>
                <a:gd name="T1" fmla="*/ 111 h 150"/>
                <a:gd name="T2" fmla="*/ 107 w 213"/>
                <a:gd name="T3" fmla="*/ 82 h 150"/>
                <a:gd name="T4" fmla="*/ 12 w 213"/>
                <a:gd name="T5" fmla="*/ 57 h 150"/>
                <a:gd name="T6" fmla="*/ 127 w 213"/>
                <a:gd name="T7" fmla="*/ 15 h 150"/>
                <a:gd name="T8" fmla="*/ 202 w 213"/>
                <a:gd name="T9" fmla="*/ 111 h 150"/>
              </a:gdLst>
              <a:ahLst/>
              <a:cxnLst>
                <a:cxn ang="0">
                  <a:pos x="T0" y="T1"/>
                </a:cxn>
                <a:cxn ang="0">
                  <a:pos x="T2" y="T3"/>
                </a:cxn>
                <a:cxn ang="0">
                  <a:pos x="T4" y="T5"/>
                </a:cxn>
                <a:cxn ang="0">
                  <a:pos x="T6" y="T7"/>
                </a:cxn>
                <a:cxn ang="0">
                  <a:pos x="T8" y="T9"/>
                </a:cxn>
              </a:cxnLst>
              <a:rect l="0" t="0" r="r" b="b"/>
              <a:pathLst>
                <a:path w="213" h="150">
                  <a:moveTo>
                    <a:pt x="202" y="111"/>
                  </a:moveTo>
                  <a:cubicBezTo>
                    <a:pt x="190" y="150"/>
                    <a:pt x="160" y="97"/>
                    <a:pt x="107" y="82"/>
                  </a:cubicBezTo>
                  <a:cubicBezTo>
                    <a:pt x="55" y="67"/>
                    <a:pt x="0" y="95"/>
                    <a:pt x="12" y="57"/>
                  </a:cubicBezTo>
                  <a:cubicBezTo>
                    <a:pt x="23" y="19"/>
                    <a:pt x="75" y="0"/>
                    <a:pt x="127" y="15"/>
                  </a:cubicBezTo>
                  <a:cubicBezTo>
                    <a:pt x="180" y="30"/>
                    <a:pt x="213" y="73"/>
                    <a:pt x="202" y="111"/>
                  </a:cubicBezTo>
                  <a:close/>
                </a:path>
              </a:pathLst>
            </a:custGeom>
            <a:solidFill>
              <a:srgbClr val="4A4A4A"/>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57" name="ïSḻíḍê"/>
            <p:cNvSpPr/>
            <p:nvPr/>
          </p:nvSpPr>
          <p:spPr bwMode="auto">
            <a:xfrm>
              <a:off x="3468689" y="3305175"/>
              <a:ext cx="136525" cy="139700"/>
            </a:xfrm>
            <a:custGeom>
              <a:avLst/>
              <a:gdLst>
                <a:gd name="T0" fmla="*/ 77 w 79"/>
                <a:gd name="T1" fmla="*/ 81 h 81"/>
                <a:gd name="T2" fmla="*/ 52 w 79"/>
                <a:gd name="T3" fmla="*/ 17 h 81"/>
                <a:gd name="T4" fmla="*/ 1 w 79"/>
                <a:gd name="T5" fmla="*/ 21 h 81"/>
                <a:gd name="T6" fmla="*/ 44 w 79"/>
                <a:gd name="T7" fmla="*/ 41 h 81"/>
                <a:gd name="T8" fmla="*/ 77 w 79"/>
                <a:gd name="T9" fmla="*/ 81 h 81"/>
              </a:gdLst>
              <a:ahLst/>
              <a:cxnLst>
                <a:cxn ang="0">
                  <a:pos x="T0" y="T1"/>
                </a:cxn>
                <a:cxn ang="0">
                  <a:pos x="T2" y="T3"/>
                </a:cxn>
                <a:cxn ang="0">
                  <a:pos x="T4" y="T5"/>
                </a:cxn>
                <a:cxn ang="0">
                  <a:pos x="T6" y="T7"/>
                </a:cxn>
                <a:cxn ang="0">
                  <a:pos x="T8" y="T9"/>
                </a:cxn>
              </a:cxnLst>
              <a:rect l="0" t="0" r="r" b="b"/>
              <a:pathLst>
                <a:path w="79" h="81">
                  <a:moveTo>
                    <a:pt x="77" y="81"/>
                  </a:moveTo>
                  <a:cubicBezTo>
                    <a:pt x="77" y="81"/>
                    <a:pt x="79" y="35"/>
                    <a:pt x="52" y="17"/>
                  </a:cubicBezTo>
                  <a:cubicBezTo>
                    <a:pt x="25" y="0"/>
                    <a:pt x="3" y="11"/>
                    <a:pt x="1" y="21"/>
                  </a:cubicBezTo>
                  <a:cubicBezTo>
                    <a:pt x="0" y="32"/>
                    <a:pt x="23" y="33"/>
                    <a:pt x="44" y="41"/>
                  </a:cubicBezTo>
                  <a:cubicBezTo>
                    <a:pt x="65" y="50"/>
                    <a:pt x="77" y="81"/>
                    <a:pt x="77" y="81"/>
                  </a:cubicBezTo>
                  <a:close/>
                </a:path>
              </a:pathLst>
            </a:custGeom>
            <a:solidFill>
              <a:srgbClr val="BFBEBE"/>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52500" lnSpcReduction="20000"/>
            </a:bodyPr>
            <a:lstStyle/>
            <a:p>
              <a:pPr algn="ctr"/>
            </a:p>
          </p:txBody>
        </p:sp>
        <p:sp>
          <p:nvSpPr>
            <p:cNvPr id="58" name="îŝļídé"/>
            <p:cNvSpPr/>
            <p:nvPr/>
          </p:nvSpPr>
          <p:spPr bwMode="auto">
            <a:xfrm>
              <a:off x="3387726" y="3316287"/>
              <a:ext cx="41275" cy="34925"/>
            </a:xfrm>
            <a:prstGeom prst="ellipse">
              <a:avLst/>
            </a:prstGeom>
            <a:solidFill>
              <a:srgbClr val="BFBEBE"/>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59" name="iş1íḓe"/>
            <p:cNvSpPr/>
            <p:nvPr/>
          </p:nvSpPr>
          <p:spPr bwMode="auto">
            <a:xfrm>
              <a:off x="3127376" y="3314700"/>
              <a:ext cx="82550" cy="73025"/>
            </a:xfrm>
            <a:custGeom>
              <a:avLst/>
              <a:gdLst>
                <a:gd name="T0" fmla="*/ 48 w 48"/>
                <a:gd name="T1" fmla="*/ 5 h 42"/>
                <a:gd name="T2" fmla="*/ 22 w 48"/>
                <a:gd name="T3" fmla="*/ 5 h 42"/>
                <a:gd name="T4" fmla="*/ 4 w 48"/>
                <a:gd name="T5" fmla="*/ 40 h 42"/>
                <a:gd name="T6" fmla="*/ 24 w 48"/>
                <a:gd name="T7" fmla="*/ 42 h 42"/>
                <a:gd name="T8" fmla="*/ 34 w 48"/>
                <a:gd name="T9" fmla="*/ 29 h 42"/>
                <a:gd name="T10" fmla="*/ 48 w 48"/>
                <a:gd name="T11" fmla="*/ 5 h 42"/>
              </a:gdLst>
              <a:ahLst/>
              <a:cxnLst>
                <a:cxn ang="0">
                  <a:pos x="T0" y="T1"/>
                </a:cxn>
                <a:cxn ang="0">
                  <a:pos x="T2" y="T3"/>
                </a:cxn>
                <a:cxn ang="0">
                  <a:pos x="T4" y="T5"/>
                </a:cxn>
                <a:cxn ang="0">
                  <a:pos x="T6" y="T7"/>
                </a:cxn>
                <a:cxn ang="0">
                  <a:pos x="T8" y="T9"/>
                </a:cxn>
                <a:cxn ang="0">
                  <a:pos x="T10" y="T11"/>
                </a:cxn>
              </a:cxnLst>
              <a:rect l="0" t="0" r="r" b="b"/>
              <a:pathLst>
                <a:path w="48" h="42">
                  <a:moveTo>
                    <a:pt x="48" y="5"/>
                  </a:moveTo>
                  <a:cubicBezTo>
                    <a:pt x="48" y="5"/>
                    <a:pt x="41" y="0"/>
                    <a:pt x="22" y="5"/>
                  </a:cubicBezTo>
                  <a:cubicBezTo>
                    <a:pt x="4" y="9"/>
                    <a:pt x="0" y="33"/>
                    <a:pt x="4" y="40"/>
                  </a:cubicBezTo>
                  <a:cubicBezTo>
                    <a:pt x="4" y="40"/>
                    <a:pt x="12" y="39"/>
                    <a:pt x="24" y="42"/>
                  </a:cubicBezTo>
                  <a:cubicBezTo>
                    <a:pt x="24" y="42"/>
                    <a:pt x="32" y="36"/>
                    <a:pt x="34" y="29"/>
                  </a:cubicBezTo>
                  <a:cubicBezTo>
                    <a:pt x="36" y="23"/>
                    <a:pt x="48" y="5"/>
                    <a:pt x="48" y="5"/>
                  </a:cubicBezTo>
                  <a:close/>
                </a:path>
              </a:pathLst>
            </a:custGeom>
            <a:solidFill>
              <a:srgbClr val="BCBCBB"/>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60" name="ïş1ïḑé"/>
            <p:cNvSpPr/>
            <p:nvPr/>
          </p:nvSpPr>
          <p:spPr bwMode="auto">
            <a:xfrm>
              <a:off x="3132139" y="3363912"/>
              <a:ext cx="53975" cy="23813"/>
            </a:xfrm>
            <a:custGeom>
              <a:avLst/>
              <a:gdLst>
                <a:gd name="T0" fmla="*/ 10 w 31"/>
                <a:gd name="T1" fmla="*/ 7 h 14"/>
                <a:gd name="T2" fmla="*/ 0 w 31"/>
                <a:gd name="T3" fmla="*/ 7 h 14"/>
                <a:gd name="T4" fmla="*/ 1 w 31"/>
                <a:gd name="T5" fmla="*/ 12 h 14"/>
                <a:gd name="T6" fmla="*/ 21 w 31"/>
                <a:gd name="T7" fmla="*/ 14 h 14"/>
                <a:gd name="T8" fmla="*/ 31 w 31"/>
                <a:gd name="T9" fmla="*/ 2 h 14"/>
                <a:gd name="T10" fmla="*/ 10 w 31"/>
                <a:gd name="T11" fmla="*/ 7 h 14"/>
              </a:gdLst>
              <a:ahLst/>
              <a:cxnLst>
                <a:cxn ang="0">
                  <a:pos x="T0" y="T1"/>
                </a:cxn>
                <a:cxn ang="0">
                  <a:pos x="T2" y="T3"/>
                </a:cxn>
                <a:cxn ang="0">
                  <a:pos x="T4" y="T5"/>
                </a:cxn>
                <a:cxn ang="0">
                  <a:pos x="T6" y="T7"/>
                </a:cxn>
                <a:cxn ang="0">
                  <a:pos x="T8" y="T9"/>
                </a:cxn>
                <a:cxn ang="0">
                  <a:pos x="T10" y="T11"/>
                </a:cxn>
              </a:cxnLst>
              <a:rect l="0" t="0" r="r" b="b"/>
              <a:pathLst>
                <a:path w="31" h="14">
                  <a:moveTo>
                    <a:pt x="10" y="7"/>
                  </a:moveTo>
                  <a:cubicBezTo>
                    <a:pt x="7" y="9"/>
                    <a:pt x="3" y="9"/>
                    <a:pt x="0" y="7"/>
                  </a:cubicBezTo>
                  <a:cubicBezTo>
                    <a:pt x="0" y="9"/>
                    <a:pt x="1" y="11"/>
                    <a:pt x="1" y="12"/>
                  </a:cubicBezTo>
                  <a:cubicBezTo>
                    <a:pt x="1" y="12"/>
                    <a:pt x="9" y="11"/>
                    <a:pt x="21" y="14"/>
                  </a:cubicBezTo>
                  <a:cubicBezTo>
                    <a:pt x="21" y="14"/>
                    <a:pt x="29" y="8"/>
                    <a:pt x="31" y="2"/>
                  </a:cubicBezTo>
                  <a:cubicBezTo>
                    <a:pt x="24" y="0"/>
                    <a:pt x="17" y="3"/>
                    <a:pt x="10" y="7"/>
                  </a:cubicBezTo>
                  <a:close/>
                </a:path>
              </a:pathLst>
            </a:custGeom>
            <a:solidFill>
              <a:srgbClr val="A1A1A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61" name="ïš1îdé"/>
            <p:cNvSpPr/>
            <p:nvPr/>
          </p:nvSpPr>
          <p:spPr bwMode="auto">
            <a:xfrm>
              <a:off x="3135314" y="3322637"/>
              <a:ext cx="58738" cy="41275"/>
            </a:xfrm>
            <a:custGeom>
              <a:avLst/>
              <a:gdLst>
                <a:gd name="T0" fmla="*/ 18 w 34"/>
                <a:gd name="T1" fmla="*/ 2 h 24"/>
                <a:gd name="T2" fmla="*/ 0 w 34"/>
                <a:gd name="T3" fmla="*/ 24 h 24"/>
                <a:gd name="T4" fmla="*/ 34 w 34"/>
                <a:gd name="T5" fmla="*/ 0 h 24"/>
                <a:gd name="T6" fmla="*/ 18 w 34"/>
                <a:gd name="T7" fmla="*/ 2 h 24"/>
              </a:gdLst>
              <a:ahLst/>
              <a:cxnLst>
                <a:cxn ang="0">
                  <a:pos x="T0" y="T1"/>
                </a:cxn>
                <a:cxn ang="0">
                  <a:pos x="T2" y="T3"/>
                </a:cxn>
                <a:cxn ang="0">
                  <a:pos x="T4" y="T5"/>
                </a:cxn>
                <a:cxn ang="0">
                  <a:pos x="T6" y="T7"/>
                </a:cxn>
              </a:cxnLst>
              <a:rect l="0" t="0" r="r" b="b"/>
              <a:pathLst>
                <a:path w="34" h="24">
                  <a:moveTo>
                    <a:pt x="18" y="2"/>
                  </a:moveTo>
                  <a:cubicBezTo>
                    <a:pt x="7" y="5"/>
                    <a:pt x="1" y="15"/>
                    <a:pt x="0" y="24"/>
                  </a:cubicBezTo>
                  <a:cubicBezTo>
                    <a:pt x="10" y="15"/>
                    <a:pt x="21" y="5"/>
                    <a:pt x="34" y="0"/>
                  </a:cubicBezTo>
                  <a:cubicBezTo>
                    <a:pt x="30" y="0"/>
                    <a:pt x="25" y="1"/>
                    <a:pt x="18" y="2"/>
                  </a:cubicBezTo>
                  <a:close/>
                </a:path>
              </a:pathLst>
            </a:custGeom>
            <a:solidFill>
              <a:srgbClr val="D8D9D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62" name="íŝḻîḓe"/>
            <p:cNvSpPr/>
            <p:nvPr/>
          </p:nvSpPr>
          <p:spPr bwMode="auto">
            <a:xfrm>
              <a:off x="3160714" y="3316287"/>
              <a:ext cx="57150" cy="76200"/>
            </a:xfrm>
            <a:custGeom>
              <a:avLst/>
              <a:gdLst>
                <a:gd name="T0" fmla="*/ 3 w 33"/>
                <a:gd name="T1" fmla="*/ 5 h 44"/>
                <a:gd name="T2" fmla="*/ 4 w 33"/>
                <a:gd name="T3" fmla="*/ 41 h 44"/>
                <a:gd name="T4" fmla="*/ 27 w 33"/>
                <a:gd name="T5" fmla="*/ 39 h 44"/>
                <a:gd name="T6" fmla="*/ 27 w 33"/>
                <a:gd name="T7" fmla="*/ 3 h 44"/>
                <a:gd name="T8" fmla="*/ 3 w 33"/>
                <a:gd name="T9" fmla="*/ 5 h 44"/>
              </a:gdLst>
              <a:ahLst/>
              <a:cxnLst>
                <a:cxn ang="0">
                  <a:pos x="T0" y="T1"/>
                </a:cxn>
                <a:cxn ang="0">
                  <a:pos x="T2" y="T3"/>
                </a:cxn>
                <a:cxn ang="0">
                  <a:pos x="T4" y="T5"/>
                </a:cxn>
                <a:cxn ang="0">
                  <a:pos x="T6" y="T7"/>
                </a:cxn>
                <a:cxn ang="0">
                  <a:pos x="T8" y="T9"/>
                </a:cxn>
              </a:cxnLst>
              <a:rect l="0" t="0" r="r" b="b"/>
              <a:pathLst>
                <a:path w="33" h="44">
                  <a:moveTo>
                    <a:pt x="3" y="5"/>
                  </a:moveTo>
                  <a:cubicBezTo>
                    <a:pt x="0" y="12"/>
                    <a:pt x="0" y="38"/>
                    <a:pt x="4" y="41"/>
                  </a:cubicBezTo>
                  <a:cubicBezTo>
                    <a:pt x="9" y="43"/>
                    <a:pt x="24" y="44"/>
                    <a:pt x="27" y="39"/>
                  </a:cubicBezTo>
                  <a:cubicBezTo>
                    <a:pt x="30" y="34"/>
                    <a:pt x="33" y="5"/>
                    <a:pt x="27" y="3"/>
                  </a:cubicBezTo>
                  <a:cubicBezTo>
                    <a:pt x="22" y="0"/>
                    <a:pt x="5" y="1"/>
                    <a:pt x="3" y="5"/>
                  </a:cubicBezTo>
                  <a:close/>
                </a:path>
              </a:pathLst>
            </a:custGeom>
            <a:solidFill>
              <a:srgbClr val="D8D9D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63" name="í$1ïḓè"/>
            <p:cNvSpPr/>
            <p:nvPr/>
          </p:nvSpPr>
          <p:spPr bwMode="auto">
            <a:xfrm>
              <a:off x="3160714" y="3317875"/>
              <a:ext cx="55563" cy="73025"/>
            </a:xfrm>
            <a:custGeom>
              <a:avLst/>
              <a:gdLst>
                <a:gd name="T0" fmla="*/ 4 w 32"/>
                <a:gd name="T1" fmla="*/ 5 h 42"/>
                <a:gd name="T2" fmla="*/ 5 w 32"/>
                <a:gd name="T3" fmla="*/ 39 h 42"/>
                <a:gd name="T4" fmla="*/ 26 w 32"/>
                <a:gd name="T5" fmla="*/ 37 h 42"/>
                <a:gd name="T6" fmla="*/ 27 w 32"/>
                <a:gd name="T7" fmla="*/ 2 h 42"/>
                <a:gd name="T8" fmla="*/ 4 w 32"/>
                <a:gd name="T9" fmla="*/ 5 h 42"/>
              </a:gdLst>
              <a:ahLst/>
              <a:cxnLst>
                <a:cxn ang="0">
                  <a:pos x="T0" y="T1"/>
                </a:cxn>
                <a:cxn ang="0">
                  <a:pos x="T2" y="T3"/>
                </a:cxn>
                <a:cxn ang="0">
                  <a:pos x="T4" y="T5"/>
                </a:cxn>
                <a:cxn ang="0">
                  <a:pos x="T6" y="T7"/>
                </a:cxn>
                <a:cxn ang="0">
                  <a:pos x="T8" y="T9"/>
                </a:cxn>
              </a:cxnLst>
              <a:rect l="0" t="0" r="r" b="b"/>
              <a:pathLst>
                <a:path w="32" h="42">
                  <a:moveTo>
                    <a:pt x="4" y="5"/>
                  </a:moveTo>
                  <a:cubicBezTo>
                    <a:pt x="1" y="11"/>
                    <a:pt x="0" y="37"/>
                    <a:pt x="5" y="39"/>
                  </a:cubicBezTo>
                  <a:cubicBezTo>
                    <a:pt x="9" y="41"/>
                    <a:pt x="23" y="42"/>
                    <a:pt x="26" y="37"/>
                  </a:cubicBezTo>
                  <a:cubicBezTo>
                    <a:pt x="29" y="32"/>
                    <a:pt x="32" y="5"/>
                    <a:pt x="27" y="2"/>
                  </a:cubicBezTo>
                  <a:cubicBezTo>
                    <a:pt x="21" y="0"/>
                    <a:pt x="6" y="1"/>
                    <a:pt x="4" y="5"/>
                  </a:cubicBezTo>
                  <a:close/>
                </a:path>
              </a:pathLst>
            </a:custGeom>
            <a:solidFill>
              <a:srgbClr val="BCBCBB"/>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64" name="isḻîḋê"/>
            <p:cNvSpPr/>
            <p:nvPr/>
          </p:nvSpPr>
          <p:spPr bwMode="auto">
            <a:xfrm>
              <a:off x="3167064" y="3325812"/>
              <a:ext cx="46038" cy="58738"/>
            </a:xfrm>
            <a:custGeom>
              <a:avLst/>
              <a:gdLst>
                <a:gd name="T0" fmla="*/ 3 w 27"/>
                <a:gd name="T1" fmla="*/ 4 h 34"/>
                <a:gd name="T2" fmla="*/ 4 w 27"/>
                <a:gd name="T3" fmla="*/ 32 h 34"/>
                <a:gd name="T4" fmla="*/ 21 w 27"/>
                <a:gd name="T5" fmla="*/ 30 h 34"/>
                <a:gd name="T6" fmla="*/ 22 w 27"/>
                <a:gd name="T7" fmla="*/ 3 h 34"/>
                <a:gd name="T8" fmla="*/ 3 w 27"/>
                <a:gd name="T9" fmla="*/ 4 h 34"/>
              </a:gdLst>
              <a:ahLst/>
              <a:cxnLst>
                <a:cxn ang="0">
                  <a:pos x="T0" y="T1"/>
                </a:cxn>
                <a:cxn ang="0">
                  <a:pos x="T2" y="T3"/>
                </a:cxn>
                <a:cxn ang="0">
                  <a:pos x="T4" y="T5"/>
                </a:cxn>
                <a:cxn ang="0">
                  <a:pos x="T6" y="T7"/>
                </a:cxn>
                <a:cxn ang="0">
                  <a:pos x="T8" y="T9"/>
                </a:cxn>
              </a:cxnLst>
              <a:rect l="0" t="0" r="r" b="b"/>
              <a:pathLst>
                <a:path w="27" h="34">
                  <a:moveTo>
                    <a:pt x="3" y="4"/>
                  </a:moveTo>
                  <a:cubicBezTo>
                    <a:pt x="0" y="9"/>
                    <a:pt x="0" y="30"/>
                    <a:pt x="4" y="32"/>
                  </a:cubicBezTo>
                  <a:cubicBezTo>
                    <a:pt x="7" y="34"/>
                    <a:pt x="19" y="34"/>
                    <a:pt x="21" y="30"/>
                  </a:cubicBezTo>
                  <a:cubicBezTo>
                    <a:pt x="24" y="26"/>
                    <a:pt x="27" y="5"/>
                    <a:pt x="22" y="3"/>
                  </a:cubicBezTo>
                  <a:cubicBezTo>
                    <a:pt x="18" y="1"/>
                    <a:pt x="4" y="0"/>
                    <a:pt x="3" y="4"/>
                  </a:cubicBezTo>
                  <a:close/>
                </a:path>
              </a:pathLst>
            </a:custGeom>
            <a:solidFill>
              <a:srgbClr val="A1A1A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65" name="iŝļiḓê"/>
            <p:cNvSpPr/>
            <p:nvPr/>
          </p:nvSpPr>
          <p:spPr bwMode="auto">
            <a:xfrm>
              <a:off x="3173414" y="3335337"/>
              <a:ext cx="30163" cy="38100"/>
            </a:xfrm>
            <a:custGeom>
              <a:avLst/>
              <a:gdLst>
                <a:gd name="T0" fmla="*/ 2 w 17"/>
                <a:gd name="T1" fmla="*/ 3 h 22"/>
                <a:gd name="T2" fmla="*/ 2 w 17"/>
                <a:gd name="T3" fmla="*/ 20 h 22"/>
                <a:gd name="T4" fmla="*/ 14 w 17"/>
                <a:gd name="T5" fmla="*/ 19 h 22"/>
                <a:gd name="T6" fmla="*/ 14 w 17"/>
                <a:gd name="T7" fmla="*/ 2 h 22"/>
                <a:gd name="T8" fmla="*/ 2 w 17"/>
                <a:gd name="T9" fmla="*/ 3 h 22"/>
              </a:gdLst>
              <a:ahLst/>
              <a:cxnLst>
                <a:cxn ang="0">
                  <a:pos x="T0" y="T1"/>
                </a:cxn>
                <a:cxn ang="0">
                  <a:pos x="T2" y="T3"/>
                </a:cxn>
                <a:cxn ang="0">
                  <a:pos x="T4" y="T5"/>
                </a:cxn>
                <a:cxn ang="0">
                  <a:pos x="T6" y="T7"/>
                </a:cxn>
                <a:cxn ang="0">
                  <a:pos x="T8" y="T9"/>
                </a:cxn>
              </a:cxnLst>
              <a:rect l="0" t="0" r="r" b="b"/>
              <a:pathLst>
                <a:path w="17" h="22">
                  <a:moveTo>
                    <a:pt x="2" y="3"/>
                  </a:moveTo>
                  <a:cubicBezTo>
                    <a:pt x="0" y="6"/>
                    <a:pt x="0" y="19"/>
                    <a:pt x="2" y="20"/>
                  </a:cubicBezTo>
                  <a:cubicBezTo>
                    <a:pt x="5" y="22"/>
                    <a:pt x="12" y="22"/>
                    <a:pt x="14" y="19"/>
                  </a:cubicBezTo>
                  <a:cubicBezTo>
                    <a:pt x="15" y="17"/>
                    <a:pt x="17" y="4"/>
                    <a:pt x="14" y="2"/>
                  </a:cubicBezTo>
                  <a:cubicBezTo>
                    <a:pt x="11" y="1"/>
                    <a:pt x="3" y="0"/>
                    <a:pt x="2" y="3"/>
                  </a:cubicBezTo>
                  <a:close/>
                </a:path>
              </a:pathLst>
            </a:custGeom>
            <a:solidFill>
              <a:srgbClr val="878787"/>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66" name="iSľíḑè"/>
            <p:cNvSpPr/>
            <p:nvPr/>
          </p:nvSpPr>
          <p:spPr bwMode="auto">
            <a:xfrm>
              <a:off x="3195639" y="3332162"/>
              <a:ext cx="12700" cy="15875"/>
            </a:xfrm>
            <a:custGeom>
              <a:avLst/>
              <a:gdLst>
                <a:gd name="T0" fmla="*/ 6 w 7"/>
                <a:gd name="T1" fmla="*/ 9 h 9"/>
                <a:gd name="T2" fmla="*/ 6 w 7"/>
                <a:gd name="T3" fmla="*/ 2 h 9"/>
                <a:gd name="T4" fmla="*/ 0 w 7"/>
                <a:gd name="T5" fmla="*/ 1 h 9"/>
                <a:gd name="T6" fmla="*/ 5 w 7"/>
                <a:gd name="T7" fmla="*/ 4 h 9"/>
                <a:gd name="T8" fmla="*/ 6 w 7"/>
                <a:gd name="T9" fmla="*/ 9 h 9"/>
              </a:gdLst>
              <a:ahLst/>
              <a:cxnLst>
                <a:cxn ang="0">
                  <a:pos x="T0" y="T1"/>
                </a:cxn>
                <a:cxn ang="0">
                  <a:pos x="T2" y="T3"/>
                </a:cxn>
                <a:cxn ang="0">
                  <a:pos x="T4" y="T5"/>
                </a:cxn>
                <a:cxn ang="0">
                  <a:pos x="T6" y="T7"/>
                </a:cxn>
                <a:cxn ang="0">
                  <a:pos x="T8" y="T9"/>
                </a:cxn>
              </a:cxnLst>
              <a:rect l="0" t="0" r="r" b="b"/>
              <a:pathLst>
                <a:path w="7" h="9">
                  <a:moveTo>
                    <a:pt x="6" y="9"/>
                  </a:moveTo>
                  <a:cubicBezTo>
                    <a:pt x="6" y="9"/>
                    <a:pt x="7" y="4"/>
                    <a:pt x="6" y="2"/>
                  </a:cubicBezTo>
                  <a:cubicBezTo>
                    <a:pt x="4" y="1"/>
                    <a:pt x="1" y="0"/>
                    <a:pt x="0" y="1"/>
                  </a:cubicBezTo>
                  <a:cubicBezTo>
                    <a:pt x="0" y="3"/>
                    <a:pt x="3" y="2"/>
                    <a:pt x="5" y="4"/>
                  </a:cubicBezTo>
                  <a:cubicBezTo>
                    <a:pt x="7" y="6"/>
                    <a:pt x="6" y="9"/>
                    <a:pt x="6"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67" name="ïšļïdè"/>
            <p:cNvSpPr/>
            <p:nvPr/>
          </p:nvSpPr>
          <p:spPr bwMode="auto">
            <a:xfrm>
              <a:off x="3187701" y="3332162"/>
              <a:ext cx="4763" cy="317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68" name="îṣliďé"/>
            <p:cNvSpPr/>
            <p:nvPr/>
          </p:nvSpPr>
          <p:spPr bwMode="auto">
            <a:xfrm>
              <a:off x="3119439" y="4124325"/>
              <a:ext cx="590550" cy="180975"/>
            </a:xfrm>
            <a:custGeom>
              <a:avLst/>
              <a:gdLst>
                <a:gd name="T0" fmla="*/ 342 w 342"/>
                <a:gd name="T1" fmla="*/ 29 h 105"/>
                <a:gd name="T2" fmla="*/ 342 w 342"/>
                <a:gd name="T3" fmla="*/ 0 h 105"/>
                <a:gd name="T4" fmla="*/ 6 w 342"/>
                <a:gd name="T5" fmla="*/ 4 h 105"/>
                <a:gd name="T6" fmla="*/ 0 w 342"/>
                <a:gd name="T7" fmla="*/ 24 h 105"/>
                <a:gd name="T8" fmla="*/ 342 w 342"/>
                <a:gd name="T9" fmla="*/ 29 h 105"/>
              </a:gdLst>
              <a:ahLst/>
              <a:cxnLst>
                <a:cxn ang="0">
                  <a:pos x="T0" y="T1"/>
                </a:cxn>
                <a:cxn ang="0">
                  <a:pos x="T2" y="T3"/>
                </a:cxn>
                <a:cxn ang="0">
                  <a:pos x="T4" y="T5"/>
                </a:cxn>
                <a:cxn ang="0">
                  <a:pos x="T6" y="T7"/>
                </a:cxn>
                <a:cxn ang="0">
                  <a:pos x="T8" y="T9"/>
                </a:cxn>
              </a:cxnLst>
              <a:rect l="0" t="0" r="r" b="b"/>
              <a:pathLst>
                <a:path w="342" h="105">
                  <a:moveTo>
                    <a:pt x="342" y="29"/>
                  </a:moveTo>
                  <a:cubicBezTo>
                    <a:pt x="342" y="20"/>
                    <a:pt x="342" y="10"/>
                    <a:pt x="342" y="0"/>
                  </a:cubicBezTo>
                  <a:cubicBezTo>
                    <a:pt x="244" y="75"/>
                    <a:pt x="104" y="84"/>
                    <a:pt x="6" y="4"/>
                  </a:cubicBezTo>
                  <a:cubicBezTo>
                    <a:pt x="5" y="10"/>
                    <a:pt x="3" y="17"/>
                    <a:pt x="0" y="24"/>
                  </a:cubicBezTo>
                  <a:cubicBezTo>
                    <a:pt x="104" y="105"/>
                    <a:pt x="238" y="100"/>
                    <a:pt x="342" y="29"/>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80000" lnSpcReduction="20000"/>
            </a:bodyPr>
            <a:lstStyle/>
            <a:p>
              <a:pPr algn="ctr"/>
            </a:p>
          </p:txBody>
        </p:sp>
        <p:sp>
          <p:nvSpPr>
            <p:cNvPr id="69" name="ïş1îḓé"/>
            <p:cNvSpPr/>
            <p:nvPr/>
          </p:nvSpPr>
          <p:spPr bwMode="auto">
            <a:xfrm>
              <a:off x="3163889" y="3694112"/>
              <a:ext cx="473075" cy="101600"/>
            </a:xfrm>
            <a:custGeom>
              <a:avLst/>
              <a:gdLst>
                <a:gd name="T0" fmla="*/ 13 w 274"/>
                <a:gd name="T1" fmla="*/ 12 h 58"/>
                <a:gd name="T2" fmla="*/ 9 w 274"/>
                <a:gd name="T3" fmla="*/ 34 h 58"/>
                <a:gd name="T4" fmla="*/ 78 w 274"/>
                <a:gd name="T5" fmla="*/ 56 h 58"/>
                <a:gd name="T6" fmla="*/ 215 w 274"/>
                <a:gd name="T7" fmla="*/ 50 h 58"/>
                <a:gd name="T8" fmla="*/ 268 w 274"/>
                <a:gd name="T9" fmla="*/ 25 h 58"/>
                <a:gd name="T10" fmla="*/ 269 w 274"/>
                <a:gd name="T11" fmla="*/ 4 h 58"/>
                <a:gd name="T12" fmla="*/ 150 w 274"/>
                <a:gd name="T13" fmla="*/ 26 h 58"/>
                <a:gd name="T14" fmla="*/ 13 w 274"/>
                <a:gd name="T15" fmla="*/ 12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4" h="58">
                  <a:moveTo>
                    <a:pt x="13" y="12"/>
                  </a:moveTo>
                  <a:cubicBezTo>
                    <a:pt x="0" y="18"/>
                    <a:pt x="3" y="29"/>
                    <a:pt x="9" y="34"/>
                  </a:cubicBezTo>
                  <a:cubicBezTo>
                    <a:pt x="14" y="40"/>
                    <a:pt x="39" y="53"/>
                    <a:pt x="78" y="56"/>
                  </a:cubicBezTo>
                  <a:cubicBezTo>
                    <a:pt x="116" y="58"/>
                    <a:pt x="194" y="55"/>
                    <a:pt x="215" y="50"/>
                  </a:cubicBezTo>
                  <a:cubicBezTo>
                    <a:pt x="246" y="42"/>
                    <a:pt x="261" y="33"/>
                    <a:pt x="268" y="25"/>
                  </a:cubicBezTo>
                  <a:cubicBezTo>
                    <a:pt x="273" y="20"/>
                    <a:pt x="274" y="8"/>
                    <a:pt x="269" y="4"/>
                  </a:cubicBezTo>
                  <a:cubicBezTo>
                    <a:pt x="264" y="0"/>
                    <a:pt x="218" y="25"/>
                    <a:pt x="150" y="26"/>
                  </a:cubicBezTo>
                  <a:cubicBezTo>
                    <a:pt x="40" y="27"/>
                    <a:pt x="17" y="10"/>
                    <a:pt x="13" y="12"/>
                  </a:cubicBezTo>
                  <a:close/>
                </a:path>
              </a:pathLst>
            </a:custGeom>
            <a:solidFill>
              <a:srgbClr val="787C7E"/>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70" name="î$ḷíḑè"/>
            <p:cNvSpPr/>
            <p:nvPr/>
          </p:nvSpPr>
          <p:spPr bwMode="auto">
            <a:xfrm>
              <a:off x="3176589" y="3732212"/>
              <a:ext cx="452438" cy="63500"/>
            </a:xfrm>
            <a:custGeom>
              <a:avLst/>
              <a:gdLst>
                <a:gd name="T0" fmla="*/ 209 w 262"/>
                <a:gd name="T1" fmla="*/ 23 h 36"/>
                <a:gd name="T2" fmla="*/ 66 w 262"/>
                <a:gd name="T3" fmla="*/ 29 h 36"/>
                <a:gd name="T4" fmla="*/ 0 w 262"/>
                <a:gd name="T5" fmla="*/ 12 h 36"/>
                <a:gd name="T6" fmla="*/ 1 w 262"/>
                <a:gd name="T7" fmla="*/ 12 h 36"/>
                <a:gd name="T8" fmla="*/ 70 w 262"/>
                <a:gd name="T9" fmla="*/ 34 h 36"/>
                <a:gd name="T10" fmla="*/ 207 w 262"/>
                <a:gd name="T11" fmla="*/ 28 h 36"/>
                <a:gd name="T12" fmla="*/ 260 w 262"/>
                <a:gd name="T13" fmla="*/ 3 h 36"/>
                <a:gd name="T14" fmla="*/ 262 w 262"/>
                <a:gd name="T15" fmla="*/ 0 h 36"/>
                <a:gd name="T16" fmla="*/ 209 w 262"/>
                <a:gd name="T1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2" h="36">
                  <a:moveTo>
                    <a:pt x="209" y="23"/>
                  </a:moveTo>
                  <a:cubicBezTo>
                    <a:pt x="187" y="28"/>
                    <a:pt x="106" y="32"/>
                    <a:pt x="66" y="29"/>
                  </a:cubicBezTo>
                  <a:cubicBezTo>
                    <a:pt x="34" y="27"/>
                    <a:pt x="11" y="18"/>
                    <a:pt x="0" y="12"/>
                  </a:cubicBezTo>
                  <a:cubicBezTo>
                    <a:pt x="0" y="12"/>
                    <a:pt x="1" y="12"/>
                    <a:pt x="1" y="12"/>
                  </a:cubicBezTo>
                  <a:cubicBezTo>
                    <a:pt x="6" y="18"/>
                    <a:pt x="31" y="31"/>
                    <a:pt x="70" y="34"/>
                  </a:cubicBezTo>
                  <a:cubicBezTo>
                    <a:pt x="108" y="36"/>
                    <a:pt x="186" y="33"/>
                    <a:pt x="207" y="28"/>
                  </a:cubicBezTo>
                  <a:cubicBezTo>
                    <a:pt x="238" y="20"/>
                    <a:pt x="253" y="11"/>
                    <a:pt x="260" y="3"/>
                  </a:cubicBezTo>
                  <a:cubicBezTo>
                    <a:pt x="261" y="2"/>
                    <a:pt x="261" y="1"/>
                    <a:pt x="262" y="0"/>
                  </a:cubicBezTo>
                  <a:cubicBezTo>
                    <a:pt x="254" y="8"/>
                    <a:pt x="238" y="16"/>
                    <a:pt x="209" y="23"/>
                  </a:cubicBezTo>
                  <a:close/>
                </a:path>
              </a:pathLst>
            </a:custGeom>
            <a:solidFill>
              <a:srgbClr val="535454"/>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71" name="i$1ïḑé"/>
            <p:cNvSpPr/>
            <p:nvPr/>
          </p:nvSpPr>
          <p:spPr bwMode="auto">
            <a:xfrm>
              <a:off x="3176589" y="3702050"/>
              <a:ext cx="450850" cy="58738"/>
            </a:xfrm>
            <a:custGeom>
              <a:avLst/>
              <a:gdLst>
                <a:gd name="T0" fmla="*/ 208 w 261"/>
                <a:gd name="T1" fmla="*/ 22 h 34"/>
                <a:gd name="T2" fmla="*/ 65 w 261"/>
                <a:gd name="T3" fmla="*/ 27 h 34"/>
                <a:gd name="T4" fmla="*/ 0 w 261"/>
                <a:gd name="T5" fmla="*/ 11 h 34"/>
                <a:gd name="T6" fmla="*/ 0 w 261"/>
                <a:gd name="T7" fmla="*/ 12 h 34"/>
                <a:gd name="T8" fmla="*/ 69 w 261"/>
                <a:gd name="T9" fmla="*/ 32 h 34"/>
                <a:gd name="T10" fmla="*/ 207 w 261"/>
                <a:gd name="T11" fmla="*/ 26 h 34"/>
                <a:gd name="T12" fmla="*/ 260 w 261"/>
                <a:gd name="T13" fmla="*/ 2 h 34"/>
                <a:gd name="T14" fmla="*/ 261 w 261"/>
                <a:gd name="T15" fmla="*/ 0 h 34"/>
                <a:gd name="T16" fmla="*/ 208 w 261"/>
                <a:gd name="T1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34">
                  <a:moveTo>
                    <a:pt x="208" y="22"/>
                  </a:moveTo>
                  <a:cubicBezTo>
                    <a:pt x="186" y="26"/>
                    <a:pt x="105" y="30"/>
                    <a:pt x="65" y="27"/>
                  </a:cubicBezTo>
                  <a:cubicBezTo>
                    <a:pt x="33" y="25"/>
                    <a:pt x="10" y="17"/>
                    <a:pt x="0" y="11"/>
                  </a:cubicBezTo>
                  <a:cubicBezTo>
                    <a:pt x="0" y="11"/>
                    <a:pt x="0" y="11"/>
                    <a:pt x="0" y="12"/>
                  </a:cubicBezTo>
                  <a:cubicBezTo>
                    <a:pt x="6" y="17"/>
                    <a:pt x="30" y="29"/>
                    <a:pt x="69" y="32"/>
                  </a:cubicBezTo>
                  <a:cubicBezTo>
                    <a:pt x="108" y="34"/>
                    <a:pt x="185" y="31"/>
                    <a:pt x="207" y="26"/>
                  </a:cubicBezTo>
                  <a:cubicBezTo>
                    <a:pt x="237" y="19"/>
                    <a:pt x="253" y="10"/>
                    <a:pt x="260" y="2"/>
                  </a:cubicBezTo>
                  <a:cubicBezTo>
                    <a:pt x="260" y="2"/>
                    <a:pt x="261" y="1"/>
                    <a:pt x="261" y="0"/>
                  </a:cubicBezTo>
                  <a:cubicBezTo>
                    <a:pt x="253" y="7"/>
                    <a:pt x="237" y="15"/>
                    <a:pt x="208" y="22"/>
                  </a:cubicBezTo>
                  <a:close/>
                </a:path>
              </a:pathLst>
            </a:custGeom>
            <a:solidFill>
              <a:srgbClr val="A4A4A4"/>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72" name="îsļîdê"/>
            <p:cNvSpPr/>
            <p:nvPr/>
          </p:nvSpPr>
          <p:spPr bwMode="auto">
            <a:xfrm>
              <a:off x="3267076" y="3810000"/>
              <a:ext cx="360363" cy="258763"/>
            </a:xfrm>
            <a:custGeom>
              <a:avLst/>
              <a:gdLst>
                <a:gd name="T0" fmla="*/ 109 w 209"/>
                <a:gd name="T1" fmla="*/ 3 h 150"/>
                <a:gd name="T2" fmla="*/ 14 w 209"/>
                <a:gd name="T3" fmla="*/ 16 h 150"/>
                <a:gd name="T4" fmla="*/ 9 w 209"/>
                <a:gd name="T5" fmla="*/ 86 h 150"/>
                <a:gd name="T6" fmla="*/ 54 w 209"/>
                <a:gd name="T7" fmla="*/ 148 h 150"/>
                <a:gd name="T8" fmla="*/ 172 w 209"/>
                <a:gd name="T9" fmla="*/ 142 h 150"/>
                <a:gd name="T10" fmla="*/ 206 w 209"/>
                <a:gd name="T11" fmla="*/ 76 h 150"/>
                <a:gd name="T12" fmla="*/ 180 w 209"/>
                <a:gd name="T13" fmla="*/ 1 h 150"/>
                <a:gd name="T14" fmla="*/ 109 w 209"/>
                <a:gd name="T15" fmla="*/ 3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50">
                  <a:moveTo>
                    <a:pt x="109" y="3"/>
                  </a:moveTo>
                  <a:cubicBezTo>
                    <a:pt x="72" y="4"/>
                    <a:pt x="22" y="1"/>
                    <a:pt x="14" y="16"/>
                  </a:cubicBezTo>
                  <a:cubicBezTo>
                    <a:pt x="6" y="31"/>
                    <a:pt x="8" y="64"/>
                    <a:pt x="9" y="86"/>
                  </a:cubicBezTo>
                  <a:cubicBezTo>
                    <a:pt x="9" y="108"/>
                    <a:pt x="0" y="150"/>
                    <a:pt x="54" y="148"/>
                  </a:cubicBezTo>
                  <a:cubicBezTo>
                    <a:pt x="112" y="147"/>
                    <a:pt x="156" y="146"/>
                    <a:pt x="172" y="142"/>
                  </a:cubicBezTo>
                  <a:cubicBezTo>
                    <a:pt x="188" y="139"/>
                    <a:pt x="209" y="136"/>
                    <a:pt x="206" y="76"/>
                  </a:cubicBezTo>
                  <a:cubicBezTo>
                    <a:pt x="203" y="16"/>
                    <a:pt x="202" y="3"/>
                    <a:pt x="180" y="1"/>
                  </a:cubicBezTo>
                  <a:cubicBezTo>
                    <a:pt x="159" y="0"/>
                    <a:pt x="127" y="2"/>
                    <a:pt x="109" y="3"/>
                  </a:cubicBezTo>
                  <a:close/>
                </a:path>
              </a:pathLst>
            </a:custGeom>
            <a:solidFill>
              <a:srgbClr val="7B7B7C"/>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73" name="ïs1íďé"/>
            <p:cNvSpPr/>
            <p:nvPr/>
          </p:nvSpPr>
          <p:spPr bwMode="auto">
            <a:xfrm>
              <a:off x="3276601" y="3810000"/>
              <a:ext cx="350838" cy="252413"/>
            </a:xfrm>
            <a:custGeom>
              <a:avLst/>
              <a:gdLst>
                <a:gd name="T0" fmla="*/ 106 w 203"/>
                <a:gd name="T1" fmla="*/ 3 h 146"/>
                <a:gd name="T2" fmla="*/ 14 w 203"/>
                <a:gd name="T3" fmla="*/ 15 h 146"/>
                <a:gd name="T4" fmla="*/ 9 w 203"/>
                <a:gd name="T5" fmla="*/ 83 h 146"/>
                <a:gd name="T6" fmla="*/ 53 w 203"/>
                <a:gd name="T7" fmla="*/ 144 h 146"/>
                <a:gd name="T8" fmla="*/ 167 w 203"/>
                <a:gd name="T9" fmla="*/ 138 h 146"/>
                <a:gd name="T10" fmla="*/ 200 w 203"/>
                <a:gd name="T11" fmla="*/ 74 h 146"/>
                <a:gd name="T12" fmla="*/ 175 w 203"/>
                <a:gd name="T13" fmla="*/ 1 h 146"/>
                <a:gd name="T14" fmla="*/ 106 w 203"/>
                <a:gd name="T15" fmla="*/ 3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3" h="146">
                  <a:moveTo>
                    <a:pt x="106" y="3"/>
                  </a:moveTo>
                  <a:cubicBezTo>
                    <a:pt x="70" y="3"/>
                    <a:pt x="22" y="1"/>
                    <a:pt x="14" y="15"/>
                  </a:cubicBezTo>
                  <a:cubicBezTo>
                    <a:pt x="6" y="30"/>
                    <a:pt x="9" y="62"/>
                    <a:pt x="9" y="83"/>
                  </a:cubicBezTo>
                  <a:cubicBezTo>
                    <a:pt x="9" y="105"/>
                    <a:pt x="0" y="146"/>
                    <a:pt x="53" y="144"/>
                  </a:cubicBezTo>
                  <a:cubicBezTo>
                    <a:pt x="109" y="142"/>
                    <a:pt x="152" y="142"/>
                    <a:pt x="167" y="138"/>
                  </a:cubicBezTo>
                  <a:cubicBezTo>
                    <a:pt x="183" y="134"/>
                    <a:pt x="203" y="132"/>
                    <a:pt x="200" y="74"/>
                  </a:cubicBezTo>
                  <a:cubicBezTo>
                    <a:pt x="197" y="15"/>
                    <a:pt x="196" y="3"/>
                    <a:pt x="175" y="1"/>
                  </a:cubicBezTo>
                  <a:cubicBezTo>
                    <a:pt x="154" y="0"/>
                    <a:pt x="123" y="2"/>
                    <a:pt x="106" y="3"/>
                  </a:cubicBezTo>
                  <a:close/>
                </a:path>
              </a:pathLst>
            </a:custGeom>
            <a:solidFill>
              <a:srgbClr val="A1A1A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74" name="îSḷiḋé"/>
            <p:cNvSpPr/>
            <p:nvPr/>
          </p:nvSpPr>
          <p:spPr bwMode="auto">
            <a:xfrm>
              <a:off x="3308351" y="3825875"/>
              <a:ext cx="303213" cy="219075"/>
            </a:xfrm>
            <a:custGeom>
              <a:avLst/>
              <a:gdLst>
                <a:gd name="T0" fmla="*/ 92 w 176"/>
                <a:gd name="T1" fmla="*/ 2 h 127"/>
                <a:gd name="T2" fmla="*/ 12 w 176"/>
                <a:gd name="T3" fmla="*/ 13 h 127"/>
                <a:gd name="T4" fmla="*/ 7 w 176"/>
                <a:gd name="T5" fmla="*/ 73 h 127"/>
                <a:gd name="T6" fmla="*/ 45 w 176"/>
                <a:gd name="T7" fmla="*/ 125 h 127"/>
                <a:gd name="T8" fmla="*/ 145 w 176"/>
                <a:gd name="T9" fmla="*/ 120 h 127"/>
                <a:gd name="T10" fmla="*/ 174 w 176"/>
                <a:gd name="T11" fmla="*/ 64 h 127"/>
                <a:gd name="T12" fmla="*/ 152 w 176"/>
                <a:gd name="T13" fmla="*/ 1 h 127"/>
                <a:gd name="T14" fmla="*/ 92 w 176"/>
                <a:gd name="T15" fmla="*/ 2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127">
                  <a:moveTo>
                    <a:pt x="92" y="2"/>
                  </a:moveTo>
                  <a:cubicBezTo>
                    <a:pt x="61" y="3"/>
                    <a:pt x="19" y="1"/>
                    <a:pt x="12" y="13"/>
                  </a:cubicBezTo>
                  <a:cubicBezTo>
                    <a:pt x="5" y="26"/>
                    <a:pt x="7" y="54"/>
                    <a:pt x="7" y="73"/>
                  </a:cubicBezTo>
                  <a:cubicBezTo>
                    <a:pt x="8" y="91"/>
                    <a:pt x="0" y="127"/>
                    <a:pt x="45" y="125"/>
                  </a:cubicBezTo>
                  <a:cubicBezTo>
                    <a:pt x="95" y="124"/>
                    <a:pt x="132" y="124"/>
                    <a:pt x="145" y="120"/>
                  </a:cubicBezTo>
                  <a:cubicBezTo>
                    <a:pt x="159" y="117"/>
                    <a:pt x="176" y="115"/>
                    <a:pt x="174" y="64"/>
                  </a:cubicBezTo>
                  <a:cubicBezTo>
                    <a:pt x="171" y="13"/>
                    <a:pt x="170" y="3"/>
                    <a:pt x="152" y="1"/>
                  </a:cubicBezTo>
                  <a:cubicBezTo>
                    <a:pt x="134" y="0"/>
                    <a:pt x="107" y="2"/>
                    <a:pt x="92" y="2"/>
                  </a:cubicBezTo>
                  <a:close/>
                </a:path>
              </a:pathLst>
            </a:custGeom>
            <a:solidFill>
              <a:srgbClr val="BBBCBC"/>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97500" lnSpcReduction="10000"/>
            </a:bodyPr>
            <a:lstStyle/>
            <a:p>
              <a:pPr algn="ctr"/>
            </a:p>
          </p:txBody>
        </p:sp>
        <p:sp>
          <p:nvSpPr>
            <p:cNvPr id="75" name="ïśľïḑè"/>
            <p:cNvSpPr/>
            <p:nvPr/>
          </p:nvSpPr>
          <p:spPr bwMode="auto">
            <a:xfrm>
              <a:off x="3332164" y="3825875"/>
              <a:ext cx="257175" cy="87313"/>
            </a:xfrm>
            <a:custGeom>
              <a:avLst/>
              <a:gdLst>
                <a:gd name="T0" fmla="*/ 133 w 149"/>
                <a:gd name="T1" fmla="*/ 5 h 50"/>
                <a:gd name="T2" fmla="*/ 78 w 149"/>
                <a:gd name="T3" fmla="*/ 6 h 50"/>
                <a:gd name="T4" fmla="*/ 4 w 149"/>
                <a:gd name="T5" fmla="*/ 16 h 50"/>
                <a:gd name="T6" fmla="*/ 0 w 149"/>
                <a:gd name="T7" fmla="*/ 50 h 50"/>
                <a:gd name="T8" fmla="*/ 29 w 149"/>
                <a:gd name="T9" fmla="*/ 24 h 50"/>
                <a:gd name="T10" fmla="*/ 149 w 149"/>
                <a:gd name="T11" fmla="*/ 21 h 50"/>
                <a:gd name="T12" fmla="*/ 133 w 149"/>
                <a:gd name="T13" fmla="*/ 5 h 50"/>
              </a:gdLst>
              <a:ahLst/>
              <a:cxnLst>
                <a:cxn ang="0">
                  <a:pos x="T0" y="T1"/>
                </a:cxn>
                <a:cxn ang="0">
                  <a:pos x="T2" y="T3"/>
                </a:cxn>
                <a:cxn ang="0">
                  <a:pos x="T4" y="T5"/>
                </a:cxn>
                <a:cxn ang="0">
                  <a:pos x="T6" y="T7"/>
                </a:cxn>
                <a:cxn ang="0">
                  <a:pos x="T8" y="T9"/>
                </a:cxn>
                <a:cxn ang="0">
                  <a:pos x="T10" y="T11"/>
                </a:cxn>
                <a:cxn ang="0">
                  <a:pos x="T12" y="T13"/>
                </a:cxn>
              </a:cxnLst>
              <a:rect l="0" t="0" r="r" b="b"/>
              <a:pathLst>
                <a:path w="149" h="50">
                  <a:moveTo>
                    <a:pt x="133" y="5"/>
                  </a:moveTo>
                  <a:cubicBezTo>
                    <a:pt x="116" y="4"/>
                    <a:pt x="91" y="6"/>
                    <a:pt x="78" y="6"/>
                  </a:cubicBezTo>
                  <a:cubicBezTo>
                    <a:pt x="49" y="7"/>
                    <a:pt x="11" y="5"/>
                    <a:pt x="4" y="16"/>
                  </a:cubicBezTo>
                  <a:cubicBezTo>
                    <a:pt x="0" y="24"/>
                    <a:pt x="0" y="37"/>
                    <a:pt x="0" y="50"/>
                  </a:cubicBezTo>
                  <a:cubicBezTo>
                    <a:pt x="5" y="36"/>
                    <a:pt x="12" y="25"/>
                    <a:pt x="29" y="24"/>
                  </a:cubicBezTo>
                  <a:cubicBezTo>
                    <a:pt x="66" y="22"/>
                    <a:pt x="117" y="0"/>
                    <a:pt x="149" y="21"/>
                  </a:cubicBezTo>
                  <a:cubicBezTo>
                    <a:pt x="146" y="10"/>
                    <a:pt x="142" y="6"/>
                    <a:pt x="133" y="5"/>
                  </a:cubicBezTo>
                  <a:close/>
                </a:path>
              </a:pathLst>
            </a:custGeom>
            <a:solidFill>
              <a:srgbClr val="D8D9D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76" name="ïṥliďê"/>
            <p:cNvSpPr/>
            <p:nvPr/>
          </p:nvSpPr>
          <p:spPr bwMode="auto">
            <a:xfrm>
              <a:off x="3357564" y="3854450"/>
              <a:ext cx="80963" cy="79375"/>
            </a:xfrm>
            <a:prstGeom prst="ellipse">
              <a:avLst/>
            </a:prstGeom>
            <a:solidFill>
              <a:schemeClr val="tx1">
                <a:lumMod val="65000"/>
                <a:lumOff val="35000"/>
              </a:schemeClr>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77" name="íṧ1îḑê"/>
            <p:cNvSpPr/>
            <p:nvPr/>
          </p:nvSpPr>
          <p:spPr bwMode="auto">
            <a:xfrm>
              <a:off x="3367089" y="3857625"/>
              <a:ext cx="66675" cy="68263"/>
            </a:xfrm>
            <a:prstGeom prst="ellipse">
              <a:avLst/>
            </a:prstGeom>
            <a:solidFill>
              <a:schemeClr val="tx1">
                <a:lumMod val="50000"/>
                <a:lumOff val="50000"/>
              </a:schemeClr>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78" name="ïśḻiďé"/>
            <p:cNvSpPr/>
            <p:nvPr/>
          </p:nvSpPr>
          <p:spPr bwMode="auto">
            <a:xfrm>
              <a:off x="3370264" y="3959225"/>
              <a:ext cx="61913" cy="60325"/>
            </a:xfrm>
            <a:prstGeom prst="ellipse">
              <a:avLst/>
            </a:prstGeom>
            <a:solidFill>
              <a:schemeClr val="tx1">
                <a:lumMod val="65000"/>
                <a:lumOff val="35000"/>
              </a:schemeClr>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79" name="íṡliḑé"/>
            <p:cNvSpPr/>
            <p:nvPr/>
          </p:nvSpPr>
          <p:spPr bwMode="auto">
            <a:xfrm>
              <a:off x="3381376" y="3962400"/>
              <a:ext cx="49213" cy="52388"/>
            </a:xfrm>
            <a:prstGeom prst="ellipse">
              <a:avLst/>
            </a:prstGeom>
            <a:solidFill>
              <a:schemeClr val="tx1">
                <a:lumMod val="50000"/>
                <a:lumOff val="50000"/>
              </a:schemeClr>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80" name="îSḻíde"/>
            <p:cNvSpPr/>
            <p:nvPr/>
          </p:nvSpPr>
          <p:spPr bwMode="auto">
            <a:xfrm>
              <a:off x="3502026" y="3863975"/>
              <a:ext cx="90488" cy="36513"/>
            </a:xfrm>
            <a:custGeom>
              <a:avLst/>
              <a:gdLst>
                <a:gd name="T0" fmla="*/ 53 w 53"/>
                <a:gd name="T1" fmla="*/ 10 h 21"/>
                <a:gd name="T2" fmla="*/ 43 w 53"/>
                <a:gd name="T3" fmla="*/ 20 h 21"/>
                <a:gd name="T4" fmla="*/ 10 w 53"/>
                <a:gd name="T5" fmla="*/ 21 h 21"/>
                <a:gd name="T6" fmla="*/ 0 w 53"/>
                <a:gd name="T7" fmla="*/ 11 h 21"/>
                <a:gd name="T8" fmla="*/ 0 w 53"/>
                <a:gd name="T9" fmla="*/ 11 h 21"/>
                <a:gd name="T10" fmla="*/ 9 w 53"/>
                <a:gd name="T11" fmla="*/ 1 h 21"/>
                <a:gd name="T12" fmla="*/ 43 w 53"/>
                <a:gd name="T13" fmla="*/ 1 h 21"/>
                <a:gd name="T14" fmla="*/ 53 w 53"/>
                <a:gd name="T15" fmla="*/ 1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21">
                  <a:moveTo>
                    <a:pt x="53" y="10"/>
                  </a:moveTo>
                  <a:cubicBezTo>
                    <a:pt x="53" y="15"/>
                    <a:pt x="49" y="20"/>
                    <a:pt x="43" y="20"/>
                  </a:cubicBezTo>
                  <a:cubicBezTo>
                    <a:pt x="10" y="21"/>
                    <a:pt x="10" y="21"/>
                    <a:pt x="10" y="21"/>
                  </a:cubicBezTo>
                  <a:cubicBezTo>
                    <a:pt x="4" y="21"/>
                    <a:pt x="0" y="17"/>
                    <a:pt x="0" y="11"/>
                  </a:cubicBezTo>
                  <a:cubicBezTo>
                    <a:pt x="0" y="11"/>
                    <a:pt x="0" y="11"/>
                    <a:pt x="0" y="11"/>
                  </a:cubicBezTo>
                  <a:cubicBezTo>
                    <a:pt x="0" y="6"/>
                    <a:pt x="4" y="2"/>
                    <a:pt x="9" y="1"/>
                  </a:cubicBezTo>
                  <a:cubicBezTo>
                    <a:pt x="43" y="1"/>
                    <a:pt x="43" y="1"/>
                    <a:pt x="43" y="1"/>
                  </a:cubicBezTo>
                  <a:cubicBezTo>
                    <a:pt x="48" y="0"/>
                    <a:pt x="52" y="5"/>
                    <a:pt x="53" y="10"/>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81" name="íŝľíďè"/>
            <p:cNvSpPr/>
            <p:nvPr/>
          </p:nvSpPr>
          <p:spPr bwMode="auto">
            <a:xfrm>
              <a:off x="3502026" y="3927475"/>
              <a:ext cx="90488" cy="34925"/>
            </a:xfrm>
            <a:custGeom>
              <a:avLst/>
              <a:gdLst>
                <a:gd name="T0" fmla="*/ 53 w 53"/>
                <a:gd name="T1" fmla="*/ 9 h 20"/>
                <a:gd name="T2" fmla="*/ 44 w 53"/>
                <a:gd name="T3" fmla="*/ 19 h 20"/>
                <a:gd name="T4" fmla="*/ 10 w 53"/>
                <a:gd name="T5" fmla="*/ 20 h 20"/>
                <a:gd name="T6" fmla="*/ 1 w 53"/>
                <a:gd name="T7" fmla="*/ 11 h 20"/>
                <a:gd name="T8" fmla="*/ 1 w 53"/>
                <a:gd name="T9" fmla="*/ 11 h 20"/>
                <a:gd name="T10" fmla="*/ 10 w 53"/>
                <a:gd name="T11" fmla="*/ 1 h 20"/>
                <a:gd name="T12" fmla="*/ 43 w 53"/>
                <a:gd name="T13" fmla="*/ 0 h 20"/>
                <a:gd name="T14" fmla="*/ 53 w 53"/>
                <a:gd name="T15" fmla="*/ 9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20">
                  <a:moveTo>
                    <a:pt x="53" y="9"/>
                  </a:moveTo>
                  <a:cubicBezTo>
                    <a:pt x="53" y="15"/>
                    <a:pt x="49" y="19"/>
                    <a:pt x="44" y="19"/>
                  </a:cubicBezTo>
                  <a:cubicBezTo>
                    <a:pt x="10" y="20"/>
                    <a:pt x="10" y="20"/>
                    <a:pt x="10" y="20"/>
                  </a:cubicBezTo>
                  <a:cubicBezTo>
                    <a:pt x="5" y="20"/>
                    <a:pt x="1" y="16"/>
                    <a:pt x="1" y="11"/>
                  </a:cubicBezTo>
                  <a:cubicBezTo>
                    <a:pt x="1" y="11"/>
                    <a:pt x="1" y="11"/>
                    <a:pt x="1" y="11"/>
                  </a:cubicBezTo>
                  <a:cubicBezTo>
                    <a:pt x="0" y="5"/>
                    <a:pt x="5" y="1"/>
                    <a:pt x="10" y="1"/>
                  </a:cubicBezTo>
                  <a:cubicBezTo>
                    <a:pt x="43" y="0"/>
                    <a:pt x="43" y="0"/>
                    <a:pt x="43" y="0"/>
                  </a:cubicBezTo>
                  <a:cubicBezTo>
                    <a:pt x="49" y="0"/>
                    <a:pt x="53" y="4"/>
                    <a:pt x="53" y="9"/>
                  </a:cubicBezTo>
                  <a:close/>
                </a:path>
              </a:pathLst>
            </a:custGeom>
            <a:solidFill>
              <a:srgbClr val="6D6E6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83" name="îŝ1íďe"/>
            <p:cNvSpPr/>
            <p:nvPr/>
          </p:nvSpPr>
          <p:spPr bwMode="auto">
            <a:xfrm>
              <a:off x="3036889" y="3736975"/>
              <a:ext cx="152400" cy="269875"/>
            </a:xfrm>
            <a:custGeom>
              <a:avLst/>
              <a:gdLst>
                <a:gd name="T0" fmla="*/ 33 w 88"/>
                <a:gd name="T1" fmla="*/ 4 h 157"/>
                <a:gd name="T2" fmla="*/ 1 w 88"/>
                <a:gd name="T3" fmla="*/ 36 h 157"/>
                <a:gd name="T4" fmla="*/ 41 w 88"/>
                <a:gd name="T5" fmla="*/ 85 h 157"/>
                <a:gd name="T6" fmla="*/ 32 w 88"/>
                <a:gd name="T7" fmla="*/ 144 h 157"/>
                <a:gd name="T8" fmla="*/ 56 w 88"/>
                <a:gd name="T9" fmla="*/ 150 h 157"/>
                <a:gd name="T10" fmla="*/ 86 w 88"/>
                <a:gd name="T11" fmla="*/ 66 h 157"/>
                <a:gd name="T12" fmla="*/ 33 w 88"/>
                <a:gd name="T13" fmla="*/ 4 h 157"/>
              </a:gdLst>
              <a:ahLst/>
              <a:cxnLst>
                <a:cxn ang="0">
                  <a:pos x="T0" y="T1"/>
                </a:cxn>
                <a:cxn ang="0">
                  <a:pos x="T2" y="T3"/>
                </a:cxn>
                <a:cxn ang="0">
                  <a:pos x="T4" y="T5"/>
                </a:cxn>
                <a:cxn ang="0">
                  <a:pos x="T6" y="T7"/>
                </a:cxn>
                <a:cxn ang="0">
                  <a:pos x="T8" y="T9"/>
                </a:cxn>
                <a:cxn ang="0">
                  <a:pos x="T10" y="T11"/>
                </a:cxn>
                <a:cxn ang="0">
                  <a:pos x="T12" y="T13"/>
                </a:cxn>
              </a:cxnLst>
              <a:rect l="0" t="0" r="r" b="b"/>
              <a:pathLst>
                <a:path w="88" h="157">
                  <a:moveTo>
                    <a:pt x="33" y="4"/>
                  </a:moveTo>
                  <a:cubicBezTo>
                    <a:pt x="19" y="5"/>
                    <a:pt x="2" y="24"/>
                    <a:pt x="1" y="36"/>
                  </a:cubicBezTo>
                  <a:cubicBezTo>
                    <a:pt x="0" y="48"/>
                    <a:pt x="39" y="56"/>
                    <a:pt x="41" y="85"/>
                  </a:cubicBezTo>
                  <a:cubicBezTo>
                    <a:pt x="44" y="114"/>
                    <a:pt x="36" y="138"/>
                    <a:pt x="32" y="144"/>
                  </a:cubicBezTo>
                  <a:cubicBezTo>
                    <a:pt x="28" y="150"/>
                    <a:pt x="47" y="157"/>
                    <a:pt x="56" y="150"/>
                  </a:cubicBezTo>
                  <a:cubicBezTo>
                    <a:pt x="64" y="142"/>
                    <a:pt x="88" y="117"/>
                    <a:pt x="86" y="66"/>
                  </a:cubicBezTo>
                  <a:cubicBezTo>
                    <a:pt x="86" y="44"/>
                    <a:pt x="74" y="0"/>
                    <a:pt x="33" y="4"/>
                  </a:cubicBezTo>
                  <a:close/>
                </a:path>
              </a:pathLst>
            </a:custGeom>
            <a:solidFill>
              <a:srgbClr val="787C7E"/>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84" name="îSļïdê"/>
            <p:cNvSpPr/>
            <p:nvPr/>
          </p:nvSpPr>
          <p:spPr bwMode="auto">
            <a:xfrm>
              <a:off x="3086101" y="3825875"/>
              <a:ext cx="103188" cy="180975"/>
            </a:xfrm>
            <a:custGeom>
              <a:avLst/>
              <a:gdLst>
                <a:gd name="T0" fmla="*/ 57 w 60"/>
                <a:gd name="T1" fmla="*/ 0 h 105"/>
                <a:gd name="T2" fmla="*/ 44 w 60"/>
                <a:gd name="T3" fmla="*/ 4 h 105"/>
                <a:gd name="T4" fmla="*/ 16 w 60"/>
                <a:gd name="T5" fmla="*/ 53 h 105"/>
                <a:gd name="T6" fmla="*/ 14 w 60"/>
                <a:gd name="T7" fmla="*/ 54 h 105"/>
                <a:gd name="T8" fmla="*/ 4 w 60"/>
                <a:gd name="T9" fmla="*/ 92 h 105"/>
                <a:gd name="T10" fmla="*/ 28 w 60"/>
                <a:gd name="T11" fmla="*/ 98 h 105"/>
                <a:gd name="T12" fmla="*/ 58 w 60"/>
                <a:gd name="T13" fmla="*/ 14 h 105"/>
                <a:gd name="T14" fmla="*/ 57 w 60"/>
                <a:gd name="T15" fmla="*/ 0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05">
                  <a:moveTo>
                    <a:pt x="57" y="0"/>
                  </a:moveTo>
                  <a:cubicBezTo>
                    <a:pt x="53" y="1"/>
                    <a:pt x="48" y="2"/>
                    <a:pt x="44" y="4"/>
                  </a:cubicBezTo>
                  <a:cubicBezTo>
                    <a:pt x="24" y="16"/>
                    <a:pt x="30" y="42"/>
                    <a:pt x="16" y="53"/>
                  </a:cubicBezTo>
                  <a:cubicBezTo>
                    <a:pt x="15" y="54"/>
                    <a:pt x="15" y="54"/>
                    <a:pt x="14" y="54"/>
                  </a:cubicBezTo>
                  <a:cubicBezTo>
                    <a:pt x="12" y="73"/>
                    <a:pt x="7" y="88"/>
                    <a:pt x="4" y="92"/>
                  </a:cubicBezTo>
                  <a:cubicBezTo>
                    <a:pt x="0" y="98"/>
                    <a:pt x="19" y="105"/>
                    <a:pt x="28" y="98"/>
                  </a:cubicBezTo>
                  <a:cubicBezTo>
                    <a:pt x="36" y="90"/>
                    <a:pt x="60" y="65"/>
                    <a:pt x="58" y="14"/>
                  </a:cubicBezTo>
                  <a:cubicBezTo>
                    <a:pt x="58" y="10"/>
                    <a:pt x="58" y="5"/>
                    <a:pt x="57" y="0"/>
                  </a:cubicBezTo>
                  <a:close/>
                </a:path>
              </a:pathLst>
            </a:custGeom>
            <a:solidFill>
              <a:srgbClr val="515557"/>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85000" lnSpcReduction="20000"/>
            </a:bodyPr>
            <a:lstStyle/>
            <a:p>
              <a:pPr algn="ctr"/>
            </a:p>
          </p:txBody>
        </p:sp>
        <p:sp>
          <p:nvSpPr>
            <p:cNvPr id="85" name="ïṥľïḑè"/>
            <p:cNvSpPr/>
            <p:nvPr/>
          </p:nvSpPr>
          <p:spPr bwMode="auto">
            <a:xfrm>
              <a:off x="3051176" y="3748087"/>
              <a:ext cx="98425" cy="66675"/>
            </a:xfrm>
            <a:custGeom>
              <a:avLst/>
              <a:gdLst>
                <a:gd name="T0" fmla="*/ 57 w 57"/>
                <a:gd name="T1" fmla="*/ 15 h 38"/>
                <a:gd name="T2" fmla="*/ 26 w 57"/>
                <a:gd name="T3" fmla="*/ 1 h 38"/>
                <a:gd name="T4" fmla="*/ 0 w 57"/>
                <a:gd name="T5" fmla="*/ 27 h 38"/>
                <a:gd name="T6" fmla="*/ 9 w 57"/>
                <a:gd name="T7" fmla="*/ 38 h 38"/>
                <a:gd name="T8" fmla="*/ 57 w 57"/>
                <a:gd name="T9" fmla="*/ 15 h 38"/>
              </a:gdLst>
              <a:ahLst/>
              <a:cxnLst>
                <a:cxn ang="0">
                  <a:pos x="T0" y="T1"/>
                </a:cxn>
                <a:cxn ang="0">
                  <a:pos x="T2" y="T3"/>
                </a:cxn>
                <a:cxn ang="0">
                  <a:pos x="T4" y="T5"/>
                </a:cxn>
                <a:cxn ang="0">
                  <a:pos x="T6" y="T7"/>
                </a:cxn>
                <a:cxn ang="0">
                  <a:pos x="T8" y="T9"/>
                </a:cxn>
              </a:cxnLst>
              <a:rect l="0" t="0" r="r" b="b"/>
              <a:pathLst>
                <a:path w="57" h="38">
                  <a:moveTo>
                    <a:pt x="57" y="15"/>
                  </a:moveTo>
                  <a:cubicBezTo>
                    <a:pt x="50" y="6"/>
                    <a:pt x="40" y="0"/>
                    <a:pt x="26" y="1"/>
                  </a:cubicBezTo>
                  <a:cubicBezTo>
                    <a:pt x="15" y="2"/>
                    <a:pt x="1" y="17"/>
                    <a:pt x="0" y="27"/>
                  </a:cubicBezTo>
                  <a:cubicBezTo>
                    <a:pt x="0" y="31"/>
                    <a:pt x="4" y="34"/>
                    <a:pt x="9" y="38"/>
                  </a:cubicBezTo>
                  <a:cubicBezTo>
                    <a:pt x="13" y="16"/>
                    <a:pt x="33" y="5"/>
                    <a:pt x="57" y="15"/>
                  </a:cubicBezTo>
                  <a:close/>
                </a:path>
              </a:pathLst>
            </a:custGeom>
            <a:solidFill>
              <a:srgbClr val="AFAFA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86" name="ïṧḻïḑê"/>
            <p:cNvSpPr/>
            <p:nvPr/>
          </p:nvSpPr>
          <p:spPr bwMode="auto">
            <a:xfrm>
              <a:off x="3122614" y="3836987"/>
              <a:ext cx="166688" cy="315913"/>
            </a:xfrm>
            <a:custGeom>
              <a:avLst/>
              <a:gdLst>
                <a:gd name="T0" fmla="*/ 7 w 96"/>
                <a:gd name="T1" fmla="*/ 75 h 183"/>
                <a:gd name="T2" fmla="*/ 21 w 96"/>
                <a:gd name="T3" fmla="*/ 5 h 183"/>
                <a:gd name="T4" fmla="*/ 44 w 96"/>
                <a:gd name="T5" fmla="*/ 28 h 183"/>
                <a:gd name="T6" fmla="*/ 41 w 96"/>
                <a:gd name="T7" fmla="*/ 66 h 183"/>
                <a:gd name="T8" fmla="*/ 85 w 96"/>
                <a:gd name="T9" fmla="*/ 71 h 183"/>
                <a:gd name="T10" fmla="*/ 81 w 96"/>
                <a:gd name="T11" fmla="*/ 93 h 183"/>
                <a:gd name="T12" fmla="*/ 94 w 96"/>
                <a:gd name="T13" fmla="*/ 108 h 183"/>
                <a:gd name="T14" fmla="*/ 83 w 96"/>
                <a:gd name="T15" fmla="*/ 123 h 183"/>
                <a:gd name="T16" fmla="*/ 95 w 96"/>
                <a:gd name="T17" fmla="*/ 138 h 183"/>
                <a:gd name="T18" fmla="*/ 80 w 96"/>
                <a:gd name="T19" fmla="*/ 152 h 183"/>
                <a:gd name="T20" fmla="*/ 86 w 96"/>
                <a:gd name="T21" fmla="*/ 172 h 183"/>
                <a:gd name="T22" fmla="*/ 52 w 96"/>
                <a:gd name="T23" fmla="*/ 181 h 183"/>
                <a:gd name="T24" fmla="*/ 41 w 96"/>
                <a:gd name="T25" fmla="*/ 122 h 183"/>
                <a:gd name="T26" fmla="*/ 7 w 96"/>
                <a:gd name="T27" fmla="*/ 7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183">
                  <a:moveTo>
                    <a:pt x="7" y="75"/>
                  </a:moveTo>
                  <a:cubicBezTo>
                    <a:pt x="7" y="75"/>
                    <a:pt x="8" y="10"/>
                    <a:pt x="21" y="5"/>
                  </a:cubicBezTo>
                  <a:cubicBezTo>
                    <a:pt x="33" y="0"/>
                    <a:pt x="44" y="12"/>
                    <a:pt x="44" y="28"/>
                  </a:cubicBezTo>
                  <a:cubicBezTo>
                    <a:pt x="45" y="39"/>
                    <a:pt x="35" y="60"/>
                    <a:pt x="41" y="66"/>
                  </a:cubicBezTo>
                  <a:cubicBezTo>
                    <a:pt x="46" y="73"/>
                    <a:pt x="80" y="61"/>
                    <a:pt x="85" y="71"/>
                  </a:cubicBezTo>
                  <a:cubicBezTo>
                    <a:pt x="90" y="81"/>
                    <a:pt x="87" y="90"/>
                    <a:pt x="81" y="93"/>
                  </a:cubicBezTo>
                  <a:cubicBezTo>
                    <a:pt x="81" y="93"/>
                    <a:pt x="92" y="97"/>
                    <a:pt x="94" y="108"/>
                  </a:cubicBezTo>
                  <a:cubicBezTo>
                    <a:pt x="95" y="119"/>
                    <a:pt x="83" y="123"/>
                    <a:pt x="83" y="123"/>
                  </a:cubicBezTo>
                  <a:cubicBezTo>
                    <a:pt x="83" y="123"/>
                    <a:pt x="96" y="128"/>
                    <a:pt x="95" y="138"/>
                  </a:cubicBezTo>
                  <a:cubicBezTo>
                    <a:pt x="95" y="147"/>
                    <a:pt x="80" y="152"/>
                    <a:pt x="80" y="152"/>
                  </a:cubicBezTo>
                  <a:cubicBezTo>
                    <a:pt x="80" y="152"/>
                    <a:pt x="93" y="166"/>
                    <a:pt x="86" y="172"/>
                  </a:cubicBezTo>
                  <a:cubicBezTo>
                    <a:pt x="78" y="178"/>
                    <a:pt x="56" y="183"/>
                    <a:pt x="52" y="181"/>
                  </a:cubicBezTo>
                  <a:cubicBezTo>
                    <a:pt x="49" y="179"/>
                    <a:pt x="52" y="148"/>
                    <a:pt x="41" y="122"/>
                  </a:cubicBezTo>
                  <a:cubicBezTo>
                    <a:pt x="30" y="96"/>
                    <a:pt x="0" y="76"/>
                    <a:pt x="7" y="75"/>
                  </a:cubicBezTo>
                  <a:close/>
                </a:path>
              </a:pathLst>
            </a:custGeom>
            <a:solidFill>
              <a:srgbClr val="C8C8C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87" name="ïsļïḋê"/>
            <p:cNvSpPr/>
            <p:nvPr/>
          </p:nvSpPr>
          <p:spPr bwMode="auto">
            <a:xfrm>
              <a:off x="3140076" y="3844925"/>
              <a:ext cx="53975" cy="82550"/>
            </a:xfrm>
            <a:custGeom>
              <a:avLst/>
              <a:gdLst>
                <a:gd name="T0" fmla="*/ 16 w 31"/>
                <a:gd name="T1" fmla="*/ 14 h 48"/>
                <a:gd name="T2" fmla="*/ 31 w 31"/>
                <a:gd name="T3" fmla="*/ 18 h 48"/>
                <a:gd name="T4" fmla="*/ 11 w 31"/>
                <a:gd name="T5" fmla="*/ 4 h 48"/>
                <a:gd name="T6" fmla="*/ 0 w 31"/>
                <a:gd name="T7" fmla="*/ 48 h 48"/>
                <a:gd name="T8" fmla="*/ 16 w 31"/>
                <a:gd name="T9" fmla="*/ 14 h 48"/>
              </a:gdLst>
              <a:ahLst/>
              <a:cxnLst>
                <a:cxn ang="0">
                  <a:pos x="T0" y="T1"/>
                </a:cxn>
                <a:cxn ang="0">
                  <a:pos x="T2" y="T3"/>
                </a:cxn>
                <a:cxn ang="0">
                  <a:pos x="T4" y="T5"/>
                </a:cxn>
                <a:cxn ang="0">
                  <a:pos x="T6" y="T7"/>
                </a:cxn>
                <a:cxn ang="0">
                  <a:pos x="T8" y="T9"/>
                </a:cxn>
              </a:cxnLst>
              <a:rect l="0" t="0" r="r" b="b"/>
              <a:pathLst>
                <a:path w="31" h="48">
                  <a:moveTo>
                    <a:pt x="16" y="14"/>
                  </a:moveTo>
                  <a:cubicBezTo>
                    <a:pt x="23" y="12"/>
                    <a:pt x="27" y="14"/>
                    <a:pt x="31" y="18"/>
                  </a:cubicBezTo>
                  <a:cubicBezTo>
                    <a:pt x="29" y="7"/>
                    <a:pt x="21" y="0"/>
                    <a:pt x="11" y="4"/>
                  </a:cubicBezTo>
                  <a:cubicBezTo>
                    <a:pt x="5" y="7"/>
                    <a:pt x="2" y="31"/>
                    <a:pt x="0" y="48"/>
                  </a:cubicBezTo>
                  <a:cubicBezTo>
                    <a:pt x="3" y="35"/>
                    <a:pt x="3" y="22"/>
                    <a:pt x="16" y="14"/>
                  </a:cubicBezTo>
                  <a:close/>
                </a:path>
              </a:pathLst>
            </a:custGeom>
            <a:solidFill>
              <a:srgbClr val="D8D9D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88" name="íṣľíḑe"/>
            <p:cNvSpPr/>
            <p:nvPr/>
          </p:nvSpPr>
          <p:spPr bwMode="auto">
            <a:xfrm>
              <a:off x="3187701" y="3949700"/>
              <a:ext cx="79375" cy="30163"/>
            </a:xfrm>
            <a:custGeom>
              <a:avLst/>
              <a:gdLst>
                <a:gd name="T0" fmla="*/ 0 w 46"/>
                <a:gd name="T1" fmla="*/ 4 h 17"/>
                <a:gd name="T2" fmla="*/ 46 w 46"/>
                <a:gd name="T3" fmla="*/ 6 h 17"/>
                <a:gd name="T4" fmla="*/ 6 w 46"/>
                <a:gd name="T5" fmla="*/ 5 h 17"/>
                <a:gd name="T6" fmla="*/ 0 w 46"/>
                <a:gd name="T7" fmla="*/ 4 h 17"/>
              </a:gdLst>
              <a:ahLst/>
              <a:cxnLst>
                <a:cxn ang="0">
                  <a:pos x="T0" y="T1"/>
                </a:cxn>
                <a:cxn ang="0">
                  <a:pos x="T2" y="T3"/>
                </a:cxn>
                <a:cxn ang="0">
                  <a:pos x="T4" y="T5"/>
                </a:cxn>
                <a:cxn ang="0">
                  <a:pos x="T6" y="T7"/>
                </a:cxn>
              </a:cxnLst>
              <a:rect l="0" t="0" r="r" b="b"/>
              <a:pathLst>
                <a:path w="46" h="17">
                  <a:moveTo>
                    <a:pt x="0" y="4"/>
                  </a:moveTo>
                  <a:cubicBezTo>
                    <a:pt x="13" y="17"/>
                    <a:pt x="33" y="15"/>
                    <a:pt x="46" y="6"/>
                  </a:cubicBezTo>
                  <a:cubicBezTo>
                    <a:pt x="38" y="0"/>
                    <a:pt x="14" y="7"/>
                    <a:pt x="6" y="5"/>
                  </a:cubicBezTo>
                  <a:cubicBezTo>
                    <a:pt x="4" y="5"/>
                    <a:pt x="3" y="5"/>
                    <a:pt x="0" y="4"/>
                  </a:cubicBezTo>
                  <a:close/>
                </a:path>
              </a:pathLst>
            </a:custGeom>
            <a:solidFill>
              <a:srgbClr val="D8D9D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89" name="ísľiḑé"/>
            <p:cNvSpPr/>
            <p:nvPr/>
          </p:nvSpPr>
          <p:spPr bwMode="auto">
            <a:xfrm>
              <a:off x="3195639" y="4002087"/>
              <a:ext cx="79375" cy="30163"/>
            </a:xfrm>
            <a:custGeom>
              <a:avLst/>
              <a:gdLst>
                <a:gd name="T0" fmla="*/ 0 w 46"/>
                <a:gd name="T1" fmla="*/ 4 h 17"/>
                <a:gd name="T2" fmla="*/ 46 w 46"/>
                <a:gd name="T3" fmla="*/ 6 h 17"/>
                <a:gd name="T4" fmla="*/ 5 w 46"/>
                <a:gd name="T5" fmla="*/ 5 h 17"/>
                <a:gd name="T6" fmla="*/ 0 w 46"/>
                <a:gd name="T7" fmla="*/ 4 h 17"/>
              </a:gdLst>
              <a:ahLst/>
              <a:cxnLst>
                <a:cxn ang="0">
                  <a:pos x="T0" y="T1"/>
                </a:cxn>
                <a:cxn ang="0">
                  <a:pos x="T2" y="T3"/>
                </a:cxn>
                <a:cxn ang="0">
                  <a:pos x="T4" y="T5"/>
                </a:cxn>
                <a:cxn ang="0">
                  <a:pos x="T6" y="T7"/>
                </a:cxn>
              </a:cxnLst>
              <a:rect l="0" t="0" r="r" b="b"/>
              <a:pathLst>
                <a:path w="46" h="17">
                  <a:moveTo>
                    <a:pt x="0" y="4"/>
                  </a:moveTo>
                  <a:cubicBezTo>
                    <a:pt x="13" y="17"/>
                    <a:pt x="32" y="15"/>
                    <a:pt x="46" y="6"/>
                  </a:cubicBezTo>
                  <a:cubicBezTo>
                    <a:pt x="38" y="0"/>
                    <a:pt x="14" y="7"/>
                    <a:pt x="5" y="5"/>
                  </a:cubicBezTo>
                  <a:cubicBezTo>
                    <a:pt x="4" y="5"/>
                    <a:pt x="2" y="5"/>
                    <a:pt x="0" y="4"/>
                  </a:cubicBezTo>
                  <a:close/>
                </a:path>
              </a:pathLst>
            </a:custGeom>
            <a:solidFill>
              <a:srgbClr val="D8D9D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90" name="iṧḻiḍé"/>
            <p:cNvSpPr/>
            <p:nvPr/>
          </p:nvSpPr>
          <p:spPr bwMode="auto">
            <a:xfrm>
              <a:off x="3240089" y="4105275"/>
              <a:ext cx="33338" cy="28575"/>
            </a:xfrm>
            <a:custGeom>
              <a:avLst/>
              <a:gdLst>
                <a:gd name="T0" fmla="*/ 13 w 19"/>
                <a:gd name="T1" fmla="*/ 16 h 16"/>
                <a:gd name="T2" fmla="*/ 15 w 19"/>
                <a:gd name="T3" fmla="*/ 15 h 16"/>
                <a:gd name="T4" fmla="*/ 12 w 19"/>
                <a:gd name="T5" fmla="*/ 0 h 16"/>
                <a:gd name="T6" fmla="*/ 0 w 19"/>
                <a:gd name="T7" fmla="*/ 4 h 16"/>
                <a:gd name="T8" fmla="*/ 13 w 19"/>
                <a:gd name="T9" fmla="*/ 16 h 16"/>
              </a:gdLst>
              <a:ahLst/>
              <a:cxnLst>
                <a:cxn ang="0">
                  <a:pos x="T0" y="T1"/>
                </a:cxn>
                <a:cxn ang="0">
                  <a:pos x="T2" y="T3"/>
                </a:cxn>
                <a:cxn ang="0">
                  <a:pos x="T4" y="T5"/>
                </a:cxn>
                <a:cxn ang="0">
                  <a:pos x="T6" y="T7"/>
                </a:cxn>
                <a:cxn ang="0">
                  <a:pos x="T8" y="T9"/>
                </a:cxn>
              </a:cxnLst>
              <a:rect l="0" t="0" r="r" b="b"/>
              <a:pathLst>
                <a:path w="19" h="16">
                  <a:moveTo>
                    <a:pt x="13" y="16"/>
                  </a:moveTo>
                  <a:cubicBezTo>
                    <a:pt x="14" y="15"/>
                    <a:pt x="14" y="15"/>
                    <a:pt x="15" y="15"/>
                  </a:cubicBezTo>
                  <a:cubicBezTo>
                    <a:pt x="19" y="11"/>
                    <a:pt x="15" y="4"/>
                    <a:pt x="12" y="0"/>
                  </a:cubicBezTo>
                  <a:cubicBezTo>
                    <a:pt x="8" y="1"/>
                    <a:pt x="4" y="0"/>
                    <a:pt x="0" y="4"/>
                  </a:cubicBezTo>
                  <a:cubicBezTo>
                    <a:pt x="8" y="2"/>
                    <a:pt x="16" y="9"/>
                    <a:pt x="13" y="16"/>
                  </a:cubicBezTo>
                  <a:close/>
                </a:path>
              </a:pathLst>
            </a:custGeom>
            <a:solidFill>
              <a:srgbClr val="D8D9D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91" name="ïṣ1iḍe"/>
            <p:cNvSpPr/>
            <p:nvPr/>
          </p:nvSpPr>
          <p:spPr bwMode="auto">
            <a:xfrm>
              <a:off x="3240089" y="4057650"/>
              <a:ext cx="42863" cy="34925"/>
            </a:xfrm>
            <a:custGeom>
              <a:avLst/>
              <a:gdLst>
                <a:gd name="T0" fmla="*/ 24 w 24"/>
                <a:gd name="T1" fmla="*/ 10 h 20"/>
                <a:gd name="T2" fmla="*/ 18 w 24"/>
                <a:gd name="T3" fmla="*/ 0 h 20"/>
                <a:gd name="T4" fmla="*/ 0 w 24"/>
                <a:gd name="T5" fmla="*/ 4 h 20"/>
                <a:gd name="T6" fmla="*/ 16 w 24"/>
                <a:gd name="T7" fmla="*/ 20 h 20"/>
                <a:gd name="T8" fmla="*/ 24 w 24"/>
                <a:gd name="T9" fmla="*/ 10 h 20"/>
              </a:gdLst>
              <a:ahLst/>
              <a:cxnLst>
                <a:cxn ang="0">
                  <a:pos x="T0" y="T1"/>
                </a:cxn>
                <a:cxn ang="0">
                  <a:pos x="T2" y="T3"/>
                </a:cxn>
                <a:cxn ang="0">
                  <a:pos x="T4" y="T5"/>
                </a:cxn>
                <a:cxn ang="0">
                  <a:pos x="T6" y="T7"/>
                </a:cxn>
                <a:cxn ang="0">
                  <a:pos x="T8" y="T9"/>
                </a:cxn>
              </a:cxnLst>
              <a:rect l="0" t="0" r="r" b="b"/>
              <a:pathLst>
                <a:path w="24" h="20">
                  <a:moveTo>
                    <a:pt x="24" y="10"/>
                  </a:moveTo>
                  <a:cubicBezTo>
                    <a:pt x="24" y="5"/>
                    <a:pt x="21" y="2"/>
                    <a:pt x="18" y="0"/>
                  </a:cubicBezTo>
                  <a:cubicBezTo>
                    <a:pt x="11" y="0"/>
                    <a:pt x="5" y="0"/>
                    <a:pt x="0" y="4"/>
                  </a:cubicBezTo>
                  <a:cubicBezTo>
                    <a:pt x="13" y="2"/>
                    <a:pt x="18" y="10"/>
                    <a:pt x="16" y="20"/>
                  </a:cubicBezTo>
                  <a:cubicBezTo>
                    <a:pt x="19" y="18"/>
                    <a:pt x="23" y="14"/>
                    <a:pt x="24" y="10"/>
                  </a:cubicBezTo>
                  <a:close/>
                </a:path>
              </a:pathLst>
            </a:custGeom>
            <a:solidFill>
              <a:srgbClr val="D8D9D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92" name="îšliḍê"/>
            <p:cNvSpPr/>
            <p:nvPr/>
          </p:nvSpPr>
          <p:spPr bwMode="auto">
            <a:xfrm>
              <a:off x="3132139" y="3840162"/>
              <a:ext cx="158750" cy="315913"/>
            </a:xfrm>
            <a:custGeom>
              <a:avLst/>
              <a:gdLst>
                <a:gd name="T0" fmla="*/ 15 w 92"/>
                <a:gd name="T1" fmla="*/ 2 h 183"/>
                <a:gd name="T2" fmla="*/ 1 w 92"/>
                <a:gd name="T3" fmla="*/ 72 h 183"/>
                <a:gd name="T4" fmla="*/ 0 w 92"/>
                <a:gd name="T5" fmla="*/ 73 h 183"/>
                <a:gd name="T6" fmla="*/ 0 w 92"/>
                <a:gd name="T7" fmla="*/ 74 h 183"/>
                <a:gd name="T8" fmla="*/ 8 w 92"/>
                <a:gd name="T9" fmla="*/ 84 h 183"/>
                <a:gd name="T10" fmla="*/ 35 w 92"/>
                <a:gd name="T11" fmla="*/ 121 h 183"/>
                <a:gd name="T12" fmla="*/ 44 w 92"/>
                <a:gd name="T13" fmla="*/ 167 h 183"/>
                <a:gd name="T14" fmla="*/ 47 w 92"/>
                <a:gd name="T15" fmla="*/ 180 h 183"/>
                <a:gd name="T16" fmla="*/ 81 w 92"/>
                <a:gd name="T17" fmla="*/ 171 h 183"/>
                <a:gd name="T18" fmla="*/ 84 w 92"/>
                <a:gd name="T19" fmla="*/ 165 h 183"/>
                <a:gd name="T20" fmla="*/ 84 w 92"/>
                <a:gd name="T21" fmla="*/ 165 h 183"/>
                <a:gd name="T22" fmla="*/ 77 w 92"/>
                <a:gd name="T23" fmla="*/ 150 h 183"/>
                <a:gd name="T24" fmla="*/ 92 w 92"/>
                <a:gd name="T25" fmla="*/ 136 h 183"/>
                <a:gd name="T26" fmla="*/ 92 w 92"/>
                <a:gd name="T27" fmla="*/ 135 h 183"/>
                <a:gd name="T28" fmla="*/ 81 w 92"/>
                <a:gd name="T29" fmla="*/ 121 h 183"/>
                <a:gd name="T30" fmla="*/ 90 w 92"/>
                <a:gd name="T31" fmla="*/ 108 h 183"/>
                <a:gd name="T32" fmla="*/ 90 w 92"/>
                <a:gd name="T33" fmla="*/ 106 h 183"/>
                <a:gd name="T34" fmla="*/ 78 w 92"/>
                <a:gd name="T35" fmla="*/ 90 h 183"/>
                <a:gd name="T36" fmla="*/ 83 w 92"/>
                <a:gd name="T37" fmla="*/ 85 h 183"/>
                <a:gd name="T38" fmla="*/ 84 w 92"/>
                <a:gd name="T39" fmla="*/ 79 h 183"/>
                <a:gd name="T40" fmla="*/ 81 w 92"/>
                <a:gd name="T41" fmla="*/ 69 h 183"/>
                <a:gd name="T42" fmla="*/ 55 w 92"/>
                <a:gd name="T43" fmla="*/ 65 h 183"/>
                <a:gd name="T44" fmla="*/ 36 w 92"/>
                <a:gd name="T45" fmla="*/ 64 h 183"/>
                <a:gd name="T46" fmla="*/ 38 w 92"/>
                <a:gd name="T47" fmla="*/ 42 h 183"/>
                <a:gd name="T48" fmla="*/ 41 w 92"/>
                <a:gd name="T49" fmla="*/ 26 h 183"/>
                <a:gd name="T50" fmla="*/ 30 w 92"/>
                <a:gd name="T51" fmla="*/ 3 h 183"/>
                <a:gd name="T52" fmla="*/ 15 w 92"/>
                <a:gd name="T53" fmla="*/ 2 h 183"/>
                <a:gd name="T54" fmla="*/ 48 w 92"/>
                <a:gd name="T55" fmla="*/ 178 h 183"/>
                <a:gd name="T56" fmla="*/ 46 w 92"/>
                <a:gd name="T57" fmla="*/ 166 h 183"/>
                <a:gd name="T58" fmla="*/ 37 w 92"/>
                <a:gd name="T59" fmla="*/ 120 h 183"/>
                <a:gd name="T60" fmla="*/ 10 w 92"/>
                <a:gd name="T61" fmla="*/ 83 h 183"/>
                <a:gd name="T62" fmla="*/ 2 w 92"/>
                <a:gd name="T63" fmla="*/ 74 h 183"/>
                <a:gd name="T64" fmla="*/ 3 w 92"/>
                <a:gd name="T65" fmla="*/ 73 h 183"/>
                <a:gd name="T66" fmla="*/ 16 w 92"/>
                <a:gd name="T67" fmla="*/ 4 h 183"/>
                <a:gd name="T68" fmla="*/ 29 w 92"/>
                <a:gd name="T69" fmla="*/ 5 h 183"/>
                <a:gd name="T70" fmla="*/ 38 w 92"/>
                <a:gd name="T71" fmla="*/ 26 h 183"/>
                <a:gd name="T72" fmla="*/ 36 w 92"/>
                <a:gd name="T73" fmla="*/ 42 h 183"/>
                <a:gd name="T74" fmla="*/ 35 w 92"/>
                <a:gd name="T75" fmla="*/ 65 h 183"/>
                <a:gd name="T76" fmla="*/ 55 w 92"/>
                <a:gd name="T77" fmla="*/ 67 h 183"/>
                <a:gd name="T78" fmla="*/ 79 w 92"/>
                <a:gd name="T79" fmla="*/ 70 h 183"/>
                <a:gd name="T80" fmla="*/ 81 w 92"/>
                <a:gd name="T81" fmla="*/ 84 h 183"/>
                <a:gd name="T82" fmla="*/ 75 w 92"/>
                <a:gd name="T83" fmla="*/ 90 h 183"/>
                <a:gd name="T84" fmla="*/ 75 w 92"/>
                <a:gd name="T85" fmla="*/ 90 h 183"/>
                <a:gd name="T86" fmla="*/ 75 w 92"/>
                <a:gd name="T87" fmla="*/ 91 h 183"/>
                <a:gd name="T88" fmla="*/ 88 w 92"/>
                <a:gd name="T89" fmla="*/ 106 h 183"/>
                <a:gd name="T90" fmla="*/ 78 w 92"/>
                <a:gd name="T91" fmla="*/ 120 h 183"/>
                <a:gd name="T92" fmla="*/ 77 w 92"/>
                <a:gd name="T93" fmla="*/ 121 h 183"/>
                <a:gd name="T94" fmla="*/ 78 w 92"/>
                <a:gd name="T95" fmla="*/ 122 h 183"/>
                <a:gd name="T96" fmla="*/ 89 w 92"/>
                <a:gd name="T97" fmla="*/ 135 h 183"/>
                <a:gd name="T98" fmla="*/ 75 w 92"/>
                <a:gd name="T99" fmla="*/ 149 h 183"/>
                <a:gd name="T100" fmla="*/ 74 w 92"/>
                <a:gd name="T101" fmla="*/ 150 h 183"/>
                <a:gd name="T102" fmla="*/ 74 w 92"/>
                <a:gd name="T103" fmla="*/ 151 h 183"/>
                <a:gd name="T104" fmla="*/ 82 w 92"/>
                <a:gd name="T105" fmla="*/ 165 h 183"/>
                <a:gd name="T106" fmla="*/ 80 w 92"/>
                <a:gd name="T107" fmla="*/ 169 h 183"/>
                <a:gd name="T108" fmla="*/ 48 w 92"/>
                <a:gd name="T109" fmla="*/ 17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2" h="183">
                  <a:moveTo>
                    <a:pt x="15" y="2"/>
                  </a:moveTo>
                  <a:cubicBezTo>
                    <a:pt x="3" y="7"/>
                    <a:pt x="1" y="64"/>
                    <a:pt x="1" y="72"/>
                  </a:cubicBezTo>
                  <a:cubicBezTo>
                    <a:pt x="0" y="73"/>
                    <a:pt x="0" y="73"/>
                    <a:pt x="0" y="73"/>
                  </a:cubicBezTo>
                  <a:cubicBezTo>
                    <a:pt x="0" y="73"/>
                    <a:pt x="0" y="74"/>
                    <a:pt x="0" y="74"/>
                  </a:cubicBezTo>
                  <a:cubicBezTo>
                    <a:pt x="0" y="76"/>
                    <a:pt x="2" y="79"/>
                    <a:pt x="8" y="84"/>
                  </a:cubicBezTo>
                  <a:cubicBezTo>
                    <a:pt x="16" y="93"/>
                    <a:pt x="29" y="106"/>
                    <a:pt x="35" y="121"/>
                  </a:cubicBezTo>
                  <a:cubicBezTo>
                    <a:pt x="42" y="137"/>
                    <a:pt x="43" y="155"/>
                    <a:pt x="44" y="167"/>
                  </a:cubicBezTo>
                  <a:cubicBezTo>
                    <a:pt x="45" y="175"/>
                    <a:pt x="45" y="179"/>
                    <a:pt x="47" y="180"/>
                  </a:cubicBezTo>
                  <a:cubicBezTo>
                    <a:pt x="51" y="183"/>
                    <a:pt x="74" y="177"/>
                    <a:pt x="81" y="171"/>
                  </a:cubicBezTo>
                  <a:cubicBezTo>
                    <a:pt x="83" y="169"/>
                    <a:pt x="84" y="168"/>
                    <a:pt x="84" y="165"/>
                  </a:cubicBezTo>
                  <a:cubicBezTo>
                    <a:pt x="84" y="165"/>
                    <a:pt x="84" y="165"/>
                    <a:pt x="84" y="165"/>
                  </a:cubicBezTo>
                  <a:cubicBezTo>
                    <a:pt x="84" y="159"/>
                    <a:pt x="79" y="153"/>
                    <a:pt x="77" y="150"/>
                  </a:cubicBezTo>
                  <a:cubicBezTo>
                    <a:pt x="81" y="149"/>
                    <a:pt x="91" y="144"/>
                    <a:pt x="92" y="136"/>
                  </a:cubicBezTo>
                  <a:cubicBezTo>
                    <a:pt x="92" y="135"/>
                    <a:pt x="92" y="135"/>
                    <a:pt x="92" y="135"/>
                  </a:cubicBezTo>
                  <a:cubicBezTo>
                    <a:pt x="92" y="127"/>
                    <a:pt x="85" y="123"/>
                    <a:pt x="81" y="121"/>
                  </a:cubicBezTo>
                  <a:cubicBezTo>
                    <a:pt x="84" y="119"/>
                    <a:pt x="90" y="116"/>
                    <a:pt x="90" y="108"/>
                  </a:cubicBezTo>
                  <a:cubicBezTo>
                    <a:pt x="90" y="107"/>
                    <a:pt x="90" y="107"/>
                    <a:pt x="90" y="106"/>
                  </a:cubicBezTo>
                  <a:cubicBezTo>
                    <a:pt x="89" y="97"/>
                    <a:pt x="81" y="92"/>
                    <a:pt x="78" y="90"/>
                  </a:cubicBezTo>
                  <a:cubicBezTo>
                    <a:pt x="80" y="89"/>
                    <a:pt x="82" y="87"/>
                    <a:pt x="83" y="85"/>
                  </a:cubicBezTo>
                  <a:cubicBezTo>
                    <a:pt x="83" y="83"/>
                    <a:pt x="84" y="81"/>
                    <a:pt x="84" y="79"/>
                  </a:cubicBezTo>
                  <a:cubicBezTo>
                    <a:pt x="84" y="76"/>
                    <a:pt x="83" y="72"/>
                    <a:pt x="81" y="69"/>
                  </a:cubicBezTo>
                  <a:cubicBezTo>
                    <a:pt x="78" y="62"/>
                    <a:pt x="66" y="64"/>
                    <a:pt x="55" y="65"/>
                  </a:cubicBezTo>
                  <a:cubicBezTo>
                    <a:pt x="47" y="65"/>
                    <a:pt x="39" y="66"/>
                    <a:pt x="36" y="64"/>
                  </a:cubicBezTo>
                  <a:cubicBezTo>
                    <a:pt x="33" y="60"/>
                    <a:pt x="36" y="51"/>
                    <a:pt x="38" y="42"/>
                  </a:cubicBezTo>
                  <a:cubicBezTo>
                    <a:pt x="39" y="36"/>
                    <a:pt x="41" y="30"/>
                    <a:pt x="41" y="26"/>
                  </a:cubicBezTo>
                  <a:cubicBezTo>
                    <a:pt x="40" y="16"/>
                    <a:pt x="36" y="7"/>
                    <a:pt x="30" y="3"/>
                  </a:cubicBezTo>
                  <a:cubicBezTo>
                    <a:pt x="25" y="1"/>
                    <a:pt x="20" y="0"/>
                    <a:pt x="15" y="2"/>
                  </a:cubicBezTo>
                  <a:close/>
                  <a:moveTo>
                    <a:pt x="48" y="178"/>
                  </a:moveTo>
                  <a:cubicBezTo>
                    <a:pt x="47" y="178"/>
                    <a:pt x="47" y="172"/>
                    <a:pt x="46" y="166"/>
                  </a:cubicBezTo>
                  <a:cubicBezTo>
                    <a:pt x="45" y="154"/>
                    <a:pt x="44" y="136"/>
                    <a:pt x="37" y="120"/>
                  </a:cubicBezTo>
                  <a:cubicBezTo>
                    <a:pt x="30" y="105"/>
                    <a:pt x="18" y="92"/>
                    <a:pt x="10" y="83"/>
                  </a:cubicBezTo>
                  <a:cubicBezTo>
                    <a:pt x="6" y="79"/>
                    <a:pt x="2" y="75"/>
                    <a:pt x="2" y="74"/>
                  </a:cubicBezTo>
                  <a:cubicBezTo>
                    <a:pt x="2" y="74"/>
                    <a:pt x="3" y="73"/>
                    <a:pt x="3" y="73"/>
                  </a:cubicBezTo>
                  <a:cubicBezTo>
                    <a:pt x="3" y="55"/>
                    <a:pt x="6" y="8"/>
                    <a:pt x="16" y="4"/>
                  </a:cubicBezTo>
                  <a:cubicBezTo>
                    <a:pt x="21" y="2"/>
                    <a:pt x="25" y="3"/>
                    <a:pt x="29" y="5"/>
                  </a:cubicBezTo>
                  <a:cubicBezTo>
                    <a:pt x="34" y="9"/>
                    <a:pt x="38" y="17"/>
                    <a:pt x="38" y="26"/>
                  </a:cubicBezTo>
                  <a:cubicBezTo>
                    <a:pt x="39" y="30"/>
                    <a:pt x="37" y="36"/>
                    <a:pt x="36" y="42"/>
                  </a:cubicBezTo>
                  <a:cubicBezTo>
                    <a:pt x="33" y="52"/>
                    <a:pt x="31" y="61"/>
                    <a:pt x="35" y="65"/>
                  </a:cubicBezTo>
                  <a:cubicBezTo>
                    <a:pt x="38" y="68"/>
                    <a:pt x="46" y="68"/>
                    <a:pt x="55" y="67"/>
                  </a:cubicBezTo>
                  <a:cubicBezTo>
                    <a:pt x="65" y="66"/>
                    <a:pt x="77" y="65"/>
                    <a:pt x="79" y="70"/>
                  </a:cubicBezTo>
                  <a:cubicBezTo>
                    <a:pt x="82" y="75"/>
                    <a:pt x="82" y="80"/>
                    <a:pt x="81" y="84"/>
                  </a:cubicBezTo>
                  <a:cubicBezTo>
                    <a:pt x="80" y="87"/>
                    <a:pt x="78" y="89"/>
                    <a:pt x="75" y="90"/>
                  </a:cubicBezTo>
                  <a:cubicBezTo>
                    <a:pt x="75" y="90"/>
                    <a:pt x="75" y="90"/>
                    <a:pt x="75" y="90"/>
                  </a:cubicBezTo>
                  <a:cubicBezTo>
                    <a:pt x="75" y="91"/>
                    <a:pt x="75" y="91"/>
                    <a:pt x="75" y="91"/>
                  </a:cubicBezTo>
                  <a:cubicBezTo>
                    <a:pt x="75" y="92"/>
                    <a:pt x="86" y="96"/>
                    <a:pt x="88" y="106"/>
                  </a:cubicBezTo>
                  <a:cubicBezTo>
                    <a:pt x="89" y="117"/>
                    <a:pt x="79" y="120"/>
                    <a:pt x="78" y="120"/>
                  </a:cubicBezTo>
                  <a:cubicBezTo>
                    <a:pt x="78" y="120"/>
                    <a:pt x="77" y="121"/>
                    <a:pt x="77" y="121"/>
                  </a:cubicBezTo>
                  <a:cubicBezTo>
                    <a:pt x="77" y="122"/>
                    <a:pt x="78" y="122"/>
                    <a:pt x="78" y="122"/>
                  </a:cubicBezTo>
                  <a:cubicBezTo>
                    <a:pt x="78" y="122"/>
                    <a:pt x="90" y="127"/>
                    <a:pt x="89" y="135"/>
                  </a:cubicBezTo>
                  <a:cubicBezTo>
                    <a:pt x="89" y="144"/>
                    <a:pt x="75" y="149"/>
                    <a:pt x="75" y="149"/>
                  </a:cubicBezTo>
                  <a:cubicBezTo>
                    <a:pt x="74" y="149"/>
                    <a:pt x="74" y="149"/>
                    <a:pt x="74" y="150"/>
                  </a:cubicBezTo>
                  <a:cubicBezTo>
                    <a:pt x="74" y="150"/>
                    <a:pt x="74" y="150"/>
                    <a:pt x="74" y="151"/>
                  </a:cubicBezTo>
                  <a:cubicBezTo>
                    <a:pt x="74" y="151"/>
                    <a:pt x="82" y="159"/>
                    <a:pt x="82" y="165"/>
                  </a:cubicBezTo>
                  <a:cubicBezTo>
                    <a:pt x="82" y="167"/>
                    <a:pt x="81" y="168"/>
                    <a:pt x="80" y="169"/>
                  </a:cubicBezTo>
                  <a:cubicBezTo>
                    <a:pt x="72" y="176"/>
                    <a:pt x="50" y="180"/>
                    <a:pt x="48" y="178"/>
                  </a:cubicBezTo>
                  <a:close/>
                </a:path>
              </a:pathLst>
            </a:custGeom>
            <a:solidFill>
              <a:srgbClr val="919597"/>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93" name="îŝḻîḍè"/>
            <p:cNvSpPr/>
            <p:nvPr/>
          </p:nvSpPr>
          <p:spPr bwMode="auto">
            <a:xfrm>
              <a:off x="3206751" y="3994150"/>
              <a:ext cx="60325" cy="11113"/>
            </a:xfrm>
            <a:custGeom>
              <a:avLst/>
              <a:gdLst>
                <a:gd name="T0" fmla="*/ 33 w 35"/>
                <a:gd name="T1" fmla="*/ 0 h 7"/>
                <a:gd name="T2" fmla="*/ 1 w 35"/>
                <a:gd name="T3" fmla="*/ 5 h 7"/>
                <a:gd name="T4" fmla="*/ 0 w 35"/>
                <a:gd name="T5" fmla="*/ 6 h 7"/>
                <a:gd name="T6" fmla="*/ 1 w 35"/>
                <a:gd name="T7" fmla="*/ 7 h 7"/>
                <a:gd name="T8" fmla="*/ 34 w 35"/>
                <a:gd name="T9" fmla="*/ 2 h 7"/>
                <a:gd name="T10" fmla="*/ 35 w 35"/>
                <a:gd name="T11" fmla="*/ 1 h 7"/>
                <a:gd name="T12" fmla="*/ 33 w 3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5" h="7">
                  <a:moveTo>
                    <a:pt x="33" y="0"/>
                  </a:moveTo>
                  <a:cubicBezTo>
                    <a:pt x="24" y="4"/>
                    <a:pt x="2" y="5"/>
                    <a:pt x="1" y="5"/>
                  </a:cubicBezTo>
                  <a:cubicBezTo>
                    <a:pt x="1" y="5"/>
                    <a:pt x="0" y="6"/>
                    <a:pt x="0" y="6"/>
                  </a:cubicBezTo>
                  <a:cubicBezTo>
                    <a:pt x="0" y="7"/>
                    <a:pt x="1" y="7"/>
                    <a:pt x="1" y="7"/>
                  </a:cubicBezTo>
                  <a:cubicBezTo>
                    <a:pt x="2" y="7"/>
                    <a:pt x="24" y="6"/>
                    <a:pt x="34" y="2"/>
                  </a:cubicBezTo>
                  <a:cubicBezTo>
                    <a:pt x="35" y="2"/>
                    <a:pt x="35" y="1"/>
                    <a:pt x="35" y="1"/>
                  </a:cubicBezTo>
                  <a:cubicBezTo>
                    <a:pt x="34" y="0"/>
                    <a:pt x="34" y="0"/>
                    <a:pt x="33" y="0"/>
                  </a:cubicBezTo>
                  <a:close/>
                </a:path>
              </a:pathLst>
            </a:custGeom>
            <a:solidFill>
              <a:srgbClr val="919597"/>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94" name="îś1iḋè"/>
            <p:cNvSpPr/>
            <p:nvPr/>
          </p:nvSpPr>
          <p:spPr bwMode="auto">
            <a:xfrm>
              <a:off x="3211514" y="4046537"/>
              <a:ext cx="60325" cy="12700"/>
            </a:xfrm>
            <a:custGeom>
              <a:avLst/>
              <a:gdLst>
                <a:gd name="T0" fmla="*/ 33 w 35"/>
                <a:gd name="T1" fmla="*/ 0 h 7"/>
                <a:gd name="T2" fmla="*/ 1 w 35"/>
                <a:gd name="T3" fmla="*/ 5 h 7"/>
                <a:gd name="T4" fmla="*/ 0 w 35"/>
                <a:gd name="T5" fmla="*/ 6 h 7"/>
                <a:gd name="T6" fmla="*/ 1 w 35"/>
                <a:gd name="T7" fmla="*/ 7 h 7"/>
                <a:gd name="T8" fmla="*/ 34 w 35"/>
                <a:gd name="T9" fmla="*/ 2 h 7"/>
                <a:gd name="T10" fmla="*/ 34 w 35"/>
                <a:gd name="T11" fmla="*/ 0 h 7"/>
                <a:gd name="T12" fmla="*/ 33 w 3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5" h="7">
                  <a:moveTo>
                    <a:pt x="33" y="0"/>
                  </a:moveTo>
                  <a:cubicBezTo>
                    <a:pt x="24" y="4"/>
                    <a:pt x="1" y="5"/>
                    <a:pt x="1" y="5"/>
                  </a:cubicBezTo>
                  <a:cubicBezTo>
                    <a:pt x="1" y="5"/>
                    <a:pt x="0" y="5"/>
                    <a:pt x="0" y="6"/>
                  </a:cubicBezTo>
                  <a:cubicBezTo>
                    <a:pt x="0" y="6"/>
                    <a:pt x="1" y="7"/>
                    <a:pt x="1" y="7"/>
                  </a:cubicBezTo>
                  <a:cubicBezTo>
                    <a:pt x="2" y="7"/>
                    <a:pt x="24" y="6"/>
                    <a:pt x="34" y="2"/>
                  </a:cubicBezTo>
                  <a:cubicBezTo>
                    <a:pt x="34" y="2"/>
                    <a:pt x="35" y="1"/>
                    <a:pt x="34" y="0"/>
                  </a:cubicBezTo>
                  <a:cubicBezTo>
                    <a:pt x="34" y="0"/>
                    <a:pt x="34" y="0"/>
                    <a:pt x="33" y="0"/>
                  </a:cubicBezTo>
                  <a:close/>
                </a:path>
              </a:pathLst>
            </a:custGeom>
            <a:solidFill>
              <a:srgbClr val="919597"/>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95" name="ïṧlíḓé"/>
            <p:cNvSpPr/>
            <p:nvPr/>
          </p:nvSpPr>
          <p:spPr bwMode="auto">
            <a:xfrm>
              <a:off x="3206751" y="4097337"/>
              <a:ext cx="58738" cy="9525"/>
            </a:xfrm>
            <a:custGeom>
              <a:avLst/>
              <a:gdLst>
                <a:gd name="T0" fmla="*/ 33 w 34"/>
                <a:gd name="T1" fmla="*/ 0 h 6"/>
                <a:gd name="T2" fmla="*/ 1 w 34"/>
                <a:gd name="T3" fmla="*/ 4 h 6"/>
                <a:gd name="T4" fmla="*/ 0 w 34"/>
                <a:gd name="T5" fmla="*/ 5 h 6"/>
                <a:gd name="T6" fmla="*/ 1 w 34"/>
                <a:gd name="T7" fmla="*/ 6 h 6"/>
                <a:gd name="T8" fmla="*/ 34 w 34"/>
                <a:gd name="T9" fmla="*/ 2 h 6"/>
                <a:gd name="T10" fmla="*/ 34 w 34"/>
                <a:gd name="T11" fmla="*/ 0 h 6"/>
                <a:gd name="T12" fmla="*/ 33 w 3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4" h="6">
                  <a:moveTo>
                    <a:pt x="33" y="0"/>
                  </a:moveTo>
                  <a:cubicBezTo>
                    <a:pt x="23" y="3"/>
                    <a:pt x="1" y="4"/>
                    <a:pt x="1" y="4"/>
                  </a:cubicBezTo>
                  <a:cubicBezTo>
                    <a:pt x="0" y="4"/>
                    <a:pt x="0" y="4"/>
                    <a:pt x="0" y="5"/>
                  </a:cubicBezTo>
                  <a:cubicBezTo>
                    <a:pt x="0" y="5"/>
                    <a:pt x="0" y="6"/>
                    <a:pt x="1" y="6"/>
                  </a:cubicBezTo>
                  <a:cubicBezTo>
                    <a:pt x="2" y="6"/>
                    <a:pt x="24" y="6"/>
                    <a:pt x="34" y="2"/>
                  </a:cubicBezTo>
                  <a:cubicBezTo>
                    <a:pt x="34" y="1"/>
                    <a:pt x="34" y="1"/>
                    <a:pt x="34" y="0"/>
                  </a:cubicBezTo>
                  <a:cubicBezTo>
                    <a:pt x="34" y="0"/>
                    <a:pt x="33" y="0"/>
                    <a:pt x="33" y="0"/>
                  </a:cubicBezTo>
                  <a:close/>
                </a:path>
              </a:pathLst>
            </a:custGeom>
            <a:solidFill>
              <a:srgbClr val="919597"/>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96" name="išļidé"/>
            <p:cNvSpPr/>
            <p:nvPr/>
          </p:nvSpPr>
          <p:spPr bwMode="auto">
            <a:xfrm>
              <a:off x="3089276" y="3946525"/>
              <a:ext cx="150813" cy="219075"/>
            </a:xfrm>
            <a:custGeom>
              <a:avLst/>
              <a:gdLst>
                <a:gd name="T0" fmla="*/ 23 w 88"/>
                <a:gd name="T1" fmla="*/ 103 h 127"/>
                <a:gd name="T2" fmla="*/ 77 w 88"/>
                <a:gd name="T3" fmla="*/ 118 h 127"/>
                <a:gd name="T4" fmla="*/ 83 w 88"/>
                <a:gd name="T5" fmla="*/ 65 h 127"/>
                <a:gd name="T6" fmla="*/ 54 w 88"/>
                <a:gd name="T7" fmla="*/ 1 h 127"/>
                <a:gd name="T8" fmla="*/ 10 w 88"/>
                <a:gd name="T9" fmla="*/ 16 h 127"/>
                <a:gd name="T10" fmla="*/ 23 w 88"/>
                <a:gd name="T11" fmla="*/ 103 h 127"/>
              </a:gdLst>
              <a:ahLst/>
              <a:cxnLst>
                <a:cxn ang="0">
                  <a:pos x="T0" y="T1"/>
                </a:cxn>
                <a:cxn ang="0">
                  <a:pos x="T2" y="T3"/>
                </a:cxn>
                <a:cxn ang="0">
                  <a:pos x="T4" y="T5"/>
                </a:cxn>
                <a:cxn ang="0">
                  <a:pos x="T6" y="T7"/>
                </a:cxn>
                <a:cxn ang="0">
                  <a:pos x="T8" y="T9"/>
                </a:cxn>
                <a:cxn ang="0">
                  <a:pos x="T10" y="T11"/>
                </a:cxn>
              </a:cxnLst>
              <a:rect l="0" t="0" r="r" b="b"/>
              <a:pathLst>
                <a:path w="88" h="127">
                  <a:moveTo>
                    <a:pt x="23" y="103"/>
                  </a:moveTo>
                  <a:cubicBezTo>
                    <a:pt x="33" y="114"/>
                    <a:pt x="72" y="127"/>
                    <a:pt x="77" y="118"/>
                  </a:cubicBezTo>
                  <a:cubicBezTo>
                    <a:pt x="82" y="109"/>
                    <a:pt x="88" y="82"/>
                    <a:pt x="83" y="65"/>
                  </a:cubicBezTo>
                  <a:cubicBezTo>
                    <a:pt x="77" y="47"/>
                    <a:pt x="61" y="2"/>
                    <a:pt x="54" y="1"/>
                  </a:cubicBezTo>
                  <a:cubicBezTo>
                    <a:pt x="47" y="0"/>
                    <a:pt x="20" y="8"/>
                    <a:pt x="10" y="16"/>
                  </a:cubicBezTo>
                  <a:cubicBezTo>
                    <a:pt x="0" y="25"/>
                    <a:pt x="23" y="103"/>
                    <a:pt x="23" y="103"/>
                  </a:cubicBezTo>
                  <a:close/>
                </a:path>
              </a:pathLst>
            </a:custGeom>
            <a:solidFill>
              <a:srgbClr val="919597"/>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97500" lnSpcReduction="10000"/>
            </a:bodyPr>
            <a:lstStyle/>
            <a:p>
              <a:pPr algn="ctr"/>
            </a:p>
          </p:txBody>
        </p:sp>
        <p:sp>
          <p:nvSpPr>
            <p:cNvPr id="97" name="î$líďé"/>
            <p:cNvSpPr/>
            <p:nvPr/>
          </p:nvSpPr>
          <p:spPr bwMode="auto">
            <a:xfrm>
              <a:off x="3136901" y="3995737"/>
              <a:ext cx="88900" cy="138113"/>
            </a:xfrm>
            <a:custGeom>
              <a:avLst/>
              <a:gdLst>
                <a:gd name="T0" fmla="*/ 13 w 51"/>
                <a:gd name="T1" fmla="*/ 71 h 80"/>
                <a:gd name="T2" fmla="*/ 46 w 51"/>
                <a:gd name="T3" fmla="*/ 74 h 80"/>
                <a:gd name="T4" fmla="*/ 45 w 51"/>
                <a:gd name="T5" fmla="*/ 22 h 80"/>
                <a:gd name="T6" fmla="*/ 35 w 51"/>
                <a:gd name="T7" fmla="*/ 0 h 80"/>
                <a:gd name="T8" fmla="*/ 0 w 51"/>
                <a:gd name="T9" fmla="*/ 2 h 80"/>
                <a:gd name="T10" fmla="*/ 13 w 51"/>
                <a:gd name="T11" fmla="*/ 71 h 80"/>
              </a:gdLst>
              <a:ahLst/>
              <a:cxnLst>
                <a:cxn ang="0">
                  <a:pos x="T0" y="T1"/>
                </a:cxn>
                <a:cxn ang="0">
                  <a:pos x="T2" y="T3"/>
                </a:cxn>
                <a:cxn ang="0">
                  <a:pos x="T4" y="T5"/>
                </a:cxn>
                <a:cxn ang="0">
                  <a:pos x="T6" y="T7"/>
                </a:cxn>
                <a:cxn ang="0">
                  <a:pos x="T8" y="T9"/>
                </a:cxn>
                <a:cxn ang="0">
                  <a:pos x="T10" y="T11"/>
                </a:cxn>
              </a:cxnLst>
              <a:rect l="0" t="0" r="r" b="b"/>
              <a:pathLst>
                <a:path w="51" h="80">
                  <a:moveTo>
                    <a:pt x="13" y="71"/>
                  </a:moveTo>
                  <a:cubicBezTo>
                    <a:pt x="27" y="76"/>
                    <a:pt x="44" y="80"/>
                    <a:pt x="46" y="74"/>
                  </a:cubicBezTo>
                  <a:cubicBezTo>
                    <a:pt x="49" y="65"/>
                    <a:pt x="51" y="37"/>
                    <a:pt x="45" y="22"/>
                  </a:cubicBezTo>
                  <a:cubicBezTo>
                    <a:pt x="43" y="17"/>
                    <a:pt x="39" y="9"/>
                    <a:pt x="35" y="0"/>
                  </a:cubicBezTo>
                  <a:cubicBezTo>
                    <a:pt x="24" y="4"/>
                    <a:pt x="11" y="3"/>
                    <a:pt x="0" y="2"/>
                  </a:cubicBezTo>
                  <a:cubicBezTo>
                    <a:pt x="9" y="23"/>
                    <a:pt x="21" y="48"/>
                    <a:pt x="13" y="71"/>
                  </a:cubicBezTo>
                  <a:close/>
                </a:path>
              </a:pathLst>
            </a:custGeom>
            <a:solidFill>
              <a:srgbClr val="AAADAD"/>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55000" lnSpcReduction="20000"/>
            </a:bodyPr>
            <a:lstStyle/>
            <a:p>
              <a:pPr algn="ctr"/>
            </a:p>
          </p:txBody>
        </p:sp>
        <p:sp>
          <p:nvSpPr>
            <p:cNvPr id="98" name="iśḷîḑê"/>
            <p:cNvSpPr/>
            <p:nvPr/>
          </p:nvSpPr>
          <p:spPr bwMode="auto">
            <a:xfrm>
              <a:off x="3079751" y="3960812"/>
              <a:ext cx="77788" cy="193675"/>
            </a:xfrm>
            <a:custGeom>
              <a:avLst/>
              <a:gdLst>
                <a:gd name="T0" fmla="*/ 0 w 45"/>
                <a:gd name="T1" fmla="*/ 53 h 112"/>
                <a:gd name="T2" fmla="*/ 13 w 45"/>
                <a:gd name="T3" fmla="*/ 106 h 112"/>
                <a:gd name="T4" fmla="*/ 43 w 45"/>
                <a:gd name="T5" fmla="*/ 92 h 112"/>
                <a:gd name="T6" fmla="*/ 29 w 45"/>
                <a:gd name="T7" fmla="*/ 21 h 112"/>
                <a:gd name="T8" fmla="*/ 10 w 45"/>
                <a:gd name="T9" fmla="*/ 7 h 112"/>
                <a:gd name="T10" fmla="*/ 0 w 45"/>
                <a:gd name="T11" fmla="*/ 53 h 112"/>
              </a:gdLst>
              <a:ahLst/>
              <a:cxnLst>
                <a:cxn ang="0">
                  <a:pos x="T0" y="T1"/>
                </a:cxn>
                <a:cxn ang="0">
                  <a:pos x="T2" y="T3"/>
                </a:cxn>
                <a:cxn ang="0">
                  <a:pos x="T4" y="T5"/>
                </a:cxn>
                <a:cxn ang="0">
                  <a:pos x="T6" y="T7"/>
                </a:cxn>
                <a:cxn ang="0">
                  <a:pos x="T8" y="T9"/>
                </a:cxn>
                <a:cxn ang="0">
                  <a:pos x="T10" y="T11"/>
                </a:cxn>
              </a:cxnLst>
              <a:rect l="0" t="0" r="r" b="b"/>
              <a:pathLst>
                <a:path w="45" h="112">
                  <a:moveTo>
                    <a:pt x="0" y="53"/>
                  </a:moveTo>
                  <a:cubicBezTo>
                    <a:pt x="0" y="69"/>
                    <a:pt x="5" y="102"/>
                    <a:pt x="13" y="106"/>
                  </a:cubicBezTo>
                  <a:cubicBezTo>
                    <a:pt x="22" y="112"/>
                    <a:pt x="45" y="110"/>
                    <a:pt x="43" y="92"/>
                  </a:cubicBezTo>
                  <a:cubicBezTo>
                    <a:pt x="40" y="74"/>
                    <a:pt x="33" y="32"/>
                    <a:pt x="29" y="21"/>
                  </a:cubicBezTo>
                  <a:cubicBezTo>
                    <a:pt x="25" y="10"/>
                    <a:pt x="18" y="0"/>
                    <a:pt x="10" y="7"/>
                  </a:cubicBezTo>
                  <a:cubicBezTo>
                    <a:pt x="1" y="14"/>
                    <a:pt x="0" y="39"/>
                    <a:pt x="0" y="53"/>
                  </a:cubicBezTo>
                  <a:close/>
                </a:path>
              </a:pathLst>
            </a:custGeom>
            <a:solidFill>
              <a:srgbClr val="787C7E"/>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92500" lnSpcReduction="20000"/>
            </a:bodyPr>
            <a:lstStyle/>
            <a:p>
              <a:pPr algn="ctr"/>
            </a:p>
          </p:txBody>
        </p:sp>
        <p:sp>
          <p:nvSpPr>
            <p:cNvPr id="99" name="îṡlíḑe"/>
            <p:cNvSpPr/>
            <p:nvPr/>
          </p:nvSpPr>
          <p:spPr bwMode="auto">
            <a:xfrm>
              <a:off x="3087689" y="4075112"/>
              <a:ext cx="69850" cy="79375"/>
            </a:xfrm>
            <a:custGeom>
              <a:avLst/>
              <a:gdLst>
                <a:gd name="T0" fmla="*/ 39 w 41"/>
                <a:gd name="T1" fmla="*/ 26 h 46"/>
                <a:gd name="T2" fmla="*/ 34 w 41"/>
                <a:gd name="T3" fmla="*/ 0 h 46"/>
                <a:gd name="T4" fmla="*/ 0 w 41"/>
                <a:gd name="T5" fmla="*/ 19 h 46"/>
                <a:gd name="T6" fmla="*/ 9 w 41"/>
                <a:gd name="T7" fmla="*/ 40 h 46"/>
                <a:gd name="T8" fmla="*/ 39 w 41"/>
                <a:gd name="T9" fmla="*/ 26 h 46"/>
              </a:gdLst>
              <a:ahLst/>
              <a:cxnLst>
                <a:cxn ang="0">
                  <a:pos x="T0" y="T1"/>
                </a:cxn>
                <a:cxn ang="0">
                  <a:pos x="T2" y="T3"/>
                </a:cxn>
                <a:cxn ang="0">
                  <a:pos x="T4" y="T5"/>
                </a:cxn>
                <a:cxn ang="0">
                  <a:pos x="T6" y="T7"/>
                </a:cxn>
                <a:cxn ang="0">
                  <a:pos x="T8" y="T9"/>
                </a:cxn>
              </a:cxnLst>
              <a:rect l="0" t="0" r="r" b="b"/>
              <a:pathLst>
                <a:path w="41" h="46">
                  <a:moveTo>
                    <a:pt x="39" y="26"/>
                  </a:moveTo>
                  <a:cubicBezTo>
                    <a:pt x="38" y="20"/>
                    <a:pt x="36" y="10"/>
                    <a:pt x="34" y="0"/>
                  </a:cubicBezTo>
                  <a:cubicBezTo>
                    <a:pt x="27" y="13"/>
                    <a:pt x="15" y="20"/>
                    <a:pt x="0" y="19"/>
                  </a:cubicBezTo>
                  <a:cubicBezTo>
                    <a:pt x="2" y="29"/>
                    <a:pt x="5" y="38"/>
                    <a:pt x="9" y="40"/>
                  </a:cubicBezTo>
                  <a:cubicBezTo>
                    <a:pt x="18" y="46"/>
                    <a:pt x="41" y="44"/>
                    <a:pt x="39" y="26"/>
                  </a:cubicBezTo>
                  <a:close/>
                </a:path>
              </a:pathLst>
            </a:custGeom>
            <a:solidFill>
              <a:srgbClr val="5E6264"/>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00" name="îṣlîḋé"/>
            <p:cNvSpPr/>
            <p:nvPr/>
          </p:nvSpPr>
          <p:spPr bwMode="auto">
            <a:xfrm>
              <a:off x="3082926" y="3967162"/>
              <a:ext cx="47625" cy="69850"/>
            </a:xfrm>
            <a:custGeom>
              <a:avLst/>
              <a:gdLst>
                <a:gd name="T0" fmla="*/ 8 w 27"/>
                <a:gd name="T1" fmla="*/ 6 h 40"/>
                <a:gd name="T2" fmla="*/ 0 w 27"/>
                <a:gd name="T3" fmla="*/ 40 h 40"/>
                <a:gd name="T4" fmla="*/ 13 w 27"/>
                <a:gd name="T5" fmla="*/ 23 h 40"/>
                <a:gd name="T6" fmla="*/ 27 w 27"/>
                <a:gd name="T7" fmla="*/ 27 h 40"/>
                <a:gd name="T8" fmla="*/ 24 w 27"/>
                <a:gd name="T9" fmla="*/ 18 h 40"/>
                <a:gd name="T10" fmla="*/ 8 w 27"/>
                <a:gd name="T11" fmla="*/ 6 h 40"/>
              </a:gdLst>
              <a:ahLst/>
              <a:cxnLst>
                <a:cxn ang="0">
                  <a:pos x="T0" y="T1"/>
                </a:cxn>
                <a:cxn ang="0">
                  <a:pos x="T2" y="T3"/>
                </a:cxn>
                <a:cxn ang="0">
                  <a:pos x="T4" y="T5"/>
                </a:cxn>
                <a:cxn ang="0">
                  <a:pos x="T6" y="T7"/>
                </a:cxn>
                <a:cxn ang="0">
                  <a:pos x="T8" y="T9"/>
                </a:cxn>
                <a:cxn ang="0">
                  <a:pos x="T10" y="T11"/>
                </a:cxn>
              </a:cxnLst>
              <a:rect l="0" t="0" r="r" b="b"/>
              <a:pathLst>
                <a:path w="27" h="40">
                  <a:moveTo>
                    <a:pt x="8" y="6"/>
                  </a:moveTo>
                  <a:cubicBezTo>
                    <a:pt x="2" y="11"/>
                    <a:pt x="0" y="28"/>
                    <a:pt x="0" y="40"/>
                  </a:cubicBezTo>
                  <a:cubicBezTo>
                    <a:pt x="1" y="32"/>
                    <a:pt x="4" y="25"/>
                    <a:pt x="13" y="23"/>
                  </a:cubicBezTo>
                  <a:cubicBezTo>
                    <a:pt x="17" y="21"/>
                    <a:pt x="22" y="24"/>
                    <a:pt x="27" y="27"/>
                  </a:cubicBezTo>
                  <a:cubicBezTo>
                    <a:pt x="26" y="23"/>
                    <a:pt x="25" y="20"/>
                    <a:pt x="24" y="18"/>
                  </a:cubicBezTo>
                  <a:cubicBezTo>
                    <a:pt x="20" y="8"/>
                    <a:pt x="15" y="0"/>
                    <a:pt x="8" y="6"/>
                  </a:cubicBezTo>
                  <a:close/>
                </a:path>
              </a:pathLst>
            </a:custGeom>
            <a:solidFill>
              <a:srgbClr val="AFAFAF"/>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01" name="ï$1ídé"/>
            <p:cNvSpPr/>
            <p:nvPr/>
          </p:nvSpPr>
          <p:spPr bwMode="auto">
            <a:xfrm>
              <a:off x="3416301" y="4335462"/>
              <a:ext cx="363538" cy="760413"/>
            </a:xfrm>
            <a:custGeom>
              <a:avLst/>
              <a:gdLst>
                <a:gd name="T0" fmla="*/ 150 w 210"/>
                <a:gd name="T1" fmla="*/ 0 h 440"/>
                <a:gd name="T2" fmla="*/ 160 w 210"/>
                <a:gd name="T3" fmla="*/ 196 h 440"/>
                <a:gd name="T4" fmla="*/ 172 w 210"/>
                <a:gd name="T5" fmla="*/ 338 h 440"/>
                <a:gd name="T6" fmla="*/ 199 w 210"/>
                <a:gd name="T7" fmla="*/ 405 h 440"/>
                <a:gd name="T8" fmla="*/ 48 w 210"/>
                <a:gd name="T9" fmla="*/ 405 h 440"/>
                <a:gd name="T10" fmla="*/ 47 w 210"/>
                <a:gd name="T11" fmla="*/ 335 h 440"/>
                <a:gd name="T12" fmla="*/ 0 w 210"/>
                <a:gd name="T13" fmla="*/ 70 h 440"/>
                <a:gd name="T14" fmla="*/ 150 w 210"/>
                <a:gd name="T15" fmla="*/ 0 h 4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440">
                  <a:moveTo>
                    <a:pt x="150" y="0"/>
                  </a:moveTo>
                  <a:cubicBezTo>
                    <a:pt x="150" y="0"/>
                    <a:pt x="159" y="68"/>
                    <a:pt x="160" y="196"/>
                  </a:cubicBezTo>
                  <a:cubicBezTo>
                    <a:pt x="162" y="325"/>
                    <a:pt x="172" y="338"/>
                    <a:pt x="172" y="338"/>
                  </a:cubicBezTo>
                  <a:cubicBezTo>
                    <a:pt x="172" y="338"/>
                    <a:pt x="210" y="372"/>
                    <a:pt x="199" y="405"/>
                  </a:cubicBezTo>
                  <a:cubicBezTo>
                    <a:pt x="189" y="439"/>
                    <a:pt x="70" y="440"/>
                    <a:pt x="48" y="405"/>
                  </a:cubicBezTo>
                  <a:cubicBezTo>
                    <a:pt x="26" y="369"/>
                    <a:pt x="45" y="342"/>
                    <a:pt x="47" y="335"/>
                  </a:cubicBezTo>
                  <a:cubicBezTo>
                    <a:pt x="49" y="327"/>
                    <a:pt x="38" y="183"/>
                    <a:pt x="0" y="70"/>
                  </a:cubicBezTo>
                  <a:lnTo>
                    <a:pt x="150" y="0"/>
                  </a:lnTo>
                  <a:close/>
                </a:path>
              </a:pathLst>
            </a:custGeom>
            <a:solidFill>
              <a:srgbClr val="C8C8C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102" name="iṩļiďè"/>
            <p:cNvSpPr/>
            <p:nvPr/>
          </p:nvSpPr>
          <p:spPr bwMode="auto">
            <a:xfrm>
              <a:off x="3416301" y="4376737"/>
              <a:ext cx="171450" cy="695325"/>
            </a:xfrm>
            <a:custGeom>
              <a:avLst/>
              <a:gdLst>
                <a:gd name="T0" fmla="*/ 92 w 99"/>
                <a:gd name="T1" fmla="*/ 323 h 403"/>
                <a:gd name="T2" fmla="*/ 67 w 99"/>
                <a:gd name="T3" fmla="*/ 303 h 403"/>
                <a:gd name="T4" fmla="*/ 79 w 99"/>
                <a:gd name="T5" fmla="*/ 186 h 403"/>
                <a:gd name="T6" fmla="*/ 54 w 99"/>
                <a:gd name="T7" fmla="*/ 58 h 403"/>
                <a:gd name="T8" fmla="*/ 99 w 99"/>
                <a:gd name="T9" fmla="*/ 1 h 403"/>
                <a:gd name="T10" fmla="*/ 99 w 99"/>
                <a:gd name="T11" fmla="*/ 0 h 403"/>
                <a:gd name="T12" fmla="*/ 0 w 99"/>
                <a:gd name="T13" fmla="*/ 46 h 403"/>
                <a:gd name="T14" fmla="*/ 47 w 99"/>
                <a:gd name="T15" fmla="*/ 311 h 403"/>
                <a:gd name="T16" fmla="*/ 48 w 99"/>
                <a:gd name="T17" fmla="*/ 381 h 403"/>
                <a:gd name="T18" fmla="*/ 92 w 99"/>
                <a:gd name="T19" fmla="*/ 403 h 403"/>
                <a:gd name="T20" fmla="*/ 64 w 99"/>
                <a:gd name="T21" fmla="*/ 342 h 403"/>
                <a:gd name="T22" fmla="*/ 92 w 99"/>
                <a:gd name="T23" fmla="*/ 3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03">
                  <a:moveTo>
                    <a:pt x="92" y="323"/>
                  </a:moveTo>
                  <a:cubicBezTo>
                    <a:pt x="85" y="315"/>
                    <a:pt x="69" y="312"/>
                    <a:pt x="67" y="303"/>
                  </a:cubicBezTo>
                  <a:cubicBezTo>
                    <a:pt x="51" y="264"/>
                    <a:pt x="51" y="217"/>
                    <a:pt x="79" y="186"/>
                  </a:cubicBezTo>
                  <a:cubicBezTo>
                    <a:pt x="36" y="170"/>
                    <a:pt x="46" y="100"/>
                    <a:pt x="54" y="58"/>
                  </a:cubicBezTo>
                  <a:cubicBezTo>
                    <a:pt x="59" y="33"/>
                    <a:pt x="89" y="25"/>
                    <a:pt x="99" y="1"/>
                  </a:cubicBezTo>
                  <a:cubicBezTo>
                    <a:pt x="99" y="0"/>
                    <a:pt x="99" y="0"/>
                    <a:pt x="99" y="0"/>
                  </a:cubicBezTo>
                  <a:cubicBezTo>
                    <a:pt x="0" y="46"/>
                    <a:pt x="0" y="46"/>
                    <a:pt x="0" y="46"/>
                  </a:cubicBezTo>
                  <a:cubicBezTo>
                    <a:pt x="38" y="159"/>
                    <a:pt x="49" y="303"/>
                    <a:pt x="47" y="311"/>
                  </a:cubicBezTo>
                  <a:cubicBezTo>
                    <a:pt x="45" y="318"/>
                    <a:pt x="26" y="345"/>
                    <a:pt x="48" y="381"/>
                  </a:cubicBezTo>
                  <a:cubicBezTo>
                    <a:pt x="55" y="392"/>
                    <a:pt x="72" y="399"/>
                    <a:pt x="92" y="403"/>
                  </a:cubicBezTo>
                  <a:cubicBezTo>
                    <a:pt x="76" y="388"/>
                    <a:pt x="64" y="366"/>
                    <a:pt x="64" y="342"/>
                  </a:cubicBezTo>
                  <a:cubicBezTo>
                    <a:pt x="64" y="323"/>
                    <a:pt x="82" y="329"/>
                    <a:pt x="92" y="323"/>
                  </a:cubicBezTo>
                  <a:close/>
                </a:path>
              </a:pathLst>
            </a:custGeom>
            <a:solidFill>
              <a:srgbClr val="BCBCBB"/>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103" name="ísľíde"/>
            <p:cNvSpPr/>
            <p:nvPr/>
          </p:nvSpPr>
          <p:spPr bwMode="auto">
            <a:xfrm>
              <a:off x="3600451" y="4375150"/>
              <a:ext cx="1588" cy="3175"/>
            </a:xfrm>
            <a:custGeom>
              <a:avLst/>
              <a:gdLst>
                <a:gd name="T0" fmla="*/ 1 w 1"/>
                <a:gd name="T1" fmla="*/ 0 h 2"/>
                <a:gd name="T2" fmla="*/ 0 w 1"/>
                <a:gd name="T3" fmla="*/ 1 h 2"/>
                <a:gd name="T4" fmla="*/ 1 w 1"/>
                <a:gd name="T5" fmla="*/ 2 h 2"/>
                <a:gd name="T6" fmla="*/ 1 w 1"/>
                <a:gd name="T7" fmla="*/ 1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1"/>
                    <a:pt x="0" y="1"/>
                    <a:pt x="0" y="1"/>
                  </a:cubicBezTo>
                  <a:cubicBezTo>
                    <a:pt x="0" y="1"/>
                    <a:pt x="0" y="1"/>
                    <a:pt x="1" y="2"/>
                  </a:cubicBezTo>
                  <a:cubicBezTo>
                    <a:pt x="1" y="1"/>
                    <a:pt x="1" y="1"/>
                    <a:pt x="1" y="1"/>
                  </a:cubicBezTo>
                  <a:cubicBezTo>
                    <a:pt x="1" y="0"/>
                    <a:pt x="1" y="0"/>
                    <a:pt x="1" y="0"/>
                  </a:cubicBezTo>
                  <a:close/>
                </a:path>
              </a:pathLst>
            </a:custGeom>
            <a:solidFill>
              <a:srgbClr val="BCBCBB"/>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04" name="îślíḑè"/>
            <p:cNvSpPr/>
            <p:nvPr/>
          </p:nvSpPr>
          <p:spPr bwMode="auto">
            <a:xfrm>
              <a:off x="3575051" y="4340225"/>
              <a:ext cx="119063" cy="565150"/>
            </a:xfrm>
            <a:custGeom>
              <a:avLst/>
              <a:gdLst>
                <a:gd name="T0" fmla="*/ 34 w 69"/>
                <a:gd name="T1" fmla="*/ 283 h 327"/>
                <a:gd name="T2" fmla="*/ 69 w 69"/>
                <a:gd name="T3" fmla="*/ 327 h 327"/>
                <a:gd name="T4" fmla="*/ 61 w 69"/>
                <a:gd name="T5" fmla="*/ 197 h 327"/>
                <a:gd name="T6" fmla="*/ 51 w 69"/>
                <a:gd name="T7" fmla="*/ 0 h 327"/>
                <a:gd name="T8" fmla="*/ 1 w 69"/>
                <a:gd name="T9" fmla="*/ 23 h 327"/>
                <a:gd name="T10" fmla="*/ 0 w 69"/>
                <a:gd name="T11" fmla="*/ 24 h 327"/>
                <a:gd name="T12" fmla="*/ 0 w 69"/>
                <a:gd name="T13" fmla="*/ 25 h 327"/>
                <a:gd name="T14" fmla="*/ 34 w 69"/>
                <a:gd name="T15" fmla="*/ 283 h 3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327">
                  <a:moveTo>
                    <a:pt x="34" y="283"/>
                  </a:moveTo>
                  <a:cubicBezTo>
                    <a:pt x="40" y="302"/>
                    <a:pt x="52" y="321"/>
                    <a:pt x="69" y="327"/>
                  </a:cubicBezTo>
                  <a:cubicBezTo>
                    <a:pt x="66" y="313"/>
                    <a:pt x="62" y="277"/>
                    <a:pt x="61" y="197"/>
                  </a:cubicBezTo>
                  <a:cubicBezTo>
                    <a:pt x="59" y="69"/>
                    <a:pt x="51" y="0"/>
                    <a:pt x="51" y="0"/>
                  </a:cubicBezTo>
                  <a:cubicBezTo>
                    <a:pt x="1" y="23"/>
                    <a:pt x="1" y="23"/>
                    <a:pt x="1" y="23"/>
                  </a:cubicBezTo>
                  <a:cubicBezTo>
                    <a:pt x="0" y="24"/>
                    <a:pt x="0" y="24"/>
                    <a:pt x="0" y="24"/>
                  </a:cubicBezTo>
                  <a:cubicBezTo>
                    <a:pt x="0" y="24"/>
                    <a:pt x="0" y="25"/>
                    <a:pt x="0" y="25"/>
                  </a:cubicBezTo>
                  <a:cubicBezTo>
                    <a:pt x="49" y="95"/>
                    <a:pt x="9" y="202"/>
                    <a:pt x="34" y="283"/>
                  </a:cubicBezTo>
                  <a:close/>
                </a:path>
              </a:pathLst>
            </a:custGeom>
            <a:solidFill>
              <a:srgbClr val="D8D9D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105" name="íṥlíḍè"/>
            <p:cNvSpPr/>
            <p:nvPr/>
          </p:nvSpPr>
          <p:spPr bwMode="auto">
            <a:xfrm>
              <a:off x="3582989" y="4954587"/>
              <a:ext cx="158750" cy="74613"/>
            </a:xfrm>
            <a:custGeom>
              <a:avLst/>
              <a:gdLst>
                <a:gd name="T0" fmla="*/ 0 w 92"/>
                <a:gd name="T1" fmla="*/ 13 h 43"/>
                <a:gd name="T2" fmla="*/ 53 w 92"/>
                <a:gd name="T3" fmla="*/ 40 h 43"/>
                <a:gd name="T4" fmla="*/ 86 w 92"/>
                <a:gd name="T5" fmla="*/ 23 h 43"/>
                <a:gd name="T6" fmla="*/ 86 w 92"/>
                <a:gd name="T7" fmla="*/ 0 h 43"/>
                <a:gd name="T8" fmla="*/ 0 w 92"/>
                <a:gd name="T9" fmla="*/ 13 h 43"/>
              </a:gdLst>
              <a:ahLst/>
              <a:cxnLst>
                <a:cxn ang="0">
                  <a:pos x="T0" y="T1"/>
                </a:cxn>
                <a:cxn ang="0">
                  <a:pos x="T2" y="T3"/>
                </a:cxn>
                <a:cxn ang="0">
                  <a:pos x="T4" y="T5"/>
                </a:cxn>
                <a:cxn ang="0">
                  <a:pos x="T6" y="T7"/>
                </a:cxn>
                <a:cxn ang="0">
                  <a:pos x="T8" y="T9"/>
                </a:cxn>
              </a:cxnLst>
              <a:rect l="0" t="0" r="r" b="b"/>
              <a:pathLst>
                <a:path w="92" h="43">
                  <a:moveTo>
                    <a:pt x="0" y="13"/>
                  </a:moveTo>
                  <a:cubicBezTo>
                    <a:pt x="15" y="28"/>
                    <a:pt x="33" y="35"/>
                    <a:pt x="53" y="40"/>
                  </a:cubicBezTo>
                  <a:cubicBezTo>
                    <a:pt x="69" y="43"/>
                    <a:pt x="81" y="35"/>
                    <a:pt x="86" y="23"/>
                  </a:cubicBezTo>
                  <a:cubicBezTo>
                    <a:pt x="92" y="16"/>
                    <a:pt x="90" y="8"/>
                    <a:pt x="86" y="0"/>
                  </a:cubicBezTo>
                  <a:cubicBezTo>
                    <a:pt x="65" y="21"/>
                    <a:pt x="28" y="24"/>
                    <a:pt x="0" y="13"/>
                  </a:cubicBezTo>
                  <a:close/>
                </a:path>
              </a:pathLst>
            </a:custGeom>
            <a:solidFill>
              <a:srgbClr val="D8D9D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06" name="íşḻîḑé"/>
            <p:cNvSpPr/>
            <p:nvPr/>
          </p:nvSpPr>
          <p:spPr bwMode="auto">
            <a:xfrm>
              <a:off x="3208339" y="4933950"/>
              <a:ext cx="114300" cy="168275"/>
            </a:xfrm>
            <a:custGeom>
              <a:avLst/>
              <a:gdLst>
                <a:gd name="T0" fmla="*/ 45 w 66"/>
                <a:gd name="T1" fmla="*/ 4 h 97"/>
                <a:gd name="T2" fmla="*/ 44 w 66"/>
                <a:gd name="T3" fmla="*/ 74 h 97"/>
                <a:gd name="T4" fmla="*/ 0 w 66"/>
                <a:gd name="T5" fmla="*/ 97 h 97"/>
                <a:gd name="T6" fmla="*/ 28 w 66"/>
                <a:gd name="T7" fmla="*/ 36 h 97"/>
                <a:gd name="T8" fmla="*/ 0 w 66"/>
                <a:gd name="T9" fmla="*/ 16 h 97"/>
                <a:gd name="T10" fmla="*/ 14 w 66"/>
                <a:gd name="T11" fmla="*/ 7 h 97"/>
                <a:gd name="T12" fmla="*/ 45 w 66"/>
                <a:gd name="T13" fmla="*/ 0 h 97"/>
                <a:gd name="T14" fmla="*/ 45 w 66"/>
                <a:gd name="T15" fmla="*/ 4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97">
                  <a:moveTo>
                    <a:pt x="45" y="4"/>
                  </a:moveTo>
                  <a:cubicBezTo>
                    <a:pt x="47" y="12"/>
                    <a:pt x="66" y="39"/>
                    <a:pt x="44" y="74"/>
                  </a:cubicBezTo>
                  <a:cubicBezTo>
                    <a:pt x="37" y="85"/>
                    <a:pt x="20" y="93"/>
                    <a:pt x="0" y="97"/>
                  </a:cubicBezTo>
                  <a:cubicBezTo>
                    <a:pt x="17" y="82"/>
                    <a:pt x="28" y="59"/>
                    <a:pt x="28" y="36"/>
                  </a:cubicBezTo>
                  <a:cubicBezTo>
                    <a:pt x="28" y="16"/>
                    <a:pt x="10" y="22"/>
                    <a:pt x="0" y="16"/>
                  </a:cubicBezTo>
                  <a:cubicBezTo>
                    <a:pt x="4" y="12"/>
                    <a:pt x="9" y="10"/>
                    <a:pt x="14" y="7"/>
                  </a:cubicBezTo>
                  <a:cubicBezTo>
                    <a:pt x="25" y="5"/>
                    <a:pt x="35" y="2"/>
                    <a:pt x="45" y="0"/>
                  </a:cubicBezTo>
                  <a:cubicBezTo>
                    <a:pt x="45" y="2"/>
                    <a:pt x="45" y="4"/>
                    <a:pt x="45" y="4"/>
                  </a:cubicBezTo>
                  <a:close/>
                </a:path>
              </a:pathLst>
            </a:custGeom>
            <a:solidFill>
              <a:srgbClr val="BCBCBB"/>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75000" lnSpcReduction="20000"/>
            </a:bodyPr>
            <a:lstStyle/>
            <a:p>
              <a:pPr algn="ctr"/>
            </a:p>
          </p:txBody>
        </p:sp>
        <p:sp>
          <p:nvSpPr>
            <p:cNvPr id="107" name="îṣ1iḍe"/>
            <p:cNvSpPr/>
            <p:nvPr/>
          </p:nvSpPr>
          <p:spPr bwMode="auto">
            <a:xfrm>
              <a:off x="3043239" y="4984750"/>
              <a:ext cx="160338" cy="73025"/>
            </a:xfrm>
            <a:custGeom>
              <a:avLst/>
              <a:gdLst>
                <a:gd name="T0" fmla="*/ 92 w 92"/>
                <a:gd name="T1" fmla="*/ 12 h 42"/>
                <a:gd name="T2" fmla="*/ 38 w 92"/>
                <a:gd name="T3" fmla="*/ 39 h 42"/>
                <a:gd name="T4" fmla="*/ 5 w 92"/>
                <a:gd name="T5" fmla="*/ 22 h 42"/>
                <a:gd name="T6" fmla="*/ 5 w 92"/>
                <a:gd name="T7" fmla="*/ 0 h 42"/>
                <a:gd name="T8" fmla="*/ 92 w 92"/>
                <a:gd name="T9" fmla="*/ 12 h 42"/>
              </a:gdLst>
              <a:ahLst/>
              <a:cxnLst>
                <a:cxn ang="0">
                  <a:pos x="T0" y="T1"/>
                </a:cxn>
                <a:cxn ang="0">
                  <a:pos x="T2" y="T3"/>
                </a:cxn>
                <a:cxn ang="0">
                  <a:pos x="T4" y="T5"/>
                </a:cxn>
                <a:cxn ang="0">
                  <a:pos x="T6" y="T7"/>
                </a:cxn>
                <a:cxn ang="0">
                  <a:pos x="T8" y="T9"/>
                </a:cxn>
              </a:cxnLst>
              <a:rect l="0" t="0" r="r" b="b"/>
              <a:pathLst>
                <a:path w="92" h="42">
                  <a:moveTo>
                    <a:pt x="92" y="12"/>
                  </a:moveTo>
                  <a:cubicBezTo>
                    <a:pt x="76" y="27"/>
                    <a:pt x="58" y="34"/>
                    <a:pt x="38" y="39"/>
                  </a:cubicBezTo>
                  <a:cubicBezTo>
                    <a:pt x="23" y="42"/>
                    <a:pt x="10" y="34"/>
                    <a:pt x="5" y="22"/>
                  </a:cubicBezTo>
                  <a:cubicBezTo>
                    <a:pt x="0" y="15"/>
                    <a:pt x="2" y="7"/>
                    <a:pt x="5" y="0"/>
                  </a:cubicBezTo>
                  <a:cubicBezTo>
                    <a:pt x="26" y="20"/>
                    <a:pt x="64" y="24"/>
                    <a:pt x="92" y="12"/>
                  </a:cubicBezTo>
                  <a:close/>
                </a:path>
              </a:pathLst>
            </a:custGeom>
            <a:solidFill>
              <a:srgbClr val="D8D9D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08" name="iṩľïḋè"/>
            <p:cNvSpPr/>
            <p:nvPr/>
          </p:nvSpPr>
          <p:spPr bwMode="auto">
            <a:xfrm>
              <a:off x="3070226" y="4379912"/>
              <a:ext cx="342900" cy="595313"/>
            </a:xfrm>
            <a:custGeom>
              <a:avLst/>
              <a:gdLst>
                <a:gd name="T0" fmla="*/ 199 w 199"/>
                <a:gd name="T1" fmla="*/ 43 h 345"/>
                <a:gd name="T2" fmla="*/ 25 w 199"/>
                <a:gd name="T3" fmla="*/ 0 h 345"/>
                <a:gd name="T4" fmla="*/ 0 w 199"/>
                <a:gd name="T5" fmla="*/ 315 h 345"/>
                <a:gd name="T6" fmla="*/ 136 w 199"/>
                <a:gd name="T7" fmla="*/ 313 h 345"/>
                <a:gd name="T8" fmla="*/ 199 w 199"/>
                <a:gd name="T9" fmla="*/ 43 h 345"/>
              </a:gdLst>
              <a:ahLst/>
              <a:cxnLst>
                <a:cxn ang="0">
                  <a:pos x="T0" y="T1"/>
                </a:cxn>
                <a:cxn ang="0">
                  <a:pos x="T2" y="T3"/>
                </a:cxn>
                <a:cxn ang="0">
                  <a:pos x="T4" y="T5"/>
                </a:cxn>
                <a:cxn ang="0">
                  <a:pos x="T6" y="T7"/>
                </a:cxn>
                <a:cxn ang="0">
                  <a:pos x="T8" y="T9"/>
                </a:cxn>
              </a:cxnLst>
              <a:rect l="0" t="0" r="r" b="b"/>
              <a:pathLst>
                <a:path w="199" h="345">
                  <a:moveTo>
                    <a:pt x="199" y="43"/>
                  </a:moveTo>
                  <a:cubicBezTo>
                    <a:pt x="25" y="0"/>
                    <a:pt x="25" y="0"/>
                    <a:pt x="25" y="0"/>
                  </a:cubicBezTo>
                  <a:cubicBezTo>
                    <a:pt x="25" y="0"/>
                    <a:pt x="29" y="162"/>
                    <a:pt x="0" y="315"/>
                  </a:cubicBezTo>
                  <a:cubicBezTo>
                    <a:pt x="39" y="345"/>
                    <a:pt x="95" y="339"/>
                    <a:pt x="136" y="313"/>
                  </a:cubicBezTo>
                  <a:cubicBezTo>
                    <a:pt x="132" y="259"/>
                    <a:pt x="179" y="109"/>
                    <a:pt x="199" y="43"/>
                  </a:cubicBezTo>
                  <a:close/>
                </a:path>
              </a:pathLst>
            </a:custGeom>
            <a:solidFill>
              <a:srgbClr val="C8C8C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109" name="ï$ľidê"/>
            <p:cNvSpPr/>
            <p:nvPr/>
          </p:nvSpPr>
          <p:spPr bwMode="auto">
            <a:xfrm>
              <a:off x="3074989" y="4383087"/>
              <a:ext cx="119063" cy="574675"/>
            </a:xfrm>
            <a:custGeom>
              <a:avLst/>
              <a:gdLst>
                <a:gd name="T0" fmla="*/ 35 w 69"/>
                <a:gd name="T1" fmla="*/ 265 h 332"/>
                <a:gd name="T2" fmla="*/ 65 w 69"/>
                <a:gd name="T3" fmla="*/ 14 h 332"/>
                <a:gd name="T4" fmla="*/ 69 w 69"/>
                <a:gd name="T5" fmla="*/ 9 h 332"/>
                <a:gd name="T6" fmla="*/ 30 w 69"/>
                <a:gd name="T7" fmla="*/ 0 h 332"/>
                <a:gd name="T8" fmla="*/ 4 w 69"/>
                <a:gd name="T9" fmla="*/ 321 h 332"/>
                <a:gd name="T10" fmla="*/ 0 w 69"/>
                <a:gd name="T11" fmla="*/ 332 h 332"/>
                <a:gd name="T12" fmla="*/ 35 w 69"/>
                <a:gd name="T13" fmla="*/ 265 h 332"/>
              </a:gdLst>
              <a:ahLst/>
              <a:cxnLst>
                <a:cxn ang="0">
                  <a:pos x="T0" y="T1"/>
                </a:cxn>
                <a:cxn ang="0">
                  <a:pos x="T2" y="T3"/>
                </a:cxn>
                <a:cxn ang="0">
                  <a:pos x="T4" y="T5"/>
                </a:cxn>
                <a:cxn ang="0">
                  <a:pos x="T6" y="T7"/>
                </a:cxn>
                <a:cxn ang="0">
                  <a:pos x="T8" y="T9"/>
                </a:cxn>
                <a:cxn ang="0">
                  <a:pos x="T10" y="T11"/>
                </a:cxn>
                <a:cxn ang="0">
                  <a:pos x="T12" y="T13"/>
                </a:cxn>
              </a:cxnLst>
              <a:rect l="0" t="0" r="r" b="b"/>
              <a:pathLst>
                <a:path w="69" h="332">
                  <a:moveTo>
                    <a:pt x="35" y="265"/>
                  </a:moveTo>
                  <a:cubicBezTo>
                    <a:pt x="43" y="181"/>
                    <a:pt x="40" y="98"/>
                    <a:pt x="65" y="14"/>
                  </a:cubicBezTo>
                  <a:cubicBezTo>
                    <a:pt x="66" y="12"/>
                    <a:pt x="68" y="11"/>
                    <a:pt x="69" y="9"/>
                  </a:cubicBezTo>
                  <a:cubicBezTo>
                    <a:pt x="30" y="0"/>
                    <a:pt x="30" y="0"/>
                    <a:pt x="30" y="0"/>
                  </a:cubicBezTo>
                  <a:cubicBezTo>
                    <a:pt x="30" y="0"/>
                    <a:pt x="35" y="166"/>
                    <a:pt x="4" y="321"/>
                  </a:cubicBezTo>
                  <a:cubicBezTo>
                    <a:pt x="3" y="325"/>
                    <a:pt x="2" y="329"/>
                    <a:pt x="0" y="332"/>
                  </a:cubicBezTo>
                  <a:cubicBezTo>
                    <a:pt x="21" y="316"/>
                    <a:pt x="33" y="295"/>
                    <a:pt x="35" y="265"/>
                  </a:cubicBezTo>
                  <a:close/>
                </a:path>
              </a:pathLst>
            </a:custGeom>
            <a:solidFill>
              <a:srgbClr val="D8D9D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110" name="íṩļîdé"/>
            <p:cNvSpPr/>
            <p:nvPr/>
          </p:nvSpPr>
          <p:spPr bwMode="auto">
            <a:xfrm>
              <a:off x="3254376" y="4419600"/>
              <a:ext cx="158750" cy="515938"/>
            </a:xfrm>
            <a:custGeom>
              <a:avLst/>
              <a:gdLst>
                <a:gd name="T0" fmla="*/ 92 w 92"/>
                <a:gd name="T1" fmla="*/ 20 h 299"/>
                <a:gd name="T2" fmla="*/ 11 w 92"/>
                <a:gd name="T3" fmla="*/ 0 h 299"/>
                <a:gd name="T4" fmla="*/ 20 w 92"/>
                <a:gd name="T5" fmla="*/ 186 h 299"/>
                <a:gd name="T6" fmla="*/ 0 w 92"/>
                <a:gd name="T7" fmla="*/ 295 h 299"/>
                <a:gd name="T8" fmla="*/ 13 w 92"/>
                <a:gd name="T9" fmla="*/ 299 h 299"/>
                <a:gd name="T10" fmla="*/ 29 w 92"/>
                <a:gd name="T11" fmla="*/ 290 h 299"/>
                <a:gd name="T12" fmla="*/ 92 w 92"/>
                <a:gd name="T13" fmla="*/ 20 h 299"/>
              </a:gdLst>
              <a:ahLst/>
              <a:cxnLst>
                <a:cxn ang="0">
                  <a:pos x="T0" y="T1"/>
                </a:cxn>
                <a:cxn ang="0">
                  <a:pos x="T2" y="T3"/>
                </a:cxn>
                <a:cxn ang="0">
                  <a:pos x="T4" y="T5"/>
                </a:cxn>
                <a:cxn ang="0">
                  <a:pos x="T6" y="T7"/>
                </a:cxn>
                <a:cxn ang="0">
                  <a:pos x="T8" y="T9"/>
                </a:cxn>
                <a:cxn ang="0">
                  <a:pos x="T10" y="T11"/>
                </a:cxn>
                <a:cxn ang="0">
                  <a:pos x="T12" y="T13"/>
                </a:cxn>
              </a:cxnLst>
              <a:rect l="0" t="0" r="r" b="b"/>
              <a:pathLst>
                <a:path w="92" h="299">
                  <a:moveTo>
                    <a:pt x="92" y="20"/>
                  </a:moveTo>
                  <a:cubicBezTo>
                    <a:pt x="11" y="0"/>
                    <a:pt x="11" y="0"/>
                    <a:pt x="11" y="0"/>
                  </a:cubicBezTo>
                  <a:cubicBezTo>
                    <a:pt x="62" y="46"/>
                    <a:pt x="38" y="129"/>
                    <a:pt x="20" y="186"/>
                  </a:cubicBezTo>
                  <a:cubicBezTo>
                    <a:pt x="12" y="217"/>
                    <a:pt x="14" y="262"/>
                    <a:pt x="0" y="295"/>
                  </a:cubicBezTo>
                  <a:cubicBezTo>
                    <a:pt x="5" y="296"/>
                    <a:pt x="9" y="297"/>
                    <a:pt x="13" y="299"/>
                  </a:cubicBezTo>
                  <a:cubicBezTo>
                    <a:pt x="19" y="296"/>
                    <a:pt x="24" y="293"/>
                    <a:pt x="29" y="290"/>
                  </a:cubicBezTo>
                  <a:cubicBezTo>
                    <a:pt x="25" y="236"/>
                    <a:pt x="72" y="86"/>
                    <a:pt x="92" y="20"/>
                  </a:cubicBezTo>
                  <a:close/>
                </a:path>
              </a:pathLst>
            </a:custGeom>
            <a:solidFill>
              <a:srgbClr val="BCBCBB"/>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111" name="íŝ1iďe"/>
            <p:cNvSpPr/>
            <p:nvPr/>
          </p:nvSpPr>
          <p:spPr bwMode="auto">
            <a:xfrm>
              <a:off x="3408364" y="4308475"/>
              <a:ext cx="311150" cy="192088"/>
            </a:xfrm>
            <a:custGeom>
              <a:avLst/>
              <a:gdLst>
                <a:gd name="T0" fmla="*/ 168 w 180"/>
                <a:gd name="T1" fmla="*/ 0 h 112"/>
                <a:gd name="T2" fmla="*/ 80 w 180"/>
                <a:gd name="T3" fmla="*/ 51 h 112"/>
                <a:gd name="T4" fmla="*/ 5 w 180"/>
                <a:gd name="T5" fmla="*/ 81 h 112"/>
                <a:gd name="T6" fmla="*/ 61 w 180"/>
                <a:gd name="T7" fmla="*/ 97 h 112"/>
                <a:gd name="T8" fmla="*/ 155 w 180"/>
                <a:gd name="T9" fmla="*/ 54 h 112"/>
                <a:gd name="T10" fmla="*/ 168 w 180"/>
                <a:gd name="T11" fmla="*/ 0 h 112"/>
              </a:gdLst>
              <a:ahLst/>
              <a:cxnLst>
                <a:cxn ang="0">
                  <a:pos x="T0" y="T1"/>
                </a:cxn>
                <a:cxn ang="0">
                  <a:pos x="T2" y="T3"/>
                </a:cxn>
                <a:cxn ang="0">
                  <a:pos x="T4" y="T5"/>
                </a:cxn>
                <a:cxn ang="0">
                  <a:pos x="T6" y="T7"/>
                </a:cxn>
                <a:cxn ang="0">
                  <a:pos x="T8" y="T9"/>
                </a:cxn>
                <a:cxn ang="0">
                  <a:pos x="T10" y="T11"/>
                </a:cxn>
              </a:cxnLst>
              <a:rect l="0" t="0" r="r" b="b"/>
              <a:pathLst>
                <a:path w="180" h="112">
                  <a:moveTo>
                    <a:pt x="168" y="0"/>
                  </a:moveTo>
                  <a:cubicBezTo>
                    <a:pt x="168" y="0"/>
                    <a:pt x="115" y="36"/>
                    <a:pt x="80" y="51"/>
                  </a:cubicBezTo>
                  <a:cubicBezTo>
                    <a:pt x="46" y="66"/>
                    <a:pt x="10" y="72"/>
                    <a:pt x="5" y="81"/>
                  </a:cubicBezTo>
                  <a:cubicBezTo>
                    <a:pt x="0" y="91"/>
                    <a:pt x="4" y="112"/>
                    <a:pt x="61" y="97"/>
                  </a:cubicBezTo>
                  <a:cubicBezTo>
                    <a:pt x="118" y="82"/>
                    <a:pt x="140" y="69"/>
                    <a:pt x="155" y="54"/>
                  </a:cubicBezTo>
                  <a:cubicBezTo>
                    <a:pt x="167" y="41"/>
                    <a:pt x="180" y="22"/>
                    <a:pt x="168" y="0"/>
                  </a:cubicBezTo>
                  <a:close/>
                </a:path>
              </a:pathLst>
            </a:custGeom>
            <a:solidFill>
              <a:srgbClr val="787C7E"/>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87500" lnSpcReduction="20000"/>
            </a:bodyPr>
            <a:lstStyle/>
            <a:p>
              <a:pPr algn="ctr"/>
            </a:p>
          </p:txBody>
        </p:sp>
        <p:sp>
          <p:nvSpPr>
            <p:cNvPr id="112" name="íṣļîḓé"/>
            <p:cNvSpPr/>
            <p:nvPr/>
          </p:nvSpPr>
          <p:spPr bwMode="auto">
            <a:xfrm>
              <a:off x="3598864" y="4319587"/>
              <a:ext cx="104775" cy="66675"/>
            </a:xfrm>
            <a:custGeom>
              <a:avLst/>
              <a:gdLst>
                <a:gd name="T0" fmla="*/ 55 w 61"/>
                <a:gd name="T1" fmla="*/ 0 h 38"/>
                <a:gd name="T2" fmla="*/ 0 w 61"/>
                <a:gd name="T3" fmla="*/ 36 h 38"/>
                <a:gd name="T4" fmla="*/ 32 w 61"/>
                <a:gd name="T5" fmla="*/ 23 h 38"/>
                <a:gd name="T6" fmla="*/ 47 w 61"/>
                <a:gd name="T7" fmla="*/ 26 h 38"/>
                <a:gd name="T8" fmla="*/ 51 w 61"/>
                <a:gd name="T9" fmla="*/ 38 h 38"/>
                <a:gd name="T10" fmla="*/ 55 w 61"/>
                <a:gd name="T11" fmla="*/ 0 h 38"/>
              </a:gdLst>
              <a:ahLst/>
              <a:cxnLst>
                <a:cxn ang="0">
                  <a:pos x="T0" y="T1"/>
                </a:cxn>
                <a:cxn ang="0">
                  <a:pos x="T2" y="T3"/>
                </a:cxn>
                <a:cxn ang="0">
                  <a:pos x="T4" y="T5"/>
                </a:cxn>
                <a:cxn ang="0">
                  <a:pos x="T6" y="T7"/>
                </a:cxn>
                <a:cxn ang="0">
                  <a:pos x="T8" y="T9"/>
                </a:cxn>
                <a:cxn ang="0">
                  <a:pos x="T10" y="T11"/>
                </a:cxn>
              </a:cxnLst>
              <a:rect l="0" t="0" r="r" b="b"/>
              <a:pathLst>
                <a:path w="61" h="38">
                  <a:moveTo>
                    <a:pt x="55" y="0"/>
                  </a:moveTo>
                  <a:cubicBezTo>
                    <a:pt x="55" y="0"/>
                    <a:pt x="25" y="23"/>
                    <a:pt x="0" y="36"/>
                  </a:cubicBezTo>
                  <a:cubicBezTo>
                    <a:pt x="11" y="31"/>
                    <a:pt x="21" y="27"/>
                    <a:pt x="32" y="23"/>
                  </a:cubicBezTo>
                  <a:cubicBezTo>
                    <a:pt x="38" y="23"/>
                    <a:pt x="43" y="22"/>
                    <a:pt x="47" y="26"/>
                  </a:cubicBezTo>
                  <a:cubicBezTo>
                    <a:pt x="51" y="30"/>
                    <a:pt x="51" y="34"/>
                    <a:pt x="51" y="38"/>
                  </a:cubicBezTo>
                  <a:cubicBezTo>
                    <a:pt x="58" y="28"/>
                    <a:pt x="61" y="14"/>
                    <a:pt x="55" y="0"/>
                  </a:cubicBezTo>
                  <a:close/>
                </a:path>
              </a:pathLst>
            </a:custGeom>
            <a:solidFill>
              <a:srgbClr val="A1A1A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13" name="ïṩḻide"/>
            <p:cNvSpPr/>
            <p:nvPr/>
          </p:nvSpPr>
          <p:spPr bwMode="auto">
            <a:xfrm>
              <a:off x="3086101" y="4352925"/>
              <a:ext cx="336550" cy="147638"/>
            </a:xfrm>
            <a:custGeom>
              <a:avLst/>
              <a:gdLst>
                <a:gd name="T0" fmla="*/ 7 w 195"/>
                <a:gd name="T1" fmla="*/ 0 h 86"/>
                <a:gd name="T2" fmla="*/ 106 w 195"/>
                <a:gd name="T3" fmla="*/ 38 h 86"/>
                <a:gd name="T4" fmla="*/ 188 w 195"/>
                <a:gd name="T5" fmla="*/ 57 h 86"/>
                <a:gd name="T6" fmla="*/ 133 w 195"/>
                <a:gd name="T7" fmla="*/ 80 h 86"/>
                <a:gd name="T8" fmla="*/ 30 w 195"/>
                <a:gd name="T9" fmla="*/ 52 h 86"/>
                <a:gd name="T10" fmla="*/ 7 w 195"/>
                <a:gd name="T11" fmla="*/ 0 h 86"/>
              </a:gdLst>
              <a:ahLst/>
              <a:cxnLst>
                <a:cxn ang="0">
                  <a:pos x="T0" y="T1"/>
                </a:cxn>
                <a:cxn ang="0">
                  <a:pos x="T2" y="T3"/>
                </a:cxn>
                <a:cxn ang="0">
                  <a:pos x="T4" y="T5"/>
                </a:cxn>
                <a:cxn ang="0">
                  <a:pos x="T6" y="T7"/>
                </a:cxn>
                <a:cxn ang="0">
                  <a:pos x="T8" y="T9"/>
                </a:cxn>
                <a:cxn ang="0">
                  <a:pos x="T10" y="T11"/>
                </a:cxn>
              </a:cxnLst>
              <a:rect l="0" t="0" r="r" b="b"/>
              <a:pathLst>
                <a:path w="195" h="86">
                  <a:moveTo>
                    <a:pt x="7" y="0"/>
                  </a:moveTo>
                  <a:cubicBezTo>
                    <a:pt x="7" y="0"/>
                    <a:pt x="68" y="28"/>
                    <a:pt x="106" y="38"/>
                  </a:cubicBezTo>
                  <a:cubicBezTo>
                    <a:pt x="144" y="48"/>
                    <a:pt x="181" y="48"/>
                    <a:pt x="188" y="57"/>
                  </a:cubicBezTo>
                  <a:cubicBezTo>
                    <a:pt x="195" y="65"/>
                    <a:pt x="194" y="86"/>
                    <a:pt x="133" y="80"/>
                  </a:cubicBezTo>
                  <a:cubicBezTo>
                    <a:pt x="73" y="74"/>
                    <a:pt x="48" y="65"/>
                    <a:pt x="30" y="52"/>
                  </a:cubicBezTo>
                  <a:cubicBezTo>
                    <a:pt x="15" y="40"/>
                    <a:pt x="0" y="23"/>
                    <a:pt x="7" y="0"/>
                  </a:cubicBezTo>
                  <a:close/>
                </a:path>
              </a:pathLst>
            </a:custGeom>
            <a:solidFill>
              <a:srgbClr val="787C7E"/>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60000" lnSpcReduction="20000"/>
            </a:bodyPr>
            <a:lstStyle/>
            <a:p>
              <a:pPr algn="ctr"/>
            </a:p>
          </p:txBody>
        </p:sp>
        <p:sp>
          <p:nvSpPr>
            <p:cNvPr id="114" name="iṩľïḑe"/>
            <p:cNvSpPr/>
            <p:nvPr/>
          </p:nvSpPr>
          <p:spPr bwMode="auto">
            <a:xfrm>
              <a:off x="3098801" y="4362450"/>
              <a:ext cx="114300" cy="65088"/>
            </a:xfrm>
            <a:custGeom>
              <a:avLst/>
              <a:gdLst>
                <a:gd name="T0" fmla="*/ 4 w 66"/>
                <a:gd name="T1" fmla="*/ 0 h 37"/>
                <a:gd name="T2" fmla="*/ 66 w 66"/>
                <a:gd name="T3" fmla="*/ 28 h 37"/>
                <a:gd name="T4" fmla="*/ 31 w 66"/>
                <a:gd name="T5" fmla="*/ 20 h 37"/>
                <a:gd name="T6" fmla="*/ 16 w 66"/>
                <a:gd name="T7" fmla="*/ 25 h 37"/>
                <a:gd name="T8" fmla="*/ 15 w 66"/>
                <a:gd name="T9" fmla="*/ 37 h 37"/>
                <a:gd name="T10" fmla="*/ 4 w 66"/>
                <a:gd name="T11" fmla="*/ 0 h 37"/>
              </a:gdLst>
              <a:ahLst/>
              <a:cxnLst>
                <a:cxn ang="0">
                  <a:pos x="T0" y="T1"/>
                </a:cxn>
                <a:cxn ang="0">
                  <a:pos x="T2" y="T3"/>
                </a:cxn>
                <a:cxn ang="0">
                  <a:pos x="T4" y="T5"/>
                </a:cxn>
                <a:cxn ang="0">
                  <a:pos x="T6" y="T7"/>
                </a:cxn>
                <a:cxn ang="0">
                  <a:pos x="T8" y="T9"/>
                </a:cxn>
                <a:cxn ang="0">
                  <a:pos x="T10" y="T11"/>
                </a:cxn>
              </a:cxnLst>
              <a:rect l="0" t="0" r="r" b="b"/>
              <a:pathLst>
                <a:path w="66" h="37">
                  <a:moveTo>
                    <a:pt x="4" y="0"/>
                  </a:moveTo>
                  <a:cubicBezTo>
                    <a:pt x="4" y="0"/>
                    <a:pt x="38" y="19"/>
                    <a:pt x="66" y="28"/>
                  </a:cubicBezTo>
                  <a:cubicBezTo>
                    <a:pt x="54" y="25"/>
                    <a:pt x="43" y="22"/>
                    <a:pt x="31" y="20"/>
                  </a:cubicBezTo>
                  <a:cubicBezTo>
                    <a:pt x="26" y="20"/>
                    <a:pt x="20" y="21"/>
                    <a:pt x="16" y="25"/>
                  </a:cubicBezTo>
                  <a:cubicBezTo>
                    <a:pt x="14" y="29"/>
                    <a:pt x="14" y="33"/>
                    <a:pt x="15" y="37"/>
                  </a:cubicBezTo>
                  <a:cubicBezTo>
                    <a:pt x="6" y="29"/>
                    <a:pt x="0" y="15"/>
                    <a:pt x="4" y="0"/>
                  </a:cubicBezTo>
                  <a:close/>
                </a:path>
              </a:pathLst>
            </a:custGeom>
            <a:solidFill>
              <a:srgbClr val="A1A1A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15" name="isḻïḋe"/>
            <p:cNvSpPr/>
            <p:nvPr/>
          </p:nvSpPr>
          <p:spPr bwMode="auto">
            <a:xfrm>
              <a:off x="3478214" y="4879975"/>
              <a:ext cx="274638" cy="95250"/>
            </a:xfrm>
            <a:custGeom>
              <a:avLst/>
              <a:gdLst>
                <a:gd name="T0" fmla="*/ 68 w 159"/>
                <a:gd name="T1" fmla="*/ 21 h 56"/>
                <a:gd name="T2" fmla="*/ 132 w 159"/>
                <a:gd name="T3" fmla="*/ 0 h 56"/>
                <a:gd name="T4" fmla="*/ 143 w 159"/>
                <a:gd name="T5" fmla="*/ 34 h 56"/>
                <a:gd name="T6" fmla="*/ 27 w 159"/>
                <a:gd name="T7" fmla="*/ 40 h 56"/>
                <a:gd name="T8" fmla="*/ 12 w 159"/>
                <a:gd name="T9" fmla="*/ 2 h 56"/>
                <a:gd name="T10" fmla="*/ 68 w 159"/>
                <a:gd name="T11" fmla="*/ 21 h 56"/>
              </a:gdLst>
              <a:ahLst/>
              <a:cxnLst>
                <a:cxn ang="0">
                  <a:pos x="T0" y="T1"/>
                </a:cxn>
                <a:cxn ang="0">
                  <a:pos x="T2" y="T3"/>
                </a:cxn>
                <a:cxn ang="0">
                  <a:pos x="T4" y="T5"/>
                </a:cxn>
                <a:cxn ang="0">
                  <a:pos x="T6" y="T7"/>
                </a:cxn>
                <a:cxn ang="0">
                  <a:pos x="T8" y="T9"/>
                </a:cxn>
                <a:cxn ang="0">
                  <a:pos x="T10" y="T11"/>
                </a:cxn>
              </a:cxnLst>
              <a:rect l="0" t="0" r="r" b="b"/>
              <a:pathLst>
                <a:path w="159" h="56">
                  <a:moveTo>
                    <a:pt x="68" y="21"/>
                  </a:moveTo>
                  <a:cubicBezTo>
                    <a:pt x="97" y="23"/>
                    <a:pt x="128" y="9"/>
                    <a:pt x="132" y="0"/>
                  </a:cubicBezTo>
                  <a:cubicBezTo>
                    <a:pt x="132" y="0"/>
                    <a:pt x="159" y="18"/>
                    <a:pt x="143" y="34"/>
                  </a:cubicBezTo>
                  <a:cubicBezTo>
                    <a:pt x="127" y="50"/>
                    <a:pt x="53" y="56"/>
                    <a:pt x="27" y="40"/>
                  </a:cubicBezTo>
                  <a:cubicBezTo>
                    <a:pt x="0" y="24"/>
                    <a:pt x="6" y="6"/>
                    <a:pt x="12" y="2"/>
                  </a:cubicBezTo>
                  <a:cubicBezTo>
                    <a:pt x="12" y="2"/>
                    <a:pt x="34" y="19"/>
                    <a:pt x="68" y="21"/>
                  </a:cubicBezTo>
                  <a:close/>
                </a:path>
              </a:pathLst>
            </a:custGeom>
            <a:solidFill>
              <a:srgbClr val="787C7E"/>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16" name="iṧļîďé"/>
            <p:cNvSpPr/>
            <p:nvPr/>
          </p:nvSpPr>
          <p:spPr bwMode="auto">
            <a:xfrm>
              <a:off x="3694114" y="4889500"/>
              <a:ext cx="44450" cy="42863"/>
            </a:xfrm>
            <a:custGeom>
              <a:avLst/>
              <a:gdLst>
                <a:gd name="T0" fmla="*/ 8 w 26"/>
                <a:gd name="T1" fmla="*/ 0 h 25"/>
                <a:gd name="T2" fmla="*/ 0 w 26"/>
                <a:gd name="T3" fmla="*/ 7 h 25"/>
                <a:gd name="T4" fmla="*/ 12 w 26"/>
                <a:gd name="T5" fmla="*/ 25 h 25"/>
                <a:gd name="T6" fmla="*/ 15 w 26"/>
                <a:gd name="T7" fmla="*/ 23 h 25"/>
                <a:gd name="T8" fmla="*/ 8 w 26"/>
                <a:gd name="T9" fmla="*/ 0 h 25"/>
              </a:gdLst>
              <a:ahLst/>
              <a:cxnLst>
                <a:cxn ang="0">
                  <a:pos x="T0" y="T1"/>
                </a:cxn>
                <a:cxn ang="0">
                  <a:pos x="T2" y="T3"/>
                </a:cxn>
                <a:cxn ang="0">
                  <a:pos x="T4" y="T5"/>
                </a:cxn>
                <a:cxn ang="0">
                  <a:pos x="T6" y="T7"/>
                </a:cxn>
                <a:cxn ang="0">
                  <a:pos x="T8" y="T9"/>
                </a:cxn>
              </a:cxnLst>
              <a:rect l="0" t="0" r="r" b="b"/>
              <a:pathLst>
                <a:path w="26" h="25">
                  <a:moveTo>
                    <a:pt x="8" y="0"/>
                  </a:moveTo>
                  <a:cubicBezTo>
                    <a:pt x="7" y="2"/>
                    <a:pt x="4" y="4"/>
                    <a:pt x="0" y="7"/>
                  </a:cubicBezTo>
                  <a:cubicBezTo>
                    <a:pt x="7" y="10"/>
                    <a:pt x="12" y="17"/>
                    <a:pt x="12" y="25"/>
                  </a:cubicBezTo>
                  <a:cubicBezTo>
                    <a:pt x="13" y="25"/>
                    <a:pt x="14" y="24"/>
                    <a:pt x="15" y="23"/>
                  </a:cubicBezTo>
                  <a:cubicBezTo>
                    <a:pt x="26" y="12"/>
                    <a:pt x="8" y="0"/>
                    <a:pt x="8" y="0"/>
                  </a:cubicBezTo>
                  <a:close/>
                </a:path>
              </a:pathLst>
            </a:custGeom>
            <a:solidFill>
              <a:srgbClr val="A1A1A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17" name="isļíḑé"/>
            <p:cNvSpPr/>
            <p:nvPr/>
          </p:nvSpPr>
          <p:spPr bwMode="auto">
            <a:xfrm>
              <a:off x="3027364" y="4892675"/>
              <a:ext cx="298450" cy="98425"/>
            </a:xfrm>
            <a:custGeom>
              <a:avLst/>
              <a:gdLst>
                <a:gd name="T0" fmla="*/ 99 w 173"/>
                <a:gd name="T1" fmla="*/ 22 h 57"/>
                <a:gd name="T2" fmla="*/ 28 w 173"/>
                <a:gd name="T3" fmla="*/ 0 h 57"/>
                <a:gd name="T4" fmla="*/ 17 w 173"/>
                <a:gd name="T5" fmla="*/ 34 h 57"/>
                <a:gd name="T6" fmla="*/ 144 w 173"/>
                <a:gd name="T7" fmla="*/ 41 h 57"/>
                <a:gd name="T8" fmla="*/ 160 w 173"/>
                <a:gd name="T9" fmla="*/ 4 h 57"/>
                <a:gd name="T10" fmla="*/ 99 w 173"/>
                <a:gd name="T11" fmla="*/ 22 h 57"/>
              </a:gdLst>
              <a:ahLst/>
              <a:cxnLst>
                <a:cxn ang="0">
                  <a:pos x="T0" y="T1"/>
                </a:cxn>
                <a:cxn ang="0">
                  <a:pos x="T2" y="T3"/>
                </a:cxn>
                <a:cxn ang="0">
                  <a:pos x="T4" y="T5"/>
                </a:cxn>
                <a:cxn ang="0">
                  <a:pos x="T6" y="T7"/>
                </a:cxn>
                <a:cxn ang="0">
                  <a:pos x="T8" y="T9"/>
                </a:cxn>
                <a:cxn ang="0">
                  <a:pos x="T10" y="T11"/>
                </a:cxn>
              </a:cxnLst>
              <a:rect l="0" t="0" r="r" b="b"/>
              <a:pathLst>
                <a:path w="173" h="57">
                  <a:moveTo>
                    <a:pt x="99" y="22"/>
                  </a:moveTo>
                  <a:cubicBezTo>
                    <a:pt x="68" y="23"/>
                    <a:pt x="33" y="9"/>
                    <a:pt x="28" y="0"/>
                  </a:cubicBezTo>
                  <a:cubicBezTo>
                    <a:pt x="28" y="0"/>
                    <a:pt x="0" y="17"/>
                    <a:pt x="17" y="34"/>
                  </a:cubicBezTo>
                  <a:cubicBezTo>
                    <a:pt x="34" y="51"/>
                    <a:pt x="114" y="57"/>
                    <a:pt x="144" y="41"/>
                  </a:cubicBezTo>
                  <a:cubicBezTo>
                    <a:pt x="173" y="26"/>
                    <a:pt x="166" y="8"/>
                    <a:pt x="160" y="4"/>
                  </a:cubicBezTo>
                  <a:cubicBezTo>
                    <a:pt x="160" y="4"/>
                    <a:pt x="136" y="20"/>
                    <a:pt x="99" y="22"/>
                  </a:cubicBezTo>
                  <a:close/>
                </a:path>
              </a:pathLst>
            </a:custGeom>
            <a:solidFill>
              <a:srgbClr val="787C7E"/>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18" name="îśľïḋé"/>
            <p:cNvSpPr/>
            <p:nvPr/>
          </p:nvSpPr>
          <p:spPr bwMode="auto">
            <a:xfrm>
              <a:off x="3043239" y="4903787"/>
              <a:ext cx="49213" cy="42863"/>
            </a:xfrm>
            <a:custGeom>
              <a:avLst/>
              <a:gdLst>
                <a:gd name="T0" fmla="*/ 20 w 28"/>
                <a:gd name="T1" fmla="*/ 0 h 25"/>
                <a:gd name="T2" fmla="*/ 28 w 28"/>
                <a:gd name="T3" fmla="*/ 6 h 25"/>
                <a:gd name="T4" fmla="*/ 14 w 28"/>
                <a:gd name="T5" fmla="*/ 25 h 25"/>
                <a:gd name="T6" fmla="*/ 11 w 28"/>
                <a:gd name="T7" fmla="*/ 23 h 25"/>
                <a:gd name="T8" fmla="*/ 20 w 28"/>
                <a:gd name="T9" fmla="*/ 0 h 25"/>
              </a:gdLst>
              <a:ahLst/>
              <a:cxnLst>
                <a:cxn ang="0">
                  <a:pos x="T0" y="T1"/>
                </a:cxn>
                <a:cxn ang="0">
                  <a:pos x="T2" y="T3"/>
                </a:cxn>
                <a:cxn ang="0">
                  <a:pos x="T4" y="T5"/>
                </a:cxn>
                <a:cxn ang="0">
                  <a:pos x="T6" y="T7"/>
                </a:cxn>
                <a:cxn ang="0">
                  <a:pos x="T8" y="T9"/>
                </a:cxn>
              </a:cxnLst>
              <a:rect l="0" t="0" r="r" b="b"/>
              <a:pathLst>
                <a:path w="28" h="25">
                  <a:moveTo>
                    <a:pt x="20" y="0"/>
                  </a:moveTo>
                  <a:cubicBezTo>
                    <a:pt x="21" y="2"/>
                    <a:pt x="24" y="4"/>
                    <a:pt x="28" y="6"/>
                  </a:cubicBezTo>
                  <a:cubicBezTo>
                    <a:pt x="20" y="10"/>
                    <a:pt x="14" y="17"/>
                    <a:pt x="14" y="25"/>
                  </a:cubicBezTo>
                  <a:cubicBezTo>
                    <a:pt x="13" y="24"/>
                    <a:pt x="12" y="24"/>
                    <a:pt x="11" y="23"/>
                  </a:cubicBezTo>
                  <a:cubicBezTo>
                    <a:pt x="0" y="12"/>
                    <a:pt x="20" y="0"/>
                    <a:pt x="20" y="0"/>
                  </a:cubicBezTo>
                  <a:close/>
                </a:path>
              </a:pathLst>
            </a:custGeom>
            <a:solidFill>
              <a:srgbClr val="A1A1A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19" name="iṡlíḓé"/>
            <p:cNvSpPr/>
            <p:nvPr/>
          </p:nvSpPr>
          <p:spPr bwMode="auto">
            <a:xfrm>
              <a:off x="3752851" y="3865562"/>
              <a:ext cx="185738" cy="212725"/>
            </a:xfrm>
            <a:custGeom>
              <a:avLst/>
              <a:gdLst>
                <a:gd name="T0" fmla="*/ 98 w 108"/>
                <a:gd name="T1" fmla="*/ 45 h 123"/>
                <a:gd name="T2" fmla="*/ 72 w 108"/>
                <a:gd name="T3" fmla="*/ 114 h 123"/>
                <a:gd name="T4" fmla="*/ 10 w 108"/>
                <a:gd name="T5" fmla="*/ 78 h 123"/>
                <a:gd name="T6" fmla="*/ 36 w 108"/>
                <a:gd name="T7" fmla="*/ 9 h 123"/>
                <a:gd name="T8" fmla="*/ 98 w 108"/>
                <a:gd name="T9" fmla="*/ 45 h 123"/>
              </a:gdLst>
              <a:ahLst/>
              <a:cxnLst>
                <a:cxn ang="0">
                  <a:pos x="T0" y="T1"/>
                </a:cxn>
                <a:cxn ang="0">
                  <a:pos x="T2" y="T3"/>
                </a:cxn>
                <a:cxn ang="0">
                  <a:pos x="T4" y="T5"/>
                </a:cxn>
                <a:cxn ang="0">
                  <a:pos x="T6" y="T7"/>
                </a:cxn>
                <a:cxn ang="0">
                  <a:pos x="T8" y="T9"/>
                </a:cxn>
              </a:cxnLst>
              <a:rect l="0" t="0" r="r" b="b"/>
              <a:pathLst>
                <a:path w="108" h="123">
                  <a:moveTo>
                    <a:pt x="98" y="45"/>
                  </a:moveTo>
                  <a:cubicBezTo>
                    <a:pt x="108" y="74"/>
                    <a:pt x="96" y="105"/>
                    <a:pt x="72" y="114"/>
                  </a:cubicBezTo>
                  <a:cubicBezTo>
                    <a:pt x="48" y="123"/>
                    <a:pt x="20" y="107"/>
                    <a:pt x="10" y="78"/>
                  </a:cubicBezTo>
                  <a:cubicBezTo>
                    <a:pt x="0" y="49"/>
                    <a:pt x="11" y="18"/>
                    <a:pt x="36" y="9"/>
                  </a:cubicBezTo>
                  <a:cubicBezTo>
                    <a:pt x="60" y="0"/>
                    <a:pt x="88" y="16"/>
                    <a:pt x="98" y="45"/>
                  </a:cubicBezTo>
                  <a:close/>
                </a:path>
              </a:pathLst>
            </a:custGeom>
            <a:solidFill>
              <a:srgbClr val="787C7E"/>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87500" lnSpcReduction="10000"/>
            </a:bodyPr>
            <a:lstStyle/>
            <a:p>
              <a:pPr algn="ctr"/>
            </a:p>
          </p:txBody>
        </p:sp>
        <p:sp>
          <p:nvSpPr>
            <p:cNvPr id="120" name="iś1ïdê"/>
            <p:cNvSpPr/>
            <p:nvPr/>
          </p:nvSpPr>
          <p:spPr bwMode="auto">
            <a:xfrm>
              <a:off x="3767139" y="3808412"/>
              <a:ext cx="180975" cy="217488"/>
            </a:xfrm>
            <a:custGeom>
              <a:avLst/>
              <a:gdLst>
                <a:gd name="T0" fmla="*/ 100 w 104"/>
                <a:gd name="T1" fmla="*/ 57 h 126"/>
                <a:gd name="T2" fmla="*/ 59 w 104"/>
                <a:gd name="T3" fmla="*/ 123 h 126"/>
                <a:gd name="T4" fmla="*/ 4 w 104"/>
                <a:gd name="T5" fmla="*/ 68 h 126"/>
                <a:gd name="T6" fmla="*/ 45 w 104"/>
                <a:gd name="T7" fmla="*/ 3 h 126"/>
                <a:gd name="T8" fmla="*/ 100 w 104"/>
                <a:gd name="T9" fmla="*/ 57 h 126"/>
              </a:gdLst>
              <a:ahLst/>
              <a:cxnLst>
                <a:cxn ang="0">
                  <a:pos x="T0" y="T1"/>
                </a:cxn>
                <a:cxn ang="0">
                  <a:pos x="T2" y="T3"/>
                </a:cxn>
                <a:cxn ang="0">
                  <a:pos x="T4" y="T5"/>
                </a:cxn>
                <a:cxn ang="0">
                  <a:pos x="T6" y="T7"/>
                </a:cxn>
                <a:cxn ang="0">
                  <a:pos x="T8" y="T9"/>
                </a:cxn>
              </a:cxnLst>
              <a:rect l="0" t="0" r="r" b="b"/>
              <a:pathLst>
                <a:path w="104" h="126">
                  <a:moveTo>
                    <a:pt x="100" y="57"/>
                  </a:moveTo>
                  <a:cubicBezTo>
                    <a:pt x="104" y="91"/>
                    <a:pt x="85" y="120"/>
                    <a:pt x="59" y="123"/>
                  </a:cubicBezTo>
                  <a:cubicBezTo>
                    <a:pt x="32" y="126"/>
                    <a:pt x="8" y="101"/>
                    <a:pt x="4" y="68"/>
                  </a:cubicBezTo>
                  <a:cubicBezTo>
                    <a:pt x="0" y="35"/>
                    <a:pt x="19" y="6"/>
                    <a:pt x="45" y="3"/>
                  </a:cubicBezTo>
                  <a:cubicBezTo>
                    <a:pt x="72" y="0"/>
                    <a:pt x="96" y="24"/>
                    <a:pt x="100" y="57"/>
                  </a:cubicBezTo>
                  <a:close/>
                </a:path>
              </a:pathLst>
            </a:custGeom>
            <a:solidFill>
              <a:srgbClr val="919597"/>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97500" lnSpcReduction="10000"/>
            </a:bodyPr>
            <a:lstStyle/>
            <a:p>
              <a:pPr algn="ctr"/>
            </a:p>
          </p:txBody>
        </p:sp>
        <p:sp>
          <p:nvSpPr>
            <p:cNvPr id="121" name="iṥľîḍê"/>
            <p:cNvSpPr/>
            <p:nvPr/>
          </p:nvSpPr>
          <p:spPr bwMode="auto">
            <a:xfrm>
              <a:off x="3790951" y="3808412"/>
              <a:ext cx="157163" cy="214313"/>
            </a:xfrm>
            <a:custGeom>
              <a:avLst/>
              <a:gdLst>
                <a:gd name="T0" fmla="*/ 87 w 91"/>
                <a:gd name="T1" fmla="*/ 57 h 124"/>
                <a:gd name="T2" fmla="*/ 32 w 91"/>
                <a:gd name="T3" fmla="*/ 3 h 124"/>
                <a:gd name="T4" fmla="*/ 0 w 91"/>
                <a:gd name="T5" fmla="*/ 25 h 124"/>
                <a:gd name="T6" fmla="*/ 26 w 91"/>
                <a:gd name="T7" fmla="*/ 50 h 124"/>
                <a:gd name="T8" fmla="*/ 20 w 91"/>
                <a:gd name="T9" fmla="*/ 117 h 124"/>
                <a:gd name="T10" fmla="*/ 46 w 91"/>
                <a:gd name="T11" fmla="*/ 123 h 124"/>
                <a:gd name="T12" fmla="*/ 87 w 91"/>
                <a:gd name="T13" fmla="*/ 57 h 124"/>
              </a:gdLst>
              <a:ahLst/>
              <a:cxnLst>
                <a:cxn ang="0">
                  <a:pos x="T0" y="T1"/>
                </a:cxn>
                <a:cxn ang="0">
                  <a:pos x="T2" y="T3"/>
                </a:cxn>
                <a:cxn ang="0">
                  <a:pos x="T4" y="T5"/>
                </a:cxn>
                <a:cxn ang="0">
                  <a:pos x="T6" y="T7"/>
                </a:cxn>
                <a:cxn ang="0">
                  <a:pos x="T8" y="T9"/>
                </a:cxn>
                <a:cxn ang="0">
                  <a:pos x="T10" y="T11"/>
                </a:cxn>
                <a:cxn ang="0">
                  <a:pos x="T12" y="T13"/>
                </a:cxn>
              </a:cxnLst>
              <a:rect l="0" t="0" r="r" b="b"/>
              <a:pathLst>
                <a:path w="91" h="124">
                  <a:moveTo>
                    <a:pt x="87" y="57"/>
                  </a:moveTo>
                  <a:cubicBezTo>
                    <a:pt x="83" y="24"/>
                    <a:pt x="59" y="0"/>
                    <a:pt x="32" y="3"/>
                  </a:cubicBezTo>
                  <a:cubicBezTo>
                    <a:pt x="19" y="4"/>
                    <a:pt x="7" y="13"/>
                    <a:pt x="0" y="25"/>
                  </a:cubicBezTo>
                  <a:cubicBezTo>
                    <a:pt x="4" y="36"/>
                    <a:pt x="14" y="46"/>
                    <a:pt x="26" y="50"/>
                  </a:cubicBezTo>
                  <a:cubicBezTo>
                    <a:pt x="12" y="72"/>
                    <a:pt x="27" y="95"/>
                    <a:pt x="20" y="117"/>
                  </a:cubicBezTo>
                  <a:cubicBezTo>
                    <a:pt x="28" y="122"/>
                    <a:pt x="37" y="124"/>
                    <a:pt x="46" y="123"/>
                  </a:cubicBezTo>
                  <a:cubicBezTo>
                    <a:pt x="72" y="120"/>
                    <a:pt x="91" y="91"/>
                    <a:pt x="87" y="57"/>
                  </a:cubicBezTo>
                  <a:close/>
                </a:path>
              </a:pathLst>
            </a:custGeom>
            <a:solidFill>
              <a:srgbClr val="84888A"/>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90000" lnSpcReduction="10000"/>
            </a:bodyPr>
            <a:lstStyle/>
            <a:p>
              <a:pPr algn="ctr"/>
            </a:p>
          </p:txBody>
        </p:sp>
        <p:sp>
          <p:nvSpPr>
            <p:cNvPr id="122" name="ïṡļiďe"/>
            <p:cNvSpPr/>
            <p:nvPr/>
          </p:nvSpPr>
          <p:spPr bwMode="auto">
            <a:xfrm>
              <a:off x="3448051" y="4600575"/>
              <a:ext cx="265113" cy="141288"/>
            </a:xfrm>
            <a:custGeom>
              <a:avLst/>
              <a:gdLst>
                <a:gd name="T0" fmla="*/ 12 w 153"/>
                <a:gd name="T1" fmla="*/ 35 h 81"/>
                <a:gd name="T2" fmla="*/ 101 w 153"/>
                <a:gd name="T3" fmla="*/ 24 h 81"/>
                <a:gd name="T4" fmla="*/ 150 w 153"/>
                <a:gd name="T5" fmla="*/ 26 h 81"/>
                <a:gd name="T6" fmla="*/ 129 w 153"/>
                <a:gd name="T7" fmla="*/ 64 h 81"/>
                <a:gd name="T8" fmla="*/ 28 w 153"/>
                <a:gd name="T9" fmla="*/ 69 h 81"/>
                <a:gd name="T10" fmla="*/ 12 w 153"/>
                <a:gd name="T11" fmla="*/ 35 h 81"/>
              </a:gdLst>
              <a:ahLst/>
              <a:cxnLst>
                <a:cxn ang="0">
                  <a:pos x="T0" y="T1"/>
                </a:cxn>
                <a:cxn ang="0">
                  <a:pos x="T2" y="T3"/>
                </a:cxn>
                <a:cxn ang="0">
                  <a:pos x="T4" y="T5"/>
                </a:cxn>
                <a:cxn ang="0">
                  <a:pos x="T6" y="T7"/>
                </a:cxn>
                <a:cxn ang="0">
                  <a:pos x="T8" y="T9"/>
                </a:cxn>
                <a:cxn ang="0">
                  <a:pos x="T10" y="T11"/>
                </a:cxn>
              </a:cxnLst>
              <a:rect l="0" t="0" r="r" b="b"/>
              <a:pathLst>
                <a:path w="153" h="81">
                  <a:moveTo>
                    <a:pt x="12" y="35"/>
                  </a:moveTo>
                  <a:cubicBezTo>
                    <a:pt x="25" y="42"/>
                    <a:pt x="63" y="39"/>
                    <a:pt x="101" y="24"/>
                  </a:cubicBezTo>
                  <a:cubicBezTo>
                    <a:pt x="138" y="9"/>
                    <a:pt x="146" y="0"/>
                    <a:pt x="150" y="26"/>
                  </a:cubicBezTo>
                  <a:cubicBezTo>
                    <a:pt x="153" y="42"/>
                    <a:pt x="148" y="59"/>
                    <a:pt x="129" y="64"/>
                  </a:cubicBezTo>
                  <a:cubicBezTo>
                    <a:pt x="110" y="69"/>
                    <a:pt x="56" y="81"/>
                    <a:pt x="28" y="69"/>
                  </a:cubicBezTo>
                  <a:cubicBezTo>
                    <a:pt x="0" y="56"/>
                    <a:pt x="12" y="35"/>
                    <a:pt x="12" y="35"/>
                  </a:cubicBezTo>
                  <a:close/>
                </a:path>
              </a:pathLst>
            </a:custGeom>
            <a:solidFill>
              <a:srgbClr val="787C7E"/>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52500" lnSpcReduction="20000"/>
            </a:bodyPr>
            <a:lstStyle/>
            <a:p>
              <a:pPr algn="ctr"/>
            </a:p>
          </p:txBody>
        </p:sp>
        <p:sp>
          <p:nvSpPr>
            <p:cNvPr id="123" name="îŝḻïḋè"/>
            <p:cNvSpPr/>
            <p:nvPr/>
          </p:nvSpPr>
          <p:spPr bwMode="auto">
            <a:xfrm>
              <a:off x="3670301" y="4624387"/>
              <a:ext cx="36513" cy="73025"/>
            </a:xfrm>
            <a:custGeom>
              <a:avLst/>
              <a:gdLst>
                <a:gd name="T0" fmla="*/ 19 w 21"/>
                <a:gd name="T1" fmla="*/ 15 h 43"/>
                <a:gd name="T2" fmla="*/ 0 w 21"/>
                <a:gd name="T3" fmla="*/ 5 h 43"/>
                <a:gd name="T4" fmla="*/ 6 w 21"/>
                <a:gd name="T5" fmla="*/ 43 h 43"/>
                <a:gd name="T6" fmla="*/ 19 w 21"/>
                <a:gd name="T7" fmla="*/ 15 h 43"/>
              </a:gdLst>
              <a:ahLst/>
              <a:cxnLst>
                <a:cxn ang="0">
                  <a:pos x="T0" y="T1"/>
                </a:cxn>
                <a:cxn ang="0">
                  <a:pos x="T2" y="T3"/>
                </a:cxn>
                <a:cxn ang="0">
                  <a:pos x="T4" y="T5"/>
                </a:cxn>
                <a:cxn ang="0">
                  <a:pos x="T6" y="T7"/>
                </a:cxn>
              </a:cxnLst>
              <a:rect l="0" t="0" r="r" b="b"/>
              <a:pathLst>
                <a:path w="21" h="43">
                  <a:moveTo>
                    <a:pt x="19" y="15"/>
                  </a:moveTo>
                  <a:cubicBezTo>
                    <a:pt x="16" y="1"/>
                    <a:pt x="12" y="0"/>
                    <a:pt x="0" y="5"/>
                  </a:cubicBezTo>
                  <a:cubicBezTo>
                    <a:pt x="8" y="16"/>
                    <a:pt x="10" y="31"/>
                    <a:pt x="6" y="43"/>
                  </a:cubicBezTo>
                  <a:cubicBezTo>
                    <a:pt x="17" y="38"/>
                    <a:pt x="21" y="26"/>
                    <a:pt x="19" y="15"/>
                  </a:cubicBezTo>
                  <a:close/>
                </a:path>
              </a:pathLst>
            </a:custGeom>
            <a:solidFill>
              <a:srgbClr val="A1A1A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24" name="ï$ḷíḓê"/>
            <p:cNvSpPr/>
            <p:nvPr/>
          </p:nvSpPr>
          <p:spPr bwMode="auto">
            <a:xfrm>
              <a:off x="3086101" y="4606925"/>
              <a:ext cx="282575" cy="144463"/>
            </a:xfrm>
            <a:custGeom>
              <a:avLst/>
              <a:gdLst>
                <a:gd name="T0" fmla="*/ 152 w 164"/>
                <a:gd name="T1" fmla="*/ 39 h 84"/>
                <a:gd name="T2" fmla="*/ 56 w 164"/>
                <a:gd name="T3" fmla="*/ 25 h 84"/>
                <a:gd name="T4" fmla="*/ 3 w 164"/>
                <a:gd name="T5" fmla="*/ 25 h 84"/>
                <a:gd name="T6" fmla="*/ 25 w 164"/>
                <a:gd name="T7" fmla="*/ 64 h 84"/>
                <a:gd name="T8" fmla="*/ 133 w 164"/>
                <a:gd name="T9" fmla="*/ 72 h 84"/>
                <a:gd name="T10" fmla="*/ 152 w 164"/>
                <a:gd name="T11" fmla="*/ 39 h 84"/>
              </a:gdLst>
              <a:ahLst/>
              <a:cxnLst>
                <a:cxn ang="0">
                  <a:pos x="T0" y="T1"/>
                </a:cxn>
                <a:cxn ang="0">
                  <a:pos x="T2" y="T3"/>
                </a:cxn>
                <a:cxn ang="0">
                  <a:pos x="T4" y="T5"/>
                </a:cxn>
                <a:cxn ang="0">
                  <a:pos x="T6" y="T7"/>
                </a:cxn>
                <a:cxn ang="0">
                  <a:pos x="T8" y="T9"/>
                </a:cxn>
                <a:cxn ang="0">
                  <a:pos x="T10" y="T11"/>
                </a:cxn>
              </a:cxnLst>
              <a:rect l="0" t="0" r="r" b="b"/>
              <a:pathLst>
                <a:path w="164" h="84">
                  <a:moveTo>
                    <a:pt x="152" y="39"/>
                  </a:moveTo>
                  <a:cubicBezTo>
                    <a:pt x="137" y="46"/>
                    <a:pt x="96" y="41"/>
                    <a:pt x="56" y="25"/>
                  </a:cubicBezTo>
                  <a:cubicBezTo>
                    <a:pt x="17" y="9"/>
                    <a:pt x="8" y="0"/>
                    <a:pt x="3" y="25"/>
                  </a:cubicBezTo>
                  <a:cubicBezTo>
                    <a:pt x="0" y="41"/>
                    <a:pt x="5" y="58"/>
                    <a:pt x="25" y="64"/>
                  </a:cubicBezTo>
                  <a:cubicBezTo>
                    <a:pt x="45" y="69"/>
                    <a:pt x="103" y="84"/>
                    <a:pt x="133" y="72"/>
                  </a:cubicBezTo>
                  <a:cubicBezTo>
                    <a:pt x="164" y="61"/>
                    <a:pt x="152" y="39"/>
                    <a:pt x="152" y="39"/>
                  </a:cubicBezTo>
                  <a:close/>
                </a:path>
              </a:pathLst>
            </a:custGeom>
            <a:solidFill>
              <a:srgbClr val="787C7E"/>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60000" lnSpcReduction="20000"/>
            </a:bodyPr>
            <a:lstStyle/>
            <a:p>
              <a:pPr algn="ctr"/>
            </a:p>
          </p:txBody>
        </p:sp>
        <p:sp>
          <p:nvSpPr>
            <p:cNvPr id="125" name="ïṣ1ïḍé"/>
            <p:cNvSpPr/>
            <p:nvPr/>
          </p:nvSpPr>
          <p:spPr bwMode="auto">
            <a:xfrm>
              <a:off x="2597151" y="2125662"/>
              <a:ext cx="1257300" cy="1103313"/>
            </a:xfrm>
            <a:custGeom>
              <a:avLst/>
              <a:gdLst>
                <a:gd name="T0" fmla="*/ 728 w 728"/>
                <a:gd name="T1" fmla="*/ 483 h 639"/>
                <a:gd name="T2" fmla="*/ 526 w 728"/>
                <a:gd name="T3" fmla="*/ 479 h 639"/>
                <a:gd name="T4" fmla="*/ 380 w 728"/>
                <a:gd name="T5" fmla="*/ 495 h 639"/>
                <a:gd name="T6" fmla="*/ 316 w 728"/>
                <a:gd name="T7" fmla="*/ 548 h 639"/>
                <a:gd name="T8" fmla="*/ 162 w 728"/>
                <a:gd name="T9" fmla="*/ 545 h 639"/>
                <a:gd name="T10" fmla="*/ 218 w 728"/>
                <a:gd name="T11" fmla="*/ 610 h 639"/>
                <a:gd name="T12" fmla="*/ 132 w 728"/>
                <a:gd name="T13" fmla="*/ 639 h 639"/>
                <a:gd name="T14" fmla="*/ 17 w 728"/>
                <a:gd name="T15" fmla="*/ 350 h 639"/>
                <a:gd name="T16" fmla="*/ 47 w 728"/>
                <a:gd name="T17" fmla="*/ 342 h 639"/>
                <a:gd name="T18" fmla="*/ 5 w 728"/>
                <a:gd name="T19" fmla="*/ 288 h 639"/>
                <a:gd name="T20" fmla="*/ 92 w 728"/>
                <a:gd name="T21" fmla="*/ 249 h 639"/>
                <a:gd name="T22" fmla="*/ 87 w 728"/>
                <a:gd name="T23" fmla="*/ 149 h 639"/>
                <a:gd name="T24" fmla="*/ 235 w 728"/>
                <a:gd name="T25" fmla="*/ 112 h 639"/>
                <a:gd name="T26" fmla="*/ 240 w 728"/>
                <a:gd name="T27" fmla="*/ 25 h 639"/>
                <a:gd name="T28" fmla="*/ 727 w 728"/>
                <a:gd name="T29" fmla="*/ 24 h 639"/>
                <a:gd name="T30" fmla="*/ 728 w 728"/>
                <a:gd name="T31" fmla="*/ 48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8" h="639">
                  <a:moveTo>
                    <a:pt x="728" y="483"/>
                  </a:moveTo>
                  <a:cubicBezTo>
                    <a:pt x="728" y="483"/>
                    <a:pt x="657" y="514"/>
                    <a:pt x="526" y="479"/>
                  </a:cubicBezTo>
                  <a:cubicBezTo>
                    <a:pt x="396" y="445"/>
                    <a:pt x="370" y="453"/>
                    <a:pt x="380" y="495"/>
                  </a:cubicBezTo>
                  <a:cubicBezTo>
                    <a:pt x="391" y="538"/>
                    <a:pt x="403" y="561"/>
                    <a:pt x="316" y="548"/>
                  </a:cubicBezTo>
                  <a:cubicBezTo>
                    <a:pt x="229" y="534"/>
                    <a:pt x="158" y="530"/>
                    <a:pt x="162" y="545"/>
                  </a:cubicBezTo>
                  <a:cubicBezTo>
                    <a:pt x="165" y="560"/>
                    <a:pt x="293" y="591"/>
                    <a:pt x="218" y="610"/>
                  </a:cubicBezTo>
                  <a:cubicBezTo>
                    <a:pt x="185" y="618"/>
                    <a:pt x="142" y="616"/>
                    <a:pt x="132" y="639"/>
                  </a:cubicBezTo>
                  <a:cubicBezTo>
                    <a:pt x="132" y="639"/>
                    <a:pt x="111" y="449"/>
                    <a:pt x="17" y="350"/>
                  </a:cubicBezTo>
                  <a:cubicBezTo>
                    <a:pt x="47" y="342"/>
                    <a:pt x="47" y="342"/>
                    <a:pt x="47" y="342"/>
                  </a:cubicBezTo>
                  <a:cubicBezTo>
                    <a:pt x="47" y="342"/>
                    <a:pt x="0" y="310"/>
                    <a:pt x="5" y="288"/>
                  </a:cubicBezTo>
                  <a:cubicBezTo>
                    <a:pt x="11" y="266"/>
                    <a:pt x="70" y="283"/>
                    <a:pt x="92" y="249"/>
                  </a:cubicBezTo>
                  <a:cubicBezTo>
                    <a:pt x="114" y="216"/>
                    <a:pt x="63" y="178"/>
                    <a:pt x="87" y="149"/>
                  </a:cubicBezTo>
                  <a:cubicBezTo>
                    <a:pt x="112" y="121"/>
                    <a:pt x="205" y="147"/>
                    <a:pt x="235" y="112"/>
                  </a:cubicBezTo>
                  <a:cubicBezTo>
                    <a:pt x="265" y="77"/>
                    <a:pt x="210" y="50"/>
                    <a:pt x="240" y="25"/>
                  </a:cubicBezTo>
                  <a:cubicBezTo>
                    <a:pt x="271" y="0"/>
                    <a:pt x="629" y="60"/>
                    <a:pt x="727" y="24"/>
                  </a:cubicBezTo>
                  <a:cubicBezTo>
                    <a:pt x="727" y="24"/>
                    <a:pt x="657" y="166"/>
                    <a:pt x="728" y="483"/>
                  </a:cubicBezTo>
                  <a:close/>
                </a:path>
              </a:pathLst>
            </a:custGeom>
            <a:solidFill>
              <a:srgbClr val="909DC2"/>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126" name="îṡ1ïḋe"/>
            <p:cNvSpPr/>
            <p:nvPr/>
          </p:nvSpPr>
          <p:spPr bwMode="auto">
            <a:xfrm>
              <a:off x="2805114" y="2203450"/>
              <a:ext cx="1049338" cy="1025525"/>
            </a:xfrm>
            <a:custGeom>
              <a:avLst/>
              <a:gdLst>
                <a:gd name="T0" fmla="*/ 34 w 607"/>
                <a:gd name="T1" fmla="*/ 527 h 594"/>
                <a:gd name="T2" fmla="*/ 21 w 607"/>
                <a:gd name="T3" fmla="*/ 421 h 594"/>
                <a:gd name="T4" fmla="*/ 16 w 607"/>
                <a:gd name="T5" fmla="*/ 387 h 594"/>
                <a:gd name="T6" fmla="*/ 55 w 607"/>
                <a:gd name="T7" fmla="*/ 435 h 594"/>
                <a:gd name="T8" fmla="*/ 67 w 607"/>
                <a:gd name="T9" fmla="*/ 441 h 594"/>
                <a:gd name="T10" fmla="*/ 99 w 607"/>
                <a:gd name="T11" fmla="*/ 423 h 594"/>
                <a:gd name="T12" fmla="*/ 129 w 607"/>
                <a:gd name="T13" fmla="*/ 440 h 594"/>
                <a:gd name="T14" fmla="*/ 176 w 607"/>
                <a:gd name="T15" fmla="*/ 430 h 594"/>
                <a:gd name="T16" fmla="*/ 179 w 607"/>
                <a:gd name="T17" fmla="*/ 335 h 594"/>
                <a:gd name="T18" fmla="*/ 174 w 607"/>
                <a:gd name="T19" fmla="*/ 252 h 594"/>
                <a:gd name="T20" fmla="*/ 269 w 607"/>
                <a:gd name="T21" fmla="*/ 354 h 594"/>
                <a:gd name="T22" fmla="*/ 360 w 607"/>
                <a:gd name="T23" fmla="*/ 328 h 594"/>
                <a:gd name="T24" fmla="*/ 449 w 607"/>
                <a:gd name="T25" fmla="*/ 364 h 594"/>
                <a:gd name="T26" fmla="*/ 530 w 607"/>
                <a:gd name="T27" fmla="*/ 121 h 594"/>
                <a:gd name="T28" fmla="*/ 598 w 607"/>
                <a:gd name="T29" fmla="*/ 0 h 594"/>
                <a:gd name="T30" fmla="*/ 607 w 607"/>
                <a:gd name="T31" fmla="*/ 438 h 594"/>
                <a:gd name="T32" fmla="*/ 405 w 607"/>
                <a:gd name="T33" fmla="*/ 434 h 594"/>
                <a:gd name="T34" fmla="*/ 259 w 607"/>
                <a:gd name="T35" fmla="*/ 450 h 594"/>
                <a:gd name="T36" fmla="*/ 195 w 607"/>
                <a:gd name="T37" fmla="*/ 503 h 594"/>
                <a:gd name="T38" fmla="*/ 41 w 607"/>
                <a:gd name="T39" fmla="*/ 500 h 594"/>
                <a:gd name="T40" fmla="*/ 97 w 607"/>
                <a:gd name="T41" fmla="*/ 565 h 594"/>
                <a:gd name="T42" fmla="*/ 11 w 607"/>
                <a:gd name="T43" fmla="*/ 594 h 594"/>
                <a:gd name="T44" fmla="*/ 5 w 607"/>
                <a:gd name="T45" fmla="*/ 554 h 594"/>
                <a:gd name="T46" fmla="*/ 34 w 607"/>
                <a:gd name="T47" fmla="*/ 527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7" h="594">
                  <a:moveTo>
                    <a:pt x="34" y="527"/>
                  </a:moveTo>
                  <a:cubicBezTo>
                    <a:pt x="38" y="497"/>
                    <a:pt x="0" y="462"/>
                    <a:pt x="21" y="421"/>
                  </a:cubicBezTo>
                  <a:cubicBezTo>
                    <a:pt x="26" y="413"/>
                    <a:pt x="19" y="400"/>
                    <a:pt x="16" y="387"/>
                  </a:cubicBezTo>
                  <a:cubicBezTo>
                    <a:pt x="30" y="402"/>
                    <a:pt x="46" y="415"/>
                    <a:pt x="55" y="435"/>
                  </a:cubicBezTo>
                  <a:cubicBezTo>
                    <a:pt x="55" y="437"/>
                    <a:pt x="59" y="447"/>
                    <a:pt x="67" y="441"/>
                  </a:cubicBezTo>
                  <a:cubicBezTo>
                    <a:pt x="77" y="430"/>
                    <a:pt x="85" y="417"/>
                    <a:pt x="99" y="423"/>
                  </a:cubicBezTo>
                  <a:cubicBezTo>
                    <a:pt x="108" y="425"/>
                    <a:pt x="120" y="429"/>
                    <a:pt x="129" y="440"/>
                  </a:cubicBezTo>
                  <a:cubicBezTo>
                    <a:pt x="143" y="454"/>
                    <a:pt x="164" y="443"/>
                    <a:pt x="176" y="430"/>
                  </a:cubicBezTo>
                  <a:cubicBezTo>
                    <a:pt x="196" y="402"/>
                    <a:pt x="181" y="366"/>
                    <a:pt x="179" y="335"/>
                  </a:cubicBezTo>
                  <a:cubicBezTo>
                    <a:pt x="179" y="307"/>
                    <a:pt x="180" y="279"/>
                    <a:pt x="174" y="252"/>
                  </a:cubicBezTo>
                  <a:cubicBezTo>
                    <a:pt x="184" y="301"/>
                    <a:pt x="215" y="353"/>
                    <a:pt x="269" y="354"/>
                  </a:cubicBezTo>
                  <a:cubicBezTo>
                    <a:pt x="303" y="353"/>
                    <a:pt x="328" y="311"/>
                    <a:pt x="360" y="328"/>
                  </a:cubicBezTo>
                  <a:cubicBezTo>
                    <a:pt x="390" y="347"/>
                    <a:pt x="419" y="373"/>
                    <a:pt x="449" y="364"/>
                  </a:cubicBezTo>
                  <a:cubicBezTo>
                    <a:pt x="548" y="342"/>
                    <a:pt x="527" y="207"/>
                    <a:pt x="530" y="121"/>
                  </a:cubicBezTo>
                  <a:cubicBezTo>
                    <a:pt x="529" y="71"/>
                    <a:pt x="549" y="23"/>
                    <a:pt x="598" y="0"/>
                  </a:cubicBezTo>
                  <a:cubicBezTo>
                    <a:pt x="582" y="50"/>
                    <a:pt x="552" y="190"/>
                    <a:pt x="607" y="438"/>
                  </a:cubicBezTo>
                  <a:cubicBezTo>
                    <a:pt x="607" y="438"/>
                    <a:pt x="536" y="469"/>
                    <a:pt x="405" y="434"/>
                  </a:cubicBezTo>
                  <a:cubicBezTo>
                    <a:pt x="275" y="400"/>
                    <a:pt x="249" y="408"/>
                    <a:pt x="259" y="450"/>
                  </a:cubicBezTo>
                  <a:cubicBezTo>
                    <a:pt x="270" y="493"/>
                    <a:pt x="282" y="516"/>
                    <a:pt x="195" y="503"/>
                  </a:cubicBezTo>
                  <a:cubicBezTo>
                    <a:pt x="108" y="489"/>
                    <a:pt x="37" y="485"/>
                    <a:pt x="41" y="500"/>
                  </a:cubicBezTo>
                  <a:cubicBezTo>
                    <a:pt x="44" y="515"/>
                    <a:pt x="172" y="546"/>
                    <a:pt x="97" y="565"/>
                  </a:cubicBezTo>
                  <a:cubicBezTo>
                    <a:pt x="64" y="573"/>
                    <a:pt x="21" y="571"/>
                    <a:pt x="11" y="594"/>
                  </a:cubicBezTo>
                  <a:cubicBezTo>
                    <a:pt x="11" y="594"/>
                    <a:pt x="10" y="579"/>
                    <a:pt x="5" y="554"/>
                  </a:cubicBezTo>
                  <a:cubicBezTo>
                    <a:pt x="20" y="547"/>
                    <a:pt x="33" y="539"/>
                    <a:pt x="34" y="527"/>
                  </a:cubicBezTo>
                  <a:close/>
                </a:path>
              </a:pathLst>
            </a:custGeom>
            <a:solidFill>
              <a:srgbClr val="8390B5"/>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127" name="isḷîďê"/>
            <p:cNvSpPr/>
            <p:nvPr/>
          </p:nvSpPr>
          <p:spPr bwMode="auto">
            <a:xfrm>
              <a:off x="2619376" y="2606675"/>
              <a:ext cx="103188" cy="90488"/>
            </a:xfrm>
            <a:custGeom>
              <a:avLst/>
              <a:gdLst>
                <a:gd name="T0" fmla="*/ 60 w 60"/>
                <a:gd name="T1" fmla="*/ 52 h 52"/>
                <a:gd name="T2" fmla="*/ 2 w 60"/>
                <a:gd name="T3" fmla="*/ 16 h 52"/>
                <a:gd name="T4" fmla="*/ 0 w 60"/>
                <a:gd name="T5" fmla="*/ 13 h 52"/>
                <a:gd name="T6" fmla="*/ 45 w 60"/>
                <a:gd name="T7" fmla="*/ 0 h 52"/>
                <a:gd name="T8" fmla="*/ 37 w 60"/>
                <a:gd name="T9" fmla="*/ 8 h 52"/>
                <a:gd name="T10" fmla="*/ 60 w 60"/>
                <a:gd name="T11" fmla="*/ 52 h 52"/>
              </a:gdLst>
              <a:ahLst/>
              <a:cxnLst>
                <a:cxn ang="0">
                  <a:pos x="T0" y="T1"/>
                </a:cxn>
                <a:cxn ang="0">
                  <a:pos x="T2" y="T3"/>
                </a:cxn>
                <a:cxn ang="0">
                  <a:pos x="T4" y="T5"/>
                </a:cxn>
                <a:cxn ang="0">
                  <a:pos x="T6" y="T7"/>
                </a:cxn>
                <a:cxn ang="0">
                  <a:pos x="T8" y="T9"/>
                </a:cxn>
                <a:cxn ang="0">
                  <a:pos x="T10" y="T11"/>
                </a:cxn>
              </a:cxnLst>
              <a:rect l="0" t="0" r="r" b="b"/>
              <a:pathLst>
                <a:path w="60" h="52">
                  <a:moveTo>
                    <a:pt x="60" y="52"/>
                  </a:moveTo>
                  <a:cubicBezTo>
                    <a:pt x="39" y="43"/>
                    <a:pt x="18" y="35"/>
                    <a:pt x="2" y="16"/>
                  </a:cubicBezTo>
                  <a:cubicBezTo>
                    <a:pt x="1" y="15"/>
                    <a:pt x="0" y="14"/>
                    <a:pt x="0" y="13"/>
                  </a:cubicBezTo>
                  <a:cubicBezTo>
                    <a:pt x="6" y="3"/>
                    <a:pt x="25" y="3"/>
                    <a:pt x="45" y="0"/>
                  </a:cubicBezTo>
                  <a:cubicBezTo>
                    <a:pt x="42" y="2"/>
                    <a:pt x="38" y="5"/>
                    <a:pt x="37" y="8"/>
                  </a:cubicBezTo>
                  <a:cubicBezTo>
                    <a:pt x="29" y="24"/>
                    <a:pt x="43" y="41"/>
                    <a:pt x="60" y="52"/>
                  </a:cubicBezTo>
                  <a:close/>
                </a:path>
              </a:pathLst>
            </a:custGeom>
            <a:solidFill>
              <a:srgbClr val="9EAACA"/>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28" name="išļíďe"/>
            <p:cNvSpPr/>
            <p:nvPr/>
          </p:nvSpPr>
          <p:spPr bwMode="auto">
            <a:xfrm>
              <a:off x="2760664" y="2366962"/>
              <a:ext cx="180975" cy="195263"/>
            </a:xfrm>
            <a:custGeom>
              <a:avLst/>
              <a:gdLst>
                <a:gd name="T0" fmla="*/ 37 w 105"/>
                <a:gd name="T1" fmla="*/ 27 h 113"/>
                <a:gd name="T2" fmla="*/ 54 w 105"/>
                <a:gd name="T3" fmla="*/ 113 h 113"/>
                <a:gd name="T4" fmla="*/ 14 w 105"/>
                <a:gd name="T5" fmla="*/ 61 h 113"/>
                <a:gd name="T6" fmla="*/ 0 w 105"/>
                <a:gd name="T7" fmla="*/ 21 h 113"/>
                <a:gd name="T8" fmla="*/ 2 w 105"/>
                <a:gd name="T9" fmla="*/ 19 h 113"/>
                <a:gd name="T10" fmla="*/ 105 w 105"/>
                <a:gd name="T11" fmla="*/ 1 h 113"/>
                <a:gd name="T12" fmla="*/ 37 w 105"/>
                <a:gd name="T13" fmla="*/ 27 h 113"/>
              </a:gdLst>
              <a:ahLst/>
              <a:cxnLst>
                <a:cxn ang="0">
                  <a:pos x="T0" y="T1"/>
                </a:cxn>
                <a:cxn ang="0">
                  <a:pos x="T2" y="T3"/>
                </a:cxn>
                <a:cxn ang="0">
                  <a:pos x="T4" y="T5"/>
                </a:cxn>
                <a:cxn ang="0">
                  <a:pos x="T6" y="T7"/>
                </a:cxn>
                <a:cxn ang="0">
                  <a:pos x="T8" y="T9"/>
                </a:cxn>
                <a:cxn ang="0">
                  <a:pos x="T10" y="T11"/>
                </a:cxn>
                <a:cxn ang="0">
                  <a:pos x="T12" y="T13"/>
                </a:cxn>
              </a:cxnLst>
              <a:rect l="0" t="0" r="r" b="b"/>
              <a:pathLst>
                <a:path w="105" h="113">
                  <a:moveTo>
                    <a:pt x="37" y="27"/>
                  </a:moveTo>
                  <a:cubicBezTo>
                    <a:pt x="21" y="52"/>
                    <a:pt x="44" y="83"/>
                    <a:pt x="54" y="113"/>
                  </a:cubicBezTo>
                  <a:cubicBezTo>
                    <a:pt x="36" y="100"/>
                    <a:pt x="21" y="84"/>
                    <a:pt x="14" y="61"/>
                  </a:cubicBezTo>
                  <a:cubicBezTo>
                    <a:pt x="10" y="49"/>
                    <a:pt x="2" y="35"/>
                    <a:pt x="0" y="21"/>
                  </a:cubicBezTo>
                  <a:cubicBezTo>
                    <a:pt x="1" y="21"/>
                    <a:pt x="1" y="20"/>
                    <a:pt x="2" y="19"/>
                  </a:cubicBezTo>
                  <a:cubicBezTo>
                    <a:pt x="18" y="0"/>
                    <a:pt x="66" y="6"/>
                    <a:pt x="105" y="1"/>
                  </a:cubicBezTo>
                  <a:cubicBezTo>
                    <a:pt x="82" y="10"/>
                    <a:pt x="52" y="7"/>
                    <a:pt x="37" y="27"/>
                  </a:cubicBezTo>
                  <a:close/>
                </a:path>
              </a:pathLst>
            </a:custGeom>
            <a:solidFill>
              <a:srgbClr val="9EAACA"/>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87500" lnSpcReduction="20000"/>
            </a:bodyPr>
            <a:lstStyle/>
            <a:p>
              <a:pPr algn="ctr"/>
            </a:p>
          </p:txBody>
        </p:sp>
        <p:sp>
          <p:nvSpPr>
            <p:cNvPr id="129" name="îṡ1îďê"/>
            <p:cNvSpPr/>
            <p:nvPr/>
          </p:nvSpPr>
          <p:spPr bwMode="auto">
            <a:xfrm>
              <a:off x="3013076" y="2154237"/>
              <a:ext cx="741363" cy="242888"/>
            </a:xfrm>
            <a:custGeom>
              <a:avLst/>
              <a:gdLst>
                <a:gd name="T0" fmla="*/ 376 w 429"/>
                <a:gd name="T1" fmla="*/ 40 h 140"/>
                <a:gd name="T2" fmla="*/ 43 w 429"/>
                <a:gd name="T3" fmla="*/ 33 h 140"/>
                <a:gd name="T4" fmla="*/ 51 w 429"/>
                <a:gd name="T5" fmla="*/ 140 h 140"/>
                <a:gd name="T6" fmla="*/ 12 w 429"/>
                <a:gd name="T7" fmla="*/ 80 h 140"/>
                <a:gd name="T8" fmla="*/ 7 w 429"/>
                <a:gd name="T9" fmla="*/ 62 h 140"/>
                <a:gd name="T10" fmla="*/ 0 w 429"/>
                <a:gd name="T11" fmla="*/ 34 h 140"/>
                <a:gd name="T12" fmla="*/ 9 w 429"/>
                <a:gd name="T13" fmla="*/ 20 h 140"/>
                <a:gd name="T14" fmla="*/ 429 w 429"/>
                <a:gd name="T15" fmla="*/ 30 h 140"/>
                <a:gd name="T16" fmla="*/ 376 w 429"/>
                <a:gd name="T17" fmla="*/ 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9" h="140">
                  <a:moveTo>
                    <a:pt x="376" y="40"/>
                  </a:moveTo>
                  <a:cubicBezTo>
                    <a:pt x="263" y="43"/>
                    <a:pt x="154" y="18"/>
                    <a:pt x="43" y="33"/>
                  </a:cubicBezTo>
                  <a:cubicBezTo>
                    <a:pt x="24" y="68"/>
                    <a:pt x="44" y="105"/>
                    <a:pt x="51" y="140"/>
                  </a:cubicBezTo>
                  <a:cubicBezTo>
                    <a:pt x="32" y="124"/>
                    <a:pt x="21" y="103"/>
                    <a:pt x="12" y="80"/>
                  </a:cubicBezTo>
                  <a:cubicBezTo>
                    <a:pt x="12" y="73"/>
                    <a:pt x="9" y="67"/>
                    <a:pt x="7" y="62"/>
                  </a:cubicBezTo>
                  <a:cubicBezTo>
                    <a:pt x="4" y="53"/>
                    <a:pt x="2" y="43"/>
                    <a:pt x="0" y="34"/>
                  </a:cubicBezTo>
                  <a:cubicBezTo>
                    <a:pt x="0" y="30"/>
                    <a:pt x="3" y="25"/>
                    <a:pt x="9" y="20"/>
                  </a:cubicBezTo>
                  <a:cubicBezTo>
                    <a:pt x="34" y="0"/>
                    <a:pt x="289" y="38"/>
                    <a:pt x="429" y="30"/>
                  </a:cubicBezTo>
                  <a:cubicBezTo>
                    <a:pt x="416" y="44"/>
                    <a:pt x="392" y="41"/>
                    <a:pt x="376" y="40"/>
                  </a:cubicBezTo>
                  <a:close/>
                </a:path>
              </a:pathLst>
            </a:custGeom>
            <a:solidFill>
              <a:srgbClr val="9EAACA"/>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130" name="ïšḷîďê"/>
            <p:cNvSpPr/>
            <p:nvPr/>
          </p:nvSpPr>
          <p:spPr bwMode="auto">
            <a:xfrm>
              <a:off x="2943226" y="2281237"/>
              <a:ext cx="147638" cy="327025"/>
            </a:xfrm>
            <a:custGeom>
              <a:avLst/>
              <a:gdLst>
                <a:gd name="T0" fmla="*/ 85 w 85"/>
                <a:gd name="T1" fmla="*/ 190 h 190"/>
                <a:gd name="T2" fmla="*/ 0 w 85"/>
                <a:gd name="T3" fmla="*/ 39 h 190"/>
                <a:gd name="T4" fmla="*/ 34 w 85"/>
                <a:gd name="T5" fmla="*/ 22 h 190"/>
                <a:gd name="T6" fmla="*/ 43 w 85"/>
                <a:gd name="T7" fmla="*/ 0 h 190"/>
                <a:gd name="T8" fmla="*/ 48 w 85"/>
                <a:gd name="T9" fmla="*/ 12 h 190"/>
                <a:gd name="T10" fmla="*/ 85 w 85"/>
                <a:gd name="T11" fmla="*/ 190 h 190"/>
              </a:gdLst>
              <a:ahLst/>
              <a:cxnLst>
                <a:cxn ang="0">
                  <a:pos x="T0" y="T1"/>
                </a:cxn>
                <a:cxn ang="0">
                  <a:pos x="T2" y="T3"/>
                </a:cxn>
                <a:cxn ang="0">
                  <a:pos x="T4" y="T5"/>
                </a:cxn>
                <a:cxn ang="0">
                  <a:pos x="T6" y="T7"/>
                </a:cxn>
                <a:cxn ang="0">
                  <a:pos x="T8" y="T9"/>
                </a:cxn>
                <a:cxn ang="0">
                  <a:pos x="T10" y="T11"/>
                </a:cxn>
              </a:cxnLst>
              <a:rect l="0" t="0" r="r" b="b"/>
              <a:pathLst>
                <a:path w="85" h="190">
                  <a:moveTo>
                    <a:pt x="85" y="190"/>
                  </a:moveTo>
                  <a:cubicBezTo>
                    <a:pt x="73" y="150"/>
                    <a:pt x="36" y="59"/>
                    <a:pt x="0" y="39"/>
                  </a:cubicBezTo>
                  <a:cubicBezTo>
                    <a:pt x="14" y="36"/>
                    <a:pt x="26" y="31"/>
                    <a:pt x="34" y="22"/>
                  </a:cubicBezTo>
                  <a:cubicBezTo>
                    <a:pt x="40" y="14"/>
                    <a:pt x="43" y="7"/>
                    <a:pt x="43" y="0"/>
                  </a:cubicBezTo>
                  <a:cubicBezTo>
                    <a:pt x="45" y="4"/>
                    <a:pt x="46" y="8"/>
                    <a:pt x="48" y="12"/>
                  </a:cubicBezTo>
                  <a:cubicBezTo>
                    <a:pt x="63" y="56"/>
                    <a:pt x="81" y="146"/>
                    <a:pt x="85" y="190"/>
                  </a:cubicBezTo>
                  <a:close/>
                </a:path>
              </a:pathLst>
            </a:custGeom>
            <a:solidFill>
              <a:srgbClr val="8390B5"/>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131" name="ïş1ïḑè"/>
            <p:cNvSpPr/>
            <p:nvPr/>
          </p:nvSpPr>
          <p:spPr bwMode="auto">
            <a:xfrm>
              <a:off x="2684464" y="2514600"/>
              <a:ext cx="139700" cy="196850"/>
            </a:xfrm>
            <a:custGeom>
              <a:avLst/>
              <a:gdLst>
                <a:gd name="T0" fmla="*/ 81 w 81"/>
                <a:gd name="T1" fmla="*/ 114 h 114"/>
                <a:gd name="T2" fmla="*/ 0 w 81"/>
                <a:gd name="T3" fmla="*/ 46 h 114"/>
                <a:gd name="T4" fmla="*/ 41 w 81"/>
                <a:gd name="T5" fmla="*/ 24 h 114"/>
                <a:gd name="T6" fmla="*/ 46 w 81"/>
                <a:gd name="T7" fmla="*/ 0 h 114"/>
                <a:gd name="T8" fmla="*/ 81 w 81"/>
                <a:gd name="T9" fmla="*/ 114 h 114"/>
              </a:gdLst>
              <a:ahLst/>
              <a:cxnLst>
                <a:cxn ang="0">
                  <a:pos x="T0" y="T1"/>
                </a:cxn>
                <a:cxn ang="0">
                  <a:pos x="T2" y="T3"/>
                </a:cxn>
                <a:cxn ang="0">
                  <a:pos x="T4" y="T5"/>
                </a:cxn>
                <a:cxn ang="0">
                  <a:pos x="T6" y="T7"/>
                </a:cxn>
                <a:cxn ang="0">
                  <a:pos x="T8" y="T9"/>
                </a:cxn>
              </a:cxnLst>
              <a:rect l="0" t="0" r="r" b="b"/>
              <a:pathLst>
                <a:path w="81" h="114">
                  <a:moveTo>
                    <a:pt x="81" y="114"/>
                  </a:moveTo>
                  <a:cubicBezTo>
                    <a:pt x="54" y="45"/>
                    <a:pt x="28" y="47"/>
                    <a:pt x="0" y="46"/>
                  </a:cubicBezTo>
                  <a:cubicBezTo>
                    <a:pt x="16" y="43"/>
                    <a:pt x="32" y="38"/>
                    <a:pt x="41" y="24"/>
                  </a:cubicBezTo>
                  <a:cubicBezTo>
                    <a:pt x="46" y="16"/>
                    <a:pt x="47" y="8"/>
                    <a:pt x="46" y="0"/>
                  </a:cubicBezTo>
                  <a:cubicBezTo>
                    <a:pt x="58" y="24"/>
                    <a:pt x="79" y="90"/>
                    <a:pt x="81" y="114"/>
                  </a:cubicBezTo>
                  <a:close/>
                </a:path>
              </a:pathLst>
            </a:custGeom>
            <a:solidFill>
              <a:srgbClr val="8390B5"/>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87500" lnSpcReduction="20000"/>
            </a:bodyPr>
            <a:lstStyle/>
            <a:p>
              <a:pPr algn="ctr"/>
            </a:p>
          </p:txBody>
        </p:sp>
        <p:sp>
          <p:nvSpPr>
            <p:cNvPr id="132" name="ïṧľïḓe"/>
            <p:cNvSpPr/>
            <p:nvPr/>
          </p:nvSpPr>
          <p:spPr bwMode="auto">
            <a:xfrm>
              <a:off x="2651126" y="2717800"/>
              <a:ext cx="144463" cy="195263"/>
            </a:xfrm>
            <a:custGeom>
              <a:avLst/>
              <a:gdLst>
                <a:gd name="T0" fmla="*/ 0 w 83"/>
                <a:gd name="T1" fmla="*/ 3 h 113"/>
                <a:gd name="T2" fmla="*/ 13 w 83"/>
                <a:gd name="T3" fmla="*/ 0 h 113"/>
                <a:gd name="T4" fmla="*/ 83 w 83"/>
                <a:gd name="T5" fmla="*/ 113 h 113"/>
                <a:gd name="T6" fmla="*/ 0 w 83"/>
                <a:gd name="T7" fmla="*/ 3 h 113"/>
              </a:gdLst>
              <a:ahLst/>
              <a:cxnLst>
                <a:cxn ang="0">
                  <a:pos x="T0" y="T1"/>
                </a:cxn>
                <a:cxn ang="0">
                  <a:pos x="T2" y="T3"/>
                </a:cxn>
                <a:cxn ang="0">
                  <a:pos x="T4" y="T5"/>
                </a:cxn>
                <a:cxn ang="0">
                  <a:pos x="T6" y="T7"/>
                </a:cxn>
              </a:cxnLst>
              <a:rect l="0" t="0" r="r" b="b"/>
              <a:pathLst>
                <a:path w="83" h="113">
                  <a:moveTo>
                    <a:pt x="0" y="3"/>
                  </a:moveTo>
                  <a:cubicBezTo>
                    <a:pt x="13" y="0"/>
                    <a:pt x="13" y="0"/>
                    <a:pt x="13" y="0"/>
                  </a:cubicBezTo>
                  <a:cubicBezTo>
                    <a:pt x="46" y="32"/>
                    <a:pt x="71" y="71"/>
                    <a:pt x="83" y="113"/>
                  </a:cubicBezTo>
                  <a:cubicBezTo>
                    <a:pt x="55" y="77"/>
                    <a:pt x="37" y="28"/>
                    <a:pt x="0" y="3"/>
                  </a:cubicBezTo>
                  <a:close/>
                </a:path>
              </a:pathLst>
            </a:custGeom>
            <a:solidFill>
              <a:srgbClr val="8390B5"/>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87500" lnSpcReduction="20000"/>
            </a:bodyPr>
            <a:lstStyle/>
            <a:p>
              <a:pPr algn="ctr"/>
            </a:p>
          </p:txBody>
        </p:sp>
        <p:sp>
          <p:nvSpPr>
            <p:cNvPr id="133" name="îślïḋê"/>
            <p:cNvSpPr/>
            <p:nvPr/>
          </p:nvSpPr>
          <p:spPr bwMode="auto">
            <a:xfrm>
              <a:off x="2819401" y="2166937"/>
              <a:ext cx="1035050" cy="1062038"/>
            </a:xfrm>
            <a:custGeom>
              <a:avLst/>
              <a:gdLst>
                <a:gd name="T0" fmla="*/ 58 w 599"/>
                <a:gd name="T1" fmla="*/ 562 h 615"/>
                <a:gd name="T2" fmla="*/ 9 w 599"/>
                <a:gd name="T3" fmla="*/ 466 h 615"/>
                <a:gd name="T4" fmla="*/ 19 w 599"/>
                <a:gd name="T5" fmla="*/ 496 h 615"/>
                <a:gd name="T6" fmla="*/ 170 w 599"/>
                <a:gd name="T7" fmla="*/ 481 h 615"/>
                <a:gd name="T8" fmla="*/ 205 w 599"/>
                <a:gd name="T9" fmla="*/ 470 h 615"/>
                <a:gd name="T10" fmla="*/ 184 w 599"/>
                <a:gd name="T11" fmla="*/ 335 h 615"/>
                <a:gd name="T12" fmla="*/ 252 w 599"/>
                <a:gd name="T13" fmla="*/ 414 h 615"/>
                <a:gd name="T14" fmla="*/ 332 w 599"/>
                <a:gd name="T15" fmla="*/ 400 h 615"/>
                <a:gd name="T16" fmla="*/ 533 w 599"/>
                <a:gd name="T17" fmla="*/ 454 h 615"/>
                <a:gd name="T18" fmla="*/ 552 w 599"/>
                <a:gd name="T19" fmla="*/ 426 h 615"/>
                <a:gd name="T20" fmla="*/ 533 w 599"/>
                <a:gd name="T21" fmla="*/ 379 h 615"/>
                <a:gd name="T22" fmla="*/ 568 w 599"/>
                <a:gd name="T23" fmla="*/ 380 h 615"/>
                <a:gd name="T24" fmla="*/ 576 w 599"/>
                <a:gd name="T25" fmla="*/ 53 h 615"/>
                <a:gd name="T26" fmla="*/ 573 w 599"/>
                <a:gd name="T27" fmla="*/ 21 h 615"/>
                <a:gd name="T28" fmla="*/ 543 w 599"/>
                <a:gd name="T29" fmla="*/ 52 h 615"/>
                <a:gd name="T30" fmla="*/ 534 w 599"/>
                <a:gd name="T31" fmla="*/ 54 h 615"/>
                <a:gd name="T32" fmla="*/ 563 w 599"/>
                <a:gd name="T33" fmla="*/ 9 h 615"/>
                <a:gd name="T34" fmla="*/ 552 w 599"/>
                <a:gd name="T35" fmla="*/ 9 h 615"/>
                <a:gd name="T36" fmla="*/ 598 w 599"/>
                <a:gd name="T37" fmla="*/ 0 h 615"/>
                <a:gd name="T38" fmla="*/ 599 w 599"/>
                <a:gd name="T39" fmla="*/ 459 h 615"/>
                <a:gd name="T40" fmla="*/ 397 w 599"/>
                <a:gd name="T41" fmla="*/ 462 h 615"/>
                <a:gd name="T42" fmla="*/ 256 w 599"/>
                <a:gd name="T43" fmla="*/ 474 h 615"/>
                <a:gd name="T44" fmla="*/ 189 w 599"/>
                <a:gd name="T45" fmla="*/ 528 h 615"/>
                <a:gd name="T46" fmla="*/ 40 w 599"/>
                <a:gd name="T47" fmla="*/ 522 h 615"/>
                <a:gd name="T48" fmla="*/ 92 w 599"/>
                <a:gd name="T49" fmla="*/ 587 h 615"/>
                <a:gd name="T50" fmla="*/ 3 w 599"/>
                <a:gd name="T51" fmla="*/ 615 h 615"/>
                <a:gd name="T52" fmla="*/ 0 w 599"/>
                <a:gd name="T53" fmla="*/ 593 h 615"/>
                <a:gd name="T54" fmla="*/ 58 w 599"/>
                <a:gd name="T55" fmla="*/ 56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9" h="615">
                  <a:moveTo>
                    <a:pt x="58" y="562"/>
                  </a:moveTo>
                  <a:cubicBezTo>
                    <a:pt x="35" y="532"/>
                    <a:pt x="5" y="507"/>
                    <a:pt x="9" y="466"/>
                  </a:cubicBezTo>
                  <a:cubicBezTo>
                    <a:pt x="14" y="476"/>
                    <a:pt x="17" y="485"/>
                    <a:pt x="19" y="496"/>
                  </a:cubicBezTo>
                  <a:cubicBezTo>
                    <a:pt x="48" y="452"/>
                    <a:pt x="124" y="473"/>
                    <a:pt x="170" y="481"/>
                  </a:cubicBezTo>
                  <a:cubicBezTo>
                    <a:pt x="182" y="483"/>
                    <a:pt x="201" y="483"/>
                    <a:pt x="205" y="470"/>
                  </a:cubicBezTo>
                  <a:cubicBezTo>
                    <a:pt x="219" y="425"/>
                    <a:pt x="190" y="380"/>
                    <a:pt x="184" y="335"/>
                  </a:cubicBezTo>
                  <a:cubicBezTo>
                    <a:pt x="206" y="362"/>
                    <a:pt x="212" y="412"/>
                    <a:pt x="252" y="414"/>
                  </a:cubicBezTo>
                  <a:cubicBezTo>
                    <a:pt x="280" y="415"/>
                    <a:pt x="306" y="397"/>
                    <a:pt x="332" y="400"/>
                  </a:cubicBezTo>
                  <a:cubicBezTo>
                    <a:pt x="400" y="409"/>
                    <a:pt x="458" y="456"/>
                    <a:pt x="533" y="454"/>
                  </a:cubicBezTo>
                  <a:cubicBezTo>
                    <a:pt x="551" y="454"/>
                    <a:pt x="563" y="444"/>
                    <a:pt x="552" y="426"/>
                  </a:cubicBezTo>
                  <a:cubicBezTo>
                    <a:pt x="541" y="412"/>
                    <a:pt x="537" y="397"/>
                    <a:pt x="533" y="379"/>
                  </a:cubicBezTo>
                  <a:cubicBezTo>
                    <a:pt x="546" y="383"/>
                    <a:pt x="573" y="400"/>
                    <a:pt x="568" y="380"/>
                  </a:cubicBezTo>
                  <a:cubicBezTo>
                    <a:pt x="542" y="272"/>
                    <a:pt x="515" y="159"/>
                    <a:pt x="576" y="53"/>
                  </a:cubicBezTo>
                  <a:cubicBezTo>
                    <a:pt x="580" y="43"/>
                    <a:pt x="576" y="32"/>
                    <a:pt x="573" y="21"/>
                  </a:cubicBezTo>
                  <a:cubicBezTo>
                    <a:pt x="557" y="25"/>
                    <a:pt x="546" y="37"/>
                    <a:pt x="543" y="52"/>
                  </a:cubicBezTo>
                  <a:cubicBezTo>
                    <a:pt x="541" y="52"/>
                    <a:pt x="536" y="53"/>
                    <a:pt x="534" y="54"/>
                  </a:cubicBezTo>
                  <a:cubicBezTo>
                    <a:pt x="529" y="32"/>
                    <a:pt x="556" y="28"/>
                    <a:pt x="563" y="9"/>
                  </a:cubicBezTo>
                  <a:cubicBezTo>
                    <a:pt x="559" y="9"/>
                    <a:pt x="556" y="9"/>
                    <a:pt x="552" y="9"/>
                  </a:cubicBezTo>
                  <a:cubicBezTo>
                    <a:pt x="571" y="7"/>
                    <a:pt x="586" y="5"/>
                    <a:pt x="598" y="0"/>
                  </a:cubicBezTo>
                  <a:cubicBezTo>
                    <a:pt x="598" y="0"/>
                    <a:pt x="528" y="142"/>
                    <a:pt x="599" y="459"/>
                  </a:cubicBezTo>
                  <a:cubicBezTo>
                    <a:pt x="599" y="459"/>
                    <a:pt x="528" y="496"/>
                    <a:pt x="397" y="462"/>
                  </a:cubicBezTo>
                  <a:cubicBezTo>
                    <a:pt x="267" y="427"/>
                    <a:pt x="245" y="431"/>
                    <a:pt x="256" y="474"/>
                  </a:cubicBezTo>
                  <a:cubicBezTo>
                    <a:pt x="266" y="517"/>
                    <a:pt x="276" y="541"/>
                    <a:pt x="189" y="528"/>
                  </a:cubicBezTo>
                  <a:cubicBezTo>
                    <a:pt x="102" y="514"/>
                    <a:pt x="37" y="507"/>
                    <a:pt x="40" y="522"/>
                  </a:cubicBezTo>
                  <a:cubicBezTo>
                    <a:pt x="44" y="537"/>
                    <a:pt x="168" y="568"/>
                    <a:pt x="92" y="587"/>
                  </a:cubicBezTo>
                  <a:cubicBezTo>
                    <a:pt x="59" y="595"/>
                    <a:pt x="13" y="592"/>
                    <a:pt x="3" y="615"/>
                  </a:cubicBezTo>
                  <a:cubicBezTo>
                    <a:pt x="3" y="615"/>
                    <a:pt x="2" y="607"/>
                    <a:pt x="0" y="593"/>
                  </a:cubicBezTo>
                  <a:cubicBezTo>
                    <a:pt x="15" y="579"/>
                    <a:pt x="38" y="569"/>
                    <a:pt x="58" y="562"/>
                  </a:cubicBezTo>
                  <a:close/>
                </a:path>
              </a:pathLst>
            </a:custGeom>
            <a:solidFill>
              <a:srgbClr val="7784A9"/>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134" name="íṩḷiḋê"/>
            <p:cNvSpPr/>
            <p:nvPr/>
          </p:nvSpPr>
          <p:spPr bwMode="auto">
            <a:xfrm>
              <a:off x="3830639" y="2125662"/>
              <a:ext cx="63500" cy="2978150"/>
            </a:xfrm>
            <a:custGeom>
              <a:avLst/>
              <a:gdLst>
                <a:gd name="T0" fmla="*/ 20 w 37"/>
                <a:gd name="T1" fmla="*/ 1714 h 1725"/>
                <a:gd name="T2" fmla="*/ 29 w 37"/>
                <a:gd name="T3" fmla="*/ 1725 h 1725"/>
                <a:gd name="T4" fmla="*/ 29 w 37"/>
                <a:gd name="T5" fmla="*/ 1725 h 1725"/>
                <a:gd name="T6" fmla="*/ 37 w 37"/>
                <a:gd name="T7" fmla="*/ 1713 h 1725"/>
                <a:gd name="T8" fmla="*/ 18 w 37"/>
                <a:gd name="T9" fmla="*/ 11 h 1725"/>
                <a:gd name="T10" fmla="*/ 9 w 37"/>
                <a:gd name="T11" fmla="*/ 0 h 1725"/>
                <a:gd name="T12" fmla="*/ 9 w 37"/>
                <a:gd name="T13" fmla="*/ 0 h 1725"/>
                <a:gd name="T14" fmla="*/ 1 w 37"/>
                <a:gd name="T15" fmla="*/ 11 h 1725"/>
                <a:gd name="T16" fmla="*/ 20 w 37"/>
                <a:gd name="T17" fmla="*/ 1714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725">
                  <a:moveTo>
                    <a:pt x="20" y="1714"/>
                  </a:moveTo>
                  <a:cubicBezTo>
                    <a:pt x="20" y="1720"/>
                    <a:pt x="24" y="1725"/>
                    <a:pt x="29" y="1725"/>
                  </a:cubicBezTo>
                  <a:cubicBezTo>
                    <a:pt x="29" y="1725"/>
                    <a:pt x="29" y="1725"/>
                    <a:pt x="29" y="1725"/>
                  </a:cubicBezTo>
                  <a:cubicBezTo>
                    <a:pt x="33" y="1724"/>
                    <a:pt x="37" y="1719"/>
                    <a:pt x="37" y="1713"/>
                  </a:cubicBezTo>
                  <a:cubicBezTo>
                    <a:pt x="18" y="11"/>
                    <a:pt x="18" y="11"/>
                    <a:pt x="18" y="11"/>
                  </a:cubicBezTo>
                  <a:cubicBezTo>
                    <a:pt x="17" y="5"/>
                    <a:pt x="14" y="0"/>
                    <a:pt x="9" y="0"/>
                  </a:cubicBezTo>
                  <a:cubicBezTo>
                    <a:pt x="9" y="0"/>
                    <a:pt x="9" y="0"/>
                    <a:pt x="9" y="0"/>
                  </a:cubicBezTo>
                  <a:cubicBezTo>
                    <a:pt x="4" y="0"/>
                    <a:pt x="0" y="5"/>
                    <a:pt x="1" y="11"/>
                  </a:cubicBezTo>
                  <a:lnTo>
                    <a:pt x="20" y="1714"/>
                  </a:lnTo>
                  <a:close/>
                </a:path>
              </a:pathLst>
            </a:custGeom>
            <a:solidFill>
              <a:srgbClr val="515557"/>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135" name="íşľiḓè"/>
            <p:cNvSpPr/>
            <p:nvPr/>
          </p:nvSpPr>
          <p:spPr bwMode="auto">
            <a:xfrm>
              <a:off x="3840164" y="2146300"/>
              <a:ext cx="34925" cy="2938463"/>
            </a:xfrm>
            <a:custGeom>
              <a:avLst/>
              <a:gdLst>
                <a:gd name="T0" fmla="*/ 20 w 20"/>
                <a:gd name="T1" fmla="*/ 1702 h 1702"/>
                <a:gd name="T2" fmla="*/ 5 w 20"/>
                <a:gd name="T3" fmla="*/ 599 h 1702"/>
                <a:gd name="T4" fmla="*/ 0 w 20"/>
                <a:gd name="T5" fmla="*/ 0 h 1702"/>
                <a:gd name="T6" fmla="*/ 9 w 20"/>
                <a:gd name="T7" fmla="*/ 599 h 1702"/>
                <a:gd name="T8" fmla="*/ 20 w 20"/>
                <a:gd name="T9" fmla="*/ 1702 h 1702"/>
              </a:gdLst>
              <a:ahLst/>
              <a:cxnLst>
                <a:cxn ang="0">
                  <a:pos x="T0" y="T1"/>
                </a:cxn>
                <a:cxn ang="0">
                  <a:pos x="T2" y="T3"/>
                </a:cxn>
                <a:cxn ang="0">
                  <a:pos x="T4" y="T5"/>
                </a:cxn>
                <a:cxn ang="0">
                  <a:pos x="T6" y="T7"/>
                </a:cxn>
                <a:cxn ang="0">
                  <a:pos x="T8" y="T9"/>
                </a:cxn>
              </a:cxnLst>
              <a:rect l="0" t="0" r="r" b="b"/>
              <a:pathLst>
                <a:path w="20" h="1702">
                  <a:moveTo>
                    <a:pt x="20" y="1702"/>
                  </a:moveTo>
                  <a:cubicBezTo>
                    <a:pt x="19" y="1702"/>
                    <a:pt x="8" y="930"/>
                    <a:pt x="5" y="599"/>
                  </a:cubicBezTo>
                  <a:cubicBezTo>
                    <a:pt x="1" y="268"/>
                    <a:pt x="0" y="0"/>
                    <a:pt x="0" y="0"/>
                  </a:cubicBezTo>
                  <a:cubicBezTo>
                    <a:pt x="1" y="0"/>
                    <a:pt x="5" y="268"/>
                    <a:pt x="9" y="599"/>
                  </a:cubicBezTo>
                  <a:cubicBezTo>
                    <a:pt x="13" y="930"/>
                    <a:pt x="20" y="1702"/>
                    <a:pt x="20" y="1702"/>
                  </a:cubicBezTo>
                  <a:close/>
                </a:path>
              </a:pathLst>
            </a:custGeom>
            <a:solidFill>
              <a:srgbClr val="979797"/>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a:bodyPr>
            <a:lstStyle/>
            <a:p>
              <a:pPr algn="ctr"/>
            </a:p>
          </p:txBody>
        </p:sp>
        <p:sp>
          <p:nvSpPr>
            <p:cNvPr id="136" name="íṥliḓê"/>
            <p:cNvSpPr/>
            <p:nvPr/>
          </p:nvSpPr>
          <p:spPr bwMode="auto">
            <a:xfrm>
              <a:off x="3830639" y="2166937"/>
              <a:ext cx="31750" cy="46038"/>
            </a:xfrm>
            <a:custGeom>
              <a:avLst/>
              <a:gdLst>
                <a:gd name="T0" fmla="*/ 0 w 19"/>
                <a:gd name="T1" fmla="*/ 1 h 27"/>
                <a:gd name="T2" fmla="*/ 18 w 19"/>
                <a:gd name="T3" fmla="*/ 0 h 27"/>
                <a:gd name="T4" fmla="*/ 19 w 19"/>
                <a:gd name="T5" fmla="*/ 27 h 27"/>
                <a:gd name="T6" fmla="*/ 0 w 19"/>
                <a:gd name="T7" fmla="*/ 27 h 27"/>
                <a:gd name="T8" fmla="*/ 0 w 19"/>
                <a:gd name="T9" fmla="*/ 1 h 27"/>
              </a:gdLst>
              <a:ahLst/>
              <a:cxnLst>
                <a:cxn ang="0">
                  <a:pos x="T0" y="T1"/>
                </a:cxn>
                <a:cxn ang="0">
                  <a:pos x="T2" y="T3"/>
                </a:cxn>
                <a:cxn ang="0">
                  <a:pos x="T4" y="T5"/>
                </a:cxn>
                <a:cxn ang="0">
                  <a:pos x="T6" y="T7"/>
                </a:cxn>
                <a:cxn ang="0">
                  <a:pos x="T8" y="T9"/>
                </a:cxn>
              </a:cxnLst>
              <a:rect l="0" t="0" r="r" b="b"/>
              <a:pathLst>
                <a:path w="19" h="27">
                  <a:moveTo>
                    <a:pt x="0" y="1"/>
                  </a:moveTo>
                  <a:cubicBezTo>
                    <a:pt x="6" y="1"/>
                    <a:pt x="13" y="0"/>
                    <a:pt x="18" y="0"/>
                  </a:cubicBezTo>
                  <a:cubicBezTo>
                    <a:pt x="19" y="27"/>
                    <a:pt x="19" y="27"/>
                    <a:pt x="19" y="27"/>
                  </a:cubicBezTo>
                  <a:cubicBezTo>
                    <a:pt x="13" y="25"/>
                    <a:pt x="7" y="26"/>
                    <a:pt x="0" y="27"/>
                  </a:cubicBezTo>
                  <a:lnTo>
                    <a:pt x="0" y="1"/>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37" name="ïSľiḋe"/>
            <p:cNvSpPr/>
            <p:nvPr/>
          </p:nvSpPr>
          <p:spPr bwMode="auto">
            <a:xfrm>
              <a:off x="3836989" y="2916237"/>
              <a:ext cx="34925" cy="58738"/>
            </a:xfrm>
            <a:custGeom>
              <a:avLst/>
              <a:gdLst>
                <a:gd name="T0" fmla="*/ 0 w 20"/>
                <a:gd name="T1" fmla="*/ 5 h 34"/>
                <a:gd name="T2" fmla="*/ 20 w 20"/>
                <a:gd name="T3" fmla="*/ 3 h 34"/>
                <a:gd name="T4" fmla="*/ 20 w 20"/>
                <a:gd name="T5" fmla="*/ 33 h 34"/>
                <a:gd name="T6" fmla="*/ 1 w 20"/>
                <a:gd name="T7" fmla="*/ 31 h 34"/>
                <a:gd name="T8" fmla="*/ 0 w 20"/>
                <a:gd name="T9" fmla="*/ 5 h 34"/>
              </a:gdLst>
              <a:ahLst/>
              <a:cxnLst>
                <a:cxn ang="0">
                  <a:pos x="T0" y="T1"/>
                </a:cxn>
                <a:cxn ang="0">
                  <a:pos x="T2" y="T3"/>
                </a:cxn>
                <a:cxn ang="0">
                  <a:pos x="T4" y="T5"/>
                </a:cxn>
                <a:cxn ang="0">
                  <a:pos x="T6" y="T7"/>
                </a:cxn>
                <a:cxn ang="0">
                  <a:pos x="T8" y="T9"/>
                </a:cxn>
              </a:cxnLst>
              <a:rect l="0" t="0" r="r" b="b"/>
              <a:pathLst>
                <a:path w="20" h="34">
                  <a:moveTo>
                    <a:pt x="0" y="5"/>
                  </a:moveTo>
                  <a:cubicBezTo>
                    <a:pt x="7" y="2"/>
                    <a:pt x="13" y="0"/>
                    <a:pt x="20" y="3"/>
                  </a:cubicBezTo>
                  <a:cubicBezTo>
                    <a:pt x="20" y="33"/>
                    <a:pt x="20" y="33"/>
                    <a:pt x="20" y="33"/>
                  </a:cubicBezTo>
                  <a:cubicBezTo>
                    <a:pt x="14" y="34"/>
                    <a:pt x="7" y="33"/>
                    <a:pt x="1" y="31"/>
                  </a:cubicBezTo>
                  <a:lnTo>
                    <a:pt x="0" y="5"/>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38" name="îšļidé"/>
            <p:cNvSpPr/>
            <p:nvPr/>
          </p:nvSpPr>
          <p:spPr bwMode="auto">
            <a:xfrm>
              <a:off x="3092451" y="4627562"/>
              <a:ext cx="38100" cy="76200"/>
            </a:xfrm>
            <a:custGeom>
              <a:avLst/>
              <a:gdLst>
                <a:gd name="T0" fmla="*/ 2 w 22"/>
                <a:gd name="T1" fmla="*/ 15 h 44"/>
                <a:gd name="T2" fmla="*/ 22 w 22"/>
                <a:gd name="T3" fmla="*/ 6 h 44"/>
                <a:gd name="T4" fmla="*/ 15 w 22"/>
                <a:gd name="T5" fmla="*/ 44 h 44"/>
                <a:gd name="T6" fmla="*/ 2 w 22"/>
                <a:gd name="T7" fmla="*/ 15 h 44"/>
              </a:gdLst>
              <a:ahLst/>
              <a:cxnLst>
                <a:cxn ang="0">
                  <a:pos x="T0" y="T1"/>
                </a:cxn>
                <a:cxn ang="0">
                  <a:pos x="T2" y="T3"/>
                </a:cxn>
                <a:cxn ang="0">
                  <a:pos x="T4" y="T5"/>
                </a:cxn>
                <a:cxn ang="0">
                  <a:pos x="T6" y="T7"/>
                </a:cxn>
              </a:cxnLst>
              <a:rect l="0" t="0" r="r" b="b"/>
              <a:pathLst>
                <a:path w="22" h="44">
                  <a:moveTo>
                    <a:pt x="2" y="15"/>
                  </a:moveTo>
                  <a:cubicBezTo>
                    <a:pt x="4" y="1"/>
                    <a:pt x="9" y="0"/>
                    <a:pt x="22" y="6"/>
                  </a:cubicBezTo>
                  <a:cubicBezTo>
                    <a:pt x="13" y="17"/>
                    <a:pt x="11" y="31"/>
                    <a:pt x="15" y="44"/>
                  </a:cubicBezTo>
                  <a:cubicBezTo>
                    <a:pt x="3" y="39"/>
                    <a:pt x="0" y="27"/>
                    <a:pt x="2" y="15"/>
                  </a:cubicBezTo>
                  <a:close/>
                </a:path>
              </a:pathLst>
            </a:custGeom>
            <a:solidFill>
              <a:srgbClr val="A1A1A0"/>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39" name="îsļïḋè"/>
            <p:cNvSpPr/>
            <p:nvPr/>
          </p:nvSpPr>
          <p:spPr bwMode="auto">
            <a:xfrm>
              <a:off x="3835401" y="3914775"/>
              <a:ext cx="114300" cy="66675"/>
            </a:xfrm>
            <a:custGeom>
              <a:avLst/>
              <a:gdLst>
                <a:gd name="T0" fmla="*/ 33 w 66"/>
                <a:gd name="T1" fmla="*/ 1 h 39"/>
                <a:gd name="T2" fmla="*/ 2 w 66"/>
                <a:gd name="T3" fmla="*/ 16 h 39"/>
                <a:gd name="T4" fmla="*/ 15 w 66"/>
                <a:gd name="T5" fmla="*/ 34 h 39"/>
                <a:gd name="T6" fmla="*/ 38 w 66"/>
                <a:gd name="T7" fmla="*/ 37 h 39"/>
                <a:gd name="T8" fmla="*/ 59 w 66"/>
                <a:gd name="T9" fmla="*/ 30 h 39"/>
                <a:gd name="T10" fmla="*/ 57 w 66"/>
                <a:gd name="T11" fmla="*/ 6 h 39"/>
                <a:gd name="T12" fmla="*/ 33 w 66"/>
                <a:gd name="T13" fmla="*/ 1 h 39"/>
              </a:gdLst>
              <a:ahLst/>
              <a:cxnLst>
                <a:cxn ang="0">
                  <a:pos x="T0" y="T1"/>
                </a:cxn>
                <a:cxn ang="0">
                  <a:pos x="T2" y="T3"/>
                </a:cxn>
                <a:cxn ang="0">
                  <a:pos x="T4" y="T5"/>
                </a:cxn>
                <a:cxn ang="0">
                  <a:pos x="T6" y="T7"/>
                </a:cxn>
                <a:cxn ang="0">
                  <a:pos x="T8" y="T9"/>
                </a:cxn>
                <a:cxn ang="0">
                  <a:pos x="T10" y="T11"/>
                </a:cxn>
                <a:cxn ang="0">
                  <a:pos x="T12" y="T13"/>
                </a:cxn>
              </a:cxnLst>
              <a:rect l="0" t="0" r="r" b="b"/>
              <a:pathLst>
                <a:path w="66" h="39">
                  <a:moveTo>
                    <a:pt x="33" y="1"/>
                  </a:moveTo>
                  <a:cubicBezTo>
                    <a:pt x="24" y="1"/>
                    <a:pt x="4" y="6"/>
                    <a:pt x="2" y="16"/>
                  </a:cubicBezTo>
                  <a:cubicBezTo>
                    <a:pt x="0" y="27"/>
                    <a:pt x="7" y="33"/>
                    <a:pt x="15" y="34"/>
                  </a:cubicBezTo>
                  <a:cubicBezTo>
                    <a:pt x="24" y="34"/>
                    <a:pt x="31" y="36"/>
                    <a:pt x="38" y="37"/>
                  </a:cubicBezTo>
                  <a:cubicBezTo>
                    <a:pt x="46" y="39"/>
                    <a:pt x="56" y="38"/>
                    <a:pt x="59" y="30"/>
                  </a:cubicBezTo>
                  <a:cubicBezTo>
                    <a:pt x="62" y="23"/>
                    <a:pt x="66" y="10"/>
                    <a:pt x="57" y="6"/>
                  </a:cubicBezTo>
                  <a:cubicBezTo>
                    <a:pt x="48" y="2"/>
                    <a:pt x="41" y="0"/>
                    <a:pt x="33" y="1"/>
                  </a:cubicBezTo>
                  <a:close/>
                </a:path>
              </a:pathLst>
            </a:custGeom>
            <a:solidFill>
              <a:srgbClr val="C8C8C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40" name="iŝḷiḑé"/>
            <p:cNvSpPr/>
            <p:nvPr/>
          </p:nvSpPr>
          <p:spPr bwMode="auto">
            <a:xfrm>
              <a:off x="3835401" y="3914775"/>
              <a:ext cx="112713" cy="68263"/>
            </a:xfrm>
            <a:custGeom>
              <a:avLst/>
              <a:gdLst>
                <a:gd name="T0" fmla="*/ 33 w 65"/>
                <a:gd name="T1" fmla="*/ 0 h 40"/>
                <a:gd name="T2" fmla="*/ 1 w 65"/>
                <a:gd name="T3" fmla="*/ 16 h 40"/>
                <a:gd name="T4" fmla="*/ 1 w 65"/>
                <a:gd name="T5" fmla="*/ 16 h 40"/>
                <a:gd name="T6" fmla="*/ 4 w 65"/>
                <a:gd name="T7" fmla="*/ 29 h 40"/>
                <a:gd name="T8" fmla="*/ 15 w 65"/>
                <a:gd name="T9" fmla="*/ 34 h 40"/>
                <a:gd name="T10" fmla="*/ 32 w 65"/>
                <a:gd name="T11" fmla="*/ 37 h 40"/>
                <a:gd name="T12" fmla="*/ 38 w 65"/>
                <a:gd name="T13" fmla="*/ 38 h 40"/>
                <a:gd name="T14" fmla="*/ 60 w 65"/>
                <a:gd name="T15" fmla="*/ 30 h 40"/>
                <a:gd name="T16" fmla="*/ 62 w 65"/>
                <a:gd name="T17" fmla="*/ 11 h 40"/>
                <a:gd name="T18" fmla="*/ 57 w 65"/>
                <a:gd name="T19" fmla="*/ 5 h 40"/>
                <a:gd name="T20" fmla="*/ 33 w 65"/>
                <a:gd name="T21" fmla="*/ 0 h 40"/>
                <a:gd name="T22" fmla="*/ 5 w 65"/>
                <a:gd name="T23" fmla="*/ 28 h 40"/>
                <a:gd name="T24" fmla="*/ 3 w 65"/>
                <a:gd name="T25" fmla="*/ 16 h 40"/>
                <a:gd name="T26" fmla="*/ 33 w 65"/>
                <a:gd name="T27" fmla="*/ 1 h 40"/>
                <a:gd name="T28" fmla="*/ 33 w 65"/>
                <a:gd name="T29" fmla="*/ 1 h 40"/>
                <a:gd name="T30" fmla="*/ 56 w 65"/>
                <a:gd name="T31" fmla="*/ 7 h 40"/>
                <a:gd name="T32" fmla="*/ 61 w 65"/>
                <a:gd name="T33" fmla="*/ 11 h 40"/>
                <a:gd name="T34" fmla="*/ 58 w 65"/>
                <a:gd name="T35" fmla="*/ 30 h 40"/>
                <a:gd name="T36" fmla="*/ 38 w 65"/>
                <a:gd name="T37" fmla="*/ 36 h 40"/>
                <a:gd name="T38" fmla="*/ 33 w 65"/>
                <a:gd name="T39" fmla="*/ 35 h 40"/>
                <a:gd name="T40" fmla="*/ 15 w 65"/>
                <a:gd name="T41" fmla="*/ 33 h 40"/>
                <a:gd name="T42" fmla="*/ 5 w 65"/>
                <a:gd name="T43" fmla="*/ 28 h 40"/>
                <a:gd name="T44" fmla="*/ 33 w 65"/>
                <a:gd name="T45" fmla="*/ 0 h 40"/>
                <a:gd name="T46" fmla="*/ 33 w 65"/>
                <a:gd name="T4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40">
                  <a:moveTo>
                    <a:pt x="33" y="0"/>
                  </a:moveTo>
                  <a:cubicBezTo>
                    <a:pt x="25" y="0"/>
                    <a:pt x="3" y="5"/>
                    <a:pt x="1" y="16"/>
                  </a:cubicBezTo>
                  <a:cubicBezTo>
                    <a:pt x="1" y="16"/>
                    <a:pt x="1" y="16"/>
                    <a:pt x="1" y="16"/>
                  </a:cubicBezTo>
                  <a:cubicBezTo>
                    <a:pt x="0" y="22"/>
                    <a:pt x="2" y="26"/>
                    <a:pt x="4" y="29"/>
                  </a:cubicBezTo>
                  <a:cubicBezTo>
                    <a:pt x="6" y="32"/>
                    <a:pt x="11" y="34"/>
                    <a:pt x="15" y="34"/>
                  </a:cubicBezTo>
                  <a:cubicBezTo>
                    <a:pt x="21" y="35"/>
                    <a:pt x="27" y="36"/>
                    <a:pt x="32" y="37"/>
                  </a:cubicBezTo>
                  <a:cubicBezTo>
                    <a:pt x="38" y="38"/>
                    <a:pt x="38" y="38"/>
                    <a:pt x="38" y="38"/>
                  </a:cubicBezTo>
                  <a:cubicBezTo>
                    <a:pt x="46" y="40"/>
                    <a:pt x="56" y="38"/>
                    <a:pt x="60" y="30"/>
                  </a:cubicBezTo>
                  <a:cubicBezTo>
                    <a:pt x="61" y="28"/>
                    <a:pt x="65" y="18"/>
                    <a:pt x="62" y="11"/>
                  </a:cubicBezTo>
                  <a:cubicBezTo>
                    <a:pt x="61" y="8"/>
                    <a:pt x="60" y="6"/>
                    <a:pt x="57" y="5"/>
                  </a:cubicBezTo>
                  <a:cubicBezTo>
                    <a:pt x="48" y="1"/>
                    <a:pt x="41" y="0"/>
                    <a:pt x="33" y="0"/>
                  </a:cubicBezTo>
                  <a:close/>
                  <a:moveTo>
                    <a:pt x="5" y="28"/>
                  </a:moveTo>
                  <a:cubicBezTo>
                    <a:pt x="3" y="25"/>
                    <a:pt x="2" y="21"/>
                    <a:pt x="3" y="16"/>
                  </a:cubicBezTo>
                  <a:cubicBezTo>
                    <a:pt x="5" y="7"/>
                    <a:pt x="24" y="2"/>
                    <a:pt x="33" y="1"/>
                  </a:cubicBezTo>
                  <a:cubicBezTo>
                    <a:pt x="33" y="1"/>
                    <a:pt x="33" y="1"/>
                    <a:pt x="33" y="1"/>
                  </a:cubicBezTo>
                  <a:cubicBezTo>
                    <a:pt x="40" y="1"/>
                    <a:pt x="47" y="3"/>
                    <a:pt x="56" y="7"/>
                  </a:cubicBezTo>
                  <a:cubicBezTo>
                    <a:pt x="58" y="8"/>
                    <a:pt x="60" y="9"/>
                    <a:pt x="61" y="11"/>
                  </a:cubicBezTo>
                  <a:cubicBezTo>
                    <a:pt x="63" y="18"/>
                    <a:pt x="60" y="27"/>
                    <a:pt x="58" y="30"/>
                  </a:cubicBezTo>
                  <a:cubicBezTo>
                    <a:pt x="55" y="37"/>
                    <a:pt x="46" y="38"/>
                    <a:pt x="38" y="36"/>
                  </a:cubicBezTo>
                  <a:cubicBezTo>
                    <a:pt x="33" y="35"/>
                    <a:pt x="33" y="35"/>
                    <a:pt x="33" y="35"/>
                  </a:cubicBezTo>
                  <a:cubicBezTo>
                    <a:pt x="27" y="34"/>
                    <a:pt x="22" y="33"/>
                    <a:pt x="15" y="33"/>
                  </a:cubicBezTo>
                  <a:cubicBezTo>
                    <a:pt x="11" y="33"/>
                    <a:pt x="7" y="31"/>
                    <a:pt x="5" y="28"/>
                  </a:cubicBezTo>
                  <a:close/>
                  <a:moveTo>
                    <a:pt x="33" y="0"/>
                  </a:moveTo>
                  <a:cubicBezTo>
                    <a:pt x="33" y="0"/>
                    <a:pt x="33" y="0"/>
                    <a:pt x="33" y="0"/>
                  </a:cubicBezTo>
                  <a:close/>
                </a:path>
              </a:pathLst>
            </a:custGeom>
            <a:solidFill>
              <a:srgbClr val="919597"/>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41" name="iṧ1iḑe"/>
            <p:cNvSpPr/>
            <p:nvPr/>
          </p:nvSpPr>
          <p:spPr bwMode="auto">
            <a:xfrm>
              <a:off x="3838576" y="3787775"/>
              <a:ext cx="98425" cy="76200"/>
            </a:xfrm>
            <a:custGeom>
              <a:avLst/>
              <a:gdLst>
                <a:gd name="T0" fmla="*/ 30 w 57"/>
                <a:gd name="T1" fmla="*/ 1 h 44"/>
                <a:gd name="T2" fmla="*/ 3 w 57"/>
                <a:gd name="T3" fmla="*/ 25 h 44"/>
                <a:gd name="T4" fmla="*/ 32 w 57"/>
                <a:gd name="T5" fmla="*/ 32 h 44"/>
                <a:gd name="T6" fmla="*/ 56 w 57"/>
                <a:gd name="T7" fmla="*/ 23 h 44"/>
                <a:gd name="T8" fmla="*/ 30 w 57"/>
                <a:gd name="T9" fmla="*/ 1 h 44"/>
              </a:gdLst>
              <a:ahLst/>
              <a:cxnLst>
                <a:cxn ang="0">
                  <a:pos x="T0" y="T1"/>
                </a:cxn>
                <a:cxn ang="0">
                  <a:pos x="T2" y="T3"/>
                </a:cxn>
                <a:cxn ang="0">
                  <a:pos x="T4" y="T5"/>
                </a:cxn>
                <a:cxn ang="0">
                  <a:pos x="T6" y="T7"/>
                </a:cxn>
                <a:cxn ang="0">
                  <a:pos x="T8" y="T9"/>
                </a:cxn>
              </a:cxnLst>
              <a:rect l="0" t="0" r="r" b="b"/>
              <a:pathLst>
                <a:path w="57" h="44">
                  <a:moveTo>
                    <a:pt x="30" y="1"/>
                  </a:moveTo>
                  <a:cubicBezTo>
                    <a:pt x="21" y="2"/>
                    <a:pt x="6" y="5"/>
                    <a:pt x="3" y="25"/>
                  </a:cubicBezTo>
                  <a:cubicBezTo>
                    <a:pt x="0" y="44"/>
                    <a:pt x="21" y="35"/>
                    <a:pt x="32" y="32"/>
                  </a:cubicBezTo>
                  <a:cubicBezTo>
                    <a:pt x="44" y="29"/>
                    <a:pt x="55" y="31"/>
                    <a:pt x="56" y="23"/>
                  </a:cubicBezTo>
                  <a:cubicBezTo>
                    <a:pt x="57" y="15"/>
                    <a:pt x="47" y="0"/>
                    <a:pt x="30" y="1"/>
                  </a:cubicBezTo>
                  <a:close/>
                </a:path>
              </a:pathLst>
            </a:custGeom>
            <a:solidFill>
              <a:srgbClr val="C8C8C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42" name="îṥļíďe"/>
            <p:cNvSpPr/>
            <p:nvPr/>
          </p:nvSpPr>
          <p:spPr bwMode="auto">
            <a:xfrm>
              <a:off x="3840164" y="3787775"/>
              <a:ext cx="96838" cy="69850"/>
            </a:xfrm>
            <a:custGeom>
              <a:avLst/>
              <a:gdLst>
                <a:gd name="T0" fmla="*/ 29 w 56"/>
                <a:gd name="T1" fmla="*/ 1 h 40"/>
                <a:gd name="T2" fmla="*/ 29 w 56"/>
                <a:gd name="T3" fmla="*/ 1 h 40"/>
                <a:gd name="T4" fmla="*/ 1 w 56"/>
                <a:gd name="T5" fmla="*/ 25 h 40"/>
                <a:gd name="T6" fmla="*/ 3 w 56"/>
                <a:gd name="T7" fmla="*/ 36 h 40"/>
                <a:gd name="T8" fmla="*/ 25 w 56"/>
                <a:gd name="T9" fmla="*/ 35 h 40"/>
                <a:gd name="T10" fmla="*/ 32 w 56"/>
                <a:gd name="T11" fmla="*/ 33 h 40"/>
                <a:gd name="T12" fmla="*/ 41 w 56"/>
                <a:gd name="T13" fmla="*/ 31 h 40"/>
                <a:gd name="T14" fmla="*/ 56 w 56"/>
                <a:gd name="T15" fmla="*/ 23 h 40"/>
                <a:gd name="T16" fmla="*/ 49 w 56"/>
                <a:gd name="T17" fmla="*/ 9 h 40"/>
                <a:gd name="T18" fmla="*/ 29 w 56"/>
                <a:gd name="T19" fmla="*/ 1 h 40"/>
                <a:gd name="T20" fmla="*/ 48 w 56"/>
                <a:gd name="T21" fmla="*/ 10 h 40"/>
                <a:gd name="T22" fmla="*/ 54 w 56"/>
                <a:gd name="T23" fmla="*/ 23 h 40"/>
                <a:gd name="T24" fmla="*/ 40 w 56"/>
                <a:gd name="T25" fmla="*/ 30 h 40"/>
                <a:gd name="T26" fmla="*/ 31 w 56"/>
                <a:gd name="T27" fmla="*/ 31 h 40"/>
                <a:gd name="T28" fmla="*/ 25 w 56"/>
                <a:gd name="T29" fmla="*/ 33 h 40"/>
                <a:gd name="T30" fmla="*/ 5 w 56"/>
                <a:gd name="T31" fmla="*/ 34 h 40"/>
                <a:gd name="T32" fmla="*/ 3 w 56"/>
                <a:gd name="T33" fmla="*/ 25 h 40"/>
                <a:gd name="T34" fmla="*/ 3 w 56"/>
                <a:gd name="T35" fmla="*/ 23 h 40"/>
                <a:gd name="T36" fmla="*/ 29 w 56"/>
                <a:gd name="T37" fmla="*/ 2 h 40"/>
                <a:gd name="T38" fmla="*/ 48 w 56"/>
                <a:gd name="T39"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 h="40">
                  <a:moveTo>
                    <a:pt x="29" y="1"/>
                  </a:moveTo>
                  <a:cubicBezTo>
                    <a:pt x="29" y="1"/>
                    <a:pt x="29" y="1"/>
                    <a:pt x="29" y="1"/>
                  </a:cubicBezTo>
                  <a:cubicBezTo>
                    <a:pt x="12" y="2"/>
                    <a:pt x="3" y="10"/>
                    <a:pt x="1" y="25"/>
                  </a:cubicBezTo>
                  <a:cubicBezTo>
                    <a:pt x="0" y="30"/>
                    <a:pt x="1" y="33"/>
                    <a:pt x="3" y="36"/>
                  </a:cubicBezTo>
                  <a:cubicBezTo>
                    <a:pt x="8" y="40"/>
                    <a:pt x="17" y="37"/>
                    <a:pt x="25" y="35"/>
                  </a:cubicBezTo>
                  <a:cubicBezTo>
                    <a:pt x="32" y="33"/>
                    <a:pt x="32" y="33"/>
                    <a:pt x="32" y="33"/>
                  </a:cubicBezTo>
                  <a:cubicBezTo>
                    <a:pt x="41" y="31"/>
                    <a:pt x="41" y="31"/>
                    <a:pt x="41" y="31"/>
                  </a:cubicBezTo>
                  <a:cubicBezTo>
                    <a:pt x="48" y="30"/>
                    <a:pt x="55" y="30"/>
                    <a:pt x="56" y="23"/>
                  </a:cubicBezTo>
                  <a:cubicBezTo>
                    <a:pt x="56" y="19"/>
                    <a:pt x="54" y="13"/>
                    <a:pt x="49" y="9"/>
                  </a:cubicBezTo>
                  <a:cubicBezTo>
                    <a:pt x="46" y="5"/>
                    <a:pt x="39" y="0"/>
                    <a:pt x="29" y="1"/>
                  </a:cubicBezTo>
                  <a:close/>
                  <a:moveTo>
                    <a:pt x="48" y="10"/>
                  </a:moveTo>
                  <a:cubicBezTo>
                    <a:pt x="52" y="14"/>
                    <a:pt x="54" y="19"/>
                    <a:pt x="54" y="23"/>
                  </a:cubicBezTo>
                  <a:cubicBezTo>
                    <a:pt x="53" y="28"/>
                    <a:pt x="49" y="29"/>
                    <a:pt x="40" y="30"/>
                  </a:cubicBezTo>
                  <a:cubicBezTo>
                    <a:pt x="31" y="31"/>
                    <a:pt x="31" y="31"/>
                    <a:pt x="31" y="31"/>
                  </a:cubicBezTo>
                  <a:cubicBezTo>
                    <a:pt x="25" y="33"/>
                    <a:pt x="25" y="33"/>
                    <a:pt x="25" y="33"/>
                  </a:cubicBezTo>
                  <a:cubicBezTo>
                    <a:pt x="18" y="35"/>
                    <a:pt x="8" y="38"/>
                    <a:pt x="5" y="34"/>
                  </a:cubicBezTo>
                  <a:cubicBezTo>
                    <a:pt x="3" y="33"/>
                    <a:pt x="2" y="29"/>
                    <a:pt x="3" y="25"/>
                  </a:cubicBezTo>
                  <a:cubicBezTo>
                    <a:pt x="3" y="24"/>
                    <a:pt x="3" y="24"/>
                    <a:pt x="3" y="23"/>
                  </a:cubicBezTo>
                  <a:cubicBezTo>
                    <a:pt x="5" y="10"/>
                    <a:pt x="14" y="4"/>
                    <a:pt x="29" y="2"/>
                  </a:cubicBezTo>
                  <a:cubicBezTo>
                    <a:pt x="39" y="2"/>
                    <a:pt x="45" y="7"/>
                    <a:pt x="48" y="10"/>
                  </a:cubicBezTo>
                  <a:close/>
                </a:path>
              </a:pathLst>
            </a:custGeom>
            <a:solidFill>
              <a:srgbClr val="919597"/>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43" name="îślîḑè"/>
            <p:cNvSpPr/>
            <p:nvPr/>
          </p:nvSpPr>
          <p:spPr bwMode="auto">
            <a:xfrm>
              <a:off x="3843339" y="3832225"/>
              <a:ext cx="104775" cy="65088"/>
            </a:xfrm>
            <a:custGeom>
              <a:avLst/>
              <a:gdLst>
                <a:gd name="T0" fmla="*/ 50 w 60"/>
                <a:gd name="T1" fmla="*/ 6 h 37"/>
                <a:gd name="T2" fmla="*/ 23 w 60"/>
                <a:gd name="T3" fmla="*/ 3 h 37"/>
                <a:gd name="T4" fmla="*/ 0 w 60"/>
                <a:gd name="T5" fmla="*/ 20 h 37"/>
                <a:gd name="T6" fmla="*/ 29 w 60"/>
                <a:gd name="T7" fmla="*/ 30 h 37"/>
                <a:gd name="T8" fmla="*/ 53 w 60"/>
                <a:gd name="T9" fmla="*/ 36 h 37"/>
                <a:gd name="T10" fmla="*/ 50 w 60"/>
                <a:gd name="T11" fmla="*/ 6 h 37"/>
              </a:gdLst>
              <a:ahLst/>
              <a:cxnLst>
                <a:cxn ang="0">
                  <a:pos x="T0" y="T1"/>
                </a:cxn>
                <a:cxn ang="0">
                  <a:pos x="T2" y="T3"/>
                </a:cxn>
                <a:cxn ang="0">
                  <a:pos x="T4" y="T5"/>
                </a:cxn>
                <a:cxn ang="0">
                  <a:pos x="T6" y="T7"/>
                </a:cxn>
                <a:cxn ang="0">
                  <a:pos x="T8" y="T9"/>
                </a:cxn>
                <a:cxn ang="0">
                  <a:pos x="T10" y="T11"/>
                </a:cxn>
              </a:cxnLst>
              <a:rect l="0" t="0" r="r" b="b"/>
              <a:pathLst>
                <a:path w="60" h="37">
                  <a:moveTo>
                    <a:pt x="50" y="6"/>
                  </a:moveTo>
                  <a:cubicBezTo>
                    <a:pt x="45" y="3"/>
                    <a:pt x="32" y="0"/>
                    <a:pt x="23" y="3"/>
                  </a:cubicBezTo>
                  <a:cubicBezTo>
                    <a:pt x="14" y="6"/>
                    <a:pt x="0" y="10"/>
                    <a:pt x="0" y="20"/>
                  </a:cubicBezTo>
                  <a:cubicBezTo>
                    <a:pt x="0" y="36"/>
                    <a:pt x="19" y="31"/>
                    <a:pt x="29" y="30"/>
                  </a:cubicBezTo>
                  <a:cubicBezTo>
                    <a:pt x="39" y="28"/>
                    <a:pt x="48" y="37"/>
                    <a:pt x="53" y="36"/>
                  </a:cubicBezTo>
                  <a:cubicBezTo>
                    <a:pt x="57" y="34"/>
                    <a:pt x="60" y="14"/>
                    <a:pt x="50" y="6"/>
                  </a:cubicBezTo>
                  <a:close/>
                </a:path>
              </a:pathLst>
            </a:custGeom>
            <a:solidFill>
              <a:srgbClr val="C8C8C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44" name="íṡḷîḑé"/>
            <p:cNvSpPr/>
            <p:nvPr/>
          </p:nvSpPr>
          <p:spPr bwMode="auto">
            <a:xfrm>
              <a:off x="3841751" y="3830637"/>
              <a:ext cx="101600" cy="66675"/>
            </a:xfrm>
            <a:custGeom>
              <a:avLst/>
              <a:gdLst>
                <a:gd name="T0" fmla="*/ 24 w 59"/>
                <a:gd name="T1" fmla="*/ 3 h 38"/>
                <a:gd name="T2" fmla="*/ 23 w 59"/>
                <a:gd name="T3" fmla="*/ 3 h 38"/>
                <a:gd name="T4" fmla="*/ 0 w 59"/>
                <a:gd name="T5" fmla="*/ 21 h 38"/>
                <a:gd name="T6" fmla="*/ 4 w 59"/>
                <a:gd name="T7" fmla="*/ 30 h 38"/>
                <a:gd name="T8" fmla="*/ 26 w 59"/>
                <a:gd name="T9" fmla="*/ 32 h 38"/>
                <a:gd name="T10" fmla="*/ 30 w 59"/>
                <a:gd name="T11" fmla="*/ 32 h 38"/>
                <a:gd name="T12" fmla="*/ 45 w 59"/>
                <a:gd name="T13" fmla="*/ 35 h 38"/>
                <a:gd name="T14" fmla="*/ 54 w 59"/>
                <a:gd name="T15" fmla="*/ 37 h 38"/>
                <a:gd name="T16" fmla="*/ 58 w 59"/>
                <a:gd name="T17" fmla="*/ 29 h 38"/>
                <a:gd name="T18" fmla="*/ 51 w 59"/>
                <a:gd name="T19" fmla="*/ 6 h 38"/>
                <a:gd name="T20" fmla="*/ 51 w 59"/>
                <a:gd name="T21" fmla="*/ 6 h 38"/>
                <a:gd name="T22" fmla="*/ 24 w 59"/>
                <a:gd name="T23" fmla="*/ 3 h 38"/>
                <a:gd name="T24" fmla="*/ 5 w 59"/>
                <a:gd name="T25" fmla="*/ 29 h 38"/>
                <a:gd name="T26" fmla="*/ 2 w 59"/>
                <a:gd name="T27" fmla="*/ 21 h 38"/>
                <a:gd name="T28" fmla="*/ 24 w 59"/>
                <a:gd name="T29" fmla="*/ 5 h 38"/>
                <a:gd name="T30" fmla="*/ 24 w 59"/>
                <a:gd name="T31" fmla="*/ 5 h 38"/>
                <a:gd name="T32" fmla="*/ 50 w 59"/>
                <a:gd name="T33" fmla="*/ 8 h 38"/>
                <a:gd name="T34" fmla="*/ 57 w 59"/>
                <a:gd name="T35" fmla="*/ 28 h 38"/>
                <a:gd name="T36" fmla="*/ 56 w 59"/>
                <a:gd name="T37" fmla="*/ 29 h 38"/>
                <a:gd name="T38" fmla="*/ 53 w 59"/>
                <a:gd name="T39" fmla="*/ 36 h 38"/>
                <a:gd name="T40" fmla="*/ 46 w 59"/>
                <a:gd name="T41" fmla="*/ 34 h 38"/>
                <a:gd name="T42" fmla="*/ 30 w 59"/>
                <a:gd name="T43" fmla="*/ 30 h 38"/>
                <a:gd name="T44" fmla="*/ 26 w 59"/>
                <a:gd name="T45" fmla="*/ 30 h 38"/>
                <a:gd name="T46" fmla="*/ 5 w 59"/>
                <a:gd name="T4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8">
                  <a:moveTo>
                    <a:pt x="24" y="3"/>
                  </a:moveTo>
                  <a:cubicBezTo>
                    <a:pt x="23" y="3"/>
                    <a:pt x="23" y="3"/>
                    <a:pt x="23" y="3"/>
                  </a:cubicBezTo>
                  <a:cubicBezTo>
                    <a:pt x="14" y="6"/>
                    <a:pt x="1" y="10"/>
                    <a:pt x="0" y="21"/>
                  </a:cubicBezTo>
                  <a:cubicBezTo>
                    <a:pt x="0" y="25"/>
                    <a:pt x="1" y="28"/>
                    <a:pt x="4" y="30"/>
                  </a:cubicBezTo>
                  <a:cubicBezTo>
                    <a:pt x="9" y="35"/>
                    <a:pt x="19" y="33"/>
                    <a:pt x="26" y="32"/>
                  </a:cubicBezTo>
                  <a:cubicBezTo>
                    <a:pt x="30" y="32"/>
                    <a:pt x="30" y="32"/>
                    <a:pt x="30" y="32"/>
                  </a:cubicBezTo>
                  <a:cubicBezTo>
                    <a:pt x="36" y="31"/>
                    <a:pt x="41" y="33"/>
                    <a:pt x="45" y="35"/>
                  </a:cubicBezTo>
                  <a:cubicBezTo>
                    <a:pt x="48" y="37"/>
                    <a:pt x="51" y="38"/>
                    <a:pt x="54" y="37"/>
                  </a:cubicBezTo>
                  <a:cubicBezTo>
                    <a:pt x="56" y="36"/>
                    <a:pt x="58" y="32"/>
                    <a:pt x="58" y="29"/>
                  </a:cubicBezTo>
                  <a:cubicBezTo>
                    <a:pt x="59" y="22"/>
                    <a:pt x="58" y="12"/>
                    <a:pt x="51" y="6"/>
                  </a:cubicBezTo>
                  <a:cubicBezTo>
                    <a:pt x="51" y="6"/>
                    <a:pt x="51" y="6"/>
                    <a:pt x="51" y="6"/>
                  </a:cubicBezTo>
                  <a:cubicBezTo>
                    <a:pt x="47" y="3"/>
                    <a:pt x="33" y="0"/>
                    <a:pt x="24" y="3"/>
                  </a:cubicBezTo>
                  <a:close/>
                  <a:moveTo>
                    <a:pt x="5" y="29"/>
                  </a:moveTo>
                  <a:cubicBezTo>
                    <a:pt x="3" y="27"/>
                    <a:pt x="2" y="25"/>
                    <a:pt x="2" y="21"/>
                  </a:cubicBezTo>
                  <a:cubicBezTo>
                    <a:pt x="2" y="12"/>
                    <a:pt x="15" y="8"/>
                    <a:pt x="24" y="5"/>
                  </a:cubicBezTo>
                  <a:cubicBezTo>
                    <a:pt x="24" y="5"/>
                    <a:pt x="24" y="5"/>
                    <a:pt x="24" y="5"/>
                  </a:cubicBezTo>
                  <a:cubicBezTo>
                    <a:pt x="33" y="2"/>
                    <a:pt x="46" y="5"/>
                    <a:pt x="50" y="8"/>
                  </a:cubicBezTo>
                  <a:cubicBezTo>
                    <a:pt x="57" y="13"/>
                    <a:pt x="58" y="22"/>
                    <a:pt x="57" y="28"/>
                  </a:cubicBezTo>
                  <a:cubicBezTo>
                    <a:pt x="57" y="29"/>
                    <a:pt x="57" y="29"/>
                    <a:pt x="56" y="29"/>
                  </a:cubicBezTo>
                  <a:cubicBezTo>
                    <a:pt x="56" y="33"/>
                    <a:pt x="54" y="35"/>
                    <a:pt x="53" y="36"/>
                  </a:cubicBezTo>
                  <a:cubicBezTo>
                    <a:pt x="52" y="36"/>
                    <a:pt x="49" y="35"/>
                    <a:pt x="46" y="34"/>
                  </a:cubicBezTo>
                  <a:cubicBezTo>
                    <a:pt x="41" y="32"/>
                    <a:pt x="36" y="29"/>
                    <a:pt x="30" y="30"/>
                  </a:cubicBezTo>
                  <a:cubicBezTo>
                    <a:pt x="26" y="30"/>
                    <a:pt x="26" y="30"/>
                    <a:pt x="26" y="30"/>
                  </a:cubicBezTo>
                  <a:cubicBezTo>
                    <a:pt x="19" y="32"/>
                    <a:pt x="9" y="33"/>
                    <a:pt x="5" y="29"/>
                  </a:cubicBezTo>
                  <a:close/>
                </a:path>
              </a:pathLst>
            </a:custGeom>
            <a:solidFill>
              <a:srgbClr val="919597"/>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45" name="îṩlïďê"/>
            <p:cNvSpPr/>
            <p:nvPr/>
          </p:nvSpPr>
          <p:spPr bwMode="auto">
            <a:xfrm>
              <a:off x="3835401" y="3878262"/>
              <a:ext cx="112713" cy="58738"/>
            </a:xfrm>
            <a:custGeom>
              <a:avLst/>
              <a:gdLst>
                <a:gd name="T0" fmla="*/ 34 w 65"/>
                <a:gd name="T1" fmla="*/ 1 h 34"/>
                <a:gd name="T2" fmla="*/ 5 w 65"/>
                <a:gd name="T3" fmla="*/ 12 h 34"/>
                <a:gd name="T4" fmla="*/ 8 w 65"/>
                <a:gd name="T5" fmla="*/ 33 h 34"/>
                <a:gd name="T6" fmla="*/ 37 w 65"/>
                <a:gd name="T7" fmla="*/ 28 h 34"/>
                <a:gd name="T8" fmla="*/ 63 w 65"/>
                <a:gd name="T9" fmla="*/ 30 h 34"/>
                <a:gd name="T10" fmla="*/ 55 w 65"/>
                <a:gd name="T11" fmla="*/ 4 h 34"/>
                <a:gd name="T12" fmla="*/ 34 w 65"/>
                <a:gd name="T13" fmla="*/ 1 h 34"/>
              </a:gdLst>
              <a:ahLst/>
              <a:cxnLst>
                <a:cxn ang="0">
                  <a:pos x="T0" y="T1"/>
                </a:cxn>
                <a:cxn ang="0">
                  <a:pos x="T2" y="T3"/>
                </a:cxn>
                <a:cxn ang="0">
                  <a:pos x="T4" y="T5"/>
                </a:cxn>
                <a:cxn ang="0">
                  <a:pos x="T6" y="T7"/>
                </a:cxn>
                <a:cxn ang="0">
                  <a:pos x="T8" y="T9"/>
                </a:cxn>
                <a:cxn ang="0">
                  <a:pos x="T10" y="T11"/>
                </a:cxn>
                <a:cxn ang="0">
                  <a:pos x="T12" y="T13"/>
                </a:cxn>
              </a:cxnLst>
              <a:rect l="0" t="0" r="r" b="b"/>
              <a:pathLst>
                <a:path w="65" h="34">
                  <a:moveTo>
                    <a:pt x="34" y="1"/>
                  </a:moveTo>
                  <a:cubicBezTo>
                    <a:pt x="30" y="0"/>
                    <a:pt x="13" y="3"/>
                    <a:pt x="5" y="12"/>
                  </a:cubicBezTo>
                  <a:cubicBezTo>
                    <a:pt x="1" y="18"/>
                    <a:pt x="0" y="33"/>
                    <a:pt x="8" y="33"/>
                  </a:cubicBezTo>
                  <a:cubicBezTo>
                    <a:pt x="16" y="34"/>
                    <a:pt x="29" y="28"/>
                    <a:pt x="37" y="28"/>
                  </a:cubicBezTo>
                  <a:cubicBezTo>
                    <a:pt x="45" y="28"/>
                    <a:pt x="61" y="34"/>
                    <a:pt x="63" y="30"/>
                  </a:cubicBezTo>
                  <a:cubicBezTo>
                    <a:pt x="64" y="26"/>
                    <a:pt x="65" y="8"/>
                    <a:pt x="55" y="4"/>
                  </a:cubicBezTo>
                  <a:cubicBezTo>
                    <a:pt x="46" y="1"/>
                    <a:pt x="41" y="1"/>
                    <a:pt x="34" y="1"/>
                  </a:cubicBezTo>
                  <a:close/>
                </a:path>
              </a:pathLst>
            </a:custGeom>
            <a:solidFill>
              <a:srgbClr val="C8C8C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46" name="išļïďé"/>
            <p:cNvSpPr/>
            <p:nvPr/>
          </p:nvSpPr>
          <p:spPr bwMode="auto">
            <a:xfrm>
              <a:off x="3835401" y="3876675"/>
              <a:ext cx="112713" cy="60325"/>
            </a:xfrm>
            <a:custGeom>
              <a:avLst/>
              <a:gdLst>
                <a:gd name="T0" fmla="*/ 38 w 65"/>
                <a:gd name="T1" fmla="*/ 1 h 35"/>
                <a:gd name="T2" fmla="*/ 35 w 65"/>
                <a:gd name="T3" fmla="*/ 1 h 35"/>
                <a:gd name="T4" fmla="*/ 35 w 65"/>
                <a:gd name="T5" fmla="*/ 1 h 35"/>
                <a:gd name="T6" fmla="*/ 5 w 65"/>
                <a:gd name="T7" fmla="*/ 13 h 35"/>
                <a:gd name="T8" fmla="*/ 3 w 65"/>
                <a:gd name="T9" fmla="*/ 31 h 35"/>
                <a:gd name="T10" fmla="*/ 8 w 65"/>
                <a:gd name="T11" fmla="*/ 35 h 35"/>
                <a:gd name="T12" fmla="*/ 23 w 65"/>
                <a:gd name="T13" fmla="*/ 33 h 35"/>
                <a:gd name="T14" fmla="*/ 37 w 65"/>
                <a:gd name="T15" fmla="*/ 30 h 35"/>
                <a:gd name="T16" fmla="*/ 48 w 65"/>
                <a:gd name="T17" fmla="*/ 32 h 35"/>
                <a:gd name="T18" fmla="*/ 63 w 65"/>
                <a:gd name="T19" fmla="*/ 31 h 35"/>
                <a:gd name="T20" fmla="*/ 56 w 65"/>
                <a:gd name="T21" fmla="*/ 4 h 35"/>
                <a:gd name="T22" fmla="*/ 38 w 65"/>
                <a:gd name="T23" fmla="*/ 1 h 35"/>
                <a:gd name="T24" fmla="*/ 38 w 65"/>
                <a:gd name="T25" fmla="*/ 3 h 35"/>
                <a:gd name="T26" fmla="*/ 55 w 65"/>
                <a:gd name="T27" fmla="*/ 6 h 35"/>
                <a:gd name="T28" fmla="*/ 62 w 65"/>
                <a:gd name="T29" fmla="*/ 31 h 35"/>
                <a:gd name="T30" fmla="*/ 49 w 65"/>
                <a:gd name="T31" fmla="*/ 30 h 35"/>
                <a:gd name="T32" fmla="*/ 37 w 65"/>
                <a:gd name="T33" fmla="*/ 28 h 35"/>
                <a:gd name="T34" fmla="*/ 23 w 65"/>
                <a:gd name="T35" fmla="*/ 31 h 35"/>
                <a:gd name="T36" fmla="*/ 8 w 65"/>
                <a:gd name="T37" fmla="*/ 33 h 35"/>
                <a:gd name="T38" fmla="*/ 4 w 65"/>
                <a:gd name="T39" fmla="*/ 30 h 35"/>
                <a:gd name="T40" fmla="*/ 3 w 65"/>
                <a:gd name="T41" fmla="*/ 21 h 35"/>
                <a:gd name="T42" fmla="*/ 6 w 65"/>
                <a:gd name="T43" fmla="*/ 14 h 35"/>
                <a:gd name="T44" fmla="*/ 34 w 65"/>
                <a:gd name="T45" fmla="*/ 2 h 35"/>
                <a:gd name="T46" fmla="*/ 34 w 65"/>
                <a:gd name="T47" fmla="*/ 2 h 35"/>
                <a:gd name="T48" fmla="*/ 38 w 65"/>
                <a:gd name="T49" fmla="*/ 3 h 35"/>
                <a:gd name="T50" fmla="*/ 34 w 65"/>
                <a:gd name="T51" fmla="*/ 2 h 35"/>
                <a:gd name="T52" fmla="*/ 34 w 65"/>
                <a:gd name="T53" fmla="*/ 2 h 35"/>
                <a:gd name="T54" fmla="*/ 34 w 65"/>
                <a:gd name="T55"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35">
                  <a:moveTo>
                    <a:pt x="38" y="1"/>
                  </a:moveTo>
                  <a:cubicBezTo>
                    <a:pt x="35" y="1"/>
                    <a:pt x="35" y="1"/>
                    <a:pt x="35" y="1"/>
                  </a:cubicBezTo>
                  <a:cubicBezTo>
                    <a:pt x="35" y="1"/>
                    <a:pt x="35" y="1"/>
                    <a:pt x="35" y="1"/>
                  </a:cubicBezTo>
                  <a:cubicBezTo>
                    <a:pt x="30" y="0"/>
                    <a:pt x="12" y="4"/>
                    <a:pt x="5" y="13"/>
                  </a:cubicBezTo>
                  <a:cubicBezTo>
                    <a:pt x="1" y="17"/>
                    <a:pt x="0" y="26"/>
                    <a:pt x="3" y="31"/>
                  </a:cubicBezTo>
                  <a:cubicBezTo>
                    <a:pt x="4" y="34"/>
                    <a:pt x="6" y="35"/>
                    <a:pt x="8" y="35"/>
                  </a:cubicBezTo>
                  <a:cubicBezTo>
                    <a:pt x="12" y="35"/>
                    <a:pt x="18" y="34"/>
                    <a:pt x="23" y="33"/>
                  </a:cubicBezTo>
                  <a:cubicBezTo>
                    <a:pt x="28" y="31"/>
                    <a:pt x="33" y="30"/>
                    <a:pt x="37" y="30"/>
                  </a:cubicBezTo>
                  <a:cubicBezTo>
                    <a:pt x="40" y="30"/>
                    <a:pt x="44" y="31"/>
                    <a:pt x="48" y="32"/>
                  </a:cubicBezTo>
                  <a:cubicBezTo>
                    <a:pt x="56" y="33"/>
                    <a:pt x="62" y="34"/>
                    <a:pt x="63" y="31"/>
                  </a:cubicBezTo>
                  <a:cubicBezTo>
                    <a:pt x="65" y="27"/>
                    <a:pt x="65" y="8"/>
                    <a:pt x="56" y="4"/>
                  </a:cubicBezTo>
                  <a:cubicBezTo>
                    <a:pt x="48" y="2"/>
                    <a:pt x="43" y="1"/>
                    <a:pt x="38" y="1"/>
                  </a:cubicBezTo>
                  <a:close/>
                  <a:moveTo>
                    <a:pt x="38" y="3"/>
                  </a:moveTo>
                  <a:cubicBezTo>
                    <a:pt x="43" y="3"/>
                    <a:pt x="48" y="3"/>
                    <a:pt x="55" y="6"/>
                  </a:cubicBezTo>
                  <a:cubicBezTo>
                    <a:pt x="63" y="9"/>
                    <a:pt x="63" y="26"/>
                    <a:pt x="62" y="31"/>
                  </a:cubicBezTo>
                  <a:cubicBezTo>
                    <a:pt x="61" y="32"/>
                    <a:pt x="54" y="31"/>
                    <a:pt x="49" y="30"/>
                  </a:cubicBezTo>
                  <a:cubicBezTo>
                    <a:pt x="44" y="29"/>
                    <a:pt x="40" y="28"/>
                    <a:pt x="37" y="28"/>
                  </a:cubicBezTo>
                  <a:cubicBezTo>
                    <a:pt x="33" y="28"/>
                    <a:pt x="28" y="30"/>
                    <a:pt x="23" y="31"/>
                  </a:cubicBezTo>
                  <a:cubicBezTo>
                    <a:pt x="17" y="32"/>
                    <a:pt x="12" y="34"/>
                    <a:pt x="8" y="33"/>
                  </a:cubicBezTo>
                  <a:cubicBezTo>
                    <a:pt x="6" y="33"/>
                    <a:pt x="5" y="32"/>
                    <a:pt x="4" y="30"/>
                  </a:cubicBezTo>
                  <a:cubicBezTo>
                    <a:pt x="3" y="28"/>
                    <a:pt x="3" y="24"/>
                    <a:pt x="3" y="21"/>
                  </a:cubicBezTo>
                  <a:cubicBezTo>
                    <a:pt x="4" y="18"/>
                    <a:pt x="5" y="15"/>
                    <a:pt x="6" y="14"/>
                  </a:cubicBezTo>
                  <a:cubicBezTo>
                    <a:pt x="13" y="5"/>
                    <a:pt x="30" y="2"/>
                    <a:pt x="34" y="2"/>
                  </a:cubicBezTo>
                  <a:cubicBezTo>
                    <a:pt x="34" y="2"/>
                    <a:pt x="34" y="2"/>
                    <a:pt x="34" y="2"/>
                  </a:cubicBezTo>
                  <a:lnTo>
                    <a:pt x="38" y="3"/>
                  </a:lnTo>
                  <a:close/>
                  <a:moveTo>
                    <a:pt x="34" y="2"/>
                  </a:moveTo>
                  <a:cubicBezTo>
                    <a:pt x="34" y="2"/>
                    <a:pt x="34" y="2"/>
                    <a:pt x="34" y="2"/>
                  </a:cubicBezTo>
                  <a:cubicBezTo>
                    <a:pt x="34" y="2"/>
                    <a:pt x="34" y="2"/>
                    <a:pt x="34" y="2"/>
                  </a:cubicBezTo>
                  <a:close/>
                </a:path>
              </a:pathLst>
            </a:custGeom>
            <a:solidFill>
              <a:srgbClr val="919597"/>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47" name="iṩľíḍé"/>
            <p:cNvSpPr/>
            <p:nvPr/>
          </p:nvSpPr>
          <p:spPr bwMode="auto">
            <a:xfrm>
              <a:off x="3790951" y="3786187"/>
              <a:ext cx="77788" cy="101600"/>
            </a:xfrm>
            <a:custGeom>
              <a:avLst/>
              <a:gdLst>
                <a:gd name="T0" fmla="*/ 16 w 45"/>
                <a:gd name="T1" fmla="*/ 3 h 59"/>
                <a:gd name="T2" fmla="*/ 10 w 45"/>
                <a:gd name="T3" fmla="*/ 35 h 59"/>
                <a:gd name="T4" fmla="*/ 37 w 45"/>
                <a:gd name="T5" fmla="*/ 55 h 59"/>
                <a:gd name="T6" fmla="*/ 35 w 45"/>
                <a:gd name="T7" fmla="*/ 20 h 59"/>
                <a:gd name="T8" fmla="*/ 16 w 45"/>
                <a:gd name="T9" fmla="*/ 3 h 59"/>
              </a:gdLst>
              <a:ahLst/>
              <a:cxnLst>
                <a:cxn ang="0">
                  <a:pos x="T0" y="T1"/>
                </a:cxn>
                <a:cxn ang="0">
                  <a:pos x="T2" y="T3"/>
                </a:cxn>
                <a:cxn ang="0">
                  <a:pos x="T4" y="T5"/>
                </a:cxn>
                <a:cxn ang="0">
                  <a:pos x="T6" y="T7"/>
                </a:cxn>
                <a:cxn ang="0">
                  <a:pos x="T8" y="T9"/>
                </a:cxn>
              </a:cxnLst>
              <a:rect l="0" t="0" r="r" b="b"/>
              <a:pathLst>
                <a:path w="45" h="59">
                  <a:moveTo>
                    <a:pt x="16" y="3"/>
                  </a:moveTo>
                  <a:cubicBezTo>
                    <a:pt x="9" y="4"/>
                    <a:pt x="0" y="16"/>
                    <a:pt x="10" y="35"/>
                  </a:cubicBezTo>
                  <a:cubicBezTo>
                    <a:pt x="21" y="54"/>
                    <a:pt x="29" y="59"/>
                    <a:pt x="37" y="55"/>
                  </a:cubicBezTo>
                  <a:cubicBezTo>
                    <a:pt x="45" y="50"/>
                    <a:pt x="39" y="31"/>
                    <a:pt x="35" y="20"/>
                  </a:cubicBezTo>
                  <a:cubicBezTo>
                    <a:pt x="31" y="9"/>
                    <a:pt x="29" y="0"/>
                    <a:pt x="16" y="3"/>
                  </a:cubicBezTo>
                  <a:close/>
                </a:path>
              </a:pathLst>
            </a:custGeom>
            <a:solidFill>
              <a:srgbClr val="C8C8C8"/>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48" name="is1íḋê"/>
            <p:cNvSpPr/>
            <p:nvPr/>
          </p:nvSpPr>
          <p:spPr bwMode="auto">
            <a:xfrm>
              <a:off x="3795714" y="3784600"/>
              <a:ext cx="74613" cy="104775"/>
            </a:xfrm>
            <a:custGeom>
              <a:avLst/>
              <a:gdLst>
                <a:gd name="T0" fmla="*/ 13 w 43"/>
                <a:gd name="T1" fmla="*/ 3 h 61"/>
                <a:gd name="T2" fmla="*/ 13 w 43"/>
                <a:gd name="T3" fmla="*/ 3 h 61"/>
                <a:gd name="T4" fmla="*/ 4 w 43"/>
                <a:gd name="T5" fmla="*/ 11 h 61"/>
                <a:gd name="T6" fmla="*/ 7 w 43"/>
                <a:gd name="T7" fmla="*/ 37 h 61"/>
                <a:gd name="T8" fmla="*/ 35 w 43"/>
                <a:gd name="T9" fmla="*/ 56 h 61"/>
                <a:gd name="T10" fmla="*/ 33 w 43"/>
                <a:gd name="T11" fmla="*/ 21 h 61"/>
                <a:gd name="T12" fmla="*/ 32 w 43"/>
                <a:gd name="T13" fmla="*/ 18 h 61"/>
                <a:gd name="T14" fmla="*/ 13 w 43"/>
                <a:gd name="T15" fmla="*/ 3 h 61"/>
                <a:gd name="T16" fmla="*/ 30 w 43"/>
                <a:gd name="T17" fmla="*/ 18 h 61"/>
                <a:gd name="T18" fmla="*/ 31 w 43"/>
                <a:gd name="T19" fmla="*/ 22 h 61"/>
                <a:gd name="T20" fmla="*/ 34 w 43"/>
                <a:gd name="T21" fmla="*/ 55 h 61"/>
                <a:gd name="T22" fmla="*/ 8 w 43"/>
                <a:gd name="T23" fmla="*/ 36 h 61"/>
                <a:gd name="T24" fmla="*/ 4 w 43"/>
                <a:gd name="T25" fmla="*/ 16 h 61"/>
                <a:gd name="T26" fmla="*/ 5 w 43"/>
                <a:gd name="T27" fmla="*/ 12 h 61"/>
                <a:gd name="T28" fmla="*/ 13 w 43"/>
                <a:gd name="T29" fmla="*/ 5 h 61"/>
                <a:gd name="T30" fmla="*/ 30 w 43"/>
                <a:gd name="T31"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61">
                  <a:moveTo>
                    <a:pt x="13" y="3"/>
                  </a:moveTo>
                  <a:cubicBezTo>
                    <a:pt x="13" y="3"/>
                    <a:pt x="13" y="3"/>
                    <a:pt x="13" y="3"/>
                  </a:cubicBezTo>
                  <a:cubicBezTo>
                    <a:pt x="9" y="4"/>
                    <a:pt x="6" y="7"/>
                    <a:pt x="4" y="11"/>
                  </a:cubicBezTo>
                  <a:cubicBezTo>
                    <a:pt x="2" y="15"/>
                    <a:pt x="0" y="24"/>
                    <a:pt x="7" y="37"/>
                  </a:cubicBezTo>
                  <a:cubicBezTo>
                    <a:pt x="17" y="55"/>
                    <a:pt x="25" y="61"/>
                    <a:pt x="35" y="56"/>
                  </a:cubicBezTo>
                  <a:cubicBezTo>
                    <a:pt x="43" y="52"/>
                    <a:pt x="37" y="32"/>
                    <a:pt x="33" y="21"/>
                  </a:cubicBezTo>
                  <a:cubicBezTo>
                    <a:pt x="32" y="18"/>
                    <a:pt x="32" y="18"/>
                    <a:pt x="32" y="18"/>
                  </a:cubicBezTo>
                  <a:cubicBezTo>
                    <a:pt x="28" y="8"/>
                    <a:pt x="25" y="0"/>
                    <a:pt x="13" y="3"/>
                  </a:cubicBezTo>
                  <a:close/>
                  <a:moveTo>
                    <a:pt x="30" y="18"/>
                  </a:moveTo>
                  <a:cubicBezTo>
                    <a:pt x="31" y="22"/>
                    <a:pt x="31" y="22"/>
                    <a:pt x="31" y="22"/>
                  </a:cubicBezTo>
                  <a:cubicBezTo>
                    <a:pt x="35" y="30"/>
                    <a:pt x="42" y="51"/>
                    <a:pt x="34" y="55"/>
                  </a:cubicBezTo>
                  <a:cubicBezTo>
                    <a:pt x="26" y="59"/>
                    <a:pt x="18" y="53"/>
                    <a:pt x="8" y="36"/>
                  </a:cubicBezTo>
                  <a:cubicBezTo>
                    <a:pt x="3" y="27"/>
                    <a:pt x="3" y="21"/>
                    <a:pt x="4" y="16"/>
                  </a:cubicBezTo>
                  <a:cubicBezTo>
                    <a:pt x="4" y="15"/>
                    <a:pt x="5" y="13"/>
                    <a:pt x="5" y="12"/>
                  </a:cubicBezTo>
                  <a:cubicBezTo>
                    <a:pt x="7" y="7"/>
                    <a:pt x="11" y="5"/>
                    <a:pt x="13" y="5"/>
                  </a:cubicBezTo>
                  <a:cubicBezTo>
                    <a:pt x="24" y="2"/>
                    <a:pt x="27" y="9"/>
                    <a:pt x="30" y="18"/>
                  </a:cubicBezTo>
                  <a:close/>
                </a:path>
              </a:pathLst>
            </a:custGeom>
            <a:solidFill>
              <a:srgbClr val="919597"/>
            </a:solid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grpSp>
      <p:sp>
        <p:nvSpPr>
          <p:cNvPr id="5" name="文本框 4"/>
          <p:cNvSpPr txBox="1"/>
          <p:nvPr/>
        </p:nvSpPr>
        <p:spPr>
          <a:xfrm>
            <a:off x="7033260" y="792480"/>
            <a:ext cx="1101725" cy="321945"/>
          </a:xfrm>
          <a:prstGeom prst="rect">
            <a:avLst/>
          </a:prstGeom>
          <a:noFill/>
        </p:spPr>
        <p:txBody>
          <a:bodyPr wrap="square" rtlCol="0" anchor="t">
            <a:spAutoFit/>
          </a:bodyPr>
          <a:lstStyle/>
          <a:p>
            <a:r>
              <a:rPr lang="zh-CN" altLang="en-US" sz="1500" b="1">
                <a:solidFill>
                  <a:schemeClr val="bg1"/>
                </a:solidFill>
                <a:latin typeface="微软雅黑" panose="020B0503020204020204" pitchFamily="34" charset="-122"/>
                <a:ea typeface="微软雅黑" panose="020B0503020204020204" pitchFamily="34" charset="-122"/>
              </a:rPr>
              <a:t>应急管理</a:t>
            </a:r>
            <a:endParaRPr lang="zh-CN" altLang="en-US" sz="1500" b="1">
              <a:solidFill>
                <a:schemeClr val="bg1"/>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10"/>
          <p:cNvGrpSpPr/>
          <p:nvPr/>
        </p:nvGrpSpPr>
        <p:grpSpPr>
          <a:xfrm>
            <a:off x="1214120" y="1682115"/>
            <a:ext cx="7186295" cy="2987040"/>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 name="圆角矩形 5"/>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7" name="组合 13"/>
            <p:cNvGrpSpPr/>
            <p:nvPr/>
          </p:nvGrpSpPr>
          <p:grpSpPr>
            <a:xfrm>
              <a:off x="982640" y="1596960"/>
              <a:ext cx="751224" cy="4402812"/>
              <a:chOff x="982640" y="1596960"/>
              <a:chExt cx="751224" cy="4402812"/>
            </a:xfrm>
          </p:grpSpPr>
          <p:grpSp>
            <p:nvGrpSpPr>
              <p:cNvPr id="8"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82" name="椭圆 8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9"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4" name="文本框 3"/>
          <p:cNvSpPr txBox="1"/>
          <p:nvPr/>
        </p:nvSpPr>
        <p:spPr>
          <a:xfrm>
            <a:off x="622935" y="811530"/>
            <a:ext cx="3530600"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安全库存量与最大库存量的揭示</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484356" name="Picture 5" descr="0604 0061"/>
          <p:cNvPicPr>
            <a:picLocks noChangeAspect="1" noChangeArrowheads="1"/>
          </p:cNvPicPr>
          <p:nvPr/>
        </p:nvPicPr>
        <p:blipFill>
          <a:blip r:embed="rId1"/>
          <a:srcRect/>
          <a:stretch>
            <a:fillRect/>
          </a:stretch>
        </p:blipFill>
        <p:spPr bwMode="auto">
          <a:xfrm>
            <a:off x="1976755" y="2442845"/>
            <a:ext cx="2291080" cy="1785620"/>
          </a:xfrm>
          <a:prstGeom prst="rect">
            <a:avLst/>
          </a:prstGeom>
          <a:noFill/>
          <a:ln w="9525">
            <a:noFill/>
            <a:miter lim="800000"/>
            <a:headEnd/>
            <a:tailEnd/>
          </a:ln>
        </p:spPr>
      </p:pic>
      <p:sp>
        <p:nvSpPr>
          <p:cNvPr id="11" name="文本框 10"/>
          <p:cNvSpPr txBox="1"/>
          <p:nvPr/>
        </p:nvSpPr>
        <p:spPr>
          <a:xfrm>
            <a:off x="3574415" y="1882775"/>
            <a:ext cx="2540000" cy="30670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文件夹放置对错一目了然</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484358" name="Picture 7" descr="0604 0200"/>
          <p:cNvPicPr>
            <a:picLocks noChangeAspect="1" noChangeArrowheads="1"/>
          </p:cNvPicPr>
          <p:nvPr/>
        </p:nvPicPr>
        <p:blipFill>
          <a:blip r:embed="rId2"/>
          <a:srcRect b="66"/>
          <a:stretch>
            <a:fillRect/>
          </a:stretch>
        </p:blipFill>
        <p:spPr bwMode="auto">
          <a:xfrm>
            <a:off x="4358005" y="2418715"/>
            <a:ext cx="3778885" cy="1809750"/>
          </a:xfrm>
          <a:prstGeom prst="rect">
            <a:avLst/>
          </a:prstGeom>
          <a:noFill/>
          <a:ln w="28575">
            <a:solidFill>
              <a:schemeClr val="bg1"/>
            </a:solidFill>
            <a:miter lim="800000"/>
            <a:headEnd/>
            <a:tailEnd/>
          </a:ln>
        </p:spPr>
      </p:pic>
    </p:spTree>
  </p:cSld>
  <p:clrMapOvr>
    <a:masterClrMapping/>
  </p:clrMapOvr>
  <p:transition advTm="0">
    <p:wipe dir="d"/>
  </p:transition>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p:cNvSpPr/>
          <p:nvPr/>
        </p:nvSpPr>
        <p:spPr>
          <a:xfrm>
            <a:off x="427990" y="2860040"/>
            <a:ext cx="8347710" cy="165608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a:t>
            </a:r>
            <a:r>
              <a:rPr lang="en-US" altLang="zh-CN" sz="1600" b="1">
                <a:solidFill>
                  <a:schemeClr val="tx1">
                    <a:lumMod val="75000"/>
                    <a:lumOff val="25000"/>
                  </a:schemeClr>
                </a:solidFill>
                <a:latin typeface="微软雅黑" panose="020B0503020204020204" pitchFamily="34" charset="-122"/>
                <a:ea typeface="微软雅黑" panose="020B0503020204020204" pitchFamily="34" charset="-122"/>
              </a:rPr>
              <a:t>7</a:t>
            </a:r>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）事故与应急管理</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258570" y="1791335"/>
            <a:ext cx="1901825" cy="306705"/>
          </a:xfrm>
          <a:prstGeom prst="rect">
            <a:avLst/>
          </a:prstGeom>
          <a:solidFill>
            <a:srgbClr val="C00000"/>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承包方事故管理职责</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5341620" y="1791335"/>
            <a:ext cx="19018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发包方事故管理职责</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7" name="文本框 6"/>
          <p:cNvSpPr txBox="1"/>
          <p:nvPr/>
        </p:nvSpPr>
        <p:spPr>
          <a:xfrm>
            <a:off x="1091565" y="2413000"/>
            <a:ext cx="3455035" cy="1468755"/>
          </a:xfrm>
          <a:prstGeom prst="rect">
            <a:avLst/>
          </a:prstGeom>
          <a:noFill/>
        </p:spPr>
        <p:txBody>
          <a:bodyPr wrap="square" rtlCol="0" anchor="t">
            <a:spAutoFit/>
          </a:bodyPr>
          <a:lstStyle/>
          <a:p>
            <a:pPr marL="342900" indent="-342900">
              <a:lnSpc>
                <a:spcPct val="160000"/>
              </a:lnSpc>
              <a:spcBef>
                <a:spcPts val="0"/>
              </a:spcBef>
              <a:spcAft>
                <a:spcPts val="0"/>
              </a:spcAft>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及时报告发包方</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60000"/>
              </a:lnSpc>
              <a:spcBef>
                <a:spcPts val="0"/>
              </a:spcBef>
              <a:spcAft>
                <a:spcPts val="0"/>
              </a:spcAft>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配合发包方、政府的事故调查</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60000"/>
              </a:lnSpc>
              <a:spcBef>
                <a:spcPts val="0"/>
              </a:spcBef>
              <a:spcAft>
                <a:spcPts val="0"/>
              </a:spcAft>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分析事故原因，保存所有事故记录</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60000"/>
              </a:lnSpc>
              <a:spcBef>
                <a:spcPts val="0"/>
              </a:spcBef>
              <a:spcAft>
                <a:spcPts val="0"/>
              </a:spcAft>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采取纠正措施，及时整改</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 name="文本框 7"/>
          <p:cNvSpPr txBox="1"/>
          <p:nvPr/>
        </p:nvSpPr>
        <p:spPr>
          <a:xfrm>
            <a:off x="4887595" y="2413000"/>
            <a:ext cx="3426460" cy="1468755"/>
          </a:xfrm>
          <a:prstGeom prst="rect">
            <a:avLst/>
          </a:prstGeom>
          <a:noFill/>
        </p:spPr>
        <p:txBody>
          <a:bodyPr wrap="square" rtlCol="0" anchor="t">
            <a:spAutoFit/>
          </a:bodyPr>
          <a:lstStyle/>
          <a:p>
            <a:pPr marL="342900" indent="-342900">
              <a:lnSpc>
                <a:spcPct val="160000"/>
              </a:lnSpc>
              <a:spcBef>
                <a:spcPts val="0"/>
              </a:spcBef>
              <a:spcAft>
                <a:spcPts val="0"/>
              </a:spcAft>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及时报告</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60000"/>
              </a:lnSpc>
              <a:spcBef>
                <a:spcPts val="0"/>
              </a:spcBef>
              <a:spcAft>
                <a:spcPts val="0"/>
              </a:spcAft>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配合上级部门、政府开展事故调查</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60000"/>
              </a:lnSpc>
              <a:spcBef>
                <a:spcPts val="0"/>
              </a:spcBef>
              <a:spcAft>
                <a:spcPts val="0"/>
              </a:spcAft>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准备媒体应对</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60000"/>
              </a:lnSpc>
              <a:spcBef>
                <a:spcPts val="0"/>
              </a:spcBef>
              <a:spcAft>
                <a:spcPts val="0"/>
              </a:spcAft>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吸取事故教训，采取纠正措施</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a:t>
            </a:r>
            <a:r>
              <a:rPr lang="en-US" altLang="zh-CN" sz="1600" b="1">
                <a:solidFill>
                  <a:schemeClr val="tx1">
                    <a:lumMod val="75000"/>
                    <a:lumOff val="25000"/>
                  </a:schemeClr>
                </a:solidFill>
                <a:latin typeface="微软雅黑" panose="020B0503020204020204" pitchFamily="34" charset="-122"/>
                <a:ea typeface="微软雅黑" panose="020B0503020204020204" pitchFamily="34" charset="-122"/>
              </a:rPr>
              <a:t>8</a:t>
            </a:r>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）承包商安全管理绩效考核</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1196975" y="1843405"/>
            <a:ext cx="4540250" cy="1568450"/>
          </a:xfrm>
          <a:prstGeom prst="rect">
            <a:avLst/>
          </a:prstGeom>
          <a:noFill/>
        </p:spPr>
        <p:txBody>
          <a:bodyPr wrap="square" rtlCol="0" anchor="t">
            <a:spAutoFit/>
          </a:bodyPr>
          <a:lstStyle/>
          <a:p>
            <a:pPr algn="ctr">
              <a:lnSpc>
                <a:spcPct val="150000"/>
              </a:lnSpc>
            </a:pPr>
            <a:r>
              <a:rPr lang="zh-CN" altLang="en-US" sz="3200" b="1">
                <a:solidFill>
                  <a:schemeClr val="tx1">
                    <a:lumMod val="75000"/>
                    <a:lumOff val="25000"/>
                  </a:schemeClr>
                </a:solidFill>
                <a:latin typeface="微软雅黑" panose="020B0503020204020204" pitchFamily="34" charset="-122"/>
                <a:ea typeface="微软雅黑" panose="020B0503020204020204" pitchFamily="34" charset="-122"/>
              </a:rPr>
              <a:t>承包方的安全</a:t>
            </a:r>
            <a:endParaRPr lang="zh-CN" altLang="en-US" sz="3200" b="1">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50000"/>
              </a:lnSpc>
            </a:pPr>
            <a:r>
              <a:rPr lang="zh-CN" altLang="en-US" sz="3200" b="1">
                <a:solidFill>
                  <a:schemeClr val="tx1">
                    <a:lumMod val="75000"/>
                    <a:lumOff val="25000"/>
                  </a:schemeClr>
                </a:solidFill>
                <a:latin typeface="微软雅黑" panose="020B0503020204020204" pitchFamily="34" charset="-122"/>
                <a:ea typeface="微软雅黑" panose="020B0503020204020204" pitchFamily="34" charset="-122"/>
              </a:rPr>
              <a:t>就是我们的安全！</a:t>
            </a:r>
            <a:endParaRPr lang="zh-CN" altLang="en-US" sz="32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 name="ï$ļiḍè"/>
          <p:cNvGrpSpPr/>
          <p:nvPr/>
        </p:nvGrpSpPr>
        <p:grpSpPr>
          <a:xfrm>
            <a:off x="6046470" y="1366520"/>
            <a:ext cx="2937510" cy="3403600"/>
            <a:chOff x="6868614" y="762985"/>
            <a:chExt cx="5222153" cy="6050102"/>
          </a:xfrm>
          <a:solidFill>
            <a:schemeClr val="tx2"/>
          </a:solidFill>
        </p:grpSpPr>
        <p:sp>
          <p:nvSpPr>
            <p:cNvPr id="5" name="íşḷíḓe"/>
            <p:cNvSpPr/>
            <p:nvPr/>
          </p:nvSpPr>
          <p:spPr bwMode="auto">
            <a:xfrm>
              <a:off x="11738448" y="4076742"/>
              <a:ext cx="342533" cy="319044"/>
            </a:xfrm>
            <a:custGeom>
              <a:avLst/>
              <a:gdLst>
                <a:gd name="T0" fmla="*/ 53 w 107"/>
                <a:gd name="T1" fmla="*/ 13 h 100"/>
                <a:gd name="T2" fmla="*/ 37 w 107"/>
                <a:gd name="T3" fmla="*/ 16 h 100"/>
                <a:gd name="T4" fmla="*/ 24 w 107"/>
                <a:gd name="T5" fmla="*/ 23 h 100"/>
                <a:gd name="T6" fmla="*/ 13 w 107"/>
                <a:gd name="T7" fmla="*/ 43 h 100"/>
                <a:gd name="T8" fmla="*/ 17 w 107"/>
                <a:gd name="T9" fmla="*/ 55 h 100"/>
                <a:gd name="T10" fmla="*/ 27 w 107"/>
                <a:gd name="T11" fmla="*/ 66 h 100"/>
                <a:gd name="T12" fmla="*/ 33 w 107"/>
                <a:gd name="T13" fmla="*/ 75 h 100"/>
                <a:gd name="T14" fmla="*/ 33 w 107"/>
                <a:gd name="T15" fmla="*/ 79 h 100"/>
                <a:gd name="T16" fmla="*/ 36 w 107"/>
                <a:gd name="T17" fmla="*/ 77 h 100"/>
                <a:gd name="T18" fmla="*/ 45 w 107"/>
                <a:gd name="T19" fmla="*/ 73 h 100"/>
                <a:gd name="T20" fmla="*/ 47 w 107"/>
                <a:gd name="T21" fmla="*/ 73 h 100"/>
                <a:gd name="T22" fmla="*/ 53 w 107"/>
                <a:gd name="T23" fmla="*/ 73 h 100"/>
                <a:gd name="T24" fmla="*/ 70 w 107"/>
                <a:gd name="T25" fmla="*/ 71 h 100"/>
                <a:gd name="T26" fmla="*/ 83 w 107"/>
                <a:gd name="T27" fmla="*/ 64 h 100"/>
                <a:gd name="T28" fmla="*/ 93 w 107"/>
                <a:gd name="T29" fmla="*/ 43 h 100"/>
                <a:gd name="T30" fmla="*/ 83 w 107"/>
                <a:gd name="T31" fmla="*/ 23 h 100"/>
                <a:gd name="T32" fmla="*/ 70 w 107"/>
                <a:gd name="T33" fmla="*/ 16 h 100"/>
                <a:gd name="T34" fmla="*/ 53 w 107"/>
                <a:gd name="T35" fmla="*/ 13 h 100"/>
                <a:gd name="T36" fmla="*/ 53 w 107"/>
                <a:gd name="T37" fmla="*/ 0 h 100"/>
                <a:gd name="T38" fmla="*/ 53 w 107"/>
                <a:gd name="T39" fmla="*/ 0 h 100"/>
                <a:gd name="T40" fmla="*/ 107 w 107"/>
                <a:gd name="T41" fmla="*/ 43 h 100"/>
                <a:gd name="T42" fmla="*/ 53 w 107"/>
                <a:gd name="T43" fmla="*/ 87 h 100"/>
                <a:gd name="T44" fmla="*/ 45 w 107"/>
                <a:gd name="T45" fmla="*/ 86 h 100"/>
                <a:gd name="T46" fmla="*/ 7 w 107"/>
                <a:gd name="T47" fmla="*/ 100 h 100"/>
                <a:gd name="T48" fmla="*/ 7 w 107"/>
                <a:gd name="T49" fmla="*/ 97 h 100"/>
                <a:gd name="T50" fmla="*/ 20 w 107"/>
                <a:gd name="T51" fmla="*/ 80 h 100"/>
                <a:gd name="T52" fmla="*/ 20 w 107"/>
                <a:gd name="T53" fmla="*/ 77 h 100"/>
                <a:gd name="T54" fmla="*/ 0 w 107"/>
                <a:gd name="T55" fmla="*/ 43 h 100"/>
                <a:gd name="T56" fmla="*/ 53 w 107"/>
                <a:gd name="T5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100">
                  <a:moveTo>
                    <a:pt x="53" y="13"/>
                  </a:moveTo>
                  <a:cubicBezTo>
                    <a:pt x="48" y="13"/>
                    <a:pt x="42" y="14"/>
                    <a:pt x="37" y="16"/>
                  </a:cubicBezTo>
                  <a:cubicBezTo>
                    <a:pt x="32" y="18"/>
                    <a:pt x="28" y="20"/>
                    <a:pt x="24" y="23"/>
                  </a:cubicBezTo>
                  <a:cubicBezTo>
                    <a:pt x="17" y="29"/>
                    <a:pt x="13" y="36"/>
                    <a:pt x="13" y="43"/>
                  </a:cubicBezTo>
                  <a:cubicBezTo>
                    <a:pt x="13" y="48"/>
                    <a:pt x="14" y="52"/>
                    <a:pt x="17" y="55"/>
                  </a:cubicBezTo>
                  <a:cubicBezTo>
                    <a:pt x="19" y="59"/>
                    <a:pt x="23" y="63"/>
                    <a:pt x="27" y="66"/>
                  </a:cubicBezTo>
                  <a:cubicBezTo>
                    <a:pt x="30" y="68"/>
                    <a:pt x="32" y="71"/>
                    <a:pt x="33" y="75"/>
                  </a:cubicBezTo>
                  <a:cubicBezTo>
                    <a:pt x="33" y="76"/>
                    <a:pt x="33" y="78"/>
                    <a:pt x="33" y="79"/>
                  </a:cubicBezTo>
                  <a:cubicBezTo>
                    <a:pt x="34" y="78"/>
                    <a:pt x="35" y="78"/>
                    <a:pt x="36" y="77"/>
                  </a:cubicBezTo>
                  <a:cubicBezTo>
                    <a:pt x="38" y="74"/>
                    <a:pt x="42" y="73"/>
                    <a:pt x="45" y="73"/>
                  </a:cubicBezTo>
                  <a:cubicBezTo>
                    <a:pt x="46" y="73"/>
                    <a:pt x="46" y="73"/>
                    <a:pt x="47" y="73"/>
                  </a:cubicBezTo>
                  <a:cubicBezTo>
                    <a:pt x="49" y="73"/>
                    <a:pt x="51" y="73"/>
                    <a:pt x="53" y="73"/>
                  </a:cubicBezTo>
                  <a:cubicBezTo>
                    <a:pt x="59" y="73"/>
                    <a:pt x="65" y="73"/>
                    <a:pt x="70" y="71"/>
                  </a:cubicBezTo>
                  <a:cubicBezTo>
                    <a:pt x="75" y="69"/>
                    <a:pt x="79" y="67"/>
                    <a:pt x="83" y="64"/>
                  </a:cubicBezTo>
                  <a:cubicBezTo>
                    <a:pt x="90" y="58"/>
                    <a:pt x="93" y="51"/>
                    <a:pt x="93" y="43"/>
                  </a:cubicBezTo>
                  <a:cubicBezTo>
                    <a:pt x="93" y="36"/>
                    <a:pt x="90" y="29"/>
                    <a:pt x="83" y="23"/>
                  </a:cubicBezTo>
                  <a:cubicBezTo>
                    <a:pt x="79" y="20"/>
                    <a:pt x="75" y="18"/>
                    <a:pt x="70" y="16"/>
                  </a:cubicBezTo>
                  <a:cubicBezTo>
                    <a:pt x="65" y="14"/>
                    <a:pt x="59" y="13"/>
                    <a:pt x="53" y="13"/>
                  </a:cubicBezTo>
                  <a:close/>
                  <a:moveTo>
                    <a:pt x="53" y="0"/>
                  </a:moveTo>
                  <a:cubicBezTo>
                    <a:pt x="53" y="0"/>
                    <a:pt x="53" y="0"/>
                    <a:pt x="53" y="0"/>
                  </a:cubicBezTo>
                  <a:cubicBezTo>
                    <a:pt x="83" y="0"/>
                    <a:pt x="107" y="19"/>
                    <a:pt x="107" y="43"/>
                  </a:cubicBezTo>
                  <a:cubicBezTo>
                    <a:pt x="107" y="67"/>
                    <a:pt x="83" y="87"/>
                    <a:pt x="53" y="87"/>
                  </a:cubicBezTo>
                  <a:cubicBezTo>
                    <a:pt x="51" y="87"/>
                    <a:pt x="48" y="87"/>
                    <a:pt x="45" y="86"/>
                  </a:cubicBezTo>
                  <a:cubicBezTo>
                    <a:pt x="34" y="98"/>
                    <a:pt x="20" y="100"/>
                    <a:pt x="7" y="100"/>
                  </a:cubicBezTo>
                  <a:cubicBezTo>
                    <a:pt x="7" y="97"/>
                    <a:pt x="7" y="97"/>
                    <a:pt x="7" y="97"/>
                  </a:cubicBezTo>
                  <a:cubicBezTo>
                    <a:pt x="14" y="94"/>
                    <a:pt x="20" y="87"/>
                    <a:pt x="20" y="80"/>
                  </a:cubicBezTo>
                  <a:cubicBezTo>
                    <a:pt x="20" y="79"/>
                    <a:pt x="20" y="78"/>
                    <a:pt x="20" y="77"/>
                  </a:cubicBezTo>
                  <a:cubicBezTo>
                    <a:pt x="8" y="69"/>
                    <a:pt x="0" y="57"/>
                    <a:pt x="0" y="43"/>
                  </a:cubicBezTo>
                  <a:cubicBezTo>
                    <a:pt x="0" y="19"/>
                    <a:pt x="24"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0000" lnSpcReduction="20000"/>
            </a:bodyPr>
            <a:lstStyle/>
            <a:p>
              <a:pPr algn="ctr"/>
            </a:p>
          </p:txBody>
        </p:sp>
        <p:sp>
          <p:nvSpPr>
            <p:cNvPr id="6" name="íṡlíḓê"/>
            <p:cNvSpPr/>
            <p:nvPr/>
          </p:nvSpPr>
          <p:spPr bwMode="auto">
            <a:xfrm>
              <a:off x="11501612" y="4250944"/>
              <a:ext cx="215306" cy="215306"/>
            </a:xfrm>
            <a:custGeom>
              <a:avLst/>
              <a:gdLst>
                <a:gd name="T0" fmla="*/ 62 w 67"/>
                <a:gd name="T1" fmla="*/ 17 h 67"/>
                <a:gd name="T2" fmla="*/ 67 w 67"/>
                <a:gd name="T3" fmla="*/ 13 h 67"/>
                <a:gd name="T4" fmla="*/ 67 w 67"/>
                <a:gd name="T5" fmla="*/ 5 h 67"/>
                <a:gd name="T6" fmla="*/ 58 w 67"/>
                <a:gd name="T7" fmla="*/ 5 h 67"/>
                <a:gd name="T8" fmla="*/ 58 w 67"/>
                <a:gd name="T9" fmla="*/ 0 h 67"/>
                <a:gd name="T10" fmla="*/ 4 w 67"/>
                <a:gd name="T11" fmla="*/ 0 h 67"/>
                <a:gd name="T12" fmla="*/ 0 w 67"/>
                <a:gd name="T13" fmla="*/ 5 h 67"/>
                <a:gd name="T14" fmla="*/ 0 w 67"/>
                <a:gd name="T15" fmla="*/ 63 h 67"/>
                <a:gd name="T16" fmla="*/ 4 w 67"/>
                <a:gd name="T17" fmla="*/ 67 h 67"/>
                <a:gd name="T18" fmla="*/ 58 w 67"/>
                <a:gd name="T19" fmla="*/ 67 h 67"/>
                <a:gd name="T20" fmla="*/ 58 w 67"/>
                <a:gd name="T21" fmla="*/ 50 h 67"/>
                <a:gd name="T22" fmla="*/ 62 w 67"/>
                <a:gd name="T23" fmla="*/ 50 h 67"/>
                <a:gd name="T24" fmla="*/ 67 w 67"/>
                <a:gd name="T25" fmla="*/ 46 h 67"/>
                <a:gd name="T26" fmla="*/ 67 w 67"/>
                <a:gd name="T27" fmla="*/ 38 h 67"/>
                <a:gd name="T28" fmla="*/ 58 w 67"/>
                <a:gd name="T29" fmla="*/ 38 h 67"/>
                <a:gd name="T30" fmla="*/ 58 w 67"/>
                <a:gd name="T31" fmla="*/ 34 h 67"/>
                <a:gd name="T32" fmla="*/ 62 w 67"/>
                <a:gd name="T33" fmla="*/ 34 h 67"/>
                <a:gd name="T34" fmla="*/ 67 w 67"/>
                <a:gd name="T35" fmla="*/ 30 h 67"/>
                <a:gd name="T36" fmla="*/ 67 w 67"/>
                <a:gd name="T37" fmla="*/ 21 h 67"/>
                <a:gd name="T38" fmla="*/ 58 w 67"/>
                <a:gd name="T39" fmla="*/ 21 h 67"/>
                <a:gd name="T40" fmla="*/ 58 w 67"/>
                <a:gd name="T41" fmla="*/ 17 h 67"/>
                <a:gd name="T42" fmla="*/ 62 w 67"/>
                <a:gd name="T43" fmla="*/ 17 h 67"/>
                <a:gd name="T44" fmla="*/ 37 w 67"/>
                <a:gd name="T45" fmla="*/ 17 h 67"/>
                <a:gd name="T46" fmla="*/ 46 w 67"/>
                <a:gd name="T47" fmla="*/ 25 h 67"/>
                <a:gd name="T48" fmla="*/ 37 w 67"/>
                <a:gd name="T49" fmla="*/ 34 h 67"/>
                <a:gd name="T50" fmla="*/ 29 w 67"/>
                <a:gd name="T51" fmla="*/ 25 h 67"/>
                <a:gd name="T52" fmla="*/ 37 w 67"/>
                <a:gd name="T53" fmla="*/ 17 h 67"/>
                <a:gd name="T54" fmla="*/ 16 w 67"/>
                <a:gd name="T55" fmla="*/ 63 h 67"/>
                <a:gd name="T56" fmla="*/ 12 w 67"/>
                <a:gd name="T57" fmla="*/ 63 h 67"/>
                <a:gd name="T58" fmla="*/ 12 w 67"/>
                <a:gd name="T59" fmla="*/ 5 h 67"/>
                <a:gd name="T60" fmla="*/ 16 w 67"/>
                <a:gd name="T61" fmla="*/ 5 h 67"/>
                <a:gd name="T62" fmla="*/ 16 w 67"/>
                <a:gd name="T63" fmla="*/ 63 h 67"/>
                <a:gd name="T64" fmla="*/ 50 w 67"/>
                <a:gd name="T65" fmla="*/ 50 h 67"/>
                <a:gd name="T66" fmla="*/ 25 w 67"/>
                <a:gd name="T67" fmla="*/ 50 h 67"/>
                <a:gd name="T68" fmla="*/ 25 w 67"/>
                <a:gd name="T69" fmla="*/ 46 h 67"/>
                <a:gd name="T70" fmla="*/ 33 w 67"/>
                <a:gd name="T71" fmla="*/ 38 h 67"/>
                <a:gd name="T72" fmla="*/ 33 w 67"/>
                <a:gd name="T73" fmla="*/ 38 h 67"/>
                <a:gd name="T74" fmla="*/ 41 w 67"/>
                <a:gd name="T75" fmla="*/ 38 h 67"/>
                <a:gd name="T76" fmla="*/ 50 w 67"/>
                <a:gd name="T77" fmla="*/ 46 h 67"/>
                <a:gd name="T78" fmla="*/ 50 w 67"/>
                <a:gd name="T79"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67">
                  <a:moveTo>
                    <a:pt x="62" y="17"/>
                  </a:moveTo>
                  <a:cubicBezTo>
                    <a:pt x="65" y="17"/>
                    <a:pt x="67" y="15"/>
                    <a:pt x="67" y="13"/>
                  </a:cubicBezTo>
                  <a:cubicBezTo>
                    <a:pt x="67" y="5"/>
                    <a:pt x="67" y="5"/>
                    <a:pt x="67" y="5"/>
                  </a:cubicBezTo>
                  <a:cubicBezTo>
                    <a:pt x="58" y="5"/>
                    <a:pt x="58" y="5"/>
                    <a:pt x="58" y="5"/>
                  </a:cubicBezTo>
                  <a:cubicBezTo>
                    <a:pt x="58" y="0"/>
                    <a:pt x="58" y="0"/>
                    <a:pt x="58" y="0"/>
                  </a:cubicBezTo>
                  <a:cubicBezTo>
                    <a:pt x="4" y="0"/>
                    <a:pt x="4" y="0"/>
                    <a:pt x="4" y="0"/>
                  </a:cubicBezTo>
                  <a:cubicBezTo>
                    <a:pt x="2" y="0"/>
                    <a:pt x="0" y="2"/>
                    <a:pt x="0" y="5"/>
                  </a:cubicBezTo>
                  <a:cubicBezTo>
                    <a:pt x="0" y="63"/>
                    <a:pt x="0" y="63"/>
                    <a:pt x="0" y="63"/>
                  </a:cubicBezTo>
                  <a:cubicBezTo>
                    <a:pt x="0" y="65"/>
                    <a:pt x="2" y="67"/>
                    <a:pt x="4" y="67"/>
                  </a:cubicBezTo>
                  <a:cubicBezTo>
                    <a:pt x="58" y="67"/>
                    <a:pt x="58" y="67"/>
                    <a:pt x="58" y="67"/>
                  </a:cubicBezTo>
                  <a:cubicBezTo>
                    <a:pt x="58" y="50"/>
                    <a:pt x="58" y="50"/>
                    <a:pt x="58" y="50"/>
                  </a:cubicBezTo>
                  <a:cubicBezTo>
                    <a:pt x="62" y="50"/>
                    <a:pt x="62" y="50"/>
                    <a:pt x="62" y="50"/>
                  </a:cubicBezTo>
                  <a:cubicBezTo>
                    <a:pt x="65" y="50"/>
                    <a:pt x="67" y="49"/>
                    <a:pt x="67" y="46"/>
                  </a:cubicBezTo>
                  <a:cubicBezTo>
                    <a:pt x="67" y="38"/>
                    <a:pt x="67" y="38"/>
                    <a:pt x="67" y="38"/>
                  </a:cubicBezTo>
                  <a:cubicBezTo>
                    <a:pt x="58" y="38"/>
                    <a:pt x="58" y="38"/>
                    <a:pt x="58" y="38"/>
                  </a:cubicBezTo>
                  <a:cubicBezTo>
                    <a:pt x="58" y="34"/>
                    <a:pt x="58" y="34"/>
                    <a:pt x="58" y="34"/>
                  </a:cubicBezTo>
                  <a:cubicBezTo>
                    <a:pt x="62" y="34"/>
                    <a:pt x="62" y="34"/>
                    <a:pt x="62" y="34"/>
                  </a:cubicBezTo>
                  <a:cubicBezTo>
                    <a:pt x="65" y="34"/>
                    <a:pt x="67" y="32"/>
                    <a:pt x="67" y="30"/>
                  </a:cubicBezTo>
                  <a:cubicBezTo>
                    <a:pt x="67" y="21"/>
                    <a:pt x="67" y="21"/>
                    <a:pt x="67" y="21"/>
                  </a:cubicBezTo>
                  <a:cubicBezTo>
                    <a:pt x="58" y="21"/>
                    <a:pt x="58" y="21"/>
                    <a:pt x="58" y="21"/>
                  </a:cubicBezTo>
                  <a:cubicBezTo>
                    <a:pt x="58" y="17"/>
                    <a:pt x="58" y="17"/>
                    <a:pt x="58" y="17"/>
                  </a:cubicBezTo>
                  <a:lnTo>
                    <a:pt x="62" y="17"/>
                  </a:lnTo>
                  <a:close/>
                  <a:moveTo>
                    <a:pt x="37" y="17"/>
                  </a:moveTo>
                  <a:cubicBezTo>
                    <a:pt x="42" y="17"/>
                    <a:pt x="46" y="21"/>
                    <a:pt x="46" y="25"/>
                  </a:cubicBezTo>
                  <a:cubicBezTo>
                    <a:pt x="46" y="30"/>
                    <a:pt x="42" y="34"/>
                    <a:pt x="37" y="34"/>
                  </a:cubicBezTo>
                  <a:cubicBezTo>
                    <a:pt x="33" y="34"/>
                    <a:pt x="29" y="30"/>
                    <a:pt x="29" y="25"/>
                  </a:cubicBezTo>
                  <a:cubicBezTo>
                    <a:pt x="29" y="21"/>
                    <a:pt x="33" y="17"/>
                    <a:pt x="37" y="17"/>
                  </a:cubicBezTo>
                  <a:close/>
                  <a:moveTo>
                    <a:pt x="16" y="63"/>
                  </a:moveTo>
                  <a:cubicBezTo>
                    <a:pt x="12" y="63"/>
                    <a:pt x="12" y="63"/>
                    <a:pt x="12" y="63"/>
                  </a:cubicBezTo>
                  <a:cubicBezTo>
                    <a:pt x="12" y="5"/>
                    <a:pt x="12" y="5"/>
                    <a:pt x="12" y="5"/>
                  </a:cubicBezTo>
                  <a:cubicBezTo>
                    <a:pt x="16" y="5"/>
                    <a:pt x="16" y="5"/>
                    <a:pt x="16" y="5"/>
                  </a:cubicBezTo>
                  <a:lnTo>
                    <a:pt x="16" y="63"/>
                  </a:lnTo>
                  <a:close/>
                  <a:moveTo>
                    <a:pt x="50" y="50"/>
                  </a:moveTo>
                  <a:cubicBezTo>
                    <a:pt x="25" y="50"/>
                    <a:pt x="25" y="50"/>
                    <a:pt x="25" y="50"/>
                  </a:cubicBezTo>
                  <a:cubicBezTo>
                    <a:pt x="25" y="46"/>
                    <a:pt x="25" y="46"/>
                    <a:pt x="25" y="46"/>
                  </a:cubicBezTo>
                  <a:cubicBezTo>
                    <a:pt x="25" y="42"/>
                    <a:pt x="28" y="38"/>
                    <a:pt x="33" y="38"/>
                  </a:cubicBezTo>
                  <a:cubicBezTo>
                    <a:pt x="33" y="38"/>
                    <a:pt x="33" y="38"/>
                    <a:pt x="33" y="38"/>
                  </a:cubicBezTo>
                  <a:cubicBezTo>
                    <a:pt x="41" y="38"/>
                    <a:pt x="41" y="38"/>
                    <a:pt x="41" y="38"/>
                  </a:cubicBezTo>
                  <a:cubicBezTo>
                    <a:pt x="46" y="38"/>
                    <a:pt x="50" y="42"/>
                    <a:pt x="50" y="46"/>
                  </a:cubicBezTo>
                  <a:lnTo>
                    <a:pt x="50" y="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7" name="i$1iḍé"/>
            <p:cNvSpPr/>
            <p:nvPr/>
          </p:nvSpPr>
          <p:spPr bwMode="auto">
            <a:xfrm>
              <a:off x="11869589" y="3663746"/>
              <a:ext cx="185947" cy="182031"/>
            </a:xfrm>
            <a:custGeom>
              <a:avLst/>
              <a:gdLst>
                <a:gd name="T0" fmla="*/ 58 w 58"/>
                <a:gd name="T1" fmla="*/ 29 h 57"/>
                <a:gd name="T2" fmla="*/ 29 w 58"/>
                <a:gd name="T3" fmla="*/ 57 h 57"/>
                <a:gd name="T4" fmla="*/ 0 w 58"/>
                <a:gd name="T5" fmla="*/ 29 h 57"/>
                <a:gd name="T6" fmla="*/ 29 w 58"/>
                <a:gd name="T7" fmla="*/ 0 h 57"/>
                <a:gd name="T8" fmla="*/ 58 w 58"/>
                <a:gd name="T9" fmla="*/ 29 h 57"/>
                <a:gd name="T10" fmla="*/ 6 w 58"/>
                <a:gd name="T11" fmla="*/ 29 h 57"/>
                <a:gd name="T12" fmla="*/ 29 w 58"/>
                <a:gd name="T13" fmla="*/ 52 h 57"/>
                <a:gd name="T14" fmla="*/ 52 w 58"/>
                <a:gd name="T15" fmla="*/ 29 h 57"/>
                <a:gd name="T16" fmla="*/ 29 w 58"/>
                <a:gd name="T17" fmla="*/ 6 h 57"/>
                <a:gd name="T18" fmla="*/ 6 w 58"/>
                <a:gd name="T19" fmla="*/ 29 h 57"/>
                <a:gd name="T20" fmla="*/ 32 w 58"/>
                <a:gd name="T21" fmla="*/ 12 h 57"/>
                <a:gd name="T22" fmla="*/ 46 w 58"/>
                <a:gd name="T23" fmla="*/ 26 h 57"/>
                <a:gd name="T24" fmla="*/ 46 w 58"/>
                <a:gd name="T25" fmla="*/ 31 h 57"/>
                <a:gd name="T26" fmla="*/ 41 w 58"/>
                <a:gd name="T27" fmla="*/ 31 h 57"/>
                <a:gd name="T28" fmla="*/ 33 w 58"/>
                <a:gd name="T29" fmla="*/ 23 h 57"/>
                <a:gd name="T30" fmla="*/ 33 w 58"/>
                <a:gd name="T31" fmla="*/ 43 h 57"/>
                <a:gd name="T32" fmla="*/ 29 w 58"/>
                <a:gd name="T33" fmla="*/ 47 h 57"/>
                <a:gd name="T34" fmla="*/ 25 w 58"/>
                <a:gd name="T35" fmla="*/ 43 h 57"/>
                <a:gd name="T36" fmla="*/ 25 w 58"/>
                <a:gd name="T37" fmla="*/ 23 h 57"/>
                <a:gd name="T38" fmla="*/ 17 w 58"/>
                <a:gd name="T39" fmla="*/ 31 h 57"/>
                <a:gd name="T40" fmla="*/ 12 w 58"/>
                <a:gd name="T41" fmla="*/ 31 h 57"/>
                <a:gd name="T42" fmla="*/ 11 w 58"/>
                <a:gd name="T43" fmla="*/ 29 h 57"/>
                <a:gd name="T44" fmla="*/ 12 w 58"/>
                <a:gd name="T45" fmla="*/ 26 h 57"/>
                <a:gd name="T46" fmla="*/ 27 w 58"/>
                <a:gd name="T47" fmla="*/ 12 h 57"/>
                <a:gd name="T48" fmla="*/ 32 w 58"/>
                <a:gd name="T4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7">
                  <a:moveTo>
                    <a:pt x="58" y="29"/>
                  </a:moveTo>
                  <a:cubicBezTo>
                    <a:pt x="58" y="45"/>
                    <a:pt x="45" y="57"/>
                    <a:pt x="29" y="57"/>
                  </a:cubicBezTo>
                  <a:cubicBezTo>
                    <a:pt x="13" y="57"/>
                    <a:pt x="0" y="45"/>
                    <a:pt x="0" y="29"/>
                  </a:cubicBezTo>
                  <a:cubicBezTo>
                    <a:pt x="0" y="13"/>
                    <a:pt x="13" y="0"/>
                    <a:pt x="29" y="0"/>
                  </a:cubicBezTo>
                  <a:cubicBezTo>
                    <a:pt x="45" y="0"/>
                    <a:pt x="58" y="13"/>
                    <a:pt x="58" y="29"/>
                  </a:cubicBezTo>
                  <a:close/>
                  <a:moveTo>
                    <a:pt x="6" y="29"/>
                  </a:moveTo>
                  <a:cubicBezTo>
                    <a:pt x="6" y="42"/>
                    <a:pt x="16" y="52"/>
                    <a:pt x="29" y="52"/>
                  </a:cubicBezTo>
                  <a:cubicBezTo>
                    <a:pt x="42" y="52"/>
                    <a:pt x="52" y="42"/>
                    <a:pt x="52" y="29"/>
                  </a:cubicBezTo>
                  <a:cubicBezTo>
                    <a:pt x="52" y="16"/>
                    <a:pt x="42" y="6"/>
                    <a:pt x="29" y="6"/>
                  </a:cubicBezTo>
                  <a:cubicBezTo>
                    <a:pt x="16" y="6"/>
                    <a:pt x="6" y="16"/>
                    <a:pt x="6" y="29"/>
                  </a:cubicBezTo>
                  <a:close/>
                  <a:moveTo>
                    <a:pt x="32" y="12"/>
                  </a:moveTo>
                  <a:cubicBezTo>
                    <a:pt x="46" y="26"/>
                    <a:pt x="46" y="26"/>
                    <a:pt x="46" y="26"/>
                  </a:cubicBezTo>
                  <a:cubicBezTo>
                    <a:pt x="47" y="28"/>
                    <a:pt x="47" y="30"/>
                    <a:pt x="46" y="31"/>
                  </a:cubicBezTo>
                  <a:cubicBezTo>
                    <a:pt x="45" y="33"/>
                    <a:pt x="42" y="33"/>
                    <a:pt x="41" y="31"/>
                  </a:cubicBezTo>
                  <a:cubicBezTo>
                    <a:pt x="33" y="23"/>
                    <a:pt x="33" y="23"/>
                    <a:pt x="33" y="23"/>
                  </a:cubicBezTo>
                  <a:cubicBezTo>
                    <a:pt x="33" y="43"/>
                    <a:pt x="33" y="43"/>
                    <a:pt x="33" y="43"/>
                  </a:cubicBezTo>
                  <a:cubicBezTo>
                    <a:pt x="33" y="45"/>
                    <a:pt x="31" y="47"/>
                    <a:pt x="29" y="47"/>
                  </a:cubicBezTo>
                  <a:cubicBezTo>
                    <a:pt x="27" y="47"/>
                    <a:pt x="25" y="45"/>
                    <a:pt x="25" y="43"/>
                  </a:cubicBezTo>
                  <a:cubicBezTo>
                    <a:pt x="25" y="23"/>
                    <a:pt x="25" y="23"/>
                    <a:pt x="25" y="23"/>
                  </a:cubicBezTo>
                  <a:cubicBezTo>
                    <a:pt x="17" y="31"/>
                    <a:pt x="17" y="31"/>
                    <a:pt x="17" y="31"/>
                  </a:cubicBezTo>
                  <a:cubicBezTo>
                    <a:pt x="16" y="33"/>
                    <a:pt x="14" y="33"/>
                    <a:pt x="12" y="31"/>
                  </a:cubicBezTo>
                  <a:cubicBezTo>
                    <a:pt x="12" y="31"/>
                    <a:pt x="11" y="30"/>
                    <a:pt x="11" y="29"/>
                  </a:cubicBezTo>
                  <a:cubicBezTo>
                    <a:pt x="11" y="28"/>
                    <a:pt x="12" y="27"/>
                    <a:pt x="12" y="26"/>
                  </a:cubicBezTo>
                  <a:cubicBezTo>
                    <a:pt x="27" y="12"/>
                    <a:pt x="27" y="12"/>
                    <a:pt x="27" y="12"/>
                  </a:cubicBezTo>
                  <a:cubicBezTo>
                    <a:pt x="28" y="11"/>
                    <a:pt x="30" y="11"/>
                    <a:pt x="3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25" name="íṡļïdè"/>
            <p:cNvSpPr/>
            <p:nvPr/>
          </p:nvSpPr>
          <p:spPr bwMode="auto">
            <a:xfrm>
              <a:off x="11838272" y="3890796"/>
              <a:ext cx="146800" cy="146799"/>
            </a:xfrm>
            <a:custGeom>
              <a:avLst/>
              <a:gdLst>
                <a:gd name="T0" fmla="*/ 3 w 46"/>
                <a:gd name="T1" fmla="*/ 0 h 46"/>
                <a:gd name="T2" fmla="*/ 20 w 46"/>
                <a:gd name="T3" fmla="*/ 0 h 46"/>
                <a:gd name="T4" fmla="*/ 20 w 46"/>
                <a:gd name="T5" fmla="*/ 3 h 46"/>
                <a:gd name="T6" fmla="*/ 3 w 46"/>
                <a:gd name="T7" fmla="*/ 3 h 46"/>
                <a:gd name="T8" fmla="*/ 3 w 46"/>
                <a:gd name="T9" fmla="*/ 0 h 46"/>
                <a:gd name="T10" fmla="*/ 26 w 46"/>
                <a:gd name="T11" fmla="*/ 0 h 46"/>
                <a:gd name="T12" fmla="*/ 43 w 46"/>
                <a:gd name="T13" fmla="*/ 0 h 46"/>
                <a:gd name="T14" fmla="*/ 43 w 46"/>
                <a:gd name="T15" fmla="*/ 3 h 46"/>
                <a:gd name="T16" fmla="*/ 26 w 46"/>
                <a:gd name="T17" fmla="*/ 3 h 46"/>
                <a:gd name="T18" fmla="*/ 26 w 46"/>
                <a:gd name="T19" fmla="*/ 0 h 46"/>
                <a:gd name="T20" fmla="*/ 43 w 46"/>
                <a:gd name="T21" fmla="*/ 14 h 46"/>
                <a:gd name="T22" fmla="*/ 41 w 46"/>
                <a:gd name="T23" fmla="*/ 14 h 46"/>
                <a:gd name="T24" fmla="*/ 41 w 46"/>
                <a:gd name="T25" fmla="*/ 3 h 46"/>
                <a:gd name="T26" fmla="*/ 29 w 46"/>
                <a:gd name="T27" fmla="*/ 3 h 46"/>
                <a:gd name="T28" fmla="*/ 29 w 46"/>
                <a:gd name="T29" fmla="*/ 14 h 46"/>
                <a:gd name="T30" fmla="*/ 17 w 46"/>
                <a:gd name="T31" fmla="*/ 14 h 46"/>
                <a:gd name="T32" fmla="*/ 17 w 46"/>
                <a:gd name="T33" fmla="*/ 3 h 46"/>
                <a:gd name="T34" fmla="*/ 6 w 46"/>
                <a:gd name="T35" fmla="*/ 3 h 46"/>
                <a:gd name="T36" fmla="*/ 6 w 46"/>
                <a:gd name="T37" fmla="*/ 14 h 46"/>
                <a:gd name="T38" fmla="*/ 3 w 46"/>
                <a:gd name="T39" fmla="*/ 14 h 46"/>
                <a:gd name="T40" fmla="*/ 0 w 46"/>
                <a:gd name="T41" fmla="*/ 18 h 46"/>
                <a:gd name="T42" fmla="*/ 0 w 46"/>
                <a:gd name="T43" fmla="*/ 43 h 46"/>
                <a:gd name="T44" fmla="*/ 3 w 46"/>
                <a:gd name="T45" fmla="*/ 46 h 46"/>
                <a:gd name="T46" fmla="*/ 17 w 46"/>
                <a:gd name="T47" fmla="*/ 46 h 46"/>
                <a:gd name="T48" fmla="*/ 20 w 46"/>
                <a:gd name="T49" fmla="*/ 43 h 46"/>
                <a:gd name="T50" fmla="*/ 20 w 46"/>
                <a:gd name="T51" fmla="*/ 26 h 46"/>
                <a:gd name="T52" fmla="*/ 26 w 46"/>
                <a:gd name="T53" fmla="*/ 26 h 46"/>
                <a:gd name="T54" fmla="*/ 26 w 46"/>
                <a:gd name="T55" fmla="*/ 43 h 46"/>
                <a:gd name="T56" fmla="*/ 29 w 46"/>
                <a:gd name="T57" fmla="*/ 46 h 46"/>
                <a:gd name="T58" fmla="*/ 43 w 46"/>
                <a:gd name="T59" fmla="*/ 46 h 46"/>
                <a:gd name="T60" fmla="*/ 46 w 46"/>
                <a:gd name="T61" fmla="*/ 43 h 46"/>
                <a:gd name="T62" fmla="*/ 46 w 46"/>
                <a:gd name="T63" fmla="*/ 18 h 46"/>
                <a:gd name="T64" fmla="*/ 43 w 46"/>
                <a:gd name="T65" fmla="*/ 14 h 46"/>
                <a:gd name="T66" fmla="*/ 16 w 46"/>
                <a:gd name="T67" fmla="*/ 43 h 46"/>
                <a:gd name="T68" fmla="*/ 5 w 46"/>
                <a:gd name="T69" fmla="*/ 43 h 46"/>
                <a:gd name="T70" fmla="*/ 3 w 46"/>
                <a:gd name="T71" fmla="*/ 42 h 46"/>
                <a:gd name="T72" fmla="*/ 5 w 46"/>
                <a:gd name="T73" fmla="*/ 40 h 46"/>
                <a:gd name="T74" fmla="*/ 16 w 46"/>
                <a:gd name="T75" fmla="*/ 40 h 46"/>
                <a:gd name="T76" fmla="*/ 17 w 46"/>
                <a:gd name="T77" fmla="*/ 42 h 46"/>
                <a:gd name="T78" fmla="*/ 16 w 46"/>
                <a:gd name="T79" fmla="*/ 43 h 46"/>
                <a:gd name="T80" fmla="*/ 25 w 46"/>
                <a:gd name="T81" fmla="*/ 23 h 46"/>
                <a:gd name="T82" fmla="*/ 22 w 46"/>
                <a:gd name="T83" fmla="*/ 23 h 46"/>
                <a:gd name="T84" fmla="*/ 20 w 46"/>
                <a:gd name="T85" fmla="*/ 22 h 46"/>
                <a:gd name="T86" fmla="*/ 22 w 46"/>
                <a:gd name="T87" fmla="*/ 20 h 46"/>
                <a:gd name="T88" fmla="*/ 25 w 46"/>
                <a:gd name="T89" fmla="*/ 20 h 46"/>
                <a:gd name="T90" fmla="*/ 26 w 46"/>
                <a:gd name="T91" fmla="*/ 22 h 46"/>
                <a:gd name="T92" fmla="*/ 25 w 46"/>
                <a:gd name="T93" fmla="*/ 23 h 46"/>
                <a:gd name="T94" fmla="*/ 42 w 46"/>
                <a:gd name="T95" fmla="*/ 43 h 46"/>
                <a:gd name="T96" fmla="*/ 31 w 46"/>
                <a:gd name="T97" fmla="*/ 43 h 46"/>
                <a:gd name="T98" fmla="*/ 29 w 46"/>
                <a:gd name="T99" fmla="*/ 42 h 46"/>
                <a:gd name="T100" fmla="*/ 31 w 46"/>
                <a:gd name="T101" fmla="*/ 40 h 46"/>
                <a:gd name="T102" fmla="*/ 42 w 46"/>
                <a:gd name="T103" fmla="*/ 40 h 46"/>
                <a:gd name="T104" fmla="*/ 43 w 46"/>
                <a:gd name="T105" fmla="*/ 42 h 46"/>
                <a:gd name="T106" fmla="*/ 42 w 46"/>
                <a:gd name="T107"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 h="46">
                  <a:moveTo>
                    <a:pt x="3" y="0"/>
                  </a:moveTo>
                  <a:cubicBezTo>
                    <a:pt x="20" y="0"/>
                    <a:pt x="20" y="0"/>
                    <a:pt x="20" y="0"/>
                  </a:cubicBezTo>
                  <a:cubicBezTo>
                    <a:pt x="20" y="3"/>
                    <a:pt x="20" y="3"/>
                    <a:pt x="20" y="3"/>
                  </a:cubicBezTo>
                  <a:cubicBezTo>
                    <a:pt x="3" y="3"/>
                    <a:pt x="3" y="3"/>
                    <a:pt x="3" y="3"/>
                  </a:cubicBezTo>
                  <a:lnTo>
                    <a:pt x="3" y="0"/>
                  </a:lnTo>
                  <a:close/>
                  <a:moveTo>
                    <a:pt x="26" y="0"/>
                  </a:moveTo>
                  <a:cubicBezTo>
                    <a:pt x="43" y="0"/>
                    <a:pt x="43" y="0"/>
                    <a:pt x="43" y="0"/>
                  </a:cubicBezTo>
                  <a:cubicBezTo>
                    <a:pt x="43" y="3"/>
                    <a:pt x="43" y="3"/>
                    <a:pt x="43" y="3"/>
                  </a:cubicBezTo>
                  <a:cubicBezTo>
                    <a:pt x="26" y="3"/>
                    <a:pt x="26" y="3"/>
                    <a:pt x="26" y="3"/>
                  </a:cubicBezTo>
                  <a:lnTo>
                    <a:pt x="26" y="0"/>
                  </a:lnTo>
                  <a:close/>
                  <a:moveTo>
                    <a:pt x="43" y="14"/>
                  </a:moveTo>
                  <a:cubicBezTo>
                    <a:pt x="41" y="14"/>
                    <a:pt x="41" y="14"/>
                    <a:pt x="41" y="14"/>
                  </a:cubicBezTo>
                  <a:cubicBezTo>
                    <a:pt x="41" y="3"/>
                    <a:pt x="41" y="3"/>
                    <a:pt x="41" y="3"/>
                  </a:cubicBezTo>
                  <a:cubicBezTo>
                    <a:pt x="29" y="3"/>
                    <a:pt x="29" y="3"/>
                    <a:pt x="29" y="3"/>
                  </a:cubicBezTo>
                  <a:cubicBezTo>
                    <a:pt x="29" y="14"/>
                    <a:pt x="29" y="14"/>
                    <a:pt x="29" y="14"/>
                  </a:cubicBezTo>
                  <a:cubicBezTo>
                    <a:pt x="17" y="14"/>
                    <a:pt x="17" y="14"/>
                    <a:pt x="17" y="14"/>
                  </a:cubicBezTo>
                  <a:cubicBezTo>
                    <a:pt x="17" y="3"/>
                    <a:pt x="17" y="3"/>
                    <a:pt x="17" y="3"/>
                  </a:cubicBezTo>
                  <a:cubicBezTo>
                    <a:pt x="6" y="3"/>
                    <a:pt x="6" y="3"/>
                    <a:pt x="6" y="3"/>
                  </a:cubicBezTo>
                  <a:cubicBezTo>
                    <a:pt x="6" y="14"/>
                    <a:pt x="6" y="14"/>
                    <a:pt x="6" y="14"/>
                  </a:cubicBezTo>
                  <a:cubicBezTo>
                    <a:pt x="3" y="14"/>
                    <a:pt x="3" y="14"/>
                    <a:pt x="3" y="14"/>
                  </a:cubicBezTo>
                  <a:cubicBezTo>
                    <a:pt x="2" y="14"/>
                    <a:pt x="0" y="16"/>
                    <a:pt x="0" y="18"/>
                  </a:cubicBezTo>
                  <a:cubicBezTo>
                    <a:pt x="0" y="43"/>
                    <a:pt x="0" y="43"/>
                    <a:pt x="0" y="43"/>
                  </a:cubicBezTo>
                  <a:cubicBezTo>
                    <a:pt x="0" y="45"/>
                    <a:pt x="2" y="46"/>
                    <a:pt x="3" y="46"/>
                  </a:cubicBezTo>
                  <a:cubicBezTo>
                    <a:pt x="17" y="46"/>
                    <a:pt x="17" y="46"/>
                    <a:pt x="17" y="46"/>
                  </a:cubicBezTo>
                  <a:cubicBezTo>
                    <a:pt x="19" y="46"/>
                    <a:pt x="20" y="45"/>
                    <a:pt x="20" y="43"/>
                  </a:cubicBezTo>
                  <a:cubicBezTo>
                    <a:pt x="20" y="26"/>
                    <a:pt x="20" y="26"/>
                    <a:pt x="20" y="26"/>
                  </a:cubicBezTo>
                  <a:cubicBezTo>
                    <a:pt x="26" y="26"/>
                    <a:pt x="26" y="26"/>
                    <a:pt x="26" y="26"/>
                  </a:cubicBezTo>
                  <a:cubicBezTo>
                    <a:pt x="26" y="43"/>
                    <a:pt x="26" y="43"/>
                    <a:pt x="26" y="43"/>
                  </a:cubicBezTo>
                  <a:cubicBezTo>
                    <a:pt x="26" y="45"/>
                    <a:pt x="28" y="46"/>
                    <a:pt x="29" y="46"/>
                  </a:cubicBezTo>
                  <a:cubicBezTo>
                    <a:pt x="43" y="46"/>
                    <a:pt x="43" y="46"/>
                    <a:pt x="43" y="46"/>
                  </a:cubicBezTo>
                  <a:cubicBezTo>
                    <a:pt x="45" y="46"/>
                    <a:pt x="46" y="45"/>
                    <a:pt x="46" y="43"/>
                  </a:cubicBezTo>
                  <a:cubicBezTo>
                    <a:pt x="46" y="18"/>
                    <a:pt x="46" y="18"/>
                    <a:pt x="46" y="18"/>
                  </a:cubicBezTo>
                  <a:cubicBezTo>
                    <a:pt x="46" y="16"/>
                    <a:pt x="45" y="14"/>
                    <a:pt x="43" y="14"/>
                  </a:cubicBezTo>
                  <a:close/>
                  <a:moveTo>
                    <a:pt x="16" y="43"/>
                  </a:moveTo>
                  <a:cubicBezTo>
                    <a:pt x="5" y="43"/>
                    <a:pt x="5" y="43"/>
                    <a:pt x="5" y="43"/>
                  </a:cubicBezTo>
                  <a:cubicBezTo>
                    <a:pt x="4" y="43"/>
                    <a:pt x="3" y="43"/>
                    <a:pt x="3" y="42"/>
                  </a:cubicBezTo>
                  <a:cubicBezTo>
                    <a:pt x="3" y="41"/>
                    <a:pt x="4" y="40"/>
                    <a:pt x="5" y="40"/>
                  </a:cubicBezTo>
                  <a:cubicBezTo>
                    <a:pt x="16" y="40"/>
                    <a:pt x="16" y="40"/>
                    <a:pt x="16" y="40"/>
                  </a:cubicBezTo>
                  <a:cubicBezTo>
                    <a:pt x="17" y="40"/>
                    <a:pt x="17" y="41"/>
                    <a:pt x="17" y="42"/>
                  </a:cubicBezTo>
                  <a:cubicBezTo>
                    <a:pt x="17" y="43"/>
                    <a:pt x="17" y="43"/>
                    <a:pt x="16" y="43"/>
                  </a:cubicBezTo>
                  <a:close/>
                  <a:moveTo>
                    <a:pt x="25" y="23"/>
                  </a:moveTo>
                  <a:cubicBezTo>
                    <a:pt x="22" y="23"/>
                    <a:pt x="22" y="23"/>
                    <a:pt x="22" y="23"/>
                  </a:cubicBezTo>
                  <a:cubicBezTo>
                    <a:pt x="21" y="23"/>
                    <a:pt x="20" y="22"/>
                    <a:pt x="20" y="22"/>
                  </a:cubicBezTo>
                  <a:cubicBezTo>
                    <a:pt x="20" y="21"/>
                    <a:pt x="21" y="20"/>
                    <a:pt x="22" y="20"/>
                  </a:cubicBezTo>
                  <a:cubicBezTo>
                    <a:pt x="25" y="20"/>
                    <a:pt x="25" y="20"/>
                    <a:pt x="25" y="20"/>
                  </a:cubicBezTo>
                  <a:cubicBezTo>
                    <a:pt x="25" y="20"/>
                    <a:pt x="26" y="21"/>
                    <a:pt x="26" y="22"/>
                  </a:cubicBezTo>
                  <a:cubicBezTo>
                    <a:pt x="26" y="22"/>
                    <a:pt x="25" y="23"/>
                    <a:pt x="25" y="23"/>
                  </a:cubicBezTo>
                  <a:close/>
                  <a:moveTo>
                    <a:pt x="42" y="43"/>
                  </a:moveTo>
                  <a:cubicBezTo>
                    <a:pt x="31" y="43"/>
                    <a:pt x="31" y="43"/>
                    <a:pt x="31" y="43"/>
                  </a:cubicBezTo>
                  <a:cubicBezTo>
                    <a:pt x="30" y="43"/>
                    <a:pt x="29" y="43"/>
                    <a:pt x="29" y="42"/>
                  </a:cubicBezTo>
                  <a:cubicBezTo>
                    <a:pt x="29" y="41"/>
                    <a:pt x="30" y="40"/>
                    <a:pt x="31" y="40"/>
                  </a:cubicBezTo>
                  <a:cubicBezTo>
                    <a:pt x="42" y="40"/>
                    <a:pt x="42" y="40"/>
                    <a:pt x="42" y="40"/>
                  </a:cubicBezTo>
                  <a:cubicBezTo>
                    <a:pt x="43" y="40"/>
                    <a:pt x="43" y="41"/>
                    <a:pt x="43" y="42"/>
                  </a:cubicBezTo>
                  <a:cubicBezTo>
                    <a:pt x="43" y="43"/>
                    <a:pt x="43" y="43"/>
                    <a:pt x="42"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26" name="işľïďé"/>
            <p:cNvSpPr/>
            <p:nvPr/>
          </p:nvSpPr>
          <p:spPr bwMode="auto">
            <a:xfrm>
              <a:off x="11572076" y="3920155"/>
              <a:ext cx="236837" cy="238794"/>
            </a:xfrm>
            <a:custGeom>
              <a:avLst/>
              <a:gdLst>
                <a:gd name="T0" fmla="*/ 61 w 121"/>
                <a:gd name="T1" fmla="*/ 122 h 122"/>
                <a:gd name="T2" fmla="*/ 121 w 121"/>
                <a:gd name="T3" fmla="*/ 62 h 122"/>
                <a:gd name="T4" fmla="*/ 84 w 121"/>
                <a:gd name="T5" fmla="*/ 62 h 122"/>
                <a:gd name="T6" fmla="*/ 84 w 121"/>
                <a:gd name="T7" fmla="*/ 0 h 122"/>
                <a:gd name="T8" fmla="*/ 38 w 121"/>
                <a:gd name="T9" fmla="*/ 0 h 122"/>
                <a:gd name="T10" fmla="*/ 38 w 121"/>
                <a:gd name="T11" fmla="*/ 62 h 122"/>
                <a:gd name="T12" fmla="*/ 0 w 121"/>
                <a:gd name="T13" fmla="*/ 62 h 122"/>
                <a:gd name="T14" fmla="*/ 61 w 121"/>
                <a:gd name="T15" fmla="*/ 122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2">
                  <a:moveTo>
                    <a:pt x="61" y="122"/>
                  </a:moveTo>
                  <a:lnTo>
                    <a:pt x="121" y="62"/>
                  </a:lnTo>
                  <a:lnTo>
                    <a:pt x="84" y="62"/>
                  </a:lnTo>
                  <a:lnTo>
                    <a:pt x="84" y="0"/>
                  </a:lnTo>
                  <a:lnTo>
                    <a:pt x="38" y="0"/>
                  </a:lnTo>
                  <a:lnTo>
                    <a:pt x="38" y="62"/>
                  </a:lnTo>
                  <a:lnTo>
                    <a:pt x="0" y="62"/>
                  </a:lnTo>
                  <a:lnTo>
                    <a:pt x="61" y="1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27" name="ïṡḷíďe"/>
            <p:cNvSpPr/>
            <p:nvPr/>
          </p:nvSpPr>
          <p:spPr bwMode="auto">
            <a:xfrm>
              <a:off x="11848058" y="3391677"/>
              <a:ext cx="197691" cy="197690"/>
            </a:xfrm>
            <a:custGeom>
              <a:avLst/>
              <a:gdLst>
                <a:gd name="T0" fmla="*/ 31 w 62"/>
                <a:gd name="T1" fmla="*/ 62 h 62"/>
                <a:gd name="T2" fmla="*/ 0 w 62"/>
                <a:gd name="T3" fmla="*/ 31 h 62"/>
                <a:gd name="T4" fmla="*/ 31 w 62"/>
                <a:gd name="T5" fmla="*/ 0 h 62"/>
                <a:gd name="T6" fmla="*/ 62 w 62"/>
                <a:gd name="T7" fmla="*/ 31 h 62"/>
                <a:gd name="T8" fmla="*/ 31 w 62"/>
                <a:gd name="T9" fmla="*/ 62 h 62"/>
                <a:gd name="T10" fmla="*/ 57 w 62"/>
                <a:gd name="T11" fmla="*/ 35 h 62"/>
                <a:gd name="T12" fmla="*/ 41 w 62"/>
                <a:gd name="T13" fmla="*/ 34 h 62"/>
                <a:gd name="T14" fmla="*/ 46 w 62"/>
                <a:gd name="T15" fmla="*/ 53 h 62"/>
                <a:gd name="T16" fmla="*/ 57 w 62"/>
                <a:gd name="T17" fmla="*/ 35 h 62"/>
                <a:gd name="T18" fmla="*/ 41 w 62"/>
                <a:gd name="T19" fmla="*/ 55 h 62"/>
                <a:gd name="T20" fmla="*/ 36 w 62"/>
                <a:gd name="T21" fmla="*/ 35 h 62"/>
                <a:gd name="T22" fmla="*/ 35 w 62"/>
                <a:gd name="T23" fmla="*/ 35 h 62"/>
                <a:gd name="T24" fmla="*/ 15 w 62"/>
                <a:gd name="T25" fmla="*/ 52 h 62"/>
                <a:gd name="T26" fmla="*/ 31 w 62"/>
                <a:gd name="T27" fmla="*/ 57 h 62"/>
                <a:gd name="T28" fmla="*/ 41 w 62"/>
                <a:gd name="T29" fmla="*/ 55 h 62"/>
                <a:gd name="T30" fmla="*/ 11 w 62"/>
                <a:gd name="T31" fmla="*/ 48 h 62"/>
                <a:gd name="T32" fmla="*/ 33 w 62"/>
                <a:gd name="T33" fmla="*/ 31 h 62"/>
                <a:gd name="T34" fmla="*/ 34 w 62"/>
                <a:gd name="T35" fmla="*/ 31 h 62"/>
                <a:gd name="T36" fmla="*/ 32 w 62"/>
                <a:gd name="T37" fmla="*/ 26 h 62"/>
                <a:gd name="T38" fmla="*/ 4 w 62"/>
                <a:gd name="T39" fmla="*/ 30 h 62"/>
                <a:gd name="T40" fmla="*/ 4 w 62"/>
                <a:gd name="T41" fmla="*/ 31 h 62"/>
                <a:gd name="T42" fmla="*/ 11 w 62"/>
                <a:gd name="T43" fmla="*/ 48 h 62"/>
                <a:gd name="T44" fmla="*/ 5 w 62"/>
                <a:gd name="T45" fmla="*/ 25 h 62"/>
                <a:gd name="T46" fmla="*/ 29 w 62"/>
                <a:gd name="T47" fmla="*/ 22 h 62"/>
                <a:gd name="T48" fmla="*/ 20 w 62"/>
                <a:gd name="T49" fmla="*/ 7 h 62"/>
                <a:gd name="T50" fmla="*/ 5 w 62"/>
                <a:gd name="T51" fmla="*/ 25 h 62"/>
                <a:gd name="T52" fmla="*/ 25 w 62"/>
                <a:gd name="T53" fmla="*/ 5 h 62"/>
                <a:gd name="T54" fmla="*/ 35 w 62"/>
                <a:gd name="T55" fmla="*/ 20 h 62"/>
                <a:gd name="T56" fmla="*/ 49 w 62"/>
                <a:gd name="T57" fmla="*/ 11 h 62"/>
                <a:gd name="T58" fmla="*/ 31 w 62"/>
                <a:gd name="T59" fmla="*/ 4 h 62"/>
                <a:gd name="T60" fmla="*/ 25 w 62"/>
                <a:gd name="T61" fmla="*/ 5 h 62"/>
                <a:gd name="T62" fmla="*/ 51 w 62"/>
                <a:gd name="T63" fmla="*/ 14 h 62"/>
                <a:gd name="T64" fmla="*/ 37 w 62"/>
                <a:gd name="T65" fmla="*/ 24 h 62"/>
                <a:gd name="T66" fmla="*/ 38 w 62"/>
                <a:gd name="T67" fmla="*/ 28 h 62"/>
                <a:gd name="T68" fmla="*/ 39 w 62"/>
                <a:gd name="T69" fmla="*/ 30 h 62"/>
                <a:gd name="T70" fmla="*/ 57 w 62"/>
                <a:gd name="T71" fmla="*/ 30 h 62"/>
                <a:gd name="T72" fmla="*/ 51 w 62"/>
                <a:gd name="T7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57" y="35"/>
                  </a:moveTo>
                  <a:cubicBezTo>
                    <a:pt x="56" y="35"/>
                    <a:pt x="49" y="32"/>
                    <a:pt x="41" y="34"/>
                  </a:cubicBezTo>
                  <a:cubicBezTo>
                    <a:pt x="44" y="43"/>
                    <a:pt x="45" y="51"/>
                    <a:pt x="46" y="53"/>
                  </a:cubicBezTo>
                  <a:cubicBezTo>
                    <a:pt x="52" y="49"/>
                    <a:pt x="56" y="42"/>
                    <a:pt x="57" y="35"/>
                  </a:cubicBezTo>
                  <a:close/>
                  <a:moveTo>
                    <a:pt x="41" y="55"/>
                  </a:moveTo>
                  <a:cubicBezTo>
                    <a:pt x="41" y="53"/>
                    <a:pt x="39" y="45"/>
                    <a:pt x="36" y="35"/>
                  </a:cubicBezTo>
                  <a:cubicBezTo>
                    <a:pt x="36" y="35"/>
                    <a:pt x="36" y="35"/>
                    <a:pt x="35" y="35"/>
                  </a:cubicBezTo>
                  <a:cubicBezTo>
                    <a:pt x="20" y="40"/>
                    <a:pt x="15" y="51"/>
                    <a:pt x="15" y="52"/>
                  </a:cubicBezTo>
                  <a:cubicBezTo>
                    <a:pt x="19" y="55"/>
                    <a:pt x="25" y="57"/>
                    <a:pt x="31" y="57"/>
                  </a:cubicBezTo>
                  <a:cubicBezTo>
                    <a:pt x="35" y="57"/>
                    <a:pt x="38" y="57"/>
                    <a:pt x="41" y="55"/>
                  </a:cubicBezTo>
                  <a:close/>
                  <a:moveTo>
                    <a:pt x="11" y="48"/>
                  </a:moveTo>
                  <a:cubicBezTo>
                    <a:pt x="12" y="47"/>
                    <a:pt x="19" y="35"/>
                    <a:pt x="33" y="31"/>
                  </a:cubicBezTo>
                  <a:cubicBezTo>
                    <a:pt x="33" y="31"/>
                    <a:pt x="33" y="31"/>
                    <a:pt x="34" y="31"/>
                  </a:cubicBezTo>
                  <a:cubicBezTo>
                    <a:pt x="33" y="29"/>
                    <a:pt x="32" y="28"/>
                    <a:pt x="32" y="26"/>
                  </a:cubicBezTo>
                  <a:cubicBezTo>
                    <a:pt x="18" y="30"/>
                    <a:pt x="6" y="30"/>
                    <a:pt x="4" y="30"/>
                  </a:cubicBezTo>
                  <a:cubicBezTo>
                    <a:pt x="4" y="30"/>
                    <a:pt x="4" y="30"/>
                    <a:pt x="4" y="31"/>
                  </a:cubicBezTo>
                  <a:cubicBezTo>
                    <a:pt x="4" y="38"/>
                    <a:pt x="7" y="44"/>
                    <a:pt x="11" y="48"/>
                  </a:cubicBezTo>
                  <a:close/>
                  <a:moveTo>
                    <a:pt x="5" y="25"/>
                  </a:moveTo>
                  <a:cubicBezTo>
                    <a:pt x="6" y="25"/>
                    <a:pt x="17" y="25"/>
                    <a:pt x="29" y="22"/>
                  </a:cubicBezTo>
                  <a:cubicBezTo>
                    <a:pt x="25" y="14"/>
                    <a:pt x="20" y="8"/>
                    <a:pt x="20" y="7"/>
                  </a:cubicBezTo>
                  <a:cubicBezTo>
                    <a:pt x="12" y="10"/>
                    <a:pt x="7" y="17"/>
                    <a:pt x="5" y="25"/>
                  </a:cubicBezTo>
                  <a:close/>
                  <a:moveTo>
                    <a:pt x="25" y="5"/>
                  </a:moveTo>
                  <a:cubicBezTo>
                    <a:pt x="25" y="6"/>
                    <a:pt x="30" y="12"/>
                    <a:pt x="35" y="20"/>
                  </a:cubicBezTo>
                  <a:cubicBezTo>
                    <a:pt x="44" y="17"/>
                    <a:pt x="48" y="12"/>
                    <a:pt x="49" y="11"/>
                  </a:cubicBezTo>
                  <a:cubicBezTo>
                    <a:pt x="44" y="7"/>
                    <a:pt x="38" y="4"/>
                    <a:pt x="31" y="4"/>
                  </a:cubicBezTo>
                  <a:cubicBezTo>
                    <a:pt x="29" y="4"/>
                    <a:pt x="27" y="4"/>
                    <a:pt x="25" y="5"/>
                  </a:cubicBezTo>
                  <a:close/>
                  <a:moveTo>
                    <a:pt x="51" y="14"/>
                  </a:moveTo>
                  <a:cubicBezTo>
                    <a:pt x="51" y="15"/>
                    <a:pt x="46" y="20"/>
                    <a:pt x="37" y="24"/>
                  </a:cubicBezTo>
                  <a:cubicBezTo>
                    <a:pt x="37" y="26"/>
                    <a:pt x="38" y="27"/>
                    <a:pt x="38" y="28"/>
                  </a:cubicBezTo>
                  <a:cubicBezTo>
                    <a:pt x="39" y="29"/>
                    <a:pt x="39" y="29"/>
                    <a:pt x="39" y="30"/>
                  </a:cubicBezTo>
                  <a:cubicBezTo>
                    <a:pt x="48" y="29"/>
                    <a:pt x="57" y="30"/>
                    <a:pt x="57" y="30"/>
                  </a:cubicBezTo>
                  <a:cubicBezTo>
                    <a:pt x="57" y="24"/>
                    <a:pt x="55" y="18"/>
                    <a:pt x="5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28" name="iŝlîḋè"/>
            <p:cNvSpPr/>
            <p:nvPr/>
          </p:nvSpPr>
          <p:spPr bwMode="auto">
            <a:xfrm>
              <a:off x="11650369" y="3689191"/>
              <a:ext cx="187904" cy="166372"/>
            </a:xfrm>
            <a:custGeom>
              <a:avLst/>
              <a:gdLst>
                <a:gd name="T0" fmla="*/ 48 w 59"/>
                <a:gd name="T1" fmla="*/ 0 h 52"/>
                <a:gd name="T2" fmla="*/ 11 w 59"/>
                <a:gd name="T3" fmla="*/ 0 h 52"/>
                <a:gd name="T4" fmla="*/ 0 w 59"/>
                <a:gd name="T5" fmla="*/ 12 h 52"/>
                <a:gd name="T6" fmla="*/ 0 w 59"/>
                <a:gd name="T7" fmla="*/ 50 h 52"/>
                <a:gd name="T8" fmla="*/ 2 w 59"/>
                <a:gd name="T9" fmla="*/ 52 h 52"/>
                <a:gd name="T10" fmla="*/ 57 w 59"/>
                <a:gd name="T11" fmla="*/ 52 h 52"/>
                <a:gd name="T12" fmla="*/ 59 w 59"/>
                <a:gd name="T13" fmla="*/ 50 h 52"/>
                <a:gd name="T14" fmla="*/ 59 w 59"/>
                <a:gd name="T15" fmla="*/ 12 h 52"/>
                <a:gd name="T16" fmla="*/ 48 w 59"/>
                <a:gd name="T17" fmla="*/ 0 h 52"/>
                <a:gd name="T18" fmla="*/ 37 w 59"/>
                <a:gd name="T19" fmla="*/ 34 h 52"/>
                <a:gd name="T20" fmla="*/ 37 w 59"/>
                <a:gd name="T21" fmla="*/ 45 h 52"/>
                <a:gd name="T22" fmla="*/ 22 w 59"/>
                <a:gd name="T23" fmla="*/ 45 h 52"/>
                <a:gd name="T24" fmla="*/ 22 w 59"/>
                <a:gd name="T25" fmla="*/ 34 h 52"/>
                <a:gd name="T26" fmla="*/ 11 w 59"/>
                <a:gd name="T27" fmla="*/ 34 h 52"/>
                <a:gd name="T28" fmla="*/ 29 w 59"/>
                <a:gd name="T29" fmla="*/ 19 h 52"/>
                <a:gd name="T30" fmla="*/ 48 w 59"/>
                <a:gd name="T31" fmla="*/ 34 h 52"/>
                <a:gd name="T32" fmla="*/ 37 w 59"/>
                <a:gd name="T33" fmla="*/ 34 h 52"/>
                <a:gd name="T34" fmla="*/ 9 w 59"/>
                <a:gd name="T35" fmla="*/ 8 h 52"/>
                <a:gd name="T36" fmla="*/ 12 w 59"/>
                <a:gd name="T37" fmla="*/ 4 h 52"/>
                <a:gd name="T38" fmla="*/ 46 w 59"/>
                <a:gd name="T39" fmla="*/ 4 h 52"/>
                <a:gd name="T40" fmla="*/ 50 w 59"/>
                <a:gd name="T41" fmla="*/ 8 h 52"/>
                <a:gd name="T42" fmla="*/ 9 w 59"/>
                <a:gd name="T4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52">
                  <a:moveTo>
                    <a:pt x="48" y="0"/>
                  </a:moveTo>
                  <a:cubicBezTo>
                    <a:pt x="11" y="0"/>
                    <a:pt x="11" y="0"/>
                    <a:pt x="11" y="0"/>
                  </a:cubicBezTo>
                  <a:cubicBezTo>
                    <a:pt x="0" y="12"/>
                    <a:pt x="0" y="12"/>
                    <a:pt x="0" y="12"/>
                  </a:cubicBezTo>
                  <a:cubicBezTo>
                    <a:pt x="0" y="50"/>
                    <a:pt x="0" y="50"/>
                    <a:pt x="0" y="50"/>
                  </a:cubicBezTo>
                  <a:cubicBezTo>
                    <a:pt x="0" y="52"/>
                    <a:pt x="1" y="52"/>
                    <a:pt x="2" y="52"/>
                  </a:cubicBezTo>
                  <a:cubicBezTo>
                    <a:pt x="57" y="52"/>
                    <a:pt x="57" y="52"/>
                    <a:pt x="57" y="52"/>
                  </a:cubicBezTo>
                  <a:cubicBezTo>
                    <a:pt x="58" y="52"/>
                    <a:pt x="59" y="52"/>
                    <a:pt x="59" y="50"/>
                  </a:cubicBezTo>
                  <a:cubicBezTo>
                    <a:pt x="59" y="12"/>
                    <a:pt x="59" y="12"/>
                    <a:pt x="59" y="12"/>
                  </a:cubicBezTo>
                  <a:lnTo>
                    <a:pt x="48" y="0"/>
                  </a:lnTo>
                  <a:close/>
                  <a:moveTo>
                    <a:pt x="37" y="34"/>
                  </a:moveTo>
                  <a:cubicBezTo>
                    <a:pt x="37" y="45"/>
                    <a:pt x="37" y="45"/>
                    <a:pt x="37" y="45"/>
                  </a:cubicBezTo>
                  <a:cubicBezTo>
                    <a:pt x="22" y="45"/>
                    <a:pt x="22" y="45"/>
                    <a:pt x="22" y="45"/>
                  </a:cubicBezTo>
                  <a:cubicBezTo>
                    <a:pt x="22" y="34"/>
                    <a:pt x="22" y="34"/>
                    <a:pt x="22" y="34"/>
                  </a:cubicBezTo>
                  <a:cubicBezTo>
                    <a:pt x="11" y="34"/>
                    <a:pt x="11" y="34"/>
                    <a:pt x="11" y="34"/>
                  </a:cubicBezTo>
                  <a:cubicBezTo>
                    <a:pt x="29" y="19"/>
                    <a:pt x="29" y="19"/>
                    <a:pt x="29" y="19"/>
                  </a:cubicBezTo>
                  <a:cubicBezTo>
                    <a:pt x="48" y="34"/>
                    <a:pt x="48" y="34"/>
                    <a:pt x="48" y="34"/>
                  </a:cubicBezTo>
                  <a:lnTo>
                    <a:pt x="37" y="34"/>
                  </a:lnTo>
                  <a:close/>
                  <a:moveTo>
                    <a:pt x="9" y="8"/>
                  </a:moveTo>
                  <a:cubicBezTo>
                    <a:pt x="12" y="4"/>
                    <a:pt x="12" y="4"/>
                    <a:pt x="12" y="4"/>
                  </a:cubicBezTo>
                  <a:cubicBezTo>
                    <a:pt x="46" y="4"/>
                    <a:pt x="46" y="4"/>
                    <a:pt x="46" y="4"/>
                  </a:cubicBezTo>
                  <a:cubicBezTo>
                    <a:pt x="50" y="8"/>
                    <a:pt x="50" y="8"/>
                    <a:pt x="50" y="8"/>
                  </a:cubicBezTo>
                  <a:lnTo>
                    <a:pt x="9"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29" name="iś1îḍè"/>
            <p:cNvSpPr/>
            <p:nvPr/>
          </p:nvSpPr>
          <p:spPr bwMode="auto">
            <a:xfrm>
              <a:off x="11243244" y="4012150"/>
              <a:ext cx="303387" cy="266197"/>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7 h 83"/>
                <a:gd name="T16" fmla="*/ 83 w 95"/>
                <a:gd name="T17" fmla="*/ 67 h 83"/>
                <a:gd name="T18" fmla="*/ 83 w 95"/>
                <a:gd name="T19" fmla="*/ 67 h 83"/>
                <a:gd name="T20" fmla="*/ 95 w 95"/>
                <a:gd name="T21" fmla="*/ 34 h 83"/>
                <a:gd name="T22" fmla="*/ 80 w 95"/>
                <a:gd name="T23" fmla="*/ 62 h 83"/>
                <a:gd name="T24" fmla="*/ 78 w 95"/>
                <a:gd name="T25" fmla="*/ 61 h 83"/>
                <a:gd name="T26" fmla="*/ 75 w 95"/>
                <a:gd name="T27" fmla="*/ 55 h 83"/>
                <a:gd name="T28" fmla="*/ 71 w 95"/>
                <a:gd name="T29" fmla="*/ 34 h 83"/>
                <a:gd name="T30" fmla="*/ 75 w 95"/>
                <a:gd name="T31" fmla="*/ 12 h 83"/>
                <a:gd name="T32" fmla="*/ 78 w 95"/>
                <a:gd name="T33" fmla="*/ 7 h 83"/>
                <a:gd name="T34" fmla="*/ 80 w 95"/>
                <a:gd name="T35" fmla="*/ 5 h 83"/>
                <a:gd name="T36" fmla="*/ 82 w 95"/>
                <a:gd name="T37" fmla="*/ 7 h 83"/>
                <a:gd name="T38" fmla="*/ 86 w 95"/>
                <a:gd name="T39" fmla="*/ 12 h 83"/>
                <a:gd name="T40" fmla="*/ 89 w 95"/>
                <a:gd name="T41" fmla="*/ 34 h 83"/>
                <a:gd name="T42" fmla="*/ 86 w 95"/>
                <a:gd name="T43" fmla="*/ 55 h 83"/>
                <a:gd name="T44" fmla="*/ 82 w 95"/>
                <a:gd name="T45" fmla="*/ 61 h 83"/>
                <a:gd name="T46" fmla="*/ 80 w 95"/>
                <a:gd name="T47" fmla="*/ 62 h 83"/>
                <a:gd name="T48" fmla="*/ 23 w 95"/>
                <a:gd name="T49" fmla="*/ 34 h 83"/>
                <a:gd name="T50" fmla="*/ 24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4 w 95"/>
                <a:gd name="T65" fmla="*/ 47 h 83"/>
                <a:gd name="T66" fmla="*/ 23 w 95"/>
                <a:gd name="T67" fmla="*/ 34 h 83"/>
                <a:gd name="T68" fmla="*/ 34 w 95"/>
                <a:gd name="T69" fmla="*/ 53 h 83"/>
                <a:gd name="T70" fmla="*/ 22 w 95"/>
                <a:gd name="T71" fmla="*/ 51 h 83"/>
                <a:gd name="T72" fmla="*/ 30 w 95"/>
                <a:gd name="T73" fmla="*/ 81 h 83"/>
                <a:gd name="T74" fmla="*/ 33 w 95"/>
                <a:gd name="T75" fmla="*/ 83 h 83"/>
                <a:gd name="T76" fmla="*/ 44 w 95"/>
                <a:gd name="T77" fmla="*/ 78 h 83"/>
                <a:gd name="T78" fmla="*/ 46 w 95"/>
                <a:gd name="T79" fmla="*/ 75 h 83"/>
                <a:gd name="T80" fmla="*/ 34 w 95"/>
                <a:gd name="T81" fmla="*/ 53 h 83"/>
                <a:gd name="T82" fmla="*/ 80 w 95"/>
                <a:gd name="T83" fmla="*/ 45 h 83"/>
                <a:gd name="T84" fmla="*/ 79 w 95"/>
                <a:gd name="T85" fmla="*/ 44 h 83"/>
                <a:gd name="T86" fmla="*/ 78 w 95"/>
                <a:gd name="T87" fmla="*/ 42 h 83"/>
                <a:gd name="T88" fmla="*/ 77 w 95"/>
                <a:gd name="T89" fmla="*/ 34 h 83"/>
                <a:gd name="T90" fmla="*/ 78 w 95"/>
                <a:gd name="T91" fmla="*/ 25 h 83"/>
                <a:gd name="T92" fmla="*/ 79 w 95"/>
                <a:gd name="T93" fmla="*/ 23 h 83"/>
                <a:gd name="T94" fmla="*/ 80 w 95"/>
                <a:gd name="T95" fmla="*/ 23 h 83"/>
                <a:gd name="T96" fmla="*/ 81 w 95"/>
                <a:gd name="T97" fmla="*/ 23 h 83"/>
                <a:gd name="T98" fmla="*/ 82 w 95"/>
                <a:gd name="T99" fmla="*/ 25 h 83"/>
                <a:gd name="T100" fmla="*/ 84 w 95"/>
                <a:gd name="T101" fmla="*/ 34 h 83"/>
                <a:gd name="T102" fmla="*/ 82 w 95"/>
                <a:gd name="T103" fmla="*/ 42 h 83"/>
                <a:gd name="T104" fmla="*/ 81 w 95"/>
                <a:gd name="T105" fmla="*/ 44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89" y="0"/>
                    <a:pt x="83" y="0"/>
                  </a:cubicBezTo>
                  <a:cubicBezTo>
                    <a:pt x="83" y="0"/>
                    <a:pt x="83" y="0"/>
                    <a:pt x="83" y="0"/>
                  </a:cubicBezTo>
                  <a:cubicBezTo>
                    <a:pt x="75" y="0"/>
                    <a:pt x="75" y="0"/>
                    <a:pt x="75" y="0"/>
                  </a:cubicBezTo>
                  <a:cubicBezTo>
                    <a:pt x="75" y="0"/>
                    <a:pt x="57" y="13"/>
                    <a:pt x="31" y="19"/>
                  </a:cubicBezTo>
                  <a:cubicBezTo>
                    <a:pt x="30" y="23"/>
                    <a:pt x="30" y="28"/>
                    <a:pt x="30" y="34"/>
                  </a:cubicBezTo>
                  <a:cubicBezTo>
                    <a:pt x="30" y="39"/>
                    <a:pt x="30" y="44"/>
                    <a:pt x="31" y="49"/>
                  </a:cubicBezTo>
                  <a:cubicBezTo>
                    <a:pt x="57" y="54"/>
                    <a:pt x="75" y="67"/>
                    <a:pt x="75" y="67"/>
                  </a:cubicBezTo>
                  <a:cubicBezTo>
                    <a:pt x="83" y="67"/>
                    <a:pt x="83" y="67"/>
                    <a:pt x="83" y="67"/>
                  </a:cubicBezTo>
                  <a:cubicBezTo>
                    <a:pt x="83" y="67"/>
                    <a:pt x="83" y="67"/>
                    <a:pt x="83" y="67"/>
                  </a:cubicBezTo>
                  <a:cubicBezTo>
                    <a:pt x="89" y="67"/>
                    <a:pt x="95" y="52"/>
                    <a:pt x="95" y="34"/>
                  </a:cubicBezTo>
                  <a:close/>
                  <a:moveTo>
                    <a:pt x="80" y="62"/>
                  </a:moveTo>
                  <a:cubicBezTo>
                    <a:pt x="79" y="62"/>
                    <a:pt x="78" y="61"/>
                    <a:pt x="78" y="61"/>
                  </a:cubicBezTo>
                  <a:cubicBezTo>
                    <a:pt x="77" y="60"/>
                    <a:pt x="76" y="58"/>
                    <a:pt x="75" y="55"/>
                  </a:cubicBezTo>
                  <a:cubicBezTo>
                    <a:pt x="72" y="49"/>
                    <a:pt x="71" y="42"/>
                    <a:pt x="71" y="34"/>
                  </a:cubicBezTo>
                  <a:cubicBezTo>
                    <a:pt x="71" y="26"/>
                    <a:pt x="72" y="18"/>
                    <a:pt x="75" y="12"/>
                  </a:cubicBezTo>
                  <a:cubicBezTo>
                    <a:pt x="76" y="10"/>
                    <a:pt x="77" y="8"/>
                    <a:pt x="78" y="7"/>
                  </a:cubicBezTo>
                  <a:cubicBezTo>
                    <a:pt x="78" y="6"/>
                    <a:pt x="79" y="5"/>
                    <a:pt x="80" y="5"/>
                  </a:cubicBezTo>
                  <a:cubicBezTo>
                    <a:pt x="81" y="5"/>
                    <a:pt x="82" y="6"/>
                    <a:pt x="82" y="7"/>
                  </a:cubicBezTo>
                  <a:cubicBezTo>
                    <a:pt x="84" y="8"/>
                    <a:pt x="85" y="10"/>
                    <a:pt x="86" y="12"/>
                  </a:cubicBezTo>
                  <a:cubicBezTo>
                    <a:pt x="88" y="18"/>
                    <a:pt x="89" y="26"/>
                    <a:pt x="89" y="34"/>
                  </a:cubicBezTo>
                  <a:cubicBezTo>
                    <a:pt x="89" y="42"/>
                    <a:pt x="88" y="49"/>
                    <a:pt x="86" y="55"/>
                  </a:cubicBezTo>
                  <a:cubicBezTo>
                    <a:pt x="85" y="58"/>
                    <a:pt x="84" y="60"/>
                    <a:pt x="82" y="61"/>
                  </a:cubicBezTo>
                  <a:cubicBezTo>
                    <a:pt x="82" y="61"/>
                    <a:pt x="81" y="62"/>
                    <a:pt x="80" y="62"/>
                  </a:cubicBezTo>
                  <a:close/>
                  <a:moveTo>
                    <a:pt x="23" y="34"/>
                  </a:moveTo>
                  <a:cubicBezTo>
                    <a:pt x="23" y="29"/>
                    <a:pt x="24" y="24"/>
                    <a:pt x="24"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4" y="47"/>
                  </a:cubicBezTo>
                  <a:cubicBezTo>
                    <a:pt x="24" y="43"/>
                    <a:pt x="23" y="39"/>
                    <a:pt x="23" y="34"/>
                  </a:cubicBezTo>
                  <a:close/>
                  <a:moveTo>
                    <a:pt x="34" y="53"/>
                  </a:moveTo>
                  <a:cubicBezTo>
                    <a:pt x="22" y="51"/>
                    <a:pt x="22" y="51"/>
                    <a:pt x="22" y="51"/>
                  </a:cubicBezTo>
                  <a:cubicBezTo>
                    <a:pt x="30" y="81"/>
                    <a:pt x="30" y="81"/>
                    <a:pt x="30" y="81"/>
                  </a:cubicBezTo>
                  <a:cubicBezTo>
                    <a:pt x="30" y="82"/>
                    <a:pt x="32" y="83"/>
                    <a:pt x="33" y="83"/>
                  </a:cubicBezTo>
                  <a:cubicBezTo>
                    <a:pt x="44" y="78"/>
                    <a:pt x="44" y="78"/>
                    <a:pt x="44" y="78"/>
                  </a:cubicBezTo>
                  <a:cubicBezTo>
                    <a:pt x="46" y="78"/>
                    <a:pt x="46" y="76"/>
                    <a:pt x="46" y="75"/>
                  </a:cubicBezTo>
                  <a:lnTo>
                    <a:pt x="34" y="53"/>
                  </a:lnTo>
                  <a:close/>
                  <a:moveTo>
                    <a:pt x="80" y="45"/>
                  </a:moveTo>
                  <a:cubicBezTo>
                    <a:pt x="80" y="45"/>
                    <a:pt x="79" y="44"/>
                    <a:pt x="79" y="44"/>
                  </a:cubicBezTo>
                  <a:cubicBezTo>
                    <a:pt x="79" y="44"/>
                    <a:pt x="78" y="43"/>
                    <a:pt x="78" y="42"/>
                  </a:cubicBezTo>
                  <a:cubicBezTo>
                    <a:pt x="77" y="40"/>
                    <a:pt x="77" y="37"/>
                    <a:pt x="77" y="34"/>
                  </a:cubicBezTo>
                  <a:cubicBezTo>
                    <a:pt x="77" y="31"/>
                    <a:pt x="77" y="28"/>
                    <a:pt x="78" y="25"/>
                  </a:cubicBezTo>
                  <a:cubicBezTo>
                    <a:pt x="78" y="25"/>
                    <a:pt x="79" y="24"/>
                    <a:pt x="79" y="23"/>
                  </a:cubicBezTo>
                  <a:cubicBezTo>
                    <a:pt x="79" y="23"/>
                    <a:pt x="80" y="23"/>
                    <a:pt x="80" y="23"/>
                  </a:cubicBezTo>
                  <a:cubicBezTo>
                    <a:pt x="80" y="23"/>
                    <a:pt x="81" y="23"/>
                    <a:pt x="81" y="23"/>
                  </a:cubicBezTo>
                  <a:cubicBezTo>
                    <a:pt x="81" y="24"/>
                    <a:pt x="82" y="25"/>
                    <a:pt x="82" y="25"/>
                  </a:cubicBezTo>
                  <a:cubicBezTo>
                    <a:pt x="83" y="28"/>
                    <a:pt x="84" y="31"/>
                    <a:pt x="84" y="34"/>
                  </a:cubicBezTo>
                  <a:cubicBezTo>
                    <a:pt x="84" y="37"/>
                    <a:pt x="83" y="40"/>
                    <a:pt x="82" y="42"/>
                  </a:cubicBezTo>
                  <a:cubicBezTo>
                    <a:pt x="82" y="43"/>
                    <a:pt x="81" y="44"/>
                    <a:pt x="81" y="44"/>
                  </a:cubicBezTo>
                  <a:cubicBezTo>
                    <a:pt x="81" y="44"/>
                    <a:pt x="80" y="45"/>
                    <a:pt x="80"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30" name="iSļîḍe"/>
            <p:cNvSpPr/>
            <p:nvPr/>
          </p:nvSpPr>
          <p:spPr bwMode="auto">
            <a:xfrm>
              <a:off x="11767808" y="3599153"/>
              <a:ext cx="160501" cy="64591"/>
            </a:xfrm>
            <a:custGeom>
              <a:avLst/>
              <a:gdLst>
                <a:gd name="T0" fmla="*/ 50 w 50"/>
                <a:gd name="T1" fmla="*/ 10 h 20"/>
                <a:gd name="T2" fmla="*/ 50 w 50"/>
                <a:gd name="T3" fmla="*/ 10 h 20"/>
                <a:gd name="T4" fmla="*/ 40 w 50"/>
                <a:gd name="T5" fmla="*/ 0 h 20"/>
                <a:gd name="T6" fmla="*/ 28 w 50"/>
                <a:gd name="T7" fmla="*/ 0 h 20"/>
                <a:gd name="T8" fmla="*/ 18 w 50"/>
                <a:gd name="T9" fmla="*/ 10 h 20"/>
                <a:gd name="T10" fmla="*/ 18 w 50"/>
                <a:gd name="T11" fmla="*/ 10 h 20"/>
                <a:gd name="T12" fmla="*/ 18 w 50"/>
                <a:gd name="T13" fmla="*/ 11 h 20"/>
                <a:gd name="T14" fmla="*/ 23 w 50"/>
                <a:gd name="T15" fmla="*/ 11 h 20"/>
                <a:gd name="T16" fmla="*/ 23 w 50"/>
                <a:gd name="T17" fmla="*/ 10 h 20"/>
                <a:gd name="T18" fmla="*/ 23 w 50"/>
                <a:gd name="T19" fmla="*/ 10 h 20"/>
                <a:gd name="T20" fmla="*/ 28 w 50"/>
                <a:gd name="T21" fmla="*/ 5 h 20"/>
                <a:gd name="T22" fmla="*/ 40 w 50"/>
                <a:gd name="T23" fmla="*/ 5 h 20"/>
                <a:gd name="T24" fmla="*/ 45 w 50"/>
                <a:gd name="T25" fmla="*/ 10 h 20"/>
                <a:gd name="T26" fmla="*/ 45 w 50"/>
                <a:gd name="T27" fmla="*/ 10 h 20"/>
                <a:gd name="T28" fmla="*/ 40 w 50"/>
                <a:gd name="T29" fmla="*/ 15 h 20"/>
                <a:gd name="T30" fmla="*/ 35 w 50"/>
                <a:gd name="T31" fmla="*/ 15 h 20"/>
                <a:gd name="T32" fmla="*/ 32 w 50"/>
                <a:gd name="T33" fmla="*/ 20 h 20"/>
                <a:gd name="T34" fmla="*/ 40 w 50"/>
                <a:gd name="T35" fmla="*/ 20 h 20"/>
                <a:gd name="T36" fmla="*/ 50 w 50"/>
                <a:gd name="T37" fmla="*/ 10 h 20"/>
                <a:gd name="T38" fmla="*/ 32 w 50"/>
                <a:gd name="T39" fmla="*/ 10 h 20"/>
                <a:gd name="T40" fmla="*/ 32 w 50"/>
                <a:gd name="T41" fmla="*/ 9 h 20"/>
                <a:gd name="T42" fmla="*/ 27 w 50"/>
                <a:gd name="T43" fmla="*/ 9 h 20"/>
                <a:gd name="T44" fmla="*/ 28 w 50"/>
                <a:gd name="T45" fmla="*/ 10 h 20"/>
                <a:gd name="T46" fmla="*/ 28 w 50"/>
                <a:gd name="T47" fmla="*/ 10 h 20"/>
                <a:gd name="T48" fmla="*/ 22 w 50"/>
                <a:gd name="T49" fmla="*/ 15 h 20"/>
                <a:gd name="T50" fmla="*/ 10 w 50"/>
                <a:gd name="T51" fmla="*/ 15 h 20"/>
                <a:gd name="T52" fmla="*/ 5 w 50"/>
                <a:gd name="T53" fmla="*/ 10 h 20"/>
                <a:gd name="T54" fmla="*/ 5 w 50"/>
                <a:gd name="T55" fmla="*/ 10 h 20"/>
                <a:gd name="T56" fmla="*/ 10 w 50"/>
                <a:gd name="T57" fmla="*/ 5 h 20"/>
                <a:gd name="T58" fmla="*/ 16 w 50"/>
                <a:gd name="T59" fmla="*/ 5 h 20"/>
                <a:gd name="T60" fmla="*/ 19 w 50"/>
                <a:gd name="T61" fmla="*/ 0 h 20"/>
                <a:gd name="T62" fmla="*/ 10 w 50"/>
                <a:gd name="T63" fmla="*/ 0 h 20"/>
                <a:gd name="T64" fmla="*/ 0 w 50"/>
                <a:gd name="T65" fmla="*/ 10 h 20"/>
                <a:gd name="T66" fmla="*/ 0 w 50"/>
                <a:gd name="T67" fmla="*/ 10 h 20"/>
                <a:gd name="T68" fmla="*/ 10 w 50"/>
                <a:gd name="T69" fmla="*/ 20 h 20"/>
                <a:gd name="T70" fmla="*/ 22 w 50"/>
                <a:gd name="T71" fmla="*/ 20 h 20"/>
                <a:gd name="T72" fmla="*/ 32 w 50"/>
                <a:gd name="T7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20">
                  <a:moveTo>
                    <a:pt x="50" y="10"/>
                  </a:moveTo>
                  <a:cubicBezTo>
                    <a:pt x="50" y="10"/>
                    <a:pt x="50" y="10"/>
                    <a:pt x="50" y="10"/>
                  </a:cubicBezTo>
                  <a:cubicBezTo>
                    <a:pt x="50" y="5"/>
                    <a:pt x="46" y="0"/>
                    <a:pt x="40" y="0"/>
                  </a:cubicBezTo>
                  <a:cubicBezTo>
                    <a:pt x="28" y="0"/>
                    <a:pt x="28" y="0"/>
                    <a:pt x="28" y="0"/>
                  </a:cubicBezTo>
                  <a:cubicBezTo>
                    <a:pt x="23" y="0"/>
                    <a:pt x="18" y="5"/>
                    <a:pt x="18" y="10"/>
                  </a:cubicBezTo>
                  <a:cubicBezTo>
                    <a:pt x="18" y="10"/>
                    <a:pt x="18" y="10"/>
                    <a:pt x="18" y="10"/>
                  </a:cubicBezTo>
                  <a:cubicBezTo>
                    <a:pt x="18" y="10"/>
                    <a:pt x="18" y="11"/>
                    <a:pt x="18" y="11"/>
                  </a:cubicBezTo>
                  <a:cubicBezTo>
                    <a:pt x="23" y="11"/>
                    <a:pt x="23" y="11"/>
                    <a:pt x="23" y="11"/>
                  </a:cubicBezTo>
                  <a:cubicBezTo>
                    <a:pt x="23" y="11"/>
                    <a:pt x="23" y="10"/>
                    <a:pt x="23" y="10"/>
                  </a:cubicBezTo>
                  <a:cubicBezTo>
                    <a:pt x="23" y="10"/>
                    <a:pt x="23" y="10"/>
                    <a:pt x="23" y="10"/>
                  </a:cubicBezTo>
                  <a:cubicBezTo>
                    <a:pt x="23" y="7"/>
                    <a:pt x="25" y="5"/>
                    <a:pt x="28" y="5"/>
                  </a:cubicBezTo>
                  <a:cubicBezTo>
                    <a:pt x="40" y="5"/>
                    <a:pt x="40" y="5"/>
                    <a:pt x="40" y="5"/>
                  </a:cubicBezTo>
                  <a:cubicBezTo>
                    <a:pt x="43" y="5"/>
                    <a:pt x="45" y="7"/>
                    <a:pt x="45" y="10"/>
                  </a:cubicBezTo>
                  <a:cubicBezTo>
                    <a:pt x="45" y="10"/>
                    <a:pt x="45" y="10"/>
                    <a:pt x="45" y="10"/>
                  </a:cubicBezTo>
                  <a:cubicBezTo>
                    <a:pt x="45" y="13"/>
                    <a:pt x="43" y="15"/>
                    <a:pt x="40" y="15"/>
                  </a:cubicBezTo>
                  <a:cubicBezTo>
                    <a:pt x="35" y="15"/>
                    <a:pt x="35" y="15"/>
                    <a:pt x="35" y="15"/>
                  </a:cubicBezTo>
                  <a:cubicBezTo>
                    <a:pt x="34" y="17"/>
                    <a:pt x="33" y="18"/>
                    <a:pt x="32" y="20"/>
                  </a:cubicBezTo>
                  <a:cubicBezTo>
                    <a:pt x="40" y="20"/>
                    <a:pt x="40" y="20"/>
                    <a:pt x="40" y="20"/>
                  </a:cubicBezTo>
                  <a:cubicBezTo>
                    <a:pt x="46" y="20"/>
                    <a:pt x="50" y="15"/>
                    <a:pt x="50" y="10"/>
                  </a:cubicBezTo>
                  <a:close/>
                  <a:moveTo>
                    <a:pt x="32" y="10"/>
                  </a:moveTo>
                  <a:cubicBezTo>
                    <a:pt x="32" y="9"/>
                    <a:pt x="32" y="9"/>
                    <a:pt x="32" y="9"/>
                  </a:cubicBezTo>
                  <a:cubicBezTo>
                    <a:pt x="27" y="9"/>
                    <a:pt x="27" y="9"/>
                    <a:pt x="27" y="9"/>
                  </a:cubicBezTo>
                  <a:cubicBezTo>
                    <a:pt x="28" y="9"/>
                    <a:pt x="28" y="9"/>
                    <a:pt x="28" y="10"/>
                  </a:cubicBezTo>
                  <a:cubicBezTo>
                    <a:pt x="28" y="10"/>
                    <a:pt x="28" y="10"/>
                    <a:pt x="28" y="10"/>
                  </a:cubicBezTo>
                  <a:cubicBezTo>
                    <a:pt x="28" y="13"/>
                    <a:pt x="25" y="15"/>
                    <a:pt x="22" y="15"/>
                  </a:cubicBezTo>
                  <a:cubicBezTo>
                    <a:pt x="10" y="15"/>
                    <a:pt x="10" y="15"/>
                    <a:pt x="10" y="15"/>
                  </a:cubicBezTo>
                  <a:cubicBezTo>
                    <a:pt x="7" y="15"/>
                    <a:pt x="5" y="13"/>
                    <a:pt x="5" y="10"/>
                  </a:cubicBezTo>
                  <a:cubicBezTo>
                    <a:pt x="5" y="10"/>
                    <a:pt x="5" y="10"/>
                    <a:pt x="5" y="10"/>
                  </a:cubicBezTo>
                  <a:cubicBezTo>
                    <a:pt x="5" y="7"/>
                    <a:pt x="7" y="5"/>
                    <a:pt x="10" y="5"/>
                  </a:cubicBezTo>
                  <a:cubicBezTo>
                    <a:pt x="16" y="5"/>
                    <a:pt x="16" y="5"/>
                    <a:pt x="16" y="5"/>
                  </a:cubicBezTo>
                  <a:cubicBezTo>
                    <a:pt x="16" y="3"/>
                    <a:pt x="17" y="1"/>
                    <a:pt x="19" y="0"/>
                  </a:cubicBezTo>
                  <a:cubicBezTo>
                    <a:pt x="10" y="0"/>
                    <a:pt x="10" y="0"/>
                    <a:pt x="10" y="0"/>
                  </a:cubicBezTo>
                  <a:cubicBezTo>
                    <a:pt x="5" y="0"/>
                    <a:pt x="0" y="5"/>
                    <a:pt x="0" y="10"/>
                  </a:cubicBezTo>
                  <a:cubicBezTo>
                    <a:pt x="0" y="10"/>
                    <a:pt x="0" y="10"/>
                    <a:pt x="0" y="10"/>
                  </a:cubicBezTo>
                  <a:cubicBezTo>
                    <a:pt x="0" y="15"/>
                    <a:pt x="5" y="20"/>
                    <a:pt x="10" y="20"/>
                  </a:cubicBezTo>
                  <a:cubicBezTo>
                    <a:pt x="22" y="20"/>
                    <a:pt x="22" y="20"/>
                    <a:pt x="22" y="20"/>
                  </a:cubicBezTo>
                  <a:cubicBezTo>
                    <a:pt x="28" y="20"/>
                    <a:pt x="32" y="15"/>
                    <a:pt x="3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31" name="íṩḻíḍê"/>
            <p:cNvSpPr/>
            <p:nvPr/>
          </p:nvSpPr>
          <p:spPr bwMode="auto">
            <a:xfrm>
              <a:off x="11918522" y="2912132"/>
              <a:ext cx="172245" cy="168330"/>
            </a:xfrm>
            <a:custGeom>
              <a:avLst/>
              <a:gdLst>
                <a:gd name="T0" fmla="*/ 27 w 54"/>
                <a:gd name="T1" fmla="*/ 0 h 53"/>
                <a:gd name="T2" fmla="*/ 0 w 54"/>
                <a:gd name="T3" fmla="*/ 27 h 53"/>
                <a:gd name="T4" fmla="*/ 27 w 54"/>
                <a:gd name="T5" fmla="*/ 53 h 53"/>
                <a:gd name="T6" fmla="*/ 54 w 54"/>
                <a:gd name="T7" fmla="*/ 27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7 h 53"/>
                <a:gd name="T20" fmla="*/ 41 w 54"/>
                <a:gd name="T21" fmla="*/ 12 h 53"/>
                <a:gd name="T22" fmla="*/ 47 w 54"/>
                <a:gd name="T23" fmla="*/ 24 h 53"/>
                <a:gd name="T24" fmla="*/ 37 w 54"/>
                <a:gd name="T25" fmla="*/ 38 h 53"/>
                <a:gd name="T26" fmla="*/ 38 w 54"/>
                <a:gd name="T27" fmla="*/ 43 h 53"/>
                <a:gd name="T28" fmla="*/ 27 w 54"/>
                <a:gd name="T29" fmla="*/ 47 h 53"/>
                <a:gd name="T30" fmla="*/ 16 w 54"/>
                <a:gd name="T31" fmla="*/ 43 h 53"/>
                <a:gd name="T32" fmla="*/ 29 w 54"/>
                <a:gd name="T33" fmla="*/ 33 h 53"/>
                <a:gd name="T34" fmla="*/ 30 w 54"/>
                <a:gd name="T35" fmla="*/ 35 h 53"/>
                <a:gd name="T36" fmla="*/ 30 w 54"/>
                <a:gd name="T37" fmla="*/ 38 h 53"/>
                <a:gd name="T38" fmla="*/ 29 w 54"/>
                <a:gd name="T39" fmla="*/ 40 h 53"/>
                <a:gd name="T40" fmla="*/ 25 w 54"/>
                <a:gd name="T41" fmla="*/ 40 h 53"/>
                <a:gd name="T42" fmla="*/ 24 w 54"/>
                <a:gd name="T43" fmla="*/ 38 h 53"/>
                <a:gd name="T44" fmla="*/ 24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7"/>
                  </a:cubicBezTo>
                  <a:cubicBezTo>
                    <a:pt x="0" y="41"/>
                    <a:pt x="12" y="53"/>
                    <a:pt x="27" y="53"/>
                  </a:cubicBezTo>
                  <a:cubicBezTo>
                    <a:pt x="42" y="53"/>
                    <a:pt x="54" y="41"/>
                    <a:pt x="54" y="27"/>
                  </a:cubicBezTo>
                  <a:cubicBezTo>
                    <a:pt x="54" y="12"/>
                    <a:pt x="42" y="0"/>
                    <a:pt x="27" y="0"/>
                  </a:cubicBezTo>
                  <a:close/>
                  <a:moveTo>
                    <a:pt x="16" y="43"/>
                  </a:moveTo>
                  <a:cubicBezTo>
                    <a:pt x="17" y="42"/>
                    <a:pt x="17" y="40"/>
                    <a:pt x="17" y="38"/>
                  </a:cubicBezTo>
                  <a:cubicBezTo>
                    <a:pt x="17" y="32"/>
                    <a:pt x="13" y="26"/>
                    <a:pt x="7" y="24"/>
                  </a:cubicBezTo>
                  <a:cubicBezTo>
                    <a:pt x="8" y="20"/>
                    <a:pt x="10" y="16"/>
                    <a:pt x="13" y="12"/>
                  </a:cubicBezTo>
                  <a:cubicBezTo>
                    <a:pt x="17" y="9"/>
                    <a:pt x="22" y="7"/>
                    <a:pt x="27" y="7"/>
                  </a:cubicBezTo>
                  <a:cubicBezTo>
                    <a:pt x="32" y="7"/>
                    <a:pt x="37" y="9"/>
                    <a:pt x="41" y="12"/>
                  </a:cubicBezTo>
                  <a:cubicBezTo>
                    <a:pt x="44" y="16"/>
                    <a:pt x="46" y="20"/>
                    <a:pt x="47" y="24"/>
                  </a:cubicBezTo>
                  <a:cubicBezTo>
                    <a:pt x="41" y="26"/>
                    <a:pt x="37" y="32"/>
                    <a:pt x="37" y="38"/>
                  </a:cubicBezTo>
                  <a:cubicBezTo>
                    <a:pt x="37" y="40"/>
                    <a:pt x="37" y="42"/>
                    <a:pt x="38" y="43"/>
                  </a:cubicBezTo>
                  <a:cubicBezTo>
                    <a:pt x="35" y="45"/>
                    <a:pt x="31" y="47"/>
                    <a:pt x="27" y="47"/>
                  </a:cubicBezTo>
                  <a:cubicBezTo>
                    <a:pt x="23" y="47"/>
                    <a:pt x="19" y="45"/>
                    <a:pt x="16" y="43"/>
                  </a:cubicBezTo>
                  <a:close/>
                  <a:moveTo>
                    <a:pt x="29" y="33"/>
                  </a:moveTo>
                  <a:cubicBezTo>
                    <a:pt x="30" y="33"/>
                    <a:pt x="30" y="34"/>
                    <a:pt x="30" y="35"/>
                  </a:cubicBezTo>
                  <a:cubicBezTo>
                    <a:pt x="30" y="38"/>
                    <a:pt x="30" y="38"/>
                    <a:pt x="30" y="38"/>
                  </a:cubicBezTo>
                  <a:cubicBezTo>
                    <a:pt x="30" y="39"/>
                    <a:pt x="30" y="40"/>
                    <a:pt x="29" y="40"/>
                  </a:cubicBezTo>
                  <a:cubicBezTo>
                    <a:pt x="25" y="40"/>
                    <a:pt x="25" y="40"/>
                    <a:pt x="25" y="40"/>
                  </a:cubicBezTo>
                  <a:cubicBezTo>
                    <a:pt x="25" y="40"/>
                    <a:pt x="24" y="39"/>
                    <a:pt x="24" y="38"/>
                  </a:cubicBezTo>
                  <a:cubicBezTo>
                    <a:pt x="24" y="35"/>
                    <a:pt x="24" y="35"/>
                    <a:pt x="24" y="35"/>
                  </a:cubicBezTo>
                  <a:cubicBezTo>
                    <a:pt x="24" y="34"/>
                    <a:pt x="24" y="33"/>
                    <a:pt x="25" y="33"/>
                  </a:cubicBezTo>
                  <a:cubicBezTo>
                    <a:pt x="26" y="10"/>
                    <a:pt x="26" y="10"/>
                    <a:pt x="26" y="10"/>
                  </a:cubicBezTo>
                  <a:cubicBezTo>
                    <a:pt x="28" y="10"/>
                    <a:pt x="28" y="10"/>
                    <a:pt x="28" y="10"/>
                  </a:cubicBezTo>
                  <a:lnTo>
                    <a:pt x="29"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32" name="îṥľîḍè"/>
            <p:cNvSpPr/>
            <p:nvPr/>
          </p:nvSpPr>
          <p:spPr bwMode="auto">
            <a:xfrm>
              <a:off x="11895034" y="3100035"/>
              <a:ext cx="150715" cy="121354"/>
            </a:xfrm>
            <a:custGeom>
              <a:avLst/>
              <a:gdLst>
                <a:gd name="T0" fmla="*/ 30 w 77"/>
                <a:gd name="T1" fmla="*/ 62 h 62"/>
                <a:gd name="T2" fmla="*/ 0 w 77"/>
                <a:gd name="T3" fmla="*/ 31 h 62"/>
                <a:gd name="T4" fmla="*/ 15 w 77"/>
                <a:gd name="T5" fmla="*/ 17 h 62"/>
                <a:gd name="T6" fmla="*/ 30 w 77"/>
                <a:gd name="T7" fmla="*/ 33 h 62"/>
                <a:gd name="T8" fmla="*/ 62 w 77"/>
                <a:gd name="T9" fmla="*/ 0 h 62"/>
                <a:gd name="T10" fmla="*/ 77 w 77"/>
                <a:gd name="T11" fmla="*/ 15 h 62"/>
                <a:gd name="T12" fmla="*/ 30 w 77"/>
                <a:gd name="T13" fmla="*/ 62 h 62"/>
                <a:gd name="T14" fmla="*/ 9 w 77"/>
                <a:gd name="T15" fmla="*/ 31 h 62"/>
                <a:gd name="T16" fmla="*/ 30 w 77"/>
                <a:gd name="T17" fmla="*/ 54 h 62"/>
                <a:gd name="T18" fmla="*/ 69 w 77"/>
                <a:gd name="T19" fmla="*/ 15 h 62"/>
                <a:gd name="T20" fmla="*/ 62 w 77"/>
                <a:gd name="T21" fmla="*/ 8 h 62"/>
                <a:gd name="T22" fmla="*/ 30 w 77"/>
                <a:gd name="T23" fmla="*/ 41 h 62"/>
                <a:gd name="T24" fmla="*/ 15 w 77"/>
                <a:gd name="T25" fmla="*/ 25 h 62"/>
                <a:gd name="T26" fmla="*/ 9 w 77"/>
                <a:gd name="T27"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62">
                  <a:moveTo>
                    <a:pt x="30" y="62"/>
                  </a:moveTo>
                  <a:lnTo>
                    <a:pt x="0" y="31"/>
                  </a:lnTo>
                  <a:lnTo>
                    <a:pt x="15" y="17"/>
                  </a:lnTo>
                  <a:lnTo>
                    <a:pt x="30" y="33"/>
                  </a:lnTo>
                  <a:lnTo>
                    <a:pt x="62" y="0"/>
                  </a:lnTo>
                  <a:lnTo>
                    <a:pt x="77" y="15"/>
                  </a:lnTo>
                  <a:lnTo>
                    <a:pt x="30" y="62"/>
                  </a:lnTo>
                  <a:close/>
                  <a:moveTo>
                    <a:pt x="9" y="31"/>
                  </a:moveTo>
                  <a:lnTo>
                    <a:pt x="30" y="54"/>
                  </a:lnTo>
                  <a:lnTo>
                    <a:pt x="69" y="15"/>
                  </a:lnTo>
                  <a:lnTo>
                    <a:pt x="62" y="8"/>
                  </a:lnTo>
                  <a:lnTo>
                    <a:pt x="30" y="41"/>
                  </a:lnTo>
                  <a:lnTo>
                    <a:pt x="15" y="25"/>
                  </a:lnTo>
                  <a:lnTo>
                    <a:pt x="9"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33" name="iṧlidê"/>
            <p:cNvSpPr/>
            <p:nvPr/>
          </p:nvSpPr>
          <p:spPr bwMode="auto">
            <a:xfrm>
              <a:off x="11640581" y="3336871"/>
              <a:ext cx="178118" cy="236836"/>
            </a:xfrm>
            <a:custGeom>
              <a:avLst/>
              <a:gdLst>
                <a:gd name="T0" fmla="*/ 53 w 56"/>
                <a:gd name="T1" fmla="*/ 9 h 74"/>
                <a:gd name="T2" fmla="*/ 49 w 56"/>
                <a:gd name="T3" fmla="*/ 9 h 74"/>
                <a:gd name="T4" fmla="*/ 49 w 56"/>
                <a:gd name="T5" fmla="*/ 14 h 74"/>
                <a:gd name="T6" fmla="*/ 51 w 56"/>
                <a:gd name="T7" fmla="*/ 14 h 74"/>
                <a:gd name="T8" fmla="*/ 51 w 56"/>
                <a:gd name="T9" fmla="*/ 51 h 74"/>
                <a:gd name="T10" fmla="*/ 32 w 56"/>
                <a:gd name="T11" fmla="*/ 51 h 74"/>
                <a:gd name="T12" fmla="*/ 32 w 56"/>
                <a:gd name="T13" fmla="*/ 70 h 74"/>
                <a:gd name="T14" fmla="*/ 5 w 56"/>
                <a:gd name="T15" fmla="*/ 70 h 74"/>
                <a:gd name="T16" fmla="*/ 5 w 56"/>
                <a:gd name="T17" fmla="*/ 14 h 74"/>
                <a:gd name="T18" fmla="*/ 7 w 56"/>
                <a:gd name="T19" fmla="*/ 14 h 74"/>
                <a:gd name="T20" fmla="*/ 7 w 56"/>
                <a:gd name="T21" fmla="*/ 9 h 74"/>
                <a:gd name="T22" fmla="*/ 2 w 56"/>
                <a:gd name="T23" fmla="*/ 9 h 74"/>
                <a:gd name="T24" fmla="*/ 0 w 56"/>
                <a:gd name="T25" fmla="*/ 12 h 74"/>
                <a:gd name="T26" fmla="*/ 0 w 56"/>
                <a:gd name="T27" fmla="*/ 72 h 74"/>
                <a:gd name="T28" fmla="*/ 2 w 56"/>
                <a:gd name="T29" fmla="*/ 74 h 74"/>
                <a:gd name="T30" fmla="*/ 39 w 56"/>
                <a:gd name="T31" fmla="*/ 74 h 74"/>
                <a:gd name="T32" fmla="*/ 56 w 56"/>
                <a:gd name="T33" fmla="*/ 58 h 74"/>
                <a:gd name="T34" fmla="*/ 56 w 56"/>
                <a:gd name="T35" fmla="*/ 12 h 74"/>
                <a:gd name="T36" fmla="*/ 53 w 56"/>
                <a:gd name="T37" fmla="*/ 9 h 74"/>
                <a:gd name="T38" fmla="*/ 37 w 56"/>
                <a:gd name="T39" fmla="*/ 70 h 74"/>
                <a:gd name="T40" fmla="*/ 37 w 56"/>
                <a:gd name="T41" fmla="*/ 56 h 74"/>
                <a:gd name="T42" fmla="*/ 51 w 56"/>
                <a:gd name="T43" fmla="*/ 56 h 74"/>
                <a:gd name="T44" fmla="*/ 37 w 56"/>
                <a:gd name="T45" fmla="*/ 70 h 74"/>
                <a:gd name="T46" fmla="*/ 46 w 56"/>
                <a:gd name="T47" fmla="*/ 9 h 74"/>
                <a:gd name="T48" fmla="*/ 37 w 56"/>
                <a:gd name="T49" fmla="*/ 9 h 74"/>
                <a:gd name="T50" fmla="*/ 37 w 56"/>
                <a:gd name="T51" fmla="*/ 5 h 74"/>
                <a:gd name="T52" fmla="*/ 32 w 56"/>
                <a:gd name="T53" fmla="*/ 0 h 74"/>
                <a:gd name="T54" fmla="*/ 23 w 56"/>
                <a:gd name="T55" fmla="*/ 0 h 74"/>
                <a:gd name="T56" fmla="*/ 19 w 56"/>
                <a:gd name="T57" fmla="*/ 5 h 74"/>
                <a:gd name="T58" fmla="*/ 19 w 56"/>
                <a:gd name="T59" fmla="*/ 9 h 74"/>
                <a:gd name="T60" fmla="*/ 9 w 56"/>
                <a:gd name="T61" fmla="*/ 9 h 74"/>
                <a:gd name="T62" fmla="*/ 9 w 56"/>
                <a:gd name="T63" fmla="*/ 19 h 74"/>
                <a:gd name="T64" fmla="*/ 46 w 56"/>
                <a:gd name="T65" fmla="*/ 19 h 74"/>
                <a:gd name="T66" fmla="*/ 46 w 56"/>
                <a:gd name="T67" fmla="*/ 9 h 74"/>
                <a:gd name="T68" fmla="*/ 32 w 56"/>
                <a:gd name="T69" fmla="*/ 9 h 74"/>
                <a:gd name="T70" fmla="*/ 23 w 56"/>
                <a:gd name="T71" fmla="*/ 9 h 74"/>
                <a:gd name="T72" fmla="*/ 23 w 56"/>
                <a:gd name="T73" fmla="*/ 5 h 74"/>
                <a:gd name="T74" fmla="*/ 23 w 56"/>
                <a:gd name="T75" fmla="*/ 5 h 74"/>
                <a:gd name="T76" fmla="*/ 32 w 56"/>
                <a:gd name="T77" fmla="*/ 5 h 74"/>
                <a:gd name="T78" fmla="*/ 32 w 56"/>
                <a:gd name="T79" fmla="*/ 5 h 74"/>
                <a:gd name="T80" fmla="*/ 32 w 56"/>
                <a:gd name="T81"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74">
                  <a:moveTo>
                    <a:pt x="53" y="9"/>
                  </a:moveTo>
                  <a:cubicBezTo>
                    <a:pt x="49" y="9"/>
                    <a:pt x="49" y="9"/>
                    <a:pt x="49" y="9"/>
                  </a:cubicBezTo>
                  <a:cubicBezTo>
                    <a:pt x="49" y="14"/>
                    <a:pt x="49" y="14"/>
                    <a:pt x="49" y="14"/>
                  </a:cubicBezTo>
                  <a:cubicBezTo>
                    <a:pt x="51" y="14"/>
                    <a:pt x="51" y="14"/>
                    <a:pt x="51" y="14"/>
                  </a:cubicBezTo>
                  <a:cubicBezTo>
                    <a:pt x="51" y="51"/>
                    <a:pt x="51" y="51"/>
                    <a:pt x="51" y="51"/>
                  </a:cubicBezTo>
                  <a:cubicBezTo>
                    <a:pt x="32" y="51"/>
                    <a:pt x="32" y="51"/>
                    <a:pt x="32" y="51"/>
                  </a:cubicBezTo>
                  <a:cubicBezTo>
                    <a:pt x="32" y="70"/>
                    <a:pt x="32" y="70"/>
                    <a:pt x="32" y="70"/>
                  </a:cubicBezTo>
                  <a:cubicBezTo>
                    <a:pt x="5" y="70"/>
                    <a:pt x="5" y="70"/>
                    <a:pt x="5" y="70"/>
                  </a:cubicBezTo>
                  <a:cubicBezTo>
                    <a:pt x="5" y="14"/>
                    <a:pt x="5" y="14"/>
                    <a:pt x="5" y="14"/>
                  </a:cubicBezTo>
                  <a:cubicBezTo>
                    <a:pt x="7" y="14"/>
                    <a:pt x="7" y="14"/>
                    <a:pt x="7" y="14"/>
                  </a:cubicBezTo>
                  <a:cubicBezTo>
                    <a:pt x="7" y="9"/>
                    <a:pt x="7" y="9"/>
                    <a:pt x="7" y="9"/>
                  </a:cubicBezTo>
                  <a:cubicBezTo>
                    <a:pt x="2" y="9"/>
                    <a:pt x="2" y="9"/>
                    <a:pt x="2" y="9"/>
                  </a:cubicBezTo>
                  <a:cubicBezTo>
                    <a:pt x="1" y="9"/>
                    <a:pt x="0" y="10"/>
                    <a:pt x="0" y="12"/>
                  </a:cubicBezTo>
                  <a:cubicBezTo>
                    <a:pt x="0" y="72"/>
                    <a:pt x="0" y="72"/>
                    <a:pt x="0" y="72"/>
                  </a:cubicBezTo>
                  <a:cubicBezTo>
                    <a:pt x="0" y="73"/>
                    <a:pt x="1" y="74"/>
                    <a:pt x="2" y="74"/>
                  </a:cubicBezTo>
                  <a:cubicBezTo>
                    <a:pt x="39" y="74"/>
                    <a:pt x="39" y="74"/>
                    <a:pt x="39" y="74"/>
                  </a:cubicBezTo>
                  <a:cubicBezTo>
                    <a:pt x="56" y="58"/>
                    <a:pt x="56" y="58"/>
                    <a:pt x="56" y="58"/>
                  </a:cubicBezTo>
                  <a:cubicBezTo>
                    <a:pt x="56" y="12"/>
                    <a:pt x="56" y="12"/>
                    <a:pt x="56" y="12"/>
                  </a:cubicBezTo>
                  <a:cubicBezTo>
                    <a:pt x="56" y="10"/>
                    <a:pt x="55" y="9"/>
                    <a:pt x="53" y="9"/>
                  </a:cubicBezTo>
                  <a:close/>
                  <a:moveTo>
                    <a:pt x="37" y="70"/>
                  </a:moveTo>
                  <a:cubicBezTo>
                    <a:pt x="37" y="56"/>
                    <a:pt x="37" y="56"/>
                    <a:pt x="37" y="56"/>
                  </a:cubicBezTo>
                  <a:cubicBezTo>
                    <a:pt x="51" y="56"/>
                    <a:pt x="51" y="56"/>
                    <a:pt x="51" y="56"/>
                  </a:cubicBezTo>
                  <a:lnTo>
                    <a:pt x="37" y="70"/>
                  </a:lnTo>
                  <a:close/>
                  <a:moveTo>
                    <a:pt x="46" y="9"/>
                  </a:moveTo>
                  <a:cubicBezTo>
                    <a:pt x="37" y="9"/>
                    <a:pt x="37" y="9"/>
                    <a:pt x="37" y="9"/>
                  </a:cubicBezTo>
                  <a:cubicBezTo>
                    <a:pt x="37" y="5"/>
                    <a:pt x="37" y="5"/>
                    <a:pt x="37" y="5"/>
                  </a:cubicBezTo>
                  <a:cubicBezTo>
                    <a:pt x="37" y="2"/>
                    <a:pt x="35" y="0"/>
                    <a:pt x="32" y="0"/>
                  </a:cubicBezTo>
                  <a:cubicBezTo>
                    <a:pt x="23" y="0"/>
                    <a:pt x="23" y="0"/>
                    <a:pt x="23" y="0"/>
                  </a:cubicBezTo>
                  <a:cubicBezTo>
                    <a:pt x="21" y="0"/>
                    <a:pt x="19" y="2"/>
                    <a:pt x="19" y="5"/>
                  </a:cubicBezTo>
                  <a:cubicBezTo>
                    <a:pt x="19" y="9"/>
                    <a:pt x="19" y="9"/>
                    <a:pt x="19" y="9"/>
                  </a:cubicBezTo>
                  <a:cubicBezTo>
                    <a:pt x="9" y="9"/>
                    <a:pt x="9" y="9"/>
                    <a:pt x="9" y="9"/>
                  </a:cubicBezTo>
                  <a:cubicBezTo>
                    <a:pt x="9" y="19"/>
                    <a:pt x="9" y="19"/>
                    <a:pt x="9" y="19"/>
                  </a:cubicBezTo>
                  <a:cubicBezTo>
                    <a:pt x="46" y="19"/>
                    <a:pt x="46" y="19"/>
                    <a:pt x="46" y="19"/>
                  </a:cubicBezTo>
                  <a:lnTo>
                    <a:pt x="46" y="9"/>
                  </a:lnTo>
                  <a:close/>
                  <a:moveTo>
                    <a:pt x="32" y="9"/>
                  </a:moveTo>
                  <a:cubicBezTo>
                    <a:pt x="23" y="9"/>
                    <a:pt x="23" y="9"/>
                    <a:pt x="23" y="9"/>
                  </a:cubicBezTo>
                  <a:cubicBezTo>
                    <a:pt x="23" y="5"/>
                    <a:pt x="23" y="5"/>
                    <a:pt x="23" y="5"/>
                  </a:cubicBezTo>
                  <a:cubicBezTo>
                    <a:pt x="23" y="5"/>
                    <a:pt x="23" y="5"/>
                    <a:pt x="23" y="5"/>
                  </a:cubicBezTo>
                  <a:cubicBezTo>
                    <a:pt x="32" y="5"/>
                    <a:pt x="32" y="5"/>
                    <a:pt x="32" y="5"/>
                  </a:cubicBezTo>
                  <a:cubicBezTo>
                    <a:pt x="32" y="5"/>
                    <a:pt x="32" y="5"/>
                    <a:pt x="32" y="5"/>
                  </a:cubicBezTo>
                  <a:lnTo>
                    <a:pt x="32"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34" name="íŝliḓé"/>
            <p:cNvSpPr/>
            <p:nvPr/>
          </p:nvSpPr>
          <p:spPr bwMode="auto">
            <a:xfrm>
              <a:off x="10986834" y="3618727"/>
              <a:ext cx="608730" cy="342532"/>
            </a:xfrm>
            <a:custGeom>
              <a:avLst/>
              <a:gdLst>
                <a:gd name="T0" fmla="*/ 190 w 190"/>
                <a:gd name="T1" fmla="*/ 74 h 107"/>
                <a:gd name="T2" fmla="*/ 166 w 190"/>
                <a:gd name="T3" fmla="*/ 43 h 107"/>
                <a:gd name="T4" fmla="*/ 122 w 190"/>
                <a:gd name="T5" fmla="*/ 0 h 107"/>
                <a:gd name="T6" fmla="*/ 87 w 190"/>
                <a:gd name="T7" fmla="*/ 17 h 107"/>
                <a:gd name="T8" fmla="*/ 67 w 190"/>
                <a:gd name="T9" fmla="*/ 7 h 107"/>
                <a:gd name="T10" fmla="*/ 42 w 190"/>
                <a:gd name="T11" fmla="*/ 32 h 107"/>
                <a:gd name="T12" fmla="*/ 43 w 190"/>
                <a:gd name="T13" fmla="*/ 35 h 107"/>
                <a:gd name="T14" fmla="*/ 36 w 190"/>
                <a:gd name="T15" fmla="*/ 35 h 107"/>
                <a:gd name="T16" fmla="*/ 0 w 190"/>
                <a:gd name="T17" fmla="*/ 71 h 107"/>
                <a:gd name="T18" fmla="*/ 36 w 190"/>
                <a:gd name="T19" fmla="*/ 107 h 107"/>
                <a:gd name="T20" fmla="*/ 158 w 190"/>
                <a:gd name="T21" fmla="*/ 107 h 107"/>
                <a:gd name="T22" fmla="*/ 158 w 190"/>
                <a:gd name="T23" fmla="*/ 107 h 107"/>
                <a:gd name="T24" fmla="*/ 190 w 190"/>
                <a:gd name="T25"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107">
                  <a:moveTo>
                    <a:pt x="190" y="74"/>
                  </a:moveTo>
                  <a:cubicBezTo>
                    <a:pt x="190" y="59"/>
                    <a:pt x="180" y="46"/>
                    <a:pt x="166" y="43"/>
                  </a:cubicBezTo>
                  <a:cubicBezTo>
                    <a:pt x="165" y="19"/>
                    <a:pt x="146" y="0"/>
                    <a:pt x="122" y="0"/>
                  </a:cubicBezTo>
                  <a:cubicBezTo>
                    <a:pt x="107" y="0"/>
                    <a:pt x="95" y="6"/>
                    <a:pt x="87" y="17"/>
                  </a:cubicBezTo>
                  <a:cubicBezTo>
                    <a:pt x="82" y="11"/>
                    <a:pt x="75" y="7"/>
                    <a:pt x="67" y="7"/>
                  </a:cubicBezTo>
                  <a:cubicBezTo>
                    <a:pt x="54" y="7"/>
                    <a:pt x="42" y="18"/>
                    <a:pt x="42" y="32"/>
                  </a:cubicBezTo>
                  <a:cubicBezTo>
                    <a:pt x="42" y="33"/>
                    <a:pt x="43" y="34"/>
                    <a:pt x="43" y="35"/>
                  </a:cubicBezTo>
                  <a:cubicBezTo>
                    <a:pt x="41" y="35"/>
                    <a:pt x="38" y="35"/>
                    <a:pt x="36" y="35"/>
                  </a:cubicBezTo>
                  <a:cubicBezTo>
                    <a:pt x="16" y="35"/>
                    <a:pt x="0" y="51"/>
                    <a:pt x="0" y="71"/>
                  </a:cubicBezTo>
                  <a:cubicBezTo>
                    <a:pt x="0" y="91"/>
                    <a:pt x="16" y="107"/>
                    <a:pt x="36" y="107"/>
                  </a:cubicBezTo>
                  <a:cubicBezTo>
                    <a:pt x="158" y="107"/>
                    <a:pt x="158" y="107"/>
                    <a:pt x="158" y="107"/>
                  </a:cubicBezTo>
                  <a:cubicBezTo>
                    <a:pt x="158" y="107"/>
                    <a:pt x="158" y="107"/>
                    <a:pt x="158" y="107"/>
                  </a:cubicBezTo>
                  <a:cubicBezTo>
                    <a:pt x="176" y="107"/>
                    <a:pt x="190" y="92"/>
                    <a:pt x="190"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0000" lnSpcReduction="20000"/>
            </a:bodyPr>
            <a:lstStyle/>
            <a:p>
              <a:pPr algn="ctr"/>
            </a:p>
          </p:txBody>
        </p:sp>
        <p:sp>
          <p:nvSpPr>
            <p:cNvPr id="35" name="íṩľiďê"/>
            <p:cNvSpPr/>
            <p:nvPr/>
          </p:nvSpPr>
          <p:spPr bwMode="auto">
            <a:xfrm>
              <a:off x="11632752" y="2722270"/>
              <a:ext cx="291643" cy="317087"/>
            </a:xfrm>
            <a:custGeom>
              <a:avLst/>
              <a:gdLst>
                <a:gd name="T0" fmla="*/ 61 w 91"/>
                <a:gd name="T1" fmla="*/ 27 h 99"/>
                <a:gd name="T2" fmla="*/ 51 w 91"/>
                <a:gd name="T3" fmla="*/ 38 h 99"/>
                <a:gd name="T4" fmla="*/ 46 w 91"/>
                <a:gd name="T5" fmla="*/ 46 h 99"/>
                <a:gd name="T6" fmla="*/ 48 w 91"/>
                <a:gd name="T7" fmla="*/ 29 h 99"/>
                <a:gd name="T8" fmla="*/ 48 w 91"/>
                <a:gd name="T9" fmla="*/ 14 h 99"/>
                <a:gd name="T10" fmla="*/ 23 w 91"/>
                <a:gd name="T11" fmla="*/ 4 h 99"/>
                <a:gd name="T12" fmla="*/ 13 w 91"/>
                <a:gd name="T13" fmla="*/ 29 h 99"/>
                <a:gd name="T14" fmla="*/ 24 w 91"/>
                <a:gd name="T15" fmla="*/ 40 h 99"/>
                <a:gd name="T16" fmla="*/ 38 w 91"/>
                <a:gd name="T17" fmla="*/ 50 h 99"/>
                <a:gd name="T18" fmla="*/ 29 w 91"/>
                <a:gd name="T19" fmla="*/ 48 h 99"/>
                <a:gd name="T20" fmla="*/ 14 w 91"/>
                <a:gd name="T21" fmla="*/ 48 h 99"/>
                <a:gd name="T22" fmla="*/ 4 w 91"/>
                <a:gd name="T23" fmla="*/ 74 h 99"/>
                <a:gd name="T24" fmla="*/ 30 w 91"/>
                <a:gd name="T25" fmla="*/ 84 h 99"/>
                <a:gd name="T26" fmla="*/ 40 w 91"/>
                <a:gd name="T27" fmla="*/ 73 h 99"/>
                <a:gd name="T28" fmla="*/ 45 w 91"/>
                <a:gd name="T29" fmla="*/ 65 h 99"/>
                <a:gd name="T30" fmla="*/ 43 w 91"/>
                <a:gd name="T31" fmla="*/ 96 h 99"/>
                <a:gd name="T32" fmla="*/ 45 w 91"/>
                <a:gd name="T33" fmla="*/ 99 h 99"/>
                <a:gd name="T34" fmla="*/ 61 w 91"/>
                <a:gd name="T35" fmla="*/ 92 h 99"/>
                <a:gd name="T36" fmla="*/ 78 w 91"/>
                <a:gd name="T37" fmla="*/ 84 h 99"/>
                <a:gd name="T38" fmla="*/ 76 w 91"/>
                <a:gd name="T39" fmla="*/ 81 h 99"/>
                <a:gd name="T40" fmla="*/ 53 w 91"/>
                <a:gd name="T41" fmla="*/ 61 h 99"/>
                <a:gd name="T42" fmla="*/ 61 w 91"/>
                <a:gd name="T43" fmla="*/ 63 h 99"/>
                <a:gd name="T44" fmla="*/ 77 w 91"/>
                <a:gd name="T45" fmla="*/ 63 h 99"/>
                <a:gd name="T46" fmla="*/ 87 w 91"/>
                <a:gd name="T47" fmla="*/ 37 h 99"/>
                <a:gd name="T48" fmla="*/ 61 w 91"/>
                <a:gd name="T49" fmla="*/ 2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9">
                  <a:moveTo>
                    <a:pt x="61" y="27"/>
                  </a:moveTo>
                  <a:cubicBezTo>
                    <a:pt x="56" y="29"/>
                    <a:pt x="52" y="33"/>
                    <a:pt x="51" y="38"/>
                  </a:cubicBezTo>
                  <a:cubicBezTo>
                    <a:pt x="50" y="40"/>
                    <a:pt x="48" y="43"/>
                    <a:pt x="46" y="46"/>
                  </a:cubicBezTo>
                  <a:cubicBezTo>
                    <a:pt x="46" y="41"/>
                    <a:pt x="47" y="33"/>
                    <a:pt x="48" y="29"/>
                  </a:cubicBezTo>
                  <a:cubicBezTo>
                    <a:pt x="50" y="25"/>
                    <a:pt x="50" y="19"/>
                    <a:pt x="48" y="14"/>
                  </a:cubicBezTo>
                  <a:cubicBezTo>
                    <a:pt x="44" y="4"/>
                    <a:pt x="32" y="0"/>
                    <a:pt x="23" y="4"/>
                  </a:cubicBezTo>
                  <a:cubicBezTo>
                    <a:pt x="13" y="8"/>
                    <a:pt x="9" y="20"/>
                    <a:pt x="13" y="29"/>
                  </a:cubicBezTo>
                  <a:cubicBezTo>
                    <a:pt x="15" y="35"/>
                    <a:pt x="19" y="38"/>
                    <a:pt x="24" y="40"/>
                  </a:cubicBezTo>
                  <a:cubicBezTo>
                    <a:pt x="28" y="41"/>
                    <a:pt x="34" y="46"/>
                    <a:pt x="38" y="50"/>
                  </a:cubicBezTo>
                  <a:cubicBezTo>
                    <a:pt x="34" y="49"/>
                    <a:pt x="31" y="49"/>
                    <a:pt x="29" y="48"/>
                  </a:cubicBezTo>
                  <a:cubicBezTo>
                    <a:pt x="24" y="46"/>
                    <a:pt x="19" y="46"/>
                    <a:pt x="14" y="48"/>
                  </a:cubicBezTo>
                  <a:cubicBezTo>
                    <a:pt x="4" y="52"/>
                    <a:pt x="0" y="64"/>
                    <a:pt x="4" y="74"/>
                  </a:cubicBezTo>
                  <a:cubicBezTo>
                    <a:pt x="8" y="84"/>
                    <a:pt x="20" y="88"/>
                    <a:pt x="30" y="84"/>
                  </a:cubicBezTo>
                  <a:cubicBezTo>
                    <a:pt x="35" y="82"/>
                    <a:pt x="38" y="77"/>
                    <a:pt x="40" y="73"/>
                  </a:cubicBezTo>
                  <a:cubicBezTo>
                    <a:pt x="41" y="70"/>
                    <a:pt x="42" y="67"/>
                    <a:pt x="45" y="65"/>
                  </a:cubicBezTo>
                  <a:cubicBezTo>
                    <a:pt x="50" y="77"/>
                    <a:pt x="48" y="89"/>
                    <a:pt x="43" y="96"/>
                  </a:cubicBezTo>
                  <a:cubicBezTo>
                    <a:pt x="45" y="99"/>
                    <a:pt x="45" y="99"/>
                    <a:pt x="45" y="99"/>
                  </a:cubicBezTo>
                  <a:cubicBezTo>
                    <a:pt x="61" y="92"/>
                    <a:pt x="61" y="92"/>
                    <a:pt x="61" y="92"/>
                  </a:cubicBezTo>
                  <a:cubicBezTo>
                    <a:pt x="78" y="84"/>
                    <a:pt x="78" y="84"/>
                    <a:pt x="78" y="84"/>
                  </a:cubicBezTo>
                  <a:cubicBezTo>
                    <a:pt x="76" y="81"/>
                    <a:pt x="76" y="81"/>
                    <a:pt x="76" y="81"/>
                  </a:cubicBezTo>
                  <a:cubicBezTo>
                    <a:pt x="68" y="80"/>
                    <a:pt x="58" y="74"/>
                    <a:pt x="53" y="61"/>
                  </a:cubicBezTo>
                  <a:cubicBezTo>
                    <a:pt x="56" y="61"/>
                    <a:pt x="59" y="62"/>
                    <a:pt x="61" y="63"/>
                  </a:cubicBezTo>
                  <a:cubicBezTo>
                    <a:pt x="66" y="65"/>
                    <a:pt x="72" y="65"/>
                    <a:pt x="77" y="63"/>
                  </a:cubicBezTo>
                  <a:cubicBezTo>
                    <a:pt x="87" y="59"/>
                    <a:pt x="91" y="47"/>
                    <a:pt x="87" y="37"/>
                  </a:cubicBezTo>
                  <a:cubicBezTo>
                    <a:pt x="82" y="27"/>
                    <a:pt x="71" y="23"/>
                    <a:pt x="6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0000" lnSpcReduction="20000"/>
            </a:bodyPr>
            <a:lstStyle/>
            <a:p>
              <a:pPr algn="ctr"/>
            </a:p>
          </p:txBody>
        </p:sp>
        <p:sp>
          <p:nvSpPr>
            <p:cNvPr id="36" name="iśḻîdè"/>
            <p:cNvSpPr/>
            <p:nvPr/>
          </p:nvSpPr>
          <p:spPr bwMode="auto">
            <a:xfrm>
              <a:off x="11460507" y="3483672"/>
              <a:ext cx="146800" cy="154628"/>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8"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5"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7" y="34"/>
                    <a:pt x="13" y="29"/>
                    <a:pt x="13" y="24"/>
                  </a:cubicBezTo>
                  <a:cubicBezTo>
                    <a:pt x="13" y="19"/>
                    <a:pt x="17" y="14"/>
                    <a:pt x="23" y="14"/>
                  </a:cubicBezTo>
                  <a:cubicBezTo>
                    <a:pt x="28" y="14"/>
                    <a:pt x="33" y="19"/>
                    <a:pt x="33" y="24"/>
                  </a:cubicBezTo>
                  <a:cubicBezTo>
                    <a:pt x="33" y="29"/>
                    <a:pt x="28" y="34"/>
                    <a:pt x="2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37" name="iṥlídé"/>
            <p:cNvSpPr/>
            <p:nvPr/>
          </p:nvSpPr>
          <p:spPr bwMode="auto">
            <a:xfrm>
              <a:off x="11585776" y="3078504"/>
              <a:ext cx="223135" cy="227050"/>
            </a:xfrm>
            <a:custGeom>
              <a:avLst/>
              <a:gdLst>
                <a:gd name="T0" fmla="*/ 53 w 70"/>
                <a:gd name="T1" fmla="*/ 45 h 71"/>
                <a:gd name="T2" fmla="*/ 41 w 70"/>
                <a:gd name="T3" fmla="*/ 32 h 71"/>
                <a:gd name="T4" fmla="*/ 70 w 70"/>
                <a:gd name="T5" fmla="*/ 10 h 71"/>
                <a:gd name="T6" fmla="*/ 62 w 70"/>
                <a:gd name="T7" fmla="*/ 1 h 71"/>
                <a:gd name="T8" fmla="*/ 25 w 70"/>
                <a:gd name="T9" fmla="*/ 16 h 71"/>
                <a:gd name="T10" fmla="*/ 13 w 70"/>
                <a:gd name="T11" fmla="*/ 5 h 71"/>
                <a:gd name="T12" fmla="*/ 2 w 70"/>
                <a:gd name="T13" fmla="*/ 3 h 71"/>
                <a:gd name="T14" fmla="*/ 4 w 70"/>
                <a:gd name="T15" fmla="*/ 13 h 71"/>
                <a:gd name="T16" fmla="*/ 16 w 70"/>
                <a:gd name="T17" fmla="*/ 25 h 71"/>
                <a:gd name="T18" fmla="*/ 1 w 70"/>
                <a:gd name="T19" fmla="*/ 62 h 71"/>
                <a:gd name="T20" fmla="*/ 10 w 70"/>
                <a:gd name="T21" fmla="*/ 71 h 71"/>
                <a:gd name="T22" fmla="*/ 32 w 70"/>
                <a:gd name="T23" fmla="*/ 41 h 71"/>
                <a:gd name="T24" fmla="*/ 44 w 70"/>
                <a:gd name="T25" fmla="*/ 53 h 71"/>
                <a:gd name="T26" fmla="*/ 44 w 70"/>
                <a:gd name="T27" fmla="*/ 71 h 71"/>
                <a:gd name="T28" fmla="*/ 53 w 70"/>
                <a:gd name="T29" fmla="*/ 71 h 71"/>
                <a:gd name="T30" fmla="*/ 57 w 70"/>
                <a:gd name="T31" fmla="*/ 58 h 71"/>
                <a:gd name="T32" fmla="*/ 70 w 70"/>
                <a:gd name="T33" fmla="*/ 53 h 71"/>
                <a:gd name="T34" fmla="*/ 70 w 70"/>
                <a:gd name="T35" fmla="*/ 45 h 71"/>
                <a:gd name="T36" fmla="*/ 53 w 70"/>
                <a:gd name="T37"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71">
                  <a:moveTo>
                    <a:pt x="53" y="45"/>
                  </a:moveTo>
                  <a:cubicBezTo>
                    <a:pt x="41" y="32"/>
                    <a:pt x="41" y="32"/>
                    <a:pt x="41" y="32"/>
                  </a:cubicBezTo>
                  <a:cubicBezTo>
                    <a:pt x="70" y="10"/>
                    <a:pt x="70" y="10"/>
                    <a:pt x="70" y="10"/>
                  </a:cubicBezTo>
                  <a:cubicBezTo>
                    <a:pt x="62" y="1"/>
                    <a:pt x="62" y="1"/>
                    <a:pt x="62" y="1"/>
                  </a:cubicBezTo>
                  <a:cubicBezTo>
                    <a:pt x="25" y="16"/>
                    <a:pt x="25" y="16"/>
                    <a:pt x="25" y="16"/>
                  </a:cubicBezTo>
                  <a:cubicBezTo>
                    <a:pt x="13" y="5"/>
                    <a:pt x="13" y="5"/>
                    <a:pt x="13" y="5"/>
                  </a:cubicBezTo>
                  <a:cubicBezTo>
                    <a:pt x="10" y="1"/>
                    <a:pt x="5" y="0"/>
                    <a:pt x="2" y="3"/>
                  </a:cubicBezTo>
                  <a:cubicBezTo>
                    <a:pt x="0" y="5"/>
                    <a:pt x="1" y="10"/>
                    <a:pt x="4" y="13"/>
                  </a:cubicBezTo>
                  <a:cubicBezTo>
                    <a:pt x="16" y="25"/>
                    <a:pt x="16" y="25"/>
                    <a:pt x="16" y="25"/>
                  </a:cubicBezTo>
                  <a:cubicBezTo>
                    <a:pt x="1" y="62"/>
                    <a:pt x="1" y="62"/>
                    <a:pt x="1" y="62"/>
                  </a:cubicBezTo>
                  <a:cubicBezTo>
                    <a:pt x="10" y="71"/>
                    <a:pt x="10" y="71"/>
                    <a:pt x="10" y="71"/>
                  </a:cubicBezTo>
                  <a:cubicBezTo>
                    <a:pt x="32" y="41"/>
                    <a:pt x="32" y="41"/>
                    <a:pt x="32" y="41"/>
                  </a:cubicBezTo>
                  <a:cubicBezTo>
                    <a:pt x="44" y="53"/>
                    <a:pt x="44" y="53"/>
                    <a:pt x="44" y="53"/>
                  </a:cubicBezTo>
                  <a:cubicBezTo>
                    <a:pt x="44" y="71"/>
                    <a:pt x="44" y="71"/>
                    <a:pt x="44" y="71"/>
                  </a:cubicBezTo>
                  <a:cubicBezTo>
                    <a:pt x="53" y="71"/>
                    <a:pt x="53" y="71"/>
                    <a:pt x="53" y="71"/>
                  </a:cubicBezTo>
                  <a:cubicBezTo>
                    <a:pt x="57" y="58"/>
                    <a:pt x="57" y="58"/>
                    <a:pt x="57" y="58"/>
                  </a:cubicBezTo>
                  <a:cubicBezTo>
                    <a:pt x="70" y="53"/>
                    <a:pt x="70" y="53"/>
                    <a:pt x="70" y="53"/>
                  </a:cubicBezTo>
                  <a:cubicBezTo>
                    <a:pt x="70" y="45"/>
                    <a:pt x="70" y="45"/>
                    <a:pt x="70" y="45"/>
                  </a:cubicBezTo>
                  <a:cubicBezTo>
                    <a:pt x="53" y="45"/>
                    <a:pt x="53" y="45"/>
                    <a:pt x="5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38" name="iṩḻîḍé"/>
            <p:cNvSpPr/>
            <p:nvPr/>
          </p:nvSpPr>
          <p:spPr bwMode="auto">
            <a:xfrm>
              <a:off x="11859802" y="3225304"/>
              <a:ext cx="78293" cy="142884"/>
            </a:xfrm>
            <a:custGeom>
              <a:avLst/>
              <a:gdLst>
                <a:gd name="T0" fmla="*/ 16 w 24"/>
                <a:gd name="T1" fmla="*/ 44 h 45"/>
                <a:gd name="T2" fmla="*/ 16 w 24"/>
                <a:gd name="T3" fmla="*/ 44 h 45"/>
                <a:gd name="T4" fmla="*/ 23 w 24"/>
                <a:gd name="T5" fmla="*/ 34 h 45"/>
                <a:gd name="T6" fmla="*/ 21 w 24"/>
                <a:gd name="T7" fmla="*/ 23 h 45"/>
                <a:gd name="T8" fmla="*/ 11 w 24"/>
                <a:gd name="T9" fmla="*/ 16 h 45"/>
                <a:gd name="T10" fmla="*/ 11 w 24"/>
                <a:gd name="T11" fmla="*/ 16 h 45"/>
                <a:gd name="T12" fmla="*/ 10 w 24"/>
                <a:gd name="T13" fmla="*/ 17 h 45"/>
                <a:gd name="T14" fmla="*/ 11 w 24"/>
                <a:gd name="T15" fmla="*/ 20 h 45"/>
                <a:gd name="T16" fmla="*/ 12 w 24"/>
                <a:gd name="T17" fmla="*/ 20 h 45"/>
                <a:gd name="T18" fmla="*/ 12 w 24"/>
                <a:gd name="T19" fmla="*/ 20 h 45"/>
                <a:gd name="T20" fmla="*/ 17 w 24"/>
                <a:gd name="T21" fmla="*/ 24 h 45"/>
                <a:gd name="T22" fmla="*/ 19 w 24"/>
                <a:gd name="T23" fmla="*/ 35 h 45"/>
                <a:gd name="T24" fmla="*/ 16 w 24"/>
                <a:gd name="T25" fmla="*/ 40 h 45"/>
                <a:gd name="T26" fmla="*/ 16 w 24"/>
                <a:gd name="T27" fmla="*/ 40 h 45"/>
                <a:gd name="T28" fmla="*/ 10 w 24"/>
                <a:gd name="T29" fmla="*/ 36 h 45"/>
                <a:gd name="T30" fmla="*/ 9 w 24"/>
                <a:gd name="T31" fmla="*/ 31 h 45"/>
                <a:gd name="T32" fmla="*/ 5 w 24"/>
                <a:gd name="T33" fmla="*/ 30 h 45"/>
                <a:gd name="T34" fmla="*/ 6 w 24"/>
                <a:gd name="T35" fmla="*/ 37 h 45"/>
                <a:gd name="T36" fmla="*/ 16 w 24"/>
                <a:gd name="T37" fmla="*/ 44 h 45"/>
                <a:gd name="T38" fmla="*/ 13 w 24"/>
                <a:gd name="T39" fmla="*/ 28 h 45"/>
                <a:gd name="T40" fmla="*/ 15 w 24"/>
                <a:gd name="T41" fmla="*/ 28 h 45"/>
                <a:gd name="T42" fmla="*/ 14 w 24"/>
                <a:gd name="T43" fmla="*/ 24 h 45"/>
                <a:gd name="T44" fmla="*/ 13 w 24"/>
                <a:gd name="T45" fmla="*/ 24 h 45"/>
                <a:gd name="T46" fmla="*/ 12 w 24"/>
                <a:gd name="T47" fmla="*/ 24 h 45"/>
                <a:gd name="T48" fmla="*/ 7 w 24"/>
                <a:gd name="T49" fmla="*/ 21 h 45"/>
                <a:gd name="T50" fmla="*/ 5 w 24"/>
                <a:gd name="T51" fmla="*/ 10 h 45"/>
                <a:gd name="T52" fmla="*/ 9 w 24"/>
                <a:gd name="T53" fmla="*/ 4 h 45"/>
                <a:gd name="T54" fmla="*/ 9 w 24"/>
                <a:gd name="T55" fmla="*/ 4 h 45"/>
                <a:gd name="T56" fmla="*/ 14 w 24"/>
                <a:gd name="T57" fmla="*/ 8 h 45"/>
                <a:gd name="T58" fmla="*/ 15 w 24"/>
                <a:gd name="T59" fmla="*/ 13 h 45"/>
                <a:gd name="T60" fmla="*/ 20 w 24"/>
                <a:gd name="T61" fmla="*/ 15 h 45"/>
                <a:gd name="T62" fmla="*/ 18 w 24"/>
                <a:gd name="T63" fmla="*/ 7 h 45"/>
                <a:gd name="T64" fmla="*/ 8 w 24"/>
                <a:gd name="T65" fmla="*/ 0 h 45"/>
                <a:gd name="T66" fmla="*/ 8 w 24"/>
                <a:gd name="T67" fmla="*/ 1 h 45"/>
                <a:gd name="T68" fmla="*/ 1 w 24"/>
                <a:gd name="T69" fmla="*/ 11 h 45"/>
                <a:gd name="T70" fmla="*/ 3 w 24"/>
                <a:gd name="T71" fmla="*/ 21 h 45"/>
                <a:gd name="T72" fmla="*/ 13 w 24"/>
                <a:gd name="T73"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45">
                  <a:moveTo>
                    <a:pt x="16" y="44"/>
                  </a:moveTo>
                  <a:cubicBezTo>
                    <a:pt x="16" y="44"/>
                    <a:pt x="16" y="44"/>
                    <a:pt x="16" y="44"/>
                  </a:cubicBezTo>
                  <a:cubicBezTo>
                    <a:pt x="21" y="43"/>
                    <a:pt x="24" y="38"/>
                    <a:pt x="23" y="34"/>
                  </a:cubicBezTo>
                  <a:cubicBezTo>
                    <a:pt x="21" y="23"/>
                    <a:pt x="21" y="23"/>
                    <a:pt x="21" y="23"/>
                  </a:cubicBezTo>
                  <a:cubicBezTo>
                    <a:pt x="20" y="18"/>
                    <a:pt x="16" y="15"/>
                    <a:pt x="11" y="16"/>
                  </a:cubicBezTo>
                  <a:cubicBezTo>
                    <a:pt x="11" y="16"/>
                    <a:pt x="11" y="16"/>
                    <a:pt x="11" y="16"/>
                  </a:cubicBezTo>
                  <a:cubicBezTo>
                    <a:pt x="11" y="16"/>
                    <a:pt x="10" y="16"/>
                    <a:pt x="10" y="17"/>
                  </a:cubicBezTo>
                  <a:cubicBezTo>
                    <a:pt x="11" y="20"/>
                    <a:pt x="11" y="20"/>
                    <a:pt x="11" y="20"/>
                  </a:cubicBezTo>
                  <a:cubicBezTo>
                    <a:pt x="11" y="20"/>
                    <a:pt x="11" y="20"/>
                    <a:pt x="12" y="20"/>
                  </a:cubicBezTo>
                  <a:cubicBezTo>
                    <a:pt x="12" y="20"/>
                    <a:pt x="12" y="20"/>
                    <a:pt x="12" y="20"/>
                  </a:cubicBezTo>
                  <a:cubicBezTo>
                    <a:pt x="14" y="20"/>
                    <a:pt x="17" y="21"/>
                    <a:pt x="17" y="24"/>
                  </a:cubicBezTo>
                  <a:cubicBezTo>
                    <a:pt x="19" y="35"/>
                    <a:pt x="19" y="35"/>
                    <a:pt x="19" y="35"/>
                  </a:cubicBezTo>
                  <a:cubicBezTo>
                    <a:pt x="20" y="37"/>
                    <a:pt x="18" y="39"/>
                    <a:pt x="16" y="40"/>
                  </a:cubicBezTo>
                  <a:cubicBezTo>
                    <a:pt x="16" y="40"/>
                    <a:pt x="16" y="40"/>
                    <a:pt x="16" y="40"/>
                  </a:cubicBezTo>
                  <a:cubicBezTo>
                    <a:pt x="13" y="41"/>
                    <a:pt x="11" y="39"/>
                    <a:pt x="10" y="36"/>
                  </a:cubicBezTo>
                  <a:cubicBezTo>
                    <a:pt x="9" y="31"/>
                    <a:pt x="9" y="31"/>
                    <a:pt x="9" y="31"/>
                  </a:cubicBezTo>
                  <a:cubicBezTo>
                    <a:pt x="8" y="31"/>
                    <a:pt x="6" y="30"/>
                    <a:pt x="5" y="30"/>
                  </a:cubicBezTo>
                  <a:cubicBezTo>
                    <a:pt x="6" y="37"/>
                    <a:pt x="6" y="37"/>
                    <a:pt x="6" y="37"/>
                  </a:cubicBezTo>
                  <a:cubicBezTo>
                    <a:pt x="7" y="42"/>
                    <a:pt x="12" y="45"/>
                    <a:pt x="16" y="44"/>
                  </a:cubicBezTo>
                  <a:close/>
                  <a:moveTo>
                    <a:pt x="13" y="28"/>
                  </a:moveTo>
                  <a:cubicBezTo>
                    <a:pt x="14" y="28"/>
                    <a:pt x="14" y="28"/>
                    <a:pt x="15" y="28"/>
                  </a:cubicBezTo>
                  <a:cubicBezTo>
                    <a:pt x="14" y="24"/>
                    <a:pt x="14" y="24"/>
                    <a:pt x="14" y="24"/>
                  </a:cubicBezTo>
                  <a:cubicBezTo>
                    <a:pt x="13" y="24"/>
                    <a:pt x="13" y="24"/>
                    <a:pt x="13" y="24"/>
                  </a:cubicBezTo>
                  <a:cubicBezTo>
                    <a:pt x="12" y="24"/>
                    <a:pt x="12" y="24"/>
                    <a:pt x="12" y="24"/>
                  </a:cubicBezTo>
                  <a:cubicBezTo>
                    <a:pt x="10" y="25"/>
                    <a:pt x="8" y="23"/>
                    <a:pt x="7" y="21"/>
                  </a:cubicBezTo>
                  <a:cubicBezTo>
                    <a:pt x="5" y="10"/>
                    <a:pt x="5" y="10"/>
                    <a:pt x="5" y="10"/>
                  </a:cubicBezTo>
                  <a:cubicBezTo>
                    <a:pt x="4" y="7"/>
                    <a:pt x="6" y="5"/>
                    <a:pt x="9" y="4"/>
                  </a:cubicBezTo>
                  <a:cubicBezTo>
                    <a:pt x="9" y="4"/>
                    <a:pt x="9" y="4"/>
                    <a:pt x="9" y="4"/>
                  </a:cubicBezTo>
                  <a:cubicBezTo>
                    <a:pt x="11" y="4"/>
                    <a:pt x="14" y="6"/>
                    <a:pt x="14" y="8"/>
                  </a:cubicBezTo>
                  <a:cubicBezTo>
                    <a:pt x="15" y="13"/>
                    <a:pt x="15" y="13"/>
                    <a:pt x="15" y="13"/>
                  </a:cubicBezTo>
                  <a:cubicBezTo>
                    <a:pt x="17" y="13"/>
                    <a:pt x="18" y="14"/>
                    <a:pt x="20" y="15"/>
                  </a:cubicBezTo>
                  <a:cubicBezTo>
                    <a:pt x="18" y="7"/>
                    <a:pt x="18" y="7"/>
                    <a:pt x="18" y="7"/>
                  </a:cubicBezTo>
                  <a:cubicBezTo>
                    <a:pt x="17" y="3"/>
                    <a:pt x="13" y="0"/>
                    <a:pt x="8" y="0"/>
                  </a:cubicBezTo>
                  <a:cubicBezTo>
                    <a:pt x="8" y="1"/>
                    <a:pt x="8" y="1"/>
                    <a:pt x="8" y="1"/>
                  </a:cubicBezTo>
                  <a:cubicBezTo>
                    <a:pt x="3" y="1"/>
                    <a:pt x="0" y="6"/>
                    <a:pt x="1" y="11"/>
                  </a:cubicBezTo>
                  <a:cubicBezTo>
                    <a:pt x="3" y="21"/>
                    <a:pt x="3" y="21"/>
                    <a:pt x="3" y="21"/>
                  </a:cubicBezTo>
                  <a:cubicBezTo>
                    <a:pt x="4" y="26"/>
                    <a:pt x="9" y="29"/>
                    <a:pt x="1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39" name="isḻïḋé"/>
            <p:cNvSpPr/>
            <p:nvPr/>
          </p:nvSpPr>
          <p:spPr bwMode="auto">
            <a:xfrm>
              <a:off x="11253030" y="3186158"/>
              <a:ext cx="293599" cy="295556"/>
            </a:xfrm>
            <a:custGeom>
              <a:avLst/>
              <a:gdLst>
                <a:gd name="T0" fmla="*/ 29 w 92"/>
                <a:gd name="T1" fmla="*/ 18 h 92"/>
                <a:gd name="T2" fmla="*/ 92 w 92"/>
                <a:gd name="T3" fmla="*/ 0 h 92"/>
                <a:gd name="T4" fmla="*/ 92 w 92"/>
                <a:gd name="T5" fmla="*/ 6 h 92"/>
                <a:gd name="T6" fmla="*/ 92 w 92"/>
                <a:gd name="T7" fmla="*/ 18 h 92"/>
                <a:gd name="T8" fmla="*/ 92 w 92"/>
                <a:gd name="T9" fmla="*/ 67 h 92"/>
                <a:gd name="T10" fmla="*/ 72 w 92"/>
                <a:gd name="T11" fmla="*/ 81 h 92"/>
                <a:gd name="T12" fmla="*/ 52 w 92"/>
                <a:gd name="T13" fmla="*/ 67 h 92"/>
                <a:gd name="T14" fmla="*/ 72 w 92"/>
                <a:gd name="T15" fmla="*/ 52 h 92"/>
                <a:gd name="T16" fmla="*/ 80 w 92"/>
                <a:gd name="T17" fmla="*/ 54 h 92"/>
                <a:gd name="T18" fmla="*/ 80 w 92"/>
                <a:gd name="T19" fmla="*/ 24 h 92"/>
                <a:gd name="T20" fmla="*/ 40 w 92"/>
                <a:gd name="T21" fmla="*/ 35 h 92"/>
                <a:gd name="T22" fmla="*/ 40 w 92"/>
                <a:gd name="T23" fmla="*/ 78 h 92"/>
                <a:gd name="T24" fmla="*/ 20 w 92"/>
                <a:gd name="T25" fmla="*/ 92 h 92"/>
                <a:gd name="T26" fmla="*/ 0 w 92"/>
                <a:gd name="T27" fmla="*/ 78 h 92"/>
                <a:gd name="T28" fmla="*/ 20 w 92"/>
                <a:gd name="T29" fmla="*/ 64 h 92"/>
                <a:gd name="T30" fmla="*/ 29 w 92"/>
                <a:gd name="T31" fmla="*/ 65 h 92"/>
                <a:gd name="T32" fmla="*/ 29 w 92"/>
                <a:gd name="T33" fmla="*/ 35 h 92"/>
                <a:gd name="T34" fmla="*/ 29 w 92"/>
                <a:gd name="T35" fmla="*/ 1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8"/>
                  </a:moveTo>
                  <a:cubicBezTo>
                    <a:pt x="92" y="0"/>
                    <a:pt x="92" y="0"/>
                    <a:pt x="92" y="0"/>
                  </a:cubicBezTo>
                  <a:cubicBezTo>
                    <a:pt x="92" y="6"/>
                    <a:pt x="92" y="6"/>
                    <a:pt x="92" y="6"/>
                  </a:cubicBezTo>
                  <a:cubicBezTo>
                    <a:pt x="92" y="18"/>
                    <a:pt x="92" y="18"/>
                    <a:pt x="92" y="18"/>
                  </a:cubicBezTo>
                  <a:cubicBezTo>
                    <a:pt x="92" y="67"/>
                    <a:pt x="92" y="67"/>
                    <a:pt x="92" y="67"/>
                  </a:cubicBezTo>
                  <a:cubicBezTo>
                    <a:pt x="92" y="74"/>
                    <a:pt x="83" y="81"/>
                    <a:pt x="72" y="81"/>
                  </a:cubicBezTo>
                  <a:cubicBezTo>
                    <a:pt x="61" y="81"/>
                    <a:pt x="52" y="74"/>
                    <a:pt x="52" y="67"/>
                  </a:cubicBezTo>
                  <a:cubicBezTo>
                    <a:pt x="52" y="59"/>
                    <a:pt x="61" y="52"/>
                    <a:pt x="72" y="52"/>
                  </a:cubicBezTo>
                  <a:cubicBezTo>
                    <a:pt x="75" y="52"/>
                    <a:pt x="78" y="53"/>
                    <a:pt x="80" y="54"/>
                  </a:cubicBezTo>
                  <a:cubicBezTo>
                    <a:pt x="80" y="24"/>
                    <a:pt x="80" y="24"/>
                    <a:pt x="80" y="24"/>
                  </a:cubicBezTo>
                  <a:cubicBezTo>
                    <a:pt x="40" y="35"/>
                    <a:pt x="40" y="35"/>
                    <a:pt x="40" y="35"/>
                  </a:cubicBezTo>
                  <a:cubicBezTo>
                    <a:pt x="40" y="78"/>
                    <a:pt x="40" y="78"/>
                    <a:pt x="40" y="78"/>
                  </a:cubicBezTo>
                  <a:cubicBezTo>
                    <a:pt x="40" y="86"/>
                    <a:pt x="31" y="92"/>
                    <a:pt x="20" y="92"/>
                  </a:cubicBezTo>
                  <a:cubicBezTo>
                    <a:pt x="9" y="92"/>
                    <a:pt x="0" y="86"/>
                    <a:pt x="0" y="78"/>
                  </a:cubicBezTo>
                  <a:cubicBezTo>
                    <a:pt x="0" y="70"/>
                    <a:pt x="9" y="64"/>
                    <a:pt x="20" y="64"/>
                  </a:cubicBezTo>
                  <a:cubicBezTo>
                    <a:pt x="23" y="64"/>
                    <a:pt x="26" y="64"/>
                    <a:pt x="29" y="65"/>
                  </a:cubicBezTo>
                  <a:cubicBezTo>
                    <a:pt x="29" y="35"/>
                    <a:pt x="29" y="35"/>
                    <a:pt x="29" y="35"/>
                  </a:cubicBezTo>
                  <a:lnTo>
                    <a:pt x="29" y="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32500" lnSpcReduction="20000"/>
            </a:bodyPr>
            <a:lstStyle/>
            <a:p>
              <a:pPr algn="ctr"/>
            </a:p>
          </p:txBody>
        </p:sp>
        <p:sp>
          <p:nvSpPr>
            <p:cNvPr id="40" name="ï$ḷidê"/>
            <p:cNvSpPr/>
            <p:nvPr/>
          </p:nvSpPr>
          <p:spPr bwMode="auto">
            <a:xfrm>
              <a:off x="11489868" y="2540239"/>
              <a:ext cx="207477" cy="291641"/>
            </a:xfrm>
            <a:custGeom>
              <a:avLst/>
              <a:gdLst>
                <a:gd name="T0" fmla="*/ 38 w 65"/>
                <a:gd name="T1" fmla="*/ 46 h 91"/>
                <a:gd name="T2" fmla="*/ 46 w 65"/>
                <a:gd name="T3" fmla="*/ 26 h 91"/>
                <a:gd name="T4" fmla="*/ 52 w 65"/>
                <a:gd name="T5" fmla="*/ 33 h 91"/>
                <a:gd name="T6" fmla="*/ 47 w 65"/>
                <a:gd name="T7" fmla="*/ 46 h 91"/>
                <a:gd name="T8" fmla="*/ 52 w 65"/>
                <a:gd name="T9" fmla="*/ 59 h 91"/>
                <a:gd name="T10" fmla="*/ 45 w 65"/>
                <a:gd name="T11" fmla="*/ 65 h 91"/>
                <a:gd name="T12" fmla="*/ 38 w 65"/>
                <a:gd name="T13" fmla="*/ 46 h 91"/>
                <a:gd name="T14" fmla="*/ 32 w 65"/>
                <a:gd name="T15" fmla="*/ 78 h 91"/>
                <a:gd name="T16" fmla="*/ 19 w 65"/>
                <a:gd name="T17" fmla="*/ 46 h 91"/>
                <a:gd name="T18" fmla="*/ 33 w 65"/>
                <a:gd name="T19" fmla="*/ 13 h 91"/>
                <a:gd name="T20" fmla="*/ 39 w 65"/>
                <a:gd name="T21" fmla="*/ 20 h 91"/>
                <a:gd name="T22" fmla="*/ 39 w 65"/>
                <a:gd name="T23" fmla="*/ 20 h 91"/>
                <a:gd name="T24" fmla="*/ 28 w 65"/>
                <a:gd name="T25" fmla="*/ 46 h 91"/>
                <a:gd name="T26" fmla="*/ 39 w 65"/>
                <a:gd name="T27" fmla="*/ 72 h 91"/>
                <a:gd name="T28" fmla="*/ 32 w 65"/>
                <a:gd name="T29" fmla="*/ 78 h 91"/>
                <a:gd name="T30" fmla="*/ 6 w 65"/>
                <a:gd name="T31" fmla="*/ 20 h 91"/>
                <a:gd name="T32" fmla="*/ 20 w 65"/>
                <a:gd name="T33" fmla="*/ 0 h 91"/>
                <a:gd name="T34" fmla="*/ 20 w 65"/>
                <a:gd name="T35" fmla="*/ 0 h 91"/>
                <a:gd name="T36" fmla="*/ 27 w 65"/>
                <a:gd name="T37" fmla="*/ 6 h 91"/>
                <a:gd name="T38" fmla="*/ 10 w 65"/>
                <a:gd name="T39" fmla="*/ 45 h 91"/>
                <a:gd name="T40" fmla="*/ 26 w 65"/>
                <a:gd name="T41" fmla="*/ 85 h 91"/>
                <a:gd name="T42" fmla="*/ 19 w 65"/>
                <a:gd name="T43" fmla="*/ 91 h 91"/>
                <a:gd name="T44" fmla="*/ 5 w 65"/>
                <a:gd name="T45" fmla="*/ 70 h 91"/>
                <a:gd name="T46" fmla="*/ 1 w 65"/>
                <a:gd name="T47" fmla="*/ 45 h 91"/>
                <a:gd name="T48" fmla="*/ 6 w 65"/>
                <a:gd name="T49" fmla="*/ 20 h 91"/>
                <a:gd name="T50" fmla="*/ 61 w 65"/>
                <a:gd name="T51" fmla="*/ 51 h 91"/>
                <a:gd name="T52" fmla="*/ 65 w 65"/>
                <a:gd name="T53" fmla="*/ 46 h 91"/>
                <a:gd name="T54" fmla="*/ 61 w 65"/>
                <a:gd name="T55" fmla="*/ 41 h 91"/>
                <a:gd name="T56" fmla="*/ 56 w 65"/>
                <a:gd name="T57" fmla="*/ 46 h 91"/>
                <a:gd name="T58" fmla="*/ 61 w 65"/>
                <a:gd name="T59"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91">
                  <a:moveTo>
                    <a:pt x="38" y="46"/>
                  </a:moveTo>
                  <a:cubicBezTo>
                    <a:pt x="38" y="38"/>
                    <a:pt x="41" y="31"/>
                    <a:pt x="46" y="26"/>
                  </a:cubicBezTo>
                  <a:cubicBezTo>
                    <a:pt x="52" y="33"/>
                    <a:pt x="52" y="33"/>
                    <a:pt x="52" y="33"/>
                  </a:cubicBezTo>
                  <a:cubicBezTo>
                    <a:pt x="49" y="36"/>
                    <a:pt x="47" y="41"/>
                    <a:pt x="47" y="46"/>
                  </a:cubicBezTo>
                  <a:cubicBezTo>
                    <a:pt x="47" y="51"/>
                    <a:pt x="49" y="56"/>
                    <a:pt x="52" y="59"/>
                  </a:cubicBezTo>
                  <a:cubicBezTo>
                    <a:pt x="45" y="65"/>
                    <a:pt x="45" y="65"/>
                    <a:pt x="45" y="65"/>
                  </a:cubicBezTo>
                  <a:cubicBezTo>
                    <a:pt x="40" y="60"/>
                    <a:pt x="37" y="53"/>
                    <a:pt x="38" y="46"/>
                  </a:cubicBezTo>
                  <a:close/>
                  <a:moveTo>
                    <a:pt x="32" y="78"/>
                  </a:moveTo>
                  <a:cubicBezTo>
                    <a:pt x="24" y="69"/>
                    <a:pt x="19" y="58"/>
                    <a:pt x="19" y="46"/>
                  </a:cubicBezTo>
                  <a:cubicBezTo>
                    <a:pt x="19" y="33"/>
                    <a:pt x="24" y="22"/>
                    <a:pt x="33" y="13"/>
                  </a:cubicBezTo>
                  <a:cubicBezTo>
                    <a:pt x="39" y="20"/>
                    <a:pt x="39" y="20"/>
                    <a:pt x="39" y="20"/>
                  </a:cubicBezTo>
                  <a:cubicBezTo>
                    <a:pt x="39" y="20"/>
                    <a:pt x="39" y="20"/>
                    <a:pt x="39" y="20"/>
                  </a:cubicBezTo>
                  <a:cubicBezTo>
                    <a:pt x="32" y="27"/>
                    <a:pt x="28" y="36"/>
                    <a:pt x="28" y="46"/>
                  </a:cubicBezTo>
                  <a:cubicBezTo>
                    <a:pt x="28" y="55"/>
                    <a:pt x="32" y="65"/>
                    <a:pt x="39" y="72"/>
                  </a:cubicBezTo>
                  <a:lnTo>
                    <a:pt x="32" y="78"/>
                  </a:lnTo>
                  <a:close/>
                  <a:moveTo>
                    <a:pt x="6" y="20"/>
                  </a:moveTo>
                  <a:cubicBezTo>
                    <a:pt x="9" y="13"/>
                    <a:pt x="14" y="6"/>
                    <a:pt x="20" y="0"/>
                  </a:cubicBezTo>
                  <a:cubicBezTo>
                    <a:pt x="20" y="0"/>
                    <a:pt x="20" y="0"/>
                    <a:pt x="20" y="0"/>
                  </a:cubicBezTo>
                  <a:cubicBezTo>
                    <a:pt x="27" y="6"/>
                    <a:pt x="27" y="6"/>
                    <a:pt x="27" y="6"/>
                  </a:cubicBezTo>
                  <a:cubicBezTo>
                    <a:pt x="16" y="17"/>
                    <a:pt x="10" y="31"/>
                    <a:pt x="10" y="45"/>
                  </a:cubicBezTo>
                  <a:cubicBezTo>
                    <a:pt x="10" y="60"/>
                    <a:pt x="15" y="74"/>
                    <a:pt x="26" y="85"/>
                  </a:cubicBezTo>
                  <a:cubicBezTo>
                    <a:pt x="19" y="91"/>
                    <a:pt x="19" y="91"/>
                    <a:pt x="19" y="91"/>
                  </a:cubicBezTo>
                  <a:cubicBezTo>
                    <a:pt x="13" y="85"/>
                    <a:pt x="9" y="78"/>
                    <a:pt x="5" y="70"/>
                  </a:cubicBezTo>
                  <a:cubicBezTo>
                    <a:pt x="2" y="62"/>
                    <a:pt x="0" y="54"/>
                    <a:pt x="1" y="45"/>
                  </a:cubicBezTo>
                  <a:cubicBezTo>
                    <a:pt x="1" y="37"/>
                    <a:pt x="3" y="28"/>
                    <a:pt x="6" y="20"/>
                  </a:cubicBezTo>
                  <a:close/>
                  <a:moveTo>
                    <a:pt x="61" y="51"/>
                  </a:moveTo>
                  <a:cubicBezTo>
                    <a:pt x="63" y="51"/>
                    <a:pt x="65" y="49"/>
                    <a:pt x="65" y="46"/>
                  </a:cubicBezTo>
                  <a:cubicBezTo>
                    <a:pt x="65" y="44"/>
                    <a:pt x="63" y="41"/>
                    <a:pt x="61" y="41"/>
                  </a:cubicBezTo>
                  <a:cubicBezTo>
                    <a:pt x="58" y="41"/>
                    <a:pt x="56" y="43"/>
                    <a:pt x="56" y="46"/>
                  </a:cubicBezTo>
                  <a:cubicBezTo>
                    <a:pt x="56" y="49"/>
                    <a:pt x="58" y="51"/>
                    <a:pt x="61"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41" name="íṥļíḑe"/>
            <p:cNvSpPr/>
            <p:nvPr/>
          </p:nvSpPr>
          <p:spPr bwMode="auto">
            <a:xfrm>
              <a:off x="11413531" y="2853412"/>
              <a:ext cx="201605" cy="201604"/>
            </a:xfrm>
            <a:custGeom>
              <a:avLst/>
              <a:gdLst>
                <a:gd name="T0" fmla="*/ 63 w 103"/>
                <a:gd name="T1" fmla="*/ 27 h 103"/>
                <a:gd name="T2" fmla="*/ 65 w 103"/>
                <a:gd name="T3" fmla="*/ 2 h 103"/>
                <a:gd name="T4" fmla="*/ 19 w 103"/>
                <a:gd name="T5" fmla="*/ 0 h 103"/>
                <a:gd name="T6" fmla="*/ 1 w 103"/>
                <a:gd name="T7" fmla="*/ 20 h 103"/>
                <a:gd name="T8" fmla="*/ 0 w 103"/>
                <a:gd name="T9" fmla="*/ 77 h 103"/>
                <a:gd name="T10" fmla="*/ 39 w 103"/>
                <a:gd name="T11" fmla="*/ 77 h 103"/>
                <a:gd name="T12" fmla="*/ 37 w 103"/>
                <a:gd name="T13" fmla="*/ 102 h 103"/>
                <a:gd name="T14" fmla="*/ 101 w 103"/>
                <a:gd name="T15" fmla="*/ 103 h 103"/>
                <a:gd name="T16" fmla="*/ 103 w 103"/>
                <a:gd name="T17" fmla="*/ 27 h 103"/>
                <a:gd name="T18" fmla="*/ 63 w 103"/>
                <a:gd name="T19" fmla="*/ 27 h 103"/>
                <a:gd name="T20" fmla="*/ 19 w 103"/>
                <a:gd name="T21" fmla="*/ 10 h 103"/>
                <a:gd name="T22" fmla="*/ 19 w 103"/>
                <a:gd name="T23" fmla="*/ 20 h 103"/>
                <a:gd name="T24" fmla="*/ 9 w 103"/>
                <a:gd name="T25" fmla="*/ 20 h 103"/>
                <a:gd name="T26" fmla="*/ 19 w 103"/>
                <a:gd name="T27" fmla="*/ 10 h 103"/>
                <a:gd name="T28" fmla="*/ 6 w 103"/>
                <a:gd name="T29" fmla="*/ 71 h 103"/>
                <a:gd name="T30" fmla="*/ 6 w 103"/>
                <a:gd name="T31" fmla="*/ 27 h 103"/>
                <a:gd name="T32" fmla="*/ 26 w 103"/>
                <a:gd name="T33" fmla="*/ 27 h 103"/>
                <a:gd name="T34" fmla="*/ 26 w 103"/>
                <a:gd name="T35" fmla="*/ 7 h 103"/>
                <a:gd name="T36" fmla="*/ 58 w 103"/>
                <a:gd name="T37" fmla="*/ 7 h 103"/>
                <a:gd name="T38" fmla="*/ 58 w 103"/>
                <a:gd name="T39" fmla="*/ 27 h 103"/>
                <a:gd name="T40" fmla="*/ 39 w 103"/>
                <a:gd name="T41" fmla="*/ 46 h 103"/>
                <a:gd name="T42" fmla="*/ 39 w 103"/>
                <a:gd name="T43" fmla="*/ 71 h 103"/>
                <a:gd name="T44" fmla="*/ 6 w 103"/>
                <a:gd name="T45" fmla="*/ 71 h 103"/>
                <a:gd name="T46" fmla="*/ 57 w 103"/>
                <a:gd name="T47" fmla="*/ 36 h 103"/>
                <a:gd name="T48" fmla="*/ 57 w 103"/>
                <a:gd name="T49" fmla="*/ 46 h 103"/>
                <a:gd name="T50" fmla="*/ 47 w 103"/>
                <a:gd name="T51" fmla="*/ 46 h 103"/>
                <a:gd name="T52" fmla="*/ 57 w 103"/>
                <a:gd name="T53" fmla="*/ 36 h 103"/>
                <a:gd name="T54" fmla="*/ 94 w 103"/>
                <a:gd name="T55" fmla="*/ 97 h 103"/>
                <a:gd name="T56" fmla="*/ 44 w 103"/>
                <a:gd name="T57" fmla="*/ 97 h 103"/>
                <a:gd name="T58" fmla="*/ 45 w 103"/>
                <a:gd name="T59" fmla="*/ 51 h 103"/>
                <a:gd name="T60" fmla="*/ 63 w 103"/>
                <a:gd name="T61" fmla="*/ 53 h 103"/>
                <a:gd name="T62" fmla="*/ 63 w 103"/>
                <a:gd name="T63" fmla="*/ 33 h 103"/>
                <a:gd name="T64" fmla="*/ 96 w 103"/>
                <a:gd name="T65" fmla="*/ 33 h 103"/>
                <a:gd name="T66" fmla="*/ 94 w 103"/>
                <a:gd name="T67" fmla="*/ 9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63" y="27"/>
                  </a:moveTo>
                  <a:lnTo>
                    <a:pt x="65" y="2"/>
                  </a:lnTo>
                  <a:lnTo>
                    <a:pt x="19" y="0"/>
                  </a:lnTo>
                  <a:lnTo>
                    <a:pt x="1" y="20"/>
                  </a:lnTo>
                  <a:lnTo>
                    <a:pt x="0" y="77"/>
                  </a:lnTo>
                  <a:lnTo>
                    <a:pt x="39" y="77"/>
                  </a:lnTo>
                  <a:lnTo>
                    <a:pt x="37" y="102"/>
                  </a:lnTo>
                  <a:lnTo>
                    <a:pt x="101" y="103"/>
                  </a:lnTo>
                  <a:lnTo>
                    <a:pt x="103" y="27"/>
                  </a:lnTo>
                  <a:lnTo>
                    <a:pt x="63" y="27"/>
                  </a:lnTo>
                  <a:close/>
                  <a:moveTo>
                    <a:pt x="19" y="10"/>
                  </a:moveTo>
                  <a:lnTo>
                    <a:pt x="19" y="20"/>
                  </a:lnTo>
                  <a:lnTo>
                    <a:pt x="9" y="20"/>
                  </a:lnTo>
                  <a:lnTo>
                    <a:pt x="19" y="10"/>
                  </a:lnTo>
                  <a:close/>
                  <a:moveTo>
                    <a:pt x="6" y="71"/>
                  </a:moveTo>
                  <a:lnTo>
                    <a:pt x="6" y="27"/>
                  </a:lnTo>
                  <a:lnTo>
                    <a:pt x="26" y="27"/>
                  </a:lnTo>
                  <a:lnTo>
                    <a:pt x="26" y="7"/>
                  </a:lnTo>
                  <a:lnTo>
                    <a:pt x="58" y="7"/>
                  </a:lnTo>
                  <a:lnTo>
                    <a:pt x="58" y="27"/>
                  </a:lnTo>
                  <a:lnTo>
                    <a:pt x="39" y="46"/>
                  </a:lnTo>
                  <a:lnTo>
                    <a:pt x="39" y="71"/>
                  </a:lnTo>
                  <a:lnTo>
                    <a:pt x="6" y="71"/>
                  </a:lnTo>
                  <a:close/>
                  <a:moveTo>
                    <a:pt x="57" y="36"/>
                  </a:moveTo>
                  <a:lnTo>
                    <a:pt x="57" y="46"/>
                  </a:lnTo>
                  <a:lnTo>
                    <a:pt x="47" y="46"/>
                  </a:lnTo>
                  <a:lnTo>
                    <a:pt x="57" y="36"/>
                  </a:lnTo>
                  <a:close/>
                  <a:moveTo>
                    <a:pt x="94" y="97"/>
                  </a:moveTo>
                  <a:lnTo>
                    <a:pt x="44" y="97"/>
                  </a:lnTo>
                  <a:lnTo>
                    <a:pt x="45" y="51"/>
                  </a:lnTo>
                  <a:lnTo>
                    <a:pt x="63" y="53"/>
                  </a:lnTo>
                  <a:lnTo>
                    <a:pt x="63" y="33"/>
                  </a:lnTo>
                  <a:lnTo>
                    <a:pt x="96" y="33"/>
                  </a:lnTo>
                  <a:lnTo>
                    <a:pt x="94" y="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42" name="íṩḷïḓé"/>
            <p:cNvSpPr/>
            <p:nvPr/>
          </p:nvSpPr>
          <p:spPr bwMode="auto">
            <a:xfrm>
              <a:off x="11153207" y="4299877"/>
              <a:ext cx="326874" cy="277941"/>
            </a:xfrm>
            <a:custGeom>
              <a:avLst/>
              <a:gdLst>
                <a:gd name="T0" fmla="*/ 76 w 102"/>
                <a:gd name="T1" fmla="*/ 1 h 87"/>
                <a:gd name="T2" fmla="*/ 7 w 102"/>
                <a:gd name="T3" fmla="*/ 22 h 87"/>
                <a:gd name="T4" fmla="*/ 1 w 102"/>
                <a:gd name="T5" fmla="*/ 32 h 87"/>
                <a:gd name="T6" fmla="*/ 15 w 102"/>
                <a:gd name="T7" fmla="*/ 80 h 87"/>
                <a:gd name="T8" fmla="*/ 26 w 102"/>
                <a:gd name="T9" fmla="*/ 86 h 87"/>
                <a:gd name="T10" fmla="*/ 95 w 102"/>
                <a:gd name="T11" fmla="*/ 65 h 87"/>
                <a:gd name="T12" fmla="*/ 101 w 102"/>
                <a:gd name="T13" fmla="*/ 55 h 87"/>
                <a:gd name="T14" fmla="*/ 87 w 102"/>
                <a:gd name="T15" fmla="*/ 7 h 87"/>
                <a:gd name="T16" fmla="*/ 76 w 102"/>
                <a:gd name="T17" fmla="*/ 1 h 87"/>
                <a:gd name="T18" fmla="*/ 8 w 102"/>
                <a:gd name="T19" fmla="*/ 27 h 87"/>
                <a:gd name="T20" fmla="*/ 78 w 102"/>
                <a:gd name="T21" fmla="*/ 7 h 87"/>
                <a:gd name="T22" fmla="*/ 81 w 102"/>
                <a:gd name="T23" fmla="*/ 8 h 87"/>
                <a:gd name="T24" fmla="*/ 84 w 102"/>
                <a:gd name="T25" fmla="*/ 17 h 87"/>
                <a:gd name="T26" fmla="*/ 9 w 102"/>
                <a:gd name="T27" fmla="*/ 38 h 87"/>
                <a:gd name="T28" fmla="*/ 7 w 102"/>
                <a:gd name="T29" fmla="*/ 30 h 87"/>
                <a:gd name="T30" fmla="*/ 8 w 102"/>
                <a:gd name="T31" fmla="*/ 27 h 87"/>
                <a:gd name="T32" fmla="*/ 94 w 102"/>
                <a:gd name="T33" fmla="*/ 60 h 87"/>
                <a:gd name="T34" fmla="*/ 24 w 102"/>
                <a:gd name="T35" fmla="*/ 80 h 87"/>
                <a:gd name="T36" fmla="*/ 21 w 102"/>
                <a:gd name="T37" fmla="*/ 78 h 87"/>
                <a:gd name="T38" fmla="*/ 14 w 102"/>
                <a:gd name="T39" fmla="*/ 54 h 87"/>
                <a:gd name="T40" fmla="*/ 88 w 102"/>
                <a:gd name="T41" fmla="*/ 33 h 87"/>
                <a:gd name="T42" fmla="*/ 95 w 102"/>
                <a:gd name="T43" fmla="*/ 57 h 87"/>
                <a:gd name="T44" fmla="*/ 94 w 102"/>
                <a:gd name="T45" fmla="*/ 60 h 87"/>
                <a:gd name="T46" fmla="*/ 22 w 102"/>
                <a:gd name="T47" fmla="*/ 64 h 87"/>
                <a:gd name="T48" fmla="*/ 27 w 102"/>
                <a:gd name="T49" fmla="*/ 62 h 87"/>
                <a:gd name="T50" fmla="*/ 31 w 102"/>
                <a:gd name="T51" fmla="*/ 73 h 87"/>
                <a:gd name="T52" fmla="*/ 25 w 102"/>
                <a:gd name="T53" fmla="*/ 74 h 87"/>
                <a:gd name="T54" fmla="*/ 22 w 102"/>
                <a:gd name="T55" fmla="*/ 64 h 87"/>
                <a:gd name="T56" fmla="*/ 33 w 102"/>
                <a:gd name="T57" fmla="*/ 60 h 87"/>
                <a:gd name="T58" fmla="*/ 38 w 102"/>
                <a:gd name="T59" fmla="*/ 59 h 87"/>
                <a:gd name="T60" fmla="*/ 41 w 102"/>
                <a:gd name="T61" fmla="*/ 70 h 87"/>
                <a:gd name="T62" fmla="*/ 36 w 102"/>
                <a:gd name="T63" fmla="*/ 71 h 87"/>
                <a:gd name="T64" fmla="*/ 33 w 102"/>
                <a:gd name="T65" fmla="*/ 60 h 87"/>
                <a:gd name="T66" fmla="*/ 43 w 102"/>
                <a:gd name="T67" fmla="*/ 57 h 87"/>
                <a:gd name="T68" fmla="*/ 49 w 102"/>
                <a:gd name="T69" fmla="*/ 56 h 87"/>
                <a:gd name="T70" fmla="*/ 52 w 102"/>
                <a:gd name="T71" fmla="*/ 66 h 87"/>
                <a:gd name="T72" fmla="*/ 47 w 102"/>
                <a:gd name="T73" fmla="*/ 68 h 87"/>
                <a:gd name="T74" fmla="*/ 43 w 102"/>
                <a:gd name="T7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87">
                  <a:moveTo>
                    <a:pt x="76" y="1"/>
                  </a:moveTo>
                  <a:cubicBezTo>
                    <a:pt x="7" y="22"/>
                    <a:pt x="7" y="22"/>
                    <a:pt x="7" y="22"/>
                  </a:cubicBezTo>
                  <a:cubicBezTo>
                    <a:pt x="2" y="23"/>
                    <a:pt x="0" y="28"/>
                    <a:pt x="1" y="32"/>
                  </a:cubicBezTo>
                  <a:cubicBezTo>
                    <a:pt x="15" y="80"/>
                    <a:pt x="15" y="80"/>
                    <a:pt x="15" y="80"/>
                  </a:cubicBezTo>
                  <a:cubicBezTo>
                    <a:pt x="17" y="84"/>
                    <a:pt x="21" y="87"/>
                    <a:pt x="26" y="86"/>
                  </a:cubicBezTo>
                  <a:cubicBezTo>
                    <a:pt x="95" y="65"/>
                    <a:pt x="95" y="65"/>
                    <a:pt x="95" y="65"/>
                  </a:cubicBezTo>
                  <a:cubicBezTo>
                    <a:pt x="100" y="64"/>
                    <a:pt x="102" y="59"/>
                    <a:pt x="101" y="55"/>
                  </a:cubicBezTo>
                  <a:cubicBezTo>
                    <a:pt x="87" y="7"/>
                    <a:pt x="87" y="7"/>
                    <a:pt x="87" y="7"/>
                  </a:cubicBezTo>
                  <a:cubicBezTo>
                    <a:pt x="85" y="3"/>
                    <a:pt x="81" y="0"/>
                    <a:pt x="76" y="1"/>
                  </a:cubicBezTo>
                  <a:close/>
                  <a:moveTo>
                    <a:pt x="8" y="27"/>
                  </a:moveTo>
                  <a:cubicBezTo>
                    <a:pt x="78" y="7"/>
                    <a:pt x="78" y="7"/>
                    <a:pt x="78" y="7"/>
                  </a:cubicBezTo>
                  <a:cubicBezTo>
                    <a:pt x="79" y="6"/>
                    <a:pt x="81" y="7"/>
                    <a:pt x="81" y="8"/>
                  </a:cubicBezTo>
                  <a:cubicBezTo>
                    <a:pt x="84" y="17"/>
                    <a:pt x="84" y="17"/>
                    <a:pt x="84" y="17"/>
                  </a:cubicBezTo>
                  <a:cubicBezTo>
                    <a:pt x="9" y="38"/>
                    <a:pt x="9" y="38"/>
                    <a:pt x="9" y="38"/>
                  </a:cubicBezTo>
                  <a:cubicBezTo>
                    <a:pt x="7" y="30"/>
                    <a:pt x="7" y="30"/>
                    <a:pt x="7" y="30"/>
                  </a:cubicBezTo>
                  <a:cubicBezTo>
                    <a:pt x="6" y="29"/>
                    <a:pt x="7" y="27"/>
                    <a:pt x="8" y="27"/>
                  </a:cubicBezTo>
                  <a:close/>
                  <a:moveTo>
                    <a:pt x="94" y="60"/>
                  </a:moveTo>
                  <a:cubicBezTo>
                    <a:pt x="24" y="80"/>
                    <a:pt x="24" y="80"/>
                    <a:pt x="24" y="80"/>
                  </a:cubicBezTo>
                  <a:cubicBezTo>
                    <a:pt x="23" y="81"/>
                    <a:pt x="21" y="80"/>
                    <a:pt x="21" y="78"/>
                  </a:cubicBezTo>
                  <a:cubicBezTo>
                    <a:pt x="14" y="54"/>
                    <a:pt x="14" y="54"/>
                    <a:pt x="14" y="54"/>
                  </a:cubicBezTo>
                  <a:cubicBezTo>
                    <a:pt x="88" y="33"/>
                    <a:pt x="88" y="33"/>
                    <a:pt x="88" y="33"/>
                  </a:cubicBezTo>
                  <a:cubicBezTo>
                    <a:pt x="95" y="57"/>
                    <a:pt x="95" y="57"/>
                    <a:pt x="95" y="57"/>
                  </a:cubicBezTo>
                  <a:cubicBezTo>
                    <a:pt x="96" y="58"/>
                    <a:pt x="95" y="60"/>
                    <a:pt x="94" y="60"/>
                  </a:cubicBezTo>
                  <a:close/>
                  <a:moveTo>
                    <a:pt x="22" y="64"/>
                  </a:moveTo>
                  <a:cubicBezTo>
                    <a:pt x="27" y="62"/>
                    <a:pt x="27" y="62"/>
                    <a:pt x="27" y="62"/>
                  </a:cubicBezTo>
                  <a:cubicBezTo>
                    <a:pt x="31" y="73"/>
                    <a:pt x="31" y="73"/>
                    <a:pt x="31" y="73"/>
                  </a:cubicBezTo>
                  <a:cubicBezTo>
                    <a:pt x="25" y="74"/>
                    <a:pt x="25" y="74"/>
                    <a:pt x="25" y="74"/>
                  </a:cubicBezTo>
                  <a:lnTo>
                    <a:pt x="22" y="64"/>
                  </a:lnTo>
                  <a:close/>
                  <a:moveTo>
                    <a:pt x="33" y="60"/>
                  </a:moveTo>
                  <a:cubicBezTo>
                    <a:pt x="38" y="59"/>
                    <a:pt x="38" y="59"/>
                    <a:pt x="38" y="59"/>
                  </a:cubicBezTo>
                  <a:cubicBezTo>
                    <a:pt x="41" y="70"/>
                    <a:pt x="41" y="70"/>
                    <a:pt x="41" y="70"/>
                  </a:cubicBezTo>
                  <a:cubicBezTo>
                    <a:pt x="36" y="71"/>
                    <a:pt x="36" y="71"/>
                    <a:pt x="36" y="71"/>
                  </a:cubicBezTo>
                  <a:lnTo>
                    <a:pt x="33" y="60"/>
                  </a:lnTo>
                  <a:close/>
                  <a:moveTo>
                    <a:pt x="43" y="57"/>
                  </a:moveTo>
                  <a:cubicBezTo>
                    <a:pt x="49" y="56"/>
                    <a:pt x="49" y="56"/>
                    <a:pt x="49" y="56"/>
                  </a:cubicBezTo>
                  <a:cubicBezTo>
                    <a:pt x="52" y="66"/>
                    <a:pt x="52" y="66"/>
                    <a:pt x="52" y="66"/>
                  </a:cubicBezTo>
                  <a:cubicBezTo>
                    <a:pt x="47" y="68"/>
                    <a:pt x="47" y="68"/>
                    <a:pt x="47" y="68"/>
                  </a:cubicBezTo>
                  <a:lnTo>
                    <a:pt x="43"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43" name="îšļîdè"/>
            <p:cNvSpPr/>
            <p:nvPr/>
          </p:nvSpPr>
          <p:spPr bwMode="auto">
            <a:xfrm>
              <a:off x="11274562" y="2275999"/>
              <a:ext cx="295557" cy="305343"/>
            </a:xfrm>
            <a:custGeom>
              <a:avLst/>
              <a:gdLst>
                <a:gd name="T0" fmla="*/ 65 w 92"/>
                <a:gd name="T1" fmla="*/ 96 h 96"/>
                <a:gd name="T2" fmla="*/ 36 w 92"/>
                <a:gd name="T3" fmla="*/ 49 h 96"/>
                <a:gd name="T4" fmla="*/ 36 w 92"/>
                <a:gd name="T5" fmla="*/ 72 h 96"/>
                <a:gd name="T6" fmla="*/ 0 w 92"/>
                <a:gd name="T7" fmla="*/ 36 h 96"/>
                <a:gd name="T8" fmla="*/ 36 w 92"/>
                <a:gd name="T9" fmla="*/ 0 h 96"/>
                <a:gd name="T10" fmla="*/ 36 w 92"/>
                <a:gd name="T11" fmla="*/ 24 h 96"/>
                <a:gd name="T12" fmla="*/ 65 w 92"/>
                <a:gd name="T13" fmla="*/ 96 h 96"/>
              </a:gdLst>
              <a:ahLst/>
              <a:cxnLst>
                <a:cxn ang="0">
                  <a:pos x="T0" y="T1"/>
                </a:cxn>
                <a:cxn ang="0">
                  <a:pos x="T2" y="T3"/>
                </a:cxn>
                <a:cxn ang="0">
                  <a:pos x="T4" y="T5"/>
                </a:cxn>
                <a:cxn ang="0">
                  <a:pos x="T6" y="T7"/>
                </a:cxn>
                <a:cxn ang="0">
                  <a:pos x="T8" y="T9"/>
                </a:cxn>
                <a:cxn ang="0">
                  <a:pos x="T10" y="T11"/>
                </a:cxn>
                <a:cxn ang="0">
                  <a:pos x="T12" y="T13"/>
                </a:cxn>
              </a:cxnLst>
              <a:rect l="0" t="0" r="r" b="b"/>
              <a:pathLst>
                <a:path w="92" h="96">
                  <a:moveTo>
                    <a:pt x="65" y="96"/>
                  </a:moveTo>
                  <a:cubicBezTo>
                    <a:pt x="76" y="77"/>
                    <a:pt x="78" y="48"/>
                    <a:pt x="36" y="49"/>
                  </a:cubicBezTo>
                  <a:cubicBezTo>
                    <a:pt x="36" y="72"/>
                    <a:pt x="36" y="72"/>
                    <a:pt x="36" y="72"/>
                  </a:cubicBezTo>
                  <a:cubicBezTo>
                    <a:pt x="0" y="36"/>
                    <a:pt x="0" y="36"/>
                    <a:pt x="0" y="36"/>
                  </a:cubicBezTo>
                  <a:cubicBezTo>
                    <a:pt x="36" y="0"/>
                    <a:pt x="36" y="0"/>
                    <a:pt x="36" y="0"/>
                  </a:cubicBezTo>
                  <a:cubicBezTo>
                    <a:pt x="36" y="24"/>
                    <a:pt x="36" y="24"/>
                    <a:pt x="36" y="24"/>
                  </a:cubicBezTo>
                  <a:cubicBezTo>
                    <a:pt x="86" y="22"/>
                    <a:pt x="92" y="68"/>
                    <a:pt x="65"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32500" lnSpcReduction="20000"/>
            </a:bodyPr>
            <a:lstStyle/>
            <a:p>
              <a:pPr algn="ctr"/>
            </a:p>
          </p:txBody>
        </p:sp>
        <p:sp>
          <p:nvSpPr>
            <p:cNvPr id="44" name="ïṣ1ïḓé"/>
            <p:cNvSpPr/>
            <p:nvPr/>
          </p:nvSpPr>
          <p:spPr bwMode="auto">
            <a:xfrm>
              <a:off x="11188439" y="2508922"/>
              <a:ext cx="275984" cy="195733"/>
            </a:xfrm>
            <a:custGeom>
              <a:avLst/>
              <a:gdLst>
                <a:gd name="T0" fmla="*/ 70 w 86"/>
                <a:gd name="T1" fmla="*/ 58 h 61"/>
                <a:gd name="T2" fmla="*/ 75 w 86"/>
                <a:gd name="T3" fmla="*/ 49 h 61"/>
                <a:gd name="T4" fmla="*/ 80 w 86"/>
                <a:gd name="T5" fmla="*/ 41 h 61"/>
                <a:gd name="T6" fmla="*/ 85 w 86"/>
                <a:gd name="T7" fmla="*/ 32 h 61"/>
                <a:gd name="T8" fmla="*/ 83 w 86"/>
                <a:gd name="T9" fmla="*/ 25 h 61"/>
                <a:gd name="T10" fmla="*/ 65 w 86"/>
                <a:gd name="T11" fmla="*/ 9 h 61"/>
                <a:gd name="T12" fmla="*/ 58 w 86"/>
                <a:gd name="T13" fmla="*/ 9 h 61"/>
                <a:gd name="T14" fmla="*/ 50 w 86"/>
                <a:gd name="T15" fmla="*/ 17 h 61"/>
                <a:gd name="T16" fmla="*/ 49 w 86"/>
                <a:gd name="T17" fmla="*/ 18 h 61"/>
                <a:gd name="T18" fmla="*/ 17 w 86"/>
                <a:gd name="T19" fmla="*/ 0 h 61"/>
                <a:gd name="T20" fmla="*/ 0 w 86"/>
                <a:gd name="T21" fmla="*/ 3 h 61"/>
                <a:gd name="T22" fmla="*/ 4 w 86"/>
                <a:gd name="T23" fmla="*/ 16 h 61"/>
                <a:gd name="T24" fmla="*/ 9 w 86"/>
                <a:gd name="T25" fmla="*/ 15 h 61"/>
                <a:gd name="T26" fmla="*/ 11 w 86"/>
                <a:gd name="T27" fmla="*/ 24 h 61"/>
                <a:gd name="T28" fmla="*/ 20 w 86"/>
                <a:gd name="T29" fmla="*/ 21 h 61"/>
                <a:gd name="T30" fmla="*/ 23 w 86"/>
                <a:gd name="T31" fmla="*/ 30 h 61"/>
                <a:gd name="T32" fmla="*/ 32 w 86"/>
                <a:gd name="T33" fmla="*/ 27 h 61"/>
                <a:gd name="T34" fmla="*/ 35 w 86"/>
                <a:gd name="T35" fmla="*/ 36 h 61"/>
                <a:gd name="T36" fmla="*/ 39 w 86"/>
                <a:gd name="T37" fmla="*/ 35 h 61"/>
                <a:gd name="T38" fmla="*/ 39 w 86"/>
                <a:gd name="T39" fmla="*/ 36 h 61"/>
                <a:gd name="T40" fmla="*/ 37 w 86"/>
                <a:gd name="T41" fmla="*/ 47 h 61"/>
                <a:gd name="T42" fmla="*/ 41 w 86"/>
                <a:gd name="T43" fmla="*/ 53 h 61"/>
                <a:gd name="T44" fmla="*/ 64 w 86"/>
                <a:gd name="T45" fmla="*/ 61 h 61"/>
                <a:gd name="T46" fmla="*/ 70 w 86"/>
                <a:gd name="T47" fmla="*/ 58 h 61"/>
                <a:gd name="T48" fmla="*/ 15 w 86"/>
                <a:gd name="T49" fmla="*/ 10 h 61"/>
                <a:gd name="T50" fmla="*/ 18 w 86"/>
                <a:gd name="T51" fmla="*/ 6 h 61"/>
                <a:gd name="T52" fmla="*/ 46 w 86"/>
                <a:gd name="T53" fmla="*/ 21 h 61"/>
                <a:gd name="T54" fmla="*/ 43 w 86"/>
                <a:gd name="T55" fmla="*/ 25 h 61"/>
                <a:gd name="T56" fmla="*/ 15 w 86"/>
                <a:gd name="T57" fmla="*/ 10 h 61"/>
                <a:gd name="T58" fmla="*/ 61 w 86"/>
                <a:gd name="T59" fmla="*/ 54 h 61"/>
                <a:gd name="T60" fmla="*/ 57 w 86"/>
                <a:gd name="T61" fmla="*/ 52 h 61"/>
                <a:gd name="T62" fmla="*/ 56 w 86"/>
                <a:gd name="T63" fmla="*/ 49 h 61"/>
                <a:gd name="T64" fmla="*/ 69 w 86"/>
                <a:gd name="T65" fmla="*/ 24 h 61"/>
                <a:gd name="T66" fmla="*/ 72 w 86"/>
                <a:gd name="T67" fmla="*/ 23 h 61"/>
                <a:gd name="T68" fmla="*/ 77 w 86"/>
                <a:gd name="T69" fmla="*/ 26 h 61"/>
                <a:gd name="T70" fmla="*/ 77 w 86"/>
                <a:gd name="T71" fmla="*/ 29 h 61"/>
                <a:gd name="T72" fmla="*/ 64 w 86"/>
                <a:gd name="T73" fmla="*/ 53 h 61"/>
                <a:gd name="T74" fmla="*/ 61 w 86"/>
                <a:gd name="T75" fmla="*/ 5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61">
                  <a:moveTo>
                    <a:pt x="70" y="58"/>
                  </a:moveTo>
                  <a:cubicBezTo>
                    <a:pt x="75" y="49"/>
                    <a:pt x="75" y="49"/>
                    <a:pt x="75" y="49"/>
                  </a:cubicBezTo>
                  <a:cubicBezTo>
                    <a:pt x="77" y="47"/>
                    <a:pt x="79" y="43"/>
                    <a:pt x="80" y="41"/>
                  </a:cubicBezTo>
                  <a:cubicBezTo>
                    <a:pt x="85" y="32"/>
                    <a:pt x="85" y="32"/>
                    <a:pt x="85" y="32"/>
                  </a:cubicBezTo>
                  <a:cubicBezTo>
                    <a:pt x="86" y="29"/>
                    <a:pt x="85" y="26"/>
                    <a:pt x="83" y="25"/>
                  </a:cubicBezTo>
                  <a:cubicBezTo>
                    <a:pt x="65" y="9"/>
                    <a:pt x="65" y="9"/>
                    <a:pt x="65" y="9"/>
                  </a:cubicBezTo>
                  <a:cubicBezTo>
                    <a:pt x="63" y="7"/>
                    <a:pt x="60" y="8"/>
                    <a:pt x="58" y="9"/>
                  </a:cubicBezTo>
                  <a:cubicBezTo>
                    <a:pt x="50" y="17"/>
                    <a:pt x="50" y="17"/>
                    <a:pt x="50" y="17"/>
                  </a:cubicBezTo>
                  <a:cubicBezTo>
                    <a:pt x="49" y="17"/>
                    <a:pt x="49" y="18"/>
                    <a:pt x="49" y="18"/>
                  </a:cubicBezTo>
                  <a:cubicBezTo>
                    <a:pt x="17" y="0"/>
                    <a:pt x="17" y="0"/>
                    <a:pt x="17" y="0"/>
                  </a:cubicBezTo>
                  <a:cubicBezTo>
                    <a:pt x="0" y="3"/>
                    <a:pt x="0" y="3"/>
                    <a:pt x="0" y="3"/>
                  </a:cubicBezTo>
                  <a:cubicBezTo>
                    <a:pt x="4" y="16"/>
                    <a:pt x="4" y="16"/>
                    <a:pt x="4" y="16"/>
                  </a:cubicBezTo>
                  <a:cubicBezTo>
                    <a:pt x="9" y="15"/>
                    <a:pt x="9" y="15"/>
                    <a:pt x="9" y="15"/>
                  </a:cubicBezTo>
                  <a:cubicBezTo>
                    <a:pt x="11" y="24"/>
                    <a:pt x="11" y="24"/>
                    <a:pt x="11" y="24"/>
                  </a:cubicBezTo>
                  <a:cubicBezTo>
                    <a:pt x="20" y="21"/>
                    <a:pt x="20" y="21"/>
                    <a:pt x="20" y="21"/>
                  </a:cubicBezTo>
                  <a:cubicBezTo>
                    <a:pt x="23" y="30"/>
                    <a:pt x="23" y="30"/>
                    <a:pt x="23" y="30"/>
                  </a:cubicBezTo>
                  <a:cubicBezTo>
                    <a:pt x="32" y="27"/>
                    <a:pt x="32" y="27"/>
                    <a:pt x="32" y="27"/>
                  </a:cubicBezTo>
                  <a:cubicBezTo>
                    <a:pt x="35" y="36"/>
                    <a:pt x="35" y="36"/>
                    <a:pt x="35" y="36"/>
                  </a:cubicBezTo>
                  <a:cubicBezTo>
                    <a:pt x="39" y="35"/>
                    <a:pt x="39" y="35"/>
                    <a:pt x="39" y="35"/>
                  </a:cubicBezTo>
                  <a:cubicBezTo>
                    <a:pt x="39" y="35"/>
                    <a:pt x="39" y="36"/>
                    <a:pt x="39" y="36"/>
                  </a:cubicBezTo>
                  <a:cubicBezTo>
                    <a:pt x="37" y="47"/>
                    <a:pt x="37" y="47"/>
                    <a:pt x="37" y="47"/>
                  </a:cubicBezTo>
                  <a:cubicBezTo>
                    <a:pt x="37" y="50"/>
                    <a:pt x="38" y="53"/>
                    <a:pt x="41" y="53"/>
                  </a:cubicBezTo>
                  <a:cubicBezTo>
                    <a:pt x="64" y="61"/>
                    <a:pt x="64" y="61"/>
                    <a:pt x="64" y="61"/>
                  </a:cubicBezTo>
                  <a:cubicBezTo>
                    <a:pt x="66" y="61"/>
                    <a:pt x="69" y="60"/>
                    <a:pt x="70" y="58"/>
                  </a:cubicBezTo>
                  <a:close/>
                  <a:moveTo>
                    <a:pt x="15" y="10"/>
                  </a:moveTo>
                  <a:cubicBezTo>
                    <a:pt x="18" y="6"/>
                    <a:pt x="18" y="6"/>
                    <a:pt x="18" y="6"/>
                  </a:cubicBezTo>
                  <a:cubicBezTo>
                    <a:pt x="46" y="21"/>
                    <a:pt x="46" y="21"/>
                    <a:pt x="46" y="21"/>
                  </a:cubicBezTo>
                  <a:cubicBezTo>
                    <a:pt x="43" y="25"/>
                    <a:pt x="43" y="25"/>
                    <a:pt x="43" y="25"/>
                  </a:cubicBezTo>
                  <a:lnTo>
                    <a:pt x="15" y="10"/>
                  </a:lnTo>
                  <a:close/>
                  <a:moveTo>
                    <a:pt x="61" y="54"/>
                  </a:moveTo>
                  <a:cubicBezTo>
                    <a:pt x="57" y="52"/>
                    <a:pt x="57" y="52"/>
                    <a:pt x="57" y="52"/>
                  </a:cubicBezTo>
                  <a:cubicBezTo>
                    <a:pt x="56" y="51"/>
                    <a:pt x="55" y="50"/>
                    <a:pt x="56" y="49"/>
                  </a:cubicBezTo>
                  <a:cubicBezTo>
                    <a:pt x="69" y="24"/>
                    <a:pt x="69" y="24"/>
                    <a:pt x="69" y="24"/>
                  </a:cubicBezTo>
                  <a:cubicBezTo>
                    <a:pt x="70" y="23"/>
                    <a:pt x="71" y="23"/>
                    <a:pt x="72" y="23"/>
                  </a:cubicBezTo>
                  <a:cubicBezTo>
                    <a:pt x="77" y="26"/>
                    <a:pt x="77" y="26"/>
                    <a:pt x="77" y="26"/>
                  </a:cubicBezTo>
                  <a:cubicBezTo>
                    <a:pt x="78" y="26"/>
                    <a:pt x="78" y="28"/>
                    <a:pt x="77" y="29"/>
                  </a:cubicBezTo>
                  <a:cubicBezTo>
                    <a:pt x="64" y="53"/>
                    <a:pt x="64" y="53"/>
                    <a:pt x="64" y="53"/>
                  </a:cubicBezTo>
                  <a:cubicBezTo>
                    <a:pt x="64" y="54"/>
                    <a:pt x="62" y="55"/>
                    <a:pt x="61"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45" name="ïś1íďê"/>
            <p:cNvSpPr/>
            <p:nvPr/>
          </p:nvSpPr>
          <p:spPr bwMode="auto">
            <a:xfrm>
              <a:off x="10996621" y="4129590"/>
              <a:ext cx="221179" cy="191818"/>
            </a:xfrm>
            <a:custGeom>
              <a:avLst/>
              <a:gdLst>
                <a:gd name="T0" fmla="*/ 56 w 69"/>
                <a:gd name="T1" fmla="*/ 0 h 60"/>
                <a:gd name="T2" fmla="*/ 13 w 69"/>
                <a:gd name="T3" fmla="*/ 0 h 60"/>
                <a:gd name="T4" fmla="*/ 0 w 69"/>
                <a:gd name="T5" fmla="*/ 13 h 60"/>
                <a:gd name="T6" fmla="*/ 0 w 69"/>
                <a:gd name="T7" fmla="*/ 58 h 60"/>
                <a:gd name="T8" fmla="*/ 2 w 69"/>
                <a:gd name="T9" fmla="*/ 60 h 60"/>
                <a:gd name="T10" fmla="*/ 66 w 69"/>
                <a:gd name="T11" fmla="*/ 60 h 60"/>
                <a:gd name="T12" fmla="*/ 69 w 69"/>
                <a:gd name="T13" fmla="*/ 58 h 60"/>
                <a:gd name="T14" fmla="*/ 69 w 69"/>
                <a:gd name="T15" fmla="*/ 13 h 60"/>
                <a:gd name="T16" fmla="*/ 56 w 69"/>
                <a:gd name="T17" fmla="*/ 0 h 60"/>
                <a:gd name="T18" fmla="*/ 34 w 69"/>
                <a:gd name="T19" fmla="*/ 51 h 60"/>
                <a:gd name="T20" fmla="*/ 13 w 69"/>
                <a:gd name="T21" fmla="*/ 34 h 60"/>
                <a:gd name="T22" fmla="*/ 26 w 69"/>
                <a:gd name="T23" fmla="*/ 34 h 60"/>
                <a:gd name="T24" fmla="*/ 26 w 69"/>
                <a:gd name="T25" fmla="*/ 21 h 60"/>
                <a:gd name="T26" fmla="*/ 43 w 69"/>
                <a:gd name="T27" fmla="*/ 21 h 60"/>
                <a:gd name="T28" fmla="*/ 43 w 69"/>
                <a:gd name="T29" fmla="*/ 34 h 60"/>
                <a:gd name="T30" fmla="*/ 56 w 69"/>
                <a:gd name="T31" fmla="*/ 34 h 60"/>
                <a:gd name="T32" fmla="*/ 34 w 69"/>
                <a:gd name="T33" fmla="*/ 51 h 60"/>
                <a:gd name="T34" fmla="*/ 10 w 69"/>
                <a:gd name="T35" fmla="*/ 9 h 60"/>
                <a:gd name="T36" fmla="*/ 15 w 69"/>
                <a:gd name="T37" fmla="*/ 4 h 60"/>
                <a:gd name="T38" fmla="*/ 54 w 69"/>
                <a:gd name="T39" fmla="*/ 4 h 60"/>
                <a:gd name="T40" fmla="*/ 58 w 69"/>
                <a:gd name="T41" fmla="*/ 9 h 60"/>
                <a:gd name="T42" fmla="*/ 10 w 69"/>
                <a:gd name="T43"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0">
                  <a:moveTo>
                    <a:pt x="56" y="0"/>
                  </a:moveTo>
                  <a:cubicBezTo>
                    <a:pt x="13" y="0"/>
                    <a:pt x="13" y="0"/>
                    <a:pt x="13" y="0"/>
                  </a:cubicBezTo>
                  <a:cubicBezTo>
                    <a:pt x="0" y="13"/>
                    <a:pt x="0" y="13"/>
                    <a:pt x="0" y="13"/>
                  </a:cubicBezTo>
                  <a:cubicBezTo>
                    <a:pt x="0" y="58"/>
                    <a:pt x="0" y="58"/>
                    <a:pt x="0" y="58"/>
                  </a:cubicBezTo>
                  <a:cubicBezTo>
                    <a:pt x="0" y="59"/>
                    <a:pt x="1" y="60"/>
                    <a:pt x="2" y="60"/>
                  </a:cubicBezTo>
                  <a:cubicBezTo>
                    <a:pt x="66" y="60"/>
                    <a:pt x="66" y="60"/>
                    <a:pt x="66" y="60"/>
                  </a:cubicBezTo>
                  <a:cubicBezTo>
                    <a:pt x="68" y="60"/>
                    <a:pt x="69" y="59"/>
                    <a:pt x="69" y="58"/>
                  </a:cubicBezTo>
                  <a:cubicBezTo>
                    <a:pt x="69" y="13"/>
                    <a:pt x="69" y="13"/>
                    <a:pt x="69" y="13"/>
                  </a:cubicBezTo>
                  <a:lnTo>
                    <a:pt x="56" y="0"/>
                  </a:lnTo>
                  <a:close/>
                  <a:moveTo>
                    <a:pt x="34" y="51"/>
                  </a:moveTo>
                  <a:cubicBezTo>
                    <a:pt x="13" y="34"/>
                    <a:pt x="13" y="34"/>
                    <a:pt x="13" y="34"/>
                  </a:cubicBezTo>
                  <a:cubicBezTo>
                    <a:pt x="26" y="34"/>
                    <a:pt x="26" y="34"/>
                    <a:pt x="26" y="34"/>
                  </a:cubicBezTo>
                  <a:cubicBezTo>
                    <a:pt x="26" y="21"/>
                    <a:pt x="26" y="21"/>
                    <a:pt x="26" y="21"/>
                  </a:cubicBezTo>
                  <a:cubicBezTo>
                    <a:pt x="43" y="21"/>
                    <a:pt x="43" y="21"/>
                    <a:pt x="43" y="21"/>
                  </a:cubicBezTo>
                  <a:cubicBezTo>
                    <a:pt x="43" y="34"/>
                    <a:pt x="43" y="34"/>
                    <a:pt x="43" y="34"/>
                  </a:cubicBezTo>
                  <a:cubicBezTo>
                    <a:pt x="56" y="34"/>
                    <a:pt x="56" y="34"/>
                    <a:pt x="56" y="34"/>
                  </a:cubicBezTo>
                  <a:lnTo>
                    <a:pt x="34" y="51"/>
                  </a:lnTo>
                  <a:close/>
                  <a:moveTo>
                    <a:pt x="10" y="9"/>
                  </a:moveTo>
                  <a:cubicBezTo>
                    <a:pt x="15" y="4"/>
                    <a:pt x="15" y="4"/>
                    <a:pt x="15" y="4"/>
                  </a:cubicBezTo>
                  <a:cubicBezTo>
                    <a:pt x="54" y="4"/>
                    <a:pt x="54" y="4"/>
                    <a:pt x="54" y="4"/>
                  </a:cubicBezTo>
                  <a:cubicBezTo>
                    <a:pt x="58" y="9"/>
                    <a:pt x="58" y="9"/>
                    <a:pt x="58" y="9"/>
                  </a:cubicBezTo>
                  <a:lnTo>
                    <a:pt x="1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46" name="îSľídé"/>
            <p:cNvSpPr/>
            <p:nvPr/>
          </p:nvSpPr>
          <p:spPr bwMode="auto">
            <a:xfrm>
              <a:off x="11303921" y="2003931"/>
              <a:ext cx="182032" cy="248580"/>
            </a:xfrm>
            <a:custGeom>
              <a:avLst/>
              <a:gdLst>
                <a:gd name="T0" fmla="*/ 57 w 57"/>
                <a:gd name="T1" fmla="*/ 48 h 78"/>
                <a:gd name="T2" fmla="*/ 57 w 57"/>
                <a:gd name="T3" fmla="*/ 48 h 78"/>
                <a:gd name="T4" fmla="*/ 57 w 57"/>
                <a:gd name="T5" fmla="*/ 48 h 78"/>
                <a:gd name="T6" fmla="*/ 28 w 57"/>
                <a:gd name="T7" fmla="*/ 0 h 78"/>
                <a:gd name="T8" fmla="*/ 0 w 57"/>
                <a:gd name="T9" fmla="*/ 48 h 78"/>
                <a:gd name="T10" fmla="*/ 0 w 57"/>
                <a:gd name="T11" fmla="*/ 48 h 78"/>
                <a:gd name="T12" fmla="*/ 0 w 57"/>
                <a:gd name="T13" fmla="*/ 48 h 78"/>
                <a:gd name="T14" fmla="*/ 0 w 57"/>
                <a:gd name="T15" fmla="*/ 49 h 78"/>
                <a:gd name="T16" fmla="*/ 0 w 57"/>
                <a:gd name="T17" fmla="*/ 49 h 78"/>
                <a:gd name="T18" fmla="*/ 0 w 57"/>
                <a:gd name="T19" fmla="*/ 49 h 78"/>
                <a:gd name="T20" fmla="*/ 28 w 57"/>
                <a:gd name="T21" fmla="*/ 78 h 78"/>
                <a:gd name="T22" fmla="*/ 57 w 57"/>
                <a:gd name="T23" fmla="*/ 49 h 78"/>
                <a:gd name="T24" fmla="*/ 57 w 57"/>
                <a:gd name="T25" fmla="*/ 49 h 78"/>
                <a:gd name="T26" fmla="*/ 57 w 57"/>
                <a:gd name="T27" fmla="*/ 49 h 78"/>
                <a:gd name="T28" fmla="*/ 57 w 57"/>
                <a:gd name="T29" fmla="*/ 48 h 78"/>
                <a:gd name="T30" fmla="*/ 48 w 57"/>
                <a:gd name="T31" fmla="*/ 49 h 78"/>
                <a:gd name="T32" fmla="*/ 48 w 57"/>
                <a:gd name="T33" fmla="*/ 49 h 78"/>
                <a:gd name="T34" fmla="*/ 42 w 57"/>
                <a:gd name="T35" fmla="*/ 62 h 78"/>
                <a:gd name="T36" fmla="*/ 28 w 57"/>
                <a:gd name="T37" fmla="*/ 68 h 78"/>
                <a:gd name="T38" fmla="*/ 26 w 57"/>
                <a:gd name="T39" fmla="*/ 68 h 78"/>
                <a:gd name="T40" fmla="*/ 43 w 57"/>
                <a:gd name="T41" fmla="*/ 37 h 78"/>
                <a:gd name="T42" fmla="*/ 43 w 57"/>
                <a:gd name="T43" fmla="*/ 33 h 78"/>
                <a:gd name="T44" fmla="*/ 48 w 57"/>
                <a:gd name="T45" fmla="*/ 48 h 78"/>
                <a:gd name="T46" fmla="*/ 48 w 57"/>
                <a:gd name="T47" fmla="*/ 48 h 78"/>
                <a:gd name="T48" fmla="*/ 48 w 57"/>
                <a:gd name="T49" fmla="*/ 48 h 78"/>
                <a:gd name="T50" fmla="*/ 48 w 57"/>
                <a:gd name="T51" fmla="*/ 48 h 78"/>
                <a:gd name="T52" fmla="*/ 48 w 57"/>
                <a:gd name="T53" fmla="*/ 49 h 78"/>
                <a:gd name="T54" fmla="*/ 48 w 57"/>
                <a:gd name="T5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78">
                  <a:moveTo>
                    <a:pt x="57" y="48"/>
                  </a:moveTo>
                  <a:cubicBezTo>
                    <a:pt x="57" y="48"/>
                    <a:pt x="57" y="48"/>
                    <a:pt x="57" y="48"/>
                  </a:cubicBezTo>
                  <a:cubicBezTo>
                    <a:pt x="57" y="48"/>
                    <a:pt x="57" y="48"/>
                    <a:pt x="57" y="48"/>
                  </a:cubicBezTo>
                  <a:cubicBezTo>
                    <a:pt x="57" y="24"/>
                    <a:pt x="28" y="0"/>
                    <a:pt x="28" y="0"/>
                  </a:cubicBezTo>
                  <a:cubicBezTo>
                    <a:pt x="28" y="0"/>
                    <a:pt x="0" y="24"/>
                    <a:pt x="0" y="48"/>
                  </a:cubicBezTo>
                  <a:cubicBezTo>
                    <a:pt x="0" y="48"/>
                    <a:pt x="0" y="48"/>
                    <a:pt x="0" y="48"/>
                  </a:cubicBezTo>
                  <a:cubicBezTo>
                    <a:pt x="0" y="48"/>
                    <a:pt x="0" y="48"/>
                    <a:pt x="0" y="48"/>
                  </a:cubicBezTo>
                  <a:cubicBezTo>
                    <a:pt x="0" y="48"/>
                    <a:pt x="0" y="48"/>
                    <a:pt x="0" y="49"/>
                  </a:cubicBezTo>
                  <a:cubicBezTo>
                    <a:pt x="0" y="49"/>
                    <a:pt x="0" y="49"/>
                    <a:pt x="0" y="49"/>
                  </a:cubicBezTo>
                  <a:cubicBezTo>
                    <a:pt x="0" y="49"/>
                    <a:pt x="0" y="49"/>
                    <a:pt x="0" y="49"/>
                  </a:cubicBezTo>
                  <a:cubicBezTo>
                    <a:pt x="0" y="65"/>
                    <a:pt x="13" y="78"/>
                    <a:pt x="28" y="78"/>
                  </a:cubicBezTo>
                  <a:cubicBezTo>
                    <a:pt x="44" y="78"/>
                    <a:pt x="57" y="65"/>
                    <a:pt x="57" y="49"/>
                  </a:cubicBezTo>
                  <a:cubicBezTo>
                    <a:pt x="57" y="49"/>
                    <a:pt x="57" y="49"/>
                    <a:pt x="57" y="49"/>
                  </a:cubicBezTo>
                  <a:cubicBezTo>
                    <a:pt x="57" y="49"/>
                    <a:pt x="57" y="49"/>
                    <a:pt x="57" y="49"/>
                  </a:cubicBezTo>
                  <a:cubicBezTo>
                    <a:pt x="57" y="48"/>
                    <a:pt x="57" y="48"/>
                    <a:pt x="57" y="48"/>
                  </a:cubicBezTo>
                  <a:close/>
                  <a:moveTo>
                    <a:pt x="48" y="49"/>
                  </a:moveTo>
                  <a:cubicBezTo>
                    <a:pt x="48" y="49"/>
                    <a:pt x="48" y="49"/>
                    <a:pt x="48" y="49"/>
                  </a:cubicBezTo>
                  <a:cubicBezTo>
                    <a:pt x="48" y="54"/>
                    <a:pt x="46" y="59"/>
                    <a:pt x="42" y="62"/>
                  </a:cubicBezTo>
                  <a:cubicBezTo>
                    <a:pt x="38" y="66"/>
                    <a:pt x="34" y="68"/>
                    <a:pt x="28" y="68"/>
                  </a:cubicBezTo>
                  <a:cubicBezTo>
                    <a:pt x="28" y="68"/>
                    <a:pt x="27" y="68"/>
                    <a:pt x="26" y="68"/>
                  </a:cubicBezTo>
                  <a:cubicBezTo>
                    <a:pt x="36" y="61"/>
                    <a:pt x="43" y="50"/>
                    <a:pt x="43" y="37"/>
                  </a:cubicBezTo>
                  <a:cubicBezTo>
                    <a:pt x="43" y="35"/>
                    <a:pt x="43" y="34"/>
                    <a:pt x="43" y="33"/>
                  </a:cubicBezTo>
                  <a:cubicBezTo>
                    <a:pt x="46" y="38"/>
                    <a:pt x="48" y="43"/>
                    <a:pt x="48" y="48"/>
                  </a:cubicBezTo>
                  <a:cubicBezTo>
                    <a:pt x="48" y="48"/>
                    <a:pt x="48" y="48"/>
                    <a:pt x="48" y="48"/>
                  </a:cubicBezTo>
                  <a:cubicBezTo>
                    <a:pt x="48" y="48"/>
                    <a:pt x="48" y="48"/>
                    <a:pt x="48" y="48"/>
                  </a:cubicBezTo>
                  <a:cubicBezTo>
                    <a:pt x="48" y="48"/>
                    <a:pt x="48" y="48"/>
                    <a:pt x="48" y="48"/>
                  </a:cubicBezTo>
                  <a:cubicBezTo>
                    <a:pt x="48" y="48"/>
                    <a:pt x="48" y="48"/>
                    <a:pt x="48" y="49"/>
                  </a:cubicBezTo>
                  <a:cubicBezTo>
                    <a:pt x="48" y="49"/>
                    <a:pt x="48" y="49"/>
                    <a:pt x="4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47" name="iṥḻïḋê"/>
            <p:cNvSpPr/>
            <p:nvPr/>
          </p:nvSpPr>
          <p:spPr bwMode="auto">
            <a:xfrm>
              <a:off x="11108188" y="1823857"/>
              <a:ext cx="285770" cy="272068"/>
            </a:xfrm>
            <a:custGeom>
              <a:avLst/>
              <a:gdLst>
                <a:gd name="T0" fmla="*/ 52 w 89"/>
                <a:gd name="T1" fmla="*/ 3 h 85"/>
                <a:gd name="T2" fmla="*/ 4 w 89"/>
                <a:gd name="T3" fmla="*/ 36 h 85"/>
                <a:gd name="T4" fmla="*/ 3 w 89"/>
                <a:gd name="T5" fmla="*/ 45 h 85"/>
                <a:gd name="T6" fmla="*/ 28 w 89"/>
                <a:gd name="T7" fmla="*/ 82 h 85"/>
                <a:gd name="T8" fmla="*/ 37 w 89"/>
                <a:gd name="T9" fmla="*/ 83 h 85"/>
                <a:gd name="T10" fmla="*/ 85 w 89"/>
                <a:gd name="T11" fmla="*/ 50 h 85"/>
                <a:gd name="T12" fmla="*/ 87 w 89"/>
                <a:gd name="T13" fmla="*/ 41 h 85"/>
                <a:gd name="T14" fmla="*/ 61 w 89"/>
                <a:gd name="T15" fmla="*/ 4 h 85"/>
                <a:gd name="T16" fmla="*/ 52 w 89"/>
                <a:gd name="T17" fmla="*/ 3 h 85"/>
                <a:gd name="T18" fmla="*/ 38 w 89"/>
                <a:gd name="T19" fmla="*/ 48 h 85"/>
                <a:gd name="T20" fmla="*/ 31 w 89"/>
                <a:gd name="T21" fmla="*/ 71 h 85"/>
                <a:gd name="T22" fmla="*/ 11 w 89"/>
                <a:gd name="T23" fmla="*/ 42 h 85"/>
                <a:gd name="T24" fmla="*/ 38 w 89"/>
                <a:gd name="T25" fmla="*/ 48 h 85"/>
                <a:gd name="T26" fmla="*/ 14 w 89"/>
                <a:gd name="T27" fmla="*/ 40 h 85"/>
                <a:gd name="T28" fmla="*/ 52 w 89"/>
                <a:gd name="T29" fmla="*/ 13 h 85"/>
                <a:gd name="T30" fmla="*/ 43 w 89"/>
                <a:gd name="T31" fmla="*/ 41 h 85"/>
                <a:gd name="T32" fmla="*/ 14 w 89"/>
                <a:gd name="T33" fmla="*/ 40 h 85"/>
                <a:gd name="T34" fmla="*/ 39 w 89"/>
                <a:gd name="T35" fmla="*/ 48 h 85"/>
                <a:gd name="T36" fmla="*/ 50 w 89"/>
                <a:gd name="T37" fmla="*/ 50 h 85"/>
                <a:gd name="T38" fmla="*/ 51 w 89"/>
                <a:gd name="T39" fmla="*/ 40 h 85"/>
                <a:gd name="T40" fmla="*/ 74 w 89"/>
                <a:gd name="T41" fmla="*/ 47 h 85"/>
                <a:gd name="T42" fmla="*/ 38 w 89"/>
                <a:gd name="T43" fmla="*/ 72 h 85"/>
                <a:gd name="T44" fmla="*/ 39 w 89"/>
                <a:gd name="T45" fmla="*/ 48 h 85"/>
                <a:gd name="T46" fmla="*/ 51 w 89"/>
                <a:gd name="T47" fmla="*/ 39 h 85"/>
                <a:gd name="T48" fmla="*/ 55 w 89"/>
                <a:gd name="T49" fmla="*/ 11 h 85"/>
                <a:gd name="T50" fmla="*/ 75 w 89"/>
                <a:gd name="T51" fmla="*/ 40 h 85"/>
                <a:gd name="T52" fmla="*/ 51 w 89"/>
                <a:gd name="T53"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85">
                  <a:moveTo>
                    <a:pt x="52" y="3"/>
                  </a:moveTo>
                  <a:cubicBezTo>
                    <a:pt x="4" y="36"/>
                    <a:pt x="4" y="36"/>
                    <a:pt x="4" y="36"/>
                  </a:cubicBezTo>
                  <a:cubicBezTo>
                    <a:pt x="1" y="38"/>
                    <a:pt x="0" y="42"/>
                    <a:pt x="3" y="45"/>
                  </a:cubicBezTo>
                  <a:cubicBezTo>
                    <a:pt x="28" y="82"/>
                    <a:pt x="28" y="82"/>
                    <a:pt x="28" y="82"/>
                  </a:cubicBezTo>
                  <a:cubicBezTo>
                    <a:pt x="30" y="85"/>
                    <a:pt x="34" y="85"/>
                    <a:pt x="37" y="83"/>
                  </a:cubicBezTo>
                  <a:cubicBezTo>
                    <a:pt x="85" y="50"/>
                    <a:pt x="85" y="50"/>
                    <a:pt x="85" y="50"/>
                  </a:cubicBezTo>
                  <a:cubicBezTo>
                    <a:pt x="88" y="48"/>
                    <a:pt x="89" y="44"/>
                    <a:pt x="87" y="41"/>
                  </a:cubicBezTo>
                  <a:cubicBezTo>
                    <a:pt x="61" y="4"/>
                    <a:pt x="61" y="4"/>
                    <a:pt x="61" y="4"/>
                  </a:cubicBezTo>
                  <a:cubicBezTo>
                    <a:pt x="59" y="1"/>
                    <a:pt x="55" y="0"/>
                    <a:pt x="52" y="3"/>
                  </a:cubicBezTo>
                  <a:close/>
                  <a:moveTo>
                    <a:pt x="38" y="48"/>
                  </a:moveTo>
                  <a:cubicBezTo>
                    <a:pt x="31" y="71"/>
                    <a:pt x="31" y="71"/>
                    <a:pt x="31" y="71"/>
                  </a:cubicBezTo>
                  <a:cubicBezTo>
                    <a:pt x="11" y="42"/>
                    <a:pt x="11" y="42"/>
                    <a:pt x="11" y="42"/>
                  </a:cubicBezTo>
                  <a:lnTo>
                    <a:pt x="38" y="48"/>
                  </a:lnTo>
                  <a:close/>
                  <a:moveTo>
                    <a:pt x="14" y="40"/>
                  </a:moveTo>
                  <a:cubicBezTo>
                    <a:pt x="52" y="13"/>
                    <a:pt x="52" y="13"/>
                    <a:pt x="52" y="13"/>
                  </a:cubicBezTo>
                  <a:cubicBezTo>
                    <a:pt x="43" y="41"/>
                    <a:pt x="43" y="41"/>
                    <a:pt x="43" y="41"/>
                  </a:cubicBezTo>
                  <a:lnTo>
                    <a:pt x="14" y="40"/>
                  </a:lnTo>
                  <a:close/>
                  <a:moveTo>
                    <a:pt x="39" y="48"/>
                  </a:moveTo>
                  <a:cubicBezTo>
                    <a:pt x="50" y="50"/>
                    <a:pt x="50" y="50"/>
                    <a:pt x="50" y="50"/>
                  </a:cubicBezTo>
                  <a:cubicBezTo>
                    <a:pt x="51" y="40"/>
                    <a:pt x="51" y="40"/>
                    <a:pt x="51" y="40"/>
                  </a:cubicBezTo>
                  <a:cubicBezTo>
                    <a:pt x="74" y="47"/>
                    <a:pt x="74" y="47"/>
                    <a:pt x="74" y="47"/>
                  </a:cubicBezTo>
                  <a:cubicBezTo>
                    <a:pt x="38" y="72"/>
                    <a:pt x="38" y="72"/>
                    <a:pt x="38" y="72"/>
                  </a:cubicBezTo>
                  <a:lnTo>
                    <a:pt x="39" y="48"/>
                  </a:lnTo>
                  <a:close/>
                  <a:moveTo>
                    <a:pt x="51" y="39"/>
                  </a:moveTo>
                  <a:cubicBezTo>
                    <a:pt x="55" y="11"/>
                    <a:pt x="55" y="11"/>
                    <a:pt x="55" y="11"/>
                  </a:cubicBezTo>
                  <a:cubicBezTo>
                    <a:pt x="75" y="40"/>
                    <a:pt x="75" y="40"/>
                    <a:pt x="75" y="40"/>
                  </a:cubicBezTo>
                  <a:lnTo>
                    <a:pt x="51"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48" name="ïṡľíḋè"/>
            <p:cNvSpPr/>
            <p:nvPr/>
          </p:nvSpPr>
          <p:spPr bwMode="auto">
            <a:xfrm>
              <a:off x="10996621" y="1667271"/>
              <a:ext cx="217264" cy="221178"/>
            </a:xfrm>
            <a:custGeom>
              <a:avLst/>
              <a:gdLst>
                <a:gd name="T0" fmla="*/ 34 w 68"/>
                <a:gd name="T1" fmla="*/ 0 h 69"/>
                <a:gd name="T2" fmla="*/ 0 w 68"/>
                <a:gd name="T3" fmla="*/ 35 h 69"/>
                <a:gd name="T4" fmla="*/ 34 w 68"/>
                <a:gd name="T5" fmla="*/ 69 h 69"/>
                <a:gd name="T6" fmla="*/ 68 w 68"/>
                <a:gd name="T7" fmla="*/ 35 h 69"/>
                <a:gd name="T8" fmla="*/ 34 w 68"/>
                <a:gd name="T9" fmla="*/ 0 h 69"/>
                <a:gd name="T10" fmla="*/ 34 w 68"/>
                <a:gd name="T11" fmla="*/ 62 h 69"/>
                <a:gd name="T12" fmla="*/ 7 w 68"/>
                <a:gd name="T13" fmla="*/ 35 h 69"/>
                <a:gd name="T14" fmla="*/ 34 w 68"/>
                <a:gd name="T15" fmla="*/ 7 h 69"/>
                <a:gd name="T16" fmla="*/ 62 w 68"/>
                <a:gd name="T17" fmla="*/ 35 h 69"/>
                <a:gd name="T18" fmla="*/ 34 w 68"/>
                <a:gd name="T19" fmla="*/ 62 h 69"/>
                <a:gd name="T20" fmla="*/ 22 w 68"/>
                <a:gd name="T21" fmla="*/ 24 h 69"/>
                <a:gd name="T22" fmla="*/ 36 w 68"/>
                <a:gd name="T23" fmla="*/ 35 h 69"/>
                <a:gd name="T24" fmla="*/ 22 w 68"/>
                <a:gd name="T25" fmla="*/ 45 h 69"/>
                <a:gd name="T26" fmla="*/ 22 w 68"/>
                <a:gd name="T27" fmla="*/ 24 h 69"/>
                <a:gd name="T28" fmla="*/ 39 w 68"/>
                <a:gd name="T29" fmla="*/ 24 h 69"/>
                <a:gd name="T30" fmla="*/ 54 w 68"/>
                <a:gd name="T31" fmla="*/ 35 h 69"/>
                <a:gd name="T32" fmla="*/ 39 w 68"/>
                <a:gd name="T33" fmla="*/ 45 h 69"/>
                <a:gd name="T34" fmla="*/ 39 w 68"/>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69">
                  <a:moveTo>
                    <a:pt x="34" y="0"/>
                  </a:moveTo>
                  <a:cubicBezTo>
                    <a:pt x="15" y="0"/>
                    <a:pt x="0" y="16"/>
                    <a:pt x="0" y="35"/>
                  </a:cubicBezTo>
                  <a:cubicBezTo>
                    <a:pt x="0" y="53"/>
                    <a:pt x="15" y="69"/>
                    <a:pt x="34" y="69"/>
                  </a:cubicBezTo>
                  <a:cubicBezTo>
                    <a:pt x="53" y="69"/>
                    <a:pt x="68" y="53"/>
                    <a:pt x="68" y="35"/>
                  </a:cubicBezTo>
                  <a:cubicBezTo>
                    <a:pt x="68" y="16"/>
                    <a:pt x="53" y="0"/>
                    <a:pt x="34" y="0"/>
                  </a:cubicBezTo>
                  <a:close/>
                  <a:moveTo>
                    <a:pt x="34" y="62"/>
                  </a:moveTo>
                  <a:cubicBezTo>
                    <a:pt x="19" y="62"/>
                    <a:pt x="7" y="50"/>
                    <a:pt x="7" y="35"/>
                  </a:cubicBezTo>
                  <a:cubicBezTo>
                    <a:pt x="7" y="19"/>
                    <a:pt x="19" y="7"/>
                    <a:pt x="34" y="7"/>
                  </a:cubicBezTo>
                  <a:cubicBezTo>
                    <a:pt x="50" y="7"/>
                    <a:pt x="62" y="19"/>
                    <a:pt x="62" y="35"/>
                  </a:cubicBezTo>
                  <a:cubicBezTo>
                    <a:pt x="62" y="50"/>
                    <a:pt x="50" y="62"/>
                    <a:pt x="34" y="62"/>
                  </a:cubicBezTo>
                  <a:close/>
                  <a:moveTo>
                    <a:pt x="22" y="24"/>
                  </a:moveTo>
                  <a:cubicBezTo>
                    <a:pt x="36" y="35"/>
                    <a:pt x="36" y="35"/>
                    <a:pt x="36"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49" name="iś1íḋè"/>
            <p:cNvSpPr/>
            <p:nvPr/>
          </p:nvSpPr>
          <p:spPr bwMode="auto">
            <a:xfrm>
              <a:off x="11096444" y="2135072"/>
              <a:ext cx="172245" cy="197690"/>
            </a:xfrm>
            <a:custGeom>
              <a:avLst/>
              <a:gdLst>
                <a:gd name="T0" fmla="*/ 50 w 54"/>
                <a:gd name="T1" fmla="*/ 12 h 62"/>
                <a:gd name="T2" fmla="*/ 42 w 54"/>
                <a:gd name="T3" fmla="*/ 5 h 62"/>
                <a:gd name="T4" fmla="*/ 33 w 54"/>
                <a:gd name="T5" fmla="*/ 0 h 62"/>
                <a:gd name="T6" fmla="*/ 6 w 54"/>
                <a:gd name="T7" fmla="*/ 0 h 62"/>
                <a:gd name="T8" fmla="*/ 0 w 54"/>
                <a:gd name="T9" fmla="*/ 6 h 62"/>
                <a:gd name="T10" fmla="*/ 0 w 54"/>
                <a:gd name="T11" fmla="*/ 56 h 62"/>
                <a:gd name="T12" fmla="*/ 6 w 54"/>
                <a:gd name="T13" fmla="*/ 62 h 62"/>
                <a:gd name="T14" fmla="*/ 48 w 54"/>
                <a:gd name="T15" fmla="*/ 62 h 62"/>
                <a:gd name="T16" fmla="*/ 54 w 54"/>
                <a:gd name="T17" fmla="*/ 56 h 62"/>
                <a:gd name="T18" fmla="*/ 54 w 54"/>
                <a:gd name="T19" fmla="*/ 21 h 62"/>
                <a:gd name="T20" fmla="*/ 50 w 54"/>
                <a:gd name="T21" fmla="*/ 12 h 62"/>
                <a:gd name="T22" fmla="*/ 35 w 54"/>
                <a:gd name="T23" fmla="*/ 9 h 62"/>
                <a:gd name="T24" fmla="*/ 35 w 54"/>
                <a:gd name="T25" fmla="*/ 9 h 62"/>
                <a:gd name="T26" fmla="*/ 37 w 54"/>
                <a:gd name="T27" fmla="*/ 10 h 62"/>
                <a:gd name="T28" fmla="*/ 44 w 54"/>
                <a:gd name="T29" fmla="*/ 17 h 62"/>
                <a:gd name="T30" fmla="*/ 45 w 54"/>
                <a:gd name="T31" fmla="*/ 19 h 62"/>
                <a:gd name="T32" fmla="*/ 46 w 54"/>
                <a:gd name="T33" fmla="*/ 20 h 62"/>
                <a:gd name="T34" fmla="*/ 35 w 54"/>
                <a:gd name="T35" fmla="*/ 20 h 62"/>
                <a:gd name="T36" fmla="*/ 35 w 54"/>
                <a:gd name="T37" fmla="*/ 9 h 62"/>
                <a:gd name="T38" fmla="*/ 46 w 54"/>
                <a:gd name="T39" fmla="*/ 54 h 62"/>
                <a:gd name="T40" fmla="*/ 8 w 54"/>
                <a:gd name="T41" fmla="*/ 54 h 62"/>
                <a:gd name="T42" fmla="*/ 8 w 54"/>
                <a:gd name="T43" fmla="*/ 8 h 62"/>
                <a:gd name="T44" fmla="*/ 31 w 54"/>
                <a:gd name="T45" fmla="*/ 8 h 62"/>
                <a:gd name="T46" fmla="*/ 31 w 54"/>
                <a:gd name="T47" fmla="*/ 23 h 62"/>
                <a:gd name="T48" fmla="*/ 46 w 54"/>
                <a:gd name="T49" fmla="*/ 23 h 62"/>
                <a:gd name="T50" fmla="*/ 46 w 54"/>
                <a:gd name="T5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62">
                  <a:moveTo>
                    <a:pt x="50" y="12"/>
                  </a:moveTo>
                  <a:cubicBezTo>
                    <a:pt x="42" y="5"/>
                    <a:pt x="42" y="5"/>
                    <a:pt x="42" y="5"/>
                  </a:cubicBezTo>
                  <a:cubicBezTo>
                    <a:pt x="40" y="2"/>
                    <a:pt x="36" y="0"/>
                    <a:pt x="33" y="0"/>
                  </a:cubicBezTo>
                  <a:cubicBezTo>
                    <a:pt x="6" y="0"/>
                    <a:pt x="6" y="0"/>
                    <a:pt x="6" y="0"/>
                  </a:cubicBezTo>
                  <a:cubicBezTo>
                    <a:pt x="3" y="0"/>
                    <a:pt x="0" y="3"/>
                    <a:pt x="0" y="6"/>
                  </a:cubicBezTo>
                  <a:cubicBezTo>
                    <a:pt x="0" y="56"/>
                    <a:pt x="0" y="56"/>
                    <a:pt x="0" y="56"/>
                  </a:cubicBezTo>
                  <a:cubicBezTo>
                    <a:pt x="0" y="59"/>
                    <a:pt x="3" y="62"/>
                    <a:pt x="6" y="62"/>
                  </a:cubicBezTo>
                  <a:cubicBezTo>
                    <a:pt x="48" y="62"/>
                    <a:pt x="48" y="62"/>
                    <a:pt x="48" y="62"/>
                  </a:cubicBezTo>
                  <a:cubicBezTo>
                    <a:pt x="51" y="62"/>
                    <a:pt x="54" y="59"/>
                    <a:pt x="54" y="56"/>
                  </a:cubicBezTo>
                  <a:cubicBezTo>
                    <a:pt x="54" y="21"/>
                    <a:pt x="54" y="21"/>
                    <a:pt x="54" y="21"/>
                  </a:cubicBezTo>
                  <a:cubicBezTo>
                    <a:pt x="54" y="18"/>
                    <a:pt x="52" y="14"/>
                    <a:pt x="50" y="12"/>
                  </a:cubicBezTo>
                  <a:close/>
                  <a:moveTo>
                    <a:pt x="35" y="9"/>
                  </a:moveTo>
                  <a:cubicBezTo>
                    <a:pt x="35" y="9"/>
                    <a:pt x="35" y="9"/>
                    <a:pt x="35" y="9"/>
                  </a:cubicBezTo>
                  <a:cubicBezTo>
                    <a:pt x="36" y="9"/>
                    <a:pt x="37" y="10"/>
                    <a:pt x="37" y="10"/>
                  </a:cubicBezTo>
                  <a:cubicBezTo>
                    <a:pt x="44" y="17"/>
                    <a:pt x="44" y="17"/>
                    <a:pt x="44" y="17"/>
                  </a:cubicBezTo>
                  <a:cubicBezTo>
                    <a:pt x="45" y="17"/>
                    <a:pt x="45" y="18"/>
                    <a:pt x="45" y="19"/>
                  </a:cubicBezTo>
                  <a:cubicBezTo>
                    <a:pt x="46" y="19"/>
                    <a:pt x="46" y="19"/>
                    <a:pt x="46" y="20"/>
                  </a:cubicBezTo>
                  <a:cubicBezTo>
                    <a:pt x="35" y="20"/>
                    <a:pt x="35" y="20"/>
                    <a:pt x="35" y="20"/>
                  </a:cubicBezTo>
                  <a:lnTo>
                    <a:pt x="35" y="9"/>
                  </a:lnTo>
                  <a:close/>
                  <a:moveTo>
                    <a:pt x="46" y="54"/>
                  </a:moveTo>
                  <a:cubicBezTo>
                    <a:pt x="8" y="54"/>
                    <a:pt x="8" y="54"/>
                    <a:pt x="8" y="54"/>
                  </a:cubicBezTo>
                  <a:cubicBezTo>
                    <a:pt x="8" y="8"/>
                    <a:pt x="8" y="8"/>
                    <a:pt x="8" y="8"/>
                  </a:cubicBezTo>
                  <a:cubicBezTo>
                    <a:pt x="31" y="8"/>
                    <a:pt x="31" y="8"/>
                    <a:pt x="31" y="8"/>
                  </a:cubicBezTo>
                  <a:cubicBezTo>
                    <a:pt x="31" y="23"/>
                    <a:pt x="31" y="23"/>
                    <a:pt x="31" y="23"/>
                  </a:cubicBezTo>
                  <a:cubicBezTo>
                    <a:pt x="46" y="23"/>
                    <a:pt x="46" y="23"/>
                    <a:pt x="46" y="23"/>
                  </a:cubicBezTo>
                  <a:lnTo>
                    <a:pt x="46"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50" name="ïṩḷïḑe"/>
            <p:cNvSpPr/>
            <p:nvPr/>
          </p:nvSpPr>
          <p:spPr bwMode="auto">
            <a:xfrm>
              <a:off x="11082743" y="2730100"/>
              <a:ext cx="279899" cy="297514"/>
            </a:xfrm>
            <a:custGeom>
              <a:avLst/>
              <a:gdLst>
                <a:gd name="T0" fmla="*/ 78 w 87"/>
                <a:gd name="T1" fmla="*/ 0 h 93"/>
                <a:gd name="T2" fmla="*/ 9 w 87"/>
                <a:gd name="T3" fmla="*/ 0 h 93"/>
                <a:gd name="T4" fmla="*/ 0 w 87"/>
                <a:gd name="T5" fmla="*/ 9 h 93"/>
                <a:gd name="T6" fmla="*/ 0 w 87"/>
                <a:gd name="T7" fmla="*/ 84 h 93"/>
                <a:gd name="T8" fmla="*/ 9 w 87"/>
                <a:gd name="T9" fmla="*/ 93 h 93"/>
                <a:gd name="T10" fmla="*/ 78 w 87"/>
                <a:gd name="T11" fmla="*/ 93 h 93"/>
                <a:gd name="T12" fmla="*/ 87 w 87"/>
                <a:gd name="T13" fmla="*/ 84 h 93"/>
                <a:gd name="T14" fmla="*/ 87 w 87"/>
                <a:gd name="T15" fmla="*/ 9 h 93"/>
                <a:gd name="T16" fmla="*/ 78 w 87"/>
                <a:gd name="T17" fmla="*/ 0 h 93"/>
                <a:gd name="T18" fmla="*/ 75 w 87"/>
                <a:gd name="T19" fmla="*/ 81 h 93"/>
                <a:gd name="T20" fmla="*/ 12 w 87"/>
                <a:gd name="T21" fmla="*/ 81 h 93"/>
                <a:gd name="T22" fmla="*/ 12 w 87"/>
                <a:gd name="T23" fmla="*/ 12 h 93"/>
                <a:gd name="T24" fmla="*/ 75 w 87"/>
                <a:gd name="T25" fmla="*/ 12 h 93"/>
                <a:gd name="T26" fmla="*/ 75 w 87"/>
                <a:gd name="T27" fmla="*/ 81 h 93"/>
                <a:gd name="T28" fmla="*/ 23 w 87"/>
                <a:gd name="T29" fmla="*/ 41 h 93"/>
                <a:gd name="T30" fmla="*/ 64 w 87"/>
                <a:gd name="T31" fmla="*/ 41 h 93"/>
                <a:gd name="T32" fmla="*/ 64 w 87"/>
                <a:gd name="T33" fmla="*/ 46 h 93"/>
                <a:gd name="T34" fmla="*/ 23 w 87"/>
                <a:gd name="T35" fmla="*/ 46 h 93"/>
                <a:gd name="T36" fmla="*/ 23 w 87"/>
                <a:gd name="T37" fmla="*/ 41 h 93"/>
                <a:gd name="T38" fmla="*/ 23 w 87"/>
                <a:gd name="T39" fmla="*/ 52 h 93"/>
                <a:gd name="T40" fmla="*/ 64 w 87"/>
                <a:gd name="T41" fmla="*/ 52 h 93"/>
                <a:gd name="T42" fmla="*/ 64 w 87"/>
                <a:gd name="T43" fmla="*/ 58 h 93"/>
                <a:gd name="T44" fmla="*/ 23 w 87"/>
                <a:gd name="T45" fmla="*/ 58 h 93"/>
                <a:gd name="T46" fmla="*/ 23 w 87"/>
                <a:gd name="T47" fmla="*/ 52 h 93"/>
                <a:gd name="T48" fmla="*/ 23 w 87"/>
                <a:gd name="T49" fmla="*/ 64 h 93"/>
                <a:gd name="T50" fmla="*/ 64 w 87"/>
                <a:gd name="T51" fmla="*/ 64 h 93"/>
                <a:gd name="T52" fmla="*/ 64 w 87"/>
                <a:gd name="T53" fmla="*/ 69 h 93"/>
                <a:gd name="T54" fmla="*/ 23 w 87"/>
                <a:gd name="T55" fmla="*/ 69 h 93"/>
                <a:gd name="T56" fmla="*/ 23 w 87"/>
                <a:gd name="T57" fmla="*/ 64 h 93"/>
                <a:gd name="T58" fmla="*/ 23 w 87"/>
                <a:gd name="T59" fmla="*/ 29 h 93"/>
                <a:gd name="T60" fmla="*/ 64 w 87"/>
                <a:gd name="T61" fmla="*/ 29 h 93"/>
                <a:gd name="T62" fmla="*/ 64 w 87"/>
                <a:gd name="T63" fmla="*/ 35 h 93"/>
                <a:gd name="T64" fmla="*/ 23 w 87"/>
                <a:gd name="T65" fmla="*/ 35 h 93"/>
                <a:gd name="T66" fmla="*/ 23 w 87"/>
                <a:gd name="T67" fmla="*/ 2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93">
                  <a:moveTo>
                    <a:pt x="78" y="0"/>
                  </a:moveTo>
                  <a:cubicBezTo>
                    <a:pt x="9" y="0"/>
                    <a:pt x="9" y="0"/>
                    <a:pt x="9" y="0"/>
                  </a:cubicBezTo>
                  <a:cubicBezTo>
                    <a:pt x="4" y="0"/>
                    <a:pt x="0" y="4"/>
                    <a:pt x="0" y="9"/>
                  </a:cubicBezTo>
                  <a:cubicBezTo>
                    <a:pt x="0" y="84"/>
                    <a:pt x="0" y="84"/>
                    <a:pt x="0" y="84"/>
                  </a:cubicBezTo>
                  <a:cubicBezTo>
                    <a:pt x="0" y="89"/>
                    <a:pt x="4" y="93"/>
                    <a:pt x="9" y="93"/>
                  </a:cubicBezTo>
                  <a:cubicBezTo>
                    <a:pt x="78" y="93"/>
                    <a:pt x="78" y="93"/>
                    <a:pt x="78" y="93"/>
                  </a:cubicBezTo>
                  <a:cubicBezTo>
                    <a:pt x="83" y="93"/>
                    <a:pt x="87" y="89"/>
                    <a:pt x="87" y="84"/>
                  </a:cubicBezTo>
                  <a:cubicBezTo>
                    <a:pt x="87" y="9"/>
                    <a:pt x="87" y="9"/>
                    <a:pt x="87" y="9"/>
                  </a:cubicBezTo>
                  <a:cubicBezTo>
                    <a:pt x="87" y="4"/>
                    <a:pt x="83" y="0"/>
                    <a:pt x="78" y="0"/>
                  </a:cubicBezTo>
                  <a:close/>
                  <a:moveTo>
                    <a:pt x="75" y="81"/>
                  </a:moveTo>
                  <a:cubicBezTo>
                    <a:pt x="12" y="81"/>
                    <a:pt x="12" y="81"/>
                    <a:pt x="12" y="81"/>
                  </a:cubicBezTo>
                  <a:cubicBezTo>
                    <a:pt x="12" y="12"/>
                    <a:pt x="12" y="12"/>
                    <a:pt x="12" y="12"/>
                  </a:cubicBezTo>
                  <a:cubicBezTo>
                    <a:pt x="75" y="12"/>
                    <a:pt x="75" y="12"/>
                    <a:pt x="75" y="12"/>
                  </a:cubicBezTo>
                  <a:lnTo>
                    <a:pt x="75" y="81"/>
                  </a:lnTo>
                  <a:close/>
                  <a:moveTo>
                    <a:pt x="23" y="41"/>
                  </a:moveTo>
                  <a:cubicBezTo>
                    <a:pt x="64" y="41"/>
                    <a:pt x="64" y="41"/>
                    <a:pt x="64" y="41"/>
                  </a:cubicBezTo>
                  <a:cubicBezTo>
                    <a:pt x="64" y="46"/>
                    <a:pt x="64" y="46"/>
                    <a:pt x="64" y="46"/>
                  </a:cubicBezTo>
                  <a:cubicBezTo>
                    <a:pt x="23" y="46"/>
                    <a:pt x="23" y="46"/>
                    <a:pt x="23" y="46"/>
                  </a:cubicBezTo>
                  <a:lnTo>
                    <a:pt x="23" y="41"/>
                  </a:lnTo>
                  <a:close/>
                  <a:moveTo>
                    <a:pt x="23" y="52"/>
                  </a:moveTo>
                  <a:cubicBezTo>
                    <a:pt x="64" y="52"/>
                    <a:pt x="64" y="52"/>
                    <a:pt x="64" y="52"/>
                  </a:cubicBezTo>
                  <a:cubicBezTo>
                    <a:pt x="64" y="58"/>
                    <a:pt x="64" y="58"/>
                    <a:pt x="64" y="58"/>
                  </a:cubicBezTo>
                  <a:cubicBezTo>
                    <a:pt x="23" y="58"/>
                    <a:pt x="23" y="58"/>
                    <a:pt x="23" y="58"/>
                  </a:cubicBezTo>
                  <a:lnTo>
                    <a:pt x="23" y="52"/>
                  </a:lnTo>
                  <a:close/>
                  <a:moveTo>
                    <a:pt x="23" y="64"/>
                  </a:moveTo>
                  <a:cubicBezTo>
                    <a:pt x="64" y="64"/>
                    <a:pt x="64" y="64"/>
                    <a:pt x="64" y="64"/>
                  </a:cubicBezTo>
                  <a:cubicBezTo>
                    <a:pt x="64" y="69"/>
                    <a:pt x="64" y="69"/>
                    <a:pt x="64" y="69"/>
                  </a:cubicBezTo>
                  <a:cubicBezTo>
                    <a:pt x="23" y="69"/>
                    <a:pt x="23" y="69"/>
                    <a:pt x="23" y="69"/>
                  </a:cubicBezTo>
                  <a:lnTo>
                    <a:pt x="23" y="64"/>
                  </a:lnTo>
                  <a:close/>
                  <a:moveTo>
                    <a:pt x="23" y="29"/>
                  </a:moveTo>
                  <a:cubicBezTo>
                    <a:pt x="64" y="29"/>
                    <a:pt x="64" y="29"/>
                    <a:pt x="64" y="29"/>
                  </a:cubicBezTo>
                  <a:cubicBezTo>
                    <a:pt x="64" y="35"/>
                    <a:pt x="64" y="35"/>
                    <a:pt x="64" y="35"/>
                  </a:cubicBezTo>
                  <a:cubicBezTo>
                    <a:pt x="23" y="35"/>
                    <a:pt x="23" y="35"/>
                    <a:pt x="23" y="35"/>
                  </a:cubicBezTo>
                  <a:lnTo>
                    <a:pt x="23"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32500" lnSpcReduction="20000"/>
            </a:bodyPr>
            <a:lstStyle/>
            <a:p>
              <a:pPr algn="ctr"/>
            </a:p>
          </p:txBody>
        </p:sp>
        <p:sp>
          <p:nvSpPr>
            <p:cNvPr id="51" name="iSļïdé"/>
            <p:cNvSpPr/>
            <p:nvPr/>
          </p:nvSpPr>
          <p:spPr bwMode="auto">
            <a:xfrm>
              <a:off x="11031853" y="3084377"/>
              <a:ext cx="262282" cy="197690"/>
            </a:xfrm>
            <a:custGeom>
              <a:avLst/>
              <a:gdLst>
                <a:gd name="T0" fmla="*/ 0 w 134"/>
                <a:gd name="T1" fmla="*/ 0 h 101"/>
                <a:gd name="T2" fmla="*/ 0 w 134"/>
                <a:gd name="T3" fmla="*/ 101 h 101"/>
                <a:gd name="T4" fmla="*/ 134 w 134"/>
                <a:gd name="T5" fmla="*/ 101 h 101"/>
                <a:gd name="T6" fmla="*/ 134 w 134"/>
                <a:gd name="T7" fmla="*/ 0 h 101"/>
                <a:gd name="T8" fmla="*/ 0 w 134"/>
                <a:gd name="T9" fmla="*/ 0 h 101"/>
                <a:gd name="T10" fmla="*/ 25 w 134"/>
                <a:gd name="T11" fmla="*/ 93 h 101"/>
                <a:gd name="T12" fmla="*/ 8 w 134"/>
                <a:gd name="T13" fmla="*/ 93 h 101"/>
                <a:gd name="T14" fmla="*/ 8 w 134"/>
                <a:gd name="T15" fmla="*/ 77 h 101"/>
                <a:gd name="T16" fmla="*/ 25 w 134"/>
                <a:gd name="T17" fmla="*/ 77 h 101"/>
                <a:gd name="T18" fmla="*/ 25 w 134"/>
                <a:gd name="T19" fmla="*/ 93 h 101"/>
                <a:gd name="T20" fmla="*/ 25 w 134"/>
                <a:gd name="T21" fmla="*/ 59 h 101"/>
                <a:gd name="T22" fmla="*/ 8 w 134"/>
                <a:gd name="T23" fmla="*/ 59 h 101"/>
                <a:gd name="T24" fmla="*/ 8 w 134"/>
                <a:gd name="T25" fmla="*/ 43 h 101"/>
                <a:gd name="T26" fmla="*/ 25 w 134"/>
                <a:gd name="T27" fmla="*/ 43 h 101"/>
                <a:gd name="T28" fmla="*/ 25 w 134"/>
                <a:gd name="T29" fmla="*/ 59 h 101"/>
                <a:gd name="T30" fmla="*/ 25 w 134"/>
                <a:gd name="T31" fmla="*/ 26 h 101"/>
                <a:gd name="T32" fmla="*/ 8 w 134"/>
                <a:gd name="T33" fmla="*/ 26 h 101"/>
                <a:gd name="T34" fmla="*/ 8 w 134"/>
                <a:gd name="T35" fmla="*/ 8 h 101"/>
                <a:gd name="T36" fmla="*/ 25 w 134"/>
                <a:gd name="T37" fmla="*/ 8 h 101"/>
                <a:gd name="T38" fmla="*/ 25 w 134"/>
                <a:gd name="T39" fmla="*/ 26 h 101"/>
                <a:gd name="T40" fmla="*/ 102 w 134"/>
                <a:gd name="T41" fmla="*/ 93 h 101"/>
                <a:gd name="T42" fmla="*/ 35 w 134"/>
                <a:gd name="T43" fmla="*/ 93 h 101"/>
                <a:gd name="T44" fmla="*/ 35 w 134"/>
                <a:gd name="T45" fmla="*/ 8 h 101"/>
                <a:gd name="T46" fmla="*/ 102 w 134"/>
                <a:gd name="T47" fmla="*/ 8 h 101"/>
                <a:gd name="T48" fmla="*/ 102 w 134"/>
                <a:gd name="T49" fmla="*/ 93 h 101"/>
                <a:gd name="T50" fmla="*/ 126 w 134"/>
                <a:gd name="T51" fmla="*/ 93 h 101"/>
                <a:gd name="T52" fmla="*/ 110 w 134"/>
                <a:gd name="T53" fmla="*/ 93 h 101"/>
                <a:gd name="T54" fmla="*/ 110 w 134"/>
                <a:gd name="T55" fmla="*/ 77 h 101"/>
                <a:gd name="T56" fmla="*/ 126 w 134"/>
                <a:gd name="T57" fmla="*/ 77 h 101"/>
                <a:gd name="T58" fmla="*/ 126 w 134"/>
                <a:gd name="T59" fmla="*/ 93 h 101"/>
                <a:gd name="T60" fmla="*/ 126 w 134"/>
                <a:gd name="T61" fmla="*/ 59 h 101"/>
                <a:gd name="T62" fmla="*/ 110 w 134"/>
                <a:gd name="T63" fmla="*/ 59 h 101"/>
                <a:gd name="T64" fmla="*/ 110 w 134"/>
                <a:gd name="T65" fmla="*/ 43 h 101"/>
                <a:gd name="T66" fmla="*/ 126 w 134"/>
                <a:gd name="T67" fmla="*/ 43 h 101"/>
                <a:gd name="T68" fmla="*/ 126 w 134"/>
                <a:gd name="T69" fmla="*/ 59 h 101"/>
                <a:gd name="T70" fmla="*/ 126 w 134"/>
                <a:gd name="T71" fmla="*/ 26 h 101"/>
                <a:gd name="T72" fmla="*/ 110 w 134"/>
                <a:gd name="T73" fmla="*/ 26 h 101"/>
                <a:gd name="T74" fmla="*/ 110 w 134"/>
                <a:gd name="T75" fmla="*/ 8 h 101"/>
                <a:gd name="T76" fmla="*/ 126 w 134"/>
                <a:gd name="T77" fmla="*/ 8 h 101"/>
                <a:gd name="T78" fmla="*/ 126 w 134"/>
                <a:gd name="T79" fmla="*/ 26 h 101"/>
                <a:gd name="T80" fmla="*/ 51 w 134"/>
                <a:gd name="T81" fmla="*/ 26 h 101"/>
                <a:gd name="T82" fmla="*/ 51 w 134"/>
                <a:gd name="T83" fmla="*/ 77 h 101"/>
                <a:gd name="T84" fmla="*/ 84 w 134"/>
                <a:gd name="T85" fmla="*/ 51 h 101"/>
                <a:gd name="T86" fmla="*/ 51 w 134"/>
                <a:gd name="T87" fmla="*/ 2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101">
                  <a:moveTo>
                    <a:pt x="0" y="0"/>
                  </a:moveTo>
                  <a:lnTo>
                    <a:pt x="0" y="101"/>
                  </a:lnTo>
                  <a:lnTo>
                    <a:pt x="134" y="101"/>
                  </a:lnTo>
                  <a:lnTo>
                    <a:pt x="134" y="0"/>
                  </a:lnTo>
                  <a:lnTo>
                    <a:pt x="0" y="0"/>
                  </a:lnTo>
                  <a:close/>
                  <a:moveTo>
                    <a:pt x="25" y="93"/>
                  </a:moveTo>
                  <a:lnTo>
                    <a:pt x="8" y="93"/>
                  </a:lnTo>
                  <a:lnTo>
                    <a:pt x="8" y="77"/>
                  </a:lnTo>
                  <a:lnTo>
                    <a:pt x="25" y="77"/>
                  </a:lnTo>
                  <a:lnTo>
                    <a:pt x="25" y="93"/>
                  </a:lnTo>
                  <a:close/>
                  <a:moveTo>
                    <a:pt x="25" y="59"/>
                  </a:moveTo>
                  <a:lnTo>
                    <a:pt x="8" y="59"/>
                  </a:lnTo>
                  <a:lnTo>
                    <a:pt x="8" y="43"/>
                  </a:lnTo>
                  <a:lnTo>
                    <a:pt x="25" y="43"/>
                  </a:lnTo>
                  <a:lnTo>
                    <a:pt x="25" y="59"/>
                  </a:lnTo>
                  <a:close/>
                  <a:moveTo>
                    <a:pt x="25" y="26"/>
                  </a:moveTo>
                  <a:lnTo>
                    <a:pt x="8" y="26"/>
                  </a:lnTo>
                  <a:lnTo>
                    <a:pt x="8" y="8"/>
                  </a:lnTo>
                  <a:lnTo>
                    <a:pt x="25" y="8"/>
                  </a:lnTo>
                  <a:lnTo>
                    <a:pt x="25" y="26"/>
                  </a:lnTo>
                  <a:close/>
                  <a:moveTo>
                    <a:pt x="102" y="93"/>
                  </a:moveTo>
                  <a:lnTo>
                    <a:pt x="35" y="93"/>
                  </a:lnTo>
                  <a:lnTo>
                    <a:pt x="35" y="8"/>
                  </a:lnTo>
                  <a:lnTo>
                    <a:pt x="102" y="8"/>
                  </a:lnTo>
                  <a:lnTo>
                    <a:pt x="102" y="93"/>
                  </a:lnTo>
                  <a:close/>
                  <a:moveTo>
                    <a:pt x="126" y="93"/>
                  </a:moveTo>
                  <a:lnTo>
                    <a:pt x="110" y="93"/>
                  </a:lnTo>
                  <a:lnTo>
                    <a:pt x="110" y="77"/>
                  </a:lnTo>
                  <a:lnTo>
                    <a:pt x="126" y="77"/>
                  </a:lnTo>
                  <a:lnTo>
                    <a:pt x="126" y="93"/>
                  </a:lnTo>
                  <a:close/>
                  <a:moveTo>
                    <a:pt x="126" y="59"/>
                  </a:moveTo>
                  <a:lnTo>
                    <a:pt x="110" y="59"/>
                  </a:lnTo>
                  <a:lnTo>
                    <a:pt x="110" y="43"/>
                  </a:lnTo>
                  <a:lnTo>
                    <a:pt x="126" y="43"/>
                  </a:lnTo>
                  <a:lnTo>
                    <a:pt x="126" y="59"/>
                  </a:lnTo>
                  <a:close/>
                  <a:moveTo>
                    <a:pt x="126" y="26"/>
                  </a:moveTo>
                  <a:lnTo>
                    <a:pt x="110" y="26"/>
                  </a:lnTo>
                  <a:lnTo>
                    <a:pt x="110" y="8"/>
                  </a:lnTo>
                  <a:lnTo>
                    <a:pt x="126" y="8"/>
                  </a:lnTo>
                  <a:lnTo>
                    <a:pt x="126" y="26"/>
                  </a:lnTo>
                  <a:close/>
                  <a:moveTo>
                    <a:pt x="51" y="26"/>
                  </a:moveTo>
                  <a:lnTo>
                    <a:pt x="51" y="77"/>
                  </a:lnTo>
                  <a:lnTo>
                    <a:pt x="84" y="51"/>
                  </a:lnTo>
                  <a:lnTo>
                    <a:pt x="5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52" name="iśḷiḑé"/>
            <p:cNvSpPr/>
            <p:nvPr/>
          </p:nvSpPr>
          <p:spPr bwMode="auto">
            <a:xfrm>
              <a:off x="11333281" y="3027613"/>
              <a:ext cx="156586" cy="146799"/>
            </a:xfrm>
            <a:custGeom>
              <a:avLst/>
              <a:gdLst>
                <a:gd name="T0" fmla="*/ 80 w 80"/>
                <a:gd name="T1" fmla="*/ 29 h 75"/>
                <a:gd name="T2" fmla="*/ 52 w 80"/>
                <a:gd name="T3" fmla="*/ 24 h 75"/>
                <a:gd name="T4" fmla="*/ 41 w 80"/>
                <a:gd name="T5" fmla="*/ 0 h 75"/>
                <a:gd name="T6" fmla="*/ 28 w 80"/>
                <a:gd name="T7" fmla="*/ 24 h 75"/>
                <a:gd name="T8" fmla="*/ 0 w 80"/>
                <a:gd name="T9" fmla="*/ 29 h 75"/>
                <a:gd name="T10" fmla="*/ 19 w 80"/>
                <a:gd name="T11" fmla="*/ 49 h 75"/>
                <a:gd name="T12" fmla="*/ 15 w 80"/>
                <a:gd name="T13" fmla="*/ 75 h 75"/>
                <a:gd name="T14" fmla="*/ 41 w 80"/>
                <a:gd name="T15" fmla="*/ 62 h 75"/>
                <a:gd name="T16" fmla="*/ 65 w 80"/>
                <a:gd name="T17" fmla="*/ 75 h 75"/>
                <a:gd name="T18" fmla="*/ 60 w 80"/>
                <a:gd name="T19" fmla="*/ 49 h 75"/>
                <a:gd name="T20" fmla="*/ 80 w 80"/>
                <a:gd name="T21" fmla="*/ 29 h 75"/>
                <a:gd name="T22" fmla="*/ 41 w 80"/>
                <a:gd name="T23" fmla="*/ 57 h 75"/>
                <a:gd name="T24" fmla="*/ 23 w 80"/>
                <a:gd name="T25" fmla="*/ 65 h 75"/>
                <a:gd name="T26" fmla="*/ 26 w 80"/>
                <a:gd name="T27" fmla="*/ 45 h 75"/>
                <a:gd name="T28" fmla="*/ 11 w 80"/>
                <a:gd name="T29" fmla="*/ 32 h 75"/>
                <a:gd name="T30" fmla="*/ 31 w 80"/>
                <a:gd name="T31" fmla="*/ 29 h 75"/>
                <a:gd name="T32" fmla="*/ 41 w 80"/>
                <a:gd name="T33" fmla="*/ 11 h 75"/>
                <a:gd name="T34" fmla="*/ 49 w 80"/>
                <a:gd name="T35" fmla="*/ 29 h 75"/>
                <a:gd name="T36" fmla="*/ 68 w 80"/>
                <a:gd name="T37" fmla="*/ 32 h 75"/>
                <a:gd name="T38" fmla="*/ 54 w 80"/>
                <a:gd name="T39" fmla="*/ 45 h 75"/>
                <a:gd name="T40" fmla="*/ 57 w 80"/>
                <a:gd name="T41" fmla="*/ 65 h 75"/>
                <a:gd name="T42" fmla="*/ 41 w 80"/>
                <a:gd name="T43" fmla="*/ 5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75">
                  <a:moveTo>
                    <a:pt x="80" y="29"/>
                  </a:moveTo>
                  <a:lnTo>
                    <a:pt x="52" y="24"/>
                  </a:lnTo>
                  <a:lnTo>
                    <a:pt x="41" y="0"/>
                  </a:lnTo>
                  <a:lnTo>
                    <a:pt x="28" y="24"/>
                  </a:lnTo>
                  <a:lnTo>
                    <a:pt x="0" y="29"/>
                  </a:lnTo>
                  <a:lnTo>
                    <a:pt x="19" y="49"/>
                  </a:lnTo>
                  <a:lnTo>
                    <a:pt x="15" y="75"/>
                  </a:lnTo>
                  <a:lnTo>
                    <a:pt x="41" y="62"/>
                  </a:lnTo>
                  <a:lnTo>
                    <a:pt x="65" y="75"/>
                  </a:lnTo>
                  <a:lnTo>
                    <a:pt x="60" y="49"/>
                  </a:lnTo>
                  <a:lnTo>
                    <a:pt x="80" y="29"/>
                  </a:lnTo>
                  <a:close/>
                  <a:moveTo>
                    <a:pt x="41" y="57"/>
                  </a:moveTo>
                  <a:lnTo>
                    <a:pt x="23" y="65"/>
                  </a:lnTo>
                  <a:lnTo>
                    <a:pt x="26" y="45"/>
                  </a:lnTo>
                  <a:lnTo>
                    <a:pt x="11" y="32"/>
                  </a:lnTo>
                  <a:lnTo>
                    <a:pt x="31" y="29"/>
                  </a:lnTo>
                  <a:lnTo>
                    <a:pt x="41" y="11"/>
                  </a:lnTo>
                  <a:lnTo>
                    <a:pt x="49" y="29"/>
                  </a:lnTo>
                  <a:lnTo>
                    <a:pt x="68" y="32"/>
                  </a:lnTo>
                  <a:lnTo>
                    <a:pt x="54" y="45"/>
                  </a:lnTo>
                  <a:lnTo>
                    <a:pt x="57" y="65"/>
                  </a:lnTo>
                  <a:lnTo>
                    <a:pt x="41"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53" name="íşľiďè"/>
            <p:cNvSpPr/>
            <p:nvPr/>
          </p:nvSpPr>
          <p:spPr bwMode="auto">
            <a:xfrm>
              <a:off x="10818503" y="1526343"/>
              <a:ext cx="191818" cy="207477"/>
            </a:xfrm>
            <a:custGeom>
              <a:avLst/>
              <a:gdLst>
                <a:gd name="T0" fmla="*/ 48 w 60"/>
                <a:gd name="T1" fmla="*/ 11 h 65"/>
                <a:gd name="T2" fmla="*/ 60 w 60"/>
                <a:gd name="T3" fmla="*/ 6 h 65"/>
                <a:gd name="T4" fmla="*/ 60 w 60"/>
                <a:gd name="T5" fmla="*/ 44 h 65"/>
                <a:gd name="T6" fmla="*/ 48 w 60"/>
                <a:gd name="T7" fmla="*/ 48 h 65"/>
                <a:gd name="T8" fmla="*/ 36 w 60"/>
                <a:gd name="T9" fmla="*/ 45 h 65"/>
                <a:gd name="T10" fmla="*/ 24 w 60"/>
                <a:gd name="T11" fmla="*/ 41 h 65"/>
                <a:gd name="T12" fmla="*/ 12 w 60"/>
                <a:gd name="T13" fmla="*/ 46 h 65"/>
                <a:gd name="T14" fmla="*/ 12 w 60"/>
                <a:gd name="T15" fmla="*/ 8 h 65"/>
                <a:gd name="T16" fmla="*/ 24 w 60"/>
                <a:gd name="T17" fmla="*/ 4 h 65"/>
                <a:gd name="T18" fmla="*/ 36 w 60"/>
                <a:gd name="T19" fmla="*/ 7 h 65"/>
                <a:gd name="T20" fmla="*/ 48 w 60"/>
                <a:gd name="T21" fmla="*/ 11 h 65"/>
                <a:gd name="T22" fmla="*/ 4 w 60"/>
                <a:gd name="T23" fmla="*/ 0 h 65"/>
                <a:gd name="T24" fmla="*/ 8 w 60"/>
                <a:gd name="T25" fmla="*/ 4 h 65"/>
                <a:gd name="T26" fmla="*/ 8 w 60"/>
                <a:gd name="T27" fmla="*/ 65 h 65"/>
                <a:gd name="T28" fmla="*/ 0 w 60"/>
                <a:gd name="T29" fmla="*/ 65 h 65"/>
                <a:gd name="T30" fmla="*/ 0 w 60"/>
                <a:gd name="T31" fmla="*/ 4 h 65"/>
                <a:gd name="T32" fmla="*/ 4 w 60"/>
                <a:gd name="T3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65">
                  <a:moveTo>
                    <a:pt x="48" y="11"/>
                  </a:moveTo>
                  <a:cubicBezTo>
                    <a:pt x="53" y="11"/>
                    <a:pt x="58" y="8"/>
                    <a:pt x="60" y="6"/>
                  </a:cubicBezTo>
                  <a:cubicBezTo>
                    <a:pt x="60" y="44"/>
                    <a:pt x="60" y="44"/>
                    <a:pt x="60" y="44"/>
                  </a:cubicBezTo>
                  <a:cubicBezTo>
                    <a:pt x="58" y="46"/>
                    <a:pt x="53" y="48"/>
                    <a:pt x="48" y="48"/>
                  </a:cubicBezTo>
                  <a:cubicBezTo>
                    <a:pt x="43" y="48"/>
                    <a:pt x="39" y="47"/>
                    <a:pt x="36" y="45"/>
                  </a:cubicBezTo>
                  <a:cubicBezTo>
                    <a:pt x="33" y="43"/>
                    <a:pt x="29" y="41"/>
                    <a:pt x="24" y="41"/>
                  </a:cubicBezTo>
                  <a:cubicBezTo>
                    <a:pt x="19" y="41"/>
                    <a:pt x="15" y="44"/>
                    <a:pt x="12" y="46"/>
                  </a:cubicBezTo>
                  <a:cubicBezTo>
                    <a:pt x="12" y="8"/>
                    <a:pt x="12" y="8"/>
                    <a:pt x="12" y="8"/>
                  </a:cubicBezTo>
                  <a:cubicBezTo>
                    <a:pt x="15" y="6"/>
                    <a:pt x="19" y="4"/>
                    <a:pt x="24" y="4"/>
                  </a:cubicBezTo>
                  <a:cubicBezTo>
                    <a:pt x="29" y="4"/>
                    <a:pt x="33" y="5"/>
                    <a:pt x="36" y="7"/>
                  </a:cubicBezTo>
                  <a:cubicBezTo>
                    <a:pt x="39" y="9"/>
                    <a:pt x="43" y="11"/>
                    <a:pt x="48" y="11"/>
                  </a:cubicBezTo>
                  <a:close/>
                  <a:moveTo>
                    <a:pt x="4" y="0"/>
                  </a:moveTo>
                  <a:cubicBezTo>
                    <a:pt x="6" y="0"/>
                    <a:pt x="8" y="1"/>
                    <a:pt x="8" y="4"/>
                  </a:cubicBezTo>
                  <a:cubicBezTo>
                    <a:pt x="8" y="65"/>
                    <a:pt x="8" y="65"/>
                    <a:pt x="8" y="65"/>
                  </a:cubicBezTo>
                  <a:cubicBezTo>
                    <a:pt x="0" y="65"/>
                    <a:pt x="0" y="65"/>
                    <a:pt x="0" y="65"/>
                  </a:cubicBezTo>
                  <a:cubicBezTo>
                    <a:pt x="0" y="4"/>
                    <a:pt x="0" y="4"/>
                    <a:pt x="0" y="4"/>
                  </a:cubicBezTo>
                  <a:cubicBezTo>
                    <a:pt x="0" y="1"/>
                    <a:pt x="1"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54" name="íṩ1îḋé"/>
            <p:cNvSpPr/>
            <p:nvPr/>
          </p:nvSpPr>
          <p:spPr bwMode="auto">
            <a:xfrm>
              <a:off x="10575795" y="1424562"/>
              <a:ext cx="203562" cy="207477"/>
            </a:xfrm>
            <a:custGeom>
              <a:avLst/>
              <a:gdLst>
                <a:gd name="T0" fmla="*/ 54 w 64"/>
                <a:gd name="T1" fmla="*/ 0 h 65"/>
                <a:gd name="T2" fmla="*/ 44 w 64"/>
                <a:gd name="T3" fmla="*/ 11 h 65"/>
                <a:gd name="T4" fmla="*/ 44 w 64"/>
                <a:gd name="T5" fmla="*/ 41 h 65"/>
                <a:gd name="T6" fmla="*/ 52 w 64"/>
                <a:gd name="T7" fmla="*/ 41 h 65"/>
                <a:gd name="T8" fmla="*/ 52 w 64"/>
                <a:gd name="T9" fmla="*/ 65 h 65"/>
                <a:gd name="T10" fmla="*/ 64 w 64"/>
                <a:gd name="T11" fmla="*/ 65 h 65"/>
                <a:gd name="T12" fmla="*/ 64 w 64"/>
                <a:gd name="T13" fmla="*/ 11 h 65"/>
                <a:gd name="T14" fmla="*/ 54 w 64"/>
                <a:gd name="T15" fmla="*/ 0 h 65"/>
                <a:gd name="T16" fmla="*/ 26 w 64"/>
                <a:gd name="T17" fmla="*/ 0 h 65"/>
                <a:gd name="T18" fmla="*/ 24 w 64"/>
                <a:gd name="T19" fmla="*/ 2 h 65"/>
                <a:gd name="T20" fmla="*/ 24 w 64"/>
                <a:gd name="T21" fmla="*/ 17 h 65"/>
                <a:gd name="T22" fmla="*/ 22 w 64"/>
                <a:gd name="T23" fmla="*/ 18 h 65"/>
                <a:gd name="T24" fmla="*/ 20 w 64"/>
                <a:gd name="T25" fmla="*/ 17 h 65"/>
                <a:gd name="T26" fmla="*/ 20 w 64"/>
                <a:gd name="T27" fmla="*/ 2 h 65"/>
                <a:gd name="T28" fmla="*/ 18 w 64"/>
                <a:gd name="T29" fmla="*/ 0 h 65"/>
                <a:gd name="T30" fmla="*/ 16 w 64"/>
                <a:gd name="T31" fmla="*/ 2 h 65"/>
                <a:gd name="T32" fmla="*/ 16 w 64"/>
                <a:gd name="T33" fmla="*/ 17 h 65"/>
                <a:gd name="T34" fmla="*/ 14 w 64"/>
                <a:gd name="T35" fmla="*/ 18 h 65"/>
                <a:gd name="T36" fmla="*/ 12 w 64"/>
                <a:gd name="T37" fmla="*/ 17 h 65"/>
                <a:gd name="T38" fmla="*/ 12 w 64"/>
                <a:gd name="T39" fmla="*/ 2 h 65"/>
                <a:gd name="T40" fmla="*/ 10 w 64"/>
                <a:gd name="T41" fmla="*/ 0 h 65"/>
                <a:gd name="T42" fmla="*/ 8 w 64"/>
                <a:gd name="T43" fmla="*/ 2 h 65"/>
                <a:gd name="T44" fmla="*/ 8 w 64"/>
                <a:gd name="T45" fmla="*/ 17 h 65"/>
                <a:gd name="T46" fmla="*/ 6 w 64"/>
                <a:gd name="T47" fmla="*/ 18 h 65"/>
                <a:gd name="T48" fmla="*/ 4 w 64"/>
                <a:gd name="T49" fmla="*/ 17 h 65"/>
                <a:gd name="T50" fmla="*/ 4 w 64"/>
                <a:gd name="T51" fmla="*/ 2 h 65"/>
                <a:gd name="T52" fmla="*/ 2 w 64"/>
                <a:gd name="T53" fmla="*/ 0 h 65"/>
                <a:gd name="T54" fmla="*/ 0 w 64"/>
                <a:gd name="T55" fmla="*/ 2 h 65"/>
                <a:gd name="T56" fmla="*/ 0 w 64"/>
                <a:gd name="T57" fmla="*/ 17 h 65"/>
                <a:gd name="T58" fmla="*/ 0 w 64"/>
                <a:gd name="T59" fmla="*/ 21 h 65"/>
                <a:gd name="T60" fmla="*/ 3 w 64"/>
                <a:gd name="T61" fmla="*/ 25 h 65"/>
                <a:gd name="T62" fmla="*/ 8 w 64"/>
                <a:gd name="T63" fmla="*/ 33 h 65"/>
                <a:gd name="T64" fmla="*/ 8 w 64"/>
                <a:gd name="T65" fmla="*/ 65 h 65"/>
                <a:gd name="T66" fmla="*/ 20 w 64"/>
                <a:gd name="T67" fmla="*/ 65 h 65"/>
                <a:gd name="T68" fmla="*/ 20 w 64"/>
                <a:gd name="T69" fmla="*/ 33 h 65"/>
                <a:gd name="T70" fmla="*/ 25 w 64"/>
                <a:gd name="T71" fmla="*/ 25 h 65"/>
                <a:gd name="T72" fmla="*/ 28 w 64"/>
                <a:gd name="T73" fmla="*/ 21 h 65"/>
                <a:gd name="T74" fmla="*/ 28 w 64"/>
                <a:gd name="T75" fmla="*/ 17 h 65"/>
                <a:gd name="T76" fmla="*/ 28 w 64"/>
                <a:gd name="T77" fmla="*/ 2 h 65"/>
                <a:gd name="T78" fmla="*/ 26 w 64"/>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65">
                  <a:moveTo>
                    <a:pt x="54" y="0"/>
                  </a:moveTo>
                  <a:cubicBezTo>
                    <a:pt x="49" y="0"/>
                    <a:pt x="44" y="5"/>
                    <a:pt x="44" y="11"/>
                  </a:cubicBezTo>
                  <a:cubicBezTo>
                    <a:pt x="44" y="41"/>
                    <a:pt x="44" y="41"/>
                    <a:pt x="44" y="41"/>
                  </a:cubicBezTo>
                  <a:cubicBezTo>
                    <a:pt x="52" y="41"/>
                    <a:pt x="52" y="41"/>
                    <a:pt x="52" y="41"/>
                  </a:cubicBezTo>
                  <a:cubicBezTo>
                    <a:pt x="52" y="65"/>
                    <a:pt x="52" y="65"/>
                    <a:pt x="52" y="65"/>
                  </a:cubicBezTo>
                  <a:cubicBezTo>
                    <a:pt x="64" y="65"/>
                    <a:pt x="64" y="65"/>
                    <a:pt x="64" y="65"/>
                  </a:cubicBezTo>
                  <a:cubicBezTo>
                    <a:pt x="64" y="11"/>
                    <a:pt x="64" y="11"/>
                    <a:pt x="64" y="11"/>
                  </a:cubicBezTo>
                  <a:cubicBezTo>
                    <a:pt x="64" y="5"/>
                    <a:pt x="60" y="0"/>
                    <a:pt x="54" y="0"/>
                  </a:cubicBezTo>
                  <a:close/>
                  <a:moveTo>
                    <a:pt x="26" y="0"/>
                  </a:moveTo>
                  <a:cubicBezTo>
                    <a:pt x="25" y="0"/>
                    <a:pt x="24" y="1"/>
                    <a:pt x="24" y="2"/>
                  </a:cubicBezTo>
                  <a:cubicBezTo>
                    <a:pt x="24" y="17"/>
                    <a:pt x="24" y="17"/>
                    <a:pt x="24" y="17"/>
                  </a:cubicBezTo>
                  <a:cubicBezTo>
                    <a:pt x="24" y="17"/>
                    <a:pt x="23" y="18"/>
                    <a:pt x="22" y="18"/>
                  </a:cubicBezTo>
                  <a:cubicBezTo>
                    <a:pt x="21" y="18"/>
                    <a:pt x="20" y="17"/>
                    <a:pt x="20" y="17"/>
                  </a:cubicBezTo>
                  <a:cubicBezTo>
                    <a:pt x="20" y="2"/>
                    <a:pt x="20" y="2"/>
                    <a:pt x="20" y="2"/>
                  </a:cubicBezTo>
                  <a:cubicBezTo>
                    <a:pt x="20" y="1"/>
                    <a:pt x="19" y="0"/>
                    <a:pt x="18" y="0"/>
                  </a:cubicBezTo>
                  <a:cubicBezTo>
                    <a:pt x="17" y="0"/>
                    <a:pt x="16" y="1"/>
                    <a:pt x="16" y="2"/>
                  </a:cubicBezTo>
                  <a:cubicBezTo>
                    <a:pt x="16" y="17"/>
                    <a:pt x="16" y="17"/>
                    <a:pt x="16" y="17"/>
                  </a:cubicBezTo>
                  <a:cubicBezTo>
                    <a:pt x="16" y="17"/>
                    <a:pt x="15" y="18"/>
                    <a:pt x="14" y="18"/>
                  </a:cubicBezTo>
                  <a:cubicBezTo>
                    <a:pt x="13" y="18"/>
                    <a:pt x="12" y="17"/>
                    <a:pt x="12" y="17"/>
                  </a:cubicBezTo>
                  <a:cubicBezTo>
                    <a:pt x="12" y="2"/>
                    <a:pt x="12" y="2"/>
                    <a:pt x="12" y="2"/>
                  </a:cubicBezTo>
                  <a:cubicBezTo>
                    <a:pt x="12" y="1"/>
                    <a:pt x="11" y="0"/>
                    <a:pt x="10" y="0"/>
                  </a:cubicBezTo>
                  <a:cubicBezTo>
                    <a:pt x="9" y="0"/>
                    <a:pt x="8" y="1"/>
                    <a:pt x="8" y="2"/>
                  </a:cubicBezTo>
                  <a:cubicBezTo>
                    <a:pt x="8" y="17"/>
                    <a:pt x="8" y="17"/>
                    <a:pt x="8" y="17"/>
                  </a:cubicBezTo>
                  <a:cubicBezTo>
                    <a:pt x="8" y="17"/>
                    <a:pt x="7" y="18"/>
                    <a:pt x="6" y="18"/>
                  </a:cubicBezTo>
                  <a:cubicBezTo>
                    <a:pt x="5" y="18"/>
                    <a:pt x="4" y="17"/>
                    <a:pt x="4" y="17"/>
                  </a:cubicBezTo>
                  <a:cubicBezTo>
                    <a:pt x="4" y="2"/>
                    <a:pt x="4" y="2"/>
                    <a:pt x="4" y="2"/>
                  </a:cubicBezTo>
                  <a:cubicBezTo>
                    <a:pt x="4" y="1"/>
                    <a:pt x="3" y="0"/>
                    <a:pt x="2" y="0"/>
                  </a:cubicBezTo>
                  <a:cubicBezTo>
                    <a:pt x="0" y="0"/>
                    <a:pt x="0" y="1"/>
                    <a:pt x="0" y="2"/>
                  </a:cubicBezTo>
                  <a:cubicBezTo>
                    <a:pt x="0" y="17"/>
                    <a:pt x="0" y="17"/>
                    <a:pt x="0" y="17"/>
                  </a:cubicBezTo>
                  <a:cubicBezTo>
                    <a:pt x="0" y="21"/>
                    <a:pt x="0" y="21"/>
                    <a:pt x="0" y="21"/>
                  </a:cubicBezTo>
                  <a:cubicBezTo>
                    <a:pt x="0" y="22"/>
                    <a:pt x="1" y="23"/>
                    <a:pt x="3" y="25"/>
                  </a:cubicBezTo>
                  <a:cubicBezTo>
                    <a:pt x="5" y="26"/>
                    <a:pt x="8" y="28"/>
                    <a:pt x="8" y="33"/>
                  </a:cubicBezTo>
                  <a:cubicBezTo>
                    <a:pt x="8" y="65"/>
                    <a:pt x="8" y="65"/>
                    <a:pt x="8" y="65"/>
                  </a:cubicBezTo>
                  <a:cubicBezTo>
                    <a:pt x="20" y="65"/>
                    <a:pt x="20" y="65"/>
                    <a:pt x="20" y="65"/>
                  </a:cubicBezTo>
                  <a:cubicBezTo>
                    <a:pt x="20" y="33"/>
                    <a:pt x="20" y="33"/>
                    <a:pt x="20" y="33"/>
                  </a:cubicBezTo>
                  <a:cubicBezTo>
                    <a:pt x="20" y="28"/>
                    <a:pt x="22" y="26"/>
                    <a:pt x="25" y="25"/>
                  </a:cubicBezTo>
                  <a:cubicBezTo>
                    <a:pt x="26" y="23"/>
                    <a:pt x="28" y="22"/>
                    <a:pt x="28" y="21"/>
                  </a:cubicBezTo>
                  <a:cubicBezTo>
                    <a:pt x="28" y="17"/>
                    <a:pt x="28" y="17"/>
                    <a:pt x="28" y="17"/>
                  </a:cubicBezTo>
                  <a:cubicBezTo>
                    <a:pt x="28" y="2"/>
                    <a:pt x="28" y="2"/>
                    <a:pt x="28" y="2"/>
                  </a:cubicBezTo>
                  <a:cubicBezTo>
                    <a:pt x="28" y="1"/>
                    <a:pt x="27"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55" name="îśḷïḍé"/>
            <p:cNvSpPr/>
            <p:nvPr/>
          </p:nvSpPr>
          <p:spPr bwMode="auto">
            <a:xfrm>
              <a:off x="10977048" y="3327085"/>
              <a:ext cx="236837" cy="266197"/>
            </a:xfrm>
            <a:custGeom>
              <a:avLst/>
              <a:gdLst>
                <a:gd name="T0" fmla="*/ 58 w 74"/>
                <a:gd name="T1" fmla="*/ 25 h 83"/>
                <a:gd name="T2" fmla="*/ 63 w 74"/>
                <a:gd name="T3" fmla="*/ 22 h 83"/>
                <a:gd name="T4" fmla="*/ 68 w 74"/>
                <a:gd name="T5" fmla="*/ 12 h 83"/>
                <a:gd name="T6" fmla="*/ 65 w 74"/>
                <a:gd name="T7" fmla="*/ 3 h 83"/>
                <a:gd name="T8" fmla="*/ 58 w 74"/>
                <a:gd name="T9" fmla="*/ 0 h 83"/>
                <a:gd name="T10" fmla="*/ 46 w 74"/>
                <a:gd name="T11" fmla="*/ 6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7 h 83"/>
                <a:gd name="T28" fmla="*/ 6 w 74"/>
                <a:gd name="T29" fmla="*/ 47 h 83"/>
                <a:gd name="T30" fmla="*/ 6 w 74"/>
                <a:gd name="T31" fmla="*/ 83 h 83"/>
                <a:gd name="T32" fmla="*/ 69 w 74"/>
                <a:gd name="T33" fmla="*/ 83 h 83"/>
                <a:gd name="T34" fmla="*/ 69 w 74"/>
                <a:gd name="T35" fmla="*/ 47 h 83"/>
                <a:gd name="T36" fmla="*/ 74 w 74"/>
                <a:gd name="T37" fmla="*/ 47 h 83"/>
                <a:gd name="T38" fmla="*/ 74 w 74"/>
                <a:gd name="T39" fmla="*/ 25 h 83"/>
                <a:gd name="T40" fmla="*/ 58 w 74"/>
                <a:gd name="T41" fmla="*/ 25 h 83"/>
                <a:gd name="T42" fmla="*/ 50 w 74"/>
                <a:gd name="T43" fmla="*/ 10 h 83"/>
                <a:gd name="T44" fmla="*/ 58 w 74"/>
                <a:gd name="T45" fmla="*/ 6 h 83"/>
                <a:gd name="T46" fmla="*/ 61 w 74"/>
                <a:gd name="T47" fmla="*/ 7 h 83"/>
                <a:gd name="T48" fmla="*/ 59 w 74"/>
                <a:gd name="T49" fmla="*/ 18 h 83"/>
                <a:gd name="T50" fmla="*/ 46 w 74"/>
                <a:gd name="T51" fmla="*/ 25 h 83"/>
                <a:gd name="T52" fmla="*/ 42 w 74"/>
                <a:gd name="T53" fmla="*/ 25 h 83"/>
                <a:gd name="T54" fmla="*/ 50 w 74"/>
                <a:gd name="T55" fmla="*/ 10 h 83"/>
                <a:gd name="T56" fmla="*/ 14 w 74"/>
                <a:gd name="T57" fmla="*/ 12 h 83"/>
                <a:gd name="T58" fmla="*/ 15 w 74"/>
                <a:gd name="T59" fmla="*/ 9 h 83"/>
                <a:gd name="T60" fmla="*/ 18 w 74"/>
                <a:gd name="T61" fmla="*/ 8 h 83"/>
                <a:gd name="T62" fmla="*/ 18 w 74"/>
                <a:gd name="T63" fmla="*/ 8 h 83"/>
                <a:gd name="T64" fmla="*/ 23 w 74"/>
                <a:gd name="T65" fmla="*/ 10 h 83"/>
                <a:gd name="T66" fmla="*/ 30 w 74"/>
                <a:gd name="T67" fmla="*/ 23 h 83"/>
                <a:gd name="T68" fmla="*/ 30 w 74"/>
                <a:gd name="T69" fmla="*/ 24 h 83"/>
                <a:gd name="T70" fmla="*/ 29 w 74"/>
                <a:gd name="T71" fmla="*/ 24 h 83"/>
                <a:gd name="T72" fmla="*/ 17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6 w 74"/>
                <a:gd name="T89" fmla="*/ 41 h 83"/>
                <a:gd name="T90" fmla="*/ 6 w 74"/>
                <a:gd name="T91" fmla="*/ 31 h 83"/>
                <a:gd name="T92" fmla="*/ 32 w 74"/>
                <a:gd name="T93" fmla="*/ 31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9 w 74"/>
                <a:gd name="T107" fmla="*/ 41 h 83"/>
                <a:gd name="T108" fmla="*/ 42 w 74"/>
                <a:gd name="T109" fmla="*/ 41 h 83"/>
                <a:gd name="T110" fmla="*/ 42 w 74"/>
                <a:gd name="T111" fmla="*/ 31 h 83"/>
                <a:gd name="T112" fmla="*/ 69 w 74"/>
                <a:gd name="T113" fmla="*/ 31 h 83"/>
                <a:gd name="T114" fmla="*/ 69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3" y="22"/>
                  </a:cubicBezTo>
                  <a:cubicBezTo>
                    <a:pt x="65" y="19"/>
                    <a:pt x="67" y="16"/>
                    <a:pt x="68" y="12"/>
                  </a:cubicBezTo>
                  <a:cubicBezTo>
                    <a:pt x="69" y="9"/>
                    <a:pt x="68" y="5"/>
                    <a:pt x="65" y="3"/>
                  </a:cubicBezTo>
                  <a:cubicBezTo>
                    <a:pt x="63" y="1"/>
                    <a:pt x="61" y="0"/>
                    <a:pt x="58" y="0"/>
                  </a:cubicBezTo>
                  <a:cubicBezTo>
                    <a:pt x="54" y="0"/>
                    <a:pt x="50" y="2"/>
                    <a:pt x="46" y="6"/>
                  </a:cubicBezTo>
                  <a:cubicBezTo>
                    <a:pt x="41" y="11"/>
                    <a:pt x="38" y="19"/>
                    <a:pt x="36" y="24"/>
                  </a:cubicBezTo>
                  <a:cubicBezTo>
                    <a:pt x="35" y="19"/>
                    <a:pt x="32" y="11"/>
                    <a:pt x="27" y="6"/>
                  </a:cubicBezTo>
                  <a:cubicBezTo>
                    <a:pt x="25" y="4"/>
                    <a:pt x="21" y="2"/>
                    <a:pt x="18" y="2"/>
                  </a:cubicBezTo>
                  <a:cubicBezTo>
                    <a:pt x="15" y="2"/>
                    <a:pt x="13" y="3"/>
                    <a:pt x="11" y="5"/>
                  </a:cubicBezTo>
                  <a:cubicBezTo>
                    <a:pt x="7" y="9"/>
                    <a:pt x="8" y="16"/>
                    <a:pt x="12" y="21"/>
                  </a:cubicBezTo>
                  <a:cubicBezTo>
                    <a:pt x="14" y="23"/>
                    <a:pt x="16" y="24"/>
                    <a:pt x="18" y="25"/>
                  </a:cubicBezTo>
                  <a:cubicBezTo>
                    <a:pt x="0" y="25"/>
                    <a:pt x="0" y="25"/>
                    <a:pt x="0" y="25"/>
                  </a:cubicBezTo>
                  <a:cubicBezTo>
                    <a:pt x="0" y="47"/>
                    <a:pt x="0" y="47"/>
                    <a:pt x="0" y="47"/>
                  </a:cubicBezTo>
                  <a:cubicBezTo>
                    <a:pt x="6" y="47"/>
                    <a:pt x="6" y="47"/>
                    <a:pt x="6" y="47"/>
                  </a:cubicBezTo>
                  <a:cubicBezTo>
                    <a:pt x="6" y="83"/>
                    <a:pt x="6" y="83"/>
                    <a:pt x="6" y="83"/>
                  </a:cubicBezTo>
                  <a:cubicBezTo>
                    <a:pt x="69" y="83"/>
                    <a:pt x="69" y="83"/>
                    <a:pt x="69" y="83"/>
                  </a:cubicBezTo>
                  <a:cubicBezTo>
                    <a:pt x="69" y="47"/>
                    <a:pt x="69" y="47"/>
                    <a:pt x="69" y="47"/>
                  </a:cubicBezTo>
                  <a:cubicBezTo>
                    <a:pt x="74" y="47"/>
                    <a:pt x="74" y="47"/>
                    <a:pt x="74" y="47"/>
                  </a:cubicBezTo>
                  <a:cubicBezTo>
                    <a:pt x="74" y="25"/>
                    <a:pt x="74" y="25"/>
                    <a:pt x="74" y="25"/>
                  </a:cubicBezTo>
                  <a:lnTo>
                    <a:pt x="58" y="25"/>
                  </a:lnTo>
                  <a:close/>
                  <a:moveTo>
                    <a:pt x="50" y="10"/>
                  </a:moveTo>
                  <a:cubicBezTo>
                    <a:pt x="53" y="7"/>
                    <a:pt x="56" y="6"/>
                    <a:pt x="58" y="6"/>
                  </a:cubicBezTo>
                  <a:cubicBezTo>
                    <a:pt x="59" y="6"/>
                    <a:pt x="60" y="6"/>
                    <a:pt x="61" y="7"/>
                  </a:cubicBezTo>
                  <a:cubicBezTo>
                    <a:pt x="63" y="9"/>
                    <a:pt x="62" y="14"/>
                    <a:pt x="59" y="18"/>
                  </a:cubicBezTo>
                  <a:cubicBezTo>
                    <a:pt x="55" y="21"/>
                    <a:pt x="50" y="24"/>
                    <a:pt x="46" y="25"/>
                  </a:cubicBezTo>
                  <a:cubicBezTo>
                    <a:pt x="42" y="25"/>
                    <a:pt x="42" y="25"/>
                    <a:pt x="42" y="25"/>
                  </a:cubicBezTo>
                  <a:cubicBezTo>
                    <a:pt x="43" y="21"/>
                    <a:pt x="46" y="14"/>
                    <a:pt x="50" y="10"/>
                  </a:cubicBezTo>
                  <a:close/>
                  <a:moveTo>
                    <a:pt x="14" y="12"/>
                  </a:moveTo>
                  <a:cubicBezTo>
                    <a:pt x="14" y="12"/>
                    <a:pt x="14" y="10"/>
                    <a:pt x="15" y="9"/>
                  </a:cubicBezTo>
                  <a:cubicBezTo>
                    <a:pt x="16" y="8"/>
                    <a:pt x="17" y="8"/>
                    <a:pt x="18" y="8"/>
                  </a:cubicBezTo>
                  <a:cubicBezTo>
                    <a:pt x="18" y="8"/>
                    <a:pt x="18" y="8"/>
                    <a:pt x="18" y="8"/>
                  </a:cubicBezTo>
                  <a:cubicBezTo>
                    <a:pt x="20" y="8"/>
                    <a:pt x="22" y="9"/>
                    <a:pt x="23" y="10"/>
                  </a:cubicBezTo>
                  <a:cubicBezTo>
                    <a:pt x="26" y="13"/>
                    <a:pt x="28" y="18"/>
                    <a:pt x="30" y="23"/>
                  </a:cubicBezTo>
                  <a:cubicBezTo>
                    <a:pt x="30" y="23"/>
                    <a:pt x="30" y="24"/>
                    <a:pt x="30" y="24"/>
                  </a:cubicBezTo>
                  <a:cubicBezTo>
                    <a:pt x="30" y="24"/>
                    <a:pt x="29" y="24"/>
                    <a:pt x="29" y="24"/>
                  </a:cubicBezTo>
                  <a:cubicBezTo>
                    <a:pt x="24" y="22"/>
                    <a:pt x="19" y="20"/>
                    <a:pt x="17" y="17"/>
                  </a:cubicBezTo>
                  <a:cubicBezTo>
                    <a:pt x="15" y="16"/>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6" y="41"/>
                    <a:pt x="6" y="41"/>
                    <a:pt x="6" y="41"/>
                  </a:cubicBezTo>
                  <a:cubicBezTo>
                    <a:pt x="6" y="31"/>
                    <a:pt x="6" y="31"/>
                    <a:pt x="6" y="31"/>
                  </a:cubicBezTo>
                  <a:cubicBezTo>
                    <a:pt x="32" y="31"/>
                    <a:pt x="32" y="31"/>
                    <a:pt x="32" y="31"/>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9" y="41"/>
                  </a:moveTo>
                  <a:cubicBezTo>
                    <a:pt x="42" y="41"/>
                    <a:pt x="42" y="41"/>
                    <a:pt x="42" y="41"/>
                  </a:cubicBezTo>
                  <a:cubicBezTo>
                    <a:pt x="42" y="31"/>
                    <a:pt x="42" y="31"/>
                    <a:pt x="42" y="31"/>
                  </a:cubicBezTo>
                  <a:cubicBezTo>
                    <a:pt x="69" y="31"/>
                    <a:pt x="69" y="31"/>
                    <a:pt x="69" y="31"/>
                  </a:cubicBezTo>
                  <a:lnTo>
                    <a:pt x="69"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56" name="ïs1ïḓe"/>
            <p:cNvSpPr/>
            <p:nvPr/>
          </p:nvSpPr>
          <p:spPr bwMode="auto">
            <a:xfrm>
              <a:off x="10906584" y="4526927"/>
              <a:ext cx="246623" cy="201604"/>
            </a:xfrm>
            <a:custGeom>
              <a:avLst/>
              <a:gdLst>
                <a:gd name="T0" fmla="*/ 1 w 77"/>
                <a:gd name="T1" fmla="*/ 42 h 63"/>
                <a:gd name="T2" fmla="*/ 8 w 77"/>
                <a:gd name="T3" fmla="*/ 55 h 63"/>
                <a:gd name="T4" fmla="*/ 21 w 77"/>
                <a:gd name="T5" fmla="*/ 61 h 63"/>
                <a:gd name="T6" fmla="*/ 38 w 77"/>
                <a:gd name="T7" fmla="*/ 63 h 63"/>
                <a:gd name="T8" fmla="*/ 56 w 77"/>
                <a:gd name="T9" fmla="*/ 61 h 63"/>
                <a:gd name="T10" fmla="*/ 69 w 77"/>
                <a:gd name="T11" fmla="*/ 55 h 63"/>
                <a:gd name="T12" fmla="*/ 76 w 77"/>
                <a:gd name="T13" fmla="*/ 42 h 63"/>
                <a:gd name="T14" fmla="*/ 71 w 77"/>
                <a:gd name="T15" fmla="*/ 16 h 63"/>
                <a:gd name="T16" fmla="*/ 72 w 77"/>
                <a:gd name="T17" fmla="*/ 11 h 63"/>
                <a:gd name="T18" fmla="*/ 70 w 77"/>
                <a:gd name="T19" fmla="*/ 0 h 63"/>
                <a:gd name="T20" fmla="*/ 67 w 77"/>
                <a:gd name="T21" fmla="*/ 0 h 63"/>
                <a:gd name="T22" fmla="*/ 60 w 77"/>
                <a:gd name="T23" fmla="*/ 3 h 63"/>
                <a:gd name="T24" fmla="*/ 38 w 77"/>
                <a:gd name="T25" fmla="*/ 5 h 63"/>
                <a:gd name="T26" fmla="*/ 17 w 77"/>
                <a:gd name="T27" fmla="*/ 3 h 63"/>
                <a:gd name="T28" fmla="*/ 9 w 77"/>
                <a:gd name="T29" fmla="*/ 0 h 63"/>
                <a:gd name="T30" fmla="*/ 7 w 77"/>
                <a:gd name="T31" fmla="*/ 0 h 63"/>
                <a:gd name="T32" fmla="*/ 5 w 77"/>
                <a:gd name="T33" fmla="*/ 11 h 63"/>
                <a:gd name="T34" fmla="*/ 6 w 77"/>
                <a:gd name="T35" fmla="*/ 16 h 63"/>
                <a:gd name="T36" fmla="*/ 9 w 77"/>
                <a:gd name="T37" fmla="*/ 42 h 63"/>
                <a:gd name="T38" fmla="*/ 18 w 77"/>
                <a:gd name="T39" fmla="*/ 30 h 63"/>
                <a:gd name="T40" fmla="*/ 27 w 77"/>
                <a:gd name="T41" fmla="*/ 29 h 63"/>
                <a:gd name="T42" fmla="*/ 38 w 77"/>
                <a:gd name="T43" fmla="*/ 30 h 63"/>
                <a:gd name="T44" fmla="*/ 49 w 77"/>
                <a:gd name="T45" fmla="*/ 29 h 63"/>
                <a:gd name="T46" fmla="*/ 59 w 77"/>
                <a:gd name="T47" fmla="*/ 30 h 63"/>
                <a:gd name="T48" fmla="*/ 67 w 77"/>
                <a:gd name="T49" fmla="*/ 42 h 63"/>
                <a:gd name="T50" fmla="*/ 64 w 77"/>
                <a:gd name="T51" fmla="*/ 52 h 63"/>
                <a:gd name="T52" fmla="*/ 56 w 77"/>
                <a:gd name="T53" fmla="*/ 57 h 63"/>
                <a:gd name="T54" fmla="*/ 45 w 77"/>
                <a:gd name="T55" fmla="*/ 58 h 63"/>
                <a:gd name="T56" fmla="*/ 31 w 77"/>
                <a:gd name="T57" fmla="*/ 58 h 63"/>
                <a:gd name="T58" fmla="*/ 20 w 77"/>
                <a:gd name="T59" fmla="*/ 57 h 63"/>
                <a:gd name="T60" fmla="*/ 12 w 77"/>
                <a:gd name="T61" fmla="*/ 52 h 63"/>
                <a:gd name="T62" fmla="*/ 9 w 77"/>
                <a:gd name="T63" fmla="*/ 42 h 63"/>
                <a:gd name="T64" fmla="*/ 53 w 77"/>
                <a:gd name="T65" fmla="*/ 48 h 63"/>
                <a:gd name="T66" fmla="*/ 53 w 77"/>
                <a:gd name="T67" fmla="*/ 34 h 63"/>
                <a:gd name="T68" fmla="*/ 19 w 77"/>
                <a:gd name="T69" fmla="*/ 41 h 63"/>
                <a:gd name="T70" fmla="*/ 29 w 77"/>
                <a:gd name="T71" fmla="*/ 41 h 63"/>
                <a:gd name="T72" fmla="*/ 19 w 77"/>
                <a:gd name="T73"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7" h="63">
                  <a:moveTo>
                    <a:pt x="0" y="33"/>
                  </a:moveTo>
                  <a:cubicBezTo>
                    <a:pt x="0" y="36"/>
                    <a:pt x="0" y="39"/>
                    <a:pt x="1" y="42"/>
                  </a:cubicBezTo>
                  <a:cubicBezTo>
                    <a:pt x="1" y="45"/>
                    <a:pt x="2" y="47"/>
                    <a:pt x="3" y="49"/>
                  </a:cubicBezTo>
                  <a:cubicBezTo>
                    <a:pt x="5" y="51"/>
                    <a:pt x="6" y="53"/>
                    <a:pt x="8" y="55"/>
                  </a:cubicBezTo>
                  <a:cubicBezTo>
                    <a:pt x="10" y="56"/>
                    <a:pt x="12" y="58"/>
                    <a:pt x="14" y="59"/>
                  </a:cubicBezTo>
                  <a:cubicBezTo>
                    <a:pt x="16" y="60"/>
                    <a:pt x="18" y="61"/>
                    <a:pt x="21" y="61"/>
                  </a:cubicBezTo>
                  <a:cubicBezTo>
                    <a:pt x="23" y="62"/>
                    <a:pt x="26" y="62"/>
                    <a:pt x="29" y="63"/>
                  </a:cubicBezTo>
                  <a:cubicBezTo>
                    <a:pt x="32" y="63"/>
                    <a:pt x="35" y="63"/>
                    <a:pt x="38" y="63"/>
                  </a:cubicBezTo>
                  <a:cubicBezTo>
                    <a:pt x="42" y="63"/>
                    <a:pt x="45" y="63"/>
                    <a:pt x="47" y="63"/>
                  </a:cubicBezTo>
                  <a:cubicBezTo>
                    <a:pt x="50" y="62"/>
                    <a:pt x="53" y="62"/>
                    <a:pt x="56" y="61"/>
                  </a:cubicBezTo>
                  <a:cubicBezTo>
                    <a:pt x="58" y="61"/>
                    <a:pt x="61" y="60"/>
                    <a:pt x="63" y="59"/>
                  </a:cubicBezTo>
                  <a:cubicBezTo>
                    <a:pt x="65" y="58"/>
                    <a:pt x="67" y="56"/>
                    <a:pt x="69" y="55"/>
                  </a:cubicBezTo>
                  <a:cubicBezTo>
                    <a:pt x="71" y="53"/>
                    <a:pt x="72" y="51"/>
                    <a:pt x="73" y="49"/>
                  </a:cubicBezTo>
                  <a:cubicBezTo>
                    <a:pt x="74" y="47"/>
                    <a:pt x="75" y="45"/>
                    <a:pt x="76" y="42"/>
                  </a:cubicBezTo>
                  <a:cubicBezTo>
                    <a:pt x="77" y="39"/>
                    <a:pt x="77" y="36"/>
                    <a:pt x="77" y="33"/>
                  </a:cubicBezTo>
                  <a:cubicBezTo>
                    <a:pt x="77" y="26"/>
                    <a:pt x="75" y="21"/>
                    <a:pt x="71" y="16"/>
                  </a:cubicBezTo>
                  <a:cubicBezTo>
                    <a:pt x="71" y="16"/>
                    <a:pt x="71" y="15"/>
                    <a:pt x="71" y="14"/>
                  </a:cubicBezTo>
                  <a:cubicBezTo>
                    <a:pt x="71" y="13"/>
                    <a:pt x="72" y="12"/>
                    <a:pt x="72" y="11"/>
                  </a:cubicBezTo>
                  <a:cubicBezTo>
                    <a:pt x="72" y="10"/>
                    <a:pt x="72" y="8"/>
                    <a:pt x="72" y="6"/>
                  </a:cubicBezTo>
                  <a:cubicBezTo>
                    <a:pt x="71" y="4"/>
                    <a:pt x="71" y="2"/>
                    <a:pt x="70" y="0"/>
                  </a:cubicBezTo>
                  <a:cubicBezTo>
                    <a:pt x="69" y="0"/>
                    <a:pt x="69" y="0"/>
                    <a:pt x="69" y="0"/>
                  </a:cubicBezTo>
                  <a:cubicBezTo>
                    <a:pt x="69" y="0"/>
                    <a:pt x="68" y="0"/>
                    <a:pt x="67" y="0"/>
                  </a:cubicBezTo>
                  <a:cubicBezTo>
                    <a:pt x="67" y="0"/>
                    <a:pt x="65" y="1"/>
                    <a:pt x="64" y="1"/>
                  </a:cubicBezTo>
                  <a:cubicBezTo>
                    <a:pt x="63" y="1"/>
                    <a:pt x="61" y="2"/>
                    <a:pt x="60" y="3"/>
                  </a:cubicBezTo>
                  <a:cubicBezTo>
                    <a:pt x="58" y="4"/>
                    <a:pt x="56" y="5"/>
                    <a:pt x="53" y="7"/>
                  </a:cubicBezTo>
                  <a:cubicBezTo>
                    <a:pt x="50" y="6"/>
                    <a:pt x="45" y="5"/>
                    <a:pt x="38" y="5"/>
                  </a:cubicBezTo>
                  <a:cubicBezTo>
                    <a:pt x="32" y="5"/>
                    <a:pt x="27" y="6"/>
                    <a:pt x="23" y="7"/>
                  </a:cubicBezTo>
                  <a:cubicBezTo>
                    <a:pt x="21" y="5"/>
                    <a:pt x="19" y="4"/>
                    <a:pt x="17" y="3"/>
                  </a:cubicBezTo>
                  <a:cubicBezTo>
                    <a:pt x="15" y="2"/>
                    <a:pt x="14" y="1"/>
                    <a:pt x="12" y="1"/>
                  </a:cubicBezTo>
                  <a:cubicBezTo>
                    <a:pt x="11" y="1"/>
                    <a:pt x="10" y="0"/>
                    <a:pt x="9" y="0"/>
                  </a:cubicBezTo>
                  <a:cubicBezTo>
                    <a:pt x="8" y="0"/>
                    <a:pt x="8" y="0"/>
                    <a:pt x="7" y="0"/>
                  </a:cubicBezTo>
                  <a:cubicBezTo>
                    <a:pt x="7" y="0"/>
                    <a:pt x="7" y="0"/>
                    <a:pt x="7" y="0"/>
                  </a:cubicBezTo>
                  <a:cubicBezTo>
                    <a:pt x="6" y="2"/>
                    <a:pt x="5" y="4"/>
                    <a:pt x="5" y="6"/>
                  </a:cubicBezTo>
                  <a:cubicBezTo>
                    <a:pt x="5" y="8"/>
                    <a:pt x="5" y="10"/>
                    <a:pt x="5" y="11"/>
                  </a:cubicBezTo>
                  <a:cubicBezTo>
                    <a:pt x="5" y="12"/>
                    <a:pt x="5" y="13"/>
                    <a:pt x="5" y="14"/>
                  </a:cubicBezTo>
                  <a:cubicBezTo>
                    <a:pt x="6" y="15"/>
                    <a:pt x="6" y="16"/>
                    <a:pt x="6" y="16"/>
                  </a:cubicBezTo>
                  <a:cubicBezTo>
                    <a:pt x="2" y="21"/>
                    <a:pt x="0" y="26"/>
                    <a:pt x="0" y="33"/>
                  </a:cubicBezTo>
                  <a:close/>
                  <a:moveTo>
                    <a:pt x="9" y="42"/>
                  </a:moveTo>
                  <a:cubicBezTo>
                    <a:pt x="9" y="38"/>
                    <a:pt x="11" y="35"/>
                    <a:pt x="14" y="32"/>
                  </a:cubicBezTo>
                  <a:cubicBezTo>
                    <a:pt x="15" y="31"/>
                    <a:pt x="16" y="30"/>
                    <a:pt x="18" y="30"/>
                  </a:cubicBezTo>
                  <a:cubicBezTo>
                    <a:pt x="19" y="30"/>
                    <a:pt x="20" y="29"/>
                    <a:pt x="22" y="29"/>
                  </a:cubicBezTo>
                  <a:cubicBezTo>
                    <a:pt x="24" y="29"/>
                    <a:pt x="25" y="29"/>
                    <a:pt x="27" y="29"/>
                  </a:cubicBezTo>
                  <a:cubicBezTo>
                    <a:pt x="28" y="29"/>
                    <a:pt x="30" y="29"/>
                    <a:pt x="32" y="30"/>
                  </a:cubicBezTo>
                  <a:cubicBezTo>
                    <a:pt x="35" y="30"/>
                    <a:pt x="36" y="30"/>
                    <a:pt x="38" y="30"/>
                  </a:cubicBezTo>
                  <a:cubicBezTo>
                    <a:pt x="40" y="30"/>
                    <a:pt x="42" y="30"/>
                    <a:pt x="44" y="30"/>
                  </a:cubicBezTo>
                  <a:cubicBezTo>
                    <a:pt x="46" y="29"/>
                    <a:pt x="48" y="29"/>
                    <a:pt x="49" y="29"/>
                  </a:cubicBezTo>
                  <a:cubicBezTo>
                    <a:pt x="51" y="29"/>
                    <a:pt x="52" y="29"/>
                    <a:pt x="54" y="29"/>
                  </a:cubicBezTo>
                  <a:cubicBezTo>
                    <a:pt x="56" y="29"/>
                    <a:pt x="57" y="30"/>
                    <a:pt x="59" y="30"/>
                  </a:cubicBezTo>
                  <a:cubicBezTo>
                    <a:pt x="60" y="30"/>
                    <a:pt x="61" y="31"/>
                    <a:pt x="62" y="32"/>
                  </a:cubicBezTo>
                  <a:cubicBezTo>
                    <a:pt x="65" y="35"/>
                    <a:pt x="67" y="38"/>
                    <a:pt x="67" y="42"/>
                  </a:cubicBezTo>
                  <a:cubicBezTo>
                    <a:pt x="67" y="44"/>
                    <a:pt x="67" y="46"/>
                    <a:pt x="66" y="48"/>
                  </a:cubicBezTo>
                  <a:cubicBezTo>
                    <a:pt x="66" y="49"/>
                    <a:pt x="65" y="51"/>
                    <a:pt x="64" y="52"/>
                  </a:cubicBezTo>
                  <a:cubicBezTo>
                    <a:pt x="63" y="53"/>
                    <a:pt x="62" y="54"/>
                    <a:pt x="61" y="55"/>
                  </a:cubicBezTo>
                  <a:cubicBezTo>
                    <a:pt x="59" y="56"/>
                    <a:pt x="58" y="56"/>
                    <a:pt x="56" y="57"/>
                  </a:cubicBezTo>
                  <a:cubicBezTo>
                    <a:pt x="55" y="57"/>
                    <a:pt x="53" y="57"/>
                    <a:pt x="51" y="58"/>
                  </a:cubicBezTo>
                  <a:cubicBezTo>
                    <a:pt x="48" y="58"/>
                    <a:pt x="46" y="58"/>
                    <a:pt x="45" y="58"/>
                  </a:cubicBezTo>
                  <a:cubicBezTo>
                    <a:pt x="43" y="58"/>
                    <a:pt x="41" y="58"/>
                    <a:pt x="38" y="58"/>
                  </a:cubicBezTo>
                  <a:cubicBezTo>
                    <a:pt x="35" y="58"/>
                    <a:pt x="33" y="58"/>
                    <a:pt x="31" y="58"/>
                  </a:cubicBezTo>
                  <a:cubicBezTo>
                    <a:pt x="30" y="58"/>
                    <a:pt x="28" y="58"/>
                    <a:pt x="25" y="58"/>
                  </a:cubicBezTo>
                  <a:cubicBezTo>
                    <a:pt x="23" y="57"/>
                    <a:pt x="21" y="57"/>
                    <a:pt x="20" y="57"/>
                  </a:cubicBezTo>
                  <a:cubicBezTo>
                    <a:pt x="19" y="56"/>
                    <a:pt x="17" y="56"/>
                    <a:pt x="16" y="55"/>
                  </a:cubicBezTo>
                  <a:cubicBezTo>
                    <a:pt x="14" y="54"/>
                    <a:pt x="13" y="53"/>
                    <a:pt x="12" y="52"/>
                  </a:cubicBezTo>
                  <a:cubicBezTo>
                    <a:pt x="11" y="51"/>
                    <a:pt x="11" y="49"/>
                    <a:pt x="10" y="48"/>
                  </a:cubicBezTo>
                  <a:cubicBezTo>
                    <a:pt x="9" y="46"/>
                    <a:pt x="9" y="44"/>
                    <a:pt x="9" y="42"/>
                  </a:cubicBezTo>
                  <a:close/>
                  <a:moveTo>
                    <a:pt x="48" y="41"/>
                  </a:moveTo>
                  <a:cubicBezTo>
                    <a:pt x="48" y="45"/>
                    <a:pt x="50" y="48"/>
                    <a:pt x="53" y="48"/>
                  </a:cubicBezTo>
                  <a:cubicBezTo>
                    <a:pt x="55" y="48"/>
                    <a:pt x="58" y="45"/>
                    <a:pt x="58" y="41"/>
                  </a:cubicBezTo>
                  <a:cubicBezTo>
                    <a:pt x="58" y="37"/>
                    <a:pt x="55" y="34"/>
                    <a:pt x="53" y="34"/>
                  </a:cubicBezTo>
                  <a:cubicBezTo>
                    <a:pt x="50" y="34"/>
                    <a:pt x="48" y="37"/>
                    <a:pt x="48" y="41"/>
                  </a:cubicBezTo>
                  <a:close/>
                  <a:moveTo>
                    <a:pt x="19" y="41"/>
                  </a:moveTo>
                  <a:cubicBezTo>
                    <a:pt x="19" y="45"/>
                    <a:pt x="21" y="48"/>
                    <a:pt x="24" y="48"/>
                  </a:cubicBezTo>
                  <a:cubicBezTo>
                    <a:pt x="27" y="48"/>
                    <a:pt x="29" y="45"/>
                    <a:pt x="29" y="41"/>
                  </a:cubicBezTo>
                  <a:cubicBezTo>
                    <a:pt x="29" y="37"/>
                    <a:pt x="27" y="34"/>
                    <a:pt x="24" y="34"/>
                  </a:cubicBezTo>
                  <a:cubicBezTo>
                    <a:pt x="21" y="34"/>
                    <a:pt x="19" y="37"/>
                    <a:pt x="19"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57" name="íšľîḍê"/>
            <p:cNvSpPr/>
            <p:nvPr/>
          </p:nvSpPr>
          <p:spPr bwMode="auto">
            <a:xfrm>
              <a:off x="10654088" y="1900192"/>
              <a:ext cx="401253" cy="401252"/>
            </a:xfrm>
            <a:custGeom>
              <a:avLst/>
              <a:gdLst>
                <a:gd name="T0" fmla="*/ 0 w 125"/>
                <a:gd name="T1" fmla="*/ 63 h 125"/>
                <a:gd name="T2" fmla="*/ 125 w 125"/>
                <a:gd name="T3" fmla="*/ 63 h 125"/>
                <a:gd name="T4" fmla="*/ 98 w 125"/>
                <a:gd name="T5" fmla="*/ 83 h 125"/>
                <a:gd name="T6" fmla="*/ 117 w 125"/>
                <a:gd name="T7" fmla="*/ 67 h 125"/>
                <a:gd name="T8" fmla="*/ 98 w 125"/>
                <a:gd name="T9" fmla="*/ 83 h 125"/>
                <a:gd name="T10" fmla="*/ 25 w 125"/>
                <a:gd name="T11" fmla="*/ 59 h 125"/>
                <a:gd name="T12" fmla="*/ 13 w 125"/>
                <a:gd name="T13" fmla="*/ 42 h 125"/>
                <a:gd name="T14" fmla="*/ 90 w 125"/>
                <a:gd name="T15" fmla="*/ 42 h 125"/>
                <a:gd name="T16" fmla="*/ 67 w 125"/>
                <a:gd name="T17" fmla="*/ 59 h 125"/>
                <a:gd name="T18" fmla="*/ 90 w 125"/>
                <a:gd name="T19" fmla="*/ 42 h 125"/>
                <a:gd name="T20" fmla="*/ 67 w 125"/>
                <a:gd name="T21" fmla="*/ 9 h 125"/>
                <a:gd name="T22" fmla="*/ 82 w 125"/>
                <a:gd name="T23" fmla="*/ 23 h 125"/>
                <a:gd name="T24" fmla="*/ 67 w 125"/>
                <a:gd name="T25" fmla="*/ 34 h 125"/>
                <a:gd name="T26" fmla="*/ 53 w 125"/>
                <a:gd name="T27" fmla="*/ 12 h 125"/>
                <a:gd name="T28" fmla="*/ 59 w 125"/>
                <a:gd name="T29" fmla="*/ 34 h 125"/>
                <a:gd name="T30" fmla="*/ 43 w 125"/>
                <a:gd name="T31" fmla="*/ 23 h 125"/>
                <a:gd name="T32" fmla="*/ 59 w 125"/>
                <a:gd name="T33" fmla="*/ 59 h 125"/>
                <a:gd name="T34" fmla="*/ 36 w 125"/>
                <a:gd name="T35" fmla="*/ 42 h 125"/>
                <a:gd name="T36" fmla="*/ 13 w 125"/>
                <a:gd name="T37" fmla="*/ 83 h 125"/>
                <a:gd name="T38" fmla="*/ 25 w 125"/>
                <a:gd name="T39" fmla="*/ 67 h 125"/>
                <a:gd name="T40" fmla="*/ 13 w 125"/>
                <a:gd name="T41" fmla="*/ 83 h 125"/>
                <a:gd name="T42" fmla="*/ 59 w 125"/>
                <a:gd name="T43" fmla="*/ 67 h 125"/>
                <a:gd name="T44" fmla="*/ 36 w 125"/>
                <a:gd name="T45" fmla="*/ 83 h 125"/>
                <a:gd name="T46" fmla="*/ 59 w 125"/>
                <a:gd name="T47" fmla="*/ 92 h 125"/>
                <a:gd name="T48" fmla="*/ 53 w 125"/>
                <a:gd name="T49" fmla="*/ 113 h 125"/>
                <a:gd name="T50" fmla="*/ 38 w 125"/>
                <a:gd name="T51" fmla="*/ 92 h 125"/>
                <a:gd name="T52" fmla="*/ 82 w 125"/>
                <a:gd name="T53" fmla="*/ 102 h 125"/>
                <a:gd name="T54" fmla="*/ 67 w 125"/>
                <a:gd name="T55" fmla="*/ 116 h 125"/>
                <a:gd name="T56" fmla="*/ 87 w 125"/>
                <a:gd name="T57" fmla="*/ 92 h 125"/>
                <a:gd name="T58" fmla="*/ 67 w 125"/>
                <a:gd name="T59" fmla="*/ 83 h 125"/>
                <a:gd name="T60" fmla="*/ 92 w 125"/>
                <a:gd name="T61" fmla="*/ 67 h 125"/>
                <a:gd name="T62" fmla="*/ 67 w 125"/>
                <a:gd name="T63" fmla="*/ 83 h 125"/>
                <a:gd name="T64" fmla="*/ 98 w 125"/>
                <a:gd name="T65" fmla="*/ 42 h 125"/>
                <a:gd name="T66" fmla="*/ 117 w 125"/>
                <a:gd name="T67" fmla="*/ 59 h 125"/>
                <a:gd name="T68" fmla="*/ 108 w 125"/>
                <a:gd name="T69" fmla="*/ 34 h 125"/>
                <a:gd name="T70" fmla="*/ 86 w 125"/>
                <a:gd name="T71" fmla="*/ 14 h 125"/>
                <a:gd name="T72" fmla="*/ 108 w 125"/>
                <a:gd name="T73" fmla="*/ 34 h 125"/>
                <a:gd name="T74" fmla="*/ 39 w 125"/>
                <a:gd name="T75" fmla="*/ 14 h 125"/>
                <a:gd name="T76" fmla="*/ 17 w 125"/>
                <a:gd name="T77" fmla="*/ 34 h 125"/>
                <a:gd name="T78" fmla="*/ 17 w 125"/>
                <a:gd name="T79" fmla="*/ 92 h 125"/>
                <a:gd name="T80" fmla="*/ 39 w 125"/>
                <a:gd name="T81" fmla="*/ 111 h 125"/>
                <a:gd name="T82" fmla="*/ 17 w 125"/>
                <a:gd name="T83" fmla="*/ 92 h 125"/>
                <a:gd name="T84" fmla="*/ 86 w 125"/>
                <a:gd name="T85" fmla="*/ 111 h 125"/>
                <a:gd name="T86" fmla="*/ 108 w 125"/>
                <a:gd name="T87" fmla="*/ 9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125">
                  <a:moveTo>
                    <a:pt x="63" y="0"/>
                  </a:moveTo>
                  <a:cubicBezTo>
                    <a:pt x="28" y="0"/>
                    <a:pt x="0" y="28"/>
                    <a:pt x="0" y="63"/>
                  </a:cubicBezTo>
                  <a:cubicBezTo>
                    <a:pt x="0" y="97"/>
                    <a:pt x="28" y="125"/>
                    <a:pt x="63" y="125"/>
                  </a:cubicBezTo>
                  <a:cubicBezTo>
                    <a:pt x="97" y="125"/>
                    <a:pt x="125" y="97"/>
                    <a:pt x="125" y="63"/>
                  </a:cubicBezTo>
                  <a:cubicBezTo>
                    <a:pt x="125" y="28"/>
                    <a:pt x="97" y="0"/>
                    <a:pt x="63" y="0"/>
                  </a:cubicBezTo>
                  <a:close/>
                  <a:moveTo>
                    <a:pt x="98" y="83"/>
                  </a:moveTo>
                  <a:cubicBezTo>
                    <a:pt x="99" y="78"/>
                    <a:pt x="100" y="73"/>
                    <a:pt x="100" y="67"/>
                  </a:cubicBezTo>
                  <a:cubicBezTo>
                    <a:pt x="117" y="67"/>
                    <a:pt x="117" y="67"/>
                    <a:pt x="117" y="67"/>
                  </a:cubicBezTo>
                  <a:cubicBezTo>
                    <a:pt x="116" y="73"/>
                    <a:pt x="115" y="78"/>
                    <a:pt x="113" y="83"/>
                  </a:cubicBezTo>
                  <a:lnTo>
                    <a:pt x="98" y="83"/>
                  </a:lnTo>
                  <a:close/>
                  <a:moveTo>
                    <a:pt x="27" y="42"/>
                  </a:moveTo>
                  <a:cubicBezTo>
                    <a:pt x="26" y="47"/>
                    <a:pt x="26" y="53"/>
                    <a:pt x="25" y="59"/>
                  </a:cubicBezTo>
                  <a:cubicBezTo>
                    <a:pt x="9" y="59"/>
                    <a:pt x="9" y="59"/>
                    <a:pt x="9" y="59"/>
                  </a:cubicBezTo>
                  <a:cubicBezTo>
                    <a:pt x="9" y="53"/>
                    <a:pt x="11" y="47"/>
                    <a:pt x="13" y="42"/>
                  </a:cubicBezTo>
                  <a:lnTo>
                    <a:pt x="27" y="42"/>
                  </a:lnTo>
                  <a:close/>
                  <a:moveTo>
                    <a:pt x="90" y="42"/>
                  </a:moveTo>
                  <a:cubicBezTo>
                    <a:pt x="91" y="47"/>
                    <a:pt x="92" y="53"/>
                    <a:pt x="92" y="59"/>
                  </a:cubicBezTo>
                  <a:cubicBezTo>
                    <a:pt x="67" y="59"/>
                    <a:pt x="67" y="59"/>
                    <a:pt x="67" y="59"/>
                  </a:cubicBezTo>
                  <a:cubicBezTo>
                    <a:pt x="67" y="42"/>
                    <a:pt x="67" y="42"/>
                    <a:pt x="67" y="42"/>
                  </a:cubicBezTo>
                  <a:lnTo>
                    <a:pt x="90" y="42"/>
                  </a:lnTo>
                  <a:close/>
                  <a:moveTo>
                    <a:pt x="67" y="34"/>
                  </a:moveTo>
                  <a:cubicBezTo>
                    <a:pt x="67" y="9"/>
                    <a:pt x="67" y="9"/>
                    <a:pt x="67" y="9"/>
                  </a:cubicBezTo>
                  <a:cubicBezTo>
                    <a:pt x="69" y="10"/>
                    <a:pt x="71" y="11"/>
                    <a:pt x="73" y="12"/>
                  </a:cubicBezTo>
                  <a:cubicBezTo>
                    <a:pt x="76" y="14"/>
                    <a:pt x="79" y="18"/>
                    <a:pt x="82" y="23"/>
                  </a:cubicBezTo>
                  <a:cubicBezTo>
                    <a:pt x="84" y="26"/>
                    <a:pt x="86" y="30"/>
                    <a:pt x="87" y="34"/>
                  </a:cubicBezTo>
                  <a:cubicBezTo>
                    <a:pt x="67" y="34"/>
                    <a:pt x="67" y="34"/>
                    <a:pt x="67" y="34"/>
                  </a:cubicBezTo>
                  <a:close/>
                  <a:moveTo>
                    <a:pt x="43" y="23"/>
                  </a:moveTo>
                  <a:cubicBezTo>
                    <a:pt x="46" y="18"/>
                    <a:pt x="50" y="14"/>
                    <a:pt x="53" y="12"/>
                  </a:cubicBezTo>
                  <a:cubicBezTo>
                    <a:pt x="55" y="11"/>
                    <a:pt x="57" y="10"/>
                    <a:pt x="59" y="9"/>
                  </a:cubicBezTo>
                  <a:cubicBezTo>
                    <a:pt x="59" y="34"/>
                    <a:pt x="59" y="34"/>
                    <a:pt x="59" y="34"/>
                  </a:cubicBezTo>
                  <a:cubicBezTo>
                    <a:pt x="38" y="34"/>
                    <a:pt x="38" y="34"/>
                    <a:pt x="38" y="34"/>
                  </a:cubicBezTo>
                  <a:cubicBezTo>
                    <a:pt x="40" y="30"/>
                    <a:pt x="41" y="26"/>
                    <a:pt x="43" y="23"/>
                  </a:cubicBezTo>
                  <a:close/>
                  <a:moveTo>
                    <a:pt x="59" y="42"/>
                  </a:moveTo>
                  <a:cubicBezTo>
                    <a:pt x="59" y="59"/>
                    <a:pt x="59" y="59"/>
                    <a:pt x="59" y="59"/>
                  </a:cubicBezTo>
                  <a:cubicBezTo>
                    <a:pt x="34" y="59"/>
                    <a:pt x="34" y="59"/>
                    <a:pt x="34" y="59"/>
                  </a:cubicBezTo>
                  <a:cubicBezTo>
                    <a:pt x="34" y="53"/>
                    <a:pt x="35" y="47"/>
                    <a:pt x="36" y="42"/>
                  </a:cubicBezTo>
                  <a:lnTo>
                    <a:pt x="59" y="42"/>
                  </a:lnTo>
                  <a:close/>
                  <a:moveTo>
                    <a:pt x="13" y="83"/>
                  </a:moveTo>
                  <a:cubicBezTo>
                    <a:pt x="11" y="78"/>
                    <a:pt x="9" y="73"/>
                    <a:pt x="9" y="67"/>
                  </a:cubicBezTo>
                  <a:cubicBezTo>
                    <a:pt x="25" y="67"/>
                    <a:pt x="25" y="67"/>
                    <a:pt x="25" y="67"/>
                  </a:cubicBezTo>
                  <a:cubicBezTo>
                    <a:pt x="26" y="73"/>
                    <a:pt x="26" y="78"/>
                    <a:pt x="27" y="83"/>
                  </a:cubicBezTo>
                  <a:lnTo>
                    <a:pt x="13" y="83"/>
                  </a:lnTo>
                  <a:close/>
                  <a:moveTo>
                    <a:pt x="34" y="67"/>
                  </a:moveTo>
                  <a:cubicBezTo>
                    <a:pt x="59" y="67"/>
                    <a:pt x="59" y="67"/>
                    <a:pt x="59" y="67"/>
                  </a:cubicBezTo>
                  <a:cubicBezTo>
                    <a:pt x="59" y="83"/>
                    <a:pt x="59" y="83"/>
                    <a:pt x="59" y="83"/>
                  </a:cubicBezTo>
                  <a:cubicBezTo>
                    <a:pt x="36" y="83"/>
                    <a:pt x="36" y="83"/>
                    <a:pt x="36" y="83"/>
                  </a:cubicBezTo>
                  <a:cubicBezTo>
                    <a:pt x="35" y="78"/>
                    <a:pt x="34" y="73"/>
                    <a:pt x="34" y="67"/>
                  </a:cubicBezTo>
                  <a:close/>
                  <a:moveTo>
                    <a:pt x="59" y="92"/>
                  </a:moveTo>
                  <a:cubicBezTo>
                    <a:pt x="59" y="116"/>
                    <a:pt x="59" y="116"/>
                    <a:pt x="59" y="116"/>
                  </a:cubicBezTo>
                  <a:cubicBezTo>
                    <a:pt x="57" y="116"/>
                    <a:pt x="55" y="115"/>
                    <a:pt x="53" y="113"/>
                  </a:cubicBezTo>
                  <a:cubicBezTo>
                    <a:pt x="50" y="111"/>
                    <a:pt x="46" y="107"/>
                    <a:pt x="43" y="102"/>
                  </a:cubicBezTo>
                  <a:cubicBezTo>
                    <a:pt x="41" y="99"/>
                    <a:pt x="40" y="96"/>
                    <a:pt x="38" y="92"/>
                  </a:cubicBezTo>
                  <a:cubicBezTo>
                    <a:pt x="59" y="92"/>
                    <a:pt x="59" y="92"/>
                    <a:pt x="59" y="92"/>
                  </a:cubicBezTo>
                  <a:close/>
                  <a:moveTo>
                    <a:pt x="82" y="102"/>
                  </a:moveTo>
                  <a:cubicBezTo>
                    <a:pt x="79" y="107"/>
                    <a:pt x="76" y="111"/>
                    <a:pt x="73" y="113"/>
                  </a:cubicBezTo>
                  <a:cubicBezTo>
                    <a:pt x="71" y="115"/>
                    <a:pt x="69" y="116"/>
                    <a:pt x="67" y="116"/>
                  </a:cubicBezTo>
                  <a:cubicBezTo>
                    <a:pt x="67" y="92"/>
                    <a:pt x="67" y="92"/>
                    <a:pt x="67" y="92"/>
                  </a:cubicBezTo>
                  <a:cubicBezTo>
                    <a:pt x="87" y="92"/>
                    <a:pt x="87" y="92"/>
                    <a:pt x="87" y="92"/>
                  </a:cubicBezTo>
                  <a:cubicBezTo>
                    <a:pt x="86" y="96"/>
                    <a:pt x="84" y="99"/>
                    <a:pt x="82" y="102"/>
                  </a:cubicBezTo>
                  <a:close/>
                  <a:moveTo>
                    <a:pt x="67" y="83"/>
                  </a:moveTo>
                  <a:cubicBezTo>
                    <a:pt x="67" y="67"/>
                    <a:pt x="67" y="67"/>
                    <a:pt x="67" y="67"/>
                  </a:cubicBezTo>
                  <a:cubicBezTo>
                    <a:pt x="92" y="67"/>
                    <a:pt x="92" y="67"/>
                    <a:pt x="92" y="67"/>
                  </a:cubicBezTo>
                  <a:cubicBezTo>
                    <a:pt x="92" y="73"/>
                    <a:pt x="91" y="78"/>
                    <a:pt x="90" y="83"/>
                  </a:cubicBezTo>
                  <a:lnTo>
                    <a:pt x="67" y="83"/>
                  </a:lnTo>
                  <a:close/>
                  <a:moveTo>
                    <a:pt x="100" y="59"/>
                  </a:moveTo>
                  <a:cubicBezTo>
                    <a:pt x="100" y="53"/>
                    <a:pt x="99" y="47"/>
                    <a:pt x="98" y="42"/>
                  </a:cubicBezTo>
                  <a:cubicBezTo>
                    <a:pt x="113" y="42"/>
                    <a:pt x="113" y="42"/>
                    <a:pt x="113" y="42"/>
                  </a:cubicBezTo>
                  <a:cubicBezTo>
                    <a:pt x="115" y="47"/>
                    <a:pt x="116" y="53"/>
                    <a:pt x="117" y="59"/>
                  </a:cubicBezTo>
                  <a:lnTo>
                    <a:pt x="100" y="59"/>
                  </a:lnTo>
                  <a:close/>
                  <a:moveTo>
                    <a:pt x="108" y="34"/>
                  </a:moveTo>
                  <a:cubicBezTo>
                    <a:pt x="96" y="34"/>
                    <a:pt x="96" y="34"/>
                    <a:pt x="96" y="34"/>
                  </a:cubicBezTo>
                  <a:cubicBezTo>
                    <a:pt x="93" y="26"/>
                    <a:pt x="90" y="19"/>
                    <a:pt x="86" y="14"/>
                  </a:cubicBezTo>
                  <a:cubicBezTo>
                    <a:pt x="92" y="17"/>
                    <a:pt x="97" y="20"/>
                    <a:pt x="101" y="24"/>
                  </a:cubicBezTo>
                  <a:cubicBezTo>
                    <a:pt x="104" y="27"/>
                    <a:pt x="106" y="30"/>
                    <a:pt x="108" y="34"/>
                  </a:cubicBezTo>
                  <a:close/>
                  <a:moveTo>
                    <a:pt x="25" y="24"/>
                  </a:moveTo>
                  <a:cubicBezTo>
                    <a:pt x="29" y="20"/>
                    <a:pt x="34" y="17"/>
                    <a:pt x="39" y="14"/>
                  </a:cubicBezTo>
                  <a:cubicBezTo>
                    <a:pt x="35" y="19"/>
                    <a:pt x="32" y="26"/>
                    <a:pt x="30" y="34"/>
                  </a:cubicBezTo>
                  <a:cubicBezTo>
                    <a:pt x="17" y="34"/>
                    <a:pt x="17" y="34"/>
                    <a:pt x="17" y="34"/>
                  </a:cubicBezTo>
                  <a:cubicBezTo>
                    <a:pt x="19" y="30"/>
                    <a:pt x="22" y="27"/>
                    <a:pt x="25" y="24"/>
                  </a:cubicBezTo>
                  <a:close/>
                  <a:moveTo>
                    <a:pt x="17" y="92"/>
                  </a:moveTo>
                  <a:cubicBezTo>
                    <a:pt x="30" y="92"/>
                    <a:pt x="30" y="92"/>
                    <a:pt x="30" y="92"/>
                  </a:cubicBezTo>
                  <a:cubicBezTo>
                    <a:pt x="32" y="99"/>
                    <a:pt x="35" y="106"/>
                    <a:pt x="39" y="111"/>
                  </a:cubicBezTo>
                  <a:cubicBezTo>
                    <a:pt x="34" y="109"/>
                    <a:pt x="29" y="105"/>
                    <a:pt x="25" y="101"/>
                  </a:cubicBezTo>
                  <a:cubicBezTo>
                    <a:pt x="22" y="98"/>
                    <a:pt x="19" y="95"/>
                    <a:pt x="17" y="92"/>
                  </a:cubicBezTo>
                  <a:close/>
                  <a:moveTo>
                    <a:pt x="101" y="101"/>
                  </a:moveTo>
                  <a:cubicBezTo>
                    <a:pt x="97" y="105"/>
                    <a:pt x="92" y="109"/>
                    <a:pt x="86" y="111"/>
                  </a:cubicBezTo>
                  <a:cubicBezTo>
                    <a:pt x="90" y="106"/>
                    <a:pt x="93" y="99"/>
                    <a:pt x="96" y="92"/>
                  </a:cubicBezTo>
                  <a:cubicBezTo>
                    <a:pt x="108" y="92"/>
                    <a:pt x="108" y="92"/>
                    <a:pt x="108" y="92"/>
                  </a:cubicBezTo>
                  <a:cubicBezTo>
                    <a:pt x="106" y="95"/>
                    <a:pt x="104" y="98"/>
                    <a:pt x="101"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62500" lnSpcReduction="20000"/>
            </a:bodyPr>
            <a:lstStyle/>
            <a:p>
              <a:pPr algn="ctr"/>
            </a:p>
          </p:txBody>
        </p:sp>
        <p:sp>
          <p:nvSpPr>
            <p:cNvPr id="58" name="îsḷîdè"/>
            <p:cNvSpPr/>
            <p:nvPr/>
          </p:nvSpPr>
          <p:spPr bwMode="auto">
            <a:xfrm>
              <a:off x="10577753" y="1690759"/>
              <a:ext cx="189861" cy="187904"/>
            </a:xfrm>
            <a:custGeom>
              <a:avLst/>
              <a:gdLst>
                <a:gd name="T0" fmla="*/ 49 w 59"/>
                <a:gd name="T1" fmla="*/ 0 h 59"/>
                <a:gd name="T2" fmla="*/ 9 w 59"/>
                <a:gd name="T3" fmla="*/ 0 h 59"/>
                <a:gd name="T4" fmla="*/ 0 w 59"/>
                <a:gd name="T5" fmla="*/ 10 h 59"/>
                <a:gd name="T6" fmla="*/ 0 w 59"/>
                <a:gd name="T7" fmla="*/ 49 h 59"/>
                <a:gd name="T8" fmla="*/ 9 w 59"/>
                <a:gd name="T9" fmla="*/ 59 h 59"/>
                <a:gd name="T10" fmla="*/ 49 w 59"/>
                <a:gd name="T11" fmla="*/ 59 h 59"/>
                <a:gd name="T12" fmla="*/ 59 w 59"/>
                <a:gd name="T13" fmla="*/ 49 h 59"/>
                <a:gd name="T14" fmla="*/ 59 w 59"/>
                <a:gd name="T15" fmla="*/ 10 h 59"/>
                <a:gd name="T16" fmla="*/ 49 w 59"/>
                <a:gd name="T17" fmla="*/ 0 h 59"/>
                <a:gd name="T18" fmla="*/ 40 w 59"/>
                <a:gd name="T19" fmla="*/ 2 h 59"/>
                <a:gd name="T20" fmla="*/ 40 w 59"/>
                <a:gd name="T21" fmla="*/ 11 h 59"/>
                <a:gd name="T22" fmla="*/ 31 w 59"/>
                <a:gd name="T23" fmla="*/ 11 h 59"/>
                <a:gd name="T24" fmla="*/ 31 w 59"/>
                <a:gd name="T25" fmla="*/ 2 h 59"/>
                <a:gd name="T26" fmla="*/ 40 w 59"/>
                <a:gd name="T27" fmla="*/ 2 h 59"/>
                <a:gd name="T28" fmla="*/ 27 w 59"/>
                <a:gd name="T29" fmla="*/ 2 h 59"/>
                <a:gd name="T30" fmla="*/ 27 w 59"/>
                <a:gd name="T31" fmla="*/ 11 h 59"/>
                <a:gd name="T32" fmla="*/ 18 w 59"/>
                <a:gd name="T33" fmla="*/ 11 h 59"/>
                <a:gd name="T34" fmla="*/ 18 w 59"/>
                <a:gd name="T35" fmla="*/ 2 h 59"/>
                <a:gd name="T36" fmla="*/ 27 w 59"/>
                <a:gd name="T37" fmla="*/ 2 h 59"/>
                <a:gd name="T38" fmla="*/ 1 w 59"/>
                <a:gd name="T39" fmla="*/ 11 h 59"/>
                <a:gd name="T40" fmla="*/ 1 w 59"/>
                <a:gd name="T41" fmla="*/ 10 h 59"/>
                <a:gd name="T42" fmla="*/ 9 w 59"/>
                <a:gd name="T43" fmla="*/ 2 h 59"/>
                <a:gd name="T44" fmla="*/ 14 w 59"/>
                <a:gd name="T45" fmla="*/ 2 h 59"/>
                <a:gd name="T46" fmla="*/ 14 w 59"/>
                <a:gd name="T47" fmla="*/ 11 h 59"/>
                <a:gd name="T48" fmla="*/ 1 w 59"/>
                <a:gd name="T49" fmla="*/ 11 h 59"/>
                <a:gd name="T50" fmla="*/ 44 w 59"/>
                <a:gd name="T51" fmla="*/ 37 h 59"/>
                <a:gd name="T52" fmla="*/ 33 w 59"/>
                <a:gd name="T53" fmla="*/ 37 h 59"/>
                <a:gd name="T54" fmla="*/ 33 w 59"/>
                <a:gd name="T55" fmla="*/ 48 h 59"/>
                <a:gd name="T56" fmla="*/ 25 w 59"/>
                <a:gd name="T57" fmla="*/ 48 h 59"/>
                <a:gd name="T58" fmla="*/ 25 w 59"/>
                <a:gd name="T59" fmla="*/ 37 h 59"/>
                <a:gd name="T60" fmla="*/ 14 w 59"/>
                <a:gd name="T61" fmla="*/ 37 h 59"/>
                <a:gd name="T62" fmla="*/ 14 w 59"/>
                <a:gd name="T63" fmla="*/ 30 h 59"/>
                <a:gd name="T64" fmla="*/ 25 w 59"/>
                <a:gd name="T65" fmla="*/ 30 h 59"/>
                <a:gd name="T66" fmla="*/ 25 w 59"/>
                <a:gd name="T67" fmla="*/ 18 h 59"/>
                <a:gd name="T68" fmla="*/ 33 w 59"/>
                <a:gd name="T69" fmla="*/ 18 h 59"/>
                <a:gd name="T70" fmla="*/ 33 w 59"/>
                <a:gd name="T71" fmla="*/ 30 h 59"/>
                <a:gd name="T72" fmla="*/ 44 w 59"/>
                <a:gd name="T73" fmla="*/ 30 h 59"/>
                <a:gd name="T74" fmla="*/ 44 w 59"/>
                <a:gd name="T75" fmla="*/ 37 h 59"/>
                <a:gd name="T76" fmla="*/ 57 w 59"/>
                <a:gd name="T77" fmla="*/ 11 h 59"/>
                <a:gd name="T78" fmla="*/ 44 w 59"/>
                <a:gd name="T79" fmla="*/ 11 h 59"/>
                <a:gd name="T80" fmla="*/ 44 w 59"/>
                <a:gd name="T81" fmla="*/ 2 h 59"/>
                <a:gd name="T82" fmla="*/ 49 w 59"/>
                <a:gd name="T83" fmla="*/ 2 h 59"/>
                <a:gd name="T84" fmla="*/ 57 w 59"/>
                <a:gd name="T85" fmla="*/ 10 h 59"/>
                <a:gd name="T86" fmla="*/ 57 w 59"/>
                <a:gd name="T8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9">
                  <a:moveTo>
                    <a:pt x="49" y="0"/>
                  </a:moveTo>
                  <a:cubicBezTo>
                    <a:pt x="9" y="0"/>
                    <a:pt x="9" y="0"/>
                    <a:pt x="9" y="0"/>
                  </a:cubicBezTo>
                  <a:cubicBezTo>
                    <a:pt x="4" y="0"/>
                    <a:pt x="0" y="4"/>
                    <a:pt x="0" y="10"/>
                  </a:cubicBezTo>
                  <a:cubicBezTo>
                    <a:pt x="0" y="49"/>
                    <a:pt x="0" y="49"/>
                    <a:pt x="0" y="49"/>
                  </a:cubicBezTo>
                  <a:cubicBezTo>
                    <a:pt x="0" y="55"/>
                    <a:pt x="4" y="59"/>
                    <a:pt x="9" y="59"/>
                  </a:cubicBezTo>
                  <a:cubicBezTo>
                    <a:pt x="49" y="59"/>
                    <a:pt x="49" y="59"/>
                    <a:pt x="49" y="59"/>
                  </a:cubicBezTo>
                  <a:cubicBezTo>
                    <a:pt x="54" y="59"/>
                    <a:pt x="59" y="55"/>
                    <a:pt x="59" y="49"/>
                  </a:cubicBezTo>
                  <a:cubicBezTo>
                    <a:pt x="59" y="10"/>
                    <a:pt x="59" y="10"/>
                    <a:pt x="59" y="10"/>
                  </a:cubicBezTo>
                  <a:cubicBezTo>
                    <a:pt x="59" y="4"/>
                    <a:pt x="54" y="0"/>
                    <a:pt x="49" y="0"/>
                  </a:cubicBezTo>
                  <a:close/>
                  <a:moveTo>
                    <a:pt x="40" y="2"/>
                  </a:moveTo>
                  <a:cubicBezTo>
                    <a:pt x="40" y="11"/>
                    <a:pt x="40" y="11"/>
                    <a:pt x="40" y="11"/>
                  </a:cubicBezTo>
                  <a:cubicBezTo>
                    <a:pt x="31" y="11"/>
                    <a:pt x="31" y="11"/>
                    <a:pt x="31" y="11"/>
                  </a:cubicBezTo>
                  <a:cubicBezTo>
                    <a:pt x="31" y="2"/>
                    <a:pt x="31" y="2"/>
                    <a:pt x="31" y="2"/>
                  </a:cubicBezTo>
                  <a:lnTo>
                    <a:pt x="40" y="2"/>
                  </a:lnTo>
                  <a:close/>
                  <a:moveTo>
                    <a:pt x="27" y="2"/>
                  </a:moveTo>
                  <a:cubicBezTo>
                    <a:pt x="27" y="11"/>
                    <a:pt x="27" y="11"/>
                    <a:pt x="27" y="11"/>
                  </a:cubicBezTo>
                  <a:cubicBezTo>
                    <a:pt x="18" y="11"/>
                    <a:pt x="18" y="11"/>
                    <a:pt x="18" y="11"/>
                  </a:cubicBezTo>
                  <a:cubicBezTo>
                    <a:pt x="18" y="2"/>
                    <a:pt x="18" y="2"/>
                    <a:pt x="18" y="2"/>
                  </a:cubicBezTo>
                  <a:lnTo>
                    <a:pt x="27" y="2"/>
                  </a:lnTo>
                  <a:close/>
                  <a:moveTo>
                    <a:pt x="1" y="11"/>
                  </a:moveTo>
                  <a:cubicBezTo>
                    <a:pt x="1" y="10"/>
                    <a:pt x="1" y="10"/>
                    <a:pt x="1" y="10"/>
                  </a:cubicBezTo>
                  <a:cubicBezTo>
                    <a:pt x="1" y="5"/>
                    <a:pt x="5" y="2"/>
                    <a:pt x="9" y="2"/>
                  </a:cubicBezTo>
                  <a:cubicBezTo>
                    <a:pt x="14" y="2"/>
                    <a:pt x="14" y="2"/>
                    <a:pt x="14" y="2"/>
                  </a:cubicBezTo>
                  <a:cubicBezTo>
                    <a:pt x="14" y="11"/>
                    <a:pt x="14" y="11"/>
                    <a:pt x="14" y="11"/>
                  </a:cubicBezTo>
                  <a:lnTo>
                    <a:pt x="1" y="11"/>
                  </a:lnTo>
                  <a:close/>
                  <a:moveTo>
                    <a:pt x="44" y="37"/>
                  </a:moveTo>
                  <a:cubicBezTo>
                    <a:pt x="33" y="37"/>
                    <a:pt x="33" y="37"/>
                    <a:pt x="33" y="37"/>
                  </a:cubicBezTo>
                  <a:cubicBezTo>
                    <a:pt x="33" y="48"/>
                    <a:pt x="33" y="48"/>
                    <a:pt x="33" y="48"/>
                  </a:cubicBezTo>
                  <a:cubicBezTo>
                    <a:pt x="25" y="48"/>
                    <a:pt x="25" y="48"/>
                    <a:pt x="25" y="48"/>
                  </a:cubicBezTo>
                  <a:cubicBezTo>
                    <a:pt x="25" y="37"/>
                    <a:pt x="25" y="37"/>
                    <a:pt x="25" y="37"/>
                  </a:cubicBezTo>
                  <a:cubicBezTo>
                    <a:pt x="14" y="37"/>
                    <a:pt x="14" y="37"/>
                    <a:pt x="14" y="37"/>
                  </a:cubicBezTo>
                  <a:cubicBezTo>
                    <a:pt x="14" y="30"/>
                    <a:pt x="14" y="30"/>
                    <a:pt x="14" y="30"/>
                  </a:cubicBezTo>
                  <a:cubicBezTo>
                    <a:pt x="25" y="30"/>
                    <a:pt x="25" y="30"/>
                    <a:pt x="25" y="30"/>
                  </a:cubicBezTo>
                  <a:cubicBezTo>
                    <a:pt x="25" y="18"/>
                    <a:pt x="25" y="18"/>
                    <a:pt x="25" y="18"/>
                  </a:cubicBezTo>
                  <a:cubicBezTo>
                    <a:pt x="33" y="18"/>
                    <a:pt x="33" y="18"/>
                    <a:pt x="33" y="18"/>
                  </a:cubicBezTo>
                  <a:cubicBezTo>
                    <a:pt x="33" y="30"/>
                    <a:pt x="33" y="30"/>
                    <a:pt x="33" y="30"/>
                  </a:cubicBezTo>
                  <a:cubicBezTo>
                    <a:pt x="44" y="30"/>
                    <a:pt x="44" y="30"/>
                    <a:pt x="44" y="30"/>
                  </a:cubicBezTo>
                  <a:lnTo>
                    <a:pt x="44" y="37"/>
                  </a:lnTo>
                  <a:close/>
                  <a:moveTo>
                    <a:pt x="57" y="11"/>
                  </a:moveTo>
                  <a:cubicBezTo>
                    <a:pt x="44" y="11"/>
                    <a:pt x="44" y="11"/>
                    <a:pt x="44" y="11"/>
                  </a:cubicBezTo>
                  <a:cubicBezTo>
                    <a:pt x="44" y="2"/>
                    <a:pt x="44" y="2"/>
                    <a:pt x="44" y="2"/>
                  </a:cubicBezTo>
                  <a:cubicBezTo>
                    <a:pt x="49" y="2"/>
                    <a:pt x="49" y="2"/>
                    <a:pt x="49" y="2"/>
                  </a:cubicBezTo>
                  <a:cubicBezTo>
                    <a:pt x="53" y="2"/>
                    <a:pt x="57" y="5"/>
                    <a:pt x="57" y="10"/>
                  </a:cubicBezTo>
                  <a:lnTo>
                    <a:pt x="57"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59" name="iṧļíḑe"/>
            <p:cNvSpPr/>
            <p:nvPr/>
          </p:nvSpPr>
          <p:spPr bwMode="auto">
            <a:xfrm>
              <a:off x="10793059" y="1731862"/>
              <a:ext cx="176160" cy="137013"/>
            </a:xfrm>
            <a:custGeom>
              <a:avLst/>
              <a:gdLst>
                <a:gd name="T0" fmla="*/ 34 w 90"/>
                <a:gd name="T1" fmla="*/ 70 h 70"/>
                <a:gd name="T2" fmla="*/ 0 w 90"/>
                <a:gd name="T3" fmla="*/ 36 h 70"/>
                <a:gd name="T4" fmla="*/ 18 w 90"/>
                <a:gd name="T5" fmla="*/ 19 h 70"/>
                <a:gd name="T6" fmla="*/ 34 w 90"/>
                <a:gd name="T7" fmla="*/ 36 h 70"/>
                <a:gd name="T8" fmla="*/ 72 w 90"/>
                <a:gd name="T9" fmla="*/ 0 h 70"/>
                <a:gd name="T10" fmla="*/ 90 w 90"/>
                <a:gd name="T11" fmla="*/ 16 h 70"/>
                <a:gd name="T12" fmla="*/ 34 w 90"/>
                <a:gd name="T13" fmla="*/ 70 h 70"/>
                <a:gd name="T14" fmla="*/ 9 w 90"/>
                <a:gd name="T15" fmla="*/ 36 h 70"/>
                <a:gd name="T16" fmla="*/ 34 w 90"/>
                <a:gd name="T17" fmla="*/ 60 h 70"/>
                <a:gd name="T18" fmla="*/ 80 w 90"/>
                <a:gd name="T19" fmla="*/ 16 h 70"/>
                <a:gd name="T20" fmla="*/ 72 w 90"/>
                <a:gd name="T21" fmla="*/ 8 h 70"/>
                <a:gd name="T22" fmla="*/ 34 w 90"/>
                <a:gd name="T23" fmla="*/ 46 h 70"/>
                <a:gd name="T24" fmla="*/ 18 w 90"/>
                <a:gd name="T25" fmla="*/ 28 h 70"/>
                <a:gd name="T26" fmla="*/ 9 w 90"/>
                <a:gd name="T2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70">
                  <a:moveTo>
                    <a:pt x="34" y="70"/>
                  </a:moveTo>
                  <a:lnTo>
                    <a:pt x="0" y="36"/>
                  </a:lnTo>
                  <a:lnTo>
                    <a:pt x="18" y="19"/>
                  </a:lnTo>
                  <a:lnTo>
                    <a:pt x="34" y="36"/>
                  </a:lnTo>
                  <a:lnTo>
                    <a:pt x="72" y="0"/>
                  </a:lnTo>
                  <a:lnTo>
                    <a:pt x="90" y="16"/>
                  </a:lnTo>
                  <a:lnTo>
                    <a:pt x="34" y="70"/>
                  </a:lnTo>
                  <a:close/>
                  <a:moveTo>
                    <a:pt x="9" y="36"/>
                  </a:moveTo>
                  <a:lnTo>
                    <a:pt x="34" y="60"/>
                  </a:lnTo>
                  <a:lnTo>
                    <a:pt x="80" y="16"/>
                  </a:lnTo>
                  <a:lnTo>
                    <a:pt x="72" y="8"/>
                  </a:lnTo>
                  <a:lnTo>
                    <a:pt x="34" y="46"/>
                  </a:lnTo>
                  <a:lnTo>
                    <a:pt x="18" y="28"/>
                  </a:lnTo>
                  <a:lnTo>
                    <a:pt x="9"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60" name="iṡḻïḋê"/>
            <p:cNvSpPr/>
            <p:nvPr/>
          </p:nvSpPr>
          <p:spPr bwMode="auto">
            <a:xfrm>
              <a:off x="10789144" y="4738319"/>
              <a:ext cx="252496" cy="258367"/>
            </a:xfrm>
            <a:custGeom>
              <a:avLst/>
              <a:gdLst>
                <a:gd name="T0" fmla="*/ 69 w 79"/>
                <a:gd name="T1" fmla="*/ 22 h 81"/>
                <a:gd name="T2" fmla="*/ 22 w 79"/>
                <a:gd name="T3" fmla="*/ 14 h 81"/>
                <a:gd name="T4" fmla="*/ 19 w 79"/>
                <a:gd name="T5" fmla="*/ 3 h 81"/>
                <a:gd name="T6" fmla="*/ 0 w 79"/>
                <a:gd name="T7" fmla="*/ 5 h 81"/>
                <a:gd name="T8" fmla="*/ 12 w 79"/>
                <a:gd name="T9" fmla="*/ 12 h 81"/>
                <a:gd name="T10" fmla="*/ 14 w 79"/>
                <a:gd name="T11" fmla="*/ 54 h 81"/>
                <a:gd name="T12" fmla="*/ 61 w 79"/>
                <a:gd name="T13" fmla="*/ 59 h 81"/>
                <a:gd name="T14" fmla="*/ 76 w 79"/>
                <a:gd name="T15" fmla="*/ 20 h 81"/>
                <a:gd name="T16" fmla="*/ 36 w 79"/>
                <a:gd name="T17" fmla="*/ 32 h 81"/>
                <a:gd name="T18" fmla="*/ 45 w 79"/>
                <a:gd name="T19" fmla="*/ 39 h 81"/>
                <a:gd name="T20" fmla="*/ 44 w 79"/>
                <a:gd name="T21" fmla="*/ 44 h 81"/>
                <a:gd name="T22" fmla="*/ 33 w 79"/>
                <a:gd name="T23" fmla="*/ 47 h 81"/>
                <a:gd name="T24" fmla="*/ 44 w 79"/>
                <a:gd name="T25" fmla="*/ 44 h 81"/>
                <a:gd name="T26" fmla="*/ 38 w 79"/>
                <a:gd name="T27" fmla="*/ 23 h 81"/>
                <a:gd name="T28" fmla="*/ 47 w 79"/>
                <a:gd name="T29" fmla="*/ 29 h 81"/>
                <a:gd name="T30" fmla="*/ 22 w 79"/>
                <a:gd name="T31" fmla="*/ 19 h 81"/>
                <a:gd name="T32" fmla="*/ 32 w 79"/>
                <a:gd name="T33" fmla="*/ 27 h 81"/>
                <a:gd name="T34" fmla="*/ 22 w 79"/>
                <a:gd name="T35" fmla="*/ 19 h 81"/>
                <a:gd name="T36" fmla="*/ 31 w 79"/>
                <a:gd name="T37" fmla="*/ 32 h 81"/>
                <a:gd name="T38" fmla="*/ 21 w 79"/>
                <a:gd name="T39" fmla="*/ 35 h 81"/>
                <a:gd name="T40" fmla="*/ 20 w 79"/>
                <a:gd name="T41" fmla="*/ 40 h 81"/>
                <a:gd name="T42" fmla="*/ 28 w 79"/>
                <a:gd name="T43" fmla="*/ 46 h 81"/>
                <a:gd name="T44" fmla="*/ 20 w 79"/>
                <a:gd name="T45" fmla="*/ 40 h 81"/>
                <a:gd name="T46" fmla="*/ 48 w 79"/>
                <a:gd name="T47" fmla="*/ 50 h 81"/>
                <a:gd name="T48" fmla="*/ 57 w 79"/>
                <a:gd name="T49" fmla="*/ 47 h 81"/>
                <a:gd name="T50" fmla="*/ 59 w 79"/>
                <a:gd name="T51" fmla="*/ 42 h 81"/>
                <a:gd name="T52" fmla="*/ 51 w 79"/>
                <a:gd name="T53" fmla="*/ 35 h 81"/>
                <a:gd name="T54" fmla="*/ 59 w 79"/>
                <a:gd name="T55" fmla="*/ 42 h 81"/>
                <a:gd name="T56" fmla="*/ 52 w 79"/>
                <a:gd name="T57" fmla="*/ 30 h 81"/>
                <a:gd name="T58" fmla="*/ 66 w 79"/>
                <a:gd name="T59" fmla="*/ 28 h 81"/>
                <a:gd name="T60" fmla="*/ 9 w 79"/>
                <a:gd name="T61" fmla="*/ 66 h 81"/>
                <a:gd name="T62" fmla="*/ 24 w 79"/>
                <a:gd name="T63" fmla="*/ 69 h 81"/>
                <a:gd name="T64" fmla="*/ 18 w 79"/>
                <a:gd name="T65" fmla="*/ 60 h 81"/>
                <a:gd name="T66" fmla="*/ 39 w 79"/>
                <a:gd name="T67" fmla="*/ 72 h 81"/>
                <a:gd name="T68" fmla="*/ 54 w 79"/>
                <a:gd name="T69" fmla="*/ 75 h 81"/>
                <a:gd name="T70" fmla="*/ 48 w 79"/>
                <a:gd name="T71"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 h="81">
                  <a:moveTo>
                    <a:pt x="76" y="20"/>
                  </a:moveTo>
                  <a:cubicBezTo>
                    <a:pt x="73" y="19"/>
                    <a:pt x="70" y="20"/>
                    <a:pt x="69" y="22"/>
                  </a:cubicBezTo>
                  <a:cubicBezTo>
                    <a:pt x="68" y="23"/>
                    <a:pt x="68" y="23"/>
                    <a:pt x="68" y="23"/>
                  </a:cubicBezTo>
                  <a:cubicBezTo>
                    <a:pt x="22" y="14"/>
                    <a:pt x="22" y="14"/>
                    <a:pt x="22" y="14"/>
                  </a:cubicBezTo>
                  <a:cubicBezTo>
                    <a:pt x="23" y="9"/>
                    <a:pt x="23" y="9"/>
                    <a:pt x="23" y="9"/>
                  </a:cubicBezTo>
                  <a:cubicBezTo>
                    <a:pt x="23" y="6"/>
                    <a:pt x="21" y="4"/>
                    <a:pt x="19" y="3"/>
                  </a:cubicBezTo>
                  <a:cubicBezTo>
                    <a:pt x="6" y="1"/>
                    <a:pt x="6" y="1"/>
                    <a:pt x="6" y="1"/>
                  </a:cubicBezTo>
                  <a:cubicBezTo>
                    <a:pt x="3" y="0"/>
                    <a:pt x="1" y="2"/>
                    <a:pt x="0" y="5"/>
                  </a:cubicBezTo>
                  <a:cubicBezTo>
                    <a:pt x="0" y="8"/>
                    <a:pt x="1" y="10"/>
                    <a:pt x="4" y="11"/>
                  </a:cubicBezTo>
                  <a:cubicBezTo>
                    <a:pt x="12" y="12"/>
                    <a:pt x="12" y="12"/>
                    <a:pt x="12" y="12"/>
                  </a:cubicBezTo>
                  <a:cubicBezTo>
                    <a:pt x="10" y="49"/>
                    <a:pt x="10" y="49"/>
                    <a:pt x="10" y="49"/>
                  </a:cubicBezTo>
                  <a:cubicBezTo>
                    <a:pt x="10" y="51"/>
                    <a:pt x="11" y="53"/>
                    <a:pt x="14" y="54"/>
                  </a:cubicBezTo>
                  <a:cubicBezTo>
                    <a:pt x="56" y="62"/>
                    <a:pt x="56" y="62"/>
                    <a:pt x="56" y="62"/>
                  </a:cubicBezTo>
                  <a:cubicBezTo>
                    <a:pt x="58" y="63"/>
                    <a:pt x="60" y="62"/>
                    <a:pt x="61" y="59"/>
                  </a:cubicBezTo>
                  <a:cubicBezTo>
                    <a:pt x="78" y="27"/>
                    <a:pt x="78" y="27"/>
                    <a:pt x="78" y="27"/>
                  </a:cubicBezTo>
                  <a:cubicBezTo>
                    <a:pt x="79" y="24"/>
                    <a:pt x="78" y="21"/>
                    <a:pt x="76" y="20"/>
                  </a:cubicBezTo>
                  <a:close/>
                  <a:moveTo>
                    <a:pt x="35" y="37"/>
                  </a:moveTo>
                  <a:cubicBezTo>
                    <a:pt x="36" y="32"/>
                    <a:pt x="36" y="32"/>
                    <a:pt x="36" y="32"/>
                  </a:cubicBezTo>
                  <a:cubicBezTo>
                    <a:pt x="46" y="34"/>
                    <a:pt x="46" y="34"/>
                    <a:pt x="46" y="34"/>
                  </a:cubicBezTo>
                  <a:cubicBezTo>
                    <a:pt x="45" y="39"/>
                    <a:pt x="45" y="39"/>
                    <a:pt x="45" y="39"/>
                  </a:cubicBezTo>
                  <a:lnTo>
                    <a:pt x="35" y="37"/>
                  </a:lnTo>
                  <a:close/>
                  <a:moveTo>
                    <a:pt x="44" y="44"/>
                  </a:moveTo>
                  <a:cubicBezTo>
                    <a:pt x="43" y="49"/>
                    <a:pt x="43" y="49"/>
                    <a:pt x="43" y="49"/>
                  </a:cubicBezTo>
                  <a:cubicBezTo>
                    <a:pt x="33" y="47"/>
                    <a:pt x="33" y="47"/>
                    <a:pt x="33" y="47"/>
                  </a:cubicBezTo>
                  <a:cubicBezTo>
                    <a:pt x="34" y="42"/>
                    <a:pt x="34" y="42"/>
                    <a:pt x="34" y="42"/>
                  </a:cubicBezTo>
                  <a:lnTo>
                    <a:pt x="44" y="44"/>
                  </a:lnTo>
                  <a:close/>
                  <a:moveTo>
                    <a:pt x="37" y="28"/>
                  </a:moveTo>
                  <a:cubicBezTo>
                    <a:pt x="38" y="23"/>
                    <a:pt x="38" y="23"/>
                    <a:pt x="38" y="23"/>
                  </a:cubicBezTo>
                  <a:cubicBezTo>
                    <a:pt x="48" y="25"/>
                    <a:pt x="48" y="25"/>
                    <a:pt x="48" y="25"/>
                  </a:cubicBezTo>
                  <a:cubicBezTo>
                    <a:pt x="47" y="29"/>
                    <a:pt x="47" y="29"/>
                    <a:pt x="47" y="29"/>
                  </a:cubicBezTo>
                  <a:lnTo>
                    <a:pt x="37" y="28"/>
                  </a:lnTo>
                  <a:close/>
                  <a:moveTo>
                    <a:pt x="22" y="19"/>
                  </a:moveTo>
                  <a:cubicBezTo>
                    <a:pt x="33" y="22"/>
                    <a:pt x="33" y="22"/>
                    <a:pt x="33" y="22"/>
                  </a:cubicBezTo>
                  <a:cubicBezTo>
                    <a:pt x="32" y="27"/>
                    <a:pt x="32" y="27"/>
                    <a:pt x="32" y="27"/>
                  </a:cubicBezTo>
                  <a:cubicBezTo>
                    <a:pt x="21" y="25"/>
                    <a:pt x="21" y="25"/>
                    <a:pt x="21" y="25"/>
                  </a:cubicBezTo>
                  <a:lnTo>
                    <a:pt x="22" y="19"/>
                  </a:lnTo>
                  <a:close/>
                  <a:moveTo>
                    <a:pt x="21" y="30"/>
                  </a:moveTo>
                  <a:cubicBezTo>
                    <a:pt x="31" y="32"/>
                    <a:pt x="31" y="32"/>
                    <a:pt x="31" y="32"/>
                  </a:cubicBezTo>
                  <a:cubicBezTo>
                    <a:pt x="30" y="36"/>
                    <a:pt x="30" y="36"/>
                    <a:pt x="30" y="36"/>
                  </a:cubicBezTo>
                  <a:cubicBezTo>
                    <a:pt x="21" y="35"/>
                    <a:pt x="21" y="35"/>
                    <a:pt x="21" y="35"/>
                  </a:cubicBezTo>
                  <a:lnTo>
                    <a:pt x="21" y="30"/>
                  </a:lnTo>
                  <a:close/>
                  <a:moveTo>
                    <a:pt x="20" y="40"/>
                  </a:moveTo>
                  <a:cubicBezTo>
                    <a:pt x="29" y="41"/>
                    <a:pt x="29" y="41"/>
                    <a:pt x="29" y="41"/>
                  </a:cubicBezTo>
                  <a:cubicBezTo>
                    <a:pt x="28" y="46"/>
                    <a:pt x="28" y="46"/>
                    <a:pt x="28" y="46"/>
                  </a:cubicBezTo>
                  <a:cubicBezTo>
                    <a:pt x="20" y="45"/>
                    <a:pt x="20" y="45"/>
                    <a:pt x="20" y="45"/>
                  </a:cubicBezTo>
                  <a:lnTo>
                    <a:pt x="20" y="40"/>
                  </a:lnTo>
                  <a:close/>
                  <a:moveTo>
                    <a:pt x="54" y="52"/>
                  </a:moveTo>
                  <a:cubicBezTo>
                    <a:pt x="48" y="50"/>
                    <a:pt x="48" y="50"/>
                    <a:pt x="48" y="50"/>
                  </a:cubicBezTo>
                  <a:cubicBezTo>
                    <a:pt x="49" y="45"/>
                    <a:pt x="49" y="45"/>
                    <a:pt x="49" y="45"/>
                  </a:cubicBezTo>
                  <a:cubicBezTo>
                    <a:pt x="57" y="47"/>
                    <a:pt x="57" y="47"/>
                    <a:pt x="57" y="47"/>
                  </a:cubicBezTo>
                  <a:lnTo>
                    <a:pt x="54" y="52"/>
                  </a:lnTo>
                  <a:close/>
                  <a:moveTo>
                    <a:pt x="59" y="42"/>
                  </a:moveTo>
                  <a:cubicBezTo>
                    <a:pt x="50" y="40"/>
                    <a:pt x="50" y="40"/>
                    <a:pt x="50" y="40"/>
                  </a:cubicBezTo>
                  <a:cubicBezTo>
                    <a:pt x="51" y="35"/>
                    <a:pt x="51" y="35"/>
                    <a:pt x="51" y="35"/>
                  </a:cubicBezTo>
                  <a:cubicBezTo>
                    <a:pt x="61" y="37"/>
                    <a:pt x="61" y="37"/>
                    <a:pt x="61" y="37"/>
                  </a:cubicBezTo>
                  <a:lnTo>
                    <a:pt x="59" y="42"/>
                  </a:lnTo>
                  <a:close/>
                  <a:moveTo>
                    <a:pt x="64" y="33"/>
                  </a:moveTo>
                  <a:cubicBezTo>
                    <a:pt x="52" y="30"/>
                    <a:pt x="52" y="30"/>
                    <a:pt x="52" y="30"/>
                  </a:cubicBezTo>
                  <a:cubicBezTo>
                    <a:pt x="53" y="25"/>
                    <a:pt x="53" y="25"/>
                    <a:pt x="53" y="25"/>
                  </a:cubicBezTo>
                  <a:cubicBezTo>
                    <a:pt x="66" y="28"/>
                    <a:pt x="66" y="28"/>
                    <a:pt x="66" y="28"/>
                  </a:cubicBezTo>
                  <a:lnTo>
                    <a:pt x="64" y="33"/>
                  </a:lnTo>
                  <a:close/>
                  <a:moveTo>
                    <a:pt x="9" y="66"/>
                  </a:moveTo>
                  <a:cubicBezTo>
                    <a:pt x="8" y="70"/>
                    <a:pt x="11" y="74"/>
                    <a:pt x="15" y="75"/>
                  </a:cubicBezTo>
                  <a:cubicBezTo>
                    <a:pt x="19" y="76"/>
                    <a:pt x="23" y="73"/>
                    <a:pt x="24" y="69"/>
                  </a:cubicBezTo>
                  <a:cubicBezTo>
                    <a:pt x="24" y="69"/>
                    <a:pt x="24" y="69"/>
                    <a:pt x="24" y="69"/>
                  </a:cubicBezTo>
                  <a:cubicBezTo>
                    <a:pt x="25" y="65"/>
                    <a:pt x="22" y="61"/>
                    <a:pt x="18" y="60"/>
                  </a:cubicBezTo>
                  <a:cubicBezTo>
                    <a:pt x="14" y="59"/>
                    <a:pt x="10" y="62"/>
                    <a:pt x="9" y="66"/>
                  </a:cubicBezTo>
                  <a:close/>
                  <a:moveTo>
                    <a:pt x="39" y="72"/>
                  </a:moveTo>
                  <a:cubicBezTo>
                    <a:pt x="38" y="76"/>
                    <a:pt x="41" y="80"/>
                    <a:pt x="45" y="81"/>
                  </a:cubicBezTo>
                  <a:cubicBezTo>
                    <a:pt x="49" y="81"/>
                    <a:pt x="53" y="79"/>
                    <a:pt x="54" y="75"/>
                  </a:cubicBezTo>
                  <a:cubicBezTo>
                    <a:pt x="54" y="75"/>
                    <a:pt x="54" y="75"/>
                    <a:pt x="54" y="75"/>
                  </a:cubicBezTo>
                  <a:cubicBezTo>
                    <a:pt x="54" y="70"/>
                    <a:pt x="52" y="66"/>
                    <a:pt x="48" y="66"/>
                  </a:cubicBezTo>
                  <a:cubicBezTo>
                    <a:pt x="43" y="65"/>
                    <a:pt x="39" y="68"/>
                    <a:pt x="39"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61" name="ïsḻidè"/>
            <p:cNvSpPr/>
            <p:nvPr/>
          </p:nvSpPr>
          <p:spPr bwMode="auto">
            <a:xfrm>
              <a:off x="10975090" y="4354682"/>
              <a:ext cx="150715" cy="152672"/>
            </a:xfrm>
            <a:custGeom>
              <a:avLst/>
              <a:gdLst>
                <a:gd name="T0" fmla="*/ 24 w 47"/>
                <a:gd name="T1" fmla="*/ 0 h 48"/>
                <a:gd name="T2" fmla="*/ 0 w 47"/>
                <a:gd name="T3" fmla="*/ 24 h 48"/>
                <a:gd name="T4" fmla="*/ 24 w 47"/>
                <a:gd name="T5" fmla="*/ 48 h 48"/>
                <a:gd name="T6" fmla="*/ 47 w 47"/>
                <a:gd name="T7" fmla="*/ 24 h 48"/>
                <a:gd name="T8" fmla="*/ 24 w 47"/>
                <a:gd name="T9" fmla="*/ 0 h 48"/>
                <a:gd name="T10" fmla="*/ 6 w 47"/>
                <a:gd name="T11" fmla="*/ 24 h 48"/>
                <a:gd name="T12" fmla="*/ 24 w 47"/>
                <a:gd name="T13" fmla="*/ 6 h 48"/>
                <a:gd name="T14" fmla="*/ 24 w 47"/>
                <a:gd name="T15" fmla="*/ 42 h 48"/>
                <a:gd name="T16" fmla="*/ 6 w 47"/>
                <a:gd name="T17"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8">
                  <a:moveTo>
                    <a:pt x="24" y="0"/>
                  </a:moveTo>
                  <a:cubicBezTo>
                    <a:pt x="11" y="0"/>
                    <a:pt x="0" y="11"/>
                    <a:pt x="0" y="24"/>
                  </a:cubicBezTo>
                  <a:cubicBezTo>
                    <a:pt x="0" y="37"/>
                    <a:pt x="11" y="48"/>
                    <a:pt x="24" y="48"/>
                  </a:cubicBezTo>
                  <a:cubicBezTo>
                    <a:pt x="37" y="48"/>
                    <a:pt x="47" y="37"/>
                    <a:pt x="47" y="24"/>
                  </a:cubicBezTo>
                  <a:cubicBezTo>
                    <a:pt x="47" y="11"/>
                    <a:pt x="37" y="0"/>
                    <a:pt x="24" y="0"/>
                  </a:cubicBezTo>
                  <a:close/>
                  <a:moveTo>
                    <a:pt x="6" y="24"/>
                  </a:moveTo>
                  <a:cubicBezTo>
                    <a:pt x="6" y="14"/>
                    <a:pt x="14" y="6"/>
                    <a:pt x="24" y="6"/>
                  </a:cubicBezTo>
                  <a:cubicBezTo>
                    <a:pt x="24" y="42"/>
                    <a:pt x="24" y="42"/>
                    <a:pt x="24" y="42"/>
                  </a:cubicBezTo>
                  <a:cubicBezTo>
                    <a:pt x="14" y="42"/>
                    <a:pt x="6" y="34"/>
                    <a:pt x="6"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62" name="íṥliḓe"/>
            <p:cNvSpPr/>
            <p:nvPr/>
          </p:nvSpPr>
          <p:spPr bwMode="auto">
            <a:xfrm>
              <a:off x="10642344" y="3839905"/>
              <a:ext cx="379722" cy="369934"/>
            </a:xfrm>
            <a:custGeom>
              <a:avLst/>
              <a:gdLst>
                <a:gd name="T0" fmla="*/ 22 w 119"/>
                <a:gd name="T1" fmla="*/ 19 h 116"/>
                <a:gd name="T2" fmla="*/ 58 w 119"/>
                <a:gd name="T3" fmla="*/ 33 h 116"/>
                <a:gd name="T4" fmla="*/ 62 w 119"/>
                <a:gd name="T5" fmla="*/ 12 h 116"/>
                <a:gd name="T6" fmla="*/ 82 w 119"/>
                <a:gd name="T7" fmla="*/ 3 h 116"/>
                <a:gd name="T8" fmla="*/ 91 w 119"/>
                <a:gd name="T9" fmla="*/ 23 h 116"/>
                <a:gd name="T10" fmla="*/ 95 w 119"/>
                <a:gd name="T11" fmla="*/ 49 h 116"/>
                <a:gd name="T12" fmla="*/ 95 w 119"/>
                <a:gd name="T13" fmla="*/ 50 h 116"/>
                <a:gd name="T14" fmla="*/ 99 w 119"/>
                <a:gd name="T15" fmla="*/ 41 h 116"/>
                <a:gd name="T16" fmla="*/ 119 w 119"/>
                <a:gd name="T17" fmla="*/ 49 h 116"/>
                <a:gd name="T18" fmla="*/ 93 w 119"/>
                <a:gd name="T19" fmla="*/ 116 h 116"/>
                <a:gd name="T20" fmla="*/ 73 w 119"/>
                <a:gd name="T21" fmla="*/ 109 h 116"/>
                <a:gd name="T22" fmla="*/ 75 w 119"/>
                <a:gd name="T23" fmla="*/ 103 h 116"/>
                <a:gd name="T24" fmla="*/ 63 w 119"/>
                <a:gd name="T25" fmla="*/ 103 h 116"/>
                <a:gd name="T26" fmla="*/ 53 w 119"/>
                <a:gd name="T27" fmla="*/ 106 h 116"/>
                <a:gd name="T28" fmla="*/ 35 w 119"/>
                <a:gd name="T29" fmla="*/ 102 h 116"/>
                <a:gd name="T30" fmla="*/ 30 w 119"/>
                <a:gd name="T31" fmla="*/ 100 h 116"/>
                <a:gd name="T32" fmla="*/ 28 w 119"/>
                <a:gd name="T33" fmla="*/ 99 h 116"/>
                <a:gd name="T34" fmla="*/ 21 w 119"/>
                <a:gd name="T35" fmla="*/ 83 h 116"/>
                <a:gd name="T36" fmla="*/ 22 w 119"/>
                <a:gd name="T37" fmla="*/ 80 h 116"/>
                <a:gd name="T38" fmla="*/ 22 w 119"/>
                <a:gd name="T39" fmla="*/ 70 h 116"/>
                <a:gd name="T40" fmla="*/ 24 w 119"/>
                <a:gd name="T41" fmla="*/ 67 h 116"/>
                <a:gd name="T42" fmla="*/ 24 w 119"/>
                <a:gd name="T43" fmla="*/ 57 h 116"/>
                <a:gd name="T44" fmla="*/ 27 w 119"/>
                <a:gd name="T45" fmla="*/ 52 h 116"/>
                <a:gd name="T46" fmla="*/ 11 w 119"/>
                <a:gd name="T47" fmla="*/ 46 h 116"/>
                <a:gd name="T48" fmla="*/ 3 w 119"/>
                <a:gd name="T49" fmla="*/ 28 h 116"/>
                <a:gd name="T50" fmla="*/ 22 w 119"/>
                <a:gd name="T51" fmla="*/ 19 h 116"/>
                <a:gd name="T52" fmla="*/ 86 w 119"/>
                <a:gd name="T53" fmla="*/ 106 h 116"/>
                <a:gd name="T54" fmla="*/ 90 w 119"/>
                <a:gd name="T55" fmla="*/ 104 h 116"/>
                <a:gd name="T56" fmla="*/ 88 w 119"/>
                <a:gd name="T57" fmla="*/ 99 h 116"/>
                <a:gd name="T58" fmla="*/ 84 w 119"/>
                <a:gd name="T59" fmla="*/ 101 h 116"/>
                <a:gd name="T60" fmla="*/ 86 w 119"/>
                <a:gd name="T61" fmla="*/ 106 h 116"/>
                <a:gd name="T62" fmla="*/ 15 w 119"/>
                <a:gd name="T63" fmla="*/ 40 h 116"/>
                <a:gd name="T64" fmla="*/ 41 w 119"/>
                <a:gd name="T65" fmla="*/ 50 h 116"/>
                <a:gd name="T66" fmla="*/ 42 w 119"/>
                <a:gd name="T67" fmla="*/ 50 h 116"/>
                <a:gd name="T68" fmla="*/ 39 w 119"/>
                <a:gd name="T69" fmla="*/ 57 h 116"/>
                <a:gd name="T70" fmla="*/ 38 w 119"/>
                <a:gd name="T71" fmla="*/ 57 h 116"/>
                <a:gd name="T72" fmla="*/ 31 w 119"/>
                <a:gd name="T73" fmla="*/ 60 h 116"/>
                <a:gd name="T74" fmla="*/ 32 w 119"/>
                <a:gd name="T75" fmla="*/ 66 h 116"/>
                <a:gd name="T76" fmla="*/ 34 w 119"/>
                <a:gd name="T77" fmla="*/ 68 h 116"/>
                <a:gd name="T78" fmla="*/ 31 w 119"/>
                <a:gd name="T79" fmla="*/ 70 h 116"/>
                <a:gd name="T80" fmla="*/ 30 w 119"/>
                <a:gd name="T81" fmla="*/ 73 h 116"/>
                <a:gd name="T82" fmla="*/ 30 w 119"/>
                <a:gd name="T83" fmla="*/ 78 h 116"/>
                <a:gd name="T84" fmla="*/ 32 w 119"/>
                <a:gd name="T85" fmla="*/ 81 h 116"/>
                <a:gd name="T86" fmla="*/ 30 w 119"/>
                <a:gd name="T87" fmla="*/ 83 h 116"/>
                <a:gd name="T88" fmla="*/ 28 w 119"/>
                <a:gd name="T89" fmla="*/ 85 h 116"/>
                <a:gd name="T90" fmla="*/ 31 w 119"/>
                <a:gd name="T91" fmla="*/ 93 h 116"/>
                <a:gd name="T92" fmla="*/ 33 w 119"/>
                <a:gd name="T93" fmla="*/ 93 h 116"/>
                <a:gd name="T94" fmla="*/ 38 w 119"/>
                <a:gd name="T95" fmla="*/ 95 h 116"/>
                <a:gd name="T96" fmla="*/ 60 w 119"/>
                <a:gd name="T97" fmla="*/ 96 h 116"/>
                <a:gd name="T98" fmla="*/ 78 w 119"/>
                <a:gd name="T99" fmla="*/ 95 h 116"/>
                <a:gd name="T100" fmla="*/ 92 w 119"/>
                <a:gd name="T101" fmla="*/ 59 h 116"/>
                <a:gd name="T102" fmla="*/ 88 w 119"/>
                <a:gd name="T103" fmla="*/ 55 h 116"/>
                <a:gd name="T104" fmla="*/ 83 w 119"/>
                <a:gd name="T105" fmla="*/ 20 h 116"/>
                <a:gd name="T106" fmla="*/ 79 w 119"/>
                <a:gd name="T107" fmla="*/ 12 h 116"/>
                <a:gd name="T108" fmla="*/ 70 w 119"/>
                <a:gd name="T109" fmla="*/ 15 h 116"/>
                <a:gd name="T110" fmla="*/ 67 w 119"/>
                <a:gd name="T111" fmla="*/ 37 h 116"/>
                <a:gd name="T112" fmla="*/ 66 w 119"/>
                <a:gd name="T113" fmla="*/ 44 h 116"/>
                <a:gd name="T114" fmla="*/ 20 w 119"/>
                <a:gd name="T115" fmla="*/ 26 h 116"/>
                <a:gd name="T116" fmla="*/ 10 w 119"/>
                <a:gd name="T117" fmla="*/ 31 h 116"/>
                <a:gd name="T118" fmla="*/ 15 w 119"/>
                <a:gd name="T119" fmla="*/ 4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 h="116">
                  <a:moveTo>
                    <a:pt x="22" y="19"/>
                  </a:moveTo>
                  <a:cubicBezTo>
                    <a:pt x="58" y="33"/>
                    <a:pt x="58" y="33"/>
                    <a:pt x="58" y="33"/>
                  </a:cubicBezTo>
                  <a:cubicBezTo>
                    <a:pt x="59" y="24"/>
                    <a:pt x="59" y="21"/>
                    <a:pt x="62" y="12"/>
                  </a:cubicBezTo>
                  <a:cubicBezTo>
                    <a:pt x="65" y="4"/>
                    <a:pt x="74" y="0"/>
                    <a:pt x="82" y="3"/>
                  </a:cubicBezTo>
                  <a:cubicBezTo>
                    <a:pt x="90" y="6"/>
                    <a:pt x="94" y="15"/>
                    <a:pt x="91" y="23"/>
                  </a:cubicBezTo>
                  <a:cubicBezTo>
                    <a:pt x="87" y="34"/>
                    <a:pt x="89" y="41"/>
                    <a:pt x="95" y="49"/>
                  </a:cubicBezTo>
                  <a:cubicBezTo>
                    <a:pt x="95" y="50"/>
                    <a:pt x="95" y="50"/>
                    <a:pt x="95" y="50"/>
                  </a:cubicBezTo>
                  <a:cubicBezTo>
                    <a:pt x="99" y="41"/>
                    <a:pt x="99" y="41"/>
                    <a:pt x="99" y="41"/>
                  </a:cubicBezTo>
                  <a:cubicBezTo>
                    <a:pt x="119" y="49"/>
                    <a:pt x="119" y="49"/>
                    <a:pt x="119" y="49"/>
                  </a:cubicBezTo>
                  <a:cubicBezTo>
                    <a:pt x="93" y="116"/>
                    <a:pt x="93" y="116"/>
                    <a:pt x="93" y="116"/>
                  </a:cubicBezTo>
                  <a:cubicBezTo>
                    <a:pt x="73" y="109"/>
                    <a:pt x="73" y="109"/>
                    <a:pt x="73" y="109"/>
                  </a:cubicBezTo>
                  <a:cubicBezTo>
                    <a:pt x="75" y="103"/>
                    <a:pt x="75" y="103"/>
                    <a:pt x="75" y="103"/>
                  </a:cubicBezTo>
                  <a:cubicBezTo>
                    <a:pt x="68" y="101"/>
                    <a:pt x="66" y="102"/>
                    <a:pt x="63" y="103"/>
                  </a:cubicBezTo>
                  <a:cubicBezTo>
                    <a:pt x="60" y="104"/>
                    <a:pt x="57" y="106"/>
                    <a:pt x="53" y="106"/>
                  </a:cubicBezTo>
                  <a:cubicBezTo>
                    <a:pt x="48" y="106"/>
                    <a:pt x="42" y="105"/>
                    <a:pt x="35" y="102"/>
                  </a:cubicBezTo>
                  <a:cubicBezTo>
                    <a:pt x="30" y="100"/>
                    <a:pt x="30" y="100"/>
                    <a:pt x="30" y="100"/>
                  </a:cubicBezTo>
                  <a:cubicBezTo>
                    <a:pt x="28" y="99"/>
                    <a:pt x="28" y="99"/>
                    <a:pt x="28" y="99"/>
                  </a:cubicBezTo>
                  <a:cubicBezTo>
                    <a:pt x="21" y="97"/>
                    <a:pt x="18" y="89"/>
                    <a:pt x="21" y="83"/>
                  </a:cubicBezTo>
                  <a:cubicBezTo>
                    <a:pt x="21" y="82"/>
                    <a:pt x="22" y="81"/>
                    <a:pt x="22" y="80"/>
                  </a:cubicBezTo>
                  <a:cubicBezTo>
                    <a:pt x="21" y="77"/>
                    <a:pt x="21" y="73"/>
                    <a:pt x="22" y="70"/>
                  </a:cubicBezTo>
                  <a:cubicBezTo>
                    <a:pt x="23" y="69"/>
                    <a:pt x="23" y="68"/>
                    <a:pt x="24" y="67"/>
                  </a:cubicBezTo>
                  <a:cubicBezTo>
                    <a:pt x="23" y="64"/>
                    <a:pt x="23" y="60"/>
                    <a:pt x="24" y="57"/>
                  </a:cubicBezTo>
                  <a:cubicBezTo>
                    <a:pt x="25" y="55"/>
                    <a:pt x="26" y="54"/>
                    <a:pt x="27" y="52"/>
                  </a:cubicBezTo>
                  <a:cubicBezTo>
                    <a:pt x="11" y="46"/>
                    <a:pt x="11" y="46"/>
                    <a:pt x="11" y="46"/>
                  </a:cubicBezTo>
                  <a:cubicBezTo>
                    <a:pt x="4" y="44"/>
                    <a:pt x="0" y="35"/>
                    <a:pt x="3" y="28"/>
                  </a:cubicBezTo>
                  <a:cubicBezTo>
                    <a:pt x="6" y="20"/>
                    <a:pt x="14" y="16"/>
                    <a:pt x="22" y="19"/>
                  </a:cubicBezTo>
                  <a:close/>
                  <a:moveTo>
                    <a:pt x="86" y="106"/>
                  </a:moveTo>
                  <a:cubicBezTo>
                    <a:pt x="88" y="106"/>
                    <a:pt x="90" y="106"/>
                    <a:pt x="90" y="104"/>
                  </a:cubicBezTo>
                  <a:cubicBezTo>
                    <a:pt x="91" y="102"/>
                    <a:pt x="90" y="100"/>
                    <a:pt x="88" y="99"/>
                  </a:cubicBezTo>
                  <a:cubicBezTo>
                    <a:pt x="86" y="98"/>
                    <a:pt x="84" y="99"/>
                    <a:pt x="84" y="101"/>
                  </a:cubicBezTo>
                  <a:cubicBezTo>
                    <a:pt x="83" y="103"/>
                    <a:pt x="84" y="105"/>
                    <a:pt x="86" y="106"/>
                  </a:cubicBezTo>
                  <a:close/>
                  <a:moveTo>
                    <a:pt x="15" y="40"/>
                  </a:moveTo>
                  <a:cubicBezTo>
                    <a:pt x="41" y="50"/>
                    <a:pt x="41" y="50"/>
                    <a:pt x="41" y="50"/>
                  </a:cubicBezTo>
                  <a:cubicBezTo>
                    <a:pt x="42" y="50"/>
                    <a:pt x="42" y="50"/>
                    <a:pt x="42" y="50"/>
                  </a:cubicBezTo>
                  <a:cubicBezTo>
                    <a:pt x="39" y="57"/>
                    <a:pt x="39" y="57"/>
                    <a:pt x="39" y="57"/>
                  </a:cubicBezTo>
                  <a:cubicBezTo>
                    <a:pt x="38" y="57"/>
                    <a:pt x="38" y="57"/>
                    <a:pt x="38" y="57"/>
                  </a:cubicBezTo>
                  <a:cubicBezTo>
                    <a:pt x="36" y="56"/>
                    <a:pt x="32" y="57"/>
                    <a:pt x="31" y="60"/>
                  </a:cubicBezTo>
                  <a:cubicBezTo>
                    <a:pt x="31" y="62"/>
                    <a:pt x="31" y="64"/>
                    <a:pt x="32" y="66"/>
                  </a:cubicBezTo>
                  <a:cubicBezTo>
                    <a:pt x="34" y="68"/>
                    <a:pt x="34" y="68"/>
                    <a:pt x="34" y="68"/>
                  </a:cubicBezTo>
                  <a:cubicBezTo>
                    <a:pt x="31" y="70"/>
                    <a:pt x="31" y="70"/>
                    <a:pt x="31" y="70"/>
                  </a:cubicBezTo>
                  <a:cubicBezTo>
                    <a:pt x="31" y="71"/>
                    <a:pt x="30" y="72"/>
                    <a:pt x="30" y="73"/>
                  </a:cubicBezTo>
                  <a:cubicBezTo>
                    <a:pt x="29" y="75"/>
                    <a:pt x="29" y="77"/>
                    <a:pt x="30" y="78"/>
                  </a:cubicBezTo>
                  <a:cubicBezTo>
                    <a:pt x="32" y="81"/>
                    <a:pt x="32" y="81"/>
                    <a:pt x="32" y="81"/>
                  </a:cubicBezTo>
                  <a:cubicBezTo>
                    <a:pt x="30" y="83"/>
                    <a:pt x="30" y="83"/>
                    <a:pt x="30" y="83"/>
                  </a:cubicBezTo>
                  <a:cubicBezTo>
                    <a:pt x="29" y="84"/>
                    <a:pt x="28" y="85"/>
                    <a:pt x="28" y="85"/>
                  </a:cubicBezTo>
                  <a:cubicBezTo>
                    <a:pt x="27" y="88"/>
                    <a:pt x="28" y="92"/>
                    <a:pt x="31" y="93"/>
                  </a:cubicBezTo>
                  <a:cubicBezTo>
                    <a:pt x="33" y="93"/>
                    <a:pt x="33" y="93"/>
                    <a:pt x="33" y="93"/>
                  </a:cubicBezTo>
                  <a:cubicBezTo>
                    <a:pt x="38" y="95"/>
                    <a:pt x="38" y="95"/>
                    <a:pt x="38" y="95"/>
                  </a:cubicBezTo>
                  <a:cubicBezTo>
                    <a:pt x="51" y="100"/>
                    <a:pt x="56" y="97"/>
                    <a:pt x="60" y="96"/>
                  </a:cubicBezTo>
                  <a:cubicBezTo>
                    <a:pt x="64" y="94"/>
                    <a:pt x="68" y="92"/>
                    <a:pt x="78" y="95"/>
                  </a:cubicBezTo>
                  <a:cubicBezTo>
                    <a:pt x="92" y="59"/>
                    <a:pt x="92" y="59"/>
                    <a:pt x="92" y="59"/>
                  </a:cubicBezTo>
                  <a:cubicBezTo>
                    <a:pt x="90" y="58"/>
                    <a:pt x="89" y="56"/>
                    <a:pt x="88" y="55"/>
                  </a:cubicBezTo>
                  <a:cubicBezTo>
                    <a:pt x="81" y="43"/>
                    <a:pt x="78" y="34"/>
                    <a:pt x="83" y="20"/>
                  </a:cubicBezTo>
                  <a:cubicBezTo>
                    <a:pt x="85" y="17"/>
                    <a:pt x="83" y="13"/>
                    <a:pt x="79" y="12"/>
                  </a:cubicBezTo>
                  <a:cubicBezTo>
                    <a:pt x="76" y="10"/>
                    <a:pt x="72" y="12"/>
                    <a:pt x="70" y="15"/>
                  </a:cubicBezTo>
                  <a:cubicBezTo>
                    <a:pt x="67" y="24"/>
                    <a:pt x="67" y="27"/>
                    <a:pt x="67" y="37"/>
                  </a:cubicBezTo>
                  <a:cubicBezTo>
                    <a:pt x="67" y="39"/>
                    <a:pt x="66" y="42"/>
                    <a:pt x="66" y="44"/>
                  </a:cubicBezTo>
                  <a:cubicBezTo>
                    <a:pt x="20" y="26"/>
                    <a:pt x="20" y="26"/>
                    <a:pt x="20" y="26"/>
                  </a:cubicBezTo>
                  <a:cubicBezTo>
                    <a:pt x="16" y="25"/>
                    <a:pt x="12" y="27"/>
                    <a:pt x="10" y="31"/>
                  </a:cubicBezTo>
                  <a:cubicBezTo>
                    <a:pt x="9" y="34"/>
                    <a:pt x="11" y="38"/>
                    <a:pt x="15"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7500" lnSpcReduction="20000"/>
            </a:bodyPr>
            <a:lstStyle/>
            <a:p>
              <a:pPr algn="ctr"/>
            </a:p>
          </p:txBody>
        </p:sp>
        <p:sp>
          <p:nvSpPr>
            <p:cNvPr id="63" name="iŝ1ide"/>
            <p:cNvSpPr/>
            <p:nvPr/>
          </p:nvSpPr>
          <p:spPr bwMode="auto">
            <a:xfrm>
              <a:off x="10495545" y="4229413"/>
              <a:ext cx="459973" cy="403210"/>
            </a:xfrm>
            <a:custGeom>
              <a:avLst/>
              <a:gdLst>
                <a:gd name="T0" fmla="*/ 144 w 144"/>
                <a:gd name="T1" fmla="*/ 41 h 126"/>
                <a:gd name="T2" fmla="*/ 102 w 144"/>
                <a:gd name="T3" fmla="*/ 0 h 126"/>
                <a:gd name="T4" fmla="*/ 72 w 144"/>
                <a:gd name="T5" fmla="*/ 14 h 126"/>
                <a:gd name="T6" fmla="*/ 41 w 144"/>
                <a:gd name="T7" fmla="*/ 0 h 126"/>
                <a:gd name="T8" fmla="*/ 0 w 144"/>
                <a:gd name="T9" fmla="*/ 41 h 126"/>
                <a:gd name="T10" fmla="*/ 13 w 144"/>
                <a:gd name="T11" fmla="*/ 72 h 126"/>
                <a:gd name="T12" fmla="*/ 13 w 144"/>
                <a:gd name="T13" fmla="*/ 72 h 126"/>
                <a:gd name="T14" fmla="*/ 58 w 144"/>
                <a:gd name="T15" fmla="*/ 117 h 126"/>
                <a:gd name="T16" fmla="*/ 72 w 144"/>
                <a:gd name="T17" fmla="*/ 126 h 126"/>
                <a:gd name="T18" fmla="*/ 85 w 144"/>
                <a:gd name="T19" fmla="*/ 117 h 126"/>
                <a:gd name="T20" fmla="*/ 130 w 144"/>
                <a:gd name="T21" fmla="*/ 72 h 126"/>
                <a:gd name="T22" fmla="*/ 130 w 144"/>
                <a:gd name="T23" fmla="*/ 72 h 126"/>
                <a:gd name="T24" fmla="*/ 144 w 144"/>
                <a:gd name="T25" fmla="*/ 41 h 126"/>
                <a:gd name="T26" fmla="*/ 118 w 144"/>
                <a:gd name="T27" fmla="*/ 59 h 126"/>
                <a:gd name="T28" fmla="*/ 73 w 144"/>
                <a:gd name="T29" fmla="*/ 104 h 126"/>
                <a:gd name="T30" fmla="*/ 72 w 144"/>
                <a:gd name="T31" fmla="*/ 105 h 126"/>
                <a:gd name="T32" fmla="*/ 71 w 144"/>
                <a:gd name="T33" fmla="*/ 104 h 126"/>
                <a:gd name="T34" fmla="*/ 25 w 144"/>
                <a:gd name="T35" fmla="*/ 59 h 126"/>
                <a:gd name="T36" fmla="*/ 18 w 144"/>
                <a:gd name="T37" fmla="*/ 41 h 126"/>
                <a:gd name="T38" fmla="*/ 41 w 144"/>
                <a:gd name="T39" fmla="*/ 18 h 126"/>
                <a:gd name="T40" fmla="*/ 58 w 144"/>
                <a:gd name="T41" fmla="*/ 26 h 126"/>
                <a:gd name="T42" fmla="*/ 72 w 144"/>
                <a:gd name="T43" fmla="*/ 40 h 126"/>
                <a:gd name="T44" fmla="*/ 85 w 144"/>
                <a:gd name="T45" fmla="*/ 26 h 126"/>
                <a:gd name="T46" fmla="*/ 102 w 144"/>
                <a:gd name="T47" fmla="*/ 18 h 126"/>
                <a:gd name="T48" fmla="*/ 126 w 144"/>
                <a:gd name="T49" fmla="*/ 41 h 126"/>
                <a:gd name="T50" fmla="*/ 118 w 144"/>
                <a:gd name="T51" fmla="*/ 5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4" h="126">
                  <a:moveTo>
                    <a:pt x="144" y="41"/>
                  </a:moveTo>
                  <a:cubicBezTo>
                    <a:pt x="144" y="19"/>
                    <a:pt x="125" y="0"/>
                    <a:pt x="102" y="0"/>
                  </a:cubicBezTo>
                  <a:cubicBezTo>
                    <a:pt x="90" y="0"/>
                    <a:pt x="79" y="5"/>
                    <a:pt x="72" y="14"/>
                  </a:cubicBezTo>
                  <a:cubicBezTo>
                    <a:pt x="64" y="5"/>
                    <a:pt x="53" y="0"/>
                    <a:pt x="41" y="0"/>
                  </a:cubicBezTo>
                  <a:cubicBezTo>
                    <a:pt x="18" y="0"/>
                    <a:pt x="0" y="19"/>
                    <a:pt x="0" y="41"/>
                  </a:cubicBezTo>
                  <a:cubicBezTo>
                    <a:pt x="0" y="54"/>
                    <a:pt x="5" y="65"/>
                    <a:pt x="13" y="72"/>
                  </a:cubicBezTo>
                  <a:cubicBezTo>
                    <a:pt x="13" y="72"/>
                    <a:pt x="13" y="72"/>
                    <a:pt x="13" y="72"/>
                  </a:cubicBezTo>
                  <a:cubicBezTo>
                    <a:pt x="58" y="117"/>
                    <a:pt x="58" y="117"/>
                    <a:pt x="58" y="117"/>
                  </a:cubicBezTo>
                  <a:cubicBezTo>
                    <a:pt x="63" y="122"/>
                    <a:pt x="67" y="126"/>
                    <a:pt x="72" y="126"/>
                  </a:cubicBezTo>
                  <a:cubicBezTo>
                    <a:pt x="76" y="126"/>
                    <a:pt x="81" y="122"/>
                    <a:pt x="85" y="117"/>
                  </a:cubicBezTo>
                  <a:cubicBezTo>
                    <a:pt x="130" y="72"/>
                    <a:pt x="130" y="72"/>
                    <a:pt x="130" y="72"/>
                  </a:cubicBezTo>
                  <a:cubicBezTo>
                    <a:pt x="130" y="72"/>
                    <a:pt x="130" y="72"/>
                    <a:pt x="130" y="72"/>
                  </a:cubicBezTo>
                  <a:cubicBezTo>
                    <a:pt x="139" y="65"/>
                    <a:pt x="144" y="54"/>
                    <a:pt x="144" y="41"/>
                  </a:cubicBezTo>
                  <a:close/>
                  <a:moveTo>
                    <a:pt x="118" y="59"/>
                  </a:moveTo>
                  <a:cubicBezTo>
                    <a:pt x="73" y="104"/>
                    <a:pt x="73" y="104"/>
                    <a:pt x="73" y="104"/>
                  </a:cubicBezTo>
                  <a:cubicBezTo>
                    <a:pt x="72" y="105"/>
                    <a:pt x="72" y="105"/>
                    <a:pt x="72" y="105"/>
                  </a:cubicBezTo>
                  <a:cubicBezTo>
                    <a:pt x="72" y="105"/>
                    <a:pt x="71" y="105"/>
                    <a:pt x="71" y="104"/>
                  </a:cubicBezTo>
                  <a:cubicBezTo>
                    <a:pt x="25" y="59"/>
                    <a:pt x="25" y="59"/>
                    <a:pt x="25" y="59"/>
                  </a:cubicBezTo>
                  <a:cubicBezTo>
                    <a:pt x="20" y="54"/>
                    <a:pt x="18" y="48"/>
                    <a:pt x="18" y="41"/>
                  </a:cubicBezTo>
                  <a:cubicBezTo>
                    <a:pt x="18" y="29"/>
                    <a:pt x="28" y="18"/>
                    <a:pt x="41" y="18"/>
                  </a:cubicBezTo>
                  <a:cubicBezTo>
                    <a:pt x="48" y="18"/>
                    <a:pt x="54" y="21"/>
                    <a:pt x="58" y="26"/>
                  </a:cubicBezTo>
                  <a:cubicBezTo>
                    <a:pt x="72" y="40"/>
                    <a:pt x="72" y="40"/>
                    <a:pt x="72" y="40"/>
                  </a:cubicBezTo>
                  <a:cubicBezTo>
                    <a:pt x="85" y="26"/>
                    <a:pt x="85" y="26"/>
                    <a:pt x="85" y="26"/>
                  </a:cubicBezTo>
                  <a:cubicBezTo>
                    <a:pt x="90" y="21"/>
                    <a:pt x="96" y="18"/>
                    <a:pt x="102" y="18"/>
                  </a:cubicBezTo>
                  <a:cubicBezTo>
                    <a:pt x="115" y="18"/>
                    <a:pt x="126" y="29"/>
                    <a:pt x="126" y="41"/>
                  </a:cubicBezTo>
                  <a:cubicBezTo>
                    <a:pt x="126" y="48"/>
                    <a:pt x="123" y="54"/>
                    <a:pt x="11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62500" lnSpcReduction="20000"/>
            </a:bodyPr>
            <a:lstStyle/>
            <a:p>
              <a:pPr algn="ctr"/>
            </a:p>
          </p:txBody>
        </p:sp>
        <p:sp>
          <p:nvSpPr>
            <p:cNvPr id="64" name="ïS1íďé"/>
            <p:cNvSpPr/>
            <p:nvPr/>
          </p:nvSpPr>
          <p:spPr bwMode="auto">
            <a:xfrm>
              <a:off x="10558179" y="4663940"/>
              <a:ext cx="195733" cy="195733"/>
            </a:xfrm>
            <a:custGeom>
              <a:avLst/>
              <a:gdLst>
                <a:gd name="T0" fmla="*/ 31 w 61"/>
                <a:gd name="T1" fmla="*/ 0 h 61"/>
                <a:gd name="T2" fmla="*/ 0 w 61"/>
                <a:gd name="T3" fmla="*/ 30 h 61"/>
                <a:gd name="T4" fmla="*/ 31 w 61"/>
                <a:gd name="T5" fmla="*/ 61 h 61"/>
                <a:gd name="T6" fmla="*/ 61 w 61"/>
                <a:gd name="T7" fmla="*/ 30 h 61"/>
                <a:gd name="T8" fmla="*/ 31 w 61"/>
                <a:gd name="T9" fmla="*/ 0 h 61"/>
                <a:gd name="T10" fmla="*/ 31 w 61"/>
                <a:gd name="T11" fmla="*/ 55 h 61"/>
                <a:gd name="T12" fmla="*/ 6 w 61"/>
                <a:gd name="T13" fmla="*/ 30 h 61"/>
                <a:gd name="T14" fmla="*/ 31 w 61"/>
                <a:gd name="T15" fmla="*/ 6 h 61"/>
                <a:gd name="T16" fmla="*/ 55 w 61"/>
                <a:gd name="T17" fmla="*/ 30 h 61"/>
                <a:gd name="T18" fmla="*/ 31 w 61"/>
                <a:gd name="T19" fmla="*/ 55 h 61"/>
                <a:gd name="T20" fmla="*/ 27 w 61"/>
                <a:gd name="T21" fmla="*/ 15 h 61"/>
                <a:gd name="T22" fmla="*/ 34 w 61"/>
                <a:gd name="T23" fmla="*/ 15 h 61"/>
                <a:gd name="T24" fmla="*/ 34 w 61"/>
                <a:gd name="T25" fmla="*/ 23 h 61"/>
                <a:gd name="T26" fmla="*/ 27 w 61"/>
                <a:gd name="T27" fmla="*/ 23 h 61"/>
                <a:gd name="T28" fmla="*/ 27 w 61"/>
                <a:gd name="T29" fmla="*/ 15 h 61"/>
                <a:gd name="T30" fmla="*/ 38 w 61"/>
                <a:gd name="T31" fmla="*/ 46 h 61"/>
                <a:gd name="T32" fmla="*/ 23 w 61"/>
                <a:gd name="T33" fmla="*/ 46 h 61"/>
                <a:gd name="T34" fmla="*/ 23 w 61"/>
                <a:gd name="T35" fmla="*/ 42 h 61"/>
                <a:gd name="T36" fmla="*/ 27 w 61"/>
                <a:gd name="T37" fmla="*/ 42 h 61"/>
                <a:gd name="T38" fmla="*/ 27 w 61"/>
                <a:gd name="T39" fmla="*/ 30 h 61"/>
                <a:gd name="T40" fmla="*/ 23 w 61"/>
                <a:gd name="T41" fmla="*/ 30 h 61"/>
                <a:gd name="T42" fmla="*/ 23 w 61"/>
                <a:gd name="T43" fmla="*/ 27 h 61"/>
                <a:gd name="T44" fmla="*/ 34 w 61"/>
                <a:gd name="T45" fmla="*/ 27 h 61"/>
                <a:gd name="T46" fmla="*/ 34 w 61"/>
                <a:gd name="T47" fmla="*/ 42 h 61"/>
                <a:gd name="T48" fmla="*/ 38 w 61"/>
                <a:gd name="T49" fmla="*/ 42 h 61"/>
                <a:gd name="T50" fmla="*/ 38 w 61"/>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61">
                  <a:moveTo>
                    <a:pt x="31" y="0"/>
                  </a:moveTo>
                  <a:cubicBezTo>
                    <a:pt x="14" y="0"/>
                    <a:pt x="0" y="14"/>
                    <a:pt x="0" y="30"/>
                  </a:cubicBezTo>
                  <a:cubicBezTo>
                    <a:pt x="0" y="47"/>
                    <a:pt x="14" y="61"/>
                    <a:pt x="31" y="61"/>
                  </a:cubicBezTo>
                  <a:cubicBezTo>
                    <a:pt x="47" y="61"/>
                    <a:pt x="61" y="47"/>
                    <a:pt x="61" y="30"/>
                  </a:cubicBezTo>
                  <a:cubicBezTo>
                    <a:pt x="61" y="14"/>
                    <a:pt x="47" y="0"/>
                    <a:pt x="31" y="0"/>
                  </a:cubicBezTo>
                  <a:close/>
                  <a:moveTo>
                    <a:pt x="31" y="55"/>
                  </a:moveTo>
                  <a:cubicBezTo>
                    <a:pt x="17" y="55"/>
                    <a:pt x="6" y="44"/>
                    <a:pt x="6" y="30"/>
                  </a:cubicBezTo>
                  <a:cubicBezTo>
                    <a:pt x="6" y="17"/>
                    <a:pt x="17" y="6"/>
                    <a:pt x="31" y="6"/>
                  </a:cubicBezTo>
                  <a:cubicBezTo>
                    <a:pt x="44" y="6"/>
                    <a:pt x="55" y="17"/>
                    <a:pt x="55" y="30"/>
                  </a:cubicBezTo>
                  <a:cubicBezTo>
                    <a:pt x="55" y="44"/>
                    <a:pt x="44" y="55"/>
                    <a:pt x="31" y="55"/>
                  </a:cubicBezTo>
                  <a:close/>
                  <a:moveTo>
                    <a:pt x="27" y="15"/>
                  </a:moveTo>
                  <a:cubicBezTo>
                    <a:pt x="34" y="15"/>
                    <a:pt x="34" y="15"/>
                    <a:pt x="34" y="15"/>
                  </a:cubicBezTo>
                  <a:cubicBezTo>
                    <a:pt x="34" y="23"/>
                    <a:pt x="34" y="23"/>
                    <a:pt x="34" y="23"/>
                  </a:cubicBezTo>
                  <a:cubicBezTo>
                    <a:pt x="27" y="23"/>
                    <a:pt x="27" y="23"/>
                    <a:pt x="27" y="23"/>
                  </a:cubicBezTo>
                  <a:lnTo>
                    <a:pt x="27" y="15"/>
                  </a:lnTo>
                  <a:close/>
                  <a:moveTo>
                    <a:pt x="38" y="46"/>
                  </a:moveTo>
                  <a:cubicBezTo>
                    <a:pt x="23" y="46"/>
                    <a:pt x="23" y="46"/>
                    <a:pt x="23" y="46"/>
                  </a:cubicBezTo>
                  <a:cubicBezTo>
                    <a:pt x="23" y="42"/>
                    <a:pt x="23" y="42"/>
                    <a:pt x="23" y="42"/>
                  </a:cubicBezTo>
                  <a:cubicBezTo>
                    <a:pt x="27" y="42"/>
                    <a:pt x="27" y="42"/>
                    <a:pt x="27" y="42"/>
                  </a:cubicBezTo>
                  <a:cubicBezTo>
                    <a:pt x="27" y="30"/>
                    <a:pt x="27" y="30"/>
                    <a:pt x="27" y="30"/>
                  </a:cubicBezTo>
                  <a:cubicBezTo>
                    <a:pt x="23" y="30"/>
                    <a:pt x="23" y="30"/>
                    <a:pt x="23" y="30"/>
                  </a:cubicBezTo>
                  <a:cubicBezTo>
                    <a:pt x="23" y="27"/>
                    <a:pt x="23" y="27"/>
                    <a:pt x="23" y="27"/>
                  </a:cubicBezTo>
                  <a:cubicBezTo>
                    <a:pt x="34" y="27"/>
                    <a:pt x="34" y="27"/>
                    <a:pt x="34" y="27"/>
                  </a:cubicBezTo>
                  <a:cubicBezTo>
                    <a:pt x="34" y="42"/>
                    <a:pt x="34" y="42"/>
                    <a:pt x="34" y="42"/>
                  </a:cubicBezTo>
                  <a:cubicBezTo>
                    <a:pt x="38" y="42"/>
                    <a:pt x="38" y="42"/>
                    <a:pt x="38" y="42"/>
                  </a:cubicBezTo>
                  <a:lnTo>
                    <a:pt x="38"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65" name="iṥļïḑè"/>
            <p:cNvSpPr/>
            <p:nvPr/>
          </p:nvSpPr>
          <p:spPr bwMode="auto">
            <a:xfrm>
              <a:off x="10607112" y="4990815"/>
              <a:ext cx="299472" cy="301429"/>
            </a:xfrm>
            <a:custGeom>
              <a:avLst/>
              <a:gdLst>
                <a:gd name="T0" fmla="*/ 85 w 94"/>
                <a:gd name="T1" fmla="*/ 20 h 94"/>
                <a:gd name="T2" fmla="*/ 37 w 94"/>
                <a:gd name="T3" fmla="*/ 2 h 94"/>
                <a:gd name="T4" fmla="*/ 20 w 94"/>
                <a:gd name="T5" fmla="*/ 10 h 94"/>
                <a:gd name="T6" fmla="*/ 2 w 94"/>
                <a:gd name="T7" fmla="*/ 57 h 94"/>
                <a:gd name="T8" fmla="*/ 10 w 94"/>
                <a:gd name="T9" fmla="*/ 74 h 94"/>
                <a:gd name="T10" fmla="*/ 57 w 94"/>
                <a:gd name="T11" fmla="*/ 92 h 94"/>
                <a:gd name="T12" fmla="*/ 74 w 94"/>
                <a:gd name="T13" fmla="*/ 84 h 94"/>
                <a:gd name="T14" fmla="*/ 92 w 94"/>
                <a:gd name="T15" fmla="*/ 37 h 94"/>
                <a:gd name="T16" fmla="*/ 85 w 94"/>
                <a:gd name="T17" fmla="*/ 20 h 94"/>
                <a:gd name="T18" fmla="*/ 36 w 94"/>
                <a:gd name="T19" fmla="*/ 38 h 94"/>
                <a:gd name="T20" fmla="*/ 62 w 94"/>
                <a:gd name="T21" fmla="*/ 47 h 94"/>
                <a:gd name="T22" fmla="*/ 61 w 94"/>
                <a:gd name="T23" fmla="*/ 52 h 94"/>
                <a:gd name="T24" fmla="*/ 42 w 94"/>
                <a:gd name="T25" fmla="*/ 61 h 94"/>
                <a:gd name="T26" fmla="*/ 33 w 94"/>
                <a:gd name="T27" fmla="*/ 42 h 94"/>
                <a:gd name="T28" fmla="*/ 36 w 94"/>
                <a:gd name="T29" fmla="*/ 38 h 94"/>
                <a:gd name="T30" fmla="*/ 76 w 94"/>
                <a:gd name="T31" fmla="*/ 53 h 94"/>
                <a:gd name="T32" fmla="*/ 69 w 94"/>
                <a:gd name="T33" fmla="*/ 71 h 94"/>
                <a:gd name="T34" fmla="*/ 66 w 94"/>
                <a:gd name="T35" fmla="*/ 80 h 94"/>
                <a:gd name="T36" fmla="*/ 59 w 94"/>
                <a:gd name="T37" fmla="*/ 82 h 94"/>
                <a:gd name="T38" fmla="*/ 15 w 94"/>
                <a:gd name="T39" fmla="*/ 65 h 94"/>
                <a:gd name="T40" fmla="*/ 12 w 94"/>
                <a:gd name="T41" fmla="*/ 59 h 94"/>
                <a:gd name="T42" fmla="*/ 15 w 94"/>
                <a:gd name="T43" fmla="*/ 50 h 94"/>
                <a:gd name="T44" fmla="*/ 22 w 94"/>
                <a:gd name="T45" fmla="*/ 32 h 94"/>
                <a:gd name="T46" fmla="*/ 22 w 94"/>
                <a:gd name="T47" fmla="*/ 32 h 94"/>
                <a:gd name="T48" fmla="*/ 29 w 94"/>
                <a:gd name="T49" fmla="*/ 35 h 94"/>
                <a:gd name="T50" fmla="*/ 27 w 94"/>
                <a:gd name="T51" fmla="*/ 39 h 94"/>
                <a:gd name="T52" fmla="*/ 39 w 94"/>
                <a:gd name="T53" fmla="*/ 67 h 94"/>
                <a:gd name="T54" fmla="*/ 67 w 94"/>
                <a:gd name="T55" fmla="*/ 55 h 94"/>
                <a:gd name="T56" fmla="*/ 69 w 94"/>
                <a:gd name="T57" fmla="*/ 50 h 94"/>
                <a:gd name="T58" fmla="*/ 76 w 94"/>
                <a:gd name="T59" fmla="*/ 53 h 94"/>
                <a:gd name="T60" fmla="*/ 82 w 94"/>
                <a:gd name="T61" fmla="*/ 37 h 94"/>
                <a:gd name="T62" fmla="*/ 79 w 94"/>
                <a:gd name="T63" fmla="*/ 38 h 94"/>
                <a:gd name="T64" fmla="*/ 74 w 94"/>
                <a:gd name="T65" fmla="*/ 37 h 94"/>
                <a:gd name="T66" fmla="*/ 73 w 94"/>
                <a:gd name="T67" fmla="*/ 34 h 94"/>
                <a:gd name="T68" fmla="*/ 74 w 94"/>
                <a:gd name="T69" fmla="*/ 29 h 94"/>
                <a:gd name="T70" fmla="*/ 77 w 94"/>
                <a:gd name="T71" fmla="*/ 28 h 94"/>
                <a:gd name="T72" fmla="*/ 82 w 94"/>
                <a:gd name="T73" fmla="*/ 29 h 94"/>
                <a:gd name="T74" fmla="*/ 83 w 94"/>
                <a:gd name="T75" fmla="*/ 33 h 94"/>
                <a:gd name="T76" fmla="*/ 82 w 94"/>
                <a:gd name="T77" fmla="*/ 3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94">
                  <a:moveTo>
                    <a:pt x="85" y="20"/>
                  </a:moveTo>
                  <a:cubicBezTo>
                    <a:pt x="37" y="2"/>
                    <a:pt x="37" y="2"/>
                    <a:pt x="37" y="2"/>
                  </a:cubicBezTo>
                  <a:cubicBezTo>
                    <a:pt x="30" y="0"/>
                    <a:pt x="23" y="3"/>
                    <a:pt x="20" y="10"/>
                  </a:cubicBezTo>
                  <a:cubicBezTo>
                    <a:pt x="2" y="57"/>
                    <a:pt x="2" y="57"/>
                    <a:pt x="2" y="57"/>
                  </a:cubicBezTo>
                  <a:cubicBezTo>
                    <a:pt x="0" y="64"/>
                    <a:pt x="3" y="71"/>
                    <a:pt x="10" y="74"/>
                  </a:cubicBezTo>
                  <a:cubicBezTo>
                    <a:pt x="57" y="92"/>
                    <a:pt x="57" y="92"/>
                    <a:pt x="57" y="92"/>
                  </a:cubicBezTo>
                  <a:cubicBezTo>
                    <a:pt x="64" y="94"/>
                    <a:pt x="71" y="91"/>
                    <a:pt x="74" y="84"/>
                  </a:cubicBezTo>
                  <a:cubicBezTo>
                    <a:pt x="92" y="37"/>
                    <a:pt x="92" y="37"/>
                    <a:pt x="92" y="37"/>
                  </a:cubicBezTo>
                  <a:cubicBezTo>
                    <a:pt x="94" y="30"/>
                    <a:pt x="91" y="23"/>
                    <a:pt x="85" y="20"/>
                  </a:cubicBezTo>
                  <a:close/>
                  <a:moveTo>
                    <a:pt x="36" y="38"/>
                  </a:moveTo>
                  <a:cubicBezTo>
                    <a:pt x="62" y="47"/>
                    <a:pt x="62" y="47"/>
                    <a:pt x="62" y="47"/>
                  </a:cubicBezTo>
                  <a:cubicBezTo>
                    <a:pt x="62" y="49"/>
                    <a:pt x="61" y="51"/>
                    <a:pt x="61" y="52"/>
                  </a:cubicBezTo>
                  <a:cubicBezTo>
                    <a:pt x="58" y="60"/>
                    <a:pt x="49" y="64"/>
                    <a:pt x="42" y="61"/>
                  </a:cubicBezTo>
                  <a:cubicBezTo>
                    <a:pt x="34" y="58"/>
                    <a:pt x="31" y="49"/>
                    <a:pt x="33" y="42"/>
                  </a:cubicBezTo>
                  <a:cubicBezTo>
                    <a:pt x="34" y="40"/>
                    <a:pt x="35" y="39"/>
                    <a:pt x="36" y="38"/>
                  </a:cubicBezTo>
                  <a:close/>
                  <a:moveTo>
                    <a:pt x="76" y="53"/>
                  </a:moveTo>
                  <a:cubicBezTo>
                    <a:pt x="69" y="71"/>
                    <a:pt x="69" y="71"/>
                    <a:pt x="69" y="71"/>
                  </a:cubicBezTo>
                  <a:cubicBezTo>
                    <a:pt x="66" y="80"/>
                    <a:pt x="66" y="80"/>
                    <a:pt x="66" y="80"/>
                  </a:cubicBezTo>
                  <a:cubicBezTo>
                    <a:pt x="65" y="82"/>
                    <a:pt x="62" y="83"/>
                    <a:pt x="59" y="82"/>
                  </a:cubicBezTo>
                  <a:cubicBezTo>
                    <a:pt x="15" y="65"/>
                    <a:pt x="15" y="65"/>
                    <a:pt x="15" y="65"/>
                  </a:cubicBezTo>
                  <a:cubicBezTo>
                    <a:pt x="12" y="64"/>
                    <a:pt x="11" y="62"/>
                    <a:pt x="12" y="59"/>
                  </a:cubicBezTo>
                  <a:cubicBezTo>
                    <a:pt x="15" y="50"/>
                    <a:pt x="15" y="50"/>
                    <a:pt x="15" y="50"/>
                  </a:cubicBezTo>
                  <a:cubicBezTo>
                    <a:pt x="22" y="32"/>
                    <a:pt x="22" y="32"/>
                    <a:pt x="22" y="32"/>
                  </a:cubicBezTo>
                  <a:cubicBezTo>
                    <a:pt x="22" y="32"/>
                    <a:pt x="22" y="32"/>
                    <a:pt x="22" y="32"/>
                  </a:cubicBezTo>
                  <a:cubicBezTo>
                    <a:pt x="29" y="35"/>
                    <a:pt x="29" y="35"/>
                    <a:pt x="29" y="35"/>
                  </a:cubicBezTo>
                  <a:cubicBezTo>
                    <a:pt x="28" y="36"/>
                    <a:pt x="27" y="38"/>
                    <a:pt x="27" y="39"/>
                  </a:cubicBezTo>
                  <a:cubicBezTo>
                    <a:pt x="23" y="51"/>
                    <a:pt x="28" y="63"/>
                    <a:pt x="39" y="67"/>
                  </a:cubicBezTo>
                  <a:cubicBezTo>
                    <a:pt x="51" y="72"/>
                    <a:pt x="63" y="66"/>
                    <a:pt x="67" y="55"/>
                  </a:cubicBezTo>
                  <a:cubicBezTo>
                    <a:pt x="68" y="53"/>
                    <a:pt x="68" y="52"/>
                    <a:pt x="69" y="50"/>
                  </a:cubicBezTo>
                  <a:cubicBezTo>
                    <a:pt x="76" y="53"/>
                    <a:pt x="76" y="53"/>
                    <a:pt x="76" y="53"/>
                  </a:cubicBezTo>
                  <a:close/>
                  <a:moveTo>
                    <a:pt x="82" y="37"/>
                  </a:moveTo>
                  <a:cubicBezTo>
                    <a:pt x="81" y="38"/>
                    <a:pt x="80" y="39"/>
                    <a:pt x="79" y="38"/>
                  </a:cubicBezTo>
                  <a:cubicBezTo>
                    <a:pt x="74" y="37"/>
                    <a:pt x="74" y="37"/>
                    <a:pt x="74" y="37"/>
                  </a:cubicBezTo>
                  <a:cubicBezTo>
                    <a:pt x="73" y="36"/>
                    <a:pt x="72" y="35"/>
                    <a:pt x="73" y="34"/>
                  </a:cubicBezTo>
                  <a:cubicBezTo>
                    <a:pt x="74" y="29"/>
                    <a:pt x="74" y="29"/>
                    <a:pt x="74" y="29"/>
                  </a:cubicBezTo>
                  <a:cubicBezTo>
                    <a:pt x="75" y="28"/>
                    <a:pt x="76" y="27"/>
                    <a:pt x="77" y="28"/>
                  </a:cubicBezTo>
                  <a:cubicBezTo>
                    <a:pt x="82" y="29"/>
                    <a:pt x="82" y="29"/>
                    <a:pt x="82" y="29"/>
                  </a:cubicBezTo>
                  <a:cubicBezTo>
                    <a:pt x="83" y="30"/>
                    <a:pt x="84" y="31"/>
                    <a:pt x="83" y="33"/>
                  </a:cubicBezTo>
                  <a:lnTo>
                    <a:pt x="82"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32500" lnSpcReduction="20000"/>
            </a:bodyPr>
            <a:lstStyle/>
            <a:p>
              <a:pPr algn="ctr"/>
            </a:p>
          </p:txBody>
        </p:sp>
        <p:sp>
          <p:nvSpPr>
            <p:cNvPr id="66" name="íṡļîḓè"/>
            <p:cNvSpPr/>
            <p:nvPr/>
          </p:nvSpPr>
          <p:spPr bwMode="auto">
            <a:xfrm>
              <a:off x="10793059" y="3628514"/>
              <a:ext cx="168330" cy="168330"/>
            </a:xfrm>
            <a:custGeom>
              <a:avLst/>
              <a:gdLst>
                <a:gd name="T0" fmla="*/ 44 w 53"/>
                <a:gd name="T1" fmla="*/ 0 h 53"/>
                <a:gd name="T2" fmla="*/ 9 w 53"/>
                <a:gd name="T3" fmla="*/ 0 h 53"/>
                <a:gd name="T4" fmla="*/ 0 w 53"/>
                <a:gd name="T5" fmla="*/ 9 h 53"/>
                <a:gd name="T6" fmla="*/ 0 w 53"/>
                <a:gd name="T7" fmla="*/ 44 h 53"/>
                <a:gd name="T8" fmla="*/ 9 w 53"/>
                <a:gd name="T9" fmla="*/ 53 h 53"/>
                <a:gd name="T10" fmla="*/ 44 w 53"/>
                <a:gd name="T11" fmla="*/ 53 h 53"/>
                <a:gd name="T12" fmla="*/ 53 w 53"/>
                <a:gd name="T13" fmla="*/ 44 h 53"/>
                <a:gd name="T14" fmla="*/ 53 w 53"/>
                <a:gd name="T15" fmla="*/ 9 h 53"/>
                <a:gd name="T16" fmla="*/ 44 w 53"/>
                <a:gd name="T17" fmla="*/ 0 h 53"/>
                <a:gd name="T18" fmla="*/ 20 w 53"/>
                <a:gd name="T19" fmla="*/ 43 h 53"/>
                <a:gd name="T20" fmla="*/ 13 w 53"/>
                <a:gd name="T21" fmla="*/ 43 h 53"/>
                <a:gd name="T22" fmla="*/ 13 w 53"/>
                <a:gd name="T23" fmla="*/ 20 h 53"/>
                <a:gd name="T24" fmla="*/ 20 w 53"/>
                <a:gd name="T25" fmla="*/ 20 h 53"/>
                <a:gd name="T26" fmla="*/ 20 w 53"/>
                <a:gd name="T27" fmla="*/ 43 h 53"/>
                <a:gd name="T28" fmla="*/ 17 w 53"/>
                <a:gd name="T29" fmla="*/ 16 h 53"/>
                <a:gd name="T30" fmla="*/ 13 w 53"/>
                <a:gd name="T31" fmla="*/ 13 h 53"/>
                <a:gd name="T32" fmla="*/ 17 w 53"/>
                <a:gd name="T33" fmla="*/ 10 h 53"/>
                <a:gd name="T34" fmla="*/ 20 w 53"/>
                <a:gd name="T35" fmla="*/ 13 h 53"/>
                <a:gd name="T36" fmla="*/ 17 w 53"/>
                <a:gd name="T37" fmla="*/ 16 h 53"/>
                <a:gd name="T38" fmla="*/ 43 w 53"/>
                <a:gd name="T39" fmla="*/ 43 h 53"/>
                <a:gd name="T40" fmla="*/ 37 w 53"/>
                <a:gd name="T41" fmla="*/ 43 h 53"/>
                <a:gd name="T42" fmla="*/ 37 w 53"/>
                <a:gd name="T43" fmla="*/ 30 h 53"/>
                <a:gd name="T44" fmla="*/ 33 w 53"/>
                <a:gd name="T45" fmla="*/ 26 h 53"/>
                <a:gd name="T46" fmla="*/ 30 w 53"/>
                <a:gd name="T47" fmla="*/ 30 h 53"/>
                <a:gd name="T48" fmla="*/ 30 w 53"/>
                <a:gd name="T49" fmla="*/ 43 h 53"/>
                <a:gd name="T50" fmla="*/ 23 w 53"/>
                <a:gd name="T51" fmla="*/ 43 h 53"/>
                <a:gd name="T52" fmla="*/ 23 w 53"/>
                <a:gd name="T53" fmla="*/ 20 h 53"/>
                <a:gd name="T54" fmla="*/ 30 w 53"/>
                <a:gd name="T55" fmla="*/ 20 h 53"/>
                <a:gd name="T56" fmla="*/ 30 w 53"/>
                <a:gd name="T57" fmla="*/ 24 h 53"/>
                <a:gd name="T58" fmla="*/ 36 w 53"/>
                <a:gd name="T59" fmla="*/ 20 h 53"/>
                <a:gd name="T60" fmla="*/ 43 w 53"/>
                <a:gd name="T61" fmla="*/ 28 h 53"/>
                <a:gd name="T62" fmla="*/ 43 w 53"/>
                <a:gd name="T63"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53">
                  <a:moveTo>
                    <a:pt x="44" y="0"/>
                  </a:moveTo>
                  <a:cubicBezTo>
                    <a:pt x="9" y="0"/>
                    <a:pt x="9" y="0"/>
                    <a:pt x="9" y="0"/>
                  </a:cubicBezTo>
                  <a:cubicBezTo>
                    <a:pt x="4" y="0"/>
                    <a:pt x="0" y="4"/>
                    <a:pt x="0" y="9"/>
                  </a:cubicBezTo>
                  <a:cubicBezTo>
                    <a:pt x="0" y="44"/>
                    <a:pt x="0" y="44"/>
                    <a:pt x="0" y="44"/>
                  </a:cubicBezTo>
                  <a:cubicBezTo>
                    <a:pt x="0" y="49"/>
                    <a:pt x="4" y="53"/>
                    <a:pt x="9" y="53"/>
                  </a:cubicBezTo>
                  <a:cubicBezTo>
                    <a:pt x="44" y="53"/>
                    <a:pt x="44" y="53"/>
                    <a:pt x="44" y="53"/>
                  </a:cubicBezTo>
                  <a:cubicBezTo>
                    <a:pt x="49" y="53"/>
                    <a:pt x="53" y="49"/>
                    <a:pt x="53" y="44"/>
                  </a:cubicBezTo>
                  <a:cubicBezTo>
                    <a:pt x="53" y="9"/>
                    <a:pt x="53" y="9"/>
                    <a:pt x="53" y="9"/>
                  </a:cubicBezTo>
                  <a:cubicBezTo>
                    <a:pt x="53" y="4"/>
                    <a:pt x="49" y="0"/>
                    <a:pt x="44" y="0"/>
                  </a:cubicBezTo>
                  <a:close/>
                  <a:moveTo>
                    <a:pt x="20" y="43"/>
                  </a:moveTo>
                  <a:cubicBezTo>
                    <a:pt x="13" y="43"/>
                    <a:pt x="13" y="43"/>
                    <a:pt x="13" y="43"/>
                  </a:cubicBezTo>
                  <a:cubicBezTo>
                    <a:pt x="13" y="20"/>
                    <a:pt x="13" y="20"/>
                    <a:pt x="13" y="20"/>
                  </a:cubicBezTo>
                  <a:cubicBezTo>
                    <a:pt x="20" y="20"/>
                    <a:pt x="20" y="20"/>
                    <a:pt x="20" y="20"/>
                  </a:cubicBezTo>
                  <a:lnTo>
                    <a:pt x="20" y="43"/>
                  </a:lnTo>
                  <a:close/>
                  <a:moveTo>
                    <a:pt x="17" y="16"/>
                  </a:moveTo>
                  <a:cubicBezTo>
                    <a:pt x="15" y="16"/>
                    <a:pt x="13" y="15"/>
                    <a:pt x="13" y="13"/>
                  </a:cubicBezTo>
                  <a:cubicBezTo>
                    <a:pt x="13" y="11"/>
                    <a:pt x="15" y="10"/>
                    <a:pt x="17" y="10"/>
                  </a:cubicBezTo>
                  <a:cubicBezTo>
                    <a:pt x="18" y="10"/>
                    <a:pt x="20" y="11"/>
                    <a:pt x="20" y="13"/>
                  </a:cubicBezTo>
                  <a:cubicBezTo>
                    <a:pt x="20" y="15"/>
                    <a:pt x="18" y="16"/>
                    <a:pt x="17" y="16"/>
                  </a:cubicBezTo>
                  <a:close/>
                  <a:moveTo>
                    <a:pt x="43" y="43"/>
                  </a:moveTo>
                  <a:cubicBezTo>
                    <a:pt x="37" y="43"/>
                    <a:pt x="37" y="43"/>
                    <a:pt x="37" y="43"/>
                  </a:cubicBezTo>
                  <a:cubicBezTo>
                    <a:pt x="37" y="30"/>
                    <a:pt x="37" y="30"/>
                    <a:pt x="37" y="30"/>
                  </a:cubicBezTo>
                  <a:cubicBezTo>
                    <a:pt x="37" y="28"/>
                    <a:pt x="35" y="26"/>
                    <a:pt x="33" y="26"/>
                  </a:cubicBezTo>
                  <a:cubicBezTo>
                    <a:pt x="31" y="26"/>
                    <a:pt x="30" y="28"/>
                    <a:pt x="30" y="30"/>
                  </a:cubicBezTo>
                  <a:cubicBezTo>
                    <a:pt x="30" y="43"/>
                    <a:pt x="30" y="43"/>
                    <a:pt x="30" y="43"/>
                  </a:cubicBezTo>
                  <a:cubicBezTo>
                    <a:pt x="23" y="43"/>
                    <a:pt x="23" y="43"/>
                    <a:pt x="23" y="43"/>
                  </a:cubicBezTo>
                  <a:cubicBezTo>
                    <a:pt x="23" y="20"/>
                    <a:pt x="23" y="20"/>
                    <a:pt x="23" y="20"/>
                  </a:cubicBezTo>
                  <a:cubicBezTo>
                    <a:pt x="30" y="20"/>
                    <a:pt x="30" y="20"/>
                    <a:pt x="30" y="20"/>
                  </a:cubicBezTo>
                  <a:cubicBezTo>
                    <a:pt x="30" y="24"/>
                    <a:pt x="30" y="24"/>
                    <a:pt x="30" y="24"/>
                  </a:cubicBezTo>
                  <a:cubicBezTo>
                    <a:pt x="31" y="22"/>
                    <a:pt x="33" y="20"/>
                    <a:pt x="36" y="20"/>
                  </a:cubicBezTo>
                  <a:cubicBezTo>
                    <a:pt x="40" y="20"/>
                    <a:pt x="43" y="23"/>
                    <a:pt x="43" y="28"/>
                  </a:cubicBezTo>
                  <a:lnTo>
                    <a:pt x="43" y="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67" name="iṥḻídé"/>
            <p:cNvSpPr/>
            <p:nvPr/>
          </p:nvSpPr>
          <p:spPr bwMode="auto">
            <a:xfrm>
              <a:off x="10646259" y="3395591"/>
              <a:ext cx="309258" cy="193775"/>
            </a:xfrm>
            <a:custGeom>
              <a:avLst/>
              <a:gdLst>
                <a:gd name="T0" fmla="*/ 49 w 158"/>
                <a:gd name="T1" fmla="*/ 70 h 99"/>
                <a:gd name="T2" fmla="*/ 49 w 158"/>
                <a:gd name="T3" fmla="*/ 39 h 99"/>
                <a:gd name="T4" fmla="*/ 78 w 158"/>
                <a:gd name="T5" fmla="*/ 39 h 99"/>
                <a:gd name="T6" fmla="*/ 39 w 158"/>
                <a:gd name="T7" fmla="*/ 0 h 99"/>
                <a:gd name="T8" fmla="*/ 0 w 158"/>
                <a:gd name="T9" fmla="*/ 39 h 99"/>
                <a:gd name="T10" fmla="*/ 29 w 158"/>
                <a:gd name="T11" fmla="*/ 39 h 99"/>
                <a:gd name="T12" fmla="*/ 29 w 158"/>
                <a:gd name="T13" fmla="*/ 89 h 99"/>
                <a:gd name="T14" fmla="*/ 88 w 158"/>
                <a:gd name="T15" fmla="*/ 89 h 99"/>
                <a:gd name="T16" fmla="*/ 68 w 158"/>
                <a:gd name="T17" fmla="*/ 70 h 99"/>
                <a:gd name="T18" fmla="*/ 49 w 158"/>
                <a:gd name="T19" fmla="*/ 70 h 99"/>
                <a:gd name="T20" fmla="*/ 129 w 158"/>
                <a:gd name="T21" fmla="*/ 58 h 99"/>
                <a:gd name="T22" fmla="*/ 129 w 158"/>
                <a:gd name="T23" fmla="*/ 9 h 99"/>
                <a:gd name="T24" fmla="*/ 68 w 158"/>
                <a:gd name="T25" fmla="*/ 9 h 99"/>
                <a:gd name="T26" fmla="*/ 88 w 158"/>
                <a:gd name="T27" fmla="*/ 29 h 99"/>
                <a:gd name="T28" fmla="*/ 107 w 158"/>
                <a:gd name="T29" fmla="*/ 29 h 99"/>
                <a:gd name="T30" fmla="*/ 107 w 158"/>
                <a:gd name="T31" fmla="*/ 58 h 99"/>
                <a:gd name="T32" fmla="*/ 78 w 158"/>
                <a:gd name="T33" fmla="*/ 58 h 99"/>
                <a:gd name="T34" fmla="*/ 119 w 158"/>
                <a:gd name="T35" fmla="*/ 99 h 99"/>
                <a:gd name="T36" fmla="*/ 158 w 158"/>
                <a:gd name="T37" fmla="*/ 58 h 99"/>
                <a:gd name="T38" fmla="*/ 129 w 158"/>
                <a:gd name="T39" fmla="*/ 5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99">
                  <a:moveTo>
                    <a:pt x="49" y="70"/>
                  </a:moveTo>
                  <a:lnTo>
                    <a:pt x="49" y="39"/>
                  </a:lnTo>
                  <a:lnTo>
                    <a:pt x="78" y="39"/>
                  </a:lnTo>
                  <a:lnTo>
                    <a:pt x="39" y="0"/>
                  </a:lnTo>
                  <a:lnTo>
                    <a:pt x="0" y="39"/>
                  </a:lnTo>
                  <a:lnTo>
                    <a:pt x="29" y="39"/>
                  </a:lnTo>
                  <a:lnTo>
                    <a:pt x="29" y="89"/>
                  </a:lnTo>
                  <a:lnTo>
                    <a:pt x="88" y="89"/>
                  </a:lnTo>
                  <a:lnTo>
                    <a:pt x="68" y="70"/>
                  </a:lnTo>
                  <a:lnTo>
                    <a:pt x="49" y="70"/>
                  </a:lnTo>
                  <a:close/>
                  <a:moveTo>
                    <a:pt x="129" y="58"/>
                  </a:moveTo>
                  <a:lnTo>
                    <a:pt x="129" y="9"/>
                  </a:lnTo>
                  <a:lnTo>
                    <a:pt x="68" y="9"/>
                  </a:lnTo>
                  <a:lnTo>
                    <a:pt x="88" y="29"/>
                  </a:lnTo>
                  <a:lnTo>
                    <a:pt x="107" y="29"/>
                  </a:lnTo>
                  <a:lnTo>
                    <a:pt x="107" y="58"/>
                  </a:lnTo>
                  <a:lnTo>
                    <a:pt x="78" y="58"/>
                  </a:lnTo>
                  <a:lnTo>
                    <a:pt x="119" y="99"/>
                  </a:lnTo>
                  <a:lnTo>
                    <a:pt x="158" y="58"/>
                  </a:lnTo>
                  <a:lnTo>
                    <a:pt x="129"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68" name="išḻíḋê"/>
            <p:cNvSpPr/>
            <p:nvPr/>
          </p:nvSpPr>
          <p:spPr bwMode="auto">
            <a:xfrm>
              <a:off x="10910498" y="2367994"/>
              <a:ext cx="321002" cy="322959"/>
            </a:xfrm>
            <a:custGeom>
              <a:avLst/>
              <a:gdLst>
                <a:gd name="T0" fmla="*/ 96 w 100"/>
                <a:gd name="T1" fmla="*/ 85 h 101"/>
                <a:gd name="T2" fmla="*/ 73 w 100"/>
                <a:gd name="T3" fmla="*/ 65 h 101"/>
                <a:gd name="T4" fmla="*/ 66 w 100"/>
                <a:gd name="T5" fmla="*/ 62 h 101"/>
                <a:gd name="T6" fmla="*/ 74 w 100"/>
                <a:gd name="T7" fmla="*/ 37 h 101"/>
                <a:gd name="T8" fmla="*/ 37 w 100"/>
                <a:gd name="T9" fmla="*/ 0 h 101"/>
                <a:gd name="T10" fmla="*/ 0 w 100"/>
                <a:gd name="T11" fmla="*/ 37 h 101"/>
                <a:gd name="T12" fmla="*/ 37 w 100"/>
                <a:gd name="T13" fmla="*/ 75 h 101"/>
                <a:gd name="T14" fmla="*/ 61 w 100"/>
                <a:gd name="T15" fmla="*/ 66 h 101"/>
                <a:gd name="T16" fmla="*/ 64 w 100"/>
                <a:gd name="T17" fmla="*/ 73 h 101"/>
                <a:gd name="T18" fmla="*/ 84 w 100"/>
                <a:gd name="T19" fmla="*/ 96 h 101"/>
                <a:gd name="T20" fmla="*/ 97 w 100"/>
                <a:gd name="T21" fmla="*/ 97 h 101"/>
                <a:gd name="T22" fmla="*/ 96 w 100"/>
                <a:gd name="T23" fmla="*/ 85 h 101"/>
                <a:gd name="T24" fmla="*/ 37 w 100"/>
                <a:gd name="T25" fmla="*/ 62 h 101"/>
                <a:gd name="T26" fmla="*/ 12 w 100"/>
                <a:gd name="T27" fmla="*/ 37 h 101"/>
                <a:gd name="T28" fmla="*/ 37 w 100"/>
                <a:gd name="T29" fmla="*/ 12 h 101"/>
                <a:gd name="T30" fmla="*/ 62 w 100"/>
                <a:gd name="T31" fmla="*/ 37 h 101"/>
                <a:gd name="T32" fmla="*/ 37 w 100"/>
                <a:gd name="T33" fmla="*/ 6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01">
                  <a:moveTo>
                    <a:pt x="96" y="85"/>
                  </a:moveTo>
                  <a:cubicBezTo>
                    <a:pt x="73" y="65"/>
                    <a:pt x="73" y="65"/>
                    <a:pt x="73" y="65"/>
                  </a:cubicBezTo>
                  <a:cubicBezTo>
                    <a:pt x="70" y="62"/>
                    <a:pt x="68" y="61"/>
                    <a:pt x="66" y="62"/>
                  </a:cubicBezTo>
                  <a:cubicBezTo>
                    <a:pt x="71" y="55"/>
                    <a:pt x="74" y="47"/>
                    <a:pt x="74" y="37"/>
                  </a:cubicBezTo>
                  <a:cubicBezTo>
                    <a:pt x="74" y="17"/>
                    <a:pt x="58" y="0"/>
                    <a:pt x="37" y="0"/>
                  </a:cubicBezTo>
                  <a:cubicBezTo>
                    <a:pt x="17" y="0"/>
                    <a:pt x="0" y="17"/>
                    <a:pt x="0" y="37"/>
                  </a:cubicBezTo>
                  <a:cubicBezTo>
                    <a:pt x="0" y="58"/>
                    <a:pt x="17" y="75"/>
                    <a:pt x="37" y="75"/>
                  </a:cubicBezTo>
                  <a:cubicBezTo>
                    <a:pt x="46" y="75"/>
                    <a:pt x="55" y="71"/>
                    <a:pt x="61" y="66"/>
                  </a:cubicBezTo>
                  <a:cubicBezTo>
                    <a:pt x="61" y="68"/>
                    <a:pt x="62" y="70"/>
                    <a:pt x="64" y="73"/>
                  </a:cubicBezTo>
                  <a:cubicBezTo>
                    <a:pt x="84" y="96"/>
                    <a:pt x="84" y="96"/>
                    <a:pt x="84" y="96"/>
                  </a:cubicBezTo>
                  <a:cubicBezTo>
                    <a:pt x="88" y="100"/>
                    <a:pt x="94" y="101"/>
                    <a:pt x="97" y="97"/>
                  </a:cubicBezTo>
                  <a:cubicBezTo>
                    <a:pt x="100" y="94"/>
                    <a:pt x="100" y="88"/>
                    <a:pt x="96" y="85"/>
                  </a:cubicBezTo>
                  <a:close/>
                  <a:moveTo>
                    <a:pt x="37" y="62"/>
                  </a:moveTo>
                  <a:cubicBezTo>
                    <a:pt x="23" y="62"/>
                    <a:pt x="12" y="51"/>
                    <a:pt x="12" y="37"/>
                  </a:cubicBezTo>
                  <a:cubicBezTo>
                    <a:pt x="12" y="24"/>
                    <a:pt x="23" y="12"/>
                    <a:pt x="37" y="12"/>
                  </a:cubicBezTo>
                  <a:cubicBezTo>
                    <a:pt x="51" y="12"/>
                    <a:pt x="62" y="24"/>
                    <a:pt x="62" y="37"/>
                  </a:cubicBezTo>
                  <a:cubicBezTo>
                    <a:pt x="62" y="51"/>
                    <a:pt x="51" y="62"/>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0000" lnSpcReduction="20000"/>
            </a:bodyPr>
            <a:lstStyle/>
            <a:p>
              <a:pPr algn="ctr"/>
            </a:p>
          </p:txBody>
        </p:sp>
        <p:sp>
          <p:nvSpPr>
            <p:cNvPr id="69" name="iSľîde"/>
            <p:cNvSpPr/>
            <p:nvPr/>
          </p:nvSpPr>
          <p:spPr bwMode="auto">
            <a:xfrm>
              <a:off x="10581667" y="2328848"/>
              <a:ext cx="395380" cy="383636"/>
            </a:xfrm>
            <a:custGeom>
              <a:avLst/>
              <a:gdLst>
                <a:gd name="T0" fmla="*/ 78 w 124"/>
                <a:gd name="T1" fmla="*/ 84 h 120"/>
                <a:gd name="T2" fmla="*/ 75 w 124"/>
                <a:gd name="T3" fmla="*/ 75 h 120"/>
                <a:gd name="T4" fmla="*/ 86 w 124"/>
                <a:gd name="T5" fmla="*/ 54 h 120"/>
                <a:gd name="T6" fmla="*/ 89 w 124"/>
                <a:gd name="T7" fmla="*/ 37 h 120"/>
                <a:gd name="T8" fmla="*/ 62 w 124"/>
                <a:gd name="T9" fmla="*/ 0 h 120"/>
                <a:gd name="T10" fmla="*/ 36 w 124"/>
                <a:gd name="T11" fmla="*/ 37 h 120"/>
                <a:gd name="T12" fmla="*/ 39 w 124"/>
                <a:gd name="T13" fmla="*/ 54 h 120"/>
                <a:gd name="T14" fmla="*/ 50 w 124"/>
                <a:gd name="T15" fmla="*/ 75 h 120"/>
                <a:gd name="T16" fmla="*/ 47 w 124"/>
                <a:gd name="T17" fmla="*/ 84 h 120"/>
                <a:gd name="T18" fmla="*/ 0 w 124"/>
                <a:gd name="T19" fmla="*/ 120 h 120"/>
                <a:gd name="T20" fmla="*/ 62 w 124"/>
                <a:gd name="T21" fmla="*/ 120 h 120"/>
                <a:gd name="T22" fmla="*/ 124 w 124"/>
                <a:gd name="T23" fmla="*/ 120 h 120"/>
                <a:gd name="T24" fmla="*/ 78 w 124"/>
                <a:gd name="T25" fmla="*/ 8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20">
                  <a:moveTo>
                    <a:pt x="78" y="84"/>
                  </a:moveTo>
                  <a:cubicBezTo>
                    <a:pt x="75" y="84"/>
                    <a:pt x="75" y="75"/>
                    <a:pt x="75" y="75"/>
                  </a:cubicBezTo>
                  <a:cubicBezTo>
                    <a:pt x="75" y="75"/>
                    <a:pt x="84" y="66"/>
                    <a:pt x="86" y="54"/>
                  </a:cubicBezTo>
                  <a:cubicBezTo>
                    <a:pt x="91" y="54"/>
                    <a:pt x="94" y="42"/>
                    <a:pt x="89" y="37"/>
                  </a:cubicBezTo>
                  <a:cubicBezTo>
                    <a:pt x="89" y="32"/>
                    <a:pt x="96" y="0"/>
                    <a:pt x="62" y="0"/>
                  </a:cubicBezTo>
                  <a:cubicBezTo>
                    <a:pt x="29" y="0"/>
                    <a:pt x="36" y="32"/>
                    <a:pt x="36" y="37"/>
                  </a:cubicBezTo>
                  <a:cubicBezTo>
                    <a:pt x="31" y="42"/>
                    <a:pt x="34" y="54"/>
                    <a:pt x="39" y="54"/>
                  </a:cubicBezTo>
                  <a:cubicBezTo>
                    <a:pt x="41" y="66"/>
                    <a:pt x="50" y="75"/>
                    <a:pt x="50" y="75"/>
                  </a:cubicBezTo>
                  <a:cubicBezTo>
                    <a:pt x="50" y="75"/>
                    <a:pt x="50" y="84"/>
                    <a:pt x="47" y="84"/>
                  </a:cubicBezTo>
                  <a:cubicBezTo>
                    <a:pt x="37" y="86"/>
                    <a:pt x="0" y="102"/>
                    <a:pt x="0" y="120"/>
                  </a:cubicBezTo>
                  <a:cubicBezTo>
                    <a:pt x="62" y="120"/>
                    <a:pt x="62" y="120"/>
                    <a:pt x="62" y="120"/>
                  </a:cubicBezTo>
                  <a:cubicBezTo>
                    <a:pt x="124" y="120"/>
                    <a:pt x="124" y="120"/>
                    <a:pt x="124" y="120"/>
                  </a:cubicBezTo>
                  <a:cubicBezTo>
                    <a:pt x="124" y="102"/>
                    <a:pt x="88" y="86"/>
                    <a:pt x="78"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55000" lnSpcReduction="20000"/>
            </a:bodyPr>
            <a:lstStyle/>
            <a:p>
              <a:pPr algn="ctr"/>
            </a:p>
          </p:txBody>
        </p:sp>
        <p:sp>
          <p:nvSpPr>
            <p:cNvPr id="70" name="îṥlíďé"/>
            <p:cNvSpPr/>
            <p:nvPr/>
          </p:nvSpPr>
          <p:spPr bwMode="auto">
            <a:xfrm>
              <a:off x="10658002" y="5303987"/>
              <a:ext cx="131142" cy="207477"/>
            </a:xfrm>
            <a:custGeom>
              <a:avLst/>
              <a:gdLst>
                <a:gd name="T0" fmla="*/ 21 w 41"/>
                <a:gd name="T1" fmla="*/ 0 h 65"/>
                <a:gd name="T2" fmla="*/ 0 w 41"/>
                <a:gd name="T3" fmla="*/ 20 h 65"/>
                <a:gd name="T4" fmla="*/ 21 w 41"/>
                <a:gd name="T5" fmla="*/ 65 h 65"/>
                <a:gd name="T6" fmla="*/ 41 w 41"/>
                <a:gd name="T7" fmla="*/ 20 h 65"/>
                <a:gd name="T8" fmla="*/ 21 w 41"/>
                <a:gd name="T9" fmla="*/ 0 h 65"/>
                <a:gd name="T10" fmla="*/ 21 w 41"/>
                <a:gd name="T11" fmla="*/ 33 h 65"/>
                <a:gd name="T12" fmla="*/ 8 w 41"/>
                <a:gd name="T13" fmla="*/ 20 h 65"/>
                <a:gd name="T14" fmla="*/ 21 w 41"/>
                <a:gd name="T15" fmla="*/ 8 h 65"/>
                <a:gd name="T16" fmla="*/ 33 w 41"/>
                <a:gd name="T17" fmla="*/ 20 h 65"/>
                <a:gd name="T18" fmla="*/ 21 w 41"/>
                <a:gd name="T19" fmla="*/ 33 h 65"/>
                <a:gd name="T20" fmla="*/ 13 w 41"/>
                <a:gd name="T21" fmla="*/ 20 h 65"/>
                <a:gd name="T22" fmla="*/ 21 w 41"/>
                <a:gd name="T23" fmla="*/ 28 h 65"/>
                <a:gd name="T24" fmla="*/ 29 w 41"/>
                <a:gd name="T25" fmla="*/ 20 h 65"/>
                <a:gd name="T26" fmla="*/ 21 w 41"/>
                <a:gd name="T27" fmla="*/ 12 h 65"/>
                <a:gd name="T28" fmla="*/ 13 w 41"/>
                <a:gd name="T29"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65">
                  <a:moveTo>
                    <a:pt x="21" y="0"/>
                  </a:moveTo>
                  <a:cubicBezTo>
                    <a:pt x="9" y="0"/>
                    <a:pt x="0" y="9"/>
                    <a:pt x="0" y="20"/>
                  </a:cubicBezTo>
                  <a:cubicBezTo>
                    <a:pt x="0" y="41"/>
                    <a:pt x="21" y="65"/>
                    <a:pt x="21" y="65"/>
                  </a:cubicBezTo>
                  <a:cubicBezTo>
                    <a:pt x="21" y="65"/>
                    <a:pt x="41" y="41"/>
                    <a:pt x="41" y="20"/>
                  </a:cubicBezTo>
                  <a:cubicBezTo>
                    <a:pt x="41" y="9"/>
                    <a:pt x="32" y="0"/>
                    <a:pt x="21" y="0"/>
                  </a:cubicBezTo>
                  <a:close/>
                  <a:moveTo>
                    <a:pt x="21" y="33"/>
                  </a:moveTo>
                  <a:cubicBezTo>
                    <a:pt x="14" y="33"/>
                    <a:pt x="8" y="27"/>
                    <a:pt x="8" y="20"/>
                  </a:cubicBezTo>
                  <a:cubicBezTo>
                    <a:pt x="8" y="13"/>
                    <a:pt x="14" y="8"/>
                    <a:pt x="21" y="8"/>
                  </a:cubicBezTo>
                  <a:cubicBezTo>
                    <a:pt x="28" y="8"/>
                    <a:pt x="33" y="13"/>
                    <a:pt x="33" y="20"/>
                  </a:cubicBezTo>
                  <a:cubicBezTo>
                    <a:pt x="33" y="27"/>
                    <a:pt x="28" y="33"/>
                    <a:pt x="21" y="33"/>
                  </a:cubicBezTo>
                  <a:close/>
                  <a:moveTo>
                    <a:pt x="13" y="20"/>
                  </a:moveTo>
                  <a:cubicBezTo>
                    <a:pt x="13" y="25"/>
                    <a:pt x="16" y="28"/>
                    <a:pt x="21" y="28"/>
                  </a:cubicBezTo>
                  <a:cubicBezTo>
                    <a:pt x="25" y="28"/>
                    <a:pt x="29" y="25"/>
                    <a:pt x="29" y="20"/>
                  </a:cubicBezTo>
                  <a:cubicBezTo>
                    <a:pt x="29" y="16"/>
                    <a:pt x="25" y="12"/>
                    <a:pt x="21" y="12"/>
                  </a:cubicBezTo>
                  <a:cubicBezTo>
                    <a:pt x="16" y="12"/>
                    <a:pt x="13" y="16"/>
                    <a:pt x="1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71" name="ïṥḻïďè"/>
            <p:cNvSpPr/>
            <p:nvPr/>
          </p:nvSpPr>
          <p:spPr bwMode="auto">
            <a:xfrm>
              <a:off x="10515118" y="5527123"/>
              <a:ext cx="203562" cy="275983"/>
            </a:xfrm>
            <a:custGeom>
              <a:avLst/>
              <a:gdLst>
                <a:gd name="T0" fmla="*/ 58 w 64"/>
                <a:gd name="T1" fmla="*/ 9 h 86"/>
                <a:gd name="T2" fmla="*/ 24 w 64"/>
                <a:gd name="T3" fmla="*/ 1 h 86"/>
                <a:gd name="T4" fmla="*/ 16 w 64"/>
                <a:gd name="T5" fmla="*/ 7 h 86"/>
                <a:gd name="T6" fmla="*/ 1 w 64"/>
                <a:gd name="T7" fmla="*/ 68 h 86"/>
                <a:gd name="T8" fmla="*/ 6 w 64"/>
                <a:gd name="T9" fmla="*/ 77 h 86"/>
                <a:gd name="T10" fmla="*/ 39 w 64"/>
                <a:gd name="T11" fmla="*/ 85 h 86"/>
                <a:gd name="T12" fmla="*/ 48 w 64"/>
                <a:gd name="T13" fmla="*/ 80 h 86"/>
                <a:gd name="T14" fmla="*/ 63 w 64"/>
                <a:gd name="T15" fmla="*/ 18 h 86"/>
                <a:gd name="T16" fmla="*/ 58 w 64"/>
                <a:gd name="T17" fmla="*/ 9 h 86"/>
                <a:gd name="T18" fmla="*/ 31 w 64"/>
                <a:gd name="T19" fmla="*/ 7 h 86"/>
                <a:gd name="T20" fmla="*/ 50 w 64"/>
                <a:gd name="T21" fmla="*/ 11 h 86"/>
                <a:gd name="T22" fmla="*/ 49 w 64"/>
                <a:gd name="T23" fmla="*/ 14 h 86"/>
                <a:gd name="T24" fmla="*/ 30 w 64"/>
                <a:gd name="T25" fmla="*/ 9 h 86"/>
                <a:gd name="T26" fmla="*/ 31 w 64"/>
                <a:gd name="T27" fmla="*/ 7 h 86"/>
                <a:gd name="T28" fmla="*/ 24 w 64"/>
                <a:gd name="T29" fmla="*/ 76 h 86"/>
                <a:gd name="T30" fmla="*/ 20 w 64"/>
                <a:gd name="T31" fmla="*/ 71 h 86"/>
                <a:gd name="T32" fmla="*/ 26 w 64"/>
                <a:gd name="T33" fmla="*/ 67 h 86"/>
                <a:gd name="T34" fmla="*/ 30 w 64"/>
                <a:gd name="T35" fmla="*/ 73 h 86"/>
                <a:gd name="T36" fmla="*/ 24 w 64"/>
                <a:gd name="T37" fmla="*/ 76 h 86"/>
                <a:gd name="T38" fmla="*/ 46 w 64"/>
                <a:gd name="T39" fmla="*/ 67 h 86"/>
                <a:gd name="T40" fmla="*/ 8 w 64"/>
                <a:gd name="T41" fmla="*/ 58 h 86"/>
                <a:gd name="T42" fmla="*/ 20 w 64"/>
                <a:gd name="T43" fmla="*/ 10 h 86"/>
                <a:gd name="T44" fmla="*/ 58 w 64"/>
                <a:gd name="T45" fmla="*/ 19 h 86"/>
                <a:gd name="T46" fmla="*/ 46 w 64"/>
                <a:gd name="T47"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6">
                  <a:moveTo>
                    <a:pt x="58" y="9"/>
                  </a:moveTo>
                  <a:cubicBezTo>
                    <a:pt x="24" y="1"/>
                    <a:pt x="24" y="1"/>
                    <a:pt x="24" y="1"/>
                  </a:cubicBezTo>
                  <a:cubicBezTo>
                    <a:pt x="21" y="0"/>
                    <a:pt x="17" y="3"/>
                    <a:pt x="16" y="7"/>
                  </a:cubicBezTo>
                  <a:cubicBezTo>
                    <a:pt x="1" y="68"/>
                    <a:pt x="1" y="68"/>
                    <a:pt x="1" y="68"/>
                  </a:cubicBezTo>
                  <a:cubicBezTo>
                    <a:pt x="0" y="72"/>
                    <a:pt x="2" y="76"/>
                    <a:pt x="6" y="77"/>
                  </a:cubicBezTo>
                  <a:cubicBezTo>
                    <a:pt x="39" y="85"/>
                    <a:pt x="39" y="85"/>
                    <a:pt x="39" y="85"/>
                  </a:cubicBezTo>
                  <a:cubicBezTo>
                    <a:pt x="43" y="86"/>
                    <a:pt x="47" y="84"/>
                    <a:pt x="48" y="80"/>
                  </a:cubicBezTo>
                  <a:cubicBezTo>
                    <a:pt x="63" y="18"/>
                    <a:pt x="63" y="18"/>
                    <a:pt x="63" y="18"/>
                  </a:cubicBezTo>
                  <a:cubicBezTo>
                    <a:pt x="64" y="14"/>
                    <a:pt x="61" y="10"/>
                    <a:pt x="58" y="9"/>
                  </a:cubicBezTo>
                  <a:close/>
                  <a:moveTo>
                    <a:pt x="31" y="7"/>
                  </a:moveTo>
                  <a:cubicBezTo>
                    <a:pt x="50" y="11"/>
                    <a:pt x="50" y="11"/>
                    <a:pt x="50" y="11"/>
                  </a:cubicBezTo>
                  <a:cubicBezTo>
                    <a:pt x="49" y="14"/>
                    <a:pt x="49" y="14"/>
                    <a:pt x="49" y="14"/>
                  </a:cubicBezTo>
                  <a:cubicBezTo>
                    <a:pt x="30" y="9"/>
                    <a:pt x="30" y="9"/>
                    <a:pt x="30" y="9"/>
                  </a:cubicBezTo>
                  <a:lnTo>
                    <a:pt x="31" y="7"/>
                  </a:lnTo>
                  <a:close/>
                  <a:moveTo>
                    <a:pt x="24" y="76"/>
                  </a:moveTo>
                  <a:cubicBezTo>
                    <a:pt x="21" y="76"/>
                    <a:pt x="19" y="73"/>
                    <a:pt x="20" y="71"/>
                  </a:cubicBezTo>
                  <a:cubicBezTo>
                    <a:pt x="21" y="68"/>
                    <a:pt x="23" y="66"/>
                    <a:pt x="26" y="67"/>
                  </a:cubicBezTo>
                  <a:cubicBezTo>
                    <a:pt x="29" y="68"/>
                    <a:pt x="30" y="70"/>
                    <a:pt x="30" y="73"/>
                  </a:cubicBezTo>
                  <a:cubicBezTo>
                    <a:pt x="29" y="75"/>
                    <a:pt x="26" y="77"/>
                    <a:pt x="24" y="76"/>
                  </a:cubicBezTo>
                  <a:close/>
                  <a:moveTo>
                    <a:pt x="46" y="67"/>
                  </a:moveTo>
                  <a:cubicBezTo>
                    <a:pt x="8" y="58"/>
                    <a:pt x="8" y="58"/>
                    <a:pt x="8" y="58"/>
                  </a:cubicBezTo>
                  <a:cubicBezTo>
                    <a:pt x="20" y="10"/>
                    <a:pt x="20" y="10"/>
                    <a:pt x="20" y="10"/>
                  </a:cubicBezTo>
                  <a:cubicBezTo>
                    <a:pt x="58" y="19"/>
                    <a:pt x="58" y="19"/>
                    <a:pt x="58" y="19"/>
                  </a:cubicBezTo>
                  <a:lnTo>
                    <a:pt x="46" y="6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72" name="íṩ1ïdè"/>
            <p:cNvSpPr/>
            <p:nvPr/>
          </p:nvSpPr>
          <p:spPr bwMode="auto">
            <a:xfrm>
              <a:off x="10470099" y="3638300"/>
              <a:ext cx="274026" cy="207477"/>
            </a:xfrm>
            <a:custGeom>
              <a:avLst/>
              <a:gdLst>
                <a:gd name="T0" fmla="*/ 75 w 86"/>
                <a:gd name="T1" fmla="*/ 11 h 65"/>
                <a:gd name="T2" fmla="*/ 75 w 86"/>
                <a:gd name="T3" fmla="*/ 0 h 65"/>
                <a:gd name="T4" fmla="*/ 0 w 86"/>
                <a:gd name="T5" fmla="*/ 0 h 65"/>
                <a:gd name="T6" fmla="*/ 0 w 86"/>
                <a:gd name="T7" fmla="*/ 60 h 65"/>
                <a:gd name="T8" fmla="*/ 5 w 86"/>
                <a:gd name="T9" fmla="*/ 65 h 65"/>
                <a:gd name="T10" fmla="*/ 78 w 86"/>
                <a:gd name="T11" fmla="*/ 65 h 65"/>
                <a:gd name="T12" fmla="*/ 86 w 86"/>
                <a:gd name="T13" fmla="*/ 57 h 65"/>
                <a:gd name="T14" fmla="*/ 86 w 86"/>
                <a:gd name="T15" fmla="*/ 11 h 65"/>
                <a:gd name="T16" fmla="*/ 75 w 86"/>
                <a:gd name="T17" fmla="*/ 11 h 65"/>
                <a:gd name="T18" fmla="*/ 70 w 86"/>
                <a:gd name="T19" fmla="*/ 60 h 65"/>
                <a:gd name="T20" fmla="*/ 5 w 86"/>
                <a:gd name="T21" fmla="*/ 60 h 65"/>
                <a:gd name="T22" fmla="*/ 5 w 86"/>
                <a:gd name="T23" fmla="*/ 5 h 65"/>
                <a:gd name="T24" fmla="*/ 70 w 86"/>
                <a:gd name="T25" fmla="*/ 5 h 65"/>
                <a:gd name="T26" fmla="*/ 70 w 86"/>
                <a:gd name="T27" fmla="*/ 60 h 65"/>
                <a:gd name="T28" fmla="*/ 10 w 86"/>
                <a:gd name="T29" fmla="*/ 16 h 65"/>
                <a:gd name="T30" fmla="*/ 64 w 86"/>
                <a:gd name="T31" fmla="*/ 16 h 65"/>
                <a:gd name="T32" fmla="*/ 64 w 86"/>
                <a:gd name="T33" fmla="*/ 22 h 65"/>
                <a:gd name="T34" fmla="*/ 10 w 86"/>
                <a:gd name="T35" fmla="*/ 22 h 65"/>
                <a:gd name="T36" fmla="*/ 10 w 86"/>
                <a:gd name="T37" fmla="*/ 16 h 65"/>
                <a:gd name="T38" fmla="*/ 43 w 86"/>
                <a:gd name="T39" fmla="*/ 27 h 65"/>
                <a:gd name="T40" fmla="*/ 64 w 86"/>
                <a:gd name="T41" fmla="*/ 27 h 65"/>
                <a:gd name="T42" fmla="*/ 64 w 86"/>
                <a:gd name="T43" fmla="*/ 32 h 65"/>
                <a:gd name="T44" fmla="*/ 43 w 86"/>
                <a:gd name="T45" fmla="*/ 32 h 65"/>
                <a:gd name="T46" fmla="*/ 43 w 86"/>
                <a:gd name="T47" fmla="*/ 27 h 65"/>
                <a:gd name="T48" fmla="*/ 43 w 86"/>
                <a:gd name="T49" fmla="*/ 38 h 65"/>
                <a:gd name="T50" fmla="*/ 64 w 86"/>
                <a:gd name="T51" fmla="*/ 38 h 65"/>
                <a:gd name="T52" fmla="*/ 64 w 86"/>
                <a:gd name="T53" fmla="*/ 43 h 65"/>
                <a:gd name="T54" fmla="*/ 43 w 86"/>
                <a:gd name="T55" fmla="*/ 43 h 65"/>
                <a:gd name="T56" fmla="*/ 43 w 86"/>
                <a:gd name="T57" fmla="*/ 38 h 65"/>
                <a:gd name="T58" fmla="*/ 43 w 86"/>
                <a:gd name="T59" fmla="*/ 49 h 65"/>
                <a:gd name="T60" fmla="*/ 59 w 86"/>
                <a:gd name="T61" fmla="*/ 49 h 65"/>
                <a:gd name="T62" fmla="*/ 59 w 86"/>
                <a:gd name="T63" fmla="*/ 54 h 65"/>
                <a:gd name="T64" fmla="*/ 43 w 86"/>
                <a:gd name="T65" fmla="*/ 54 h 65"/>
                <a:gd name="T66" fmla="*/ 43 w 86"/>
                <a:gd name="T67" fmla="*/ 49 h 65"/>
                <a:gd name="T68" fmla="*/ 10 w 86"/>
                <a:gd name="T69" fmla="*/ 27 h 65"/>
                <a:gd name="T70" fmla="*/ 37 w 86"/>
                <a:gd name="T71" fmla="*/ 27 h 65"/>
                <a:gd name="T72" fmla="*/ 37 w 86"/>
                <a:gd name="T73" fmla="*/ 54 h 65"/>
                <a:gd name="T74" fmla="*/ 10 w 86"/>
                <a:gd name="T75" fmla="*/ 54 h 65"/>
                <a:gd name="T76" fmla="*/ 10 w 86"/>
                <a:gd name="T77"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65">
                  <a:moveTo>
                    <a:pt x="75" y="11"/>
                  </a:moveTo>
                  <a:cubicBezTo>
                    <a:pt x="75" y="0"/>
                    <a:pt x="75" y="0"/>
                    <a:pt x="75" y="0"/>
                  </a:cubicBezTo>
                  <a:cubicBezTo>
                    <a:pt x="0" y="0"/>
                    <a:pt x="0" y="0"/>
                    <a:pt x="0" y="0"/>
                  </a:cubicBezTo>
                  <a:cubicBezTo>
                    <a:pt x="0" y="60"/>
                    <a:pt x="0" y="60"/>
                    <a:pt x="0" y="60"/>
                  </a:cubicBezTo>
                  <a:cubicBezTo>
                    <a:pt x="0" y="62"/>
                    <a:pt x="2" y="65"/>
                    <a:pt x="5" y="65"/>
                  </a:cubicBezTo>
                  <a:cubicBezTo>
                    <a:pt x="78" y="65"/>
                    <a:pt x="78" y="65"/>
                    <a:pt x="78" y="65"/>
                  </a:cubicBezTo>
                  <a:cubicBezTo>
                    <a:pt x="82" y="65"/>
                    <a:pt x="86" y="61"/>
                    <a:pt x="86" y="57"/>
                  </a:cubicBezTo>
                  <a:cubicBezTo>
                    <a:pt x="86" y="11"/>
                    <a:pt x="86" y="11"/>
                    <a:pt x="86" y="11"/>
                  </a:cubicBezTo>
                  <a:lnTo>
                    <a:pt x="75" y="11"/>
                  </a:lnTo>
                  <a:close/>
                  <a:moveTo>
                    <a:pt x="70" y="60"/>
                  </a:moveTo>
                  <a:cubicBezTo>
                    <a:pt x="5" y="60"/>
                    <a:pt x="5" y="60"/>
                    <a:pt x="5" y="60"/>
                  </a:cubicBezTo>
                  <a:cubicBezTo>
                    <a:pt x="5" y="5"/>
                    <a:pt x="5" y="5"/>
                    <a:pt x="5" y="5"/>
                  </a:cubicBezTo>
                  <a:cubicBezTo>
                    <a:pt x="70" y="5"/>
                    <a:pt x="70" y="5"/>
                    <a:pt x="70" y="5"/>
                  </a:cubicBezTo>
                  <a:lnTo>
                    <a:pt x="70" y="60"/>
                  </a:lnTo>
                  <a:close/>
                  <a:moveTo>
                    <a:pt x="10" y="16"/>
                  </a:moveTo>
                  <a:cubicBezTo>
                    <a:pt x="64" y="16"/>
                    <a:pt x="64" y="16"/>
                    <a:pt x="64" y="16"/>
                  </a:cubicBezTo>
                  <a:cubicBezTo>
                    <a:pt x="64" y="22"/>
                    <a:pt x="64" y="22"/>
                    <a:pt x="64" y="22"/>
                  </a:cubicBezTo>
                  <a:cubicBezTo>
                    <a:pt x="10" y="22"/>
                    <a:pt x="10" y="22"/>
                    <a:pt x="10" y="22"/>
                  </a:cubicBezTo>
                  <a:lnTo>
                    <a:pt x="10" y="16"/>
                  </a:lnTo>
                  <a:close/>
                  <a:moveTo>
                    <a:pt x="43" y="27"/>
                  </a:moveTo>
                  <a:cubicBezTo>
                    <a:pt x="64" y="27"/>
                    <a:pt x="64" y="27"/>
                    <a:pt x="64" y="27"/>
                  </a:cubicBezTo>
                  <a:cubicBezTo>
                    <a:pt x="64" y="32"/>
                    <a:pt x="64" y="32"/>
                    <a:pt x="64" y="32"/>
                  </a:cubicBezTo>
                  <a:cubicBezTo>
                    <a:pt x="43" y="32"/>
                    <a:pt x="43" y="32"/>
                    <a:pt x="43" y="32"/>
                  </a:cubicBezTo>
                  <a:lnTo>
                    <a:pt x="43" y="27"/>
                  </a:lnTo>
                  <a:close/>
                  <a:moveTo>
                    <a:pt x="43" y="38"/>
                  </a:moveTo>
                  <a:cubicBezTo>
                    <a:pt x="64" y="38"/>
                    <a:pt x="64" y="38"/>
                    <a:pt x="64" y="38"/>
                  </a:cubicBezTo>
                  <a:cubicBezTo>
                    <a:pt x="64" y="43"/>
                    <a:pt x="64" y="43"/>
                    <a:pt x="64" y="43"/>
                  </a:cubicBezTo>
                  <a:cubicBezTo>
                    <a:pt x="43" y="43"/>
                    <a:pt x="43" y="43"/>
                    <a:pt x="43" y="43"/>
                  </a:cubicBezTo>
                  <a:lnTo>
                    <a:pt x="43" y="38"/>
                  </a:lnTo>
                  <a:close/>
                  <a:moveTo>
                    <a:pt x="43" y="49"/>
                  </a:moveTo>
                  <a:cubicBezTo>
                    <a:pt x="59" y="49"/>
                    <a:pt x="59" y="49"/>
                    <a:pt x="59" y="49"/>
                  </a:cubicBezTo>
                  <a:cubicBezTo>
                    <a:pt x="59" y="54"/>
                    <a:pt x="59" y="54"/>
                    <a:pt x="59" y="54"/>
                  </a:cubicBezTo>
                  <a:cubicBezTo>
                    <a:pt x="43" y="54"/>
                    <a:pt x="43" y="54"/>
                    <a:pt x="43" y="54"/>
                  </a:cubicBezTo>
                  <a:lnTo>
                    <a:pt x="43" y="49"/>
                  </a:lnTo>
                  <a:close/>
                  <a:moveTo>
                    <a:pt x="10" y="27"/>
                  </a:moveTo>
                  <a:cubicBezTo>
                    <a:pt x="37" y="27"/>
                    <a:pt x="37" y="27"/>
                    <a:pt x="37" y="27"/>
                  </a:cubicBezTo>
                  <a:cubicBezTo>
                    <a:pt x="37" y="54"/>
                    <a:pt x="37" y="54"/>
                    <a:pt x="37" y="54"/>
                  </a:cubicBezTo>
                  <a:cubicBezTo>
                    <a:pt x="10" y="54"/>
                    <a:pt x="10" y="54"/>
                    <a:pt x="10" y="54"/>
                  </a:cubicBezTo>
                  <a:lnTo>
                    <a:pt x="10"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73" name="iṩḻîḋe"/>
            <p:cNvSpPr/>
            <p:nvPr/>
          </p:nvSpPr>
          <p:spPr bwMode="auto">
            <a:xfrm>
              <a:off x="10763698" y="2767289"/>
              <a:ext cx="256411" cy="256409"/>
            </a:xfrm>
            <a:custGeom>
              <a:avLst/>
              <a:gdLst>
                <a:gd name="T0" fmla="*/ 0 w 131"/>
                <a:gd name="T1" fmla="*/ 131 h 131"/>
                <a:gd name="T2" fmla="*/ 65 w 131"/>
                <a:gd name="T3" fmla="*/ 131 h 131"/>
                <a:gd name="T4" fmla="*/ 65 w 131"/>
                <a:gd name="T5" fmla="*/ 0 h 131"/>
                <a:gd name="T6" fmla="*/ 0 w 131"/>
                <a:gd name="T7" fmla="*/ 0 h 131"/>
                <a:gd name="T8" fmla="*/ 0 w 131"/>
                <a:gd name="T9" fmla="*/ 131 h 131"/>
                <a:gd name="T10" fmla="*/ 41 w 131"/>
                <a:gd name="T11" fmla="*/ 17 h 131"/>
                <a:gd name="T12" fmla="*/ 57 w 131"/>
                <a:gd name="T13" fmla="*/ 17 h 131"/>
                <a:gd name="T14" fmla="*/ 57 w 131"/>
                <a:gd name="T15" fmla="*/ 33 h 131"/>
                <a:gd name="T16" fmla="*/ 41 w 131"/>
                <a:gd name="T17" fmla="*/ 33 h 131"/>
                <a:gd name="T18" fmla="*/ 41 w 131"/>
                <a:gd name="T19" fmla="*/ 17 h 131"/>
                <a:gd name="T20" fmla="*/ 41 w 131"/>
                <a:gd name="T21" fmla="*/ 49 h 131"/>
                <a:gd name="T22" fmla="*/ 57 w 131"/>
                <a:gd name="T23" fmla="*/ 49 h 131"/>
                <a:gd name="T24" fmla="*/ 57 w 131"/>
                <a:gd name="T25" fmla="*/ 66 h 131"/>
                <a:gd name="T26" fmla="*/ 41 w 131"/>
                <a:gd name="T27" fmla="*/ 66 h 131"/>
                <a:gd name="T28" fmla="*/ 41 w 131"/>
                <a:gd name="T29" fmla="*/ 49 h 131"/>
                <a:gd name="T30" fmla="*/ 41 w 131"/>
                <a:gd name="T31" fmla="*/ 82 h 131"/>
                <a:gd name="T32" fmla="*/ 57 w 131"/>
                <a:gd name="T33" fmla="*/ 82 h 131"/>
                <a:gd name="T34" fmla="*/ 57 w 131"/>
                <a:gd name="T35" fmla="*/ 98 h 131"/>
                <a:gd name="T36" fmla="*/ 41 w 131"/>
                <a:gd name="T37" fmla="*/ 98 h 131"/>
                <a:gd name="T38" fmla="*/ 41 w 131"/>
                <a:gd name="T39" fmla="*/ 82 h 131"/>
                <a:gd name="T40" fmla="*/ 8 w 131"/>
                <a:gd name="T41" fmla="*/ 17 h 131"/>
                <a:gd name="T42" fmla="*/ 24 w 131"/>
                <a:gd name="T43" fmla="*/ 17 h 131"/>
                <a:gd name="T44" fmla="*/ 24 w 131"/>
                <a:gd name="T45" fmla="*/ 33 h 131"/>
                <a:gd name="T46" fmla="*/ 8 w 131"/>
                <a:gd name="T47" fmla="*/ 33 h 131"/>
                <a:gd name="T48" fmla="*/ 8 w 131"/>
                <a:gd name="T49" fmla="*/ 17 h 131"/>
                <a:gd name="T50" fmla="*/ 8 w 131"/>
                <a:gd name="T51" fmla="*/ 49 h 131"/>
                <a:gd name="T52" fmla="*/ 24 w 131"/>
                <a:gd name="T53" fmla="*/ 49 h 131"/>
                <a:gd name="T54" fmla="*/ 24 w 131"/>
                <a:gd name="T55" fmla="*/ 66 h 131"/>
                <a:gd name="T56" fmla="*/ 8 w 131"/>
                <a:gd name="T57" fmla="*/ 66 h 131"/>
                <a:gd name="T58" fmla="*/ 8 w 131"/>
                <a:gd name="T59" fmla="*/ 49 h 131"/>
                <a:gd name="T60" fmla="*/ 8 w 131"/>
                <a:gd name="T61" fmla="*/ 82 h 131"/>
                <a:gd name="T62" fmla="*/ 24 w 131"/>
                <a:gd name="T63" fmla="*/ 82 h 131"/>
                <a:gd name="T64" fmla="*/ 24 w 131"/>
                <a:gd name="T65" fmla="*/ 98 h 131"/>
                <a:gd name="T66" fmla="*/ 8 w 131"/>
                <a:gd name="T67" fmla="*/ 98 h 131"/>
                <a:gd name="T68" fmla="*/ 8 w 131"/>
                <a:gd name="T69" fmla="*/ 82 h 131"/>
                <a:gd name="T70" fmla="*/ 73 w 131"/>
                <a:gd name="T71" fmla="*/ 41 h 131"/>
                <a:gd name="T72" fmla="*/ 131 w 131"/>
                <a:gd name="T73" fmla="*/ 41 h 131"/>
                <a:gd name="T74" fmla="*/ 131 w 131"/>
                <a:gd name="T75" fmla="*/ 49 h 131"/>
                <a:gd name="T76" fmla="*/ 73 w 131"/>
                <a:gd name="T77" fmla="*/ 49 h 131"/>
                <a:gd name="T78" fmla="*/ 73 w 131"/>
                <a:gd name="T79" fmla="*/ 41 h 131"/>
                <a:gd name="T80" fmla="*/ 73 w 131"/>
                <a:gd name="T81" fmla="*/ 131 h 131"/>
                <a:gd name="T82" fmla="*/ 90 w 131"/>
                <a:gd name="T83" fmla="*/ 131 h 131"/>
                <a:gd name="T84" fmla="*/ 90 w 131"/>
                <a:gd name="T85" fmla="*/ 98 h 131"/>
                <a:gd name="T86" fmla="*/ 114 w 131"/>
                <a:gd name="T87" fmla="*/ 98 h 131"/>
                <a:gd name="T88" fmla="*/ 114 w 131"/>
                <a:gd name="T89" fmla="*/ 131 h 131"/>
                <a:gd name="T90" fmla="*/ 131 w 131"/>
                <a:gd name="T91" fmla="*/ 131 h 131"/>
                <a:gd name="T92" fmla="*/ 131 w 131"/>
                <a:gd name="T93" fmla="*/ 57 h 131"/>
                <a:gd name="T94" fmla="*/ 73 w 131"/>
                <a:gd name="T95" fmla="*/ 57 h 131"/>
                <a:gd name="T96" fmla="*/ 73 w 131"/>
                <a:gd name="T9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1">
                  <a:moveTo>
                    <a:pt x="0" y="131"/>
                  </a:moveTo>
                  <a:lnTo>
                    <a:pt x="65" y="131"/>
                  </a:lnTo>
                  <a:lnTo>
                    <a:pt x="65" y="0"/>
                  </a:lnTo>
                  <a:lnTo>
                    <a:pt x="0" y="0"/>
                  </a:lnTo>
                  <a:lnTo>
                    <a:pt x="0" y="131"/>
                  </a:lnTo>
                  <a:close/>
                  <a:moveTo>
                    <a:pt x="41" y="17"/>
                  </a:moveTo>
                  <a:lnTo>
                    <a:pt x="57" y="17"/>
                  </a:lnTo>
                  <a:lnTo>
                    <a:pt x="57" y="33"/>
                  </a:lnTo>
                  <a:lnTo>
                    <a:pt x="41" y="33"/>
                  </a:lnTo>
                  <a:lnTo>
                    <a:pt x="41" y="17"/>
                  </a:lnTo>
                  <a:close/>
                  <a:moveTo>
                    <a:pt x="41" y="49"/>
                  </a:moveTo>
                  <a:lnTo>
                    <a:pt x="57" y="49"/>
                  </a:lnTo>
                  <a:lnTo>
                    <a:pt x="57" y="66"/>
                  </a:lnTo>
                  <a:lnTo>
                    <a:pt x="41" y="66"/>
                  </a:lnTo>
                  <a:lnTo>
                    <a:pt x="41" y="49"/>
                  </a:lnTo>
                  <a:close/>
                  <a:moveTo>
                    <a:pt x="41" y="82"/>
                  </a:moveTo>
                  <a:lnTo>
                    <a:pt x="57" y="82"/>
                  </a:lnTo>
                  <a:lnTo>
                    <a:pt x="57" y="98"/>
                  </a:lnTo>
                  <a:lnTo>
                    <a:pt x="41" y="98"/>
                  </a:lnTo>
                  <a:lnTo>
                    <a:pt x="41" y="82"/>
                  </a:lnTo>
                  <a:close/>
                  <a:moveTo>
                    <a:pt x="8" y="17"/>
                  </a:moveTo>
                  <a:lnTo>
                    <a:pt x="24" y="17"/>
                  </a:lnTo>
                  <a:lnTo>
                    <a:pt x="24" y="33"/>
                  </a:lnTo>
                  <a:lnTo>
                    <a:pt x="8" y="33"/>
                  </a:lnTo>
                  <a:lnTo>
                    <a:pt x="8" y="17"/>
                  </a:lnTo>
                  <a:close/>
                  <a:moveTo>
                    <a:pt x="8" y="49"/>
                  </a:moveTo>
                  <a:lnTo>
                    <a:pt x="24" y="49"/>
                  </a:lnTo>
                  <a:lnTo>
                    <a:pt x="24" y="66"/>
                  </a:lnTo>
                  <a:lnTo>
                    <a:pt x="8" y="66"/>
                  </a:lnTo>
                  <a:lnTo>
                    <a:pt x="8" y="49"/>
                  </a:lnTo>
                  <a:close/>
                  <a:moveTo>
                    <a:pt x="8" y="82"/>
                  </a:moveTo>
                  <a:lnTo>
                    <a:pt x="24" y="82"/>
                  </a:lnTo>
                  <a:lnTo>
                    <a:pt x="24" y="98"/>
                  </a:lnTo>
                  <a:lnTo>
                    <a:pt x="8" y="98"/>
                  </a:lnTo>
                  <a:lnTo>
                    <a:pt x="8" y="82"/>
                  </a:lnTo>
                  <a:close/>
                  <a:moveTo>
                    <a:pt x="73" y="41"/>
                  </a:moveTo>
                  <a:lnTo>
                    <a:pt x="131" y="41"/>
                  </a:lnTo>
                  <a:lnTo>
                    <a:pt x="131" y="49"/>
                  </a:lnTo>
                  <a:lnTo>
                    <a:pt x="73" y="49"/>
                  </a:lnTo>
                  <a:lnTo>
                    <a:pt x="73" y="41"/>
                  </a:lnTo>
                  <a:close/>
                  <a:moveTo>
                    <a:pt x="73" y="131"/>
                  </a:moveTo>
                  <a:lnTo>
                    <a:pt x="90" y="131"/>
                  </a:lnTo>
                  <a:lnTo>
                    <a:pt x="90" y="98"/>
                  </a:lnTo>
                  <a:lnTo>
                    <a:pt x="114" y="98"/>
                  </a:lnTo>
                  <a:lnTo>
                    <a:pt x="114" y="131"/>
                  </a:lnTo>
                  <a:lnTo>
                    <a:pt x="131" y="131"/>
                  </a:lnTo>
                  <a:lnTo>
                    <a:pt x="131" y="57"/>
                  </a:lnTo>
                  <a:lnTo>
                    <a:pt x="73" y="57"/>
                  </a:lnTo>
                  <a:lnTo>
                    <a:pt x="73" y="1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74" name="îṣlïďé"/>
            <p:cNvSpPr/>
            <p:nvPr/>
          </p:nvSpPr>
          <p:spPr bwMode="auto">
            <a:xfrm>
              <a:off x="10712808" y="3080462"/>
              <a:ext cx="272069" cy="272068"/>
            </a:xfrm>
            <a:custGeom>
              <a:avLst/>
              <a:gdLst>
                <a:gd name="T0" fmla="*/ 79 w 85"/>
                <a:gd name="T1" fmla="*/ 24 h 85"/>
                <a:gd name="T2" fmla="*/ 61 w 85"/>
                <a:gd name="T3" fmla="*/ 6 h 85"/>
                <a:gd name="T4" fmla="*/ 66 w 85"/>
                <a:gd name="T5" fmla="*/ 0 h 85"/>
                <a:gd name="T6" fmla="*/ 85 w 85"/>
                <a:gd name="T7" fmla="*/ 19 h 85"/>
                <a:gd name="T8" fmla="*/ 79 w 85"/>
                <a:gd name="T9" fmla="*/ 24 h 85"/>
                <a:gd name="T10" fmla="*/ 74 w 85"/>
                <a:gd name="T11" fmla="*/ 30 h 85"/>
                <a:gd name="T12" fmla="*/ 71 w 85"/>
                <a:gd name="T13" fmla="*/ 59 h 85"/>
                <a:gd name="T14" fmla="*/ 13 w 85"/>
                <a:gd name="T15" fmla="*/ 85 h 85"/>
                <a:gd name="T16" fmla="*/ 8 w 85"/>
                <a:gd name="T17" fmla="*/ 81 h 85"/>
                <a:gd name="T18" fmla="*/ 31 w 85"/>
                <a:gd name="T19" fmla="*/ 58 h 85"/>
                <a:gd name="T20" fmla="*/ 34 w 85"/>
                <a:gd name="T21" fmla="*/ 59 h 85"/>
                <a:gd name="T22" fmla="*/ 42 w 85"/>
                <a:gd name="T23" fmla="*/ 51 h 85"/>
                <a:gd name="T24" fmla="*/ 34 w 85"/>
                <a:gd name="T25" fmla="*/ 43 h 85"/>
                <a:gd name="T26" fmla="*/ 26 w 85"/>
                <a:gd name="T27" fmla="*/ 51 h 85"/>
                <a:gd name="T28" fmla="*/ 27 w 85"/>
                <a:gd name="T29" fmla="*/ 54 h 85"/>
                <a:gd name="T30" fmla="*/ 4 w 85"/>
                <a:gd name="T31" fmla="*/ 76 h 85"/>
                <a:gd name="T32" fmla="*/ 0 w 85"/>
                <a:gd name="T33" fmla="*/ 72 h 85"/>
                <a:gd name="T34" fmla="*/ 26 w 85"/>
                <a:gd name="T35" fmla="*/ 14 h 85"/>
                <a:gd name="T36" fmla="*/ 55 w 85"/>
                <a:gd name="T37" fmla="*/ 11 h 85"/>
                <a:gd name="T38" fmla="*/ 74 w 85"/>
                <a:gd name="T39" fmla="*/ 3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85">
                  <a:moveTo>
                    <a:pt x="79" y="24"/>
                  </a:moveTo>
                  <a:cubicBezTo>
                    <a:pt x="61" y="6"/>
                    <a:pt x="61" y="6"/>
                    <a:pt x="61" y="6"/>
                  </a:cubicBezTo>
                  <a:cubicBezTo>
                    <a:pt x="66" y="0"/>
                    <a:pt x="66" y="0"/>
                    <a:pt x="66" y="0"/>
                  </a:cubicBezTo>
                  <a:cubicBezTo>
                    <a:pt x="85" y="19"/>
                    <a:pt x="85" y="19"/>
                    <a:pt x="85" y="19"/>
                  </a:cubicBezTo>
                  <a:lnTo>
                    <a:pt x="79" y="24"/>
                  </a:lnTo>
                  <a:close/>
                  <a:moveTo>
                    <a:pt x="74" y="30"/>
                  </a:moveTo>
                  <a:cubicBezTo>
                    <a:pt x="71" y="59"/>
                    <a:pt x="71" y="59"/>
                    <a:pt x="71" y="59"/>
                  </a:cubicBezTo>
                  <a:cubicBezTo>
                    <a:pt x="47" y="59"/>
                    <a:pt x="13" y="85"/>
                    <a:pt x="13" y="85"/>
                  </a:cubicBezTo>
                  <a:cubicBezTo>
                    <a:pt x="8" y="81"/>
                    <a:pt x="8" y="81"/>
                    <a:pt x="8" y="81"/>
                  </a:cubicBezTo>
                  <a:cubicBezTo>
                    <a:pt x="31" y="58"/>
                    <a:pt x="31" y="58"/>
                    <a:pt x="31" y="58"/>
                  </a:cubicBezTo>
                  <a:cubicBezTo>
                    <a:pt x="32" y="59"/>
                    <a:pt x="33" y="59"/>
                    <a:pt x="34" y="59"/>
                  </a:cubicBezTo>
                  <a:cubicBezTo>
                    <a:pt x="38" y="59"/>
                    <a:pt x="42" y="55"/>
                    <a:pt x="42" y="51"/>
                  </a:cubicBezTo>
                  <a:cubicBezTo>
                    <a:pt x="42" y="46"/>
                    <a:pt x="38" y="43"/>
                    <a:pt x="34" y="43"/>
                  </a:cubicBezTo>
                  <a:cubicBezTo>
                    <a:pt x="30" y="43"/>
                    <a:pt x="26" y="46"/>
                    <a:pt x="26" y="51"/>
                  </a:cubicBezTo>
                  <a:cubicBezTo>
                    <a:pt x="26" y="52"/>
                    <a:pt x="26" y="53"/>
                    <a:pt x="27" y="54"/>
                  </a:cubicBezTo>
                  <a:cubicBezTo>
                    <a:pt x="4" y="76"/>
                    <a:pt x="4" y="76"/>
                    <a:pt x="4" y="76"/>
                  </a:cubicBezTo>
                  <a:cubicBezTo>
                    <a:pt x="0" y="72"/>
                    <a:pt x="0" y="72"/>
                    <a:pt x="0" y="72"/>
                  </a:cubicBezTo>
                  <a:cubicBezTo>
                    <a:pt x="0" y="72"/>
                    <a:pt x="26" y="37"/>
                    <a:pt x="26" y="14"/>
                  </a:cubicBezTo>
                  <a:cubicBezTo>
                    <a:pt x="55" y="11"/>
                    <a:pt x="55" y="11"/>
                    <a:pt x="55" y="11"/>
                  </a:cubicBezTo>
                  <a:lnTo>
                    <a:pt x="74"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75" name="iṥlíďe"/>
            <p:cNvSpPr/>
            <p:nvPr/>
          </p:nvSpPr>
          <p:spPr bwMode="auto">
            <a:xfrm>
              <a:off x="10466184" y="2757502"/>
              <a:ext cx="246623" cy="246623"/>
            </a:xfrm>
            <a:custGeom>
              <a:avLst/>
              <a:gdLst>
                <a:gd name="T0" fmla="*/ 53 w 77"/>
                <a:gd name="T1" fmla="*/ 30 h 77"/>
                <a:gd name="T2" fmla="*/ 26 w 77"/>
                <a:gd name="T3" fmla="*/ 2 h 77"/>
                <a:gd name="T4" fmla="*/ 39 w 77"/>
                <a:gd name="T5" fmla="*/ 0 h 77"/>
                <a:gd name="T6" fmla="*/ 53 w 77"/>
                <a:gd name="T7" fmla="*/ 3 h 77"/>
                <a:gd name="T8" fmla="*/ 53 w 77"/>
                <a:gd name="T9" fmla="*/ 30 h 77"/>
                <a:gd name="T10" fmla="*/ 58 w 77"/>
                <a:gd name="T11" fmla="*/ 53 h 77"/>
                <a:gd name="T12" fmla="*/ 58 w 77"/>
                <a:gd name="T13" fmla="*/ 5 h 77"/>
                <a:gd name="T14" fmla="*/ 77 w 77"/>
                <a:gd name="T15" fmla="*/ 38 h 77"/>
                <a:gd name="T16" fmla="*/ 74 w 77"/>
                <a:gd name="T17" fmla="*/ 53 h 77"/>
                <a:gd name="T18" fmla="*/ 58 w 77"/>
                <a:gd name="T19" fmla="*/ 53 h 77"/>
                <a:gd name="T20" fmla="*/ 24 w 77"/>
                <a:gd name="T21" fmla="*/ 58 h 77"/>
                <a:gd name="T22" fmla="*/ 72 w 77"/>
                <a:gd name="T23" fmla="*/ 58 h 77"/>
                <a:gd name="T24" fmla="*/ 39 w 77"/>
                <a:gd name="T25" fmla="*/ 77 h 77"/>
                <a:gd name="T26" fmla="*/ 24 w 77"/>
                <a:gd name="T27" fmla="*/ 74 h 77"/>
                <a:gd name="T28" fmla="*/ 24 w 77"/>
                <a:gd name="T29" fmla="*/ 58 h 77"/>
                <a:gd name="T30" fmla="*/ 32 w 77"/>
                <a:gd name="T31" fmla="*/ 17 h 77"/>
                <a:gd name="T32" fmla="*/ 1 w 77"/>
                <a:gd name="T33" fmla="*/ 48 h 77"/>
                <a:gd name="T34" fmla="*/ 0 w 77"/>
                <a:gd name="T35" fmla="*/ 38 h 77"/>
                <a:gd name="T36" fmla="*/ 20 w 77"/>
                <a:gd name="T37" fmla="*/ 5 h 77"/>
                <a:gd name="T38" fmla="*/ 32 w 77"/>
                <a:gd name="T39" fmla="*/ 17 h 77"/>
                <a:gd name="T40" fmla="*/ 20 w 77"/>
                <a:gd name="T41" fmla="*/ 38 h 77"/>
                <a:gd name="T42" fmla="*/ 20 w 77"/>
                <a:gd name="T43" fmla="*/ 72 h 77"/>
                <a:gd name="T44" fmla="*/ 4 w 77"/>
                <a:gd name="T45" fmla="*/ 54 h 77"/>
                <a:gd name="T46" fmla="*/ 20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6" y="2"/>
                    <a:pt x="26" y="2"/>
                    <a:pt x="26" y="2"/>
                  </a:cubicBezTo>
                  <a:cubicBezTo>
                    <a:pt x="30" y="1"/>
                    <a:pt x="34" y="0"/>
                    <a:pt x="39" y="0"/>
                  </a:cubicBezTo>
                  <a:cubicBezTo>
                    <a:pt x="44" y="0"/>
                    <a:pt x="49" y="1"/>
                    <a:pt x="53" y="3"/>
                  </a:cubicBezTo>
                  <a:lnTo>
                    <a:pt x="53" y="30"/>
                  </a:lnTo>
                  <a:close/>
                  <a:moveTo>
                    <a:pt x="58" y="53"/>
                  </a:moveTo>
                  <a:cubicBezTo>
                    <a:pt x="58" y="5"/>
                    <a:pt x="58" y="5"/>
                    <a:pt x="58" y="5"/>
                  </a:cubicBezTo>
                  <a:cubicBezTo>
                    <a:pt x="69" y="12"/>
                    <a:pt x="77" y="24"/>
                    <a:pt x="77" y="38"/>
                  </a:cubicBezTo>
                  <a:cubicBezTo>
                    <a:pt x="77" y="43"/>
                    <a:pt x="76" y="48"/>
                    <a:pt x="74" y="53"/>
                  </a:cubicBezTo>
                  <a:lnTo>
                    <a:pt x="58" y="53"/>
                  </a:lnTo>
                  <a:close/>
                  <a:moveTo>
                    <a:pt x="24" y="58"/>
                  </a:moveTo>
                  <a:cubicBezTo>
                    <a:pt x="72" y="58"/>
                    <a:pt x="72" y="58"/>
                    <a:pt x="72" y="58"/>
                  </a:cubicBezTo>
                  <a:cubicBezTo>
                    <a:pt x="65" y="69"/>
                    <a:pt x="53" y="77"/>
                    <a:pt x="39" y="77"/>
                  </a:cubicBezTo>
                  <a:cubicBezTo>
                    <a:pt x="34" y="77"/>
                    <a:pt x="29" y="76"/>
                    <a:pt x="24" y="74"/>
                  </a:cubicBezTo>
                  <a:lnTo>
                    <a:pt x="24" y="58"/>
                  </a:lnTo>
                  <a:close/>
                  <a:moveTo>
                    <a:pt x="32" y="17"/>
                  </a:moveTo>
                  <a:cubicBezTo>
                    <a:pt x="1" y="48"/>
                    <a:pt x="1" y="48"/>
                    <a:pt x="1" y="48"/>
                  </a:cubicBezTo>
                  <a:cubicBezTo>
                    <a:pt x="1" y="45"/>
                    <a:pt x="0" y="42"/>
                    <a:pt x="0" y="38"/>
                  </a:cubicBezTo>
                  <a:cubicBezTo>
                    <a:pt x="0" y="24"/>
                    <a:pt x="8" y="11"/>
                    <a:pt x="20" y="5"/>
                  </a:cubicBezTo>
                  <a:lnTo>
                    <a:pt x="32" y="17"/>
                  </a:lnTo>
                  <a:close/>
                  <a:moveTo>
                    <a:pt x="20" y="38"/>
                  </a:moveTo>
                  <a:cubicBezTo>
                    <a:pt x="20" y="72"/>
                    <a:pt x="20" y="72"/>
                    <a:pt x="20" y="72"/>
                  </a:cubicBezTo>
                  <a:cubicBezTo>
                    <a:pt x="12" y="68"/>
                    <a:pt x="7" y="61"/>
                    <a:pt x="4" y="54"/>
                  </a:cubicBezTo>
                  <a:lnTo>
                    <a:pt x="2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76" name="iṧļíḑé"/>
            <p:cNvSpPr/>
            <p:nvPr/>
          </p:nvSpPr>
          <p:spPr bwMode="auto">
            <a:xfrm>
              <a:off x="10462270" y="3049145"/>
              <a:ext cx="230965" cy="185946"/>
            </a:xfrm>
            <a:custGeom>
              <a:avLst/>
              <a:gdLst>
                <a:gd name="T0" fmla="*/ 0 w 72"/>
                <a:gd name="T1" fmla="*/ 0 h 58"/>
                <a:gd name="T2" fmla="*/ 0 w 72"/>
                <a:gd name="T3" fmla="*/ 58 h 58"/>
                <a:gd name="T4" fmla="*/ 72 w 72"/>
                <a:gd name="T5" fmla="*/ 58 h 58"/>
                <a:gd name="T6" fmla="*/ 72 w 72"/>
                <a:gd name="T7" fmla="*/ 0 h 58"/>
                <a:gd name="T8" fmla="*/ 0 w 72"/>
                <a:gd name="T9" fmla="*/ 0 h 58"/>
                <a:gd name="T10" fmla="*/ 67 w 72"/>
                <a:gd name="T11" fmla="*/ 53 h 58"/>
                <a:gd name="T12" fmla="*/ 4 w 72"/>
                <a:gd name="T13" fmla="*/ 53 h 58"/>
                <a:gd name="T14" fmla="*/ 4 w 72"/>
                <a:gd name="T15" fmla="*/ 4 h 58"/>
                <a:gd name="T16" fmla="*/ 67 w 72"/>
                <a:gd name="T17" fmla="*/ 4 h 58"/>
                <a:gd name="T18" fmla="*/ 67 w 72"/>
                <a:gd name="T19" fmla="*/ 53 h 58"/>
                <a:gd name="T20" fmla="*/ 49 w 72"/>
                <a:gd name="T21" fmla="*/ 15 h 58"/>
                <a:gd name="T22" fmla="*/ 56 w 72"/>
                <a:gd name="T23" fmla="*/ 22 h 58"/>
                <a:gd name="T24" fmla="*/ 63 w 72"/>
                <a:gd name="T25" fmla="*/ 15 h 58"/>
                <a:gd name="T26" fmla="*/ 56 w 72"/>
                <a:gd name="T27" fmla="*/ 9 h 58"/>
                <a:gd name="T28" fmla="*/ 49 w 72"/>
                <a:gd name="T29" fmla="*/ 15 h 58"/>
                <a:gd name="T30" fmla="*/ 63 w 72"/>
                <a:gd name="T31" fmla="*/ 49 h 58"/>
                <a:gd name="T32" fmla="*/ 9 w 72"/>
                <a:gd name="T33" fmla="*/ 49 h 58"/>
                <a:gd name="T34" fmla="*/ 22 w 72"/>
                <a:gd name="T35" fmla="*/ 13 h 58"/>
                <a:gd name="T36" fmla="*/ 40 w 72"/>
                <a:gd name="T37" fmla="*/ 35 h 58"/>
                <a:gd name="T38" fmla="*/ 49 w 72"/>
                <a:gd name="T39" fmla="*/ 29 h 58"/>
                <a:gd name="T40" fmla="*/ 63 w 72"/>
                <a:gd name="T41"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58">
                  <a:moveTo>
                    <a:pt x="0" y="0"/>
                  </a:moveTo>
                  <a:cubicBezTo>
                    <a:pt x="0" y="58"/>
                    <a:pt x="0" y="58"/>
                    <a:pt x="0" y="58"/>
                  </a:cubicBezTo>
                  <a:cubicBezTo>
                    <a:pt x="72" y="58"/>
                    <a:pt x="72" y="58"/>
                    <a:pt x="72" y="58"/>
                  </a:cubicBezTo>
                  <a:cubicBezTo>
                    <a:pt x="72" y="0"/>
                    <a:pt x="72" y="0"/>
                    <a:pt x="72" y="0"/>
                  </a:cubicBezTo>
                  <a:lnTo>
                    <a:pt x="0" y="0"/>
                  </a:lnTo>
                  <a:close/>
                  <a:moveTo>
                    <a:pt x="67" y="53"/>
                  </a:moveTo>
                  <a:cubicBezTo>
                    <a:pt x="4" y="53"/>
                    <a:pt x="4" y="53"/>
                    <a:pt x="4" y="53"/>
                  </a:cubicBezTo>
                  <a:cubicBezTo>
                    <a:pt x="4" y="4"/>
                    <a:pt x="4" y="4"/>
                    <a:pt x="4" y="4"/>
                  </a:cubicBezTo>
                  <a:cubicBezTo>
                    <a:pt x="67" y="4"/>
                    <a:pt x="67" y="4"/>
                    <a:pt x="67" y="4"/>
                  </a:cubicBezTo>
                  <a:lnTo>
                    <a:pt x="67" y="53"/>
                  </a:lnTo>
                  <a:close/>
                  <a:moveTo>
                    <a:pt x="49" y="15"/>
                  </a:moveTo>
                  <a:cubicBezTo>
                    <a:pt x="49" y="19"/>
                    <a:pt x="52" y="22"/>
                    <a:pt x="56" y="22"/>
                  </a:cubicBezTo>
                  <a:cubicBezTo>
                    <a:pt x="60" y="22"/>
                    <a:pt x="63" y="19"/>
                    <a:pt x="63" y="15"/>
                  </a:cubicBezTo>
                  <a:cubicBezTo>
                    <a:pt x="63" y="12"/>
                    <a:pt x="60" y="9"/>
                    <a:pt x="56" y="9"/>
                  </a:cubicBezTo>
                  <a:cubicBezTo>
                    <a:pt x="52" y="9"/>
                    <a:pt x="49" y="12"/>
                    <a:pt x="49" y="15"/>
                  </a:cubicBezTo>
                  <a:close/>
                  <a:moveTo>
                    <a:pt x="63" y="49"/>
                  </a:moveTo>
                  <a:cubicBezTo>
                    <a:pt x="9" y="49"/>
                    <a:pt x="9" y="49"/>
                    <a:pt x="9" y="49"/>
                  </a:cubicBezTo>
                  <a:cubicBezTo>
                    <a:pt x="22" y="13"/>
                    <a:pt x="22" y="13"/>
                    <a:pt x="22" y="13"/>
                  </a:cubicBezTo>
                  <a:cubicBezTo>
                    <a:pt x="40" y="35"/>
                    <a:pt x="40" y="35"/>
                    <a:pt x="40" y="35"/>
                  </a:cubicBezTo>
                  <a:cubicBezTo>
                    <a:pt x="49" y="29"/>
                    <a:pt x="49" y="29"/>
                    <a:pt x="49" y="29"/>
                  </a:cubicBezTo>
                  <a:lnTo>
                    <a:pt x="63"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77" name="îṩḻîdê"/>
            <p:cNvSpPr/>
            <p:nvPr/>
          </p:nvSpPr>
          <p:spPr bwMode="auto">
            <a:xfrm>
              <a:off x="10370276" y="3305554"/>
              <a:ext cx="242709" cy="281855"/>
            </a:xfrm>
            <a:custGeom>
              <a:avLst/>
              <a:gdLst>
                <a:gd name="T0" fmla="*/ 54 w 76"/>
                <a:gd name="T1" fmla="*/ 0 h 88"/>
                <a:gd name="T2" fmla="*/ 14 w 76"/>
                <a:gd name="T3" fmla="*/ 28 h 88"/>
                <a:gd name="T4" fmla="*/ 16 w 76"/>
                <a:gd name="T5" fmla="*/ 65 h 88"/>
                <a:gd name="T6" fmla="*/ 49 w 76"/>
                <a:gd name="T7" fmla="*/ 27 h 88"/>
                <a:gd name="T8" fmla="*/ 32 w 76"/>
                <a:gd name="T9" fmla="*/ 75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0" y="23"/>
                    <a:pt x="30" y="12"/>
                    <a:pt x="14" y="28"/>
                  </a:cubicBezTo>
                  <a:cubicBezTo>
                    <a:pt x="0" y="42"/>
                    <a:pt x="5" y="60"/>
                    <a:pt x="16" y="65"/>
                  </a:cubicBezTo>
                  <a:cubicBezTo>
                    <a:pt x="28" y="60"/>
                    <a:pt x="40" y="46"/>
                    <a:pt x="49" y="27"/>
                  </a:cubicBezTo>
                  <a:cubicBezTo>
                    <a:pt x="49" y="27"/>
                    <a:pt x="57" y="51"/>
                    <a:pt x="32" y="75"/>
                  </a:cubicBezTo>
                  <a:cubicBezTo>
                    <a:pt x="44" y="88"/>
                    <a:pt x="64" y="79"/>
                    <a:pt x="70" y="57"/>
                  </a:cubicBezTo>
                  <a:cubicBezTo>
                    <a:pt x="76" y="33"/>
                    <a:pt x="60" y="9"/>
                    <a:pt x="54" y="0"/>
                  </a:cubicBezTo>
                  <a:close/>
                  <a:moveTo>
                    <a:pt x="4" y="78"/>
                  </a:moveTo>
                  <a:cubicBezTo>
                    <a:pt x="4" y="79"/>
                    <a:pt x="4" y="83"/>
                    <a:pt x="10" y="83"/>
                  </a:cubicBezTo>
                  <a:cubicBezTo>
                    <a:pt x="14" y="83"/>
                    <a:pt x="36" y="71"/>
                    <a:pt x="47" y="41"/>
                  </a:cubicBezTo>
                  <a:cubicBezTo>
                    <a:pt x="30" y="71"/>
                    <a:pt x="6" y="78"/>
                    <a:pt x="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78" name="î$ḻïḑé"/>
            <p:cNvSpPr/>
            <p:nvPr/>
          </p:nvSpPr>
          <p:spPr bwMode="auto">
            <a:xfrm>
              <a:off x="10303727" y="2346463"/>
              <a:ext cx="328831" cy="244665"/>
            </a:xfrm>
            <a:custGeom>
              <a:avLst/>
              <a:gdLst>
                <a:gd name="T0" fmla="*/ 99 w 103"/>
                <a:gd name="T1" fmla="*/ 3 h 77"/>
                <a:gd name="T2" fmla="*/ 52 w 103"/>
                <a:gd name="T3" fmla="*/ 0 h 77"/>
                <a:gd name="T4" fmla="*/ 4 w 103"/>
                <a:gd name="T5" fmla="*/ 3 h 77"/>
                <a:gd name="T6" fmla="*/ 0 w 103"/>
                <a:gd name="T7" fmla="*/ 38 h 77"/>
                <a:gd name="T8" fmla="*/ 4 w 103"/>
                <a:gd name="T9" fmla="*/ 73 h 77"/>
                <a:gd name="T10" fmla="*/ 52 w 103"/>
                <a:gd name="T11" fmla="*/ 77 h 77"/>
                <a:gd name="T12" fmla="*/ 99 w 103"/>
                <a:gd name="T13" fmla="*/ 73 h 77"/>
                <a:gd name="T14" fmla="*/ 103 w 103"/>
                <a:gd name="T15" fmla="*/ 38 h 77"/>
                <a:gd name="T16" fmla="*/ 99 w 103"/>
                <a:gd name="T17" fmla="*/ 3 h 77"/>
                <a:gd name="T18" fmla="*/ 39 w 103"/>
                <a:gd name="T19" fmla="*/ 57 h 77"/>
                <a:gd name="T20" fmla="*/ 39 w 103"/>
                <a:gd name="T21" fmla="*/ 19 h 77"/>
                <a:gd name="T22" fmla="*/ 71 w 103"/>
                <a:gd name="T23" fmla="*/ 38 h 77"/>
                <a:gd name="T24" fmla="*/ 39 w 103"/>
                <a:gd name="T25" fmla="*/ 5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77">
                  <a:moveTo>
                    <a:pt x="99" y="3"/>
                  </a:moveTo>
                  <a:cubicBezTo>
                    <a:pt x="84" y="1"/>
                    <a:pt x="68" y="0"/>
                    <a:pt x="52" y="0"/>
                  </a:cubicBezTo>
                  <a:cubicBezTo>
                    <a:pt x="35" y="0"/>
                    <a:pt x="19" y="1"/>
                    <a:pt x="4" y="3"/>
                  </a:cubicBezTo>
                  <a:cubicBezTo>
                    <a:pt x="2" y="14"/>
                    <a:pt x="0" y="26"/>
                    <a:pt x="0" y="38"/>
                  </a:cubicBezTo>
                  <a:cubicBezTo>
                    <a:pt x="0" y="51"/>
                    <a:pt x="2" y="63"/>
                    <a:pt x="4" y="73"/>
                  </a:cubicBezTo>
                  <a:cubicBezTo>
                    <a:pt x="19" y="75"/>
                    <a:pt x="35" y="77"/>
                    <a:pt x="52" y="77"/>
                  </a:cubicBezTo>
                  <a:cubicBezTo>
                    <a:pt x="68" y="77"/>
                    <a:pt x="84" y="75"/>
                    <a:pt x="99" y="73"/>
                  </a:cubicBezTo>
                  <a:cubicBezTo>
                    <a:pt x="101" y="63"/>
                    <a:pt x="103" y="51"/>
                    <a:pt x="103" y="38"/>
                  </a:cubicBezTo>
                  <a:cubicBezTo>
                    <a:pt x="103" y="26"/>
                    <a:pt x="101" y="14"/>
                    <a:pt x="99" y="3"/>
                  </a:cubicBezTo>
                  <a:close/>
                  <a:moveTo>
                    <a:pt x="39" y="57"/>
                  </a:moveTo>
                  <a:cubicBezTo>
                    <a:pt x="39" y="19"/>
                    <a:pt x="39" y="19"/>
                    <a:pt x="39" y="19"/>
                  </a:cubicBezTo>
                  <a:cubicBezTo>
                    <a:pt x="71" y="38"/>
                    <a:pt x="71" y="38"/>
                    <a:pt x="71" y="38"/>
                  </a:cubicBezTo>
                  <a:lnTo>
                    <a:pt x="39"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79" name="ísľiḑè"/>
            <p:cNvSpPr/>
            <p:nvPr/>
          </p:nvSpPr>
          <p:spPr bwMode="auto">
            <a:xfrm>
              <a:off x="10278281" y="3927985"/>
              <a:ext cx="367978" cy="367978"/>
            </a:xfrm>
            <a:custGeom>
              <a:avLst/>
              <a:gdLst>
                <a:gd name="T0" fmla="*/ 115 w 115"/>
                <a:gd name="T1" fmla="*/ 32 h 115"/>
                <a:gd name="T2" fmla="*/ 104 w 115"/>
                <a:gd name="T3" fmla="*/ 22 h 115"/>
                <a:gd name="T4" fmla="*/ 84 w 115"/>
                <a:gd name="T5" fmla="*/ 42 h 115"/>
                <a:gd name="T6" fmla="*/ 73 w 115"/>
                <a:gd name="T7" fmla="*/ 30 h 115"/>
                <a:gd name="T8" fmla="*/ 93 w 115"/>
                <a:gd name="T9" fmla="*/ 10 h 115"/>
                <a:gd name="T10" fmla="*/ 83 w 115"/>
                <a:gd name="T11" fmla="*/ 0 h 115"/>
                <a:gd name="T12" fmla="*/ 63 w 115"/>
                <a:gd name="T13" fmla="*/ 20 h 115"/>
                <a:gd name="T14" fmla="*/ 50 w 115"/>
                <a:gd name="T15" fmla="*/ 7 h 115"/>
                <a:gd name="T16" fmla="*/ 40 w 115"/>
                <a:gd name="T17" fmla="*/ 17 h 115"/>
                <a:gd name="T18" fmla="*/ 98 w 115"/>
                <a:gd name="T19" fmla="*/ 74 h 115"/>
                <a:gd name="T20" fmla="*/ 107 w 115"/>
                <a:gd name="T21" fmla="*/ 65 h 115"/>
                <a:gd name="T22" fmla="*/ 95 w 115"/>
                <a:gd name="T23" fmla="*/ 52 h 115"/>
                <a:gd name="T24" fmla="*/ 115 w 115"/>
                <a:gd name="T25" fmla="*/ 32 h 115"/>
                <a:gd name="T26" fmla="*/ 31 w 115"/>
                <a:gd name="T27" fmla="*/ 84 h 115"/>
                <a:gd name="T28" fmla="*/ 89 w 115"/>
                <a:gd name="T29" fmla="*/ 76 h 115"/>
                <a:gd name="T30" fmla="*/ 39 w 115"/>
                <a:gd name="T31" fmla="*/ 26 h 115"/>
                <a:gd name="T32" fmla="*/ 31 w 115"/>
                <a:gd name="T33" fmla="*/ 84 h 115"/>
                <a:gd name="T34" fmla="*/ 21 w 115"/>
                <a:gd name="T35" fmla="*/ 79 h 115"/>
                <a:gd name="T36" fmla="*/ 36 w 115"/>
                <a:gd name="T37" fmla="*/ 93 h 115"/>
                <a:gd name="T38" fmla="*/ 14 w 115"/>
                <a:gd name="T39" fmla="*/ 115 h 115"/>
                <a:gd name="T40" fmla="*/ 0 w 115"/>
                <a:gd name="T41" fmla="*/ 100 h 115"/>
                <a:gd name="T42" fmla="*/ 21 w 115"/>
                <a:gd name="T43" fmla="*/ 7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5">
                  <a:moveTo>
                    <a:pt x="115" y="32"/>
                  </a:moveTo>
                  <a:cubicBezTo>
                    <a:pt x="104" y="22"/>
                    <a:pt x="104" y="22"/>
                    <a:pt x="104" y="22"/>
                  </a:cubicBezTo>
                  <a:cubicBezTo>
                    <a:pt x="84" y="42"/>
                    <a:pt x="84" y="42"/>
                    <a:pt x="84" y="42"/>
                  </a:cubicBezTo>
                  <a:cubicBezTo>
                    <a:pt x="73" y="30"/>
                    <a:pt x="73" y="30"/>
                    <a:pt x="73" y="30"/>
                  </a:cubicBezTo>
                  <a:cubicBezTo>
                    <a:pt x="93" y="10"/>
                    <a:pt x="93" y="10"/>
                    <a:pt x="93" y="10"/>
                  </a:cubicBezTo>
                  <a:cubicBezTo>
                    <a:pt x="83" y="0"/>
                    <a:pt x="83" y="0"/>
                    <a:pt x="83" y="0"/>
                  </a:cubicBezTo>
                  <a:cubicBezTo>
                    <a:pt x="63" y="20"/>
                    <a:pt x="63" y="20"/>
                    <a:pt x="63" y="20"/>
                  </a:cubicBezTo>
                  <a:cubicBezTo>
                    <a:pt x="50" y="7"/>
                    <a:pt x="50" y="7"/>
                    <a:pt x="50" y="7"/>
                  </a:cubicBezTo>
                  <a:cubicBezTo>
                    <a:pt x="40" y="17"/>
                    <a:pt x="40" y="17"/>
                    <a:pt x="40" y="17"/>
                  </a:cubicBezTo>
                  <a:cubicBezTo>
                    <a:pt x="98" y="74"/>
                    <a:pt x="98" y="74"/>
                    <a:pt x="98" y="74"/>
                  </a:cubicBezTo>
                  <a:cubicBezTo>
                    <a:pt x="107" y="65"/>
                    <a:pt x="107" y="65"/>
                    <a:pt x="107" y="65"/>
                  </a:cubicBezTo>
                  <a:cubicBezTo>
                    <a:pt x="95" y="52"/>
                    <a:pt x="95" y="52"/>
                    <a:pt x="95" y="52"/>
                  </a:cubicBezTo>
                  <a:lnTo>
                    <a:pt x="115" y="32"/>
                  </a:lnTo>
                  <a:close/>
                  <a:moveTo>
                    <a:pt x="31" y="84"/>
                  </a:moveTo>
                  <a:cubicBezTo>
                    <a:pt x="49" y="103"/>
                    <a:pt x="74" y="88"/>
                    <a:pt x="89" y="76"/>
                  </a:cubicBezTo>
                  <a:cubicBezTo>
                    <a:pt x="39" y="26"/>
                    <a:pt x="39" y="26"/>
                    <a:pt x="39" y="26"/>
                  </a:cubicBezTo>
                  <a:cubicBezTo>
                    <a:pt x="27" y="41"/>
                    <a:pt x="12" y="66"/>
                    <a:pt x="31" y="84"/>
                  </a:cubicBezTo>
                  <a:close/>
                  <a:moveTo>
                    <a:pt x="21" y="79"/>
                  </a:moveTo>
                  <a:cubicBezTo>
                    <a:pt x="36" y="93"/>
                    <a:pt x="36" y="93"/>
                    <a:pt x="36" y="93"/>
                  </a:cubicBezTo>
                  <a:cubicBezTo>
                    <a:pt x="14" y="115"/>
                    <a:pt x="14" y="115"/>
                    <a:pt x="14" y="115"/>
                  </a:cubicBezTo>
                  <a:cubicBezTo>
                    <a:pt x="0" y="100"/>
                    <a:pt x="0" y="100"/>
                    <a:pt x="0" y="100"/>
                  </a:cubicBezTo>
                  <a:lnTo>
                    <a:pt x="21" y="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7500" lnSpcReduction="20000"/>
            </a:bodyPr>
            <a:lstStyle/>
            <a:p>
              <a:pPr algn="ctr"/>
            </a:p>
          </p:txBody>
        </p:sp>
        <p:sp>
          <p:nvSpPr>
            <p:cNvPr id="80" name="íSļíḓè"/>
            <p:cNvSpPr/>
            <p:nvPr/>
          </p:nvSpPr>
          <p:spPr bwMode="auto">
            <a:xfrm>
              <a:off x="10217604" y="4376214"/>
              <a:ext cx="270111" cy="313173"/>
            </a:xfrm>
            <a:custGeom>
              <a:avLst/>
              <a:gdLst>
                <a:gd name="T0" fmla="*/ 55 w 85"/>
                <a:gd name="T1" fmla="*/ 14 h 98"/>
                <a:gd name="T2" fmla="*/ 55 w 85"/>
                <a:gd name="T3" fmla="*/ 27 h 98"/>
                <a:gd name="T4" fmla="*/ 64 w 85"/>
                <a:gd name="T5" fmla="*/ 33 h 98"/>
                <a:gd name="T6" fmla="*/ 73 w 85"/>
                <a:gd name="T7" fmla="*/ 55 h 98"/>
                <a:gd name="T8" fmla="*/ 64 w 85"/>
                <a:gd name="T9" fmla="*/ 77 h 98"/>
                <a:gd name="T10" fmla="*/ 43 w 85"/>
                <a:gd name="T11" fmla="*/ 86 h 98"/>
                <a:gd name="T12" fmla="*/ 21 w 85"/>
                <a:gd name="T13" fmla="*/ 77 h 98"/>
                <a:gd name="T14" fmla="*/ 12 w 85"/>
                <a:gd name="T15" fmla="*/ 55 h 98"/>
                <a:gd name="T16" fmla="*/ 21 w 85"/>
                <a:gd name="T17" fmla="*/ 33 h 98"/>
                <a:gd name="T18" fmla="*/ 30 w 85"/>
                <a:gd name="T19" fmla="*/ 27 h 98"/>
                <a:gd name="T20" fmla="*/ 30 w 85"/>
                <a:gd name="T21" fmla="*/ 14 h 98"/>
                <a:gd name="T22" fmla="*/ 0 w 85"/>
                <a:gd name="T23" fmla="*/ 55 h 98"/>
                <a:gd name="T24" fmla="*/ 43 w 85"/>
                <a:gd name="T25" fmla="*/ 98 h 98"/>
                <a:gd name="T26" fmla="*/ 85 w 85"/>
                <a:gd name="T27" fmla="*/ 55 h 98"/>
                <a:gd name="T28" fmla="*/ 55 w 85"/>
                <a:gd name="T29" fmla="*/ 14 h 98"/>
                <a:gd name="T30" fmla="*/ 37 w 85"/>
                <a:gd name="T31" fmla="*/ 0 h 98"/>
                <a:gd name="T32" fmla="*/ 49 w 85"/>
                <a:gd name="T33" fmla="*/ 0 h 98"/>
                <a:gd name="T34" fmla="*/ 49 w 85"/>
                <a:gd name="T35" fmla="*/ 49 h 98"/>
                <a:gd name="T36" fmla="*/ 37 w 85"/>
                <a:gd name="T37" fmla="*/ 49 h 98"/>
                <a:gd name="T38" fmla="*/ 37 w 85"/>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98">
                  <a:moveTo>
                    <a:pt x="55" y="14"/>
                  </a:moveTo>
                  <a:cubicBezTo>
                    <a:pt x="55" y="27"/>
                    <a:pt x="55" y="27"/>
                    <a:pt x="55" y="27"/>
                  </a:cubicBezTo>
                  <a:cubicBezTo>
                    <a:pt x="58" y="29"/>
                    <a:pt x="62" y="31"/>
                    <a:pt x="64" y="33"/>
                  </a:cubicBezTo>
                  <a:cubicBezTo>
                    <a:pt x="70" y="39"/>
                    <a:pt x="73" y="47"/>
                    <a:pt x="73" y="55"/>
                  </a:cubicBezTo>
                  <a:cubicBezTo>
                    <a:pt x="73" y="63"/>
                    <a:pt x="70" y="71"/>
                    <a:pt x="64" y="77"/>
                  </a:cubicBezTo>
                  <a:cubicBezTo>
                    <a:pt x="58" y="82"/>
                    <a:pt x="51" y="86"/>
                    <a:pt x="43" y="86"/>
                  </a:cubicBezTo>
                  <a:cubicBezTo>
                    <a:pt x="34" y="86"/>
                    <a:pt x="27" y="82"/>
                    <a:pt x="21" y="77"/>
                  </a:cubicBezTo>
                  <a:cubicBezTo>
                    <a:pt x="15" y="71"/>
                    <a:pt x="12" y="63"/>
                    <a:pt x="12" y="55"/>
                  </a:cubicBezTo>
                  <a:cubicBezTo>
                    <a:pt x="12" y="47"/>
                    <a:pt x="15" y="39"/>
                    <a:pt x="21" y="33"/>
                  </a:cubicBezTo>
                  <a:cubicBezTo>
                    <a:pt x="24" y="31"/>
                    <a:pt x="27" y="29"/>
                    <a:pt x="30" y="27"/>
                  </a:cubicBezTo>
                  <a:cubicBezTo>
                    <a:pt x="30" y="14"/>
                    <a:pt x="30" y="14"/>
                    <a:pt x="30" y="14"/>
                  </a:cubicBezTo>
                  <a:cubicBezTo>
                    <a:pt x="13" y="19"/>
                    <a:pt x="0" y="36"/>
                    <a:pt x="0" y="55"/>
                  </a:cubicBezTo>
                  <a:cubicBezTo>
                    <a:pt x="0" y="79"/>
                    <a:pt x="19" y="98"/>
                    <a:pt x="43" y="98"/>
                  </a:cubicBezTo>
                  <a:cubicBezTo>
                    <a:pt x="66" y="98"/>
                    <a:pt x="85" y="79"/>
                    <a:pt x="85" y="55"/>
                  </a:cubicBezTo>
                  <a:cubicBezTo>
                    <a:pt x="85"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32500" lnSpcReduction="20000"/>
            </a:bodyPr>
            <a:lstStyle/>
            <a:p>
              <a:pPr algn="ctr"/>
            </a:p>
          </p:txBody>
        </p:sp>
        <p:sp>
          <p:nvSpPr>
            <p:cNvPr id="81" name="iSľïḑe"/>
            <p:cNvSpPr/>
            <p:nvPr/>
          </p:nvSpPr>
          <p:spPr bwMode="auto">
            <a:xfrm>
              <a:off x="10248921" y="3640258"/>
              <a:ext cx="146800" cy="256409"/>
            </a:xfrm>
            <a:custGeom>
              <a:avLst/>
              <a:gdLst>
                <a:gd name="T0" fmla="*/ 0 w 75"/>
                <a:gd name="T1" fmla="*/ 131 h 131"/>
                <a:gd name="T2" fmla="*/ 0 w 75"/>
                <a:gd name="T3" fmla="*/ 0 h 131"/>
                <a:gd name="T4" fmla="*/ 21 w 75"/>
                <a:gd name="T5" fmla="*/ 0 h 131"/>
                <a:gd name="T6" fmla="*/ 21 w 75"/>
                <a:gd name="T7" fmla="*/ 59 h 131"/>
                <a:gd name="T8" fmla="*/ 75 w 75"/>
                <a:gd name="T9" fmla="*/ 5 h 131"/>
                <a:gd name="T10" fmla="*/ 75 w 75"/>
                <a:gd name="T11" fmla="*/ 125 h 131"/>
                <a:gd name="T12" fmla="*/ 21 w 75"/>
                <a:gd name="T13" fmla="*/ 71 h 131"/>
                <a:gd name="T14" fmla="*/ 21 w 75"/>
                <a:gd name="T15" fmla="*/ 131 h 131"/>
                <a:gd name="T16" fmla="*/ 0 w 75"/>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31">
                  <a:moveTo>
                    <a:pt x="0" y="131"/>
                  </a:moveTo>
                  <a:lnTo>
                    <a:pt x="0" y="0"/>
                  </a:lnTo>
                  <a:lnTo>
                    <a:pt x="21" y="0"/>
                  </a:lnTo>
                  <a:lnTo>
                    <a:pt x="21" y="59"/>
                  </a:lnTo>
                  <a:lnTo>
                    <a:pt x="75" y="5"/>
                  </a:lnTo>
                  <a:lnTo>
                    <a:pt x="75" y="125"/>
                  </a:lnTo>
                  <a:lnTo>
                    <a:pt x="21" y="71"/>
                  </a:lnTo>
                  <a:lnTo>
                    <a:pt x="21" y="131"/>
                  </a:lnTo>
                  <a:lnTo>
                    <a:pt x="0" y="1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8" name="ïšḻíďê"/>
            <p:cNvSpPr/>
            <p:nvPr/>
          </p:nvSpPr>
          <p:spPr bwMode="auto">
            <a:xfrm>
              <a:off x="10156926" y="2651806"/>
              <a:ext cx="279899" cy="250538"/>
            </a:xfrm>
            <a:custGeom>
              <a:avLst/>
              <a:gdLst>
                <a:gd name="T0" fmla="*/ 22 w 88"/>
                <a:gd name="T1" fmla="*/ 0 h 78"/>
                <a:gd name="T2" fmla="*/ 66 w 88"/>
                <a:gd name="T3" fmla="*/ 0 h 78"/>
                <a:gd name="T4" fmla="*/ 66 w 88"/>
                <a:gd name="T5" fmla="*/ 11 h 78"/>
                <a:gd name="T6" fmla="*/ 22 w 88"/>
                <a:gd name="T7" fmla="*/ 11 h 78"/>
                <a:gd name="T8" fmla="*/ 22 w 88"/>
                <a:gd name="T9" fmla="*/ 0 h 78"/>
                <a:gd name="T10" fmla="*/ 83 w 88"/>
                <a:gd name="T11" fmla="*/ 17 h 78"/>
                <a:gd name="T12" fmla="*/ 5 w 88"/>
                <a:gd name="T13" fmla="*/ 17 h 78"/>
                <a:gd name="T14" fmla="*/ 0 w 88"/>
                <a:gd name="T15" fmla="*/ 22 h 78"/>
                <a:gd name="T16" fmla="*/ 0 w 88"/>
                <a:gd name="T17" fmla="*/ 50 h 78"/>
                <a:gd name="T18" fmla="*/ 5 w 88"/>
                <a:gd name="T19" fmla="*/ 56 h 78"/>
                <a:gd name="T20" fmla="*/ 22 w 88"/>
                <a:gd name="T21" fmla="*/ 56 h 78"/>
                <a:gd name="T22" fmla="*/ 22 w 88"/>
                <a:gd name="T23" fmla="*/ 78 h 78"/>
                <a:gd name="T24" fmla="*/ 66 w 88"/>
                <a:gd name="T25" fmla="*/ 78 h 78"/>
                <a:gd name="T26" fmla="*/ 66 w 88"/>
                <a:gd name="T27" fmla="*/ 56 h 78"/>
                <a:gd name="T28" fmla="*/ 83 w 88"/>
                <a:gd name="T29" fmla="*/ 56 h 78"/>
                <a:gd name="T30" fmla="*/ 88 w 88"/>
                <a:gd name="T31" fmla="*/ 50 h 78"/>
                <a:gd name="T32" fmla="*/ 88 w 88"/>
                <a:gd name="T33" fmla="*/ 22 h 78"/>
                <a:gd name="T34" fmla="*/ 83 w 88"/>
                <a:gd name="T35" fmla="*/ 17 h 78"/>
                <a:gd name="T36" fmla="*/ 60 w 88"/>
                <a:gd name="T37" fmla="*/ 72 h 78"/>
                <a:gd name="T38" fmla="*/ 27 w 88"/>
                <a:gd name="T39" fmla="*/ 72 h 78"/>
                <a:gd name="T40" fmla="*/ 27 w 88"/>
                <a:gd name="T41" fmla="*/ 45 h 78"/>
                <a:gd name="T42" fmla="*/ 60 w 88"/>
                <a:gd name="T43" fmla="*/ 45 h 78"/>
                <a:gd name="T44" fmla="*/ 60 w 88"/>
                <a:gd name="T45" fmla="*/ 72 h 78"/>
                <a:gd name="T46" fmla="*/ 84 w 88"/>
                <a:gd name="T47" fmla="*/ 25 h 78"/>
                <a:gd name="T48" fmla="*/ 80 w 88"/>
                <a:gd name="T49" fmla="*/ 29 h 78"/>
                <a:gd name="T50" fmla="*/ 76 w 88"/>
                <a:gd name="T51" fmla="*/ 25 h 78"/>
                <a:gd name="T52" fmla="*/ 80 w 88"/>
                <a:gd name="T53" fmla="*/ 21 h 78"/>
                <a:gd name="T54" fmla="*/ 84 w 88"/>
                <a:gd name="T55"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 h="78">
                  <a:moveTo>
                    <a:pt x="22" y="0"/>
                  </a:moveTo>
                  <a:cubicBezTo>
                    <a:pt x="66" y="0"/>
                    <a:pt x="66" y="0"/>
                    <a:pt x="66" y="0"/>
                  </a:cubicBezTo>
                  <a:cubicBezTo>
                    <a:pt x="66" y="11"/>
                    <a:pt x="66" y="11"/>
                    <a:pt x="66" y="11"/>
                  </a:cubicBezTo>
                  <a:cubicBezTo>
                    <a:pt x="22" y="11"/>
                    <a:pt x="22" y="11"/>
                    <a:pt x="22" y="11"/>
                  </a:cubicBezTo>
                  <a:lnTo>
                    <a:pt x="22" y="0"/>
                  </a:lnTo>
                  <a:close/>
                  <a:moveTo>
                    <a:pt x="83" y="17"/>
                  </a:moveTo>
                  <a:cubicBezTo>
                    <a:pt x="5" y="17"/>
                    <a:pt x="5" y="17"/>
                    <a:pt x="5" y="17"/>
                  </a:cubicBezTo>
                  <a:cubicBezTo>
                    <a:pt x="2" y="17"/>
                    <a:pt x="0" y="19"/>
                    <a:pt x="0" y="22"/>
                  </a:cubicBezTo>
                  <a:cubicBezTo>
                    <a:pt x="0" y="50"/>
                    <a:pt x="0" y="50"/>
                    <a:pt x="0" y="50"/>
                  </a:cubicBezTo>
                  <a:cubicBezTo>
                    <a:pt x="0" y="53"/>
                    <a:pt x="2" y="56"/>
                    <a:pt x="5" y="56"/>
                  </a:cubicBezTo>
                  <a:cubicBezTo>
                    <a:pt x="22" y="56"/>
                    <a:pt x="22" y="56"/>
                    <a:pt x="22" y="56"/>
                  </a:cubicBezTo>
                  <a:cubicBezTo>
                    <a:pt x="22" y="78"/>
                    <a:pt x="22" y="78"/>
                    <a:pt x="22" y="78"/>
                  </a:cubicBezTo>
                  <a:cubicBezTo>
                    <a:pt x="66" y="78"/>
                    <a:pt x="66" y="78"/>
                    <a:pt x="66" y="78"/>
                  </a:cubicBezTo>
                  <a:cubicBezTo>
                    <a:pt x="66" y="56"/>
                    <a:pt x="66" y="56"/>
                    <a:pt x="66" y="56"/>
                  </a:cubicBezTo>
                  <a:cubicBezTo>
                    <a:pt x="83" y="56"/>
                    <a:pt x="83" y="56"/>
                    <a:pt x="83" y="56"/>
                  </a:cubicBezTo>
                  <a:cubicBezTo>
                    <a:pt x="86" y="56"/>
                    <a:pt x="88" y="53"/>
                    <a:pt x="88" y="50"/>
                  </a:cubicBezTo>
                  <a:cubicBezTo>
                    <a:pt x="88" y="22"/>
                    <a:pt x="88" y="22"/>
                    <a:pt x="88" y="22"/>
                  </a:cubicBezTo>
                  <a:cubicBezTo>
                    <a:pt x="88" y="19"/>
                    <a:pt x="86" y="17"/>
                    <a:pt x="83" y="17"/>
                  </a:cubicBezTo>
                  <a:close/>
                  <a:moveTo>
                    <a:pt x="60" y="72"/>
                  </a:moveTo>
                  <a:cubicBezTo>
                    <a:pt x="27" y="72"/>
                    <a:pt x="27" y="72"/>
                    <a:pt x="27" y="72"/>
                  </a:cubicBezTo>
                  <a:cubicBezTo>
                    <a:pt x="27" y="45"/>
                    <a:pt x="27" y="45"/>
                    <a:pt x="27" y="45"/>
                  </a:cubicBezTo>
                  <a:cubicBezTo>
                    <a:pt x="60" y="45"/>
                    <a:pt x="60" y="45"/>
                    <a:pt x="60" y="45"/>
                  </a:cubicBezTo>
                  <a:lnTo>
                    <a:pt x="60" y="72"/>
                  </a:lnTo>
                  <a:close/>
                  <a:moveTo>
                    <a:pt x="84" y="25"/>
                  </a:moveTo>
                  <a:cubicBezTo>
                    <a:pt x="84" y="27"/>
                    <a:pt x="82" y="29"/>
                    <a:pt x="80" y="29"/>
                  </a:cubicBezTo>
                  <a:cubicBezTo>
                    <a:pt x="78" y="29"/>
                    <a:pt x="76" y="27"/>
                    <a:pt x="76" y="25"/>
                  </a:cubicBezTo>
                  <a:cubicBezTo>
                    <a:pt x="76" y="23"/>
                    <a:pt x="78" y="21"/>
                    <a:pt x="80" y="21"/>
                  </a:cubicBezTo>
                  <a:cubicBezTo>
                    <a:pt x="82" y="21"/>
                    <a:pt x="84" y="23"/>
                    <a:pt x="8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83" name="iSļîdé"/>
            <p:cNvSpPr/>
            <p:nvPr/>
          </p:nvSpPr>
          <p:spPr bwMode="auto">
            <a:xfrm>
              <a:off x="10164756" y="2953235"/>
              <a:ext cx="244667" cy="258367"/>
            </a:xfrm>
            <a:custGeom>
              <a:avLst/>
              <a:gdLst>
                <a:gd name="T0" fmla="*/ 69 w 76"/>
                <a:gd name="T1" fmla="*/ 0 h 81"/>
                <a:gd name="T2" fmla="*/ 8 w 76"/>
                <a:gd name="T3" fmla="*/ 0 h 81"/>
                <a:gd name="T4" fmla="*/ 0 w 76"/>
                <a:gd name="T5" fmla="*/ 7 h 81"/>
                <a:gd name="T6" fmla="*/ 0 w 76"/>
                <a:gd name="T7" fmla="*/ 73 h 81"/>
                <a:gd name="T8" fmla="*/ 8 w 76"/>
                <a:gd name="T9" fmla="*/ 81 h 81"/>
                <a:gd name="T10" fmla="*/ 69 w 76"/>
                <a:gd name="T11" fmla="*/ 81 h 81"/>
                <a:gd name="T12" fmla="*/ 76 w 76"/>
                <a:gd name="T13" fmla="*/ 73 h 81"/>
                <a:gd name="T14" fmla="*/ 76 w 76"/>
                <a:gd name="T15" fmla="*/ 7 h 81"/>
                <a:gd name="T16" fmla="*/ 69 w 76"/>
                <a:gd name="T17" fmla="*/ 0 h 81"/>
                <a:gd name="T18" fmla="*/ 66 w 76"/>
                <a:gd name="T19" fmla="*/ 71 h 81"/>
                <a:gd name="T20" fmla="*/ 11 w 76"/>
                <a:gd name="T21" fmla="*/ 71 h 81"/>
                <a:gd name="T22" fmla="*/ 11 w 76"/>
                <a:gd name="T23" fmla="*/ 10 h 81"/>
                <a:gd name="T24" fmla="*/ 66 w 76"/>
                <a:gd name="T25" fmla="*/ 10 h 81"/>
                <a:gd name="T26" fmla="*/ 66 w 76"/>
                <a:gd name="T27" fmla="*/ 71 h 81"/>
                <a:gd name="T28" fmla="*/ 21 w 76"/>
                <a:gd name="T29" fmla="*/ 45 h 81"/>
                <a:gd name="T30" fmla="*/ 56 w 76"/>
                <a:gd name="T31" fmla="*/ 45 h 81"/>
                <a:gd name="T32" fmla="*/ 56 w 76"/>
                <a:gd name="T33" fmla="*/ 50 h 81"/>
                <a:gd name="T34" fmla="*/ 21 w 76"/>
                <a:gd name="T35" fmla="*/ 50 h 81"/>
                <a:gd name="T36" fmla="*/ 21 w 76"/>
                <a:gd name="T37" fmla="*/ 45 h 81"/>
                <a:gd name="T38" fmla="*/ 21 w 76"/>
                <a:gd name="T39" fmla="*/ 55 h 81"/>
                <a:gd name="T40" fmla="*/ 56 w 76"/>
                <a:gd name="T41" fmla="*/ 55 h 81"/>
                <a:gd name="T42" fmla="*/ 56 w 76"/>
                <a:gd name="T43" fmla="*/ 60 h 81"/>
                <a:gd name="T44" fmla="*/ 21 w 76"/>
                <a:gd name="T45" fmla="*/ 60 h 81"/>
                <a:gd name="T46" fmla="*/ 21 w 76"/>
                <a:gd name="T47" fmla="*/ 55 h 81"/>
                <a:gd name="T48" fmla="*/ 26 w 76"/>
                <a:gd name="T49" fmla="*/ 23 h 81"/>
                <a:gd name="T50" fmla="*/ 33 w 76"/>
                <a:gd name="T51" fmla="*/ 30 h 81"/>
                <a:gd name="T52" fmla="*/ 41 w 76"/>
                <a:gd name="T53" fmla="*/ 23 h 81"/>
                <a:gd name="T54" fmla="*/ 33 w 76"/>
                <a:gd name="T55" fmla="*/ 15 h 81"/>
                <a:gd name="T56" fmla="*/ 26 w 76"/>
                <a:gd name="T57" fmla="*/ 23 h 81"/>
                <a:gd name="T58" fmla="*/ 38 w 76"/>
                <a:gd name="T59" fmla="*/ 30 h 81"/>
                <a:gd name="T60" fmla="*/ 28 w 76"/>
                <a:gd name="T61" fmla="*/ 30 h 81"/>
                <a:gd name="T62" fmla="*/ 21 w 76"/>
                <a:gd name="T63" fmla="*/ 35 h 81"/>
                <a:gd name="T64" fmla="*/ 21 w 76"/>
                <a:gd name="T65" fmla="*/ 40 h 81"/>
                <a:gd name="T66" fmla="*/ 46 w 76"/>
                <a:gd name="T67" fmla="*/ 40 h 81"/>
                <a:gd name="T68" fmla="*/ 46 w 76"/>
                <a:gd name="T69" fmla="*/ 35 h 81"/>
                <a:gd name="T70" fmla="*/ 38 w 76"/>
                <a:gd name="T71" fmla="*/ 3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81">
                  <a:moveTo>
                    <a:pt x="69" y="0"/>
                  </a:moveTo>
                  <a:cubicBezTo>
                    <a:pt x="8" y="0"/>
                    <a:pt x="8" y="0"/>
                    <a:pt x="8" y="0"/>
                  </a:cubicBezTo>
                  <a:cubicBezTo>
                    <a:pt x="4" y="0"/>
                    <a:pt x="0" y="3"/>
                    <a:pt x="0" y="7"/>
                  </a:cubicBezTo>
                  <a:cubicBezTo>
                    <a:pt x="0" y="73"/>
                    <a:pt x="0" y="73"/>
                    <a:pt x="0" y="73"/>
                  </a:cubicBezTo>
                  <a:cubicBezTo>
                    <a:pt x="0" y="77"/>
                    <a:pt x="4" y="81"/>
                    <a:pt x="8" y="81"/>
                  </a:cubicBezTo>
                  <a:cubicBezTo>
                    <a:pt x="69" y="81"/>
                    <a:pt x="69" y="81"/>
                    <a:pt x="69" y="81"/>
                  </a:cubicBezTo>
                  <a:cubicBezTo>
                    <a:pt x="73" y="81"/>
                    <a:pt x="76" y="77"/>
                    <a:pt x="76" y="73"/>
                  </a:cubicBezTo>
                  <a:cubicBezTo>
                    <a:pt x="76" y="7"/>
                    <a:pt x="76" y="7"/>
                    <a:pt x="76" y="7"/>
                  </a:cubicBezTo>
                  <a:cubicBezTo>
                    <a:pt x="76" y="3"/>
                    <a:pt x="73" y="0"/>
                    <a:pt x="69" y="0"/>
                  </a:cubicBezTo>
                  <a:close/>
                  <a:moveTo>
                    <a:pt x="66" y="71"/>
                  </a:moveTo>
                  <a:cubicBezTo>
                    <a:pt x="11" y="71"/>
                    <a:pt x="11" y="71"/>
                    <a:pt x="11" y="71"/>
                  </a:cubicBezTo>
                  <a:cubicBezTo>
                    <a:pt x="11" y="10"/>
                    <a:pt x="11" y="10"/>
                    <a:pt x="11" y="10"/>
                  </a:cubicBezTo>
                  <a:cubicBezTo>
                    <a:pt x="66" y="10"/>
                    <a:pt x="66" y="10"/>
                    <a:pt x="66" y="10"/>
                  </a:cubicBezTo>
                  <a:lnTo>
                    <a:pt x="66" y="71"/>
                  </a:lnTo>
                  <a:close/>
                  <a:moveTo>
                    <a:pt x="21" y="45"/>
                  </a:moveTo>
                  <a:cubicBezTo>
                    <a:pt x="56" y="45"/>
                    <a:pt x="56" y="45"/>
                    <a:pt x="56" y="45"/>
                  </a:cubicBezTo>
                  <a:cubicBezTo>
                    <a:pt x="56" y="50"/>
                    <a:pt x="56" y="50"/>
                    <a:pt x="56" y="50"/>
                  </a:cubicBezTo>
                  <a:cubicBezTo>
                    <a:pt x="21" y="50"/>
                    <a:pt x="21" y="50"/>
                    <a:pt x="21" y="50"/>
                  </a:cubicBezTo>
                  <a:lnTo>
                    <a:pt x="21" y="45"/>
                  </a:lnTo>
                  <a:close/>
                  <a:moveTo>
                    <a:pt x="21" y="55"/>
                  </a:moveTo>
                  <a:cubicBezTo>
                    <a:pt x="56" y="55"/>
                    <a:pt x="56" y="55"/>
                    <a:pt x="56" y="55"/>
                  </a:cubicBezTo>
                  <a:cubicBezTo>
                    <a:pt x="56" y="60"/>
                    <a:pt x="56" y="60"/>
                    <a:pt x="56" y="60"/>
                  </a:cubicBezTo>
                  <a:cubicBezTo>
                    <a:pt x="21" y="60"/>
                    <a:pt x="21" y="60"/>
                    <a:pt x="21" y="60"/>
                  </a:cubicBezTo>
                  <a:lnTo>
                    <a:pt x="21" y="55"/>
                  </a:lnTo>
                  <a:close/>
                  <a:moveTo>
                    <a:pt x="26" y="23"/>
                  </a:moveTo>
                  <a:cubicBezTo>
                    <a:pt x="26" y="27"/>
                    <a:pt x="29" y="30"/>
                    <a:pt x="33" y="30"/>
                  </a:cubicBezTo>
                  <a:cubicBezTo>
                    <a:pt x="37" y="30"/>
                    <a:pt x="41" y="27"/>
                    <a:pt x="41" y="23"/>
                  </a:cubicBezTo>
                  <a:cubicBezTo>
                    <a:pt x="41" y="18"/>
                    <a:pt x="37" y="15"/>
                    <a:pt x="33" y="15"/>
                  </a:cubicBezTo>
                  <a:cubicBezTo>
                    <a:pt x="29" y="15"/>
                    <a:pt x="26" y="18"/>
                    <a:pt x="26" y="23"/>
                  </a:cubicBezTo>
                  <a:close/>
                  <a:moveTo>
                    <a:pt x="38" y="30"/>
                  </a:moveTo>
                  <a:cubicBezTo>
                    <a:pt x="28" y="30"/>
                    <a:pt x="28" y="30"/>
                    <a:pt x="28" y="30"/>
                  </a:cubicBezTo>
                  <a:cubicBezTo>
                    <a:pt x="24" y="30"/>
                    <a:pt x="21" y="32"/>
                    <a:pt x="21" y="35"/>
                  </a:cubicBezTo>
                  <a:cubicBezTo>
                    <a:pt x="21" y="40"/>
                    <a:pt x="21" y="40"/>
                    <a:pt x="21" y="40"/>
                  </a:cubicBezTo>
                  <a:cubicBezTo>
                    <a:pt x="46" y="40"/>
                    <a:pt x="46" y="40"/>
                    <a:pt x="46" y="40"/>
                  </a:cubicBezTo>
                  <a:cubicBezTo>
                    <a:pt x="46" y="35"/>
                    <a:pt x="46" y="35"/>
                    <a:pt x="46" y="35"/>
                  </a:cubicBezTo>
                  <a:cubicBezTo>
                    <a:pt x="46" y="32"/>
                    <a:pt x="42" y="30"/>
                    <a:pt x="3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84" name="îs1îdê"/>
            <p:cNvSpPr/>
            <p:nvPr/>
          </p:nvSpPr>
          <p:spPr bwMode="auto">
            <a:xfrm>
              <a:off x="10383977" y="2054822"/>
              <a:ext cx="248581" cy="248580"/>
            </a:xfrm>
            <a:custGeom>
              <a:avLst/>
              <a:gdLst>
                <a:gd name="T0" fmla="*/ 67 w 127"/>
                <a:gd name="T1" fmla="*/ 0 h 127"/>
                <a:gd name="T2" fmla="*/ 55 w 127"/>
                <a:gd name="T3" fmla="*/ 11 h 127"/>
                <a:gd name="T4" fmla="*/ 67 w 127"/>
                <a:gd name="T5" fmla="*/ 24 h 127"/>
                <a:gd name="T6" fmla="*/ 39 w 127"/>
                <a:gd name="T7" fmla="*/ 55 h 127"/>
                <a:gd name="T8" fmla="*/ 11 w 127"/>
                <a:gd name="T9" fmla="*/ 55 h 127"/>
                <a:gd name="T10" fmla="*/ 34 w 127"/>
                <a:gd name="T11" fmla="*/ 77 h 127"/>
                <a:gd name="T12" fmla="*/ 0 w 127"/>
                <a:gd name="T13" fmla="*/ 122 h 127"/>
                <a:gd name="T14" fmla="*/ 0 w 127"/>
                <a:gd name="T15" fmla="*/ 127 h 127"/>
                <a:gd name="T16" fmla="*/ 4 w 127"/>
                <a:gd name="T17" fmla="*/ 127 h 127"/>
                <a:gd name="T18" fmla="*/ 49 w 127"/>
                <a:gd name="T19" fmla="*/ 93 h 127"/>
                <a:gd name="T20" fmla="*/ 71 w 127"/>
                <a:gd name="T21" fmla="*/ 114 h 127"/>
                <a:gd name="T22" fmla="*/ 71 w 127"/>
                <a:gd name="T23" fmla="*/ 86 h 127"/>
                <a:gd name="T24" fmla="*/ 102 w 127"/>
                <a:gd name="T25" fmla="*/ 59 h 127"/>
                <a:gd name="T26" fmla="*/ 114 w 127"/>
                <a:gd name="T27" fmla="*/ 72 h 127"/>
                <a:gd name="T28" fmla="*/ 127 w 127"/>
                <a:gd name="T29" fmla="*/ 59 h 127"/>
                <a:gd name="T30" fmla="*/ 67 w 127"/>
                <a:gd name="T31" fmla="*/ 0 h 127"/>
                <a:gd name="T32" fmla="*/ 55 w 127"/>
                <a:gd name="T33" fmla="*/ 67 h 127"/>
                <a:gd name="T34" fmla="*/ 47 w 127"/>
                <a:gd name="T35" fmla="*/ 59 h 127"/>
                <a:gd name="T36" fmla="*/ 75 w 127"/>
                <a:gd name="T37" fmla="*/ 31 h 127"/>
                <a:gd name="T38" fmla="*/ 83 w 127"/>
                <a:gd name="T39" fmla="*/ 39 h 127"/>
                <a:gd name="T40" fmla="*/ 55 w 127"/>
                <a:gd name="T41" fmla="*/ 6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7">
                  <a:moveTo>
                    <a:pt x="67" y="0"/>
                  </a:moveTo>
                  <a:lnTo>
                    <a:pt x="55" y="11"/>
                  </a:lnTo>
                  <a:lnTo>
                    <a:pt x="67" y="24"/>
                  </a:lnTo>
                  <a:lnTo>
                    <a:pt x="39" y="55"/>
                  </a:lnTo>
                  <a:lnTo>
                    <a:pt x="11" y="55"/>
                  </a:lnTo>
                  <a:lnTo>
                    <a:pt x="34" y="77"/>
                  </a:lnTo>
                  <a:lnTo>
                    <a:pt x="0" y="122"/>
                  </a:lnTo>
                  <a:lnTo>
                    <a:pt x="0" y="127"/>
                  </a:lnTo>
                  <a:lnTo>
                    <a:pt x="4" y="127"/>
                  </a:lnTo>
                  <a:lnTo>
                    <a:pt x="49" y="93"/>
                  </a:lnTo>
                  <a:lnTo>
                    <a:pt x="71" y="114"/>
                  </a:lnTo>
                  <a:lnTo>
                    <a:pt x="71" y="86"/>
                  </a:lnTo>
                  <a:lnTo>
                    <a:pt x="102" y="59"/>
                  </a:lnTo>
                  <a:lnTo>
                    <a:pt x="114" y="72"/>
                  </a:lnTo>
                  <a:lnTo>
                    <a:pt x="127" y="59"/>
                  </a:lnTo>
                  <a:lnTo>
                    <a:pt x="67" y="0"/>
                  </a:lnTo>
                  <a:close/>
                  <a:moveTo>
                    <a:pt x="55" y="67"/>
                  </a:moveTo>
                  <a:lnTo>
                    <a:pt x="47" y="59"/>
                  </a:lnTo>
                  <a:lnTo>
                    <a:pt x="75" y="31"/>
                  </a:lnTo>
                  <a:lnTo>
                    <a:pt x="83" y="39"/>
                  </a:lnTo>
                  <a:lnTo>
                    <a:pt x="55" y="6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85" name="ïş1idé"/>
            <p:cNvSpPr/>
            <p:nvPr/>
          </p:nvSpPr>
          <p:spPr bwMode="auto">
            <a:xfrm>
              <a:off x="10274366" y="1367799"/>
              <a:ext cx="246623" cy="166372"/>
            </a:xfrm>
            <a:custGeom>
              <a:avLst/>
              <a:gdLst>
                <a:gd name="T0" fmla="*/ 17 w 77"/>
                <a:gd name="T1" fmla="*/ 19 h 52"/>
                <a:gd name="T2" fmla="*/ 34 w 77"/>
                <a:gd name="T3" fmla="*/ 36 h 52"/>
                <a:gd name="T4" fmla="*/ 17 w 77"/>
                <a:gd name="T5" fmla="*/ 52 h 52"/>
                <a:gd name="T6" fmla="*/ 0 w 77"/>
                <a:gd name="T7" fmla="*/ 36 h 52"/>
                <a:gd name="T8" fmla="*/ 0 w 77"/>
                <a:gd name="T9" fmla="*/ 33 h 52"/>
                <a:gd name="T10" fmla="*/ 34 w 77"/>
                <a:gd name="T11" fmla="*/ 0 h 52"/>
                <a:gd name="T12" fmla="*/ 34 w 77"/>
                <a:gd name="T13" fmla="*/ 9 h 52"/>
                <a:gd name="T14" fmla="*/ 17 w 77"/>
                <a:gd name="T15" fmla="*/ 16 h 52"/>
                <a:gd name="T16" fmla="*/ 14 w 77"/>
                <a:gd name="T17" fmla="*/ 19 h 52"/>
                <a:gd name="T18" fmla="*/ 17 w 77"/>
                <a:gd name="T19" fmla="*/ 19 h 52"/>
                <a:gd name="T20" fmla="*/ 60 w 77"/>
                <a:gd name="T21" fmla="*/ 19 h 52"/>
                <a:gd name="T22" fmla="*/ 77 w 77"/>
                <a:gd name="T23" fmla="*/ 36 h 52"/>
                <a:gd name="T24" fmla="*/ 60 w 77"/>
                <a:gd name="T25" fmla="*/ 52 h 52"/>
                <a:gd name="T26" fmla="*/ 43 w 77"/>
                <a:gd name="T27" fmla="*/ 36 h 52"/>
                <a:gd name="T28" fmla="*/ 43 w 77"/>
                <a:gd name="T29" fmla="*/ 33 h 52"/>
                <a:gd name="T30" fmla="*/ 77 w 77"/>
                <a:gd name="T31" fmla="*/ 0 h 52"/>
                <a:gd name="T32" fmla="*/ 77 w 77"/>
                <a:gd name="T33" fmla="*/ 9 h 52"/>
                <a:gd name="T34" fmla="*/ 60 w 77"/>
                <a:gd name="T35" fmla="*/ 16 h 52"/>
                <a:gd name="T36" fmla="*/ 58 w 77"/>
                <a:gd name="T37" fmla="*/ 19 h 52"/>
                <a:gd name="T38" fmla="*/ 60 w 77"/>
                <a:gd name="T3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52">
                  <a:moveTo>
                    <a:pt x="17" y="19"/>
                  </a:moveTo>
                  <a:cubicBezTo>
                    <a:pt x="26" y="19"/>
                    <a:pt x="34" y="26"/>
                    <a:pt x="34" y="36"/>
                  </a:cubicBezTo>
                  <a:cubicBezTo>
                    <a:pt x="34" y="45"/>
                    <a:pt x="26" y="52"/>
                    <a:pt x="17" y="52"/>
                  </a:cubicBezTo>
                  <a:cubicBezTo>
                    <a:pt x="8" y="52"/>
                    <a:pt x="0" y="45"/>
                    <a:pt x="0" y="36"/>
                  </a:cubicBezTo>
                  <a:cubicBezTo>
                    <a:pt x="0" y="33"/>
                    <a:pt x="0" y="33"/>
                    <a:pt x="0" y="33"/>
                  </a:cubicBezTo>
                  <a:cubicBezTo>
                    <a:pt x="0" y="15"/>
                    <a:pt x="15" y="0"/>
                    <a:pt x="34" y="0"/>
                  </a:cubicBezTo>
                  <a:cubicBezTo>
                    <a:pt x="34" y="9"/>
                    <a:pt x="34" y="9"/>
                    <a:pt x="34" y="9"/>
                  </a:cubicBezTo>
                  <a:cubicBezTo>
                    <a:pt x="27" y="9"/>
                    <a:pt x="21" y="12"/>
                    <a:pt x="17" y="16"/>
                  </a:cubicBezTo>
                  <a:cubicBezTo>
                    <a:pt x="16" y="17"/>
                    <a:pt x="15" y="18"/>
                    <a:pt x="14" y="19"/>
                  </a:cubicBezTo>
                  <a:cubicBezTo>
                    <a:pt x="15" y="19"/>
                    <a:pt x="16" y="19"/>
                    <a:pt x="17" y="19"/>
                  </a:cubicBezTo>
                  <a:close/>
                  <a:moveTo>
                    <a:pt x="60" y="19"/>
                  </a:moveTo>
                  <a:cubicBezTo>
                    <a:pt x="70" y="19"/>
                    <a:pt x="77" y="26"/>
                    <a:pt x="77" y="36"/>
                  </a:cubicBezTo>
                  <a:cubicBezTo>
                    <a:pt x="77" y="45"/>
                    <a:pt x="70" y="52"/>
                    <a:pt x="60" y="52"/>
                  </a:cubicBezTo>
                  <a:cubicBezTo>
                    <a:pt x="51" y="52"/>
                    <a:pt x="43" y="45"/>
                    <a:pt x="43" y="36"/>
                  </a:cubicBezTo>
                  <a:cubicBezTo>
                    <a:pt x="43" y="33"/>
                    <a:pt x="43" y="33"/>
                    <a:pt x="43" y="33"/>
                  </a:cubicBezTo>
                  <a:cubicBezTo>
                    <a:pt x="43" y="15"/>
                    <a:pt x="58" y="0"/>
                    <a:pt x="77" y="0"/>
                  </a:cubicBezTo>
                  <a:cubicBezTo>
                    <a:pt x="77" y="9"/>
                    <a:pt x="77" y="9"/>
                    <a:pt x="77" y="9"/>
                  </a:cubicBezTo>
                  <a:cubicBezTo>
                    <a:pt x="71" y="9"/>
                    <a:pt x="65" y="12"/>
                    <a:pt x="60" y="16"/>
                  </a:cubicBezTo>
                  <a:cubicBezTo>
                    <a:pt x="59" y="17"/>
                    <a:pt x="58" y="18"/>
                    <a:pt x="58" y="19"/>
                  </a:cubicBezTo>
                  <a:cubicBezTo>
                    <a:pt x="58" y="19"/>
                    <a:pt x="59" y="19"/>
                    <a:pt x="6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86" name="iṡḷîḍe"/>
            <p:cNvSpPr/>
            <p:nvPr/>
          </p:nvSpPr>
          <p:spPr bwMode="auto">
            <a:xfrm>
              <a:off x="10213690" y="1782753"/>
              <a:ext cx="383636" cy="364063"/>
            </a:xfrm>
            <a:custGeom>
              <a:avLst/>
              <a:gdLst>
                <a:gd name="T0" fmla="*/ 78 w 120"/>
                <a:gd name="T1" fmla="*/ 29 h 114"/>
                <a:gd name="T2" fmla="*/ 83 w 120"/>
                <a:gd name="T3" fmla="*/ 0 h 114"/>
                <a:gd name="T4" fmla="*/ 120 w 120"/>
                <a:gd name="T5" fmla="*/ 52 h 114"/>
                <a:gd name="T6" fmla="*/ 68 w 120"/>
                <a:gd name="T7" fmla="*/ 90 h 114"/>
                <a:gd name="T8" fmla="*/ 73 w 120"/>
                <a:gd name="T9" fmla="*/ 60 h 114"/>
                <a:gd name="T10" fmla="*/ 27 w 120"/>
                <a:gd name="T11" fmla="*/ 114 h 114"/>
                <a:gd name="T12" fmla="*/ 78 w 120"/>
                <a:gd name="T13" fmla="*/ 29 h 114"/>
              </a:gdLst>
              <a:ahLst/>
              <a:cxnLst>
                <a:cxn ang="0">
                  <a:pos x="T0" y="T1"/>
                </a:cxn>
                <a:cxn ang="0">
                  <a:pos x="T2" y="T3"/>
                </a:cxn>
                <a:cxn ang="0">
                  <a:pos x="T4" y="T5"/>
                </a:cxn>
                <a:cxn ang="0">
                  <a:pos x="T6" y="T7"/>
                </a:cxn>
                <a:cxn ang="0">
                  <a:pos x="T8" y="T9"/>
                </a:cxn>
                <a:cxn ang="0">
                  <a:pos x="T10" y="T11"/>
                </a:cxn>
                <a:cxn ang="0">
                  <a:pos x="T12" y="T13"/>
                </a:cxn>
              </a:cxnLst>
              <a:rect l="0" t="0" r="r" b="b"/>
              <a:pathLst>
                <a:path w="120" h="114">
                  <a:moveTo>
                    <a:pt x="78" y="29"/>
                  </a:moveTo>
                  <a:cubicBezTo>
                    <a:pt x="83" y="0"/>
                    <a:pt x="83" y="0"/>
                    <a:pt x="83" y="0"/>
                  </a:cubicBezTo>
                  <a:cubicBezTo>
                    <a:pt x="120" y="52"/>
                    <a:pt x="120" y="52"/>
                    <a:pt x="120" y="52"/>
                  </a:cubicBezTo>
                  <a:cubicBezTo>
                    <a:pt x="68" y="90"/>
                    <a:pt x="68" y="90"/>
                    <a:pt x="68" y="90"/>
                  </a:cubicBezTo>
                  <a:cubicBezTo>
                    <a:pt x="73" y="60"/>
                    <a:pt x="73" y="60"/>
                    <a:pt x="73" y="60"/>
                  </a:cubicBezTo>
                  <a:cubicBezTo>
                    <a:pt x="21" y="51"/>
                    <a:pt x="18" y="88"/>
                    <a:pt x="27" y="114"/>
                  </a:cubicBezTo>
                  <a:cubicBezTo>
                    <a:pt x="0" y="73"/>
                    <a:pt x="16" y="18"/>
                    <a:pt x="78"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7500" lnSpcReduction="20000"/>
            </a:bodyPr>
            <a:lstStyle/>
            <a:p>
              <a:pPr algn="ctr"/>
            </a:p>
          </p:txBody>
        </p:sp>
        <p:sp>
          <p:nvSpPr>
            <p:cNvPr id="87" name="íṧļîďé"/>
            <p:cNvSpPr/>
            <p:nvPr/>
          </p:nvSpPr>
          <p:spPr bwMode="auto">
            <a:xfrm>
              <a:off x="10295897" y="1555702"/>
              <a:ext cx="240752" cy="252495"/>
            </a:xfrm>
            <a:custGeom>
              <a:avLst/>
              <a:gdLst>
                <a:gd name="T0" fmla="*/ 59 w 123"/>
                <a:gd name="T1" fmla="*/ 129 h 129"/>
                <a:gd name="T2" fmla="*/ 59 w 123"/>
                <a:gd name="T3" fmla="*/ 72 h 129"/>
                <a:gd name="T4" fmla="*/ 0 w 123"/>
                <a:gd name="T5" fmla="*/ 129 h 129"/>
                <a:gd name="T6" fmla="*/ 0 w 123"/>
                <a:gd name="T7" fmla="*/ 0 h 129"/>
                <a:gd name="T8" fmla="*/ 59 w 123"/>
                <a:gd name="T9" fmla="*/ 59 h 129"/>
                <a:gd name="T10" fmla="*/ 59 w 123"/>
                <a:gd name="T11" fmla="*/ 0 h 129"/>
                <a:gd name="T12" fmla="*/ 123 w 123"/>
                <a:gd name="T13" fmla="*/ 65 h 129"/>
                <a:gd name="T14" fmla="*/ 59 w 123"/>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29">
                  <a:moveTo>
                    <a:pt x="59" y="129"/>
                  </a:moveTo>
                  <a:lnTo>
                    <a:pt x="59" y="72"/>
                  </a:lnTo>
                  <a:lnTo>
                    <a:pt x="0" y="129"/>
                  </a:lnTo>
                  <a:lnTo>
                    <a:pt x="0" y="0"/>
                  </a:lnTo>
                  <a:lnTo>
                    <a:pt x="59" y="59"/>
                  </a:lnTo>
                  <a:lnTo>
                    <a:pt x="59" y="0"/>
                  </a:lnTo>
                  <a:lnTo>
                    <a:pt x="123" y="65"/>
                  </a:lnTo>
                  <a:lnTo>
                    <a:pt x="59"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88" name="îşlîdé"/>
            <p:cNvSpPr/>
            <p:nvPr/>
          </p:nvSpPr>
          <p:spPr bwMode="auto">
            <a:xfrm>
              <a:off x="10051231" y="3280109"/>
              <a:ext cx="303387" cy="303385"/>
            </a:xfrm>
            <a:custGeom>
              <a:avLst/>
              <a:gdLst>
                <a:gd name="T0" fmla="*/ 95 w 95"/>
                <a:gd name="T1" fmla="*/ 35 h 95"/>
                <a:gd name="T2" fmla="*/ 60 w 95"/>
                <a:gd name="T3" fmla="*/ 35 h 95"/>
                <a:gd name="T4" fmla="*/ 73 w 95"/>
                <a:gd name="T5" fmla="*/ 22 h 95"/>
                <a:gd name="T6" fmla="*/ 48 w 95"/>
                <a:gd name="T7" fmla="*/ 12 h 95"/>
                <a:gd name="T8" fmla="*/ 23 w 95"/>
                <a:gd name="T9" fmla="*/ 22 h 95"/>
                <a:gd name="T10" fmla="*/ 12 w 95"/>
                <a:gd name="T11" fmla="*/ 47 h 95"/>
                <a:gd name="T12" fmla="*/ 23 w 95"/>
                <a:gd name="T13" fmla="*/ 72 h 95"/>
                <a:gd name="T14" fmla="*/ 48 w 95"/>
                <a:gd name="T15" fmla="*/ 83 h 95"/>
                <a:gd name="T16" fmla="*/ 73 w 95"/>
                <a:gd name="T17" fmla="*/ 72 h 95"/>
                <a:gd name="T18" fmla="*/ 74 w 95"/>
                <a:gd name="T19" fmla="*/ 71 h 95"/>
                <a:gd name="T20" fmla="*/ 83 w 95"/>
                <a:gd name="T21" fmla="*/ 78 h 95"/>
                <a:gd name="T22" fmla="*/ 48 w 95"/>
                <a:gd name="T23" fmla="*/ 95 h 95"/>
                <a:gd name="T24" fmla="*/ 0 w 95"/>
                <a:gd name="T25" fmla="*/ 47 h 95"/>
                <a:gd name="T26" fmla="*/ 48 w 95"/>
                <a:gd name="T27" fmla="*/ 0 h 95"/>
                <a:gd name="T28" fmla="*/ 81 w 95"/>
                <a:gd name="T29" fmla="*/ 14 h 95"/>
                <a:gd name="T30" fmla="*/ 95 w 95"/>
                <a:gd name="T31" fmla="*/ 0 h 95"/>
                <a:gd name="T32" fmla="*/ 95 w 95"/>
                <a:gd name="T33" fmla="*/ 3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5">
                  <a:moveTo>
                    <a:pt x="95" y="35"/>
                  </a:moveTo>
                  <a:cubicBezTo>
                    <a:pt x="60" y="35"/>
                    <a:pt x="60" y="35"/>
                    <a:pt x="60" y="35"/>
                  </a:cubicBezTo>
                  <a:cubicBezTo>
                    <a:pt x="73" y="22"/>
                    <a:pt x="73" y="22"/>
                    <a:pt x="73" y="22"/>
                  </a:cubicBezTo>
                  <a:cubicBezTo>
                    <a:pt x="66" y="15"/>
                    <a:pt x="57" y="12"/>
                    <a:pt x="48" y="12"/>
                  </a:cubicBezTo>
                  <a:cubicBezTo>
                    <a:pt x="38" y="12"/>
                    <a:pt x="29" y="15"/>
                    <a:pt x="23" y="22"/>
                  </a:cubicBezTo>
                  <a:cubicBezTo>
                    <a:pt x="16" y="29"/>
                    <a:pt x="12" y="38"/>
                    <a:pt x="12" y="47"/>
                  </a:cubicBezTo>
                  <a:cubicBezTo>
                    <a:pt x="12" y="57"/>
                    <a:pt x="16" y="66"/>
                    <a:pt x="23" y="72"/>
                  </a:cubicBezTo>
                  <a:cubicBezTo>
                    <a:pt x="29" y="79"/>
                    <a:pt x="38" y="83"/>
                    <a:pt x="48" y="83"/>
                  </a:cubicBezTo>
                  <a:cubicBezTo>
                    <a:pt x="57" y="83"/>
                    <a:pt x="66" y="79"/>
                    <a:pt x="73" y="72"/>
                  </a:cubicBezTo>
                  <a:cubicBezTo>
                    <a:pt x="73" y="72"/>
                    <a:pt x="74" y="71"/>
                    <a:pt x="74" y="71"/>
                  </a:cubicBezTo>
                  <a:cubicBezTo>
                    <a:pt x="83" y="78"/>
                    <a:pt x="83" y="78"/>
                    <a:pt x="83" y="78"/>
                  </a:cubicBezTo>
                  <a:cubicBezTo>
                    <a:pt x="75" y="88"/>
                    <a:pt x="62" y="95"/>
                    <a:pt x="48" y="95"/>
                  </a:cubicBezTo>
                  <a:cubicBezTo>
                    <a:pt x="22" y="95"/>
                    <a:pt x="0" y="73"/>
                    <a:pt x="0" y="47"/>
                  </a:cubicBezTo>
                  <a:cubicBezTo>
                    <a:pt x="0" y="21"/>
                    <a:pt x="22" y="0"/>
                    <a:pt x="48" y="0"/>
                  </a:cubicBezTo>
                  <a:cubicBezTo>
                    <a:pt x="61" y="0"/>
                    <a:pt x="73" y="5"/>
                    <a:pt x="81" y="14"/>
                  </a:cubicBezTo>
                  <a:cubicBezTo>
                    <a:pt x="95" y="0"/>
                    <a:pt x="95" y="0"/>
                    <a:pt x="95" y="0"/>
                  </a:cubicBezTo>
                  <a:lnTo>
                    <a:pt x="95"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32500" lnSpcReduction="20000"/>
            </a:bodyPr>
            <a:lstStyle/>
            <a:p>
              <a:pPr algn="ctr"/>
            </a:p>
          </p:txBody>
        </p:sp>
        <p:sp>
          <p:nvSpPr>
            <p:cNvPr id="89" name="ïŝḻïḑé"/>
            <p:cNvSpPr/>
            <p:nvPr/>
          </p:nvSpPr>
          <p:spPr bwMode="auto">
            <a:xfrm>
              <a:off x="9912261" y="2277957"/>
              <a:ext cx="332746" cy="336661"/>
            </a:xfrm>
            <a:custGeom>
              <a:avLst/>
              <a:gdLst>
                <a:gd name="T0" fmla="*/ 86 w 104"/>
                <a:gd name="T1" fmla="*/ 0 h 105"/>
                <a:gd name="T2" fmla="*/ 17 w 104"/>
                <a:gd name="T3" fmla="*/ 0 h 105"/>
                <a:gd name="T4" fmla="*/ 0 w 104"/>
                <a:gd name="T5" fmla="*/ 18 h 105"/>
                <a:gd name="T6" fmla="*/ 0 w 104"/>
                <a:gd name="T7" fmla="*/ 87 h 105"/>
                <a:gd name="T8" fmla="*/ 17 w 104"/>
                <a:gd name="T9" fmla="*/ 105 h 105"/>
                <a:gd name="T10" fmla="*/ 86 w 104"/>
                <a:gd name="T11" fmla="*/ 105 h 105"/>
                <a:gd name="T12" fmla="*/ 104 w 104"/>
                <a:gd name="T13" fmla="*/ 87 h 105"/>
                <a:gd name="T14" fmla="*/ 104 w 104"/>
                <a:gd name="T15" fmla="*/ 18 h 105"/>
                <a:gd name="T16" fmla="*/ 86 w 104"/>
                <a:gd name="T17" fmla="*/ 0 h 105"/>
                <a:gd name="T18" fmla="*/ 28 w 104"/>
                <a:gd name="T19" fmla="*/ 85 h 105"/>
                <a:gd name="T20" fmla="*/ 19 w 104"/>
                <a:gd name="T21" fmla="*/ 76 h 105"/>
                <a:gd name="T22" fmla="*/ 28 w 104"/>
                <a:gd name="T23" fmla="*/ 67 h 105"/>
                <a:gd name="T24" fmla="*/ 37 w 104"/>
                <a:gd name="T25" fmla="*/ 76 h 105"/>
                <a:gd name="T26" fmla="*/ 28 w 104"/>
                <a:gd name="T27" fmla="*/ 85 h 105"/>
                <a:gd name="T28" fmla="*/ 50 w 104"/>
                <a:gd name="T29" fmla="*/ 85 h 105"/>
                <a:gd name="T30" fmla="*/ 41 w 104"/>
                <a:gd name="T31" fmla="*/ 63 h 105"/>
                <a:gd name="T32" fmla="*/ 19 w 104"/>
                <a:gd name="T33" fmla="*/ 54 h 105"/>
                <a:gd name="T34" fmla="*/ 19 w 104"/>
                <a:gd name="T35" fmla="*/ 41 h 105"/>
                <a:gd name="T36" fmla="*/ 63 w 104"/>
                <a:gd name="T37" fmla="*/ 85 h 105"/>
                <a:gd name="T38" fmla="*/ 50 w 104"/>
                <a:gd name="T39" fmla="*/ 85 h 105"/>
                <a:gd name="T40" fmla="*/ 73 w 104"/>
                <a:gd name="T41" fmla="*/ 85 h 105"/>
                <a:gd name="T42" fmla="*/ 19 w 104"/>
                <a:gd name="T43" fmla="*/ 31 h 105"/>
                <a:gd name="T44" fmla="*/ 19 w 104"/>
                <a:gd name="T45" fmla="*/ 18 h 105"/>
                <a:gd name="T46" fmla="*/ 86 w 104"/>
                <a:gd name="T47" fmla="*/ 85 h 105"/>
                <a:gd name="T48" fmla="*/ 73 w 104"/>
                <a:gd name="T49" fmla="*/ 8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5">
                  <a:moveTo>
                    <a:pt x="86" y="0"/>
                  </a:moveTo>
                  <a:cubicBezTo>
                    <a:pt x="17" y="0"/>
                    <a:pt x="17" y="0"/>
                    <a:pt x="17" y="0"/>
                  </a:cubicBezTo>
                  <a:cubicBezTo>
                    <a:pt x="7" y="0"/>
                    <a:pt x="0" y="8"/>
                    <a:pt x="0" y="18"/>
                  </a:cubicBezTo>
                  <a:cubicBezTo>
                    <a:pt x="0" y="87"/>
                    <a:pt x="0" y="87"/>
                    <a:pt x="0" y="87"/>
                  </a:cubicBezTo>
                  <a:cubicBezTo>
                    <a:pt x="0" y="97"/>
                    <a:pt x="7" y="105"/>
                    <a:pt x="17" y="105"/>
                  </a:cubicBezTo>
                  <a:cubicBezTo>
                    <a:pt x="86" y="105"/>
                    <a:pt x="86" y="105"/>
                    <a:pt x="86" y="105"/>
                  </a:cubicBezTo>
                  <a:cubicBezTo>
                    <a:pt x="96" y="105"/>
                    <a:pt x="104" y="97"/>
                    <a:pt x="104" y="87"/>
                  </a:cubicBezTo>
                  <a:cubicBezTo>
                    <a:pt x="104" y="18"/>
                    <a:pt x="104" y="18"/>
                    <a:pt x="104" y="18"/>
                  </a:cubicBezTo>
                  <a:cubicBezTo>
                    <a:pt x="104" y="8"/>
                    <a:pt x="96" y="0"/>
                    <a:pt x="86" y="0"/>
                  </a:cubicBezTo>
                  <a:close/>
                  <a:moveTo>
                    <a:pt x="28" y="85"/>
                  </a:moveTo>
                  <a:cubicBezTo>
                    <a:pt x="23" y="85"/>
                    <a:pt x="19" y="81"/>
                    <a:pt x="19" y="76"/>
                  </a:cubicBezTo>
                  <a:cubicBezTo>
                    <a:pt x="19" y="71"/>
                    <a:pt x="23" y="67"/>
                    <a:pt x="28" y="67"/>
                  </a:cubicBezTo>
                  <a:cubicBezTo>
                    <a:pt x="33" y="67"/>
                    <a:pt x="37" y="71"/>
                    <a:pt x="37" y="76"/>
                  </a:cubicBezTo>
                  <a:cubicBezTo>
                    <a:pt x="37" y="81"/>
                    <a:pt x="33" y="85"/>
                    <a:pt x="28" y="85"/>
                  </a:cubicBezTo>
                  <a:close/>
                  <a:moveTo>
                    <a:pt x="50" y="85"/>
                  </a:moveTo>
                  <a:cubicBezTo>
                    <a:pt x="50" y="77"/>
                    <a:pt x="47" y="69"/>
                    <a:pt x="41" y="63"/>
                  </a:cubicBezTo>
                  <a:cubicBezTo>
                    <a:pt x="35" y="57"/>
                    <a:pt x="27" y="54"/>
                    <a:pt x="19" y="54"/>
                  </a:cubicBezTo>
                  <a:cubicBezTo>
                    <a:pt x="19" y="41"/>
                    <a:pt x="19" y="41"/>
                    <a:pt x="19" y="41"/>
                  </a:cubicBezTo>
                  <a:cubicBezTo>
                    <a:pt x="43" y="41"/>
                    <a:pt x="63" y="61"/>
                    <a:pt x="63" y="85"/>
                  </a:cubicBezTo>
                  <a:cubicBezTo>
                    <a:pt x="50" y="85"/>
                    <a:pt x="50" y="85"/>
                    <a:pt x="50" y="85"/>
                  </a:cubicBezTo>
                  <a:close/>
                  <a:moveTo>
                    <a:pt x="73" y="85"/>
                  </a:moveTo>
                  <a:cubicBezTo>
                    <a:pt x="73" y="55"/>
                    <a:pt x="49" y="31"/>
                    <a:pt x="19" y="31"/>
                  </a:cubicBezTo>
                  <a:cubicBezTo>
                    <a:pt x="19" y="18"/>
                    <a:pt x="19" y="18"/>
                    <a:pt x="19" y="18"/>
                  </a:cubicBezTo>
                  <a:cubicBezTo>
                    <a:pt x="56" y="18"/>
                    <a:pt x="86" y="48"/>
                    <a:pt x="86" y="85"/>
                  </a:cubicBezTo>
                  <a:cubicBezTo>
                    <a:pt x="73" y="85"/>
                    <a:pt x="73" y="85"/>
                    <a:pt x="73"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0000" lnSpcReduction="20000"/>
            </a:bodyPr>
            <a:lstStyle/>
            <a:p>
              <a:pPr algn="ctr"/>
            </a:p>
          </p:txBody>
        </p:sp>
        <p:sp>
          <p:nvSpPr>
            <p:cNvPr id="90" name="íṩḻîḋé"/>
            <p:cNvSpPr/>
            <p:nvPr/>
          </p:nvSpPr>
          <p:spPr bwMode="auto">
            <a:xfrm>
              <a:off x="9884858" y="3579580"/>
              <a:ext cx="307301" cy="322959"/>
            </a:xfrm>
            <a:custGeom>
              <a:avLst/>
              <a:gdLst>
                <a:gd name="T0" fmla="*/ 41 w 96"/>
                <a:gd name="T1" fmla="*/ 6 h 101"/>
                <a:gd name="T2" fmla="*/ 42 w 96"/>
                <a:gd name="T3" fmla="*/ 2 h 101"/>
                <a:gd name="T4" fmla="*/ 36 w 96"/>
                <a:gd name="T5" fmla="*/ 0 h 101"/>
                <a:gd name="T6" fmla="*/ 35 w 96"/>
                <a:gd name="T7" fmla="*/ 7 h 101"/>
                <a:gd name="T8" fmla="*/ 0 w 96"/>
                <a:gd name="T9" fmla="*/ 54 h 101"/>
                <a:gd name="T10" fmla="*/ 96 w 96"/>
                <a:gd name="T11" fmla="*/ 54 h 101"/>
                <a:gd name="T12" fmla="*/ 33 w 96"/>
                <a:gd name="T13" fmla="*/ 4 h 101"/>
                <a:gd name="T14" fmla="*/ 38 w 96"/>
                <a:gd name="T15" fmla="*/ 1 h 101"/>
                <a:gd name="T16" fmla="*/ 40 w 96"/>
                <a:gd name="T17" fmla="*/ 5 h 101"/>
                <a:gd name="T18" fmla="*/ 35 w 96"/>
                <a:gd name="T19" fmla="*/ 6 h 101"/>
                <a:gd name="T20" fmla="*/ 73 w 96"/>
                <a:gd name="T21" fmla="*/ 79 h 101"/>
                <a:gd name="T22" fmla="*/ 54 w 96"/>
                <a:gd name="T23" fmla="*/ 81 h 101"/>
                <a:gd name="T24" fmla="*/ 48 w 96"/>
                <a:gd name="T25" fmla="*/ 90 h 101"/>
                <a:gd name="T26" fmla="*/ 13 w 96"/>
                <a:gd name="T27" fmla="*/ 64 h 101"/>
                <a:gd name="T28" fmla="*/ 12 w 96"/>
                <a:gd name="T29" fmla="*/ 58 h 101"/>
                <a:gd name="T30" fmla="*/ 22 w 96"/>
                <a:gd name="T31" fmla="*/ 28 h 101"/>
                <a:gd name="T32" fmla="*/ 42 w 96"/>
                <a:gd name="T33" fmla="*/ 26 h 101"/>
                <a:gd name="T34" fmla="*/ 48 w 96"/>
                <a:gd name="T35" fmla="*/ 17 h 101"/>
                <a:gd name="T36" fmla="*/ 83 w 96"/>
                <a:gd name="T37" fmla="*/ 43 h 101"/>
                <a:gd name="T38" fmla="*/ 84 w 96"/>
                <a:gd name="T39" fmla="*/ 49 h 101"/>
                <a:gd name="T40" fmla="*/ 73 w 96"/>
                <a:gd name="T41" fmla="*/ 79 h 101"/>
                <a:gd name="T42" fmla="*/ 53 w 96"/>
                <a:gd name="T43" fmla="*/ 44 h 101"/>
                <a:gd name="T44" fmla="*/ 43 w 96"/>
                <a:gd name="T45" fmla="*/ 32 h 101"/>
                <a:gd name="T46" fmla="*/ 40 w 96"/>
                <a:gd name="T47" fmla="*/ 46 h 101"/>
                <a:gd name="T48" fmla="*/ 38 w 96"/>
                <a:gd name="T49" fmla="*/ 49 h 101"/>
                <a:gd name="T50" fmla="*/ 26 w 96"/>
                <a:gd name="T51" fmla="*/ 58 h 101"/>
                <a:gd name="T52" fmla="*/ 38 w 96"/>
                <a:gd name="T53" fmla="*/ 59 h 101"/>
                <a:gd name="T54" fmla="*/ 43 w 96"/>
                <a:gd name="T55" fmla="*/ 63 h 101"/>
                <a:gd name="T56" fmla="*/ 53 w 96"/>
                <a:gd name="T57" fmla="*/ 75 h 101"/>
                <a:gd name="T58" fmla="*/ 56 w 96"/>
                <a:gd name="T59" fmla="*/ 61 h 101"/>
                <a:gd name="T60" fmla="*/ 58 w 96"/>
                <a:gd name="T61" fmla="*/ 58 h 101"/>
                <a:gd name="T62" fmla="*/ 70 w 96"/>
                <a:gd name="T63" fmla="*/ 49 h 101"/>
                <a:gd name="T64" fmla="*/ 58 w 96"/>
                <a:gd name="T65" fmla="*/ 48 h 101"/>
                <a:gd name="T66" fmla="*/ 48 w 96"/>
                <a:gd name="T67" fmla="*/ 44 h 101"/>
                <a:gd name="T68" fmla="*/ 48 w 96"/>
                <a:gd name="T69" fmla="*/ 44 h 101"/>
                <a:gd name="T70" fmla="*/ 48 w 96"/>
                <a:gd name="T71" fmla="*/ 44 h 101"/>
                <a:gd name="T72" fmla="*/ 49 w 96"/>
                <a:gd name="T73" fmla="*/ 44 h 101"/>
                <a:gd name="T74" fmla="*/ 52 w 96"/>
                <a:gd name="T75" fmla="*/ 45 h 101"/>
                <a:gd name="T76" fmla="*/ 39 w 96"/>
                <a:gd name="T77" fmla="*/ 57 h 101"/>
                <a:gd name="T78" fmla="*/ 46 w 96"/>
                <a:gd name="T79" fmla="*/ 44 h 101"/>
                <a:gd name="T80" fmla="*/ 53 w 96"/>
                <a:gd name="T81" fmla="*/ 62 h 101"/>
                <a:gd name="T82" fmla="*/ 50 w 96"/>
                <a:gd name="T83" fmla="*/ 63 h 101"/>
                <a:gd name="T84" fmla="*/ 47 w 96"/>
                <a:gd name="T85" fmla="*/ 63 h 101"/>
                <a:gd name="T86" fmla="*/ 47 w 96"/>
                <a:gd name="T87" fmla="*/ 63 h 101"/>
                <a:gd name="T88" fmla="*/ 51 w 96"/>
                <a:gd name="T89" fmla="*/ 57 h 101"/>
                <a:gd name="T90" fmla="*/ 57 w 96"/>
                <a:gd name="T91" fmla="*/ 5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1">
                  <a:moveTo>
                    <a:pt x="48" y="6"/>
                  </a:moveTo>
                  <a:cubicBezTo>
                    <a:pt x="46" y="6"/>
                    <a:pt x="43" y="6"/>
                    <a:pt x="41" y="6"/>
                  </a:cubicBezTo>
                  <a:cubicBezTo>
                    <a:pt x="41" y="6"/>
                    <a:pt x="41" y="6"/>
                    <a:pt x="41" y="6"/>
                  </a:cubicBezTo>
                  <a:cubicBezTo>
                    <a:pt x="42" y="5"/>
                    <a:pt x="43" y="4"/>
                    <a:pt x="42" y="2"/>
                  </a:cubicBezTo>
                  <a:cubicBezTo>
                    <a:pt x="42" y="1"/>
                    <a:pt x="40" y="0"/>
                    <a:pt x="38" y="0"/>
                  </a:cubicBezTo>
                  <a:cubicBezTo>
                    <a:pt x="37" y="0"/>
                    <a:pt x="37" y="0"/>
                    <a:pt x="36" y="0"/>
                  </a:cubicBezTo>
                  <a:cubicBezTo>
                    <a:pt x="33" y="0"/>
                    <a:pt x="31" y="3"/>
                    <a:pt x="32" y="5"/>
                  </a:cubicBezTo>
                  <a:cubicBezTo>
                    <a:pt x="32" y="6"/>
                    <a:pt x="33" y="7"/>
                    <a:pt x="35" y="7"/>
                  </a:cubicBezTo>
                  <a:cubicBezTo>
                    <a:pt x="35" y="8"/>
                    <a:pt x="35" y="8"/>
                    <a:pt x="35" y="8"/>
                  </a:cubicBezTo>
                  <a:cubicBezTo>
                    <a:pt x="15" y="13"/>
                    <a:pt x="0" y="32"/>
                    <a:pt x="0" y="54"/>
                  </a:cubicBezTo>
                  <a:cubicBezTo>
                    <a:pt x="0" y="80"/>
                    <a:pt x="22" y="101"/>
                    <a:pt x="48" y="101"/>
                  </a:cubicBezTo>
                  <a:cubicBezTo>
                    <a:pt x="74" y="101"/>
                    <a:pt x="96" y="80"/>
                    <a:pt x="96" y="54"/>
                  </a:cubicBezTo>
                  <a:cubicBezTo>
                    <a:pt x="96" y="27"/>
                    <a:pt x="74" y="6"/>
                    <a:pt x="48" y="6"/>
                  </a:cubicBezTo>
                  <a:close/>
                  <a:moveTo>
                    <a:pt x="33" y="4"/>
                  </a:moveTo>
                  <a:cubicBezTo>
                    <a:pt x="33" y="3"/>
                    <a:pt x="35" y="2"/>
                    <a:pt x="37" y="1"/>
                  </a:cubicBezTo>
                  <a:cubicBezTo>
                    <a:pt x="37" y="1"/>
                    <a:pt x="37" y="1"/>
                    <a:pt x="38" y="1"/>
                  </a:cubicBezTo>
                  <a:cubicBezTo>
                    <a:pt x="39" y="1"/>
                    <a:pt x="41" y="2"/>
                    <a:pt x="41" y="3"/>
                  </a:cubicBezTo>
                  <a:cubicBezTo>
                    <a:pt x="41" y="4"/>
                    <a:pt x="41" y="4"/>
                    <a:pt x="40" y="5"/>
                  </a:cubicBezTo>
                  <a:cubicBezTo>
                    <a:pt x="39" y="4"/>
                    <a:pt x="38" y="4"/>
                    <a:pt x="37" y="4"/>
                  </a:cubicBezTo>
                  <a:cubicBezTo>
                    <a:pt x="36" y="5"/>
                    <a:pt x="36" y="5"/>
                    <a:pt x="35" y="6"/>
                  </a:cubicBezTo>
                  <a:cubicBezTo>
                    <a:pt x="34" y="6"/>
                    <a:pt x="33" y="5"/>
                    <a:pt x="33" y="4"/>
                  </a:cubicBezTo>
                  <a:close/>
                  <a:moveTo>
                    <a:pt x="73" y="79"/>
                  </a:moveTo>
                  <a:cubicBezTo>
                    <a:pt x="69" y="84"/>
                    <a:pt x="64" y="87"/>
                    <a:pt x="58" y="88"/>
                  </a:cubicBezTo>
                  <a:cubicBezTo>
                    <a:pt x="54" y="81"/>
                    <a:pt x="54" y="81"/>
                    <a:pt x="54" y="81"/>
                  </a:cubicBezTo>
                  <a:cubicBezTo>
                    <a:pt x="53" y="89"/>
                    <a:pt x="53" y="89"/>
                    <a:pt x="53" y="89"/>
                  </a:cubicBezTo>
                  <a:cubicBezTo>
                    <a:pt x="51" y="90"/>
                    <a:pt x="50" y="90"/>
                    <a:pt x="48" y="90"/>
                  </a:cubicBezTo>
                  <a:cubicBezTo>
                    <a:pt x="38" y="90"/>
                    <a:pt x="29" y="86"/>
                    <a:pt x="22" y="79"/>
                  </a:cubicBezTo>
                  <a:cubicBezTo>
                    <a:pt x="18" y="75"/>
                    <a:pt x="15" y="70"/>
                    <a:pt x="13" y="64"/>
                  </a:cubicBezTo>
                  <a:cubicBezTo>
                    <a:pt x="20" y="60"/>
                    <a:pt x="20" y="60"/>
                    <a:pt x="20" y="60"/>
                  </a:cubicBezTo>
                  <a:cubicBezTo>
                    <a:pt x="12" y="58"/>
                    <a:pt x="12" y="58"/>
                    <a:pt x="12" y="58"/>
                  </a:cubicBezTo>
                  <a:cubicBezTo>
                    <a:pt x="12" y="57"/>
                    <a:pt x="12" y="55"/>
                    <a:pt x="12" y="54"/>
                  </a:cubicBezTo>
                  <a:cubicBezTo>
                    <a:pt x="12" y="44"/>
                    <a:pt x="15" y="35"/>
                    <a:pt x="22" y="28"/>
                  </a:cubicBezTo>
                  <a:cubicBezTo>
                    <a:pt x="27" y="24"/>
                    <a:pt x="32" y="21"/>
                    <a:pt x="38" y="19"/>
                  </a:cubicBezTo>
                  <a:cubicBezTo>
                    <a:pt x="42" y="26"/>
                    <a:pt x="42" y="26"/>
                    <a:pt x="42" y="26"/>
                  </a:cubicBezTo>
                  <a:cubicBezTo>
                    <a:pt x="43" y="18"/>
                    <a:pt x="43" y="18"/>
                    <a:pt x="43" y="18"/>
                  </a:cubicBezTo>
                  <a:cubicBezTo>
                    <a:pt x="45" y="18"/>
                    <a:pt x="46" y="17"/>
                    <a:pt x="48" y="17"/>
                  </a:cubicBezTo>
                  <a:cubicBezTo>
                    <a:pt x="58" y="17"/>
                    <a:pt x="67" y="21"/>
                    <a:pt x="73" y="28"/>
                  </a:cubicBezTo>
                  <a:cubicBezTo>
                    <a:pt x="78" y="32"/>
                    <a:pt x="81" y="38"/>
                    <a:pt x="83" y="43"/>
                  </a:cubicBezTo>
                  <a:cubicBezTo>
                    <a:pt x="76" y="48"/>
                    <a:pt x="76" y="48"/>
                    <a:pt x="76" y="48"/>
                  </a:cubicBezTo>
                  <a:cubicBezTo>
                    <a:pt x="84" y="49"/>
                    <a:pt x="84" y="49"/>
                    <a:pt x="84" y="49"/>
                  </a:cubicBezTo>
                  <a:cubicBezTo>
                    <a:pt x="84" y="50"/>
                    <a:pt x="84" y="52"/>
                    <a:pt x="84" y="54"/>
                  </a:cubicBezTo>
                  <a:cubicBezTo>
                    <a:pt x="84" y="63"/>
                    <a:pt x="80" y="72"/>
                    <a:pt x="73" y="79"/>
                  </a:cubicBezTo>
                  <a:close/>
                  <a:moveTo>
                    <a:pt x="73" y="29"/>
                  </a:moveTo>
                  <a:cubicBezTo>
                    <a:pt x="53" y="44"/>
                    <a:pt x="53" y="44"/>
                    <a:pt x="53" y="44"/>
                  </a:cubicBezTo>
                  <a:cubicBezTo>
                    <a:pt x="52" y="43"/>
                    <a:pt x="50" y="43"/>
                    <a:pt x="48" y="42"/>
                  </a:cubicBezTo>
                  <a:cubicBezTo>
                    <a:pt x="43" y="32"/>
                    <a:pt x="43" y="32"/>
                    <a:pt x="43" y="32"/>
                  </a:cubicBezTo>
                  <a:cubicBezTo>
                    <a:pt x="43" y="44"/>
                    <a:pt x="43" y="44"/>
                    <a:pt x="43" y="44"/>
                  </a:cubicBezTo>
                  <a:cubicBezTo>
                    <a:pt x="42" y="44"/>
                    <a:pt x="40" y="45"/>
                    <a:pt x="40" y="46"/>
                  </a:cubicBezTo>
                  <a:cubicBezTo>
                    <a:pt x="33" y="44"/>
                    <a:pt x="33" y="44"/>
                    <a:pt x="33" y="44"/>
                  </a:cubicBezTo>
                  <a:cubicBezTo>
                    <a:pt x="38" y="49"/>
                    <a:pt x="38" y="49"/>
                    <a:pt x="38" y="49"/>
                  </a:cubicBezTo>
                  <a:cubicBezTo>
                    <a:pt x="37" y="50"/>
                    <a:pt x="37" y="52"/>
                    <a:pt x="37" y="53"/>
                  </a:cubicBezTo>
                  <a:cubicBezTo>
                    <a:pt x="26" y="58"/>
                    <a:pt x="26" y="58"/>
                    <a:pt x="26" y="58"/>
                  </a:cubicBezTo>
                  <a:cubicBezTo>
                    <a:pt x="38" y="59"/>
                    <a:pt x="38" y="59"/>
                    <a:pt x="38" y="59"/>
                  </a:cubicBezTo>
                  <a:cubicBezTo>
                    <a:pt x="38" y="59"/>
                    <a:pt x="38" y="59"/>
                    <a:pt x="38" y="59"/>
                  </a:cubicBezTo>
                  <a:cubicBezTo>
                    <a:pt x="23" y="78"/>
                    <a:pt x="23" y="78"/>
                    <a:pt x="23" y="78"/>
                  </a:cubicBezTo>
                  <a:cubicBezTo>
                    <a:pt x="43" y="63"/>
                    <a:pt x="43" y="63"/>
                    <a:pt x="43" y="63"/>
                  </a:cubicBezTo>
                  <a:cubicBezTo>
                    <a:pt x="44" y="64"/>
                    <a:pt x="46" y="65"/>
                    <a:pt x="47" y="65"/>
                  </a:cubicBezTo>
                  <a:cubicBezTo>
                    <a:pt x="53" y="75"/>
                    <a:pt x="53" y="75"/>
                    <a:pt x="53" y="75"/>
                  </a:cubicBezTo>
                  <a:cubicBezTo>
                    <a:pt x="53" y="64"/>
                    <a:pt x="53" y="64"/>
                    <a:pt x="53" y="64"/>
                  </a:cubicBezTo>
                  <a:cubicBezTo>
                    <a:pt x="54" y="63"/>
                    <a:pt x="55" y="62"/>
                    <a:pt x="56" y="61"/>
                  </a:cubicBezTo>
                  <a:cubicBezTo>
                    <a:pt x="63" y="63"/>
                    <a:pt x="63" y="63"/>
                    <a:pt x="63" y="63"/>
                  </a:cubicBezTo>
                  <a:cubicBezTo>
                    <a:pt x="58" y="58"/>
                    <a:pt x="58" y="58"/>
                    <a:pt x="58" y="58"/>
                  </a:cubicBezTo>
                  <a:cubicBezTo>
                    <a:pt x="59" y="57"/>
                    <a:pt x="59" y="56"/>
                    <a:pt x="59" y="54"/>
                  </a:cubicBezTo>
                  <a:cubicBezTo>
                    <a:pt x="70" y="49"/>
                    <a:pt x="70" y="49"/>
                    <a:pt x="70" y="49"/>
                  </a:cubicBezTo>
                  <a:cubicBezTo>
                    <a:pt x="58" y="49"/>
                    <a:pt x="58" y="49"/>
                    <a:pt x="58" y="49"/>
                  </a:cubicBezTo>
                  <a:cubicBezTo>
                    <a:pt x="58" y="49"/>
                    <a:pt x="58" y="49"/>
                    <a:pt x="58" y="48"/>
                  </a:cubicBezTo>
                  <a:lnTo>
                    <a:pt x="73" y="29"/>
                  </a:lnTo>
                  <a:close/>
                  <a:moveTo>
                    <a:pt x="48" y="44"/>
                  </a:moveTo>
                  <a:cubicBezTo>
                    <a:pt x="48" y="44"/>
                    <a:pt x="48" y="44"/>
                    <a:pt x="48" y="44"/>
                  </a:cubicBezTo>
                  <a:cubicBezTo>
                    <a:pt x="48" y="44"/>
                    <a:pt x="48" y="44"/>
                    <a:pt x="48" y="44"/>
                  </a:cubicBezTo>
                  <a:close/>
                  <a:moveTo>
                    <a:pt x="46" y="44"/>
                  </a:moveTo>
                  <a:cubicBezTo>
                    <a:pt x="47" y="44"/>
                    <a:pt x="47" y="44"/>
                    <a:pt x="48" y="44"/>
                  </a:cubicBezTo>
                  <a:cubicBezTo>
                    <a:pt x="48" y="44"/>
                    <a:pt x="49" y="44"/>
                    <a:pt x="49" y="44"/>
                  </a:cubicBezTo>
                  <a:cubicBezTo>
                    <a:pt x="49" y="44"/>
                    <a:pt x="49" y="44"/>
                    <a:pt x="49" y="44"/>
                  </a:cubicBezTo>
                  <a:cubicBezTo>
                    <a:pt x="49" y="44"/>
                    <a:pt x="49" y="44"/>
                    <a:pt x="49" y="44"/>
                  </a:cubicBezTo>
                  <a:cubicBezTo>
                    <a:pt x="50" y="44"/>
                    <a:pt x="51" y="44"/>
                    <a:pt x="52" y="45"/>
                  </a:cubicBezTo>
                  <a:cubicBezTo>
                    <a:pt x="45" y="50"/>
                    <a:pt x="45" y="50"/>
                    <a:pt x="45" y="50"/>
                  </a:cubicBezTo>
                  <a:cubicBezTo>
                    <a:pt x="39" y="57"/>
                    <a:pt x="39" y="57"/>
                    <a:pt x="39" y="57"/>
                  </a:cubicBezTo>
                  <a:cubicBezTo>
                    <a:pt x="39" y="57"/>
                    <a:pt x="39" y="56"/>
                    <a:pt x="39" y="56"/>
                  </a:cubicBezTo>
                  <a:cubicBezTo>
                    <a:pt x="37" y="50"/>
                    <a:pt x="41" y="45"/>
                    <a:pt x="46" y="44"/>
                  </a:cubicBezTo>
                  <a:close/>
                  <a:moveTo>
                    <a:pt x="53" y="62"/>
                  </a:moveTo>
                  <a:cubicBezTo>
                    <a:pt x="53" y="62"/>
                    <a:pt x="53" y="62"/>
                    <a:pt x="53" y="62"/>
                  </a:cubicBezTo>
                  <a:cubicBezTo>
                    <a:pt x="53" y="62"/>
                    <a:pt x="53" y="62"/>
                    <a:pt x="53" y="62"/>
                  </a:cubicBezTo>
                  <a:cubicBezTo>
                    <a:pt x="52" y="62"/>
                    <a:pt x="51" y="63"/>
                    <a:pt x="50" y="63"/>
                  </a:cubicBezTo>
                  <a:cubicBezTo>
                    <a:pt x="49" y="63"/>
                    <a:pt x="49" y="63"/>
                    <a:pt x="48" y="63"/>
                  </a:cubicBezTo>
                  <a:cubicBezTo>
                    <a:pt x="47" y="63"/>
                    <a:pt x="47" y="63"/>
                    <a:pt x="47" y="63"/>
                  </a:cubicBezTo>
                  <a:cubicBezTo>
                    <a:pt x="47" y="63"/>
                    <a:pt x="47" y="63"/>
                    <a:pt x="47" y="63"/>
                  </a:cubicBezTo>
                  <a:cubicBezTo>
                    <a:pt x="47" y="63"/>
                    <a:pt x="47" y="63"/>
                    <a:pt x="47" y="63"/>
                  </a:cubicBezTo>
                  <a:cubicBezTo>
                    <a:pt x="46" y="63"/>
                    <a:pt x="45" y="63"/>
                    <a:pt x="44" y="62"/>
                  </a:cubicBezTo>
                  <a:cubicBezTo>
                    <a:pt x="51" y="57"/>
                    <a:pt x="51" y="57"/>
                    <a:pt x="51" y="57"/>
                  </a:cubicBezTo>
                  <a:cubicBezTo>
                    <a:pt x="57" y="50"/>
                    <a:pt x="57" y="50"/>
                    <a:pt x="57" y="50"/>
                  </a:cubicBezTo>
                  <a:cubicBezTo>
                    <a:pt x="57" y="50"/>
                    <a:pt x="57" y="51"/>
                    <a:pt x="57" y="52"/>
                  </a:cubicBezTo>
                  <a:cubicBezTo>
                    <a:pt x="58" y="56"/>
                    <a:pt x="56" y="60"/>
                    <a:pt x="53"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0000" lnSpcReduction="20000"/>
            </a:bodyPr>
            <a:lstStyle/>
            <a:p>
              <a:pPr algn="ctr"/>
            </a:p>
          </p:txBody>
        </p:sp>
        <p:sp>
          <p:nvSpPr>
            <p:cNvPr id="91" name="iṧḷíḍè"/>
            <p:cNvSpPr/>
            <p:nvPr/>
          </p:nvSpPr>
          <p:spPr bwMode="auto">
            <a:xfrm>
              <a:off x="9763504" y="2679209"/>
              <a:ext cx="340575" cy="340575"/>
            </a:xfrm>
            <a:custGeom>
              <a:avLst/>
              <a:gdLst>
                <a:gd name="T0" fmla="*/ 90 w 107"/>
                <a:gd name="T1" fmla="*/ 74 h 107"/>
                <a:gd name="T2" fmla="*/ 78 w 107"/>
                <a:gd name="T3" fmla="*/ 79 h 107"/>
                <a:gd name="T4" fmla="*/ 33 w 107"/>
                <a:gd name="T5" fmla="*/ 56 h 107"/>
                <a:gd name="T6" fmla="*/ 34 w 107"/>
                <a:gd name="T7" fmla="*/ 54 h 107"/>
                <a:gd name="T8" fmla="*/ 33 w 107"/>
                <a:gd name="T9" fmla="*/ 51 h 107"/>
                <a:gd name="T10" fmla="*/ 78 w 107"/>
                <a:gd name="T11" fmla="*/ 29 h 107"/>
                <a:gd name="T12" fmla="*/ 90 w 107"/>
                <a:gd name="T13" fmla="*/ 34 h 107"/>
                <a:gd name="T14" fmla="*/ 107 w 107"/>
                <a:gd name="T15" fmla="*/ 17 h 107"/>
                <a:gd name="T16" fmla="*/ 90 w 107"/>
                <a:gd name="T17" fmla="*/ 0 h 107"/>
                <a:gd name="T18" fmla="*/ 74 w 107"/>
                <a:gd name="T19" fmla="*/ 17 h 107"/>
                <a:gd name="T20" fmla="*/ 74 w 107"/>
                <a:gd name="T21" fmla="*/ 20 h 107"/>
                <a:gd name="T22" fmla="*/ 29 w 107"/>
                <a:gd name="T23" fmla="*/ 42 h 107"/>
                <a:gd name="T24" fmla="*/ 17 w 107"/>
                <a:gd name="T25" fmla="*/ 37 h 107"/>
                <a:gd name="T26" fmla="*/ 0 w 107"/>
                <a:gd name="T27" fmla="*/ 54 h 107"/>
                <a:gd name="T28" fmla="*/ 17 w 107"/>
                <a:gd name="T29" fmla="*/ 70 h 107"/>
                <a:gd name="T30" fmla="*/ 29 w 107"/>
                <a:gd name="T31" fmla="*/ 65 h 107"/>
                <a:gd name="T32" fmla="*/ 74 w 107"/>
                <a:gd name="T33" fmla="*/ 88 h 107"/>
                <a:gd name="T34" fmla="*/ 74 w 107"/>
                <a:gd name="T35" fmla="*/ 90 h 107"/>
                <a:gd name="T36" fmla="*/ 90 w 107"/>
                <a:gd name="T37" fmla="*/ 107 h 107"/>
                <a:gd name="T38" fmla="*/ 107 w 107"/>
                <a:gd name="T39" fmla="*/ 90 h 107"/>
                <a:gd name="T40" fmla="*/ 90 w 107"/>
                <a:gd name="T41"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107">
                  <a:moveTo>
                    <a:pt x="90" y="74"/>
                  </a:moveTo>
                  <a:cubicBezTo>
                    <a:pt x="86" y="74"/>
                    <a:pt x="81" y="76"/>
                    <a:pt x="78" y="79"/>
                  </a:cubicBezTo>
                  <a:cubicBezTo>
                    <a:pt x="33" y="56"/>
                    <a:pt x="33" y="56"/>
                    <a:pt x="33" y="56"/>
                  </a:cubicBezTo>
                  <a:cubicBezTo>
                    <a:pt x="34" y="56"/>
                    <a:pt x="34" y="55"/>
                    <a:pt x="34" y="54"/>
                  </a:cubicBezTo>
                  <a:cubicBezTo>
                    <a:pt x="34" y="53"/>
                    <a:pt x="34" y="52"/>
                    <a:pt x="33" y="51"/>
                  </a:cubicBezTo>
                  <a:cubicBezTo>
                    <a:pt x="78" y="29"/>
                    <a:pt x="78" y="29"/>
                    <a:pt x="78" y="29"/>
                  </a:cubicBezTo>
                  <a:cubicBezTo>
                    <a:pt x="81" y="32"/>
                    <a:pt x="86" y="34"/>
                    <a:pt x="90" y="34"/>
                  </a:cubicBezTo>
                  <a:cubicBezTo>
                    <a:pt x="100" y="34"/>
                    <a:pt x="107" y="26"/>
                    <a:pt x="107" y="17"/>
                  </a:cubicBezTo>
                  <a:cubicBezTo>
                    <a:pt x="107" y="8"/>
                    <a:pt x="100" y="0"/>
                    <a:pt x="90" y="0"/>
                  </a:cubicBezTo>
                  <a:cubicBezTo>
                    <a:pt x="81" y="0"/>
                    <a:pt x="74" y="8"/>
                    <a:pt x="74" y="17"/>
                  </a:cubicBezTo>
                  <a:cubicBezTo>
                    <a:pt x="74" y="18"/>
                    <a:pt x="74" y="19"/>
                    <a:pt x="74" y="20"/>
                  </a:cubicBezTo>
                  <a:cubicBezTo>
                    <a:pt x="29" y="42"/>
                    <a:pt x="29" y="42"/>
                    <a:pt x="29" y="42"/>
                  </a:cubicBezTo>
                  <a:cubicBezTo>
                    <a:pt x="26" y="39"/>
                    <a:pt x="22" y="37"/>
                    <a:pt x="17" y="37"/>
                  </a:cubicBezTo>
                  <a:cubicBezTo>
                    <a:pt x="8" y="37"/>
                    <a:pt x="0" y="45"/>
                    <a:pt x="0" y="54"/>
                  </a:cubicBezTo>
                  <a:cubicBezTo>
                    <a:pt x="0" y="63"/>
                    <a:pt x="8" y="70"/>
                    <a:pt x="17" y="70"/>
                  </a:cubicBezTo>
                  <a:cubicBezTo>
                    <a:pt x="22" y="70"/>
                    <a:pt x="26" y="68"/>
                    <a:pt x="29" y="65"/>
                  </a:cubicBezTo>
                  <a:cubicBezTo>
                    <a:pt x="74" y="88"/>
                    <a:pt x="74" y="88"/>
                    <a:pt x="74" y="88"/>
                  </a:cubicBezTo>
                  <a:cubicBezTo>
                    <a:pt x="74" y="89"/>
                    <a:pt x="74" y="90"/>
                    <a:pt x="74" y="90"/>
                  </a:cubicBezTo>
                  <a:cubicBezTo>
                    <a:pt x="74" y="100"/>
                    <a:pt x="81" y="107"/>
                    <a:pt x="90" y="107"/>
                  </a:cubicBezTo>
                  <a:cubicBezTo>
                    <a:pt x="100" y="107"/>
                    <a:pt x="107" y="100"/>
                    <a:pt x="107" y="90"/>
                  </a:cubicBezTo>
                  <a:cubicBezTo>
                    <a:pt x="107" y="81"/>
                    <a:pt x="100" y="74"/>
                    <a:pt x="90"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0000" lnSpcReduction="20000"/>
            </a:bodyPr>
            <a:lstStyle/>
            <a:p>
              <a:pPr algn="ctr"/>
            </a:p>
          </p:txBody>
        </p:sp>
        <p:sp>
          <p:nvSpPr>
            <p:cNvPr id="92" name="iṩḷîḋè"/>
            <p:cNvSpPr/>
            <p:nvPr/>
          </p:nvSpPr>
          <p:spPr bwMode="auto">
            <a:xfrm>
              <a:off x="9875071" y="1874748"/>
              <a:ext cx="324917" cy="352319"/>
            </a:xfrm>
            <a:custGeom>
              <a:avLst/>
              <a:gdLst>
                <a:gd name="T0" fmla="*/ 13 w 102"/>
                <a:gd name="T1" fmla="*/ 100 h 110"/>
                <a:gd name="T2" fmla="*/ 24 w 102"/>
                <a:gd name="T3" fmla="*/ 110 h 110"/>
                <a:gd name="T4" fmla="*/ 34 w 102"/>
                <a:gd name="T5" fmla="*/ 100 h 110"/>
                <a:gd name="T6" fmla="*/ 34 w 102"/>
                <a:gd name="T7" fmla="*/ 100 h 110"/>
                <a:gd name="T8" fmla="*/ 24 w 102"/>
                <a:gd name="T9" fmla="*/ 89 h 110"/>
                <a:gd name="T10" fmla="*/ 13 w 102"/>
                <a:gd name="T11" fmla="*/ 100 h 110"/>
                <a:gd name="T12" fmla="*/ 82 w 102"/>
                <a:gd name="T13" fmla="*/ 100 h 110"/>
                <a:gd name="T14" fmla="*/ 92 w 102"/>
                <a:gd name="T15" fmla="*/ 110 h 110"/>
                <a:gd name="T16" fmla="*/ 102 w 102"/>
                <a:gd name="T17" fmla="*/ 100 h 110"/>
                <a:gd name="T18" fmla="*/ 102 w 102"/>
                <a:gd name="T19" fmla="*/ 100 h 110"/>
                <a:gd name="T20" fmla="*/ 92 w 102"/>
                <a:gd name="T21" fmla="*/ 89 h 110"/>
                <a:gd name="T22" fmla="*/ 82 w 102"/>
                <a:gd name="T23" fmla="*/ 100 h 110"/>
                <a:gd name="T24" fmla="*/ 102 w 102"/>
                <a:gd name="T25" fmla="*/ 55 h 110"/>
                <a:gd name="T26" fmla="*/ 102 w 102"/>
                <a:gd name="T27" fmla="*/ 14 h 110"/>
                <a:gd name="T28" fmla="*/ 13 w 102"/>
                <a:gd name="T29" fmla="*/ 14 h 110"/>
                <a:gd name="T30" fmla="*/ 0 w 102"/>
                <a:gd name="T31" fmla="*/ 0 h 110"/>
                <a:gd name="T32" fmla="*/ 0 w 102"/>
                <a:gd name="T33" fmla="*/ 7 h 110"/>
                <a:gd name="T34" fmla="*/ 7 w 102"/>
                <a:gd name="T35" fmla="*/ 14 h 110"/>
                <a:gd name="T36" fmla="*/ 12 w 102"/>
                <a:gd name="T37" fmla="*/ 58 h 110"/>
                <a:gd name="T38" fmla="*/ 7 w 102"/>
                <a:gd name="T39" fmla="*/ 69 h 110"/>
                <a:gd name="T40" fmla="*/ 20 w 102"/>
                <a:gd name="T41" fmla="*/ 82 h 110"/>
                <a:gd name="T42" fmla="*/ 102 w 102"/>
                <a:gd name="T43" fmla="*/ 82 h 110"/>
                <a:gd name="T44" fmla="*/ 102 w 102"/>
                <a:gd name="T45" fmla="*/ 76 h 110"/>
                <a:gd name="T46" fmla="*/ 20 w 102"/>
                <a:gd name="T47" fmla="*/ 76 h 110"/>
                <a:gd name="T48" fmla="*/ 13 w 102"/>
                <a:gd name="T49" fmla="*/ 69 h 110"/>
                <a:gd name="T50" fmla="*/ 13 w 102"/>
                <a:gd name="T51" fmla="*/ 69 h 110"/>
                <a:gd name="T52" fmla="*/ 102 w 102"/>
                <a:gd name="T53"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110">
                  <a:moveTo>
                    <a:pt x="13" y="100"/>
                  </a:moveTo>
                  <a:cubicBezTo>
                    <a:pt x="13" y="105"/>
                    <a:pt x="18" y="110"/>
                    <a:pt x="24" y="110"/>
                  </a:cubicBezTo>
                  <a:cubicBezTo>
                    <a:pt x="29" y="110"/>
                    <a:pt x="34" y="105"/>
                    <a:pt x="34" y="100"/>
                  </a:cubicBezTo>
                  <a:cubicBezTo>
                    <a:pt x="34" y="100"/>
                    <a:pt x="34" y="100"/>
                    <a:pt x="34" y="100"/>
                  </a:cubicBezTo>
                  <a:cubicBezTo>
                    <a:pt x="34" y="94"/>
                    <a:pt x="29" y="89"/>
                    <a:pt x="24" y="89"/>
                  </a:cubicBezTo>
                  <a:cubicBezTo>
                    <a:pt x="18" y="89"/>
                    <a:pt x="13" y="94"/>
                    <a:pt x="13" y="100"/>
                  </a:cubicBezTo>
                  <a:close/>
                  <a:moveTo>
                    <a:pt x="82" y="100"/>
                  </a:moveTo>
                  <a:cubicBezTo>
                    <a:pt x="82" y="105"/>
                    <a:pt x="86" y="110"/>
                    <a:pt x="92" y="110"/>
                  </a:cubicBezTo>
                  <a:cubicBezTo>
                    <a:pt x="98" y="110"/>
                    <a:pt x="102" y="105"/>
                    <a:pt x="102" y="100"/>
                  </a:cubicBezTo>
                  <a:cubicBezTo>
                    <a:pt x="102" y="100"/>
                    <a:pt x="102" y="100"/>
                    <a:pt x="102" y="100"/>
                  </a:cubicBezTo>
                  <a:cubicBezTo>
                    <a:pt x="102" y="94"/>
                    <a:pt x="98" y="89"/>
                    <a:pt x="92" y="89"/>
                  </a:cubicBezTo>
                  <a:cubicBezTo>
                    <a:pt x="86" y="89"/>
                    <a:pt x="82" y="94"/>
                    <a:pt x="82" y="100"/>
                  </a:cubicBezTo>
                  <a:close/>
                  <a:moveTo>
                    <a:pt x="102" y="55"/>
                  </a:moveTo>
                  <a:cubicBezTo>
                    <a:pt x="102" y="14"/>
                    <a:pt x="102" y="14"/>
                    <a:pt x="102" y="14"/>
                  </a:cubicBezTo>
                  <a:cubicBezTo>
                    <a:pt x="13" y="14"/>
                    <a:pt x="13" y="14"/>
                    <a:pt x="13" y="14"/>
                  </a:cubicBezTo>
                  <a:cubicBezTo>
                    <a:pt x="13" y="6"/>
                    <a:pt x="7" y="0"/>
                    <a:pt x="0" y="0"/>
                  </a:cubicBezTo>
                  <a:cubicBezTo>
                    <a:pt x="0" y="7"/>
                    <a:pt x="0" y="7"/>
                    <a:pt x="0" y="7"/>
                  </a:cubicBezTo>
                  <a:cubicBezTo>
                    <a:pt x="3" y="7"/>
                    <a:pt x="7" y="10"/>
                    <a:pt x="7" y="14"/>
                  </a:cubicBezTo>
                  <a:cubicBezTo>
                    <a:pt x="12" y="58"/>
                    <a:pt x="12" y="58"/>
                    <a:pt x="12" y="58"/>
                  </a:cubicBezTo>
                  <a:cubicBezTo>
                    <a:pt x="9" y="61"/>
                    <a:pt x="7" y="64"/>
                    <a:pt x="7" y="69"/>
                  </a:cubicBezTo>
                  <a:cubicBezTo>
                    <a:pt x="7" y="76"/>
                    <a:pt x="13" y="82"/>
                    <a:pt x="20" y="82"/>
                  </a:cubicBezTo>
                  <a:cubicBezTo>
                    <a:pt x="102" y="82"/>
                    <a:pt x="102" y="82"/>
                    <a:pt x="102" y="82"/>
                  </a:cubicBezTo>
                  <a:cubicBezTo>
                    <a:pt x="102" y="76"/>
                    <a:pt x="102" y="76"/>
                    <a:pt x="102" y="76"/>
                  </a:cubicBezTo>
                  <a:cubicBezTo>
                    <a:pt x="20" y="76"/>
                    <a:pt x="20" y="76"/>
                    <a:pt x="20" y="76"/>
                  </a:cubicBezTo>
                  <a:cubicBezTo>
                    <a:pt x="16" y="76"/>
                    <a:pt x="13" y="73"/>
                    <a:pt x="13" y="69"/>
                  </a:cubicBezTo>
                  <a:cubicBezTo>
                    <a:pt x="13" y="69"/>
                    <a:pt x="13" y="69"/>
                    <a:pt x="13" y="69"/>
                  </a:cubicBezTo>
                  <a:lnTo>
                    <a:pt x="102"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0000" lnSpcReduction="20000"/>
            </a:bodyPr>
            <a:lstStyle/>
            <a:p>
              <a:pPr algn="ctr"/>
            </a:p>
          </p:txBody>
        </p:sp>
        <p:sp>
          <p:nvSpPr>
            <p:cNvPr id="93" name="išlíďe"/>
            <p:cNvSpPr/>
            <p:nvPr/>
          </p:nvSpPr>
          <p:spPr bwMode="auto">
            <a:xfrm>
              <a:off x="9965108" y="1600722"/>
              <a:ext cx="274026" cy="268153"/>
            </a:xfrm>
            <a:custGeom>
              <a:avLst/>
              <a:gdLst>
                <a:gd name="T0" fmla="*/ 82 w 86"/>
                <a:gd name="T1" fmla="*/ 47 h 84"/>
                <a:gd name="T2" fmla="*/ 82 w 86"/>
                <a:gd name="T3" fmla="*/ 42 h 84"/>
                <a:gd name="T4" fmla="*/ 43 w 86"/>
                <a:gd name="T5" fmla="*/ 3 h 84"/>
                <a:gd name="T6" fmla="*/ 36 w 86"/>
                <a:gd name="T7" fmla="*/ 4 h 84"/>
                <a:gd name="T8" fmla="*/ 24 w 86"/>
                <a:gd name="T9" fmla="*/ 0 h 84"/>
                <a:gd name="T10" fmla="*/ 0 w 86"/>
                <a:gd name="T11" fmla="*/ 23 h 84"/>
                <a:gd name="T12" fmla="*/ 4 w 86"/>
                <a:gd name="T13" fmla="*/ 36 h 84"/>
                <a:gd name="T14" fmla="*/ 4 w 86"/>
                <a:gd name="T15" fmla="*/ 42 h 84"/>
                <a:gd name="T16" fmla="*/ 43 w 86"/>
                <a:gd name="T17" fmla="*/ 81 h 84"/>
                <a:gd name="T18" fmla="*/ 50 w 86"/>
                <a:gd name="T19" fmla="*/ 80 h 84"/>
                <a:gd name="T20" fmla="*/ 62 w 86"/>
                <a:gd name="T21" fmla="*/ 84 h 84"/>
                <a:gd name="T22" fmla="*/ 86 w 86"/>
                <a:gd name="T23" fmla="*/ 61 h 84"/>
                <a:gd name="T24" fmla="*/ 82 w 86"/>
                <a:gd name="T25" fmla="*/ 47 h 84"/>
                <a:gd name="T26" fmla="*/ 46 w 86"/>
                <a:gd name="T27" fmla="*/ 71 h 84"/>
                <a:gd name="T28" fmla="*/ 23 w 86"/>
                <a:gd name="T29" fmla="*/ 64 h 84"/>
                <a:gd name="T30" fmla="*/ 24 w 86"/>
                <a:gd name="T31" fmla="*/ 51 h 84"/>
                <a:gd name="T32" fmla="*/ 34 w 86"/>
                <a:gd name="T33" fmla="*/ 59 h 84"/>
                <a:gd name="T34" fmla="*/ 52 w 86"/>
                <a:gd name="T35" fmla="*/ 58 h 84"/>
                <a:gd name="T36" fmla="*/ 41 w 86"/>
                <a:gd name="T37" fmla="*/ 47 h 84"/>
                <a:gd name="T38" fmla="*/ 20 w 86"/>
                <a:gd name="T39" fmla="*/ 30 h 84"/>
                <a:gd name="T40" fmla="*/ 37 w 86"/>
                <a:gd name="T41" fmla="*/ 13 h 84"/>
                <a:gd name="T42" fmla="*/ 61 w 86"/>
                <a:gd name="T43" fmla="*/ 19 h 84"/>
                <a:gd name="T44" fmla="*/ 59 w 86"/>
                <a:gd name="T45" fmla="*/ 31 h 84"/>
                <a:gd name="T46" fmla="*/ 42 w 86"/>
                <a:gd name="T47" fmla="*/ 22 h 84"/>
                <a:gd name="T48" fmla="*/ 38 w 86"/>
                <a:gd name="T49" fmla="*/ 35 h 84"/>
                <a:gd name="T50" fmla="*/ 66 w 86"/>
                <a:gd name="T51" fmla="*/ 49 h 84"/>
                <a:gd name="T52" fmla="*/ 46 w 86"/>
                <a:gd name="T53"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84">
                  <a:moveTo>
                    <a:pt x="82" y="47"/>
                  </a:moveTo>
                  <a:cubicBezTo>
                    <a:pt x="82" y="46"/>
                    <a:pt x="82" y="44"/>
                    <a:pt x="82" y="42"/>
                  </a:cubicBezTo>
                  <a:cubicBezTo>
                    <a:pt x="82" y="21"/>
                    <a:pt x="64" y="3"/>
                    <a:pt x="43" y="3"/>
                  </a:cubicBezTo>
                  <a:cubicBezTo>
                    <a:pt x="41" y="3"/>
                    <a:pt x="39" y="3"/>
                    <a:pt x="36" y="4"/>
                  </a:cubicBezTo>
                  <a:cubicBezTo>
                    <a:pt x="33" y="1"/>
                    <a:pt x="28" y="0"/>
                    <a:pt x="24" y="0"/>
                  </a:cubicBezTo>
                  <a:cubicBezTo>
                    <a:pt x="11" y="0"/>
                    <a:pt x="0" y="10"/>
                    <a:pt x="0" y="23"/>
                  </a:cubicBezTo>
                  <a:cubicBezTo>
                    <a:pt x="0" y="28"/>
                    <a:pt x="2" y="32"/>
                    <a:pt x="4" y="36"/>
                  </a:cubicBezTo>
                  <a:cubicBezTo>
                    <a:pt x="4" y="38"/>
                    <a:pt x="4" y="40"/>
                    <a:pt x="4" y="42"/>
                  </a:cubicBezTo>
                  <a:cubicBezTo>
                    <a:pt x="4" y="64"/>
                    <a:pt x="21" y="81"/>
                    <a:pt x="43" y="81"/>
                  </a:cubicBezTo>
                  <a:cubicBezTo>
                    <a:pt x="45" y="81"/>
                    <a:pt x="48" y="81"/>
                    <a:pt x="50" y="80"/>
                  </a:cubicBezTo>
                  <a:cubicBezTo>
                    <a:pt x="54" y="83"/>
                    <a:pt x="58" y="84"/>
                    <a:pt x="62" y="84"/>
                  </a:cubicBezTo>
                  <a:cubicBezTo>
                    <a:pt x="75" y="84"/>
                    <a:pt x="86" y="73"/>
                    <a:pt x="86" y="61"/>
                  </a:cubicBezTo>
                  <a:cubicBezTo>
                    <a:pt x="86" y="56"/>
                    <a:pt x="84" y="51"/>
                    <a:pt x="82" y="47"/>
                  </a:cubicBezTo>
                  <a:close/>
                  <a:moveTo>
                    <a:pt x="46" y="71"/>
                  </a:moveTo>
                  <a:cubicBezTo>
                    <a:pt x="34" y="71"/>
                    <a:pt x="28" y="69"/>
                    <a:pt x="23" y="64"/>
                  </a:cubicBezTo>
                  <a:cubicBezTo>
                    <a:pt x="17" y="58"/>
                    <a:pt x="19" y="52"/>
                    <a:pt x="24" y="51"/>
                  </a:cubicBezTo>
                  <a:cubicBezTo>
                    <a:pt x="29" y="51"/>
                    <a:pt x="32" y="57"/>
                    <a:pt x="34" y="59"/>
                  </a:cubicBezTo>
                  <a:cubicBezTo>
                    <a:pt x="37" y="60"/>
                    <a:pt x="47" y="64"/>
                    <a:pt x="52" y="58"/>
                  </a:cubicBezTo>
                  <a:cubicBezTo>
                    <a:pt x="58" y="51"/>
                    <a:pt x="48" y="48"/>
                    <a:pt x="41" y="47"/>
                  </a:cubicBezTo>
                  <a:cubicBezTo>
                    <a:pt x="32" y="46"/>
                    <a:pt x="19" y="40"/>
                    <a:pt x="20" y="30"/>
                  </a:cubicBezTo>
                  <a:cubicBezTo>
                    <a:pt x="21" y="19"/>
                    <a:pt x="29" y="14"/>
                    <a:pt x="37" y="13"/>
                  </a:cubicBezTo>
                  <a:cubicBezTo>
                    <a:pt x="48" y="12"/>
                    <a:pt x="55" y="15"/>
                    <a:pt x="61" y="19"/>
                  </a:cubicBezTo>
                  <a:cubicBezTo>
                    <a:pt x="67" y="25"/>
                    <a:pt x="63" y="31"/>
                    <a:pt x="59" y="31"/>
                  </a:cubicBezTo>
                  <a:cubicBezTo>
                    <a:pt x="55" y="32"/>
                    <a:pt x="51" y="22"/>
                    <a:pt x="42" y="22"/>
                  </a:cubicBezTo>
                  <a:cubicBezTo>
                    <a:pt x="33" y="22"/>
                    <a:pt x="27" y="32"/>
                    <a:pt x="38" y="35"/>
                  </a:cubicBezTo>
                  <a:cubicBezTo>
                    <a:pt x="49" y="37"/>
                    <a:pt x="61" y="38"/>
                    <a:pt x="66" y="49"/>
                  </a:cubicBezTo>
                  <a:cubicBezTo>
                    <a:pt x="70" y="59"/>
                    <a:pt x="59" y="70"/>
                    <a:pt x="46"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94" name="îsḻîḍè"/>
            <p:cNvSpPr/>
            <p:nvPr/>
          </p:nvSpPr>
          <p:spPr bwMode="auto">
            <a:xfrm>
              <a:off x="10082548" y="1367799"/>
              <a:ext cx="152672" cy="199648"/>
            </a:xfrm>
            <a:custGeom>
              <a:avLst/>
              <a:gdLst>
                <a:gd name="T0" fmla="*/ 42 w 48"/>
                <a:gd name="T1" fmla="*/ 8 h 63"/>
                <a:gd name="T2" fmla="*/ 6 w 48"/>
                <a:gd name="T3" fmla="*/ 8 h 63"/>
                <a:gd name="T4" fmla="*/ 0 w 48"/>
                <a:gd name="T5" fmla="*/ 14 h 63"/>
                <a:gd name="T6" fmla="*/ 0 w 48"/>
                <a:gd name="T7" fmla="*/ 16 h 63"/>
                <a:gd name="T8" fmla="*/ 48 w 48"/>
                <a:gd name="T9" fmla="*/ 16 h 63"/>
                <a:gd name="T10" fmla="*/ 48 w 48"/>
                <a:gd name="T11" fmla="*/ 14 h 63"/>
                <a:gd name="T12" fmla="*/ 42 w 48"/>
                <a:gd name="T13" fmla="*/ 8 h 63"/>
                <a:gd name="T14" fmla="*/ 31 w 48"/>
                <a:gd name="T15" fmla="*/ 4 h 63"/>
                <a:gd name="T16" fmla="*/ 32 w 48"/>
                <a:gd name="T17" fmla="*/ 10 h 63"/>
                <a:gd name="T18" fmla="*/ 16 w 48"/>
                <a:gd name="T19" fmla="*/ 10 h 63"/>
                <a:gd name="T20" fmla="*/ 17 w 48"/>
                <a:gd name="T21" fmla="*/ 4 h 63"/>
                <a:gd name="T22" fmla="*/ 31 w 48"/>
                <a:gd name="T23" fmla="*/ 4 h 63"/>
                <a:gd name="T24" fmla="*/ 32 w 48"/>
                <a:gd name="T25" fmla="*/ 0 h 63"/>
                <a:gd name="T26" fmla="*/ 16 w 48"/>
                <a:gd name="T27" fmla="*/ 0 h 63"/>
                <a:gd name="T28" fmla="*/ 13 w 48"/>
                <a:gd name="T29" fmla="*/ 3 h 63"/>
                <a:gd name="T30" fmla="*/ 12 w 48"/>
                <a:gd name="T31" fmla="*/ 11 h 63"/>
                <a:gd name="T32" fmla="*/ 14 w 48"/>
                <a:gd name="T33" fmla="*/ 14 h 63"/>
                <a:gd name="T34" fmla="*/ 34 w 48"/>
                <a:gd name="T35" fmla="*/ 14 h 63"/>
                <a:gd name="T36" fmla="*/ 36 w 48"/>
                <a:gd name="T37" fmla="*/ 11 h 63"/>
                <a:gd name="T38" fmla="*/ 35 w 48"/>
                <a:gd name="T39" fmla="*/ 3 h 63"/>
                <a:gd name="T40" fmla="*/ 32 w 48"/>
                <a:gd name="T41" fmla="*/ 0 h 63"/>
                <a:gd name="T42" fmla="*/ 43 w 48"/>
                <a:gd name="T43" fmla="*/ 20 h 63"/>
                <a:gd name="T44" fmla="*/ 5 w 48"/>
                <a:gd name="T45" fmla="*/ 20 h 63"/>
                <a:gd name="T46" fmla="*/ 2 w 48"/>
                <a:gd name="T47" fmla="*/ 24 h 63"/>
                <a:gd name="T48" fmla="*/ 5 w 48"/>
                <a:gd name="T49" fmla="*/ 59 h 63"/>
                <a:gd name="T50" fmla="*/ 9 w 48"/>
                <a:gd name="T51" fmla="*/ 63 h 63"/>
                <a:gd name="T52" fmla="*/ 39 w 48"/>
                <a:gd name="T53" fmla="*/ 63 h 63"/>
                <a:gd name="T54" fmla="*/ 43 w 48"/>
                <a:gd name="T55" fmla="*/ 59 h 63"/>
                <a:gd name="T56" fmla="*/ 46 w 48"/>
                <a:gd name="T57" fmla="*/ 24 h 63"/>
                <a:gd name="T58" fmla="*/ 43 w 48"/>
                <a:gd name="T59" fmla="*/ 20 h 63"/>
                <a:gd name="T60" fmla="*/ 16 w 48"/>
                <a:gd name="T61" fmla="*/ 55 h 63"/>
                <a:gd name="T62" fmla="*/ 10 w 48"/>
                <a:gd name="T63" fmla="*/ 55 h 63"/>
                <a:gd name="T64" fmla="*/ 8 w 48"/>
                <a:gd name="T65" fmla="*/ 28 h 63"/>
                <a:gd name="T66" fmla="*/ 16 w 48"/>
                <a:gd name="T67" fmla="*/ 28 h 63"/>
                <a:gd name="T68" fmla="*/ 16 w 48"/>
                <a:gd name="T69" fmla="*/ 55 h 63"/>
                <a:gd name="T70" fmla="*/ 28 w 48"/>
                <a:gd name="T71" fmla="*/ 55 h 63"/>
                <a:gd name="T72" fmla="*/ 20 w 48"/>
                <a:gd name="T73" fmla="*/ 55 h 63"/>
                <a:gd name="T74" fmla="*/ 20 w 48"/>
                <a:gd name="T75" fmla="*/ 28 h 63"/>
                <a:gd name="T76" fmla="*/ 28 w 48"/>
                <a:gd name="T77" fmla="*/ 28 h 63"/>
                <a:gd name="T78" fmla="*/ 28 w 48"/>
                <a:gd name="T79" fmla="*/ 55 h 63"/>
                <a:gd name="T80" fmla="*/ 38 w 48"/>
                <a:gd name="T81" fmla="*/ 55 h 63"/>
                <a:gd name="T82" fmla="*/ 32 w 48"/>
                <a:gd name="T83" fmla="*/ 55 h 63"/>
                <a:gd name="T84" fmla="*/ 32 w 48"/>
                <a:gd name="T85" fmla="*/ 28 h 63"/>
                <a:gd name="T86" fmla="*/ 40 w 48"/>
                <a:gd name="T87" fmla="*/ 28 h 63"/>
                <a:gd name="T88" fmla="*/ 38 w 48"/>
                <a:gd name="T8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63">
                  <a:moveTo>
                    <a:pt x="42" y="8"/>
                  </a:moveTo>
                  <a:cubicBezTo>
                    <a:pt x="6" y="8"/>
                    <a:pt x="6" y="8"/>
                    <a:pt x="6" y="8"/>
                  </a:cubicBezTo>
                  <a:cubicBezTo>
                    <a:pt x="3" y="8"/>
                    <a:pt x="0" y="11"/>
                    <a:pt x="0" y="14"/>
                  </a:cubicBezTo>
                  <a:cubicBezTo>
                    <a:pt x="0" y="16"/>
                    <a:pt x="0" y="16"/>
                    <a:pt x="0" y="16"/>
                  </a:cubicBezTo>
                  <a:cubicBezTo>
                    <a:pt x="48" y="16"/>
                    <a:pt x="48" y="16"/>
                    <a:pt x="48" y="16"/>
                  </a:cubicBezTo>
                  <a:cubicBezTo>
                    <a:pt x="48" y="14"/>
                    <a:pt x="48" y="14"/>
                    <a:pt x="48" y="14"/>
                  </a:cubicBezTo>
                  <a:cubicBezTo>
                    <a:pt x="48" y="11"/>
                    <a:pt x="45" y="8"/>
                    <a:pt x="42" y="8"/>
                  </a:cubicBezTo>
                  <a:close/>
                  <a:moveTo>
                    <a:pt x="31" y="4"/>
                  </a:moveTo>
                  <a:cubicBezTo>
                    <a:pt x="32" y="10"/>
                    <a:pt x="32" y="10"/>
                    <a:pt x="32" y="10"/>
                  </a:cubicBezTo>
                  <a:cubicBezTo>
                    <a:pt x="16" y="10"/>
                    <a:pt x="16" y="10"/>
                    <a:pt x="16" y="10"/>
                  </a:cubicBezTo>
                  <a:cubicBezTo>
                    <a:pt x="17" y="4"/>
                    <a:pt x="17" y="4"/>
                    <a:pt x="17" y="4"/>
                  </a:cubicBezTo>
                  <a:cubicBezTo>
                    <a:pt x="31" y="4"/>
                    <a:pt x="31" y="4"/>
                    <a:pt x="31" y="4"/>
                  </a:cubicBezTo>
                  <a:moveTo>
                    <a:pt x="32" y="0"/>
                  </a:moveTo>
                  <a:cubicBezTo>
                    <a:pt x="16" y="0"/>
                    <a:pt x="16" y="0"/>
                    <a:pt x="16" y="0"/>
                  </a:cubicBezTo>
                  <a:cubicBezTo>
                    <a:pt x="15" y="0"/>
                    <a:pt x="13" y="1"/>
                    <a:pt x="13" y="3"/>
                  </a:cubicBezTo>
                  <a:cubicBezTo>
                    <a:pt x="12" y="11"/>
                    <a:pt x="12" y="11"/>
                    <a:pt x="12" y="11"/>
                  </a:cubicBezTo>
                  <a:cubicBezTo>
                    <a:pt x="11" y="13"/>
                    <a:pt x="13" y="14"/>
                    <a:pt x="14" y="14"/>
                  </a:cubicBezTo>
                  <a:cubicBezTo>
                    <a:pt x="34" y="14"/>
                    <a:pt x="34" y="14"/>
                    <a:pt x="34" y="14"/>
                  </a:cubicBezTo>
                  <a:cubicBezTo>
                    <a:pt x="36" y="14"/>
                    <a:pt x="37" y="13"/>
                    <a:pt x="36" y="11"/>
                  </a:cubicBezTo>
                  <a:cubicBezTo>
                    <a:pt x="35" y="3"/>
                    <a:pt x="35" y="3"/>
                    <a:pt x="35" y="3"/>
                  </a:cubicBezTo>
                  <a:cubicBezTo>
                    <a:pt x="35" y="1"/>
                    <a:pt x="34" y="0"/>
                    <a:pt x="32" y="0"/>
                  </a:cubicBezTo>
                  <a:close/>
                  <a:moveTo>
                    <a:pt x="43" y="20"/>
                  </a:moveTo>
                  <a:cubicBezTo>
                    <a:pt x="5" y="20"/>
                    <a:pt x="5" y="20"/>
                    <a:pt x="5" y="20"/>
                  </a:cubicBezTo>
                  <a:cubicBezTo>
                    <a:pt x="3" y="20"/>
                    <a:pt x="2" y="22"/>
                    <a:pt x="2" y="24"/>
                  </a:cubicBezTo>
                  <a:cubicBezTo>
                    <a:pt x="5" y="59"/>
                    <a:pt x="5" y="59"/>
                    <a:pt x="5" y="59"/>
                  </a:cubicBezTo>
                  <a:cubicBezTo>
                    <a:pt x="5" y="61"/>
                    <a:pt x="7" y="63"/>
                    <a:pt x="9" y="63"/>
                  </a:cubicBezTo>
                  <a:cubicBezTo>
                    <a:pt x="39" y="63"/>
                    <a:pt x="39" y="63"/>
                    <a:pt x="39" y="63"/>
                  </a:cubicBezTo>
                  <a:cubicBezTo>
                    <a:pt x="41" y="63"/>
                    <a:pt x="43" y="61"/>
                    <a:pt x="43" y="59"/>
                  </a:cubicBezTo>
                  <a:cubicBezTo>
                    <a:pt x="46" y="24"/>
                    <a:pt x="46" y="24"/>
                    <a:pt x="46" y="24"/>
                  </a:cubicBezTo>
                  <a:cubicBezTo>
                    <a:pt x="47" y="22"/>
                    <a:pt x="45" y="20"/>
                    <a:pt x="43" y="20"/>
                  </a:cubicBezTo>
                  <a:close/>
                  <a:moveTo>
                    <a:pt x="16" y="55"/>
                  </a:moveTo>
                  <a:cubicBezTo>
                    <a:pt x="10" y="55"/>
                    <a:pt x="10" y="55"/>
                    <a:pt x="10" y="55"/>
                  </a:cubicBezTo>
                  <a:cubicBezTo>
                    <a:pt x="8" y="28"/>
                    <a:pt x="8" y="28"/>
                    <a:pt x="8" y="28"/>
                  </a:cubicBezTo>
                  <a:cubicBezTo>
                    <a:pt x="16" y="28"/>
                    <a:pt x="16" y="28"/>
                    <a:pt x="16" y="28"/>
                  </a:cubicBezTo>
                  <a:lnTo>
                    <a:pt x="16" y="55"/>
                  </a:lnTo>
                  <a:close/>
                  <a:moveTo>
                    <a:pt x="28" y="55"/>
                  </a:moveTo>
                  <a:cubicBezTo>
                    <a:pt x="20" y="55"/>
                    <a:pt x="20" y="55"/>
                    <a:pt x="20" y="55"/>
                  </a:cubicBezTo>
                  <a:cubicBezTo>
                    <a:pt x="20" y="28"/>
                    <a:pt x="20" y="28"/>
                    <a:pt x="20" y="28"/>
                  </a:cubicBezTo>
                  <a:cubicBezTo>
                    <a:pt x="28" y="28"/>
                    <a:pt x="28" y="28"/>
                    <a:pt x="28" y="28"/>
                  </a:cubicBezTo>
                  <a:lnTo>
                    <a:pt x="28" y="55"/>
                  </a:lnTo>
                  <a:close/>
                  <a:moveTo>
                    <a:pt x="38" y="55"/>
                  </a:moveTo>
                  <a:cubicBezTo>
                    <a:pt x="32" y="55"/>
                    <a:pt x="32" y="55"/>
                    <a:pt x="32" y="55"/>
                  </a:cubicBezTo>
                  <a:cubicBezTo>
                    <a:pt x="32" y="28"/>
                    <a:pt x="32" y="28"/>
                    <a:pt x="32" y="28"/>
                  </a:cubicBezTo>
                  <a:cubicBezTo>
                    <a:pt x="40" y="28"/>
                    <a:pt x="40" y="28"/>
                    <a:pt x="40" y="28"/>
                  </a:cubicBezTo>
                  <a:lnTo>
                    <a:pt x="38"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95" name="îsḷiḋê"/>
            <p:cNvSpPr/>
            <p:nvPr/>
          </p:nvSpPr>
          <p:spPr bwMode="auto">
            <a:xfrm>
              <a:off x="9634320" y="3002169"/>
              <a:ext cx="416912" cy="418868"/>
            </a:xfrm>
            <a:custGeom>
              <a:avLst/>
              <a:gdLst>
                <a:gd name="T0" fmla="*/ 65 w 130"/>
                <a:gd name="T1" fmla="*/ 0 h 131"/>
                <a:gd name="T2" fmla="*/ 0 w 130"/>
                <a:gd name="T3" fmla="*/ 65 h 131"/>
                <a:gd name="T4" fmla="*/ 65 w 130"/>
                <a:gd name="T5" fmla="*/ 131 h 131"/>
                <a:gd name="T6" fmla="*/ 130 w 130"/>
                <a:gd name="T7" fmla="*/ 65 h 131"/>
                <a:gd name="T8" fmla="*/ 65 w 130"/>
                <a:gd name="T9" fmla="*/ 0 h 131"/>
                <a:gd name="T10" fmla="*/ 65 w 130"/>
                <a:gd name="T11" fmla="*/ 114 h 131"/>
                <a:gd name="T12" fmla="*/ 16 w 130"/>
                <a:gd name="T13" fmla="*/ 65 h 131"/>
                <a:gd name="T14" fmla="*/ 65 w 130"/>
                <a:gd name="T15" fmla="*/ 17 h 131"/>
                <a:gd name="T16" fmla="*/ 114 w 130"/>
                <a:gd name="T17" fmla="*/ 65 h 131"/>
                <a:gd name="T18" fmla="*/ 65 w 130"/>
                <a:gd name="T19" fmla="*/ 114 h 131"/>
                <a:gd name="T20" fmla="*/ 40 w 130"/>
                <a:gd name="T21" fmla="*/ 65 h 131"/>
                <a:gd name="T22" fmla="*/ 65 w 130"/>
                <a:gd name="T23" fmla="*/ 90 h 131"/>
                <a:gd name="T24" fmla="*/ 89 w 130"/>
                <a:gd name="T25" fmla="*/ 65 h 131"/>
                <a:gd name="T26" fmla="*/ 65 w 130"/>
                <a:gd name="T27" fmla="*/ 41 h 131"/>
                <a:gd name="T28" fmla="*/ 40 w 130"/>
                <a:gd name="T29"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31">
                  <a:moveTo>
                    <a:pt x="65" y="0"/>
                  </a:moveTo>
                  <a:cubicBezTo>
                    <a:pt x="29" y="0"/>
                    <a:pt x="0" y="29"/>
                    <a:pt x="0" y="65"/>
                  </a:cubicBezTo>
                  <a:cubicBezTo>
                    <a:pt x="0" y="101"/>
                    <a:pt x="29" y="131"/>
                    <a:pt x="65" y="131"/>
                  </a:cubicBezTo>
                  <a:cubicBezTo>
                    <a:pt x="101" y="131"/>
                    <a:pt x="130" y="101"/>
                    <a:pt x="130" y="65"/>
                  </a:cubicBezTo>
                  <a:cubicBezTo>
                    <a:pt x="130" y="29"/>
                    <a:pt x="101" y="0"/>
                    <a:pt x="65" y="0"/>
                  </a:cubicBezTo>
                  <a:close/>
                  <a:moveTo>
                    <a:pt x="65" y="114"/>
                  </a:moveTo>
                  <a:cubicBezTo>
                    <a:pt x="38" y="114"/>
                    <a:pt x="16" y="92"/>
                    <a:pt x="16" y="65"/>
                  </a:cubicBezTo>
                  <a:cubicBezTo>
                    <a:pt x="16" y="38"/>
                    <a:pt x="38" y="17"/>
                    <a:pt x="65" y="17"/>
                  </a:cubicBezTo>
                  <a:cubicBezTo>
                    <a:pt x="92" y="17"/>
                    <a:pt x="114" y="38"/>
                    <a:pt x="114" y="65"/>
                  </a:cubicBezTo>
                  <a:cubicBezTo>
                    <a:pt x="114" y="92"/>
                    <a:pt x="92" y="114"/>
                    <a:pt x="65" y="114"/>
                  </a:cubicBezTo>
                  <a:close/>
                  <a:moveTo>
                    <a:pt x="40" y="65"/>
                  </a:moveTo>
                  <a:cubicBezTo>
                    <a:pt x="40" y="79"/>
                    <a:pt x="51" y="90"/>
                    <a:pt x="65" y="90"/>
                  </a:cubicBezTo>
                  <a:cubicBezTo>
                    <a:pt x="78" y="90"/>
                    <a:pt x="89" y="79"/>
                    <a:pt x="89" y="65"/>
                  </a:cubicBezTo>
                  <a:cubicBezTo>
                    <a:pt x="89" y="52"/>
                    <a:pt x="78" y="41"/>
                    <a:pt x="65" y="41"/>
                  </a:cubicBezTo>
                  <a:cubicBezTo>
                    <a:pt x="51" y="41"/>
                    <a:pt x="40" y="52"/>
                    <a:pt x="40" y="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62500" lnSpcReduction="20000"/>
            </a:bodyPr>
            <a:lstStyle/>
            <a:p>
              <a:pPr algn="ctr"/>
            </a:p>
          </p:txBody>
        </p:sp>
        <p:sp>
          <p:nvSpPr>
            <p:cNvPr id="96" name="iŝļïḑe"/>
            <p:cNvSpPr/>
            <p:nvPr/>
          </p:nvSpPr>
          <p:spPr bwMode="auto">
            <a:xfrm>
              <a:off x="9330934" y="1252317"/>
              <a:ext cx="690938" cy="299471"/>
            </a:xfrm>
            <a:custGeom>
              <a:avLst/>
              <a:gdLst>
                <a:gd name="T0" fmla="*/ 188 w 216"/>
                <a:gd name="T1" fmla="*/ 41 h 94"/>
                <a:gd name="T2" fmla="*/ 178 w 216"/>
                <a:gd name="T3" fmla="*/ 43 h 94"/>
                <a:gd name="T4" fmla="*/ 129 w 216"/>
                <a:gd name="T5" fmla="*/ 0 h 94"/>
                <a:gd name="T6" fmla="*/ 111 w 216"/>
                <a:gd name="T7" fmla="*/ 3 h 94"/>
                <a:gd name="T8" fmla="*/ 108 w 216"/>
                <a:gd name="T9" fmla="*/ 6 h 94"/>
                <a:gd name="T10" fmla="*/ 108 w 216"/>
                <a:gd name="T11" fmla="*/ 91 h 94"/>
                <a:gd name="T12" fmla="*/ 111 w 216"/>
                <a:gd name="T13" fmla="*/ 94 h 94"/>
                <a:gd name="T14" fmla="*/ 188 w 216"/>
                <a:gd name="T15" fmla="*/ 94 h 94"/>
                <a:gd name="T16" fmla="*/ 216 w 216"/>
                <a:gd name="T17" fmla="*/ 68 h 94"/>
                <a:gd name="T18" fmla="*/ 188 w 216"/>
                <a:gd name="T19" fmla="*/ 41 h 94"/>
                <a:gd name="T20" fmla="*/ 85 w 216"/>
                <a:gd name="T21" fmla="*/ 94 h 94"/>
                <a:gd name="T22" fmla="*/ 91 w 216"/>
                <a:gd name="T23" fmla="*/ 94 h 94"/>
                <a:gd name="T24" fmla="*/ 95 w 216"/>
                <a:gd name="T25" fmla="*/ 47 h 94"/>
                <a:gd name="T26" fmla="*/ 91 w 216"/>
                <a:gd name="T27" fmla="*/ 0 h 94"/>
                <a:gd name="T28" fmla="*/ 85 w 216"/>
                <a:gd name="T29" fmla="*/ 0 h 94"/>
                <a:gd name="T30" fmla="*/ 81 w 216"/>
                <a:gd name="T31" fmla="*/ 47 h 94"/>
                <a:gd name="T32" fmla="*/ 85 w 216"/>
                <a:gd name="T33" fmla="*/ 94 h 94"/>
                <a:gd name="T34" fmla="*/ 64 w 216"/>
                <a:gd name="T35" fmla="*/ 94 h 94"/>
                <a:gd name="T36" fmla="*/ 58 w 216"/>
                <a:gd name="T37" fmla="*/ 94 h 94"/>
                <a:gd name="T38" fmla="*/ 54 w 216"/>
                <a:gd name="T39" fmla="*/ 60 h 94"/>
                <a:gd name="T40" fmla="*/ 58 w 216"/>
                <a:gd name="T41" fmla="*/ 27 h 94"/>
                <a:gd name="T42" fmla="*/ 64 w 216"/>
                <a:gd name="T43" fmla="*/ 27 h 94"/>
                <a:gd name="T44" fmla="*/ 68 w 216"/>
                <a:gd name="T45" fmla="*/ 61 h 94"/>
                <a:gd name="T46" fmla="*/ 64 w 216"/>
                <a:gd name="T47" fmla="*/ 94 h 94"/>
                <a:gd name="T48" fmla="*/ 31 w 216"/>
                <a:gd name="T49" fmla="*/ 94 h 94"/>
                <a:gd name="T50" fmla="*/ 37 w 216"/>
                <a:gd name="T51" fmla="*/ 94 h 94"/>
                <a:gd name="T52" fmla="*/ 41 w 216"/>
                <a:gd name="T53" fmla="*/ 67 h 94"/>
                <a:gd name="T54" fmla="*/ 37 w 216"/>
                <a:gd name="T55" fmla="*/ 40 h 94"/>
                <a:gd name="T56" fmla="*/ 31 w 216"/>
                <a:gd name="T57" fmla="*/ 40 h 94"/>
                <a:gd name="T58" fmla="*/ 27 w 216"/>
                <a:gd name="T59" fmla="*/ 67 h 94"/>
                <a:gd name="T60" fmla="*/ 31 w 216"/>
                <a:gd name="T61" fmla="*/ 94 h 94"/>
                <a:gd name="T62" fmla="*/ 4 w 216"/>
                <a:gd name="T63" fmla="*/ 81 h 94"/>
                <a:gd name="T64" fmla="*/ 10 w 216"/>
                <a:gd name="T65" fmla="*/ 81 h 94"/>
                <a:gd name="T66" fmla="*/ 14 w 216"/>
                <a:gd name="T67" fmla="*/ 67 h 94"/>
                <a:gd name="T68" fmla="*/ 10 w 216"/>
                <a:gd name="T69" fmla="*/ 54 h 94"/>
                <a:gd name="T70" fmla="*/ 4 w 216"/>
                <a:gd name="T71" fmla="*/ 54 h 94"/>
                <a:gd name="T72" fmla="*/ 0 w 216"/>
                <a:gd name="T73" fmla="*/ 67 h 94"/>
                <a:gd name="T74" fmla="*/ 4 w 216"/>
                <a:gd name="T75" fmla="*/ 8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6" h="94">
                  <a:moveTo>
                    <a:pt x="188" y="41"/>
                  </a:moveTo>
                  <a:cubicBezTo>
                    <a:pt x="184" y="41"/>
                    <a:pt x="181" y="42"/>
                    <a:pt x="178" y="43"/>
                  </a:cubicBezTo>
                  <a:cubicBezTo>
                    <a:pt x="175" y="19"/>
                    <a:pt x="154" y="0"/>
                    <a:pt x="129" y="0"/>
                  </a:cubicBezTo>
                  <a:cubicBezTo>
                    <a:pt x="122" y="0"/>
                    <a:pt x="116" y="1"/>
                    <a:pt x="111" y="3"/>
                  </a:cubicBezTo>
                  <a:cubicBezTo>
                    <a:pt x="109" y="4"/>
                    <a:pt x="108" y="5"/>
                    <a:pt x="108" y="6"/>
                  </a:cubicBezTo>
                  <a:cubicBezTo>
                    <a:pt x="108" y="91"/>
                    <a:pt x="108" y="91"/>
                    <a:pt x="108" y="91"/>
                  </a:cubicBezTo>
                  <a:cubicBezTo>
                    <a:pt x="108" y="93"/>
                    <a:pt x="110" y="94"/>
                    <a:pt x="111" y="94"/>
                  </a:cubicBezTo>
                  <a:cubicBezTo>
                    <a:pt x="111" y="94"/>
                    <a:pt x="188" y="94"/>
                    <a:pt x="188" y="94"/>
                  </a:cubicBezTo>
                  <a:cubicBezTo>
                    <a:pt x="204" y="94"/>
                    <a:pt x="216" y="82"/>
                    <a:pt x="216" y="68"/>
                  </a:cubicBezTo>
                  <a:cubicBezTo>
                    <a:pt x="216" y="53"/>
                    <a:pt x="204" y="41"/>
                    <a:pt x="188" y="41"/>
                  </a:cubicBezTo>
                  <a:close/>
                  <a:moveTo>
                    <a:pt x="85" y="94"/>
                  </a:moveTo>
                  <a:cubicBezTo>
                    <a:pt x="91" y="94"/>
                    <a:pt x="91" y="94"/>
                    <a:pt x="91" y="94"/>
                  </a:cubicBezTo>
                  <a:cubicBezTo>
                    <a:pt x="95" y="47"/>
                    <a:pt x="95" y="47"/>
                    <a:pt x="95" y="47"/>
                  </a:cubicBezTo>
                  <a:cubicBezTo>
                    <a:pt x="91" y="0"/>
                    <a:pt x="91" y="0"/>
                    <a:pt x="91" y="0"/>
                  </a:cubicBezTo>
                  <a:cubicBezTo>
                    <a:pt x="85" y="0"/>
                    <a:pt x="85" y="0"/>
                    <a:pt x="85" y="0"/>
                  </a:cubicBezTo>
                  <a:cubicBezTo>
                    <a:pt x="81" y="47"/>
                    <a:pt x="81" y="47"/>
                    <a:pt x="81" y="47"/>
                  </a:cubicBezTo>
                  <a:lnTo>
                    <a:pt x="85" y="94"/>
                  </a:lnTo>
                  <a:close/>
                  <a:moveTo>
                    <a:pt x="64" y="94"/>
                  </a:moveTo>
                  <a:cubicBezTo>
                    <a:pt x="58" y="94"/>
                    <a:pt x="58" y="94"/>
                    <a:pt x="58" y="94"/>
                  </a:cubicBezTo>
                  <a:cubicBezTo>
                    <a:pt x="54" y="60"/>
                    <a:pt x="54" y="60"/>
                    <a:pt x="54" y="60"/>
                  </a:cubicBezTo>
                  <a:cubicBezTo>
                    <a:pt x="58" y="27"/>
                    <a:pt x="58" y="27"/>
                    <a:pt x="58" y="27"/>
                  </a:cubicBezTo>
                  <a:cubicBezTo>
                    <a:pt x="64" y="27"/>
                    <a:pt x="64" y="27"/>
                    <a:pt x="64" y="27"/>
                  </a:cubicBezTo>
                  <a:cubicBezTo>
                    <a:pt x="68" y="61"/>
                    <a:pt x="68" y="61"/>
                    <a:pt x="68" y="61"/>
                  </a:cubicBezTo>
                  <a:lnTo>
                    <a:pt x="64" y="94"/>
                  </a:lnTo>
                  <a:close/>
                  <a:moveTo>
                    <a:pt x="31" y="94"/>
                  </a:moveTo>
                  <a:cubicBezTo>
                    <a:pt x="37" y="94"/>
                    <a:pt x="37" y="94"/>
                    <a:pt x="37" y="94"/>
                  </a:cubicBezTo>
                  <a:cubicBezTo>
                    <a:pt x="41" y="67"/>
                    <a:pt x="41" y="67"/>
                    <a:pt x="41" y="67"/>
                  </a:cubicBezTo>
                  <a:cubicBezTo>
                    <a:pt x="37" y="40"/>
                    <a:pt x="37" y="40"/>
                    <a:pt x="37" y="40"/>
                  </a:cubicBezTo>
                  <a:cubicBezTo>
                    <a:pt x="31" y="40"/>
                    <a:pt x="31" y="40"/>
                    <a:pt x="31" y="40"/>
                  </a:cubicBezTo>
                  <a:cubicBezTo>
                    <a:pt x="27" y="67"/>
                    <a:pt x="27" y="67"/>
                    <a:pt x="27" y="67"/>
                  </a:cubicBezTo>
                  <a:lnTo>
                    <a:pt x="31" y="94"/>
                  </a:lnTo>
                  <a:close/>
                  <a:moveTo>
                    <a:pt x="4" y="81"/>
                  </a:moveTo>
                  <a:cubicBezTo>
                    <a:pt x="10" y="81"/>
                    <a:pt x="10" y="81"/>
                    <a:pt x="10" y="81"/>
                  </a:cubicBezTo>
                  <a:cubicBezTo>
                    <a:pt x="14" y="67"/>
                    <a:pt x="14" y="67"/>
                    <a:pt x="14" y="67"/>
                  </a:cubicBezTo>
                  <a:cubicBezTo>
                    <a:pt x="10" y="54"/>
                    <a:pt x="10" y="54"/>
                    <a:pt x="10" y="54"/>
                  </a:cubicBezTo>
                  <a:cubicBezTo>
                    <a:pt x="4" y="54"/>
                    <a:pt x="4" y="54"/>
                    <a:pt x="4" y="54"/>
                  </a:cubicBezTo>
                  <a:cubicBezTo>
                    <a:pt x="0" y="67"/>
                    <a:pt x="0" y="67"/>
                    <a:pt x="0" y="67"/>
                  </a:cubicBezTo>
                  <a:lnTo>
                    <a:pt x="4" y="8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32500" lnSpcReduction="20000"/>
            </a:bodyPr>
            <a:lstStyle/>
            <a:p>
              <a:pPr algn="ctr"/>
            </a:p>
          </p:txBody>
        </p:sp>
        <p:sp>
          <p:nvSpPr>
            <p:cNvPr id="97" name="ïśļïḑé"/>
            <p:cNvSpPr/>
            <p:nvPr/>
          </p:nvSpPr>
          <p:spPr bwMode="auto">
            <a:xfrm>
              <a:off x="9462075" y="1610508"/>
              <a:ext cx="383636" cy="342532"/>
            </a:xfrm>
            <a:custGeom>
              <a:avLst/>
              <a:gdLst>
                <a:gd name="T0" fmla="*/ 50 w 120"/>
                <a:gd name="T1" fmla="*/ 0 h 107"/>
                <a:gd name="T2" fmla="*/ 50 w 120"/>
                <a:gd name="T3" fmla="*/ 0 h 107"/>
                <a:gd name="T4" fmla="*/ 100 w 120"/>
                <a:gd name="T5" fmla="*/ 41 h 107"/>
                <a:gd name="T6" fmla="*/ 50 w 120"/>
                <a:gd name="T7" fmla="*/ 81 h 107"/>
                <a:gd name="T8" fmla="*/ 42 w 120"/>
                <a:gd name="T9" fmla="*/ 81 h 107"/>
                <a:gd name="T10" fmla="*/ 7 w 120"/>
                <a:gd name="T11" fmla="*/ 93 h 107"/>
                <a:gd name="T12" fmla="*/ 7 w 120"/>
                <a:gd name="T13" fmla="*/ 91 h 107"/>
                <a:gd name="T14" fmla="*/ 19 w 120"/>
                <a:gd name="T15" fmla="*/ 75 h 107"/>
                <a:gd name="T16" fmla="*/ 19 w 120"/>
                <a:gd name="T17" fmla="*/ 72 h 107"/>
                <a:gd name="T18" fmla="*/ 0 w 120"/>
                <a:gd name="T19" fmla="*/ 41 h 107"/>
                <a:gd name="T20" fmla="*/ 50 w 120"/>
                <a:gd name="T21" fmla="*/ 0 h 107"/>
                <a:gd name="T22" fmla="*/ 104 w 120"/>
                <a:gd name="T23" fmla="*/ 91 h 107"/>
                <a:gd name="T24" fmla="*/ 113 w 120"/>
                <a:gd name="T25" fmla="*/ 104 h 107"/>
                <a:gd name="T26" fmla="*/ 113 w 120"/>
                <a:gd name="T27" fmla="*/ 107 h 107"/>
                <a:gd name="T28" fmla="*/ 83 w 120"/>
                <a:gd name="T29" fmla="*/ 96 h 107"/>
                <a:gd name="T30" fmla="*/ 77 w 120"/>
                <a:gd name="T31" fmla="*/ 96 h 107"/>
                <a:gd name="T32" fmla="*/ 50 w 120"/>
                <a:gd name="T33" fmla="*/ 89 h 107"/>
                <a:gd name="T34" fmla="*/ 90 w 120"/>
                <a:gd name="T35" fmla="*/ 75 h 107"/>
                <a:gd name="T36" fmla="*/ 103 w 120"/>
                <a:gd name="T37" fmla="*/ 60 h 107"/>
                <a:gd name="T38" fmla="*/ 108 w 120"/>
                <a:gd name="T39" fmla="*/ 41 h 107"/>
                <a:gd name="T40" fmla="*/ 108 w 120"/>
                <a:gd name="T41" fmla="*/ 37 h 107"/>
                <a:gd name="T42" fmla="*/ 120 w 120"/>
                <a:gd name="T43" fmla="*/ 62 h 107"/>
                <a:gd name="T44" fmla="*/ 104 w 120"/>
                <a:gd name="T45" fmla="*/ 88 h 107"/>
                <a:gd name="T46" fmla="*/ 104 w 120"/>
                <a:gd name="T47" fmla="*/ 9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107">
                  <a:moveTo>
                    <a:pt x="50" y="0"/>
                  </a:moveTo>
                  <a:cubicBezTo>
                    <a:pt x="50" y="0"/>
                    <a:pt x="50" y="0"/>
                    <a:pt x="50" y="0"/>
                  </a:cubicBezTo>
                  <a:cubicBezTo>
                    <a:pt x="78" y="0"/>
                    <a:pt x="100" y="18"/>
                    <a:pt x="100" y="41"/>
                  </a:cubicBezTo>
                  <a:cubicBezTo>
                    <a:pt x="100" y="63"/>
                    <a:pt x="78" y="81"/>
                    <a:pt x="50" y="81"/>
                  </a:cubicBezTo>
                  <a:cubicBezTo>
                    <a:pt x="47" y="81"/>
                    <a:pt x="45" y="81"/>
                    <a:pt x="42" y="81"/>
                  </a:cubicBezTo>
                  <a:cubicBezTo>
                    <a:pt x="32" y="91"/>
                    <a:pt x="19" y="93"/>
                    <a:pt x="7" y="93"/>
                  </a:cubicBezTo>
                  <a:cubicBezTo>
                    <a:pt x="7" y="91"/>
                    <a:pt x="7" y="91"/>
                    <a:pt x="7" y="91"/>
                  </a:cubicBezTo>
                  <a:cubicBezTo>
                    <a:pt x="14" y="87"/>
                    <a:pt x="19" y="82"/>
                    <a:pt x="19" y="75"/>
                  </a:cubicBezTo>
                  <a:cubicBezTo>
                    <a:pt x="19" y="74"/>
                    <a:pt x="19" y="73"/>
                    <a:pt x="19" y="72"/>
                  </a:cubicBezTo>
                  <a:cubicBezTo>
                    <a:pt x="8" y="65"/>
                    <a:pt x="0" y="53"/>
                    <a:pt x="0" y="41"/>
                  </a:cubicBezTo>
                  <a:cubicBezTo>
                    <a:pt x="0" y="18"/>
                    <a:pt x="23" y="0"/>
                    <a:pt x="50" y="0"/>
                  </a:cubicBezTo>
                  <a:close/>
                  <a:moveTo>
                    <a:pt x="104" y="91"/>
                  </a:moveTo>
                  <a:cubicBezTo>
                    <a:pt x="104" y="97"/>
                    <a:pt x="107" y="102"/>
                    <a:pt x="113" y="104"/>
                  </a:cubicBezTo>
                  <a:cubicBezTo>
                    <a:pt x="113" y="107"/>
                    <a:pt x="113" y="107"/>
                    <a:pt x="113" y="107"/>
                  </a:cubicBezTo>
                  <a:cubicBezTo>
                    <a:pt x="102" y="106"/>
                    <a:pt x="93" y="105"/>
                    <a:pt x="83" y="96"/>
                  </a:cubicBezTo>
                  <a:cubicBezTo>
                    <a:pt x="81" y="96"/>
                    <a:pt x="79" y="96"/>
                    <a:pt x="77" y="96"/>
                  </a:cubicBezTo>
                  <a:cubicBezTo>
                    <a:pt x="67" y="96"/>
                    <a:pt x="58" y="93"/>
                    <a:pt x="50" y="89"/>
                  </a:cubicBezTo>
                  <a:cubicBezTo>
                    <a:pt x="65" y="89"/>
                    <a:pt x="79" y="84"/>
                    <a:pt x="90" y="75"/>
                  </a:cubicBezTo>
                  <a:cubicBezTo>
                    <a:pt x="96" y="71"/>
                    <a:pt x="100" y="66"/>
                    <a:pt x="103" y="60"/>
                  </a:cubicBezTo>
                  <a:cubicBezTo>
                    <a:pt x="106" y="54"/>
                    <a:pt x="108" y="47"/>
                    <a:pt x="108" y="41"/>
                  </a:cubicBezTo>
                  <a:cubicBezTo>
                    <a:pt x="108" y="40"/>
                    <a:pt x="108" y="39"/>
                    <a:pt x="108" y="37"/>
                  </a:cubicBezTo>
                  <a:cubicBezTo>
                    <a:pt x="115" y="44"/>
                    <a:pt x="120" y="52"/>
                    <a:pt x="120" y="62"/>
                  </a:cubicBezTo>
                  <a:cubicBezTo>
                    <a:pt x="120" y="72"/>
                    <a:pt x="114" y="82"/>
                    <a:pt x="104" y="88"/>
                  </a:cubicBezTo>
                  <a:cubicBezTo>
                    <a:pt x="104" y="89"/>
                    <a:pt x="104" y="90"/>
                    <a:pt x="104"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0000" lnSpcReduction="20000"/>
            </a:bodyPr>
            <a:lstStyle/>
            <a:p>
              <a:pPr algn="ctr"/>
            </a:p>
          </p:txBody>
        </p:sp>
        <p:sp>
          <p:nvSpPr>
            <p:cNvPr id="98" name="ïśļîḓé"/>
            <p:cNvSpPr/>
            <p:nvPr/>
          </p:nvSpPr>
          <p:spPr bwMode="auto">
            <a:xfrm>
              <a:off x="9501222" y="1990229"/>
              <a:ext cx="338618" cy="336661"/>
            </a:xfrm>
            <a:custGeom>
              <a:avLst/>
              <a:gdLst>
                <a:gd name="T0" fmla="*/ 20 w 106"/>
                <a:gd name="T1" fmla="*/ 53 h 105"/>
                <a:gd name="T2" fmla="*/ 20 w 106"/>
                <a:gd name="T3" fmla="*/ 49 h 105"/>
                <a:gd name="T4" fmla="*/ 1 w 106"/>
                <a:gd name="T5" fmla="*/ 43 h 105"/>
                <a:gd name="T6" fmla="*/ 0 w 106"/>
                <a:gd name="T7" fmla="*/ 53 h 105"/>
                <a:gd name="T8" fmla="*/ 17 w 106"/>
                <a:gd name="T9" fmla="*/ 91 h 105"/>
                <a:gd name="T10" fmla="*/ 29 w 106"/>
                <a:gd name="T11" fmla="*/ 75 h 105"/>
                <a:gd name="T12" fmla="*/ 20 w 106"/>
                <a:gd name="T13" fmla="*/ 53 h 105"/>
                <a:gd name="T14" fmla="*/ 86 w 106"/>
                <a:gd name="T15" fmla="*/ 53 h 105"/>
                <a:gd name="T16" fmla="*/ 77 w 106"/>
                <a:gd name="T17" fmla="*/ 75 h 105"/>
                <a:gd name="T18" fmla="*/ 89 w 106"/>
                <a:gd name="T19" fmla="*/ 91 h 105"/>
                <a:gd name="T20" fmla="*/ 106 w 106"/>
                <a:gd name="T21" fmla="*/ 53 h 105"/>
                <a:gd name="T22" fmla="*/ 105 w 106"/>
                <a:gd name="T23" fmla="*/ 43 h 105"/>
                <a:gd name="T24" fmla="*/ 86 w 106"/>
                <a:gd name="T25" fmla="*/ 49 h 105"/>
                <a:gd name="T26" fmla="*/ 86 w 106"/>
                <a:gd name="T27" fmla="*/ 53 h 105"/>
                <a:gd name="T28" fmla="*/ 59 w 106"/>
                <a:gd name="T29" fmla="*/ 20 h 105"/>
                <a:gd name="T30" fmla="*/ 82 w 106"/>
                <a:gd name="T31" fmla="*/ 36 h 105"/>
                <a:gd name="T32" fmla="*/ 101 w 106"/>
                <a:gd name="T33" fmla="*/ 30 h 105"/>
                <a:gd name="T34" fmla="*/ 59 w 106"/>
                <a:gd name="T35" fmla="*/ 0 h 105"/>
                <a:gd name="T36" fmla="*/ 59 w 106"/>
                <a:gd name="T37" fmla="*/ 20 h 105"/>
                <a:gd name="T38" fmla="*/ 24 w 106"/>
                <a:gd name="T39" fmla="*/ 36 h 105"/>
                <a:gd name="T40" fmla="*/ 46 w 106"/>
                <a:gd name="T41" fmla="*/ 20 h 105"/>
                <a:gd name="T42" fmla="*/ 46 w 106"/>
                <a:gd name="T43" fmla="*/ 0 h 105"/>
                <a:gd name="T44" fmla="*/ 5 w 106"/>
                <a:gd name="T45" fmla="*/ 30 h 105"/>
                <a:gd name="T46" fmla="*/ 24 w 106"/>
                <a:gd name="T47" fmla="*/ 36 h 105"/>
                <a:gd name="T48" fmla="*/ 67 w 106"/>
                <a:gd name="T49" fmla="*/ 83 h 105"/>
                <a:gd name="T50" fmla="*/ 53 w 106"/>
                <a:gd name="T51" fmla="*/ 85 h 105"/>
                <a:gd name="T52" fmla="*/ 39 w 106"/>
                <a:gd name="T53" fmla="*/ 83 h 105"/>
                <a:gd name="T54" fmla="*/ 28 w 106"/>
                <a:gd name="T55" fmla="*/ 99 h 105"/>
                <a:gd name="T56" fmla="*/ 53 w 106"/>
                <a:gd name="T57" fmla="*/ 105 h 105"/>
                <a:gd name="T58" fmla="*/ 78 w 106"/>
                <a:gd name="T59" fmla="*/ 99 h 105"/>
                <a:gd name="T60" fmla="*/ 67 w 106"/>
                <a:gd name="T61"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105">
                  <a:moveTo>
                    <a:pt x="20" y="53"/>
                  </a:moveTo>
                  <a:cubicBezTo>
                    <a:pt x="20" y="51"/>
                    <a:pt x="20" y="50"/>
                    <a:pt x="20" y="49"/>
                  </a:cubicBezTo>
                  <a:cubicBezTo>
                    <a:pt x="1" y="43"/>
                    <a:pt x="1" y="43"/>
                    <a:pt x="1" y="43"/>
                  </a:cubicBezTo>
                  <a:cubicBezTo>
                    <a:pt x="1" y="46"/>
                    <a:pt x="0" y="49"/>
                    <a:pt x="0" y="53"/>
                  </a:cubicBezTo>
                  <a:cubicBezTo>
                    <a:pt x="0" y="68"/>
                    <a:pt x="7" y="81"/>
                    <a:pt x="17" y="91"/>
                  </a:cubicBezTo>
                  <a:cubicBezTo>
                    <a:pt x="29" y="75"/>
                    <a:pt x="29" y="75"/>
                    <a:pt x="29" y="75"/>
                  </a:cubicBezTo>
                  <a:cubicBezTo>
                    <a:pt x="23" y="69"/>
                    <a:pt x="20" y="61"/>
                    <a:pt x="20" y="53"/>
                  </a:cubicBezTo>
                  <a:close/>
                  <a:moveTo>
                    <a:pt x="86" y="53"/>
                  </a:moveTo>
                  <a:cubicBezTo>
                    <a:pt x="86" y="61"/>
                    <a:pt x="83" y="69"/>
                    <a:pt x="77" y="75"/>
                  </a:cubicBezTo>
                  <a:cubicBezTo>
                    <a:pt x="89" y="91"/>
                    <a:pt x="89" y="91"/>
                    <a:pt x="89" y="91"/>
                  </a:cubicBezTo>
                  <a:cubicBezTo>
                    <a:pt x="99" y="81"/>
                    <a:pt x="106" y="68"/>
                    <a:pt x="106" y="53"/>
                  </a:cubicBezTo>
                  <a:cubicBezTo>
                    <a:pt x="106" y="49"/>
                    <a:pt x="105" y="46"/>
                    <a:pt x="105" y="43"/>
                  </a:cubicBezTo>
                  <a:cubicBezTo>
                    <a:pt x="86" y="49"/>
                    <a:pt x="86" y="49"/>
                    <a:pt x="86" y="49"/>
                  </a:cubicBezTo>
                  <a:cubicBezTo>
                    <a:pt x="86" y="50"/>
                    <a:pt x="86" y="51"/>
                    <a:pt x="86" y="53"/>
                  </a:cubicBezTo>
                  <a:close/>
                  <a:moveTo>
                    <a:pt x="59" y="20"/>
                  </a:moveTo>
                  <a:cubicBezTo>
                    <a:pt x="69" y="22"/>
                    <a:pt x="77" y="28"/>
                    <a:pt x="82" y="36"/>
                  </a:cubicBezTo>
                  <a:cubicBezTo>
                    <a:pt x="101" y="30"/>
                    <a:pt x="101" y="30"/>
                    <a:pt x="101" y="30"/>
                  </a:cubicBezTo>
                  <a:cubicBezTo>
                    <a:pt x="93" y="14"/>
                    <a:pt x="78" y="3"/>
                    <a:pt x="59" y="0"/>
                  </a:cubicBezTo>
                  <a:lnTo>
                    <a:pt x="59" y="20"/>
                  </a:lnTo>
                  <a:close/>
                  <a:moveTo>
                    <a:pt x="24" y="36"/>
                  </a:moveTo>
                  <a:cubicBezTo>
                    <a:pt x="29" y="28"/>
                    <a:pt x="37" y="22"/>
                    <a:pt x="46" y="20"/>
                  </a:cubicBezTo>
                  <a:cubicBezTo>
                    <a:pt x="46" y="0"/>
                    <a:pt x="46" y="0"/>
                    <a:pt x="46" y="0"/>
                  </a:cubicBezTo>
                  <a:cubicBezTo>
                    <a:pt x="28" y="3"/>
                    <a:pt x="13" y="14"/>
                    <a:pt x="5" y="30"/>
                  </a:cubicBezTo>
                  <a:lnTo>
                    <a:pt x="24" y="36"/>
                  </a:lnTo>
                  <a:close/>
                  <a:moveTo>
                    <a:pt x="67" y="83"/>
                  </a:moveTo>
                  <a:cubicBezTo>
                    <a:pt x="62" y="84"/>
                    <a:pt x="58" y="85"/>
                    <a:pt x="53" y="85"/>
                  </a:cubicBezTo>
                  <a:cubicBezTo>
                    <a:pt x="48" y="85"/>
                    <a:pt x="43" y="84"/>
                    <a:pt x="39" y="83"/>
                  </a:cubicBezTo>
                  <a:cubicBezTo>
                    <a:pt x="28" y="99"/>
                    <a:pt x="28" y="99"/>
                    <a:pt x="28" y="99"/>
                  </a:cubicBezTo>
                  <a:cubicBezTo>
                    <a:pt x="35" y="103"/>
                    <a:pt x="44" y="105"/>
                    <a:pt x="53" y="105"/>
                  </a:cubicBezTo>
                  <a:cubicBezTo>
                    <a:pt x="62" y="105"/>
                    <a:pt x="71" y="103"/>
                    <a:pt x="78" y="99"/>
                  </a:cubicBezTo>
                  <a:lnTo>
                    <a:pt x="67" y="8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0000" lnSpcReduction="20000"/>
            </a:bodyPr>
            <a:lstStyle/>
            <a:p>
              <a:pPr algn="ctr"/>
            </a:p>
          </p:txBody>
        </p:sp>
        <p:sp>
          <p:nvSpPr>
            <p:cNvPr id="99" name="íşļïde"/>
            <p:cNvSpPr/>
            <p:nvPr/>
          </p:nvSpPr>
          <p:spPr bwMode="auto">
            <a:xfrm>
              <a:off x="9522752" y="2397354"/>
              <a:ext cx="317087" cy="334703"/>
            </a:xfrm>
            <a:custGeom>
              <a:avLst/>
              <a:gdLst>
                <a:gd name="T0" fmla="*/ 75 w 162"/>
                <a:gd name="T1" fmla="*/ 65 h 171"/>
                <a:gd name="T2" fmla="*/ 54 w 162"/>
                <a:gd name="T3" fmla="*/ 86 h 171"/>
                <a:gd name="T4" fmla="*/ 87 w 162"/>
                <a:gd name="T5" fmla="*/ 65 h 171"/>
                <a:gd name="T6" fmla="*/ 108 w 162"/>
                <a:gd name="T7" fmla="*/ 86 h 171"/>
                <a:gd name="T8" fmla="*/ 87 w 162"/>
                <a:gd name="T9" fmla="*/ 65 h 171"/>
                <a:gd name="T10" fmla="*/ 139 w 162"/>
                <a:gd name="T11" fmla="*/ 65 h 171"/>
                <a:gd name="T12" fmla="*/ 118 w 162"/>
                <a:gd name="T13" fmla="*/ 86 h 171"/>
                <a:gd name="T14" fmla="*/ 21 w 162"/>
                <a:gd name="T15" fmla="*/ 129 h 171"/>
                <a:gd name="T16" fmla="*/ 43 w 162"/>
                <a:gd name="T17" fmla="*/ 150 h 171"/>
                <a:gd name="T18" fmla="*/ 21 w 162"/>
                <a:gd name="T19" fmla="*/ 129 h 171"/>
                <a:gd name="T20" fmla="*/ 75 w 162"/>
                <a:gd name="T21" fmla="*/ 129 h 171"/>
                <a:gd name="T22" fmla="*/ 54 w 162"/>
                <a:gd name="T23" fmla="*/ 150 h 171"/>
                <a:gd name="T24" fmla="*/ 87 w 162"/>
                <a:gd name="T25" fmla="*/ 129 h 171"/>
                <a:gd name="T26" fmla="*/ 108 w 162"/>
                <a:gd name="T27" fmla="*/ 150 h 171"/>
                <a:gd name="T28" fmla="*/ 87 w 162"/>
                <a:gd name="T29" fmla="*/ 129 h 171"/>
                <a:gd name="T30" fmla="*/ 75 w 162"/>
                <a:gd name="T31" fmla="*/ 96 h 171"/>
                <a:gd name="T32" fmla="*/ 54 w 162"/>
                <a:gd name="T33" fmla="*/ 117 h 171"/>
                <a:gd name="T34" fmla="*/ 87 w 162"/>
                <a:gd name="T35" fmla="*/ 96 h 171"/>
                <a:gd name="T36" fmla="*/ 108 w 162"/>
                <a:gd name="T37" fmla="*/ 117 h 171"/>
                <a:gd name="T38" fmla="*/ 87 w 162"/>
                <a:gd name="T39" fmla="*/ 96 h 171"/>
                <a:gd name="T40" fmla="*/ 139 w 162"/>
                <a:gd name="T41" fmla="*/ 96 h 171"/>
                <a:gd name="T42" fmla="*/ 118 w 162"/>
                <a:gd name="T43" fmla="*/ 117 h 171"/>
                <a:gd name="T44" fmla="*/ 21 w 162"/>
                <a:gd name="T45" fmla="*/ 96 h 171"/>
                <a:gd name="T46" fmla="*/ 43 w 162"/>
                <a:gd name="T47" fmla="*/ 117 h 171"/>
                <a:gd name="T48" fmla="*/ 21 w 162"/>
                <a:gd name="T49" fmla="*/ 96 h 171"/>
                <a:gd name="T50" fmla="*/ 139 w 162"/>
                <a:gd name="T51" fmla="*/ 11 h 171"/>
                <a:gd name="T52" fmla="*/ 118 w 162"/>
                <a:gd name="T53" fmla="*/ 0 h 171"/>
                <a:gd name="T54" fmla="*/ 43 w 162"/>
                <a:gd name="T55" fmla="*/ 11 h 171"/>
                <a:gd name="T56" fmla="*/ 21 w 162"/>
                <a:gd name="T57" fmla="*/ 0 h 171"/>
                <a:gd name="T58" fmla="*/ 0 w 162"/>
                <a:gd name="T59" fmla="*/ 171 h 171"/>
                <a:gd name="T60" fmla="*/ 162 w 162"/>
                <a:gd name="T61" fmla="*/ 0 h 171"/>
                <a:gd name="T62" fmla="*/ 150 w 162"/>
                <a:gd name="T63" fmla="*/ 161 h 171"/>
                <a:gd name="T64" fmla="*/ 11 w 162"/>
                <a:gd name="T65" fmla="*/ 44 h 171"/>
                <a:gd name="T66" fmla="*/ 150 w 162"/>
                <a:gd name="T67" fmla="*/ 16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171">
                  <a:moveTo>
                    <a:pt x="54" y="65"/>
                  </a:moveTo>
                  <a:lnTo>
                    <a:pt x="75" y="65"/>
                  </a:lnTo>
                  <a:lnTo>
                    <a:pt x="75" y="86"/>
                  </a:lnTo>
                  <a:lnTo>
                    <a:pt x="54" y="86"/>
                  </a:lnTo>
                  <a:lnTo>
                    <a:pt x="54" y="65"/>
                  </a:lnTo>
                  <a:close/>
                  <a:moveTo>
                    <a:pt x="87" y="65"/>
                  </a:moveTo>
                  <a:lnTo>
                    <a:pt x="108" y="65"/>
                  </a:lnTo>
                  <a:lnTo>
                    <a:pt x="108" y="86"/>
                  </a:lnTo>
                  <a:lnTo>
                    <a:pt x="87" y="86"/>
                  </a:lnTo>
                  <a:lnTo>
                    <a:pt x="87" y="65"/>
                  </a:lnTo>
                  <a:close/>
                  <a:moveTo>
                    <a:pt x="118" y="65"/>
                  </a:moveTo>
                  <a:lnTo>
                    <a:pt x="139" y="65"/>
                  </a:lnTo>
                  <a:lnTo>
                    <a:pt x="139" y="86"/>
                  </a:lnTo>
                  <a:lnTo>
                    <a:pt x="118" y="86"/>
                  </a:lnTo>
                  <a:lnTo>
                    <a:pt x="118" y="65"/>
                  </a:lnTo>
                  <a:close/>
                  <a:moveTo>
                    <a:pt x="21" y="129"/>
                  </a:moveTo>
                  <a:lnTo>
                    <a:pt x="43" y="129"/>
                  </a:lnTo>
                  <a:lnTo>
                    <a:pt x="43" y="150"/>
                  </a:lnTo>
                  <a:lnTo>
                    <a:pt x="21" y="150"/>
                  </a:lnTo>
                  <a:lnTo>
                    <a:pt x="21" y="129"/>
                  </a:lnTo>
                  <a:close/>
                  <a:moveTo>
                    <a:pt x="54" y="129"/>
                  </a:moveTo>
                  <a:lnTo>
                    <a:pt x="75" y="129"/>
                  </a:lnTo>
                  <a:lnTo>
                    <a:pt x="75" y="150"/>
                  </a:lnTo>
                  <a:lnTo>
                    <a:pt x="54" y="150"/>
                  </a:lnTo>
                  <a:lnTo>
                    <a:pt x="54" y="129"/>
                  </a:lnTo>
                  <a:close/>
                  <a:moveTo>
                    <a:pt x="87" y="129"/>
                  </a:moveTo>
                  <a:lnTo>
                    <a:pt x="108" y="129"/>
                  </a:lnTo>
                  <a:lnTo>
                    <a:pt x="108" y="150"/>
                  </a:lnTo>
                  <a:lnTo>
                    <a:pt x="87" y="150"/>
                  </a:lnTo>
                  <a:lnTo>
                    <a:pt x="87" y="129"/>
                  </a:lnTo>
                  <a:close/>
                  <a:moveTo>
                    <a:pt x="54" y="96"/>
                  </a:moveTo>
                  <a:lnTo>
                    <a:pt x="75" y="96"/>
                  </a:lnTo>
                  <a:lnTo>
                    <a:pt x="75" y="117"/>
                  </a:lnTo>
                  <a:lnTo>
                    <a:pt x="54" y="117"/>
                  </a:lnTo>
                  <a:lnTo>
                    <a:pt x="54" y="96"/>
                  </a:lnTo>
                  <a:close/>
                  <a:moveTo>
                    <a:pt x="87" y="96"/>
                  </a:moveTo>
                  <a:lnTo>
                    <a:pt x="108" y="96"/>
                  </a:lnTo>
                  <a:lnTo>
                    <a:pt x="108" y="117"/>
                  </a:lnTo>
                  <a:lnTo>
                    <a:pt x="87" y="117"/>
                  </a:lnTo>
                  <a:lnTo>
                    <a:pt x="87" y="96"/>
                  </a:lnTo>
                  <a:close/>
                  <a:moveTo>
                    <a:pt x="118" y="96"/>
                  </a:moveTo>
                  <a:lnTo>
                    <a:pt x="139" y="96"/>
                  </a:lnTo>
                  <a:lnTo>
                    <a:pt x="139" y="117"/>
                  </a:lnTo>
                  <a:lnTo>
                    <a:pt x="118" y="117"/>
                  </a:lnTo>
                  <a:lnTo>
                    <a:pt x="118" y="96"/>
                  </a:lnTo>
                  <a:close/>
                  <a:moveTo>
                    <a:pt x="21" y="96"/>
                  </a:moveTo>
                  <a:lnTo>
                    <a:pt x="43" y="96"/>
                  </a:lnTo>
                  <a:lnTo>
                    <a:pt x="43" y="117"/>
                  </a:lnTo>
                  <a:lnTo>
                    <a:pt x="21" y="117"/>
                  </a:lnTo>
                  <a:lnTo>
                    <a:pt x="21" y="96"/>
                  </a:lnTo>
                  <a:close/>
                  <a:moveTo>
                    <a:pt x="139" y="0"/>
                  </a:moveTo>
                  <a:lnTo>
                    <a:pt x="139" y="11"/>
                  </a:lnTo>
                  <a:lnTo>
                    <a:pt x="118" y="11"/>
                  </a:lnTo>
                  <a:lnTo>
                    <a:pt x="118" y="0"/>
                  </a:lnTo>
                  <a:lnTo>
                    <a:pt x="43" y="0"/>
                  </a:lnTo>
                  <a:lnTo>
                    <a:pt x="43" y="11"/>
                  </a:lnTo>
                  <a:lnTo>
                    <a:pt x="21" y="11"/>
                  </a:lnTo>
                  <a:lnTo>
                    <a:pt x="21" y="0"/>
                  </a:lnTo>
                  <a:lnTo>
                    <a:pt x="0" y="0"/>
                  </a:lnTo>
                  <a:lnTo>
                    <a:pt x="0" y="171"/>
                  </a:lnTo>
                  <a:lnTo>
                    <a:pt x="162" y="171"/>
                  </a:lnTo>
                  <a:lnTo>
                    <a:pt x="162" y="0"/>
                  </a:lnTo>
                  <a:lnTo>
                    <a:pt x="139" y="0"/>
                  </a:lnTo>
                  <a:close/>
                  <a:moveTo>
                    <a:pt x="150" y="161"/>
                  </a:moveTo>
                  <a:lnTo>
                    <a:pt x="11" y="161"/>
                  </a:lnTo>
                  <a:lnTo>
                    <a:pt x="11" y="44"/>
                  </a:lnTo>
                  <a:lnTo>
                    <a:pt x="150" y="44"/>
                  </a:lnTo>
                  <a:lnTo>
                    <a:pt x="150" y="16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0000" lnSpcReduction="20000"/>
            </a:bodyPr>
            <a:lstStyle/>
            <a:p>
              <a:pPr algn="ctr"/>
            </a:p>
          </p:txBody>
        </p:sp>
        <p:sp>
          <p:nvSpPr>
            <p:cNvPr id="100" name="ïṥľíḓe"/>
            <p:cNvSpPr/>
            <p:nvPr/>
          </p:nvSpPr>
          <p:spPr bwMode="auto">
            <a:xfrm>
              <a:off x="10025786" y="3945601"/>
              <a:ext cx="268155" cy="268153"/>
            </a:xfrm>
            <a:custGeom>
              <a:avLst/>
              <a:gdLst>
                <a:gd name="T0" fmla="*/ 42 w 84"/>
                <a:gd name="T1" fmla="*/ 0 h 84"/>
                <a:gd name="T2" fmla="*/ 0 w 84"/>
                <a:gd name="T3" fmla="*/ 42 h 84"/>
                <a:gd name="T4" fmla="*/ 42 w 84"/>
                <a:gd name="T5" fmla="*/ 84 h 84"/>
                <a:gd name="T6" fmla="*/ 84 w 84"/>
                <a:gd name="T7" fmla="*/ 42 h 84"/>
                <a:gd name="T8" fmla="*/ 42 w 84"/>
                <a:gd name="T9" fmla="*/ 0 h 84"/>
                <a:gd name="T10" fmla="*/ 42 w 84"/>
                <a:gd name="T11" fmla="*/ 76 h 84"/>
                <a:gd name="T12" fmla="*/ 8 w 84"/>
                <a:gd name="T13" fmla="*/ 42 h 84"/>
                <a:gd name="T14" fmla="*/ 42 w 84"/>
                <a:gd name="T15" fmla="*/ 8 h 84"/>
                <a:gd name="T16" fmla="*/ 76 w 84"/>
                <a:gd name="T17" fmla="*/ 42 h 84"/>
                <a:gd name="T18" fmla="*/ 42 w 84"/>
                <a:gd name="T19" fmla="*/ 76 h 84"/>
                <a:gd name="T20" fmla="*/ 26 w 84"/>
                <a:gd name="T21" fmla="*/ 26 h 84"/>
                <a:gd name="T22" fmla="*/ 58 w 84"/>
                <a:gd name="T23" fmla="*/ 26 h 84"/>
                <a:gd name="T24" fmla="*/ 58 w 84"/>
                <a:gd name="T25" fmla="*/ 58 h 84"/>
                <a:gd name="T26" fmla="*/ 26 w 84"/>
                <a:gd name="T27" fmla="*/ 58 h 84"/>
                <a:gd name="T28" fmla="*/ 26 w 84"/>
                <a:gd name="T29" fmla="*/ 2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84">
                  <a:moveTo>
                    <a:pt x="42" y="0"/>
                  </a:moveTo>
                  <a:cubicBezTo>
                    <a:pt x="19" y="0"/>
                    <a:pt x="0" y="19"/>
                    <a:pt x="0" y="42"/>
                  </a:cubicBezTo>
                  <a:cubicBezTo>
                    <a:pt x="0" y="65"/>
                    <a:pt x="19" y="84"/>
                    <a:pt x="42" y="84"/>
                  </a:cubicBezTo>
                  <a:cubicBezTo>
                    <a:pt x="65" y="84"/>
                    <a:pt x="84" y="65"/>
                    <a:pt x="84" y="42"/>
                  </a:cubicBezTo>
                  <a:cubicBezTo>
                    <a:pt x="84" y="19"/>
                    <a:pt x="65" y="0"/>
                    <a:pt x="42" y="0"/>
                  </a:cubicBezTo>
                  <a:close/>
                  <a:moveTo>
                    <a:pt x="42" y="76"/>
                  </a:moveTo>
                  <a:cubicBezTo>
                    <a:pt x="23" y="76"/>
                    <a:pt x="8" y="61"/>
                    <a:pt x="8" y="42"/>
                  </a:cubicBezTo>
                  <a:cubicBezTo>
                    <a:pt x="8" y="23"/>
                    <a:pt x="23" y="8"/>
                    <a:pt x="42" y="8"/>
                  </a:cubicBezTo>
                  <a:cubicBezTo>
                    <a:pt x="61" y="8"/>
                    <a:pt x="76" y="23"/>
                    <a:pt x="76" y="42"/>
                  </a:cubicBezTo>
                  <a:cubicBezTo>
                    <a:pt x="76" y="61"/>
                    <a:pt x="61" y="76"/>
                    <a:pt x="42" y="76"/>
                  </a:cubicBezTo>
                  <a:close/>
                  <a:moveTo>
                    <a:pt x="26" y="26"/>
                  </a:moveTo>
                  <a:cubicBezTo>
                    <a:pt x="58" y="26"/>
                    <a:pt x="58" y="26"/>
                    <a:pt x="58" y="26"/>
                  </a:cubicBezTo>
                  <a:cubicBezTo>
                    <a:pt x="58" y="58"/>
                    <a:pt x="58" y="58"/>
                    <a:pt x="58" y="58"/>
                  </a:cubicBezTo>
                  <a:cubicBezTo>
                    <a:pt x="26" y="58"/>
                    <a:pt x="26" y="58"/>
                    <a:pt x="26" y="58"/>
                  </a:cubicBezTo>
                  <a:lnTo>
                    <a:pt x="26"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01" name="îşlîḑé"/>
            <p:cNvSpPr/>
            <p:nvPr/>
          </p:nvSpPr>
          <p:spPr bwMode="auto">
            <a:xfrm>
              <a:off x="9634320" y="3906455"/>
              <a:ext cx="467802" cy="467801"/>
            </a:xfrm>
            <a:custGeom>
              <a:avLst/>
              <a:gdLst>
                <a:gd name="T0" fmla="*/ 140 w 146"/>
                <a:gd name="T1" fmla="*/ 123 h 146"/>
                <a:gd name="T2" fmla="*/ 106 w 146"/>
                <a:gd name="T3" fmla="*/ 94 h 146"/>
                <a:gd name="T4" fmla="*/ 96 w 146"/>
                <a:gd name="T5" fmla="*/ 89 h 146"/>
                <a:gd name="T6" fmla="*/ 109 w 146"/>
                <a:gd name="T7" fmla="*/ 54 h 146"/>
                <a:gd name="T8" fmla="*/ 54 w 146"/>
                <a:gd name="T9" fmla="*/ 0 h 146"/>
                <a:gd name="T10" fmla="*/ 0 w 146"/>
                <a:gd name="T11" fmla="*/ 54 h 146"/>
                <a:gd name="T12" fmla="*/ 54 w 146"/>
                <a:gd name="T13" fmla="*/ 108 h 146"/>
                <a:gd name="T14" fmla="*/ 90 w 146"/>
                <a:gd name="T15" fmla="*/ 95 h 146"/>
                <a:gd name="T16" fmla="*/ 94 w 146"/>
                <a:gd name="T17" fmla="*/ 106 h 146"/>
                <a:gd name="T18" fmla="*/ 123 w 146"/>
                <a:gd name="T19" fmla="*/ 140 h 146"/>
                <a:gd name="T20" fmla="*/ 141 w 146"/>
                <a:gd name="T21" fmla="*/ 141 h 146"/>
                <a:gd name="T22" fmla="*/ 140 w 146"/>
                <a:gd name="T23" fmla="*/ 123 h 146"/>
                <a:gd name="T24" fmla="*/ 54 w 146"/>
                <a:gd name="T25" fmla="*/ 90 h 146"/>
                <a:gd name="T26" fmla="*/ 18 w 146"/>
                <a:gd name="T27" fmla="*/ 54 h 146"/>
                <a:gd name="T28" fmla="*/ 54 w 146"/>
                <a:gd name="T29" fmla="*/ 18 h 146"/>
                <a:gd name="T30" fmla="*/ 91 w 146"/>
                <a:gd name="T31" fmla="*/ 54 h 146"/>
                <a:gd name="T32" fmla="*/ 54 w 146"/>
                <a:gd name="T33" fmla="*/ 90 h 146"/>
                <a:gd name="T34" fmla="*/ 63 w 146"/>
                <a:gd name="T35" fmla="*/ 27 h 146"/>
                <a:gd name="T36" fmla="*/ 45 w 146"/>
                <a:gd name="T37" fmla="*/ 27 h 146"/>
                <a:gd name="T38" fmla="*/ 45 w 146"/>
                <a:gd name="T39" fmla="*/ 45 h 146"/>
                <a:gd name="T40" fmla="*/ 27 w 146"/>
                <a:gd name="T41" fmla="*/ 45 h 146"/>
                <a:gd name="T42" fmla="*/ 27 w 146"/>
                <a:gd name="T43" fmla="*/ 63 h 146"/>
                <a:gd name="T44" fmla="*/ 45 w 146"/>
                <a:gd name="T45" fmla="*/ 63 h 146"/>
                <a:gd name="T46" fmla="*/ 45 w 146"/>
                <a:gd name="T47" fmla="*/ 81 h 146"/>
                <a:gd name="T48" fmla="*/ 63 w 146"/>
                <a:gd name="T49" fmla="*/ 81 h 146"/>
                <a:gd name="T50" fmla="*/ 63 w 146"/>
                <a:gd name="T51" fmla="*/ 63 h 146"/>
                <a:gd name="T52" fmla="*/ 81 w 146"/>
                <a:gd name="T53" fmla="*/ 63 h 146"/>
                <a:gd name="T54" fmla="*/ 81 w 146"/>
                <a:gd name="T55" fmla="*/ 45 h 146"/>
                <a:gd name="T56" fmla="*/ 63 w 146"/>
                <a:gd name="T57" fmla="*/ 45 h 146"/>
                <a:gd name="T58" fmla="*/ 63 w 146"/>
                <a:gd name="T59" fmla="*/ 2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46">
                  <a:moveTo>
                    <a:pt x="140" y="123"/>
                  </a:moveTo>
                  <a:cubicBezTo>
                    <a:pt x="106" y="94"/>
                    <a:pt x="106" y="94"/>
                    <a:pt x="106" y="94"/>
                  </a:cubicBezTo>
                  <a:cubicBezTo>
                    <a:pt x="103" y="91"/>
                    <a:pt x="99" y="89"/>
                    <a:pt x="96" y="89"/>
                  </a:cubicBezTo>
                  <a:cubicBezTo>
                    <a:pt x="104" y="80"/>
                    <a:pt x="109" y="67"/>
                    <a:pt x="109" y="54"/>
                  </a:cubicBezTo>
                  <a:cubicBezTo>
                    <a:pt x="109" y="24"/>
                    <a:pt x="84" y="0"/>
                    <a:pt x="54" y="0"/>
                  </a:cubicBezTo>
                  <a:cubicBezTo>
                    <a:pt x="24" y="0"/>
                    <a:pt x="0" y="24"/>
                    <a:pt x="0" y="54"/>
                  </a:cubicBezTo>
                  <a:cubicBezTo>
                    <a:pt x="0" y="84"/>
                    <a:pt x="24" y="108"/>
                    <a:pt x="54" y="108"/>
                  </a:cubicBezTo>
                  <a:cubicBezTo>
                    <a:pt x="68" y="108"/>
                    <a:pt x="80" y="103"/>
                    <a:pt x="90" y="95"/>
                  </a:cubicBezTo>
                  <a:cubicBezTo>
                    <a:pt x="89" y="98"/>
                    <a:pt x="91" y="102"/>
                    <a:pt x="94" y="106"/>
                  </a:cubicBezTo>
                  <a:cubicBezTo>
                    <a:pt x="123" y="140"/>
                    <a:pt x="123" y="140"/>
                    <a:pt x="123" y="140"/>
                  </a:cubicBezTo>
                  <a:cubicBezTo>
                    <a:pt x="128" y="146"/>
                    <a:pt x="136" y="146"/>
                    <a:pt x="141" y="141"/>
                  </a:cubicBezTo>
                  <a:cubicBezTo>
                    <a:pt x="146" y="136"/>
                    <a:pt x="146" y="128"/>
                    <a:pt x="140" y="123"/>
                  </a:cubicBezTo>
                  <a:close/>
                  <a:moveTo>
                    <a:pt x="54" y="90"/>
                  </a:moveTo>
                  <a:cubicBezTo>
                    <a:pt x="34" y="90"/>
                    <a:pt x="18" y="74"/>
                    <a:pt x="18" y="54"/>
                  </a:cubicBezTo>
                  <a:cubicBezTo>
                    <a:pt x="18" y="34"/>
                    <a:pt x="34" y="18"/>
                    <a:pt x="54" y="18"/>
                  </a:cubicBezTo>
                  <a:cubicBezTo>
                    <a:pt x="74" y="18"/>
                    <a:pt x="91" y="34"/>
                    <a:pt x="91" y="54"/>
                  </a:cubicBezTo>
                  <a:cubicBezTo>
                    <a:pt x="91" y="74"/>
                    <a:pt x="74" y="90"/>
                    <a:pt x="54" y="90"/>
                  </a:cubicBezTo>
                  <a:close/>
                  <a:moveTo>
                    <a:pt x="63" y="27"/>
                  </a:moveTo>
                  <a:cubicBezTo>
                    <a:pt x="45" y="27"/>
                    <a:pt x="45" y="27"/>
                    <a:pt x="45" y="27"/>
                  </a:cubicBezTo>
                  <a:cubicBezTo>
                    <a:pt x="45" y="45"/>
                    <a:pt x="45" y="45"/>
                    <a:pt x="45" y="45"/>
                  </a:cubicBezTo>
                  <a:cubicBezTo>
                    <a:pt x="27" y="45"/>
                    <a:pt x="27" y="45"/>
                    <a:pt x="27" y="45"/>
                  </a:cubicBezTo>
                  <a:cubicBezTo>
                    <a:pt x="27" y="63"/>
                    <a:pt x="27" y="63"/>
                    <a:pt x="27" y="63"/>
                  </a:cubicBezTo>
                  <a:cubicBezTo>
                    <a:pt x="45" y="63"/>
                    <a:pt x="45" y="63"/>
                    <a:pt x="45" y="63"/>
                  </a:cubicBezTo>
                  <a:cubicBezTo>
                    <a:pt x="45" y="81"/>
                    <a:pt x="45" y="81"/>
                    <a:pt x="45" y="81"/>
                  </a:cubicBezTo>
                  <a:cubicBezTo>
                    <a:pt x="63" y="81"/>
                    <a:pt x="63" y="81"/>
                    <a:pt x="63" y="81"/>
                  </a:cubicBezTo>
                  <a:cubicBezTo>
                    <a:pt x="63" y="63"/>
                    <a:pt x="63" y="63"/>
                    <a:pt x="63" y="63"/>
                  </a:cubicBezTo>
                  <a:cubicBezTo>
                    <a:pt x="81" y="63"/>
                    <a:pt x="81" y="63"/>
                    <a:pt x="81" y="63"/>
                  </a:cubicBezTo>
                  <a:cubicBezTo>
                    <a:pt x="81" y="45"/>
                    <a:pt x="81" y="45"/>
                    <a:pt x="81" y="45"/>
                  </a:cubicBezTo>
                  <a:cubicBezTo>
                    <a:pt x="63" y="45"/>
                    <a:pt x="63" y="45"/>
                    <a:pt x="63" y="45"/>
                  </a:cubicBezTo>
                  <a:lnTo>
                    <a:pt x="63"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77500" lnSpcReduction="20000"/>
            </a:bodyPr>
            <a:lstStyle/>
            <a:p>
              <a:pPr algn="ctr"/>
            </a:p>
          </p:txBody>
        </p:sp>
        <p:sp>
          <p:nvSpPr>
            <p:cNvPr id="102" name="î$liḍé"/>
            <p:cNvSpPr/>
            <p:nvPr/>
          </p:nvSpPr>
          <p:spPr bwMode="auto">
            <a:xfrm>
              <a:off x="10248921" y="4744191"/>
              <a:ext cx="272069" cy="275983"/>
            </a:xfrm>
            <a:custGeom>
              <a:avLst/>
              <a:gdLst>
                <a:gd name="T0" fmla="*/ 16 w 85"/>
                <a:gd name="T1" fmla="*/ 49 h 86"/>
                <a:gd name="T2" fmla="*/ 16 w 85"/>
                <a:gd name="T3" fmla="*/ 86 h 86"/>
                <a:gd name="T4" fmla="*/ 18 w 85"/>
                <a:gd name="T5" fmla="*/ 86 h 86"/>
                <a:gd name="T6" fmla="*/ 21 w 85"/>
                <a:gd name="T7" fmla="*/ 86 h 86"/>
                <a:gd name="T8" fmla="*/ 21 w 85"/>
                <a:gd name="T9" fmla="*/ 49 h 86"/>
                <a:gd name="T10" fmla="*/ 18 w 85"/>
                <a:gd name="T11" fmla="*/ 49 h 86"/>
                <a:gd name="T12" fmla="*/ 16 w 85"/>
                <a:gd name="T13" fmla="*/ 49 h 86"/>
                <a:gd name="T14" fmla="*/ 64 w 85"/>
                <a:gd name="T15" fmla="*/ 49 h 86"/>
                <a:gd name="T16" fmla="*/ 64 w 85"/>
                <a:gd name="T17" fmla="*/ 86 h 86"/>
                <a:gd name="T18" fmla="*/ 67 w 85"/>
                <a:gd name="T19" fmla="*/ 86 h 86"/>
                <a:gd name="T20" fmla="*/ 69 w 85"/>
                <a:gd name="T21" fmla="*/ 86 h 86"/>
                <a:gd name="T22" fmla="*/ 69 w 85"/>
                <a:gd name="T23" fmla="*/ 49 h 86"/>
                <a:gd name="T24" fmla="*/ 67 w 85"/>
                <a:gd name="T25" fmla="*/ 49 h 86"/>
                <a:gd name="T26" fmla="*/ 64 w 85"/>
                <a:gd name="T27" fmla="*/ 49 h 86"/>
                <a:gd name="T28" fmla="*/ 85 w 85"/>
                <a:gd name="T29" fmla="*/ 43 h 86"/>
                <a:gd name="T30" fmla="*/ 42 w 85"/>
                <a:gd name="T31" fmla="*/ 0 h 86"/>
                <a:gd name="T32" fmla="*/ 0 w 85"/>
                <a:gd name="T33" fmla="*/ 43 h 86"/>
                <a:gd name="T34" fmla="*/ 2 w 85"/>
                <a:gd name="T35" fmla="*/ 58 h 86"/>
                <a:gd name="T36" fmla="*/ 0 w 85"/>
                <a:gd name="T37" fmla="*/ 67 h 86"/>
                <a:gd name="T38" fmla="*/ 10 w 85"/>
                <a:gd name="T39" fmla="*/ 84 h 86"/>
                <a:gd name="T40" fmla="*/ 10 w 85"/>
                <a:gd name="T41" fmla="*/ 51 h 86"/>
                <a:gd name="T42" fmla="*/ 6 w 85"/>
                <a:gd name="T43" fmla="*/ 54 h 86"/>
                <a:gd name="T44" fmla="*/ 5 w 85"/>
                <a:gd name="T45" fmla="*/ 46 h 86"/>
                <a:gd name="T46" fmla="*/ 42 w 85"/>
                <a:gd name="T47" fmla="*/ 8 h 86"/>
                <a:gd name="T48" fmla="*/ 80 w 85"/>
                <a:gd name="T49" fmla="*/ 46 h 86"/>
                <a:gd name="T50" fmla="*/ 79 w 85"/>
                <a:gd name="T51" fmla="*/ 54 h 86"/>
                <a:gd name="T52" fmla="*/ 75 w 85"/>
                <a:gd name="T53" fmla="*/ 51 h 86"/>
                <a:gd name="T54" fmla="*/ 75 w 85"/>
                <a:gd name="T55" fmla="*/ 84 h 86"/>
                <a:gd name="T56" fmla="*/ 85 w 85"/>
                <a:gd name="T57" fmla="*/ 67 h 86"/>
                <a:gd name="T58" fmla="*/ 83 w 85"/>
                <a:gd name="T59" fmla="*/ 58 h 86"/>
                <a:gd name="T60" fmla="*/ 85 w 85"/>
                <a:gd name="T61"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86">
                  <a:moveTo>
                    <a:pt x="16" y="49"/>
                  </a:moveTo>
                  <a:cubicBezTo>
                    <a:pt x="16" y="86"/>
                    <a:pt x="16" y="86"/>
                    <a:pt x="16" y="86"/>
                  </a:cubicBezTo>
                  <a:cubicBezTo>
                    <a:pt x="17" y="86"/>
                    <a:pt x="17" y="86"/>
                    <a:pt x="18" y="86"/>
                  </a:cubicBezTo>
                  <a:cubicBezTo>
                    <a:pt x="21" y="86"/>
                    <a:pt x="21" y="86"/>
                    <a:pt x="21" y="86"/>
                  </a:cubicBezTo>
                  <a:cubicBezTo>
                    <a:pt x="21" y="49"/>
                    <a:pt x="21" y="49"/>
                    <a:pt x="21" y="49"/>
                  </a:cubicBezTo>
                  <a:cubicBezTo>
                    <a:pt x="18" y="49"/>
                    <a:pt x="18" y="49"/>
                    <a:pt x="18" y="49"/>
                  </a:cubicBezTo>
                  <a:cubicBezTo>
                    <a:pt x="17" y="49"/>
                    <a:pt x="17" y="49"/>
                    <a:pt x="16" y="49"/>
                  </a:cubicBezTo>
                  <a:close/>
                  <a:moveTo>
                    <a:pt x="64" y="49"/>
                  </a:moveTo>
                  <a:cubicBezTo>
                    <a:pt x="64" y="86"/>
                    <a:pt x="64" y="86"/>
                    <a:pt x="64" y="86"/>
                  </a:cubicBezTo>
                  <a:cubicBezTo>
                    <a:pt x="67" y="86"/>
                    <a:pt x="67" y="86"/>
                    <a:pt x="67" y="86"/>
                  </a:cubicBezTo>
                  <a:cubicBezTo>
                    <a:pt x="68" y="86"/>
                    <a:pt x="68" y="86"/>
                    <a:pt x="69" y="86"/>
                  </a:cubicBezTo>
                  <a:cubicBezTo>
                    <a:pt x="69" y="49"/>
                    <a:pt x="69" y="49"/>
                    <a:pt x="69" y="49"/>
                  </a:cubicBezTo>
                  <a:cubicBezTo>
                    <a:pt x="68" y="49"/>
                    <a:pt x="68" y="49"/>
                    <a:pt x="67" y="49"/>
                  </a:cubicBezTo>
                  <a:lnTo>
                    <a:pt x="64" y="49"/>
                  </a:lnTo>
                  <a:close/>
                  <a:moveTo>
                    <a:pt x="85" y="43"/>
                  </a:moveTo>
                  <a:cubicBezTo>
                    <a:pt x="85" y="20"/>
                    <a:pt x="66" y="0"/>
                    <a:pt x="42" y="0"/>
                  </a:cubicBezTo>
                  <a:cubicBezTo>
                    <a:pt x="19" y="0"/>
                    <a:pt x="0" y="20"/>
                    <a:pt x="0" y="43"/>
                  </a:cubicBezTo>
                  <a:cubicBezTo>
                    <a:pt x="0" y="48"/>
                    <a:pt x="0" y="53"/>
                    <a:pt x="2" y="58"/>
                  </a:cubicBezTo>
                  <a:cubicBezTo>
                    <a:pt x="0" y="61"/>
                    <a:pt x="0" y="64"/>
                    <a:pt x="0" y="67"/>
                  </a:cubicBezTo>
                  <a:cubicBezTo>
                    <a:pt x="0" y="75"/>
                    <a:pt x="4" y="81"/>
                    <a:pt x="10" y="84"/>
                  </a:cubicBezTo>
                  <a:cubicBezTo>
                    <a:pt x="10" y="51"/>
                    <a:pt x="10" y="51"/>
                    <a:pt x="10" y="51"/>
                  </a:cubicBezTo>
                  <a:cubicBezTo>
                    <a:pt x="9" y="51"/>
                    <a:pt x="7" y="52"/>
                    <a:pt x="6" y="54"/>
                  </a:cubicBezTo>
                  <a:cubicBezTo>
                    <a:pt x="5" y="51"/>
                    <a:pt x="5" y="49"/>
                    <a:pt x="5" y="46"/>
                  </a:cubicBezTo>
                  <a:cubicBezTo>
                    <a:pt x="5" y="25"/>
                    <a:pt x="22" y="8"/>
                    <a:pt x="42" y="8"/>
                  </a:cubicBezTo>
                  <a:cubicBezTo>
                    <a:pt x="63" y="8"/>
                    <a:pt x="80" y="25"/>
                    <a:pt x="80" y="46"/>
                  </a:cubicBezTo>
                  <a:cubicBezTo>
                    <a:pt x="80" y="49"/>
                    <a:pt x="80" y="51"/>
                    <a:pt x="79" y="54"/>
                  </a:cubicBezTo>
                  <a:cubicBezTo>
                    <a:pt x="78" y="52"/>
                    <a:pt x="76" y="51"/>
                    <a:pt x="75" y="51"/>
                  </a:cubicBezTo>
                  <a:cubicBezTo>
                    <a:pt x="75" y="84"/>
                    <a:pt x="75" y="84"/>
                    <a:pt x="75" y="84"/>
                  </a:cubicBezTo>
                  <a:cubicBezTo>
                    <a:pt x="81" y="81"/>
                    <a:pt x="85" y="75"/>
                    <a:pt x="85" y="67"/>
                  </a:cubicBezTo>
                  <a:cubicBezTo>
                    <a:pt x="85" y="64"/>
                    <a:pt x="84" y="61"/>
                    <a:pt x="83" y="58"/>
                  </a:cubicBezTo>
                  <a:cubicBezTo>
                    <a:pt x="85" y="53"/>
                    <a:pt x="85" y="48"/>
                    <a:pt x="8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03" name="îŝļíḓe"/>
            <p:cNvSpPr/>
            <p:nvPr/>
          </p:nvSpPr>
          <p:spPr bwMode="auto">
            <a:xfrm>
              <a:off x="9835925" y="4409487"/>
              <a:ext cx="332746" cy="330788"/>
            </a:xfrm>
            <a:custGeom>
              <a:avLst/>
              <a:gdLst>
                <a:gd name="T0" fmla="*/ 52 w 104"/>
                <a:gd name="T1" fmla="*/ 0 h 104"/>
                <a:gd name="T2" fmla="*/ 0 w 104"/>
                <a:gd name="T3" fmla="*/ 52 h 104"/>
                <a:gd name="T4" fmla="*/ 52 w 104"/>
                <a:gd name="T5" fmla="*/ 104 h 104"/>
                <a:gd name="T6" fmla="*/ 104 w 104"/>
                <a:gd name="T7" fmla="*/ 52 h 104"/>
                <a:gd name="T8" fmla="*/ 52 w 104"/>
                <a:gd name="T9" fmla="*/ 0 h 104"/>
                <a:gd name="T10" fmla="*/ 32 w 104"/>
                <a:gd name="T11" fmla="*/ 52 h 104"/>
                <a:gd name="T12" fmla="*/ 52 w 104"/>
                <a:gd name="T13" fmla="*/ 32 h 104"/>
                <a:gd name="T14" fmla="*/ 72 w 104"/>
                <a:gd name="T15" fmla="*/ 52 h 104"/>
                <a:gd name="T16" fmla="*/ 52 w 104"/>
                <a:gd name="T17" fmla="*/ 71 h 104"/>
                <a:gd name="T18" fmla="*/ 32 w 104"/>
                <a:gd name="T19" fmla="*/ 52 h 104"/>
                <a:gd name="T20" fmla="*/ 94 w 104"/>
                <a:gd name="T21" fmla="*/ 69 h 104"/>
                <a:gd name="T22" fmla="*/ 94 w 104"/>
                <a:gd name="T23" fmla="*/ 69 h 104"/>
                <a:gd name="T24" fmla="*/ 76 w 104"/>
                <a:gd name="T25" fmla="*/ 62 h 104"/>
                <a:gd name="T26" fmla="*/ 78 w 104"/>
                <a:gd name="T27" fmla="*/ 52 h 104"/>
                <a:gd name="T28" fmla="*/ 76 w 104"/>
                <a:gd name="T29" fmla="*/ 42 h 104"/>
                <a:gd name="T30" fmla="*/ 89 w 104"/>
                <a:gd name="T31" fmla="*/ 37 h 104"/>
                <a:gd name="T32" fmla="*/ 94 w 104"/>
                <a:gd name="T33" fmla="*/ 34 h 104"/>
                <a:gd name="T34" fmla="*/ 98 w 104"/>
                <a:gd name="T35" fmla="*/ 52 h 104"/>
                <a:gd name="T36" fmla="*/ 94 w 104"/>
                <a:gd name="T37" fmla="*/ 69 h 104"/>
                <a:gd name="T38" fmla="*/ 69 w 104"/>
                <a:gd name="T39" fmla="*/ 10 h 104"/>
                <a:gd name="T40" fmla="*/ 69 w 104"/>
                <a:gd name="T41" fmla="*/ 10 h 104"/>
                <a:gd name="T42" fmla="*/ 69 w 104"/>
                <a:gd name="T43" fmla="*/ 10 h 104"/>
                <a:gd name="T44" fmla="*/ 62 w 104"/>
                <a:gd name="T45" fmla="*/ 28 h 104"/>
                <a:gd name="T46" fmla="*/ 52 w 104"/>
                <a:gd name="T47" fmla="*/ 26 h 104"/>
                <a:gd name="T48" fmla="*/ 42 w 104"/>
                <a:gd name="T49" fmla="*/ 28 h 104"/>
                <a:gd name="T50" fmla="*/ 38 w 104"/>
                <a:gd name="T51" fmla="*/ 19 h 104"/>
                <a:gd name="T52" fmla="*/ 35 w 104"/>
                <a:gd name="T53" fmla="*/ 10 h 104"/>
                <a:gd name="T54" fmla="*/ 52 w 104"/>
                <a:gd name="T55" fmla="*/ 6 h 104"/>
                <a:gd name="T56" fmla="*/ 69 w 104"/>
                <a:gd name="T57" fmla="*/ 10 h 104"/>
                <a:gd name="T58" fmla="*/ 10 w 104"/>
                <a:gd name="T59" fmla="*/ 34 h 104"/>
                <a:gd name="T60" fmla="*/ 19 w 104"/>
                <a:gd name="T61" fmla="*/ 38 h 104"/>
                <a:gd name="T62" fmla="*/ 28 w 104"/>
                <a:gd name="T63" fmla="*/ 42 h 104"/>
                <a:gd name="T64" fmla="*/ 26 w 104"/>
                <a:gd name="T65" fmla="*/ 52 h 104"/>
                <a:gd name="T66" fmla="*/ 28 w 104"/>
                <a:gd name="T67" fmla="*/ 62 h 104"/>
                <a:gd name="T68" fmla="*/ 10 w 104"/>
                <a:gd name="T69" fmla="*/ 69 h 104"/>
                <a:gd name="T70" fmla="*/ 6 w 104"/>
                <a:gd name="T71" fmla="*/ 52 h 104"/>
                <a:gd name="T72" fmla="*/ 10 w 104"/>
                <a:gd name="T73" fmla="*/ 34 h 104"/>
                <a:gd name="T74" fmla="*/ 35 w 104"/>
                <a:gd name="T75" fmla="*/ 94 h 104"/>
                <a:gd name="T76" fmla="*/ 37 w 104"/>
                <a:gd name="T77" fmla="*/ 88 h 104"/>
                <a:gd name="T78" fmla="*/ 42 w 104"/>
                <a:gd name="T79" fmla="*/ 76 h 104"/>
                <a:gd name="T80" fmla="*/ 52 w 104"/>
                <a:gd name="T81" fmla="*/ 78 h 104"/>
                <a:gd name="T82" fmla="*/ 62 w 104"/>
                <a:gd name="T83" fmla="*/ 76 h 104"/>
                <a:gd name="T84" fmla="*/ 69 w 104"/>
                <a:gd name="T85" fmla="*/ 94 h 104"/>
                <a:gd name="T86" fmla="*/ 69 w 104"/>
                <a:gd name="T87" fmla="*/ 94 h 104"/>
                <a:gd name="T88" fmla="*/ 69 w 104"/>
                <a:gd name="T89" fmla="*/ 94 h 104"/>
                <a:gd name="T90" fmla="*/ 52 w 104"/>
                <a:gd name="T91" fmla="*/ 97 h 104"/>
                <a:gd name="T92" fmla="*/ 35 w 104"/>
                <a:gd name="T93" fmla="*/ 9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104">
                  <a:moveTo>
                    <a:pt x="52" y="0"/>
                  </a:moveTo>
                  <a:cubicBezTo>
                    <a:pt x="23" y="0"/>
                    <a:pt x="0" y="23"/>
                    <a:pt x="0" y="52"/>
                  </a:cubicBezTo>
                  <a:cubicBezTo>
                    <a:pt x="0" y="81"/>
                    <a:pt x="23" y="104"/>
                    <a:pt x="52" y="104"/>
                  </a:cubicBezTo>
                  <a:cubicBezTo>
                    <a:pt x="81" y="104"/>
                    <a:pt x="104" y="81"/>
                    <a:pt x="104" y="52"/>
                  </a:cubicBezTo>
                  <a:cubicBezTo>
                    <a:pt x="104" y="23"/>
                    <a:pt x="81" y="0"/>
                    <a:pt x="52" y="0"/>
                  </a:cubicBezTo>
                  <a:close/>
                  <a:moveTo>
                    <a:pt x="32" y="52"/>
                  </a:moveTo>
                  <a:cubicBezTo>
                    <a:pt x="32" y="41"/>
                    <a:pt x="41" y="32"/>
                    <a:pt x="52" y="32"/>
                  </a:cubicBezTo>
                  <a:cubicBezTo>
                    <a:pt x="63" y="32"/>
                    <a:pt x="72" y="41"/>
                    <a:pt x="72" y="52"/>
                  </a:cubicBezTo>
                  <a:cubicBezTo>
                    <a:pt x="72" y="63"/>
                    <a:pt x="63" y="71"/>
                    <a:pt x="52" y="71"/>
                  </a:cubicBezTo>
                  <a:cubicBezTo>
                    <a:pt x="41" y="71"/>
                    <a:pt x="32" y="63"/>
                    <a:pt x="32" y="52"/>
                  </a:cubicBezTo>
                  <a:close/>
                  <a:moveTo>
                    <a:pt x="94" y="69"/>
                  </a:moveTo>
                  <a:cubicBezTo>
                    <a:pt x="94" y="69"/>
                    <a:pt x="94" y="69"/>
                    <a:pt x="94" y="69"/>
                  </a:cubicBezTo>
                  <a:cubicBezTo>
                    <a:pt x="76" y="62"/>
                    <a:pt x="76" y="62"/>
                    <a:pt x="76" y="62"/>
                  </a:cubicBezTo>
                  <a:cubicBezTo>
                    <a:pt x="77" y="59"/>
                    <a:pt x="78" y="55"/>
                    <a:pt x="78" y="52"/>
                  </a:cubicBezTo>
                  <a:cubicBezTo>
                    <a:pt x="78" y="48"/>
                    <a:pt x="77" y="45"/>
                    <a:pt x="76" y="42"/>
                  </a:cubicBezTo>
                  <a:cubicBezTo>
                    <a:pt x="89" y="37"/>
                    <a:pt x="89" y="37"/>
                    <a:pt x="89" y="37"/>
                  </a:cubicBezTo>
                  <a:cubicBezTo>
                    <a:pt x="94" y="34"/>
                    <a:pt x="94" y="34"/>
                    <a:pt x="94" y="34"/>
                  </a:cubicBezTo>
                  <a:cubicBezTo>
                    <a:pt x="96" y="40"/>
                    <a:pt x="98" y="46"/>
                    <a:pt x="98" y="52"/>
                  </a:cubicBezTo>
                  <a:cubicBezTo>
                    <a:pt x="98" y="58"/>
                    <a:pt x="96" y="64"/>
                    <a:pt x="94" y="69"/>
                  </a:cubicBezTo>
                  <a:close/>
                  <a:moveTo>
                    <a:pt x="69" y="10"/>
                  </a:moveTo>
                  <a:cubicBezTo>
                    <a:pt x="69" y="10"/>
                    <a:pt x="69" y="10"/>
                    <a:pt x="69" y="10"/>
                  </a:cubicBezTo>
                  <a:cubicBezTo>
                    <a:pt x="69" y="10"/>
                    <a:pt x="69" y="10"/>
                    <a:pt x="69" y="10"/>
                  </a:cubicBezTo>
                  <a:cubicBezTo>
                    <a:pt x="62" y="28"/>
                    <a:pt x="62" y="28"/>
                    <a:pt x="62" y="28"/>
                  </a:cubicBezTo>
                  <a:cubicBezTo>
                    <a:pt x="59" y="26"/>
                    <a:pt x="56" y="26"/>
                    <a:pt x="52" y="26"/>
                  </a:cubicBezTo>
                  <a:cubicBezTo>
                    <a:pt x="48" y="26"/>
                    <a:pt x="45" y="26"/>
                    <a:pt x="42" y="28"/>
                  </a:cubicBezTo>
                  <a:cubicBezTo>
                    <a:pt x="38" y="19"/>
                    <a:pt x="38" y="19"/>
                    <a:pt x="38" y="19"/>
                  </a:cubicBezTo>
                  <a:cubicBezTo>
                    <a:pt x="35" y="10"/>
                    <a:pt x="35" y="10"/>
                    <a:pt x="35" y="10"/>
                  </a:cubicBezTo>
                  <a:cubicBezTo>
                    <a:pt x="40" y="7"/>
                    <a:pt x="46" y="6"/>
                    <a:pt x="52" y="6"/>
                  </a:cubicBezTo>
                  <a:cubicBezTo>
                    <a:pt x="58" y="6"/>
                    <a:pt x="64" y="7"/>
                    <a:pt x="69" y="10"/>
                  </a:cubicBezTo>
                  <a:close/>
                  <a:moveTo>
                    <a:pt x="10" y="34"/>
                  </a:moveTo>
                  <a:cubicBezTo>
                    <a:pt x="19" y="38"/>
                    <a:pt x="19" y="38"/>
                    <a:pt x="19" y="38"/>
                  </a:cubicBezTo>
                  <a:cubicBezTo>
                    <a:pt x="28" y="42"/>
                    <a:pt x="28" y="42"/>
                    <a:pt x="28" y="42"/>
                  </a:cubicBezTo>
                  <a:cubicBezTo>
                    <a:pt x="27" y="45"/>
                    <a:pt x="26" y="48"/>
                    <a:pt x="26" y="52"/>
                  </a:cubicBezTo>
                  <a:cubicBezTo>
                    <a:pt x="26" y="55"/>
                    <a:pt x="27" y="59"/>
                    <a:pt x="28" y="62"/>
                  </a:cubicBezTo>
                  <a:cubicBezTo>
                    <a:pt x="10" y="69"/>
                    <a:pt x="10" y="69"/>
                    <a:pt x="10" y="69"/>
                  </a:cubicBezTo>
                  <a:cubicBezTo>
                    <a:pt x="8" y="64"/>
                    <a:pt x="6" y="58"/>
                    <a:pt x="6" y="52"/>
                  </a:cubicBezTo>
                  <a:cubicBezTo>
                    <a:pt x="6" y="46"/>
                    <a:pt x="8" y="40"/>
                    <a:pt x="10" y="34"/>
                  </a:cubicBezTo>
                  <a:close/>
                  <a:moveTo>
                    <a:pt x="35" y="94"/>
                  </a:moveTo>
                  <a:cubicBezTo>
                    <a:pt x="37" y="88"/>
                    <a:pt x="37" y="88"/>
                    <a:pt x="37" y="88"/>
                  </a:cubicBezTo>
                  <a:cubicBezTo>
                    <a:pt x="42" y="76"/>
                    <a:pt x="42" y="76"/>
                    <a:pt x="42" y="76"/>
                  </a:cubicBezTo>
                  <a:cubicBezTo>
                    <a:pt x="45" y="77"/>
                    <a:pt x="48" y="78"/>
                    <a:pt x="52" y="78"/>
                  </a:cubicBezTo>
                  <a:cubicBezTo>
                    <a:pt x="56" y="78"/>
                    <a:pt x="59" y="77"/>
                    <a:pt x="62" y="76"/>
                  </a:cubicBezTo>
                  <a:cubicBezTo>
                    <a:pt x="69" y="94"/>
                    <a:pt x="69" y="94"/>
                    <a:pt x="69" y="94"/>
                  </a:cubicBezTo>
                  <a:cubicBezTo>
                    <a:pt x="69" y="94"/>
                    <a:pt x="69" y="94"/>
                    <a:pt x="69" y="94"/>
                  </a:cubicBezTo>
                  <a:cubicBezTo>
                    <a:pt x="69" y="94"/>
                    <a:pt x="69" y="94"/>
                    <a:pt x="69" y="94"/>
                  </a:cubicBezTo>
                  <a:cubicBezTo>
                    <a:pt x="64" y="96"/>
                    <a:pt x="58" y="97"/>
                    <a:pt x="52" y="97"/>
                  </a:cubicBezTo>
                  <a:cubicBezTo>
                    <a:pt x="46" y="97"/>
                    <a:pt x="40" y="96"/>
                    <a:pt x="35" y="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0000" lnSpcReduction="20000"/>
            </a:bodyPr>
            <a:lstStyle/>
            <a:p>
              <a:pPr algn="ctr"/>
            </a:p>
          </p:txBody>
        </p:sp>
        <p:sp>
          <p:nvSpPr>
            <p:cNvPr id="104" name="ïSľïḓè"/>
            <p:cNvSpPr/>
            <p:nvPr/>
          </p:nvSpPr>
          <p:spPr bwMode="auto">
            <a:xfrm>
              <a:off x="9935749" y="4810740"/>
              <a:ext cx="383636" cy="387551"/>
            </a:xfrm>
            <a:custGeom>
              <a:avLst/>
              <a:gdLst>
                <a:gd name="T0" fmla="*/ 0 w 120"/>
                <a:gd name="T1" fmla="*/ 70 h 121"/>
                <a:gd name="T2" fmla="*/ 10 w 120"/>
                <a:gd name="T3" fmla="*/ 80 h 121"/>
                <a:gd name="T4" fmla="*/ 20 w 120"/>
                <a:gd name="T5" fmla="*/ 70 h 121"/>
                <a:gd name="T6" fmla="*/ 20 w 120"/>
                <a:gd name="T7" fmla="*/ 34 h 121"/>
                <a:gd name="T8" fmla="*/ 103 w 120"/>
                <a:gd name="T9" fmla="*/ 117 h 121"/>
                <a:gd name="T10" fmla="*/ 117 w 120"/>
                <a:gd name="T11" fmla="*/ 117 h 121"/>
                <a:gd name="T12" fmla="*/ 120 w 120"/>
                <a:gd name="T13" fmla="*/ 110 h 121"/>
                <a:gd name="T14" fmla="*/ 117 w 120"/>
                <a:gd name="T15" fmla="*/ 103 h 121"/>
                <a:gd name="T16" fmla="*/ 34 w 120"/>
                <a:gd name="T17" fmla="*/ 20 h 121"/>
                <a:gd name="T18" fmla="*/ 70 w 120"/>
                <a:gd name="T19" fmla="*/ 20 h 121"/>
                <a:gd name="T20" fmla="*/ 80 w 120"/>
                <a:gd name="T21" fmla="*/ 10 h 121"/>
                <a:gd name="T22" fmla="*/ 70 w 120"/>
                <a:gd name="T23" fmla="*/ 0 h 121"/>
                <a:gd name="T24" fmla="*/ 0 w 120"/>
                <a:gd name="T25" fmla="*/ 0 h 121"/>
                <a:gd name="T26" fmla="*/ 0 w 120"/>
                <a:gd name="T27" fmla="*/ 7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21">
                  <a:moveTo>
                    <a:pt x="0" y="70"/>
                  </a:moveTo>
                  <a:cubicBezTo>
                    <a:pt x="0" y="76"/>
                    <a:pt x="4" y="80"/>
                    <a:pt x="10" y="80"/>
                  </a:cubicBezTo>
                  <a:cubicBezTo>
                    <a:pt x="15" y="80"/>
                    <a:pt x="20" y="76"/>
                    <a:pt x="20" y="70"/>
                  </a:cubicBezTo>
                  <a:cubicBezTo>
                    <a:pt x="20" y="34"/>
                    <a:pt x="20" y="34"/>
                    <a:pt x="20" y="34"/>
                  </a:cubicBezTo>
                  <a:cubicBezTo>
                    <a:pt x="103" y="117"/>
                    <a:pt x="103" y="117"/>
                    <a:pt x="103" y="117"/>
                  </a:cubicBezTo>
                  <a:cubicBezTo>
                    <a:pt x="107" y="121"/>
                    <a:pt x="113" y="121"/>
                    <a:pt x="117" y="117"/>
                  </a:cubicBezTo>
                  <a:cubicBezTo>
                    <a:pt x="119" y="115"/>
                    <a:pt x="120" y="113"/>
                    <a:pt x="120" y="110"/>
                  </a:cubicBezTo>
                  <a:cubicBezTo>
                    <a:pt x="120" y="108"/>
                    <a:pt x="119" y="105"/>
                    <a:pt x="117" y="103"/>
                  </a:cubicBezTo>
                  <a:cubicBezTo>
                    <a:pt x="34" y="20"/>
                    <a:pt x="34" y="20"/>
                    <a:pt x="34" y="20"/>
                  </a:cubicBezTo>
                  <a:cubicBezTo>
                    <a:pt x="70" y="20"/>
                    <a:pt x="70" y="20"/>
                    <a:pt x="70" y="20"/>
                  </a:cubicBezTo>
                  <a:cubicBezTo>
                    <a:pt x="75" y="20"/>
                    <a:pt x="80" y="15"/>
                    <a:pt x="80" y="10"/>
                  </a:cubicBezTo>
                  <a:cubicBezTo>
                    <a:pt x="80" y="4"/>
                    <a:pt x="75" y="0"/>
                    <a:pt x="70" y="0"/>
                  </a:cubicBezTo>
                  <a:cubicBezTo>
                    <a:pt x="0" y="0"/>
                    <a:pt x="0" y="0"/>
                    <a:pt x="0" y="0"/>
                  </a:cubicBezTo>
                  <a:lnTo>
                    <a:pt x="0"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55000" lnSpcReduction="20000"/>
            </a:bodyPr>
            <a:lstStyle/>
            <a:p>
              <a:pPr algn="ctr"/>
            </a:p>
          </p:txBody>
        </p:sp>
        <p:sp>
          <p:nvSpPr>
            <p:cNvPr id="105" name="í$ļîde"/>
            <p:cNvSpPr/>
            <p:nvPr/>
          </p:nvSpPr>
          <p:spPr bwMode="auto">
            <a:xfrm>
              <a:off x="9426843" y="3544348"/>
              <a:ext cx="399295" cy="330788"/>
            </a:xfrm>
            <a:custGeom>
              <a:avLst/>
              <a:gdLst>
                <a:gd name="T0" fmla="*/ 125 w 125"/>
                <a:gd name="T1" fmla="*/ 55 h 103"/>
                <a:gd name="T2" fmla="*/ 110 w 125"/>
                <a:gd name="T3" fmla="*/ 24 h 103"/>
                <a:gd name="T4" fmla="*/ 86 w 125"/>
                <a:gd name="T5" fmla="*/ 24 h 103"/>
                <a:gd name="T6" fmla="*/ 86 w 125"/>
                <a:gd name="T7" fmla="*/ 8 h 103"/>
                <a:gd name="T8" fmla="*/ 78 w 125"/>
                <a:gd name="T9" fmla="*/ 0 h 103"/>
                <a:gd name="T10" fmla="*/ 8 w 125"/>
                <a:gd name="T11" fmla="*/ 0 h 103"/>
                <a:gd name="T12" fmla="*/ 0 w 125"/>
                <a:gd name="T13" fmla="*/ 8 h 103"/>
                <a:gd name="T14" fmla="*/ 0 w 125"/>
                <a:gd name="T15" fmla="*/ 71 h 103"/>
                <a:gd name="T16" fmla="*/ 8 w 125"/>
                <a:gd name="T17" fmla="*/ 79 h 103"/>
                <a:gd name="T18" fmla="*/ 18 w 125"/>
                <a:gd name="T19" fmla="*/ 79 h 103"/>
                <a:gd name="T20" fmla="*/ 16 w 125"/>
                <a:gd name="T21" fmla="*/ 87 h 103"/>
                <a:gd name="T22" fmla="*/ 31 w 125"/>
                <a:gd name="T23" fmla="*/ 103 h 103"/>
                <a:gd name="T24" fmla="*/ 47 w 125"/>
                <a:gd name="T25" fmla="*/ 87 h 103"/>
                <a:gd name="T26" fmla="*/ 45 w 125"/>
                <a:gd name="T27" fmla="*/ 79 h 103"/>
                <a:gd name="T28" fmla="*/ 88 w 125"/>
                <a:gd name="T29" fmla="*/ 79 h 103"/>
                <a:gd name="T30" fmla="*/ 86 w 125"/>
                <a:gd name="T31" fmla="*/ 87 h 103"/>
                <a:gd name="T32" fmla="*/ 102 w 125"/>
                <a:gd name="T33" fmla="*/ 103 h 103"/>
                <a:gd name="T34" fmla="*/ 118 w 125"/>
                <a:gd name="T35" fmla="*/ 87 h 103"/>
                <a:gd name="T36" fmla="*/ 115 w 125"/>
                <a:gd name="T37" fmla="*/ 79 h 103"/>
                <a:gd name="T38" fmla="*/ 125 w 125"/>
                <a:gd name="T39" fmla="*/ 79 h 103"/>
                <a:gd name="T40" fmla="*/ 125 w 125"/>
                <a:gd name="T41" fmla="*/ 55 h 103"/>
                <a:gd name="T42" fmla="*/ 86 w 125"/>
                <a:gd name="T43" fmla="*/ 55 h 103"/>
                <a:gd name="T44" fmla="*/ 86 w 125"/>
                <a:gd name="T45" fmla="*/ 36 h 103"/>
                <a:gd name="T46" fmla="*/ 102 w 125"/>
                <a:gd name="T47" fmla="*/ 36 h 103"/>
                <a:gd name="T48" fmla="*/ 112 w 125"/>
                <a:gd name="T49" fmla="*/ 55 h 103"/>
                <a:gd name="T50" fmla="*/ 86 w 125"/>
                <a:gd name="T51"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103">
                  <a:moveTo>
                    <a:pt x="125" y="55"/>
                  </a:moveTo>
                  <a:cubicBezTo>
                    <a:pt x="110" y="24"/>
                    <a:pt x="110" y="24"/>
                    <a:pt x="110" y="24"/>
                  </a:cubicBezTo>
                  <a:cubicBezTo>
                    <a:pt x="86" y="24"/>
                    <a:pt x="86" y="24"/>
                    <a:pt x="86" y="24"/>
                  </a:cubicBezTo>
                  <a:cubicBezTo>
                    <a:pt x="86" y="8"/>
                    <a:pt x="86" y="8"/>
                    <a:pt x="86" y="8"/>
                  </a:cubicBezTo>
                  <a:cubicBezTo>
                    <a:pt x="86" y="4"/>
                    <a:pt x="83" y="0"/>
                    <a:pt x="78" y="0"/>
                  </a:cubicBezTo>
                  <a:cubicBezTo>
                    <a:pt x="8" y="0"/>
                    <a:pt x="8" y="0"/>
                    <a:pt x="8" y="0"/>
                  </a:cubicBezTo>
                  <a:cubicBezTo>
                    <a:pt x="3" y="0"/>
                    <a:pt x="0" y="4"/>
                    <a:pt x="0" y="8"/>
                  </a:cubicBezTo>
                  <a:cubicBezTo>
                    <a:pt x="0" y="71"/>
                    <a:pt x="0" y="71"/>
                    <a:pt x="0" y="71"/>
                  </a:cubicBezTo>
                  <a:cubicBezTo>
                    <a:pt x="8" y="79"/>
                    <a:pt x="8" y="79"/>
                    <a:pt x="8" y="79"/>
                  </a:cubicBezTo>
                  <a:cubicBezTo>
                    <a:pt x="18" y="79"/>
                    <a:pt x="18" y="79"/>
                    <a:pt x="18" y="79"/>
                  </a:cubicBezTo>
                  <a:cubicBezTo>
                    <a:pt x="16" y="81"/>
                    <a:pt x="16" y="84"/>
                    <a:pt x="16" y="87"/>
                  </a:cubicBezTo>
                  <a:cubicBezTo>
                    <a:pt x="16" y="96"/>
                    <a:pt x="23" y="103"/>
                    <a:pt x="31" y="103"/>
                  </a:cubicBezTo>
                  <a:cubicBezTo>
                    <a:pt x="40" y="103"/>
                    <a:pt x="47" y="96"/>
                    <a:pt x="47" y="87"/>
                  </a:cubicBezTo>
                  <a:cubicBezTo>
                    <a:pt x="47" y="84"/>
                    <a:pt x="46" y="81"/>
                    <a:pt x="45" y="79"/>
                  </a:cubicBezTo>
                  <a:cubicBezTo>
                    <a:pt x="88" y="79"/>
                    <a:pt x="88" y="79"/>
                    <a:pt x="88" y="79"/>
                  </a:cubicBezTo>
                  <a:cubicBezTo>
                    <a:pt x="87" y="81"/>
                    <a:pt x="86" y="84"/>
                    <a:pt x="86" y="87"/>
                  </a:cubicBezTo>
                  <a:cubicBezTo>
                    <a:pt x="86" y="96"/>
                    <a:pt x="93" y="103"/>
                    <a:pt x="102" y="103"/>
                  </a:cubicBezTo>
                  <a:cubicBezTo>
                    <a:pt x="111" y="103"/>
                    <a:pt x="118" y="96"/>
                    <a:pt x="118" y="87"/>
                  </a:cubicBezTo>
                  <a:cubicBezTo>
                    <a:pt x="118" y="84"/>
                    <a:pt x="117" y="81"/>
                    <a:pt x="115" y="79"/>
                  </a:cubicBezTo>
                  <a:cubicBezTo>
                    <a:pt x="125" y="79"/>
                    <a:pt x="125" y="79"/>
                    <a:pt x="125" y="79"/>
                  </a:cubicBezTo>
                  <a:lnTo>
                    <a:pt x="125" y="55"/>
                  </a:lnTo>
                  <a:close/>
                  <a:moveTo>
                    <a:pt x="86" y="55"/>
                  </a:moveTo>
                  <a:cubicBezTo>
                    <a:pt x="86" y="36"/>
                    <a:pt x="86" y="36"/>
                    <a:pt x="86" y="36"/>
                  </a:cubicBezTo>
                  <a:cubicBezTo>
                    <a:pt x="102" y="36"/>
                    <a:pt x="102" y="36"/>
                    <a:pt x="102" y="36"/>
                  </a:cubicBezTo>
                  <a:cubicBezTo>
                    <a:pt x="112" y="55"/>
                    <a:pt x="112" y="55"/>
                    <a:pt x="112" y="55"/>
                  </a:cubicBezTo>
                  <a:lnTo>
                    <a:pt x="86"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0000" lnSpcReduction="20000"/>
            </a:bodyPr>
            <a:lstStyle/>
            <a:p>
              <a:pPr algn="ctr"/>
            </a:p>
          </p:txBody>
        </p:sp>
        <p:sp>
          <p:nvSpPr>
            <p:cNvPr id="106" name="îṩľídé"/>
            <p:cNvSpPr/>
            <p:nvPr/>
          </p:nvSpPr>
          <p:spPr bwMode="auto">
            <a:xfrm>
              <a:off x="9250684" y="3160712"/>
              <a:ext cx="336661" cy="336661"/>
            </a:xfrm>
            <a:custGeom>
              <a:avLst/>
              <a:gdLst>
                <a:gd name="T0" fmla="*/ 101 w 105"/>
                <a:gd name="T1" fmla="*/ 29 h 105"/>
                <a:gd name="T2" fmla="*/ 72 w 105"/>
                <a:gd name="T3" fmla="*/ 26 h 105"/>
                <a:gd name="T4" fmla="*/ 89 w 105"/>
                <a:gd name="T5" fmla="*/ 10 h 105"/>
                <a:gd name="T6" fmla="*/ 82 w 105"/>
                <a:gd name="T7" fmla="*/ 3 h 105"/>
                <a:gd name="T8" fmla="*/ 59 w 105"/>
                <a:gd name="T9" fmla="*/ 26 h 105"/>
                <a:gd name="T10" fmla="*/ 53 w 105"/>
                <a:gd name="T11" fmla="*/ 26 h 105"/>
                <a:gd name="T12" fmla="*/ 53 w 105"/>
                <a:gd name="T13" fmla="*/ 26 h 105"/>
                <a:gd name="T14" fmla="*/ 26 w 105"/>
                <a:gd name="T15" fmla="*/ 0 h 105"/>
                <a:gd name="T16" fmla="*/ 20 w 105"/>
                <a:gd name="T17" fmla="*/ 6 h 105"/>
                <a:gd name="T18" fmla="*/ 40 w 105"/>
                <a:gd name="T19" fmla="*/ 26 h 105"/>
                <a:gd name="T20" fmla="*/ 4 w 105"/>
                <a:gd name="T21" fmla="*/ 29 h 105"/>
                <a:gd name="T22" fmla="*/ 0 w 105"/>
                <a:gd name="T23" fmla="*/ 65 h 105"/>
                <a:gd name="T24" fmla="*/ 4 w 105"/>
                <a:gd name="T25" fmla="*/ 102 h 105"/>
                <a:gd name="T26" fmla="*/ 53 w 105"/>
                <a:gd name="T27" fmla="*/ 105 h 105"/>
                <a:gd name="T28" fmla="*/ 101 w 105"/>
                <a:gd name="T29" fmla="*/ 102 h 105"/>
                <a:gd name="T30" fmla="*/ 105 w 105"/>
                <a:gd name="T31" fmla="*/ 65 h 105"/>
                <a:gd name="T32" fmla="*/ 101 w 105"/>
                <a:gd name="T33" fmla="*/ 29 h 105"/>
                <a:gd name="T34" fmla="*/ 89 w 105"/>
                <a:gd name="T35" fmla="*/ 90 h 105"/>
                <a:gd name="T36" fmla="*/ 53 w 105"/>
                <a:gd name="T37" fmla="*/ 92 h 105"/>
                <a:gd name="T38" fmla="*/ 16 w 105"/>
                <a:gd name="T39" fmla="*/ 90 h 105"/>
                <a:gd name="T40" fmla="*/ 13 w 105"/>
                <a:gd name="T41" fmla="*/ 65 h 105"/>
                <a:gd name="T42" fmla="*/ 16 w 105"/>
                <a:gd name="T43" fmla="*/ 41 h 105"/>
                <a:gd name="T44" fmla="*/ 53 w 105"/>
                <a:gd name="T45" fmla="*/ 39 h 105"/>
                <a:gd name="T46" fmla="*/ 89 w 105"/>
                <a:gd name="T47" fmla="*/ 41 h 105"/>
                <a:gd name="T48" fmla="*/ 92 w 105"/>
                <a:gd name="T49" fmla="*/ 65 h 105"/>
                <a:gd name="T50" fmla="*/ 89 w 105"/>
                <a:gd name="T51" fmla="*/ 9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1" y="29"/>
                  </a:moveTo>
                  <a:cubicBezTo>
                    <a:pt x="92" y="28"/>
                    <a:pt x="82" y="27"/>
                    <a:pt x="72" y="26"/>
                  </a:cubicBezTo>
                  <a:cubicBezTo>
                    <a:pt x="89" y="10"/>
                    <a:pt x="89" y="10"/>
                    <a:pt x="89" y="10"/>
                  </a:cubicBezTo>
                  <a:cubicBezTo>
                    <a:pt x="82" y="3"/>
                    <a:pt x="82" y="3"/>
                    <a:pt x="82" y="3"/>
                  </a:cubicBezTo>
                  <a:cubicBezTo>
                    <a:pt x="59" y="26"/>
                    <a:pt x="59" y="26"/>
                    <a:pt x="59" y="26"/>
                  </a:cubicBezTo>
                  <a:cubicBezTo>
                    <a:pt x="57" y="26"/>
                    <a:pt x="55" y="26"/>
                    <a:pt x="53" y="26"/>
                  </a:cubicBezTo>
                  <a:cubicBezTo>
                    <a:pt x="53" y="26"/>
                    <a:pt x="53" y="26"/>
                    <a:pt x="53" y="26"/>
                  </a:cubicBezTo>
                  <a:cubicBezTo>
                    <a:pt x="26" y="0"/>
                    <a:pt x="26" y="0"/>
                    <a:pt x="26" y="0"/>
                  </a:cubicBezTo>
                  <a:cubicBezTo>
                    <a:pt x="20" y="6"/>
                    <a:pt x="20" y="6"/>
                    <a:pt x="20" y="6"/>
                  </a:cubicBezTo>
                  <a:cubicBezTo>
                    <a:pt x="40" y="26"/>
                    <a:pt x="40" y="26"/>
                    <a:pt x="40" y="26"/>
                  </a:cubicBezTo>
                  <a:cubicBezTo>
                    <a:pt x="27" y="27"/>
                    <a:pt x="15" y="28"/>
                    <a:pt x="4" y="29"/>
                  </a:cubicBezTo>
                  <a:cubicBezTo>
                    <a:pt x="2" y="40"/>
                    <a:pt x="0" y="53"/>
                    <a:pt x="0" y="65"/>
                  </a:cubicBezTo>
                  <a:cubicBezTo>
                    <a:pt x="0" y="78"/>
                    <a:pt x="2" y="91"/>
                    <a:pt x="4" y="102"/>
                  </a:cubicBezTo>
                  <a:cubicBezTo>
                    <a:pt x="19" y="104"/>
                    <a:pt x="35" y="105"/>
                    <a:pt x="53" y="105"/>
                  </a:cubicBezTo>
                  <a:cubicBezTo>
                    <a:pt x="70" y="105"/>
                    <a:pt x="86" y="104"/>
                    <a:pt x="101" y="102"/>
                  </a:cubicBezTo>
                  <a:cubicBezTo>
                    <a:pt x="104" y="91"/>
                    <a:pt x="105" y="78"/>
                    <a:pt x="105" y="65"/>
                  </a:cubicBezTo>
                  <a:cubicBezTo>
                    <a:pt x="105" y="53"/>
                    <a:pt x="104" y="40"/>
                    <a:pt x="101" y="29"/>
                  </a:cubicBezTo>
                  <a:close/>
                  <a:moveTo>
                    <a:pt x="89" y="90"/>
                  </a:moveTo>
                  <a:cubicBezTo>
                    <a:pt x="78" y="91"/>
                    <a:pt x="65" y="92"/>
                    <a:pt x="53" y="92"/>
                  </a:cubicBezTo>
                  <a:cubicBezTo>
                    <a:pt x="40" y="92"/>
                    <a:pt x="27" y="91"/>
                    <a:pt x="16" y="90"/>
                  </a:cubicBezTo>
                  <a:cubicBezTo>
                    <a:pt x="14" y="82"/>
                    <a:pt x="13" y="74"/>
                    <a:pt x="13" y="65"/>
                  </a:cubicBezTo>
                  <a:cubicBezTo>
                    <a:pt x="13" y="57"/>
                    <a:pt x="14" y="49"/>
                    <a:pt x="16" y="41"/>
                  </a:cubicBezTo>
                  <a:cubicBezTo>
                    <a:pt x="27" y="40"/>
                    <a:pt x="40" y="39"/>
                    <a:pt x="53" y="39"/>
                  </a:cubicBezTo>
                  <a:cubicBezTo>
                    <a:pt x="65" y="39"/>
                    <a:pt x="78" y="40"/>
                    <a:pt x="89" y="41"/>
                  </a:cubicBezTo>
                  <a:cubicBezTo>
                    <a:pt x="91" y="49"/>
                    <a:pt x="92" y="57"/>
                    <a:pt x="92" y="65"/>
                  </a:cubicBezTo>
                  <a:cubicBezTo>
                    <a:pt x="92" y="74"/>
                    <a:pt x="91" y="82"/>
                    <a:pt x="89"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0000" lnSpcReduction="20000"/>
            </a:bodyPr>
            <a:lstStyle/>
            <a:p>
              <a:pPr algn="ctr"/>
            </a:p>
          </p:txBody>
        </p:sp>
        <p:sp>
          <p:nvSpPr>
            <p:cNvPr id="107" name="ísḷïďé"/>
            <p:cNvSpPr/>
            <p:nvPr/>
          </p:nvSpPr>
          <p:spPr bwMode="auto">
            <a:xfrm>
              <a:off x="9274172" y="2775119"/>
              <a:ext cx="428656" cy="348404"/>
            </a:xfrm>
            <a:custGeom>
              <a:avLst/>
              <a:gdLst>
                <a:gd name="T0" fmla="*/ 134 w 134"/>
                <a:gd name="T1" fmla="*/ 13 h 109"/>
                <a:gd name="T2" fmla="*/ 118 w 134"/>
                <a:gd name="T3" fmla="*/ 17 h 109"/>
                <a:gd name="T4" fmla="*/ 130 w 134"/>
                <a:gd name="T5" fmla="*/ 2 h 109"/>
                <a:gd name="T6" fmla="*/ 113 w 134"/>
                <a:gd name="T7" fmla="*/ 9 h 109"/>
                <a:gd name="T8" fmla="*/ 93 w 134"/>
                <a:gd name="T9" fmla="*/ 0 h 109"/>
                <a:gd name="T10" fmla="*/ 65 w 134"/>
                <a:gd name="T11" fmla="*/ 28 h 109"/>
                <a:gd name="T12" fmla="*/ 66 w 134"/>
                <a:gd name="T13" fmla="*/ 34 h 109"/>
                <a:gd name="T14" fmla="*/ 10 w 134"/>
                <a:gd name="T15" fmla="*/ 5 h 109"/>
                <a:gd name="T16" fmla="*/ 6 w 134"/>
                <a:gd name="T17" fmla="*/ 19 h 109"/>
                <a:gd name="T18" fmla="*/ 18 w 134"/>
                <a:gd name="T19" fmla="*/ 42 h 109"/>
                <a:gd name="T20" fmla="*/ 6 w 134"/>
                <a:gd name="T21" fmla="*/ 38 h 109"/>
                <a:gd name="T22" fmla="*/ 6 w 134"/>
                <a:gd name="T23" fmla="*/ 39 h 109"/>
                <a:gd name="T24" fmla="*/ 28 w 134"/>
                <a:gd name="T25" fmla="*/ 66 h 109"/>
                <a:gd name="T26" fmla="*/ 20 w 134"/>
                <a:gd name="T27" fmla="*/ 67 h 109"/>
                <a:gd name="T28" fmla="*/ 15 w 134"/>
                <a:gd name="T29" fmla="*/ 66 h 109"/>
                <a:gd name="T30" fmla="*/ 41 w 134"/>
                <a:gd name="T31" fmla="*/ 85 h 109"/>
                <a:gd name="T32" fmla="*/ 7 w 134"/>
                <a:gd name="T33" fmla="*/ 97 h 109"/>
                <a:gd name="T34" fmla="*/ 0 w 134"/>
                <a:gd name="T35" fmla="*/ 96 h 109"/>
                <a:gd name="T36" fmla="*/ 42 w 134"/>
                <a:gd name="T37" fmla="*/ 109 h 109"/>
                <a:gd name="T38" fmla="*/ 120 w 134"/>
                <a:gd name="T39" fmla="*/ 31 h 109"/>
                <a:gd name="T40" fmla="*/ 120 w 134"/>
                <a:gd name="T41" fmla="*/ 27 h 109"/>
                <a:gd name="T42" fmla="*/ 134 w 134"/>
                <a:gd name="T43" fmla="*/ 1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109">
                  <a:moveTo>
                    <a:pt x="134" y="13"/>
                  </a:moveTo>
                  <a:cubicBezTo>
                    <a:pt x="129" y="15"/>
                    <a:pt x="124" y="17"/>
                    <a:pt x="118" y="17"/>
                  </a:cubicBezTo>
                  <a:cubicBezTo>
                    <a:pt x="124" y="14"/>
                    <a:pt x="128" y="9"/>
                    <a:pt x="130" y="2"/>
                  </a:cubicBezTo>
                  <a:cubicBezTo>
                    <a:pt x="125" y="5"/>
                    <a:pt x="119" y="8"/>
                    <a:pt x="113" y="9"/>
                  </a:cubicBezTo>
                  <a:cubicBezTo>
                    <a:pt x="108" y="3"/>
                    <a:pt x="101" y="0"/>
                    <a:pt x="93" y="0"/>
                  </a:cubicBezTo>
                  <a:cubicBezTo>
                    <a:pt x="78" y="0"/>
                    <a:pt x="65" y="12"/>
                    <a:pt x="65" y="28"/>
                  </a:cubicBezTo>
                  <a:cubicBezTo>
                    <a:pt x="65" y="30"/>
                    <a:pt x="66" y="32"/>
                    <a:pt x="66" y="34"/>
                  </a:cubicBezTo>
                  <a:cubicBezTo>
                    <a:pt x="43" y="33"/>
                    <a:pt x="23" y="22"/>
                    <a:pt x="10" y="5"/>
                  </a:cubicBezTo>
                  <a:cubicBezTo>
                    <a:pt x="7" y="9"/>
                    <a:pt x="6" y="14"/>
                    <a:pt x="6" y="19"/>
                  </a:cubicBezTo>
                  <a:cubicBezTo>
                    <a:pt x="6" y="28"/>
                    <a:pt x="11" y="37"/>
                    <a:pt x="18" y="42"/>
                  </a:cubicBezTo>
                  <a:cubicBezTo>
                    <a:pt x="14" y="42"/>
                    <a:pt x="9" y="40"/>
                    <a:pt x="6" y="38"/>
                  </a:cubicBezTo>
                  <a:cubicBezTo>
                    <a:pt x="6" y="38"/>
                    <a:pt x="6" y="39"/>
                    <a:pt x="6" y="39"/>
                  </a:cubicBezTo>
                  <a:cubicBezTo>
                    <a:pt x="6" y="52"/>
                    <a:pt x="15" y="63"/>
                    <a:pt x="28" y="66"/>
                  </a:cubicBezTo>
                  <a:cubicBezTo>
                    <a:pt x="25" y="66"/>
                    <a:pt x="23" y="67"/>
                    <a:pt x="20" y="67"/>
                  </a:cubicBezTo>
                  <a:cubicBezTo>
                    <a:pt x="19" y="67"/>
                    <a:pt x="17" y="66"/>
                    <a:pt x="15" y="66"/>
                  </a:cubicBezTo>
                  <a:cubicBezTo>
                    <a:pt x="19" y="77"/>
                    <a:pt x="29" y="85"/>
                    <a:pt x="41" y="85"/>
                  </a:cubicBezTo>
                  <a:cubicBezTo>
                    <a:pt x="31" y="92"/>
                    <a:pt x="20" y="97"/>
                    <a:pt x="7" y="97"/>
                  </a:cubicBezTo>
                  <a:cubicBezTo>
                    <a:pt x="5" y="97"/>
                    <a:pt x="2" y="97"/>
                    <a:pt x="0" y="96"/>
                  </a:cubicBezTo>
                  <a:cubicBezTo>
                    <a:pt x="12" y="104"/>
                    <a:pt x="27" y="109"/>
                    <a:pt x="42" y="109"/>
                  </a:cubicBezTo>
                  <a:cubicBezTo>
                    <a:pt x="93" y="109"/>
                    <a:pt x="120" y="67"/>
                    <a:pt x="120" y="31"/>
                  </a:cubicBezTo>
                  <a:cubicBezTo>
                    <a:pt x="120" y="30"/>
                    <a:pt x="120" y="28"/>
                    <a:pt x="120" y="27"/>
                  </a:cubicBezTo>
                  <a:cubicBezTo>
                    <a:pt x="126" y="23"/>
                    <a:pt x="130" y="18"/>
                    <a:pt x="13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0000" lnSpcReduction="20000"/>
            </a:bodyPr>
            <a:lstStyle/>
            <a:p>
              <a:pPr algn="ctr"/>
            </a:p>
          </p:txBody>
        </p:sp>
        <p:sp>
          <p:nvSpPr>
            <p:cNvPr id="108" name="íśļïḋè"/>
            <p:cNvSpPr/>
            <p:nvPr/>
          </p:nvSpPr>
          <p:spPr bwMode="auto">
            <a:xfrm>
              <a:off x="9465990" y="4558244"/>
              <a:ext cx="414954" cy="391466"/>
            </a:xfrm>
            <a:custGeom>
              <a:avLst/>
              <a:gdLst>
                <a:gd name="T0" fmla="*/ 93 w 212"/>
                <a:gd name="T1" fmla="*/ 107 h 200"/>
                <a:gd name="T2" fmla="*/ 119 w 212"/>
                <a:gd name="T3" fmla="*/ 107 h 200"/>
                <a:gd name="T4" fmla="*/ 119 w 212"/>
                <a:gd name="T5" fmla="*/ 54 h 200"/>
                <a:gd name="T6" fmla="*/ 158 w 212"/>
                <a:gd name="T7" fmla="*/ 54 h 200"/>
                <a:gd name="T8" fmla="*/ 106 w 212"/>
                <a:gd name="T9" fmla="*/ 0 h 200"/>
                <a:gd name="T10" fmla="*/ 52 w 212"/>
                <a:gd name="T11" fmla="*/ 54 h 200"/>
                <a:gd name="T12" fmla="*/ 93 w 212"/>
                <a:gd name="T13" fmla="*/ 54 h 200"/>
                <a:gd name="T14" fmla="*/ 93 w 212"/>
                <a:gd name="T15" fmla="*/ 107 h 200"/>
                <a:gd name="T16" fmla="*/ 132 w 212"/>
                <a:gd name="T17" fmla="*/ 77 h 200"/>
                <a:gd name="T18" fmla="*/ 132 w 212"/>
                <a:gd name="T19" fmla="*/ 97 h 200"/>
                <a:gd name="T20" fmla="*/ 192 w 212"/>
                <a:gd name="T21" fmla="*/ 120 h 200"/>
                <a:gd name="T22" fmla="*/ 106 w 212"/>
                <a:gd name="T23" fmla="*/ 152 h 200"/>
                <a:gd name="T24" fmla="*/ 18 w 212"/>
                <a:gd name="T25" fmla="*/ 120 h 200"/>
                <a:gd name="T26" fmla="*/ 78 w 212"/>
                <a:gd name="T27" fmla="*/ 97 h 200"/>
                <a:gd name="T28" fmla="*/ 78 w 212"/>
                <a:gd name="T29" fmla="*/ 77 h 200"/>
                <a:gd name="T30" fmla="*/ 0 w 212"/>
                <a:gd name="T31" fmla="*/ 107 h 200"/>
                <a:gd name="T32" fmla="*/ 0 w 212"/>
                <a:gd name="T33" fmla="*/ 160 h 200"/>
                <a:gd name="T34" fmla="*/ 106 w 212"/>
                <a:gd name="T35" fmla="*/ 200 h 200"/>
                <a:gd name="T36" fmla="*/ 212 w 212"/>
                <a:gd name="T37" fmla="*/ 160 h 200"/>
                <a:gd name="T38" fmla="*/ 212 w 212"/>
                <a:gd name="T39" fmla="*/ 107 h 200"/>
                <a:gd name="T40" fmla="*/ 132 w 212"/>
                <a:gd name="T41" fmla="*/ 7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2" h="200">
                  <a:moveTo>
                    <a:pt x="93" y="107"/>
                  </a:moveTo>
                  <a:lnTo>
                    <a:pt x="119" y="107"/>
                  </a:lnTo>
                  <a:lnTo>
                    <a:pt x="119" y="54"/>
                  </a:lnTo>
                  <a:lnTo>
                    <a:pt x="158" y="54"/>
                  </a:lnTo>
                  <a:lnTo>
                    <a:pt x="106" y="0"/>
                  </a:lnTo>
                  <a:lnTo>
                    <a:pt x="52" y="54"/>
                  </a:lnTo>
                  <a:lnTo>
                    <a:pt x="93" y="54"/>
                  </a:lnTo>
                  <a:lnTo>
                    <a:pt x="93" y="107"/>
                  </a:lnTo>
                  <a:close/>
                  <a:moveTo>
                    <a:pt x="132" y="77"/>
                  </a:moveTo>
                  <a:lnTo>
                    <a:pt x="132" y="97"/>
                  </a:lnTo>
                  <a:lnTo>
                    <a:pt x="192" y="120"/>
                  </a:lnTo>
                  <a:lnTo>
                    <a:pt x="106" y="152"/>
                  </a:lnTo>
                  <a:lnTo>
                    <a:pt x="18" y="120"/>
                  </a:lnTo>
                  <a:lnTo>
                    <a:pt x="78" y="97"/>
                  </a:lnTo>
                  <a:lnTo>
                    <a:pt x="78" y="77"/>
                  </a:lnTo>
                  <a:lnTo>
                    <a:pt x="0" y="107"/>
                  </a:lnTo>
                  <a:lnTo>
                    <a:pt x="0" y="160"/>
                  </a:lnTo>
                  <a:lnTo>
                    <a:pt x="106" y="200"/>
                  </a:lnTo>
                  <a:lnTo>
                    <a:pt x="212" y="160"/>
                  </a:lnTo>
                  <a:lnTo>
                    <a:pt x="212" y="107"/>
                  </a:lnTo>
                  <a:lnTo>
                    <a:pt x="132" y="7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55000" lnSpcReduction="20000"/>
            </a:bodyPr>
            <a:lstStyle/>
            <a:p>
              <a:pPr algn="ctr"/>
            </a:p>
          </p:txBody>
        </p:sp>
        <p:sp>
          <p:nvSpPr>
            <p:cNvPr id="109" name="íṥḻíḑê"/>
            <p:cNvSpPr/>
            <p:nvPr/>
          </p:nvSpPr>
          <p:spPr bwMode="auto">
            <a:xfrm>
              <a:off x="9446417" y="4981027"/>
              <a:ext cx="317087" cy="240751"/>
            </a:xfrm>
            <a:custGeom>
              <a:avLst/>
              <a:gdLst>
                <a:gd name="T0" fmla="*/ 37 w 99"/>
                <a:gd name="T1" fmla="*/ 16 h 75"/>
                <a:gd name="T2" fmla="*/ 53 w 99"/>
                <a:gd name="T3" fmla="*/ 31 h 75"/>
                <a:gd name="T4" fmla="*/ 68 w 99"/>
                <a:gd name="T5" fmla="*/ 16 h 75"/>
                <a:gd name="T6" fmla="*/ 53 w 99"/>
                <a:gd name="T7" fmla="*/ 0 h 75"/>
                <a:gd name="T8" fmla="*/ 37 w 99"/>
                <a:gd name="T9" fmla="*/ 16 h 75"/>
                <a:gd name="T10" fmla="*/ 0 w 99"/>
                <a:gd name="T11" fmla="*/ 16 h 75"/>
                <a:gd name="T12" fmla="*/ 16 w 99"/>
                <a:gd name="T13" fmla="*/ 31 h 75"/>
                <a:gd name="T14" fmla="*/ 31 w 99"/>
                <a:gd name="T15" fmla="*/ 16 h 75"/>
                <a:gd name="T16" fmla="*/ 16 w 99"/>
                <a:gd name="T17" fmla="*/ 0 h 75"/>
                <a:gd name="T18" fmla="*/ 0 w 99"/>
                <a:gd name="T19" fmla="*/ 16 h 75"/>
                <a:gd name="T20" fmla="*/ 74 w 99"/>
                <a:gd name="T21" fmla="*/ 47 h 75"/>
                <a:gd name="T22" fmla="*/ 74 w 99"/>
                <a:gd name="T23" fmla="*/ 37 h 75"/>
                <a:gd name="T24" fmla="*/ 68 w 99"/>
                <a:gd name="T25" fmla="*/ 31 h 75"/>
                <a:gd name="T26" fmla="*/ 53 w 99"/>
                <a:gd name="T27" fmla="*/ 31 h 75"/>
                <a:gd name="T28" fmla="*/ 16 w 99"/>
                <a:gd name="T29" fmla="*/ 31 h 75"/>
                <a:gd name="T30" fmla="*/ 6 w 99"/>
                <a:gd name="T31" fmla="*/ 31 h 75"/>
                <a:gd name="T32" fmla="*/ 0 w 99"/>
                <a:gd name="T33" fmla="*/ 37 h 75"/>
                <a:gd name="T34" fmla="*/ 0 w 99"/>
                <a:gd name="T35" fmla="*/ 68 h 75"/>
                <a:gd name="T36" fmla="*/ 6 w 99"/>
                <a:gd name="T37" fmla="*/ 75 h 75"/>
                <a:gd name="T38" fmla="*/ 68 w 99"/>
                <a:gd name="T39" fmla="*/ 75 h 75"/>
                <a:gd name="T40" fmla="*/ 74 w 99"/>
                <a:gd name="T41" fmla="*/ 68 h 75"/>
                <a:gd name="T42" fmla="*/ 74 w 99"/>
                <a:gd name="T43" fmla="*/ 59 h 75"/>
                <a:gd name="T44" fmla="*/ 99 w 99"/>
                <a:gd name="T45" fmla="*/ 75 h 75"/>
                <a:gd name="T46" fmla="*/ 99 w 99"/>
                <a:gd name="T47" fmla="*/ 31 h 75"/>
                <a:gd name="T48" fmla="*/ 74 w 99"/>
                <a:gd name="T49" fmla="*/ 47 h 75"/>
                <a:gd name="T50" fmla="*/ 62 w 99"/>
                <a:gd name="T51" fmla="*/ 62 h 75"/>
                <a:gd name="T52" fmla="*/ 13 w 99"/>
                <a:gd name="T53" fmla="*/ 62 h 75"/>
                <a:gd name="T54" fmla="*/ 13 w 99"/>
                <a:gd name="T55" fmla="*/ 44 h 75"/>
                <a:gd name="T56" fmla="*/ 62 w 99"/>
                <a:gd name="T57" fmla="*/ 44 h 75"/>
                <a:gd name="T58" fmla="*/ 62 w 99"/>
                <a:gd name="T59" fmla="*/ 6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75">
                  <a:moveTo>
                    <a:pt x="37" y="16"/>
                  </a:moveTo>
                  <a:cubicBezTo>
                    <a:pt x="37" y="24"/>
                    <a:pt x="44" y="31"/>
                    <a:pt x="53" y="31"/>
                  </a:cubicBezTo>
                  <a:cubicBezTo>
                    <a:pt x="61" y="31"/>
                    <a:pt x="68" y="24"/>
                    <a:pt x="68" y="16"/>
                  </a:cubicBezTo>
                  <a:cubicBezTo>
                    <a:pt x="68" y="7"/>
                    <a:pt x="61" y="0"/>
                    <a:pt x="53" y="0"/>
                  </a:cubicBezTo>
                  <a:cubicBezTo>
                    <a:pt x="44" y="0"/>
                    <a:pt x="37" y="7"/>
                    <a:pt x="37" y="16"/>
                  </a:cubicBezTo>
                  <a:close/>
                  <a:moveTo>
                    <a:pt x="0" y="16"/>
                  </a:moveTo>
                  <a:cubicBezTo>
                    <a:pt x="0" y="24"/>
                    <a:pt x="7" y="31"/>
                    <a:pt x="16" y="31"/>
                  </a:cubicBezTo>
                  <a:cubicBezTo>
                    <a:pt x="24" y="31"/>
                    <a:pt x="31" y="24"/>
                    <a:pt x="31" y="16"/>
                  </a:cubicBezTo>
                  <a:cubicBezTo>
                    <a:pt x="31" y="7"/>
                    <a:pt x="24" y="0"/>
                    <a:pt x="16" y="0"/>
                  </a:cubicBezTo>
                  <a:cubicBezTo>
                    <a:pt x="7" y="0"/>
                    <a:pt x="0" y="7"/>
                    <a:pt x="0" y="16"/>
                  </a:cubicBezTo>
                  <a:close/>
                  <a:moveTo>
                    <a:pt x="74" y="47"/>
                  </a:moveTo>
                  <a:cubicBezTo>
                    <a:pt x="74" y="37"/>
                    <a:pt x="74" y="37"/>
                    <a:pt x="74" y="37"/>
                  </a:cubicBezTo>
                  <a:cubicBezTo>
                    <a:pt x="74" y="34"/>
                    <a:pt x="72" y="31"/>
                    <a:pt x="68" y="31"/>
                  </a:cubicBezTo>
                  <a:cubicBezTo>
                    <a:pt x="53" y="31"/>
                    <a:pt x="53" y="31"/>
                    <a:pt x="53" y="31"/>
                  </a:cubicBezTo>
                  <a:cubicBezTo>
                    <a:pt x="16" y="31"/>
                    <a:pt x="16" y="31"/>
                    <a:pt x="16" y="31"/>
                  </a:cubicBezTo>
                  <a:cubicBezTo>
                    <a:pt x="6" y="31"/>
                    <a:pt x="6" y="31"/>
                    <a:pt x="6" y="31"/>
                  </a:cubicBezTo>
                  <a:cubicBezTo>
                    <a:pt x="3" y="31"/>
                    <a:pt x="0" y="34"/>
                    <a:pt x="0" y="37"/>
                  </a:cubicBezTo>
                  <a:cubicBezTo>
                    <a:pt x="0" y="68"/>
                    <a:pt x="0" y="68"/>
                    <a:pt x="0" y="68"/>
                  </a:cubicBezTo>
                  <a:cubicBezTo>
                    <a:pt x="0" y="72"/>
                    <a:pt x="3" y="75"/>
                    <a:pt x="6" y="75"/>
                  </a:cubicBezTo>
                  <a:cubicBezTo>
                    <a:pt x="68" y="75"/>
                    <a:pt x="68" y="75"/>
                    <a:pt x="68" y="75"/>
                  </a:cubicBezTo>
                  <a:cubicBezTo>
                    <a:pt x="72" y="75"/>
                    <a:pt x="74" y="72"/>
                    <a:pt x="74" y="68"/>
                  </a:cubicBezTo>
                  <a:cubicBezTo>
                    <a:pt x="74" y="59"/>
                    <a:pt x="74" y="59"/>
                    <a:pt x="74" y="59"/>
                  </a:cubicBezTo>
                  <a:cubicBezTo>
                    <a:pt x="99" y="75"/>
                    <a:pt x="99" y="75"/>
                    <a:pt x="99" y="75"/>
                  </a:cubicBezTo>
                  <a:cubicBezTo>
                    <a:pt x="99" y="31"/>
                    <a:pt x="99" y="31"/>
                    <a:pt x="99" y="31"/>
                  </a:cubicBezTo>
                  <a:lnTo>
                    <a:pt x="74" y="47"/>
                  </a:lnTo>
                  <a:close/>
                  <a:moveTo>
                    <a:pt x="62" y="62"/>
                  </a:moveTo>
                  <a:cubicBezTo>
                    <a:pt x="13" y="62"/>
                    <a:pt x="13" y="62"/>
                    <a:pt x="13" y="62"/>
                  </a:cubicBezTo>
                  <a:cubicBezTo>
                    <a:pt x="13" y="44"/>
                    <a:pt x="13" y="44"/>
                    <a:pt x="13" y="44"/>
                  </a:cubicBezTo>
                  <a:cubicBezTo>
                    <a:pt x="62" y="44"/>
                    <a:pt x="62" y="44"/>
                    <a:pt x="62" y="44"/>
                  </a:cubicBezTo>
                  <a:lnTo>
                    <a:pt x="62" y="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10" name="ïṧlïḍè"/>
            <p:cNvSpPr/>
            <p:nvPr/>
          </p:nvSpPr>
          <p:spPr bwMode="auto">
            <a:xfrm>
              <a:off x="9372038" y="4200054"/>
              <a:ext cx="336661" cy="340575"/>
            </a:xfrm>
            <a:custGeom>
              <a:avLst/>
              <a:gdLst>
                <a:gd name="T0" fmla="*/ 53 w 105"/>
                <a:gd name="T1" fmla="*/ 0 h 106"/>
                <a:gd name="T2" fmla="*/ 0 w 105"/>
                <a:gd name="T3" fmla="*/ 53 h 106"/>
                <a:gd name="T4" fmla="*/ 53 w 105"/>
                <a:gd name="T5" fmla="*/ 106 h 106"/>
                <a:gd name="T6" fmla="*/ 105 w 105"/>
                <a:gd name="T7" fmla="*/ 53 h 106"/>
                <a:gd name="T8" fmla="*/ 53 w 105"/>
                <a:gd name="T9" fmla="*/ 0 h 106"/>
                <a:gd name="T10" fmla="*/ 84 w 105"/>
                <a:gd name="T11" fmla="*/ 45 h 106"/>
                <a:gd name="T12" fmla="*/ 55 w 105"/>
                <a:gd name="T13" fmla="*/ 85 h 106"/>
                <a:gd name="T14" fmla="*/ 41 w 105"/>
                <a:gd name="T15" fmla="*/ 80 h 106"/>
                <a:gd name="T16" fmla="*/ 31 w 105"/>
                <a:gd name="T17" fmla="*/ 48 h 106"/>
                <a:gd name="T18" fmla="*/ 24 w 105"/>
                <a:gd name="T19" fmla="*/ 50 h 106"/>
                <a:gd name="T20" fmla="*/ 21 w 105"/>
                <a:gd name="T21" fmla="*/ 47 h 106"/>
                <a:gd name="T22" fmla="*/ 40 w 105"/>
                <a:gd name="T23" fmla="*/ 33 h 106"/>
                <a:gd name="T24" fmla="*/ 51 w 105"/>
                <a:gd name="T25" fmla="*/ 54 h 106"/>
                <a:gd name="T26" fmla="*/ 56 w 105"/>
                <a:gd name="T27" fmla="*/ 67 h 106"/>
                <a:gd name="T28" fmla="*/ 64 w 105"/>
                <a:gd name="T29" fmla="*/ 55 h 106"/>
                <a:gd name="T30" fmla="*/ 57 w 105"/>
                <a:gd name="T31" fmla="*/ 47 h 106"/>
                <a:gd name="T32" fmla="*/ 84 w 105"/>
                <a:gd name="T33" fmla="*/ 4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106">
                  <a:moveTo>
                    <a:pt x="53" y="0"/>
                  </a:moveTo>
                  <a:cubicBezTo>
                    <a:pt x="23" y="0"/>
                    <a:pt x="0" y="24"/>
                    <a:pt x="0" y="53"/>
                  </a:cubicBezTo>
                  <a:cubicBezTo>
                    <a:pt x="0" y="82"/>
                    <a:pt x="23" y="106"/>
                    <a:pt x="53" y="106"/>
                  </a:cubicBezTo>
                  <a:cubicBezTo>
                    <a:pt x="82" y="106"/>
                    <a:pt x="105" y="82"/>
                    <a:pt x="105" y="53"/>
                  </a:cubicBezTo>
                  <a:cubicBezTo>
                    <a:pt x="105" y="24"/>
                    <a:pt x="82" y="0"/>
                    <a:pt x="53" y="0"/>
                  </a:cubicBezTo>
                  <a:close/>
                  <a:moveTo>
                    <a:pt x="84" y="45"/>
                  </a:moveTo>
                  <a:cubicBezTo>
                    <a:pt x="80" y="65"/>
                    <a:pt x="61" y="82"/>
                    <a:pt x="55" y="85"/>
                  </a:cubicBezTo>
                  <a:cubicBezTo>
                    <a:pt x="49" y="89"/>
                    <a:pt x="43" y="84"/>
                    <a:pt x="41" y="80"/>
                  </a:cubicBezTo>
                  <a:cubicBezTo>
                    <a:pt x="39" y="75"/>
                    <a:pt x="33" y="50"/>
                    <a:pt x="31" y="48"/>
                  </a:cubicBezTo>
                  <a:cubicBezTo>
                    <a:pt x="29" y="46"/>
                    <a:pt x="24" y="50"/>
                    <a:pt x="24" y="50"/>
                  </a:cubicBezTo>
                  <a:cubicBezTo>
                    <a:pt x="21" y="47"/>
                    <a:pt x="21" y="47"/>
                    <a:pt x="21" y="47"/>
                  </a:cubicBezTo>
                  <a:cubicBezTo>
                    <a:pt x="21" y="47"/>
                    <a:pt x="32" y="34"/>
                    <a:pt x="40" y="33"/>
                  </a:cubicBezTo>
                  <a:cubicBezTo>
                    <a:pt x="49" y="31"/>
                    <a:pt x="49" y="46"/>
                    <a:pt x="51" y="54"/>
                  </a:cubicBezTo>
                  <a:cubicBezTo>
                    <a:pt x="53" y="62"/>
                    <a:pt x="54" y="67"/>
                    <a:pt x="56" y="67"/>
                  </a:cubicBezTo>
                  <a:cubicBezTo>
                    <a:pt x="58" y="67"/>
                    <a:pt x="61" y="62"/>
                    <a:pt x="64" y="55"/>
                  </a:cubicBezTo>
                  <a:cubicBezTo>
                    <a:pt x="68" y="49"/>
                    <a:pt x="64" y="43"/>
                    <a:pt x="57" y="47"/>
                  </a:cubicBezTo>
                  <a:cubicBezTo>
                    <a:pt x="60" y="30"/>
                    <a:pt x="87" y="26"/>
                    <a:pt x="8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0000" lnSpcReduction="20000"/>
            </a:bodyPr>
            <a:lstStyle/>
            <a:p>
              <a:pPr algn="ctr"/>
            </a:p>
          </p:txBody>
        </p:sp>
        <p:sp>
          <p:nvSpPr>
            <p:cNvPr id="111" name="ï$liḍe"/>
            <p:cNvSpPr/>
            <p:nvPr/>
          </p:nvSpPr>
          <p:spPr bwMode="auto">
            <a:xfrm>
              <a:off x="9266343" y="3900582"/>
              <a:ext cx="326874" cy="277941"/>
            </a:xfrm>
            <a:custGeom>
              <a:avLst/>
              <a:gdLst>
                <a:gd name="T0" fmla="*/ 84 w 102"/>
                <a:gd name="T1" fmla="*/ 82 h 87"/>
                <a:gd name="T2" fmla="*/ 81 w 102"/>
                <a:gd name="T3" fmla="*/ 81 h 87"/>
                <a:gd name="T4" fmla="*/ 81 w 102"/>
                <a:gd name="T5" fmla="*/ 74 h 87"/>
                <a:gd name="T6" fmla="*/ 93 w 102"/>
                <a:gd name="T7" fmla="*/ 44 h 87"/>
                <a:gd name="T8" fmla="*/ 81 w 102"/>
                <a:gd name="T9" fmla="*/ 13 h 87"/>
                <a:gd name="T10" fmla="*/ 81 w 102"/>
                <a:gd name="T11" fmla="*/ 6 h 87"/>
                <a:gd name="T12" fmla="*/ 87 w 102"/>
                <a:gd name="T13" fmla="*/ 6 h 87"/>
                <a:gd name="T14" fmla="*/ 102 w 102"/>
                <a:gd name="T15" fmla="*/ 44 h 87"/>
                <a:gd name="T16" fmla="*/ 87 w 102"/>
                <a:gd name="T17" fmla="*/ 81 h 87"/>
                <a:gd name="T18" fmla="*/ 84 w 102"/>
                <a:gd name="T19" fmla="*/ 82 h 87"/>
                <a:gd name="T20" fmla="*/ 68 w 102"/>
                <a:gd name="T21" fmla="*/ 74 h 87"/>
                <a:gd name="T22" fmla="*/ 65 w 102"/>
                <a:gd name="T23" fmla="*/ 72 h 87"/>
                <a:gd name="T24" fmla="*/ 65 w 102"/>
                <a:gd name="T25" fmla="*/ 66 h 87"/>
                <a:gd name="T26" fmla="*/ 65 w 102"/>
                <a:gd name="T27" fmla="*/ 21 h 87"/>
                <a:gd name="T28" fmla="*/ 65 w 102"/>
                <a:gd name="T29" fmla="*/ 15 h 87"/>
                <a:gd name="T30" fmla="*/ 71 w 102"/>
                <a:gd name="T31" fmla="*/ 15 h 87"/>
                <a:gd name="T32" fmla="*/ 83 w 102"/>
                <a:gd name="T33" fmla="*/ 44 h 87"/>
                <a:gd name="T34" fmla="*/ 71 w 102"/>
                <a:gd name="T35" fmla="*/ 72 h 87"/>
                <a:gd name="T36" fmla="*/ 68 w 102"/>
                <a:gd name="T37" fmla="*/ 74 h 87"/>
                <a:gd name="T38" fmla="*/ 52 w 102"/>
                <a:gd name="T39" fmla="*/ 65 h 87"/>
                <a:gd name="T40" fmla="*/ 49 w 102"/>
                <a:gd name="T41" fmla="*/ 64 h 87"/>
                <a:gd name="T42" fmla="*/ 49 w 102"/>
                <a:gd name="T43" fmla="*/ 57 h 87"/>
                <a:gd name="T44" fmla="*/ 49 w 102"/>
                <a:gd name="T45" fmla="*/ 30 h 87"/>
                <a:gd name="T46" fmla="*/ 49 w 102"/>
                <a:gd name="T47" fmla="*/ 23 h 87"/>
                <a:gd name="T48" fmla="*/ 55 w 102"/>
                <a:gd name="T49" fmla="*/ 23 h 87"/>
                <a:gd name="T50" fmla="*/ 55 w 102"/>
                <a:gd name="T51" fmla="*/ 64 h 87"/>
                <a:gd name="T52" fmla="*/ 52 w 102"/>
                <a:gd name="T53" fmla="*/ 65 h 87"/>
                <a:gd name="T54" fmla="*/ 38 w 102"/>
                <a:gd name="T55" fmla="*/ 3 h 87"/>
                <a:gd name="T56" fmla="*/ 42 w 102"/>
                <a:gd name="T57" fmla="*/ 5 h 87"/>
                <a:gd name="T58" fmla="*/ 42 w 102"/>
                <a:gd name="T59" fmla="*/ 82 h 87"/>
                <a:gd name="T60" fmla="*/ 38 w 102"/>
                <a:gd name="T61" fmla="*/ 84 h 87"/>
                <a:gd name="T62" fmla="*/ 15 w 102"/>
                <a:gd name="T63" fmla="*/ 62 h 87"/>
                <a:gd name="T64" fmla="*/ 0 w 102"/>
                <a:gd name="T65" fmla="*/ 62 h 87"/>
                <a:gd name="T66" fmla="*/ 0 w 102"/>
                <a:gd name="T67" fmla="*/ 25 h 87"/>
                <a:gd name="T68" fmla="*/ 15 w 102"/>
                <a:gd name="T69" fmla="*/ 25 h 87"/>
                <a:gd name="T70" fmla="*/ 38 w 102"/>
                <a:gd name="T71"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 h="87">
                  <a:moveTo>
                    <a:pt x="84" y="82"/>
                  </a:moveTo>
                  <a:cubicBezTo>
                    <a:pt x="83" y="82"/>
                    <a:pt x="81" y="82"/>
                    <a:pt x="81" y="81"/>
                  </a:cubicBezTo>
                  <a:cubicBezTo>
                    <a:pt x="79" y="79"/>
                    <a:pt x="79" y="76"/>
                    <a:pt x="81" y="74"/>
                  </a:cubicBezTo>
                  <a:cubicBezTo>
                    <a:pt x="89" y="66"/>
                    <a:pt x="93" y="55"/>
                    <a:pt x="93" y="44"/>
                  </a:cubicBezTo>
                  <a:cubicBezTo>
                    <a:pt x="93" y="32"/>
                    <a:pt x="89" y="21"/>
                    <a:pt x="81" y="13"/>
                  </a:cubicBezTo>
                  <a:cubicBezTo>
                    <a:pt x="79" y="11"/>
                    <a:pt x="79" y="8"/>
                    <a:pt x="81" y="6"/>
                  </a:cubicBezTo>
                  <a:cubicBezTo>
                    <a:pt x="82" y="4"/>
                    <a:pt x="85" y="4"/>
                    <a:pt x="87" y="6"/>
                  </a:cubicBezTo>
                  <a:cubicBezTo>
                    <a:pt x="97" y="16"/>
                    <a:pt x="102" y="29"/>
                    <a:pt x="102" y="44"/>
                  </a:cubicBezTo>
                  <a:cubicBezTo>
                    <a:pt x="102" y="58"/>
                    <a:pt x="97" y="71"/>
                    <a:pt x="87" y="81"/>
                  </a:cubicBezTo>
                  <a:cubicBezTo>
                    <a:pt x="86" y="82"/>
                    <a:pt x="85" y="82"/>
                    <a:pt x="84" y="82"/>
                  </a:cubicBezTo>
                  <a:close/>
                  <a:moveTo>
                    <a:pt x="68" y="74"/>
                  </a:moveTo>
                  <a:cubicBezTo>
                    <a:pt x="67" y="74"/>
                    <a:pt x="65" y="73"/>
                    <a:pt x="65" y="72"/>
                  </a:cubicBezTo>
                  <a:cubicBezTo>
                    <a:pt x="63" y="70"/>
                    <a:pt x="63" y="68"/>
                    <a:pt x="65" y="66"/>
                  </a:cubicBezTo>
                  <a:cubicBezTo>
                    <a:pt x="77" y="54"/>
                    <a:pt x="77" y="33"/>
                    <a:pt x="65" y="21"/>
                  </a:cubicBezTo>
                  <a:cubicBezTo>
                    <a:pt x="63" y="19"/>
                    <a:pt x="63" y="17"/>
                    <a:pt x="65" y="15"/>
                  </a:cubicBezTo>
                  <a:cubicBezTo>
                    <a:pt x="66" y="13"/>
                    <a:pt x="69" y="13"/>
                    <a:pt x="71" y="15"/>
                  </a:cubicBezTo>
                  <a:cubicBezTo>
                    <a:pt x="79" y="22"/>
                    <a:pt x="83" y="33"/>
                    <a:pt x="83" y="44"/>
                  </a:cubicBezTo>
                  <a:cubicBezTo>
                    <a:pt x="83" y="54"/>
                    <a:pt x="79" y="65"/>
                    <a:pt x="71" y="72"/>
                  </a:cubicBezTo>
                  <a:cubicBezTo>
                    <a:pt x="70" y="73"/>
                    <a:pt x="69" y="74"/>
                    <a:pt x="68" y="74"/>
                  </a:cubicBezTo>
                  <a:close/>
                  <a:moveTo>
                    <a:pt x="52" y="65"/>
                  </a:moveTo>
                  <a:cubicBezTo>
                    <a:pt x="51" y="65"/>
                    <a:pt x="49" y="65"/>
                    <a:pt x="49" y="64"/>
                  </a:cubicBezTo>
                  <a:cubicBezTo>
                    <a:pt x="47" y="62"/>
                    <a:pt x="47" y="59"/>
                    <a:pt x="49" y="57"/>
                  </a:cubicBezTo>
                  <a:cubicBezTo>
                    <a:pt x="56" y="50"/>
                    <a:pt x="56" y="37"/>
                    <a:pt x="49" y="30"/>
                  </a:cubicBezTo>
                  <a:cubicBezTo>
                    <a:pt x="47" y="28"/>
                    <a:pt x="47" y="25"/>
                    <a:pt x="49" y="23"/>
                  </a:cubicBezTo>
                  <a:cubicBezTo>
                    <a:pt x="50" y="22"/>
                    <a:pt x="53" y="22"/>
                    <a:pt x="55" y="23"/>
                  </a:cubicBezTo>
                  <a:cubicBezTo>
                    <a:pt x="66" y="34"/>
                    <a:pt x="66" y="53"/>
                    <a:pt x="55" y="64"/>
                  </a:cubicBezTo>
                  <a:cubicBezTo>
                    <a:pt x="54" y="65"/>
                    <a:pt x="53" y="65"/>
                    <a:pt x="52" y="65"/>
                  </a:cubicBezTo>
                  <a:close/>
                  <a:moveTo>
                    <a:pt x="38" y="3"/>
                  </a:moveTo>
                  <a:cubicBezTo>
                    <a:pt x="40" y="0"/>
                    <a:pt x="42" y="1"/>
                    <a:pt x="42" y="5"/>
                  </a:cubicBezTo>
                  <a:cubicBezTo>
                    <a:pt x="42" y="82"/>
                    <a:pt x="42" y="82"/>
                    <a:pt x="42" y="82"/>
                  </a:cubicBezTo>
                  <a:cubicBezTo>
                    <a:pt x="42" y="86"/>
                    <a:pt x="40" y="87"/>
                    <a:pt x="38" y="84"/>
                  </a:cubicBezTo>
                  <a:cubicBezTo>
                    <a:pt x="15" y="62"/>
                    <a:pt x="15" y="62"/>
                    <a:pt x="15" y="62"/>
                  </a:cubicBezTo>
                  <a:cubicBezTo>
                    <a:pt x="0" y="62"/>
                    <a:pt x="0" y="62"/>
                    <a:pt x="0" y="62"/>
                  </a:cubicBezTo>
                  <a:cubicBezTo>
                    <a:pt x="0" y="25"/>
                    <a:pt x="0" y="25"/>
                    <a:pt x="0" y="25"/>
                  </a:cubicBezTo>
                  <a:cubicBezTo>
                    <a:pt x="15" y="25"/>
                    <a:pt x="15" y="25"/>
                    <a:pt x="15" y="25"/>
                  </a:cubicBezTo>
                  <a:lnTo>
                    <a:pt x="3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12" name="i$ļiďé"/>
            <p:cNvSpPr/>
            <p:nvPr/>
          </p:nvSpPr>
          <p:spPr bwMode="auto">
            <a:xfrm>
              <a:off x="8986444" y="3544348"/>
              <a:ext cx="369936" cy="326873"/>
            </a:xfrm>
            <a:custGeom>
              <a:avLst/>
              <a:gdLst>
                <a:gd name="T0" fmla="*/ 124 w 189"/>
                <a:gd name="T1" fmla="*/ 23 h 167"/>
                <a:gd name="T2" fmla="*/ 65 w 189"/>
                <a:gd name="T3" fmla="*/ 0 h 167"/>
                <a:gd name="T4" fmla="*/ 0 w 189"/>
                <a:gd name="T5" fmla="*/ 23 h 167"/>
                <a:gd name="T6" fmla="*/ 0 w 189"/>
                <a:gd name="T7" fmla="*/ 167 h 167"/>
                <a:gd name="T8" fmla="*/ 65 w 189"/>
                <a:gd name="T9" fmla="*/ 142 h 167"/>
                <a:gd name="T10" fmla="*/ 124 w 189"/>
                <a:gd name="T11" fmla="*/ 167 h 167"/>
                <a:gd name="T12" fmla="*/ 189 w 189"/>
                <a:gd name="T13" fmla="*/ 142 h 167"/>
                <a:gd name="T14" fmla="*/ 189 w 189"/>
                <a:gd name="T15" fmla="*/ 0 h 167"/>
                <a:gd name="T16" fmla="*/ 124 w 189"/>
                <a:gd name="T17" fmla="*/ 23 h 167"/>
                <a:gd name="T18" fmla="*/ 70 w 189"/>
                <a:gd name="T19" fmla="*/ 15 h 167"/>
                <a:gd name="T20" fmla="*/ 119 w 189"/>
                <a:gd name="T21" fmla="*/ 35 h 167"/>
                <a:gd name="T22" fmla="*/ 119 w 189"/>
                <a:gd name="T23" fmla="*/ 152 h 167"/>
                <a:gd name="T24" fmla="*/ 70 w 189"/>
                <a:gd name="T25" fmla="*/ 133 h 167"/>
                <a:gd name="T26" fmla="*/ 70 w 189"/>
                <a:gd name="T27" fmla="*/ 15 h 167"/>
                <a:gd name="T28" fmla="*/ 11 w 189"/>
                <a:gd name="T29" fmla="*/ 31 h 167"/>
                <a:gd name="T30" fmla="*/ 58 w 189"/>
                <a:gd name="T31" fmla="*/ 15 h 167"/>
                <a:gd name="T32" fmla="*/ 58 w 189"/>
                <a:gd name="T33" fmla="*/ 133 h 167"/>
                <a:gd name="T34" fmla="*/ 11 w 189"/>
                <a:gd name="T35" fmla="*/ 151 h 167"/>
                <a:gd name="T36" fmla="*/ 11 w 189"/>
                <a:gd name="T37" fmla="*/ 31 h 167"/>
                <a:gd name="T38" fmla="*/ 178 w 189"/>
                <a:gd name="T39" fmla="*/ 134 h 167"/>
                <a:gd name="T40" fmla="*/ 130 w 189"/>
                <a:gd name="T41" fmla="*/ 152 h 167"/>
                <a:gd name="T42" fmla="*/ 130 w 189"/>
                <a:gd name="T43" fmla="*/ 35 h 167"/>
                <a:gd name="T44" fmla="*/ 178 w 189"/>
                <a:gd name="T45" fmla="*/ 17 h 167"/>
                <a:gd name="T46" fmla="*/ 178 w 189"/>
                <a:gd name="T47" fmla="*/ 13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167">
                  <a:moveTo>
                    <a:pt x="124" y="23"/>
                  </a:moveTo>
                  <a:lnTo>
                    <a:pt x="65" y="0"/>
                  </a:lnTo>
                  <a:lnTo>
                    <a:pt x="0" y="23"/>
                  </a:lnTo>
                  <a:lnTo>
                    <a:pt x="0" y="167"/>
                  </a:lnTo>
                  <a:lnTo>
                    <a:pt x="65" y="142"/>
                  </a:lnTo>
                  <a:lnTo>
                    <a:pt x="124" y="167"/>
                  </a:lnTo>
                  <a:lnTo>
                    <a:pt x="189" y="142"/>
                  </a:lnTo>
                  <a:lnTo>
                    <a:pt x="189" y="0"/>
                  </a:lnTo>
                  <a:lnTo>
                    <a:pt x="124" y="23"/>
                  </a:lnTo>
                  <a:close/>
                  <a:moveTo>
                    <a:pt x="70" y="15"/>
                  </a:moveTo>
                  <a:lnTo>
                    <a:pt x="119" y="35"/>
                  </a:lnTo>
                  <a:lnTo>
                    <a:pt x="119" y="152"/>
                  </a:lnTo>
                  <a:lnTo>
                    <a:pt x="70" y="133"/>
                  </a:lnTo>
                  <a:lnTo>
                    <a:pt x="70" y="15"/>
                  </a:lnTo>
                  <a:close/>
                  <a:moveTo>
                    <a:pt x="11" y="31"/>
                  </a:moveTo>
                  <a:lnTo>
                    <a:pt x="58" y="15"/>
                  </a:lnTo>
                  <a:lnTo>
                    <a:pt x="58" y="133"/>
                  </a:lnTo>
                  <a:lnTo>
                    <a:pt x="11" y="151"/>
                  </a:lnTo>
                  <a:lnTo>
                    <a:pt x="11" y="31"/>
                  </a:lnTo>
                  <a:close/>
                  <a:moveTo>
                    <a:pt x="178" y="134"/>
                  </a:moveTo>
                  <a:lnTo>
                    <a:pt x="130" y="152"/>
                  </a:lnTo>
                  <a:lnTo>
                    <a:pt x="130" y="35"/>
                  </a:lnTo>
                  <a:lnTo>
                    <a:pt x="178" y="17"/>
                  </a:lnTo>
                  <a:lnTo>
                    <a:pt x="178" y="1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0000" lnSpcReduction="20000"/>
            </a:bodyPr>
            <a:lstStyle/>
            <a:p>
              <a:pPr algn="ctr"/>
            </a:p>
          </p:txBody>
        </p:sp>
        <p:sp>
          <p:nvSpPr>
            <p:cNvPr id="113" name="íš1ïḍè"/>
            <p:cNvSpPr/>
            <p:nvPr/>
          </p:nvSpPr>
          <p:spPr bwMode="auto">
            <a:xfrm>
              <a:off x="9078439" y="2322975"/>
              <a:ext cx="405168" cy="409081"/>
            </a:xfrm>
            <a:custGeom>
              <a:avLst/>
              <a:gdLst>
                <a:gd name="T0" fmla="*/ 63 w 127"/>
                <a:gd name="T1" fmla="*/ 0 h 128"/>
                <a:gd name="T2" fmla="*/ 0 w 127"/>
                <a:gd name="T3" fmla="*/ 64 h 128"/>
                <a:gd name="T4" fmla="*/ 63 w 127"/>
                <a:gd name="T5" fmla="*/ 128 h 128"/>
                <a:gd name="T6" fmla="*/ 127 w 127"/>
                <a:gd name="T7" fmla="*/ 64 h 128"/>
                <a:gd name="T8" fmla="*/ 63 w 127"/>
                <a:gd name="T9" fmla="*/ 0 h 128"/>
                <a:gd name="T10" fmla="*/ 52 w 127"/>
                <a:gd name="T11" fmla="*/ 104 h 128"/>
                <a:gd name="T12" fmla="*/ 25 w 127"/>
                <a:gd name="T13" fmla="*/ 69 h 128"/>
                <a:gd name="T14" fmla="*/ 37 w 127"/>
                <a:gd name="T15" fmla="*/ 57 h 128"/>
                <a:gd name="T16" fmla="*/ 52 w 127"/>
                <a:gd name="T17" fmla="*/ 76 h 128"/>
                <a:gd name="T18" fmla="*/ 98 w 127"/>
                <a:gd name="T19" fmla="*/ 38 h 128"/>
                <a:gd name="T20" fmla="*/ 103 w 127"/>
                <a:gd name="T21" fmla="*/ 44 h 128"/>
                <a:gd name="T22" fmla="*/ 52 w 127"/>
                <a:gd name="T2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28">
                  <a:moveTo>
                    <a:pt x="63" y="0"/>
                  </a:moveTo>
                  <a:cubicBezTo>
                    <a:pt x="28" y="0"/>
                    <a:pt x="0" y="29"/>
                    <a:pt x="0" y="64"/>
                  </a:cubicBezTo>
                  <a:cubicBezTo>
                    <a:pt x="0" y="99"/>
                    <a:pt x="28" y="128"/>
                    <a:pt x="63" y="128"/>
                  </a:cubicBezTo>
                  <a:cubicBezTo>
                    <a:pt x="99" y="128"/>
                    <a:pt x="127" y="99"/>
                    <a:pt x="127" y="64"/>
                  </a:cubicBezTo>
                  <a:cubicBezTo>
                    <a:pt x="127" y="29"/>
                    <a:pt x="99" y="0"/>
                    <a:pt x="63" y="0"/>
                  </a:cubicBezTo>
                  <a:close/>
                  <a:moveTo>
                    <a:pt x="52" y="104"/>
                  </a:moveTo>
                  <a:cubicBezTo>
                    <a:pt x="25" y="69"/>
                    <a:pt x="25" y="69"/>
                    <a:pt x="25" y="69"/>
                  </a:cubicBezTo>
                  <a:cubicBezTo>
                    <a:pt x="37" y="57"/>
                    <a:pt x="37" y="57"/>
                    <a:pt x="37" y="57"/>
                  </a:cubicBezTo>
                  <a:cubicBezTo>
                    <a:pt x="52" y="76"/>
                    <a:pt x="52" y="76"/>
                    <a:pt x="52" y="76"/>
                  </a:cubicBezTo>
                  <a:cubicBezTo>
                    <a:pt x="98" y="38"/>
                    <a:pt x="98" y="38"/>
                    <a:pt x="98" y="38"/>
                  </a:cubicBezTo>
                  <a:cubicBezTo>
                    <a:pt x="103" y="44"/>
                    <a:pt x="103" y="44"/>
                    <a:pt x="103" y="44"/>
                  </a:cubicBezTo>
                  <a:lnTo>
                    <a:pt x="52"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62500" lnSpcReduction="20000"/>
            </a:bodyPr>
            <a:lstStyle/>
            <a:p>
              <a:pPr algn="ctr"/>
            </a:p>
          </p:txBody>
        </p:sp>
        <p:sp>
          <p:nvSpPr>
            <p:cNvPr id="114" name="ïṩ1ídé"/>
            <p:cNvSpPr/>
            <p:nvPr/>
          </p:nvSpPr>
          <p:spPr bwMode="auto">
            <a:xfrm>
              <a:off x="10258707" y="5188504"/>
              <a:ext cx="307301" cy="307300"/>
            </a:xfrm>
            <a:custGeom>
              <a:avLst/>
              <a:gdLst>
                <a:gd name="T0" fmla="*/ 0 w 157"/>
                <a:gd name="T1" fmla="*/ 74 h 157"/>
                <a:gd name="T2" fmla="*/ 0 w 157"/>
                <a:gd name="T3" fmla="*/ 23 h 157"/>
                <a:gd name="T4" fmla="*/ 64 w 157"/>
                <a:gd name="T5" fmla="*/ 13 h 157"/>
                <a:gd name="T6" fmla="*/ 64 w 157"/>
                <a:gd name="T7" fmla="*/ 74 h 157"/>
                <a:gd name="T8" fmla="*/ 0 w 157"/>
                <a:gd name="T9" fmla="*/ 74 h 157"/>
                <a:gd name="T10" fmla="*/ 73 w 157"/>
                <a:gd name="T11" fmla="*/ 12 h 157"/>
                <a:gd name="T12" fmla="*/ 157 w 157"/>
                <a:gd name="T13" fmla="*/ 0 h 157"/>
                <a:gd name="T14" fmla="*/ 157 w 157"/>
                <a:gd name="T15" fmla="*/ 74 h 157"/>
                <a:gd name="T16" fmla="*/ 73 w 157"/>
                <a:gd name="T17" fmla="*/ 74 h 157"/>
                <a:gd name="T18" fmla="*/ 73 w 157"/>
                <a:gd name="T19" fmla="*/ 12 h 157"/>
                <a:gd name="T20" fmla="*/ 157 w 157"/>
                <a:gd name="T21" fmla="*/ 84 h 157"/>
                <a:gd name="T22" fmla="*/ 157 w 157"/>
                <a:gd name="T23" fmla="*/ 157 h 157"/>
                <a:gd name="T24" fmla="*/ 73 w 157"/>
                <a:gd name="T25" fmla="*/ 146 h 157"/>
                <a:gd name="T26" fmla="*/ 73 w 157"/>
                <a:gd name="T27" fmla="*/ 84 h 157"/>
                <a:gd name="T28" fmla="*/ 157 w 157"/>
                <a:gd name="T29" fmla="*/ 84 h 157"/>
                <a:gd name="T30" fmla="*/ 64 w 157"/>
                <a:gd name="T31" fmla="*/ 144 h 157"/>
                <a:gd name="T32" fmla="*/ 0 w 157"/>
                <a:gd name="T33" fmla="*/ 136 h 157"/>
                <a:gd name="T34" fmla="*/ 0 w 157"/>
                <a:gd name="T35" fmla="*/ 84 h 157"/>
                <a:gd name="T36" fmla="*/ 64 w 157"/>
                <a:gd name="T37" fmla="*/ 84 h 157"/>
                <a:gd name="T38" fmla="*/ 64 w 157"/>
                <a:gd name="T39" fmla="*/ 14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7" h="157">
                  <a:moveTo>
                    <a:pt x="0" y="74"/>
                  </a:moveTo>
                  <a:lnTo>
                    <a:pt x="0" y="23"/>
                  </a:lnTo>
                  <a:lnTo>
                    <a:pt x="64" y="13"/>
                  </a:lnTo>
                  <a:lnTo>
                    <a:pt x="64" y="74"/>
                  </a:lnTo>
                  <a:lnTo>
                    <a:pt x="0" y="74"/>
                  </a:lnTo>
                  <a:close/>
                  <a:moveTo>
                    <a:pt x="73" y="12"/>
                  </a:moveTo>
                  <a:lnTo>
                    <a:pt x="157" y="0"/>
                  </a:lnTo>
                  <a:lnTo>
                    <a:pt x="157" y="74"/>
                  </a:lnTo>
                  <a:lnTo>
                    <a:pt x="73" y="74"/>
                  </a:lnTo>
                  <a:lnTo>
                    <a:pt x="73" y="12"/>
                  </a:lnTo>
                  <a:close/>
                  <a:moveTo>
                    <a:pt x="157" y="84"/>
                  </a:moveTo>
                  <a:lnTo>
                    <a:pt x="157" y="157"/>
                  </a:lnTo>
                  <a:lnTo>
                    <a:pt x="73" y="146"/>
                  </a:lnTo>
                  <a:lnTo>
                    <a:pt x="73" y="84"/>
                  </a:lnTo>
                  <a:lnTo>
                    <a:pt x="157" y="84"/>
                  </a:lnTo>
                  <a:close/>
                  <a:moveTo>
                    <a:pt x="64" y="144"/>
                  </a:moveTo>
                  <a:lnTo>
                    <a:pt x="0" y="136"/>
                  </a:lnTo>
                  <a:lnTo>
                    <a:pt x="0" y="84"/>
                  </a:lnTo>
                  <a:lnTo>
                    <a:pt x="64" y="84"/>
                  </a:lnTo>
                  <a:lnTo>
                    <a:pt x="64"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32500" lnSpcReduction="20000"/>
            </a:bodyPr>
            <a:lstStyle/>
            <a:p>
              <a:pPr algn="ctr"/>
            </a:p>
          </p:txBody>
        </p:sp>
        <p:sp>
          <p:nvSpPr>
            <p:cNvPr id="115" name="íśḷîḑè"/>
            <p:cNvSpPr/>
            <p:nvPr/>
          </p:nvSpPr>
          <p:spPr bwMode="auto">
            <a:xfrm>
              <a:off x="9922047" y="5121955"/>
              <a:ext cx="272069" cy="272068"/>
            </a:xfrm>
            <a:custGeom>
              <a:avLst/>
              <a:gdLst>
                <a:gd name="T0" fmla="*/ 11 w 85"/>
                <a:gd name="T1" fmla="*/ 42 h 85"/>
                <a:gd name="T2" fmla="*/ 29 w 85"/>
                <a:gd name="T3" fmla="*/ 70 h 85"/>
                <a:gd name="T4" fmla="*/ 14 w 85"/>
                <a:gd name="T5" fmla="*/ 30 h 85"/>
                <a:gd name="T6" fmla="*/ 11 w 85"/>
                <a:gd name="T7" fmla="*/ 42 h 85"/>
                <a:gd name="T8" fmla="*/ 64 w 85"/>
                <a:gd name="T9" fmla="*/ 41 h 85"/>
                <a:gd name="T10" fmla="*/ 62 w 85"/>
                <a:gd name="T11" fmla="*/ 32 h 85"/>
                <a:gd name="T12" fmla="*/ 59 w 85"/>
                <a:gd name="T13" fmla="*/ 25 h 85"/>
                <a:gd name="T14" fmla="*/ 64 w 85"/>
                <a:gd name="T15" fmla="*/ 20 h 85"/>
                <a:gd name="T16" fmla="*/ 64 w 85"/>
                <a:gd name="T17" fmla="*/ 20 h 85"/>
                <a:gd name="T18" fmla="*/ 43 w 85"/>
                <a:gd name="T19" fmla="*/ 11 h 85"/>
                <a:gd name="T20" fmla="*/ 16 w 85"/>
                <a:gd name="T21" fmla="*/ 25 h 85"/>
                <a:gd name="T22" fmla="*/ 18 w 85"/>
                <a:gd name="T23" fmla="*/ 25 h 85"/>
                <a:gd name="T24" fmla="*/ 27 w 85"/>
                <a:gd name="T25" fmla="*/ 25 h 85"/>
                <a:gd name="T26" fmla="*/ 27 w 85"/>
                <a:gd name="T27" fmla="*/ 28 h 85"/>
                <a:gd name="T28" fmla="*/ 23 w 85"/>
                <a:gd name="T29" fmla="*/ 28 h 85"/>
                <a:gd name="T30" fmla="*/ 35 w 85"/>
                <a:gd name="T31" fmla="*/ 61 h 85"/>
                <a:gd name="T32" fmla="*/ 42 w 85"/>
                <a:gd name="T33" fmla="*/ 41 h 85"/>
                <a:gd name="T34" fmla="*/ 37 w 85"/>
                <a:gd name="T35" fmla="*/ 28 h 85"/>
                <a:gd name="T36" fmla="*/ 34 w 85"/>
                <a:gd name="T37" fmla="*/ 28 h 85"/>
                <a:gd name="T38" fmla="*/ 34 w 85"/>
                <a:gd name="T39" fmla="*/ 25 h 85"/>
                <a:gd name="T40" fmla="*/ 42 w 85"/>
                <a:gd name="T41" fmla="*/ 25 h 85"/>
                <a:gd name="T42" fmla="*/ 51 w 85"/>
                <a:gd name="T43" fmla="*/ 25 h 85"/>
                <a:gd name="T44" fmla="*/ 51 w 85"/>
                <a:gd name="T45" fmla="*/ 28 h 85"/>
                <a:gd name="T46" fmla="*/ 47 w 85"/>
                <a:gd name="T47" fmla="*/ 28 h 85"/>
                <a:gd name="T48" fmla="*/ 59 w 85"/>
                <a:gd name="T49" fmla="*/ 61 h 85"/>
                <a:gd name="T50" fmla="*/ 62 w 85"/>
                <a:gd name="T51" fmla="*/ 51 h 85"/>
                <a:gd name="T52" fmla="*/ 64 w 85"/>
                <a:gd name="T53" fmla="*/ 41 h 85"/>
                <a:gd name="T54" fmla="*/ 43 w 85"/>
                <a:gd name="T55" fmla="*/ 45 h 85"/>
                <a:gd name="T56" fmla="*/ 34 w 85"/>
                <a:gd name="T57" fmla="*/ 72 h 85"/>
                <a:gd name="T58" fmla="*/ 43 w 85"/>
                <a:gd name="T59" fmla="*/ 73 h 85"/>
                <a:gd name="T60" fmla="*/ 53 w 85"/>
                <a:gd name="T61" fmla="*/ 72 h 85"/>
                <a:gd name="T62" fmla="*/ 53 w 85"/>
                <a:gd name="T63" fmla="*/ 71 h 85"/>
                <a:gd name="T64" fmla="*/ 43 w 85"/>
                <a:gd name="T65" fmla="*/ 45 h 85"/>
                <a:gd name="T66" fmla="*/ 71 w 85"/>
                <a:gd name="T67" fmla="*/ 28 h 85"/>
                <a:gd name="T68" fmla="*/ 71 w 85"/>
                <a:gd name="T69" fmla="*/ 31 h 85"/>
                <a:gd name="T70" fmla="*/ 69 w 85"/>
                <a:gd name="T71" fmla="*/ 42 h 85"/>
                <a:gd name="T72" fmla="*/ 59 w 85"/>
                <a:gd name="T73" fmla="*/ 69 h 85"/>
                <a:gd name="T74" fmla="*/ 75 w 85"/>
                <a:gd name="T75" fmla="*/ 42 h 85"/>
                <a:gd name="T76" fmla="*/ 71 w 85"/>
                <a:gd name="T77" fmla="*/ 28 h 85"/>
                <a:gd name="T78" fmla="*/ 43 w 85"/>
                <a:gd name="T79" fmla="*/ 0 h 85"/>
                <a:gd name="T80" fmla="*/ 0 w 85"/>
                <a:gd name="T81" fmla="*/ 42 h 85"/>
                <a:gd name="T82" fmla="*/ 43 w 85"/>
                <a:gd name="T83" fmla="*/ 85 h 85"/>
                <a:gd name="T84" fmla="*/ 85 w 85"/>
                <a:gd name="T85" fmla="*/ 42 h 85"/>
                <a:gd name="T86" fmla="*/ 43 w 85"/>
                <a:gd name="T87" fmla="*/ 0 h 85"/>
                <a:gd name="T88" fmla="*/ 43 w 85"/>
                <a:gd name="T89" fmla="*/ 79 h 85"/>
                <a:gd name="T90" fmla="*/ 6 w 85"/>
                <a:gd name="T91" fmla="*/ 42 h 85"/>
                <a:gd name="T92" fmla="*/ 43 w 85"/>
                <a:gd name="T93" fmla="*/ 5 h 85"/>
                <a:gd name="T94" fmla="*/ 80 w 85"/>
                <a:gd name="T95" fmla="*/ 42 h 85"/>
                <a:gd name="T96" fmla="*/ 43 w 85"/>
                <a:gd name="T9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85">
                  <a:moveTo>
                    <a:pt x="11" y="42"/>
                  </a:moveTo>
                  <a:cubicBezTo>
                    <a:pt x="11" y="55"/>
                    <a:pt x="18" y="65"/>
                    <a:pt x="29" y="70"/>
                  </a:cubicBezTo>
                  <a:cubicBezTo>
                    <a:pt x="14" y="30"/>
                    <a:pt x="14" y="30"/>
                    <a:pt x="14" y="30"/>
                  </a:cubicBezTo>
                  <a:cubicBezTo>
                    <a:pt x="12" y="34"/>
                    <a:pt x="11" y="38"/>
                    <a:pt x="11" y="42"/>
                  </a:cubicBezTo>
                  <a:close/>
                  <a:moveTo>
                    <a:pt x="64" y="41"/>
                  </a:moveTo>
                  <a:cubicBezTo>
                    <a:pt x="64" y="37"/>
                    <a:pt x="63" y="34"/>
                    <a:pt x="62" y="32"/>
                  </a:cubicBezTo>
                  <a:cubicBezTo>
                    <a:pt x="60" y="30"/>
                    <a:pt x="59" y="28"/>
                    <a:pt x="59" y="25"/>
                  </a:cubicBezTo>
                  <a:cubicBezTo>
                    <a:pt x="59" y="22"/>
                    <a:pt x="61" y="20"/>
                    <a:pt x="64" y="20"/>
                  </a:cubicBezTo>
                  <a:cubicBezTo>
                    <a:pt x="64" y="20"/>
                    <a:pt x="64" y="20"/>
                    <a:pt x="64" y="20"/>
                  </a:cubicBezTo>
                  <a:cubicBezTo>
                    <a:pt x="59" y="15"/>
                    <a:pt x="51" y="11"/>
                    <a:pt x="43" y="11"/>
                  </a:cubicBezTo>
                  <a:cubicBezTo>
                    <a:pt x="32" y="11"/>
                    <a:pt x="22" y="17"/>
                    <a:pt x="16" y="25"/>
                  </a:cubicBezTo>
                  <a:cubicBezTo>
                    <a:pt x="17" y="25"/>
                    <a:pt x="18" y="25"/>
                    <a:pt x="18" y="25"/>
                  </a:cubicBezTo>
                  <a:cubicBezTo>
                    <a:pt x="22" y="25"/>
                    <a:pt x="27" y="25"/>
                    <a:pt x="27" y="25"/>
                  </a:cubicBezTo>
                  <a:cubicBezTo>
                    <a:pt x="29" y="25"/>
                    <a:pt x="29" y="27"/>
                    <a:pt x="27" y="28"/>
                  </a:cubicBezTo>
                  <a:cubicBezTo>
                    <a:pt x="27" y="28"/>
                    <a:pt x="25" y="28"/>
                    <a:pt x="23" y="28"/>
                  </a:cubicBezTo>
                  <a:cubicBezTo>
                    <a:pt x="35" y="61"/>
                    <a:pt x="35" y="61"/>
                    <a:pt x="35" y="61"/>
                  </a:cubicBezTo>
                  <a:cubicBezTo>
                    <a:pt x="42" y="41"/>
                    <a:pt x="42" y="41"/>
                    <a:pt x="42" y="41"/>
                  </a:cubicBezTo>
                  <a:cubicBezTo>
                    <a:pt x="37" y="28"/>
                    <a:pt x="37" y="28"/>
                    <a:pt x="37" y="28"/>
                  </a:cubicBezTo>
                  <a:cubicBezTo>
                    <a:pt x="35" y="28"/>
                    <a:pt x="34" y="28"/>
                    <a:pt x="34" y="28"/>
                  </a:cubicBezTo>
                  <a:cubicBezTo>
                    <a:pt x="32" y="27"/>
                    <a:pt x="32" y="25"/>
                    <a:pt x="34" y="25"/>
                  </a:cubicBezTo>
                  <a:cubicBezTo>
                    <a:pt x="34" y="25"/>
                    <a:pt x="39" y="25"/>
                    <a:pt x="42" y="25"/>
                  </a:cubicBezTo>
                  <a:cubicBezTo>
                    <a:pt x="46" y="25"/>
                    <a:pt x="51" y="25"/>
                    <a:pt x="51" y="25"/>
                  </a:cubicBezTo>
                  <a:cubicBezTo>
                    <a:pt x="52" y="25"/>
                    <a:pt x="53" y="27"/>
                    <a:pt x="51" y="28"/>
                  </a:cubicBezTo>
                  <a:cubicBezTo>
                    <a:pt x="51" y="28"/>
                    <a:pt x="49" y="28"/>
                    <a:pt x="47" y="28"/>
                  </a:cubicBezTo>
                  <a:cubicBezTo>
                    <a:pt x="59" y="61"/>
                    <a:pt x="59" y="61"/>
                    <a:pt x="59" y="61"/>
                  </a:cubicBezTo>
                  <a:cubicBezTo>
                    <a:pt x="62" y="51"/>
                    <a:pt x="62" y="51"/>
                    <a:pt x="62" y="51"/>
                  </a:cubicBezTo>
                  <a:cubicBezTo>
                    <a:pt x="63" y="47"/>
                    <a:pt x="64" y="43"/>
                    <a:pt x="64" y="41"/>
                  </a:cubicBezTo>
                  <a:close/>
                  <a:moveTo>
                    <a:pt x="43" y="45"/>
                  </a:moveTo>
                  <a:cubicBezTo>
                    <a:pt x="34" y="72"/>
                    <a:pt x="34" y="72"/>
                    <a:pt x="34" y="72"/>
                  </a:cubicBezTo>
                  <a:cubicBezTo>
                    <a:pt x="37" y="73"/>
                    <a:pt x="40" y="73"/>
                    <a:pt x="43" y="73"/>
                  </a:cubicBezTo>
                  <a:cubicBezTo>
                    <a:pt x="47" y="73"/>
                    <a:pt x="50" y="73"/>
                    <a:pt x="53" y="72"/>
                  </a:cubicBezTo>
                  <a:cubicBezTo>
                    <a:pt x="53" y="71"/>
                    <a:pt x="53" y="71"/>
                    <a:pt x="53" y="71"/>
                  </a:cubicBezTo>
                  <a:lnTo>
                    <a:pt x="43" y="45"/>
                  </a:lnTo>
                  <a:close/>
                  <a:moveTo>
                    <a:pt x="71" y="28"/>
                  </a:moveTo>
                  <a:cubicBezTo>
                    <a:pt x="71" y="29"/>
                    <a:pt x="71" y="30"/>
                    <a:pt x="71" y="31"/>
                  </a:cubicBezTo>
                  <a:cubicBezTo>
                    <a:pt x="71" y="34"/>
                    <a:pt x="70" y="37"/>
                    <a:pt x="69" y="42"/>
                  </a:cubicBezTo>
                  <a:cubicBezTo>
                    <a:pt x="59" y="69"/>
                    <a:pt x="59" y="69"/>
                    <a:pt x="59" y="69"/>
                  </a:cubicBezTo>
                  <a:cubicBezTo>
                    <a:pt x="68" y="64"/>
                    <a:pt x="75" y="54"/>
                    <a:pt x="75" y="42"/>
                  </a:cubicBezTo>
                  <a:cubicBezTo>
                    <a:pt x="75" y="37"/>
                    <a:pt x="73" y="32"/>
                    <a:pt x="71" y="28"/>
                  </a:cubicBezTo>
                  <a:close/>
                  <a:moveTo>
                    <a:pt x="43" y="0"/>
                  </a:moveTo>
                  <a:cubicBezTo>
                    <a:pt x="19" y="0"/>
                    <a:pt x="0" y="19"/>
                    <a:pt x="0" y="42"/>
                  </a:cubicBezTo>
                  <a:cubicBezTo>
                    <a:pt x="0" y="66"/>
                    <a:pt x="19" y="85"/>
                    <a:pt x="43" y="85"/>
                  </a:cubicBezTo>
                  <a:cubicBezTo>
                    <a:pt x="66" y="85"/>
                    <a:pt x="85" y="66"/>
                    <a:pt x="85" y="42"/>
                  </a:cubicBezTo>
                  <a:cubicBezTo>
                    <a:pt x="85" y="19"/>
                    <a:pt x="66" y="0"/>
                    <a:pt x="43" y="0"/>
                  </a:cubicBezTo>
                  <a:close/>
                  <a:moveTo>
                    <a:pt x="43" y="79"/>
                  </a:moveTo>
                  <a:cubicBezTo>
                    <a:pt x="22" y="79"/>
                    <a:pt x="6" y="63"/>
                    <a:pt x="6" y="42"/>
                  </a:cubicBezTo>
                  <a:cubicBezTo>
                    <a:pt x="6" y="22"/>
                    <a:pt x="22" y="5"/>
                    <a:pt x="43" y="5"/>
                  </a:cubicBezTo>
                  <a:cubicBezTo>
                    <a:pt x="63" y="5"/>
                    <a:pt x="80" y="22"/>
                    <a:pt x="80" y="42"/>
                  </a:cubicBezTo>
                  <a:cubicBezTo>
                    <a:pt x="80" y="63"/>
                    <a:pt x="63" y="79"/>
                    <a:pt x="43"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16" name="íṩḷídé"/>
            <p:cNvSpPr/>
            <p:nvPr/>
          </p:nvSpPr>
          <p:spPr bwMode="auto">
            <a:xfrm>
              <a:off x="10258707" y="5621075"/>
              <a:ext cx="364063" cy="360148"/>
            </a:xfrm>
            <a:custGeom>
              <a:avLst/>
              <a:gdLst>
                <a:gd name="T0" fmla="*/ 110 w 114"/>
                <a:gd name="T1" fmla="*/ 90 h 113"/>
                <a:gd name="T2" fmla="*/ 60 w 114"/>
                <a:gd name="T3" fmla="*/ 47 h 113"/>
                <a:gd name="T4" fmla="*/ 64 w 114"/>
                <a:gd name="T5" fmla="*/ 32 h 113"/>
                <a:gd name="T6" fmla="*/ 32 w 114"/>
                <a:gd name="T7" fmla="*/ 0 h 113"/>
                <a:gd name="T8" fmla="*/ 23 w 114"/>
                <a:gd name="T9" fmla="*/ 1 h 113"/>
                <a:gd name="T10" fmla="*/ 41 w 114"/>
                <a:gd name="T11" fmla="*/ 20 h 113"/>
                <a:gd name="T12" fmla="*/ 41 w 114"/>
                <a:gd name="T13" fmla="*/ 30 h 113"/>
                <a:gd name="T14" fmla="*/ 30 w 114"/>
                <a:gd name="T15" fmla="*/ 41 h 113"/>
                <a:gd name="T16" fmla="*/ 20 w 114"/>
                <a:gd name="T17" fmla="*/ 41 h 113"/>
                <a:gd name="T18" fmla="*/ 1 w 114"/>
                <a:gd name="T19" fmla="*/ 23 h 113"/>
                <a:gd name="T20" fmla="*/ 0 w 114"/>
                <a:gd name="T21" fmla="*/ 32 h 113"/>
                <a:gd name="T22" fmla="*/ 32 w 114"/>
                <a:gd name="T23" fmla="*/ 63 h 113"/>
                <a:gd name="T24" fmla="*/ 47 w 114"/>
                <a:gd name="T25" fmla="*/ 60 h 113"/>
                <a:gd name="T26" fmla="*/ 90 w 114"/>
                <a:gd name="T27" fmla="*/ 110 h 113"/>
                <a:gd name="T28" fmla="*/ 100 w 114"/>
                <a:gd name="T29" fmla="*/ 111 h 113"/>
                <a:gd name="T30" fmla="*/ 111 w 114"/>
                <a:gd name="T31" fmla="*/ 100 h 113"/>
                <a:gd name="T32" fmla="*/ 110 w 114"/>
                <a:gd name="T33" fmla="*/ 9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110" y="90"/>
                  </a:moveTo>
                  <a:cubicBezTo>
                    <a:pt x="60" y="47"/>
                    <a:pt x="60" y="47"/>
                    <a:pt x="60" y="47"/>
                  </a:cubicBezTo>
                  <a:cubicBezTo>
                    <a:pt x="62" y="42"/>
                    <a:pt x="64" y="37"/>
                    <a:pt x="64" y="32"/>
                  </a:cubicBezTo>
                  <a:cubicBezTo>
                    <a:pt x="64" y="14"/>
                    <a:pt x="49" y="0"/>
                    <a:pt x="32" y="0"/>
                  </a:cubicBezTo>
                  <a:cubicBezTo>
                    <a:pt x="29" y="0"/>
                    <a:pt x="26" y="0"/>
                    <a:pt x="23" y="1"/>
                  </a:cubicBezTo>
                  <a:cubicBezTo>
                    <a:pt x="41" y="20"/>
                    <a:pt x="41" y="20"/>
                    <a:pt x="41" y="20"/>
                  </a:cubicBezTo>
                  <a:cubicBezTo>
                    <a:pt x="44" y="22"/>
                    <a:pt x="44" y="27"/>
                    <a:pt x="41" y="30"/>
                  </a:cubicBezTo>
                  <a:cubicBezTo>
                    <a:pt x="30" y="41"/>
                    <a:pt x="30" y="41"/>
                    <a:pt x="30" y="41"/>
                  </a:cubicBezTo>
                  <a:cubicBezTo>
                    <a:pt x="27" y="44"/>
                    <a:pt x="23" y="44"/>
                    <a:pt x="20" y="41"/>
                  </a:cubicBezTo>
                  <a:cubicBezTo>
                    <a:pt x="1" y="23"/>
                    <a:pt x="1" y="23"/>
                    <a:pt x="1" y="23"/>
                  </a:cubicBezTo>
                  <a:cubicBezTo>
                    <a:pt x="1" y="25"/>
                    <a:pt x="0" y="29"/>
                    <a:pt x="0" y="32"/>
                  </a:cubicBezTo>
                  <a:cubicBezTo>
                    <a:pt x="0" y="49"/>
                    <a:pt x="14" y="63"/>
                    <a:pt x="32" y="63"/>
                  </a:cubicBezTo>
                  <a:cubicBezTo>
                    <a:pt x="37" y="63"/>
                    <a:pt x="42" y="62"/>
                    <a:pt x="47" y="60"/>
                  </a:cubicBezTo>
                  <a:cubicBezTo>
                    <a:pt x="90" y="110"/>
                    <a:pt x="90" y="110"/>
                    <a:pt x="90" y="110"/>
                  </a:cubicBezTo>
                  <a:cubicBezTo>
                    <a:pt x="93" y="113"/>
                    <a:pt x="97" y="113"/>
                    <a:pt x="100" y="111"/>
                  </a:cubicBezTo>
                  <a:cubicBezTo>
                    <a:pt x="111" y="100"/>
                    <a:pt x="111" y="100"/>
                    <a:pt x="111" y="100"/>
                  </a:cubicBezTo>
                  <a:cubicBezTo>
                    <a:pt x="114" y="97"/>
                    <a:pt x="113" y="93"/>
                    <a:pt x="110"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7500" lnSpcReduction="20000"/>
            </a:bodyPr>
            <a:lstStyle/>
            <a:p>
              <a:pPr algn="ctr"/>
            </a:p>
          </p:txBody>
        </p:sp>
        <p:sp>
          <p:nvSpPr>
            <p:cNvPr id="117" name="íṡḻîḓê"/>
            <p:cNvSpPr/>
            <p:nvPr/>
          </p:nvSpPr>
          <p:spPr bwMode="auto">
            <a:xfrm>
              <a:off x="9160647" y="5274627"/>
              <a:ext cx="358192" cy="550009"/>
            </a:xfrm>
            <a:custGeom>
              <a:avLst/>
              <a:gdLst>
                <a:gd name="T0" fmla="*/ 84 w 112"/>
                <a:gd name="T1" fmla="*/ 3 h 172"/>
                <a:gd name="T2" fmla="*/ 111 w 112"/>
                <a:gd name="T3" fmla="*/ 19 h 172"/>
                <a:gd name="T4" fmla="*/ 110 w 112"/>
                <a:gd name="T5" fmla="*/ 33 h 172"/>
                <a:gd name="T6" fmla="*/ 103 w 112"/>
                <a:gd name="T7" fmla="*/ 44 h 172"/>
                <a:gd name="T8" fmla="*/ 65 w 112"/>
                <a:gd name="T9" fmla="*/ 21 h 172"/>
                <a:gd name="T10" fmla="*/ 72 w 112"/>
                <a:gd name="T11" fmla="*/ 10 h 172"/>
                <a:gd name="T12" fmla="*/ 84 w 112"/>
                <a:gd name="T13" fmla="*/ 3 h 172"/>
                <a:gd name="T14" fmla="*/ 0 w 112"/>
                <a:gd name="T15" fmla="*/ 130 h 172"/>
                <a:gd name="T16" fmla="*/ 1 w 112"/>
                <a:gd name="T17" fmla="*/ 172 h 172"/>
                <a:gd name="T18" fmla="*/ 38 w 112"/>
                <a:gd name="T19" fmla="*/ 153 h 172"/>
                <a:gd name="T20" fmla="*/ 98 w 112"/>
                <a:gd name="T21" fmla="*/ 52 h 172"/>
                <a:gd name="T22" fmla="*/ 60 w 112"/>
                <a:gd name="T23" fmla="*/ 29 h 172"/>
                <a:gd name="T24" fmla="*/ 0 w 112"/>
                <a:gd name="T25" fmla="*/ 130 h 172"/>
                <a:gd name="T26" fmla="*/ 76 w 112"/>
                <a:gd name="T27" fmla="*/ 57 h 172"/>
                <a:gd name="T28" fmla="*/ 30 w 112"/>
                <a:gd name="T29" fmla="*/ 134 h 172"/>
                <a:gd name="T30" fmla="*/ 20 w 112"/>
                <a:gd name="T31" fmla="*/ 128 h 172"/>
                <a:gd name="T32" fmla="*/ 66 w 112"/>
                <a:gd name="T33" fmla="*/ 52 h 172"/>
                <a:gd name="T34" fmla="*/ 76 w 112"/>
                <a:gd name="T35" fmla="*/ 5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72">
                  <a:moveTo>
                    <a:pt x="84" y="3"/>
                  </a:moveTo>
                  <a:cubicBezTo>
                    <a:pt x="96" y="0"/>
                    <a:pt x="108" y="7"/>
                    <a:pt x="111" y="19"/>
                  </a:cubicBezTo>
                  <a:cubicBezTo>
                    <a:pt x="112" y="24"/>
                    <a:pt x="112" y="29"/>
                    <a:pt x="110" y="33"/>
                  </a:cubicBezTo>
                  <a:cubicBezTo>
                    <a:pt x="103" y="44"/>
                    <a:pt x="103" y="44"/>
                    <a:pt x="103" y="44"/>
                  </a:cubicBezTo>
                  <a:cubicBezTo>
                    <a:pt x="65" y="21"/>
                    <a:pt x="65" y="21"/>
                    <a:pt x="65" y="21"/>
                  </a:cubicBezTo>
                  <a:cubicBezTo>
                    <a:pt x="72" y="10"/>
                    <a:pt x="72" y="10"/>
                    <a:pt x="72" y="10"/>
                  </a:cubicBezTo>
                  <a:cubicBezTo>
                    <a:pt x="75" y="7"/>
                    <a:pt x="79" y="4"/>
                    <a:pt x="84" y="3"/>
                  </a:cubicBezTo>
                  <a:close/>
                  <a:moveTo>
                    <a:pt x="0" y="130"/>
                  </a:moveTo>
                  <a:cubicBezTo>
                    <a:pt x="1" y="172"/>
                    <a:pt x="1" y="172"/>
                    <a:pt x="1" y="172"/>
                  </a:cubicBezTo>
                  <a:cubicBezTo>
                    <a:pt x="38" y="153"/>
                    <a:pt x="38" y="153"/>
                    <a:pt x="38" y="153"/>
                  </a:cubicBezTo>
                  <a:cubicBezTo>
                    <a:pt x="98" y="52"/>
                    <a:pt x="98" y="52"/>
                    <a:pt x="98" y="52"/>
                  </a:cubicBezTo>
                  <a:cubicBezTo>
                    <a:pt x="60" y="29"/>
                    <a:pt x="60" y="29"/>
                    <a:pt x="60" y="29"/>
                  </a:cubicBezTo>
                  <a:lnTo>
                    <a:pt x="0" y="130"/>
                  </a:lnTo>
                  <a:close/>
                  <a:moveTo>
                    <a:pt x="76" y="57"/>
                  </a:moveTo>
                  <a:cubicBezTo>
                    <a:pt x="30" y="134"/>
                    <a:pt x="30" y="134"/>
                    <a:pt x="30" y="134"/>
                  </a:cubicBezTo>
                  <a:cubicBezTo>
                    <a:pt x="20" y="128"/>
                    <a:pt x="20" y="128"/>
                    <a:pt x="20" y="128"/>
                  </a:cubicBezTo>
                  <a:cubicBezTo>
                    <a:pt x="66" y="52"/>
                    <a:pt x="66" y="52"/>
                    <a:pt x="66" y="52"/>
                  </a:cubicBezTo>
                  <a:lnTo>
                    <a:pt x="76"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92500" lnSpcReduction="20000"/>
            </a:bodyPr>
            <a:lstStyle/>
            <a:p>
              <a:pPr algn="ctr"/>
            </a:p>
          </p:txBody>
        </p:sp>
        <p:sp>
          <p:nvSpPr>
            <p:cNvPr id="118" name="îṡļídê"/>
            <p:cNvSpPr/>
            <p:nvPr/>
          </p:nvSpPr>
          <p:spPr bwMode="auto">
            <a:xfrm>
              <a:off x="9589301" y="5294200"/>
              <a:ext cx="305343" cy="348404"/>
            </a:xfrm>
            <a:custGeom>
              <a:avLst/>
              <a:gdLst>
                <a:gd name="T0" fmla="*/ 40 w 95"/>
                <a:gd name="T1" fmla="*/ 61 h 109"/>
                <a:gd name="T2" fmla="*/ 34 w 95"/>
                <a:gd name="T3" fmla="*/ 54 h 109"/>
                <a:gd name="T4" fmla="*/ 13 w 95"/>
                <a:gd name="T5" fmla="*/ 75 h 109"/>
                <a:gd name="T6" fmla="*/ 34 w 95"/>
                <a:gd name="T7" fmla="*/ 95 h 109"/>
                <a:gd name="T8" fmla="*/ 40 w 95"/>
                <a:gd name="T9" fmla="*/ 88 h 109"/>
                <a:gd name="T10" fmla="*/ 27 w 95"/>
                <a:gd name="T11" fmla="*/ 75 h 109"/>
                <a:gd name="T12" fmla="*/ 40 w 95"/>
                <a:gd name="T13" fmla="*/ 61 h 109"/>
                <a:gd name="T14" fmla="*/ 54 w 95"/>
                <a:gd name="T15" fmla="*/ 88 h 109"/>
                <a:gd name="T16" fmla="*/ 61 w 95"/>
                <a:gd name="T17" fmla="*/ 95 h 109"/>
                <a:gd name="T18" fmla="*/ 81 w 95"/>
                <a:gd name="T19" fmla="*/ 75 h 109"/>
                <a:gd name="T20" fmla="*/ 61 w 95"/>
                <a:gd name="T21" fmla="*/ 54 h 109"/>
                <a:gd name="T22" fmla="*/ 54 w 95"/>
                <a:gd name="T23" fmla="*/ 61 h 109"/>
                <a:gd name="T24" fmla="*/ 68 w 95"/>
                <a:gd name="T25" fmla="*/ 75 h 109"/>
                <a:gd name="T26" fmla="*/ 54 w 95"/>
                <a:gd name="T27" fmla="*/ 88 h 109"/>
                <a:gd name="T28" fmla="*/ 89 w 95"/>
                <a:gd name="T29" fmla="*/ 21 h 109"/>
                <a:gd name="T30" fmla="*/ 74 w 95"/>
                <a:gd name="T31" fmla="*/ 6 h 109"/>
                <a:gd name="T32" fmla="*/ 59 w 95"/>
                <a:gd name="T33" fmla="*/ 0 h 109"/>
                <a:gd name="T34" fmla="*/ 8 w 95"/>
                <a:gd name="T35" fmla="*/ 0 h 109"/>
                <a:gd name="T36" fmla="*/ 0 w 95"/>
                <a:gd name="T37" fmla="*/ 8 h 109"/>
                <a:gd name="T38" fmla="*/ 0 w 95"/>
                <a:gd name="T39" fmla="*/ 100 h 109"/>
                <a:gd name="T40" fmla="*/ 8 w 95"/>
                <a:gd name="T41" fmla="*/ 109 h 109"/>
                <a:gd name="T42" fmla="*/ 86 w 95"/>
                <a:gd name="T43" fmla="*/ 109 h 109"/>
                <a:gd name="T44" fmla="*/ 95 w 95"/>
                <a:gd name="T45" fmla="*/ 100 h 109"/>
                <a:gd name="T46" fmla="*/ 95 w 95"/>
                <a:gd name="T47" fmla="*/ 36 h 109"/>
                <a:gd name="T48" fmla="*/ 89 w 95"/>
                <a:gd name="T49" fmla="*/ 21 h 109"/>
                <a:gd name="T50" fmla="*/ 84 w 95"/>
                <a:gd name="T51" fmla="*/ 26 h 109"/>
                <a:gd name="T52" fmla="*/ 85 w 95"/>
                <a:gd name="T53" fmla="*/ 27 h 109"/>
                <a:gd name="T54" fmla="*/ 68 w 95"/>
                <a:gd name="T55" fmla="*/ 27 h 109"/>
                <a:gd name="T56" fmla="*/ 68 w 95"/>
                <a:gd name="T57" fmla="*/ 10 h 109"/>
                <a:gd name="T58" fmla="*/ 69 w 95"/>
                <a:gd name="T59" fmla="*/ 11 h 109"/>
                <a:gd name="T60" fmla="*/ 84 w 95"/>
                <a:gd name="T61" fmla="*/ 26 h 109"/>
                <a:gd name="T62" fmla="*/ 88 w 95"/>
                <a:gd name="T63" fmla="*/ 100 h 109"/>
                <a:gd name="T64" fmla="*/ 86 w 95"/>
                <a:gd name="T65" fmla="*/ 102 h 109"/>
                <a:gd name="T66" fmla="*/ 8 w 95"/>
                <a:gd name="T67" fmla="*/ 102 h 109"/>
                <a:gd name="T68" fmla="*/ 6 w 95"/>
                <a:gd name="T69" fmla="*/ 100 h 109"/>
                <a:gd name="T70" fmla="*/ 6 w 95"/>
                <a:gd name="T71" fmla="*/ 8 h 109"/>
                <a:gd name="T72" fmla="*/ 8 w 95"/>
                <a:gd name="T73" fmla="*/ 7 h 109"/>
                <a:gd name="T74" fmla="*/ 59 w 95"/>
                <a:gd name="T75" fmla="*/ 7 h 109"/>
                <a:gd name="T76" fmla="*/ 61 w 95"/>
                <a:gd name="T77" fmla="*/ 7 h 109"/>
                <a:gd name="T78" fmla="*/ 61 w 95"/>
                <a:gd name="T79" fmla="*/ 34 h 109"/>
                <a:gd name="T80" fmla="*/ 88 w 95"/>
                <a:gd name="T81" fmla="*/ 34 h 109"/>
                <a:gd name="T82" fmla="*/ 88 w 95"/>
                <a:gd name="T83" fmla="*/ 36 h 109"/>
                <a:gd name="T84" fmla="*/ 88 w 95"/>
                <a:gd name="T85" fmla="*/ 10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109">
                  <a:moveTo>
                    <a:pt x="40" y="61"/>
                  </a:moveTo>
                  <a:cubicBezTo>
                    <a:pt x="34" y="54"/>
                    <a:pt x="34" y="54"/>
                    <a:pt x="34" y="54"/>
                  </a:cubicBezTo>
                  <a:cubicBezTo>
                    <a:pt x="13" y="75"/>
                    <a:pt x="13" y="75"/>
                    <a:pt x="13" y="75"/>
                  </a:cubicBezTo>
                  <a:cubicBezTo>
                    <a:pt x="34" y="95"/>
                    <a:pt x="34" y="95"/>
                    <a:pt x="34" y="95"/>
                  </a:cubicBezTo>
                  <a:cubicBezTo>
                    <a:pt x="40" y="88"/>
                    <a:pt x="40" y="88"/>
                    <a:pt x="40" y="88"/>
                  </a:cubicBezTo>
                  <a:cubicBezTo>
                    <a:pt x="27" y="75"/>
                    <a:pt x="27" y="75"/>
                    <a:pt x="27" y="75"/>
                  </a:cubicBezTo>
                  <a:lnTo>
                    <a:pt x="40" y="61"/>
                  </a:lnTo>
                  <a:close/>
                  <a:moveTo>
                    <a:pt x="54" y="88"/>
                  </a:moveTo>
                  <a:cubicBezTo>
                    <a:pt x="61" y="95"/>
                    <a:pt x="61" y="95"/>
                    <a:pt x="61" y="95"/>
                  </a:cubicBezTo>
                  <a:cubicBezTo>
                    <a:pt x="81" y="75"/>
                    <a:pt x="81" y="75"/>
                    <a:pt x="81" y="75"/>
                  </a:cubicBezTo>
                  <a:cubicBezTo>
                    <a:pt x="61" y="54"/>
                    <a:pt x="61" y="54"/>
                    <a:pt x="61" y="54"/>
                  </a:cubicBezTo>
                  <a:cubicBezTo>
                    <a:pt x="54" y="61"/>
                    <a:pt x="54" y="61"/>
                    <a:pt x="54" y="61"/>
                  </a:cubicBezTo>
                  <a:cubicBezTo>
                    <a:pt x="68" y="75"/>
                    <a:pt x="68" y="75"/>
                    <a:pt x="68" y="75"/>
                  </a:cubicBezTo>
                  <a:lnTo>
                    <a:pt x="54" y="88"/>
                  </a:lnTo>
                  <a:close/>
                  <a:moveTo>
                    <a:pt x="89" y="21"/>
                  </a:moveTo>
                  <a:cubicBezTo>
                    <a:pt x="74" y="6"/>
                    <a:pt x="74" y="6"/>
                    <a:pt x="74" y="6"/>
                  </a:cubicBezTo>
                  <a:cubicBezTo>
                    <a:pt x="70" y="3"/>
                    <a:pt x="64" y="0"/>
                    <a:pt x="59" y="0"/>
                  </a:cubicBezTo>
                  <a:cubicBezTo>
                    <a:pt x="8" y="0"/>
                    <a:pt x="8" y="0"/>
                    <a:pt x="8" y="0"/>
                  </a:cubicBezTo>
                  <a:cubicBezTo>
                    <a:pt x="3" y="0"/>
                    <a:pt x="0" y="4"/>
                    <a:pt x="0" y="8"/>
                  </a:cubicBezTo>
                  <a:cubicBezTo>
                    <a:pt x="0" y="100"/>
                    <a:pt x="0" y="100"/>
                    <a:pt x="0" y="100"/>
                  </a:cubicBezTo>
                  <a:cubicBezTo>
                    <a:pt x="0" y="105"/>
                    <a:pt x="3" y="109"/>
                    <a:pt x="8" y="109"/>
                  </a:cubicBezTo>
                  <a:cubicBezTo>
                    <a:pt x="86" y="109"/>
                    <a:pt x="86" y="109"/>
                    <a:pt x="86" y="109"/>
                  </a:cubicBezTo>
                  <a:cubicBezTo>
                    <a:pt x="91" y="109"/>
                    <a:pt x="95" y="105"/>
                    <a:pt x="95" y="100"/>
                  </a:cubicBezTo>
                  <a:cubicBezTo>
                    <a:pt x="95" y="36"/>
                    <a:pt x="95" y="36"/>
                    <a:pt x="95" y="36"/>
                  </a:cubicBezTo>
                  <a:cubicBezTo>
                    <a:pt x="95" y="31"/>
                    <a:pt x="92" y="24"/>
                    <a:pt x="89" y="21"/>
                  </a:cubicBezTo>
                  <a:close/>
                  <a:moveTo>
                    <a:pt x="84" y="26"/>
                  </a:moveTo>
                  <a:cubicBezTo>
                    <a:pt x="84" y="26"/>
                    <a:pt x="85" y="27"/>
                    <a:pt x="85" y="27"/>
                  </a:cubicBezTo>
                  <a:cubicBezTo>
                    <a:pt x="68" y="27"/>
                    <a:pt x="68" y="27"/>
                    <a:pt x="68" y="27"/>
                  </a:cubicBezTo>
                  <a:cubicBezTo>
                    <a:pt x="68" y="10"/>
                    <a:pt x="68" y="10"/>
                    <a:pt x="68" y="10"/>
                  </a:cubicBezTo>
                  <a:cubicBezTo>
                    <a:pt x="68" y="10"/>
                    <a:pt x="68" y="10"/>
                    <a:pt x="69" y="11"/>
                  </a:cubicBezTo>
                  <a:lnTo>
                    <a:pt x="84" y="26"/>
                  </a:lnTo>
                  <a:close/>
                  <a:moveTo>
                    <a:pt x="88" y="100"/>
                  </a:moveTo>
                  <a:cubicBezTo>
                    <a:pt x="88" y="101"/>
                    <a:pt x="87" y="102"/>
                    <a:pt x="86" y="102"/>
                  </a:cubicBezTo>
                  <a:cubicBezTo>
                    <a:pt x="8" y="102"/>
                    <a:pt x="8" y="102"/>
                    <a:pt x="8" y="102"/>
                  </a:cubicBezTo>
                  <a:cubicBezTo>
                    <a:pt x="7" y="102"/>
                    <a:pt x="6" y="101"/>
                    <a:pt x="6" y="100"/>
                  </a:cubicBezTo>
                  <a:cubicBezTo>
                    <a:pt x="6" y="8"/>
                    <a:pt x="6" y="8"/>
                    <a:pt x="6" y="8"/>
                  </a:cubicBezTo>
                  <a:cubicBezTo>
                    <a:pt x="6" y="7"/>
                    <a:pt x="7" y="7"/>
                    <a:pt x="8" y="7"/>
                  </a:cubicBezTo>
                  <a:cubicBezTo>
                    <a:pt x="59" y="7"/>
                    <a:pt x="59" y="7"/>
                    <a:pt x="59" y="7"/>
                  </a:cubicBezTo>
                  <a:cubicBezTo>
                    <a:pt x="60" y="7"/>
                    <a:pt x="60" y="7"/>
                    <a:pt x="61" y="7"/>
                  </a:cubicBezTo>
                  <a:cubicBezTo>
                    <a:pt x="61" y="34"/>
                    <a:pt x="61" y="34"/>
                    <a:pt x="61" y="34"/>
                  </a:cubicBezTo>
                  <a:cubicBezTo>
                    <a:pt x="88" y="34"/>
                    <a:pt x="88" y="34"/>
                    <a:pt x="88" y="34"/>
                  </a:cubicBezTo>
                  <a:cubicBezTo>
                    <a:pt x="88" y="34"/>
                    <a:pt x="88" y="35"/>
                    <a:pt x="88" y="36"/>
                  </a:cubicBezTo>
                  <a:lnTo>
                    <a:pt x="88" y="1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0000" lnSpcReduction="20000"/>
            </a:bodyPr>
            <a:lstStyle/>
            <a:p>
              <a:pPr algn="ctr"/>
            </a:p>
          </p:txBody>
        </p:sp>
        <p:sp>
          <p:nvSpPr>
            <p:cNvPr id="119" name="îşlïdê"/>
            <p:cNvSpPr/>
            <p:nvPr/>
          </p:nvSpPr>
          <p:spPr bwMode="auto">
            <a:xfrm>
              <a:off x="9029505" y="1945211"/>
              <a:ext cx="401253" cy="297514"/>
            </a:xfrm>
            <a:custGeom>
              <a:avLst/>
              <a:gdLst>
                <a:gd name="T0" fmla="*/ 101 w 125"/>
                <a:gd name="T1" fmla="*/ 0 h 93"/>
                <a:gd name="T2" fmla="*/ 23 w 125"/>
                <a:gd name="T3" fmla="*/ 0 h 93"/>
                <a:gd name="T4" fmla="*/ 0 w 125"/>
                <a:gd name="T5" fmla="*/ 23 h 93"/>
                <a:gd name="T6" fmla="*/ 0 w 125"/>
                <a:gd name="T7" fmla="*/ 70 h 93"/>
                <a:gd name="T8" fmla="*/ 23 w 125"/>
                <a:gd name="T9" fmla="*/ 93 h 93"/>
                <a:gd name="T10" fmla="*/ 101 w 125"/>
                <a:gd name="T11" fmla="*/ 93 h 93"/>
                <a:gd name="T12" fmla="*/ 125 w 125"/>
                <a:gd name="T13" fmla="*/ 70 h 93"/>
                <a:gd name="T14" fmla="*/ 125 w 125"/>
                <a:gd name="T15" fmla="*/ 23 h 93"/>
                <a:gd name="T16" fmla="*/ 101 w 125"/>
                <a:gd name="T17" fmla="*/ 0 h 93"/>
                <a:gd name="T18" fmla="*/ 47 w 125"/>
                <a:gd name="T19" fmla="*/ 78 h 93"/>
                <a:gd name="T20" fmla="*/ 47 w 125"/>
                <a:gd name="T21" fmla="*/ 15 h 93"/>
                <a:gd name="T22" fmla="*/ 86 w 125"/>
                <a:gd name="T23" fmla="*/ 46 h 93"/>
                <a:gd name="T24" fmla="*/ 47 w 125"/>
                <a:gd name="T25" fmla="*/ 7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 h="93">
                  <a:moveTo>
                    <a:pt x="101" y="0"/>
                  </a:moveTo>
                  <a:cubicBezTo>
                    <a:pt x="23" y="0"/>
                    <a:pt x="23" y="0"/>
                    <a:pt x="23" y="0"/>
                  </a:cubicBezTo>
                  <a:cubicBezTo>
                    <a:pt x="11" y="0"/>
                    <a:pt x="0" y="10"/>
                    <a:pt x="0" y="23"/>
                  </a:cubicBezTo>
                  <a:cubicBezTo>
                    <a:pt x="0" y="70"/>
                    <a:pt x="0" y="70"/>
                    <a:pt x="0" y="70"/>
                  </a:cubicBezTo>
                  <a:cubicBezTo>
                    <a:pt x="0" y="83"/>
                    <a:pt x="11" y="93"/>
                    <a:pt x="23" y="93"/>
                  </a:cubicBezTo>
                  <a:cubicBezTo>
                    <a:pt x="101" y="93"/>
                    <a:pt x="101" y="93"/>
                    <a:pt x="101" y="93"/>
                  </a:cubicBezTo>
                  <a:cubicBezTo>
                    <a:pt x="114" y="93"/>
                    <a:pt x="125" y="83"/>
                    <a:pt x="125" y="70"/>
                  </a:cubicBezTo>
                  <a:cubicBezTo>
                    <a:pt x="125" y="23"/>
                    <a:pt x="125" y="23"/>
                    <a:pt x="125" y="23"/>
                  </a:cubicBezTo>
                  <a:cubicBezTo>
                    <a:pt x="125" y="10"/>
                    <a:pt x="114" y="0"/>
                    <a:pt x="101" y="0"/>
                  </a:cubicBezTo>
                  <a:close/>
                  <a:moveTo>
                    <a:pt x="47" y="78"/>
                  </a:moveTo>
                  <a:cubicBezTo>
                    <a:pt x="47" y="15"/>
                    <a:pt x="47" y="15"/>
                    <a:pt x="47" y="15"/>
                  </a:cubicBezTo>
                  <a:cubicBezTo>
                    <a:pt x="86" y="46"/>
                    <a:pt x="86" y="46"/>
                    <a:pt x="86" y="46"/>
                  </a:cubicBezTo>
                  <a:lnTo>
                    <a:pt x="47" y="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32500" lnSpcReduction="20000"/>
            </a:bodyPr>
            <a:lstStyle/>
            <a:p>
              <a:pPr algn="ctr"/>
            </a:p>
          </p:txBody>
        </p:sp>
        <p:sp>
          <p:nvSpPr>
            <p:cNvPr id="120" name="iṣ1îḓe"/>
            <p:cNvSpPr/>
            <p:nvPr/>
          </p:nvSpPr>
          <p:spPr bwMode="auto">
            <a:xfrm>
              <a:off x="8534302" y="4360555"/>
              <a:ext cx="207477" cy="211391"/>
            </a:xfrm>
            <a:custGeom>
              <a:avLst/>
              <a:gdLst>
                <a:gd name="T0" fmla="*/ 61 w 65"/>
                <a:gd name="T1" fmla="*/ 19 h 66"/>
                <a:gd name="T2" fmla="*/ 47 w 65"/>
                <a:gd name="T3" fmla="*/ 4 h 66"/>
                <a:gd name="T4" fmla="*/ 51 w 65"/>
                <a:gd name="T5" fmla="*/ 0 h 66"/>
                <a:gd name="T6" fmla="*/ 65 w 65"/>
                <a:gd name="T7" fmla="*/ 15 h 66"/>
                <a:gd name="T8" fmla="*/ 61 w 65"/>
                <a:gd name="T9" fmla="*/ 19 h 66"/>
                <a:gd name="T10" fmla="*/ 57 w 65"/>
                <a:gd name="T11" fmla="*/ 23 h 66"/>
                <a:gd name="T12" fmla="*/ 55 w 65"/>
                <a:gd name="T13" fmla="*/ 46 h 66"/>
                <a:gd name="T14" fmla="*/ 10 w 65"/>
                <a:gd name="T15" fmla="*/ 66 h 66"/>
                <a:gd name="T16" fmla="*/ 6 w 65"/>
                <a:gd name="T17" fmla="*/ 63 h 66"/>
                <a:gd name="T18" fmla="*/ 24 w 65"/>
                <a:gd name="T19" fmla="*/ 45 h 66"/>
                <a:gd name="T20" fmla="*/ 26 w 65"/>
                <a:gd name="T21" fmla="*/ 46 h 66"/>
                <a:gd name="T22" fmla="*/ 32 w 65"/>
                <a:gd name="T23" fmla="*/ 39 h 66"/>
                <a:gd name="T24" fmla="*/ 26 w 65"/>
                <a:gd name="T25" fmla="*/ 33 h 66"/>
                <a:gd name="T26" fmla="*/ 20 w 65"/>
                <a:gd name="T27" fmla="*/ 39 h 66"/>
                <a:gd name="T28" fmla="*/ 21 w 65"/>
                <a:gd name="T29" fmla="*/ 42 h 66"/>
                <a:gd name="T30" fmla="*/ 3 w 65"/>
                <a:gd name="T31" fmla="*/ 59 h 66"/>
                <a:gd name="T32" fmla="*/ 0 w 65"/>
                <a:gd name="T33" fmla="*/ 56 h 66"/>
                <a:gd name="T34" fmla="*/ 20 w 65"/>
                <a:gd name="T35" fmla="*/ 10 h 66"/>
                <a:gd name="T36" fmla="*/ 43 w 65"/>
                <a:gd name="T37" fmla="*/ 8 h 66"/>
                <a:gd name="T38" fmla="*/ 57 w 65"/>
                <a:gd name="T39" fmla="*/ 2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66">
                  <a:moveTo>
                    <a:pt x="61" y="19"/>
                  </a:moveTo>
                  <a:cubicBezTo>
                    <a:pt x="47" y="4"/>
                    <a:pt x="47" y="4"/>
                    <a:pt x="47" y="4"/>
                  </a:cubicBezTo>
                  <a:cubicBezTo>
                    <a:pt x="51" y="0"/>
                    <a:pt x="51" y="0"/>
                    <a:pt x="51" y="0"/>
                  </a:cubicBezTo>
                  <a:cubicBezTo>
                    <a:pt x="65" y="15"/>
                    <a:pt x="65" y="15"/>
                    <a:pt x="65" y="15"/>
                  </a:cubicBezTo>
                  <a:lnTo>
                    <a:pt x="61" y="19"/>
                  </a:lnTo>
                  <a:close/>
                  <a:moveTo>
                    <a:pt x="57" y="23"/>
                  </a:moveTo>
                  <a:cubicBezTo>
                    <a:pt x="55" y="46"/>
                    <a:pt x="55" y="46"/>
                    <a:pt x="55" y="46"/>
                  </a:cubicBezTo>
                  <a:cubicBezTo>
                    <a:pt x="37" y="46"/>
                    <a:pt x="10" y="66"/>
                    <a:pt x="10" y="66"/>
                  </a:cubicBezTo>
                  <a:cubicBezTo>
                    <a:pt x="6" y="63"/>
                    <a:pt x="6" y="63"/>
                    <a:pt x="6" y="63"/>
                  </a:cubicBezTo>
                  <a:cubicBezTo>
                    <a:pt x="24" y="45"/>
                    <a:pt x="24" y="45"/>
                    <a:pt x="24" y="45"/>
                  </a:cubicBezTo>
                  <a:cubicBezTo>
                    <a:pt x="25" y="45"/>
                    <a:pt x="25" y="46"/>
                    <a:pt x="26" y="46"/>
                  </a:cubicBezTo>
                  <a:cubicBezTo>
                    <a:pt x="30" y="46"/>
                    <a:pt x="32" y="43"/>
                    <a:pt x="32" y="39"/>
                  </a:cubicBezTo>
                  <a:cubicBezTo>
                    <a:pt x="32" y="36"/>
                    <a:pt x="30" y="33"/>
                    <a:pt x="26" y="33"/>
                  </a:cubicBezTo>
                  <a:cubicBezTo>
                    <a:pt x="23" y="33"/>
                    <a:pt x="20" y="36"/>
                    <a:pt x="20" y="39"/>
                  </a:cubicBezTo>
                  <a:cubicBezTo>
                    <a:pt x="20" y="40"/>
                    <a:pt x="20" y="41"/>
                    <a:pt x="21" y="42"/>
                  </a:cubicBezTo>
                  <a:cubicBezTo>
                    <a:pt x="3" y="59"/>
                    <a:pt x="3" y="59"/>
                    <a:pt x="3" y="59"/>
                  </a:cubicBezTo>
                  <a:cubicBezTo>
                    <a:pt x="0" y="56"/>
                    <a:pt x="0" y="56"/>
                    <a:pt x="0" y="56"/>
                  </a:cubicBezTo>
                  <a:cubicBezTo>
                    <a:pt x="0" y="56"/>
                    <a:pt x="20" y="29"/>
                    <a:pt x="20" y="10"/>
                  </a:cubicBezTo>
                  <a:cubicBezTo>
                    <a:pt x="43" y="8"/>
                    <a:pt x="43" y="8"/>
                    <a:pt x="43" y="8"/>
                  </a:cubicBezTo>
                  <a:lnTo>
                    <a:pt x="5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21" name="iṥḷíḑé"/>
            <p:cNvSpPr/>
            <p:nvPr/>
          </p:nvSpPr>
          <p:spPr bwMode="auto">
            <a:xfrm>
              <a:off x="8890535" y="4113931"/>
              <a:ext cx="279899" cy="268153"/>
            </a:xfrm>
            <a:custGeom>
              <a:avLst/>
              <a:gdLst>
                <a:gd name="T0" fmla="*/ 55 w 88"/>
                <a:gd name="T1" fmla="*/ 59 h 84"/>
                <a:gd name="T2" fmla="*/ 53 w 88"/>
                <a:gd name="T3" fmla="*/ 53 h 84"/>
                <a:gd name="T4" fmla="*/ 61 w 88"/>
                <a:gd name="T5" fmla="*/ 38 h 84"/>
                <a:gd name="T6" fmla="*/ 63 w 88"/>
                <a:gd name="T7" fmla="*/ 26 h 84"/>
                <a:gd name="T8" fmla="*/ 44 w 88"/>
                <a:gd name="T9" fmla="*/ 0 h 84"/>
                <a:gd name="T10" fmla="*/ 25 w 88"/>
                <a:gd name="T11" fmla="*/ 26 h 84"/>
                <a:gd name="T12" fmla="*/ 28 w 88"/>
                <a:gd name="T13" fmla="*/ 38 h 84"/>
                <a:gd name="T14" fmla="*/ 36 w 88"/>
                <a:gd name="T15" fmla="*/ 53 h 84"/>
                <a:gd name="T16" fmla="*/ 33 w 88"/>
                <a:gd name="T17" fmla="*/ 59 h 84"/>
                <a:gd name="T18" fmla="*/ 0 w 88"/>
                <a:gd name="T19" fmla="*/ 84 h 84"/>
                <a:gd name="T20" fmla="*/ 44 w 88"/>
                <a:gd name="T21" fmla="*/ 84 h 84"/>
                <a:gd name="T22" fmla="*/ 88 w 88"/>
                <a:gd name="T23" fmla="*/ 84 h 84"/>
                <a:gd name="T24" fmla="*/ 55 w 88"/>
                <a:gd name="T2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84">
                  <a:moveTo>
                    <a:pt x="55" y="59"/>
                  </a:moveTo>
                  <a:cubicBezTo>
                    <a:pt x="53" y="59"/>
                    <a:pt x="53" y="53"/>
                    <a:pt x="53" y="53"/>
                  </a:cubicBezTo>
                  <a:cubicBezTo>
                    <a:pt x="53" y="53"/>
                    <a:pt x="59" y="46"/>
                    <a:pt x="61" y="38"/>
                  </a:cubicBezTo>
                  <a:cubicBezTo>
                    <a:pt x="64" y="38"/>
                    <a:pt x="67" y="29"/>
                    <a:pt x="63" y="26"/>
                  </a:cubicBezTo>
                  <a:cubicBezTo>
                    <a:pt x="63" y="22"/>
                    <a:pt x="68" y="0"/>
                    <a:pt x="44" y="0"/>
                  </a:cubicBezTo>
                  <a:cubicBezTo>
                    <a:pt x="21" y="0"/>
                    <a:pt x="25" y="22"/>
                    <a:pt x="25" y="26"/>
                  </a:cubicBezTo>
                  <a:cubicBezTo>
                    <a:pt x="22" y="29"/>
                    <a:pt x="24" y="38"/>
                    <a:pt x="28" y="38"/>
                  </a:cubicBezTo>
                  <a:cubicBezTo>
                    <a:pt x="29" y="46"/>
                    <a:pt x="36" y="53"/>
                    <a:pt x="36" y="53"/>
                  </a:cubicBezTo>
                  <a:cubicBezTo>
                    <a:pt x="36" y="53"/>
                    <a:pt x="35" y="59"/>
                    <a:pt x="33" y="59"/>
                  </a:cubicBezTo>
                  <a:cubicBezTo>
                    <a:pt x="26" y="60"/>
                    <a:pt x="0" y="72"/>
                    <a:pt x="0" y="84"/>
                  </a:cubicBezTo>
                  <a:cubicBezTo>
                    <a:pt x="44" y="84"/>
                    <a:pt x="44" y="84"/>
                    <a:pt x="44" y="84"/>
                  </a:cubicBezTo>
                  <a:cubicBezTo>
                    <a:pt x="88" y="84"/>
                    <a:pt x="88" y="84"/>
                    <a:pt x="88" y="84"/>
                  </a:cubicBezTo>
                  <a:cubicBezTo>
                    <a:pt x="88" y="72"/>
                    <a:pt x="62" y="60"/>
                    <a:pt x="5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22" name="îṧḷíḑe"/>
            <p:cNvSpPr/>
            <p:nvPr/>
          </p:nvSpPr>
          <p:spPr bwMode="auto">
            <a:xfrm>
              <a:off x="8039097" y="4581732"/>
              <a:ext cx="262282" cy="262282"/>
            </a:xfrm>
            <a:custGeom>
              <a:avLst/>
              <a:gdLst>
                <a:gd name="T0" fmla="*/ 0 w 82"/>
                <a:gd name="T1" fmla="*/ 41 h 82"/>
                <a:gd name="T2" fmla="*/ 82 w 82"/>
                <a:gd name="T3" fmla="*/ 41 h 82"/>
                <a:gd name="T4" fmla="*/ 64 w 82"/>
                <a:gd name="T5" fmla="*/ 55 h 82"/>
                <a:gd name="T6" fmla="*/ 77 w 82"/>
                <a:gd name="T7" fmla="*/ 44 h 82"/>
                <a:gd name="T8" fmla="*/ 64 w 82"/>
                <a:gd name="T9" fmla="*/ 55 h 82"/>
                <a:gd name="T10" fmla="*/ 16 w 82"/>
                <a:gd name="T11" fmla="*/ 38 h 82"/>
                <a:gd name="T12" fmla="*/ 8 w 82"/>
                <a:gd name="T13" fmla="*/ 27 h 82"/>
                <a:gd name="T14" fmla="*/ 59 w 82"/>
                <a:gd name="T15" fmla="*/ 27 h 82"/>
                <a:gd name="T16" fmla="*/ 44 w 82"/>
                <a:gd name="T17" fmla="*/ 38 h 82"/>
                <a:gd name="T18" fmla="*/ 59 w 82"/>
                <a:gd name="T19" fmla="*/ 27 h 82"/>
                <a:gd name="T20" fmla="*/ 44 w 82"/>
                <a:gd name="T21" fmla="*/ 5 h 82"/>
                <a:gd name="T22" fmla="*/ 54 w 82"/>
                <a:gd name="T23" fmla="*/ 14 h 82"/>
                <a:gd name="T24" fmla="*/ 44 w 82"/>
                <a:gd name="T25" fmla="*/ 22 h 82"/>
                <a:gd name="T26" fmla="*/ 35 w 82"/>
                <a:gd name="T27" fmla="*/ 7 h 82"/>
                <a:gd name="T28" fmla="*/ 38 w 82"/>
                <a:gd name="T29" fmla="*/ 22 h 82"/>
                <a:gd name="T30" fmla="*/ 28 w 82"/>
                <a:gd name="T31" fmla="*/ 14 h 82"/>
                <a:gd name="T32" fmla="*/ 38 w 82"/>
                <a:gd name="T33" fmla="*/ 38 h 82"/>
                <a:gd name="T34" fmla="*/ 23 w 82"/>
                <a:gd name="T35" fmla="*/ 27 h 82"/>
                <a:gd name="T36" fmla="*/ 8 w 82"/>
                <a:gd name="T37" fmla="*/ 55 h 82"/>
                <a:gd name="T38" fmla="*/ 16 w 82"/>
                <a:gd name="T39" fmla="*/ 44 h 82"/>
                <a:gd name="T40" fmla="*/ 8 w 82"/>
                <a:gd name="T41" fmla="*/ 55 h 82"/>
                <a:gd name="T42" fmla="*/ 38 w 82"/>
                <a:gd name="T43" fmla="*/ 44 h 82"/>
                <a:gd name="T44" fmla="*/ 23 w 82"/>
                <a:gd name="T45" fmla="*/ 55 h 82"/>
                <a:gd name="T46" fmla="*/ 38 w 82"/>
                <a:gd name="T47" fmla="*/ 60 h 82"/>
                <a:gd name="T48" fmla="*/ 35 w 82"/>
                <a:gd name="T49" fmla="*/ 74 h 82"/>
                <a:gd name="T50" fmla="*/ 25 w 82"/>
                <a:gd name="T51" fmla="*/ 60 h 82"/>
                <a:gd name="T52" fmla="*/ 54 w 82"/>
                <a:gd name="T53" fmla="*/ 67 h 82"/>
                <a:gd name="T54" fmla="*/ 44 w 82"/>
                <a:gd name="T55" fmla="*/ 76 h 82"/>
                <a:gd name="T56" fmla="*/ 57 w 82"/>
                <a:gd name="T57" fmla="*/ 60 h 82"/>
                <a:gd name="T58" fmla="*/ 44 w 82"/>
                <a:gd name="T59" fmla="*/ 55 h 82"/>
                <a:gd name="T60" fmla="*/ 60 w 82"/>
                <a:gd name="T61" fmla="*/ 44 h 82"/>
                <a:gd name="T62" fmla="*/ 44 w 82"/>
                <a:gd name="T63" fmla="*/ 55 h 82"/>
                <a:gd name="T64" fmla="*/ 64 w 82"/>
                <a:gd name="T65" fmla="*/ 27 h 82"/>
                <a:gd name="T66" fmla="*/ 77 w 82"/>
                <a:gd name="T67" fmla="*/ 38 h 82"/>
                <a:gd name="T68" fmla="*/ 71 w 82"/>
                <a:gd name="T69" fmla="*/ 22 h 82"/>
                <a:gd name="T70" fmla="*/ 57 w 82"/>
                <a:gd name="T71" fmla="*/ 9 h 82"/>
                <a:gd name="T72" fmla="*/ 71 w 82"/>
                <a:gd name="T73" fmla="*/ 22 h 82"/>
                <a:gd name="T74" fmla="*/ 26 w 82"/>
                <a:gd name="T75" fmla="*/ 9 h 82"/>
                <a:gd name="T76" fmla="*/ 11 w 82"/>
                <a:gd name="T77" fmla="*/ 22 h 82"/>
                <a:gd name="T78" fmla="*/ 11 w 82"/>
                <a:gd name="T79" fmla="*/ 60 h 82"/>
                <a:gd name="T80" fmla="*/ 26 w 82"/>
                <a:gd name="T81" fmla="*/ 73 h 82"/>
                <a:gd name="T82" fmla="*/ 11 w 82"/>
                <a:gd name="T83" fmla="*/ 60 h 82"/>
                <a:gd name="T84" fmla="*/ 57 w 82"/>
                <a:gd name="T85" fmla="*/ 73 h 82"/>
                <a:gd name="T86" fmla="*/ 71 w 82"/>
                <a:gd name="T87" fmla="*/ 6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 h="82">
                  <a:moveTo>
                    <a:pt x="41" y="0"/>
                  </a:moveTo>
                  <a:cubicBezTo>
                    <a:pt x="18" y="0"/>
                    <a:pt x="0" y="18"/>
                    <a:pt x="0" y="41"/>
                  </a:cubicBezTo>
                  <a:cubicBezTo>
                    <a:pt x="0" y="64"/>
                    <a:pt x="18" y="82"/>
                    <a:pt x="41" y="82"/>
                  </a:cubicBezTo>
                  <a:cubicBezTo>
                    <a:pt x="64" y="82"/>
                    <a:pt x="82" y="64"/>
                    <a:pt x="82" y="41"/>
                  </a:cubicBezTo>
                  <a:cubicBezTo>
                    <a:pt x="82" y="18"/>
                    <a:pt x="64" y="0"/>
                    <a:pt x="41" y="0"/>
                  </a:cubicBezTo>
                  <a:close/>
                  <a:moveTo>
                    <a:pt x="64" y="55"/>
                  </a:moveTo>
                  <a:cubicBezTo>
                    <a:pt x="65" y="51"/>
                    <a:pt x="66" y="47"/>
                    <a:pt x="66" y="44"/>
                  </a:cubicBezTo>
                  <a:cubicBezTo>
                    <a:pt x="77" y="44"/>
                    <a:pt x="77" y="44"/>
                    <a:pt x="77" y="44"/>
                  </a:cubicBezTo>
                  <a:cubicBezTo>
                    <a:pt x="76" y="47"/>
                    <a:pt x="76" y="51"/>
                    <a:pt x="74" y="55"/>
                  </a:cubicBezTo>
                  <a:lnTo>
                    <a:pt x="64" y="55"/>
                  </a:lnTo>
                  <a:close/>
                  <a:moveTo>
                    <a:pt x="18" y="27"/>
                  </a:moveTo>
                  <a:cubicBezTo>
                    <a:pt x="17" y="31"/>
                    <a:pt x="17" y="34"/>
                    <a:pt x="16" y="38"/>
                  </a:cubicBezTo>
                  <a:cubicBezTo>
                    <a:pt x="6" y="38"/>
                    <a:pt x="6" y="38"/>
                    <a:pt x="6" y="38"/>
                  </a:cubicBezTo>
                  <a:cubicBezTo>
                    <a:pt x="6" y="34"/>
                    <a:pt x="7" y="31"/>
                    <a:pt x="8" y="27"/>
                  </a:cubicBezTo>
                  <a:lnTo>
                    <a:pt x="18" y="27"/>
                  </a:lnTo>
                  <a:close/>
                  <a:moveTo>
                    <a:pt x="59" y="27"/>
                  </a:moveTo>
                  <a:cubicBezTo>
                    <a:pt x="60" y="31"/>
                    <a:pt x="60" y="34"/>
                    <a:pt x="60" y="38"/>
                  </a:cubicBezTo>
                  <a:cubicBezTo>
                    <a:pt x="44" y="38"/>
                    <a:pt x="44" y="38"/>
                    <a:pt x="44" y="38"/>
                  </a:cubicBezTo>
                  <a:cubicBezTo>
                    <a:pt x="44" y="27"/>
                    <a:pt x="44" y="27"/>
                    <a:pt x="44" y="27"/>
                  </a:cubicBezTo>
                  <a:lnTo>
                    <a:pt x="59" y="27"/>
                  </a:lnTo>
                  <a:close/>
                  <a:moveTo>
                    <a:pt x="44" y="22"/>
                  </a:moveTo>
                  <a:cubicBezTo>
                    <a:pt x="44" y="5"/>
                    <a:pt x="44" y="5"/>
                    <a:pt x="44" y="5"/>
                  </a:cubicBezTo>
                  <a:cubicBezTo>
                    <a:pt x="45" y="6"/>
                    <a:pt x="46" y="6"/>
                    <a:pt x="48" y="7"/>
                  </a:cubicBezTo>
                  <a:cubicBezTo>
                    <a:pt x="50" y="9"/>
                    <a:pt x="52" y="11"/>
                    <a:pt x="54" y="14"/>
                  </a:cubicBezTo>
                  <a:cubicBezTo>
                    <a:pt x="55" y="17"/>
                    <a:pt x="56" y="19"/>
                    <a:pt x="57" y="22"/>
                  </a:cubicBezTo>
                  <a:cubicBezTo>
                    <a:pt x="44" y="22"/>
                    <a:pt x="44" y="22"/>
                    <a:pt x="44" y="22"/>
                  </a:cubicBezTo>
                  <a:close/>
                  <a:moveTo>
                    <a:pt x="28" y="14"/>
                  </a:moveTo>
                  <a:cubicBezTo>
                    <a:pt x="30" y="11"/>
                    <a:pt x="32" y="9"/>
                    <a:pt x="35" y="7"/>
                  </a:cubicBezTo>
                  <a:cubicBezTo>
                    <a:pt x="36" y="6"/>
                    <a:pt x="37" y="6"/>
                    <a:pt x="38" y="5"/>
                  </a:cubicBezTo>
                  <a:cubicBezTo>
                    <a:pt x="38" y="22"/>
                    <a:pt x="38" y="22"/>
                    <a:pt x="38" y="22"/>
                  </a:cubicBezTo>
                  <a:cubicBezTo>
                    <a:pt x="25" y="22"/>
                    <a:pt x="25" y="22"/>
                    <a:pt x="25" y="22"/>
                  </a:cubicBezTo>
                  <a:cubicBezTo>
                    <a:pt x="26" y="19"/>
                    <a:pt x="27" y="17"/>
                    <a:pt x="28" y="14"/>
                  </a:cubicBezTo>
                  <a:close/>
                  <a:moveTo>
                    <a:pt x="38" y="27"/>
                  </a:moveTo>
                  <a:cubicBezTo>
                    <a:pt x="38" y="38"/>
                    <a:pt x="38" y="38"/>
                    <a:pt x="38" y="38"/>
                  </a:cubicBezTo>
                  <a:cubicBezTo>
                    <a:pt x="22" y="38"/>
                    <a:pt x="22" y="38"/>
                    <a:pt x="22" y="38"/>
                  </a:cubicBezTo>
                  <a:cubicBezTo>
                    <a:pt x="22" y="34"/>
                    <a:pt x="23" y="31"/>
                    <a:pt x="23" y="27"/>
                  </a:cubicBezTo>
                  <a:lnTo>
                    <a:pt x="38" y="27"/>
                  </a:lnTo>
                  <a:close/>
                  <a:moveTo>
                    <a:pt x="8" y="55"/>
                  </a:moveTo>
                  <a:cubicBezTo>
                    <a:pt x="7" y="51"/>
                    <a:pt x="6" y="47"/>
                    <a:pt x="6" y="44"/>
                  </a:cubicBezTo>
                  <a:cubicBezTo>
                    <a:pt x="16" y="44"/>
                    <a:pt x="16" y="44"/>
                    <a:pt x="16" y="44"/>
                  </a:cubicBezTo>
                  <a:cubicBezTo>
                    <a:pt x="17" y="47"/>
                    <a:pt x="17" y="51"/>
                    <a:pt x="18" y="55"/>
                  </a:cubicBezTo>
                  <a:lnTo>
                    <a:pt x="8" y="55"/>
                  </a:lnTo>
                  <a:close/>
                  <a:moveTo>
                    <a:pt x="22" y="44"/>
                  </a:moveTo>
                  <a:cubicBezTo>
                    <a:pt x="38" y="44"/>
                    <a:pt x="38" y="44"/>
                    <a:pt x="38" y="44"/>
                  </a:cubicBezTo>
                  <a:cubicBezTo>
                    <a:pt x="38" y="55"/>
                    <a:pt x="38" y="55"/>
                    <a:pt x="38" y="55"/>
                  </a:cubicBezTo>
                  <a:cubicBezTo>
                    <a:pt x="23" y="55"/>
                    <a:pt x="23" y="55"/>
                    <a:pt x="23" y="55"/>
                  </a:cubicBezTo>
                  <a:cubicBezTo>
                    <a:pt x="23" y="51"/>
                    <a:pt x="22" y="47"/>
                    <a:pt x="22" y="44"/>
                  </a:cubicBezTo>
                  <a:close/>
                  <a:moveTo>
                    <a:pt x="38" y="60"/>
                  </a:moveTo>
                  <a:cubicBezTo>
                    <a:pt x="38" y="76"/>
                    <a:pt x="38" y="76"/>
                    <a:pt x="38" y="76"/>
                  </a:cubicBezTo>
                  <a:cubicBezTo>
                    <a:pt x="37" y="76"/>
                    <a:pt x="36" y="75"/>
                    <a:pt x="35" y="74"/>
                  </a:cubicBezTo>
                  <a:cubicBezTo>
                    <a:pt x="32" y="73"/>
                    <a:pt x="30" y="70"/>
                    <a:pt x="28" y="67"/>
                  </a:cubicBezTo>
                  <a:cubicBezTo>
                    <a:pt x="27" y="65"/>
                    <a:pt x="26" y="63"/>
                    <a:pt x="25" y="60"/>
                  </a:cubicBezTo>
                  <a:cubicBezTo>
                    <a:pt x="38" y="60"/>
                    <a:pt x="38" y="60"/>
                    <a:pt x="38" y="60"/>
                  </a:cubicBezTo>
                  <a:close/>
                  <a:moveTo>
                    <a:pt x="54" y="67"/>
                  </a:moveTo>
                  <a:cubicBezTo>
                    <a:pt x="52" y="70"/>
                    <a:pt x="50" y="73"/>
                    <a:pt x="48" y="74"/>
                  </a:cubicBezTo>
                  <a:cubicBezTo>
                    <a:pt x="46" y="75"/>
                    <a:pt x="45" y="76"/>
                    <a:pt x="44" y="76"/>
                  </a:cubicBezTo>
                  <a:cubicBezTo>
                    <a:pt x="44" y="60"/>
                    <a:pt x="44" y="60"/>
                    <a:pt x="44" y="60"/>
                  </a:cubicBezTo>
                  <a:cubicBezTo>
                    <a:pt x="57" y="60"/>
                    <a:pt x="57" y="60"/>
                    <a:pt x="57" y="60"/>
                  </a:cubicBezTo>
                  <a:cubicBezTo>
                    <a:pt x="56" y="63"/>
                    <a:pt x="55" y="65"/>
                    <a:pt x="54" y="67"/>
                  </a:cubicBezTo>
                  <a:close/>
                  <a:moveTo>
                    <a:pt x="44" y="55"/>
                  </a:moveTo>
                  <a:cubicBezTo>
                    <a:pt x="44" y="44"/>
                    <a:pt x="44" y="44"/>
                    <a:pt x="44" y="44"/>
                  </a:cubicBezTo>
                  <a:cubicBezTo>
                    <a:pt x="60" y="44"/>
                    <a:pt x="60" y="44"/>
                    <a:pt x="60" y="44"/>
                  </a:cubicBezTo>
                  <a:cubicBezTo>
                    <a:pt x="60" y="47"/>
                    <a:pt x="60" y="51"/>
                    <a:pt x="59" y="55"/>
                  </a:cubicBezTo>
                  <a:lnTo>
                    <a:pt x="44" y="55"/>
                  </a:lnTo>
                  <a:close/>
                  <a:moveTo>
                    <a:pt x="66" y="38"/>
                  </a:moveTo>
                  <a:cubicBezTo>
                    <a:pt x="66" y="34"/>
                    <a:pt x="65" y="31"/>
                    <a:pt x="64" y="27"/>
                  </a:cubicBezTo>
                  <a:cubicBezTo>
                    <a:pt x="74" y="27"/>
                    <a:pt x="74" y="27"/>
                    <a:pt x="74" y="27"/>
                  </a:cubicBezTo>
                  <a:cubicBezTo>
                    <a:pt x="76" y="31"/>
                    <a:pt x="76" y="34"/>
                    <a:pt x="77" y="38"/>
                  </a:cubicBezTo>
                  <a:lnTo>
                    <a:pt x="66" y="38"/>
                  </a:lnTo>
                  <a:close/>
                  <a:moveTo>
                    <a:pt x="71" y="22"/>
                  </a:moveTo>
                  <a:cubicBezTo>
                    <a:pt x="63" y="22"/>
                    <a:pt x="63" y="22"/>
                    <a:pt x="63" y="22"/>
                  </a:cubicBezTo>
                  <a:cubicBezTo>
                    <a:pt x="61" y="17"/>
                    <a:pt x="59" y="12"/>
                    <a:pt x="57" y="9"/>
                  </a:cubicBezTo>
                  <a:cubicBezTo>
                    <a:pt x="60" y="10"/>
                    <a:pt x="63" y="13"/>
                    <a:pt x="66" y="16"/>
                  </a:cubicBezTo>
                  <a:cubicBezTo>
                    <a:pt x="68" y="17"/>
                    <a:pt x="70" y="19"/>
                    <a:pt x="71" y="22"/>
                  </a:cubicBezTo>
                  <a:close/>
                  <a:moveTo>
                    <a:pt x="16" y="16"/>
                  </a:moveTo>
                  <a:cubicBezTo>
                    <a:pt x="19" y="13"/>
                    <a:pt x="22" y="10"/>
                    <a:pt x="26" y="9"/>
                  </a:cubicBezTo>
                  <a:cubicBezTo>
                    <a:pt x="23" y="12"/>
                    <a:pt x="21" y="17"/>
                    <a:pt x="19" y="22"/>
                  </a:cubicBezTo>
                  <a:cubicBezTo>
                    <a:pt x="11" y="22"/>
                    <a:pt x="11" y="22"/>
                    <a:pt x="11" y="22"/>
                  </a:cubicBezTo>
                  <a:cubicBezTo>
                    <a:pt x="12" y="19"/>
                    <a:pt x="14" y="17"/>
                    <a:pt x="16" y="16"/>
                  </a:cubicBezTo>
                  <a:close/>
                  <a:moveTo>
                    <a:pt x="11" y="60"/>
                  </a:moveTo>
                  <a:cubicBezTo>
                    <a:pt x="19" y="60"/>
                    <a:pt x="19" y="60"/>
                    <a:pt x="19" y="60"/>
                  </a:cubicBezTo>
                  <a:cubicBezTo>
                    <a:pt x="21" y="65"/>
                    <a:pt x="23" y="69"/>
                    <a:pt x="26" y="73"/>
                  </a:cubicBezTo>
                  <a:cubicBezTo>
                    <a:pt x="22" y="71"/>
                    <a:pt x="19" y="69"/>
                    <a:pt x="16" y="66"/>
                  </a:cubicBezTo>
                  <a:cubicBezTo>
                    <a:pt x="14" y="64"/>
                    <a:pt x="12" y="62"/>
                    <a:pt x="11" y="60"/>
                  </a:cubicBezTo>
                  <a:close/>
                  <a:moveTo>
                    <a:pt x="66" y="66"/>
                  </a:moveTo>
                  <a:cubicBezTo>
                    <a:pt x="63" y="69"/>
                    <a:pt x="60" y="71"/>
                    <a:pt x="57" y="73"/>
                  </a:cubicBezTo>
                  <a:cubicBezTo>
                    <a:pt x="59" y="69"/>
                    <a:pt x="61" y="65"/>
                    <a:pt x="63" y="60"/>
                  </a:cubicBezTo>
                  <a:cubicBezTo>
                    <a:pt x="71" y="60"/>
                    <a:pt x="71" y="60"/>
                    <a:pt x="71" y="60"/>
                  </a:cubicBezTo>
                  <a:cubicBezTo>
                    <a:pt x="70" y="62"/>
                    <a:pt x="68" y="64"/>
                    <a:pt x="66"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23" name="î$ḷiḑé"/>
            <p:cNvSpPr/>
            <p:nvPr/>
          </p:nvSpPr>
          <p:spPr bwMode="auto">
            <a:xfrm>
              <a:off x="8820072" y="2931705"/>
              <a:ext cx="219221" cy="232921"/>
            </a:xfrm>
            <a:custGeom>
              <a:avLst/>
              <a:gdLst>
                <a:gd name="T0" fmla="*/ 62 w 69"/>
                <a:gd name="T1" fmla="*/ 0 h 73"/>
                <a:gd name="T2" fmla="*/ 7 w 69"/>
                <a:gd name="T3" fmla="*/ 0 h 73"/>
                <a:gd name="T4" fmla="*/ 0 w 69"/>
                <a:gd name="T5" fmla="*/ 7 h 73"/>
                <a:gd name="T6" fmla="*/ 0 w 69"/>
                <a:gd name="T7" fmla="*/ 66 h 73"/>
                <a:gd name="T8" fmla="*/ 7 w 69"/>
                <a:gd name="T9" fmla="*/ 73 h 73"/>
                <a:gd name="T10" fmla="*/ 62 w 69"/>
                <a:gd name="T11" fmla="*/ 73 h 73"/>
                <a:gd name="T12" fmla="*/ 69 w 69"/>
                <a:gd name="T13" fmla="*/ 66 h 73"/>
                <a:gd name="T14" fmla="*/ 69 w 69"/>
                <a:gd name="T15" fmla="*/ 7 h 73"/>
                <a:gd name="T16" fmla="*/ 62 w 69"/>
                <a:gd name="T17" fmla="*/ 0 h 73"/>
                <a:gd name="T18" fmla="*/ 60 w 69"/>
                <a:gd name="T19" fmla="*/ 64 h 73"/>
                <a:gd name="T20" fmla="*/ 10 w 69"/>
                <a:gd name="T21" fmla="*/ 64 h 73"/>
                <a:gd name="T22" fmla="*/ 10 w 69"/>
                <a:gd name="T23" fmla="*/ 9 h 73"/>
                <a:gd name="T24" fmla="*/ 60 w 69"/>
                <a:gd name="T25" fmla="*/ 9 h 73"/>
                <a:gd name="T26" fmla="*/ 60 w 69"/>
                <a:gd name="T27" fmla="*/ 64 h 73"/>
                <a:gd name="T28" fmla="*/ 19 w 69"/>
                <a:gd name="T29" fmla="*/ 32 h 73"/>
                <a:gd name="T30" fmla="*/ 51 w 69"/>
                <a:gd name="T31" fmla="*/ 32 h 73"/>
                <a:gd name="T32" fmla="*/ 51 w 69"/>
                <a:gd name="T33" fmla="*/ 37 h 73"/>
                <a:gd name="T34" fmla="*/ 19 w 69"/>
                <a:gd name="T35" fmla="*/ 37 h 73"/>
                <a:gd name="T36" fmla="*/ 19 w 69"/>
                <a:gd name="T37" fmla="*/ 32 h 73"/>
                <a:gd name="T38" fmla="*/ 19 w 69"/>
                <a:gd name="T39" fmla="*/ 41 h 73"/>
                <a:gd name="T40" fmla="*/ 51 w 69"/>
                <a:gd name="T41" fmla="*/ 41 h 73"/>
                <a:gd name="T42" fmla="*/ 51 w 69"/>
                <a:gd name="T43" fmla="*/ 46 h 73"/>
                <a:gd name="T44" fmla="*/ 19 w 69"/>
                <a:gd name="T45" fmla="*/ 46 h 73"/>
                <a:gd name="T46" fmla="*/ 19 w 69"/>
                <a:gd name="T47" fmla="*/ 41 h 73"/>
                <a:gd name="T48" fmla="*/ 19 w 69"/>
                <a:gd name="T49" fmla="*/ 50 h 73"/>
                <a:gd name="T50" fmla="*/ 51 w 69"/>
                <a:gd name="T51" fmla="*/ 50 h 73"/>
                <a:gd name="T52" fmla="*/ 51 w 69"/>
                <a:gd name="T53" fmla="*/ 55 h 73"/>
                <a:gd name="T54" fmla="*/ 19 w 69"/>
                <a:gd name="T55" fmla="*/ 55 h 73"/>
                <a:gd name="T56" fmla="*/ 19 w 69"/>
                <a:gd name="T57" fmla="*/ 50 h 73"/>
                <a:gd name="T58" fmla="*/ 19 w 69"/>
                <a:gd name="T59" fmla="*/ 23 h 73"/>
                <a:gd name="T60" fmla="*/ 51 w 69"/>
                <a:gd name="T61" fmla="*/ 23 h 73"/>
                <a:gd name="T62" fmla="*/ 51 w 69"/>
                <a:gd name="T63" fmla="*/ 27 h 73"/>
                <a:gd name="T64" fmla="*/ 19 w 69"/>
                <a:gd name="T65" fmla="*/ 27 h 73"/>
                <a:gd name="T66" fmla="*/ 19 w 69"/>
                <a:gd name="T67" fmla="*/ 2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73">
                  <a:moveTo>
                    <a:pt x="62" y="0"/>
                  </a:moveTo>
                  <a:cubicBezTo>
                    <a:pt x="7" y="0"/>
                    <a:pt x="7" y="0"/>
                    <a:pt x="7" y="0"/>
                  </a:cubicBezTo>
                  <a:cubicBezTo>
                    <a:pt x="4" y="0"/>
                    <a:pt x="0" y="3"/>
                    <a:pt x="0" y="7"/>
                  </a:cubicBezTo>
                  <a:cubicBezTo>
                    <a:pt x="0" y="66"/>
                    <a:pt x="0" y="66"/>
                    <a:pt x="0" y="66"/>
                  </a:cubicBezTo>
                  <a:cubicBezTo>
                    <a:pt x="0" y="70"/>
                    <a:pt x="4" y="73"/>
                    <a:pt x="7" y="73"/>
                  </a:cubicBezTo>
                  <a:cubicBezTo>
                    <a:pt x="62" y="73"/>
                    <a:pt x="62" y="73"/>
                    <a:pt x="62" y="73"/>
                  </a:cubicBezTo>
                  <a:cubicBezTo>
                    <a:pt x="66" y="73"/>
                    <a:pt x="69" y="70"/>
                    <a:pt x="69" y="66"/>
                  </a:cubicBezTo>
                  <a:cubicBezTo>
                    <a:pt x="69" y="7"/>
                    <a:pt x="69" y="7"/>
                    <a:pt x="69" y="7"/>
                  </a:cubicBezTo>
                  <a:cubicBezTo>
                    <a:pt x="69" y="3"/>
                    <a:pt x="66" y="0"/>
                    <a:pt x="62" y="0"/>
                  </a:cubicBezTo>
                  <a:close/>
                  <a:moveTo>
                    <a:pt x="60" y="64"/>
                  </a:moveTo>
                  <a:cubicBezTo>
                    <a:pt x="10" y="64"/>
                    <a:pt x="10" y="64"/>
                    <a:pt x="10" y="64"/>
                  </a:cubicBezTo>
                  <a:cubicBezTo>
                    <a:pt x="10" y="9"/>
                    <a:pt x="10" y="9"/>
                    <a:pt x="10" y="9"/>
                  </a:cubicBezTo>
                  <a:cubicBezTo>
                    <a:pt x="60" y="9"/>
                    <a:pt x="60" y="9"/>
                    <a:pt x="60" y="9"/>
                  </a:cubicBezTo>
                  <a:lnTo>
                    <a:pt x="60" y="64"/>
                  </a:lnTo>
                  <a:close/>
                  <a:moveTo>
                    <a:pt x="19" y="32"/>
                  </a:moveTo>
                  <a:cubicBezTo>
                    <a:pt x="51" y="32"/>
                    <a:pt x="51" y="32"/>
                    <a:pt x="51" y="32"/>
                  </a:cubicBezTo>
                  <a:cubicBezTo>
                    <a:pt x="51" y="37"/>
                    <a:pt x="51" y="37"/>
                    <a:pt x="51" y="37"/>
                  </a:cubicBezTo>
                  <a:cubicBezTo>
                    <a:pt x="19" y="37"/>
                    <a:pt x="19" y="37"/>
                    <a:pt x="19" y="37"/>
                  </a:cubicBezTo>
                  <a:lnTo>
                    <a:pt x="19" y="32"/>
                  </a:lnTo>
                  <a:close/>
                  <a:moveTo>
                    <a:pt x="19" y="41"/>
                  </a:moveTo>
                  <a:cubicBezTo>
                    <a:pt x="51" y="41"/>
                    <a:pt x="51" y="41"/>
                    <a:pt x="51" y="41"/>
                  </a:cubicBezTo>
                  <a:cubicBezTo>
                    <a:pt x="51" y="46"/>
                    <a:pt x="51" y="46"/>
                    <a:pt x="51" y="46"/>
                  </a:cubicBezTo>
                  <a:cubicBezTo>
                    <a:pt x="19" y="46"/>
                    <a:pt x="19" y="46"/>
                    <a:pt x="19" y="46"/>
                  </a:cubicBezTo>
                  <a:lnTo>
                    <a:pt x="19" y="41"/>
                  </a:lnTo>
                  <a:close/>
                  <a:moveTo>
                    <a:pt x="19" y="50"/>
                  </a:moveTo>
                  <a:cubicBezTo>
                    <a:pt x="51" y="50"/>
                    <a:pt x="51" y="50"/>
                    <a:pt x="51" y="50"/>
                  </a:cubicBezTo>
                  <a:cubicBezTo>
                    <a:pt x="51" y="55"/>
                    <a:pt x="51" y="55"/>
                    <a:pt x="51" y="55"/>
                  </a:cubicBezTo>
                  <a:cubicBezTo>
                    <a:pt x="19" y="55"/>
                    <a:pt x="19" y="55"/>
                    <a:pt x="19" y="55"/>
                  </a:cubicBezTo>
                  <a:lnTo>
                    <a:pt x="19" y="50"/>
                  </a:lnTo>
                  <a:close/>
                  <a:moveTo>
                    <a:pt x="19" y="23"/>
                  </a:moveTo>
                  <a:cubicBezTo>
                    <a:pt x="51" y="23"/>
                    <a:pt x="51" y="23"/>
                    <a:pt x="51" y="23"/>
                  </a:cubicBezTo>
                  <a:cubicBezTo>
                    <a:pt x="51" y="27"/>
                    <a:pt x="51" y="27"/>
                    <a:pt x="51" y="27"/>
                  </a:cubicBezTo>
                  <a:cubicBezTo>
                    <a:pt x="19" y="27"/>
                    <a:pt x="19" y="27"/>
                    <a:pt x="19" y="27"/>
                  </a:cubicBezTo>
                  <a:lnTo>
                    <a:pt x="19"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24" name="ïş1idé"/>
            <p:cNvSpPr/>
            <p:nvPr/>
          </p:nvSpPr>
          <p:spPr bwMode="auto">
            <a:xfrm>
              <a:off x="8998188" y="1536129"/>
              <a:ext cx="242709" cy="281855"/>
            </a:xfrm>
            <a:custGeom>
              <a:avLst/>
              <a:gdLst>
                <a:gd name="T0" fmla="*/ 54 w 76"/>
                <a:gd name="T1" fmla="*/ 0 h 88"/>
                <a:gd name="T2" fmla="*/ 14 w 76"/>
                <a:gd name="T3" fmla="*/ 28 h 88"/>
                <a:gd name="T4" fmla="*/ 17 w 76"/>
                <a:gd name="T5" fmla="*/ 65 h 88"/>
                <a:gd name="T6" fmla="*/ 49 w 76"/>
                <a:gd name="T7" fmla="*/ 27 h 88"/>
                <a:gd name="T8" fmla="*/ 33 w 76"/>
                <a:gd name="T9" fmla="*/ 74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1" y="23"/>
                    <a:pt x="30" y="12"/>
                    <a:pt x="14" y="28"/>
                  </a:cubicBezTo>
                  <a:cubicBezTo>
                    <a:pt x="0" y="42"/>
                    <a:pt x="5" y="59"/>
                    <a:pt x="17" y="65"/>
                  </a:cubicBezTo>
                  <a:cubicBezTo>
                    <a:pt x="28" y="59"/>
                    <a:pt x="40" y="46"/>
                    <a:pt x="49" y="27"/>
                  </a:cubicBezTo>
                  <a:cubicBezTo>
                    <a:pt x="49" y="27"/>
                    <a:pt x="57" y="51"/>
                    <a:pt x="33" y="74"/>
                  </a:cubicBezTo>
                  <a:cubicBezTo>
                    <a:pt x="45" y="88"/>
                    <a:pt x="64" y="79"/>
                    <a:pt x="70" y="57"/>
                  </a:cubicBezTo>
                  <a:cubicBezTo>
                    <a:pt x="76" y="33"/>
                    <a:pt x="60" y="9"/>
                    <a:pt x="54" y="0"/>
                  </a:cubicBezTo>
                  <a:close/>
                  <a:moveTo>
                    <a:pt x="4" y="78"/>
                  </a:moveTo>
                  <a:cubicBezTo>
                    <a:pt x="4" y="78"/>
                    <a:pt x="5" y="83"/>
                    <a:pt x="10" y="83"/>
                  </a:cubicBezTo>
                  <a:cubicBezTo>
                    <a:pt x="15" y="83"/>
                    <a:pt x="36" y="71"/>
                    <a:pt x="47" y="41"/>
                  </a:cubicBezTo>
                  <a:cubicBezTo>
                    <a:pt x="30" y="70"/>
                    <a:pt x="6" y="78"/>
                    <a:pt x="4"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25" name="iṣlïḋè"/>
            <p:cNvSpPr/>
            <p:nvPr/>
          </p:nvSpPr>
          <p:spPr bwMode="auto">
            <a:xfrm>
              <a:off x="8685015" y="3366232"/>
              <a:ext cx="246623" cy="246623"/>
            </a:xfrm>
            <a:custGeom>
              <a:avLst/>
              <a:gdLst>
                <a:gd name="T0" fmla="*/ 53 w 77"/>
                <a:gd name="T1" fmla="*/ 30 h 77"/>
                <a:gd name="T2" fmla="*/ 25 w 77"/>
                <a:gd name="T3" fmla="*/ 2 h 77"/>
                <a:gd name="T4" fmla="*/ 38 w 77"/>
                <a:gd name="T5" fmla="*/ 0 h 77"/>
                <a:gd name="T6" fmla="*/ 53 w 77"/>
                <a:gd name="T7" fmla="*/ 3 h 77"/>
                <a:gd name="T8" fmla="*/ 53 w 77"/>
                <a:gd name="T9" fmla="*/ 30 h 77"/>
                <a:gd name="T10" fmla="*/ 58 w 77"/>
                <a:gd name="T11" fmla="*/ 53 h 77"/>
                <a:gd name="T12" fmla="*/ 58 w 77"/>
                <a:gd name="T13" fmla="*/ 5 h 77"/>
                <a:gd name="T14" fmla="*/ 77 w 77"/>
                <a:gd name="T15" fmla="*/ 39 h 77"/>
                <a:gd name="T16" fmla="*/ 74 w 77"/>
                <a:gd name="T17" fmla="*/ 53 h 77"/>
                <a:gd name="T18" fmla="*/ 58 w 77"/>
                <a:gd name="T19" fmla="*/ 53 h 77"/>
                <a:gd name="T20" fmla="*/ 24 w 77"/>
                <a:gd name="T21" fmla="*/ 58 h 77"/>
                <a:gd name="T22" fmla="*/ 72 w 77"/>
                <a:gd name="T23" fmla="*/ 58 h 77"/>
                <a:gd name="T24" fmla="*/ 38 w 77"/>
                <a:gd name="T25" fmla="*/ 77 h 77"/>
                <a:gd name="T26" fmla="*/ 24 w 77"/>
                <a:gd name="T27" fmla="*/ 74 h 77"/>
                <a:gd name="T28" fmla="*/ 24 w 77"/>
                <a:gd name="T29" fmla="*/ 58 h 77"/>
                <a:gd name="T30" fmla="*/ 32 w 77"/>
                <a:gd name="T31" fmla="*/ 17 h 77"/>
                <a:gd name="T32" fmla="*/ 1 w 77"/>
                <a:gd name="T33" fmla="*/ 48 h 77"/>
                <a:gd name="T34" fmla="*/ 0 w 77"/>
                <a:gd name="T35" fmla="*/ 39 h 77"/>
                <a:gd name="T36" fmla="*/ 20 w 77"/>
                <a:gd name="T37" fmla="*/ 5 h 77"/>
                <a:gd name="T38" fmla="*/ 32 w 77"/>
                <a:gd name="T39" fmla="*/ 17 h 77"/>
                <a:gd name="T40" fmla="*/ 19 w 77"/>
                <a:gd name="T41" fmla="*/ 38 h 77"/>
                <a:gd name="T42" fmla="*/ 19 w 77"/>
                <a:gd name="T43" fmla="*/ 72 h 77"/>
                <a:gd name="T44" fmla="*/ 3 w 77"/>
                <a:gd name="T45" fmla="*/ 54 h 77"/>
                <a:gd name="T46" fmla="*/ 19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5" y="2"/>
                    <a:pt x="25" y="2"/>
                    <a:pt x="25" y="2"/>
                  </a:cubicBezTo>
                  <a:cubicBezTo>
                    <a:pt x="29" y="1"/>
                    <a:pt x="34" y="0"/>
                    <a:pt x="38" y="0"/>
                  </a:cubicBezTo>
                  <a:cubicBezTo>
                    <a:pt x="43" y="0"/>
                    <a:pt x="48" y="1"/>
                    <a:pt x="53" y="3"/>
                  </a:cubicBezTo>
                  <a:lnTo>
                    <a:pt x="53" y="30"/>
                  </a:lnTo>
                  <a:close/>
                  <a:moveTo>
                    <a:pt x="58" y="53"/>
                  </a:moveTo>
                  <a:cubicBezTo>
                    <a:pt x="58" y="5"/>
                    <a:pt x="58" y="5"/>
                    <a:pt x="58" y="5"/>
                  </a:cubicBezTo>
                  <a:cubicBezTo>
                    <a:pt x="69" y="12"/>
                    <a:pt x="77" y="24"/>
                    <a:pt x="77" y="39"/>
                  </a:cubicBezTo>
                  <a:cubicBezTo>
                    <a:pt x="77" y="44"/>
                    <a:pt x="76" y="49"/>
                    <a:pt x="74" y="53"/>
                  </a:cubicBezTo>
                  <a:lnTo>
                    <a:pt x="58" y="53"/>
                  </a:lnTo>
                  <a:close/>
                  <a:moveTo>
                    <a:pt x="24" y="58"/>
                  </a:moveTo>
                  <a:cubicBezTo>
                    <a:pt x="72" y="58"/>
                    <a:pt x="72" y="58"/>
                    <a:pt x="72" y="58"/>
                  </a:cubicBezTo>
                  <a:cubicBezTo>
                    <a:pt x="65" y="69"/>
                    <a:pt x="53" y="77"/>
                    <a:pt x="38" y="77"/>
                  </a:cubicBezTo>
                  <a:cubicBezTo>
                    <a:pt x="33" y="77"/>
                    <a:pt x="28" y="76"/>
                    <a:pt x="24" y="74"/>
                  </a:cubicBezTo>
                  <a:lnTo>
                    <a:pt x="24" y="58"/>
                  </a:lnTo>
                  <a:close/>
                  <a:moveTo>
                    <a:pt x="32" y="17"/>
                  </a:moveTo>
                  <a:cubicBezTo>
                    <a:pt x="1" y="48"/>
                    <a:pt x="1" y="48"/>
                    <a:pt x="1" y="48"/>
                  </a:cubicBezTo>
                  <a:cubicBezTo>
                    <a:pt x="0" y="45"/>
                    <a:pt x="0" y="42"/>
                    <a:pt x="0" y="39"/>
                  </a:cubicBezTo>
                  <a:cubicBezTo>
                    <a:pt x="0" y="24"/>
                    <a:pt x="8" y="12"/>
                    <a:pt x="20" y="5"/>
                  </a:cubicBezTo>
                  <a:lnTo>
                    <a:pt x="32" y="17"/>
                  </a:lnTo>
                  <a:close/>
                  <a:moveTo>
                    <a:pt x="19" y="38"/>
                  </a:moveTo>
                  <a:cubicBezTo>
                    <a:pt x="19" y="72"/>
                    <a:pt x="19" y="72"/>
                    <a:pt x="19" y="72"/>
                  </a:cubicBezTo>
                  <a:cubicBezTo>
                    <a:pt x="12" y="68"/>
                    <a:pt x="6" y="62"/>
                    <a:pt x="3" y="54"/>
                  </a:cubicBezTo>
                  <a:lnTo>
                    <a:pt x="19"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26" name="îṣļïḍe"/>
            <p:cNvSpPr/>
            <p:nvPr/>
          </p:nvSpPr>
          <p:spPr bwMode="auto">
            <a:xfrm>
              <a:off x="8260276" y="4031724"/>
              <a:ext cx="229008" cy="197690"/>
            </a:xfrm>
            <a:custGeom>
              <a:avLst/>
              <a:gdLst>
                <a:gd name="T0" fmla="*/ 18 w 72"/>
                <a:gd name="T1" fmla="*/ 0 h 62"/>
                <a:gd name="T2" fmla="*/ 54 w 72"/>
                <a:gd name="T3" fmla="*/ 0 h 62"/>
                <a:gd name="T4" fmla="*/ 54 w 72"/>
                <a:gd name="T5" fmla="*/ 9 h 62"/>
                <a:gd name="T6" fmla="*/ 18 w 72"/>
                <a:gd name="T7" fmla="*/ 9 h 62"/>
                <a:gd name="T8" fmla="*/ 18 w 72"/>
                <a:gd name="T9" fmla="*/ 0 h 62"/>
                <a:gd name="T10" fmla="*/ 67 w 72"/>
                <a:gd name="T11" fmla="*/ 13 h 62"/>
                <a:gd name="T12" fmla="*/ 4 w 72"/>
                <a:gd name="T13" fmla="*/ 13 h 62"/>
                <a:gd name="T14" fmla="*/ 0 w 72"/>
                <a:gd name="T15" fmla="*/ 18 h 62"/>
                <a:gd name="T16" fmla="*/ 0 w 72"/>
                <a:gd name="T17" fmla="*/ 40 h 62"/>
                <a:gd name="T18" fmla="*/ 4 w 72"/>
                <a:gd name="T19" fmla="*/ 44 h 62"/>
                <a:gd name="T20" fmla="*/ 18 w 72"/>
                <a:gd name="T21" fmla="*/ 44 h 62"/>
                <a:gd name="T22" fmla="*/ 18 w 72"/>
                <a:gd name="T23" fmla="*/ 62 h 62"/>
                <a:gd name="T24" fmla="*/ 54 w 72"/>
                <a:gd name="T25" fmla="*/ 62 h 62"/>
                <a:gd name="T26" fmla="*/ 54 w 72"/>
                <a:gd name="T27" fmla="*/ 44 h 62"/>
                <a:gd name="T28" fmla="*/ 67 w 72"/>
                <a:gd name="T29" fmla="*/ 44 h 62"/>
                <a:gd name="T30" fmla="*/ 72 w 72"/>
                <a:gd name="T31" fmla="*/ 40 h 62"/>
                <a:gd name="T32" fmla="*/ 72 w 72"/>
                <a:gd name="T33" fmla="*/ 18 h 62"/>
                <a:gd name="T34" fmla="*/ 67 w 72"/>
                <a:gd name="T35" fmla="*/ 13 h 62"/>
                <a:gd name="T36" fmla="*/ 49 w 72"/>
                <a:gd name="T37" fmla="*/ 58 h 62"/>
                <a:gd name="T38" fmla="*/ 22 w 72"/>
                <a:gd name="T39" fmla="*/ 58 h 62"/>
                <a:gd name="T40" fmla="*/ 22 w 72"/>
                <a:gd name="T41" fmla="*/ 35 h 62"/>
                <a:gd name="T42" fmla="*/ 49 w 72"/>
                <a:gd name="T43" fmla="*/ 35 h 62"/>
                <a:gd name="T44" fmla="*/ 49 w 72"/>
                <a:gd name="T45" fmla="*/ 58 h 62"/>
                <a:gd name="T46" fmla="*/ 68 w 72"/>
                <a:gd name="T47" fmla="*/ 20 h 62"/>
                <a:gd name="T48" fmla="*/ 65 w 72"/>
                <a:gd name="T49" fmla="*/ 23 h 62"/>
                <a:gd name="T50" fmla="*/ 62 w 72"/>
                <a:gd name="T51" fmla="*/ 20 h 62"/>
                <a:gd name="T52" fmla="*/ 65 w 72"/>
                <a:gd name="T53" fmla="*/ 17 h 62"/>
                <a:gd name="T54" fmla="*/ 68 w 72"/>
                <a:gd name="T55"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2" h="62">
                  <a:moveTo>
                    <a:pt x="18" y="0"/>
                  </a:moveTo>
                  <a:cubicBezTo>
                    <a:pt x="54" y="0"/>
                    <a:pt x="54" y="0"/>
                    <a:pt x="54" y="0"/>
                  </a:cubicBezTo>
                  <a:cubicBezTo>
                    <a:pt x="54" y="9"/>
                    <a:pt x="54" y="9"/>
                    <a:pt x="54" y="9"/>
                  </a:cubicBezTo>
                  <a:cubicBezTo>
                    <a:pt x="18" y="9"/>
                    <a:pt x="18" y="9"/>
                    <a:pt x="18" y="9"/>
                  </a:cubicBezTo>
                  <a:lnTo>
                    <a:pt x="18" y="0"/>
                  </a:lnTo>
                  <a:close/>
                  <a:moveTo>
                    <a:pt x="67" y="13"/>
                  </a:moveTo>
                  <a:cubicBezTo>
                    <a:pt x="4" y="13"/>
                    <a:pt x="4" y="13"/>
                    <a:pt x="4" y="13"/>
                  </a:cubicBezTo>
                  <a:cubicBezTo>
                    <a:pt x="2" y="13"/>
                    <a:pt x="0" y="15"/>
                    <a:pt x="0" y="18"/>
                  </a:cubicBezTo>
                  <a:cubicBezTo>
                    <a:pt x="0" y="40"/>
                    <a:pt x="0" y="40"/>
                    <a:pt x="0" y="40"/>
                  </a:cubicBezTo>
                  <a:cubicBezTo>
                    <a:pt x="0" y="42"/>
                    <a:pt x="2" y="44"/>
                    <a:pt x="4" y="44"/>
                  </a:cubicBezTo>
                  <a:cubicBezTo>
                    <a:pt x="18" y="44"/>
                    <a:pt x="18" y="44"/>
                    <a:pt x="18" y="44"/>
                  </a:cubicBezTo>
                  <a:cubicBezTo>
                    <a:pt x="18" y="62"/>
                    <a:pt x="18" y="62"/>
                    <a:pt x="18" y="62"/>
                  </a:cubicBezTo>
                  <a:cubicBezTo>
                    <a:pt x="54" y="62"/>
                    <a:pt x="54" y="62"/>
                    <a:pt x="54" y="62"/>
                  </a:cubicBezTo>
                  <a:cubicBezTo>
                    <a:pt x="54" y="44"/>
                    <a:pt x="54" y="44"/>
                    <a:pt x="54" y="44"/>
                  </a:cubicBezTo>
                  <a:cubicBezTo>
                    <a:pt x="67" y="44"/>
                    <a:pt x="67" y="44"/>
                    <a:pt x="67" y="44"/>
                  </a:cubicBezTo>
                  <a:cubicBezTo>
                    <a:pt x="70" y="44"/>
                    <a:pt x="72" y="42"/>
                    <a:pt x="72" y="40"/>
                  </a:cubicBezTo>
                  <a:cubicBezTo>
                    <a:pt x="72" y="18"/>
                    <a:pt x="72" y="18"/>
                    <a:pt x="72" y="18"/>
                  </a:cubicBezTo>
                  <a:cubicBezTo>
                    <a:pt x="72" y="15"/>
                    <a:pt x="70" y="13"/>
                    <a:pt x="67" y="13"/>
                  </a:cubicBezTo>
                  <a:close/>
                  <a:moveTo>
                    <a:pt x="49" y="58"/>
                  </a:moveTo>
                  <a:cubicBezTo>
                    <a:pt x="22" y="58"/>
                    <a:pt x="22" y="58"/>
                    <a:pt x="22" y="58"/>
                  </a:cubicBezTo>
                  <a:cubicBezTo>
                    <a:pt x="22" y="35"/>
                    <a:pt x="22" y="35"/>
                    <a:pt x="22" y="35"/>
                  </a:cubicBezTo>
                  <a:cubicBezTo>
                    <a:pt x="49" y="35"/>
                    <a:pt x="49" y="35"/>
                    <a:pt x="49" y="35"/>
                  </a:cubicBezTo>
                  <a:lnTo>
                    <a:pt x="49" y="58"/>
                  </a:lnTo>
                  <a:close/>
                  <a:moveTo>
                    <a:pt x="68" y="20"/>
                  </a:moveTo>
                  <a:cubicBezTo>
                    <a:pt x="68" y="22"/>
                    <a:pt x="67" y="23"/>
                    <a:pt x="65" y="23"/>
                  </a:cubicBezTo>
                  <a:cubicBezTo>
                    <a:pt x="63" y="23"/>
                    <a:pt x="62" y="22"/>
                    <a:pt x="62" y="20"/>
                  </a:cubicBezTo>
                  <a:cubicBezTo>
                    <a:pt x="62" y="18"/>
                    <a:pt x="63" y="17"/>
                    <a:pt x="65" y="17"/>
                  </a:cubicBezTo>
                  <a:cubicBezTo>
                    <a:pt x="67" y="17"/>
                    <a:pt x="68" y="18"/>
                    <a:pt x="68"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27" name="iṡḷiḑè"/>
            <p:cNvSpPr/>
            <p:nvPr/>
          </p:nvSpPr>
          <p:spPr bwMode="auto">
            <a:xfrm>
              <a:off x="8610637" y="3841862"/>
              <a:ext cx="230965" cy="230965"/>
            </a:xfrm>
            <a:custGeom>
              <a:avLst/>
              <a:gdLst>
                <a:gd name="T0" fmla="*/ 13 w 72"/>
                <a:gd name="T1" fmla="*/ 36 h 72"/>
                <a:gd name="T2" fmla="*/ 13 w 72"/>
                <a:gd name="T3" fmla="*/ 33 h 72"/>
                <a:gd name="T4" fmla="*/ 1 w 72"/>
                <a:gd name="T5" fmla="*/ 29 h 72"/>
                <a:gd name="T6" fmla="*/ 0 w 72"/>
                <a:gd name="T7" fmla="*/ 36 h 72"/>
                <a:gd name="T8" fmla="*/ 11 w 72"/>
                <a:gd name="T9" fmla="*/ 62 h 72"/>
                <a:gd name="T10" fmla="*/ 19 w 72"/>
                <a:gd name="T11" fmla="*/ 51 h 72"/>
                <a:gd name="T12" fmla="*/ 13 w 72"/>
                <a:gd name="T13" fmla="*/ 36 h 72"/>
                <a:gd name="T14" fmla="*/ 58 w 72"/>
                <a:gd name="T15" fmla="*/ 36 h 72"/>
                <a:gd name="T16" fmla="*/ 52 w 72"/>
                <a:gd name="T17" fmla="*/ 51 h 72"/>
                <a:gd name="T18" fmla="*/ 60 w 72"/>
                <a:gd name="T19" fmla="*/ 62 h 72"/>
                <a:gd name="T20" fmla="*/ 72 w 72"/>
                <a:gd name="T21" fmla="*/ 36 h 72"/>
                <a:gd name="T22" fmla="*/ 71 w 72"/>
                <a:gd name="T23" fmla="*/ 29 h 72"/>
                <a:gd name="T24" fmla="*/ 58 w 72"/>
                <a:gd name="T25" fmla="*/ 33 h 72"/>
                <a:gd name="T26" fmla="*/ 58 w 72"/>
                <a:gd name="T27" fmla="*/ 36 h 72"/>
                <a:gd name="T28" fmla="*/ 40 w 72"/>
                <a:gd name="T29" fmla="*/ 14 h 72"/>
                <a:gd name="T30" fmla="*/ 55 w 72"/>
                <a:gd name="T31" fmla="*/ 25 h 72"/>
                <a:gd name="T32" fmla="*/ 68 w 72"/>
                <a:gd name="T33" fmla="*/ 21 h 72"/>
                <a:gd name="T34" fmla="*/ 40 w 72"/>
                <a:gd name="T35" fmla="*/ 0 h 72"/>
                <a:gd name="T36" fmla="*/ 40 w 72"/>
                <a:gd name="T37" fmla="*/ 14 h 72"/>
                <a:gd name="T38" fmla="*/ 16 w 72"/>
                <a:gd name="T39" fmla="*/ 25 h 72"/>
                <a:gd name="T40" fmla="*/ 31 w 72"/>
                <a:gd name="T41" fmla="*/ 14 h 72"/>
                <a:gd name="T42" fmla="*/ 31 w 72"/>
                <a:gd name="T43" fmla="*/ 0 h 72"/>
                <a:gd name="T44" fmla="*/ 3 w 72"/>
                <a:gd name="T45" fmla="*/ 21 h 72"/>
                <a:gd name="T46" fmla="*/ 16 w 72"/>
                <a:gd name="T47" fmla="*/ 25 h 72"/>
                <a:gd name="T48" fmla="*/ 45 w 72"/>
                <a:gd name="T49" fmla="*/ 56 h 72"/>
                <a:gd name="T50" fmla="*/ 36 w 72"/>
                <a:gd name="T51" fmla="*/ 58 h 72"/>
                <a:gd name="T52" fmla="*/ 26 w 72"/>
                <a:gd name="T53" fmla="*/ 56 h 72"/>
                <a:gd name="T54" fmla="*/ 18 w 72"/>
                <a:gd name="T55" fmla="*/ 67 h 72"/>
                <a:gd name="T56" fmla="*/ 36 w 72"/>
                <a:gd name="T57" fmla="*/ 72 h 72"/>
                <a:gd name="T58" fmla="*/ 53 w 72"/>
                <a:gd name="T59" fmla="*/ 67 h 72"/>
                <a:gd name="T60" fmla="*/ 45 w 72"/>
                <a:gd name="T61"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2">
                  <a:moveTo>
                    <a:pt x="13" y="36"/>
                  </a:moveTo>
                  <a:cubicBezTo>
                    <a:pt x="13" y="35"/>
                    <a:pt x="13" y="34"/>
                    <a:pt x="13" y="33"/>
                  </a:cubicBezTo>
                  <a:cubicBezTo>
                    <a:pt x="1" y="29"/>
                    <a:pt x="1" y="29"/>
                    <a:pt x="1" y="29"/>
                  </a:cubicBezTo>
                  <a:cubicBezTo>
                    <a:pt x="0" y="31"/>
                    <a:pt x="0" y="34"/>
                    <a:pt x="0" y="36"/>
                  </a:cubicBezTo>
                  <a:cubicBezTo>
                    <a:pt x="0" y="46"/>
                    <a:pt x="4" y="56"/>
                    <a:pt x="11" y="62"/>
                  </a:cubicBezTo>
                  <a:cubicBezTo>
                    <a:pt x="19" y="51"/>
                    <a:pt x="19" y="51"/>
                    <a:pt x="19" y="51"/>
                  </a:cubicBezTo>
                  <a:cubicBezTo>
                    <a:pt x="16" y="47"/>
                    <a:pt x="13" y="42"/>
                    <a:pt x="13" y="36"/>
                  </a:cubicBezTo>
                  <a:close/>
                  <a:moveTo>
                    <a:pt x="58" y="36"/>
                  </a:moveTo>
                  <a:cubicBezTo>
                    <a:pt x="58" y="42"/>
                    <a:pt x="56" y="47"/>
                    <a:pt x="52" y="51"/>
                  </a:cubicBezTo>
                  <a:cubicBezTo>
                    <a:pt x="60" y="62"/>
                    <a:pt x="60" y="62"/>
                    <a:pt x="60" y="62"/>
                  </a:cubicBezTo>
                  <a:cubicBezTo>
                    <a:pt x="67" y="56"/>
                    <a:pt x="72" y="46"/>
                    <a:pt x="72" y="36"/>
                  </a:cubicBezTo>
                  <a:cubicBezTo>
                    <a:pt x="72" y="34"/>
                    <a:pt x="71" y="31"/>
                    <a:pt x="71" y="29"/>
                  </a:cubicBezTo>
                  <a:cubicBezTo>
                    <a:pt x="58" y="33"/>
                    <a:pt x="58" y="33"/>
                    <a:pt x="58" y="33"/>
                  </a:cubicBezTo>
                  <a:cubicBezTo>
                    <a:pt x="58" y="34"/>
                    <a:pt x="58" y="35"/>
                    <a:pt x="58" y="36"/>
                  </a:cubicBezTo>
                  <a:close/>
                  <a:moveTo>
                    <a:pt x="40" y="14"/>
                  </a:moveTo>
                  <a:cubicBezTo>
                    <a:pt x="47" y="15"/>
                    <a:pt x="52" y="19"/>
                    <a:pt x="55" y="25"/>
                  </a:cubicBezTo>
                  <a:cubicBezTo>
                    <a:pt x="68" y="21"/>
                    <a:pt x="68" y="21"/>
                    <a:pt x="68" y="21"/>
                  </a:cubicBezTo>
                  <a:cubicBezTo>
                    <a:pt x="63" y="10"/>
                    <a:pt x="53" y="2"/>
                    <a:pt x="40" y="0"/>
                  </a:cubicBezTo>
                  <a:lnTo>
                    <a:pt x="40" y="14"/>
                  </a:lnTo>
                  <a:close/>
                  <a:moveTo>
                    <a:pt x="16" y="25"/>
                  </a:moveTo>
                  <a:cubicBezTo>
                    <a:pt x="19" y="19"/>
                    <a:pt x="25" y="15"/>
                    <a:pt x="31" y="14"/>
                  </a:cubicBezTo>
                  <a:cubicBezTo>
                    <a:pt x="31" y="0"/>
                    <a:pt x="31" y="0"/>
                    <a:pt x="31" y="0"/>
                  </a:cubicBezTo>
                  <a:cubicBezTo>
                    <a:pt x="19" y="2"/>
                    <a:pt x="8" y="10"/>
                    <a:pt x="3" y="21"/>
                  </a:cubicBezTo>
                  <a:lnTo>
                    <a:pt x="16" y="25"/>
                  </a:lnTo>
                  <a:close/>
                  <a:moveTo>
                    <a:pt x="45" y="56"/>
                  </a:moveTo>
                  <a:cubicBezTo>
                    <a:pt x="42" y="58"/>
                    <a:pt x="39" y="58"/>
                    <a:pt x="36" y="58"/>
                  </a:cubicBezTo>
                  <a:cubicBezTo>
                    <a:pt x="32" y="58"/>
                    <a:pt x="29" y="58"/>
                    <a:pt x="26" y="56"/>
                  </a:cubicBezTo>
                  <a:cubicBezTo>
                    <a:pt x="18" y="67"/>
                    <a:pt x="18" y="67"/>
                    <a:pt x="18" y="67"/>
                  </a:cubicBezTo>
                  <a:cubicBezTo>
                    <a:pt x="24" y="70"/>
                    <a:pt x="30" y="72"/>
                    <a:pt x="36" y="72"/>
                  </a:cubicBezTo>
                  <a:cubicBezTo>
                    <a:pt x="42" y="72"/>
                    <a:pt x="48" y="70"/>
                    <a:pt x="53" y="67"/>
                  </a:cubicBezTo>
                  <a:lnTo>
                    <a:pt x="45"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28" name="ïsľiḋê"/>
            <p:cNvSpPr/>
            <p:nvPr/>
          </p:nvSpPr>
          <p:spPr bwMode="auto">
            <a:xfrm>
              <a:off x="9078439" y="1082029"/>
              <a:ext cx="221179" cy="221178"/>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35 w 69"/>
                <a:gd name="T11" fmla="*/ 62 h 69"/>
                <a:gd name="T12" fmla="*/ 7 w 69"/>
                <a:gd name="T13" fmla="*/ 35 h 69"/>
                <a:gd name="T14" fmla="*/ 35 w 69"/>
                <a:gd name="T15" fmla="*/ 7 h 69"/>
                <a:gd name="T16" fmla="*/ 62 w 69"/>
                <a:gd name="T17" fmla="*/ 35 h 69"/>
                <a:gd name="T18" fmla="*/ 35 w 69"/>
                <a:gd name="T19" fmla="*/ 62 h 69"/>
                <a:gd name="T20" fmla="*/ 22 w 69"/>
                <a:gd name="T21" fmla="*/ 24 h 69"/>
                <a:gd name="T22" fmla="*/ 37 w 69"/>
                <a:gd name="T23" fmla="*/ 35 h 69"/>
                <a:gd name="T24" fmla="*/ 22 w 69"/>
                <a:gd name="T25" fmla="*/ 45 h 69"/>
                <a:gd name="T26" fmla="*/ 22 w 69"/>
                <a:gd name="T27" fmla="*/ 24 h 69"/>
                <a:gd name="T28" fmla="*/ 39 w 69"/>
                <a:gd name="T29" fmla="*/ 24 h 69"/>
                <a:gd name="T30" fmla="*/ 54 w 69"/>
                <a:gd name="T31" fmla="*/ 35 h 69"/>
                <a:gd name="T32" fmla="*/ 39 w 69"/>
                <a:gd name="T33" fmla="*/ 45 h 69"/>
                <a:gd name="T34" fmla="*/ 39 w 69"/>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9">
                  <a:moveTo>
                    <a:pt x="35" y="0"/>
                  </a:moveTo>
                  <a:cubicBezTo>
                    <a:pt x="16" y="0"/>
                    <a:pt x="0" y="16"/>
                    <a:pt x="0" y="35"/>
                  </a:cubicBezTo>
                  <a:cubicBezTo>
                    <a:pt x="0" y="53"/>
                    <a:pt x="16" y="69"/>
                    <a:pt x="35" y="69"/>
                  </a:cubicBezTo>
                  <a:cubicBezTo>
                    <a:pt x="53" y="69"/>
                    <a:pt x="69" y="53"/>
                    <a:pt x="69" y="35"/>
                  </a:cubicBezTo>
                  <a:cubicBezTo>
                    <a:pt x="69" y="16"/>
                    <a:pt x="53" y="0"/>
                    <a:pt x="35" y="0"/>
                  </a:cubicBezTo>
                  <a:close/>
                  <a:moveTo>
                    <a:pt x="35" y="62"/>
                  </a:moveTo>
                  <a:cubicBezTo>
                    <a:pt x="19" y="62"/>
                    <a:pt x="7" y="50"/>
                    <a:pt x="7" y="35"/>
                  </a:cubicBezTo>
                  <a:cubicBezTo>
                    <a:pt x="7" y="19"/>
                    <a:pt x="19" y="7"/>
                    <a:pt x="35" y="7"/>
                  </a:cubicBezTo>
                  <a:cubicBezTo>
                    <a:pt x="50" y="7"/>
                    <a:pt x="62" y="19"/>
                    <a:pt x="62" y="35"/>
                  </a:cubicBezTo>
                  <a:cubicBezTo>
                    <a:pt x="62" y="50"/>
                    <a:pt x="50" y="62"/>
                    <a:pt x="35" y="62"/>
                  </a:cubicBezTo>
                  <a:close/>
                  <a:moveTo>
                    <a:pt x="22" y="24"/>
                  </a:moveTo>
                  <a:cubicBezTo>
                    <a:pt x="37" y="35"/>
                    <a:pt x="37" y="35"/>
                    <a:pt x="37"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29" name="i$1íḓê"/>
            <p:cNvSpPr/>
            <p:nvPr/>
          </p:nvSpPr>
          <p:spPr bwMode="auto">
            <a:xfrm>
              <a:off x="8342483" y="3088291"/>
              <a:ext cx="242709" cy="252495"/>
            </a:xfrm>
            <a:custGeom>
              <a:avLst/>
              <a:gdLst>
                <a:gd name="T0" fmla="*/ 59 w 124"/>
                <a:gd name="T1" fmla="*/ 129 h 129"/>
                <a:gd name="T2" fmla="*/ 59 w 124"/>
                <a:gd name="T3" fmla="*/ 70 h 129"/>
                <a:gd name="T4" fmla="*/ 0 w 124"/>
                <a:gd name="T5" fmla="*/ 129 h 129"/>
                <a:gd name="T6" fmla="*/ 0 w 124"/>
                <a:gd name="T7" fmla="*/ 0 h 129"/>
                <a:gd name="T8" fmla="*/ 59 w 124"/>
                <a:gd name="T9" fmla="*/ 58 h 129"/>
                <a:gd name="T10" fmla="*/ 59 w 124"/>
                <a:gd name="T11" fmla="*/ 0 h 129"/>
                <a:gd name="T12" fmla="*/ 124 w 124"/>
                <a:gd name="T13" fmla="*/ 65 h 129"/>
                <a:gd name="T14" fmla="*/ 59 w 124"/>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59" y="129"/>
                  </a:moveTo>
                  <a:lnTo>
                    <a:pt x="59" y="70"/>
                  </a:lnTo>
                  <a:lnTo>
                    <a:pt x="0" y="129"/>
                  </a:lnTo>
                  <a:lnTo>
                    <a:pt x="0" y="0"/>
                  </a:lnTo>
                  <a:lnTo>
                    <a:pt x="59" y="58"/>
                  </a:lnTo>
                  <a:lnTo>
                    <a:pt x="59" y="0"/>
                  </a:lnTo>
                  <a:lnTo>
                    <a:pt x="124" y="65"/>
                  </a:lnTo>
                  <a:lnTo>
                    <a:pt x="59" y="1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30" name="ïsļiḋe"/>
            <p:cNvSpPr/>
            <p:nvPr/>
          </p:nvSpPr>
          <p:spPr bwMode="auto">
            <a:xfrm>
              <a:off x="8575405" y="2205535"/>
              <a:ext cx="256411" cy="254453"/>
            </a:xfrm>
            <a:custGeom>
              <a:avLst/>
              <a:gdLst>
                <a:gd name="T0" fmla="*/ 0 w 131"/>
                <a:gd name="T1" fmla="*/ 130 h 130"/>
                <a:gd name="T2" fmla="*/ 66 w 131"/>
                <a:gd name="T3" fmla="*/ 130 h 130"/>
                <a:gd name="T4" fmla="*/ 66 w 131"/>
                <a:gd name="T5" fmla="*/ 0 h 130"/>
                <a:gd name="T6" fmla="*/ 0 w 131"/>
                <a:gd name="T7" fmla="*/ 0 h 130"/>
                <a:gd name="T8" fmla="*/ 0 w 131"/>
                <a:gd name="T9" fmla="*/ 130 h 130"/>
                <a:gd name="T10" fmla="*/ 41 w 131"/>
                <a:gd name="T11" fmla="*/ 16 h 130"/>
                <a:gd name="T12" fmla="*/ 58 w 131"/>
                <a:gd name="T13" fmla="*/ 16 h 130"/>
                <a:gd name="T14" fmla="*/ 58 w 131"/>
                <a:gd name="T15" fmla="*/ 32 h 130"/>
                <a:gd name="T16" fmla="*/ 41 w 131"/>
                <a:gd name="T17" fmla="*/ 32 h 130"/>
                <a:gd name="T18" fmla="*/ 41 w 131"/>
                <a:gd name="T19" fmla="*/ 16 h 130"/>
                <a:gd name="T20" fmla="*/ 41 w 131"/>
                <a:gd name="T21" fmla="*/ 49 h 130"/>
                <a:gd name="T22" fmla="*/ 58 w 131"/>
                <a:gd name="T23" fmla="*/ 49 h 130"/>
                <a:gd name="T24" fmla="*/ 58 w 131"/>
                <a:gd name="T25" fmla="*/ 65 h 130"/>
                <a:gd name="T26" fmla="*/ 41 w 131"/>
                <a:gd name="T27" fmla="*/ 65 h 130"/>
                <a:gd name="T28" fmla="*/ 41 w 131"/>
                <a:gd name="T29" fmla="*/ 49 h 130"/>
                <a:gd name="T30" fmla="*/ 41 w 131"/>
                <a:gd name="T31" fmla="*/ 81 h 130"/>
                <a:gd name="T32" fmla="*/ 58 w 131"/>
                <a:gd name="T33" fmla="*/ 81 h 130"/>
                <a:gd name="T34" fmla="*/ 58 w 131"/>
                <a:gd name="T35" fmla="*/ 98 h 130"/>
                <a:gd name="T36" fmla="*/ 41 w 131"/>
                <a:gd name="T37" fmla="*/ 98 h 130"/>
                <a:gd name="T38" fmla="*/ 41 w 131"/>
                <a:gd name="T39" fmla="*/ 81 h 130"/>
                <a:gd name="T40" fmla="*/ 9 w 131"/>
                <a:gd name="T41" fmla="*/ 16 h 130"/>
                <a:gd name="T42" fmla="*/ 25 w 131"/>
                <a:gd name="T43" fmla="*/ 16 h 130"/>
                <a:gd name="T44" fmla="*/ 25 w 131"/>
                <a:gd name="T45" fmla="*/ 32 h 130"/>
                <a:gd name="T46" fmla="*/ 9 w 131"/>
                <a:gd name="T47" fmla="*/ 32 h 130"/>
                <a:gd name="T48" fmla="*/ 9 w 131"/>
                <a:gd name="T49" fmla="*/ 16 h 130"/>
                <a:gd name="T50" fmla="*/ 9 w 131"/>
                <a:gd name="T51" fmla="*/ 49 h 130"/>
                <a:gd name="T52" fmla="*/ 25 w 131"/>
                <a:gd name="T53" fmla="*/ 49 h 130"/>
                <a:gd name="T54" fmla="*/ 25 w 131"/>
                <a:gd name="T55" fmla="*/ 65 h 130"/>
                <a:gd name="T56" fmla="*/ 9 w 131"/>
                <a:gd name="T57" fmla="*/ 65 h 130"/>
                <a:gd name="T58" fmla="*/ 9 w 131"/>
                <a:gd name="T59" fmla="*/ 49 h 130"/>
                <a:gd name="T60" fmla="*/ 9 w 131"/>
                <a:gd name="T61" fmla="*/ 81 h 130"/>
                <a:gd name="T62" fmla="*/ 25 w 131"/>
                <a:gd name="T63" fmla="*/ 81 h 130"/>
                <a:gd name="T64" fmla="*/ 25 w 131"/>
                <a:gd name="T65" fmla="*/ 98 h 130"/>
                <a:gd name="T66" fmla="*/ 9 w 131"/>
                <a:gd name="T67" fmla="*/ 98 h 130"/>
                <a:gd name="T68" fmla="*/ 9 w 131"/>
                <a:gd name="T69" fmla="*/ 81 h 130"/>
                <a:gd name="T70" fmla="*/ 74 w 131"/>
                <a:gd name="T71" fmla="*/ 41 h 130"/>
                <a:gd name="T72" fmla="*/ 131 w 131"/>
                <a:gd name="T73" fmla="*/ 41 h 130"/>
                <a:gd name="T74" fmla="*/ 131 w 131"/>
                <a:gd name="T75" fmla="*/ 49 h 130"/>
                <a:gd name="T76" fmla="*/ 74 w 131"/>
                <a:gd name="T77" fmla="*/ 49 h 130"/>
                <a:gd name="T78" fmla="*/ 74 w 131"/>
                <a:gd name="T79" fmla="*/ 41 h 130"/>
                <a:gd name="T80" fmla="*/ 74 w 131"/>
                <a:gd name="T81" fmla="*/ 130 h 130"/>
                <a:gd name="T82" fmla="*/ 90 w 131"/>
                <a:gd name="T83" fmla="*/ 130 h 130"/>
                <a:gd name="T84" fmla="*/ 90 w 131"/>
                <a:gd name="T85" fmla="*/ 98 h 130"/>
                <a:gd name="T86" fmla="*/ 115 w 131"/>
                <a:gd name="T87" fmla="*/ 98 h 130"/>
                <a:gd name="T88" fmla="*/ 115 w 131"/>
                <a:gd name="T89" fmla="*/ 130 h 130"/>
                <a:gd name="T90" fmla="*/ 131 w 131"/>
                <a:gd name="T91" fmla="*/ 130 h 130"/>
                <a:gd name="T92" fmla="*/ 131 w 131"/>
                <a:gd name="T93" fmla="*/ 57 h 130"/>
                <a:gd name="T94" fmla="*/ 74 w 131"/>
                <a:gd name="T95" fmla="*/ 57 h 130"/>
                <a:gd name="T96" fmla="*/ 74 w 131"/>
                <a:gd name="T9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0">
                  <a:moveTo>
                    <a:pt x="0" y="130"/>
                  </a:moveTo>
                  <a:lnTo>
                    <a:pt x="66" y="130"/>
                  </a:lnTo>
                  <a:lnTo>
                    <a:pt x="66" y="0"/>
                  </a:lnTo>
                  <a:lnTo>
                    <a:pt x="0" y="0"/>
                  </a:lnTo>
                  <a:lnTo>
                    <a:pt x="0" y="130"/>
                  </a:lnTo>
                  <a:close/>
                  <a:moveTo>
                    <a:pt x="41" y="16"/>
                  </a:moveTo>
                  <a:lnTo>
                    <a:pt x="58" y="16"/>
                  </a:lnTo>
                  <a:lnTo>
                    <a:pt x="58" y="32"/>
                  </a:lnTo>
                  <a:lnTo>
                    <a:pt x="41" y="32"/>
                  </a:lnTo>
                  <a:lnTo>
                    <a:pt x="41" y="16"/>
                  </a:lnTo>
                  <a:close/>
                  <a:moveTo>
                    <a:pt x="41" y="49"/>
                  </a:moveTo>
                  <a:lnTo>
                    <a:pt x="58" y="49"/>
                  </a:lnTo>
                  <a:lnTo>
                    <a:pt x="58" y="65"/>
                  </a:lnTo>
                  <a:lnTo>
                    <a:pt x="41" y="65"/>
                  </a:lnTo>
                  <a:lnTo>
                    <a:pt x="41" y="49"/>
                  </a:lnTo>
                  <a:close/>
                  <a:moveTo>
                    <a:pt x="41" y="81"/>
                  </a:moveTo>
                  <a:lnTo>
                    <a:pt x="58" y="81"/>
                  </a:lnTo>
                  <a:lnTo>
                    <a:pt x="58" y="98"/>
                  </a:lnTo>
                  <a:lnTo>
                    <a:pt x="41" y="98"/>
                  </a:lnTo>
                  <a:lnTo>
                    <a:pt x="41" y="81"/>
                  </a:lnTo>
                  <a:close/>
                  <a:moveTo>
                    <a:pt x="9" y="16"/>
                  </a:moveTo>
                  <a:lnTo>
                    <a:pt x="25" y="16"/>
                  </a:lnTo>
                  <a:lnTo>
                    <a:pt x="25" y="32"/>
                  </a:lnTo>
                  <a:lnTo>
                    <a:pt x="9" y="32"/>
                  </a:lnTo>
                  <a:lnTo>
                    <a:pt x="9" y="16"/>
                  </a:lnTo>
                  <a:close/>
                  <a:moveTo>
                    <a:pt x="9" y="49"/>
                  </a:moveTo>
                  <a:lnTo>
                    <a:pt x="25" y="49"/>
                  </a:lnTo>
                  <a:lnTo>
                    <a:pt x="25" y="65"/>
                  </a:lnTo>
                  <a:lnTo>
                    <a:pt x="9" y="65"/>
                  </a:lnTo>
                  <a:lnTo>
                    <a:pt x="9" y="49"/>
                  </a:lnTo>
                  <a:close/>
                  <a:moveTo>
                    <a:pt x="9" y="81"/>
                  </a:moveTo>
                  <a:lnTo>
                    <a:pt x="25" y="81"/>
                  </a:lnTo>
                  <a:lnTo>
                    <a:pt x="25" y="98"/>
                  </a:lnTo>
                  <a:lnTo>
                    <a:pt x="9" y="98"/>
                  </a:lnTo>
                  <a:lnTo>
                    <a:pt x="9" y="81"/>
                  </a:lnTo>
                  <a:close/>
                  <a:moveTo>
                    <a:pt x="74" y="41"/>
                  </a:moveTo>
                  <a:lnTo>
                    <a:pt x="131" y="41"/>
                  </a:lnTo>
                  <a:lnTo>
                    <a:pt x="131" y="49"/>
                  </a:lnTo>
                  <a:lnTo>
                    <a:pt x="74" y="49"/>
                  </a:lnTo>
                  <a:lnTo>
                    <a:pt x="74" y="41"/>
                  </a:lnTo>
                  <a:close/>
                  <a:moveTo>
                    <a:pt x="74" y="130"/>
                  </a:moveTo>
                  <a:lnTo>
                    <a:pt x="90" y="130"/>
                  </a:lnTo>
                  <a:lnTo>
                    <a:pt x="90" y="98"/>
                  </a:lnTo>
                  <a:lnTo>
                    <a:pt x="115" y="98"/>
                  </a:lnTo>
                  <a:lnTo>
                    <a:pt x="115" y="130"/>
                  </a:lnTo>
                  <a:lnTo>
                    <a:pt x="131" y="130"/>
                  </a:lnTo>
                  <a:lnTo>
                    <a:pt x="131" y="57"/>
                  </a:lnTo>
                  <a:lnTo>
                    <a:pt x="74" y="57"/>
                  </a:lnTo>
                  <a:lnTo>
                    <a:pt x="74" y="1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31" name="išļíďê"/>
            <p:cNvSpPr/>
            <p:nvPr/>
          </p:nvSpPr>
          <p:spPr bwMode="auto">
            <a:xfrm>
              <a:off x="8688930" y="2636148"/>
              <a:ext cx="146800" cy="154628"/>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9"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6"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8" y="34"/>
                    <a:pt x="13" y="29"/>
                    <a:pt x="13" y="24"/>
                  </a:cubicBezTo>
                  <a:cubicBezTo>
                    <a:pt x="13" y="19"/>
                    <a:pt x="18" y="14"/>
                    <a:pt x="23" y="14"/>
                  </a:cubicBezTo>
                  <a:cubicBezTo>
                    <a:pt x="28" y="14"/>
                    <a:pt x="33" y="19"/>
                    <a:pt x="33" y="24"/>
                  </a:cubicBezTo>
                  <a:cubicBezTo>
                    <a:pt x="33" y="29"/>
                    <a:pt x="28" y="34"/>
                    <a:pt x="2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32" name="îŝḻîḓe"/>
            <p:cNvSpPr/>
            <p:nvPr/>
          </p:nvSpPr>
          <p:spPr bwMode="auto">
            <a:xfrm>
              <a:off x="8371843" y="3567836"/>
              <a:ext cx="107654" cy="207477"/>
            </a:xfrm>
            <a:custGeom>
              <a:avLst/>
              <a:gdLst>
                <a:gd name="T0" fmla="*/ 23 w 34"/>
                <a:gd name="T1" fmla="*/ 64 h 65"/>
                <a:gd name="T2" fmla="*/ 23 w 34"/>
                <a:gd name="T3" fmla="*/ 64 h 65"/>
                <a:gd name="T4" fmla="*/ 33 w 34"/>
                <a:gd name="T5" fmla="*/ 50 h 65"/>
                <a:gd name="T6" fmla="*/ 30 w 34"/>
                <a:gd name="T7" fmla="*/ 34 h 65"/>
                <a:gd name="T8" fmla="*/ 15 w 34"/>
                <a:gd name="T9" fmla="*/ 24 h 65"/>
                <a:gd name="T10" fmla="*/ 15 w 34"/>
                <a:gd name="T11" fmla="*/ 24 h 65"/>
                <a:gd name="T12" fmla="*/ 14 w 34"/>
                <a:gd name="T13" fmla="*/ 25 h 65"/>
                <a:gd name="T14" fmla="*/ 15 w 34"/>
                <a:gd name="T15" fmla="*/ 30 h 65"/>
                <a:gd name="T16" fmla="*/ 16 w 34"/>
                <a:gd name="T17" fmla="*/ 30 h 65"/>
                <a:gd name="T18" fmla="*/ 17 w 34"/>
                <a:gd name="T19" fmla="*/ 30 h 65"/>
                <a:gd name="T20" fmla="*/ 24 w 34"/>
                <a:gd name="T21" fmla="*/ 35 h 65"/>
                <a:gd name="T22" fmla="*/ 27 w 34"/>
                <a:gd name="T23" fmla="*/ 51 h 65"/>
                <a:gd name="T24" fmla="*/ 22 w 34"/>
                <a:gd name="T25" fmla="*/ 59 h 65"/>
                <a:gd name="T26" fmla="*/ 22 w 34"/>
                <a:gd name="T27" fmla="*/ 59 h 65"/>
                <a:gd name="T28" fmla="*/ 14 w 34"/>
                <a:gd name="T29" fmla="*/ 53 h 65"/>
                <a:gd name="T30" fmla="*/ 13 w 34"/>
                <a:gd name="T31" fmla="*/ 46 h 65"/>
                <a:gd name="T32" fmla="*/ 6 w 34"/>
                <a:gd name="T33" fmla="*/ 44 h 65"/>
                <a:gd name="T34" fmla="*/ 8 w 34"/>
                <a:gd name="T35" fmla="*/ 54 h 65"/>
                <a:gd name="T36" fmla="*/ 23 w 34"/>
                <a:gd name="T37" fmla="*/ 64 h 65"/>
                <a:gd name="T38" fmla="*/ 19 w 34"/>
                <a:gd name="T39" fmla="*/ 42 h 65"/>
                <a:gd name="T40" fmla="*/ 20 w 34"/>
                <a:gd name="T41" fmla="*/ 41 h 65"/>
                <a:gd name="T42" fmla="*/ 19 w 34"/>
                <a:gd name="T43" fmla="*/ 35 h 65"/>
                <a:gd name="T44" fmla="*/ 18 w 34"/>
                <a:gd name="T45" fmla="*/ 36 h 65"/>
                <a:gd name="T46" fmla="*/ 17 w 34"/>
                <a:gd name="T47" fmla="*/ 36 h 65"/>
                <a:gd name="T48" fmla="*/ 10 w 34"/>
                <a:gd name="T49" fmla="*/ 31 h 65"/>
                <a:gd name="T50" fmla="*/ 7 w 34"/>
                <a:gd name="T51" fmla="*/ 15 h 65"/>
                <a:gd name="T52" fmla="*/ 12 w 34"/>
                <a:gd name="T53" fmla="*/ 7 h 65"/>
                <a:gd name="T54" fmla="*/ 12 w 34"/>
                <a:gd name="T55" fmla="*/ 7 h 65"/>
                <a:gd name="T56" fmla="*/ 20 w 34"/>
                <a:gd name="T57" fmla="*/ 13 h 65"/>
                <a:gd name="T58" fmla="*/ 21 w 34"/>
                <a:gd name="T59" fmla="*/ 20 h 65"/>
                <a:gd name="T60" fmla="*/ 28 w 34"/>
                <a:gd name="T61" fmla="*/ 22 h 65"/>
                <a:gd name="T62" fmla="*/ 26 w 34"/>
                <a:gd name="T63" fmla="*/ 12 h 65"/>
                <a:gd name="T64" fmla="*/ 11 w 34"/>
                <a:gd name="T65" fmla="*/ 2 h 65"/>
                <a:gd name="T66" fmla="*/ 11 w 34"/>
                <a:gd name="T67" fmla="*/ 2 h 65"/>
                <a:gd name="T68" fmla="*/ 1 w 34"/>
                <a:gd name="T69" fmla="*/ 16 h 65"/>
                <a:gd name="T70" fmla="*/ 4 w 34"/>
                <a:gd name="T71" fmla="*/ 32 h 65"/>
                <a:gd name="T72" fmla="*/ 19 w 34"/>
                <a:gd name="T7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65">
                  <a:moveTo>
                    <a:pt x="23" y="64"/>
                  </a:moveTo>
                  <a:cubicBezTo>
                    <a:pt x="23" y="64"/>
                    <a:pt x="23" y="64"/>
                    <a:pt x="23" y="64"/>
                  </a:cubicBezTo>
                  <a:cubicBezTo>
                    <a:pt x="30" y="63"/>
                    <a:pt x="34" y="56"/>
                    <a:pt x="33" y="50"/>
                  </a:cubicBezTo>
                  <a:cubicBezTo>
                    <a:pt x="30" y="34"/>
                    <a:pt x="30" y="34"/>
                    <a:pt x="30" y="34"/>
                  </a:cubicBezTo>
                  <a:cubicBezTo>
                    <a:pt x="29" y="27"/>
                    <a:pt x="22" y="23"/>
                    <a:pt x="15" y="24"/>
                  </a:cubicBezTo>
                  <a:cubicBezTo>
                    <a:pt x="15" y="24"/>
                    <a:pt x="15" y="24"/>
                    <a:pt x="15" y="24"/>
                  </a:cubicBezTo>
                  <a:cubicBezTo>
                    <a:pt x="15" y="25"/>
                    <a:pt x="14" y="25"/>
                    <a:pt x="14" y="25"/>
                  </a:cubicBezTo>
                  <a:cubicBezTo>
                    <a:pt x="15" y="30"/>
                    <a:pt x="15" y="30"/>
                    <a:pt x="15" y="30"/>
                  </a:cubicBezTo>
                  <a:cubicBezTo>
                    <a:pt x="15" y="30"/>
                    <a:pt x="16" y="30"/>
                    <a:pt x="16" y="30"/>
                  </a:cubicBezTo>
                  <a:cubicBezTo>
                    <a:pt x="17" y="30"/>
                    <a:pt x="17" y="30"/>
                    <a:pt x="17" y="30"/>
                  </a:cubicBezTo>
                  <a:cubicBezTo>
                    <a:pt x="20" y="29"/>
                    <a:pt x="24" y="32"/>
                    <a:pt x="24" y="35"/>
                  </a:cubicBezTo>
                  <a:cubicBezTo>
                    <a:pt x="27" y="51"/>
                    <a:pt x="27" y="51"/>
                    <a:pt x="27" y="51"/>
                  </a:cubicBezTo>
                  <a:cubicBezTo>
                    <a:pt x="28" y="54"/>
                    <a:pt x="26" y="58"/>
                    <a:pt x="22" y="59"/>
                  </a:cubicBezTo>
                  <a:cubicBezTo>
                    <a:pt x="22" y="59"/>
                    <a:pt x="22" y="59"/>
                    <a:pt x="22" y="59"/>
                  </a:cubicBezTo>
                  <a:cubicBezTo>
                    <a:pt x="18" y="59"/>
                    <a:pt x="15" y="57"/>
                    <a:pt x="14" y="53"/>
                  </a:cubicBezTo>
                  <a:cubicBezTo>
                    <a:pt x="13" y="46"/>
                    <a:pt x="13" y="46"/>
                    <a:pt x="13" y="46"/>
                  </a:cubicBezTo>
                  <a:cubicBezTo>
                    <a:pt x="10" y="46"/>
                    <a:pt x="8" y="45"/>
                    <a:pt x="6" y="44"/>
                  </a:cubicBezTo>
                  <a:cubicBezTo>
                    <a:pt x="8" y="54"/>
                    <a:pt x="8" y="54"/>
                    <a:pt x="8" y="54"/>
                  </a:cubicBezTo>
                  <a:cubicBezTo>
                    <a:pt x="10" y="61"/>
                    <a:pt x="16" y="65"/>
                    <a:pt x="23" y="64"/>
                  </a:cubicBezTo>
                  <a:close/>
                  <a:moveTo>
                    <a:pt x="19" y="42"/>
                  </a:moveTo>
                  <a:cubicBezTo>
                    <a:pt x="19" y="41"/>
                    <a:pt x="20" y="41"/>
                    <a:pt x="20" y="41"/>
                  </a:cubicBezTo>
                  <a:cubicBezTo>
                    <a:pt x="19" y="35"/>
                    <a:pt x="19" y="35"/>
                    <a:pt x="19" y="35"/>
                  </a:cubicBezTo>
                  <a:cubicBezTo>
                    <a:pt x="19" y="36"/>
                    <a:pt x="18" y="36"/>
                    <a:pt x="18" y="36"/>
                  </a:cubicBezTo>
                  <a:cubicBezTo>
                    <a:pt x="17" y="36"/>
                    <a:pt x="17" y="36"/>
                    <a:pt x="17" y="36"/>
                  </a:cubicBezTo>
                  <a:cubicBezTo>
                    <a:pt x="14" y="37"/>
                    <a:pt x="10" y="34"/>
                    <a:pt x="10" y="31"/>
                  </a:cubicBezTo>
                  <a:cubicBezTo>
                    <a:pt x="7" y="15"/>
                    <a:pt x="7" y="15"/>
                    <a:pt x="7" y="15"/>
                  </a:cubicBezTo>
                  <a:cubicBezTo>
                    <a:pt x="6" y="12"/>
                    <a:pt x="8" y="8"/>
                    <a:pt x="12" y="7"/>
                  </a:cubicBezTo>
                  <a:cubicBezTo>
                    <a:pt x="12" y="7"/>
                    <a:pt x="12" y="7"/>
                    <a:pt x="12" y="7"/>
                  </a:cubicBezTo>
                  <a:cubicBezTo>
                    <a:pt x="16" y="7"/>
                    <a:pt x="19" y="9"/>
                    <a:pt x="20" y="13"/>
                  </a:cubicBezTo>
                  <a:cubicBezTo>
                    <a:pt x="21" y="20"/>
                    <a:pt x="21" y="20"/>
                    <a:pt x="21" y="20"/>
                  </a:cubicBezTo>
                  <a:cubicBezTo>
                    <a:pt x="24" y="20"/>
                    <a:pt x="26" y="21"/>
                    <a:pt x="28" y="22"/>
                  </a:cubicBezTo>
                  <a:cubicBezTo>
                    <a:pt x="26" y="12"/>
                    <a:pt x="26" y="12"/>
                    <a:pt x="26" y="12"/>
                  </a:cubicBezTo>
                  <a:cubicBezTo>
                    <a:pt x="24" y="5"/>
                    <a:pt x="18" y="0"/>
                    <a:pt x="11" y="2"/>
                  </a:cubicBezTo>
                  <a:cubicBezTo>
                    <a:pt x="11" y="2"/>
                    <a:pt x="11" y="2"/>
                    <a:pt x="11" y="2"/>
                  </a:cubicBezTo>
                  <a:cubicBezTo>
                    <a:pt x="4" y="3"/>
                    <a:pt x="0" y="10"/>
                    <a:pt x="1" y="16"/>
                  </a:cubicBezTo>
                  <a:cubicBezTo>
                    <a:pt x="4" y="32"/>
                    <a:pt x="4" y="32"/>
                    <a:pt x="4" y="32"/>
                  </a:cubicBezTo>
                  <a:cubicBezTo>
                    <a:pt x="5" y="38"/>
                    <a:pt x="12" y="43"/>
                    <a:pt x="1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33" name="ïšľïdê"/>
            <p:cNvSpPr/>
            <p:nvPr/>
          </p:nvSpPr>
          <p:spPr bwMode="auto">
            <a:xfrm>
              <a:off x="8448179" y="1575276"/>
              <a:ext cx="293599" cy="293599"/>
            </a:xfrm>
            <a:custGeom>
              <a:avLst/>
              <a:gdLst>
                <a:gd name="T0" fmla="*/ 29 w 92"/>
                <a:gd name="T1" fmla="*/ 17 h 92"/>
                <a:gd name="T2" fmla="*/ 92 w 92"/>
                <a:gd name="T3" fmla="*/ 0 h 92"/>
                <a:gd name="T4" fmla="*/ 92 w 92"/>
                <a:gd name="T5" fmla="*/ 6 h 92"/>
                <a:gd name="T6" fmla="*/ 92 w 92"/>
                <a:gd name="T7" fmla="*/ 17 h 92"/>
                <a:gd name="T8" fmla="*/ 92 w 92"/>
                <a:gd name="T9" fmla="*/ 66 h 92"/>
                <a:gd name="T10" fmla="*/ 72 w 92"/>
                <a:gd name="T11" fmla="*/ 80 h 92"/>
                <a:gd name="T12" fmla="*/ 52 w 92"/>
                <a:gd name="T13" fmla="*/ 66 h 92"/>
                <a:gd name="T14" fmla="*/ 72 w 92"/>
                <a:gd name="T15" fmla="*/ 52 h 92"/>
                <a:gd name="T16" fmla="*/ 81 w 92"/>
                <a:gd name="T17" fmla="*/ 53 h 92"/>
                <a:gd name="T18" fmla="*/ 81 w 92"/>
                <a:gd name="T19" fmla="*/ 23 h 92"/>
                <a:gd name="T20" fmla="*/ 41 w 92"/>
                <a:gd name="T21" fmla="*/ 34 h 92"/>
                <a:gd name="T22" fmla="*/ 41 w 92"/>
                <a:gd name="T23" fmla="*/ 78 h 92"/>
                <a:gd name="T24" fmla="*/ 21 w 92"/>
                <a:gd name="T25" fmla="*/ 92 h 92"/>
                <a:gd name="T26" fmla="*/ 0 w 92"/>
                <a:gd name="T27" fmla="*/ 78 h 92"/>
                <a:gd name="T28" fmla="*/ 21 w 92"/>
                <a:gd name="T29" fmla="*/ 63 h 92"/>
                <a:gd name="T30" fmla="*/ 29 w 92"/>
                <a:gd name="T31" fmla="*/ 65 h 92"/>
                <a:gd name="T32" fmla="*/ 29 w 92"/>
                <a:gd name="T33" fmla="*/ 34 h 92"/>
                <a:gd name="T34" fmla="*/ 29 w 92"/>
                <a:gd name="T35" fmla="*/ 1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7"/>
                  </a:moveTo>
                  <a:cubicBezTo>
                    <a:pt x="92" y="0"/>
                    <a:pt x="92" y="0"/>
                    <a:pt x="92" y="0"/>
                  </a:cubicBezTo>
                  <a:cubicBezTo>
                    <a:pt x="92" y="6"/>
                    <a:pt x="92" y="6"/>
                    <a:pt x="92" y="6"/>
                  </a:cubicBezTo>
                  <a:cubicBezTo>
                    <a:pt x="92" y="17"/>
                    <a:pt x="92" y="17"/>
                    <a:pt x="92" y="17"/>
                  </a:cubicBezTo>
                  <a:cubicBezTo>
                    <a:pt x="92" y="66"/>
                    <a:pt x="92" y="66"/>
                    <a:pt x="92" y="66"/>
                  </a:cubicBezTo>
                  <a:cubicBezTo>
                    <a:pt x="92" y="74"/>
                    <a:pt x="83" y="80"/>
                    <a:pt x="72" y="80"/>
                  </a:cubicBezTo>
                  <a:cubicBezTo>
                    <a:pt x="61" y="80"/>
                    <a:pt x="52" y="74"/>
                    <a:pt x="52" y="66"/>
                  </a:cubicBezTo>
                  <a:cubicBezTo>
                    <a:pt x="52" y="58"/>
                    <a:pt x="61" y="52"/>
                    <a:pt x="72" y="52"/>
                  </a:cubicBezTo>
                  <a:cubicBezTo>
                    <a:pt x="75" y="52"/>
                    <a:pt x="78" y="52"/>
                    <a:pt x="81" y="53"/>
                  </a:cubicBezTo>
                  <a:cubicBezTo>
                    <a:pt x="81" y="23"/>
                    <a:pt x="81" y="23"/>
                    <a:pt x="81" y="23"/>
                  </a:cubicBezTo>
                  <a:cubicBezTo>
                    <a:pt x="41" y="34"/>
                    <a:pt x="41" y="34"/>
                    <a:pt x="41" y="34"/>
                  </a:cubicBezTo>
                  <a:cubicBezTo>
                    <a:pt x="41" y="78"/>
                    <a:pt x="41" y="78"/>
                    <a:pt x="41" y="78"/>
                  </a:cubicBezTo>
                  <a:cubicBezTo>
                    <a:pt x="41" y="86"/>
                    <a:pt x="32" y="92"/>
                    <a:pt x="21" y="92"/>
                  </a:cubicBezTo>
                  <a:cubicBezTo>
                    <a:pt x="9" y="92"/>
                    <a:pt x="0" y="86"/>
                    <a:pt x="0" y="78"/>
                  </a:cubicBezTo>
                  <a:cubicBezTo>
                    <a:pt x="0" y="70"/>
                    <a:pt x="9" y="63"/>
                    <a:pt x="21" y="63"/>
                  </a:cubicBezTo>
                  <a:cubicBezTo>
                    <a:pt x="24" y="63"/>
                    <a:pt x="27" y="64"/>
                    <a:pt x="29" y="65"/>
                  </a:cubicBezTo>
                  <a:cubicBezTo>
                    <a:pt x="29" y="34"/>
                    <a:pt x="29" y="34"/>
                    <a:pt x="29" y="34"/>
                  </a:cubicBezTo>
                  <a:lnTo>
                    <a:pt x="29"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32500" lnSpcReduction="20000"/>
            </a:bodyPr>
            <a:lstStyle/>
            <a:p>
              <a:pPr algn="ctr"/>
            </a:p>
          </p:txBody>
        </p:sp>
        <p:sp>
          <p:nvSpPr>
            <p:cNvPr id="134" name="işľíḓe"/>
            <p:cNvSpPr/>
            <p:nvPr/>
          </p:nvSpPr>
          <p:spPr bwMode="auto">
            <a:xfrm>
              <a:off x="7763114" y="4108059"/>
              <a:ext cx="227050" cy="201604"/>
            </a:xfrm>
            <a:custGeom>
              <a:avLst/>
              <a:gdLst>
                <a:gd name="T0" fmla="*/ 30 w 71"/>
                <a:gd name="T1" fmla="*/ 0 h 63"/>
                <a:gd name="T2" fmla="*/ 30 w 71"/>
                <a:gd name="T3" fmla="*/ 0 h 63"/>
                <a:gd name="T4" fmla="*/ 59 w 71"/>
                <a:gd name="T5" fmla="*/ 23 h 63"/>
                <a:gd name="T6" fmla="*/ 30 w 71"/>
                <a:gd name="T7" fmla="*/ 47 h 63"/>
                <a:gd name="T8" fmla="*/ 25 w 71"/>
                <a:gd name="T9" fmla="*/ 47 h 63"/>
                <a:gd name="T10" fmla="*/ 4 w 71"/>
                <a:gd name="T11" fmla="*/ 55 h 63"/>
                <a:gd name="T12" fmla="*/ 4 w 71"/>
                <a:gd name="T13" fmla="*/ 53 h 63"/>
                <a:gd name="T14" fmla="*/ 11 w 71"/>
                <a:gd name="T15" fmla="*/ 44 h 63"/>
                <a:gd name="T16" fmla="*/ 11 w 71"/>
                <a:gd name="T17" fmla="*/ 42 h 63"/>
                <a:gd name="T18" fmla="*/ 0 w 71"/>
                <a:gd name="T19" fmla="*/ 23 h 63"/>
                <a:gd name="T20" fmla="*/ 30 w 71"/>
                <a:gd name="T21" fmla="*/ 0 h 63"/>
                <a:gd name="T22" fmla="*/ 62 w 71"/>
                <a:gd name="T23" fmla="*/ 53 h 63"/>
                <a:gd name="T24" fmla="*/ 67 w 71"/>
                <a:gd name="T25" fmla="*/ 61 h 63"/>
                <a:gd name="T26" fmla="*/ 67 w 71"/>
                <a:gd name="T27" fmla="*/ 63 h 63"/>
                <a:gd name="T28" fmla="*/ 50 w 71"/>
                <a:gd name="T29" fmla="*/ 56 h 63"/>
                <a:gd name="T30" fmla="*/ 46 w 71"/>
                <a:gd name="T31" fmla="*/ 56 h 63"/>
                <a:gd name="T32" fmla="*/ 30 w 71"/>
                <a:gd name="T33" fmla="*/ 52 h 63"/>
                <a:gd name="T34" fmla="*/ 54 w 71"/>
                <a:gd name="T35" fmla="*/ 44 h 63"/>
                <a:gd name="T36" fmla="*/ 61 w 71"/>
                <a:gd name="T37" fmla="*/ 35 h 63"/>
                <a:gd name="T38" fmla="*/ 64 w 71"/>
                <a:gd name="T39" fmla="*/ 23 h 63"/>
                <a:gd name="T40" fmla="*/ 64 w 71"/>
                <a:gd name="T41" fmla="*/ 22 h 63"/>
                <a:gd name="T42" fmla="*/ 71 w 71"/>
                <a:gd name="T43" fmla="*/ 36 h 63"/>
                <a:gd name="T44" fmla="*/ 62 w 71"/>
                <a:gd name="T45" fmla="*/ 52 h 63"/>
                <a:gd name="T46" fmla="*/ 62 w 71"/>
                <a:gd name="T47"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63">
                  <a:moveTo>
                    <a:pt x="30" y="0"/>
                  </a:moveTo>
                  <a:cubicBezTo>
                    <a:pt x="30" y="0"/>
                    <a:pt x="30" y="0"/>
                    <a:pt x="30" y="0"/>
                  </a:cubicBezTo>
                  <a:cubicBezTo>
                    <a:pt x="46" y="0"/>
                    <a:pt x="59" y="10"/>
                    <a:pt x="59" y="23"/>
                  </a:cubicBezTo>
                  <a:cubicBezTo>
                    <a:pt x="59" y="37"/>
                    <a:pt x="46" y="47"/>
                    <a:pt x="30" y="47"/>
                  </a:cubicBezTo>
                  <a:cubicBezTo>
                    <a:pt x="28" y="47"/>
                    <a:pt x="27" y="47"/>
                    <a:pt x="25" y="47"/>
                  </a:cubicBezTo>
                  <a:cubicBezTo>
                    <a:pt x="19" y="53"/>
                    <a:pt x="11" y="55"/>
                    <a:pt x="4" y="55"/>
                  </a:cubicBezTo>
                  <a:cubicBezTo>
                    <a:pt x="4" y="53"/>
                    <a:pt x="4" y="53"/>
                    <a:pt x="4" y="53"/>
                  </a:cubicBezTo>
                  <a:cubicBezTo>
                    <a:pt x="8" y="51"/>
                    <a:pt x="11" y="48"/>
                    <a:pt x="11" y="44"/>
                  </a:cubicBezTo>
                  <a:cubicBezTo>
                    <a:pt x="11" y="43"/>
                    <a:pt x="11" y="43"/>
                    <a:pt x="11" y="42"/>
                  </a:cubicBezTo>
                  <a:cubicBezTo>
                    <a:pt x="4" y="38"/>
                    <a:pt x="0" y="31"/>
                    <a:pt x="0" y="23"/>
                  </a:cubicBezTo>
                  <a:cubicBezTo>
                    <a:pt x="0" y="10"/>
                    <a:pt x="13" y="0"/>
                    <a:pt x="30" y="0"/>
                  </a:cubicBezTo>
                  <a:close/>
                  <a:moveTo>
                    <a:pt x="62" y="53"/>
                  </a:moveTo>
                  <a:cubicBezTo>
                    <a:pt x="62" y="57"/>
                    <a:pt x="64" y="60"/>
                    <a:pt x="67" y="61"/>
                  </a:cubicBezTo>
                  <a:cubicBezTo>
                    <a:pt x="67" y="63"/>
                    <a:pt x="67" y="63"/>
                    <a:pt x="67" y="63"/>
                  </a:cubicBezTo>
                  <a:cubicBezTo>
                    <a:pt x="61" y="62"/>
                    <a:pt x="55" y="61"/>
                    <a:pt x="50" y="56"/>
                  </a:cubicBezTo>
                  <a:cubicBezTo>
                    <a:pt x="48" y="56"/>
                    <a:pt x="47" y="56"/>
                    <a:pt x="46" y="56"/>
                  </a:cubicBezTo>
                  <a:cubicBezTo>
                    <a:pt x="40" y="56"/>
                    <a:pt x="34" y="55"/>
                    <a:pt x="30" y="52"/>
                  </a:cubicBezTo>
                  <a:cubicBezTo>
                    <a:pt x="39" y="52"/>
                    <a:pt x="47" y="49"/>
                    <a:pt x="54" y="44"/>
                  </a:cubicBezTo>
                  <a:cubicBezTo>
                    <a:pt x="57" y="41"/>
                    <a:pt x="59" y="38"/>
                    <a:pt x="61" y="35"/>
                  </a:cubicBezTo>
                  <a:cubicBezTo>
                    <a:pt x="63" y="31"/>
                    <a:pt x="64" y="27"/>
                    <a:pt x="64" y="23"/>
                  </a:cubicBezTo>
                  <a:cubicBezTo>
                    <a:pt x="64" y="23"/>
                    <a:pt x="64" y="22"/>
                    <a:pt x="64" y="22"/>
                  </a:cubicBezTo>
                  <a:cubicBezTo>
                    <a:pt x="68" y="25"/>
                    <a:pt x="71" y="30"/>
                    <a:pt x="71" y="36"/>
                  </a:cubicBezTo>
                  <a:cubicBezTo>
                    <a:pt x="71" y="42"/>
                    <a:pt x="67" y="48"/>
                    <a:pt x="62" y="52"/>
                  </a:cubicBezTo>
                  <a:cubicBezTo>
                    <a:pt x="62" y="52"/>
                    <a:pt x="62" y="53"/>
                    <a:pt x="62"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35" name="íṡḻîḓè"/>
            <p:cNvSpPr/>
            <p:nvPr/>
          </p:nvSpPr>
          <p:spPr bwMode="auto">
            <a:xfrm>
              <a:off x="7947103" y="3679405"/>
              <a:ext cx="207477" cy="207477"/>
            </a:xfrm>
            <a:custGeom>
              <a:avLst/>
              <a:gdLst>
                <a:gd name="T0" fmla="*/ 65 w 65"/>
                <a:gd name="T1" fmla="*/ 24 h 65"/>
                <a:gd name="T2" fmla="*/ 41 w 65"/>
                <a:gd name="T3" fmla="*/ 24 h 65"/>
                <a:gd name="T4" fmla="*/ 50 w 65"/>
                <a:gd name="T5" fmla="*/ 15 h 65"/>
                <a:gd name="T6" fmla="*/ 33 w 65"/>
                <a:gd name="T7" fmla="*/ 8 h 65"/>
                <a:gd name="T8" fmla="*/ 16 w 65"/>
                <a:gd name="T9" fmla="*/ 15 h 65"/>
                <a:gd name="T10" fmla="*/ 9 w 65"/>
                <a:gd name="T11" fmla="*/ 32 h 65"/>
                <a:gd name="T12" fmla="*/ 16 w 65"/>
                <a:gd name="T13" fmla="*/ 49 h 65"/>
                <a:gd name="T14" fmla="*/ 33 w 65"/>
                <a:gd name="T15" fmla="*/ 56 h 65"/>
                <a:gd name="T16" fmla="*/ 50 w 65"/>
                <a:gd name="T17" fmla="*/ 49 h 65"/>
                <a:gd name="T18" fmla="*/ 51 w 65"/>
                <a:gd name="T19" fmla="*/ 48 h 65"/>
                <a:gd name="T20" fmla="*/ 57 w 65"/>
                <a:gd name="T21" fmla="*/ 54 h 65"/>
                <a:gd name="T22" fmla="*/ 33 w 65"/>
                <a:gd name="T23" fmla="*/ 65 h 65"/>
                <a:gd name="T24" fmla="*/ 0 w 65"/>
                <a:gd name="T25" fmla="*/ 32 h 65"/>
                <a:gd name="T26" fmla="*/ 33 w 65"/>
                <a:gd name="T27" fmla="*/ 0 h 65"/>
                <a:gd name="T28" fmla="*/ 56 w 65"/>
                <a:gd name="T29" fmla="*/ 9 h 65"/>
                <a:gd name="T30" fmla="*/ 65 w 65"/>
                <a:gd name="T31" fmla="*/ 0 h 65"/>
                <a:gd name="T32" fmla="*/ 65 w 65"/>
                <a:gd name="T33" fmla="*/ 2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65">
                  <a:moveTo>
                    <a:pt x="65" y="24"/>
                  </a:moveTo>
                  <a:cubicBezTo>
                    <a:pt x="41" y="24"/>
                    <a:pt x="41" y="24"/>
                    <a:pt x="41" y="24"/>
                  </a:cubicBezTo>
                  <a:cubicBezTo>
                    <a:pt x="50" y="15"/>
                    <a:pt x="50" y="15"/>
                    <a:pt x="50" y="15"/>
                  </a:cubicBezTo>
                  <a:cubicBezTo>
                    <a:pt x="45" y="10"/>
                    <a:pt x="39" y="8"/>
                    <a:pt x="33" y="8"/>
                  </a:cubicBezTo>
                  <a:cubicBezTo>
                    <a:pt x="26" y="8"/>
                    <a:pt x="20" y="10"/>
                    <a:pt x="16" y="15"/>
                  </a:cubicBezTo>
                  <a:cubicBezTo>
                    <a:pt x="11" y="20"/>
                    <a:pt x="9" y="26"/>
                    <a:pt x="9" y="32"/>
                  </a:cubicBezTo>
                  <a:cubicBezTo>
                    <a:pt x="9" y="39"/>
                    <a:pt x="11" y="45"/>
                    <a:pt x="16" y="49"/>
                  </a:cubicBezTo>
                  <a:cubicBezTo>
                    <a:pt x="20" y="54"/>
                    <a:pt x="26" y="56"/>
                    <a:pt x="33" y="56"/>
                  </a:cubicBezTo>
                  <a:cubicBezTo>
                    <a:pt x="39" y="56"/>
                    <a:pt x="45" y="54"/>
                    <a:pt x="50" y="49"/>
                  </a:cubicBezTo>
                  <a:cubicBezTo>
                    <a:pt x="50" y="49"/>
                    <a:pt x="51" y="49"/>
                    <a:pt x="51" y="48"/>
                  </a:cubicBezTo>
                  <a:cubicBezTo>
                    <a:pt x="57" y="54"/>
                    <a:pt x="57" y="54"/>
                    <a:pt x="57" y="54"/>
                  </a:cubicBezTo>
                  <a:cubicBezTo>
                    <a:pt x="51" y="60"/>
                    <a:pt x="43" y="65"/>
                    <a:pt x="33" y="65"/>
                  </a:cubicBezTo>
                  <a:cubicBezTo>
                    <a:pt x="15" y="65"/>
                    <a:pt x="0" y="50"/>
                    <a:pt x="0" y="32"/>
                  </a:cubicBezTo>
                  <a:cubicBezTo>
                    <a:pt x="0" y="14"/>
                    <a:pt x="15" y="0"/>
                    <a:pt x="33" y="0"/>
                  </a:cubicBezTo>
                  <a:cubicBezTo>
                    <a:pt x="42" y="0"/>
                    <a:pt x="50" y="4"/>
                    <a:pt x="56" y="9"/>
                  </a:cubicBezTo>
                  <a:cubicBezTo>
                    <a:pt x="65" y="0"/>
                    <a:pt x="65" y="0"/>
                    <a:pt x="65" y="0"/>
                  </a:cubicBezTo>
                  <a:lnTo>
                    <a:pt x="65"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36" name="îS1ïďé"/>
            <p:cNvSpPr/>
            <p:nvPr/>
          </p:nvSpPr>
          <p:spPr bwMode="auto">
            <a:xfrm>
              <a:off x="8704589" y="1177939"/>
              <a:ext cx="172245" cy="170287"/>
            </a:xfrm>
            <a:custGeom>
              <a:avLst/>
              <a:gdLst>
                <a:gd name="T0" fmla="*/ 27 w 54"/>
                <a:gd name="T1" fmla="*/ 0 h 53"/>
                <a:gd name="T2" fmla="*/ 0 w 54"/>
                <a:gd name="T3" fmla="*/ 26 h 53"/>
                <a:gd name="T4" fmla="*/ 27 w 54"/>
                <a:gd name="T5" fmla="*/ 53 h 53"/>
                <a:gd name="T6" fmla="*/ 54 w 54"/>
                <a:gd name="T7" fmla="*/ 26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6 h 53"/>
                <a:gd name="T20" fmla="*/ 41 w 54"/>
                <a:gd name="T21" fmla="*/ 12 h 53"/>
                <a:gd name="T22" fmla="*/ 47 w 54"/>
                <a:gd name="T23" fmla="*/ 24 h 53"/>
                <a:gd name="T24" fmla="*/ 37 w 54"/>
                <a:gd name="T25" fmla="*/ 38 h 53"/>
                <a:gd name="T26" fmla="*/ 38 w 54"/>
                <a:gd name="T27" fmla="*/ 43 h 53"/>
                <a:gd name="T28" fmla="*/ 27 w 54"/>
                <a:gd name="T29" fmla="*/ 46 h 53"/>
                <a:gd name="T30" fmla="*/ 16 w 54"/>
                <a:gd name="T31" fmla="*/ 43 h 53"/>
                <a:gd name="T32" fmla="*/ 29 w 54"/>
                <a:gd name="T33" fmla="*/ 33 h 53"/>
                <a:gd name="T34" fmla="*/ 30 w 54"/>
                <a:gd name="T35" fmla="*/ 35 h 53"/>
                <a:gd name="T36" fmla="*/ 30 w 54"/>
                <a:gd name="T37" fmla="*/ 38 h 53"/>
                <a:gd name="T38" fmla="*/ 28 w 54"/>
                <a:gd name="T39" fmla="*/ 40 h 53"/>
                <a:gd name="T40" fmla="*/ 25 w 54"/>
                <a:gd name="T41" fmla="*/ 40 h 53"/>
                <a:gd name="T42" fmla="*/ 23 w 54"/>
                <a:gd name="T43" fmla="*/ 38 h 53"/>
                <a:gd name="T44" fmla="*/ 23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6"/>
                  </a:cubicBezTo>
                  <a:cubicBezTo>
                    <a:pt x="0" y="41"/>
                    <a:pt x="12" y="53"/>
                    <a:pt x="27" y="53"/>
                  </a:cubicBezTo>
                  <a:cubicBezTo>
                    <a:pt x="42" y="53"/>
                    <a:pt x="54" y="41"/>
                    <a:pt x="54" y="26"/>
                  </a:cubicBezTo>
                  <a:cubicBezTo>
                    <a:pt x="54" y="12"/>
                    <a:pt x="42" y="0"/>
                    <a:pt x="27" y="0"/>
                  </a:cubicBezTo>
                  <a:close/>
                  <a:moveTo>
                    <a:pt x="16" y="43"/>
                  </a:moveTo>
                  <a:cubicBezTo>
                    <a:pt x="16" y="42"/>
                    <a:pt x="17" y="40"/>
                    <a:pt x="17" y="38"/>
                  </a:cubicBezTo>
                  <a:cubicBezTo>
                    <a:pt x="17" y="32"/>
                    <a:pt x="13" y="26"/>
                    <a:pt x="7" y="24"/>
                  </a:cubicBezTo>
                  <a:cubicBezTo>
                    <a:pt x="7" y="20"/>
                    <a:pt x="9" y="15"/>
                    <a:pt x="13" y="12"/>
                  </a:cubicBezTo>
                  <a:cubicBezTo>
                    <a:pt x="16" y="8"/>
                    <a:pt x="21" y="6"/>
                    <a:pt x="27" y="6"/>
                  </a:cubicBezTo>
                  <a:cubicBezTo>
                    <a:pt x="32" y="6"/>
                    <a:pt x="37" y="8"/>
                    <a:pt x="41" y="12"/>
                  </a:cubicBezTo>
                  <a:cubicBezTo>
                    <a:pt x="44" y="15"/>
                    <a:pt x="46" y="20"/>
                    <a:pt x="47" y="24"/>
                  </a:cubicBezTo>
                  <a:cubicBezTo>
                    <a:pt x="41" y="26"/>
                    <a:pt x="37" y="32"/>
                    <a:pt x="37" y="38"/>
                  </a:cubicBezTo>
                  <a:cubicBezTo>
                    <a:pt x="37" y="40"/>
                    <a:pt x="37" y="42"/>
                    <a:pt x="38" y="43"/>
                  </a:cubicBezTo>
                  <a:cubicBezTo>
                    <a:pt x="35" y="45"/>
                    <a:pt x="31" y="46"/>
                    <a:pt x="27" y="46"/>
                  </a:cubicBezTo>
                  <a:cubicBezTo>
                    <a:pt x="23" y="46"/>
                    <a:pt x="19" y="45"/>
                    <a:pt x="16" y="43"/>
                  </a:cubicBezTo>
                  <a:close/>
                  <a:moveTo>
                    <a:pt x="29" y="33"/>
                  </a:moveTo>
                  <a:cubicBezTo>
                    <a:pt x="30" y="33"/>
                    <a:pt x="30" y="34"/>
                    <a:pt x="30" y="35"/>
                  </a:cubicBezTo>
                  <a:cubicBezTo>
                    <a:pt x="30" y="38"/>
                    <a:pt x="30" y="38"/>
                    <a:pt x="30" y="38"/>
                  </a:cubicBezTo>
                  <a:cubicBezTo>
                    <a:pt x="30" y="39"/>
                    <a:pt x="29" y="40"/>
                    <a:pt x="28" y="40"/>
                  </a:cubicBezTo>
                  <a:cubicBezTo>
                    <a:pt x="25" y="40"/>
                    <a:pt x="25" y="40"/>
                    <a:pt x="25" y="40"/>
                  </a:cubicBezTo>
                  <a:cubicBezTo>
                    <a:pt x="24" y="40"/>
                    <a:pt x="23" y="39"/>
                    <a:pt x="23" y="38"/>
                  </a:cubicBezTo>
                  <a:cubicBezTo>
                    <a:pt x="23" y="35"/>
                    <a:pt x="23" y="35"/>
                    <a:pt x="23" y="35"/>
                  </a:cubicBezTo>
                  <a:cubicBezTo>
                    <a:pt x="23" y="34"/>
                    <a:pt x="24" y="33"/>
                    <a:pt x="25" y="33"/>
                  </a:cubicBezTo>
                  <a:cubicBezTo>
                    <a:pt x="26" y="10"/>
                    <a:pt x="26" y="10"/>
                    <a:pt x="26" y="10"/>
                  </a:cubicBezTo>
                  <a:cubicBezTo>
                    <a:pt x="28" y="10"/>
                    <a:pt x="28" y="10"/>
                    <a:pt x="28" y="10"/>
                  </a:cubicBezTo>
                  <a:lnTo>
                    <a:pt x="29"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37" name="ïṥlíḑé"/>
            <p:cNvSpPr/>
            <p:nvPr/>
          </p:nvSpPr>
          <p:spPr bwMode="auto">
            <a:xfrm>
              <a:off x="7489088" y="3493458"/>
              <a:ext cx="201605" cy="199648"/>
            </a:xfrm>
            <a:custGeom>
              <a:avLst/>
              <a:gdLst>
                <a:gd name="T0" fmla="*/ 32 w 63"/>
                <a:gd name="T1" fmla="*/ 62 h 62"/>
                <a:gd name="T2" fmla="*/ 0 w 63"/>
                <a:gd name="T3" fmla="*/ 31 h 62"/>
                <a:gd name="T4" fmla="*/ 32 w 63"/>
                <a:gd name="T5" fmla="*/ 0 h 62"/>
                <a:gd name="T6" fmla="*/ 63 w 63"/>
                <a:gd name="T7" fmla="*/ 31 h 62"/>
                <a:gd name="T8" fmla="*/ 32 w 63"/>
                <a:gd name="T9" fmla="*/ 62 h 62"/>
                <a:gd name="T10" fmla="*/ 58 w 63"/>
                <a:gd name="T11" fmla="*/ 36 h 62"/>
                <a:gd name="T12" fmla="*/ 41 w 63"/>
                <a:gd name="T13" fmla="*/ 34 h 62"/>
                <a:gd name="T14" fmla="*/ 46 w 63"/>
                <a:gd name="T15" fmla="*/ 53 h 62"/>
                <a:gd name="T16" fmla="*/ 58 w 63"/>
                <a:gd name="T17" fmla="*/ 36 h 62"/>
                <a:gd name="T18" fmla="*/ 42 w 63"/>
                <a:gd name="T19" fmla="*/ 56 h 62"/>
                <a:gd name="T20" fmla="*/ 36 w 63"/>
                <a:gd name="T21" fmla="*/ 36 h 62"/>
                <a:gd name="T22" fmla="*/ 36 w 63"/>
                <a:gd name="T23" fmla="*/ 36 h 62"/>
                <a:gd name="T24" fmla="*/ 15 w 63"/>
                <a:gd name="T25" fmla="*/ 52 h 62"/>
                <a:gd name="T26" fmla="*/ 32 w 63"/>
                <a:gd name="T27" fmla="*/ 58 h 62"/>
                <a:gd name="T28" fmla="*/ 42 w 63"/>
                <a:gd name="T29" fmla="*/ 56 h 62"/>
                <a:gd name="T30" fmla="*/ 12 w 63"/>
                <a:gd name="T31" fmla="*/ 49 h 62"/>
                <a:gd name="T32" fmla="*/ 33 w 63"/>
                <a:gd name="T33" fmla="*/ 32 h 62"/>
                <a:gd name="T34" fmla="*/ 34 w 63"/>
                <a:gd name="T35" fmla="*/ 31 h 62"/>
                <a:gd name="T36" fmla="*/ 32 w 63"/>
                <a:gd name="T37" fmla="*/ 27 h 62"/>
                <a:gd name="T38" fmla="*/ 5 w 63"/>
                <a:gd name="T39" fmla="*/ 31 h 62"/>
                <a:gd name="T40" fmla="*/ 5 w 63"/>
                <a:gd name="T41" fmla="*/ 31 h 62"/>
                <a:gd name="T42" fmla="*/ 12 w 63"/>
                <a:gd name="T43" fmla="*/ 49 h 62"/>
                <a:gd name="T44" fmla="*/ 5 w 63"/>
                <a:gd name="T45" fmla="*/ 26 h 62"/>
                <a:gd name="T46" fmla="*/ 30 w 63"/>
                <a:gd name="T47" fmla="*/ 23 h 62"/>
                <a:gd name="T48" fmla="*/ 20 w 63"/>
                <a:gd name="T49" fmla="*/ 7 h 62"/>
                <a:gd name="T50" fmla="*/ 5 w 63"/>
                <a:gd name="T51" fmla="*/ 26 h 62"/>
                <a:gd name="T52" fmla="*/ 25 w 63"/>
                <a:gd name="T53" fmla="*/ 6 h 62"/>
                <a:gd name="T54" fmla="*/ 35 w 63"/>
                <a:gd name="T55" fmla="*/ 21 h 62"/>
                <a:gd name="T56" fmla="*/ 49 w 63"/>
                <a:gd name="T57" fmla="*/ 12 h 62"/>
                <a:gd name="T58" fmla="*/ 32 w 63"/>
                <a:gd name="T59" fmla="*/ 5 h 62"/>
                <a:gd name="T60" fmla="*/ 25 w 63"/>
                <a:gd name="T61" fmla="*/ 6 h 62"/>
                <a:gd name="T62" fmla="*/ 52 w 63"/>
                <a:gd name="T63" fmla="*/ 15 h 62"/>
                <a:gd name="T64" fmla="*/ 37 w 63"/>
                <a:gd name="T65" fmla="*/ 25 h 62"/>
                <a:gd name="T66" fmla="*/ 39 w 63"/>
                <a:gd name="T67" fmla="*/ 29 h 62"/>
                <a:gd name="T68" fmla="*/ 40 w 63"/>
                <a:gd name="T69" fmla="*/ 30 h 62"/>
                <a:gd name="T70" fmla="*/ 58 w 63"/>
                <a:gd name="T71" fmla="*/ 31 h 62"/>
                <a:gd name="T72" fmla="*/ 52 w 63"/>
                <a:gd name="T73"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62">
                  <a:moveTo>
                    <a:pt x="32" y="62"/>
                  </a:moveTo>
                  <a:cubicBezTo>
                    <a:pt x="14" y="62"/>
                    <a:pt x="0" y="49"/>
                    <a:pt x="0" y="31"/>
                  </a:cubicBezTo>
                  <a:cubicBezTo>
                    <a:pt x="0" y="14"/>
                    <a:pt x="14" y="0"/>
                    <a:pt x="32" y="0"/>
                  </a:cubicBezTo>
                  <a:cubicBezTo>
                    <a:pt x="49" y="0"/>
                    <a:pt x="63" y="14"/>
                    <a:pt x="63" y="31"/>
                  </a:cubicBezTo>
                  <a:cubicBezTo>
                    <a:pt x="63" y="49"/>
                    <a:pt x="49" y="62"/>
                    <a:pt x="32" y="62"/>
                  </a:cubicBezTo>
                  <a:close/>
                  <a:moveTo>
                    <a:pt x="58" y="36"/>
                  </a:moveTo>
                  <a:cubicBezTo>
                    <a:pt x="57" y="35"/>
                    <a:pt x="50" y="33"/>
                    <a:pt x="41" y="34"/>
                  </a:cubicBezTo>
                  <a:cubicBezTo>
                    <a:pt x="45" y="44"/>
                    <a:pt x="46" y="52"/>
                    <a:pt x="46" y="53"/>
                  </a:cubicBezTo>
                  <a:cubicBezTo>
                    <a:pt x="52" y="49"/>
                    <a:pt x="57" y="43"/>
                    <a:pt x="58" y="36"/>
                  </a:cubicBezTo>
                  <a:close/>
                  <a:moveTo>
                    <a:pt x="42" y="56"/>
                  </a:moveTo>
                  <a:cubicBezTo>
                    <a:pt x="41" y="54"/>
                    <a:pt x="40" y="45"/>
                    <a:pt x="36" y="36"/>
                  </a:cubicBezTo>
                  <a:cubicBezTo>
                    <a:pt x="36" y="36"/>
                    <a:pt x="36" y="36"/>
                    <a:pt x="36" y="36"/>
                  </a:cubicBezTo>
                  <a:cubicBezTo>
                    <a:pt x="21" y="41"/>
                    <a:pt x="16" y="51"/>
                    <a:pt x="15" y="52"/>
                  </a:cubicBezTo>
                  <a:cubicBezTo>
                    <a:pt x="20" y="56"/>
                    <a:pt x="25" y="58"/>
                    <a:pt x="32" y="58"/>
                  </a:cubicBezTo>
                  <a:cubicBezTo>
                    <a:pt x="35" y="58"/>
                    <a:pt x="39" y="57"/>
                    <a:pt x="42" y="56"/>
                  </a:cubicBezTo>
                  <a:close/>
                  <a:moveTo>
                    <a:pt x="12" y="49"/>
                  </a:moveTo>
                  <a:cubicBezTo>
                    <a:pt x="12" y="48"/>
                    <a:pt x="20" y="36"/>
                    <a:pt x="33" y="32"/>
                  </a:cubicBezTo>
                  <a:cubicBezTo>
                    <a:pt x="34" y="32"/>
                    <a:pt x="34" y="31"/>
                    <a:pt x="34" y="31"/>
                  </a:cubicBezTo>
                  <a:cubicBezTo>
                    <a:pt x="34" y="30"/>
                    <a:pt x="33" y="28"/>
                    <a:pt x="32" y="27"/>
                  </a:cubicBezTo>
                  <a:cubicBezTo>
                    <a:pt x="19" y="31"/>
                    <a:pt x="6" y="31"/>
                    <a:pt x="5" y="31"/>
                  </a:cubicBezTo>
                  <a:cubicBezTo>
                    <a:pt x="5" y="31"/>
                    <a:pt x="5" y="31"/>
                    <a:pt x="5" y="31"/>
                  </a:cubicBezTo>
                  <a:cubicBezTo>
                    <a:pt x="5" y="38"/>
                    <a:pt x="8" y="44"/>
                    <a:pt x="12" y="49"/>
                  </a:cubicBezTo>
                  <a:close/>
                  <a:moveTo>
                    <a:pt x="5" y="26"/>
                  </a:moveTo>
                  <a:cubicBezTo>
                    <a:pt x="7" y="26"/>
                    <a:pt x="18" y="26"/>
                    <a:pt x="30" y="23"/>
                  </a:cubicBezTo>
                  <a:cubicBezTo>
                    <a:pt x="26" y="15"/>
                    <a:pt x="21" y="8"/>
                    <a:pt x="20" y="7"/>
                  </a:cubicBezTo>
                  <a:cubicBezTo>
                    <a:pt x="13" y="11"/>
                    <a:pt x="7" y="18"/>
                    <a:pt x="5" y="26"/>
                  </a:cubicBezTo>
                  <a:close/>
                  <a:moveTo>
                    <a:pt x="25" y="6"/>
                  </a:moveTo>
                  <a:cubicBezTo>
                    <a:pt x="26" y="7"/>
                    <a:pt x="31" y="13"/>
                    <a:pt x="35" y="21"/>
                  </a:cubicBezTo>
                  <a:cubicBezTo>
                    <a:pt x="45" y="18"/>
                    <a:pt x="49" y="12"/>
                    <a:pt x="49" y="12"/>
                  </a:cubicBezTo>
                  <a:cubicBezTo>
                    <a:pt x="44" y="7"/>
                    <a:pt x="38" y="5"/>
                    <a:pt x="32" y="5"/>
                  </a:cubicBezTo>
                  <a:cubicBezTo>
                    <a:pt x="29" y="5"/>
                    <a:pt x="27" y="5"/>
                    <a:pt x="25" y="6"/>
                  </a:cubicBezTo>
                  <a:close/>
                  <a:moveTo>
                    <a:pt x="52" y="15"/>
                  </a:moveTo>
                  <a:cubicBezTo>
                    <a:pt x="52" y="15"/>
                    <a:pt x="47" y="21"/>
                    <a:pt x="37" y="25"/>
                  </a:cubicBezTo>
                  <a:cubicBezTo>
                    <a:pt x="38" y="26"/>
                    <a:pt x="38" y="28"/>
                    <a:pt x="39" y="29"/>
                  </a:cubicBezTo>
                  <a:cubicBezTo>
                    <a:pt x="39" y="29"/>
                    <a:pt x="39" y="30"/>
                    <a:pt x="40" y="30"/>
                  </a:cubicBezTo>
                  <a:cubicBezTo>
                    <a:pt x="48" y="29"/>
                    <a:pt x="57" y="31"/>
                    <a:pt x="58" y="31"/>
                  </a:cubicBezTo>
                  <a:cubicBezTo>
                    <a:pt x="58" y="25"/>
                    <a:pt x="56" y="19"/>
                    <a:pt x="5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38" name="iṩľïḋê"/>
            <p:cNvSpPr/>
            <p:nvPr/>
          </p:nvSpPr>
          <p:spPr bwMode="auto">
            <a:xfrm>
              <a:off x="7424496" y="4556288"/>
              <a:ext cx="207477" cy="182031"/>
            </a:xfrm>
            <a:custGeom>
              <a:avLst/>
              <a:gdLst>
                <a:gd name="T0" fmla="*/ 65 w 65"/>
                <a:gd name="T1" fmla="*/ 19 h 57"/>
                <a:gd name="T2" fmla="*/ 47 w 65"/>
                <a:gd name="T3" fmla="*/ 0 h 57"/>
                <a:gd name="T4" fmla="*/ 32 w 65"/>
                <a:gd name="T5" fmla="*/ 6 h 57"/>
                <a:gd name="T6" fmla="*/ 18 w 65"/>
                <a:gd name="T7" fmla="*/ 0 h 57"/>
                <a:gd name="T8" fmla="*/ 0 w 65"/>
                <a:gd name="T9" fmla="*/ 19 h 57"/>
                <a:gd name="T10" fmla="*/ 6 w 65"/>
                <a:gd name="T11" fmla="*/ 33 h 57"/>
                <a:gd name="T12" fmla="*/ 6 w 65"/>
                <a:gd name="T13" fmla="*/ 33 h 57"/>
                <a:gd name="T14" fmla="*/ 26 w 65"/>
                <a:gd name="T15" fmla="*/ 53 h 57"/>
                <a:gd name="T16" fmla="*/ 32 w 65"/>
                <a:gd name="T17" fmla="*/ 57 h 57"/>
                <a:gd name="T18" fmla="*/ 39 w 65"/>
                <a:gd name="T19" fmla="*/ 53 h 57"/>
                <a:gd name="T20" fmla="*/ 59 w 65"/>
                <a:gd name="T21" fmla="*/ 33 h 57"/>
                <a:gd name="T22" fmla="*/ 59 w 65"/>
                <a:gd name="T23" fmla="*/ 33 h 57"/>
                <a:gd name="T24" fmla="*/ 65 w 65"/>
                <a:gd name="T25" fmla="*/ 19 h 57"/>
                <a:gd name="T26" fmla="*/ 54 w 65"/>
                <a:gd name="T27" fmla="*/ 27 h 57"/>
                <a:gd name="T28" fmla="*/ 33 w 65"/>
                <a:gd name="T29" fmla="*/ 47 h 57"/>
                <a:gd name="T30" fmla="*/ 32 w 65"/>
                <a:gd name="T31" fmla="*/ 48 h 57"/>
                <a:gd name="T32" fmla="*/ 32 w 65"/>
                <a:gd name="T33" fmla="*/ 47 h 57"/>
                <a:gd name="T34" fmla="*/ 11 w 65"/>
                <a:gd name="T35" fmla="*/ 27 h 57"/>
                <a:gd name="T36" fmla="*/ 8 w 65"/>
                <a:gd name="T37" fmla="*/ 19 h 57"/>
                <a:gd name="T38" fmla="*/ 18 w 65"/>
                <a:gd name="T39" fmla="*/ 8 h 57"/>
                <a:gd name="T40" fmla="*/ 26 w 65"/>
                <a:gd name="T41" fmla="*/ 11 h 57"/>
                <a:gd name="T42" fmla="*/ 32 w 65"/>
                <a:gd name="T43" fmla="*/ 18 h 57"/>
                <a:gd name="T44" fmla="*/ 39 w 65"/>
                <a:gd name="T45" fmla="*/ 11 h 57"/>
                <a:gd name="T46" fmla="*/ 47 w 65"/>
                <a:gd name="T47" fmla="*/ 8 h 57"/>
                <a:gd name="T48" fmla="*/ 57 w 65"/>
                <a:gd name="T49" fmla="*/ 19 h 57"/>
                <a:gd name="T50" fmla="*/ 54 w 65"/>
                <a:gd name="T51"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57">
                  <a:moveTo>
                    <a:pt x="65" y="19"/>
                  </a:moveTo>
                  <a:cubicBezTo>
                    <a:pt x="65" y="8"/>
                    <a:pt x="57" y="0"/>
                    <a:pt x="47" y="0"/>
                  </a:cubicBezTo>
                  <a:cubicBezTo>
                    <a:pt x="41" y="0"/>
                    <a:pt x="36" y="2"/>
                    <a:pt x="32" y="6"/>
                  </a:cubicBezTo>
                  <a:cubicBezTo>
                    <a:pt x="29" y="2"/>
                    <a:pt x="24" y="0"/>
                    <a:pt x="18" y="0"/>
                  </a:cubicBezTo>
                  <a:cubicBezTo>
                    <a:pt x="8" y="0"/>
                    <a:pt x="0" y="8"/>
                    <a:pt x="0" y="19"/>
                  </a:cubicBezTo>
                  <a:cubicBezTo>
                    <a:pt x="0" y="24"/>
                    <a:pt x="2" y="29"/>
                    <a:pt x="6" y="33"/>
                  </a:cubicBezTo>
                  <a:cubicBezTo>
                    <a:pt x="6" y="33"/>
                    <a:pt x="6" y="33"/>
                    <a:pt x="6" y="33"/>
                  </a:cubicBezTo>
                  <a:cubicBezTo>
                    <a:pt x="26" y="53"/>
                    <a:pt x="26" y="53"/>
                    <a:pt x="26" y="53"/>
                  </a:cubicBezTo>
                  <a:cubicBezTo>
                    <a:pt x="28" y="55"/>
                    <a:pt x="30" y="57"/>
                    <a:pt x="32" y="57"/>
                  </a:cubicBezTo>
                  <a:cubicBezTo>
                    <a:pt x="35" y="57"/>
                    <a:pt x="37" y="55"/>
                    <a:pt x="39" y="53"/>
                  </a:cubicBezTo>
                  <a:cubicBezTo>
                    <a:pt x="59" y="33"/>
                    <a:pt x="59" y="33"/>
                    <a:pt x="59" y="33"/>
                  </a:cubicBezTo>
                  <a:cubicBezTo>
                    <a:pt x="59" y="33"/>
                    <a:pt x="59" y="33"/>
                    <a:pt x="59" y="33"/>
                  </a:cubicBezTo>
                  <a:cubicBezTo>
                    <a:pt x="63" y="29"/>
                    <a:pt x="65" y="24"/>
                    <a:pt x="65" y="19"/>
                  </a:cubicBezTo>
                  <a:close/>
                  <a:moveTo>
                    <a:pt x="54" y="27"/>
                  </a:moveTo>
                  <a:cubicBezTo>
                    <a:pt x="33" y="47"/>
                    <a:pt x="33" y="47"/>
                    <a:pt x="33" y="47"/>
                  </a:cubicBezTo>
                  <a:cubicBezTo>
                    <a:pt x="33" y="47"/>
                    <a:pt x="33" y="48"/>
                    <a:pt x="32" y="48"/>
                  </a:cubicBezTo>
                  <a:cubicBezTo>
                    <a:pt x="32" y="48"/>
                    <a:pt x="32" y="47"/>
                    <a:pt x="32" y="47"/>
                  </a:cubicBezTo>
                  <a:cubicBezTo>
                    <a:pt x="11" y="27"/>
                    <a:pt x="11" y="27"/>
                    <a:pt x="11" y="27"/>
                  </a:cubicBezTo>
                  <a:cubicBezTo>
                    <a:pt x="9" y="24"/>
                    <a:pt x="8" y="22"/>
                    <a:pt x="8" y="19"/>
                  </a:cubicBezTo>
                  <a:cubicBezTo>
                    <a:pt x="8" y="13"/>
                    <a:pt x="13" y="8"/>
                    <a:pt x="18" y="8"/>
                  </a:cubicBezTo>
                  <a:cubicBezTo>
                    <a:pt x="22" y="8"/>
                    <a:pt x="24" y="9"/>
                    <a:pt x="26" y="11"/>
                  </a:cubicBezTo>
                  <a:cubicBezTo>
                    <a:pt x="32" y="18"/>
                    <a:pt x="32" y="18"/>
                    <a:pt x="32" y="18"/>
                  </a:cubicBezTo>
                  <a:cubicBezTo>
                    <a:pt x="39" y="11"/>
                    <a:pt x="39" y="11"/>
                    <a:pt x="39" y="11"/>
                  </a:cubicBezTo>
                  <a:cubicBezTo>
                    <a:pt x="41" y="9"/>
                    <a:pt x="43" y="8"/>
                    <a:pt x="47" y="8"/>
                  </a:cubicBezTo>
                  <a:cubicBezTo>
                    <a:pt x="52" y="8"/>
                    <a:pt x="57" y="13"/>
                    <a:pt x="57" y="19"/>
                  </a:cubicBezTo>
                  <a:cubicBezTo>
                    <a:pt x="57" y="22"/>
                    <a:pt x="56" y="24"/>
                    <a:pt x="5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39" name="ísḻîdè"/>
            <p:cNvSpPr/>
            <p:nvPr/>
          </p:nvSpPr>
          <p:spPr bwMode="auto">
            <a:xfrm>
              <a:off x="7725924" y="4971241"/>
              <a:ext cx="150715" cy="154628"/>
            </a:xfrm>
            <a:custGeom>
              <a:avLst/>
              <a:gdLst>
                <a:gd name="T0" fmla="*/ 43 w 47"/>
                <a:gd name="T1" fmla="*/ 29 h 48"/>
                <a:gd name="T2" fmla="*/ 47 w 47"/>
                <a:gd name="T3" fmla="*/ 16 h 48"/>
                <a:gd name="T4" fmla="*/ 42 w 47"/>
                <a:gd name="T5" fmla="*/ 8 h 48"/>
                <a:gd name="T6" fmla="*/ 37 w 47"/>
                <a:gd name="T7" fmla="*/ 9 h 48"/>
                <a:gd name="T8" fmla="*/ 28 w 47"/>
                <a:gd name="T9" fmla="*/ 0 h 48"/>
                <a:gd name="T10" fmla="*/ 19 w 47"/>
                <a:gd name="T11" fmla="*/ 0 h 48"/>
                <a:gd name="T12" fmla="*/ 18 w 47"/>
                <a:gd name="T13" fmla="*/ 5 h 48"/>
                <a:gd name="T14" fmla="*/ 5 w 47"/>
                <a:gd name="T15" fmla="*/ 8 h 48"/>
                <a:gd name="T16" fmla="*/ 0 w 47"/>
                <a:gd name="T17" fmla="*/ 16 h 48"/>
                <a:gd name="T18" fmla="*/ 4 w 47"/>
                <a:gd name="T19" fmla="*/ 20 h 48"/>
                <a:gd name="T20" fmla="*/ 0 w 47"/>
                <a:gd name="T21" fmla="*/ 32 h 48"/>
                <a:gd name="T22" fmla="*/ 5 w 47"/>
                <a:gd name="T23" fmla="*/ 40 h 48"/>
                <a:gd name="T24" fmla="*/ 10 w 47"/>
                <a:gd name="T25" fmla="*/ 39 h 48"/>
                <a:gd name="T26" fmla="*/ 19 w 47"/>
                <a:gd name="T27" fmla="*/ 48 h 48"/>
                <a:gd name="T28" fmla="*/ 28 w 47"/>
                <a:gd name="T29" fmla="*/ 48 h 48"/>
                <a:gd name="T30" fmla="*/ 29 w 47"/>
                <a:gd name="T31" fmla="*/ 44 h 48"/>
                <a:gd name="T32" fmla="*/ 42 w 47"/>
                <a:gd name="T33" fmla="*/ 40 h 48"/>
                <a:gd name="T34" fmla="*/ 47 w 47"/>
                <a:gd name="T35" fmla="*/ 32 h 48"/>
                <a:gd name="T36" fmla="*/ 43 w 47"/>
                <a:gd name="T37" fmla="*/ 29 h 48"/>
                <a:gd name="T38" fmla="*/ 23 w 47"/>
                <a:gd name="T39" fmla="*/ 34 h 48"/>
                <a:gd name="T40" fmla="*/ 14 w 47"/>
                <a:gd name="T41" fmla="*/ 24 h 48"/>
                <a:gd name="T42" fmla="*/ 23 w 47"/>
                <a:gd name="T43" fmla="*/ 14 h 48"/>
                <a:gd name="T44" fmla="*/ 33 w 47"/>
                <a:gd name="T45" fmla="*/ 24 h 48"/>
                <a:gd name="T46" fmla="*/ 23 w 47"/>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8">
                  <a:moveTo>
                    <a:pt x="43" y="29"/>
                  </a:moveTo>
                  <a:cubicBezTo>
                    <a:pt x="41" y="24"/>
                    <a:pt x="42" y="19"/>
                    <a:pt x="47" y="16"/>
                  </a:cubicBezTo>
                  <a:cubicBezTo>
                    <a:pt x="42" y="8"/>
                    <a:pt x="42" y="8"/>
                    <a:pt x="42" y="8"/>
                  </a:cubicBezTo>
                  <a:cubicBezTo>
                    <a:pt x="41" y="9"/>
                    <a:pt x="39" y="9"/>
                    <a:pt x="37" y="9"/>
                  </a:cubicBezTo>
                  <a:cubicBezTo>
                    <a:pt x="32" y="9"/>
                    <a:pt x="28" y="5"/>
                    <a:pt x="28" y="0"/>
                  </a:cubicBezTo>
                  <a:cubicBezTo>
                    <a:pt x="19" y="0"/>
                    <a:pt x="19" y="0"/>
                    <a:pt x="19" y="0"/>
                  </a:cubicBezTo>
                  <a:cubicBezTo>
                    <a:pt x="19" y="2"/>
                    <a:pt x="18" y="3"/>
                    <a:pt x="18" y="5"/>
                  </a:cubicBezTo>
                  <a:cubicBezTo>
                    <a:pt x="15" y="9"/>
                    <a:pt x="9" y="11"/>
                    <a:pt x="5" y="8"/>
                  </a:cubicBezTo>
                  <a:cubicBezTo>
                    <a:pt x="0" y="16"/>
                    <a:pt x="0" y="16"/>
                    <a:pt x="0" y="16"/>
                  </a:cubicBezTo>
                  <a:cubicBezTo>
                    <a:pt x="2" y="17"/>
                    <a:pt x="3" y="18"/>
                    <a:pt x="4" y="20"/>
                  </a:cubicBezTo>
                  <a:cubicBezTo>
                    <a:pt x="6" y="24"/>
                    <a:pt x="5" y="30"/>
                    <a:pt x="0" y="32"/>
                  </a:cubicBezTo>
                  <a:cubicBezTo>
                    <a:pt x="5" y="40"/>
                    <a:pt x="5" y="40"/>
                    <a:pt x="5" y="40"/>
                  </a:cubicBezTo>
                  <a:cubicBezTo>
                    <a:pt x="6" y="40"/>
                    <a:pt x="8" y="39"/>
                    <a:pt x="10" y="39"/>
                  </a:cubicBezTo>
                  <a:cubicBezTo>
                    <a:pt x="15" y="39"/>
                    <a:pt x="19" y="43"/>
                    <a:pt x="19" y="48"/>
                  </a:cubicBezTo>
                  <a:cubicBezTo>
                    <a:pt x="28" y="48"/>
                    <a:pt x="28" y="48"/>
                    <a:pt x="28" y="48"/>
                  </a:cubicBezTo>
                  <a:cubicBezTo>
                    <a:pt x="28" y="47"/>
                    <a:pt x="29" y="45"/>
                    <a:pt x="29" y="44"/>
                  </a:cubicBezTo>
                  <a:cubicBezTo>
                    <a:pt x="32" y="39"/>
                    <a:pt x="38" y="38"/>
                    <a:pt x="42" y="40"/>
                  </a:cubicBezTo>
                  <a:cubicBezTo>
                    <a:pt x="47" y="32"/>
                    <a:pt x="47" y="32"/>
                    <a:pt x="47" y="32"/>
                  </a:cubicBezTo>
                  <a:cubicBezTo>
                    <a:pt x="45" y="31"/>
                    <a:pt x="44" y="30"/>
                    <a:pt x="43" y="29"/>
                  </a:cubicBezTo>
                  <a:close/>
                  <a:moveTo>
                    <a:pt x="23" y="34"/>
                  </a:moveTo>
                  <a:cubicBezTo>
                    <a:pt x="18" y="34"/>
                    <a:pt x="14" y="30"/>
                    <a:pt x="14" y="24"/>
                  </a:cubicBezTo>
                  <a:cubicBezTo>
                    <a:pt x="14" y="19"/>
                    <a:pt x="18" y="14"/>
                    <a:pt x="23" y="14"/>
                  </a:cubicBezTo>
                  <a:cubicBezTo>
                    <a:pt x="29" y="14"/>
                    <a:pt x="33" y="19"/>
                    <a:pt x="33" y="24"/>
                  </a:cubicBezTo>
                  <a:cubicBezTo>
                    <a:pt x="33" y="30"/>
                    <a:pt x="29" y="34"/>
                    <a:pt x="2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40" name="îṧ1ídé"/>
            <p:cNvSpPr/>
            <p:nvPr/>
          </p:nvSpPr>
          <p:spPr bwMode="auto">
            <a:xfrm>
              <a:off x="6888188" y="4926222"/>
              <a:ext cx="248581" cy="250538"/>
            </a:xfrm>
            <a:custGeom>
              <a:avLst/>
              <a:gdLst>
                <a:gd name="T0" fmla="*/ 67 w 127"/>
                <a:gd name="T1" fmla="*/ 0 h 128"/>
                <a:gd name="T2" fmla="*/ 55 w 127"/>
                <a:gd name="T3" fmla="*/ 13 h 128"/>
                <a:gd name="T4" fmla="*/ 67 w 127"/>
                <a:gd name="T5" fmla="*/ 25 h 128"/>
                <a:gd name="T6" fmla="*/ 39 w 127"/>
                <a:gd name="T7" fmla="*/ 56 h 128"/>
                <a:gd name="T8" fmla="*/ 11 w 127"/>
                <a:gd name="T9" fmla="*/ 56 h 128"/>
                <a:gd name="T10" fmla="*/ 32 w 127"/>
                <a:gd name="T11" fmla="*/ 79 h 128"/>
                <a:gd name="T12" fmla="*/ 0 w 127"/>
                <a:gd name="T13" fmla="*/ 123 h 128"/>
                <a:gd name="T14" fmla="*/ 0 w 127"/>
                <a:gd name="T15" fmla="*/ 128 h 128"/>
                <a:gd name="T16" fmla="*/ 5 w 127"/>
                <a:gd name="T17" fmla="*/ 128 h 128"/>
                <a:gd name="T18" fmla="*/ 49 w 127"/>
                <a:gd name="T19" fmla="*/ 93 h 128"/>
                <a:gd name="T20" fmla="*/ 72 w 127"/>
                <a:gd name="T21" fmla="*/ 116 h 128"/>
                <a:gd name="T22" fmla="*/ 72 w 127"/>
                <a:gd name="T23" fmla="*/ 88 h 128"/>
                <a:gd name="T24" fmla="*/ 103 w 127"/>
                <a:gd name="T25" fmla="*/ 61 h 128"/>
                <a:gd name="T26" fmla="*/ 114 w 127"/>
                <a:gd name="T27" fmla="*/ 72 h 128"/>
                <a:gd name="T28" fmla="*/ 127 w 127"/>
                <a:gd name="T29" fmla="*/ 61 h 128"/>
                <a:gd name="T30" fmla="*/ 67 w 127"/>
                <a:gd name="T31" fmla="*/ 0 h 128"/>
                <a:gd name="T32" fmla="*/ 55 w 127"/>
                <a:gd name="T33" fmla="*/ 69 h 128"/>
                <a:gd name="T34" fmla="*/ 47 w 127"/>
                <a:gd name="T35" fmla="*/ 61 h 128"/>
                <a:gd name="T36" fmla="*/ 75 w 127"/>
                <a:gd name="T37" fmla="*/ 33 h 128"/>
                <a:gd name="T38" fmla="*/ 83 w 127"/>
                <a:gd name="T39" fmla="*/ 41 h 128"/>
                <a:gd name="T40" fmla="*/ 55 w 127"/>
                <a:gd name="T41" fmla="*/ 6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8">
                  <a:moveTo>
                    <a:pt x="67" y="0"/>
                  </a:moveTo>
                  <a:lnTo>
                    <a:pt x="55" y="13"/>
                  </a:lnTo>
                  <a:lnTo>
                    <a:pt x="67" y="25"/>
                  </a:lnTo>
                  <a:lnTo>
                    <a:pt x="39" y="56"/>
                  </a:lnTo>
                  <a:lnTo>
                    <a:pt x="11" y="56"/>
                  </a:lnTo>
                  <a:lnTo>
                    <a:pt x="32" y="79"/>
                  </a:lnTo>
                  <a:lnTo>
                    <a:pt x="0" y="123"/>
                  </a:lnTo>
                  <a:lnTo>
                    <a:pt x="0" y="128"/>
                  </a:lnTo>
                  <a:lnTo>
                    <a:pt x="5" y="128"/>
                  </a:lnTo>
                  <a:lnTo>
                    <a:pt x="49" y="93"/>
                  </a:lnTo>
                  <a:lnTo>
                    <a:pt x="72" y="116"/>
                  </a:lnTo>
                  <a:lnTo>
                    <a:pt x="72" y="88"/>
                  </a:lnTo>
                  <a:lnTo>
                    <a:pt x="103" y="61"/>
                  </a:lnTo>
                  <a:lnTo>
                    <a:pt x="114" y="72"/>
                  </a:lnTo>
                  <a:lnTo>
                    <a:pt x="127" y="61"/>
                  </a:lnTo>
                  <a:lnTo>
                    <a:pt x="67" y="0"/>
                  </a:lnTo>
                  <a:close/>
                  <a:moveTo>
                    <a:pt x="55" y="69"/>
                  </a:moveTo>
                  <a:lnTo>
                    <a:pt x="47" y="61"/>
                  </a:lnTo>
                  <a:lnTo>
                    <a:pt x="75" y="33"/>
                  </a:lnTo>
                  <a:lnTo>
                    <a:pt x="83" y="41"/>
                  </a:lnTo>
                  <a:lnTo>
                    <a:pt x="55"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41" name="işḻîďê"/>
            <p:cNvSpPr/>
            <p:nvPr/>
          </p:nvSpPr>
          <p:spPr bwMode="auto">
            <a:xfrm>
              <a:off x="6868614" y="4354682"/>
              <a:ext cx="182032" cy="185946"/>
            </a:xfrm>
            <a:custGeom>
              <a:avLst/>
              <a:gdLst>
                <a:gd name="T0" fmla="*/ 57 w 57"/>
                <a:gd name="T1" fmla="*/ 29 h 58"/>
                <a:gd name="T2" fmla="*/ 28 w 57"/>
                <a:gd name="T3" fmla="*/ 58 h 58"/>
                <a:gd name="T4" fmla="*/ 0 w 57"/>
                <a:gd name="T5" fmla="*/ 29 h 58"/>
                <a:gd name="T6" fmla="*/ 28 w 57"/>
                <a:gd name="T7" fmla="*/ 0 h 58"/>
                <a:gd name="T8" fmla="*/ 57 w 57"/>
                <a:gd name="T9" fmla="*/ 29 h 58"/>
                <a:gd name="T10" fmla="*/ 5 w 57"/>
                <a:gd name="T11" fmla="*/ 29 h 58"/>
                <a:gd name="T12" fmla="*/ 28 w 57"/>
                <a:gd name="T13" fmla="*/ 52 h 58"/>
                <a:gd name="T14" fmla="*/ 52 w 57"/>
                <a:gd name="T15" fmla="*/ 29 h 58"/>
                <a:gd name="T16" fmla="*/ 28 w 57"/>
                <a:gd name="T17" fmla="*/ 6 h 58"/>
                <a:gd name="T18" fmla="*/ 5 w 57"/>
                <a:gd name="T19" fmla="*/ 29 h 58"/>
                <a:gd name="T20" fmla="*/ 31 w 57"/>
                <a:gd name="T21" fmla="*/ 12 h 58"/>
                <a:gd name="T22" fmla="*/ 45 w 57"/>
                <a:gd name="T23" fmla="*/ 26 h 58"/>
                <a:gd name="T24" fmla="*/ 45 w 57"/>
                <a:gd name="T25" fmla="*/ 31 h 58"/>
                <a:gd name="T26" fmla="*/ 40 w 57"/>
                <a:gd name="T27" fmla="*/ 31 h 58"/>
                <a:gd name="T28" fmla="*/ 32 w 57"/>
                <a:gd name="T29" fmla="*/ 23 h 58"/>
                <a:gd name="T30" fmla="*/ 32 w 57"/>
                <a:gd name="T31" fmla="*/ 43 h 58"/>
                <a:gd name="T32" fmla="*/ 28 w 57"/>
                <a:gd name="T33" fmla="*/ 47 h 58"/>
                <a:gd name="T34" fmla="*/ 25 w 57"/>
                <a:gd name="T35" fmla="*/ 43 h 58"/>
                <a:gd name="T36" fmla="*/ 25 w 57"/>
                <a:gd name="T37" fmla="*/ 23 h 58"/>
                <a:gd name="T38" fmla="*/ 17 w 57"/>
                <a:gd name="T39" fmla="*/ 31 h 58"/>
                <a:gd name="T40" fmla="*/ 12 w 57"/>
                <a:gd name="T41" fmla="*/ 31 h 58"/>
                <a:gd name="T42" fmla="*/ 11 w 57"/>
                <a:gd name="T43" fmla="*/ 29 h 58"/>
                <a:gd name="T44" fmla="*/ 12 w 57"/>
                <a:gd name="T45" fmla="*/ 26 h 58"/>
                <a:gd name="T46" fmla="*/ 26 w 57"/>
                <a:gd name="T47" fmla="*/ 12 h 58"/>
                <a:gd name="T48" fmla="*/ 31 w 57"/>
                <a:gd name="T49"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58">
                  <a:moveTo>
                    <a:pt x="57" y="29"/>
                  </a:moveTo>
                  <a:cubicBezTo>
                    <a:pt x="57" y="45"/>
                    <a:pt x="44" y="58"/>
                    <a:pt x="28" y="58"/>
                  </a:cubicBezTo>
                  <a:cubicBezTo>
                    <a:pt x="13" y="58"/>
                    <a:pt x="0" y="45"/>
                    <a:pt x="0" y="29"/>
                  </a:cubicBezTo>
                  <a:cubicBezTo>
                    <a:pt x="0" y="13"/>
                    <a:pt x="13" y="0"/>
                    <a:pt x="28" y="0"/>
                  </a:cubicBezTo>
                  <a:cubicBezTo>
                    <a:pt x="44" y="0"/>
                    <a:pt x="57" y="13"/>
                    <a:pt x="57" y="29"/>
                  </a:cubicBezTo>
                  <a:close/>
                  <a:moveTo>
                    <a:pt x="5" y="29"/>
                  </a:moveTo>
                  <a:cubicBezTo>
                    <a:pt x="5" y="42"/>
                    <a:pt x="16" y="52"/>
                    <a:pt x="28" y="52"/>
                  </a:cubicBezTo>
                  <a:cubicBezTo>
                    <a:pt x="41" y="52"/>
                    <a:pt x="52" y="42"/>
                    <a:pt x="52" y="29"/>
                  </a:cubicBezTo>
                  <a:cubicBezTo>
                    <a:pt x="52" y="16"/>
                    <a:pt x="41" y="6"/>
                    <a:pt x="28" y="6"/>
                  </a:cubicBezTo>
                  <a:cubicBezTo>
                    <a:pt x="16" y="6"/>
                    <a:pt x="5" y="16"/>
                    <a:pt x="5" y="29"/>
                  </a:cubicBezTo>
                  <a:close/>
                  <a:moveTo>
                    <a:pt x="31" y="12"/>
                  </a:moveTo>
                  <a:cubicBezTo>
                    <a:pt x="45" y="26"/>
                    <a:pt x="45" y="26"/>
                    <a:pt x="45" y="26"/>
                  </a:cubicBezTo>
                  <a:cubicBezTo>
                    <a:pt x="47" y="28"/>
                    <a:pt x="47" y="30"/>
                    <a:pt x="45" y="31"/>
                  </a:cubicBezTo>
                  <a:cubicBezTo>
                    <a:pt x="44" y="33"/>
                    <a:pt x="42" y="33"/>
                    <a:pt x="40" y="31"/>
                  </a:cubicBezTo>
                  <a:cubicBezTo>
                    <a:pt x="32" y="23"/>
                    <a:pt x="32" y="23"/>
                    <a:pt x="32" y="23"/>
                  </a:cubicBezTo>
                  <a:cubicBezTo>
                    <a:pt x="32" y="43"/>
                    <a:pt x="32" y="43"/>
                    <a:pt x="32" y="43"/>
                  </a:cubicBezTo>
                  <a:cubicBezTo>
                    <a:pt x="32" y="45"/>
                    <a:pt x="30" y="47"/>
                    <a:pt x="28" y="47"/>
                  </a:cubicBezTo>
                  <a:cubicBezTo>
                    <a:pt x="26" y="47"/>
                    <a:pt x="25" y="45"/>
                    <a:pt x="25" y="43"/>
                  </a:cubicBezTo>
                  <a:cubicBezTo>
                    <a:pt x="25" y="23"/>
                    <a:pt x="25" y="23"/>
                    <a:pt x="25" y="23"/>
                  </a:cubicBezTo>
                  <a:cubicBezTo>
                    <a:pt x="17" y="31"/>
                    <a:pt x="17" y="31"/>
                    <a:pt x="17" y="31"/>
                  </a:cubicBezTo>
                  <a:cubicBezTo>
                    <a:pt x="15" y="33"/>
                    <a:pt x="13" y="33"/>
                    <a:pt x="12" y="31"/>
                  </a:cubicBezTo>
                  <a:cubicBezTo>
                    <a:pt x="11" y="31"/>
                    <a:pt x="11" y="30"/>
                    <a:pt x="11" y="29"/>
                  </a:cubicBezTo>
                  <a:cubicBezTo>
                    <a:pt x="11" y="28"/>
                    <a:pt x="11" y="27"/>
                    <a:pt x="12" y="26"/>
                  </a:cubicBezTo>
                  <a:cubicBezTo>
                    <a:pt x="26" y="12"/>
                    <a:pt x="26" y="12"/>
                    <a:pt x="26" y="12"/>
                  </a:cubicBezTo>
                  <a:cubicBezTo>
                    <a:pt x="27" y="11"/>
                    <a:pt x="30" y="11"/>
                    <a:pt x="3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42" name="i$1îdé"/>
            <p:cNvSpPr/>
            <p:nvPr/>
          </p:nvSpPr>
          <p:spPr bwMode="auto">
            <a:xfrm>
              <a:off x="6958652" y="3260536"/>
              <a:ext cx="287728" cy="160501"/>
            </a:xfrm>
            <a:custGeom>
              <a:avLst/>
              <a:gdLst>
                <a:gd name="T0" fmla="*/ 83 w 90"/>
                <a:gd name="T1" fmla="*/ 46 h 50"/>
                <a:gd name="T2" fmla="*/ 85 w 90"/>
                <a:gd name="T3" fmla="*/ 36 h 50"/>
                <a:gd name="T4" fmla="*/ 87 w 90"/>
                <a:gd name="T5" fmla="*/ 27 h 50"/>
                <a:gd name="T6" fmla="*/ 89 w 90"/>
                <a:gd name="T7" fmla="*/ 16 h 50"/>
                <a:gd name="T8" fmla="*/ 86 w 90"/>
                <a:gd name="T9" fmla="*/ 10 h 50"/>
                <a:gd name="T10" fmla="*/ 64 w 90"/>
                <a:gd name="T11" fmla="*/ 1 h 50"/>
                <a:gd name="T12" fmla="*/ 57 w 90"/>
                <a:gd name="T13" fmla="*/ 3 h 50"/>
                <a:gd name="T14" fmla="*/ 52 w 90"/>
                <a:gd name="T15" fmla="*/ 13 h 50"/>
                <a:gd name="T16" fmla="*/ 51 w 90"/>
                <a:gd name="T17" fmla="*/ 14 h 50"/>
                <a:gd name="T18" fmla="*/ 15 w 90"/>
                <a:gd name="T19" fmla="*/ 6 h 50"/>
                <a:gd name="T20" fmla="*/ 0 w 90"/>
                <a:gd name="T21" fmla="*/ 13 h 50"/>
                <a:gd name="T22" fmla="*/ 8 w 90"/>
                <a:gd name="T23" fmla="*/ 25 h 50"/>
                <a:gd name="T24" fmla="*/ 12 w 90"/>
                <a:gd name="T25" fmla="*/ 22 h 50"/>
                <a:gd name="T26" fmla="*/ 17 w 90"/>
                <a:gd name="T27" fmla="*/ 30 h 50"/>
                <a:gd name="T28" fmla="*/ 25 w 90"/>
                <a:gd name="T29" fmla="*/ 25 h 50"/>
                <a:gd name="T30" fmla="*/ 30 w 90"/>
                <a:gd name="T31" fmla="*/ 33 h 50"/>
                <a:gd name="T32" fmla="*/ 38 w 90"/>
                <a:gd name="T33" fmla="*/ 28 h 50"/>
                <a:gd name="T34" fmla="*/ 43 w 90"/>
                <a:gd name="T35" fmla="*/ 35 h 50"/>
                <a:gd name="T36" fmla="*/ 47 w 90"/>
                <a:gd name="T37" fmla="*/ 33 h 50"/>
                <a:gd name="T38" fmla="*/ 47 w 90"/>
                <a:gd name="T39" fmla="*/ 34 h 50"/>
                <a:gd name="T40" fmla="*/ 48 w 90"/>
                <a:gd name="T41" fmla="*/ 45 h 50"/>
                <a:gd name="T42" fmla="*/ 54 w 90"/>
                <a:gd name="T43" fmla="*/ 50 h 50"/>
                <a:gd name="T44" fmla="*/ 78 w 90"/>
                <a:gd name="T45" fmla="*/ 50 h 50"/>
                <a:gd name="T46" fmla="*/ 83 w 90"/>
                <a:gd name="T47" fmla="*/ 46 h 50"/>
                <a:gd name="T48" fmla="*/ 17 w 90"/>
                <a:gd name="T49" fmla="*/ 15 h 50"/>
                <a:gd name="T50" fmla="*/ 18 w 90"/>
                <a:gd name="T51" fmla="*/ 11 h 50"/>
                <a:gd name="T52" fmla="*/ 49 w 90"/>
                <a:gd name="T53" fmla="*/ 17 h 50"/>
                <a:gd name="T54" fmla="*/ 48 w 90"/>
                <a:gd name="T55" fmla="*/ 22 h 50"/>
                <a:gd name="T56" fmla="*/ 17 w 90"/>
                <a:gd name="T57" fmla="*/ 15 h 50"/>
                <a:gd name="T58" fmla="*/ 73 w 90"/>
                <a:gd name="T59" fmla="*/ 45 h 50"/>
                <a:gd name="T60" fmla="*/ 69 w 90"/>
                <a:gd name="T61" fmla="*/ 44 h 50"/>
                <a:gd name="T62" fmla="*/ 67 w 90"/>
                <a:gd name="T63" fmla="*/ 41 h 50"/>
                <a:gd name="T64" fmla="*/ 73 w 90"/>
                <a:gd name="T65" fmla="*/ 14 h 50"/>
                <a:gd name="T66" fmla="*/ 75 w 90"/>
                <a:gd name="T67" fmla="*/ 12 h 50"/>
                <a:gd name="T68" fmla="*/ 80 w 90"/>
                <a:gd name="T69" fmla="*/ 13 h 50"/>
                <a:gd name="T70" fmla="*/ 82 w 90"/>
                <a:gd name="T71" fmla="*/ 16 h 50"/>
                <a:gd name="T72" fmla="*/ 76 w 90"/>
                <a:gd name="T73" fmla="*/ 43 h 50"/>
                <a:gd name="T74" fmla="*/ 73 w 90"/>
                <a:gd name="T7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50">
                  <a:moveTo>
                    <a:pt x="83" y="46"/>
                  </a:moveTo>
                  <a:cubicBezTo>
                    <a:pt x="85" y="36"/>
                    <a:pt x="85" y="36"/>
                    <a:pt x="85" y="36"/>
                  </a:cubicBezTo>
                  <a:cubicBezTo>
                    <a:pt x="86" y="33"/>
                    <a:pt x="87" y="29"/>
                    <a:pt x="87" y="27"/>
                  </a:cubicBezTo>
                  <a:cubicBezTo>
                    <a:pt x="89" y="16"/>
                    <a:pt x="89" y="16"/>
                    <a:pt x="89" y="16"/>
                  </a:cubicBezTo>
                  <a:cubicBezTo>
                    <a:pt x="90" y="14"/>
                    <a:pt x="88" y="11"/>
                    <a:pt x="86" y="10"/>
                  </a:cubicBezTo>
                  <a:cubicBezTo>
                    <a:pt x="64" y="1"/>
                    <a:pt x="64" y="1"/>
                    <a:pt x="64" y="1"/>
                  </a:cubicBezTo>
                  <a:cubicBezTo>
                    <a:pt x="62" y="0"/>
                    <a:pt x="59" y="1"/>
                    <a:pt x="57" y="3"/>
                  </a:cubicBezTo>
                  <a:cubicBezTo>
                    <a:pt x="52" y="13"/>
                    <a:pt x="52" y="13"/>
                    <a:pt x="52" y="13"/>
                  </a:cubicBezTo>
                  <a:cubicBezTo>
                    <a:pt x="51" y="13"/>
                    <a:pt x="51" y="13"/>
                    <a:pt x="51" y="14"/>
                  </a:cubicBezTo>
                  <a:cubicBezTo>
                    <a:pt x="15" y="6"/>
                    <a:pt x="15" y="6"/>
                    <a:pt x="15" y="6"/>
                  </a:cubicBezTo>
                  <a:cubicBezTo>
                    <a:pt x="0" y="13"/>
                    <a:pt x="0" y="13"/>
                    <a:pt x="0" y="13"/>
                  </a:cubicBezTo>
                  <a:cubicBezTo>
                    <a:pt x="8" y="25"/>
                    <a:pt x="8" y="25"/>
                    <a:pt x="8" y="25"/>
                  </a:cubicBezTo>
                  <a:cubicBezTo>
                    <a:pt x="12" y="22"/>
                    <a:pt x="12" y="22"/>
                    <a:pt x="12" y="22"/>
                  </a:cubicBezTo>
                  <a:cubicBezTo>
                    <a:pt x="17" y="30"/>
                    <a:pt x="17" y="30"/>
                    <a:pt x="17" y="30"/>
                  </a:cubicBezTo>
                  <a:cubicBezTo>
                    <a:pt x="25" y="25"/>
                    <a:pt x="25" y="25"/>
                    <a:pt x="25" y="25"/>
                  </a:cubicBezTo>
                  <a:cubicBezTo>
                    <a:pt x="30" y="33"/>
                    <a:pt x="30" y="33"/>
                    <a:pt x="30" y="33"/>
                  </a:cubicBezTo>
                  <a:cubicBezTo>
                    <a:pt x="38" y="28"/>
                    <a:pt x="38" y="28"/>
                    <a:pt x="38" y="28"/>
                  </a:cubicBezTo>
                  <a:cubicBezTo>
                    <a:pt x="43" y="35"/>
                    <a:pt x="43" y="35"/>
                    <a:pt x="43" y="35"/>
                  </a:cubicBezTo>
                  <a:cubicBezTo>
                    <a:pt x="47" y="33"/>
                    <a:pt x="47" y="33"/>
                    <a:pt x="47" y="33"/>
                  </a:cubicBezTo>
                  <a:cubicBezTo>
                    <a:pt x="47" y="33"/>
                    <a:pt x="47" y="34"/>
                    <a:pt x="47" y="34"/>
                  </a:cubicBezTo>
                  <a:cubicBezTo>
                    <a:pt x="48" y="45"/>
                    <a:pt x="48" y="45"/>
                    <a:pt x="48" y="45"/>
                  </a:cubicBezTo>
                  <a:cubicBezTo>
                    <a:pt x="49" y="48"/>
                    <a:pt x="51" y="50"/>
                    <a:pt x="54" y="50"/>
                  </a:cubicBezTo>
                  <a:cubicBezTo>
                    <a:pt x="78" y="50"/>
                    <a:pt x="78" y="50"/>
                    <a:pt x="78" y="50"/>
                  </a:cubicBezTo>
                  <a:cubicBezTo>
                    <a:pt x="80" y="50"/>
                    <a:pt x="83" y="48"/>
                    <a:pt x="83" y="46"/>
                  </a:cubicBezTo>
                  <a:close/>
                  <a:moveTo>
                    <a:pt x="17" y="15"/>
                  </a:moveTo>
                  <a:cubicBezTo>
                    <a:pt x="18" y="11"/>
                    <a:pt x="18" y="11"/>
                    <a:pt x="18" y="11"/>
                  </a:cubicBezTo>
                  <a:cubicBezTo>
                    <a:pt x="49" y="17"/>
                    <a:pt x="49" y="17"/>
                    <a:pt x="49" y="17"/>
                  </a:cubicBezTo>
                  <a:cubicBezTo>
                    <a:pt x="48" y="22"/>
                    <a:pt x="48" y="22"/>
                    <a:pt x="48" y="22"/>
                  </a:cubicBezTo>
                  <a:lnTo>
                    <a:pt x="17" y="15"/>
                  </a:lnTo>
                  <a:close/>
                  <a:moveTo>
                    <a:pt x="73" y="45"/>
                  </a:moveTo>
                  <a:cubicBezTo>
                    <a:pt x="69" y="44"/>
                    <a:pt x="69" y="44"/>
                    <a:pt x="69" y="44"/>
                  </a:cubicBezTo>
                  <a:cubicBezTo>
                    <a:pt x="67" y="44"/>
                    <a:pt x="67" y="42"/>
                    <a:pt x="67" y="41"/>
                  </a:cubicBezTo>
                  <a:cubicBezTo>
                    <a:pt x="73" y="14"/>
                    <a:pt x="73" y="14"/>
                    <a:pt x="73" y="14"/>
                  </a:cubicBezTo>
                  <a:cubicBezTo>
                    <a:pt x="73" y="13"/>
                    <a:pt x="74" y="12"/>
                    <a:pt x="75" y="12"/>
                  </a:cubicBezTo>
                  <a:cubicBezTo>
                    <a:pt x="80" y="13"/>
                    <a:pt x="80" y="13"/>
                    <a:pt x="80" y="13"/>
                  </a:cubicBezTo>
                  <a:cubicBezTo>
                    <a:pt x="81" y="13"/>
                    <a:pt x="82" y="15"/>
                    <a:pt x="82" y="16"/>
                  </a:cubicBezTo>
                  <a:cubicBezTo>
                    <a:pt x="76" y="43"/>
                    <a:pt x="76" y="43"/>
                    <a:pt x="76" y="43"/>
                  </a:cubicBezTo>
                  <a:cubicBezTo>
                    <a:pt x="76" y="44"/>
                    <a:pt x="74" y="45"/>
                    <a:pt x="73"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43" name="îŝľïḋè"/>
            <p:cNvSpPr/>
            <p:nvPr/>
          </p:nvSpPr>
          <p:spPr bwMode="auto">
            <a:xfrm>
              <a:off x="7696565" y="835405"/>
              <a:ext cx="207477" cy="205519"/>
            </a:xfrm>
            <a:custGeom>
              <a:avLst/>
              <a:gdLst>
                <a:gd name="T0" fmla="*/ 0 w 65"/>
                <a:gd name="T1" fmla="*/ 32 h 64"/>
                <a:gd name="T2" fmla="*/ 65 w 65"/>
                <a:gd name="T3" fmla="*/ 32 h 64"/>
                <a:gd name="T4" fmla="*/ 51 w 65"/>
                <a:gd name="T5" fmla="*/ 42 h 64"/>
                <a:gd name="T6" fmla="*/ 60 w 65"/>
                <a:gd name="T7" fmla="*/ 34 h 64"/>
                <a:gd name="T8" fmla="*/ 51 w 65"/>
                <a:gd name="T9" fmla="*/ 42 h 64"/>
                <a:gd name="T10" fmla="*/ 13 w 65"/>
                <a:gd name="T11" fmla="*/ 30 h 64"/>
                <a:gd name="T12" fmla="*/ 7 w 65"/>
                <a:gd name="T13" fmla="*/ 21 h 64"/>
                <a:gd name="T14" fmla="*/ 46 w 65"/>
                <a:gd name="T15" fmla="*/ 21 h 64"/>
                <a:gd name="T16" fmla="*/ 35 w 65"/>
                <a:gd name="T17" fmla="*/ 30 h 64"/>
                <a:gd name="T18" fmla="*/ 46 w 65"/>
                <a:gd name="T19" fmla="*/ 21 h 64"/>
                <a:gd name="T20" fmla="*/ 35 w 65"/>
                <a:gd name="T21" fmla="*/ 4 h 64"/>
                <a:gd name="T22" fmla="*/ 42 w 65"/>
                <a:gd name="T23" fmla="*/ 11 h 64"/>
                <a:gd name="T24" fmla="*/ 35 w 65"/>
                <a:gd name="T25" fmla="*/ 17 h 64"/>
                <a:gd name="T26" fmla="*/ 27 w 65"/>
                <a:gd name="T27" fmla="*/ 6 h 64"/>
                <a:gd name="T28" fmla="*/ 30 w 65"/>
                <a:gd name="T29" fmla="*/ 17 h 64"/>
                <a:gd name="T30" fmla="*/ 23 w 65"/>
                <a:gd name="T31" fmla="*/ 11 h 64"/>
                <a:gd name="T32" fmla="*/ 30 w 65"/>
                <a:gd name="T33" fmla="*/ 30 h 64"/>
                <a:gd name="T34" fmla="*/ 19 w 65"/>
                <a:gd name="T35" fmla="*/ 21 h 64"/>
                <a:gd name="T36" fmla="*/ 7 w 65"/>
                <a:gd name="T37" fmla="*/ 42 h 64"/>
                <a:gd name="T38" fmla="*/ 13 w 65"/>
                <a:gd name="T39" fmla="*/ 34 h 64"/>
                <a:gd name="T40" fmla="*/ 7 w 65"/>
                <a:gd name="T41" fmla="*/ 42 h 64"/>
                <a:gd name="T42" fmla="*/ 30 w 65"/>
                <a:gd name="T43" fmla="*/ 34 h 64"/>
                <a:gd name="T44" fmla="*/ 19 w 65"/>
                <a:gd name="T45" fmla="*/ 42 h 64"/>
                <a:gd name="T46" fmla="*/ 30 w 65"/>
                <a:gd name="T47" fmla="*/ 47 h 64"/>
                <a:gd name="T48" fmla="*/ 27 w 65"/>
                <a:gd name="T49" fmla="*/ 58 h 64"/>
                <a:gd name="T50" fmla="*/ 20 w 65"/>
                <a:gd name="T51" fmla="*/ 47 h 64"/>
                <a:gd name="T52" fmla="*/ 42 w 65"/>
                <a:gd name="T53" fmla="*/ 52 h 64"/>
                <a:gd name="T54" fmla="*/ 35 w 65"/>
                <a:gd name="T55" fmla="*/ 59 h 64"/>
                <a:gd name="T56" fmla="*/ 45 w 65"/>
                <a:gd name="T57" fmla="*/ 47 h 64"/>
                <a:gd name="T58" fmla="*/ 35 w 65"/>
                <a:gd name="T59" fmla="*/ 42 h 64"/>
                <a:gd name="T60" fmla="*/ 47 w 65"/>
                <a:gd name="T61" fmla="*/ 34 h 64"/>
                <a:gd name="T62" fmla="*/ 35 w 65"/>
                <a:gd name="T63" fmla="*/ 42 h 64"/>
                <a:gd name="T64" fmla="*/ 51 w 65"/>
                <a:gd name="T65" fmla="*/ 21 h 64"/>
                <a:gd name="T66" fmla="*/ 60 w 65"/>
                <a:gd name="T67" fmla="*/ 30 h 64"/>
                <a:gd name="T68" fmla="*/ 56 w 65"/>
                <a:gd name="T69" fmla="*/ 17 h 64"/>
                <a:gd name="T70" fmla="*/ 44 w 65"/>
                <a:gd name="T71" fmla="*/ 7 h 64"/>
                <a:gd name="T72" fmla="*/ 56 w 65"/>
                <a:gd name="T73" fmla="*/ 17 h 64"/>
                <a:gd name="T74" fmla="*/ 20 w 65"/>
                <a:gd name="T75" fmla="*/ 7 h 64"/>
                <a:gd name="T76" fmla="*/ 9 w 65"/>
                <a:gd name="T77" fmla="*/ 17 h 64"/>
                <a:gd name="T78" fmla="*/ 9 w 65"/>
                <a:gd name="T79" fmla="*/ 47 h 64"/>
                <a:gd name="T80" fmla="*/ 20 w 65"/>
                <a:gd name="T81" fmla="*/ 57 h 64"/>
                <a:gd name="T82" fmla="*/ 9 w 65"/>
                <a:gd name="T83" fmla="*/ 47 h 64"/>
                <a:gd name="T84" fmla="*/ 44 w 65"/>
                <a:gd name="T85" fmla="*/ 57 h 64"/>
                <a:gd name="T86" fmla="*/ 56 w 65"/>
                <a:gd name="T8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64">
                  <a:moveTo>
                    <a:pt x="32" y="0"/>
                  </a:moveTo>
                  <a:cubicBezTo>
                    <a:pt x="15" y="0"/>
                    <a:pt x="0" y="14"/>
                    <a:pt x="0" y="32"/>
                  </a:cubicBezTo>
                  <a:cubicBezTo>
                    <a:pt x="0" y="49"/>
                    <a:pt x="15" y="64"/>
                    <a:pt x="32" y="64"/>
                  </a:cubicBezTo>
                  <a:cubicBezTo>
                    <a:pt x="50" y="64"/>
                    <a:pt x="65" y="49"/>
                    <a:pt x="65" y="32"/>
                  </a:cubicBezTo>
                  <a:cubicBezTo>
                    <a:pt x="65" y="14"/>
                    <a:pt x="50" y="0"/>
                    <a:pt x="32" y="0"/>
                  </a:cubicBezTo>
                  <a:close/>
                  <a:moveTo>
                    <a:pt x="51" y="42"/>
                  </a:moveTo>
                  <a:cubicBezTo>
                    <a:pt x="51" y="40"/>
                    <a:pt x="52" y="37"/>
                    <a:pt x="52" y="34"/>
                  </a:cubicBezTo>
                  <a:cubicBezTo>
                    <a:pt x="60" y="34"/>
                    <a:pt x="60" y="34"/>
                    <a:pt x="60" y="34"/>
                  </a:cubicBezTo>
                  <a:cubicBezTo>
                    <a:pt x="60" y="37"/>
                    <a:pt x="59" y="40"/>
                    <a:pt x="58" y="42"/>
                  </a:cubicBezTo>
                  <a:lnTo>
                    <a:pt x="51" y="42"/>
                  </a:lnTo>
                  <a:close/>
                  <a:moveTo>
                    <a:pt x="14" y="21"/>
                  </a:moveTo>
                  <a:cubicBezTo>
                    <a:pt x="14" y="24"/>
                    <a:pt x="13" y="27"/>
                    <a:pt x="13" y="30"/>
                  </a:cubicBezTo>
                  <a:cubicBezTo>
                    <a:pt x="5" y="30"/>
                    <a:pt x="5" y="30"/>
                    <a:pt x="5" y="30"/>
                  </a:cubicBezTo>
                  <a:cubicBezTo>
                    <a:pt x="5" y="27"/>
                    <a:pt x="6" y="24"/>
                    <a:pt x="7" y="21"/>
                  </a:cubicBezTo>
                  <a:lnTo>
                    <a:pt x="14" y="21"/>
                  </a:lnTo>
                  <a:close/>
                  <a:moveTo>
                    <a:pt x="46" y="21"/>
                  </a:moveTo>
                  <a:cubicBezTo>
                    <a:pt x="47" y="24"/>
                    <a:pt x="47" y="27"/>
                    <a:pt x="47" y="30"/>
                  </a:cubicBezTo>
                  <a:cubicBezTo>
                    <a:pt x="35" y="30"/>
                    <a:pt x="35" y="30"/>
                    <a:pt x="35" y="30"/>
                  </a:cubicBezTo>
                  <a:cubicBezTo>
                    <a:pt x="35" y="21"/>
                    <a:pt x="35" y="21"/>
                    <a:pt x="35" y="21"/>
                  </a:cubicBezTo>
                  <a:lnTo>
                    <a:pt x="46" y="21"/>
                  </a:lnTo>
                  <a:close/>
                  <a:moveTo>
                    <a:pt x="35" y="17"/>
                  </a:moveTo>
                  <a:cubicBezTo>
                    <a:pt x="35" y="4"/>
                    <a:pt x="35" y="4"/>
                    <a:pt x="35" y="4"/>
                  </a:cubicBezTo>
                  <a:cubicBezTo>
                    <a:pt x="36" y="5"/>
                    <a:pt x="37" y="5"/>
                    <a:pt x="38" y="6"/>
                  </a:cubicBezTo>
                  <a:cubicBezTo>
                    <a:pt x="39" y="7"/>
                    <a:pt x="41" y="9"/>
                    <a:pt x="42" y="11"/>
                  </a:cubicBezTo>
                  <a:cubicBezTo>
                    <a:pt x="43" y="13"/>
                    <a:pt x="44" y="15"/>
                    <a:pt x="45" y="17"/>
                  </a:cubicBezTo>
                  <a:cubicBezTo>
                    <a:pt x="35" y="17"/>
                    <a:pt x="35" y="17"/>
                    <a:pt x="35" y="17"/>
                  </a:cubicBezTo>
                  <a:close/>
                  <a:moveTo>
                    <a:pt x="23" y="11"/>
                  </a:moveTo>
                  <a:cubicBezTo>
                    <a:pt x="24" y="9"/>
                    <a:pt x="26" y="7"/>
                    <a:pt x="27" y="6"/>
                  </a:cubicBezTo>
                  <a:cubicBezTo>
                    <a:pt x="28" y="5"/>
                    <a:pt x="29" y="5"/>
                    <a:pt x="30" y="4"/>
                  </a:cubicBezTo>
                  <a:cubicBezTo>
                    <a:pt x="30" y="17"/>
                    <a:pt x="30" y="17"/>
                    <a:pt x="30" y="17"/>
                  </a:cubicBezTo>
                  <a:cubicBezTo>
                    <a:pt x="20" y="17"/>
                    <a:pt x="20" y="17"/>
                    <a:pt x="20" y="17"/>
                  </a:cubicBezTo>
                  <a:cubicBezTo>
                    <a:pt x="21" y="15"/>
                    <a:pt x="22" y="13"/>
                    <a:pt x="23" y="11"/>
                  </a:cubicBezTo>
                  <a:close/>
                  <a:moveTo>
                    <a:pt x="30" y="21"/>
                  </a:moveTo>
                  <a:cubicBezTo>
                    <a:pt x="30" y="30"/>
                    <a:pt x="30" y="30"/>
                    <a:pt x="30" y="30"/>
                  </a:cubicBezTo>
                  <a:cubicBezTo>
                    <a:pt x="18" y="30"/>
                    <a:pt x="18" y="30"/>
                    <a:pt x="18" y="30"/>
                  </a:cubicBezTo>
                  <a:cubicBezTo>
                    <a:pt x="18" y="27"/>
                    <a:pt x="18" y="24"/>
                    <a:pt x="19" y="21"/>
                  </a:cubicBezTo>
                  <a:lnTo>
                    <a:pt x="30" y="21"/>
                  </a:lnTo>
                  <a:close/>
                  <a:moveTo>
                    <a:pt x="7" y="42"/>
                  </a:moveTo>
                  <a:cubicBezTo>
                    <a:pt x="6" y="40"/>
                    <a:pt x="5" y="37"/>
                    <a:pt x="5" y="34"/>
                  </a:cubicBezTo>
                  <a:cubicBezTo>
                    <a:pt x="13" y="34"/>
                    <a:pt x="13" y="34"/>
                    <a:pt x="13" y="34"/>
                  </a:cubicBezTo>
                  <a:cubicBezTo>
                    <a:pt x="13" y="37"/>
                    <a:pt x="14" y="40"/>
                    <a:pt x="14" y="42"/>
                  </a:cubicBezTo>
                  <a:lnTo>
                    <a:pt x="7" y="42"/>
                  </a:lnTo>
                  <a:close/>
                  <a:moveTo>
                    <a:pt x="18" y="34"/>
                  </a:moveTo>
                  <a:cubicBezTo>
                    <a:pt x="30" y="34"/>
                    <a:pt x="30" y="34"/>
                    <a:pt x="30" y="34"/>
                  </a:cubicBezTo>
                  <a:cubicBezTo>
                    <a:pt x="30" y="42"/>
                    <a:pt x="30" y="42"/>
                    <a:pt x="30" y="42"/>
                  </a:cubicBezTo>
                  <a:cubicBezTo>
                    <a:pt x="19" y="42"/>
                    <a:pt x="19" y="42"/>
                    <a:pt x="19" y="42"/>
                  </a:cubicBezTo>
                  <a:cubicBezTo>
                    <a:pt x="18" y="40"/>
                    <a:pt x="18" y="37"/>
                    <a:pt x="18" y="34"/>
                  </a:cubicBezTo>
                  <a:close/>
                  <a:moveTo>
                    <a:pt x="30" y="47"/>
                  </a:moveTo>
                  <a:cubicBezTo>
                    <a:pt x="30" y="59"/>
                    <a:pt x="30" y="59"/>
                    <a:pt x="30" y="59"/>
                  </a:cubicBezTo>
                  <a:cubicBezTo>
                    <a:pt x="29" y="59"/>
                    <a:pt x="28" y="58"/>
                    <a:pt x="27" y="58"/>
                  </a:cubicBezTo>
                  <a:cubicBezTo>
                    <a:pt x="26" y="57"/>
                    <a:pt x="24" y="55"/>
                    <a:pt x="23" y="52"/>
                  </a:cubicBezTo>
                  <a:cubicBezTo>
                    <a:pt x="22" y="51"/>
                    <a:pt x="21" y="49"/>
                    <a:pt x="20" y="47"/>
                  </a:cubicBezTo>
                  <a:cubicBezTo>
                    <a:pt x="30" y="47"/>
                    <a:pt x="30" y="47"/>
                    <a:pt x="30" y="47"/>
                  </a:cubicBezTo>
                  <a:close/>
                  <a:moveTo>
                    <a:pt x="42" y="52"/>
                  </a:moveTo>
                  <a:cubicBezTo>
                    <a:pt x="41" y="55"/>
                    <a:pt x="39" y="57"/>
                    <a:pt x="38" y="58"/>
                  </a:cubicBezTo>
                  <a:cubicBezTo>
                    <a:pt x="37" y="58"/>
                    <a:pt x="36" y="59"/>
                    <a:pt x="35" y="59"/>
                  </a:cubicBezTo>
                  <a:cubicBezTo>
                    <a:pt x="35" y="47"/>
                    <a:pt x="35" y="47"/>
                    <a:pt x="35" y="47"/>
                  </a:cubicBezTo>
                  <a:cubicBezTo>
                    <a:pt x="45" y="47"/>
                    <a:pt x="45" y="47"/>
                    <a:pt x="45" y="47"/>
                  </a:cubicBezTo>
                  <a:cubicBezTo>
                    <a:pt x="44" y="49"/>
                    <a:pt x="43" y="51"/>
                    <a:pt x="42" y="52"/>
                  </a:cubicBezTo>
                  <a:close/>
                  <a:moveTo>
                    <a:pt x="35" y="42"/>
                  </a:moveTo>
                  <a:cubicBezTo>
                    <a:pt x="35" y="34"/>
                    <a:pt x="35" y="34"/>
                    <a:pt x="35" y="34"/>
                  </a:cubicBezTo>
                  <a:cubicBezTo>
                    <a:pt x="47" y="34"/>
                    <a:pt x="47" y="34"/>
                    <a:pt x="47" y="34"/>
                  </a:cubicBezTo>
                  <a:cubicBezTo>
                    <a:pt x="47" y="37"/>
                    <a:pt x="47" y="40"/>
                    <a:pt x="46" y="42"/>
                  </a:cubicBezTo>
                  <a:lnTo>
                    <a:pt x="35" y="42"/>
                  </a:lnTo>
                  <a:close/>
                  <a:moveTo>
                    <a:pt x="52" y="30"/>
                  </a:moveTo>
                  <a:cubicBezTo>
                    <a:pt x="52" y="27"/>
                    <a:pt x="51" y="24"/>
                    <a:pt x="51" y="21"/>
                  </a:cubicBezTo>
                  <a:cubicBezTo>
                    <a:pt x="58" y="21"/>
                    <a:pt x="58" y="21"/>
                    <a:pt x="58" y="21"/>
                  </a:cubicBezTo>
                  <a:cubicBezTo>
                    <a:pt x="59" y="24"/>
                    <a:pt x="60" y="27"/>
                    <a:pt x="60" y="30"/>
                  </a:cubicBezTo>
                  <a:lnTo>
                    <a:pt x="52" y="30"/>
                  </a:lnTo>
                  <a:close/>
                  <a:moveTo>
                    <a:pt x="56" y="17"/>
                  </a:moveTo>
                  <a:cubicBezTo>
                    <a:pt x="50" y="17"/>
                    <a:pt x="50" y="17"/>
                    <a:pt x="50" y="17"/>
                  </a:cubicBezTo>
                  <a:cubicBezTo>
                    <a:pt x="48" y="13"/>
                    <a:pt x="47" y="9"/>
                    <a:pt x="44" y="7"/>
                  </a:cubicBezTo>
                  <a:cubicBezTo>
                    <a:pt x="47" y="8"/>
                    <a:pt x="50" y="10"/>
                    <a:pt x="52" y="12"/>
                  </a:cubicBezTo>
                  <a:cubicBezTo>
                    <a:pt x="54" y="14"/>
                    <a:pt x="55" y="15"/>
                    <a:pt x="56" y="17"/>
                  </a:cubicBezTo>
                  <a:close/>
                  <a:moveTo>
                    <a:pt x="13" y="12"/>
                  </a:moveTo>
                  <a:cubicBezTo>
                    <a:pt x="15" y="10"/>
                    <a:pt x="18" y="8"/>
                    <a:pt x="20" y="7"/>
                  </a:cubicBezTo>
                  <a:cubicBezTo>
                    <a:pt x="18" y="9"/>
                    <a:pt x="17" y="13"/>
                    <a:pt x="15" y="17"/>
                  </a:cubicBezTo>
                  <a:cubicBezTo>
                    <a:pt x="9" y="17"/>
                    <a:pt x="9" y="17"/>
                    <a:pt x="9" y="17"/>
                  </a:cubicBezTo>
                  <a:cubicBezTo>
                    <a:pt x="10" y="15"/>
                    <a:pt x="11" y="14"/>
                    <a:pt x="13" y="12"/>
                  </a:cubicBezTo>
                  <a:close/>
                  <a:moveTo>
                    <a:pt x="9" y="47"/>
                  </a:moveTo>
                  <a:cubicBezTo>
                    <a:pt x="15" y="47"/>
                    <a:pt x="15" y="47"/>
                    <a:pt x="15" y="47"/>
                  </a:cubicBezTo>
                  <a:cubicBezTo>
                    <a:pt x="17" y="51"/>
                    <a:pt x="18" y="54"/>
                    <a:pt x="20" y="57"/>
                  </a:cubicBezTo>
                  <a:cubicBezTo>
                    <a:pt x="18" y="55"/>
                    <a:pt x="15" y="54"/>
                    <a:pt x="13" y="51"/>
                  </a:cubicBezTo>
                  <a:cubicBezTo>
                    <a:pt x="11" y="50"/>
                    <a:pt x="10" y="48"/>
                    <a:pt x="9" y="47"/>
                  </a:cubicBezTo>
                  <a:close/>
                  <a:moveTo>
                    <a:pt x="52" y="51"/>
                  </a:moveTo>
                  <a:cubicBezTo>
                    <a:pt x="50" y="54"/>
                    <a:pt x="47" y="55"/>
                    <a:pt x="44" y="57"/>
                  </a:cubicBezTo>
                  <a:cubicBezTo>
                    <a:pt x="47" y="54"/>
                    <a:pt x="48" y="51"/>
                    <a:pt x="50" y="47"/>
                  </a:cubicBezTo>
                  <a:cubicBezTo>
                    <a:pt x="56" y="47"/>
                    <a:pt x="56" y="47"/>
                    <a:pt x="56" y="47"/>
                  </a:cubicBezTo>
                  <a:cubicBezTo>
                    <a:pt x="55" y="48"/>
                    <a:pt x="54" y="50"/>
                    <a:pt x="5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44" name="îś1iḋé"/>
            <p:cNvSpPr/>
            <p:nvPr/>
          </p:nvSpPr>
          <p:spPr bwMode="auto">
            <a:xfrm>
              <a:off x="8217214" y="5047577"/>
              <a:ext cx="191818" cy="195733"/>
            </a:xfrm>
            <a:custGeom>
              <a:avLst/>
              <a:gdLst>
                <a:gd name="T0" fmla="*/ 30 w 60"/>
                <a:gd name="T1" fmla="*/ 0 h 61"/>
                <a:gd name="T2" fmla="*/ 0 w 60"/>
                <a:gd name="T3" fmla="*/ 31 h 61"/>
                <a:gd name="T4" fmla="*/ 30 w 60"/>
                <a:gd name="T5" fmla="*/ 61 h 61"/>
                <a:gd name="T6" fmla="*/ 60 w 60"/>
                <a:gd name="T7" fmla="*/ 31 h 61"/>
                <a:gd name="T8" fmla="*/ 30 w 60"/>
                <a:gd name="T9" fmla="*/ 0 h 61"/>
                <a:gd name="T10" fmla="*/ 30 w 60"/>
                <a:gd name="T11" fmla="*/ 55 h 61"/>
                <a:gd name="T12" fmla="*/ 5 w 60"/>
                <a:gd name="T13" fmla="*/ 31 h 61"/>
                <a:gd name="T14" fmla="*/ 30 w 60"/>
                <a:gd name="T15" fmla="*/ 6 h 61"/>
                <a:gd name="T16" fmla="*/ 55 w 60"/>
                <a:gd name="T17" fmla="*/ 31 h 61"/>
                <a:gd name="T18" fmla="*/ 30 w 60"/>
                <a:gd name="T19" fmla="*/ 55 h 61"/>
                <a:gd name="T20" fmla="*/ 26 w 60"/>
                <a:gd name="T21" fmla="*/ 15 h 61"/>
                <a:gd name="T22" fmla="*/ 34 w 60"/>
                <a:gd name="T23" fmla="*/ 15 h 61"/>
                <a:gd name="T24" fmla="*/ 34 w 60"/>
                <a:gd name="T25" fmla="*/ 23 h 61"/>
                <a:gd name="T26" fmla="*/ 26 w 60"/>
                <a:gd name="T27" fmla="*/ 23 h 61"/>
                <a:gd name="T28" fmla="*/ 26 w 60"/>
                <a:gd name="T29" fmla="*/ 15 h 61"/>
                <a:gd name="T30" fmla="*/ 38 w 60"/>
                <a:gd name="T31" fmla="*/ 46 h 61"/>
                <a:gd name="T32" fmla="*/ 22 w 60"/>
                <a:gd name="T33" fmla="*/ 46 h 61"/>
                <a:gd name="T34" fmla="*/ 22 w 60"/>
                <a:gd name="T35" fmla="*/ 42 h 61"/>
                <a:gd name="T36" fmla="*/ 26 w 60"/>
                <a:gd name="T37" fmla="*/ 42 h 61"/>
                <a:gd name="T38" fmla="*/ 26 w 60"/>
                <a:gd name="T39" fmla="*/ 31 h 61"/>
                <a:gd name="T40" fmla="*/ 22 w 60"/>
                <a:gd name="T41" fmla="*/ 31 h 61"/>
                <a:gd name="T42" fmla="*/ 22 w 60"/>
                <a:gd name="T43" fmla="*/ 27 h 61"/>
                <a:gd name="T44" fmla="*/ 34 w 60"/>
                <a:gd name="T45" fmla="*/ 27 h 61"/>
                <a:gd name="T46" fmla="*/ 34 w 60"/>
                <a:gd name="T47" fmla="*/ 42 h 61"/>
                <a:gd name="T48" fmla="*/ 38 w 60"/>
                <a:gd name="T49" fmla="*/ 42 h 61"/>
                <a:gd name="T50" fmla="*/ 38 w 60"/>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1">
                  <a:moveTo>
                    <a:pt x="30" y="0"/>
                  </a:moveTo>
                  <a:cubicBezTo>
                    <a:pt x="13" y="0"/>
                    <a:pt x="0" y="14"/>
                    <a:pt x="0" y="31"/>
                  </a:cubicBezTo>
                  <a:cubicBezTo>
                    <a:pt x="0" y="47"/>
                    <a:pt x="13" y="61"/>
                    <a:pt x="30" y="61"/>
                  </a:cubicBezTo>
                  <a:cubicBezTo>
                    <a:pt x="47" y="61"/>
                    <a:pt x="60" y="47"/>
                    <a:pt x="60" y="31"/>
                  </a:cubicBezTo>
                  <a:cubicBezTo>
                    <a:pt x="60" y="14"/>
                    <a:pt x="47" y="0"/>
                    <a:pt x="30" y="0"/>
                  </a:cubicBezTo>
                  <a:close/>
                  <a:moveTo>
                    <a:pt x="30" y="55"/>
                  </a:moveTo>
                  <a:cubicBezTo>
                    <a:pt x="16" y="55"/>
                    <a:pt x="5" y="44"/>
                    <a:pt x="5" y="31"/>
                  </a:cubicBezTo>
                  <a:cubicBezTo>
                    <a:pt x="5" y="17"/>
                    <a:pt x="16" y="6"/>
                    <a:pt x="30" y="6"/>
                  </a:cubicBezTo>
                  <a:cubicBezTo>
                    <a:pt x="44" y="6"/>
                    <a:pt x="55" y="17"/>
                    <a:pt x="55" y="31"/>
                  </a:cubicBezTo>
                  <a:cubicBezTo>
                    <a:pt x="55" y="44"/>
                    <a:pt x="44" y="55"/>
                    <a:pt x="30" y="55"/>
                  </a:cubicBezTo>
                  <a:close/>
                  <a:moveTo>
                    <a:pt x="26" y="15"/>
                  </a:moveTo>
                  <a:cubicBezTo>
                    <a:pt x="34" y="15"/>
                    <a:pt x="34" y="15"/>
                    <a:pt x="34" y="15"/>
                  </a:cubicBezTo>
                  <a:cubicBezTo>
                    <a:pt x="34" y="23"/>
                    <a:pt x="34" y="23"/>
                    <a:pt x="34" y="23"/>
                  </a:cubicBezTo>
                  <a:cubicBezTo>
                    <a:pt x="26" y="23"/>
                    <a:pt x="26" y="23"/>
                    <a:pt x="26" y="23"/>
                  </a:cubicBezTo>
                  <a:lnTo>
                    <a:pt x="26" y="15"/>
                  </a:lnTo>
                  <a:close/>
                  <a:moveTo>
                    <a:pt x="38" y="46"/>
                  </a:moveTo>
                  <a:cubicBezTo>
                    <a:pt x="22" y="46"/>
                    <a:pt x="22" y="46"/>
                    <a:pt x="22" y="46"/>
                  </a:cubicBezTo>
                  <a:cubicBezTo>
                    <a:pt x="22" y="42"/>
                    <a:pt x="22" y="42"/>
                    <a:pt x="22" y="42"/>
                  </a:cubicBezTo>
                  <a:cubicBezTo>
                    <a:pt x="26" y="42"/>
                    <a:pt x="26" y="42"/>
                    <a:pt x="26" y="42"/>
                  </a:cubicBezTo>
                  <a:cubicBezTo>
                    <a:pt x="26" y="31"/>
                    <a:pt x="26" y="31"/>
                    <a:pt x="26" y="31"/>
                  </a:cubicBezTo>
                  <a:cubicBezTo>
                    <a:pt x="22" y="31"/>
                    <a:pt x="22" y="31"/>
                    <a:pt x="22" y="31"/>
                  </a:cubicBezTo>
                  <a:cubicBezTo>
                    <a:pt x="22" y="27"/>
                    <a:pt x="22" y="27"/>
                    <a:pt x="22" y="27"/>
                  </a:cubicBezTo>
                  <a:cubicBezTo>
                    <a:pt x="34" y="27"/>
                    <a:pt x="34" y="27"/>
                    <a:pt x="34" y="27"/>
                  </a:cubicBezTo>
                  <a:cubicBezTo>
                    <a:pt x="34" y="42"/>
                    <a:pt x="34" y="42"/>
                    <a:pt x="34" y="42"/>
                  </a:cubicBezTo>
                  <a:cubicBezTo>
                    <a:pt x="38" y="42"/>
                    <a:pt x="38" y="42"/>
                    <a:pt x="38" y="42"/>
                  </a:cubicBezTo>
                  <a:lnTo>
                    <a:pt x="38"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45" name="íS1ïde"/>
            <p:cNvSpPr/>
            <p:nvPr/>
          </p:nvSpPr>
          <p:spPr bwMode="auto">
            <a:xfrm>
              <a:off x="7085879" y="5474274"/>
              <a:ext cx="221179" cy="219221"/>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55 w 69"/>
                <a:gd name="T11" fmla="*/ 30 h 69"/>
                <a:gd name="T12" fmla="*/ 36 w 69"/>
                <a:gd name="T13" fmla="*/ 56 h 69"/>
                <a:gd name="T14" fmla="*/ 28 w 69"/>
                <a:gd name="T15" fmla="*/ 52 h 69"/>
                <a:gd name="T16" fmla="*/ 21 w 69"/>
                <a:gd name="T17" fmla="*/ 32 h 69"/>
                <a:gd name="T18" fmla="*/ 16 w 69"/>
                <a:gd name="T19" fmla="*/ 33 h 69"/>
                <a:gd name="T20" fmla="*/ 14 w 69"/>
                <a:gd name="T21" fmla="*/ 31 h 69"/>
                <a:gd name="T22" fmla="*/ 27 w 69"/>
                <a:gd name="T23" fmla="*/ 22 h 69"/>
                <a:gd name="T24" fmla="*/ 34 w 69"/>
                <a:gd name="T25" fmla="*/ 36 h 69"/>
                <a:gd name="T26" fmla="*/ 37 w 69"/>
                <a:gd name="T27" fmla="*/ 44 h 69"/>
                <a:gd name="T28" fmla="*/ 43 w 69"/>
                <a:gd name="T29" fmla="*/ 36 h 69"/>
                <a:gd name="T30" fmla="*/ 38 w 69"/>
                <a:gd name="T31" fmla="*/ 31 h 69"/>
                <a:gd name="T32" fmla="*/ 55 w 69"/>
                <a:gd name="T33"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69">
                  <a:moveTo>
                    <a:pt x="35" y="0"/>
                  </a:moveTo>
                  <a:cubicBezTo>
                    <a:pt x="16" y="0"/>
                    <a:pt x="0" y="16"/>
                    <a:pt x="0" y="35"/>
                  </a:cubicBezTo>
                  <a:cubicBezTo>
                    <a:pt x="0" y="54"/>
                    <a:pt x="16" y="69"/>
                    <a:pt x="35" y="69"/>
                  </a:cubicBezTo>
                  <a:cubicBezTo>
                    <a:pt x="54" y="69"/>
                    <a:pt x="69" y="54"/>
                    <a:pt x="69" y="35"/>
                  </a:cubicBezTo>
                  <a:cubicBezTo>
                    <a:pt x="69" y="16"/>
                    <a:pt x="54" y="0"/>
                    <a:pt x="35" y="0"/>
                  </a:cubicBezTo>
                  <a:close/>
                  <a:moveTo>
                    <a:pt x="55" y="30"/>
                  </a:moveTo>
                  <a:cubicBezTo>
                    <a:pt x="53" y="43"/>
                    <a:pt x="40" y="54"/>
                    <a:pt x="36" y="56"/>
                  </a:cubicBezTo>
                  <a:cubicBezTo>
                    <a:pt x="32" y="58"/>
                    <a:pt x="29" y="55"/>
                    <a:pt x="28" y="52"/>
                  </a:cubicBezTo>
                  <a:cubicBezTo>
                    <a:pt x="26" y="49"/>
                    <a:pt x="22" y="33"/>
                    <a:pt x="21" y="32"/>
                  </a:cubicBezTo>
                  <a:cubicBezTo>
                    <a:pt x="19" y="30"/>
                    <a:pt x="16" y="33"/>
                    <a:pt x="16" y="33"/>
                  </a:cubicBezTo>
                  <a:cubicBezTo>
                    <a:pt x="14" y="31"/>
                    <a:pt x="14" y="31"/>
                    <a:pt x="14" y="31"/>
                  </a:cubicBezTo>
                  <a:cubicBezTo>
                    <a:pt x="14" y="31"/>
                    <a:pt x="21" y="23"/>
                    <a:pt x="27" y="22"/>
                  </a:cubicBezTo>
                  <a:cubicBezTo>
                    <a:pt x="32" y="21"/>
                    <a:pt x="32" y="30"/>
                    <a:pt x="34" y="36"/>
                  </a:cubicBezTo>
                  <a:cubicBezTo>
                    <a:pt x="35" y="41"/>
                    <a:pt x="36" y="44"/>
                    <a:pt x="37" y="44"/>
                  </a:cubicBezTo>
                  <a:cubicBezTo>
                    <a:pt x="38" y="44"/>
                    <a:pt x="40" y="41"/>
                    <a:pt x="43" y="36"/>
                  </a:cubicBezTo>
                  <a:cubicBezTo>
                    <a:pt x="45" y="32"/>
                    <a:pt x="42" y="28"/>
                    <a:pt x="38" y="31"/>
                  </a:cubicBezTo>
                  <a:cubicBezTo>
                    <a:pt x="40" y="20"/>
                    <a:pt x="57" y="17"/>
                    <a:pt x="55"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46" name="îśľïḍé"/>
            <p:cNvSpPr/>
            <p:nvPr/>
          </p:nvSpPr>
          <p:spPr bwMode="auto">
            <a:xfrm>
              <a:off x="10199988" y="5985138"/>
              <a:ext cx="381680" cy="338617"/>
            </a:xfrm>
            <a:custGeom>
              <a:avLst/>
              <a:gdLst>
                <a:gd name="T0" fmla="*/ 50 w 119"/>
                <a:gd name="T1" fmla="*/ 0 h 106"/>
                <a:gd name="T2" fmla="*/ 50 w 119"/>
                <a:gd name="T3" fmla="*/ 0 h 106"/>
                <a:gd name="T4" fmla="*/ 99 w 119"/>
                <a:gd name="T5" fmla="*/ 40 h 106"/>
                <a:gd name="T6" fmla="*/ 50 w 119"/>
                <a:gd name="T7" fmla="*/ 81 h 106"/>
                <a:gd name="T8" fmla="*/ 42 w 119"/>
                <a:gd name="T9" fmla="*/ 80 h 106"/>
                <a:gd name="T10" fmla="*/ 7 w 119"/>
                <a:gd name="T11" fmla="*/ 93 h 106"/>
                <a:gd name="T12" fmla="*/ 7 w 119"/>
                <a:gd name="T13" fmla="*/ 90 h 106"/>
                <a:gd name="T14" fmla="*/ 19 w 119"/>
                <a:gd name="T15" fmla="*/ 74 h 106"/>
                <a:gd name="T16" fmla="*/ 18 w 119"/>
                <a:gd name="T17" fmla="*/ 72 h 106"/>
                <a:gd name="T18" fmla="*/ 0 w 119"/>
                <a:gd name="T19" fmla="*/ 40 h 106"/>
                <a:gd name="T20" fmla="*/ 50 w 119"/>
                <a:gd name="T21" fmla="*/ 0 h 106"/>
                <a:gd name="T22" fmla="*/ 103 w 119"/>
                <a:gd name="T23" fmla="*/ 90 h 106"/>
                <a:gd name="T24" fmla="*/ 113 w 119"/>
                <a:gd name="T25" fmla="*/ 104 h 106"/>
                <a:gd name="T26" fmla="*/ 113 w 119"/>
                <a:gd name="T27" fmla="*/ 106 h 106"/>
                <a:gd name="T28" fmla="*/ 83 w 119"/>
                <a:gd name="T29" fmla="*/ 95 h 106"/>
                <a:gd name="T30" fmla="*/ 76 w 119"/>
                <a:gd name="T31" fmla="*/ 96 h 106"/>
                <a:gd name="T32" fmla="*/ 50 w 119"/>
                <a:gd name="T33" fmla="*/ 88 h 106"/>
                <a:gd name="T34" fmla="*/ 90 w 119"/>
                <a:gd name="T35" fmla="*/ 75 h 106"/>
                <a:gd name="T36" fmla="*/ 103 w 119"/>
                <a:gd name="T37" fmla="*/ 60 h 106"/>
                <a:gd name="T38" fmla="*/ 107 w 119"/>
                <a:gd name="T39" fmla="*/ 40 h 106"/>
                <a:gd name="T40" fmla="*/ 107 w 119"/>
                <a:gd name="T41" fmla="*/ 37 h 106"/>
                <a:gd name="T42" fmla="*/ 119 w 119"/>
                <a:gd name="T43" fmla="*/ 61 h 106"/>
                <a:gd name="T44" fmla="*/ 103 w 119"/>
                <a:gd name="T45" fmla="*/ 88 h 106"/>
                <a:gd name="T46" fmla="*/ 103 w 119"/>
                <a:gd name="T47"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9" h="106">
                  <a:moveTo>
                    <a:pt x="50" y="0"/>
                  </a:moveTo>
                  <a:cubicBezTo>
                    <a:pt x="50" y="0"/>
                    <a:pt x="50" y="0"/>
                    <a:pt x="50" y="0"/>
                  </a:cubicBezTo>
                  <a:cubicBezTo>
                    <a:pt x="77" y="0"/>
                    <a:pt x="99" y="18"/>
                    <a:pt x="99" y="40"/>
                  </a:cubicBezTo>
                  <a:cubicBezTo>
                    <a:pt x="99" y="63"/>
                    <a:pt x="77" y="81"/>
                    <a:pt x="50" y="81"/>
                  </a:cubicBezTo>
                  <a:cubicBezTo>
                    <a:pt x="47" y="81"/>
                    <a:pt x="44" y="80"/>
                    <a:pt x="42" y="80"/>
                  </a:cubicBezTo>
                  <a:cubicBezTo>
                    <a:pt x="31" y="91"/>
                    <a:pt x="19" y="93"/>
                    <a:pt x="7" y="93"/>
                  </a:cubicBezTo>
                  <a:cubicBezTo>
                    <a:pt x="7" y="90"/>
                    <a:pt x="7" y="90"/>
                    <a:pt x="7" y="90"/>
                  </a:cubicBezTo>
                  <a:cubicBezTo>
                    <a:pt x="13" y="87"/>
                    <a:pt x="19" y="81"/>
                    <a:pt x="19" y="74"/>
                  </a:cubicBezTo>
                  <a:cubicBezTo>
                    <a:pt x="19" y="73"/>
                    <a:pt x="19" y="72"/>
                    <a:pt x="18" y="72"/>
                  </a:cubicBezTo>
                  <a:cubicBezTo>
                    <a:pt x="7" y="64"/>
                    <a:pt x="0" y="53"/>
                    <a:pt x="0" y="40"/>
                  </a:cubicBezTo>
                  <a:cubicBezTo>
                    <a:pt x="0" y="18"/>
                    <a:pt x="22" y="0"/>
                    <a:pt x="50" y="0"/>
                  </a:cubicBezTo>
                  <a:close/>
                  <a:moveTo>
                    <a:pt x="103" y="90"/>
                  </a:moveTo>
                  <a:cubicBezTo>
                    <a:pt x="103" y="96"/>
                    <a:pt x="107" y="101"/>
                    <a:pt x="113" y="104"/>
                  </a:cubicBezTo>
                  <a:cubicBezTo>
                    <a:pt x="113" y="106"/>
                    <a:pt x="113" y="106"/>
                    <a:pt x="113" y="106"/>
                  </a:cubicBezTo>
                  <a:cubicBezTo>
                    <a:pt x="102" y="106"/>
                    <a:pt x="92" y="104"/>
                    <a:pt x="83" y="95"/>
                  </a:cubicBezTo>
                  <a:cubicBezTo>
                    <a:pt x="81" y="95"/>
                    <a:pt x="79" y="96"/>
                    <a:pt x="76" y="96"/>
                  </a:cubicBezTo>
                  <a:cubicBezTo>
                    <a:pt x="66" y="96"/>
                    <a:pt x="57" y="93"/>
                    <a:pt x="50" y="88"/>
                  </a:cubicBezTo>
                  <a:cubicBezTo>
                    <a:pt x="65" y="88"/>
                    <a:pt x="79" y="84"/>
                    <a:pt x="90" y="75"/>
                  </a:cubicBezTo>
                  <a:cubicBezTo>
                    <a:pt x="95" y="71"/>
                    <a:pt x="100" y="65"/>
                    <a:pt x="103" y="60"/>
                  </a:cubicBezTo>
                  <a:cubicBezTo>
                    <a:pt x="106" y="54"/>
                    <a:pt x="107" y="47"/>
                    <a:pt x="107" y="40"/>
                  </a:cubicBezTo>
                  <a:cubicBezTo>
                    <a:pt x="107" y="39"/>
                    <a:pt x="107" y="38"/>
                    <a:pt x="107" y="37"/>
                  </a:cubicBezTo>
                  <a:cubicBezTo>
                    <a:pt x="115" y="43"/>
                    <a:pt x="119" y="52"/>
                    <a:pt x="119" y="61"/>
                  </a:cubicBezTo>
                  <a:cubicBezTo>
                    <a:pt x="119" y="72"/>
                    <a:pt x="113" y="82"/>
                    <a:pt x="103" y="88"/>
                  </a:cubicBezTo>
                  <a:cubicBezTo>
                    <a:pt x="103" y="89"/>
                    <a:pt x="103" y="89"/>
                    <a:pt x="103"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0000" lnSpcReduction="20000"/>
            </a:bodyPr>
            <a:lstStyle/>
            <a:p>
              <a:pPr algn="ctr"/>
            </a:p>
          </p:txBody>
        </p:sp>
        <p:sp>
          <p:nvSpPr>
            <p:cNvPr id="147" name="îṥļîďe"/>
            <p:cNvSpPr/>
            <p:nvPr/>
          </p:nvSpPr>
          <p:spPr bwMode="auto">
            <a:xfrm>
              <a:off x="9976852" y="5491891"/>
              <a:ext cx="223135" cy="225092"/>
            </a:xfrm>
            <a:custGeom>
              <a:avLst/>
              <a:gdLst>
                <a:gd name="T0" fmla="*/ 35 w 70"/>
                <a:gd name="T1" fmla="*/ 0 h 70"/>
                <a:gd name="T2" fmla="*/ 0 w 70"/>
                <a:gd name="T3" fmla="*/ 35 h 70"/>
                <a:gd name="T4" fmla="*/ 35 w 70"/>
                <a:gd name="T5" fmla="*/ 70 h 70"/>
                <a:gd name="T6" fmla="*/ 70 w 70"/>
                <a:gd name="T7" fmla="*/ 35 h 70"/>
                <a:gd name="T8" fmla="*/ 35 w 70"/>
                <a:gd name="T9" fmla="*/ 0 h 70"/>
                <a:gd name="T10" fmla="*/ 29 w 70"/>
                <a:gd name="T11" fmla="*/ 57 h 70"/>
                <a:gd name="T12" fmla="*/ 14 w 70"/>
                <a:gd name="T13" fmla="*/ 38 h 70"/>
                <a:gd name="T14" fmla="*/ 21 w 70"/>
                <a:gd name="T15" fmla="*/ 31 h 70"/>
                <a:gd name="T16" fmla="*/ 29 w 70"/>
                <a:gd name="T17" fmla="*/ 41 h 70"/>
                <a:gd name="T18" fmla="*/ 54 w 70"/>
                <a:gd name="T19" fmla="*/ 21 h 70"/>
                <a:gd name="T20" fmla="*/ 57 w 70"/>
                <a:gd name="T21" fmla="*/ 24 h 70"/>
                <a:gd name="T22" fmla="*/ 29 w 70"/>
                <a:gd name="T23"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35" y="0"/>
                  </a:moveTo>
                  <a:cubicBezTo>
                    <a:pt x="16" y="0"/>
                    <a:pt x="0" y="16"/>
                    <a:pt x="0" y="35"/>
                  </a:cubicBezTo>
                  <a:cubicBezTo>
                    <a:pt x="0" y="54"/>
                    <a:pt x="16" y="70"/>
                    <a:pt x="35" y="70"/>
                  </a:cubicBezTo>
                  <a:cubicBezTo>
                    <a:pt x="54" y="70"/>
                    <a:pt x="70" y="54"/>
                    <a:pt x="70" y="35"/>
                  </a:cubicBezTo>
                  <a:cubicBezTo>
                    <a:pt x="70" y="16"/>
                    <a:pt x="54" y="0"/>
                    <a:pt x="35" y="0"/>
                  </a:cubicBezTo>
                  <a:close/>
                  <a:moveTo>
                    <a:pt x="29" y="57"/>
                  </a:moveTo>
                  <a:cubicBezTo>
                    <a:pt x="14" y="38"/>
                    <a:pt x="14" y="38"/>
                    <a:pt x="14" y="38"/>
                  </a:cubicBezTo>
                  <a:cubicBezTo>
                    <a:pt x="21" y="31"/>
                    <a:pt x="21" y="31"/>
                    <a:pt x="21" y="31"/>
                  </a:cubicBezTo>
                  <a:cubicBezTo>
                    <a:pt x="29" y="41"/>
                    <a:pt x="29" y="41"/>
                    <a:pt x="29" y="41"/>
                  </a:cubicBezTo>
                  <a:cubicBezTo>
                    <a:pt x="54" y="21"/>
                    <a:pt x="54" y="21"/>
                    <a:pt x="54" y="21"/>
                  </a:cubicBezTo>
                  <a:cubicBezTo>
                    <a:pt x="57" y="24"/>
                    <a:pt x="57" y="24"/>
                    <a:pt x="57" y="24"/>
                  </a:cubicBezTo>
                  <a:lnTo>
                    <a:pt x="29"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48" name="îš1ídè"/>
            <p:cNvSpPr/>
            <p:nvPr/>
          </p:nvSpPr>
          <p:spPr bwMode="auto">
            <a:xfrm>
              <a:off x="8892492" y="5863783"/>
              <a:ext cx="275984" cy="313173"/>
            </a:xfrm>
            <a:custGeom>
              <a:avLst/>
              <a:gdLst>
                <a:gd name="T0" fmla="*/ 55 w 86"/>
                <a:gd name="T1" fmla="*/ 14 h 98"/>
                <a:gd name="T2" fmla="*/ 55 w 86"/>
                <a:gd name="T3" fmla="*/ 27 h 98"/>
                <a:gd name="T4" fmla="*/ 65 w 86"/>
                <a:gd name="T5" fmla="*/ 33 h 98"/>
                <a:gd name="T6" fmla="*/ 74 w 86"/>
                <a:gd name="T7" fmla="*/ 55 h 98"/>
                <a:gd name="T8" fmla="*/ 65 w 86"/>
                <a:gd name="T9" fmla="*/ 77 h 98"/>
                <a:gd name="T10" fmla="*/ 43 w 86"/>
                <a:gd name="T11" fmla="*/ 85 h 98"/>
                <a:gd name="T12" fmla="*/ 22 w 86"/>
                <a:gd name="T13" fmla="*/ 77 h 98"/>
                <a:gd name="T14" fmla="*/ 13 w 86"/>
                <a:gd name="T15" fmla="*/ 55 h 98"/>
                <a:gd name="T16" fmla="*/ 22 w 86"/>
                <a:gd name="T17" fmla="*/ 33 h 98"/>
                <a:gd name="T18" fmla="*/ 31 w 86"/>
                <a:gd name="T19" fmla="*/ 27 h 98"/>
                <a:gd name="T20" fmla="*/ 31 w 86"/>
                <a:gd name="T21" fmla="*/ 14 h 98"/>
                <a:gd name="T22" fmla="*/ 0 w 86"/>
                <a:gd name="T23" fmla="*/ 55 h 98"/>
                <a:gd name="T24" fmla="*/ 43 w 86"/>
                <a:gd name="T25" fmla="*/ 98 h 98"/>
                <a:gd name="T26" fmla="*/ 86 w 86"/>
                <a:gd name="T27" fmla="*/ 55 h 98"/>
                <a:gd name="T28" fmla="*/ 55 w 86"/>
                <a:gd name="T29" fmla="*/ 14 h 98"/>
                <a:gd name="T30" fmla="*/ 37 w 86"/>
                <a:gd name="T31" fmla="*/ 0 h 98"/>
                <a:gd name="T32" fmla="*/ 49 w 86"/>
                <a:gd name="T33" fmla="*/ 0 h 98"/>
                <a:gd name="T34" fmla="*/ 49 w 86"/>
                <a:gd name="T35" fmla="*/ 49 h 98"/>
                <a:gd name="T36" fmla="*/ 37 w 86"/>
                <a:gd name="T37" fmla="*/ 49 h 98"/>
                <a:gd name="T38" fmla="*/ 37 w 86"/>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98">
                  <a:moveTo>
                    <a:pt x="55" y="14"/>
                  </a:moveTo>
                  <a:cubicBezTo>
                    <a:pt x="55" y="27"/>
                    <a:pt x="55" y="27"/>
                    <a:pt x="55" y="27"/>
                  </a:cubicBezTo>
                  <a:cubicBezTo>
                    <a:pt x="59" y="28"/>
                    <a:pt x="62" y="31"/>
                    <a:pt x="65" y="33"/>
                  </a:cubicBezTo>
                  <a:cubicBezTo>
                    <a:pt x="71" y="39"/>
                    <a:pt x="74" y="47"/>
                    <a:pt x="74" y="55"/>
                  </a:cubicBezTo>
                  <a:cubicBezTo>
                    <a:pt x="74" y="63"/>
                    <a:pt x="71" y="71"/>
                    <a:pt x="65" y="77"/>
                  </a:cubicBezTo>
                  <a:cubicBezTo>
                    <a:pt x="59" y="82"/>
                    <a:pt x="51" y="85"/>
                    <a:pt x="43" y="85"/>
                  </a:cubicBezTo>
                  <a:cubicBezTo>
                    <a:pt x="35" y="85"/>
                    <a:pt x="27" y="82"/>
                    <a:pt x="22" y="77"/>
                  </a:cubicBezTo>
                  <a:cubicBezTo>
                    <a:pt x="16" y="71"/>
                    <a:pt x="13" y="63"/>
                    <a:pt x="13" y="55"/>
                  </a:cubicBezTo>
                  <a:cubicBezTo>
                    <a:pt x="13" y="47"/>
                    <a:pt x="16" y="39"/>
                    <a:pt x="22" y="33"/>
                  </a:cubicBezTo>
                  <a:cubicBezTo>
                    <a:pt x="24" y="31"/>
                    <a:pt x="27" y="28"/>
                    <a:pt x="31" y="27"/>
                  </a:cubicBezTo>
                  <a:cubicBezTo>
                    <a:pt x="31" y="14"/>
                    <a:pt x="31" y="14"/>
                    <a:pt x="31" y="14"/>
                  </a:cubicBezTo>
                  <a:cubicBezTo>
                    <a:pt x="13" y="19"/>
                    <a:pt x="0" y="36"/>
                    <a:pt x="0" y="55"/>
                  </a:cubicBezTo>
                  <a:cubicBezTo>
                    <a:pt x="0" y="79"/>
                    <a:pt x="20" y="98"/>
                    <a:pt x="43" y="98"/>
                  </a:cubicBezTo>
                  <a:cubicBezTo>
                    <a:pt x="67" y="98"/>
                    <a:pt x="86" y="79"/>
                    <a:pt x="86" y="55"/>
                  </a:cubicBezTo>
                  <a:cubicBezTo>
                    <a:pt x="86"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32500" lnSpcReduction="20000"/>
            </a:bodyPr>
            <a:lstStyle/>
            <a:p>
              <a:pPr algn="ctr"/>
            </a:p>
          </p:txBody>
        </p:sp>
        <p:sp>
          <p:nvSpPr>
            <p:cNvPr id="149" name="ïṧļîḓê"/>
            <p:cNvSpPr/>
            <p:nvPr/>
          </p:nvSpPr>
          <p:spPr bwMode="auto">
            <a:xfrm>
              <a:off x="8549960" y="6186742"/>
              <a:ext cx="371892" cy="311215"/>
            </a:xfrm>
            <a:custGeom>
              <a:avLst/>
              <a:gdLst>
                <a:gd name="T0" fmla="*/ 57 w 116"/>
                <a:gd name="T1" fmla="*/ 1 h 97"/>
                <a:gd name="T2" fmla="*/ 48 w 116"/>
                <a:gd name="T3" fmla="*/ 8 h 97"/>
                <a:gd name="T4" fmla="*/ 55 w 116"/>
                <a:gd name="T5" fmla="*/ 18 h 97"/>
                <a:gd name="T6" fmla="*/ 85 w 116"/>
                <a:gd name="T7" fmla="*/ 22 h 97"/>
                <a:gd name="T8" fmla="*/ 5 w 116"/>
                <a:gd name="T9" fmla="*/ 81 h 97"/>
                <a:gd name="T10" fmla="*/ 3 w 116"/>
                <a:gd name="T11" fmla="*/ 93 h 97"/>
                <a:gd name="T12" fmla="*/ 8 w 116"/>
                <a:gd name="T13" fmla="*/ 96 h 97"/>
                <a:gd name="T14" fmla="*/ 15 w 116"/>
                <a:gd name="T15" fmla="*/ 95 h 97"/>
                <a:gd name="T16" fmla="*/ 95 w 116"/>
                <a:gd name="T17" fmla="*/ 36 h 97"/>
                <a:gd name="T18" fmla="*/ 90 w 116"/>
                <a:gd name="T19" fmla="*/ 66 h 97"/>
                <a:gd name="T20" fmla="*/ 97 w 116"/>
                <a:gd name="T21" fmla="*/ 76 h 97"/>
                <a:gd name="T22" fmla="*/ 107 w 116"/>
                <a:gd name="T23" fmla="*/ 69 h 97"/>
                <a:gd name="T24" fmla="*/ 116 w 116"/>
                <a:gd name="T25" fmla="*/ 10 h 97"/>
                <a:gd name="T26" fmla="*/ 57 w 116"/>
                <a:gd name="T27" fmla="*/ 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97">
                  <a:moveTo>
                    <a:pt x="57" y="1"/>
                  </a:moveTo>
                  <a:cubicBezTo>
                    <a:pt x="53" y="0"/>
                    <a:pt x="48" y="3"/>
                    <a:pt x="48" y="8"/>
                  </a:cubicBezTo>
                  <a:cubicBezTo>
                    <a:pt x="47" y="13"/>
                    <a:pt x="50" y="17"/>
                    <a:pt x="55" y="18"/>
                  </a:cubicBezTo>
                  <a:cubicBezTo>
                    <a:pt x="85" y="22"/>
                    <a:pt x="85" y="22"/>
                    <a:pt x="85" y="22"/>
                  </a:cubicBezTo>
                  <a:cubicBezTo>
                    <a:pt x="5" y="81"/>
                    <a:pt x="5" y="81"/>
                    <a:pt x="5" y="81"/>
                  </a:cubicBezTo>
                  <a:cubicBezTo>
                    <a:pt x="1" y="84"/>
                    <a:pt x="0" y="89"/>
                    <a:pt x="3" y="93"/>
                  </a:cubicBezTo>
                  <a:cubicBezTo>
                    <a:pt x="4" y="95"/>
                    <a:pt x="6" y="96"/>
                    <a:pt x="8" y="96"/>
                  </a:cubicBezTo>
                  <a:cubicBezTo>
                    <a:pt x="10" y="97"/>
                    <a:pt x="13" y="96"/>
                    <a:pt x="15" y="95"/>
                  </a:cubicBezTo>
                  <a:cubicBezTo>
                    <a:pt x="95" y="36"/>
                    <a:pt x="95" y="36"/>
                    <a:pt x="95" y="36"/>
                  </a:cubicBezTo>
                  <a:cubicBezTo>
                    <a:pt x="90" y="66"/>
                    <a:pt x="90" y="66"/>
                    <a:pt x="90" y="66"/>
                  </a:cubicBezTo>
                  <a:cubicBezTo>
                    <a:pt x="90" y="71"/>
                    <a:pt x="93" y="75"/>
                    <a:pt x="97" y="76"/>
                  </a:cubicBezTo>
                  <a:cubicBezTo>
                    <a:pt x="102" y="76"/>
                    <a:pt x="106" y="73"/>
                    <a:pt x="107" y="69"/>
                  </a:cubicBezTo>
                  <a:cubicBezTo>
                    <a:pt x="116" y="10"/>
                    <a:pt x="116" y="10"/>
                    <a:pt x="116" y="10"/>
                  </a:cubicBezTo>
                  <a:lnTo>
                    <a:pt x="57"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32500" lnSpcReduction="20000"/>
            </a:bodyPr>
            <a:lstStyle/>
            <a:p>
              <a:pPr algn="ctr"/>
            </a:p>
          </p:txBody>
        </p:sp>
        <p:sp>
          <p:nvSpPr>
            <p:cNvPr id="150" name="íşḷíḋê"/>
            <p:cNvSpPr/>
            <p:nvPr/>
          </p:nvSpPr>
          <p:spPr bwMode="auto">
            <a:xfrm>
              <a:off x="9379868" y="5728727"/>
              <a:ext cx="319045" cy="342532"/>
            </a:xfrm>
            <a:custGeom>
              <a:avLst/>
              <a:gdLst>
                <a:gd name="T0" fmla="*/ 90 w 100"/>
                <a:gd name="T1" fmla="*/ 0 h 107"/>
                <a:gd name="T2" fmla="*/ 10 w 100"/>
                <a:gd name="T3" fmla="*/ 0 h 107"/>
                <a:gd name="T4" fmla="*/ 0 w 100"/>
                <a:gd name="T5" fmla="*/ 10 h 107"/>
                <a:gd name="T6" fmla="*/ 0 w 100"/>
                <a:gd name="T7" fmla="*/ 97 h 107"/>
                <a:gd name="T8" fmla="*/ 10 w 100"/>
                <a:gd name="T9" fmla="*/ 107 h 107"/>
                <a:gd name="T10" fmla="*/ 90 w 100"/>
                <a:gd name="T11" fmla="*/ 107 h 107"/>
                <a:gd name="T12" fmla="*/ 100 w 100"/>
                <a:gd name="T13" fmla="*/ 97 h 107"/>
                <a:gd name="T14" fmla="*/ 100 w 100"/>
                <a:gd name="T15" fmla="*/ 10 h 107"/>
                <a:gd name="T16" fmla="*/ 90 w 100"/>
                <a:gd name="T17" fmla="*/ 0 h 107"/>
                <a:gd name="T18" fmla="*/ 86 w 100"/>
                <a:gd name="T19" fmla="*/ 93 h 107"/>
                <a:gd name="T20" fmla="*/ 13 w 100"/>
                <a:gd name="T21" fmla="*/ 93 h 107"/>
                <a:gd name="T22" fmla="*/ 13 w 100"/>
                <a:gd name="T23" fmla="*/ 13 h 107"/>
                <a:gd name="T24" fmla="*/ 86 w 100"/>
                <a:gd name="T25" fmla="*/ 13 h 107"/>
                <a:gd name="T26" fmla="*/ 86 w 100"/>
                <a:gd name="T27" fmla="*/ 93 h 107"/>
                <a:gd name="T28" fmla="*/ 26 w 100"/>
                <a:gd name="T29" fmla="*/ 47 h 107"/>
                <a:gd name="T30" fmla="*/ 73 w 100"/>
                <a:gd name="T31" fmla="*/ 47 h 107"/>
                <a:gd name="T32" fmla="*/ 73 w 100"/>
                <a:gd name="T33" fmla="*/ 53 h 107"/>
                <a:gd name="T34" fmla="*/ 26 w 100"/>
                <a:gd name="T35" fmla="*/ 53 h 107"/>
                <a:gd name="T36" fmla="*/ 26 w 100"/>
                <a:gd name="T37" fmla="*/ 47 h 107"/>
                <a:gd name="T38" fmla="*/ 26 w 100"/>
                <a:gd name="T39" fmla="*/ 60 h 107"/>
                <a:gd name="T40" fmla="*/ 73 w 100"/>
                <a:gd name="T41" fmla="*/ 60 h 107"/>
                <a:gd name="T42" fmla="*/ 73 w 100"/>
                <a:gd name="T43" fmla="*/ 67 h 107"/>
                <a:gd name="T44" fmla="*/ 26 w 100"/>
                <a:gd name="T45" fmla="*/ 67 h 107"/>
                <a:gd name="T46" fmla="*/ 26 w 100"/>
                <a:gd name="T47" fmla="*/ 60 h 107"/>
                <a:gd name="T48" fmla="*/ 26 w 100"/>
                <a:gd name="T49" fmla="*/ 73 h 107"/>
                <a:gd name="T50" fmla="*/ 73 w 100"/>
                <a:gd name="T51" fmla="*/ 73 h 107"/>
                <a:gd name="T52" fmla="*/ 73 w 100"/>
                <a:gd name="T53" fmla="*/ 80 h 107"/>
                <a:gd name="T54" fmla="*/ 26 w 100"/>
                <a:gd name="T55" fmla="*/ 80 h 107"/>
                <a:gd name="T56" fmla="*/ 26 w 100"/>
                <a:gd name="T57" fmla="*/ 73 h 107"/>
                <a:gd name="T58" fmla="*/ 26 w 100"/>
                <a:gd name="T59" fmla="*/ 33 h 107"/>
                <a:gd name="T60" fmla="*/ 73 w 100"/>
                <a:gd name="T61" fmla="*/ 33 h 107"/>
                <a:gd name="T62" fmla="*/ 73 w 100"/>
                <a:gd name="T63" fmla="*/ 40 h 107"/>
                <a:gd name="T64" fmla="*/ 26 w 100"/>
                <a:gd name="T65" fmla="*/ 40 h 107"/>
                <a:gd name="T66" fmla="*/ 26 w 100"/>
                <a:gd name="T67" fmla="*/ 3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07">
                  <a:moveTo>
                    <a:pt x="90" y="0"/>
                  </a:moveTo>
                  <a:cubicBezTo>
                    <a:pt x="10" y="0"/>
                    <a:pt x="10" y="0"/>
                    <a:pt x="10" y="0"/>
                  </a:cubicBezTo>
                  <a:cubicBezTo>
                    <a:pt x="4" y="0"/>
                    <a:pt x="0" y="5"/>
                    <a:pt x="0" y="10"/>
                  </a:cubicBezTo>
                  <a:cubicBezTo>
                    <a:pt x="0" y="97"/>
                    <a:pt x="0" y="97"/>
                    <a:pt x="0" y="97"/>
                  </a:cubicBezTo>
                  <a:cubicBezTo>
                    <a:pt x="0" y="102"/>
                    <a:pt x="4" y="107"/>
                    <a:pt x="10" y="107"/>
                  </a:cubicBezTo>
                  <a:cubicBezTo>
                    <a:pt x="90" y="107"/>
                    <a:pt x="90" y="107"/>
                    <a:pt x="90" y="107"/>
                  </a:cubicBezTo>
                  <a:cubicBezTo>
                    <a:pt x="95" y="107"/>
                    <a:pt x="100" y="102"/>
                    <a:pt x="100" y="97"/>
                  </a:cubicBezTo>
                  <a:cubicBezTo>
                    <a:pt x="100" y="10"/>
                    <a:pt x="100" y="10"/>
                    <a:pt x="100" y="10"/>
                  </a:cubicBezTo>
                  <a:cubicBezTo>
                    <a:pt x="100" y="5"/>
                    <a:pt x="95" y="0"/>
                    <a:pt x="90" y="0"/>
                  </a:cubicBezTo>
                  <a:close/>
                  <a:moveTo>
                    <a:pt x="86" y="93"/>
                  </a:moveTo>
                  <a:cubicBezTo>
                    <a:pt x="13" y="93"/>
                    <a:pt x="13" y="93"/>
                    <a:pt x="13" y="93"/>
                  </a:cubicBezTo>
                  <a:cubicBezTo>
                    <a:pt x="13" y="13"/>
                    <a:pt x="13" y="13"/>
                    <a:pt x="13" y="13"/>
                  </a:cubicBezTo>
                  <a:cubicBezTo>
                    <a:pt x="86" y="13"/>
                    <a:pt x="86" y="13"/>
                    <a:pt x="86" y="13"/>
                  </a:cubicBezTo>
                  <a:lnTo>
                    <a:pt x="86" y="93"/>
                  </a:lnTo>
                  <a:close/>
                  <a:moveTo>
                    <a:pt x="26" y="47"/>
                  </a:moveTo>
                  <a:cubicBezTo>
                    <a:pt x="73" y="47"/>
                    <a:pt x="73" y="47"/>
                    <a:pt x="73" y="47"/>
                  </a:cubicBezTo>
                  <a:cubicBezTo>
                    <a:pt x="73" y="53"/>
                    <a:pt x="73" y="53"/>
                    <a:pt x="73" y="53"/>
                  </a:cubicBezTo>
                  <a:cubicBezTo>
                    <a:pt x="26" y="53"/>
                    <a:pt x="26" y="53"/>
                    <a:pt x="26" y="53"/>
                  </a:cubicBezTo>
                  <a:lnTo>
                    <a:pt x="26" y="47"/>
                  </a:lnTo>
                  <a:close/>
                  <a:moveTo>
                    <a:pt x="26" y="60"/>
                  </a:moveTo>
                  <a:cubicBezTo>
                    <a:pt x="73" y="60"/>
                    <a:pt x="73" y="60"/>
                    <a:pt x="73" y="60"/>
                  </a:cubicBezTo>
                  <a:cubicBezTo>
                    <a:pt x="73" y="67"/>
                    <a:pt x="73" y="67"/>
                    <a:pt x="73" y="67"/>
                  </a:cubicBezTo>
                  <a:cubicBezTo>
                    <a:pt x="26" y="67"/>
                    <a:pt x="26" y="67"/>
                    <a:pt x="26" y="67"/>
                  </a:cubicBezTo>
                  <a:lnTo>
                    <a:pt x="26" y="60"/>
                  </a:lnTo>
                  <a:close/>
                  <a:moveTo>
                    <a:pt x="26" y="73"/>
                  </a:moveTo>
                  <a:cubicBezTo>
                    <a:pt x="73" y="73"/>
                    <a:pt x="73" y="73"/>
                    <a:pt x="73" y="73"/>
                  </a:cubicBezTo>
                  <a:cubicBezTo>
                    <a:pt x="73" y="80"/>
                    <a:pt x="73" y="80"/>
                    <a:pt x="73" y="80"/>
                  </a:cubicBezTo>
                  <a:cubicBezTo>
                    <a:pt x="26" y="80"/>
                    <a:pt x="26" y="80"/>
                    <a:pt x="26" y="80"/>
                  </a:cubicBezTo>
                  <a:lnTo>
                    <a:pt x="26" y="73"/>
                  </a:lnTo>
                  <a:close/>
                  <a:moveTo>
                    <a:pt x="26" y="33"/>
                  </a:moveTo>
                  <a:cubicBezTo>
                    <a:pt x="73" y="33"/>
                    <a:pt x="73" y="33"/>
                    <a:pt x="73" y="33"/>
                  </a:cubicBezTo>
                  <a:cubicBezTo>
                    <a:pt x="73" y="40"/>
                    <a:pt x="73" y="40"/>
                    <a:pt x="73" y="40"/>
                  </a:cubicBezTo>
                  <a:cubicBezTo>
                    <a:pt x="26" y="40"/>
                    <a:pt x="26" y="40"/>
                    <a:pt x="26" y="40"/>
                  </a:cubicBezTo>
                  <a:lnTo>
                    <a:pt x="26"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0000" lnSpcReduction="20000"/>
            </a:bodyPr>
            <a:lstStyle/>
            <a:p>
              <a:pPr algn="ctr"/>
            </a:p>
          </p:txBody>
        </p:sp>
        <p:sp>
          <p:nvSpPr>
            <p:cNvPr id="151" name="îś1iďê"/>
            <p:cNvSpPr/>
            <p:nvPr/>
          </p:nvSpPr>
          <p:spPr bwMode="auto">
            <a:xfrm>
              <a:off x="9781119" y="5771788"/>
              <a:ext cx="366021" cy="364063"/>
            </a:xfrm>
            <a:custGeom>
              <a:avLst/>
              <a:gdLst>
                <a:gd name="T0" fmla="*/ 86 w 114"/>
                <a:gd name="T1" fmla="*/ 72 h 114"/>
                <a:gd name="T2" fmla="*/ 66 w 114"/>
                <a:gd name="T3" fmla="*/ 52 h 114"/>
                <a:gd name="T4" fmla="*/ 114 w 114"/>
                <a:gd name="T5" fmla="*/ 16 h 114"/>
                <a:gd name="T6" fmla="*/ 100 w 114"/>
                <a:gd name="T7" fmla="*/ 2 h 114"/>
                <a:gd name="T8" fmla="*/ 40 w 114"/>
                <a:gd name="T9" fmla="*/ 26 h 114"/>
                <a:gd name="T10" fmla="*/ 21 w 114"/>
                <a:gd name="T11" fmla="*/ 7 h 114"/>
                <a:gd name="T12" fmla="*/ 4 w 114"/>
                <a:gd name="T13" fmla="*/ 4 h 114"/>
                <a:gd name="T14" fmla="*/ 7 w 114"/>
                <a:gd name="T15" fmla="*/ 21 h 114"/>
                <a:gd name="T16" fmla="*/ 26 w 114"/>
                <a:gd name="T17" fmla="*/ 40 h 114"/>
                <a:gd name="T18" fmla="*/ 2 w 114"/>
                <a:gd name="T19" fmla="*/ 100 h 114"/>
                <a:gd name="T20" fmla="*/ 16 w 114"/>
                <a:gd name="T21" fmla="*/ 114 h 114"/>
                <a:gd name="T22" fmla="*/ 52 w 114"/>
                <a:gd name="T23" fmla="*/ 66 h 114"/>
                <a:gd name="T24" fmla="*/ 72 w 114"/>
                <a:gd name="T25" fmla="*/ 86 h 114"/>
                <a:gd name="T26" fmla="*/ 72 w 114"/>
                <a:gd name="T27" fmla="*/ 114 h 114"/>
                <a:gd name="T28" fmla="*/ 86 w 114"/>
                <a:gd name="T29" fmla="*/ 114 h 114"/>
                <a:gd name="T30" fmla="*/ 93 w 114"/>
                <a:gd name="T31" fmla="*/ 93 h 114"/>
                <a:gd name="T32" fmla="*/ 114 w 114"/>
                <a:gd name="T33" fmla="*/ 86 h 114"/>
                <a:gd name="T34" fmla="*/ 114 w 114"/>
                <a:gd name="T35" fmla="*/ 72 h 114"/>
                <a:gd name="T36" fmla="*/ 86 w 114"/>
                <a:gd name="T37" fmla="*/ 7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14">
                  <a:moveTo>
                    <a:pt x="86" y="72"/>
                  </a:moveTo>
                  <a:cubicBezTo>
                    <a:pt x="66" y="52"/>
                    <a:pt x="66" y="52"/>
                    <a:pt x="66" y="52"/>
                  </a:cubicBezTo>
                  <a:cubicBezTo>
                    <a:pt x="114" y="16"/>
                    <a:pt x="114" y="16"/>
                    <a:pt x="114" y="16"/>
                  </a:cubicBezTo>
                  <a:cubicBezTo>
                    <a:pt x="100" y="2"/>
                    <a:pt x="100" y="2"/>
                    <a:pt x="100" y="2"/>
                  </a:cubicBezTo>
                  <a:cubicBezTo>
                    <a:pt x="40" y="26"/>
                    <a:pt x="40" y="26"/>
                    <a:pt x="40" y="26"/>
                  </a:cubicBezTo>
                  <a:cubicBezTo>
                    <a:pt x="21" y="7"/>
                    <a:pt x="21" y="7"/>
                    <a:pt x="21" y="7"/>
                  </a:cubicBezTo>
                  <a:cubicBezTo>
                    <a:pt x="16" y="2"/>
                    <a:pt x="8" y="0"/>
                    <a:pt x="4" y="4"/>
                  </a:cubicBezTo>
                  <a:cubicBezTo>
                    <a:pt x="0" y="8"/>
                    <a:pt x="2" y="16"/>
                    <a:pt x="7" y="21"/>
                  </a:cubicBezTo>
                  <a:cubicBezTo>
                    <a:pt x="26" y="40"/>
                    <a:pt x="26" y="40"/>
                    <a:pt x="26" y="40"/>
                  </a:cubicBezTo>
                  <a:cubicBezTo>
                    <a:pt x="2" y="100"/>
                    <a:pt x="2" y="100"/>
                    <a:pt x="2" y="100"/>
                  </a:cubicBezTo>
                  <a:cubicBezTo>
                    <a:pt x="16" y="114"/>
                    <a:pt x="16" y="114"/>
                    <a:pt x="16" y="114"/>
                  </a:cubicBezTo>
                  <a:cubicBezTo>
                    <a:pt x="52" y="66"/>
                    <a:pt x="52" y="66"/>
                    <a:pt x="52" y="66"/>
                  </a:cubicBezTo>
                  <a:cubicBezTo>
                    <a:pt x="72" y="86"/>
                    <a:pt x="72" y="86"/>
                    <a:pt x="72" y="86"/>
                  </a:cubicBezTo>
                  <a:cubicBezTo>
                    <a:pt x="72" y="114"/>
                    <a:pt x="72" y="114"/>
                    <a:pt x="72" y="114"/>
                  </a:cubicBezTo>
                  <a:cubicBezTo>
                    <a:pt x="86" y="114"/>
                    <a:pt x="86" y="114"/>
                    <a:pt x="86" y="114"/>
                  </a:cubicBezTo>
                  <a:cubicBezTo>
                    <a:pt x="93" y="93"/>
                    <a:pt x="93" y="93"/>
                    <a:pt x="93" y="93"/>
                  </a:cubicBezTo>
                  <a:cubicBezTo>
                    <a:pt x="114" y="86"/>
                    <a:pt x="114" y="86"/>
                    <a:pt x="114" y="86"/>
                  </a:cubicBezTo>
                  <a:cubicBezTo>
                    <a:pt x="114" y="72"/>
                    <a:pt x="114" y="72"/>
                    <a:pt x="114" y="72"/>
                  </a:cubicBezTo>
                  <a:cubicBezTo>
                    <a:pt x="86" y="72"/>
                    <a:pt x="86" y="72"/>
                    <a:pt x="86"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7500" lnSpcReduction="20000"/>
            </a:bodyPr>
            <a:lstStyle/>
            <a:p>
              <a:pPr algn="ctr"/>
            </a:p>
          </p:txBody>
        </p:sp>
        <p:sp>
          <p:nvSpPr>
            <p:cNvPr id="152" name="iṧlïḋê"/>
            <p:cNvSpPr/>
            <p:nvPr/>
          </p:nvSpPr>
          <p:spPr bwMode="auto">
            <a:xfrm>
              <a:off x="9804607" y="6221974"/>
              <a:ext cx="344490" cy="281855"/>
            </a:xfrm>
            <a:custGeom>
              <a:avLst/>
              <a:gdLst>
                <a:gd name="T0" fmla="*/ 108 w 108"/>
                <a:gd name="T1" fmla="*/ 11 h 88"/>
                <a:gd name="T2" fmla="*/ 96 w 108"/>
                <a:gd name="T3" fmla="*/ 14 h 88"/>
                <a:gd name="T4" fmla="*/ 105 w 108"/>
                <a:gd name="T5" fmla="*/ 2 h 88"/>
                <a:gd name="T6" fmla="*/ 91 w 108"/>
                <a:gd name="T7" fmla="*/ 7 h 88"/>
                <a:gd name="T8" fmla="*/ 75 w 108"/>
                <a:gd name="T9" fmla="*/ 0 h 88"/>
                <a:gd name="T10" fmla="*/ 53 w 108"/>
                <a:gd name="T11" fmla="*/ 22 h 88"/>
                <a:gd name="T12" fmla="*/ 54 w 108"/>
                <a:gd name="T13" fmla="*/ 27 h 88"/>
                <a:gd name="T14" fmla="*/ 8 w 108"/>
                <a:gd name="T15" fmla="*/ 4 h 88"/>
                <a:gd name="T16" fmla="*/ 5 w 108"/>
                <a:gd name="T17" fmla="*/ 15 h 88"/>
                <a:gd name="T18" fmla="*/ 15 w 108"/>
                <a:gd name="T19" fmla="*/ 34 h 88"/>
                <a:gd name="T20" fmla="*/ 5 w 108"/>
                <a:gd name="T21" fmla="*/ 31 h 88"/>
                <a:gd name="T22" fmla="*/ 5 w 108"/>
                <a:gd name="T23" fmla="*/ 31 h 88"/>
                <a:gd name="T24" fmla="*/ 23 w 108"/>
                <a:gd name="T25" fmla="*/ 53 h 88"/>
                <a:gd name="T26" fmla="*/ 17 w 108"/>
                <a:gd name="T27" fmla="*/ 54 h 88"/>
                <a:gd name="T28" fmla="*/ 13 w 108"/>
                <a:gd name="T29" fmla="*/ 53 h 88"/>
                <a:gd name="T30" fmla="*/ 33 w 108"/>
                <a:gd name="T31" fmla="*/ 69 h 88"/>
                <a:gd name="T32" fmla="*/ 6 w 108"/>
                <a:gd name="T33" fmla="*/ 78 h 88"/>
                <a:gd name="T34" fmla="*/ 0 w 108"/>
                <a:gd name="T35" fmla="*/ 78 h 88"/>
                <a:gd name="T36" fmla="*/ 34 w 108"/>
                <a:gd name="T37" fmla="*/ 88 h 88"/>
                <a:gd name="T38" fmla="*/ 97 w 108"/>
                <a:gd name="T39" fmla="*/ 25 h 88"/>
                <a:gd name="T40" fmla="*/ 97 w 108"/>
                <a:gd name="T41" fmla="*/ 22 h 88"/>
                <a:gd name="T42" fmla="*/ 108 w 108"/>
                <a:gd name="T43" fmla="*/ 1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88">
                  <a:moveTo>
                    <a:pt x="108" y="11"/>
                  </a:moveTo>
                  <a:cubicBezTo>
                    <a:pt x="104" y="12"/>
                    <a:pt x="100" y="13"/>
                    <a:pt x="96" y="14"/>
                  </a:cubicBezTo>
                  <a:cubicBezTo>
                    <a:pt x="100" y="11"/>
                    <a:pt x="104" y="7"/>
                    <a:pt x="105" y="2"/>
                  </a:cubicBezTo>
                  <a:cubicBezTo>
                    <a:pt x="101" y="4"/>
                    <a:pt x="96" y="6"/>
                    <a:pt x="91" y="7"/>
                  </a:cubicBezTo>
                  <a:cubicBezTo>
                    <a:pt x="87" y="3"/>
                    <a:pt x="81" y="0"/>
                    <a:pt x="75" y="0"/>
                  </a:cubicBezTo>
                  <a:cubicBezTo>
                    <a:pt x="63" y="0"/>
                    <a:pt x="53" y="10"/>
                    <a:pt x="53" y="22"/>
                  </a:cubicBezTo>
                  <a:cubicBezTo>
                    <a:pt x="53" y="24"/>
                    <a:pt x="53" y="26"/>
                    <a:pt x="54" y="27"/>
                  </a:cubicBezTo>
                  <a:cubicBezTo>
                    <a:pt x="35" y="26"/>
                    <a:pt x="19" y="18"/>
                    <a:pt x="8" y="4"/>
                  </a:cubicBezTo>
                  <a:cubicBezTo>
                    <a:pt x="6" y="7"/>
                    <a:pt x="5" y="11"/>
                    <a:pt x="5" y="15"/>
                  </a:cubicBezTo>
                  <a:cubicBezTo>
                    <a:pt x="5" y="23"/>
                    <a:pt x="9" y="30"/>
                    <a:pt x="15" y="34"/>
                  </a:cubicBezTo>
                  <a:cubicBezTo>
                    <a:pt x="11" y="34"/>
                    <a:pt x="8" y="33"/>
                    <a:pt x="5" y="31"/>
                  </a:cubicBezTo>
                  <a:cubicBezTo>
                    <a:pt x="5" y="31"/>
                    <a:pt x="5" y="31"/>
                    <a:pt x="5" y="31"/>
                  </a:cubicBezTo>
                  <a:cubicBezTo>
                    <a:pt x="5" y="42"/>
                    <a:pt x="12" y="51"/>
                    <a:pt x="23" y="53"/>
                  </a:cubicBezTo>
                  <a:cubicBezTo>
                    <a:pt x="21" y="53"/>
                    <a:pt x="19" y="54"/>
                    <a:pt x="17" y="54"/>
                  </a:cubicBezTo>
                  <a:cubicBezTo>
                    <a:pt x="15" y="54"/>
                    <a:pt x="14" y="54"/>
                    <a:pt x="13" y="53"/>
                  </a:cubicBezTo>
                  <a:cubicBezTo>
                    <a:pt x="15" y="62"/>
                    <a:pt x="23" y="69"/>
                    <a:pt x="33" y="69"/>
                  </a:cubicBezTo>
                  <a:cubicBezTo>
                    <a:pt x="26" y="75"/>
                    <a:pt x="16" y="78"/>
                    <a:pt x="6" y="78"/>
                  </a:cubicBezTo>
                  <a:cubicBezTo>
                    <a:pt x="4" y="78"/>
                    <a:pt x="2" y="78"/>
                    <a:pt x="0" y="78"/>
                  </a:cubicBezTo>
                  <a:cubicBezTo>
                    <a:pt x="10" y="84"/>
                    <a:pt x="22" y="88"/>
                    <a:pt x="34" y="88"/>
                  </a:cubicBezTo>
                  <a:cubicBezTo>
                    <a:pt x="75" y="88"/>
                    <a:pt x="97" y="54"/>
                    <a:pt x="97" y="25"/>
                  </a:cubicBezTo>
                  <a:cubicBezTo>
                    <a:pt x="97" y="24"/>
                    <a:pt x="97" y="23"/>
                    <a:pt x="97" y="22"/>
                  </a:cubicBezTo>
                  <a:cubicBezTo>
                    <a:pt x="102" y="19"/>
                    <a:pt x="105" y="15"/>
                    <a:pt x="10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53" name="ïsľïḍè"/>
            <p:cNvSpPr/>
            <p:nvPr/>
          </p:nvSpPr>
          <p:spPr bwMode="auto">
            <a:xfrm>
              <a:off x="10315471" y="6398133"/>
              <a:ext cx="242709" cy="252495"/>
            </a:xfrm>
            <a:custGeom>
              <a:avLst/>
              <a:gdLst>
                <a:gd name="T0" fmla="*/ 66 w 124"/>
                <a:gd name="T1" fmla="*/ 0 h 129"/>
                <a:gd name="T2" fmla="*/ 66 w 124"/>
                <a:gd name="T3" fmla="*/ 59 h 129"/>
                <a:gd name="T4" fmla="*/ 124 w 124"/>
                <a:gd name="T5" fmla="*/ 0 h 129"/>
                <a:gd name="T6" fmla="*/ 124 w 124"/>
                <a:gd name="T7" fmla="*/ 129 h 129"/>
                <a:gd name="T8" fmla="*/ 66 w 124"/>
                <a:gd name="T9" fmla="*/ 70 h 129"/>
                <a:gd name="T10" fmla="*/ 66 w 124"/>
                <a:gd name="T11" fmla="*/ 129 h 129"/>
                <a:gd name="T12" fmla="*/ 0 w 124"/>
                <a:gd name="T13" fmla="*/ 64 h 129"/>
                <a:gd name="T14" fmla="*/ 66 w 124"/>
                <a:gd name="T15" fmla="*/ 0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66" y="0"/>
                  </a:moveTo>
                  <a:lnTo>
                    <a:pt x="66" y="59"/>
                  </a:lnTo>
                  <a:lnTo>
                    <a:pt x="124" y="0"/>
                  </a:lnTo>
                  <a:lnTo>
                    <a:pt x="124" y="129"/>
                  </a:lnTo>
                  <a:lnTo>
                    <a:pt x="66" y="70"/>
                  </a:lnTo>
                  <a:lnTo>
                    <a:pt x="66" y="129"/>
                  </a:lnTo>
                  <a:lnTo>
                    <a:pt x="0" y="64"/>
                  </a:lnTo>
                  <a:lnTo>
                    <a:pt x="6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54" name="îšḻïďè"/>
            <p:cNvSpPr/>
            <p:nvPr/>
          </p:nvSpPr>
          <p:spPr bwMode="auto">
            <a:xfrm>
              <a:off x="9877029" y="6449024"/>
              <a:ext cx="366021" cy="364063"/>
            </a:xfrm>
            <a:custGeom>
              <a:avLst/>
              <a:gdLst>
                <a:gd name="T0" fmla="*/ 0 w 114"/>
                <a:gd name="T1" fmla="*/ 83 h 114"/>
                <a:gd name="T2" fmla="*/ 10 w 114"/>
                <a:gd name="T3" fmla="*/ 93 h 114"/>
                <a:gd name="T4" fmla="*/ 30 w 114"/>
                <a:gd name="T5" fmla="*/ 73 h 114"/>
                <a:gd name="T6" fmla="*/ 41 w 114"/>
                <a:gd name="T7" fmla="*/ 84 h 114"/>
                <a:gd name="T8" fmla="*/ 21 w 114"/>
                <a:gd name="T9" fmla="*/ 104 h 114"/>
                <a:gd name="T10" fmla="*/ 31 w 114"/>
                <a:gd name="T11" fmla="*/ 114 h 114"/>
                <a:gd name="T12" fmla="*/ 51 w 114"/>
                <a:gd name="T13" fmla="*/ 94 h 114"/>
                <a:gd name="T14" fmla="*/ 64 w 114"/>
                <a:gd name="T15" fmla="*/ 107 h 114"/>
                <a:gd name="T16" fmla="*/ 74 w 114"/>
                <a:gd name="T17" fmla="*/ 97 h 114"/>
                <a:gd name="T18" fmla="*/ 17 w 114"/>
                <a:gd name="T19" fmla="*/ 40 h 114"/>
                <a:gd name="T20" fmla="*/ 7 w 114"/>
                <a:gd name="T21" fmla="*/ 50 h 114"/>
                <a:gd name="T22" fmla="*/ 20 w 114"/>
                <a:gd name="T23" fmla="*/ 63 h 114"/>
                <a:gd name="T24" fmla="*/ 0 w 114"/>
                <a:gd name="T25" fmla="*/ 83 h 114"/>
                <a:gd name="T26" fmla="*/ 84 w 114"/>
                <a:gd name="T27" fmla="*/ 30 h 114"/>
                <a:gd name="T28" fmla="*/ 26 w 114"/>
                <a:gd name="T29" fmla="*/ 39 h 114"/>
                <a:gd name="T30" fmla="*/ 75 w 114"/>
                <a:gd name="T31" fmla="*/ 88 h 114"/>
                <a:gd name="T32" fmla="*/ 84 w 114"/>
                <a:gd name="T33" fmla="*/ 30 h 114"/>
                <a:gd name="T34" fmla="*/ 93 w 114"/>
                <a:gd name="T35" fmla="*/ 35 h 114"/>
                <a:gd name="T36" fmla="*/ 79 w 114"/>
                <a:gd name="T37" fmla="*/ 21 h 114"/>
                <a:gd name="T38" fmla="*/ 100 w 114"/>
                <a:gd name="T39" fmla="*/ 0 h 114"/>
                <a:gd name="T40" fmla="*/ 114 w 114"/>
                <a:gd name="T41" fmla="*/ 14 h 114"/>
                <a:gd name="T42" fmla="*/ 93 w 114"/>
                <a:gd name="T43" fmla="*/ 3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4">
                  <a:moveTo>
                    <a:pt x="0" y="83"/>
                  </a:moveTo>
                  <a:cubicBezTo>
                    <a:pt x="10" y="93"/>
                    <a:pt x="10" y="93"/>
                    <a:pt x="10" y="93"/>
                  </a:cubicBezTo>
                  <a:cubicBezTo>
                    <a:pt x="30" y="73"/>
                    <a:pt x="30" y="73"/>
                    <a:pt x="30" y="73"/>
                  </a:cubicBezTo>
                  <a:cubicBezTo>
                    <a:pt x="41" y="84"/>
                    <a:pt x="41" y="84"/>
                    <a:pt x="41" y="84"/>
                  </a:cubicBezTo>
                  <a:cubicBezTo>
                    <a:pt x="21" y="104"/>
                    <a:pt x="21" y="104"/>
                    <a:pt x="21" y="104"/>
                  </a:cubicBezTo>
                  <a:cubicBezTo>
                    <a:pt x="31" y="114"/>
                    <a:pt x="31" y="114"/>
                    <a:pt x="31" y="114"/>
                  </a:cubicBezTo>
                  <a:cubicBezTo>
                    <a:pt x="51" y="94"/>
                    <a:pt x="51" y="94"/>
                    <a:pt x="51" y="94"/>
                  </a:cubicBezTo>
                  <a:cubicBezTo>
                    <a:pt x="64" y="107"/>
                    <a:pt x="64" y="107"/>
                    <a:pt x="64" y="107"/>
                  </a:cubicBezTo>
                  <a:cubicBezTo>
                    <a:pt x="74" y="97"/>
                    <a:pt x="74" y="97"/>
                    <a:pt x="74" y="97"/>
                  </a:cubicBezTo>
                  <a:cubicBezTo>
                    <a:pt x="17" y="40"/>
                    <a:pt x="17" y="40"/>
                    <a:pt x="17" y="40"/>
                  </a:cubicBezTo>
                  <a:cubicBezTo>
                    <a:pt x="7" y="50"/>
                    <a:pt x="7" y="50"/>
                    <a:pt x="7" y="50"/>
                  </a:cubicBezTo>
                  <a:cubicBezTo>
                    <a:pt x="20" y="63"/>
                    <a:pt x="20" y="63"/>
                    <a:pt x="20" y="63"/>
                  </a:cubicBezTo>
                  <a:lnTo>
                    <a:pt x="0" y="83"/>
                  </a:lnTo>
                  <a:close/>
                  <a:moveTo>
                    <a:pt x="84" y="30"/>
                  </a:moveTo>
                  <a:cubicBezTo>
                    <a:pt x="65" y="12"/>
                    <a:pt x="41" y="26"/>
                    <a:pt x="26" y="39"/>
                  </a:cubicBezTo>
                  <a:cubicBezTo>
                    <a:pt x="75" y="88"/>
                    <a:pt x="75" y="88"/>
                    <a:pt x="75" y="88"/>
                  </a:cubicBezTo>
                  <a:cubicBezTo>
                    <a:pt x="88" y="73"/>
                    <a:pt x="102" y="49"/>
                    <a:pt x="84" y="30"/>
                  </a:cubicBezTo>
                  <a:close/>
                  <a:moveTo>
                    <a:pt x="93" y="35"/>
                  </a:moveTo>
                  <a:cubicBezTo>
                    <a:pt x="79" y="21"/>
                    <a:pt x="79" y="21"/>
                    <a:pt x="79" y="21"/>
                  </a:cubicBezTo>
                  <a:cubicBezTo>
                    <a:pt x="100" y="0"/>
                    <a:pt x="100" y="0"/>
                    <a:pt x="100" y="0"/>
                  </a:cubicBezTo>
                  <a:cubicBezTo>
                    <a:pt x="114" y="14"/>
                    <a:pt x="114" y="14"/>
                    <a:pt x="114" y="14"/>
                  </a:cubicBezTo>
                  <a:lnTo>
                    <a:pt x="93"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7500" lnSpcReduction="20000"/>
            </a:bodyPr>
            <a:lstStyle/>
            <a:p>
              <a:pPr algn="ctr"/>
            </a:p>
          </p:txBody>
        </p:sp>
        <p:sp>
          <p:nvSpPr>
            <p:cNvPr id="155" name="îşļîḋé"/>
            <p:cNvSpPr/>
            <p:nvPr/>
          </p:nvSpPr>
          <p:spPr bwMode="auto">
            <a:xfrm>
              <a:off x="8986444" y="6147595"/>
              <a:ext cx="366021" cy="358191"/>
            </a:xfrm>
            <a:custGeom>
              <a:avLst/>
              <a:gdLst>
                <a:gd name="T0" fmla="*/ 110 w 115"/>
                <a:gd name="T1" fmla="*/ 36 h 112"/>
                <a:gd name="T2" fmla="*/ 86 w 115"/>
                <a:gd name="T3" fmla="*/ 1 h 112"/>
                <a:gd name="T4" fmla="*/ 86 w 115"/>
                <a:gd name="T5" fmla="*/ 1 h 112"/>
                <a:gd name="T6" fmla="*/ 77 w 115"/>
                <a:gd name="T7" fmla="*/ 4 h 112"/>
                <a:gd name="T8" fmla="*/ 32 w 115"/>
                <a:gd name="T9" fmla="*/ 39 h 112"/>
                <a:gd name="T10" fmla="*/ 36 w 115"/>
                <a:gd name="T11" fmla="*/ 56 h 112"/>
                <a:gd name="T12" fmla="*/ 42 w 115"/>
                <a:gd name="T13" fmla="*/ 73 h 112"/>
                <a:gd name="T14" fmla="*/ 98 w 115"/>
                <a:gd name="T15" fmla="*/ 81 h 112"/>
                <a:gd name="T16" fmla="*/ 106 w 115"/>
                <a:gd name="T17" fmla="*/ 78 h 112"/>
                <a:gd name="T18" fmla="*/ 106 w 115"/>
                <a:gd name="T19" fmla="*/ 79 h 112"/>
                <a:gd name="T20" fmla="*/ 110 w 115"/>
                <a:gd name="T21" fmla="*/ 36 h 112"/>
                <a:gd name="T22" fmla="*/ 102 w 115"/>
                <a:gd name="T23" fmla="*/ 73 h 112"/>
                <a:gd name="T24" fmla="*/ 99 w 115"/>
                <a:gd name="T25" fmla="*/ 73 h 112"/>
                <a:gd name="T26" fmla="*/ 93 w 115"/>
                <a:gd name="T27" fmla="*/ 67 h 112"/>
                <a:gd name="T28" fmla="*/ 83 w 115"/>
                <a:gd name="T29" fmla="*/ 43 h 112"/>
                <a:gd name="T30" fmla="*/ 80 w 115"/>
                <a:gd name="T31" fmla="*/ 18 h 112"/>
                <a:gd name="T32" fmla="*/ 82 w 115"/>
                <a:gd name="T33" fmla="*/ 10 h 112"/>
                <a:gd name="T34" fmla="*/ 84 w 115"/>
                <a:gd name="T35" fmla="*/ 8 h 112"/>
                <a:gd name="T36" fmla="*/ 87 w 115"/>
                <a:gd name="T37" fmla="*/ 9 h 112"/>
                <a:gd name="T38" fmla="*/ 93 w 115"/>
                <a:gd name="T39" fmla="*/ 15 h 112"/>
                <a:gd name="T40" fmla="*/ 103 w 115"/>
                <a:gd name="T41" fmla="*/ 38 h 112"/>
                <a:gd name="T42" fmla="*/ 106 w 115"/>
                <a:gd name="T43" fmla="*/ 63 h 112"/>
                <a:gd name="T44" fmla="*/ 104 w 115"/>
                <a:gd name="T45" fmla="*/ 71 h 112"/>
                <a:gd name="T46" fmla="*/ 102 w 115"/>
                <a:gd name="T47" fmla="*/ 73 h 112"/>
                <a:gd name="T48" fmla="*/ 28 w 115"/>
                <a:gd name="T49" fmla="*/ 58 h 112"/>
                <a:gd name="T50" fmla="*/ 25 w 115"/>
                <a:gd name="T51" fmla="*/ 42 h 112"/>
                <a:gd name="T52" fmla="*/ 11 w 115"/>
                <a:gd name="T53" fmla="*/ 47 h 112"/>
                <a:gd name="T54" fmla="*/ 4 w 115"/>
                <a:gd name="T55" fmla="*/ 49 h 112"/>
                <a:gd name="T56" fmla="*/ 0 w 115"/>
                <a:gd name="T57" fmla="*/ 61 h 112"/>
                <a:gd name="T58" fmla="*/ 3 w 115"/>
                <a:gd name="T59" fmla="*/ 70 h 112"/>
                <a:gd name="T60" fmla="*/ 11 w 115"/>
                <a:gd name="T61" fmla="*/ 78 h 112"/>
                <a:gd name="T62" fmla="*/ 19 w 115"/>
                <a:gd name="T63" fmla="*/ 76 h 112"/>
                <a:gd name="T64" fmla="*/ 34 w 115"/>
                <a:gd name="T65" fmla="*/ 73 h 112"/>
                <a:gd name="T66" fmla="*/ 28 w 115"/>
                <a:gd name="T67" fmla="*/ 58 h 112"/>
                <a:gd name="T68" fmla="*/ 47 w 115"/>
                <a:gd name="T69" fmla="*/ 77 h 112"/>
                <a:gd name="T70" fmla="*/ 32 w 115"/>
                <a:gd name="T71" fmla="*/ 78 h 112"/>
                <a:gd name="T72" fmla="*/ 50 w 115"/>
                <a:gd name="T73" fmla="*/ 110 h 112"/>
                <a:gd name="T74" fmla="*/ 54 w 115"/>
                <a:gd name="T75" fmla="*/ 111 h 112"/>
                <a:gd name="T76" fmla="*/ 66 w 115"/>
                <a:gd name="T77" fmla="*/ 102 h 112"/>
                <a:gd name="T78" fmla="*/ 66 w 115"/>
                <a:gd name="T79" fmla="*/ 98 h 112"/>
                <a:gd name="T80" fmla="*/ 47 w 115"/>
                <a:gd name="T81" fmla="*/ 77 h 112"/>
                <a:gd name="T82" fmla="*/ 96 w 115"/>
                <a:gd name="T83" fmla="*/ 53 h 112"/>
                <a:gd name="T84" fmla="*/ 95 w 115"/>
                <a:gd name="T85" fmla="*/ 53 h 112"/>
                <a:gd name="T86" fmla="*/ 93 w 115"/>
                <a:gd name="T87" fmla="*/ 51 h 112"/>
                <a:gd name="T88" fmla="*/ 89 w 115"/>
                <a:gd name="T89" fmla="*/ 42 h 112"/>
                <a:gd name="T90" fmla="*/ 88 w 115"/>
                <a:gd name="T91" fmla="*/ 32 h 112"/>
                <a:gd name="T92" fmla="*/ 89 w 115"/>
                <a:gd name="T93" fmla="*/ 29 h 112"/>
                <a:gd name="T94" fmla="*/ 90 w 115"/>
                <a:gd name="T95" fmla="*/ 28 h 112"/>
                <a:gd name="T96" fmla="*/ 91 w 115"/>
                <a:gd name="T97" fmla="*/ 29 h 112"/>
                <a:gd name="T98" fmla="*/ 93 w 115"/>
                <a:gd name="T99" fmla="*/ 31 h 112"/>
                <a:gd name="T100" fmla="*/ 97 w 115"/>
                <a:gd name="T101" fmla="*/ 40 h 112"/>
                <a:gd name="T102" fmla="*/ 98 w 115"/>
                <a:gd name="T103" fmla="*/ 49 h 112"/>
                <a:gd name="T104" fmla="*/ 97 w 115"/>
                <a:gd name="T105" fmla="*/ 52 h 112"/>
                <a:gd name="T106" fmla="*/ 96 w 115"/>
                <a:gd name="T107"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 h="112">
                  <a:moveTo>
                    <a:pt x="110" y="36"/>
                  </a:moveTo>
                  <a:cubicBezTo>
                    <a:pt x="104" y="15"/>
                    <a:pt x="93" y="0"/>
                    <a:pt x="86" y="1"/>
                  </a:cubicBezTo>
                  <a:cubicBezTo>
                    <a:pt x="86" y="1"/>
                    <a:pt x="86" y="1"/>
                    <a:pt x="86" y="1"/>
                  </a:cubicBezTo>
                  <a:cubicBezTo>
                    <a:pt x="77" y="4"/>
                    <a:pt x="77" y="4"/>
                    <a:pt x="77" y="4"/>
                  </a:cubicBezTo>
                  <a:cubicBezTo>
                    <a:pt x="77" y="4"/>
                    <a:pt x="60" y="25"/>
                    <a:pt x="32" y="39"/>
                  </a:cubicBezTo>
                  <a:cubicBezTo>
                    <a:pt x="33" y="44"/>
                    <a:pt x="34" y="50"/>
                    <a:pt x="36" y="56"/>
                  </a:cubicBezTo>
                  <a:cubicBezTo>
                    <a:pt x="37" y="63"/>
                    <a:pt x="39" y="68"/>
                    <a:pt x="42" y="73"/>
                  </a:cubicBezTo>
                  <a:cubicBezTo>
                    <a:pt x="73" y="71"/>
                    <a:pt x="98" y="81"/>
                    <a:pt x="98" y="81"/>
                  </a:cubicBezTo>
                  <a:cubicBezTo>
                    <a:pt x="106" y="78"/>
                    <a:pt x="106" y="78"/>
                    <a:pt x="106" y="78"/>
                  </a:cubicBezTo>
                  <a:cubicBezTo>
                    <a:pt x="106" y="78"/>
                    <a:pt x="106" y="79"/>
                    <a:pt x="106" y="79"/>
                  </a:cubicBezTo>
                  <a:cubicBezTo>
                    <a:pt x="114" y="76"/>
                    <a:pt x="115" y="57"/>
                    <a:pt x="110" y="36"/>
                  </a:cubicBezTo>
                  <a:close/>
                  <a:moveTo>
                    <a:pt x="102" y="73"/>
                  </a:moveTo>
                  <a:cubicBezTo>
                    <a:pt x="101" y="74"/>
                    <a:pt x="99" y="73"/>
                    <a:pt x="99" y="73"/>
                  </a:cubicBezTo>
                  <a:cubicBezTo>
                    <a:pt x="97" y="71"/>
                    <a:pt x="95" y="69"/>
                    <a:pt x="93" y="67"/>
                  </a:cubicBezTo>
                  <a:cubicBezTo>
                    <a:pt x="89" y="61"/>
                    <a:pt x="85" y="53"/>
                    <a:pt x="83" y="43"/>
                  </a:cubicBezTo>
                  <a:cubicBezTo>
                    <a:pt x="80" y="34"/>
                    <a:pt x="79" y="25"/>
                    <a:pt x="80" y="18"/>
                  </a:cubicBezTo>
                  <a:cubicBezTo>
                    <a:pt x="80" y="15"/>
                    <a:pt x="81" y="12"/>
                    <a:pt x="82" y="10"/>
                  </a:cubicBezTo>
                  <a:cubicBezTo>
                    <a:pt x="82" y="10"/>
                    <a:pt x="83" y="8"/>
                    <a:pt x="84" y="8"/>
                  </a:cubicBezTo>
                  <a:cubicBezTo>
                    <a:pt x="85" y="8"/>
                    <a:pt x="87" y="9"/>
                    <a:pt x="87" y="9"/>
                  </a:cubicBezTo>
                  <a:cubicBezTo>
                    <a:pt x="89" y="10"/>
                    <a:pt x="91" y="12"/>
                    <a:pt x="93" y="15"/>
                  </a:cubicBezTo>
                  <a:cubicBezTo>
                    <a:pt x="97" y="20"/>
                    <a:pt x="101" y="29"/>
                    <a:pt x="103" y="38"/>
                  </a:cubicBezTo>
                  <a:cubicBezTo>
                    <a:pt x="106" y="47"/>
                    <a:pt x="107" y="56"/>
                    <a:pt x="106" y="63"/>
                  </a:cubicBezTo>
                  <a:cubicBezTo>
                    <a:pt x="105" y="67"/>
                    <a:pt x="105" y="69"/>
                    <a:pt x="104" y="71"/>
                  </a:cubicBezTo>
                  <a:cubicBezTo>
                    <a:pt x="103" y="72"/>
                    <a:pt x="103" y="73"/>
                    <a:pt x="102" y="73"/>
                  </a:cubicBezTo>
                  <a:close/>
                  <a:moveTo>
                    <a:pt x="28" y="58"/>
                  </a:moveTo>
                  <a:cubicBezTo>
                    <a:pt x="27" y="53"/>
                    <a:pt x="26" y="47"/>
                    <a:pt x="25" y="42"/>
                  </a:cubicBezTo>
                  <a:cubicBezTo>
                    <a:pt x="20" y="44"/>
                    <a:pt x="16" y="46"/>
                    <a:pt x="11" y="47"/>
                  </a:cubicBezTo>
                  <a:cubicBezTo>
                    <a:pt x="4" y="49"/>
                    <a:pt x="4" y="49"/>
                    <a:pt x="4" y="49"/>
                  </a:cubicBezTo>
                  <a:cubicBezTo>
                    <a:pt x="0" y="61"/>
                    <a:pt x="0" y="61"/>
                    <a:pt x="0" y="61"/>
                  </a:cubicBezTo>
                  <a:cubicBezTo>
                    <a:pt x="3" y="70"/>
                    <a:pt x="3" y="70"/>
                    <a:pt x="3" y="70"/>
                  </a:cubicBezTo>
                  <a:cubicBezTo>
                    <a:pt x="11" y="78"/>
                    <a:pt x="11" y="78"/>
                    <a:pt x="11" y="78"/>
                  </a:cubicBezTo>
                  <a:cubicBezTo>
                    <a:pt x="11" y="78"/>
                    <a:pt x="11" y="78"/>
                    <a:pt x="19" y="76"/>
                  </a:cubicBezTo>
                  <a:cubicBezTo>
                    <a:pt x="24" y="75"/>
                    <a:pt x="28" y="74"/>
                    <a:pt x="34" y="73"/>
                  </a:cubicBezTo>
                  <a:cubicBezTo>
                    <a:pt x="32" y="69"/>
                    <a:pt x="30" y="64"/>
                    <a:pt x="28" y="58"/>
                  </a:cubicBezTo>
                  <a:close/>
                  <a:moveTo>
                    <a:pt x="47" y="77"/>
                  </a:moveTo>
                  <a:cubicBezTo>
                    <a:pt x="32" y="78"/>
                    <a:pt x="32" y="78"/>
                    <a:pt x="32" y="78"/>
                  </a:cubicBezTo>
                  <a:cubicBezTo>
                    <a:pt x="50" y="110"/>
                    <a:pt x="50" y="110"/>
                    <a:pt x="50" y="110"/>
                  </a:cubicBezTo>
                  <a:cubicBezTo>
                    <a:pt x="51" y="112"/>
                    <a:pt x="53" y="112"/>
                    <a:pt x="54" y="111"/>
                  </a:cubicBezTo>
                  <a:cubicBezTo>
                    <a:pt x="66" y="102"/>
                    <a:pt x="66" y="102"/>
                    <a:pt x="66" y="102"/>
                  </a:cubicBezTo>
                  <a:cubicBezTo>
                    <a:pt x="67" y="101"/>
                    <a:pt x="67" y="99"/>
                    <a:pt x="66" y="98"/>
                  </a:cubicBezTo>
                  <a:lnTo>
                    <a:pt x="47" y="77"/>
                  </a:lnTo>
                  <a:close/>
                  <a:moveTo>
                    <a:pt x="96" y="53"/>
                  </a:moveTo>
                  <a:cubicBezTo>
                    <a:pt x="96" y="53"/>
                    <a:pt x="95" y="53"/>
                    <a:pt x="95" y="53"/>
                  </a:cubicBezTo>
                  <a:cubicBezTo>
                    <a:pt x="94" y="53"/>
                    <a:pt x="94" y="52"/>
                    <a:pt x="93" y="51"/>
                  </a:cubicBezTo>
                  <a:cubicBezTo>
                    <a:pt x="91" y="49"/>
                    <a:pt x="90" y="45"/>
                    <a:pt x="89" y="42"/>
                  </a:cubicBezTo>
                  <a:cubicBezTo>
                    <a:pt x="88" y="38"/>
                    <a:pt x="88" y="35"/>
                    <a:pt x="88" y="32"/>
                  </a:cubicBezTo>
                  <a:cubicBezTo>
                    <a:pt x="88" y="31"/>
                    <a:pt x="88" y="30"/>
                    <a:pt x="89" y="29"/>
                  </a:cubicBezTo>
                  <a:cubicBezTo>
                    <a:pt x="89" y="29"/>
                    <a:pt x="89" y="28"/>
                    <a:pt x="90" y="28"/>
                  </a:cubicBezTo>
                  <a:cubicBezTo>
                    <a:pt x="90" y="28"/>
                    <a:pt x="90" y="28"/>
                    <a:pt x="91" y="29"/>
                  </a:cubicBezTo>
                  <a:cubicBezTo>
                    <a:pt x="91" y="29"/>
                    <a:pt x="92" y="30"/>
                    <a:pt x="93" y="31"/>
                  </a:cubicBezTo>
                  <a:cubicBezTo>
                    <a:pt x="94" y="33"/>
                    <a:pt x="96" y="36"/>
                    <a:pt x="97" y="40"/>
                  </a:cubicBezTo>
                  <a:cubicBezTo>
                    <a:pt x="98" y="43"/>
                    <a:pt x="98" y="47"/>
                    <a:pt x="98" y="49"/>
                  </a:cubicBezTo>
                  <a:cubicBezTo>
                    <a:pt x="98" y="51"/>
                    <a:pt x="98" y="52"/>
                    <a:pt x="97" y="52"/>
                  </a:cubicBezTo>
                  <a:cubicBezTo>
                    <a:pt x="97" y="53"/>
                    <a:pt x="97" y="53"/>
                    <a:pt x="96"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7500" lnSpcReduction="20000"/>
            </a:bodyPr>
            <a:lstStyle/>
            <a:p>
              <a:pPr algn="ctr"/>
            </a:p>
          </p:txBody>
        </p:sp>
        <p:sp>
          <p:nvSpPr>
            <p:cNvPr id="156" name="ï$lîďé"/>
            <p:cNvSpPr/>
            <p:nvPr/>
          </p:nvSpPr>
          <p:spPr bwMode="auto">
            <a:xfrm>
              <a:off x="9420971" y="6157383"/>
              <a:ext cx="334704" cy="336661"/>
            </a:xfrm>
            <a:custGeom>
              <a:avLst/>
              <a:gdLst>
                <a:gd name="T0" fmla="*/ 100 w 105"/>
                <a:gd name="T1" fmla="*/ 29 h 105"/>
                <a:gd name="T2" fmla="*/ 71 w 105"/>
                <a:gd name="T3" fmla="*/ 26 h 105"/>
                <a:gd name="T4" fmla="*/ 88 w 105"/>
                <a:gd name="T5" fmla="*/ 9 h 105"/>
                <a:gd name="T6" fmla="*/ 82 w 105"/>
                <a:gd name="T7" fmla="*/ 3 h 105"/>
                <a:gd name="T8" fmla="*/ 59 w 105"/>
                <a:gd name="T9" fmla="*/ 26 h 105"/>
                <a:gd name="T10" fmla="*/ 52 w 105"/>
                <a:gd name="T11" fmla="*/ 26 h 105"/>
                <a:gd name="T12" fmla="*/ 52 w 105"/>
                <a:gd name="T13" fmla="*/ 26 h 105"/>
                <a:gd name="T14" fmla="*/ 26 w 105"/>
                <a:gd name="T15" fmla="*/ 0 h 105"/>
                <a:gd name="T16" fmla="*/ 19 w 105"/>
                <a:gd name="T17" fmla="*/ 6 h 105"/>
                <a:gd name="T18" fmla="*/ 39 w 105"/>
                <a:gd name="T19" fmla="*/ 26 h 105"/>
                <a:gd name="T20" fmla="*/ 4 w 105"/>
                <a:gd name="T21" fmla="*/ 29 h 105"/>
                <a:gd name="T22" fmla="*/ 0 w 105"/>
                <a:gd name="T23" fmla="*/ 65 h 105"/>
                <a:gd name="T24" fmla="*/ 4 w 105"/>
                <a:gd name="T25" fmla="*/ 101 h 105"/>
                <a:gd name="T26" fmla="*/ 52 w 105"/>
                <a:gd name="T27" fmla="*/ 105 h 105"/>
                <a:gd name="T28" fmla="*/ 100 w 105"/>
                <a:gd name="T29" fmla="*/ 101 h 105"/>
                <a:gd name="T30" fmla="*/ 105 w 105"/>
                <a:gd name="T31" fmla="*/ 65 h 105"/>
                <a:gd name="T32" fmla="*/ 100 w 105"/>
                <a:gd name="T33" fmla="*/ 29 h 105"/>
                <a:gd name="T34" fmla="*/ 88 w 105"/>
                <a:gd name="T35" fmla="*/ 89 h 105"/>
                <a:gd name="T36" fmla="*/ 52 w 105"/>
                <a:gd name="T37" fmla="*/ 92 h 105"/>
                <a:gd name="T38" fmla="*/ 16 w 105"/>
                <a:gd name="T39" fmla="*/ 89 h 105"/>
                <a:gd name="T40" fmla="*/ 13 w 105"/>
                <a:gd name="T41" fmla="*/ 65 h 105"/>
                <a:gd name="T42" fmla="*/ 16 w 105"/>
                <a:gd name="T43" fmla="*/ 41 h 105"/>
                <a:gd name="T44" fmla="*/ 52 w 105"/>
                <a:gd name="T45" fmla="*/ 39 h 105"/>
                <a:gd name="T46" fmla="*/ 88 w 105"/>
                <a:gd name="T47" fmla="*/ 41 h 105"/>
                <a:gd name="T48" fmla="*/ 92 w 105"/>
                <a:gd name="T49" fmla="*/ 65 h 105"/>
                <a:gd name="T50" fmla="*/ 88 w 105"/>
                <a:gd name="T51" fmla="*/ 8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0" y="29"/>
                  </a:moveTo>
                  <a:cubicBezTo>
                    <a:pt x="91" y="28"/>
                    <a:pt x="82" y="27"/>
                    <a:pt x="71" y="26"/>
                  </a:cubicBezTo>
                  <a:cubicBezTo>
                    <a:pt x="88" y="9"/>
                    <a:pt x="88" y="9"/>
                    <a:pt x="88" y="9"/>
                  </a:cubicBezTo>
                  <a:cubicBezTo>
                    <a:pt x="82" y="3"/>
                    <a:pt x="82" y="3"/>
                    <a:pt x="82" y="3"/>
                  </a:cubicBezTo>
                  <a:cubicBezTo>
                    <a:pt x="59" y="26"/>
                    <a:pt x="59" y="26"/>
                    <a:pt x="59" y="26"/>
                  </a:cubicBezTo>
                  <a:cubicBezTo>
                    <a:pt x="57" y="26"/>
                    <a:pt x="54" y="26"/>
                    <a:pt x="52" y="26"/>
                  </a:cubicBezTo>
                  <a:cubicBezTo>
                    <a:pt x="52" y="26"/>
                    <a:pt x="52" y="26"/>
                    <a:pt x="52" y="26"/>
                  </a:cubicBezTo>
                  <a:cubicBezTo>
                    <a:pt x="26" y="0"/>
                    <a:pt x="26" y="0"/>
                    <a:pt x="26" y="0"/>
                  </a:cubicBezTo>
                  <a:cubicBezTo>
                    <a:pt x="19" y="6"/>
                    <a:pt x="19" y="6"/>
                    <a:pt x="19" y="6"/>
                  </a:cubicBezTo>
                  <a:cubicBezTo>
                    <a:pt x="39" y="26"/>
                    <a:pt x="39" y="26"/>
                    <a:pt x="39" y="26"/>
                  </a:cubicBezTo>
                  <a:cubicBezTo>
                    <a:pt x="27" y="27"/>
                    <a:pt x="15" y="28"/>
                    <a:pt x="4" y="29"/>
                  </a:cubicBezTo>
                  <a:cubicBezTo>
                    <a:pt x="1" y="40"/>
                    <a:pt x="0" y="52"/>
                    <a:pt x="0" y="65"/>
                  </a:cubicBezTo>
                  <a:cubicBezTo>
                    <a:pt x="0" y="78"/>
                    <a:pt x="1" y="90"/>
                    <a:pt x="4" y="101"/>
                  </a:cubicBezTo>
                  <a:cubicBezTo>
                    <a:pt x="19" y="104"/>
                    <a:pt x="35" y="105"/>
                    <a:pt x="52" y="105"/>
                  </a:cubicBezTo>
                  <a:cubicBezTo>
                    <a:pt x="69" y="105"/>
                    <a:pt x="86" y="104"/>
                    <a:pt x="100" y="101"/>
                  </a:cubicBezTo>
                  <a:cubicBezTo>
                    <a:pt x="103" y="90"/>
                    <a:pt x="105" y="78"/>
                    <a:pt x="105" y="65"/>
                  </a:cubicBezTo>
                  <a:cubicBezTo>
                    <a:pt x="105" y="52"/>
                    <a:pt x="103" y="40"/>
                    <a:pt x="100" y="29"/>
                  </a:cubicBezTo>
                  <a:close/>
                  <a:moveTo>
                    <a:pt x="88" y="89"/>
                  </a:moveTo>
                  <a:cubicBezTo>
                    <a:pt x="77" y="91"/>
                    <a:pt x="65" y="92"/>
                    <a:pt x="52" y="92"/>
                  </a:cubicBezTo>
                  <a:cubicBezTo>
                    <a:pt x="39" y="92"/>
                    <a:pt x="27" y="91"/>
                    <a:pt x="16" y="89"/>
                  </a:cubicBezTo>
                  <a:cubicBezTo>
                    <a:pt x="14" y="82"/>
                    <a:pt x="13" y="74"/>
                    <a:pt x="13" y="65"/>
                  </a:cubicBezTo>
                  <a:cubicBezTo>
                    <a:pt x="13" y="57"/>
                    <a:pt x="14" y="49"/>
                    <a:pt x="16" y="41"/>
                  </a:cubicBezTo>
                  <a:cubicBezTo>
                    <a:pt x="27" y="40"/>
                    <a:pt x="39" y="39"/>
                    <a:pt x="52" y="39"/>
                  </a:cubicBezTo>
                  <a:cubicBezTo>
                    <a:pt x="65" y="39"/>
                    <a:pt x="77" y="40"/>
                    <a:pt x="88" y="41"/>
                  </a:cubicBezTo>
                  <a:cubicBezTo>
                    <a:pt x="90" y="49"/>
                    <a:pt x="92" y="57"/>
                    <a:pt x="92" y="65"/>
                  </a:cubicBezTo>
                  <a:cubicBezTo>
                    <a:pt x="92" y="74"/>
                    <a:pt x="90" y="82"/>
                    <a:pt x="88"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40000" lnSpcReduction="20000"/>
            </a:bodyPr>
            <a:lstStyle/>
            <a:p>
              <a:pPr algn="ctr"/>
            </a:p>
          </p:txBody>
        </p:sp>
        <p:sp>
          <p:nvSpPr>
            <p:cNvPr id="157" name="ïŝḻíḍè"/>
            <p:cNvSpPr/>
            <p:nvPr/>
          </p:nvSpPr>
          <p:spPr bwMode="auto">
            <a:xfrm>
              <a:off x="9372038" y="6560592"/>
              <a:ext cx="409082" cy="230965"/>
            </a:xfrm>
            <a:custGeom>
              <a:avLst/>
              <a:gdLst>
                <a:gd name="T0" fmla="*/ 128 w 128"/>
                <a:gd name="T1" fmla="*/ 50 h 72"/>
                <a:gd name="T2" fmla="*/ 112 w 128"/>
                <a:gd name="T3" fmla="*/ 29 h 72"/>
                <a:gd name="T4" fmla="*/ 82 w 128"/>
                <a:gd name="T5" fmla="*/ 0 h 72"/>
                <a:gd name="T6" fmla="*/ 58 w 128"/>
                <a:gd name="T7" fmla="*/ 11 h 72"/>
                <a:gd name="T8" fmla="*/ 45 w 128"/>
                <a:gd name="T9" fmla="*/ 4 h 72"/>
                <a:gd name="T10" fmla="*/ 29 w 128"/>
                <a:gd name="T11" fmla="*/ 21 h 72"/>
                <a:gd name="T12" fmla="*/ 29 w 128"/>
                <a:gd name="T13" fmla="*/ 23 h 72"/>
                <a:gd name="T14" fmla="*/ 24 w 128"/>
                <a:gd name="T15" fmla="*/ 23 h 72"/>
                <a:gd name="T16" fmla="*/ 0 w 128"/>
                <a:gd name="T17" fmla="*/ 47 h 72"/>
                <a:gd name="T18" fmla="*/ 24 w 128"/>
                <a:gd name="T19" fmla="*/ 72 h 72"/>
                <a:gd name="T20" fmla="*/ 106 w 128"/>
                <a:gd name="T21" fmla="*/ 72 h 72"/>
                <a:gd name="T22" fmla="*/ 106 w 128"/>
                <a:gd name="T23" fmla="*/ 72 h 72"/>
                <a:gd name="T24" fmla="*/ 128 w 128"/>
                <a:gd name="T25" fmla="*/ 5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72">
                  <a:moveTo>
                    <a:pt x="128" y="50"/>
                  </a:moveTo>
                  <a:cubicBezTo>
                    <a:pt x="128" y="39"/>
                    <a:pt x="121" y="31"/>
                    <a:pt x="112" y="29"/>
                  </a:cubicBezTo>
                  <a:cubicBezTo>
                    <a:pt x="111" y="12"/>
                    <a:pt x="98" y="0"/>
                    <a:pt x="82" y="0"/>
                  </a:cubicBezTo>
                  <a:cubicBezTo>
                    <a:pt x="72" y="0"/>
                    <a:pt x="64" y="4"/>
                    <a:pt x="58" y="11"/>
                  </a:cubicBezTo>
                  <a:cubicBezTo>
                    <a:pt x="55" y="7"/>
                    <a:pt x="51" y="4"/>
                    <a:pt x="45" y="4"/>
                  </a:cubicBezTo>
                  <a:cubicBezTo>
                    <a:pt x="36" y="4"/>
                    <a:pt x="29" y="12"/>
                    <a:pt x="29" y="21"/>
                  </a:cubicBezTo>
                  <a:cubicBezTo>
                    <a:pt x="29" y="22"/>
                    <a:pt x="29" y="23"/>
                    <a:pt x="29" y="23"/>
                  </a:cubicBezTo>
                  <a:cubicBezTo>
                    <a:pt x="27" y="23"/>
                    <a:pt x="26" y="23"/>
                    <a:pt x="24" y="23"/>
                  </a:cubicBezTo>
                  <a:cubicBezTo>
                    <a:pt x="11" y="23"/>
                    <a:pt x="0" y="34"/>
                    <a:pt x="0" y="47"/>
                  </a:cubicBezTo>
                  <a:cubicBezTo>
                    <a:pt x="0" y="61"/>
                    <a:pt x="11" y="72"/>
                    <a:pt x="24" y="72"/>
                  </a:cubicBezTo>
                  <a:cubicBezTo>
                    <a:pt x="106" y="72"/>
                    <a:pt x="106" y="72"/>
                    <a:pt x="106" y="72"/>
                  </a:cubicBezTo>
                  <a:cubicBezTo>
                    <a:pt x="106" y="72"/>
                    <a:pt x="106" y="72"/>
                    <a:pt x="106" y="72"/>
                  </a:cubicBezTo>
                  <a:cubicBezTo>
                    <a:pt x="118" y="71"/>
                    <a:pt x="128" y="62"/>
                    <a:pt x="128"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58" name="iSļïďé"/>
            <p:cNvSpPr/>
            <p:nvPr/>
          </p:nvSpPr>
          <p:spPr bwMode="auto">
            <a:xfrm>
              <a:off x="8992317" y="6560592"/>
              <a:ext cx="281855" cy="230965"/>
            </a:xfrm>
            <a:custGeom>
              <a:avLst/>
              <a:gdLst>
                <a:gd name="T0" fmla="*/ 0 w 88"/>
                <a:gd name="T1" fmla="*/ 0 h 72"/>
                <a:gd name="T2" fmla="*/ 0 w 88"/>
                <a:gd name="T3" fmla="*/ 72 h 72"/>
                <a:gd name="T4" fmla="*/ 88 w 88"/>
                <a:gd name="T5" fmla="*/ 72 h 72"/>
                <a:gd name="T6" fmla="*/ 88 w 88"/>
                <a:gd name="T7" fmla="*/ 0 h 72"/>
                <a:gd name="T8" fmla="*/ 0 w 88"/>
                <a:gd name="T9" fmla="*/ 0 h 72"/>
                <a:gd name="T10" fmla="*/ 83 w 88"/>
                <a:gd name="T11" fmla="*/ 66 h 72"/>
                <a:gd name="T12" fmla="*/ 5 w 88"/>
                <a:gd name="T13" fmla="*/ 66 h 72"/>
                <a:gd name="T14" fmla="*/ 5 w 88"/>
                <a:gd name="T15" fmla="*/ 5 h 72"/>
                <a:gd name="T16" fmla="*/ 83 w 88"/>
                <a:gd name="T17" fmla="*/ 5 h 72"/>
                <a:gd name="T18" fmla="*/ 83 w 88"/>
                <a:gd name="T19" fmla="*/ 66 h 72"/>
                <a:gd name="T20" fmla="*/ 61 w 88"/>
                <a:gd name="T21" fmla="*/ 19 h 72"/>
                <a:gd name="T22" fmla="*/ 69 w 88"/>
                <a:gd name="T23" fmla="*/ 27 h 72"/>
                <a:gd name="T24" fmla="*/ 77 w 88"/>
                <a:gd name="T25" fmla="*/ 19 h 72"/>
                <a:gd name="T26" fmla="*/ 69 w 88"/>
                <a:gd name="T27" fmla="*/ 11 h 72"/>
                <a:gd name="T28" fmla="*/ 61 w 88"/>
                <a:gd name="T29" fmla="*/ 19 h 72"/>
                <a:gd name="T30" fmla="*/ 77 w 88"/>
                <a:gd name="T31" fmla="*/ 60 h 72"/>
                <a:gd name="T32" fmla="*/ 11 w 88"/>
                <a:gd name="T33" fmla="*/ 60 h 72"/>
                <a:gd name="T34" fmla="*/ 27 w 88"/>
                <a:gd name="T35" fmla="*/ 16 h 72"/>
                <a:gd name="T36" fmla="*/ 50 w 88"/>
                <a:gd name="T37" fmla="*/ 44 h 72"/>
                <a:gd name="T38" fmla="*/ 61 w 88"/>
                <a:gd name="T39" fmla="*/ 36 h 72"/>
                <a:gd name="T40" fmla="*/ 77 w 88"/>
                <a:gd name="T41"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72">
                  <a:moveTo>
                    <a:pt x="0" y="0"/>
                  </a:moveTo>
                  <a:cubicBezTo>
                    <a:pt x="0" y="72"/>
                    <a:pt x="0" y="72"/>
                    <a:pt x="0" y="72"/>
                  </a:cubicBezTo>
                  <a:cubicBezTo>
                    <a:pt x="88" y="72"/>
                    <a:pt x="88" y="72"/>
                    <a:pt x="88" y="72"/>
                  </a:cubicBezTo>
                  <a:cubicBezTo>
                    <a:pt x="88" y="0"/>
                    <a:pt x="88" y="0"/>
                    <a:pt x="88" y="0"/>
                  </a:cubicBezTo>
                  <a:lnTo>
                    <a:pt x="0" y="0"/>
                  </a:lnTo>
                  <a:close/>
                  <a:moveTo>
                    <a:pt x="83" y="66"/>
                  </a:moveTo>
                  <a:cubicBezTo>
                    <a:pt x="5" y="66"/>
                    <a:pt x="5" y="66"/>
                    <a:pt x="5" y="66"/>
                  </a:cubicBezTo>
                  <a:cubicBezTo>
                    <a:pt x="5" y="5"/>
                    <a:pt x="5" y="5"/>
                    <a:pt x="5" y="5"/>
                  </a:cubicBezTo>
                  <a:cubicBezTo>
                    <a:pt x="83" y="5"/>
                    <a:pt x="83" y="5"/>
                    <a:pt x="83" y="5"/>
                  </a:cubicBezTo>
                  <a:lnTo>
                    <a:pt x="83" y="66"/>
                  </a:lnTo>
                  <a:close/>
                  <a:moveTo>
                    <a:pt x="61" y="19"/>
                  </a:moveTo>
                  <a:cubicBezTo>
                    <a:pt x="61" y="24"/>
                    <a:pt x="64" y="27"/>
                    <a:pt x="69" y="27"/>
                  </a:cubicBezTo>
                  <a:cubicBezTo>
                    <a:pt x="74" y="27"/>
                    <a:pt x="77" y="24"/>
                    <a:pt x="77" y="19"/>
                  </a:cubicBezTo>
                  <a:cubicBezTo>
                    <a:pt x="77" y="14"/>
                    <a:pt x="74" y="11"/>
                    <a:pt x="69" y="11"/>
                  </a:cubicBezTo>
                  <a:cubicBezTo>
                    <a:pt x="64" y="11"/>
                    <a:pt x="61" y="14"/>
                    <a:pt x="61" y="19"/>
                  </a:cubicBezTo>
                  <a:close/>
                  <a:moveTo>
                    <a:pt x="77" y="60"/>
                  </a:moveTo>
                  <a:cubicBezTo>
                    <a:pt x="11" y="60"/>
                    <a:pt x="11" y="60"/>
                    <a:pt x="11" y="60"/>
                  </a:cubicBezTo>
                  <a:cubicBezTo>
                    <a:pt x="27" y="16"/>
                    <a:pt x="27" y="16"/>
                    <a:pt x="27" y="16"/>
                  </a:cubicBezTo>
                  <a:cubicBezTo>
                    <a:pt x="50" y="44"/>
                    <a:pt x="50" y="44"/>
                    <a:pt x="50" y="44"/>
                  </a:cubicBezTo>
                  <a:cubicBezTo>
                    <a:pt x="61" y="36"/>
                    <a:pt x="61" y="36"/>
                    <a:pt x="61" y="36"/>
                  </a:cubicBezTo>
                  <a:lnTo>
                    <a:pt x="77" y="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59" name="íṥļíḓè"/>
            <p:cNvSpPr/>
            <p:nvPr/>
          </p:nvSpPr>
          <p:spPr bwMode="auto">
            <a:xfrm>
              <a:off x="8583234" y="6505787"/>
              <a:ext cx="272069" cy="275983"/>
            </a:xfrm>
            <a:custGeom>
              <a:avLst/>
              <a:gdLst>
                <a:gd name="T0" fmla="*/ 57 w 85"/>
                <a:gd name="T1" fmla="*/ 59 h 86"/>
                <a:gd name="T2" fmla="*/ 82 w 85"/>
                <a:gd name="T3" fmla="*/ 47 h 86"/>
                <a:gd name="T4" fmla="*/ 82 w 85"/>
                <a:gd name="T5" fmla="*/ 59 h 86"/>
                <a:gd name="T6" fmla="*/ 66 w 85"/>
                <a:gd name="T7" fmla="*/ 67 h 86"/>
                <a:gd name="T8" fmla="*/ 59 w 85"/>
                <a:gd name="T9" fmla="*/ 84 h 86"/>
                <a:gd name="T10" fmla="*/ 47 w 85"/>
                <a:gd name="T11" fmla="*/ 84 h 86"/>
                <a:gd name="T12" fmla="*/ 57 w 85"/>
                <a:gd name="T13" fmla="*/ 59 h 86"/>
                <a:gd name="T14" fmla="*/ 24 w 85"/>
                <a:gd name="T15" fmla="*/ 85 h 86"/>
                <a:gd name="T16" fmla="*/ 39 w 85"/>
                <a:gd name="T17" fmla="*/ 42 h 86"/>
                <a:gd name="T18" fmla="*/ 81 w 85"/>
                <a:gd name="T19" fmla="*/ 23 h 86"/>
                <a:gd name="T20" fmla="*/ 81 w 85"/>
                <a:gd name="T21" fmla="*/ 35 h 86"/>
                <a:gd name="T22" fmla="*/ 81 w 85"/>
                <a:gd name="T23" fmla="*/ 35 h 86"/>
                <a:gd name="T24" fmla="*/ 48 w 85"/>
                <a:gd name="T25" fmla="*/ 51 h 86"/>
                <a:gd name="T26" fmla="*/ 36 w 85"/>
                <a:gd name="T27" fmla="*/ 85 h 86"/>
                <a:gd name="T28" fmla="*/ 24 w 85"/>
                <a:gd name="T29" fmla="*/ 85 h 86"/>
                <a:gd name="T30" fmla="*/ 49 w 85"/>
                <a:gd name="T31" fmla="*/ 7 h 86"/>
                <a:gd name="T32" fmla="*/ 80 w 85"/>
                <a:gd name="T33" fmla="*/ 0 h 86"/>
                <a:gd name="T34" fmla="*/ 80 w 85"/>
                <a:gd name="T35" fmla="*/ 0 h 86"/>
                <a:gd name="T36" fmla="*/ 80 w 85"/>
                <a:gd name="T37" fmla="*/ 12 h 86"/>
                <a:gd name="T38" fmla="*/ 31 w 85"/>
                <a:gd name="T39" fmla="*/ 34 h 86"/>
                <a:gd name="T40" fmla="*/ 12 w 85"/>
                <a:gd name="T41" fmla="*/ 86 h 86"/>
                <a:gd name="T42" fmla="*/ 0 w 85"/>
                <a:gd name="T43" fmla="*/ 86 h 86"/>
                <a:gd name="T44" fmla="*/ 5 w 85"/>
                <a:gd name="T45" fmla="*/ 55 h 86"/>
                <a:gd name="T46" fmla="*/ 22 w 85"/>
                <a:gd name="T47" fmla="*/ 26 h 86"/>
                <a:gd name="T48" fmla="*/ 49 w 85"/>
                <a:gd name="T49" fmla="*/ 7 h 86"/>
                <a:gd name="T50" fmla="*/ 75 w 85"/>
                <a:gd name="T51" fmla="*/ 83 h 86"/>
                <a:gd name="T52" fmla="*/ 83 w 85"/>
                <a:gd name="T53" fmla="*/ 83 h 86"/>
                <a:gd name="T54" fmla="*/ 83 w 85"/>
                <a:gd name="T55" fmla="*/ 74 h 86"/>
                <a:gd name="T56" fmla="*/ 74 w 85"/>
                <a:gd name="T57" fmla="*/ 75 h 86"/>
                <a:gd name="T58" fmla="*/ 75 w 85"/>
                <a:gd name="T59"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86">
                  <a:moveTo>
                    <a:pt x="57" y="59"/>
                  </a:moveTo>
                  <a:cubicBezTo>
                    <a:pt x="64" y="51"/>
                    <a:pt x="73" y="48"/>
                    <a:pt x="82" y="47"/>
                  </a:cubicBezTo>
                  <a:cubicBezTo>
                    <a:pt x="82" y="59"/>
                    <a:pt x="82" y="59"/>
                    <a:pt x="82" y="59"/>
                  </a:cubicBezTo>
                  <a:cubicBezTo>
                    <a:pt x="76" y="59"/>
                    <a:pt x="70" y="62"/>
                    <a:pt x="66" y="67"/>
                  </a:cubicBezTo>
                  <a:cubicBezTo>
                    <a:pt x="61" y="71"/>
                    <a:pt x="59" y="78"/>
                    <a:pt x="59" y="84"/>
                  </a:cubicBezTo>
                  <a:cubicBezTo>
                    <a:pt x="47" y="84"/>
                    <a:pt x="47" y="84"/>
                    <a:pt x="47" y="84"/>
                  </a:cubicBezTo>
                  <a:cubicBezTo>
                    <a:pt x="47" y="75"/>
                    <a:pt x="50" y="66"/>
                    <a:pt x="57" y="59"/>
                  </a:cubicBezTo>
                  <a:close/>
                  <a:moveTo>
                    <a:pt x="24" y="85"/>
                  </a:moveTo>
                  <a:cubicBezTo>
                    <a:pt x="23" y="69"/>
                    <a:pt x="29" y="54"/>
                    <a:pt x="39" y="42"/>
                  </a:cubicBezTo>
                  <a:cubicBezTo>
                    <a:pt x="50" y="31"/>
                    <a:pt x="65" y="24"/>
                    <a:pt x="81" y="23"/>
                  </a:cubicBezTo>
                  <a:cubicBezTo>
                    <a:pt x="81" y="35"/>
                    <a:pt x="81" y="35"/>
                    <a:pt x="81" y="35"/>
                  </a:cubicBezTo>
                  <a:cubicBezTo>
                    <a:pt x="81" y="35"/>
                    <a:pt x="81" y="35"/>
                    <a:pt x="81" y="35"/>
                  </a:cubicBezTo>
                  <a:cubicBezTo>
                    <a:pt x="69" y="36"/>
                    <a:pt x="57" y="41"/>
                    <a:pt x="48" y="51"/>
                  </a:cubicBezTo>
                  <a:cubicBezTo>
                    <a:pt x="40" y="60"/>
                    <a:pt x="35" y="72"/>
                    <a:pt x="36" y="85"/>
                  </a:cubicBezTo>
                  <a:lnTo>
                    <a:pt x="24" y="85"/>
                  </a:lnTo>
                  <a:close/>
                  <a:moveTo>
                    <a:pt x="49" y="7"/>
                  </a:moveTo>
                  <a:cubicBezTo>
                    <a:pt x="59" y="3"/>
                    <a:pt x="69" y="0"/>
                    <a:pt x="80" y="0"/>
                  </a:cubicBezTo>
                  <a:cubicBezTo>
                    <a:pt x="80" y="0"/>
                    <a:pt x="80" y="0"/>
                    <a:pt x="80" y="0"/>
                  </a:cubicBezTo>
                  <a:cubicBezTo>
                    <a:pt x="80" y="12"/>
                    <a:pt x="80" y="12"/>
                    <a:pt x="80" y="12"/>
                  </a:cubicBezTo>
                  <a:cubicBezTo>
                    <a:pt x="61" y="12"/>
                    <a:pt x="44" y="20"/>
                    <a:pt x="31" y="34"/>
                  </a:cubicBezTo>
                  <a:cubicBezTo>
                    <a:pt x="18" y="48"/>
                    <a:pt x="11" y="67"/>
                    <a:pt x="12" y="86"/>
                  </a:cubicBezTo>
                  <a:cubicBezTo>
                    <a:pt x="0" y="86"/>
                    <a:pt x="0" y="86"/>
                    <a:pt x="0" y="86"/>
                  </a:cubicBezTo>
                  <a:cubicBezTo>
                    <a:pt x="0" y="75"/>
                    <a:pt x="1" y="65"/>
                    <a:pt x="5" y="55"/>
                  </a:cubicBezTo>
                  <a:cubicBezTo>
                    <a:pt x="9" y="44"/>
                    <a:pt x="14" y="35"/>
                    <a:pt x="22" y="26"/>
                  </a:cubicBezTo>
                  <a:cubicBezTo>
                    <a:pt x="30" y="18"/>
                    <a:pt x="39" y="12"/>
                    <a:pt x="49" y="7"/>
                  </a:cubicBezTo>
                  <a:close/>
                  <a:moveTo>
                    <a:pt x="75" y="83"/>
                  </a:moveTo>
                  <a:cubicBezTo>
                    <a:pt x="77" y="85"/>
                    <a:pt x="81" y="85"/>
                    <a:pt x="83" y="83"/>
                  </a:cubicBezTo>
                  <a:cubicBezTo>
                    <a:pt x="85" y="80"/>
                    <a:pt x="85" y="77"/>
                    <a:pt x="83" y="74"/>
                  </a:cubicBezTo>
                  <a:cubicBezTo>
                    <a:pt x="80" y="72"/>
                    <a:pt x="77" y="72"/>
                    <a:pt x="74" y="75"/>
                  </a:cubicBezTo>
                  <a:cubicBezTo>
                    <a:pt x="72" y="77"/>
                    <a:pt x="72" y="81"/>
                    <a:pt x="7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60" name="ïşľïḑê"/>
            <p:cNvSpPr/>
            <p:nvPr/>
          </p:nvSpPr>
          <p:spPr bwMode="auto">
            <a:xfrm>
              <a:off x="7782165" y="3068712"/>
              <a:ext cx="230965" cy="227050"/>
            </a:xfrm>
            <a:custGeom>
              <a:avLst/>
              <a:gdLst>
                <a:gd name="T0" fmla="*/ 14 w 72"/>
                <a:gd name="T1" fmla="*/ 35 h 71"/>
                <a:gd name="T2" fmla="*/ 14 w 72"/>
                <a:gd name="T3" fmla="*/ 33 h 71"/>
                <a:gd name="T4" fmla="*/ 1 w 72"/>
                <a:gd name="T5" fmla="*/ 29 h 71"/>
                <a:gd name="T6" fmla="*/ 0 w 72"/>
                <a:gd name="T7" fmla="*/ 35 h 71"/>
                <a:gd name="T8" fmla="*/ 11 w 72"/>
                <a:gd name="T9" fmla="*/ 62 h 71"/>
                <a:gd name="T10" fmla="*/ 19 w 72"/>
                <a:gd name="T11" fmla="*/ 51 h 71"/>
                <a:gd name="T12" fmla="*/ 14 w 72"/>
                <a:gd name="T13" fmla="*/ 35 h 71"/>
                <a:gd name="T14" fmla="*/ 58 w 72"/>
                <a:gd name="T15" fmla="*/ 35 h 71"/>
                <a:gd name="T16" fmla="*/ 53 w 72"/>
                <a:gd name="T17" fmla="*/ 51 h 71"/>
                <a:gd name="T18" fmla="*/ 61 w 72"/>
                <a:gd name="T19" fmla="*/ 62 h 71"/>
                <a:gd name="T20" fmla="*/ 72 w 72"/>
                <a:gd name="T21" fmla="*/ 35 h 71"/>
                <a:gd name="T22" fmla="*/ 71 w 72"/>
                <a:gd name="T23" fmla="*/ 29 h 71"/>
                <a:gd name="T24" fmla="*/ 58 w 72"/>
                <a:gd name="T25" fmla="*/ 33 h 71"/>
                <a:gd name="T26" fmla="*/ 58 w 72"/>
                <a:gd name="T27" fmla="*/ 35 h 71"/>
                <a:gd name="T28" fmla="*/ 40 w 72"/>
                <a:gd name="T29" fmla="*/ 13 h 71"/>
                <a:gd name="T30" fmla="*/ 56 w 72"/>
                <a:gd name="T31" fmla="*/ 24 h 71"/>
                <a:gd name="T32" fmla="*/ 68 w 72"/>
                <a:gd name="T33" fmla="*/ 20 h 71"/>
                <a:gd name="T34" fmla="*/ 40 w 72"/>
                <a:gd name="T35" fmla="*/ 0 h 71"/>
                <a:gd name="T36" fmla="*/ 40 w 72"/>
                <a:gd name="T37" fmla="*/ 13 h 71"/>
                <a:gd name="T38" fmla="*/ 16 w 72"/>
                <a:gd name="T39" fmla="*/ 24 h 71"/>
                <a:gd name="T40" fmla="*/ 31 w 72"/>
                <a:gd name="T41" fmla="*/ 13 h 71"/>
                <a:gd name="T42" fmla="*/ 31 w 72"/>
                <a:gd name="T43" fmla="*/ 0 h 71"/>
                <a:gd name="T44" fmla="*/ 3 w 72"/>
                <a:gd name="T45" fmla="*/ 20 h 71"/>
                <a:gd name="T46" fmla="*/ 16 w 72"/>
                <a:gd name="T47" fmla="*/ 24 h 71"/>
                <a:gd name="T48" fmla="*/ 45 w 72"/>
                <a:gd name="T49" fmla="*/ 56 h 71"/>
                <a:gd name="T50" fmla="*/ 36 w 72"/>
                <a:gd name="T51" fmla="*/ 58 h 71"/>
                <a:gd name="T52" fmla="*/ 27 w 72"/>
                <a:gd name="T53" fmla="*/ 56 h 71"/>
                <a:gd name="T54" fmla="*/ 19 w 72"/>
                <a:gd name="T55" fmla="*/ 67 h 71"/>
                <a:gd name="T56" fmla="*/ 36 w 72"/>
                <a:gd name="T57" fmla="*/ 71 h 71"/>
                <a:gd name="T58" fmla="*/ 53 w 72"/>
                <a:gd name="T59" fmla="*/ 67 h 71"/>
                <a:gd name="T60" fmla="*/ 45 w 72"/>
                <a:gd name="T61"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1">
                  <a:moveTo>
                    <a:pt x="14" y="35"/>
                  </a:moveTo>
                  <a:cubicBezTo>
                    <a:pt x="14" y="35"/>
                    <a:pt x="14" y="34"/>
                    <a:pt x="14" y="33"/>
                  </a:cubicBezTo>
                  <a:cubicBezTo>
                    <a:pt x="1" y="29"/>
                    <a:pt x="1" y="29"/>
                    <a:pt x="1" y="29"/>
                  </a:cubicBezTo>
                  <a:cubicBezTo>
                    <a:pt x="0" y="31"/>
                    <a:pt x="0" y="33"/>
                    <a:pt x="0" y="35"/>
                  </a:cubicBezTo>
                  <a:cubicBezTo>
                    <a:pt x="0" y="46"/>
                    <a:pt x="4" y="55"/>
                    <a:pt x="11" y="62"/>
                  </a:cubicBezTo>
                  <a:cubicBezTo>
                    <a:pt x="19" y="51"/>
                    <a:pt x="19" y="51"/>
                    <a:pt x="19" y="51"/>
                  </a:cubicBezTo>
                  <a:cubicBezTo>
                    <a:pt x="16" y="47"/>
                    <a:pt x="14" y="41"/>
                    <a:pt x="14" y="35"/>
                  </a:cubicBezTo>
                  <a:close/>
                  <a:moveTo>
                    <a:pt x="58" y="35"/>
                  </a:moveTo>
                  <a:cubicBezTo>
                    <a:pt x="58" y="41"/>
                    <a:pt x="56" y="47"/>
                    <a:pt x="53" y="51"/>
                  </a:cubicBezTo>
                  <a:cubicBezTo>
                    <a:pt x="61" y="62"/>
                    <a:pt x="61" y="62"/>
                    <a:pt x="61" y="62"/>
                  </a:cubicBezTo>
                  <a:cubicBezTo>
                    <a:pt x="68" y="55"/>
                    <a:pt x="72" y="46"/>
                    <a:pt x="72" y="35"/>
                  </a:cubicBezTo>
                  <a:cubicBezTo>
                    <a:pt x="72" y="33"/>
                    <a:pt x="72" y="31"/>
                    <a:pt x="71" y="29"/>
                  </a:cubicBezTo>
                  <a:cubicBezTo>
                    <a:pt x="58" y="33"/>
                    <a:pt x="58" y="33"/>
                    <a:pt x="58" y="33"/>
                  </a:cubicBezTo>
                  <a:cubicBezTo>
                    <a:pt x="58" y="34"/>
                    <a:pt x="58" y="35"/>
                    <a:pt x="58" y="35"/>
                  </a:cubicBezTo>
                  <a:close/>
                  <a:moveTo>
                    <a:pt x="40" y="13"/>
                  </a:moveTo>
                  <a:cubicBezTo>
                    <a:pt x="47" y="15"/>
                    <a:pt x="52" y="19"/>
                    <a:pt x="56" y="24"/>
                  </a:cubicBezTo>
                  <a:cubicBezTo>
                    <a:pt x="68" y="20"/>
                    <a:pt x="68" y="20"/>
                    <a:pt x="68" y="20"/>
                  </a:cubicBezTo>
                  <a:cubicBezTo>
                    <a:pt x="63" y="9"/>
                    <a:pt x="53" y="1"/>
                    <a:pt x="40" y="0"/>
                  </a:cubicBezTo>
                  <a:lnTo>
                    <a:pt x="40" y="13"/>
                  </a:lnTo>
                  <a:close/>
                  <a:moveTo>
                    <a:pt x="16" y="24"/>
                  </a:moveTo>
                  <a:cubicBezTo>
                    <a:pt x="20" y="19"/>
                    <a:pt x="25" y="15"/>
                    <a:pt x="31" y="13"/>
                  </a:cubicBezTo>
                  <a:cubicBezTo>
                    <a:pt x="31" y="0"/>
                    <a:pt x="31" y="0"/>
                    <a:pt x="31" y="0"/>
                  </a:cubicBezTo>
                  <a:cubicBezTo>
                    <a:pt x="19" y="1"/>
                    <a:pt x="9" y="9"/>
                    <a:pt x="3" y="20"/>
                  </a:cubicBezTo>
                  <a:lnTo>
                    <a:pt x="16" y="24"/>
                  </a:lnTo>
                  <a:close/>
                  <a:moveTo>
                    <a:pt x="45" y="56"/>
                  </a:moveTo>
                  <a:cubicBezTo>
                    <a:pt x="42" y="57"/>
                    <a:pt x="39" y="58"/>
                    <a:pt x="36" y="58"/>
                  </a:cubicBezTo>
                  <a:cubicBezTo>
                    <a:pt x="33" y="58"/>
                    <a:pt x="30" y="57"/>
                    <a:pt x="27" y="56"/>
                  </a:cubicBezTo>
                  <a:cubicBezTo>
                    <a:pt x="19" y="67"/>
                    <a:pt x="19" y="67"/>
                    <a:pt x="19" y="67"/>
                  </a:cubicBezTo>
                  <a:cubicBezTo>
                    <a:pt x="24" y="70"/>
                    <a:pt x="30" y="71"/>
                    <a:pt x="36" y="71"/>
                  </a:cubicBezTo>
                  <a:cubicBezTo>
                    <a:pt x="42" y="71"/>
                    <a:pt x="48" y="70"/>
                    <a:pt x="53" y="67"/>
                  </a:cubicBezTo>
                  <a:lnTo>
                    <a:pt x="45"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sp>
          <p:nvSpPr>
            <p:cNvPr id="161" name="íṩľîde"/>
            <p:cNvSpPr/>
            <p:nvPr/>
          </p:nvSpPr>
          <p:spPr bwMode="auto">
            <a:xfrm>
              <a:off x="8409033" y="762985"/>
              <a:ext cx="189861" cy="187904"/>
            </a:xfrm>
            <a:custGeom>
              <a:avLst/>
              <a:gdLst>
                <a:gd name="T0" fmla="*/ 30 w 59"/>
                <a:gd name="T1" fmla="*/ 0 h 59"/>
                <a:gd name="T2" fmla="*/ 0 w 59"/>
                <a:gd name="T3" fmla="*/ 29 h 59"/>
                <a:gd name="T4" fmla="*/ 30 w 59"/>
                <a:gd name="T5" fmla="*/ 59 h 59"/>
                <a:gd name="T6" fmla="*/ 59 w 59"/>
                <a:gd name="T7" fmla="*/ 29 h 59"/>
                <a:gd name="T8" fmla="*/ 30 w 59"/>
                <a:gd name="T9" fmla="*/ 0 h 59"/>
                <a:gd name="T10" fmla="*/ 47 w 59"/>
                <a:gd name="T11" fmla="*/ 25 h 59"/>
                <a:gd name="T12" fmla="*/ 31 w 59"/>
                <a:gd name="T13" fmla="*/ 47 h 59"/>
                <a:gd name="T14" fmla="*/ 24 w 59"/>
                <a:gd name="T15" fmla="*/ 44 h 59"/>
                <a:gd name="T16" fmla="*/ 18 w 59"/>
                <a:gd name="T17" fmla="*/ 27 h 59"/>
                <a:gd name="T18" fmla="*/ 14 w 59"/>
                <a:gd name="T19" fmla="*/ 28 h 59"/>
                <a:gd name="T20" fmla="*/ 12 w 59"/>
                <a:gd name="T21" fmla="*/ 26 h 59"/>
                <a:gd name="T22" fmla="*/ 23 w 59"/>
                <a:gd name="T23" fmla="*/ 18 h 59"/>
                <a:gd name="T24" fmla="*/ 29 w 59"/>
                <a:gd name="T25" fmla="*/ 30 h 59"/>
                <a:gd name="T26" fmla="*/ 32 w 59"/>
                <a:gd name="T27" fmla="*/ 37 h 59"/>
                <a:gd name="T28" fmla="*/ 36 w 59"/>
                <a:gd name="T29" fmla="*/ 31 h 59"/>
                <a:gd name="T30" fmla="*/ 32 w 59"/>
                <a:gd name="T31" fmla="*/ 26 h 59"/>
                <a:gd name="T32" fmla="*/ 47 w 59"/>
                <a:gd name="T33"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9">
                  <a:moveTo>
                    <a:pt x="30" y="0"/>
                  </a:moveTo>
                  <a:cubicBezTo>
                    <a:pt x="14" y="0"/>
                    <a:pt x="0" y="13"/>
                    <a:pt x="0" y="29"/>
                  </a:cubicBezTo>
                  <a:cubicBezTo>
                    <a:pt x="0" y="45"/>
                    <a:pt x="14" y="59"/>
                    <a:pt x="30" y="59"/>
                  </a:cubicBezTo>
                  <a:cubicBezTo>
                    <a:pt x="46" y="59"/>
                    <a:pt x="59" y="45"/>
                    <a:pt x="59" y="29"/>
                  </a:cubicBezTo>
                  <a:cubicBezTo>
                    <a:pt x="59" y="13"/>
                    <a:pt x="46" y="0"/>
                    <a:pt x="30" y="0"/>
                  </a:cubicBezTo>
                  <a:close/>
                  <a:moveTo>
                    <a:pt x="47" y="25"/>
                  </a:moveTo>
                  <a:cubicBezTo>
                    <a:pt x="45" y="36"/>
                    <a:pt x="34" y="45"/>
                    <a:pt x="31" y="47"/>
                  </a:cubicBezTo>
                  <a:cubicBezTo>
                    <a:pt x="28" y="49"/>
                    <a:pt x="25" y="46"/>
                    <a:pt x="24" y="44"/>
                  </a:cubicBezTo>
                  <a:cubicBezTo>
                    <a:pt x="22" y="42"/>
                    <a:pt x="19" y="28"/>
                    <a:pt x="18" y="27"/>
                  </a:cubicBezTo>
                  <a:cubicBezTo>
                    <a:pt x="17" y="25"/>
                    <a:pt x="14" y="28"/>
                    <a:pt x="14" y="28"/>
                  </a:cubicBezTo>
                  <a:cubicBezTo>
                    <a:pt x="12" y="26"/>
                    <a:pt x="12" y="26"/>
                    <a:pt x="12" y="26"/>
                  </a:cubicBezTo>
                  <a:cubicBezTo>
                    <a:pt x="12" y="26"/>
                    <a:pt x="18" y="19"/>
                    <a:pt x="23" y="18"/>
                  </a:cubicBezTo>
                  <a:cubicBezTo>
                    <a:pt x="28" y="17"/>
                    <a:pt x="28" y="25"/>
                    <a:pt x="29" y="30"/>
                  </a:cubicBezTo>
                  <a:cubicBezTo>
                    <a:pt x="30" y="34"/>
                    <a:pt x="31" y="37"/>
                    <a:pt x="32" y="37"/>
                  </a:cubicBezTo>
                  <a:cubicBezTo>
                    <a:pt x="33" y="37"/>
                    <a:pt x="34" y="34"/>
                    <a:pt x="36" y="31"/>
                  </a:cubicBezTo>
                  <a:cubicBezTo>
                    <a:pt x="39" y="27"/>
                    <a:pt x="36" y="23"/>
                    <a:pt x="32" y="26"/>
                  </a:cubicBezTo>
                  <a:cubicBezTo>
                    <a:pt x="34" y="16"/>
                    <a:pt x="49" y="14"/>
                    <a:pt x="4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wrap="square" lIns="91440" tIns="45720" rIns="91440" bIns="45720" anchor="ctr">
              <a:normAutofit fontScale="25000" lnSpcReduction="20000"/>
            </a:bodyPr>
            <a:lstStyle/>
            <a:p>
              <a:pPr algn="ctr"/>
            </a:p>
          </p:txBody>
        </p:sp>
      </p:grpSp>
    </p:spTree>
  </p:cSld>
  <p:clrMapOvr>
    <a:masterClrMapping/>
  </p:clrMapOvr>
  <p:transition advTm="0">
    <p:wipe dir="d"/>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a:t>
            </a:r>
            <a:r>
              <a:rPr lang="en-US" altLang="zh-CN" sz="1600" b="1">
                <a:solidFill>
                  <a:schemeClr val="tx1">
                    <a:lumMod val="75000"/>
                    <a:lumOff val="25000"/>
                  </a:schemeClr>
                </a:solidFill>
                <a:latin typeface="微软雅黑" panose="020B0503020204020204" pitchFamily="34" charset="-122"/>
                <a:ea typeface="微软雅黑" panose="020B0503020204020204" pitchFamily="34" charset="-122"/>
              </a:rPr>
              <a:t>8</a:t>
            </a:r>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）承包商安全管理绩效考核</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707515" y="1786890"/>
            <a:ext cx="1717675" cy="737235"/>
          </a:xfrm>
          <a:prstGeom prst="rect">
            <a:avLst/>
          </a:prstGeom>
          <a:noFill/>
        </p:spPr>
        <p:txBody>
          <a:bodyPr wrap="square" rtlCol="0" anchor="t">
            <a:spAutoFit/>
          </a:bodyPr>
          <a:lstStyle/>
          <a:p>
            <a:pPr algn="ct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承包方事故将纳入发包方绩效考核</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 name="组合 4"/>
          <p:cNvGrpSpPr/>
          <p:nvPr/>
        </p:nvGrpSpPr>
        <p:grpSpPr>
          <a:xfrm>
            <a:off x="501650" y="1378585"/>
            <a:ext cx="8211185" cy="3268980"/>
            <a:chOff x="790" y="1832"/>
            <a:chExt cx="12931" cy="5148"/>
          </a:xfrm>
        </p:grpSpPr>
        <p:sp>
          <p:nvSpPr>
            <p:cNvPr id="44" name="îṩḷîḑê"/>
            <p:cNvSpPr/>
            <p:nvPr/>
          </p:nvSpPr>
          <p:spPr bwMode="auto">
            <a:xfrm>
              <a:off x="790" y="6722"/>
              <a:ext cx="2234" cy="257"/>
            </a:xfrm>
            <a:custGeom>
              <a:avLst/>
              <a:gdLst>
                <a:gd name="connsiteX0" fmla="*/ 1956152 w 2127278"/>
                <a:gd name="connsiteY0" fmla="*/ 0 h 244888"/>
                <a:gd name="connsiteX1" fmla="*/ 2127278 w 2127278"/>
                <a:gd name="connsiteY1" fmla="*/ 0 h 244888"/>
                <a:gd name="connsiteX2" fmla="*/ 2127278 w 2127278"/>
                <a:gd name="connsiteY2" fmla="*/ 244888 h 244888"/>
                <a:gd name="connsiteX3" fmla="*/ 1956152 w 2127278"/>
                <a:gd name="connsiteY3" fmla="*/ 244888 h 244888"/>
                <a:gd name="connsiteX4" fmla="*/ 2074170 w 2127278"/>
                <a:gd name="connsiteY4" fmla="*/ 122444 h 244888"/>
                <a:gd name="connsiteX5" fmla="*/ 0 w 2127278"/>
                <a:gd name="connsiteY5" fmla="*/ 0 h 244888"/>
                <a:gd name="connsiteX6" fmla="*/ 1900093 w 2127278"/>
                <a:gd name="connsiteY6" fmla="*/ 0 h 244888"/>
                <a:gd name="connsiteX7" fmla="*/ 2022537 w 2127278"/>
                <a:gd name="connsiteY7" fmla="*/ 122444 h 244888"/>
                <a:gd name="connsiteX8" fmla="*/ 1900093 w 2127278"/>
                <a:gd name="connsiteY8" fmla="*/ 244888 h 244888"/>
                <a:gd name="connsiteX9" fmla="*/ 0 w 2127278"/>
                <a:gd name="connsiteY9" fmla="*/ 244888 h 24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27278" h="244888">
                  <a:moveTo>
                    <a:pt x="1956152" y="0"/>
                  </a:moveTo>
                  <a:lnTo>
                    <a:pt x="2127278" y="0"/>
                  </a:lnTo>
                  <a:lnTo>
                    <a:pt x="2127278" y="244888"/>
                  </a:lnTo>
                  <a:lnTo>
                    <a:pt x="1956152" y="244888"/>
                  </a:lnTo>
                  <a:lnTo>
                    <a:pt x="2074170" y="122444"/>
                  </a:lnTo>
                  <a:close/>
                  <a:moveTo>
                    <a:pt x="0" y="0"/>
                  </a:moveTo>
                  <a:lnTo>
                    <a:pt x="1900093" y="0"/>
                  </a:lnTo>
                  <a:lnTo>
                    <a:pt x="2022537" y="122444"/>
                  </a:lnTo>
                  <a:lnTo>
                    <a:pt x="1900093" y="244888"/>
                  </a:lnTo>
                  <a:lnTo>
                    <a:pt x="0" y="244888"/>
                  </a:lnTo>
                  <a:close/>
                </a:path>
              </a:pathLst>
            </a:custGeom>
            <a:solidFill>
              <a:schemeClr val="bg1">
                <a:lumMod val="95000"/>
              </a:schemeClr>
            </a:solidFill>
            <a:ln>
              <a:noFill/>
            </a:ln>
          </p:spPr>
          <p:txBody>
            <a:bodyPr vert="horz" wrap="square" lIns="91440" tIns="45720" rIns="91440" bIns="45720" numCol="1" anchor="t" anchorCtr="0" compatLnSpc="1">
              <a:normAutofit fontScale="25000" lnSpcReduction="20000"/>
            </a:bodyPr>
            <a:lstStyle>
              <a:defPPr>
                <a:defRPr lang="en-US"/>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p>
          </p:txBody>
        </p:sp>
        <p:sp>
          <p:nvSpPr>
            <p:cNvPr id="6" name="ïsľíḋé"/>
            <p:cNvSpPr/>
            <p:nvPr/>
          </p:nvSpPr>
          <p:spPr bwMode="auto">
            <a:xfrm>
              <a:off x="3024" y="5900"/>
              <a:ext cx="254" cy="1080"/>
            </a:xfrm>
            <a:custGeom>
              <a:avLst/>
              <a:gdLst>
                <a:gd name="T0" fmla="*/ 165 w 165"/>
                <a:gd name="T1" fmla="*/ 530 h 693"/>
                <a:gd name="T2" fmla="*/ 0 w 165"/>
                <a:gd name="T3" fmla="*/ 693 h 693"/>
                <a:gd name="T4" fmla="*/ 0 w 165"/>
                <a:gd name="T5" fmla="*/ 163 h 693"/>
                <a:gd name="T6" fmla="*/ 165 w 165"/>
                <a:gd name="T7" fmla="*/ 0 h 693"/>
                <a:gd name="T8" fmla="*/ 165 w 165"/>
                <a:gd name="T9" fmla="*/ 530 h 693"/>
                <a:gd name="T10" fmla="*/ 165 w 165"/>
                <a:gd name="T11" fmla="*/ 530 h 693"/>
                <a:gd name="T12" fmla="*/ 165 w 165"/>
                <a:gd name="T13" fmla="*/ 530 h 693"/>
              </a:gdLst>
              <a:ahLst/>
              <a:cxnLst>
                <a:cxn ang="0">
                  <a:pos x="T0" y="T1"/>
                </a:cxn>
                <a:cxn ang="0">
                  <a:pos x="T2" y="T3"/>
                </a:cxn>
                <a:cxn ang="0">
                  <a:pos x="T4" y="T5"/>
                </a:cxn>
                <a:cxn ang="0">
                  <a:pos x="T6" y="T7"/>
                </a:cxn>
                <a:cxn ang="0">
                  <a:pos x="T8" y="T9"/>
                </a:cxn>
                <a:cxn ang="0">
                  <a:pos x="T10" y="T11"/>
                </a:cxn>
                <a:cxn ang="0">
                  <a:pos x="T12" y="T13"/>
                </a:cxn>
              </a:cxnLst>
              <a:rect l="0" t="0" r="r" b="b"/>
              <a:pathLst>
                <a:path w="165" h="693">
                  <a:moveTo>
                    <a:pt x="165" y="530"/>
                  </a:moveTo>
                  <a:lnTo>
                    <a:pt x="0" y="693"/>
                  </a:lnTo>
                  <a:lnTo>
                    <a:pt x="0" y="163"/>
                  </a:lnTo>
                  <a:lnTo>
                    <a:pt x="165" y="0"/>
                  </a:lnTo>
                  <a:lnTo>
                    <a:pt x="165" y="530"/>
                  </a:lnTo>
                  <a:lnTo>
                    <a:pt x="165" y="530"/>
                  </a:lnTo>
                  <a:lnTo>
                    <a:pt x="165" y="530"/>
                  </a:lnTo>
                  <a:close/>
                </a:path>
              </a:pathLst>
            </a:custGeom>
            <a:solidFill>
              <a:schemeClr val="bg1">
                <a:lumMod val="85000"/>
              </a:schemeClr>
            </a:solidFill>
            <a:ln>
              <a:noFill/>
            </a:ln>
          </p:spPr>
          <p:txBody>
            <a:bodyPr vert="horz" wrap="square" lIns="91440" tIns="45720" rIns="91440" bIns="45720" numCol="1" anchor="t" anchorCtr="0" compatLnSpc="1">
              <a:normAutofit/>
            </a:bodyPr>
            <a:lstStyle>
              <a:defPPr>
                <a:defRPr lang="en-US"/>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p>
          </p:txBody>
        </p:sp>
        <p:sp>
          <p:nvSpPr>
            <p:cNvPr id="43" name="íṡḷiďé"/>
            <p:cNvSpPr/>
            <p:nvPr/>
          </p:nvSpPr>
          <p:spPr bwMode="auto">
            <a:xfrm>
              <a:off x="3024" y="5900"/>
              <a:ext cx="2116" cy="253"/>
            </a:xfrm>
            <a:custGeom>
              <a:avLst/>
              <a:gdLst>
                <a:gd name="connsiteX0" fmla="*/ 1841085 w 2015162"/>
                <a:gd name="connsiteY0" fmla="*/ 0 h 240462"/>
                <a:gd name="connsiteX1" fmla="*/ 2015162 w 2015162"/>
                <a:gd name="connsiteY1" fmla="*/ 0 h 240462"/>
                <a:gd name="connsiteX2" fmla="*/ 2015162 w 2015162"/>
                <a:gd name="connsiteY2" fmla="*/ 240462 h 240462"/>
                <a:gd name="connsiteX3" fmla="*/ 1841085 w 2015162"/>
                <a:gd name="connsiteY3" fmla="*/ 240462 h 240462"/>
                <a:gd name="connsiteX4" fmla="*/ 1963529 w 2015162"/>
                <a:gd name="connsiteY4" fmla="*/ 118018 h 240462"/>
                <a:gd name="connsiteX5" fmla="*/ 243412 w 2015162"/>
                <a:gd name="connsiteY5" fmla="*/ 0 h 240462"/>
                <a:gd name="connsiteX6" fmla="*/ 1785025 w 2015162"/>
                <a:gd name="connsiteY6" fmla="*/ 0 h 240462"/>
                <a:gd name="connsiteX7" fmla="*/ 1907469 w 2015162"/>
                <a:gd name="connsiteY7" fmla="*/ 118018 h 240462"/>
                <a:gd name="connsiteX8" fmla="*/ 1785025 w 2015162"/>
                <a:gd name="connsiteY8" fmla="*/ 240462 h 240462"/>
                <a:gd name="connsiteX9" fmla="*/ 0 w 2015162"/>
                <a:gd name="connsiteY9" fmla="*/ 240462 h 24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5162" h="240462">
                  <a:moveTo>
                    <a:pt x="1841085" y="0"/>
                  </a:moveTo>
                  <a:lnTo>
                    <a:pt x="2015162" y="0"/>
                  </a:lnTo>
                  <a:lnTo>
                    <a:pt x="2015162" y="240462"/>
                  </a:lnTo>
                  <a:lnTo>
                    <a:pt x="1841085" y="240462"/>
                  </a:lnTo>
                  <a:lnTo>
                    <a:pt x="1963529" y="118018"/>
                  </a:lnTo>
                  <a:close/>
                  <a:moveTo>
                    <a:pt x="243412" y="0"/>
                  </a:moveTo>
                  <a:lnTo>
                    <a:pt x="1785025" y="0"/>
                  </a:lnTo>
                  <a:lnTo>
                    <a:pt x="1907469" y="118018"/>
                  </a:lnTo>
                  <a:lnTo>
                    <a:pt x="1785025" y="240462"/>
                  </a:lnTo>
                  <a:lnTo>
                    <a:pt x="0" y="240462"/>
                  </a:lnTo>
                  <a:close/>
                </a:path>
              </a:pathLst>
            </a:custGeom>
            <a:solidFill>
              <a:schemeClr val="bg1">
                <a:lumMod val="95000"/>
              </a:schemeClr>
            </a:solidFill>
            <a:ln>
              <a:noFill/>
            </a:ln>
          </p:spPr>
          <p:txBody>
            <a:bodyPr vert="horz" wrap="square" lIns="91440" tIns="45720" rIns="91440" bIns="45720" numCol="1" anchor="t" anchorCtr="0" compatLnSpc="1">
              <a:normAutofit fontScale="25000" lnSpcReduction="20000"/>
            </a:bodyPr>
            <a:lstStyle>
              <a:defPPr>
                <a:defRPr lang="en-US"/>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p>
          </p:txBody>
        </p:sp>
        <p:sp>
          <p:nvSpPr>
            <p:cNvPr id="7" name="í$1íḓè"/>
            <p:cNvSpPr/>
            <p:nvPr/>
          </p:nvSpPr>
          <p:spPr bwMode="auto">
            <a:xfrm>
              <a:off x="5140" y="5077"/>
              <a:ext cx="254" cy="1080"/>
            </a:xfrm>
            <a:custGeom>
              <a:avLst/>
              <a:gdLst>
                <a:gd name="T0" fmla="*/ 161 w 161"/>
                <a:gd name="T1" fmla="*/ 533 h 696"/>
                <a:gd name="T2" fmla="*/ 0 w 161"/>
                <a:gd name="T3" fmla="*/ 696 h 696"/>
                <a:gd name="T4" fmla="*/ 0 w 161"/>
                <a:gd name="T5" fmla="*/ 166 h 696"/>
                <a:gd name="T6" fmla="*/ 161 w 161"/>
                <a:gd name="T7" fmla="*/ 0 h 696"/>
                <a:gd name="T8" fmla="*/ 161 w 161"/>
                <a:gd name="T9" fmla="*/ 533 h 696"/>
                <a:gd name="T10" fmla="*/ 161 w 161"/>
                <a:gd name="T11" fmla="*/ 533 h 696"/>
                <a:gd name="T12" fmla="*/ 161 w 161"/>
                <a:gd name="T13" fmla="*/ 533 h 696"/>
              </a:gdLst>
              <a:ahLst/>
              <a:cxnLst>
                <a:cxn ang="0">
                  <a:pos x="T0" y="T1"/>
                </a:cxn>
                <a:cxn ang="0">
                  <a:pos x="T2" y="T3"/>
                </a:cxn>
                <a:cxn ang="0">
                  <a:pos x="T4" y="T5"/>
                </a:cxn>
                <a:cxn ang="0">
                  <a:pos x="T6" y="T7"/>
                </a:cxn>
                <a:cxn ang="0">
                  <a:pos x="T8" y="T9"/>
                </a:cxn>
                <a:cxn ang="0">
                  <a:pos x="T10" y="T11"/>
                </a:cxn>
                <a:cxn ang="0">
                  <a:pos x="T12" y="T13"/>
                </a:cxn>
              </a:cxnLst>
              <a:rect l="0" t="0" r="r" b="b"/>
              <a:pathLst>
                <a:path w="161" h="696">
                  <a:moveTo>
                    <a:pt x="161" y="533"/>
                  </a:moveTo>
                  <a:lnTo>
                    <a:pt x="0" y="696"/>
                  </a:lnTo>
                  <a:lnTo>
                    <a:pt x="0" y="166"/>
                  </a:lnTo>
                  <a:lnTo>
                    <a:pt x="161" y="0"/>
                  </a:lnTo>
                  <a:lnTo>
                    <a:pt x="161" y="533"/>
                  </a:lnTo>
                  <a:lnTo>
                    <a:pt x="161" y="533"/>
                  </a:lnTo>
                  <a:lnTo>
                    <a:pt x="161" y="533"/>
                  </a:lnTo>
                  <a:close/>
                </a:path>
              </a:pathLst>
            </a:custGeom>
            <a:solidFill>
              <a:schemeClr val="bg1">
                <a:lumMod val="85000"/>
              </a:schemeClr>
            </a:solidFill>
            <a:ln>
              <a:noFill/>
            </a:ln>
          </p:spPr>
          <p:txBody>
            <a:bodyPr vert="horz" wrap="square" lIns="91440" tIns="45720" rIns="91440" bIns="45720" numCol="1" anchor="t" anchorCtr="0" compatLnSpc="1">
              <a:normAutofit/>
            </a:bodyPr>
            <a:lstStyle>
              <a:defPPr>
                <a:defRPr lang="en-US"/>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p>
          </p:txBody>
        </p:sp>
        <p:sp>
          <p:nvSpPr>
            <p:cNvPr id="42" name="îṩḻîḍè"/>
            <p:cNvSpPr/>
            <p:nvPr/>
          </p:nvSpPr>
          <p:spPr bwMode="auto">
            <a:xfrm>
              <a:off x="5137" y="5077"/>
              <a:ext cx="2116" cy="253"/>
            </a:xfrm>
            <a:custGeom>
              <a:avLst/>
              <a:gdLst>
                <a:gd name="connsiteX0" fmla="*/ 1840830 w 2015162"/>
                <a:gd name="connsiteY0" fmla="*/ 0 h 240462"/>
                <a:gd name="connsiteX1" fmla="*/ 2015162 w 2015162"/>
                <a:gd name="connsiteY1" fmla="*/ 0 h 240462"/>
                <a:gd name="connsiteX2" fmla="*/ 2015162 w 2015162"/>
                <a:gd name="connsiteY2" fmla="*/ 240462 h 240462"/>
                <a:gd name="connsiteX3" fmla="*/ 1840830 w 2015162"/>
                <a:gd name="connsiteY3" fmla="*/ 240462 h 240462"/>
                <a:gd name="connsiteX4" fmla="*/ 1963454 w 2015162"/>
                <a:gd name="connsiteY4" fmla="*/ 120231 h 240462"/>
                <a:gd name="connsiteX5" fmla="*/ 240815 w 2015162"/>
                <a:gd name="connsiteY5" fmla="*/ 0 h 240462"/>
                <a:gd name="connsiteX6" fmla="*/ 1784688 w 2015162"/>
                <a:gd name="connsiteY6" fmla="*/ 0 h 240462"/>
                <a:gd name="connsiteX7" fmla="*/ 1907312 w 2015162"/>
                <a:gd name="connsiteY7" fmla="*/ 120231 h 240462"/>
                <a:gd name="connsiteX8" fmla="*/ 1784688 w 2015162"/>
                <a:gd name="connsiteY8" fmla="*/ 240462 h 240462"/>
                <a:gd name="connsiteX9" fmla="*/ 0 w 2015162"/>
                <a:gd name="connsiteY9" fmla="*/ 240462 h 24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5162" h="240462">
                  <a:moveTo>
                    <a:pt x="1840830" y="0"/>
                  </a:moveTo>
                  <a:lnTo>
                    <a:pt x="2015162" y="0"/>
                  </a:lnTo>
                  <a:lnTo>
                    <a:pt x="2015162" y="240462"/>
                  </a:lnTo>
                  <a:lnTo>
                    <a:pt x="1840830" y="240462"/>
                  </a:lnTo>
                  <a:lnTo>
                    <a:pt x="1963454" y="120231"/>
                  </a:lnTo>
                  <a:close/>
                  <a:moveTo>
                    <a:pt x="240815" y="0"/>
                  </a:moveTo>
                  <a:lnTo>
                    <a:pt x="1784688" y="0"/>
                  </a:lnTo>
                  <a:lnTo>
                    <a:pt x="1907312" y="120231"/>
                  </a:lnTo>
                  <a:lnTo>
                    <a:pt x="1784688" y="240462"/>
                  </a:lnTo>
                  <a:lnTo>
                    <a:pt x="0" y="240462"/>
                  </a:lnTo>
                  <a:close/>
                </a:path>
              </a:pathLst>
            </a:custGeom>
            <a:solidFill>
              <a:schemeClr val="bg1">
                <a:lumMod val="95000"/>
              </a:schemeClr>
            </a:solidFill>
            <a:ln>
              <a:noFill/>
            </a:ln>
          </p:spPr>
          <p:txBody>
            <a:bodyPr vert="horz" wrap="square" lIns="91440" tIns="45720" rIns="91440" bIns="45720" numCol="1" anchor="t" anchorCtr="0" compatLnSpc="1">
              <a:normAutofit fontScale="25000" lnSpcReduction="20000"/>
            </a:bodyPr>
            <a:lstStyle>
              <a:defPPr>
                <a:defRPr lang="en-US"/>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p>
          </p:txBody>
        </p:sp>
        <p:sp>
          <p:nvSpPr>
            <p:cNvPr id="8" name="îṧliḋê"/>
            <p:cNvSpPr/>
            <p:nvPr/>
          </p:nvSpPr>
          <p:spPr bwMode="auto">
            <a:xfrm>
              <a:off x="7251" y="4259"/>
              <a:ext cx="254" cy="1080"/>
            </a:xfrm>
            <a:custGeom>
              <a:avLst/>
              <a:gdLst>
                <a:gd name="T0" fmla="*/ 163 w 163"/>
                <a:gd name="T1" fmla="*/ 533 h 696"/>
                <a:gd name="T2" fmla="*/ 0 w 163"/>
                <a:gd name="T3" fmla="*/ 696 h 696"/>
                <a:gd name="T4" fmla="*/ 0 w 163"/>
                <a:gd name="T5" fmla="*/ 166 h 696"/>
                <a:gd name="T6" fmla="*/ 163 w 163"/>
                <a:gd name="T7" fmla="*/ 0 h 696"/>
                <a:gd name="T8" fmla="*/ 163 w 163"/>
                <a:gd name="T9" fmla="*/ 533 h 696"/>
                <a:gd name="T10" fmla="*/ 163 w 163"/>
                <a:gd name="T11" fmla="*/ 533 h 696"/>
                <a:gd name="T12" fmla="*/ 163 w 163"/>
                <a:gd name="T13" fmla="*/ 533 h 696"/>
              </a:gdLst>
              <a:ahLst/>
              <a:cxnLst>
                <a:cxn ang="0">
                  <a:pos x="T0" y="T1"/>
                </a:cxn>
                <a:cxn ang="0">
                  <a:pos x="T2" y="T3"/>
                </a:cxn>
                <a:cxn ang="0">
                  <a:pos x="T4" y="T5"/>
                </a:cxn>
                <a:cxn ang="0">
                  <a:pos x="T6" y="T7"/>
                </a:cxn>
                <a:cxn ang="0">
                  <a:pos x="T8" y="T9"/>
                </a:cxn>
                <a:cxn ang="0">
                  <a:pos x="T10" y="T11"/>
                </a:cxn>
                <a:cxn ang="0">
                  <a:pos x="T12" y="T13"/>
                </a:cxn>
              </a:cxnLst>
              <a:rect l="0" t="0" r="r" b="b"/>
              <a:pathLst>
                <a:path w="163" h="696">
                  <a:moveTo>
                    <a:pt x="163" y="533"/>
                  </a:moveTo>
                  <a:lnTo>
                    <a:pt x="0" y="696"/>
                  </a:lnTo>
                  <a:lnTo>
                    <a:pt x="0" y="166"/>
                  </a:lnTo>
                  <a:lnTo>
                    <a:pt x="163" y="0"/>
                  </a:lnTo>
                  <a:lnTo>
                    <a:pt x="163" y="533"/>
                  </a:lnTo>
                  <a:lnTo>
                    <a:pt x="163" y="533"/>
                  </a:lnTo>
                  <a:lnTo>
                    <a:pt x="163" y="533"/>
                  </a:lnTo>
                  <a:close/>
                </a:path>
              </a:pathLst>
            </a:custGeom>
            <a:solidFill>
              <a:schemeClr val="bg1">
                <a:lumMod val="85000"/>
              </a:schemeClr>
            </a:solidFill>
            <a:ln>
              <a:noFill/>
            </a:ln>
          </p:spPr>
          <p:txBody>
            <a:bodyPr vert="horz" wrap="square" lIns="91440" tIns="45720" rIns="91440" bIns="45720" numCol="1" anchor="t" anchorCtr="0" compatLnSpc="1">
              <a:normAutofit/>
            </a:bodyPr>
            <a:lstStyle>
              <a:defPPr>
                <a:defRPr lang="en-US"/>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p>
          </p:txBody>
        </p:sp>
        <p:sp>
          <p:nvSpPr>
            <p:cNvPr id="41" name="ïṧļïďè"/>
            <p:cNvSpPr/>
            <p:nvPr/>
          </p:nvSpPr>
          <p:spPr bwMode="auto">
            <a:xfrm>
              <a:off x="7251" y="4259"/>
              <a:ext cx="2116" cy="253"/>
            </a:xfrm>
            <a:custGeom>
              <a:avLst/>
              <a:gdLst>
                <a:gd name="connsiteX0" fmla="*/ 1840830 w 2015162"/>
                <a:gd name="connsiteY0" fmla="*/ 0 h 240462"/>
                <a:gd name="connsiteX1" fmla="*/ 2015162 w 2015162"/>
                <a:gd name="connsiteY1" fmla="*/ 0 h 240462"/>
                <a:gd name="connsiteX2" fmla="*/ 2015162 w 2015162"/>
                <a:gd name="connsiteY2" fmla="*/ 240462 h 240462"/>
                <a:gd name="connsiteX3" fmla="*/ 1840830 w 2015162"/>
                <a:gd name="connsiteY3" fmla="*/ 240462 h 240462"/>
                <a:gd name="connsiteX4" fmla="*/ 1963454 w 2015162"/>
                <a:gd name="connsiteY4" fmla="*/ 121697 h 240462"/>
                <a:gd name="connsiteX5" fmla="*/ 240815 w 2015162"/>
                <a:gd name="connsiteY5" fmla="*/ 0 h 240462"/>
                <a:gd name="connsiteX6" fmla="*/ 1784689 w 2015162"/>
                <a:gd name="connsiteY6" fmla="*/ 0 h 240462"/>
                <a:gd name="connsiteX7" fmla="*/ 1907313 w 2015162"/>
                <a:gd name="connsiteY7" fmla="*/ 121697 h 240462"/>
                <a:gd name="connsiteX8" fmla="*/ 1784689 w 2015162"/>
                <a:gd name="connsiteY8" fmla="*/ 240462 h 240462"/>
                <a:gd name="connsiteX9" fmla="*/ 0 w 2015162"/>
                <a:gd name="connsiteY9" fmla="*/ 240462 h 24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5162" h="240462">
                  <a:moveTo>
                    <a:pt x="1840830" y="0"/>
                  </a:moveTo>
                  <a:lnTo>
                    <a:pt x="2015162" y="0"/>
                  </a:lnTo>
                  <a:lnTo>
                    <a:pt x="2015162" y="240462"/>
                  </a:lnTo>
                  <a:lnTo>
                    <a:pt x="1840830" y="240462"/>
                  </a:lnTo>
                  <a:lnTo>
                    <a:pt x="1963454" y="121697"/>
                  </a:lnTo>
                  <a:close/>
                  <a:moveTo>
                    <a:pt x="240815" y="0"/>
                  </a:moveTo>
                  <a:lnTo>
                    <a:pt x="1784689" y="0"/>
                  </a:lnTo>
                  <a:lnTo>
                    <a:pt x="1907313" y="121697"/>
                  </a:lnTo>
                  <a:lnTo>
                    <a:pt x="1784689" y="240462"/>
                  </a:lnTo>
                  <a:lnTo>
                    <a:pt x="0" y="240462"/>
                  </a:lnTo>
                  <a:close/>
                </a:path>
              </a:pathLst>
            </a:custGeom>
            <a:solidFill>
              <a:schemeClr val="bg1">
                <a:lumMod val="95000"/>
              </a:schemeClr>
            </a:solidFill>
            <a:ln>
              <a:noFill/>
            </a:ln>
          </p:spPr>
          <p:txBody>
            <a:bodyPr vert="horz" wrap="square" lIns="91440" tIns="45720" rIns="91440" bIns="45720" numCol="1" anchor="t" anchorCtr="0" compatLnSpc="1">
              <a:normAutofit fontScale="25000" lnSpcReduction="20000"/>
            </a:bodyPr>
            <a:lstStyle>
              <a:defPPr>
                <a:defRPr lang="en-US"/>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p>
          </p:txBody>
        </p:sp>
        <p:sp>
          <p:nvSpPr>
            <p:cNvPr id="9" name="íšliḍe"/>
            <p:cNvSpPr/>
            <p:nvPr/>
          </p:nvSpPr>
          <p:spPr bwMode="auto">
            <a:xfrm>
              <a:off x="9364" y="3441"/>
              <a:ext cx="254" cy="1080"/>
            </a:xfrm>
            <a:custGeom>
              <a:avLst/>
              <a:gdLst>
                <a:gd name="T0" fmla="*/ 163 w 163"/>
                <a:gd name="T1" fmla="*/ 533 h 696"/>
                <a:gd name="T2" fmla="*/ 0 w 163"/>
                <a:gd name="T3" fmla="*/ 696 h 696"/>
                <a:gd name="T4" fmla="*/ 0 w 163"/>
                <a:gd name="T5" fmla="*/ 164 h 696"/>
                <a:gd name="T6" fmla="*/ 163 w 163"/>
                <a:gd name="T7" fmla="*/ 0 h 696"/>
                <a:gd name="T8" fmla="*/ 163 w 163"/>
                <a:gd name="T9" fmla="*/ 533 h 696"/>
                <a:gd name="T10" fmla="*/ 163 w 163"/>
                <a:gd name="T11" fmla="*/ 533 h 696"/>
                <a:gd name="T12" fmla="*/ 163 w 163"/>
                <a:gd name="T13" fmla="*/ 533 h 696"/>
              </a:gdLst>
              <a:ahLst/>
              <a:cxnLst>
                <a:cxn ang="0">
                  <a:pos x="T0" y="T1"/>
                </a:cxn>
                <a:cxn ang="0">
                  <a:pos x="T2" y="T3"/>
                </a:cxn>
                <a:cxn ang="0">
                  <a:pos x="T4" y="T5"/>
                </a:cxn>
                <a:cxn ang="0">
                  <a:pos x="T6" y="T7"/>
                </a:cxn>
                <a:cxn ang="0">
                  <a:pos x="T8" y="T9"/>
                </a:cxn>
                <a:cxn ang="0">
                  <a:pos x="T10" y="T11"/>
                </a:cxn>
                <a:cxn ang="0">
                  <a:pos x="T12" y="T13"/>
                </a:cxn>
              </a:cxnLst>
              <a:rect l="0" t="0" r="r" b="b"/>
              <a:pathLst>
                <a:path w="163" h="696">
                  <a:moveTo>
                    <a:pt x="163" y="533"/>
                  </a:moveTo>
                  <a:lnTo>
                    <a:pt x="0" y="696"/>
                  </a:lnTo>
                  <a:lnTo>
                    <a:pt x="0" y="164"/>
                  </a:lnTo>
                  <a:lnTo>
                    <a:pt x="163" y="0"/>
                  </a:lnTo>
                  <a:lnTo>
                    <a:pt x="163" y="533"/>
                  </a:lnTo>
                  <a:lnTo>
                    <a:pt x="163" y="533"/>
                  </a:lnTo>
                  <a:lnTo>
                    <a:pt x="163" y="533"/>
                  </a:lnTo>
                  <a:close/>
                </a:path>
              </a:pathLst>
            </a:custGeom>
            <a:solidFill>
              <a:schemeClr val="bg1">
                <a:lumMod val="85000"/>
              </a:schemeClr>
            </a:solidFill>
            <a:ln>
              <a:noFill/>
            </a:ln>
          </p:spPr>
          <p:txBody>
            <a:bodyPr vert="horz" wrap="square" lIns="91440" tIns="45720" rIns="91440" bIns="45720" numCol="1" anchor="t" anchorCtr="0" compatLnSpc="1">
              <a:normAutofit/>
            </a:bodyPr>
            <a:lstStyle>
              <a:defPPr>
                <a:defRPr lang="en-US"/>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p>
          </p:txBody>
        </p:sp>
        <p:sp>
          <p:nvSpPr>
            <p:cNvPr id="40" name="íṣḻîḑê"/>
            <p:cNvSpPr/>
            <p:nvPr/>
          </p:nvSpPr>
          <p:spPr bwMode="auto">
            <a:xfrm>
              <a:off x="9364" y="3441"/>
              <a:ext cx="2116" cy="253"/>
            </a:xfrm>
            <a:custGeom>
              <a:avLst/>
              <a:gdLst>
                <a:gd name="connsiteX0" fmla="*/ 1840830 w 2015162"/>
                <a:gd name="connsiteY0" fmla="*/ 0 h 240462"/>
                <a:gd name="connsiteX1" fmla="*/ 2015162 w 2015162"/>
                <a:gd name="connsiteY1" fmla="*/ 0 h 240462"/>
                <a:gd name="connsiteX2" fmla="*/ 2015162 w 2015162"/>
                <a:gd name="connsiteY2" fmla="*/ 240462 h 240462"/>
                <a:gd name="connsiteX3" fmla="*/ 1840830 w 2015162"/>
                <a:gd name="connsiteY3" fmla="*/ 240462 h 240462"/>
                <a:gd name="connsiteX4" fmla="*/ 1963453 w 2015162"/>
                <a:gd name="connsiteY4" fmla="*/ 121697 h 240462"/>
                <a:gd name="connsiteX5" fmla="*/ 240815 w 2015162"/>
                <a:gd name="connsiteY5" fmla="*/ 0 h 240462"/>
                <a:gd name="connsiteX6" fmla="*/ 1784689 w 2015162"/>
                <a:gd name="connsiteY6" fmla="*/ 0 h 240462"/>
                <a:gd name="connsiteX7" fmla="*/ 1907312 w 2015162"/>
                <a:gd name="connsiteY7" fmla="*/ 121697 h 240462"/>
                <a:gd name="connsiteX8" fmla="*/ 1784689 w 2015162"/>
                <a:gd name="connsiteY8" fmla="*/ 240462 h 240462"/>
                <a:gd name="connsiteX9" fmla="*/ 0 w 2015162"/>
                <a:gd name="connsiteY9" fmla="*/ 240462 h 24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5162" h="240462">
                  <a:moveTo>
                    <a:pt x="1840830" y="0"/>
                  </a:moveTo>
                  <a:lnTo>
                    <a:pt x="2015162" y="0"/>
                  </a:lnTo>
                  <a:lnTo>
                    <a:pt x="2015162" y="240462"/>
                  </a:lnTo>
                  <a:lnTo>
                    <a:pt x="1840830" y="240462"/>
                  </a:lnTo>
                  <a:lnTo>
                    <a:pt x="1963453" y="121697"/>
                  </a:lnTo>
                  <a:close/>
                  <a:moveTo>
                    <a:pt x="240815" y="0"/>
                  </a:moveTo>
                  <a:lnTo>
                    <a:pt x="1784689" y="0"/>
                  </a:lnTo>
                  <a:lnTo>
                    <a:pt x="1907312" y="121697"/>
                  </a:lnTo>
                  <a:lnTo>
                    <a:pt x="1784689" y="240462"/>
                  </a:lnTo>
                  <a:lnTo>
                    <a:pt x="0" y="240462"/>
                  </a:lnTo>
                  <a:close/>
                </a:path>
              </a:pathLst>
            </a:custGeom>
            <a:solidFill>
              <a:schemeClr val="bg1">
                <a:lumMod val="95000"/>
              </a:schemeClr>
            </a:solidFill>
            <a:ln>
              <a:noFill/>
            </a:ln>
          </p:spPr>
          <p:txBody>
            <a:bodyPr vert="horz" wrap="square" lIns="91440" tIns="45720" rIns="91440" bIns="45720" numCol="1" anchor="t" anchorCtr="0" compatLnSpc="1">
              <a:normAutofit fontScale="25000" lnSpcReduction="20000"/>
            </a:bodyPr>
            <a:lstStyle>
              <a:defPPr>
                <a:defRPr lang="en-US"/>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p>
          </p:txBody>
        </p:sp>
        <p:sp>
          <p:nvSpPr>
            <p:cNvPr id="12" name="ïśļîde"/>
            <p:cNvSpPr/>
            <p:nvPr/>
          </p:nvSpPr>
          <p:spPr bwMode="auto">
            <a:xfrm>
              <a:off x="11477" y="2615"/>
              <a:ext cx="254" cy="1080"/>
            </a:xfrm>
            <a:custGeom>
              <a:avLst/>
              <a:gdLst>
                <a:gd name="T0" fmla="*/ 164 w 164"/>
                <a:gd name="T1" fmla="*/ 533 h 697"/>
                <a:gd name="T2" fmla="*/ 0 w 164"/>
                <a:gd name="T3" fmla="*/ 697 h 697"/>
                <a:gd name="T4" fmla="*/ 0 w 164"/>
                <a:gd name="T5" fmla="*/ 166 h 697"/>
                <a:gd name="T6" fmla="*/ 164 w 164"/>
                <a:gd name="T7" fmla="*/ 0 h 697"/>
                <a:gd name="T8" fmla="*/ 164 w 164"/>
                <a:gd name="T9" fmla="*/ 533 h 697"/>
                <a:gd name="T10" fmla="*/ 164 w 164"/>
                <a:gd name="T11" fmla="*/ 533 h 697"/>
                <a:gd name="T12" fmla="*/ 164 w 164"/>
                <a:gd name="T13" fmla="*/ 533 h 697"/>
              </a:gdLst>
              <a:ahLst/>
              <a:cxnLst>
                <a:cxn ang="0">
                  <a:pos x="T0" y="T1"/>
                </a:cxn>
                <a:cxn ang="0">
                  <a:pos x="T2" y="T3"/>
                </a:cxn>
                <a:cxn ang="0">
                  <a:pos x="T4" y="T5"/>
                </a:cxn>
                <a:cxn ang="0">
                  <a:pos x="T6" y="T7"/>
                </a:cxn>
                <a:cxn ang="0">
                  <a:pos x="T8" y="T9"/>
                </a:cxn>
                <a:cxn ang="0">
                  <a:pos x="T10" y="T11"/>
                </a:cxn>
                <a:cxn ang="0">
                  <a:pos x="T12" y="T13"/>
                </a:cxn>
              </a:cxnLst>
              <a:rect l="0" t="0" r="r" b="b"/>
              <a:pathLst>
                <a:path w="164" h="697">
                  <a:moveTo>
                    <a:pt x="164" y="533"/>
                  </a:moveTo>
                  <a:lnTo>
                    <a:pt x="0" y="697"/>
                  </a:lnTo>
                  <a:lnTo>
                    <a:pt x="0" y="166"/>
                  </a:lnTo>
                  <a:lnTo>
                    <a:pt x="164" y="0"/>
                  </a:lnTo>
                  <a:lnTo>
                    <a:pt x="164" y="533"/>
                  </a:lnTo>
                  <a:lnTo>
                    <a:pt x="164" y="533"/>
                  </a:lnTo>
                  <a:lnTo>
                    <a:pt x="164" y="533"/>
                  </a:lnTo>
                  <a:close/>
                </a:path>
              </a:pathLst>
            </a:custGeom>
            <a:solidFill>
              <a:schemeClr val="bg1">
                <a:lumMod val="85000"/>
              </a:schemeClr>
            </a:solidFill>
            <a:ln>
              <a:noFill/>
            </a:ln>
          </p:spPr>
          <p:txBody>
            <a:bodyPr vert="horz" wrap="square" lIns="91440" tIns="45720" rIns="91440" bIns="45720" numCol="1" anchor="t" anchorCtr="0" compatLnSpc="1">
              <a:normAutofit/>
            </a:bodyPr>
            <a:lstStyle>
              <a:defPPr>
                <a:defRPr lang="en-US"/>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p>
          </p:txBody>
        </p:sp>
        <p:sp>
          <p:nvSpPr>
            <p:cNvPr id="11" name="ï$ḷiḑè"/>
            <p:cNvSpPr/>
            <p:nvPr/>
          </p:nvSpPr>
          <p:spPr bwMode="auto">
            <a:xfrm>
              <a:off x="11477" y="2615"/>
              <a:ext cx="2118" cy="257"/>
            </a:xfrm>
            <a:custGeom>
              <a:avLst/>
              <a:gdLst>
                <a:gd name="T0" fmla="*/ 1367 w 1367"/>
                <a:gd name="T1" fmla="*/ 0 h 166"/>
                <a:gd name="T2" fmla="*/ 164 w 1367"/>
                <a:gd name="T3" fmla="*/ 0 h 166"/>
                <a:gd name="T4" fmla="*/ 0 w 1367"/>
                <a:gd name="T5" fmla="*/ 166 h 166"/>
                <a:gd name="T6" fmla="*/ 1367 w 1367"/>
                <a:gd name="T7" fmla="*/ 166 h 166"/>
                <a:gd name="T8" fmla="*/ 1367 w 1367"/>
                <a:gd name="T9" fmla="*/ 0 h 166"/>
              </a:gdLst>
              <a:ahLst/>
              <a:cxnLst>
                <a:cxn ang="0">
                  <a:pos x="T0" y="T1"/>
                </a:cxn>
                <a:cxn ang="0">
                  <a:pos x="T2" y="T3"/>
                </a:cxn>
                <a:cxn ang="0">
                  <a:pos x="T4" y="T5"/>
                </a:cxn>
                <a:cxn ang="0">
                  <a:pos x="T6" y="T7"/>
                </a:cxn>
                <a:cxn ang="0">
                  <a:pos x="T8" y="T9"/>
                </a:cxn>
              </a:cxnLst>
              <a:rect l="0" t="0" r="r" b="b"/>
              <a:pathLst>
                <a:path w="1367" h="166">
                  <a:moveTo>
                    <a:pt x="1367" y="0"/>
                  </a:moveTo>
                  <a:lnTo>
                    <a:pt x="164" y="0"/>
                  </a:lnTo>
                  <a:lnTo>
                    <a:pt x="0" y="166"/>
                  </a:lnTo>
                  <a:lnTo>
                    <a:pt x="1367" y="166"/>
                  </a:lnTo>
                  <a:lnTo>
                    <a:pt x="1367" y="0"/>
                  </a:lnTo>
                  <a:close/>
                </a:path>
              </a:pathLst>
            </a:custGeom>
            <a:solidFill>
              <a:schemeClr val="bg1">
                <a:lumMod val="95000"/>
              </a:schemeClr>
            </a:solidFill>
            <a:ln>
              <a:noFill/>
            </a:ln>
          </p:spPr>
          <p:txBody>
            <a:bodyPr vert="horz" wrap="square" lIns="91440" tIns="45720" rIns="91440" bIns="45720" numCol="1" anchor="t" anchorCtr="0" compatLnSpc="1">
              <a:normAutofit fontScale="25000" lnSpcReduction="20000"/>
            </a:bodyPr>
            <a:lstStyle>
              <a:defPPr>
                <a:defRPr lang="en-US"/>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en-US"/>
            </a:p>
          </p:txBody>
        </p:sp>
        <p:grpSp>
          <p:nvGrpSpPr>
            <p:cNvPr id="87" name="iSḻíḑe"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nvGrpSpPr>
          <p:grpSpPr>
            <a:xfrm>
              <a:off x="997" y="2249"/>
              <a:ext cx="1819" cy="4473"/>
              <a:chOff x="5083795" y="1205553"/>
              <a:chExt cx="2011351" cy="4945545"/>
            </a:xfrm>
          </p:grpSpPr>
          <p:sp>
            <p:nvSpPr>
              <p:cNvPr id="88" name="íś1ïde"/>
              <p:cNvSpPr/>
              <p:nvPr/>
            </p:nvSpPr>
            <p:spPr>
              <a:xfrm>
                <a:off x="5083795" y="5889884"/>
                <a:ext cx="1662273" cy="261214"/>
              </a:xfrm>
              <a:custGeom>
                <a:avLst/>
                <a:gdLst/>
                <a:ahLst/>
                <a:cxnLst/>
                <a:rect l="0" t="0" r="0" b="0"/>
                <a:pathLst>
                  <a:path w="1662273" h="261214">
                    <a:moveTo>
                      <a:pt x="1655743" y="131219"/>
                    </a:moveTo>
                    <a:cubicBezTo>
                      <a:pt x="1655743" y="198897"/>
                      <a:pt x="1287668" y="253515"/>
                      <a:pt x="831730" y="253515"/>
                    </a:cubicBezTo>
                    <a:cubicBezTo>
                      <a:pt x="376980" y="253515"/>
                      <a:pt x="8905" y="198897"/>
                      <a:pt x="8905" y="131219"/>
                    </a:cubicBezTo>
                    <a:cubicBezTo>
                      <a:pt x="8905" y="63541"/>
                      <a:pt x="376980" y="8924"/>
                      <a:pt x="832918" y="8924"/>
                    </a:cubicBezTo>
                    <a:cubicBezTo>
                      <a:pt x="1287668" y="7736"/>
                      <a:pt x="1655743" y="63541"/>
                      <a:pt x="1655743" y="131219"/>
                    </a:cubicBezTo>
                    <a:close/>
                  </a:path>
                </a:pathLst>
              </a:custGeom>
              <a:solidFill>
                <a:srgbClr val="D3D2CD"/>
              </a:solidFill>
              <a:ln w="9525" cap="flat">
                <a:noFill/>
                <a:prstDash val="solid"/>
                <a:miter/>
              </a:ln>
            </p:spPr>
            <p:txBody>
              <a:bodyPr wrap="square" lIns="91440" tIns="45720" rIns="91440" bIns="45720" anchor="ctr">
                <a:normAutofit fontScale="25000" lnSpcReduction="20000"/>
              </a:bodyPr>
              <a:lstStyle/>
              <a:p>
                <a:pPr algn="ctr"/>
              </a:p>
            </p:txBody>
          </p:sp>
          <p:sp>
            <p:nvSpPr>
              <p:cNvPr id="89" name="ïṣľîdê"/>
              <p:cNvSpPr/>
              <p:nvPr/>
            </p:nvSpPr>
            <p:spPr>
              <a:xfrm>
                <a:off x="5650927" y="2419318"/>
                <a:ext cx="593669" cy="569922"/>
              </a:xfrm>
              <a:custGeom>
                <a:avLst/>
                <a:gdLst/>
                <a:ahLst/>
                <a:cxnLst/>
                <a:rect l="0" t="0" r="0" b="0"/>
                <a:pathLst>
                  <a:path w="593668" h="569921">
                    <a:moveTo>
                      <a:pt x="493754" y="499275"/>
                    </a:moveTo>
                    <a:cubicBezTo>
                      <a:pt x="551934" y="392415"/>
                      <a:pt x="601802" y="407850"/>
                      <a:pt x="586367" y="251122"/>
                    </a:cubicBezTo>
                    <a:cubicBezTo>
                      <a:pt x="586367" y="251122"/>
                      <a:pt x="404704" y="202441"/>
                      <a:pt x="405891" y="17216"/>
                    </a:cubicBezTo>
                    <a:cubicBezTo>
                      <a:pt x="405891" y="17216"/>
                      <a:pt x="339400" y="51649"/>
                      <a:pt x="282408" y="54024"/>
                    </a:cubicBezTo>
                    <a:cubicBezTo>
                      <a:pt x="225416" y="56398"/>
                      <a:pt x="160112" y="8905"/>
                      <a:pt x="160112" y="8905"/>
                    </a:cubicBezTo>
                    <a:cubicBezTo>
                      <a:pt x="160112" y="8905"/>
                      <a:pt x="175548" y="209565"/>
                      <a:pt x="14070" y="251122"/>
                    </a:cubicBezTo>
                    <a:cubicBezTo>
                      <a:pt x="-6115" y="413787"/>
                      <a:pt x="33067" y="429222"/>
                      <a:pt x="128054" y="513523"/>
                    </a:cubicBezTo>
                    <a:cubicBezTo>
                      <a:pt x="196920" y="574077"/>
                      <a:pt x="440324" y="597824"/>
                      <a:pt x="493754" y="499275"/>
                    </a:cubicBezTo>
                    <a:close/>
                  </a:path>
                </a:pathLst>
              </a:custGeom>
              <a:solidFill>
                <a:srgbClr val="FECE9A"/>
              </a:solidFill>
              <a:ln w="9525" cap="flat">
                <a:noFill/>
                <a:prstDash val="solid"/>
                <a:miter/>
              </a:ln>
            </p:spPr>
            <p:txBody>
              <a:bodyPr wrap="square" lIns="91440" tIns="45720" rIns="91440" bIns="45720" anchor="ctr">
                <a:normAutofit fontScale="25000" lnSpcReduction="20000"/>
              </a:bodyPr>
              <a:lstStyle/>
              <a:p>
                <a:pPr algn="ctr"/>
              </a:p>
            </p:txBody>
          </p:sp>
          <p:sp>
            <p:nvSpPr>
              <p:cNvPr id="90" name="iṡ1ïḋê"/>
              <p:cNvSpPr/>
              <p:nvPr/>
            </p:nvSpPr>
            <p:spPr>
              <a:xfrm>
                <a:off x="5799760" y="2425255"/>
                <a:ext cx="308708" cy="178100"/>
              </a:xfrm>
              <a:custGeom>
                <a:avLst/>
                <a:gdLst/>
                <a:ahLst/>
                <a:cxnLst/>
                <a:rect l="0" t="0" r="0" b="0"/>
                <a:pathLst>
                  <a:path w="308707" h="178100">
                    <a:moveTo>
                      <a:pt x="310489" y="164446"/>
                    </a:moveTo>
                    <a:cubicBezTo>
                      <a:pt x="310489" y="164446"/>
                      <a:pt x="310489" y="164446"/>
                      <a:pt x="310489" y="164446"/>
                    </a:cubicBezTo>
                    <a:cubicBezTo>
                      <a:pt x="279618" y="128826"/>
                      <a:pt x="255871" y="80145"/>
                      <a:pt x="255871" y="11280"/>
                    </a:cubicBezTo>
                    <a:cubicBezTo>
                      <a:pt x="255871" y="11280"/>
                      <a:pt x="189380" y="45713"/>
                      <a:pt x="132388" y="48087"/>
                    </a:cubicBezTo>
                    <a:cubicBezTo>
                      <a:pt x="88457" y="49274"/>
                      <a:pt x="39776" y="21966"/>
                      <a:pt x="19591" y="8905"/>
                    </a:cubicBezTo>
                    <a:lnTo>
                      <a:pt x="8905" y="20778"/>
                    </a:lnTo>
                    <a:cubicBezTo>
                      <a:pt x="8905" y="23153"/>
                      <a:pt x="8905" y="24340"/>
                      <a:pt x="8905" y="26715"/>
                    </a:cubicBezTo>
                    <a:cubicBezTo>
                      <a:pt x="26715" y="51649"/>
                      <a:pt x="162072" y="225000"/>
                      <a:pt x="310489" y="164446"/>
                    </a:cubicBezTo>
                    <a:close/>
                  </a:path>
                </a:pathLst>
              </a:custGeom>
              <a:solidFill>
                <a:srgbClr val="EEB881"/>
              </a:solidFill>
              <a:ln w="9525" cap="flat">
                <a:noFill/>
                <a:prstDash val="solid"/>
                <a:miter/>
              </a:ln>
            </p:spPr>
            <p:txBody>
              <a:bodyPr wrap="square" lIns="91440" tIns="45720" rIns="91440" bIns="45720" anchor="ctr">
                <a:normAutofit fontScale="25000" lnSpcReduction="20000"/>
              </a:bodyPr>
              <a:lstStyle/>
              <a:p>
                <a:pPr algn="ctr"/>
              </a:p>
            </p:txBody>
          </p:sp>
          <p:sp>
            <p:nvSpPr>
              <p:cNvPr id="91" name="îşlíḋê"/>
              <p:cNvSpPr/>
              <p:nvPr/>
            </p:nvSpPr>
            <p:spPr>
              <a:xfrm>
                <a:off x="5430498" y="4197948"/>
                <a:ext cx="1032984" cy="1674145"/>
              </a:xfrm>
              <a:custGeom>
                <a:avLst/>
                <a:gdLst/>
                <a:ahLst/>
                <a:cxnLst/>
                <a:rect l="0" t="0" r="0" b="0"/>
                <a:pathLst>
                  <a:path w="1032983" h="1674144">
                    <a:moveTo>
                      <a:pt x="1025266" y="8905"/>
                    </a:moveTo>
                    <a:lnTo>
                      <a:pt x="912469" y="1671176"/>
                    </a:lnTo>
                    <a:lnTo>
                      <a:pt x="671440" y="1671176"/>
                    </a:lnTo>
                    <a:lnTo>
                      <a:pt x="501650" y="375792"/>
                    </a:lnTo>
                    <a:lnTo>
                      <a:pt x="308114" y="1671176"/>
                    </a:lnTo>
                    <a:lnTo>
                      <a:pt x="65897" y="1671176"/>
                    </a:lnTo>
                    <a:lnTo>
                      <a:pt x="8905" y="8905"/>
                    </a:lnTo>
                    <a:close/>
                  </a:path>
                </a:pathLst>
              </a:custGeom>
              <a:solidFill>
                <a:srgbClr val="193747"/>
              </a:solidFill>
              <a:ln w="9525" cap="flat">
                <a:noFill/>
                <a:prstDash val="solid"/>
                <a:miter/>
              </a:ln>
            </p:spPr>
            <p:txBody>
              <a:bodyPr wrap="square" lIns="91440" tIns="45720" rIns="91440" bIns="45720" anchor="ctr">
                <a:normAutofit fontScale="25000" lnSpcReduction="20000"/>
              </a:bodyPr>
              <a:lstStyle/>
              <a:p>
                <a:pPr algn="ctr"/>
              </a:p>
            </p:txBody>
          </p:sp>
          <p:sp>
            <p:nvSpPr>
              <p:cNvPr id="92" name="iṡļîďé"/>
              <p:cNvSpPr/>
              <p:nvPr/>
            </p:nvSpPr>
            <p:spPr>
              <a:xfrm>
                <a:off x="6083074" y="5860220"/>
                <a:ext cx="463062" cy="189974"/>
              </a:xfrm>
              <a:custGeom>
                <a:avLst/>
                <a:gdLst/>
                <a:ahLst/>
                <a:cxnLst/>
                <a:rect l="0" t="0" r="0" b="0"/>
                <a:pathLst>
                  <a:path w="463061" h="189973">
                    <a:moveTo>
                      <a:pt x="261080" y="8905"/>
                    </a:moveTo>
                    <a:cubicBezTo>
                      <a:pt x="261080" y="8905"/>
                      <a:pt x="445117" y="43338"/>
                      <a:pt x="456991" y="119327"/>
                    </a:cubicBezTo>
                    <a:cubicBezTo>
                      <a:pt x="467677" y="196504"/>
                      <a:pt x="150657" y="191755"/>
                      <a:pt x="63982" y="175132"/>
                    </a:cubicBezTo>
                    <a:cubicBezTo>
                      <a:pt x="-22694" y="159697"/>
                      <a:pt x="18863" y="8905"/>
                      <a:pt x="18863" y="8905"/>
                    </a:cubicBezTo>
                    <a:lnTo>
                      <a:pt x="261080" y="8905"/>
                    </a:lnTo>
                    <a:close/>
                  </a:path>
                </a:pathLst>
              </a:custGeom>
              <a:solidFill>
                <a:srgbClr val="271714"/>
              </a:solidFill>
              <a:ln w="9525" cap="flat">
                <a:noFill/>
                <a:prstDash val="solid"/>
                <a:miter/>
              </a:ln>
            </p:spPr>
            <p:txBody>
              <a:bodyPr wrap="square" lIns="91440" tIns="45720" rIns="91440" bIns="45720" anchor="ctr">
                <a:normAutofit fontScale="25000" lnSpcReduction="20000"/>
              </a:bodyPr>
              <a:lstStyle/>
              <a:p>
                <a:pPr algn="ctr"/>
              </a:p>
            </p:txBody>
          </p:sp>
          <p:sp>
            <p:nvSpPr>
              <p:cNvPr id="93" name="îślîďe"/>
              <p:cNvSpPr/>
              <p:nvPr/>
            </p:nvSpPr>
            <p:spPr>
              <a:xfrm>
                <a:off x="5291315" y="5860220"/>
                <a:ext cx="463062" cy="189974"/>
              </a:xfrm>
              <a:custGeom>
                <a:avLst/>
                <a:gdLst/>
                <a:ahLst/>
                <a:cxnLst/>
                <a:rect l="0" t="0" r="0" b="0"/>
                <a:pathLst>
                  <a:path w="463061" h="189973">
                    <a:moveTo>
                      <a:pt x="205080" y="8905"/>
                    </a:moveTo>
                    <a:cubicBezTo>
                      <a:pt x="205080" y="8905"/>
                      <a:pt x="21042" y="43338"/>
                      <a:pt x="9169" y="119327"/>
                    </a:cubicBezTo>
                    <a:cubicBezTo>
                      <a:pt x="-1517" y="196504"/>
                      <a:pt x="315502" y="191755"/>
                      <a:pt x="402178" y="175132"/>
                    </a:cubicBezTo>
                    <a:cubicBezTo>
                      <a:pt x="488853" y="159697"/>
                      <a:pt x="447297" y="8905"/>
                      <a:pt x="447297" y="8905"/>
                    </a:cubicBezTo>
                    <a:lnTo>
                      <a:pt x="205080" y="8905"/>
                    </a:lnTo>
                    <a:close/>
                  </a:path>
                </a:pathLst>
              </a:custGeom>
              <a:solidFill>
                <a:srgbClr val="271714"/>
              </a:solidFill>
              <a:ln w="9525" cap="flat">
                <a:noFill/>
                <a:prstDash val="solid"/>
                <a:miter/>
              </a:ln>
            </p:spPr>
            <p:txBody>
              <a:bodyPr wrap="square" lIns="91440" tIns="45720" rIns="91440" bIns="45720" anchor="ctr">
                <a:normAutofit fontScale="25000" lnSpcReduction="20000"/>
              </a:bodyPr>
              <a:lstStyle/>
              <a:p>
                <a:pPr algn="ctr"/>
              </a:p>
            </p:txBody>
          </p:sp>
          <p:sp>
            <p:nvSpPr>
              <p:cNvPr id="94" name="ïṥľîḓê"/>
              <p:cNvSpPr/>
              <p:nvPr/>
            </p:nvSpPr>
            <p:spPr>
              <a:xfrm>
                <a:off x="6497734" y="4192012"/>
                <a:ext cx="261214" cy="320581"/>
              </a:xfrm>
              <a:custGeom>
                <a:avLst/>
                <a:gdLst/>
                <a:ahLst/>
                <a:cxnLst/>
                <a:rect l="0" t="0" r="0" b="0"/>
                <a:pathLst>
                  <a:path w="261214" h="320580">
                    <a:moveTo>
                      <a:pt x="44706" y="8905"/>
                    </a:moveTo>
                    <a:cubicBezTo>
                      <a:pt x="44706" y="8905"/>
                      <a:pt x="37582" y="35026"/>
                      <a:pt x="20959" y="59961"/>
                    </a:cubicBezTo>
                    <a:cubicBezTo>
                      <a:pt x="4336" y="84895"/>
                      <a:pt x="1962" y="214314"/>
                      <a:pt x="32832" y="214314"/>
                    </a:cubicBezTo>
                    <a:cubicBezTo>
                      <a:pt x="75576" y="214314"/>
                      <a:pt x="72015" y="114578"/>
                      <a:pt x="88637" y="108641"/>
                    </a:cubicBezTo>
                    <a:cubicBezTo>
                      <a:pt x="88637" y="108641"/>
                      <a:pt x="121883" y="94393"/>
                      <a:pt x="124257" y="160884"/>
                    </a:cubicBezTo>
                    <a:cubicBezTo>
                      <a:pt x="126632" y="226187"/>
                      <a:pt x="112384" y="252309"/>
                      <a:pt x="92199" y="280805"/>
                    </a:cubicBezTo>
                    <a:cubicBezTo>
                      <a:pt x="67265" y="315238"/>
                      <a:pt x="131381" y="335423"/>
                      <a:pt x="187186" y="302177"/>
                    </a:cubicBezTo>
                    <a:cubicBezTo>
                      <a:pt x="261989" y="257058"/>
                      <a:pt x="257239" y="119327"/>
                      <a:pt x="247740" y="8905"/>
                    </a:cubicBezTo>
                    <a:lnTo>
                      <a:pt x="44706" y="8905"/>
                    </a:lnTo>
                    <a:close/>
                  </a:path>
                </a:pathLst>
              </a:custGeom>
              <a:solidFill>
                <a:srgbClr val="F4D7A8"/>
              </a:solidFill>
              <a:ln w="9525" cap="flat">
                <a:noFill/>
                <a:prstDash val="solid"/>
                <a:miter/>
              </a:ln>
            </p:spPr>
            <p:txBody>
              <a:bodyPr wrap="square" lIns="91440" tIns="45720" rIns="91440" bIns="45720" anchor="ctr">
                <a:normAutofit fontScale="25000" lnSpcReduction="20000"/>
              </a:bodyPr>
              <a:lstStyle/>
              <a:p>
                <a:pPr algn="ctr"/>
              </a:p>
            </p:txBody>
          </p:sp>
          <p:sp>
            <p:nvSpPr>
              <p:cNvPr id="95" name="îślîḍé"/>
              <p:cNvSpPr/>
              <p:nvPr/>
            </p:nvSpPr>
            <p:spPr>
              <a:xfrm>
                <a:off x="5104669" y="4192012"/>
                <a:ext cx="261214" cy="320581"/>
              </a:xfrm>
              <a:custGeom>
                <a:avLst/>
                <a:gdLst/>
                <a:ahLst/>
                <a:cxnLst/>
                <a:rect l="0" t="0" r="0" b="0"/>
                <a:pathLst>
                  <a:path w="261214" h="320580">
                    <a:moveTo>
                      <a:pt x="217187" y="8905"/>
                    </a:moveTo>
                    <a:cubicBezTo>
                      <a:pt x="217187" y="8905"/>
                      <a:pt x="224311" y="35026"/>
                      <a:pt x="240934" y="59961"/>
                    </a:cubicBezTo>
                    <a:cubicBezTo>
                      <a:pt x="257556" y="84895"/>
                      <a:pt x="259931" y="214314"/>
                      <a:pt x="229060" y="214314"/>
                    </a:cubicBezTo>
                    <a:cubicBezTo>
                      <a:pt x="186316" y="214314"/>
                      <a:pt x="189878" y="114578"/>
                      <a:pt x="173255" y="108641"/>
                    </a:cubicBezTo>
                    <a:cubicBezTo>
                      <a:pt x="173255" y="108641"/>
                      <a:pt x="140010" y="94393"/>
                      <a:pt x="137635" y="160884"/>
                    </a:cubicBezTo>
                    <a:cubicBezTo>
                      <a:pt x="135261" y="226187"/>
                      <a:pt x="149509" y="252309"/>
                      <a:pt x="169693" y="280805"/>
                    </a:cubicBezTo>
                    <a:cubicBezTo>
                      <a:pt x="194627" y="315238"/>
                      <a:pt x="130511" y="335423"/>
                      <a:pt x="74706" y="302177"/>
                    </a:cubicBezTo>
                    <a:cubicBezTo>
                      <a:pt x="-96" y="257058"/>
                      <a:pt x="4653" y="119327"/>
                      <a:pt x="14152" y="8905"/>
                    </a:cubicBezTo>
                    <a:lnTo>
                      <a:pt x="217187" y="8905"/>
                    </a:lnTo>
                    <a:close/>
                  </a:path>
                </a:pathLst>
              </a:custGeom>
              <a:solidFill>
                <a:srgbClr val="F4D7A8"/>
              </a:solidFill>
              <a:ln w="9525" cap="flat">
                <a:noFill/>
                <a:prstDash val="solid"/>
                <a:miter/>
              </a:ln>
            </p:spPr>
            <p:txBody>
              <a:bodyPr wrap="square" lIns="91440" tIns="45720" rIns="91440" bIns="45720" anchor="ctr">
                <a:normAutofit fontScale="25000" lnSpcReduction="20000"/>
              </a:bodyPr>
              <a:lstStyle/>
              <a:p>
                <a:pPr algn="ctr"/>
              </a:p>
            </p:txBody>
          </p:sp>
          <p:sp>
            <p:nvSpPr>
              <p:cNvPr id="96" name="ïs1ïḑé"/>
              <p:cNvSpPr/>
              <p:nvPr/>
            </p:nvSpPr>
            <p:spPr>
              <a:xfrm>
                <a:off x="6274695" y="4574334"/>
                <a:ext cx="213721" cy="854882"/>
              </a:xfrm>
              <a:custGeom>
                <a:avLst/>
                <a:gdLst/>
                <a:ahLst/>
                <a:cxnLst/>
                <a:rect l="0" t="0" r="0" b="0"/>
                <a:pathLst>
                  <a:path w="213720" h="854882">
                    <a:moveTo>
                      <a:pt x="214314" y="851914"/>
                    </a:moveTo>
                    <a:lnTo>
                      <a:pt x="8905" y="851914"/>
                    </a:lnTo>
                    <a:lnTo>
                      <a:pt x="8905" y="8905"/>
                    </a:lnTo>
                    <a:lnTo>
                      <a:pt x="213127" y="8905"/>
                    </a:lnTo>
                    <a:close/>
                  </a:path>
                </a:pathLst>
              </a:custGeom>
              <a:solidFill>
                <a:srgbClr val="222A2C"/>
              </a:solidFill>
              <a:ln w="9525" cap="flat">
                <a:noFill/>
                <a:prstDash val="solid"/>
                <a:miter/>
              </a:ln>
            </p:spPr>
            <p:txBody>
              <a:bodyPr wrap="square" lIns="91440" tIns="45720" rIns="91440" bIns="45720" anchor="ctr">
                <a:normAutofit fontScale="25000" lnSpcReduction="20000"/>
              </a:bodyPr>
              <a:lstStyle/>
              <a:p>
                <a:pPr algn="ctr"/>
              </a:p>
            </p:txBody>
          </p:sp>
          <p:sp>
            <p:nvSpPr>
              <p:cNvPr id="97" name="iS1iḑé"/>
              <p:cNvSpPr/>
              <p:nvPr/>
            </p:nvSpPr>
            <p:spPr>
              <a:xfrm>
                <a:off x="6478917" y="4574334"/>
                <a:ext cx="605542" cy="854882"/>
              </a:xfrm>
              <a:custGeom>
                <a:avLst/>
                <a:gdLst/>
                <a:ahLst/>
                <a:cxnLst/>
                <a:rect l="0" t="0" r="0" b="0"/>
                <a:pathLst>
                  <a:path w="605542" h="854882">
                    <a:moveTo>
                      <a:pt x="10092" y="851914"/>
                    </a:moveTo>
                    <a:lnTo>
                      <a:pt x="607323" y="552705"/>
                    </a:lnTo>
                    <a:lnTo>
                      <a:pt x="602574" y="8905"/>
                    </a:lnTo>
                    <a:lnTo>
                      <a:pt x="8905" y="305739"/>
                    </a:lnTo>
                    <a:close/>
                  </a:path>
                </a:pathLst>
              </a:custGeom>
              <a:solidFill>
                <a:srgbClr val="111415"/>
              </a:solidFill>
              <a:ln w="9525" cap="flat">
                <a:noFill/>
                <a:prstDash val="solid"/>
                <a:miter/>
              </a:ln>
            </p:spPr>
            <p:txBody>
              <a:bodyPr wrap="square" lIns="91440" tIns="45720" rIns="91440" bIns="45720" anchor="ctr">
                <a:normAutofit fontScale="25000" lnSpcReduction="20000"/>
              </a:bodyPr>
              <a:lstStyle/>
              <a:p>
                <a:pPr algn="ctr"/>
              </a:p>
            </p:txBody>
          </p:sp>
          <p:sp>
            <p:nvSpPr>
              <p:cNvPr id="98" name="îṩḷîdê"/>
              <p:cNvSpPr/>
              <p:nvPr/>
            </p:nvSpPr>
            <p:spPr>
              <a:xfrm>
                <a:off x="6477730" y="4263252"/>
                <a:ext cx="617416" cy="736149"/>
              </a:xfrm>
              <a:custGeom>
                <a:avLst/>
                <a:gdLst/>
                <a:ahLst/>
                <a:cxnLst/>
                <a:rect l="0" t="0" r="0" b="0"/>
                <a:pathLst>
                  <a:path w="617415" h="736148">
                    <a:moveTo>
                      <a:pt x="616822" y="8905"/>
                    </a:moveTo>
                    <a:lnTo>
                      <a:pt x="620384" y="362731"/>
                    </a:lnTo>
                    <a:cubicBezTo>
                      <a:pt x="620384" y="416161"/>
                      <a:pt x="583577" y="477903"/>
                      <a:pt x="537270" y="501650"/>
                    </a:cubicBezTo>
                    <a:lnTo>
                      <a:pt x="94393" y="722494"/>
                    </a:lnTo>
                    <a:cubicBezTo>
                      <a:pt x="48087" y="746241"/>
                      <a:pt x="10092" y="721307"/>
                      <a:pt x="10092" y="667877"/>
                    </a:cubicBezTo>
                    <a:lnTo>
                      <a:pt x="8905" y="319987"/>
                    </a:lnTo>
                    <a:lnTo>
                      <a:pt x="616822" y="8905"/>
                    </a:lnTo>
                    <a:close/>
                  </a:path>
                </a:pathLst>
              </a:custGeom>
              <a:solidFill>
                <a:srgbClr val="475050"/>
              </a:solidFill>
              <a:ln w="9525" cap="flat">
                <a:noFill/>
                <a:prstDash val="solid"/>
                <a:miter/>
              </a:ln>
            </p:spPr>
            <p:txBody>
              <a:bodyPr wrap="square" lIns="91440" tIns="45720" rIns="91440" bIns="45720" anchor="ctr">
                <a:normAutofit fontScale="25000" lnSpcReduction="20000"/>
              </a:bodyPr>
              <a:lstStyle/>
              <a:p>
                <a:pPr algn="ctr"/>
              </a:p>
            </p:txBody>
          </p:sp>
          <p:sp>
            <p:nvSpPr>
              <p:cNvPr id="99" name="îṡļiďé"/>
              <p:cNvSpPr/>
              <p:nvPr/>
            </p:nvSpPr>
            <p:spPr>
              <a:xfrm>
                <a:off x="6274695" y="4263252"/>
                <a:ext cx="819263" cy="320581"/>
              </a:xfrm>
              <a:custGeom>
                <a:avLst/>
                <a:gdLst/>
                <a:ahLst/>
                <a:cxnLst/>
                <a:rect l="0" t="0" r="0" b="0"/>
                <a:pathLst>
                  <a:path w="819263" h="320580">
                    <a:moveTo>
                      <a:pt x="8905" y="319987"/>
                    </a:moveTo>
                    <a:lnTo>
                      <a:pt x="640569" y="8905"/>
                    </a:lnTo>
                    <a:lnTo>
                      <a:pt x="819857" y="8905"/>
                    </a:lnTo>
                    <a:lnTo>
                      <a:pt x="213127" y="319987"/>
                    </a:lnTo>
                    <a:close/>
                  </a:path>
                </a:pathLst>
              </a:custGeom>
              <a:solidFill>
                <a:srgbClr val="353F40"/>
              </a:solidFill>
              <a:ln w="9525" cap="flat">
                <a:noFill/>
                <a:prstDash val="solid"/>
                <a:miter/>
              </a:ln>
            </p:spPr>
            <p:txBody>
              <a:bodyPr wrap="square" lIns="91440" tIns="45720" rIns="91440" bIns="45720" anchor="ctr">
                <a:normAutofit fontScale="25000" lnSpcReduction="20000"/>
              </a:bodyPr>
              <a:lstStyle/>
              <a:p>
                <a:pPr algn="ctr"/>
              </a:p>
            </p:txBody>
          </p:sp>
          <p:sp>
            <p:nvSpPr>
              <p:cNvPr id="100" name="íṧlíḓê"/>
              <p:cNvSpPr/>
              <p:nvPr/>
            </p:nvSpPr>
            <p:spPr>
              <a:xfrm>
                <a:off x="6538284" y="4341487"/>
                <a:ext cx="94987" cy="154354"/>
              </a:xfrm>
              <a:custGeom>
                <a:avLst/>
                <a:gdLst/>
                <a:ahLst/>
                <a:cxnLst/>
                <a:rect l="0" t="0" r="0" b="0"/>
                <a:pathLst>
                  <a:path w="94987" h="154353">
                    <a:moveTo>
                      <a:pt x="16029" y="152702"/>
                    </a:moveTo>
                    <a:cubicBezTo>
                      <a:pt x="12467" y="155077"/>
                      <a:pt x="8905" y="152702"/>
                      <a:pt x="8905" y="147953"/>
                    </a:cubicBezTo>
                    <a:lnTo>
                      <a:pt x="8905" y="62465"/>
                    </a:lnTo>
                    <a:cubicBezTo>
                      <a:pt x="8905" y="57715"/>
                      <a:pt x="12467" y="51779"/>
                      <a:pt x="16029" y="49404"/>
                    </a:cubicBezTo>
                    <a:lnTo>
                      <a:pt x="82520" y="9035"/>
                    </a:lnTo>
                    <a:cubicBezTo>
                      <a:pt x="86082" y="6660"/>
                      <a:pt x="89644" y="37531"/>
                      <a:pt x="81333" y="52966"/>
                    </a:cubicBezTo>
                    <a:lnTo>
                      <a:pt x="56399" y="70776"/>
                    </a:lnTo>
                    <a:cubicBezTo>
                      <a:pt x="52837" y="73151"/>
                      <a:pt x="49275" y="79087"/>
                      <a:pt x="49275" y="83837"/>
                    </a:cubicBezTo>
                    <a:lnTo>
                      <a:pt x="49275" y="124206"/>
                    </a:lnTo>
                    <a:cubicBezTo>
                      <a:pt x="49275" y="128956"/>
                      <a:pt x="45712" y="134892"/>
                      <a:pt x="42151" y="137267"/>
                    </a:cubicBezTo>
                    <a:lnTo>
                      <a:pt x="16029" y="152702"/>
                    </a:lnTo>
                    <a:close/>
                  </a:path>
                </a:pathLst>
              </a:custGeom>
              <a:solidFill>
                <a:srgbClr val="111415"/>
              </a:solidFill>
              <a:ln w="9525" cap="flat">
                <a:noFill/>
                <a:prstDash val="solid"/>
                <a:miter/>
              </a:ln>
            </p:spPr>
            <p:txBody>
              <a:bodyPr wrap="square" lIns="91440" tIns="45720" rIns="91440" bIns="45720" anchor="ctr">
                <a:normAutofit fontScale="25000" lnSpcReduction="20000"/>
              </a:bodyPr>
              <a:lstStyle/>
              <a:p>
                <a:pPr algn="ctr"/>
              </a:p>
            </p:txBody>
          </p:sp>
          <p:sp>
            <p:nvSpPr>
              <p:cNvPr id="101" name="ïṥḻïḑé"/>
              <p:cNvSpPr/>
              <p:nvPr/>
            </p:nvSpPr>
            <p:spPr>
              <a:xfrm>
                <a:off x="6740131" y="4264695"/>
                <a:ext cx="71240" cy="106860"/>
              </a:xfrm>
              <a:custGeom>
                <a:avLst/>
                <a:gdLst/>
                <a:ahLst/>
                <a:cxnLst/>
                <a:rect l="0" t="0" r="0" b="0"/>
                <a:pathLst>
                  <a:path w="71240" h="106860">
                    <a:moveTo>
                      <a:pt x="11280" y="28834"/>
                    </a:moveTo>
                    <a:lnTo>
                      <a:pt x="49274" y="9837"/>
                    </a:lnTo>
                    <a:cubicBezTo>
                      <a:pt x="54024" y="7462"/>
                      <a:pt x="57586" y="9837"/>
                      <a:pt x="58773" y="14586"/>
                    </a:cubicBezTo>
                    <a:lnTo>
                      <a:pt x="67085" y="84639"/>
                    </a:lnTo>
                    <a:cubicBezTo>
                      <a:pt x="68272" y="89388"/>
                      <a:pt x="65897" y="95325"/>
                      <a:pt x="61148" y="97700"/>
                    </a:cubicBezTo>
                    <a:lnTo>
                      <a:pt x="43338" y="107198"/>
                    </a:lnTo>
                    <a:cubicBezTo>
                      <a:pt x="39776" y="109573"/>
                      <a:pt x="35026" y="107198"/>
                      <a:pt x="35026" y="102449"/>
                    </a:cubicBezTo>
                    <a:lnTo>
                      <a:pt x="33839" y="59705"/>
                    </a:lnTo>
                    <a:cubicBezTo>
                      <a:pt x="33839" y="54955"/>
                      <a:pt x="30277" y="52581"/>
                      <a:pt x="25528" y="54955"/>
                    </a:cubicBezTo>
                    <a:lnTo>
                      <a:pt x="13654" y="58517"/>
                    </a:lnTo>
                    <a:cubicBezTo>
                      <a:pt x="8905" y="60892"/>
                      <a:pt x="8905" y="57330"/>
                      <a:pt x="8905" y="52581"/>
                    </a:cubicBezTo>
                    <a:lnTo>
                      <a:pt x="11280" y="28834"/>
                    </a:lnTo>
                    <a:close/>
                  </a:path>
                </a:pathLst>
              </a:custGeom>
              <a:solidFill>
                <a:srgbClr val="111415"/>
              </a:solidFill>
              <a:ln w="9525" cap="flat">
                <a:noFill/>
                <a:prstDash val="solid"/>
                <a:miter/>
              </a:ln>
            </p:spPr>
            <p:txBody>
              <a:bodyPr wrap="square" lIns="91440" tIns="45720" rIns="91440" bIns="45720" anchor="ctr">
                <a:normAutofit fontScale="25000" lnSpcReduction="20000"/>
              </a:bodyPr>
              <a:lstStyle/>
              <a:p>
                <a:pPr algn="ctr"/>
              </a:p>
            </p:txBody>
          </p:sp>
          <p:sp>
            <p:nvSpPr>
              <p:cNvPr id="102" name="îŝḷîḑê"/>
              <p:cNvSpPr/>
              <p:nvPr/>
            </p:nvSpPr>
            <p:spPr>
              <a:xfrm>
                <a:off x="6767440" y="4801883"/>
                <a:ext cx="94987" cy="118734"/>
              </a:xfrm>
              <a:custGeom>
                <a:avLst/>
                <a:gdLst/>
                <a:ahLst/>
                <a:cxnLst/>
                <a:rect l="0" t="0" r="0" b="0"/>
                <a:pathLst>
                  <a:path w="94987" h="118733">
                    <a:moveTo>
                      <a:pt x="8905" y="71067"/>
                    </a:moveTo>
                    <a:cubicBezTo>
                      <a:pt x="8905" y="56818"/>
                      <a:pt x="18404" y="39008"/>
                      <a:pt x="31464" y="33072"/>
                    </a:cubicBezTo>
                    <a:lnTo>
                      <a:pt x="71834" y="11700"/>
                    </a:lnTo>
                    <a:cubicBezTo>
                      <a:pt x="83707" y="4576"/>
                      <a:pt x="94393" y="11700"/>
                      <a:pt x="94393" y="25948"/>
                    </a:cubicBezTo>
                    <a:lnTo>
                      <a:pt x="94393" y="56818"/>
                    </a:lnTo>
                    <a:cubicBezTo>
                      <a:pt x="94393" y="71067"/>
                      <a:pt x="84895" y="88877"/>
                      <a:pt x="71834" y="94813"/>
                    </a:cubicBezTo>
                    <a:lnTo>
                      <a:pt x="31464" y="116185"/>
                    </a:lnTo>
                    <a:cubicBezTo>
                      <a:pt x="19591" y="123309"/>
                      <a:pt x="8905" y="116185"/>
                      <a:pt x="8905" y="101938"/>
                    </a:cubicBezTo>
                    <a:lnTo>
                      <a:pt x="8905" y="71067"/>
                    </a:lnTo>
                    <a:close/>
                  </a:path>
                </a:pathLst>
              </a:custGeom>
              <a:solidFill>
                <a:srgbClr val="222A2C"/>
              </a:solidFill>
              <a:ln w="9525" cap="flat">
                <a:noFill/>
                <a:prstDash val="solid"/>
                <a:miter/>
              </a:ln>
            </p:spPr>
            <p:txBody>
              <a:bodyPr wrap="square" lIns="91440" tIns="45720" rIns="91440" bIns="45720" anchor="ctr">
                <a:normAutofit fontScale="25000" lnSpcReduction="20000"/>
              </a:bodyPr>
              <a:lstStyle/>
              <a:p>
                <a:pPr algn="ctr"/>
              </a:p>
            </p:txBody>
          </p:sp>
          <p:sp>
            <p:nvSpPr>
              <p:cNvPr id="103" name="ïšḻïḋè"/>
              <p:cNvSpPr/>
              <p:nvPr/>
            </p:nvSpPr>
            <p:spPr>
              <a:xfrm>
                <a:off x="5459491" y="1306005"/>
                <a:ext cx="937997" cy="1187337"/>
              </a:xfrm>
              <a:custGeom>
                <a:avLst/>
                <a:gdLst/>
                <a:ahLst/>
                <a:cxnLst/>
                <a:rect l="0" t="0" r="0" b="0"/>
                <a:pathLst>
                  <a:path w="937996" h="1187336">
                    <a:moveTo>
                      <a:pt x="932157" y="609288"/>
                    </a:moveTo>
                    <a:cubicBezTo>
                      <a:pt x="952342" y="-37810"/>
                      <a:pt x="471470" y="9683"/>
                      <a:pt x="470282" y="9683"/>
                    </a:cubicBezTo>
                    <a:cubicBezTo>
                      <a:pt x="470282" y="9683"/>
                      <a:pt x="-11777" y="-36623"/>
                      <a:pt x="9595" y="609288"/>
                    </a:cubicBezTo>
                    <a:cubicBezTo>
                      <a:pt x="9595" y="609288"/>
                      <a:pt x="8408" y="878814"/>
                      <a:pt x="82023" y="980925"/>
                    </a:cubicBezTo>
                    <a:cubicBezTo>
                      <a:pt x="177010" y="1113906"/>
                      <a:pt x="351549" y="1182772"/>
                      <a:pt x="471470" y="1182772"/>
                    </a:cubicBezTo>
                    <a:cubicBezTo>
                      <a:pt x="590203" y="1182772"/>
                      <a:pt x="767117" y="1122218"/>
                      <a:pt x="860917" y="980925"/>
                    </a:cubicBezTo>
                    <a:cubicBezTo>
                      <a:pt x="933344" y="869315"/>
                      <a:pt x="932157" y="609288"/>
                      <a:pt x="932157" y="609288"/>
                    </a:cubicBezTo>
                    <a:close/>
                  </a:path>
                </a:pathLst>
              </a:custGeom>
              <a:solidFill>
                <a:srgbClr val="FDCC9B"/>
              </a:solidFill>
              <a:ln w="9525" cap="flat">
                <a:noFill/>
                <a:prstDash val="solid"/>
                <a:miter/>
              </a:ln>
            </p:spPr>
            <p:txBody>
              <a:bodyPr wrap="square" lIns="91440" tIns="45720" rIns="91440" bIns="45720" anchor="ctr">
                <a:normAutofit fontScale="25000" lnSpcReduction="20000"/>
              </a:bodyPr>
              <a:lstStyle/>
              <a:p>
                <a:pPr algn="ctr"/>
              </a:p>
            </p:txBody>
          </p:sp>
          <p:sp>
            <p:nvSpPr>
              <p:cNvPr id="104" name="išlíde"/>
              <p:cNvSpPr/>
              <p:nvPr/>
            </p:nvSpPr>
            <p:spPr>
              <a:xfrm>
                <a:off x="6355434" y="1929947"/>
                <a:ext cx="106860" cy="213721"/>
              </a:xfrm>
              <a:custGeom>
                <a:avLst/>
                <a:gdLst/>
                <a:ahLst/>
                <a:cxnLst/>
                <a:rect l="0" t="0" r="0" b="0"/>
                <a:pathLst>
                  <a:path w="106860" h="213720">
                    <a:moveTo>
                      <a:pt x="24340" y="39964"/>
                    </a:moveTo>
                    <a:cubicBezTo>
                      <a:pt x="24340" y="39964"/>
                      <a:pt x="52837" y="-15841"/>
                      <a:pt x="84895" y="22154"/>
                    </a:cubicBezTo>
                    <a:cubicBezTo>
                      <a:pt x="116953" y="60149"/>
                      <a:pt x="111016" y="214502"/>
                      <a:pt x="8905" y="214502"/>
                    </a:cubicBezTo>
                    <a:cubicBezTo>
                      <a:pt x="8905" y="214502"/>
                      <a:pt x="23153" y="76771"/>
                      <a:pt x="24340" y="39964"/>
                    </a:cubicBezTo>
                    <a:close/>
                  </a:path>
                </a:pathLst>
              </a:custGeom>
              <a:solidFill>
                <a:srgbClr val="FECE9A"/>
              </a:solidFill>
              <a:ln w="9525" cap="flat">
                <a:noFill/>
                <a:prstDash val="solid"/>
                <a:miter/>
              </a:ln>
            </p:spPr>
            <p:txBody>
              <a:bodyPr wrap="square" lIns="91440" tIns="45720" rIns="91440" bIns="45720" anchor="ctr">
                <a:normAutofit fontScale="25000" lnSpcReduction="20000"/>
              </a:bodyPr>
              <a:lstStyle/>
              <a:p>
                <a:pPr algn="ctr"/>
              </a:p>
            </p:txBody>
          </p:sp>
          <p:sp>
            <p:nvSpPr>
              <p:cNvPr id="105" name="išlíḑé"/>
              <p:cNvSpPr/>
              <p:nvPr/>
            </p:nvSpPr>
            <p:spPr>
              <a:xfrm>
                <a:off x="6370869" y="1983643"/>
                <a:ext cx="59367" cy="106860"/>
              </a:xfrm>
              <a:custGeom>
                <a:avLst/>
                <a:gdLst/>
                <a:ahLst/>
                <a:cxnLst/>
                <a:rect l="0" t="0" r="0" b="0"/>
                <a:pathLst>
                  <a:path w="59366" h="106860">
                    <a:moveTo>
                      <a:pt x="8905" y="43260"/>
                    </a:moveTo>
                    <a:cubicBezTo>
                      <a:pt x="8905" y="43260"/>
                      <a:pt x="29090" y="-11357"/>
                      <a:pt x="49275" y="17139"/>
                    </a:cubicBezTo>
                    <a:cubicBezTo>
                      <a:pt x="69459" y="45635"/>
                      <a:pt x="58773" y="82442"/>
                      <a:pt x="29090" y="107376"/>
                    </a:cubicBezTo>
                    <a:cubicBezTo>
                      <a:pt x="29090" y="106189"/>
                      <a:pt x="43338" y="6453"/>
                      <a:pt x="8905" y="43260"/>
                    </a:cubicBezTo>
                    <a:close/>
                  </a:path>
                </a:pathLst>
              </a:custGeom>
              <a:solidFill>
                <a:srgbClr val="EEB881"/>
              </a:solidFill>
              <a:ln w="9525" cap="flat">
                <a:noFill/>
                <a:prstDash val="solid"/>
                <a:miter/>
              </a:ln>
            </p:spPr>
            <p:txBody>
              <a:bodyPr wrap="square" lIns="91440" tIns="45720" rIns="91440" bIns="45720" anchor="ctr">
                <a:normAutofit fontScale="25000" lnSpcReduction="20000"/>
              </a:bodyPr>
              <a:lstStyle/>
              <a:p>
                <a:pPr algn="ctr"/>
              </a:p>
            </p:txBody>
          </p:sp>
          <p:sp>
            <p:nvSpPr>
              <p:cNvPr id="106" name="íṧliḋe"/>
              <p:cNvSpPr/>
              <p:nvPr/>
            </p:nvSpPr>
            <p:spPr>
              <a:xfrm>
                <a:off x="5388287" y="1929947"/>
                <a:ext cx="106860" cy="213721"/>
              </a:xfrm>
              <a:custGeom>
                <a:avLst/>
                <a:gdLst/>
                <a:ahLst/>
                <a:cxnLst/>
                <a:rect l="0" t="0" r="0" b="0"/>
                <a:pathLst>
                  <a:path w="106860" h="213720">
                    <a:moveTo>
                      <a:pt x="85548" y="39964"/>
                    </a:moveTo>
                    <a:cubicBezTo>
                      <a:pt x="85548" y="39964"/>
                      <a:pt x="57052" y="-15841"/>
                      <a:pt x="24994" y="22154"/>
                    </a:cubicBezTo>
                    <a:cubicBezTo>
                      <a:pt x="-7064" y="60149"/>
                      <a:pt x="3622" y="214502"/>
                      <a:pt x="104546" y="214502"/>
                    </a:cubicBezTo>
                    <a:cubicBezTo>
                      <a:pt x="104546" y="214502"/>
                      <a:pt x="85548" y="76771"/>
                      <a:pt x="85548" y="39964"/>
                    </a:cubicBezTo>
                    <a:close/>
                  </a:path>
                </a:pathLst>
              </a:custGeom>
              <a:solidFill>
                <a:srgbClr val="FECE9A"/>
              </a:solidFill>
              <a:ln w="9525" cap="flat">
                <a:noFill/>
                <a:prstDash val="solid"/>
                <a:miter/>
              </a:ln>
            </p:spPr>
            <p:txBody>
              <a:bodyPr wrap="square" lIns="91440" tIns="45720" rIns="91440" bIns="45720" anchor="ctr">
                <a:normAutofit fontScale="25000" lnSpcReduction="20000"/>
              </a:bodyPr>
              <a:lstStyle/>
              <a:p>
                <a:pPr algn="ctr"/>
              </a:p>
            </p:txBody>
          </p:sp>
          <p:sp>
            <p:nvSpPr>
              <p:cNvPr id="107" name="îṥḻidè"/>
              <p:cNvSpPr/>
              <p:nvPr/>
            </p:nvSpPr>
            <p:spPr>
              <a:xfrm>
                <a:off x="5414203" y="1983643"/>
                <a:ext cx="59367" cy="106860"/>
              </a:xfrm>
              <a:custGeom>
                <a:avLst/>
                <a:gdLst/>
                <a:ahLst/>
                <a:cxnLst/>
                <a:rect l="0" t="0" r="0" b="0"/>
                <a:pathLst>
                  <a:path w="59366" h="106860">
                    <a:moveTo>
                      <a:pt x="59633" y="43260"/>
                    </a:moveTo>
                    <a:cubicBezTo>
                      <a:pt x="59633" y="43260"/>
                      <a:pt x="39448" y="-11357"/>
                      <a:pt x="19263" y="17139"/>
                    </a:cubicBezTo>
                    <a:cubicBezTo>
                      <a:pt x="-922" y="45635"/>
                      <a:pt x="9764" y="82442"/>
                      <a:pt x="39448" y="107376"/>
                    </a:cubicBezTo>
                    <a:cubicBezTo>
                      <a:pt x="38260" y="106189"/>
                      <a:pt x="25200" y="6453"/>
                      <a:pt x="59633" y="43260"/>
                    </a:cubicBezTo>
                    <a:close/>
                  </a:path>
                </a:pathLst>
              </a:custGeom>
              <a:solidFill>
                <a:srgbClr val="EEB881"/>
              </a:solidFill>
              <a:ln w="9525" cap="flat">
                <a:noFill/>
                <a:prstDash val="solid"/>
                <a:miter/>
              </a:ln>
            </p:spPr>
            <p:txBody>
              <a:bodyPr wrap="square" lIns="91440" tIns="45720" rIns="91440" bIns="45720" anchor="ctr">
                <a:normAutofit fontScale="25000" lnSpcReduction="20000"/>
              </a:bodyPr>
              <a:lstStyle/>
              <a:p>
                <a:pPr algn="ctr"/>
              </a:p>
            </p:txBody>
          </p:sp>
          <p:sp>
            <p:nvSpPr>
              <p:cNvPr id="108" name="işḷîdê"/>
              <p:cNvSpPr/>
              <p:nvPr/>
            </p:nvSpPr>
            <p:spPr>
              <a:xfrm>
                <a:off x="5388668" y="1205553"/>
                <a:ext cx="1068604" cy="819262"/>
              </a:xfrm>
              <a:custGeom>
                <a:avLst/>
                <a:gdLst/>
                <a:ahLst/>
                <a:cxnLst/>
                <a:rect l="0" t="0" r="0" b="0"/>
                <a:pathLst>
                  <a:path w="1068604" h="819262">
                    <a:moveTo>
                      <a:pt x="1061160" y="767920"/>
                    </a:moveTo>
                    <a:cubicBezTo>
                      <a:pt x="1061160" y="767920"/>
                      <a:pt x="1074220" y="561324"/>
                      <a:pt x="1029101" y="411719"/>
                    </a:cubicBezTo>
                    <a:cubicBezTo>
                      <a:pt x="985170" y="260928"/>
                      <a:pt x="929365" y="161191"/>
                      <a:pt x="784510" y="98263"/>
                    </a:cubicBezTo>
                    <a:cubicBezTo>
                      <a:pt x="642029" y="35334"/>
                      <a:pt x="377253" y="-85775"/>
                      <a:pt x="252583" y="139819"/>
                    </a:cubicBezTo>
                    <a:cubicBezTo>
                      <a:pt x="252583" y="139819"/>
                      <a:pt x="95854" y="163566"/>
                      <a:pt x="44798" y="385598"/>
                    </a:cubicBezTo>
                    <a:cubicBezTo>
                      <a:pt x="-7444" y="607630"/>
                      <a:pt x="12740" y="773857"/>
                      <a:pt x="12740" y="773857"/>
                    </a:cubicBezTo>
                    <a:cubicBezTo>
                      <a:pt x="12740" y="773857"/>
                      <a:pt x="54297" y="718052"/>
                      <a:pt x="100603" y="810665"/>
                    </a:cubicBezTo>
                    <a:cubicBezTo>
                      <a:pt x="100603" y="810665"/>
                      <a:pt x="132661" y="665810"/>
                      <a:pt x="129099" y="569635"/>
                    </a:cubicBezTo>
                    <a:cubicBezTo>
                      <a:pt x="129099" y="569635"/>
                      <a:pt x="241896" y="465150"/>
                      <a:pt x="241896" y="402221"/>
                    </a:cubicBezTo>
                    <a:cubicBezTo>
                      <a:pt x="241896" y="402221"/>
                      <a:pt x="314324" y="465150"/>
                      <a:pt x="498361" y="452089"/>
                    </a:cubicBezTo>
                    <a:cubicBezTo>
                      <a:pt x="682399" y="439028"/>
                      <a:pt x="766700" y="392722"/>
                      <a:pt x="815381" y="420031"/>
                    </a:cubicBezTo>
                    <a:cubicBezTo>
                      <a:pt x="864062" y="447340"/>
                      <a:pt x="981608" y="619503"/>
                      <a:pt x="976859" y="820163"/>
                    </a:cubicBezTo>
                    <a:cubicBezTo>
                      <a:pt x="975671" y="821351"/>
                      <a:pt x="1011291" y="700242"/>
                      <a:pt x="1061160" y="767920"/>
                    </a:cubicBezTo>
                    <a:close/>
                  </a:path>
                </a:pathLst>
              </a:custGeom>
              <a:solidFill>
                <a:srgbClr val="2D2C2B"/>
              </a:solidFill>
              <a:ln w="9525" cap="flat">
                <a:noFill/>
                <a:prstDash val="solid"/>
                <a:miter/>
              </a:ln>
            </p:spPr>
            <p:txBody>
              <a:bodyPr wrap="square" lIns="91440" tIns="45720" rIns="91440" bIns="45720" anchor="ctr">
                <a:normAutofit fontScale="25000" lnSpcReduction="20000"/>
              </a:bodyPr>
              <a:lstStyle/>
              <a:p>
                <a:pPr algn="ctr"/>
              </a:p>
            </p:txBody>
          </p:sp>
          <p:sp>
            <p:nvSpPr>
              <p:cNvPr id="109" name="îṥļïḋê"/>
              <p:cNvSpPr/>
              <p:nvPr/>
            </p:nvSpPr>
            <p:spPr>
              <a:xfrm>
                <a:off x="5865063" y="2098673"/>
                <a:ext cx="118734" cy="83114"/>
              </a:xfrm>
              <a:custGeom>
                <a:avLst/>
                <a:gdLst/>
                <a:ahLst/>
                <a:cxnLst/>
                <a:rect l="0" t="0" r="0" b="0"/>
                <a:pathLst>
                  <a:path w="118733" h="83113">
                    <a:moveTo>
                      <a:pt x="118140" y="43402"/>
                    </a:moveTo>
                    <a:cubicBezTo>
                      <a:pt x="118140" y="62399"/>
                      <a:pt x="93206" y="77835"/>
                      <a:pt x="63523" y="77835"/>
                    </a:cubicBezTo>
                    <a:cubicBezTo>
                      <a:pt x="32652" y="77835"/>
                      <a:pt x="8905" y="62399"/>
                      <a:pt x="8905" y="43402"/>
                    </a:cubicBezTo>
                    <a:cubicBezTo>
                      <a:pt x="8905" y="24405"/>
                      <a:pt x="33839" y="8969"/>
                      <a:pt x="63523" y="8969"/>
                    </a:cubicBezTo>
                    <a:cubicBezTo>
                      <a:pt x="94393" y="7782"/>
                      <a:pt x="118140" y="23217"/>
                      <a:pt x="118140" y="43402"/>
                    </a:cubicBezTo>
                    <a:close/>
                  </a:path>
                </a:pathLst>
              </a:custGeom>
              <a:solidFill>
                <a:srgbClr val="EEB881"/>
              </a:solidFill>
              <a:ln w="9525" cap="flat">
                <a:noFill/>
                <a:prstDash val="solid"/>
                <a:miter/>
              </a:ln>
            </p:spPr>
            <p:txBody>
              <a:bodyPr wrap="square" lIns="91440" tIns="45720" rIns="91440" bIns="45720" anchor="ctr">
                <a:normAutofit fontScale="25000" lnSpcReduction="20000"/>
              </a:bodyPr>
              <a:lstStyle/>
              <a:p>
                <a:pPr algn="ctr"/>
              </a:p>
            </p:txBody>
          </p:sp>
          <p:sp>
            <p:nvSpPr>
              <p:cNvPr id="110" name="îṡľïḓê"/>
              <p:cNvSpPr/>
              <p:nvPr/>
            </p:nvSpPr>
            <p:spPr>
              <a:xfrm>
                <a:off x="5770277" y="2237690"/>
                <a:ext cx="308708" cy="106860"/>
              </a:xfrm>
              <a:custGeom>
                <a:avLst/>
                <a:gdLst/>
                <a:ahLst/>
                <a:cxnLst/>
                <a:rect l="0" t="0" r="0" b="0"/>
                <a:pathLst>
                  <a:path w="308707" h="106860">
                    <a:moveTo>
                      <a:pt x="9891" y="29055"/>
                    </a:moveTo>
                    <a:cubicBezTo>
                      <a:pt x="52635" y="128791"/>
                      <a:pt x="265169" y="129978"/>
                      <a:pt x="303164" y="25493"/>
                    </a:cubicBezTo>
                    <a:cubicBezTo>
                      <a:pt x="309100" y="10057"/>
                      <a:pt x="284166" y="2933"/>
                      <a:pt x="278230" y="18369"/>
                    </a:cubicBezTo>
                    <a:cubicBezTo>
                      <a:pt x="247359" y="101482"/>
                      <a:pt x="65696" y="91984"/>
                      <a:pt x="32451" y="14807"/>
                    </a:cubicBezTo>
                    <a:cubicBezTo>
                      <a:pt x="26514" y="559"/>
                      <a:pt x="3955" y="14807"/>
                      <a:pt x="9891" y="29055"/>
                    </a:cubicBezTo>
                    <a:lnTo>
                      <a:pt x="9891" y="29055"/>
                    </a:lnTo>
                    <a:close/>
                  </a:path>
                </a:pathLst>
              </a:custGeom>
              <a:solidFill>
                <a:srgbClr val="F1A58D"/>
              </a:solidFill>
              <a:ln w="9525" cap="flat">
                <a:noFill/>
                <a:prstDash val="solid"/>
                <a:miter/>
              </a:ln>
            </p:spPr>
            <p:txBody>
              <a:bodyPr wrap="square" lIns="91440" tIns="45720" rIns="91440" bIns="45720" anchor="ctr">
                <a:normAutofit fontScale="25000" lnSpcReduction="20000"/>
              </a:bodyPr>
              <a:lstStyle/>
              <a:p>
                <a:pPr algn="ctr"/>
              </a:p>
            </p:txBody>
          </p:sp>
          <p:sp>
            <p:nvSpPr>
              <p:cNvPr id="111" name="íś1iḋé"/>
              <p:cNvSpPr/>
              <p:nvPr/>
            </p:nvSpPr>
            <p:spPr>
              <a:xfrm>
                <a:off x="6109655" y="1932510"/>
                <a:ext cx="130607" cy="130607"/>
              </a:xfrm>
              <a:custGeom>
                <a:avLst/>
                <a:gdLst/>
                <a:ahLst/>
                <a:cxnLst/>
                <a:rect l="0" t="0" r="0" b="0"/>
                <a:pathLst>
                  <a:path w="130607" h="130607">
                    <a:moveTo>
                      <a:pt x="125264" y="67084"/>
                    </a:moveTo>
                    <a:cubicBezTo>
                      <a:pt x="125264" y="99143"/>
                      <a:pt x="99143" y="125264"/>
                      <a:pt x="67085" y="125264"/>
                    </a:cubicBezTo>
                    <a:cubicBezTo>
                      <a:pt x="35026" y="125264"/>
                      <a:pt x="8905" y="99143"/>
                      <a:pt x="8905" y="67084"/>
                    </a:cubicBezTo>
                    <a:cubicBezTo>
                      <a:pt x="8905" y="35026"/>
                      <a:pt x="35026" y="8905"/>
                      <a:pt x="67085" y="8905"/>
                    </a:cubicBezTo>
                    <a:cubicBezTo>
                      <a:pt x="99143" y="8905"/>
                      <a:pt x="125264" y="35026"/>
                      <a:pt x="125264" y="67084"/>
                    </a:cubicBezTo>
                    <a:close/>
                  </a:path>
                </a:pathLst>
              </a:custGeom>
              <a:solidFill>
                <a:srgbClr val="352213"/>
              </a:solidFill>
              <a:ln w="9525" cap="flat">
                <a:noFill/>
                <a:prstDash val="solid"/>
                <a:miter/>
              </a:ln>
            </p:spPr>
            <p:txBody>
              <a:bodyPr wrap="square" lIns="91440" tIns="45720" rIns="91440" bIns="45720" anchor="ctr">
                <a:normAutofit fontScale="25000" lnSpcReduction="20000"/>
              </a:bodyPr>
              <a:lstStyle/>
              <a:p>
                <a:pPr algn="ctr"/>
              </a:p>
            </p:txBody>
          </p:sp>
          <p:sp>
            <p:nvSpPr>
              <p:cNvPr id="112" name="îṧļïdé"/>
              <p:cNvSpPr/>
              <p:nvPr/>
            </p:nvSpPr>
            <p:spPr>
              <a:xfrm>
                <a:off x="6166647" y="1945571"/>
                <a:ext cx="47494" cy="47493"/>
              </a:xfrm>
              <a:custGeom>
                <a:avLst/>
                <a:gdLst/>
                <a:ahLst/>
                <a:cxnLst/>
                <a:rect l="0" t="0" r="0" b="0"/>
                <a:pathLst>
                  <a:path w="47493" h="47493">
                    <a:moveTo>
                      <a:pt x="46900" y="27902"/>
                    </a:moveTo>
                    <a:cubicBezTo>
                      <a:pt x="46900" y="38588"/>
                      <a:pt x="38588" y="46900"/>
                      <a:pt x="27903" y="46900"/>
                    </a:cubicBezTo>
                    <a:cubicBezTo>
                      <a:pt x="17216" y="46900"/>
                      <a:pt x="8905" y="38588"/>
                      <a:pt x="8905" y="27902"/>
                    </a:cubicBezTo>
                    <a:cubicBezTo>
                      <a:pt x="8905" y="17216"/>
                      <a:pt x="17216" y="8905"/>
                      <a:pt x="27903" y="8905"/>
                    </a:cubicBezTo>
                    <a:cubicBezTo>
                      <a:pt x="38588" y="8905"/>
                      <a:pt x="46900" y="17216"/>
                      <a:pt x="46900" y="27902"/>
                    </a:cubicBezTo>
                    <a:close/>
                  </a:path>
                </a:pathLst>
              </a:custGeom>
              <a:solidFill>
                <a:srgbClr val="FFFFFF"/>
              </a:solidFill>
              <a:ln w="9525" cap="flat">
                <a:noFill/>
                <a:prstDash val="solid"/>
                <a:miter/>
              </a:ln>
            </p:spPr>
            <p:txBody>
              <a:bodyPr wrap="square" lIns="91440" tIns="45720" rIns="91440" bIns="45720" anchor="ctr">
                <a:normAutofit fontScale="25000" lnSpcReduction="20000"/>
              </a:bodyPr>
              <a:lstStyle/>
              <a:p>
                <a:pPr algn="ctr"/>
              </a:p>
            </p:txBody>
          </p:sp>
          <p:sp>
            <p:nvSpPr>
              <p:cNvPr id="113" name="íSḷïḍe"/>
              <p:cNvSpPr/>
              <p:nvPr/>
            </p:nvSpPr>
            <p:spPr>
              <a:xfrm>
                <a:off x="5610973" y="1932510"/>
                <a:ext cx="130607" cy="130607"/>
              </a:xfrm>
              <a:custGeom>
                <a:avLst/>
                <a:gdLst/>
                <a:ahLst/>
                <a:cxnLst/>
                <a:rect l="0" t="0" r="0" b="0"/>
                <a:pathLst>
                  <a:path w="130607" h="130607">
                    <a:moveTo>
                      <a:pt x="125264" y="67084"/>
                    </a:moveTo>
                    <a:cubicBezTo>
                      <a:pt x="125264" y="99143"/>
                      <a:pt x="99143" y="125264"/>
                      <a:pt x="67085" y="125264"/>
                    </a:cubicBezTo>
                    <a:cubicBezTo>
                      <a:pt x="35026" y="125264"/>
                      <a:pt x="8905" y="99143"/>
                      <a:pt x="8905" y="67084"/>
                    </a:cubicBezTo>
                    <a:cubicBezTo>
                      <a:pt x="8905" y="35026"/>
                      <a:pt x="35026" y="8905"/>
                      <a:pt x="67085" y="8905"/>
                    </a:cubicBezTo>
                    <a:cubicBezTo>
                      <a:pt x="99143" y="8905"/>
                      <a:pt x="125264" y="35026"/>
                      <a:pt x="125264" y="67084"/>
                    </a:cubicBezTo>
                    <a:close/>
                  </a:path>
                </a:pathLst>
              </a:custGeom>
              <a:solidFill>
                <a:srgbClr val="352213"/>
              </a:solidFill>
              <a:ln w="9525" cap="flat">
                <a:noFill/>
                <a:prstDash val="solid"/>
                <a:miter/>
              </a:ln>
            </p:spPr>
            <p:txBody>
              <a:bodyPr wrap="square" lIns="91440" tIns="45720" rIns="91440" bIns="45720" anchor="ctr">
                <a:normAutofit fontScale="25000" lnSpcReduction="20000"/>
              </a:bodyPr>
              <a:lstStyle/>
              <a:p>
                <a:pPr algn="ctr"/>
              </a:p>
            </p:txBody>
          </p:sp>
          <p:sp>
            <p:nvSpPr>
              <p:cNvPr id="114" name="íṡḷíḑe"/>
              <p:cNvSpPr/>
              <p:nvPr/>
            </p:nvSpPr>
            <p:spPr>
              <a:xfrm>
                <a:off x="5667965" y="1945571"/>
                <a:ext cx="47494" cy="47493"/>
              </a:xfrm>
              <a:custGeom>
                <a:avLst/>
                <a:gdLst/>
                <a:ahLst/>
                <a:cxnLst/>
                <a:rect l="0" t="0" r="0" b="0"/>
                <a:pathLst>
                  <a:path w="47493" h="47493">
                    <a:moveTo>
                      <a:pt x="46900" y="27902"/>
                    </a:moveTo>
                    <a:cubicBezTo>
                      <a:pt x="46900" y="38588"/>
                      <a:pt x="38588" y="46900"/>
                      <a:pt x="27902" y="46900"/>
                    </a:cubicBezTo>
                    <a:cubicBezTo>
                      <a:pt x="17216" y="46900"/>
                      <a:pt x="8905" y="38588"/>
                      <a:pt x="8905" y="27902"/>
                    </a:cubicBezTo>
                    <a:cubicBezTo>
                      <a:pt x="8905" y="17216"/>
                      <a:pt x="17216" y="8905"/>
                      <a:pt x="27902" y="8905"/>
                    </a:cubicBezTo>
                    <a:cubicBezTo>
                      <a:pt x="38588" y="8905"/>
                      <a:pt x="46900" y="17216"/>
                      <a:pt x="46900" y="27902"/>
                    </a:cubicBezTo>
                    <a:close/>
                  </a:path>
                </a:pathLst>
              </a:custGeom>
              <a:solidFill>
                <a:srgbClr val="FFFFFF"/>
              </a:solidFill>
              <a:ln w="9525" cap="flat">
                <a:noFill/>
                <a:prstDash val="solid"/>
                <a:miter/>
              </a:ln>
            </p:spPr>
            <p:txBody>
              <a:bodyPr wrap="square" lIns="91440" tIns="45720" rIns="91440" bIns="45720" anchor="ctr">
                <a:normAutofit fontScale="25000" lnSpcReduction="20000"/>
              </a:bodyPr>
              <a:lstStyle/>
              <a:p>
                <a:pPr algn="ctr"/>
              </a:p>
            </p:txBody>
          </p:sp>
          <p:sp>
            <p:nvSpPr>
              <p:cNvPr id="115" name="iṥļiḑê"/>
              <p:cNvSpPr/>
              <p:nvPr/>
            </p:nvSpPr>
            <p:spPr>
              <a:xfrm>
                <a:off x="6068381" y="1833822"/>
                <a:ext cx="213721" cy="71240"/>
              </a:xfrm>
              <a:custGeom>
                <a:avLst/>
                <a:gdLst/>
                <a:ahLst/>
                <a:cxnLst/>
                <a:rect l="0" t="0" r="0" b="0"/>
                <a:pathLst>
                  <a:path w="213720" h="71240">
                    <a:moveTo>
                      <a:pt x="27620" y="62474"/>
                    </a:moveTo>
                    <a:cubicBezTo>
                      <a:pt x="77488" y="19730"/>
                      <a:pt x="142791" y="26854"/>
                      <a:pt x="191472" y="66036"/>
                    </a:cubicBezTo>
                    <a:cubicBezTo>
                      <a:pt x="203346" y="75535"/>
                      <a:pt x="217594" y="56537"/>
                      <a:pt x="205720" y="47038"/>
                    </a:cubicBezTo>
                    <a:cubicBezTo>
                      <a:pt x="149915" y="732"/>
                      <a:pt x="70364" y="-6392"/>
                      <a:pt x="13372" y="42289"/>
                    </a:cubicBezTo>
                    <a:cubicBezTo>
                      <a:pt x="1498" y="52975"/>
                      <a:pt x="15746" y="71973"/>
                      <a:pt x="27620" y="62474"/>
                    </a:cubicBezTo>
                    <a:lnTo>
                      <a:pt x="27620" y="62474"/>
                    </a:lnTo>
                    <a:close/>
                  </a:path>
                </a:pathLst>
              </a:custGeom>
              <a:solidFill>
                <a:srgbClr val="2D2C2B"/>
              </a:solidFill>
              <a:ln w="9525" cap="flat">
                <a:noFill/>
                <a:prstDash val="solid"/>
                <a:miter/>
              </a:ln>
            </p:spPr>
            <p:txBody>
              <a:bodyPr wrap="square" lIns="91440" tIns="45720" rIns="91440" bIns="45720" anchor="ctr">
                <a:normAutofit fontScale="25000" lnSpcReduction="20000"/>
              </a:bodyPr>
              <a:lstStyle/>
              <a:p>
                <a:pPr algn="ctr"/>
              </a:p>
            </p:txBody>
          </p:sp>
          <p:sp>
            <p:nvSpPr>
              <p:cNvPr id="116" name="îṧḷiḓê"/>
              <p:cNvSpPr/>
              <p:nvPr/>
            </p:nvSpPr>
            <p:spPr>
              <a:xfrm>
                <a:off x="5568512" y="1833822"/>
                <a:ext cx="213721" cy="71240"/>
              </a:xfrm>
              <a:custGeom>
                <a:avLst/>
                <a:gdLst/>
                <a:ahLst/>
                <a:cxnLst/>
                <a:rect l="0" t="0" r="0" b="0"/>
                <a:pathLst>
                  <a:path w="213720" h="71240">
                    <a:moveTo>
                      <a:pt x="191472" y="62474"/>
                    </a:moveTo>
                    <a:cubicBezTo>
                      <a:pt x="141604" y="19730"/>
                      <a:pt x="76300" y="26854"/>
                      <a:pt x="27620" y="66036"/>
                    </a:cubicBezTo>
                    <a:cubicBezTo>
                      <a:pt x="15746" y="75535"/>
                      <a:pt x="1498" y="56537"/>
                      <a:pt x="13372" y="47038"/>
                    </a:cubicBezTo>
                    <a:cubicBezTo>
                      <a:pt x="69176" y="732"/>
                      <a:pt x="148728" y="-6392"/>
                      <a:pt x="205720" y="42289"/>
                    </a:cubicBezTo>
                    <a:cubicBezTo>
                      <a:pt x="216406" y="52975"/>
                      <a:pt x="202158" y="71973"/>
                      <a:pt x="191472" y="62474"/>
                    </a:cubicBezTo>
                    <a:lnTo>
                      <a:pt x="191472" y="62474"/>
                    </a:lnTo>
                    <a:close/>
                  </a:path>
                </a:pathLst>
              </a:custGeom>
              <a:solidFill>
                <a:srgbClr val="2D2C2B"/>
              </a:solidFill>
              <a:ln w="9525" cap="flat">
                <a:noFill/>
                <a:prstDash val="solid"/>
                <a:miter/>
              </a:ln>
            </p:spPr>
            <p:txBody>
              <a:bodyPr wrap="square" lIns="91440" tIns="45720" rIns="91440" bIns="45720" anchor="ctr">
                <a:normAutofit fontScale="25000" lnSpcReduction="20000"/>
              </a:bodyPr>
              <a:lstStyle/>
              <a:p>
                <a:pPr algn="ctr"/>
              </a:p>
            </p:txBody>
          </p:sp>
          <p:sp>
            <p:nvSpPr>
              <p:cNvPr id="117" name="iSḷide"/>
              <p:cNvSpPr/>
              <p:nvPr/>
            </p:nvSpPr>
            <p:spPr>
              <a:xfrm>
                <a:off x="5095668" y="2629477"/>
                <a:ext cx="1674146" cy="1614778"/>
              </a:xfrm>
              <a:custGeom>
                <a:avLst/>
                <a:gdLst/>
                <a:ahLst/>
                <a:cxnLst/>
                <a:rect l="0" t="0" r="0" b="0"/>
                <a:pathLst>
                  <a:path w="1674146" h="1614777">
                    <a:moveTo>
                      <a:pt x="1668803" y="1591625"/>
                    </a:moveTo>
                    <a:cubicBezTo>
                      <a:pt x="1668803" y="1591625"/>
                      <a:pt x="1647431" y="1113128"/>
                      <a:pt x="1647431" y="942152"/>
                    </a:cubicBezTo>
                    <a:cubicBezTo>
                      <a:pt x="1647431" y="742679"/>
                      <a:pt x="1529885" y="226188"/>
                      <a:pt x="1484766" y="146636"/>
                    </a:cubicBezTo>
                    <a:cubicBezTo>
                      <a:pt x="1439647" y="67085"/>
                      <a:pt x="1089383" y="11280"/>
                      <a:pt x="1089383" y="11280"/>
                    </a:cubicBezTo>
                    <a:cubicBezTo>
                      <a:pt x="1040702" y="81333"/>
                      <a:pt x="892284" y="94393"/>
                      <a:pt x="838854" y="95581"/>
                    </a:cubicBezTo>
                    <a:cubicBezTo>
                      <a:pt x="785424" y="94393"/>
                      <a:pt x="641756" y="78958"/>
                      <a:pt x="593075" y="8905"/>
                    </a:cubicBezTo>
                    <a:cubicBezTo>
                      <a:pt x="593075" y="8905"/>
                      <a:pt x="236874" y="65897"/>
                      <a:pt x="192942" y="145449"/>
                    </a:cubicBezTo>
                    <a:cubicBezTo>
                      <a:pt x="176320" y="173945"/>
                      <a:pt x="31464" y="792547"/>
                      <a:pt x="30277" y="940964"/>
                    </a:cubicBezTo>
                    <a:cubicBezTo>
                      <a:pt x="30277" y="1111941"/>
                      <a:pt x="8905" y="1590438"/>
                      <a:pt x="8905" y="1590438"/>
                    </a:cubicBezTo>
                    <a:lnTo>
                      <a:pt x="265370" y="1590438"/>
                    </a:lnTo>
                    <a:cubicBezTo>
                      <a:pt x="265370" y="1590438"/>
                      <a:pt x="252309" y="1018141"/>
                      <a:pt x="290304" y="867349"/>
                    </a:cubicBezTo>
                    <a:cubicBezTo>
                      <a:pt x="328299" y="716558"/>
                      <a:pt x="349671" y="536083"/>
                      <a:pt x="349671" y="536083"/>
                    </a:cubicBezTo>
                    <a:cubicBezTo>
                      <a:pt x="349671" y="536083"/>
                      <a:pt x="354420" y="1198616"/>
                      <a:pt x="344922" y="1501387"/>
                    </a:cubicBezTo>
                    <a:cubicBezTo>
                      <a:pt x="344922" y="1501387"/>
                      <a:pt x="437534" y="1611809"/>
                      <a:pt x="819857" y="1617746"/>
                    </a:cubicBezTo>
                    <a:cubicBezTo>
                      <a:pt x="819857" y="1617746"/>
                      <a:pt x="832918" y="1617746"/>
                      <a:pt x="840042" y="1617746"/>
                    </a:cubicBezTo>
                    <a:cubicBezTo>
                      <a:pt x="847166" y="1617746"/>
                      <a:pt x="860226" y="1617746"/>
                      <a:pt x="860226" y="1617746"/>
                    </a:cubicBezTo>
                    <a:cubicBezTo>
                      <a:pt x="1243736" y="1611809"/>
                      <a:pt x="1360096" y="1501387"/>
                      <a:pt x="1360096" y="1501387"/>
                    </a:cubicBezTo>
                    <a:cubicBezTo>
                      <a:pt x="1357721" y="1081070"/>
                      <a:pt x="1330412" y="536083"/>
                      <a:pt x="1330412" y="536083"/>
                    </a:cubicBezTo>
                    <a:cubicBezTo>
                      <a:pt x="1330412" y="536083"/>
                      <a:pt x="1351784" y="716558"/>
                      <a:pt x="1389779" y="867349"/>
                    </a:cubicBezTo>
                    <a:cubicBezTo>
                      <a:pt x="1427774" y="1018141"/>
                      <a:pt x="1414713" y="1590438"/>
                      <a:pt x="1414713" y="1590438"/>
                    </a:cubicBezTo>
                    <a:lnTo>
                      <a:pt x="1668803" y="1590438"/>
                    </a:lnTo>
                    <a:close/>
                  </a:path>
                </a:pathLst>
              </a:custGeom>
              <a:solidFill>
                <a:srgbClr val="FCFCFC"/>
              </a:solidFill>
              <a:ln w="9525" cap="flat">
                <a:noFill/>
                <a:prstDash val="solid"/>
                <a:miter/>
              </a:ln>
            </p:spPr>
            <p:txBody>
              <a:bodyPr wrap="square" lIns="91440" tIns="45720" rIns="91440" bIns="45720" anchor="ctr">
                <a:normAutofit fontScale="25000" lnSpcReduction="20000"/>
              </a:bodyPr>
              <a:lstStyle/>
              <a:p>
                <a:pPr algn="ctr"/>
              </a:p>
            </p:txBody>
          </p:sp>
          <p:sp>
            <p:nvSpPr>
              <p:cNvPr id="118" name="íşľiḍe"/>
              <p:cNvSpPr/>
              <p:nvPr/>
            </p:nvSpPr>
            <p:spPr>
              <a:xfrm>
                <a:off x="6398450" y="2787392"/>
                <a:ext cx="154354" cy="415568"/>
              </a:xfrm>
              <a:custGeom>
                <a:avLst/>
                <a:gdLst/>
                <a:ahLst/>
                <a:cxnLst/>
                <a:rect l="0" t="0" r="0" b="0"/>
                <a:pathLst>
                  <a:path w="154353" h="415567">
                    <a:moveTo>
                      <a:pt x="25256" y="378167"/>
                    </a:moveTo>
                    <a:cubicBezTo>
                      <a:pt x="25256" y="378167"/>
                      <a:pt x="2696" y="95581"/>
                      <a:pt x="148739" y="8905"/>
                    </a:cubicBezTo>
                    <a:cubicBezTo>
                      <a:pt x="148739" y="8905"/>
                      <a:pt x="-43610" y="93206"/>
                      <a:pt x="22881" y="411412"/>
                    </a:cubicBezTo>
                    <a:lnTo>
                      <a:pt x="25256" y="378167"/>
                    </a:lnTo>
                    <a:close/>
                  </a:path>
                </a:pathLst>
              </a:custGeom>
              <a:solidFill>
                <a:srgbClr val="DCDEE0"/>
              </a:solidFill>
              <a:ln w="9525" cap="flat">
                <a:noFill/>
                <a:prstDash val="solid"/>
                <a:miter/>
              </a:ln>
            </p:spPr>
            <p:txBody>
              <a:bodyPr wrap="square" lIns="91440" tIns="45720" rIns="91440" bIns="45720" anchor="ctr">
                <a:normAutofit fontScale="25000" lnSpcReduction="20000"/>
              </a:bodyPr>
              <a:lstStyle/>
              <a:p>
                <a:pPr algn="ctr"/>
              </a:p>
            </p:txBody>
          </p:sp>
          <p:sp>
            <p:nvSpPr>
              <p:cNvPr id="119" name="iŝ1íḑè"/>
              <p:cNvSpPr/>
              <p:nvPr/>
            </p:nvSpPr>
            <p:spPr>
              <a:xfrm>
                <a:off x="5312951" y="2789767"/>
                <a:ext cx="154354" cy="415568"/>
              </a:xfrm>
              <a:custGeom>
                <a:avLst/>
                <a:gdLst/>
                <a:ahLst/>
                <a:cxnLst/>
                <a:rect l="0" t="0" r="0" b="0"/>
                <a:pathLst>
                  <a:path w="154353" h="415567">
                    <a:moveTo>
                      <a:pt x="132388" y="378167"/>
                    </a:moveTo>
                    <a:cubicBezTo>
                      <a:pt x="132388" y="378167"/>
                      <a:pt x="154948" y="95581"/>
                      <a:pt x="8905" y="8905"/>
                    </a:cubicBezTo>
                    <a:cubicBezTo>
                      <a:pt x="8905" y="8905"/>
                      <a:pt x="201254" y="93206"/>
                      <a:pt x="134763" y="411412"/>
                    </a:cubicBezTo>
                    <a:lnTo>
                      <a:pt x="132388" y="378167"/>
                    </a:lnTo>
                    <a:close/>
                  </a:path>
                </a:pathLst>
              </a:custGeom>
              <a:solidFill>
                <a:srgbClr val="DCDEE0"/>
              </a:solidFill>
              <a:ln w="9525" cap="flat">
                <a:noFill/>
                <a:prstDash val="solid"/>
                <a:miter/>
              </a:ln>
            </p:spPr>
            <p:txBody>
              <a:bodyPr wrap="square" lIns="91440" tIns="45720" rIns="91440" bIns="45720" anchor="ctr">
                <a:normAutofit fontScale="25000" lnSpcReduction="20000"/>
              </a:bodyPr>
              <a:lstStyle/>
              <a:p>
                <a:pPr algn="ctr"/>
              </a:p>
            </p:txBody>
          </p:sp>
          <p:sp>
            <p:nvSpPr>
              <p:cNvPr id="120" name="ïSļiďé"/>
              <p:cNvSpPr/>
              <p:nvPr/>
            </p:nvSpPr>
            <p:spPr>
              <a:xfrm>
                <a:off x="5620472" y="2577234"/>
                <a:ext cx="320581" cy="320581"/>
              </a:xfrm>
              <a:custGeom>
                <a:avLst/>
                <a:gdLst/>
                <a:ahLst/>
                <a:cxnLst/>
                <a:rect l="0" t="0" r="0" b="0"/>
                <a:pathLst>
                  <a:path w="320581" h="320580">
                    <a:moveTo>
                      <a:pt x="152573" y="8905"/>
                    </a:moveTo>
                    <a:lnTo>
                      <a:pt x="319988" y="147823"/>
                    </a:lnTo>
                    <a:lnTo>
                      <a:pt x="198879" y="311676"/>
                    </a:lnTo>
                    <a:lnTo>
                      <a:pt x="8905" y="73021"/>
                    </a:lnTo>
                    <a:close/>
                  </a:path>
                </a:pathLst>
              </a:custGeom>
              <a:solidFill>
                <a:srgbClr val="DCDEE0"/>
              </a:solidFill>
              <a:ln w="9525" cap="flat">
                <a:noFill/>
                <a:prstDash val="solid"/>
                <a:miter/>
              </a:ln>
            </p:spPr>
            <p:txBody>
              <a:bodyPr wrap="square" lIns="91440" tIns="45720" rIns="91440" bIns="45720" anchor="ctr">
                <a:normAutofit fontScale="25000" lnSpcReduction="20000"/>
              </a:bodyPr>
              <a:lstStyle/>
              <a:p>
                <a:pPr algn="ctr"/>
              </a:p>
            </p:txBody>
          </p:sp>
          <p:sp>
            <p:nvSpPr>
              <p:cNvPr id="121" name="iṡlîdè"/>
              <p:cNvSpPr/>
              <p:nvPr/>
            </p:nvSpPr>
            <p:spPr>
              <a:xfrm>
                <a:off x="5926805" y="2577234"/>
                <a:ext cx="320581" cy="320581"/>
              </a:xfrm>
              <a:custGeom>
                <a:avLst/>
                <a:gdLst/>
                <a:ahLst/>
                <a:cxnLst/>
                <a:rect l="0" t="0" r="0" b="0"/>
                <a:pathLst>
                  <a:path w="320581" h="320580">
                    <a:moveTo>
                      <a:pt x="182256" y="8905"/>
                    </a:moveTo>
                    <a:lnTo>
                      <a:pt x="8905" y="147823"/>
                    </a:lnTo>
                    <a:lnTo>
                      <a:pt x="131201" y="311676"/>
                    </a:lnTo>
                    <a:lnTo>
                      <a:pt x="312864" y="74209"/>
                    </a:lnTo>
                    <a:close/>
                  </a:path>
                </a:pathLst>
              </a:custGeom>
              <a:solidFill>
                <a:srgbClr val="DCDEE0"/>
              </a:solidFill>
              <a:ln w="9525" cap="flat">
                <a:noFill/>
                <a:prstDash val="solid"/>
                <a:miter/>
              </a:ln>
            </p:spPr>
            <p:txBody>
              <a:bodyPr wrap="square" lIns="91440" tIns="45720" rIns="91440" bIns="45720" anchor="ctr">
                <a:normAutofit fontScale="25000" lnSpcReduction="20000"/>
              </a:bodyPr>
              <a:lstStyle/>
              <a:p>
                <a:pPr algn="ctr"/>
              </a:p>
            </p:txBody>
          </p:sp>
          <p:sp>
            <p:nvSpPr>
              <p:cNvPr id="122" name="ïṡľiḓè"/>
              <p:cNvSpPr/>
              <p:nvPr/>
            </p:nvSpPr>
            <p:spPr>
              <a:xfrm>
                <a:off x="5790261" y="2876443"/>
                <a:ext cx="284961" cy="1234830"/>
              </a:xfrm>
              <a:custGeom>
                <a:avLst/>
                <a:gdLst/>
                <a:ahLst/>
                <a:cxnLst/>
                <a:rect l="0" t="0" r="0" b="0"/>
                <a:pathLst>
                  <a:path w="284961" h="1234830">
                    <a:moveTo>
                      <a:pt x="285555" y="1083445"/>
                    </a:moveTo>
                    <a:lnTo>
                      <a:pt x="188193" y="8905"/>
                    </a:lnTo>
                    <a:lnTo>
                      <a:pt x="150198" y="8905"/>
                    </a:lnTo>
                    <a:lnTo>
                      <a:pt x="144262" y="8905"/>
                    </a:lnTo>
                    <a:lnTo>
                      <a:pt x="106267" y="8905"/>
                    </a:lnTo>
                    <a:lnTo>
                      <a:pt x="8905" y="1083445"/>
                    </a:lnTo>
                    <a:cubicBezTo>
                      <a:pt x="8905" y="1083445"/>
                      <a:pt x="10092" y="1166558"/>
                      <a:pt x="145449" y="1235424"/>
                    </a:cubicBezTo>
                    <a:cubicBezTo>
                      <a:pt x="145449" y="1235424"/>
                      <a:pt x="147824" y="1237798"/>
                      <a:pt x="147824" y="1236611"/>
                    </a:cubicBezTo>
                    <a:cubicBezTo>
                      <a:pt x="149011" y="1236611"/>
                      <a:pt x="150198" y="1235424"/>
                      <a:pt x="150198" y="1235424"/>
                    </a:cubicBezTo>
                    <a:cubicBezTo>
                      <a:pt x="284367" y="1167746"/>
                      <a:pt x="285555" y="1083445"/>
                      <a:pt x="285555" y="1083445"/>
                    </a:cubicBezTo>
                    <a:close/>
                  </a:path>
                </a:pathLst>
              </a:custGeom>
              <a:solidFill>
                <a:schemeClr val="tx1">
                  <a:lumMod val="75000"/>
                  <a:lumOff val="25000"/>
                </a:schemeClr>
              </a:solidFill>
              <a:ln w="9525" cap="flat">
                <a:noFill/>
                <a:prstDash val="solid"/>
                <a:miter/>
              </a:ln>
            </p:spPr>
            <p:txBody>
              <a:bodyPr wrap="square" lIns="91440" tIns="45720" rIns="91440" bIns="45720" anchor="ctr">
                <a:normAutofit fontScale="25000" lnSpcReduction="20000"/>
              </a:bodyPr>
              <a:lstStyle/>
              <a:p>
                <a:pPr algn="ctr"/>
              </a:p>
            </p:txBody>
          </p:sp>
          <p:sp>
            <p:nvSpPr>
              <p:cNvPr id="123" name="íślîďé"/>
              <p:cNvSpPr/>
              <p:nvPr/>
            </p:nvSpPr>
            <p:spPr>
              <a:xfrm>
                <a:off x="5855565" y="2718527"/>
                <a:ext cx="154354" cy="166227"/>
              </a:xfrm>
              <a:custGeom>
                <a:avLst/>
                <a:gdLst/>
                <a:ahLst/>
                <a:cxnLst/>
                <a:rect l="0" t="0" r="0" b="0"/>
                <a:pathLst>
                  <a:path w="154353" h="166227">
                    <a:moveTo>
                      <a:pt x="82520" y="10092"/>
                    </a:moveTo>
                    <a:lnTo>
                      <a:pt x="82520" y="8905"/>
                    </a:lnTo>
                    <a:lnTo>
                      <a:pt x="81333" y="10092"/>
                    </a:lnTo>
                    <a:lnTo>
                      <a:pt x="8905" y="108641"/>
                    </a:lnTo>
                    <a:lnTo>
                      <a:pt x="35026" y="169195"/>
                    </a:lnTo>
                    <a:lnTo>
                      <a:pt x="125264" y="169195"/>
                    </a:lnTo>
                    <a:lnTo>
                      <a:pt x="152573" y="105079"/>
                    </a:lnTo>
                    <a:close/>
                  </a:path>
                </a:pathLst>
              </a:custGeom>
              <a:solidFill>
                <a:srgbClr val="0F6899"/>
              </a:solidFill>
              <a:ln w="9525" cap="flat">
                <a:noFill/>
                <a:prstDash val="solid"/>
                <a:miter/>
              </a:ln>
            </p:spPr>
            <p:txBody>
              <a:bodyPr wrap="square" lIns="91440" tIns="45720" rIns="91440" bIns="45720" anchor="ctr">
                <a:normAutofit fontScale="25000" lnSpcReduction="20000"/>
              </a:bodyPr>
              <a:lstStyle/>
              <a:p>
                <a:pPr algn="ctr"/>
              </a:p>
            </p:txBody>
          </p:sp>
          <p:sp>
            <p:nvSpPr>
              <p:cNvPr id="124" name="îS1ídê"/>
              <p:cNvSpPr/>
              <p:nvPr/>
            </p:nvSpPr>
            <p:spPr>
              <a:xfrm>
                <a:off x="5430498" y="4123146"/>
                <a:ext cx="1032984" cy="130607"/>
              </a:xfrm>
              <a:custGeom>
                <a:avLst/>
                <a:gdLst/>
                <a:ahLst/>
                <a:cxnLst/>
                <a:rect l="0" t="0" r="0" b="0"/>
                <a:pathLst>
                  <a:path w="1032983" h="130607">
                    <a:moveTo>
                      <a:pt x="8905" y="8905"/>
                    </a:moveTo>
                    <a:lnTo>
                      <a:pt x="1025266" y="8905"/>
                    </a:lnTo>
                    <a:lnTo>
                      <a:pt x="1025266" y="125264"/>
                    </a:lnTo>
                    <a:lnTo>
                      <a:pt x="8905" y="125264"/>
                    </a:lnTo>
                    <a:close/>
                  </a:path>
                </a:pathLst>
              </a:custGeom>
              <a:solidFill>
                <a:srgbClr val="222A2C"/>
              </a:solidFill>
              <a:ln w="9525" cap="flat">
                <a:noFill/>
                <a:prstDash val="solid"/>
                <a:miter/>
              </a:ln>
            </p:spPr>
            <p:txBody>
              <a:bodyPr wrap="square" lIns="91440" tIns="45720" rIns="91440" bIns="45720" anchor="ctr">
                <a:normAutofit fontScale="25000" lnSpcReduction="20000"/>
              </a:bodyPr>
              <a:lstStyle/>
              <a:p>
                <a:pPr algn="ctr"/>
              </a:p>
            </p:txBody>
          </p:sp>
          <p:sp>
            <p:nvSpPr>
              <p:cNvPr id="125" name="ï$lídé"/>
              <p:cNvSpPr/>
              <p:nvPr/>
            </p:nvSpPr>
            <p:spPr>
              <a:xfrm>
                <a:off x="5852003" y="4113647"/>
                <a:ext cx="178101" cy="154354"/>
              </a:xfrm>
              <a:custGeom>
                <a:avLst/>
                <a:gdLst/>
                <a:ahLst/>
                <a:cxnLst/>
                <a:rect l="0" t="0" r="0" b="0"/>
                <a:pathLst>
                  <a:path w="178100" h="154353">
                    <a:moveTo>
                      <a:pt x="8905" y="8905"/>
                    </a:moveTo>
                    <a:lnTo>
                      <a:pt x="169196" y="8905"/>
                    </a:lnTo>
                    <a:lnTo>
                      <a:pt x="169196" y="149011"/>
                    </a:lnTo>
                    <a:lnTo>
                      <a:pt x="8905" y="149011"/>
                    </a:lnTo>
                    <a:close/>
                  </a:path>
                </a:pathLst>
              </a:custGeom>
              <a:solidFill>
                <a:srgbClr val="3B4244"/>
              </a:solidFill>
              <a:ln w="9525" cap="flat">
                <a:noFill/>
                <a:prstDash val="solid"/>
                <a:miter/>
              </a:ln>
            </p:spPr>
            <p:txBody>
              <a:bodyPr wrap="square" lIns="91440" tIns="45720" rIns="91440" bIns="45720" anchor="ctr">
                <a:normAutofit fontScale="25000" lnSpcReduction="20000"/>
              </a:bodyPr>
              <a:lstStyle/>
              <a:p>
                <a:pPr algn="ctr"/>
              </a:p>
            </p:txBody>
          </p:sp>
        </p:grpSp>
        <p:grpSp>
          <p:nvGrpSpPr>
            <p:cNvPr id="189" name="iSľîḑè"/>
            <p:cNvGrpSpPr/>
            <p:nvPr/>
          </p:nvGrpSpPr>
          <p:grpSpPr>
            <a:xfrm>
              <a:off x="3797" y="5117"/>
              <a:ext cx="571" cy="571"/>
              <a:chOff x="3214388" y="4510902"/>
              <a:chExt cx="483628" cy="483628"/>
            </a:xfrm>
          </p:grpSpPr>
          <p:sp>
            <p:nvSpPr>
              <p:cNvPr id="127" name="is1iďé"/>
              <p:cNvSpPr/>
              <p:nvPr/>
            </p:nvSpPr>
            <p:spPr>
              <a:xfrm>
                <a:off x="3214388" y="4510902"/>
                <a:ext cx="483628" cy="483628"/>
              </a:xfrm>
              <a:prstGeom prst="ellipse">
                <a:avLst/>
              </a:prstGeom>
              <a:solidFill>
                <a:schemeClr val="tx1">
                  <a:lumMod val="75000"/>
                  <a:lumOff val="25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fontScale="62500" lnSpcReduction="20000"/>
              </a:bodyPr>
              <a:lstStyle/>
              <a:p>
                <a:pPr algn="ctr" defTabSz="914400"/>
                <a:endParaRPr lang="zh-CN" altLang="en-US" sz="2000" b="1" dirty="0">
                  <a:solidFill>
                    <a:schemeClr val="bg1"/>
                  </a:solidFill>
                </a:endParaRPr>
              </a:p>
            </p:txBody>
          </p:sp>
          <p:sp>
            <p:nvSpPr>
              <p:cNvPr id="174" name="ïṧḷiḋe"/>
              <p:cNvSpPr/>
              <p:nvPr/>
            </p:nvSpPr>
            <p:spPr>
              <a:xfrm>
                <a:off x="3350114" y="4634121"/>
                <a:ext cx="212178" cy="237191"/>
              </a:xfrm>
              <a:custGeom>
                <a:avLst/>
                <a:gdLst>
                  <a:gd name="connsiteX0" fmla="*/ 373496 w 509672"/>
                  <a:gd name="connsiteY0" fmla="*/ 303618 h 569755"/>
                  <a:gd name="connsiteX1" fmla="*/ 419265 w 509672"/>
                  <a:gd name="connsiteY1" fmla="*/ 303618 h 569755"/>
                  <a:gd name="connsiteX2" fmla="*/ 419265 w 509672"/>
                  <a:gd name="connsiteY2" fmla="*/ 349387 h 569755"/>
                  <a:gd name="connsiteX3" fmla="*/ 373496 w 509672"/>
                  <a:gd name="connsiteY3" fmla="*/ 349387 h 569755"/>
                  <a:gd name="connsiteX4" fmla="*/ 303053 w 509672"/>
                  <a:gd name="connsiteY4" fmla="*/ 303618 h 569755"/>
                  <a:gd name="connsiteX5" fmla="*/ 348822 w 509672"/>
                  <a:gd name="connsiteY5" fmla="*/ 303618 h 569755"/>
                  <a:gd name="connsiteX6" fmla="*/ 348822 w 509672"/>
                  <a:gd name="connsiteY6" fmla="*/ 349387 h 569755"/>
                  <a:gd name="connsiteX7" fmla="*/ 303053 w 509672"/>
                  <a:gd name="connsiteY7" fmla="*/ 349387 h 569755"/>
                  <a:gd name="connsiteX8" fmla="*/ 232422 w 509672"/>
                  <a:gd name="connsiteY8" fmla="*/ 303618 h 569755"/>
                  <a:gd name="connsiteX9" fmla="*/ 277061 w 509672"/>
                  <a:gd name="connsiteY9" fmla="*/ 303618 h 569755"/>
                  <a:gd name="connsiteX10" fmla="*/ 277061 w 509672"/>
                  <a:gd name="connsiteY10" fmla="*/ 349387 h 569755"/>
                  <a:gd name="connsiteX11" fmla="*/ 232422 w 509672"/>
                  <a:gd name="connsiteY11" fmla="*/ 349387 h 569755"/>
                  <a:gd name="connsiteX12" fmla="*/ 160850 w 509672"/>
                  <a:gd name="connsiteY12" fmla="*/ 303618 h 569755"/>
                  <a:gd name="connsiteX13" fmla="*/ 206619 w 509672"/>
                  <a:gd name="connsiteY13" fmla="*/ 303618 h 569755"/>
                  <a:gd name="connsiteX14" fmla="*/ 206619 w 509672"/>
                  <a:gd name="connsiteY14" fmla="*/ 349387 h 569755"/>
                  <a:gd name="connsiteX15" fmla="*/ 160850 w 509672"/>
                  <a:gd name="connsiteY15" fmla="*/ 349387 h 569755"/>
                  <a:gd name="connsiteX16" fmla="*/ 90407 w 509672"/>
                  <a:gd name="connsiteY16" fmla="*/ 303618 h 569755"/>
                  <a:gd name="connsiteX17" fmla="*/ 136176 w 509672"/>
                  <a:gd name="connsiteY17" fmla="*/ 303618 h 569755"/>
                  <a:gd name="connsiteX18" fmla="*/ 136176 w 509672"/>
                  <a:gd name="connsiteY18" fmla="*/ 349387 h 569755"/>
                  <a:gd name="connsiteX19" fmla="*/ 90407 w 509672"/>
                  <a:gd name="connsiteY19" fmla="*/ 349387 h 569755"/>
                  <a:gd name="connsiteX20" fmla="*/ 373496 w 509672"/>
                  <a:gd name="connsiteY20" fmla="*/ 233364 h 569755"/>
                  <a:gd name="connsiteX21" fmla="*/ 419265 w 509672"/>
                  <a:gd name="connsiteY21" fmla="*/ 233364 h 569755"/>
                  <a:gd name="connsiteX22" fmla="*/ 419265 w 509672"/>
                  <a:gd name="connsiteY22" fmla="*/ 279133 h 569755"/>
                  <a:gd name="connsiteX23" fmla="*/ 373496 w 509672"/>
                  <a:gd name="connsiteY23" fmla="*/ 279133 h 569755"/>
                  <a:gd name="connsiteX24" fmla="*/ 303053 w 509672"/>
                  <a:gd name="connsiteY24" fmla="*/ 233364 h 569755"/>
                  <a:gd name="connsiteX25" fmla="*/ 348822 w 509672"/>
                  <a:gd name="connsiteY25" fmla="*/ 233364 h 569755"/>
                  <a:gd name="connsiteX26" fmla="*/ 348822 w 509672"/>
                  <a:gd name="connsiteY26" fmla="*/ 279133 h 569755"/>
                  <a:gd name="connsiteX27" fmla="*/ 303053 w 509672"/>
                  <a:gd name="connsiteY27" fmla="*/ 279133 h 569755"/>
                  <a:gd name="connsiteX28" fmla="*/ 232422 w 509672"/>
                  <a:gd name="connsiteY28" fmla="*/ 233364 h 569755"/>
                  <a:gd name="connsiteX29" fmla="*/ 277061 w 509672"/>
                  <a:gd name="connsiteY29" fmla="*/ 233364 h 569755"/>
                  <a:gd name="connsiteX30" fmla="*/ 277061 w 509672"/>
                  <a:gd name="connsiteY30" fmla="*/ 279133 h 569755"/>
                  <a:gd name="connsiteX31" fmla="*/ 232422 w 509672"/>
                  <a:gd name="connsiteY31" fmla="*/ 279133 h 569755"/>
                  <a:gd name="connsiteX32" fmla="*/ 160850 w 509672"/>
                  <a:gd name="connsiteY32" fmla="*/ 233364 h 569755"/>
                  <a:gd name="connsiteX33" fmla="*/ 206619 w 509672"/>
                  <a:gd name="connsiteY33" fmla="*/ 233364 h 569755"/>
                  <a:gd name="connsiteX34" fmla="*/ 206619 w 509672"/>
                  <a:gd name="connsiteY34" fmla="*/ 279133 h 569755"/>
                  <a:gd name="connsiteX35" fmla="*/ 160850 w 509672"/>
                  <a:gd name="connsiteY35" fmla="*/ 279133 h 569755"/>
                  <a:gd name="connsiteX36" fmla="*/ 90407 w 509672"/>
                  <a:gd name="connsiteY36" fmla="*/ 233364 h 569755"/>
                  <a:gd name="connsiteX37" fmla="*/ 136176 w 509672"/>
                  <a:gd name="connsiteY37" fmla="*/ 233364 h 569755"/>
                  <a:gd name="connsiteX38" fmla="*/ 136176 w 509672"/>
                  <a:gd name="connsiteY38" fmla="*/ 279133 h 569755"/>
                  <a:gd name="connsiteX39" fmla="*/ 90407 w 509672"/>
                  <a:gd name="connsiteY39" fmla="*/ 279133 h 569755"/>
                  <a:gd name="connsiteX40" fmla="*/ 0 w 509672"/>
                  <a:gd name="connsiteY40" fmla="*/ 188725 h 569755"/>
                  <a:gd name="connsiteX41" fmla="*/ 39928 w 509672"/>
                  <a:gd name="connsiteY41" fmla="*/ 188725 h 569755"/>
                  <a:gd name="connsiteX42" fmla="*/ 39928 w 509672"/>
                  <a:gd name="connsiteY42" fmla="*/ 362240 h 569755"/>
                  <a:gd name="connsiteX43" fmla="*/ 66938 w 509672"/>
                  <a:gd name="connsiteY43" fmla="*/ 390378 h 569755"/>
                  <a:gd name="connsiteX44" fmla="*/ 442734 w 509672"/>
                  <a:gd name="connsiteY44" fmla="*/ 390378 h 569755"/>
                  <a:gd name="connsiteX45" fmla="*/ 469744 w 509672"/>
                  <a:gd name="connsiteY45" fmla="*/ 362240 h 569755"/>
                  <a:gd name="connsiteX46" fmla="*/ 469744 w 509672"/>
                  <a:gd name="connsiteY46" fmla="*/ 188725 h 569755"/>
                  <a:gd name="connsiteX47" fmla="*/ 509672 w 509672"/>
                  <a:gd name="connsiteY47" fmla="*/ 188725 h 569755"/>
                  <a:gd name="connsiteX48" fmla="*/ 509672 w 509672"/>
                  <a:gd name="connsiteY48" fmla="*/ 502928 h 569755"/>
                  <a:gd name="connsiteX49" fmla="*/ 442734 w 509672"/>
                  <a:gd name="connsiteY49" fmla="*/ 569755 h 569755"/>
                  <a:gd name="connsiteX50" fmla="*/ 66938 w 509672"/>
                  <a:gd name="connsiteY50" fmla="*/ 569755 h 569755"/>
                  <a:gd name="connsiteX51" fmla="*/ 0 w 509672"/>
                  <a:gd name="connsiteY51" fmla="*/ 502928 h 569755"/>
                  <a:gd name="connsiteX52" fmla="*/ 384016 w 509672"/>
                  <a:gd name="connsiteY52" fmla="*/ 23460 h 569755"/>
                  <a:gd name="connsiteX53" fmla="*/ 365226 w 509672"/>
                  <a:gd name="connsiteY53" fmla="*/ 43402 h 569755"/>
                  <a:gd name="connsiteX54" fmla="*/ 365226 w 509672"/>
                  <a:gd name="connsiteY54" fmla="*/ 119648 h 569755"/>
                  <a:gd name="connsiteX55" fmla="*/ 384016 w 509672"/>
                  <a:gd name="connsiteY55" fmla="*/ 139589 h 569755"/>
                  <a:gd name="connsiteX56" fmla="*/ 401631 w 509672"/>
                  <a:gd name="connsiteY56" fmla="*/ 119648 h 569755"/>
                  <a:gd name="connsiteX57" fmla="*/ 401631 w 509672"/>
                  <a:gd name="connsiteY57" fmla="*/ 43402 h 569755"/>
                  <a:gd name="connsiteX58" fmla="*/ 384016 w 509672"/>
                  <a:gd name="connsiteY58" fmla="*/ 23460 h 569755"/>
                  <a:gd name="connsiteX59" fmla="*/ 257185 w 509672"/>
                  <a:gd name="connsiteY59" fmla="*/ 23460 h 569755"/>
                  <a:gd name="connsiteX60" fmla="*/ 238395 w 509672"/>
                  <a:gd name="connsiteY60" fmla="*/ 43402 h 569755"/>
                  <a:gd name="connsiteX61" fmla="*/ 238395 w 509672"/>
                  <a:gd name="connsiteY61" fmla="*/ 119648 h 569755"/>
                  <a:gd name="connsiteX62" fmla="*/ 257185 w 509672"/>
                  <a:gd name="connsiteY62" fmla="*/ 139589 h 569755"/>
                  <a:gd name="connsiteX63" fmla="*/ 275974 w 509672"/>
                  <a:gd name="connsiteY63" fmla="*/ 119648 h 569755"/>
                  <a:gd name="connsiteX64" fmla="*/ 275974 w 509672"/>
                  <a:gd name="connsiteY64" fmla="*/ 43402 h 569755"/>
                  <a:gd name="connsiteX65" fmla="*/ 257185 w 509672"/>
                  <a:gd name="connsiteY65" fmla="*/ 23460 h 569755"/>
                  <a:gd name="connsiteX66" fmla="*/ 130354 w 509672"/>
                  <a:gd name="connsiteY66" fmla="*/ 23460 h 569755"/>
                  <a:gd name="connsiteX67" fmla="*/ 112738 w 509672"/>
                  <a:gd name="connsiteY67" fmla="*/ 43402 h 569755"/>
                  <a:gd name="connsiteX68" fmla="*/ 112738 w 509672"/>
                  <a:gd name="connsiteY68" fmla="*/ 119648 h 569755"/>
                  <a:gd name="connsiteX69" fmla="*/ 130354 w 509672"/>
                  <a:gd name="connsiteY69" fmla="*/ 139589 h 569755"/>
                  <a:gd name="connsiteX70" fmla="*/ 149144 w 509672"/>
                  <a:gd name="connsiteY70" fmla="*/ 119648 h 569755"/>
                  <a:gd name="connsiteX71" fmla="*/ 149144 w 509672"/>
                  <a:gd name="connsiteY71" fmla="*/ 43402 h 569755"/>
                  <a:gd name="connsiteX72" fmla="*/ 130354 w 509672"/>
                  <a:gd name="connsiteY72" fmla="*/ 23460 h 569755"/>
                  <a:gd name="connsiteX73" fmla="*/ 130354 w 509672"/>
                  <a:gd name="connsiteY73" fmla="*/ 0 h 569755"/>
                  <a:gd name="connsiteX74" fmla="*/ 172631 w 509672"/>
                  <a:gd name="connsiteY74" fmla="*/ 43402 h 569755"/>
                  <a:gd name="connsiteX75" fmla="*/ 172631 w 509672"/>
                  <a:gd name="connsiteY75" fmla="*/ 62170 h 569755"/>
                  <a:gd name="connsiteX76" fmla="*/ 214908 w 509672"/>
                  <a:gd name="connsiteY76" fmla="*/ 62170 h 569755"/>
                  <a:gd name="connsiteX77" fmla="*/ 214908 w 509672"/>
                  <a:gd name="connsiteY77" fmla="*/ 43402 h 569755"/>
                  <a:gd name="connsiteX78" fmla="*/ 257185 w 509672"/>
                  <a:gd name="connsiteY78" fmla="*/ 0 h 569755"/>
                  <a:gd name="connsiteX79" fmla="*/ 299462 w 509672"/>
                  <a:gd name="connsiteY79" fmla="*/ 43402 h 569755"/>
                  <a:gd name="connsiteX80" fmla="*/ 299462 w 509672"/>
                  <a:gd name="connsiteY80" fmla="*/ 62170 h 569755"/>
                  <a:gd name="connsiteX81" fmla="*/ 341739 w 509672"/>
                  <a:gd name="connsiteY81" fmla="*/ 62170 h 569755"/>
                  <a:gd name="connsiteX82" fmla="*/ 341739 w 509672"/>
                  <a:gd name="connsiteY82" fmla="*/ 43402 h 569755"/>
                  <a:gd name="connsiteX83" fmla="*/ 384016 w 509672"/>
                  <a:gd name="connsiteY83" fmla="*/ 0 h 569755"/>
                  <a:gd name="connsiteX84" fmla="*/ 425118 w 509672"/>
                  <a:gd name="connsiteY84" fmla="*/ 43402 h 569755"/>
                  <a:gd name="connsiteX85" fmla="*/ 425118 w 509672"/>
                  <a:gd name="connsiteY85" fmla="*/ 62170 h 569755"/>
                  <a:gd name="connsiteX86" fmla="*/ 442734 w 509672"/>
                  <a:gd name="connsiteY86" fmla="*/ 62170 h 569755"/>
                  <a:gd name="connsiteX87" fmla="*/ 509672 w 509672"/>
                  <a:gd name="connsiteY87" fmla="*/ 127859 h 569755"/>
                  <a:gd name="connsiteX88" fmla="*/ 509672 w 509672"/>
                  <a:gd name="connsiteY88" fmla="*/ 159531 h 569755"/>
                  <a:gd name="connsiteX89" fmla="*/ 469744 w 509672"/>
                  <a:gd name="connsiteY89" fmla="*/ 159531 h 569755"/>
                  <a:gd name="connsiteX90" fmla="*/ 39928 w 509672"/>
                  <a:gd name="connsiteY90" fmla="*/ 159531 h 569755"/>
                  <a:gd name="connsiteX91" fmla="*/ 0 w 509672"/>
                  <a:gd name="connsiteY91" fmla="*/ 159531 h 569755"/>
                  <a:gd name="connsiteX92" fmla="*/ 0 w 509672"/>
                  <a:gd name="connsiteY92" fmla="*/ 127859 h 569755"/>
                  <a:gd name="connsiteX93" fmla="*/ 66938 w 509672"/>
                  <a:gd name="connsiteY93" fmla="*/ 62170 h 569755"/>
                  <a:gd name="connsiteX94" fmla="*/ 89251 w 509672"/>
                  <a:gd name="connsiteY94" fmla="*/ 62170 h 569755"/>
                  <a:gd name="connsiteX95" fmla="*/ 89251 w 509672"/>
                  <a:gd name="connsiteY95" fmla="*/ 43402 h 569755"/>
                  <a:gd name="connsiteX96" fmla="*/ 130354 w 509672"/>
                  <a:gd name="connsiteY96" fmla="*/ 0 h 56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509672" h="569755">
                    <a:moveTo>
                      <a:pt x="373496" y="303618"/>
                    </a:moveTo>
                    <a:lnTo>
                      <a:pt x="419265" y="303618"/>
                    </a:lnTo>
                    <a:lnTo>
                      <a:pt x="419265" y="349387"/>
                    </a:lnTo>
                    <a:lnTo>
                      <a:pt x="373496" y="349387"/>
                    </a:lnTo>
                    <a:close/>
                    <a:moveTo>
                      <a:pt x="303053" y="303618"/>
                    </a:moveTo>
                    <a:lnTo>
                      <a:pt x="348822" y="303618"/>
                    </a:lnTo>
                    <a:lnTo>
                      <a:pt x="348822" y="349387"/>
                    </a:lnTo>
                    <a:lnTo>
                      <a:pt x="303053" y="349387"/>
                    </a:lnTo>
                    <a:close/>
                    <a:moveTo>
                      <a:pt x="232422" y="303618"/>
                    </a:moveTo>
                    <a:lnTo>
                      <a:pt x="277061" y="303618"/>
                    </a:lnTo>
                    <a:lnTo>
                      <a:pt x="277061" y="349387"/>
                    </a:lnTo>
                    <a:lnTo>
                      <a:pt x="232422" y="349387"/>
                    </a:lnTo>
                    <a:close/>
                    <a:moveTo>
                      <a:pt x="160850" y="303618"/>
                    </a:moveTo>
                    <a:lnTo>
                      <a:pt x="206619" y="303618"/>
                    </a:lnTo>
                    <a:lnTo>
                      <a:pt x="206619" y="349387"/>
                    </a:lnTo>
                    <a:lnTo>
                      <a:pt x="160850" y="349387"/>
                    </a:lnTo>
                    <a:close/>
                    <a:moveTo>
                      <a:pt x="90407" y="303618"/>
                    </a:moveTo>
                    <a:lnTo>
                      <a:pt x="136176" y="303618"/>
                    </a:lnTo>
                    <a:lnTo>
                      <a:pt x="136176" y="349387"/>
                    </a:lnTo>
                    <a:lnTo>
                      <a:pt x="90407" y="349387"/>
                    </a:lnTo>
                    <a:close/>
                    <a:moveTo>
                      <a:pt x="373496" y="233364"/>
                    </a:moveTo>
                    <a:lnTo>
                      <a:pt x="419265" y="233364"/>
                    </a:lnTo>
                    <a:lnTo>
                      <a:pt x="419265" y="279133"/>
                    </a:lnTo>
                    <a:lnTo>
                      <a:pt x="373496" y="279133"/>
                    </a:lnTo>
                    <a:close/>
                    <a:moveTo>
                      <a:pt x="303053" y="233364"/>
                    </a:moveTo>
                    <a:lnTo>
                      <a:pt x="348822" y="233364"/>
                    </a:lnTo>
                    <a:lnTo>
                      <a:pt x="348822" y="279133"/>
                    </a:lnTo>
                    <a:lnTo>
                      <a:pt x="303053" y="279133"/>
                    </a:lnTo>
                    <a:close/>
                    <a:moveTo>
                      <a:pt x="232422" y="233364"/>
                    </a:moveTo>
                    <a:lnTo>
                      <a:pt x="277061" y="233364"/>
                    </a:lnTo>
                    <a:lnTo>
                      <a:pt x="277061" y="279133"/>
                    </a:lnTo>
                    <a:lnTo>
                      <a:pt x="232422" y="279133"/>
                    </a:lnTo>
                    <a:close/>
                    <a:moveTo>
                      <a:pt x="160850" y="233364"/>
                    </a:moveTo>
                    <a:lnTo>
                      <a:pt x="206619" y="233364"/>
                    </a:lnTo>
                    <a:lnTo>
                      <a:pt x="206619" y="279133"/>
                    </a:lnTo>
                    <a:lnTo>
                      <a:pt x="160850" y="279133"/>
                    </a:lnTo>
                    <a:close/>
                    <a:moveTo>
                      <a:pt x="90407" y="233364"/>
                    </a:moveTo>
                    <a:lnTo>
                      <a:pt x="136176" y="233364"/>
                    </a:lnTo>
                    <a:lnTo>
                      <a:pt x="136176" y="279133"/>
                    </a:lnTo>
                    <a:lnTo>
                      <a:pt x="90407" y="279133"/>
                    </a:lnTo>
                    <a:close/>
                    <a:moveTo>
                      <a:pt x="0" y="188725"/>
                    </a:moveTo>
                    <a:lnTo>
                      <a:pt x="39928" y="188725"/>
                    </a:lnTo>
                    <a:lnTo>
                      <a:pt x="39928" y="362240"/>
                    </a:lnTo>
                    <a:cubicBezTo>
                      <a:pt x="39928" y="377482"/>
                      <a:pt x="51672" y="390378"/>
                      <a:pt x="66938" y="390378"/>
                    </a:cubicBezTo>
                    <a:lnTo>
                      <a:pt x="442734" y="390378"/>
                    </a:lnTo>
                    <a:cubicBezTo>
                      <a:pt x="458000" y="390378"/>
                      <a:pt x="469744" y="377482"/>
                      <a:pt x="469744" y="362240"/>
                    </a:cubicBezTo>
                    <a:lnTo>
                      <a:pt x="469744" y="188725"/>
                    </a:lnTo>
                    <a:lnTo>
                      <a:pt x="509672" y="188725"/>
                    </a:lnTo>
                    <a:lnTo>
                      <a:pt x="509672" y="502928"/>
                    </a:lnTo>
                    <a:cubicBezTo>
                      <a:pt x="509672" y="540445"/>
                      <a:pt x="479139" y="569755"/>
                      <a:pt x="442734" y="569755"/>
                    </a:cubicBezTo>
                    <a:lnTo>
                      <a:pt x="66938" y="569755"/>
                    </a:lnTo>
                    <a:cubicBezTo>
                      <a:pt x="30533" y="569755"/>
                      <a:pt x="0" y="540445"/>
                      <a:pt x="0" y="502928"/>
                    </a:cubicBezTo>
                    <a:close/>
                    <a:moveTo>
                      <a:pt x="384016" y="23460"/>
                    </a:moveTo>
                    <a:cubicBezTo>
                      <a:pt x="373446" y="23460"/>
                      <a:pt x="365226" y="31671"/>
                      <a:pt x="365226" y="43402"/>
                    </a:cubicBezTo>
                    <a:lnTo>
                      <a:pt x="365226" y="119648"/>
                    </a:lnTo>
                    <a:cubicBezTo>
                      <a:pt x="365226" y="130205"/>
                      <a:pt x="373446" y="139589"/>
                      <a:pt x="384016" y="139589"/>
                    </a:cubicBezTo>
                    <a:cubicBezTo>
                      <a:pt x="393410" y="139589"/>
                      <a:pt x="401631" y="130205"/>
                      <a:pt x="401631" y="119648"/>
                    </a:cubicBezTo>
                    <a:lnTo>
                      <a:pt x="401631" y="43402"/>
                    </a:lnTo>
                    <a:cubicBezTo>
                      <a:pt x="401631" y="31671"/>
                      <a:pt x="393410" y="23460"/>
                      <a:pt x="384016" y="23460"/>
                    </a:cubicBezTo>
                    <a:close/>
                    <a:moveTo>
                      <a:pt x="257185" y="23460"/>
                    </a:moveTo>
                    <a:cubicBezTo>
                      <a:pt x="246615" y="23460"/>
                      <a:pt x="238395" y="31671"/>
                      <a:pt x="238395" y="43402"/>
                    </a:cubicBezTo>
                    <a:lnTo>
                      <a:pt x="238395" y="119648"/>
                    </a:lnTo>
                    <a:cubicBezTo>
                      <a:pt x="238395" y="130205"/>
                      <a:pt x="246615" y="139589"/>
                      <a:pt x="257185" y="139589"/>
                    </a:cubicBezTo>
                    <a:cubicBezTo>
                      <a:pt x="267754" y="139589"/>
                      <a:pt x="275974" y="130205"/>
                      <a:pt x="275974" y="119648"/>
                    </a:cubicBezTo>
                    <a:lnTo>
                      <a:pt x="275974" y="43402"/>
                    </a:lnTo>
                    <a:cubicBezTo>
                      <a:pt x="275974" y="31671"/>
                      <a:pt x="267754" y="23460"/>
                      <a:pt x="257185" y="23460"/>
                    </a:cubicBezTo>
                    <a:close/>
                    <a:moveTo>
                      <a:pt x="130354" y="23460"/>
                    </a:moveTo>
                    <a:cubicBezTo>
                      <a:pt x="120959" y="23460"/>
                      <a:pt x="112738" y="31671"/>
                      <a:pt x="112738" y="43402"/>
                    </a:cubicBezTo>
                    <a:lnTo>
                      <a:pt x="112738" y="119648"/>
                    </a:lnTo>
                    <a:cubicBezTo>
                      <a:pt x="112738" y="130205"/>
                      <a:pt x="120959" y="139589"/>
                      <a:pt x="130354" y="139589"/>
                    </a:cubicBezTo>
                    <a:cubicBezTo>
                      <a:pt x="140923" y="139589"/>
                      <a:pt x="149144" y="130205"/>
                      <a:pt x="149144" y="119648"/>
                    </a:cubicBezTo>
                    <a:lnTo>
                      <a:pt x="149144" y="43402"/>
                    </a:lnTo>
                    <a:cubicBezTo>
                      <a:pt x="149144" y="31671"/>
                      <a:pt x="140923" y="23460"/>
                      <a:pt x="130354" y="23460"/>
                    </a:cubicBezTo>
                    <a:close/>
                    <a:moveTo>
                      <a:pt x="130354" y="0"/>
                    </a:moveTo>
                    <a:cubicBezTo>
                      <a:pt x="153841" y="0"/>
                      <a:pt x="172631" y="18768"/>
                      <a:pt x="172631" y="43402"/>
                    </a:cubicBezTo>
                    <a:lnTo>
                      <a:pt x="172631" y="62170"/>
                    </a:lnTo>
                    <a:lnTo>
                      <a:pt x="214908" y="62170"/>
                    </a:lnTo>
                    <a:lnTo>
                      <a:pt x="214908" y="43402"/>
                    </a:lnTo>
                    <a:cubicBezTo>
                      <a:pt x="214908" y="18768"/>
                      <a:pt x="233697" y="0"/>
                      <a:pt x="257185" y="0"/>
                    </a:cubicBezTo>
                    <a:cubicBezTo>
                      <a:pt x="280672" y="0"/>
                      <a:pt x="299462" y="18768"/>
                      <a:pt x="299462" y="43402"/>
                    </a:cubicBezTo>
                    <a:lnTo>
                      <a:pt x="299462" y="62170"/>
                    </a:lnTo>
                    <a:lnTo>
                      <a:pt x="341739" y="62170"/>
                    </a:lnTo>
                    <a:lnTo>
                      <a:pt x="341739" y="43402"/>
                    </a:lnTo>
                    <a:cubicBezTo>
                      <a:pt x="341739" y="18768"/>
                      <a:pt x="360528" y="0"/>
                      <a:pt x="384016" y="0"/>
                    </a:cubicBezTo>
                    <a:cubicBezTo>
                      <a:pt x="406328" y="0"/>
                      <a:pt x="425118" y="18768"/>
                      <a:pt x="425118" y="43402"/>
                    </a:cubicBezTo>
                    <a:lnTo>
                      <a:pt x="425118" y="62170"/>
                    </a:lnTo>
                    <a:lnTo>
                      <a:pt x="442734" y="62170"/>
                    </a:lnTo>
                    <a:cubicBezTo>
                      <a:pt x="479139" y="62170"/>
                      <a:pt x="509672" y="91495"/>
                      <a:pt x="509672" y="127859"/>
                    </a:cubicBezTo>
                    <a:lnTo>
                      <a:pt x="509672" y="159531"/>
                    </a:lnTo>
                    <a:lnTo>
                      <a:pt x="469744" y="159531"/>
                    </a:lnTo>
                    <a:lnTo>
                      <a:pt x="39928" y="159531"/>
                    </a:lnTo>
                    <a:lnTo>
                      <a:pt x="0" y="159531"/>
                    </a:lnTo>
                    <a:lnTo>
                      <a:pt x="0" y="127859"/>
                    </a:lnTo>
                    <a:cubicBezTo>
                      <a:pt x="0" y="91495"/>
                      <a:pt x="30533" y="62170"/>
                      <a:pt x="66938" y="62170"/>
                    </a:cubicBezTo>
                    <a:lnTo>
                      <a:pt x="89251" y="62170"/>
                    </a:lnTo>
                    <a:lnTo>
                      <a:pt x="89251" y="43402"/>
                    </a:lnTo>
                    <a:cubicBezTo>
                      <a:pt x="89251" y="18768"/>
                      <a:pt x="108041" y="0"/>
                      <a:pt x="130354" y="0"/>
                    </a:cubicBezTo>
                    <a:close/>
                  </a:path>
                </a:pathLst>
              </a:custGeom>
              <a:solidFill>
                <a:schemeClr val="bg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3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dirty="0">
                  <a:solidFill>
                    <a:schemeClr val="bg1"/>
                  </a:solidFill>
                </a:endParaRPr>
              </a:p>
            </p:txBody>
          </p:sp>
        </p:grpSp>
        <p:grpSp>
          <p:nvGrpSpPr>
            <p:cNvPr id="188" name="îṧḻîde"/>
            <p:cNvGrpSpPr/>
            <p:nvPr/>
          </p:nvGrpSpPr>
          <p:grpSpPr>
            <a:xfrm>
              <a:off x="5910" y="4294"/>
              <a:ext cx="571" cy="571"/>
              <a:chOff x="5003690" y="3814334"/>
              <a:chExt cx="483628" cy="483628"/>
            </a:xfrm>
          </p:grpSpPr>
          <p:sp>
            <p:nvSpPr>
              <p:cNvPr id="131" name="ïs1ïďè"/>
              <p:cNvSpPr/>
              <p:nvPr/>
            </p:nvSpPr>
            <p:spPr>
              <a:xfrm>
                <a:off x="5003690" y="3814334"/>
                <a:ext cx="483628" cy="483628"/>
              </a:xfrm>
              <a:prstGeom prst="ellipse">
                <a:avLst/>
              </a:prstGeom>
              <a:solidFill>
                <a:srgbClr val="C00000"/>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fontScale="62500" lnSpcReduction="20000"/>
              </a:bodyPr>
              <a:lstStyle/>
              <a:p>
                <a:pPr algn="ctr" defTabSz="914400"/>
                <a:endParaRPr lang="zh-CN" altLang="en-US" sz="2000" b="1" dirty="0">
                  <a:solidFill>
                    <a:schemeClr val="bg1"/>
                  </a:solidFill>
                </a:endParaRPr>
              </a:p>
            </p:txBody>
          </p:sp>
          <p:sp>
            <p:nvSpPr>
              <p:cNvPr id="175" name="iṡ1ïḑê"/>
              <p:cNvSpPr/>
              <p:nvPr/>
            </p:nvSpPr>
            <p:spPr>
              <a:xfrm>
                <a:off x="5129490" y="3937553"/>
                <a:ext cx="232030" cy="237191"/>
              </a:xfrm>
              <a:custGeom>
                <a:avLst/>
                <a:gdLst>
                  <a:gd name="T0" fmla="*/ 2365 w 2365"/>
                  <a:gd name="T1" fmla="*/ 997 h 2421"/>
                  <a:gd name="T2" fmla="*/ 2365 w 2365"/>
                  <a:gd name="T3" fmla="*/ 2255 h 2421"/>
                  <a:gd name="T4" fmla="*/ 1506 w 2365"/>
                  <a:gd name="T5" fmla="*/ 1624 h 2421"/>
                  <a:gd name="T6" fmla="*/ 2365 w 2365"/>
                  <a:gd name="T7" fmla="*/ 997 h 2421"/>
                  <a:gd name="T8" fmla="*/ 1222 w 2365"/>
                  <a:gd name="T9" fmla="*/ 1832 h 2421"/>
                  <a:gd name="T10" fmla="*/ 1182 w 2365"/>
                  <a:gd name="T11" fmla="*/ 1844 h 2421"/>
                  <a:gd name="T12" fmla="*/ 1143 w 2365"/>
                  <a:gd name="T13" fmla="*/ 1832 h 2421"/>
                  <a:gd name="T14" fmla="*/ 971 w 2365"/>
                  <a:gd name="T15" fmla="*/ 1707 h 2421"/>
                  <a:gd name="T16" fmla="*/ 51 w 2365"/>
                  <a:gd name="T17" fmla="*/ 2382 h 2421"/>
                  <a:gd name="T18" fmla="*/ 151 w 2365"/>
                  <a:gd name="T19" fmla="*/ 2421 h 2421"/>
                  <a:gd name="T20" fmla="*/ 2213 w 2365"/>
                  <a:gd name="T21" fmla="*/ 2421 h 2421"/>
                  <a:gd name="T22" fmla="*/ 2314 w 2365"/>
                  <a:gd name="T23" fmla="*/ 2383 h 2421"/>
                  <a:gd name="T24" fmla="*/ 1393 w 2365"/>
                  <a:gd name="T25" fmla="*/ 1707 h 2421"/>
                  <a:gd name="T26" fmla="*/ 1222 w 2365"/>
                  <a:gd name="T27" fmla="*/ 1832 h 2421"/>
                  <a:gd name="T28" fmla="*/ 0 w 2365"/>
                  <a:gd name="T29" fmla="*/ 1001 h 2421"/>
                  <a:gd name="T30" fmla="*/ 0 w 2365"/>
                  <a:gd name="T31" fmla="*/ 2254 h 2421"/>
                  <a:gd name="T32" fmla="*/ 858 w 2365"/>
                  <a:gd name="T33" fmla="*/ 1624 h 2421"/>
                  <a:gd name="T34" fmla="*/ 0 w 2365"/>
                  <a:gd name="T35" fmla="*/ 1001 h 2421"/>
                  <a:gd name="T36" fmla="*/ 737 w 2365"/>
                  <a:gd name="T37" fmla="*/ 1209 h 2421"/>
                  <a:gd name="T38" fmla="*/ 1582 w 2365"/>
                  <a:gd name="T39" fmla="*/ 1209 h 2421"/>
                  <a:gd name="T40" fmla="*/ 1648 w 2365"/>
                  <a:gd name="T41" fmla="*/ 1142 h 2421"/>
                  <a:gd name="T42" fmla="*/ 1582 w 2365"/>
                  <a:gd name="T43" fmla="*/ 1076 h 2421"/>
                  <a:gd name="T44" fmla="*/ 737 w 2365"/>
                  <a:gd name="T45" fmla="*/ 1076 h 2421"/>
                  <a:gd name="T46" fmla="*/ 671 w 2365"/>
                  <a:gd name="T47" fmla="*/ 1142 h 2421"/>
                  <a:gd name="T48" fmla="*/ 737 w 2365"/>
                  <a:gd name="T49" fmla="*/ 1209 h 2421"/>
                  <a:gd name="T50" fmla="*/ 500 w 2365"/>
                  <a:gd name="T51" fmla="*/ 1199 h 2421"/>
                  <a:gd name="T52" fmla="*/ 500 w 2365"/>
                  <a:gd name="T53" fmla="*/ 705 h 2421"/>
                  <a:gd name="T54" fmla="*/ 566 w 2365"/>
                  <a:gd name="T55" fmla="*/ 638 h 2421"/>
                  <a:gd name="T56" fmla="*/ 1776 w 2365"/>
                  <a:gd name="T57" fmla="*/ 638 h 2421"/>
                  <a:gd name="T58" fmla="*/ 1843 w 2365"/>
                  <a:gd name="T59" fmla="*/ 705 h 2421"/>
                  <a:gd name="T60" fmla="*/ 1843 w 2365"/>
                  <a:gd name="T61" fmla="*/ 1213 h 2421"/>
                  <a:gd name="T62" fmla="*/ 2311 w 2365"/>
                  <a:gd name="T63" fmla="*/ 872 h 2421"/>
                  <a:gd name="T64" fmla="*/ 2298 w 2365"/>
                  <a:gd name="T65" fmla="*/ 863 h 2421"/>
                  <a:gd name="T66" fmla="*/ 1177 w 2365"/>
                  <a:gd name="T67" fmla="*/ 0 h 2421"/>
                  <a:gd name="T68" fmla="*/ 51 w 2365"/>
                  <a:gd name="T69" fmla="*/ 873 h 2421"/>
                  <a:gd name="T70" fmla="*/ 53 w 2365"/>
                  <a:gd name="T71" fmla="*/ 873 h 2421"/>
                  <a:gd name="T72" fmla="*/ 52 w 2365"/>
                  <a:gd name="T73" fmla="*/ 874 h 2421"/>
                  <a:gd name="T74" fmla="*/ 500 w 2365"/>
                  <a:gd name="T75" fmla="*/ 1199 h 2421"/>
                  <a:gd name="T76" fmla="*/ 737 w 2365"/>
                  <a:gd name="T77" fmla="*/ 949 h 2421"/>
                  <a:gd name="T78" fmla="*/ 1582 w 2365"/>
                  <a:gd name="T79" fmla="*/ 949 h 2421"/>
                  <a:gd name="T80" fmla="*/ 1648 w 2365"/>
                  <a:gd name="T81" fmla="*/ 882 h 2421"/>
                  <a:gd name="T82" fmla="*/ 1582 w 2365"/>
                  <a:gd name="T83" fmla="*/ 816 h 2421"/>
                  <a:gd name="T84" fmla="*/ 737 w 2365"/>
                  <a:gd name="T85" fmla="*/ 816 h 2421"/>
                  <a:gd name="T86" fmla="*/ 671 w 2365"/>
                  <a:gd name="T87" fmla="*/ 882 h 2421"/>
                  <a:gd name="T88" fmla="*/ 737 w 2365"/>
                  <a:gd name="T89" fmla="*/ 949 h 2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5" h="2421">
                    <a:moveTo>
                      <a:pt x="2365" y="997"/>
                    </a:moveTo>
                    <a:lnTo>
                      <a:pt x="2365" y="2255"/>
                    </a:lnTo>
                    <a:lnTo>
                      <a:pt x="1506" y="1624"/>
                    </a:lnTo>
                    <a:lnTo>
                      <a:pt x="2365" y="997"/>
                    </a:lnTo>
                    <a:close/>
                    <a:moveTo>
                      <a:pt x="1222" y="1832"/>
                    </a:moveTo>
                    <a:cubicBezTo>
                      <a:pt x="1210" y="1840"/>
                      <a:pt x="1196" y="1844"/>
                      <a:pt x="1182" y="1844"/>
                    </a:cubicBezTo>
                    <a:cubicBezTo>
                      <a:pt x="1168" y="1844"/>
                      <a:pt x="1155" y="1840"/>
                      <a:pt x="1143" y="1832"/>
                    </a:cubicBezTo>
                    <a:lnTo>
                      <a:pt x="971" y="1707"/>
                    </a:lnTo>
                    <a:lnTo>
                      <a:pt x="51" y="2382"/>
                    </a:lnTo>
                    <a:cubicBezTo>
                      <a:pt x="77" y="2406"/>
                      <a:pt x="113" y="2421"/>
                      <a:pt x="151" y="2421"/>
                    </a:cubicBezTo>
                    <a:lnTo>
                      <a:pt x="2213" y="2421"/>
                    </a:lnTo>
                    <a:cubicBezTo>
                      <a:pt x="2252" y="2421"/>
                      <a:pt x="2287" y="2406"/>
                      <a:pt x="2314" y="2383"/>
                    </a:cubicBezTo>
                    <a:lnTo>
                      <a:pt x="1393" y="1707"/>
                    </a:lnTo>
                    <a:lnTo>
                      <a:pt x="1222" y="1832"/>
                    </a:lnTo>
                    <a:close/>
                    <a:moveTo>
                      <a:pt x="0" y="1001"/>
                    </a:moveTo>
                    <a:lnTo>
                      <a:pt x="0" y="2254"/>
                    </a:lnTo>
                    <a:lnTo>
                      <a:pt x="858" y="1624"/>
                    </a:lnTo>
                    <a:lnTo>
                      <a:pt x="0" y="1001"/>
                    </a:lnTo>
                    <a:close/>
                    <a:moveTo>
                      <a:pt x="737" y="1209"/>
                    </a:moveTo>
                    <a:lnTo>
                      <a:pt x="1582" y="1209"/>
                    </a:lnTo>
                    <a:cubicBezTo>
                      <a:pt x="1619" y="1209"/>
                      <a:pt x="1648" y="1179"/>
                      <a:pt x="1648" y="1142"/>
                    </a:cubicBezTo>
                    <a:cubicBezTo>
                      <a:pt x="1648" y="1106"/>
                      <a:pt x="1619" y="1076"/>
                      <a:pt x="1582" y="1076"/>
                    </a:cubicBezTo>
                    <a:lnTo>
                      <a:pt x="737" y="1076"/>
                    </a:lnTo>
                    <a:cubicBezTo>
                      <a:pt x="701" y="1076"/>
                      <a:pt x="671" y="1106"/>
                      <a:pt x="671" y="1142"/>
                    </a:cubicBezTo>
                    <a:cubicBezTo>
                      <a:pt x="671" y="1179"/>
                      <a:pt x="701" y="1209"/>
                      <a:pt x="737" y="1209"/>
                    </a:cubicBezTo>
                    <a:close/>
                    <a:moveTo>
                      <a:pt x="500" y="1199"/>
                    </a:moveTo>
                    <a:lnTo>
                      <a:pt x="500" y="705"/>
                    </a:lnTo>
                    <a:cubicBezTo>
                      <a:pt x="500" y="668"/>
                      <a:pt x="529" y="638"/>
                      <a:pt x="566" y="638"/>
                    </a:cubicBezTo>
                    <a:lnTo>
                      <a:pt x="1776" y="638"/>
                    </a:lnTo>
                    <a:cubicBezTo>
                      <a:pt x="1813" y="638"/>
                      <a:pt x="1843" y="668"/>
                      <a:pt x="1843" y="705"/>
                    </a:cubicBezTo>
                    <a:lnTo>
                      <a:pt x="1843" y="1213"/>
                    </a:lnTo>
                    <a:lnTo>
                      <a:pt x="2311" y="872"/>
                    </a:lnTo>
                    <a:cubicBezTo>
                      <a:pt x="2307" y="868"/>
                      <a:pt x="2303" y="865"/>
                      <a:pt x="2298" y="863"/>
                    </a:cubicBezTo>
                    <a:lnTo>
                      <a:pt x="1177" y="0"/>
                    </a:lnTo>
                    <a:lnTo>
                      <a:pt x="51" y="873"/>
                    </a:lnTo>
                    <a:lnTo>
                      <a:pt x="53" y="873"/>
                    </a:lnTo>
                    <a:cubicBezTo>
                      <a:pt x="52" y="873"/>
                      <a:pt x="52" y="874"/>
                      <a:pt x="52" y="874"/>
                    </a:cubicBezTo>
                    <a:lnTo>
                      <a:pt x="500" y="1199"/>
                    </a:lnTo>
                    <a:close/>
                    <a:moveTo>
                      <a:pt x="737" y="949"/>
                    </a:moveTo>
                    <a:lnTo>
                      <a:pt x="1582" y="949"/>
                    </a:lnTo>
                    <a:cubicBezTo>
                      <a:pt x="1619" y="949"/>
                      <a:pt x="1648" y="919"/>
                      <a:pt x="1648" y="882"/>
                    </a:cubicBezTo>
                    <a:cubicBezTo>
                      <a:pt x="1648" y="846"/>
                      <a:pt x="1619" y="816"/>
                      <a:pt x="1582" y="816"/>
                    </a:cubicBezTo>
                    <a:lnTo>
                      <a:pt x="737" y="816"/>
                    </a:lnTo>
                    <a:cubicBezTo>
                      <a:pt x="701" y="816"/>
                      <a:pt x="671" y="846"/>
                      <a:pt x="671" y="882"/>
                    </a:cubicBezTo>
                    <a:cubicBezTo>
                      <a:pt x="671" y="919"/>
                      <a:pt x="701" y="949"/>
                      <a:pt x="737" y="949"/>
                    </a:cubicBezTo>
                    <a:close/>
                  </a:path>
                </a:pathLst>
              </a:custGeom>
              <a:solidFill>
                <a:schemeClr val="bg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3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dirty="0">
                  <a:solidFill>
                    <a:schemeClr val="bg1"/>
                  </a:solidFill>
                </a:endParaRPr>
              </a:p>
            </p:txBody>
          </p:sp>
        </p:grpSp>
        <p:grpSp>
          <p:nvGrpSpPr>
            <p:cNvPr id="186" name="iŝḷiḓè"/>
            <p:cNvGrpSpPr/>
            <p:nvPr/>
          </p:nvGrpSpPr>
          <p:grpSpPr>
            <a:xfrm>
              <a:off x="8023" y="3476"/>
              <a:ext cx="571" cy="571"/>
              <a:chOff x="6792992" y="3121703"/>
              <a:chExt cx="483628" cy="483628"/>
            </a:xfrm>
          </p:grpSpPr>
          <p:sp>
            <p:nvSpPr>
              <p:cNvPr id="134" name="îšlíḓê"/>
              <p:cNvSpPr/>
              <p:nvPr/>
            </p:nvSpPr>
            <p:spPr>
              <a:xfrm>
                <a:off x="6792992" y="3121703"/>
                <a:ext cx="483628" cy="483628"/>
              </a:xfrm>
              <a:prstGeom prst="ellipse">
                <a:avLst/>
              </a:prstGeom>
              <a:solidFill>
                <a:schemeClr val="tx1">
                  <a:lumMod val="75000"/>
                  <a:lumOff val="25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fontScale="62500" lnSpcReduction="20000"/>
              </a:bodyPr>
              <a:lstStyle/>
              <a:p>
                <a:pPr algn="ctr" defTabSz="914400"/>
                <a:endParaRPr lang="zh-CN" altLang="en-US" sz="2000" b="1" dirty="0">
                  <a:solidFill>
                    <a:schemeClr val="bg1"/>
                  </a:solidFill>
                </a:endParaRPr>
              </a:p>
            </p:txBody>
          </p:sp>
          <p:sp>
            <p:nvSpPr>
              <p:cNvPr id="176" name="iṥlîďé"/>
              <p:cNvSpPr/>
              <p:nvPr/>
            </p:nvSpPr>
            <p:spPr>
              <a:xfrm>
                <a:off x="6920985" y="3244922"/>
                <a:ext cx="227645" cy="237191"/>
              </a:xfrm>
              <a:custGeom>
                <a:avLst/>
                <a:gdLst>
                  <a:gd name="connsiteX0" fmla="*/ 253250 w 582306"/>
                  <a:gd name="connsiteY0" fmla="*/ 328655 h 606722"/>
                  <a:gd name="connsiteX1" fmla="*/ 227883 w 582306"/>
                  <a:gd name="connsiteY1" fmla="*/ 353895 h 606722"/>
                  <a:gd name="connsiteX2" fmla="*/ 253250 w 582306"/>
                  <a:gd name="connsiteY2" fmla="*/ 379224 h 606722"/>
                  <a:gd name="connsiteX3" fmla="*/ 455739 w 582306"/>
                  <a:gd name="connsiteY3" fmla="*/ 379224 h 606722"/>
                  <a:gd name="connsiteX4" fmla="*/ 481106 w 582306"/>
                  <a:gd name="connsiteY4" fmla="*/ 353895 h 606722"/>
                  <a:gd name="connsiteX5" fmla="*/ 455739 w 582306"/>
                  <a:gd name="connsiteY5" fmla="*/ 328655 h 606722"/>
                  <a:gd name="connsiteX6" fmla="*/ 253250 w 582306"/>
                  <a:gd name="connsiteY6" fmla="*/ 227517 h 606722"/>
                  <a:gd name="connsiteX7" fmla="*/ 227883 w 582306"/>
                  <a:gd name="connsiteY7" fmla="*/ 252757 h 606722"/>
                  <a:gd name="connsiteX8" fmla="*/ 253250 w 582306"/>
                  <a:gd name="connsiteY8" fmla="*/ 278086 h 606722"/>
                  <a:gd name="connsiteX9" fmla="*/ 455739 w 582306"/>
                  <a:gd name="connsiteY9" fmla="*/ 278086 h 606722"/>
                  <a:gd name="connsiteX10" fmla="*/ 481106 w 582306"/>
                  <a:gd name="connsiteY10" fmla="*/ 252757 h 606722"/>
                  <a:gd name="connsiteX11" fmla="*/ 455739 w 582306"/>
                  <a:gd name="connsiteY11" fmla="*/ 227517 h 606722"/>
                  <a:gd name="connsiteX12" fmla="*/ 253250 w 582306"/>
                  <a:gd name="connsiteY12" fmla="*/ 126379 h 606722"/>
                  <a:gd name="connsiteX13" fmla="*/ 227883 w 582306"/>
                  <a:gd name="connsiteY13" fmla="*/ 151708 h 606722"/>
                  <a:gd name="connsiteX14" fmla="*/ 253250 w 582306"/>
                  <a:gd name="connsiteY14" fmla="*/ 176948 h 606722"/>
                  <a:gd name="connsiteX15" fmla="*/ 379817 w 582306"/>
                  <a:gd name="connsiteY15" fmla="*/ 176948 h 606722"/>
                  <a:gd name="connsiteX16" fmla="*/ 405095 w 582306"/>
                  <a:gd name="connsiteY16" fmla="*/ 151708 h 606722"/>
                  <a:gd name="connsiteX17" fmla="*/ 379817 w 582306"/>
                  <a:gd name="connsiteY17" fmla="*/ 126379 h 606722"/>
                  <a:gd name="connsiteX18" fmla="*/ 0 w 582306"/>
                  <a:gd name="connsiteY18" fmla="*/ 101120 h 606722"/>
                  <a:gd name="connsiteX19" fmla="*/ 76014 w 582306"/>
                  <a:gd name="connsiteY19" fmla="*/ 101120 h 606722"/>
                  <a:gd name="connsiteX20" fmla="*/ 76014 w 582306"/>
                  <a:gd name="connsiteY20" fmla="*/ 556153 h 606722"/>
                  <a:gd name="connsiteX21" fmla="*/ 430449 w 582306"/>
                  <a:gd name="connsiteY21" fmla="*/ 556153 h 606722"/>
                  <a:gd name="connsiteX22" fmla="*/ 430449 w 582306"/>
                  <a:gd name="connsiteY22" fmla="*/ 606722 h 606722"/>
                  <a:gd name="connsiteX23" fmla="*/ 0 w 582306"/>
                  <a:gd name="connsiteY23" fmla="*/ 606722 h 606722"/>
                  <a:gd name="connsiteX24" fmla="*/ 126594 w 582306"/>
                  <a:gd name="connsiteY24" fmla="*/ 0 h 606722"/>
                  <a:gd name="connsiteX25" fmla="*/ 466242 w 582306"/>
                  <a:gd name="connsiteY25" fmla="*/ 0 h 606722"/>
                  <a:gd name="connsiteX26" fmla="*/ 582306 w 582306"/>
                  <a:gd name="connsiteY26" fmla="*/ 115891 h 606722"/>
                  <a:gd name="connsiteX27" fmla="*/ 582306 w 582306"/>
                  <a:gd name="connsiteY27" fmla="*/ 505602 h 606722"/>
                  <a:gd name="connsiteX28" fmla="*/ 126594 w 582306"/>
                  <a:gd name="connsiteY28" fmla="*/ 505602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2306" h="606722">
                    <a:moveTo>
                      <a:pt x="253250" y="328655"/>
                    </a:moveTo>
                    <a:cubicBezTo>
                      <a:pt x="239276" y="328655"/>
                      <a:pt x="227883" y="339942"/>
                      <a:pt x="227883" y="353895"/>
                    </a:cubicBezTo>
                    <a:cubicBezTo>
                      <a:pt x="227883" y="367848"/>
                      <a:pt x="239276" y="379224"/>
                      <a:pt x="253250" y="379224"/>
                    </a:cubicBezTo>
                    <a:lnTo>
                      <a:pt x="455739" y="379224"/>
                    </a:lnTo>
                    <a:cubicBezTo>
                      <a:pt x="469713" y="379224"/>
                      <a:pt x="481106" y="367848"/>
                      <a:pt x="481106" y="353895"/>
                    </a:cubicBezTo>
                    <a:cubicBezTo>
                      <a:pt x="481106" y="339942"/>
                      <a:pt x="469713" y="328655"/>
                      <a:pt x="455739" y="328655"/>
                    </a:cubicBezTo>
                    <a:close/>
                    <a:moveTo>
                      <a:pt x="253250" y="227517"/>
                    </a:moveTo>
                    <a:cubicBezTo>
                      <a:pt x="239276" y="227517"/>
                      <a:pt x="227883" y="238804"/>
                      <a:pt x="227883" y="252757"/>
                    </a:cubicBezTo>
                    <a:cubicBezTo>
                      <a:pt x="227883" y="266710"/>
                      <a:pt x="239276" y="278086"/>
                      <a:pt x="253250" y="278086"/>
                    </a:cubicBezTo>
                    <a:lnTo>
                      <a:pt x="455739" y="278086"/>
                    </a:lnTo>
                    <a:cubicBezTo>
                      <a:pt x="469713" y="278086"/>
                      <a:pt x="481106" y="266710"/>
                      <a:pt x="481106" y="252757"/>
                    </a:cubicBezTo>
                    <a:cubicBezTo>
                      <a:pt x="481106" y="238804"/>
                      <a:pt x="469713" y="227517"/>
                      <a:pt x="455739" y="227517"/>
                    </a:cubicBezTo>
                    <a:close/>
                    <a:moveTo>
                      <a:pt x="253250" y="126379"/>
                    </a:moveTo>
                    <a:cubicBezTo>
                      <a:pt x="239276" y="126379"/>
                      <a:pt x="227883" y="137754"/>
                      <a:pt x="227883" y="151708"/>
                    </a:cubicBezTo>
                    <a:cubicBezTo>
                      <a:pt x="227883" y="165661"/>
                      <a:pt x="239276" y="176948"/>
                      <a:pt x="253250" y="176948"/>
                    </a:cubicBezTo>
                    <a:lnTo>
                      <a:pt x="379817" y="176948"/>
                    </a:lnTo>
                    <a:cubicBezTo>
                      <a:pt x="393791" y="176948"/>
                      <a:pt x="405095" y="165661"/>
                      <a:pt x="405095" y="151708"/>
                    </a:cubicBezTo>
                    <a:cubicBezTo>
                      <a:pt x="405095" y="137754"/>
                      <a:pt x="393791" y="126379"/>
                      <a:pt x="379817" y="126379"/>
                    </a:cubicBezTo>
                    <a:close/>
                    <a:moveTo>
                      <a:pt x="0" y="101120"/>
                    </a:moveTo>
                    <a:lnTo>
                      <a:pt x="76014" y="101120"/>
                    </a:lnTo>
                    <a:lnTo>
                      <a:pt x="76014" y="556153"/>
                    </a:lnTo>
                    <a:lnTo>
                      <a:pt x="430449" y="556153"/>
                    </a:lnTo>
                    <a:lnTo>
                      <a:pt x="430449" y="606722"/>
                    </a:lnTo>
                    <a:lnTo>
                      <a:pt x="0" y="606722"/>
                    </a:lnTo>
                    <a:close/>
                    <a:moveTo>
                      <a:pt x="126594" y="0"/>
                    </a:moveTo>
                    <a:lnTo>
                      <a:pt x="466242" y="0"/>
                    </a:lnTo>
                    <a:lnTo>
                      <a:pt x="582306" y="115891"/>
                    </a:lnTo>
                    <a:lnTo>
                      <a:pt x="582306" y="505602"/>
                    </a:lnTo>
                    <a:lnTo>
                      <a:pt x="126594" y="505602"/>
                    </a:lnTo>
                    <a:close/>
                  </a:path>
                </a:pathLst>
              </a:custGeom>
              <a:solidFill>
                <a:schemeClr val="bg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3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dirty="0">
                  <a:solidFill>
                    <a:schemeClr val="bg1"/>
                  </a:solidFill>
                </a:endParaRPr>
              </a:p>
            </p:txBody>
          </p:sp>
        </p:grpSp>
        <p:grpSp>
          <p:nvGrpSpPr>
            <p:cNvPr id="185" name="ïs1idè"/>
            <p:cNvGrpSpPr/>
            <p:nvPr/>
          </p:nvGrpSpPr>
          <p:grpSpPr>
            <a:xfrm>
              <a:off x="10137" y="2658"/>
              <a:ext cx="571" cy="571"/>
              <a:chOff x="8582292" y="2429070"/>
              <a:chExt cx="483628" cy="483628"/>
            </a:xfrm>
          </p:grpSpPr>
          <p:sp>
            <p:nvSpPr>
              <p:cNvPr id="137" name="iṡľîḑe"/>
              <p:cNvSpPr/>
              <p:nvPr/>
            </p:nvSpPr>
            <p:spPr>
              <a:xfrm>
                <a:off x="8582292" y="2429070"/>
                <a:ext cx="483628" cy="483628"/>
              </a:xfrm>
              <a:prstGeom prst="ellipse">
                <a:avLst/>
              </a:prstGeom>
              <a:solidFill>
                <a:srgbClr val="C00000"/>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fontScale="62500" lnSpcReduction="20000"/>
              </a:bodyPr>
              <a:lstStyle/>
              <a:p>
                <a:pPr algn="ctr" defTabSz="914400"/>
                <a:endParaRPr lang="zh-CN" altLang="en-US" sz="2000" b="1" dirty="0">
                  <a:solidFill>
                    <a:schemeClr val="bg1"/>
                  </a:solidFill>
                </a:endParaRPr>
              </a:p>
            </p:txBody>
          </p:sp>
          <p:sp>
            <p:nvSpPr>
              <p:cNvPr id="181" name="ïśḷïḍê"/>
              <p:cNvSpPr/>
              <p:nvPr/>
            </p:nvSpPr>
            <p:spPr>
              <a:xfrm>
                <a:off x="8709878" y="2552290"/>
                <a:ext cx="228457" cy="237191"/>
              </a:xfrm>
              <a:custGeom>
                <a:avLst/>
                <a:gdLst>
                  <a:gd name="connsiteX0" fmla="*/ 376885 w 583294"/>
                  <a:gd name="connsiteY0" fmla="*/ 307427 h 605593"/>
                  <a:gd name="connsiteX1" fmla="*/ 376807 w 583294"/>
                  <a:gd name="connsiteY1" fmla="*/ 307581 h 605593"/>
                  <a:gd name="connsiteX2" fmla="*/ 368075 w 583294"/>
                  <a:gd name="connsiteY2" fmla="*/ 345469 h 605593"/>
                  <a:gd name="connsiteX3" fmla="*/ 385385 w 583294"/>
                  <a:gd name="connsiteY3" fmla="*/ 362677 h 605593"/>
                  <a:gd name="connsiteX4" fmla="*/ 423251 w 583294"/>
                  <a:gd name="connsiteY4" fmla="*/ 353957 h 605593"/>
                  <a:gd name="connsiteX5" fmla="*/ 423870 w 583294"/>
                  <a:gd name="connsiteY5" fmla="*/ 354034 h 605593"/>
                  <a:gd name="connsiteX6" fmla="*/ 423715 w 583294"/>
                  <a:gd name="connsiteY6" fmla="*/ 353957 h 605593"/>
                  <a:gd name="connsiteX7" fmla="*/ 423406 w 583294"/>
                  <a:gd name="connsiteY7" fmla="*/ 353803 h 605593"/>
                  <a:gd name="connsiteX8" fmla="*/ 423329 w 583294"/>
                  <a:gd name="connsiteY8" fmla="*/ 353649 h 605593"/>
                  <a:gd name="connsiteX9" fmla="*/ 377116 w 583294"/>
                  <a:gd name="connsiteY9" fmla="*/ 307427 h 605593"/>
                  <a:gd name="connsiteX10" fmla="*/ 376962 w 583294"/>
                  <a:gd name="connsiteY10" fmla="*/ 307427 h 605593"/>
                  <a:gd name="connsiteX11" fmla="*/ 147727 w 583294"/>
                  <a:gd name="connsiteY11" fmla="*/ 240379 h 605593"/>
                  <a:gd name="connsiteX12" fmla="*/ 184438 w 583294"/>
                  <a:gd name="connsiteY12" fmla="*/ 278178 h 605593"/>
                  <a:gd name="connsiteX13" fmla="*/ 144945 w 583294"/>
                  <a:gd name="connsiteY13" fmla="*/ 319680 h 605593"/>
                  <a:gd name="connsiteX14" fmla="*/ 135980 w 583294"/>
                  <a:gd name="connsiteY14" fmla="*/ 318986 h 605593"/>
                  <a:gd name="connsiteX15" fmla="*/ 135980 w 583294"/>
                  <a:gd name="connsiteY15" fmla="*/ 241613 h 605593"/>
                  <a:gd name="connsiteX16" fmla="*/ 147727 w 583294"/>
                  <a:gd name="connsiteY16" fmla="*/ 240379 h 605593"/>
                  <a:gd name="connsiteX17" fmla="*/ 272589 w 583294"/>
                  <a:gd name="connsiteY17" fmla="*/ 237665 h 605593"/>
                  <a:gd name="connsiteX18" fmla="*/ 293976 w 583294"/>
                  <a:gd name="connsiteY18" fmla="*/ 254946 h 605593"/>
                  <a:gd name="connsiteX19" fmla="*/ 270890 w 583294"/>
                  <a:gd name="connsiteY19" fmla="*/ 273153 h 605593"/>
                  <a:gd name="connsiteX20" fmla="*/ 259540 w 583294"/>
                  <a:gd name="connsiteY20" fmla="*/ 273230 h 605593"/>
                  <a:gd name="connsiteX21" fmla="*/ 259540 w 583294"/>
                  <a:gd name="connsiteY21" fmla="*/ 238822 h 605593"/>
                  <a:gd name="connsiteX22" fmla="*/ 272589 w 583294"/>
                  <a:gd name="connsiteY22" fmla="*/ 237665 h 605593"/>
                  <a:gd name="connsiteX23" fmla="*/ 68468 w 583294"/>
                  <a:gd name="connsiteY23" fmla="*/ 220616 h 605593"/>
                  <a:gd name="connsiteX24" fmla="*/ 11360 w 583294"/>
                  <a:gd name="connsiteY24" fmla="*/ 281499 h 605593"/>
                  <a:gd name="connsiteX25" fmla="*/ 66073 w 583294"/>
                  <a:gd name="connsiteY25" fmla="*/ 338987 h 605593"/>
                  <a:gd name="connsiteX26" fmla="*/ 93893 w 583294"/>
                  <a:gd name="connsiteY26" fmla="*/ 334743 h 605593"/>
                  <a:gd name="connsiteX27" fmla="*/ 90183 w 583294"/>
                  <a:gd name="connsiteY27" fmla="*/ 314217 h 605593"/>
                  <a:gd name="connsiteX28" fmla="*/ 69705 w 583294"/>
                  <a:gd name="connsiteY28" fmla="*/ 317612 h 605593"/>
                  <a:gd name="connsiteX29" fmla="*/ 35780 w 583294"/>
                  <a:gd name="connsiteY29" fmla="*/ 280033 h 605593"/>
                  <a:gd name="connsiteX30" fmla="*/ 69550 w 583294"/>
                  <a:gd name="connsiteY30" fmla="*/ 242068 h 605593"/>
                  <a:gd name="connsiteX31" fmla="*/ 90183 w 583294"/>
                  <a:gd name="connsiteY31" fmla="*/ 246080 h 605593"/>
                  <a:gd name="connsiteX32" fmla="*/ 95206 w 583294"/>
                  <a:gd name="connsiteY32" fmla="*/ 225168 h 605593"/>
                  <a:gd name="connsiteX33" fmla="*/ 68468 w 583294"/>
                  <a:gd name="connsiteY33" fmla="*/ 220616 h 605593"/>
                  <a:gd name="connsiteX34" fmla="*/ 144896 w 583294"/>
                  <a:gd name="connsiteY34" fmla="*/ 219767 h 605593"/>
                  <a:gd name="connsiteX35" fmla="*/ 110353 w 583294"/>
                  <a:gd name="connsiteY35" fmla="*/ 223085 h 605593"/>
                  <a:gd name="connsiteX36" fmla="*/ 110353 w 583294"/>
                  <a:gd name="connsiteY36" fmla="*/ 337984 h 605593"/>
                  <a:gd name="connsiteX37" fmla="*/ 139332 w 583294"/>
                  <a:gd name="connsiteY37" fmla="*/ 340531 h 605593"/>
                  <a:gd name="connsiteX38" fmla="*/ 193272 w 583294"/>
                  <a:gd name="connsiteY38" fmla="*/ 326409 h 605593"/>
                  <a:gd name="connsiteX39" fmla="*/ 213287 w 583294"/>
                  <a:gd name="connsiteY39" fmla="*/ 277255 h 605593"/>
                  <a:gd name="connsiteX40" fmla="*/ 192886 w 583294"/>
                  <a:gd name="connsiteY40" fmla="*/ 231573 h 605593"/>
                  <a:gd name="connsiteX41" fmla="*/ 144896 w 583294"/>
                  <a:gd name="connsiteY41" fmla="*/ 219767 h 605593"/>
                  <a:gd name="connsiteX42" fmla="*/ 269314 w 583294"/>
                  <a:gd name="connsiteY42" fmla="*/ 216757 h 605593"/>
                  <a:gd name="connsiteX43" fmla="*/ 231525 w 583294"/>
                  <a:gd name="connsiteY43" fmla="*/ 220230 h 605593"/>
                  <a:gd name="connsiteX44" fmla="*/ 231525 w 583294"/>
                  <a:gd name="connsiteY44" fmla="*/ 341765 h 605593"/>
                  <a:gd name="connsiteX45" fmla="*/ 259499 w 583294"/>
                  <a:gd name="connsiteY45" fmla="*/ 342537 h 605593"/>
                  <a:gd name="connsiteX46" fmla="*/ 259499 w 583294"/>
                  <a:gd name="connsiteY46" fmla="*/ 293537 h 605593"/>
                  <a:gd name="connsiteX47" fmla="*/ 268232 w 583294"/>
                  <a:gd name="connsiteY47" fmla="*/ 293614 h 605593"/>
                  <a:gd name="connsiteX48" fmla="*/ 289020 w 583294"/>
                  <a:gd name="connsiteY48" fmla="*/ 313986 h 605593"/>
                  <a:gd name="connsiteX49" fmla="*/ 298061 w 583294"/>
                  <a:gd name="connsiteY49" fmla="*/ 343617 h 605593"/>
                  <a:gd name="connsiteX50" fmla="*/ 328663 w 583294"/>
                  <a:gd name="connsiteY50" fmla="*/ 344466 h 605593"/>
                  <a:gd name="connsiteX51" fmla="*/ 317767 w 583294"/>
                  <a:gd name="connsiteY51" fmla="*/ 308198 h 605593"/>
                  <a:gd name="connsiteX52" fmla="*/ 300148 w 583294"/>
                  <a:gd name="connsiteY52" fmla="*/ 284277 h 605593"/>
                  <a:gd name="connsiteX53" fmla="*/ 300148 w 583294"/>
                  <a:gd name="connsiteY53" fmla="*/ 283660 h 605593"/>
                  <a:gd name="connsiteX54" fmla="*/ 323486 w 583294"/>
                  <a:gd name="connsiteY54" fmla="*/ 252253 h 605593"/>
                  <a:gd name="connsiteX55" fmla="*/ 311276 w 583294"/>
                  <a:gd name="connsiteY55" fmla="*/ 225709 h 605593"/>
                  <a:gd name="connsiteX56" fmla="*/ 269314 w 583294"/>
                  <a:gd name="connsiteY56" fmla="*/ 216757 h 605593"/>
                  <a:gd name="connsiteX57" fmla="*/ 491630 w 583294"/>
                  <a:gd name="connsiteY57" fmla="*/ 210920 h 605593"/>
                  <a:gd name="connsiteX58" fmla="*/ 505884 w 583294"/>
                  <a:gd name="connsiteY58" fmla="*/ 225104 h 605593"/>
                  <a:gd name="connsiteX59" fmla="*/ 417324 w 583294"/>
                  <a:gd name="connsiteY59" fmla="*/ 313522 h 605593"/>
                  <a:gd name="connsiteX60" fmla="*/ 403070 w 583294"/>
                  <a:gd name="connsiteY60" fmla="*/ 299339 h 605593"/>
                  <a:gd name="connsiteX61" fmla="*/ 360734 w 583294"/>
                  <a:gd name="connsiteY61" fmla="*/ 72844 h 605593"/>
                  <a:gd name="connsiteX62" fmla="*/ 358338 w 583294"/>
                  <a:gd name="connsiteY62" fmla="*/ 73075 h 605593"/>
                  <a:gd name="connsiteX63" fmla="*/ 358338 w 583294"/>
                  <a:gd name="connsiteY63" fmla="*/ 354497 h 605593"/>
                  <a:gd name="connsiteX64" fmla="*/ 369543 w 583294"/>
                  <a:gd name="connsiteY64" fmla="*/ 305883 h 605593"/>
                  <a:gd name="connsiteX65" fmla="*/ 371784 w 583294"/>
                  <a:gd name="connsiteY65" fmla="*/ 302102 h 605593"/>
                  <a:gd name="connsiteX66" fmla="*/ 371784 w 583294"/>
                  <a:gd name="connsiteY66" fmla="*/ 302025 h 605593"/>
                  <a:gd name="connsiteX67" fmla="*/ 477346 w 583294"/>
                  <a:gd name="connsiteY67" fmla="*/ 196617 h 605593"/>
                  <a:gd name="connsiteX68" fmla="*/ 484224 w 583294"/>
                  <a:gd name="connsiteY68" fmla="*/ 203485 h 605593"/>
                  <a:gd name="connsiteX69" fmla="*/ 385617 w 583294"/>
                  <a:gd name="connsiteY69" fmla="*/ 302025 h 605593"/>
                  <a:gd name="connsiteX70" fmla="*/ 428815 w 583294"/>
                  <a:gd name="connsiteY70" fmla="*/ 345160 h 605593"/>
                  <a:gd name="connsiteX71" fmla="*/ 527499 w 583294"/>
                  <a:gd name="connsiteY71" fmla="*/ 246698 h 605593"/>
                  <a:gd name="connsiteX72" fmla="*/ 534377 w 583294"/>
                  <a:gd name="connsiteY72" fmla="*/ 253565 h 605593"/>
                  <a:gd name="connsiteX73" fmla="*/ 428815 w 583294"/>
                  <a:gd name="connsiteY73" fmla="*/ 359050 h 605593"/>
                  <a:gd name="connsiteX74" fmla="*/ 428815 w 583294"/>
                  <a:gd name="connsiteY74" fmla="*/ 358973 h 605593"/>
                  <a:gd name="connsiteX75" fmla="*/ 428661 w 583294"/>
                  <a:gd name="connsiteY75" fmla="*/ 359205 h 605593"/>
                  <a:gd name="connsiteX76" fmla="*/ 424951 w 583294"/>
                  <a:gd name="connsiteY76" fmla="*/ 361211 h 605593"/>
                  <a:gd name="connsiteX77" fmla="*/ 364829 w 583294"/>
                  <a:gd name="connsiteY77" fmla="*/ 375023 h 605593"/>
                  <a:gd name="connsiteX78" fmla="*/ 358338 w 583294"/>
                  <a:gd name="connsiteY78" fmla="*/ 373480 h 605593"/>
                  <a:gd name="connsiteX79" fmla="*/ 358338 w 583294"/>
                  <a:gd name="connsiteY79" fmla="*/ 530974 h 605593"/>
                  <a:gd name="connsiteX80" fmla="*/ 360734 w 583294"/>
                  <a:gd name="connsiteY80" fmla="*/ 531206 h 605593"/>
                  <a:gd name="connsiteX81" fmla="*/ 544346 w 583294"/>
                  <a:gd name="connsiteY81" fmla="*/ 531206 h 605593"/>
                  <a:gd name="connsiteX82" fmla="*/ 561038 w 583294"/>
                  <a:gd name="connsiteY82" fmla="*/ 514538 h 605593"/>
                  <a:gd name="connsiteX83" fmla="*/ 561038 w 583294"/>
                  <a:gd name="connsiteY83" fmla="*/ 89511 h 605593"/>
                  <a:gd name="connsiteX84" fmla="*/ 544346 w 583294"/>
                  <a:gd name="connsiteY84" fmla="*/ 72844 h 605593"/>
                  <a:gd name="connsiteX85" fmla="*/ 358338 w 583294"/>
                  <a:gd name="connsiteY85" fmla="*/ 0 h 605593"/>
                  <a:gd name="connsiteX86" fmla="*/ 358338 w 583294"/>
                  <a:gd name="connsiteY86" fmla="*/ 50774 h 605593"/>
                  <a:gd name="connsiteX87" fmla="*/ 360734 w 583294"/>
                  <a:gd name="connsiteY87" fmla="*/ 50620 h 605593"/>
                  <a:gd name="connsiteX88" fmla="*/ 544346 w 583294"/>
                  <a:gd name="connsiteY88" fmla="*/ 50620 h 605593"/>
                  <a:gd name="connsiteX89" fmla="*/ 583294 w 583294"/>
                  <a:gd name="connsiteY89" fmla="*/ 89511 h 605593"/>
                  <a:gd name="connsiteX90" fmla="*/ 583294 w 583294"/>
                  <a:gd name="connsiteY90" fmla="*/ 514538 h 605593"/>
                  <a:gd name="connsiteX91" fmla="*/ 544346 w 583294"/>
                  <a:gd name="connsiteY91" fmla="*/ 553429 h 605593"/>
                  <a:gd name="connsiteX92" fmla="*/ 360734 w 583294"/>
                  <a:gd name="connsiteY92" fmla="*/ 553429 h 605593"/>
                  <a:gd name="connsiteX93" fmla="*/ 358338 w 583294"/>
                  <a:gd name="connsiteY93" fmla="*/ 553275 h 605593"/>
                  <a:gd name="connsiteX94" fmla="*/ 358338 w 583294"/>
                  <a:gd name="connsiteY94" fmla="*/ 605593 h 605593"/>
                  <a:gd name="connsiteX95" fmla="*/ 0 w 583294"/>
                  <a:gd name="connsiteY95" fmla="*/ 556593 h 605593"/>
                  <a:gd name="connsiteX96" fmla="*/ 0 w 583294"/>
                  <a:gd name="connsiteY96" fmla="*/ 47765 h 60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583294" h="605593">
                    <a:moveTo>
                      <a:pt x="376885" y="307427"/>
                    </a:moveTo>
                    <a:cubicBezTo>
                      <a:pt x="376807" y="307504"/>
                      <a:pt x="376807" y="307581"/>
                      <a:pt x="376807" y="307581"/>
                    </a:cubicBezTo>
                    <a:lnTo>
                      <a:pt x="368075" y="345469"/>
                    </a:lnTo>
                    <a:lnTo>
                      <a:pt x="385385" y="362677"/>
                    </a:lnTo>
                    <a:lnTo>
                      <a:pt x="423251" y="353957"/>
                    </a:lnTo>
                    <a:lnTo>
                      <a:pt x="423870" y="354034"/>
                    </a:lnTo>
                    <a:lnTo>
                      <a:pt x="423715" y="353957"/>
                    </a:lnTo>
                    <a:lnTo>
                      <a:pt x="423406" y="353803"/>
                    </a:lnTo>
                    <a:cubicBezTo>
                      <a:pt x="423406" y="353803"/>
                      <a:pt x="423406" y="353726"/>
                      <a:pt x="423329" y="353649"/>
                    </a:cubicBezTo>
                    <a:lnTo>
                      <a:pt x="377116" y="307427"/>
                    </a:lnTo>
                    <a:cubicBezTo>
                      <a:pt x="377039" y="307427"/>
                      <a:pt x="376962" y="307427"/>
                      <a:pt x="376962" y="307427"/>
                    </a:cubicBezTo>
                    <a:close/>
                    <a:moveTo>
                      <a:pt x="147727" y="240379"/>
                    </a:moveTo>
                    <a:cubicBezTo>
                      <a:pt x="170295" y="239993"/>
                      <a:pt x="184670" y="253030"/>
                      <a:pt x="184438" y="278178"/>
                    </a:cubicBezTo>
                    <a:cubicBezTo>
                      <a:pt x="184438" y="307029"/>
                      <a:pt x="168749" y="320297"/>
                      <a:pt x="144945" y="319680"/>
                    </a:cubicBezTo>
                    <a:cubicBezTo>
                      <a:pt x="141699" y="319603"/>
                      <a:pt x="138144" y="319603"/>
                      <a:pt x="135980" y="318986"/>
                    </a:cubicBezTo>
                    <a:lnTo>
                      <a:pt x="135980" y="241613"/>
                    </a:lnTo>
                    <a:cubicBezTo>
                      <a:pt x="138144" y="241073"/>
                      <a:pt x="141931" y="240456"/>
                      <a:pt x="147727" y="240379"/>
                    </a:cubicBezTo>
                    <a:close/>
                    <a:moveTo>
                      <a:pt x="272589" y="237665"/>
                    </a:moveTo>
                    <a:cubicBezTo>
                      <a:pt x="285946" y="237665"/>
                      <a:pt x="293976" y="243374"/>
                      <a:pt x="293976" y="254946"/>
                    </a:cubicBezTo>
                    <a:cubicBezTo>
                      <a:pt x="293976" y="266056"/>
                      <a:pt x="285328" y="273153"/>
                      <a:pt x="270890" y="273153"/>
                    </a:cubicBezTo>
                    <a:lnTo>
                      <a:pt x="259540" y="273230"/>
                    </a:lnTo>
                    <a:lnTo>
                      <a:pt x="259540" y="238822"/>
                    </a:lnTo>
                    <a:cubicBezTo>
                      <a:pt x="261625" y="238437"/>
                      <a:pt x="265562" y="237820"/>
                      <a:pt x="272589" y="237665"/>
                    </a:cubicBezTo>
                    <a:close/>
                    <a:moveTo>
                      <a:pt x="68468" y="220616"/>
                    </a:moveTo>
                    <a:cubicBezTo>
                      <a:pt x="36398" y="221387"/>
                      <a:pt x="11360" y="243302"/>
                      <a:pt x="11360" y="281499"/>
                    </a:cubicBezTo>
                    <a:cubicBezTo>
                      <a:pt x="11360" y="313368"/>
                      <a:pt x="29675" y="337984"/>
                      <a:pt x="66073" y="338987"/>
                    </a:cubicBezTo>
                    <a:cubicBezTo>
                      <a:pt x="79210" y="339373"/>
                      <a:pt x="89333" y="337058"/>
                      <a:pt x="93893" y="334743"/>
                    </a:cubicBezTo>
                    <a:lnTo>
                      <a:pt x="90183" y="314217"/>
                    </a:lnTo>
                    <a:cubicBezTo>
                      <a:pt x="85315" y="316146"/>
                      <a:pt x="77123" y="317767"/>
                      <a:pt x="69705" y="317612"/>
                    </a:cubicBezTo>
                    <a:cubicBezTo>
                      <a:pt x="48221" y="317227"/>
                      <a:pt x="35780" y="302720"/>
                      <a:pt x="35780" y="280033"/>
                    </a:cubicBezTo>
                    <a:cubicBezTo>
                      <a:pt x="35780" y="254877"/>
                      <a:pt x="50463" y="242376"/>
                      <a:pt x="69550" y="242068"/>
                    </a:cubicBezTo>
                    <a:cubicBezTo>
                      <a:pt x="78205" y="241913"/>
                      <a:pt x="85160" y="243920"/>
                      <a:pt x="90183" y="246080"/>
                    </a:cubicBezTo>
                    <a:lnTo>
                      <a:pt x="95206" y="225168"/>
                    </a:lnTo>
                    <a:cubicBezTo>
                      <a:pt x="90802" y="222854"/>
                      <a:pt x="81142" y="220307"/>
                      <a:pt x="68468" y="220616"/>
                    </a:cubicBezTo>
                    <a:close/>
                    <a:moveTo>
                      <a:pt x="144896" y="219767"/>
                    </a:moveTo>
                    <a:cubicBezTo>
                      <a:pt x="131836" y="220076"/>
                      <a:pt x="119626" y="221310"/>
                      <a:pt x="110353" y="223085"/>
                    </a:cubicBezTo>
                    <a:lnTo>
                      <a:pt x="110353" y="337984"/>
                    </a:lnTo>
                    <a:cubicBezTo>
                      <a:pt x="116612" y="338987"/>
                      <a:pt x="125963" y="340145"/>
                      <a:pt x="139332" y="340531"/>
                    </a:cubicBezTo>
                    <a:cubicBezTo>
                      <a:pt x="161897" y="341148"/>
                      <a:pt x="180753" y="336672"/>
                      <a:pt x="193272" y="326409"/>
                    </a:cubicBezTo>
                    <a:cubicBezTo>
                      <a:pt x="204864" y="316686"/>
                      <a:pt x="213287" y="300713"/>
                      <a:pt x="213287" y="277255"/>
                    </a:cubicBezTo>
                    <a:cubicBezTo>
                      <a:pt x="213287" y="255649"/>
                      <a:pt x="205405" y="240756"/>
                      <a:pt x="192886" y="231573"/>
                    </a:cubicBezTo>
                    <a:cubicBezTo>
                      <a:pt x="181449" y="223008"/>
                      <a:pt x="166920" y="219227"/>
                      <a:pt x="144896" y="219767"/>
                    </a:cubicBezTo>
                    <a:close/>
                    <a:moveTo>
                      <a:pt x="269314" y="216757"/>
                    </a:moveTo>
                    <a:cubicBezTo>
                      <a:pt x="254090" y="217143"/>
                      <a:pt x="240566" y="218532"/>
                      <a:pt x="231525" y="220230"/>
                    </a:cubicBezTo>
                    <a:lnTo>
                      <a:pt x="231525" y="341765"/>
                    </a:lnTo>
                    <a:lnTo>
                      <a:pt x="259499" y="342537"/>
                    </a:lnTo>
                    <a:lnTo>
                      <a:pt x="259499" y="293537"/>
                    </a:lnTo>
                    <a:lnTo>
                      <a:pt x="268232" y="293614"/>
                    </a:lnTo>
                    <a:cubicBezTo>
                      <a:pt x="279978" y="293923"/>
                      <a:pt x="285542" y="298244"/>
                      <a:pt x="289020" y="313986"/>
                    </a:cubicBezTo>
                    <a:cubicBezTo>
                      <a:pt x="292806" y="329573"/>
                      <a:pt x="295897" y="339990"/>
                      <a:pt x="298061" y="343617"/>
                    </a:cubicBezTo>
                    <a:lnTo>
                      <a:pt x="328663" y="344466"/>
                    </a:lnTo>
                    <a:cubicBezTo>
                      <a:pt x="326036" y="339450"/>
                      <a:pt x="321863" y="322628"/>
                      <a:pt x="317767" y="308198"/>
                    </a:cubicBezTo>
                    <a:cubicBezTo>
                      <a:pt x="314444" y="296392"/>
                      <a:pt x="309344" y="287904"/>
                      <a:pt x="300148" y="284277"/>
                    </a:cubicBezTo>
                    <a:lnTo>
                      <a:pt x="300148" y="283660"/>
                    </a:lnTo>
                    <a:cubicBezTo>
                      <a:pt x="311507" y="279724"/>
                      <a:pt x="323486" y="268535"/>
                      <a:pt x="323486" y="252253"/>
                    </a:cubicBezTo>
                    <a:cubicBezTo>
                      <a:pt x="323486" y="240524"/>
                      <a:pt x="319158" y="231650"/>
                      <a:pt x="311276" y="225709"/>
                    </a:cubicBezTo>
                    <a:cubicBezTo>
                      <a:pt x="301925" y="218764"/>
                      <a:pt x="288401" y="216294"/>
                      <a:pt x="269314" y="216757"/>
                    </a:cubicBezTo>
                    <a:close/>
                    <a:moveTo>
                      <a:pt x="491630" y="210920"/>
                    </a:moveTo>
                    <a:lnTo>
                      <a:pt x="505884" y="225104"/>
                    </a:lnTo>
                    <a:lnTo>
                      <a:pt x="417324" y="313522"/>
                    </a:lnTo>
                    <a:lnTo>
                      <a:pt x="403070" y="299339"/>
                    </a:lnTo>
                    <a:close/>
                    <a:moveTo>
                      <a:pt x="360734" y="72844"/>
                    </a:moveTo>
                    <a:cubicBezTo>
                      <a:pt x="359961" y="72844"/>
                      <a:pt x="359111" y="72998"/>
                      <a:pt x="358338" y="73075"/>
                    </a:cubicBezTo>
                    <a:lnTo>
                      <a:pt x="358338" y="354497"/>
                    </a:lnTo>
                    <a:lnTo>
                      <a:pt x="369543" y="305883"/>
                    </a:lnTo>
                    <a:cubicBezTo>
                      <a:pt x="369930" y="304417"/>
                      <a:pt x="370702" y="303105"/>
                      <a:pt x="371784" y="302102"/>
                    </a:cubicBezTo>
                    <a:lnTo>
                      <a:pt x="371784" y="302025"/>
                    </a:lnTo>
                    <a:lnTo>
                      <a:pt x="477346" y="196617"/>
                    </a:lnTo>
                    <a:lnTo>
                      <a:pt x="484224" y="203485"/>
                    </a:lnTo>
                    <a:lnTo>
                      <a:pt x="385617" y="302025"/>
                    </a:lnTo>
                    <a:lnTo>
                      <a:pt x="428815" y="345160"/>
                    </a:lnTo>
                    <a:lnTo>
                      <a:pt x="527499" y="246698"/>
                    </a:lnTo>
                    <a:lnTo>
                      <a:pt x="534377" y="253565"/>
                    </a:lnTo>
                    <a:lnTo>
                      <a:pt x="428815" y="359050"/>
                    </a:lnTo>
                    <a:lnTo>
                      <a:pt x="428815" y="358973"/>
                    </a:lnTo>
                    <a:cubicBezTo>
                      <a:pt x="428738" y="359050"/>
                      <a:pt x="428661" y="359127"/>
                      <a:pt x="428661" y="359205"/>
                    </a:cubicBezTo>
                    <a:cubicBezTo>
                      <a:pt x="427656" y="360131"/>
                      <a:pt x="426342" y="360902"/>
                      <a:pt x="424951" y="361211"/>
                    </a:cubicBezTo>
                    <a:lnTo>
                      <a:pt x="364829" y="375023"/>
                    </a:lnTo>
                    <a:cubicBezTo>
                      <a:pt x="362511" y="375564"/>
                      <a:pt x="360115" y="374946"/>
                      <a:pt x="358338" y="373480"/>
                    </a:cubicBezTo>
                    <a:lnTo>
                      <a:pt x="358338" y="530974"/>
                    </a:lnTo>
                    <a:cubicBezTo>
                      <a:pt x="359111" y="531052"/>
                      <a:pt x="359961" y="531206"/>
                      <a:pt x="360734" y="531206"/>
                    </a:cubicBezTo>
                    <a:lnTo>
                      <a:pt x="544346" y="531206"/>
                    </a:lnTo>
                    <a:cubicBezTo>
                      <a:pt x="553542" y="531206"/>
                      <a:pt x="561038" y="523721"/>
                      <a:pt x="561038" y="514538"/>
                    </a:cubicBezTo>
                    <a:lnTo>
                      <a:pt x="561038" y="89511"/>
                    </a:lnTo>
                    <a:cubicBezTo>
                      <a:pt x="561038" y="80329"/>
                      <a:pt x="553542" y="72844"/>
                      <a:pt x="544346" y="72844"/>
                    </a:cubicBezTo>
                    <a:close/>
                    <a:moveTo>
                      <a:pt x="358338" y="0"/>
                    </a:moveTo>
                    <a:lnTo>
                      <a:pt x="358338" y="50774"/>
                    </a:lnTo>
                    <a:cubicBezTo>
                      <a:pt x="359188" y="50697"/>
                      <a:pt x="359961" y="50620"/>
                      <a:pt x="360734" y="50620"/>
                    </a:cubicBezTo>
                    <a:lnTo>
                      <a:pt x="544346" y="50620"/>
                    </a:lnTo>
                    <a:cubicBezTo>
                      <a:pt x="565829" y="50620"/>
                      <a:pt x="583294" y="68060"/>
                      <a:pt x="583294" y="89511"/>
                    </a:cubicBezTo>
                    <a:lnTo>
                      <a:pt x="583294" y="514538"/>
                    </a:lnTo>
                    <a:cubicBezTo>
                      <a:pt x="583294" y="535990"/>
                      <a:pt x="565829" y="553429"/>
                      <a:pt x="544346" y="553429"/>
                    </a:cubicBezTo>
                    <a:lnTo>
                      <a:pt x="360734" y="553429"/>
                    </a:lnTo>
                    <a:cubicBezTo>
                      <a:pt x="359961" y="553429"/>
                      <a:pt x="359188" y="553352"/>
                      <a:pt x="358338" y="553275"/>
                    </a:cubicBezTo>
                    <a:lnTo>
                      <a:pt x="358338" y="605593"/>
                    </a:lnTo>
                    <a:lnTo>
                      <a:pt x="0" y="556593"/>
                    </a:lnTo>
                    <a:lnTo>
                      <a:pt x="0" y="47765"/>
                    </a:lnTo>
                    <a:close/>
                  </a:path>
                </a:pathLst>
              </a:custGeom>
              <a:solidFill>
                <a:schemeClr val="bg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3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dirty="0">
                  <a:solidFill>
                    <a:schemeClr val="bg1"/>
                  </a:solidFill>
                </a:endParaRPr>
              </a:p>
            </p:txBody>
          </p:sp>
        </p:grpSp>
        <p:grpSp>
          <p:nvGrpSpPr>
            <p:cNvPr id="184" name="ísḻiḋe"/>
            <p:cNvGrpSpPr/>
            <p:nvPr/>
          </p:nvGrpSpPr>
          <p:grpSpPr>
            <a:xfrm>
              <a:off x="12251" y="1832"/>
              <a:ext cx="571" cy="571"/>
              <a:chOff x="10372250" y="1729879"/>
              <a:chExt cx="483628" cy="483628"/>
            </a:xfrm>
          </p:grpSpPr>
          <p:sp>
            <p:nvSpPr>
              <p:cNvPr id="140" name="ïslïḋé"/>
              <p:cNvSpPr/>
              <p:nvPr/>
            </p:nvSpPr>
            <p:spPr>
              <a:xfrm>
                <a:off x="10372250" y="1729879"/>
                <a:ext cx="483628" cy="483628"/>
              </a:xfrm>
              <a:prstGeom prst="ellipse">
                <a:avLst/>
              </a:prstGeom>
              <a:solidFill>
                <a:schemeClr val="tx1">
                  <a:lumMod val="75000"/>
                  <a:lumOff val="25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fontScale="62500" lnSpcReduction="20000"/>
              </a:bodyPr>
              <a:lstStyle/>
              <a:p>
                <a:pPr algn="ctr" defTabSz="914400"/>
                <a:endParaRPr lang="zh-CN" altLang="en-US" sz="2000" b="1" dirty="0">
                  <a:solidFill>
                    <a:schemeClr val="bg1"/>
                  </a:solidFill>
                </a:endParaRPr>
              </a:p>
            </p:txBody>
          </p:sp>
          <p:sp>
            <p:nvSpPr>
              <p:cNvPr id="179" name="î$ļiḋê"/>
              <p:cNvSpPr/>
              <p:nvPr/>
            </p:nvSpPr>
            <p:spPr>
              <a:xfrm>
                <a:off x="10510379" y="1853098"/>
                <a:ext cx="207372" cy="237191"/>
              </a:xfrm>
              <a:custGeom>
                <a:avLst/>
                <a:gdLst>
                  <a:gd name="T0" fmla="*/ 1372 w 2289"/>
                  <a:gd name="T1" fmla="*/ 437 h 2622"/>
                  <a:gd name="T2" fmla="*/ 1430 w 2289"/>
                  <a:gd name="T3" fmla="*/ 161 h 2622"/>
                  <a:gd name="T4" fmla="*/ 1666 w 2289"/>
                  <a:gd name="T5" fmla="*/ 6 h 2622"/>
                  <a:gd name="T6" fmla="*/ 1734 w 2289"/>
                  <a:gd name="T7" fmla="*/ 0 h 2622"/>
                  <a:gd name="T8" fmla="*/ 2096 w 2289"/>
                  <a:gd name="T9" fmla="*/ 301 h 2622"/>
                  <a:gd name="T10" fmla="*/ 1802 w 2289"/>
                  <a:gd name="T11" fmla="*/ 731 h 2622"/>
                  <a:gd name="T12" fmla="*/ 1733 w 2289"/>
                  <a:gd name="T13" fmla="*/ 738 h 2622"/>
                  <a:gd name="T14" fmla="*/ 1372 w 2289"/>
                  <a:gd name="T15" fmla="*/ 437 h 2622"/>
                  <a:gd name="T16" fmla="*/ 2282 w 2289"/>
                  <a:gd name="T17" fmla="*/ 2156 h 2622"/>
                  <a:gd name="T18" fmla="*/ 2234 w 2289"/>
                  <a:gd name="T19" fmla="*/ 2199 h 2622"/>
                  <a:gd name="T20" fmla="*/ 455 w 2289"/>
                  <a:gd name="T21" fmla="*/ 2620 h 2622"/>
                  <a:gd name="T22" fmla="*/ 440 w 2289"/>
                  <a:gd name="T23" fmla="*/ 2622 h 2622"/>
                  <a:gd name="T24" fmla="*/ 383 w 2289"/>
                  <a:gd name="T25" fmla="*/ 2590 h 2622"/>
                  <a:gd name="T26" fmla="*/ 142 w 2289"/>
                  <a:gd name="T27" fmla="*/ 1843 h 2622"/>
                  <a:gd name="T28" fmla="*/ 1 w 2289"/>
                  <a:gd name="T29" fmla="*/ 438 h 2622"/>
                  <a:gd name="T30" fmla="*/ 62 w 2289"/>
                  <a:gd name="T31" fmla="*/ 369 h 2622"/>
                  <a:gd name="T32" fmla="*/ 1240 w 2289"/>
                  <a:gd name="T33" fmla="*/ 277 h 2622"/>
                  <a:gd name="T34" fmla="*/ 1241 w 2289"/>
                  <a:gd name="T35" fmla="*/ 462 h 2622"/>
                  <a:gd name="T36" fmla="*/ 1301 w 2289"/>
                  <a:gd name="T37" fmla="*/ 623 h 2622"/>
                  <a:gd name="T38" fmla="*/ 902 w 2289"/>
                  <a:gd name="T39" fmla="*/ 941 h 2622"/>
                  <a:gd name="T40" fmla="*/ 892 w 2289"/>
                  <a:gd name="T41" fmla="*/ 1035 h 2622"/>
                  <a:gd name="T42" fmla="*/ 944 w 2289"/>
                  <a:gd name="T43" fmla="*/ 1060 h 2622"/>
                  <a:gd name="T44" fmla="*/ 985 w 2289"/>
                  <a:gd name="T45" fmla="*/ 1046 h 2622"/>
                  <a:gd name="T46" fmla="*/ 1384 w 2289"/>
                  <a:gd name="T47" fmla="*/ 728 h 2622"/>
                  <a:gd name="T48" fmla="*/ 1733 w 2289"/>
                  <a:gd name="T49" fmla="*/ 871 h 2622"/>
                  <a:gd name="T50" fmla="*/ 1827 w 2289"/>
                  <a:gd name="T51" fmla="*/ 862 h 2622"/>
                  <a:gd name="T52" fmla="*/ 1884 w 2289"/>
                  <a:gd name="T53" fmla="*/ 848 h 2622"/>
                  <a:gd name="T54" fmla="*/ 1920 w 2289"/>
                  <a:gd name="T55" fmla="*/ 1210 h 2622"/>
                  <a:gd name="T56" fmla="*/ 2272 w 2289"/>
                  <a:gd name="T57" fmla="*/ 2093 h 2622"/>
                  <a:gd name="T58" fmla="*/ 2282 w 2289"/>
                  <a:gd name="T59" fmla="*/ 2156 h 2622"/>
                  <a:gd name="T60" fmla="*/ 1363 w 2289"/>
                  <a:gd name="T61" fmla="*/ 1918 h 2622"/>
                  <a:gd name="T62" fmla="*/ 1283 w 2289"/>
                  <a:gd name="T63" fmla="*/ 1869 h 2622"/>
                  <a:gd name="T64" fmla="*/ 578 w 2289"/>
                  <a:gd name="T65" fmla="*/ 2039 h 2622"/>
                  <a:gd name="T66" fmla="*/ 529 w 2289"/>
                  <a:gd name="T67" fmla="*/ 2120 h 2622"/>
                  <a:gd name="T68" fmla="*/ 593 w 2289"/>
                  <a:gd name="T69" fmla="*/ 2171 h 2622"/>
                  <a:gd name="T70" fmla="*/ 609 w 2289"/>
                  <a:gd name="T71" fmla="*/ 2169 h 2622"/>
                  <a:gd name="T72" fmla="*/ 1314 w 2289"/>
                  <a:gd name="T73" fmla="*/ 1998 h 2622"/>
                  <a:gd name="T74" fmla="*/ 1363 w 2289"/>
                  <a:gd name="T75" fmla="*/ 1918 h 2622"/>
                  <a:gd name="T76" fmla="*/ 1579 w 2289"/>
                  <a:gd name="T77" fmla="*/ 1369 h 2622"/>
                  <a:gd name="T78" fmla="*/ 1500 w 2289"/>
                  <a:gd name="T79" fmla="*/ 1317 h 2622"/>
                  <a:gd name="T80" fmla="*/ 440 w 2289"/>
                  <a:gd name="T81" fmla="*/ 1537 h 2622"/>
                  <a:gd name="T82" fmla="*/ 388 w 2289"/>
                  <a:gd name="T83" fmla="*/ 1616 h 2622"/>
                  <a:gd name="T84" fmla="*/ 453 w 2289"/>
                  <a:gd name="T85" fmla="*/ 1669 h 2622"/>
                  <a:gd name="T86" fmla="*/ 467 w 2289"/>
                  <a:gd name="T87" fmla="*/ 1668 h 2622"/>
                  <a:gd name="T88" fmla="*/ 1527 w 2289"/>
                  <a:gd name="T89" fmla="*/ 1448 h 2622"/>
                  <a:gd name="T90" fmla="*/ 1579 w 2289"/>
                  <a:gd name="T91" fmla="*/ 1369 h 2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89" h="2622">
                    <a:moveTo>
                      <a:pt x="1372" y="437"/>
                    </a:moveTo>
                    <a:cubicBezTo>
                      <a:pt x="1353" y="340"/>
                      <a:pt x="1374" y="242"/>
                      <a:pt x="1430" y="161"/>
                    </a:cubicBezTo>
                    <a:cubicBezTo>
                      <a:pt x="1485" y="79"/>
                      <a:pt x="1569" y="25"/>
                      <a:pt x="1666" y="6"/>
                    </a:cubicBezTo>
                    <a:cubicBezTo>
                      <a:pt x="1689" y="2"/>
                      <a:pt x="1712" y="0"/>
                      <a:pt x="1734" y="0"/>
                    </a:cubicBezTo>
                    <a:cubicBezTo>
                      <a:pt x="1911" y="0"/>
                      <a:pt x="2064" y="126"/>
                      <a:pt x="2096" y="301"/>
                    </a:cubicBezTo>
                    <a:cubicBezTo>
                      <a:pt x="2134" y="500"/>
                      <a:pt x="2002" y="694"/>
                      <a:pt x="1802" y="731"/>
                    </a:cubicBezTo>
                    <a:cubicBezTo>
                      <a:pt x="1779" y="735"/>
                      <a:pt x="1756" y="738"/>
                      <a:pt x="1733" y="738"/>
                    </a:cubicBezTo>
                    <a:cubicBezTo>
                      <a:pt x="1557" y="738"/>
                      <a:pt x="1404" y="611"/>
                      <a:pt x="1372" y="437"/>
                    </a:cubicBezTo>
                    <a:close/>
                    <a:moveTo>
                      <a:pt x="2282" y="2156"/>
                    </a:moveTo>
                    <a:cubicBezTo>
                      <a:pt x="2274" y="2177"/>
                      <a:pt x="2256" y="2194"/>
                      <a:pt x="2234" y="2199"/>
                    </a:cubicBezTo>
                    <a:lnTo>
                      <a:pt x="455" y="2620"/>
                    </a:lnTo>
                    <a:cubicBezTo>
                      <a:pt x="450" y="2622"/>
                      <a:pt x="445" y="2622"/>
                      <a:pt x="440" y="2622"/>
                    </a:cubicBezTo>
                    <a:cubicBezTo>
                      <a:pt x="417" y="2622"/>
                      <a:pt x="395" y="2610"/>
                      <a:pt x="383" y="2590"/>
                    </a:cubicBezTo>
                    <a:cubicBezTo>
                      <a:pt x="378" y="2582"/>
                      <a:pt x="258" y="2381"/>
                      <a:pt x="142" y="1843"/>
                    </a:cubicBezTo>
                    <a:cubicBezTo>
                      <a:pt x="26" y="1310"/>
                      <a:pt x="2" y="473"/>
                      <a:pt x="1" y="438"/>
                    </a:cubicBezTo>
                    <a:cubicBezTo>
                      <a:pt x="0" y="402"/>
                      <a:pt x="27" y="372"/>
                      <a:pt x="62" y="369"/>
                    </a:cubicBezTo>
                    <a:lnTo>
                      <a:pt x="1240" y="277"/>
                    </a:lnTo>
                    <a:cubicBezTo>
                      <a:pt x="1229" y="337"/>
                      <a:pt x="1229" y="399"/>
                      <a:pt x="1241" y="462"/>
                    </a:cubicBezTo>
                    <a:cubicBezTo>
                      <a:pt x="1252" y="520"/>
                      <a:pt x="1272" y="574"/>
                      <a:pt x="1301" y="623"/>
                    </a:cubicBezTo>
                    <a:lnTo>
                      <a:pt x="902" y="941"/>
                    </a:lnTo>
                    <a:cubicBezTo>
                      <a:pt x="873" y="964"/>
                      <a:pt x="869" y="1006"/>
                      <a:pt x="892" y="1035"/>
                    </a:cubicBezTo>
                    <a:cubicBezTo>
                      <a:pt x="905" y="1052"/>
                      <a:pt x="924" y="1060"/>
                      <a:pt x="944" y="1060"/>
                    </a:cubicBezTo>
                    <a:cubicBezTo>
                      <a:pt x="958" y="1060"/>
                      <a:pt x="973" y="1055"/>
                      <a:pt x="985" y="1046"/>
                    </a:cubicBezTo>
                    <a:lnTo>
                      <a:pt x="1384" y="728"/>
                    </a:lnTo>
                    <a:cubicBezTo>
                      <a:pt x="1475" y="817"/>
                      <a:pt x="1599" y="871"/>
                      <a:pt x="1733" y="871"/>
                    </a:cubicBezTo>
                    <a:cubicBezTo>
                      <a:pt x="1765" y="871"/>
                      <a:pt x="1796" y="868"/>
                      <a:pt x="1827" y="862"/>
                    </a:cubicBezTo>
                    <a:cubicBezTo>
                      <a:pt x="1846" y="858"/>
                      <a:pt x="1865" y="854"/>
                      <a:pt x="1884" y="848"/>
                    </a:cubicBezTo>
                    <a:cubicBezTo>
                      <a:pt x="1893" y="958"/>
                      <a:pt x="1905" y="1080"/>
                      <a:pt x="1920" y="1210"/>
                    </a:cubicBezTo>
                    <a:cubicBezTo>
                      <a:pt x="1979" y="1715"/>
                      <a:pt x="2269" y="2089"/>
                      <a:pt x="2272" y="2093"/>
                    </a:cubicBezTo>
                    <a:cubicBezTo>
                      <a:pt x="2286" y="2111"/>
                      <a:pt x="2289" y="2135"/>
                      <a:pt x="2282" y="2156"/>
                    </a:cubicBezTo>
                    <a:close/>
                    <a:moveTo>
                      <a:pt x="1363" y="1918"/>
                    </a:moveTo>
                    <a:cubicBezTo>
                      <a:pt x="1355" y="1882"/>
                      <a:pt x="1319" y="1860"/>
                      <a:pt x="1283" y="1869"/>
                    </a:cubicBezTo>
                    <a:lnTo>
                      <a:pt x="578" y="2039"/>
                    </a:lnTo>
                    <a:cubicBezTo>
                      <a:pt x="542" y="2048"/>
                      <a:pt x="520" y="2084"/>
                      <a:pt x="529" y="2120"/>
                    </a:cubicBezTo>
                    <a:cubicBezTo>
                      <a:pt x="536" y="2150"/>
                      <a:pt x="563" y="2171"/>
                      <a:pt x="593" y="2171"/>
                    </a:cubicBezTo>
                    <a:cubicBezTo>
                      <a:pt x="598" y="2171"/>
                      <a:pt x="604" y="2170"/>
                      <a:pt x="609" y="2169"/>
                    </a:cubicBezTo>
                    <a:lnTo>
                      <a:pt x="1314" y="1998"/>
                    </a:lnTo>
                    <a:cubicBezTo>
                      <a:pt x="1350" y="1990"/>
                      <a:pt x="1372" y="1954"/>
                      <a:pt x="1363" y="1918"/>
                    </a:cubicBezTo>
                    <a:close/>
                    <a:moveTo>
                      <a:pt x="1579" y="1369"/>
                    </a:moveTo>
                    <a:cubicBezTo>
                      <a:pt x="1571" y="1333"/>
                      <a:pt x="1536" y="1309"/>
                      <a:pt x="1500" y="1317"/>
                    </a:cubicBezTo>
                    <a:lnTo>
                      <a:pt x="440" y="1537"/>
                    </a:lnTo>
                    <a:cubicBezTo>
                      <a:pt x="404" y="1544"/>
                      <a:pt x="381" y="1580"/>
                      <a:pt x="388" y="1616"/>
                    </a:cubicBezTo>
                    <a:cubicBezTo>
                      <a:pt x="395" y="1647"/>
                      <a:pt x="422" y="1669"/>
                      <a:pt x="453" y="1669"/>
                    </a:cubicBezTo>
                    <a:cubicBezTo>
                      <a:pt x="458" y="1669"/>
                      <a:pt x="462" y="1668"/>
                      <a:pt x="467" y="1668"/>
                    </a:cubicBezTo>
                    <a:lnTo>
                      <a:pt x="1527" y="1448"/>
                    </a:lnTo>
                    <a:cubicBezTo>
                      <a:pt x="1563" y="1440"/>
                      <a:pt x="1586" y="1405"/>
                      <a:pt x="1579" y="1369"/>
                    </a:cubicBezTo>
                    <a:close/>
                  </a:path>
                </a:pathLst>
              </a:custGeom>
              <a:solidFill>
                <a:schemeClr val="bg1"/>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fontScale="32500" lnSpcReduction="20000"/>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4400"/>
                <a:endParaRPr lang="zh-CN" altLang="en-US" sz="2000" b="1" dirty="0">
                  <a:solidFill>
                    <a:schemeClr val="bg1"/>
                  </a:solidFill>
                </a:endParaRPr>
              </a:p>
            </p:txBody>
          </p:sp>
        </p:grpSp>
        <p:cxnSp>
          <p:nvCxnSpPr>
            <p:cNvPr id="197" name="直接箭头连接符 196"/>
            <p:cNvCxnSpPr/>
            <p:nvPr/>
          </p:nvCxnSpPr>
          <p:spPr>
            <a:xfrm>
              <a:off x="4066" y="5688"/>
              <a:ext cx="0" cy="306"/>
            </a:xfrm>
            <a:prstGeom prst="straightConnector1">
              <a:avLst/>
            </a:prstGeom>
            <a:ln w="3175" cap="rnd">
              <a:solidFill>
                <a:schemeClr val="tx1">
                  <a:lumMod val="75000"/>
                  <a:lumOff val="25000"/>
                </a:schemeClr>
              </a:solidFill>
              <a:prstDash val="dash"/>
              <a:round/>
              <a:tailEnd type="oval"/>
            </a:ln>
          </p:spPr>
          <p:style>
            <a:lnRef idx="1">
              <a:schemeClr val="accent1"/>
            </a:lnRef>
            <a:fillRef idx="0">
              <a:schemeClr val="accent1"/>
            </a:fillRef>
            <a:effectRef idx="0">
              <a:schemeClr val="accent1"/>
            </a:effectRef>
            <a:fontRef idx="minor">
              <a:schemeClr val="tx1"/>
            </a:fontRef>
          </p:style>
        </p:cxnSp>
        <p:cxnSp>
          <p:nvCxnSpPr>
            <p:cNvPr id="205" name="直接箭头连接符 204"/>
            <p:cNvCxnSpPr/>
            <p:nvPr/>
          </p:nvCxnSpPr>
          <p:spPr>
            <a:xfrm>
              <a:off x="6195" y="4865"/>
              <a:ext cx="0" cy="306"/>
            </a:xfrm>
            <a:prstGeom prst="straightConnector1">
              <a:avLst/>
            </a:prstGeom>
            <a:ln w="3175" cap="rnd">
              <a:solidFill>
                <a:srgbClr val="C00000"/>
              </a:solidFill>
              <a:prstDash val="dash"/>
              <a:round/>
              <a:tailEnd type="oval"/>
            </a:ln>
          </p:spPr>
          <p:style>
            <a:lnRef idx="1">
              <a:schemeClr val="accent1"/>
            </a:lnRef>
            <a:fillRef idx="0">
              <a:schemeClr val="accent1"/>
            </a:fillRef>
            <a:effectRef idx="0">
              <a:schemeClr val="accent1"/>
            </a:effectRef>
            <a:fontRef idx="minor">
              <a:schemeClr val="tx1"/>
            </a:fontRef>
          </p:style>
        </p:cxnSp>
        <p:cxnSp>
          <p:nvCxnSpPr>
            <p:cNvPr id="206" name="直接箭头连接符 205"/>
            <p:cNvCxnSpPr/>
            <p:nvPr/>
          </p:nvCxnSpPr>
          <p:spPr>
            <a:xfrm>
              <a:off x="8309" y="4047"/>
              <a:ext cx="0" cy="306"/>
            </a:xfrm>
            <a:prstGeom prst="straightConnector1">
              <a:avLst/>
            </a:prstGeom>
            <a:ln w="3175" cap="rnd">
              <a:solidFill>
                <a:schemeClr val="tx1">
                  <a:lumMod val="75000"/>
                  <a:lumOff val="25000"/>
                </a:schemeClr>
              </a:solidFill>
              <a:prstDash val="dash"/>
              <a:round/>
              <a:tailEnd type="oval"/>
            </a:ln>
          </p:spPr>
          <p:style>
            <a:lnRef idx="1">
              <a:schemeClr val="accent1"/>
            </a:lnRef>
            <a:fillRef idx="0">
              <a:schemeClr val="accent1"/>
            </a:fillRef>
            <a:effectRef idx="0">
              <a:schemeClr val="accent1"/>
            </a:effectRef>
            <a:fontRef idx="minor">
              <a:schemeClr val="tx1"/>
            </a:fontRef>
          </p:style>
        </p:cxnSp>
        <p:cxnSp>
          <p:nvCxnSpPr>
            <p:cNvPr id="207" name="直接箭头连接符 206"/>
            <p:cNvCxnSpPr/>
            <p:nvPr/>
          </p:nvCxnSpPr>
          <p:spPr>
            <a:xfrm>
              <a:off x="10422" y="3229"/>
              <a:ext cx="0" cy="306"/>
            </a:xfrm>
            <a:prstGeom prst="straightConnector1">
              <a:avLst/>
            </a:prstGeom>
            <a:ln w="3175" cap="rnd">
              <a:solidFill>
                <a:srgbClr val="C00000"/>
              </a:solidFill>
              <a:prstDash val="dash"/>
              <a:round/>
              <a:tailEnd type="oval"/>
            </a:ln>
          </p:spPr>
          <p:style>
            <a:lnRef idx="1">
              <a:schemeClr val="accent1"/>
            </a:lnRef>
            <a:fillRef idx="0">
              <a:schemeClr val="accent1"/>
            </a:fillRef>
            <a:effectRef idx="0">
              <a:schemeClr val="accent1"/>
            </a:effectRef>
            <a:fontRef idx="minor">
              <a:schemeClr val="tx1"/>
            </a:fontRef>
          </p:style>
        </p:cxnSp>
        <p:cxnSp>
          <p:nvCxnSpPr>
            <p:cNvPr id="208" name="直接箭头连接符 207"/>
            <p:cNvCxnSpPr/>
            <p:nvPr/>
          </p:nvCxnSpPr>
          <p:spPr>
            <a:xfrm>
              <a:off x="12536" y="2403"/>
              <a:ext cx="0" cy="306"/>
            </a:xfrm>
            <a:prstGeom prst="straightConnector1">
              <a:avLst/>
            </a:prstGeom>
            <a:ln w="3175" cap="rnd">
              <a:solidFill>
                <a:schemeClr val="tx1">
                  <a:lumMod val="75000"/>
                  <a:lumOff val="25000"/>
                </a:schemeClr>
              </a:solidFill>
              <a:prstDash val="dash"/>
              <a:round/>
              <a:tailEnd type="oval"/>
            </a:ln>
          </p:spPr>
          <p:style>
            <a:lnRef idx="1">
              <a:schemeClr val="accent1"/>
            </a:lnRef>
            <a:fillRef idx="0">
              <a:schemeClr val="accent1"/>
            </a:fillRef>
            <a:effectRef idx="0">
              <a:schemeClr val="accent1"/>
            </a:effectRef>
            <a:fontRef idx="minor">
              <a:schemeClr val="tx1"/>
            </a:fontRef>
          </p:style>
        </p:cxnSp>
        <p:sp>
          <p:nvSpPr>
            <p:cNvPr id="14" name="文本框 13"/>
            <p:cNvSpPr txBox="1"/>
            <p:nvPr/>
          </p:nvSpPr>
          <p:spPr>
            <a:xfrm>
              <a:off x="3251" y="6279"/>
              <a:ext cx="1991" cy="459"/>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安全生产</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8" name="文本框 17"/>
            <p:cNvSpPr txBox="1"/>
            <p:nvPr/>
          </p:nvSpPr>
          <p:spPr>
            <a:xfrm>
              <a:off x="5262" y="5441"/>
              <a:ext cx="1991" cy="459"/>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节能减排</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0" name="文本框 19"/>
            <p:cNvSpPr txBox="1"/>
            <p:nvPr/>
          </p:nvSpPr>
          <p:spPr>
            <a:xfrm>
              <a:off x="7314" y="4618"/>
              <a:ext cx="1991" cy="459"/>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食品安全</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5" name="文本框 24"/>
            <p:cNvSpPr txBox="1"/>
            <p:nvPr/>
          </p:nvSpPr>
          <p:spPr>
            <a:xfrm>
              <a:off x="9618" y="3800"/>
              <a:ext cx="1991" cy="459"/>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承包方管理</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6" name="文本框 25"/>
            <p:cNvSpPr txBox="1"/>
            <p:nvPr/>
          </p:nvSpPr>
          <p:spPr>
            <a:xfrm>
              <a:off x="11731" y="3002"/>
              <a:ext cx="1991" cy="459"/>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整体业绩</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spTree>
  </p:cSld>
  <p:clrMapOvr>
    <a:masterClrMapping/>
  </p:clrMapOvr>
  <p:transition advTm="0">
    <p:wipe dir="d"/>
  </p:transition>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松下公司作业现场管理实践分享</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622935" y="1203960"/>
            <a:ext cx="4806315"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健全落实各企业安全卫生管理组织机构</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756285" y="1642745"/>
            <a:ext cx="2540000"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目 的</a:t>
            </a:r>
            <a:endParaRPr lang="zh-CN" altLang="en-US" sz="1400" b="1">
              <a:solidFill>
                <a:srgbClr val="C00000"/>
              </a:solidFill>
              <a:latin typeface="微软雅黑" panose="020B0503020204020204" pitchFamily="34" charset="-122"/>
              <a:ea typeface="微软雅黑" panose="020B0503020204020204" pitchFamily="34" charset="-122"/>
            </a:endParaRPr>
          </a:p>
        </p:txBody>
      </p:sp>
      <p:cxnSp>
        <p:nvCxnSpPr>
          <p:cNvPr id="7" name="直接连接符 6"/>
          <p:cNvCxnSpPr/>
          <p:nvPr>
            <p:custDataLst>
              <p:tags r:id="rId1"/>
            </p:custDataLst>
          </p:nvPr>
        </p:nvCxnSpPr>
        <p:spPr>
          <a:xfrm>
            <a:off x="1649730" y="2077085"/>
            <a:ext cx="648335" cy="617220"/>
          </a:xfrm>
          <a:prstGeom prst="line">
            <a:avLst/>
          </a:prstGeom>
          <a:ln w="158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1" name="任意多边形 10"/>
          <p:cNvSpPr/>
          <p:nvPr>
            <p:custDataLst>
              <p:tags r:id="rId2"/>
            </p:custDataLst>
          </p:nvPr>
        </p:nvSpPr>
        <p:spPr>
          <a:xfrm>
            <a:off x="1725295" y="2070100"/>
            <a:ext cx="797560" cy="361315"/>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normAutofit/>
          </a:bodyPr>
          <a:lstStyle/>
          <a:p>
            <a:pPr algn="ctr"/>
            <a:r>
              <a:rPr lang="en-US" altLang="zh-CN" sz="1350" dirty="0">
                <a:latin typeface="微软雅黑" panose="020B0503020204020204" pitchFamily="34" charset="-122"/>
                <a:ea typeface="微软雅黑" panose="020B0503020204020204" pitchFamily="34" charset="-122"/>
                <a:sym typeface="Arial" panose="020B0604020202020204" pitchFamily="34" charset="0"/>
              </a:rPr>
              <a:t>01</a:t>
            </a:r>
            <a:endParaRPr lang="en-US" altLang="zh-CN" sz="1350"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12" name="文本框 11"/>
          <p:cNvSpPr txBox="1"/>
          <p:nvPr>
            <p:custDataLst>
              <p:tags r:id="rId3"/>
            </p:custDataLst>
          </p:nvPr>
        </p:nvSpPr>
        <p:spPr>
          <a:xfrm>
            <a:off x="2237740" y="2361565"/>
            <a:ext cx="5081270" cy="339090"/>
          </a:xfrm>
          <a:prstGeom prst="rect">
            <a:avLst/>
          </a:prstGeom>
          <a:noFill/>
        </p:spPr>
        <p:txBody>
          <a:bodyPr wrap="square" rtlCol="0" anchor="ctr" anchorCtr="0">
            <a:normAutofit/>
          </a:bodyPr>
          <a:lstStyle/>
          <a:p>
            <a:pPr marL="0" lvl="0" indent="0" algn="l">
              <a:lnSpc>
                <a:spcPct val="10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贯彻集团安全卫生活动方针，提高整体管理水平；</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cxnSp>
        <p:nvCxnSpPr>
          <p:cNvPr id="49" name="直接连接符 48"/>
          <p:cNvCxnSpPr/>
          <p:nvPr>
            <p:custDataLst>
              <p:tags r:id="rId4"/>
            </p:custDataLst>
          </p:nvPr>
        </p:nvCxnSpPr>
        <p:spPr>
          <a:xfrm>
            <a:off x="1649730" y="3041650"/>
            <a:ext cx="648335" cy="61722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50" name="任意多边形 49"/>
          <p:cNvSpPr/>
          <p:nvPr>
            <p:custDataLst>
              <p:tags r:id="rId5"/>
            </p:custDataLst>
          </p:nvPr>
        </p:nvSpPr>
        <p:spPr>
          <a:xfrm>
            <a:off x="1725295" y="3034665"/>
            <a:ext cx="797560" cy="361315"/>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normAutofit/>
          </a:bodyPr>
          <a:lstStyle/>
          <a:p>
            <a:pPr algn="ctr"/>
            <a:r>
              <a:rPr lang="en-US" altLang="zh-CN" sz="1350" dirty="0">
                <a:latin typeface="微软雅黑" panose="020B0503020204020204" pitchFamily="34" charset="-122"/>
                <a:ea typeface="微软雅黑" panose="020B0503020204020204" pitchFamily="34" charset="-122"/>
                <a:sym typeface="Arial" panose="020B0604020202020204" pitchFamily="34" charset="0"/>
              </a:rPr>
              <a:t>02</a:t>
            </a:r>
            <a:endParaRPr lang="en-US" altLang="zh-CN" sz="1350"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51" name="文本框 50"/>
          <p:cNvSpPr txBox="1"/>
          <p:nvPr>
            <p:custDataLst>
              <p:tags r:id="rId6"/>
            </p:custDataLst>
          </p:nvPr>
        </p:nvSpPr>
        <p:spPr>
          <a:xfrm>
            <a:off x="2237740" y="3326130"/>
            <a:ext cx="5081270" cy="339090"/>
          </a:xfrm>
          <a:prstGeom prst="rect">
            <a:avLst/>
          </a:prstGeom>
          <a:noFill/>
        </p:spPr>
        <p:txBody>
          <a:bodyPr wrap="square" rtlCol="0" anchor="ctr" anchorCtr="0">
            <a:normAutofit/>
          </a:bodyPr>
          <a:lstStyle/>
          <a:p>
            <a:pPr marL="0" lvl="0" indent="0" algn="l">
              <a:lnSpc>
                <a:spcPct val="10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保障集团内安全卫生管理规范、系统地有序实施 ；</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cxnSp>
        <p:nvCxnSpPr>
          <p:cNvPr id="53" name="直接连接符 52"/>
          <p:cNvCxnSpPr/>
          <p:nvPr>
            <p:custDataLst>
              <p:tags r:id="rId7"/>
            </p:custDataLst>
          </p:nvPr>
        </p:nvCxnSpPr>
        <p:spPr>
          <a:xfrm>
            <a:off x="1649730" y="4005580"/>
            <a:ext cx="648335" cy="617220"/>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sp>
        <p:nvSpPr>
          <p:cNvPr id="54" name="任意多边形 53"/>
          <p:cNvSpPr/>
          <p:nvPr>
            <p:custDataLst>
              <p:tags r:id="rId8"/>
            </p:custDataLst>
          </p:nvPr>
        </p:nvSpPr>
        <p:spPr>
          <a:xfrm>
            <a:off x="1725295" y="3998595"/>
            <a:ext cx="797560" cy="361315"/>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normAutofit/>
          </a:bodyPr>
          <a:lstStyle/>
          <a:p>
            <a:pPr algn="ctr"/>
            <a:r>
              <a:rPr lang="en-US" altLang="zh-CN" sz="1350" dirty="0">
                <a:latin typeface="微软雅黑" panose="020B0503020204020204" pitchFamily="34" charset="-122"/>
                <a:ea typeface="微软雅黑" panose="020B0503020204020204" pitchFamily="34" charset="-122"/>
                <a:sym typeface="Arial" panose="020B0604020202020204" pitchFamily="34" charset="0"/>
              </a:rPr>
              <a:t>03</a:t>
            </a:r>
            <a:endParaRPr lang="en-US" altLang="zh-CN" sz="1350"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55" name="文本框 54"/>
          <p:cNvSpPr txBox="1"/>
          <p:nvPr>
            <p:custDataLst>
              <p:tags r:id="rId9"/>
            </p:custDataLst>
          </p:nvPr>
        </p:nvSpPr>
        <p:spPr>
          <a:xfrm>
            <a:off x="2237740" y="4290060"/>
            <a:ext cx="5081270" cy="339090"/>
          </a:xfrm>
          <a:prstGeom prst="rect">
            <a:avLst/>
          </a:prstGeom>
          <a:noFill/>
        </p:spPr>
        <p:txBody>
          <a:bodyPr wrap="square" rtlCol="0" anchor="ctr" anchorCtr="0">
            <a:normAutofit/>
          </a:bodyPr>
          <a:lstStyle/>
          <a:p>
            <a:pPr marL="0" lvl="0" indent="0" algn="l">
              <a:lnSpc>
                <a:spcPct val="10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强化安全卫生风险管理 ，有组织地开展安全卫生文化活动。</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Tree>
    <p:custDataLst>
      <p:tags r:id="rId10"/>
    </p:custDataLst>
  </p:cSld>
  <p:clrMapOvr>
    <a:masterClrMapping/>
  </p:clrMapOvr>
  <p:transition advTm="0">
    <p:wipe dir="d"/>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grpSp>
        <p:nvGrpSpPr>
          <p:cNvPr id="4" name="组合 3"/>
          <p:cNvGrpSpPr/>
          <p:nvPr/>
        </p:nvGrpSpPr>
        <p:grpSpPr>
          <a:xfrm>
            <a:off x="790575" y="1040130"/>
            <a:ext cx="7562850" cy="3596640"/>
            <a:chOff x="1245" y="1638"/>
            <a:chExt cx="11910" cy="5664"/>
          </a:xfrm>
        </p:grpSpPr>
        <p:sp>
          <p:nvSpPr>
            <p:cNvPr id="579588" name="AutoShape 2"/>
            <p:cNvSpPr>
              <a:spLocks noChangeArrowheads="1"/>
            </p:cNvSpPr>
            <p:nvPr/>
          </p:nvSpPr>
          <p:spPr bwMode="auto">
            <a:xfrm>
              <a:off x="1245" y="1638"/>
              <a:ext cx="4435" cy="5382"/>
            </a:xfrm>
            <a:prstGeom prst="triangle">
              <a:avLst>
                <a:gd name="adj" fmla="val 50000"/>
              </a:avLst>
            </a:prstGeom>
            <a:solidFill>
              <a:schemeClr val="bg1">
                <a:lumMod val="85000"/>
              </a:schemeClr>
            </a:solidFill>
            <a:ln w="9525">
              <a:noFill/>
              <a:miter lim="800000"/>
            </a:ln>
          </p:spPr>
          <p:txBody>
            <a:bodyPr wrap="none" anchor="ctr"/>
            <a:lstStyle/>
            <a:p>
              <a:endParaRPr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79591" name="AutoShape 6"/>
            <p:cNvSpPr>
              <a:spLocks noChangeArrowheads="1"/>
            </p:cNvSpPr>
            <p:nvPr/>
          </p:nvSpPr>
          <p:spPr bwMode="auto">
            <a:xfrm>
              <a:off x="1548" y="2036"/>
              <a:ext cx="3936" cy="766"/>
            </a:xfrm>
            <a:prstGeom prst="roundRect">
              <a:avLst>
                <a:gd name="adj" fmla="val 16667"/>
              </a:avLst>
            </a:prstGeom>
            <a:solidFill>
              <a:schemeClr val="tx1">
                <a:lumMod val="75000"/>
                <a:lumOff val="25000"/>
              </a:schemeClr>
            </a:solidFill>
            <a:ln w="28575">
              <a:noFill/>
              <a:round/>
            </a:ln>
          </p:spPr>
          <p:txBody>
            <a:bodyPr wrap="none" anchor="ctr"/>
            <a:lstStyle/>
            <a:p>
              <a:pPr algn="ct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安全卫生管理委员会</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79592" name="AutoShape 7"/>
            <p:cNvSpPr>
              <a:spLocks noChangeArrowheads="1"/>
            </p:cNvSpPr>
            <p:nvPr/>
          </p:nvSpPr>
          <p:spPr bwMode="auto">
            <a:xfrm>
              <a:off x="1548" y="5202"/>
              <a:ext cx="3936" cy="598"/>
            </a:xfrm>
            <a:prstGeom prst="roundRect">
              <a:avLst>
                <a:gd name="adj" fmla="val 16667"/>
              </a:avLst>
            </a:prstGeom>
            <a:solidFill>
              <a:schemeClr val="tx1">
                <a:lumMod val="75000"/>
                <a:lumOff val="25000"/>
              </a:schemeClr>
            </a:solidFill>
            <a:ln w="28575">
              <a:noFill/>
              <a:round/>
            </a:ln>
          </p:spPr>
          <p:txBody>
            <a:bodyPr wrap="none" anchor="ctr"/>
            <a:lstStyle/>
            <a:p>
              <a:pPr algn="ct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各个部门（兼职安全员）</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79593" name="Line 8"/>
            <p:cNvSpPr>
              <a:spLocks noChangeShapeType="1"/>
            </p:cNvSpPr>
            <p:nvPr/>
          </p:nvSpPr>
          <p:spPr bwMode="auto">
            <a:xfrm>
              <a:off x="3566" y="2833"/>
              <a:ext cx="15" cy="891"/>
            </a:xfrm>
            <a:prstGeom prst="line">
              <a:avLst/>
            </a:prstGeom>
            <a:noFill/>
            <a:ln w="28575">
              <a:solidFill>
                <a:schemeClr val="tx1">
                  <a:lumMod val="75000"/>
                  <a:lumOff val="25000"/>
                </a:schemeClr>
              </a:solidFill>
              <a:round/>
              <a:tailEnd type="triangle" w="med" len="med"/>
            </a:ln>
          </p:spPr>
          <p:txBody>
            <a:bodyPr/>
            <a:lstStyle/>
            <a:p>
              <a:endParaRPr lang="zh-CN" altLang="en-US"/>
            </a:p>
          </p:txBody>
        </p:sp>
        <p:sp>
          <p:nvSpPr>
            <p:cNvPr id="579594" name="Line 9"/>
            <p:cNvSpPr>
              <a:spLocks noChangeShapeType="1"/>
            </p:cNvSpPr>
            <p:nvPr/>
          </p:nvSpPr>
          <p:spPr bwMode="auto">
            <a:xfrm>
              <a:off x="3566" y="4006"/>
              <a:ext cx="0" cy="1195"/>
            </a:xfrm>
            <a:prstGeom prst="line">
              <a:avLst/>
            </a:prstGeom>
            <a:noFill/>
            <a:ln w="28575">
              <a:solidFill>
                <a:schemeClr val="tx1">
                  <a:lumMod val="75000"/>
                  <a:lumOff val="25000"/>
                </a:schemeClr>
              </a:solidFill>
              <a:round/>
              <a:tailEnd type="triangle" w="med" len="med"/>
            </a:ln>
          </p:spPr>
          <p:txBody>
            <a:bodyPr/>
            <a:lstStyle/>
            <a:p>
              <a:endParaRPr lang="zh-CN" altLang="en-US"/>
            </a:p>
          </p:txBody>
        </p:sp>
        <p:sp>
          <p:nvSpPr>
            <p:cNvPr id="579595" name="Line 10"/>
            <p:cNvSpPr>
              <a:spLocks noChangeShapeType="1"/>
            </p:cNvSpPr>
            <p:nvPr/>
          </p:nvSpPr>
          <p:spPr bwMode="auto">
            <a:xfrm>
              <a:off x="2859" y="4006"/>
              <a:ext cx="0" cy="1195"/>
            </a:xfrm>
            <a:prstGeom prst="line">
              <a:avLst/>
            </a:prstGeom>
            <a:noFill/>
            <a:ln w="28575">
              <a:solidFill>
                <a:schemeClr val="tx1">
                  <a:lumMod val="75000"/>
                  <a:lumOff val="25000"/>
                </a:schemeClr>
              </a:solidFill>
              <a:round/>
              <a:tailEnd type="triangle" w="med" len="med"/>
            </a:ln>
          </p:spPr>
          <p:txBody>
            <a:bodyPr/>
            <a:lstStyle/>
            <a:p>
              <a:endParaRPr lang="zh-CN" altLang="en-US"/>
            </a:p>
          </p:txBody>
        </p:sp>
        <p:sp>
          <p:nvSpPr>
            <p:cNvPr id="579596" name="Line 11"/>
            <p:cNvSpPr>
              <a:spLocks noChangeShapeType="1"/>
            </p:cNvSpPr>
            <p:nvPr/>
          </p:nvSpPr>
          <p:spPr bwMode="auto">
            <a:xfrm>
              <a:off x="2154" y="4006"/>
              <a:ext cx="0" cy="1195"/>
            </a:xfrm>
            <a:prstGeom prst="line">
              <a:avLst/>
            </a:prstGeom>
            <a:noFill/>
            <a:ln w="28575">
              <a:solidFill>
                <a:schemeClr val="tx1">
                  <a:lumMod val="75000"/>
                  <a:lumOff val="25000"/>
                </a:schemeClr>
              </a:solidFill>
              <a:round/>
              <a:tailEnd type="triangle" w="med" len="med"/>
            </a:ln>
          </p:spPr>
          <p:txBody>
            <a:bodyPr/>
            <a:lstStyle/>
            <a:p>
              <a:endParaRPr lang="zh-CN" altLang="en-US"/>
            </a:p>
          </p:txBody>
        </p:sp>
        <p:sp>
          <p:nvSpPr>
            <p:cNvPr id="579597" name="Line 12"/>
            <p:cNvSpPr>
              <a:spLocks noChangeShapeType="1"/>
            </p:cNvSpPr>
            <p:nvPr/>
          </p:nvSpPr>
          <p:spPr bwMode="auto">
            <a:xfrm>
              <a:off x="4273" y="4006"/>
              <a:ext cx="0" cy="1195"/>
            </a:xfrm>
            <a:prstGeom prst="line">
              <a:avLst/>
            </a:prstGeom>
            <a:noFill/>
            <a:ln w="28575">
              <a:solidFill>
                <a:schemeClr val="tx1">
                  <a:lumMod val="75000"/>
                  <a:lumOff val="25000"/>
                </a:schemeClr>
              </a:solidFill>
              <a:round/>
              <a:tailEnd type="triangle" w="med" len="med"/>
            </a:ln>
          </p:spPr>
          <p:txBody>
            <a:bodyPr/>
            <a:lstStyle/>
            <a:p>
              <a:endParaRPr lang="zh-CN" altLang="en-US"/>
            </a:p>
          </p:txBody>
        </p:sp>
        <p:sp>
          <p:nvSpPr>
            <p:cNvPr id="579598" name="Line 13"/>
            <p:cNvSpPr>
              <a:spLocks noChangeShapeType="1"/>
            </p:cNvSpPr>
            <p:nvPr/>
          </p:nvSpPr>
          <p:spPr bwMode="auto">
            <a:xfrm>
              <a:off x="4878" y="4006"/>
              <a:ext cx="0" cy="1195"/>
            </a:xfrm>
            <a:prstGeom prst="line">
              <a:avLst/>
            </a:prstGeom>
            <a:noFill/>
            <a:ln w="28575">
              <a:solidFill>
                <a:schemeClr val="tx1">
                  <a:lumMod val="75000"/>
                  <a:lumOff val="25000"/>
                </a:schemeClr>
              </a:solidFill>
              <a:round/>
              <a:tailEnd type="triangle" w="med" len="med"/>
            </a:ln>
          </p:spPr>
          <p:txBody>
            <a:bodyPr/>
            <a:lstStyle/>
            <a:p>
              <a:endParaRPr lang="zh-CN" altLang="en-US"/>
            </a:p>
          </p:txBody>
        </p:sp>
        <p:sp>
          <p:nvSpPr>
            <p:cNvPr id="579599" name="Rectangle 14"/>
            <p:cNvSpPr>
              <a:spLocks noChangeArrowheads="1"/>
            </p:cNvSpPr>
            <p:nvPr/>
          </p:nvSpPr>
          <p:spPr bwMode="auto">
            <a:xfrm>
              <a:off x="6191" y="1652"/>
              <a:ext cx="6964" cy="1404"/>
            </a:xfrm>
            <a:prstGeom prst="rect">
              <a:avLst/>
            </a:prstGeom>
            <a:solidFill>
              <a:srgbClr val="C00000"/>
            </a:solidFill>
            <a:ln w="9525">
              <a:noFill/>
              <a:miter lim="800000"/>
            </a:ln>
          </p:spPr>
          <p:txBody>
            <a:bodyPr>
              <a:spAutoFit/>
            </a:bodyPr>
            <a:lstStyle/>
            <a:p>
              <a:pPr algn="just"/>
              <a:r>
                <a:rPr kumimoji="1" lang="en-US" altLang="zh-CN"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    </a:t>
              </a: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由经营管理者、各职能部门负责人、车间领导和工会领导组成，接受“松下在华集团安全卫生管理委员会”的工作部署、协调与指导，对本企业安全卫生工作的重大问题进行研究、决定、督促和处理。</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79600" name="Rectangle 15"/>
            <p:cNvSpPr>
              <a:spLocks noChangeArrowheads="1"/>
            </p:cNvSpPr>
            <p:nvPr/>
          </p:nvSpPr>
          <p:spPr bwMode="auto">
            <a:xfrm>
              <a:off x="6157" y="3631"/>
              <a:ext cx="6964" cy="1089"/>
            </a:xfrm>
            <a:prstGeom prst="rect">
              <a:avLst/>
            </a:prstGeom>
            <a:solidFill>
              <a:srgbClr val="C00000"/>
            </a:solidFill>
            <a:ln w="9525">
              <a:noFill/>
              <a:miter lim="800000"/>
            </a:ln>
          </p:spPr>
          <p:txBody>
            <a:bodyPr>
              <a:spAutoFit/>
            </a:bodyPr>
            <a:lstStyle/>
            <a:p>
              <a:pPr indent="-266700" algn="just"/>
              <a:r>
                <a:rPr kumimoji="1" lang="en-US" altLang="zh-CN"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    </a:t>
              </a: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负责企业日常安全卫生管理工作，上是企业最高经营者的参谋和助手；下对车间、班组指导安全卫生工作。厂矿企业按职工总数</a:t>
              </a:r>
              <a:r>
                <a:rPr kumimoji="1" lang="en-US" altLang="zh-CN"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2‰</a:t>
              </a: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至</a:t>
              </a:r>
              <a:r>
                <a:rPr kumimoji="1" lang="en-US" altLang="zh-CN"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10‰</a:t>
              </a: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的比例</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79601" name="Rectangle 16"/>
            <p:cNvSpPr>
              <a:spLocks noChangeArrowheads="1"/>
            </p:cNvSpPr>
            <p:nvPr/>
          </p:nvSpPr>
          <p:spPr bwMode="auto">
            <a:xfrm>
              <a:off x="6157" y="4948"/>
              <a:ext cx="6964" cy="1024"/>
            </a:xfrm>
            <a:prstGeom prst="rect">
              <a:avLst/>
            </a:prstGeom>
            <a:solidFill>
              <a:srgbClr val="C00000"/>
            </a:solidFill>
            <a:ln w="9525">
              <a:noFill/>
              <a:miter lim="800000"/>
            </a:ln>
          </p:spPr>
          <p:txBody>
            <a:bodyPr>
              <a:spAutoFit/>
            </a:bodyPr>
            <a:lstStyle/>
            <a:p>
              <a:pPr algn="just">
                <a:lnSpc>
                  <a:spcPct val="140000"/>
                </a:lnSpc>
              </a:pPr>
              <a:r>
                <a:rPr kumimoji="1" lang="en-US" altLang="zh-CN"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    </a:t>
              </a: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负责本部门的日常安全卫生的检查和措施制定、落实等工作。</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79602" name="AutoShape 17"/>
            <p:cNvSpPr>
              <a:spLocks noChangeArrowheads="1"/>
            </p:cNvSpPr>
            <p:nvPr/>
          </p:nvSpPr>
          <p:spPr bwMode="auto">
            <a:xfrm>
              <a:off x="5604" y="1899"/>
              <a:ext cx="485" cy="1033"/>
            </a:xfrm>
            <a:prstGeom prst="rightArrow">
              <a:avLst>
                <a:gd name="adj1" fmla="val 49796"/>
                <a:gd name="adj2" fmla="val 48028"/>
              </a:avLst>
            </a:prstGeom>
            <a:solidFill>
              <a:schemeClr val="bg1">
                <a:lumMod val="85000"/>
              </a:schemeClr>
            </a:solidFill>
            <a:ln w="9525">
              <a:noFill/>
              <a:miter lim="800000"/>
            </a:ln>
          </p:spPr>
          <p:txBody>
            <a:bodyPr wrap="none" anchor="ctr"/>
            <a:lstStyle/>
            <a:p>
              <a:endParaRPr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79603" name="AutoShape 18"/>
            <p:cNvSpPr>
              <a:spLocks noChangeArrowheads="1"/>
            </p:cNvSpPr>
            <p:nvPr/>
          </p:nvSpPr>
          <p:spPr bwMode="auto">
            <a:xfrm>
              <a:off x="5585" y="3631"/>
              <a:ext cx="485" cy="1033"/>
            </a:xfrm>
            <a:prstGeom prst="rightArrow">
              <a:avLst>
                <a:gd name="adj1" fmla="val 49796"/>
                <a:gd name="adj2" fmla="val 48028"/>
              </a:avLst>
            </a:prstGeom>
            <a:solidFill>
              <a:schemeClr val="bg1">
                <a:lumMod val="85000"/>
              </a:schemeClr>
            </a:solidFill>
            <a:ln w="9525">
              <a:noFill/>
              <a:miter lim="800000"/>
            </a:ln>
          </p:spPr>
          <p:txBody>
            <a:bodyPr wrap="none" anchor="ctr"/>
            <a:lstStyle/>
            <a:p>
              <a:endParaRPr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79604" name="AutoShape 19"/>
            <p:cNvSpPr>
              <a:spLocks noChangeArrowheads="1"/>
            </p:cNvSpPr>
            <p:nvPr/>
          </p:nvSpPr>
          <p:spPr bwMode="auto">
            <a:xfrm>
              <a:off x="5585" y="5042"/>
              <a:ext cx="485" cy="1033"/>
            </a:xfrm>
            <a:prstGeom prst="rightArrow">
              <a:avLst>
                <a:gd name="adj1" fmla="val 49796"/>
                <a:gd name="adj2" fmla="val 48028"/>
              </a:avLst>
            </a:prstGeom>
            <a:solidFill>
              <a:schemeClr val="bg1">
                <a:lumMod val="85000"/>
              </a:schemeClr>
            </a:solidFill>
            <a:ln w="9525">
              <a:noFill/>
              <a:miter lim="800000"/>
            </a:ln>
          </p:spPr>
          <p:txBody>
            <a:bodyPr wrap="none" anchor="ctr"/>
            <a:lstStyle/>
            <a:p>
              <a:pPr algn="ctr"/>
              <a:endParaRPr kumimoji="1" lang="zh-CN" altLang="zh-CN"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79605" name="AutoShape 20"/>
            <p:cNvSpPr>
              <a:spLocks noChangeArrowheads="1"/>
            </p:cNvSpPr>
            <p:nvPr/>
          </p:nvSpPr>
          <p:spPr bwMode="auto">
            <a:xfrm>
              <a:off x="1577" y="3724"/>
              <a:ext cx="3936" cy="697"/>
            </a:xfrm>
            <a:prstGeom prst="roundRect">
              <a:avLst>
                <a:gd name="adj" fmla="val 16667"/>
              </a:avLst>
            </a:prstGeom>
            <a:solidFill>
              <a:schemeClr val="tx1">
                <a:lumMod val="75000"/>
                <a:lumOff val="25000"/>
              </a:schemeClr>
            </a:solidFill>
            <a:ln w="28575">
              <a:noFill/>
              <a:round/>
            </a:ln>
          </p:spPr>
          <p:txBody>
            <a:bodyPr wrap="none" anchor="ctr"/>
            <a:lstStyle/>
            <a:p>
              <a:pPr algn="ct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事务局（专门职能部门）</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79606" name="AutoShape 21"/>
            <p:cNvSpPr>
              <a:spLocks noChangeArrowheads="1"/>
            </p:cNvSpPr>
            <p:nvPr/>
          </p:nvSpPr>
          <p:spPr bwMode="auto">
            <a:xfrm>
              <a:off x="1577" y="6360"/>
              <a:ext cx="3936" cy="943"/>
            </a:xfrm>
            <a:prstGeom prst="roundRect">
              <a:avLst>
                <a:gd name="adj" fmla="val 16667"/>
              </a:avLst>
            </a:prstGeom>
            <a:solidFill>
              <a:schemeClr val="tx1">
                <a:lumMod val="75000"/>
                <a:lumOff val="25000"/>
              </a:schemeClr>
            </a:solidFill>
            <a:ln w="28575">
              <a:noFill/>
              <a:round/>
            </a:ln>
          </p:spPr>
          <p:txBody>
            <a:bodyPr wrap="none" anchor="ctr"/>
            <a:lstStyle/>
            <a:p>
              <a:pPr algn="ct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工会劳动保护</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algn="ct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监督检查委员会</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79607" name="Rectangle 22"/>
            <p:cNvSpPr>
              <a:spLocks noChangeArrowheads="1"/>
            </p:cNvSpPr>
            <p:nvPr/>
          </p:nvSpPr>
          <p:spPr bwMode="auto">
            <a:xfrm>
              <a:off x="6155" y="6267"/>
              <a:ext cx="6964" cy="1024"/>
            </a:xfrm>
            <a:prstGeom prst="rect">
              <a:avLst/>
            </a:prstGeom>
            <a:solidFill>
              <a:srgbClr val="C00000"/>
            </a:solidFill>
            <a:ln w="9525">
              <a:noFill/>
              <a:miter lim="800000"/>
            </a:ln>
          </p:spPr>
          <p:txBody>
            <a:bodyPr>
              <a:spAutoFit/>
            </a:bodyPr>
            <a:lstStyle/>
            <a:p>
              <a:pPr algn="just">
                <a:lnSpc>
                  <a:spcPct val="140000"/>
                </a:lnSpc>
              </a:pPr>
              <a:r>
                <a:rPr lang="en-US" altLang="zh-CN"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       </a:t>
              </a: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组织职工广泛开展遵章守纪和事故预防的群众性检查活动，发动群众进行安全生产竞赛。</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79608" name="AutoShape 23"/>
            <p:cNvSpPr>
              <a:spLocks noChangeArrowheads="1"/>
            </p:cNvSpPr>
            <p:nvPr/>
          </p:nvSpPr>
          <p:spPr bwMode="auto">
            <a:xfrm>
              <a:off x="5585" y="6269"/>
              <a:ext cx="485" cy="1033"/>
            </a:xfrm>
            <a:prstGeom prst="rightArrow">
              <a:avLst>
                <a:gd name="adj1" fmla="val 49796"/>
                <a:gd name="adj2" fmla="val 48028"/>
              </a:avLst>
            </a:prstGeom>
            <a:solidFill>
              <a:schemeClr val="bg1">
                <a:lumMod val="85000"/>
              </a:schemeClr>
            </a:solidFill>
            <a:ln w="9525">
              <a:noFill/>
              <a:miter lim="800000"/>
            </a:ln>
          </p:spPr>
          <p:txBody>
            <a:bodyPr wrap="none" anchor="ctr"/>
            <a:lstStyle/>
            <a:p>
              <a:pPr algn="ctr"/>
              <a:endParaRPr kumimoji="1" lang="zh-CN" altLang="zh-CN" sz="1300">
                <a:latin typeface="微软雅黑" panose="020B0503020204020204" pitchFamily="34" charset="-122"/>
                <a:ea typeface="微软雅黑" panose="020B0503020204020204" pitchFamily="34" charset="-122"/>
                <a:cs typeface="微软雅黑" panose="020B0503020204020204" pitchFamily="34" charset="-122"/>
              </a:endParaRPr>
            </a:p>
          </p:txBody>
        </p:sp>
      </p:grpSp>
    </p:spTree>
  </p:cSld>
  <p:clrMapOvr>
    <a:masterClrMapping/>
  </p:clrMapOvr>
  <p:transition advTm="0">
    <p:wipe dir="d"/>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848995"/>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落实安全生产责任制</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íSlïďè"/>
          <p:cNvSpPr/>
          <p:nvPr/>
        </p:nvSpPr>
        <p:spPr>
          <a:xfrm>
            <a:off x="128905" y="1681480"/>
            <a:ext cx="8886825" cy="2422525"/>
          </a:xfrm>
          <a:prstGeom prst="rect">
            <a:avLst/>
          </a:prstGeom>
          <a:solidFill>
            <a:schemeClr val="bg1">
              <a:lumMod val="95000"/>
            </a:schemeClr>
          </a:solidFill>
          <a:ln>
            <a:noFill/>
          </a:ln>
        </p:spPr>
        <p:txBody>
          <a:bodyPr wrap="square" lIns="91440" tIns="45720" rIns="91440" bIns="45720" anchor="ctr" anchorCtr="0">
            <a:normAutofit/>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rtl val="0"/>
              </a:defRPr>
            </a:lvl1pPr>
            <a:lvl2pPr marR="0" lvl="1" algn="l" rtl="0">
              <a:lnSpc>
                <a:spcPct val="100000"/>
              </a:lnSpc>
              <a:spcBef>
                <a:spcPts val="0"/>
              </a:spcBef>
              <a:spcAft>
                <a:spcPts val="0"/>
              </a:spcAft>
              <a:buNone/>
              <a:defRPr sz="1400" b="0" i="0" u="none" strike="noStrike" cap="none">
                <a:solidFill>
                  <a:srgbClr val="000000"/>
                </a:solidFill>
                <a:rtl val="0"/>
              </a:defRPr>
            </a:lvl2pPr>
            <a:lvl3pPr marR="0" lvl="2" algn="l" rtl="0">
              <a:lnSpc>
                <a:spcPct val="100000"/>
              </a:lnSpc>
              <a:spcBef>
                <a:spcPts val="0"/>
              </a:spcBef>
              <a:spcAft>
                <a:spcPts val="0"/>
              </a:spcAft>
              <a:buNone/>
              <a:defRPr sz="1400" b="0" i="0" u="none" strike="noStrike" cap="none">
                <a:solidFill>
                  <a:srgbClr val="000000"/>
                </a:solidFill>
                <a:rtl val="0"/>
              </a:defRPr>
            </a:lvl3pPr>
            <a:lvl4pPr marR="0" lvl="3" algn="l" rtl="0">
              <a:lnSpc>
                <a:spcPct val="100000"/>
              </a:lnSpc>
              <a:spcBef>
                <a:spcPts val="0"/>
              </a:spcBef>
              <a:spcAft>
                <a:spcPts val="0"/>
              </a:spcAft>
              <a:buNone/>
              <a:defRPr sz="1400" b="0" i="0" u="none" strike="noStrike" cap="none">
                <a:solidFill>
                  <a:srgbClr val="000000"/>
                </a:solidFill>
                <a:rtl val="0"/>
              </a:defRPr>
            </a:lvl4pPr>
            <a:lvl5pPr marR="0" lvl="4" algn="l" rtl="0">
              <a:lnSpc>
                <a:spcPct val="100000"/>
              </a:lnSpc>
              <a:spcBef>
                <a:spcPts val="0"/>
              </a:spcBef>
              <a:spcAft>
                <a:spcPts val="0"/>
              </a:spcAft>
              <a:buNone/>
              <a:defRPr sz="1400" b="0" i="0" u="none" strike="noStrike" cap="none">
                <a:solidFill>
                  <a:srgbClr val="000000"/>
                </a:solidFill>
                <a:rtl val="0"/>
              </a:defRPr>
            </a:lvl5pPr>
            <a:lvl6pPr marR="0" lvl="5" algn="l" rtl="0">
              <a:lnSpc>
                <a:spcPct val="100000"/>
              </a:lnSpc>
              <a:spcBef>
                <a:spcPts val="0"/>
              </a:spcBef>
              <a:spcAft>
                <a:spcPts val="0"/>
              </a:spcAft>
              <a:buNone/>
              <a:defRPr sz="1400" b="0" i="0" u="none" strike="noStrike" cap="none">
                <a:solidFill>
                  <a:srgbClr val="000000"/>
                </a:solidFill>
                <a:rtl val="0"/>
              </a:defRPr>
            </a:lvl6pPr>
            <a:lvl7pPr marR="0" lvl="6" algn="l" rtl="0">
              <a:lnSpc>
                <a:spcPct val="100000"/>
              </a:lnSpc>
              <a:spcBef>
                <a:spcPts val="0"/>
              </a:spcBef>
              <a:spcAft>
                <a:spcPts val="0"/>
              </a:spcAft>
              <a:buNone/>
              <a:defRPr sz="1400" b="0" i="0" u="none" strike="noStrike" cap="none">
                <a:solidFill>
                  <a:srgbClr val="000000"/>
                </a:solidFill>
                <a:rtl val="0"/>
              </a:defRPr>
            </a:lvl7pPr>
            <a:lvl8pPr marR="0" lvl="7" algn="l" rtl="0">
              <a:lnSpc>
                <a:spcPct val="100000"/>
              </a:lnSpc>
              <a:spcBef>
                <a:spcPts val="0"/>
              </a:spcBef>
              <a:spcAft>
                <a:spcPts val="0"/>
              </a:spcAft>
              <a:buNone/>
              <a:defRPr sz="1400" b="0" i="0" u="none" strike="noStrike" cap="none">
                <a:solidFill>
                  <a:srgbClr val="000000"/>
                </a:solidFill>
                <a:rtl val="0"/>
              </a:defRPr>
            </a:lvl8pPr>
            <a:lvl9pPr marR="0" lvl="8" algn="l" rtl="0">
              <a:lnSpc>
                <a:spcPct val="100000"/>
              </a:lnSpc>
              <a:spcBef>
                <a:spcPts val="0"/>
              </a:spcBef>
              <a:spcAft>
                <a:spcPts val="0"/>
              </a:spcAft>
              <a:buNone/>
              <a:defRPr sz="1400" b="0" i="0" u="none" strike="noStrike" cap="none">
                <a:solidFill>
                  <a:srgbClr val="000000"/>
                </a:solidFill>
                <a:rtl val="0"/>
              </a:defRPr>
            </a:lvl9pPr>
          </a:lstStyle>
          <a:p>
            <a:pPr marL="0" marR="0" lvl="0" indent="0" algn="ctr" rtl="0">
              <a:spcBef>
                <a:spcPts val="0"/>
              </a:spcBef>
              <a:buNone/>
            </a:pPr>
          </a:p>
        </p:txBody>
      </p:sp>
      <p:sp>
        <p:nvSpPr>
          <p:cNvPr id="5" name="ïṣḻíďé"/>
          <p:cNvSpPr/>
          <p:nvPr/>
        </p:nvSpPr>
        <p:spPr>
          <a:xfrm>
            <a:off x="948055" y="1845310"/>
            <a:ext cx="1561465" cy="2258695"/>
          </a:xfrm>
          <a:custGeom>
            <a:avLst/>
            <a:gdLst/>
            <a:ahLst/>
            <a:cxnLst/>
            <a:rect l="0" t="0" r="0" b="0"/>
            <a:pathLst>
              <a:path w="120000" h="120000" extrusionOk="0">
                <a:moveTo>
                  <a:pt x="103502" y="120000"/>
                </a:moveTo>
                <a:cubicBezTo>
                  <a:pt x="73591" y="120000"/>
                  <a:pt x="43636" y="120000"/>
                  <a:pt x="13681" y="120000"/>
                </a:cubicBezTo>
                <a:cubicBezTo>
                  <a:pt x="13815" y="119537"/>
                  <a:pt x="13949" y="119043"/>
                  <a:pt x="14128" y="118580"/>
                </a:cubicBezTo>
                <a:cubicBezTo>
                  <a:pt x="14396" y="117685"/>
                  <a:pt x="14798" y="116851"/>
                  <a:pt x="14932" y="115956"/>
                </a:cubicBezTo>
                <a:cubicBezTo>
                  <a:pt x="15067" y="115339"/>
                  <a:pt x="15290" y="114753"/>
                  <a:pt x="15424" y="114135"/>
                </a:cubicBezTo>
                <a:cubicBezTo>
                  <a:pt x="15692" y="113117"/>
                  <a:pt x="15916" y="112067"/>
                  <a:pt x="16184" y="111018"/>
                </a:cubicBezTo>
                <a:cubicBezTo>
                  <a:pt x="16363" y="110216"/>
                  <a:pt x="16631" y="109444"/>
                  <a:pt x="16721" y="108641"/>
                </a:cubicBezTo>
                <a:cubicBezTo>
                  <a:pt x="16810" y="107993"/>
                  <a:pt x="17078" y="107407"/>
                  <a:pt x="17436" y="106820"/>
                </a:cubicBezTo>
                <a:cubicBezTo>
                  <a:pt x="17570" y="106574"/>
                  <a:pt x="17704" y="106296"/>
                  <a:pt x="17839" y="106049"/>
                </a:cubicBezTo>
                <a:cubicBezTo>
                  <a:pt x="18241" y="105154"/>
                  <a:pt x="18599" y="104228"/>
                  <a:pt x="19001" y="103364"/>
                </a:cubicBezTo>
                <a:cubicBezTo>
                  <a:pt x="19314" y="102716"/>
                  <a:pt x="19627" y="102098"/>
                  <a:pt x="19359" y="101358"/>
                </a:cubicBezTo>
                <a:cubicBezTo>
                  <a:pt x="19135" y="101450"/>
                  <a:pt x="18912" y="101512"/>
                  <a:pt x="18733" y="101604"/>
                </a:cubicBezTo>
                <a:cubicBezTo>
                  <a:pt x="18330" y="101790"/>
                  <a:pt x="17928" y="102067"/>
                  <a:pt x="17481" y="102222"/>
                </a:cubicBezTo>
                <a:cubicBezTo>
                  <a:pt x="16363" y="102561"/>
                  <a:pt x="15201" y="102839"/>
                  <a:pt x="13904" y="102839"/>
                </a:cubicBezTo>
                <a:cubicBezTo>
                  <a:pt x="12473" y="102808"/>
                  <a:pt x="11222" y="102592"/>
                  <a:pt x="10059" y="102067"/>
                </a:cubicBezTo>
                <a:cubicBezTo>
                  <a:pt x="9523" y="101820"/>
                  <a:pt x="8986" y="101604"/>
                  <a:pt x="8405" y="101450"/>
                </a:cubicBezTo>
                <a:cubicBezTo>
                  <a:pt x="7421" y="101172"/>
                  <a:pt x="6527" y="100864"/>
                  <a:pt x="5633" y="100432"/>
                </a:cubicBezTo>
                <a:cubicBezTo>
                  <a:pt x="4381" y="99783"/>
                  <a:pt x="3353" y="99043"/>
                  <a:pt x="2637" y="98117"/>
                </a:cubicBezTo>
                <a:cubicBezTo>
                  <a:pt x="2369" y="97777"/>
                  <a:pt x="2056" y="97438"/>
                  <a:pt x="1833" y="97098"/>
                </a:cubicBezTo>
                <a:cubicBezTo>
                  <a:pt x="983" y="95987"/>
                  <a:pt x="357" y="94876"/>
                  <a:pt x="268" y="93611"/>
                </a:cubicBezTo>
                <a:cubicBezTo>
                  <a:pt x="268" y="93425"/>
                  <a:pt x="178" y="93240"/>
                  <a:pt x="134" y="93055"/>
                </a:cubicBezTo>
                <a:cubicBezTo>
                  <a:pt x="89" y="92932"/>
                  <a:pt x="0" y="92777"/>
                  <a:pt x="44" y="92654"/>
                </a:cubicBezTo>
                <a:cubicBezTo>
                  <a:pt x="134" y="91882"/>
                  <a:pt x="134" y="91111"/>
                  <a:pt x="357" y="90339"/>
                </a:cubicBezTo>
                <a:cubicBezTo>
                  <a:pt x="491" y="89907"/>
                  <a:pt x="536" y="89444"/>
                  <a:pt x="536" y="88981"/>
                </a:cubicBezTo>
                <a:cubicBezTo>
                  <a:pt x="536" y="88487"/>
                  <a:pt x="536" y="87993"/>
                  <a:pt x="536" y="87500"/>
                </a:cubicBezTo>
                <a:cubicBezTo>
                  <a:pt x="581" y="86327"/>
                  <a:pt x="849" y="85185"/>
                  <a:pt x="1430" y="84074"/>
                </a:cubicBezTo>
                <a:cubicBezTo>
                  <a:pt x="1564" y="83796"/>
                  <a:pt x="1743" y="83549"/>
                  <a:pt x="1788" y="83271"/>
                </a:cubicBezTo>
                <a:cubicBezTo>
                  <a:pt x="1877" y="82314"/>
                  <a:pt x="2235" y="81450"/>
                  <a:pt x="2771" y="80555"/>
                </a:cubicBezTo>
                <a:cubicBezTo>
                  <a:pt x="2861" y="80462"/>
                  <a:pt x="2906" y="80339"/>
                  <a:pt x="2906" y="80216"/>
                </a:cubicBezTo>
                <a:cubicBezTo>
                  <a:pt x="3174" y="79135"/>
                  <a:pt x="3755" y="78148"/>
                  <a:pt x="4336" y="77129"/>
                </a:cubicBezTo>
                <a:cubicBezTo>
                  <a:pt x="4470" y="76913"/>
                  <a:pt x="4515" y="76697"/>
                  <a:pt x="4381" y="76481"/>
                </a:cubicBezTo>
                <a:cubicBezTo>
                  <a:pt x="3979" y="75555"/>
                  <a:pt x="4336" y="74722"/>
                  <a:pt x="5186" y="73981"/>
                </a:cubicBezTo>
                <a:cubicBezTo>
                  <a:pt x="5320" y="73858"/>
                  <a:pt x="5454" y="73734"/>
                  <a:pt x="5633" y="73641"/>
                </a:cubicBezTo>
                <a:cubicBezTo>
                  <a:pt x="5946" y="73395"/>
                  <a:pt x="5901" y="73117"/>
                  <a:pt x="5678" y="72870"/>
                </a:cubicBezTo>
                <a:cubicBezTo>
                  <a:pt x="5499" y="72654"/>
                  <a:pt x="5275" y="72500"/>
                  <a:pt x="5096" y="72283"/>
                </a:cubicBezTo>
                <a:cubicBezTo>
                  <a:pt x="4739" y="71790"/>
                  <a:pt x="4560" y="71296"/>
                  <a:pt x="5141" y="70833"/>
                </a:cubicBezTo>
                <a:cubicBezTo>
                  <a:pt x="5365" y="70648"/>
                  <a:pt x="5365" y="70493"/>
                  <a:pt x="5141" y="70339"/>
                </a:cubicBezTo>
                <a:cubicBezTo>
                  <a:pt x="5007" y="70185"/>
                  <a:pt x="4873" y="70061"/>
                  <a:pt x="4739" y="69907"/>
                </a:cubicBezTo>
                <a:cubicBezTo>
                  <a:pt x="4247" y="69413"/>
                  <a:pt x="4426" y="68950"/>
                  <a:pt x="5141" y="68641"/>
                </a:cubicBezTo>
                <a:cubicBezTo>
                  <a:pt x="5275" y="68580"/>
                  <a:pt x="5454" y="68487"/>
                  <a:pt x="5588" y="68425"/>
                </a:cubicBezTo>
                <a:cubicBezTo>
                  <a:pt x="5856" y="68333"/>
                  <a:pt x="5991" y="68179"/>
                  <a:pt x="5991" y="67932"/>
                </a:cubicBezTo>
                <a:cubicBezTo>
                  <a:pt x="5946" y="67561"/>
                  <a:pt x="5991" y="67160"/>
                  <a:pt x="5991" y="66790"/>
                </a:cubicBezTo>
                <a:cubicBezTo>
                  <a:pt x="6035" y="65679"/>
                  <a:pt x="6259" y="64598"/>
                  <a:pt x="6751" y="63549"/>
                </a:cubicBezTo>
                <a:cubicBezTo>
                  <a:pt x="6795" y="63395"/>
                  <a:pt x="6795" y="63209"/>
                  <a:pt x="6751" y="63055"/>
                </a:cubicBezTo>
                <a:cubicBezTo>
                  <a:pt x="6661" y="62623"/>
                  <a:pt x="6751" y="62191"/>
                  <a:pt x="7153" y="61820"/>
                </a:cubicBezTo>
                <a:cubicBezTo>
                  <a:pt x="7332" y="61666"/>
                  <a:pt x="7555" y="61450"/>
                  <a:pt x="7600" y="61234"/>
                </a:cubicBezTo>
                <a:cubicBezTo>
                  <a:pt x="7690" y="60802"/>
                  <a:pt x="7913" y="60432"/>
                  <a:pt x="8271" y="60092"/>
                </a:cubicBezTo>
                <a:cubicBezTo>
                  <a:pt x="8405" y="59907"/>
                  <a:pt x="8539" y="59691"/>
                  <a:pt x="8628" y="59475"/>
                </a:cubicBezTo>
                <a:cubicBezTo>
                  <a:pt x="9120" y="58425"/>
                  <a:pt x="9791" y="57438"/>
                  <a:pt x="10640" y="56481"/>
                </a:cubicBezTo>
                <a:cubicBezTo>
                  <a:pt x="10774" y="56358"/>
                  <a:pt x="10864" y="56203"/>
                  <a:pt x="10909" y="56049"/>
                </a:cubicBezTo>
                <a:cubicBezTo>
                  <a:pt x="10998" y="55679"/>
                  <a:pt x="11311" y="55432"/>
                  <a:pt x="11669" y="55154"/>
                </a:cubicBezTo>
                <a:cubicBezTo>
                  <a:pt x="11847" y="55000"/>
                  <a:pt x="12071" y="54845"/>
                  <a:pt x="12160" y="54660"/>
                </a:cubicBezTo>
                <a:cubicBezTo>
                  <a:pt x="12473" y="53950"/>
                  <a:pt x="12697" y="53240"/>
                  <a:pt x="13010" y="52530"/>
                </a:cubicBezTo>
                <a:cubicBezTo>
                  <a:pt x="13546" y="51327"/>
                  <a:pt x="14664" y="50432"/>
                  <a:pt x="16810" y="50308"/>
                </a:cubicBezTo>
                <a:cubicBezTo>
                  <a:pt x="17436" y="50277"/>
                  <a:pt x="18107" y="50185"/>
                  <a:pt x="18733" y="50092"/>
                </a:cubicBezTo>
                <a:cubicBezTo>
                  <a:pt x="19448" y="50000"/>
                  <a:pt x="20163" y="49845"/>
                  <a:pt x="20879" y="49753"/>
                </a:cubicBezTo>
                <a:cubicBezTo>
                  <a:pt x="22131" y="49598"/>
                  <a:pt x="23383" y="49413"/>
                  <a:pt x="24679" y="49259"/>
                </a:cubicBezTo>
                <a:cubicBezTo>
                  <a:pt x="25573" y="49135"/>
                  <a:pt x="26467" y="49012"/>
                  <a:pt x="27362" y="49043"/>
                </a:cubicBezTo>
                <a:cubicBezTo>
                  <a:pt x="28301" y="49074"/>
                  <a:pt x="29239" y="49104"/>
                  <a:pt x="30178" y="49104"/>
                </a:cubicBezTo>
                <a:cubicBezTo>
                  <a:pt x="30536" y="49104"/>
                  <a:pt x="30894" y="49043"/>
                  <a:pt x="31251" y="48981"/>
                </a:cubicBezTo>
                <a:cubicBezTo>
                  <a:pt x="31922" y="48888"/>
                  <a:pt x="32414" y="48580"/>
                  <a:pt x="32906" y="48240"/>
                </a:cubicBezTo>
                <a:cubicBezTo>
                  <a:pt x="33308" y="47962"/>
                  <a:pt x="33710" y="47592"/>
                  <a:pt x="34202" y="47376"/>
                </a:cubicBezTo>
                <a:cubicBezTo>
                  <a:pt x="35588" y="46697"/>
                  <a:pt x="37019" y="45987"/>
                  <a:pt x="38807" y="45740"/>
                </a:cubicBezTo>
                <a:cubicBezTo>
                  <a:pt x="39567" y="45648"/>
                  <a:pt x="40327" y="45524"/>
                  <a:pt x="41087" y="45401"/>
                </a:cubicBezTo>
                <a:cubicBezTo>
                  <a:pt x="41356" y="45370"/>
                  <a:pt x="41579" y="45308"/>
                  <a:pt x="41669" y="45092"/>
                </a:cubicBezTo>
                <a:cubicBezTo>
                  <a:pt x="41847" y="44691"/>
                  <a:pt x="41982" y="44290"/>
                  <a:pt x="42116" y="43888"/>
                </a:cubicBezTo>
                <a:cubicBezTo>
                  <a:pt x="42250" y="43364"/>
                  <a:pt x="42473" y="42870"/>
                  <a:pt x="42831" y="42407"/>
                </a:cubicBezTo>
                <a:cubicBezTo>
                  <a:pt x="42965" y="42222"/>
                  <a:pt x="43144" y="42129"/>
                  <a:pt x="43457" y="42191"/>
                </a:cubicBezTo>
                <a:cubicBezTo>
                  <a:pt x="43681" y="42253"/>
                  <a:pt x="43949" y="42283"/>
                  <a:pt x="44172" y="42314"/>
                </a:cubicBezTo>
                <a:cubicBezTo>
                  <a:pt x="44664" y="42376"/>
                  <a:pt x="44843" y="42253"/>
                  <a:pt x="44709" y="41882"/>
                </a:cubicBezTo>
                <a:cubicBezTo>
                  <a:pt x="44441" y="41234"/>
                  <a:pt x="44351" y="40555"/>
                  <a:pt x="44709" y="39907"/>
                </a:cubicBezTo>
                <a:cubicBezTo>
                  <a:pt x="44843" y="39691"/>
                  <a:pt x="44798" y="39444"/>
                  <a:pt x="44664" y="39228"/>
                </a:cubicBezTo>
                <a:cubicBezTo>
                  <a:pt x="44262" y="38580"/>
                  <a:pt x="43949" y="37901"/>
                  <a:pt x="43546" y="37253"/>
                </a:cubicBezTo>
                <a:cubicBezTo>
                  <a:pt x="43189" y="36697"/>
                  <a:pt x="42831" y="36141"/>
                  <a:pt x="42384" y="35586"/>
                </a:cubicBezTo>
                <a:cubicBezTo>
                  <a:pt x="41713" y="34814"/>
                  <a:pt x="40953" y="34043"/>
                  <a:pt x="40238" y="33271"/>
                </a:cubicBezTo>
                <a:cubicBezTo>
                  <a:pt x="39836" y="32870"/>
                  <a:pt x="39567" y="32808"/>
                  <a:pt x="38941" y="33024"/>
                </a:cubicBezTo>
                <a:cubicBezTo>
                  <a:pt x="38584" y="33179"/>
                  <a:pt x="38226" y="33240"/>
                  <a:pt x="37868" y="33179"/>
                </a:cubicBezTo>
                <a:cubicBezTo>
                  <a:pt x="36929" y="33024"/>
                  <a:pt x="36035" y="32839"/>
                  <a:pt x="35275" y="32469"/>
                </a:cubicBezTo>
                <a:cubicBezTo>
                  <a:pt x="33889" y="31820"/>
                  <a:pt x="32771" y="30956"/>
                  <a:pt x="31788" y="30061"/>
                </a:cubicBezTo>
                <a:cubicBezTo>
                  <a:pt x="31162" y="29475"/>
                  <a:pt x="30581" y="28858"/>
                  <a:pt x="29910" y="28333"/>
                </a:cubicBezTo>
                <a:cubicBezTo>
                  <a:pt x="28792" y="27438"/>
                  <a:pt x="28345" y="26388"/>
                  <a:pt x="28077" y="25308"/>
                </a:cubicBezTo>
                <a:cubicBezTo>
                  <a:pt x="28032" y="25216"/>
                  <a:pt x="28077" y="25123"/>
                  <a:pt x="28077" y="25030"/>
                </a:cubicBezTo>
                <a:cubicBezTo>
                  <a:pt x="28345" y="24506"/>
                  <a:pt x="29105" y="24135"/>
                  <a:pt x="29865" y="24135"/>
                </a:cubicBezTo>
                <a:cubicBezTo>
                  <a:pt x="30000" y="24135"/>
                  <a:pt x="30134" y="24104"/>
                  <a:pt x="30357" y="24104"/>
                </a:cubicBezTo>
                <a:cubicBezTo>
                  <a:pt x="29955" y="23672"/>
                  <a:pt x="29597" y="23302"/>
                  <a:pt x="29195" y="22962"/>
                </a:cubicBezTo>
                <a:cubicBezTo>
                  <a:pt x="28837" y="22623"/>
                  <a:pt x="28658" y="22253"/>
                  <a:pt x="28479" y="21820"/>
                </a:cubicBezTo>
                <a:cubicBezTo>
                  <a:pt x="28345" y="21358"/>
                  <a:pt x="28122" y="20895"/>
                  <a:pt x="27898" y="20432"/>
                </a:cubicBezTo>
                <a:cubicBezTo>
                  <a:pt x="27675" y="19969"/>
                  <a:pt x="27406" y="19537"/>
                  <a:pt x="27138" y="19074"/>
                </a:cubicBezTo>
                <a:cubicBezTo>
                  <a:pt x="26780" y="18364"/>
                  <a:pt x="26378" y="17654"/>
                  <a:pt x="26020" y="16913"/>
                </a:cubicBezTo>
                <a:cubicBezTo>
                  <a:pt x="25931" y="16820"/>
                  <a:pt x="25886" y="16728"/>
                  <a:pt x="25886" y="16604"/>
                </a:cubicBezTo>
                <a:cubicBezTo>
                  <a:pt x="25976" y="15771"/>
                  <a:pt x="25573" y="14969"/>
                  <a:pt x="25439" y="14166"/>
                </a:cubicBezTo>
                <a:cubicBezTo>
                  <a:pt x="25350" y="13580"/>
                  <a:pt x="25350" y="12993"/>
                  <a:pt x="25707" y="12469"/>
                </a:cubicBezTo>
                <a:cubicBezTo>
                  <a:pt x="26378" y="11481"/>
                  <a:pt x="26557" y="10401"/>
                  <a:pt x="27093" y="9382"/>
                </a:cubicBezTo>
                <a:cubicBezTo>
                  <a:pt x="27317" y="8950"/>
                  <a:pt x="27406" y="8456"/>
                  <a:pt x="27719" y="8024"/>
                </a:cubicBezTo>
                <a:cubicBezTo>
                  <a:pt x="28256" y="7253"/>
                  <a:pt x="28524" y="6388"/>
                  <a:pt x="29329" y="5709"/>
                </a:cubicBezTo>
                <a:cubicBezTo>
                  <a:pt x="29463" y="5586"/>
                  <a:pt x="29463" y="5432"/>
                  <a:pt x="29552" y="5308"/>
                </a:cubicBezTo>
                <a:cubicBezTo>
                  <a:pt x="29687" y="5185"/>
                  <a:pt x="29776" y="5000"/>
                  <a:pt x="30000" y="4938"/>
                </a:cubicBezTo>
                <a:cubicBezTo>
                  <a:pt x="30447" y="4783"/>
                  <a:pt x="30760" y="4506"/>
                  <a:pt x="31117" y="4290"/>
                </a:cubicBezTo>
                <a:cubicBezTo>
                  <a:pt x="31564" y="3950"/>
                  <a:pt x="32056" y="3672"/>
                  <a:pt x="32548" y="3364"/>
                </a:cubicBezTo>
                <a:cubicBezTo>
                  <a:pt x="32861" y="3179"/>
                  <a:pt x="33219" y="3055"/>
                  <a:pt x="33576" y="2901"/>
                </a:cubicBezTo>
                <a:cubicBezTo>
                  <a:pt x="33934" y="2746"/>
                  <a:pt x="34292" y="2530"/>
                  <a:pt x="34649" y="2438"/>
                </a:cubicBezTo>
                <a:cubicBezTo>
                  <a:pt x="35812" y="2160"/>
                  <a:pt x="36795" y="1697"/>
                  <a:pt x="37868" y="1296"/>
                </a:cubicBezTo>
                <a:cubicBezTo>
                  <a:pt x="38584" y="1018"/>
                  <a:pt x="39388" y="833"/>
                  <a:pt x="40238" y="771"/>
                </a:cubicBezTo>
                <a:cubicBezTo>
                  <a:pt x="41445" y="709"/>
                  <a:pt x="42652" y="555"/>
                  <a:pt x="43770" y="246"/>
                </a:cubicBezTo>
                <a:cubicBezTo>
                  <a:pt x="43949" y="185"/>
                  <a:pt x="44128" y="154"/>
                  <a:pt x="44262" y="154"/>
                </a:cubicBezTo>
                <a:cubicBezTo>
                  <a:pt x="45871" y="185"/>
                  <a:pt x="47481" y="0"/>
                  <a:pt x="49090" y="308"/>
                </a:cubicBezTo>
                <a:cubicBezTo>
                  <a:pt x="49180" y="339"/>
                  <a:pt x="49359" y="370"/>
                  <a:pt x="49493" y="339"/>
                </a:cubicBezTo>
                <a:cubicBezTo>
                  <a:pt x="50163" y="185"/>
                  <a:pt x="50789" y="401"/>
                  <a:pt x="51371" y="586"/>
                </a:cubicBezTo>
                <a:cubicBezTo>
                  <a:pt x="51818" y="709"/>
                  <a:pt x="52265" y="802"/>
                  <a:pt x="52712" y="864"/>
                </a:cubicBezTo>
                <a:cubicBezTo>
                  <a:pt x="53427" y="1018"/>
                  <a:pt x="54143" y="1111"/>
                  <a:pt x="54858" y="1234"/>
                </a:cubicBezTo>
                <a:cubicBezTo>
                  <a:pt x="55707" y="1358"/>
                  <a:pt x="56467" y="1697"/>
                  <a:pt x="57138" y="2067"/>
                </a:cubicBezTo>
                <a:cubicBezTo>
                  <a:pt x="57943" y="2469"/>
                  <a:pt x="58614" y="2962"/>
                  <a:pt x="59418" y="3364"/>
                </a:cubicBezTo>
                <a:cubicBezTo>
                  <a:pt x="60223" y="3796"/>
                  <a:pt x="60983" y="4197"/>
                  <a:pt x="61698" y="4722"/>
                </a:cubicBezTo>
                <a:cubicBezTo>
                  <a:pt x="62771" y="5493"/>
                  <a:pt x="63710" y="6358"/>
                  <a:pt x="64336" y="7345"/>
                </a:cubicBezTo>
                <a:cubicBezTo>
                  <a:pt x="64515" y="7654"/>
                  <a:pt x="64694" y="7962"/>
                  <a:pt x="64873" y="8271"/>
                </a:cubicBezTo>
                <a:cubicBezTo>
                  <a:pt x="65186" y="8796"/>
                  <a:pt x="65543" y="9290"/>
                  <a:pt x="65856" y="9783"/>
                </a:cubicBezTo>
                <a:cubicBezTo>
                  <a:pt x="65946" y="9907"/>
                  <a:pt x="66035" y="10030"/>
                  <a:pt x="66080" y="10154"/>
                </a:cubicBezTo>
                <a:cubicBezTo>
                  <a:pt x="66348" y="10648"/>
                  <a:pt x="66706" y="11080"/>
                  <a:pt x="66795" y="11604"/>
                </a:cubicBezTo>
                <a:cubicBezTo>
                  <a:pt x="66885" y="12314"/>
                  <a:pt x="67064" y="13055"/>
                  <a:pt x="67153" y="13796"/>
                </a:cubicBezTo>
                <a:cubicBezTo>
                  <a:pt x="67198" y="14012"/>
                  <a:pt x="67332" y="14104"/>
                  <a:pt x="67690" y="14104"/>
                </a:cubicBezTo>
                <a:cubicBezTo>
                  <a:pt x="67779" y="14104"/>
                  <a:pt x="67868" y="14135"/>
                  <a:pt x="67824" y="14135"/>
                </a:cubicBezTo>
                <a:cubicBezTo>
                  <a:pt x="68092" y="14351"/>
                  <a:pt x="68271" y="14598"/>
                  <a:pt x="68539" y="14660"/>
                </a:cubicBezTo>
                <a:cubicBezTo>
                  <a:pt x="69165" y="14845"/>
                  <a:pt x="69433" y="15216"/>
                  <a:pt x="69791" y="15493"/>
                </a:cubicBezTo>
                <a:cubicBezTo>
                  <a:pt x="70327" y="15956"/>
                  <a:pt x="70909" y="16419"/>
                  <a:pt x="71445" y="16913"/>
                </a:cubicBezTo>
                <a:cubicBezTo>
                  <a:pt x="71758" y="17191"/>
                  <a:pt x="71847" y="17561"/>
                  <a:pt x="72026" y="17932"/>
                </a:cubicBezTo>
                <a:cubicBezTo>
                  <a:pt x="72160" y="18240"/>
                  <a:pt x="72071" y="18456"/>
                  <a:pt x="71713" y="18641"/>
                </a:cubicBezTo>
                <a:cubicBezTo>
                  <a:pt x="71266" y="18827"/>
                  <a:pt x="71177" y="19104"/>
                  <a:pt x="71177" y="19475"/>
                </a:cubicBezTo>
                <a:cubicBezTo>
                  <a:pt x="71222" y="20092"/>
                  <a:pt x="71311" y="20709"/>
                  <a:pt x="71132" y="21358"/>
                </a:cubicBezTo>
                <a:cubicBezTo>
                  <a:pt x="71087" y="21604"/>
                  <a:pt x="70998" y="21944"/>
                  <a:pt x="71177" y="22160"/>
                </a:cubicBezTo>
                <a:cubicBezTo>
                  <a:pt x="71400" y="22469"/>
                  <a:pt x="71266" y="22716"/>
                  <a:pt x="71132" y="22993"/>
                </a:cubicBezTo>
                <a:cubicBezTo>
                  <a:pt x="71043" y="23209"/>
                  <a:pt x="70953" y="23425"/>
                  <a:pt x="70774" y="23611"/>
                </a:cubicBezTo>
                <a:cubicBezTo>
                  <a:pt x="70551" y="23858"/>
                  <a:pt x="70551" y="24104"/>
                  <a:pt x="70640" y="24382"/>
                </a:cubicBezTo>
                <a:cubicBezTo>
                  <a:pt x="70819" y="24907"/>
                  <a:pt x="70998" y="25401"/>
                  <a:pt x="71177" y="25925"/>
                </a:cubicBezTo>
                <a:cubicBezTo>
                  <a:pt x="71445" y="26604"/>
                  <a:pt x="71535" y="27283"/>
                  <a:pt x="71937" y="27962"/>
                </a:cubicBezTo>
                <a:cubicBezTo>
                  <a:pt x="71982" y="28024"/>
                  <a:pt x="71982" y="28117"/>
                  <a:pt x="71982" y="28209"/>
                </a:cubicBezTo>
                <a:cubicBezTo>
                  <a:pt x="72026" y="28549"/>
                  <a:pt x="72026" y="28858"/>
                  <a:pt x="72116" y="29166"/>
                </a:cubicBezTo>
                <a:cubicBezTo>
                  <a:pt x="72339" y="30030"/>
                  <a:pt x="72295" y="30895"/>
                  <a:pt x="72339" y="31728"/>
                </a:cubicBezTo>
                <a:cubicBezTo>
                  <a:pt x="72384" y="32253"/>
                  <a:pt x="71982" y="32746"/>
                  <a:pt x="72384" y="33240"/>
                </a:cubicBezTo>
                <a:cubicBezTo>
                  <a:pt x="72429" y="33302"/>
                  <a:pt x="72339" y="33425"/>
                  <a:pt x="72339" y="33518"/>
                </a:cubicBezTo>
                <a:cubicBezTo>
                  <a:pt x="72339" y="33765"/>
                  <a:pt x="72295" y="34012"/>
                  <a:pt x="72295" y="34259"/>
                </a:cubicBezTo>
                <a:cubicBezTo>
                  <a:pt x="72339" y="34444"/>
                  <a:pt x="72384" y="34629"/>
                  <a:pt x="72563" y="34753"/>
                </a:cubicBezTo>
                <a:cubicBezTo>
                  <a:pt x="73502" y="35493"/>
                  <a:pt x="74396" y="36296"/>
                  <a:pt x="75603" y="36913"/>
                </a:cubicBezTo>
                <a:cubicBezTo>
                  <a:pt x="76005" y="37098"/>
                  <a:pt x="76274" y="37345"/>
                  <a:pt x="76497" y="37623"/>
                </a:cubicBezTo>
                <a:cubicBezTo>
                  <a:pt x="76900" y="38209"/>
                  <a:pt x="77347" y="38796"/>
                  <a:pt x="78017" y="39259"/>
                </a:cubicBezTo>
                <a:cubicBezTo>
                  <a:pt x="78286" y="39413"/>
                  <a:pt x="78554" y="39567"/>
                  <a:pt x="78822" y="39722"/>
                </a:cubicBezTo>
                <a:cubicBezTo>
                  <a:pt x="79940" y="40432"/>
                  <a:pt x="81102" y="41111"/>
                  <a:pt x="82220" y="41820"/>
                </a:cubicBezTo>
                <a:cubicBezTo>
                  <a:pt x="82622" y="42067"/>
                  <a:pt x="82980" y="42376"/>
                  <a:pt x="83383" y="42623"/>
                </a:cubicBezTo>
                <a:cubicBezTo>
                  <a:pt x="83517" y="42716"/>
                  <a:pt x="83695" y="42777"/>
                  <a:pt x="83874" y="42839"/>
                </a:cubicBezTo>
                <a:cubicBezTo>
                  <a:pt x="85081" y="43117"/>
                  <a:pt x="86289" y="43425"/>
                  <a:pt x="87451" y="43703"/>
                </a:cubicBezTo>
                <a:cubicBezTo>
                  <a:pt x="87719" y="43765"/>
                  <a:pt x="87988" y="43888"/>
                  <a:pt x="88256" y="43919"/>
                </a:cubicBezTo>
                <a:cubicBezTo>
                  <a:pt x="89150" y="43981"/>
                  <a:pt x="90000" y="44043"/>
                  <a:pt x="90894" y="44074"/>
                </a:cubicBezTo>
                <a:cubicBezTo>
                  <a:pt x="92861" y="44166"/>
                  <a:pt x="94739" y="44444"/>
                  <a:pt x="96661" y="44722"/>
                </a:cubicBezTo>
                <a:cubicBezTo>
                  <a:pt x="98137" y="44938"/>
                  <a:pt x="99567" y="45185"/>
                  <a:pt x="101043" y="45370"/>
                </a:cubicBezTo>
                <a:cubicBezTo>
                  <a:pt x="102876" y="45586"/>
                  <a:pt x="104664" y="45987"/>
                  <a:pt x="106453" y="46419"/>
                </a:cubicBezTo>
                <a:cubicBezTo>
                  <a:pt x="107526" y="46697"/>
                  <a:pt x="108599" y="47006"/>
                  <a:pt x="109716" y="47222"/>
                </a:cubicBezTo>
                <a:cubicBezTo>
                  <a:pt x="111236" y="47500"/>
                  <a:pt x="112265" y="48179"/>
                  <a:pt x="113159" y="49012"/>
                </a:cubicBezTo>
                <a:cubicBezTo>
                  <a:pt x="113427" y="49290"/>
                  <a:pt x="113651" y="49598"/>
                  <a:pt x="113785" y="49907"/>
                </a:cubicBezTo>
                <a:cubicBezTo>
                  <a:pt x="114008" y="50648"/>
                  <a:pt x="114277" y="51358"/>
                  <a:pt x="114366" y="52098"/>
                </a:cubicBezTo>
                <a:cubicBezTo>
                  <a:pt x="114500" y="52962"/>
                  <a:pt x="114545" y="53858"/>
                  <a:pt x="114500" y="54722"/>
                </a:cubicBezTo>
                <a:cubicBezTo>
                  <a:pt x="114500" y="55339"/>
                  <a:pt x="114634" y="55895"/>
                  <a:pt x="114903" y="56481"/>
                </a:cubicBezTo>
                <a:cubicBezTo>
                  <a:pt x="115126" y="57129"/>
                  <a:pt x="115394" y="57746"/>
                  <a:pt x="115618" y="58395"/>
                </a:cubicBezTo>
                <a:cubicBezTo>
                  <a:pt x="115752" y="58888"/>
                  <a:pt x="115797" y="59382"/>
                  <a:pt x="115976" y="59845"/>
                </a:cubicBezTo>
                <a:cubicBezTo>
                  <a:pt x="116333" y="60802"/>
                  <a:pt x="116467" y="61759"/>
                  <a:pt x="116602" y="62716"/>
                </a:cubicBezTo>
                <a:cubicBezTo>
                  <a:pt x="116602" y="62962"/>
                  <a:pt x="116691" y="63179"/>
                  <a:pt x="116915" y="63364"/>
                </a:cubicBezTo>
                <a:cubicBezTo>
                  <a:pt x="117451" y="63827"/>
                  <a:pt x="117451" y="63919"/>
                  <a:pt x="117004" y="64413"/>
                </a:cubicBezTo>
                <a:cubicBezTo>
                  <a:pt x="116825" y="64629"/>
                  <a:pt x="116736" y="64845"/>
                  <a:pt x="116780" y="65092"/>
                </a:cubicBezTo>
                <a:cubicBezTo>
                  <a:pt x="117049" y="66172"/>
                  <a:pt x="116870" y="67253"/>
                  <a:pt x="116691" y="68302"/>
                </a:cubicBezTo>
                <a:cubicBezTo>
                  <a:pt x="116602" y="68765"/>
                  <a:pt x="116557" y="69228"/>
                  <a:pt x="116467" y="69691"/>
                </a:cubicBezTo>
                <a:cubicBezTo>
                  <a:pt x="116780" y="69753"/>
                  <a:pt x="117049" y="69814"/>
                  <a:pt x="117272" y="69876"/>
                </a:cubicBezTo>
                <a:cubicBezTo>
                  <a:pt x="117362" y="69907"/>
                  <a:pt x="117451" y="69907"/>
                  <a:pt x="117540" y="69938"/>
                </a:cubicBezTo>
                <a:cubicBezTo>
                  <a:pt x="118166" y="70030"/>
                  <a:pt x="118479" y="70246"/>
                  <a:pt x="118569" y="70679"/>
                </a:cubicBezTo>
                <a:cubicBezTo>
                  <a:pt x="118703" y="71358"/>
                  <a:pt x="118703" y="71944"/>
                  <a:pt x="117540" y="72222"/>
                </a:cubicBezTo>
                <a:cubicBezTo>
                  <a:pt x="117138" y="72345"/>
                  <a:pt x="117093" y="72623"/>
                  <a:pt x="117183" y="72901"/>
                </a:cubicBezTo>
                <a:cubicBezTo>
                  <a:pt x="117272" y="73148"/>
                  <a:pt x="117362" y="73395"/>
                  <a:pt x="117496" y="73641"/>
                </a:cubicBezTo>
                <a:cubicBezTo>
                  <a:pt x="117764" y="74197"/>
                  <a:pt x="117853" y="74814"/>
                  <a:pt x="118301" y="75339"/>
                </a:cubicBezTo>
                <a:cubicBezTo>
                  <a:pt x="118479" y="75555"/>
                  <a:pt x="118569" y="75833"/>
                  <a:pt x="118614" y="76080"/>
                </a:cubicBezTo>
                <a:cubicBezTo>
                  <a:pt x="118748" y="76913"/>
                  <a:pt x="118748" y="77746"/>
                  <a:pt x="119061" y="78549"/>
                </a:cubicBezTo>
                <a:cubicBezTo>
                  <a:pt x="119329" y="79413"/>
                  <a:pt x="119463" y="80308"/>
                  <a:pt x="119552" y="81172"/>
                </a:cubicBezTo>
                <a:cubicBezTo>
                  <a:pt x="119776" y="82623"/>
                  <a:pt x="119910" y="84104"/>
                  <a:pt x="119910" y="85586"/>
                </a:cubicBezTo>
                <a:cubicBezTo>
                  <a:pt x="119955" y="88148"/>
                  <a:pt x="120000" y="90709"/>
                  <a:pt x="119731" y="93271"/>
                </a:cubicBezTo>
                <a:cubicBezTo>
                  <a:pt x="119642" y="94320"/>
                  <a:pt x="119508" y="95370"/>
                  <a:pt x="119284" y="96388"/>
                </a:cubicBezTo>
                <a:cubicBezTo>
                  <a:pt x="119061" y="97530"/>
                  <a:pt x="118658" y="98672"/>
                  <a:pt x="118524" y="99814"/>
                </a:cubicBezTo>
                <a:cubicBezTo>
                  <a:pt x="118524" y="99845"/>
                  <a:pt x="118524" y="99907"/>
                  <a:pt x="118479" y="99938"/>
                </a:cubicBezTo>
                <a:cubicBezTo>
                  <a:pt x="118166" y="100802"/>
                  <a:pt x="117809" y="101635"/>
                  <a:pt x="117496" y="102500"/>
                </a:cubicBezTo>
                <a:cubicBezTo>
                  <a:pt x="117228" y="103209"/>
                  <a:pt x="116870" y="103919"/>
                  <a:pt x="116423" y="104598"/>
                </a:cubicBezTo>
                <a:cubicBezTo>
                  <a:pt x="116154" y="105000"/>
                  <a:pt x="115797" y="105339"/>
                  <a:pt x="115394" y="105709"/>
                </a:cubicBezTo>
                <a:cubicBezTo>
                  <a:pt x="115081" y="105956"/>
                  <a:pt x="114679" y="106141"/>
                  <a:pt x="114143" y="106172"/>
                </a:cubicBezTo>
                <a:cubicBezTo>
                  <a:pt x="113874" y="106203"/>
                  <a:pt x="113561" y="106265"/>
                  <a:pt x="113293" y="106296"/>
                </a:cubicBezTo>
                <a:cubicBezTo>
                  <a:pt x="112488" y="106388"/>
                  <a:pt x="111684" y="106574"/>
                  <a:pt x="110834" y="106512"/>
                </a:cubicBezTo>
                <a:cubicBezTo>
                  <a:pt x="109806" y="106419"/>
                  <a:pt x="108822" y="106666"/>
                  <a:pt x="107839" y="106790"/>
                </a:cubicBezTo>
                <a:cubicBezTo>
                  <a:pt x="106587" y="106975"/>
                  <a:pt x="105380" y="107222"/>
                  <a:pt x="104083" y="107283"/>
                </a:cubicBezTo>
                <a:cubicBezTo>
                  <a:pt x="103189" y="107314"/>
                  <a:pt x="102250" y="107438"/>
                  <a:pt x="101356" y="107530"/>
                </a:cubicBezTo>
                <a:cubicBezTo>
                  <a:pt x="100953" y="107561"/>
                  <a:pt x="100864" y="107654"/>
                  <a:pt x="100909" y="107962"/>
                </a:cubicBezTo>
                <a:cubicBezTo>
                  <a:pt x="100909" y="108271"/>
                  <a:pt x="100953" y="108611"/>
                  <a:pt x="100909" y="108919"/>
                </a:cubicBezTo>
                <a:cubicBezTo>
                  <a:pt x="100864" y="110000"/>
                  <a:pt x="101132" y="111080"/>
                  <a:pt x="101400" y="112129"/>
                </a:cubicBezTo>
                <a:cubicBezTo>
                  <a:pt x="101579" y="112901"/>
                  <a:pt x="101937" y="113641"/>
                  <a:pt x="101847" y="114444"/>
                </a:cubicBezTo>
                <a:cubicBezTo>
                  <a:pt x="101847" y="114475"/>
                  <a:pt x="101892" y="114537"/>
                  <a:pt x="101937" y="114567"/>
                </a:cubicBezTo>
                <a:cubicBezTo>
                  <a:pt x="102473" y="115246"/>
                  <a:pt x="102563" y="116049"/>
                  <a:pt x="102831" y="116790"/>
                </a:cubicBezTo>
                <a:cubicBezTo>
                  <a:pt x="103055" y="117500"/>
                  <a:pt x="103189" y="118240"/>
                  <a:pt x="103323" y="118950"/>
                </a:cubicBezTo>
                <a:cubicBezTo>
                  <a:pt x="103412" y="119320"/>
                  <a:pt x="103457" y="119660"/>
                  <a:pt x="103502" y="120000"/>
                </a:cubicBezTo>
                <a:close/>
              </a:path>
            </a:pathLst>
          </a:custGeom>
          <a:solidFill>
            <a:srgbClr val="C00000"/>
          </a:solidFill>
          <a:ln>
            <a:noFill/>
          </a:ln>
        </p:spPr>
        <p:txBody>
          <a:bodyPr wrap="square" lIns="91440" tIns="45720" rIns="91440" bIns="45720" anchor="t" anchorCtr="0">
            <a:normAutofit fontScale="25000" lnSpcReduction="20000"/>
          </a:bodyPr>
          <a:lst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rtl val="0"/>
              </a:defRPr>
            </a:lvl1pPr>
            <a:lvl2pPr marR="0" lvl="1" algn="l" rtl="0">
              <a:lnSpc>
                <a:spcPct val="100000"/>
              </a:lnSpc>
              <a:spcBef>
                <a:spcPts val="0"/>
              </a:spcBef>
              <a:spcAft>
                <a:spcPts val="0"/>
              </a:spcAft>
              <a:buNone/>
              <a:defRPr sz="1400" b="0" i="0" u="none" strike="noStrike" cap="none">
                <a:solidFill>
                  <a:srgbClr val="000000"/>
                </a:solidFill>
                <a:rtl val="0"/>
              </a:defRPr>
            </a:lvl2pPr>
            <a:lvl3pPr marR="0" lvl="2" algn="l" rtl="0">
              <a:lnSpc>
                <a:spcPct val="100000"/>
              </a:lnSpc>
              <a:spcBef>
                <a:spcPts val="0"/>
              </a:spcBef>
              <a:spcAft>
                <a:spcPts val="0"/>
              </a:spcAft>
              <a:buNone/>
              <a:defRPr sz="1400" b="0" i="0" u="none" strike="noStrike" cap="none">
                <a:solidFill>
                  <a:srgbClr val="000000"/>
                </a:solidFill>
                <a:rtl val="0"/>
              </a:defRPr>
            </a:lvl3pPr>
            <a:lvl4pPr marR="0" lvl="3" algn="l" rtl="0">
              <a:lnSpc>
                <a:spcPct val="100000"/>
              </a:lnSpc>
              <a:spcBef>
                <a:spcPts val="0"/>
              </a:spcBef>
              <a:spcAft>
                <a:spcPts val="0"/>
              </a:spcAft>
              <a:buNone/>
              <a:defRPr sz="1400" b="0" i="0" u="none" strike="noStrike" cap="none">
                <a:solidFill>
                  <a:srgbClr val="000000"/>
                </a:solidFill>
                <a:rtl val="0"/>
              </a:defRPr>
            </a:lvl4pPr>
            <a:lvl5pPr marR="0" lvl="4" algn="l" rtl="0">
              <a:lnSpc>
                <a:spcPct val="100000"/>
              </a:lnSpc>
              <a:spcBef>
                <a:spcPts val="0"/>
              </a:spcBef>
              <a:spcAft>
                <a:spcPts val="0"/>
              </a:spcAft>
              <a:buNone/>
              <a:defRPr sz="1400" b="0" i="0" u="none" strike="noStrike" cap="none">
                <a:solidFill>
                  <a:srgbClr val="000000"/>
                </a:solidFill>
                <a:rtl val="0"/>
              </a:defRPr>
            </a:lvl5pPr>
            <a:lvl6pPr marR="0" lvl="5" algn="l" rtl="0">
              <a:lnSpc>
                <a:spcPct val="100000"/>
              </a:lnSpc>
              <a:spcBef>
                <a:spcPts val="0"/>
              </a:spcBef>
              <a:spcAft>
                <a:spcPts val="0"/>
              </a:spcAft>
              <a:buNone/>
              <a:defRPr sz="1400" b="0" i="0" u="none" strike="noStrike" cap="none">
                <a:solidFill>
                  <a:srgbClr val="000000"/>
                </a:solidFill>
                <a:rtl val="0"/>
              </a:defRPr>
            </a:lvl6pPr>
            <a:lvl7pPr marR="0" lvl="6" algn="l" rtl="0">
              <a:lnSpc>
                <a:spcPct val="100000"/>
              </a:lnSpc>
              <a:spcBef>
                <a:spcPts val="0"/>
              </a:spcBef>
              <a:spcAft>
                <a:spcPts val="0"/>
              </a:spcAft>
              <a:buNone/>
              <a:defRPr sz="1400" b="0" i="0" u="none" strike="noStrike" cap="none">
                <a:solidFill>
                  <a:srgbClr val="000000"/>
                </a:solidFill>
                <a:rtl val="0"/>
              </a:defRPr>
            </a:lvl7pPr>
            <a:lvl8pPr marR="0" lvl="7" algn="l" rtl="0">
              <a:lnSpc>
                <a:spcPct val="100000"/>
              </a:lnSpc>
              <a:spcBef>
                <a:spcPts val="0"/>
              </a:spcBef>
              <a:spcAft>
                <a:spcPts val="0"/>
              </a:spcAft>
              <a:buNone/>
              <a:defRPr sz="1400" b="0" i="0" u="none" strike="noStrike" cap="none">
                <a:solidFill>
                  <a:srgbClr val="000000"/>
                </a:solidFill>
                <a:rtl val="0"/>
              </a:defRPr>
            </a:lvl8pPr>
            <a:lvl9pPr marR="0" lvl="8" algn="l" rtl="0">
              <a:lnSpc>
                <a:spcPct val="100000"/>
              </a:lnSpc>
              <a:spcBef>
                <a:spcPts val="0"/>
              </a:spcBef>
              <a:spcAft>
                <a:spcPts val="0"/>
              </a:spcAft>
              <a:buNone/>
              <a:defRPr sz="1400" b="0" i="0" u="none" strike="noStrike" cap="none">
                <a:solidFill>
                  <a:srgbClr val="000000"/>
                </a:solidFill>
                <a:rtl val="0"/>
              </a:defRPr>
            </a:lvl9pPr>
          </a:lstStyle>
          <a:p>
            <a:pPr marL="0" marR="0" lvl="0" indent="0" algn="l" rtl="0">
              <a:spcBef>
                <a:spcPts val="0"/>
              </a:spcBef>
              <a:buNone/>
            </a:pPr>
          </a:p>
        </p:txBody>
      </p:sp>
      <p:sp>
        <p:nvSpPr>
          <p:cNvPr id="3" name="文本框 2"/>
          <p:cNvSpPr txBox="1"/>
          <p:nvPr/>
        </p:nvSpPr>
        <p:spPr>
          <a:xfrm>
            <a:off x="2716530" y="1877695"/>
            <a:ext cx="6072505" cy="2030095"/>
          </a:xfrm>
          <a:prstGeom prst="rect">
            <a:avLst/>
          </a:prstGeom>
          <a:noFill/>
        </p:spPr>
        <p:txBody>
          <a:bodyPr wrap="square" rtlCol="0" anchor="t">
            <a:spAutoFit/>
          </a:bodyPr>
          <a:lstStyle/>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根据“谁主管，谁负责；管生产，必须管安全”的原则及公司的安全生产责任制。逐级签订《安全管理责任书》，把安全生产作为业绩考核的重要内容实行。（安全生产一票否决权）</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《安全管理责任书》规定，各部门负责人全面负责部门的职业健康管理和安全生产工作，对成绩显著的部门负责人和个人，给予表彰和奖励，对年度安全生产先进单位颁发奖状和奖金。</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grpSp>
        <p:nvGrpSpPr>
          <p:cNvPr id="5" name="组合 10"/>
          <p:cNvGrpSpPr/>
          <p:nvPr/>
        </p:nvGrpSpPr>
        <p:grpSpPr>
          <a:xfrm>
            <a:off x="1214120" y="1395095"/>
            <a:ext cx="6624955" cy="2987040"/>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 name="圆角矩形 5"/>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7" name="组合 13"/>
            <p:cNvGrpSpPr/>
            <p:nvPr/>
          </p:nvGrpSpPr>
          <p:grpSpPr>
            <a:xfrm>
              <a:off x="982640" y="1596960"/>
              <a:ext cx="751224" cy="4402812"/>
              <a:chOff x="982640" y="1596960"/>
              <a:chExt cx="751224" cy="4402812"/>
            </a:xfrm>
          </p:grpSpPr>
          <p:grpSp>
            <p:nvGrpSpPr>
              <p:cNvPr id="8"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3" name="椭圆 2"/>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9"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pic>
        <p:nvPicPr>
          <p:cNvPr id="4" name="图片 3"/>
          <p:cNvPicPr>
            <a:picLocks noChangeAspect="1"/>
          </p:cNvPicPr>
          <p:nvPr/>
        </p:nvPicPr>
        <p:blipFill>
          <a:blip r:embed="rId1"/>
          <a:stretch>
            <a:fillRect/>
          </a:stretch>
        </p:blipFill>
        <p:spPr>
          <a:xfrm>
            <a:off x="3409315" y="1789430"/>
            <a:ext cx="3609975" cy="2247900"/>
          </a:xfrm>
          <a:prstGeom prst="rect">
            <a:avLst/>
          </a:prstGeom>
        </p:spPr>
      </p:pic>
      <p:sp>
        <p:nvSpPr>
          <p:cNvPr id="11" name="文本框 10"/>
          <p:cNvSpPr txBox="1"/>
          <p:nvPr/>
        </p:nvSpPr>
        <p:spPr>
          <a:xfrm>
            <a:off x="2300605" y="2259330"/>
            <a:ext cx="321310" cy="1291590"/>
          </a:xfrm>
          <a:prstGeom prst="rect">
            <a:avLst/>
          </a:prstGeom>
          <a:noFill/>
        </p:spPr>
        <p:txBody>
          <a:bodyPr wrap="square" rtlCol="0" anchor="t">
            <a:spAutoFit/>
          </a:bodyPr>
          <a:lstStyle/>
          <a:p>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安全管理协议</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2" name="文本框 11"/>
          <p:cNvSpPr txBox="1"/>
          <p:nvPr/>
        </p:nvSpPr>
        <p:spPr>
          <a:xfrm>
            <a:off x="2749550" y="2136140"/>
            <a:ext cx="321945" cy="1491615"/>
          </a:xfrm>
          <a:prstGeom prst="rect">
            <a:avLst/>
          </a:prstGeom>
          <a:noFill/>
        </p:spPr>
        <p:txBody>
          <a:bodyPr wrap="square" rtlCol="0" anchor="t">
            <a:spAutoFit/>
          </a:bodyPr>
          <a:lstStyle/>
          <a:p>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安全管理责任书</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grpSp>
        <p:nvGrpSpPr>
          <p:cNvPr id="5" name="组合 10"/>
          <p:cNvGrpSpPr/>
          <p:nvPr/>
        </p:nvGrpSpPr>
        <p:grpSpPr>
          <a:xfrm>
            <a:off x="1214120" y="1251585"/>
            <a:ext cx="6624955" cy="3358515"/>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 name="圆角矩形 5"/>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7" name="组合 13"/>
            <p:cNvGrpSpPr/>
            <p:nvPr/>
          </p:nvGrpSpPr>
          <p:grpSpPr>
            <a:xfrm>
              <a:off x="982640" y="1596960"/>
              <a:ext cx="751224" cy="4402812"/>
              <a:chOff x="982640" y="1596960"/>
              <a:chExt cx="751224" cy="4402812"/>
            </a:xfrm>
          </p:grpSpPr>
          <p:grpSp>
            <p:nvGrpSpPr>
              <p:cNvPr id="8"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3" name="椭圆 2"/>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9"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pic>
        <p:nvPicPr>
          <p:cNvPr id="4" name="图片 3"/>
          <p:cNvPicPr>
            <a:picLocks noChangeAspect="1"/>
          </p:cNvPicPr>
          <p:nvPr/>
        </p:nvPicPr>
        <p:blipFill>
          <a:blip r:embed="rId1"/>
          <a:stretch>
            <a:fillRect/>
          </a:stretch>
        </p:blipFill>
        <p:spPr>
          <a:xfrm>
            <a:off x="2588260" y="1515745"/>
            <a:ext cx="4391025" cy="2470785"/>
          </a:xfrm>
          <a:prstGeom prst="rect">
            <a:avLst/>
          </a:prstGeom>
        </p:spPr>
      </p:pic>
      <p:sp>
        <p:nvSpPr>
          <p:cNvPr id="11" name="文本框 10"/>
          <p:cNvSpPr txBox="1"/>
          <p:nvPr/>
        </p:nvSpPr>
        <p:spPr>
          <a:xfrm>
            <a:off x="2864485" y="4060825"/>
            <a:ext cx="3653790" cy="291465"/>
          </a:xfrm>
          <a:prstGeom prst="rect">
            <a:avLst/>
          </a:prstGeom>
          <a:noFill/>
        </p:spPr>
        <p:txBody>
          <a:bodyPr wrap="square" rtlCol="0" anchor="t">
            <a:spAutoFit/>
          </a:bodyPr>
          <a:lstStyle/>
          <a:p>
            <a:pPr algn="ct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激励先进安全生产表彰大会</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建立健全安全卫生管理规章制度 </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622935" y="1257935"/>
            <a:ext cx="949325"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基本概念</a:t>
            </a:r>
            <a:endParaRPr lang="zh-CN" altLang="en-US" sz="1400" b="1">
              <a:solidFill>
                <a:srgbClr val="C00000"/>
              </a:solidFill>
              <a:latin typeface="微软雅黑" panose="020B0503020204020204" pitchFamily="34" charset="-122"/>
              <a:ea typeface="微软雅黑" panose="020B0503020204020204" pitchFamily="34" charset="-122"/>
            </a:endParaRPr>
          </a:p>
        </p:txBody>
      </p:sp>
      <p:sp>
        <p:nvSpPr>
          <p:cNvPr id="33" name="等腰三角形 32"/>
          <p:cNvSpPr/>
          <p:nvPr>
            <p:custDataLst>
              <p:tags r:id="rId1"/>
            </p:custDataLst>
          </p:nvPr>
        </p:nvSpPr>
        <p:spPr>
          <a:xfrm>
            <a:off x="510540" y="2314575"/>
            <a:ext cx="341630" cy="1067435"/>
          </a:xfrm>
          <a:prstGeom prst="triangle">
            <a:avLst>
              <a:gd name="adj" fmla="val 10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50">
              <a:latin typeface="微软雅黑" panose="020B0503020204020204" pitchFamily="34" charset="-122"/>
              <a:ea typeface="微软雅黑" panose="020B0503020204020204" pitchFamily="34" charset="-122"/>
            </a:endParaRPr>
          </a:p>
        </p:txBody>
      </p:sp>
      <p:sp>
        <p:nvSpPr>
          <p:cNvPr id="41" name="等腰三角形 40"/>
          <p:cNvSpPr/>
          <p:nvPr>
            <p:custDataLst>
              <p:tags r:id="rId2"/>
            </p:custDataLst>
          </p:nvPr>
        </p:nvSpPr>
        <p:spPr>
          <a:xfrm flipH="1">
            <a:off x="2717800" y="2314575"/>
            <a:ext cx="341630" cy="1067435"/>
          </a:xfrm>
          <a:prstGeom prst="triangle">
            <a:avLst>
              <a:gd name="adj" fmla="val 10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50">
              <a:latin typeface="微软雅黑" panose="020B0503020204020204" pitchFamily="34" charset="-122"/>
              <a:ea typeface="微软雅黑" panose="020B0503020204020204" pitchFamily="34" charset="-122"/>
            </a:endParaRPr>
          </a:p>
        </p:txBody>
      </p:sp>
      <p:sp>
        <p:nvSpPr>
          <p:cNvPr id="46" name="任意多边形 45"/>
          <p:cNvSpPr/>
          <p:nvPr>
            <p:custDataLst>
              <p:tags r:id="rId3"/>
            </p:custDataLst>
          </p:nvPr>
        </p:nvSpPr>
        <p:spPr>
          <a:xfrm>
            <a:off x="510540" y="3382010"/>
            <a:ext cx="2548890" cy="333375"/>
          </a:xfrm>
          <a:custGeom>
            <a:avLst/>
            <a:gdLst>
              <a:gd name="connsiteX0" fmla="*/ 0 w 2843209"/>
              <a:gd name="connsiteY0" fmla="*/ 0 h 371475"/>
              <a:gd name="connsiteX1" fmla="*/ 2843209 w 2843209"/>
              <a:gd name="connsiteY1" fmla="*/ 0 h 371475"/>
              <a:gd name="connsiteX2" fmla="*/ 2449542 w 2843209"/>
              <a:gd name="connsiteY2" fmla="*/ 371475 h 371475"/>
              <a:gd name="connsiteX3" fmla="*/ 393667 w 2843209"/>
              <a:gd name="connsiteY3" fmla="*/ 371475 h 371475"/>
            </a:gdLst>
            <a:ahLst/>
            <a:cxnLst>
              <a:cxn ang="0">
                <a:pos x="connsiteX0" y="connsiteY0"/>
              </a:cxn>
              <a:cxn ang="0">
                <a:pos x="connsiteX1" y="connsiteY1"/>
              </a:cxn>
              <a:cxn ang="0">
                <a:pos x="connsiteX2" y="connsiteY2"/>
              </a:cxn>
              <a:cxn ang="0">
                <a:pos x="connsiteX3" y="connsiteY3"/>
              </a:cxn>
            </a:cxnLst>
            <a:rect l="l" t="t" r="r" b="b"/>
            <a:pathLst>
              <a:path w="2843209" h="371475">
                <a:moveTo>
                  <a:pt x="0" y="0"/>
                </a:moveTo>
                <a:lnTo>
                  <a:pt x="2843209" y="0"/>
                </a:lnTo>
                <a:lnTo>
                  <a:pt x="2449542" y="371475"/>
                </a:lnTo>
                <a:lnTo>
                  <a:pt x="393667" y="371475"/>
                </a:lnTo>
                <a:close/>
              </a:path>
            </a:pathLst>
          </a:custGeom>
          <a:solidFill>
            <a:schemeClr val="accent1">
              <a:lumMod val="40000"/>
              <a:lumOff val="60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50">
              <a:latin typeface="微软雅黑" panose="020B0503020204020204" pitchFamily="34" charset="-122"/>
              <a:ea typeface="微软雅黑" panose="020B0503020204020204" pitchFamily="34" charset="-122"/>
            </a:endParaRPr>
          </a:p>
        </p:txBody>
      </p:sp>
      <p:sp>
        <p:nvSpPr>
          <p:cNvPr id="49" name="任意多边形 48"/>
          <p:cNvSpPr/>
          <p:nvPr>
            <p:custDataLst>
              <p:tags r:id="rId4"/>
            </p:custDataLst>
          </p:nvPr>
        </p:nvSpPr>
        <p:spPr>
          <a:xfrm>
            <a:off x="850265" y="2314575"/>
            <a:ext cx="1870075" cy="1400810"/>
          </a:xfrm>
          <a:custGeom>
            <a:avLst/>
            <a:gdLst>
              <a:gd name="connsiteX0" fmla="*/ 0 w 2085975"/>
              <a:gd name="connsiteY0" fmla="*/ 0 h 1562100"/>
              <a:gd name="connsiteX1" fmla="*/ 78125 w 2085975"/>
              <a:gd name="connsiteY1" fmla="*/ 0 h 1562100"/>
              <a:gd name="connsiteX2" fmla="*/ 81815 w 2085975"/>
              <a:gd name="connsiteY2" fmla="*/ 18281 h 1562100"/>
              <a:gd name="connsiteX3" fmla="*/ 147639 w 2085975"/>
              <a:gd name="connsiteY3" fmla="*/ 61912 h 1562100"/>
              <a:gd name="connsiteX4" fmla="*/ 213463 w 2085975"/>
              <a:gd name="connsiteY4" fmla="*/ 18281 h 1562100"/>
              <a:gd name="connsiteX5" fmla="*/ 217154 w 2085975"/>
              <a:gd name="connsiteY5" fmla="*/ 0 h 1562100"/>
              <a:gd name="connsiteX6" fmla="*/ 301961 w 2085975"/>
              <a:gd name="connsiteY6" fmla="*/ 0 h 1562100"/>
              <a:gd name="connsiteX7" fmla="*/ 305652 w 2085975"/>
              <a:gd name="connsiteY7" fmla="*/ 18281 h 1562100"/>
              <a:gd name="connsiteX8" fmla="*/ 371476 w 2085975"/>
              <a:gd name="connsiteY8" fmla="*/ 61912 h 1562100"/>
              <a:gd name="connsiteX9" fmla="*/ 437300 w 2085975"/>
              <a:gd name="connsiteY9" fmla="*/ 18281 h 1562100"/>
              <a:gd name="connsiteX10" fmla="*/ 440991 w 2085975"/>
              <a:gd name="connsiteY10" fmla="*/ 0 h 1562100"/>
              <a:gd name="connsiteX11" fmla="*/ 525798 w 2085975"/>
              <a:gd name="connsiteY11" fmla="*/ 0 h 1562100"/>
              <a:gd name="connsiteX12" fmla="*/ 529489 w 2085975"/>
              <a:gd name="connsiteY12" fmla="*/ 18281 h 1562100"/>
              <a:gd name="connsiteX13" fmla="*/ 595313 w 2085975"/>
              <a:gd name="connsiteY13" fmla="*/ 61912 h 1562100"/>
              <a:gd name="connsiteX14" fmla="*/ 661137 w 2085975"/>
              <a:gd name="connsiteY14" fmla="*/ 18281 h 1562100"/>
              <a:gd name="connsiteX15" fmla="*/ 664828 w 2085975"/>
              <a:gd name="connsiteY15" fmla="*/ 0 h 1562100"/>
              <a:gd name="connsiteX16" fmla="*/ 749635 w 2085975"/>
              <a:gd name="connsiteY16" fmla="*/ 0 h 1562100"/>
              <a:gd name="connsiteX17" fmla="*/ 753326 w 2085975"/>
              <a:gd name="connsiteY17" fmla="*/ 18281 h 1562100"/>
              <a:gd name="connsiteX18" fmla="*/ 819150 w 2085975"/>
              <a:gd name="connsiteY18" fmla="*/ 61912 h 1562100"/>
              <a:gd name="connsiteX19" fmla="*/ 884974 w 2085975"/>
              <a:gd name="connsiteY19" fmla="*/ 18281 h 1562100"/>
              <a:gd name="connsiteX20" fmla="*/ 888665 w 2085975"/>
              <a:gd name="connsiteY20" fmla="*/ 0 h 1562100"/>
              <a:gd name="connsiteX21" fmla="*/ 973472 w 2085975"/>
              <a:gd name="connsiteY21" fmla="*/ 0 h 1562100"/>
              <a:gd name="connsiteX22" fmla="*/ 977163 w 2085975"/>
              <a:gd name="connsiteY22" fmla="*/ 18281 h 1562100"/>
              <a:gd name="connsiteX23" fmla="*/ 1042987 w 2085975"/>
              <a:gd name="connsiteY23" fmla="*/ 61912 h 1562100"/>
              <a:gd name="connsiteX24" fmla="*/ 1108811 w 2085975"/>
              <a:gd name="connsiteY24" fmla="*/ 18281 h 1562100"/>
              <a:gd name="connsiteX25" fmla="*/ 1112502 w 2085975"/>
              <a:gd name="connsiteY25" fmla="*/ 0 h 1562100"/>
              <a:gd name="connsiteX26" fmla="*/ 1197309 w 2085975"/>
              <a:gd name="connsiteY26" fmla="*/ 0 h 1562100"/>
              <a:gd name="connsiteX27" fmla="*/ 1201000 w 2085975"/>
              <a:gd name="connsiteY27" fmla="*/ 18281 h 1562100"/>
              <a:gd name="connsiteX28" fmla="*/ 1266824 w 2085975"/>
              <a:gd name="connsiteY28" fmla="*/ 61912 h 1562100"/>
              <a:gd name="connsiteX29" fmla="*/ 1332648 w 2085975"/>
              <a:gd name="connsiteY29" fmla="*/ 18281 h 1562100"/>
              <a:gd name="connsiteX30" fmla="*/ 1336339 w 2085975"/>
              <a:gd name="connsiteY30" fmla="*/ 0 h 1562100"/>
              <a:gd name="connsiteX31" fmla="*/ 1421146 w 2085975"/>
              <a:gd name="connsiteY31" fmla="*/ 0 h 1562100"/>
              <a:gd name="connsiteX32" fmla="*/ 1424837 w 2085975"/>
              <a:gd name="connsiteY32" fmla="*/ 18281 h 1562100"/>
              <a:gd name="connsiteX33" fmla="*/ 1490661 w 2085975"/>
              <a:gd name="connsiteY33" fmla="*/ 61912 h 1562100"/>
              <a:gd name="connsiteX34" fmla="*/ 1556485 w 2085975"/>
              <a:gd name="connsiteY34" fmla="*/ 18281 h 1562100"/>
              <a:gd name="connsiteX35" fmla="*/ 1560176 w 2085975"/>
              <a:gd name="connsiteY35" fmla="*/ 0 h 1562100"/>
              <a:gd name="connsiteX36" fmla="*/ 1644983 w 2085975"/>
              <a:gd name="connsiteY36" fmla="*/ 0 h 1562100"/>
              <a:gd name="connsiteX37" fmla="*/ 1648674 w 2085975"/>
              <a:gd name="connsiteY37" fmla="*/ 18281 h 1562100"/>
              <a:gd name="connsiteX38" fmla="*/ 1714498 w 2085975"/>
              <a:gd name="connsiteY38" fmla="*/ 61912 h 1562100"/>
              <a:gd name="connsiteX39" fmla="*/ 1780322 w 2085975"/>
              <a:gd name="connsiteY39" fmla="*/ 18281 h 1562100"/>
              <a:gd name="connsiteX40" fmla="*/ 1784013 w 2085975"/>
              <a:gd name="connsiteY40" fmla="*/ 0 h 1562100"/>
              <a:gd name="connsiteX41" fmla="*/ 1868820 w 2085975"/>
              <a:gd name="connsiteY41" fmla="*/ 0 h 1562100"/>
              <a:gd name="connsiteX42" fmla="*/ 1872511 w 2085975"/>
              <a:gd name="connsiteY42" fmla="*/ 18281 h 1562100"/>
              <a:gd name="connsiteX43" fmla="*/ 1938335 w 2085975"/>
              <a:gd name="connsiteY43" fmla="*/ 61912 h 1562100"/>
              <a:gd name="connsiteX44" fmla="*/ 2004159 w 2085975"/>
              <a:gd name="connsiteY44" fmla="*/ 18281 h 1562100"/>
              <a:gd name="connsiteX45" fmla="*/ 2007850 w 2085975"/>
              <a:gd name="connsiteY45" fmla="*/ 0 h 1562100"/>
              <a:gd name="connsiteX46" fmla="*/ 2085975 w 2085975"/>
              <a:gd name="connsiteY46" fmla="*/ 0 h 1562100"/>
              <a:gd name="connsiteX47" fmla="*/ 2085975 w 2085975"/>
              <a:gd name="connsiteY47" fmla="*/ 1562100 h 1562100"/>
              <a:gd name="connsiteX48" fmla="*/ 0 w 2085975"/>
              <a:gd name="connsiteY48" fmla="*/ 1562100 h 156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85975" h="1562100">
                <a:moveTo>
                  <a:pt x="0" y="0"/>
                </a:moveTo>
                <a:lnTo>
                  <a:pt x="78125" y="0"/>
                </a:lnTo>
                <a:lnTo>
                  <a:pt x="81815" y="18281"/>
                </a:lnTo>
                <a:cubicBezTo>
                  <a:pt x="92660" y="43921"/>
                  <a:pt x="118049" y="61912"/>
                  <a:pt x="147639" y="61912"/>
                </a:cubicBezTo>
                <a:cubicBezTo>
                  <a:pt x="177230" y="61912"/>
                  <a:pt x="202618" y="43921"/>
                  <a:pt x="213463" y="18281"/>
                </a:cubicBezTo>
                <a:lnTo>
                  <a:pt x="217154" y="0"/>
                </a:lnTo>
                <a:lnTo>
                  <a:pt x="301961" y="0"/>
                </a:lnTo>
                <a:lnTo>
                  <a:pt x="305652" y="18281"/>
                </a:lnTo>
                <a:cubicBezTo>
                  <a:pt x="316497" y="43921"/>
                  <a:pt x="341886" y="61912"/>
                  <a:pt x="371476" y="61912"/>
                </a:cubicBezTo>
                <a:cubicBezTo>
                  <a:pt x="401067" y="61912"/>
                  <a:pt x="426455" y="43921"/>
                  <a:pt x="437300" y="18281"/>
                </a:cubicBezTo>
                <a:lnTo>
                  <a:pt x="440991" y="0"/>
                </a:lnTo>
                <a:lnTo>
                  <a:pt x="525798" y="0"/>
                </a:lnTo>
                <a:lnTo>
                  <a:pt x="529489" y="18281"/>
                </a:lnTo>
                <a:cubicBezTo>
                  <a:pt x="540334" y="43921"/>
                  <a:pt x="565723" y="61912"/>
                  <a:pt x="595313" y="61912"/>
                </a:cubicBezTo>
                <a:cubicBezTo>
                  <a:pt x="624904" y="61912"/>
                  <a:pt x="650292" y="43921"/>
                  <a:pt x="661137" y="18281"/>
                </a:cubicBezTo>
                <a:lnTo>
                  <a:pt x="664828" y="0"/>
                </a:lnTo>
                <a:lnTo>
                  <a:pt x="749635" y="0"/>
                </a:lnTo>
                <a:lnTo>
                  <a:pt x="753326" y="18281"/>
                </a:lnTo>
                <a:cubicBezTo>
                  <a:pt x="764171" y="43921"/>
                  <a:pt x="789560" y="61912"/>
                  <a:pt x="819150" y="61912"/>
                </a:cubicBezTo>
                <a:cubicBezTo>
                  <a:pt x="848741" y="61912"/>
                  <a:pt x="874129" y="43921"/>
                  <a:pt x="884974" y="18281"/>
                </a:cubicBezTo>
                <a:lnTo>
                  <a:pt x="888665" y="0"/>
                </a:lnTo>
                <a:lnTo>
                  <a:pt x="973472" y="0"/>
                </a:lnTo>
                <a:lnTo>
                  <a:pt x="977163" y="18281"/>
                </a:lnTo>
                <a:cubicBezTo>
                  <a:pt x="988008" y="43921"/>
                  <a:pt x="1013397" y="61912"/>
                  <a:pt x="1042987" y="61912"/>
                </a:cubicBezTo>
                <a:cubicBezTo>
                  <a:pt x="1072578" y="61912"/>
                  <a:pt x="1097966" y="43921"/>
                  <a:pt x="1108811" y="18281"/>
                </a:cubicBezTo>
                <a:lnTo>
                  <a:pt x="1112502" y="0"/>
                </a:lnTo>
                <a:lnTo>
                  <a:pt x="1197309" y="0"/>
                </a:lnTo>
                <a:lnTo>
                  <a:pt x="1201000" y="18281"/>
                </a:lnTo>
                <a:cubicBezTo>
                  <a:pt x="1211845" y="43921"/>
                  <a:pt x="1237234" y="61912"/>
                  <a:pt x="1266824" y="61912"/>
                </a:cubicBezTo>
                <a:cubicBezTo>
                  <a:pt x="1296414" y="61912"/>
                  <a:pt x="1321803" y="43921"/>
                  <a:pt x="1332648" y="18281"/>
                </a:cubicBezTo>
                <a:lnTo>
                  <a:pt x="1336339" y="0"/>
                </a:lnTo>
                <a:lnTo>
                  <a:pt x="1421146" y="0"/>
                </a:lnTo>
                <a:lnTo>
                  <a:pt x="1424837" y="18281"/>
                </a:lnTo>
                <a:cubicBezTo>
                  <a:pt x="1435682" y="43921"/>
                  <a:pt x="1461070" y="61912"/>
                  <a:pt x="1490661" y="61912"/>
                </a:cubicBezTo>
                <a:cubicBezTo>
                  <a:pt x="1520252" y="61912"/>
                  <a:pt x="1545640" y="43921"/>
                  <a:pt x="1556485" y="18281"/>
                </a:cubicBezTo>
                <a:lnTo>
                  <a:pt x="1560176" y="0"/>
                </a:lnTo>
                <a:lnTo>
                  <a:pt x="1644983" y="0"/>
                </a:lnTo>
                <a:lnTo>
                  <a:pt x="1648674" y="18281"/>
                </a:lnTo>
                <a:cubicBezTo>
                  <a:pt x="1659519" y="43921"/>
                  <a:pt x="1684907" y="61912"/>
                  <a:pt x="1714498" y="61912"/>
                </a:cubicBezTo>
                <a:cubicBezTo>
                  <a:pt x="1744088" y="61912"/>
                  <a:pt x="1769477" y="43921"/>
                  <a:pt x="1780322" y="18281"/>
                </a:cubicBezTo>
                <a:lnTo>
                  <a:pt x="1784013" y="0"/>
                </a:lnTo>
                <a:lnTo>
                  <a:pt x="1868820" y="0"/>
                </a:lnTo>
                <a:lnTo>
                  <a:pt x="1872511" y="18281"/>
                </a:lnTo>
                <a:cubicBezTo>
                  <a:pt x="1883356" y="43921"/>
                  <a:pt x="1908745" y="61912"/>
                  <a:pt x="1938335" y="61912"/>
                </a:cubicBezTo>
                <a:cubicBezTo>
                  <a:pt x="1967925" y="61912"/>
                  <a:pt x="1993314" y="43921"/>
                  <a:pt x="2004159" y="18281"/>
                </a:cubicBezTo>
                <a:lnTo>
                  <a:pt x="2007850" y="0"/>
                </a:lnTo>
                <a:lnTo>
                  <a:pt x="2085975" y="0"/>
                </a:lnTo>
                <a:lnTo>
                  <a:pt x="2085975" y="1562100"/>
                </a:lnTo>
                <a:lnTo>
                  <a:pt x="0" y="1562100"/>
                </a:lnTo>
                <a:close/>
              </a:path>
            </a:pathLst>
          </a:cu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tIns="216000" rtlCol="0" anchor="ctr">
            <a:normAutofit/>
          </a:body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rPr>
              <a:t>企业规章制度的重要组成部分</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61" name="椭圆 60"/>
          <p:cNvSpPr/>
          <p:nvPr>
            <p:custDataLst>
              <p:tags r:id="rId5"/>
            </p:custDataLst>
          </p:nvPr>
        </p:nvSpPr>
        <p:spPr>
          <a:xfrm>
            <a:off x="916305" y="2012950"/>
            <a:ext cx="533400" cy="533400"/>
          </a:xfrm>
          <a:prstGeom prst="ellipse">
            <a:avLst/>
          </a:prstGeom>
          <a:solidFill>
            <a:schemeClr val="bg1"/>
          </a:solidFill>
          <a:ln w="3175">
            <a:solidFill>
              <a:schemeClr val="tx1">
                <a:lumMod val="75000"/>
                <a:lumOff val="25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altLang="zh-CN" b="1" dirty="0">
                <a:solidFill>
                  <a:schemeClr val="tx1">
                    <a:lumMod val="75000"/>
                    <a:lumOff val="25000"/>
                  </a:schemeClr>
                </a:solidFill>
                <a:latin typeface="微软雅黑" panose="020B0503020204020204" pitchFamily="34" charset="-122"/>
                <a:ea typeface="微软雅黑" panose="020B0503020204020204" pitchFamily="34" charset="-122"/>
              </a:rPr>
              <a:t>A</a:t>
            </a:r>
            <a:endParaRPr lang="en-US" altLang="zh-CN"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4" name="等腰三角形 63"/>
          <p:cNvSpPr/>
          <p:nvPr>
            <p:custDataLst>
              <p:tags r:id="rId6"/>
            </p:custDataLst>
          </p:nvPr>
        </p:nvSpPr>
        <p:spPr>
          <a:xfrm>
            <a:off x="3370580" y="2314575"/>
            <a:ext cx="341630" cy="1067435"/>
          </a:xfrm>
          <a:prstGeom prst="triangle">
            <a:avLst>
              <a:gd name="adj" fmla="val 10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50">
              <a:latin typeface="微软雅黑" panose="020B0503020204020204" pitchFamily="34" charset="-122"/>
              <a:ea typeface="微软雅黑" panose="020B0503020204020204" pitchFamily="34" charset="-122"/>
            </a:endParaRPr>
          </a:p>
        </p:txBody>
      </p:sp>
      <p:sp>
        <p:nvSpPr>
          <p:cNvPr id="65" name="等腰三角形 64"/>
          <p:cNvSpPr/>
          <p:nvPr>
            <p:custDataLst>
              <p:tags r:id="rId7"/>
            </p:custDataLst>
          </p:nvPr>
        </p:nvSpPr>
        <p:spPr>
          <a:xfrm flipH="1">
            <a:off x="5577840" y="2314575"/>
            <a:ext cx="341630" cy="1067435"/>
          </a:xfrm>
          <a:prstGeom prst="triangle">
            <a:avLst>
              <a:gd name="adj" fmla="val 10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50">
              <a:latin typeface="微软雅黑" panose="020B0503020204020204" pitchFamily="34" charset="-122"/>
              <a:ea typeface="微软雅黑" panose="020B0503020204020204" pitchFamily="34" charset="-122"/>
            </a:endParaRPr>
          </a:p>
        </p:txBody>
      </p:sp>
      <p:sp>
        <p:nvSpPr>
          <p:cNvPr id="66" name="任意多边形 65"/>
          <p:cNvSpPr/>
          <p:nvPr>
            <p:custDataLst>
              <p:tags r:id="rId8"/>
            </p:custDataLst>
          </p:nvPr>
        </p:nvSpPr>
        <p:spPr>
          <a:xfrm>
            <a:off x="3370580" y="3382010"/>
            <a:ext cx="2548890" cy="333375"/>
          </a:xfrm>
          <a:custGeom>
            <a:avLst/>
            <a:gdLst>
              <a:gd name="connsiteX0" fmla="*/ 0 w 2843209"/>
              <a:gd name="connsiteY0" fmla="*/ 0 h 371475"/>
              <a:gd name="connsiteX1" fmla="*/ 2843209 w 2843209"/>
              <a:gd name="connsiteY1" fmla="*/ 0 h 371475"/>
              <a:gd name="connsiteX2" fmla="*/ 2449542 w 2843209"/>
              <a:gd name="connsiteY2" fmla="*/ 371475 h 371475"/>
              <a:gd name="connsiteX3" fmla="*/ 393667 w 2843209"/>
              <a:gd name="connsiteY3" fmla="*/ 371475 h 371475"/>
            </a:gdLst>
            <a:ahLst/>
            <a:cxnLst>
              <a:cxn ang="0">
                <a:pos x="connsiteX0" y="connsiteY0"/>
              </a:cxn>
              <a:cxn ang="0">
                <a:pos x="connsiteX1" y="connsiteY1"/>
              </a:cxn>
              <a:cxn ang="0">
                <a:pos x="connsiteX2" y="connsiteY2"/>
              </a:cxn>
              <a:cxn ang="0">
                <a:pos x="connsiteX3" y="connsiteY3"/>
              </a:cxn>
            </a:cxnLst>
            <a:rect l="l" t="t" r="r" b="b"/>
            <a:pathLst>
              <a:path w="2843209" h="371475">
                <a:moveTo>
                  <a:pt x="0" y="0"/>
                </a:moveTo>
                <a:lnTo>
                  <a:pt x="2843209" y="0"/>
                </a:lnTo>
                <a:lnTo>
                  <a:pt x="2449542" y="371475"/>
                </a:lnTo>
                <a:lnTo>
                  <a:pt x="393667" y="371475"/>
                </a:lnTo>
                <a:close/>
              </a:path>
            </a:pathLst>
          </a:custGeom>
          <a:solidFill>
            <a:schemeClr val="accent1">
              <a:lumMod val="40000"/>
              <a:lumOff val="60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50">
              <a:latin typeface="微软雅黑" panose="020B0503020204020204" pitchFamily="34" charset="-122"/>
              <a:ea typeface="微软雅黑" panose="020B0503020204020204" pitchFamily="34" charset="-122"/>
            </a:endParaRPr>
          </a:p>
        </p:txBody>
      </p:sp>
      <p:sp>
        <p:nvSpPr>
          <p:cNvPr id="67" name="任意多边形 66"/>
          <p:cNvSpPr/>
          <p:nvPr>
            <p:custDataLst>
              <p:tags r:id="rId9"/>
            </p:custDataLst>
          </p:nvPr>
        </p:nvSpPr>
        <p:spPr>
          <a:xfrm>
            <a:off x="3710305" y="2314575"/>
            <a:ext cx="1870075" cy="1400810"/>
          </a:xfrm>
          <a:custGeom>
            <a:avLst/>
            <a:gdLst>
              <a:gd name="connsiteX0" fmla="*/ 0 w 2085975"/>
              <a:gd name="connsiteY0" fmla="*/ 0 h 1562100"/>
              <a:gd name="connsiteX1" fmla="*/ 78125 w 2085975"/>
              <a:gd name="connsiteY1" fmla="*/ 0 h 1562100"/>
              <a:gd name="connsiteX2" fmla="*/ 81815 w 2085975"/>
              <a:gd name="connsiteY2" fmla="*/ 18281 h 1562100"/>
              <a:gd name="connsiteX3" fmla="*/ 147639 w 2085975"/>
              <a:gd name="connsiteY3" fmla="*/ 61912 h 1562100"/>
              <a:gd name="connsiteX4" fmla="*/ 213463 w 2085975"/>
              <a:gd name="connsiteY4" fmla="*/ 18281 h 1562100"/>
              <a:gd name="connsiteX5" fmla="*/ 217154 w 2085975"/>
              <a:gd name="connsiteY5" fmla="*/ 0 h 1562100"/>
              <a:gd name="connsiteX6" fmla="*/ 301961 w 2085975"/>
              <a:gd name="connsiteY6" fmla="*/ 0 h 1562100"/>
              <a:gd name="connsiteX7" fmla="*/ 305652 w 2085975"/>
              <a:gd name="connsiteY7" fmla="*/ 18281 h 1562100"/>
              <a:gd name="connsiteX8" fmla="*/ 371476 w 2085975"/>
              <a:gd name="connsiteY8" fmla="*/ 61912 h 1562100"/>
              <a:gd name="connsiteX9" fmla="*/ 437300 w 2085975"/>
              <a:gd name="connsiteY9" fmla="*/ 18281 h 1562100"/>
              <a:gd name="connsiteX10" fmla="*/ 440991 w 2085975"/>
              <a:gd name="connsiteY10" fmla="*/ 0 h 1562100"/>
              <a:gd name="connsiteX11" fmla="*/ 525798 w 2085975"/>
              <a:gd name="connsiteY11" fmla="*/ 0 h 1562100"/>
              <a:gd name="connsiteX12" fmla="*/ 529489 w 2085975"/>
              <a:gd name="connsiteY12" fmla="*/ 18281 h 1562100"/>
              <a:gd name="connsiteX13" fmla="*/ 595313 w 2085975"/>
              <a:gd name="connsiteY13" fmla="*/ 61912 h 1562100"/>
              <a:gd name="connsiteX14" fmla="*/ 661137 w 2085975"/>
              <a:gd name="connsiteY14" fmla="*/ 18281 h 1562100"/>
              <a:gd name="connsiteX15" fmla="*/ 664828 w 2085975"/>
              <a:gd name="connsiteY15" fmla="*/ 0 h 1562100"/>
              <a:gd name="connsiteX16" fmla="*/ 749635 w 2085975"/>
              <a:gd name="connsiteY16" fmla="*/ 0 h 1562100"/>
              <a:gd name="connsiteX17" fmla="*/ 753326 w 2085975"/>
              <a:gd name="connsiteY17" fmla="*/ 18281 h 1562100"/>
              <a:gd name="connsiteX18" fmla="*/ 819150 w 2085975"/>
              <a:gd name="connsiteY18" fmla="*/ 61912 h 1562100"/>
              <a:gd name="connsiteX19" fmla="*/ 884974 w 2085975"/>
              <a:gd name="connsiteY19" fmla="*/ 18281 h 1562100"/>
              <a:gd name="connsiteX20" fmla="*/ 888665 w 2085975"/>
              <a:gd name="connsiteY20" fmla="*/ 0 h 1562100"/>
              <a:gd name="connsiteX21" fmla="*/ 973472 w 2085975"/>
              <a:gd name="connsiteY21" fmla="*/ 0 h 1562100"/>
              <a:gd name="connsiteX22" fmla="*/ 977163 w 2085975"/>
              <a:gd name="connsiteY22" fmla="*/ 18281 h 1562100"/>
              <a:gd name="connsiteX23" fmla="*/ 1042987 w 2085975"/>
              <a:gd name="connsiteY23" fmla="*/ 61912 h 1562100"/>
              <a:gd name="connsiteX24" fmla="*/ 1108811 w 2085975"/>
              <a:gd name="connsiteY24" fmla="*/ 18281 h 1562100"/>
              <a:gd name="connsiteX25" fmla="*/ 1112502 w 2085975"/>
              <a:gd name="connsiteY25" fmla="*/ 0 h 1562100"/>
              <a:gd name="connsiteX26" fmla="*/ 1197309 w 2085975"/>
              <a:gd name="connsiteY26" fmla="*/ 0 h 1562100"/>
              <a:gd name="connsiteX27" fmla="*/ 1201000 w 2085975"/>
              <a:gd name="connsiteY27" fmla="*/ 18281 h 1562100"/>
              <a:gd name="connsiteX28" fmla="*/ 1266824 w 2085975"/>
              <a:gd name="connsiteY28" fmla="*/ 61912 h 1562100"/>
              <a:gd name="connsiteX29" fmla="*/ 1332648 w 2085975"/>
              <a:gd name="connsiteY29" fmla="*/ 18281 h 1562100"/>
              <a:gd name="connsiteX30" fmla="*/ 1336339 w 2085975"/>
              <a:gd name="connsiteY30" fmla="*/ 0 h 1562100"/>
              <a:gd name="connsiteX31" fmla="*/ 1421146 w 2085975"/>
              <a:gd name="connsiteY31" fmla="*/ 0 h 1562100"/>
              <a:gd name="connsiteX32" fmla="*/ 1424837 w 2085975"/>
              <a:gd name="connsiteY32" fmla="*/ 18281 h 1562100"/>
              <a:gd name="connsiteX33" fmla="*/ 1490661 w 2085975"/>
              <a:gd name="connsiteY33" fmla="*/ 61912 h 1562100"/>
              <a:gd name="connsiteX34" fmla="*/ 1556485 w 2085975"/>
              <a:gd name="connsiteY34" fmla="*/ 18281 h 1562100"/>
              <a:gd name="connsiteX35" fmla="*/ 1560176 w 2085975"/>
              <a:gd name="connsiteY35" fmla="*/ 0 h 1562100"/>
              <a:gd name="connsiteX36" fmla="*/ 1644983 w 2085975"/>
              <a:gd name="connsiteY36" fmla="*/ 0 h 1562100"/>
              <a:gd name="connsiteX37" fmla="*/ 1648674 w 2085975"/>
              <a:gd name="connsiteY37" fmla="*/ 18281 h 1562100"/>
              <a:gd name="connsiteX38" fmla="*/ 1714498 w 2085975"/>
              <a:gd name="connsiteY38" fmla="*/ 61912 h 1562100"/>
              <a:gd name="connsiteX39" fmla="*/ 1780322 w 2085975"/>
              <a:gd name="connsiteY39" fmla="*/ 18281 h 1562100"/>
              <a:gd name="connsiteX40" fmla="*/ 1784013 w 2085975"/>
              <a:gd name="connsiteY40" fmla="*/ 0 h 1562100"/>
              <a:gd name="connsiteX41" fmla="*/ 1868820 w 2085975"/>
              <a:gd name="connsiteY41" fmla="*/ 0 h 1562100"/>
              <a:gd name="connsiteX42" fmla="*/ 1872511 w 2085975"/>
              <a:gd name="connsiteY42" fmla="*/ 18281 h 1562100"/>
              <a:gd name="connsiteX43" fmla="*/ 1938335 w 2085975"/>
              <a:gd name="connsiteY43" fmla="*/ 61912 h 1562100"/>
              <a:gd name="connsiteX44" fmla="*/ 2004159 w 2085975"/>
              <a:gd name="connsiteY44" fmla="*/ 18281 h 1562100"/>
              <a:gd name="connsiteX45" fmla="*/ 2007850 w 2085975"/>
              <a:gd name="connsiteY45" fmla="*/ 0 h 1562100"/>
              <a:gd name="connsiteX46" fmla="*/ 2085975 w 2085975"/>
              <a:gd name="connsiteY46" fmla="*/ 0 h 1562100"/>
              <a:gd name="connsiteX47" fmla="*/ 2085975 w 2085975"/>
              <a:gd name="connsiteY47" fmla="*/ 1562100 h 1562100"/>
              <a:gd name="connsiteX48" fmla="*/ 0 w 2085975"/>
              <a:gd name="connsiteY48" fmla="*/ 1562100 h 156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85975" h="1562100">
                <a:moveTo>
                  <a:pt x="0" y="0"/>
                </a:moveTo>
                <a:lnTo>
                  <a:pt x="78125" y="0"/>
                </a:lnTo>
                <a:lnTo>
                  <a:pt x="81815" y="18281"/>
                </a:lnTo>
                <a:cubicBezTo>
                  <a:pt x="92660" y="43921"/>
                  <a:pt x="118049" y="61912"/>
                  <a:pt x="147639" y="61912"/>
                </a:cubicBezTo>
                <a:cubicBezTo>
                  <a:pt x="177230" y="61912"/>
                  <a:pt x="202618" y="43921"/>
                  <a:pt x="213463" y="18281"/>
                </a:cubicBezTo>
                <a:lnTo>
                  <a:pt x="217154" y="0"/>
                </a:lnTo>
                <a:lnTo>
                  <a:pt x="301961" y="0"/>
                </a:lnTo>
                <a:lnTo>
                  <a:pt x="305652" y="18281"/>
                </a:lnTo>
                <a:cubicBezTo>
                  <a:pt x="316497" y="43921"/>
                  <a:pt x="341886" y="61912"/>
                  <a:pt x="371476" y="61912"/>
                </a:cubicBezTo>
                <a:cubicBezTo>
                  <a:pt x="401067" y="61912"/>
                  <a:pt x="426455" y="43921"/>
                  <a:pt x="437300" y="18281"/>
                </a:cubicBezTo>
                <a:lnTo>
                  <a:pt x="440991" y="0"/>
                </a:lnTo>
                <a:lnTo>
                  <a:pt x="525798" y="0"/>
                </a:lnTo>
                <a:lnTo>
                  <a:pt x="529489" y="18281"/>
                </a:lnTo>
                <a:cubicBezTo>
                  <a:pt x="540334" y="43921"/>
                  <a:pt x="565723" y="61912"/>
                  <a:pt x="595313" y="61912"/>
                </a:cubicBezTo>
                <a:cubicBezTo>
                  <a:pt x="624904" y="61912"/>
                  <a:pt x="650292" y="43921"/>
                  <a:pt x="661137" y="18281"/>
                </a:cubicBezTo>
                <a:lnTo>
                  <a:pt x="664828" y="0"/>
                </a:lnTo>
                <a:lnTo>
                  <a:pt x="749635" y="0"/>
                </a:lnTo>
                <a:lnTo>
                  <a:pt x="753326" y="18281"/>
                </a:lnTo>
                <a:cubicBezTo>
                  <a:pt x="764171" y="43921"/>
                  <a:pt x="789560" y="61912"/>
                  <a:pt x="819150" y="61912"/>
                </a:cubicBezTo>
                <a:cubicBezTo>
                  <a:pt x="848741" y="61912"/>
                  <a:pt x="874129" y="43921"/>
                  <a:pt x="884974" y="18281"/>
                </a:cubicBezTo>
                <a:lnTo>
                  <a:pt x="888665" y="0"/>
                </a:lnTo>
                <a:lnTo>
                  <a:pt x="973472" y="0"/>
                </a:lnTo>
                <a:lnTo>
                  <a:pt x="977163" y="18281"/>
                </a:lnTo>
                <a:cubicBezTo>
                  <a:pt x="988008" y="43921"/>
                  <a:pt x="1013397" y="61912"/>
                  <a:pt x="1042987" y="61912"/>
                </a:cubicBezTo>
                <a:cubicBezTo>
                  <a:pt x="1072578" y="61912"/>
                  <a:pt x="1097966" y="43921"/>
                  <a:pt x="1108811" y="18281"/>
                </a:cubicBezTo>
                <a:lnTo>
                  <a:pt x="1112502" y="0"/>
                </a:lnTo>
                <a:lnTo>
                  <a:pt x="1197309" y="0"/>
                </a:lnTo>
                <a:lnTo>
                  <a:pt x="1201000" y="18281"/>
                </a:lnTo>
                <a:cubicBezTo>
                  <a:pt x="1211845" y="43921"/>
                  <a:pt x="1237234" y="61912"/>
                  <a:pt x="1266824" y="61912"/>
                </a:cubicBezTo>
                <a:cubicBezTo>
                  <a:pt x="1296414" y="61912"/>
                  <a:pt x="1321803" y="43921"/>
                  <a:pt x="1332648" y="18281"/>
                </a:cubicBezTo>
                <a:lnTo>
                  <a:pt x="1336339" y="0"/>
                </a:lnTo>
                <a:lnTo>
                  <a:pt x="1421146" y="0"/>
                </a:lnTo>
                <a:lnTo>
                  <a:pt x="1424837" y="18281"/>
                </a:lnTo>
                <a:cubicBezTo>
                  <a:pt x="1435682" y="43921"/>
                  <a:pt x="1461070" y="61912"/>
                  <a:pt x="1490661" y="61912"/>
                </a:cubicBezTo>
                <a:cubicBezTo>
                  <a:pt x="1520252" y="61912"/>
                  <a:pt x="1545640" y="43921"/>
                  <a:pt x="1556485" y="18281"/>
                </a:cubicBezTo>
                <a:lnTo>
                  <a:pt x="1560176" y="0"/>
                </a:lnTo>
                <a:lnTo>
                  <a:pt x="1644983" y="0"/>
                </a:lnTo>
                <a:lnTo>
                  <a:pt x="1648674" y="18281"/>
                </a:lnTo>
                <a:cubicBezTo>
                  <a:pt x="1659519" y="43921"/>
                  <a:pt x="1684907" y="61912"/>
                  <a:pt x="1714498" y="61912"/>
                </a:cubicBezTo>
                <a:cubicBezTo>
                  <a:pt x="1744088" y="61912"/>
                  <a:pt x="1769477" y="43921"/>
                  <a:pt x="1780322" y="18281"/>
                </a:cubicBezTo>
                <a:lnTo>
                  <a:pt x="1784013" y="0"/>
                </a:lnTo>
                <a:lnTo>
                  <a:pt x="1868820" y="0"/>
                </a:lnTo>
                <a:lnTo>
                  <a:pt x="1872511" y="18281"/>
                </a:lnTo>
                <a:cubicBezTo>
                  <a:pt x="1883356" y="43921"/>
                  <a:pt x="1908745" y="61912"/>
                  <a:pt x="1938335" y="61912"/>
                </a:cubicBezTo>
                <a:cubicBezTo>
                  <a:pt x="1967925" y="61912"/>
                  <a:pt x="1993314" y="43921"/>
                  <a:pt x="2004159" y="18281"/>
                </a:cubicBezTo>
                <a:lnTo>
                  <a:pt x="2007850" y="0"/>
                </a:lnTo>
                <a:lnTo>
                  <a:pt x="2085975" y="0"/>
                </a:lnTo>
                <a:lnTo>
                  <a:pt x="2085975" y="1562100"/>
                </a:lnTo>
                <a:lnTo>
                  <a:pt x="0" y="1562100"/>
                </a:lnTo>
                <a:close/>
              </a:path>
            </a:pathLst>
          </a:cu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tIns="216000" rtlCol="0" anchor="ctr">
            <a:normAutofit/>
          </a:body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rPr>
              <a:t>企业的安全生产和卫生管理法规</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68" name="椭圆 67"/>
          <p:cNvSpPr/>
          <p:nvPr>
            <p:custDataLst>
              <p:tags r:id="rId10"/>
            </p:custDataLst>
          </p:nvPr>
        </p:nvSpPr>
        <p:spPr>
          <a:xfrm>
            <a:off x="3776345" y="2012950"/>
            <a:ext cx="533400" cy="533400"/>
          </a:xfrm>
          <a:prstGeom prst="ellipse">
            <a:avLst/>
          </a:prstGeom>
          <a:solidFill>
            <a:schemeClr val="bg1"/>
          </a:solidFill>
          <a:ln w="3175">
            <a:solidFill>
              <a:schemeClr val="tx1">
                <a:lumMod val="75000"/>
                <a:lumOff val="25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altLang="zh-CN" b="1" dirty="0">
                <a:solidFill>
                  <a:schemeClr val="tx1">
                    <a:lumMod val="75000"/>
                    <a:lumOff val="25000"/>
                  </a:schemeClr>
                </a:solidFill>
                <a:latin typeface="微软雅黑" panose="020B0503020204020204" pitchFamily="34" charset="-122"/>
                <a:ea typeface="微软雅黑" panose="020B0503020204020204" pitchFamily="34" charset="-122"/>
              </a:rPr>
              <a:t>B</a:t>
            </a:r>
            <a:endParaRPr lang="en-US" altLang="zh-CN"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0" name="等腰三角形 69"/>
          <p:cNvSpPr/>
          <p:nvPr>
            <p:custDataLst>
              <p:tags r:id="rId11"/>
            </p:custDataLst>
          </p:nvPr>
        </p:nvSpPr>
        <p:spPr>
          <a:xfrm>
            <a:off x="6232525" y="2314575"/>
            <a:ext cx="341630" cy="1067435"/>
          </a:xfrm>
          <a:prstGeom prst="triangle">
            <a:avLst>
              <a:gd name="adj" fmla="val 10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50">
              <a:latin typeface="微软雅黑" panose="020B0503020204020204" pitchFamily="34" charset="-122"/>
              <a:ea typeface="微软雅黑" panose="020B0503020204020204" pitchFamily="34" charset="-122"/>
            </a:endParaRPr>
          </a:p>
        </p:txBody>
      </p:sp>
      <p:sp>
        <p:nvSpPr>
          <p:cNvPr id="71" name="等腰三角形 70"/>
          <p:cNvSpPr/>
          <p:nvPr>
            <p:custDataLst>
              <p:tags r:id="rId12"/>
            </p:custDataLst>
          </p:nvPr>
        </p:nvSpPr>
        <p:spPr>
          <a:xfrm flipH="1">
            <a:off x="8439785" y="2314575"/>
            <a:ext cx="341630" cy="1067435"/>
          </a:xfrm>
          <a:prstGeom prst="triangle">
            <a:avLst>
              <a:gd name="adj" fmla="val 10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50">
              <a:latin typeface="微软雅黑" panose="020B0503020204020204" pitchFamily="34" charset="-122"/>
              <a:ea typeface="微软雅黑" panose="020B0503020204020204" pitchFamily="34" charset="-122"/>
            </a:endParaRPr>
          </a:p>
        </p:txBody>
      </p:sp>
      <p:sp>
        <p:nvSpPr>
          <p:cNvPr id="72" name="任意多边形 71"/>
          <p:cNvSpPr/>
          <p:nvPr>
            <p:custDataLst>
              <p:tags r:id="rId13"/>
            </p:custDataLst>
          </p:nvPr>
        </p:nvSpPr>
        <p:spPr>
          <a:xfrm>
            <a:off x="6232525" y="3382010"/>
            <a:ext cx="2548890" cy="333375"/>
          </a:xfrm>
          <a:custGeom>
            <a:avLst/>
            <a:gdLst>
              <a:gd name="connsiteX0" fmla="*/ 0 w 2843209"/>
              <a:gd name="connsiteY0" fmla="*/ 0 h 371475"/>
              <a:gd name="connsiteX1" fmla="*/ 2843209 w 2843209"/>
              <a:gd name="connsiteY1" fmla="*/ 0 h 371475"/>
              <a:gd name="connsiteX2" fmla="*/ 2449542 w 2843209"/>
              <a:gd name="connsiteY2" fmla="*/ 371475 h 371475"/>
              <a:gd name="connsiteX3" fmla="*/ 393667 w 2843209"/>
              <a:gd name="connsiteY3" fmla="*/ 371475 h 371475"/>
            </a:gdLst>
            <a:ahLst/>
            <a:cxnLst>
              <a:cxn ang="0">
                <a:pos x="connsiteX0" y="connsiteY0"/>
              </a:cxn>
              <a:cxn ang="0">
                <a:pos x="connsiteX1" y="connsiteY1"/>
              </a:cxn>
              <a:cxn ang="0">
                <a:pos x="connsiteX2" y="connsiteY2"/>
              </a:cxn>
              <a:cxn ang="0">
                <a:pos x="connsiteX3" y="connsiteY3"/>
              </a:cxn>
            </a:cxnLst>
            <a:rect l="l" t="t" r="r" b="b"/>
            <a:pathLst>
              <a:path w="2843209" h="371475">
                <a:moveTo>
                  <a:pt x="0" y="0"/>
                </a:moveTo>
                <a:lnTo>
                  <a:pt x="2843209" y="0"/>
                </a:lnTo>
                <a:lnTo>
                  <a:pt x="2449542" y="371475"/>
                </a:lnTo>
                <a:lnTo>
                  <a:pt x="393667" y="371475"/>
                </a:lnTo>
                <a:close/>
              </a:path>
            </a:pathLst>
          </a:custGeom>
          <a:solidFill>
            <a:schemeClr val="accent1">
              <a:lumMod val="40000"/>
              <a:lumOff val="60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50">
              <a:latin typeface="微软雅黑" panose="020B0503020204020204" pitchFamily="34" charset="-122"/>
              <a:ea typeface="微软雅黑" panose="020B0503020204020204" pitchFamily="34" charset="-122"/>
            </a:endParaRPr>
          </a:p>
        </p:txBody>
      </p:sp>
      <p:sp>
        <p:nvSpPr>
          <p:cNvPr id="73" name="任意多边形 72"/>
          <p:cNvSpPr/>
          <p:nvPr>
            <p:custDataLst>
              <p:tags r:id="rId14"/>
            </p:custDataLst>
          </p:nvPr>
        </p:nvSpPr>
        <p:spPr>
          <a:xfrm>
            <a:off x="6572250" y="2314575"/>
            <a:ext cx="1870075" cy="1400810"/>
          </a:xfrm>
          <a:custGeom>
            <a:avLst/>
            <a:gdLst>
              <a:gd name="connsiteX0" fmla="*/ 0 w 2085975"/>
              <a:gd name="connsiteY0" fmla="*/ 0 h 1562100"/>
              <a:gd name="connsiteX1" fmla="*/ 78125 w 2085975"/>
              <a:gd name="connsiteY1" fmla="*/ 0 h 1562100"/>
              <a:gd name="connsiteX2" fmla="*/ 81815 w 2085975"/>
              <a:gd name="connsiteY2" fmla="*/ 18281 h 1562100"/>
              <a:gd name="connsiteX3" fmla="*/ 147639 w 2085975"/>
              <a:gd name="connsiteY3" fmla="*/ 61912 h 1562100"/>
              <a:gd name="connsiteX4" fmla="*/ 213463 w 2085975"/>
              <a:gd name="connsiteY4" fmla="*/ 18281 h 1562100"/>
              <a:gd name="connsiteX5" fmla="*/ 217154 w 2085975"/>
              <a:gd name="connsiteY5" fmla="*/ 0 h 1562100"/>
              <a:gd name="connsiteX6" fmla="*/ 301961 w 2085975"/>
              <a:gd name="connsiteY6" fmla="*/ 0 h 1562100"/>
              <a:gd name="connsiteX7" fmla="*/ 305652 w 2085975"/>
              <a:gd name="connsiteY7" fmla="*/ 18281 h 1562100"/>
              <a:gd name="connsiteX8" fmla="*/ 371476 w 2085975"/>
              <a:gd name="connsiteY8" fmla="*/ 61912 h 1562100"/>
              <a:gd name="connsiteX9" fmla="*/ 437300 w 2085975"/>
              <a:gd name="connsiteY9" fmla="*/ 18281 h 1562100"/>
              <a:gd name="connsiteX10" fmla="*/ 440991 w 2085975"/>
              <a:gd name="connsiteY10" fmla="*/ 0 h 1562100"/>
              <a:gd name="connsiteX11" fmla="*/ 525798 w 2085975"/>
              <a:gd name="connsiteY11" fmla="*/ 0 h 1562100"/>
              <a:gd name="connsiteX12" fmla="*/ 529489 w 2085975"/>
              <a:gd name="connsiteY12" fmla="*/ 18281 h 1562100"/>
              <a:gd name="connsiteX13" fmla="*/ 595313 w 2085975"/>
              <a:gd name="connsiteY13" fmla="*/ 61912 h 1562100"/>
              <a:gd name="connsiteX14" fmla="*/ 661137 w 2085975"/>
              <a:gd name="connsiteY14" fmla="*/ 18281 h 1562100"/>
              <a:gd name="connsiteX15" fmla="*/ 664828 w 2085975"/>
              <a:gd name="connsiteY15" fmla="*/ 0 h 1562100"/>
              <a:gd name="connsiteX16" fmla="*/ 749635 w 2085975"/>
              <a:gd name="connsiteY16" fmla="*/ 0 h 1562100"/>
              <a:gd name="connsiteX17" fmla="*/ 753326 w 2085975"/>
              <a:gd name="connsiteY17" fmla="*/ 18281 h 1562100"/>
              <a:gd name="connsiteX18" fmla="*/ 819150 w 2085975"/>
              <a:gd name="connsiteY18" fmla="*/ 61912 h 1562100"/>
              <a:gd name="connsiteX19" fmla="*/ 884974 w 2085975"/>
              <a:gd name="connsiteY19" fmla="*/ 18281 h 1562100"/>
              <a:gd name="connsiteX20" fmla="*/ 888665 w 2085975"/>
              <a:gd name="connsiteY20" fmla="*/ 0 h 1562100"/>
              <a:gd name="connsiteX21" fmla="*/ 973472 w 2085975"/>
              <a:gd name="connsiteY21" fmla="*/ 0 h 1562100"/>
              <a:gd name="connsiteX22" fmla="*/ 977163 w 2085975"/>
              <a:gd name="connsiteY22" fmla="*/ 18281 h 1562100"/>
              <a:gd name="connsiteX23" fmla="*/ 1042987 w 2085975"/>
              <a:gd name="connsiteY23" fmla="*/ 61912 h 1562100"/>
              <a:gd name="connsiteX24" fmla="*/ 1108811 w 2085975"/>
              <a:gd name="connsiteY24" fmla="*/ 18281 h 1562100"/>
              <a:gd name="connsiteX25" fmla="*/ 1112502 w 2085975"/>
              <a:gd name="connsiteY25" fmla="*/ 0 h 1562100"/>
              <a:gd name="connsiteX26" fmla="*/ 1197309 w 2085975"/>
              <a:gd name="connsiteY26" fmla="*/ 0 h 1562100"/>
              <a:gd name="connsiteX27" fmla="*/ 1201000 w 2085975"/>
              <a:gd name="connsiteY27" fmla="*/ 18281 h 1562100"/>
              <a:gd name="connsiteX28" fmla="*/ 1266824 w 2085975"/>
              <a:gd name="connsiteY28" fmla="*/ 61912 h 1562100"/>
              <a:gd name="connsiteX29" fmla="*/ 1332648 w 2085975"/>
              <a:gd name="connsiteY29" fmla="*/ 18281 h 1562100"/>
              <a:gd name="connsiteX30" fmla="*/ 1336339 w 2085975"/>
              <a:gd name="connsiteY30" fmla="*/ 0 h 1562100"/>
              <a:gd name="connsiteX31" fmla="*/ 1421146 w 2085975"/>
              <a:gd name="connsiteY31" fmla="*/ 0 h 1562100"/>
              <a:gd name="connsiteX32" fmla="*/ 1424837 w 2085975"/>
              <a:gd name="connsiteY32" fmla="*/ 18281 h 1562100"/>
              <a:gd name="connsiteX33" fmla="*/ 1490661 w 2085975"/>
              <a:gd name="connsiteY33" fmla="*/ 61912 h 1562100"/>
              <a:gd name="connsiteX34" fmla="*/ 1556485 w 2085975"/>
              <a:gd name="connsiteY34" fmla="*/ 18281 h 1562100"/>
              <a:gd name="connsiteX35" fmla="*/ 1560176 w 2085975"/>
              <a:gd name="connsiteY35" fmla="*/ 0 h 1562100"/>
              <a:gd name="connsiteX36" fmla="*/ 1644983 w 2085975"/>
              <a:gd name="connsiteY36" fmla="*/ 0 h 1562100"/>
              <a:gd name="connsiteX37" fmla="*/ 1648674 w 2085975"/>
              <a:gd name="connsiteY37" fmla="*/ 18281 h 1562100"/>
              <a:gd name="connsiteX38" fmla="*/ 1714498 w 2085975"/>
              <a:gd name="connsiteY38" fmla="*/ 61912 h 1562100"/>
              <a:gd name="connsiteX39" fmla="*/ 1780322 w 2085975"/>
              <a:gd name="connsiteY39" fmla="*/ 18281 h 1562100"/>
              <a:gd name="connsiteX40" fmla="*/ 1784013 w 2085975"/>
              <a:gd name="connsiteY40" fmla="*/ 0 h 1562100"/>
              <a:gd name="connsiteX41" fmla="*/ 1868820 w 2085975"/>
              <a:gd name="connsiteY41" fmla="*/ 0 h 1562100"/>
              <a:gd name="connsiteX42" fmla="*/ 1872511 w 2085975"/>
              <a:gd name="connsiteY42" fmla="*/ 18281 h 1562100"/>
              <a:gd name="connsiteX43" fmla="*/ 1938335 w 2085975"/>
              <a:gd name="connsiteY43" fmla="*/ 61912 h 1562100"/>
              <a:gd name="connsiteX44" fmla="*/ 2004159 w 2085975"/>
              <a:gd name="connsiteY44" fmla="*/ 18281 h 1562100"/>
              <a:gd name="connsiteX45" fmla="*/ 2007850 w 2085975"/>
              <a:gd name="connsiteY45" fmla="*/ 0 h 1562100"/>
              <a:gd name="connsiteX46" fmla="*/ 2085975 w 2085975"/>
              <a:gd name="connsiteY46" fmla="*/ 0 h 1562100"/>
              <a:gd name="connsiteX47" fmla="*/ 2085975 w 2085975"/>
              <a:gd name="connsiteY47" fmla="*/ 1562100 h 1562100"/>
              <a:gd name="connsiteX48" fmla="*/ 0 w 2085975"/>
              <a:gd name="connsiteY48" fmla="*/ 1562100 h 156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85975" h="1562100">
                <a:moveTo>
                  <a:pt x="0" y="0"/>
                </a:moveTo>
                <a:lnTo>
                  <a:pt x="78125" y="0"/>
                </a:lnTo>
                <a:lnTo>
                  <a:pt x="81815" y="18281"/>
                </a:lnTo>
                <a:cubicBezTo>
                  <a:pt x="92660" y="43921"/>
                  <a:pt x="118049" y="61912"/>
                  <a:pt x="147639" y="61912"/>
                </a:cubicBezTo>
                <a:cubicBezTo>
                  <a:pt x="177230" y="61912"/>
                  <a:pt x="202618" y="43921"/>
                  <a:pt x="213463" y="18281"/>
                </a:cubicBezTo>
                <a:lnTo>
                  <a:pt x="217154" y="0"/>
                </a:lnTo>
                <a:lnTo>
                  <a:pt x="301961" y="0"/>
                </a:lnTo>
                <a:lnTo>
                  <a:pt x="305652" y="18281"/>
                </a:lnTo>
                <a:cubicBezTo>
                  <a:pt x="316497" y="43921"/>
                  <a:pt x="341886" y="61912"/>
                  <a:pt x="371476" y="61912"/>
                </a:cubicBezTo>
                <a:cubicBezTo>
                  <a:pt x="401067" y="61912"/>
                  <a:pt x="426455" y="43921"/>
                  <a:pt x="437300" y="18281"/>
                </a:cubicBezTo>
                <a:lnTo>
                  <a:pt x="440991" y="0"/>
                </a:lnTo>
                <a:lnTo>
                  <a:pt x="525798" y="0"/>
                </a:lnTo>
                <a:lnTo>
                  <a:pt x="529489" y="18281"/>
                </a:lnTo>
                <a:cubicBezTo>
                  <a:pt x="540334" y="43921"/>
                  <a:pt x="565723" y="61912"/>
                  <a:pt x="595313" y="61912"/>
                </a:cubicBezTo>
                <a:cubicBezTo>
                  <a:pt x="624904" y="61912"/>
                  <a:pt x="650292" y="43921"/>
                  <a:pt x="661137" y="18281"/>
                </a:cubicBezTo>
                <a:lnTo>
                  <a:pt x="664828" y="0"/>
                </a:lnTo>
                <a:lnTo>
                  <a:pt x="749635" y="0"/>
                </a:lnTo>
                <a:lnTo>
                  <a:pt x="753326" y="18281"/>
                </a:lnTo>
                <a:cubicBezTo>
                  <a:pt x="764171" y="43921"/>
                  <a:pt x="789560" y="61912"/>
                  <a:pt x="819150" y="61912"/>
                </a:cubicBezTo>
                <a:cubicBezTo>
                  <a:pt x="848741" y="61912"/>
                  <a:pt x="874129" y="43921"/>
                  <a:pt x="884974" y="18281"/>
                </a:cubicBezTo>
                <a:lnTo>
                  <a:pt x="888665" y="0"/>
                </a:lnTo>
                <a:lnTo>
                  <a:pt x="973472" y="0"/>
                </a:lnTo>
                <a:lnTo>
                  <a:pt x="977163" y="18281"/>
                </a:lnTo>
                <a:cubicBezTo>
                  <a:pt x="988008" y="43921"/>
                  <a:pt x="1013397" y="61912"/>
                  <a:pt x="1042987" y="61912"/>
                </a:cubicBezTo>
                <a:cubicBezTo>
                  <a:pt x="1072578" y="61912"/>
                  <a:pt x="1097966" y="43921"/>
                  <a:pt x="1108811" y="18281"/>
                </a:cubicBezTo>
                <a:lnTo>
                  <a:pt x="1112502" y="0"/>
                </a:lnTo>
                <a:lnTo>
                  <a:pt x="1197309" y="0"/>
                </a:lnTo>
                <a:lnTo>
                  <a:pt x="1201000" y="18281"/>
                </a:lnTo>
                <a:cubicBezTo>
                  <a:pt x="1211845" y="43921"/>
                  <a:pt x="1237234" y="61912"/>
                  <a:pt x="1266824" y="61912"/>
                </a:cubicBezTo>
                <a:cubicBezTo>
                  <a:pt x="1296414" y="61912"/>
                  <a:pt x="1321803" y="43921"/>
                  <a:pt x="1332648" y="18281"/>
                </a:cubicBezTo>
                <a:lnTo>
                  <a:pt x="1336339" y="0"/>
                </a:lnTo>
                <a:lnTo>
                  <a:pt x="1421146" y="0"/>
                </a:lnTo>
                <a:lnTo>
                  <a:pt x="1424837" y="18281"/>
                </a:lnTo>
                <a:cubicBezTo>
                  <a:pt x="1435682" y="43921"/>
                  <a:pt x="1461070" y="61912"/>
                  <a:pt x="1490661" y="61912"/>
                </a:cubicBezTo>
                <a:cubicBezTo>
                  <a:pt x="1520252" y="61912"/>
                  <a:pt x="1545640" y="43921"/>
                  <a:pt x="1556485" y="18281"/>
                </a:cubicBezTo>
                <a:lnTo>
                  <a:pt x="1560176" y="0"/>
                </a:lnTo>
                <a:lnTo>
                  <a:pt x="1644983" y="0"/>
                </a:lnTo>
                <a:lnTo>
                  <a:pt x="1648674" y="18281"/>
                </a:lnTo>
                <a:cubicBezTo>
                  <a:pt x="1659519" y="43921"/>
                  <a:pt x="1684907" y="61912"/>
                  <a:pt x="1714498" y="61912"/>
                </a:cubicBezTo>
                <a:cubicBezTo>
                  <a:pt x="1744088" y="61912"/>
                  <a:pt x="1769477" y="43921"/>
                  <a:pt x="1780322" y="18281"/>
                </a:cubicBezTo>
                <a:lnTo>
                  <a:pt x="1784013" y="0"/>
                </a:lnTo>
                <a:lnTo>
                  <a:pt x="1868820" y="0"/>
                </a:lnTo>
                <a:lnTo>
                  <a:pt x="1872511" y="18281"/>
                </a:lnTo>
                <a:cubicBezTo>
                  <a:pt x="1883356" y="43921"/>
                  <a:pt x="1908745" y="61912"/>
                  <a:pt x="1938335" y="61912"/>
                </a:cubicBezTo>
                <a:cubicBezTo>
                  <a:pt x="1967925" y="61912"/>
                  <a:pt x="1993314" y="43921"/>
                  <a:pt x="2004159" y="18281"/>
                </a:cubicBezTo>
                <a:lnTo>
                  <a:pt x="2007850" y="0"/>
                </a:lnTo>
                <a:lnTo>
                  <a:pt x="2085975" y="0"/>
                </a:lnTo>
                <a:lnTo>
                  <a:pt x="2085975" y="1562100"/>
                </a:lnTo>
                <a:lnTo>
                  <a:pt x="0" y="1562100"/>
                </a:lnTo>
                <a:close/>
              </a:path>
            </a:pathLst>
          </a:custGeom>
          <a:solidFill>
            <a:srgbClr val="C0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tIns="216000" rtlCol="0" anchor="ctr">
            <a:normAutofit/>
          </a:body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rPr>
              <a:t>统一全体职工从事安全生产经营的行为准则</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74" name="椭圆 73"/>
          <p:cNvSpPr/>
          <p:nvPr>
            <p:custDataLst>
              <p:tags r:id="rId15"/>
            </p:custDataLst>
          </p:nvPr>
        </p:nvSpPr>
        <p:spPr>
          <a:xfrm>
            <a:off x="6638290" y="2012950"/>
            <a:ext cx="533400" cy="533400"/>
          </a:xfrm>
          <a:prstGeom prst="ellipse">
            <a:avLst/>
          </a:prstGeom>
          <a:solidFill>
            <a:schemeClr val="bg1"/>
          </a:solidFill>
          <a:ln w="3175">
            <a:solidFill>
              <a:schemeClr val="tx1">
                <a:lumMod val="75000"/>
                <a:lumOff val="25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altLang="zh-CN" b="1" dirty="0">
                <a:solidFill>
                  <a:schemeClr val="tx1">
                    <a:lumMod val="75000"/>
                    <a:lumOff val="25000"/>
                  </a:schemeClr>
                </a:solidFill>
                <a:latin typeface="微软雅黑" panose="020B0503020204020204" pitchFamily="34" charset="-122"/>
                <a:ea typeface="微软雅黑" panose="020B0503020204020204" pitchFamily="34" charset="-122"/>
              </a:rPr>
              <a:t>C</a:t>
            </a:r>
            <a:endParaRPr lang="en-US" altLang="zh-CN"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ustDataLst>
      <p:tags r:id="rId16"/>
    </p:custDataLst>
  </p:cSld>
  <p:clrMapOvr>
    <a:masterClrMapping/>
  </p:clrMapOvr>
  <p:transition advTm="0">
    <p:wipe dir="d"/>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grpSp>
        <p:nvGrpSpPr>
          <p:cNvPr id="5" name="组合 4"/>
          <p:cNvGrpSpPr/>
          <p:nvPr/>
        </p:nvGrpSpPr>
        <p:grpSpPr>
          <a:xfrm>
            <a:off x="385445" y="1462405"/>
            <a:ext cx="8583930" cy="2882900"/>
            <a:chOff x="607" y="2077"/>
            <a:chExt cx="13518" cy="4540"/>
          </a:xfrm>
        </p:grpSpPr>
        <p:sp>
          <p:nvSpPr>
            <p:cNvPr id="581637" name="Rectangle 6"/>
            <p:cNvSpPr>
              <a:spLocks noChangeArrowheads="1"/>
            </p:cNvSpPr>
            <p:nvPr/>
          </p:nvSpPr>
          <p:spPr bwMode="auto">
            <a:xfrm>
              <a:off x="607" y="2077"/>
              <a:ext cx="3360" cy="459"/>
            </a:xfrm>
            <a:prstGeom prst="rect">
              <a:avLst/>
            </a:prstGeom>
            <a:solidFill>
              <a:srgbClr val="C00000"/>
            </a:solidFill>
            <a:ln w="28575">
              <a:noFill/>
              <a:miter lim="800000"/>
            </a:ln>
          </p:spPr>
          <p:txBody>
            <a:bodyPr>
              <a:spAutoFit/>
            </a:bodyPr>
            <a:lstStyle/>
            <a:p>
              <a:pPr algn="ct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安全生产责任制 </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1638" name="Rectangle 7"/>
            <p:cNvSpPr>
              <a:spLocks noChangeArrowheads="1"/>
            </p:cNvSpPr>
            <p:nvPr/>
          </p:nvSpPr>
          <p:spPr bwMode="auto">
            <a:xfrm>
              <a:off x="10327" y="2077"/>
              <a:ext cx="3600" cy="459"/>
            </a:xfrm>
            <a:prstGeom prst="rect">
              <a:avLst/>
            </a:prstGeom>
            <a:solidFill>
              <a:srgbClr val="C00000"/>
            </a:solidFill>
            <a:ln w="28575">
              <a:noFill/>
              <a:miter lim="800000"/>
            </a:ln>
          </p:spPr>
          <p:txBody>
            <a:bodyPr>
              <a:spAutoFit/>
            </a:bodyPr>
            <a:lstStyle/>
            <a:p>
              <a:pPr algn="ct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岗位安全操作规程 </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1639" name="Rectangle 8"/>
            <p:cNvSpPr>
              <a:spLocks noChangeArrowheads="1"/>
            </p:cNvSpPr>
            <p:nvPr/>
          </p:nvSpPr>
          <p:spPr bwMode="auto">
            <a:xfrm>
              <a:off x="4327" y="2077"/>
              <a:ext cx="5640" cy="459"/>
            </a:xfrm>
            <a:prstGeom prst="rect">
              <a:avLst/>
            </a:prstGeom>
            <a:solidFill>
              <a:srgbClr val="C00000"/>
            </a:solidFill>
            <a:ln w="28575">
              <a:noFill/>
              <a:miter lim="800000"/>
            </a:ln>
          </p:spPr>
          <p:txBody>
            <a:bodyPr>
              <a:spAutoFit/>
            </a:bodyPr>
            <a:lstStyle/>
            <a:p>
              <a:pPr algn="ct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各种单项的安全卫生规章制度 </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1640" name="Rectangle 9"/>
            <p:cNvSpPr>
              <a:spLocks noChangeArrowheads="1"/>
            </p:cNvSpPr>
            <p:nvPr/>
          </p:nvSpPr>
          <p:spPr bwMode="auto">
            <a:xfrm>
              <a:off x="607" y="3137"/>
              <a:ext cx="3360" cy="3481"/>
            </a:xfrm>
            <a:prstGeom prst="rect">
              <a:avLst/>
            </a:prstGeom>
            <a:solidFill>
              <a:schemeClr val="tx1">
                <a:lumMod val="75000"/>
                <a:lumOff val="25000"/>
              </a:schemeClr>
            </a:solidFill>
            <a:ln w="9525">
              <a:noFill/>
              <a:miter lim="800000"/>
            </a:ln>
          </p:spPr>
          <p:txBody>
            <a:bodyPr>
              <a:spAutoFit/>
            </a:bodyPr>
            <a:lstStyle/>
            <a:p>
              <a:pPr algn="just">
                <a:lnSpc>
                  <a:spcPct val="130000"/>
                </a:lnSpc>
              </a:pPr>
              <a:r>
                <a:rPr kumimoji="1" lang="en-US" altLang="zh-CN"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   </a:t>
              </a: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根据“安全生产，人人有责”的原则来制定，既规定谁负责，又要规定负什么则。使其横向到边，纵向到底，不留空白，全方位共同贯彻执行各项安全卫生管理规章制度。</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1641" name="Rectangle 10"/>
            <p:cNvSpPr>
              <a:spLocks noChangeArrowheads="1"/>
            </p:cNvSpPr>
            <p:nvPr/>
          </p:nvSpPr>
          <p:spPr bwMode="auto">
            <a:xfrm>
              <a:off x="10155" y="3137"/>
              <a:ext cx="3970" cy="3481"/>
            </a:xfrm>
            <a:prstGeom prst="rect">
              <a:avLst/>
            </a:prstGeom>
            <a:solidFill>
              <a:schemeClr val="tx1">
                <a:lumMod val="75000"/>
                <a:lumOff val="25000"/>
              </a:schemeClr>
            </a:solidFill>
            <a:ln w="9525">
              <a:noFill/>
              <a:miter lim="800000"/>
            </a:ln>
          </p:spPr>
          <p:txBody>
            <a:bodyPr wrap="square">
              <a:spAutoFit/>
            </a:bodyPr>
            <a:lstStyle/>
            <a:p>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各个工种、各个岗位操作员工的具体操作规程。 </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1643" name="Line 12"/>
            <p:cNvSpPr>
              <a:spLocks noChangeShapeType="1"/>
            </p:cNvSpPr>
            <p:nvPr/>
          </p:nvSpPr>
          <p:spPr bwMode="auto">
            <a:xfrm>
              <a:off x="3967" y="2324"/>
              <a:ext cx="360" cy="0"/>
            </a:xfrm>
            <a:prstGeom prst="line">
              <a:avLst/>
            </a:prstGeom>
            <a:noFill/>
            <a:ln w="28575">
              <a:solidFill>
                <a:schemeClr val="bg1">
                  <a:lumMod val="65000"/>
                </a:schemeClr>
              </a:solidFill>
              <a:round/>
              <a:tailEnd type="triangle" w="med" len="med"/>
            </a:ln>
          </p:spPr>
          <p:txBody>
            <a:bodyPr/>
            <a:lstStyle/>
            <a:p>
              <a:endParaRPr lang="zh-CN" altLang="en-US"/>
            </a:p>
          </p:txBody>
        </p:sp>
        <p:sp>
          <p:nvSpPr>
            <p:cNvPr id="581644" name="Line 13"/>
            <p:cNvSpPr>
              <a:spLocks noChangeShapeType="1"/>
            </p:cNvSpPr>
            <p:nvPr/>
          </p:nvSpPr>
          <p:spPr bwMode="auto">
            <a:xfrm>
              <a:off x="9967" y="2324"/>
              <a:ext cx="360" cy="0"/>
            </a:xfrm>
            <a:prstGeom prst="line">
              <a:avLst/>
            </a:prstGeom>
            <a:noFill/>
            <a:ln w="28575">
              <a:solidFill>
                <a:schemeClr val="bg1">
                  <a:lumMod val="65000"/>
                </a:schemeClr>
              </a:solidFill>
              <a:round/>
              <a:tailEnd type="triangle" w="med" len="med"/>
            </a:ln>
          </p:spPr>
          <p:txBody>
            <a:bodyPr/>
            <a:lstStyle/>
            <a:p>
              <a:endParaRPr lang="zh-CN" altLang="en-US"/>
            </a:p>
          </p:txBody>
        </p:sp>
        <p:sp>
          <p:nvSpPr>
            <p:cNvPr id="581645" name="AutoShape 14"/>
            <p:cNvSpPr>
              <a:spLocks noChangeArrowheads="1"/>
            </p:cNvSpPr>
            <p:nvPr/>
          </p:nvSpPr>
          <p:spPr bwMode="auto">
            <a:xfrm>
              <a:off x="847" y="2797"/>
              <a:ext cx="2880" cy="337"/>
            </a:xfrm>
            <a:prstGeom prst="downArrow">
              <a:avLst>
                <a:gd name="adj1" fmla="val 50000"/>
                <a:gd name="adj2" fmla="val 81968"/>
              </a:avLst>
            </a:prstGeom>
            <a:solidFill>
              <a:schemeClr val="bg1">
                <a:lumMod val="75000"/>
              </a:schemeClr>
            </a:solidFill>
            <a:ln w="9525">
              <a:noFill/>
              <a:miter lim="800000"/>
            </a:ln>
          </p:spPr>
          <p:txBody>
            <a:bodyPr vert="eaVert" wrap="none" anchor="ctr"/>
            <a:lstStyle/>
            <a:p>
              <a:endParaRPr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1646" name="AutoShape 15"/>
            <p:cNvSpPr>
              <a:spLocks noChangeArrowheads="1"/>
            </p:cNvSpPr>
            <p:nvPr/>
          </p:nvSpPr>
          <p:spPr bwMode="auto">
            <a:xfrm>
              <a:off x="5767" y="2797"/>
              <a:ext cx="2880" cy="337"/>
            </a:xfrm>
            <a:prstGeom prst="downArrow">
              <a:avLst>
                <a:gd name="adj1" fmla="val 50000"/>
                <a:gd name="adj2" fmla="val 81968"/>
              </a:avLst>
            </a:prstGeom>
            <a:solidFill>
              <a:schemeClr val="bg1">
                <a:lumMod val="75000"/>
              </a:schemeClr>
            </a:solidFill>
            <a:ln w="9525">
              <a:noFill/>
              <a:miter lim="800000"/>
            </a:ln>
          </p:spPr>
          <p:txBody>
            <a:bodyPr vert="eaVert" wrap="none" anchor="ctr"/>
            <a:lstStyle/>
            <a:p>
              <a:endParaRPr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1647" name="AutoShape 16"/>
            <p:cNvSpPr>
              <a:spLocks noChangeArrowheads="1"/>
            </p:cNvSpPr>
            <p:nvPr/>
          </p:nvSpPr>
          <p:spPr bwMode="auto">
            <a:xfrm>
              <a:off x="10687" y="2797"/>
              <a:ext cx="2880" cy="337"/>
            </a:xfrm>
            <a:prstGeom prst="downArrow">
              <a:avLst>
                <a:gd name="adj1" fmla="val 50000"/>
                <a:gd name="adj2" fmla="val 81968"/>
              </a:avLst>
            </a:prstGeom>
            <a:solidFill>
              <a:schemeClr val="bg1">
                <a:lumMod val="75000"/>
              </a:schemeClr>
            </a:solidFill>
            <a:ln w="9525">
              <a:noFill/>
              <a:miter lim="800000"/>
            </a:ln>
          </p:spPr>
          <p:txBody>
            <a:bodyPr vert="eaVert" wrap="none" anchor="ctr"/>
            <a:lstStyle/>
            <a:p>
              <a:endParaRPr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1652" name="Text Box 20"/>
            <p:cNvSpPr txBox="1">
              <a:spLocks noChangeArrowheads="1"/>
            </p:cNvSpPr>
            <p:nvPr/>
          </p:nvSpPr>
          <p:spPr bwMode="auto">
            <a:xfrm>
              <a:off x="4260" y="3137"/>
              <a:ext cx="452" cy="3481"/>
            </a:xfrm>
            <a:prstGeom prst="rect">
              <a:avLst/>
            </a:prstGeom>
            <a:solidFill>
              <a:schemeClr val="tx1">
                <a:lumMod val="75000"/>
                <a:lumOff val="25000"/>
              </a:schemeClr>
            </a:solidFill>
            <a:ln w="9525">
              <a:noFill/>
              <a:miter lim="800000"/>
            </a:ln>
          </p:spPr>
          <p:txBody>
            <a:bodyPr vert="eaVert"/>
            <a:lstStyle/>
            <a:p>
              <a:pPr>
                <a:lnSpc>
                  <a:spcPct val="70000"/>
                </a:lnSpc>
                <a:spcBef>
                  <a:spcPct val="50000"/>
                </a:spcBef>
              </a:pPr>
              <a:r>
                <a:rPr kumimoji="1" lang="en-US" altLang="zh-CN"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a:t>
              </a: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三同时”制度</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1653" name="Text Box 21"/>
            <p:cNvSpPr txBox="1">
              <a:spLocks noChangeArrowheads="1"/>
            </p:cNvSpPr>
            <p:nvPr/>
          </p:nvSpPr>
          <p:spPr bwMode="auto">
            <a:xfrm>
              <a:off x="5700" y="3137"/>
              <a:ext cx="452" cy="3481"/>
            </a:xfrm>
            <a:prstGeom prst="rect">
              <a:avLst/>
            </a:prstGeom>
            <a:solidFill>
              <a:schemeClr val="tx1">
                <a:lumMod val="75000"/>
                <a:lumOff val="25000"/>
              </a:schemeClr>
            </a:solidFill>
            <a:ln w="9525">
              <a:noFill/>
              <a:miter lim="800000"/>
            </a:ln>
          </p:spPr>
          <p:txBody>
            <a:bodyPr vert="eaVert"/>
            <a:lstStyle/>
            <a:p>
              <a:pPr>
                <a:lnSpc>
                  <a:spcPct val="70000"/>
                </a:lnSpc>
                <a:spcBef>
                  <a:spcPct val="50000"/>
                </a:spcBef>
              </a:pP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职业卫生管理制度</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1654" name="Text Box 22"/>
            <p:cNvSpPr txBox="1">
              <a:spLocks noChangeArrowheads="1"/>
            </p:cNvSpPr>
            <p:nvPr/>
          </p:nvSpPr>
          <p:spPr bwMode="auto">
            <a:xfrm>
              <a:off x="8100" y="3137"/>
              <a:ext cx="452" cy="3481"/>
            </a:xfrm>
            <a:prstGeom prst="rect">
              <a:avLst/>
            </a:prstGeom>
            <a:solidFill>
              <a:schemeClr val="tx1">
                <a:lumMod val="75000"/>
                <a:lumOff val="25000"/>
              </a:schemeClr>
            </a:solidFill>
            <a:ln w="9525">
              <a:noFill/>
              <a:miter lim="800000"/>
            </a:ln>
          </p:spPr>
          <p:txBody>
            <a:bodyPr vert="eaVert"/>
            <a:lstStyle/>
            <a:p>
              <a:pPr>
                <a:lnSpc>
                  <a:spcPct val="70000"/>
                </a:lnSpc>
                <a:spcBef>
                  <a:spcPct val="50000"/>
                </a:spcBef>
              </a:pP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工伤事故管理制度</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1655" name="Text Box 23"/>
            <p:cNvSpPr txBox="1">
              <a:spLocks noChangeArrowheads="1"/>
            </p:cNvSpPr>
            <p:nvPr/>
          </p:nvSpPr>
          <p:spPr bwMode="auto">
            <a:xfrm>
              <a:off x="4740" y="3137"/>
              <a:ext cx="452" cy="3481"/>
            </a:xfrm>
            <a:prstGeom prst="rect">
              <a:avLst/>
            </a:prstGeom>
            <a:solidFill>
              <a:schemeClr val="tx1">
                <a:lumMod val="75000"/>
                <a:lumOff val="25000"/>
              </a:schemeClr>
            </a:solidFill>
            <a:ln w="9525">
              <a:noFill/>
              <a:miter lim="800000"/>
            </a:ln>
          </p:spPr>
          <p:txBody>
            <a:bodyPr vert="eaVert"/>
            <a:lstStyle/>
            <a:p>
              <a:pPr>
                <a:lnSpc>
                  <a:spcPct val="70000"/>
                </a:lnSpc>
                <a:spcBef>
                  <a:spcPct val="50000"/>
                </a:spcBef>
              </a:pP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危险源管理制度</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1656" name="Text Box 24"/>
            <p:cNvSpPr txBox="1">
              <a:spLocks noChangeArrowheads="1"/>
            </p:cNvSpPr>
            <p:nvPr/>
          </p:nvSpPr>
          <p:spPr bwMode="auto">
            <a:xfrm>
              <a:off x="6660" y="3137"/>
              <a:ext cx="452" cy="3481"/>
            </a:xfrm>
            <a:prstGeom prst="rect">
              <a:avLst/>
            </a:prstGeom>
            <a:solidFill>
              <a:schemeClr val="tx1">
                <a:lumMod val="75000"/>
                <a:lumOff val="25000"/>
              </a:schemeClr>
            </a:solidFill>
            <a:ln w="9525">
              <a:noFill/>
              <a:miter lim="800000"/>
            </a:ln>
          </p:spPr>
          <p:txBody>
            <a:bodyPr vert="eaVert"/>
            <a:lstStyle/>
            <a:p>
              <a:pPr>
                <a:lnSpc>
                  <a:spcPct val="70000"/>
                </a:lnSpc>
                <a:spcBef>
                  <a:spcPct val="50000"/>
                </a:spcBef>
              </a:pP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劳动保护措施计划管理制度</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a:lnSpc>
                  <a:spcPct val="70000"/>
                </a:lnSpc>
                <a:spcBef>
                  <a:spcPct val="50000"/>
                </a:spcBef>
              </a:pP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1657" name="Text Box 25"/>
            <p:cNvSpPr txBox="1">
              <a:spLocks noChangeArrowheads="1"/>
            </p:cNvSpPr>
            <p:nvPr/>
          </p:nvSpPr>
          <p:spPr bwMode="auto">
            <a:xfrm>
              <a:off x="5220" y="3137"/>
              <a:ext cx="452" cy="3481"/>
            </a:xfrm>
            <a:prstGeom prst="rect">
              <a:avLst/>
            </a:prstGeom>
            <a:solidFill>
              <a:schemeClr val="tx1">
                <a:lumMod val="75000"/>
                <a:lumOff val="25000"/>
              </a:schemeClr>
            </a:solidFill>
            <a:ln w="9525">
              <a:noFill/>
              <a:miter lim="800000"/>
            </a:ln>
          </p:spPr>
          <p:txBody>
            <a:bodyPr vert="eaVert"/>
            <a:lstStyle/>
            <a:p>
              <a:pPr>
                <a:lnSpc>
                  <a:spcPct val="70000"/>
                </a:lnSpc>
                <a:spcBef>
                  <a:spcPct val="50000"/>
                </a:spcBef>
              </a:pP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安全教育制度</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a:lnSpc>
                  <a:spcPct val="70000"/>
                </a:lnSpc>
                <a:spcBef>
                  <a:spcPct val="50000"/>
                </a:spcBef>
              </a:pP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1658" name="Text Box 26"/>
            <p:cNvSpPr txBox="1">
              <a:spLocks noChangeArrowheads="1"/>
            </p:cNvSpPr>
            <p:nvPr/>
          </p:nvSpPr>
          <p:spPr bwMode="auto">
            <a:xfrm>
              <a:off x="6180" y="3137"/>
              <a:ext cx="452" cy="3481"/>
            </a:xfrm>
            <a:prstGeom prst="rect">
              <a:avLst/>
            </a:prstGeom>
            <a:solidFill>
              <a:schemeClr val="tx1">
                <a:lumMod val="75000"/>
                <a:lumOff val="25000"/>
              </a:schemeClr>
            </a:solidFill>
            <a:ln w="9525">
              <a:noFill/>
              <a:miter lim="800000"/>
            </a:ln>
          </p:spPr>
          <p:txBody>
            <a:bodyPr vert="eaVert"/>
            <a:lstStyle/>
            <a:p>
              <a:pPr>
                <a:lnSpc>
                  <a:spcPct val="70000"/>
                </a:lnSpc>
                <a:spcBef>
                  <a:spcPct val="50000"/>
                </a:spcBef>
              </a:pP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检查制度</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a:lnSpc>
                  <a:spcPct val="70000"/>
                </a:lnSpc>
                <a:spcBef>
                  <a:spcPct val="50000"/>
                </a:spcBef>
              </a:pP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1659" name="Text Box 27"/>
            <p:cNvSpPr txBox="1">
              <a:spLocks noChangeArrowheads="1"/>
            </p:cNvSpPr>
            <p:nvPr/>
          </p:nvSpPr>
          <p:spPr bwMode="auto">
            <a:xfrm>
              <a:off x="7620" y="3137"/>
              <a:ext cx="452" cy="3481"/>
            </a:xfrm>
            <a:prstGeom prst="rect">
              <a:avLst/>
            </a:prstGeom>
            <a:solidFill>
              <a:schemeClr val="tx1">
                <a:lumMod val="75000"/>
                <a:lumOff val="25000"/>
              </a:schemeClr>
            </a:solidFill>
            <a:ln w="9525">
              <a:noFill/>
              <a:miter lim="800000"/>
            </a:ln>
          </p:spPr>
          <p:txBody>
            <a:bodyPr vert="eaVert"/>
            <a:lstStyle/>
            <a:p>
              <a:pPr>
                <a:lnSpc>
                  <a:spcPct val="70000"/>
                </a:lnSpc>
                <a:spcBef>
                  <a:spcPct val="50000"/>
                </a:spcBef>
              </a:pP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电气安全管理制度</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1660" name="Text Box 28"/>
            <p:cNvSpPr txBox="1">
              <a:spLocks noChangeArrowheads="1"/>
            </p:cNvSpPr>
            <p:nvPr/>
          </p:nvSpPr>
          <p:spPr bwMode="auto">
            <a:xfrm>
              <a:off x="8580" y="3137"/>
              <a:ext cx="452" cy="3481"/>
            </a:xfrm>
            <a:prstGeom prst="rect">
              <a:avLst/>
            </a:prstGeom>
            <a:solidFill>
              <a:schemeClr val="tx1">
                <a:lumMod val="75000"/>
                <a:lumOff val="25000"/>
              </a:schemeClr>
            </a:solidFill>
            <a:ln w="9525">
              <a:noFill/>
              <a:miter lim="800000"/>
            </a:ln>
          </p:spPr>
          <p:txBody>
            <a:bodyPr vert="eaVert"/>
            <a:lstStyle/>
            <a:p>
              <a:pPr>
                <a:lnSpc>
                  <a:spcPct val="70000"/>
                </a:lnSpc>
                <a:spcBef>
                  <a:spcPct val="50000"/>
                </a:spcBef>
              </a:pP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交通运输管理制度</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1661" name="Text Box 29"/>
            <p:cNvSpPr txBox="1">
              <a:spLocks noChangeArrowheads="1"/>
            </p:cNvSpPr>
            <p:nvPr/>
          </p:nvSpPr>
          <p:spPr bwMode="auto">
            <a:xfrm>
              <a:off x="7140" y="3137"/>
              <a:ext cx="452" cy="3481"/>
            </a:xfrm>
            <a:prstGeom prst="rect">
              <a:avLst/>
            </a:prstGeom>
            <a:solidFill>
              <a:schemeClr val="tx1">
                <a:lumMod val="75000"/>
                <a:lumOff val="25000"/>
              </a:schemeClr>
            </a:solidFill>
            <a:ln w="9525">
              <a:noFill/>
              <a:miter lim="800000"/>
            </a:ln>
          </p:spPr>
          <p:txBody>
            <a:bodyPr vert="eaVert"/>
            <a:lstStyle/>
            <a:p>
              <a:pPr>
                <a:lnSpc>
                  <a:spcPct val="70000"/>
                </a:lnSpc>
                <a:spcBef>
                  <a:spcPct val="50000"/>
                </a:spcBef>
              </a:pP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特种设备安全管理制度</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1662" name="Text Box 30"/>
            <p:cNvSpPr txBox="1">
              <a:spLocks noChangeArrowheads="1"/>
            </p:cNvSpPr>
            <p:nvPr/>
          </p:nvSpPr>
          <p:spPr bwMode="auto">
            <a:xfrm>
              <a:off x="9060" y="3137"/>
              <a:ext cx="452" cy="3481"/>
            </a:xfrm>
            <a:prstGeom prst="rect">
              <a:avLst/>
            </a:prstGeom>
            <a:solidFill>
              <a:schemeClr val="tx1">
                <a:lumMod val="75000"/>
                <a:lumOff val="25000"/>
              </a:schemeClr>
            </a:solidFill>
            <a:ln w="9525">
              <a:noFill/>
              <a:miter lim="800000"/>
            </a:ln>
          </p:spPr>
          <p:txBody>
            <a:bodyPr vert="eaVert"/>
            <a:lstStyle/>
            <a:p>
              <a:pPr>
                <a:lnSpc>
                  <a:spcPct val="70000"/>
                </a:lnSpc>
                <a:spcBef>
                  <a:spcPct val="50000"/>
                </a:spcBef>
              </a:pP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消防管理制度 </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1663" name="Text Box 31"/>
            <p:cNvSpPr txBox="1">
              <a:spLocks noChangeArrowheads="1"/>
            </p:cNvSpPr>
            <p:nvPr/>
          </p:nvSpPr>
          <p:spPr bwMode="auto">
            <a:xfrm>
              <a:off x="9565" y="3137"/>
              <a:ext cx="477" cy="3481"/>
            </a:xfrm>
            <a:prstGeom prst="rect">
              <a:avLst/>
            </a:prstGeom>
            <a:solidFill>
              <a:schemeClr val="tx1">
                <a:lumMod val="75000"/>
                <a:lumOff val="25000"/>
              </a:schemeClr>
            </a:solidFill>
            <a:ln w="9525">
              <a:noFill/>
              <a:miter lim="800000"/>
            </a:ln>
          </p:spPr>
          <p:txBody>
            <a:bodyPr vert="eaVert"/>
            <a:lstStyle/>
            <a:p>
              <a:pPr>
                <a:lnSpc>
                  <a:spcPct val="70000"/>
                </a:lnSpc>
                <a:spcBef>
                  <a:spcPct val="50000"/>
                </a:spcBef>
              </a:pP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劳动保护用品管理制度</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4" name="文本框 3"/>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建立健全安全卫生管理规章制度 </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2885440" y="4575810"/>
            <a:ext cx="3359150" cy="306705"/>
          </a:xfrm>
          <a:prstGeom prst="rect">
            <a:avLst/>
          </a:prstGeom>
          <a:noFill/>
        </p:spPr>
        <p:txBody>
          <a:bodyPr wrap="square" rtlCol="0" anchor="t">
            <a:spAutoFit/>
          </a:bodyPr>
          <a:lstStyle/>
          <a:p>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全员、全方位、全过程的制度化管理！</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10"/>
          <p:cNvGrpSpPr/>
          <p:nvPr/>
        </p:nvGrpSpPr>
        <p:grpSpPr>
          <a:xfrm>
            <a:off x="1214120" y="1682115"/>
            <a:ext cx="7186295" cy="2987040"/>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 name="圆角矩形 5"/>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7" name="组合 13"/>
            <p:cNvGrpSpPr/>
            <p:nvPr/>
          </p:nvGrpSpPr>
          <p:grpSpPr>
            <a:xfrm>
              <a:off x="982640" y="1596960"/>
              <a:ext cx="751224" cy="4402812"/>
              <a:chOff x="982640" y="1596960"/>
              <a:chExt cx="751224" cy="4402812"/>
            </a:xfrm>
          </p:grpSpPr>
          <p:grpSp>
            <p:nvGrpSpPr>
              <p:cNvPr id="8"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82" name="椭圆 8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9"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4" name="文本框 3"/>
          <p:cNvSpPr txBox="1"/>
          <p:nvPr/>
        </p:nvSpPr>
        <p:spPr>
          <a:xfrm>
            <a:off x="622935" y="811530"/>
            <a:ext cx="3530600"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安全库存量与最大库存量的揭示</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1" name="文本框 10"/>
          <p:cNvSpPr txBox="1"/>
          <p:nvPr/>
        </p:nvSpPr>
        <p:spPr>
          <a:xfrm>
            <a:off x="3574415" y="1882775"/>
            <a:ext cx="2540000" cy="30670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物品堆放限高标志</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484355" name="Picture 4" descr="0604 0081"/>
          <p:cNvPicPr>
            <a:picLocks noChangeAspect="1" noChangeArrowheads="1"/>
          </p:cNvPicPr>
          <p:nvPr/>
        </p:nvPicPr>
        <p:blipFill>
          <a:blip r:embed="rId1"/>
          <a:srcRect/>
          <a:stretch>
            <a:fillRect/>
          </a:stretch>
        </p:blipFill>
        <p:spPr bwMode="auto">
          <a:xfrm>
            <a:off x="1925955" y="2346325"/>
            <a:ext cx="2703195" cy="2016760"/>
          </a:xfrm>
          <a:prstGeom prst="rect">
            <a:avLst/>
          </a:prstGeom>
          <a:noFill/>
          <a:ln w="9525">
            <a:noFill/>
            <a:miter lim="800000"/>
            <a:headEnd/>
            <a:tailEnd/>
          </a:ln>
        </p:spPr>
      </p:pic>
      <p:pic>
        <p:nvPicPr>
          <p:cNvPr id="484359" name="Picture 8" descr="0604 0210"/>
          <p:cNvPicPr>
            <a:picLocks noChangeAspect="1" noChangeArrowheads="1"/>
          </p:cNvPicPr>
          <p:nvPr/>
        </p:nvPicPr>
        <p:blipFill>
          <a:blip r:embed="rId2"/>
          <a:srcRect b="38"/>
          <a:stretch>
            <a:fillRect/>
          </a:stretch>
        </p:blipFill>
        <p:spPr bwMode="auto">
          <a:xfrm>
            <a:off x="4810125" y="2346325"/>
            <a:ext cx="3249930" cy="2021840"/>
          </a:xfrm>
          <a:prstGeom prst="rect">
            <a:avLst/>
          </a:prstGeom>
          <a:noFill/>
          <a:ln w="9525">
            <a:noFill/>
            <a:miter lim="800000"/>
            <a:headEnd/>
            <a:tailEnd/>
          </a:ln>
        </p:spPr>
      </p:pic>
    </p:spTree>
  </p:cSld>
  <p:clrMapOvr>
    <a:masterClrMapping/>
  </p:clrMapOvr>
  <p:transition advTm="0">
    <p:wipe dir="d"/>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建立健全安全卫生管理规章制度 </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2038350" y="1318895"/>
            <a:ext cx="4911090" cy="737235"/>
          </a:xfrm>
          <a:prstGeom prst="rect">
            <a:avLst/>
          </a:prstGeom>
          <a:noFill/>
        </p:spPr>
        <p:txBody>
          <a:bodyPr wrap="square" rtlCol="0" anchor="t">
            <a:spAutoFit/>
          </a:bodyPr>
          <a:lstStyle/>
          <a:p>
            <a:pPr algn="ct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依据国家法律法规和标准</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必须考虑企业自身的生产技术工艺过程、环境条件等因素</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6" name="组合 5"/>
          <p:cNvGrpSpPr/>
          <p:nvPr/>
        </p:nvGrpSpPr>
        <p:grpSpPr>
          <a:xfrm>
            <a:off x="4445" y="2127885"/>
            <a:ext cx="9118600" cy="2883535"/>
            <a:chOff x="1401" y="3670"/>
            <a:chExt cx="12142" cy="3840"/>
          </a:xfrm>
        </p:grpSpPr>
        <p:sp>
          <p:nvSpPr>
            <p:cNvPr id="47" name="isļiḍê"/>
            <p:cNvSpPr/>
            <p:nvPr/>
          </p:nvSpPr>
          <p:spPr bwMode="auto">
            <a:xfrm rot="20700000" flipH="1">
              <a:off x="3020" y="4771"/>
              <a:ext cx="1592" cy="1707"/>
            </a:xfrm>
            <a:custGeom>
              <a:avLst/>
              <a:gdLst>
                <a:gd name="T0" fmla="*/ 453 w 633"/>
                <a:gd name="T1" fmla="*/ 483 h 679"/>
                <a:gd name="T2" fmla="*/ 408 w 633"/>
                <a:gd name="T3" fmla="*/ 435 h 679"/>
                <a:gd name="T4" fmla="*/ 440 w 633"/>
                <a:gd name="T5" fmla="*/ 461 h 679"/>
                <a:gd name="T6" fmla="*/ 401 w 633"/>
                <a:gd name="T7" fmla="*/ 34 h 679"/>
                <a:gd name="T8" fmla="*/ 319 w 633"/>
                <a:gd name="T9" fmla="*/ 3 h 679"/>
                <a:gd name="T10" fmla="*/ 112 w 633"/>
                <a:gd name="T11" fmla="*/ 244 h 679"/>
                <a:gd name="T12" fmla="*/ 190 w 633"/>
                <a:gd name="T13" fmla="*/ 459 h 679"/>
                <a:gd name="T14" fmla="*/ 226 w 633"/>
                <a:gd name="T15" fmla="*/ 430 h 679"/>
                <a:gd name="T16" fmla="*/ 180 w 633"/>
                <a:gd name="T17" fmla="*/ 483 h 679"/>
                <a:gd name="T18" fmla="*/ 3 w 633"/>
                <a:gd name="T19" fmla="*/ 616 h 679"/>
                <a:gd name="T20" fmla="*/ 24 w 633"/>
                <a:gd name="T21" fmla="*/ 679 h 679"/>
                <a:gd name="T22" fmla="*/ 319 w 633"/>
                <a:gd name="T23" fmla="*/ 679 h 679"/>
                <a:gd name="T24" fmla="*/ 610 w 633"/>
                <a:gd name="T25" fmla="*/ 679 h 679"/>
                <a:gd name="T26" fmla="*/ 631 w 633"/>
                <a:gd name="T27" fmla="*/ 616 h 679"/>
                <a:gd name="T28" fmla="*/ 453 w 633"/>
                <a:gd name="T29" fmla="*/ 483 h 679"/>
                <a:gd name="T30" fmla="*/ 189 w 633"/>
                <a:gd name="T31" fmla="*/ 332 h 679"/>
                <a:gd name="T32" fmla="*/ 173 w 633"/>
                <a:gd name="T33" fmla="*/ 325 h 679"/>
                <a:gd name="T34" fmla="*/ 319 w 633"/>
                <a:gd name="T35" fmla="*/ 191 h 679"/>
                <a:gd name="T36" fmla="*/ 354 w 633"/>
                <a:gd name="T37" fmla="*/ 159 h 679"/>
                <a:gd name="T38" fmla="*/ 319 w 633"/>
                <a:gd name="T39" fmla="*/ 211 h 679"/>
                <a:gd name="T40" fmla="*/ 219 w 633"/>
                <a:gd name="T41" fmla="*/ 314 h 679"/>
                <a:gd name="T42" fmla="*/ 319 w 633"/>
                <a:gd name="T43" fmla="*/ 279 h 679"/>
                <a:gd name="T44" fmla="*/ 413 w 633"/>
                <a:gd name="T45" fmla="*/ 192 h 679"/>
                <a:gd name="T46" fmla="*/ 464 w 633"/>
                <a:gd name="T47" fmla="*/ 321 h 679"/>
                <a:gd name="T48" fmla="*/ 444 w 633"/>
                <a:gd name="T49" fmla="*/ 332 h 679"/>
                <a:gd name="T50" fmla="*/ 319 w 633"/>
                <a:gd name="T51" fmla="*/ 431 h 679"/>
                <a:gd name="T52" fmla="*/ 317 w 633"/>
                <a:gd name="T53" fmla="*/ 431 h 679"/>
                <a:gd name="T54" fmla="*/ 189 w 633"/>
                <a:gd name="T55" fmla="*/ 332 h 679"/>
                <a:gd name="T56" fmla="*/ 319 w 633"/>
                <a:gd name="T57" fmla="*/ 640 h 679"/>
                <a:gd name="T58" fmla="*/ 83 w 633"/>
                <a:gd name="T59" fmla="*/ 540 h 679"/>
                <a:gd name="T60" fmla="*/ 197 w 633"/>
                <a:gd name="T61" fmla="*/ 501 h 679"/>
                <a:gd name="T62" fmla="*/ 248 w 633"/>
                <a:gd name="T63" fmla="*/ 433 h 679"/>
                <a:gd name="T64" fmla="*/ 317 w 633"/>
                <a:gd name="T65" fmla="*/ 451 h 679"/>
                <a:gd name="T66" fmla="*/ 319 w 633"/>
                <a:gd name="T67" fmla="*/ 451 h 679"/>
                <a:gd name="T68" fmla="*/ 385 w 633"/>
                <a:gd name="T69" fmla="*/ 433 h 679"/>
                <a:gd name="T70" fmla="*/ 432 w 633"/>
                <a:gd name="T71" fmla="*/ 501 h 679"/>
                <a:gd name="T72" fmla="*/ 555 w 633"/>
                <a:gd name="T73" fmla="*/ 543 h 679"/>
                <a:gd name="T74" fmla="*/ 319 w 633"/>
                <a:gd name="T75" fmla="*/ 640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3" h="679">
                  <a:moveTo>
                    <a:pt x="453" y="483"/>
                  </a:moveTo>
                  <a:cubicBezTo>
                    <a:pt x="427" y="472"/>
                    <a:pt x="414" y="455"/>
                    <a:pt x="408" y="435"/>
                  </a:cubicBezTo>
                  <a:cubicBezTo>
                    <a:pt x="419" y="442"/>
                    <a:pt x="429" y="451"/>
                    <a:pt x="440" y="461"/>
                  </a:cubicBezTo>
                  <a:cubicBezTo>
                    <a:pt x="540" y="369"/>
                    <a:pt x="587" y="34"/>
                    <a:pt x="401" y="34"/>
                  </a:cubicBezTo>
                  <a:cubicBezTo>
                    <a:pt x="380" y="15"/>
                    <a:pt x="351" y="4"/>
                    <a:pt x="319" y="3"/>
                  </a:cubicBezTo>
                  <a:cubicBezTo>
                    <a:pt x="226" y="0"/>
                    <a:pt x="110" y="75"/>
                    <a:pt x="112" y="244"/>
                  </a:cubicBezTo>
                  <a:cubicBezTo>
                    <a:pt x="113" y="347"/>
                    <a:pt x="141" y="397"/>
                    <a:pt x="190" y="459"/>
                  </a:cubicBezTo>
                  <a:cubicBezTo>
                    <a:pt x="202" y="448"/>
                    <a:pt x="214" y="439"/>
                    <a:pt x="226" y="430"/>
                  </a:cubicBezTo>
                  <a:cubicBezTo>
                    <a:pt x="221" y="453"/>
                    <a:pt x="209" y="471"/>
                    <a:pt x="180" y="483"/>
                  </a:cubicBezTo>
                  <a:cubicBezTo>
                    <a:pt x="106" y="514"/>
                    <a:pt x="0" y="522"/>
                    <a:pt x="3" y="616"/>
                  </a:cubicBezTo>
                  <a:cubicBezTo>
                    <a:pt x="3" y="637"/>
                    <a:pt x="11" y="658"/>
                    <a:pt x="24" y="679"/>
                  </a:cubicBezTo>
                  <a:cubicBezTo>
                    <a:pt x="319" y="679"/>
                    <a:pt x="319" y="679"/>
                    <a:pt x="319" y="679"/>
                  </a:cubicBezTo>
                  <a:cubicBezTo>
                    <a:pt x="610" y="679"/>
                    <a:pt x="610" y="679"/>
                    <a:pt x="610" y="679"/>
                  </a:cubicBezTo>
                  <a:cubicBezTo>
                    <a:pt x="622" y="658"/>
                    <a:pt x="630" y="637"/>
                    <a:pt x="631" y="616"/>
                  </a:cubicBezTo>
                  <a:cubicBezTo>
                    <a:pt x="633" y="522"/>
                    <a:pt x="528" y="514"/>
                    <a:pt x="453" y="483"/>
                  </a:cubicBezTo>
                  <a:close/>
                  <a:moveTo>
                    <a:pt x="189" y="332"/>
                  </a:moveTo>
                  <a:cubicBezTo>
                    <a:pt x="183" y="331"/>
                    <a:pt x="178" y="329"/>
                    <a:pt x="173" y="325"/>
                  </a:cubicBezTo>
                  <a:cubicBezTo>
                    <a:pt x="212" y="302"/>
                    <a:pt x="247" y="258"/>
                    <a:pt x="319" y="191"/>
                  </a:cubicBezTo>
                  <a:cubicBezTo>
                    <a:pt x="330" y="181"/>
                    <a:pt x="341" y="170"/>
                    <a:pt x="354" y="159"/>
                  </a:cubicBezTo>
                  <a:cubicBezTo>
                    <a:pt x="347" y="171"/>
                    <a:pt x="337" y="188"/>
                    <a:pt x="319" y="211"/>
                  </a:cubicBezTo>
                  <a:cubicBezTo>
                    <a:pt x="299" y="237"/>
                    <a:pt x="268" y="270"/>
                    <a:pt x="219" y="314"/>
                  </a:cubicBezTo>
                  <a:cubicBezTo>
                    <a:pt x="245" y="318"/>
                    <a:pt x="282" y="303"/>
                    <a:pt x="319" y="279"/>
                  </a:cubicBezTo>
                  <a:cubicBezTo>
                    <a:pt x="354" y="256"/>
                    <a:pt x="388" y="225"/>
                    <a:pt x="413" y="192"/>
                  </a:cubicBezTo>
                  <a:cubicBezTo>
                    <a:pt x="425" y="239"/>
                    <a:pt x="442" y="291"/>
                    <a:pt x="464" y="321"/>
                  </a:cubicBezTo>
                  <a:cubicBezTo>
                    <a:pt x="458" y="327"/>
                    <a:pt x="452" y="331"/>
                    <a:pt x="444" y="332"/>
                  </a:cubicBezTo>
                  <a:cubicBezTo>
                    <a:pt x="421" y="388"/>
                    <a:pt x="378" y="430"/>
                    <a:pt x="319" y="431"/>
                  </a:cubicBezTo>
                  <a:cubicBezTo>
                    <a:pt x="317" y="431"/>
                    <a:pt x="317" y="431"/>
                    <a:pt x="317" y="431"/>
                  </a:cubicBezTo>
                  <a:cubicBezTo>
                    <a:pt x="257" y="431"/>
                    <a:pt x="213" y="389"/>
                    <a:pt x="189" y="332"/>
                  </a:cubicBezTo>
                  <a:close/>
                  <a:moveTo>
                    <a:pt x="319" y="640"/>
                  </a:moveTo>
                  <a:cubicBezTo>
                    <a:pt x="229" y="642"/>
                    <a:pt x="142" y="608"/>
                    <a:pt x="83" y="540"/>
                  </a:cubicBezTo>
                  <a:cubicBezTo>
                    <a:pt x="115" y="525"/>
                    <a:pt x="157" y="515"/>
                    <a:pt x="197" y="501"/>
                  </a:cubicBezTo>
                  <a:cubicBezTo>
                    <a:pt x="224" y="490"/>
                    <a:pt x="239" y="464"/>
                    <a:pt x="248" y="433"/>
                  </a:cubicBezTo>
                  <a:cubicBezTo>
                    <a:pt x="268" y="444"/>
                    <a:pt x="291" y="451"/>
                    <a:pt x="317" y="451"/>
                  </a:cubicBezTo>
                  <a:cubicBezTo>
                    <a:pt x="319" y="451"/>
                    <a:pt x="319" y="451"/>
                    <a:pt x="319" y="451"/>
                  </a:cubicBezTo>
                  <a:cubicBezTo>
                    <a:pt x="343" y="451"/>
                    <a:pt x="365" y="444"/>
                    <a:pt x="385" y="433"/>
                  </a:cubicBezTo>
                  <a:cubicBezTo>
                    <a:pt x="393" y="463"/>
                    <a:pt x="407" y="490"/>
                    <a:pt x="432" y="501"/>
                  </a:cubicBezTo>
                  <a:cubicBezTo>
                    <a:pt x="466" y="515"/>
                    <a:pt x="518" y="525"/>
                    <a:pt x="555" y="543"/>
                  </a:cubicBezTo>
                  <a:cubicBezTo>
                    <a:pt x="488" y="607"/>
                    <a:pt x="402" y="639"/>
                    <a:pt x="319" y="640"/>
                  </a:cubicBezTo>
                  <a:close/>
                </a:path>
              </a:pathLst>
            </a:custGeom>
            <a:solidFill>
              <a:schemeClr val="bg1">
                <a:lumMod val="75000"/>
              </a:schemeClr>
            </a:solidFill>
            <a:ln>
              <a:noFill/>
            </a:ln>
          </p:spPr>
          <p:txBody>
            <a:bodyPr vert="horz" wrap="square" lIns="91440" tIns="45720" rIns="91440" bIns="45720" numCol="1" anchor="t" anchorCtr="0" compatLnSpc="1">
              <a:normAutofit/>
            </a:bodyPr>
            <a:lstStyle>
              <a:defPPr>
                <a:defRPr lang="en-US"/>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sz="2400"/>
            </a:p>
          </p:txBody>
        </p:sp>
        <p:sp>
          <p:nvSpPr>
            <p:cNvPr id="48" name="îṣļiḓé"/>
            <p:cNvSpPr/>
            <p:nvPr/>
          </p:nvSpPr>
          <p:spPr bwMode="auto">
            <a:xfrm rot="876623" flipH="1">
              <a:off x="10367" y="4726"/>
              <a:ext cx="1558" cy="1796"/>
            </a:xfrm>
            <a:custGeom>
              <a:avLst/>
              <a:gdLst>
                <a:gd name="T0" fmla="*/ 405 w 633"/>
                <a:gd name="T1" fmla="*/ 470 h 730"/>
                <a:gd name="T2" fmla="*/ 483 w 633"/>
                <a:gd name="T3" fmla="*/ 380 h 730"/>
                <a:gd name="T4" fmla="*/ 501 w 633"/>
                <a:gd name="T5" fmla="*/ 293 h 730"/>
                <a:gd name="T6" fmla="*/ 437 w 633"/>
                <a:gd name="T7" fmla="*/ 133 h 730"/>
                <a:gd name="T8" fmla="*/ 316 w 633"/>
                <a:gd name="T9" fmla="*/ 8 h 730"/>
                <a:gd name="T10" fmla="*/ 316 w 633"/>
                <a:gd name="T11" fmla="*/ 40 h 730"/>
                <a:gd name="T12" fmla="*/ 316 w 633"/>
                <a:gd name="T13" fmla="*/ 66 h 730"/>
                <a:gd name="T14" fmla="*/ 237 w 633"/>
                <a:gd name="T15" fmla="*/ 95 h 730"/>
                <a:gd name="T16" fmla="*/ 192 w 633"/>
                <a:gd name="T17" fmla="*/ 135 h 730"/>
                <a:gd name="T18" fmla="*/ 141 w 633"/>
                <a:gd name="T19" fmla="*/ 264 h 730"/>
                <a:gd name="T20" fmla="*/ 133 w 633"/>
                <a:gd name="T21" fmla="*/ 339 h 730"/>
                <a:gd name="T22" fmla="*/ 175 w 633"/>
                <a:gd name="T23" fmla="*/ 399 h 730"/>
                <a:gd name="T24" fmla="*/ 181 w 633"/>
                <a:gd name="T25" fmla="*/ 534 h 730"/>
                <a:gd name="T26" fmla="*/ 24 w 633"/>
                <a:gd name="T27" fmla="*/ 730 h 730"/>
                <a:gd name="T28" fmla="*/ 610 w 633"/>
                <a:gd name="T29" fmla="*/ 730 h 730"/>
                <a:gd name="T30" fmla="*/ 453 w 633"/>
                <a:gd name="T31" fmla="*/ 534 h 730"/>
                <a:gd name="T32" fmla="*/ 156 w 633"/>
                <a:gd name="T33" fmla="*/ 275 h 730"/>
                <a:gd name="T34" fmla="*/ 189 w 633"/>
                <a:gd name="T35" fmla="*/ 335 h 730"/>
                <a:gd name="T36" fmla="*/ 195 w 633"/>
                <a:gd name="T37" fmla="*/ 273 h 730"/>
                <a:gd name="T38" fmla="*/ 211 w 633"/>
                <a:gd name="T39" fmla="*/ 190 h 730"/>
                <a:gd name="T40" fmla="*/ 316 w 633"/>
                <a:gd name="T41" fmla="*/ 195 h 730"/>
                <a:gd name="T42" fmla="*/ 380 w 633"/>
                <a:gd name="T43" fmla="*/ 173 h 730"/>
                <a:gd name="T44" fmla="*/ 424 w 633"/>
                <a:gd name="T45" fmla="*/ 192 h 730"/>
                <a:gd name="T46" fmla="*/ 439 w 633"/>
                <a:gd name="T47" fmla="*/ 273 h 730"/>
                <a:gd name="T48" fmla="*/ 445 w 633"/>
                <a:gd name="T49" fmla="*/ 335 h 730"/>
                <a:gd name="T50" fmla="*/ 477 w 633"/>
                <a:gd name="T51" fmla="*/ 275 h 730"/>
                <a:gd name="T52" fmla="*/ 317 w 633"/>
                <a:gd name="T53" fmla="*/ 482 h 730"/>
                <a:gd name="T54" fmla="*/ 189 w 633"/>
                <a:gd name="T55" fmla="*/ 384 h 730"/>
                <a:gd name="T56" fmla="*/ 316 w 633"/>
                <a:gd name="T57" fmla="*/ 503 h 730"/>
                <a:gd name="T58" fmla="*/ 387 w 633"/>
                <a:gd name="T59" fmla="*/ 483 h 730"/>
                <a:gd name="T60" fmla="*/ 319 w 633"/>
                <a:gd name="T61" fmla="*/ 630 h 730"/>
                <a:gd name="T62" fmla="*/ 224 w 633"/>
                <a:gd name="T63" fmla="*/ 525 h 730"/>
                <a:gd name="T64" fmla="*/ 403 w 633"/>
                <a:gd name="T65" fmla="*/ 669 h 730"/>
                <a:gd name="T66" fmla="*/ 318 w 633"/>
                <a:gd name="T67" fmla="*/ 687 h 730"/>
                <a:gd name="T68" fmla="*/ 272 w 633"/>
                <a:gd name="T69" fmla="*/ 626 h 730"/>
                <a:gd name="T70" fmla="*/ 172 w 633"/>
                <a:gd name="T71" fmla="*/ 556 h 730"/>
                <a:gd name="T72" fmla="*/ 214 w 633"/>
                <a:gd name="T73" fmla="*/ 538 h 730"/>
                <a:gd name="T74" fmla="*/ 319 w 633"/>
                <a:gd name="T75" fmla="*/ 655 h 730"/>
                <a:gd name="T76" fmla="*/ 459 w 633"/>
                <a:gd name="T77" fmla="*/ 558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3" h="730">
                  <a:moveTo>
                    <a:pt x="453" y="534"/>
                  </a:moveTo>
                  <a:cubicBezTo>
                    <a:pt x="420" y="520"/>
                    <a:pt x="408" y="498"/>
                    <a:pt x="405" y="470"/>
                  </a:cubicBezTo>
                  <a:cubicBezTo>
                    <a:pt x="427" y="452"/>
                    <a:pt x="445" y="427"/>
                    <a:pt x="458" y="399"/>
                  </a:cubicBezTo>
                  <a:cubicBezTo>
                    <a:pt x="468" y="395"/>
                    <a:pt x="476" y="389"/>
                    <a:pt x="483" y="380"/>
                  </a:cubicBezTo>
                  <a:cubicBezTo>
                    <a:pt x="491" y="369"/>
                    <a:pt x="497" y="355"/>
                    <a:pt x="500" y="339"/>
                  </a:cubicBezTo>
                  <a:cubicBezTo>
                    <a:pt x="503" y="324"/>
                    <a:pt x="504" y="308"/>
                    <a:pt x="501" y="293"/>
                  </a:cubicBezTo>
                  <a:cubicBezTo>
                    <a:pt x="500" y="282"/>
                    <a:pt x="497" y="272"/>
                    <a:pt x="492" y="263"/>
                  </a:cubicBezTo>
                  <a:cubicBezTo>
                    <a:pt x="486" y="212"/>
                    <a:pt x="466" y="165"/>
                    <a:pt x="437" y="133"/>
                  </a:cubicBezTo>
                  <a:cubicBezTo>
                    <a:pt x="431" y="125"/>
                    <a:pt x="424" y="118"/>
                    <a:pt x="417" y="112"/>
                  </a:cubicBezTo>
                  <a:cubicBezTo>
                    <a:pt x="439" y="56"/>
                    <a:pt x="386" y="0"/>
                    <a:pt x="316" y="8"/>
                  </a:cubicBezTo>
                  <a:cubicBezTo>
                    <a:pt x="307" y="9"/>
                    <a:pt x="297" y="11"/>
                    <a:pt x="288" y="14"/>
                  </a:cubicBezTo>
                  <a:cubicBezTo>
                    <a:pt x="300" y="20"/>
                    <a:pt x="310" y="30"/>
                    <a:pt x="316" y="40"/>
                  </a:cubicBezTo>
                  <a:cubicBezTo>
                    <a:pt x="320" y="49"/>
                    <a:pt x="321" y="58"/>
                    <a:pt x="316" y="68"/>
                  </a:cubicBezTo>
                  <a:cubicBezTo>
                    <a:pt x="316" y="67"/>
                    <a:pt x="316" y="67"/>
                    <a:pt x="316" y="66"/>
                  </a:cubicBezTo>
                  <a:cubicBezTo>
                    <a:pt x="291" y="0"/>
                    <a:pt x="212" y="20"/>
                    <a:pt x="211" y="42"/>
                  </a:cubicBezTo>
                  <a:cubicBezTo>
                    <a:pt x="231" y="57"/>
                    <a:pt x="237" y="71"/>
                    <a:pt x="237" y="95"/>
                  </a:cubicBezTo>
                  <a:cubicBezTo>
                    <a:pt x="214" y="95"/>
                    <a:pt x="206" y="79"/>
                    <a:pt x="197" y="56"/>
                  </a:cubicBezTo>
                  <a:cubicBezTo>
                    <a:pt x="185" y="82"/>
                    <a:pt x="184" y="110"/>
                    <a:pt x="192" y="135"/>
                  </a:cubicBezTo>
                  <a:cubicBezTo>
                    <a:pt x="164" y="167"/>
                    <a:pt x="144" y="210"/>
                    <a:pt x="141" y="254"/>
                  </a:cubicBezTo>
                  <a:cubicBezTo>
                    <a:pt x="141" y="258"/>
                    <a:pt x="141" y="261"/>
                    <a:pt x="141" y="264"/>
                  </a:cubicBezTo>
                  <a:cubicBezTo>
                    <a:pt x="137" y="273"/>
                    <a:pt x="134" y="283"/>
                    <a:pt x="132" y="293"/>
                  </a:cubicBezTo>
                  <a:cubicBezTo>
                    <a:pt x="130" y="308"/>
                    <a:pt x="130" y="324"/>
                    <a:pt x="133" y="339"/>
                  </a:cubicBezTo>
                  <a:cubicBezTo>
                    <a:pt x="136" y="355"/>
                    <a:pt x="142" y="369"/>
                    <a:pt x="151" y="380"/>
                  </a:cubicBezTo>
                  <a:cubicBezTo>
                    <a:pt x="157" y="389"/>
                    <a:pt x="166" y="395"/>
                    <a:pt x="175" y="399"/>
                  </a:cubicBezTo>
                  <a:cubicBezTo>
                    <a:pt x="188" y="427"/>
                    <a:pt x="206" y="452"/>
                    <a:pt x="228" y="470"/>
                  </a:cubicBezTo>
                  <a:cubicBezTo>
                    <a:pt x="225" y="498"/>
                    <a:pt x="214" y="520"/>
                    <a:pt x="181" y="534"/>
                  </a:cubicBezTo>
                  <a:cubicBezTo>
                    <a:pt x="106" y="565"/>
                    <a:pt x="0" y="574"/>
                    <a:pt x="3" y="668"/>
                  </a:cubicBezTo>
                  <a:cubicBezTo>
                    <a:pt x="3" y="688"/>
                    <a:pt x="11" y="709"/>
                    <a:pt x="24" y="730"/>
                  </a:cubicBezTo>
                  <a:cubicBezTo>
                    <a:pt x="316" y="730"/>
                    <a:pt x="316" y="730"/>
                    <a:pt x="316" y="730"/>
                  </a:cubicBezTo>
                  <a:cubicBezTo>
                    <a:pt x="610" y="730"/>
                    <a:pt x="610" y="730"/>
                    <a:pt x="610" y="730"/>
                  </a:cubicBezTo>
                  <a:cubicBezTo>
                    <a:pt x="622" y="709"/>
                    <a:pt x="630" y="688"/>
                    <a:pt x="631" y="668"/>
                  </a:cubicBezTo>
                  <a:cubicBezTo>
                    <a:pt x="633" y="574"/>
                    <a:pt x="528" y="565"/>
                    <a:pt x="453" y="534"/>
                  </a:cubicBezTo>
                  <a:close/>
                  <a:moveTo>
                    <a:pt x="189" y="384"/>
                  </a:moveTo>
                  <a:cubicBezTo>
                    <a:pt x="154" y="378"/>
                    <a:pt x="140" y="313"/>
                    <a:pt x="156" y="275"/>
                  </a:cubicBezTo>
                  <a:cubicBezTo>
                    <a:pt x="157" y="275"/>
                    <a:pt x="158" y="274"/>
                    <a:pt x="158" y="274"/>
                  </a:cubicBezTo>
                  <a:cubicBezTo>
                    <a:pt x="182" y="259"/>
                    <a:pt x="189" y="329"/>
                    <a:pt x="189" y="335"/>
                  </a:cubicBezTo>
                  <a:cubicBezTo>
                    <a:pt x="189" y="360"/>
                    <a:pt x="216" y="369"/>
                    <a:pt x="210" y="352"/>
                  </a:cubicBezTo>
                  <a:cubicBezTo>
                    <a:pt x="204" y="334"/>
                    <a:pt x="196" y="307"/>
                    <a:pt x="195" y="273"/>
                  </a:cubicBezTo>
                  <a:cubicBezTo>
                    <a:pt x="195" y="272"/>
                    <a:pt x="195" y="272"/>
                    <a:pt x="195" y="271"/>
                  </a:cubicBezTo>
                  <a:cubicBezTo>
                    <a:pt x="194" y="245"/>
                    <a:pt x="200" y="216"/>
                    <a:pt x="211" y="190"/>
                  </a:cubicBezTo>
                  <a:cubicBezTo>
                    <a:pt x="215" y="185"/>
                    <a:pt x="218" y="180"/>
                    <a:pt x="223" y="177"/>
                  </a:cubicBezTo>
                  <a:cubicBezTo>
                    <a:pt x="244" y="194"/>
                    <a:pt x="275" y="202"/>
                    <a:pt x="316" y="195"/>
                  </a:cubicBezTo>
                  <a:cubicBezTo>
                    <a:pt x="335" y="191"/>
                    <a:pt x="356" y="185"/>
                    <a:pt x="379" y="174"/>
                  </a:cubicBezTo>
                  <a:cubicBezTo>
                    <a:pt x="380" y="174"/>
                    <a:pt x="380" y="173"/>
                    <a:pt x="380" y="173"/>
                  </a:cubicBezTo>
                  <a:cubicBezTo>
                    <a:pt x="405" y="167"/>
                    <a:pt x="412" y="175"/>
                    <a:pt x="423" y="191"/>
                  </a:cubicBezTo>
                  <a:cubicBezTo>
                    <a:pt x="423" y="191"/>
                    <a:pt x="423" y="191"/>
                    <a:pt x="424" y="192"/>
                  </a:cubicBezTo>
                  <a:cubicBezTo>
                    <a:pt x="434" y="216"/>
                    <a:pt x="440" y="243"/>
                    <a:pt x="440" y="269"/>
                  </a:cubicBezTo>
                  <a:cubicBezTo>
                    <a:pt x="439" y="270"/>
                    <a:pt x="439" y="272"/>
                    <a:pt x="439" y="273"/>
                  </a:cubicBezTo>
                  <a:cubicBezTo>
                    <a:pt x="438" y="307"/>
                    <a:pt x="430" y="334"/>
                    <a:pt x="424" y="352"/>
                  </a:cubicBezTo>
                  <a:cubicBezTo>
                    <a:pt x="418" y="369"/>
                    <a:pt x="445" y="360"/>
                    <a:pt x="445" y="335"/>
                  </a:cubicBezTo>
                  <a:cubicBezTo>
                    <a:pt x="445" y="329"/>
                    <a:pt x="452" y="259"/>
                    <a:pt x="476" y="274"/>
                  </a:cubicBezTo>
                  <a:cubicBezTo>
                    <a:pt x="476" y="274"/>
                    <a:pt x="477" y="274"/>
                    <a:pt x="477" y="275"/>
                  </a:cubicBezTo>
                  <a:cubicBezTo>
                    <a:pt x="494" y="313"/>
                    <a:pt x="480" y="378"/>
                    <a:pt x="445" y="384"/>
                  </a:cubicBezTo>
                  <a:cubicBezTo>
                    <a:pt x="421" y="440"/>
                    <a:pt x="377" y="482"/>
                    <a:pt x="317" y="482"/>
                  </a:cubicBezTo>
                  <a:cubicBezTo>
                    <a:pt x="316" y="482"/>
                    <a:pt x="316" y="482"/>
                    <a:pt x="316" y="482"/>
                  </a:cubicBezTo>
                  <a:cubicBezTo>
                    <a:pt x="256" y="482"/>
                    <a:pt x="213" y="440"/>
                    <a:pt x="189" y="384"/>
                  </a:cubicBezTo>
                  <a:close/>
                  <a:moveTo>
                    <a:pt x="249" y="484"/>
                  </a:moveTo>
                  <a:cubicBezTo>
                    <a:pt x="268" y="496"/>
                    <a:pt x="291" y="502"/>
                    <a:pt x="316" y="503"/>
                  </a:cubicBezTo>
                  <a:cubicBezTo>
                    <a:pt x="317" y="503"/>
                    <a:pt x="317" y="503"/>
                    <a:pt x="317" y="503"/>
                  </a:cubicBezTo>
                  <a:cubicBezTo>
                    <a:pt x="343" y="503"/>
                    <a:pt x="366" y="496"/>
                    <a:pt x="387" y="483"/>
                  </a:cubicBezTo>
                  <a:cubicBezTo>
                    <a:pt x="391" y="500"/>
                    <a:pt x="401" y="518"/>
                    <a:pt x="414" y="532"/>
                  </a:cubicBezTo>
                  <a:cubicBezTo>
                    <a:pt x="374" y="581"/>
                    <a:pt x="346" y="601"/>
                    <a:pt x="319" y="630"/>
                  </a:cubicBezTo>
                  <a:cubicBezTo>
                    <a:pt x="318" y="629"/>
                    <a:pt x="317" y="629"/>
                    <a:pt x="316" y="628"/>
                  </a:cubicBezTo>
                  <a:cubicBezTo>
                    <a:pt x="292" y="612"/>
                    <a:pt x="262" y="579"/>
                    <a:pt x="224" y="525"/>
                  </a:cubicBezTo>
                  <a:cubicBezTo>
                    <a:pt x="235" y="513"/>
                    <a:pt x="244" y="498"/>
                    <a:pt x="249" y="484"/>
                  </a:cubicBezTo>
                  <a:close/>
                  <a:moveTo>
                    <a:pt x="403" y="669"/>
                  </a:moveTo>
                  <a:cubicBezTo>
                    <a:pt x="391" y="655"/>
                    <a:pt x="383" y="631"/>
                    <a:pt x="362" y="619"/>
                  </a:cubicBezTo>
                  <a:cubicBezTo>
                    <a:pt x="344" y="631"/>
                    <a:pt x="321" y="669"/>
                    <a:pt x="318" y="687"/>
                  </a:cubicBezTo>
                  <a:cubicBezTo>
                    <a:pt x="318" y="684"/>
                    <a:pt x="317" y="680"/>
                    <a:pt x="316" y="677"/>
                  </a:cubicBezTo>
                  <a:cubicBezTo>
                    <a:pt x="308" y="654"/>
                    <a:pt x="281" y="635"/>
                    <a:pt x="272" y="626"/>
                  </a:cubicBezTo>
                  <a:cubicBezTo>
                    <a:pt x="252" y="635"/>
                    <a:pt x="246" y="653"/>
                    <a:pt x="233" y="670"/>
                  </a:cubicBezTo>
                  <a:cubicBezTo>
                    <a:pt x="220" y="653"/>
                    <a:pt x="183" y="602"/>
                    <a:pt x="172" y="556"/>
                  </a:cubicBezTo>
                  <a:cubicBezTo>
                    <a:pt x="187" y="553"/>
                    <a:pt x="201" y="545"/>
                    <a:pt x="213" y="535"/>
                  </a:cubicBezTo>
                  <a:cubicBezTo>
                    <a:pt x="213" y="536"/>
                    <a:pt x="214" y="537"/>
                    <a:pt x="214" y="538"/>
                  </a:cubicBezTo>
                  <a:cubicBezTo>
                    <a:pt x="240" y="574"/>
                    <a:pt x="285" y="626"/>
                    <a:pt x="316" y="652"/>
                  </a:cubicBezTo>
                  <a:cubicBezTo>
                    <a:pt x="317" y="653"/>
                    <a:pt x="318" y="654"/>
                    <a:pt x="319" y="655"/>
                  </a:cubicBezTo>
                  <a:cubicBezTo>
                    <a:pt x="351" y="612"/>
                    <a:pt x="388" y="581"/>
                    <a:pt x="425" y="541"/>
                  </a:cubicBezTo>
                  <a:cubicBezTo>
                    <a:pt x="435" y="549"/>
                    <a:pt x="446" y="555"/>
                    <a:pt x="459" y="558"/>
                  </a:cubicBezTo>
                  <a:cubicBezTo>
                    <a:pt x="446" y="592"/>
                    <a:pt x="425" y="648"/>
                    <a:pt x="403" y="669"/>
                  </a:cubicBezTo>
                  <a:close/>
                </a:path>
              </a:pathLst>
            </a:custGeom>
            <a:solidFill>
              <a:schemeClr val="bg1">
                <a:lumMod val="75000"/>
              </a:schemeClr>
            </a:solidFill>
            <a:ln>
              <a:noFill/>
            </a:ln>
          </p:spPr>
          <p:txBody>
            <a:bodyPr vert="horz" wrap="square" lIns="91440" tIns="45720" rIns="91440" bIns="45720" numCol="1" anchor="t" anchorCtr="0" compatLnSpc="1">
              <a:normAutofit/>
            </a:bodyPr>
            <a:lstStyle>
              <a:defPPr>
                <a:defRPr lang="en-US"/>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sz="2400"/>
            </a:p>
          </p:txBody>
        </p:sp>
        <p:sp>
          <p:nvSpPr>
            <p:cNvPr id="49" name="ïśḷiḍê"/>
            <p:cNvSpPr/>
            <p:nvPr/>
          </p:nvSpPr>
          <p:spPr bwMode="auto">
            <a:xfrm rot="480000" flipH="1">
              <a:off x="8562" y="3974"/>
              <a:ext cx="1861" cy="2184"/>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tx1">
                <a:lumMod val="50000"/>
                <a:lumOff val="50000"/>
              </a:schemeClr>
            </a:solidFill>
            <a:ln>
              <a:noFill/>
            </a:ln>
          </p:spPr>
          <p:txBody>
            <a:bodyPr vert="horz" wrap="square" lIns="91440" tIns="45720" rIns="91440" bIns="45720" numCol="1" anchor="t" anchorCtr="0" compatLnSpc="1">
              <a:normAutofit/>
            </a:bodyPr>
            <a:lstStyle>
              <a:defPPr>
                <a:defRPr lang="en-US"/>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sz="2400"/>
            </a:p>
          </p:txBody>
        </p:sp>
        <p:sp>
          <p:nvSpPr>
            <p:cNvPr id="50" name="í$lidê"/>
            <p:cNvSpPr/>
            <p:nvPr/>
          </p:nvSpPr>
          <p:spPr bwMode="auto">
            <a:xfrm rot="21149507" flipH="1">
              <a:off x="4556" y="4115"/>
              <a:ext cx="1894" cy="2056"/>
            </a:xfrm>
            <a:custGeom>
              <a:avLst/>
              <a:gdLst>
                <a:gd name="T0" fmla="*/ 558 w 639"/>
                <a:gd name="T1" fmla="*/ 454 h 694"/>
                <a:gd name="T2" fmla="*/ 521 w 639"/>
                <a:gd name="T3" fmla="*/ 314 h 694"/>
                <a:gd name="T4" fmla="*/ 459 w 639"/>
                <a:gd name="T5" fmla="*/ 65 h 694"/>
                <a:gd name="T6" fmla="*/ 316 w 639"/>
                <a:gd name="T7" fmla="*/ 0 h 694"/>
                <a:gd name="T8" fmla="*/ 132 w 639"/>
                <a:gd name="T9" fmla="*/ 180 h 694"/>
                <a:gd name="T10" fmla="*/ 74 w 639"/>
                <a:gd name="T11" fmla="*/ 454 h 694"/>
                <a:gd name="T12" fmla="*/ 1 w 639"/>
                <a:gd name="T13" fmla="*/ 631 h 694"/>
                <a:gd name="T14" fmla="*/ 131 w 639"/>
                <a:gd name="T15" fmla="*/ 694 h 694"/>
                <a:gd name="T16" fmla="*/ 399 w 639"/>
                <a:gd name="T17" fmla="*/ 694 h 694"/>
                <a:gd name="T18" fmla="*/ 484 w 639"/>
                <a:gd name="T19" fmla="*/ 694 h 694"/>
                <a:gd name="T20" fmla="*/ 629 w 639"/>
                <a:gd name="T21" fmla="*/ 631 h 694"/>
                <a:gd name="T22" fmla="*/ 459 w 639"/>
                <a:gd name="T23" fmla="*/ 311 h 694"/>
                <a:gd name="T24" fmla="*/ 440 w 639"/>
                <a:gd name="T25" fmla="*/ 266 h 694"/>
                <a:gd name="T26" fmla="*/ 459 w 639"/>
                <a:gd name="T27" fmla="*/ 230 h 694"/>
                <a:gd name="T28" fmla="*/ 399 w 639"/>
                <a:gd name="T29" fmla="*/ 287 h 694"/>
                <a:gd name="T30" fmla="*/ 362 w 639"/>
                <a:gd name="T31" fmla="*/ 248 h 694"/>
                <a:gd name="T32" fmla="*/ 407 w 639"/>
                <a:gd name="T33" fmla="*/ 258 h 694"/>
                <a:gd name="T34" fmla="*/ 254 w 639"/>
                <a:gd name="T35" fmla="*/ 234 h 694"/>
                <a:gd name="T36" fmla="*/ 193 w 639"/>
                <a:gd name="T37" fmla="*/ 226 h 694"/>
                <a:gd name="T38" fmla="*/ 296 w 639"/>
                <a:gd name="T39" fmla="*/ 123 h 694"/>
                <a:gd name="T40" fmla="*/ 407 w 639"/>
                <a:gd name="T41" fmla="*/ 229 h 694"/>
                <a:gd name="T42" fmla="*/ 332 w 639"/>
                <a:gd name="T43" fmla="*/ 248 h 694"/>
                <a:gd name="T44" fmla="*/ 285 w 639"/>
                <a:gd name="T45" fmla="*/ 279 h 694"/>
                <a:gd name="T46" fmla="*/ 214 w 639"/>
                <a:gd name="T47" fmla="*/ 246 h 694"/>
                <a:gd name="T48" fmla="*/ 285 w 639"/>
                <a:gd name="T49" fmla="*/ 279 h 694"/>
                <a:gd name="T50" fmla="*/ 399 w 639"/>
                <a:gd name="T51" fmla="*/ 59 h 694"/>
                <a:gd name="T52" fmla="*/ 473 w 639"/>
                <a:gd name="T53" fmla="*/ 183 h 694"/>
                <a:gd name="T54" fmla="*/ 440 w 639"/>
                <a:gd name="T55" fmla="*/ 138 h 694"/>
                <a:gd name="T56" fmla="*/ 412 w 639"/>
                <a:gd name="T57" fmla="*/ 105 h 694"/>
                <a:gd name="T58" fmla="*/ 217 w 639"/>
                <a:gd name="T59" fmla="*/ 108 h 694"/>
                <a:gd name="T60" fmla="*/ 217 w 639"/>
                <a:gd name="T61" fmla="*/ 71 h 694"/>
                <a:gd name="T62" fmla="*/ 193 w 639"/>
                <a:gd name="T63" fmla="*/ 265 h 694"/>
                <a:gd name="T64" fmla="*/ 284 w 639"/>
                <a:gd name="T65" fmla="*/ 295 h 694"/>
                <a:gd name="T66" fmla="*/ 347 w 639"/>
                <a:gd name="T67" fmla="*/ 295 h 694"/>
                <a:gd name="T68" fmla="*/ 440 w 639"/>
                <a:gd name="T69" fmla="*/ 345 h 694"/>
                <a:gd name="T70" fmla="*/ 440 w 639"/>
                <a:gd name="T71" fmla="*/ 355 h 694"/>
                <a:gd name="T72" fmla="*/ 296 w 639"/>
                <a:gd name="T73" fmla="*/ 444 h 694"/>
                <a:gd name="T74" fmla="*/ 150 w 639"/>
                <a:gd name="T75" fmla="*/ 253 h 694"/>
                <a:gd name="T76" fmla="*/ 56 w 639"/>
                <a:gd name="T77" fmla="*/ 613 h 694"/>
                <a:gd name="T78" fmla="*/ 131 w 639"/>
                <a:gd name="T79" fmla="*/ 664 h 694"/>
                <a:gd name="T80" fmla="*/ 147 w 639"/>
                <a:gd name="T81" fmla="*/ 648 h 694"/>
                <a:gd name="T82" fmla="*/ 201 w 639"/>
                <a:gd name="T83" fmla="*/ 654 h 694"/>
                <a:gd name="T84" fmla="*/ 217 w 639"/>
                <a:gd name="T85" fmla="*/ 670 h 694"/>
                <a:gd name="T86" fmla="*/ 292 w 639"/>
                <a:gd name="T87" fmla="*/ 655 h 694"/>
                <a:gd name="T88" fmla="*/ 323 w 639"/>
                <a:gd name="T89" fmla="*/ 655 h 694"/>
                <a:gd name="T90" fmla="*/ 383 w 639"/>
                <a:gd name="T91" fmla="*/ 654 h 694"/>
                <a:gd name="T92" fmla="*/ 399 w 639"/>
                <a:gd name="T93" fmla="*/ 670 h 694"/>
                <a:gd name="T94" fmla="*/ 484 w 639"/>
                <a:gd name="T95" fmla="*/ 631 h 694"/>
                <a:gd name="T96" fmla="*/ 559 w 639"/>
                <a:gd name="T97" fmla="*/ 645 h 694"/>
                <a:gd name="T98" fmla="*/ 575 w 639"/>
                <a:gd name="T99" fmla="*/ 629 h 694"/>
                <a:gd name="T100" fmla="*/ 484 w 639"/>
                <a:gd name="T101" fmla="*/ 613 h 694"/>
                <a:gd name="T102" fmla="*/ 399 w 639"/>
                <a:gd name="T103" fmla="*/ 620 h 694"/>
                <a:gd name="T104" fmla="*/ 131 w 639"/>
                <a:gd name="T105" fmla="*/ 609 h 694"/>
                <a:gd name="T106" fmla="*/ 56 w 639"/>
                <a:gd name="T107" fmla="*/ 574 h 694"/>
                <a:gd name="T108" fmla="*/ 217 w 639"/>
                <a:gd name="T109" fmla="*/ 507 h 694"/>
                <a:gd name="T110" fmla="*/ 315 w 639"/>
                <a:gd name="T111" fmla="*/ 468 h 694"/>
                <a:gd name="T112" fmla="*/ 431 w 639"/>
                <a:gd name="T113" fmla="*/ 516 h 694"/>
                <a:gd name="T114" fmla="*/ 484 w 639"/>
                <a:gd name="T115" fmla="*/ 532 h 694"/>
                <a:gd name="T116" fmla="*/ 559 w 639"/>
                <a:gd name="T117" fmla="*/ 595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9" h="694">
                  <a:moveTo>
                    <a:pt x="606" y="567"/>
                  </a:moveTo>
                  <a:cubicBezTo>
                    <a:pt x="639" y="498"/>
                    <a:pt x="576" y="496"/>
                    <a:pt x="559" y="475"/>
                  </a:cubicBezTo>
                  <a:cubicBezTo>
                    <a:pt x="555" y="470"/>
                    <a:pt x="554" y="463"/>
                    <a:pt x="558" y="454"/>
                  </a:cubicBezTo>
                  <a:cubicBezTo>
                    <a:pt x="559" y="453"/>
                    <a:pt x="559" y="452"/>
                    <a:pt x="559" y="451"/>
                  </a:cubicBezTo>
                  <a:cubicBezTo>
                    <a:pt x="577" y="411"/>
                    <a:pt x="571" y="389"/>
                    <a:pt x="559" y="374"/>
                  </a:cubicBezTo>
                  <a:cubicBezTo>
                    <a:pt x="539" y="350"/>
                    <a:pt x="501" y="346"/>
                    <a:pt x="521" y="314"/>
                  </a:cubicBezTo>
                  <a:cubicBezTo>
                    <a:pt x="559" y="255"/>
                    <a:pt x="506" y="227"/>
                    <a:pt x="500" y="180"/>
                  </a:cubicBezTo>
                  <a:cubicBezTo>
                    <a:pt x="497" y="156"/>
                    <a:pt x="492" y="133"/>
                    <a:pt x="484" y="112"/>
                  </a:cubicBezTo>
                  <a:cubicBezTo>
                    <a:pt x="478" y="95"/>
                    <a:pt x="470" y="79"/>
                    <a:pt x="459" y="65"/>
                  </a:cubicBezTo>
                  <a:cubicBezTo>
                    <a:pt x="454" y="57"/>
                    <a:pt x="447" y="49"/>
                    <a:pt x="440" y="42"/>
                  </a:cubicBezTo>
                  <a:cubicBezTo>
                    <a:pt x="428" y="32"/>
                    <a:pt x="414" y="23"/>
                    <a:pt x="399" y="16"/>
                  </a:cubicBezTo>
                  <a:cubicBezTo>
                    <a:pt x="376" y="5"/>
                    <a:pt x="349" y="0"/>
                    <a:pt x="316" y="0"/>
                  </a:cubicBezTo>
                  <a:cubicBezTo>
                    <a:pt x="309" y="0"/>
                    <a:pt x="302" y="0"/>
                    <a:pt x="296" y="1"/>
                  </a:cubicBezTo>
                  <a:cubicBezTo>
                    <a:pt x="264" y="3"/>
                    <a:pt x="238" y="11"/>
                    <a:pt x="217" y="24"/>
                  </a:cubicBezTo>
                  <a:cubicBezTo>
                    <a:pt x="165" y="55"/>
                    <a:pt x="141" y="113"/>
                    <a:pt x="132" y="180"/>
                  </a:cubicBezTo>
                  <a:cubicBezTo>
                    <a:pt x="132" y="183"/>
                    <a:pt x="132" y="185"/>
                    <a:pt x="131" y="187"/>
                  </a:cubicBezTo>
                  <a:cubicBezTo>
                    <a:pt x="122" y="229"/>
                    <a:pt x="75" y="258"/>
                    <a:pt x="111" y="314"/>
                  </a:cubicBezTo>
                  <a:cubicBezTo>
                    <a:pt x="144" y="366"/>
                    <a:pt x="24" y="345"/>
                    <a:pt x="74" y="454"/>
                  </a:cubicBezTo>
                  <a:cubicBezTo>
                    <a:pt x="82" y="471"/>
                    <a:pt x="71" y="479"/>
                    <a:pt x="56" y="488"/>
                  </a:cubicBezTo>
                  <a:cubicBezTo>
                    <a:pt x="33" y="500"/>
                    <a:pt x="1" y="513"/>
                    <a:pt x="26" y="565"/>
                  </a:cubicBezTo>
                  <a:cubicBezTo>
                    <a:pt x="10" y="581"/>
                    <a:pt x="0" y="602"/>
                    <a:pt x="1" y="631"/>
                  </a:cubicBezTo>
                  <a:cubicBezTo>
                    <a:pt x="2" y="652"/>
                    <a:pt x="10" y="673"/>
                    <a:pt x="22" y="694"/>
                  </a:cubicBezTo>
                  <a:cubicBezTo>
                    <a:pt x="56" y="694"/>
                    <a:pt x="56" y="694"/>
                    <a:pt x="56" y="694"/>
                  </a:cubicBezTo>
                  <a:cubicBezTo>
                    <a:pt x="131" y="694"/>
                    <a:pt x="131" y="694"/>
                    <a:pt x="131" y="694"/>
                  </a:cubicBezTo>
                  <a:cubicBezTo>
                    <a:pt x="217" y="694"/>
                    <a:pt x="217" y="694"/>
                    <a:pt x="217" y="694"/>
                  </a:cubicBezTo>
                  <a:cubicBezTo>
                    <a:pt x="296" y="694"/>
                    <a:pt x="296" y="694"/>
                    <a:pt x="296" y="694"/>
                  </a:cubicBezTo>
                  <a:cubicBezTo>
                    <a:pt x="399" y="694"/>
                    <a:pt x="399" y="694"/>
                    <a:pt x="399" y="694"/>
                  </a:cubicBezTo>
                  <a:cubicBezTo>
                    <a:pt x="440" y="694"/>
                    <a:pt x="440" y="694"/>
                    <a:pt x="440" y="694"/>
                  </a:cubicBezTo>
                  <a:cubicBezTo>
                    <a:pt x="459" y="694"/>
                    <a:pt x="459" y="694"/>
                    <a:pt x="459" y="694"/>
                  </a:cubicBezTo>
                  <a:cubicBezTo>
                    <a:pt x="484" y="694"/>
                    <a:pt x="484" y="694"/>
                    <a:pt x="484" y="694"/>
                  </a:cubicBezTo>
                  <a:cubicBezTo>
                    <a:pt x="559" y="694"/>
                    <a:pt x="559" y="694"/>
                    <a:pt x="559" y="694"/>
                  </a:cubicBezTo>
                  <a:cubicBezTo>
                    <a:pt x="608" y="694"/>
                    <a:pt x="608" y="694"/>
                    <a:pt x="608" y="694"/>
                  </a:cubicBezTo>
                  <a:cubicBezTo>
                    <a:pt x="621" y="673"/>
                    <a:pt x="629" y="652"/>
                    <a:pt x="629" y="631"/>
                  </a:cubicBezTo>
                  <a:cubicBezTo>
                    <a:pt x="630" y="603"/>
                    <a:pt x="621" y="582"/>
                    <a:pt x="606" y="567"/>
                  </a:cubicBezTo>
                  <a:close/>
                  <a:moveTo>
                    <a:pt x="473" y="320"/>
                  </a:moveTo>
                  <a:cubicBezTo>
                    <a:pt x="469" y="316"/>
                    <a:pt x="464" y="313"/>
                    <a:pt x="459" y="311"/>
                  </a:cubicBezTo>
                  <a:cubicBezTo>
                    <a:pt x="456" y="310"/>
                    <a:pt x="453" y="309"/>
                    <a:pt x="450" y="309"/>
                  </a:cubicBezTo>
                  <a:cubicBezTo>
                    <a:pt x="445" y="309"/>
                    <a:pt x="442" y="307"/>
                    <a:pt x="440" y="304"/>
                  </a:cubicBezTo>
                  <a:cubicBezTo>
                    <a:pt x="434" y="297"/>
                    <a:pt x="436" y="282"/>
                    <a:pt x="440" y="266"/>
                  </a:cubicBezTo>
                  <a:cubicBezTo>
                    <a:pt x="440" y="263"/>
                    <a:pt x="440" y="263"/>
                    <a:pt x="440" y="263"/>
                  </a:cubicBezTo>
                  <a:cubicBezTo>
                    <a:pt x="442" y="260"/>
                    <a:pt x="444" y="253"/>
                    <a:pt x="447" y="245"/>
                  </a:cubicBezTo>
                  <a:cubicBezTo>
                    <a:pt x="450" y="237"/>
                    <a:pt x="455" y="232"/>
                    <a:pt x="459" y="230"/>
                  </a:cubicBezTo>
                  <a:cubicBezTo>
                    <a:pt x="468" y="227"/>
                    <a:pt x="477" y="236"/>
                    <a:pt x="481" y="254"/>
                  </a:cubicBezTo>
                  <a:cubicBezTo>
                    <a:pt x="485" y="275"/>
                    <a:pt x="482" y="301"/>
                    <a:pt x="473" y="320"/>
                  </a:cubicBezTo>
                  <a:close/>
                  <a:moveTo>
                    <a:pt x="399" y="287"/>
                  </a:moveTo>
                  <a:cubicBezTo>
                    <a:pt x="393" y="291"/>
                    <a:pt x="386" y="293"/>
                    <a:pt x="379" y="293"/>
                  </a:cubicBezTo>
                  <a:cubicBezTo>
                    <a:pt x="366" y="294"/>
                    <a:pt x="353" y="288"/>
                    <a:pt x="345" y="279"/>
                  </a:cubicBezTo>
                  <a:cubicBezTo>
                    <a:pt x="333" y="266"/>
                    <a:pt x="339" y="255"/>
                    <a:pt x="362" y="248"/>
                  </a:cubicBezTo>
                  <a:cubicBezTo>
                    <a:pt x="368" y="246"/>
                    <a:pt x="374" y="245"/>
                    <a:pt x="379" y="244"/>
                  </a:cubicBezTo>
                  <a:cubicBezTo>
                    <a:pt x="392" y="243"/>
                    <a:pt x="403" y="243"/>
                    <a:pt x="410" y="244"/>
                  </a:cubicBezTo>
                  <a:cubicBezTo>
                    <a:pt x="410" y="248"/>
                    <a:pt x="409" y="253"/>
                    <a:pt x="407" y="258"/>
                  </a:cubicBezTo>
                  <a:cubicBezTo>
                    <a:pt x="403" y="268"/>
                    <a:pt x="402" y="277"/>
                    <a:pt x="401" y="286"/>
                  </a:cubicBezTo>
                  <a:cubicBezTo>
                    <a:pt x="401" y="286"/>
                    <a:pt x="400" y="287"/>
                    <a:pt x="399" y="287"/>
                  </a:cubicBezTo>
                  <a:close/>
                  <a:moveTo>
                    <a:pt x="254" y="234"/>
                  </a:moveTo>
                  <a:cubicBezTo>
                    <a:pt x="251" y="233"/>
                    <a:pt x="251" y="233"/>
                    <a:pt x="251" y="233"/>
                  </a:cubicBezTo>
                  <a:cubicBezTo>
                    <a:pt x="233" y="229"/>
                    <a:pt x="208" y="226"/>
                    <a:pt x="193" y="229"/>
                  </a:cubicBezTo>
                  <a:cubicBezTo>
                    <a:pt x="193" y="228"/>
                    <a:pt x="193" y="227"/>
                    <a:pt x="193" y="226"/>
                  </a:cubicBezTo>
                  <a:cubicBezTo>
                    <a:pt x="194" y="196"/>
                    <a:pt x="203" y="171"/>
                    <a:pt x="217" y="152"/>
                  </a:cubicBezTo>
                  <a:cubicBezTo>
                    <a:pt x="222" y="144"/>
                    <a:pt x="229" y="137"/>
                    <a:pt x="236" y="131"/>
                  </a:cubicBezTo>
                  <a:cubicBezTo>
                    <a:pt x="257" y="123"/>
                    <a:pt x="277" y="121"/>
                    <a:pt x="296" y="123"/>
                  </a:cubicBezTo>
                  <a:cubicBezTo>
                    <a:pt x="337" y="128"/>
                    <a:pt x="367" y="154"/>
                    <a:pt x="361" y="178"/>
                  </a:cubicBezTo>
                  <a:cubicBezTo>
                    <a:pt x="347" y="236"/>
                    <a:pt x="380" y="224"/>
                    <a:pt x="399" y="226"/>
                  </a:cubicBezTo>
                  <a:cubicBezTo>
                    <a:pt x="402" y="226"/>
                    <a:pt x="405" y="227"/>
                    <a:pt x="407" y="229"/>
                  </a:cubicBezTo>
                  <a:cubicBezTo>
                    <a:pt x="397" y="229"/>
                    <a:pt x="388" y="231"/>
                    <a:pt x="379" y="233"/>
                  </a:cubicBezTo>
                  <a:cubicBezTo>
                    <a:pt x="377" y="234"/>
                    <a:pt x="377" y="234"/>
                    <a:pt x="377" y="234"/>
                  </a:cubicBezTo>
                  <a:cubicBezTo>
                    <a:pt x="361" y="237"/>
                    <a:pt x="346" y="245"/>
                    <a:pt x="332" y="248"/>
                  </a:cubicBezTo>
                  <a:cubicBezTo>
                    <a:pt x="320" y="251"/>
                    <a:pt x="308" y="251"/>
                    <a:pt x="296" y="247"/>
                  </a:cubicBezTo>
                  <a:cubicBezTo>
                    <a:pt x="282" y="244"/>
                    <a:pt x="269" y="237"/>
                    <a:pt x="254" y="234"/>
                  </a:cubicBezTo>
                  <a:close/>
                  <a:moveTo>
                    <a:pt x="285" y="279"/>
                  </a:moveTo>
                  <a:cubicBezTo>
                    <a:pt x="278" y="288"/>
                    <a:pt x="265" y="294"/>
                    <a:pt x="251" y="293"/>
                  </a:cubicBezTo>
                  <a:cubicBezTo>
                    <a:pt x="244" y="293"/>
                    <a:pt x="238" y="291"/>
                    <a:pt x="231" y="287"/>
                  </a:cubicBezTo>
                  <a:cubicBezTo>
                    <a:pt x="212" y="275"/>
                    <a:pt x="207" y="251"/>
                    <a:pt x="214" y="246"/>
                  </a:cubicBezTo>
                  <a:cubicBezTo>
                    <a:pt x="219" y="243"/>
                    <a:pt x="234" y="242"/>
                    <a:pt x="251" y="244"/>
                  </a:cubicBezTo>
                  <a:cubicBezTo>
                    <a:pt x="257" y="245"/>
                    <a:pt x="263" y="246"/>
                    <a:pt x="268" y="248"/>
                  </a:cubicBezTo>
                  <a:cubicBezTo>
                    <a:pt x="291" y="255"/>
                    <a:pt x="297" y="266"/>
                    <a:pt x="285" y="279"/>
                  </a:cubicBezTo>
                  <a:close/>
                  <a:moveTo>
                    <a:pt x="217" y="71"/>
                  </a:moveTo>
                  <a:cubicBezTo>
                    <a:pt x="240" y="50"/>
                    <a:pt x="267" y="38"/>
                    <a:pt x="296" y="34"/>
                  </a:cubicBezTo>
                  <a:cubicBezTo>
                    <a:pt x="331" y="30"/>
                    <a:pt x="368" y="38"/>
                    <a:pt x="399" y="59"/>
                  </a:cubicBezTo>
                  <a:cubicBezTo>
                    <a:pt x="414" y="70"/>
                    <a:pt x="428" y="83"/>
                    <a:pt x="440" y="100"/>
                  </a:cubicBezTo>
                  <a:cubicBezTo>
                    <a:pt x="447" y="110"/>
                    <a:pt x="454" y="122"/>
                    <a:pt x="459" y="136"/>
                  </a:cubicBezTo>
                  <a:cubicBezTo>
                    <a:pt x="465" y="150"/>
                    <a:pt x="470" y="166"/>
                    <a:pt x="473" y="183"/>
                  </a:cubicBezTo>
                  <a:cubicBezTo>
                    <a:pt x="469" y="176"/>
                    <a:pt x="465" y="170"/>
                    <a:pt x="460" y="164"/>
                  </a:cubicBezTo>
                  <a:cubicBezTo>
                    <a:pt x="460" y="163"/>
                    <a:pt x="460" y="163"/>
                    <a:pt x="459" y="162"/>
                  </a:cubicBezTo>
                  <a:cubicBezTo>
                    <a:pt x="456" y="149"/>
                    <a:pt x="448" y="143"/>
                    <a:pt x="440" y="138"/>
                  </a:cubicBezTo>
                  <a:cubicBezTo>
                    <a:pt x="437" y="137"/>
                    <a:pt x="435" y="135"/>
                    <a:pt x="432" y="134"/>
                  </a:cubicBezTo>
                  <a:cubicBezTo>
                    <a:pt x="427" y="129"/>
                    <a:pt x="421" y="125"/>
                    <a:pt x="416" y="121"/>
                  </a:cubicBezTo>
                  <a:cubicBezTo>
                    <a:pt x="413" y="117"/>
                    <a:pt x="412" y="112"/>
                    <a:pt x="412" y="105"/>
                  </a:cubicBezTo>
                  <a:cubicBezTo>
                    <a:pt x="412" y="92"/>
                    <a:pt x="407" y="81"/>
                    <a:pt x="399" y="72"/>
                  </a:cubicBezTo>
                  <a:cubicBezTo>
                    <a:pt x="379" y="51"/>
                    <a:pt x="338" y="42"/>
                    <a:pt x="296" y="55"/>
                  </a:cubicBezTo>
                  <a:cubicBezTo>
                    <a:pt x="269" y="63"/>
                    <a:pt x="241" y="80"/>
                    <a:pt x="217" y="108"/>
                  </a:cubicBezTo>
                  <a:cubicBezTo>
                    <a:pt x="210" y="116"/>
                    <a:pt x="204" y="124"/>
                    <a:pt x="198" y="133"/>
                  </a:cubicBezTo>
                  <a:cubicBezTo>
                    <a:pt x="183" y="147"/>
                    <a:pt x="169" y="163"/>
                    <a:pt x="157" y="183"/>
                  </a:cubicBezTo>
                  <a:cubicBezTo>
                    <a:pt x="166" y="133"/>
                    <a:pt x="188" y="96"/>
                    <a:pt x="217" y="71"/>
                  </a:cubicBezTo>
                  <a:close/>
                  <a:moveTo>
                    <a:pt x="150" y="253"/>
                  </a:moveTo>
                  <a:cubicBezTo>
                    <a:pt x="156" y="224"/>
                    <a:pt x="171" y="219"/>
                    <a:pt x="184" y="245"/>
                  </a:cubicBezTo>
                  <a:cubicBezTo>
                    <a:pt x="189" y="256"/>
                    <a:pt x="192" y="265"/>
                    <a:pt x="193" y="265"/>
                  </a:cubicBezTo>
                  <a:cubicBezTo>
                    <a:pt x="199" y="274"/>
                    <a:pt x="207" y="283"/>
                    <a:pt x="218" y="291"/>
                  </a:cubicBezTo>
                  <a:cubicBezTo>
                    <a:pt x="228" y="299"/>
                    <a:pt x="240" y="303"/>
                    <a:pt x="251" y="303"/>
                  </a:cubicBezTo>
                  <a:cubicBezTo>
                    <a:pt x="263" y="304"/>
                    <a:pt x="274" y="301"/>
                    <a:pt x="284" y="295"/>
                  </a:cubicBezTo>
                  <a:cubicBezTo>
                    <a:pt x="294" y="289"/>
                    <a:pt x="300" y="277"/>
                    <a:pt x="306" y="270"/>
                  </a:cubicBezTo>
                  <a:cubicBezTo>
                    <a:pt x="312" y="262"/>
                    <a:pt x="319" y="262"/>
                    <a:pt x="325" y="270"/>
                  </a:cubicBezTo>
                  <a:cubicBezTo>
                    <a:pt x="330" y="277"/>
                    <a:pt x="336" y="289"/>
                    <a:pt x="347" y="295"/>
                  </a:cubicBezTo>
                  <a:cubicBezTo>
                    <a:pt x="356" y="301"/>
                    <a:pt x="368" y="304"/>
                    <a:pt x="379" y="303"/>
                  </a:cubicBezTo>
                  <a:cubicBezTo>
                    <a:pt x="387" y="303"/>
                    <a:pt x="395" y="301"/>
                    <a:pt x="402" y="297"/>
                  </a:cubicBezTo>
                  <a:cubicBezTo>
                    <a:pt x="406" y="325"/>
                    <a:pt x="424" y="343"/>
                    <a:pt x="440" y="345"/>
                  </a:cubicBezTo>
                  <a:cubicBezTo>
                    <a:pt x="441" y="346"/>
                    <a:pt x="442" y="346"/>
                    <a:pt x="443" y="346"/>
                  </a:cubicBezTo>
                  <a:cubicBezTo>
                    <a:pt x="443" y="346"/>
                    <a:pt x="443" y="347"/>
                    <a:pt x="443" y="347"/>
                  </a:cubicBezTo>
                  <a:cubicBezTo>
                    <a:pt x="442" y="350"/>
                    <a:pt x="441" y="352"/>
                    <a:pt x="440" y="355"/>
                  </a:cubicBezTo>
                  <a:cubicBezTo>
                    <a:pt x="429" y="377"/>
                    <a:pt x="416" y="397"/>
                    <a:pt x="399" y="412"/>
                  </a:cubicBezTo>
                  <a:cubicBezTo>
                    <a:pt x="376" y="433"/>
                    <a:pt x="348" y="446"/>
                    <a:pt x="315" y="446"/>
                  </a:cubicBezTo>
                  <a:cubicBezTo>
                    <a:pt x="308" y="446"/>
                    <a:pt x="302" y="445"/>
                    <a:pt x="296" y="444"/>
                  </a:cubicBezTo>
                  <a:cubicBezTo>
                    <a:pt x="264" y="439"/>
                    <a:pt x="237" y="421"/>
                    <a:pt x="217" y="396"/>
                  </a:cubicBezTo>
                  <a:cubicBezTo>
                    <a:pt x="205" y="382"/>
                    <a:pt x="195" y="365"/>
                    <a:pt x="187" y="347"/>
                  </a:cubicBezTo>
                  <a:cubicBezTo>
                    <a:pt x="157" y="342"/>
                    <a:pt x="142" y="291"/>
                    <a:pt x="150" y="253"/>
                  </a:cubicBezTo>
                  <a:close/>
                  <a:moveTo>
                    <a:pt x="56" y="645"/>
                  </a:moveTo>
                  <a:cubicBezTo>
                    <a:pt x="48" y="645"/>
                    <a:pt x="41" y="638"/>
                    <a:pt x="41" y="629"/>
                  </a:cubicBezTo>
                  <a:cubicBezTo>
                    <a:pt x="41" y="620"/>
                    <a:pt x="48" y="613"/>
                    <a:pt x="56" y="613"/>
                  </a:cubicBezTo>
                  <a:cubicBezTo>
                    <a:pt x="65" y="613"/>
                    <a:pt x="72" y="620"/>
                    <a:pt x="72" y="629"/>
                  </a:cubicBezTo>
                  <a:cubicBezTo>
                    <a:pt x="72" y="638"/>
                    <a:pt x="65" y="645"/>
                    <a:pt x="56" y="645"/>
                  </a:cubicBezTo>
                  <a:close/>
                  <a:moveTo>
                    <a:pt x="131" y="664"/>
                  </a:moveTo>
                  <a:cubicBezTo>
                    <a:pt x="123" y="664"/>
                    <a:pt x="116" y="657"/>
                    <a:pt x="116" y="648"/>
                  </a:cubicBezTo>
                  <a:cubicBezTo>
                    <a:pt x="116" y="639"/>
                    <a:pt x="123" y="631"/>
                    <a:pt x="131" y="631"/>
                  </a:cubicBezTo>
                  <a:cubicBezTo>
                    <a:pt x="140" y="631"/>
                    <a:pt x="147" y="639"/>
                    <a:pt x="147" y="648"/>
                  </a:cubicBezTo>
                  <a:cubicBezTo>
                    <a:pt x="147" y="657"/>
                    <a:pt x="140" y="664"/>
                    <a:pt x="131" y="664"/>
                  </a:cubicBezTo>
                  <a:close/>
                  <a:moveTo>
                    <a:pt x="217" y="670"/>
                  </a:moveTo>
                  <a:cubicBezTo>
                    <a:pt x="208" y="670"/>
                    <a:pt x="201" y="663"/>
                    <a:pt x="201" y="654"/>
                  </a:cubicBezTo>
                  <a:cubicBezTo>
                    <a:pt x="201" y="645"/>
                    <a:pt x="208" y="638"/>
                    <a:pt x="217" y="638"/>
                  </a:cubicBezTo>
                  <a:cubicBezTo>
                    <a:pt x="225" y="638"/>
                    <a:pt x="232" y="645"/>
                    <a:pt x="232" y="654"/>
                  </a:cubicBezTo>
                  <a:cubicBezTo>
                    <a:pt x="232" y="663"/>
                    <a:pt x="225" y="670"/>
                    <a:pt x="217" y="670"/>
                  </a:cubicBezTo>
                  <a:close/>
                  <a:moveTo>
                    <a:pt x="308" y="672"/>
                  </a:moveTo>
                  <a:cubicBezTo>
                    <a:pt x="303" y="672"/>
                    <a:pt x="298" y="669"/>
                    <a:pt x="296" y="665"/>
                  </a:cubicBezTo>
                  <a:cubicBezTo>
                    <a:pt x="294" y="663"/>
                    <a:pt x="292" y="659"/>
                    <a:pt x="292" y="655"/>
                  </a:cubicBezTo>
                  <a:cubicBezTo>
                    <a:pt x="292" y="652"/>
                    <a:pt x="294" y="648"/>
                    <a:pt x="296" y="645"/>
                  </a:cubicBezTo>
                  <a:cubicBezTo>
                    <a:pt x="298" y="642"/>
                    <a:pt x="303" y="639"/>
                    <a:pt x="308" y="639"/>
                  </a:cubicBezTo>
                  <a:cubicBezTo>
                    <a:pt x="316" y="639"/>
                    <a:pt x="323" y="646"/>
                    <a:pt x="323" y="655"/>
                  </a:cubicBezTo>
                  <a:cubicBezTo>
                    <a:pt x="323" y="664"/>
                    <a:pt x="316" y="672"/>
                    <a:pt x="308" y="672"/>
                  </a:cubicBezTo>
                  <a:close/>
                  <a:moveTo>
                    <a:pt x="399" y="670"/>
                  </a:moveTo>
                  <a:cubicBezTo>
                    <a:pt x="390" y="670"/>
                    <a:pt x="383" y="663"/>
                    <a:pt x="383" y="654"/>
                  </a:cubicBezTo>
                  <a:cubicBezTo>
                    <a:pt x="383" y="645"/>
                    <a:pt x="390" y="638"/>
                    <a:pt x="399" y="638"/>
                  </a:cubicBezTo>
                  <a:cubicBezTo>
                    <a:pt x="407" y="638"/>
                    <a:pt x="414" y="645"/>
                    <a:pt x="414" y="654"/>
                  </a:cubicBezTo>
                  <a:cubicBezTo>
                    <a:pt x="414" y="663"/>
                    <a:pt x="407" y="670"/>
                    <a:pt x="399" y="670"/>
                  </a:cubicBezTo>
                  <a:close/>
                  <a:moveTo>
                    <a:pt x="484" y="664"/>
                  </a:moveTo>
                  <a:cubicBezTo>
                    <a:pt x="476" y="664"/>
                    <a:pt x="469" y="657"/>
                    <a:pt x="469" y="648"/>
                  </a:cubicBezTo>
                  <a:cubicBezTo>
                    <a:pt x="469" y="639"/>
                    <a:pt x="476" y="631"/>
                    <a:pt x="484" y="631"/>
                  </a:cubicBezTo>
                  <a:cubicBezTo>
                    <a:pt x="493" y="631"/>
                    <a:pt x="500" y="639"/>
                    <a:pt x="500" y="648"/>
                  </a:cubicBezTo>
                  <a:cubicBezTo>
                    <a:pt x="500" y="657"/>
                    <a:pt x="493" y="664"/>
                    <a:pt x="484" y="664"/>
                  </a:cubicBezTo>
                  <a:close/>
                  <a:moveTo>
                    <a:pt x="559" y="645"/>
                  </a:moveTo>
                  <a:cubicBezTo>
                    <a:pt x="551" y="645"/>
                    <a:pt x="544" y="638"/>
                    <a:pt x="544" y="629"/>
                  </a:cubicBezTo>
                  <a:cubicBezTo>
                    <a:pt x="544" y="620"/>
                    <a:pt x="551" y="613"/>
                    <a:pt x="559" y="613"/>
                  </a:cubicBezTo>
                  <a:cubicBezTo>
                    <a:pt x="568" y="613"/>
                    <a:pt x="575" y="620"/>
                    <a:pt x="575" y="629"/>
                  </a:cubicBezTo>
                  <a:cubicBezTo>
                    <a:pt x="575" y="638"/>
                    <a:pt x="568" y="645"/>
                    <a:pt x="559" y="645"/>
                  </a:cubicBezTo>
                  <a:close/>
                  <a:moveTo>
                    <a:pt x="559" y="595"/>
                  </a:moveTo>
                  <a:cubicBezTo>
                    <a:pt x="543" y="603"/>
                    <a:pt x="517" y="609"/>
                    <a:pt x="484" y="613"/>
                  </a:cubicBezTo>
                  <a:cubicBezTo>
                    <a:pt x="476" y="614"/>
                    <a:pt x="468" y="615"/>
                    <a:pt x="459" y="616"/>
                  </a:cubicBezTo>
                  <a:cubicBezTo>
                    <a:pt x="453" y="616"/>
                    <a:pt x="446" y="617"/>
                    <a:pt x="440" y="617"/>
                  </a:cubicBezTo>
                  <a:cubicBezTo>
                    <a:pt x="427" y="618"/>
                    <a:pt x="413" y="619"/>
                    <a:pt x="399" y="620"/>
                  </a:cubicBezTo>
                  <a:cubicBezTo>
                    <a:pt x="366" y="621"/>
                    <a:pt x="330" y="622"/>
                    <a:pt x="296" y="621"/>
                  </a:cubicBezTo>
                  <a:cubicBezTo>
                    <a:pt x="269" y="621"/>
                    <a:pt x="242" y="620"/>
                    <a:pt x="217" y="618"/>
                  </a:cubicBezTo>
                  <a:cubicBezTo>
                    <a:pt x="185" y="616"/>
                    <a:pt x="156" y="613"/>
                    <a:pt x="131" y="609"/>
                  </a:cubicBezTo>
                  <a:cubicBezTo>
                    <a:pt x="91" y="602"/>
                    <a:pt x="63" y="594"/>
                    <a:pt x="56" y="583"/>
                  </a:cubicBezTo>
                  <a:cubicBezTo>
                    <a:pt x="55" y="580"/>
                    <a:pt x="54" y="578"/>
                    <a:pt x="55" y="575"/>
                  </a:cubicBezTo>
                  <a:cubicBezTo>
                    <a:pt x="56" y="574"/>
                    <a:pt x="56" y="574"/>
                    <a:pt x="56" y="574"/>
                  </a:cubicBezTo>
                  <a:cubicBezTo>
                    <a:pt x="74" y="556"/>
                    <a:pt x="101" y="546"/>
                    <a:pt x="131" y="537"/>
                  </a:cubicBezTo>
                  <a:cubicBezTo>
                    <a:pt x="153" y="530"/>
                    <a:pt x="177" y="524"/>
                    <a:pt x="200" y="516"/>
                  </a:cubicBezTo>
                  <a:cubicBezTo>
                    <a:pt x="206" y="513"/>
                    <a:pt x="212" y="510"/>
                    <a:pt x="217" y="507"/>
                  </a:cubicBezTo>
                  <a:cubicBezTo>
                    <a:pt x="236" y="492"/>
                    <a:pt x="240" y="471"/>
                    <a:pt x="240" y="446"/>
                  </a:cubicBezTo>
                  <a:cubicBezTo>
                    <a:pt x="256" y="457"/>
                    <a:pt x="275" y="464"/>
                    <a:pt x="296" y="467"/>
                  </a:cubicBezTo>
                  <a:cubicBezTo>
                    <a:pt x="302" y="468"/>
                    <a:pt x="308" y="468"/>
                    <a:pt x="315" y="468"/>
                  </a:cubicBezTo>
                  <a:cubicBezTo>
                    <a:pt x="343" y="468"/>
                    <a:pt x="369" y="460"/>
                    <a:pt x="391" y="446"/>
                  </a:cubicBezTo>
                  <a:cubicBezTo>
                    <a:pt x="390" y="462"/>
                    <a:pt x="392" y="478"/>
                    <a:pt x="399" y="490"/>
                  </a:cubicBezTo>
                  <a:cubicBezTo>
                    <a:pt x="405" y="501"/>
                    <a:pt x="415" y="510"/>
                    <a:pt x="431" y="516"/>
                  </a:cubicBezTo>
                  <a:cubicBezTo>
                    <a:pt x="434" y="517"/>
                    <a:pt x="437" y="518"/>
                    <a:pt x="440" y="519"/>
                  </a:cubicBezTo>
                  <a:cubicBezTo>
                    <a:pt x="446" y="521"/>
                    <a:pt x="453" y="523"/>
                    <a:pt x="459" y="525"/>
                  </a:cubicBezTo>
                  <a:cubicBezTo>
                    <a:pt x="468" y="528"/>
                    <a:pt x="476" y="530"/>
                    <a:pt x="484" y="532"/>
                  </a:cubicBezTo>
                  <a:cubicBezTo>
                    <a:pt x="513" y="541"/>
                    <a:pt x="539" y="548"/>
                    <a:pt x="559" y="562"/>
                  </a:cubicBezTo>
                  <a:cubicBezTo>
                    <a:pt x="565" y="566"/>
                    <a:pt x="571" y="570"/>
                    <a:pt x="575" y="575"/>
                  </a:cubicBezTo>
                  <a:cubicBezTo>
                    <a:pt x="577" y="583"/>
                    <a:pt x="571" y="590"/>
                    <a:pt x="559" y="595"/>
                  </a:cubicBezTo>
                  <a:close/>
                </a:path>
              </a:pathLst>
            </a:custGeom>
            <a:solidFill>
              <a:schemeClr val="tx1">
                <a:lumMod val="50000"/>
                <a:lumOff val="50000"/>
              </a:schemeClr>
            </a:solidFill>
            <a:ln>
              <a:noFill/>
            </a:ln>
          </p:spPr>
          <p:txBody>
            <a:bodyPr vert="horz" wrap="square" lIns="91440" tIns="45720" rIns="91440" bIns="45720" numCol="1" anchor="t" anchorCtr="0" compatLnSpc="1">
              <a:normAutofit/>
            </a:bodyPr>
            <a:lstStyle>
              <a:defPPr>
                <a:defRPr lang="en-US"/>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sz="2400"/>
            </a:p>
          </p:txBody>
        </p:sp>
        <p:sp>
          <p:nvSpPr>
            <p:cNvPr id="51" name="îṡḻíďê"/>
            <p:cNvSpPr/>
            <p:nvPr/>
          </p:nvSpPr>
          <p:spPr bwMode="auto">
            <a:xfrm flipH="1">
              <a:off x="6394" y="3670"/>
              <a:ext cx="2224" cy="2370"/>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rgbClr val="C00000"/>
            </a:solidFill>
            <a:ln>
              <a:noFill/>
            </a:ln>
          </p:spPr>
          <p:txBody>
            <a:bodyPr vert="horz" wrap="square" lIns="91440" tIns="45720" rIns="91440" bIns="45720" numCol="1" anchor="t" anchorCtr="0" compatLnSpc="1">
              <a:normAutofit/>
            </a:bodyPr>
            <a:lstStyle>
              <a:defPPr>
                <a:defRPr lang="en-US"/>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id-ID" sz="2400" dirty="0"/>
            </a:p>
          </p:txBody>
        </p:sp>
        <p:sp>
          <p:nvSpPr>
            <p:cNvPr id="52" name="îṡľïḑê"/>
            <p:cNvSpPr/>
            <p:nvPr/>
          </p:nvSpPr>
          <p:spPr>
            <a:xfrm>
              <a:off x="1401" y="5980"/>
              <a:ext cx="12142" cy="1530"/>
            </a:xfrm>
            <a:custGeom>
              <a:avLst/>
              <a:gdLst>
                <a:gd name="connsiteX0" fmla="*/ 6046738 w 12093476"/>
                <a:gd name="connsiteY0" fmla="*/ 0 h 1524000"/>
                <a:gd name="connsiteX1" fmla="*/ 11793101 w 12093476"/>
                <a:gd name="connsiteY1" fmla="*/ 1353566 h 1524000"/>
                <a:gd name="connsiteX2" fmla="*/ 12093476 w 12093476"/>
                <a:gd name="connsiteY2" fmla="*/ 1524000 h 1524000"/>
                <a:gd name="connsiteX3" fmla="*/ 0 w 12093476"/>
                <a:gd name="connsiteY3" fmla="*/ 1524000 h 1524000"/>
                <a:gd name="connsiteX4" fmla="*/ 300375 w 12093476"/>
                <a:gd name="connsiteY4" fmla="*/ 1353566 h 1524000"/>
                <a:gd name="connsiteX5" fmla="*/ 6046738 w 12093476"/>
                <a:gd name="connsiteY5" fmla="*/ 0 h 15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93476" h="1524000">
                  <a:moveTo>
                    <a:pt x="6046738" y="0"/>
                  </a:moveTo>
                  <a:cubicBezTo>
                    <a:pt x="8231341" y="0"/>
                    <a:pt x="10234171" y="508251"/>
                    <a:pt x="11793101" y="1353566"/>
                  </a:cubicBezTo>
                  <a:lnTo>
                    <a:pt x="12093476" y="1524000"/>
                  </a:lnTo>
                  <a:lnTo>
                    <a:pt x="0" y="1524000"/>
                  </a:lnTo>
                  <a:lnTo>
                    <a:pt x="300375" y="1353566"/>
                  </a:lnTo>
                  <a:cubicBezTo>
                    <a:pt x="1859306" y="508251"/>
                    <a:pt x="3862136" y="0"/>
                    <a:pt x="6046738" y="0"/>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defPPr>
                <a:defRPr lang="en-US"/>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endParaRPr lang="en-US"/>
            </a:p>
          </p:txBody>
        </p:sp>
        <p:sp>
          <p:nvSpPr>
            <p:cNvPr id="53" name="îṥļiḑè"/>
            <p:cNvSpPr/>
            <p:nvPr/>
          </p:nvSpPr>
          <p:spPr bwMode="auto">
            <a:xfrm>
              <a:off x="7177" y="3761"/>
              <a:ext cx="590" cy="612"/>
            </a:xfrm>
            <a:custGeom>
              <a:avLst/>
              <a:gdLst>
                <a:gd name="connsiteX0" fmla="*/ 393372 w 585904"/>
                <a:gd name="connsiteY0" fmla="*/ 116292 h 608345"/>
                <a:gd name="connsiteX1" fmla="*/ 419288 w 585904"/>
                <a:gd name="connsiteY1" fmla="*/ 116292 h 608345"/>
                <a:gd name="connsiteX2" fmla="*/ 447686 w 585904"/>
                <a:gd name="connsiteY2" fmla="*/ 194501 h 608345"/>
                <a:gd name="connsiteX3" fmla="*/ 441430 w 585904"/>
                <a:gd name="connsiteY3" fmla="*/ 161196 h 608345"/>
                <a:gd name="connsiteX4" fmla="*/ 442523 w 585904"/>
                <a:gd name="connsiteY4" fmla="*/ 154455 h 608345"/>
                <a:gd name="connsiteX5" fmla="*/ 452253 w 585904"/>
                <a:gd name="connsiteY5" fmla="*/ 136811 h 608345"/>
                <a:gd name="connsiteX6" fmla="*/ 443615 w 585904"/>
                <a:gd name="connsiteY6" fmla="*/ 121447 h 608345"/>
                <a:gd name="connsiteX7" fmla="*/ 443714 w 585904"/>
                <a:gd name="connsiteY7" fmla="*/ 117977 h 608345"/>
                <a:gd name="connsiteX8" fmla="*/ 446693 w 585904"/>
                <a:gd name="connsiteY8" fmla="*/ 116292 h 608345"/>
                <a:gd name="connsiteX9" fmla="*/ 470424 w 585904"/>
                <a:gd name="connsiteY9" fmla="*/ 116292 h 608345"/>
                <a:gd name="connsiteX10" fmla="*/ 473403 w 585904"/>
                <a:gd name="connsiteY10" fmla="*/ 117977 h 608345"/>
                <a:gd name="connsiteX11" fmla="*/ 473502 w 585904"/>
                <a:gd name="connsiteY11" fmla="*/ 121447 h 608345"/>
                <a:gd name="connsiteX12" fmla="*/ 464864 w 585904"/>
                <a:gd name="connsiteY12" fmla="*/ 136811 h 608345"/>
                <a:gd name="connsiteX13" fmla="*/ 474495 w 585904"/>
                <a:gd name="connsiteY13" fmla="*/ 154356 h 608345"/>
                <a:gd name="connsiteX14" fmla="*/ 475588 w 585904"/>
                <a:gd name="connsiteY14" fmla="*/ 161295 h 608345"/>
                <a:gd name="connsiteX15" fmla="*/ 468438 w 585904"/>
                <a:gd name="connsiteY15" fmla="*/ 194501 h 608345"/>
                <a:gd name="connsiteX16" fmla="*/ 497830 w 585904"/>
                <a:gd name="connsiteY16" fmla="*/ 116292 h 608345"/>
                <a:gd name="connsiteX17" fmla="*/ 523249 w 585904"/>
                <a:gd name="connsiteY17" fmla="*/ 116292 h 608345"/>
                <a:gd name="connsiteX18" fmla="*/ 580542 w 585904"/>
                <a:gd name="connsiteY18" fmla="*/ 173190 h 608345"/>
                <a:gd name="connsiteX19" fmla="*/ 581436 w 585904"/>
                <a:gd name="connsiteY19" fmla="*/ 350523 h 608345"/>
                <a:gd name="connsiteX20" fmla="*/ 571804 w 585904"/>
                <a:gd name="connsiteY20" fmla="*/ 369951 h 608345"/>
                <a:gd name="connsiteX21" fmla="*/ 571804 w 585904"/>
                <a:gd name="connsiteY21" fmla="*/ 391759 h 608345"/>
                <a:gd name="connsiteX22" fmla="*/ 575975 w 585904"/>
                <a:gd name="connsiteY22" fmla="*/ 391759 h 608345"/>
                <a:gd name="connsiteX23" fmla="*/ 585904 w 585904"/>
                <a:gd name="connsiteY23" fmla="*/ 401671 h 608345"/>
                <a:gd name="connsiteX24" fmla="*/ 585904 w 585904"/>
                <a:gd name="connsiteY24" fmla="*/ 497822 h 608345"/>
                <a:gd name="connsiteX25" fmla="*/ 575975 w 585904"/>
                <a:gd name="connsiteY25" fmla="*/ 507734 h 608345"/>
                <a:gd name="connsiteX26" fmla="*/ 539533 w 585904"/>
                <a:gd name="connsiteY26" fmla="*/ 507734 h 608345"/>
                <a:gd name="connsiteX27" fmla="*/ 529505 w 585904"/>
                <a:gd name="connsiteY27" fmla="*/ 497822 h 608345"/>
                <a:gd name="connsiteX28" fmla="*/ 529505 w 585904"/>
                <a:gd name="connsiteY28" fmla="*/ 401671 h 608345"/>
                <a:gd name="connsiteX29" fmla="*/ 539533 w 585904"/>
                <a:gd name="connsiteY29" fmla="*/ 391759 h 608345"/>
                <a:gd name="connsiteX30" fmla="*/ 543604 w 585904"/>
                <a:gd name="connsiteY30" fmla="*/ 391759 h 608345"/>
                <a:gd name="connsiteX31" fmla="*/ 543604 w 585904"/>
                <a:gd name="connsiteY31" fmla="*/ 370645 h 608345"/>
                <a:gd name="connsiteX32" fmla="*/ 532980 w 585904"/>
                <a:gd name="connsiteY32" fmla="*/ 350820 h 608345"/>
                <a:gd name="connsiteX33" fmla="*/ 532086 w 585904"/>
                <a:gd name="connsiteY33" fmla="*/ 173388 h 608345"/>
                <a:gd name="connsiteX34" fmla="*/ 527022 w 585904"/>
                <a:gd name="connsiteY34" fmla="*/ 168432 h 608345"/>
                <a:gd name="connsiteX35" fmla="*/ 522058 w 585904"/>
                <a:gd name="connsiteY35" fmla="*/ 173487 h 608345"/>
                <a:gd name="connsiteX36" fmla="*/ 522554 w 585904"/>
                <a:gd name="connsiteY36" fmla="*/ 369456 h 608345"/>
                <a:gd name="connsiteX37" fmla="*/ 503092 w 585904"/>
                <a:gd name="connsiteY37" fmla="*/ 401671 h 608345"/>
                <a:gd name="connsiteX38" fmla="*/ 503092 w 585904"/>
                <a:gd name="connsiteY38" fmla="*/ 497822 h 608345"/>
                <a:gd name="connsiteX39" fmla="*/ 522554 w 585904"/>
                <a:gd name="connsiteY39" fmla="*/ 529938 h 608345"/>
                <a:gd name="connsiteX40" fmla="*/ 522554 w 585904"/>
                <a:gd name="connsiteY40" fmla="*/ 579302 h 608345"/>
                <a:gd name="connsiteX41" fmla="*/ 493461 w 585904"/>
                <a:gd name="connsiteY41" fmla="*/ 608345 h 608345"/>
                <a:gd name="connsiteX42" fmla="*/ 464467 w 585904"/>
                <a:gd name="connsiteY42" fmla="*/ 579302 h 608345"/>
                <a:gd name="connsiteX43" fmla="*/ 464467 w 585904"/>
                <a:gd name="connsiteY43" fmla="*/ 353992 h 608345"/>
                <a:gd name="connsiteX44" fmla="*/ 458211 w 585904"/>
                <a:gd name="connsiteY44" fmla="*/ 347747 h 608345"/>
                <a:gd name="connsiteX45" fmla="*/ 451956 w 585904"/>
                <a:gd name="connsiteY45" fmla="*/ 353992 h 608345"/>
                <a:gd name="connsiteX46" fmla="*/ 451956 w 585904"/>
                <a:gd name="connsiteY46" fmla="*/ 579302 h 608345"/>
                <a:gd name="connsiteX47" fmla="*/ 422961 w 585904"/>
                <a:gd name="connsiteY47" fmla="*/ 608345 h 608345"/>
                <a:gd name="connsiteX48" fmla="*/ 393868 w 585904"/>
                <a:gd name="connsiteY48" fmla="*/ 579302 h 608345"/>
                <a:gd name="connsiteX49" fmla="*/ 393868 w 585904"/>
                <a:gd name="connsiteY49" fmla="*/ 173388 h 608345"/>
                <a:gd name="connsiteX50" fmla="*/ 389201 w 585904"/>
                <a:gd name="connsiteY50" fmla="*/ 168729 h 608345"/>
                <a:gd name="connsiteX51" fmla="*/ 384534 w 585904"/>
                <a:gd name="connsiteY51" fmla="*/ 173388 h 608345"/>
                <a:gd name="connsiteX52" fmla="*/ 383641 w 585904"/>
                <a:gd name="connsiteY52" fmla="*/ 350820 h 608345"/>
                <a:gd name="connsiteX53" fmla="*/ 359413 w 585904"/>
                <a:gd name="connsiteY53" fmla="*/ 374808 h 608345"/>
                <a:gd name="connsiteX54" fmla="*/ 359314 w 585904"/>
                <a:gd name="connsiteY54" fmla="*/ 374808 h 608345"/>
                <a:gd name="connsiteX55" fmla="*/ 335284 w 585904"/>
                <a:gd name="connsiteY55" fmla="*/ 350523 h 608345"/>
                <a:gd name="connsiteX56" fmla="*/ 336178 w 585904"/>
                <a:gd name="connsiteY56" fmla="*/ 173190 h 608345"/>
                <a:gd name="connsiteX57" fmla="*/ 393372 w 585904"/>
                <a:gd name="connsiteY57" fmla="*/ 116292 h 608345"/>
                <a:gd name="connsiteX58" fmla="*/ 119900 w 585904"/>
                <a:gd name="connsiteY58" fmla="*/ 116080 h 608345"/>
                <a:gd name="connsiteX59" fmla="*/ 150074 w 585904"/>
                <a:gd name="connsiteY59" fmla="*/ 195580 h 608345"/>
                <a:gd name="connsiteX60" fmla="*/ 143821 w 585904"/>
                <a:gd name="connsiteY60" fmla="*/ 162273 h 608345"/>
                <a:gd name="connsiteX61" fmla="*/ 144912 w 585904"/>
                <a:gd name="connsiteY61" fmla="*/ 155533 h 608345"/>
                <a:gd name="connsiteX62" fmla="*/ 154639 w 585904"/>
                <a:gd name="connsiteY62" fmla="*/ 137888 h 608345"/>
                <a:gd name="connsiteX63" fmla="*/ 145706 w 585904"/>
                <a:gd name="connsiteY63" fmla="*/ 121334 h 608345"/>
                <a:gd name="connsiteX64" fmla="*/ 145706 w 585904"/>
                <a:gd name="connsiteY64" fmla="*/ 117865 h 608345"/>
                <a:gd name="connsiteX65" fmla="*/ 148783 w 585904"/>
                <a:gd name="connsiteY65" fmla="*/ 116080 h 608345"/>
                <a:gd name="connsiteX66" fmla="*/ 172406 w 585904"/>
                <a:gd name="connsiteY66" fmla="*/ 116080 h 608345"/>
                <a:gd name="connsiteX67" fmla="*/ 175483 w 585904"/>
                <a:gd name="connsiteY67" fmla="*/ 117865 h 608345"/>
                <a:gd name="connsiteX68" fmla="*/ 175582 w 585904"/>
                <a:gd name="connsiteY68" fmla="*/ 121334 h 608345"/>
                <a:gd name="connsiteX69" fmla="*/ 167245 w 585904"/>
                <a:gd name="connsiteY69" fmla="*/ 137888 h 608345"/>
                <a:gd name="connsiteX70" fmla="*/ 176972 w 585904"/>
                <a:gd name="connsiteY70" fmla="*/ 155434 h 608345"/>
                <a:gd name="connsiteX71" fmla="*/ 177964 w 585904"/>
                <a:gd name="connsiteY71" fmla="*/ 162373 h 608345"/>
                <a:gd name="connsiteX72" fmla="*/ 170917 w 585904"/>
                <a:gd name="connsiteY72" fmla="*/ 195580 h 608345"/>
                <a:gd name="connsiteX73" fmla="*/ 201388 w 585904"/>
                <a:gd name="connsiteY73" fmla="*/ 116080 h 608345"/>
                <a:gd name="connsiteX74" fmla="*/ 258460 w 585904"/>
                <a:gd name="connsiteY74" fmla="*/ 165247 h 608345"/>
                <a:gd name="connsiteX75" fmla="*/ 315730 w 585904"/>
                <a:gd name="connsiteY75" fmla="*/ 324842 h 608345"/>
                <a:gd name="connsiteX76" fmla="*/ 301338 w 585904"/>
                <a:gd name="connsiteY76" fmla="*/ 355769 h 608345"/>
                <a:gd name="connsiteX77" fmla="*/ 270271 w 585904"/>
                <a:gd name="connsiteY77" fmla="*/ 341396 h 608345"/>
                <a:gd name="connsiteX78" fmla="*/ 222232 w 585904"/>
                <a:gd name="connsiteY78" fmla="*/ 208169 h 608345"/>
                <a:gd name="connsiteX79" fmla="*/ 256574 w 585904"/>
                <a:gd name="connsiteY79" fmla="*/ 388085 h 608345"/>
                <a:gd name="connsiteX80" fmla="*/ 253795 w 585904"/>
                <a:gd name="connsiteY80" fmla="*/ 399187 h 608345"/>
                <a:gd name="connsiteX81" fmla="*/ 243373 w 585904"/>
                <a:gd name="connsiteY81" fmla="*/ 404044 h 608345"/>
                <a:gd name="connsiteX82" fmla="*/ 224912 w 585904"/>
                <a:gd name="connsiteY82" fmla="*/ 404044 h 608345"/>
                <a:gd name="connsiteX83" fmla="*/ 224912 w 585904"/>
                <a:gd name="connsiteY83" fmla="*/ 579301 h 608345"/>
                <a:gd name="connsiteX84" fmla="*/ 195929 w 585904"/>
                <a:gd name="connsiteY84" fmla="*/ 608345 h 608345"/>
                <a:gd name="connsiteX85" fmla="*/ 166848 w 585904"/>
                <a:gd name="connsiteY85" fmla="*/ 579301 h 608345"/>
                <a:gd name="connsiteX86" fmla="*/ 166848 w 585904"/>
                <a:gd name="connsiteY86" fmla="*/ 404044 h 608345"/>
                <a:gd name="connsiteX87" fmla="*/ 154342 w 585904"/>
                <a:gd name="connsiteY87" fmla="*/ 404044 h 608345"/>
                <a:gd name="connsiteX88" fmla="*/ 154342 w 585904"/>
                <a:gd name="connsiteY88" fmla="*/ 579301 h 608345"/>
                <a:gd name="connsiteX89" fmla="*/ 125359 w 585904"/>
                <a:gd name="connsiteY89" fmla="*/ 608345 h 608345"/>
                <a:gd name="connsiteX90" fmla="*/ 96277 w 585904"/>
                <a:gd name="connsiteY90" fmla="*/ 579301 h 608345"/>
                <a:gd name="connsiteX91" fmla="*/ 96277 w 585904"/>
                <a:gd name="connsiteY91" fmla="*/ 404044 h 608345"/>
                <a:gd name="connsiteX92" fmla="*/ 82878 w 585904"/>
                <a:gd name="connsiteY92" fmla="*/ 404044 h 608345"/>
                <a:gd name="connsiteX93" fmla="*/ 82878 w 585904"/>
                <a:gd name="connsiteY93" fmla="*/ 401467 h 608345"/>
                <a:gd name="connsiteX94" fmla="*/ 67791 w 585904"/>
                <a:gd name="connsiteY94" fmla="*/ 371927 h 608345"/>
                <a:gd name="connsiteX95" fmla="*/ 98957 w 585904"/>
                <a:gd name="connsiteY95" fmla="*/ 208169 h 608345"/>
                <a:gd name="connsiteX96" fmla="*/ 50918 w 585904"/>
                <a:gd name="connsiteY96" fmla="*/ 341396 h 608345"/>
                <a:gd name="connsiteX97" fmla="*/ 42283 w 585904"/>
                <a:gd name="connsiteY97" fmla="*/ 352796 h 608345"/>
                <a:gd name="connsiteX98" fmla="*/ 42283 w 585904"/>
                <a:gd name="connsiteY98" fmla="*/ 391455 h 608345"/>
                <a:gd name="connsiteX99" fmla="*/ 46451 w 585904"/>
                <a:gd name="connsiteY99" fmla="*/ 391455 h 608345"/>
                <a:gd name="connsiteX100" fmla="*/ 56377 w 585904"/>
                <a:gd name="connsiteY100" fmla="*/ 401467 h 608345"/>
                <a:gd name="connsiteX101" fmla="*/ 56377 w 585904"/>
                <a:gd name="connsiteY101" fmla="*/ 497521 h 608345"/>
                <a:gd name="connsiteX102" fmla="*/ 46451 w 585904"/>
                <a:gd name="connsiteY102" fmla="*/ 507533 h 608345"/>
                <a:gd name="connsiteX103" fmla="*/ 10025 w 585904"/>
                <a:gd name="connsiteY103" fmla="*/ 507533 h 608345"/>
                <a:gd name="connsiteX104" fmla="*/ 0 w 585904"/>
                <a:gd name="connsiteY104" fmla="*/ 497521 h 608345"/>
                <a:gd name="connsiteX105" fmla="*/ 0 w 585904"/>
                <a:gd name="connsiteY105" fmla="*/ 401467 h 608345"/>
                <a:gd name="connsiteX106" fmla="*/ 10025 w 585904"/>
                <a:gd name="connsiteY106" fmla="*/ 391455 h 608345"/>
                <a:gd name="connsiteX107" fmla="*/ 14094 w 585904"/>
                <a:gd name="connsiteY107" fmla="*/ 391455 h 608345"/>
                <a:gd name="connsiteX108" fmla="*/ 14094 w 585904"/>
                <a:gd name="connsiteY108" fmla="*/ 352697 h 608345"/>
                <a:gd name="connsiteX109" fmla="*/ 5459 w 585904"/>
                <a:gd name="connsiteY109" fmla="*/ 324842 h 608345"/>
                <a:gd name="connsiteX110" fmla="*/ 62828 w 585904"/>
                <a:gd name="connsiteY110" fmla="*/ 165247 h 608345"/>
                <a:gd name="connsiteX111" fmla="*/ 119900 w 585904"/>
                <a:gd name="connsiteY111" fmla="*/ 116080 h 608345"/>
                <a:gd name="connsiteX112" fmla="*/ 458499 w 585904"/>
                <a:gd name="connsiteY112" fmla="*/ 212 h 608345"/>
                <a:gd name="connsiteX113" fmla="*/ 508636 w 585904"/>
                <a:gd name="connsiteY113" fmla="*/ 50278 h 608345"/>
                <a:gd name="connsiteX114" fmla="*/ 458499 w 585904"/>
                <a:gd name="connsiteY114" fmla="*/ 100344 h 608345"/>
                <a:gd name="connsiteX115" fmla="*/ 408362 w 585904"/>
                <a:gd name="connsiteY115" fmla="*/ 50278 h 608345"/>
                <a:gd name="connsiteX116" fmla="*/ 458499 w 585904"/>
                <a:gd name="connsiteY116" fmla="*/ 212 h 608345"/>
                <a:gd name="connsiteX117" fmla="*/ 160572 w 585904"/>
                <a:gd name="connsiteY117" fmla="*/ 0 h 608345"/>
                <a:gd name="connsiteX118" fmla="*/ 210709 w 585904"/>
                <a:gd name="connsiteY118" fmla="*/ 50066 h 608345"/>
                <a:gd name="connsiteX119" fmla="*/ 160572 w 585904"/>
                <a:gd name="connsiteY119" fmla="*/ 100132 h 608345"/>
                <a:gd name="connsiteX120" fmla="*/ 110435 w 585904"/>
                <a:gd name="connsiteY120" fmla="*/ 50066 h 608345"/>
                <a:gd name="connsiteX121" fmla="*/ 160572 w 585904"/>
                <a:gd name="connsiteY121" fmla="*/ 0 h 608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585904" h="608345">
                  <a:moveTo>
                    <a:pt x="393372" y="116292"/>
                  </a:moveTo>
                  <a:lnTo>
                    <a:pt x="419288" y="116292"/>
                  </a:lnTo>
                  <a:cubicBezTo>
                    <a:pt x="422664" y="124916"/>
                    <a:pt x="444508" y="186571"/>
                    <a:pt x="447686" y="194501"/>
                  </a:cubicBezTo>
                  <a:lnTo>
                    <a:pt x="441430" y="161196"/>
                  </a:lnTo>
                  <a:cubicBezTo>
                    <a:pt x="441033" y="158916"/>
                    <a:pt x="441331" y="156537"/>
                    <a:pt x="442523" y="154455"/>
                  </a:cubicBezTo>
                  <a:lnTo>
                    <a:pt x="452253" y="136811"/>
                  </a:lnTo>
                  <a:lnTo>
                    <a:pt x="443615" y="121447"/>
                  </a:lnTo>
                  <a:cubicBezTo>
                    <a:pt x="443019" y="120455"/>
                    <a:pt x="443019" y="119068"/>
                    <a:pt x="443714" y="117977"/>
                  </a:cubicBezTo>
                  <a:cubicBezTo>
                    <a:pt x="444310" y="116986"/>
                    <a:pt x="445402" y="116292"/>
                    <a:pt x="446693" y="116292"/>
                  </a:cubicBezTo>
                  <a:lnTo>
                    <a:pt x="470424" y="116292"/>
                  </a:lnTo>
                  <a:cubicBezTo>
                    <a:pt x="471616" y="116292"/>
                    <a:pt x="472807" y="116986"/>
                    <a:pt x="473403" y="117977"/>
                  </a:cubicBezTo>
                  <a:cubicBezTo>
                    <a:pt x="473999" y="119068"/>
                    <a:pt x="474098" y="120455"/>
                    <a:pt x="473502" y="121447"/>
                  </a:cubicBezTo>
                  <a:lnTo>
                    <a:pt x="464864" y="136811"/>
                  </a:lnTo>
                  <a:lnTo>
                    <a:pt x="474495" y="154356"/>
                  </a:lnTo>
                  <a:cubicBezTo>
                    <a:pt x="475687" y="156438"/>
                    <a:pt x="476084" y="158916"/>
                    <a:pt x="475588" y="161295"/>
                  </a:cubicBezTo>
                  <a:lnTo>
                    <a:pt x="468438" y="194501"/>
                  </a:lnTo>
                  <a:cubicBezTo>
                    <a:pt x="471914" y="185679"/>
                    <a:pt x="494652" y="124520"/>
                    <a:pt x="497830" y="116292"/>
                  </a:cubicBezTo>
                  <a:lnTo>
                    <a:pt x="523249" y="116292"/>
                  </a:lnTo>
                  <a:cubicBezTo>
                    <a:pt x="554626" y="116292"/>
                    <a:pt x="580343" y="141767"/>
                    <a:pt x="580542" y="173190"/>
                  </a:cubicBezTo>
                  <a:lnTo>
                    <a:pt x="581436" y="350523"/>
                  </a:lnTo>
                  <a:cubicBezTo>
                    <a:pt x="581436" y="358255"/>
                    <a:pt x="577762" y="365392"/>
                    <a:pt x="571804" y="369951"/>
                  </a:cubicBezTo>
                  <a:lnTo>
                    <a:pt x="571804" y="391759"/>
                  </a:lnTo>
                  <a:lnTo>
                    <a:pt x="575975" y="391759"/>
                  </a:lnTo>
                  <a:cubicBezTo>
                    <a:pt x="581436" y="391759"/>
                    <a:pt x="585904" y="396219"/>
                    <a:pt x="585904" y="401671"/>
                  </a:cubicBezTo>
                  <a:lnTo>
                    <a:pt x="585904" y="497822"/>
                  </a:lnTo>
                  <a:cubicBezTo>
                    <a:pt x="585904" y="503273"/>
                    <a:pt x="581535" y="507734"/>
                    <a:pt x="575975" y="507734"/>
                  </a:cubicBezTo>
                  <a:lnTo>
                    <a:pt x="539533" y="507734"/>
                  </a:lnTo>
                  <a:cubicBezTo>
                    <a:pt x="533973" y="507734"/>
                    <a:pt x="529505" y="503273"/>
                    <a:pt x="529505" y="497822"/>
                  </a:cubicBezTo>
                  <a:lnTo>
                    <a:pt x="529505" y="401671"/>
                  </a:lnTo>
                  <a:cubicBezTo>
                    <a:pt x="529505" y="396219"/>
                    <a:pt x="533973" y="391759"/>
                    <a:pt x="539533" y="391759"/>
                  </a:cubicBezTo>
                  <a:lnTo>
                    <a:pt x="543604" y="391759"/>
                  </a:lnTo>
                  <a:lnTo>
                    <a:pt x="543604" y="370645"/>
                  </a:lnTo>
                  <a:cubicBezTo>
                    <a:pt x="537349" y="366383"/>
                    <a:pt x="533079" y="359048"/>
                    <a:pt x="532980" y="350820"/>
                  </a:cubicBezTo>
                  <a:lnTo>
                    <a:pt x="532086" y="173388"/>
                  </a:lnTo>
                  <a:cubicBezTo>
                    <a:pt x="532086" y="170612"/>
                    <a:pt x="529803" y="168432"/>
                    <a:pt x="527022" y="168432"/>
                  </a:cubicBezTo>
                  <a:cubicBezTo>
                    <a:pt x="524242" y="168432"/>
                    <a:pt x="522058" y="170711"/>
                    <a:pt x="522058" y="173487"/>
                  </a:cubicBezTo>
                  <a:cubicBezTo>
                    <a:pt x="522058" y="370546"/>
                    <a:pt x="522554" y="324255"/>
                    <a:pt x="522554" y="369456"/>
                  </a:cubicBezTo>
                  <a:cubicBezTo>
                    <a:pt x="510937" y="375601"/>
                    <a:pt x="503092" y="387695"/>
                    <a:pt x="503092" y="401671"/>
                  </a:cubicBezTo>
                  <a:lnTo>
                    <a:pt x="503092" y="497822"/>
                  </a:lnTo>
                  <a:cubicBezTo>
                    <a:pt x="503092" y="511699"/>
                    <a:pt x="510937" y="523891"/>
                    <a:pt x="522554" y="529938"/>
                  </a:cubicBezTo>
                  <a:lnTo>
                    <a:pt x="522554" y="579302"/>
                  </a:lnTo>
                  <a:cubicBezTo>
                    <a:pt x="522554" y="595360"/>
                    <a:pt x="509546" y="608345"/>
                    <a:pt x="493461" y="608345"/>
                  </a:cubicBezTo>
                  <a:cubicBezTo>
                    <a:pt x="477474" y="608345"/>
                    <a:pt x="464467" y="595360"/>
                    <a:pt x="464467" y="579302"/>
                  </a:cubicBezTo>
                  <a:lnTo>
                    <a:pt x="464467" y="353992"/>
                  </a:lnTo>
                  <a:cubicBezTo>
                    <a:pt x="464467" y="350523"/>
                    <a:pt x="461686" y="347747"/>
                    <a:pt x="458211" y="347747"/>
                  </a:cubicBezTo>
                  <a:cubicBezTo>
                    <a:pt x="454736" y="347747"/>
                    <a:pt x="451956" y="350523"/>
                    <a:pt x="451956" y="353992"/>
                  </a:cubicBezTo>
                  <a:lnTo>
                    <a:pt x="451956" y="579302"/>
                  </a:lnTo>
                  <a:cubicBezTo>
                    <a:pt x="451956" y="595360"/>
                    <a:pt x="438948" y="608345"/>
                    <a:pt x="422961" y="608345"/>
                  </a:cubicBezTo>
                  <a:cubicBezTo>
                    <a:pt x="406876" y="608345"/>
                    <a:pt x="393868" y="595360"/>
                    <a:pt x="393868" y="579302"/>
                  </a:cubicBezTo>
                  <a:lnTo>
                    <a:pt x="393868" y="173388"/>
                  </a:lnTo>
                  <a:cubicBezTo>
                    <a:pt x="393868" y="170811"/>
                    <a:pt x="391783" y="168729"/>
                    <a:pt x="389201" y="168729"/>
                  </a:cubicBezTo>
                  <a:cubicBezTo>
                    <a:pt x="386620" y="168729"/>
                    <a:pt x="384534" y="170811"/>
                    <a:pt x="384534" y="173388"/>
                  </a:cubicBezTo>
                  <a:lnTo>
                    <a:pt x="383641" y="350820"/>
                  </a:lnTo>
                  <a:cubicBezTo>
                    <a:pt x="383541" y="364103"/>
                    <a:pt x="372718" y="374808"/>
                    <a:pt x="359413" y="374808"/>
                  </a:cubicBezTo>
                  <a:lnTo>
                    <a:pt x="359314" y="374808"/>
                  </a:lnTo>
                  <a:cubicBezTo>
                    <a:pt x="346008" y="374808"/>
                    <a:pt x="335185" y="363905"/>
                    <a:pt x="335284" y="350523"/>
                  </a:cubicBezTo>
                  <a:lnTo>
                    <a:pt x="336178" y="173190"/>
                  </a:lnTo>
                  <a:cubicBezTo>
                    <a:pt x="336277" y="141767"/>
                    <a:pt x="361995" y="116292"/>
                    <a:pt x="393372" y="116292"/>
                  </a:cubicBezTo>
                  <a:close/>
                  <a:moveTo>
                    <a:pt x="119900" y="116080"/>
                  </a:moveTo>
                  <a:cubicBezTo>
                    <a:pt x="123573" y="125596"/>
                    <a:pt x="146798" y="187353"/>
                    <a:pt x="150074" y="195580"/>
                  </a:cubicBezTo>
                  <a:lnTo>
                    <a:pt x="143821" y="162273"/>
                  </a:lnTo>
                  <a:cubicBezTo>
                    <a:pt x="143424" y="159994"/>
                    <a:pt x="143821" y="157614"/>
                    <a:pt x="144912" y="155533"/>
                  </a:cubicBezTo>
                  <a:lnTo>
                    <a:pt x="154639" y="137888"/>
                  </a:lnTo>
                  <a:lnTo>
                    <a:pt x="145706" y="121334"/>
                  </a:lnTo>
                  <a:cubicBezTo>
                    <a:pt x="145111" y="120244"/>
                    <a:pt x="145111" y="118856"/>
                    <a:pt x="145706" y="117865"/>
                  </a:cubicBezTo>
                  <a:cubicBezTo>
                    <a:pt x="146401" y="116774"/>
                    <a:pt x="147493" y="116080"/>
                    <a:pt x="148783" y="116080"/>
                  </a:cubicBezTo>
                  <a:lnTo>
                    <a:pt x="172406" y="116080"/>
                  </a:lnTo>
                  <a:cubicBezTo>
                    <a:pt x="173696" y="116080"/>
                    <a:pt x="174887" y="116774"/>
                    <a:pt x="175483" y="117865"/>
                  </a:cubicBezTo>
                  <a:cubicBezTo>
                    <a:pt x="176078" y="118856"/>
                    <a:pt x="176178" y="120244"/>
                    <a:pt x="175582" y="121334"/>
                  </a:cubicBezTo>
                  <a:lnTo>
                    <a:pt x="167245" y="137888"/>
                  </a:lnTo>
                  <a:lnTo>
                    <a:pt x="176972" y="155434"/>
                  </a:lnTo>
                  <a:cubicBezTo>
                    <a:pt x="178064" y="157515"/>
                    <a:pt x="178461" y="159994"/>
                    <a:pt x="177964" y="162373"/>
                  </a:cubicBezTo>
                  <a:lnTo>
                    <a:pt x="170917" y="195580"/>
                  </a:lnTo>
                  <a:cubicBezTo>
                    <a:pt x="174391" y="186460"/>
                    <a:pt x="198312" y="124110"/>
                    <a:pt x="201388" y="116080"/>
                  </a:cubicBezTo>
                  <a:cubicBezTo>
                    <a:pt x="231761" y="116080"/>
                    <a:pt x="248535" y="136500"/>
                    <a:pt x="258460" y="165247"/>
                  </a:cubicBezTo>
                  <a:cubicBezTo>
                    <a:pt x="275830" y="215802"/>
                    <a:pt x="315333" y="323751"/>
                    <a:pt x="315730" y="324842"/>
                  </a:cubicBezTo>
                  <a:cubicBezTo>
                    <a:pt x="320296" y="337332"/>
                    <a:pt x="313844" y="351210"/>
                    <a:pt x="301338" y="355769"/>
                  </a:cubicBezTo>
                  <a:cubicBezTo>
                    <a:pt x="288733" y="360329"/>
                    <a:pt x="274837" y="353886"/>
                    <a:pt x="270271" y="341396"/>
                  </a:cubicBezTo>
                  <a:cubicBezTo>
                    <a:pt x="269974" y="340504"/>
                    <a:pt x="241587" y="262987"/>
                    <a:pt x="222232" y="208169"/>
                  </a:cubicBezTo>
                  <a:cubicBezTo>
                    <a:pt x="223522" y="218578"/>
                    <a:pt x="219453" y="196770"/>
                    <a:pt x="256574" y="388085"/>
                  </a:cubicBezTo>
                  <a:cubicBezTo>
                    <a:pt x="257368" y="392050"/>
                    <a:pt x="256277" y="396114"/>
                    <a:pt x="253795" y="399187"/>
                  </a:cubicBezTo>
                  <a:cubicBezTo>
                    <a:pt x="251215" y="402260"/>
                    <a:pt x="247443" y="404044"/>
                    <a:pt x="243373" y="404044"/>
                  </a:cubicBezTo>
                  <a:lnTo>
                    <a:pt x="224912" y="404044"/>
                  </a:lnTo>
                  <a:lnTo>
                    <a:pt x="224912" y="579301"/>
                  </a:lnTo>
                  <a:cubicBezTo>
                    <a:pt x="224912" y="595360"/>
                    <a:pt x="211909" y="608345"/>
                    <a:pt x="195929" y="608345"/>
                  </a:cubicBezTo>
                  <a:cubicBezTo>
                    <a:pt x="179850" y="608345"/>
                    <a:pt x="166848" y="595360"/>
                    <a:pt x="166848" y="579301"/>
                  </a:cubicBezTo>
                  <a:lnTo>
                    <a:pt x="166848" y="404044"/>
                  </a:lnTo>
                  <a:lnTo>
                    <a:pt x="154342" y="404044"/>
                  </a:lnTo>
                  <a:lnTo>
                    <a:pt x="154342" y="579301"/>
                  </a:lnTo>
                  <a:cubicBezTo>
                    <a:pt x="154342" y="595360"/>
                    <a:pt x="141339" y="608345"/>
                    <a:pt x="125359" y="608345"/>
                  </a:cubicBezTo>
                  <a:cubicBezTo>
                    <a:pt x="109280" y="608345"/>
                    <a:pt x="96277" y="595360"/>
                    <a:pt x="96277" y="579301"/>
                  </a:cubicBezTo>
                  <a:lnTo>
                    <a:pt x="96277" y="404044"/>
                  </a:lnTo>
                  <a:lnTo>
                    <a:pt x="82878" y="404044"/>
                  </a:lnTo>
                  <a:lnTo>
                    <a:pt x="82878" y="401467"/>
                  </a:lnTo>
                  <a:cubicBezTo>
                    <a:pt x="82878" y="389374"/>
                    <a:pt x="76923" y="378569"/>
                    <a:pt x="67791" y="371927"/>
                  </a:cubicBezTo>
                  <a:cubicBezTo>
                    <a:pt x="101439" y="198257"/>
                    <a:pt x="97766" y="218479"/>
                    <a:pt x="98957" y="208169"/>
                  </a:cubicBezTo>
                  <a:cubicBezTo>
                    <a:pt x="79603" y="262987"/>
                    <a:pt x="51315" y="340504"/>
                    <a:pt x="50918" y="341396"/>
                  </a:cubicBezTo>
                  <a:cubicBezTo>
                    <a:pt x="49230" y="346154"/>
                    <a:pt x="46054" y="350020"/>
                    <a:pt x="42283" y="352796"/>
                  </a:cubicBezTo>
                  <a:lnTo>
                    <a:pt x="42283" y="391455"/>
                  </a:lnTo>
                  <a:lnTo>
                    <a:pt x="46451" y="391455"/>
                  </a:lnTo>
                  <a:cubicBezTo>
                    <a:pt x="51910" y="391455"/>
                    <a:pt x="56377" y="395916"/>
                    <a:pt x="56377" y="401467"/>
                  </a:cubicBezTo>
                  <a:lnTo>
                    <a:pt x="56377" y="497521"/>
                  </a:lnTo>
                  <a:cubicBezTo>
                    <a:pt x="56377" y="503072"/>
                    <a:pt x="51910" y="507533"/>
                    <a:pt x="46451" y="507533"/>
                  </a:cubicBezTo>
                  <a:lnTo>
                    <a:pt x="10025" y="507533"/>
                  </a:lnTo>
                  <a:cubicBezTo>
                    <a:pt x="4466" y="507533"/>
                    <a:pt x="0" y="503072"/>
                    <a:pt x="0" y="497521"/>
                  </a:cubicBezTo>
                  <a:lnTo>
                    <a:pt x="0" y="401467"/>
                  </a:lnTo>
                  <a:cubicBezTo>
                    <a:pt x="0" y="395916"/>
                    <a:pt x="4466" y="391455"/>
                    <a:pt x="10025" y="391455"/>
                  </a:cubicBezTo>
                  <a:lnTo>
                    <a:pt x="14094" y="391455"/>
                  </a:lnTo>
                  <a:lnTo>
                    <a:pt x="14094" y="352697"/>
                  </a:lnTo>
                  <a:cubicBezTo>
                    <a:pt x="5459" y="346452"/>
                    <a:pt x="1687" y="335151"/>
                    <a:pt x="5459" y="324842"/>
                  </a:cubicBezTo>
                  <a:cubicBezTo>
                    <a:pt x="5856" y="323751"/>
                    <a:pt x="45360" y="215802"/>
                    <a:pt x="62828" y="165247"/>
                  </a:cubicBezTo>
                  <a:cubicBezTo>
                    <a:pt x="72655" y="136401"/>
                    <a:pt x="89528" y="116080"/>
                    <a:pt x="119900" y="116080"/>
                  </a:cubicBezTo>
                  <a:close/>
                  <a:moveTo>
                    <a:pt x="458499" y="212"/>
                  </a:moveTo>
                  <a:cubicBezTo>
                    <a:pt x="486189" y="212"/>
                    <a:pt x="508636" y="22627"/>
                    <a:pt x="508636" y="50278"/>
                  </a:cubicBezTo>
                  <a:cubicBezTo>
                    <a:pt x="508636" y="77929"/>
                    <a:pt x="486189" y="100344"/>
                    <a:pt x="458499" y="100344"/>
                  </a:cubicBezTo>
                  <a:cubicBezTo>
                    <a:pt x="430809" y="100344"/>
                    <a:pt x="408362" y="77929"/>
                    <a:pt x="408362" y="50278"/>
                  </a:cubicBezTo>
                  <a:cubicBezTo>
                    <a:pt x="408362" y="22627"/>
                    <a:pt x="430809" y="212"/>
                    <a:pt x="458499" y="212"/>
                  </a:cubicBezTo>
                  <a:close/>
                  <a:moveTo>
                    <a:pt x="160572" y="0"/>
                  </a:moveTo>
                  <a:cubicBezTo>
                    <a:pt x="188262" y="0"/>
                    <a:pt x="210709" y="22415"/>
                    <a:pt x="210709" y="50066"/>
                  </a:cubicBezTo>
                  <a:cubicBezTo>
                    <a:pt x="210709" y="77717"/>
                    <a:pt x="188262" y="100132"/>
                    <a:pt x="160572" y="100132"/>
                  </a:cubicBezTo>
                  <a:cubicBezTo>
                    <a:pt x="132882" y="100132"/>
                    <a:pt x="110435" y="77717"/>
                    <a:pt x="110435" y="50066"/>
                  </a:cubicBezTo>
                  <a:cubicBezTo>
                    <a:pt x="110435" y="22415"/>
                    <a:pt x="132882" y="0"/>
                    <a:pt x="160572" y="0"/>
                  </a:cubicBezTo>
                  <a:close/>
                </a:path>
              </a:pathLst>
            </a:custGeom>
            <a:solidFill>
              <a:srgbClr val="C00000"/>
            </a:solidFill>
            <a:ln>
              <a:noFill/>
            </a:ln>
          </p:spPr>
          <p:txBody>
            <a:bodyPr/>
            <a:lstStyle/>
            <a:p>
              <a:endParaRPr lang="zh-CN" altLang="en-US"/>
            </a:p>
          </p:txBody>
        </p:sp>
      </p:grpSp>
      <p:sp>
        <p:nvSpPr>
          <p:cNvPr id="4" name="文本框 3"/>
          <p:cNvSpPr txBox="1"/>
          <p:nvPr/>
        </p:nvSpPr>
        <p:spPr>
          <a:xfrm>
            <a:off x="4017010" y="4287520"/>
            <a:ext cx="949325" cy="368300"/>
          </a:xfrm>
          <a:prstGeom prst="rect">
            <a:avLst/>
          </a:prstGeom>
          <a:noFill/>
        </p:spPr>
        <p:txBody>
          <a:bodyPr wrap="square" rtlCol="0" anchor="t">
            <a:spAutoFit/>
          </a:bodyPr>
          <a:lstStyle/>
          <a:p>
            <a:pPr algn="ctr"/>
            <a:r>
              <a:rPr lang="zh-CN" altLang="en-US" b="1">
                <a:solidFill>
                  <a:schemeClr val="bg1"/>
                </a:solidFill>
                <a:latin typeface="微软雅黑" panose="020B0503020204020204" pitchFamily="34" charset="-122"/>
                <a:ea typeface="微软雅黑" panose="020B0503020204020204" pitchFamily="34" charset="-122"/>
              </a:rPr>
              <a:t>制 定</a:t>
            </a:r>
            <a:endParaRPr lang="zh-CN" altLang="en-US" b="1">
              <a:solidFill>
                <a:schemeClr val="bg1"/>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265620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风险分析作为工作出发点</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 name="组合 4"/>
          <p:cNvGrpSpPr/>
          <p:nvPr/>
        </p:nvGrpSpPr>
        <p:grpSpPr>
          <a:xfrm>
            <a:off x="1329690" y="1186180"/>
            <a:ext cx="6219825" cy="3485515"/>
            <a:chOff x="1868" y="1981"/>
            <a:chExt cx="9795" cy="5489"/>
          </a:xfrm>
        </p:grpSpPr>
        <p:sp>
          <p:nvSpPr>
            <p:cNvPr id="582660" name="Rectangle 3"/>
            <p:cNvSpPr>
              <a:spLocks noChangeArrowheads="1"/>
            </p:cNvSpPr>
            <p:nvPr/>
          </p:nvSpPr>
          <p:spPr bwMode="auto">
            <a:xfrm>
              <a:off x="1974" y="3667"/>
              <a:ext cx="3950" cy="619"/>
            </a:xfrm>
            <a:prstGeom prst="rect">
              <a:avLst/>
            </a:prstGeom>
            <a:solidFill>
              <a:srgbClr val="C00000"/>
            </a:solidFill>
            <a:ln w="15875">
              <a:noFill/>
              <a:miter lim="800000"/>
            </a:ln>
          </p:spPr>
          <p:txBody>
            <a:bodyPr wrap="none" anchor="ctr"/>
            <a:lstStyle/>
            <a:p>
              <a:endParaRPr lang="zh-CN" altLang="en-US" sz="1300">
                <a:solidFill>
                  <a:schemeClr val="bg1"/>
                </a:solidFill>
                <a:latin typeface="微软雅黑" panose="020B0503020204020204" pitchFamily="34" charset="-122"/>
                <a:ea typeface="微软雅黑" panose="020B0503020204020204" pitchFamily="34" charset="-122"/>
              </a:endParaRPr>
            </a:p>
          </p:txBody>
        </p:sp>
        <p:sp>
          <p:nvSpPr>
            <p:cNvPr id="582661" name="Rectangle 4"/>
            <p:cNvSpPr>
              <a:spLocks noChangeArrowheads="1"/>
            </p:cNvSpPr>
            <p:nvPr/>
          </p:nvSpPr>
          <p:spPr bwMode="auto">
            <a:xfrm>
              <a:off x="7563" y="1981"/>
              <a:ext cx="4101" cy="315"/>
            </a:xfrm>
            <a:prstGeom prst="rect">
              <a:avLst/>
            </a:prstGeom>
            <a:solidFill>
              <a:schemeClr val="tx1">
                <a:lumMod val="75000"/>
                <a:lumOff val="25000"/>
              </a:schemeClr>
            </a:solidFill>
            <a:ln w="9525">
              <a:noFill/>
              <a:miter lim="800000"/>
            </a:ln>
          </p:spPr>
          <p:txBody>
            <a:bodyPr lIns="0" tIns="0" rIns="0" bIns="0">
              <a:spAutoFit/>
            </a:bodyPr>
            <a:lstStyle/>
            <a:p>
              <a:r>
                <a:rPr kumimoji="1" lang="zh-CN" altLang="en-US" sz="1300" b="1" u="sng">
                  <a:solidFill>
                    <a:schemeClr val="bg1"/>
                  </a:solidFill>
                  <a:latin typeface="微软雅黑" panose="020B0503020204020204" pitchFamily="34" charset="-122"/>
                  <a:ea typeface="微软雅黑" panose="020B0503020204020204" pitchFamily="34" charset="-122"/>
                </a:rPr>
                <a:t>须确认的事项和手续</a:t>
              </a:r>
              <a:endParaRPr kumimoji="1" lang="zh-CN" altLang="en-US" sz="1300" b="1" u="sng">
                <a:solidFill>
                  <a:schemeClr val="bg1"/>
                </a:solidFill>
                <a:latin typeface="微软雅黑" panose="020B0503020204020204" pitchFamily="34" charset="-122"/>
                <a:ea typeface="微软雅黑" panose="020B0503020204020204" pitchFamily="34" charset="-122"/>
              </a:endParaRPr>
            </a:p>
          </p:txBody>
        </p:sp>
        <p:sp>
          <p:nvSpPr>
            <p:cNvPr id="582662" name="Rectangle 5"/>
            <p:cNvSpPr>
              <a:spLocks noChangeArrowheads="1"/>
            </p:cNvSpPr>
            <p:nvPr/>
          </p:nvSpPr>
          <p:spPr bwMode="auto">
            <a:xfrm>
              <a:off x="7563" y="2490"/>
              <a:ext cx="4086" cy="945"/>
            </a:xfrm>
            <a:prstGeom prst="rect">
              <a:avLst/>
            </a:prstGeom>
            <a:solidFill>
              <a:schemeClr val="tx1">
                <a:lumMod val="75000"/>
                <a:lumOff val="25000"/>
              </a:schemeClr>
            </a:solidFill>
            <a:ln w="9525">
              <a:noFill/>
              <a:miter lim="800000"/>
            </a:ln>
          </p:spPr>
          <p:txBody>
            <a:bodyPr lIns="0" tIns="0" rIns="0" bIns="0">
              <a:spAutoFit/>
            </a:bodyPr>
            <a:lstStyle/>
            <a:p>
              <a:r>
                <a:rPr kumimoji="1" lang="ja-JP" altLang="en-US" sz="1300" b="1">
                  <a:solidFill>
                    <a:schemeClr val="bg1"/>
                  </a:solidFill>
                  <a:latin typeface="微软雅黑" panose="020B0503020204020204" pitchFamily="34" charset="-122"/>
                  <a:ea typeface="微软雅黑" panose="020B0503020204020204" pitchFamily="34" charset="-122"/>
                </a:rPr>
                <a:t>①　</a:t>
              </a:r>
              <a:r>
                <a:rPr kumimoji="1" lang="zh-CN" altLang="en-US" sz="1300" b="1">
                  <a:solidFill>
                    <a:schemeClr val="bg1"/>
                  </a:solidFill>
                  <a:latin typeface="微软雅黑" panose="020B0503020204020204" pitchFamily="34" charset="-122"/>
                  <a:ea typeface="微软雅黑" panose="020B0503020204020204" pitchFamily="34" charset="-122"/>
                </a:rPr>
                <a:t>发现风险的存在</a:t>
              </a:r>
              <a:endParaRPr kumimoji="1" lang="ja-JP" altLang="en-US" sz="1300" b="1">
                <a:solidFill>
                  <a:schemeClr val="bg1"/>
                </a:solidFill>
                <a:latin typeface="微软雅黑" panose="020B0503020204020204" pitchFamily="34" charset="-122"/>
                <a:ea typeface="微软雅黑" panose="020B0503020204020204" pitchFamily="34" charset="-122"/>
              </a:endParaRPr>
            </a:p>
            <a:p>
              <a:r>
                <a:rPr kumimoji="1" lang="ja-JP" altLang="en-US" sz="1300" b="1">
                  <a:solidFill>
                    <a:schemeClr val="bg1"/>
                  </a:solidFill>
                  <a:latin typeface="微软雅黑" panose="020B0503020204020204" pitchFamily="34" charset="-122"/>
                  <a:ea typeface="微软雅黑" panose="020B0503020204020204" pitchFamily="34" charset="-122"/>
                </a:rPr>
                <a:t>②　</a:t>
              </a:r>
              <a:r>
                <a:rPr kumimoji="1" lang="zh-CN" altLang="en-US" sz="1300" b="1">
                  <a:solidFill>
                    <a:schemeClr val="bg1"/>
                  </a:solidFill>
                  <a:latin typeface="微软雅黑" panose="020B0503020204020204" pitchFamily="34" charset="-122"/>
                  <a:ea typeface="微软雅黑" panose="020B0503020204020204" pitchFamily="34" charset="-122"/>
                </a:rPr>
                <a:t>认识危险性</a:t>
              </a:r>
              <a:endParaRPr kumimoji="1" lang="ja-JP" altLang="en-US" sz="1300" b="1">
                <a:solidFill>
                  <a:schemeClr val="bg1"/>
                </a:solidFill>
                <a:latin typeface="微软雅黑" panose="020B0503020204020204" pitchFamily="34" charset="-122"/>
                <a:ea typeface="微软雅黑" panose="020B0503020204020204" pitchFamily="34" charset="-122"/>
              </a:endParaRPr>
            </a:p>
            <a:p>
              <a:r>
                <a:rPr kumimoji="1" lang="ja-JP" altLang="en-US" sz="1300" b="1">
                  <a:solidFill>
                    <a:schemeClr val="bg1"/>
                  </a:solidFill>
                  <a:latin typeface="微软雅黑" panose="020B0503020204020204" pitchFamily="34" charset="-122"/>
                  <a:ea typeface="微软雅黑" panose="020B0503020204020204" pitchFamily="34" charset="-122"/>
                </a:rPr>
                <a:t>③　</a:t>
              </a:r>
              <a:r>
                <a:rPr kumimoji="1" lang="zh-CN" altLang="en-US" sz="1300" b="1">
                  <a:solidFill>
                    <a:schemeClr val="bg1"/>
                  </a:solidFill>
                  <a:latin typeface="微软雅黑" panose="020B0503020204020204" pitchFamily="34" charset="-122"/>
                  <a:ea typeface="微软雅黑" panose="020B0503020204020204" pitchFamily="34" charset="-122"/>
                </a:rPr>
                <a:t>预测发生的形态</a:t>
              </a:r>
              <a:endParaRPr kumimoji="1" lang="zh-CN" altLang="en-US" sz="1300" b="1">
                <a:solidFill>
                  <a:schemeClr val="bg1"/>
                </a:solidFill>
                <a:latin typeface="微软雅黑" panose="020B0503020204020204" pitchFamily="34" charset="-122"/>
                <a:ea typeface="微软雅黑" panose="020B0503020204020204" pitchFamily="34" charset="-122"/>
              </a:endParaRPr>
            </a:p>
          </p:txBody>
        </p:sp>
        <p:sp>
          <p:nvSpPr>
            <p:cNvPr id="582663" name="Rectangle 6"/>
            <p:cNvSpPr>
              <a:spLocks noChangeArrowheads="1"/>
            </p:cNvSpPr>
            <p:nvPr/>
          </p:nvSpPr>
          <p:spPr bwMode="auto">
            <a:xfrm>
              <a:off x="7563" y="3606"/>
              <a:ext cx="4080" cy="315"/>
            </a:xfrm>
            <a:prstGeom prst="rect">
              <a:avLst/>
            </a:prstGeom>
            <a:solidFill>
              <a:schemeClr val="tx1">
                <a:lumMod val="75000"/>
                <a:lumOff val="25000"/>
              </a:schemeClr>
            </a:solidFill>
            <a:ln w="9525">
              <a:noFill/>
              <a:miter lim="800000"/>
            </a:ln>
          </p:spPr>
          <p:txBody>
            <a:bodyPr wrap="square" lIns="0" tIns="0" rIns="0" bIns="0">
              <a:spAutoFit/>
            </a:bodyPr>
            <a:lstStyle/>
            <a:p>
              <a:r>
                <a:rPr kumimoji="1" lang="zh-CN" altLang="en-US" sz="1300" b="1" u="sng">
                  <a:solidFill>
                    <a:schemeClr val="bg1"/>
                  </a:solidFill>
                  <a:latin typeface="微软雅黑" panose="020B0503020204020204" pitchFamily="34" charset="-122"/>
                  <a:ea typeface="微软雅黑" panose="020B0503020204020204" pitchFamily="34" charset="-122"/>
                </a:rPr>
                <a:t>须分析的事项</a:t>
              </a:r>
              <a:endParaRPr kumimoji="1" lang="zh-CN" altLang="en-US" sz="1300" b="1" u="sng">
                <a:solidFill>
                  <a:schemeClr val="bg1"/>
                </a:solidFill>
                <a:latin typeface="微软雅黑" panose="020B0503020204020204" pitchFamily="34" charset="-122"/>
                <a:ea typeface="微软雅黑" panose="020B0503020204020204" pitchFamily="34" charset="-122"/>
              </a:endParaRPr>
            </a:p>
          </p:txBody>
        </p:sp>
        <p:sp>
          <p:nvSpPr>
            <p:cNvPr id="582664" name="Rectangle 7"/>
            <p:cNvSpPr>
              <a:spLocks noChangeArrowheads="1"/>
            </p:cNvSpPr>
            <p:nvPr/>
          </p:nvSpPr>
          <p:spPr bwMode="auto">
            <a:xfrm>
              <a:off x="7563" y="4082"/>
              <a:ext cx="4054" cy="1039"/>
            </a:xfrm>
            <a:prstGeom prst="rect">
              <a:avLst/>
            </a:prstGeom>
            <a:solidFill>
              <a:schemeClr val="tx1">
                <a:lumMod val="75000"/>
                <a:lumOff val="25000"/>
              </a:schemeClr>
            </a:solidFill>
            <a:ln w="9525">
              <a:noFill/>
              <a:miter lim="800000"/>
            </a:ln>
          </p:spPr>
          <p:txBody>
            <a:bodyPr wrap="square" lIns="0" tIns="0" rIns="0" bIns="0">
              <a:spAutoFit/>
            </a:bodyPr>
            <a:lstStyle/>
            <a:p>
              <a:pPr>
                <a:lnSpc>
                  <a:spcPct val="110000"/>
                </a:lnSpc>
              </a:pPr>
              <a:r>
                <a:rPr kumimoji="1" lang="ja-JP" altLang="en-US" sz="1300" b="1">
                  <a:solidFill>
                    <a:schemeClr val="bg1"/>
                  </a:solidFill>
                  <a:latin typeface="微软雅黑" panose="020B0503020204020204" pitchFamily="34" charset="-122"/>
                  <a:ea typeface="微软雅黑" panose="020B0503020204020204" pitchFamily="34" charset="-122"/>
                </a:rPr>
                <a:t>①　</a:t>
              </a:r>
              <a:r>
                <a:rPr kumimoji="1" lang="zh-CN" altLang="en-US" sz="1300" b="1">
                  <a:solidFill>
                    <a:schemeClr val="bg1"/>
                  </a:solidFill>
                  <a:latin typeface="微软雅黑" panose="020B0503020204020204" pitchFamily="34" charset="-122"/>
                  <a:ea typeface="微软雅黑" panose="020B0503020204020204" pitchFamily="34" charset="-122"/>
                </a:rPr>
                <a:t>发生的概率</a:t>
              </a:r>
              <a:endParaRPr kumimoji="1" lang="ja-JP" altLang="en-US" sz="1300" b="1">
                <a:solidFill>
                  <a:schemeClr val="bg1"/>
                </a:solidFill>
                <a:latin typeface="微软雅黑" panose="020B0503020204020204" pitchFamily="34" charset="-122"/>
                <a:ea typeface="微软雅黑" panose="020B0503020204020204" pitchFamily="34" charset="-122"/>
              </a:endParaRPr>
            </a:p>
            <a:p>
              <a:pPr>
                <a:lnSpc>
                  <a:spcPct val="110000"/>
                </a:lnSpc>
              </a:pPr>
              <a:r>
                <a:rPr kumimoji="1" lang="ja-JP" altLang="en-US" sz="1300" b="1">
                  <a:solidFill>
                    <a:schemeClr val="bg1"/>
                  </a:solidFill>
                  <a:latin typeface="微软雅黑" panose="020B0503020204020204" pitchFamily="34" charset="-122"/>
                  <a:ea typeface="微软雅黑" panose="020B0503020204020204" pitchFamily="34" charset="-122"/>
                </a:rPr>
                <a:t>②　</a:t>
              </a:r>
              <a:r>
                <a:rPr kumimoji="1" lang="zh-CN" altLang="en-US" sz="1300" b="1">
                  <a:solidFill>
                    <a:schemeClr val="bg1"/>
                  </a:solidFill>
                  <a:latin typeface="微软雅黑" panose="020B0503020204020204" pitchFamily="34" charset="-122"/>
                  <a:ea typeface="微软雅黑" panose="020B0503020204020204" pitchFamily="34" charset="-122"/>
                </a:rPr>
                <a:t>损害的程度</a:t>
              </a:r>
              <a:endParaRPr kumimoji="1" lang="ja-JP" altLang="en-US" sz="1300" b="1">
                <a:solidFill>
                  <a:schemeClr val="bg1"/>
                </a:solidFill>
                <a:latin typeface="微软雅黑" panose="020B0503020204020204" pitchFamily="34" charset="-122"/>
                <a:ea typeface="微软雅黑" panose="020B0503020204020204" pitchFamily="34" charset="-122"/>
              </a:endParaRPr>
            </a:p>
            <a:p>
              <a:pPr>
                <a:lnSpc>
                  <a:spcPct val="110000"/>
                </a:lnSpc>
              </a:pPr>
              <a:r>
                <a:rPr kumimoji="1" lang="ja-JP" altLang="en-US" sz="1300" b="1">
                  <a:solidFill>
                    <a:schemeClr val="bg1"/>
                  </a:solidFill>
                  <a:latin typeface="微软雅黑" panose="020B0503020204020204" pitchFamily="34" charset="-122"/>
                  <a:ea typeface="微软雅黑" panose="020B0503020204020204" pitchFamily="34" charset="-122"/>
                </a:rPr>
                <a:t>③　</a:t>
              </a:r>
              <a:r>
                <a:rPr kumimoji="1" lang="zh-CN" altLang="en-US" sz="1300" b="1">
                  <a:solidFill>
                    <a:schemeClr val="bg1"/>
                  </a:solidFill>
                  <a:latin typeface="微软雅黑" panose="020B0503020204020204" pitchFamily="34" charset="-122"/>
                  <a:ea typeface="微软雅黑" panose="020B0503020204020204" pitchFamily="34" charset="-122"/>
                </a:rPr>
                <a:t>事业的影响</a:t>
              </a:r>
              <a:endParaRPr kumimoji="1" lang="zh-CN" altLang="en-US" sz="1300" b="1">
                <a:solidFill>
                  <a:schemeClr val="bg1"/>
                </a:solidFill>
                <a:latin typeface="微软雅黑" panose="020B0503020204020204" pitchFamily="34" charset="-122"/>
                <a:ea typeface="微软雅黑" panose="020B0503020204020204" pitchFamily="34" charset="-122"/>
              </a:endParaRPr>
            </a:p>
          </p:txBody>
        </p:sp>
        <p:sp>
          <p:nvSpPr>
            <p:cNvPr id="582665" name="Rectangle 8"/>
            <p:cNvSpPr>
              <a:spLocks noChangeArrowheads="1"/>
            </p:cNvSpPr>
            <p:nvPr/>
          </p:nvSpPr>
          <p:spPr bwMode="auto">
            <a:xfrm>
              <a:off x="2976" y="3795"/>
              <a:ext cx="2080" cy="315"/>
            </a:xfrm>
            <a:prstGeom prst="rect">
              <a:avLst/>
            </a:prstGeom>
            <a:noFill/>
            <a:ln w="9525">
              <a:noFill/>
              <a:miter lim="800000"/>
            </a:ln>
          </p:spPr>
          <p:txBody>
            <a:bodyPr wrap="square" lIns="0" tIns="0" rIns="0" bIns="0">
              <a:spAutoFit/>
            </a:bodyPr>
            <a:lstStyle/>
            <a:p>
              <a:pPr algn="ctr"/>
              <a:r>
                <a:rPr kumimoji="1" lang="zh-CN" altLang="en-US" sz="1300" b="1">
                  <a:solidFill>
                    <a:schemeClr val="bg1"/>
                  </a:solidFill>
                  <a:latin typeface="微软雅黑" panose="020B0503020204020204" pitchFamily="34" charset="-122"/>
                  <a:ea typeface="微软雅黑" panose="020B0503020204020204" pitchFamily="34" charset="-122"/>
                </a:rPr>
                <a:t>分析风险（评估）</a:t>
              </a:r>
              <a:endParaRPr kumimoji="1" lang="zh-CN" altLang="en-US" sz="1300" b="1">
                <a:solidFill>
                  <a:schemeClr val="bg1"/>
                </a:solidFill>
                <a:latin typeface="微软雅黑" panose="020B0503020204020204" pitchFamily="34" charset="-122"/>
                <a:ea typeface="微软雅黑" panose="020B0503020204020204" pitchFamily="34" charset="-122"/>
              </a:endParaRPr>
            </a:p>
          </p:txBody>
        </p:sp>
        <p:sp>
          <p:nvSpPr>
            <p:cNvPr id="582666" name="Rectangle 9"/>
            <p:cNvSpPr>
              <a:spLocks noChangeArrowheads="1"/>
            </p:cNvSpPr>
            <p:nvPr/>
          </p:nvSpPr>
          <p:spPr bwMode="auto">
            <a:xfrm>
              <a:off x="1974" y="2041"/>
              <a:ext cx="3950" cy="619"/>
            </a:xfrm>
            <a:prstGeom prst="rect">
              <a:avLst/>
            </a:prstGeom>
            <a:solidFill>
              <a:srgbClr val="C00000"/>
            </a:solidFill>
            <a:ln w="15875">
              <a:noFill/>
              <a:miter lim="800000"/>
            </a:ln>
          </p:spPr>
          <p:txBody>
            <a:bodyPr wrap="none" anchor="ctr"/>
            <a:lstStyle/>
            <a:p>
              <a:endParaRPr lang="zh-CN" altLang="en-US" sz="1300">
                <a:solidFill>
                  <a:schemeClr val="bg1"/>
                </a:solidFill>
                <a:latin typeface="微软雅黑" panose="020B0503020204020204" pitchFamily="34" charset="-122"/>
                <a:ea typeface="微软雅黑" panose="020B0503020204020204" pitchFamily="34" charset="-122"/>
              </a:endParaRPr>
            </a:p>
          </p:txBody>
        </p:sp>
        <p:sp>
          <p:nvSpPr>
            <p:cNvPr id="582667" name="Rectangle 10"/>
            <p:cNvSpPr>
              <a:spLocks noChangeArrowheads="1"/>
            </p:cNvSpPr>
            <p:nvPr/>
          </p:nvSpPr>
          <p:spPr bwMode="auto">
            <a:xfrm>
              <a:off x="2796" y="2113"/>
              <a:ext cx="2368" cy="459"/>
            </a:xfrm>
            <a:prstGeom prst="rect">
              <a:avLst/>
            </a:prstGeom>
            <a:noFill/>
            <a:ln w="9525">
              <a:noFill/>
              <a:miter lim="800000"/>
            </a:ln>
          </p:spPr>
          <p:txBody>
            <a:bodyPr wrap="square">
              <a:spAutoFit/>
            </a:bodyPr>
            <a:lstStyle/>
            <a:p>
              <a:r>
                <a:rPr kumimoji="1" lang="zh-CN" altLang="en-US" sz="1300" b="1">
                  <a:solidFill>
                    <a:schemeClr val="bg1"/>
                  </a:solidFill>
                  <a:latin typeface="微软雅黑" panose="020B0503020204020204" pitchFamily="34" charset="-122"/>
                  <a:ea typeface="微软雅黑" panose="020B0503020204020204" pitchFamily="34" charset="-122"/>
                </a:rPr>
                <a:t>确认风险（发现）</a:t>
              </a:r>
              <a:endParaRPr kumimoji="1" lang="zh-CN" altLang="en-US" sz="1300" b="1">
                <a:solidFill>
                  <a:schemeClr val="bg1"/>
                </a:solidFill>
                <a:latin typeface="微软雅黑" panose="020B0503020204020204" pitchFamily="34" charset="-122"/>
                <a:ea typeface="微软雅黑" panose="020B0503020204020204" pitchFamily="34" charset="-122"/>
              </a:endParaRPr>
            </a:p>
          </p:txBody>
        </p:sp>
        <p:grpSp>
          <p:nvGrpSpPr>
            <p:cNvPr id="582668" name="Group 11"/>
            <p:cNvGrpSpPr/>
            <p:nvPr/>
          </p:nvGrpSpPr>
          <p:grpSpPr bwMode="auto">
            <a:xfrm>
              <a:off x="1868" y="5257"/>
              <a:ext cx="4158" cy="619"/>
              <a:chOff x="432" y="2592"/>
              <a:chExt cx="1920" cy="384"/>
            </a:xfrm>
            <a:solidFill>
              <a:srgbClr val="C00000"/>
            </a:solidFill>
          </p:grpSpPr>
          <p:sp>
            <p:nvSpPr>
              <p:cNvPr id="582696" name="Rectangle 12"/>
              <p:cNvSpPr>
                <a:spLocks noChangeArrowheads="1"/>
              </p:cNvSpPr>
              <p:nvPr/>
            </p:nvSpPr>
            <p:spPr bwMode="auto">
              <a:xfrm>
                <a:off x="888" y="2650"/>
                <a:ext cx="1081" cy="195"/>
              </a:xfrm>
              <a:prstGeom prst="rect">
                <a:avLst/>
              </a:prstGeom>
              <a:grpFill/>
              <a:ln w="9525">
                <a:noFill/>
                <a:miter lim="800000"/>
              </a:ln>
            </p:spPr>
            <p:txBody>
              <a:bodyPr wrap="square" lIns="0" tIns="0" rIns="0" bIns="0">
                <a:spAutoFit/>
              </a:bodyPr>
              <a:lstStyle/>
              <a:p>
                <a:pPr algn="ctr"/>
                <a:r>
                  <a:rPr kumimoji="1" lang="zh-CN" altLang="en-US" sz="1300" b="1">
                    <a:solidFill>
                      <a:schemeClr val="bg1"/>
                    </a:solidFill>
                    <a:latin typeface="微软雅黑" panose="020B0503020204020204" pitchFamily="34" charset="-122"/>
                    <a:ea typeface="微软雅黑" panose="020B0503020204020204" pitchFamily="34" charset="-122"/>
                  </a:rPr>
                  <a:t>风险处理方法的选择</a:t>
                </a:r>
                <a:endParaRPr kumimoji="1" lang="zh-CN" altLang="en-US" sz="1300" b="1">
                  <a:solidFill>
                    <a:schemeClr val="bg1"/>
                  </a:solidFill>
                  <a:latin typeface="微软雅黑" panose="020B0503020204020204" pitchFamily="34" charset="-122"/>
                  <a:ea typeface="微软雅黑" panose="020B0503020204020204" pitchFamily="34" charset="-122"/>
                </a:endParaRPr>
              </a:p>
            </p:txBody>
          </p:sp>
          <p:sp>
            <p:nvSpPr>
              <p:cNvPr id="582697" name="Rectangle 13"/>
              <p:cNvSpPr>
                <a:spLocks noChangeArrowheads="1"/>
              </p:cNvSpPr>
              <p:nvPr/>
            </p:nvSpPr>
            <p:spPr bwMode="auto">
              <a:xfrm>
                <a:off x="432" y="2592"/>
                <a:ext cx="1920" cy="384"/>
              </a:xfrm>
              <a:prstGeom prst="rect">
                <a:avLst/>
              </a:prstGeom>
              <a:grpFill/>
              <a:ln w="25400">
                <a:noFill/>
                <a:miter lim="800000"/>
              </a:ln>
            </p:spPr>
            <p:txBody>
              <a:bodyPr wrap="none" anchor="ctr"/>
              <a:lstStyle/>
              <a:p>
                <a:endParaRPr lang="zh-CN" altLang="en-US" sz="1300">
                  <a:solidFill>
                    <a:schemeClr val="bg1"/>
                  </a:solidFill>
                  <a:latin typeface="微软雅黑" panose="020B0503020204020204" pitchFamily="34" charset="-122"/>
                  <a:ea typeface="微软雅黑" panose="020B0503020204020204" pitchFamily="34" charset="-122"/>
                </a:endParaRPr>
              </a:p>
            </p:txBody>
          </p:sp>
        </p:grpSp>
        <p:sp>
          <p:nvSpPr>
            <p:cNvPr id="582669" name="Rectangle 14"/>
            <p:cNvSpPr>
              <a:spLocks noChangeArrowheads="1"/>
            </p:cNvSpPr>
            <p:nvPr/>
          </p:nvSpPr>
          <p:spPr bwMode="auto">
            <a:xfrm>
              <a:off x="2554" y="6719"/>
              <a:ext cx="1820" cy="315"/>
            </a:xfrm>
            <a:prstGeom prst="rect">
              <a:avLst/>
            </a:prstGeom>
            <a:noFill/>
            <a:ln w="9525">
              <a:noFill/>
              <a:miter lim="800000"/>
            </a:ln>
          </p:spPr>
          <p:txBody>
            <a:bodyPr wrap="square" lIns="0" tIns="0" rIns="0" bIns="0">
              <a:spAutoFit/>
            </a:bodyPr>
            <a:lstStyle/>
            <a:p>
              <a:r>
                <a:rPr kumimoji="1" lang="zh-CN" altLang="en-US" sz="1300" b="1">
                  <a:solidFill>
                    <a:srgbClr val="0000FF"/>
                  </a:solidFill>
                  <a:latin typeface="微软雅黑" panose="020B0503020204020204" pitchFamily="34" charset="-122"/>
                  <a:ea typeface="微软雅黑" panose="020B0503020204020204" pitchFamily="34" charset="-122"/>
                </a:rPr>
                <a:t>风险处理的实施</a:t>
              </a:r>
              <a:endParaRPr kumimoji="1" lang="zh-CN" altLang="en-US" sz="1300" b="1">
                <a:solidFill>
                  <a:srgbClr val="0000FF"/>
                </a:solidFill>
                <a:latin typeface="微软雅黑" panose="020B0503020204020204" pitchFamily="34" charset="-122"/>
                <a:ea typeface="微软雅黑" panose="020B0503020204020204" pitchFamily="34" charset="-122"/>
              </a:endParaRPr>
            </a:p>
          </p:txBody>
        </p:sp>
        <p:sp>
          <p:nvSpPr>
            <p:cNvPr id="582670" name="Rectangle 15"/>
            <p:cNvSpPr>
              <a:spLocks noChangeArrowheads="1"/>
            </p:cNvSpPr>
            <p:nvPr/>
          </p:nvSpPr>
          <p:spPr bwMode="auto">
            <a:xfrm>
              <a:off x="1870" y="6624"/>
              <a:ext cx="4158" cy="619"/>
            </a:xfrm>
            <a:prstGeom prst="rect">
              <a:avLst/>
            </a:prstGeom>
            <a:solidFill>
              <a:srgbClr val="C00000"/>
            </a:solidFill>
            <a:ln w="25400">
              <a:noFill/>
              <a:miter lim="800000"/>
            </a:ln>
          </p:spPr>
          <p:txBody>
            <a:bodyPr wrap="none" anchor="ctr"/>
            <a:lstStyle/>
            <a:p>
              <a:endParaRPr lang="zh-CN" altLang="en-US" sz="1300">
                <a:solidFill>
                  <a:schemeClr val="bg1"/>
                </a:solidFill>
                <a:latin typeface="微软雅黑" panose="020B0503020204020204" pitchFamily="34" charset="-122"/>
                <a:ea typeface="微软雅黑" panose="020B0503020204020204" pitchFamily="34" charset="-122"/>
              </a:endParaRPr>
            </a:p>
          </p:txBody>
        </p:sp>
        <p:sp>
          <p:nvSpPr>
            <p:cNvPr id="582671" name="AutoShape 16"/>
            <p:cNvSpPr>
              <a:spLocks noChangeArrowheads="1"/>
            </p:cNvSpPr>
            <p:nvPr/>
          </p:nvSpPr>
          <p:spPr bwMode="auto">
            <a:xfrm>
              <a:off x="3117" y="2956"/>
              <a:ext cx="1663" cy="387"/>
            </a:xfrm>
            <a:prstGeom prst="downArrow">
              <a:avLst>
                <a:gd name="adj1" fmla="val 50000"/>
                <a:gd name="adj2" fmla="val 25000"/>
              </a:avLst>
            </a:prstGeom>
            <a:solidFill>
              <a:schemeClr val="bg1">
                <a:lumMod val="65000"/>
              </a:schemeClr>
            </a:solidFill>
            <a:ln w="15875">
              <a:noFill/>
              <a:miter lim="800000"/>
            </a:ln>
          </p:spPr>
          <p:txBody>
            <a:bodyPr vert="eaVert" wrap="none" anchor="ctr"/>
            <a:lstStyle/>
            <a:p>
              <a:endParaRPr lang="zh-CN" altLang="en-US" sz="1300">
                <a:latin typeface="微软雅黑" panose="020B0503020204020204" pitchFamily="34" charset="-122"/>
                <a:ea typeface="微软雅黑" panose="020B0503020204020204" pitchFamily="34" charset="-122"/>
              </a:endParaRPr>
            </a:p>
          </p:txBody>
        </p:sp>
        <p:sp>
          <p:nvSpPr>
            <p:cNvPr id="582672" name="Rectangle 17"/>
            <p:cNvSpPr>
              <a:spLocks noChangeArrowheads="1"/>
            </p:cNvSpPr>
            <p:nvPr/>
          </p:nvSpPr>
          <p:spPr bwMode="auto">
            <a:xfrm>
              <a:off x="7563" y="5279"/>
              <a:ext cx="4078" cy="315"/>
            </a:xfrm>
            <a:prstGeom prst="rect">
              <a:avLst/>
            </a:prstGeom>
            <a:solidFill>
              <a:schemeClr val="tx1">
                <a:lumMod val="75000"/>
                <a:lumOff val="25000"/>
              </a:schemeClr>
            </a:solidFill>
            <a:ln w="9525">
              <a:noFill/>
              <a:miter lim="800000"/>
            </a:ln>
          </p:spPr>
          <p:txBody>
            <a:bodyPr wrap="square" lIns="0" tIns="0" rIns="0" bIns="0">
              <a:spAutoFit/>
            </a:bodyPr>
            <a:lstStyle/>
            <a:p>
              <a:r>
                <a:rPr kumimoji="1" lang="zh-CN" altLang="en-US" sz="1300" b="1" u="sng">
                  <a:solidFill>
                    <a:schemeClr val="bg1"/>
                  </a:solidFill>
                  <a:latin typeface="微软雅黑" panose="020B0503020204020204" pitchFamily="34" charset="-122"/>
                  <a:ea typeface="微软雅黑" panose="020B0503020204020204" pitchFamily="34" charset="-122"/>
                </a:rPr>
                <a:t>可考虑的处理方法、应急预案</a:t>
              </a:r>
              <a:endParaRPr kumimoji="1" lang="zh-CN" altLang="en-US" sz="1300" b="1" u="sng">
                <a:solidFill>
                  <a:schemeClr val="bg1"/>
                </a:solidFill>
                <a:latin typeface="微软雅黑" panose="020B0503020204020204" pitchFamily="34" charset="-122"/>
                <a:ea typeface="微软雅黑" panose="020B0503020204020204" pitchFamily="34" charset="-122"/>
              </a:endParaRPr>
            </a:p>
          </p:txBody>
        </p:sp>
        <p:sp>
          <p:nvSpPr>
            <p:cNvPr id="582673" name="Rectangle 18"/>
            <p:cNvSpPr>
              <a:spLocks noChangeArrowheads="1"/>
            </p:cNvSpPr>
            <p:nvPr/>
          </p:nvSpPr>
          <p:spPr bwMode="auto">
            <a:xfrm>
              <a:off x="7563" y="5740"/>
              <a:ext cx="4077" cy="1731"/>
            </a:xfrm>
            <a:prstGeom prst="rect">
              <a:avLst/>
            </a:prstGeom>
            <a:solidFill>
              <a:schemeClr val="tx1">
                <a:lumMod val="75000"/>
                <a:lumOff val="25000"/>
              </a:schemeClr>
            </a:solidFill>
            <a:ln w="9525">
              <a:noFill/>
              <a:miter lim="800000"/>
            </a:ln>
          </p:spPr>
          <p:txBody>
            <a:bodyPr wrap="square" lIns="0" tIns="0" rIns="0" bIns="0">
              <a:spAutoFit/>
            </a:bodyPr>
            <a:lstStyle/>
            <a:p>
              <a:pPr>
                <a:lnSpc>
                  <a:spcPct val="110000"/>
                </a:lnSpc>
              </a:pPr>
              <a:r>
                <a:rPr kumimoji="1" lang="ja-JP"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①　</a:t>
              </a: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回避（除去）</a:t>
              </a:r>
              <a:endParaRPr kumimoji="1" lang="ja-JP"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a:lnSpc>
                  <a:spcPct val="110000"/>
                </a:lnSpc>
              </a:pPr>
              <a:r>
                <a:rPr kumimoji="1" lang="ja-JP"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②　</a:t>
              </a: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预防</a:t>
              </a:r>
              <a:endParaRPr kumimoji="1" lang="ja-JP"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a:lnSpc>
                  <a:spcPct val="110000"/>
                </a:lnSpc>
              </a:pPr>
              <a:r>
                <a:rPr kumimoji="1" lang="ja-JP"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③　</a:t>
              </a: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分散 </a:t>
              </a:r>
              <a:r>
                <a:rPr kumimoji="1" lang="en-US" altLang="zh-CN"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 </a:t>
              </a: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集中</a:t>
              </a:r>
              <a:endParaRPr kumimoji="1" lang="ja-JP"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a:lnSpc>
                  <a:spcPct val="110000"/>
                </a:lnSpc>
              </a:pPr>
              <a:r>
                <a:rPr kumimoji="1" lang="ja-JP"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④　</a:t>
              </a: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转移</a:t>
              </a:r>
              <a:endParaRPr kumimoji="1" lang="ja-JP"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a:lnSpc>
                  <a:spcPct val="110000"/>
                </a:lnSpc>
              </a:pPr>
              <a:r>
                <a:rPr kumimoji="1" lang="ja-JP"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⑤　</a:t>
              </a:r>
              <a:r>
                <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减轻</a:t>
              </a:r>
              <a:endParaRPr kumimoji="1"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nvGrpSpPr>
            <p:cNvPr id="582674" name="Group 19"/>
            <p:cNvGrpSpPr/>
            <p:nvPr/>
          </p:nvGrpSpPr>
          <p:grpSpPr bwMode="auto">
            <a:xfrm>
              <a:off x="6028" y="2271"/>
              <a:ext cx="1455" cy="1085"/>
              <a:chOff x="2352" y="719"/>
              <a:chExt cx="672" cy="673"/>
            </a:xfrm>
          </p:grpSpPr>
          <p:sp>
            <p:nvSpPr>
              <p:cNvPr id="582691" name="Line 20"/>
              <p:cNvSpPr>
                <a:spLocks noChangeShapeType="1"/>
              </p:cNvSpPr>
              <p:nvPr/>
            </p:nvSpPr>
            <p:spPr bwMode="auto">
              <a:xfrm>
                <a:off x="2777" y="925"/>
                <a:ext cx="240" cy="1"/>
              </a:xfrm>
              <a:prstGeom prst="line">
                <a:avLst/>
              </a:prstGeom>
              <a:noFill/>
              <a:ln w="25400">
                <a:solidFill>
                  <a:schemeClr val="bg1">
                    <a:lumMod val="65000"/>
                  </a:schemeClr>
                </a:solidFill>
                <a:round/>
              </a:ln>
            </p:spPr>
            <p:txBody>
              <a:bodyPr/>
              <a:lstStyle/>
              <a:p>
                <a:endParaRPr lang="zh-CN" altLang="en-US"/>
              </a:p>
            </p:txBody>
          </p:sp>
          <p:sp>
            <p:nvSpPr>
              <p:cNvPr id="582692" name="Line 21"/>
              <p:cNvSpPr>
                <a:spLocks noChangeShapeType="1"/>
              </p:cNvSpPr>
              <p:nvPr/>
            </p:nvSpPr>
            <p:spPr bwMode="auto">
              <a:xfrm>
                <a:off x="2352" y="719"/>
                <a:ext cx="672" cy="0"/>
              </a:xfrm>
              <a:prstGeom prst="line">
                <a:avLst/>
              </a:prstGeom>
              <a:noFill/>
              <a:ln w="25400">
                <a:solidFill>
                  <a:schemeClr val="bg1">
                    <a:lumMod val="65000"/>
                  </a:schemeClr>
                </a:solidFill>
                <a:round/>
              </a:ln>
            </p:spPr>
            <p:txBody>
              <a:bodyPr/>
              <a:lstStyle/>
              <a:p>
                <a:endParaRPr lang="zh-CN" altLang="en-US"/>
              </a:p>
            </p:txBody>
          </p:sp>
          <p:sp>
            <p:nvSpPr>
              <p:cNvPr id="582693" name="Line 22"/>
              <p:cNvSpPr>
                <a:spLocks noChangeShapeType="1"/>
              </p:cNvSpPr>
              <p:nvPr/>
            </p:nvSpPr>
            <p:spPr bwMode="auto">
              <a:xfrm>
                <a:off x="2776" y="1133"/>
                <a:ext cx="240" cy="1"/>
              </a:xfrm>
              <a:prstGeom prst="line">
                <a:avLst/>
              </a:prstGeom>
              <a:noFill/>
              <a:ln w="25400">
                <a:solidFill>
                  <a:schemeClr val="bg1">
                    <a:lumMod val="65000"/>
                  </a:schemeClr>
                </a:solidFill>
                <a:round/>
              </a:ln>
            </p:spPr>
            <p:txBody>
              <a:bodyPr/>
              <a:lstStyle/>
              <a:p>
                <a:endParaRPr lang="zh-CN" altLang="en-US"/>
              </a:p>
            </p:txBody>
          </p:sp>
          <p:sp>
            <p:nvSpPr>
              <p:cNvPr id="582694" name="Line 23"/>
              <p:cNvSpPr>
                <a:spLocks noChangeShapeType="1"/>
              </p:cNvSpPr>
              <p:nvPr/>
            </p:nvSpPr>
            <p:spPr bwMode="auto">
              <a:xfrm>
                <a:off x="2776" y="1384"/>
                <a:ext cx="240" cy="1"/>
              </a:xfrm>
              <a:prstGeom prst="line">
                <a:avLst/>
              </a:prstGeom>
              <a:noFill/>
              <a:ln w="25400">
                <a:solidFill>
                  <a:schemeClr val="bg1">
                    <a:lumMod val="65000"/>
                  </a:schemeClr>
                </a:solidFill>
                <a:round/>
              </a:ln>
            </p:spPr>
            <p:txBody>
              <a:bodyPr/>
              <a:lstStyle/>
              <a:p>
                <a:endParaRPr lang="zh-CN" altLang="en-US"/>
              </a:p>
            </p:txBody>
          </p:sp>
          <p:sp>
            <p:nvSpPr>
              <p:cNvPr id="582695" name="Line 24"/>
              <p:cNvSpPr>
                <a:spLocks noChangeShapeType="1"/>
              </p:cNvSpPr>
              <p:nvPr/>
            </p:nvSpPr>
            <p:spPr bwMode="auto">
              <a:xfrm>
                <a:off x="2776" y="720"/>
                <a:ext cx="0" cy="672"/>
              </a:xfrm>
              <a:prstGeom prst="line">
                <a:avLst/>
              </a:prstGeom>
              <a:noFill/>
              <a:ln w="25400">
                <a:solidFill>
                  <a:schemeClr val="bg1">
                    <a:lumMod val="65000"/>
                  </a:schemeClr>
                </a:solidFill>
                <a:round/>
              </a:ln>
            </p:spPr>
            <p:txBody>
              <a:bodyPr wrap="none" anchor="ctr"/>
              <a:lstStyle/>
              <a:p>
                <a:endParaRPr lang="zh-CN" altLang="en-US"/>
              </a:p>
            </p:txBody>
          </p:sp>
        </p:grpSp>
        <p:sp>
          <p:nvSpPr>
            <p:cNvPr id="582675" name="AutoShape 25"/>
            <p:cNvSpPr>
              <a:spLocks noChangeArrowheads="1"/>
            </p:cNvSpPr>
            <p:nvPr/>
          </p:nvSpPr>
          <p:spPr bwMode="auto">
            <a:xfrm>
              <a:off x="3117" y="4518"/>
              <a:ext cx="1663" cy="387"/>
            </a:xfrm>
            <a:prstGeom prst="downArrow">
              <a:avLst>
                <a:gd name="adj1" fmla="val 50000"/>
                <a:gd name="adj2" fmla="val 25000"/>
              </a:avLst>
            </a:prstGeom>
            <a:solidFill>
              <a:schemeClr val="bg1">
                <a:lumMod val="65000"/>
              </a:schemeClr>
            </a:solidFill>
            <a:ln w="15875">
              <a:noFill/>
              <a:miter lim="800000"/>
            </a:ln>
          </p:spPr>
          <p:txBody>
            <a:bodyPr vert="eaVert" wrap="none" anchor="ctr"/>
            <a:lstStyle/>
            <a:p>
              <a:endParaRPr lang="zh-CN" altLang="en-US" sz="1300">
                <a:latin typeface="微软雅黑" panose="020B0503020204020204" pitchFamily="34" charset="-122"/>
                <a:ea typeface="微软雅黑" panose="020B0503020204020204" pitchFamily="34" charset="-122"/>
              </a:endParaRPr>
            </a:p>
          </p:txBody>
        </p:sp>
        <p:grpSp>
          <p:nvGrpSpPr>
            <p:cNvPr id="582676" name="Group 26"/>
            <p:cNvGrpSpPr/>
            <p:nvPr/>
          </p:nvGrpSpPr>
          <p:grpSpPr bwMode="auto">
            <a:xfrm>
              <a:off x="6028" y="3898"/>
              <a:ext cx="1455" cy="995"/>
              <a:chOff x="2352" y="719"/>
              <a:chExt cx="672" cy="673"/>
            </a:xfrm>
          </p:grpSpPr>
          <p:sp>
            <p:nvSpPr>
              <p:cNvPr id="582686" name="Line 27"/>
              <p:cNvSpPr>
                <a:spLocks noChangeShapeType="1"/>
              </p:cNvSpPr>
              <p:nvPr/>
            </p:nvSpPr>
            <p:spPr bwMode="auto">
              <a:xfrm>
                <a:off x="2777" y="925"/>
                <a:ext cx="240" cy="1"/>
              </a:xfrm>
              <a:prstGeom prst="line">
                <a:avLst/>
              </a:prstGeom>
              <a:noFill/>
              <a:ln w="25400">
                <a:solidFill>
                  <a:schemeClr val="bg1">
                    <a:lumMod val="65000"/>
                  </a:schemeClr>
                </a:solidFill>
                <a:round/>
              </a:ln>
            </p:spPr>
            <p:txBody>
              <a:bodyPr/>
              <a:lstStyle/>
              <a:p>
                <a:endParaRPr lang="zh-CN" altLang="en-US"/>
              </a:p>
            </p:txBody>
          </p:sp>
          <p:sp>
            <p:nvSpPr>
              <p:cNvPr id="582687" name="Line 28"/>
              <p:cNvSpPr>
                <a:spLocks noChangeShapeType="1"/>
              </p:cNvSpPr>
              <p:nvPr/>
            </p:nvSpPr>
            <p:spPr bwMode="auto">
              <a:xfrm>
                <a:off x="2352" y="719"/>
                <a:ext cx="672" cy="0"/>
              </a:xfrm>
              <a:prstGeom prst="line">
                <a:avLst/>
              </a:prstGeom>
              <a:noFill/>
              <a:ln w="25400">
                <a:solidFill>
                  <a:schemeClr val="bg1">
                    <a:lumMod val="65000"/>
                  </a:schemeClr>
                </a:solidFill>
                <a:round/>
              </a:ln>
            </p:spPr>
            <p:txBody>
              <a:bodyPr/>
              <a:lstStyle/>
              <a:p>
                <a:endParaRPr lang="zh-CN" altLang="en-US"/>
              </a:p>
            </p:txBody>
          </p:sp>
          <p:sp>
            <p:nvSpPr>
              <p:cNvPr id="582688" name="Line 29"/>
              <p:cNvSpPr>
                <a:spLocks noChangeShapeType="1"/>
              </p:cNvSpPr>
              <p:nvPr/>
            </p:nvSpPr>
            <p:spPr bwMode="auto">
              <a:xfrm>
                <a:off x="2776" y="1133"/>
                <a:ext cx="240" cy="1"/>
              </a:xfrm>
              <a:prstGeom prst="line">
                <a:avLst/>
              </a:prstGeom>
              <a:noFill/>
              <a:ln w="25400">
                <a:solidFill>
                  <a:schemeClr val="bg1">
                    <a:lumMod val="65000"/>
                  </a:schemeClr>
                </a:solidFill>
                <a:round/>
              </a:ln>
            </p:spPr>
            <p:txBody>
              <a:bodyPr/>
              <a:lstStyle/>
              <a:p>
                <a:endParaRPr lang="zh-CN" altLang="en-US"/>
              </a:p>
            </p:txBody>
          </p:sp>
          <p:sp>
            <p:nvSpPr>
              <p:cNvPr id="582689" name="Line 30"/>
              <p:cNvSpPr>
                <a:spLocks noChangeShapeType="1"/>
              </p:cNvSpPr>
              <p:nvPr/>
            </p:nvSpPr>
            <p:spPr bwMode="auto">
              <a:xfrm>
                <a:off x="2776" y="1384"/>
                <a:ext cx="240" cy="1"/>
              </a:xfrm>
              <a:prstGeom prst="line">
                <a:avLst/>
              </a:prstGeom>
              <a:noFill/>
              <a:ln w="25400">
                <a:solidFill>
                  <a:schemeClr val="bg1">
                    <a:lumMod val="65000"/>
                  </a:schemeClr>
                </a:solidFill>
                <a:round/>
              </a:ln>
            </p:spPr>
            <p:txBody>
              <a:bodyPr/>
              <a:lstStyle/>
              <a:p>
                <a:endParaRPr lang="zh-CN" altLang="en-US"/>
              </a:p>
            </p:txBody>
          </p:sp>
          <p:sp>
            <p:nvSpPr>
              <p:cNvPr id="582690" name="Line 31"/>
              <p:cNvSpPr>
                <a:spLocks noChangeShapeType="1"/>
              </p:cNvSpPr>
              <p:nvPr/>
            </p:nvSpPr>
            <p:spPr bwMode="auto">
              <a:xfrm>
                <a:off x="2776" y="720"/>
                <a:ext cx="0" cy="672"/>
              </a:xfrm>
              <a:prstGeom prst="line">
                <a:avLst/>
              </a:prstGeom>
              <a:noFill/>
              <a:ln w="25400">
                <a:solidFill>
                  <a:schemeClr val="bg1">
                    <a:lumMod val="65000"/>
                  </a:schemeClr>
                </a:solidFill>
                <a:round/>
              </a:ln>
            </p:spPr>
            <p:txBody>
              <a:bodyPr wrap="none" anchor="ctr"/>
              <a:lstStyle/>
              <a:p>
                <a:endParaRPr lang="zh-CN" altLang="en-US"/>
              </a:p>
            </p:txBody>
          </p:sp>
        </p:grpSp>
        <p:sp>
          <p:nvSpPr>
            <p:cNvPr id="582677" name="AutoShape 32"/>
            <p:cNvSpPr>
              <a:spLocks noChangeArrowheads="1"/>
            </p:cNvSpPr>
            <p:nvPr/>
          </p:nvSpPr>
          <p:spPr bwMode="auto">
            <a:xfrm>
              <a:off x="3117" y="6037"/>
              <a:ext cx="1663" cy="387"/>
            </a:xfrm>
            <a:prstGeom prst="downArrow">
              <a:avLst>
                <a:gd name="adj1" fmla="val 50000"/>
                <a:gd name="adj2" fmla="val 25000"/>
              </a:avLst>
            </a:prstGeom>
            <a:solidFill>
              <a:schemeClr val="bg1">
                <a:lumMod val="65000"/>
              </a:schemeClr>
            </a:solidFill>
            <a:ln w="15875">
              <a:noFill/>
              <a:miter lim="800000"/>
            </a:ln>
          </p:spPr>
          <p:txBody>
            <a:bodyPr vert="eaVert" wrap="none" anchor="ctr"/>
            <a:lstStyle/>
            <a:p>
              <a:endParaRPr lang="zh-CN" altLang="en-US" sz="1300">
                <a:latin typeface="微软雅黑" panose="020B0503020204020204" pitchFamily="34" charset="-122"/>
                <a:ea typeface="微软雅黑" panose="020B0503020204020204" pitchFamily="34" charset="-122"/>
              </a:endParaRPr>
            </a:p>
          </p:txBody>
        </p:sp>
        <p:grpSp>
          <p:nvGrpSpPr>
            <p:cNvPr id="582678" name="Group 33"/>
            <p:cNvGrpSpPr/>
            <p:nvPr/>
          </p:nvGrpSpPr>
          <p:grpSpPr bwMode="auto">
            <a:xfrm>
              <a:off x="6091" y="5550"/>
              <a:ext cx="1455" cy="1754"/>
              <a:chOff x="2352" y="2784"/>
              <a:chExt cx="672" cy="1152"/>
            </a:xfrm>
          </p:grpSpPr>
          <p:sp>
            <p:nvSpPr>
              <p:cNvPr id="582679" name="Line 34"/>
              <p:cNvSpPr>
                <a:spLocks noChangeShapeType="1"/>
              </p:cNvSpPr>
              <p:nvPr/>
            </p:nvSpPr>
            <p:spPr bwMode="auto">
              <a:xfrm>
                <a:off x="2777" y="2990"/>
                <a:ext cx="240" cy="1"/>
              </a:xfrm>
              <a:prstGeom prst="line">
                <a:avLst/>
              </a:prstGeom>
              <a:noFill/>
              <a:ln w="25400">
                <a:solidFill>
                  <a:schemeClr val="bg1">
                    <a:lumMod val="65000"/>
                  </a:schemeClr>
                </a:solidFill>
                <a:round/>
              </a:ln>
            </p:spPr>
            <p:txBody>
              <a:bodyPr/>
              <a:lstStyle/>
              <a:p>
                <a:endParaRPr lang="zh-CN" altLang="en-US"/>
              </a:p>
            </p:txBody>
          </p:sp>
          <p:sp>
            <p:nvSpPr>
              <p:cNvPr id="582680" name="Line 35"/>
              <p:cNvSpPr>
                <a:spLocks noChangeShapeType="1"/>
              </p:cNvSpPr>
              <p:nvPr/>
            </p:nvSpPr>
            <p:spPr bwMode="auto">
              <a:xfrm>
                <a:off x="2352" y="2784"/>
                <a:ext cx="672" cy="0"/>
              </a:xfrm>
              <a:prstGeom prst="line">
                <a:avLst/>
              </a:prstGeom>
              <a:noFill/>
              <a:ln w="25400">
                <a:solidFill>
                  <a:schemeClr val="bg1">
                    <a:lumMod val="65000"/>
                  </a:schemeClr>
                </a:solidFill>
                <a:round/>
              </a:ln>
            </p:spPr>
            <p:txBody>
              <a:bodyPr/>
              <a:lstStyle/>
              <a:p>
                <a:endParaRPr lang="zh-CN" altLang="en-US"/>
              </a:p>
            </p:txBody>
          </p:sp>
          <p:sp>
            <p:nvSpPr>
              <p:cNvPr id="582681" name="Line 36"/>
              <p:cNvSpPr>
                <a:spLocks noChangeShapeType="1"/>
              </p:cNvSpPr>
              <p:nvPr/>
            </p:nvSpPr>
            <p:spPr bwMode="auto">
              <a:xfrm>
                <a:off x="2776" y="3198"/>
                <a:ext cx="240" cy="1"/>
              </a:xfrm>
              <a:prstGeom prst="line">
                <a:avLst/>
              </a:prstGeom>
              <a:noFill/>
              <a:ln w="25400">
                <a:solidFill>
                  <a:schemeClr val="bg1">
                    <a:lumMod val="65000"/>
                  </a:schemeClr>
                </a:solidFill>
                <a:round/>
              </a:ln>
            </p:spPr>
            <p:txBody>
              <a:bodyPr/>
              <a:lstStyle/>
              <a:p>
                <a:endParaRPr lang="zh-CN" altLang="en-US"/>
              </a:p>
            </p:txBody>
          </p:sp>
          <p:sp>
            <p:nvSpPr>
              <p:cNvPr id="582682" name="Line 37"/>
              <p:cNvSpPr>
                <a:spLocks noChangeShapeType="1"/>
              </p:cNvSpPr>
              <p:nvPr/>
            </p:nvSpPr>
            <p:spPr bwMode="auto">
              <a:xfrm>
                <a:off x="2776" y="3449"/>
                <a:ext cx="240" cy="1"/>
              </a:xfrm>
              <a:prstGeom prst="line">
                <a:avLst/>
              </a:prstGeom>
              <a:noFill/>
              <a:ln w="25400">
                <a:solidFill>
                  <a:schemeClr val="bg1">
                    <a:lumMod val="65000"/>
                  </a:schemeClr>
                </a:solidFill>
                <a:round/>
              </a:ln>
            </p:spPr>
            <p:txBody>
              <a:bodyPr/>
              <a:lstStyle/>
              <a:p>
                <a:endParaRPr lang="zh-CN" altLang="en-US"/>
              </a:p>
            </p:txBody>
          </p:sp>
          <p:sp>
            <p:nvSpPr>
              <p:cNvPr id="582683" name="Line 38"/>
              <p:cNvSpPr>
                <a:spLocks noChangeShapeType="1"/>
              </p:cNvSpPr>
              <p:nvPr/>
            </p:nvSpPr>
            <p:spPr bwMode="auto">
              <a:xfrm>
                <a:off x="2776" y="2784"/>
                <a:ext cx="0" cy="1152"/>
              </a:xfrm>
              <a:prstGeom prst="line">
                <a:avLst/>
              </a:prstGeom>
              <a:noFill/>
              <a:ln w="25400">
                <a:solidFill>
                  <a:schemeClr val="bg1">
                    <a:lumMod val="65000"/>
                  </a:schemeClr>
                </a:solidFill>
                <a:round/>
              </a:ln>
            </p:spPr>
            <p:txBody>
              <a:bodyPr wrap="none" anchor="ctr"/>
              <a:lstStyle/>
              <a:p>
                <a:endParaRPr lang="zh-CN" altLang="en-US"/>
              </a:p>
            </p:txBody>
          </p:sp>
          <p:sp>
            <p:nvSpPr>
              <p:cNvPr id="582684" name="Line 39"/>
              <p:cNvSpPr>
                <a:spLocks noChangeShapeType="1"/>
              </p:cNvSpPr>
              <p:nvPr/>
            </p:nvSpPr>
            <p:spPr bwMode="auto">
              <a:xfrm>
                <a:off x="2784" y="3695"/>
                <a:ext cx="240" cy="1"/>
              </a:xfrm>
              <a:prstGeom prst="line">
                <a:avLst/>
              </a:prstGeom>
              <a:noFill/>
              <a:ln w="25400">
                <a:solidFill>
                  <a:schemeClr val="bg1">
                    <a:lumMod val="65000"/>
                  </a:schemeClr>
                </a:solidFill>
                <a:round/>
              </a:ln>
            </p:spPr>
            <p:txBody>
              <a:bodyPr/>
              <a:lstStyle/>
              <a:p>
                <a:endParaRPr lang="zh-CN" altLang="en-US"/>
              </a:p>
            </p:txBody>
          </p:sp>
          <p:sp>
            <p:nvSpPr>
              <p:cNvPr id="582685" name="Line 40"/>
              <p:cNvSpPr>
                <a:spLocks noChangeShapeType="1"/>
              </p:cNvSpPr>
              <p:nvPr/>
            </p:nvSpPr>
            <p:spPr bwMode="auto">
              <a:xfrm>
                <a:off x="2776" y="3935"/>
                <a:ext cx="240" cy="1"/>
              </a:xfrm>
              <a:prstGeom prst="line">
                <a:avLst/>
              </a:prstGeom>
              <a:noFill/>
              <a:ln w="25400">
                <a:solidFill>
                  <a:schemeClr val="bg1">
                    <a:lumMod val="65000"/>
                  </a:schemeClr>
                </a:solidFill>
                <a:round/>
              </a:ln>
            </p:spPr>
            <p:txBody>
              <a:bodyPr/>
              <a:lstStyle/>
              <a:p>
                <a:endParaRPr lang="zh-CN" altLang="en-US"/>
              </a:p>
            </p:txBody>
          </p:sp>
        </p:grpSp>
        <p:sp>
          <p:nvSpPr>
            <p:cNvPr id="3" name="文本框 2"/>
            <p:cNvSpPr txBox="1"/>
            <p:nvPr/>
          </p:nvSpPr>
          <p:spPr>
            <a:xfrm>
              <a:off x="2192" y="5301"/>
              <a:ext cx="3565" cy="459"/>
            </a:xfrm>
            <a:prstGeom prst="rect">
              <a:avLst/>
            </a:prstGeom>
            <a:noFill/>
          </p:spPr>
          <p:txBody>
            <a:bodyPr wrap="square" rtlCol="0" anchor="t">
              <a:spAutoFit/>
            </a:bodyPr>
            <a:lstStyle/>
            <a:p>
              <a:pPr algn="ctr"/>
              <a:r>
                <a:rPr lang="zh-CN" altLang="en-US" sz="1300" b="1">
                  <a:solidFill>
                    <a:schemeClr val="bg1"/>
                  </a:solidFill>
                  <a:latin typeface="微软雅黑" panose="020B0503020204020204" pitchFamily="34" charset="-122"/>
                  <a:ea typeface="微软雅黑" panose="020B0503020204020204" pitchFamily="34" charset="-122"/>
                </a:rPr>
                <a:t>风险处理方法的选择</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2192" y="6668"/>
              <a:ext cx="3565" cy="459"/>
            </a:xfrm>
            <a:prstGeom prst="rect">
              <a:avLst/>
            </a:prstGeom>
            <a:noFill/>
          </p:spPr>
          <p:txBody>
            <a:bodyPr wrap="square" rtlCol="0" anchor="t">
              <a:spAutoFit/>
            </a:bodyPr>
            <a:lstStyle/>
            <a:p>
              <a:pPr algn="ctr"/>
              <a:r>
                <a:rPr lang="zh-CN" altLang="en-US" sz="1300" b="1">
                  <a:solidFill>
                    <a:schemeClr val="bg1"/>
                  </a:solidFill>
                  <a:latin typeface="微软雅黑" panose="020B0503020204020204" pitchFamily="34" charset="-122"/>
                  <a:ea typeface="微软雅黑" panose="020B0503020204020204" pitchFamily="34" charset="-122"/>
                </a:rPr>
                <a:t>风险处理的实施</a:t>
              </a:r>
              <a:endParaRPr lang="zh-CN" altLang="en-US" sz="1300" b="1">
                <a:solidFill>
                  <a:schemeClr val="bg1"/>
                </a:solidFill>
                <a:latin typeface="微软雅黑" panose="020B0503020204020204" pitchFamily="34" charset="-122"/>
                <a:ea typeface="微软雅黑" panose="020B0503020204020204" pitchFamily="34" charset="-122"/>
              </a:endParaRPr>
            </a:p>
          </p:txBody>
        </p:sp>
      </p:grpSp>
    </p:spTree>
  </p:cSld>
  <p:clrMapOvr>
    <a:masterClrMapping/>
  </p:clrMapOvr>
  <p:transition advTm="0">
    <p:wipe dir="d"/>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某单位主要风险（例）</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705485" y="1257300"/>
            <a:ext cx="1168400" cy="306705"/>
          </a:xfrm>
          <a:prstGeom prst="rect">
            <a:avLst/>
          </a:prstGeom>
          <a:noFill/>
        </p:spPr>
        <p:txBody>
          <a:bodyPr wrap="square" rtlCol="0" anchor="t">
            <a:spAutoFit/>
          </a:bodyPr>
          <a:lstStyle/>
          <a:p>
            <a:pPr>
              <a:lnSpc>
                <a:spcPct val="100000"/>
              </a:lnSpc>
            </a:pPr>
            <a:r>
              <a:rPr lang="zh-CN" altLang="en-US" sz="1400" b="1">
                <a:solidFill>
                  <a:srgbClr val="C00000"/>
                </a:solidFill>
                <a:latin typeface="微软雅黑" panose="020B0503020204020204" pitchFamily="34" charset="-122"/>
                <a:ea typeface="微软雅黑" panose="020B0503020204020204" pitchFamily="34" charset="-122"/>
              </a:rPr>
              <a:t>火灾爆炸</a:t>
            </a:r>
            <a:endParaRPr lang="zh-CN" altLang="en-US" sz="1400" b="1">
              <a:solidFill>
                <a:srgbClr val="C00000"/>
              </a:solidFill>
              <a:latin typeface="微软雅黑" panose="020B0503020204020204" pitchFamily="34" charset="-122"/>
              <a:ea typeface="微软雅黑" panose="020B0503020204020204" pitchFamily="34" charset="-122"/>
            </a:endParaRPr>
          </a:p>
        </p:txBody>
      </p:sp>
      <p:sp>
        <p:nvSpPr>
          <p:cNvPr id="8" name="任意多边形 7"/>
          <p:cNvSpPr/>
          <p:nvPr>
            <p:custDataLst>
              <p:tags r:id="rId1"/>
            </p:custDataLst>
          </p:nvPr>
        </p:nvSpPr>
        <p:spPr bwMode="auto">
          <a:xfrm flipH="1">
            <a:off x="1318260" y="1713405"/>
            <a:ext cx="1157729" cy="954519"/>
          </a:xfrm>
          <a:custGeom>
            <a:avLst/>
            <a:gdLst>
              <a:gd name="connsiteX0" fmla="*/ 359281 w 1620483"/>
              <a:gd name="connsiteY0" fmla="*/ 790768 h 1335661"/>
              <a:gd name="connsiteX1" fmla="*/ 348308 w 1620483"/>
              <a:gd name="connsiteY1" fmla="*/ 803168 h 1335661"/>
              <a:gd name="connsiteX2" fmla="*/ 336627 w 1620483"/>
              <a:gd name="connsiteY2" fmla="*/ 815568 h 1335661"/>
              <a:gd name="connsiteX3" fmla="*/ 324946 w 1620483"/>
              <a:gd name="connsiteY3" fmla="*/ 828677 h 1335661"/>
              <a:gd name="connsiteX4" fmla="*/ 313265 w 1620483"/>
              <a:gd name="connsiteY4" fmla="*/ 842140 h 1335661"/>
              <a:gd name="connsiteX5" fmla="*/ 307247 w 1620483"/>
              <a:gd name="connsiteY5" fmla="*/ 849226 h 1335661"/>
              <a:gd name="connsiteX6" fmla="*/ 301584 w 1620483"/>
              <a:gd name="connsiteY6" fmla="*/ 856666 h 1335661"/>
              <a:gd name="connsiteX7" fmla="*/ 295920 w 1620483"/>
              <a:gd name="connsiteY7" fmla="*/ 864106 h 1335661"/>
              <a:gd name="connsiteX8" fmla="*/ 290611 w 1620483"/>
              <a:gd name="connsiteY8" fmla="*/ 872254 h 1335661"/>
              <a:gd name="connsiteX9" fmla="*/ 285655 w 1620483"/>
              <a:gd name="connsiteY9" fmla="*/ 880403 h 1335661"/>
              <a:gd name="connsiteX10" fmla="*/ 280700 w 1620483"/>
              <a:gd name="connsiteY10" fmla="*/ 889260 h 1335661"/>
              <a:gd name="connsiteX11" fmla="*/ 276098 w 1620483"/>
              <a:gd name="connsiteY11" fmla="*/ 898471 h 1335661"/>
              <a:gd name="connsiteX12" fmla="*/ 271496 w 1620483"/>
              <a:gd name="connsiteY12" fmla="*/ 908037 h 1335661"/>
              <a:gd name="connsiteX13" fmla="*/ 205658 w 1620483"/>
              <a:gd name="connsiteY13" fmla="*/ 1119901 h 1335661"/>
              <a:gd name="connsiteX14" fmla="*/ 139819 w 1620483"/>
              <a:gd name="connsiteY14" fmla="*/ 1102541 h 1335661"/>
              <a:gd name="connsiteX15" fmla="*/ 200348 w 1620483"/>
              <a:gd name="connsiteY15" fmla="*/ 912643 h 1335661"/>
              <a:gd name="connsiteX16" fmla="*/ 207073 w 1620483"/>
              <a:gd name="connsiteY16" fmla="*/ 900243 h 1335661"/>
              <a:gd name="connsiteX17" fmla="*/ 214153 w 1620483"/>
              <a:gd name="connsiteY17" fmla="*/ 888551 h 1335661"/>
              <a:gd name="connsiteX18" fmla="*/ 221586 w 1620483"/>
              <a:gd name="connsiteY18" fmla="*/ 877569 h 1335661"/>
              <a:gd name="connsiteX19" fmla="*/ 229728 w 1620483"/>
              <a:gd name="connsiteY19" fmla="*/ 867294 h 1335661"/>
              <a:gd name="connsiteX20" fmla="*/ 238223 w 1620483"/>
              <a:gd name="connsiteY20" fmla="*/ 857728 h 1335661"/>
              <a:gd name="connsiteX21" fmla="*/ 247072 w 1620483"/>
              <a:gd name="connsiteY21" fmla="*/ 848517 h 1335661"/>
              <a:gd name="connsiteX22" fmla="*/ 256629 w 1620483"/>
              <a:gd name="connsiteY22" fmla="*/ 840014 h 1335661"/>
              <a:gd name="connsiteX23" fmla="*/ 266541 w 1620483"/>
              <a:gd name="connsiteY23" fmla="*/ 832574 h 1335661"/>
              <a:gd name="connsiteX24" fmla="*/ 276806 w 1620483"/>
              <a:gd name="connsiteY24" fmla="*/ 825488 h 1335661"/>
              <a:gd name="connsiteX25" fmla="*/ 287425 w 1620483"/>
              <a:gd name="connsiteY25" fmla="*/ 818757 h 1335661"/>
              <a:gd name="connsiteX26" fmla="*/ 298398 w 1620483"/>
              <a:gd name="connsiteY26" fmla="*/ 812734 h 1335661"/>
              <a:gd name="connsiteX27" fmla="*/ 309725 w 1620483"/>
              <a:gd name="connsiteY27" fmla="*/ 807420 h 1335661"/>
              <a:gd name="connsiteX28" fmla="*/ 321406 w 1620483"/>
              <a:gd name="connsiteY28" fmla="*/ 802460 h 1335661"/>
              <a:gd name="connsiteX29" fmla="*/ 333795 w 1620483"/>
              <a:gd name="connsiteY29" fmla="*/ 797854 h 1335661"/>
              <a:gd name="connsiteX30" fmla="*/ 346184 w 1620483"/>
              <a:gd name="connsiteY30" fmla="*/ 793957 h 1335661"/>
              <a:gd name="connsiteX31" fmla="*/ 997847 w 1620483"/>
              <a:gd name="connsiteY31" fmla="*/ 565442 h 1335661"/>
              <a:gd name="connsiteX32" fmla="*/ 651662 w 1620483"/>
              <a:gd name="connsiteY32" fmla="*/ 565442 h 1335661"/>
              <a:gd name="connsiteX33" fmla="*/ 651662 w 1620483"/>
              <a:gd name="connsiteY33" fmla="*/ 650471 h 1335661"/>
              <a:gd name="connsiteX34" fmla="*/ 643167 w 1620483"/>
              <a:gd name="connsiteY34" fmla="*/ 655785 h 1335661"/>
              <a:gd name="connsiteX35" fmla="*/ 634671 w 1620483"/>
              <a:gd name="connsiteY35" fmla="*/ 661808 h 1335661"/>
              <a:gd name="connsiteX36" fmla="*/ 626176 w 1620483"/>
              <a:gd name="connsiteY36" fmla="*/ 667476 h 1335661"/>
              <a:gd name="connsiteX37" fmla="*/ 618035 w 1620483"/>
              <a:gd name="connsiteY37" fmla="*/ 673854 h 1335661"/>
              <a:gd name="connsiteX38" fmla="*/ 609893 w 1620483"/>
              <a:gd name="connsiteY38" fmla="*/ 680585 h 1335661"/>
              <a:gd name="connsiteX39" fmla="*/ 602460 w 1620483"/>
              <a:gd name="connsiteY39" fmla="*/ 687317 h 1335661"/>
              <a:gd name="connsiteX40" fmla="*/ 595027 w 1620483"/>
              <a:gd name="connsiteY40" fmla="*/ 694402 h 1335661"/>
              <a:gd name="connsiteX41" fmla="*/ 587947 w 1620483"/>
              <a:gd name="connsiteY41" fmla="*/ 701488 h 1335661"/>
              <a:gd name="connsiteX42" fmla="*/ 511489 w 1620483"/>
              <a:gd name="connsiteY42" fmla="*/ 701488 h 1335661"/>
              <a:gd name="connsiteX43" fmla="*/ 511489 w 1620483"/>
              <a:gd name="connsiteY43" fmla="*/ 701842 h 1335661"/>
              <a:gd name="connsiteX44" fmla="*/ 495914 w 1620483"/>
              <a:gd name="connsiteY44" fmla="*/ 701842 h 1335661"/>
              <a:gd name="connsiteX45" fmla="*/ 480694 w 1620483"/>
              <a:gd name="connsiteY45" fmla="*/ 702197 h 1335661"/>
              <a:gd name="connsiteX46" fmla="*/ 465827 w 1620483"/>
              <a:gd name="connsiteY46" fmla="*/ 702905 h 1335661"/>
              <a:gd name="connsiteX47" fmla="*/ 451314 w 1620483"/>
              <a:gd name="connsiteY47" fmla="*/ 703968 h 1335661"/>
              <a:gd name="connsiteX48" fmla="*/ 436447 w 1620483"/>
              <a:gd name="connsiteY48" fmla="*/ 705385 h 1335661"/>
              <a:gd name="connsiteX49" fmla="*/ 422288 w 1620483"/>
              <a:gd name="connsiteY49" fmla="*/ 706802 h 1335661"/>
              <a:gd name="connsiteX50" fmla="*/ 408129 w 1620483"/>
              <a:gd name="connsiteY50" fmla="*/ 709637 h 1335661"/>
              <a:gd name="connsiteX51" fmla="*/ 393971 w 1620483"/>
              <a:gd name="connsiteY51" fmla="*/ 712117 h 1335661"/>
              <a:gd name="connsiteX52" fmla="*/ 380166 w 1620483"/>
              <a:gd name="connsiteY52" fmla="*/ 714951 h 1335661"/>
              <a:gd name="connsiteX53" fmla="*/ 366715 w 1620483"/>
              <a:gd name="connsiteY53" fmla="*/ 718139 h 1335661"/>
              <a:gd name="connsiteX54" fmla="*/ 353264 w 1620483"/>
              <a:gd name="connsiteY54" fmla="*/ 722391 h 1335661"/>
              <a:gd name="connsiteX55" fmla="*/ 339813 w 1620483"/>
              <a:gd name="connsiteY55" fmla="*/ 726642 h 1335661"/>
              <a:gd name="connsiteX56" fmla="*/ 327070 w 1620483"/>
              <a:gd name="connsiteY56" fmla="*/ 731602 h 1335661"/>
              <a:gd name="connsiteX57" fmla="*/ 314327 w 1620483"/>
              <a:gd name="connsiteY57" fmla="*/ 736562 h 1335661"/>
              <a:gd name="connsiteX58" fmla="*/ 301938 w 1620483"/>
              <a:gd name="connsiteY58" fmla="*/ 742585 h 1335661"/>
              <a:gd name="connsiteX59" fmla="*/ 289195 w 1620483"/>
              <a:gd name="connsiteY59" fmla="*/ 748962 h 1335661"/>
              <a:gd name="connsiteX60" fmla="*/ 276098 w 1620483"/>
              <a:gd name="connsiteY60" fmla="*/ 756402 h 1335661"/>
              <a:gd name="connsiteX61" fmla="*/ 262647 w 1620483"/>
              <a:gd name="connsiteY61" fmla="*/ 764197 h 1335661"/>
              <a:gd name="connsiteX62" fmla="*/ 249550 w 1620483"/>
              <a:gd name="connsiteY62" fmla="*/ 773054 h 1335661"/>
              <a:gd name="connsiteX63" fmla="*/ 237161 w 1620483"/>
              <a:gd name="connsiteY63" fmla="*/ 782265 h 1335661"/>
              <a:gd name="connsiteX64" fmla="*/ 225480 w 1620483"/>
              <a:gd name="connsiteY64" fmla="*/ 792185 h 1335661"/>
              <a:gd name="connsiteX65" fmla="*/ 213799 w 1620483"/>
              <a:gd name="connsiteY65" fmla="*/ 802814 h 1335661"/>
              <a:gd name="connsiteX66" fmla="*/ 202826 w 1620483"/>
              <a:gd name="connsiteY66" fmla="*/ 813797 h 1335661"/>
              <a:gd name="connsiteX67" fmla="*/ 191853 w 1620483"/>
              <a:gd name="connsiteY67" fmla="*/ 825488 h 1335661"/>
              <a:gd name="connsiteX68" fmla="*/ 181941 w 1620483"/>
              <a:gd name="connsiteY68" fmla="*/ 837534 h 1335661"/>
              <a:gd name="connsiteX69" fmla="*/ 172384 w 1620483"/>
              <a:gd name="connsiteY69" fmla="*/ 849934 h 1335661"/>
              <a:gd name="connsiteX70" fmla="*/ 163181 w 1620483"/>
              <a:gd name="connsiteY70" fmla="*/ 863397 h 1335661"/>
              <a:gd name="connsiteX71" fmla="*/ 154332 w 1620483"/>
              <a:gd name="connsiteY71" fmla="*/ 877569 h 1335661"/>
              <a:gd name="connsiteX72" fmla="*/ 146544 w 1620483"/>
              <a:gd name="connsiteY72" fmla="*/ 892449 h 1335661"/>
              <a:gd name="connsiteX73" fmla="*/ 138403 w 1620483"/>
              <a:gd name="connsiteY73" fmla="*/ 907683 h 1335661"/>
              <a:gd name="connsiteX74" fmla="*/ 131324 w 1620483"/>
              <a:gd name="connsiteY74" fmla="*/ 923626 h 1335661"/>
              <a:gd name="connsiteX75" fmla="*/ 124598 w 1620483"/>
              <a:gd name="connsiteY75" fmla="*/ 940277 h 1335661"/>
              <a:gd name="connsiteX76" fmla="*/ 123536 w 1620483"/>
              <a:gd name="connsiteY76" fmla="*/ 944174 h 1335661"/>
              <a:gd name="connsiteX77" fmla="*/ 121058 w 1620483"/>
              <a:gd name="connsiteY77" fmla="*/ 953386 h 1335661"/>
              <a:gd name="connsiteX78" fmla="*/ 78228 w 1620483"/>
              <a:gd name="connsiteY78" fmla="*/ 1110689 h 1335661"/>
              <a:gd name="connsiteX79" fmla="*/ 37167 w 1620483"/>
              <a:gd name="connsiteY79" fmla="*/ 1099706 h 1335661"/>
              <a:gd name="connsiteX80" fmla="*/ 0 w 1620483"/>
              <a:gd name="connsiteY80" fmla="*/ 1239650 h 1335661"/>
              <a:gd name="connsiteX81" fmla="*/ 357511 w 1620483"/>
              <a:gd name="connsiteY81" fmla="*/ 1335661 h 1335661"/>
              <a:gd name="connsiteX82" fmla="*/ 394679 w 1620483"/>
              <a:gd name="connsiteY82" fmla="*/ 1196072 h 1335661"/>
              <a:gd name="connsiteX83" fmla="*/ 357865 w 1620483"/>
              <a:gd name="connsiteY83" fmla="*/ 1186507 h 1335661"/>
              <a:gd name="connsiteX84" fmla="*/ 397510 w 1620483"/>
              <a:gd name="connsiteY84" fmla="*/ 1039123 h 1335661"/>
              <a:gd name="connsiteX85" fmla="*/ 399988 w 1620483"/>
              <a:gd name="connsiteY85" fmla="*/ 1033100 h 1335661"/>
              <a:gd name="connsiteX86" fmla="*/ 403174 w 1620483"/>
              <a:gd name="connsiteY86" fmla="*/ 1027432 h 1335661"/>
              <a:gd name="connsiteX87" fmla="*/ 406360 w 1620483"/>
              <a:gd name="connsiteY87" fmla="*/ 1022472 h 1335661"/>
              <a:gd name="connsiteX88" fmla="*/ 409899 w 1620483"/>
              <a:gd name="connsiteY88" fmla="*/ 1018220 h 1335661"/>
              <a:gd name="connsiteX89" fmla="*/ 413085 w 1620483"/>
              <a:gd name="connsiteY89" fmla="*/ 1014323 h 1335661"/>
              <a:gd name="connsiteX90" fmla="*/ 416979 w 1620483"/>
              <a:gd name="connsiteY90" fmla="*/ 1010780 h 1335661"/>
              <a:gd name="connsiteX91" fmla="*/ 420518 w 1620483"/>
              <a:gd name="connsiteY91" fmla="*/ 1008300 h 1335661"/>
              <a:gd name="connsiteX92" fmla="*/ 424766 w 1620483"/>
              <a:gd name="connsiteY92" fmla="*/ 1005466 h 1335661"/>
              <a:gd name="connsiteX93" fmla="*/ 432200 w 1620483"/>
              <a:gd name="connsiteY93" fmla="*/ 1001923 h 1335661"/>
              <a:gd name="connsiteX94" fmla="*/ 441049 w 1620483"/>
              <a:gd name="connsiteY94" fmla="*/ 999089 h 1335661"/>
              <a:gd name="connsiteX95" fmla="*/ 450252 w 1620483"/>
              <a:gd name="connsiteY95" fmla="*/ 996609 h 1335661"/>
              <a:gd name="connsiteX96" fmla="*/ 460871 w 1620483"/>
              <a:gd name="connsiteY96" fmla="*/ 994837 h 1335661"/>
              <a:gd name="connsiteX97" fmla="*/ 471490 w 1620483"/>
              <a:gd name="connsiteY97" fmla="*/ 993066 h 1335661"/>
              <a:gd name="connsiteX98" fmla="*/ 483171 w 1620483"/>
              <a:gd name="connsiteY98" fmla="*/ 992357 h 1335661"/>
              <a:gd name="connsiteX99" fmla="*/ 495561 w 1620483"/>
              <a:gd name="connsiteY99" fmla="*/ 992003 h 1335661"/>
              <a:gd name="connsiteX100" fmla="*/ 508303 w 1620483"/>
              <a:gd name="connsiteY100" fmla="*/ 992003 h 1335661"/>
              <a:gd name="connsiteX101" fmla="*/ 511489 w 1620483"/>
              <a:gd name="connsiteY101" fmla="*/ 992712 h 1335661"/>
              <a:gd name="connsiteX102" fmla="*/ 524232 w 1620483"/>
              <a:gd name="connsiteY102" fmla="*/ 992712 h 1335661"/>
              <a:gd name="connsiteX103" fmla="*/ 528480 w 1620483"/>
              <a:gd name="connsiteY103" fmla="*/ 1003695 h 1335661"/>
              <a:gd name="connsiteX104" fmla="*/ 533082 w 1620483"/>
              <a:gd name="connsiteY104" fmla="*/ 1013969 h 1335661"/>
              <a:gd name="connsiteX105" fmla="*/ 538037 w 1620483"/>
              <a:gd name="connsiteY105" fmla="*/ 1024598 h 1335661"/>
              <a:gd name="connsiteX106" fmla="*/ 543701 w 1620483"/>
              <a:gd name="connsiteY106" fmla="*/ 1034872 h 1335661"/>
              <a:gd name="connsiteX107" fmla="*/ 549364 w 1620483"/>
              <a:gd name="connsiteY107" fmla="*/ 1044792 h 1335661"/>
              <a:gd name="connsiteX108" fmla="*/ 555736 w 1620483"/>
              <a:gd name="connsiteY108" fmla="*/ 1054712 h 1335661"/>
              <a:gd name="connsiteX109" fmla="*/ 562461 w 1620483"/>
              <a:gd name="connsiteY109" fmla="*/ 1064278 h 1335661"/>
              <a:gd name="connsiteX110" fmla="*/ 569541 w 1620483"/>
              <a:gd name="connsiteY110" fmla="*/ 1073489 h 1335661"/>
              <a:gd name="connsiteX111" fmla="*/ 576974 w 1620483"/>
              <a:gd name="connsiteY111" fmla="*/ 1082701 h 1335661"/>
              <a:gd name="connsiteX112" fmla="*/ 584407 w 1620483"/>
              <a:gd name="connsiteY112" fmla="*/ 1091558 h 1335661"/>
              <a:gd name="connsiteX113" fmla="*/ 592903 w 1620483"/>
              <a:gd name="connsiteY113" fmla="*/ 1099706 h 1335661"/>
              <a:gd name="connsiteX114" fmla="*/ 601044 w 1620483"/>
              <a:gd name="connsiteY114" fmla="*/ 1107855 h 1335661"/>
              <a:gd name="connsiteX115" fmla="*/ 609893 w 1620483"/>
              <a:gd name="connsiteY115" fmla="*/ 1115649 h 1335661"/>
              <a:gd name="connsiteX116" fmla="*/ 619097 w 1620483"/>
              <a:gd name="connsiteY116" fmla="*/ 1123089 h 1335661"/>
              <a:gd name="connsiteX117" fmla="*/ 628654 w 1620483"/>
              <a:gd name="connsiteY117" fmla="*/ 1130175 h 1335661"/>
              <a:gd name="connsiteX118" fmla="*/ 638565 w 1620483"/>
              <a:gd name="connsiteY118" fmla="*/ 1137261 h 1335661"/>
              <a:gd name="connsiteX119" fmla="*/ 648476 w 1620483"/>
              <a:gd name="connsiteY119" fmla="*/ 1143638 h 1335661"/>
              <a:gd name="connsiteX120" fmla="*/ 658388 w 1620483"/>
              <a:gd name="connsiteY120" fmla="*/ 1150015 h 1335661"/>
              <a:gd name="connsiteX121" fmla="*/ 669361 w 1620483"/>
              <a:gd name="connsiteY121" fmla="*/ 1155684 h 1335661"/>
              <a:gd name="connsiteX122" fmla="*/ 680334 w 1620483"/>
              <a:gd name="connsiteY122" fmla="*/ 1161352 h 1335661"/>
              <a:gd name="connsiteX123" fmla="*/ 690953 w 1620483"/>
              <a:gd name="connsiteY123" fmla="*/ 1166312 h 1335661"/>
              <a:gd name="connsiteX124" fmla="*/ 702280 w 1620483"/>
              <a:gd name="connsiteY124" fmla="*/ 1170918 h 1335661"/>
              <a:gd name="connsiteX125" fmla="*/ 713961 w 1620483"/>
              <a:gd name="connsiteY125" fmla="*/ 1175169 h 1335661"/>
              <a:gd name="connsiteX126" fmla="*/ 725642 w 1620483"/>
              <a:gd name="connsiteY126" fmla="*/ 1179421 h 1335661"/>
              <a:gd name="connsiteX127" fmla="*/ 737323 w 1620483"/>
              <a:gd name="connsiteY127" fmla="*/ 1182609 h 1335661"/>
              <a:gd name="connsiteX128" fmla="*/ 749712 w 1620483"/>
              <a:gd name="connsiteY128" fmla="*/ 1185444 h 1335661"/>
              <a:gd name="connsiteX129" fmla="*/ 762101 w 1620483"/>
              <a:gd name="connsiteY129" fmla="*/ 1187924 h 1335661"/>
              <a:gd name="connsiteX130" fmla="*/ 774844 w 1620483"/>
              <a:gd name="connsiteY130" fmla="*/ 1190049 h 1335661"/>
              <a:gd name="connsiteX131" fmla="*/ 787233 w 1620483"/>
              <a:gd name="connsiteY131" fmla="*/ 1191821 h 1335661"/>
              <a:gd name="connsiteX132" fmla="*/ 800330 w 1620483"/>
              <a:gd name="connsiteY132" fmla="*/ 1192884 h 1335661"/>
              <a:gd name="connsiteX133" fmla="*/ 813073 w 1620483"/>
              <a:gd name="connsiteY133" fmla="*/ 1193947 h 1335661"/>
              <a:gd name="connsiteX134" fmla="*/ 826170 w 1620483"/>
              <a:gd name="connsiteY134" fmla="*/ 1193947 h 1335661"/>
              <a:gd name="connsiteX135" fmla="*/ 838913 w 1620483"/>
              <a:gd name="connsiteY135" fmla="*/ 1193947 h 1335661"/>
              <a:gd name="connsiteX136" fmla="*/ 852010 w 1620483"/>
              <a:gd name="connsiteY136" fmla="*/ 1192884 h 1335661"/>
              <a:gd name="connsiteX137" fmla="*/ 865107 w 1620483"/>
              <a:gd name="connsiteY137" fmla="*/ 1191821 h 1335661"/>
              <a:gd name="connsiteX138" fmla="*/ 877496 w 1620483"/>
              <a:gd name="connsiteY138" fmla="*/ 1190049 h 1335661"/>
              <a:gd name="connsiteX139" fmla="*/ 890239 w 1620483"/>
              <a:gd name="connsiteY139" fmla="*/ 1187924 h 1335661"/>
              <a:gd name="connsiteX140" fmla="*/ 902628 w 1620483"/>
              <a:gd name="connsiteY140" fmla="*/ 1185444 h 1335661"/>
              <a:gd name="connsiteX141" fmla="*/ 914663 w 1620483"/>
              <a:gd name="connsiteY141" fmla="*/ 1182609 h 1335661"/>
              <a:gd name="connsiteX142" fmla="*/ 926344 w 1620483"/>
              <a:gd name="connsiteY142" fmla="*/ 1179421 h 1335661"/>
              <a:gd name="connsiteX143" fmla="*/ 938025 w 1620483"/>
              <a:gd name="connsiteY143" fmla="*/ 1175169 h 1335661"/>
              <a:gd name="connsiteX144" fmla="*/ 949706 w 1620483"/>
              <a:gd name="connsiteY144" fmla="*/ 1170918 h 1335661"/>
              <a:gd name="connsiteX145" fmla="*/ 961034 w 1620483"/>
              <a:gd name="connsiteY145" fmla="*/ 1166312 h 1335661"/>
              <a:gd name="connsiteX146" fmla="*/ 972007 w 1620483"/>
              <a:gd name="connsiteY146" fmla="*/ 1161352 h 1335661"/>
              <a:gd name="connsiteX147" fmla="*/ 982980 w 1620483"/>
              <a:gd name="connsiteY147" fmla="*/ 1155684 h 1335661"/>
              <a:gd name="connsiteX148" fmla="*/ 993599 w 1620483"/>
              <a:gd name="connsiteY148" fmla="*/ 1150015 h 1335661"/>
              <a:gd name="connsiteX149" fmla="*/ 1003864 w 1620483"/>
              <a:gd name="connsiteY149" fmla="*/ 1143638 h 1335661"/>
              <a:gd name="connsiteX150" fmla="*/ 1013775 w 1620483"/>
              <a:gd name="connsiteY150" fmla="*/ 1137261 h 1335661"/>
              <a:gd name="connsiteX151" fmla="*/ 1023333 w 1620483"/>
              <a:gd name="connsiteY151" fmla="*/ 1130175 h 1335661"/>
              <a:gd name="connsiteX152" fmla="*/ 1032890 w 1620483"/>
              <a:gd name="connsiteY152" fmla="*/ 1123089 h 1335661"/>
              <a:gd name="connsiteX153" fmla="*/ 1042093 w 1620483"/>
              <a:gd name="connsiteY153" fmla="*/ 1115649 h 1335661"/>
              <a:gd name="connsiteX154" fmla="*/ 1050942 w 1620483"/>
              <a:gd name="connsiteY154" fmla="*/ 1107855 h 1335661"/>
              <a:gd name="connsiteX155" fmla="*/ 1059438 w 1620483"/>
              <a:gd name="connsiteY155" fmla="*/ 1099706 h 1335661"/>
              <a:gd name="connsiteX156" fmla="*/ 1067579 w 1620483"/>
              <a:gd name="connsiteY156" fmla="*/ 1091558 h 1335661"/>
              <a:gd name="connsiteX157" fmla="*/ 1075366 w 1620483"/>
              <a:gd name="connsiteY157" fmla="*/ 1082701 h 1335661"/>
              <a:gd name="connsiteX158" fmla="*/ 1082800 w 1620483"/>
              <a:gd name="connsiteY158" fmla="*/ 1073489 h 1335661"/>
              <a:gd name="connsiteX159" fmla="*/ 1089879 w 1620483"/>
              <a:gd name="connsiteY159" fmla="*/ 1064278 h 1335661"/>
              <a:gd name="connsiteX160" fmla="*/ 1096605 w 1620483"/>
              <a:gd name="connsiteY160" fmla="*/ 1054712 h 1335661"/>
              <a:gd name="connsiteX161" fmla="*/ 1102976 w 1620483"/>
              <a:gd name="connsiteY161" fmla="*/ 1044792 h 1335661"/>
              <a:gd name="connsiteX162" fmla="*/ 1108640 w 1620483"/>
              <a:gd name="connsiteY162" fmla="*/ 1034872 h 1335661"/>
              <a:gd name="connsiteX163" fmla="*/ 1113949 w 1620483"/>
              <a:gd name="connsiteY163" fmla="*/ 1024598 h 1335661"/>
              <a:gd name="connsiteX164" fmla="*/ 1119259 w 1620483"/>
              <a:gd name="connsiteY164" fmla="*/ 1013969 h 1335661"/>
              <a:gd name="connsiteX165" fmla="*/ 1123861 w 1620483"/>
              <a:gd name="connsiteY165" fmla="*/ 1003695 h 1335661"/>
              <a:gd name="connsiteX166" fmla="*/ 1127754 w 1620483"/>
              <a:gd name="connsiteY166" fmla="*/ 992712 h 1335661"/>
              <a:gd name="connsiteX167" fmla="*/ 1327394 w 1620483"/>
              <a:gd name="connsiteY167" fmla="*/ 992712 h 1335661"/>
              <a:gd name="connsiteX168" fmla="*/ 1327394 w 1620483"/>
              <a:gd name="connsiteY168" fmla="*/ 1101123 h 1335661"/>
              <a:gd name="connsiteX169" fmla="*/ 1620483 w 1620483"/>
              <a:gd name="connsiteY169" fmla="*/ 1101123 h 1335661"/>
              <a:gd name="connsiteX170" fmla="*/ 1620483 w 1620483"/>
              <a:gd name="connsiteY170" fmla="*/ 615042 h 1335661"/>
              <a:gd name="connsiteX171" fmla="*/ 1327394 w 1620483"/>
              <a:gd name="connsiteY171" fmla="*/ 615042 h 1335661"/>
              <a:gd name="connsiteX172" fmla="*/ 1327394 w 1620483"/>
              <a:gd name="connsiteY172" fmla="*/ 701488 h 1335661"/>
              <a:gd name="connsiteX173" fmla="*/ 1064393 w 1620483"/>
              <a:gd name="connsiteY173" fmla="*/ 701488 h 1335661"/>
              <a:gd name="connsiteX174" fmla="*/ 1056960 w 1620483"/>
              <a:gd name="connsiteY174" fmla="*/ 694048 h 1335661"/>
              <a:gd name="connsiteX175" fmla="*/ 1049172 w 1620483"/>
              <a:gd name="connsiteY175" fmla="*/ 686962 h 1335661"/>
              <a:gd name="connsiteX176" fmla="*/ 1041385 w 1620483"/>
              <a:gd name="connsiteY176" fmla="*/ 679876 h 1335661"/>
              <a:gd name="connsiteX177" fmla="*/ 1032890 w 1620483"/>
              <a:gd name="connsiteY177" fmla="*/ 673145 h 1335661"/>
              <a:gd name="connsiteX178" fmla="*/ 1024748 w 1620483"/>
              <a:gd name="connsiteY178" fmla="*/ 666768 h 1335661"/>
              <a:gd name="connsiteX179" fmla="*/ 1015899 w 1620483"/>
              <a:gd name="connsiteY179" fmla="*/ 660391 h 1335661"/>
              <a:gd name="connsiteX180" fmla="*/ 1007050 w 1620483"/>
              <a:gd name="connsiteY180" fmla="*/ 654722 h 1335661"/>
              <a:gd name="connsiteX181" fmla="*/ 997847 w 1620483"/>
              <a:gd name="connsiteY181" fmla="*/ 648699 h 1335661"/>
              <a:gd name="connsiteX182" fmla="*/ 269726 w 1620483"/>
              <a:gd name="connsiteY182" fmla="*/ 51726 h 1335661"/>
              <a:gd name="connsiteX183" fmla="*/ 678918 w 1620483"/>
              <a:gd name="connsiteY183" fmla="*/ 88572 h 1335661"/>
              <a:gd name="connsiteX184" fmla="*/ 676086 w 1620483"/>
              <a:gd name="connsiteY184" fmla="*/ 105578 h 1335661"/>
              <a:gd name="connsiteX185" fmla="*/ 258753 w 1620483"/>
              <a:gd name="connsiteY185" fmla="*/ 122229 h 1335661"/>
              <a:gd name="connsiteX186" fmla="*/ 1359252 w 1620483"/>
              <a:gd name="connsiteY186" fmla="*/ 51726 h 1335661"/>
              <a:gd name="connsiteX187" fmla="*/ 1369871 w 1620483"/>
              <a:gd name="connsiteY187" fmla="*/ 122229 h 1335661"/>
              <a:gd name="connsiteX188" fmla="*/ 952892 w 1620483"/>
              <a:gd name="connsiteY188" fmla="*/ 105578 h 1335661"/>
              <a:gd name="connsiteX189" fmla="*/ 949706 w 1620483"/>
              <a:gd name="connsiteY189" fmla="*/ 88572 h 1335661"/>
              <a:gd name="connsiteX190" fmla="*/ 812011 w 1620483"/>
              <a:gd name="connsiteY190" fmla="*/ 0 h 1335661"/>
              <a:gd name="connsiteX191" fmla="*/ 803162 w 1620483"/>
              <a:gd name="connsiteY191" fmla="*/ 354 h 1335661"/>
              <a:gd name="connsiteX192" fmla="*/ 794667 w 1620483"/>
              <a:gd name="connsiteY192" fmla="*/ 1063 h 1335661"/>
              <a:gd name="connsiteX193" fmla="*/ 786879 w 1620483"/>
              <a:gd name="connsiteY193" fmla="*/ 2480 h 1335661"/>
              <a:gd name="connsiteX194" fmla="*/ 778738 w 1620483"/>
              <a:gd name="connsiteY194" fmla="*/ 4606 h 1335661"/>
              <a:gd name="connsiteX195" fmla="*/ 770951 w 1620483"/>
              <a:gd name="connsiteY195" fmla="*/ 6732 h 1335661"/>
              <a:gd name="connsiteX196" fmla="*/ 763517 w 1620483"/>
              <a:gd name="connsiteY196" fmla="*/ 9566 h 1335661"/>
              <a:gd name="connsiteX197" fmla="*/ 755730 w 1620483"/>
              <a:gd name="connsiteY197" fmla="*/ 13109 h 1335661"/>
              <a:gd name="connsiteX198" fmla="*/ 748650 w 1620483"/>
              <a:gd name="connsiteY198" fmla="*/ 16652 h 1335661"/>
              <a:gd name="connsiteX199" fmla="*/ 741925 w 1620483"/>
              <a:gd name="connsiteY199" fmla="*/ 20903 h 1335661"/>
              <a:gd name="connsiteX200" fmla="*/ 735553 w 1620483"/>
              <a:gd name="connsiteY200" fmla="*/ 25509 h 1335661"/>
              <a:gd name="connsiteX201" fmla="*/ 729182 w 1620483"/>
              <a:gd name="connsiteY201" fmla="*/ 30469 h 1335661"/>
              <a:gd name="connsiteX202" fmla="*/ 723164 w 1620483"/>
              <a:gd name="connsiteY202" fmla="*/ 35429 h 1335661"/>
              <a:gd name="connsiteX203" fmla="*/ 717855 w 1620483"/>
              <a:gd name="connsiteY203" fmla="*/ 41452 h 1335661"/>
              <a:gd name="connsiteX204" fmla="*/ 712899 w 1620483"/>
              <a:gd name="connsiteY204" fmla="*/ 47120 h 1335661"/>
              <a:gd name="connsiteX205" fmla="*/ 707943 w 1620483"/>
              <a:gd name="connsiteY205" fmla="*/ 53497 h 1335661"/>
              <a:gd name="connsiteX206" fmla="*/ 703696 w 1620483"/>
              <a:gd name="connsiteY206" fmla="*/ 60229 h 1335661"/>
              <a:gd name="connsiteX207" fmla="*/ 245302 w 1620483"/>
              <a:gd name="connsiteY207" fmla="*/ 11692 h 1335661"/>
              <a:gd name="connsiteX208" fmla="*/ 239285 w 1620483"/>
              <a:gd name="connsiteY208" fmla="*/ 24092 h 1335661"/>
              <a:gd name="connsiteX209" fmla="*/ 233621 w 1620483"/>
              <a:gd name="connsiteY209" fmla="*/ 37200 h 1335661"/>
              <a:gd name="connsiteX210" fmla="*/ 228666 w 1620483"/>
              <a:gd name="connsiteY210" fmla="*/ 50309 h 1335661"/>
              <a:gd name="connsiteX211" fmla="*/ 225126 w 1620483"/>
              <a:gd name="connsiteY211" fmla="*/ 63417 h 1335661"/>
              <a:gd name="connsiteX212" fmla="*/ 221586 w 1620483"/>
              <a:gd name="connsiteY212" fmla="*/ 76880 h 1335661"/>
              <a:gd name="connsiteX213" fmla="*/ 219108 w 1620483"/>
              <a:gd name="connsiteY213" fmla="*/ 90343 h 1335661"/>
              <a:gd name="connsiteX214" fmla="*/ 217339 w 1620483"/>
              <a:gd name="connsiteY214" fmla="*/ 104160 h 1335661"/>
              <a:gd name="connsiteX215" fmla="*/ 216631 w 1620483"/>
              <a:gd name="connsiteY215" fmla="*/ 117978 h 1335661"/>
              <a:gd name="connsiteX216" fmla="*/ 216631 w 1620483"/>
              <a:gd name="connsiteY216" fmla="*/ 131795 h 1335661"/>
              <a:gd name="connsiteX217" fmla="*/ 217339 w 1620483"/>
              <a:gd name="connsiteY217" fmla="*/ 145966 h 1335661"/>
              <a:gd name="connsiteX218" fmla="*/ 219462 w 1620483"/>
              <a:gd name="connsiteY218" fmla="*/ 160492 h 1335661"/>
              <a:gd name="connsiteX219" fmla="*/ 222648 w 1620483"/>
              <a:gd name="connsiteY219" fmla="*/ 175372 h 1335661"/>
              <a:gd name="connsiteX220" fmla="*/ 226542 w 1620483"/>
              <a:gd name="connsiteY220" fmla="*/ 189898 h 1335661"/>
              <a:gd name="connsiteX221" fmla="*/ 231851 w 1620483"/>
              <a:gd name="connsiteY221" fmla="*/ 205486 h 1335661"/>
              <a:gd name="connsiteX222" fmla="*/ 237869 w 1620483"/>
              <a:gd name="connsiteY222" fmla="*/ 220367 h 1335661"/>
              <a:gd name="connsiteX223" fmla="*/ 245302 w 1620483"/>
              <a:gd name="connsiteY223" fmla="*/ 235955 h 1335661"/>
              <a:gd name="connsiteX224" fmla="*/ 705820 w 1620483"/>
              <a:gd name="connsiteY224" fmla="*/ 198401 h 1335661"/>
              <a:gd name="connsiteX225" fmla="*/ 711129 w 1620483"/>
              <a:gd name="connsiteY225" fmla="*/ 206195 h 1335661"/>
              <a:gd name="connsiteX226" fmla="*/ 717501 w 1620483"/>
              <a:gd name="connsiteY226" fmla="*/ 213281 h 1335661"/>
              <a:gd name="connsiteX227" fmla="*/ 724226 w 1620483"/>
              <a:gd name="connsiteY227" fmla="*/ 220012 h 1335661"/>
              <a:gd name="connsiteX228" fmla="*/ 731306 w 1620483"/>
              <a:gd name="connsiteY228" fmla="*/ 226389 h 1335661"/>
              <a:gd name="connsiteX229" fmla="*/ 738739 w 1620483"/>
              <a:gd name="connsiteY229" fmla="*/ 232058 h 1335661"/>
              <a:gd name="connsiteX230" fmla="*/ 746527 w 1620483"/>
              <a:gd name="connsiteY230" fmla="*/ 237018 h 1335661"/>
              <a:gd name="connsiteX231" fmla="*/ 755022 w 1620483"/>
              <a:gd name="connsiteY231" fmla="*/ 241624 h 1335661"/>
              <a:gd name="connsiteX232" fmla="*/ 763871 w 1620483"/>
              <a:gd name="connsiteY232" fmla="*/ 245521 h 1335661"/>
              <a:gd name="connsiteX233" fmla="*/ 763871 w 1620483"/>
              <a:gd name="connsiteY233" fmla="*/ 380150 h 1335661"/>
              <a:gd name="connsiteX234" fmla="*/ 585823 w 1620483"/>
              <a:gd name="connsiteY234" fmla="*/ 380150 h 1335661"/>
              <a:gd name="connsiteX235" fmla="*/ 585823 w 1620483"/>
              <a:gd name="connsiteY235" fmla="*/ 505213 h 1335661"/>
              <a:gd name="connsiteX236" fmla="*/ 1052358 w 1620483"/>
              <a:gd name="connsiteY236" fmla="*/ 505213 h 1335661"/>
              <a:gd name="connsiteX237" fmla="*/ 1052358 w 1620483"/>
              <a:gd name="connsiteY237" fmla="*/ 380150 h 1335661"/>
              <a:gd name="connsiteX238" fmla="*/ 861921 w 1620483"/>
              <a:gd name="connsiteY238" fmla="*/ 380150 h 1335661"/>
              <a:gd name="connsiteX239" fmla="*/ 861921 w 1620483"/>
              <a:gd name="connsiteY239" fmla="*/ 244812 h 1335661"/>
              <a:gd name="connsiteX240" fmla="*/ 870417 w 1620483"/>
              <a:gd name="connsiteY240" fmla="*/ 240561 h 1335661"/>
              <a:gd name="connsiteX241" fmla="*/ 878912 w 1620483"/>
              <a:gd name="connsiteY241" fmla="*/ 235955 h 1335661"/>
              <a:gd name="connsiteX242" fmla="*/ 886345 w 1620483"/>
              <a:gd name="connsiteY242" fmla="*/ 230995 h 1335661"/>
              <a:gd name="connsiteX243" fmla="*/ 893425 w 1620483"/>
              <a:gd name="connsiteY243" fmla="*/ 225327 h 1335661"/>
              <a:gd name="connsiteX244" fmla="*/ 900504 w 1620483"/>
              <a:gd name="connsiteY244" fmla="*/ 219304 h 1335661"/>
              <a:gd name="connsiteX245" fmla="*/ 906876 w 1620483"/>
              <a:gd name="connsiteY245" fmla="*/ 212572 h 1335661"/>
              <a:gd name="connsiteX246" fmla="*/ 912539 w 1620483"/>
              <a:gd name="connsiteY246" fmla="*/ 205486 h 1335661"/>
              <a:gd name="connsiteX247" fmla="*/ 918203 w 1620483"/>
              <a:gd name="connsiteY247" fmla="*/ 197692 h 1335661"/>
              <a:gd name="connsiteX248" fmla="*/ 1383676 w 1620483"/>
              <a:gd name="connsiteY248" fmla="*/ 235955 h 1335661"/>
              <a:gd name="connsiteX249" fmla="*/ 1390755 w 1620483"/>
              <a:gd name="connsiteY249" fmla="*/ 220367 h 1335661"/>
              <a:gd name="connsiteX250" fmla="*/ 1397127 w 1620483"/>
              <a:gd name="connsiteY250" fmla="*/ 205486 h 1335661"/>
              <a:gd name="connsiteX251" fmla="*/ 1402436 w 1620483"/>
              <a:gd name="connsiteY251" fmla="*/ 189898 h 1335661"/>
              <a:gd name="connsiteX252" fmla="*/ 1406330 w 1620483"/>
              <a:gd name="connsiteY252" fmla="*/ 175372 h 1335661"/>
              <a:gd name="connsiteX253" fmla="*/ 1409162 w 1620483"/>
              <a:gd name="connsiteY253" fmla="*/ 160492 h 1335661"/>
              <a:gd name="connsiteX254" fmla="*/ 1411286 w 1620483"/>
              <a:gd name="connsiteY254" fmla="*/ 145966 h 1335661"/>
              <a:gd name="connsiteX255" fmla="*/ 1412702 w 1620483"/>
              <a:gd name="connsiteY255" fmla="*/ 131795 h 1335661"/>
              <a:gd name="connsiteX256" fmla="*/ 1412702 w 1620483"/>
              <a:gd name="connsiteY256" fmla="*/ 117978 h 1335661"/>
              <a:gd name="connsiteX257" fmla="*/ 1411640 w 1620483"/>
              <a:gd name="connsiteY257" fmla="*/ 104160 h 1335661"/>
              <a:gd name="connsiteX258" fmla="*/ 1410224 w 1620483"/>
              <a:gd name="connsiteY258" fmla="*/ 90343 h 1335661"/>
              <a:gd name="connsiteX259" fmla="*/ 1407746 w 1620483"/>
              <a:gd name="connsiteY259" fmla="*/ 76880 h 1335661"/>
              <a:gd name="connsiteX260" fmla="*/ 1404206 w 1620483"/>
              <a:gd name="connsiteY260" fmla="*/ 63417 h 1335661"/>
              <a:gd name="connsiteX261" fmla="*/ 1399959 w 1620483"/>
              <a:gd name="connsiteY261" fmla="*/ 50309 h 1335661"/>
              <a:gd name="connsiteX262" fmla="*/ 1395357 w 1620483"/>
              <a:gd name="connsiteY262" fmla="*/ 37200 h 1335661"/>
              <a:gd name="connsiteX263" fmla="*/ 1389693 w 1620483"/>
              <a:gd name="connsiteY263" fmla="*/ 24092 h 1335661"/>
              <a:gd name="connsiteX264" fmla="*/ 1383676 w 1620483"/>
              <a:gd name="connsiteY264" fmla="*/ 11692 h 1335661"/>
              <a:gd name="connsiteX265" fmla="*/ 920327 w 1620483"/>
              <a:gd name="connsiteY265" fmla="*/ 60937 h 1335661"/>
              <a:gd name="connsiteX266" fmla="*/ 916079 w 1620483"/>
              <a:gd name="connsiteY266" fmla="*/ 54206 h 1335661"/>
              <a:gd name="connsiteX267" fmla="*/ 911123 w 1620483"/>
              <a:gd name="connsiteY267" fmla="*/ 47829 h 1335661"/>
              <a:gd name="connsiteX268" fmla="*/ 905814 w 1620483"/>
              <a:gd name="connsiteY268" fmla="*/ 41806 h 1335661"/>
              <a:gd name="connsiteX269" fmla="*/ 900504 w 1620483"/>
              <a:gd name="connsiteY269" fmla="*/ 35783 h 1335661"/>
              <a:gd name="connsiteX270" fmla="*/ 894133 w 1620483"/>
              <a:gd name="connsiteY270" fmla="*/ 30469 h 1335661"/>
              <a:gd name="connsiteX271" fmla="*/ 888469 w 1620483"/>
              <a:gd name="connsiteY271" fmla="*/ 25509 h 1335661"/>
              <a:gd name="connsiteX272" fmla="*/ 881744 w 1620483"/>
              <a:gd name="connsiteY272" fmla="*/ 20903 h 1335661"/>
              <a:gd name="connsiteX273" fmla="*/ 875018 w 1620483"/>
              <a:gd name="connsiteY273" fmla="*/ 16652 h 1335661"/>
              <a:gd name="connsiteX274" fmla="*/ 867939 w 1620483"/>
              <a:gd name="connsiteY274" fmla="*/ 13109 h 1335661"/>
              <a:gd name="connsiteX275" fmla="*/ 860506 w 1620483"/>
              <a:gd name="connsiteY275" fmla="*/ 9566 h 1335661"/>
              <a:gd name="connsiteX276" fmla="*/ 852718 w 1620483"/>
              <a:gd name="connsiteY276" fmla="*/ 6732 h 1335661"/>
              <a:gd name="connsiteX277" fmla="*/ 844931 w 1620483"/>
              <a:gd name="connsiteY277" fmla="*/ 4606 h 1335661"/>
              <a:gd name="connsiteX278" fmla="*/ 837143 w 1620483"/>
              <a:gd name="connsiteY278" fmla="*/ 2480 h 1335661"/>
              <a:gd name="connsiteX279" fmla="*/ 828648 w 1620483"/>
              <a:gd name="connsiteY279" fmla="*/ 1063 h 1335661"/>
              <a:gd name="connsiteX280" fmla="*/ 820153 w 1620483"/>
              <a:gd name="connsiteY280" fmla="*/ 354 h 1335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Lst>
            <a:rect l="l" t="t" r="r" b="b"/>
            <a:pathLst>
              <a:path w="1620483" h="1335661">
                <a:moveTo>
                  <a:pt x="359281" y="790768"/>
                </a:moveTo>
                <a:lnTo>
                  <a:pt x="348308" y="803168"/>
                </a:lnTo>
                <a:lnTo>
                  <a:pt x="336627" y="815568"/>
                </a:lnTo>
                <a:lnTo>
                  <a:pt x="324946" y="828677"/>
                </a:lnTo>
                <a:lnTo>
                  <a:pt x="313265" y="842140"/>
                </a:lnTo>
                <a:lnTo>
                  <a:pt x="307247" y="849226"/>
                </a:lnTo>
                <a:lnTo>
                  <a:pt x="301584" y="856666"/>
                </a:lnTo>
                <a:lnTo>
                  <a:pt x="295920" y="864106"/>
                </a:lnTo>
                <a:lnTo>
                  <a:pt x="290611" y="872254"/>
                </a:lnTo>
                <a:lnTo>
                  <a:pt x="285655" y="880403"/>
                </a:lnTo>
                <a:lnTo>
                  <a:pt x="280700" y="889260"/>
                </a:lnTo>
                <a:lnTo>
                  <a:pt x="276098" y="898471"/>
                </a:lnTo>
                <a:lnTo>
                  <a:pt x="271496" y="908037"/>
                </a:lnTo>
                <a:lnTo>
                  <a:pt x="205658" y="1119901"/>
                </a:lnTo>
                <a:lnTo>
                  <a:pt x="139819" y="1102541"/>
                </a:lnTo>
                <a:lnTo>
                  <a:pt x="200348" y="912643"/>
                </a:lnTo>
                <a:lnTo>
                  <a:pt x="207073" y="900243"/>
                </a:lnTo>
                <a:lnTo>
                  <a:pt x="214153" y="888551"/>
                </a:lnTo>
                <a:lnTo>
                  <a:pt x="221586" y="877569"/>
                </a:lnTo>
                <a:lnTo>
                  <a:pt x="229728" y="867294"/>
                </a:lnTo>
                <a:lnTo>
                  <a:pt x="238223" y="857728"/>
                </a:lnTo>
                <a:lnTo>
                  <a:pt x="247072" y="848517"/>
                </a:lnTo>
                <a:lnTo>
                  <a:pt x="256629" y="840014"/>
                </a:lnTo>
                <a:lnTo>
                  <a:pt x="266541" y="832574"/>
                </a:lnTo>
                <a:lnTo>
                  <a:pt x="276806" y="825488"/>
                </a:lnTo>
                <a:lnTo>
                  <a:pt x="287425" y="818757"/>
                </a:lnTo>
                <a:lnTo>
                  <a:pt x="298398" y="812734"/>
                </a:lnTo>
                <a:lnTo>
                  <a:pt x="309725" y="807420"/>
                </a:lnTo>
                <a:lnTo>
                  <a:pt x="321406" y="802460"/>
                </a:lnTo>
                <a:lnTo>
                  <a:pt x="333795" y="797854"/>
                </a:lnTo>
                <a:lnTo>
                  <a:pt x="346184" y="793957"/>
                </a:lnTo>
                <a:close/>
                <a:moveTo>
                  <a:pt x="997847" y="565442"/>
                </a:moveTo>
                <a:lnTo>
                  <a:pt x="651662" y="565442"/>
                </a:lnTo>
                <a:lnTo>
                  <a:pt x="651662" y="650471"/>
                </a:lnTo>
                <a:lnTo>
                  <a:pt x="643167" y="655785"/>
                </a:lnTo>
                <a:lnTo>
                  <a:pt x="634671" y="661808"/>
                </a:lnTo>
                <a:lnTo>
                  <a:pt x="626176" y="667476"/>
                </a:lnTo>
                <a:lnTo>
                  <a:pt x="618035" y="673854"/>
                </a:lnTo>
                <a:lnTo>
                  <a:pt x="609893" y="680585"/>
                </a:lnTo>
                <a:lnTo>
                  <a:pt x="602460" y="687317"/>
                </a:lnTo>
                <a:lnTo>
                  <a:pt x="595027" y="694402"/>
                </a:lnTo>
                <a:lnTo>
                  <a:pt x="587947" y="701488"/>
                </a:lnTo>
                <a:lnTo>
                  <a:pt x="511489" y="701488"/>
                </a:lnTo>
                <a:lnTo>
                  <a:pt x="511489" y="701842"/>
                </a:lnTo>
                <a:lnTo>
                  <a:pt x="495914" y="701842"/>
                </a:lnTo>
                <a:lnTo>
                  <a:pt x="480694" y="702197"/>
                </a:lnTo>
                <a:lnTo>
                  <a:pt x="465827" y="702905"/>
                </a:lnTo>
                <a:lnTo>
                  <a:pt x="451314" y="703968"/>
                </a:lnTo>
                <a:lnTo>
                  <a:pt x="436447" y="705385"/>
                </a:lnTo>
                <a:lnTo>
                  <a:pt x="422288" y="706802"/>
                </a:lnTo>
                <a:lnTo>
                  <a:pt x="408129" y="709637"/>
                </a:lnTo>
                <a:lnTo>
                  <a:pt x="393971" y="712117"/>
                </a:lnTo>
                <a:lnTo>
                  <a:pt x="380166" y="714951"/>
                </a:lnTo>
                <a:lnTo>
                  <a:pt x="366715" y="718139"/>
                </a:lnTo>
                <a:lnTo>
                  <a:pt x="353264" y="722391"/>
                </a:lnTo>
                <a:lnTo>
                  <a:pt x="339813" y="726642"/>
                </a:lnTo>
                <a:lnTo>
                  <a:pt x="327070" y="731602"/>
                </a:lnTo>
                <a:lnTo>
                  <a:pt x="314327" y="736562"/>
                </a:lnTo>
                <a:lnTo>
                  <a:pt x="301938" y="742585"/>
                </a:lnTo>
                <a:lnTo>
                  <a:pt x="289195" y="748962"/>
                </a:lnTo>
                <a:lnTo>
                  <a:pt x="276098" y="756402"/>
                </a:lnTo>
                <a:lnTo>
                  <a:pt x="262647" y="764197"/>
                </a:lnTo>
                <a:lnTo>
                  <a:pt x="249550" y="773054"/>
                </a:lnTo>
                <a:lnTo>
                  <a:pt x="237161" y="782265"/>
                </a:lnTo>
                <a:lnTo>
                  <a:pt x="225480" y="792185"/>
                </a:lnTo>
                <a:lnTo>
                  <a:pt x="213799" y="802814"/>
                </a:lnTo>
                <a:lnTo>
                  <a:pt x="202826" y="813797"/>
                </a:lnTo>
                <a:lnTo>
                  <a:pt x="191853" y="825488"/>
                </a:lnTo>
                <a:lnTo>
                  <a:pt x="181941" y="837534"/>
                </a:lnTo>
                <a:lnTo>
                  <a:pt x="172384" y="849934"/>
                </a:lnTo>
                <a:lnTo>
                  <a:pt x="163181" y="863397"/>
                </a:lnTo>
                <a:lnTo>
                  <a:pt x="154332" y="877569"/>
                </a:lnTo>
                <a:lnTo>
                  <a:pt x="146544" y="892449"/>
                </a:lnTo>
                <a:lnTo>
                  <a:pt x="138403" y="907683"/>
                </a:lnTo>
                <a:lnTo>
                  <a:pt x="131324" y="923626"/>
                </a:lnTo>
                <a:lnTo>
                  <a:pt x="124598" y="940277"/>
                </a:lnTo>
                <a:lnTo>
                  <a:pt x="123536" y="944174"/>
                </a:lnTo>
                <a:lnTo>
                  <a:pt x="121058" y="953386"/>
                </a:lnTo>
                <a:lnTo>
                  <a:pt x="78228" y="1110689"/>
                </a:lnTo>
                <a:lnTo>
                  <a:pt x="37167" y="1099706"/>
                </a:lnTo>
                <a:lnTo>
                  <a:pt x="0" y="1239650"/>
                </a:lnTo>
                <a:lnTo>
                  <a:pt x="357511" y="1335661"/>
                </a:lnTo>
                <a:lnTo>
                  <a:pt x="394679" y="1196072"/>
                </a:lnTo>
                <a:lnTo>
                  <a:pt x="357865" y="1186507"/>
                </a:lnTo>
                <a:lnTo>
                  <a:pt x="397510" y="1039123"/>
                </a:lnTo>
                <a:lnTo>
                  <a:pt x="399988" y="1033100"/>
                </a:lnTo>
                <a:lnTo>
                  <a:pt x="403174" y="1027432"/>
                </a:lnTo>
                <a:lnTo>
                  <a:pt x="406360" y="1022472"/>
                </a:lnTo>
                <a:lnTo>
                  <a:pt x="409899" y="1018220"/>
                </a:lnTo>
                <a:lnTo>
                  <a:pt x="413085" y="1014323"/>
                </a:lnTo>
                <a:lnTo>
                  <a:pt x="416979" y="1010780"/>
                </a:lnTo>
                <a:lnTo>
                  <a:pt x="420518" y="1008300"/>
                </a:lnTo>
                <a:lnTo>
                  <a:pt x="424766" y="1005466"/>
                </a:lnTo>
                <a:lnTo>
                  <a:pt x="432200" y="1001923"/>
                </a:lnTo>
                <a:lnTo>
                  <a:pt x="441049" y="999089"/>
                </a:lnTo>
                <a:lnTo>
                  <a:pt x="450252" y="996609"/>
                </a:lnTo>
                <a:lnTo>
                  <a:pt x="460871" y="994837"/>
                </a:lnTo>
                <a:lnTo>
                  <a:pt x="471490" y="993066"/>
                </a:lnTo>
                <a:lnTo>
                  <a:pt x="483171" y="992357"/>
                </a:lnTo>
                <a:lnTo>
                  <a:pt x="495561" y="992003"/>
                </a:lnTo>
                <a:lnTo>
                  <a:pt x="508303" y="992003"/>
                </a:lnTo>
                <a:lnTo>
                  <a:pt x="511489" y="992712"/>
                </a:lnTo>
                <a:lnTo>
                  <a:pt x="524232" y="992712"/>
                </a:lnTo>
                <a:lnTo>
                  <a:pt x="528480" y="1003695"/>
                </a:lnTo>
                <a:lnTo>
                  <a:pt x="533082" y="1013969"/>
                </a:lnTo>
                <a:lnTo>
                  <a:pt x="538037" y="1024598"/>
                </a:lnTo>
                <a:lnTo>
                  <a:pt x="543701" y="1034872"/>
                </a:lnTo>
                <a:lnTo>
                  <a:pt x="549364" y="1044792"/>
                </a:lnTo>
                <a:lnTo>
                  <a:pt x="555736" y="1054712"/>
                </a:lnTo>
                <a:lnTo>
                  <a:pt x="562461" y="1064278"/>
                </a:lnTo>
                <a:lnTo>
                  <a:pt x="569541" y="1073489"/>
                </a:lnTo>
                <a:lnTo>
                  <a:pt x="576974" y="1082701"/>
                </a:lnTo>
                <a:lnTo>
                  <a:pt x="584407" y="1091558"/>
                </a:lnTo>
                <a:lnTo>
                  <a:pt x="592903" y="1099706"/>
                </a:lnTo>
                <a:lnTo>
                  <a:pt x="601044" y="1107855"/>
                </a:lnTo>
                <a:lnTo>
                  <a:pt x="609893" y="1115649"/>
                </a:lnTo>
                <a:lnTo>
                  <a:pt x="619097" y="1123089"/>
                </a:lnTo>
                <a:lnTo>
                  <a:pt x="628654" y="1130175"/>
                </a:lnTo>
                <a:lnTo>
                  <a:pt x="638565" y="1137261"/>
                </a:lnTo>
                <a:lnTo>
                  <a:pt x="648476" y="1143638"/>
                </a:lnTo>
                <a:lnTo>
                  <a:pt x="658388" y="1150015"/>
                </a:lnTo>
                <a:lnTo>
                  <a:pt x="669361" y="1155684"/>
                </a:lnTo>
                <a:lnTo>
                  <a:pt x="680334" y="1161352"/>
                </a:lnTo>
                <a:lnTo>
                  <a:pt x="690953" y="1166312"/>
                </a:lnTo>
                <a:lnTo>
                  <a:pt x="702280" y="1170918"/>
                </a:lnTo>
                <a:lnTo>
                  <a:pt x="713961" y="1175169"/>
                </a:lnTo>
                <a:lnTo>
                  <a:pt x="725642" y="1179421"/>
                </a:lnTo>
                <a:lnTo>
                  <a:pt x="737323" y="1182609"/>
                </a:lnTo>
                <a:lnTo>
                  <a:pt x="749712" y="1185444"/>
                </a:lnTo>
                <a:lnTo>
                  <a:pt x="762101" y="1187924"/>
                </a:lnTo>
                <a:lnTo>
                  <a:pt x="774844" y="1190049"/>
                </a:lnTo>
                <a:lnTo>
                  <a:pt x="787233" y="1191821"/>
                </a:lnTo>
                <a:lnTo>
                  <a:pt x="800330" y="1192884"/>
                </a:lnTo>
                <a:lnTo>
                  <a:pt x="813073" y="1193947"/>
                </a:lnTo>
                <a:lnTo>
                  <a:pt x="826170" y="1193947"/>
                </a:lnTo>
                <a:lnTo>
                  <a:pt x="838913" y="1193947"/>
                </a:lnTo>
                <a:lnTo>
                  <a:pt x="852010" y="1192884"/>
                </a:lnTo>
                <a:lnTo>
                  <a:pt x="865107" y="1191821"/>
                </a:lnTo>
                <a:lnTo>
                  <a:pt x="877496" y="1190049"/>
                </a:lnTo>
                <a:lnTo>
                  <a:pt x="890239" y="1187924"/>
                </a:lnTo>
                <a:lnTo>
                  <a:pt x="902628" y="1185444"/>
                </a:lnTo>
                <a:lnTo>
                  <a:pt x="914663" y="1182609"/>
                </a:lnTo>
                <a:lnTo>
                  <a:pt x="926344" y="1179421"/>
                </a:lnTo>
                <a:lnTo>
                  <a:pt x="938025" y="1175169"/>
                </a:lnTo>
                <a:lnTo>
                  <a:pt x="949706" y="1170918"/>
                </a:lnTo>
                <a:lnTo>
                  <a:pt x="961034" y="1166312"/>
                </a:lnTo>
                <a:lnTo>
                  <a:pt x="972007" y="1161352"/>
                </a:lnTo>
                <a:lnTo>
                  <a:pt x="982980" y="1155684"/>
                </a:lnTo>
                <a:lnTo>
                  <a:pt x="993599" y="1150015"/>
                </a:lnTo>
                <a:lnTo>
                  <a:pt x="1003864" y="1143638"/>
                </a:lnTo>
                <a:lnTo>
                  <a:pt x="1013775" y="1137261"/>
                </a:lnTo>
                <a:lnTo>
                  <a:pt x="1023333" y="1130175"/>
                </a:lnTo>
                <a:lnTo>
                  <a:pt x="1032890" y="1123089"/>
                </a:lnTo>
                <a:lnTo>
                  <a:pt x="1042093" y="1115649"/>
                </a:lnTo>
                <a:lnTo>
                  <a:pt x="1050942" y="1107855"/>
                </a:lnTo>
                <a:lnTo>
                  <a:pt x="1059438" y="1099706"/>
                </a:lnTo>
                <a:lnTo>
                  <a:pt x="1067579" y="1091558"/>
                </a:lnTo>
                <a:lnTo>
                  <a:pt x="1075366" y="1082701"/>
                </a:lnTo>
                <a:lnTo>
                  <a:pt x="1082800" y="1073489"/>
                </a:lnTo>
                <a:lnTo>
                  <a:pt x="1089879" y="1064278"/>
                </a:lnTo>
                <a:lnTo>
                  <a:pt x="1096605" y="1054712"/>
                </a:lnTo>
                <a:lnTo>
                  <a:pt x="1102976" y="1044792"/>
                </a:lnTo>
                <a:lnTo>
                  <a:pt x="1108640" y="1034872"/>
                </a:lnTo>
                <a:lnTo>
                  <a:pt x="1113949" y="1024598"/>
                </a:lnTo>
                <a:lnTo>
                  <a:pt x="1119259" y="1013969"/>
                </a:lnTo>
                <a:lnTo>
                  <a:pt x="1123861" y="1003695"/>
                </a:lnTo>
                <a:lnTo>
                  <a:pt x="1127754" y="992712"/>
                </a:lnTo>
                <a:lnTo>
                  <a:pt x="1327394" y="992712"/>
                </a:lnTo>
                <a:lnTo>
                  <a:pt x="1327394" y="1101123"/>
                </a:lnTo>
                <a:lnTo>
                  <a:pt x="1620483" y="1101123"/>
                </a:lnTo>
                <a:lnTo>
                  <a:pt x="1620483" y="615042"/>
                </a:lnTo>
                <a:lnTo>
                  <a:pt x="1327394" y="615042"/>
                </a:lnTo>
                <a:lnTo>
                  <a:pt x="1327394" y="701488"/>
                </a:lnTo>
                <a:lnTo>
                  <a:pt x="1064393" y="701488"/>
                </a:lnTo>
                <a:lnTo>
                  <a:pt x="1056960" y="694048"/>
                </a:lnTo>
                <a:lnTo>
                  <a:pt x="1049172" y="686962"/>
                </a:lnTo>
                <a:lnTo>
                  <a:pt x="1041385" y="679876"/>
                </a:lnTo>
                <a:lnTo>
                  <a:pt x="1032890" y="673145"/>
                </a:lnTo>
                <a:lnTo>
                  <a:pt x="1024748" y="666768"/>
                </a:lnTo>
                <a:lnTo>
                  <a:pt x="1015899" y="660391"/>
                </a:lnTo>
                <a:lnTo>
                  <a:pt x="1007050" y="654722"/>
                </a:lnTo>
                <a:lnTo>
                  <a:pt x="997847" y="648699"/>
                </a:lnTo>
                <a:close/>
                <a:moveTo>
                  <a:pt x="269726" y="51726"/>
                </a:moveTo>
                <a:lnTo>
                  <a:pt x="678918" y="88572"/>
                </a:lnTo>
                <a:lnTo>
                  <a:pt x="676086" y="105578"/>
                </a:lnTo>
                <a:lnTo>
                  <a:pt x="258753" y="122229"/>
                </a:lnTo>
                <a:close/>
                <a:moveTo>
                  <a:pt x="1359252" y="51726"/>
                </a:moveTo>
                <a:lnTo>
                  <a:pt x="1369871" y="122229"/>
                </a:lnTo>
                <a:lnTo>
                  <a:pt x="952892" y="105578"/>
                </a:lnTo>
                <a:lnTo>
                  <a:pt x="949706" y="88572"/>
                </a:lnTo>
                <a:close/>
                <a:moveTo>
                  <a:pt x="812011" y="0"/>
                </a:moveTo>
                <a:lnTo>
                  <a:pt x="803162" y="354"/>
                </a:lnTo>
                <a:lnTo>
                  <a:pt x="794667" y="1063"/>
                </a:lnTo>
                <a:lnTo>
                  <a:pt x="786879" y="2480"/>
                </a:lnTo>
                <a:lnTo>
                  <a:pt x="778738" y="4606"/>
                </a:lnTo>
                <a:lnTo>
                  <a:pt x="770951" y="6732"/>
                </a:lnTo>
                <a:lnTo>
                  <a:pt x="763517" y="9566"/>
                </a:lnTo>
                <a:lnTo>
                  <a:pt x="755730" y="13109"/>
                </a:lnTo>
                <a:lnTo>
                  <a:pt x="748650" y="16652"/>
                </a:lnTo>
                <a:lnTo>
                  <a:pt x="741925" y="20903"/>
                </a:lnTo>
                <a:lnTo>
                  <a:pt x="735553" y="25509"/>
                </a:lnTo>
                <a:lnTo>
                  <a:pt x="729182" y="30469"/>
                </a:lnTo>
                <a:lnTo>
                  <a:pt x="723164" y="35429"/>
                </a:lnTo>
                <a:lnTo>
                  <a:pt x="717855" y="41452"/>
                </a:lnTo>
                <a:lnTo>
                  <a:pt x="712899" y="47120"/>
                </a:lnTo>
                <a:lnTo>
                  <a:pt x="707943" y="53497"/>
                </a:lnTo>
                <a:lnTo>
                  <a:pt x="703696" y="60229"/>
                </a:lnTo>
                <a:lnTo>
                  <a:pt x="245302" y="11692"/>
                </a:lnTo>
                <a:lnTo>
                  <a:pt x="239285" y="24092"/>
                </a:lnTo>
                <a:lnTo>
                  <a:pt x="233621" y="37200"/>
                </a:lnTo>
                <a:lnTo>
                  <a:pt x="228666" y="50309"/>
                </a:lnTo>
                <a:lnTo>
                  <a:pt x="225126" y="63417"/>
                </a:lnTo>
                <a:lnTo>
                  <a:pt x="221586" y="76880"/>
                </a:lnTo>
                <a:lnTo>
                  <a:pt x="219108" y="90343"/>
                </a:lnTo>
                <a:lnTo>
                  <a:pt x="217339" y="104160"/>
                </a:lnTo>
                <a:lnTo>
                  <a:pt x="216631" y="117978"/>
                </a:lnTo>
                <a:lnTo>
                  <a:pt x="216631" y="131795"/>
                </a:lnTo>
                <a:lnTo>
                  <a:pt x="217339" y="145966"/>
                </a:lnTo>
                <a:lnTo>
                  <a:pt x="219462" y="160492"/>
                </a:lnTo>
                <a:lnTo>
                  <a:pt x="222648" y="175372"/>
                </a:lnTo>
                <a:lnTo>
                  <a:pt x="226542" y="189898"/>
                </a:lnTo>
                <a:lnTo>
                  <a:pt x="231851" y="205486"/>
                </a:lnTo>
                <a:lnTo>
                  <a:pt x="237869" y="220367"/>
                </a:lnTo>
                <a:lnTo>
                  <a:pt x="245302" y="235955"/>
                </a:lnTo>
                <a:lnTo>
                  <a:pt x="705820" y="198401"/>
                </a:lnTo>
                <a:lnTo>
                  <a:pt x="711129" y="206195"/>
                </a:lnTo>
                <a:lnTo>
                  <a:pt x="717501" y="213281"/>
                </a:lnTo>
                <a:lnTo>
                  <a:pt x="724226" y="220012"/>
                </a:lnTo>
                <a:lnTo>
                  <a:pt x="731306" y="226389"/>
                </a:lnTo>
                <a:lnTo>
                  <a:pt x="738739" y="232058"/>
                </a:lnTo>
                <a:lnTo>
                  <a:pt x="746527" y="237018"/>
                </a:lnTo>
                <a:lnTo>
                  <a:pt x="755022" y="241624"/>
                </a:lnTo>
                <a:lnTo>
                  <a:pt x="763871" y="245521"/>
                </a:lnTo>
                <a:lnTo>
                  <a:pt x="763871" y="380150"/>
                </a:lnTo>
                <a:lnTo>
                  <a:pt x="585823" y="380150"/>
                </a:lnTo>
                <a:lnTo>
                  <a:pt x="585823" y="505213"/>
                </a:lnTo>
                <a:lnTo>
                  <a:pt x="1052358" y="505213"/>
                </a:lnTo>
                <a:lnTo>
                  <a:pt x="1052358" y="380150"/>
                </a:lnTo>
                <a:lnTo>
                  <a:pt x="861921" y="380150"/>
                </a:lnTo>
                <a:lnTo>
                  <a:pt x="861921" y="244812"/>
                </a:lnTo>
                <a:lnTo>
                  <a:pt x="870417" y="240561"/>
                </a:lnTo>
                <a:lnTo>
                  <a:pt x="878912" y="235955"/>
                </a:lnTo>
                <a:lnTo>
                  <a:pt x="886345" y="230995"/>
                </a:lnTo>
                <a:lnTo>
                  <a:pt x="893425" y="225327"/>
                </a:lnTo>
                <a:lnTo>
                  <a:pt x="900504" y="219304"/>
                </a:lnTo>
                <a:lnTo>
                  <a:pt x="906876" y="212572"/>
                </a:lnTo>
                <a:lnTo>
                  <a:pt x="912539" y="205486"/>
                </a:lnTo>
                <a:lnTo>
                  <a:pt x="918203" y="197692"/>
                </a:lnTo>
                <a:lnTo>
                  <a:pt x="1383676" y="235955"/>
                </a:lnTo>
                <a:lnTo>
                  <a:pt x="1390755" y="220367"/>
                </a:lnTo>
                <a:lnTo>
                  <a:pt x="1397127" y="205486"/>
                </a:lnTo>
                <a:lnTo>
                  <a:pt x="1402436" y="189898"/>
                </a:lnTo>
                <a:lnTo>
                  <a:pt x="1406330" y="175372"/>
                </a:lnTo>
                <a:lnTo>
                  <a:pt x="1409162" y="160492"/>
                </a:lnTo>
                <a:lnTo>
                  <a:pt x="1411286" y="145966"/>
                </a:lnTo>
                <a:lnTo>
                  <a:pt x="1412702" y="131795"/>
                </a:lnTo>
                <a:lnTo>
                  <a:pt x="1412702" y="117978"/>
                </a:lnTo>
                <a:lnTo>
                  <a:pt x="1411640" y="104160"/>
                </a:lnTo>
                <a:lnTo>
                  <a:pt x="1410224" y="90343"/>
                </a:lnTo>
                <a:lnTo>
                  <a:pt x="1407746" y="76880"/>
                </a:lnTo>
                <a:lnTo>
                  <a:pt x="1404206" y="63417"/>
                </a:lnTo>
                <a:lnTo>
                  <a:pt x="1399959" y="50309"/>
                </a:lnTo>
                <a:lnTo>
                  <a:pt x="1395357" y="37200"/>
                </a:lnTo>
                <a:lnTo>
                  <a:pt x="1389693" y="24092"/>
                </a:lnTo>
                <a:lnTo>
                  <a:pt x="1383676" y="11692"/>
                </a:lnTo>
                <a:lnTo>
                  <a:pt x="920327" y="60937"/>
                </a:lnTo>
                <a:lnTo>
                  <a:pt x="916079" y="54206"/>
                </a:lnTo>
                <a:lnTo>
                  <a:pt x="911123" y="47829"/>
                </a:lnTo>
                <a:lnTo>
                  <a:pt x="905814" y="41806"/>
                </a:lnTo>
                <a:lnTo>
                  <a:pt x="900504" y="35783"/>
                </a:lnTo>
                <a:lnTo>
                  <a:pt x="894133" y="30469"/>
                </a:lnTo>
                <a:lnTo>
                  <a:pt x="888469" y="25509"/>
                </a:lnTo>
                <a:lnTo>
                  <a:pt x="881744" y="20903"/>
                </a:lnTo>
                <a:lnTo>
                  <a:pt x="875018" y="16652"/>
                </a:lnTo>
                <a:lnTo>
                  <a:pt x="867939" y="13109"/>
                </a:lnTo>
                <a:lnTo>
                  <a:pt x="860506" y="9566"/>
                </a:lnTo>
                <a:lnTo>
                  <a:pt x="852718" y="6732"/>
                </a:lnTo>
                <a:lnTo>
                  <a:pt x="844931" y="4606"/>
                </a:lnTo>
                <a:lnTo>
                  <a:pt x="837143" y="2480"/>
                </a:lnTo>
                <a:lnTo>
                  <a:pt x="828648" y="1063"/>
                </a:lnTo>
                <a:lnTo>
                  <a:pt x="820153" y="354"/>
                </a:lnTo>
                <a:close/>
              </a:path>
            </a:pathLst>
          </a:custGeom>
          <a:solidFill>
            <a:schemeClr val="bg1">
              <a:lumMod val="85000"/>
            </a:schemeClr>
          </a:solidFill>
          <a:ln>
            <a:noFill/>
          </a:ln>
        </p:spPr>
        <p:txBody>
          <a:bodyPr wrap="square" anchor="ctr">
            <a:normAutofit/>
            <a:scene3d>
              <a:camera prst="orthographicFront"/>
              <a:lightRig rig="threePt" dir="t"/>
            </a:scene3d>
            <a:sp3d>
              <a:contourClr>
                <a:srgbClr val="FFFFFF"/>
              </a:contourClr>
            </a:sp3d>
          </a:bodyPr>
          <a:lstStyle/>
          <a:p>
            <a:pPr algn="ctr">
              <a:defRPr/>
            </a:pP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5" name="任意多边形 4"/>
          <p:cNvSpPr/>
          <p:nvPr>
            <p:custDataLst>
              <p:tags r:id="rId2"/>
            </p:custDataLst>
          </p:nvPr>
        </p:nvSpPr>
        <p:spPr bwMode="auto">
          <a:xfrm flipH="1">
            <a:off x="2210440" y="2681687"/>
            <a:ext cx="274455" cy="418564"/>
          </a:xfrm>
          <a:custGeom>
            <a:avLst/>
            <a:gdLst>
              <a:gd name="connsiteX0" fmla="*/ 78936 w 384060"/>
              <a:gd name="connsiteY0" fmla="*/ 272801 h 585990"/>
              <a:gd name="connsiteX1" fmla="*/ 85307 w 384060"/>
              <a:gd name="connsiteY1" fmla="*/ 298664 h 585990"/>
              <a:gd name="connsiteX2" fmla="*/ 91679 w 384060"/>
              <a:gd name="connsiteY2" fmla="*/ 322401 h 585990"/>
              <a:gd name="connsiteX3" fmla="*/ 98404 w 384060"/>
              <a:gd name="connsiteY3" fmla="*/ 344721 h 585990"/>
              <a:gd name="connsiteX4" fmla="*/ 104776 w 384060"/>
              <a:gd name="connsiteY4" fmla="*/ 365624 h 585990"/>
              <a:gd name="connsiteX5" fmla="*/ 111501 w 384060"/>
              <a:gd name="connsiteY5" fmla="*/ 385110 h 585990"/>
              <a:gd name="connsiteX6" fmla="*/ 118581 w 384060"/>
              <a:gd name="connsiteY6" fmla="*/ 403178 h 585990"/>
              <a:gd name="connsiteX7" fmla="*/ 125660 w 384060"/>
              <a:gd name="connsiteY7" fmla="*/ 420538 h 585990"/>
              <a:gd name="connsiteX8" fmla="*/ 133447 w 384060"/>
              <a:gd name="connsiteY8" fmla="*/ 436835 h 585990"/>
              <a:gd name="connsiteX9" fmla="*/ 141589 w 384060"/>
              <a:gd name="connsiteY9" fmla="*/ 452070 h 585990"/>
              <a:gd name="connsiteX10" fmla="*/ 150084 w 384060"/>
              <a:gd name="connsiteY10" fmla="*/ 466950 h 585990"/>
              <a:gd name="connsiteX11" fmla="*/ 159995 w 384060"/>
              <a:gd name="connsiteY11" fmla="*/ 481121 h 585990"/>
              <a:gd name="connsiteX12" fmla="*/ 169907 w 384060"/>
              <a:gd name="connsiteY12" fmla="*/ 494938 h 585990"/>
              <a:gd name="connsiteX13" fmla="*/ 180880 w 384060"/>
              <a:gd name="connsiteY13" fmla="*/ 508401 h 585990"/>
              <a:gd name="connsiteX14" fmla="*/ 192561 w 384060"/>
              <a:gd name="connsiteY14" fmla="*/ 521510 h 585990"/>
              <a:gd name="connsiteX15" fmla="*/ 205304 w 384060"/>
              <a:gd name="connsiteY15" fmla="*/ 534973 h 585990"/>
              <a:gd name="connsiteX16" fmla="*/ 219109 w 384060"/>
              <a:gd name="connsiteY16" fmla="*/ 548436 h 585990"/>
              <a:gd name="connsiteX17" fmla="*/ 203888 w 384060"/>
              <a:gd name="connsiteY17" fmla="*/ 548082 h 585990"/>
              <a:gd name="connsiteX18" fmla="*/ 189021 w 384060"/>
              <a:gd name="connsiteY18" fmla="*/ 546664 h 585990"/>
              <a:gd name="connsiteX19" fmla="*/ 175216 w 384060"/>
              <a:gd name="connsiteY19" fmla="*/ 544893 h 585990"/>
              <a:gd name="connsiteX20" fmla="*/ 162119 w 384060"/>
              <a:gd name="connsiteY20" fmla="*/ 542059 h 585990"/>
              <a:gd name="connsiteX21" fmla="*/ 149730 w 384060"/>
              <a:gd name="connsiteY21" fmla="*/ 538870 h 585990"/>
              <a:gd name="connsiteX22" fmla="*/ 138049 w 384060"/>
              <a:gd name="connsiteY22" fmla="*/ 534619 h 585990"/>
              <a:gd name="connsiteX23" fmla="*/ 127076 w 384060"/>
              <a:gd name="connsiteY23" fmla="*/ 529659 h 585990"/>
              <a:gd name="connsiteX24" fmla="*/ 116811 w 384060"/>
              <a:gd name="connsiteY24" fmla="*/ 523990 h 585990"/>
              <a:gd name="connsiteX25" fmla="*/ 107254 w 384060"/>
              <a:gd name="connsiteY25" fmla="*/ 517967 h 585990"/>
              <a:gd name="connsiteX26" fmla="*/ 98404 w 384060"/>
              <a:gd name="connsiteY26" fmla="*/ 511236 h 585990"/>
              <a:gd name="connsiteX27" fmla="*/ 90617 w 384060"/>
              <a:gd name="connsiteY27" fmla="*/ 504150 h 585990"/>
              <a:gd name="connsiteX28" fmla="*/ 83183 w 384060"/>
              <a:gd name="connsiteY28" fmla="*/ 496001 h 585990"/>
              <a:gd name="connsiteX29" fmla="*/ 76812 w 384060"/>
              <a:gd name="connsiteY29" fmla="*/ 487853 h 585990"/>
              <a:gd name="connsiteX30" fmla="*/ 70440 w 384060"/>
              <a:gd name="connsiteY30" fmla="*/ 478996 h 585990"/>
              <a:gd name="connsiteX31" fmla="*/ 65485 w 384060"/>
              <a:gd name="connsiteY31" fmla="*/ 469784 h 585990"/>
              <a:gd name="connsiteX32" fmla="*/ 60883 w 384060"/>
              <a:gd name="connsiteY32" fmla="*/ 460218 h 585990"/>
              <a:gd name="connsiteX33" fmla="*/ 56990 w 384060"/>
              <a:gd name="connsiteY33" fmla="*/ 449944 h 585990"/>
              <a:gd name="connsiteX34" fmla="*/ 53804 w 384060"/>
              <a:gd name="connsiteY34" fmla="*/ 439670 h 585990"/>
              <a:gd name="connsiteX35" fmla="*/ 51326 w 384060"/>
              <a:gd name="connsiteY35" fmla="*/ 429041 h 585990"/>
              <a:gd name="connsiteX36" fmla="*/ 49556 w 384060"/>
              <a:gd name="connsiteY36" fmla="*/ 417704 h 585990"/>
              <a:gd name="connsiteX37" fmla="*/ 48140 w 384060"/>
              <a:gd name="connsiteY37" fmla="*/ 406721 h 585990"/>
              <a:gd name="connsiteX38" fmla="*/ 47786 w 384060"/>
              <a:gd name="connsiteY38" fmla="*/ 395384 h 585990"/>
              <a:gd name="connsiteX39" fmla="*/ 47786 w 384060"/>
              <a:gd name="connsiteY39" fmla="*/ 383692 h 585990"/>
              <a:gd name="connsiteX40" fmla="*/ 48494 w 384060"/>
              <a:gd name="connsiteY40" fmla="*/ 371292 h 585990"/>
              <a:gd name="connsiteX41" fmla="*/ 50264 w 384060"/>
              <a:gd name="connsiteY41" fmla="*/ 359247 h 585990"/>
              <a:gd name="connsiteX42" fmla="*/ 52388 w 384060"/>
              <a:gd name="connsiteY42" fmla="*/ 347201 h 585990"/>
              <a:gd name="connsiteX43" fmla="*/ 55220 w 384060"/>
              <a:gd name="connsiteY43" fmla="*/ 335155 h 585990"/>
              <a:gd name="connsiteX44" fmla="*/ 58759 w 384060"/>
              <a:gd name="connsiteY44" fmla="*/ 322401 h 585990"/>
              <a:gd name="connsiteX45" fmla="*/ 63007 w 384060"/>
              <a:gd name="connsiteY45" fmla="*/ 310001 h 585990"/>
              <a:gd name="connsiteX46" fmla="*/ 67609 w 384060"/>
              <a:gd name="connsiteY46" fmla="*/ 297246 h 585990"/>
              <a:gd name="connsiteX47" fmla="*/ 72918 w 384060"/>
              <a:gd name="connsiteY47" fmla="*/ 285201 h 585990"/>
              <a:gd name="connsiteX48" fmla="*/ 202472 w 384060"/>
              <a:gd name="connsiteY48" fmla="*/ 85737 h 585990"/>
              <a:gd name="connsiteX49" fmla="*/ 216277 w 384060"/>
              <a:gd name="connsiteY49" fmla="*/ 100263 h 585990"/>
              <a:gd name="connsiteX50" fmla="*/ 229374 w 384060"/>
              <a:gd name="connsiteY50" fmla="*/ 114434 h 585990"/>
              <a:gd name="connsiteX51" fmla="*/ 241409 w 384060"/>
              <a:gd name="connsiteY51" fmla="*/ 128960 h 585990"/>
              <a:gd name="connsiteX52" fmla="*/ 252736 w 384060"/>
              <a:gd name="connsiteY52" fmla="*/ 142777 h 585990"/>
              <a:gd name="connsiteX53" fmla="*/ 263355 w 384060"/>
              <a:gd name="connsiteY53" fmla="*/ 156949 h 585990"/>
              <a:gd name="connsiteX54" fmla="*/ 273266 w 384060"/>
              <a:gd name="connsiteY54" fmla="*/ 170766 h 585990"/>
              <a:gd name="connsiteX55" fmla="*/ 281762 w 384060"/>
              <a:gd name="connsiteY55" fmla="*/ 184583 h 585990"/>
              <a:gd name="connsiteX56" fmla="*/ 290257 w 384060"/>
              <a:gd name="connsiteY56" fmla="*/ 197692 h 585990"/>
              <a:gd name="connsiteX57" fmla="*/ 297690 w 384060"/>
              <a:gd name="connsiteY57" fmla="*/ 211155 h 585990"/>
              <a:gd name="connsiteX58" fmla="*/ 304770 w 384060"/>
              <a:gd name="connsiteY58" fmla="*/ 224618 h 585990"/>
              <a:gd name="connsiteX59" fmla="*/ 310787 w 384060"/>
              <a:gd name="connsiteY59" fmla="*/ 238081 h 585990"/>
              <a:gd name="connsiteX60" fmla="*/ 316097 w 384060"/>
              <a:gd name="connsiteY60" fmla="*/ 250835 h 585990"/>
              <a:gd name="connsiteX61" fmla="*/ 321053 w 384060"/>
              <a:gd name="connsiteY61" fmla="*/ 263944 h 585990"/>
              <a:gd name="connsiteX62" fmla="*/ 325300 w 384060"/>
              <a:gd name="connsiteY62" fmla="*/ 276344 h 585990"/>
              <a:gd name="connsiteX63" fmla="*/ 329194 w 384060"/>
              <a:gd name="connsiteY63" fmla="*/ 289452 h 585990"/>
              <a:gd name="connsiteX64" fmla="*/ 332380 w 384060"/>
              <a:gd name="connsiteY64" fmla="*/ 301852 h 585990"/>
              <a:gd name="connsiteX65" fmla="*/ 334857 w 384060"/>
              <a:gd name="connsiteY65" fmla="*/ 314252 h 585990"/>
              <a:gd name="connsiteX66" fmla="*/ 336981 w 384060"/>
              <a:gd name="connsiteY66" fmla="*/ 326298 h 585990"/>
              <a:gd name="connsiteX67" fmla="*/ 338397 w 384060"/>
              <a:gd name="connsiteY67" fmla="*/ 338344 h 585990"/>
              <a:gd name="connsiteX68" fmla="*/ 339459 w 384060"/>
              <a:gd name="connsiteY68" fmla="*/ 350389 h 585990"/>
              <a:gd name="connsiteX69" fmla="*/ 340521 w 384060"/>
              <a:gd name="connsiteY69" fmla="*/ 362081 h 585990"/>
              <a:gd name="connsiteX70" fmla="*/ 340521 w 384060"/>
              <a:gd name="connsiteY70" fmla="*/ 373418 h 585990"/>
              <a:gd name="connsiteX71" fmla="*/ 340521 w 384060"/>
              <a:gd name="connsiteY71" fmla="*/ 385110 h 585990"/>
              <a:gd name="connsiteX72" fmla="*/ 339459 w 384060"/>
              <a:gd name="connsiteY72" fmla="*/ 396447 h 585990"/>
              <a:gd name="connsiteX73" fmla="*/ 338751 w 384060"/>
              <a:gd name="connsiteY73" fmla="*/ 407430 h 585990"/>
              <a:gd name="connsiteX74" fmla="*/ 337689 w 384060"/>
              <a:gd name="connsiteY74" fmla="*/ 418413 h 585990"/>
              <a:gd name="connsiteX75" fmla="*/ 335919 w 384060"/>
              <a:gd name="connsiteY75" fmla="*/ 429041 h 585990"/>
              <a:gd name="connsiteX76" fmla="*/ 333796 w 384060"/>
              <a:gd name="connsiteY76" fmla="*/ 439670 h 585990"/>
              <a:gd name="connsiteX77" fmla="*/ 331672 w 384060"/>
              <a:gd name="connsiteY77" fmla="*/ 449944 h 585990"/>
              <a:gd name="connsiteX78" fmla="*/ 329194 w 384060"/>
              <a:gd name="connsiteY78" fmla="*/ 460573 h 585990"/>
              <a:gd name="connsiteX79" fmla="*/ 326362 w 384060"/>
              <a:gd name="connsiteY79" fmla="*/ 470493 h 585990"/>
              <a:gd name="connsiteX80" fmla="*/ 323176 w 384060"/>
              <a:gd name="connsiteY80" fmla="*/ 480058 h 585990"/>
              <a:gd name="connsiteX81" fmla="*/ 316451 w 384060"/>
              <a:gd name="connsiteY81" fmla="*/ 453487 h 585990"/>
              <a:gd name="connsiteX82" fmla="*/ 309371 w 384060"/>
              <a:gd name="connsiteY82" fmla="*/ 425853 h 585990"/>
              <a:gd name="connsiteX83" fmla="*/ 294151 w 384060"/>
              <a:gd name="connsiteY83" fmla="*/ 370230 h 585990"/>
              <a:gd name="connsiteX84" fmla="*/ 277868 w 384060"/>
              <a:gd name="connsiteY84" fmla="*/ 314607 h 585990"/>
              <a:gd name="connsiteX85" fmla="*/ 260877 w 384060"/>
              <a:gd name="connsiteY85" fmla="*/ 260401 h 585990"/>
              <a:gd name="connsiteX86" fmla="*/ 244595 w 384060"/>
              <a:gd name="connsiteY86" fmla="*/ 209029 h 585990"/>
              <a:gd name="connsiteX87" fmla="*/ 229374 w 384060"/>
              <a:gd name="connsiteY87" fmla="*/ 162263 h 585990"/>
              <a:gd name="connsiteX88" fmla="*/ 214861 w 384060"/>
              <a:gd name="connsiteY88" fmla="*/ 120457 h 585990"/>
              <a:gd name="connsiteX89" fmla="*/ 197516 w 384060"/>
              <a:gd name="connsiteY89" fmla="*/ 0 h 585990"/>
              <a:gd name="connsiteX90" fmla="*/ 186543 w 384060"/>
              <a:gd name="connsiteY90" fmla="*/ 12400 h 585990"/>
              <a:gd name="connsiteX91" fmla="*/ 174508 w 384060"/>
              <a:gd name="connsiteY91" fmla="*/ 26571 h 585990"/>
              <a:gd name="connsiteX92" fmla="*/ 158933 w 384060"/>
              <a:gd name="connsiteY92" fmla="*/ 46057 h 585990"/>
              <a:gd name="connsiteX93" fmla="*/ 140881 w 384060"/>
              <a:gd name="connsiteY93" fmla="*/ 69794 h 585990"/>
              <a:gd name="connsiteX94" fmla="*/ 131324 w 384060"/>
              <a:gd name="connsiteY94" fmla="*/ 82903 h 585990"/>
              <a:gd name="connsiteX95" fmla="*/ 121412 w 384060"/>
              <a:gd name="connsiteY95" fmla="*/ 97074 h 585990"/>
              <a:gd name="connsiteX96" fmla="*/ 111501 w 384060"/>
              <a:gd name="connsiteY96" fmla="*/ 111954 h 585990"/>
              <a:gd name="connsiteX97" fmla="*/ 100882 w 384060"/>
              <a:gd name="connsiteY97" fmla="*/ 127543 h 585990"/>
              <a:gd name="connsiteX98" fmla="*/ 90617 w 384060"/>
              <a:gd name="connsiteY98" fmla="*/ 143840 h 585990"/>
              <a:gd name="connsiteX99" fmla="*/ 79998 w 384060"/>
              <a:gd name="connsiteY99" fmla="*/ 160846 h 585990"/>
              <a:gd name="connsiteX100" fmla="*/ 70086 w 384060"/>
              <a:gd name="connsiteY100" fmla="*/ 178206 h 585990"/>
              <a:gd name="connsiteX101" fmla="*/ 60529 w 384060"/>
              <a:gd name="connsiteY101" fmla="*/ 196275 h 585990"/>
              <a:gd name="connsiteX102" fmla="*/ 50618 w 384060"/>
              <a:gd name="connsiteY102" fmla="*/ 214698 h 585990"/>
              <a:gd name="connsiteX103" fmla="*/ 42123 w 384060"/>
              <a:gd name="connsiteY103" fmla="*/ 233475 h 585990"/>
              <a:gd name="connsiteX104" fmla="*/ 33627 w 384060"/>
              <a:gd name="connsiteY104" fmla="*/ 252252 h 585990"/>
              <a:gd name="connsiteX105" fmla="*/ 25840 w 384060"/>
              <a:gd name="connsiteY105" fmla="*/ 271384 h 585990"/>
              <a:gd name="connsiteX106" fmla="*/ 19115 w 384060"/>
              <a:gd name="connsiteY106" fmla="*/ 290869 h 585990"/>
              <a:gd name="connsiteX107" fmla="*/ 13097 w 384060"/>
              <a:gd name="connsiteY107" fmla="*/ 310001 h 585990"/>
              <a:gd name="connsiteX108" fmla="*/ 10265 w 384060"/>
              <a:gd name="connsiteY108" fmla="*/ 319567 h 585990"/>
              <a:gd name="connsiteX109" fmla="*/ 8141 w 384060"/>
              <a:gd name="connsiteY109" fmla="*/ 329132 h 585990"/>
              <a:gd name="connsiteX110" fmla="*/ 6018 w 384060"/>
              <a:gd name="connsiteY110" fmla="*/ 338698 h 585990"/>
              <a:gd name="connsiteX111" fmla="*/ 4248 w 384060"/>
              <a:gd name="connsiteY111" fmla="*/ 348264 h 585990"/>
              <a:gd name="connsiteX112" fmla="*/ 2832 w 384060"/>
              <a:gd name="connsiteY112" fmla="*/ 358184 h 585990"/>
              <a:gd name="connsiteX113" fmla="*/ 1416 w 384060"/>
              <a:gd name="connsiteY113" fmla="*/ 367395 h 585990"/>
              <a:gd name="connsiteX114" fmla="*/ 1062 w 384060"/>
              <a:gd name="connsiteY114" fmla="*/ 376961 h 585990"/>
              <a:gd name="connsiteX115" fmla="*/ 0 w 384060"/>
              <a:gd name="connsiteY115" fmla="*/ 386172 h 585990"/>
              <a:gd name="connsiteX116" fmla="*/ 0 w 384060"/>
              <a:gd name="connsiteY116" fmla="*/ 395738 h 585990"/>
              <a:gd name="connsiteX117" fmla="*/ 708 w 384060"/>
              <a:gd name="connsiteY117" fmla="*/ 404950 h 585990"/>
              <a:gd name="connsiteX118" fmla="*/ 1062 w 384060"/>
              <a:gd name="connsiteY118" fmla="*/ 414161 h 585990"/>
              <a:gd name="connsiteX119" fmla="*/ 2124 w 384060"/>
              <a:gd name="connsiteY119" fmla="*/ 423018 h 585990"/>
              <a:gd name="connsiteX120" fmla="*/ 3540 w 384060"/>
              <a:gd name="connsiteY120" fmla="*/ 432230 h 585990"/>
              <a:gd name="connsiteX121" fmla="*/ 5664 w 384060"/>
              <a:gd name="connsiteY121" fmla="*/ 440733 h 585990"/>
              <a:gd name="connsiteX122" fmla="*/ 7787 w 384060"/>
              <a:gd name="connsiteY122" fmla="*/ 449590 h 585990"/>
              <a:gd name="connsiteX123" fmla="*/ 10619 w 384060"/>
              <a:gd name="connsiteY123" fmla="*/ 458093 h 585990"/>
              <a:gd name="connsiteX124" fmla="*/ 13451 w 384060"/>
              <a:gd name="connsiteY124" fmla="*/ 466241 h 585990"/>
              <a:gd name="connsiteX125" fmla="*/ 16991 w 384060"/>
              <a:gd name="connsiteY125" fmla="*/ 474744 h 585990"/>
              <a:gd name="connsiteX126" fmla="*/ 20530 w 384060"/>
              <a:gd name="connsiteY126" fmla="*/ 482184 h 585990"/>
              <a:gd name="connsiteX127" fmla="*/ 24778 w 384060"/>
              <a:gd name="connsiteY127" fmla="*/ 489978 h 585990"/>
              <a:gd name="connsiteX128" fmla="*/ 29026 w 384060"/>
              <a:gd name="connsiteY128" fmla="*/ 497418 h 585990"/>
              <a:gd name="connsiteX129" fmla="*/ 33627 w 384060"/>
              <a:gd name="connsiteY129" fmla="*/ 504150 h 585990"/>
              <a:gd name="connsiteX130" fmla="*/ 38229 w 384060"/>
              <a:gd name="connsiteY130" fmla="*/ 510881 h 585990"/>
              <a:gd name="connsiteX131" fmla="*/ 43185 w 384060"/>
              <a:gd name="connsiteY131" fmla="*/ 516904 h 585990"/>
              <a:gd name="connsiteX132" fmla="*/ 48494 w 384060"/>
              <a:gd name="connsiteY132" fmla="*/ 523281 h 585990"/>
              <a:gd name="connsiteX133" fmla="*/ 54158 w 384060"/>
              <a:gd name="connsiteY133" fmla="*/ 529304 h 585990"/>
              <a:gd name="connsiteX134" fmla="*/ 59467 w 384060"/>
              <a:gd name="connsiteY134" fmla="*/ 534619 h 585990"/>
              <a:gd name="connsiteX135" fmla="*/ 65485 w 384060"/>
              <a:gd name="connsiteY135" fmla="*/ 539933 h 585990"/>
              <a:gd name="connsiteX136" fmla="*/ 71502 w 384060"/>
              <a:gd name="connsiteY136" fmla="*/ 544893 h 585990"/>
              <a:gd name="connsiteX137" fmla="*/ 77874 w 384060"/>
              <a:gd name="connsiteY137" fmla="*/ 549499 h 585990"/>
              <a:gd name="connsiteX138" fmla="*/ 84245 w 384060"/>
              <a:gd name="connsiteY138" fmla="*/ 553750 h 585990"/>
              <a:gd name="connsiteX139" fmla="*/ 90971 w 384060"/>
              <a:gd name="connsiteY139" fmla="*/ 558002 h 585990"/>
              <a:gd name="connsiteX140" fmla="*/ 97696 w 384060"/>
              <a:gd name="connsiteY140" fmla="*/ 561899 h 585990"/>
              <a:gd name="connsiteX141" fmla="*/ 104422 w 384060"/>
              <a:gd name="connsiteY141" fmla="*/ 565442 h 585990"/>
              <a:gd name="connsiteX142" fmla="*/ 110793 w 384060"/>
              <a:gd name="connsiteY142" fmla="*/ 568630 h 585990"/>
              <a:gd name="connsiteX143" fmla="*/ 118227 w 384060"/>
              <a:gd name="connsiteY143" fmla="*/ 571819 h 585990"/>
              <a:gd name="connsiteX144" fmla="*/ 125306 w 384060"/>
              <a:gd name="connsiteY144" fmla="*/ 574299 h 585990"/>
              <a:gd name="connsiteX145" fmla="*/ 132740 w 384060"/>
              <a:gd name="connsiteY145" fmla="*/ 576779 h 585990"/>
              <a:gd name="connsiteX146" fmla="*/ 139819 w 384060"/>
              <a:gd name="connsiteY146" fmla="*/ 578904 h 585990"/>
              <a:gd name="connsiteX147" fmla="*/ 147252 w 384060"/>
              <a:gd name="connsiteY147" fmla="*/ 580676 h 585990"/>
              <a:gd name="connsiteX148" fmla="*/ 154686 w 384060"/>
              <a:gd name="connsiteY148" fmla="*/ 582093 h 585990"/>
              <a:gd name="connsiteX149" fmla="*/ 162473 w 384060"/>
              <a:gd name="connsiteY149" fmla="*/ 583510 h 585990"/>
              <a:gd name="connsiteX150" fmla="*/ 169907 w 384060"/>
              <a:gd name="connsiteY150" fmla="*/ 584927 h 585990"/>
              <a:gd name="connsiteX151" fmla="*/ 177340 w 384060"/>
              <a:gd name="connsiteY151" fmla="*/ 585282 h 585990"/>
              <a:gd name="connsiteX152" fmla="*/ 184773 w 384060"/>
              <a:gd name="connsiteY152" fmla="*/ 585636 h 585990"/>
              <a:gd name="connsiteX153" fmla="*/ 192561 w 384060"/>
              <a:gd name="connsiteY153" fmla="*/ 585990 h 585990"/>
              <a:gd name="connsiteX154" fmla="*/ 200348 w 384060"/>
              <a:gd name="connsiteY154" fmla="*/ 585990 h 585990"/>
              <a:gd name="connsiteX155" fmla="*/ 207782 w 384060"/>
              <a:gd name="connsiteY155" fmla="*/ 585636 h 585990"/>
              <a:gd name="connsiteX156" fmla="*/ 215569 w 384060"/>
              <a:gd name="connsiteY156" fmla="*/ 584927 h 585990"/>
              <a:gd name="connsiteX157" fmla="*/ 223002 w 384060"/>
              <a:gd name="connsiteY157" fmla="*/ 583864 h 585990"/>
              <a:gd name="connsiteX158" fmla="*/ 230436 w 384060"/>
              <a:gd name="connsiteY158" fmla="*/ 582802 h 585990"/>
              <a:gd name="connsiteX159" fmla="*/ 237869 w 384060"/>
              <a:gd name="connsiteY159" fmla="*/ 581030 h 585990"/>
              <a:gd name="connsiteX160" fmla="*/ 245303 w 384060"/>
              <a:gd name="connsiteY160" fmla="*/ 579259 h 585990"/>
              <a:gd name="connsiteX161" fmla="*/ 252736 w 384060"/>
              <a:gd name="connsiteY161" fmla="*/ 577133 h 585990"/>
              <a:gd name="connsiteX162" fmla="*/ 259815 w 384060"/>
              <a:gd name="connsiteY162" fmla="*/ 575007 h 585990"/>
              <a:gd name="connsiteX163" fmla="*/ 266895 w 384060"/>
              <a:gd name="connsiteY163" fmla="*/ 572527 h 585990"/>
              <a:gd name="connsiteX164" fmla="*/ 273974 w 384060"/>
              <a:gd name="connsiteY164" fmla="*/ 569693 h 585990"/>
              <a:gd name="connsiteX165" fmla="*/ 280700 w 384060"/>
              <a:gd name="connsiteY165" fmla="*/ 566504 h 585990"/>
              <a:gd name="connsiteX166" fmla="*/ 287425 w 384060"/>
              <a:gd name="connsiteY166" fmla="*/ 562962 h 585990"/>
              <a:gd name="connsiteX167" fmla="*/ 294151 w 384060"/>
              <a:gd name="connsiteY167" fmla="*/ 559419 h 585990"/>
              <a:gd name="connsiteX168" fmla="*/ 300168 w 384060"/>
              <a:gd name="connsiteY168" fmla="*/ 555522 h 585990"/>
              <a:gd name="connsiteX169" fmla="*/ 306894 w 384060"/>
              <a:gd name="connsiteY169" fmla="*/ 551270 h 585990"/>
              <a:gd name="connsiteX170" fmla="*/ 312911 w 384060"/>
              <a:gd name="connsiteY170" fmla="*/ 546664 h 585990"/>
              <a:gd name="connsiteX171" fmla="*/ 318575 w 384060"/>
              <a:gd name="connsiteY171" fmla="*/ 542059 h 585990"/>
              <a:gd name="connsiteX172" fmla="*/ 324592 w 384060"/>
              <a:gd name="connsiteY172" fmla="*/ 537099 h 585990"/>
              <a:gd name="connsiteX173" fmla="*/ 330256 w 384060"/>
              <a:gd name="connsiteY173" fmla="*/ 531784 h 585990"/>
              <a:gd name="connsiteX174" fmla="*/ 335565 w 384060"/>
              <a:gd name="connsiteY174" fmla="*/ 525761 h 585990"/>
              <a:gd name="connsiteX175" fmla="*/ 340875 w 384060"/>
              <a:gd name="connsiteY175" fmla="*/ 520093 h 585990"/>
              <a:gd name="connsiteX176" fmla="*/ 345477 w 384060"/>
              <a:gd name="connsiteY176" fmla="*/ 514070 h 585990"/>
              <a:gd name="connsiteX177" fmla="*/ 350078 w 384060"/>
              <a:gd name="connsiteY177" fmla="*/ 507693 h 585990"/>
              <a:gd name="connsiteX178" fmla="*/ 354680 w 384060"/>
              <a:gd name="connsiteY178" fmla="*/ 500961 h 585990"/>
              <a:gd name="connsiteX179" fmla="*/ 358928 w 384060"/>
              <a:gd name="connsiteY179" fmla="*/ 493876 h 585990"/>
              <a:gd name="connsiteX180" fmla="*/ 362467 w 384060"/>
              <a:gd name="connsiteY180" fmla="*/ 486790 h 585990"/>
              <a:gd name="connsiteX181" fmla="*/ 366007 w 384060"/>
              <a:gd name="connsiteY181" fmla="*/ 479350 h 585990"/>
              <a:gd name="connsiteX182" fmla="*/ 369193 w 384060"/>
              <a:gd name="connsiteY182" fmla="*/ 471556 h 585990"/>
              <a:gd name="connsiteX183" fmla="*/ 372378 w 384060"/>
              <a:gd name="connsiteY183" fmla="*/ 463407 h 585990"/>
              <a:gd name="connsiteX184" fmla="*/ 375210 w 384060"/>
              <a:gd name="connsiteY184" fmla="*/ 455258 h 585990"/>
              <a:gd name="connsiteX185" fmla="*/ 377334 w 384060"/>
              <a:gd name="connsiteY185" fmla="*/ 446755 h 585990"/>
              <a:gd name="connsiteX186" fmla="*/ 379458 w 384060"/>
              <a:gd name="connsiteY186" fmla="*/ 437898 h 585990"/>
              <a:gd name="connsiteX187" fmla="*/ 380874 w 384060"/>
              <a:gd name="connsiteY187" fmla="*/ 428687 h 585990"/>
              <a:gd name="connsiteX188" fmla="*/ 382290 w 384060"/>
              <a:gd name="connsiteY188" fmla="*/ 419475 h 585990"/>
              <a:gd name="connsiteX189" fmla="*/ 382998 w 384060"/>
              <a:gd name="connsiteY189" fmla="*/ 410264 h 585990"/>
              <a:gd name="connsiteX190" fmla="*/ 383352 w 384060"/>
              <a:gd name="connsiteY190" fmla="*/ 400698 h 585990"/>
              <a:gd name="connsiteX191" fmla="*/ 384060 w 384060"/>
              <a:gd name="connsiteY191" fmla="*/ 391487 h 585990"/>
              <a:gd name="connsiteX192" fmla="*/ 384060 w 384060"/>
              <a:gd name="connsiteY192" fmla="*/ 382275 h 585990"/>
              <a:gd name="connsiteX193" fmla="*/ 383352 w 384060"/>
              <a:gd name="connsiteY193" fmla="*/ 372710 h 585990"/>
              <a:gd name="connsiteX194" fmla="*/ 382644 w 384060"/>
              <a:gd name="connsiteY194" fmla="*/ 363498 h 585990"/>
              <a:gd name="connsiteX195" fmla="*/ 381936 w 384060"/>
              <a:gd name="connsiteY195" fmla="*/ 353932 h 585990"/>
              <a:gd name="connsiteX196" fmla="*/ 380520 w 384060"/>
              <a:gd name="connsiteY196" fmla="*/ 344367 h 585990"/>
              <a:gd name="connsiteX197" fmla="*/ 379458 w 384060"/>
              <a:gd name="connsiteY197" fmla="*/ 335155 h 585990"/>
              <a:gd name="connsiteX198" fmla="*/ 375564 w 384060"/>
              <a:gd name="connsiteY198" fmla="*/ 316378 h 585990"/>
              <a:gd name="connsiteX199" fmla="*/ 370963 w 384060"/>
              <a:gd name="connsiteY199" fmla="*/ 297246 h 585990"/>
              <a:gd name="connsiteX200" fmla="*/ 364945 w 384060"/>
              <a:gd name="connsiteY200" fmla="*/ 278824 h 585990"/>
              <a:gd name="connsiteX201" fmla="*/ 358928 w 384060"/>
              <a:gd name="connsiteY201" fmla="*/ 260401 h 585990"/>
              <a:gd name="connsiteX202" fmla="*/ 352202 w 384060"/>
              <a:gd name="connsiteY202" fmla="*/ 242332 h 585990"/>
              <a:gd name="connsiteX203" fmla="*/ 344769 w 384060"/>
              <a:gd name="connsiteY203" fmla="*/ 224263 h 585990"/>
              <a:gd name="connsiteX204" fmla="*/ 336273 w 384060"/>
              <a:gd name="connsiteY204" fmla="*/ 206549 h 585990"/>
              <a:gd name="connsiteX205" fmla="*/ 327778 w 384060"/>
              <a:gd name="connsiteY205" fmla="*/ 189543 h 585990"/>
              <a:gd name="connsiteX206" fmla="*/ 319283 w 384060"/>
              <a:gd name="connsiteY206" fmla="*/ 172892 h 585990"/>
              <a:gd name="connsiteX207" fmla="*/ 310079 w 384060"/>
              <a:gd name="connsiteY207" fmla="*/ 156240 h 585990"/>
              <a:gd name="connsiteX208" fmla="*/ 300876 w 384060"/>
              <a:gd name="connsiteY208" fmla="*/ 140652 h 585990"/>
              <a:gd name="connsiteX209" fmla="*/ 291673 w 384060"/>
              <a:gd name="connsiteY209" fmla="*/ 125417 h 585990"/>
              <a:gd name="connsiteX210" fmla="*/ 281762 w 384060"/>
              <a:gd name="connsiteY210" fmla="*/ 110892 h 585990"/>
              <a:gd name="connsiteX211" fmla="*/ 272558 w 384060"/>
              <a:gd name="connsiteY211" fmla="*/ 97074 h 585990"/>
              <a:gd name="connsiteX212" fmla="*/ 263355 w 384060"/>
              <a:gd name="connsiteY212" fmla="*/ 83966 h 585990"/>
              <a:gd name="connsiteX213" fmla="*/ 246011 w 384060"/>
              <a:gd name="connsiteY213" fmla="*/ 59874 h 585990"/>
              <a:gd name="connsiteX214" fmla="*/ 230436 w 384060"/>
              <a:gd name="connsiteY214" fmla="*/ 39326 h 585990"/>
              <a:gd name="connsiteX215" fmla="*/ 216631 w 384060"/>
              <a:gd name="connsiteY215" fmla="*/ 23028 h 585990"/>
              <a:gd name="connsiteX216" fmla="*/ 206366 w 384060"/>
              <a:gd name="connsiteY216" fmla="*/ 10274 h 585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384060" h="585990">
                <a:moveTo>
                  <a:pt x="78936" y="272801"/>
                </a:moveTo>
                <a:lnTo>
                  <a:pt x="85307" y="298664"/>
                </a:lnTo>
                <a:lnTo>
                  <a:pt x="91679" y="322401"/>
                </a:lnTo>
                <a:lnTo>
                  <a:pt x="98404" y="344721"/>
                </a:lnTo>
                <a:lnTo>
                  <a:pt x="104776" y="365624"/>
                </a:lnTo>
                <a:lnTo>
                  <a:pt x="111501" y="385110"/>
                </a:lnTo>
                <a:lnTo>
                  <a:pt x="118581" y="403178"/>
                </a:lnTo>
                <a:lnTo>
                  <a:pt x="125660" y="420538"/>
                </a:lnTo>
                <a:lnTo>
                  <a:pt x="133447" y="436835"/>
                </a:lnTo>
                <a:lnTo>
                  <a:pt x="141589" y="452070"/>
                </a:lnTo>
                <a:lnTo>
                  <a:pt x="150084" y="466950"/>
                </a:lnTo>
                <a:lnTo>
                  <a:pt x="159995" y="481121"/>
                </a:lnTo>
                <a:lnTo>
                  <a:pt x="169907" y="494938"/>
                </a:lnTo>
                <a:lnTo>
                  <a:pt x="180880" y="508401"/>
                </a:lnTo>
                <a:lnTo>
                  <a:pt x="192561" y="521510"/>
                </a:lnTo>
                <a:lnTo>
                  <a:pt x="205304" y="534973"/>
                </a:lnTo>
                <a:lnTo>
                  <a:pt x="219109" y="548436"/>
                </a:lnTo>
                <a:lnTo>
                  <a:pt x="203888" y="548082"/>
                </a:lnTo>
                <a:lnTo>
                  <a:pt x="189021" y="546664"/>
                </a:lnTo>
                <a:lnTo>
                  <a:pt x="175216" y="544893"/>
                </a:lnTo>
                <a:lnTo>
                  <a:pt x="162119" y="542059"/>
                </a:lnTo>
                <a:lnTo>
                  <a:pt x="149730" y="538870"/>
                </a:lnTo>
                <a:lnTo>
                  <a:pt x="138049" y="534619"/>
                </a:lnTo>
                <a:lnTo>
                  <a:pt x="127076" y="529659"/>
                </a:lnTo>
                <a:lnTo>
                  <a:pt x="116811" y="523990"/>
                </a:lnTo>
                <a:lnTo>
                  <a:pt x="107254" y="517967"/>
                </a:lnTo>
                <a:lnTo>
                  <a:pt x="98404" y="511236"/>
                </a:lnTo>
                <a:lnTo>
                  <a:pt x="90617" y="504150"/>
                </a:lnTo>
                <a:lnTo>
                  <a:pt x="83183" y="496001"/>
                </a:lnTo>
                <a:lnTo>
                  <a:pt x="76812" y="487853"/>
                </a:lnTo>
                <a:lnTo>
                  <a:pt x="70440" y="478996"/>
                </a:lnTo>
                <a:lnTo>
                  <a:pt x="65485" y="469784"/>
                </a:lnTo>
                <a:lnTo>
                  <a:pt x="60883" y="460218"/>
                </a:lnTo>
                <a:lnTo>
                  <a:pt x="56990" y="449944"/>
                </a:lnTo>
                <a:lnTo>
                  <a:pt x="53804" y="439670"/>
                </a:lnTo>
                <a:lnTo>
                  <a:pt x="51326" y="429041"/>
                </a:lnTo>
                <a:lnTo>
                  <a:pt x="49556" y="417704"/>
                </a:lnTo>
                <a:lnTo>
                  <a:pt x="48140" y="406721"/>
                </a:lnTo>
                <a:lnTo>
                  <a:pt x="47786" y="395384"/>
                </a:lnTo>
                <a:lnTo>
                  <a:pt x="47786" y="383692"/>
                </a:lnTo>
                <a:lnTo>
                  <a:pt x="48494" y="371292"/>
                </a:lnTo>
                <a:lnTo>
                  <a:pt x="50264" y="359247"/>
                </a:lnTo>
                <a:lnTo>
                  <a:pt x="52388" y="347201"/>
                </a:lnTo>
                <a:lnTo>
                  <a:pt x="55220" y="335155"/>
                </a:lnTo>
                <a:lnTo>
                  <a:pt x="58759" y="322401"/>
                </a:lnTo>
                <a:lnTo>
                  <a:pt x="63007" y="310001"/>
                </a:lnTo>
                <a:lnTo>
                  <a:pt x="67609" y="297246"/>
                </a:lnTo>
                <a:lnTo>
                  <a:pt x="72918" y="285201"/>
                </a:lnTo>
                <a:close/>
                <a:moveTo>
                  <a:pt x="202472" y="85737"/>
                </a:moveTo>
                <a:lnTo>
                  <a:pt x="216277" y="100263"/>
                </a:lnTo>
                <a:lnTo>
                  <a:pt x="229374" y="114434"/>
                </a:lnTo>
                <a:lnTo>
                  <a:pt x="241409" y="128960"/>
                </a:lnTo>
                <a:lnTo>
                  <a:pt x="252736" y="142777"/>
                </a:lnTo>
                <a:lnTo>
                  <a:pt x="263355" y="156949"/>
                </a:lnTo>
                <a:lnTo>
                  <a:pt x="273266" y="170766"/>
                </a:lnTo>
                <a:lnTo>
                  <a:pt x="281762" y="184583"/>
                </a:lnTo>
                <a:lnTo>
                  <a:pt x="290257" y="197692"/>
                </a:lnTo>
                <a:lnTo>
                  <a:pt x="297690" y="211155"/>
                </a:lnTo>
                <a:lnTo>
                  <a:pt x="304770" y="224618"/>
                </a:lnTo>
                <a:lnTo>
                  <a:pt x="310787" y="238081"/>
                </a:lnTo>
                <a:lnTo>
                  <a:pt x="316097" y="250835"/>
                </a:lnTo>
                <a:lnTo>
                  <a:pt x="321053" y="263944"/>
                </a:lnTo>
                <a:lnTo>
                  <a:pt x="325300" y="276344"/>
                </a:lnTo>
                <a:lnTo>
                  <a:pt x="329194" y="289452"/>
                </a:lnTo>
                <a:lnTo>
                  <a:pt x="332380" y="301852"/>
                </a:lnTo>
                <a:lnTo>
                  <a:pt x="334857" y="314252"/>
                </a:lnTo>
                <a:lnTo>
                  <a:pt x="336981" y="326298"/>
                </a:lnTo>
                <a:lnTo>
                  <a:pt x="338397" y="338344"/>
                </a:lnTo>
                <a:lnTo>
                  <a:pt x="339459" y="350389"/>
                </a:lnTo>
                <a:lnTo>
                  <a:pt x="340521" y="362081"/>
                </a:lnTo>
                <a:lnTo>
                  <a:pt x="340521" y="373418"/>
                </a:lnTo>
                <a:lnTo>
                  <a:pt x="340521" y="385110"/>
                </a:lnTo>
                <a:lnTo>
                  <a:pt x="339459" y="396447"/>
                </a:lnTo>
                <a:lnTo>
                  <a:pt x="338751" y="407430"/>
                </a:lnTo>
                <a:lnTo>
                  <a:pt x="337689" y="418413"/>
                </a:lnTo>
                <a:lnTo>
                  <a:pt x="335919" y="429041"/>
                </a:lnTo>
                <a:lnTo>
                  <a:pt x="333796" y="439670"/>
                </a:lnTo>
                <a:lnTo>
                  <a:pt x="331672" y="449944"/>
                </a:lnTo>
                <a:lnTo>
                  <a:pt x="329194" y="460573"/>
                </a:lnTo>
                <a:lnTo>
                  <a:pt x="326362" y="470493"/>
                </a:lnTo>
                <a:lnTo>
                  <a:pt x="323176" y="480058"/>
                </a:lnTo>
                <a:lnTo>
                  <a:pt x="316451" y="453487"/>
                </a:lnTo>
                <a:lnTo>
                  <a:pt x="309371" y="425853"/>
                </a:lnTo>
                <a:lnTo>
                  <a:pt x="294151" y="370230"/>
                </a:lnTo>
                <a:lnTo>
                  <a:pt x="277868" y="314607"/>
                </a:lnTo>
                <a:lnTo>
                  <a:pt x="260877" y="260401"/>
                </a:lnTo>
                <a:lnTo>
                  <a:pt x="244595" y="209029"/>
                </a:lnTo>
                <a:lnTo>
                  <a:pt x="229374" y="162263"/>
                </a:lnTo>
                <a:lnTo>
                  <a:pt x="214861" y="120457"/>
                </a:lnTo>
                <a:close/>
                <a:moveTo>
                  <a:pt x="197516" y="0"/>
                </a:moveTo>
                <a:lnTo>
                  <a:pt x="186543" y="12400"/>
                </a:lnTo>
                <a:lnTo>
                  <a:pt x="174508" y="26571"/>
                </a:lnTo>
                <a:lnTo>
                  <a:pt x="158933" y="46057"/>
                </a:lnTo>
                <a:lnTo>
                  <a:pt x="140881" y="69794"/>
                </a:lnTo>
                <a:lnTo>
                  <a:pt x="131324" y="82903"/>
                </a:lnTo>
                <a:lnTo>
                  <a:pt x="121412" y="97074"/>
                </a:lnTo>
                <a:lnTo>
                  <a:pt x="111501" y="111954"/>
                </a:lnTo>
                <a:lnTo>
                  <a:pt x="100882" y="127543"/>
                </a:lnTo>
                <a:lnTo>
                  <a:pt x="90617" y="143840"/>
                </a:lnTo>
                <a:lnTo>
                  <a:pt x="79998" y="160846"/>
                </a:lnTo>
                <a:lnTo>
                  <a:pt x="70086" y="178206"/>
                </a:lnTo>
                <a:lnTo>
                  <a:pt x="60529" y="196275"/>
                </a:lnTo>
                <a:lnTo>
                  <a:pt x="50618" y="214698"/>
                </a:lnTo>
                <a:lnTo>
                  <a:pt x="42123" y="233475"/>
                </a:lnTo>
                <a:lnTo>
                  <a:pt x="33627" y="252252"/>
                </a:lnTo>
                <a:lnTo>
                  <a:pt x="25840" y="271384"/>
                </a:lnTo>
                <a:lnTo>
                  <a:pt x="19115" y="290869"/>
                </a:lnTo>
                <a:lnTo>
                  <a:pt x="13097" y="310001"/>
                </a:lnTo>
                <a:lnTo>
                  <a:pt x="10265" y="319567"/>
                </a:lnTo>
                <a:lnTo>
                  <a:pt x="8141" y="329132"/>
                </a:lnTo>
                <a:lnTo>
                  <a:pt x="6018" y="338698"/>
                </a:lnTo>
                <a:lnTo>
                  <a:pt x="4248" y="348264"/>
                </a:lnTo>
                <a:lnTo>
                  <a:pt x="2832" y="358184"/>
                </a:lnTo>
                <a:lnTo>
                  <a:pt x="1416" y="367395"/>
                </a:lnTo>
                <a:lnTo>
                  <a:pt x="1062" y="376961"/>
                </a:lnTo>
                <a:lnTo>
                  <a:pt x="0" y="386172"/>
                </a:lnTo>
                <a:lnTo>
                  <a:pt x="0" y="395738"/>
                </a:lnTo>
                <a:lnTo>
                  <a:pt x="708" y="404950"/>
                </a:lnTo>
                <a:lnTo>
                  <a:pt x="1062" y="414161"/>
                </a:lnTo>
                <a:lnTo>
                  <a:pt x="2124" y="423018"/>
                </a:lnTo>
                <a:lnTo>
                  <a:pt x="3540" y="432230"/>
                </a:lnTo>
                <a:lnTo>
                  <a:pt x="5664" y="440733"/>
                </a:lnTo>
                <a:lnTo>
                  <a:pt x="7787" y="449590"/>
                </a:lnTo>
                <a:lnTo>
                  <a:pt x="10619" y="458093"/>
                </a:lnTo>
                <a:lnTo>
                  <a:pt x="13451" y="466241"/>
                </a:lnTo>
                <a:lnTo>
                  <a:pt x="16991" y="474744"/>
                </a:lnTo>
                <a:lnTo>
                  <a:pt x="20530" y="482184"/>
                </a:lnTo>
                <a:lnTo>
                  <a:pt x="24778" y="489978"/>
                </a:lnTo>
                <a:lnTo>
                  <a:pt x="29026" y="497418"/>
                </a:lnTo>
                <a:lnTo>
                  <a:pt x="33627" y="504150"/>
                </a:lnTo>
                <a:lnTo>
                  <a:pt x="38229" y="510881"/>
                </a:lnTo>
                <a:lnTo>
                  <a:pt x="43185" y="516904"/>
                </a:lnTo>
                <a:lnTo>
                  <a:pt x="48494" y="523281"/>
                </a:lnTo>
                <a:lnTo>
                  <a:pt x="54158" y="529304"/>
                </a:lnTo>
                <a:lnTo>
                  <a:pt x="59467" y="534619"/>
                </a:lnTo>
                <a:lnTo>
                  <a:pt x="65485" y="539933"/>
                </a:lnTo>
                <a:lnTo>
                  <a:pt x="71502" y="544893"/>
                </a:lnTo>
                <a:lnTo>
                  <a:pt x="77874" y="549499"/>
                </a:lnTo>
                <a:lnTo>
                  <a:pt x="84245" y="553750"/>
                </a:lnTo>
                <a:lnTo>
                  <a:pt x="90971" y="558002"/>
                </a:lnTo>
                <a:lnTo>
                  <a:pt x="97696" y="561899"/>
                </a:lnTo>
                <a:lnTo>
                  <a:pt x="104422" y="565442"/>
                </a:lnTo>
                <a:lnTo>
                  <a:pt x="110793" y="568630"/>
                </a:lnTo>
                <a:lnTo>
                  <a:pt x="118227" y="571819"/>
                </a:lnTo>
                <a:lnTo>
                  <a:pt x="125306" y="574299"/>
                </a:lnTo>
                <a:lnTo>
                  <a:pt x="132740" y="576779"/>
                </a:lnTo>
                <a:lnTo>
                  <a:pt x="139819" y="578904"/>
                </a:lnTo>
                <a:lnTo>
                  <a:pt x="147252" y="580676"/>
                </a:lnTo>
                <a:lnTo>
                  <a:pt x="154686" y="582093"/>
                </a:lnTo>
                <a:lnTo>
                  <a:pt x="162473" y="583510"/>
                </a:lnTo>
                <a:lnTo>
                  <a:pt x="169907" y="584927"/>
                </a:lnTo>
                <a:lnTo>
                  <a:pt x="177340" y="585282"/>
                </a:lnTo>
                <a:lnTo>
                  <a:pt x="184773" y="585636"/>
                </a:lnTo>
                <a:lnTo>
                  <a:pt x="192561" y="585990"/>
                </a:lnTo>
                <a:lnTo>
                  <a:pt x="200348" y="585990"/>
                </a:lnTo>
                <a:lnTo>
                  <a:pt x="207782" y="585636"/>
                </a:lnTo>
                <a:lnTo>
                  <a:pt x="215569" y="584927"/>
                </a:lnTo>
                <a:lnTo>
                  <a:pt x="223002" y="583864"/>
                </a:lnTo>
                <a:lnTo>
                  <a:pt x="230436" y="582802"/>
                </a:lnTo>
                <a:lnTo>
                  <a:pt x="237869" y="581030"/>
                </a:lnTo>
                <a:lnTo>
                  <a:pt x="245303" y="579259"/>
                </a:lnTo>
                <a:lnTo>
                  <a:pt x="252736" y="577133"/>
                </a:lnTo>
                <a:lnTo>
                  <a:pt x="259815" y="575007"/>
                </a:lnTo>
                <a:lnTo>
                  <a:pt x="266895" y="572527"/>
                </a:lnTo>
                <a:lnTo>
                  <a:pt x="273974" y="569693"/>
                </a:lnTo>
                <a:lnTo>
                  <a:pt x="280700" y="566504"/>
                </a:lnTo>
                <a:lnTo>
                  <a:pt x="287425" y="562962"/>
                </a:lnTo>
                <a:lnTo>
                  <a:pt x="294151" y="559419"/>
                </a:lnTo>
                <a:lnTo>
                  <a:pt x="300168" y="555522"/>
                </a:lnTo>
                <a:lnTo>
                  <a:pt x="306894" y="551270"/>
                </a:lnTo>
                <a:lnTo>
                  <a:pt x="312911" y="546664"/>
                </a:lnTo>
                <a:lnTo>
                  <a:pt x="318575" y="542059"/>
                </a:lnTo>
                <a:lnTo>
                  <a:pt x="324592" y="537099"/>
                </a:lnTo>
                <a:lnTo>
                  <a:pt x="330256" y="531784"/>
                </a:lnTo>
                <a:lnTo>
                  <a:pt x="335565" y="525761"/>
                </a:lnTo>
                <a:lnTo>
                  <a:pt x="340875" y="520093"/>
                </a:lnTo>
                <a:lnTo>
                  <a:pt x="345477" y="514070"/>
                </a:lnTo>
                <a:lnTo>
                  <a:pt x="350078" y="507693"/>
                </a:lnTo>
                <a:lnTo>
                  <a:pt x="354680" y="500961"/>
                </a:lnTo>
                <a:lnTo>
                  <a:pt x="358928" y="493876"/>
                </a:lnTo>
                <a:lnTo>
                  <a:pt x="362467" y="486790"/>
                </a:lnTo>
                <a:lnTo>
                  <a:pt x="366007" y="479350"/>
                </a:lnTo>
                <a:lnTo>
                  <a:pt x="369193" y="471556"/>
                </a:lnTo>
                <a:lnTo>
                  <a:pt x="372378" y="463407"/>
                </a:lnTo>
                <a:lnTo>
                  <a:pt x="375210" y="455258"/>
                </a:lnTo>
                <a:lnTo>
                  <a:pt x="377334" y="446755"/>
                </a:lnTo>
                <a:lnTo>
                  <a:pt x="379458" y="437898"/>
                </a:lnTo>
                <a:lnTo>
                  <a:pt x="380874" y="428687"/>
                </a:lnTo>
                <a:lnTo>
                  <a:pt x="382290" y="419475"/>
                </a:lnTo>
                <a:lnTo>
                  <a:pt x="382998" y="410264"/>
                </a:lnTo>
                <a:lnTo>
                  <a:pt x="383352" y="400698"/>
                </a:lnTo>
                <a:lnTo>
                  <a:pt x="384060" y="391487"/>
                </a:lnTo>
                <a:lnTo>
                  <a:pt x="384060" y="382275"/>
                </a:lnTo>
                <a:lnTo>
                  <a:pt x="383352" y="372710"/>
                </a:lnTo>
                <a:lnTo>
                  <a:pt x="382644" y="363498"/>
                </a:lnTo>
                <a:lnTo>
                  <a:pt x="381936" y="353932"/>
                </a:lnTo>
                <a:lnTo>
                  <a:pt x="380520" y="344367"/>
                </a:lnTo>
                <a:lnTo>
                  <a:pt x="379458" y="335155"/>
                </a:lnTo>
                <a:lnTo>
                  <a:pt x="375564" y="316378"/>
                </a:lnTo>
                <a:lnTo>
                  <a:pt x="370963" y="297246"/>
                </a:lnTo>
                <a:lnTo>
                  <a:pt x="364945" y="278824"/>
                </a:lnTo>
                <a:lnTo>
                  <a:pt x="358928" y="260401"/>
                </a:lnTo>
                <a:lnTo>
                  <a:pt x="352202" y="242332"/>
                </a:lnTo>
                <a:lnTo>
                  <a:pt x="344769" y="224263"/>
                </a:lnTo>
                <a:lnTo>
                  <a:pt x="336273" y="206549"/>
                </a:lnTo>
                <a:lnTo>
                  <a:pt x="327778" y="189543"/>
                </a:lnTo>
                <a:lnTo>
                  <a:pt x="319283" y="172892"/>
                </a:lnTo>
                <a:lnTo>
                  <a:pt x="310079" y="156240"/>
                </a:lnTo>
                <a:lnTo>
                  <a:pt x="300876" y="140652"/>
                </a:lnTo>
                <a:lnTo>
                  <a:pt x="291673" y="125417"/>
                </a:lnTo>
                <a:lnTo>
                  <a:pt x="281762" y="110892"/>
                </a:lnTo>
                <a:lnTo>
                  <a:pt x="272558" y="97074"/>
                </a:lnTo>
                <a:lnTo>
                  <a:pt x="263355" y="83966"/>
                </a:lnTo>
                <a:lnTo>
                  <a:pt x="246011" y="59874"/>
                </a:lnTo>
                <a:lnTo>
                  <a:pt x="230436" y="39326"/>
                </a:lnTo>
                <a:lnTo>
                  <a:pt x="216631" y="23028"/>
                </a:lnTo>
                <a:lnTo>
                  <a:pt x="206366" y="10274"/>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wrap="square" anchor="ctr">
            <a:normAutofit/>
            <a:scene3d>
              <a:camera prst="orthographicFront"/>
              <a:lightRig rig="threePt" dir="t"/>
            </a:scene3d>
            <a:sp3d>
              <a:contourClr>
                <a:srgbClr val="FFFFFF"/>
              </a:contourClr>
            </a:sp3d>
          </a:bodyPr>
          <a:lstStyle/>
          <a:p>
            <a:pPr algn="ctr">
              <a:defRPr/>
            </a:pP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11" name="任意多边形 10"/>
          <p:cNvSpPr/>
          <p:nvPr>
            <p:custDataLst>
              <p:tags r:id="rId3"/>
            </p:custDataLst>
          </p:nvPr>
        </p:nvSpPr>
        <p:spPr bwMode="auto">
          <a:xfrm flipH="1">
            <a:off x="2364264" y="3163400"/>
            <a:ext cx="274455" cy="418564"/>
          </a:xfrm>
          <a:custGeom>
            <a:avLst/>
            <a:gdLst>
              <a:gd name="connsiteX0" fmla="*/ 78936 w 384060"/>
              <a:gd name="connsiteY0" fmla="*/ 272801 h 585990"/>
              <a:gd name="connsiteX1" fmla="*/ 85307 w 384060"/>
              <a:gd name="connsiteY1" fmla="*/ 298664 h 585990"/>
              <a:gd name="connsiteX2" fmla="*/ 91679 w 384060"/>
              <a:gd name="connsiteY2" fmla="*/ 322401 h 585990"/>
              <a:gd name="connsiteX3" fmla="*/ 98404 w 384060"/>
              <a:gd name="connsiteY3" fmla="*/ 344721 h 585990"/>
              <a:gd name="connsiteX4" fmla="*/ 104776 w 384060"/>
              <a:gd name="connsiteY4" fmla="*/ 365624 h 585990"/>
              <a:gd name="connsiteX5" fmla="*/ 111501 w 384060"/>
              <a:gd name="connsiteY5" fmla="*/ 385110 h 585990"/>
              <a:gd name="connsiteX6" fmla="*/ 118581 w 384060"/>
              <a:gd name="connsiteY6" fmla="*/ 403178 h 585990"/>
              <a:gd name="connsiteX7" fmla="*/ 125660 w 384060"/>
              <a:gd name="connsiteY7" fmla="*/ 420538 h 585990"/>
              <a:gd name="connsiteX8" fmla="*/ 133447 w 384060"/>
              <a:gd name="connsiteY8" fmla="*/ 436835 h 585990"/>
              <a:gd name="connsiteX9" fmla="*/ 141589 w 384060"/>
              <a:gd name="connsiteY9" fmla="*/ 452070 h 585990"/>
              <a:gd name="connsiteX10" fmla="*/ 150084 w 384060"/>
              <a:gd name="connsiteY10" fmla="*/ 466950 h 585990"/>
              <a:gd name="connsiteX11" fmla="*/ 159995 w 384060"/>
              <a:gd name="connsiteY11" fmla="*/ 481121 h 585990"/>
              <a:gd name="connsiteX12" fmla="*/ 169907 w 384060"/>
              <a:gd name="connsiteY12" fmla="*/ 494938 h 585990"/>
              <a:gd name="connsiteX13" fmla="*/ 180880 w 384060"/>
              <a:gd name="connsiteY13" fmla="*/ 508401 h 585990"/>
              <a:gd name="connsiteX14" fmla="*/ 192561 w 384060"/>
              <a:gd name="connsiteY14" fmla="*/ 521510 h 585990"/>
              <a:gd name="connsiteX15" fmla="*/ 205304 w 384060"/>
              <a:gd name="connsiteY15" fmla="*/ 534973 h 585990"/>
              <a:gd name="connsiteX16" fmla="*/ 219109 w 384060"/>
              <a:gd name="connsiteY16" fmla="*/ 548436 h 585990"/>
              <a:gd name="connsiteX17" fmla="*/ 203888 w 384060"/>
              <a:gd name="connsiteY17" fmla="*/ 548082 h 585990"/>
              <a:gd name="connsiteX18" fmla="*/ 189021 w 384060"/>
              <a:gd name="connsiteY18" fmla="*/ 546664 h 585990"/>
              <a:gd name="connsiteX19" fmla="*/ 175216 w 384060"/>
              <a:gd name="connsiteY19" fmla="*/ 544893 h 585990"/>
              <a:gd name="connsiteX20" fmla="*/ 162119 w 384060"/>
              <a:gd name="connsiteY20" fmla="*/ 542059 h 585990"/>
              <a:gd name="connsiteX21" fmla="*/ 149730 w 384060"/>
              <a:gd name="connsiteY21" fmla="*/ 538870 h 585990"/>
              <a:gd name="connsiteX22" fmla="*/ 138049 w 384060"/>
              <a:gd name="connsiteY22" fmla="*/ 534619 h 585990"/>
              <a:gd name="connsiteX23" fmla="*/ 127076 w 384060"/>
              <a:gd name="connsiteY23" fmla="*/ 529659 h 585990"/>
              <a:gd name="connsiteX24" fmla="*/ 116811 w 384060"/>
              <a:gd name="connsiteY24" fmla="*/ 523990 h 585990"/>
              <a:gd name="connsiteX25" fmla="*/ 107254 w 384060"/>
              <a:gd name="connsiteY25" fmla="*/ 517967 h 585990"/>
              <a:gd name="connsiteX26" fmla="*/ 98404 w 384060"/>
              <a:gd name="connsiteY26" fmla="*/ 511236 h 585990"/>
              <a:gd name="connsiteX27" fmla="*/ 90617 w 384060"/>
              <a:gd name="connsiteY27" fmla="*/ 504150 h 585990"/>
              <a:gd name="connsiteX28" fmla="*/ 83183 w 384060"/>
              <a:gd name="connsiteY28" fmla="*/ 496001 h 585990"/>
              <a:gd name="connsiteX29" fmla="*/ 76812 w 384060"/>
              <a:gd name="connsiteY29" fmla="*/ 487853 h 585990"/>
              <a:gd name="connsiteX30" fmla="*/ 70440 w 384060"/>
              <a:gd name="connsiteY30" fmla="*/ 478996 h 585990"/>
              <a:gd name="connsiteX31" fmla="*/ 65485 w 384060"/>
              <a:gd name="connsiteY31" fmla="*/ 469784 h 585990"/>
              <a:gd name="connsiteX32" fmla="*/ 60883 w 384060"/>
              <a:gd name="connsiteY32" fmla="*/ 460218 h 585990"/>
              <a:gd name="connsiteX33" fmla="*/ 56990 w 384060"/>
              <a:gd name="connsiteY33" fmla="*/ 449944 h 585990"/>
              <a:gd name="connsiteX34" fmla="*/ 53804 w 384060"/>
              <a:gd name="connsiteY34" fmla="*/ 439670 h 585990"/>
              <a:gd name="connsiteX35" fmla="*/ 51326 w 384060"/>
              <a:gd name="connsiteY35" fmla="*/ 429041 h 585990"/>
              <a:gd name="connsiteX36" fmla="*/ 49556 w 384060"/>
              <a:gd name="connsiteY36" fmla="*/ 417704 h 585990"/>
              <a:gd name="connsiteX37" fmla="*/ 48140 w 384060"/>
              <a:gd name="connsiteY37" fmla="*/ 406721 h 585990"/>
              <a:gd name="connsiteX38" fmla="*/ 47786 w 384060"/>
              <a:gd name="connsiteY38" fmla="*/ 395384 h 585990"/>
              <a:gd name="connsiteX39" fmla="*/ 47786 w 384060"/>
              <a:gd name="connsiteY39" fmla="*/ 383692 h 585990"/>
              <a:gd name="connsiteX40" fmla="*/ 48494 w 384060"/>
              <a:gd name="connsiteY40" fmla="*/ 371292 h 585990"/>
              <a:gd name="connsiteX41" fmla="*/ 50264 w 384060"/>
              <a:gd name="connsiteY41" fmla="*/ 359247 h 585990"/>
              <a:gd name="connsiteX42" fmla="*/ 52388 w 384060"/>
              <a:gd name="connsiteY42" fmla="*/ 347201 h 585990"/>
              <a:gd name="connsiteX43" fmla="*/ 55220 w 384060"/>
              <a:gd name="connsiteY43" fmla="*/ 335155 h 585990"/>
              <a:gd name="connsiteX44" fmla="*/ 58759 w 384060"/>
              <a:gd name="connsiteY44" fmla="*/ 322401 h 585990"/>
              <a:gd name="connsiteX45" fmla="*/ 63007 w 384060"/>
              <a:gd name="connsiteY45" fmla="*/ 310001 h 585990"/>
              <a:gd name="connsiteX46" fmla="*/ 67609 w 384060"/>
              <a:gd name="connsiteY46" fmla="*/ 297246 h 585990"/>
              <a:gd name="connsiteX47" fmla="*/ 72918 w 384060"/>
              <a:gd name="connsiteY47" fmla="*/ 285201 h 585990"/>
              <a:gd name="connsiteX48" fmla="*/ 202472 w 384060"/>
              <a:gd name="connsiteY48" fmla="*/ 85737 h 585990"/>
              <a:gd name="connsiteX49" fmla="*/ 216277 w 384060"/>
              <a:gd name="connsiteY49" fmla="*/ 100263 h 585990"/>
              <a:gd name="connsiteX50" fmla="*/ 229374 w 384060"/>
              <a:gd name="connsiteY50" fmla="*/ 114434 h 585990"/>
              <a:gd name="connsiteX51" fmla="*/ 241409 w 384060"/>
              <a:gd name="connsiteY51" fmla="*/ 128960 h 585990"/>
              <a:gd name="connsiteX52" fmla="*/ 252736 w 384060"/>
              <a:gd name="connsiteY52" fmla="*/ 142777 h 585990"/>
              <a:gd name="connsiteX53" fmla="*/ 263355 w 384060"/>
              <a:gd name="connsiteY53" fmla="*/ 156949 h 585990"/>
              <a:gd name="connsiteX54" fmla="*/ 273266 w 384060"/>
              <a:gd name="connsiteY54" fmla="*/ 170766 h 585990"/>
              <a:gd name="connsiteX55" fmla="*/ 281762 w 384060"/>
              <a:gd name="connsiteY55" fmla="*/ 184583 h 585990"/>
              <a:gd name="connsiteX56" fmla="*/ 290257 w 384060"/>
              <a:gd name="connsiteY56" fmla="*/ 197692 h 585990"/>
              <a:gd name="connsiteX57" fmla="*/ 297690 w 384060"/>
              <a:gd name="connsiteY57" fmla="*/ 211155 h 585990"/>
              <a:gd name="connsiteX58" fmla="*/ 304770 w 384060"/>
              <a:gd name="connsiteY58" fmla="*/ 224618 h 585990"/>
              <a:gd name="connsiteX59" fmla="*/ 310787 w 384060"/>
              <a:gd name="connsiteY59" fmla="*/ 238081 h 585990"/>
              <a:gd name="connsiteX60" fmla="*/ 316097 w 384060"/>
              <a:gd name="connsiteY60" fmla="*/ 250835 h 585990"/>
              <a:gd name="connsiteX61" fmla="*/ 321053 w 384060"/>
              <a:gd name="connsiteY61" fmla="*/ 263944 h 585990"/>
              <a:gd name="connsiteX62" fmla="*/ 325300 w 384060"/>
              <a:gd name="connsiteY62" fmla="*/ 276344 h 585990"/>
              <a:gd name="connsiteX63" fmla="*/ 329194 w 384060"/>
              <a:gd name="connsiteY63" fmla="*/ 289452 h 585990"/>
              <a:gd name="connsiteX64" fmla="*/ 332380 w 384060"/>
              <a:gd name="connsiteY64" fmla="*/ 301852 h 585990"/>
              <a:gd name="connsiteX65" fmla="*/ 334857 w 384060"/>
              <a:gd name="connsiteY65" fmla="*/ 314252 h 585990"/>
              <a:gd name="connsiteX66" fmla="*/ 336981 w 384060"/>
              <a:gd name="connsiteY66" fmla="*/ 326298 h 585990"/>
              <a:gd name="connsiteX67" fmla="*/ 338397 w 384060"/>
              <a:gd name="connsiteY67" fmla="*/ 338344 h 585990"/>
              <a:gd name="connsiteX68" fmla="*/ 339459 w 384060"/>
              <a:gd name="connsiteY68" fmla="*/ 350389 h 585990"/>
              <a:gd name="connsiteX69" fmla="*/ 340521 w 384060"/>
              <a:gd name="connsiteY69" fmla="*/ 362081 h 585990"/>
              <a:gd name="connsiteX70" fmla="*/ 340521 w 384060"/>
              <a:gd name="connsiteY70" fmla="*/ 373418 h 585990"/>
              <a:gd name="connsiteX71" fmla="*/ 340521 w 384060"/>
              <a:gd name="connsiteY71" fmla="*/ 385110 h 585990"/>
              <a:gd name="connsiteX72" fmla="*/ 339459 w 384060"/>
              <a:gd name="connsiteY72" fmla="*/ 396447 h 585990"/>
              <a:gd name="connsiteX73" fmla="*/ 338751 w 384060"/>
              <a:gd name="connsiteY73" fmla="*/ 407430 h 585990"/>
              <a:gd name="connsiteX74" fmla="*/ 337689 w 384060"/>
              <a:gd name="connsiteY74" fmla="*/ 418413 h 585990"/>
              <a:gd name="connsiteX75" fmla="*/ 335919 w 384060"/>
              <a:gd name="connsiteY75" fmla="*/ 429041 h 585990"/>
              <a:gd name="connsiteX76" fmla="*/ 333796 w 384060"/>
              <a:gd name="connsiteY76" fmla="*/ 439670 h 585990"/>
              <a:gd name="connsiteX77" fmla="*/ 331672 w 384060"/>
              <a:gd name="connsiteY77" fmla="*/ 449944 h 585990"/>
              <a:gd name="connsiteX78" fmla="*/ 329194 w 384060"/>
              <a:gd name="connsiteY78" fmla="*/ 460573 h 585990"/>
              <a:gd name="connsiteX79" fmla="*/ 326362 w 384060"/>
              <a:gd name="connsiteY79" fmla="*/ 470493 h 585990"/>
              <a:gd name="connsiteX80" fmla="*/ 323176 w 384060"/>
              <a:gd name="connsiteY80" fmla="*/ 480058 h 585990"/>
              <a:gd name="connsiteX81" fmla="*/ 316451 w 384060"/>
              <a:gd name="connsiteY81" fmla="*/ 453487 h 585990"/>
              <a:gd name="connsiteX82" fmla="*/ 309371 w 384060"/>
              <a:gd name="connsiteY82" fmla="*/ 425853 h 585990"/>
              <a:gd name="connsiteX83" fmla="*/ 294151 w 384060"/>
              <a:gd name="connsiteY83" fmla="*/ 370230 h 585990"/>
              <a:gd name="connsiteX84" fmla="*/ 277868 w 384060"/>
              <a:gd name="connsiteY84" fmla="*/ 314607 h 585990"/>
              <a:gd name="connsiteX85" fmla="*/ 260877 w 384060"/>
              <a:gd name="connsiteY85" fmla="*/ 260401 h 585990"/>
              <a:gd name="connsiteX86" fmla="*/ 244595 w 384060"/>
              <a:gd name="connsiteY86" fmla="*/ 209029 h 585990"/>
              <a:gd name="connsiteX87" fmla="*/ 229374 w 384060"/>
              <a:gd name="connsiteY87" fmla="*/ 162263 h 585990"/>
              <a:gd name="connsiteX88" fmla="*/ 214861 w 384060"/>
              <a:gd name="connsiteY88" fmla="*/ 120457 h 585990"/>
              <a:gd name="connsiteX89" fmla="*/ 197516 w 384060"/>
              <a:gd name="connsiteY89" fmla="*/ 0 h 585990"/>
              <a:gd name="connsiteX90" fmla="*/ 186543 w 384060"/>
              <a:gd name="connsiteY90" fmla="*/ 12400 h 585990"/>
              <a:gd name="connsiteX91" fmla="*/ 174508 w 384060"/>
              <a:gd name="connsiteY91" fmla="*/ 26571 h 585990"/>
              <a:gd name="connsiteX92" fmla="*/ 158933 w 384060"/>
              <a:gd name="connsiteY92" fmla="*/ 46057 h 585990"/>
              <a:gd name="connsiteX93" fmla="*/ 140881 w 384060"/>
              <a:gd name="connsiteY93" fmla="*/ 69794 h 585990"/>
              <a:gd name="connsiteX94" fmla="*/ 131324 w 384060"/>
              <a:gd name="connsiteY94" fmla="*/ 82903 h 585990"/>
              <a:gd name="connsiteX95" fmla="*/ 121412 w 384060"/>
              <a:gd name="connsiteY95" fmla="*/ 97074 h 585990"/>
              <a:gd name="connsiteX96" fmla="*/ 111501 w 384060"/>
              <a:gd name="connsiteY96" fmla="*/ 111954 h 585990"/>
              <a:gd name="connsiteX97" fmla="*/ 100882 w 384060"/>
              <a:gd name="connsiteY97" fmla="*/ 127543 h 585990"/>
              <a:gd name="connsiteX98" fmla="*/ 90617 w 384060"/>
              <a:gd name="connsiteY98" fmla="*/ 143840 h 585990"/>
              <a:gd name="connsiteX99" fmla="*/ 79998 w 384060"/>
              <a:gd name="connsiteY99" fmla="*/ 160846 h 585990"/>
              <a:gd name="connsiteX100" fmla="*/ 70086 w 384060"/>
              <a:gd name="connsiteY100" fmla="*/ 178206 h 585990"/>
              <a:gd name="connsiteX101" fmla="*/ 60529 w 384060"/>
              <a:gd name="connsiteY101" fmla="*/ 196275 h 585990"/>
              <a:gd name="connsiteX102" fmla="*/ 50618 w 384060"/>
              <a:gd name="connsiteY102" fmla="*/ 214698 h 585990"/>
              <a:gd name="connsiteX103" fmla="*/ 42123 w 384060"/>
              <a:gd name="connsiteY103" fmla="*/ 233475 h 585990"/>
              <a:gd name="connsiteX104" fmla="*/ 33627 w 384060"/>
              <a:gd name="connsiteY104" fmla="*/ 252252 h 585990"/>
              <a:gd name="connsiteX105" fmla="*/ 25840 w 384060"/>
              <a:gd name="connsiteY105" fmla="*/ 271384 h 585990"/>
              <a:gd name="connsiteX106" fmla="*/ 19115 w 384060"/>
              <a:gd name="connsiteY106" fmla="*/ 290869 h 585990"/>
              <a:gd name="connsiteX107" fmla="*/ 13097 w 384060"/>
              <a:gd name="connsiteY107" fmla="*/ 310001 h 585990"/>
              <a:gd name="connsiteX108" fmla="*/ 10265 w 384060"/>
              <a:gd name="connsiteY108" fmla="*/ 319567 h 585990"/>
              <a:gd name="connsiteX109" fmla="*/ 8141 w 384060"/>
              <a:gd name="connsiteY109" fmla="*/ 329132 h 585990"/>
              <a:gd name="connsiteX110" fmla="*/ 6018 w 384060"/>
              <a:gd name="connsiteY110" fmla="*/ 338698 h 585990"/>
              <a:gd name="connsiteX111" fmla="*/ 4248 w 384060"/>
              <a:gd name="connsiteY111" fmla="*/ 348264 h 585990"/>
              <a:gd name="connsiteX112" fmla="*/ 2832 w 384060"/>
              <a:gd name="connsiteY112" fmla="*/ 358184 h 585990"/>
              <a:gd name="connsiteX113" fmla="*/ 1416 w 384060"/>
              <a:gd name="connsiteY113" fmla="*/ 367395 h 585990"/>
              <a:gd name="connsiteX114" fmla="*/ 1062 w 384060"/>
              <a:gd name="connsiteY114" fmla="*/ 376961 h 585990"/>
              <a:gd name="connsiteX115" fmla="*/ 0 w 384060"/>
              <a:gd name="connsiteY115" fmla="*/ 386172 h 585990"/>
              <a:gd name="connsiteX116" fmla="*/ 0 w 384060"/>
              <a:gd name="connsiteY116" fmla="*/ 395738 h 585990"/>
              <a:gd name="connsiteX117" fmla="*/ 708 w 384060"/>
              <a:gd name="connsiteY117" fmla="*/ 404950 h 585990"/>
              <a:gd name="connsiteX118" fmla="*/ 1062 w 384060"/>
              <a:gd name="connsiteY118" fmla="*/ 414161 h 585990"/>
              <a:gd name="connsiteX119" fmla="*/ 2124 w 384060"/>
              <a:gd name="connsiteY119" fmla="*/ 423018 h 585990"/>
              <a:gd name="connsiteX120" fmla="*/ 3540 w 384060"/>
              <a:gd name="connsiteY120" fmla="*/ 432230 h 585990"/>
              <a:gd name="connsiteX121" fmla="*/ 5664 w 384060"/>
              <a:gd name="connsiteY121" fmla="*/ 440733 h 585990"/>
              <a:gd name="connsiteX122" fmla="*/ 7787 w 384060"/>
              <a:gd name="connsiteY122" fmla="*/ 449590 h 585990"/>
              <a:gd name="connsiteX123" fmla="*/ 10619 w 384060"/>
              <a:gd name="connsiteY123" fmla="*/ 458093 h 585990"/>
              <a:gd name="connsiteX124" fmla="*/ 13451 w 384060"/>
              <a:gd name="connsiteY124" fmla="*/ 466241 h 585990"/>
              <a:gd name="connsiteX125" fmla="*/ 16991 w 384060"/>
              <a:gd name="connsiteY125" fmla="*/ 474744 h 585990"/>
              <a:gd name="connsiteX126" fmla="*/ 20530 w 384060"/>
              <a:gd name="connsiteY126" fmla="*/ 482184 h 585990"/>
              <a:gd name="connsiteX127" fmla="*/ 24778 w 384060"/>
              <a:gd name="connsiteY127" fmla="*/ 489978 h 585990"/>
              <a:gd name="connsiteX128" fmla="*/ 29026 w 384060"/>
              <a:gd name="connsiteY128" fmla="*/ 497418 h 585990"/>
              <a:gd name="connsiteX129" fmla="*/ 33627 w 384060"/>
              <a:gd name="connsiteY129" fmla="*/ 504150 h 585990"/>
              <a:gd name="connsiteX130" fmla="*/ 38229 w 384060"/>
              <a:gd name="connsiteY130" fmla="*/ 510881 h 585990"/>
              <a:gd name="connsiteX131" fmla="*/ 43185 w 384060"/>
              <a:gd name="connsiteY131" fmla="*/ 516904 h 585990"/>
              <a:gd name="connsiteX132" fmla="*/ 48494 w 384060"/>
              <a:gd name="connsiteY132" fmla="*/ 523281 h 585990"/>
              <a:gd name="connsiteX133" fmla="*/ 54158 w 384060"/>
              <a:gd name="connsiteY133" fmla="*/ 529304 h 585990"/>
              <a:gd name="connsiteX134" fmla="*/ 59467 w 384060"/>
              <a:gd name="connsiteY134" fmla="*/ 534619 h 585990"/>
              <a:gd name="connsiteX135" fmla="*/ 65485 w 384060"/>
              <a:gd name="connsiteY135" fmla="*/ 539933 h 585990"/>
              <a:gd name="connsiteX136" fmla="*/ 71502 w 384060"/>
              <a:gd name="connsiteY136" fmla="*/ 544893 h 585990"/>
              <a:gd name="connsiteX137" fmla="*/ 77874 w 384060"/>
              <a:gd name="connsiteY137" fmla="*/ 549499 h 585990"/>
              <a:gd name="connsiteX138" fmla="*/ 84245 w 384060"/>
              <a:gd name="connsiteY138" fmla="*/ 553750 h 585990"/>
              <a:gd name="connsiteX139" fmla="*/ 90971 w 384060"/>
              <a:gd name="connsiteY139" fmla="*/ 558002 h 585990"/>
              <a:gd name="connsiteX140" fmla="*/ 97696 w 384060"/>
              <a:gd name="connsiteY140" fmla="*/ 561899 h 585990"/>
              <a:gd name="connsiteX141" fmla="*/ 104422 w 384060"/>
              <a:gd name="connsiteY141" fmla="*/ 565442 h 585990"/>
              <a:gd name="connsiteX142" fmla="*/ 110793 w 384060"/>
              <a:gd name="connsiteY142" fmla="*/ 568630 h 585990"/>
              <a:gd name="connsiteX143" fmla="*/ 118227 w 384060"/>
              <a:gd name="connsiteY143" fmla="*/ 571819 h 585990"/>
              <a:gd name="connsiteX144" fmla="*/ 125306 w 384060"/>
              <a:gd name="connsiteY144" fmla="*/ 574299 h 585990"/>
              <a:gd name="connsiteX145" fmla="*/ 132740 w 384060"/>
              <a:gd name="connsiteY145" fmla="*/ 576779 h 585990"/>
              <a:gd name="connsiteX146" fmla="*/ 139819 w 384060"/>
              <a:gd name="connsiteY146" fmla="*/ 578904 h 585990"/>
              <a:gd name="connsiteX147" fmla="*/ 147252 w 384060"/>
              <a:gd name="connsiteY147" fmla="*/ 580676 h 585990"/>
              <a:gd name="connsiteX148" fmla="*/ 154686 w 384060"/>
              <a:gd name="connsiteY148" fmla="*/ 582093 h 585990"/>
              <a:gd name="connsiteX149" fmla="*/ 162473 w 384060"/>
              <a:gd name="connsiteY149" fmla="*/ 583510 h 585990"/>
              <a:gd name="connsiteX150" fmla="*/ 169907 w 384060"/>
              <a:gd name="connsiteY150" fmla="*/ 584927 h 585990"/>
              <a:gd name="connsiteX151" fmla="*/ 177340 w 384060"/>
              <a:gd name="connsiteY151" fmla="*/ 585282 h 585990"/>
              <a:gd name="connsiteX152" fmla="*/ 184773 w 384060"/>
              <a:gd name="connsiteY152" fmla="*/ 585636 h 585990"/>
              <a:gd name="connsiteX153" fmla="*/ 192561 w 384060"/>
              <a:gd name="connsiteY153" fmla="*/ 585990 h 585990"/>
              <a:gd name="connsiteX154" fmla="*/ 200348 w 384060"/>
              <a:gd name="connsiteY154" fmla="*/ 585990 h 585990"/>
              <a:gd name="connsiteX155" fmla="*/ 207782 w 384060"/>
              <a:gd name="connsiteY155" fmla="*/ 585636 h 585990"/>
              <a:gd name="connsiteX156" fmla="*/ 215569 w 384060"/>
              <a:gd name="connsiteY156" fmla="*/ 584927 h 585990"/>
              <a:gd name="connsiteX157" fmla="*/ 223002 w 384060"/>
              <a:gd name="connsiteY157" fmla="*/ 583864 h 585990"/>
              <a:gd name="connsiteX158" fmla="*/ 230436 w 384060"/>
              <a:gd name="connsiteY158" fmla="*/ 582802 h 585990"/>
              <a:gd name="connsiteX159" fmla="*/ 237869 w 384060"/>
              <a:gd name="connsiteY159" fmla="*/ 581030 h 585990"/>
              <a:gd name="connsiteX160" fmla="*/ 245303 w 384060"/>
              <a:gd name="connsiteY160" fmla="*/ 579259 h 585990"/>
              <a:gd name="connsiteX161" fmla="*/ 252736 w 384060"/>
              <a:gd name="connsiteY161" fmla="*/ 577133 h 585990"/>
              <a:gd name="connsiteX162" fmla="*/ 259815 w 384060"/>
              <a:gd name="connsiteY162" fmla="*/ 575007 h 585990"/>
              <a:gd name="connsiteX163" fmla="*/ 266895 w 384060"/>
              <a:gd name="connsiteY163" fmla="*/ 572527 h 585990"/>
              <a:gd name="connsiteX164" fmla="*/ 273974 w 384060"/>
              <a:gd name="connsiteY164" fmla="*/ 569693 h 585990"/>
              <a:gd name="connsiteX165" fmla="*/ 280700 w 384060"/>
              <a:gd name="connsiteY165" fmla="*/ 566504 h 585990"/>
              <a:gd name="connsiteX166" fmla="*/ 287425 w 384060"/>
              <a:gd name="connsiteY166" fmla="*/ 562962 h 585990"/>
              <a:gd name="connsiteX167" fmla="*/ 294151 w 384060"/>
              <a:gd name="connsiteY167" fmla="*/ 559419 h 585990"/>
              <a:gd name="connsiteX168" fmla="*/ 300168 w 384060"/>
              <a:gd name="connsiteY168" fmla="*/ 555522 h 585990"/>
              <a:gd name="connsiteX169" fmla="*/ 306894 w 384060"/>
              <a:gd name="connsiteY169" fmla="*/ 551270 h 585990"/>
              <a:gd name="connsiteX170" fmla="*/ 312911 w 384060"/>
              <a:gd name="connsiteY170" fmla="*/ 546664 h 585990"/>
              <a:gd name="connsiteX171" fmla="*/ 318575 w 384060"/>
              <a:gd name="connsiteY171" fmla="*/ 542059 h 585990"/>
              <a:gd name="connsiteX172" fmla="*/ 324592 w 384060"/>
              <a:gd name="connsiteY172" fmla="*/ 537099 h 585990"/>
              <a:gd name="connsiteX173" fmla="*/ 330256 w 384060"/>
              <a:gd name="connsiteY173" fmla="*/ 531784 h 585990"/>
              <a:gd name="connsiteX174" fmla="*/ 335565 w 384060"/>
              <a:gd name="connsiteY174" fmla="*/ 525761 h 585990"/>
              <a:gd name="connsiteX175" fmla="*/ 340875 w 384060"/>
              <a:gd name="connsiteY175" fmla="*/ 520093 h 585990"/>
              <a:gd name="connsiteX176" fmla="*/ 345477 w 384060"/>
              <a:gd name="connsiteY176" fmla="*/ 514070 h 585990"/>
              <a:gd name="connsiteX177" fmla="*/ 350078 w 384060"/>
              <a:gd name="connsiteY177" fmla="*/ 507693 h 585990"/>
              <a:gd name="connsiteX178" fmla="*/ 354680 w 384060"/>
              <a:gd name="connsiteY178" fmla="*/ 500961 h 585990"/>
              <a:gd name="connsiteX179" fmla="*/ 358928 w 384060"/>
              <a:gd name="connsiteY179" fmla="*/ 493876 h 585990"/>
              <a:gd name="connsiteX180" fmla="*/ 362467 w 384060"/>
              <a:gd name="connsiteY180" fmla="*/ 486790 h 585990"/>
              <a:gd name="connsiteX181" fmla="*/ 366007 w 384060"/>
              <a:gd name="connsiteY181" fmla="*/ 479350 h 585990"/>
              <a:gd name="connsiteX182" fmla="*/ 369193 w 384060"/>
              <a:gd name="connsiteY182" fmla="*/ 471556 h 585990"/>
              <a:gd name="connsiteX183" fmla="*/ 372378 w 384060"/>
              <a:gd name="connsiteY183" fmla="*/ 463407 h 585990"/>
              <a:gd name="connsiteX184" fmla="*/ 375210 w 384060"/>
              <a:gd name="connsiteY184" fmla="*/ 455258 h 585990"/>
              <a:gd name="connsiteX185" fmla="*/ 377334 w 384060"/>
              <a:gd name="connsiteY185" fmla="*/ 446755 h 585990"/>
              <a:gd name="connsiteX186" fmla="*/ 379458 w 384060"/>
              <a:gd name="connsiteY186" fmla="*/ 437898 h 585990"/>
              <a:gd name="connsiteX187" fmla="*/ 380874 w 384060"/>
              <a:gd name="connsiteY187" fmla="*/ 428687 h 585990"/>
              <a:gd name="connsiteX188" fmla="*/ 382290 w 384060"/>
              <a:gd name="connsiteY188" fmla="*/ 419475 h 585990"/>
              <a:gd name="connsiteX189" fmla="*/ 382998 w 384060"/>
              <a:gd name="connsiteY189" fmla="*/ 410264 h 585990"/>
              <a:gd name="connsiteX190" fmla="*/ 383352 w 384060"/>
              <a:gd name="connsiteY190" fmla="*/ 400698 h 585990"/>
              <a:gd name="connsiteX191" fmla="*/ 384060 w 384060"/>
              <a:gd name="connsiteY191" fmla="*/ 391487 h 585990"/>
              <a:gd name="connsiteX192" fmla="*/ 384060 w 384060"/>
              <a:gd name="connsiteY192" fmla="*/ 382275 h 585990"/>
              <a:gd name="connsiteX193" fmla="*/ 383352 w 384060"/>
              <a:gd name="connsiteY193" fmla="*/ 372710 h 585990"/>
              <a:gd name="connsiteX194" fmla="*/ 382644 w 384060"/>
              <a:gd name="connsiteY194" fmla="*/ 363498 h 585990"/>
              <a:gd name="connsiteX195" fmla="*/ 381936 w 384060"/>
              <a:gd name="connsiteY195" fmla="*/ 353932 h 585990"/>
              <a:gd name="connsiteX196" fmla="*/ 380520 w 384060"/>
              <a:gd name="connsiteY196" fmla="*/ 344367 h 585990"/>
              <a:gd name="connsiteX197" fmla="*/ 379458 w 384060"/>
              <a:gd name="connsiteY197" fmla="*/ 335155 h 585990"/>
              <a:gd name="connsiteX198" fmla="*/ 375564 w 384060"/>
              <a:gd name="connsiteY198" fmla="*/ 316378 h 585990"/>
              <a:gd name="connsiteX199" fmla="*/ 370963 w 384060"/>
              <a:gd name="connsiteY199" fmla="*/ 297246 h 585990"/>
              <a:gd name="connsiteX200" fmla="*/ 364945 w 384060"/>
              <a:gd name="connsiteY200" fmla="*/ 278824 h 585990"/>
              <a:gd name="connsiteX201" fmla="*/ 358928 w 384060"/>
              <a:gd name="connsiteY201" fmla="*/ 260401 h 585990"/>
              <a:gd name="connsiteX202" fmla="*/ 352202 w 384060"/>
              <a:gd name="connsiteY202" fmla="*/ 242332 h 585990"/>
              <a:gd name="connsiteX203" fmla="*/ 344769 w 384060"/>
              <a:gd name="connsiteY203" fmla="*/ 224263 h 585990"/>
              <a:gd name="connsiteX204" fmla="*/ 336273 w 384060"/>
              <a:gd name="connsiteY204" fmla="*/ 206549 h 585990"/>
              <a:gd name="connsiteX205" fmla="*/ 327778 w 384060"/>
              <a:gd name="connsiteY205" fmla="*/ 189543 h 585990"/>
              <a:gd name="connsiteX206" fmla="*/ 319283 w 384060"/>
              <a:gd name="connsiteY206" fmla="*/ 172892 h 585990"/>
              <a:gd name="connsiteX207" fmla="*/ 310079 w 384060"/>
              <a:gd name="connsiteY207" fmla="*/ 156240 h 585990"/>
              <a:gd name="connsiteX208" fmla="*/ 300876 w 384060"/>
              <a:gd name="connsiteY208" fmla="*/ 140652 h 585990"/>
              <a:gd name="connsiteX209" fmla="*/ 291673 w 384060"/>
              <a:gd name="connsiteY209" fmla="*/ 125417 h 585990"/>
              <a:gd name="connsiteX210" fmla="*/ 281762 w 384060"/>
              <a:gd name="connsiteY210" fmla="*/ 110892 h 585990"/>
              <a:gd name="connsiteX211" fmla="*/ 272558 w 384060"/>
              <a:gd name="connsiteY211" fmla="*/ 97074 h 585990"/>
              <a:gd name="connsiteX212" fmla="*/ 263355 w 384060"/>
              <a:gd name="connsiteY212" fmla="*/ 83966 h 585990"/>
              <a:gd name="connsiteX213" fmla="*/ 246011 w 384060"/>
              <a:gd name="connsiteY213" fmla="*/ 59874 h 585990"/>
              <a:gd name="connsiteX214" fmla="*/ 230436 w 384060"/>
              <a:gd name="connsiteY214" fmla="*/ 39326 h 585990"/>
              <a:gd name="connsiteX215" fmla="*/ 216631 w 384060"/>
              <a:gd name="connsiteY215" fmla="*/ 23028 h 585990"/>
              <a:gd name="connsiteX216" fmla="*/ 206366 w 384060"/>
              <a:gd name="connsiteY216" fmla="*/ 10274 h 585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384060" h="585990">
                <a:moveTo>
                  <a:pt x="78936" y="272801"/>
                </a:moveTo>
                <a:lnTo>
                  <a:pt x="85307" y="298664"/>
                </a:lnTo>
                <a:lnTo>
                  <a:pt x="91679" y="322401"/>
                </a:lnTo>
                <a:lnTo>
                  <a:pt x="98404" y="344721"/>
                </a:lnTo>
                <a:lnTo>
                  <a:pt x="104776" y="365624"/>
                </a:lnTo>
                <a:lnTo>
                  <a:pt x="111501" y="385110"/>
                </a:lnTo>
                <a:lnTo>
                  <a:pt x="118581" y="403178"/>
                </a:lnTo>
                <a:lnTo>
                  <a:pt x="125660" y="420538"/>
                </a:lnTo>
                <a:lnTo>
                  <a:pt x="133447" y="436835"/>
                </a:lnTo>
                <a:lnTo>
                  <a:pt x="141589" y="452070"/>
                </a:lnTo>
                <a:lnTo>
                  <a:pt x="150084" y="466950"/>
                </a:lnTo>
                <a:lnTo>
                  <a:pt x="159995" y="481121"/>
                </a:lnTo>
                <a:lnTo>
                  <a:pt x="169907" y="494938"/>
                </a:lnTo>
                <a:lnTo>
                  <a:pt x="180880" y="508401"/>
                </a:lnTo>
                <a:lnTo>
                  <a:pt x="192561" y="521510"/>
                </a:lnTo>
                <a:lnTo>
                  <a:pt x="205304" y="534973"/>
                </a:lnTo>
                <a:lnTo>
                  <a:pt x="219109" y="548436"/>
                </a:lnTo>
                <a:lnTo>
                  <a:pt x="203888" y="548082"/>
                </a:lnTo>
                <a:lnTo>
                  <a:pt x="189021" y="546664"/>
                </a:lnTo>
                <a:lnTo>
                  <a:pt x="175216" y="544893"/>
                </a:lnTo>
                <a:lnTo>
                  <a:pt x="162119" y="542059"/>
                </a:lnTo>
                <a:lnTo>
                  <a:pt x="149730" y="538870"/>
                </a:lnTo>
                <a:lnTo>
                  <a:pt x="138049" y="534619"/>
                </a:lnTo>
                <a:lnTo>
                  <a:pt x="127076" y="529659"/>
                </a:lnTo>
                <a:lnTo>
                  <a:pt x="116811" y="523990"/>
                </a:lnTo>
                <a:lnTo>
                  <a:pt x="107254" y="517967"/>
                </a:lnTo>
                <a:lnTo>
                  <a:pt x="98404" y="511236"/>
                </a:lnTo>
                <a:lnTo>
                  <a:pt x="90617" y="504150"/>
                </a:lnTo>
                <a:lnTo>
                  <a:pt x="83183" y="496001"/>
                </a:lnTo>
                <a:lnTo>
                  <a:pt x="76812" y="487853"/>
                </a:lnTo>
                <a:lnTo>
                  <a:pt x="70440" y="478996"/>
                </a:lnTo>
                <a:lnTo>
                  <a:pt x="65485" y="469784"/>
                </a:lnTo>
                <a:lnTo>
                  <a:pt x="60883" y="460218"/>
                </a:lnTo>
                <a:lnTo>
                  <a:pt x="56990" y="449944"/>
                </a:lnTo>
                <a:lnTo>
                  <a:pt x="53804" y="439670"/>
                </a:lnTo>
                <a:lnTo>
                  <a:pt x="51326" y="429041"/>
                </a:lnTo>
                <a:lnTo>
                  <a:pt x="49556" y="417704"/>
                </a:lnTo>
                <a:lnTo>
                  <a:pt x="48140" y="406721"/>
                </a:lnTo>
                <a:lnTo>
                  <a:pt x="47786" y="395384"/>
                </a:lnTo>
                <a:lnTo>
                  <a:pt x="47786" y="383692"/>
                </a:lnTo>
                <a:lnTo>
                  <a:pt x="48494" y="371292"/>
                </a:lnTo>
                <a:lnTo>
                  <a:pt x="50264" y="359247"/>
                </a:lnTo>
                <a:lnTo>
                  <a:pt x="52388" y="347201"/>
                </a:lnTo>
                <a:lnTo>
                  <a:pt x="55220" y="335155"/>
                </a:lnTo>
                <a:lnTo>
                  <a:pt x="58759" y="322401"/>
                </a:lnTo>
                <a:lnTo>
                  <a:pt x="63007" y="310001"/>
                </a:lnTo>
                <a:lnTo>
                  <a:pt x="67609" y="297246"/>
                </a:lnTo>
                <a:lnTo>
                  <a:pt x="72918" y="285201"/>
                </a:lnTo>
                <a:close/>
                <a:moveTo>
                  <a:pt x="202472" y="85737"/>
                </a:moveTo>
                <a:lnTo>
                  <a:pt x="216277" y="100263"/>
                </a:lnTo>
                <a:lnTo>
                  <a:pt x="229374" y="114434"/>
                </a:lnTo>
                <a:lnTo>
                  <a:pt x="241409" y="128960"/>
                </a:lnTo>
                <a:lnTo>
                  <a:pt x="252736" y="142777"/>
                </a:lnTo>
                <a:lnTo>
                  <a:pt x="263355" y="156949"/>
                </a:lnTo>
                <a:lnTo>
                  <a:pt x="273266" y="170766"/>
                </a:lnTo>
                <a:lnTo>
                  <a:pt x="281762" y="184583"/>
                </a:lnTo>
                <a:lnTo>
                  <a:pt x="290257" y="197692"/>
                </a:lnTo>
                <a:lnTo>
                  <a:pt x="297690" y="211155"/>
                </a:lnTo>
                <a:lnTo>
                  <a:pt x="304770" y="224618"/>
                </a:lnTo>
                <a:lnTo>
                  <a:pt x="310787" y="238081"/>
                </a:lnTo>
                <a:lnTo>
                  <a:pt x="316097" y="250835"/>
                </a:lnTo>
                <a:lnTo>
                  <a:pt x="321053" y="263944"/>
                </a:lnTo>
                <a:lnTo>
                  <a:pt x="325300" y="276344"/>
                </a:lnTo>
                <a:lnTo>
                  <a:pt x="329194" y="289452"/>
                </a:lnTo>
                <a:lnTo>
                  <a:pt x="332380" y="301852"/>
                </a:lnTo>
                <a:lnTo>
                  <a:pt x="334857" y="314252"/>
                </a:lnTo>
                <a:lnTo>
                  <a:pt x="336981" y="326298"/>
                </a:lnTo>
                <a:lnTo>
                  <a:pt x="338397" y="338344"/>
                </a:lnTo>
                <a:lnTo>
                  <a:pt x="339459" y="350389"/>
                </a:lnTo>
                <a:lnTo>
                  <a:pt x="340521" y="362081"/>
                </a:lnTo>
                <a:lnTo>
                  <a:pt x="340521" y="373418"/>
                </a:lnTo>
                <a:lnTo>
                  <a:pt x="340521" y="385110"/>
                </a:lnTo>
                <a:lnTo>
                  <a:pt x="339459" y="396447"/>
                </a:lnTo>
                <a:lnTo>
                  <a:pt x="338751" y="407430"/>
                </a:lnTo>
                <a:lnTo>
                  <a:pt x="337689" y="418413"/>
                </a:lnTo>
                <a:lnTo>
                  <a:pt x="335919" y="429041"/>
                </a:lnTo>
                <a:lnTo>
                  <a:pt x="333796" y="439670"/>
                </a:lnTo>
                <a:lnTo>
                  <a:pt x="331672" y="449944"/>
                </a:lnTo>
                <a:lnTo>
                  <a:pt x="329194" y="460573"/>
                </a:lnTo>
                <a:lnTo>
                  <a:pt x="326362" y="470493"/>
                </a:lnTo>
                <a:lnTo>
                  <a:pt x="323176" y="480058"/>
                </a:lnTo>
                <a:lnTo>
                  <a:pt x="316451" y="453487"/>
                </a:lnTo>
                <a:lnTo>
                  <a:pt x="309371" y="425853"/>
                </a:lnTo>
                <a:lnTo>
                  <a:pt x="294151" y="370230"/>
                </a:lnTo>
                <a:lnTo>
                  <a:pt x="277868" y="314607"/>
                </a:lnTo>
                <a:lnTo>
                  <a:pt x="260877" y="260401"/>
                </a:lnTo>
                <a:lnTo>
                  <a:pt x="244595" y="209029"/>
                </a:lnTo>
                <a:lnTo>
                  <a:pt x="229374" y="162263"/>
                </a:lnTo>
                <a:lnTo>
                  <a:pt x="214861" y="120457"/>
                </a:lnTo>
                <a:close/>
                <a:moveTo>
                  <a:pt x="197516" y="0"/>
                </a:moveTo>
                <a:lnTo>
                  <a:pt x="186543" y="12400"/>
                </a:lnTo>
                <a:lnTo>
                  <a:pt x="174508" y="26571"/>
                </a:lnTo>
                <a:lnTo>
                  <a:pt x="158933" y="46057"/>
                </a:lnTo>
                <a:lnTo>
                  <a:pt x="140881" y="69794"/>
                </a:lnTo>
                <a:lnTo>
                  <a:pt x="131324" y="82903"/>
                </a:lnTo>
                <a:lnTo>
                  <a:pt x="121412" y="97074"/>
                </a:lnTo>
                <a:lnTo>
                  <a:pt x="111501" y="111954"/>
                </a:lnTo>
                <a:lnTo>
                  <a:pt x="100882" y="127543"/>
                </a:lnTo>
                <a:lnTo>
                  <a:pt x="90617" y="143840"/>
                </a:lnTo>
                <a:lnTo>
                  <a:pt x="79998" y="160846"/>
                </a:lnTo>
                <a:lnTo>
                  <a:pt x="70086" y="178206"/>
                </a:lnTo>
                <a:lnTo>
                  <a:pt x="60529" y="196275"/>
                </a:lnTo>
                <a:lnTo>
                  <a:pt x="50618" y="214698"/>
                </a:lnTo>
                <a:lnTo>
                  <a:pt x="42123" y="233475"/>
                </a:lnTo>
                <a:lnTo>
                  <a:pt x="33627" y="252252"/>
                </a:lnTo>
                <a:lnTo>
                  <a:pt x="25840" y="271384"/>
                </a:lnTo>
                <a:lnTo>
                  <a:pt x="19115" y="290869"/>
                </a:lnTo>
                <a:lnTo>
                  <a:pt x="13097" y="310001"/>
                </a:lnTo>
                <a:lnTo>
                  <a:pt x="10265" y="319567"/>
                </a:lnTo>
                <a:lnTo>
                  <a:pt x="8141" y="329132"/>
                </a:lnTo>
                <a:lnTo>
                  <a:pt x="6018" y="338698"/>
                </a:lnTo>
                <a:lnTo>
                  <a:pt x="4248" y="348264"/>
                </a:lnTo>
                <a:lnTo>
                  <a:pt x="2832" y="358184"/>
                </a:lnTo>
                <a:lnTo>
                  <a:pt x="1416" y="367395"/>
                </a:lnTo>
                <a:lnTo>
                  <a:pt x="1062" y="376961"/>
                </a:lnTo>
                <a:lnTo>
                  <a:pt x="0" y="386172"/>
                </a:lnTo>
                <a:lnTo>
                  <a:pt x="0" y="395738"/>
                </a:lnTo>
                <a:lnTo>
                  <a:pt x="708" y="404950"/>
                </a:lnTo>
                <a:lnTo>
                  <a:pt x="1062" y="414161"/>
                </a:lnTo>
                <a:lnTo>
                  <a:pt x="2124" y="423018"/>
                </a:lnTo>
                <a:lnTo>
                  <a:pt x="3540" y="432230"/>
                </a:lnTo>
                <a:lnTo>
                  <a:pt x="5664" y="440733"/>
                </a:lnTo>
                <a:lnTo>
                  <a:pt x="7787" y="449590"/>
                </a:lnTo>
                <a:lnTo>
                  <a:pt x="10619" y="458093"/>
                </a:lnTo>
                <a:lnTo>
                  <a:pt x="13451" y="466241"/>
                </a:lnTo>
                <a:lnTo>
                  <a:pt x="16991" y="474744"/>
                </a:lnTo>
                <a:lnTo>
                  <a:pt x="20530" y="482184"/>
                </a:lnTo>
                <a:lnTo>
                  <a:pt x="24778" y="489978"/>
                </a:lnTo>
                <a:lnTo>
                  <a:pt x="29026" y="497418"/>
                </a:lnTo>
                <a:lnTo>
                  <a:pt x="33627" y="504150"/>
                </a:lnTo>
                <a:lnTo>
                  <a:pt x="38229" y="510881"/>
                </a:lnTo>
                <a:lnTo>
                  <a:pt x="43185" y="516904"/>
                </a:lnTo>
                <a:lnTo>
                  <a:pt x="48494" y="523281"/>
                </a:lnTo>
                <a:lnTo>
                  <a:pt x="54158" y="529304"/>
                </a:lnTo>
                <a:lnTo>
                  <a:pt x="59467" y="534619"/>
                </a:lnTo>
                <a:lnTo>
                  <a:pt x="65485" y="539933"/>
                </a:lnTo>
                <a:lnTo>
                  <a:pt x="71502" y="544893"/>
                </a:lnTo>
                <a:lnTo>
                  <a:pt x="77874" y="549499"/>
                </a:lnTo>
                <a:lnTo>
                  <a:pt x="84245" y="553750"/>
                </a:lnTo>
                <a:lnTo>
                  <a:pt x="90971" y="558002"/>
                </a:lnTo>
                <a:lnTo>
                  <a:pt x="97696" y="561899"/>
                </a:lnTo>
                <a:lnTo>
                  <a:pt x="104422" y="565442"/>
                </a:lnTo>
                <a:lnTo>
                  <a:pt x="110793" y="568630"/>
                </a:lnTo>
                <a:lnTo>
                  <a:pt x="118227" y="571819"/>
                </a:lnTo>
                <a:lnTo>
                  <a:pt x="125306" y="574299"/>
                </a:lnTo>
                <a:lnTo>
                  <a:pt x="132740" y="576779"/>
                </a:lnTo>
                <a:lnTo>
                  <a:pt x="139819" y="578904"/>
                </a:lnTo>
                <a:lnTo>
                  <a:pt x="147252" y="580676"/>
                </a:lnTo>
                <a:lnTo>
                  <a:pt x="154686" y="582093"/>
                </a:lnTo>
                <a:lnTo>
                  <a:pt x="162473" y="583510"/>
                </a:lnTo>
                <a:lnTo>
                  <a:pt x="169907" y="584927"/>
                </a:lnTo>
                <a:lnTo>
                  <a:pt x="177340" y="585282"/>
                </a:lnTo>
                <a:lnTo>
                  <a:pt x="184773" y="585636"/>
                </a:lnTo>
                <a:lnTo>
                  <a:pt x="192561" y="585990"/>
                </a:lnTo>
                <a:lnTo>
                  <a:pt x="200348" y="585990"/>
                </a:lnTo>
                <a:lnTo>
                  <a:pt x="207782" y="585636"/>
                </a:lnTo>
                <a:lnTo>
                  <a:pt x="215569" y="584927"/>
                </a:lnTo>
                <a:lnTo>
                  <a:pt x="223002" y="583864"/>
                </a:lnTo>
                <a:lnTo>
                  <a:pt x="230436" y="582802"/>
                </a:lnTo>
                <a:lnTo>
                  <a:pt x="237869" y="581030"/>
                </a:lnTo>
                <a:lnTo>
                  <a:pt x="245303" y="579259"/>
                </a:lnTo>
                <a:lnTo>
                  <a:pt x="252736" y="577133"/>
                </a:lnTo>
                <a:lnTo>
                  <a:pt x="259815" y="575007"/>
                </a:lnTo>
                <a:lnTo>
                  <a:pt x="266895" y="572527"/>
                </a:lnTo>
                <a:lnTo>
                  <a:pt x="273974" y="569693"/>
                </a:lnTo>
                <a:lnTo>
                  <a:pt x="280700" y="566504"/>
                </a:lnTo>
                <a:lnTo>
                  <a:pt x="287425" y="562962"/>
                </a:lnTo>
                <a:lnTo>
                  <a:pt x="294151" y="559419"/>
                </a:lnTo>
                <a:lnTo>
                  <a:pt x="300168" y="555522"/>
                </a:lnTo>
                <a:lnTo>
                  <a:pt x="306894" y="551270"/>
                </a:lnTo>
                <a:lnTo>
                  <a:pt x="312911" y="546664"/>
                </a:lnTo>
                <a:lnTo>
                  <a:pt x="318575" y="542059"/>
                </a:lnTo>
                <a:lnTo>
                  <a:pt x="324592" y="537099"/>
                </a:lnTo>
                <a:lnTo>
                  <a:pt x="330256" y="531784"/>
                </a:lnTo>
                <a:lnTo>
                  <a:pt x="335565" y="525761"/>
                </a:lnTo>
                <a:lnTo>
                  <a:pt x="340875" y="520093"/>
                </a:lnTo>
                <a:lnTo>
                  <a:pt x="345477" y="514070"/>
                </a:lnTo>
                <a:lnTo>
                  <a:pt x="350078" y="507693"/>
                </a:lnTo>
                <a:lnTo>
                  <a:pt x="354680" y="500961"/>
                </a:lnTo>
                <a:lnTo>
                  <a:pt x="358928" y="493876"/>
                </a:lnTo>
                <a:lnTo>
                  <a:pt x="362467" y="486790"/>
                </a:lnTo>
                <a:lnTo>
                  <a:pt x="366007" y="479350"/>
                </a:lnTo>
                <a:lnTo>
                  <a:pt x="369193" y="471556"/>
                </a:lnTo>
                <a:lnTo>
                  <a:pt x="372378" y="463407"/>
                </a:lnTo>
                <a:lnTo>
                  <a:pt x="375210" y="455258"/>
                </a:lnTo>
                <a:lnTo>
                  <a:pt x="377334" y="446755"/>
                </a:lnTo>
                <a:lnTo>
                  <a:pt x="379458" y="437898"/>
                </a:lnTo>
                <a:lnTo>
                  <a:pt x="380874" y="428687"/>
                </a:lnTo>
                <a:lnTo>
                  <a:pt x="382290" y="419475"/>
                </a:lnTo>
                <a:lnTo>
                  <a:pt x="382998" y="410264"/>
                </a:lnTo>
                <a:lnTo>
                  <a:pt x="383352" y="400698"/>
                </a:lnTo>
                <a:lnTo>
                  <a:pt x="384060" y="391487"/>
                </a:lnTo>
                <a:lnTo>
                  <a:pt x="384060" y="382275"/>
                </a:lnTo>
                <a:lnTo>
                  <a:pt x="383352" y="372710"/>
                </a:lnTo>
                <a:lnTo>
                  <a:pt x="382644" y="363498"/>
                </a:lnTo>
                <a:lnTo>
                  <a:pt x="381936" y="353932"/>
                </a:lnTo>
                <a:lnTo>
                  <a:pt x="380520" y="344367"/>
                </a:lnTo>
                <a:lnTo>
                  <a:pt x="379458" y="335155"/>
                </a:lnTo>
                <a:lnTo>
                  <a:pt x="375564" y="316378"/>
                </a:lnTo>
                <a:lnTo>
                  <a:pt x="370963" y="297246"/>
                </a:lnTo>
                <a:lnTo>
                  <a:pt x="364945" y="278824"/>
                </a:lnTo>
                <a:lnTo>
                  <a:pt x="358928" y="260401"/>
                </a:lnTo>
                <a:lnTo>
                  <a:pt x="352202" y="242332"/>
                </a:lnTo>
                <a:lnTo>
                  <a:pt x="344769" y="224263"/>
                </a:lnTo>
                <a:lnTo>
                  <a:pt x="336273" y="206549"/>
                </a:lnTo>
                <a:lnTo>
                  <a:pt x="327778" y="189543"/>
                </a:lnTo>
                <a:lnTo>
                  <a:pt x="319283" y="172892"/>
                </a:lnTo>
                <a:lnTo>
                  <a:pt x="310079" y="156240"/>
                </a:lnTo>
                <a:lnTo>
                  <a:pt x="300876" y="140652"/>
                </a:lnTo>
                <a:lnTo>
                  <a:pt x="291673" y="125417"/>
                </a:lnTo>
                <a:lnTo>
                  <a:pt x="281762" y="110892"/>
                </a:lnTo>
                <a:lnTo>
                  <a:pt x="272558" y="97074"/>
                </a:lnTo>
                <a:lnTo>
                  <a:pt x="263355" y="83966"/>
                </a:lnTo>
                <a:lnTo>
                  <a:pt x="246011" y="59874"/>
                </a:lnTo>
                <a:lnTo>
                  <a:pt x="230436" y="39326"/>
                </a:lnTo>
                <a:lnTo>
                  <a:pt x="216631" y="23028"/>
                </a:lnTo>
                <a:lnTo>
                  <a:pt x="206366" y="10274"/>
                </a:lnTo>
                <a:close/>
              </a:path>
            </a:pathLst>
          </a:custGeom>
          <a:solidFill>
            <a:schemeClr val="tx1">
              <a:lumMod val="75000"/>
              <a:lumOff val="25000"/>
            </a:schemeClr>
          </a:solidFill>
          <a:ln>
            <a:noFill/>
          </a:ln>
        </p:spPr>
        <p:txBody>
          <a:bodyPr wrap="square" anchor="ctr">
            <a:normAutofit/>
            <a:scene3d>
              <a:camera prst="orthographicFront"/>
              <a:lightRig rig="threePt" dir="t"/>
            </a:scene3d>
            <a:sp3d>
              <a:contourClr>
                <a:srgbClr val="FFFFFF"/>
              </a:contourClr>
            </a:sp3d>
          </a:bodyPr>
          <a:lstStyle/>
          <a:p>
            <a:pPr algn="ctr">
              <a:defRPr/>
            </a:pP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12" name="任意多边形 11"/>
          <p:cNvSpPr/>
          <p:nvPr>
            <p:custDataLst>
              <p:tags r:id="rId4"/>
            </p:custDataLst>
          </p:nvPr>
        </p:nvSpPr>
        <p:spPr bwMode="auto">
          <a:xfrm flipH="1">
            <a:off x="2099525" y="3390088"/>
            <a:ext cx="274455" cy="418564"/>
          </a:xfrm>
          <a:custGeom>
            <a:avLst/>
            <a:gdLst>
              <a:gd name="connsiteX0" fmla="*/ 78936 w 384060"/>
              <a:gd name="connsiteY0" fmla="*/ 272801 h 585990"/>
              <a:gd name="connsiteX1" fmla="*/ 85307 w 384060"/>
              <a:gd name="connsiteY1" fmla="*/ 298664 h 585990"/>
              <a:gd name="connsiteX2" fmla="*/ 91679 w 384060"/>
              <a:gd name="connsiteY2" fmla="*/ 322401 h 585990"/>
              <a:gd name="connsiteX3" fmla="*/ 98404 w 384060"/>
              <a:gd name="connsiteY3" fmla="*/ 344721 h 585990"/>
              <a:gd name="connsiteX4" fmla="*/ 104776 w 384060"/>
              <a:gd name="connsiteY4" fmla="*/ 365624 h 585990"/>
              <a:gd name="connsiteX5" fmla="*/ 111501 w 384060"/>
              <a:gd name="connsiteY5" fmla="*/ 385110 h 585990"/>
              <a:gd name="connsiteX6" fmla="*/ 118581 w 384060"/>
              <a:gd name="connsiteY6" fmla="*/ 403178 h 585990"/>
              <a:gd name="connsiteX7" fmla="*/ 125660 w 384060"/>
              <a:gd name="connsiteY7" fmla="*/ 420538 h 585990"/>
              <a:gd name="connsiteX8" fmla="*/ 133447 w 384060"/>
              <a:gd name="connsiteY8" fmla="*/ 436835 h 585990"/>
              <a:gd name="connsiteX9" fmla="*/ 141589 w 384060"/>
              <a:gd name="connsiteY9" fmla="*/ 452070 h 585990"/>
              <a:gd name="connsiteX10" fmla="*/ 150084 w 384060"/>
              <a:gd name="connsiteY10" fmla="*/ 466950 h 585990"/>
              <a:gd name="connsiteX11" fmla="*/ 159995 w 384060"/>
              <a:gd name="connsiteY11" fmla="*/ 481121 h 585990"/>
              <a:gd name="connsiteX12" fmla="*/ 169907 w 384060"/>
              <a:gd name="connsiteY12" fmla="*/ 494938 h 585990"/>
              <a:gd name="connsiteX13" fmla="*/ 180880 w 384060"/>
              <a:gd name="connsiteY13" fmla="*/ 508401 h 585990"/>
              <a:gd name="connsiteX14" fmla="*/ 192561 w 384060"/>
              <a:gd name="connsiteY14" fmla="*/ 521510 h 585990"/>
              <a:gd name="connsiteX15" fmla="*/ 205304 w 384060"/>
              <a:gd name="connsiteY15" fmla="*/ 534973 h 585990"/>
              <a:gd name="connsiteX16" fmla="*/ 219109 w 384060"/>
              <a:gd name="connsiteY16" fmla="*/ 548436 h 585990"/>
              <a:gd name="connsiteX17" fmla="*/ 203888 w 384060"/>
              <a:gd name="connsiteY17" fmla="*/ 548082 h 585990"/>
              <a:gd name="connsiteX18" fmla="*/ 189021 w 384060"/>
              <a:gd name="connsiteY18" fmla="*/ 546664 h 585990"/>
              <a:gd name="connsiteX19" fmla="*/ 175216 w 384060"/>
              <a:gd name="connsiteY19" fmla="*/ 544893 h 585990"/>
              <a:gd name="connsiteX20" fmla="*/ 162119 w 384060"/>
              <a:gd name="connsiteY20" fmla="*/ 542059 h 585990"/>
              <a:gd name="connsiteX21" fmla="*/ 149730 w 384060"/>
              <a:gd name="connsiteY21" fmla="*/ 538870 h 585990"/>
              <a:gd name="connsiteX22" fmla="*/ 138049 w 384060"/>
              <a:gd name="connsiteY22" fmla="*/ 534619 h 585990"/>
              <a:gd name="connsiteX23" fmla="*/ 127076 w 384060"/>
              <a:gd name="connsiteY23" fmla="*/ 529659 h 585990"/>
              <a:gd name="connsiteX24" fmla="*/ 116811 w 384060"/>
              <a:gd name="connsiteY24" fmla="*/ 523990 h 585990"/>
              <a:gd name="connsiteX25" fmla="*/ 107254 w 384060"/>
              <a:gd name="connsiteY25" fmla="*/ 517967 h 585990"/>
              <a:gd name="connsiteX26" fmla="*/ 98404 w 384060"/>
              <a:gd name="connsiteY26" fmla="*/ 511236 h 585990"/>
              <a:gd name="connsiteX27" fmla="*/ 90617 w 384060"/>
              <a:gd name="connsiteY27" fmla="*/ 504150 h 585990"/>
              <a:gd name="connsiteX28" fmla="*/ 83183 w 384060"/>
              <a:gd name="connsiteY28" fmla="*/ 496001 h 585990"/>
              <a:gd name="connsiteX29" fmla="*/ 76812 w 384060"/>
              <a:gd name="connsiteY29" fmla="*/ 487853 h 585990"/>
              <a:gd name="connsiteX30" fmla="*/ 70440 w 384060"/>
              <a:gd name="connsiteY30" fmla="*/ 478996 h 585990"/>
              <a:gd name="connsiteX31" fmla="*/ 65485 w 384060"/>
              <a:gd name="connsiteY31" fmla="*/ 469784 h 585990"/>
              <a:gd name="connsiteX32" fmla="*/ 60883 w 384060"/>
              <a:gd name="connsiteY32" fmla="*/ 460218 h 585990"/>
              <a:gd name="connsiteX33" fmla="*/ 56990 w 384060"/>
              <a:gd name="connsiteY33" fmla="*/ 449944 h 585990"/>
              <a:gd name="connsiteX34" fmla="*/ 53804 w 384060"/>
              <a:gd name="connsiteY34" fmla="*/ 439670 h 585990"/>
              <a:gd name="connsiteX35" fmla="*/ 51326 w 384060"/>
              <a:gd name="connsiteY35" fmla="*/ 429041 h 585990"/>
              <a:gd name="connsiteX36" fmla="*/ 49556 w 384060"/>
              <a:gd name="connsiteY36" fmla="*/ 417704 h 585990"/>
              <a:gd name="connsiteX37" fmla="*/ 48140 w 384060"/>
              <a:gd name="connsiteY37" fmla="*/ 406721 h 585990"/>
              <a:gd name="connsiteX38" fmla="*/ 47786 w 384060"/>
              <a:gd name="connsiteY38" fmla="*/ 395384 h 585990"/>
              <a:gd name="connsiteX39" fmla="*/ 47786 w 384060"/>
              <a:gd name="connsiteY39" fmla="*/ 383692 h 585990"/>
              <a:gd name="connsiteX40" fmla="*/ 48494 w 384060"/>
              <a:gd name="connsiteY40" fmla="*/ 371292 h 585990"/>
              <a:gd name="connsiteX41" fmla="*/ 50264 w 384060"/>
              <a:gd name="connsiteY41" fmla="*/ 359247 h 585990"/>
              <a:gd name="connsiteX42" fmla="*/ 52388 w 384060"/>
              <a:gd name="connsiteY42" fmla="*/ 347201 h 585990"/>
              <a:gd name="connsiteX43" fmla="*/ 55220 w 384060"/>
              <a:gd name="connsiteY43" fmla="*/ 335155 h 585990"/>
              <a:gd name="connsiteX44" fmla="*/ 58759 w 384060"/>
              <a:gd name="connsiteY44" fmla="*/ 322401 h 585990"/>
              <a:gd name="connsiteX45" fmla="*/ 63007 w 384060"/>
              <a:gd name="connsiteY45" fmla="*/ 310001 h 585990"/>
              <a:gd name="connsiteX46" fmla="*/ 67609 w 384060"/>
              <a:gd name="connsiteY46" fmla="*/ 297246 h 585990"/>
              <a:gd name="connsiteX47" fmla="*/ 72918 w 384060"/>
              <a:gd name="connsiteY47" fmla="*/ 285201 h 585990"/>
              <a:gd name="connsiteX48" fmla="*/ 202472 w 384060"/>
              <a:gd name="connsiteY48" fmla="*/ 85737 h 585990"/>
              <a:gd name="connsiteX49" fmla="*/ 216277 w 384060"/>
              <a:gd name="connsiteY49" fmla="*/ 100263 h 585990"/>
              <a:gd name="connsiteX50" fmla="*/ 229374 w 384060"/>
              <a:gd name="connsiteY50" fmla="*/ 114434 h 585990"/>
              <a:gd name="connsiteX51" fmla="*/ 241409 w 384060"/>
              <a:gd name="connsiteY51" fmla="*/ 128960 h 585990"/>
              <a:gd name="connsiteX52" fmla="*/ 252736 w 384060"/>
              <a:gd name="connsiteY52" fmla="*/ 142777 h 585990"/>
              <a:gd name="connsiteX53" fmla="*/ 263355 w 384060"/>
              <a:gd name="connsiteY53" fmla="*/ 156949 h 585990"/>
              <a:gd name="connsiteX54" fmla="*/ 273266 w 384060"/>
              <a:gd name="connsiteY54" fmla="*/ 170766 h 585990"/>
              <a:gd name="connsiteX55" fmla="*/ 281762 w 384060"/>
              <a:gd name="connsiteY55" fmla="*/ 184583 h 585990"/>
              <a:gd name="connsiteX56" fmla="*/ 290257 w 384060"/>
              <a:gd name="connsiteY56" fmla="*/ 197692 h 585990"/>
              <a:gd name="connsiteX57" fmla="*/ 297690 w 384060"/>
              <a:gd name="connsiteY57" fmla="*/ 211155 h 585990"/>
              <a:gd name="connsiteX58" fmla="*/ 304770 w 384060"/>
              <a:gd name="connsiteY58" fmla="*/ 224618 h 585990"/>
              <a:gd name="connsiteX59" fmla="*/ 310787 w 384060"/>
              <a:gd name="connsiteY59" fmla="*/ 238081 h 585990"/>
              <a:gd name="connsiteX60" fmla="*/ 316097 w 384060"/>
              <a:gd name="connsiteY60" fmla="*/ 250835 h 585990"/>
              <a:gd name="connsiteX61" fmla="*/ 321053 w 384060"/>
              <a:gd name="connsiteY61" fmla="*/ 263944 h 585990"/>
              <a:gd name="connsiteX62" fmla="*/ 325300 w 384060"/>
              <a:gd name="connsiteY62" fmla="*/ 276344 h 585990"/>
              <a:gd name="connsiteX63" fmla="*/ 329194 w 384060"/>
              <a:gd name="connsiteY63" fmla="*/ 289452 h 585990"/>
              <a:gd name="connsiteX64" fmla="*/ 332380 w 384060"/>
              <a:gd name="connsiteY64" fmla="*/ 301852 h 585990"/>
              <a:gd name="connsiteX65" fmla="*/ 334857 w 384060"/>
              <a:gd name="connsiteY65" fmla="*/ 314252 h 585990"/>
              <a:gd name="connsiteX66" fmla="*/ 336981 w 384060"/>
              <a:gd name="connsiteY66" fmla="*/ 326298 h 585990"/>
              <a:gd name="connsiteX67" fmla="*/ 338397 w 384060"/>
              <a:gd name="connsiteY67" fmla="*/ 338344 h 585990"/>
              <a:gd name="connsiteX68" fmla="*/ 339459 w 384060"/>
              <a:gd name="connsiteY68" fmla="*/ 350389 h 585990"/>
              <a:gd name="connsiteX69" fmla="*/ 340521 w 384060"/>
              <a:gd name="connsiteY69" fmla="*/ 362081 h 585990"/>
              <a:gd name="connsiteX70" fmla="*/ 340521 w 384060"/>
              <a:gd name="connsiteY70" fmla="*/ 373418 h 585990"/>
              <a:gd name="connsiteX71" fmla="*/ 340521 w 384060"/>
              <a:gd name="connsiteY71" fmla="*/ 385110 h 585990"/>
              <a:gd name="connsiteX72" fmla="*/ 339459 w 384060"/>
              <a:gd name="connsiteY72" fmla="*/ 396447 h 585990"/>
              <a:gd name="connsiteX73" fmla="*/ 338751 w 384060"/>
              <a:gd name="connsiteY73" fmla="*/ 407430 h 585990"/>
              <a:gd name="connsiteX74" fmla="*/ 337689 w 384060"/>
              <a:gd name="connsiteY74" fmla="*/ 418413 h 585990"/>
              <a:gd name="connsiteX75" fmla="*/ 335919 w 384060"/>
              <a:gd name="connsiteY75" fmla="*/ 429041 h 585990"/>
              <a:gd name="connsiteX76" fmla="*/ 333796 w 384060"/>
              <a:gd name="connsiteY76" fmla="*/ 439670 h 585990"/>
              <a:gd name="connsiteX77" fmla="*/ 331672 w 384060"/>
              <a:gd name="connsiteY77" fmla="*/ 449944 h 585990"/>
              <a:gd name="connsiteX78" fmla="*/ 329194 w 384060"/>
              <a:gd name="connsiteY78" fmla="*/ 460573 h 585990"/>
              <a:gd name="connsiteX79" fmla="*/ 326362 w 384060"/>
              <a:gd name="connsiteY79" fmla="*/ 470493 h 585990"/>
              <a:gd name="connsiteX80" fmla="*/ 323176 w 384060"/>
              <a:gd name="connsiteY80" fmla="*/ 480058 h 585990"/>
              <a:gd name="connsiteX81" fmla="*/ 316451 w 384060"/>
              <a:gd name="connsiteY81" fmla="*/ 453487 h 585990"/>
              <a:gd name="connsiteX82" fmla="*/ 309371 w 384060"/>
              <a:gd name="connsiteY82" fmla="*/ 425853 h 585990"/>
              <a:gd name="connsiteX83" fmla="*/ 294151 w 384060"/>
              <a:gd name="connsiteY83" fmla="*/ 370230 h 585990"/>
              <a:gd name="connsiteX84" fmla="*/ 277868 w 384060"/>
              <a:gd name="connsiteY84" fmla="*/ 314607 h 585990"/>
              <a:gd name="connsiteX85" fmla="*/ 260877 w 384060"/>
              <a:gd name="connsiteY85" fmla="*/ 260401 h 585990"/>
              <a:gd name="connsiteX86" fmla="*/ 244595 w 384060"/>
              <a:gd name="connsiteY86" fmla="*/ 209029 h 585990"/>
              <a:gd name="connsiteX87" fmla="*/ 229374 w 384060"/>
              <a:gd name="connsiteY87" fmla="*/ 162263 h 585990"/>
              <a:gd name="connsiteX88" fmla="*/ 214861 w 384060"/>
              <a:gd name="connsiteY88" fmla="*/ 120457 h 585990"/>
              <a:gd name="connsiteX89" fmla="*/ 197516 w 384060"/>
              <a:gd name="connsiteY89" fmla="*/ 0 h 585990"/>
              <a:gd name="connsiteX90" fmla="*/ 186543 w 384060"/>
              <a:gd name="connsiteY90" fmla="*/ 12400 h 585990"/>
              <a:gd name="connsiteX91" fmla="*/ 174508 w 384060"/>
              <a:gd name="connsiteY91" fmla="*/ 26571 h 585990"/>
              <a:gd name="connsiteX92" fmla="*/ 158933 w 384060"/>
              <a:gd name="connsiteY92" fmla="*/ 46057 h 585990"/>
              <a:gd name="connsiteX93" fmla="*/ 140881 w 384060"/>
              <a:gd name="connsiteY93" fmla="*/ 69794 h 585990"/>
              <a:gd name="connsiteX94" fmla="*/ 131324 w 384060"/>
              <a:gd name="connsiteY94" fmla="*/ 82903 h 585990"/>
              <a:gd name="connsiteX95" fmla="*/ 121412 w 384060"/>
              <a:gd name="connsiteY95" fmla="*/ 97074 h 585990"/>
              <a:gd name="connsiteX96" fmla="*/ 111501 w 384060"/>
              <a:gd name="connsiteY96" fmla="*/ 111954 h 585990"/>
              <a:gd name="connsiteX97" fmla="*/ 100882 w 384060"/>
              <a:gd name="connsiteY97" fmla="*/ 127543 h 585990"/>
              <a:gd name="connsiteX98" fmla="*/ 90617 w 384060"/>
              <a:gd name="connsiteY98" fmla="*/ 143840 h 585990"/>
              <a:gd name="connsiteX99" fmla="*/ 79998 w 384060"/>
              <a:gd name="connsiteY99" fmla="*/ 160846 h 585990"/>
              <a:gd name="connsiteX100" fmla="*/ 70086 w 384060"/>
              <a:gd name="connsiteY100" fmla="*/ 178206 h 585990"/>
              <a:gd name="connsiteX101" fmla="*/ 60529 w 384060"/>
              <a:gd name="connsiteY101" fmla="*/ 196275 h 585990"/>
              <a:gd name="connsiteX102" fmla="*/ 50618 w 384060"/>
              <a:gd name="connsiteY102" fmla="*/ 214698 h 585990"/>
              <a:gd name="connsiteX103" fmla="*/ 42123 w 384060"/>
              <a:gd name="connsiteY103" fmla="*/ 233475 h 585990"/>
              <a:gd name="connsiteX104" fmla="*/ 33627 w 384060"/>
              <a:gd name="connsiteY104" fmla="*/ 252252 h 585990"/>
              <a:gd name="connsiteX105" fmla="*/ 25840 w 384060"/>
              <a:gd name="connsiteY105" fmla="*/ 271384 h 585990"/>
              <a:gd name="connsiteX106" fmla="*/ 19115 w 384060"/>
              <a:gd name="connsiteY106" fmla="*/ 290869 h 585990"/>
              <a:gd name="connsiteX107" fmla="*/ 13097 w 384060"/>
              <a:gd name="connsiteY107" fmla="*/ 310001 h 585990"/>
              <a:gd name="connsiteX108" fmla="*/ 10265 w 384060"/>
              <a:gd name="connsiteY108" fmla="*/ 319567 h 585990"/>
              <a:gd name="connsiteX109" fmla="*/ 8141 w 384060"/>
              <a:gd name="connsiteY109" fmla="*/ 329132 h 585990"/>
              <a:gd name="connsiteX110" fmla="*/ 6018 w 384060"/>
              <a:gd name="connsiteY110" fmla="*/ 338698 h 585990"/>
              <a:gd name="connsiteX111" fmla="*/ 4248 w 384060"/>
              <a:gd name="connsiteY111" fmla="*/ 348264 h 585990"/>
              <a:gd name="connsiteX112" fmla="*/ 2832 w 384060"/>
              <a:gd name="connsiteY112" fmla="*/ 358184 h 585990"/>
              <a:gd name="connsiteX113" fmla="*/ 1416 w 384060"/>
              <a:gd name="connsiteY113" fmla="*/ 367395 h 585990"/>
              <a:gd name="connsiteX114" fmla="*/ 1062 w 384060"/>
              <a:gd name="connsiteY114" fmla="*/ 376961 h 585990"/>
              <a:gd name="connsiteX115" fmla="*/ 0 w 384060"/>
              <a:gd name="connsiteY115" fmla="*/ 386172 h 585990"/>
              <a:gd name="connsiteX116" fmla="*/ 0 w 384060"/>
              <a:gd name="connsiteY116" fmla="*/ 395738 h 585990"/>
              <a:gd name="connsiteX117" fmla="*/ 708 w 384060"/>
              <a:gd name="connsiteY117" fmla="*/ 404950 h 585990"/>
              <a:gd name="connsiteX118" fmla="*/ 1062 w 384060"/>
              <a:gd name="connsiteY118" fmla="*/ 414161 h 585990"/>
              <a:gd name="connsiteX119" fmla="*/ 2124 w 384060"/>
              <a:gd name="connsiteY119" fmla="*/ 423018 h 585990"/>
              <a:gd name="connsiteX120" fmla="*/ 3540 w 384060"/>
              <a:gd name="connsiteY120" fmla="*/ 432230 h 585990"/>
              <a:gd name="connsiteX121" fmla="*/ 5664 w 384060"/>
              <a:gd name="connsiteY121" fmla="*/ 440733 h 585990"/>
              <a:gd name="connsiteX122" fmla="*/ 7787 w 384060"/>
              <a:gd name="connsiteY122" fmla="*/ 449590 h 585990"/>
              <a:gd name="connsiteX123" fmla="*/ 10619 w 384060"/>
              <a:gd name="connsiteY123" fmla="*/ 458093 h 585990"/>
              <a:gd name="connsiteX124" fmla="*/ 13451 w 384060"/>
              <a:gd name="connsiteY124" fmla="*/ 466241 h 585990"/>
              <a:gd name="connsiteX125" fmla="*/ 16991 w 384060"/>
              <a:gd name="connsiteY125" fmla="*/ 474744 h 585990"/>
              <a:gd name="connsiteX126" fmla="*/ 20530 w 384060"/>
              <a:gd name="connsiteY126" fmla="*/ 482184 h 585990"/>
              <a:gd name="connsiteX127" fmla="*/ 24778 w 384060"/>
              <a:gd name="connsiteY127" fmla="*/ 489978 h 585990"/>
              <a:gd name="connsiteX128" fmla="*/ 29026 w 384060"/>
              <a:gd name="connsiteY128" fmla="*/ 497418 h 585990"/>
              <a:gd name="connsiteX129" fmla="*/ 33627 w 384060"/>
              <a:gd name="connsiteY129" fmla="*/ 504150 h 585990"/>
              <a:gd name="connsiteX130" fmla="*/ 38229 w 384060"/>
              <a:gd name="connsiteY130" fmla="*/ 510881 h 585990"/>
              <a:gd name="connsiteX131" fmla="*/ 43185 w 384060"/>
              <a:gd name="connsiteY131" fmla="*/ 516904 h 585990"/>
              <a:gd name="connsiteX132" fmla="*/ 48494 w 384060"/>
              <a:gd name="connsiteY132" fmla="*/ 523281 h 585990"/>
              <a:gd name="connsiteX133" fmla="*/ 54158 w 384060"/>
              <a:gd name="connsiteY133" fmla="*/ 529304 h 585990"/>
              <a:gd name="connsiteX134" fmla="*/ 59467 w 384060"/>
              <a:gd name="connsiteY134" fmla="*/ 534619 h 585990"/>
              <a:gd name="connsiteX135" fmla="*/ 65485 w 384060"/>
              <a:gd name="connsiteY135" fmla="*/ 539933 h 585990"/>
              <a:gd name="connsiteX136" fmla="*/ 71502 w 384060"/>
              <a:gd name="connsiteY136" fmla="*/ 544893 h 585990"/>
              <a:gd name="connsiteX137" fmla="*/ 77874 w 384060"/>
              <a:gd name="connsiteY137" fmla="*/ 549499 h 585990"/>
              <a:gd name="connsiteX138" fmla="*/ 84245 w 384060"/>
              <a:gd name="connsiteY138" fmla="*/ 553750 h 585990"/>
              <a:gd name="connsiteX139" fmla="*/ 90971 w 384060"/>
              <a:gd name="connsiteY139" fmla="*/ 558002 h 585990"/>
              <a:gd name="connsiteX140" fmla="*/ 97696 w 384060"/>
              <a:gd name="connsiteY140" fmla="*/ 561899 h 585990"/>
              <a:gd name="connsiteX141" fmla="*/ 104422 w 384060"/>
              <a:gd name="connsiteY141" fmla="*/ 565442 h 585990"/>
              <a:gd name="connsiteX142" fmla="*/ 110793 w 384060"/>
              <a:gd name="connsiteY142" fmla="*/ 568630 h 585990"/>
              <a:gd name="connsiteX143" fmla="*/ 118227 w 384060"/>
              <a:gd name="connsiteY143" fmla="*/ 571819 h 585990"/>
              <a:gd name="connsiteX144" fmla="*/ 125306 w 384060"/>
              <a:gd name="connsiteY144" fmla="*/ 574299 h 585990"/>
              <a:gd name="connsiteX145" fmla="*/ 132740 w 384060"/>
              <a:gd name="connsiteY145" fmla="*/ 576779 h 585990"/>
              <a:gd name="connsiteX146" fmla="*/ 139819 w 384060"/>
              <a:gd name="connsiteY146" fmla="*/ 578904 h 585990"/>
              <a:gd name="connsiteX147" fmla="*/ 147252 w 384060"/>
              <a:gd name="connsiteY147" fmla="*/ 580676 h 585990"/>
              <a:gd name="connsiteX148" fmla="*/ 154686 w 384060"/>
              <a:gd name="connsiteY148" fmla="*/ 582093 h 585990"/>
              <a:gd name="connsiteX149" fmla="*/ 162473 w 384060"/>
              <a:gd name="connsiteY149" fmla="*/ 583510 h 585990"/>
              <a:gd name="connsiteX150" fmla="*/ 169907 w 384060"/>
              <a:gd name="connsiteY150" fmla="*/ 584927 h 585990"/>
              <a:gd name="connsiteX151" fmla="*/ 177340 w 384060"/>
              <a:gd name="connsiteY151" fmla="*/ 585282 h 585990"/>
              <a:gd name="connsiteX152" fmla="*/ 184773 w 384060"/>
              <a:gd name="connsiteY152" fmla="*/ 585636 h 585990"/>
              <a:gd name="connsiteX153" fmla="*/ 192561 w 384060"/>
              <a:gd name="connsiteY153" fmla="*/ 585990 h 585990"/>
              <a:gd name="connsiteX154" fmla="*/ 200348 w 384060"/>
              <a:gd name="connsiteY154" fmla="*/ 585990 h 585990"/>
              <a:gd name="connsiteX155" fmla="*/ 207782 w 384060"/>
              <a:gd name="connsiteY155" fmla="*/ 585636 h 585990"/>
              <a:gd name="connsiteX156" fmla="*/ 215569 w 384060"/>
              <a:gd name="connsiteY156" fmla="*/ 584927 h 585990"/>
              <a:gd name="connsiteX157" fmla="*/ 223002 w 384060"/>
              <a:gd name="connsiteY157" fmla="*/ 583864 h 585990"/>
              <a:gd name="connsiteX158" fmla="*/ 230436 w 384060"/>
              <a:gd name="connsiteY158" fmla="*/ 582802 h 585990"/>
              <a:gd name="connsiteX159" fmla="*/ 237869 w 384060"/>
              <a:gd name="connsiteY159" fmla="*/ 581030 h 585990"/>
              <a:gd name="connsiteX160" fmla="*/ 245303 w 384060"/>
              <a:gd name="connsiteY160" fmla="*/ 579259 h 585990"/>
              <a:gd name="connsiteX161" fmla="*/ 252736 w 384060"/>
              <a:gd name="connsiteY161" fmla="*/ 577133 h 585990"/>
              <a:gd name="connsiteX162" fmla="*/ 259815 w 384060"/>
              <a:gd name="connsiteY162" fmla="*/ 575007 h 585990"/>
              <a:gd name="connsiteX163" fmla="*/ 266895 w 384060"/>
              <a:gd name="connsiteY163" fmla="*/ 572527 h 585990"/>
              <a:gd name="connsiteX164" fmla="*/ 273974 w 384060"/>
              <a:gd name="connsiteY164" fmla="*/ 569693 h 585990"/>
              <a:gd name="connsiteX165" fmla="*/ 280700 w 384060"/>
              <a:gd name="connsiteY165" fmla="*/ 566504 h 585990"/>
              <a:gd name="connsiteX166" fmla="*/ 287425 w 384060"/>
              <a:gd name="connsiteY166" fmla="*/ 562962 h 585990"/>
              <a:gd name="connsiteX167" fmla="*/ 294151 w 384060"/>
              <a:gd name="connsiteY167" fmla="*/ 559419 h 585990"/>
              <a:gd name="connsiteX168" fmla="*/ 300168 w 384060"/>
              <a:gd name="connsiteY168" fmla="*/ 555522 h 585990"/>
              <a:gd name="connsiteX169" fmla="*/ 306894 w 384060"/>
              <a:gd name="connsiteY169" fmla="*/ 551270 h 585990"/>
              <a:gd name="connsiteX170" fmla="*/ 312911 w 384060"/>
              <a:gd name="connsiteY170" fmla="*/ 546664 h 585990"/>
              <a:gd name="connsiteX171" fmla="*/ 318575 w 384060"/>
              <a:gd name="connsiteY171" fmla="*/ 542059 h 585990"/>
              <a:gd name="connsiteX172" fmla="*/ 324592 w 384060"/>
              <a:gd name="connsiteY172" fmla="*/ 537099 h 585990"/>
              <a:gd name="connsiteX173" fmla="*/ 330256 w 384060"/>
              <a:gd name="connsiteY173" fmla="*/ 531784 h 585990"/>
              <a:gd name="connsiteX174" fmla="*/ 335565 w 384060"/>
              <a:gd name="connsiteY174" fmla="*/ 525761 h 585990"/>
              <a:gd name="connsiteX175" fmla="*/ 340875 w 384060"/>
              <a:gd name="connsiteY175" fmla="*/ 520093 h 585990"/>
              <a:gd name="connsiteX176" fmla="*/ 345477 w 384060"/>
              <a:gd name="connsiteY176" fmla="*/ 514070 h 585990"/>
              <a:gd name="connsiteX177" fmla="*/ 350078 w 384060"/>
              <a:gd name="connsiteY177" fmla="*/ 507693 h 585990"/>
              <a:gd name="connsiteX178" fmla="*/ 354680 w 384060"/>
              <a:gd name="connsiteY178" fmla="*/ 500961 h 585990"/>
              <a:gd name="connsiteX179" fmla="*/ 358928 w 384060"/>
              <a:gd name="connsiteY179" fmla="*/ 493876 h 585990"/>
              <a:gd name="connsiteX180" fmla="*/ 362467 w 384060"/>
              <a:gd name="connsiteY180" fmla="*/ 486790 h 585990"/>
              <a:gd name="connsiteX181" fmla="*/ 366007 w 384060"/>
              <a:gd name="connsiteY181" fmla="*/ 479350 h 585990"/>
              <a:gd name="connsiteX182" fmla="*/ 369193 w 384060"/>
              <a:gd name="connsiteY182" fmla="*/ 471556 h 585990"/>
              <a:gd name="connsiteX183" fmla="*/ 372378 w 384060"/>
              <a:gd name="connsiteY183" fmla="*/ 463407 h 585990"/>
              <a:gd name="connsiteX184" fmla="*/ 375210 w 384060"/>
              <a:gd name="connsiteY184" fmla="*/ 455258 h 585990"/>
              <a:gd name="connsiteX185" fmla="*/ 377334 w 384060"/>
              <a:gd name="connsiteY185" fmla="*/ 446755 h 585990"/>
              <a:gd name="connsiteX186" fmla="*/ 379458 w 384060"/>
              <a:gd name="connsiteY186" fmla="*/ 437898 h 585990"/>
              <a:gd name="connsiteX187" fmla="*/ 380874 w 384060"/>
              <a:gd name="connsiteY187" fmla="*/ 428687 h 585990"/>
              <a:gd name="connsiteX188" fmla="*/ 382290 w 384060"/>
              <a:gd name="connsiteY188" fmla="*/ 419475 h 585990"/>
              <a:gd name="connsiteX189" fmla="*/ 382998 w 384060"/>
              <a:gd name="connsiteY189" fmla="*/ 410264 h 585990"/>
              <a:gd name="connsiteX190" fmla="*/ 383352 w 384060"/>
              <a:gd name="connsiteY190" fmla="*/ 400698 h 585990"/>
              <a:gd name="connsiteX191" fmla="*/ 384060 w 384060"/>
              <a:gd name="connsiteY191" fmla="*/ 391487 h 585990"/>
              <a:gd name="connsiteX192" fmla="*/ 384060 w 384060"/>
              <a:gd name="connsiteY192" fmla="*/ 382275 h 585990"/>
              <a:gd name="connsiteX193" fmla="*/ 383352 w 384060"/>
              <a:gd name="connsiteY193" fmla="*/ 372710 h 585990"/>
              <a:gd name="connsiteX194" fmla="*/ 382644 w 384060"/>
              <a:gd name="connsiteY194" fmla="*/ 363498 h 585990"/>
              <a:gd name="connsiteX195" fmla="*/ 381936 w 384060"/>
              <a:gd name="connsiteY195" fmla="*/ 353932 h 585990"/>
              <a:gd name="connsiteX196" fmla="*/ 380520 w 384060"/>
              <a:gd name="connsiteY196" fmla="*/ 344367 h 585990"/>
              <a:gd name="connsiteX197" fmla="*/ 379458 w 384060"/>
              <a:gd name="connsiteY197" fmla="*/ 335155 h 585990"/>
              <a:gd name="connsiteX198" fmla="*/ 375564 w 384060"/>
              <a:gd name="connsiteY198" fmla="*/ 316378 h 585990"/>
              <a:gd name="connsiteX199" fmla="*/ 370963 w 384060"/>
              <a:gd name="connsiteY199" fmla="*/ 297246 h 585990"/>
              <a:gd name="connsiteX200" fmla="*/ 364945 w 384060"/>
              <a:gd name="connsiteY200" fmla="*/ 278824 h 585990"/>
              <a:gd name="connsiteX201" fmla="*/ 358928 w 384060"/>
              <a:gd name="connsiteY201" fmla="*/ 260401 h 585990"/>
              <a:gd name="connsiteX202" fmla="*/ 352202 w 384060"/>
              <a:gd name="connsiteY202" fmla="*/ 242332 h 585990"/>
              <a:gd name="connsiteX203" fmla="*/ 344769 w 384060"/>
              <a:gd name="connsiteY203" fmla="*/ 224263 h 585990"/>
              <a:gd name="connsiteX204" fmla="*/ 336273 w 384060"/>
              <a:gd name="connsiteY204" fmla="*/ 206549 h 585990"/>
              <a:gd name="connsiteX205" fmla="*/ 327778 w 384060"/>
              <a:gd name="connsiteY205" fmla="*/ 189543 h 585990"/>
              <a:gd name="connsiteX206" fmla="*/ 319283 w 384060"/>
              <a:gd name="connsiteY206" fmla="*/ 172892 h 585990"/>
              <a:gd name="connsiteX207" fmla="*/ 310079 w 384060"/>
              <a:gd name="connsiteY207" fmla="*/ 156240 h 585990"/>
              <a:gd name="connsiteX208" fmla="*/ 300876 w 384060"/>
              <a:gd name="connsiteY208" fmla="*/ 140652 h 585990"/>
              <a:gd name="connsiteX209" fmla="*/ 291673 w 384060"/>
              <a:gd name="connsiteY209" fmla="*/ 125417 h 585990"/>
              <a:gd name="connsiteX210" fmla="*/ 281762 w 384060"/>
              <a:gd name="connsiteY210" fmla="*/ 110892 h 585990"/>
              <a:gd name="connsiteX211" fmla="*/ 272558 w 384060"/>
              <a:gd name="connsiteY211" fmla="*/ 97074 h 585990"/>
              <a:gd name="connsiteX212" fmla="*/ 263355 w 384060"/>
              <a:gd name="connsiteY212" fmla="*/ 83966 h 585990"/>
              <a:gd name="connsiteX213" fmla="*/ 246011 w 384060"/>
              <a:gd name="connsiteY213" fmla="*/ 59874 h 585990"/>
              <a:gd name="connsiteX214" fmla="*/ 230436 w 384060"/>
              <a:gd name="connsiteY214" fmla="*/ 39326 h 585990"/>
              <a:gd name="connsiteX215" fmla="*/ 216631 w 384060"/>
              <a:gd name="connsiteY215" fmla="*/ 23028 h 585990"/>
              <a:gd name="connsiteX216" fmla="*/ 206366 w 384060"/>
              <a:gd name="connsiteY216" fmla="*/ 10274 h 585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384060" h="585990">
                <a:moveTo>
                  <a:pt x="78936" y="272801"/>
                </a:moveTo>
                <a:lnTo>
                  <a:pt x="85307" y="298664"/>
                </a:lnTo>
                <a:lnTo>
                  <a:pt x="91679" y="322401"/>
                </a:lnTo>
                <a:lnTo>
                  <a:pt x="98404" y="344721"/>
                </a:lnTo>
                <a:lnTo>
                  <a:pt x="104776" y="365624"/>
                </a:lnTo>
                <a:lnTo>
                  <a:pt x="111501" y="385110"/>
                </a:lnTo>
                <a:lnTo>
                  <a:pt x="118581" y="403178"/>
                </a:lnTo>
                <a:lnTo>
                  <a:pt x="125660" y="420538"/>
                </a:lnTo>
                <a:lnTo>
                  <a:pt x="133447" y="436835"/>
                </a:lnTo>
                <a:lnTo>
                  <a:pt x="141589" y="452070"/>
                </a:lnTo>
                <a:lnTo>
                  <a:pt x="150084" y="466950"/>
                </a:lnTo>
                <a:lnTo>
                  <a:pt x="159995" y="481121"/>
                </a:lnTo>
                <a:lnTo>
                  <a:pt x="169907" y="494938"/>
                </a:lnTo>
                <a:lnTo>
                  <a:pt x="180880" y="508401"/>
                </a:lnTo>
                <a:lnTo>
                  <a:pt x="192561" y="521510"/>
                </a:lnTo>
                <a:lnTo>
                  <a:pt x="205304" y="534973"/>
                </a:lnTo>
                <a:lnTo>
                  <a:pt x="219109" y="548436"/>
                </a:lnTo>
                <a:lnTo>
                  <a:pt x="203888" y="548082"/>
                </a:lnTo>
                <a:lnTo>
                  <a:pt x="189021" y="546664"/>
                </a:lnTo>
                <a:lnTo>
                  <a:pt x="175216" y="544893"/>
                </a:lnTo>
                <a:lnTo>
                  <a:pt x="162119" y="542059"/>
                </a:lnTo>
                <a:lnTo>
                  <a:pt x="149730" y="538870"/>
                </a:lnTo>
                <a:lnTo>
                  <a:pt x="138049" y="534619"/>
                </a:lnTo>
                <a:lnTo>
                  <a:pt x="127076" y="529659"/>
                </a:lnTo>
                <a:lnTo>
                  <a:pt x="116811" y="523990"/>
                </a:lnTo>
                <a:lnTo>
                  <a:pt x="107254" y="517967"/>
                </a:lnTo>
                <a:lnTo>
                  <a:pt x="98404" y="511236"/>
                </a:lnTo>
                <a:lnTo>
                  <a:pt x="90617" y="504150"/>
                </a:lnTo>
                <a:lnTo>
                  <a:pt x="83183" y="496001"/>
                </a:lnTo>
                <a:lnTo>
                  <a:pt x="76812" y="487853"/>
                </a:lnTo>
                <a:lnTo>
                  <a:pt x="70440" y="478996"/>
                </a:lnTo>
                <a:lnTo>
                  <a:pt x="65485" y="469784"/>
                </a:lnTo>
                <a:lnTo>
                  <a:pt x="60883" y="460218"/>
                </a:lnTo>
                <a:lnTo>
                  <a:pt x="56990" y="449944"/>
                </a:lnTo>
                <a:lnTo>
                  <a:pt x="53804" y="439670"/>
                </a:lnTo>
                <a:lnTo>
                  <a:pt x="51326" y="429041"/>
                </a:lnTo>
                <a:lnTo>
                  <a:pt x="49556" y="417704"/>
                </a:lnTo>
                <a:lnTo>
                  <a:pt x="48140" y="406721"/>
                </a:lnTo>
                <a:lnTo>
                  <a:pt x="47786" y="395384"/>
                </a:lnTo>
                <a:lnTo>
                  <a:pt x="47786" y="383692"/>
                </a:lnTo>
                <a:lnTo>
                  <a:pt x="48494" y="371292"/>
                </a:lnTo>
                <a:lnTo>
                  <a:pt x="50264" y="359247"/>
                </a:lnTo>
                <a:lnTo>
                  <a:pt x="52388" y="347201"/>
                </a:lnTo>
                <a:lnTo>
                  <a:pt x="55220" y="335155"/>
                </a:lnTo>
                <a:lnTo>
                  <a:pt x="58759" y="322401"/>
                </a:lnTo>
                <a:lnTo>
                  <a:pt x="63007" y="310001"/>
                </a:lnTo>
                <a:lnTo>
                  <a:pt x="67609" y="297246"/>
                </a:lnTo>
                <a:lnTo>
                  <a:pt x="72918" y="285201"/>
                </a:lnTo>
                <a:close/>
                <a:moveTo>
                  <a:pt x="202472" y="85737"/>
                </a:moveTo>
                <a:lnTo>
                  <a:pt x="216277" y="100263"/>
                </a:lnTo>
                <a:lnTo>
                  <a:pt x="229374" y="114434"/>
                </a:lnTo>
                <a:lnTo>
                  <a:pt x="241409" y="128960"/>
                </a:lnTo>
                <a:lnTo>
                  <a:pt x="252736" y="142777"/>
                </a:lnTo>
                <a:lnTo>
                  <a:pt x="263355" y="156949"/>
                </a:lnTo>
                <a:lnTo>
                  <a:pt x="273266" y="170766"/>
                </a:lnTo>
                <a:lnTo>
                  <a:pt x="281762" y="184583"/>
                </a:lnTo>
                <a:lnTo>
                  <a:pt x="290257" y="197692"/>
                </a:lnTo>
                <a:lnTo>
                  <a:pt x="297690" y="211155"/>
                </a:lnTo>
                <a:lnTo>
                  <a:pt x="304770" y="224618"/>
                </a:lnTo>
                <a:lnTo>
                  <a:pt x="310787" y="238081"/>
                </a:lnTo>
                <a:lnTo>
                  <a:pt x="316097" y="250835"/>
                </a:lnTo>
                <a:lnTo>
                  <a:pt x="321053" y="263944"/>
                </a:lnTo>
                <a:lnTo>
                  <a:pt x="325300" y="276344"/>
                </a:lnTo>
                <a:lnTo>
                  <a:pt x="329194" y="289452"/>
                </a:lnTo>
                <a:lnTo>
                  <a:pt x="332380" y="301852"/>
                </a:lnTo>
                <a:lnTo>
                  <a:pt x="334857" y="314252"/>
                </a:lnTo>
                <a:lnTo>
                  <a:pt x="336981" y="326298"/>
                </a:lnTo>
                <a:lnTo>
                  <a:pt x="338397" y="338344"/>
                </a:lnTo>
                <a:lnTo>
                  <a:pt x="339459" y="350389"/>
                </a:lnTo>
                <a:lnTo>
                  <a:pt x="340521" y="362081"/>
                </a:lnTo>
                <a:lnTo>
                  <a:pt x="340521" y="373418"/>
                </a:lnTo>
                <a:lnTo>
                  <a:pt x="340521" y="385110"/>
                </a:lnTo>
                <a:lnTo>
                  <a:pt x="339459" y="396447"/>
                </a:lnTo>
                <a:lnTo>
                  <a:pt x="338751" y="407430"/>
                </a:lnTo>
                <a:lnTo>
                  <a:pt x="337689" y="418413"/>
                </a:lnTo>
                <a:lnTo>
                  <a:pt x="335919" y="429041"/>
                </a:lnTo>
                <a:lnTo>
                  <a:pt x="333796" y="439670"/>
                </a:lnTo>
                <a:lnTo>
                  <a:pt x="331672" y="449944"/>
                </a:lnTo>
                <a:lnTo>
                  <a:pt x="329194" y="460573"/>
                </a:lnTo>
                <a:lnTo>
                  <a:pt x="326362" y="470493"/>
                </a:lnTo>
                <a:lnTo>
                  <a:pt x="323176" y="480058"/>
                </a:lnTo>
                <a:lnTo>
                  <a:pt x="316451" y="453487"/>
                </a:lnTo>
                <a:lnTo>
                  <a:pt x="309371" y="425853"/>
                </a:lnTo>
                <a:lnTo>
                  <a:pt x="294151" y="370230"/>
                </a:lnTo>
                <a:lnTo>
                  <a:pt x="277868" y="314607"/>
                </a:lnTo>
                <a:lnTo>
                  <a:pt x="260877" y="260401"/>
                </a:lnTo>
                <a:lnTo>
                  <a:pt x="244595" y="209029"/>
                </a:lnTo>
                <a:lnTo>
                  <a:pt x="229374" y="162263"/>
                </a:lnTo>
                <a:lnTo>
                  <a:pt x="214861" y="120457"/>
                </a:lnTo>
                <a:close/>
                <a:moveTo>
                  <a:pt x="197516" y="0"/>
                </a:moveTo>
                <a:lnTo>
                  <a:pt x="186543" y="12400"/>
                </a:lnTo>
                <a:lnTo>
                  <a:pt x="174508" y="26571"/>
                </a:lnTo>
                <a:lnTo>
                  <a:pt x="158933" y="46057"/>
                </a:lnTo>
                <a:lnTo>
                  <a:pt x="140881" y="69794"/>
                </a:lnTo>
                <a:lnTo>
                  <a:pt x="131324" y="82903"/>
                </a:lnTo>
                <a:lnTo>
                  <a:pt x="121412" y="97074"/>
                </a:lnTo>
                <a:lnTo>
                  <a:pt x="111501" y="111954"/>
                </a:lnTo>
                <a:lnTo>
                  <a:pt x="100882" y="127543"/>
                </a:lnTo>
                <a:lnTo>
                  <a:pt x="90617" y="143840"/>
                </a:lnTo>
                <a:lnTo>
                  <a:pt x="79998" y="160846"/>
                </a:lnTo>
                <a:lnTo>
                  <a:pt x="70086" y="178206"/>
                </a:lnTo>
                <a:lnTo>
                  <a:pt x="60529" y="196275"/>
                </a:lnTo>
                <a:lnTo>
                  <a:pt x="50618" y="214698"/>
                </a:lnTo>
                <a:lnTo>
                  <a:pt x="42123" y="233475"/>
                </a:lnTo>
                <a:lnTo>
                  <a:pt x="33627" y="252252"/>
                </a:lnTo>
                <a:lnTo>
                  <a:pt x="25840" y="271384"/>
                </a:lnTo>
                <a:lnTo>
                  <a:pt x="19115" y="290869"/>
                </a:lnTo>
                <a:lnTo>
                  <a:pt x="13097" y="310001"/>
                </a:lnTo>
                <a:lnTo>
                  <a:pt x="10265" y="319567"/>
                </a:lnTo>
                <a:lnTo>
                  <a:pt x="8141" y="329132"/>
                </a:lnTo>
                <a:lnTo>
                  <a:pt x="6018" y="338698"/>
                </a:lnTo>
                <a:lnTo>
                  <a:pt x="4248" y="348264"/>
                </a:lnTo>
                <a:lnTo>
                  <a:pt x="2832" y="358184"/>
                </a:lnTo>
                <a:lnTo>
                  <a:pt x="1416" y="367395"/>
                </a:lnTo>
                <a:lnTo>
                  <a:pt x="1062" y="376961"/>
                </a:lnTo>
                <a:lnTo>
                  <a:pt x="0" y="386172"/>
                </a:lnTo>
                <a:lnTo>
                  <a:pt x="0" y="395738"/>
                </a:lnTo>
                <a:lnTo>
                  <a:pt x="708" y="404950"/>
                </a:lnTo>
                <a:lnTo>
                  <a:pt x="1062" y="414161"/>
                </a:lnTo>
                <a:lnTo>
                  <a:pt x="2124" y="423018"/>
                </a:lnTo>
                <a:lnTo>
                  <a:pt x="3540" y="432230"/>
                </a:lnTo>
                <a:lnTo>
                  <a:pt x="5664" y="440733"/>
                </a:lnTo>
                <a:lnTo>
                  <a:pt x="7787" y="449590"/>
                </a:lnTo>
                <a:lnTo>
                  <a:pt x="10619" y="458093"/>
                </a:lnTo>
                <a:lnTo>
                  <a:pt x="13451" y="466241"/>
                </a:lnTo>
                <a:lnTo>
                  <a:pt x="16991" y="474744"/>
                </a:lnTo>
                <a:lnTo>
                  <a:pt x="20530" y="482184"/>
                </a:lnTo>
                <a:lnTo>
                  <a:pt x="24778" y="489978"/>
                </a:lnTo>
                <a:lnTo>
                  <a:pt x="29026" y="497418"/>
                </a:lnTo>
                <a:lnTo>
                  <a:pt x="33627" y="504150"/>
                </a:lnTo>
                <a:lnTo>
                  <a:pt x="38229" y="510881"/>
                </a:lnTo>
                <a:lnTo>
                  <a:pt x="43185" y="516904"/>
                </a:lnTo>
                <a:lnTo>
                  <a:pt x="48494" y="523281"/>
                </a:lnTo>
                <a:lnTo>
                  <a:pt x="54158" y="529304"/>
                </a:lnTo>
                <a:lnTo>
                  <a:pt x="59467" y="534619"/>
                </a:lnTo>
                <a:lnTo>
                  <a:pt x="65485" y="539933"/>
                </a:lnTo>
                <a:lnTo>
                  <a:pt x="71502" y="544893"/>
                </a:lnTo>
                <a:lnTo>
                  <a:pt x="77874" y="549499"/>
                </a:lnTo>
                <a:lnTo>
                  <a:pt x="84245" y="553750"/>
                </a:lnTo>
                <a:lnTo>
                  <a:pt x="90971" y="558002"/>
                </a:lnTo>
                <a:lnTo>
                  <a:pt x="97696" y="561899"/>
                </a:lnTo>
                <a:lnTo>
                  <a:pt x="104422" y="565442"/>
                </a:lnTo>
                <a:lnTo>
                  <a:pt x="110793" y="568630"/>
                </a:lnTo>
                <a:lnTo>
                  <a:pt x="118227" y="571819"/>
                </a:lnTo>
                <a:lnTo>
                  <a:pt x="125306" y="574299"/>
                </a:lnTo>
                <a:lnTo>
                  <a:pt x="132740" y="576779"/>
                </a:lnTo>
                <a:lnTo>
                  <a:pt x="139819" y="578904"/>
                </a:lnTo>
                <a:lnTo>
                  <a:pt x="147252" y="580676"/>
                </a:lnTo>
                <a:lnTo>
                  <a:pt x="154686" y="582093"/>
                </a:lnTo>
                <a:lnTo>
                  <a:pt x="162473" y="583510"/>
                </a:lnTo>
                <a:lnTo>
                  <a:pt x="169907" y="584927"/>
                </a:lnTo>
                <a:lnTo>
                  <a:pt x="177340" y="585282"/>
                </a:lnTo>
                <a:lnTo>
                  <a:pt x="184773" y="585636"/>
                </a:lnTo>
                <a:lnTo>
                  <a:pt x="192561" y="585990"/>
                </a:lnTo>
                <a:lnTo>
                  <a:pt x="200348" y="585990"/>
                </a:lnTo>
                <a:lnTo>
                  <a:pt x="207782" y="585636"/>
                </a:lnTo>
                <a:lnTo>
                  <a:pt x="215569" y="584927"/>
                </a:lnTo>
                <a:lnTo>
                  <a:pt x="223002" y="583864"/>
                </a:lnTo>
                <a:lnTo>
                  <a:pt x="230436" y="582802"/>
                </a:lnTo>
                <a:lnTo>
                  <a:pt x="237869" y="581030"/>
                </a:lnTo>
                <a:lnTo>
                  <a:pt x="245303" y="579259"/>
                </a:lnTo>
                <a:lnTo>
                  <a:pt x="252736" y="577133"/>
                </a:lnTo>
                <a:lnTo>
                  <a:pt x="259815" y="575007"/>
                </a:lnTo>
                <a:lnTo>
                  <a:pt x="266895" y="572527"/>
                </a:lnTo>
                <a:lnTo>
                  <a:pt x="273974" y="569693"/>
                </a:lnTo>
                <a:lnTo>
                  <a:pt x="280700" y="566504"/>
                </a:lnTo>
                <a:lnTo>
                  <a:pt x="287425" y="562962"/>
                </a:lnTo>
                <a:lnTo>
                  <a:pt x="294151" y="559419"/>
                </a:lnTo>
                <a:lnTo>
                  <a:pt x="300168" y="555522"/>
                </a:lnTo>
                <a:lnTo>
                  <a:pt x="306894" y="551270"/>
                </a:lnTo>
                <a:lnTo>
                  <a:pt x="312911" y="546664"/>
                </a:lnTo>
                <a:lnTo>
                  <a:pt x="318575" y="542059"/>
                </a:lnTo>
                <a:lnTo>
                  <a:pt x="324592" y="537099"/>
                </a:lnTo>
                <a:lnTo>
                  <a:pt x="330256" y="531784"/>
                </a:lnTo>
                <a:lnTo>
                  <a:pt x="335565" y="525761"/>
                </a:lnTo>
                <a:lnTo>
                  <a:pt x="340875" y="520093"/>
                </a:lnTo>
                <a:lnTo>
                  <a:pt x="345477" y="514070"/>
                </a:lnTo>
                <a:lnTo>
                  <a:pt x="350078" y="507693"/>
                </a:lnTo>
                <a:lnTo>
                  <a:pt x="354680" y="500961"/>
                </a:lnTo>
                <a:lnTo>
                  <a:pt x="358928" y="493876"/>
                </a:lnTo>
                <a:lnTo>
                  <a:pt x="362467" y="486790"/>
                </a:lnTo>
                <a:lnTo>
                  <a:pt x="366007" y="479350"/>
                </a:lnTo>
                <a:lnTo>
                  <a:pt x="369193" y="471556"/>
                </a:lnTo>
                <a:lnTo>
                  <a:pt x="372378" y="463407"/>
                </a:lnTo>
                <a:lnTo>
                  <a:pt x="375210" y="455258"/>
                </a:lnTo>
                <a:lnTo>
                  <a:pt x="377334" y="446755"/>
                </a:lnTo>
                <a:lnTo>
                  <a:pt x="379458" y="437898"/>
                </a:lnTo>
                <a:lnTo>
                  <a:pt x="380874" y="428687"/>
                </a:lnTo>
                <a:lnTo>
                  <a:pt x="382290" y="419475"/>
                </a:lnTo>
                <a:lnTo>
                  <a:pt x="382998" y="410264"/>
                </a:lnTo>
                <a:lnTo>
                  <a:pt x="383352" y="400698"/>
                </a:lnTo>
                <a:lnTo>
                  <a:pt x="384060" y="391487"/>
                </a:lnTo>
                <a:lnTo>
                  <a:pt x="384060" y="382275"/>
                </a:lnTo>
                <a:lnTo>
                  <a:pt x="383352" y="372710"/>
                </a:lnTo>
                <a:lnTo>
                  <a:pt x="382644" y="363498"/>
                </a:lnTo>
                <a:lnTo>
                  <a:pt x="381936" y="353932"/>
                </a:lnTo>
                <a:lnTo>
                  <a:pt x="380520" y="344367"/>
                </a:lnTo>
                <a:lnTo>
                  <a:pt x="379458" y="335155"/>
                </a:lnTo>
                <a:lnTo>
                  <a:pt x="375564" y="316378"/>
                </a:lnTo>
                <a:lnTo>
                  <a:pt x="370963" y="297246"/>
                </a:lnTo>
                <a:lnTo>
                  <a:pt x="364945" y="278824"/>
                </a:lnTo>
                <a:lnTo>
                  <a:pt x="358928" y="260401"/>
                </a:lnTo>
                <a:lnTo>
                  <a:pt x="352202" y="242332"/>
                </a:lnTo>
                <a:lnTo>
                  <a:pt x="344769" y="224263"/>
                </a:lnTo>
                <a:lnTo>
                  <a:pt x="336273" y="206549"/>
                </a:lnTo>
                <a:lnTo>
                  <a:pt x="327778" y="189543"/>
                </a:lnTo>
                <a:lnTo>
                  <a:pt x="319283" y="172892"/>
                </a:lnTo>
                <a:lnTo>
                  <a:pt x="310079" y="156240"/>
                </a:lnTo>
                <a:lnTo>
                  <a:pt x="300876" y="140652"/>
                </a:lnTo>
                <a:lnTo>
                  <a:pt x="291673" y="125417"/>
                </a:lnTo>
                <a:lnTo>
                  <a:pt x="281762" y="110892"/>
                </a:lnTo>
                <a:lnTo>
                  <a:pt x="272558" y="97074"/>
                </a:lnTo>
                <a:lnTo>
                  <a:pt x="263355" y="83966"/>
                </a:lnTo>
                <a:lnTo>
                  <a:pt x="246011" y="59874"/>
                </a:lnTo>
                <a:lnTo>
                  <a:pt x="230436" y="39326"/>
                </a:lnTo>
                <a:lnTo>
                  <a:pt x="216631" y="23028"/>
                </a:lnTo>
                <a:lnTo>
                  <a:pt x="206366" y="10274"/>
                </a:lnTo>
                <a:close/>
              </a:path>
            </a:pathLst>
          </a:custGeom>
          <a:solidFill>
            <a:schemeClr val="tx1">
              <a:lumMod val="75000"/>
              <a:lumOff val="25000"/>
            </a:schemeClr>
          </a:solidFill>
          <a:ln>
            <a:noFill/>
          </a:ln>
        </p:spPr>
        <p:txBody>
          <a:bodyPr wrap="square" anchor="ctr">
            <a:normAutofit/>
            <a:scene3d>
              <a:camera prst="orthographicFront"/>
              <a:lightRig rig="threePt" dir="t"/>
            </a:scene3d>
            <a:sp3d>
              <a:contourClr>
                <a:srgbClr val="FFFFFF"/>
              </a:contourClr>
            </a:sp3d>
          </a:bodyPr>
          <a:lstStyle/>
          <a:p>
            <a:pPr algn="ctr">
              <a:defRPr/>
            </a:pP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6" name="任意多边形 5"/>
          <p:cNvSpPr/>
          <p:nvPr>
            <p:custDataLst>
              <p:tags r:id="rId5"/>
            </p:custDataLst>
          </p:nvPr>
        </p:nvSpPr>
        <p:spPr bwMode="auto">
          <a:xfrm flipH="1">
            <a:off x="2458987" y="3734168"/>
            <a:ext cx="274455" cy="418564"/>
          </a:xfrm>
          <a:custGeom>
            <a:avLst/>
            <a:gdLst>
              <a:gd name="connsiteX0" fmla="*/ 78936 w 384060"/>
              <a:gd name="connsiteY0" fmla="*/ 272801 h 585990"/>
              <a:gd name="connsiteX1" fmla="*/ 85307 w 384060"/>
              <a:gd name="connsiteY1" fmla="*/ 298664 h 585990"/>
              <a:gd name="connsiteX2" fmla="*/ 91679 w 384060"/>
              <a:gd name="connsiteY2" fmla="*/ 322401 h 585990"/>
              <a:gd name="connsiteX3" fmla="*/ 98404 w 384060"/>
              <a:gd name="connsiteY3" fmla="*/ 344721 h 585990"/>
              <a:gd name="connsiteX4" fmla="*/ 104776 w 384060"/>
              <a:gd name="connsiteY4" fmla="*/ 365624 h 585990"/>
              <a:gd name="connsiteX5" fmla="*/ 111501 w 384060"/>
              <a:gd name="connsiteY5" fmla="*/ 385110 h 585990"/>
              <a:gd name="connsiteX6" fmla="*/ 118581 w 384060"/>
              <a:gd name="connsiteY6" fmla="*/ 403178 h 585990"/>
              <a:gd name="connsiteX7" fmla="*/ 125660 w 384060"/>
              <a:gd name="connsiteY7" fmla="*/ 420538 h 585990"/>
              <a:gd name="connsiteX8" fmla="*/ 133447 w 384060"/>
              <a:gd name="connsiteY8" fmla="*/ 436835 h 585990"/>
              <a:gd name="connsiteX9" fmla="*/ 141589 w 384060"/>
              <a:gd name="connsiteY9" fmla="*/ 452070 h 585990"/>
              <a:gd name="connsiteX10" fmla="*/ 150084 w 384060"/>
              <a:gd name="connsiteY10" fmla="*/ 466950 h 585990"/>
              <a:gd name="connsiteX11" fmla="*/ 159995 w 384060"/>
              <a:gd name="connsiteY11" fmla="*/ 481121 h 585990"/>
              <a:gd name="connsiteX12" fmla="*/ 169907 w 384060"/>
              <a:gd name="connsiteY12" fmla="*/ 494938 h 585990"/>
              <a:gd name="connsiteX13" fmla="*/ 180880 w 384060"/>
              <a:gd name="connsiteY13" fmla="*/ 508401 h 585990"/>
              <a:gd name="connsiteX14" fmla="*/ 192561 w 384060"/>
              <a:gd name="connsiteY14" fmla="*/ 521510 h 585990"/>
              <a:gd name="connsiteX15" fmla="*/ 205304 w 384060"/>
              <a:gd name="connsiteY15" fmla="*/ 534973 h 585990"/>
              <a:gd name="connsiteX16" fmla="*/ 219109 w 384060"/>
              <a:gd name="connsiteY16" fmla="*/ 548436 h 585990"/>
              <a:gd name="connsiteX17" fmla="*/ 203888 w 384060"/>
              <a:gd name="connsiteY17" fmla="*/ 548082 h 585990"/>
              <a:gd name="connsiteX18" fmla="*/ 189021 w 384060"/>
              <a:gd name="connsiteY18" fmla="*/ 546664 h 585990"/>
              <a:gd name="connsiteX19" fmla="*/ 175216 w 384060"/>
              <a:gd name="connsiteY19" fmla="*/ 544893 h 585990"/>
              <a:gd name="connsiteX20" fmla="*/ 162119 w 384060"/>
              <a:gd name="connsiteY20" fmla="*/ 542059 h 585990"/>
              <a:gd name="connsiteX21" fmla="*/ 149730 w 384060"/>
              <a:gd name="connsiteY21" fmla="*/ 538870 h 585990"/>
              <a:gd name="connsiteX22" fmla="*/ 138049 w 384060"/>
              <a:gd name="connsiteY22" fmla="*/ 534619 h 585990"/>
              <a:gd name="connsiteX23" fmla="*/ 127076 w 384060"/>
              <a:gd name="connsiteY23" fmla="*/ 529659 h 585990"/>
              <a:gd name="connsiteX24" fmla="*/ 116811 w 384060"/>
              <a:gd name="connsiteY24" fmla="*/ 523990 h 585990"/>
              <a:gd name="connsiteX25" fmla="*/ 107254 w 384060"/>
              <a:gd name="connsiteY25" fmla="*/ 517967 h 585990"/>
              <a:gd name="connsiteX26" fmla="*/ 98404 w 384060"/>
              <a:gd name="connsiteY26" fmla="*/ 511236 h 585990"/>
              <a:gd name="connsiteX27" fmla="*/ 90617 w 384060"/>
              <a:gd name="connsiteY27" fmla="*/ 504150 h 585990"/>
              <a:gd name="connsiteX28" fmla="*/ 83183 w 384060"/>
              <a:gd name="connsiteY28" fmla="*/ 496001 h 585990"/>
              <a:gd name="connsiteX29" fmla="*/ 76812 w 384060"/>
              <a:gd name="connsiteY29" fmla="*/ 487853 h 585990"/>
              <a:gd name="connsiteX30" fmla="*/ 70440 w 384060"/>
              <a:gd name="connsiteY30" fmla="*/ 478996 h 585990"/>
              <a:gd name="connsiteX31" fmla="*/ 65485 w 384060"/>
              <a:gd name="connsiteY31" fmla="*/ 469784 h 585990"/>
              <a:gd name="connsiteX32" fmla="*/ 60883 w 384060"/>
              <a:gd name="connsiteY32" fmla="*/ 460218 h 585990"/>
              <a:gd name="connsiteX33" fmla="*/ 56990 w 384060"/>
              <a:gd name="connsiteY33" fmla="*/ 449944 h 585990"/>
              <a:gd name="connsiteX34" fmla="*/ 53804 w 384060"/>
              <a:gd name="connsiteY34" fmla="*/ 439670 h 585990"/>
              <a:gd name="connsiteX35" fmla="*/ 51326 w 384060"/>
              <a:gd name="connsiteY35" fmla="*/ 429041 h 585990"/>
              <a:gd name="connsiteX36" fmla="*/ 49556 w 384060"/>
              <a:gd name="connsiteY36" fmla="*/ 417704 h 585990"/>
              <a:gd name="connsiteX37" fmla="*/ 48140 w 384060"/>
              <a:gd name="connsiteY37" fmla="*/ 406721 h 585990"/>
              <a:gd name="connsiteX38" fmla="*/ 47786 w 384060"/>
              <a:gd name="connsiteY38" fmla="*/ 395384 h 585990"/>
              <a:gd name="connsiteX39" fmla="*/ 47786 w 384060"/>
              <a:gd name="connsiteY39" fmla="*/ 383692 h 585990"/>
              <a:gd name="connsiteX40" fmla="*/ 48494 w 384060"/>
              <a:gd name="connsiteY40" fmla="*/ 371292 h 585990"/>
              <a:gd name="connsiteX41" fmla="*/ 50264 w 384060"/>
              <a:gd name="connsiteY41" fmla="*/ 359247 h 585990"/>
              <a:gd name="connsiteX42" fmla="*/ 52388 w 384060"/>
              <a:gd name="connsiteY42" fmla="*/ 347201 h 585990"/>
              <a:gd name="connsiteX43" fmla="*/ 55220 w 384060"/>
              <a:gd name="connsiteY43" fmla="*/ 335155 h 585990"/>
              <a:gd name="connsiteX44" fmla="*/ 58759 w 384060"/>
              <a:gd name="connsiteY44" fmla="*/ 322401 h 585990"/>
              <a:gd name="connsiteX45" fmla="*/ 63007 w 384060"/>
              <a:gd name="connsiteY45" fmla="*/ 310001 h 585990"/>
              <a:gd name="connsiteX46" fmla="*/ 67609 w 384060"/>
              <a:gd name="connsiteY46" fmla="*/ 297246 h 585990"/>
              <a:gd name="connsiteX47" fmla="*/ 72918 w 384060"/>
              <a:gd name="connsiteY47" fmla="*/ 285201 h 585990"/>
              <a:gd name="connsiteX48" fmla="*/ 202472 w 384060"/>
              <a:gd name="connsiteY48" fmla="*/ 85737 h 585990"/>
              <a:gd name="connsiteX49" fmla="*/ 216277 w 384060"/>
              <a:gd name="connsiteY49" fmla="*/ 100263 h 585990"/>
              <a:gd name="connsiteX50" fmla="*/ 229374 w 384060"/>
              <a:gd name="connsiteY50" fmla="*/ 114434 h 585990"/>
              <a:gd name="connsiteX51" fmla="*/ 241409 w 384060"/>
              <a:gd name="connsiteY51" fmla="*/ 128960 h 585990"/>
              <a:gd name="connsiteX52" fmla="*/ 252736 w 384060"/>
              <a:gd name="connsiteY52" fmla="*/ 142777 h 585990"/>
              <a:gd name="connsiteX53" fmla="*/ 263355 w 384060"/>
              <a:gd name="connsiteY53" fmla="*/ 156949 h 585990"/>
              <a:gd name="connsiteX54" fmla="*/ 273266 w 384060"/>
              <a:gd name="connsiteY54" fmla="*/ 170766 h 585990"/>
              <a:gd name="connsiteX55" fmla="*/ 281762 w 384060"/>
              <a:gd name="connsiteY55" fmla="*/ 184583 h 585990"/>
              <a:gd name="connsiteX56" fmla="*/ 290257 w 384060"/>
              <a:gd name="connsiteY56" fmla="*/ 197692 h 585990"/>
              <a:gd name="connsiteX57" fmla="*/ 297690 w 384060"/>
              <a:gd name="connsiteY57" fmla="*/ 211155 h 585990"/>
              <a:gd name="connsiteX58" fmla="*/ 304770 w 384060"/>
              <a:gd name="connsiteY58" fmla="*/ 224618 h 585990"/>
              <a:gd name="connsiteX59" fmla="*/ 310787 w 384060"/>
              <a:gd name="connsiteY59" fmla="*/ 238081 h 585990"/>
              <a:gd name="connsiteX60" fmla="*/ 316097 w 384060"/>
              <a:gd name="connsiteY60" fmla="*/ 250835 h 585990"/>
              <a:gd name="connsiteX61" fmla="*/ 321053 w 384060"/>
              <a:gd name="connsiteY61" fmla="*/ 263944 h 585990"/>
              <a:gd name="connsiteX62" fmla="*/ 325300 w 384060"/>
              <a:gd name="connsiteY62" fmla="*/ 276344 h 585990"/>
              <a:gd name="connsiteX63" fmla="*/ 329194 w 384060"/>
              <a:gd name="connsiteY63" fmla="*/ 289452 h 585990"/>
              <a:gd name="connsiteX64" fmla="*/ 332380 w 384060"/>
              <a:gd name="connsiteY64" fmla="*/ 301852 h 585990"/>
              <a:gd name="connsiteX65" fmla="*/ 334857 w 384060"/>
              <a:gd name="connsiteY65" fmla="*/ 314252 h 585990"/>
              <a:gd name="connsiteX66" fmla="*/ 336981 w 384060"/>
              <a:gd name="connsiteY66" fmla="*/ 326298 h 585990"/>
              <a:gd name="connsiteX67" fmla="*/ 338397 w 384060"/>
              <a:gd name="connsiteY67" fmla="*/ 338344 h 585990"/>
              <a:gd name="connsiteX68" fmla="*/ 339459 w 384060"/>
              <a:gd name="connsiteY68" fmla="*/ 350389 h 585990"/>
              <a:gd name="connsiteX69" fmla="*/ 340521 w 384060"/>
              <a:gd name="connsiteY69" fmla="*/ 362081 h 585990"/>
              <a:gd name="connsiteX70" fmla="*/ 340521 w 384060"/>
              <a:gd name="connsiteY70" fmla="*/ 373418 h 585990"/>
              <a:gd name="connsiteX71" fmla="*/ 340521 w 384060"/>
              <a:gd name="connsiteY71" fmla="*/ 385110 h 585990"/>
              <a:gd name="connsiteX72" fmla="*/ 339459 w 384060"/>
              <a:gd name="connsiteY72" fmla="*/ 396447 h 585990"/>
              <a:gd name="connsiteX73" fmla="*/ 338751 w 384060"/>
              <a:gd name="connsiteY73" fmla="*/ 407430 h 585990"/>
              <a:gd name="connsiteX74" fmla="*/ 337689 w 384060"/>
              <a:gd name="connsiteY74" fmla="*/ 418413 h 585990"/>
              <a:gd name="connsiteX75" fmla="*/ 335919 w 384060"/>
              <a:gd name="connsiteY75" fmla="*/ 429041 h 585990"/>
              <a:gd name="connsiteX76" fmla="*/ 333796 w 384060"/>
              <a:gd name="connsiteY76" fmla="*/ 439670 h 585990"/>
              <a:gd name="connsiteX77" fmla="*/ 331672 w 384060"/>
              <a:gd name="connsiteY77" fmla="*/ 449944 h 585990"/>
              <a:gd name="connsiteX78" fmla="*/ 329194 w 384060"/>
              <a:gd name="connsiteY78" fmla="*/ 460573 h 585990"/>
              <a:gd name="connsiteX79" fmla="*/ 326362 w 384060"/>
              <a:gd name="connsiteY79" fmla="*/ 470493 h 585990"/>
              <a:gd name="connsiteX80" fmla="*/ 323176 w 384060"/>
              <a:gd name="connsiteY80" fmla="*/ 480058 h 585990"/>
              <a:gd name="connsiteX81" fmla="*/ 316451 w 384060"/>
              <a:gd name="connsiteY81" fmla="*/ 453487 h 585990"/>
              <a:gd name="connsiteX82" fmla="*/ 309371 w 384060"/>
              <a:gd name="connsiteY82" fmla="*/ 425853 h 585990"/>
              <a:gd name="connsiteX83" fmla="*/ 294151 w 384060"/>
              <a:gd name="connsiteY83" fmla="*/ 370230 h 585990"/>
              <a:gd name="connsiteX84" fmla="*/ 277868 w 384060"/>
              <a:gd name="connsiteY84" fmla="*/ 314607 h 585990"/>
              <a:gd name="connsiteX85" fmla="*/ 260877 w 384060"/>
              <a:gd name="connsiteY85" fmla="*/ 260401 h 585990"/>
              <a:gd name="connsiteX86" fmla="*/ 244595 w 384060"/>
              <a:gd name="connsiteY86" fmla="*/ 209029 h 585990"/>
              <a:gd name="connsiteX87" fmla="*/ 229374 w 384060"/>
              <a:gd name="connsiteY87" fmla="*/ 162263 h 585990"/>
              <a:gd name="connsiteX88" fmla="*/ 214861 w 384060"/>
              <a:gd name="connsiteY88" fmla="*/ 120457 h 585990"/>
              <a:gd name="connsiteX89" fmla="*/ 197516 w 384060"/>
              <a:gd name="connsiteY89" fmla="*/ 0 h 585990"/>
              <a:gd name="connsiteX90" fmla="*/ 186543 w 384060"/>
              <a:gd name="connsiteY90" fmla="*/ 12400 h 585990"/>
              <a:gd name="connsiteX91" fmla="*/ 174508 w 384060"/>
              <a:gd name="connsiteY91" fmla="*/ 26571 h 585990"/>
              <a:gd name="connsiteX92" fmla="*/ 158933 w 384060"/>
              <a:gd name="connsiteY92" fmla="*/ 46057 h 585990"/>
              <a:gd name="connsiteX93" fmla="*/ 140881 w 384060"/>
              <a:gd name="connsiteY93" fmla="*/ 69794 h 585990"/>
              <a:gd name="connsiteX94" fmla="*/ 131324 w 384060"/>
              <a:gd name="connsiteY94" fmla="*/ 82903 h 585990"/>
              <a:gd name="connsiteX95" fmla="*/ 121412 w 384060"/>
              <a:gd name="connsiteY95" fmla="*/ 97074 h 585990"/>
              <a:gd name="connsiteX96" fmla="*/ 111501 w 384060"/>
              <a:gd name="connsiteY96" fmla="*/ 111954 h 585990"/>
              <a:gd name="connsiteX97" fmla="*/ 100882 w 384060"/>
              <a:gd name="connsiteY97" fmla="*/ 127543 h 585990"/>
              <a:gd name="connsiteX98" fmla="*/ 90617 w 384060"/>
              <a:gd name="connsiteY98" fmla="*/ 143840 h 585990"/>
              <a:gd name="connsiteX99" fmla="*/ 79998 w 384060"/>
              <a:gd name="connsiteY99" fmla="*/ 160846 h 585990"/>
              <a:gd name="connsiteX100" fmla="*/ 70086 w 384060"/>
              <a:gd name="connsiteY100" fmla="*/ 178206 h 585990"/>
              <a:gd name="connsiteX101" fmla="*/ 60529 w 384060"/>
              <a:gd name="connsiteY101" fmla="*/ 196275 h 585990"/>
              <a:gd name="connsiteX102" fmla="*/ 50618 w 384060"/>
              <a:gd name="connsiteY102" fmla="*/ 214698 h 585990"/>
              <a:gd name="connsiteX103" fmla="*/ 42123 w 384060"/>
              <a:gd name="connsiteY103" fmla="*/ 233475 h 585990"/>
              <a:gd name="connsiteX104" fmla="*/ 33627 w 384060"/>
              <a:gd name="connsiteY104" fmla="*/ 252252 h 585990"/>
              <a:gd name="connsiteX105" fmla="*/ 25840 w 384060"/>
              <a:gd name="connsiteY105" fmla="*/ 271384 h 585990"/>
              <a:gd name="connsiteX106" fmla="*/ 19115 w 384060"/>
              <a:gd name="connsiteY106" fmla="*/ 290869 h 585990"/>
              <a:gd name="connsiteX107" fmla="*/ 13097 w 384060"/>
              <a:gd name="connsiteY107" fmla="*/ 310001 h 585990"/>
              <a:gd name="connsiteX108" fmla="*/ 10265 w 384060"/>
              <a:gd name="connsiteY108" fmla="*/ 319567 h 585990"/>
              <a:gd name="connsiteX109" fmla="*/ 8141 w 384060"/>
              <a:gd name="connsiteY109" fmla="*/ 329132 h 585990"/>
              <a:gd name="connsiteX110" fmla="*/ 6018 w 384060"/>
              <a:gd name="connsiteY110" fmla="*/ 338698 h 585990"/>
              <a:gd name="connsiteX111" fmla="*/ 4248 w 384060"/>
              <a:gd name="connsiteY111" fmla="*/ 348264 h 585990"/>
              <a:gd name="connsiteX112" fmla="*/ 2832 w 384060"/>
              <a:gd name="connsiteY112" fmla="*/ 358184 h 585990"/>
              <a:gd name="connsiteX113" fmla="*/ 1416 w 384060"/>
              <a:gd name="connsiteY113" fmla="*/ 367395 h 585990"/>
              <a:gd name="connsiteX114" fmla="*/ 1062 w 384060"/>
              <a:gd name="connsiteY114" fmla="*/ 376961 h 585990"/>
              <a:gd name="connsiteX115" fmla="*/ 0 w 384060"/>
              <a:gd name="connsiteY115" fmla="*/ 386172 h 585990"/>
              <a:gd name="connsiteX116" fmla="*/ 0 w 384060"/>
              <a:gd name="connsiteY116" fmla="*/ 395738 h 585990"/>
              <a:gd name="connsiteX117" fmla="*/ 708 w 384060"/>
              <a:gd name="connsiteY117" fmla="*/ 404950 h 585990"/>
              <a:gd name="connsiteX118" fmla="*/ 1062 w 384060"/>
              <a:gd name="connsiteY118" fmla="*/ 414161 h 585990"/>
              <a:gd name="connsiteX119" fmla="*/ 2124 w 384060"/>
              <a:gd name="connsiteY119" fmla="*/ 423018 h 585990"/>
              <a:gd name="connsiteX120" fmla="*/ 3540 w 384060"/>
              <a:gd name="connsiteY120" fmla="*/ 432230 h 585990"/>
              <a:gd name="connsiteX121" fmla="*/ 5664 w 384060"/>
              <a:gd name="connsiteY121" fmla="*/ 440733 h 585990"/>
              <a:gd name="connsiteX122" fmla="*/ 7787 w 384060"/>
              <a:gd name="connsiteY122" fmla="*/ 449590 h 585990"/>
              <a:gd name="connsiteX123" fmla="*/ 10619 w 384060"/>
              <a:gd name="connsiteY123" fmla="*/ 458093 h 585990"/>
              <a:gd name="connsiteX124" fmla="*/ 13451 w 384060"/>
              <a:gd name="connsiteY124" fmla="*/ 466241 h 585990"/>
              <a:gd name="connsiteX125" fmla="*/ 16991 w 384060"/>
              <a:gd name="connsiteY125" fmla="*/ 474744 h 585990"/>
              <a:gd name="connsiteX126" fmla="*/ 20530 w 384060"/>
              <a:gd name="connsiteY126" fmla="*/ 482184 h 585990"/>
              <a:gd name="connsiteX127" fmla="*/ 24778 w 384060"/>
              <a:gd name="connsiteY127" fmla="*/ 489978 h 585990"/>
              <a:gd name="connsiteX128" fmla="*/ 29026 w 384060"/>
              <a:gd name="connsiteY128" fmla="*/ 497418 h 585990"/>
              <a:gd name="connsiteX129" fmla="*/ 33627 w 384060"/>
              <a:gd name="connsiteY129" fmla="*/ 504150 h 585990"/>
              <a:gd name="connsiteX130" fmla="*/ 38229 w 384060"/>
              <a:gd name="connsiteY130" fmla="*/ 510881 h 585990"/>
              <a:gd name="connsiteX131" fmla="*/ 43185 w 384060"/>
              <a:gd name="connsiteY131" fmla="*/ 516904 h 585990"/>
              <a:gd name="connsiteX132" fmla="*/ 48494 w 384060"/>
              <a:gd name="connsiteY132" fmla="*/ 523281 h 585990"/>
              <a:gd name="connsiteX133" fmla="*/ 54158 w 384060"/>
              <a:gd name="connsiteY133" fmla="*/ 529304 h 585990"/>
              <a:gd name="connsiteX134" fmla="*/ 59467 w 384060"/>
              <a:gd name="connsiteY134" fmla="*/ 534619 h 585990"/>
              <a:gd name="connsiteX135" fmla="*/ 65485 w 384060"/>
              <a:gd name="connsiteY135" fmla="*/ 539933 h 585990"/>
              <a:gd name="connsiteX136" fmla="*/ 71502 w 384060"/>
              <a:gd name="connsiteY136" fmla="*/ 544893 h 585990"/>
              <a:gd name="connsiteX137" fmla="*/ 77874 w 384060"/>
              <a:gd name="connsiteY137" fmla="*/ 549499 h 585990"/>
              <a:gd name="connsiteX138" fmla="*/ 84245 w 384060"/>
              <a:gd name="connsiteY138" fmla="*/ 553750 h 585990"/>
              <a:gd name="connsiteX139" fmla="*/ 90971 w 384060"/>
              <a:gd name="connsiteY139" fmla="*/ 558002 h 585990"/>
              <a:gd name="connsiteX140" fmla="*/ 97696 w 384060"/>
              <a:gd name="connsiteY140" fmla="*/ 561899 h 585990"/>
              <a:gd name="connsiteX141" fmla="*/ 104422 w 384060"/>
              <a:gd name="connsiteY141" fmla="*/ 565442 h 585990"/>
              <a:gd name="connsiteX142" fmla="*/ 110793 w 384060"/>
              <a:gd name="connsiteY142" fmla="*/ 568630 h 585990"/>
              <a:gd name="connsiteX143" fmla="*/ 118227 w 384060"/>
              <a:gd name="connsiteY143" fmla="*/ 571819 h 585990"/>
              <a:gd name="connsiteX144" fmla="*/ 125306 w 384060"/>
              <a:gd name="connsiteY144" fmla="*/ 574299 h 585990"/>
              <a:gd name="connsiteX145" fmla="*/ 132740 w 384060"/>
              <a:gd name="connsiteY145" fmla="*/ 576779 h 585990"/>
              <a:gd name="connsiteX146" fmla="*/ 139819 w 384060"/>
              <a:gd name="connsiteY146" fmla="*/ 578904 h 585990"/>
              <a:gd name="connsiteX147" fmla="*/ 147252 w 384060"/>
              <a:gd name="connsiteY147" fmla="*/ 580676 h 585990"/>
              <a:gd name="connsiteX148" fmla="*/ 154686 w 384060"/>
              <a:gd name="connsiteY148" fmla="*/ 582093 h 585990"/>
              <a:gd name="connsiteX149" fmla="*/ 162473 w 384060"/>
              <a:gd name="connsiteY149" fmla="*/ 583510 h 585990"/>
              <a:gd name="connsiteX150" fmla="*/ 169907 w 384060"/>
              <a:gd name="connsiteY150" fmla="*/ 584927 h 585990"/>
              <a:gd name="connsiteX151" fmla="*/ 177340 w 384060"/>
              <a:gd name="connsiteY151" fmla="*/ 585282 h 585990"/>
              <a:gd name="connsiteX152" fmla="*/ 184773 w 384060"/>
              <a:gd name="connsiteY152" fmla="*/ 585636 h 585990"/>
              <a:gd name="connsiteX153" fmla="*/ 192561 w 384060"/>
              <a:gd name="connsiteY153" fmla="*/ 585990 h 585990"/>
              <a:gd name="connsiteX154" fmla="*/ 200348 w 384060"/>
              <a:gd name="connsiteY154" fmla="*/ 585990 h 585990"/>
              <a:gd name="connsiteX155" fmla="*/ 207782 w 384060"/>
              <a:gd name="connsiteY155" fmla="*/ 585636 h 585990"/>
              <a:gd name="connsiteX156" fmla="*/ 215569 w 384060"/>
              <a:gd name="connsiteY156" fmla="*/ 584927 h 585990"/>
              <a:gd name="connsiteX157" fmla="*/ 223002 w 384060"/>
              <a:gd name="connsiteY157" fmla="*/ 583864 h 585990"/>
              <a:gd name="connsiteX158" fmla="*/ 230436 w 384060"/>
              <a:gd name="connsiteY158" fmla="*/ 582802 h 585990"/>
              <a:gd name="connsiteX159" fmla="*/ 237869 w 384060"/>
              <a:gd name="connsiteY159" fmla="*/ 581030 h 585990"/>
              <a:gd name="connsiteX160" fmla="*/ 245303 w 384060"/>
              <a:gd name="connsiteY160" fmla="*/ 579259 h 585990"/>
              <a:gd name="connsiteX161" fmla="*/ 252736 w 384060"/>
              <a:gd name="connsiteY161" fmla="*/ 577133 h 585990"/>
              <a:gd name="connsiteX162" fmla="*/ 259815 w 384060"/>
              <a:gd name="connsiteY162" fmla="*/ 575007 h 585990"/>
              <a:gd name="connsiteX163" fmla="*/ 266895 w 384060"/>
              <a:gd name="connsiteY163" fmla="*/ 572527 h 585990"/>
              <a:gd name="connsiteX164" fmla="*/ 273974 w 384060"/>
              <a:gd name="connsiteY164" fmla="*/ 569693 h 585990"/>
              <a:gd name="connsiteX165" fmla="*/ 280700 w 384060"/>
              <a:gd name="connsiteY165" fmla="*/ 566504 h 585990"/>
              <a:gd name="connsiteX166" fmla="*/ 287425 w 384060"/>
              <a:gd name="connsiteY166" fmla="*/ 562962 h 585990"/>
              <a:gd name="connsiteX167" fmla="*/ 294151 w 384060"/>
              <a:gd name="connsiteY167" fmla="*/ 559419 h 585990"/>
              <a:gd name="connsiteX168" fmla="*/ 300168 w 384060"/>
              <a:gd name="connsiteY168" fmla="*/ 555522 h 585990"/>
              <a:gd name="connsiteX169" fmla="*/ 306894 w 384060"/>
              <a:gd name="connsiteY169" fmla="*/ 551270 h 585990"/>
              <a:gd name="connsiteX170" fmla="*/ 312911 w 384060"/>
              <a:gd name="connsiteY170" fmla="*/ 546664 h 585990"/>
              <a:gd name="connsiteX171" fmla="*/ 318575 w 384060"/>
              <a:gd name="connsiteY171" fmla="*/ 542059 h 585990"/>
              <a:gd name="connsiteX172" fmla="*/ 324592 w 384060"/>
              <a:gd name="connsiteY172" fmla="*/ 537099 h 585990"/>
              <a:gd name="connsiteX173" fmla="*/ 330256 w 384060"/>
              <a:gd name="connsiteY173" fmla="*/ 531784 h 585990"/>
              <a:gd name="connsiteX174" fmla="*/ 335565 w 384060"/>
              <a:gd name="connsiteY174" fmla="*/ 525761 h 585990"/>
              <a:gd name="connsiteX175" fmla="*/ 340875 w 384060"/>
              <a:gd name="connsiteY175" fmla="*/ 520093 h 585990"/>
              <a:gd name="connsiteX176" fmla="*/ 345477 w 384060"/>
              <a:gd name="connsiteY176" fmla="*/ 514070 h 585990"/>
              <a:gd name="connsiteX177" fmla="*/ 350078 w 384060"/>
              <a:gd name="connsiteY177" fmla="*/ 507693 h 585990"/>
              <a:gd name="connsiteX178" fmla="*/ 354680 w 384060"/>
              <a:gd name="connsiteY178" fmla="*/ 500961 h 585990"/>
              <a:gd name="connsiteX179" fmla="*/ 358928 w 384060"/>
              <a:gd name="connsiteY179" fmla="*/ 493876 h 585990"/>
              <a:gd name="connsiteX180" fmla="*/ 362467 w 384060"/>
              <a:gd name="connsiteY180" fmla="*/ 486790 h 585990"/>
              <a:gd name="connsiteX181" fmla="*/ 366007 w 384060"/>
              <a:gd name="connsiteY181" fmla="*/ 479350 h 585990"/>
              <a:gd name="connsiteX182" fmla="*/ 369193 w 384060"/>
              <a:gd name="connsiteY182" fmla="*/ 471556 h 585990"/>
              <a:gd name="connsiteX183" fmla="*/ 372378 w 384060"/>
              <a:gd name="connsiteY183" fmla="*/ 463407 h 585990"/>
              <a:gd name="connsiteX184" fmla="*/ 375210 w 384060"/>
              <a:gd name="connsiteY184" fmla="*/ 455258 h 585990"/>
              <a:gd name="connsiteX185" fmla="*/ 377334 w 384060"/>
              <a:gd name="connsiteY185" fmla="*/ 446755 h 585990"/>
              <a:gd name="connsiteX186" fmla="*/ 379458 w 384060"/>
              <a:gd name="connsiteY186" fmla="*/ 437898 h 585990"/>
              <a:gd name="connsiteX187" fmla="*/ 380874 w 384060"/>
              <a:gd name="connsiteY187" fmla="*/ 428687 h 585990"/>
              <a:gd name="connsiteX188" fmla="*/ 382290 w 384060"/>
              <a:gd name="connsiteY188" fmla="*/ 419475 h 585990"/>
              <a:gd name="connsiteX189" fmla="*/ 382998 w 384060"/>
              <a:gd name="connsiteY189" fmla="*/ 410264 h 585990"/>
              <a:gd name="connsiteX190" fmla="*/ 383352 w 384060"/>
              <a:gd name="connsiteY190" fmla="*/ 400698 h 585990"/>
              <a:gd name="connsiteX191" fmla="*/ 384060 w 384060"/>
              <a:gd name="connsiteY191" fmla="*/ 391487 h 585990"/>
              <a:gd name="connsiteX192" fmla="*/ 384060 w 384060"/>
              <a:gd name="connsiteY192" fmla="*/ 382275 h 585990"/>
              <a:gd name="connsiteX193" fmla="*/ 383352 w 384060"/>
              <a:gd name="connsiteY193" fmla="*/ 372710 h 585990"/>
              <a:gd name="connsiteX194" fmla="*/ 382644 w 384060"/>
              <a:gd name="connsiteY194" fmla="*/ 363498 h 585990"/>
              <a:gd name="connsiteX195" fmla="*/ 381936 w 384060"/>
              <a:gd name="connsiteY195" fmla="*/ 353932 h 585990"/>
              <a:gd name="connsiteX196" fmla="*/ 380520 w 384060"/>
              <a:gd name="connsiteY196" fmla="*/ 344367 h 585990"/>
              <a:gd name="connsiteX197" fmla="*/ 379458 w 384060"/>
              <a:gd name="connsiteY197" fmla="*/ 335155 h 585990"/>
              <a:gd name="connsiteX198" fmla="*/ 375564 w 384060"/>
              <a:gd name="connsiteY198" fmla="*/ 316378 h 585990"/>
              <a:gd name="connsiteX199" fmla="*/ 370963 w 384060"/>
              <a:gd name="connsiteY199" fmla="*/ 297246 h 585990"/>
              <a:gd name="connsiteX200" fmla="*/ 364945 w 384060"/>
              <a:gd name="connsiteY200" fmla="*/ 278824 h 585990"/>
              <a:gd name="connsiteX201" fmla="*/ 358928 w 384060"/>
              <a:gd name="connsiteY201" fmla="*/ 260401 h 585990"/>
              <a:gd name="connsiteX202" fmla="*/ 352202 w 384060"/>
              <a:gd name="connsiteY202" fmla="*/ 242332 h 585990"/>
              <a:gd name="connsiteX203" fmla="*/ 344769 w 384060"/>
              <a:gd name="connsiteY203" fmla="*/ 224263 h 585990"/>
              <a:gd name="connsiteX204" fmla="*/ 336273 w 384060"/>
              <a:gd name="connsiteY204" fmla="*/ 206549 h 585990"/>
              <a:gd name="connsiteX205" fmla="*/ 327778 w 384060"/>
              <a:gd name="connsiteY205" fmla="*/ 189543 h 585990"/>
              <a:gd name="connsiteX206" fmla="*/ 319283 w 384060"/>
              <a:gd name="connsiteY206" fmla="*/ 172892 h 585990"/>
              <a:gd name="connsiteX207" fmla="*/ 310079 w 384060"/>
              <a:gd name="connsiteY207" fmla="*/ 156240 h 585990"/>
              <a:gd name="connsiteX208" fmla="*/ 300876 w 384060"/>
              <a:gd name="connsiteY208" fmla="*/ 140652 h 585990"/>
              <a:gd name="connsiteX209" fmla="*/ 291673 w 384060"/>
              <a:gd name="connsiteY209" fmla="*/ 125417 h 585990"/>
              <a:gd name="connsiteX210" fmla="*/ 281762 w 384060"/>
              <a:gd name="connsiteY210" fmla="*/ 110892 h 585990"/>
              <a:gd name="connsiteX211" fmla="*/ 272558 w 384060"/>
              <a:gd name="connsiteY211" fmla="*/ 97074 h 585990"/>
              <a:gd name="connsiteX212" fmla="*/ 263355 w 384060"/>
              <a:gd name="connsiteY212" fmla="*/ 83966 h 585990"/>
              <a:gd name="connsiteX213" fmla="*/ 246011 w 384060"/>
              <a:gd name="connsiteY213" fmla="*/ 59874 h 585990"/>
              <a:gd name="connsiteX214" fmla="*/ 230436 w 384060"/>
              <a:gd name="connsiteY214" fmla="*/ 39326 h 585990"/>
              <a:gd name="connsiteX215" fmla="*/ 216631 w 384060"/>
              <a:gd name="connsiteY215" fmla="*/ 23028 h 585990"/>
              <a:gd name="connsiteX216" fmla="*/ 206366 w 384060"/>
              <a:gd name="connsiteY216" fmla="*/ 10274 h 585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384060" h="585990">
                <a:moveTo>
                  <a:pt x="78936" y="272801"/>
                </a:moveTo>
                <a:lnTo>
                  <a:pt x="85307" y="298664"/>
                </a:lnTo>
                <a:lnTo>
                  <a:pt x="91679" y="322401"/>
                </a:lnTo>
                <a:lnTo>
                  <a:pt x="98404" y="344721"/>
                </a:lnTo>
                <a:lnTo>
                  <a:pt x="104776" y="365624"/>
                </a:lnTo>
                <a:lnTo>
                  <a:pt x="111501" y="385110"/>
                </a:lnTo>
                <a:lnTo>
                  <a:pt x="118581" y="403178"/>
                </a:lnTo>
                <a:lnTo>
                  <a:pt x="125660" y="420538"/>
                </a:lnTo>
                <a:lnTo>
                  <a:pt x="133447" y="436835"/>
                </a:lnTo>
                <a:lnTo>
                  <a:pt x="141589" y="452070"/>
                </a:lnTo>
                <a:lnTo>
                  <a:pt x="150084" y="466950"/>
                </a:lnTo>
                <a:lnTo>
                  <a:pt x="159995" y="481121"/>
                </a:lnTo>
                <a:lnTo>
                  <a:pt x="169907" y="494938"/>
                </a:lnTo>
                <a:lnTo>
                  <a:pt x="180880" y="508401"/>
                </a:lnTo>
                <a:lnTo>
                  <a:pt x="192561" y="521510"/>
                </a:lnTo>
                <a:lnTo>
                  <a:pt x="205304" y="534973"/>
                </a:lnTo>
                <a:lnTo>
                  <a:pt x="219109" y="548436"/>
                </a:lnTo>
                <a:lnTo>
                  <a:pt x="203888" y="548082"/>
                </a:lnTo>
                <a:lnTo>
                  <a:pt x="189021" y="546664"/>
                </a:lnTo>
                <a:lnTo>
                  <a:pt x="175216" y="544893"/>
                </a:lnTo>
                <a:lnTo>
                  <a:pt x="162119" y="542059"/>
                </a:lnTo>
                <a:lnTo>
                  <a:pt x="149730" y="538870"/>
                </a:lnTo>
                <a:lnTo>
                  <a:pt x="138049" y="534619"/>
                </a:lnTo>
                <a:lnTo>
                  <a:pt x="127076" y="529659"/>
                </a:lnTo>
                <a:lnTo>
                  <a:pt x="116811" y="523990"/>
                </a:lnTo>
                <a:lnTo>
                  <a:pt x="107254" y="517967"/>
                </a:lnTo>
                <a:lnTo>
                  <a:pt x="98404" y="511236"/>
                </a:lnTo>
                <a:lnTo>
                  <a:pt x="90617" y="504150"/>
                </a:lnTo>
                <a:lnTo>
                  <a:pt x="83183" y="496001"/>
                </a:lnTo>
                <a:lnTo>
                  <a:pt x="76812" y="487853"/>
                </a:lnTo>
                <a:lnTo>
                  <a:pt x="70440" y="478996"/>
                </a:lnTo>
                <a:lnTo>
                  <a:pt x="65485" y="469784"/>
                </a:lnTo>
                <a:lnTo>
                  <a:pt x="60883" y="460218"/>
                </a:lnTo>
                <a:lnTo>
                  <a:pt x="56990" y="449944"/>
                </a:lnTo>
                <a:lnTo>
                  <a:pt x="53804" y="439670"/>
                </a:lnTo>
                <a:lnTo>
                  <a:pt x="51326" y="429041"/>
                </a:lnTo>
                <a:lnTo>
                  <a:pt x="49556" y="417704"/>
                </a:lnTo>
                <a:lnTo>
                  <a:pt x="48140" y="406721"/>
                </a:lnTo>
                <a:lnTo>
                  <a:pt x="47786" y="395384"/>
                </a:lnTo>
                <a:lnTo>
                  <a:pt x="47786" y="383692"/>
                </a:lnTo>
                <a:lnTo>
                  <a:pt x="48494" y="371292"/>
                </a:lnTo>
                <a:lnTo>
                  <a:pt x="50264" y="359247"/>
                </a:lnTo>
                <a:lnTo>
                  <a:pt x="52388" y="347201"/>
                </a:lnTo>
                <a:lnTo>
                  <a:pt x="55220" y="335155"/>
                </a:lnTo>
                <a:lnTo>
                  <a:pt x="58759" y="322401"/>
                </a:lnTo>
                <a:lnTo>
                  <a:pt x="63007" y="310001"/>
                </a:lnTo>
                <a:lnTo>
                  <a:pt x="67609" y="297246"/>
                </a:lnTo>
                <a:lnTo>
                  <a:pt x="72918" y="285201"/>
                </a:lnTo>
                <a:close/>
                <a:moveTo>
                  <a:pt x="202472" y="85737"/>
                </a:moveTo>
                <a:lnTo>
                  <a:pt x="216277" y="100263"/>
                </a:lnTo>
                <a:lnTo>
                  <a:pt x="229374" y="114434"/>
                </a:lnTo>
                <a:lnTo>
                  <a:pt x="241409" y="128960"/>
                </a:lnTo>
                <a:lnTo>
                  <a:pt x="252736" y="142777"/>
                </a:lnTo>
                <a:lnTo>
                  <a:pt x="263355" y="156949"/>
                </a:lnTo>
                <a:lnTo>
                  <a:pt x="273266" y="170766"/>
                </a:lnTo>
                <a:lnTo>
                  <a:pt x="281762" y="184583"/>
                </a:lnTo>
                <a:lnTo>
                  <a:pt x="290257" y="197692"/>
                </a:lnTo>
                <a:lnTo>
                  <a:pt x="297690" y="211155"/>
                </a:lnTo>
                <a:lnTo>
                  <a:pt x="304770" y="224618"/>
                </a:lnTo>
                <a:lnTo>
                  <a:pt x="310787" y="238081"/>
                </a:lnTo>
                <a:lnTo>
                  <a:pt x="316097" y="250835"/>
                </a:lnTo>
                <a:lnTo>
                  <a:pt x="321053" y="263944"/>
                </a:lnTo>
                <a:lnTo>
                  <a:pt x="325300" y="276344"/>
                </a:lnTo>
                <a:lnTo>
                  <a:pt x="329194" y="289452"/>
                </a:lnTo>
                <a:lnTo>
                  <a:pt x="332380" y="301852"/>
                </a:lnTo>
                <a:lnTo>
                  <a:pt x="334857" y="314252"/>
                </a:lnTo>
                <a:lnTo>
                  <a:pt x="336981" y="326298"/>
                </a:lnTo>
                <a:lnTo>
                  <a:pt x="338397" y="338344"/>
                </a:lnTo>
                <a:lnTo>
                  <a:pt x="339459" y="350389"/>
                </a:lnTo>
                <a:lnTo>
                  <a:pt x="340521" y="362081"/>
                </a:lnTo>
                <a:lnTo>
                  <a:pt x="340521" y="373418"/>
                </a:lnTo>
                <a:lnTo>
                  <a:pt x="340521" y="385110"/>
                </a:lnTo>
                <a:lnTo>
                  <a:pt x="339459" y="396447"/>
                </a:lnTo>
                <a:lnTo>
                  <a:pt x="338751" y="407430"/>
                </a:lnTo>
                <a:lnTo>
                  <a:pt x="337689" y="418413"/>
                </a:lnTo>
                <a:lnTo>
                  <a:pt x="335919" y="429041"/>
                </a:lnTo>
                <a:lnTo>
                  <a:pt x="333796" y="439670"/>
                </a:lnTo>
                <a:lnTo>
                  <a:pt x="331672" y="449944"/>
                </a:lnTo>
                <a:lnTo>
                  <a:pt x="329194" y="460573"/>
                </a:lnTo>
                <a:lnTo>
                  <a:pt x="326362" y="470493"/>
                </a:lnTo>
                <a:lnTo>
                  <a:pt x="323176" y="480058"/>
                </a:lnTo>
                <a:lnTo>
                  <a:pt x="316451" y="453487"/>
                </a:lnTo>
                <a:lnTo>
                  <a:pt x="309371" y="425853"/>
                </a:lnTo>
                <a:lnTo>
                  <a:pt x="294151" y="370230"/>
                </a:lnTo>
                <a:lnTo>
                  <a:pt x="277868" y="314607"/>
                </a:lnTo>
                <a:lnTo>
                  <a:pt x="260877" y="260401"/>
                </a:lnTo>
                <a:lnTo>
                  <a:pt x="244595" y="209029"/>
                </a:lnTo>
                <a:lnTo>
                  <a:pt x="229374" y="162263"/>
                </a:lnTo>
                <a:lnTo>
                  <a:pt x="214861" y="120457"/>
                </a:lnTo>
                <a:close/>
                <a:moveTo>
                  <a:pt x="197516" y="0"/>
                </a:moveTo>
                <a:lnTo>
                  <a:pt x="186543" y="12400"/>
                </a:lnTo>
                <a:lnTo>
                  <a:pt x="174508" y="26571"/>
                </a:lnTo>
                <a:lnTo>
                  <a:pt x="158933" y="46057"/>
                </a:lnTo>
                <a:lnTo>
                  <a:pt x="140881" y="69794"/>
                </a:lnTo>
                <a:lnTo>
                  <a:pt x="131324" y="82903"/>
                </a:lnTo>
                <a:lnTo>
                  <a:pt x="121412" y="97074"/>
                </a:lnTo>
                <a:lnTo>
                  <a:pt x="111501" y="111954"/>
                </a:lnTo>
                <a:lnTo>
                  <a:pt x="100882" y="127543"/>
                </a:lnTo>
                <a:lnTo>
                  <a:pt x="90617" y="143840"/>
                </a:lnTo>
                <a:lnTo>
                  <a:pt x="79998" y="160846"/>
                </a:lnTo>
                <a:lnTo>
                  <a:pt x="70086" y="178206"/>
                </a:lnTo>
                <a:lnTo>
                  <a:pt x="60529" y="196275"/>
                </a:lnTo>
                <a:lnTo>
                  <a:pt x="50618" y="214698"/>
                </a:lnTo>
                <a:lnTo>
                  <a:pt x="42123" y="233475"/>
                </a:lnTo>
                <a:lnTo>
                  <a:pt x="33627" y="252252"/>
                </a:lnTo>
                <a:lnTo>
                  <a:pt x="25840" y="271384"/>
                </a:lnTo>
                <a:lnTo>
                  <a:pt x="19115" y="290869"/>
                </a:lnTo>
                <a:lnTo>
                  <a:pt x="13097" y="310001"/>
                </a:lnTo>
                <a:lnTo>
                  <a:pt x="10265" y="319567"/>
                </a:lnTo>
                <a:lnTo>
                  <a:pt x="8141" y="329132"/>
                </a:lnTo>
                <a:lnTo>
                  <a:pt x="6018" y="338698"/>
                </a:lnTo>
                <a:lnTo>
                  <a:pt x="4248" y="348264"/>
                </a:lnTo>
                <a:lnTo>
                  <a:pt x="2832" y="358184"/>
                </a:lnTo>
                <a:lnTo>
                  <a:pt x="1416" y="367395"/>
                </a:lnTo>
                <a:lnTo>
                  <a:pt x="1062" y="376961"/>
                </a:lnTo>
                <a:lnTo>
                  <a:pt x="0" y="386172"/>
                </a:lnTo>
                <a:lnTo>
                  <a:pt x="0" y="395738"/>
                </a:lnTo>
                <a:lnTo>
                  <a:pt x="708" y="404950"/>
                </a:lnTo>
                <a:lnTo>
                  <a:pt x="1062" y="414161"/>
                </a:lnTo>
                <a:lnTo>
                  <a:pt x="2124" y="423018"/>
                </a:lnTo>
                <a:lnTo>
                  <a:pt x="3540" y="432230"/>
                </a:lnTo>
                <a:lnTo>
                  <a:pt x="5664" y="440733"/>
                </a:lnTo>
                <a:lnTo>
                  <a:pt x="7787" y="449590"/>
                </a:lnTo>
                <a:lnTo>
                  <a:pt x="10619" y="458093"/>
                </a:lnTo>
                <a:lnTo>
                  <a:pt x="13451" y="466241"/>
                </a:lnTo>
                <a:lnTo>
                  <a:pt x="16991" y="474744"/>
                </a:lnTo>
                <a:lnTo>
                  <a:pt x="20530" y="482184"/>
                </a:lnTo>
                <a:lnTo>
                  <a:pt x="24778" y="489978"/>
                </a:lnTo>
                <a:lnTo>
                  <a:pt x="29026" y="497418"/>
                </a:lnTo>
                <a:lnTo>
                  <a:pt x="33627" y="504150"/>
                </a:lnTo>
                <a:lnTo>
                  <a:pt x="38229" y="510881"/>
                </a:lnTo>
                <a:lnTo>
                  <a:pt x="43185" y="516904"/>
                </a:lnTo>
                <a:lnTo>
                  <a:pt x="48494" y="523281"/>
                </a:lnTo>
                <a:lnTo>
                  <a:pt x="54158" y="529304"/>
                </a:lnTo>
                <a:lnTo>
                  <a:pt x="59467" y="534619"/>
                </a:lnTo>
                <a:lnTo>
                  <a:pt x="65485" y="539933"/>
                </a:lnTo>
                <a:lnTo>
                  <a:pt x="71502" y="544893"/>
                </a:lnTo>
                <a:lnTo>
                  <a:pt x="77874" y="549499"/>
                </a:lnTo>
                <a:lnTo>
                  <a:pt x="84245" y="553750"/>
                </a:lnTo>
                <a:lnTo>
                  <a:pt x="90971" y="558002"/>
                </a:lnTo>
                <a:lnTo>
                  <a:pt x="97696" y="561899"/>
                </a:lnTo>
                <a:lnTo>
                  <a:pt x="104422" y="565442"/>
                </a:lnTo>
                <a:lnTo>
                  <a:pt x="110793" y="568630"/>
                </a:lnTo>
                <a:lnTo>
                  <a:pt x="118227" y="571819"/>
                </a:lnTo>
                <a:lnTo>
                  <a:pt x="125306" y="574299"/>
                </a:lnTo>
                <a:lnTo>
                  <a:pt x="132740" y="576779"/>
                </a:lnTo>
                <a:lnTo>
                  <a:pt x="139819" y="578904"/>
                </a:lnTo>
                <a:lnTo>
                  <a:pt x="147252" y="580676"/>
                </a:lnTo>
                <a:lnTo>
                  <a:pt x="154686" y="582093"/>
                </a:lnTo>
                <a:lnTo>
                  <a:pt x="162473" y="583510"/>
                </a:lnTo>
                <a:lnTo>
                  <a:pt x="169907" y="584927"/>
                </a:lnTo>
                <a:lnTo>
                  <a:pt x="177340" y="585282"/>
                </a:lnTo>
                <a:lnTo>
                  <a:pt x="184773" y="585636"/>
                </a:lnTo>
                <a:lnTo>
                  <a:pt x="192561" y="585990"/>
                </a:lnTo>
                <a:lnTo>
                  <a:pt x="200348" y="585990"/>
                </a:lnTo>
                <a:lnTo>
                  <a:pt x="207782" y="585636"/>
                </a:lnTo>
                <a:lnTo>
                  <a:pt x="215569" y="584927"/>
                </a:lnTo>
                <a:lnTo>
                  <a:pt x="223002" y="583864"/>
                </a:lnTo>
                <a:lnTo>
                  <a:pt x="230436" y="582802"/>
                </a:lnTo>
                <a:lnTo>
                  <a:pt x="237869" y="581030"/>
                </a:lnTo>
                <a:lnTo>
                  <a:pt x="245303" y="579259"/>
                </a:lnTo>
                <a:lnTo>
                  <a:pt x="252736" y="577133"/>
                </a:lnTo>
                <a:lnTo>
                  <a:pt x="259815" y="575007"/>
                </a:lnTo>
                <a:lnTo>
                  <a:pt x="266895" y="572527"/>
                </a:lnTo>
                <a:lnTo>
                  <a:pt x="273974" y="569693"/>
                </a:lnTo>
                <a:lnTo>
                  <a:pt x="280700" y="566504"/>
                </a:lnTo>
                <a:lnTo>
                  <a:pt x="287425" y="562962"/>
                </a:lnTo>
                <a:lnTo>
                  <a:pt x="294151" y="559419"/>
                </a:lnTo>
                <a:lnTo>
                  <a:pt x="300168" y="555522"/>
                </a:lnTo>
                <a:lnTo>
                  <a:pt x="306894" y="551270"/>
                </a:lnTo>
                <a:lnTo>
                  <a:pt x="312911" y="546664"/>
                </a:lnTo>
                <a:lnTo>
                  <a:pt x="318575" y="542059"/>
                </a:lnTo>
                <a:lnTo>
                  <a:pt x="324592" y="537099"/>
                </a:lnTo>
                <a:lnTo>
                  <a:pt x="330256" y="531784"/>
                </a:lnTo>
                <a:lnTo>
                  <a:pt x="335565" y="525761"/>
                </a:lnTo>
                <a:lnTo>
                  <a:pt x="340875" y="520093"/>
                </a:lnTo>
                <a:lnTo>
                  <a:pt x="345477" y="514070"/>
                </a:lnTo>
                <a:lnTo>
                  <a:pt x="350078" y="507693"/>
                </a:lnTo>
                <a:lnTo>
                  <a:pt x="354680" y="500961"/>
                </a:lnTo>
                <a:lnTo>
                  <a:pt x="358928" y="493876"/>
                </a:lnTo>
                <a:lnTo>
                  <a:pt x="362467" y="486790"/>
                </a:lnTo>
                <a:lnTo>
                  <a:pt x="366007" y="479350"/>
                </a:lnTo>
                <a:lnTo>
                  <a:pt x="369193" y="471556"/>
                </a:lnTo>
                <a:lnTo>
                  <a:pt x="372378" y="463407"/>
                </a:lnTo>
                <a:lnTo>
                  <a:pt x="375210" y="455258"/>
                </a:lnTo>
                <a:lnTo>
                  <a:pt x="377334" y="446755"/>
                </a:lnTo>
                <a:lnTo>
                  <a:pt x="379458" y="437898"/>
                </a:lnTo>
                <a:lnTo>
                  <a:pt x="380874" y="428687"/>
                </a:lnTo>
                <a:lnTo>
                  <a:pt x="382290" y="419475"/>
                </a:lnTo>
                <a:lnTo>
                  <a:pt x="382998" y="410264"/>
                </a:lnTo>
                <a:lnTo>
                  <a:pt x="383352" y="400698"/>
                </a:lnTo>
                <a:lnTo>
                  <a:pt x="384060" y="391487"/>
                </a:lnTo>
                <a:lnTo>
                  <a:pt x="384060" y="382275"/>
                </a:lnTo>
                <a:lnTo>
                  <a:pt x="383352" y="372710"/>
                </a:lnTo>
                <a:lnTo>
                  <a:pt x="382644" y="363498"/>
                </a:lnTo>
                <a:lnTo>
                  <a:pt x="381936" y="353932"/>
                </a:lnTo>
                <a:lnTo>
                  <a:pt x="380520" y="344367"/>
                </a:lnTo>
                <a:lnTo>
                  <a:pt x="379458" y="335155"/>
                </a:lnTo>
                <a:lnTo>
                  <a:pt x="375564" y="316378"/>
                </a:lnTo>
                <a:lnTo>
                  <a:pt x="370963" y="297246"/>
                </a:lnTo>
                <a:lnTo>
                  <a:pt x="364945" y="278824"/>
                </a:lnTo>
                <a:lnTo>
                  <a:pt x="358928" y="260401"/>
                </a:lnTo>
                <a:lnTo>
                  <a:pt x="352202" y="242332"/>
                </a:lnTo>
                <a:lnTo>
                  <a:pt x="344769" y="224263"/>
                </a:lnTo>
                <a:lnTo>
                  <a:pt x="336273" y="206549"/>
                </a:lnTo>
                <a:lnTo>
                  <a:pt x="327778" y="189543"/>
                </a:lnTo>
                <a:lnTo>
                  <a:pt x="319283" y="172892"/>
                </a:lnTo>
                <a:lnTo>
                  <a:pt x="310079" y="156240"/>
                </a:lnTo>
                <a:lnTo>
                  <a:pt x="300876" y="140652"/>
                </a:lnTo>
                <a:lnTo>
                  <a:pt x="291673" y="125417"/>
                </a:lnTo>
                <a:lnTo>
                  <a:pt x="281762" y="110892"/>
                </a:lnTo>
                <a:lnTo>
                  <a:pt x="272558" y="97074"/>
                </a:lnTo>
                <a:lnTo>
                  <a:pt x="263355" y="83966"/>
                </a:lnTo>
                <a:lnTo>
                  <a:pt x="246011" y="59874"/>
                </a:lnTo>
                <a:lnTo>
                  <a:pt x="230436" y="39326"/>
                </a:lnTo>
                <a:lnTo>
                  <a:pt x="216631" y="23028"/>
                </a:lnTo>
                <a:lnTo>
                  <a:pt x="206366" y="10274"/>
                </a:lnTo>
                <a:close/>
              </a:path>
            </a:pathLst>
          </a:custGeom>
          <a:solidFill>
            <a:srgbClr val="C00000"/>
          </a:solidFill>
          <a:ln>
            <a:noFill/>
          </a:ln>
        </p:spPr>
        <p:txBody>
          <a:bodyPr wrap="square" anchor="ctr">
            <a:normAutofit/>
            <a:scene3d>
              <a:camera prst="orthographicFront"/>
              <a:lightRig rig="threePt" dir="t"/>
            </a:scene3d>
            <a:sp3d>
              <a:contourClr>
                <a:srgbClr val="FFFFFF"/>
              </a:contourClr>
            </a:sp3d>
          </a:bodyPr>
          <a:lstStyle/>
          <a:p>
            <a:pPr algn="ctr">
              <a:defRPr/>
            </a:pP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7" name="矩形 6"/>
          <p:cNvSpPr/>
          <p:nvPr>
            <p:custDataLst>
              <p:tags r:id="rId6"/>
            </p:custDataLst>
          </p:nvPr>
        </p:nvSpPr>
        <p:spPr>
          <a:xfrm>
            <a:off x="4106545" y="1774190"/>
            <a:ext cx="3441065" cy="296545"/>
          </a:xfrm>
          <a:prstGeom prst="rect">
            <a:avLst/>
          </a:prstGeom>
        </p:spPr>
        <p:txBody>
          <a:bodyPr wrap="square" anchor="ctr">
            <a:noAutofit/>
          </a:bodyPr>
          <a:lstStyle/>
          <a:p>
            <a:pPr marL="0" lvl="0" indent="0" algn="just">
              <a:lnSpc>
                <a:spcPct val="130000"/>
              </a:lnSpc>
              <a:spcBef>
                <a:spcPts val="0"/>
              </a:spcBef>
              <a:spcAft>
                <a:spcPts val="0"/>
              </a:spcAft>
              <a:buSzPct val="100000"/>
            </a:pPr>
            <a:r>
              <a:rPr lang="zh-CN" altLang="en-US" sz="1300" b="1" kern="0">
                <a:solidFill>
                  <a:schemeClr val="tx1">
                    <a:lumMod val="75000"/>
                    <a:lumOff val="25000"/>
                  </a:schemeClr>
                </a:solidFill>
                <a:latin typeface="微软雅黑" panose="020B0503020204020204" pitchFamily="34" charset="-122"/>
                <a:ea typeface="微软雅黑" panose="020B0503020204020204" pitchFamily="34" charset="-122"/>
              </a:rPr>
              <a:t>易燃易爆化学品使用较多，如乙醇、涂料等</a:t>
            </a:r>
            <a:endParaRPr lang="zh-CN" altLang="en-US" sz="1300" b="1" kern="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9" name="任意多边形 8"/>
          <p:cNvSpPr/>
          <p:nvPr>
            <p:custDataLst>
              <p:tags r:id="rId7"/>
            </p:custDataLst>
          </p:nvPr>
        </p:nvSpPr>
        <p:spPr bwMode="auto">
          <a:xfrm flipH="1">
            <a:off x="3832070" y="1712595"/>
            <a:ext cx="274455" cy="418564"/>
          </a:xfrm>
          <a:custGeom>
            <a:avLst/>
            <a:gdLst>
              <a:gd name="connsiteX0" fmla="*/ 78936 w 384060"/>
              <a:gd name="connsiteY0" fmla="*/ 272801 h 585990"/>
              <a:gd name="connsiteX1" fmla="*/ 85307 w 384060"/>
              <a:gd name="connsiteY1" fmla="*/ 298664 h 585990"/>
              <a:gd name="connsiteX2" fmla="*/ 91679 w 384060"/>
              <a:gd name="connsiteY2" fmla="*/ 322401 h 585990"/>
              <a:gd name="connsiteX3" fmla="*/ 98404 w 384060"/>
              <a:gd name="connsiteY3" fmla="*/ 344721 h 585990"/>
              <a:gd name="connsiteX4" fmla="*/ 104776 w 384060"/>
              <a:gd name="connsiteY4" fmla="*/ 365624 h 585990"/>
              <a:gd name="connsiteX5" fmla="*/ 111501 w 384060"/>
              <a:gd name="connsiteY5" fmla="*/ 385110 h 585990"/>
              <a:gd name="connsiteX6" fmla="*/ 118581 w 384060"/>
              <a:gd name="connsiteY6" fmla="*/ 403178 h 585990"/>
              <a:gd name="connsiteX7" fmla="*/ 125660 w 384060"/>
              <a:gd name="connsiteY7" fmla="*/ 420538 h 585990"/>
              <a:gd name="connsiteX8" fmla="*/ 133447 w 384060"/>
              <a:gd name="connsiteY8" fmla="*/ 436835 h 585990"/>
              <a:gd name="connsiteX9" fmla="*/ 141589 w 384060"/>
              <a:gd name="connsiteY9" fmla="*/ 452070 h 585990"/>
              <a:gd name="connsiteX10" fmla="*/ 150084 w 384060"/>
              <a:gd name="connsiteY10" fmla="*/ 466950 h 585990"/>
              <a:gd name="connsiteX11" fmla="*/ 159995 w 384060"/>
              <a:gd name="connsiteY11" fmla="*/ 481121 h 585990"/>
              <a:gd name="connsiteX12" fmla="*/ 169907 w 384060"/>
              <a:gd name="connsiteY12" fmla="*/ 494938 h 585990"/>
              <a:gd name="connsiteX13" fmla="*/ 180880 w 384060"/>
              <a:gd name="connsiteY13" fmla="*/ 508401 h 585990"/>
              <a:gd name="connsiteX14" fmla="*/ 192561 w 384060"/>
              <a:gd name="connsiteY14" fmla="*/ 521510 h 585990"/>
              <a:gd name="connsiteX15" fmla="*/ 205304 w 384060"/>
              <a:gd name="connsiteY15" fmla="*/ 534973 h 585990"/>
              <a:gd name="connsiteX16" fmla="*/ 219109 w 384060"/>
              <a:gd name="connsiteY16" fmla="*/ 548436 h 585990"/>
              <a:gd name="connsiteX17" fmla="*/ 203888 w 384060"/>
              <a:gd name="connsiteY17" fmla="*/ 548082 h 585990"/>
              <a:gd name="connsiteX18" fmla="*/ 189021 w 384060"/>
              <a:gd name="connsiteY18" fmla="*/ 546664 h 585990"/>
              <a:gd name="connsiteX19" fmla="*/ 175216 w 384060"/>
              <a:gd name="connsiteY19" fmla="*/ 544893 h 585990"/>
              <a:gd name="connsiteX20" fmla="*/ 162119 w 384060"/>
              <a:gd name="connsiteY20" fmla="*/ 542059 h 585990"/>
              <a:gd name="connsiteX21" fmla="*/ 149730 w 384060"/>
              <a:gd name="connsiteY21" fmla="*/ 538870 h 585990"/>
              <a:gd name="connsiteX22" fmla="*/ 138049 w 384060"/>
              <a:gd name="connsiteY22" fmla="*/ 534619 h 585990"/>
              <a:gd name="connsiteX23" fmla="*/ 127076 w 384060"/>
              <a:gd name="connsiteY23" fmla="*/ 529659 h 585990"/>
              <a:gd name="connsiteX24" fmla="*/ 116811 w 384060"/>
              <a:gd name="connsiteY24" fmla="*/ 523990 h 585990"/>
              <a:gd name="connsiteX25" fmla="*/ 107254 w 384060"/>
              <a:gd name="connsiteY25" fmla="*/ 517967 h 585990"/>
              <a:gd name="connsiteX26" fmla="*/ 98404 w 384060"/>
              <a:gd name="connsiteY26" fmla="*/ 511236 h 585990"/>
              <a:gd name="connsiteX27" fmla="*/ 90617 w 384060"/>
              <a:gd name="connsiteY27" fmla="*/ 504150 h 585990"/>
              <a:gd name="connsiteX28" fmla="*/ 83183 w 384060"/>
              <a:gd name="connsiteY28" fmla="*/ 496001 h 585990"/>
              <a:gd name="connsiteX29" fmla="*/ 76812 w 384060"/>
              <a:gd name="connsiteY29" fmla="*/ 487853 h 585990"/>
              <a:gd name="connsiteX30" fmla="*/ 70440 w 384060"/>
              <a:gd name="connsiteY30" fmla="*/ 478996 h 585990"/>
              <a:gd name="connsiteX31" fmla="*/ 65485 w 384060"/>
              <a:gd name="connsiteY31" fmla="*/ 469784 h 585990"/>
              <a:gd name="connsiteX32" fmla="*/ 60883 w 384060"/>
              <a:gd name="connsiteY32" fmla="*/ 460218 h 585990"/>
              <a:gd name="connsiteX33" fmla="*/ 56990 w 384060"/>
              <a:gd name="connsiteY33" fmla="*/ 449944 h 585990"/>
              <a:gd name="connsiteX34" fmla="*/ 53804 w 384060"/>
              <a:gd name="connsiteY34" fmla="*/ 439670 h 585990"/>
              <a:gd name="connsiteX35" fmla="*/ 51326 w 384060"/>
              <a:gd name="connsiteY35" fmla="*/ 429041 h 585990"/>
              <a:gd name="connsiteX36" fmla="*/ 49556 w 384060"/>
              <a:gd name="connsiteY36" fmla="*/ 417704 h 585990"/>
              <a:gd name="connsiteX37" fmla="*/ 48140 w 384060"/>
              <a:gd name="connsiteY37" fmla="*/ 406721 h 585990"/>
              <a:gd name="connsiteX38" fmla="*/ 47786 w 384060"/>
              <a:gd name="connsiteY38" fmla="*/ 395384 h 585990"/>
              <a:gd name="connsiteX39" fmla="*/ 47786 w 384060"/>
              <a:gd name="connsiteY39" fmla="*/ 383692 h 585990"/>
              <a:gd name="connsiteX40" fmla="*/ 48494 w 384060"/>
              <a:gd name="connsiteY40" fmla="*/ 371292 h 585990"/>
              <a:gd name="connsiteX41" fmla="*/ 50264 w 384060"/>
              <a:gd name="connsiteY41" fmla="*/ 359247 h 585990"/>
              <a:gd name="connsiteX42" fmla="*/ 52388 w 384060"/>
              <a:gd name="connsiteY42" fmla="*/ 347201 h 585990"/>
              <a:gd name="connsiteX43" fmla="*/ 55220 w 384060"/>
              <a:gd name="connsiteY43" fmla="*/ 335155 h 585990"/>
              <a:gd name="connsiteX44" fmla="*/ 58759 w 384060"/>
              <a:gd name="connsiteY44" fmla="*/ 322401 h 585990"/>
              <a:gd name="connsiteX45" fmla="*/ 63007 w 384060"/>
              <a:gd name="connsiteY45" fmla="*/ 310001 h 585990"/>
              <a:gd name="connsiteX46" fmla="*/ 67609 w 384060"/>
              <a:gd name="connsiteY46" fmla="*/ 297246 h 585990"/>
              <a:gd name="connsiteX47" fmla="*/ 72918 w 384060"/>
              <a:gd name="connsiteY47" fmla="*/ 285201 h 585990"/>
              <a:gd name="connsiteX48" fmla="*/ 202472 w 384060"/>
              <a:gd name="connsiteY48" fmla="*/ 85737 h 585990"/>
              <a:gd name="connsiteX49" fmla="*/ 216277 w 384060"/>
              <a:gd name="connsiteY49" fmla="*/ 100263 h 585990"/>
              <a:gd name="connsiteX50" fmla="*/ 229374 w 384060"/>
              <a:gd name="connsiteY50" fmla="*/ 114434 h 585990"/>
              <a:gd name="connsiteX51" fmla="*/ 241409 w 384060"/>
              <a:gd name="connsiteY51" fmla="*/ 128960 h 585990"/>
              <a:gd name="connsiteX52" fmla="*/ 252736 w 384060"/>
              <a:gd name="connsiteY52" fmla="*/ 142777 h 585990"/>
              <a:gd name="connsiteX53" fmla="*/ 263355 w 384060"/>
              <a:gd name="connsiteY53" fmla="*/ 156949 h 585990"/>
              <a:gd name="connsiteX54" fmla="*/ 273266 w 384060"/>
              <a:gd name="connsiteY54" fmla="*/ 170766 h 585990"/>
              <a:gd name="connsiteX55" fmla="*/ 281762 w 384060"/>
              <a:gd name="connsiteY55" fmla="*/ 184583 h 585990"/>
              <a:gd name="connsiteX56" fmla="*/ 290257 w 384060"/>
              <a:gd name="connsiteY56" fmla="*/ 197692 h 585990"/>
              <a:gd name="connsiteX57" fmla="*/ 297690 w 384060"/>
              <a:gd name="connsiteY57" fmla="*/ 211155 h 585990"/>
              <a:gd name="connsiteX58" fmla="*/ 304770 w 384060"/>
              <a:gd name="connsiteY58" fmla="*/ 224618 h 585990"/>
              <a:gd name="connsiteX59" fmla="*/ 310787 w 384060"/>
              <a:gd name="connsiteY59" fmla="*/ 238081 h 585990"/>
              <a:gd name="connsiteX60" fmla="*/ 316097 w 384060"/>
              <a:gd name="connsiteY60" fmla="*/ 250835 h 585990"/>
              <a:gd name="connsiteX61" fmla="*/ 321053 w 384060"/>
              <a:gd name="connsiteY61" fmla="*/ 263944 h 585990"/>
              <a:gd name="connsiteX62" fmla="*/ 325300 w 384060"/>
              <a:gd name="connsiteY62" fmla="*/ 276344 h 585990"/>
              <a:gd name="connsiteX63" fmla="*/ 329194 w 384060"/>
              <a:gd name="connsiteY63" fmla="*/ 289452 h 585990"/>
              <a:gd name="connsiteX64" fmla="*/ 332380 w 384060"/>
              <a:gd name="connsiteY64" fmla="*/ 301852 h 585990"/>
              <a:gd name="connsiteX65" fmla="*/ 334857 w 384060"/>
              <a:gd name="connsiteY65" fmla="*/ 314252 h 585990"/>
              <a:gd name="connsiteX66" fmla="*/ 336981 w 384060"/>
              <a:gd name="connsiteY66" fmla="*/ 326298 h 585990"/>
              <a:gd name="connsiteX67" fmla="*/ 338397 w 384060"/>
              <a:gd name="connsiteY67" fmla="*/ 338344 h 585990"/>
              <a:gd name="connsiteX68" fmla="*/ 339459 w 384060"/>
              <a:gd name="connsiteY68" fmla="*/ 350389 h 585990"/>
              <a:gd name="connsiteX69" fmla="*/ 340521 w 384060"/>
              <a:gd name="connsiteY69" fmla="*/ 362081 h 585990"/>
              <a:gd name="connsiteX70" fmla="*/ 340521 w 384060"/>
              <a:gd name="connsiteY70" fmla="*/ 373418 h 585990"/>
              <a:gd name="connsiteX71" fmla="*/ 340521 w 384060"/>
              <a:gd name="connsiteY71" fmla="*/ 385110 h 585990"/>
              <a:gd name="connsiteX72" fmla="*/ 339459 w 384060"/>
              <a:gd name="connsiteY72" fmla="*/ 396447 h 585990"/>
              <a:gd name="connsiteX73" fmla="*/ 338751 w 384060"/>
              <a:gd name="connsiteY73" fmla="*/ 407430 h 585990"/>
              <a:gd name="connsiteX74" fmla="*/ 337689 w 384060"/>
              <a:gd name="connsiteY74" fmla="*/ 418413 h 585990"/>
              <a:gd name="connsiteX75" fmla="*/ 335919 w 384060"/>
              <a:gd name="connsiteY75" fmla="*/ 429041 h 585990"/>
              <a:gd name="connsiteX76" fmla="*/ 333796 w 384060"/>
              <a:gd name="connsiteY76" fmla="*/ 439670 h 585990"/>
              <a:gd name="connsiteX77" fmla="*/ 331672 w 384060"/>
              <a:gd name="connsiteY77" fmla="*/ 449944 h 585990"/>
              <a:gd name="connsiteX78" fmla="*/ 329194 w 384060"/>
              <a:gd name="connsiteY78" fmla="*/ 460573 h 585990"/>
              <a:gd name="connsiteX79" fmla="*/ 326362 w 384060"/>
              <a:gd name="connsiteY79" fmla="*/ 470493 h 585990"/>
              <a:gd name="connsiteX80" fmla="*/ 323176 w 384060"/>
              <a:gd name="connsiteY80" fmla="*/ 480058 h 585990"/>
              <a:gd name="connsiteX81" fmla="*/ 316451 w 384060"/>
              <a:gd name="connsiteY81" fmla="*/ 453487 h 585990"/>
              <a:gd name="connsiteX82" fmla="*/ 309371 w 384060"/>
              <a:gd name="connsiteY82" fmla="*/ 425853 h 585990"/>
              <a:gd name="connsiteX83" fmla="*/ 294151 w 384060"/>
              <a:gd name="connsiteY83" fmla="*/ 370230 h 585990"/>
              <a:gd name="connsiteX84" fmla="*/ 277868 w 384060"/>
              <a:gd name="connsiteY84" fmla="*/ 314607 h 585990"/>
              <a:gd name="connsiteX85" fmla="*/ 260877 w 384060"/>
              <a:gd name="connsiteY85" fmla="*/ 260401 h 585990"/>
              <a:gd name="connsiteX86" fmla="*/ 244595 w 384060"/>
              <a:gd name="connsiteY86" fmla="*/ 209029 h 585990"/>
              <a:gd name="connsiteX87" fmla="*/ 229374 w 384060"/>
              <a:gd name="connsiteY87" fmla="*/ 162263 h 585990"/>
              <a:gd name="connsiteX88" fmla="*/ 214861 w 384060"/>
              <a:gd name="connsiteY88" fmla="*/ 120457 h 585990"/>
              <a:gd name="connsiteX89" fmla="*/ 197516 w 384060"/>
              <a:gd name="connsiteY89" fmla="*/ 0 h 585990"/>
              <a:gd name="connsiteX90" fmla="*/ 186543 w 384060"/>
              <a:gd name="connsiteY90" fmla="*/ 12400 h 585990"/>
              <a:gd name="connsiteX91" fmla="*/ 174508 w 384060"/>
              <a:gd name="connsiteY91" fmla="*/ 26571 h 585990"/>
              <a:gd name="connsiteX92" fmla="*/ 158933 w 384060"/>
              <a:gd name="connsiteY92" fmla="*/ 46057 h 585990"/>
              <a:gd name="connsiteX93" fmla="*/ 140881 w 384060"/>
              <a:gd name="connsiteY93" fmla="*/ 69794 h 585990"/>
              <a:gd name="connsiteX94" fmla="*/ 131324 w 384060"/>
              <a:gd name="connsiteY94" fmla="*/ 82903 h 585990"/>
              <a:gd name="connsiteX95" fmla="*/ 121412 w 384060"/>
              <a:gd name="connsiteY95" fmla="*/ 97074 h 585990"/>
              <a:gd name="connsiteX96" fmla="*/ 111501 w 384060"/>
              <a:gd name="connsiteY96" fmla="*/ 111954 h 585990"/>
              <a:gd name="connsiteX97" fmla="*/ 100882 w 384060"/>
              <a:gd name="connsiteY97" fmla="*/ 127543 h 585990"/>
              <a:gd name="connsiteX98" fmla="*/ 90617 w 384060"/>
              <a:gd name="connsiteY98" fmla="*/ 143840 h 585990"/>
              <a:gd name="connsiteX99" fmla="*/ 79998 w 384060"/>
              <a:gd name="connsiteY99" fmla="*/ 160846 h 585990"/>
              <a:gd name="connsiteX100" fmla="*/ 70086 w 384060"/>
              <a:gd name="connsiteY100" fmla="*/ 178206 h 585990"/>
              <a:gd name="connsiteX101" fmla="*/ 60529 w 384060"/>
              <a:gd name="connsiteY101" fmla="*/ 196275 h 585990"/>
              <a:gd name="connsiteX102" fmla="*/ 50618 w 384060"/>
              <a:gd name="connsiteY102" fmla="*/ 214698 h 585990"/>
              <a:gd name="connsiteX103" fmla="*/ 42123 w 384060"/>
              <a:gd name="connsiteY103" fmla="*/ 233475 h 585990"/>
              <a:gd name="connsiteX104" fmla="*/ 33627 w 384060"/>
              <a:gd name="connsiteY104" fmla="*/ 252252 h 585990"/>
              <a:gd name="connsiteX105" fmla="*/ 25840 w 384060"/>
              <a:gd name="connsiteY105" fmla="*/ 271384 h 585990"/>
              <a:gd name="connsiteX106" fmla="*/ 19115 w 384060"/>
              <a:gd name="connsiteY106" fmla="*/ 290869 h 585990"/>
              <a:gd name="connsiteX107" fmla="*/ 13097 w 384060"/>
              <a:gd name="connsiteY107" fmla="*/ 310001 h 585990"/>
              <a:gd name="connsiteX108" fmla="*/ 10265 w 384060"/>
              <a:gd name="connsiteY108" fmla="*/ 319567 h 585990"/>
              <a:gd name="connsiteX109" fmla="*/ 8141 w 384060"/>
              <a:gd name="connsiteY109" fmla="*/ 329132 h 585990"/>
              <a:gd name="connsiteX110" fmla="*/ 6018 w 384060"/>
              <a:gd name="connsiteY110" fmla="*/ 338698 h 585990"/>
              <a:gd name="connsiteX111" fmla="*/ 4248 w 384060"/>
              <a:gd name="connsiteY111" fmla="*/ 348264 h 585990"/>
              <a:gd name="connsiteX112" fmla="*/ 2832 w 384060"/>
              <a:gd name="connsiteY112" fmla="*/ 358184 h 585990"/>
              <a:gd name="connsiteX113" fmla="*/ 1416 w 384060"/>
              <a:gd name="connsiteY113" fmla="*/ 367395 h 585990"/>
              <a:gd name="connsiteX114" fmla="*/ 1062 w 384060"/>
              <a:gd name="connsiteY114" fmla="*/ 376961 h 585990"/>
              <a:gd name="connsiteX115" fmla="*/ 0 w 384060"/>
              <a:gd name="connsiteY115" fmla="*/ 386172 h 585990"/>
              <a:gd name="connsiteX116" fmla="*/ 0 w 384060"/>
              <a:gd name="connsiteY116" fmla="*/ 395738 h 585990"/>
              <a:gd name="connsiteX117" fmla="*/ 708 w 384060"/>
              <a:gd name="connsiteY117" fmla="*/ 404950 h 585990"/>
              <a:gd name="connsiteX118" fmla="*/ 1062 w 384060"/>
              <a:gd name="connsiteY118" fmla="*/ 414161 h 585990"/>
              <a:gd name="connsiteX119" fmla="*/ 2124 w 384060"/>
              <a:gd name="connsiteY119" fmla="*/ 423018 h 585990"/>
              <a:gd name="connsiteX120" fmla="*/ 3540 w 384060"/>
              <a:gd name="connsiteY120" fmla="*/ 432230 h 585990"/>
              <a:gd name="connsiteX121" fmla="*/ 5664 w 384060"/>
              <a:gd name="connsiteY121" fmla="*/ 440733 h 585990"/>
              <a:gd name="connsiteX122" fmla="*/ 7787 w 384060"/>
              <a:gd name="connsiteY122" fmla="*/ 449590 h 585990"/>
              <a:gd name="connsiteX123" fmla="*/ 10619 w 384060"/>
              <a:gd name="connsiteY123" fmla="*/ 458093 h 585990"/>
              <a:gd name="connsiteX124" fmla="*/ 13451 w 384060"/>
              <a:gd name="connsiteY124" fmla="*/ 466241 h 585990"/>
              <a:gd name="connsiteX125" fmla="*/ 16991 w 384060"/>
              <a:gd name="connsiteY125" fmla="*/ 474744 h 585990"/>
              <a:gd name="connsiteX126" fmla="*/ 20530 w 384060"/>
              <a:gd name="connsiteY126" fmla="*/ 482184 h 585990"/>
              <a:gd name="connsiteX127" fmla="*/ 24778 w 384060"/>
              <a:gd name="connsiteY127" fmla="*/ 489978 h 585990"/>
              <a:gd name="connsiteX128" fmla="*/ 29026 w 384060"/>
              <a:gd name="connsiteY128" fmla="*/ 497418 h 585990"/>
              <a:gd name="connsiteX129" fmla="*/ 33627 w 384060"/>
              <a:gd name="connsiteY129" fmla="*/ 504150 h 585990"/>
              <a:gd name="connsiteX130" fmla="*/ 38229 w 384060"/>
              <a:gd name="connsiteY130" fmla="*/ 510881 h 585990"/>
              <a:gd name="connsiteX131" fmla="*/ 43185 w 384060"/>
              <a:gd name="connsiteY131" fmla="*/ 516904 h 585990"/>
              <a:gd name="connsiteX132" fmla="*/ 48494 w 384060"/>
              <a:gd name="connsiteY132" fmla="*/ 523281 h 585990"/>
              <a:gd name="connsiteX133" fmla="*/ 54158 w 384060"/>
              <a:gd name="connsiteY133" fmla="*/ 529304 h 585990"/>
              <a:gd name="connsiteX134" fmla="*/ 59467 w 384060"/>
              <a:gd name="connsiteY134" fmla="*/ 534619 h 585990"/>
              <a:gd name="connsiteX135" fmla="*/ 65485 w 384060"/>
              <a:gd name="connsiteY135" fmla="*/ 539933 h 585990"/>
              <a:gd name="connsiteX136" fmla="*/ 71502 w 384060"/>
              <a:gd name="connsiteY136" fmla="*/ 544893 h 585990"/>
              <a:gd name="connsiteX137" fmla="*/ 77874 w 384060"/>
              <a:gd name="connsiteY137" fmla="*/ 549499 h 585990"/>
              <a:gd name="connsiteX138" fmla="*/ 84245 w 384060"/>
              <a:gd name="connsiteY138" fmla="*/ 553750 h 585990"/>
              <a:gd name="connsiteX139" fmla="*/ 90971 w 384060"/>
              <a:gd name="connsiteY139" fmla="*/ 558002 h 585990"/>
              <a:gd name="connsiteX140" fmla="*/ 97696 w 384060"/>
              <a:gd name="connsiteY140" fmla="*/ 561899 h 585990"/>
              <a:gd name="connsiteX141" fmla="*/ 104422 w 384060"/>
              <a:gd name="connsiteY141" fmla="*/ 565442 h 585990"/>
              <a:gd name="connsiteX142" fmla="*/ 110793 w 384060"/>
              <a:gd name="connsiteY142" fmla="*/ 568630 h 585990"/>
              <a:gd name="connsiteX143" fmla="*/ 118227 w 384060"/>
              <a:gd name="connsiteY143" fmla="*/ 571819 h 585990"/>
              <a:gd name="connsiteX144" fmla="*/ 125306 w 384060"/>
              <a:gd name="connsiteY144" fmla="*/ 574299 h 585990"/>
              <a:gd name="connsiteX145" fmla="*/ 132740 w 384060"/>
              <a:gd name="connsiteY145" fmla="*/ 576779 h 585990"/>
              <a:gd name="connsiteX146" fmla="*/ 139819 w 384060"/>
              <a:gd name="connsiteY146" fmla="*/ 578904 h 585990"/>
              <a:gd name="connsiteX147" fmla="*/ 147252 w 384060"/>
              <a:gd name="connsiteY147" fmla="*/ 580676 h 585990"/>
              <a:gd name="connsiteX148" fmla="*/ 154686 w 384060"/>
              <a:gd name="connsiteY148" fmla="*/ 582093 h 585990"/>
              <a:gd name="connsiteX149" fmla="*/ 162473 w 384060"/>
              <a:gd name="connsiteY149" fmla="*/ 583510 h 585990"/>
              <a:gd name="connsiteX150" fmla="*/ 169907 w 384060"/>
              <a:gd name="connsiteY150" fmla="*/ 584927 h 585990"/>
              <a:gd name="connsiteX151" fmla="*/ 177340 w 384060"/>
              <a:gd name="connsiteY151" fmla="*/ 585282 h 585990"/>
              <a:gd name="connsiteX152" fmla="*/ 184773 w 384060"/>
              <a:gd name="connsiteY152" fmla="*/ 585636 h 585990"/>
              <a:gd name="connsiteX153" fmla="*/ 192561 w 384060"/>
              <a:gd name="connsiteY153" fmla="*/ 585990 h 585990"/>
              <a:gd name="connsiteX154" fmla="*/ 200348 w 384060"/>
              <a:gd name="connsiteY154" fmla="*/ 585990 h 585990"/>
              <a:gd name="connsiteX155" fmla="*/ 207782 w 384060"/>
              <a:gd name="connsiteY155" fmla="*/ 585636 h 585990"/>
              <a:gd name="connsiteX156" fmla="*/ 215569 w 384060"/>
              <a:gd name="connsiteY156" fmla="*/ 584927 h 585990"/>
              <a:gd name="connsiteX157" fmla="*/ 223002 w 384060"/>
              <a:gd name="connsiteY157" fmla="*/ 583864 h 585990"/>
              <a:gd name="connsiteX158" fmla="*/ 230436 w 384060"/>
              <a:gd name="connsiteY158" fmla="*/ 582802 h 585990"/>
              <a:gd name="connsiteX159" fmla="*/ 237869 w 384060"/>
              <a:gd name="connsiteY159" fmla="*/ 581030 h 585990"/>
              <a:gd name="connsiteX160" fmla="*/ 245303 w 384060"/>
              <a:gd name="connsiteY160" fmla="*/ 579259 h 585990"/>
              <a:gd name="connsiteX161" fmla="*/ 252736 w 384060"/>
              <a:gd name="connsiteY161" fmla="*/ 577133 h 585990"/>
              <a:gd name="connsiteX162" fmla="*/ 259815 w 384060"/>
              <a:gd name="connsiteY162" fmla="*/ 575007 h 585990"/>
              <a:gd name="connsiteX163" fmla="*/ 266895 w 384060"/>
              <a:gd name="connsiteY163" fmla="*/ 572527 h 585990"/>
              <a:gd name="connsiteX164" fmla="*/ 273974 w 384060"/>
              <a:gd name="connsiteY164" fmla="*/ 569693 h 585990"/>
              <a:gd name="connsiteX165" fmla="*/ 280700 w 384060"/>
              <a:gd name="connsiteY165" fmla="*/ 566504 h 585990"/>
              <a:gd name="connsiteX166" fmla="*/ 287425 w 384060"/>
              <a:gd name="connsiteY166" fmla="*/ 562962 h 585990"/>
              <a:gd name="connsiteX167" fmla="*/ 294151 w 384060"/>
              <a:gd name="connsiteY167" fmla="*/ 559419 h 585990"/>
              <a:gd name="connsiteX168" fmla="*/ 300168 w 384060"/>
              <a:gd name="connsiteY168" fmla="*/ 555522 h 585990"/>
              <a:gd name="connsiteX169" fmla="*/ 306894 w 384060"/>
              <a:gd name="connsiteY169" fmla="*/ 551270 h 585990"/>
              <a:gd name="connsiteX170" fmla="*/ 312911 w 384060"/>
              <a:gd name="connsiteY170" fmla="*/ 546664 h 585990"/>
              <a:gd name="connsiteX171" fmla="*/ 318575 w 384060"/>
              <a:gd name="connsiteY171" fmla="*/ 542059 h 585990"/>
              <a:gd name="connsiteX172" fmla="*/ 324592 w 384060"/>
              <a:gd name="connsiteY172" fmla="*/ 537099 h 585990"/>
              <a:gd name="connsiteX173" fmla="*/ 330256 w 384060"/>
              <a:gd name="connsiteY173" fmla="*/ 531784 h 585990"/>
              <a:gd name="connsiteX174" fmla="*/ 335565 w 384060"/>
              <a:gd name="connsiteY174" fmla="*/ 525761 h 585990"/>
              <a:gd name="connsiteX175" fmla="*/ 340875 w 384060"/>
              <a:gd name="connsiteY175" fmla="*/ 520093 h 585990"/>
              <a:gd name="connsiteX176" fmla="*/ 345477 w 384060"/>
              <a:gd name="connsiteY176" fmla="*/ 514070 h 585990"/>
              <a:gd name="connsiteX177" fmla="*/ 350078 w 384060"/>
              <a:gd name="connsiteY177" fmla="*/ 507693 h 585990"/>
              <a:gd name="connsiteX178" fmla="*/ 354680 w 384060"/>
              <a:gd name="connsiteY178" fmla="*/ 500961 h 585990"/>
              <a:gd name="connsiteX179" fmla="*/ 358928 w 384060"/>
              <a:gd name="connsiteY179" fmla="*/ 493876 h 585990"/>
              <a:gd name="connsiteX180" fmla="*/ 362467 w 384060"/>
              <a:gd name="connsiteY180" fmla="*/ 486790 h 585990"/>
              <a:gd name="connsiteX181" fmla="*/ 366007 w 384060"/>
              <a:gd name="connsiteY181" fmla="*/ 479350 h 585990"/>
              <a:gd name="connsiteX182" fmla="*/ 369193 w 384060"/>
              <a:gd name="connsiteY182" fmla="*/ 471556 h 585990"/>
              <a:gd name="connsiteX183" fmla="*/ 372378 w 384060"/>
              <a:gd name="connsiteY183" fmla="*/ 463407 h 585990"/>
              <a:gd name="connsiteX184" fmla="*/ 375210 w 384060"/>
              <a:gd name="connsiteY184" fmla="*/ 455258 h 585990"/>
              <a:gd name="connsiteX185" fmla="*/ 377334 w 384060"/>
              <a:gd name="connsiteY185" fmla="*/ 446755 h 585990"/>
              <a:gd name="connsiteX186" fmla="*/ 379458 w 384060"/>
              <a:gd name="connsiteY186" fmla="*/ 437898 h 585990"/>
              <a:gd name="connsiteX187" fmla="*/ 380874 w 384060"/>
              <a:gd name="connsiteY187" fmla="*/ 428687 h 585990"/>
              <a:gd name="connsiteX188" fmla="*/ 382290 w 384060"/>
              <a:gd name="connsiteY188" fmla="*/ 419475 h 585990"/>
              <a:gd name="connsiteX189" fmla="*/ 382998 w 384060"/>
              <a:gd name="connsiteY189" fmla="*/ 410264 h 585990"/>
              <a:gd name="connsiteX190" fmla="*/ 383352 w 384060"/>
              <a:gd name="connsiteY190" fmla="*/ 400698 h 585990"/>
              <a:gd name="connsiteX191" fmla="*/ 384060 w 384060"/>
              <a:gd name="connsiteY191" fmla="*/ 391487 h 585990"/>
              <a:gd name="connsiteX192" fmla="*/ 384060 w 384060"/>
              <a:gd name="connsiteY192" fmla="*/ 382275 h 585990"/>
              <a:gd name="connsiteX193" fmla="*/ 383352 w 384060"/>
              <a:gd name="connsiteY193" fmla="*/ 372710 h 585990"/>
              <a:gd name="connsiteX194" fmla="*/ 382644 w 384060"/>
              <a:gd name="connsiteY194" fmla="*/ 363498 h 585990"/>
              <a:gd name="connsiteX195" fmla="*/ 381936 w 384060"/>
              <a:gd name="connsiteY195" fmla="*/ 353932 h 585990"/>
              <a:gd name="connsiteX196" fmla="*/ 380520 w 384060"/>
              <a:gd name="connsiteY196" fmla="*/ 344367 h 585990"/>
              <a:gd name="connsiteX197" fmla="*/ 379458 w 384060"/>
              <a:gd name="connsiteY197" fmla="*/ 335155 h 585990"/>
              <a:gd name="connsiteX198" fmla="*/ 375564 w 384060"/>
              <a:gd name="connsiteY198" fmla="*/ 316378 h 585990"/>
              <a:gd name="connsiteX199" fmla="*/ 370963 w 384060"/>
              <a:gd name="connsiteY199" fmla="*/ 297246 h 585990"/>
              <a:gd name="connsiteX200" fmla="*/ 364945 w 384060"/>
              <a:gd name="connsiteY200" fmla="*/ 278824 h 585990"/>
              <a:gd name="connsiteX201" fmla="*/ 358928 w 384060"/>
              <a:gd name="connsiteY201" fmla="*/ 260401 h 585990"/>
              <a:gd name="connsiteX202" fmla="*/ 352202 w 384060"/>
              <a:gd name="connsiteY202" fmla="*/ 242332 h 585990"/>
              <a:gd name="connsiteX203" fmla="*/ 344769 w 384060"/>
              <a:gd name="connsiteY203" fmla="*/ 224263 h 585990"/>
              <a:gd name="connsiteX204" fmla="*/ 336273 w 384060"/>
              <a:gd name="connsiteY204" fmla="*/ 206549 h 585990"/>
              <a:gd name="connsiteX205" fmla="*/ 327778 w 384060"/>
              <a:gd name="connsiteY205" fmla="*/ 189543 h 585990"/>
              <a:gd name="connsiteX206" fmla="*/ 319283 w 384060"/>
              <a:gd name="connsiteY206" fmla="*/ 172892 h 585990"/>
              <a:gd name="connsiteX207" fmla="*/ 310079 w 384060"/>
              <a:gd name="connsiteY207" fmla="*/ 156240 h 585990"/>
              <a:gd name="connsiteX208" fmla="*/ 300876 w 384060"/>
              <a:gd name="connsiteY208" fmla="*/ 140652 h 585990"/>
              <a:gd name="connsiteX209" fmla="*/ 291673 w 384060"/>
              <a:gd name="connsiteY209" fmla="*/ 125417 h 585990"/>
              <a:gd name="connsiteX210" fmla="*/ 281762 w 384060"/>
              <a:gd name="connsiteY210" fmla="*/ 110892 h 585990"/>
              <a:gd name="connsiteX211" fmla="*/ 272558 w 384060"/>
              <a:gd name="connsiteY211" fmla="*/ 97074 h 585990"/>
              <a:gd name="connsiteX212" fmla="*/ 263355 w 384060"/>
              <a:gd name="connsiteY212" fmla="*/ 83966 h 585990"/>
              <a:gd name="connsiteX213" fmla="*/ 246011 w 384060"/>
              <a:gd name="connsiteY213" fmla="*/ 59874 h 585990"/>
              <a:gd name="connsiteX214" fmla="*/ 230436 w 384060"/>
              <a:gd name="connsiteY214" fmla="*/ 39326 h 585990"/>
              <a:gd name="connsiteX215" fmla="*/ 216631 w 384060"/>
              <a:gd name="connsiteY215" fmla="*/ 23028 h 585990"/>
              <a:gd name="connsiteX216" fmla="*/ 206366 w 384060"/>
              <a:gd name="connsiteY216" fmla="*/ 10274 h 585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384060" h="585990">
                <a:moveTo>
                  <a:pt x="78936" y="272801"/>
                </a:moveTo>
                <a:lnTo>
                  <a:pt x="85307" y="298664"/>
                </a:lnTo>
                <a:lnTo>
                  <a:pt x="91679" y="322401"/>
                </a:lnTo>
                <a:lnTo>
                  <a:pt x="98404" y="344721"/>
                </a:lnTo>
                <a:lnTo>
                  <a:pt x="104776" y="365624"/>
                </a:lnTo>
                <a:lnTo>
                  <a:pt x="111501" y="385110"/>
                </a:lnTo>
                <a:lnTo>
                  <a:pt x="118581" y="403178"/>
                </a:lnTo>
                <a:lnTo>
                  <a:pt x="125660" y="420538"/>
                </a:lnTo>
                <a:lnTo>
                  <a:pt x="133447" y="436835"/>
                </a:lnTo>
                <a:lnTo>
                  <a:pt x="141589" y="452070"/>
                </a:lnTo>
                <a:lnTo>
                  <a:pt x="150084" y="466950"/>
                </a:lnTo>
                <a:lnTo>
                  <a:pt x="159995" y="481121"/>
                </a:lnTo>
                <a:lnTo>
                  <a:pt x="169907" y="494938"/>
                </a:lnTo>
                <a:lnTo>
                  <a:pt x="180880" y="508401"/>
                </a:lnTo>
                <a:lnTo>
                  <a:pt x="192561" y="521510"/>
                </a:lnTo>
                <a:lnTo>
                  <a:pt x="205304" y="534973"/>
                </a:lnTo>
                <a:lnTo>
                  <a:pt x="219109" y="548436"/>
                </a:lnTo>
                <a:lnTo>
                  <a:pt x="203888" y="548082"/>
                </a:lnTo>
                <a:lnTo>
                  <a:pt x="189021" y="546664"/>
                </a:lnTo>
                <a:lnTo>
                  <a:pt x="175216" y="544893"/>
                </a:lnTo>
                <a:lnTo>
                  <a:pt x="162119" y="542059"/>
                </a:lnTo>
                <a:lnTo>
                  <a:pt x="149730" y="538870"/>
                </a:lnTo>
                <a:lnTo>
                  <a:pt x="138049" y="534619"/>
                </a:lnTo>
                <a:lnTo>
                  <a:pt x="127076" y="529659"/>
                </a:lnTo>
                <a:lnTo>
                  <a:pt x="116811" y="523990"/>
                </a:lnTo>
                <a:lnTo>
                  <a:pt x="107254" y="517967"/>
                </a:lnTo>
                <a:lnTo>
                  <a:pt x="98404" y="511236"/>
                </a:lnTo>
                <a:lnTo>
                  <a:pt x="90617" y="504150"/>
                </a:lnTo>
                <a:lnTo>
                  <a:pt x="83183" y="496001"/>
                </a:lnTo>
                <a:lnTo>
                  <a:pt x="76812" y="487853"/>
                </a:lnTo>
                <a:lnTo>
                  <a:pt x="70440" y="478996"/>
                </a:lnTo>
                <a:lnTo>
                  <a:pt x="65485" y="469784"/>
                </a:lnTo>
                <a:lnTo>
                  <a:pt x="60883" y="460218"/>
                </a:lnTo>
                <a:lnTo>
                  <a:pt x="56990" y="449944"/>
                </a:lnTo>
                <a:lnTo>
                  <a:pt x="53804" y="439670"/>
                </a:lnTo>
                <a:lnTo>
                  <a:pt x="51326" y="429041"/>
                </a:lnTo>
                <a:lnTo>
                  <a:pt x="49556" y="417704"/>
                </a:lnTo>
                <a:lnTo>
                  <a:pt x="48140" y="406721"/>
                </a:lnTo>
                <a:lnTo>
                  <a:pt x="47786" y="395384"/>
                </a:lnTo>
                <a:lnTo>
                  <a:pt x="47786" y="383692"/>
                </a:lnTo>
                <a:lnTo>
                  <a:pt x="48494" y="371292"/>
                </a:lnTo>
                <a:lnTo>
                  <a:pt x="50264" y="359247"/>
                </a:lnTo>
                <a:lnTo>
                  <a:pt x="52388" y="347201"/>
                </a:lnTo>
                <a:lnTo>
                  <a:pt x="55220" y="335155"/>
                </a:lnTo>
                <a:lnTo>
                  <a:pt x="58759" y="322401"/>
                </a:lnTo>
                <a:lnTo>
                  <a:pt x="63007" y="310001"/>
                </a:lnTo>
                <a:lnTo>
                  <a:pt x="67609" y="297246"/>
                </a:lnTo>
                <a:lnTo>
                  <a:pt x="72918" y="285201"/>
                </a:lnTo>
                <a:close/>
                <a:moveTo>
                  <a:pt x="202472" y="85737"/>
                </a:moveTo>
                <a:lnTo>
                  <a:pt x="216277" y="100263"/>
                </a:lnTo>
                <a:lnTo>
                  <a:pt x="229374" y="114434"/>
                </a:lnTo>
                <a:lnTo>
                  <a:pt x="241409" y="128960"/>
                </a:lnTo>
                <a:lnTo>
                  <a:pt x="252736" y="142777"/>
                </a:lnTo>
                <a:lnTo>
                  <a:pt x="263355" y="156949"/>
                </a:lnTo>
                <a:lnTo>
                  <a:pt x="273266" y="170766"/>
                </a:lnTo>
                <a:lnTo>
                  <a:pt x="281762" y="184583"/>
                </a:lnTo>
                <a:lnTo>
                  <a:pt x="290257" y="197692"/>
                </a:lnTo>
                <a:lnTo>
                  <a:pt x="297690" y="211155"/>
                </a:lnTo>
                <a:lnTo>
                  <a:pt x="304770" y="224618"/>
                </a:lnTo>
                <a:lnTo>
                  <a:pt x="310787" y="238081"/>
                </a:lnTo>
                <a:lnTo>
                  <a:pt x="316097" y="250835"/>
                </a:lnTo>
                <a:lnTo>
                  <a:pt x="321053" y="263944"/>
                </a:lnTo>
                <a:lnTo>
                  <a:pt x="325300" y="276344"/>
                </a:lnTo>
                <a:lnTo>
                  <a:pt x="329194" y="289452"/>
                </a:lnTo>
                <a:lnTo>
                  <a:pt x="332380" y="301852"/>
                </a:lnTo>
                <a:lnTo>
                  <a:pt x="334857" y="314252"/>
                </a:lnTo>
                <a:lnTo>
                  <a:pt x="336981" y="326298"/>
                </a:lnTo>
                <a:lnTo>
                  <a:pt x="338397" y="338344"/>
                </a:lnTo>
                <a:lnTo>
                  <a:pt x="339459" y="350389"/>
                </a:lnTo>
                <a:lnTo>
                  <a:pt x="340521" y="362081"/>
                </a:lnTo>
                <a:lnTo>
                  <a:pt x="340521" y="373418"/>
                </a:lnTo>
                <a:lnTo>
                  <a:pt x="340521" y="385110"/>
                </a:lnTo>
                <a:lnTo>
                  <a:pt x="339459" y="396447"/>
                </a:lnTo>
                <a:lnTo>
                  <a:pt x="338751" y="407430"/>
                </a:lnTo>
                <a:lnTo>
                  <a:pt x="337689" y="418413"/>
                </a:lnTo>
                <a:lnTo>
                  <a:pt x="335919" y="429041"/>
                </a:lnTo>
                <a:lnTo>
                  <a:pt x="333796" y="439670"/>
                </a:lnTo>
                <a:lnTo>
                  <a:pt x="331672" y="449944"/>
                </a:lnTo>
                <a:lnTo>
                  <a:pt x="329194" y="460573"/>
                </a:lnTo>
                <a:lnTo>
                  <a:pt x="326362" y="470493"/>
                </a:lnTo>
                <a:lnTo>
                  <a:pt x="323176" y="480058"/>
                </a:lnTo>
                <a:lnTo>
                  <a:pt x="316451" y="453487"/>
                </a:lnTo>
                <a:lnTo>
                  <a:pt x="309371" y="425853"/>
                </a:lnTo>
                <a:lnTo>
                  <a:pt x="294151" y="370230"/>
                </a:lnTo>
                <a:lnTo>
                  <a:pt x="277868" y="314607"/>
                </a:lnTo>
                <a:lnTo>
                  <a:pt x="260877" y="260401"/>
                </a:lnTo>
                <a:lnTo>
                  <a:pt x="244595" y="209029"/>
                </a:lnTo>
                <a:lnTo>
                  <a:pt x="229374" y="162263"/>
                </a:lnTo>
                <a:lnTo>
                  <a:pt x="214861" y="120457"/>
                </a:lnTo>
                <a:close/>
                <a:moveTo>
                  <a:pt x="197516" y="0"/>
                </a:moveTo>
                <a:lnTo>
                  <a:pt x="186543" y="12400"/>
                </a:lnTo>
                <a:lnTo>
                  <a:pt x="174508" y="26571"/>
                </a:lnTo>
                <a:lnTo>
                  <a:pt x="158933" y="46057"/>
                </a:lnTo>
                <a:lnTo>
                  <a:pt x="140881" y="69794"/>
                </a:lnTo>
                <a:lnTo>
                  <a:pt x="131324" y="82903"/>
                </a:lnTo>
                <a:lnTo>
                  <a:pt x="121412" y="97074"/>
                </a:lnTo>
                <a:lnTo>
                  <a:pt x="111501" y="111954"/>
                </a:lnTo>
                <a:lnTo>
                  <a:pt x="100882" y="127543"/>
                </a:lnTo>
                <a:lnTo>
                  <a:pt x="90617" y="143840"/>
                </a:lnTo>
                <a:lnTo>
                  <a:pt x="79998" y="160846"/>
                </a:lnTo>
                <a:lnTo>
                  <a:pt x="70086" y="178206"/>
                </a:lnTo>
                <a:lnTo>
                  <a:pt x="60529" y="196275"/>
                </a:lnTo>
                <a:lnTo>
                  <a:pt x="50618" y="214698"/>
                </a:lnTo>
                <a:lnTo>
                  <a:pt x="42123" y="233475"/>
                </a:lnTo>
                <a:lnTo>
                  <a:pt x="33627" y="252252"/>
                </a:lnTo>
                <a:lnTo>
                  <a:pt x="25840" y="271384"/>
                </a:lnTo>
                <a:lnTo>
                  <a:pt x="19115" y="290869"/>
                </a:lnTo>
                <a:lnTo>
                  <a:pt x="13097" y="310001"/>
                </a:lnTo>
                <a:lnTo>
                  <a:pt x="10265" y="319567"/>
                </a:lnTo>
                <a:lnTo>
                  <a:pt x="8141" y="329132"/>
                </a:lnTo>
                <a:lnTo>
                  <a:pt x="6018" y="338698"/>
                </a:lnTo>
                <a:lnTo>
                  <a:pt x="4248" y="348264"/>
                </a:lnTo>
                <a:lnTo>
                  <a:pt x="2832" y="358184"/>
                </a:lnTo>
                <a:lnTo>
                  <a:pt x="1416" y="367395"/>
                </a:lnTo>
                <a:lnTo>
                  <a:pt x="1062" y="376961"/>
                </a:lnTo>
                <a:lnTo>
                  <a:pt x="0" y="386172"/>
                </a:lnTo>
                <a:lnTo>
                  <a:pt x="0" y="395738"/>
                </a:lnTo>
                <a:lnTo>
                  <a:pt x="708" y="404950"/>
                </a:lnTo>
                <a:lnTo>
                  <a:pt x="1062" y="414161"/>
                </a:lnTo>
                <a:lnTo>
                  <a:pt x="2124" y="423018"/>
                </a:lnTo>
                <a:lnTo>
                  <a:pt x="3540" y="432230"/>
                </a:lnTo>
                <a:lnTo>
                  <a:pt x="5664" y="440733"/>
                </a:lnTo>
                <a:lnTo>
                  <a:pt x="7787" y="449590"/>
                </a:lnTo>
                <a:lnTo>
                  <a:pt x="10619" y="458093"/>
                </a:lnTo>
                <a:lnTo>
                  <a:pt x="13451" y="466241"/>
                </a:lnTo>
                <a:lnTo>
                  <a:pt x="16991" y="474744"/>
                </a:lnTo>
                <a:lnTo>
                  <a:pt x="20530" y="482184"/>
                </a:lnTo>
                <a:lnTo>
                  <a:pt x="24778" y="489978"/>
                </a:lnTo>
                <a:lnTo>
                  <a:pt x="29026" y="497418"/>
                </a:lnTo>
                <a:lnTo>
                  <a:pt x="33627" y="504150"/>
                </a:lnTo>
                <a:lnTo>
                  <a:pt x="38229" y="510881"/>
                </a:lnTo>
                <a:lnTo>
                  <a:pt x="43185" y="516904"/>
                </a:lnTo>
                <a:lnTo>
                  <a:pt x="48494" y="523281"/>
                </a:lnTo>
                <a:lnTo>
                  <a:pt x="54158" y="529304"/>
                </a:lnTo>
                <a:lnTo>
                  <a:pt x="59467" y="534619"/>
                </a:lnTo>
                <a:lnTo>
                  <a:pt x="65485" y="539933"/>
                </a:lnTo>
                <a:lnTo>
                  <a:pt x="71502" y="544893"/>
                </a:lnTo>
                <a:lnTo>
                  <a:pt x="77874" y="549499"/>
                </a:lnTo>
                <a:lnTo>
                  <a:pt x="84245" y="553750"/>
                </a:lnTo>
                <a:lnTo>
                  <a:pt x="90971" y="558002"/>
                </a:lnTo>
                <a:lnTo>
                  <a:pt x="97696" y="561899"/>
                </a:lnTo>
                <a:lnTo>
                  <a:pt x="104422" y="565442"/>
                </a:lnTo>
                <a:lnTo>
                  <a:pt x="110793" y="568630"/>
                </a:lnTo>
                <a:lnTo>
                  <a:pt x="118227" y="571819"/>
                </a:lnTo>
                <a:lnTo>
                  <a:pt x="125306" y="574299"/>
                </a:lnTo>
                <a:lnTo>
                  <a:pt x="132740" y="576779"/>
                </a:lnTo>
                <a:lnTo>
                  <a:pt x="139819" y="578904"/>
                </a:lnTo>
                <a:lnTo>
                  <a:pt x="147252" y="580676"/>
                </a:lnTo>
                <a:lnTo>
                  <a:pt x="154686" y="582093"/>
                </a:lnTo>
                <a:lnTo>
                  <a:pt x="162473" y="583510"/>
                </a:lnTo>
                <a:lnTo>
                  <a:pt x="169907" y="584927"/>
                </a:lnTo>
                <a:lnTo>
                  <a:pt x="177340" y="585282"/>
                </a:lnTo>
                <a:lnTo>
                  <a:pt x="184773" y="585636"/>
                </a:lnTo>
                <a:lnTo>
                  <a:pt x="192561" y="585990"/>
                </a:lnTo>
                <a:lnTo>
                  <a:pt x="200348" y="585990"/>
                </a:lnTo>
                <a:lnTo>
                  <a:pt x="207782" y="585636"/>
                </a:lnTo>
                <a:lnTo>
                  <a:pt x="215569" y="584927"/>
                </a:lnTo>
                <a:lnTo>
                  <a:pt x="223002" y="583864"/>
                </a:lnTo>
                <a:lnTo>
                  <a:pt x="230436" y="582802"/>
                </a:lnTo>
                <a:lnTo>
                  <a:pt x="237869" y="581030"/>
                </a:lnTo>
                <a:lnTo>
                  <a:pt x="245303" y="579259"/>
                </a:lnTo>
                <a:lnTo>
                  <a:pt x="252736" y="577133"/>
                </a:lnTo>
                <a:lnTo>
                  <a:pt x="259815" y="575007"/>
                </a:lnTo>
                <a:lnTo>
                  <a:pt x="266895" y="572527"/>
                </a:lnTo>
                <a:lnTo>
                  <a:pt x="273974" y="569693"/>
                </a:lnTo>
                <a:lnTo>
                  <a:pt x="280700" y="566504"/>
                </a:lnTo>
                <a:lnTo>
                  <a:pt x="287425" y="562962"/>
                </a:lnTo>
                <a:lnTo>
                  <a:pt x="294151" y="559419"/>
                </a:lnTo>
                <a:lnTo>
                  <a:pt x="300168" y="555522"/>
                </a:lnTo>
                <a:lnTo>
                  <a:pt x="306894" y="551270"/>
                </a:lnTo>
                <a:lnTo>
                  <a:pt x="312911" y="546664"/>
                </a:lnTo>
                <a:lnTo>
                  <a:pt x="318575" y="542059"/>
                </a:lnTo>
                <a:lnTo>
                  <a:pt x="324592" y="537099"/>
                </a:lnTo>
                <a:lnTo>
                  <a:pt x="330256" y="531784"/>
                </a:lnTo>
                <a:lnTo>
                  <a:pt x="335565" y="525761"/>
                </a:lnTo>
                <a:lnTo>
                  <a:pt x="340875" y="520093"/>
                </a:lnTo>
                <a:lnTo>
                  <a:pt x="345477" y="514070"/>
                </a:lnTo>
                <a:lnTo>
                  <a:pt x="350078" y="507693"/>
                </a:lnTo>
                <a:lnTo>
                  <a:pt x="354680" y="500961"/>
                </a:lnTo>
                <a:lnTo>
                  <a:pt x="358928" y="493876"/>
                </a:lnTo>
                <a:lnTo>
                  <a:pt x="362467" y="486790"/>
                </a:lnTo>
                <a:lnTo>
                  <a:pt x="366007" y="479350"/>
                </a:lnTo>
                <a:lnTo>
                  <a:pt x="369193" y="471556"/>
                </a:lnTo>
                <a:lnTo>
                  <a:pt x="372378" y="463407"/>
                </a:lnTo>
                <a:lnTo>
                  <a:pt x="375210" y="455258"/>
                </a:lnTo>
                <a:lnTo>
                  <a:pt x="377334" y="446755"/>
                </a:lnTo>
                <a:lnTo>
                  <a:pt x="379458" y="437898"/>
                </a:lnTo>
                <a:lnTo>
                  <a:pt x="380874" y="428687"/>
                </a:lnTo>
                <a:lnTo>
                  <a:pt x="382290" y="419475"/>
                </a:lnTo>
                <a:lnTo>
                  <a:pt x="382998" y="410264"/>
                </a:lnTo>
                <a:lnTo>
                  <a:pt x="383352" y="400698"/>
                </a:lnTo>
                <a:lnTo>
                  <a:pt x="384060" y="391487"/>
                </a:lnTo>
                <a:lnTo>
                  <a:pt x="384060" y="382275"/>
                </a:lnTo>
                <a:lnTo>
                  <a:pt x="383352" y="372710"/>
                </a:lnTo>
                <a:lnTo>
                  <a:pt x="382644" y="363498"/>
                </a:lnTo>
                <a:lnTo>
                  <a:pt x="381936" y="353932"/>
                </a:lnTo>
                <a:lnTo>
                  <a:pt x="380520" y="344367"/>
                </a:lnTo>
                <a:lnTo>
                  <a:pt x="379458" y="335155"/>
                </a:lnTo>
                <a:lnTo>
                  <a:pt x="375564" y="316378"/>
                </a:lnTo>
                <a:lnTo>
                  <a:pt x="370963" y="297246"/>
                </a:lnTo>
                <a:lnTo>
                  <a:pt x="364945" y="278824"/>
                </a:lnTo>
                <a:lnTo>
                  <a:pt x="358928" y="260401"/>
                </a:lnTo>
                <a:lnTo>
                  <a:pt x="352202" y="242332"/>
                </a:lnTo>
                <a:lnTo>
                  <a:pt x="344769" y="224263"/>
                </a:lnTo>
                <a:lnTo>
                  <a:pt x="336273" y="206549"/>
                </a:lnTo>
                <a:lnTo>
                  <a:pt x="327778" y="189543"/>
                </a:lnTo>
                <a:lnTo>
                  <a:pt x="319283" y="172892"/>
                </a:lnTo>
                <a:lnTo>
                  <a:pt x="310079" y="156240"/>
                </a:lnTo>
                <a:lnTo>
                  <a:pt x="300876" y="140652"/>
                </a:lnTo>
                <a:lnTo>
                  <a:pt x="291673" y="125417"/>
                </a:lnTo>
                <a:lnTo>
                  <a:pt x="281762" y="110892"/>
                </a:lnTo>
                <a:lnTo>
                  <a:pt x="272558" y="97074"/>
                </a:lnTo>
                <a:lnTo>
                  <a:pt x="263355" y="83966"/>
                </a:lnTo>
                <a:lnTo>
                  <a:pt x="246011" y="59874"/>
                </a:lnTo>
                <a:lnTo>
                  <a:pt x="230436" y="39326"/>
                </a:lnTo>
                <a:lnTo>
                  <a:pt x="216631" y="23028"/>
                </a:lnTo>
                <a:lnTo>
                  <a:pt x="206366" y="10274"/>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wrap="square" anchor="ctr">
            <a:normAutofit/>
            <a:scene3d>
              <a:camera prst="orthographicFront"/>
              <a:lightRig rig="threePt" dir="t"/>
            </a:scene3d>
            <a:sp3d>
              <a:contourClr>
                <a:srgbClr val="FFFFFF"/>
              </a:contourClr>
            </a:sp3d>
          </a:bodyPr>
          <a:lstStyle/>
          <a:p>
            <a:pPr algn="ctr">
              <a:defRPr/>
            </a:pP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20" name="矩形 19"/>
          <p:cNvSpPr/>
          <p:nvPr>
            <p:custDataLst>
              <p:tags r:id="rId8"/>
            </p:custDataLst>
          </p:nvPr>
        </p:nvSpPr>
        <p:spPr>
          <a:xfrm>
            <a:off x="4106545" y="2574925"/>
            <a:ext cx="3441065" cy="296545"/>
          </a:xfrm>
          <a:prstGeom prst="rect">
            <a:avLst/>
          </a:prstGeom>
        </p:spPr>
        <p:txBody>
          <a:bodyPr wrap="square" anchor="ctr">
            <a:noAutofit/>
          </a:bodyPr>
          <a:lstStyle/>
          <a:p>
            <a:pPr marL="0" lvl="0" indent="0" algn="just">
              <a:lnSpc>
                <a:spcPct val="130000"/>
              </a:lnSpc>
              <a:spcBef>
                <a:spcPts val="0"/>
              </a:spcBef>
              <a:spcAft>
                <a:spcPts val="0"/>
              </a:spcAft>
              <a:buSzPct val="100000"/>
            </a:pPr>
            <a:r>
              <a:rPr lang="zh-CN" altLang="en-US" sz="1300" b="1" kern="0">
                <a:solidFill>
                  <a:schemeClr val="tx1">
                    <a:lumMod val="75000"/>
                    <a:lumOff val="25000"/>
                  </a:schemeClr>
                </a:solidFill>
                <a:latin typeface="微软雅黑" panose="020B0503020204020204" pitchFamily="34" charset="-122"/>
                <a:ea typeface="微软雅黑" panose="020B0503020204020204" pitchFamily="34" charset="-122"/>
              </a:rPr>
              <a:t>现场有大量的易燃物，如包装材、注塑件等</a:t>
            </a:r>
            <a:endParaRPr lang="zh-CN" altLang="en-US" sz="1300" b="1" kern="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4" name="任意多边形 13"/>
          <p:cNvSpPr/>
          <p:nvPr>
            <p:custDataLst>
              <p:tags r:id="rId9"/>
            </p:custDataLst>
          </p:nvPr>
        </p:nvSpPr>
        <p:spPr bwMode="auto">
          <a:xfrm flipH="1">
            <a:off x="3832070" y="2514100"/>
            <a:ext cx="274455" cy="418564"/>
          </a:xfrm>
          <a:custGeom>
            <a:avLst/>
            <a:gdLst>
              <a:gd name="connsiteX0" fmla="*/ 78936 w 384060"/>
              <a:gd name="connsiteY0" fmla="*/ 272801 h 585990"/>
              <a:gd name="connsiteX1" fmla="*/ 85307 w 384060"/>
              <a:gd name="connsiteY1" fmla="*/ 298664 h 585990"/>
              <a:gd name="connsiteX2" fmla="*/ 91679 w 384060"/>
              <a:gd name="connsiteY2" fmla="*/ 322401 h 585990"/>
              <a:gd name="connsiteX3" fmla="*/ 98404 w 384060"/>
              <a:gd name="connsiteY3" fmla="*/ 344721 h 585990"/>
              <a:gd name="connsiteX4" fmla="*/ 104776 w 384060"/>
              <a:gd name="connsiteY4" fmla="*/ 365624 h 585990"/>
              <a:gd name="connsiteX5" fmla="*/ 111501 w 384060"/>
              <a:gd name="connsiteY5" fmla="*/ 385110 h 585990"/>
              <a:gd name="connsiteX6" fmla="*/ 118581 w 384060"/>
              <a:gd name="connsiteY6" fmla="*/ 403178 h 585990"/>
              <a:gd name="connsiteX7" fmla="*/ 125660 w 384060"/>
              <a:gd name="connsiteY7" fmla="*/ 420538 h 585990"/>
              <a:gd name="connsiteX8" fmla="*/ 133447 w 384060"/>
              <a:gd name="connsiteY8" fmla="*/ 436835 h 585990"/>
              <a:gd name="connsiteX9" fmla="*/ 141589 w 384060"/>
              <a:gd name="connsiteY9" fmla="*/ 452070 h 585990"/>
              <a:gd name="connsiteX10" fmla="*/ 150084 w 384060"/>
              <a:gd name="connsiteY10" fmla="*/ 466950 h 585990"/>
              <a:gd name="connsiteX11" fmla="*/ 159995 w 384060"/>
              <a:gd name="connsiteY11" fmla="*/ 481121 h 585990"/>
              <a:gd name="connsiteX12" fmla="*/ 169907 w 384060"/>
              <a:gd name="connsiteY12" fmla="*/ 494938 h 585990"/>
              <a:gd name="connsiteX13" fmla="*/ 180880 w 384060"/>
              <a:gd name="connsiteY13" fmla="*/ 508401 h 585990"/>
              <a:gd name="connsiteX14" fmla="*/ 192561 w 384060"/>
              <a:gd name="connsiteY14" fmla="*/ 521510 h 585990"/>
              <a:gd name="connsiteX15" fmla="*/ 205304 w 384060"/>
              <a:gd name="connsiteY15" fmla="*/ 534973 h 585990"/>
              <a:gd name="connsiteX16" fmla="*/ 219109 w 384060"/>
              <a:gd name="connsiteY16" fmla="*/ 548436 h 585990"/>
              <a:gd name="connsiteX17" fmla="*/ 203888 w 384060"/>
              <a:gd name="connsiteY17" fmla="*/ 548082 h 585990"/>
              <a:gd name="connsiteX18" fmla="*/ 189021 w 384060"/>
              <a:gd name="connsiteY18" fmla="*/ 546664 h 585990"/>
              <a:gd name="connsiteX19" fmla="*/ 175216 w 384060"/>
              <a:gd name="connsiteY19" fmla="*/ 544893 h 585990"/>
              <a:gd name="connsiteX20" fmla="*/ 162119 w 384060"/>
              <a:gd name="connsiteY20" fmla="*/ 542059 h 585990"/>
              <a:gd name="connsiteX21" fmla="*/ 149730 w 384060"/>
              <a:gd name="connsiteY21" fmla="*/ 538870 h 585990"/>
              <a:gd name="connsiteX22" fmla="*/ 138049 w 384060"/>
              <a:gd name="connsiteY22" fmla="*/ 534619 h 585990"/>
              <a:gd name="connsiteX23" fmla="*/ 127076 w 384060"/>
              <a:gd name="connsiteY23" fmla="*/ 529659 h 585990"/>
              <a:gd name="connsiteX24" fmla="*/ 116811 w 384060"/>
              <a:gd name="connsiteY24" fmla="*/ 523990 h 585990"/>
              <a:gd name="connsiteX25" fmla="*/ 107254 w 384060"/>
              <a:gd name="connsiteY25" fmla="*/ 517967 h 585990"/>
              <a:gd name="connsiteX26" fmla="*/ 98404 w 384060"/>
              <a:gd name="connsiteY26" fmla="*/ 511236 h 585990"/>
              <a:gd name="connsiteX27" fmla="*/ 90617 w 384060"/>
              <a:gd name="connsiteY27" fmla="*/ 504150 h 585990"/>
              <a:gd name="connsiteX28" fmla="*/ 83183 w 384060"/>
              <a:gd name="connsiteY28" fmla="*/ 496001 h 585990"/>
              <a:gd name="connsiteX29" fmla="*/ 76812 w 384060"/>
              <a:gd name="connsiteY29" fmla="*/ 487853 h 585990"/>
              <a:gd name="connsiteX30" fmla="*/ 70440 w 384060"/>
              <a:gd name="connsiteY30" fmla="*/ 478996 h 585990"/>
              <a:gd name="connsiteX31" fmla="*/ 65485 w 384060"/>
              <a:gd name="connsiteY31" fmla="*/ 469784 h 585990"/>
              <a:gd name="connsiteX32" fmla="*/ 60883 w 384060"/>
              <a:gd name="connsiteY32" fmla="*/ 460218 h 585990"/>
              <a:gd name="connsiteX33" fmla="*/ 56990 w 384060"/>
              <a:gd name="connsiteY33" fmla="*/ 449944 h 585990"/>
              <a:gd name="connsiteX34" fmla="*/ 53804 w 384060"/>
              <a:gd name="connsiteY34" fmla="*/ 439670 h 585990"/>
              <a:gd name="connsiteX35" fmla="*/ 51326 w 384060"/>
              <a:gd name="connsiteY35" fmla="*/ 429041 h 585990"/>
              <a:gd name="connsiteX36" fmla="*/ 49556 w 384060"/>
              <a:gd name="connsiteY36" fmla="*/ 417704 h 585990"/>
              <a:gd name="connsiteX37" fmla="*/ 48140 w 384060"/>
              <a:gd name="connsiteY37" fmla="*/ 406721 h 585990"/>
              <a:gd name="connsiteX38" fmla="*/ 47786 w 384060"/>
              <a:gd name="connsiteY38" fmla="*/ 395384 h 585990"/>
              <a:gd name="connsiteX39" fmla="*/ 47786 w 384060"/>
              <a:gd name="connsiteY39" fmla="*/ 383692 h 585990"/>
              <a:gd name="connsiteX40" fmla="*/ 48494 w 384060"/>
              <a:gd name="connsiteY40" fmla="*/ 371292 h 585990"/>
              <a:gd name="connsiteX41" fmla="*/ 50264 w 384060"/>
              <a:gd name="connsiteY41" fmla="*/ 359247 h 585990"/>
              <a:gd name="connsiteX42" fmla="*/ 52388 w 384060"/>
              <a:gd name="connsiteY42" fmla="*/ 347201 h 585990"/>
              <a:gd name="connsiteX43" fmla="*/ 55220 w 384060"/>
              <a:gd name="connsiteY43" fmla="*/ 335155 h 585990"/>
              <a:gd name="connsiteX44" fmla="*/ 58759 w 384060"/>
              <a:gd name="connsiteY44" fmla="*/ 322401 h 585990"/>
              <a:gd name="connsiteX45" fmla="*/ 63007 w 384060"/>
              <a:gd name="connsiteY45" fmla="*/ 310001 h 585990"/>
              <a:gd name="connsiteX46" fmla="*/ 67609 w 384060"/>
              <a:gd name="connsiteY46" fmla="*/ 297246 h 585990"/>
              <a:gd name="connsiteX47" fmla="*/ 72918 w 384060"/>
              <a:gd name="connsiteY47" fmla="*/ 285201 h 585990"/>
              <a:gd name="connsiteX48" fmla="*/ 202472 w 384060"/>
              <a:gd name="connsiteY48" fmla="*/ 85737 h 585990"/>
              <a:gd name="connsiteX49" fmla="*/ 216277 w 384060"/>
              <a:gd name="connsiteY49" fmla="*/ 100263 h 585990"/>
              <a:gd name="connsiteX50" fmla="*/ 229374 w 384060"/>
              <a:gd name="connsiteY50" fmla="*/ 114434 h 585990"/>
              <a:gd name="connsiteX51" fmla="*/ 241409 w 384060"/>
              <a:gd name="connsiteY51" fmla="*/ 128960 h 585990"/>
              <a:gd name="connsiteX52" fmla="*/ 252736 w 384060"/>
              <a:gd name="connsiteY52" fmla="*/ 142777 h 585990"/>
              <a:gd name="connsiteX53" fmla="*/ 263355 w 384060"/>
              <a:gd name="connsiteY53" fmla="*/ 156949 h 585990"/>
              <a:gd name="connsiteX54" fmla="*/ 273266 w 384060"/>
              <a:gd name="connsiteY54" fmla="*/ 170766 h 585990"/>
              <a:gd name="connsiteX55" fmla="*/ 281762 w 384060"/>
              <a:gd name="connsiteY55" fmla="*/ 184583 h 585990"/>
              <a:gd name="connsiteX56" fmla="*/ 290257 w 384060"/>
              <a:gd name="connsiteY56" fmla="*/ 197692 h 585990"/>
              <a:gd name="connsiteX57" fmla="*/ 297690 w 384060"/>
              <a:gd name="connsiteY57" fmla="*/ 211155 h 585990"/>
              <a:gd name="connsiteX58" fmla="*/ 304770 w 384060"/>
              <a:gd name="connsiteY58" fmla="*/ 224618 h 585990"/>
              <a:gd name="connsiteX59" fmla="*/ 310787 w 384060"/>
              <a:gd name="connsiteY59" fmla="*/ 238081 h 585990"/>
              <a:gd name="connsiteX60" fmla="*/ 316097 w 384060"/>
              <a:gd name="connsiteY60" fmla="*/ 250835 h 585990"/>
              <a:gd name="connsiteX61" fmla="*/ 321053 w 384060"/>
              <a:gd name="connsiteY61" fmla="*/ 263944 h 585990"/>
              <a:gd name="connsiteX62" fmla="*/ 325300 w 384060"/>
              <a:gd name="connsiteY62" fmla="*/ 276344 h 585990"/>
              <a:gd name="connsiteX63" fmla="*/ 329194 w 384060"/>
              <a:gd name="connsiteY63" fmla="*/ 289452 h 585990"/>
              <a:gd name="connsiteX64" fmla="*/ 332380 w 384060"/>
              <a:gd name="connsiteY64" fmla="*/ 301852 h 585990"/>
              <a:gd name="connsiteX65" fmla="*/ 334857 w 384060"/>
              <a:gd name="connsiteY65" fmla="*/ 314252 h 585990"/>
              <a:gd name="connsiteX66" fmla="*/ 336981 w 384060"/>
              <a:gd name="connsiteY66" fmla="*/ 326298 h 585990"/>
              <a:gd name="connsiteX67" fmla="*/ 338397 w 384060"/>
              <a:gd name="connsiteY67" fmla="*/ 338344 h 585990"/>
              <a:gd name="connsiteX68" fmla="*/ 339459 w 384060"/>
              <a:gd name="connsiteY68" fmla="*/ 350389 h 585990"/>
              <a:gd name="connsiteX69" fmla="*/ 340521 w 384060"/>
              <a:gd name="connsiteY69" fmla="*/ 362081 h 585990"/>
              <a:gd name="connsiteX70" fmla="*/ 340521 w 384060"/>
              <a:gd name="connsiteY70" fmla="*/ 373418 h 585990"/>
              <a:gd name="connsiteX71" fmla="*/ 340521 w 384060"/>
              <a:gd name="connsiteY71" fmla="*/ 385110 h 585990"/>
              <a:gd name="connsiteX72" fmla="*/ 339459 w 384060"/>
              <a:gd name="connsiteY72" fmla="*/ 396447 h 585990"/>
              <a:gd name="connsiteX73" fmla="*/ 338751 w 384060"/>
              <a:gd name="connsiteY73" fmla="*/ 407430 h 585990"/>
              <a:gd name="connsiteX74" fmla="*/ 337689 w 384060"/>
              <a:gd name="connsiteY74" fmla="*/ 418413 h 585990"/>
              <a:gd name="connsiteX75" fmla="*/ 335919 w 384060"/>
              <a:gd name="connsiteY75" fmla="*/ 429041 h 585990"/>
              <a:gd name="connsiteX76" fmla="*/ 333796 w 384060"/>
              <a:gd name="connsiteY76" fmla="*/ 439670 h 585990"/>
              <a:gd name="connsiteX77" fmla="*/ 331672 w 384060"/>
              <a:gd name="connsiteY77" fmla="*/ 449944 h 585990"/>
              <a:gd name="connsiteX78" fmla="*/ 329194 w 384060"/>
              <a:gd name="connsiteY78" fmla="*/ 460573 h 585990"/>
              <a:gd name="connsiteX79" fmla="*/ 326362 w 384060"/>
              <a:gd name="connsiteY79" fmla="*/ 470493 h 585990"/>
              <a:gd name="connsiteX80" fmla="*/ 323176 w 384060"/>
              <a:gd name="connsiteY80" fmla="*/ 480058 h 585990"/>
              <a:gd name="connsiteX81" fmla="*/ 316451 w 384060"/>
              <a:gd name="connsiteY81" fmla="*/ 453487 h 585990"/>
              <a:gd name="connsiteX82" fmla="*/ 309371 w 384060"/>
              <a:gd name="connsiteY82" fmla="*/ 425853 h 585990"/>
              <a:gd name="connsiteX83" fmla="*/ 294151 w 384060"/>
              <a:gd name="connsiteY83" fmla="*/ 370230 h 585990"/>
              <a:gd name="connsiteX84" fmla="*/ 277868 w 384060"/>
              <a:gd name="connsiteY84" fmla="*/ 314607 h 585990"/>
              <a:gd name="connsiteX85" fmla="*/ 260877 w 384060"/>
              <a:gd name="connsiteY85" fmla="*/ 260401 h 585990"/>
              <a:gd name="connsiteX86" fmla="*/ 244595 w 384060"/>
              <a:gd name="connsiteY86" fmla="*/ 209029 h 585990"/>
              <a:gd name="connsiteX87" fmla="*/ 229374 w 384060"/>
              <a:gd name="connsiteY87" fmla="*/ 162263 h 585990"/>
              <a:gd name="connsiteX88" fmla="*/ 214861 w 384060"/>
              <a:gd name="connsiteY88" fmla="*/ 120457 h 585990"/>
              <a:gd name="connsiteX89" fmla="*/ 197516 w 384060"/>
              <a:gd name="connsiteY89" fmla="*/ 0 h 585990"/>
              <a:gd name="connsiteX90" fmla="*/ 186543 w 384060"/>
              <a:gd name="connsiteY90" fmla="*/ 12400 h 585990"/>
              <a:gd name="connsiteX91" fmla="*/ 174508 w 384060"/>
              <a:gd name="connsiteY91" fmla="*/ 26571 h 585990"/>
              <a:gd name="connsiteX92" fmla="*/ 158933 w 384060"/>
              <a:gd name="connsiteY92" fmla="*/ 46057 h 585990"/>
              <a:gd name="connsiteX93" fmla="*/ 140881 w 384060"/>
              <a:gd name="connsiteY93" fmla="*/ 69794 h 585990"/>
              <a:gd name="connsiteX94" fmla="*/ 131324 w 384060"/>
              <a:gd name="connsiteY94" fmla="*/ 82903 h 585990"/>
              <a:gd name="connsiteX95" fmla="*/ 121412 w 384060"/>
              <a:gd name="connsiteY95" fmla="*/ 97074 h 585990"/>
              <a:gd name="connsiteX96" fmla="*/ 111501 w 384060"/>
              <a:gd name="connsiteY96" fmla="*/ 111954 h 585990"/>
              <a:gd name="connsiteX97" fmla="*/ 100882 w 384060"/>
              <a:gd name="connsiteY97" fmla="*/ 127543 h 585990"/>
              <a:gd name="connsiteX98" fmla="*/ 90617 w 384060"/>
              <a:gd name="connsiteY98" fmla="*/ 143840 h 585990"/>
              <a:gd name="connsiteX99" fmla="*/ 79998 w 384060"/>
              <a:gd name="connsiteY99" fmla="*/ 160846 h 585990"/>
              <a:gd name="connsiteX100" fmla="*/ 70086 w 384060"/>
              <a:gd name="connsiteY100" fmla="*/ 178206 h 585990"/>
              <a:gd name="connsiteX101" fmla="*/ 60529 w 384060"/>
              <a:gd name="connsiteY101" fmla="*/ 196275 h 585990"/>
              <a:gd name="connsiteX102" fmla="*/ 50618 w 384060"/>
              <a:gd name="connsiteY102" fmla="*/ 214698 h 585990"/>
              <a:gd name="connsiteX103" fmla="*/ 42123 w 384060"/>
              <a:gd name="connsiteY103" fmla="*/ 233475 h 585990"/>
              <a:gd name="connsiteX104" fmla="*/ 33627 w 384060"/>
              <a:gd name="connsiteY104" fmla="*/ 252252 h 585990"/>
              <a:gd name="connsiteX105" fmla="*/ 25840 w 384060"/>
              <a:gd name="connsiteY105" fmla="*/ 271384 h 585990"/>
              <a:gd name="connsiteX106" fmla="*/ 19115 w 384060"/>
              <a:gd name="connsiteY106" fmla="*/ 290869 h 585990"/>
              <a:gd name="connsiteX107" fmla="*/ 13097 w 384060"/>
              <a:gd name="connsiteY107" fmla="*/ 310001 h 585990"/>
              <a:gd name="connsiteX108" fmla="*/ 10265 w 384060"/>
              <a:gd name="connsiteY108" fmla="*/ 319567 h 585990"/>
              <a:gd name="connsiteX109" fmla="*/ 8141 w 384060"/>
              <a:gd name="connsiteY109" fmla="*/ 329132 h 585990"/>
              <a:gd name="connsiteX110" fmla="*/ 6018 w 384060"/>
              <a:gd name="connsiteY110" fmla="*/ 338698 h 585990"/>
              <a:gd name="connsiteX111" fmla="*/ 4248 w 384060"/>
              <a:gd name="connsiteY111" fmla="*/ 348264 h 585990"/>
              <a:gd name="connsiteX112" fmla="*/ 2832 w 384060"/>
              <a:gd name="connsiteY112" fmla="*/ 358184 h 585990"/>
              <a:gd name="connsiteX113" fmla="*/ 1416 w 384060"/>
              <a:gd name="connsiteY113" fmla="*/ 367395 h 585990"/>
              <a:gd name="connsiteX114" fmla="*/ 1062 w 384060"/>
              <a:gd name="connsiteY114" fmla="*/ 376961 h 585990"/>
              <a:gd name="connsiteX115" fmla="*/ 0 w 384060"/>
              <a:gd name="connsiteY115" fmla="*/ 386172 h 585990"/>
              <a:gd name="connsiteX116" fmla="*/ 0 w 384060"/>
              <a:gd name="connsiteY116" fmla="*/ 395738 h 585990"/>
              <a:gd name="connsiteX117" fmla="*/ 708 w 384060"/>
              <a:gd name="connsiteY117" fmla="*/ 404950 h 585990"/>
              <a:gd name="connsiteX118" fmla="*/ 1062 w 384060"/>
              <a:gd name="connsiteY118" fmla="*/ 414161 h 585990"/>
              <a:gd name="connsiteX119" fmla="*/ 2124 w 384060"/>
              <a:gd name="connsiteY119" fmla="*/ 423018 h 585990"/>
              <a:gd name="connsiteX120" fmla="*/ 3540 w 384060"/>
              <a:gd name="connsiteY120" fmla="*/ 432230 h 585990"/>
              <a:gd name="connsiteX121" fmla="*/ 5664 w 384060"/>
              <a:gd name="connsiteY121" fmla="*/ 440733 h 585990"/>
              <a:gd name="connsiteX122" fmla="*/ 7787 w 384060"/>
              <a:gd name="connsiteY122" fmla="*/ 449590 h 585990"/>
              <a:gd name="connsiteX123" fmla="*/ 10619 w 384060"/>
              <a:gd name="connsiteY123" fmla="*/ 458093 h 585990"/>
              <a:gd name="connsiteX124" fmla="*/ 13451 w 384060"/>
              <a:gd name="connsiteY124" fmla="*/ 466241 h 585990"/>
              <a:gd name="connsiteX125" fmla="*/ 16991 w 384060"/>
              <a:gd name="connsiteY125" fmla="*/ 474744 h 585990"/>
              <a:gd name="connsiteX126" fmla="*/ 20530 w 384060"/>
              <a:gd name="connsiteY126" fmla="*/ 482184 h 585990"/>
              <a:gd name="connsiteX127" fmla="*/ 24778 w 384060"/>
              <a:gd name="connsiteY127" fmla="*/ 489978 h 585990"/>
              <a:gd name="connsiteX128" fmla="*/ 29026 w 384060"/>
              <a:gd name="connsiteY128" fmla="*/ 497418 h 585990"/>
              <a:gd name="connsiteX129" fmla="*/ 33627 w 384060"/>
              <a:gd name="connsiteY129" fmla="*/ 504150 h 585990"/>
              <a:gd name="connsiteX130" fmla="*/ 38229 w 384060"/>
              <a:gd name="connsiteY130" fmla="*/ 510881 h 585990"/>
              <a:gd name="connsiteX131" fmla="*/ 43185 w 384060"/>
              <a:gd name="connsiteY131" fmla="*/ 516904 h 585990"/>
              <a:gd name="connsiteX132" fmla="*/ 48494 w 384060"/>
              <a:gd name="connsiteY132" fmla="*/ 523281 h 585990"/>
              <a:gd name="connsiteX133" fmla="*/ 54158 w 384060"/>
              <a:gd name="connsiteY133" fmla="*/ 529304 h 585990"/>
              <a:gd name="connsiteX134" fmla="*/ 59467 w 384060"/>
              <a:gd name="connsiteY134" fmla="*/ 534619 h 585990"/>
              <a:gd name="connsiteX135" fmla="*/ 65485 w 384060"/>
              <a:gd name="connsiteY135" fmla="*/ 539933 h 585990"/>
              <a:gd name="connsiteX136" fmla="*/ 71502 w 384060"/>
              <a:gd name="connsiteY136" fmla="*/ 544893 h 585990"/>
              <a:gd name="connsiteX137" fmla="*/ 77874 w 384060"/>
              <a:gd name="connsiteY137" fmla="*/ 549499 h 585990"/>
              <a:gd name="connsiteX138" fmla="*/ 84245 w 384060"/>
              <a:gd name="connsiteY138" fmla="*/ 553750 h 585990"/>
              <a:gd name="connsiteX139" fmla="*/ 90971 w 384060"/>
              <a:gd name="connsiteY139" fmla="*/ 558002 h 585990"/>
              <a:gd name="connsiteX140" fmla="*/ 97696 w 384060"/>
              <a:gd name="connsiteY140" fmla="*/ 561899 h 585990"/>
              <a:gd name="connsiteX141" fmla="*/ 104422 w 384060"/>
              <a:gd name="connsiteY141" fmla="*/ 565442 h 585990"/>
              <a:gd name="connsiteX142" fmla="*/ 110793 w 384060"/>
              <a:gd name="connsiteY142" fmla="*/ 568630 h 585990"/>
              <a:gd name="connsiteX143" fmla="*/ 118227 w 384060"/>
              <a:gd name="connsiteY143" fmla="*/ 571819 h 585990"/>
              <a:gd name="connsiteX144" fmla="*/ 125306 w 384060"/>
              <a:gd name="connsiteY144" fmla="*/ 574299 h 585990"/>
              <a:gd name="connsiteX145" fmla="*/ 132740 w 384060"/>
              <a:gd name="connsiteY145" fmla="*/ 576779 h 585990"/>
              <a:gd name="connsiteX146" fmla="*/ 139819 w 384060"/>
              <a:gd name="connsiteY146" fmla="*/ 578904 h 585990"/>
              <a:gd name="connsiteX147" fmla="*/ 147252 w 384060"/>
              <a:gd name="connsiteY147" fmla="*/ 580676 h 585990"/>
              <a:gd name="connsiteX148" fmla="*/ 154686 w 384060"/>
              <a:gd name="connsiteY148" fmla="*/ 582093 h 585990"/>
              <a:gd name="connsiteX149" fmla="*/ 162473 w 384060"/>
              <a:gd name="connsiteY149" fmla="*/ 583510 h 585990"/>
              <a:gd name="connsiteX150" fmla="*/ 169907 w 384060"/>
              <a:gd name="connsiteY150" fmla="*/ 584927 h 585990"/>
              <a:gd name="connsiteX151" fmla="*/ 177340 w 384060"/>
              <a:gd name="connsiteY151" fmla="*/ 585282 h 585990"/>
              <a:gd name="connsiteX152" fmla="*/ 184773 w 384060"/>
              <a:gd name="connsiteY152" fmla="*/ 585636 h 585990"/>
              <a:gd name="connsiteX153" fmla="*/ 192561 w 384060"/>
              <a:gd name="connsiteY153" fmla="*/ 585990 h 585990"/>
              <a:gd name="connsiteX154" fmla="*/ 200348 w 384060"/>
              <a:gd name="connsiteY154" fmla="*/ 585990 h 585990"/>
              <a:gd name="connsiteX155" fmla="*/ 207782 w 384060"/>
              <a:gd name="connsiteY155" fmla="*/ 585636 h 585990"/>
              <a:gd name="connsiteX156" fmla="*/ 215569 w 384060"/>
              <a:gd name="connsiteY156" fmla="*/ 584927 h 585990"/>
              <a:gd name="connsiteX157" fmla="*/ 223002 w 384060"/>
              <a:gd name="connsiteY157" fmla="*/ 583864 h 585990"/>
              <a:gd name="connsiteX158" fmla="*/ 230436 w 384060"/>
              <a:gd name="connsiteY158" fmla="*/ 582802 h 585990"/>
              <a:gd name="connsiteX159" fmla="*/ 237869 w 384060"/>
              <a:gd name="connsiteY159" fmla="*/ 581030 h 585990"/>
              <a:gd name="connsiteX160" fmla="*/ 245303 w 384060"/>
              <a:gd name="connsiteY160" fmla="*/ 579259 h 585990"/>
              <a:gd name="connsiteX161" fmla="*/ 252736 w 384060"/>
              <a:gd name="connsiteY161" fmla="*/ 577133 h 585990"/>
              <a:gd name="connsiteX162" fmla="*/ 259815 w 384060"/>
              <a:gd name="connsiteY162" fmla="*/ 575007 h 585990"/>
              <a:gd name="connsiteX163" fmla="*/ 266895 w 384060"/>
              <a:gd name="connsiteY163" fmla="*/ 572527 h 585990"/>
              <a:gd name="connsiteX164" fmla="*/ 273974 w 384060"/>
              <a:gd name="connsiteY164" fmla="*/ 569693 h 585990"/>
              <a:gd name="connsiteX165" fmla="*/ 280700 w 384060"/>
              <a:gd name="connsiteY165" fmla="*/ 566504 h 585990"/>
              <a:gd name="connsiteX166" fmla="*/ 287425 w 384060"/>
              <a:gd name="connsiteY166" fmla="*/ 562962 h 585990"/>
              <a:gd name="connsiteX167" fmla="*/ 294151 w 384060"/>
              <a:gd name="connsiteY167" fmla="*/ 559419 h 585990"/>
              <a:gd name="connsiteX168" fmla="*/ 300168 w 384060"/>
              <a:gd name="connsiteY168" fmla="*/ 555522 h 585990"/>
              <a:gd name="connsiteX169" fmla="*/ 306894 w 384060"/>
              <a:gd name="connsiteY169" fmla="*/ 551270 h 585990"/>
              <a:gd name="connsiteX170" fmla="*/ 312911 w 384060"/>
              <a:gd name="connsiteY170" fmla="*/ 546664 h 585990"/>
              <a:gd name="connsiteX171" fmla="*/ 318575 w 384060"/>
              <a:gd name="connsiteY171" fmla="*/ 542059 h 585990"/>
              <a:gd name="connsiteX172" fmla="*/ 324592 w 384060"/>
              <a:gd name="connsiteY172" fmla="*/ 537099 h 585990"/>
              <a:gd name="connsiteX173" fmla="*/ 330256 w 384060"/>
              <a:gd name="connsiteY173" fmla="*/ 531784 h 585990"/>
              <a:gd name="connsiteX174" fmla="*/ 335565 w 384060"/>
              <a:gd name="connsiteY174" fmla="*/ 525761 h 585990"/>
              <a:gd name="connsiteX175" fmla="*/ 340875 w 384060"/>
              <a:gd name="connsiteY175" fmla="*/ 520093 h 585990"/>
              <a:gd name="connsiteX176" fmla="*/ 345477 w 384060"/>
              <a:gd name="connsiteY176" fmla="*/ 514070 h 585990"/>
              <a:gd name="connsiteX177" fmla="*/ 350078 w 384060"/>
              <a:gd name="connsiteY177" fmla="*/ 507693 h 585990"/>
              <a:gd name="connsiteX178" fmla="*/ 354680 w 384060"/>
              <a:gd name="connsiteY178" fmla="*/ 500961 h 585990"/>
              <a:gd name="connsiteX179" fmla="*/ 358928 w 384060"/>
              <a:gd name="connsiteY179" fmla="*/ 493876 h 585990"/>
              <a:gd name="connsiteX180" fmla="*/ 362467 w 384060"/>
              <a:gd name="connsiteY180" fmla="*/ 486790 h 585990"/>
              <a:gd name="connsiteX181" fmla="*/ 366007 w 384060"/>
              <a:gd name="connsiteY181" fmla="*/ 479350 h 585990"/>
              <a:gd name="connsiteX182" fmla="*/ 369193 w 384060"/>
              <a:gd name="connsiteY182" fmla="*/ 471556 h 585990"/>
              <a:gd name="connsiteX183" fmla="*/ 372378 w 384060"/>
              <a:gd name="connsiteY183" fmla="*/ 463407 h 585990"/>
              <a:gd name="connsiteX184" fmla="*/ 375210 w 384060"/>
              <a:gd name="connsiteY184" fmla="*/ 455258 h 585990"/>
              <a:gd name="connsiteX185" fmla="*/ 377334 w 384060"/>
              <a:gd name="connsiteY185" fmla="*/ 446755 h 585990"/>
              <a:gd name="connsiteX186" fmla="*/ 379458 w 384060"/>
              <a:gd name="connsiteY186" fmla="*/ 437898 h 585990"/>
              <a:gd name="connsiteX187" fmla="*/ 380874 w 384060"/>
              <a:gd name="connsiteY187" fmla="*/ 428687 h 585990"/>
              <a:gd name="connsiteX188" fmla="*/ 382290 w 384060"/>
              <a:gd name="connsiteY188" fmla="*/ 419475 h 585990"/>
              <a:gd name="connsiteX189" fmla="*/ 382998 w 384060"/>
              <a:gd name="connsiteY189" fmla="*/ 410264 h 585990"/>
              <a:gd name="connsiteX190" fmla="*/ 383352 w 384060"/>
              <a:gd name="connsiteY190" fmla="*/ 400698 h 585990"/>
              <a:gd name="connsiteX191" fmla="*/ 384060 w 384060"/>
              <a:gd name="connsiteY191" fmla="*/ 391487 h 585990"/>
              <a:gd name="connsiteX192" fmla="*/ 384060 w 384060"/>
              <a:gd name="connsiteY192" fmla="*/ 382275 h 585990"/>
              <a:gd name="connsiteX193" fmla="*/ 383352 w 384060"/>
              <a:gd name="connsiteY193" fmla="*/ 372710 h 585990"/>
              <a:gd name="connsiteX194" fmla="*/ 382644 w 384060"/>
              <a:gd name="connsiteY194" fmla="*/ 363498 h 585990"/>
              <a:gd name="connsiteX195" fmla="*/ 381936 w 384060"/>
              <a:gd name="connsiteY195" fmla="*/ 353932 h 585990"/>
              <a:gd name="connsiteX196" fmla="*/ 380520 w 384060"/>
              <a:gd name="connsiteY196" fmla="*/ 344367 h 585990"/>
              <a:gd name="connsiteX197" fmla="*/ 379458 w 384060"/>
              <a:gd name="connsiteY197" fmla="*/ 335155 h 585990"/>
              <a:gd name="connsiteX198" fmla="*/ 375564 w 384060"/>
              <a:gd name="connsiteY198" fmla="*/ 316378 h 585990"/>
              <a:gd name="connsiteX199" fmla="*/ 370963 w 384060"/>
              <a:gd name="connsiteY199" fmla="*/ 297246 h 585990"/>
              <a:gd name="connsiteX200" fmla="*/ 364945 w 384060"/>
              <a:gd name="connsiteY200" fmla="*/ 278824 h 585990"/>
              <a:gd name="connsiteX201" fmla="*/ 358928 w 384060"/>
              <a:gd name="connsiteY201" fmla="*/ 260401 h 585990"/>
              <a:gd name="connsiteX202" fmla="*/ 352202 w 384060"/>
              <a:gd name="connsiteY202" fmla="*/ 242332 h 585990"/>
              <a:gd name="connsiteX203" fmla="*/ 344769 w 384060"/>
              <a:gd name="connsiteY203" fmla="*/ 224263 h 585990"/>
              <a:gd name="connsiteX204" fmla="*/ 336273 w 384060"/>
              <a:gd name="connsiteY204" fmla="*/ 206549 h 585990"/>
              <a:gd name="connsiteX205" fmla="*/ 327778 w 384060"/>
              <a:gd name="connsiteY205" fmla="*/ 189543 h 585990"/>
              <a:gd name="connsiteX206" fmla="*/ 319283 w 384060"/>
              <a:gd name="connsiteY206" fmla="*/ 172892 h 585990"/>
              <a:gd name="connsiteX207" fmla="*/ 310079 w 384060"/>
              <a:gd name="connsiteY207" fmla="*/ 156240 h 585990"/>
              <a:gd name="connsiteX208" fmla="*/ 300876 w 384060"/>
              <a:gd name="connsiteY208" fmla="*/ 140652 h 585990"/>
              <a:gd name="connsiteX209" fmla="*/ 291673 w 384060"/>
              <a:gd name="connsiteY209" fmla="*/ 125417 h 585990"/>
              <a:gd name="connsiteX210" fmla="*/ 281762 w 384060"/>
              <a:gd name="connsiteY210" fmla="*/ 110892 h 585990"/>
              <a:gd name="connsiteX211" fmla="*/ 272558 w 384060"/>
              <a:gd name="connsiteY211" fmla="*/ 97074 h 585990"/>
              <a:gd name="connsiteX212" fmla="*/ 263355 w 384060"/>
              <a:gd name="connsiteY212" fmla="*/ 83966 h 585990"/>
              <a:gd name="connsiteX213" fmla="*/ 246011 w 384060"/>
              <a:gd name="connsiteY213" fmla="*/ 59874 h 585990"/>
              <a:gd name="connsiteX214" fmla="*/ 230436 w 384060"/>
              <a:gd name="connsiteY214" fmla="*/ 39326 h 585990"/>
              <a:gd name="connsiteX215" fmla="*/ 216631 w 384060"/>
              <a:gd name="connsiteY215" fmla="*/ 23028 h 585990"/>
              <a:gd name="connsiteX216" fmla="*/ 206366 w 384060"/>
              <a:gd name="connsiteY216" fmla="*/ 10274 h 585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384060" h="585990">
                <a:moveTo>
                  <a:pt x="78936" y="272801"/>
                </a:moveTo>
                <a:lnTo>
                  <a:pt x="85307" y="298664"/>
                </a:lnTo>
                <a:lnTo>
                  <a:pt x="91679" y="322401"/>
                </a:lnTo>
                <a:lnTo>
                  <a:pt x="98404" y="344721"/>
                </a:lnTo>
                <a:lnTo>
                  <a:pt x="104776" y="365624"/>
                </a:lnTo>
                <a:lnTo>
                  <a:pt x="111501" y="385110"/>
                </a:lnTo>
                <a:lnTo>
                  <a:pt x="118581" y="403178"/>
                </a:lnTo>
                <a:lnTo>
                  <a:pt x="125660" y="420538"/>
                </a:lnTo>
                <a:lnTo>
                  <a:pt x="133447" y="436835"/>
                </a:lnTo>
                <a:lnTo>
                  <a:pt x="141589" y="452070"/>
                </a:lnTo>
                <a:lnTo>
                  <a:pt x="150084" y="466950"/>
                </a:lnTo>
                <a:lnTo>
                  <a:pt x="159995" y="481121"/>
                </a:lnTo>
                <a:lnTo>
                  <a:pt x="169907" y="494938"/>
                </a:lnTo>
                <a:lnTo>
                  <a:pt x="180880" y="508401"/>
                </a:lnTo>
                <a:lnTo>
                  <a:pt x="192561" y="521510"/>
                </a:lnTo>
                <a:lnTo>
                  <a:pt x="205304" y="534973"/>
                </a:lnTo>
                <a:lnTo>
                  <a:pt x="219109" y="548436"/>
                </a:lnTo>
                <a:lnTo>
                  <a:pt x="203888" y="548082"/>
                </a:lnTo>
                <a:lnTo>
                  <a:pt x="189021" y="546664"/>
                </a:lnTo>
                <a:lnTo>
                  <a:pt x="175216" y="544893"/>
                </a:lnTo>
                <a:lnTo>
                  <a:pt x="162119" y="542059"/>
                </a:lnTo>
                <a:lnTo>
                  <a:pt x="149730" y="538870"/>
                </a:lnTo>
                <a:lnTo>
                  <a:pt x="138049" y="534619"/>
                </a:lnTo>
                <a:lnTo>
                  <a:pt x="127076" y="529659"/>
                </a:lnTo>
                <a:lnTo>
                  <a:pt x="116811" y="523990"/>
                </a:lnTo>
                <a:lnTo>
                  <a:pt x="107254" y="517967"/>
                </a:lnTo>
                <a:lnTo>
                  <a:pt x="98404" y="511236"/>
                </a:lnTo>
                <a:lnTo>
                  <a:pt x="90617" y="504150"/>
                </a:lnTo>
                <a:lnTo>
                  <a:pt x="83183" y="496001"/>
                </a:lnTo>
                <a:lnTo>
                  <a:pt x="76812" y="487853"/>
                </a:lnTo>
                <a:lnTo>
                  <a:pt x="70440" y="478996"/>
                </a:lnTo>
                <a:lnTo>
                  <a:pt x="65485" y="469784"/>
                </a:lnTo>
                <a:lnTo>
                  <a:pt x="60883" y="460218"/>
                </a:lnTo>
                <a:lnTo>
                  <a:pt x="56990" y="449944"/>
                </a:lnTo>
                <a:lnTo>
                  <a:pt x="53804" y="439670"/>
                </a:lnTo>
                <a:lnTo>
                  <a:pt x="51326" y="429041"/>
                </a:lnTo>
                <a:lnTo>
                  <a:pt x="49556" y="417704"/>
                </a:lnTo>
                <a:lnTo>
                  <a:pt x="48140" y="406721"/>
                </a:lnTo>
                <a:lnTo>
                  <a:pt x="47786" y="395384"/>
                </a:lnTo>
                <a:lnTo>
                  <a:pt x="47786" y="383692"/>
                </a:lnTo>
                <a:lnTo>
                  <a:pt x="48494" y="371292"/>
                </a:lnTo>
                <a:lnTo>
                  <a:pt x="50264" y="359247"/>
                </a:lnTo>
                <a:lnTo>
                  <a:pt x="52388" y="347201"/>
                </a:lnTo>
                <a:lnTo>
                  <a:pt x="55220" y="335155"/>
                </a:lnTo>
                <a:lnTo>
                  <a:pt x="58759" y="322401"/>
                </a:lnTo>
                <a:lnTo>
                  <a:pt x="63007" y="310001"/>
                </a:lnTo>
                <a:lnTo>
                  <a:pt x="67609" y="297246"/>
                </a:lnTo>
                <a:lnTo>
                  <a:pt x="72918" y="285201"/>
                </a:lnTo>
                <a:close/>
                <a:moveTo>
                  <a:pt x="202472" y="85737"/>
                </a:moveTo>
                <a:lnTo>
                  <a:pt x="216277" y="100263"/>
                </a:lnTo>
                <a:lnTo>
                  <a:pt x="229374" y="114434"/>
                </a:lnTo>
                <a:lnTo>
                  <a:pt x="241409" y="128960"/>
                </a:lnTo>
                <a:lnTo>
                  <a:pt x="252736" y="142777"/>
                </a:lnTo>
                <a:lnTo>
                  <a:pt x="263355" y="156949"/>
                </a:lnTo>
                <a:lnTo>
                  <a:pt x="273266" y="170766"/>
                </a:lnTo>
                <a:lnTo>
                  <a:pt x="281762" y="184583"/>
                </a:lnTo>
                <a:lnTo>
                  <a:pt x="290257" y="197692"/>
                </a:lnTo>
                <a:lnTo>
                  <a:pt x="297690" y="211155"/>
                </a:lnTo>
                <a:lnTo>
                  <a:pt x="304770" y="224618"/>
                </a:lnTo>
                <a:lnTo>
                  <a:pt x="310787" y="238081"/>
                </a:lnTo>
                <a:lnTo>
                  <a:pt x="316097" y="250835"/>
                </a:lnTo>
                <a:lnTo>
                  <a:pt x="321053" y="263944"/>
                </a:lnTo>
                <a:lnTo>
                  <a:pt x="325300" y="276344"/>
                </a:lnTo>
                <a:lnTo>
                  <a:pt x="329194" y="289452"/>
                </a:lnTo>
                <a:lnTo>
                  <a:pt x="332380" y="301852"/>
                </a:lnTo>
                <a:lnTo>
                  <a:pt x="334857" y="314252"/>
                </a:lnTo>
                <a:lnTo>
                  <a:pt x="336981" y="326298"/>
                </a:lnTo>
                <a:lnTo>
                  <a:pt x="338397" y="338344"/>
                </a:lnTo>
                <a:lnTo>
                  <a:pt x="339459" y="350389"/>
                </a:lnTo>
                <a:lnTo>
                  <a:pt x="340521" y="362081"/>
                </a:lnTo>
                <a:lnTo>
                  <a:pt x="340521" y="373418"/>
                </a:lnTo>
                <a:lnTo>
                  <a:pt x="340521" y="385110"/>
                </a:lnTo>
                <a:lnTo>
                  <a:pt x="339459" y="396447"/>
                </a:lnTo>
                <a:lnTo>
                  <a:pt x="338751" y="407430"/>
                </a:lnTo>
                <a:lnTo>
                  <a:pt x="337689" y="418413"/>
                </a:lnTo>
                <a:lnTo>
                  <a:pt x="335919" y="429041"/>
                </a:lnTo>
                <a:lnTo>
                  <a:pt x="333796" y="439670"/>
                </a:lnTo>
                <a:lnTo>
                  <a:pt x="331672" y="449944"/>
                </a:lnTo>
                <a:lnTo>
                  <a:pt x="329194" y="460573"/>
                </a:lnTo>
                <a:lnTo>
                  <a:pt x="326362" y="470493"/>
                </a:lnTo>
                <a:lnTo>
                  <a:pt x="323176" y="480058"/>
                </a:lnTo>
                <a:lnTo>
                  <a:pt x="316451" y="453487"/>
                </a:lnTo>
                <a:lnTo>
                  <a:pt x="309371" y="425853"/>
                </a:lnTo>
                <a:lnTo>
                  <a:pt x="294151" y="370230"/>
                </a:lnTo>
                <a:lnTo>
                  <a:pt x="277868" y="314607"/>
                </a:lnTo>
                <a:lnTo>
                  <a:pt x="260877" y="260401"/>
                </a:lnTo>
                <a:lnTo>
                  <a:pt x="244595" y="209029"/>
                </a:lnTo>
                <a:lnTo>
                  <a:pt x="229374" y="162263"/>
                </a:lnTo>
                <a:lnTo>
                  <a:pt x="214861" y="120457"/>
                </a:lnTo>
                <a:close/>
                <a:moveTo>
                  <a:pt x="197516" y="0"/>
                </a:moveTo>
                <a:lnTo>
                  <a:pt x="186543" y="12400"/>
                </a:lnTo>
                <a:lnTo>
                  <a:pt x="174508" y="26571"/>
                </a:lnTo>
                <a:lnTo>
                  <a:pt x="158933" y="46057"/>
                </a:lnTo>
                <a:lnTo>
                  <a:pt x="140881" y="69794"/>
                </a:lnTo>
                <a:lnTo>
                  <a:pt x="131324" y="82903"/>
                </a:lnTo>
                <a:lnTo>
                  <a:pt x="121412" y="97074"/>
                </a:lnTo>
                <a:lnTo>
                  <a:pt x="111501" y="111954"/>
                </a:lnTo>
                <a:lnTo>
                  <a:pt x="100882" y="127543"/>
                </a:lnTo>
                <a:lnTo>
                  <a:pt x="90617" y="143840"/>
                </a:lnTo>
                <a:lnTo>
                  <a:pt x="79998" y="160846"/>
                </a:lnTo>
                <a:lnTo>
                  <a:pt x="70086" y="178206"/>
                </a:lnTo>
                <a:lnTo>
                  <a:pt x="60529" y="196275"/>
                </a:lnTo>
                <a:lnTo>
                  <a:pt x="50618" y="214698"/>
                </a:lnTo>
                <a:lnTo>
                  <a:pt x="42123" y="233475"/>
                </a:lnTo>
                <a:lnTo>
                  <a:pt x="33627" y="252252"/>
                </a:lnTo>
                <a:lnTo>
                  <a:pt x="25840" y="271384"/>
                </a:lnTo>
                <a:lnTo>
                  <a:pt x="19115" y="290869"/>
                </a:lnTo>
                <a:lnTo>
                  <a:pt x="13097" y="310001"/>
                </a:lnTo>
                <a:lnTo>
                  <a:pt x="10265" y="319567"/>
                </a:lnTo>
                <a:lnTo>
                  <a:pt x="8141" y="329132"/>
                </a:lnTo>
                <a:lnTo>
                  <a:pt x="6018" y="338698"/>
                </a:lnTo>
                <a:lnTo>
                  <a:pt x="4248" y="348264"/>
                </a:lnTo>
                <a:lnTo>
                  <a:pt x="2832" y="358184"/>
                </a:lnTo>
                <a:lnTo>
                  <a:pt x="1416" y="367395"/>
                </a:lnTo>
                <a:lnTo>
                  <a:pt x="1062" y="376961"/>
                </a:lnTo>
                <a:lnTo>
                  <a:pt x="0" y="386172"/>
                </a:lnTo>
                <a:lnTo>
                  <a:pt x="0" y="395738"/>
                </a:lnTo>
                <a:lnTo>
                  <a:pt x="708" y="404950"/>
                </a:lnTo>
                <a:lnTo>
                  <a:pt x="1062" y="414161"/>
                </a:lnTo>
                <a:lnTo>
                  <a:pt x="2124" y="423018"/>
                </a:lnTo>
                <a:lnTo>
                  <a:pt x="3540" y="432230"/>
                </a:lnTo>
                <a:lnTo>
                  <a:pt x="5664" y="440733"/>
                </a:lnTo>
                <a:lnTo>
                  <a:pt x="7787" y="449590"/>
                </a:lnTo>
                <a:lnTo>
                  <a:pt x="10619" y="458093"/>
                </a:lnTo>
                <a:lnTo>
                  <a:pt x="13451" y="466241"/>
                </a:lnTo>
                <a:lnTo>
                  <a:pt x="16991" y="474744"/>
                </a:lnTo>
                <a:lnTo>
                  <a:pt x="20530" y="482184"/>
                </a:lnTo>
                <a:lnTo>
                  <a:pt x="24778" y="489978"/>
                </a:lnTo>
                <a:lnTo>
                  <a:pt x="29026" y="497418"/>
                </a:lnTo>
                <a:lnTo>
                  <a:pt x="33627" y="504150"/>
                </a:lnTo>
                <a:lnTo>
                  <a:pt x="38229" y="510881"/>
                </a:lnTo>
                <a:lnTo>
                  <a:pt x="43185" y="516904"/>
                </a:lnTo>
                <a:lnTo>
                  <a:pt x="48494" y="523281"/>
                </a:lnTo>
                <a:lnTo>
                  <a:pt x="54158" y="529304"/>
                </a:lnTo>
                <a:lnTo>
                  <a:pt x="59467" y="534619"/>
                </a:lnTo>
                <a:lnTo>
                  <a:pt x="65485" y="539933"/>
                </a:lnTo>
                <a:lnTo>
                  <a:pt x="71502" y="544893"/>
                </a:lnTo>
                <a:lnTo>
                  <a:pt x="77874" y="549499"/>
                </a:lnTo>
                <a:lnTo>
                  <a:pt x="84245" y="553750"/>
                </a:lnTo>
                <a:lnTo>
                  <a:pt x="90971" y="558002"/>
                </a:lnTo>
                <a:lnTo>
                  <a:pt x="97696" y="561899"/>
                </a:lnTo>
                <a:lnTo>
                  <a:pt x="104422" y="565442"/>
                </a:lnTo>
                <a:lnTo>
                  <a:pt x="110793" y="568630"/>
                </a:lnTo>
                <a:lnTo>
                  <a:pt x="118227" y="571819"/>
                </a:lnTo>
                <a:lnTo>
                  <a:pt x="125306" y="574299"/>
                </a:lnTo>
                <a:lnTo>
                  <a:pt x="132740" y="576779"/>
                </a:lnTo>
                <a:lnTo>
                  <a:pt x="139819" y="578904"/>
                </a:lnTo>
                <a:lnTo>
                  <a:pt x="147252" y="580676"/>
                </a:lnTo>
                <a:lnTo>
                  <a:pt x="154686" y="582093"/>
                </a:lnTo>
                <a:lnTo>
                  <a:pt x="162473" y="583510"/>
                </a:lnTo>
                <a:lnTo>
                  <a:pt x="169907" y="584927"/>
                </a:lnTo>
                <a:lnTo>
                  <a:pt x="177340" y="585282"/>
                </a:lnTo>
                <a:lnTo>
                  <a:pt x="184773" y="585636"/>
                </a:lnTo>
                <a:lnTo>
                  <a:pt x="192561" y="585990"/>
                </a:lnTo>
                <a:lnTo>
                  <a:pt x="200348" y="585990"/>
                </a:lnTo>
                <a:lnTo>
                  <a:pt x="207782" y="585636"/>
                </a:lnTo>
                <a:lnTo>
                  <a:pt x="215569" y="584927"/>
                </a:lnTo>
                <a:lnTo>
                  <a:pt x="223002" y="583864"/>
                </a:lnTo>
                <a:lnTo>
                  <a:pt x="230436" y="582802"/>
                </a:lnTo>
                <a:lnTo>
                  <a:pt x="237869" y="581030"/>
                </a:lnTo>
                <a:lnTo>
                  <a:pt x="245303" y="579259"/>
                </a:lnTo>
                <a:lnTo>
                  <a:pt x="252736" y="577133"/>
                </a:lnTo>
                <a:lnTo>
                  <a:pt x="259815" y="575007"/>
                </a:lnTo>
                <a:lnTo>
                  <a:pt x="266895" y="572527"/>
                </a:lnTo>
                <a:lnTo>
                  <a:pt x="273974" y="569693"/>
                </a:lnTo>
                <a:lnTo>
                  <a:pt x="280700" y="566504"/>
                </a:lnTo>
                <a:lnTo>
                  <a:pt x="287425" y="562962"/>
                </a:lnTo>
                <a:lnTo>
                  <a:pt x="294151" y="559419"/>
                </a:lnTo>
                <a:lnTo>
                  <a:pt x="300168" y="555522"/>
                </a:lnTo>
                <a:lnTo>
                  <a:pt x="306894" y="551270"/>
                </a:lnTo>
                <a:lnTo>
                  <a:pt x="312911" y="546664"/>
                </a:lnTo>
                <a:lnTo>
                  <a:pt x="318575" y="542059"/>
                </a:lnTo>
                <a:lnTo>
                  <a:pt x="324592" y="537099"/>
                </a:lnTo>
                <a:lnTo>
                  <a:pt x="330256" y="531784"/>
                </a:lnTo>
                <a:lnTo>
                  <a:pt x="335565" y="525761"/>
                </a:lnTo>
                <a:lnTo>
                  <a:pt x="340875" y="520093"/>
                </a:lnTo>
                <a:lnTo>
                  <a:pt x="345477" y="514070"/>
                </a:lnTo>
                <a:lnTo>
                  <a:pt x="350078" y="507693"/>
                </a:lnTo>
                <a:lnTo>
                  <a:pt x="354680" y="500961"/>
                </a:lnTo>
                <a:lnTo>
                  <a:pt x="358928" y="493876"/>
                </a:lnTo>
                <a:lnTo>
                  <a:pt x="362467" y="486790"/>
                </a:lnTo>
                <a:lnTo>
                  <a:pt x="366007" y="479350"/>
                </a:lnTo>
                <a:lnTo>
                  <a:pt x="369193" y="471556"/>
                </a:lnTo>
                <a:lnTo>
                  <a:pt x="372378" y="463407"/>
                </a:lnTo>
                <a:lnTo>
                  <a:pt x="375210" y="455258"/>
                </a:lnTo>
                <a:lnTo>
                  <a:pt x="377334" y="446755"/>
                </a:lnTo>
                <a:lnTo>
                  <a:pt x="379458" y="437898"/>
                </a:lnTo>
                <a:lnTo>
                  <a:pt x="380874" y="428687"/>
                </a:lnTo>
                <a:lnTo>
                  <a:pt x="382290" y="419475"/>
                </a:lnTo>
                <a:lnTo>
                  <a:pt x="382998" y="410264"/>
                </a:lnTo>
                <a:lnTo>
                  <a:pt x="383352" y="400698"/>
                </a:lnTo>
                <a:lnTo>
                  <a:pt x="384060" y="391487"/>
                </a:lnTo>
                <a:lnTo>
                  <a:pt x="384060" y="382275"/>
                </a:lnTo>
                <a:lnTo>
                  <a:pt x="383352" y="372710"/>
                </a:lnTo>
                <a:lnTo>
                  <a:pt x="382644" y="363498"/>
                </a:lnTo>
                <a:lnTo>
                  <a:pt x="381936" y="353932"/>
                </a:lnTo>
                <a:lnTo>
                  <a:pt x="380520" y="344367"/>
                </a:lnTo>
                <a:lnTo>
                  <a:pt x="379458" y="335155"/>
                </a:lnTo>
                <a:lnTo>
                  <a:pt x="375564" y="316378"/>
                </a:lnTo>
                <a:lnTo>
                  <a:pt x="370963" y="297246"/>
                </a:lnTo>
                <a:lnTo>
                  <a:pt x="364945" y="278824"/>
                </a:lnTo>
                <a:lnTo>
                  <a:pt x="358928" y="260401"/>
                </a:lnTo>
                <a:lnTo>
                  <a:pt x="352202" y="242332"/>
                </a:lnTo>
                <a:lnTo>
                  <a:pt x="344769" y="224263"/>
                </a:lnTo>
                <a:lnTo>
                  <a:pt x="336273" y="206549"/>
                </a:lnTo>
                <a:lnTo>
                  <a:pt x="327778" y="189543"/>
                </a:lnTo>
                <a:lnTo>
                  <a:pt x="319283" y="172892"/>
                </a:lnTo>
                <a:lnTo>
                  <a:pt x="310079" y="156240"/>
                </a:lnTo>
                <a:lnTo>
                  <a:pt x="300876" y="140652"/>
                </a:lnTo>
                <a:lnTo>
                  <a:pt x="291673" y="125417"/>
                </a:lnTo>
                <a:lnTo>
                  <a:pt x="281762" y="110892"/>
                </a:lnTo>
                <a:lnTo>
                  <a:pt x="272558" y="97074"/>
                </a:lnTo>
                <a:lnTo>
                  <a:pt x="263355" y="83966"/>
                </a:lnTo>
                <a:lnTo>
                  <a:pt x="246011" y="59874"/>
                </a:lnTo>
                <a:lnTo>
                  <a:pt x="230436" y="39326"/>
                </a:lnTo>
                <a:lnTo>
                  <a:pt x="216631" y="23028"/>
                </a:lnTo>
                <a:lnTo>
                  <a:pt x="206366" y="10274"/>
                </a:lnTo>
                <a:close/>
              </a:path>
            </a:pathLst>
          </a:custGeom>
          <a:solidFill>
            <a:srgbClr val="C00000"/>
          </a:solidFill>
          <a:ln>
            <a:noFill/>
          </a:ln>
        </p:spPr>
        <p:txBody>
          <a:bodyPr wrap="square" anchor="ctr">
            <a:normAutofit/>
            <a:scene3d>
              <a:camera prst="orthographicFront"/>
              <a:lightRig rig="threePt" dir="t"/>
            </a:scene3d>
            <a:sp3d>
              <a:contourClr>
                <a:srgbClr val="FFFFFF"/>
              </a:contourClr>
            </a:sp3d>
          </a:bodyPr>
          <a:lstStyle/>
          <a:p>
            <a:pPr algn="ctr">
              <a:defRPr/>
            </a:pP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18" name="矩形 17"/>
          <p:cNvSpPr/>
          <p:nvPr>
            <p:custDataLst>
              <p:tags r:id="rId10"/>
            </p:custDataLst>
          </p:nvPr>
        </p:nvSpPr>
        <p:spPr>
          <a:xfrm>
            <a:off x="4106525" y="3376325"/>
            <a:ext cx="3041670" cy="296314"/>
          </a:xfrm>
          <a:prstGeom prst="rect">
            <a:avLst/>
          </a:prstGeom>
        </p:spPr>
        <p:txBody>
          <a:bodyPr wrap="square" anchor="ctr">
            <a:noAutofit/>
          </a:bodyPr>
          <a:lstStyle/>
          <a:p>
            <a:pPr marL="0" lvl="0" indent="0" algn="just">
              <a:lnSpc>
                <a:spcPct val="130000"/>
              </a:lnSpc>
              <a:spcBef>
                <a:spcPts val="0"/>
              </a:spcBef>
              <a:spcAft>
                <a:spcPts val="0"/>
              </a:spcAft>
              <a:buSzPct val="100000"/>
            </a:pPr>
            <a:r>
              <a:rPr lang="zh-CN" altLang="en-US" sz="1300" b="1" kern="0">
                <a:solidFill>
                  <a:schemeClr val="tx1">
                    <a:lumMod val="75000"/>
                    <a:lumOff val="25000"/>
                  </a:schemeClr>
                </a:solidFill>
                <a:latin typeface="微软雅黑" panose="020B0503020204020204" pitchFamily="34" charset="-122"/>
                <a:ea typeface="微软雅黑" panose="020B0503020204020204" pitchFamily="34" charset="-122"/>
              </a:rPr>
              <a:t>平面布局调整频繁，动火施工作业较多</a:t>
            </a:r>
            <a:endParaRPr lang="zh-CN" altLang="en-US" sz="1300" b="1" kern="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5" name="任意多边形 24"/>
          <p:cNvSpPr/>
          <p:nvPr>
            <p:custDataLst>
              <p:tags r:id="rId11"/>
            </p:custDataLst>
          </p:nvPr>
        </p:nvSpPr>
        <p:spPr bwMode="auto">
          <a:xfrm flipH="1">
            <a:off x="3832070" y="3315604"/>
            <a:ext cx="274455" cy="418564"/>
          </a:xfrm>
          <a:custGeom>
            <a:avLst/>
            <a:gdLst>
              <a:gd name="connsiteX0" fmla="*/ 78936 w 384060"/>
              <a:gd name="connsiteY0" fmla="*/ 272801 h 585990"/>
              <a:gd name="connsiteX1" fmla="*/ 85307 w 384060"/>
              <a:gd name="connsiteY1" fmla="*/ 298664 h 585990"/>
              <a:gd name="connsiteX2" fmla="*/ 91679 w 384060"/>
              <a:gd name="connsiteY2" fmla="*/ 322401 h 585990"/>
              <a:gd name="connsiteX3" fmla="*/ 98404 w 384060"/>
              <a:gd name="connsiteY3" fmla="*/ 344721 h 585990"/>
              <a:gd name="connsiteX4" fmla="*/ 104776 w 384060"/>
              <a:gd name="connsiteY4" fmla="*/ 365624 h 585990"/>
              <a:gd name="connsiteX5" fmla="*/ 111501 w 384060"/>
              <a:gd name="connsiteY5" fmla="*/ 385110 h 585990"/>
              <a:gd name="connsiteX6" fmla="*/ 118581 w 384060"/>
              <a:gd name="connsiteY6" fmla="*/ 403178 h 585990"/>
              <a:gd name="connsiteX7" fmla="*/ 125660 w 384060"/>
              <a:gd name="connsiteY7" fmla="*/ 420538 h 585990"/>
              <a:gd name="connsiteX8" fmla="*/ 133447 w 384060"/>
              <a:gd name="connsiteY8" fmla="*/ 436835 h 585990"/>
              <a:gd name="connsiteX9" fmla="*/ 141589 w 384060"/>
              <a:gd name="connsiteY9" fmla="*/ 452070 h 585990"/>
              <a:gd name="connsiteX10" fmla="*/ 150084 w 384060"/>
              <a:gd name="connsiteY10" fmla="*/ 466950 h 585990"/>
              <a:gd name="connsiteX11" fmla="*/ 159995 w 384060"/>
              <a:gd name="connsiteY11" fmla="*/ 481121 h 585990"/>
              <a:gd name="connsiteX12" fmla="*/ 169907 w 384060"/>
              <a:gd name="connsiteY12" fmla="*/ 494938 h 585990"/>
              <a:gd name="connsiteX13" fmla="*/ 180880 w 384060"/>
              <a:gd name="connsiteY13" fmla="*/ 508401 h 585990"/>
              <a:gd name="connsiteX14" fmla="*/ 192561 w 384060"/>
              <a:gd name="connsiteY14" fmla="*/ 521510 h 585990"/>
              <a:gd name="connsiteX15" fmla="*/ 205304 w 384060"/>
              <a:gd name="connsiteY15" fmla="*/ 534973 h 585990"/>
              <a:gd name="connsiteX16" fmla="*/ 219109 w 384060"/>
              <a:gd name="connsiteY16" fmla="*/ 548436 h 585990"/>
              <a:gd name="connsiteX17" fmla="*/ 203888 w 384060"/>
              <a:gd name="connsiteY17" fmla="*/ 548082 h 585990"/>
              <a:gd name="connsiteX18" fmla="*/ 189021 w 384060"/>
              <a:gd name="connsiteY18" fmla="*/ 546664 h 585990"/>
              <a:gd name="connsiteX19" fmla="*/ 175216 w 384060"/>
              <a:gd name="connsiteY19" fmla="*/ 544893 h 585990"/>
              <a:gd name="connsiteX20" fmla="*/ 162119 w 384060"/>
              <a:gd name="connsiteY20" fmla="*/ 542059 h 585990"/>
              <a:gd name="connsiteX21" fmla="*/ 149730 w 384060"/>
              <a:gd name="connsiteY21" fmla="*/ 538870 h 585990"/>
              <a:gd name="connsiteX22" fmla="*/ 138049 w 384060"/>
              <a:gd name="connsiteY22" fmla="*/ 534619 h 585990"/>
              <a:gd name="connsiteX23" fmla="*/ 127076 w 384060"/>
              <a:gd name="connsiteY23" fmla="*/ 529659 h 585990"/>
              <a:gd name="connsiteX24" fmla="*/ 116811 w 384060"/>
              <a:gd name="connsiteY24" fmla="*/ 523990 h 585990"/>
              <a:gd name="connsiteX25" fmla="*/ 107254 w 384060"/>
              <a:gd name="connsiteY25" fmla="*/ 517967 h 585990"/>
              <a:gd name="connsiteX26" fmla="*/ 98404 w 384060"/>
              <a:gd name="connsiteY26" fmla="*/ 511236 h 585990"/>
              <a:gd name="connsiteX27" fmla="*/ 90617 w 384060"/>
              <a:gd name="connsiteY27" fmla="*/ 504150 h 585990"/>
              <a:gd name="connsiteX28" fmla="*/ 83183 w 384060"/>
              <a:gd name="connsiteY28" fmla="*/ 496001 h 585990"/>
              <a:gd name="connsiteX29" fmla="*/ 76812 w 384060"/>
              <a:gd name="connsiteY29" fmla="*/ 487853 h 585990"/>
              <a:gd name="connsiteX30" fmla="*/ 70440 w 384060"/>
              <a:gd name="connsiteY30" fmla="*/ 478996 h 585990"/>
              <a:gd name="connsiteX31" fmla="*/ 65485 w 384060"/>
              <a:gd name="connsiteY31" fmla="*/ 469784 h 585990"/>
              <a:gd name="connsiteX32" fmla="*/ 60883 w 384060"/>
              <a:gd name="connsiteY32" fmla="*/ 460218 h 585990"/>
              <a:gd name="connsiteX33" fmla="*/ 56990 w 384060"/>
              <a:gd name="connsiteY33" fmla="*/ 449944 h 585990"/>
              <a:gd name="connsiteX34" fmla="*/ 53804 w 384060"/>
              <a:gd name="connsiteY34" fmla="*/ 439670 h 585990"/>
              <a:gd name="connsiteX35" fmla="*/ 51326 w 384060"/>
              <a:gd name="connsiteY35" fmla="*/ 429041 h 585990"/>
              <a:gd name="connsiteX36" fmla="*/ 49556 w 384060"/>
              <a:gd name="connsiteY36" fmla="*/ 417704 h 585990"/>
              <a:gd name="connsiteX37" fmla="*/ 48140 w 384060"/>
              <a:gd name="connsiteY37" fmla="*/ 406721 h 585990"/>
              <a:gd name="connsiteX38" fmla="*/ 47786 w 384060"/>
              <a:gd name="connsiteY38" fmla="*/ 395384 h 585990"/>
              <a:gd name="connsiteX39" fmla="*/ 47786 w 384060"/>
              <a:gd name="connsiteY39" fmla="*/ 383692 h 585990"/>
              <a:gd name="connsiteX40" fmla="*/ 48494 w 384060"/>
              <a:gd name="connsiteY40" fmla="*/ 371292 h 585990"/>
              <a:gd name="connsiteX41" fmla="*/ 50264 w 384060"/>
              <a:gd name="connsiteY41" fmla="*/ 359247 h 585990"/>
              <a:gd name="connsiteX42" fmla="*/ 52388 w 384060"/>
              <a:gd name="connsiteY42" fmla="*/ 347201 h 585990"/>
              <a:gd name="connsiteX43" fmla="*/ 55220 w 384060"/>
              <a:gd name="connsiteY43" fmla="*/ 335155 h 585990"/>
              <a:gd name="connsiteX44" fmla="*/ 58759 w 384060"/>
              <a:gd name="connsiteY44" fmla="*/ 322401 h 585990"/>
              <a:gd name="connsiteX45" fmla="*/ 63007 w 384060"/>
              <a:gd name="connsiteY45" fmla="*/ 310001 h 585990"/>
              <a:gd name="connsiteX46" fmla="*/ 67609 w 384060"/>
              <a:gd name="connsiteY46" fmla="*/ 297246 h 585990"/>
              <a:gd name="connsiteX47" fmla="*/ 72918 w 384060"/>
              <a:gd name="connsiteY47" fmla="*/ 285201 h 585990"/>
              <a:gd name="connsiteX48" fmla="*/ 202472 w 384060"/>
              <a:gd name="connsiteY48" fmla="*/ 85737 h 585990"/>
              <a:gd name="connsiteX49" fmla="*/ 216277 w 384060"/>
              <a:gd name="connsiteY49" fmla="*/ 100263 h 585990"/>
              <a:gd name="connsiteX50" fmla="*/ 229374 w 384060"/>
              <a:gd name="connsiteY50" fmla="*/ 114434 h 585990"/>
              <a:gd name="connsiteX51" fmla="*/ 241409 w 384060"/>
              <a:gd name="connsiteY51" fmla="*/ 128960 h 585990"/>
              <a:gd name="connsiteX52" fmla="*/ 252736 w 384060"/>
              <a:gd name="connsiteY52" fmla="*/ 142777 h 585990"/>
              <a:gd name="connsiteX53" fmla="*/ 263355 w 384060"/>
              <a:gd name="connsiteY53" fmla="*/ 156949 h 585990"/>
              <a:gd name="connsiteX54" fmla="*/ 273266 w 384060"/>
              <a:gd name="connsiteY54" fmla="*/ 170766 h 585990"/>
              <a:gd name="connsiteX55" fmla="*/ 281762 w 384060"/>
              <a:gd name="connsiteY55" fmla="*/ 184583 h 585990"/>
              <a:gd name="connsiteX56" fmla="*/ 290257 w 384060"/>
              <a:gd name="connsiteY56" fmla="*/ 197692 h 585990"/>
              <a:gd name="connsiteX57" fmla="*/ 297690 w 384060"/>
              <a:gd name="connsiteY57" fmla="*/ 211155 h 585990"/>
              <a:gd name="connsiteX58" fmla="*/ 304770 w 384060"/>
              <a:gd name="connsiteY58" fmla="*/ 224618 h 585990"/>
              <a:gd name="connsiteX59" fmla="*/ 310787 w 384060"/>
              <a:gd name="connsiteY59" fmla="*/ 238081 h 585990"/>
              <a:gd name="connsiteX60" fmla="*/ 316097 w 384060"/>
              <a:gd name="connsiteY60" fmla="*/ 250835 h 585990"/>
              <a:gd name="connsiteX61" fmla="*/ 321053 w 384060"/>
              <a:gd name="connsiteY61" fmla="*/ 263944 h 585990"/>
              <a:gd name="connsiteX62" fmla="*/ 325300 w 384060"/>
              <a:gd name="connsiteY62" fmla="*/ 276344 h 585990"/>
              <a:gd name="connsiteX63" fmla="*/ 329194 w 384060"/>
              <a:gd name="connsiteY63" fmla="*/ 289452 h 585990"/>
              <a:gd name="connsiteX64" fmla="*/ 332380 w 384060"/>
              <a:gd name="connsiteY64" fmla="*/ 301852 h 585990"/>
              <a:gd name="connsiteX65" fmla="*/ 334857 w 384060"/>
              <a:gd name="connsiteY65" fmla="*/ 314252 h 585990"/>
              <a:gd name="connsiteX66" fmla="*/ 336981 w 384060"/>
              <a:gd name="connsiteY66" fmla="*/ 326298 h 585990"/>
              <a:gd name="connsiteX67" fmla="*/ 338397 w 384060"/>
              <a:gd name="connsiteY67" fmla="*/ 338344 h 585990"/>
              <a:gd name="connsiteX68" fmla="*/ 339459 w 384060"/>
              <a:gd name="connsiteY68" fmla="*/ 350389 h 585990"/>
              <a:gd name="connsiteX69" fmla="*/ 340521 w 384060"/>
              <a:gd name="connsiteY69" fmla="*/ 362081 h 585990"/>
              <a:gd name="connsiteX70" fmla="*/ 340521 w 384060"/>
              <a:gd name="connsiteY70" fmla="*/ 373418 h 585990"/>
              <a:gd name="connsiteX71" fmla="*/ 340521 w 384060"/>
              <a:gd name="connsiteY71" fmla="*/ 385110 h 585990"/>
              <a:gd name="connsiteX72" fmla="*/ 339459 w 384060"/>
              <a:gd name="connsiteY72" fmla="*/ 396447 h 585990"/>
              <a:gd name="connsiteX73" fmla="*/ 338751 w 384060"/>
              <a:gd name="connsiteY73" fmla="*/ 407430 h 585990"/>
              <a:gd name="connsiteX74" fmla="*/ 337689 w 384060"/>
              <a:gd name="connsiteY74" fmla="*/ 418413 h 585990"/>
              <a:gd name="connsiteX75" fmla="*/ 335919 w 384060"/>
              <a:gd name="connsiteY75" fmla="*/ 429041 h 585990"/>
              <a:gd name="connsiteX76" fmla="*/ 333796 w 384060"/>
              <a:gd name="connsiteY76" fmla="*/ 439670 h 585990"/>
              <a:gd name="connsiteX77" fmla="*/ 331672 w 384060"/>
              <a:gd name="connsiteY77" fmla="*/ 449944 h 585990"/>
              <a:gd name="connsiteX78" fmla="*/ 329194 w 384060"/>
              <a:gd name="connsiteY78" fmla="*/ 460573 h 585990"/>
              <a:gd name="connsiteX79" fmla="*/ 326362 w 384060"/>
              <a:gd name="connsiteY79" fmla="*/ 470493 h 585990"/>
              <a:gd name="connsiteX80" fmla="*/ 323176 w 384060"/>
              <a:gd name="connsiteY80" fmla="*/ 480058 h 585990"/>
              <a:gd name="connsiteX81" fmla="*/ 316451 w 384060"/>
              <a:gd name="connsiteY81" fmla="*/ 453487 h 585990"/>
              <a:gd name="connsiteX82" fmla="*/ 309371 w 384060"/>
              <a:gd name="connsiteY82" fmla="*/ 425853 h 585990"/>
              <a:gd name="connsiteX83" fmla="*/ 294151 w 384060"/>
              <a:gd name="connsiteY83" fmla="*/ 370230 h 585990"/>
              <a:gd name="connsiteX84" fmla="*/ 277868 w 384060"/>
              <a:gd name="connsiteY84" fmla="*/ 314607 h 585990"/>
              <a:gd name="connsiteX85" fmla="*/ 260877 w 384060"/>
              <a:gd name="connsiteY85" fmla="*/ 260401 h 585990"/>
              <a:gd name="connsiteX86" fmla="*/ 244595 w 384060"/>
              <a:gd name="connsiteY86" fmla="*/ 209029 h 585990"/>
              <a:gd name="connsiteX87" fmla="*/ 229374 w 384060"/>
              <a:gd name="connsiteY87" fmla="*/ 162263 h 585990"/>
              <a:gd name="connsiteX88" fmla="*/ 214861 w 384060"/>
              <a:gd name="connsiteY88" fmla="*/ 120457 h 585990"/>
              <a:gd name="connsiteX89" fmla="*/ 197516 w 384060"/>
              <a:gd name="connsiteY89" fmla="*/ 0 h 585990"/>
              <a:gd name="connsiteX90" fmla="*/ 186543 w 384060"/>
              <a:gd name="connsiteY90" fmla="*/ 12400 h 585990"/>
              <a:gd name="connsiteX91" fmla="*/ 174508 w 384060"/>
              <a:gd name="connsiteY91" fmla="*/ 26571 h 585990"/>
              <a:gd name="connsiteX92" fmla="*/ 158933 w 384060"/>
              <a:gd name="connsiteY92" fmla="*/ 46057 h 585990"/>
              <a:gd name="connsiteX93" fmla="*/ 140881 w 384060"/>
              <a:gd name="connsiteY93" fmla="*/ 69794 h 585990"/>
              <a:gd name="connsiteX94" fmla="*/ 131324 w 384060"/>
              <a:gd name="connsiteY94" fmla="*/ 82903 h 585990"/>
              <a:gd name="connsiteX95" fmla="*/ 121412 w 384060"/>
              <a:gd name="connsiteY95" fmla="*/ 97074 h 585990"/>
              <a:gd name="connsiteX96" fmla="*/ 111501 w 384060"/>
              <a:gd name="connsiteY96" fmla="*/ 111954 h 585990"/>
              <a:gd name="connsiteX97" fmla="*/ 100882 w 384060"/>
              <a:gd name="connsiteY97" fmla="*/ 127543 h 585990"/>
              <a:gd name="connsiteX98" fmla="*/ 90617 w 384060"/>
              <a:gd name="connsiteY98" fmla="*/ 143840 h 585990"/>
              <a:gd name="connsiteX99" fmla="*/ 79998 w 384060"/>
              <a:gd name="connsiteY99" fmla="*/ 160846 h 585990"/>
              <a:gd name="connsiteX100" fmla="*/ 70086 w 384060"/>
              <a:gd name="connsiteY100" fmla="*/ 178206 h 585990"/>
              <a:gd name="connsiteX101" fmla="*/ 60529 w 384060"/>
              <a:gd name="connsiteY101" fmla="*/ 196275 h 585990"/>
              <a:gd name="connsiteX102" fmla="*/ 50618 w 384060"/>
              <a:gd name="connsiteY102" fmla="*/ 214698 h 585990"/>
              <a:gd name="connsiteX103" fmla="*/ 42123 w 384060"/>
              <a:gd name="connsiteY103" fmla="*/ 233475 h 585990"/>
              <a:gd name="connsiteX104" fmla="*/ 33627 w 384060"/>
              <a:gd name="connsiteY104" fmla="*/ 252252 h 585990"/>
              <a:gd name="connsiteX105" fmla="*/ 25840 w 384060"/>
              <a:gd name="connsiteY105" fmla="*/ 271384 h 585990"/>
              <a:gd name="connsiteX106" fmla="*/ 19115 w 384060"/>
              <a:gd name="connsiteY106" fmla="*/ 290869 h 585990"/>
              <a:gd name="connsiteX107" fmla="*/ 13097 w 384060"/>
              <a:gd name="connsiteY107" fmla="*/ 310001 h 585990"/>
              <a:gd name="connsiteX108" fmla="*/ 10265 w 384060"/>
              <a:gd name="connsiteY108" fmla="*/ 319567 h 585990"/>
              <a:gd name="connsiteX109" fmla="*/ 8141 w 384060"/>
              <a:gd name="connsiteY109" fmla="*/ 329132 h 585990"/>
              <a:gd name="connsiteX110" fmla="*/ 6018 w 384060"/>
              <a:gd name="connsiteY110" fmla="*/ 338698 h 585990"/>
              <a:gd name="connsiteX111" fmla="*/ 4248 w 384060"/>
              <a:gd name="connsiteY111" fmla="*/ 348264 h 585990"/>
              <a:gd name="connsiteX112" fmla="*/ 2832 w 384060"/>
              <a:gd name="connsiteY112" fmla="*/ 358184 h 585990"/>
              <a:gd name="connsiteX113" fmla="*/ 1416 w 384060"/>
              <a:gd name="connsiteY113" fmla="*/ 367395 h 585990"/>
              <a:gd name="connsiteX114" fmla="*/ 1062 w 384060"/>
              <a:gd name="connsiteY114" fmla="*/ 376961 h 585990"/>
              <a:gd name="connsiteX115" fmla="*/ 0 w 384060"/>
              <a:gd name="connsiteY115" fmla="*/ 386172 h 585990"/>
              <a:gd name="connsiteX116" fmla="*/ 0 w 384060"/>
              <a:gd name="connsiteY116" fmla="*/ 395738 h 585990"/>
              <a:gd name="connsiteX117" fmla="*/ 708 w 384060"/>
              <a:gd name="connsiteY117" fmla="*/ 404950 h 585990"/>
              <a:gd name="connsiteX118" fmla="*/ 1062 w 384060"/>
              <a:gd name="connsiteY118" fmla="*/ 414161 h 585990"/>
              <a:gd name="connsiteX119" fmla="*/ 2124 w 384060"/>
              <a:gd name="connsiteY119" fmla="*/ 423018 h 585990"/>
              <a:gd name="connsiteX120" fmla="*/ 3540 w 384060"/>
              <a:gd name="connsiteY120" fmla="*/ 432230 h 585990"/>
              <a:gd name="connsiteX121" fmla="*/ 5664 w 384060"/>
              <a:gd name="connsiteY121" fmla="*/ 440733 h 585990"/>
              <a:gd name="connsiteX122" fmla="*/ 7787 w 384060"/>
              <a:gd name="connsiteY122" fmla="*/ 449590 h 585990"/>
              <a:gd name="connsiteX123" fmla="*/ 10619 w 384060"/>
              <a:gd name="connsiteY123" fmla="*/ 458093 h 585990"/>
              <a:gd name="connsiteX124" fmla="*/ 13451 w 384060"/>
              <a:gd name="connsiteY124" fmla="*/ 466241 h 585990"/>
              <a:gd name="connsiteX125" fmla="*/ 16991 w 384060"/>
              <a:gd name="connsiteY125" fmla="*/ 474744 h 585990"/>
              <a:gd name="connsiteX126" fmla="*/ 20530 w 384060"/>
              <a:gd name="connsiteY126" fmla="*/ 482184 h 585990"/>
              <a:gd name="connsiteX127" fmla="*/ 24778 w 384060"/>
              <a:gd name="connsiteY127" fmla="*/ 489978 h 585990"/>
              <a:gd name="connsiteX128" fmla="*/ 29026 w 384060"/>
              <a:gd name="connsiteY128" fmla="*/ 497418 h 585990"/>
              <a:gd name="connsiteX129" fmla="*/ 33627 w 384060"/>
              <a:gd name="connsiteY129" fmla="*/ 504150 h 585990"/>
              <a:gd name="connsiteX130" fmla="*/ 38229 w 384060"/>
              <a:gd name="connsiteY130" fmla="*/ 510881 h 585990"/>
              <a:gd name="connsiteX131" fmla="*/ 43185 w 384060"/>
              <a:gd name="connsiteY131" fmla="*/ 516904 h 585990"/>
              <a:gd name="connsiteX132" fmla="*/ 48494 w 384060"/>
              <a:gd name="connsiteY132" fmla="*/ 523281 h 585990"/>
              <a:gd name="connsiteX133" fmla="*/ 54158 w 384060"/>
              <a:gd name="connsiteY133" fmla="*/ 529304 h 585990"/>
              <a:gd name="connsiteX134" fmla="*/ 59467 w 384060"/>
              <a:gd name="connsiteY134" fmla="*/ 534619 h 585990"/>
              <a:gd name="connsiteX135" fmla="*/ 65485 w 384060"/>
              <a:gd name="connsiteY135" fmla="*/ 539933 h 585990"/>
              <a:gd name="connsiteX136" fmla="*/ 71502 w 384060"/>
              <a:gd name="connsiteY136" fmla="*/ 544893 h 585990"/>
              <a:gd name="connsiteX137" fmla="*/ 77874 w 384060"/>
              <a:gd name="connsiteY137" fmla="*/ 549499 h 585990"/>
              <a:gd name="connsiteX138" fmla="*/ 84245 w 384060"/>
              <a:gd name="connsiteY138" fmla="*/ 553750 h 585990"/>
              <a:gd name="connsiteX139" fmla="*/ 90971 w 384060"/>
              <a:gd name="connsiteY139" fmla="*/ 558002 h 585990"/>
              <a:gd name="connsiteX140" fmla="*/ 97696 w 384060"/>
              <a:gd name="connsiteY140" fmla="*/ 561899 h 585990"/>
              <a:gd name="connsiteX141" fmla="*/ 104422 w 384060"/>
              <a:gd name="connsiteY141" fmla="*/ 565442 h 585990"/>
              <a:gd name="connsiteX142" fmla="*/ 110793 w 384060"/>
              <a:gd name="connsiteY142" fmla="*/ 568630 h 585990"/>
              <a:gd name="connsiteX143" fmla="*/ 118227 w 384060"/>
              <a:gd name="connsiteY143" fmla="*/ 571819 h 585990"/>
              <a:gd name="connsiteX144" fmla="*/ 125306 w 384060"/>
              <a:gd name="connsiteY144" fmla="*/ 574299 h 585990"/>
              <a:gd name="connsiteX145" fmla="*/ 132740 w 384060"/>
              <a:gd name="connsiteY145" fmla="*/ 576779 h 585990"/>
              <a:gd name="connsiteX146" fmla="*/ 139819 w 384060"/>
              <a:gd name="connsiteY146" fmla="*/ 578904 h 585990"/>
              <a:gd name="connsiteX147" fmla="*/ 147252 w 384060"/>
              <a:gd name="connsiteY147" fmla="*/ 580676 h 585990"/>
              <a:gd name="connsiteX148" fmla="*/ 154686 w 384060"/>
              <a:gd name="connsiteY148" fmla="*/ 582093 h 585990"/>
              <a:gd name="connsiteX149" fmla="*/ 162473 w 384060"/>
              <a:gd name="connsiteY149" fmla="*/ 583510 h 585990"/>
              <a:gd name="connsiteX150" fmla="*/ 169907 w 384060"/>
              <a:gd name="connsiteY150" fmla="*/ 584927 h 585990"/>
              <a:gd name="connsiteX151" fmla="*/ 177340 w 384060"/>
              <a:gd name="connsiteY151" fmla="*/ 585282 h 585990"/>
              <a:gd name="connsiteX152" fmla="*/ 184773 w 384060"/>
              <a:gd name="connsiteY152" fmla="*/ 585636 h 585990"/>
              <a:gd name="connsiteX153" fmla="*/ 192561 w 384060"/>
              <a:gd name="connsiteY153" fmla="*/ 585990 h 585990"/>
              <a:gd name="connsiteX154" fmla="*/ 200348 w 384060"/>
              <a:gd name="connsiteY154" fmla="*/ 585990 h 585990"/>
              <a:gd name="connsiteX155" fmla="*/ 207782 w 384060"/>
              <a:gd name="connsiteY155" fmla="*/ 585636 h 585990"/>
              <a:gd name="connsiteX156" fmla="*/ 215569 w 384060"/>
              <a:gd name="connsiteY156" fmla="*/ 584927 h 585990"/>
              <a:gd name="connsiteX157" fmla="*/ 223002 w 384060"/>
              <a:gd name="connsiteY157" fmla="*/ 583864 h 585990"/>
              <a:gd name="connsiteX158" fmla="*/ 230436 w 384060"/>
              <a:gd name="connsiteY158" fmla="*/ 582802 h 585990"/>
              <a:gd name="connsiteX159" fmla="*/ 237869 w 384060"/>
              <a:gd name="connsiteY159" fmla="*/ 581030 h 585990"/>
              <a:gd name="connsiteX160" fmla="*/ 245303 w 384060"/>
              <a:gd name="connsiteY160" fmla="*/ 579259 h 585990"/>
              <a:gd name="connsiteX161" fmla="*/ 252736 w 384060"/>
              <a:gd name="connsiteY161" fmla="*/ 577133 h 585990"/>
              <a:gd name="connsiteX162" fmla="*/ 259815 w 384060"/>
              <a:gd name="connsiteY162" fmla="*/ 575007 h 585990"/>
              <a:gd name="connsiteX163" fmla="*/ 266895 w 384060"/>
              <a:gd name="connsiteY163" fmla="*/ 572527 h 585990"/>
              <a:gd name="connsiteX164" fmla="*/ 273974 w 384060"/>
              <a:gd name="connsiteY164" fmla="*/ 569693 h 585990"/>
              <a:gd name="connsiteX165" fmla="*/ 280700 w 384060"/>
              <a:gd name="connsiteY165" fmla="*/ 566504 h 585990"/>
              <a:gd name="connsiteX166" fmla="*/ 287425 w 384060"/>
              <a:gd name="connsiteY166" fmla="*/ 562962 h 585990"/>
              <a:gd name="connsiteX167" fmla="*/ 294151 w 384060"/>
              <a:gd name="connsiteY167" fmla="*/ 559419 h 585990"/>
              <a:gd name="connsiteX168" fmla="*/ 300168 w 384060"/>
              <a:gd name="connsiteY168" fmla="*/ 555522 h 585990"/>
              <a:gd name="connsiteX169" fmla="*/ 306894 w 384060"/>
              <a:gd name="connsiteY169" fmla="*/ 551270 h 585990"/>
              <a:gd name="connsiteX170" fmla="*/ 312911 w 384060"/>
              <a:gd name="connsiteY170" fmla="*/ 546664 h 585990"/>
              <a:gd name="connsiteX171" fmla="*/ 318575 w 384060"/>
              <a:gd name="connsiteY171" fmla="*/ 542059 h 585990"/>
              <a:gd name="connsiteX172" fmla="*/ 324592 w 384060"/>
              <a:gd name="connsiteY172" fmla="*/ 537099 h 585990"/>
              <a:gd name="connsiteX173" fmla="*/ 330256 w 384060"/>
              <a:gd name="connsiteY173" fmla="*/ 531784 h 585990"/>
              <a:gd name="connsiteX174" fmla="*/ 335565 w 384060"/>
              <a:gd name="connsiteY174" fmla="*/ 525761 h 585990"/>
              <a:gd name="connsiteX175" fmla="*/ 340875 w 384060"/>
              <a:gd name="connsiteY175" fmla="*/ 520093 h 585990"/>
              <a:gd name="connsiteX176" fmla="*/ 345477 w 384060"/>
              <a:gd name="connsiteY176" fmla="*/ 514070 h 585990"/>
              <a:gd name="connsiteX177" fmla="*/ 350078 w 384060"/>
              <a:gd name="connsiteY177" fmla="*/ 507693 h 585990"/>
              <a:gd name="connsiteX178" fmla="*/ 354680 w 384060"/>
              <a:gd name="connsiteY178" fmla="*/ 500961 h 585990"/>
              <a:gd name="connsiteX179" fmla="*/ 358928 w 384060"/>
              <a:gd name="connsiteY179" fmla="*/ 493876 h 585990"/>
              <a:gd name="connsiteX180" fmla="*/ 362467 w 384060"/>
              <a:gd name="connsiteY180" fmla="*/ 486790 h 585990"/>
              <a:gd name="connsiteX181" fmla="*/ 366007 w 384060"/>
              <a:gd name="connsiteY181" fmla="*/ 479350 h 585990"/>
              <a:gd name="connsiteX182" fmla="*/ 369193 w 384060"/>
              <a:gd name="connsiteY182" fmla="*/ 471556 h 585990"/>
              <a:gd name="connsiteX183" fmla="*/ 372378 w 384060"/>
              <a:gd name="connsiteY183" fmla="*/ 463407 h 585990"/>
              <a:gd name="connsiteX184" fmla="*/ 375210 w 384060"/>
              <a:gd name="connsiteY184" fmla="*/ 455258 h 585990"/>
              <a:gd name="connsiteX185" fmla="*/ 377334 w 384060"/>
              <a:gd name="connsiteY185" fmla="*/ 446755 h 585990"/>
              <a:gd name="connsiteX186" fmla="*/ 379458 w 384060"/>
              <a:gd name="connsiteY186" fmla="*/ 437898 h 585990"/>
              <a:gd name="connsiteX187" fmla="*/ 380874 w 384060"/>
              <a:gd name="connsiteY187" fmla="*/ 428687 h 585990"/>
              <a:gd name="connsiteX188" fmla="*/ 382290 w 384060"/>
              <a:gd name="connsiteY188" fmla="*/ 419475 h 585990"/>
              <a:gd name="connsiteX189" fmla="*/ 382998 w 384060"/>
              <a:gd name="connsiteY189" fmla="*/ 410264 h 585990"/>
              <a:gd name="connsiteX190" fmla="*/ 383352 w 384060"/>
              <a:gd name="connsiteY190" fmla="*/ 400698 h 585990"/>
              <a:gd name="connsiteX191" fmla="*/ 384060 w 384060"/>
              <a:gd name="connsiteY191" fmla="*/ 391487 h 585990"/>
              <a:gd name="connsiteX192" fmla="*/ 384060 w 384060"/>
              <a:gd name="connsiteY192" fmla="*/ 382275 h 585990"/>
              <a:gd name="connsiteX193" fmla="*/ 383352 w 384060"/>
              <a:gd name="connsiteY193" fmla="*/ 372710 h 585990"/>
              <a:gd name="connsiteX194" fmla="*/ 382644 w 384060"/>
              <a:gd name="connsiteY194" fmla="*/ 363498 h 585990"/>
              <a:gd name="connsiteX195" fmla="*/ 381936 w 384060"/>
              <a:gd name="connsiteY195" fmla="*/ 353932 h 585990"/>
              <a:gd name="connsiteX196" fmla="*/ 380520 w 384060"/>
              <a:gd name="connsiteY196" fmla="*/ 344367 h 585990"/>
              <a:gd name="connsiteX197" fmla="*/ 379458 w 384060"/>
              <a:gd name="connsiteY197" fmla="*/ 335155 h 585990"/>
              <a:gd name="connsiteX198" fmla="*/ 375564 w 384060"/>
              <a:gd name="connsiteY198" fmla="*/ 316378 h 585990"/>
              <a:gd name="connsiteX199" fmla="*/ 370963 w 384060"/>
              <a:gd name="connsiteY199" fmla="*/ 297246 h 585990"/>
              <a:gd name="connsiteX200" fmla="*/ 364945 w 384060"/>
              <a:gd name="connsiteY200" fmla="*/ 278824 h 585990"/>
              <a:gd name="connsiteX201" fmla="*/ 358928 w 384060"/>
              <a:gd name="connsiteY201" fmla="*/ 260401 h 585990"/>
              <a:gd name="connsiteX202" fmla="*/ 352202 w 384060"/>
              <a:gd name="connsiteY202" fmla="*/ 242332 h 585990"/>
              <a:gd name="connsiteX203" fmla="*/ 344769 w 384060"/>
              <a:gd name="connsiteY203" fmla="*/ 224263 h 585990"/>
              <a:gd name="connsiteX204" fmla="*/ 336273 w 384060"/>
              <a:gd name="connsiteY204" fmla="*/ 206549 h 585990"/>
              <a:gd name="connsiteX205" fmla="*/ 327778 w 384060"/>
              <a:gd name="connsiteY205" fmla="*/ 189543 h 585990"/>
              <a:gd name="connsiteX206" fmla="*/ 319283 w 384060"/>
              <a:gd name="connsiteY206" fmla="*/ 172892 h 585990"/>
              <a:gd name="connsiteX207" fmla="*/ 310079 w 384060"/>
              <a:gd name="connsiteY207" fmla="*/ 156240 h 585990"/>
              <a:gd name="connsiteX208" fmla="*/ 300876 w 384060"/>
              <a:gd name="connsiteY208" fmla="*/ 140652 h 585990"/>
              <a:gd name="connsiteX209" fmla="*/ 291673 w 384060"/>
              <a:gd name="connsiteY209" fmla="*/ 125417 h 585990"/>
              <a:gd name="connsiteX210" fmla="*/ 281762 w 384060"/>
              <a:gd name="connsiteY210" fmla="*/ 110892 h 585990"/>
              <a:gd name="connsiteX211" fmla="*/ 272558 w 384060"/>
              <a:gd name="connsiteY211" fmla="*/ 97074 h 585990"/>
              <a:gd name="connsiteX212" fmla="*/ 263355 w 384060"/>
              <a:gd name="connsiteY212" fmla="*/ 83966 h 585990"/>
              <a:gd name="connsiteX213" fmla="*/ 246011 w 384060"/>
              <a:gd name="connsiteY213" fmla="*/ 59874 h 585990"/>
              <a:gd name="connsiteX214" fmla="*/ 230436 w 384060"/>
              <a:gd name="connsiteY214" fmla="*/ 39326 h 585990"/>
              <a:gd name="connsiteX215" fmla="*/ 216631 w 384060"/>
              <a:gd name="connsiteY215" fmla="*/ 23028 h 585990"/>
              <a:gd name="connsiteX216" fmla="*/ 206366 w 384060"/>
              <a:gd name="connsiteY216" fmla="*/ 10274 h 585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384060" h="585990">
                <a:moveTo>
                  <a:pt x="78936" y="272801"/>
                </a:moveTo>
                <a:lnTo>
                  <a:pt x="85307" y="298664"/>
                </a:lnTo>
                <a:lnTo>
                  <a:pt x="91679" y="322401"/>
                </a:lnTo>
                <a:lnTo>
                  <a:pt x="98404" y="344721"/>
                </a:lnTo>
                <a:lnTo>
                  <a:pt x="104776" y="365624"/>
                </a:lnTo>
                <a:lnTo>
                  <a:pt x="111501" y="385110"/>
                </a:lnTo>
                <a:lnTo>
                  <a:pt x="118581" y="403178"/>
                </a:lnTo>
                <a:lnTo>
                  <a:pt x="125660" y="420538"/>
                </a:lnTo>
                <a:lnTo>
                  <a:pt x="133447" y="436835"/>
                </a:lnTo>
                <a:lnTo>
                  <a:pt x="141589" y="452070"/>
                </a:lnTo>
                <a:lnTo>
                  <a:pt x="150084" y="466950"/>
                </a:lnTo>
                <a:lnTo>
                  <a:pt x="159995" y="481121"/>
                </a:lnTo>
                <a:lnTo>
                  <a:pt x="169907" y="494938"/>
                </a:lnTo>
                <a:lnTo>
                  <a:pt x="180880" y="508401"/>
                </a:lnTo>
                <a:lnTo>
                  <a:pt x="192561" y="521510"/>
                </a:lnTo>
                <a:lnTo>
                  <a:pt x="205304" y="534973"/>
                </a:lnTo>
                <a:lnTo>
                  <a:pt x="219109" y="548436"/>
                </a:lnTo>
                <a:lnTo>
                  <a:pt x="203888" y="548082"/>
                </a:lnTo>
                <a:lnTo>
                  <a:pt x="189021" y="546664"/>
                </a:lnTo>
                <a:lnTo>
                  <a:pt x="175216" y="544893"/>
                </a:lnTo>
                <a:lnTo>
                  <a:pt x="162119" y="542059"/>
                </a:lnTo>
                <a:lnTo>
                  <a:pt x="149730" y="538870"/>
                </a:lnTo>
                <a:lnTo>
                  <a:pt x="138049" y="534619"/>
                </a:lnTo>
                <a:lnTo>
                  <a:pt x="127076" y="529659"/>
                </a:lnTo>
                <a:lnTo>
                  <a:pt x="116811" y="523990"/>
                </a:lnTo>
                <a:lnTo>
                  <a:pt x="107254" y="517967"/>
                </a:lnTo>
                <a:lnTo>
                  <a:pt x="98404" y="511236"/>
                </a:lnTo>
                <a:lnTo>
                  <a:pt x="90617" y="504150"/>
                </a:lnTo>
                <a:lnTo>
                  <a:pt x="83183" y="496001"/>
                </a:lnTo>
                <a:lnTo>
                  <a:pt x="76812" y="487853"/>
                </a:lnTo>
                <a:lnTo>
                  <a:pt x="70440" y="478996"/>
                </a:lnTo>
                <a:lnTo>
                  <a:pt x="65485" y="469784"/>
                </a:lnTo>
                <a:lnTo>
                  <a:pt x="60883" y="460218"/>
                </a:lnTo>
                <a:lnTo>
                  <a:pt x="56990" y="449944"/>
                </a:lnTo>
                <a:lnTo>
                  <a:pt x="53804" y="439670"/>
                </a:lnTo>
                <a:lnTo>
                  <a:pt x="51326" y="429041"/>
                </a:lnTo>
                <a:lnTo>
                  <a:pt x="49556" y="417704"/>
                </a:lnTo>
                <a:lnTo>
                  <a:pt x="48140" y="406721"/>
                </a:lnTo>
                <a:lnTo>
                  <a:pt x="47786" y="395384"/>
                </a:lnTo>
                <a:lnTo>
                  <a:pt x="47786" y="383692"/>
                </a:lnTo>
                <a:lnTo>
                  <a:pt x="48494" y="371292"/>
                </a:lnTo>
                <a:lnTo>
                  <a:pt x="50264" y="359247"/>
                </a:lnTo>
                <a:lnTo>
                  <a:pt x="52388" y="347201"/>
                </a:lnTo>
                <a:lnTo>
                  <a:pt x="55220" y="335155"/>
                </a:lnTo>
                <a:lnTo>
                  <a:pt x="58759" y="322401"/>
                </a:lnTo>
                <a:lnTo>
                  <a:pt x="63007" y="310001"/>
                </a:lnTo>
                <a:lnTo>
                  <a:pt x="67609" y="297246"/>
                </a:lnTo>
                <a:lnTo>
                  <a:pt x="72918" y="285201"/>
                </a:lnTo>
                <a:close/>
                <a:moveTo>
                  <a:pt x="202472" y="85737"/>
                </a:moveTo>
                <a:lnTo>
                  <a:pt x="216277" y="100263"/>
                </a:lnTo>
                <a:lnTo>
                  <a:pt x="229374" y="114434"/>
                </a:lnTo>
                <a:lnTo>
                  <a:pt x="241409" y="128960"/>
                </a:lnTo>
                <a:lnTo>
                  <a:pt x="252736" y="142777"/>
                </a:lnTo>
                <a:lnTo>
                  <a:pt x="263355" y="156949"/>
                </a:lnTo>
                <a:lnTo>
                  <a:pt x="273266" y="170766"/>
                </a:lnTo>
                <a:lnTo>
                  <a:pt x="281762" y="184583"/>
                </a:lnTo>
                <a:lnTo>
                  <a:pt x="290257" y="197692"/>
                </a:lnTo>
                <a:lnTo>
                  <a:pt x="297690" y="211155"/>
                </a:lnTo>
                <a:lnTo>
                  <a:pt x="304770" y="224618"/>
                </a:lnTo>
                <a:lnTo>
                  <a:pt x="310787" y="238081"/>
                </a:lnTo>
                <a:lnTo>
                  <a:pt x="316097" y="250835"/>
                </a:lnTo>
                <a:lnTo>
                  <a:pt x="321053" y="263944"/>
                </a:lnTo>
                <a:lnTo>
                  <a:pt x="325300" y="276344"/>
                </a:lnTo>
                <a:lnTo>
                  <a:pt x="329194" y="289452"/>
                </a:lnTo>
                <a:lnTo>
                  <a:pt x="332380" y="301852"/>
                </a:lnTo>
                <a:lnTo>
                  <a:pt x="334857" y="314252"/>
                </a:lnTo>
                <a:lnTo>
                  <a:pt x="336981" y="326298"/>
                </a:lnTo>
                <a:lnTo>
                  <a:pt x="338397" y="338344"/>
                </a:lnTo>
                <a:lnTo>
                  <a:pt x="339459" y="350389"/>
                </a:lnTo>
                <a:lnTo>
                  <a:pt x="340521" y="362081"/>
                </a:lnTo>
                <a:lnTo>
                  <a:pt x="340521" y="373418"/>
                </a:lnTo>
                <a:lnTo>
                  <a:pt x="340521" y="385110"/>
                </a:lnTo>
                <a:lnTo>
                  <a:pt x="339459" y="396447"/>
                </a:lnTo>
                <a:lnTo>
                  <a:pt x="338751" y="407430"/>
                </a:lnTo>
                <a:lnTo>
                  <a:pt x="337689" y="418413"/>
                </a:lnTo>
                <a:lnTo>
                  <a:pt x="335919" y="429041"/>
                </a:lnTo>
                <a:lnTo>
                  <a:pt x="333796" y="439670"/>
                </a:lnTo>
                <a:lnTo>
                  <a:pt x="331672" y="449944"/>
                </a:lnTo>
                <a:lnTo>
                  <a:pt x="329194" y="460573"/>
                </a:lnTo>
                <a:lnTo>
                  <a:pt x="326362" y="470493"/>
                </a:lnTo>
                <a:lnTo>
                  <a:pt x="323176" y="480058"/>
                </a:lnTo>
                <a:lnTo>
                  <a:pt x="316451" y="453487"/>
                </a:lnTo>
                <a:lnTo>
                  <a:pt x="309371" y="425853"/>
                </a:lnTo>
                <a:lnTo>
                  <a:pt x="294151" y="370230"/>
                </a:lnTo>
                <a:lnTo>
                  <a:pt x="277868" y="314607"/>
                </a:lnTo>
                <a:lnTo>
                  <a:pt x="260877" y="260401"/>
                </a:lnTo>
                <a:lnTo>
                  <a:pt x="244595" y="209029"/>
                </a:lnTo>
                <a:lnTo>
                  <a:pt x="229374" y="162263"/>
                </a:lnTo>
                <a:lnTo>
                  <a:pt x="214861" y="120457"/>
                </a:lnTo>
                <a:close/>
                <a:moveTo>
                  <a:pt x="197516" y="0"/>
                </a:moveTo>
                <a:lnTo>
                  <a:pt x="186543" y="12400"/>
                </a:lnTo>
                <a:lnTo>
                  <a:pt x="174508" y="26571"/>
                </a:lnTo>
                <a:lnTo>
                  <a:pt x="158933" y="46057"/>
                </a:lnTo>
                <a:lnTo>
                  <a:pt x="140881" y="69794"/>
                </a:lnTo>
                <a:lnTo>
                  <a:pt x="131324" y="82903"/>
                </a:lnTo>
                <a:lnTo>
                  <a:pt x="121412" y="97074"/>
                </a:lnTo>
                <a:lnTo>
                  <a:pt x="111501" y="111954"/>
                </a:lnTo>
                <a:lnTo>
                  <a:pt x="100882" y="127543"/>
                </a:lnTo>
                <a:lnTo>
                  <a:pt x="90617" y="143840"/>
                </a:lnTo>
                <a:lnTo>
                  <a:pt x="79998" y="160846"/>
                </a:lnTo>
                <a:lnTo>
                  <a:pt x="70086" y="178206"/>
                </a:lnTo>
                <a:lnTo>
                  <a:pt x="60529" y="196275"/>
                </a:lnTo>
                <a:lnTo>
                  <a:pt x="50618" y="214698"/>
                </a:lnTo>
                <a:lnTo>
                  <a:pt x="42123" y="233475"/>
                </a:lnTo>
                <a:lnTo>
                  <a:pt x="33627" y="252252"/>
                </a:lnTo>
                <a:lnTo>
                  <a:pt x="25840" y="271384"/>
                </a:lnTo>
                <a:lnTo>
                  <a:pt x="19115" y="290869"/>
                </a:lnTo>
                <a:lnTo>
                  <a:pt x="13097" y="310001"/>
                </a:lnTo>
                <a:lnTo>
                  <a:pt x="10265" y="319567"/>
                </a:lnTo>
                <a:lnTo>
                  <a:pt x="8141" y="329132"/>
                </a:lnTo>
                <a:lnTo>
                  <a:pt x="6018" y="338698"/>
                </a:lnTo>
                <a:lnTo>
                  <a:pt x="4248" y="348264"/>
                </a:lnTo>
                <a:lnTo>
                  <a:pt x="2832" y="358184"/>
                </a:lnTo>
                <a:lnTo>
                  <a:pt x="1416" y="367395"/>
                </a:lnTo>
                <a:lnTo>
                  <a:pt x="1062" y="376961"/>
                </a:lnTo>
                <a:lnTo>
                  <a:pt x="0" y="386172"/>
                </a:lnTo>
                <a:lnTo>
                  <a:pt x="0" y="395738"/>
                </a:lnTo>
                <a:lnTo>
                  <a:pt x="708" y="404950"/>
                </a:lnTo>
                <a:lnTo>
                  <a:pt x="1062" y="414161"/>
                </a:lnTo>
                <a:lnTo>
                  <a:pt x="2124" y="423018"/>
                </a:lnTo>
                <a:lnTo>
                  <a:pt x="3540" y="432230"/>
                </a:lnTo>
                <a:lnTo>
                  <a:pt x="5664" y="440733"/>
                </a:lnTo>
                <a:lnTo>
                  <a:pt x="7787" y="449590"/>
                </a:lnTo>
                <a:lnTo>
                  <a:pt x="10619" y="458093"/>
                </a:lnTo>
                <a:lnTo>
                  <a:pt x="13451" y="466241"/>
                </a:lnTo>
                <a:lnTo>
                  <a:pt x="16991" y="474744"/>
                </a:lnTo>
                <a:lnTo>
                  <a:pt x="20530" y="482184"/>
                </a:lnTo>
                <a:lnTo>
                  <a:pt x="24778" y="489978"/>
                </a:lnTo>
                <a:lnTo>
                  <a:pt x="29026" y="497418"/>
                </a:lnTo>
                <a:lnTo>
                  <a:pt x="33627" y="504150"/>
                </a:lnTo>
                <a:lnTo>
                  <a:pt x="38229" y="510881"/>
                </a:lnTo>
                <a:lnTo>
                  <a:pt x="43185" y="516904"/>
                </a:lnTo>
                <a:lnTo>
                  <a:pt x="48494" y="523281"/>
                </a:lnTo>
                <a:lnTo>
                  <a:pt x="54158" y="529304"/>
                </a:lnTo>
                <a:lnTo>
                  <a:pt x="59467" y="534619"/>
                </a:lnTo>
                <a:lnTo>
                  <a:pt x="65485" y="539933"/>
                </a:lnTo>
                <a:lnTo>
                  <a:pt x="71502" y="544893"/>
                </a:lnTo>
                <a:lnTo>
                  <a:pt x="77874" y="549499"/>
                </a:lnTo>
                <a:lnTo>
                  <a:pt x="84245" y="553750"/>
                </a:lnTo>
                <a:lnTo>
                  <a:pt x="90971" y="558002"/>
                </a:lnTo>
                <a:lnTo>
                  <a:pt x="97696" y="561899"/>
                </a:lnTo>
                <a:lnTo>
                  <a:pt x="104422" y="565442"/>
                </a:lnTo>
                <a:lnTo>
                  <a:pt x="110793" y="568630"/>
                </a:lnTo>
                <a:lnTo>
                  <a:pt x="118227" y="571819"/>
                </a:lnTo>
                <a:lnTo>
                  <a:pt x="125306" y="574299"/>
                </a:lnTo>
                <a:lnTo>
                  <a:pt x="132740" y="576779"/>
                </a:lnTo>
                <a:lnTo>
                  <a:pt x="139819" y="578904"/>
                </a:lnTo>
                <a:lnTo>
                  <a:pt x="147252" y="580676"/>
                </a:lnTo>
                <a:lnTo>
                  <a:pt x="154686" y="582093"/>
                </a:lnTo>
                <a:lnTo>
                  <a:pt x="162473" y="583510"/>
                </a:lnTo>
                <a:lnTo>
                  <a:pt x="169907" y="584927"/>
                </a:lnTo>
                <a:lnTo>
                  <a:pt x="177340" y="585282"/>
                </a:lnTo>
                <a:lnTo>
                  <a:pt x="184773" y="585636"/>
                </a:lnTo>
                <a:lnTo>
                  <a:pt x="192561" y="585990"/>
                </a:lnTo>
                <a:lnTo>
                  <a:pt x="200348" y="585990"/>
                </a:lnTo>
                <a:lnTo>
                  <a:pt x="207782" y="585636"/>
                </a:lnTo>
                <a:lnTo>
                  <a:pt x="215569" y="584927"/>
                </a:lnTo>
                <a:lnTo>
                  <a:pt x="223002" y="583864"/>
                </a:lnTo>
                <a:lnTo>
                  <a:pt x="230436" y="582802"/>
                </a:lnTo>
                <a:lnTo>
                  <a:pt x="237869" y="581030"/>
                </a:lnTo>
                <a:lnTo>
                  <a:pt x="245303" y="579259"/>
                </a:lnTo>
                <a:lnTo>
                  <a:pt x="252736" y="577133"/>
                </a:lnTo>
                <a:lnTo>
                  <a:pt x="259815" y="575007"/>
                </a:lnTo>
                <a:lnTo>
                  <a:pt x="266895" y="572527"/>
                </a:lnTo>
                <a:lnTo>
                  <a:pt x="273974" y="569693"/>
                </a:lnTo>
                <a:lnTo>
                  <a:pt x="280700" y="566504"/>
                </a:lnTo>
                <a:lnTo>
                  <a:pt x="287425" y="562962"/>
                </a:lnTo>
                <a:lnTo>
                  <a:pt x="294151" y="559419"/>
                </a:lnTo>
                <a:lnTo>
                  <a:pt x="300168" y="555522"/>
                </a:lnTo>
                <a:lnTo>
                  <a:pt x="306894" y="551270"/>
                </a:lnTo>
                <a:lnTo>
                  <a:pt x="312911" y="546664"/>
                </a:lnTo>
                <a:lnTo>
                  <a:pt x="318575" y="542059"/>
                </a:lnTo>
                <a:lnTo>
                  <a:pt x="324592" y="537099"/>
                </a:lnTo>
                <a:lnTo>
                  <a:pt x="330256" y="531784"/>
                </a:lnTo>
                <a:lnTo>
                  <a:pt x="335565" y="525761"/>
                </a:lnTo>
                <a:lnTo>
                  <a:pt x="340875" y="520093"/>
                </a:lnTo>
                <a:lnTo>
                  <a:pt x="345477" y="514070"/>
                </a:lnTo>
                <a:lnTo>
                  <a:pt x="350078" y="507693"/>
                </a:lnTo>
                <a:lnTo>
                  <a:pt x="354680" y="500961"/>
                </a:lnTo>
                <a:lnTo>
                  <a:pt x="358928" y="493876"/>
                </a:lnTo>
                <a:lnTo>
                  <a:pt x="362467" y="486790"/>
                </a:lnTo>
                <a:lnTo>
                  <a:pt x="366007" y="479350"/>
                </a:lnTo>
                <a:lnTo>
                  <a:pt x="369193" y="471556"/>
                </a:lnTo>
                <a:lnTo>
                  <a:pt x="372378" y="463407"/>
                </a:lnTo>
                <a:lnTo>
                  <a:pt x="375210" y="455258"/>
                </a:lnTo>
                <a:lnTo>
                  <a:pt x="377334" y="446755"/>
                </a:lnTo>
                <a:lnTo>
                  <a:pt x="379458" y="437898"/>
                </a:lnTo>
                <a:lnTo>
                  <a:pt x="380874" y="428687"/>
                </a:lnTo>
                <a:lnTo>
                  <a:pt x="382290" y="419475"/>
                </a:lnTo>
                <a:lnTo>
                  <a:pt x="382998" y="410264"/>
                </a:lnTo>
                <a:lnTo>
                  <a:pt x="383352" y="400698"/>
                </a:lnTo>
                <a:lnTo>
                  <a:pt x="384060" y="391487"/>
                </a:lnTo>
                <a:lnTo>
                  <a:pt x="384060" y="382275"/>
                </a:lnTo>
                <a:lnTo>
                  <a:pt x="383352" y="372710"/>
                </a:lnTo>
                <a:lnTo>
                  <a:pt x="382644" y="363498"/>
                </a:lnTo>
                <a:lnTo>
                  <a:pt x="381936" y="353932"/>
                </a:lnTo>
                <a:lnTo>
                  <a:pt x="380520" y="344367"/>
                </a:lnTo>
                <a:lnTo>
                  <a:pt x="379458" y="335155"/>
                </a:lnTo>
                <a:lnTo>
                  <a:pt x="375564" y="316378"/>
                </a:lnTo>
                <a:lnTo>
                  <a:pt x="370963" y="297246"/>
                </a:lnTo>
                <a:lnTo>
                  <a:pt x="364945" y="278824"/>
                </a:lnTo>
                <a:lnTo>
                  <a:pt x="358928" y="260401"/>
                </a:lnTo>
                <a:lnTo>
                  <a:pt x="352202" y="242332"/>
                </a:lnTo>
                <a:lnTo>
                  <a:pt x="344769" y="224263"/>
                </a:lnTo>
                <a:lnTo>
                  <a:pt x="336273" y="206549"/>
                </a:lnTo>
                <a:lnTo>
                  <a:pt x="327778" y="189543"/>
                </a:lnTo>
                <a:lnTo>
                  <a:pt x="319283" y="172892"/>
                </a:lnTo>
                <a:lnTo>
                  <a:pt x="310079" y="156240"/>
                </a:lnTo>
                <a:lnTo>
                  <a:pt x="300876" y="140652"/>
                </a:lnTo>
                <a:lnTo>
                  <a:pt x="291673" y="125417"/>
                </a:lnTo>
                <a:lnTo>
                  <a:pt x="281762" y="110892"/>
                </a:lnTo>
                <a:lnTo>
                  <a:pt x="272558" y="97074"/>
                </a:lnTo>
                <a:lnTo>
                  <a:pt x="263355" y="83966"/>
                </a:lnTo>
                <a:lnTo>
                  <a:pt x="246011" y="59874"/>
                </a:lnTo>
                <a:lnTo>
                  <a:pt x="230436" y="39326"/>
                </a:lnTo>
                <a:lnTo>
                  <a:pt x="216631" y="23028"/>
                </a:lnTo>
                <a:lnTo>
                  <a:pt x="206366" y="10274"/>
                </a:lnTo>
                <a:close/>
              </a:path>
            </a:pathLst>
          </a:custGeom>
          <a:solidFill>
            <a:schemeClr val="tx1">
              <a:lumMod val="75000"/>
              <a:lumOff val="25000"/>
            </a:schemeClr>
          </a:solidFill>
          <a:ln>
            <a:noFill/>
          </a:ln>
        </p:spPr>
        <p:txBody>
          <a:bodyPr wrap="square" anchor="ctr">
            <a:normAutofit/>
            <a:scene3d>
              <a:camera prst="orthographicFront"/>
              <a:lightRig rig="threePt" dir="t"/>
            </a:scene3d>
            <a:sp3d>
              <a:contourClr>
                <a:srgbClr val="FFFFFF"/>
              </a:contourClr>
            </a:sp3d>
          </a:bodyPr>
          <a:lstStyle/>
          <a:p>
            <a:pPr algn="ctr">
              <a:defRPr/>
            </a:pP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26" name="矩形 25"/>
          <p:cNvSpPr/>
          <p:nvPr>
            <p:custDataLst>
              <p:tags r:id="rId12"/>
            </p:custDataLst>
          </p:nvPr>
        </p:nvSpPr>
        <p:spPr>
          <a:xfrm>
            <a:off x="4106525" y="4177829"/>
            <a:ext cx="3041670" cy="296314"/>
          </a:xfrm>
          <a:prstGeom prst="rect">
            <a:avLst/>
          </a:prstGeom>
        </p:spPr>
        <p:txBody>
          <a:bodyPr wrap="square" anchor="ctr">
            <a:noAutofit/>
          </a:bodyPr>
          <a:lstStyle/>
          <a:p>
            <a:pPr marL="0" lvl="0" indent="0" algn="just">
              <a:lnSpc>
                <a:spcPct val="130000"/>
              </a:lnSpc>
              <a:spcBef>
                <a:spcPts val="0"/>
              </a:spcBef>
              <a:spcAft>
                <a:spcPts val="0"/>
              </a:spcAft>
              <a:buSzPct val="100000"/>
            </a:pPr>
            <a:r>
              <a:rPr lang="zh-CN" altLang="en-US" sz="1300" b="1" kern="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工作现场压力容器多，如20m3液氮罐</a:t>
            </a:r>
            <a:endParaRPr lang="zh-CN" altLang="en-US" sz="1300" b="1" kern="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7" name="任意多边形 26"/>
          <p:cNvSpPr/>
          <p:nvPr>
            <p:custDataLst>
              <p:tags r:id="rId13"/>
            </p:custDataLst>
          </p:nvPr>
        </p:nvSpPr>
        <p:spPr bwMode="auto">
          <a:xfrm flipH="1">
            <a:off x="3832070" y="4117109"/>
            <a:ext cx="274455" cy="418564"/>
          </a:xfrm>
          <a:custGeom>
            <a:avLst/>
            <a:gdLst>
              <a:gd name="connsiteX0" fmla="*/ 78936 w 384060"/>
              <a:gd name="connsiteY0" fmla="*/ 272801 h 585990"/>
              <a:gd name="connsiteX1" fmla="*/ 85307 w 384060"/>
              <a:gd name="connsiteY1" fmla="*/ 298664 h 585990"/>
              <a:gd name="connsiteX2" fmla="*/ 91679 w 384060"/>
              <a:gd name="connsiteY2" fmla="*/ 322401 h 585990"/>
              <a:gd name="connsiteX3" fmla="*/ 98404 w 384060"/>
              <a:gd name="connsiteY3" fmla="*/ 344721 h 585990"/>
              <a:gd name="connsiteX4" fmla="*/ 104776 w 384060"/>
              <a:gd name="connsiteY4" fmla="*/ 365624 h 585990"/>
              <a:gd name="connsiteX5" fmla="*/ 111501 w 384060"/>
              <a:gd name="connsiteY5" fmla="*/ 385110 h 585990"/>
              <a:gd name="connsiteX6" fmla="*/ 118581 w 384060"/>
              <a:gd name="connsiteY6" fmla="*/ 403178 h 585990"/>
              <a:gd name="connsiteX7" fmla="*/ 125660 w 384060"/>
              <a:gd name="connsiteY7" fmla="*/ 420538 h 585990"/>
              <a:gd name="connsiteX8" fmla="*/ 133447 w 384060"/>
              <a:gd name="connsiteY8" fmla="*/ 436835 h 585990"/>
              <a:gd name="connsiteX9" fmla="*/ 141589 w 384060"/>
              <a:gd name="connsiteY9" fmla="*/ 452070 h 585990"/>
              <a:gd name="connsiteX10" fmla="*/ 150084 w 384060"/>
              <a:gd name="connsiteY10" fmla="*/ 466950 h 585990"/>
              <a:gd name="connsiteX11" fmla="*/ 159995 w 384060"/>
              <a:gd name="connsiteY11" fmla="*/ 481121 h 585990"/>
              <a:gd name="connsiteX12" fmla="*/ 169907 w 384060"/>
              <a:gd name="connsiteY12" fmla="*/ 494938 h 585990"/>
              <a:gd name="connsiteX13" fmla="*/ 180880 w 384060"/>
              <a:gd name="connsiteY13" fmla="*/ 508401 h 585990"/>
              <a:gd name="connsiteX14" fmla="*/ 192561 w 384060"/>
              <a:gd name="connsiteY14" fmla="*/ 521510 h 585990"/>
              <a:gd name="connsiteX15" fmla="*/ 205304 w 384060"/>
              <a:gd name="connsiteY15" fmla="*/ 534973 h 585990"/>
              <a:gd name="connsiteX16" fmla="*/ 219109 w 384060"/>
              <a:gd name="connsiteY16" fmla="*/ 548436 h 585990"/>
              <a:gd name="connsiteX17" fmla="*/ 203888 w 384060"/>
              <a:gd name="connsiteY17" fmla="*/ 548082 h 585990"/>
              <a:gd name="connsiteX18" fmla="*/ 189021 w 384060"/>
              <a:gd name="connsiteY18" fmla="*/ 546664 h 585990"/>
              <a:gd name="connsiteX19" fmla="*/ 175216 w 384060"/>
              <a:gd name="connsiteY19" fmla="*/ 544893 h 585990"/>
              <a:gd name="connsiteX20" fmla="*/ 162119 w 384060"/>
              <a:gd name="connsiteY20" fmla="*/ 542059 h 585990"/>
              <a:gd name="connsiteX21" fmla="*/ 149730 w 384060"/>
              <a:gd name="connsiteY21" fmla="*/ 538870 h 585990"/>
              <a:gd name="connsiteX22" fmla="*/ 138049 w 384060"/>
              <a:gd name="connsiteY22" fmla="*/ 534619 h 585990"/>
              <a:gd name="connsiteX23" fmla="*/ 127076 w 384060"/>
              <a:gd name="connsiteY23" fmla="*/ 529659 h 585990"/>
              <a:gd name="connsiteX24" fmla="*/ 116811 w 384060"/>
              <a:gd name="connsiteY24" fmla="*/ 523990 h 585990"/>
              <a:gd name="connsiteX25" fmla="*/ 107254 w 384060"/>
              <a:gd name="connsiteY25" fmla="*/ 517967 h 585990"/>
              <a:gd name="connsiteX26" fmla="*/ 98404 w 384060"/>
              <a:gd name="connsiteY26" fmla="*/ 511236 h 585990"/>
              <a:gd name="connsiteX27" fmla="*/ 90617 w 384060"/>
              <a:gd name="connsiteY27" fmla="*/ 504150 h 585990"/>
              <a:gd name="connsiteX28" fmla="*/ 83183 w 384060"/>
              <a:gd name="connsiteY28" fmla="*/ 496001 h 585990"/>
              <a:gd name="connsiteX29" fmla="*/ 76812 w 384060"/>
              <a:gd name="connsiteY29" fmla="*/ 487853 h 585990"/>
              <a:gd name="connsiteX30" fmla="*/ 70440 w 384060"/>
              <a:gd name="connsiteY30" fmla="*/ 478996 h 585990"/>
              <a:gd name="connsiteX31" fmla="*/ 65485 w 384060"/>
              <a:gd name="connsiteY31" fmla="*/ 469784 h 585990"/>
              <a:gd name="connsiteX32" fmla="*/ 60883 w 384060"/>
              <a:gd name="connsiteY32" fmla="*/ 460218 h 585990"/>
              <a:gd name="connsiteX33" fmla="*/ 56990 w 384060"/>
              <a:gd name="connsiteY33" fmla="*/ 449944 h 585990"/>
              <a:gd name="connsiteX34" fmla="*/ 53804 w 384060"/>
              <a:gd name="connsiteY34" fmla="*/ 439670 h 585990"/>
              <a:gd name="connsiteX35" fmla="*/ 51326 w 384060"/>
              <a:gd name="connsiteY35" fmla="*/ 429041 h 585990"/>
              <a:gd name="connsiteX36" fmla="*/ 49556 w 384060"/>
              <a:gd name="connsiteY36" fmla="*/ 417704 h 585990"/>
              <a:gd name="connsiteX37" fmla="*/ 48140 w 384060"/>
              <a:gd name="connsiteY37" fmla="*/ 406721 h 585990"/>
              <a:gd name="connsiteX38" fmla="*/ 47786 w 384060"/>
              <a:gd name="connsiteY38" fmla="*/ 395384 h 585990"/>
              <a:gd name="connsiteX39" fmla="*/ 47786 w 384060"/>
              <a:gd name="connsiteY39" fmla="*/ 383692 h 585990"/>
              <a:gd name="connsiteX40" fmla="*/ 48494 w 384060"/>
              <a:gd name="connsiteY40" fmla="*/ 371292 h 585990"/>
              <a:gd name="connsiteX41" fmla="*/ 50264 w 384060"/>
              <a:gd name="connsiteY41" fmla="*/ 359247 h 585990"/>
              <a:gd name="connsiteX42" fmla="*/ 52388 w 384060"/>
              <a:gd name="connsiteY42" fmla="*/ 347201 h 585990"/>
              <a:gd name="connsiteX43" fmla="*/ 55220 w 384060"/>
              <a:gd name="connsiteY43" fmla="*/ 335155 h 585990"/>
              <a:gd name="connsiteX44" fmla="*/ 58759 w 384060"/>
              <a:gd name="connsiteY44" fmla="*/ 322401 h 585990"/>
              <a:gd name="connsiteX45" fmla="*/ 63007 w 384060"/>
              <a:gd name="connsiteY45" fmla="*/ 310001 h 585990"/>
              <a:gd name="connsiteX46" fmla="*/ 67609 w 384060"/>
              <a:gd name="connsiteY46" fmla="*/ 297246 h 585990"/>
              <a:gd name="connsiteX47" fmla="*/ 72918 w 384060"/>
              <a:gd name="connsiteY47" fmla="*/ 285201 h 585990"/>
              <a:gd name="connsiteX48" fmla="*/ 202472 w 384060"/>
              <a:gd name="connsiteY48" fmla="*/ 85737 h 585990"/>
              <a:gd name="connsiteX49" fmla="*/ 216277 w 384060"/>
              <a:gd name="connsiteY49" fmla="*/ 100263 h 585990"/>
              <a:gd name="connsiteX50" fmla="*/ 229374 w 384060"/>
              <a:gd name="connsiteY50" fmla="*/ 114434 h 585990"/>
              <a:gd name="connsiteX51" fmla="*/ 241409 w 384060"/>
              <a:gd name="connsiteY51" fmla="*/ 128960 h 585990"/>
              <a:gd name="connsiteX52" fmla="*/ 252736 w 384060"/>
              <a:gd name="connsiteY52" fmla="*/ 142777 h 585990"/>
              <a:gd name="connsiteX53" fmla="*/ 263355 w 384060"/>
              <a:gd name="connsiteY53" fmla="*/ 156949 h 585990"/>
              <a:gd name="connsiteX54" fmla="*/ 273266 w 384060"/>
              <a:gd name="connsiteY54" fmla="*/ 170766 h 585990"/>
              <a:gd name="connsiteX55" fmla="*/ 281762 w 384060"/>
              <a:gd name="connsiteY55" fmla="*/ 184583 h 585990"/>
              <a:gd name="connsiteX56" fmla="*/ 290257 w 384060"/>
              <a:gd name="connsiteY56" fmla="*/ 197692 h 585990"/>
              <a:gd name="connsiteX57" fmla="*/ 297690 w 384060"/>
              <a:gd name="connsiteY57" fmla="*/ 211155 h 585990"/>
              <a:gd name="connsiteX58" fmla="*/ 304770 w 384060"/>
              <a:gd name="connsiteY58" fmla="*/ 224618 h 585990"/>
              <a:gd name="connsiteX59" fmla="*/ 310787 w 384060"/>
              <a:gd name="connsiteY59" fmla="*/ 238081 h 585990"/>
              <a:gd name="connsiteX60" fmla="*/ 316097 w 384060"/>
              <a:gd name="connsiteY60" fmla="*/ 250835 h 585990"/>
              <a:gd name="connsiteX61" fmla="*/ 321053 w 384060"/>
              <a:gd name="connsiteY61" fmla="*/ 263944 h 585990"/>
              <a:gd name="connsiteX62" fmla="*/ 325300 w 384060"/>
              <a:gd name="connsiteY62" fmla="*/ 276344 h 585990"/>
              <a:gd name="connsiteX63" fmla="*/ 329194 w 384060"/>
              <a:gd name="connsiteY63" fmla="*/ 289452 h 585990"/>
              <a:gd name="connsiteX64" fmla="*/ 332380 w 384060"/>
              <a:gd name="connsiteY64" fmla="*/ 301852 h 585990"/>
              <a:gd name="connsiteX65" fmla="*/ 334857 w 384060"/>
              <a:gd name="connsiteY65" fmla="*/ 314252 h 585990"/>
              <a:gd name="connsiteX66" fmla="*/ 336981 w 384060"/>
              <a:gd name="connsiteY66" fmla="*/ 326298 h 585990"/>
              <a:gd name="connsiteX67" fmla="*/ 338397 w 384060"/>
              <a:gd name="connsiteY67" fmla="*/ 338344 h 585990"/>
              <a:gd name="connsiteX68" fmla="*/ 339459 w 384060"/>
              <a:gd name="connsiteY68" fmla="*/ 350389 h 585990"/>
              <a:gd name="connsiteX69" fmla="*/ 340521 w 384060"/>
              <a:gd name="connsiteY69" fmla="*/ 362081 h 585990"/>
              <a:gd name="connsiteX70" fmla="*/ 340521 w 384060"/>
              <a:gd name="connsiteY70" fmla="*/ 373418 h 585990"/>
              <a:gd name="connsiteX71" fmla="*/ 340521 w 384060"/>
              <a:gd name="connsiteY71" fmla="*/ 385110 h 585990"/>
              <a:gd name="connsiteX72" fmla="*/ 339459 w 384060"/>
              <a:gd name="connsiteY72" fmla="*/ 396447 h 585990"/>
              <a:gd name="connsiteX73" fmla="*/ 338751 w 384060"/>
              <a:gd name="connsiteY73" fmla="*/ 407430 h 585990"/>
              <a:gd name="connsiteX74" fmla="*/ 337689 w 384060"/>
              <a:gd name="connsiteY74" fmla="*/ 418413 h 585990"/>
              <a:gd name="connsiteX75" fmla="*/ 335919 w 384060"/>
              <a:gd name="connsiteY75" fmla="*/ 429041 h 585990"/>
              <a:gd name="connsiteX76" fmla="*/ 333796 w 384060"/>
              <a:gd name="connsiteY76" fmla="*/ 439670 h 585990"/>
              <a:gd name="connsiteX77" fmla="*/ 331672 w 384060"/>
              <a:gd name="connsiteY77" fmla="*/ 449944 h 585990"/>
              <a:gd name="connsiteX78" fmla="*/ 329194 w 384060"/>
              <a:gd name="connsiteY78" fmla="*/ 460573 h 585990"/>
              <a:gd name="connsiteX79" fmla="*/ 326362 w 384060"/>
              <a:gd name="connsiteY79" fmla="*/ 470493 h 585990"/>
              <a:gd name="connsiteX80" fmla="*/ 323176 w 384060"/>
              <a:gd name="connsiteY80" fmla="*/ 480058 h 585990"/>
              <a:gd name="connsiteX81" fmla="*/ 316451 w 384060"/>
              <a:gd name="connsiteY81" fmla="*/ 453487 h 585990"/>
              <a:gd name="connsiteX82" fmla="*/ 309371 w 384060"/>
              <a:gd name="connsiteY82" fmla="*/ 425853 h 585990"/>
              <a:gd name="connsiteX83" fmla="*/ 294151 w 384060"/>
              <a:gd name="connsiteY83" fmla="*/ 370230 h 585990"/>
              <a:gd name="connsiteX84" fmla="*/ 277868 w 384060"/>
              <a:gd name="connsiteY84" fmla="*/ 314607 h 585990"/>
              <a:gd name="connsiteX85" fmla="*/ 260877 w 384060"/>
              <a:gd name="connsiteY85" fmla="*/ 260401 h 585990"/>
              <a:gd name="connsiteX86" fmla="*/ 244595 w 384060"/>
              <a:gd name="connsiteY86" fmla="*/ 209029 h 585990"/>
              <a:gd name="connsiteX87" fmla="*/ 229374 w 384060"/>
              <a:gd name="connsiteY87" fmla="*/ 162263 h 585990"/>
              <a:gd name="connsiteX88" fmla="*/ 214861 w 384060"/>
              <a:gd name="connsiteY88" fmla="*/ 120457 h 585990"/>
              <a:gd name="connsiteX89" fmla="*/ 197516 w 384060"/>
              <a:gd name="connsiteY89" fmla="*/ 0 h 585990"/>
              <a:gd name="connsiteX90" fmla="*/ 186543 w 384060"/>
              <a:gd name="connsiteY90" fmla="*/ 12400 h 585990"/>
              <a:gd name="connsiteX91" fmla="*/ 174508 w 384060"/>
              <a:gd name="connsiteY91" fmla="*/ 26571 h 585990"/>
              <a:gd name="connsiteX92" fmla="*/ 158933 w 384060"/>
              <a:gd name="connsiteY92" fmla="*/ 46057 h 585990"/>
              <a:gd name="connsiteX93" fmla="*/ 140881 w 384060"/>
              <a:gd name="connsiteY93" fmla="*/ 69794 h 585990"/>
              <a:gd name="connsiteX94" fmla="*/ 131324 w 384060"/>
              <a:gd name="connsiteY94" fmla="*/ 82903 h 585990"/>
              <a:gd name="connsiteX95" fmla="*/ 121412 w 384060"/>
              <a:gd name="connsiteY95" fmla="*/ 97074 h 585990"/>
              <a:gd name="connsiteX96" fmla="*/ 111501 w 384060"/>
              <a:gd name="connsiteY96" fmla="*/ 111954 h 585990"/>
              <a:gd name="connsiteX97" fmla="*/ 100882 w 384060"/>
              <a:gd name="connsiteY97" fmla="*/ 127543 h 585990"/>
              <a:gd name="connsiteX98" fmla="*/ 90617 w 384060"/>
              <a:gd name="connsiteY98" fmla="*/ 143840 h 585990"/>
              <a:gd name="connsiteX99" fmla="*/ 79998 w 384060"/>
              <a:gd name="connsiteY99" fmla="*/ 160846 h 585990"/>
              <a:gd name="connsiteX100" fmla="*/ 70086 w 384060"/>
              <a:gd name="connsiteY100" fmla="*/ 178206 h 585990"/>
              <a:gd name="connsiteX101" fmla="*/ 60529 w 384060"/>
              <a:gd name="connsiteY101" fmla="*/ 196275 h 585990"/>
              <a:gd name="connsiteX102" fmla="*/ 50618 w 384060"/>
              <a:gd name="connsiteY102" fmla="*/ 214698 h 585990"/>
              <a:gd name="connsiteX103" fmla="*/ 42123 w 384060"/>
              <a:gd name="connsiteY103" fmla="*/ 233475 h 585990"/>
              <a:gd name="connsiteX104" fmla="*/ 33627 w 384060"/>
              <a:gd name="connsiteY104" fmla="*/ 252252 h 585990"/>
              <a:gd name="connsiteX105" fmla="*/ 25840 w 384060"/>
              <a:gd name="connsiteY105" fmla="*/ 271384 h 585990"/>
              <a:gd name="connsiteX106" fmla="*/ 19115 w 384060"/>
              <a:gd name="connsiteY106" fmla="*/ 290869 h 585990"/>
              <a:gd name="connsiteX107" fmla="*/ 13097 w 384060"/>
              <a:gd name="connsiteY107" fmla="*/ 310001 h 585990"/>
              <a:gd name="connsiteX108" fmla="*/ 10265 w 384060"/>
              <a:gd name="connsiteY108" fmla="*/ 319567 h 585990"/>
              <a:gd name="connsiteX109" fmla="*/ 8141 w 384060"/>
              <a:gd name="connsiteY109" fmla="*/ 329132 h 585990"/>
              <a:gd name="connsiteX110" fmla="*/ 6018 w 384060"/>
              <a:gd name="connsiteY110" fmla="*/ 338698 h 585990"/>
              <a:gd name="connsiteX111" fmla="*/ 4248 w 384060"/>
              <a:gd name="connsiteY111" fmla="*/ 348264 h 585990"/>
              <a:gd name="connsiteX112" fmla="*/ 2832 w 384060"/>
              <a:gd name="connsiteY112" fmla="*/ 358184 h 585990"/>
              <a:gd name="connsiteX113" fmla="*/ 1416 w 384060"/>
              <a:gd name="connsiteY113" fmla="*/ 367395 h 585990"/>
              <a:gd name="connsiteX114" fmla="*/ 1062 w 384060"/>
              <a:gd name="connsiteY114" fmla="*/ 376961 h 585990"/>
              <a:gd name="connsiteX115" fmla="*/ 0 w 384060"/>
              <a:gd name="connsiteY115" fmla="*/ 386172 h 585990"/>
              <a:gd name="connsiteX116" fmla="*/ 0 w 384060"/>
              <a:gd name="connsiteY116" fmla="*/ 395738 h 585990"/>
              <a:gd name="connsiteX117" fmla="*/ 708 w 384060"/>
              <a:gd name="connsiteY117" fmla="*/ 404950 h 585990"/>
              <a:gd name="connsiteX118" fmla="*/ 1062 w 384060"/>
              <a:gd name="connsiteY118" fmla="*/ 414161 h 585990"/>
              <a:gd name="connsiteX119" fmla="*/ 2124 w 384060"/>
              <a:gd name="connsiteY119" fmla="*/ 423018 h 585990"/>
              <a:gd name="connsiteX120" fmla="*/ 3540 w 384060"/>
              <a:gd name="connsiteY120" fmla="*/ 432230 h 585990"/>
              <a:gd name="connsiteX121" fmla="*/ 5664 w 384060"/>
              <a:gd name="connsiteY121" fmla="*/ 440733 h 585990"/>
              <a:gd name="connsiteX122" fmla="*/ 7787 w 384060"/>
              <a:gd name="connsiteY122" fmla="*/ 449590 h 585990"/>
              <a:gd name="connsiteX123" fmla="*/ 10619 w 384060"/>
              <a:gd name="connsiteY123" fmla="*/ 458093 h 585990"/>
              <a:gd name="connsiteX124" fmla="*/ 13451 w 384060"/>
              <a:gd name="connsiteY124" fmla="*/ 466241 h 585990"/>
              <a:gd name="connsiteX125" fmla="*/ 16991 w 384060"/>
              <a:gd name="connsiteY125" fmla="*/ 474744 h 585990"/>
              <a:gd name="connsiteX126" fmla="*/ 20530 w 384060"/>
              <a:gd name="connsiteY126" fmla="*/ 482184 h 585990"/>
              <a:gd name="connsiteX127" fmla="*/ 24778 w 384060"/>
              <a:gd name="connsiteY127" fmla="*/ 489978 h 585990"/>
              <a:gd name="connsiteX128" fmla="*/ 29026 w 384060"/>
              <a:gd name="connsiteY128" fmla="*/ 497418 h 585990"/>
              <a:gd name="connsiteX129" fmla="*/ 33627 w 384060"/>
              <a:gd name="connsiteY129" fmla="*/ 504150 h 585990"/>
              <a:gd name="connsiteX130" fmla="*/ 38229 w 384060"/>
              <a:gd name="connsiteY130" fmla="*/ 510881 h 585990"/>
              <a:gd name="connsiteX131" fmla="*/ 43185 w 384060"/>
              <a:gd name="connsiteY131" fmla="*/ 516904 h 585990"/>
              <a:gd name="connsiteX132" fmla="*/ 48494 w 384060"/>
              <a:gd name="connsiteY132" fmla="*/ 523281 h 585990"/>
              <a:gd name="connsiteX133" fmla="*/ 54158 w 384060"/>
              <a:gd name="connsiteY133" fmla="*/ 529304 h 585990"/>
              <a:gd name="connsiteX134" fmla="*/ 59467 w 384060"/>
              <a:gd name="connsiteY134" fmla="*/ 534619 h 585990"/>
              <a:gd name="connsiteX135" fmla="*/ 65485 w 384060"/>
              <a:gd name="connsiteY135" fmla="*/ 539933 h 585990"/>
              <a:gd name="connsiteX136" fmla="*/ 71502 w 384060"/>
              <a:gd name="connsiteY136" fmla="*/ 544893 h 585990"/>
              <a:gd name="connsiteX137" fmla="*/ 77874 w 384060"/>
              <a:gd name="connsiteY137" fmla="*/ 549499 h 585990"/>
              <a:gd name="connsiteX138" fmla="*/ 84245 w 384060"/>
              <a:gd name="connsiteY138" fmla="*/ 553750 h 585990"/>
              <a:gd name="connsiteX139" fmla="*/ 90971 w 384060"/>
              <a:gd name="connsiteY139" fmla="*/ 558002 h 585990"/>
              <a:gd name="connsiteX140" fmla="*/ 97696 w 384060"/>
              <a:gd name="connsiteY140" fmla="*/ 561899 h 585990"/>
              <a:gd name="connsiteX141" fmla="*/ 104422 w 384060"/>
              <a:gd name="connsiteY141" fmla="*/ 565442 h 585990"/>
              <a:gd name="connsiteX142" fmla="*/ 110793 w 384060"/>
              <a:gd name="connsiteY142" fmla="*/ 568630 h 585990"/>
              <a:gd name="connsiteX143" fmla="*/ 118227 w 384060"/>
              <a:gd name="connsiteY143" fmla="*/ 571819 h 585990"/>
              <a:gd name="connsiteX144" fmla="*/ 125306 w 384060"/>
              <a:gd name="connsiteY144" fmla="*/ 574299 h 585990"/>
              <a:gd name="connsiteX145" fmla="*/ 132740 w 384060"/>
              <a:gd name="connsiteY145" fmla="*/ 576779 h 585990"/>
              <a:gd name="connsiteX146" fmla="*/ 139819 w 384060"/>
              <a:gd name="connsiteY146" fmla="*/ 578904 h 585990"/>
              <a:gd name="connsiteX147" fmla="*/ 147252 w 384060"/>
              <a:gd name="connsiteY147" fmla="*/ 580676 h 585990"/>
              <a:gd name="connsiteX148" fmla="*/ 154686 w 384060"/>
              <a:gd name="connsiteY148" fmla="*/ 582093 h 585990"/>
              <a:gd name="connsiteX149" fmla="*/ 162473 w 384060"/>
              <a:gd name="connsiteY149" fmla="*/ 583510 h 585990"/>
              <a:gd name="connsiteX150" fmla="*/ 169907 w 384060"/>
              <a:gd name="connsiteY150" fmla="*/ 584927 h 585990"/>
              <a:gd name="connsiteX151" fmla="*/ 177340 w 384060"/>
              <a:gd name="connsiteY151" fmla="*/ 585282 h 585990"/>
              <a:gd name="connsiteX152" fmla="*/ 184773 w 384060"/>
              <a:gd name="connsiteY152" fmla="*/ 585636 h 585990"/>
              <a:gd name="connsiteX153" fmla="*/ 192561 w 384060"/>
              <a:gd name="connsiteY153" fmla="*/ 585990 h 585990"/>
              <a:gd name="connsiteX154" fmla="*/ 200348 w 384060"/>
              <a:gd name="connsiteY154" fmla="*/ 585990 h 585990"/>
              <a:gd name="connsiteX155" fmla="*/ 207782 w 384060"/>
              <a:gd name="connsiteY155" fmla="*/ 585636 h 585990"/>
              <a:gd name="connsiteX156" fmla="*/ 215569 w 384060"/>
              <a:gd name="connsiteY156" fmla="*/ 584927 h 585990"/>
              <a:gd name="connsiteX157" fmla="*/ 223002 w 384060"/>
              <a:gd name="connsiteY157" fmla="*/ 583864 h 585990"/>
              <a:gd name="connsiteX158" fmla="*/ 230436 w 384060"/>
              <a:gd name="connsiteY158" fmla="*/ 582802 h 585990"/>
              <a:gd name="connsiteX159" fmla="*/ 237869 w 384060"/>
              <a:gd name="connsiteY159" fmla="*/ 581030 h 585990"/>
              <a:gd name="connsiteX160" fmla="*/ 245303 w 384060"/>
              <a:gd name="connsiteY160" fmla="*/ 579259 h 585990"/>
              <a:gd name="connsiteX161" fmla="*/ 252736 w 384060"/>
              <a:gd name="connsiteY161" fmla="*/ 577133 h 585990"/>
              <a:gd name="connsiteX162" fmla="*/ 259815 w 384060"/>
              <a:gd name="connsiteY162" fmla="*/ 575007 h 585990"/>
              <a:gd name="connsiteX163" fmla="*/ 266895 w 384060"/>
              <a:gd name="connsiteY163" fmla="*/ 572527 h 585990"/>
              <a:gd name="connsiteX164" fmla="*/ 273974 w 384060"/>
              <a:gd name="connsiteY164" fmla="*/ 569693 h 585990"/>
              <a:gd name="connsiteX165" fmla="*/ 280700 w 384060"/>
              <a:gd name="connsiteY165" fmla="*/ 566504 h 585990"/>
              <a:gd name="connsiteX166" fmla="*/ 287425 w 384060"/>
              <a:gd name="connsiteY166" fmla="*/ 562962 h 585990"/>
              <a:gd name="connsiteX167" fmla="*/ 294151 w 384060"/>
              <a:gd name="connsiteY167" fmla="*/ 559419 h 585990"/>
              <a:gd name="connsiteX168" fmla="*/ 300168 w 384060"/>
              <a:gd name="connsiteY168" fmla="*/ 555522 h 585990"/>
              <a:gd name="connsiteX169" fmla="*/ 306894 w 384060"/>
              <a:gd name="connsiteY169" fmla="*/ 551270 h 585990"/>
              <a:gd name="connsiteX170" fmla="*/ 312911 w 384060"/>
              <a:gd name="connsiteY170" fmla="*/ 546664 h 585990"/>
              <a:gd name="connsiteX171" fmla="*/ 318575 w 384060"/>
              <a:gd name="connsiteY171" fmla="*/ 542059 h 585990"/>
              <a:gd name="connsiteX172" fmla="*/ 324592 w 384060"/>
              <a:gd name="connsiteY172" fmla="*/ 537099 h 585990"/>
              <a:gd name="connsiteX173" fmla="*/ 330256 w 384060"/>
              <a:gd name="connsiteY173" fmla="*/ 531784 h 585990"/>
              <a:gd name="connsiteX174" fmla="*/ 335565 w 384060"/>
              <a:gd name="connsiteY174" fmla="*/ 525761 h 585990"/>
              <a:gd name="connsiteX175" fmla="*/ 340875 w 384060"/>
              <a:gd name="connsiteY175" fmla="*/ 520093 h 585990"/>
              <a:gd name="connsiteX176" fmla="*/ 345477 w 384060"/>
              <a:gd name="connsiteY176" fmla="*/ 514070 h 585990"/>
              <a:gd name="connsiteX177" fmla="*/ 350078 w 384060"/>
              <a:gd name="connsiteY177" fmla="*/ 507693 h 585990"/>
              <a:gd name="connsiteX178" fmla="*/ 354680 w 384060"/>
              <a:gd name="connsiteY178" fmla="*/ 500961 h 585990"/>
              <a:gd name="connsiteX179" fmla="*/ 358928 w 384060"/>
              <a:gd name="connsiteY179" fmla="*/ 493876 h 585990"/>
              <a:gd name="connsiteX180" fmla="*/ 362467 w 384060"/>
              <a:gd name="connsiteY180" fmla="*/ 486790 h 585990"/>
              <a:gd name="connsiteX181" fmla="*/ 366007 w 384060"/>
              <a:gd name="connsiteY181" fmla="*/ 479350 h 585990"/>
              <a:gd name="connsiteX182" fmla="*/ 369193 w 384060"/>
              <a:gd name="connsiteY182" fmla="*/ 471556 h 585990"/>
              <a:gd name="connsiteX183" fmla="*/ 372378 w 384060"/>
              <a:gd name="connsiteY183" fmla="*/ 463407 h 585990"/>
              <a:gd name="connsiteX184" fmla="*/ 375210 w 384060"/>
              <a:gd name="connsiteY184" fmla="*/ 455258 h 585990"/>
              <a:gd name="connsiteX185" fmla="*/ 377334 w 384060"/>
              <a:gd name="connsiteY185" fmla="*/ 446755 h 585990"/>
              <a:gd name="connsiteX186" fmla="*/ 379458 w 384060"/>
              <a:gd name="connsiteY186" fmla="*/ 437898 h 585990"/>
              <a:gd name="connsiteX187" fmla="*/ 380874 w 384060"/>
              <a:gd name="connsiteY187" fmla="*/ 428687 h 585990"/>
              <a:gd name="connsiteX188" fmla="*/ 382290 w 384060"/>
              <a:gd name="connsiteY188" fmla="*/ 419475 h 585990"/>
              <a:gd name="connsiteX189" fmla="*/ 382998 w 384060"/>
              <a:gd name="connsiteY189" fmla="*/ 410264 h 585990"/>
              <a:gd name="connsiteX190" fmla="*/ 383352 w 384060"/>
              <a:gd name="connsiteY190" fmla="*/ 400698 h 585990"/>
              <a:gd name="connsiteX191" fmla="*/ 384060 w 384060"/>
              <a:gd name="connsiteY191" fmla="*/ 391487 h 585990"/>
              <a:gd name="connsiteX192" fmla="*/ 384060 w 384060"/>
              <a:gd name="connsiteY192" fmla="*/ 382275 h 585990"/>
              <a:gd name="connsiteX193" fmla="*/ 383352 w 384060"/>
              <a:gd name="connsiteY193" fmla="*/ 372710 h 585990"/>
              <a:gd name="connsiteX194" fmla="*/ 382644 w 384060"/>
              <a:gd name="connsiteY194" fmla="*/ 363498 h 585990"/>
              <a:gd name="connsiteX195" fmla="*/ 381936 w 384060"/>
              <a:gd name="connsiteY195" fmla="*/ 353932 h 585990"/>
              <a:gd name="connsiteX196" fmla="*/ 380520 w 384060"/>
              <a:gd name="connsiteY196" fmla="*/ 344367 h 585990"/>
              <a:gd name="connsiteX197" fmla="*/ 379458 w 384060"/>
              <a:gd name="connsiteY197" fmla="*/ 335155 h 585990"/>
              <a:gd name="connsiteX198" fmla="*/ 375564 w 384060"/>
              <a:gd name="connsiteY198" fmla="*/ 316378 h 585990"/>
              <a:gd name="connsiteX199" fmla="*/ 370963 w 384060"/>
              <a:gd name="connsiteY199" fmla="*/ 297246 h 585990"/>
              <a:gd name="connsiteX200" fmla="*/ 364945 w 384060"/>
              <a:gd name="connsiteY200" fmla="*/ 278824 h 585990"/>
              <a:gd name="connsiteX201" fmla="*/ 358928 w 384060"/>
              <a:gd name="connsiteY201" fmla="*/ 260401 h 585990"/>
              <a:gd name="connsiteX202" fmla="*/ 352202 w 384060"/>
              <a:gd name="connsiteY202" fmla="*/ 242332 h 585990"/>
              <a:gd name="connsiteX203" fmla="*/ 344769 w 384060"/>
              <a:gd name="connsiteY203" fmla="*/ 224263 h 585990"/>
              <a:gd name="connsiteX204" fmla="*/ 336273 w 384060"/>
              <a:gd name="connsiteY204" fmla="*/ 206549 h 585990"/>
              <a:gd name="connsiteX205" fmla="*/ 327778 w 384060"/>
              <a:gd name="connsiteY205" fmla="*/ 189543 h 585990"/>
              <a:gd name="connsiteX206" fmla="*/ 319283 w 384060"/>
              <a:gd name="connsiteY206" fmla="*/ 172892 h 585990"/>
              <a:gd name="connsiteX207" fmla="*/ 310079 w 384060"/>
              <a:gd name="connsiteY207" fmla="*/ 156240 h 585990"/>
              <a:gd name="connsiteX208" fmla="*/ 300876 w 384060"/>
              <a:gd name="connsiteY208" fmla="*/ 140652 h 585990"/>
              <a:gd name="connsiteX209" fmla="*/ 291673 w 384060"/>
              <a:gd name="connsiteY209" fmla="*/ 125417 h 585990"/>
              <a:gd name="connsiteX210" fmla="*/ 281762 w 384060"/>
              <a:gd name="connsiteY210" fmla="*/ 110892 h 585990"/>
              <a:gd name="connsiteX211" fmla="*/ 272558 w 384060"/>
              <a:gd name="connsiteY211" fmla="*/ 97074 h 585990"/>
              <a:gd name="connsiteX212" fmla="*/ 263355 w 384060"/>
              <a:gd name="connsiteY212" fmla="*/ 83966 h 585990"/>
              <a:gd name="connsiteX213" fmla="*/ 246011 w 384060"/>
              <a:gd name="connsiteY213" fmla="*/ 59874 h 585990"/>
              <a:gd name="connsiteX214" fmla="*/ 230436 w 384060"/>
              <a:gd name="connsiteY214" fmla="*/ 39326 h 585990"/>
              <a:gd name="connsiteX215" fmla="*/ 216631 w 384060"/>
              <a:gd name="connsiteY215" fmla="*/ 23028 h 585990"/>
              <a:gd name="connsiteX216" fmla="*/ 206366 w 384060"/>
              <a:gd name="connsiteY216" fmla="*/ 10274 h 585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Lst>
            <a:rect l="l" t="t" r="r" b="b"/>
            <a:pathLst>
              <a:path w="384060" h="585990">
                <a:moveTo>
                  <a:pt x="78936" y="272801"/>
                </a:moveTo>
                <a:lnTo>
                  <a:pt x="85307" y="298664"/>
                </a:lnTo>
                <a:lnTo>
                  <a:pt x="91679" y="322401"/>
                </a:lnTo>
                <a:lnTo>
                  <a:pt x="98404" y="344721"/>
                </a:lnTo>
                <a:lnTo>
                  <a:pt x="104776" y="365624"/>
                </a:lnTo>
                <a:lnTo>
                  <a:pt x="111501" y="385110"/>
                </a:lnTo>
                <a:lnTo>
                  <a:pt x="118581" y="403178"/>
                </a:lnTo>
                <a:lnTo>
                  <a:pt x="125660" y="420538"/>
                </a:lnTo>
                <a:lnTo>
                  <a:pt x="133447" y="436835"/>
                </a:lnTo>
                <a:lnTo>
                  <a:pt x="141589" y="452070"/>
                </a:lnTo>
                <a:lnTo>
                  <a:pt x="150084" y="466950"/>
                </a:lnTo>
                <a:lnTo>
                  <a:pt x="159995" y="481121"/>
                </a:lnTo>
                <a:lnTo>
                  <a:pt x="169907" y="494938"/>
                </a:lnTo>
                <a:lnTo>
                  <a:pt x="180880" y="508401"/>
                </a:lnTo>
                <a:lnTo>
                  <a:pt x="192561" y="521510"/>
                </a:lnTo>
                <a:lnTo>
                  <a:pt x="205304" y="534973"/>
                </a:lnTo>
                <a:lnTo>
                  <a:pt x="219109" y="548436"/>
                </a:lnTo>
                <a:lnTo>
                  <a:pt x="203888" y="548082"/>
                </a:lnTo>
                <a:lnTo>
                  <a:pt x="189021" y="546664"/>
                </a:lnTo>
                <a:lnTo>
                  <a:pt x="175216" y="544893"/>
                </a:lnTo>
                <a:lnTo>
                  <a:pt x="162119" y="542059"/>
                </a:lnTo>
                <a:lnTo>
                  <a:pt x="149730" y="538870"/>
                </a:lnTo>
                <a:lnTo>
                  <a:pt x="138049" y="534619"/>
                </a:lnTo>
                <a:lnTo>
                  <a:pt x="127076" y="529659"/>
                </a:lnTo>
                <a:lnTo>
                  <a:pt x="116811" y="523990"/>
                </a:lnTo>
                <a:lnTo>
                  <a:pt x="107254" y="517967"/>
                </a:lnTo>
                <a:lnTo>
                  <a:pt x="98404" y="511236"/>
                </a:lnTo>
                <a:lnTo>
                  <a:pt x="90617" y="504150"/>
                </a:lnTo>
                <a:lnTo>
                  <a:pt x="83183" y="496001"/>
                </a:lnTo>
                <a:lnTo>
                  <a:pt x="76812" y="487853"/>
                </a:lnTo>
                <a:lnTo>
                  <a:pt x="70440" y="478996"/>
                </a:lnTo>
                <a:lnTo>
                  <a:pt x="65485" y="469784"/>
                </a:lnTo>
                <a:lnTo>
                  <a:pt x="60883" y="460218"/>
                </a:lnTo>
                <a:lnTo>
                  <a:pt x="56990" y="449944"/>
                </a:lnTo>
                <a:lnTo>
                  <a:pt x="53804" y="439670"/>
                </a:lnTo>
                <a:lnTo>
                  <a:pt x="51326" y="429041"/>
                </a:lnTo>
                <a:lnTo>
                  <a:pt x="49556" y="417704"/>
                </a:lnTo>
                <a:lnTo>
                  <a:pt x="48140" y="406721"/>
                </a:lnTo>
                <a:lnTo>
                  <a:pt x="47786" y="395384"/>
                </a:lnTo>
                <a:lnTo>
                  <a:pt x="47786" y="383692"/>
                </a:lnTo>
                <a:lnTo>
                  <a:pt x="48494" y="371292"/>
                </a:lnTo>
                <a:lnTo>
                  <a:pt x="50264" y="359247"/>
                </a:lnTo>
                <a:lnTo>
                  <a:pt x="52388" y="347201"/>
                </a:lnTo>
                <a:lnTo>
                  <a:pt x="55220" y="335155"/>
                </a:lnTo>
                <a:lnTo>
                  <a:pt x="58759" y="322401"/>
                </a:lnTo>
                <a:lnTo>
                  <a:pt x="63007" y="310001"/>
                </a:lnTo>
                <a:lnTo>
                  <a:pt x="67609" y="297246"/>
                </a:lnTo>
                <a:lnTo>
                  <a:pt x="72918" y="285201"/>
                </a:lnTo>
                <a:close/>
                <a:moveTo>
                  <a:pt x="202472" y="85737"/>
                </a:moveTo>
                <a:lnTo>
                  <a:pt x="216277" y="100263"/>
                </a:lnTo>
                <a:lnTo>
                  <a:pt x="229374" y="114434"/>
                </a:lnTo>
                <a:lnTo>
                  <a:pt x="241409" y="128960"/>
                </a:lnTo>
                <a:lnTo>
                  <a:pt x="252736" y="142777"/>
                </a:lnTo>
                <a:lnTo>
                  <a:pt x="263355" y="156949"/>
                </a:lnTo>
                <a:lnTo>
                  <a:pt x="273266" y="170766"/>
                </a:lnTo>
                <a:lnTo>
                  <a:pt x="281762" y="184583"/>
                </a:lnTo>
                <a:lnTo>
                  <a:pt x="290257" y="197692"/>
                </a:lnTo>
                <a:lnTo>
                  <a:pt x="297690" y="211155"/>
                </a:lnTo>
                <a:lnTo>
                  <a:pt x="304770" y="224618"/>
                </a:lnTo>
                <a:lnTo>
                  <a:pt x="310787" y="238081"/>
                </a:lnTo>
                <a:lnTo>
                  <a:pt x="316097" y="250835"/>
                </a:lnTo>
                <a:lnTo>
                  <a:pt x="321053" y="263944"/>
                </a:lnTo>
                <a:lnTo>
                  <a:pt x="325300" y="276344"/>
                </a:lnTo>
                <a:lnTo>
                  <a:pt x="329194" y="289452"/>
                </a:lnTo>
                <a:lnTo>
                  <a:pt x="332380" y="301852"/>
                </a:lnTo>
                <a:lnTo>
                  <a:pt x="334857" y="314252"/>
                </a:lnTo>
                <a:lnTo>
                  <a:pt x="336981" y="326298"/>
                </a:lnTo>
                <a:lnTo>
                  <a:pt x="338397" y="338344"/>
                </a:lnTo>
                <a:lnTo>
                  <a:pt x="339459" y="350389"/>
                </a:lnTo>
                <a:lnTo>
                  <a:pt x="340521" y="362081"/>
                </a:lnTo>
                <a:lnTo>
                  <a:pt x="340521" y="373418"/>
                </a:lnTo>
                <a:lnTo>
                  <a:pt x="340521" y="385110"/>
                </a:lnTo>
                <a:lnTo>
                  <a:pt x="339459" y="396447"/>
                </a:lnTo>
                <a:lnTo>
                  <a:pt x="338751" y="407430"/>
                </a:lnTo>
                <a:lnTo>
                  <a:pt x="337689" y="418413"/>
                </a:lnTo>
                <a:lnTo>
                  <a:pt x="335919" y="429041"/>
                </a:lnTo>
                <a:lnTo>
                  <a:pt x="333796" y="439670"/>
                </a:lnTo>
                <a:lnTo>
                  <a:pt x="331672" y="449944"/>
                </a:lnTo>
                <a:lnTo>
                  <a:pt x="329194" y="460573"/>
                </a:lnTo>
                <a:lnTo>
                  <a:pt x="326362" y="470493"/>
                </a:lnTo>
                <a:lnTo>
                  <a:pt x="323176" y="480058"/>
                </a:lnTo>
                <a:lnTo>
                  <a:pt x="316451" y="453487"/>
                </a:lnTo>
                <a:lnTo>
                  <a:pt x="309371" y="425853"/>
                </a:lnTo>
                <a:lnTo>
                  <a:pt x="294151" y="370230"/>
                </a:lnTo>
                <a:lnTo>
                  <a:pt x="277868" y="314607"/>
                </a:lnTo>
                <a:lnTo>
                  <a:pt x="260877" y="260401"/>
                </a:lnTo>
                <a:lnTo>
                  <a:pt x="244595" y="209029"/>
                </a:lnTo>
                <a:lnTo>
                  <a:pt x="229374" y="162263"/>
                </a:lnTo>
                <a:lnTo>
                  <a:pt x="214861" y="120457"/>
                </a:lnTo>
                <a:close/>
                <a:moveTo>
                  <a:pt x="197516" y="0"/>
                </a:moveTo>
                <a:lnTo>
                  <a:pt x="186543" y="12400"/>
                </a:lnTo>
                <a:lnTo>
                  <a:pt x="174508" y="26571"/>
                </a:lnTo>
                <a:lnTo>
                  <a:pt x="158933" y="46057"/>
                </a:lnTo>
                <a:lnTo>
                  <a:pt x="140881" y="69794"/>
                </a:lnTo>
                <a:lnTo>
                  <a:pt x="131324" y="82903"/>
                </a:lnTo>
                <a:lnTo>
                  <a:pt x="121412" y="97074"/>
                </a:lnTo>
                <a:lnTo>
                  <a:pt x="111501" y="111954"/>
                </a:lnTo>
                <a:lnTo>
                  <a:pt x="100882" y="127543"/>
                </a:lnTo>
                <a:lnTo>
                  <a:pt x="90617" y="143840"/>
                </a:lnTo>
                <a:lnTo>
                  <a:pt x="79998" y="160846"/>
                </a:lnTo>
                <a:lnTo>
                  <a:pt x="70086" y="178206"/>
                </a:lnTo>
                <a:lnTo>
                  <a:pt x="60529" y="196275"/>
                </a:lnTo>
                <a:lnTo>
                  <a:pt x="50618" y="214698"/>
                </a:lnTo>
                <a:lnTo>
                  <a:pt x="42123" y="233475"/>
                </a:lnTo>
                <a:lnTo>
                  <a:pt x="33627" y="252252"/>
                </a:lnTo>
                <a:lnTo>
                  <a:pt x="25840" y="271384"/>
                </a:lnTo>
                <a:lnTo>
                  <a:pt x="19115" y="290869"/>
                </a:lnTo>
                <a:lnTo>
                  <a:pt x="13097" y="310001"/>
                </a:lnTo>
                <a:lnTo>
                  <a:pt x="10265" y="319567"/>
                </a:lnTo>
                <a:lnTo>
                  <a:pt x="8141" y="329132"/>
                </a:lnTo>
                <a:lnTo>
                  <a:pt x="6018" y="338698"/>
                </a:lnTo>
                <a:lnTo>
                  <a:pt x="4248" y="348264"/>
                </a:lnTo>
                <a:lnTo>
                  <a:pt x="2832" y="358184"/>
                </a:lnTo>
                <a:lnTo>
                  <a:pt x="1416" y="367395"/>
                </a:lnTo>
                <a:lnTo>
                  <a:pt x="1062" y="376961"/>
                </a:lnTo>
                <a:lnTo>
                  <a:pt x="0" y="386172"/>
                </a:lnTo>
                <a:lnTo>
                  <a:pt x="0" y="395738"/>
                </a:lnTo>
                <a:lnTo>
                  <a:pt x="708" y="404950"/>
                </a:lnTo>
                <a:lnTo>
                  <a:pt x="1062" y="414161"/>
                </a:lnTo>
                <a:lnTo>
                  <a:pt x="2124" y="423018"/>
                </a:lnTo>
                <a:lnTo>
                  <a:pt x="3540" y="432230"/>
                </a:lnTo>
                <a:lnTo>
                  <a:pt x="5664" y="440733"/>
                </a:lnTo>
                <a:lnTo>
                  <a:pt x="7787" y="449590"/>
                </a:lnTo>
                <a:lnTo>
                  <a:pt x="10619" y="458093"/>
                </a:lnTo>
                <a:lnTo>
                  <a:pt x="13451" y="466241"/>
                </a:lnTo>
                <a:lnTo>
                  <a:pt x="16991" y="474744"/>
                </a:lnTo>
                <a:lnTo>
                  <a:pt x="20530" y="482184"/>
                </a:lnTo>
                <a:lnTo>
                  <a:pt x="24778" y="489978"/>
                </a:lnTo>
                <a:lnTo>
                  <a:pt x="29026" y="497418"/>
                </a:lnTo>
                <a:lnTo>
                  <a:pt x="33627" y="504150"/>
                </a:lnTo>
                <a:lnTo>
                  <a:pt x="38229" y="510881"/>
                </a:lnTo>
                <a:lnTo>
                  <a:pt x="43185" y="516904"/>
                </a:lnTo>
                <a:lnTo>
                  <a:pt x="48494" y="523281"/>
                </a:lnTo>
                <a:lnTo>
                  <a:pt x="54158" y="529304"/>
                </a:lnTo>
                <a:lnTo>
                  <a:pt x="59467" y="534619"/>
                </a:lnTo>
                <a:lnTo>
                  <a:pt x="65485" y="539933"/>
                </a:lnTo>
                <a:lnTo>
                  <a:pt x="71502" y="544893"/>
                </a:lnTo>
                <a:lnTo>
                  <a:pt x="77874" y="549499"/>
                </a:lnTo>
                <a:lnTo>
                  <a:pt x="84245" y="553750"/>
                </a:lnTo>
                <a:lnTo>
                  <a:pt x="90971" y="558002"/>
                </a:lnTo>
                <a:lnTo>
                  <a:pt x="97696" y="561899"/>
                </a:lnTo>
                <a:lnTo>
                  <a:pt x="104422" y="565442"/>
                </a:lnTo>
                <a:lnTo>
                  <a:pt x="110793" y="568630"/>
                </a:lnTo>
                <a:lnTo>
                  <a:pt x="118227" y="571819"/>
                </a:lnTo>
                <a:lnTo>
                  <a:pt x="125306" y="574299"/>
                </a:lnTo>
                <a:lnTo>
                  <a:pt x="132740" y="576779"/>
                </a:lnTo>
                <a:lnTo>
                  <a:pt x="139819" y="578904"/>
                </a:lnTo>
                <a:lnTo>
                  <a:pt x="147252" y="580676"/>
                </a:lnTo>
                <a:lnTo>
                  <a:pt x="154686" y="582093"/>
                </a:lnTo>
                <a:lnTo>
                  <a:pt x="162473" y="583510"/>
                </a:lnTo>
                <a:lnTo>
                  <a:pt x="169907" y="584927"/>
                </a:lnTo>
                <a:lnTo>
                  <a:pt x="177340" y="585282"/>
                </a:lnTo>
                <a:lnTo>
                  <a:pt x="184773" y="585636"/>
                </a:lnTo>
                <a:lnTo>
                  <a:pt x="192561" y="585990"/>
                </a:lnTo>
                <a:lnTo>
                  <a:pt x="200348" y="585990"/>
                </a:lnTo>
                <a:lnTo>
                  <a:pt x="207782" y="585636"/>
                </a:lnTo>
                <a:lnTo>
                  <a:pt x="215569" y="584927"/>
                </a:lnTo>
                <a:lnTo>
                  <a:pt x="223002" y="583864"/>
                </a:lnTo>
                <a:lnTo>
                  <a:pt x="230436" y="582802"/>
                </a:lnTo>
                <a:lnTo>
                  <a:pt x="237869" y="581030"/>
                </a:lnTo>
                <a:lnTo>
                  <a:pt x="245303" y="579259"/>
                </a:lnTo>
                <a:lnTo>
                  <a:pt x="252736" y="577133"/>
                </a:lnTo>
                <a:lnTo>
                  <a:pt x="259815" y="575007"/>
                </a:lnTo>
                <a:lnTo>
                  <a:pt x="266895" y="572527"/>
                </a:lnTo>
                <a:lnTo>
                  <a:pt x="273974" y="569693"/>
                </a:lnTo>
                <a:lnTo>
                  <a:pt x="280700" y="566504"/>
                </a:lnTo>
                <a:lnTo>
                  <a:pt x="287425" y="562962"/>
                </a:lnTo>
                <a:lnTo>
                  <a:pt x="294151" y="559419"/>
                </a:lnTo>
                <a:lnTo>
                  <a:pt x="300168" y="555522"/>
                </a:lnTo>
                <a:lnTo>
                  <a:pt x="306894" y="551270"/>
                </a:lnTo>
                <a:lnTo>
                  <a:pt x="312911" y="546664"/>
                </a:lnTo>
                <a:lnTo>
                  <a:pt x="318575" y="542059"/>
                </a:lnTo>
                <a:lnTo>
                  <a:pt x="324592" y="537099"/>
                </a:lnTo>
                <a:lnTo>
                  <a:pt x="330256" y="531784"/>
                </a:lnTo>
                <a:lnTo>
                  <a:pt x="335565" y="525761"/>
                </a:lnTo>
                <a:lnTo>
                  <a:pt x="340875" y="520093"/>
                </a:lnTo>
                <a:lnTo>
                  <a:pt x="345477" y="514070"/>
                </a:lnTo>
                <a:lnTo>
                  <a:pt x="350078" y="507693"/>
                </a:lnTo>
                <a:lnTo>
                  <a:pt x="354680" y="500961"/>
                </a:lnTo>
                <a:lnTo>
                  <a:pt x="358928" y="493876"/>
                </a:lnTo>
                <a:lnTo>
                  <a:pt x="362467" y="486790"/>
                </a:lnTo>
                <a:lnTo>
                  <a:pt x="366007" y="479350"/>
                </a:lnTo>
                <a:lnTo>
                  <a:pt x="369193" y="471556"/>
                </a:lnTo>
                <a:lnTo>
                  <a:pt x="372378" y="463407"/>
                </a:lnTo>
                <a:lnTo>
                  <a:pt x="375210" y="455258"/>
                </a:lnTo>
                <a:lnTo>
                  <a:pt x="377334" y="446755"/>
                </a:lnTo>
                <a:lnTo>
                  <a:pt x="379458" y="437898"/>
                </a:lnTo>
                <a:lnTo>
                  <a:pt x="380874" y="428687"/>
                </a:lnTo>
                <a:lnTo>
                  <a:pt x="382290" y="419475"/>
                </a:lnTo>
                <a:lnTo>
                  <a:pt x="382998" y="410264"/>
                </a:lnTo>
                <a:lnTo>
                  <a:pt x="383352" y="400698"/>
                </a:lnTo>
                <a:lnTo>
                  <a:pt x="384060" y="391487"/>
                </a:lnTo>
                <a:lnTo>
                  <a:pt x="384060" y="382275"/>
                </a:lnTo>
                <a:lnTo>
                  <a:pt x="383352" y="372710"/>
                </a:lnTo>
                <a:lnTo>
                  <a:pt x="382644" y="363498"/>
                </a:lnTo>
                <a:lnTo>
                  <a:pt x="381936" y="353932"/>
                </a:lnTo>
                <a:lnTo>
                  <a:pt x="380520" y="344367"/>
                </a:lnTo>
                <a:lnTo>
                  <a:pt x="379458" y="335155"/>
                </a:lnTo>
                <a:lnTo>
                  <a:pt x="375564" y="316378"/>
                </a:lnTo>
                <a:lnTo>
                  <a:pt x="370963" y="297246"/>
                </a:lnTo>
                <a:lnTo>
                  <a:pt x="364945" y="278824"/>
                </a:lnTo>
                <a:lnTo>
                  <a:pt x="358928" y="260401"/>
                </a:lnTo>
                <a:lnTo>
                  <a:pt x="352202" y="242332"/>
                </a:lnTo>
                <a:lnTo>
                  <a:pt x="344769" y="224263"/>
                </a:lnTo>
                <a:lnTo>
                  <a:pt x="336273" y="206549"/>
                </a:lnTo>
                <a:lnTo>
                  <a:pt x="327778" y="189543"/>
                </a:lnTo>
                <a:lnTo>
                  <a:pt x="319283" y="172892"/>
                </a:lnTo>
                <a:lnTo>
                  <a:pt x="310079" y="156240"/>
                </a:lnTo>
                <a:lnTo>
                  <a:pt x="300876" y="140652"/>
                </a:lnTo>
                <a:lnTo>
                  <a:pt x="291673" y="125417"/>
                </a:lnTo>
                <a:lnTo>
                  <a:pt x="281762" y="110892"/>
                </a:lnTo>
                <a:lnTo>
                  <a:pt x="272558" y="97074"/>
                </a:lnTo>
                <a:lnTo>
                  <a:pt x="263355" y="83966"/>
                </a:lnTo>
                <a:lnTo>
                  <a:pt x="246011" y="59874"/>
                </a:lnTo>
                <a:lnTo>
                  <a:pt x="230436" y="39326"/>
                </a:lnTo>
                <a:lnTo>
                  <a:pt x="216631" y="23028"/>
                </a:lnTo>
                <a:lnTo>
                  <a:pt x="206366" y="10274"/>
                </a:lnTo>
                <a:close/>
              </a:path>
            </a:pathLst>
          </a:custGeom>
          <a:solidFill>
            <a:srgbClr val="C00000"/>
          </a:solidFill>
          <a:ln>
            <a:noFill/>
          </a:ln>
        </p:spPr>
        <p:txBody>
          <a:bodyPr wrap="square" anchor="ctr">
            <a:normAutofit/>
            <a:scene3d>
              <a:camera prst="orthographicFront"/>
              <a:lightRig rig="threePt" dir="t"/>
            </a:scene3d>
            <a:sp3d>
              <a:contourClr>
                <a:srgbClr val="FFFFFF"/>
              </a:contourClr>
            </a:sp3d>
          </a:bodyPr>
          <a:lstStyle/>
          <a:p>
            <a:pPr algn="ctr">
              <a:defRPr/>
            </a:pP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Tree>
    <p:custDataLst>
      <p:tags r:id="rId14"/>
    </p:custDataLst>
  </p:cSld>
  <p:clrMapOvr>
    <a:masterClrMapping/>
  </p:clrMapOvr>
  <p:transition advTm="0">
    <p:wipe dir="d"/>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某单位主要风险（例）</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441450" y="1393825"/>
            <a:ext cx="1168400" cy="306705"/>
          </a:xfrm>
          <a:prstGeom prst="rect">
            <a:avLst/>
          </a:prstGeom>
          <a:noFill/>
        </p:spPr>
        <p:txBody>
          <a:bodyPr wrap="square" rtlCol="0" anchor="t">
            <a:spAutoFit/>
          </a:bodyPr>
          <a:lstStyle/>
          <a:p>
            <a:pPr>
              <a:lnSpc>
                <a:spcPct val="100000"/>
              </a:lnSpc>
            </a:pPr>
            <a:r>
              <a:rPr lang="zh-CN" altLang="en-US" sz="1400" b="1">
                <a:solidFill>
                  <a:srgbClr val="C00000"/>
                </a:solidFill>
                <a:latin typeface="微软雅黑" panose="020B0503020204020204" pitchFamily="34" charset="-122"/>
                <a:ea typeface="微软雅黑" panose="020B0503020204020204" pitchFamily="34" charset="-122"/>
              </a:rPr>
              <a:t>高空坠落</a:t>
            </a:r>
            <a:endParaRPr lang="zh-CN" altLang="en-US" sz="1400" b="1">
              <a:solidFill>
                <a:srgbClr val="C00000"/>
              </a:solidFill>
              <a:latin typeface="微软雅黑" panose="020B0503020204020204" pitchFamily="34" charset="-122"/>
              <a:ea typeface="微软雅黑" panose="020B0503020204020204" pitchFamily="34" charset="-122"/>
            </a:endParaRPr>
          </a:p>
        </p:txBody>
      </p:sp>
      <p:sp>
        <p:nvSpPr>
          <p:cNvPr id="54" name="Isosceles Triangle 41"/>
          <p:cNvSpPr/>
          <p:nvPr>
            <p:custDataLst>
              <p:tags r:id="rId1"/>
            </p:custDataLst>
          </p:nvPr>
        </p:nvSpPr>
        <p:spPr>
          <a:xfrm rot="2837246" flipV="1">
            <a:off x="3911603" y="3410209"/>
            <a:ext cx="498726" cy="678661"/>
          </a:xfrm>
          <a:prstGeom prst="triangl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GB" sz="1350"/>
          </a:p>
        </p:txBody>
      </p:sp>
      <p:sp>
        <p:nvSpPr>
          <p:cNvPr id="55" name="Isosceles Triangle 7"/>
          <p:cNvSpPr/>
          <p:nvPr>
            <p:custDataLst>
              <p:tags r:id="rId2"/>
            </p:custDataLst>
          </p:nvPr>
        </p:nvSpPr>
        <p:spPr>
          <a:xfrm rot="2837246" flipV="1">
            <a:off x="3924749" y="3687918"/>
            <a:ext cx="229233" cy="348369"/>
          </a:xfrm>
          <a:custGeom>
            <a:avLst/>
            <a:gdLst>
              <a:gd name="connsiteX0" fmla="*/ 0 w 354170"/>
              <a:gd name="connsiteY0" fmla="*/ 479252 h 479252"/>
              <a:gd name="connsiteX1" fmla="*/ 177085 w 354170"/>
              <a:gd name="connsiteY1" fmla="*/ 0 h 479252"/>
              <a:gd name="connsiteX2" fmla="*/ 354170 w 354170"/>
              <a:gd name="connsiteY2" fmla="*/ 479252 h 479252"/>
              <a:gd name="connsiteX3" fmla="*/ 0 w 354170"/>
              <a:gd name="connsiteY3" fmla="*/ 479252 h 479252"/>
              <a:gd name="connsiteX0-1" fmla="*/ 0 w 354170"/>
              <a:gd name="connsiteY0-2" fmla="*/ 479252 h 537369"/>
              <a:gd name="connsiteX1-3" fmla="*/ 177085 w 354170"/>
              <a:gd name="connsiteY1-4" fmla="*/ 0 h 537369"/>
              <a:gd name="connsiteX2-5" fmla="*/ 354170 w 354170"/>
              <a:gd name="connsiteY2-6" fmla="*/ 479252 h 537369"/>
              <a:gd name="connsiteX3-7" fmla="*/ 173116 w 354170"/>
              <a:gd name="connsiteY3-8" fmla="*/ 537369 h 537369"/>
              <a:gd name="connsiteX4" fmla="*/ 0 w 354170"/>
              <a:gd name="connsiteY4" fmla="*/ 479252 h 537369"/>
            </a:gdLst>
            <a:ahLst/>
            <a:cxnLst>
              <a:cxn ang="0">
                <a:pos x="connsiteX0-1" y="connsiteY0-2"/>
              </a:cxn>
              <a:cxn ang="0">
                <a:pos x="connsiteX1-3" y="connsiteY1-4"/>
              </a:cxn>
              <a:cxn ang="0">
                <a:pos x="connsiteX2-5" y="connsiteY2-6"/>
              </a:cxn>
              <a:cxn ang="0">
                <a:pos x="connsiteX3-7" y="connsiteY3-8"/>
              </a:cxn>
              <a:cxn ang="0">
                <a:pos x="connsiteX4" y="connsiteY4"/>
              </a:cxn>
            </a:cxnLst>
            <a:rect l="l" t="t" r="r" b="b"/>
            <a:pathLst>
              <a:path w="354170" h="537369">
                <a:moveTo>
                  <a:pt x="0" y="479252"/>
                </a:moveTo>
                <a:lnTo>
                  <a:pt x="177085" y="0"/>
                </a:lnTo>
                <a:lnTo>
                  <a:pt x="354170" y="479252"/>
                </a:lnTo>
                <a:cubicBezTo>
                  <a:pt x="289056" y="480368"/>
                  <a:pt x="238230" y="536253"/>
                  <a:pt x="173116" y="537369"/>
                </a:cubicBezTo>
                <a:lnTo>
                  <a:pt x="0" y="479252"/>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GB" sz="1350"/>
          </a:p>
        </p:txBody>
      </p:sp>
      <p:grpSp>
        <p:nvGrpSpPr>
          <p:cNvPr id="6" name="组合 5"/>
          <p:cNvGrpSpPr/>
          <p:nvPr>
            <p:custDataLst>
              <p:tags r:id="rId3"/>
            </p:custDataLst>
          </p:nvPr>
        </p:nvGrpSpPr>
        <p:grpSpPr>
          <a:xfrm>
            <a:off x="4194242" y="1614140"/>
            <a:ext cx="2508418" cy="1851118"/>
            <a:chOff x="5083367" y="1992392"/>
            <a:chExt cx="3505056" cy="2586817"/>
          </a:xfrm>
        </p:grpSpPr>
        <p:sp>
          <p:nvSpPr>
            <p:cNvPr id="37" name="Rectangle 4"/>
            <p:cNvSpPr/>
            <p:nvPr>
              <p:custDataLst>
                <p:tags r:id="rId4"/>
              </p:custDataLst>
            </p:nvPr>
          </p:nvSpPr>
          <p:spPr>
            <a:xfrm rot="2837246">
              <a:off x="6487738" y="1561961"/>
              <a:ext cx="696313" cy="3505056"/>
            </a:xfrm>
            <a:prstGeom prst="rect">
              <a:avLst/>
            </a:prstGeom>
            <a:noFill/>
            <a:ln w="19050">
              <a:solidFill>
                <a:schemeClr val="bg1">
                  <a:lumMod val="65000"/>
                </a:schemeClr>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GB" sz="1350"/>
            </a:p>
          </p:txBody>
        </p:sp>
        <p:cxnSp>
          <p:nvCxnSpPr>
            <p:cNvPr id="38" name="Straight Connector 7"/>
            <p:cNvCxnSpPr>
              <a:endCxn id="9" idx="7"/>
            </p:cNvCxnSpPr>
            <p:nvPr>
              <p:custDataLst>
                <p:tags r:id="rId5"/>
              </p:custDataLst>
            </p:nvPr>
          </p:nvCxnSpPr>
          <p:spPr>
            <a:xfrm rot="2837246" flipH="1">
              <a:off x="7670139" y="2089392"/>
              <a:ext cx="586843" cy="392842"/>
            </a:xfrm>
            <a:prstGeom prst="line">
              <a:avLst/>
            </a:prstGeom>
            <a:ln w="19050">
              <a:solidFill>
                <a:schemeClr val="bg1">
                  <a:lumMod val="6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39" name="Straight Connector 8"/>
            <p:cNvCxnSpPr>
              <a:endCxn id="26" idx="7"/>
            </p:cNvCxnSpPr>
            <p:nvPr>
              <p:custDataLst>
                <p:tags r:id="rId6"/>
              </p:custDataLst>
            </p:nvPr>
          </p:nvCxnSpPr>
          <p:spPr>
            <a:xfrm rot="2837246" flipH="1">
              <a:off x="7739844" y="2521431"/>
              <a:ext cx="204552" cy="186484"/>
            </a:xfrm>
            <a:prstGeom prst="line">
              <a:avLst/>
            </a:prstGeom>
            <a:ln w="19050">
              <a:solidFill>
                <a:schemeClr val="bg1">
                  <a:lumMod val="6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40" name="Straight Connector 9"/>
            <p:cNvCxnSpPr>
              <a:endCxn id="26" idx="5"/>
            </p:cNvCxnSpPr>
            <p:nvPr>
              <p:custDataLst>
                <p:tags r:id="rId7"/>
              </p:custDataLst>
            </p:nvPr>
          </p:nvCxnSpPr>
          <p:spPr>
            <a:xfrm rot="2837246" flipH="1" flipV="1">
              <a:off x="7448573" y="2763906"/>
              <a:ext cx="197756" cy="236352"/>
            </a:xfrm>
            <a:prstGeom prst="line">
              <a:avLst/>
            </a:prstGeom>
            <a:ln w="19050">
              <a:solidFill>
                <a:schemeClr val="bg1">
                  <a:lumMod val="6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41" name="Straight Connector 10"/>
            <p:cNvCxnSpPr>
              <a:stCxn id="26" idx="1"/>
            </p:cNvCxnSpPr>
            <p:nvPr>
              <p:custDataLst>
                <p:tags r:id="rId8"/>
              </p:custDataLst>
            </p:nvPr>
          </p:nvCxnSpPr>
          <p:spPr>
            <a:xfrm rot="2837246" flipH="1" flipV="1">
              <a:off x="7451832" y="2236900"/>
              <a:ext cx="226485" cy="174617"/>
            </a:xfrm>
            <a:prstGeom prst="line">
              <a:avLst/>
            </a:prstGeom>
            <a:ln w="19050">
              <a:solidFill>
                <a:schemeClr val="bg1">
                  <a:lumMod val="6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42" name="Straight Connector 11"/>
            <p:cNvCxnSpPr>
              <a:stCxn id="29" idx="7"/>
            </p:cNvCxnSpPr>
            <p:nvPr>
              <p:custDataLst>
                <p:tags r:id="rId9"/>
              </p:custDataLst>
            </p:nvPr>
          </p:nvCxnSpPr>
          <p:spPr>
            <a:xfrm rot="2837246" flipV="1">
              <a:off x="7217736" y="2456572"/>
              <a:ext cx="211467" cy="331080"/>
            </a:xfrm>
            <a:prstGeom prst="line">
              <a:avLst/>
            </a:prstGeom>
            <a:ln w="19050">
              <a:solidFill>
                <a:schemeClr val="bg1">
                  <a:lumMod val="6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43" name="Straight Connector 12"/>
            <p:cNvCxnSpPr>
              <a:stCxn id="28" idx="1"/>
            </p:cNvCxnSpPr>
            <p:nvPr>
              <p:custDataLst>
                <p:tags r:id="rId10"/>
              </p:custDataLst>
            </p:nvPr>
          </p:nvCxnSpPr>
          <p:spPr>
            <a:xfrm rot="2837246" flipH="1" flipV="1">
              <a:off x="6932893" y="3179155"/>
              <a:ext cx="317284" cy="103269"/>
            </a:xfrm>
            <a:prstGeom prst="line">
              <a:avLst/>
            </a:prstGeom>
            <a:ln w="19050">
              <a:solidFill>
                <a:schemeClr val="bg1">
                  <a:lumMod val="6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44" name="Straight Connector 13"/>
            <p:cNvCxnSpPr>
              <a:stCxn id="27" idx="7"/>
            </p:cNvCxnSpPr>
            <p:nvPr>
              <p:custDataLst>
                <p:tags r:id="rId11"/>
              </p:custDataLst>
            </p:nvPr>
          </p:nvCxnSpPr>
          <p:spPr>
            <a:xfrm rot="2837246" flipV="1">
              <a:off x="6694425" y="2930958"/>
              <a:ext cx="183125" cy="372892"/>
            </a:xfrm>
            <a:prstGeom prst="line">
              <a:avLst/>
            </a:prstGeom>
            <a:ln w="19050">
              <a:solidFill>
                <a:schemeClr val="bg1">
                  <a:lumMod val="6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45" name="Straight Connector 14"/>
            <p:cNvCxnSpPr/>
            <p:nvPr>
              <p:custDataLst>
                <p:tags r:id="rId12"/>
              </p:custDataLst>
            </p:nvPr>
          </p:nvCxnSpPr>
          <p:spPr>
            <a:xfrm rot="2837246" flipH="1" flipV="1">
              <a:off x="6860289" y="2740281"/>
              <a:ext cx="304949" cy="251938"/>
            </a:xfrm>
            <a:prstGeom prst="line">
              <a:avLst/>
            </a:prstGeom>
            <a:ln w="19050">
              <a:solidFill>
                <a:schemeClr val="bg1">
                  <a:lumMod val="6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46" name="Straight Connector 15"/>
            <p:cNvCxnSpPr/>
            <p:nvPr>
              <p:custDataLst>
                <p:tags r:id="rId13"/>
              </p:custDataLst>
            </p:nvPr>
          </p:nvCxnSpPr>
          <p:spPr>
            <a:xfrm rot="2837246" flipV="1">
              <a:off x="7132928" y="2918897"/>
              <a:ext cx="376806" cy="330337"/>
            </a:xfrm>
            <a:prstGeom prst="line">
              <a:avLst/>
            </a:prstGeom>
            <a:ln w="19050">
              <a:solidFill>
                <a:schemeClr val="bg1">
                  <a:lumMod val="6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47" name="Straight Connector 16"/>
            <p:cNvCxnSpPr>
              <a:stCxn id="27" idx="6"/>
            </p:cNvCxnSpPr>
            <p:nvPr>
              <p:custDataLst>
                <p:tags r:id="rId14"/>
              </p:custDataLst>
            </p:nvPr>
          </p:nvCxnSpPr>
          <p:spPr>
            <a:xfrm rot="2837246" flipV="1">
              <a:off x="6543314" y="3275603"/>
              <a:ext cx="609906" cy="248295"/>
            </a:xfrm>
            <a:prstGeom prst="line">
              <a:avLst/>
            </a:prstGeom>
            <a:ln w="19050">
              <a:solidFill>
                <a:schemeClr val="bg1">
                  <a:lumMod val="6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48" name="Straight Connector 17"/>
            <p:cNvCxnSpPr>
              <a:stCxn id="35" idx="1"/>
            </p:cNvCxnSpPr>
            <p:nvPr>
              <p:custDataLst>
                <p:tags r:id="rId15"/>
              </p:custDataLst>
            </p:nvPr>
          </p:nvCxnSpPr>
          <p:spPr>
            <a:xfrm rot="2837246" flipH="1" flipV="1">
              <a:off x="6307309" y="3235409"/>
              <a:ext cx="141124" cy="320378"/>
            </a:xfrm>
            <a:prstGeom prst="line">
              <a:avLst/>
            </a:prstGeom>
            <a:ln w="19050">
              <a:solidFill>
                <a:schemeClr val="bg1">
                  <a:lumMod val="6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49" name="Straight Connector 18"/>
            <p:cNvCxnSpPr>
              <a:stCxn id="35" idx="3"/>
            </p:cNvCxnSpPr>
            <p:nvPr>
              <p:custDataLst>
                <p:tags r:id="rId16"/>
              </p:custDataLst>
            </p:nvPr>
          </p:nvCxnSpPr>
          <p:spPr>
            <a:xfrm rot="2837246" flipV="1">
              <a:off x="6227255" y="3571333"/>
              <a:ext cx="503178" cy="337066"/>
            </a:xfrm>
            <a:prstGeom prst="line">
              <a:avLst/>
            </a:prstGeom>
            <a:ln w="19050">
              <a:solidFill>
                <a:schemeClr val="bg1">
                  <a:lumMod val="6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50" name="Straight Connector 19"/>
            <p:cNvCxnSpPr>
              <a:stCxn id="32" idx="1"/>
            </p:cNvCxnSpPr>
            <p:nvPr>
              <p:custDataLst>
                <p:tags r:id="rId17"/>
              </p:custDataLst>
            </p:nvPr>
          </p:nvCxnSpPr>
          <p:spPr>
            <a:xfrm rot="2837246" flipH="1" flipV="1">
              <a:off x="5926341" y="4187096"/>
              <a:ext cx="291652" cy="44063"/>
            </a:xfrm>
            <a:prstGeom prst="line">
              <a:avLst/>
            </a:prstGeom>
            <a:ln w="19050">
              <a:solidFill>
                <a:schemeClr val="bg1">
                  <a:lumMod val="6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20"/>
            <p:cNvCxnSpPr/>
            <p:nvPr>
              <p:custDataLst>
                <p:tags r:id="rId18"/>
              </p:custDataLst>
            </p:nvPr>
          </p:nvCxnSpPr>
          <p:spPr>
            <a:xfrm rot="2837246" flipH="1">
              <a:off x="5571561" y="3846015"/>
              <a:ext cx="209947" cy="561998"/>
            </a:xfrm>
            <a:prstGeom prst="line">
              <a:avLst/>
            </a:prstGeom>
            <a:ln w="19050">
              <a:solidFill>
                <a:schemeClr val="bg1">
                  <a:lumMod val="6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52" name="Straight Connector 21"/>
            <p:cNvCxnSpPr/>
            <p:nvPr>
              <p:custDataLst>
                <p:tags r:id="rId19"/>
              </p:custDataLst>
            </p:nvPr>
          </p:nvCxnSpPr>
          <p:spPr>
            <a:xfrm rot="2837246" flipH="1" flipV="1">
              <a:off x="5702316" y="4159628"/>
              <a:ext cx="342648" cy="496514"/>
            </a:xfrm>
            <a:prstGeom prst="line">
              <a:avLst/>
            </a:prstGeom>
            <a:ln w="19050">
              <a:solidFill>
                <a:schemeClr val="bg1">
                  <a:lumMod val="65000"/>
                </a:schemeClr>
              </a:solidFill>
              <a:prstDash val="dashDot"/>
            </a:ln>
          </p:spPr>
          <p:style>
            <a:lnRef idx="1">
              <a:schemeClr val="accent1"/>
            </a:lnRef>
            <a:fillRef idx="0">
              <a:schemeClr val="accent1"/>
            </a:fillRef>
            <a:effectRef idx="0">
              <a:schemeClr val="accent1"/>
            </a:effectRef>
            <a:fontRef idx="minor">
              <a:schemeClr val="tx1"/>
            </a:fontRef>
          </p:style>
        </p:cxnSp>
        <p:cxnSp>
          <p:nvCxnSpPr>
            <p:cNvPr id="53" name="Straight Connector 22"/>
            <p:cNvCxnSpPr/>
            <p:nvPr>
              <p:custDataLst>
                <p:tags r:id="rId20"/>
              </p:custDataLst>
            </p:nvPr>
          </p:nvCxnSpPr>
          <p:spPr>
            <a:xfrm rot="2837246" flipV="1">
              <a:off x="6169181" y="3591604"/>
              <a:ext cx="324889" cy="666663"/>
            </a:xfrm>
            <a:prstGeom prst="line">
              <a:avLst/>
            </a:prstGeom>
            <a:ln w="19050">
              <a:solidFill>
                <a:schemeClr val="bg1">
                  <a:lumMod val="65000"/>
                </a:schemeClr>
              </a:solidFill>
              <a:prstDash val="dashDot"/>
            </a:ln>
          </p:spPr>
          <p:style>
            <a:lnRef idx="1">
              <a:schemeClr val="accent1"/>
            </a:lnRef>
            <a:fillRef idx="0">
              <a:schemeClr val="accent1"/>
            </a:fillRef>
            <a:effectRef idx="0">
              <a:schemeClr val="accent1"/>
            </a:effectRef>
            <a:fontRef idx="minor">
              <a:schemeClr val="tx1"/>
            </a:fontRef>
          </p:style>
        </p:cxnSp>
      </p:grpSp>
      <p:sp>
        <p:nvSpPr>
          <p:cNvPr id="18" name="Oval 6"/>
          <p:cNvSpPr/>
          <p:nvPr>
            <p:custDataLst>
              <p:tags r:id="rId21"/>
            </p:custDataLst>
          </p:nvPr>
        </p:nvSpPr>
        <p:spPr>
          <a:xfrm rot="2837246">
            <a:off x="4463734" y="3351052"/>
            <a:ext cx="128995" cy="12899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GB" sz="1350"/>
          </a:p>
        </p:txBody>
      </p:sp>
      <p:sp>
        <p:nvSpPr>
          <p:cNvPr id="7" name="Oval 23"/>
          <p:cNvSpPr/>
          <p:nvPr>
            <p:custDataLst>
              <p:tags r:id="rId22"/>
            </p:custDataLst>
          </p:nvPr>
        </p:nvSpPr>
        <p:spPr>
          <a:xfrm rot="2837246">
            <a:off x="6106982" y="1432560"/>
            <a:ext cx="188974" cy="188974"/>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GB" sz="1350"/>
          </a:p>
        </p:txBody>
      </p:sp>
      <p:sp>
        <p:nvSpPr>
          <p:cNvPr id="20" name="Oval 24"/>
          <p:cNvSpPr/>
          <p:nvPr>
            <p:custDataLst>
              <p:tags r:id="rId23"/>
            </p:custDataLst>
          </p:nvPr>
        </p:nvSpPr>
        <p:spPr>
          <a:xfrm rot="2837246">
            <a:off x="6437275" y="1793253"/>
            <a:ext cx="188974" cy="188974"/>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GB" sz="1350"/>
          </a:p>
        </p:txBody>
      </p:sp>
      <p:sp>
        <p:nvSpPr>
          <p:cNvPr id="8" name="Oval 25"/>
          <p:cNvSpPr/>
          <p:nvPr>
            <p:custDataLst>
              <p:tags r:id="rId24"/>
            </p:custDataLst>
          </p:nvPr>
        </p:nvSpPr>
        <p:spPr>
          <a:xfrm rot="2837246">
            <a:off x="6254874" y="2006054"/>
            <a:ext cx="142141" cy="142141"/>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GB" sz="1350"/>
          </a:p>
        </p:txBody>
      </p:sp>
      <p:sp>
        <p:nvSpPr>
          <p:cNvPr id="9" name="Oval 26"/>
          <p:cNvSpPr/>
          <p:nvPr>
            <p:custDataLst>
              <p:tags r:id="rId25"/>
            </p:custDataLst>
          </p:nvPr>
        </p:nvSpPr>
        <p:spPr>
          <a:xfrm rot="2837246">
            <a:off x="5867890" y="1691372"/>
            <a:ext cx="142141" cy="142141"/>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GB" sz="1350"/>
          </a:p>
        </p:txBody>
      </p:sp>
      <p:sp>
        <p:nvSpPr>
          <p:cNvPr id="11" name="Oval 27"/>
          <p:cNvSpPr/>
          <p:nvPr>
            <p:custDataLst>
              <p:tags r:id="rId26"/>
            </p:custDataLst>
          </p:nvPr>
        </p:nvSpPr>
        <p:spPr>
          <a:xfrm rot="2837246">
            <a:off x="6309102" y="1642896"/>
            <a:ext cx="128995" cy="12899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GB" sz="1350"/>
          </a:p>
        </p:txBody>
      </p:sp>
      <p:sp>
        <p:nvSpPr>
          <p:cNvPr id="12" name="Oval 28"/>
          <p:cNvSpPr/>
          <p:nvPr>
            <p:custDataLst>
              <p:tags r:id="rId27"/>
            </p:custDataLst>
          </p:nvPr>
        </p:nvSpPr>
        <p:spPr>
          <a:xfrm rot="2837246">
            <a:off x="4291193" y="3108673"/>
            <a:ext cx="188974" cy="188974"/>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GB" sz="1350"/>
          </a:p>
        </p:txBody>
      </p:sp>
      <p:sp>
        <p:nvSpPr>
          <p:cNvPr id="25" name="Oval 29"/>
          <p:cNvSpPr/>
          <p:nvPr>
            <p:custDataLst>
              <p:tags r:id="rId28"/>
            </p:custDataLst>
          </p:nvPr>
        </p:nvSpPr>
        <p:spPr>
          <a:xfrm rot="2837246">
            <a:off x="4616556" y="3461150"/>
            <a:ext cx="188974" cy="188974"/>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GB" sz="1350"/>
          </a:p>
        </p:txBody>
      </p:sp>
      <p:sp>
        <p:nvSpPr>
          <p:cNvPr id="26" name="Oval 30"/>
          <p:cNvSpPr/>
          <p:nvPr>
            <p:custDataLst>
              <p:tags r:id="rId29"/>
            </p:custDataLst>
          </p:nvPr>
        </p:nvSpPr>
        <p:spPr>
          <a:xfrm rot="2837246">
            <a:off x="5881036" y="1952648"/>
            <a:ext cx="188974" cy="188974"/>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GB" sz="1350"/>
          </a:p>
        </p:txBody>
      </p:sp>
      <p:sp>
        <p:nvSpPr>
          <p:cNvPr id="27" name="Oval 31"/>
          <p:cNvSpPr/>
          <p:nvPr>
            <p:custDataLst>
              <p:tags r:id="rId30"/>
            </p:custDataLst>
          </p:nvPr>
        </p:nvSpPr>
        <p:spPr>
          <a:xfrm rot="2837246">
            <a:off x="5099671" y="2372498"/>
            <a:ext cx="171719" cy="171719"/>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GB" sz="1350"/>
          </a:p>
        </p:txBody>
      </p:sp>
      <p:sp>
        <p:nvSpPr>
          <p:cNvPr id="28" name="Oval 32"/>
          <p:cNvSpPr/>
          <p:nvPr>
            <p:custDataLst>
              <p:tags r:id="rId31"/>
            </p:custDataLst>
          </p:nvPr>
        </p:nvSpPr>
        <p:spPr>
          <a:xfrm rot="2837246">
            <a:off x="5607435" y="2608304"/>
            <a:ext cx="142141" cy="142141"/>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GB" sz="1350"/>
          </a:p>
        </p:txBody>
      </p:sp>
      <p:sp>
        <p:nvSpPr>
          <p:cNvPr id="29" name="Oval 33"/>
          <p:cNvSpPr/>
          <p:nvPr>
            <p:custDataLst>
              <p:tags r:id="rId32"/>
            </p:custDataLst>
          </p:nvPr>
        </p:nvSpPr>
        <p:spPr>
          <a:xfrm rot="2837246">
            <a:off x="5517056" y="2015913"/>
            <a:ext cx="142141" cy="142141"/>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GB" sz="1350"/>
          </a:p>
        </p:txBody>
      </p:sp>
      <p:sp>
        <p:nvSpPr>
          <p:cNvPr id="30" name="Oval 34"/>
          <p:cNvSpPr/>
          <p:nvPr>
            <p:custDataLst>
              <p:tags r:id="rId33"/>
            </p:custDataLst>
          </p:nvPr>
        </p:nvSpPr>
        <p:spPr>
          <a:xfrm rot="2837246">
            <a:off x="5310828" y="2845753"/>
            <a:ext cx="188974" cy="188974"/>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GB" sz="1350"/>
          </a:p>
        </p:txBody>
      </p:sp>
      <p:sp>
        <p:nvSpPr>
          <p:cNvPr id="31" name="Oval 35"/>
          <p:cNvSpPr/>
          <p:nvPr>
            <p:custDataLst>
              <p:tags r:id="rId34"/>
            </p:custDataLst>
          </p:nvPr>
        </p:nvSpPr>
        <p:spPr>
          <a:xfrm rot="2837246">
            <a:off x="5904041" y="2317449"/>
            <a:ext cx="188974" cy="188974"/>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GB" sz="1350"/>
          </a:p>
        </p:txBody>
      </p:sp>
      <p:sp>
        <p:nvSpPr>
          <p:cNvPr id="32" name="Oval 36"/>
          <p:cNvSpPr/>
          <p:nvPr>
            <p:custDataLst>
              <p:tags r:id="rId35"/>
            </p:custDataLst>
          </p:nvPr>
        </p:nvSpPr>
        <p:spPr>
          <a:xfrm rot="2837246">
            <a:off x="4894265" y="3287787"/>
            <a:ext cx="128995" cy="12899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GB" sz="1350"/>
          </a:p>
        </p:txBody>
      </p:sp>
      <p:sp>
        <p:nvSpPr>
          <p:cNvPr id="33" name="Oval 37"/>
          <p:cNvSpPr/>
          <p:nvPr>
            <p:custDataLst>
              <p:tags r:id="rId36"/>
            </p:custDataLst>
          </p:nvPr>
        </p:nvSpPr>
        <p:spPr>
          <a:xfrm rot="2837246">
            <a:off x="4762805" y="2743050"/>
            <a:ext cx="128995" cy="12899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GB" sz="1350"/>
          </a:p>
        </p:txBody>
      </p:sp>
      <p:sp>
        <p:nvSpPr>
          <p:cNvPr id="34" name="Oval 38"/>
          <p:cNvSpPr/>
          <p:nvPr>
            <p:custDataLst>
              <p:tags r:id="rId37"/>
            </p:custDataLst>
          </p:nvPr>
        </p:nvSpPr>
        <p:spPr>
          <a:xfrm rot="2837246">
            <a:off x="4731584" y="2947635"/>
            <a:ext cx="228411" cy="228411"/>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40000" lnSpcReduction="20000"/>
          </a:bodyPr>
          <a:lstStyle/>
          <a:p>
            <a:pPr algn="ctr"/>
            <a:endParaRPr lang="en-GB" sz="1350"/>
          </a:p>
        </p:txBody>
      </p:sp>
      <p:sp>
        <p:nvSpPr>
          <p:cNvPr id="35" name="Oval 39"/>
          <p:cNvSpPr/>
          <p:nvPr>
            <p:custDataLst>
              <p:tags r:id="rId38"/>
            </p:custDataLst>
          </p:nvPr>
        </p:nvSpPr>
        <p:spPr>
          <a:xfrm rot="2837246">
            <a:off x="4981357" y="2732369"/>
            <a:ext cx="171719" cy="171719"/>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GB" sz="1350"/>
          </a:p>
        </p:txBody>
      </p:sp>
      <p:sp>
        <p:nvSpPr>
          <p:cNvPr id="36" name="Oval 40"/>
          <p:cNvSpPr/>
          <p:nvPr>
            <p:custDataLst>
              <p:tags r:id="rId39"/>
            </p:custDataLst>
          </p:nvPr>
        </p:nvSpPr>
        <p:spPr>
          <a:xfrm rot="2837246">
            <a:off x="5497337" y="2282119"/>
            <a:ext cx="188974" cy="188974"/>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en-GB" sz="1350"/>
          </a:p>
        </p:txBody>
      </p:sp>
      <p:sp>
        <p:nvSpPr>
          <p:cNvPr id="56" name="Freeform 43"/>
          <p:cNvSpPr/>
          <p:nvPr>
            <p:custDataLst>
              <p:tags r:id="rId40"/>
            </p:custDataLst>
          </p:nvPr>
        </p:nvSpPr>
        <p:spPr>
          <a:xfrm>
            <a:off x="556091" y="3956589"/>
            <a:ext cx="3265955" cy="746856"/>
          </a:xfrm>
          <a:custGeom>
            <a:avLst/>
            <a:gdLst>
              <a:gd name="connsiteX0" fmla="*/ 3878334 w 3878334"/>
              <a:gd name="connsiteY0" fmla="*/ 88371 h 1501535"/>
              <a:gd name="connsiteX1" fmla="*/ 3448843 w 3878334"/>
              <a:gd name="connsiteY1" fmla="*/ 19098 h 1501535"/>
              <a:gd name="connsiteX2" fmla="*/ 3656661 w 3878334"/>
              <a:gd name="connsiteY2" fmla="*/ 393171 h 1501535"/>
              <a:gd name="connsiteX3" fmla="*/ 2908516 w 3878334"/>
              <a:gd name="connsiteY3" fmla="*/ 199207 h 1501535"/>
              <a:gd name="connsiteX4" fmla="*/ 2382043 w 3878334"/>
              <a:gd name="connsiteY4" fmla="*/ 171498 h 1501535"/>
              <a:gd name="connsiteX5" fmla="*/ 2963934 w 3878334"/>
              <a:gd name="connsiteY5" fmla="*/ 794953 h 1501535"/>
              <a:gd name="connsiteX6" fmla="*/ 1315243 w 3878334"/>
              <a:gd name="connsiteY6" fmla="*/ 365462 h 1501535"/>
              <a:gd name="connsiteX7" fmla="*/ 1869425 w 3878334"/>
              <a:gd name="connsiteY7" fmla="*/ 1501535 h 1501535"/>
              <a:gd name="connsiteX8" fmla="*/ 206879 w 3878334"/>
              <a:gd name="connsiteY8" fmla="*/ 822662 h 1501535"/>
              <a:gd name="connsiteX9" fmla="*/ 82188 w 3878334"/>
              <a:gd name="connsiteY9" fmla="*/ 767244 h 1501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8334" h="1501535">
                <a:moveTo>
                  <a:pt x="3878334" y="88371"/>
                </a:moveTo>
                <a:cubicBezTo>
                  <a:pt x="3682061" y="28334"/>
                  <a:pt x="3485788" y="-31702"/>
                  <a:pt x="3448843" y="19098"/>
                </a:cubicBezTo>
                <a:cubicBezTo>
                  <a:pt x="3411898" y="69898"/>
                  <a:pt x="3746715" y="363153"/>
                  <a:pt x="3656661" y="393171"/>
                </a:cubicBezTo>
                <a:cubicBezTo>
                  <a:pt x="3566606" y="423189"/>
                  <a:pt x="3120952" y="236153"/>
                  <a:pt x="2908516" y="199207"/>
                </a:cubicBezTo>
                <a:cubicBezTo>
                  <a:pt x="2696080" y="162262"/>
                  <a:pt x="2372807" y="72207"/>
                  <a:pt x="2382043" y="171498"/>
                </a:cubicBezTo>
                <a:cubicBezTo>
                  <a:pt x="2391279" y="270789"/>
                  <a:pt x="3141734" y="762626"/>
                  <a:pt x="2963934" y="794953"/>
                </a:cubicBezTo>
                <a:cubicBezTo>
                  <a:pt x="2786134" y="827280"/>
                  <a:pt x="1497661" y="247698"/>
                  <a:pt x="1315243" y="365462"/>
                </a:cubicBezTo>
                <a:cubicBezTo>
                  <a:pt x="1132825" y="483226"/>
                  <a:pt x="2054152" y="1425335"/>
                  <a:pt x="1869425" y="1501535"/>
                </a:cubicBezTo>
                <a:lnTo>
                  <a:pt x="206879" y="822662"/>
                </a:lnTo>
                <a:cubicBezTo>
                  <a:pt x="-90994" y="700280"/>
                  <a:pt x="-4403" y="733762"/>
                  <a:pt x="82188" y="767244"/>
                </a:cubicBezTo>
              </a:path>
            </a:pathLst>
          </a:custGeom>
          <a:noFill/>
          <a:ln w="57150" cap="sq" cmpd="tri">
            <a:solidFill>
              <a:schemeClr val="bg1">
                <a:lumMod val="85000"/>
              </a:schemeClr>
            </a:solidFill>
            <a:prstDash val="solid"/>
            <a:bevel/>
            <a:tailEnd w="sm" len="med"/>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GB" sz="1350" dirty="0"/>
          </a:p>
        </p:txBody>
      </p:sp>
      <p:sp>
        <p:nvSpPr>
          <p:cNvPr id="77" name="矩形 76"/>
          <p:cNvSpPr/>
          <p:nvPr>
            <p:custDataLst>
              <p:tags r:id="rId41"/>
            </p:custDataLst>
          </p:nvPr>
        </p:nvSpPr>
        <p:spPr>
          <a:xfrm rot="7531129">
            <a:off x="4086609" y="2802207"/>
            <a:ext cx="32865" cy="40999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50"/>
          </a:p>
        </p:txBody>
      </p:sp>
      <p:sp>
        <p:nvSpPr>
          <p:cNvPr id="80" name="矩形 79"/>
          <p:cNvSpPr/>
          <p:nvPr>
            <p:custDataLst>
              <p:tags r:id="rId42"/>
            </p:custDataLst>
          </p:nvPr>
        </p:nvSpPr>
        <p:spPr>
          <a:xfrm rot="5400000">
            <a:off x="5162115" y="3591788"/>
            <a:ext cx="32865" cy="40999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50"/>
          </a:p>
        </p:txBody>
      </p:sp>
      <p:sp>
        <p:nvSpPr>
          <p:cNvPr id="14" name="文本框 13"/>
          <p:cNvSpPr txBox="1"/>
          <p:nvPr>
            <p:custDataLst>
              <p:tags r:id="rId43"/>
            </p:custDataLst>
          </p:nvPr>
        </p:nvSpPr>
        <p:spPr>
          <a:xfrm>
            <a:off x="1142730" y="2577904"/>
            <a:ext cx="2739294" cy="542272"/>
          </a:xfrm>
          <a:prstGeom prst="rect">
            <a:avLst/>
          </a:prstGeom>
          <a:noFill/>
        </p:spPr>
        <p:txBody>
          <a:bodyPr wrap="square" rtlCol="0"/>
          <a:lstStyle/>
          <a:p>
            <a:pPr marL="0" lvl="0" indent="0" algn="r">
              <a:lnSpc>
                <a:spcPct val="12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进入吊顶作业——吊顶内环境复杂，障碍物多，作业时易滑倒坠落</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5" name="文本框 84"/>
          <p:cNvSpPr txBox="1"/>
          <p:nvPr>
            <p:custDataLst>
              <p:tags r:id="rId44"/>
            </p:custDataLst>
          </p:nvPr>
        </p:nvSpPr>
        <p:spPr>
          <a:xfrm>
            <a:off x="5434894" y="3467723"/>
            <a:ext cx="2636591" cy="542272"/>
          </a:xfrm>
          <a:prstGeom prst="rect">
            <a:avLst/>
          </a:prstGeom>
          <a:noFill/>
        </p:spPr>
        <p:txBody>
          <a:bodyPr wrap="square" rtlCol="0"/>
          <a:lstStyle/>
          <a:p>
            <a:pPr marL="0" lvl="0" indent="0" algn="l">
              <a:lnSpc>
                <a:spcPct val="12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安装维护灯具或间隔房间等登高作业多</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ustDataLst>
      <p:tags r:id="rId45"/>
    </p:custDataLst>
  </p:cSld>
  <p:clrMapOvr>
    <a:masterClrMapping/>
  </p:clrMapOvr>
  <p:transition advTm="0">
    <p:wipe dir="d"/>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某单位主要风险（例）</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705485" y="1308735"/>
            <a:ext cx="1168400" cy="306705"/>
          </a:xfrm>
          <a:prstGeom prst="rect">
            <a:avLst/>
          </a:prstGeom>
          <a:noFill/>
        </p:spPr>
        <p:txBody>
          <a:bodyPr wrap="square" rtlCol="0" anchor="t">
            <a:spAutoFit/>
          </a:bodyPr>
          <a:lstStyle/>
          <a:p>
            <a:pPr>
              <a:lnSpc>
                <a:spcPct val="100000"/>
              </a:lnSpc>
            </a:pPr>
            <a:r>
              <a:rPr lang="zh-CN" altLang="en-US" sz="1400" b="1">
                <a:solidFill>
                  <a:srgbClr val="C00000"/>
                </a:solidFill>
                <a:latin typeface="微软雅黑" panose="020B0503020204020204" pitchFamily="34" charset="-122"/>
                <a:ea typeface="微软雅黑" panose="020B0503020204020204" pitchFamily="34" charset="-122"/>
              </a:rPr>
              <a:t>物体打击</a:t>
            </a:r>
            <a:endParaRPr lang="zh-CN" altLang="en-US" sz="1400" b="1">
              <a:solidFill>
                <a:srgbClr val="C00000"/>
              </a:solidFill>
              <a:latin typeface="微软雅黑" panose="020B0503020204020204" pitchFamily="34" charset="-122"/>
              <a:ea typeface="微软雅黑" panose="020B0503020204020204" pitchFamily="34" charset="-122"/>
            </a:endParaRPr>
          </a:p>
        </p:txBody>
      </p:sp>
      <p:grpSp>
        <p:nvGrpSpPr>
          <p:cNvPr id="42" name="组合 41"/>
          <p:cNvGrpSpPr/>
          <p:nvPr/>
        </p:nvGrpSpPr>
        <p:grpSpPr>
          <a:xfrm>
            <a:off x="1084710" y="1638300"/>
            <a:ext cx="7047710" cy="2979580"/>
            <a:chOff x="1561" y="2565"/>
            <a:chExt cx="8863" cy="3747"/>
          </a:xfrm>
        </p:grpSpPr>
        <p:sp>
          <p:nvSpPr>
            <p:cNvPr id="14" name="矩形 13"/>
            <p:cNvSpPr/>
            <p:nvPr>
              <p:custDataLst>
                <p:tags r:id="rId1"/>
              </p:custDataLst>
            </p:nvPr>
          </p:nvSpPr>
          <p:spPr bwMode="auto">
            <a:xfrm>
              <a:off x="4206" y="2565"/>
              <a:ext cx="43" cy="1349"/>
            </a:xfrm>
            <a:prstGeom prst="rect">
              <a:avLst/>
            </a:prstGeom>
            <a:solidFill>
              <a:schemeClr val="tx1">
                <a:lumMod val="75000"/>
                <a:lumOff val="25000"/>
              </a:schemeClr>
            </a:solidFill>
            <a:ln w="9525">
              <a:noFill/>
              <a:round/>
            </a:ln>
          </p:spPr>
          <p:txBody>
            <a:bodyPr vert="horz" wrap="square" lIns="68580" tIns="34290" rIns="68580" bIns="34290" numCol="1" rtlCol="0" anchor="t" anchorCtr="0" compatLnSpc="1">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18" name="矩形 17"/>
            <p:cNvSpPr/>
            <p:nvPr>
              <p:custDataLst>
                <p:tags r:id="rId2"/>
              </p:custDataLst>
            </p:nvPr>
          </p:nvSpPr>
          <p:spPr bwMode="auto">
            <a:xfrm>
              <a:off x="7221" y="2923"/>
              <a:ext cx="43" cy="1349"/>
            </a:xfrm>
            <a:prstGeom prst="rect">
              <a:avLst/>
            </a:prstGeom>
            <a:solidFill>
              <a:schemeClr val="bg1">
                <a:lumMod val="50000"/>
              </a:schemeClr>
            </a:solidFill>
            <a:ln w="9525">
              <a:noFill/>
              <a:round/>
            </a:ln>
          </p:spPr>
          <p:txBody>
            <a:bodyPr vert="horz" wrap="square" lIns="68580" tIns="34290" rIns="68580" bIns="34290" numCol="1" rtlCol="0" anchor="t" anchorCtr="0" compatLnSpc="1">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grpSp>
          <p:nvGrpSpPr>
            <p:cNvPr id="20" name="组合 19"/>
            <p:cNvGrpSpPr/>
            <p:nvPr>
              <p:custDataLst>
                <p:tags r:id="rId3"/>
              </p:custDataLst>
            </p:nvPr>
          </p:nvGrpSpPr>
          <p:grpSpPr>
            <a:xfrm>
              <a:off x="6437" y="4119"/>
              <a:ext cx="376" cy="414"/>
              <a:chOff x="7016751" y="4257673"/>
              <a:chExt cx="447675" cy="492127"/>
            </a:xfrm>
            <a:solidFill>
              <a:schemeClr val="accent2">
                <a:lumMod val="60000"/>
                <a:lumOff val="40000"/>
              </a:schemeClr>
            </a:solidFill>
          </p:grpSpPr>
          <p:sp>
            <p:nvSpPr>
              <p:cNvPr id="25" name="Oval 116"/>
              <p:cNvSpPr>
                <a:spLocks noChangeArrowheads="1"/>
              </p:cNvSpPr>
              <p:nvPr>
                <p:custDataLst>
                  <p:tags r:id="rId4"/>
                </p:custDataLst>
              </p:nvPr>
            </p:nvSpPr>
            <p:spPr bwMode="auto">
              <a:xfrm>
                <a:off x="7070726" y="4257677"/>
                <a:ext cx="106363" cy="106363"/>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normAutofit fontScale="25000" lnSpcReduction="20000"/>
              </a:bodyPr>
              <a:lstStyle/>
              <a:p>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26" name="Oval 117"/>
              <p:cNvSpPr>
                <a:spLocks noChangeArrowheads="1"/>
              </p:cNvSpPr>
              <p:nvPr>
                <p:custDataLst>
                  <p:tags r:id="rId5"/>
                </p:custDataLst>
              </p:nvPr>
            </p:nvSpPr>
            <p:spPr bwMode="auto">
              <a:xfrm>
                <a:off x="7245351" y="4257673"/>
                <a:ext cx="104775" cy="106363"/>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normAutofit fontScale="25000" lnSpcReduction="20000"/>
              </a:bodyPr>
              <a:lstStyle/>
              <a:p>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27" name="Freeform 118"/>
              <p:cNvSpPr/>
              <p:nvPr>
                <p:custDataLst>
                  <p:tags r:id="rId6"/>
                </p:custDataLst>
              </p:nvPr>
            </p:nvSpPr>
            <p:spPr bwMode="auto">
              <a:xfrm>
                <a:off x="7331076" y="4683124"/>
                <a:ext cx="55563" cy="66675"/>
              </a:xfrm>
              <a:custGeom>
                <a:avLst/>
                <a:gdLst>
                  <a:gd name="T0" fmla="*/ 0 w 26"/>
                  <a:gd name="T1" fmla="*/ 0 h 31"/>
                  <a:gd name="T2" fmla="*/ 0 w 26"/>
                  <a:gd name="T3" fmla="*/ 18 h 31"/>
                  <a:gd name="T4" fmla="*/ 13 w 26"/>
                  <a:gd name="T5" fmla="*/ 31 h 31"/>
                  <a:gd name="T6" fmla="*/ 13 w 26"/>
                  <a:gd name="T7" fmla="*/ 31 h 31"/>
                  <a:gd name="T8" fmla="*/ 26 w 26"/>
                  <a:gd name="T9" fmla="*/ 18 h 31"/>
                  <a:gd name="T10" fmla="*/ 26 w 26"/>
                  <a:gd name="T11" fmla="*/ 0 h 31"/>
                  <a:gd name="T12" fmla="*/ 0 w 26"/>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26" h="31">
                    <a:moveTo>
                      <a:pt x="0" y="0"/>
                    </a:moveTo>
                    <a:cubicBezTo>
                      <a:pt x="0" y="18"/>
                      <a:pt x="0" y="18"/>
                      <a:pt x="0" y="18"/>
                    </a:cubicBezTo>
                    <a:cubicBezTo>
                      <a:pt x="0" y="25"/>
                      <a:pt x="6" y="31"/>
                      <a:pt x="13" y="31"/>
                    </a:cubicBezTo>
                    <a:cubicBezTo>
                      <a:pt x="13" y="31"/>
                      <a:pt x="13" y="31"/>
                      <a:pt x="13" y="31"/>
                    </a:cubicBezTo>
                    <a:cubicBezTo>
                      <a:pt x="21" y="31"/>
                      <a:pt x="26" y="25"/>
                      <a:pt x="26" y="18"/>
                    </a:cubicBezTo>
                    <a:cubicBezTo>
                      <a:pt x="26" y="0"/>
                      <a:pt x="26" y="0"/>
                      <a:pt x="26"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normAutofit fontScale="25000" lnSpcReduction="20000"/>
              </a:bodyPr>
              <a:lstStyle/>
              <a:p>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28" name="Freeform 119"/>
              <p:cNvSpPr>
                <a:spLocks noEditPoints="1"/>
              </p:cNvSpPr>
              <p:nvPr>
                <p:custDataLst>
                  <p:tags r:id="rId7"/>
                </p:custDataLst>
              </p:nvPr>
            </p:nvSpPr>
            <p:spPr bwMode="auto">
              <a:xfrm>
                <a:off x="7016751" y="4360862"/>
                <a:ext cx="447675" cy="388938"/>
              </a:xfrm>
              <a:custGeom>
                <a:avLst/>
                <a:gdLst>
                  <a:gd name="T0" fmla="*/ 191 w 209"/>
                  <a:gd name="T1" fmla="*/ 93 h 182"/>
                  <a:gd name="T2" fmla="*/ 182 w 209"/>
                  <a:gd name="T3" fmla="*/ 83 h 182"/>
                  <a:gd name="T4" fmla="*/ 182 w 209"/>
                  <a:gd name="T5" fmla="*/ 80 h 182"/>
                  <a:gd name="T6" fmla="*/ 166 w 209"/>
                  <a:gd name="T7" fmla="*/ 15 h 182"/>
                  <a:gd name="T8" fmla="*/ 148 w 209"/>
                  <a:gd name="T9" fmla="*/ 0 h 182"/>
                  <a:gd name="T10" fmla="*/ 148 w 209"/>
                  <a:gd name="T11" fmla="*/ 0 h 182"/>
                  <a:gd name="T12" fmla="*/ 142 w 209"/>
                  <a:gd name="T13" fmla="*/ 1 h 182"/>
                  <a:gd name="T14" fmla="*/ 137 w 209"/>
                  <a:gd name="T15" fmla="*/ 3 h 182"/>
                  <a:gd name="T16" fmla="*/ 124 w 209"/>
                  <a:gd name="T17" fmla="*/ 20 h 182"/>
                  <a:gd name="T18" fmla="*/ 124 w 209"/>
                  <a:gd name="T19" fmla="*/ 21 h 182"/>
                  <a:gd name="T20" fmla="*/ 117 w 209"/>
                  <a:gd name="T21" fmla="*/ 43 h 182"/>
                  <a:gd name="T22" fmla="*/ 90 w 209"/>
                  <a:gd name="T23" fmla="*/ 48 h 182"/>
                  <a:gd name="T24" fmla="*/ 82 w 209"/>
                  <a:gd name="T25" fmla="*/ 53 h 182"/>
                  <a:gd name="T26" fmla="*/ 65 w 209"/>
                  <a:gd name="T27" fmla="*/ 45 h 182"/>
                  <a:gd name="T28" fmla="*/ 58 w 209"/>
                  <a:gd name="T29" fmla="*/ 21 h 182"/>
                  <a:gd name="T30" fmla="*/ 58 w 209"/>
                  <a:gd name="T31" fmla="*/ 20 h 182"/>
                  <a:gd name="T32" fmla="*/ 44 w 209"/>
                  <a:gd name="T33" fmla="*/ 3 h 182"/>
                  <a:gd name="T34" fmla="*/ 39 w 209"/>
                  <a:gd name="T35" fmla="*/ 1 h 182"/>
                  <a:gd name="T36" fmla="*/ 34 w 209"/>
                  <a:gd name="T37" fmla="*/ 0 h 182"/>
                  <a:gd name="T38" fmla="*/ 34 w 209"/>
                  <a:gd name="T39" fmla="*/ 0 h 182"/>
                  <a:gd name="T40" fmla="*/ 13 w 209"/>
                  <a:gd name="T41" fmla="*/ 15 h 182"/>
                  <a:gd name="T42" fmla="*/ 1 w 209"/>
                  <a:gd name="T43" fmla="*/ 69 h 182"/>
                  <a:gd name="T44" fmla="*/ 8 w 209"/>
                  <a:gd name="T45" fmla="*/ 86 h 182"/>
                  <a:gd name="T46" fmla="*/ 8 w 209"/>
                  <a:gd name="T47" fmla="*/ 169 h 182"/>
                  <a:gd name="T48" fmla="*/ 21 w 209"/>
                  <a:gd name="T49" fmla="*/ 182 h 182"/>
                  <a:gd name="T50" fmla="*/ 34 w 209"/>
                  <a:gd name="T51" fmla="*/ 169 h 182"/>
                  <a:gd name="T52" fmla="*/ 34 w 209"/>
                  <a:gd name="T53" fmla="*/ 91 h 182"/>
                  <a:gd name="T54" fmla="*/ 46 w 209"/>
                  <a:gd name="T55" fmla="*/ 78 h 182"/>
                  <a:gd name="T56" fmla="*/ 50 w 209"/>
                  <a:gd name="T57" fmla="*/ 58 h 182"/>
                  <a:gd name="T58" fmla="*/ 89 w 209"/>
                  <a:gd name="T59" fmla="*/ 73 h 182"/>
                  <a:gd name="T60" fmla="*/ 90 w 209"/>
                  <a:gd name="T61" fmla="*/ 73 h 182"/>
                  <a:gd name="T62" fmla="*/ 99 w 209"/>
                  <a:gd name="T63" fmla="*/ 67 h 182"/>
                  <a:gd name="T64" fmla="*/ 131 w 209"/>
                  <a:gd name="T65" fmla="*/ 56 h 182"/>
                  <a:gd name="T66" fmla="*/ 136 w 209"/>
                  <a:gd name="T67" fmla="*/ 78 h 182"/>
                  <a:gd name="T68" fmla="*/ 145 w 209"/>
                  <a:gd name="T69" fmla="*/ 90 h 182"/>
                  <a:gd name="T70" fmla="*/ 151 w 209"/>
                  <a:gd name="T71" fmla="*/ 90 h 182"/>
                  <a:gd name="T72" fmla="*/ 159 w 209"/>
                  <a:gd name="T73" fmla="*/ 81 h 182"/>
                  <a:gd name="T74" fmla="*/ 147 w 209"/>
                  <a:gd name="T75" fmla="*/ 41 h 182"/>
                  <a:gd name="T76" fmla="*/ 150 w 209"/>
                  <a:gd name="T77" fmla="*/ 40 h 182"/>
                  <a:gd name="T78" fmla="*/ 163 w 209"/>
                  <a:gd name="T79" fmla="*/ 83 h 182"/>
                  <a:gd name="T80" fmla="*/ 154 w 209"/>
                  <a:gd name="T81" fmla="*/ 93 h 182"/>
                  <a:gd name="T82" fmla="*/ 135 w 209"/>
                  <a:gd name="T83" fmla="*/ 93 h 182"/>
                  <a:gd name="T84" fmla="*/ 135 w 209"/>
                  <a:gd name="T85" fmla="*/ 147 h 182"/>
                  <a:gd name="T86" fmla="*/ 209 w 209"/>
                  <a:gd name="T87" fmla="*/ 147 h 182"/>
                  <a:gd name="T88" fmla="*/ 209 w 209"/>
                  <a:gd name="T89" fmla="*/ 93 h 182"/>
                  <a:gd name="T90" fmla="*/ 191 w 209"/>
                  <a:gd name="T91" fmla="*/ 93 h 182"/>
                  <a:gd name="T92" fmla="*/ 160 w 209"/>
                  <a:gd name="T93" fmla="*/ 93 h 182"/>
                  <a:gd name="T94" fmla="*/ 165 w 209"/>
                  <a:gd name="T95" fmla="*/ 89 h 182"/>
                  <a:gd name="T96" fmla="*/ 172 w 209"/>
                  <a:gd name="T97" fmla="*/ 92 h 182"/>
                  <a:gd name="T98" fmla="*/ 174 w 209"/>
                  <a:gd name="T99" fmla="*/ 92 h 182"/>
                  <a:gd name="T100" fmla="*/ 179 w 209"/>
                  <a:gd name="T101" fmla="*/ 89 h 182"/>
                  <a:gd name="T102" fmla="*/ 184 w 209"/>
                  <a:gd name="T103" fmla="*/ 93 h 182"/>
                  <a:gd name="T104" fmla="*/ 160 w 209"/>
                  <a:gd name="T105" fmla="*/ 9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182">
                    <a:moveTo>
                      <a:pt x="191" y="93"/>
                    </a:moveTo>
                    <a:cubicBezTo>
                      <a:pt x="190" y="88"/>
                      <a:pt x="186" y="84"/>
                      <a:pt x="182" y="83"/>
                    </a:cubicBezTo>
                    <a:cubicBezTo>
                      <a:pt x="182" y="82"/>
                      <a:pt x="182" y="81"/>
                      <a:pt x="182" y="80"/>
                    </a:cubicBezTo>
                    <a:cubicBezTo>
                      <a:pt x="181" y="74"/>
                      <a:pt x="166" y="15"/>
                      <a:pt x="166" y="15"/>
                    </a:cubicBezTo>
                    <a:cubicBezTo>
                      <a:pt x="163" y="5"/>
                      <a:pt x="157" y="0"/>
                      <a:pt x="148" y="0"/>
                    </a:cubicBezTo>
                    <a:cubicBezTo>
                      <a:pt x="148" y="0"/>
                      <a:pt x="148" y="0"/>
                      <a:pt x="148" y="0"/>
                    </a:cubicBezTo>
                    <a:cubicBezTo>
                      <a:pt x="148" y="0"/>
                      <a:pt x="145" y="0"/>
                      <a:pt x="142" y="1"/>
                    </a:cubicBezTo>
                    <a:cubicBezTo>
                      <a:pt x="140" y="1"/>
                      <a:pt x="137" y="3"/>
                      <a:pt x="137" y="3"/>
                    </a:cubicBezTo>
                    <a:cubicBezTo>
                      <a:pt x="131" y="6"/>
                      <a:pt x="125" y="12"/>
                      <a:pt x="124" y="20"/>
                    </a:cubicBezTo>
                    <a:cubicBezTo>
                      <a:pt x="124" y="20"/>
                      <a:pt x="124" y="20"/>
                      <a:pt x="124" y="21"/>
                    </a:cubicBezTo>
                    <a:cubicBezTo>
                      <a:pt x="122" y="32"/>
                      <a:pt x="120" y="40"/>
                      <a:pt x="117" y="43"/>
                    </a:cubicBezTo>
                    <a:cubicBezTo>
                      <a:pt x="113" y="47"/>
                      <a:pt x="105" y="48"/>
                      <a:pt x="90" y="48"/>
                    </a:cubicBezTo>
                    <a:cubicBezTo>
                      <a:pt x="86" y="48"/>
                      <a:pt x="83" y="50"/>
                      <a:pt x="82" y="53"/>
                    </a:cubicBezTo>
                    <a:cubicBezTo>
                      <a:pt x="73" y="51"/>
                      <a:pt x="67" y="48"/>
                      <a:pt x="65" y="45"/>
                    </a:cubicBezTo>
                    <a:cubicBezTo>
                      <a:pt x="61" y="41"/>
                      <a:pt x="60" y="33"/>
                      <a:pt x="58" y="21"/>
                    </a:cubicBezTo>
                    <a:cubicBezTo>
                      <a:pt x="58" y="20"/>
                      <a:pt x="58" y="20"/>
                      <a:pt x="58" y="20"/>
                    </a:cubicBezTo>
                    <a:cubicBezTo>
                      <a:pt x="57" y="12"/>
                      <a:pt x="51" y="6"/>
                      <a:pt x="44" y="3"/>
                    </a:cubicBezTo>
                    <a:cubicBezTo>
                      <a:pt x="44" y="3"/>
                      <a:pt x="42" y="1"/>
                      <a:pt x="39" y="1"/>
                    </a:cubicBezTo>
                    <a:cubicBezTo>
                      <a:pt x="37" y="0"/>
                      <a:pt x="34" y="0"/>
                      <a:pt x="34" y="0"/>
                    </a:cubicBezTo>
                    <a:cubicBezTo>
                      <a:pt x="34" y="0"/>
                      <a:pt x="34" y="0"/>
                      <a:pt x="34" y="0"/>
                    </a:cubicBezTo>
                    <a:cubicBezTo>
                      <a:pt x="25" y="0"/>
                      <a:pt x="15" y="5"/>
                      <a:pt x="13" y="15"/>
                    </a:cubicBezTo>
                    <a:cubicBezTo>
                      <a:pt x="1" y="69"/>
                      <a:pt x="1" y="69"/>
                      <a:pt x="1" y="69"/>
                    </a:cubicBezTo>
                    <a:cubicBezTo>
                      <a:pt x="0" y="76"/>
                      <a:pt x="3" y="82"/>
                      <a:pt x="8" y="86"/>
                    </a:cubicBezTo>
                    <a:cubicBezTo>
                      <a:pt x="8" y="169"/>
                      <a:pt x="8" y="169"/>
                      <a:pt x="8" y="169"/>
                    </a:cubicBezTo>
                    <a:cubicBezTo>
                      <a:pt x="8" y="176"/>
                      <a:pt x="14" y="182"/>
                      <a:pt x="21" y="182"/>
                    </a:cubicBezTo>
                    <a:cubicBezTo>
                      <a:pt x="29" y="182"/>
                      <a:pt x="34" y="176"/>
                      <a:pt x="34" y="169"/>
                    </a:cubicBezTo>
                    <a:cubicBezTo>
                      <a:pt x="34" y="91"/>
                      <a:pt x="34" y="91"/>
                      <a:pt x="34" y="91"/>
                    </a:cubicBezTo>
                    <a:cubicBezTo>
                      <a:pt x="40" y="89"/>
                      <a:pt x="44" y="85"/>
                      <a:pt x="46" y="78"/>
                    </a:cubicBezTo>
                    <a:cubicBezTo>
                      <a:pt x="50" y="58"/>
                      <a:pt x="50" y="58"/>
                      <a:pt x="50" y="58"/>
                    </a:cubicBezTo>
                    <a:cubicBezTo>
                      <a:pt x="57" y="66"/>
                      <a:pt x="68" y="70"/>
                      <a:pt x="89" y="73"/>
                    </a:cubicBezTo>
                    <a:cubicBezTo>
                      <a:pt x="89" y="73"/>
                      <a:pt x="90" y="73"/>
                      <a:pt x="90" y="73"/>
                    </a:cubicBezTo>
                    <a:cubicBezTo>
                      <a:pt x="94" y="73"/>
                      <a:pt x="98" y="71"/>
                      <a:pt x="99" y="67"/>
                    </a:cubicBezTo>
                    <a:cubicBezTo>
                      <a:pt x="115" y="66"/>
                      <a:pt x="125" y="63"/>
                      <a:pt x="131" y="56"/>
                    </a:cubicBezTo>
                    <a:cubicBezTo>
                      <a:pt x="136" y="78"/>
                      <a:pt x="136" y="78"/>
                      <a:pt x="136" y="78"/>
                    </a:cubicBezTo>
                    <a:cubicBezTo>
                      <a:pt x="137" y="84"/>
                      <a:pt x="141" y="88"/>
                      <a:pt x="145" y="90"/>
                    </a:cubicBezTo>
                    <a:cubicBezTo>
                      <a:pt x="151" y="90"/>
                      <a:pt x="151" y="90"/>
                      <a:pt x="151" y="90"/>
                    </a:cubicBezTo>
                    <a:cubicBezTo>
                      <a:pt x="153" y="86"/>
                      <a:pt x="155" y="83"/>
                      <a:pt x="159" y="81"/>
                    </a:cubicBezTo>
                    <a:cubicBezTo>
                      <a:pt x="156" y="66"/>
                      <a:pt x="151" y="50"/>
                      <a:pt x="147" y="41"/>
                    </a:cubicBezTo>
                    <a:cubicBezTo>
                      <a:pt x="145" y="36"/>
                      <a:pt x="148" y="35"/>
                      <a:pt x="150" y="40"/>
                    </a:cubicBezTo>
                    <a:cubicBezTo>
                      <a:pt x="152" y="45"/>
                      <a:pt x="160" y="68"/>
                      <a:pt x="163" y="83"/>
                    </a:cubicBezTo>
                    <a:cubicBezTo>
                      <a:pt x="158" y="84"/>
                      <a:pt x="155" y="88"/>
                      <a:pt x="154" y="93"/>
                    </a:cubicBezTo>
                    <a:cubicBezTo>
                      <a:pt x="135" y="93"/>
                      <a:pt x="135" y="93"/>
                      <a:pt x="135" y="93"/>
                    </a:cubicBezTo>
                    <a:cubicBezTo>
                      <a:pt x="135" y="147"/>
                      <a:pt x="135" y="147"/>
                      <a:pt x="135" y="147"/>
                    </a:cubicBezTo>
                    <a:cubicBezTo>
                      <a:pt x="209" y="147"/>
                      <a:pt x="209" y="147"/>
                      <a:pt x="209" y="147"/>
                    </a:cubicBezTo>
                    <a:cubicBezTo>
                      <a:pt x="209" y="93"/>
                      <a:pt x="209" y="93"/>
                      <a:pt x="209" y="93"/>
                    </a:cubicBezTo>
                    <a:lnTo>
                      <a:pt x="191" y="93"/>
                    </a:lnTo>
                    <a:close/>
                    <a:moveTo>
                      <a:pt x="160" y="93"/>
                    </a:moveTo>
                    <a:cubicBezTo>
                      <a:pt x="161" y="91"/>
                      <a:pt x="163" y="89"/>
                      <a:pt x="165" y="89"/>
                    </a:cubicBezTo>
                    <a:cubicBezTo>
                      <a:pt x="167" y="91"/>
                      <a:pt x="170" y="92"/>
                      <a:pt x="172" y="92"/>
                    </a:cubicBezTo>
                    <a:cubicBezTo>
                      <a:pt x="173" y="92"/>
                      <a:pt x="174" y="92"/>
                      <a:pt x="174" y="92"/>
                    </a:cubicBezTo>
                    <a:cubicBezTo>
                      <a:pt x="176" y="91"/>
                      <a:pt x="178" y="90"/>
                      <a:pt x="179" y="89"/>
                    </a:cubicBezTo>
                    <a:cubicBezTo>
                      <a:pt x="182" y="89"/>
                      <a:pt x="183" y="91"/>
                      <a:pt x="184" y="93"/>
                    </a:cubicBezTo>
                    <a:lnTo>
                      <a:pt x="160" y="93"/>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noAutofit/>
              </a:bodyPr>
              <a:lstStyle/>
              <a:p>
                <a:endParaRPr lang="zh-CN" altLang="en-US" sz="1100" b="1" dirty="0">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grpSp>
        <p:sp>
          <p:nvSpPr>
            <p:cNvPr id="29" name="Freeform 77"/>
            <p:cNvSpPr>
              <a:spLocks noEditPoints="1"/>
            </p:cNvSpPr>
            <p:nvPr>
              <p:custDataLst>
                <p:tags r:id="rId8"/>
              </p:custDataLst>
            </p:nvPr>
          </p:nvSpPr>
          <p:spPr bwMode="auto">
            <a:xfrm>
              <a:off x="5436" y="5315"/>
              <a:ext cx="451" cy="436"/>
            </a:xfrm>
            <a:custGeom>
              <a:avLst/>
              <a:gdLst>
                <a:gd name="T0" fmla="*/ 169 w 268"/>
                <a:gd name="T1" fmla="*/ 102 h 258"/>
                <a:gd name="T2" fmla="*/ 176 w 268"/>
                <a:gd name="T3" fmla="*/ 30 h 258"/>
                <a:gd name="T4" fmla="*/ 170 w 268"/>
                <a:gd name="T5" fmla="*/ 33 h 258"/>
                <a:gd name="T6" fmla="*/ 143 w 268"/>
                <a:gd name="T7" fmla="*/ 111 h 258"/>
                <a:gd name="T8" fmla="*/ 162 w 268"/>
                <a:gd name="T9" fmla="*/ 125 h 258"/>
                <a:gd name="T10" fmla="*/ 209 w 268"/>
                <a:gd name="T11" fmla="*/ 144 h 258"/>
                <a:gd name="T12" fmla="*/ 208 w 268"/>
                <a:gd name="T13" fmla="*/ 137 h 258"/>
                <a:gd name="T14" fmla="*/ 150 w 268"/>
                <a:gd name="T15" fmla="*/ 111 h 258"/>
                <a:gd name="T16" fmla="*/ 165 w 268"/>
                <a:gd name="T17" fmla="*/ 111 h 258"/>
                <a:gd name="T18" fmla="*/ 150 w 268"/>
                <a:gd name="T19" fmla="*/ 111 h 258"/>
                <a:gd name="T20" fmla="*/ 191 w 268"/>
                <a:gd name="T21" fmla="*/ 216 h 258"/>
                <a:gd name="T22" fmla="*/ 253 w 268"/>
                <a:gd name="T23" fmla="*/ 111 h 258"/>
                <a:gd name="T24" fmla="*/ 61 w 268"/>
                <a:gd name="T25" fmla="*/ 111 h 258"/>
                <a:gd name="T26" fmla="*/ 47 w 268"/>
                <a:gd name="T27" fmla="*/ 126 h 258"/>
                <a:gd name="T28" fmla="*/ 157 w 268"/>
                <a:gd name="T29" fmla="*/ 0 h 258"/>
                <a:gd name="T30" fmla="*/ 177 w 268"/>
                <a:gd name="T31" fmla="*/ 190 h 258"/>
                <a:gd name="T32" fmla="*/ 134 w 268"/>
                <a:gd name="T33" fmla="*/ 152 h 258"/>
                <a:gd name="T34" fmla="*/ 117 w 268"/>
                <a:gd name="T35" fmla="*/ 146 h 258"/>
                <a:gd name="T36" fmla="*/ 9 w 268"/>
                <a:gd name="T37" fmla="*/ 137 h 258"/>
                <a:gd name="T38" fmla="*/ 0 w 268"/>
                <a:gd name="T39" fmla="*/ 204 h 258"/>
                <a:gd name="T40" fmla="*/ 180 w 268"/>
                <a:gd name="T41" fmla="*/ 198 h 258"/>
                <a:gd name="T42" fmla="*/ 162 w 268"/>
                <a:gd name="T43" fmla="*/ 191 h 258"/>
                <a:gd name="T44" fmla="*/ 127 w 268"/>
                <a:gd name="T45" fmla="*/ 189 h 258"/>
                <a:gd name="T46" fmla="*/ 129 w 268"/>
                <a:gd name="T47" fmla="*/ 162 h 258"/>
                <a:gd name="T48" fmla="*/ 136 w 268"/>
                <a:gd name="T49" fmla="*/ 163 h 258"/>
                <a:gd name="T50" fmla="*/ 162 w 268"/>
                <a:gd name="T51" fmla="*/ 191 h 258"/>
                <a:gd name="T52" fmla="*/ 180 w 268"/>
                <a:gd name="T53" fmla="*/ 228 h 258"/>
                <a:gd name="T54" fmla="*/ 162 w 268"/>
                <a:gd name="T55" fmla="*/ 237 h 258"/>
                <a:gd name="T56" fmla="*/ 115 w 268"/>
                <a:gd name="T57" fmla="*/ 237 h 258"/>
                <a:gd name="T58" fmla="*/ 44 w 268"/>
                <a:gd name="T59" fmla="*/ 216 h 258"/>
                <a:gd name="T60" fmla="*/ 9 w 268"/>
                <a:gd name="T61" fmla="*/ 237 h 258"/>
                <a:gd name="T62" fmla="*/ 0 w 268"/>
                <a:gd name="T63" fmla="*/ 209 h 258"/>
                <a:gd name="T64" fmla="*/ 138 w 268"/>
                <a:gd name="T65" fmla="*/ 222 h 258"/>
                <a:gd name="T66" fmla="*/ 138 w 268"/>
                <a:gd name="T67" fmla="*/ 258 h 258"/>
                <a:gd name="T68" fmla="*/ 138 w 268"/>
                <a:gd name="T69" fmla="*/ 222 h 258"/>
                <a:gd name="T70" fmla="*/ 129 w 268"/>
                <a:gd name="T71" fmla="*/ 240 h 258"/>
                <a:gd name="T72" fmla="*/ 147 w 268"/>
                <a:gd name="T73" fmla="*/ 240 h 258"/>
                <a:gd name="T74" fmla="*/ 44 w 268"/>
                <a:gd name="T75" fmla="*/ 222 h 258"/>
                <a:gd name="T76" fmla="*/ 44 w 268"/>
                <a:gd name="T77" fmla="*/ 258 h 258"/>
                <a:gd name="T78" fmla="*/ 44 w 268"/>
                <a:gd name="T79" fmla="*/ 222 h 258"/>
                <a:gd name="T80" fmla="*/ 35 w 268"/>
                <a:gd name="T81" fmla="*/ 240 h 258"/>
                <a:gd name="T82" fmla="*/ 53 w 268"/>
                <a:gd name="T83" fmla="*/ 24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8" h="258">
                  <a:moveTo>
                    <a:pt x="172" y="109"/>
                  </a:moveTo>
                  <a:cubicBezTo>
                    <a:pt x="171" y="106"/>
                    <a:pt x="170" y="104"/>
                    <a:pt x="169" y="102"/>
                  </a:cubicBezTo>
                  <a:cubicBezTo>
                    <a:pt x="180" y="35"/>
                    <a:pt x="180" y="35"/>
                    <a:pt x="180" y="35"/>
                  </a:cubicBezTo>
                  <a:cubicBezTo>
                    <a:pt x="180" y="33"/>
                    <a:pt x="178" y="30"/>
                    <a:pt x="176" y="30"/>
                  </a:cubicBezTo>
                  <a:cubicBezTo>
                    <a:pt x="176" y="30"/>
                    <a:pt x="176" y="30"/>
                    <a:pt x="176" y="30"/>
                  </a:cubicBezTo>
                  <a:cubicBezTo>
                    <a:pt x="173" y="29"/>
                    <a:pt x="171" y="30"/>
                    <a:pt x="170" y="33"/>
                  </a:cubicBezTo>
                  <a:cubicBezTo>
                    <a:pt x="151" y="97"/>
                    <a:pt x="151" y="97"/>
                    <a:pt x="151" y="97"/>
                  </a:cubicBezTo>
                  <a:cubicBezTo>
                    <a:pt x="146" y="100"/>
                    <a:pt x="143" y="105"/>
                    <a:pt x="143" y="111"/>
                  </a:cubicBezTo>
                  <a:cubicBezTo>
                    <a:pt x="143" y="119"/>
                    <a:pt x="149" y="125"/>
                    <a:pt x="157" y="125"/>
                  </a:cubicBezTo>
                  <a:cubicBezTo>
                    <a:pt x="159" y="125"/>
                    <a:pt x="160" y="125"/>
                    <a:pt x="162" y="125"/>
                  </a:cubicBezTo>
                  <a:cubicBezTo>
                    <a:pt x="202" y="146"/>
                    <a:pt x="202" y="146"/>
                    <a:pt x="202" y="146"/>
                  </a:cubicBezTo>
                  <a:cubicBezTo>
                    <a:pt x="205" y="147"/>
                    <a:pt x="207" y="146"/>
                    <a:pt x="209" y="144"/>
                  </a:cubicBezTo>
                  <a:cubicBezTo>
                    <a:pt x="209" y="144"/>
                    <a:pt x="209" y="144"/>
                    <a:pt x="209" y="144"/>
                  </a:cubicBezTo>
                  <a:cubicBezTo>
                    <a:pt x="210" y="142"/>
                    <a:pt x="210" y="139"/>
                    <a:pt x="208" y="137"/>
                  </a:cubicBezTo>
                  <a:cubicBezTo>
                    <a:pt x="172" y="109"/>
                    <a:pt x="172" y="109"/>
                    <a:pt x="172" y="109"/>
                  </a:cubicBezTo>
                  <a:moveTo>
                    <a:pt x="150" y="111"/>
                  </a:moveTo>
                  <a:cubicBezTo>
                    <a:pt x="150" y="107"/>
                    <a:pt x="153" y="103"/>
                    <a:pt x="157" y="103"/>
                  </a:cubicBezTo>
                  <a:cubicBezTo>
                    <a:pt x="161" y="103"/>
                    <a:pt x="165" y="107"/>
                    <a:pt x="165" y="111"/>
                  </a:cubicBezTo>
                  <a:cubicBezTo>
                    <a:pt x="165" y="115"/>
                    <a:pt x="161" y="118"/>
                    <a:pt x="157" y="118"/>
                  </a:cubicBezTo>
                  <a:cubicBezTo>
                    <a:pt x="153" y="118"/>
                    <a:pt x="150" y="115"/>
                    <a:pt x="150" y="111"/>
                  </a:cubicBezTo>
                  <a:moveTo>
                    <a:pt x="268" y="111"/>
                  </a:moveTo>
                  <a:cubicBezTo>
                    <a:pt x="268" y="160"/>
                    <a:pt x="236" y="202"/>
                    <a:pt x="191" y="216"/>
                  </a:cubicBezTo>
                  <a:cubicBezTo>
                    <a:pt x="191" y="200"/>
                    <a:pt x="191" y="200"/>
                    <a:pt x="191" y="200"/>
                  </a:cubicBezTo>
                  <a:cubicBezTo>
                    <a:pt x="227" y="187"/>
                    <a:pt x="253" y="151"/>
                    <a:pt x="253" y="111"/>
                  </a:cubicBezTo>
                  <a:cubicBezTo>
                    <a:pt x="253" y="58"/>
                    <a:pt x="210" y="15"/>
                    <a:pt x="157" y="15"/>
                  </a:cubicBezTo>
                  <a:cubicBezTo>
                    <a:pt x="104" y="15"/>
                    <a:pt x="61" y="58"/>
                    <a:pt x="61" y="111"/>
                  </a:cubicBezTo>
                  <a:cubicBezTo>
                    <a:pt x="61" y="116"/>
                    <a:pt x="62" y="121"/>
                    <a:pt x="63" y="126"/>
                  </a:cubicBezTo>
                  <a:cubicBezTo>
                    <a:pt x="47" y="126"/>
                    <a:pt x="47" y="126"/>
                    <a:pt x="47" y="126"/>
                  </a:cubicBezTo>
                  <a:cubicBezTo>
                    <a:pt x="47" y="121"/>
                    <a:pt x="46" y="116"/>
                    <a:pt x="46" y="111"/>
                  </a:cubicBezTo>
                  <a:cubicBezTo>
                    <a:pt x="46" y="49"/>
                    <a:pt x="96" y="0"/>
                    <a:pt x="157" y="0"/>
                  </a:cubicBezTo>
                  <a:cubicBezTo>
                    <a:pt x="218" y="0"/>
                    <a:pt x="268" y="49"/>
                    <a:pt x="268" y="111"/>
                  </a:cubicBezTo>
                  <a:moveTo>
                    <a:pt x="177" y="190"/>
                  </a:moveTo>
                  <a:cubicBezTo>
                    <a:pt x="142" y="156"/>
                    <a:pt x="142" y="156"/>
                    <a:pt x="142" y="156"/>
                  </a:cubicBezTo>
                  <a:cubicBezTo>
                    <a:pt x="140" y="154"/>
                    <a:pt x="137" y="152"/>
                    <a:pt x="134" y="152"/>
                  </a:cubicBezTo>
                  <a:cubicBezTo>
                    <a:pt x="117" y="152"/>
                    <a:pt x="117" y="152"/>
                    <a:pt x="117" y="152"/>
                  </a:cubicBezTo>
                  <a:cubicBezTo>
                    <a:pt x="117" y="146"/>
                    <a:pt x="117" y="146"/>
                    <a:pt x="117" y="146"/>
                  </a:cubicBezTo>
                  <a:cubicBezTo>
                    <a:pt x="117" y="141"/>
                    <a:pt x="113" y="137"/>
                    <a:pt x="108" y="137"/>
                  </a:cubicBezTo>
                  <a:cubicBezTo>
                    <a:pt x="9" y="137"/>
                    <a:pt x="9" y="137"/>
                    <a:pt x="9" y="137"/>
                  </a:cubicBezTo>
                  <a:cubicBezTo>
                    <a:pt x="4" y="137"/>
                    <a:pt x="0" y="141"/>
                    <a:pt x="0" y="146"/>
                  </a:cubicBezTo>
                  <a:cubicBezTo>
                    <a:pt x="0" y="204"/>
                    <a:pt x="0" y="204"/>
                    <a:pt x="0" y="204"/>
                  </a:cubicBezTo>
                  <a:cubicBezTo>
                    <a:pt x="180" y="204"/>
                    <a:pt x="180" y="204"/>
                    <a:pt x="180" y="204"/>
                  </a:cubicBezTo>
                  <a:cubicBezTo>
                    <a:pt x="180" y="198"/>
                    <a:pt x="180" y="198"/>
                    <a:pt x="180" y="198"/>
                  </a:cubicBezTo>
                  <a:cubicBezTo>
                    <a:pt x="180" y="195"/>
                    <a:pt x="179" y="192"/>
                    <a:pt x="177" y="190"/>
                  </a:cubicBezTo>
                  <a:moveTo>
                    <a:pt x="162" y="191"/>
                  </a:moveTo>
                  <a:cubicBezTo>
                    <a:pt x="129" y="191"/>
                    <a:pt x="129" y="191"/>
                    <a:pt x="129" y="191"/>
                  </a:cubicBezTo>
                  <a:cubicBezTo>
                    <a:pt x="128" y="191"/>
                    <a:pt x="127" y="190"/>
                    <a:pt x="127" y="189"/>
                  </a:cubicBezTo>
                  <a:cubicBezTo>
                    <a:pt x="127" y="164"/>
                    <a:pt x="127" y="164"/>
                    <a:pt x="127" y="164"/>
                  </a:cubicBezTo>
                  <a:cubicBezTo>
                    <a:pt x="127" y="163"/>
                    <a:pt x="128" y="162"/>
                    <a:pt x="129" y="162"/>
                  </a:cubicBezTo>
                  <a:cubicBezTo>
                    <a:pt x="135" y="162"/>
                    <a:pt x="135" y="162"/>
                    <a:pt x="135" y="162"/>
                  </a:cubicBezTo>
                  <a:cubicBezTo>
                    <a:pt x="136" y="163"/>
                    <a:pt x="136" y="163"/>
                    <a:pt x="136" y="163"/>
                  </a:cubicBezTo>
                  <a:cubicBezTo>
                    <a:pt x="163" y="188"/>
                    <a:pt x="163" y="188"/>
                    <a:pt x="163" y="188"/>
                  </a:cubicBezTo>
                  <a:cubicBezTo>
                    <a:pt x="164" y="189"/>
                    <a:pt x="163" y="191"/>
                    <a:pt x="162" y="191"/>
                  </a:cubicBezTo>
                  <a:moveTo>
                    <a:pt x="180" y="209"/>
                  </a:moveTo>
                  <a:cubicBezTo>
                    <a:pt x="180" y="228"/>
                    <a:pt x="180" y="228"/>
                    <a:pt x="180" y="228"/>
                  </a:cubicBezTo>
                  <a:cubicBezTo>
                    <a:pt x="180" y="233"/>
                    <a:pt x="176" y="237"/>
                    <a:pt x="171" y="237"/>
                  </a:cubicBezTo>
                  <a:cubicBezTo>
                    <a:pt x="162" y="237"/>
                    <a:pt x="162" y="237"/>
                    <a:pt x="162" y="237"/>
                  </a:cubicBezTo>
                  <a:cubicBezTo>
                    <a:pt x="160" y="225"/>
                    <a:pt x="150" y="216"/>
                    <a:pt x="138" y="216"/>
                  </a:cubicBezTo>
                  <a:cubicBezTo>
                    <a:pt x="126" y="216"/>
                    <a:pt x="117" y="225"/>
                    <a:pt x="115" y="237"/>
                  </a:cubicBezTo>
                  <a:cubicBezTo>
                    <a:pt x="68" y="237"/>
                    <a:pt x="68" y="237"/>
                    <a:pt x="68" y="237"/>
                  </a:cubicBezTo>
                  <a:cubicBezTo>
                    <a:pt x="66" y="225"/>
                    <a:pt x="56" y="216"/>
                    <a:pt x="44" y="216"/>
                  </a:cubicBezTo>
                  <a:cubicBezTo>
                    <a:pt x="32" y="216"/>
                    <a:pt x="22" y="225"/>
                    <a:pt x="21" y="237"/>
                  </a:cubicBezTo>
                  <a:cubicBezTo>
                    <a:pt x="9" y="237"/>
                    <a:pt x="9" y="237"/>
                    <a:pt x="9" y="237"/>
                  </a:cubicBezTo>
                  <a:cubicBezTo>
                    <a:pt x="4" y="237"/>
                    <a:pt x="0" y="233"/>
                    <a:pt x="0" y="228"/>
                  </a:cubicBezTo>
                  <a:cubicBezTo>
                    <a:pt x="0" y="209"/>
                    <a:pt x="0" y="209"/>
                    <a:pt x="0" y="209"/>
                  </a:cubicBezTo>
                  <a:cubicBezTo>
                    <a:pt x="180" y="209"/>
                    <a:pt x="180" y="209"/>
                    <a:pt x="180" y="209"/>
                  </a:cubicBezTo>
                  <a:moveTo>
                    <a:pt x="138" y="222"/>
                  </a:moveTo>
                  <a:cubicBezTo>
                    <a:pt x="129" y="222"/>
                    <a:pt x="120" y="230"/>
                    <a:pt x="120" y="240"/>
                  </a:cubicBezTo>
                  <a:cubicBezTo>
                    <a:pt x="120" y="250"/>
                    <a:pt x="129" y="258"/>
                    <a:pt x="138" y="258"/>
                  </a:cubicBezTo>
                  <a:cubicBezTo>
                    <a:pt x="148" y="258"/>
                    <a:pt x="156" y="250"/>
                    <a:pt x="156" y="240"/>
                  </a:cubicBezTo>
                  <a:cubicBezTo>
                    <a:pt x="156" y="230"/>
                    <a:pt x="148" y="222"/>
                    <a:pt x="138" y="222"/>
                  </a:cubicBezTo>
                  <a:moveTo>
                    <a:pt x="138" y="249"/>
                  </a:moveTo>
                  <a:cubicBezTo>
                    <a:pt x="133" y="249"/>
                    <a:pt x="129" y="245"/>
                    <a:pt x="129" y="240"/>
                  </a:cubicBezTo>
                  <a:cubicBezTo>
                    <a:pt x="129" y="235"/>
                    <a:pt x="133" y="231"/>
                    <a:pt x="138" y="231"/>
                  </a:cubicBezTo>
                  <a:cubicBezTo>
                    <a:pt x="143" y="231"/>
                    <a:pt x="147" y="235"/>
                    <a:pt x="147" y="240"/>
                  </a:cubicBezTo>
                  <a:cubicBezTo>
                    <a:pt x="147" y="245"/>
                    <a:pt x="143" y="249"/>
                    <a:pt x="138" y="249"/>
                  </a:cubicBezTo>
                  <a:moveTo>
                    <a:pt x="44" y="222"/>
                  </a:moveTo>
                  <a:cubicBezTo>
                    <a:pt x="34" y="222"/>
                    <a:pt x="26" y="230"/>
                    <a:pt x="26" y="240"/>
                  </a:cubicBezTo>
                  <a:cubicBezTo>
                    <a:pt x="26" y="250"/>
                    <a:pt x="34" y="258"/>
                    <a:pt x="44" y="258"/>
                  </a:cubicBezTo>
                  <a:cubicBezTo>
                    <a:pt x="54" y="258"/>
                    <a:pt x="62" y="250"/>
                    <a:pt x="62" y="240"/>
                  </a:cubicBezTo>
                  <a:cubicBezTo>
                    <a:pt x="62" y="230"/>
                    <a:pt x="54" y="222"/>
                    <a:pt x="44" y="222"/>
                  </a:cubicBezTo>
                  <a:moveTo>
                    <a:pt x="44" y="249"/>
                  </a:moveTo>
                  <a:cubicBezTo>
                    <a:pt x="39" y="249"/>
                    <a:pt x="35" y="245"/>
                    <a:pt x="35" y="240"/>
                  </a:cubicBezTo>
                  <a:cubicBezTo>
                    <a:pt x="35" y="235"/>
                    <a:pt x="39" y="231"/>
                    <a:pt x="44" y="231"/>
                  </a:cubicBezTo>
                  <a:cubicBezTo>
                    <a:pt x="49" y="231"/>
                    <a:pt x="53" y="235"/>
                    <a:pt x="53" y="240"/>
                  </a:cubicBezTo>
                  <a:cubicBezTo>
                    <a:pt x="53" y="245"/>
                    <a:pt x="49" y="249"/>
                    <a:pt x="44" y="249"/>
                  </a:cubicBezTo>
                </a:path>
              </a:pathLst>
            </a:custGeom>
            <a:solidFill>
              <a:srgbClr val="C00000"/>
            </a:solidFill>
            <a:ln>
              <a:noFill/>
            </a:ln>
          </p:spPr>
          <p:txBody>
            <a:bodyPr vert="horz" wrap="square" lIns="68580" tIns="34290" rIns="68580" bIns="34290" numCol="1" anchor="t" anchorCtr="0" compatLnSpc="1">
              <a:normAutofit/>
            </a:bodyPr>
            <a:lstStyle/>
            <a:p>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grpSp>
          <p:nvGrpSpPr>
            <p:cNvPr id="30" name="Group 46"/>
            <p:cNvGrpSpPr/>
            <p:nvPr>
              <p:custDataLst>
                <p:tags r:id="rId9"/>
              </p:custDataLst>
            </p:nvPr>
          </p:nvGrpSpPr>
          <p:grpSpPr bwMode="auto">
            <a:xfrm>
              <a:off x="4777" y="3749"/>
              <a:ext cx="439" cy="499"/>
              <a:chOff x="0" y="0"/>
              <a:chExt cx="361887" cy="411805"/>
            </a:xfrm>
            <a:solidFill>
              <a:schemeClr val="accent1">
                <a:lumMod val="60000"/>
                <a:lumOff val="40000"/>
              </a:schemeClr>
            </a:solidFill>
          </p:grpSpPr>
          <p:sp>
            <p:nvSpPr>
              <p:cNvPr id="31" name="Freeform 68"/>
              <p:cNvSpPr>
                <a:spLocks noEditPoints="1" noChangeArrowheads="1"/>
              </p:cNvSpPr>
              <p:nvPr>
                <p:custDataLst>
                  <p:tags r:id="rId10"/>
                </p:custDataLst>
              </p:nvPr>
            </p:nvSpPr>
            <p:spPr bwMode="auto">
              <a:xfrm>
                <a:off x="0" y="0"/>
                <a:ext cx="164722" cy="299495"/>
              </a:xfrm>
              <a:custGeom>
                <a:avLst/>
                <a:gdLst>
                  <a:gd name="T0" fmla="*/ 164722 w 50"/>
                  <a:gd name="T1" fmla="*/ 276200 h 90"/>
                  <a:gd name="T2" fmla="*/ 164722 w 50"/>
                  <a:gd name="T3" fmla="*/ 23294 h 90"/>
                  <a:gd name="T4" fmla="*/ 144955 w 50"/>
                  <a:gd name="T5" fmla="*/ 0 h 90"/>
                  <a:gd name="T6" fmla="*/ 19767 w 50"/>
                  <a:gd name="T7" fmla="*/ 0 h 90"/>
                  <a:gd name="T8" fmla="*/ 0 w 50"/>
                  <a:gd name="T9" fmla="*/ 23294 h 90"/>
                  <a:gd name="T10" fmla="*/ 0 w 50"/>
                  <a:gd name="T11" fmla="*/ 276200 h 90"/>
                  <a:gd name="T12" fmla="*/ 19767 w 50"/>
                  <a:gd name="T13" fmla="*/ 299494 h 90"/>
                  <a:gd name="T14" fmla="*/ 144955 w 50"/>
                  <a:gd name="T15" fmla="*/ 299494 h 90"/>
                  <a:gd name="T16" fmla="*/ 164722 w 50"/>
                  <a:gd name="T17" fmla="*/ 276200 h 90"/>
                  <a:gd name="T18" fmla="*/ 128483 w 50"/>
                  <a:gd name="T19" fmla="*/ 16639 h 90"/>
                  <a:gd name="T20" fmla="*/ 135072 w 50"/>
                  <a:gd name="T21" fmla="*/ 19966 h 90"/>
                  <a:gd name="T22" fmla="*/ 128483 w 50"/>
                  <a:gd name="T23" fmla="*/ 26622 h 90"/>
                  <a:gd name="T24" fmla="*/ 125189 w 50"/>
                  <a:gd name="T25" fmla="*/ 19966 h 90"/>
                  <a:gd name="T26" fmla="*/ 128483 w 50"/>
                  <a:gd name="T27" fmla="*/ 16639 h 90"/>
                  <a:gd name="T28" fmla="*/ 52711 w 50"/>
                  <a:gd name="T29" fmla="*/ 16639 h 90"/>
                  <a:gd name="T30" fmla="*/ 112011 w 50"/>
                  <a:gd name="T31" fmla="*/ 16639 h 90"/>
                  <a:gd name="T32" fmla="*/ 112011 w 50"/>
                  <a:gd name="T33" fmla="*/ 23294 h 90"/>
                  <a:gd name="T34" fmla="*/ 52711 w 50"/>
                  <a:gd name="T35" fmla="*/ 23294 h 90"/>
                  <a:gd name="T36" fmla="*/ 52711 w 50"/>
                  <a:gd name="T37" fmla="*/ 16639 h 90"/>
                  <a:gd name="T38" fmla="*/ 16472 w 50"/>
                  <a:gd name="T39" fmla="*/ 229612 h 90"/>
                  <a:gd name="T40" fmla="*/ 16472 w 50"/>
                  <a:gd name="T41" fmla="*/ 36605 h 90"/>
                  <a:gd name="T42" fmla="*/ 148250 w 50"/>
                  <a:gd name="T43" fmla="*/ 36605 h 90"/>
                  <a:gd name="T44" fmla="*/ 148250 w 50"/>
                  <a:gd name="T45" fmla="*/ 229612 h 90"/>
                  <a:gd name="T46" fmla="*/ 16472 w 50"/>
                  <a:gd name="T47" fmla="*/ 229612 h 90"/>
                  <a:gd name="T48" fmla="*/ 82361 w 50"/>
                  <a:gd name="T49" fmla="*/ 276200 h 90"/>
                  <a:gd name="T50" fmla="*/ 69183 w 50"/>
                  <a:gd name="T51" fmla="*/ 262889 h 90"/>
                  <a:gd name="T52" fmla="*/ 82361 w 50"/>
                  <a:gd name="T53" fmla="*/ 249578 h 90"/>
                  <a:gd name="T54" fmla="*/ 95539 w 50"/>
                  <a:gd name="T55" fmla="*/ 262889 h 90"/>
                  <a:gd name="T56" fmla="*/ 82361 w 50"/>
                  <a:gd name="T57" fmla="*/ 276200 h 9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0"/>
                  <a:gd name="T88" fmla="*/ 0 h 90"/>
                  <a:gd name="T89" fmla="*/ 50 w 50"/>
                  <a:gd name="T90" fmla="*/ 90 h 9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solidFill>
                <a:schemeClr val="tx1">
                  <a:lumMod val="75000"/>
                  <a:lumOff val="25000"/>
                </a:schemeClr>
              </a:solidFill>
              <a:ln w="9525" cmpd="sng">
                <a:noFill/>
                <a:bevel/>
              </a:ln>
            </p:spPr>
            <p:txBody>
              <a:bodyPr>
                <a:normAutofit lnSpcReduction="10000"/>
              </a:bodyPr>
              <a:lstStyle/>
              <a:p>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32" name="Freeform 69"/>
              <p:cNvSpPr>
                <a:spLocks noEditPoints="1" noChangeArrowheads="1"/>
              </p:cNvSpPr>
              <p:nvPr>
                <p:custDataLst>
                  <p:tags r:id="rId11"/>
                </p:custDataLst>
              </p:nvPr>
            </p:nvSpPr>
            <p:spPr bwMode="auto">
              <a:xfrm>
                <a:off x="192174" y="112310"/>
                <a:ext cx="169713" cy="299495"/>
              </a:xfrm>
              <a:custGeom>
                <a:avLst/>
                <a:gdLst>
                  <a:gd name="T0" fmla="*/ 146419 w 51"/>
                  <a:gd name="T1" fmla="*/ 0 h 90"/>
                  <a:gd name="T2" fmla="*/ 23294 w 51"/>
                  <a:gd name="T3" fmla="*/ 0 h 90"/>
                  <a:gd name="T4" fmla="*/ 0 w 51"/>
                  <a:gd name="T5" fmla="*/ 23294 h 90"/>
                  <a:gd name="T6" fmla="*/ 0 w 51"/>
                  <a:gd name="T7" fmla="*/ 276200 h 90"/>
                  <a:gd name="T8" fmla="*/ 23294 w 51"/>
                  <a:gd name="T9" fmla="*/ 299494 h 90"/>
                  <a:gd name="T10" fmla="*/ 146419 w 51"/>
                  <a:gd name="T11" fmla="*/ 299494 h 90"/>
                  <a:gd name="T12" fmla="*/ 169713 w 51"/>
                  <a:gd name="T13" fmla="*/ 276200 h 90"/>
                  <a:gd name="T14" fmla="*/ 169713 w 51"/>
                  <a:gd name="T15" fmla="*/ 23294 h 90"/>
                  <a:gd name="T16" fmla="*/ 146419 w 51"/>
                  <a:gd name="T17" fmla="*/ 0 h 90"/>
                  <a:gd name="T18" fmla="*/ 133108 w 51"/>
                  <a:gd name="T19" fmla="*/ 16639 h 90"/>
                  <a:gd name="T20" fmla="*/ 139764 w 51"/>
                  <a:gd name="T21" fmla="*/ 19966 h 90"/>
                  <a:gd name="T22" fmla="*/ 133108 w 51"/>
                  <a:gd name="T23" fmla="*/ 26622 h 90"/>
                  <a:gd name="T24" fmla="*/ 126453 w 51"/>
                  <a:gd name="T25" fmla="*/ 19966 h 90"/>
                  <a:gd name="T26" fmla="*/ 133108 w 51"/>
                  <a:gd name="T27" fmla="*/ 16639 h 90"/>
                  <a:gd name="T28" fmla="*/ 56571 w 51"/>
                  <a:gd name="T29" fmla="*/ 16639 h 90"/>
                  <a:gd name="T30" fmla="*/ 113142 w 51"/>
                  <a:gd name="T31" fmla="*/ 16639 h 90"/>
                  <a:gd name="T32" fmla="*/ 113142 w 51"/>
                  <a:gd name="T33" fmla="*/ 23294 h 90"/>
                  <a:gd name="T34" fmla="*/ 56571 w 51"/>
                  <a:gd name="T35" fmla="*/ 23294 h 90"/>
                  <a:gd name="T36" fmla="*/ 56571 w 51"/>
                  <a:gd name="T37" fmla="*/ 16639 h 90"/>
                  <a:gd name="T38" fmla="*/ 86520 w 51"/>
                  <a:gd name="T39" fmla="*/ 276200 h 90"/>
                  <a:gd name="T40" fmla="*/ 69882 w 51"/>
                  <a:gd name="T41" fmla="*/ 262889 h 90"/>
                  <a:gd name="T42" fmla="*/ 86520 w 51"/>
                  <a:gd name="T43" fmla="*/ 249578 h 90"/>
                  <a:gd name="T44" fmla="*/ 99831 w 51"/>
                  <a:gd name="T45" fmla="*/ 262889 h 90"/>
                  <a:gd name="T46" fmla="*/ 86520 w 51"/>
                  <a:gd name="T47" fmla="*/ 276200 h 90"/>
                  <a:gd name="T48" fmla="*/ 153074 w 51"/>
                  <a:gd name="T49" fmla="*/ 229612 h 90"/>
                  <a:gd name="T50" fmla="*/ 16639 w 51"/>
                  <a:gd name="T51" fmla="*/ 229612 h 90"/>
                  <a:gd name="T52" fmla="*/ 16639 w 51"/>
                  <a:gd name="T53" fmla="*/ 36605 h 90"/>
                  <a:gd name="T54" fmla="*/ 153074 w 51"/>
                  <a:gd name="T55" fmla="*/ 36605 h 90"/>
                  <a:gd name="T56" fmla="*/ 153074 w 51"/>
                  <a:gd name="T57" fmla="*/ 229612 h 9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1"/>
                  <a:gd name="T88" fmla="*/ 0 h 90"/>
                  <a:gd name="T89" fmla="*/ 51 w 51"/>
                  <a:gd name="T90" fmla="*/ 90 h 9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solidFill>
                <a:schemeClr val="tx1">
                  <a:lumMod val="75000"/>
                  <a:lumOff val="25000"/>
                </a:schemeClr>
              </a:solidFill>
              <a:ln w="9525" cmpd="sng">
                <a:noFill/>
                <a:bevel/>
              </a:ln>
            </p:spPr>
            <p:txBody>
              <a:bodyPr>
                <a:normAutofit lnSpcReduction="10000"/>
              </a:bodyPr>
              <a:lstStyle/>
              <a:p>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33" name="Freeform 70"/>
              <p:cNvSpPr>
                <a:spLocks noChangeArrowheads="1"/>
              </p:cNvSpPr>
              <p:nvPr>
                <p:custDataLst>
                  <p:tags r:id="rId12"/>
                </p:custDataLst>
              </p:nvPr>
            </p:nvSpPr>
            <p:spPr bwMode="auto">
              <a:xfrm>
                <a:off x="179696" y="17470"/>
                <a:ext cx="99831" cy="82362"/>
              </a:xfrm>
              <a:custGeom>
                <a:avLst/>
                <a:gdLst>
                  <a:gd name="T0" fmla="*/ 79865 w 40"/>
                  <a:gd name="T1" fmla="*/ 82362 h 33"/>
                  <a:gd name="T2" fmla="*/ 99831 w 40"/>
                  <a:gd name="T3" fmla="*/ 82362 h 33"/>
                  <a:gd name="T4" fmla="*/ 99831 w 40"/>
                  <a:gd name="T5" fmla="*/ 19967 h 33"/>
                  <a:gd name="T6" fmla="*/ 99831 w 40"/>
                  <a:gd name="T7" fmla="*/ 0 h 33"/>
                  <a:gd name="T8" fmla="*/ 79865 w 40"/>
                  <a:gd name="T9" fmla="*/ 0 h 33"/>
                  <a:gd name="T10" fmla="*/ 0 w 40"/>
                  <a:gd name="T11" fmla="*/ 0 h 33"/>
                  <a:gd name="T12" fmla="*/ 0 w 40"/>
                  <a:gd name="T13" fmla="*/ 19967 h 33"/>
                  <a:gd name="T14" fmla="*/ 79865 w 40"/>
                  <a:gd name="T15" fmla="*/ 19967 h 33"/>
                  <a:gd name="T16" fmla="*/ 79865 w 40"/>
                  <a:gd name="T17" fmla="*/ 82362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33"/>
                  <a:gd name="T29" fmla="*/ 40 w 40"/>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33">
                    <a:moveTo>
                      <a:pt x="32" y="33"/>
                    </a:moveTo>
                    <a:lnTo>
                      <a:pt x="40" y="33"/>
                    </a:lnTo>
                    <a:lnTo>
                      <a:pt x="40" y="8"/>
                    </a:lnTo>
                    <a:lnTo>
                      <a:pt x="40" y="0"/>
                    </a:lnTo>
                    <a:lnTo>
                      <a:pt x="32" y="0"/>
                    </a:lnTo>
                    <a:lnTo>
                      <a:pt x="0" y="0"/>
                    </a:lnTo>
                    <a:lnTo>
                      <a:pt x="0" y="8"/>
                    </a:lnTo>
                    <a:lnTo>
                      <a:pt x="32" y="8"/>
                    </a:lnTo>
                    <a:lnTo>
                      <a:pt x="32" y="33"/>
                    </a:lnTo>
                    <a:close/>
                  </a:path>
                </a:pathLst>
              </a:custGeom>
              <a:solidFill>
                <a:schemeClr val="tx1">
                  <a:lumMod val="75000"/>
                  <a:lumOff val="25000"/>
                </a:schemeClr>
              </a:solidFill>
              <a:ln w="9525" cmpd="sng">
                <a:noFill/>
                <a:bevel/>
              </a:ln>
            </p:spPr>
            <p:txBody>
              <a:bodyPr>
                <a:normAutofit fontScale="25000" lnSpcReduction="20000"/>
              </a:bodyPr>
              <a:lstStyle/>
              <a:p>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34" name="Freeform 71"/>
              <p:cNvSpPr>
                <a:spLocks noChangeArrowheads="1"/>
              </p:cNvSpPr>
              <p:nvPr>
                <p:custDataLst>
                  <p:tags r:id="rId13"/>
                </p:custDataLst>
              </p:nvPr>
            </p:nvSpPr>
            <p:spPr bwMode="auto">
              <a:xfrm>
                <a:off x="89848" y="316964"/>
                <a:ext cx="82362" cy="82362"/>
              </a:xfrm>
              <a:custGeom>
                <a:avLst/>
                <a:gdLst>
                  <a:gd name="T0" fmla="*/ 19967 w 33"/>
                  <a:gd name="T1" fmla="*/ 0 h 33"/>
                  <a:gd name="T2" fmla="*/ 0 w 33"/>
                  <a:gd name="T3" fmla="*/ 0 h 33"/>
                  <a:gd name="T4" fmla="*/ 0 w 33"/>
                  <a:gd name="T5" fmla="*/ 62395 h 33"/>
                  <a:gd name="T6" fmla="*/ 0 w 33"/>
                  <a:gd name="T7" fmla="*/ 82362 h 33"/>
                  <a:gd name="T8" fmla="*/ 19967 w 33"/>
                  <a:gd name="T9" fmla="*/ 82362 h 33"/>
                  <a:gd name="T10" fmla="*/ 82362 w 33"/>
                  <a:gd name="T11" fmla="*/ 82362 h 33"/>
                  <a:gd name="T12" fmla="*/ 82362 w 33"/>
                  <a:gd name="T13" fmla="*/ 62395 h 33"/>
                  <a:gd name="T14" fmla="*/ 19967 w 33"/>
                  <a:gd name="T15" fmla="*/ 62395 h 33"/>
                  <a:gd name="T16" fmla="*/ 19967 w 33"/>
                  <a:gd name="T17" fmla="*/ 0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3"/>
                  <a:gd name="T29" fmla="*/ 33 w 33"/>
                  <a:gd name="T30" fmla="*/ 33 h 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3">
                    <a:moveTo>
                      <a:pt x="8" y="0"/>
                    </a:moveTo>
                    <a:lnTo>
                      <a:pt x="0" y="0"/>
                    </a:lnTo>
                    <a:lnTo>
                      <a:pt x="0" y="25"/>
                    </a:lnTo>
                    <a:lnTo>
                      <a:pt x="0" y="33"/>
                    </a:lnTo>
                    <a:lnTo>
                      <a:pt x="8" y="33"/>
                    </a:lnTo>
                    <a:lnTo>
                      <a:pt x="33" y="33"/>
                    </a:lnTo>
                    <a:lnTo>
                      <a:pt x="33" y="25"/>
                    </a:lnTo>
                    <a:lnTo>
                      <a:pt x="8" y="25"/>
                    </a:lnTo>
                    <a:lnTo>
                      <a:pt x="8" y="0"/>
                    </a:lnTo>
                    <a:close/>
                  </a:path>
                </a:pathLst>
              </a:custGeom>
              <a:solidFill>
                <a:schemeClr val="tx1">
                  <a:lumMod val="75000"/>
                  <a:lumOff val="25000"/>
                </a:schemeClr>
              </a:solidFill>
              <a:ln w="9525" cmpd="sng">
                <a:noFill/>
                <a:bevel/>
              </a:ln>
            </p:spPr>
            <p:txBody>
              <a:bodyPr>
                <a:normAutofit fontScale="25000" lnSpcReduction="20000"/>
              </a:bodyPr>
              <a:lstStyle/>
              <a:p>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grpSp>
        <p:sp>
          <p:nvSpPr>
            <p:cNvPr id="35" name="矩形 34"/>
            <p:cNvSpPr/>
            <p:nvPr>
              <p:custDataLst>
                <p:tags r:id="rId14"/>
              </p:custDataLst>
            </p:nvPr>
          </p:nvSpPr>
          <p:spPr bwMode="auto">
            <a:xfrm>
              <a:off x="5882" y="6269"/>
              <a:ext cx="2575" cy="43"/>
            </a:xfrm>
            <a:prstGeom prst="rect">
              <a:avLst/>
            </a:prstGeom>
            <a:solidFill>
              <a:srgbClr val="C00000"/>
            </a:solidFill>
            <a:ln w="9525">
              <a:noFill/>
              <a:round/>
            </a:ln>
          </p:spPr>
          <p:txBody>
            <a:bodyPr vert="horz" wrap="square" lIns="68580" tIns="34290" rIns="68580" bIns="34290" numCol="1" rtlCol="0" anchor="t" anchorCtr="0" compatLnSpc="1">
              <a:normAutofit fontScale="25000" lnSpcReduction="20000"/>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36" name="KSO_Shape"/>
            <p:cNvSpPr/>
            <p:nvPr>
              <p:custDataLst>
                <p:tags r:id="rId15"/>
              </p:custDataLst>
            </p:nvPr>
          </p:nvSpPr>
          <p:spPr bwMode="auto">
            <a:xfrm>
              <a:off x="4206" y="3221"/>
              <a:ext cx="1579" cy="1556"/>
            </a:xfrm>
            <a:custGeom>
              <a:avLst/>
              <a:gdLst>
                <a:gd name="T0" fmla="*/ 351815 w 2443615"/>
                <a:gd name="T1" fmla="*/ 127711 h 2406492"/>
                <a:gd name="T2" fmla="*/ 127265 w 2443615"/>
                <a:gd name="T3" fmla="*/ 352436 h 2406492"/>
                <a:gd name="T4" fmla="*/ 351815 w 2443615"/>
                <a:gd name="T5" fmla="*/ 577161 h 2406492"/>
                <a:gd name="T6" fmla="*/ 576364 w 2443615"/>
                <a:gd name="T7" fmla="*/ 352436 h 2406492"/>
                <a:gd name="T8" fmla="*/ 351815 w 2443615"/>
                <a:gd name="T9" fmla="*/ 127711 h 2406492"/>
                <a:gd name="T10" fmla="*/ 323002 w 2443615"/>
                <a:gd name="T11" fmla="*/ 0 h 2406492"/>
                <a:gd name="T12" fmla="*/ 380627 w 2443615"/>
                <a:gd name="T13" fmla="*/ 0 h 2406492"/>
                <a:gd name="T14" fmla="*/ 393151 w 2443615"/>
                <a:gd name="T15" fmla="*/ 71092 h 2406492"/>
                <a:gd name="T16" fmla="*/ 500853 w 2443615"/>
                <a:gd name="T17" fmla="*/ 110323 h 2406492"/>
                <a:gd name="T18" fmla="*/ 556109 w 2443615"/>
                <a:gd name="T19" fmla="*/ 63920 h 2406492"/>
                <a:gd name="T20" fmla="*/ 600251 w 2443615"/>
                <a:gd name="T21" fmla="*/ 100990 h 2406492"/>
                <a:gd name="T22" fmla="*/ 564182 w 2443615"/>
                <a:gd name="T23" fmla="*/ 163505 h 2406492"/>
                <a:gd name="T24" fmla="*/ 621490 w 2443615"/>
                <a:gd name="T25" fmla="*/ 262842 h 2406492"/>
                <a:gd name="T26" fmla="*/ 693623 w 2443615"/>
                <a:gd name="T27" fmla="*/ 262840 h 2406492"/>
                <a:gd name="T28" fmla="*/ 703629 w 2443615"/>
                <a:gd name="T29" fmla="*/ 319633 h 2406492"/>
                <a:gd name="T30" fmla="*/ 635846 w 2443615"/>
                <a:gd name="T31" fmla="*/ 344321 h 2406492"/>
                <a:gd name="T32" fmla="*/ 615944 w 2443615"/>
                <a:gd name="T33" fmla="*/ 457282 h 2406492"/>
                <a:gd name="T34" fmla="*/ 671201 w 2443615"/>
                <a:gd name="T35" fmla="*/ 503683 h 2406492"/>
                <a:gd name="T36" fmla="*/ 642389 w 2443615"/>
                <a:gd name="T37" fmla="*/ 553626 h 2406492"/>
                <a:gd name="T38" fmla="*/ 574608 w 2443615"/>
                <a:gd name="T39" fmla="*/ 528934 h 2406492"/>
                <a:gd name="T40" fmla="*/ 486808 w 2443615"/>
                <a:gd name="T41" fmla="*/ 602665 h 2406492"/>
                <a:gd name="T42" fmla="*/ 499336 w 2443615"/>
                <a:gd name="T43" fmla="*/ 673756 h 2406492"/>
                <a:gd name="T44" fmla="*/ 445187 w 2443615"/>
                <a:gd name="T45" fmla="*/ 693480 h 2406492"/>
                <a:gd name="T46" fmla="*/ 409122 w 2443615"/>
                <a:gd name="T47" fmla="*/ 630963 h 2406492"/>
                <a:gd name="T48" fmla="*/ 294507 w 2443615"/>
                <a:gd name="T49" fmla="*/ 630963 h 2406492"/>
                <a:gd name="T50" fmla="*/ 258443 w 2443615"/>
                <a:gd name="T51" fmla="*/ 693480 h 2406492"/>
                <a:gd name="T52" fmla="*/ 204294 w 2443615"/>
                <a:gd name="T53" fmla="*/ 673756 h 2406492"/>
                <a:gd name="T54" fmla="*/ 216821 w 2443615"/>
                <a:gd name="T55" fmla="*/ 602665 h 2406492"/>
                <a:gd name="T56" fmla="*/ 129022 w 2443615"/>
                <a:gd name="T57" fmla="*/ 528934 h 2406492"/>
                <a:gd name="T58" fmla="*/ 61240 w 2443615"/>
                <a:gd name="T59" fmla="*/ 553626 h 2406492"/>
                <a:gd name="T60" fmla="*/ 32428 w 2443615"/>
                <a:gd name="T61" fmla="*/ 503683 h 2406492"/>
                <a:gd name="T62" fmla="*/ 87685 w 2443615"/>
                <a:gd name="T63" fmla="*/ 457282 h 2406492"/>
                <a:gd name="T64" fmla="*/ 67783 w 2443615"/>
                <a:gd name="T65" fmla="*/ 344321 h 2406492"/>
                <a:gd name="T66" fmla="*/ 0 w 2443615"/>
                <a:gd name="T67" fmla="*/ 319633 h 2406492"/>
                <a:gd name="T68" fmla="*/ 10006 w 2443615"/>
                <a:gd name="T69" fmla="*/ 262840 h 2406492"/>
                <a:gd name="T70" fmla="*/ 82138 w 2443615"/>
                <a:gd name="T71" fmla="*/ 262842 h 2406492"/>
                <a:gd name="T72" fmla="*/ 139446 w 2443615"/>
                <a:gd name="T73" fmla="*/ 163505 h 2406492"/>
                <a:gd name="T74" fmla="*/ 103378 w 2443615"/>
                <a:gd name="T75" fmla="*/ 100990 h 2406492"/>
                <a:gd name="T76" fmla="*/ 147520 w 2443615"/>
                <a:gd name="T77" fmla="*/ 63920 h 2406492"/>
                <a:gd name="T78" fmla="*/ 202776 w 2443615"/>
                <a:gd name="T79" fmla="*/ 110323 h 2406492"/>
                <a:gd name="T80" fmla="*/ 310478 w 2443615"/>
                <a:gd name="T81" fmla="*/ 71092 h 24064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443615" h="2406492">
                  <a:moveTo>
                    <a:pt x="1221807" y="443178"/>
                  </a:moveTo>
                  <a:cubicBezTo>
                    <a:pt x="791117" y="443178"/>
                    <a:pt x="441973" y="792322"/>
                    <a:pt x="441973" y="1223012"/>
                  </a:cubicBezTo>
                  <a:cubicBezTo>
                    <a:pt x="441973" y="1653702"/>
                    <a:pt x="791117" y="2002846"/>
                    <a:pt x="1221807" y="2002846"/>
                  </a:cubicBezTo>
                  <a:cubicBezTo>
                    <a:pt x="1652497" y="2002846"/>
                    <a:pt x="2001641" y="1653702"/>
                    <a:pt x="2001641" y="1223012"/>
                  </a:cubicBezTo>
                  <a:cubicBezTo>
                    <a:pt x="2001641" y="792322"/>
                    <a:pt x="1652497" y="443178"/>
                    <a:pt x="1221807" y="443178"/>
                  </a:cubicBezTo>
                  <a:close/>
                  <a:moveTo>
                    <a:pt x="1121747" y="0"/>
                  </a:moveTo>
                  <a:lnTo>
                    <a:pt x="1321868" y="0"/>
                  </a:lnTo>
                  <a:lnTo>
                    <a:pt x="1365362" y="246702"/>
                  </a:lnTo>
                  <a:cubicBezTo>
                    <a:pt x="1497994" y="266203"/>
                    <a:pt x="1625261" y="312525"/>
                    <a:pt x="1739400" y="382840"/>
                  </a:cubicBezTo>
                  <a:lnTo>
                    <a:pt x="1931295" y="221813"/>
                  </a:lnTo>
                  <a:lnTo>
                    <a:pt x="2084596" y="350449"/>
                  </a:lnTo>
                  <a:lnTo>
                    <a:pt x="1959337" y="567390"/>
                  </a:lnTo>
                  <a:cubicBezTo>
                    <a:pt x="2048403" y="667584"/>
                    <a:pt x="2116120" y="784874"/>
                    <a:pt x="2158357" y="912104"/>
                  </a:cubicBezTo>
                  <a:lnTo>
                    <a:pt x="2408865" y="912098"/>
                  </a:lnTo>
                  <a:lnTo>
                    <a:pt x="2443615" y="1109179"/>
                  </a:lnTo>
                  <a:lnTo>
                    <a:pt x="2208214" y="1194851"/>
                  </a:lnTo>
                  <a:cubicBezTo>
                    <a:pt x="2212040" y="1328854"/>
                    <a:pt x="2188522" y="1462233"/>
                    <a:pt x="2139095" y="1586846"/>
                  </a:cubicBezTo>
                  <a:lnTo>
                    <a:pt x="2330998" y="1747864"/>
                  </a:lnTo>
                  <a:lnTo>
                    <a:pt x="2230938" y="1921175"/>
                  </a:lnTo>
                  <a:lnTo>
                    <a:pt x="1995541" y="1835490"/>
                  </a:lnTo>
                  <a:cubicBezTo>
                    <a:pt x="1912336" y="1940602"/>
                    <a:pt x="1808586" y="2027658"/>
                    <a:pt x="1690623" y="2091346"/>
                  </a:cubicBezTo>
                  <a:lnTo>
                    <a:pt x="1734130" y="2338046"/>
                  </a:lnTo>
                  <a:lnTo>
                    <a:pt x="1546077" y="2406492"/>
                  </a:lnTo>
                  <a:lnTo>
                    <a:pt x="1420828" y="2189544"/>
                  </a:lnTo>
                  <a:cubicBezTo>
                    <a:pt x="1289525" y="2216580"/>
                    <a:pt x="1154089" y="2216580"/>
                    <a:pt x="1022786" y="2189544"/>
                  </a:cubicBezTo>
                  <a:lnTo>
                    <a:pt x="897539" y="2406492"/>
                  </a:lnTo>
                  <a:lnTo>
                    <a:pt x="709486" y="2338046"/>
                  </a:lnTo>
                  <a:lnTo>
                    <a:pt x="752993" y="2091346"/>
                  </a:lnTo>
                  <a:cubicBezTo>
                    <a:pt x="635030" y="2027658"/>
                    <a:pt x="531280" y="1940601"/>
                    <a:pt x="448076" y="1835490"/>
                  </a:cubicBezTo>
                  <a:lnTo>
                    <a:pt x="212678" y="1921175"/>
                  </a:lnTo>
                  <a:lnTo>
                    <a:pt x="112617" y="1747864"/>
                  </a:lnTo>
                  <a:lnTo>
                    <a:pt x="304520" y="1586846"/>
                  </a:lnTo>
                  <a:cubicBezTo>
                    <a:pt x="255094" y="1462233"/>
                    <a:pt x="231575" y="1328854"/>
                    <a:pt x="235401" y="1194851"/>
                  </a:cubicBezTo>
                  <a:lnTo>
                    <a:pt x="0" y="1109179"/>
                  </a:lnTo>
                  <a:lnTo>
                    <a:pt x="34750" y="912098"/>
                  </a:lnTo>
                  <a:lnTo>
                    <a:pt x="285257" y="912104"/>
                  </a:lnTo>
                  <a:cubicBezTo>
                    <a:pt x="327494" y="784874"/>
                    <a:pt x="395211" y="667583"/>
                    <a:pt x="484278" y="567390"/>
                  </a:cubicBezTo>
                  <a:lnTo>
                    <a:pt x="359019" y="350449"/>
                  </a:lnTo>
                  <a:lnTo>
                    <a:pt x="512321" y="221813"/>
                  </a:lnTo>
                  <a:lnTo>
                    <a:pt x="704216" y="382840"/>
                  </a:lnTo>
                  <a:cubicBezTo>
                    <a:pt x="818353" y="312525"/>
                    <a:pt x="945621" y="266204"/>
                    <a:pt x="1078253" y="246702"/>
                  </a:cubicBezTo>
                  <a:lnTo>
                    <a:pt x="1121747" y="0"/>
                  </a:lnTo>
                  <a:close/>
                </a:path>
              </a:pathLst>
            </a:custGeom>
            <a:solidFill>
              <a:schemeClr val="tx1">
                <a:lumMod val="75000"/>
                <a:lumOff val="25000"/>
              </a:schemeClr>
            </a:solidFill>
            <a:ln>
              <a:noFill/>
            </a:ln>
            <a:extLst>
              <a:ext uri="{91240B29-F687-4F45-9708-019B960494DF}">
                <a14:hiddenLine xmlns:a14="http://schemas.microsoft.com/office/drawing/2010/main" w="38100">
                  <a:solidFill>
                    <a:srgbClr val="000000"/>
                  </a:solidFill>
                  <a:prstDash val="solid"/>
                  <a:round/>
                </a14:hiddenLine>
              </a:ext>
            </a:extLst>
          </p:spPr>
          <p:txBody>
            <a:bodyPr lIns="376083" tIns="431741" rIns="376083" bIns="461059" anchor="ctr">
              <a:normAutofit/>
            </a:bodyPr>
            <a:lstStyle/>
            <a:p>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37" name="KSO_Shape"/>
            <p:cNvSpPr/>
            <p:nvPr>
              <p:custDataLst>
                <p:tags r:id="rId16"/>
              </p:custDataLst>
            </p:nvPr>
          </p:nvSpPr>
          <p:spPr bwMode="auto">
            <a:xfrm>
              <a:off x="5836" y="3548"/>
              <a:ext cx="1579" cy="1556"/>
            </a:xfrm>
            <a:custGeom>
              <a:avLst/>
              <a:gdLst>
                <a:gd name="T0" fmla="*/ 351815 w 2443615"/>
                <a:gd name="T1" fmla="*/ 127711 h 2406492"/>
                <a:gd name="T2" fmla="*/ 127265 w 2443615"/>
                <a:gd name="T3" fmla="*/ 352436 h 2406492"/>
                <a:gd name="T4" fmla="*/ 351815 w 2443615"/>
                <a:gd name="T5" fmla="*/ 577161 h 2406492"/>
                <a:gd name="T6" fmla="*/ 576364 w 2443615"/>
                <a:gd name="T7" fmla="*/ 352436 h 2406492"/>
                <a:gd name="T8" fmla="*/ 351815 w 2443615"/>
                <a:gd name="T9" fmla="*/ 127711 h 2406492"/>
                <a:gd name="T10" fmla="*/ 323002 w 2443615"/>
                <a:gd name="T11" fmla="*/ 0 h 2406492"/>
                <a:gd name="T12" fmla="*/ 380627 w 2443615"/>
                <a:gd name="T13" fmla="*/ 0 h 2406492"/>
                <a:gd name="T14" fmla="*/ 393151 w 2443615"/>
                <a:gd name="T15" fmla="*/ 71092 h 2406492"/>
                <a:gd name="T16" fmla="*/ 500853 w 2443615"/>
                <a:gd name="T17" fmla="*/ 110323 h 2406492"/>
                <a:gd name="T18" fmla="*/ 556109 w 2443615"/>
                <a:gd name="T19" fmla="*/ 63920 h 2406492"/>
                <a:gd name="T20" fmla="*/ 600251 w 2443615"/>
                <a:gd name="T21" fmla="*/ 100990 h 2406492"/>
                <a:gd name="T22" fmla="*/ 564182 w 2443615"/>
                <a:gd name="T23" fmla="*/ 163505 h 2406492"/>
                <a:gd name="T24" fmla="*/ 621490 w 2443615"/>
                <a:gd name="T25" fmla="*/ 262842 h 2406492"/>
                <a:gd name="T26" fmla="*/ 693623 w 2443615"/>
                <a:gd name="T27" fmla="*/ 262840 h 2406492"/>
                <a:gd name="T28" fmla="*/ 703629 w 2443615"/>
                <a:gd name="T29" fmla="*/ 319633 h 2406492"/>
                <a:gd name="T30" fmla="*/ 635846 w 2443615"/>
                <a:gd name="T31" fmla="*/ 344321 h 2406492"/>
                <a:gd name="T32" fmla="*/ 615944 w 2443615"/>
                <a:gd name="T33" fmla="*/ 457282 h 2406492"/>
                <a:gd name="T34" fmla="*/ 671201 w 2443615"/>
                <a:gd name="T35" fmla="*/ 503683 h 2406492"/>
                <a:gd name="T36" fmla="*/ 642389 w 2443615"/>
                <a:gd name="T37" fmla="*/ 553626 h 2406492"/>
                <a:gd name="T38" fmla="*/ 574608 w 2443615"/>
                <a:gd name="T39" fmla="*/ 528934 h 2406492"/>
                <a:gd name="T40" fmla="*/ 486808 w 2443615"/>
                <a:gd name="T41" fmla="*/ 602665 h 2406492"/>
                <a:gd name="T42" fmla="*/ 499336 w 2443615"/>
                <a:gd name="T43" fmla="*/ 673756 h 2406492"/>
                <a:gd name="T44" fmla="*/ 445187 w 2443615"/>
                <a:gd name="T45" fmla="*/ 693480 h 2406492"/>
                <a:gd name="T46" fmla="*/ 409122 w 2443615"/>
                <a:gd name="T47" fmla="*/ 630963 h 2406492"/>
                <a:gd name="T48" fmla="*/ 294507 w 2443615"/>
                <a:gd name="T49" fmla="*/ 630963 h 2406492"/>
                <a:gd name="T50" fmla="*/ 258443 w 2443615"/>
                <a:gd name="T51" fmla="*/ 693480 h 2406492"/>
                <a:gd name="T52" fmla="*/ 204294 w 2443615"/>
                <a:gd name="T53" fmla="*/ 673756 h 2406492"/>
                <a:gd name="T54" fmla="*/ 216821 w 2443615"/>
                <a:gd name="T55" fmla="*/ 602665 h 2406492"/>
                <a:gd name="T56" fmla="*/ 129022 w 2443615"/>
                <a:gd name="T57" fmla="*/ 528934 h 2406492"/>
                <a:gd name="T58" fmla="*/ 61240 w 2443615"/>
                <a:gd name="T59" fmla="*/ 553626 h 2406492"/>
                <a:gd name="T60" fmla="*/ 32428 w 2443615"/>
                <a:gd name="T61" fmla="*/ 503683 h 2406492"/>
                <a:gd name="T62" fmla="*/ 87685 w 2443615"/>
                <a:gd name="T63" fmla="*/ 457282 h 2406492"/>
                <a:gd name="T64" fmla="*/ 67783 w 2443615"/>
                <a:gd name="T65" fmla="*/ 344321 h 2406492"/>
                <a:gd name="T66" fmla="*/ 0 w 2443615"/>
                <a:gd name="T67" fmla="*/ 319633 h 2406492"/>
                <a:gd name="T68" fmla="*/ 10006 w 2443615"/>
                <a:gd name="T69" fmla="*/ 262840 h 2406492"/>
                <a:gd name="T70" fmla="*/ 82138 w 2443615"/>
                <a:gd name="T71" fmla="*/ 262842 h 2406492"/>
                <a:gd name="T72" fmla="*/ 139446 w 2443615"/>
                <a:gd name="T73" fmla="*/ 163505 h 2406492"/>
                <a:gd name="T74" fmla="*/ 103378 w 2443615"/>
                <a:gd name="T75" fmla="*/ 100990 h 2406492"/>
                <a:gd name="T76" fmla="*/ 147520 w 2443615"/>
                <a:gd name="T77" fmla="*/ 63920 h 2406492"/>
                <a:gd name="T78" fmla="*/ 202776 w 2443615"/>
                <a:gd name="T79" fmla="*/ 110323 h 2406492"/>
                <a:gd name="T80" fmla="*/ 310478 w 2443615"/>
                <a:gd name="T81" fmla="*/ 71092 h 24064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443615" h="2406492">
                  <a:moveTo>
                    <a:pt x="1221807" y="443178"/>
                  </a:moveTo>
                  <a:cubicBezTo>
                    <a:pt x="791117" y="443178"/>
                    <a:pt x="441973" y="792322"/>
                    <a:pt x="441973" y="1223012"/>
                  </a:cubicBezTo>
                  <a:cubicBezTo>
                    <a:pt x="441973" y="1653702"/>
                    <a:pt x="791117" y="2002846"/>
                    <a:pt x="1221807" y="2002846"/>
                  </a:cubicBezTo>
                  <a:cubicBezTo>
                    <a:pt x="1652497" y="2002846"/>
                    <a:pt x="2001641" y="1653702"/>
                    <a:pt x="2001641" y="1223012"/>
                  </a:cubicBezTo>
                  <a:cubicBezTo>
                    <a:pt x="2001641" y="792322"/>
                    <a:pt x="1652497" y="443178"/>
                    <a:pt x="1221807" y="443178"/>
                  </a:cubicBezTo>
                  <a:close/>
                  <a:moveTo>
                    <a:pt x="1121747" y="0"/>
                  </a:moveTo>
                  <a:lnTo>
                    <a:pt x="1321868" y="0"/>
                  </a:lnTo>
                  <a:lnTo>
                    <a:pt x="1365362" y="246702"/>
                  </a:lnTo>
                  <a:cubicBezTo>
                    <a:pt x="1497994" y="266203"/>
                    <a:pt x="1625261" y="312525"/>
                    <a:pt x="1739400" y="382840"/>
                  </a:cubicBezTo>
                  <a:lnTo>
                    <a:pt x="1931295" y="221813"/>
                  </a:lnTo>
                  <a:lnTo>
                    <a:pt x="2084596" y="350449"/>
                  </a:lnTo>
                  <a:lnTo>
                    <a:pt x="1959337" y="567390"/>
                  </a:lnTo>
                  <a:cubicBezTo>
                    <a:pt x="2048403" y="667584"/>
                    <a:pt x="2116120" y="784874"/>
                    <a:pt x="2158357" y="912104"/>
                  </a:cubicBezTo>
                  <a:lnTo>
                    <a:pt x="2408865" y="912098"/>
                  </a:lnTo>
                  <a:lnTo>
                    <a:pt x="2443615" y="1109179"/>
                  </a:lnTo>
                  <a:lnTo>
                    <a:pt x="2208214" y="1194851"/>
                  </a:lnTo>
                  <a:cubicBezTo>
                    <a:pt x="2212040" y="1328854"/>
                    <a:pt x="2188522" y="1462233"/>
                    <a:pt x="2139095" y="1586846"/>
                  </a:cubicBezTo>
                  <a:lnTo>
                    <a:pt x="2330998" y="1747864"/>
                  </a:lnTo>
                  <a:lnTo>
                    <a:pt x="2230938" y="1921175"/>
                  </a:lnTo>
                  <a:lnTo>
                    <a:pt x="1995541" y="1835490"/>
                  </a:lnTo>
                  <a:cubicBezTo>
                    <a:pt x="1912336" y="1940602"/>
                    <a:pt x="1808586" y="2027658"/>
                    <a:pt x="1690623" y="2091346"/>
                  </a:cubicBezTo>
                  <a:lnTo>
                    <a:pt x="1734130" y="2338046"/>
                  </a:lnTo>
                  <a:lnTo>
                    <a:pt x="1546077" y="2406492"/>
                  </a:lnTo>
                  <a:lnTo>
                    <a:pt x="1420828" y="2189544"/>
                  </a:lnTo>
                  <a:cubicBezTo>
                    <a:pt x="1289525" y="2216580"/>
                    <a:pt x="1154089" y="2216580"/>
                    <a:pt x="1022786" y="2189544"/>
                  </a:cubicBezTo>
                  <a:lnTo>
                    <a:pt x="897539" y="2406492"/>
                  </a:lnTo>
                  <a:lnTo>
                    <a:pt x="709486" y="2338046"/>
                  </a:lnTo>
                  <a:lnTo>
                    <a:pt x="752993" y="2091346"/>
                  </a:lnTo>
                  <a:cubicBezTo>
                    <a:pt x="635030" y="2027658"/>
                    <a:pt x="531280" y="1940601"/>
                    <a:pt x="448076" y="1835490"/>
                  </a:cubicBezTo>
                  <a:lnTo>
                    <a:pt x="212678" y="1921175"/>
                  </a:lnTo>
                  <a:lnTo>
                    <a:pt x="112617" y="1747864"/>
                  </a:lnTo>
                  <a:lnTo>
                    <a:pt x="304520" y="1586846"/>
                  </a:lnTo>
                  <a:cubicBezTo>
                    <a:pt x="255094" y="1462233"/>
                    <a:pt x="231575" y="1328854"/>
                    <a:pt x="235401" y="1194851"/>
                  </a:cubicBezTo>
                  <a:lnTo>
                    <a:pt x="0" y="1109179"/>
                  </a:lnTo>
                  <a:lnTo>
                    <a:pt x="34750" y="912098"/>
                  </a:lnTo>
                  <a:lnTo>
                    <a:pt x="285257" y="912104"/>
                  </a:lnTo>
                  <a:cubicBezTo>
                    <a:pt x="327494" y="784874"/>
                    <a:pt x="395211" y="667583"/>
                    <a:pt x="484278" y="567390"/>
                  </a:cubicBezTo>
                  <a:lnTo>
                    <a:pt x="359019" y="350449"/>
                  </a:lnTo>
                  <a:lnTo>
                    <a:pt x="512321" y="221813"/>
                  </a:lnTo>
                  <a:lnTo>
                    <a:pt x="704216" y="382840"/>
                  </a:lnTo>
                  <a:cubicBezTo>
                    <a:pt x="818353" y="312525"/>
                    <a:pt x="945621" y="266204"/>
                    <a:pt x="1078253" y="246702"/>
                  </a:cubicBezTo>
                  <a:lnTo>
                    <a:pt x="1121747" y="0"/>
                  </a:lnTo>
                  <a:close/>
                </a:path>
              </a:pathLst>
            </a:custGeom>
            <a:solidFill>
              <a:schemeClr val="bg1">
                <a:lumMod val="50000"/>
              </a:schemeClr>
            </a:solidFill>
            <a:ln>
              <a:noFill/>
            </a:ln>
          </p:spPr>
          <p:txBody>
            <a:bodyPr lIns="376083" tIns="431741" rIns="376083" bIns="461059" anchor="ctr">
              <a:normAutofit/>
            </a:bodyPr>
            <a:lstStyle/>
            <a:p>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38" name="KSO_Shape"/>
            <p:cNvSpPr/>
            <p:nvPr>
              <p:custDataLst>
                <p:tags r:id="rId17"/>
              </p:custDataLst>
            </p:nvPr>
          </p:nvSpPr>
          <p:spPr bwMode="auto">
            <a:xfrm>
              <a:off x="4872" y="4755"/>
              <a:ext cx="1579" cy="1556"/>
            </a:xfrm>
            <a:custGeom>
              <a:avLst/>
              <a:gdLst>
                <a:gd name="T0" fmla="*/ 351815 w 2443615"/>
                <a:gd name="T1" fmla="*/ 127711 h 2406492"/>
                <a:gd name="T2" fmla="*/ 127265 w 2443615"/>
                <a:gd name="T3" fmla="*/ 352436 h 2406492"/>
                <a:gd name="T4" fmla="*/ 351815 w 2443615"/>
                <a:gd name="T5" fmla="*/ 577161 h 2406492"/>
                <a:gd name="T6" fmla="*/ 576364 w 2443615"/>
                <a:gd name="T7" fmla="*/ 352436 h 2406492"/>
                <a:gd name="T8" fmla="*/ 351815 w 2443615"/>
                <a:gd name="T9" fmla="*/ 127711 h 2406492"/>
                <a:gd name="T10" fmla="*/ 323002 w 2443615"/>
                <a:gd name="T11" fmla="*/ 0 h 2406492"/>
                <a:gd name="T12" fmla="*/ 380627 w 2443615"/>
                <a:gd name="T13" fmla="*/ 0 h 2406492"/>
                <a:gd name="T14" fmla="*/ 393151 w 2443615"/>
                <a:gd name="T15" fmla="*/ 71092 h 2406492"/>
                <a:gd name="T16" fmla="*/ 500853 w 2443615"/>
                <a:gd name="T17" fmla="*/ 110323 h 2406492"/>
                <a:gd name="T18" fmla="*/ 556109 w 2443615"/>
                <a:gd name="T19" fmla="*/ 63920 h 2406492"/>
                <a:gd name="T20" fmla="*/ 600251 w 2443615"/>
                <a:gd name="T21" fmla="*/ 100990 h 2406492"/>
                <a:gd name="T22" fmla="*/ 564182 w 2443615"/>
                <a:gd name="T23" fmla="*/ 163505 h 2406492"/>
                <a:gd name="T24" fmla="*/ 621490 w 2443615"/>
                <a:gd name="T25" fmla="*/ 262842 h 2406492"/>
                <a:gd name="T26" fmla="*/ 693623 w 2443615"/>
                <a:gd name="T27" fmla="*/ 262840 h 2406492"/>
                <a:gd name="T28" fmla="*/ 703629 w 2443615"/>
                <a:gd name="T29" fmla="*/ 319633 h 2406492"/>
                <a:gd name="T30" fmla="*/ 635846 w 2443615"/>
                <a:gd name="T31" fmla="*/ 344321 h 2406492"/>
                <a:gd name="T32" fmla="*/ 615944 w 2443615"/>
                <a:gd name="T33" fmla="*/ 457282 h 2406492"/>
                <a:gd name="T34" fmla="*/ 671201 w 2443615"/>
                <a:gd name="T35" fmla="*/ 503683 h 2406492"/>
                <a:gd name="T36" fmla="*/ 642389 w 2443615"/>
                <a:gd name="T37" fmla="*/ 553626 h 2406492"/>
                <a:gd name="T38" fmla="*/ 574608 w 2443615"/>
                <a:gd name="T39" fmla="*/ 528934 h 2406492"/>
                <a:gd name="T40" fmla="*/ 486808 w 2443615"/>
                <a:gd name="T41" fmla="*/ 602665 h 2406492"/>
                <a:gd name="T42" fmla="*/ 499336 w 2443615"/>
                <a:gd name="T43" fmla="*/ 673756 h 2406492"/>
                <a:gd name="T44" fmla="*/ 445187 w 2443615"/>
                <a:gd name="T45" fmla="*/ 693480 h 2406492"/>
                <a:gd name="T46" fmla="*/ 409122 w 2443615"/>
                <a:gd name="T47" fmla="*/ 630963 h 2406492"/>
                <a:gd name="T48" fmla="*/ 294507 w 2443615"/>
                <a:gd name="T49" fmla="*/ 630963 h 2406492"/>
                <a:gd name="T50" fmla="*/ 258443 w 2443615"/>
                <a:gd name="T51" fmla="*/ 693480 h 2406492"/>
                <a:gd name="T52" fmla="*/ 204294 w 2443615"/>
                <a:gd name="T53" fmla="*/ 673756 h 2406492"/>
                <a:gd name="T54" fmla="*/ 216821 w 2443615"/>
                <a:gd name="T55" fmla="*/ 602665 h 2406492"/>
                <a:gd name="T56" fmla="*/ 129022 w 2443615"/>
                <a:gd name="T57" fmla="*/ 528934 h 2406492"/>
                <a:gd name="T58" fmla="*/ 61240 w 2443615"/>
                <a:gd name="T59" fmla="*/ 553626 h 2406492"/>
                <a:gd name="T60" fmla="*/ 32428 w 2443615"/>
                <a:gd name="T61" fmla="*/ 503683 h 2406492"/>
                <a:gd name="T62" fmla="*/ 87685 w 2443615"/>
                <a:gd name="T63" fmla="*/ 457282 h 2406492"/>
                <a:gd name="T64" fmla="*/ 67783 w 2443615"/>
                <a:gd name="T65" fmla="*/ 344321 h 2406492"/>
                <a:gd name="T66" fmla="*/ 0 w 2443615"/>
                <a:gd name="T67" fmla="*/ 319633 h 2406492"/>
                <a:gd name="T68" fmla="*/ 10006 w 2443615"/>
                <a:gd name="T69" fmla="*/ 262840 h 2406492"/>
                <a:gd name="T70" fmla="*/ 82138 w 2443615"/>
                <a:gd name="T71" fmla="*/ 262842 h 2406492"/>
                <a:gd name="T72" fmla="*/ 139446 w 2443615"/>
                <a:gd name="T73" fmla="*/ 163505 h 2406492"/>
                <a:gd name="T74" fmla="*/ 103378 w 2443615"/>
                <a:gd name="T75" fmla="*/ 100990 h 2406492"/>
                <a:gd name="T76" fmla="*/ 147520 w 2443615"/>
                <a:gd name="T77" fmla="*/ 63920 h 2406492"/>
                <a:gd name="T78" fmla="*/ 202776 w 2443615"/>
                <a:gd name="T79" fmla="*/ 110323 h 2406492"/>
                <a:gd name="T80" fmla="*/ 310478 w 2443615"/>
                <a:gd name="T81" fmla="*/ 71092 h 24064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443615" h="2406492">
                  <a:moveTo>
                    <a:pt x="1221807" y="443178"/>
                  </a:moveTo>
                  <a:cubicBezTo>
                    <a:pt x="791117" y="443178"/>
                    <a:pt x="441973" y="792322"/>
                    <a:pt x="441973" y="1223012"/>
                  </a:cubicBezTo>
                  <a:cubicBezTo>
                    <a:pt x="441973" y="1653702"/>
                    <a:pt x="791117" y="2002846"/>
                    <a:pt x="1221807" y="2002846"/>
                  </a:cubicBezTo>
                  <a:cubicBezTo>
                    <a:pt x="1652497" y="2002846"/>
                    <a:pt x="2001641" y="1653702"/>
                    <a:pt x="2001641" y="1223012"/>
                  </a:cubicBezTo>
                  <a:cubicBezTo>
                    <a:pt x="2001641" y="792322"/>
                    <a:pt x="1652497" y="443178"/>
                    <a:pt x="1221807" y="443178"/>
                  </a:cubicBezTo>
                  <a:close/>
                  <a:moveTo>
                    <a:pt x="1121747" y="0"/>
                  </a:moveTo>
                  <a:lnTo>
                    <a:pt x="1321868" y="0"/>
                  </a:lnTo>
                  <a:lnTo>
                    <a:pt x="1365362" y="246702"/>
                  </a:lnTo>
                  <a:cubicBezTo>
                    <a:pt x="1497994" y="266203"/>
                    <a:pt x="1625261" y="312525"/>
                    <a:pt x="1739400" y="382840"/>
                  </a:cubicBezTo>
                  <a:lnTo>
                    <a:pt x="1931295" y="221813"/>
                  </a:lnTo>
                  <a:lnTo>
                    <a:pt x="2084596" y="350449"/>
                  </a:lnTo>
                  <a:lnTo>
                    <a:pt x="1959337" y="567390"/>
                  </a:lnTo>
                  <a:cubicBezTo>
                    <a:pt x="2048403" y="667584"/>
                    <a:pt x="2116120" y="784874"/>
                    <a:pt x="2158357" y="912104"/>
                  </a:cubicBezTo>
                  <a:lnTo>
                    <a:pt x="2408865" y="912098"/>
                  </a:lnTo>
                  <a:lnTo>
                    <a:pt x="2443615" y="1109179"/>
                  </a:lnTo>
                  <a:lnTo>
                    <a:pt x="2208214" y="1194851"/>
                  </a:lnTo>
                  <a:cubicBezTo>
                    <a:pt x="2212040" y="1328854"/>
                    <a:pt x="2188522" y="1462233"/>
                    <a:pt x="2139095" y="1586846"/>
                  </a:cubicBezTo>
                  <a:lnTo>
                    <a:pt x="2330998" y="1747864"/>
                  </a:lnTo>
                  <a:lnTo>
                    <a:pt x="2230938" y="1921175"/>
                  </a:lnTo>
                  <a:lnTo>
                    <a:pt x="1995541" y="1835490"/>
                  </a:lnTo>
                  <a:cubicBezTo>
                    <a:pt x="1912336" y="1940602"/>
                    <a:pt x="1808586" y="2027658"/>
                    <a:pt x="1690623" y="2091346"/>
                  </a:cubicBezTo>
                  <a:lnTo>
                    <a:pt x="1734130" y="2338046"/>
                  </a:lnTo>
                  <a:lnTo>
                    <a:pt x="1546077" y="2406492"/>
                  </a:lnTo>
                  <a:lnTo>
                    <a:pt x="1420828" y="2189544"/>
                  </a:lnTo>
                  <a:cubicBezTo>
                    <a:pt x="1289525" y="2216580"/>
                    <a:pt x="1154089" y="2216580"/>
                    <a:pt x="1022786" y="2189544"/>
                  </a:cubicBezTo>
                  <a:lnTo>
                    <a:pt x="897539" y="2406492"/>
                  </a:lnTo>
                  <a:lnTo>
                    <a:pt x="709486" y="2338046"/>
                  </a:lnTo>
                  <a:lnTo>
                    <a:pt x="752993" y="2091346"/>
                  </a:lnTo>
                  <a:cubicBezTo>
                    <a:pt x="635030" y="2027658"/>
                    <a:pt x="531280" y="1940601"/>
                    <a:pt x="448076" y="1835490"/>
                  </a:cubicBezTo>
                  <a:lnTo>
                    <a:pt x="212678" y="1921175"/>
                  </a:lnTo>
                  <a:lnTo>
                    <a:pt x="112617" y="1747864"/>
                  </a:lnTo>
                  <a:lnTo>
                    <a:pt x="304520" y="1586846"/>
                  </a:lnTo>
                  <a:cubicBezTo>
                    <a:pt x="255094" y="1462233"/>
                    <a:pt x="231575" y="1328854"/>
                    <a:pt x="235401" y="1194851"/>
                  </a:cubicBezTo>
                  <a:lnTo>
                    <a:pt x="0" y="1109179"/>
                  </a:lnTo>
                  <a:lnTo>
                    <a:pt x="34750" y="912098"/>
                  </a:lnTo>
                  <a:lnTo>
                    <a:pt x="285257" y="912104"/>
                  </a:lnTo>
                  <a:cubicBezTo>
                    <a:pt x="327494" y="784874"/>
                    <a:pt x="395211" y="667583"/>
                    <a:pt x="484278" y="567390"/>
                  </a:cubicBezTo>
                  <a:lnTo>
                    <a:pt x="359019" y="350449"/>
                  </a:lnTo>
                  <a:lnTo>
                    <a:pt x="512321" y="221813"/>
                  </a:lnTo>
                  <a:lnTo>
                    <a:pt x="704216" y="382840"/>
                  </a:lnTo>
                  <a:cubicBezTo>
                    <a:pt x="818353" y="312525"/>
                    <a:pt x="945621" y="266204"/>
                    <a:pt x="1078253" y="246702"/>
                  </a:cubicBezTo>
                  <a:lnTo>
                    <a:pt x="1121747" y="0"/>
                  </a:lnTo>
                  <a:close/>
                </a:path>
              </a:pathLst>
            </a:custGeom>
            <a:solidFill>
              <a:srgbClr val="C00000"/>
            </a:solidFill>
            <a:ln>
              <a:noFill/>
            </a:ln>
          </p:spPr>
          <p:txBody>
            <a:bodyPr lIns="376083" tIns="431741" rIns="376083" bIns="461059" anchor="ctr">
              <a:normAutofit/>
            </a:bodyPr>
            <a:lstStyle/>
            <a:p>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39" name="矩形 38"/>
            <p:cNvSpPr/>
            <p:nvPr>
              <p:custDataLst>
                <p:tags r:id="rId18"/>
              </p:custDataLst>
            </p:nvPr>
          </p:nvSpPr>
          <p:spPr>
            <a:xfrm>
              <a:off x="1561" y="2702"/>
              <a:ext cx="2645" cy="903"/>
            </a:xfrm>
            <a:prstGeom prst="rect">
              <a:avLst/>
            </a:prstGeom>
          </p:spPr>
          <p:txBody>
            <a:bodyPr wrap="square">
              <a:normAutofit/>
            </a:bodyPr>
            <a:lstStyle/>
            <a:p>
              <a:pPr marL="0" lvl="0" indent="0" algn="just">
                <a:lnSpc>
                  <a:spcPct val="15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天车导轨振动磨损，水泥块坠落打击人体</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0" name="矩形 39"/>
            <p:cNvSpPr/>
            <p:nvPr>
              <p:custDataLst>
                <p:tags r:id="rId19"/>
              </p:custDataLst>
            </p:nvPr>
          </p:nvSpPr>
          <p:spPr>
            <a:xfrm>
              <a:off x="7264" y="3038"/>
              <a:ext cx="3160" cy="903"/>
            </a:xfrm>
            <a:prstGeom prst="rect">
              <a:avLst/>
            </a:prstGeom>
          </p:spPr>
          <p:txBody>
            <a:bodyPr wrap="square">
              <a:normAutofit/>
            </a:bodyPr>
            <a:lstStyle/>
            <a:p>
              <a:pPr marL="0" lvl="0" indent="0" algn="just">
                <a:lnSpc>
                  <a:spcPct val="15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天车吊钩、吊环或吊索具等断裂，重物坠落伤人</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1" name="矩形 40"/>
            <p:cNvSpPr/>
            <p:nvPr>
              <p:custDataLst>
                <p:tags r:id="rId20"/>
              </p:custDataLst>
            </p:nvPr>
          </p:nvSpPr>
          <p:spPr>
            <a:xfrm>
              <a:off x="6437" y="5805"/>
              <a:ext cx="2658" cy="420"/>
            </a:xfrm>
            <a:prstGeom prst="rect">
              <a:avLst/>
            </a:prstGeom>
          </p:spPr>
          <p:txBody>
            <a:bodyPr wrap="square">
              <a:normAutofit/>
            </a:bodyPr>
            <a:lstStyle/>
            <a:p>
              <a:pPr marL="0" lvl="0" indent="0" algn="just">
                <a:lnSpc>
                  <a:spcPct val="12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吊顶内施工遗留物坠落</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spTree>
    <p:custDataLst>
      <p:tags r:id="rId21"/>
    </p:custDataLst>
  </p:cSld>
  <p:clrMapOvr>
    <a:masterClrMapping/>
  </p:clrMapOvr>
  <p:transition advTm="0">
    <p:wipe dir="d"/>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某单位主要风险（例）</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991235" y="1442085"/>
            <a:ext cx="1168400" cy="306705"/>
          </a:xfrm>
          <a:prstGeom prst="rect">
            <a:avLst/>
          </a:prstGeom>
          <a:noFill/>
        </p:spPr>
        <p:txBody>
          <a:bodyPr wrap="square" rtlCol="0" anchor="t">
            <a:spAutoFit/>
          </a:bodyPr>
          <a:lstStyle/>
          <a:p>
            <a:pPr>
              <a:lnSpc>
                <a:spcPct val="100000"/>
              </a:lnSpc>
            </a:pPr>
            <a:r>
              <a:rPr lang="zh-CN" altLang="en-US" sz="1400" b="1">
                <a:solidFill>
                  <a:srgbClr val="C00000"/>
                </a:solidFill>
                <a:latin typeface="微软雅黑" panose="020B0503020204020204" pitchFamily="34" charset="-122"/>
                <a:ea typeface="微软雅黑" panose="020B0503020204020204" pitchFamily="34" charset="-122"/>
              </a:rPr>
              <a:t>人员踩踏</a:t>
            </a:r>
            <a:endParaRPr lang="zh-CN" altLang="en-US" sz="1400" b="1">
              <a:solidFill>
                <a:srgbClr val="C00000"/>
              </a:solidFill>
              <a:latin typeface="微软雅黑" panose="020B0503020204020204" pitchFamily="34" charset="-122"/>
              <a:ea typeface="微软雅黑" panose="020B0503020204020204" pitchFamily="34" charset="-122"/>
            </a:endParaRPr>
          </a:p>
        </p:txBody>
      </p:sp>
      <p:grpSp>
        <p:nvGrpSpPr>
          <p:cNvPr id="9" name="组合 8"/>
          <p:cNvGrpSpPr/>
          <p:nvPr/>
        </p:nvGrpSpPr>
        <p:grpSpPr>
          <a:xfrm>
            <a:off x="1067435" y="1615440"/>
            <a:ext cx="6681842" cy="3216910"/>
            <a:chOff x="3412" y="2826"/>
            <a:chExt cx="8311" cy="4001"/>
          </a:xfrm>
        </p:grpSpPr>
        <p:sp>
          <p:nvSpPr>
            <p:cNvPr id="51" name="任意多边形 50"/>
            <p:cNvSpPr/>
            <p:nvPr>
              <p:custDataLst>
                <p:tags r:id="rId1"/>
              </p:custDataLst>
            </p:nvPr>
          </p:nvSpPr>
          <p:spPr>
            <a:xfrm>
              <a:off x="6148" y="3607"/>
              <a:ext cx="2294" cy="3220"/>
            </a:xfrm>
            <a:custGeom>
              <a:avLst/>
              <a:gdLst>
                <a:gd name="connsiteX0" fmla="*/ 1762597 w 2691572"/>
                <a:gd name="connsiteY0" fmla="*/ 0 h 3776663"/>
                <a:gd name="connsiteX1" fmla="*/ 1800780 w 2691572"/>
                <a:gd name="connsiteY1" fmla="*/ 829100 h 3776663"/>
                <a:gd name="connsiteX2" fmla="*/ 1722818 w 2691572"/>
                <a:gd name="connsiteY2" fmla="*/ 1732140 h 3776663"/>
                <a:gd name="connsiteX3" fmla="*/ 1816633 w 2691572"/>
                <a:gd name="connsiteY3" fmla="*/ 2561004 h 3776663"/>
                <a:gd name="connsiteX4" fmla="*/ 2131973 w 2691572"/>
                <a:gd name="connsiteY4" fmla="*/ 2118462 h 3776663"/>
                <a:gd name="connsiteX5" fmla="*/ 2274241 w 2691572"/>
                <a:gd name="connsiteY5" fmla="*/ 1085969 h 3776663"/>
                <a:gd name="connsiteX6" fmla="*/ 2217115 w 2691572"/>
                <a:gd name="connsiteY6" fmla="*/ 2003435 h 3776663"/>
                <a:gd name="connsiteX7" fmla="*/ 2691572 w 2691572"/>
                <a:gd name="connsiteY7" fmla="*/ 945145 h 3776663"/>
                <a:gd name="connsiteX8" fmla="*/ 1904665 w 2691572"/>
                <a:gd name="connsiteY8" fmla="*/ 2833555 h 3776663"/>
                <a:gd name="connsiteX9" fmla="*/ 1880755 w 2691572"/>
                <a:gd name="connsiteY9" fmla="*/ 3201893 h 3776663"/>
                <a:gd name="connsiteX10" fmla="*/ 2489985 w 2691572"/>
                <a:gd name="connsiteY10" fmla="*/ 2601150 h 3776663"/>
                <a:gd name="connsiteX11" fmla="*/ 1889760 w 2691572"/>
                <a:gd name="connsiteY11" fmla="*/ 3388771 h 3776663"/>
                <a:gd name="connsiteX12" fmla="*/ 1910348 w 2691572"/>
                <a:gd name="connsiteY12" fmla="*/ 3763176 h 3776663"/>
                <a:gd name="connsiteX13" fmla="*/ 1902521 w 2691572"/>
                <a:gd name="connsiteY13" fmla="*/ 3775877 h 3776663"/>
                <a:gd name="connsiteX14" fmla="*/ 1648942 w 2691572"/>
                <a:gd name="connsiteY14" fmla="*/ 3776663 h 3776663"/>
                <a:gd name="connsiteX15" fmla="*/ 1657087 w 2691572"/>
                <a:gd name="connsiteY15" fmla="*/ 3182162 h 3776663"/>
                <a:gd name="connsiteX16" fmla="*/ 1409520 w 2691572"/>
                <a:gd name="connsiteY16" fmla="*/ 2832378 h 3776663"/>
                <a:gd name="connsiteX17" fmla="*/ 1037209 w 2691572"/>
                <a:gd name="connsiteY17" fmla="*/ 2733426 h 3776663"/>
                <a:gd name="connsiteX18" fmla="*/ 975697 w 2691572"/>
                <a:gd name="connsiteY18" fmla="*/ 2683522 h 3776663"/>
                <a:gd name="connsiteX19" fmla="*/ 930181 w 2691572"/>
                <a:gd name="connsiteY19" fmla="*/ 2670037 h 3776663"/>
                <a:gd name="connsiteX20" fmla="*/ 0 w 2691572"/>
                <a:gd name="connsiteY20" fmla="*/ 2029923 h 3776663"/>
                <a:gd name="connsiteX21" fmla="*/ 990301 w 2691572"/>
                <a:gd name="connsiteY21" fmla="*/ 2524405 h 3776663"/>
                <a:gd name="connsiteX22" fmla="*/ 1268543 w 2691572"/>
                <a:gd name="connsiteY22" fmla="*/ 2645031 h 3776663"/>
                <a:gd name="connsiteX23" fmla="*/ 1248982 w 2691572"/>
                <a:gd name="connsiteY23" fmla="*/ 2617243 h 3776663"/>
                <a:gd name="connsiteX24" fmla="*/ 955102 w 2691572"/>
                <a:gd name="connsiteY24" fmla="*/ 2027743 h 3776663"/>
                <a:gd name="connsiteX25" fmla="*/ 1665991 w 2691572"/>
                <a:gd name="connsiteY25" fmla="*/ 2958696 h 3776663"/>
                <a:gd name="connsiteX26" fmla="*/ 1616990 w 2691572"/>
                <a:gd name="connsiteY26" fmla="*/ 2017941 h 3776663"/>
                <a:gd name="connsiteX27" fmla="*/ 749129 w 2691572"/>
                <a:gd name="connsiteY27" fmla="*/ 624530 h 3776663"/>
                <a:gd name="connsiteX28" fmla="*/ 1245469 w 2691572"/>
                <a:gd name="connsiteY28" fmla="*/ 1617898 h 3776663"/>
                <a:gd name="connsiteX29" fmla="*/ 1301449 w 2691572"/>
                <a:gd name="connsiteY29" fmla="*/ 720659 h 3776663"/>
                <a:gd name="connsiteX30" fmla="*/ 1355485 w 2691572"/>
                <a:gd name="connsiteY30" fmla="*/ 1703755 h 3776663"/>
                <a:gd name="connsiteX31" fmla="*/ 1626633 w 2691572"/>
                <a:gd name="connsiteY31" fmla="*/ 1848279 h 3776663"/>
                <a:gd name="connsiteX32" fmla="*/ 1762597 w 2691572"/>
                <a:gd name="connsiteY32" fmla="*/ 0 h 377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91572" h="3776663">
                  <a:moveTo>
                    <a:pt x="1762597" y="0"/>
                  </a:moveTo>
                  <a:cubicBezTo>
                    <a:pt x="1803357" y="161706"/>
                    <a:pt x="1824088" y="542557"/>
                    <a:pt x="1800780" y="829100"/>
                  </a:cubicBezTo>
                  <a:cubicBezTo>
                    <a:pt x="1787720" y="989669"/>
                    <a:pt x="1733906" y="1393825"/>
                    <a:pt x="1722818" y="1732140"/>
                  </a:cubicBezTo>
                  <a:cubicBezTo>
                    <a:pt x="1714807" y="1976540"/>
                    <a:pt x="1789648" y="2528595"/>
                    <a:pt x="1816633" y="2561004"/>
                  </a:cubicBezTo>
                  <a:cubicBezTo>
                    <a:pt x="1838151" y="2568585"/>
                    <a:pt x="2123317" y="2158085"/>
                    <a:pt x="2131973" y="2118462"/>
                  </a:cubicBezTo>
                  <a:cubicBezTo>
                    <a:pt x="2073651" y="1772050"/>
                    <a:pt x="2120358" y="1263800"/>
                    <a:pt x="2274241" y="1085969"/>
                  </a:cubicBezTo>
                  <a:cubicBezTo>
                    <a:pt x="2162314" y="1378304"/>
                    <a:pt x="2170423" y="1845963"/>
                    <a:pt x="2217115" y="2003435"/>
                  </a:cubicBezTo>
                  <a:cubicBezTo>
                    <a:pt x="2385985" y="1919276"/>
                    <a:pt x="2619158" y="1272060"/>
                    <a:pt x="2691572" y="945145"/>
                  </a:cubicBezTo>
                  <a:cubicBezTo>
                    <a:pt x="2613610" y="1894918"/>
                    <a:pt x="2061937" y="2365923"/>
                    <a:pt x="1904665" y="2833555"/>
                  </a:cubicBezTo>
                  <a:cubicBezTo>
                    <a:pt x="1895193" y="2958697"/>
                    <a:pt x="1894514" y="3083495"/>
                    <a:pt x="1880755" y="3201893"/>
                  </a:cubicBezTo>
                  <a:cubicBezTo>
                    <a:pt x="2057468" y="3201579"/>
                    <a:pt x="2435451" y="2773415"/>
                    <a:pt x="2489985" y="2601150"/>
                  </a:cubicBezTo>
                  <a:cubicBezTo>
                    <a:pt x="2490682" y="2882797"/>
                    <a:pt x="2079832" y="3211644"/>
                    <a:pt x="1889760" y="3388771"/>
                  </a:cubicBezTo>
                  <a:cubicBezTo>
                    <a:pt x="1878045" y="3396690"/>
                    <a:pt x="1913488" y="3643993"/>
                    <a:pt x="1910348" y="3763176"/>
                  </a:cubicBezTo>
                  <a:cubicBezTo>
                    <a:pt x="1907024" y="3764038"/>
                    <a:pt x="1905844" y="3775015"/>
                    <a:pt x="1902521" y="3775877"/>
                  </a:cubicBezTo>
                  <a:lnTo>
                    <a:pt x="1648942" y="3776663"/>
                  </a:lnTo>
                  <a:cubicBezTo>
                    <a:pt x="1628405" y="3598726"/>
                    <a:pt x="1647616" y="3380329"/>
                    <a:pt x="1657087" y="3182162"/>
                  </a:cubicBezTo>
                  <a:lnTo>
                    <a:pt x="1409520" y="2832378"/>
                  </a:lnTo>
                  <a:cubicBezTo>
                    <a:pt x="1268001" y="2860645"/>
                    <a:pt x="1145772" y="2812208"/>
                    <a:pt x="1037209" y="2733426"/>
                  </a:cubicBezTo>
                  <a:lnTo>
                    <a:pt x="975697" y="2683522"/>
                  </a:lnTo>
                  <a:lnTo>
                    <a:pt x="930181" y="2670037"/>
                  </a:lnTo>
                  <a:cubicBezTo>
                    <a:pt x="634106" y="2531379"/>
                    <a:pt x="130122" y="2170662"/>
                    <a:pt x="0" y="2029923"/>
                  </a:cubicBezTo>
                  <a:cubicBezTo>
                    <a:pt x="358643" y="2243580"/>
                    <a:pt x="905901" y="2566102"/>
                    <a:pt x="990301" y="2524405"/>
                  </a:cubicBezTo>
                  <a:lnTo>
                    <a:pt x="1268543" y="2645031"/>
                  </a:lnTo>
                  <a:lnTo>
                    <a:pt x="1248982" y="2617243"/>
                  </a:lnTo>
                  <a:cubicBezTo>
                    <a:pt x="1152228" y="2472897"/>
                    <a:pt x="1015082" y="2228510"/>
                    <a:pt x="955102" y="2027743"/>
                  </a:cubicBezTo>
                  <a:cubicBezTo>
                    <a:pt x="1206354" y="2477419"/>
                    <a:pt x="1511194" y="2755146"/>
                    <a:pt x="1665991" y="2958696"/>
                  </a:cubicBezTo>
                  <a:cubicBezTo>
                    <a:pt x="1674665" y="2777727"/>
                    <a:pt x="1634038" y="2333774"/>
                    <a:pt x="1616990" y="2017941"/>
                  </a:cubicBezTo>
                  <a:cubicBezTo>
                    <a:pt x="1134790" y="1816455"/>
                    <a:pt x="839072" y="1291296"/>
                    <a:pt x="749129" y="624530"/>
                  </a:cubicBezTo>
                  <a:cubicBezTo>
                    <a:pt x="879566" y="1017465"/>
                    <a:pt x="990710" y="1386799"/>
                    <a:pt x="1245469" y="1617898"/>
                  </a:cubicBezTo>
                  <a:cubicBezTo>
                    <a:pt x="1366302" y="1400861"/>
                    <a:pt x="1339234" y="1018615"/>
                    <a:pt x="1301449" y="720659"/>
                  </a:cubicBezTo>
                  <a:cubicBezTo>
                    <a:pt x="1400199" y="969688"/>
                    <a:pt x="1423927" y="1333350"/>
                    <a:pt x="1355485" y="1703755"/>
                  </a:cubicBezTo>
                  <a:cubicBezTo>
                    <a:pt x="1415253" y="1773226"/>
                    <a:pt x="1586156" y="1893442"/>
                    <a:pt x="1626633" y="1848279"/>
                  </a:cubicBezTo>
                  <a:cubicBezTo>
                    <a:pt x="1650411" y="1241233"/>
                    <a:pt x="1764541" y="735166"/>
                    <a:pt x="1762597" y="0"/>
                  </a:cubicBezTo>
                  <a:close/>
                </a:path>
              </a:pathLst>
            </a:custGeom>
            <a:solidFill>
              <a:schemeClr val="tx1"/>
            </a:solidFill>
            <a:ln w="6350" cap="flat" cmpd="sng" algn="ctr">
              <a:noFill/>
              <a:prstDash val="solid"/>
              <a:miter lim="800000"/>
            </a:ln>
            <a:effectLst/>
          </p:spPr>
          <p:txBody>
            <a:bodyPr wrap="square" anchor="ctr">
              <a:normAutofit/>
            </a:bodyPr>
            <a:lstStyle/>
            <a:p>
              <a:pPr algn="just" defTabSz="685800" eaLnBrk="1" hangingPunct="1">
                <a:spcBef>
                  <a:spcPts val="0"/>
                </a:spcBef>
                <a:spcAft>
                  <a:spcPts val="0"/>
                </a:spcAft>
                <a:defRPr/>
              </a:pPr>
              <a:endParaRPr lang="zh-CN" altLang="en-US" sz="1300" b="1" kern="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2" name="椭圆 20"/>
            <p:cNvSpPr>
              <a:spLocks noChangeAspect="1"/>
            </p:cNvSpPr>
            <p:nvPr>
              <p:custDataLst>
                <p:tags r:id="rId2"/>
              </p:custDataLst>
            </p:nvPr>
          </p:nvSpPr>
          <p:spPr>
            <a:xfrm>
              <a:off x="8330" y="4319"/>
              <a:ext cx="290" cy="289"/>
            </a:xfrm>
            <a:prstGeom prst="cloud">
              <a:avLst/>
            </a:prstGeom>
            <a:solidFill>
              <a:schemeClr val="bg1">
                <a:lumMod val="50000"/>
              </a:schemeClr>
            </a:solidFill>
            <a:ln w="6350" cap="flat" cmpd="sng" algn="ctr">
              <a:noFill/>
              <a:prstDash val="solid"/>
              <a:miter lim="800000"/>
            </a:ln>
            <a:effectLst/>
          </p:spPr>
          <p:txBody>
            <a:bodyPr anchor="ctr">
              <a:normAutofit fontScale="32500" lnSpcReduction="20000"/>
            </a:bodyPr>
            <a:lstStyle/>
            <a:p>
              <a:pPr algn="just" defTabSz="685800" eaLnBrk="1" hangingPunct="1">
                <a:spcBef>
                  <a:spcPts val="0"/>
                </a:spcBef>
                <a:spcAft>
                  <a:spcPts val="0"/>
                </a:spcAft>
                <a:defRPr/>
              </a:pPr>
              <a:endParaRPr lang="zh-CN" altLang="en-US" sz="1300" b="1" kern="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3" name="椭圆 21"/>
            <p:cNvSpPr>
              <a:spLocks noChangeAspect="1"/>
            </p:cNvSpPr>
            <p:nvPr>
              <p:custDataLst>
                <p:tags r:id="rId3"/>
              </p:custDataLst>
            </p:nvPr>
          </p:nvSpPr>
          <p:spPr>
            <a:xfrm>
              <a:off x="8142" y="5608"/>
              <a:ext cx="414" cy="413"/>
            </a:xfrm>
            <a:prstGeom prst="cloud">
              <a:avLst/>
            </a:prstGeom>
            <a:solidFill>
              <a:schemeClr val="tx1">
                <a:lumMod val="75000"/>
                <a:lumOff val="25000"/>
              </a:schemeClr>
            </a:solidFill>
            <a:ln w="6350" cap="flat" cmpd="sng" algn="ctr">
              <a:noFill/>
              <a:prstDash val="solid"/>
              <a:miter lim="800000"/>
            </a:ln>
            <a:effectLst/>
          </p:spPr>
          <p:txBody>
            <a:bodyPr anchor="ctr">
              <a:noAutofit/>
            </a:bodyPr>
            <a:lstStyle/>
            <a:p>
              <a:pPr algn="just" defTabSz="685800" eaLnBrk="1" hangingPunct="1">
                <a:spcBef>
                  <a:spcPts val="0"/>
                </a:spcBef>
                <a:spcAft>
                  <a:spcPts val="0"/>
                </a:spcAft>
                <a:defRPr/>
              </a:pPr>
              <a:endParaRPr lang="zh-CN" altLang="en-US" sz="1000" b="1" kern="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4" name="椭圆 22"/>
            <p:cNvSpPr>
              <a:spLocks noChangeAspect="1"/>
            </p:cNvSpPr>
            <p:nvPr>
              <p:custDataLst>
                <p:tags r:id="rId4"/>
              </p:custDataLst>
            </p:nvPr>
          </p:nvSpPr>
          <p:spPr>
            <a:xfrm>
              <a:off x="6647" y="3978"/>
              <a:ext cx="291" cy="291"/>
            </a:xfrm>
            <a:prstGeom prst="cloud">
              <a:avLst/>
            </a:prstGeom>
            <a:solidFill>
              <a:schemeClr val="bg1">
                <a:lumMod val="50000"/>
              </a:schemeClr>
            </a:solidFill>
            <a:ln w="6350" cap="flat" cmpd="sng" algn="ctr">
              <a:noFill/>
              <a:prstDash val="solid"/>
              <a:miter lim="800000"/>
            </a:ln>
            <a:effectLst/>
          </p:spPr>
          <p:txBody>
            <a:bodyPr anchor="ctr">
              <a:normAutofit fontScale="40000" lnSpcReduction="20000"/>
            </a:bodyPr>
            <a:lstStyle/>
            <a:p>
              <a:pPr algn="just" defTabSz="685800" eaLnBrk="1" hangingPunct="1">
                <a:spcBef>
                  <a:spcPts val="0"/>
                </a:spcBef>
                <a:spcAft>
                  <a:spcPts val="0"/>
                </a:spcAft>
                <a:defRPr/>
              </a:pPr>
              <a:endParaRPr lang="zh-CN" altLang="en-US" sz="1300" b="1" kern="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5" name="椭圆 23"/>
            <p:cNvSpPr>
              <a:spLocks noChangeAspect="1"/>
            </p:cNvSpPr>
            <p:nvPr>
              <p:custDataLst>
                <p:tags r:id="rId5"/>
              </p:custDataLst>
            </p:nvPr>
          </p:nvSpPr>
          <p:spPr>
            <a:xfrm>
              <a:off x="6839" y="5212"/>
              <a:ext cx="243" cy="243"/>
            </a:xfrm>
            <a:prstGeom prst="cloud">
              <a:avLst/>
            </a:prstGeom>
            <a:solidFill>
              <a:srgbClr val="C00000"/>
            </a:solidFill>
            <a:ln w="6350" cap="flat" cmpd="sng" algn="ctr">
              <a:noFill/>
              <a:prstDash val="solid"/>
              <a:miter lim="800000"/>
            </a:ln>
            <a:effectLst/>
          </p:spPr>
          <p:txBody>
            <a:bodyPr anchor="ctr">
              <a:normAutofit fontScale="25000" lnSpcReduction="20000"/>
            </a:bodyPr>
            <a:lstStyle/>
            <a:p>
              <a:pPr algn="just" defTabSz="685800" eaLnBrk="1" hangingPunct="1">
                <a:spcBef>
                  <a:spcPts val="0"/>
                </a:spcBef>
                <a:spcAft>
                  <a:spcPts val="0"/>
                </a:spcAft>
                <a:defRPr/>
              </a:pPr>
              <a:endParaRPr lang="zh-CN" altLang="en-US" sz="1300" b="1" kern="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6" name="椭圆 24"/>
            <p:cNvSpPr>
              <a:spLocks noChangeAspect="1"/>
            </p:cNvSpPr>
            <p:nvPr>
              <p:custDataLst>
                <p:tags r:id="rId6"/>
              </p:custDataLst>
            </p:nvPr>
          </p:nvSpPr>
          <p:spPr>
            <a:xfrm>
              <a:off x="7921" y="4401"/>
              <a:ext cx="216" cy="216"/>
            </a:xfrm>
            <a:prstGeom prst="cloud">
              <a:avLst/>
            </a:prstGeom>
            <a:solidFill>
              <a:srgbClr val="C00000"/>
            </a:solidFill>
            <a:ln w="6350" cap="flat" cmpd="sng" algn="ctr">
              <a:noFill/>
              <a:prstDash val="solid"/>
              <a:miter lim="800000"/>
            </a:ln>
            <a:effectLst/>
          </p:spPr>
          <p:txBody>
            <a:bodyPr anchor="ctr">
              <a:normAutofit fontScale="25000" lnSpcReduction="20000"/>
            </a:bodyPr>
            <a:lstStyle/>
            <a:p>
              <a:pPr algn="just" defTabSz="685800" eaLnBrk="1" hangingPunct="1">
                <a:spcBef>
                  <a:spcPts val="0"/>
                </a:spcBef>
                <a:spcAft>
                  <a:spcPts val="0"/>
                </a:spcAft>
                <a:defRPr/>
              </a:pPr>
              <a:endParaRPr lang="zh-CN" altLang="en-US" sz="1300" b="1" kern="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8" name="椭圆 26"/>
            <p:cNvSpPr>
              <a:spLocks noChangeAspect="1"/>
            </p:cNvSpPr>
            <p:nvPr>
              <p:custDataLst>
                <p:tags r:id="rId7"/>
              </p:custDataLst>
            </p:nvPr>
          </p:nvSpPr>
          <p:spPr>
            <a:xfrm>
              <a:off x="7359" y="3393"/>
              <a:ext cx="413" cy="413"/>
            </a:xfrm>
            <a:prstGeom prst="cloud">
              <a:avLst/>
            </a:prstGeom>
            <a:solidFill>
              <a:srgbClr val="C00000"/>
            </a:solidFill>
            <a:ln w="6350" cap="flat" cmpd="sng" algn="ctr">
              <a:noFill/>
              <a:prstDash val="solid"/>
              <a:miter lim="800000"/>
            </a:ln>
            <a:effectLst/>
          </p:spPr>
          <p:txBody>
            <a:bodyPr anchor="ctr">
              <a:noAutofit/>
            </a:bodyPr>
            <a:lstStyle/>
            <a:p>
              <a:pPr algn="just" defTabSz="685800" eaLnBrk="1" hangingPunct="1">
                <a:spcBef>
                  <a:spcPts val="0"/>
                </a:spcBef>
                <a:spcAft>
                  <a:spcPts val="0"/>
                </a:spcAft>
                <a:defRPr/>
              </a:pPr>
              <a:endParaRPr lang="zh-CN" altLang="en-US" sz="1300" b="1" kern="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2" name="椭圆 23"/>
            <p:cNvSpPr>
              <a:spLocks noChangeAspect="1"/>
            </p:cNvSpPr>
            <p:nvPr>
              <p:custDataLst>
                <p:tags r:id="rId8"/>
              </p:custDataLst>
            </p:nvPr>
          </p:nvSpPr>
          <p:spPr>
            <a:xfrm>
              <a:off x="5810" y="5217"/>
              <a:ext cx="413" cy="413"/>
            </a:xfrm>
            <a:prstGeom prst="cloud">
              <a:avLst/>
            </a:prstGeom>
            <a:solidFill>
              <a:schemeClr val="tx1">
                <a:lumMod val="75000"/>
                <a:lumOff val="25000"/>
              </a:schemeClr>
            </a:solidFill>
            <a:ln w="6350" cap="flat" cmpd="sng" algn="ctr">
              <a:noFill/>
              <a:prstDash val="solid"/>
              <a:miter lim="800000"/>
            </a:ln>
            <a:effectLst/>
          </p:spPr>
          <p:txBody>
            <a:bodyPr anchor="ctr">
              <a:noAutofit/>
            </a:bodyPr>
            <a:lstStyle/>
            <a:p>
              <a:pPr algn="just" defTabSz="685800" eaLnBrk="1" hangingPunct="1">
                <a:spcBef>
                  <a:spcPts val="0"/>
                </a:spcBef>
                <a:spcAft>
                  <a:spcPts val="0"/>
                </a:spcAft>
                <a:defRPr/>
              </a:pPr>
              <a:endParaRPr lang="zh-CN" altLang="en-US" sz="1300" b="1" kern="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3" name="椭圆 24"/>
            <p:cNvSpPr>
              <a:spLocks noChangeAspect="1"/>
            </p:cNvSpPr>
            <p:nvPr>
              <p:custDataLst>
                <p:tags r:id="rId9"/>
              </p:custDataLst>
            </p:nvPr>
          </p:nvSpPr>
          <p:spPr>
            <a:xfrm>
              <a:off x="7131" y="4103"/>
              <a:ext cx="216" cy="216"/>
            </a:xfrm>
            <a:prstGeom prst="cloud">
              <a:avLst/>
            </a:prstGeom>
            <a:solidFill>
              <a:schemeClr val="tx1">
                <a:lumMod val="75000"/>
                <a:lumOff val="25000"/>
              </a:schemeClr>
            </a:solidFill>
            <a:ln w="6350" cap="flat" cmpd="sng" algn="ctr">
              <a:noFill/>
              <a:prstDash val="solid"/>
              <a:miter lim="800000"/>
            </a:ln>
            <a:effectLst/>
          </p:spPr>
          <p:txBody>
            <a:bodyPr anchor="ctr">
              <a:normAutofit fontScale="25000" lnSpcReduction="20000"/>
            </a:bodyPr>
            <a:lstStyle/>
            <a:p>
              <a:pPr algn="just" defTabSz="685800" eaLnBrk="1" hangingPunct="1">
                <a:spcBef>
                  <a:spcPts val="0"/>
                </a:spcBef>
                <a:spcAft>
                  <a:spcPts val="0"/>
                </a:spcAft>
                <a:defRPr/>
              </a:pPr>
              <a:endParaRPr lang="zh-CN" altLang="en-US" sz="1300" b="1" kern="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 name="文本框 5"/>
            <p:cNvSpPr txBox="1"/>
            <p:nvPr>
              <p:custDataLst>
                <p:tags r:id="rId10"/>
              </p:custDataLst>
            </p:nvPr>
          </p:nvSpPr>
          <p:spPr>
            <a:xfrm>
              <a:off x="7772" y="2826"/>
              <a:ext cx="2979" cy="7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lnSpc>
                  <a:spcPct val="150000"/>
                </a:lnSpc>
                <a:defRPr sz="1800">
                  <a:latin typeface="幼圆" panose="02010509060101010101" pitchFamily="49" charset="-122"/>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marL="0" lvl="0" indent="0" algn="just">
                <a:lnSpc>
                  <a:spcPct val="15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工作现场通道狭窄，紧急疏散时易拥挤</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文本框 6"/>
            <p:cNvSpPr txBox="1"/>
            <p:nvPr>
              <p:custDataLst>
                <p:tags r:id="rId11"/>
              </p:custDataLst>
            </p:nvPr>
          </p:nvSpPr>
          <p:spPr>
            <a:xfrm>
              <a:off x="3412" y="4958"/>
              <a:ext cx="2257" cy="7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lnSpc>
                  <a:spcPct val="150000"/>
                </a:lnSpc>
                <a:defRPr sz="1800">
                  <a:latin typeface="幼圆" panose="02010509060101010101" pitchFamily="49" charset="-122"/>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marL="0" lvl="0" indent="0" algn="just">
                <a:lnSpc>
                  <a:spcPct val="15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人员密集，特别是20岁左右的新员工多</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 name="文本框 7"/>
            <p:cNvSpPr txBox="1"/>
            <p:nvPr>
              <p:custDataLst>
                <p:tags r:id="rId12"/>
              </p:custDataLst>
            </p:nvPr>
          </p:nvSpPr>
          <p:spPr>
            <a:xfrm>
              <a:off x="8732" y="5337"/>
              <a:ext cx="2991" cy="7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lnSpc>
                  <a:spcPct val="150000"/>
                </a:lnSpc>
                <a:defRPr sz="1800">
                  <a:latin typeface="幼圆" panose="02010509060101010101" pitchFamily="49" charset="-122"/>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marL="0" lvl="0" indent="0" algn="just">
                <a:lnSpc>
                  <a:spcPct val="15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生产紧张，材料多，占用紧急疏散通道</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spTree>
    <p:custDataLst>
      <p:tags r:id="rId13"/>
    </p:custDataLst>
  </p:cSld>
  <p:clrMapOvr>
    <a:masterClrMapping/>
  </p:clrMapOvr>
  <p:transition advTm="0">
    <p:wipe dir="d"/>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495300" y="928370"/>
            <a:ext cx="8143875" cy="4224655"/>
            <a:chOff x="780" y="1462"/>
            <a:chExt cx="12825" cy="6653"/>
          </a:xfrm>
        </p:grpSpPr>
        <p:sp>
          <p:nvSpPr>
            <p:cNvPr id="5" name="ïśļíḍê"/>
            <p:cNvSpPr/>
            <p:nvPr/>
          </p:nvSpPr>
          <p:spPr>
            <a:xfrm>
              <a:off x="780" y="2069"/>
              <a:ext cx="12825" cy="5176"/>
            </a:xfrm>
            <a:prstGeom prst="roundRect">
              <a:avLst>
                <a:gd name="adj" fmla="val 2735"/>
              </a:avLst>
            </a:prstGeom>
            <a:solidFill>
              <a:schemeClr val="bg1"/>
            </a:solidFill>
            <a:ln w="3175" cap="rnd">
              <a:noFill/>
              <a:prstDash val="solid"/>
              <a:round/>
            </a:ln>
            <a:effectLst>
              <a:outerShdw blurRad="63500" sx="101000" sy="101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a:bodyPr>
            <a:lstStyle/>
            <a:p>
              <a:pPr algn="ctr" defTabSz="914400"/>
              <a:endParaRPr lang="zh-CN" altLang="en-US" sz="2000" b="1" i="1">
                <a:solidFill>
                  <a:schemeClr val="tx1"/>
                </a:solidFill>
              </a:endParaRPr>
            </a:p>
          </p:txBody>
        </p:sp>
        <p:sp>
          <p:nvSpPr>
            <p:cNvPr id="8" name="iṥľïḑè"/>
            <p:cNvSpPr/>
            <p:nvPr/>
          </p:nvSpPr>
          <p:spPr bwMode="auto">
            <a:xfrm>
              <a:off x="9555" y="1462"/>
              <a:ext cx="2108" cy="6653"/>
            </a:xfrm>
            <a:custGeom>
              <a:avLst/>
              <a:gdLst>
                <a:gd name="T0" fmla="*/ 1143 w 10368"/>
                <a:gd name="T1" fmla="*/ 8445 h 32752"/>
                <a:gd name="T2" fmla="*/ 3136 w 10368"/>
                <a:gd name="T3" fmla="*/ 5838 h 32752"/>
                <a:gd name="T4" fmla="*/ 3986 w 10368"/>
                <a:gd name="T5" fmla="*/ 6350 h 32752"/>
                <a:gd name="T6" fmla="*/ 4390 w 10368"/>
                <a:gd name="T7" fmla="*/ 5816 h 32752"/>
                <a:gd name="T8" fmla="*/ 6248 w 10368"/>
                <a:gd name="T9" fmla="*/ 4546 h 32752"/>
                <a:gd name="T10" fmla="*/ 5509 w 10368"/>
                <a:gd name="T11" fmla="*/ 5103 h 32752"/>
                <a:gd name="T12" fmla="*/ 4210 w 10368"/>
                <a:gd name="T13" fmla="*/ 5147 h 32752"/>
                <a:gd name="T14" fmla="*/ 4210 w 10368"/>
                <a:gd name="T15" fmla="*/ 5147 h 32752"/>
                <a:gd name="T16" fmla="*/ 4098 w 10368"/>
                <a:gd name="T17" fmla="*/ 4746 h 32752"/>
                <a:gd name="T18" fmla="*/ 3359 w 10368"/>
                <a:gd name="T19" fmla="*/ 2696 h 32752"/>
                <a:gd name="T20" fmla="*/ 3382 w 10368"/>
                <a:gd name="T21" fmla="*/ 1449 h 32752"/>
                <a:gd name="T22" fmla="*/ 6024 w 10368"/>
                <a:gd name="T23" fmla="*/ 936 h 32752"/>
                <a:gd name="T24" fmla="*/ 6203 w 10368"/>
                <a:gd name="T25" fmla="*/ 1137 h 32752"/>
                <a:gd name="T26" fmla="*/ 6450 w 10368"/>
                <a:gd name="T27" fmla="*/ 2652 h 32752"/>
                <a:gd name="T28" fmla="*/ 6382 w 10368"/>
                <a:gd name="T29" fmla="*/ 3677 h 32752"/>
                <a:gd name="T30" fmla="*/ 6315 w 10368"/>
                <a:gd name="T31" fmla="*/ 4479 h 32752"/>
                <a:gd name="T32" fmla="*/ 6450 w 10368"/>
                <a:gd name="T33" fmla="*/ 4835 h 32752"/>
                <a:gd name="T34" fmla="*/ 8599 w 10368"/>
                <a:gd name="T35" fmla="*/ 7420 h 32752"/>
                <a:gd name="T36" fmla="*/ 8040 w 10368"/>
                <a:gd name="T37" fmla="*/ 10628 h 32752"/>
                <a:gd name="T38" fmla="*/ 8152 w 10368"/>
                <a:gd name="T39" fmla="*/ 13591 h 32752"/>
                <a:gd name="T40" fmla="*/ 8465 w 10368"/>
                <a:gd name="T41" fmla="*/ 17000 h 32752"/>
                <a:gd name="T42" fmla="*/ 8823 w 10368"/>
                <a:gd name="T43" fmla="*/ 21724 h 32752"/>
                <a:gd name="T44" fmla="*/ 10189 w 10368"/>
                <a:gd name="T45" fmla="*/ 30814 h 32752"/>
                <a:gd name="T46" fmla="*/ 10122 w 10368"/>
                <a:gd name="T47" fmla="*/ 31705 h 32752"/>
                <a:gd name="T48" fmla="*/ 7950 w 10368"/>
                <a:gd name="T49" fmla="*/ 32708 h 32752"/>
                <a:gd name="T50" fmla="*/ 8219 w 10368"/>
                <a:gd name="T51" fmla="*/ 31148 h 32752"/>
                <a:gd name="T52" fmla="*/ 6942 w 10368"/>
                <a:gd name="T53" fmla="*/ 27427 h 32752"/>
                <a:gd name="T54" fmla="*/ 5442 w 10368"/>
                <a:gd name="T55" fmla="*/ 24509 h 32752"/>
                <a:gd name="T56" fmla="*/ 5554 w 10368"/>
                <a:gd name="T57" fmla="*/ 30368 h 32752"/>
                <a:gd name="T58" fmla="*/ 4949 w 10368"/>
                <a:gd name="T59" fmla="*/ 30992 h 32752"/>
                <a:gd name="T60" fmla="*/ 3718 w 10368"/>
                <a:gd name="T61" fmla="*/ 30925 h 32752"/>
                <a:gd name="T62" fmla="*/ 762 w 10368"/>
                <a:gd name="T63" fmla="*/ 31126 h 32752"/>
                <a:gd name="T64" fmla="*/ 2710 w 10368"/>
                <a:gd name="T65" fmla="*/ 29945 h 32752"/>
                <a:gd name="T66" fmla="*/ 3292 w 10368"/>
                <a:gd name="T67" fmla="*/ 28965 h 32752"/>
                <a:gd name="T68" fmla="*/ 2822 w 10368"/>
                <a:gd name="T69" fmla="*/ 24063 h 32752"/>
                <a:gd name="T70" fmla="*/ 1949 w 10368"/>
                <a:gd name="T71" fmla="*/ 17646 h 32752"/>
                <a:gd name="T72" fmla="*/ 1680 w 10368"/>
                <a:gd name="T73" fmla="*/ 16644 h 32752"/>
                <a:gd name="T74" fmla="*/ 2329 w 10368"/>
                <a:gd name="T75" fmla="*/ 11898 h 32752"/>
                <a:gd name="T76" fmla="*/ 1747 w 10368"/>
                <a:gd name="T77" fmla="*/ 11141 h 32752"/>
                <a:gd name="T78" fmla="*/ 202 w 10368"/>
                <a:gd name="T79" fmla="*/ 9403 h 32752"/>
                <a:gd name="T80" fmla="*/ 2979 w 10368"/>
                <a:gd name="T81" fmla="*/ 9737 h 32752"/>
                <a:gd name="T82" fmla="*/ 3046 w 10368"/>
                <a:gd name="T83" fmla="*/ 9158 h 32752"/>
                <a:gd name="T84" fmla="*/ 3404 w 10368"/>
                <a:gd name="T85" fmla="*/ 10205 h 32752"/>
                <a:gd name="T86" fmla="*/ 2464 w 10368"/>
                <a:gd name="T87" fmla="*/ 10762 h 32752"/>
                <a:gd name="T88" fmla="*/ 2531 w 10368"/>
                <a:gd name="T89" fmla="*/ 12032 h 32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68" h="32752">
                  <a:moveTo>
                    <a:pt x="202" y="9403"/>
                  </a:moveTo>
                  <a:cubicBezTo>
                    <a:pt x="336" y="8779"/>
                    <a:pt x="739" y="8801"/>
                    <a:pt x="1143" y="8445"/>
                  </a:cubicBezTo>
                  <a:cubicBezTo>
                    <a:pt x="1523" y="8088"/>
                    <a:pt x="1837" y="7799"/>
                    <a:pt x="1881" y="7152"/>
                  </a:cubicBezTo>
                  <a:cubicBezTo>
                    <a:pt x="1949" y="6484"/>
                    <a:pt x="2665" y="5949"/>
                    <a:pt x="3136" y="5838"/>
                  </a:cubicBezTo>
                  <a:cubicBezTo>
                    <a:pt x="3561" y="5749"/>
                    <a:pt x="3964" y="5526"/>
                    <a:pt x="4076" y="5481"/>
                  </a:cubicBezTo>
                  <a:cubicBezTo>
                    <a:pt x="4098" y="5660"/>
                    <a:pt x="4031" y="6061"/>
                    <a:pt x="3986" y="6350"/>
                  </a:cubicBezTo>
                  <a:cubicBezTo>
                    <a:pt x="4009" y="6373"/>
                    <a:pt x="4054" y="6328"/>
                    <a:pt x="4076" y="6261"/>
                  </a:cubicBezTo>
                  <a:cubicBezTo>
                    <a:pt x="4233" y="5927"/>
                    <a:pt x="4278" y="5749"/>
                    <a:pt x="4390" y="5816"/>
                  </a:cubicBezTo>
                  <a:cubicBezTo>
                    <a:pt x="4479" y="5860"/>
                    <a:pt x="4546" y="6083"/>
                    <a:pt x="4613" y="6284"/>
                  </a:cubicBezTo>
                  <a:cubicBezTo>
                    <a:pt x="4972" y="5838"/>
                    <a:pt x="5823" y="4924"/>
                    <a:pt x="6248" y="4546"/>
                  </a:cubicBezTo>
                  <a:cubicBezTo>
                    <a:pt x="6226" y="4501"/>
                    <a:pt x="6181" y="4457"/>
                    <a:pt x="6136" y="4434"/>
                  </a:cubicBezTo>
                  <a:cubicBezTo>
                    <a:pt x="6024" y="4635"/>
                    <a:pt x="5778" y="4969"/>
                    <a:pt x="5509" y="5103"/>
                  </a:cubicBezTo>
                  <a:cubicBezTo>
                    <a:pt x="5173" y="5281"/>
                    <a:pt x="4412" y="5726"/>
                    <a:pt x="4412" y="5726"/>
                  </a:cubicBezTo>
                  <a:cubicBezTo>
                    <a:pt x="4412" y="5726"/>
                    <a:pt x="4255" y="5370"/>
                    <a:pt x="4210" y="5147"/>
                  </a:cubicBezTo>
                  <a:cubicBezTo>
                    <a:pt x="4210" y="5125"/>
                    <a:pt x="4210" y="5125"/>
                    <a:pt x="4210" y="5125"/>
                  </a:cubicBezTo>
                  <a:cubicBezTo>
                    <a:pt x="4210" y="5147"/>
                    <a:pt x="4210" y="5147"/>
                    <a:pt x="4210" y="5147"/>
                  </a:cubicBezTo>
                  <a:cubicBezTo>
                    <a:pt x="4210" y="5125"/>
                    <a:pt x="4210" y="5080"/>
                    <a:pt x="4210" y="5058"/>
                  </a:cubicBezTo>
                  <a:cubicBezTo>
                    <a:pt x="4210" y="4902"/>
                    <a:pt x="4255" y="4791"/>
                    <a:pt x="4098" y="4746"/>
                  </a:cubicBezTo>
                  <a:cubicBezTo>
                    <a:pt x="3919" y="4702"/>
                    <a:pt x="3673" y="4122"/>
                    <a:pt x="3606" y="3766"/>
                  </a:cubicBezTo>
                  <a:cubicBezTo>
                    <a:pt x="3516" y="3409"/>
                    <a:pt x="3516" y="3097"/>
                    <a:pt x="3359" y="2696"/>
                  </a:cubicBezTo>
                  <a:cubicBezTo>
                    <a:pt x="3180" y="2318"/>
                    <a:pt x="3203" y="1939"/>
                    <a:pt x="3382" y="1449"/>
                  </a:cubicBezTo>
                  <a:cubicBezTo>
                    <a:pt x="3382" y="1449"/>
                    <a:pt x="3382" y="1449"/>
                    <a:pt x="3382" y="1449"/>
                  </a:cubicBezTo>
                  <a:cubicBezTo>
                    <a:pt x="3651" y="312"/>
                    <a:pt x="4166" y="624"/>
                    <a:pt x="4166" y="624"/>
                  </a:cubicBezTo>
                  <a:cubicBezTo>
                    <a:pt x="4860" y="0"/>
                    <a:pt x="5666" y="580"/>
                    <a:pt x="6024" y="936"/>
                  </a:cubicBezTo>
                  <a:cubicBezTo>
                    <a:pt x="6024" y="936"/>
                    <a:pt x="6024" y="936"/>
                    <a:pt x="6047" y="936"/>
                  </a:cubicBezTo>
                  <a:cubicBezTo>
                    <a:pt x="6114" y="981"/>
                    <a:pt x="6159" y="1048"/>
                    <a:pt x="6203" y="1137"/>
                  </a:cubicBezTo>
                  <a:cubicBezTo>
                    <a:pt x="6203" y="1137"/>
                    <a:pt x="6203" y="1137"/>
                    <a:pt x="6203" y="1137"/>
                  </a:cubicBezTo>
                  <a:cubicBezTo>
                    <a:pt x="6539" y="1627"/>
                    <a:pt x="6450" y="2652"/>
                    <a:pt x="6450" y="2652"/>
                  </a:cubicBezTo>
                  <a:cubicBezTo>
                    <a:pt x="6450" y="2652"/>
                    <a:pt x="6494" y="2674"/>
                    <a:pt x="6539" y="2919"/>
                  </a:cubicBezTo>
                  <a:cubicBezTo>
                    <a:pt x="6562" y="3164"/>
                    <a:pt x="6450" y="3543"/>
                    <a:pt x="6382" y="3677"/>
                  </a:cubicBezTo>
                  <a:cubicBezTo>
                    <a:pt x="6338" y="3810"/>
                    <a:pt x="6226" y="3833"/>
                    <a:pt x="6203" y="3944"/>
                  </a:cubicBezTo>
                  <a:cubicBezTo>
                    <a:pt x="6203" y="3944"/>
                    <a:pt x="6248" y="4211"/>
                    <a:pt x="6315" y="4479"/>
                  </a:cubicBezTo>
                  <a:cubicBezTo>
                    <a:pt x="6315" y="4479"/>
                    <a:pt x="6315" y="4479"/>
                    <a:pt x="6338" y="4479"/>
                  </a:cubicBezTo>
                  <a:cubicBezTo>
                    <a:pt x="6360" y="4523"/>
                    <a:pt x="6315" y="4590"/>
                    <a:pt x="6450" y="4835"/>
                  </a:cubicBezTo>
                  <a:cubicBezTo>
                    <a:pt x="6651" y="5147"/>
                    <a:pt x="6942" y="5259"/>
                    <a:pt x="7659" y="5637"/>
                  </a:cubicBezTo>
                  <a:cubicBezTo>
                    <a:pt x="8353" y="5994"/>
                    <a:pt x="8532" y="6729"/>
                    <a:pt x="8599" y="7420"/>
                  </a:cubicBezTo>
                  <a:cubicBezTo>
                    <a:pt x="8667" y="8133"/>
                    <a:pt x="8779" y="8667"/>
                    <a:pt x="8667" y="8823"/>
                  </a:cubicBezTo>
                  <a:cubicBezTo>
                    <a:pt x="8555" y="8979"/>
                    <a:pt x="8286" y="9871"/>
                    <a:pt x="8040" y="10628"/>
                  </a:cubicBezTo>
                  <a:cubicBezTo>
                    <a:pt x="7771" y="11363"/>
                    <a:pt x="7883" y="12232"/>
                    <a:pt x="7928" y="12567"/>
                  </a:cubicBezTo>
                  <a:cubicBezTo>
                    <a:pt x="7972" y="12878"/>
                    <a:pt x="8174" y="13168"/>
                    <a:pt x="8152" y="13591"/>
                  </a:cubicBezTo>
                  <a:cubicBezTo>
                    <a:pt x="8129" y="14015"/>
                    <a:pt x="8174" y="14438"/>
                    <a:pt x="8241" y="15084"/>
                  </a:cubicBezTo>
                  <a:cubicBezTo>
                    <a:pt x="8286" y="15708"/>
                    <a:pt x="8667" y="16911"/>
                    <a:pt x="8465" y="17000"/>
                  </a:cubicBezTo>
                  <a:cubicBezTo>
                    <a:pt x="8286" y="17112"/>
                    <a:pt x="8219" y="17089"/>
                    <a:pt x="8219" y="17379"/>
                  </a:cubicBezTo>
                  <a:cubicBezTo>
                    <a:pt x="8219" y="17669"/>
                    <a:pt x="8353" y="19518"/>
                    <a:pt x="8823" y="21724"/>
                  </a:cubicBezTo>
                  <a:cubicBezTo>
                    <a:pt x="9294" y="23952"/>
                    <a:pt x="10010" y="28876"/>
                    <a:pt x="10167" y="29811"/>
                  </a:cubicBezTo>
                  <a:cubicBezTo>
                    <a:pt x="10324" y="30725"/>
                    <a:pt x="10189" y="30814"/>
                    <a:pt x="10189" y="30814"/>
                  </a:cubicBezTo>
                  <a:cubicBezTo>
                    <a:pt x="10189" y="30814"/>
                    <a:pt x="10189" y="30881"/>
                    <a:pt x="10279" y="31148"/>
                  </a:cubicBezTo>
                  <a:cubicBezTo>
                    <a:pt x="10368" y="31416"/>
                    <a:pt x="10279" y="31594"/>
                    <a:pt x="10122" y="31705"/>
                  </a:cubicBezTo>
                  <a:cubicBezTo>
                    <a:pt x="9965" y="31817"/>
                    <a:pt x="9943" y="32040"/>
                    <a:pt x="9607" y="32285"/>
                  </a:cubicBezTo>
                  <a:cubicBezTo>
                    <a:pt x="9294" y="32530"/>
                    <a:pt x="8353" y="32752"/>
                    <a:pt x="7950" y="32708"/>
                  </a:cubicBezTo>
                  <a:cubicBezTo>
                    <a:pt x="7547" y="32663"/>
                    <a:pt x="7659" y="32530"/>
                    <a:pt x="7681" y="32129"/>
                  </a:cubicBezTo>
                  <a:cubicBezTo>
                    <a:pt x="7704" y="31728"/>
                    <a:pt x="8219" y="31148"/>
                    <a:pt x="8219" y="31148"/>
                  </a:cubicBezTo>
                  <a:cubicBezTo>
                    <a:pt x="8219" y="31148"/>
                    <a:pt x="8241" y="31037"/>
                    <a:pt x="8107" y="30970"/>
                  </a:cubicBezTo>
                  <a:cubicBezTo>
                    <a:pt x="7972" y="30881"/>
                    <a:pt x="7413" y="29099"/>
                    <a:pt x="6942" y="27427"/>
                  </a:cubicBezTo>
                  <a:cubicBezTo>
                    <a:pt x="6450" y="25779"/>
                    <a:pt x="5576" y="22771"/>
                    <a:pt x="5576" y="22771"/>
                  </a:cubicBezTo>
                  <a:cubicBezTo>
                    <a:pt x="5576" y="22771"/>
                    <a:pt x="5509" y="23640"/>
                    <a:pt x="5442" y="24509"/>
                  </a:cubicBezTo>
                  <a:cubicBezTo>
                    <a:pt x="5397" y="25378"/>
                    <a:pt x="5352" y="28230"/>
                    <a:pt x="5442" y="28965"/>
                  </a:cubicBezTo>
                  <a:cubicBezTo>
                    <a:pt x="5554" y="29700"/>
                    <a:pt x="5554" y="30368"/>
                    <a:pt x="5554" y="30368"/>
                  </a:cubicBezTo>
                  <a:cubicBezTo>
                    <a:pt x="5554" y="30368"/>
                    <a:pt x="5554" y="30458"/>
                    <a:pt x="5554" y="30703"/>
                  </a:cubicBezTo>
                  <a:cubicBezTo>
                    <a:pt x="5554" y="30948"/>
                    <a:pt x="5375" y="30948"/>
                    <a:pt x="4949" y="30992"/>
                  </a:cubicBezTo>
                  <a:cubicBezTo>
                    <a:pt x="4524" y="31037"/>
                    <a:pt x="3942" y="31015"/>
                    <a:pt x="3942" y="31015"/>
                  </a:cubicBezTo>
                  <a:cubicBezTo>
                    <a:pt x="3942" y="31015"/>
                    <a:pt x="3964" y="30814"/>
                    <a:pt x="3718" y="30925"/>
                  </a:cubicBezTo>
                  <a:cubicBezTo>
                    <a:pt x="3494" y="31015"/>
                    <a:pt x="3001" y="31260"/>
                    <a:pt x="2553" y="31260"/>
                  </a:cubicBezTo>
                  <a:cubicBezTo>
                    <a:pt x="2105" y="31260"/>
                    <a:pt x="762" y="31460"/>
                    <a:pt x="762" y="31126"/>
                  </a:cubicBezTo>
                  <a:cubicBezTo>
                    <a:pt x="762" y="30792"/>
                    <a:pt x="1277" y="30658"/>
                    <a:pt x="1747" y="30658"/>
                  </a:cubicBezTo>
                  <a:cubicBezTo>
                    <a:pt x="2195" y="30658"/>
                    <a:pt x="2710" y="29945"/>
                    <a:pt x="2710" y="29945"/>
                  </a:cubicBezTo>
                  <a:cubicBezTo>
                    <a:pt x="2710" y="29945"/>
                    <a:pt x="2710" y="29945"/>
                    <a:pt x="2576" y="29856"/>
                  </a:cubicBezTo>
                  <a:cubicBezTo>
                    <a:pt x="2464" y="29789"/>
                    <a:pt x="3203" y="29232"/>
                    <a:pt x="3292" y="28965"/>
                  </a:cubicBezTo>
                  <a:cubicBezTo>
                    <a:pt x="3404" y="28697"/>
                    <a:pt x="3382" y="28653"/>
                    <a:pt x="3292" y="28007"/>
                  </a:cubicBezTo>
                  <a:cubicBezTo>
                    <a:pt x="3225" y="27383"/>
                    <a:pt x="3046" y="25311"/>
                    <a:pt x="2822" y="24063"/>
                  </a:cubicBezTo>
                  <a:cubicBezTo>
                    <a:pt x="2620" y="22793"/>
                    <a:pt x="2352" y="21568"/>
                    <a:pt x="2195" y="20498"/>
                  </a:cubicBezTo>
                  <a:cubicBezTo>
                    <a:pt x="2038" y="19407"/>
                    <a:pt x="1949" y="17646"/>
                    <a:pt x="1949" y="17646"/>
                  </a:cubicBezTo>
                  <a:cubicBezTo>
                    <a:pt x="1949" y="17646"/>
                    <a:pt x="1859" y="17624"/>
                    <a:pt x="1702" y="17490"/>
                  </a:cubicBezTo>
                  <a:cubicBezTo>
                    <a:pt x="1546" y="17357"/>
                    <a:pt x="1590" y="17023"/>
                    <a:pt x="1680" y="16644"/>
                  </a:cubicBezTo>
                  <a:cubicBezTo>
                    <a:pt x="1747" y="16243"/>
                    <a:pt x="1859" y="14616"/>
                    <a:pt x="1926" y="13837"/>
                  </a:cubicBezTo>
                  <a:cubicBezTo>
                    <a:pt x="2016" y="13057"/>
                    <a:pt x="2329" y="11898"/>
                    <a:pt x="2329" y="11898"/>
                  </a:cubicBezTo>
                  <a:cubicBezTo>
                    <a:pt x="2329" y="11898"/>
                    <a:pt x="2083" y="11787"/>
                    <a:pt x="1926" y="11631"/>
                  </a:cubicBezTo>
                  <a:cubicBezTo>
                    <a:pt x="1770" y="11497"/>
                    <a:pt x="1747" y="11141"/>
                    <a:pt x="1747" y="11141"/>
                  </a:cubicBezTo>
                  <a:cubicBezTo>
                    <a:pt x="1747" y="11141"/>
                    <a:pt x="784" y="11230"/>
                    <a:pt x="381" y="11051"/>
                  </a:cubicBezTo>
                  <a:cubicBezTo>
                    <a:pt x="0" y="10896"/>
                    <a:pt x="68" y="10027"/>
                    <a:pt x="202" y="9403"/>
                  </a:cubicBezTo>
                  <a:close/>
                  <a:moveTo>
                    <a:pt x="3404" y="10205"/>
                  </a:moveTo>
                  <a:cubicBezTo>
                    <a:pt x="3404" y="10205"/>
                    <a:pt x="2979" y="10071"/>
                    <a:pt x="2979" y="9737"/>
                  </a:cubicBezTo>
                  <a:cubicBezTo>
                    <a:pt x="2979" y="9380"/>
                    <a:pt x="3315" y="9158"/>
                    <a:pt x="3471" y="9135"/>
                  </a:cubicBezTo>
                  <a:cubicBezTo>
                    <a:pt x="3628" y="9135"/>
                    <a:pt x="3359" y="8890"/>
                    <a:pt x="3046" y="9158"/>
                  </a:cubicBezTo>
                  <a:cubicBezTo>
                    <a:pt x="2710" y="9425"/>
                    <a:pt x="2464" y="10584"/>
                    <a:pt x="2464" y="10584"/>
                  </a:cubicBezTo>
                  <a:cubicBezTo>
                    <a:pt x="2464" y="10584"/>
                    <a:pt x="3136" y="10316"/>
                    <a:pt x="3404" y="10205"/>
                  </a:cubicBezTo>
                  <a:close/>
                  <a:moveTo>
                    <a:pt x="2531" y="12032"/>
                  </a:moveTo>
                  <a:cubicBezTo>
                    <a:pt x="2531" y="12032"/>
                    <a:pt x="2486" y="11141"/>
                    <a:pt x="2464" y="10762"/>
                  </a:cubicBezTo>
                  <a:cubicBezTo>
                    <a:pt x="2262" y="11831"/>
                    <a:pt x="2262" y="11831"/>
                    <a:pt x="2262" y="11831"/>
                  </a:cubicBezTo>
                  <a:lnTo>
                    <a:pt x="2531" y="12032"/>
                  </a:lnTo>
                  <a:close/>
                </a:path>
              </a:pathLst>
            </a:custGeom>
            <a:solidFill>
              <a:schemeClr val="tx1">
                <a:lumMod val="50000"/>
                <a:lumOff val="50000"/>
              </a:schemeClr>
            </a:solidFill>
            <a:ln w="0">
              <a:noFill/>
              <a:prstDash val="solid"/>
              <a:round/>
            </a:ln>
            <a:effectLst>
              <a:outerShdw blurRad="63500" dir="18900000" sy="23000" kx="-1200000" algn="bl" rotWithShape="0">
                <a:prstClr val="black">
                  <a:alpha val="10000"/>
                </a:prstClr>
              </a:outerShdw>
            </a:effectLst>
          </p:spPr>
          <p:txBody>
            <a:bodyPr vert="horz" wrap="square" lIns="91440" tIns="45720" rIns="91440" bIns="45720" numCol="1" anchor="t" anchorCtr="0" compatLnSpc="1">
              <a:normAutofit/>
            </a:bodyPr>
            <a:lstStyle/>
            <a:p>
              <a:endParaRPr lang="zh-CN" altLang="en-US"/>
            </a:p>
          </p:txBody>
        </p:sp>
      </p:grpSp>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现场管理实践</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787400" y="1590675"/>
            <a:ext cx="4425950" cy="306705"/>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１．提高风险评估的精细度（识别·评价）</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835150" y="2265680"/>
            <a:ext cx="3378200" cy="1383665"/>
          </a:xfrm>
          <a:prstGeom prst="rect">
            <a:avLst/>
          </a:prstGeom>
          <a:noFill/>
        </p:spPr>
        <p:txBody>
          <a:bodyPr wrap="square" rtlCol="0" anchor="t">
            <a:spAutoFit/>
          </a:bodyPr>
          <a:lstStyle/>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・非定常作业、临时作业</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・全员参与－－只有作业者知晓的作业</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・「怎么会！」的行动</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　　</a:t>
            </a:r>
            <a:r>
              <a:rPr lang="zh-CN" altLang="en-US" sz="1400" b="1">
                <a:solidFill>
                  <a:srgbClr val="C00000"/>
                </a:solidFill>
                <a:latin typeface="微软雅黑" panose="020B0503020204020204" pitchFamily="34" charset="-122"/>
                <a:ea typeface="微软雅黑" panose="020B0503020204020204" pitchFamily="34" charset="-122"/>
              </a:rPr>
              <a:t>⇒日常工作中与作业者沟通交流</a:t>
            </a:r>
            <a:endParaRPr lang="zh-CN" altLang="en-US" sz="1400" b="1">
              <a:solidFill>
                <a:srgbClr val="C00000"/>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ïśļíḍê"/>
          <p:cNvSpPr/>
          <p:nvPr/>
        </p:nvSpPr>
        <p:spPr>
          <a:xfrm>
            <a:off x="495300" y="1313815"/>
            <a:ext cx="8143875" cy="3286760"/>
          </a:xfrm>
          <a:prstGeom prst="roundRect">
            <a:avLst>
              <a:gd name="adj" fmla="val 2735"/>
            </a:avLst>
          </a:prstGeom>
          <a:solidFill>
            <a:schemeClr val="bg1"/>
          </a:solidFill>
          <a:ln w="3175" cap="rnd">
            <a:noFill/>
            <a:prstDash val="solid"/>
            <a:round/>
          </a:ln>
          <a:effectLst>
            <a:outerShdw blurRad="63500" sx="101000" sy="101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rmAutofit/>
          </a:bodyPr>
          <a:lstStyle/>
          <a:p>
            <a:pPr algn="ctr" defTabSz="914400"/>
            <a:endParaRPr lang="zh-CN" altLang="en-US" sz="2000" b="1" i="1">
              <a:solidFill>
                <a:schemeClr val="tx1"/>
              </a:solidFill>
            </a:endParaRPr>
          </a:p>
        </p:txBody>
      </p:sp>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现场管理实践</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787400" y="1662430"/>
            <a:ext cx="4425950" cy="306705"/>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２．提高安全卫生技能（KYT）</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206500" y="2310765"/>
            <a:ext cx="4530725" cy="1383665"/>
          </a:xfrm>
          <a:prstGeom prst="rect">
            <a:avLst/>
          </a:prstGeom>
          <a:noFill/>
        </p:spPr>
        <p:txBody>
          <a:bodyPr wrap="square" rtlCol="0" anchor="t">
            <a:spAutoFit/>
          </a:bodyPr>
          <a:lstStyle/>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・基准、规则的明确化和向作业者的贯彻</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・定期、计划性的实施教育</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・推进持续性的启发活动</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　　</a:t>
            </a:r>
            <a:r>
              <a:rPr lang="zh-CN" altLang="en-US" sz="1400" b="1">
                <a:solidFill>
                  <a:srgbClr val="C00000"/>
                </a:solidFill>
                <a:latin typeface="微软雅黑" panose="020B0503020204020204" pitchFamily="34" charset="-122"/>
                <a:ea typeface="微软雅黑" panose="020B0503020204020204" pitchFamily="34" charset="-122"/>
              </a:rPr>
              <a:t>⇒定期提供“知晓、考虑”安全、卫生的机会</a:t>
            </a:r>
            <a:endParaRPr lang="zh-CN" altLang="en-US" sz="1400" b="1">
              <a:solidFill>
                <a:srgbClr val="C00000"/>
              </a:solidFill>
              <a:latin typeface="微软雅黑" panose="020B0503020204020204" pitchFamily="34" charset="-122"/>
              <a:ea typeface="微软雅黑" panose="020B0503020204020204" pitchFamily="34" charset="-122"/>
            </a:endParaRPr>
          </a:p>
        </p:txBody>
      </p:sp>
      <p:sp>
        <p:nvSpPr>
          <p:cNvPr id="8" name="iṥľïḑè"/>
          <p:cNvSpPr/>
          <p:nvPr/>
        </p:nvSpPr>
        <p:spPr bwMode="auto">
          <a:xfrm>
            <a:off x="6067425" y="928370"/>
            <a:ext cx="1338580" cy="4224655"/>
          </a:xfrm>
          <a:custGeom>
            <a:avLst/>
            <a:gdLst>
              <a:gd name="T0" fmla="*/ 1143 w 10368"/>
              <a:gd name="T1" fmla="*/ 8445 h 32752"/>
              <a:gd name="T2" fmla="*/ 3136 w 10368"/>
              <a:gd name="T3" fmla="*/ 5838 h 32752"/>
              <a:gd name="T4" fmla="*/ 3986 w 10368"/>
              <a:gd name="T5" fmla="*/ 6350 h 32752"/>
              <a:gd name="T6" fmla="*/ 4390 w 10368"/>
              <a:gd name="T7" fmla="*/ 5816 h 32752"/>
              <a:gd name="T8" fmla="*/ 6248 w 10368"/>
              <a:gd name="T9" fmla="*/ 4546 h 32752"/>
              <a:gd name="T10" fmla="*/ 5509 w 10368"/>
              <a:gd name="T11" fmla="*/ 5103 h 32752"/>
              <a:gd name="T12" fmla="*/ 4210 w 10368"/>
              <a:gd name="T13" fmla="*/ 5147 h 32752"/>
              <a:gd name="T14" fmla="*/ 4210 w 10368"/>
              <a:gd name="T15" fmla="*/ 5147 h 32752"/>
              <a:gd name="T16" fmla="*/ 4098 w 10368"/>
              <a:gd name="T17" fmla="*/ 4746 h 32752"/>
              <a:gd name="T18" fmla="*/ 3359 w 10368"/>
              <a:gd name="T19" fmla="*/ 2696 h 32752"/>
              <a:gd name="T20" fmla="*/ 3382 w 10368"/>
              <a:gd name="T21" fmla="*/ 1449 h 32752"/>
              <a:gd name="T22" fmla="*/ 6024 w 10368"/>
              <a:gd name="T23" fmla="*/ 936 h 32752"/>
              <a:gd name="T24" fmla="*/ 6203 w 10368"/>
              <a:gd name="T25" fmla="*/ 1137 h 32752"/>
              <a:gd name="T26" fmla="*/ 6450 w 10368"/>
              <a:gd name="T27" fmla="*/ 2652 h 32752"/>
              <a:gd name="T28" fmla="*/ 6382 w 10368"/>
              <a:gd name="T29" fmla="*/ 3677 h 32752"/>
              <a:gd name="T30" fmla="*/ 6315 w 10368"/>
              <a:gd name="T31" fmla="*/ 4479 h 32752"/>
              <a:gd name="T32" fmla="*/ 6450 w 10368"/>
              <a:gd name="T33" fmla="*/ 4835 h 32752"/>
              <a:gd name="T34" fmla="*/ 8599 w 10368"/>
              <a:gd name="T35" fmla="*/ 7420 h 32752"/>
              <a:gd name="T36" fmla="*/ 8040 w 10368"/>
              <a:gd name="T37" fmla="*/ 10628 h 32752"/>
              <a:gd name="T38" fmla="*/ 8152 w 10368"/>
              <a:gd name="T39" fmla="*/ 13591 h 32752"/>
              <a:gd name="T40" fmla="*/ 8465 w 10368"/>
              <a:gd name="T41" fmla="*/ 17000 h 32752"/>
              <a:gd name="T42" fmla="*/ 8823 w 10368"/>
              <a:gd name="T43" fmla="*/ 21724 h 32752"/>
              <a:gd name="T44" fmla="*/ 10189 w 10368"/>
              <a:gd name="T45" fmla="*/ 30814 h 32752"/>
              <a:gd name="T46" fmla="*/ 10122 w 10368"/>
              <a:gd name="T47" fmla="*/ 31705 h 32752"/>
              <a:gd name="T48" fmla="*/ 7950 w 10368"/>
              <a:gd name="T49" fmla="*/ 32708 h 32752"/>
              <a:gd name="T50" fmla="*/ 8219 w 10368"/>
              <a:gd name="T51" fmla="*/ 31148 h 32752"/>
              <a:gd name="T52" fmla="*/ 6942 w 10368"/>
              <a:gd name="T53" fmla="*/ 27427 h 32752"/>
              <a:gd name="T54" fmla="*/ 5442 w 10368"/>
              <a:gd name="T55" fmla="*/ 24509 h 32752"/>
              <a:gd name="T56" fmla="*/ 5554 w 10368"/>
              <a:gd name="T57" fmla="*/ 30368 h 32752"/>
              <a:gd name="T58" fmla="*/ 4949 w 10368"/>
              <a:gd name="T59" fmla="*/ 30992 h 32752"/>
              <a:gd name="T60" fmla="*/ 3718 w 10368"/>
              <a:gd name="T61" fmla="*/ 30925 h 32752"/>
              <a:gd name="T62" fmla="*/ 762 w 10368"/>
              <a:gd name="T63" fmla="*/ 31126 h 32752"/>
              <a:gd name="T64" fmla="*/ 2710 w 10368"/>
              <a:gd name="T65" fmla="*/ 29945 h 32752"/>
              <a:gd name="T66" fmla="*/ 3292 w 10368"/>
              <a:gd name="T67" fmla="*/ 28965 h 32752"/>
              <a:gd name="T68" fmla="*/ 2822 w 10368"/>
              <a:gd name="T69" fmla="*/ 24063 h 32752"/>
              <a:gd name="T70" fmla="*/ 1949 w 10368"/>
              <a:gd name="T71" fmla="*/ 17646 h 32752"/>
              <a:gd name="T72" fmla="*/ 1680 w 10368"/>
              <a:gd name="T73" fmla="*/ 16644 h 32752"/>
              <a:gd name="T74" fmla="*/ 2329 w 10368"/>
              <a:gd name="T75" fmla="*/ 11898 h 32752"/>
              <a:gd name="T76" fmla="*/ 1747 w 10368"/>
              <a:gd name="T77" fmla="*/ 11141 h 32752"/>
              <a:gd name="T78" fmla="*/ 202 w 10368"/>
              <a:gd name="T79" fmla="*/ 9403 h 32752"/>
              <a:gd name="T80" fmla="*/ 2979 w 10368"/>
              <a:gd name="T81" fmla="*/ 9737 h 32752"/>
              <a:gd name="T82" fmla="*/ 3046 w 10368"/>
              <a:gd name="T83" fmla="*/ 9158 h 32752"/>
              <a:gd name="T84" fmla="*/ 3404 w 10368"/>
              <a:gd name="T85" fmla="*/ 10205 h 32752"/>
              <a:gd name="T86" fmla="*/ 2464 w 10368"/>
              <a:gd name="T87" fmla="*/ 10762 h 32752"/>
              <a:gd name="T88" fmla="*/ 2531 w 10368"/>
              <a:gd name="T89" fmla="*/ 12032 h 32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368" h="32752">
                <a:moveTo>
                  <a:pt x="202" y="9403"/>
                </a:moveTo>
                <a:cubicBezTo>
                  <a:pt x="336" y="8779"/>
                  <a:pt x="739" y="8801"/>
                  <a:pt x="1143" y="8445"/>
                </a:cubicBezTo>
                <a:cubicBezTo>
                  <a:pt x="1523" y="8088"/>
                  <a:pt x="1837" y="7799"/>
                  <a:pt x="1881" y="7152"/>
                </a:cubicBezTo>
                <a:cubicBezTo>
                  <a:pt x="1949" y="6484"/>
                  <a:pt x="2665" y="5949"/>
                  <a:pt x="3136" y="5838"/>
                </a:cubicBezTo>
                <a:cubicBezTo>
                  <a:pt x="3561" y="5749"/>
                  <a:pt x="3964" y="5526"/>
                  <a:pt x="4076" y="5481"/>
                </a:cubicBezTo>
                <a:cubicBezTo>
                  <a:pt x="4098" y="5660"/>
                  <a:pt x="4031" y="6061"/>
                  <a:pt x="3986" y="6350"/>
                </a:cubicBezTo>
                <a:cubicBezTo>
                  <a:pt x="4009" y="6373"/>
                  <a:pt x="4054" y="6328"/>
                  <a:pt x="4076" y="6261"/>
                </a:cubicBezTo>
                <a:cubicBezTo>
                  <a:pt x="4233" y="5927"/>
                  <a:pt x="4278" y="5749"/>
                  <a:pt x="4390" y="5816"/>
                </a:cubicBezTo>
                <a:cubicBezTo>
                  <a:pt x="4479" y="5860"/>
                  <a:pt x="4546" y="6083"/>
                  <a:pt x="4613" y="6284"/>
                </a:cubicBezTo>
                <a:cubicBezTo>
                  <a:pt x="4972" y="5838"/>
                  <a:pt x="5823" y="4924"/>
                  <a:pt x="6248" y="4546"/>
                </a:cubicBezTo>
                <a:cubicBezTo>
                  <a:pt x="6226" y="4501"/>
                  <a:pt x="6181" y="4457"/>
                  <a:pt x="6136" y="4434"/>
                </a:cubicBezTo>
                <a:cubicBezTo>
                  <a:pt x="6024" y="4635"/>
                  <a:pt x="5778" y="4969"/>
                  <a:pt x="5509" y="5103"/>
                </a:cubicBezTo>
                <a:cubicBezTo>
                  <a:pt x="5173" y="5281"/>
                  <a:pt x="4412" y="5726"/>
                  <a:pt x="4412" y="5726"/>
                </a:cubicBezTo>
                <a:cubicBezTo>
                  <a:pt x="4412" y="5726"/>
                  <a:pt x="4255" y="5370"/>
                  <a:pt x="4210" y="5147"/>
                </a:cubicBezTo>
                <a:cubicBezTo>
                  <a:pt x="4210" y="5125"/>
                  <a:pt x="4210" y="5125"/>
                  <a:pt x="4210" y="5125"/>
                </a:cubicBezTo>
                <a:cubicBezTo>
                  <a:pt x="4210" y="5147"/>
                  <a:pt x="4210" y="5147"/>
                  <a:pt x="4210" y="5147"/>
                </a:cubicBezTo>
                <a:cubicBezTo>
                  <a:pt x="4210" y="5125"/>
                  <a:pt x="4210" y="5080"/>
                  <a:pt x="4210" y="5058"/>
                </a:cubicBezTo>
                <a:cubicBezTo>
                  <a:pt x="4210" y="4902"/>
                  <a:pt x="4255" y="4791"/>
                  <a:pt x="4098" y="4746"/>
                </a:cubicBezTo>
                <a:cubicBezTo>
                  <a:pt x="3919" y="4702"/>
                  <a:pt x="3673" y="4122"/>
                  <a:pt x="3606" y="3766"/>
                </a:cubicBezTo>
                <a:cubicBezTo>
                  <a:pt x="3516" y="3409"/>
                  <a:pt x="3516" y="3097"/>
                  <a:pt x="3359" y="2696"/>
                </a:cubicBezTo>
                <a:cubicBezTo>
                  <a:pt x="3180" y="2318"/>
                  <a:pt x="3203" y="1939"/>
                  <a:pt x="3382" y="1449"/>
                </a:cubicBezTo>
                <a:cubicBezTo>
                  <a:pt x="3382" y="1449"/>
                  <a:pt x="3382" y="1449"/>
                  <a:pt x="3382" y="1449"/>
                </a:cubicBezTo>
                <a:cubicBezTo>
                  <a:pt x="3651" y="312"/>
                  <a:pt x="4166" y="624"/>
                  <a:pt x="4166" y="624"/>
                </a:cubicBezTo>
                <a:cubicBezTo>
                  <a:pt x="4860" y="0"/>
                  <a:pt x="5666" y="580"/>
                  <a:pt x="6024" y="936"/>
                </a:cubicBezTo>
                <a:cubicBezTo>
                  <a:pt x="6024" y="936"/>
                  <a:pt x="6024" y="936"/>
                  <a:pt x="6047" y="936"/>
                </a:cubicBezTo>
                <a:cubicBezTo>
                  <a:pt x="6114" y="981"/>
                  <a:pt x="6159" y="1048"/>
                  <a:pt x="6203" y="1137"/>
                </a:cubicBezTo>
                <a:cubicBezTo>
                  <a:pt x="6203" y="1137"/>
                  <a:pt x="6203" y="1137"/>
                  <a:pt x="6203" y="1137"/>
                </a:cubicBezTo>
                <a:cubicBezTo>
                  <a:pt x="6539" y="1627"/>
                  <a:pt x="6450" y="2652"/>
                  <a:pt x="6450" y="2652"/>
                </a:cubicBezTo>
                <a:cubicBezTo>
                  <a:pt x="6450" y="2652"/>
                  <a:pt x="6494" y="2674"/>
                  <a:pt x="6539" y="2919"/>
                </a:cubicBezTo>
                <a:cubicBezTo>
                  <a:pt x="6562" y="3164"/>
                  <a:pt x="6450" y="3543"/>
                  <a:pt x="6382" y="3677"/>
                </a:cubicBezTo>
                <a:cubicBezTo>
                  <a:pt x="6338" y="3810"/>
                  <a:pt x="6226" y="3833"/>
                  <a:pt x="6203" y="3944"/>
                </a:cubicBezTo>
                <a:cubicBezTo>
                  <a:pt x="6203" y="3944"/>
                  <a:pt x="6248" y="4211"/>
                  <a:pt x="6315" y="4479"/>
                </a:cubicBezTo>
                <a:cubicBezTo>
                  <a:pt x="6315" y="4479"/>
                  <a:pt x="6315" y="4479"/>
                  <a:pt x="6338" y="4479"/>
                </a:cubicBezTo>
                <a:cubicBezTo>
                  <a:pt x="6360" y="4523"/>
                  <a:pt x="6315" y="4590"/>
                  <a:pt x="6450" y="4835"/>
                </a:cubicBezTo>
                <a:cubicBezTo>
                  <a:pt x="6651" y="5147"/>
                  <a:pt x="6942" y="5259"/>
                  <a:pt x="7659" y="5637"/>
                </a:cubicBezTo>
                <a:cubicBezTo>
                  <a:pt x="8353" y="5994"/>
                  <a:pt x="8532" y="6729"/>
                  <a:pt x="8599" y="7420"/>
                </a:cubicBezTo>
                <a:cubicBezTo>
                  <a:pt x="8667" y="8133"/>
                  <a:pt x="8779" y="8667"/>
                  <a:pt x="8667" y="8823"/>
                </a:cubicBezTo>
                <a:cubicBezTo>
                  <a:pt x="8555" y="8979"/>
                  <a:pt x="8286" y="9871"/>
                  <a:pt x="8040" y="10628"/>
                </a:cubicBezTo>
                <a:cubicBezTo>
                  <a:pt x="7771" y="11363"/>
                  <a:pt x="7883" y="12232"/>
                  <a:pt x="7928" y="12567"/>
                </a:cubicBezTo>
                <a:cubicBezTo>
                  <a:pt x="7972" y="12878"/>
                  <a:pt x="8174" y="13168"/>
                  <a:pt x="8152" y="13591"/>
                </a:cubicBezTo>
                <a:cubicBezTo>
                  <a:pt x="8129" y="14015"/>
                  <a:pt x="8174" y="14438"/>
                  <a:pt x="8241" y="15084"/>
                </a:cubicBezTo>
                <a:cubicBezTo>
                  <a:pt x="8286" y="15708"/>
                  <a:pt x="8667" y="16911"/>
                  <a:pt x="8465" y="17000"/>
                </a:cubicBezTo>
                <a:cubicBezTo>
                  <a:pt x="8286" y="17112"/>
                  <a:pt x="8219" y="17089"/>
                  <a:pt x="8219" y="17379"/>
                </a:cubicBezTo>
                <a:cubicBezTo>
                  <a:pt x="8219" y="17669"/>
                  <a:pt x="8353" y="19518"/>
                  <a:pt x="8823" y="21724"/>
                </a:cubicBezTo>
                <a:cubicBezTo>
                  <a:pt x="9294" y="23952"/>
                  <a:pt x="10010" y="28876"/>
                  <a:pt x="10167" y="29811"/>
                </a:cubicBezTo>
                <a:cubicBezTo>
                  <a:pt x="10324" y="30725"/>
                  <a:pt x="10189" y="30814"/>
                  <a:pt x="10189" y="30814"/>
                </a:cubicBezTo>
                <a:cubicBezTo>
                  <a:pt x="10189" y="30814"/>
                  <a:pt x="10189" y="30881"/>
                  <a:pt x="10279" y="31148"/>
                </a:cubicBezTo>
                <a:cubicBezTo>
                  <a:pt x="10368" y="31416"/>
                  <a:pt x="10279" y="31594"/>
                  <a:pt x="10122" y="31705"/>
                </a:cubicBezTo>
                <a:cubicBezTo>
                  <a:pt x="9965" y="31817"/>
                  <a:pt x="9943" y="32040"/>
                  <a:pt x="9607" y="32285"/>
                </a:cubicBezTo>
                <a:cubicBezTo>
                  <a:pt x="9294" y="32530"/>
                  <a:pt x="8353" y="32752"/>
                  <a:pt x="7950" y="32708"/>
                </a:cubicBezTo>
                <a:cubicBezTo>
                  <a:pt x="7547" y="32663"/>
                  <a:pt x="7659" y="32530"/>
                  <a:pt x="7681" y="32129"/>
                </a:cubicBezTo>
                <a:cubicBezTo>
                  <a:pt x="7704" y="31728"/>
                  <a:pt x="8219" y="31148"/>
                  <a:pt x="8219" y="31148"/>
                </a:cubicBezTo>
                <a:cubicBezTo>
                  <a:pt x="8219" y="31148"/>
                  <a:pt x="8241" y="31037"/>
                  <a:pt x="8107" y="30970"/>
                </a:cubicBezTo>
                <a:cubicBezTo>
                  <a:pt x="7972" y="30881"/>
                  <a:pt x="7413" y="29099"/>
                  <a:pt x="6942" y="27427"/>
                </a:cubicBezTo>
                <a:cubicBezTo>
                  <a:pt x="6450" y="25779"/>
                  <a:pt x="5576" y="22771"/>
                  <a:pt x="5576" y="22771"/>
                </a:cubicBezTo>
                <a:cubicBezTo>
                  <a:pt x="5576" y="22771"/>
                  <a:pt x="5509" y="23640"/>
                  <a:pt x="5442" y="24509"/>
                </a:cubicBezTo>
                <a:cubicBezTo>
                  <a:pt x="5397" y="25378"/>
                  <a:pt x="5352" y="28230"/>
                  <a:pt x="5442" y="28965"/>
                </a:cubicBezTo>
                <a:cubicBezTo>
                  <a:pt x="5554" y="29700"/>
                  <a:pt x="5554" y="30368"/>
                  <a:pt x="5554" y="30368"/>
                </a:cubicBezTo>
                <a:cubicBezTo>
                  <a:pt x="5554" y="30368"/>
                  <a:pt x="5554" y="30458"/>
                  <a:pt x="5554" y="30703"/>
                </a:cubicBezTo>
                <a:cubicBezTo>
                  <a:pt x="5554" y="30948"/>
                  <a:pt x="5375" y="30948"/>
                  <a:pt x="4949" y="30992"/>
                </a:cubicBezTo>
                <a:cubicBezTo>
                  <a:pt x="4524" y="31037"/>
                  <a:pt x="3942" y="31015"/>
                  <a:pt x="3942" y="31015"/>
                </a:cubicBezTo>
                <a:cubicBezTo>
                  <a:pt x="3942" y="31015"/>
                  <a:pt x="3964" y="30814"/>
                  <a:pt x="3718" y="30925"/>
                </a:cubicBezTo>
                <a:cubicBezTo>
                  <a:pt x="3494" y="31015"/>
                  <a:pt x="3001" y="31260"/>
                  <a:pt x="2553" y="31260"/>
                </a:cubicBezTo>
                <a:cubicBezTo>
                  <a:pt x="2105" y="31260"/>
                  <a:pt x="762" y="31460"/>
                  <a:pt x="762" y="31126"/>
                </a:cubicBezTo>
                <a:cubicBezTo>
                  <a:pt x="762" y="30792"/>
                  <a:pt x="1277" y="30658"/>
                  <a:pt x="1747" y="30658"/>
                </a:cubicBezTo>
                <a:cubicBezTo>
                  <a:pt x="2195" y="30658"/>
                  <a:pt x="2710" y="29945"/>
                  <a:pt x="2710" y="29945"/>
                </a:cubicBezTo>
                <a:cubicBezTo>
                  <a:pt x="2710" y="29945"/>
                  <a:pt x="2710" y="29945"/>
                  <a:pt x="2576" y="29856"/>
                </a:cubicBezTo>
                <a:cubicBezTo>
                  <a:pt x="2464" y="29789"/>
                  <a:pt x="3203" y="29232"/>
                  <a:pt x="3292" y="28965"/>
                </a:cubicBezTo>
                <a:cubicBezTo>
                  <a:pt x="3404" y="28697"/>
                  <a:pt x="3382" y="28653"/>
                  <a:pt x="3292" y="28007"/>
                </a:cubicBezTo>
                <a:cubicBezTo>
                  <a:pt x="3225" y="27383"/>
                  <a:pt x="3046" y="25311"/>
                  <a:pt x="2822" y="24063"/>
                </a:cubicBezTo>
                <a:cubicBezTo>
                  <a:pt x="2620" y="22793"/>
                  <a:pt x="2352" y="21568"/>
                  <a:pt x="2195" y="20498"/>
                </a:cubicBezTo>
                <a:cubicBezTo>
                  <a:pt x="2038" y="19407"/>
                  <a:pt x="1949" y="17646"/>
                  <a:pt x="1949" y="17646"/>
                </a:cubicBezTo>
                <a:cubicBezTo>
                  <a:pt x="1949" y="17646"/>
                  <a:pt x="1859" y="17624"/>
                  <a:pt x="1702" y="17490"/>
                </a:cubicBezTo>
                <a:cubicBezTo>
                  <a:pt x="1546" y="17357"/>
                  <a:pt x="1590" y="17023"/>
                  <a:pt x="1680" y="16644"/>
                </a:cubicBezTo>
                <a:cubicBezTo>
                  <a:pt x="1747" y="16243"/>
                  <a:pt x="1859" y="14616"/>
                  <a:pt x="1926" y="13837"/>
                </a:cubicBezTo>
                <a:cubicBezTo>
                  <a:pt x="2016" y="13057"/>
                  <a:pt x="2329" y="11898"/>
                  <a:pt x="2329" y="11898"/>
                </a:cubicBezTo>
                <a:cubicBezTo>
                  <a:pt x="2329" y="11898"/>
                  <a:pt x="2083" y="11787"/>
                  <a:pt x="1926" y="11631"/>
                </a:cubicBezTo>
                <a:cubicBezTo>
                  <a:pt x="1770" y="11497"/>
                  <a:pt x="1747" y="11141"/>
                  <a:pt x="1747" y="11141"/>
                </a:cubicBezTo>
                <a:cubicBezTo>
                  <a:pt x="1747" y="11141"/>
                  <a:pt x="784" y="11230"/>
                  <a:pt x="381" y="11051"/>
                </a:cubicBezTo>
                <a:cubicBezTo>
                  <a:pt x="0" y="10896"/>
                  <a:pt x="68" y="10027"/>
                  <a:pt x="202" y="9403"/>
                </a:cubicBezTo>
                <a:close/>
                <a:moveTo>
                  <a:pt x="3404" y="10205"/>
                </a:moveTo>
                <a:cubicBezTo>
                  <a:pt x="3404" y="10205"/>
                  <a:pt x="2979" y="10071"/>
                  <a:pt x="2979" y="9737"/>
                </a:cubicBezTo>
                <a:cubicBezTo>
                  <a:pt x="2979" y="9380"/>
                  <a:pt x="3315" y="9158"/>
                  <a:pt x="3471" y="9135"/>
                </a:cubicBezTo>
                <a:cubicBezTo>
                  <a:pt x="3628" y="9135"/>
                  <a:pt x="3359" y="8890"/>
                  <a:pt x="3046" y="9158"/>
                </a:cubicBezTo>
                <a:cubicBezTo>
                  <a:pt x="2710" y="9425"/>
                  <a:pt x="2464" y="10584"/>
                  <a:pt x="2464" y="10584"/>
                </a:cubicBezTo>
                <a:cubicBezTo>
                  <a:pt x="2464" y="10584"/>
                  <a:pt x="3136" y="10316"/>
                  <a:pt x="3404" y="10205"/>
                </a:cubicBezTo>
                <a:close/>
                <a:moveTo>
                  <a:pt x="2531" y="12032"/>
                </a:moveTo>
                <a:cubicBezTo>
                  <a:pt x="2531" y="12032"/>
                  <a:pt x="2486" y="11141"/>
                  <a:pt x="2464" y="10762"/>
                </a:cubicBezTo>
                <a:cubicBezTo>
                  <a:pt x="2262" y="11831"/>
                  <a:pt x="2262" y="11831"/>
                  <a:pt x="2262" y="11831"/>
                </a:cubicBezTo>
                <a:lnTo>
                  <a:pt x="2531" y="12032"/>
                </a:lnTo>
                <a:close/>
              </a:path>
            </a:pathLst>
          </a:custGeom>
          <a:solidFill>
            <a:schemeClr val="tx1">
              <a:lumMod val="50000"/>
              <a:lumOff val="50000"/>
            </a:schemeClr>
          </a:solidFill>
          <a:ln w="0">
            <a:noFill/>
            <a:prstDash val="solid"/>
            <a:round/>
          </a:ln>
          <a:effectLst>
            <a:outerShdw blurRad="63500" dir="18900000" sy="23000" kx="-1200000" algn="bl" rotWithShape="0">
              <a:prstClr val="black">
                <a:alpha val="10000"/>
              </a:prstClr>
            </a:outerShdw>
          </a:effectLst>
        </p:spPr>
        <p:txBody>
          <a:bodyPr vert="horz" wrap="square" lIns="91440" tIns="45720" rIns="91440" bIns="45720" numCol="1" anchor="t" anchorCtr="0" compatLnSpc="1">
            <a:normAutofit/>
          </a:bodyPr>
          <a:lstStyle/>
          <a:p>
            <a:endParaRPr lang="zh-CN" altLang="en-US"/>
          </a:p>
        </p:txBody>
      </p:sp>
    </p:spTree>
  </p:cSld>
  <p:clrMapOvr>
    <a:masterClrMapping/>
  </p:clrMapOvr>
  <p:transition advTm="0">
    <p:wipe dir="d"/>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作业过程分析</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 name="组合 2"/>
          <p:cNvGrpSpPr/>
          <p:nvPr/>
        </p:nvGrpSpPr>
        <p:grpSpPr>
          <a:xfrm>
            <a:off x="915670" y="1209675"/>
            <a:ext cx="7571740" cy="3619500"/>
            <a:chOff x="1442" y="1905"/>
            <a:chExt cx="11924" cy="5700"/>
          </a:xfrm>
        </p:grpSpPr>
        <p:sp>
          <p:nvSpPr>
            <p:cNvPr id="586757" name="AutoShape 5"/>
            <p:cNvSpPr>
              <a:spLocks noChangeArrowheads="1"/>
            </p:cNvSpPr>
            <p:nvPr/>
          </p:nvSpPr>
          <p:spPr bwMode="auto">
            <a:xfrm>
              <a:off x="5632" y="1980"/>
              <a:ext cx="1182" cy="525"/>
            </a:xfrm>
            <a:custGeom>
              <a:avLst/>
              <a:gdLst>
                <a:gd name="T0" fmla="*/ 24086415 w 21600"/>
                <a:gd name="T1" fmla="*/ 0 h 21600"/>
                <a:gd name="T2" fmla="*/ 0 w 21600"/>
                <a:gd name="T3" fmla="*/ 6586009 h 21600"/>
                <a:gd name="T4" fmla="*/ 24086415 w 21600"/>
                <a:gd name="T5" fmla="*/ 13172018 h 21600"/>
                <a:gd name="T6" fmla="*/ 32526815 w 21600"/>
                <a:gd name="T7" fmla="*/ 6586009 h 21600"/>
                <a:gd name="T8" fmla="*/ 17694720 60000 65536"/>
                <a:gd name="T9" fmla="*/ 11796480 60000 65536"/>
                <a:gd name="T10" fmla="*/ 5898240 60000 65536"/>
                <a:gd name="T11" fmla="*/ 0 60000 65536"/>
                <a:gd name="T12" fmla="*/ 3375 w 21600"/>
                <a:gd name="T13" fmla="*/ 5464 h 21600"/>
                <a:gd name="T14" fmla="*/ 18831 w 21600"/>
                <a:gd name="T15" fmla="*/ 16136 h 21600"/>
              </a:gdLst>
              <a:ahLst/>
              <a:cxnLst>
                <a:cxn ang="T8">
                  <a:pos x="T0" y="T1"/>
                </a:cxn>
                <a:cxn ang="T9">
                  <a:pos x="T2" y="T3"/>
                </a:cxn>
                <a:cxn ang="T10">
                  <a:pos x="T4" y="T5"/>
                </a:cxn>
                <a:cxn ang="T11">
                  <a:pos x="T6" y="T7"/>
                </a:cxn>
              </a:cxnLst>
              <a:rect l="T12" t="T13" r="T14" b="T15"/>
              <a:pathLst>
                <a:path w="21600" h="21600">
                  <a:moveTo>
                    <a:pt x="15995" y="0"/>
                  </a:moveTo>
                  <a:lnTo>
                    <a:pt x="15995" y="5464"/>
                  </a:lnTo>
                  <a:lnTo>
                    <a:pt x="3375" y="5464"/>
                  </a:lnTo>
                  <a:lnTo>
                    <a:pt x="3375" y="16136"/>
                  </a:lnTo>
                  <a:lnTo>
                    <a:pt x="15995" y="16136"/>
                  </a:lnTo>
                  <a:lnTo>
                    <a:pt x="15995" y="21600"/>
                  </a:lnTo>
                  <a:lnTo>
                    <a:pt x="21600" y="10800"/>
                  </a:lnTo>
                  <a:close/>
                </a:path>
                <a:path w="21600" h="21600">
                  <a:moveTo>
                    <a:pt x="1350" y="5464"/>
                  </a:moveTo>
                  <a:lnTo>
                    <a:pt x="1350" y="16136"/>
                  </a:lnTo>
                  <a:lnTo>
                    <a:pt x="2700" y="16136"/>
                  </a:lnTo>
                  <a:lnTo>
                    <a:pt x="2700" y="5464"/>
                  </a:lnTo>
                  <a:close/>
                </a:path>
                <a:path w="21600" h="21600">
                  <a:moveTo>
                    <a:pt x="0" y="5464"/>
                  </a:moveTo>
                  <a:lnTo>
                    <a:pt x="0" y="16136"/>
                  </a:lnTo>
                  <a:lnTo>
                    <a:pt x="675" y="16136"/>
                  </a:lnTo>
                  <a:lnTo>
                    <a:pt x="675" y="5464"/>
                  </a:lnTo>
                  <a:close/>
                </a:path>
              </a:pathLst>
            </a:custGeom>
            <a:solidFill>
              <a:schemeClr val="bg1">
                <a:lumMod val="65000"/>
              </a:schemeClr>
            </a:solidFill>
            <a:ln w="9525">
              <a:noFill/>
              <a:miter lim="800000"/>
            </a:ln>
          </p:spPr>
          <p:txBody>
            <a:bodyPr wrap="none" anchor="ctr"/>
            <a:lstStyle/>
            <a:p>
              <a:endParaRPr lang="zh-CN" altLang="en-US" sz="1300">
                <a:latin typeface="微软雅黑" panose="020B0503020204020204" pitchFamily="34" charset="-122"/>
                <a:ea typeface="微软雅黑" panose="020B0503020204020204" pitchFamily="34" charset="-122"/>
              </a:endParaRPr>
            </a:p>
          </p:txBody>
        </p:sp>
        <p:sp>
          <p:nvSpPr>
            <p:cNvPr id="586758" name="Rectangle 6"/>
            <p:cNvSpPr>
              <a:spLocks noChangeArrowheads="1"/>
            </p:cNvSpPr>
            <p:nvPr/>
          </p:nvSpPr>
          <p:spPr bwMode="auto">
            <a:xfrm>
              <a:off x="6921" y="1905"/>
              <a:ext cx="6016" cy="305"/>
            </a:xfrm>
            <a:prstGeom prst="rect">
              <a:avLst/>
            </a:prstGeom>
            <a:solidFill>
              <a:schemeClr val="tx1">
                <a:lumMod val="75000"/>
                <a:lumOff val="25000"/>
              </a:schemeClr>
            </a:solidFill>
            <a:ln w="12700">
              <a:solidFill>
                <a:schemeClr val="bg1"/>
              </a:solidFill>
              <a:miter lim="800000"/>
            </a:ln>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曾经发生事故的作业</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59" name="Rectangle 7"/>
            <p:cNvSpPr>
              <a:spLocks noChangeArrowheads="1"/>
            </p:cNvSpPr>
            <p:nvPr/>
          </p:nvSpPr>
          <p:spPr bwMode="auto">
            <a:xfrm>
              <a:off x="6921" y="2205"/>
              <a:ext cx="6016" cy="305"/>
            </a:xfrm>
            <a:prstGeom prst="rect">
              <a:avLst/>
            </a:prstGeom>
            <a:solidFill>
              <a:schemeClr val="tx1">
                <a:lumMod val="75000"/>
                <a:lumOff val="25000"/>
              </a:schemeClr>
            </a:solidFill>
            <a:ln w="12700">
              <a:solidFill>
                <a:schemeClr val="bg1"/>
              </a:solidFill>
              <a:miter lim="800000"/>
            </a:ln>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危险和危险设备作业</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60" name="Rectangle 8"/>
            <p:cNvSpPr>
              <a:spLocks noChangeArrowheads="1"/>
            </p:cNvSpPr>
            <p:nvPr/>
          </p:nvSpPr>
          <p:spPr bwMode="auto">
            <a:xfrm>
              <a:off x="6921" y="2505"/>
              <a:ext cx="6016" cy="305"/>
            </a:xfrm>
            <a:prstGeom prst="rect">
              <a:avLst/>
            </a:prstGeom>
            <a:solidFill>
              <a:schemeClr val="tx1">
                <a:lumMod val="75000"/>
                <a:lumOff val="25000"/>
              </a:schemeClr>
            </a:solidFill>
            <a:ln w="12700">
              <a:solidFill>
                <a:schemeClr val="bg1"/>
              </a:solidFill>
              <a:miter lim="800000"/>
            </a:ln>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使用新设备</a:t>
              </a:r>
              <a:r>
                <a:rPr lang="en-US" altLang="zh-CN"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材料</a:t>
              </a:r>
              <a:r>
                <a:rPr lang="en-US" altLang="zh-CN"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工艺</a:t>
              </a:r>
              <a:r>
                <a:rPr lang="en-US" altLang="zh-CN"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技术的作业</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61" name="Rectangle 9"/>
            <p:cNvSpPr>
              <a:spLocks noChangeArrowheads="1"/>
            </p:cNvSpPr>
            <p:nvPr/>
          </p:nvSpPr>
          <p:spPr bwMode="auto">
            <a:xfrm>
              <a:off x="1442" y="1980"/>
              <a:ext cx="4082" cy="600"/>
            </a:xfrm>
            <a:prstGeom prst="rect">
              <a:avLst/>
            </a:prstGeom>
            <a:solidFill>
              <a:srgbClr val="C00000"/>
            </a:solidFill>
            <a:ln w="12700">
              <a:noFill/>
              <a:miter lim="800000"/>
            </a:ln>
          </p:spPr>
          <p:txBody>
            <a:bodyPr wrap="none" lIns="90488" tIns="44450" rIns="90488" bIns="44450" anchor="ctr"/>
            <a:lstStyle/>
            <a:p>
              <a:pPr algn="ctr" eaLnBrk="0" hangingPunct="0">
                <a:lnSpc>
                  <a:spcPct val="110000"/>
                </a:lnSpc>
                <a:spcBef>
                  <a:spcPct val="20000"/>
                </a:spcBef>
                <a:buClr>
                  <a:srgbClr val="003399"/>
                </a:buClr>
                <a:buSzPct val="100000"/>
              </a:pP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确定分析作业项目</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62" name="AutoShape 10"/>
            <p:cNvSpPr>
              <a:spLocks noChangeArrowheads="1"/>
            </p:cNvSpPr>
            <p:nvPr/>
          </p:nvSpPr>
          <p:spPr bwMode="auto">
            <a:xfrm>
              <a:off x="1872" y="2730"/>
              <a:ext cx="3223" cy="450"/>
            </a:xfrm>
            <a:prstGeom prst="downArrow">
              <a:avLst>
                <a:gd name="adj1" fmla="val 58972"/>
                <a:gd name="adj2" fmla="val 40972"/>
              </a:avLst>
            </a:prstGeom>
            <a:solidFill>
              <a:schemeClr val="bg1">
                <a:lumMod val="65000"/>
              </a:schemeClr>
            </a:solidFill>
            <a:ln w="9525">
              <a:noFill/>
              <a:miter lim="800000"/>
            </a:ln>
          </p:spPr>
          <p:txBody>
            <a:bodyPr vert="eaVert" wrap="none" anchor="ctr"/>
            <a:lstStyle/>
            <a:p>
              <a:endParaRPr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63" name="Rectangle 11"/>
            <p:cNvSpPr>
              <a:spLocks noChangeArrowheads="1"/>
            </p:cNvSpPr>
            <p:nvPr/>
          </p:nvSpPr>
          <p:spPr bwMode="auto">
            <a:xfrm>
              <a:off x="1442" y="3330"/>
              <a:ext cx="4082" cy="600"/>
            </a:xfrm>
            <a:prstGeom prst="rect">
              <a:avLst/>
            </a:prstGeom>
            <a:solidFill>
              <a:srgbClr val="C00000"/>
            </a:solidFill>
            <a:ln w="12700">
              <a:noFill/>
              <a:miter lim="800000"/>
            </a:ln>
          </p:spPr>
          <p:txBody>
            <a:bodyPr wrap="none" lIns="90488" tIns="44450" rIns="90488" bIns="44450" anchor="ctr"/>
            <a:lstStyle/>
            <a:p>
              <a:pPr algn="ctr" eaLnBrk="0" hangingPunct="0">
                <a:lnSpc>
                  <a:spcPct val="110000"/>
                </a:lnSpc>
                <a:spcBef>
                  <a:spcPct val="20000"/>
                </a:spcBef>
                <a:buClr>
                  <a:srgbClr val="003399"/>
                </a:buClr>
                <a:buSzPct val="100000"/>
              </a:pP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进行作业调查</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64" name="Rectangle 12"/>
            <p:cNvSpPr>
              <a:spLocks noChangeArrowheads="1"/>
            </p:cNvSpPr>
            <p:nvPr/>
          </p:nvSpPr>
          <p:spPr bwMode="auto">
            <a:xfrm>
              <a:off x="1442" y="4680"/>
              <a:ext cx="4082" cy="600"/>
            </a:xfrm>
            <a:prstGeom prst="rect">
              <a:avLst/>
            </a:prstGeom>
            <a:solidFill>
              <a:srgbClr val="C00000"/>
            </a:solidFill>
            <a:ln w="12700">
              <a:noFill/>
              <a:miter lim="800000"/>
            </a:ln>
          </p:spPr>
          <p:txBody>
            <a:bodyPr wrap="none" lIns="90488" tIns="44450" rIns="90488" bIns="44450" anchor="ctr"/>
            <a:lstStyle/>
            <a:p>
              <a:pPr algn="ctr" eaLnBrk="0" hangingPunct="0">
                <a:lnSpc>
                  <a:spcPct val="110000"/>
                </a:lnSpc>
                <a:spcBef>
                  <a:spcPct val="20000"/>
                </a:spcBef>
                <a:buClr>
                  <a:srgbClr val="003399"/>
                </a:buClr>
                <a:buSzPct val="100000"/>
              </a:pP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进行作业观察</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65" name="Rectangle 13"/>
            <p:cNvSpPr>
              <a:spLocks noChangeArrowheads="1"/>
            </p:cNvSpPr>
            <p:nvPr/>
          </p:nvSpPr>
          <p:spPr bwMode="auto">
            <a:xfrm>
              <a:off x="1442" y="5955"/>
              <a:ext cx="4082" cy="600"/>
            </a:xfrm>
            <a:prstGeom prst="rect">
              <a:avLst/>
            </a:prstGeom>
            <a:solidFill>
              <a:srgbClr val="C00000"/>
            </a:solidFill>
            <a:ln w="12700">
              <a:noFill/>
              <a:miter lim="800000"/>
            </a:ln>
          </p:spPr>
          <p:txBody>
            <a:bodyPr wrap="none" lIns="90488" tIns="44450" rIns="90488" bIns="44450" anchor="ctr"/>
            <a:lstStyle/>
            <a:p>
              <a:pPr algn="ctr" eaLnBrk="0" hangingPunct="0">
                <a:lnSpc>
                  <a:spcPct val="110000"/>
                </a:lnSpc>
                <a:spcBef>
                  <a:spcPct val="20000"/>
                </a:spcBef>
                <a:buClr>
                  <a:srgbClr val="003399"/>
                </a:buClr>
                <a:buSzPct val="100000"/>
              </a:pP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进行分析研究</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66" name="Rectangle 14"/>
            <p:cNvSpPr>
              <a:spLocks noChangeArrowheads="1"/>
            </p:cNvSpPr>
            <p:nvPr/>
          </p:nvSpPr>
          <p:spPr bwMode="auto">
            <a:xfrm>
              <a:off x="1442" y="7005"/>
              <a:ext cx="4082" cy="600"/>
            </a:xfrm>
            <a:prstGeom prst="rect">
              <a:avLst/>
            </a:prstGeom>
            <a:solidFill>
              <a:srgbClr val="C00000"/>
            </a:solidFill>
            <a:ln w="12700">
              <a:noFill/>
              <a:miter lim="800000"/>
            </a:ln>
          </p:spPr>
          <p:txBody>
            <a:bodyPr wrap="none" lIns="90488" tIns="44450" rIns="90488" bIns="44450" anchor="ctr"/>
            <a:lstStyle/>
            <a:p>
              <a:pPr algn="ctr" eaLnBrk="0" hangingPunct="0">
                <a:lnSpc>
                  <a:spcPct val="110000"/>
                </a:lnSpc>
                <a:spcBef>
                  <a:spcPct val="20000"/>
                </a:spcBef>
                <a:buClr>
                  <a:srgbClr val="003399"/>
                </a:buClr>
                <a:buSzPct val="100000"/>
              </a:pP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作业过程改进</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67" name="Rectangle 15"/>
            <p:cNvSpPr>
              <a:spLocks noChangeArrowheads="1"/>
            </p:cNvSpPr>
            <p:nvPr/>
          </p:nvSpPr>
          <p:spPr bwMode="auto">
            <a:xfrm>
              <a:off x="6921" y="2805"/>
              <a:ext cx="6016" cy="305"/>
            </a:xfrm>
            <a:prstGeom prst="rect">
              <a:avLst/>
            </a:prstGeom>
            <a:solidFill>
              <a:schemeClr val="tx1">
                <a:lumMod val="75000"/>
                <a:lumOff val="25000"/>
              </a:schemeClr>
            </a:solidFill>
            <a:ln w="12700">
              <a:solidFill>
                <a:schemeClr val="bg1"/>
              </a:solidFill>
              <a:miter lim="800000"/>
            </a:ln>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操作复杂困难的作业</a:t>
              </a:r>
              <a:r>
                <a:rPr lang="en-US" altLang="zh-CN"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紧张的作业</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68" name="AutoShape 16"/>
            <p:cNvSpPr>
              <a:spLocks noChangeArrowheads="1"/>
            </p:cNvSpPr>
            <p:nvPr/>
          </p:nvSpPr>
          <p:spPr bwMode="auto">
            <a:xfrm>
              <a:off x="5632" y="3330"/>
              <a:ext cx="1182" cy="525"/>
            </a:xfrm>
            <a:custGeom>
              <a:avLst/>
              <a:gdLst>
                <a:gd name="T0" fmla="*/ 24086415 w 21600"/>
                <a:gd name="T1" fmla="*/ 0 h 21600"/>
                <a:gd name="T2" fmla="*/ 0 w 21600"/>
                <a:gd name="T3" fmla="*/ 6586009 h 21600"/>
                <a:gd name="T4" fmla="*/ 24086415 w 21600"/>
                <a:gd name="T5" fmla="*/ 13172018 h 21600"/>
                <a:gd name="T6" fmla="*/ 32526815 w 21600"/>
                <a:gd name="T7" fmla="*/ 6586009 h 21600"/>
                <a:gd name="T8" fmla="*/ 17694720 60000 65536"/>
                <a:gd name="T9" fmla="*/ 11796480 60000 65536"/>
                <a:gd name="T10" fmla="*/ 5898240 60000 65536"/>
                <a:gd name="T11" fmla="*/ 0 60000 65536"/>
                <a:gd name="T12" fmla="*/ 3375 w 21600"/>
                <a:gd name="T13" fmla="*/ 5464 h 21600"/>
                <a:gd name="T14" fmla="*/ 18831 w 21600"/>
                <a:gd name="T15" fmla="*/ 16136 h 21600"/>
              </a:gdLst>
              <a:ahLst/>
              <a:cxnLst>
                <a:cxn ang="T8">
                  <a:pos x="T0" y="T1"/>
                </a:cxn>
                <a:cxn ang="T9">
                  <a:pos x="T2" y="T3"/>
                </a:cxn>
                <a:cxn ang="T10">
                  <a:pos x="T4" y="T5"/>
                </a:cxn>
                <a:cxn ang="T11">
                  <a:pos x="T6" y="T7"/>
                </a:cxn>
              </a:cxnLst>
              <a:rect l="T12" t="T13" r="T14" b="T15"/>
              <a:pathLst>
                <a:path w="21600" h="21600">
                  <a:moveTo>
                    <a:pt x="15995" y="0"/>
                  </a:moveTo>
                  <a:lnTo>
                    <a:pt x="15995" y="5464"/>
                  </a:lnTo>
                  <a:lnTo>
                    <a:pt x="3375" y="5464"/>
                  </a:lnTo>
                  <a:lnTo>
                    <a:pt x="3375" y="16136"/>
                  </a:lnTo>
                  <a:lnTo>
                    <a:pt x="15995" y="16136"/>
                  </a:lnTo>
                  <a:lnTo>
                    <a:pt x="15995" y="21600"/>
                  </a:lnTo>
                  <a:lnTo>
                    <a:pt x="21600" y="10800"/>
                  </a:lnTo>
                  <a:close/>
                </a:path>
                <a:path w="21600" h="21600">
                  <a:moveTo>
                    <a:pt x="1350" y="5464"/>
                  </a:moveTo>
                  <a:lnTo>
                    <a:pt x="1350" y="16136"/>
                  </a:lnTo>
                  <a:lnTo>
                    <a:pt x="2700" y="16136"/>
                  </a:lnTo>
                  <a:lnTo>
                    <a:pt x="2700" y="5464"/>
                  </a:lnTo>
                  <a:close/>
                </a:path>
                <a:path w="21600" h="21600">
                  <a:moveTo>
                    <a:pt x="0" y="5464"/>
                  </a:moveTo>
                  <a:lnTo>
                    <a:pt x="0" y="16136"/>
                  </a:lnTo>
                  <a:lnTo>
                    <a:pt x="675" y="16136"/>
                  </a:lnTo>
                  <a:lnTo>
                    <a:pt x="675" y="5464"/>
                  </a:lnTo>
                  <a:close/>
                </a:path>
              </a:pathLst>
            </a:custGeom>
            <a:solidFill>
              <a:schemeClr val="bg1">
                <a:lumMod val="65000"/>
              </a:schemeClr>
            </a:solidFill>
            <a:ln w="9525">
              <a:noFill/>
              <a:miter lim="800000"/>
            </a:ln>
          </p:spPr>
          <p:txBody>
            <a:bodyPr wrap="none" anchor="ctr"/>
            <a:lstStyle/>
            <a:p>
              <a:endParaRPr lang="zh-CN" altLang="en-US" sz="1300">
                <a:latin typeface="微软雅黑" panose="020B0503020204020204" pitchFamily="34" charset="-122"/>
                <a:ea typeface="微软雅黑" panose="020B0503020204020204" pitchFamily="34" charset="-122"/>
              </a:endParaRPr>
            </a:p>
          </p:txBody>
        </p:sp>
        <p:sp>
          <p:nvSpPr>
            <p:cNvPr id="586769" name="Rectangle 17"/>
            <p:cNvSpPr>
              <a:spLocks noChangeArrowheads="1"/>
            </p:cNvSpPr>
            <p:nvPr/>
          </p:nvSpPr>
          <p:spPr bwMode="auto">
            <a:xfrm>
              <a:off x="6921" y="3325"/>
              <a:ext cx="6016" cy="305"/>
            </a:xfrm>
            <a:prstGeom prst="rect">
              <a:avLst/>
            </a:prstGeom>
            <a:solidFill>
              <a:schemeClr val="tx1">
                <a:lumMod val="75000"/>
                <a:lumOff val="25000"/>
              </a:schemeClr>
            </a:solidFill>
            <a:ln w="12700">
              <a:solidFill>
                <a:schemeClr val="bg1"/>
              </a:solidFill>
              <a:miter lim="800000"/>
            </a:ln>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调查作业过程、内容</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70" name="Rectangle 18"/>
            <p:cNvSpPr>
              <a:spLocks noChangeArrowheads="1"/>
            </p:cNvSpPr>
            <p:nvPr/>
          </p:nvSpPr>
          <p:spPr bwMode="auto">
            <a:xfrm>
              <a:off x="6921" y="3625"/>
              <a:ext cx="6016" cy="305"/>
            </a:xfrm>
            <a:prstGeom prst="rect">
              <a:avLst/>
            </a:prstGeom>
            <a:solidFill>
              <a:schemeClr val="tx1">
                <a:lumMod val="75000"/>
                <a:lumOff val="25000"/>
              </a:schemeClr>
            </a:solidFill>
            <a:ln w="12700">
              <a:solidFill>
                <a:schemeClr val="bg1"/>
              </a:solidFill>
              <a:miter lim="800000"/>
            </a:ln>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调查与作业有关的规程和制度</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71" name="Rectangle 19"/>
            <p:cNvSpPr>
              <a:spLocks noChangeArrowheads="1"/>
            </p:cNvSpPr>
            <p:nvPr/>
          </p:nvSpPr>
          <p:spPr bwMode="auto">
            <a:xfrm>
              <a:off x="6921" y="3925"/>
              <a:ext cx="6016" cy="305"/>
            </a:xfrm>
            <a:prstGeom prst="rect">
              <a:avLst/>
            </a:prstGeom>
            <a:solidFill>
              <a:schemeClr val="tx1">
                <a:lumMod val="75000"/>
                <a:lumOff val="25000"/>
              </a:schemeClr>
            </a:solidFill>
            <a:ln w="12700">
              <a:solidFill>
                <a:schemeClr val="bg1"/>
              </a:solidFill>
              <a:miter lim="800000"/>
            </a:ln>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调查设备、工艺和环境情况</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72" name="Rectangle 20"/>
            <p:cNvSpPr>
              <a:spLocks noChangeArrowheads="1"/>
            </p:cNvSpPr>
            <p:nvPr/>
          </p:nvSpPr>
          <p:spPr bwMode="auto">
            <a:xfrm>
              <a:off x="6921" y="4225"/>
              <a:ext cx="6016" cy="305"/>
            </a:xfrm>
            <a:prstGeom prst="rect">
              <a:avLst/>
            </a:prstGeom>
            <a:solidFill>
              <a:schemeClr val="tx1">
                <a:lumMod val="75000"/>
                <a:lumOff val="25000"/>
              </a:schemeClr>
            </a:solidFill>
            <a:ln w="12700">
              <a:solidFill>
                <a:schemeClr val="bg1"/>
              </a:solidFill>
              <a:miter lim="800000"/>
            </a:ln>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调查曾发生的事故及其原因</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73" name="AutoShape 21"/>
            <p:cNvSpPr>
              <a:spLocks noChangeArrowheads="1"/>
            </p:cNvSpPr>
            <p:nvPr/>
          </p:nvSpPr>
          <p:spPr bwMode="auto">
            <a:xfrm>
              <a:off x="5632" y="4680"/>
              <a:ext cx="1182" cy="525"/>
            </a:xfrm>
            <a:custGeom>
              <a:avLst/>
              <a:gdLst>
                <a:gd name="T0" fmla="*/ 24086415 w 21600"/>
                <a:gd name="T1" fmla="*/ 0 h 21600"/>
                <a:gd name="T2" fmla="*/ 0 w 21600"/>
                <a:gd name="T3" fmla="*/ 6586009 h 21600"/>
                <a:gd name="T4" fmla="*/ 24086415 w 21600"/>
                <a:gd name="T5" fmla="*/ 13172018 h 21600"/>
                <a:gd name="T6" fmla="*/ 32526815 w 21600"/>
                <a:gd name="T7" fmla="*/ 6586009 h 21600"/>
                <a:gd name="T8" fmla="*/ 17694720 60000 65536"/>
                <a:gd name="T9" fmla="*/ 11796480 60000 65536"/>
                <a:gd name="T10" fmla="*/ 5898240 60000 65536"/>
                <a:gd name="T11" fmla="*/ 0 60000 65536"/>
                <a:gd name="T12" fmla="*/ 3375 w 21600"/>
                <a:gd name="T13" fmla="*/ 5464 h 21600"/>
                <a:gd name="T14" fmla="*/ 18831 w 21600"/>
                <a:gd name="T15" fmla="*/ 16136 h 21600"/>
              </a:gdLst>
              <a:ahLst/>
              <a:cxnLst>
                <a:cxn ang="T8">
                  <a:pos x="T0" y="T1"/>
                </a:cxn>
                <a:cxn ang="T9">
                  <a:pos x="T2" y="T3"/>
                </a:cxn>
                <a:cxn ang="T10">
                  <a:pos x="T4" y="T5"/>
                </a:cxn>
                <a:cxn ang="T11">
                  <a:pos x="T6" y="T7"/>
                </a:cxn>
              </a:cxnLst>
              <a:rect l="T12" t="T13" r="T14" b="T15"/>
              <a:pathLst>
                <a:path w="21600" h="21600">
                  <a:moveTo>
                    <a:pt x="15995" y="0"/>
                  </a:moveTo>
                  <a:lnTo>
                    <a:pt x="15995" y="5464"/>
                  </a:lnTo>
                  <a:lnTo>
                    <a:pt x="3375" y="5464"/>
                  </a:lnTo>
                  <a:lnTo>
                    <a:pt x="3375" y="16136"/>
                  </a:lnTo>
                  <a:lnTo>
                    <a:pt x="15995" y="16136"/>
                  </a:lnTo>
                  <a:lnTo>
                    <a:pt x="15995" y="21600"/>
                  </a:lnTo>
                  <a:lnTo>
                    <a:pt x="21600" y="10800"/>
                  </a:lnTo>
                  <a:close/>
                </a:path>
                <a:path w="21600" h="21600">
                  <a:moveTo>
                    <a:pt x="1350" y="5464"/>
                  </a:moveTo>
                  <a:lnTo>
                    <a:pt x="1350" y="16136"/>
                  </a:lnTo>
                  <a:lnTo>
                    <a:pt x="2700" y="16136"/>
                  </a:lnTo>
                  <a:lnTo>
                    <a:pt x="2700" y="5464"/>
                  </a:lnTo>
                  <a:close/>
                </a:path>
                <a:path w="21600" h="21600">
                  <a:moveTo>
                    <a:pt x="0" y="5464"/>
                  </a:moveTo>
                  <a:lnTo>
                    <a:pt x="0" y="16136"/>
                  </a:lnTo>
                  <a:lnTo>
                    <a:pt x="675" y="16136"/>
                  </a:lnTo>
                  <a:lnTo>
                    <a:pt x="675" y="5464"/>
                  </a:lnTo>
                  <a:close/>
                </a:path>
              </a:pathLst>
            </a:custGeom>
            <a:solidFill>
              <a:schemeClr val="bg1">
                <a:lumMod val="65000"/>
              </a:schemeClr>
            </a:solidFill>
            <a:ln w="9525">
              <a:noFill/>
              <a:miter lim="800000"/>
            </a:ln>
          </p:spPr>
          <p:txBody>
            <a:bodyPr wrap="none" anchor="ctr"/>
            <a:lstStyle/>
            <a:p>
              <a:endParaRPr lang="zh-CN" altLang="en-US" sz="1300">
                <a:latin typeface="微软雅黑" panose="020B0503020204020204" pitchFamily="34" charset="-122"/>
                <a:ea typeface="微软雅黑" panose="020B0503020204020204" pitchFamily="34" charset="-122"/>
              </a:endParaRPr>
            </a:p>
          </p:txBody>
        </p:sp>
        <p:sp>
          <p:nvSpPr>
            <p:cNvPr id="586774" name="Rectangle 22"/>
            <p:cNvSpPr>
              <a:spLocks noChangeArrowheads="1"/>
            </p:cNvSpPr>
            <p:nvPr/>
          </p:nvSpPr>
          <p:spPr bwMode="auto">
            <a:xfrm>
              <a:off x="6921" y="4750"/>
              <a:ext cx="6016" cy="305"/>
            </a:xfrm>
            <a:prstGeom prst="rect">
              <a:avLst/>
            </a:prstGeom>
            <a:solidFill>
              <a:schemeClr val="tx1">
                <a:lumMod val="75000"/>
                <a:lumOff val="25000"/>
              </a:schemeClr>
            </a:solidFill>
            <a:ln w="12700">
              <a:solidFill>
                <a:schemeClr val="bg1"/>
              </a:solidFill>
              <a:miter lim="800000"/>
            </a:ln>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目视作业全过程并记录动作要素和时间</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75" name="Rectangle 23"/>
            <p:cNvSpPr>
              <a:spLocks noChangeArrowheads="1"/>
            </p:cNvSpPr>
            <p:nvPr/>
          </p:nvSpPr>
          <p:spPr bwMode="auto">
            <a:xfrm>
              <a:off x="6921" y="5050"/>
              <a:ext cx="6016" cy="305"/>
            </a:xfrm>
            <a:prstGeom prst="rect">
              <a:avLst/>
            </a:prstGeom>
            <a:solidFill>
              <a:schemeClr val="tx1">
                <a:lumMod val="75000"/>
                <a:lumOff val="25000"/>
              </a:schemeClr>
            </a:solidFill>
            <a:ln w="12700">
              <a:solidFill>
                <a:schemeClr val="bg1"/>
              </a:solidFill>
              <a:miter lim="800000"/>
            </a:ln>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录象动作全过程，然后放映，观察和记录</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76" name="AutoShape 24"/>
            <p:cNvSpPr>
              <a:spLocks noChangeArrowheads="1"/>
            </p:cNvSpPr>
            <p:nvPr/>
          </p:nvSpPr>
          <p:spPr bwMode="auto">
            <a:xfrm>
              <a:off x="5632" y="5955"/>
              <a:ext cx="1182" cy="525"/>
            </a:xfrm>
            <a:custGeom>
              <a:avLst/>
              <a:gdLst>
                <a:gd name="T0" fmla="*/ 24086415 w 21600"/>
                <a:gd name="T1" fmla="*/ 0 h 21600"/>
                <a:gd name="T2" fmla="*/ 0 w 21600"/>
                <a:gd name="T3" fmla="*/ 6586009 h 21600"/>
                <a:gd name="T4" fmla="*/ 24086415 w 21600"/>
                <a:gd name="T5" fmla="*/ 13172018 h 21600"/>
                <a:gd name="T6" fmla="*/ 32526815 w 21600"/>
                <a:gd name="T7" fmla="*/ 6586009 h 21600"/>
                <a:gd name="T8" fmla="*/ 17694720 60000 65536"/>
                <a:gd name="T9" fmla="*/ 11796480 60000 65536"/>
                <a:gd name="T10" fmla="*/ 5898240 60000 65536"/>
                <a:gd name="T11" fmla="*/ 0 60000 65536"/>
                <a:gd name="T12" fmla="*/ 3375 w 21600"/>
                <a:gd name="T13" fmla="*/ 5464 h 21600"/>
                <a:gd name="T14" fmla="*/ 18831 w 21600"/>
                <a:gd name="T15" fmla="*/ 16136 h 21600"/>
              </a:gdLst>
              <a:ahLst/>
              <a:cxnLst>
                <a:cxn ang="T8">
                  <a:pos x="T0" y="T1"/>
                </a:cxn>
                <a:cxn ang="T9">
                  <a:pos x="T2" y="T3"/>
                </a:cxn>
                <a:cxn ang="T10">
                  <a:pos x="T4" y="T5"/>
                </a:cxn>
                <a:cxn ang="T11">
                  <a:pos x="T6" y="T7"/>
                </a:cxn>
              </a:cxnLst>
              <a:rect l="T12" t="T13" r="T14" b="T15"/>
              <a:pathLst>
                <a:path w="21600" h="21600">
                  <a:moveTo>
                    <a:pt x="15995" y="0"/>
                  </a:moveTo>
                  <a:lnTo>
                    <a:pt x="15995" y="5464"/>
                  </a:lnTo>
                  <a:lnTo>
                    <a:pt x="3375" y="5464"/>
                  </a:lnTo>
                  <a:lnTo>
                    <a:pt x="3375" y="16136"/>
                  </a:lnTo>
                  <a:lnTo>
                    <a:pt x="15995" y="16136"/>
                  </a:lnTo>
                  <a:lnTo>
                    <a:pt x="15995" y="21600"/>
                  </a:lnTo>
                  <a:lnTo>
                    <a:pt x="21600" y="10800"/>
                  </a:lnTo>
                  <a:close/>
                </a:path>
                <a:path w="21600" h="21600">
                  <a:moveTo>
                    <a:pt x="1350" y="5464"/>
                  </a:moveTo>
                  <a:lnTo>
                    <a:pt x="1350" y="16136"/>
                  </a:lnTo>
                  <a:lnTo>
                    <a:pt x="2700" y="16136"/>
                  </a:lnTo>
                  <a:lnTo>
                    <a:pt x="2700" y="5464"/>
                  </a:lnTo>
                  <a:close/>
                </a:path>
                <a:path w="21600" h="21600">
                  <a:moveTo>
                    <a:pt x="0" y="5464"/>
                  </a:moveTo>
                  <a:lnTo>
                    <a:pt x="0" y="16136"/>
                  </a:lnTo>
                  <a:lnTo>
                    <a:pt x="675" y="16136"/>
                  </a:lnTo>
                  <a:lnTo>
                    <a:pt x="675" y="5464"/>
                  </a:lnTo>
                  <a:close/>
                </a:path>
              </a:pathLst>
            </a:custGeom>
            <a:solidFill>
              <a:schemeClr val="bg1">
                <a:lumMod val="65000"/>
              </a:schemeClr>
            </a:solidFill>
            <a:ln w="9525">
              <a:noFill/>
              <a:miter lim="800000"/>
            </a:ln>
          </p:spPr>
          <p:txBody>
            <a:bodyPr wrap="none" anchor="ctr"/>
            <a:lstStyle/>
            <a:p>
              <a:endParaRPr lang="zh-CN" altLang="en-US" sz="1300">
                <a:latin typeface="微软雅黑" panose="020B0503020204020204" pitchFamily="34" charset="-122"/>
                <a:ea typeface="微软雅黑" panose="020B0503020204020204" pitchFamily="34" charset="-122"/>
              </a:endParaRPr>
            </a:p>
          </p:txBody>
        </p:sp>
        <p:sp>
          <p:nvSpPr>
            <p:cNvPr id="586777" name="Rectangle 25"/>
            <p:cNvSpPr>
              <a:spLocks noChangeArrowheads="1"/>
            </p:cNvSpPr>
            <p:nvPr/>
          </p:nvSpPr>
          <p:spPr bwMode="auto">
            <a:xfrm>
              <a:off x="6921" y="5730"/>
              <a:ext cx="6016" cy="1125"/>
            </a:xfrm>
            <a:prstGeom prst="rect">
              <a:avLst/>
            </a:prstGeom>
            <a:solidFill>
              <a:schemeClr val="tx1">
                <a:lumMod val="75000"/>
                <a:lumOff val="25000"/>
              </a:schemeClr>
            </a:solidFill>
            <a:ln w="12700">
              <a:solidFill>
                <a:schemeClr val="bg1"/>
              </a:solidFill>
              <a:miter lim="800000"/>
            </a:ln>
          </p:spPr>
          <p:txBody>
            <a:bodyPr lIns="90488" tIns="44450" rIns="90488" bIns="44450" anchor="ctr"/>
            <a:lstStyle/>
            <a:p>
              <a:pP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采用</a:t>
              </a:r>
              <a:r>
                <a:rPr lang="en-US" altLang="zh-CN"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5W1H</a:t>
              </a: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分析法从原因、对象、地点、时间、人员、方法六方面依次进行系统提问和考察</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78" name="AutoShape 26"/>
            <p:cNvSpPr>
              <a:spLocks noChangeArrowheads="1"/>
            </p:cNvSpPr>
            <p:nvPr/>
          </p:nvSpPr>
          <p:spPr bwMode="auto">
            <a:xfrm>
              <a:off x="1872" y="4080"/>
              <a:ext cx="3223" cy="450"/>
            </a:xfrm>
            <a:prstGeom prst="downArrow">
              <a:avLst>
                <a:gd name="adj1" fmla="val 58972"/>
                <a:gd name="adj2" fmla="val 40972"/>
              </a:avLst>
            </a:prstGeom>
            <a:solidFill>
              <a:schemeClr val="bg1">
                <a:lumMod val="65000"/>
              </a:schemeClr>
            </a:solidFill>
            <a:ln w="9525">
              <a:noFill/>
              <a:miter lim="800000"/>
            </a:ln>
          </p:spPr>
          <p:txBody>
            <a:bodyPr vert="eaVert" wrap="none" anchor="ctr"/>
            <a:lstStyle/>
            <a:p>
              <a:endParaRPr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79" name="AutoShape 27"/>
            <p:cNvSpPr>
              <a:spLocks noChangeArrowheads="1"/>
            </p:cNvSpPr>
            <p:nvPr/>
          </p:nvSpPr>
          <p:spPr bwMode="auto">
            <a:xfrm>
              <a:off x="1872" y="5355"/>
              <a:ext cx="3223" cy="450"/>
            </a:xfrm>
            <a:prstGeom prst="downArrow">
              <a:avLst>
                <a:gd name="adj1" fmla="val 58972"/>
                <a:gd name="adj2" fmla="val 40972"/>
              </a:avLst>
            </a:prstGeom>
            <a:solidFill>
              <a:schemeClr val="bg1">
                <a:lumMod val="65000"/>
              </a:schemeClr>
            </a:solidFill>
            <a:ln w="9525">
              <a:noFill/>
              <a:miter lim="800000"/>
            </a:ln>
          </p:spPr>
          <p:txBody>
            <a:bodyPr vert="eaVert" wrap="none" anchor="ctr"/>
            <a:lstStyle/>
            <a:p>
              <a:endParaRPr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80" name="AutoShape 28"/>
            <p:cNvSpPr>
              <a:spLocks noChangeArrowheads="1"/>
            </p:cNvSpPr>
            <p:nvPr/>
          </p:nvSpPr>
          <p:spPr bwMode="auto">
            <a:xfrm>
              <a:off x="1872" y="6630"/>
              <a:ext cx="3223" cy="300"/>
            </a:xfrm>
            <a:prstGeom prst="downArrow">
              <a:avLst>
                <a:gd name="adj1" fmla="val 59028"/>
                <a:gd name="adj2" fmla="val 55208"/>
              </a:avLst>
            </a:prstGeom>
            <a:solidFill>
              <a:schemeClr val="bg1">
                <a:lumMod val="65000"/>
              </a:schemeClr>
            </a:solidFill>
            <a:ln w="9525">
              <a:noFill/>
              <a:miter lim="800000"/>
            </a:ln>
          </p:spPr>
          <p:txBody>
            <a:bodyPr vert="eaVert" wrap="none" anchor="ctr"/>
            <a:lstStyle/>
            <a:p>
              <a:endParaRPr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81" name="Rectangle 29"/>
            <p:cNvSpPr>
              <a:spLocks noChangeArrowheads="1"/>
            </p:cNvSpPr>
            <p:nvPr/>
          </p:nvSpPr>
          <p:spPr bwMode="auto">
            <a:xfrm>
              <a:off x="5632" y="7005"/>
              <a:ext cx="1934" cy="600"/>
            </a:xfrm>
            <a:prstGeom prst="rect">
              <a:avLst/>
            </a:prstGeom>
            <a:solidFill>
              <a:schemeClr val="tx1">
                <a:lumMod val="75000"/>
                <a:lumOff val="25000"/>
              </a:schemeClr>
            </a:solidFill>
            <a:ln w="12700">
              <a:solidFill>
                <a:schemeClr val="bg1"/>
              </a:solidFill>
              <a:miter lim="800000"/>
            </a:ln>
          </p:spPr>
          <p:txBody>
            <a:bodyPr wrap="none" lIns="90488" tIns="44450" rIns="90488" bIns="44450" anchor="t" anchorCtr="0"/>
            <a:lstStyle/>
            <a:p>
              <a:pPr algn="ctr" eaLnBrk="0" hangingPunct="0">
                <a:lnSpc>
                  <a:spcPct val="7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取消</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algn="ctr" eaLnBrk="0" hangingPunct="0">
                <a:lnSpc>
                  <a:spcPct val="7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Eliminate)</a:t>
              </a:r>
              <a:endParaRPr lang="en-US" altLang="zh-CN"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82" name="Rectangle 30"/>
            <p:cNvSpPr>
              <a:spLocks noChangeArrowheads="1"/>
            </p:cNvSpPr>
            <p:nvPr/>
          </p:nvSpPr>
          <p:spPr bwMode="auto">
            <a:xfrm>
              <a:off x="7565" y="7005"/>
              <a:ext cx="1934" cy="600"/>
            </a:xfrm>
            <a:prstGeom prst="rect">
              <a:avLst/>
            </a:prstGeom>
            <a:solidFill>
              <a:schemeClr val="tx1">
                <a:lumMod val="75000"/>
                <a:lumOff val="25000"/>
              </a:schemeClr>
            </a:solidFill>
            <a:ln w="12700">
              <a:solidFill>
                <a:schemeClr val="bg1"/>
              </a:solidFill>
              <a:miter lim="800000"/>
            </a:ln>
          </p:spPr>
          <p:txBody>
            <a:bodyPr wrap="none" lIns="90488" tIns="44450" rIns="90488" bIns="44450" anchor="t" anchorCtr="0"/>
            <a:lstStyle/>
            <a:p>
              <a:pPr algn="ctr" eaLnBrk="0" hangingPunct="0">
                <a:lnSpc>
                  <a:spcPct val="8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合并</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algn="ctr" eaLnBrk="0" hangingPunct="0">
                <a:lnSpc>
                  <a:spcPct val="80000"/>
                </a:lnSpc>
                <a:spcBef>
                  <a:spcPct val="20000"/>
                </a:spcBef>
                <a:buClr>
                  <a:srgbClr val="003399"/>
                </a:buClr>
                <a:buSzPct val="100000"/>
              </a:pPr>
              <a:r>
                <a:rPr lang="en-US" altLang="zh-CN"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(Combine)</a:t>
              </a:r>
              <a:endParaRPr lang="en-US" altLang="zh-CN"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83" name="Rectangle 31"/>
            <p:cNvSpPr>
              <a:spLocks noChangeArrowheads="1"/>
            </p:cNvSpPr>
            <p:nvPr/>
          </p:nvSpPr>
          <p:spPr bwMode="auto">
            <a:xfrm>
              <a:off x="9499" y="7005"/>
              <a:ext cx="1934" cy="600"/>
            </a:xfrm>
            <a:prstGeom prst="rect">
              <a:avLst/>
            </a:prstGeom>
            <a:solidFill>
              <a:schemeClr val="tx1">
                <a:lumMod val="75000"/>
                <a:lumOff val="25000"/>
              </a:schemeClr>
            </a:solidFill>
            <a:ln w="12700">
              <a:solidFill>
                <a:schemeClr val="bg1"/>
              </a:solidFill>
              <a:miter lim="800000"/>
            </a:ln>
          </p:spPr>
          <p:txBody>
            <a:bodyPr wrap="none" lIns="90488" tIns="44450" rIns="90488" bIns="44450" anchor="t" anchorCtr="0"/>
            <a:lstStyle/>
            <a:p>
              <a:pPr algn="ctr" eaLnBrk="0" hangingPunct="0">
                <a:lnSpc>
                  <a:spcPct val="8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重组</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algn="ctr" eaLnBrk="0" hangingPunct="0">
                <a:lnSpc>
                  <a:spcPct val="80000"/>
                </a:lnSpc>
                <a:spcBef>
                  <a:spcPct val="20000"/>
                </a:spcBef>
                <a:buClr>
                  <a:srgbClr val="003399"/>
                </a:buClr>
                <a:buSzPct val="100000"/>
              </a:pPr>
              <a:r>
                <a:rPr lang="en-US" altLang="zh-CN"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(Rearrange)</a:t>
              </a:r>
              <a:endParaRPr lang="en-US" altLang="zh-CN"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6784" name="Rectangle 32"/>
            <p:cNvSpPr>
              <a:spLocks noChangeArrowheads="1"/>
            </p:cNvSpPr>
            <p:nvPr/>
          </p:nvSpPr>
          <p:spPr bwMode="auto">
            <a:xfrm>
              <a:off x="11432" y="7005"/>
              <a:ext cx="1934" cy="600"/>
            </a:xfrm>
            <a:prstGeom prst="rect">
              <a:avLst/>
            </a:prstGeom>
            <a:solidFill>
              <a:schemeClr val="tx1">
                <a:lumMod val="75000"/>
                <a:lumOff val="25000"/>
              </a:schemeClr>
            </a:solidFill>
            <a:ln w="12700">
              <a:solidFill>
                <a:schemeClr val="bg1"/>
              </a:solidFill>
              <a:miter lim="800000"/>
            </a:ln>
          </p:spPr>
          <p:txBody>
            <a:bodyPr wrap="none" lIns="90488" tIns="44450" rIns="90488" bIns="44450" anchor="t" anchorCtr="0"/>
            <a:lstStyle/>
            <a:p>
              <a:pPr algn="ctr" eaLnBrk="0" hangingPunct="0">
                <a:lnSpc>
                  <a:spcPct val="8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简化</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algn="ctr" eaLnBrk="0" hangingPunct="0">
                <a:lnSpc>
                  <a:spcPct val="80000"/>
                </a:lnSpc>
                <a:spcBef>
                  <a:spcPct val="20000"/>
                </a:spcBef>
                <a:buClr>
                  <a:srgbClr val="003399"/>
                </a:buClr>
                <a:buSzPct val="100000"/>
              </a:pPr>
              <a:r>
                <a:rPr lang="en-US" altLang="zh-CN"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(Simple)</a:t>
              </a:r>
              <a:endParaRPr lang="en-US" altLang="zh-CN"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spTree>
  </p:cSld>
  <p:clrMapOvr>
    <a:masterClrMapping/>
  </p:clrMapOvr>
  <p:transition advTm="0">
    <p:wipe dir="d"/>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5W1H分析法分解</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11265" name="图片 11264"/>
          <p:cNvPicPr>
            <a:picLocks noChangeAspect="1"/>
          </p:cNvPicPr>
          <p:nvPr/>
        </p:nvPicPr>
        <p:blipFill>
          <a:blip r:embed="rId1"/>
          <a:stretch>
            <a:fillRect/>
          </a:stretch>
        </p:blipFill>
        <p:spPr>
          <a:xfrm>
            <a:off x="1290320" y="1275080"/>
            <a:ext cx="6563360" cy="3488690"/>
          </a:xfrm>
          <a:prstGeom prst="rect">
            <a:avLst/>
          </a:prstGeom>
          <a:noFill/>
          <a:ln w="9525">
            <a:noFill/>
          </a:ln>
        </p:spPr>
      </p:pic>
      <p:sp>
        <p:nvSpPr>
          <p:cNvPr id="3" name="文本框 2"/>
          <p:cNvSpPr txBox="1"/>
          <p:nvPr/>
        </p:nvSpPr>
        <p:spPr>
          <a:xfrm>
            <a:off x="2211070" y="1275080"/>
            <a:ext cx="758825" cy="291465"/>
          </a:xfrm>
          <a:prstGeom prst="rect">
            <a:avLst/>
          </a:prstGeom>
          <a:noFill/>
        </p:spPr>
        <p:txBody>
          <a:bodyPr wrap="square" rtlCol="0" anchor="t">
            <a:spAutoFit/>
          </a:bodyPr>
          <a:lstStyle/>
          <a:p>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提  问</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320800" y="1622425"/>
            <a:ext cx="890270" cy="306705"/>
          </a:xfrm>
          <a:prstGeom prst="rect">
            <a:avLst/>
          </a:prstGeom>
          <a:noFill/>
        </p:spPr>
        <p:txBody>
          <a:bodyPr wrap="square" rtlCol="0" anchor="t">
            <a:spAutoFit/>
          </a:bodyPr>
          <a:lstStyle/>
          <a:p>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5W1H</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22935" y="811530"/>
            <a:ext cx="1520825"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1、5S-TPM</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 name="组合 3"/>
          <p:cNvGrpSpPr/>
          <p:nvPr/>
        </p:nvGrpSpPr>
        <p:grpSpPr>
          <a:xfrm>
            <a:off x="466725" y="1348740"/>
            <a:ext cx="4650740" cy="3281045"/>
            <a:chOff x="5092" y="1937"/>
            <a:chExt cx="7324" cy="5167"/>
          </a:xfrm>
        </p:grpSpPr>
        <p:grpSp>
          <p:nvGrpSpPr>
            <p:cNvPr id="44" name="组合 49"/>
            <p:cNvGrpSpPr/>
            <p:nvPr/>
          </p:nvGrpSpPr>
          <p:grpSpPr bwMode="auto">
            <a:xfrm>
              <a:off x="5093" y="1937"/>
              <a:ext cx="7323" cy="5167"/>
              <a:chOff x="2239358" y="470716"/>
              <a:chExt cx="2252284" cy="4374038"/>
            </a:xfrm>
          </p:grpSpPr>
          <p:sp>
            <p:nvSpPr>
              <p:cNvPr id="45" name="圆角矩形 44"/>
              <p:cNvSpPr/>
              <p:nvPr/>
            </p:nvSpPr>
            <p:spPr>
              <a:xfrm>
                <a:off x="2239358" y="470716"/>
                <a:ext cx="2252284" cy="4374038"/>
              </a:xfrm>
              <a:prstGeom prst="roundRect">
                <a:avLst>
                  <a:gd name="adj" fmla="val 10535"/>
                </a:avLst>
              </a:prstGeom>
              <a:solidFill>
                <a:srgbClr val="F7F7F7"/>
              </a:soli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noProof="1">
                  <a:latin typeface="微软雅黑" panose="020B0503020204020204" pitchFamily="34" charset="-122"/>
                  <a:ea typeface="微软雅黑" panose="020B0503020204020204" pitchFamily="34" charset="-122"/>
                </a:endParaRPr>
              </a:p>
            </p:txBody>
          </p:sp>
          <p:grpSp>
            <p:nvGrpSpPr>
              <p:cNvPr id="46" name="组合 51"/>
              <p:cNvGrpSpPr/>
              <p:nvPr/>
            </p:nvGrpSpPr>
            <p:grpSpPr bwMode="auto">
              <a:xfrm>
                <a:off x="2239358" y="3657817"/>
                <a:ext cx="2252284" cy="844642"/>
                <a:chOff x="1947258" y="3498313"/>
                <a:chExt cx="2252284" cy="844642"/>
              </a:xfrm>
            </p:grpSpPr>
            <p:sp>
              <p:nvSpPr>
                <p:cNvPr id="47" name="矩形 46"/>
                <p:cNvSpPr/>
                <p:nvPr/>
              </p:nvSpPr>
              <p:spPr>
                <a:xfrm>
                  <a:off x="1947258" y="3498313"/>
                  <a:ext cx="2252284" cy="84464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a:solidFill>
                      <a:srgbClr val="FFFFFF"/>
                    </a:solidFill>
                    <a:latin typeface="微软雅黑" panose="020B0503020204020204" pitchFamily="34" charset="-122"/>
                    <a:ea typeface="微软雅黑" panose="020B0503020204020204" pitchFamily="34" charset="-122"/>
                  </a:endParaRPr>
                </a:p>
              </p:txBody>
            </p:sp>
            <p:sp>
              <p:nvSpPr>
                <p:cNvPr id="48" name="矩形 47"/>
                <p:cNvSpPr/>
                <p:nvPr/>
              </p:nvSpPr>
              <p:spPr>
                <a:xfrm>
                  <a:off x="1947258" y="4129965"/>
                  <a:ext cx="2252284" cy="190521"/>
                </a:xfrm>
                <a:prstGeom prst="rect">
                  <a:avLst/>
                </a:prstGeom>
                <a:gradFill>
                  <a:gsLst>
                    <a:gs pos="45000">
                      <a:schemeClr val="tx1">
                        <a:alpha val="3000"/>
                      </a:schemeClr>
                    </a:gs>
                    <a:gs pos="100000">
                      <a:schemeClr val="tx1">
                        <a:alpha val="30000"/>
                      </a:schemeClr>
                    </a:gs>
                    <a:gs pos="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a:solidFill>
                      <a:srgbClr val="FFFFFF"/>
                    </a:solidFill>
                    <a:latin typeface="微软雅黑" panose="020B0503020204020204" pitchFamily="34" charset="-122"/>
                    <a:ea typeface="微软雅黑" panose="020B0503020204020204" pitchFamily="34" charset="-122"/>
                  </a:endParaRPr>
                </a:p>
              </p:txBody>
            </p:sp>
          </p:grpSp>
          <p:sp>
            <p:nvSpPr>
              <p:cNvPr id="49" name="文本框 110"/>
              <p:cNvSpPr txBox="1"/>
              <p:nvPr/>
            </p:nvSpPr>
            <p:spPr>
              <a:xfrm>
                <a:off x="2885817" y="3883839"/>
                <a:ext cx="959365" cy="449509"/>
              </a:xfrm>
              <a:prstGeom prst="rect">
                <a:avLst/>
              </a:prstGeom>
              <a:noFill/>
            </p:spPr>
            <p:txBody>
              <a:bodyPr>
                <a:spAutoFit/>
              </a:bodyPr>
              <a:lstStyle/>
              <a:p>
                <a:pPr algn="ctr">
                  <a:defRPr/>
                </a:pPr>
                <a:r>
                  <a:rPr lang="en-US" altLang="zh-CN" sz="1600" b="1" noProof="1">
                    <a:solidFill>
                      <a:schemeClr val="bg1"/>
                    </a:solidFill>
                    <a:effectLst>
                      <a:outerShdw blurRad="101600" dist="50800" dir="2700000" algn="tl" rotWithShape="0">
                        <a:prstClr val="black">
                          <a:alpha val="40000"/>
                        </a:prstClr>
                      </a:outerShdw>
                    </a:effectLst>
                    <a:latin typeface="微软雅黑" panose="020B0503020204020204" pitchFamily="34" charset="-122"/>
                    <a:ea typeface="微软雅黑" panose="020B0503020204020204" pitchFamily="34" charset="-122"/>
                  </a:rPr>
                  <a:t>清扫（SEISO）</a:t>
                </a:r>
                <a:endParaRPr lang="en-US" altLang="zh-CN" sz="1600" b="1" noProof="1">
                  <a:solidFill>
                    <a:schemeClr val="bg1"/>
                  </a:solidFill>
                  <a:effectLst>
                    <a:outerShdw blurRad="101600" dist="50800" dir="2700000" algn="tl" rotWithShape="0">
                      <a:prstClr val="black">
                        <a:alpha val="40000"/>
                      </a:prstClr>
                    </a:outerShdw>
                  </a:effectLst>
                  <a:latin typeface="微软雅黑" panose="020B0503020204020204" pitchFamily="34" charset="-122"/>
                  <a:ea typeface="微软雅黑" panose="020B0503020204020204" pitchFamily="34" charset="-122"/>
                </a:endParaRPr>
              </a:p>
            </p:txBody>
          </p:sp>
        </p:grpSp>
        <p:grpSp>
          <p:nvGrpSpPr>
            <p:cNvPr id="50" name="组合 92"/>
            <p:cNvGrpSpPr/>
            <p:nvPr/>
          </p:nvGrpSpPr>
          <p:grpSpPr bwMode="auto">
            <a:xfrm>
              <a:off x="7644" y="2189"/>
              <a:ext cx="2501" cy="705"/>
              <a:chOff x="2198560" y="1644530"/>
              <a:chExt cx="1749680" cy="596843"/>
            </a:xfrm>
          </p:grpSpPr>
          <p:pic>
            <p:nvPicPr>
              <p:cNvPr id="51" name="图片 93"/>
              <p:cNvPicPr>
                <a:picLocks noChangeAspect="1" noChangeArrowheads="1"/>
              </p:cNvPicPr>
              <p:nvPr/>
            </p:nvPicPr>
            <p:blipFill>
              <a:blip r:embed="rId1" cstate="print">
                <a:grayscl/>
              </a:blip>
              <a:srcRect b="72279"/>
              <a:stretch>
                <a:fillRect/>
              </a:stretch>
            </p:blipFill>
            <p:spPr bwMode="auto">
              <a:xfrm flipH="1">
                <a:off x="2198560" y="1644530"/>
                <a:ext cx="1749680" cy="92018"/>
              </a:xfrm>
              <a:prstGeom prst="rect">
                <a:avLst/>
              </a:prstGeom>
              <a:noFill/>
              <a:ln w="9525">
                <a:noFill/>
                <a:miter lim="800000"/>
                <a:headEnd/>
                <a:tailEnd/>
              </a:ln>
            </p:spPr>
          </p:pic>
          <p:pic>
            <p:nvPicPr>
              <p:cNvPr id="52" name="图片 94"/>
              <p:cNvPicPr>
                <a:picLocks noChangeAspect="1" noChangeArrowheads="1"/>
              </p:cNvPicPr>
              <p:nvPr/>
            </p:nvPicPr>
            <p:blipFill>
              <a:blip r:embed="rId1" cstate="print">
                <a:grayscl/>
              </a:blip>
              <a:srcRect b="72279"/>
              <a:stretch>
                <a:fillRect/>
              </a:stretch>
            </p:blipFill>
            <p:spPr bwMode="auto">
              <a:xfrm flipH="1" flipV="1">
                <a:off x="2198560" y="2149355"/>
                <a:ext cx="1749680" cy="92018"/>
              </a:xfrm>
              <a:prstGeom prst="rect">
                <a:avLst/>
              </a:prstGeom>
              <a:noFill/>
              <a:ln w="9525">
                <a:noFill/>
                <a:miter lim="800000"/>
                <a:headEnd/>
                <a:tailEnd/>
              </a:ln>
            </p:spPr>
          </p:pic>
        </p:grpSp>
        <p:sp>
          <p:nvSpPr>
            <p:cNvPr id="53" name="文本框 116"/>
            <p:cNvSpPr txBox="1">
              <a:spLocks noChangeArrowheads="1"/>
            </p:cNvSpPr>
            <p:nvPr/>
          </p:nvSpPr>
          <p:spPr bwMode="auto">
            <a:xfrm>
              <a:off x="5092" y="2895"/>
              <a:ext cx="7199" cy="2545"/>
            </a:xfrm>
            <a:prstGeom prst="rect">
              <a:avLst/>
            </a:prstGeom>
            <a:noFill/>
            <a:ln w="9525">
              <a:noFill/>
              <a:miter lim="800000"/>
            </a:ln>
          </p:spPr>
          <p:txBody>
            <a:bodyPr wrap="square" lIns="66399" tIns="33199" rIns="66399" bIns="33199">
              <a:spAutoFit/>
            </a:bodyPr>
            <a:lstStyle/>
            <a:p>
              <a:pPr marL="342900" indent="-342900" algn="just">
                <a:lnSpc>
                  <a:spcPct val="120000"/>
                </a:lnSpc>
                <a:spcBef>
                  <a:spcPts val="0"/>
                </a:spcBef>
                <a:spcAft>
                  <a:spcPts val="0"/>
                </a:spcAft>
                <a:buFont typeface="+mj-ea"/>
                <a:buAutoNum type="circleNumDbPlain"/>
                <a:defRP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“清扫”，就是经常打扫，常保清洁。将岗位保持在无垃圾、无灰尘、干净整洁的状态</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marL="342900" indent="-342900" algn="just">
                <a:lnSpc>
                  <a:spcPct val="120000"/>
                </a:lnSpc>
                <a:spcBef>
                  <a:spcPts val="0"/>
                </a:spcBef>
                <a:spcAft>
                  <a:spcPts val="0"/>
                </a:spcAft>
                <a:buFont typeface="+mj-ea"/>
                <a:buAutoNum type="circleNumDbPlain"/>
                <a:defRP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清扫的对象：地板、天花板、墙壁、工具架、橱柜等现场存放的各种物品，达到“六面光”</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marL="342900" indent="-342900" algn="just">
                <a:lnSpc>
                  <a:spcPct val="120000"/>
                </a:lnSpc>
                <a:spcBef>
                  <a:spcPts val="0"/>
                </a:spcBef>
                <a:spcAft>
                  <a:spcPts val="0"/>
                </a:spcAft>
                <a:buFont typeface="+mj-ea"/>
                <a:buAutoNum type="circleNumDbPlain"/>
                <a:defRP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机器、工具等设备设施，达到“漆见本色铁见光”，监测测量等用具达到精度准确，可靠有效</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grpSp>
        <p:nvGrpSpPr>
          <p:cNvPr id="6" name="Group 25"/>
          <p:cNvGrpSpPr/>
          <p:nvPr/>
        </p:nvGrpSpPr>
        <p:grpSpPr bwMode="auto">
          <a:xfrm>
            <a:off x="5362575" y="1697663"/>
            <a:ext cx="3429000" cy="2394915"/>
            <a:chOff x="1150" y="1399"/>
            <a:chExt cx="3908" cy="2136"/>
          </a:xfrm>
        </p:grpSpPr>
        <p:pic>
          <p:nvPicPr>
            <p:cNvPr id="7" name="Picture 5"/>
            <p:cNvPicPr preferRelativeResize="0">
              <a:picLocks noChangeArrowheads="1"/>
            </p:cNvPicPr>
            <p:nvPr/>
          </p:nvPicPr>
          <p:blipFill>
            <a:blip r:embed="rId2"/>
            <a:srcRect/>
            <a:stretch>
              <a:fillRect/>
            </a:stretch>
          </p:blipFill>
          <p:spPr bwMode="auto">
            <a:xfrm>
              <a:off x="1150" y="1399"/>
              <a:ext cx="1873" cy="1835"/>
            </a:xfrm>
            <a:prstGeom prst="rect">
              <a:avLst/>
            </a:prstGeom>
            <a:noFill/>
            <a:ln w="9525">
              <a:noFill/>
              <a:miter lim="800000"/>
              <a:headEnd/>
              <a:tailEnd/>
            </a:ln>
          </p:spPr>
        </p:pic>
        <p:pic>
          <p:nvPicPr>
            <p:cNvPr id="8" name="Picture 4" descr="IMG_4466"/>
            <p:cNvPicPr preferRelativeResize="0">
              <a:picLocks noChangeArrowheads="1"/>
            </p:cNvPicPr>
            <p:nvPr/>
          </p:nvPicPr>
          <p:blipFill>
            <a:blip r:embed="rId3"/>
            <a:srcRect/>
            <a:stretch>
              <a:fillRect/>
            </a:stretch>
          </p:blipFill>
          <p:spPr bwMode="auto">
            <a:xfrm>
              <a:off x="3104" y="1399"/>
              <a:ext cx="1954" cy="1835"/>
            </a:xfrm>
            <a:prstGeom prst="rect">
              <a:avLst/>
            </a:prstGeom>
            <a:noFill/>
            <a:ln w="9525">
              <a:noFill/>
              <a:miter lim="800000"/>
              <a:headEnd/>
              <a:tailEnd/>
            </a:ln>
          </p:spPr>
        </p:pic>
        <p:sp>
          <p:nvSpPr>
            <p:cNvPr id="9" name="Rectangle 23"/>
            <p:cNvSpPr>
              <a:spLocks noChangeArrowheads="1"/>
            </p:cNvSpPr>
            <p:nvPr/>
          </p:nvSpPr>
          <p:spPr bwMode="auto">
            <a:xfrm>
              <a:off x="1971" y="3234"/>
              <a:ext cx="2924" cy="301"/>
            </a:xfrm>
            <a:prstGeom prst="rect">
              <a:avLst/>
            </a:prstGeom>
            <a:noFill/>
            <a:ln w="9525">
              <a:noFill/>
              <a:miter lim="800000"/>
            </a:ln>
          </p:spPr>
          <p:txBody>
            <a:bodyPr anchor="ctr">
              <a:spAutoFit/>
            </a:bodyPr>
            <a:lstStyle/>
            <a:p>
              <a:r>
                <a:rPr kumimoji="1" lang="zh-CN" altLang="en-US" sz="14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组立设备后面无防护板</a:t>
              </a:r>
              <a:r>
                <a:rPr kumimoji="1" lang="zh-CN" altLang="en-US" sz="1600" b="1">
                  <a:solidFill>
                    <a:srgbClr val="080808"/>
                  </a:solidFill>
                  <a:latin typeface="微软雅黑" panose="020B0503020204020204" pitchFamily="34" charset="-122"/>
                  <a:ea typeface="微软雅黑" panose="020B0503020204020204" pitchFamily="34" charset="-122"/>
                  <a:cs typeface="微软雅黑" panose="020B0503020204020204" pitchFamily="34" charset="-122"/>
                </a:rPr>
                <a:t> </a:t>
              </a:r>
              <a:endParaRPr kumimoji="1" lang="zh-CN" altLang="en-US" sz="1600" b="1">
                <a:solidFill>
                  <a:srgbClr val="080808"/>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spTree>
  </p:cSld>
  <p:clrMapOvr>
    <a:masterClrMapping/>
  </p:clrMapOvr>
  <p:transition advTm="0">
    <p:wipe dir="d"/>
  </p:transition>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848995"/>
            <a:ext cx="6797675" cy="806450"/>
          </a:xfrm>
          <a:prstGeom prst="rect">
            <a:avLst/>
          </a:prstGeom>
          <a:noFill/>
        </p:spPr>
        <p:txBody>
          <a:bodyPr wrap="square" rtlCol="0" anchor="t">
            <a:spAutoFit/>
          </a:bodyPr>
          <a:lstStyle/>
          <a:p>
            <a:pPr algn="l">
              <a:lnSpc>
                <a:spcPct val="150000"/>
              </a:lnSpc>
            </a:pPr>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提高风险抽出精度，实践现场KYT</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a:p>
            <a:pPr algn="l">
              <a:lnSpc>
                <a:spcPct val="150000"/>
              </a:lnSpc>
            </a:pPr>
            <a:r>
              <a:rPr lang="zh-CN" altLang="en-US" sz="1500">
                <a:solidFill>
                  <a:schemeClr val="tx1">
                    <a:lumMod val="75000"/>
                    <a:lumOff val="25000"/>
                  </a:schemeClr>
                </a:solidFill>
                <a:latin typeface="微软雅黑" panose="020B0503020204020204" pitchFamily="34" charset="-122"/>
                <a:ea typeface="微软雅黑" panose="020B0503020204020204" pitchFamily="34" charset="-122"/>
              </a:rPr>
              <a:t>　～结合现场实态，活用「现场ＫＹ表」，实施基础4回合法</a:t>
            </a:r>
            <a:endParaRPr lang="zh-CN" altLang="en-US" sz="15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 name="组合 3"/>
          <p:cNvGrpSpPr/>
          <p:nvPr>
            <p:custDataLst>
              <p:tags r:id="rId1"/>
            </p:custDataLst>
          </p:nvPr>
        </p:nvGrpSpPr>
        <p:grpSpPr>
          <a:xfrm>
            <a:off x="857885" y="2132330"/>
            <a:ext cx="2145665" cy="1837690"/>
            <a:chOff x="1095375" y="2647950"/>
            <a:chExt cx="2362200" cy="1866900"/>
          </a:xfrm>
        </p:grpSpPr>
        <p:sp>
          <p:nvSpPr>
            <p:cNvPr id="5" name="矩形 4"/>
            <p:cNvSpPr/>
            <p:nvPr>
              <p:custDataLst>
                <p:tags r:id="rId2"/>
              </p:custDataLst>
            </p:nvPr>
          </p:nvSpPr>
          <p:spPr>
            <a:xfrm>
              <a:off x="1095375" y="4114800"/>
              <a:ext cx="2362200" cy="40005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50">
                <a:solidFill>
                  <a:schemeClr val="bg1"/>
                </a:solidFill>
              </a:endParaRPr>
            </a:p>
          </p:txBody>
        </p:sp>
        <p:sp>
          <p:nvSpPr>
            <p:cNvPr id="6" name="矩形 5"/>
            <p:cNvSpPr/>
            <p:nvPr>
              <p:custDataLst>
                <p:tags r:id="rId3"/>
              </p:custDataLst>
            </p:nvPr>
          </p:nvSpPr>
          <p:spPr>
            <a:xfrm>
              <a:off x="1095375" y="2686050"/>
              <a:ext cx="2362200" cy="142875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lvl="0" indent="0" algn="just">
                <a:lnSpc>
                  <a:spcPct val="150000"/>
                </a:lnSpc>
                <a:spcBef>
                  <a:spcPts val="0"/>
                </a:spcBef>
                <a:spcAft>
                  <a:spcPts val="0"/>
                </a:spcAft>
                <a:buSzPct val="100000"/>
              </a:pPr>
              <a:r>
                <a:rPr lang="zh-CN" altLang="en-US" sz="135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提高全员的危险感知度（计72次　24现场×3讲座）</a:t>
              </a:r>
              <a:endParaRPr lang="zh-CN" altLang="en-US" sz="135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7" name="矩形 6"/>
            <p:cNvSpPr/>
            <p:nvPr>
              <p:custDataLst>
                <p:tags r:id="rId4"/>
              </p:custDataLst>
            </p:nvPr>
          </p:nvSpPr>
          <p:spPr>
            <a:xfrm>
              <a:off x="1095375" y="2647950"/>
              <a:ext cx="2362200" cy="36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zh-CN" altLang="en-US" sz="1350">
                <a:solidFill>
                  <a:schemeClr val="bg1"/>
                </a:solidFill>
              </a:endParaRPr>
            </a:p>
          </p:txBody>
        </p:sp>
        <p:sp>
          <p:nvSpPr>
            <p:cNvPr id="8" name="圆角矩形 7"/>
            <p:cNvSpPr/>
            <p:nvPr>
              <p:custDataLst>
                <p:tags r:id="rId5"/>
              </p:custDataLst>
            </p:nvPr>
          </p:nvSpPr>
          <p:spPr>
            <a:xfrm>
              <a:off x="1833563" y="4176713"/>
              <a:ext cx="885825" cy="276225"/>
            </a:xfrm>
            <a:prstGeom prst="roundRect">
              <a:avLst>
                <a:gd name="adj" fmla="val 50000"/>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en-US" altLang="zh-CN" sz="1350" b="1" dirty="0">
                  <a:solidFill>
                    <a:schemeClr val="bg1"/>
                  </a:solidFill>
                  <a:latin typeface="微软雅黑" panose="020B0503020204020204" pitchFamily="34" charset="-122"/>
                  <a:ea typeface="微软雅黑" panose="020B0503020204020204" pitchFamily="34" charset="-122"/>
                </a:rPr>
                <a:t>01</a:t>
              </a:r>
              <a:endParaRPr lang="en-US" altLang="zh-CN" sz="1350" b="1" dirty="0">
                <a:solidFill>
                  <a:schemeClr val="bg1"/>
                </a:solidFill>
                <a:latin typeface="微软雅黑" panose="020B0503020204020204" pitchFamily="34" charset="-122"/>
                <a:ea typeface="微软雅黑" panose="020B0503020204020204" pitchFamily="34" charset="-122"/>
              </a:endParaRPr>
            </a:p>
          </p:txBody>
        </p:sp>
      </p:grpSp>
      <p:grpSp>
        <p:nvGrpSpPr>
          <p:cNvPr id="11" name="组合 10"/>
          <p:cNvGrpSpPr/>
          <p:nvPr>
            <p:custDataLst>
              <p:tags r:id="rId6"/>
            </p:custDataLst>
          </p:nvPr>
        </p:nvGrpSpPr>
        <p:grpSpPr>
          <a:xfrm>
            <a:off x="3460115" y="2132330"/>
            <a:ext cx="2145665" cy="1837690"/>
            <a:chOff x="1095375" y="2647950"/>
            <a:chExt cx="2362200" cy="1866900"/>
          </a:xfrm>
        </p:grpSpPr>
        <p:sp>
          <p:nvSpPr>
            <p:cNvPr id="12" name="矩形 11"/>
            <p:cNvSpPr/>
            <p:nvPr>
              <p:custDataLst>
                <p:tags r:id="rId7"/>
              </p:custDataLst>
            </p:nvPr>
          </p:nvSpPr>
          <p:spPr>
            <a:xfrm>
              <a:off x="1095375" y="4114800"/>
              <a:ext cx="2362200" cy="40005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50">
                <a:solidFill>
                  <a:schemeClr val="bg1"/>
                </a:solidFill>
              </a:endParaRPr>
            </a:p>
          </p:txBody>
        </p:sp>
        <p:sp>
          <p:nvSpPr>
            <p:cNvPr id="9" name="矩形 8"/>
            <p:cNvSpPr/>
            <p:nvPr>
              <p:custDataLst>
                <p:tags r:id="rId8"/>
              </p:custDataLst>
            </p:nvPr>
          </p:nvSpPr>
          <p:spPr>
            <a:xfrm>
              <a:off x="1095375" y="2686050"/>
              <a:ext cx="2362200" cy="142875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lvl="0" indent="0" algn="just">
                <a:lnSpc>
                  <a:spcPct val="150000"/>
                </a:lnSpc>
                <a:spcBef>
                  <a:spcPts val="0"/>
                </a:spcBef>
                <a:spcAft>
                  <a:spcPts val="0"/>
                </a:spcAft>
                <a:buSzPct val="100000"/>
              </a:pPr>
              <a:r>
                <a:rPr lang="zh-CN" altLang="en-US" sz="135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以职场为单位作成实际作业情况KY表</a:t>
              </a:r>
              <a:endParaRPr lang="zh-CN" altLang="en-US" sz="135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4" name="矩形 13"/>
            <p:cNvSpPr/>
            <p:nvPr>
              <p:custDataLst>
                <p:tags r:id="rId9"/>
              </p:custDataLst>
            </p:nvPr>
          </p:nvSpPr>
          <p:spPr>
            <a:xfrm>
              <a:off x="1095375" y="2647950"/>
              <a:ext cx="2362200" cy="36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zh-CN" altLang="en-US" sz="1350">
                <a:solidFill>
                  <a:schemeClr val="bg1"/>
                </a:solidFill>
              </a:endParaRPr>
            </a:p>
          </p:txBody>
        </p:sp>
        <p:sp>
          <p:nvSpPr>
            <p:cNvPr id="18" name="圆角矩形 17"/>
            <p:cNvSpPr/>
            <p:nvPr>
              <p:custDataLst>
                <p:tags r:id="rId10"/>
              </p:custDataLst>
            </p:nvPr>
          </p:nvSpPr>
          <p:spPr>
            <a:xfrm>
              <a:off x="1833563" y="4176713"/>
              <a:ext cx="885825" cy="276225"/>
            </a:xfrm>
            <a:prstGeom prst="roundRect">
              <a:avLst>
                <a:gd name="adj" fmla="val 50000"/>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en-US" altLang="zh-CN" sz="1350" b="1" dirty="0">
                  <a:solidFill>
                    <a:schemeClr val="bg1"/>
                  </a:solidFill>
                  <a:latin typeface="微软雅黑" panose="020B0503020204020204" pitchFamily="34" charset="-122"/>
                  <a:ea typeface="微软雅黑" panose="020B0503020204020204" pitchFamily="34" charset="-122"/>
                </a:rPr>
                <a:t>02</a:t>
              </a:r>
              <a:endParaRPr lang="en-US" altLang="zh-CN" sz="1350" b="1" dirty="0">
                <a:solidFill>
                  <a:schemeClr val="bg1"/>
                </a:solidFill>
                <a:latin typeface="微软雅黑" panose="020B0503020204020204" pitchFamily="34" charset="-122"/>
                <a:ea typeface="微软雅黑" panose="020B0503020204020204" pitchFamily="34" charset="-122"/>
              </a:endParaRPr>
            </a:p>
          </p:txBody>
        </p:sp>
      </p:grpSp>
      <p:grpSp>
        <p:nvGrpSpPr>
          <p:cNvPr id="20" name="组合 19"/>
          <p:cNvGrpSpPr/>
          <p:nvPr>
            <p:custDataLst>
              <p:tags r:id="rId11"/>
            </p:custDataLst>
          </p:nvPr>
        </p:nvGrpSpPr>
        <p:grpSpPr>
          <a:xfrm>
            <a:off x="6062345" y="2132330"/>
            <a:ext cx="2145665" cy="1837690"/>
            <a:chOff x="1095375" y="2647950"/>
            <a:chExt cx="2362200" cy="1866900"/>
          </a:xfrm>
        </p:grpSpPr>
        <p:sp>
          <p:nvSpPr>
            <p:cNvPr id="25" name="矩形 24"/>
            <p:cNvSpPr/>
            <p:nvPr>
              <p:custDataLst>
                <p:tags r:id="rId12"/>
              </p:custDataLst>
            </p:nvPr>
          </p:nvSpPr>
          <p:spPr>
            <a:xfrm>
              <a:off x="1095375" y="4114800"/>
              <a:ext cx="2362200" cy="40005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50">
                <a:solidFill>
                  <a:schemeClr val="bg1"/>
                </a:solidFill>
              </a:endParaRPr>
            </a:p>
          </p:txBody>
        </p:sp>
        <p:sp>
          <p:nvSpPr>
            <p:cNvPr id="26" name="矩形 25"/>
            <p:cNvSpPr/>
            <p:nvPr>
              <p:custDataLst>
                <p:tags r:id="rId13"/>
              </p:custDataLst>
            </p:nvPr>
          </p:nvSpPr>
          <p:spPr>
            <a:xfrm>
              <a:off x="1095375" y="2686050"/>
              <a:ext cx="2362200" cy="142875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marL="0" lvl="0" indent="0" algn="just">
                <a:lnSpc>
                  <a:spcPct val="150000"/>
                </a:lnSpc>
                <a:spcBef>
                  <a:spcPts val="0"/>
                </a:spcBef>
                <a:spcAft>
                  <a:spcPts val="0"/>
                </a:spcAft>
                <a:buSzPct val="100000"/>
              </a:pPr>
              <a:r>
                <a:rPr lang="zh-CN" altLang="en-US" sz="135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作业前和唱“现场行动目标”</a:t>
              </a:r>
              <a:endParaRPr lang="zh-CN" altLang="en-US" sz="135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7" name="矩形 26"/>
            <p:cNvSpPr/>
            <p:nvPr>
              <p:custDataLst>
                <p:tags r:id="rId14"/>
              </p:custDataLst>
            </p:nvPr>
          </p:nvSpPr>
          <p:spPr>
            <a:xfrm>
              <a:off x="1095375" y="2647950"/>
              <a:ext cx="2362200" cy="36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endParaRPr lang="zh-CN" altLang="en-US" sz="1350">
                <a:solidFill>
                  <a:schemeClr val="bg1"/>
                </a:solidFill>
              </a:endParaRPr>
            </a:p>
          </p:txBody>
        </p:sp>
        <p:sp>
          <p:nvSpPr>
            <p:cNvPr id="28" name="圆角矩形 27"/>
            <p:cNvSpPr/>
            <p:nvPr>
              <p:custDataLst>
                <p:tags r:id="rId15"/>
              </p:custDataLst>
            </p:nvPr>
          </p:nvSpPr>
          <p:spPr>
            <a:xfrm>
              <a:off x="1833563" y="4176713"/>
              <a:ext cx="885825" cy="276225"/>
            </a:xfrm>
            <a:prstGeom prst="roundRect">
              <a:avLst>
                <a:gd name="adj" fmla="val 50000"/>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en-US" altLang="zh-CN" sz="1350" b="1" dirty="0">
                  <a:solidFill>
                    <a:schemeClr val="bg1"/>
                  </a:solidFill>
                  <a:latin typeface="微软雅黑" panose="020B0503020204020204" pitchFamily="34" charset="-122"/>
                  <a:ea typeface="微软雅黑" panose="020B0503020204020204" pitchFamily="34" charset="-122"/>
                </a:rPr>
                <a:t>03</a:t>
              </a:r>
              <a:endParaRPr lang="en-US" altLang="zh-CN" sz="1350" b="1" dirty="0">
                <a:solidFill>
                  <a:schemeClr val="bg1"/>
                </a:solidFill>
                <a:latin typeface="微软雅黑" panose="020B0503020204020204" pitchFamily="34" charset="-122"/>
                <a:ea typeface="微软雅黑" panose="020B0503020204020204" pitchFamily="34" charset="-122"/>
              </a:endParaRPr>
            </a:p>
          </p:txBody>
        </p:sp>
      </p:grpSp>
    </p:spTree>
    <p:custDataLst>
      <p:tags r:id="rId16"/>
    </p:custDataLst>
  </p:cSld>
  <p:clrMapOvr>
    <a:masterClrMapping/>
  </p:clrMapOvr>
  <p:transition advTm="0">
    <p:wipe dir="d"/>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【全体学习】</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 name="组合 10"/>
          <p:cNvGrpSpPr/>
          <p:nvPr/>
        </p:nvGrpSpPr>
        <p:grpSpPr>
          <a:xfrm>
            <a:off x="1207770" y="1360805"/>
            <a:ext cx="6624955" cy="2987040"/>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 name="圆角矩形 5"/>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7" name="组合 13"/>
            <p:cNvGrpSpPr/>
            <p:nvPr/>
          </p:nvGrpSpPr>
          <p:grpSpPr>
            <a:xfrm>
              <a:off x="982640" y="1596960"/>
              <a:ext cx="751224" cy="4402812"/>
              <a:chOff x="982640" y="1596960"/>
              <a:chExt cx="751224" cy="4402812"/>
            </a:xfrm>
          </p:grpSpPr>
          <p:grpSp>
            <p:nvGrpSpPr>
              <p:cNvPr id="8"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3" name="椭圆 2"/>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9"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grpSp>
        <p:nvGrpSpPr>
          <p:cNvPr id="4" name="组合 3"/>
          <p:cNvGrpSpPr/>
          <p:nvPr/>
        </p:nvGrpSpPr>
        <p:grpSpPr>
          <a:xfrm>
            <a:off x="1918970" y="1828165"/>
            <a:ext cx="5596890" cy="2052320"/>
            <a:chOff x="4883" y="3703"/>
            <a:chExt cx="6589" cy="2028"/>
          </a:xfrm>
        </p:grpSpPr>
        <p:pic>
          <p:nvPicPr>
            <p:cNvPr id="525331" name="Picture 18"/>
            <p:cNvPicPr>
              <a:picLocks noChangeAspect="1" noChangeArrowheads="1"/>
            </p:cNvPicPr>
            <p:nvPr/>
          </p:nvPicPr>
          <p:blipFill>
            <a:blip r:embed="rId1"/>
            <a:srcRect/>
            <a:stretch>
              <a:fillRect/>
            </a:stretch>
          </p:blipFill>
          <p:spPr bwMode="auto">
            <a:xfrm>
              <a:off x="8348" y="3703"/>
              <a:ext cx="3124" cy="2028"/>
            </a:xfrm>
            <a:prstGeom prst="rect">
              <a:avLst/>
            </a:prstGeom>
            <a:noFill/>
            <a:ln w="9525">
              <a:solidFill>
                <a:schemeClr val="bg1"/>
              </a:solidFill>
              <a:miter lim="800000"/>
              <a:headEnd/>
              <a:tailEnd/>
            </a:ln>
          </p:spPr>
        </p:pic>
        <p:pic>
          <p:nvPicPr>
            <p:cNvPr id="525332" name="Picture 19"/>
            <p:cNvPicPr>
              <a:picLocks noChangeAspect="1" noChangeArrowheads="1"/>
            </p:cNvPicPr>
            <p:nvPr/>
          </p:nvPicPr>
          <p:blipFill>
            <a:blip r:embed="rId2"/>
            <a:srcRect/>
            <a:stretch>
              <a:fillRect/>
            </a:stretch>
          </p:blipFill>
          <p:spPr bwMode="auto">
            <a:xfrm>
              <a:off x="4883" y="3703"/>
              <a:ext cx="3156" cy="2028"/>
            </a:xfrm>
            <a:prstGeom prst="rect">
              <a:avLst/>
            </a:prstGeom>
            <a:noFill/>
            <a:ln w="9525">
              <a:solidFill>
                <a:schemeClr val="bg1"/>
              </a:solidFill>
              <a:miter lim="800000"/>
              <a:headEnd/>
              <a:tailEnd/>
            </a:ln>
          </p:spPr>
        </p:pic>
      </p:grpSp>
    </p:spTree>
  </p:cSld>
  <p:clrMapOvr>
    <a:masterClrMapping/>
  </p:clrMapOvr>
  <p:transition advTm="0">
    <p:wipe dir="d"/>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【现场KY表】</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 name="组合 10"/>
          <p:cNvGrpSpPr/>
          <p:nvPr/>
        </p:nvGrpSpPr>
        <p:grpSpPr>
          <a:xfrm>
            <a:off x="1214120" y="1395095"/>
            <a:ext cx="6624955" cy="2987040"/>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 name="圆角矩形 5"/>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7" name="组合 13"/>
            <p:cNvGrpSpPr/>
            <p:nvPr/>
          </p:nvGrpSpPr>
          <p:grpSpPr>
            <a:xfrm>
              <a:off x="982640" y="1596960"/>
              <a:ext cx="751224" cy="4402812"/>
              <a:chOff x="982640" y="1596960"/>
              <a:chExt cx="751224" cy="4402812"/>
            </a:xfrm>
          </p:grpSpPr>
          <p:grpSp>
            <p:nvGrpSpPr>
              <p:cNvPr id="8"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3" name="椭圆 2"/>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9"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pic>
        <p:nvPicPr>
          <p:cNvPr id="525329" name="Picture 16"/>
          <p:cNvPicPr>
            <a:picLocks noChangeAspect="1" noChangeArrowheads="1"/>
          </p:cNvPicPr>
          <p:nvPr/>
        </p:nvPicPr>
        <p:blipFill>
          <a:blip r:embed="rId1"/>
          <a:srcRect/>
          <a:stretch>
            <a:fillRect/>
          </a:stretch>
        </p:blipFill>
        <p:spPr bwMode="auto">
          <a:xfrm>
            <a:off x="4115435" y="1609725"/>
            <a:ext cx="2864485" cy="2519680"/>
          </a:xfrm>
          <a:prstGeom prst="rect">
            <a:avLst/>
          </a:prstGeom>
          <a:noFill/>
          <a:ln w="9525">
            <a:solidFill>
              <a:schemeClr val="tx1"/>
            </a:solidFill>
            <a:miter lim="800000"/>
            <a:headEnd/>
            <a:tailEnd/>
          </a:ln>
        </p:spPr>
      </p:pic>
      <p:sp>
        <p:nvSpPr>
          <p:cNvPr id="11" name="文本框 10"/>
          <p:cNvSpPr txBox="1"/>
          <p:nvPr/>
        </p:nvSpPr>
        <p:spPr>
          <a:xfrm>
            <a:off x="2141220" y="2562860"/>
            <a:ext cx="1483360" cy="691515"/>
          </a:xfrm>
          <a:prstGeom prst="rect">
            <a:avLst/>
          </a:prstGeom>
          <a:noFill/>
        </p:spPr>
        <p:txBody>
          <a:bodyPr wrap="square" rtlCol="0" anchor="t">
            <a:spAutoFit/>
          </a:bodyPr>
          <a:lstStyle/>
          <a:p>
            <a:pPr algn="ctr">
              <a:lnSpc>
                <a:spcPct val="150000"/>
              </a:lnSpc>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数码相机拍摄实际操作</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22935" y="862965"/>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【现场行动目标的和唱】</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 name="组合 10"/>
          <p:cNvGrpSpPr/>
          <p:nvPr/>
        </p:nvGrpSpPr>
        <p:grpSpPr>
          <a:xfrm>
            <a:off x="2023745" y="1547495"/>
            <a:ext cx="5043805" cy="2987040"/>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 name="圆角矩形 5"/>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7" name="组合 13"/>
            <p:cNvGrpSpPr/>
            <p:nvPr/>
          </p:nvGrpSpPr>
          <p:grpSpPr>
            <a:xfrm>
              <a:off x="982640" y="1596960"/>
              <a:ext cx="751224" cy="4402812"/>
              <a:chOff x="982640" y="1596960"/>
              <a:chExt cx="751224" cy="4402812"/>
            </a:xfrm>
          </p:grpSpPr>
          <p:grpSp>
            <p:nvGrpSpPr>
              <p:cNvPr id="8"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4" name="椭圆 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9"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pic>
        <p:nvPicPr>
          <p:cNvPr id="525330" name="Picture 17"/>
          <p:cNvPicPr>
            <a:picLocks noChangeAspect="1" noChangeArrowheads="1"/>
          </p:cNvPicPr>
          <p:nvPr/>
        </p:nvPicPr>
        <p:blipFill>
          <a:blip r:embed="rId1"/>
          <a:srcRect/>
          <a:stretch>
            <a:fillRect/>
          </a:stretch>
        </p:blipFill>
        <p:spPr bwMode="auto">
          <a:xfrm>
            <a:off x="2931795" y="2003425"/>
            <a:ext cx="3421380" cy="2070100"/>
          </a:xfrm>
          <a:prstGeom prst="rect">
            <a:avLst/>
          </a:prstGeom>
          <a:noFill/>
          <a:ln w="9525">
            <a:solidFill>
              <a:schemeClr val="tx1"/>
            </a:solidFill>
            <a:miter lim="800000"/>
            <a:headEnd/>
            <a:tailEnd/>
          </a:ln>
        </p:spPr>
      </p:pic>
    </p:spTree>
  </p:cSld>
  <p:clrMapOvr>
    <a:masterClrMapping/>
  </p:clrMapOvr>
  <p:transition advTm="0">
    <p:wipe dir="d"/>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贯彻实践日常基本活动和习惯化</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705485" y="1261110"/>
            <a:ext cx="2540000"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工作项目（MSH）　</a:t>
            </a:r>
            <a:endParaRPr lang="zh-CN" altLang="en-US" sz="1400" b="1">
              <a:solidFill>
                <a:srgbClr val="C00000"/>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000125" y="1698625"/>
            <a:ext cx="1129030" cy="306705"/>
          </a:xfrm>
          <a:prstGeom prst="rect">
            <a:avLst/>
          </a:prstGeom>
          <a:solidFill>
            <a:srgbClr val="C00000"/>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日常活动</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1152525" y="2119630"/>
            <a:ext cx="3958590" cy="291465"/>
          </a:xfrm>
          <a:prstGeom prst="rect">
            <a:avLst/>
          </a:prstGeom>
          <a:noFill/>
        </p:spPr>
        <p:txBody>
          <a:bodyPr wrap="square" rtlCol="0" anchor="t">
            <a:spAutoFit/>
          </a:bodyPr>
          <a:lstStyle/>
          <a:p>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安全卫生的基础是切实开展各项活动</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5" name="组合 34"/>
          <p:cNvGrpSpPr/>
          <p:nvPr/>
        </p:nvGrpSpPr>
        <p:grpSpPr>
          <a:xfrm>
            <a:off x="1371600" y="2619375"/>
            <a:ext cx="6693535" cy="1953895"/>
            <a:chOff x="2430" y="4440"/>
            <a:chExt cx="7201" cy="2102"/>
          </a:xfrm>
        </p:grpSpPr>
        <p:grpSp>
          <p:nvGrpSpPr>
            <p:cNvPr id="7" name="组合 6"/>
            <p:cNvGrpSpPr/>
            <p:nvPr>
              <p:custDataLst>
                <p:tags r:id="rId1"/>
              </p:custDataLst>
            </p:nvPr>
          </p:nvGrpSpPr>
          <p:grpSpPr>
            <a:xfrm>
              <a:off x="2430" y="4440"/>
              <a:ext cx="1662" cy="2102"/>
              <a:chOff x="1352550" y="2771775"/>
              <a:chExt cx="1857375" cy="2350003"/>
            </a:xfrm>
          </p:grpSpPr>
          <p:sp>
            <p:nvSpPr>
              <p:cNvPr id="28" name="单圆角矩形 27"/>
              <p:cNvSpPr/>
              <p:nvPr>
                <p:custDataLst>
                  <p:tags r:id="rId2"/>
                </p:custDataLst>
              </p:nvPr>
            </p:nvSpPr>
            <p:spPr>
              <a:xfrm>
                <a:off x="1352550" y="2771775"/>
                <a:ext cx="1857375" cy="1200150"/>
              </a:xfrm>
              <a:prstGeom prst="round1Rect">
                <a:avLst>
                  <a:gd name="adj" fmla="val 2619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sym typeface="+mn-ea"/>
                  </a:rPr>
                  <a:t>安全卫生委员会活动</a:t>
                </a:r>
                <a:endParaRPr lang="zh-CN" altLang="en-US" sz="1300" b="1">
                  <a:solidFill>
                    <a:schemeClr val="bg1"/>
                  </a:solidFill>
                  <a:latin typeface="微软雅黑" panose="020B0503020204020204" pitchFamily="34" charset="-122"/>
                  <a:ea typeface="微软雅黑" panose="020B0503020204020204" pitchFamily="34" charset="-122"/>
                  <a:sym typeface="+mn-ea"/>
                </a:endParaRPr>
              </a:p>
            </p:txBody>
          </p:sp>
          <p:sp>
            <p:nvSpPr>
              <p:cNvPr id="29" name="任意多边形 28"/>
              <p:cNvSpPr/>
              <p:nvPr>
                <p:custDataLst>
                  <p:tags r:id="rId3"/>
                </p:custDataLst>
              </p:nvPr>
            </p:nvSpPr>
            <p:spPr>
              <a:xfrm>
                <a:off x="1353351" y="3971926"/>
                <a:ext cx="698103" cy="349064"/>
              </a:xfrm>
              <a:custGeom>
                <a:avLst/>
                <a:gdLst>
                  <a:gd name="connsiteX0" fmla="*/ 932810 w 1028663"/>
                  <a:gd name="connsiteY0" fmla="*/ 513800 h 514350"/>
                  <a:gd name="connsiteX1" fmla="*/ 932649 w 1028663"/>
                  <a:gd name="connsiteY1" fmla="*/ 514350 h 514350"/>
                  <a:gd name="connsiteX2" fmla="*/ 932511 w 1028663"/>
                  <a:gd name="connsiteY2" fmla="*/ 514274 h 514350"/>
                  <a:gd name="connsiteX3" fmla="*/ 0 w 1028663"/>
                  <a:gd name="connsiteY3" fmla="*/ 0 h 514350"/>
                  <a:gd name="connsiteX4" fmla="*/ 942548 w 1028663"/>
                  <a:gd name="connsiteY4" fmla="*/ 0 h 514350"/>
                  <a:gd name="connsiteX5" fmla="*/ 1028663 w 1028663"/>
                  <a:gd name="connsiteY5" fmla="*/ 102137 h 514350"/>
                  <a:gd name="connsiteX6" fmla="*/ 680712 w 1028663"/>
                  <a:gd name="connsiteY6" fmla="*/ 375260 h 514350"/>
                  <a:gd name="connsiteX7" fmla="*/ 18249 w 1028663"/>
                  <a:gd name="connsiteY7" fmla="*/ 9525 h 514350"/>
                  <a:gd name="connsiteX8" fmla="*/ 10742 w 1028663"/>
                  <a:gd name="connsiteY8" fmla="*/ 5689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663" h="514350">
                    <a:moveTo>
                      <a:pt x="932810" y="513800"/>
                    </a:moveTo>
                    <a:lnTo>
                      <a:pt x="932649" y="514350"/>
                    </a:lnTo>
                    <a:lnTo>
                      <a:pt x="932511" y="514274"/>
                    </a:lnTo>
                    <a:close/>
                    <a:moveTo>
                      <a:pt x="0" y="0"/>
                    </a:moveTo>
                    <a:lnTo>
                      <a:pt x="942548" y="0"/>
                    </a:lnTo>
                    <a:lnTo>
                      <a:pt x="1028663" y="102137"/>
                    </a:lnTo>
                    <a:lnTo>
                      <a:pt x="680712" y="375260"/>
                    </a:lnTo>
                    <a:lnTo>
                      <a:pt x="18249" y="9525"/>
                    </a:lnTo>
                    <a:cubicBezTo>
                      <a:pt x="18249" y="9525"/>
                      <a:pt x="15376" y="8085"/>
                      <a:pt x="10742" y="568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75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0" name="任意多边形 29"/>
              <p:cNvSpPr/>
              <p:nvPr>
                <p:custDataLst>
                  <p:tags r:id="rId4"/>
                </p:custDataLst>
              </p:nvPr>
            </p:nvSpPr>
            <p:spPr>
              <a:xfrm>
                <a:off x="1660797" y="4030103"/>
                <a:ext cx="396603" cy="448875"/>
              </a:xfrm>
              <a:custGeom>
                <a:avLst/>
                <a:gdLst>
                  <a:gd name="connsiteX0" fmla="*/ 584399 w 584399"/>
                  <a:gd name="connsiteY0" fmla="*/ 0 h 661422"/>
                  <a:gd name="connsiteX1" fmla="*/ 167286 w 584399"/>
                  <a:gd name="connsiteY1" fmla="*/ 661422 h 661422"/>
                  <a:gd name="connsiteX2" fmla="*/ 0 w 584399"/>
                  <a:gd name="connsiteY2" fmla="*/ 458722 h 661422"/>
                </a:gdLst>
                <a:ahLst/>
                <a:cxnLst>
                  <a:cxn ang="0">
                    <a:pos x="connsiteX0" y="connsiteY0"/>
                  </a:cxn>
                  <a:cxn ang="0">
                    <a:pos x="connsiteX1" y="connsiteY1"/>
                  </a:cxn>
                  <a:cxn ang="0">
                    <a:pos x="connsiteX2" y="connsiteY2"/>
                  </a:cxn>
                </a:cxnLst>
                <a:rect l="l" t="t" r="r" b="b"/>
                <a:pathLst>
                  <a:path w="584399" h="661422">
                    <a:moveTo>
                      <a:pt x="584399" y="0"/>
                    </a:moveTo>
                    <a:lnTo>
                      <a:pt x="167286" y="661422"/>
                    </a:lnTo>
                    <a:lnTo>
                      <a:pt x="0" y="458722"/>
                    </a:lnTo>
                    <a:close/>
                  </a:path>
                </a:pathLst>
              </a:custGeom>
              <a:solidFill>
                <a:schemeClr val="accent2">
                  <a:lumMod val="40000"/>
                  <a:lumOff val="60000"/>
                </a:schemeClr>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1" name="任意多边形 30"/>
              <p:cNvSpPr/>
              <p:nvPr>
                <p:custDataLst>
                  <p:tags r:id="rId5"/>
                </p:custDataLst>
              </p:nvPr>
            </p:nvSpPr>
            <p:spPr>
              <a:xfrm rot="20761422">
                <a:off x="1495549" y="4325454"/>
                <a:ext cx="465419" cy="500972"/>
              </a:xfrm>
              <a:custGeom>
                <a:avLst/>
                <a:gdLst>
                  <a:gd name="connsiteX0" fmla="*/ 0 w 647700"/>
                  <a:gd name="connsiteY0" fmla="*/ 228600 h 1000125"/>
                  <a:gd name="connsiteX1" fmla="*/ 647700 w 647700"/>
                  <a:gd name="connsiteY1" fmla="*/ 1000125 h 1000125"/>
                  <a:gd name="connsiteX2" fmla="*/ 314325 w 647700"/>
                  <a:gd name="connsiteY2" fmla="*/ 0 h 1000125"/>
                  <a:gd name="connsiteX3" fmla="*/ 0 w 647700"/>
                  <a:gd name="connsiteY3" fmla="*/ 228600 h 1000125"/>
                </a:gdLst>
                <a:ahLst/>
                <a:cxnLst>
                  <a:cxn ang="0">
                    <a:pos x="connsiteX0" y="connsiteY0"/>
                  </a:cxn>
                  <a:cxn ang="0">
                    <a:pos x="connsiteX1" y="connsiteY1"/>
                  </a:cxn>
                  <a:cxn ang="0">
                    <a:pos x="connsiteX2" y="connsiteY2"/>
                  </a:cxn>
                  <a:cxn ang="0">
                    <a:pos x="connsiteX3" y="connsiteY3"/>
                  </a:cxn>
                </a:cxnLst>
                <a:rect l="l" t="t" r="r" b="b"/>
                <a:pathLst>
                  <a:path w="647700" h="1000125">
                    <a:moveTo>
                      <a:pt x="0" y="228600"/>
                    </a:moveTo>
                    <a:lnTo>
                      <a:pt x="647700" y="1000125"/>
                    </a:lnTo>
                    <a:lnTo>
                      <a:pt x="314325" y="0"/>
                    </a:lnTo>
                    <a:lnTo>
                      <a:pt x="0" y="228600"/>
                    </a:lnTo>
                    <a:close/>
                  </a:path>
                </a:pathLst>
              </a:custGeom>
              <a:solidFill>
                <a:srgbClr val="C000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2" name="同心圆 31"/>
              <p:cNvSpPr/>
              <p:nvPr>
                <p:custDataLst>
                  <p:tags r:id="rId6"/>
                </p:custDataLst>
              </p:nvPr>
            </p:nvSpPr>
            <p:spPr>
              <a:xfrm>
                <a:off x="1957428" y="4694944"/>
                <a:ext cx="426834" cy="426834"/>
              </a:xfrm>
              <a:prstGeom prst="donut">
                <a:avLst>
                  <a:gd name="adj" fmla="val 378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400" b="1" dirty="0">
                    <a:solidFill>
                      <a:schemeClr val="tx1">
                        <a:lumMod val="75000"/>
                        <a:lumOff val="25000"/>
                      </a:schemeClr>
                    </a:solidFill>
                    <a:latin typeface="微软雅黑" panose="020B0503020204020204" pitchFamily="34" charset="-122"/>
                    <a:ea typeface="微软雅黑" panose="020B0503020204020204" pitchFamily="34" charset="-122"/>
                  </a:rPr>
                  <a:t>A</a:t>
                </a:r>
                <a:endParaRPr lang="en-US" altLang="zh-CN" sz="1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8" name="组合 7"/>
            <p:cNvGrpSpPr/>
            <p:nvPr>
              <p:custDataLst>
                <p:tags r:id="rId7"/>
              </p:custDataLst>
            </p:nvPr>
          </p:nvGrpSpPr>
          <p:grpSpPr>
            <a:xfrm>
              <a:off x="5199" y="4440"/>
              <a:ext cx="1662" cy="2102"/>
              <a:chOff x="1352550" y="2771775"/>
              <a:chExt cx="1857375" cy="2350003"/>
            </a:xfrm>
          </p:grpSpPr>
          <p:sp>
            <p:nvSpPr>
              <p:cNvPr id="9" name="单圆角矩形 8"/>
              <p:cNvSpPr/>
              <p:nvPr>
                <p:custDataLst>
                  <p:tags r:id="rId8"/>
                </p:custDataLst>
              </p:nvPr>
            </p:nvSpPr>
            <p:spPr>
              <a:xfrm>
                <a:off x="1352550" y="2771775"/>
                <a:ext cx="1857375" cy="1200150"/>
              </a:xfrm>
              <a:prstGeom prst="round1Rect">
                <a:avLst>
                  <a:gd name="adj" fmla="val 2619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sym typeface="+mn-ea"/>
                  </a:rPr>
                  <a:t>教育</a:t>
                </a:r>
                <a:endParaRPr lang="zh-CN" altLang="en-US" sz="1300" b="1">
                  <a:solidFill>
                    <a:schemeClr val="bg1"/>
                  </a:solidFill>
                  <a:latin typeface="微软雅黑" panose="020B0503020204020204" pitchFamily="34" charset="-122"/>
                  <a:ea typeface="微软雅黑" panose="020B0503020204020204" pitchFamily="34" charset="-122"/>
                  <a:sym typeface="+mn-ea"/>
                </a:endParaRPr>
              </a:p>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sym typeface="+mn-ea"/>
                  </a:rPr>
                  <a:t>（法定、法定外）</a:t>
                </a:r>
                <a:endParaRPr lang="zh-CN" altLang="en-US" sz="1300" b="1">
                  <a:solidFill>
                    <a:schemeClr val="bg1"/>
                  </a:solidFill>
                  <a:latin typeface="微软雅黑" panose="020B0503020204020204" pitchFamily="34" charset="-122"/>
                  <a:ea typeface="微软雅黑" panose="020B0503020204020204" pitchFamily="34" charset="-122"/>
                  <a:sym typeface="+mn-ea"/>
                </a:endParaRPr>
              </a:p>
            </p:txBody>
          </p:sp>
          <p:sp>
            <p:nvSpPr>
              <p:cNvPr id="11" name="任意多边形 10"/>
              <p:cNvSpPr/>
              <p:nvPr>
                <p:custDataLst>
                  <p:tags r:id="rId9"/>
                </p:custDataLst>
              </p:nvPr>
            </p:nvSpPr>
            <p:spPr>
              <a:xfrm>
                <a:off x="1353351" y="3971926"/>
                <a:ext cx="698103" cy="349064"/>
              </a:xfrm>
              <a:custGeom>
                <a:avLst/>
                <a:gdLst>
                  <a:gd name="connsiteX0" fmla="*/ 932810 w 1028663"/>
                  <a:gd name="connsiteY0" fmla="*/ 513800 h 514350"/>
                  <a:gd name="connsiteX1" fmla="*/ 932649 w 1028663"/>
                  <a:gd name="connsiteY1" fmla="*/ 514350 h 514350"/>
                  <a:gd name="connsiteX2" fmla="*/ 932511 w 1028663"/>
                  <a:gd name="connsiteY2" fmla="*/ 514274 h 514350"/>
                  <a:gd name="connsiteX3" fmla="*/ 0 w 1028663"/>
                  <a:gd name="connsiteY3" fmla="*/ 0 h 514350"/>
                  <a:gd name="connsiteX4" fmla="*/ 942548 w 1028663"/>
                  <a:gd name="connsiteY4" fmla="*/ 0 h 514350"/>
                  <a:gd name="connsiteX5" fmla="*/ 1028663 w 1028663"/>
                  <a:gd name="connsiteY5" fmla="*/ 102137 h 514350"/>
                  <a:gd name="connsiteX6" fmla="*/ 680712 w 1028663"/>
                  <a:gd name="connsiteY6" fmla="*/ 375260 h 514350"/>
                  <a:gd name="connsiteX7" fmla="*/ 18249 w 1028663"/>
                  <a:gd name="connsiteY7" fmla="*/ 9525 h 514350"/>
                  <a:gd name="connsiteX8" fmla="*/ 10742 w 1028663"/>
                  <a:gd name="connsiteY8" fmla="*/ 5689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663" h="514350">
                    <a:moveTo>
                      <a:pt x="932810" y="513800"/>
                    </a:moveTo>
                    <a:lnTo>
                      <a:pt x="932649" y="514350"/>
                    </a:lnTo>
                    <a:lnTo>
                      <a:pt x="932511" y="514274"/>
                    </a:lnTo>
                    <a:close/>
                    <a:moveTo>
                      <a:pt x="0" y="0"/>
                    </a:moveTo>
                    <a:lnTo>
                      <a:pt x="942548" y="0"/>
                    </a:lnTo>
                    <a:lnTo>
                      <a:pt x="1028663" y="102137"/>
                    </a:lnTo>
                    <a:lnTo>
                      <a:pt x="680712" y="375260"/>
                    </a:lnTo>
                    <a:lnTo>
                      <a:pt x="18249" y="9525"/>
                    </a:lnTo>
                    <a:cubicBezTo>
                      <a:pt x="18249" y="9525"/>
                      <a:pt x="15376" y="8085"/>
                      <a:pt x="10742" y="568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75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25" name="任意多边形 24"/>
              <p:cNvSpPr/>
              <p:nvPr>
                <p:custDataLst>
                  <p:tags r:id="rId10"/>
                </p:custDataLst>
              </p:nvPr>
            </p:nvSpPr>
            <p:spPr>
              <a:xfrm>
                <a:off x="1660797" y="4030103"/>
                <a:ext cx="396603" cy="448875"/>
              </a:xfrm>
              <a:custGeom>
                <a:avLst/>
                <a:gdLst>
                  <a:gd name="connsiteX0" fmla="*/ 584399 w 584399"/>
                  <a:gd name="connsiteY0" fmla="*/ 0 h 661422"/>
                  <a:gd name="connsiteX1" fmla="*/ 167286 w 584399"/>
                  <a:gd name="connsiteY1" fmla="*/ 661422 h 661422"/>
                  <a:gd name="connsiteX2" fmla="*/ 0 w 584399"/>
                  <a:gd name="connsiteY2" fmla="*/ 458722 h 661422"/>
                </a:gdLst>
                <a:ahLst/>
                <a:cxnLst>
                  <a:cxn ang="0">
                    <a:pos x="connsiteX0" y="connsiteY0"/>
                  </a:cxn>
                  <a:cxn ang="0">
                    <a:pos x="connsiteX1" y="connsiteY1"/>
                  </a:cxn>
                  <a:cxn ang="0">
                    <a:pos x="connsiteX2" y="connsiteY2"/>
                  </a:cxn>
                </a:cxnLst>
                <a:rect l="l" t="t" r="r" b="b"/>
                <a:pathLst>
                  <a:path w="584399" h="661422">
                    <a:moveTo>
                      <a:pt x="584399" y="0"/>
                    </a:moveTo>
                    <a:lnTo>
                      <a:pt x="167286" y="661422"/>
                    </a:lnTo>
                    <a:lnTo>
                      <a:pt x="0" y="458722"/>
                    </a:lnTo>
                    <a:close/>
                  </a:path>
                </a:pathLst>
              </a:custGeom>
              <a:solidFill>
                <a:schemeClr val="accent2">
                  <a:lumMod val="40000"/>
                  <a:lumOff val="60000"/>
                </a:schemeClr>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26" name="任意多边形 25"/>
              <p:cNvSpPr/>
              <p:nvPr>
                <p:custDataLst>
                  <p:tags r:id="rId11"/>
                </p:custDataLst>
              </p:nvPr>
            </p:nvSpPr>
            <p:spPr>
              <a:xfrm rot="20761422">
                <a:off x="1495549" y="4325454"/>
                <a:ext cx="465419" cy="500972"/>
              </a:xfrm>
              <a:custGeom>
                <a:avLst/>
                <a:gdLst>
                  <a:gd name="connsiteX0" fmla="*/ 0 w 647700"/>
                  <a:gd name="connsiteY0" fmla="*/ 228600 h 1000125"/>
                  <a:gd name="connsiteX1" fmla="*/ 647700 w 647700"/>
                  <a:gd name="connsiteY1" fmla="*/ 1000125 h 1000125"/>
                  <a:gd name="connsiteX2" fmla="*/ 314325 w 647700"/>
                  <a:gd name="connsiteY2" fmla="*/ 0 h 1000125"/>
                  <a:gd name="connsiteX3" fmla="*/ 0 w 647700"/>
                  <a:gd name="connsiteY3" fmla="*/ 228600 h 1000125"/>
                </a:gdLst>
                <a:ahLst/>
                <a:cxnLst>
                  <a:cxn ang="0">
                    <a:pos x="connsiteX0" y="connsiteY0"/>
                  </a:cxn>
                  <a:cxn ang="0">
                    <a:pos x="connsiteX1" y="connsiteY1"/>
                  </a:cxn>
                  <a:cxn ang="0">
                    <a:pos x="connsiteX2" y="connsiteY2"/>
                  </a:cxn>
                  <a:cxn ang="0">
                    <a:pos x="connsiteX3" y="connsiteY3"/>
                  </a:cxn>
                </a:cxnLst>
                <a:rect l="l" t="t" r="r" b="b"/>
                <a:pathLst>
                  <a:path w="647700" h="1000125">
                    <a:moveTo>
                      <a:pt x="0" y="228600"/>
                    </a:moveTo>
                    <a:lnTo>
                      <a:pt x="647700" y="1000125"/>
                    </a:lnTo>
                    <a:lnTo>
                      <a:pt x="314325" y="0"/>
                    </a:lnTo>
                    <a:lnTo>
                      <a:pt x="0" y="228600"/>
                    </a:lnTo>
                    <a:close/>
                  </a:path>
                </a:pathLst>
              </a:custGeom>
              <a:solidFill>
                <a:srgbClr val="C000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27" name="同心圆 26"/>
              <p:cNvSpPr/>
              <p:nvPr>
                <p:custDataLst>
                  <p:tags r:id="rId12"/>
                </p:custDataLst>
              </p:nvPr>
            </p:nvSpPr>
            <p:spPr>
              <a:xfrm>
                <a:off x="1957428" y="4694944"/>
                <a:ext cx="426834" cy="426834"/>
              </a:xfrm>
              <a:prstGeom prst="donut">
                <a:avLst>
                  <a:gd name="adj" fmla="val 378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400" b="1" dirty="0">
                    <a:solidFill>
                      <a:schemeClr val="tx1">
                        <a:lumMod val="75000"/>
                        <a:lumOff val="25000"/>
                      </a:schemeClr>
                    </a:solidFill>
                    <a:latin typeface="微软雅黑" panose="020B0503020204020204" pitchFamily="34" charset="-122"/>
                    <a:ea typeface="微软雅黑" panose="020B0503020204020204" pitchFamily="34" charset="-122"/>
                  </a:rPr>
                  <a:t>B</a:t>
                </a:r>
                <a:endParaRPr lang="en-US" altLang="zh-CN" sz="1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12" name="组合 11"/>
            <p:cNvGrpSpPr/>
            <p:nvPr>
              <p:custDataLst>
                <p:tags r:id="rId13"/>
              </p:custDataLst>
            </p:nvPr>
          </p:nvGrpSpPr>
          <p:grpSpPr>
            <a:xfrm>
              <a:off x="7969" y="4440"/>
              <a:ext cx="1662" cy="2102"/>
              <a:chOff x="1352550" y="2771775"/>
              <a:chExt cx="1857375" cy="2350003"/>
            </a:xfrm>
          </p:grpSpPr>
          <p:sp>
            <p:nvSpPr>
              <p:cNvPr id="18" name="单圆角矩形 17"/>
              <p:cNvSpPr/>
              <p:nvPr>
                <p:custDataLst>
                  <p:tags r:id="rId14"/>
                </p:custDataLst>
              </p:nvPr>
            </p:nvSpPr>
            <p:spPr>
              <a:xfrm>
                <a:off x="1352550" y="2771775"/>
                <a:ext cx="1857375" cy="1200150"/>
              </a:xfrm>
              <a:prstGeom prst="round1Rect">
                <a:avLst>
                  <a:gd name="adj" fmla="val 2619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sym typeface="+mn-ea"/>
                  </a:rPr>
                  <a:t>安全、卫生日常点检活动等</a:t>
                </a:r>
                <a:endParaRPr lang="zh-CN" altLang="en-US" sz="1300" b="1">
                  <a:solidFill>
                    <a:schemeClr val="bg1"/>
                  </a:solidFill>
                  <a:latin typeface="微软雅黑" panose="020B0503020204020204" pitchFamily="34" charset="-122"/>
                  <a:ea typeface="微软雅黑" panose="020B0503020204020204" pitchFamily="34" charset="-122"/>
                  <a:sym typeface="+mn-ea"/>
                </a:endParaRPr>
              </a:p>
            </p:txBody>
          </p:sp>
          <p:sp>
            <p:nvSpPr>
              <p:cNvPr id="14" name="任意多边形 13"/>
              <p:cNvSpPr/>
              <p:nvPr>
                <p:custDataLst>
                  <p:tags r:id="rId15"/>
                </p:custDataLst>
              </p:nvPr>
            </p:nvSpPr>
            <p:spPr>
              <a:xfrm>
                <a:off x="1353351" y="3971926"/>
                <a:ext cx="698103" cy="349064"/>
              </a:xfrm>
              <a:custGeom>
                <a:avLst/>
                <a:gdLst>
                  <a:gd name="connsiteX0" fmla="*/ 932810 w 1028663"/>
                  <a:gd name="connsiteY0" fmla="*/ 513800 h 514350"/>
                  <a:gd name="connsiteX1" fmla="*/ 932649 w 1028663"/>
                  <a:gd name="connsiteY1" fmla="*/ 514350 h 514350"/>
                  <a:gd name="connsiteX2" fmla="*/ 932511 w 1028663"/>
                  <a:gd name="connsiteY2" fmla="*/ 514274 h 514350"/>
                  <a:gd name="connsiteX3" fmla="*/ 0 w 1028663"/>
                  <a:gd name="connsiteY3" fmla="*/ 0 h 514350"/>
                  <a:gd name="connsiteX4" fmla="*/ 942548 w 1028663"/>
                  <a:gd name="connsiteY4" fmla="*/ 0 h 514350"/>
                  <a:gd name="connsiteX5" fmla="*/ 1028663 w 1028663"/>
                  <a:gd name="connsiteY5" fmla="*/ 102137 h 514350"/>
                  <a:gd name="connsiteX6" fmla="*/ 680712 w 1028663"/>
                  <a:gd name="connsiteY6" fmla="*/ 375260 h 514350"/>
                  <a:gd name="connsiteX7" fmla="*/ 18249 w 1028663"/>
                  <a:gd name="connsiteY7" fmla="*/ 9525 h 514350"/>
                  <a:gd name="connsiteX8" fmla="*/ 10742 w 1028663"/>
                  <a:gd name="connsiteY8" fmla="*/ 5689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663" h="514350">
                    <a:moveTo>
                      <a:pt x="932810" y="513800"/>
                    </a:moveTo>
                    <a:lnTo>
                      <a:pt x="932649" y="514350"/>
                    </a:lnTo>
                    <a:lnTo>
                      <a:pt x="932511" y="514274"/>
                    </a:lnTo>
                    <a:close/>
                    <a:moveTo>
                      <a:pt x="0" y="0"/>
                    </a:moveTo>
                    <a:lnTo>
                      <a:pt x="942548" y="0"/>
                    </a:lnTo>
                    <a:lnTo>
                      <a:pt x="1028663" y="102137"/>
                    </a:lnTo>
                    <a:lnTo>
                      <a:pt x="680712" y="375260"/>
                    </a:lnTo>
                    <a:lnTo>
                      <a:pt x="18249" y="9525"/>
                    </a:lnTo>
                    <a:cubicBezTo>
                      <a:pt x="18249" y="9525"/>
                      <a:pt x="15376" y="8085"/>
                      <a:pt x="10742" y="568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75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20" name="任意多边形 19"/>
              <p:cNvSpPr/>
              <p:nvPr>
                <p:custDataLst>
                  <p:tags r:id="rId16"/>
                </p:custDataLst>
              </p:nvPr>
            </p:nvSpPr>
            <p:spPr>
              <a:xfrm>
                <a:off x="1660797" y="4030103"/>
                <a:ext cx="396603" cy="448875"/>
              </a:xfrm>
              <a:custGeom>
                <a:avLst/>
                <a:gdLst>
                  <a:gd name="connsiteX0" fmla="*/ 584399 w 584399"/>
                  <a:gd name="connsiteY0" fmla="*/ 0 h 661422"/>
                  <a:gd name="connsiteX1" fmla="*/ 167286 w 584399"/>
                  <a:gd name="connsiteY1" fmla="*/ 661422 h 661422"/>
                  <a:gd name="connsiteX2" fmla="*/ 0 w 584399"/>
                  <a:gd name="connsiteY2" fmla="*/ 458722 h 661422"/>
                </a:gdLst>
                <a:ahLst/>
                <a:cxnLst>
                  <a:cxn ang="0">
                    <a:pos x="connsiteX0" y="connsiteY0"/>
                  </a:cxn>
                  <a:cxn ang="0">
                    <a:pos x="connsiteX1" y="connsiteY1"/>
                  </a:cxn>
                  <a:cxn ang="0">
                    <a:pos x="connsiteX2" y="connsiteY2"/>
                  </a:cxn>
                </a:cxnLst>
                <a:rect l="l" t="t" r="r" b="b"/>
                <a:pathLst>
                  <a:path w="584399" h="661422">
                    <a:moveTo>
                      <a:pt x="584399" y="0"/>
                    </a:moveTo>
                    <a:lnTo>
                      <a:pt x="167286" y="661422"/>
                    </a:lnTo>
                    <a:lnTo>
                      <a:pt x="0" y="458722"/>
                    </a:lnTo>
                    <a:close/>
                  </a:path>
                </a:pathLst>
              </a:custGeom>
              <a:solidFill>
                <a:schemeClr val="accent2">
                  <a:lumMod val="40000"/>
                  <a:lumOff val="60000"/>
                </a:schemeClr>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3" name="任意多边形 32"/>
              <p:cNvSpPr/>
              <p:nvPr>
                <p:custDataLst>
                  <p:tags r:id="rId17"/>
                </p:custDataLst>
              </p:nvPr>
            </p:nvSpPr>
            <p:spPr>
              <a:xfrm rot="20761422">
                <a:off x="1495549" y="4325454"/>
                <a:ext cx="465419" cy="500972"/>
              </a:xfrm>
              <a:custGeom>
                <a:avLst/>
                <a:gdLst>
                  <a:gd name="connsiteX0" fmla="*/ 0 w 647700"/>
                  <a:gd name="connsiteY0" fmla="*/ 228600 h 1000125"/>
                  <a:gd name="connsiteX1" fmla="*/ 647700 w 647700"/>
                  <a:gd name="connsiteY1" fmla="*/ 1000125 h 1000125"/>
                  <a:gd name="connsiteX2" fmla="*/ 314325 w 647700"/>
                  <a:gd name="connsiteY2" fmla="*/ 0 h 1000125"/>
                  <a:gd name="connsiteX3" fmla="*/ 0 w 647700"/>
                  <a:gd name="connsiteY3" fmla="*/ 228600 h 1000125"/>
                </a:gdLst>
                <a:ahLst/>
                <a:cxnLst>
                  <a:cxn ang="0">
                    <a:pos x="connsiteX0" y="connsiteY0"/>
                  </a:cxn>
                  <a:cxn ang="0">
                    <a:pos x="connsiteX1" y="connsiteY1"/>
                  </a:cxn>
                  <a:cxn ang="0">
                    <a:pos x="connsiteX2" y="connsiteY2"/>
                  </a:cxn>
                  <a:cxn ang="0">
                    <a:pos x="connsiteX3" y="connsiteY3"/>
                  </a:cxn>
                </a:cxnLst>
                <a:rect l="l" t="t" r="r" b="b"/>
                <a:pathLst>
                  <a:path w="647700" h="1000125">
                    <a:moveTo>
                      <a:pt x="0" y="228600"/>
                    </a:moveTo>
                    <a:lnTo>
                      <a:pt x="647700" y="1000125"/>
                    </a:lnTo>
                    <a:lnTo>
                      <a:pt x="314325" y="0"/>
                    </a:lnTo>
                    <a:lnTo>
                      <a:pt x="0" y="228600"/>
                    </a:lnTo>
                    <a:close/>
                  </a:path>
                </a:pathLst>
              </a:custGeom>
              <a:solidFill>
                <a:srgbClr val="C000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4" name="同心圆 33"/>
              <p:cNvSpPr/>
              <p:nvPr>
                <p:custDataLst>
                  <p:tags r:id="rId18"/>
                </p:custDataLst>
              </p:nvPr>
            </p:nvSpPr>
            <p:spPr>
              <a:xfrm>
                <a:off x="1957428" y="4694944"/>
                <a:ext cx="426834" cy="426834"/>
              </a:xfrm>
              <a:prstGeom prst="donut">
                <a:avLst>
                  <a:gd name="adj" fmla="val 378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400" b="1" dirty="0">
                    <a:solidFill>
                      <a:schemeClr val="tx1">
                        <a:lumMod val="75000"/>
                        <a:lumOff val="25000"/>
                      </a:schemeClr>
                    </a:solidFill>
                    <a:latin typeface="微软雅黑" panose="020B0503020204020204" pitchFamily="34" charset="-122"/>
                    <a:ea typeface="微软雅黑" panose="020B0503020204020204" pitchFamily="34" charset="-122"/>
                  </a:rPr>
                  <a:t>C</a:t>
                </a:r>
                <a:endParaRPr lang="en-US" altLang="zh-CN" sz="1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spTree>
    <p:custDataLst>
      <p:tags r:id="rId19"/>
    </p:custDataLst>
  </p:cSld>
  <p:clrMapOvr>
    <a:masterClrMapping/>
  </p:clrMapOvr>
  <p:transition advTm="0">
    <p:wipe dir="d"/>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贯彻实践日常基本活动和习惯化</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705485" y="1261110"/>
            <a:ext cx="2540000" cy="306705"/>
          </a:xfrm>
          <a:prstGeom prst="rect">
            <a:avLst/>
          </a:prstGeom>
          <a:noFill/>
        </p:spPr>
        <p:txBody>
          <a:bodyPr wrap="square" rtlCol="0" anchor="t">
            <a:spAutoFit/>
          </a:bodyPr>
          <a:lstStyle/>
          <a:p>
            <a:r>
              <a:rPr lang="zh-CN" altLang="en-US" sz="1400" b="1">
                <a:solidFill>
                  <a:srgbClr val="C00000"/>
                </a:solidFill>
                <a:latin typeface="微软雅黑" panose="020B0503020204020204" pitchFamily="34" charset="-122"/>
                <a:ea typeface="微软雅黑" panose="020B0503020204020204" pitchFamily="34" charset="-122"/>
              </a:rPr>
              <a:t>工作项目（MSH）　</a:t>
            </a:r>
            <a:endParaRPr lang="zh-CN" altLang="en-US" sz="1400" b="1">
              <a:solidFill>
                <a:srgbClr val="C00000"/>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000125" y="1698625"/>
            <a:ext cx="1129030" cy="306705"/>
          </a:xfrm>
          <a:prstGeom prst="rect">
            <a:avLst/>
          </a:prstGeom>
          <a:solidFill>
            <a:srgbClr val="C00000"/>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日常活动</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1152525" y="2119630"/>
            <a:ext cx="3958590" cy="291465"/>
          </a:xfrm>
          <a:prstGeom prst="rect">
            <a:avLst/>
          </a:prstGeom>
          <a:noFill/>
        </p:spPr>
        <p:txBody>
          <a:bodyPr wrap="square" rtlCol="0" anchor="t">
            <a:spAutoFit/>
          </a:bodyPr>
          <a:lstStyle/>
          <a:p>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提高安全卫生意识</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5" name="组合 34"/>
          <p:cNvGrpSpPr/>
          <p:nvPr/>
        </p:nvGrpSpPr>
        <p:grpSpPr>
          <a:xfrm>
            <a:off x="1371600" y="2619375"/>
            <a:ext cx="6693535" cy="1953895"/>
            <a:chOff x="2430" y="4440"/>
            <a:chExt cx="7201" cy="2102"/>
          </a:xfrm>
        </p:grpSpPr>
        <p:grpSp>
          <p:nvGrpSpPr>
            <p:cNvPr id="7" name="组合 6"/>
            <p:cNvGrpSpPr/>
            <p:nvPr>
              <p:custDataLst>
                <p:tags r:id="rId1"/>
              </p:custDataLst>
            </p:nvPr>
          </p:nvGrpSpPr>
          <p:grpSpPr>
            <a:xfrm>
              <a:off x="2430" y="4440"/>
              <a:ext cx="1662" cy="2102"/>
              <a:chOff x="1352550" y="2771775"/>
              <a:chExt cx="1857375" cy="2350003"/>
            </a:xfrm>
          </p:grpSpPr>
          <p:sp>
            <p:nvSpPr>
              <p:cNvPr id="28" name="单圆角矩形 27"/>
              <p:cNvSpPr/>
              <p:nvPr>
                <p:custDataLst>
                  <p:tags r:id="rId2"/>
                </p:custDataLst>
              </p:nvPr>
            </p:nvSpPr>
            <p:spPr>
              <a:xfrm>
                <a:off x="1352550" y="2771775"/>
                <a:ext cx="1857375" cy="1200150"/>
              </a:xfrm>
              <a:prstGeom prst="round1Rect">
                <a:avLst>
                  <a:gd name="adj" fmla="val 2619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sym typeface="+mn-ea"/>
                  </a:rPr>
                  <a:t>提高危险感受性（KYT)</a:t>
                </a:r>
                <a:endParaRPr lang="zh-CN" altLang="en-US" sz="1300" b="1">
                  <a:solidFill>
                    <a:schemeClr val="bg1"/>
                  </a:solidFill>
                  <a:latin typeface="微软雅黑" panose="020B0503020204020204" pitchFamily="34" charset="-122"/>
                  <a:ea typeface="微软雅黑" panose="020B0503020204020204" pitchFamily="34" charset="-122"/>
                  <a:sym typeface="+mn-ea"/>
                </a:endParaRPr>
              </a:p>
            </p:txBody>
          </p:sp>
          <p:sp>
            <p:nvSpPr>
              <p:cNvPr id="29" name="任意多边形 28"/>
              <p:cNvSpPr/>
              <p:nvPr>
                <p:custDataLst>
                  <p:tags r:id="rId3"/>
                </p:custDataLst>
              </p:nvPr>
            </p:nvSpPr>
            <p:spPr>
              <a:xfrm>
                <a:off x="1353351" y="3971926"/>
                <a:ext cx="698103" cy="349064"/>
              </a:xfrm>
              <a:custGeom>
                <a:avLst/>
                <a:gdLst>
                  <a:gd name="connsiteX0" fmla="*/ 932810 w 1028663"/>
                  <a:gd name="connsiteY0" fmla="*/ 513800 h 514350"/>
                  <a:gd name="connsiteX1" fmla="*/ 932649 w 1028663"/>
                  <a:gd name="connsiteY1" fmla="*/ 514350 h 514350"/>
                  <a:gd name="connsiteX2" fmla="*/ 932511 w 1028663"/>
                  <a:gd name="connsiteY2" fmla="*/ 514274 h 514350"/>
                  <a:gd name="connsiteX3" fmla="*/ 0 w 1028663"/>
                  <a:gd name="connsiteY3" fmla="*/ 0 h 514350"/>
                  <a:gd name="connsiteX4" fmla="*/ 942548 w 1028663"/>
                  <a:gd name="connsiteY4" fmla="*/ 0 h 514350"/>
                  <a:gd name="connsiteX5" fmla="*/ 1028663 w 1028663"/>
                  <a:gd name="connsiteY5" fmla="*/ 102137 h 514350"/>
                  <a:gd name="connsiteX6" fmla="*/ 680712 w 1028663"/>
                  <a:gd name="connsiteY6" fmla="*/ 375260 h 514350"/>
                  <a:gd name="connsiteX7" fmla="*/ 18249 w 1028663"/>
                  <a:gd name="connsiteY7" fmla="*/ 9525 h 514350"/>
                  <a:gd name="connsiteX8" fmla="*/ 10742 w 1028663"/>
                  <a:gd name="connsiteY8" fmla="*/ 5689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663" h="514350">
                    <a:moveTo>
                      <a:pt x="932810" y="513800"/>
                    </a:moveTo>
                    <a:lnTo>
                      <a:pt x="932649" y="514350"/>
                    </a:lnTo>
                    <a:lnTo>
                      <a:pt x="932511" y="514274"/>
                    </a:lnTo>
                    <a:close/>
                    <a:moveTo>
                      <a:pt x="0" y="0"/>
                    </a:moveTo>
                    <a:lnTo>
                      <a:pt x="942548" y="0"/>
                    </a:lnTo>
                    <a:lnTo>
                      <a:pt x="1028663" y="102137"/>
                    </a:lnTo>
                    <a:lnTo>
                      <a:pt x="680712" y="375260"/>
                    </a:lnTo>
                    <a:lnTo>
                      <a:pt x="18249" y="9525"/>
                    </a:lnTo>
                    <a:cubicBezTo>
                      <a:pt x="18249" y="9525"/>
                      <a:pt x="15376" y="8085"/>
                      <a:pt x="10742" y="568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75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0" name="任意多边形 29"/>
              <p:cNvSpPr/>
              <p:nvPr>
                <p:custDataLst>
                  <p:tags r:id="rId4"/>
                </p:custDataLst>
              </p:nvPr>
            </p:nvSpPr>
            <p:spPr>
              <a:xfrm>
                <a:off x="1660797" y="4030103"/>
                <a:ext cx="396603" cy="448875"/>
              </a:xfrm>
              <a:custGeom>
                <a:avLst/>
                <a:gdLst>
                  <a:gd name="connsiteX0" fmla="*/ 584399 w 584399"/>
                  <a:gd name="connsiteY0" fmla="*/ 0 h 661422"/>
                  <a:gd name="connsiteX1" fmla="*/ 167286 w 584399"/>
                  <a:gd name="connsiteY1" fmla="*/ 661422 h 661422"/>
                  <a:gd name="connsiteX2" fmla="*/ 0 w 584399"/>
                  <a:gd name="connsiteY2" fmla="*/ 458722 h 661422"/>
                </a:gdLst>
                <a:ahLst/>
                <a:cxnLst>
                  <a:cxn ang="0">
                    <a:pos x="connsiteX0" y="connsiteY0"/>
                  </a:cxn>
                  <a:cxn ang="0">
                    <a:pos x="connsiteX1" y="connsiteY1"/>
                  </a:cxn>
                  <a:cxn ang="0">
                    <a:pos x="connsiteX2" y="connsiteY2"/>
                  </a:cxn>
                </a:cxnLst>
                <a:rect l="l" t="t" r="r" b="b"/>
                <a:pathLst>
                  <a:path w="584399" h="661422">
                    <a:moveTo>
                      <a:pt x="584399" y="0"/>
                    </a:moveTo>
                    <a:lnTo>
                      <a:pt x="167286" y="661422"/>
                    </a:lnTo>
                    <a:lnTo>
                      <a:pt x="0" y="458722"/>
                    </a:lnTo>
                    <a:close/>
                  </a:path>
                </a:pathLst>
              </a:custGeom>
              <a:solidFill>
                <a:schemeClr val="accent2">
                  <a:lumMod val="40000"/>
                  <a:lumOff val="60000"/>
                </a:schemeClr>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1" name="任意多边形 30"/>
              <p:cNvSpPr/>
              <p:nvPr>
                <p:custDataLst>
                  <p:tags r:id="rId5"/>
                </p:custDataLst>
              </p:nvPr>
            </p:nvSpPr>
            <p:spPr>
              <a:xfrm rot="20761422">
                <a:off x="1495549" y="4325454"/>
                <a:ext cx="465419" cy="500972"/>
              </a:xfrm>
              <a:custGeom>
                <a:avLst/>
                <a:gdLst>
                  <a:gd name="connsiteX0" fmla="*/ 0 w 647700"/>
                  <a:gd name="connsiteY0" fmla="*/ 228600 h 1000125"/>
                  <a:gd name="connsiteX1" fmla="*/ 647700 w 647700"/>
                  <a:gd name="connsiteY1" fmla="*/ 1000125 h 1000125"/>
                  <a:gd name="connsiteX2" fmla="*/ 314325 w 647700"/>
                  <a:gd name="connsiteY2" fmla="*/ 0 h 1000125"/>
                  <a:gd name="connsiteX3" fmla="*/ 0 w 647700"/>
                  <a:gd name="connsiteY3" fmla="*/ 228600 h 1000125"/>
                </a:gdLst>
                <a:ahLst/>
                <a:cxnLst>
                  <a:cxn ang="0">
                    <a:pos x="connsiteX0" y="connsiteY0"/>
                  </a:cxn>
                  <a:cxn ang="0">
                    <a:pos x="connsiteX1" y="connsiteY1"/>
                  </a:cxn>
                  <a:cxn ang="0">
                    <a:pos x="connsiteX2" y="connsiteY2"/>
                  </a:cxn>
                  <a:cxn ang="0">
                    <a:pos x="connsiteX3" y="connsiteY3"/>
                  </a:cxn>
                </a:cxnLst>
                <a:rect l="l" t="t" r="r" b="b"/>
                <a:pathLst>
                  <a:path w="647700" h="1000125">
                    <a:moveTo>
                      <a:pt x="0" y="228600"/>
                    </a:moveTo>
                    <a:lnTo>
                      <a:pt x="647700" y="1000125"/>
                    </a:lnTo>
                    <a:lnTo>
                      <a:pt x="314325" y="0"/>
                    </a:lnTo>
                    <a:lnTo>
                      <a:pt x="0" y="228600"/>
                    </a:lnTo>
                    <a:close/>
                  </a:path>
                </a:pathLst>
              </a:custGeom>
              <a:solidFill>
                <a:srgbClr val="C000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2" name="同心圆 31"/>
              <p:cNvSpPr/>
              <p:nvPr>
                <p:custDataLst>
                  <p:tags r:id="rId6"/>
                </p:custDataLst>
              </p:nvPr>
            </p:nvSpPr>
            <p:spPr>
              <a:xfrm>
                <a:off x="1957428" y="4694944"/>
                <a:ext cx="426834" cy="426834"/>
              </a:xfrm>
              <a:prstGeom prst="donut">
                <a:avLst>
                  <a:gd name="adj" fmla="val 378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400" b="1" dirty="0">
                    <a:solidFill>
                      <a:schemeClr val="tx1">
                        <a:lumMod val="75000"/>
                        <a:lumOff val="25000"/>
                      </a:schemeClr>
                    </a:solidFill>
                    <a:latin typeface="微软雅黑" panose="020B0503020204020204" pitchFamily="34" charset="-122"/>
                    <a:ea typeface="微软雅黑" panose="020B0503020204020204" pitchFamily="34" charset="-122"/>
                  </a:rPr>
                  <a:t>A</a:t>
                </a:r>
                <a:endParaRPr lang="en-US" altLang="zh-CN" sz="1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8" name="组合 7"/>
            <p:cNvGrpSpPr/>
            <p:nvPr>
              <p:custDataLst>
                <p:tags r:id="rId7"/>
              </p:custDataLst>
            </p:nvPr>
          </p:nvGrpSpPr>
          <p:grpSpPr>
            <a:xfrm>
              <a:off x="5199" y="4440"/>
              <a:ext cx="1662" cy="2102"/>
              <a:chOff x="1352550" y="2771775"/>
              <a:chExt cx="1857375" cy="2350003"/>
            </a:xfrm>
          </p:grpSpPr>
          <p:sp>
            <p:nvSpPr>
              <p:cNvPr id="9" name="单圆角矩形 8"/>
              <p:cNvSpPr/>
              <p:nvPr>
                <p:custDataLst>
                  <p:tags r:id="rId8"/>
                </p:custDataLst>
              </p:nvPr>
            </p:nvSpPr>
            <p:spPr>
              <a:xfrm>
                <a:off x="1352550" y="2771775"/>
                <a:ext cx="1857375" cy="1200150"/>
              </a:xfrm>
              <a:prstGeom prst="round1Rect">
                <a:avLst>
                  <a:gd name="adj" fmla="val 2619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sym typeface="+mn-ea"/>
                  </a:rPr>
                  <a:t>未遂报告</a:t>
                </a:r>
                <a:endParaRPr lang="zh-CN" altLang="en-US" sz="1300" b="1">
                  <a:solidFill>
                    <a:schemeClr val="bg1"/>
                  </a:solidFill>
                  <a:latin typeface="微软雅黑" panose="020B0503020204020204" pitchFamily="34" charset="-122"/>
                  <a:ea typeface="微软雅黑" panose="020B0503020204020204" pitchFamily="34" charset="-122"/>
                  <a:sym typeface="+mn-ea"/>
                </a:endParaRPr>
              </a:p>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sym typeface="+mn-ea"/>
                  </a:rPr>
                  <a:t>（吓一跳）</a:t>
                </a:r>
                <a:endParaRPr lang="zh-CN" altLang="en-US" sz="1300" b="1">
                  <a:solidFill>
                    <a:schemeClr val="bg1"/>
                  </a:solidFill>
                  <a:latin typeface="微软雅黑" panose="020B0503020204020204" pitchFamily="34" charset="-122"/>
                  <a:ea typeface="微软雅黑" panose="020B0503020204020204" pitchFamily="34" charset="-122"/>
                  <a:sym typeface="+mn-ea"/>
                </a:endParaRPr>
              </a:p>
            </p:txBody>
          </p:sp>
          <p:sp>
            <p:nvSpPr>
              <p:cNvPr id="11" name="任意多边形 10"/>
              <p:cNvSpPr/>
              <p:nvPr>
                <p:custDataLst>
                  <p:tags r:id="rId9"/>
                </p:custDataLst>
              </p:nvPr>
            </p:nvSpPr>
            <p:spPr>
              <a:xfrm>
                <a:off x="1353351" y="3971926"/>
                <a:ext cx="698103" cy="349064"/>
              </a:xfrm>
              <a:custGeom>
                <a:avLst/>
                <a:gdLst>
                  <a:gd name="connsiteX0" fmla="*/ 932810 w 1028663"/>
                  <a:gd name="connsiteY0" fmla="*/ 513800 h 514350"/>
                  <a:gd name="connsiteX1" fmla="*/ 932649 w 1028663"/>
                  <a:gd name="connsiteY1" fmla="*/ 514350 h 514350"/>
                  <a:gd name="connsiteX2" fmla="*/ 932511 w 1028663"/>
                  <a:gd name="connsiteY2" fmla="*/ 514274 h 514350"/>
                  <a:gd name="connsiteX3" fmla="*/ 0 w 1028663"/>
                  <a:gd name="connsiteY3" fmla="*/ 0 h 514350"/>
                  <a:gd name="connsiteX4" fmla="*/ 942548 w 1028663"/>
                  <a:gd name="connsiteY4" fmla="*/ 0 h 514350"/>
                  <a:gd name="connsiteX5" fmla="*/ 1028663 w 1028663"/>
                  <a:gd name="connsiteY5" fmla="*/ 102137 h 514350"/>
                  <a:gd name="connsiteX6" fmla="*/ 680712 w 1028663"/>
                  <a:gd name="connsiteY6" fmla="*/ 375260 h 514350"/>
                  <a:gd name="connsiteX7" fmla="*/ 18249 w 1028663"/>
                  <a:gd name="connsiteY7" fmla="*/ 9525 h 514350"/>
                  <a:gd name="connsiteX8" fmla="*/ 10742 w 1028663"/>
                  <a:gd name="connsiteY8" fmla="*/ 5689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663" h="514350">
                    <a:moveTo>
                      <a:pt x="932810" y="513800"/>
                    </a:moveTo>
                    <a:lnTo>
                      <a:pt x="932649" y="514350"/>
                    </a:lnTo>
                    <a:lnTo>
                      <a:pt x="932511" y="514274"/>
                    </a:lnTo>
                    <a:close/>
                    <a:moveTo>
                      <a:pt x="0" y="0"/>
                    </a:moveTo>
                    <a:lnTo>
                      <a:pt x="942548" y="0"/>
                    </a:lnTo>
                    <a:lnTo>
                      <a:pt x="1028663" y="102137"/>
                    </a:lnTo>
                    <a:lnTo>
                      <a:pt x="680712" y="375260"/>
                    </a:lnTo>
                    <a:lnTo>
                      <a:pt x="18249" y="9525"/>
                    </a:lnTo>
                    <a:cubicBezTo>
                      <a:pt x="18249" y="9525"/>
                      <a:pt x="15376" y="8085"/>
                      <a:pt x="10742" y="568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75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25" name="任意多边形 24"/>
              <p:cNvSpPr/>
              <p:nvPr>
                <p:custDataLst>
                  <p:tags r:id="rId10"/>
                </p:custDataLst>
              </p:nvPr>
            </p:nvSpPr>
            <p:spPr>
              <a:xfrm>
                <a:off x="1660797" y="4030103"/>
                <a:ext cx="396603" cy="448875"/>
              </a:xfrm>
              <a:custGeom>
                <a:avLst/>
                <a:gdLst>
                  <a:gd name="connsiteX0" fmla="*/ 584399 w 584399"/>
                  <a:gd name="connsiteY0" fmla="*/ 0 h 661422"/>
                  <a:gd name="connsiteX1" fmla="*/ 167286 w 584399"/>
                  <a:gd name="connsiteY1" fmla="*/ 661422 h 661422"/>
                  <a:gd name="connsiteX2" fmla="*/ 0 w 584399"/>
                  <a:gd name="connsiteY2" fmla="*/ 458722 h 661422"/>
                </a:gdLst>
                <a:ahLst/>
                <a:cxnLst>
                  <a:cxn ang="0">
                    <a:pos x="connsiteX0" y="connsiteY0"/>
                  </a:cxn>
                  <a:cxn ang="0">
                    <a:pos x="connsiteX1" y="connsiteY1"/>
                  </a:cxn>
                  <a:cxn ang="0">
                    <a:pos x="connsiteX2" y="connsiteY2"/>
                  </a:cxn>
                </a:cxnLst>
                <a:rect l="l" t="t" r="r" b="b"/>
                <a:pathLst>
                  <a:path w="584399" h="661422">
                    <a:moveTo>
                      <a:pt x="584399" y="0"/>
                    </a:moveTo>
                    <a:lnTo>
                      <a:pt x="167286" y="661422"/>
                    </a:lnTo>
                    <a:lnTo>
                      <a:pt x="0" y="458722"/>
                    </a:lnTo>
                    <a:close/>
                  </a:path>
                </a:pathLst>
              </a:custGeom>
              <a:solidFill>
                <a:schemeClr val="accent2">
                  <a:lumMod val="40000"/>
                  <a:lumOff val="60000"/>
                </a:schemeClr>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26" name="任意多边形 25"/>
              <p:cNvSpPr/>
              <p:nvPr>
                <p:custDataLst>
                  <p:tags r:id="rId11"/>
                </p:custDataLst>
              </p:nvPr>
            </p:nvSpPr>
            <p:spPr>
              <a:xfrm rot="20761422">
                <a:off x="1495549" y="4325454"/>
                <a:ext cx="465419" cy="500972"/>
              </a:xfrm>
              <a:custGeom>
                <a:avLst/>
                <a:gdLst>
                  <a:gd name="connsiteX0" fmla="*/ 0 w 647700"/>
                  <a:gd name="connsiteY0" fmla="*/ 228600 h 1000125"/>
                  <a:gd name="connsiteX1" fmla="*/ 647700 w 647700"/>
                  <a:gd name="connsiteY1" fmla="*/ 1000125 h 1000125"/>
                  <a:gd name="connsiteX2" fmla="*/ 314325 w 647700"/>
                  <a:gd name="connsiteY2" fmla="*/ 0 h 1000125"/>
                  <a:gd name="connsiteX3" fmla="*/ 0 w 647700"/>
                  <a:gd name="connsiteY3" fmla="*/ 228600 h 1000125"/>
                </a:gdLst>
                <a:ahLst/>
                <a:cxnLst>
                  <a:cxn ang="0">
                    <a:pos x="connsiteX0" y="connsiteY0"/>
                  </a:cxn>
                  <a:cxn ang="0">
                    <a:pos x="connsiteX1" y="connsiteY1"/>
                  </a:cxn>
                  <a:cxn ang="0">
                    <a:pos x="connsiteX2" y="connsiteY2"/>
                  </a:cxn>
                  <a:cxn ang="0">
                    <a:pos x="connsiteX3" y="connsiteY3"/>
                  </a:cxn>
                </a:cxnLst>
                <a:rect l="l" t="t" r="r" b="b"/>
                <a:pathLst>
                  <a:path w="647700" h="1000125">
                    <a:moveTo>
                      <a:pt x="0" y="228600"/>
                    </a:moveTo>
                    <a:lnTo>
                      <a:pt x="647700" y="1000125"/>
                    </a:lnTo>
                    <a:lnTo>
                      <a:pt x="314325" y="0"/>
                    </a:lnTo>
                    <a:lnTo>
                      <a:pt x="0" y="228600"/>
                    </a:lnTo>
                    <a:close/>
                  </a:path>
                </a:pathLst>
              </a:custGeom>
              <a:solidFill>
                <a:srgbClr val="C000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27" name="同心圆 26"/>
              <p:cNvSpPr/>
              <p:nvPr>
                <p:custDataLst>
                  <p:tags r:id="rId12"/>
                </p:custDataLst>
              </p:nvPr>
            </p:nvSpPr>
            <p:spPr>
              <a:xfrm>
                <a:off x="1957428" y="4694944"/>
                <a:ext cx="426834" cy="426834"/>
              </a:xfrm>
              <a:prstGeom prst="donut">
                <a:avLst>
                  <a:gd name="adj" fmla="val 378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400" b="1" dirty="0">
                    <a:solidFill>
                      <a:schemeClr val="tx1">
                        <a:lumMod val="75000"/>
                        <a:lumOff val="25000"/>
                      </a:schemeClr>
                    </a:solidFill>
                    <a:latin typeface="微软雅黑" panose="020B0503020204020204" pitchFamily="34" charset="-122"/>
                    <a:ea typeface="微软雅黑" panose="020B0503020204020204" pitchFamily="34" charset="-122"/>
                  </a:rPr>
                  <a:t>B</a:t>
                </a:r>
                <a:endParaRPr lang="en-US" altLang="zh-CN" sz="1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12" name="组合 11"/>
            <p:cNvGrpSpPr/>
            <p:nvPr>
              <p:custDataLst>
                <p:tags r:id="rId13"/>
              </p:custDataLst>
            </p:nvPr>
          </p:nvGrpSpPr>
          <p:grpSpPr>
            <a:xfrm>
              <a:off x="7969" y="4440"/>
              <a:ext cx="1662" cy="2102"/>
              <a:chOff x="1352550" y="2771775"/>
              <a:chExt cx="1857375" cy="2350003"/>
            </a:xfrm>
          </p:grpSpPr>
          <p:sp>
            <p:nvSpPr>
              <p:cNvPr id="18" name="单圆角矩形 17"/>
              <p:cNvSpPr/>
              <p:nvPr>
                <p:custDataLst>
                  <p:tags r:id="rId14"/>
                </p:custDataLst>
              </p:nvPr>
            </p:nvSpPr>
            <p:spPr>
              <a:xfrm>
                <a:off x="1352550" y="2771775"/>
                <a:ext cx="1857375" cy="1200150"/>
              </a:xfrm>
              <a:prstGeom prst="round1Rect">
                <a:avLst>
                  <a:gd name="adj" fmla="val 26191"/>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sym typeface="+mn-ea"/>
                  </a:rPr>
                  <a:t>朝会上的启发、宣传画等</a:t>
                </a:r>
                <a:endParaRPr lang="zh-CN" altLang="en-US" sz="1300" b="1">
                  <a:solidFill>
                    <a:schemeClr val="bg1"/>
                  </a:solidFill>
                  <a:latin typeface="微软雅黑" panose="020B0503020204020204" pitchFamily="34" charset="-122"/>
                  <a:ea typeface="微软雅黑" panose="020B0503020204020204" pitchFamily="34" charset="-122"/>
                  <a:sym typeface="+mn-ea"/>
                </a:endParaRPr>
              </a:p>
            </p:txBody>
          </p:sp>
          <p:sp>
            <p:nvSpPr>
              <p:cNvPr id="14" name="任意多边形 13"/>
              <p:cNvSpPr/>
              <p:nvPr>
                <p:custDataLst>
                  <p:tags r:id="rId15"/>
                </p:custDataLst>
              </p:nvPr>
            </p:nvSpPr>
            <p:spPr>
              <a:xfrm>
                <a:off x="1353351" y="3971926"/>
                <a:ext cx="698103" cy="349064"/>
              </a:xfrm>
              <a:custGeom>
                <a:avLst/>
                <a:gdLst>
                  <a:gd name="connsiteX0" fmla="*/ 932810 w 1028663"/>
                  <a:gd name="connsiteY0" fmla="*/ 513800 h 514350"/>
                  <a:gd name="connsiteX1" fmla="*/ 932649 w 1028663"/>
                  <a:gd name="connsiteY1" fmla="*/ 514350 h 514350"/>
                  <a:gd name="connsiteX2" fmla="*/ 932511 w 1028663"/>
                  <a:gd name="connsiteY2" fmla="*/ 514274 h 514350"/>
                  <a:gd name="connsiteX3" fmla="*/ 0 w 1028663"/>
                  <a:gd name="connsiteY3" fmla="*/ 0 h 514350"/>
                  <a:gd name="connsiteX4" fmla="*/ 942548 w 1028663"/>
                  <a:gd name="connsiteY4" fmla="*/ 0 h 514350"/>
                  <a:gd name="connsiteX5" fmla="*/ 1028663 w 1028663"/>
                  <a:gd name="connsiteY5" fmla="*/ 102137 h 514350"/>
                  <a:gd name="connsiteX6" fmla="*/ 680712 w 1028663"/>
                  <a:gd name="connsiteY6" fmla="*/ 375260 h 514350"/>
                  <a:gd name="connsiteX7" fmla="*/ 18249 w 1028663"/>
                  <a:gd name="connsiteY7" fmla="*/ 9525 h 514350"/>
                  <a:gd name="connsiteX8" fmla="*/ 10742 w 1028663"/>
                  <a:gd name="connsiteY8" fmla="*/ 5689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663" h="514350">
                    <a:moveTo>
                      <a:pt x="932810" y="513800"/>
                    </a:moveTo>
                    <a:lnTo>
                      <a:pt x="932649" y="514350"/>
                    </a:lnTo>
                    <a:lnTo>
                      <a:pt x="932511" y="514274"/>
                    </a:lnTo>
                    <a:close/>
                    <a:moveTo>
                      <a:pt x="0" y="0"/>
                    </a:moveTo>
                    <a:lnTo>
                      <a:pt x="942548" y="0"/>
                    </a:lnTo>
                    <a:lnTo>
                      <a:pt x="1028663" y="102137"/>
                    </a:lnTo>
                    <a:lnTo>
                      <a:pt x="680712" y="375260"/>
                    </a:lnTo>
                    <a:lnTo>
                      <a:pt x="18249" y="9525"/>
                    </a:lnTo>
                    <a:cubicBezTo>
                      <a:pt x="18249" y="9525"/>
                      <a:pt x="15376" y="8085"/>
                      <a:pt x="10742" y="568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75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20" name="任意多边形 19"/>
              <p:cNvSpPr/>
              <p:nvPr>
                <p:custDataLst>
                  <p:tags r:id="rId16"/>
                </p:custDataLst>
              </p:nvPr>
            </p:nvSpPr>
            <p:spPr>
              <a:xfrm>
                <a:off x="1660797" y="4030103"/>
                <a:ext cx="396603" cy="448875"/>
              </a:xfrm>
              <a:custGeom>
                <a:avLst/>
                <a:gdLst>
                  <a:gd name="connsiteX0" fmla="*/ 584399 w 584399"/>
                  <a:gd name="connsiteY0" fmla="*/ 0 h 661422"/>
                  <a:gd name="connsiteX1" fmla="*/ 167286 w 584399"/>
                  <a:gd name="connsiteY1" fmla="*/ 661422 h 661422"/>
                  <a:gd name="connsiteX2" fmla="*/ 0 w 584399"/>
                  <a:gd name="connsiteY2" fmla="*/ 458722 h 661422"/>
                </a:gdLst>
                <a:ahLst/>
                <a:cxnLst>
                  <a:cxn ang="0">
                    <a:pos x="connsiteX0" y="connsiteY0"/>
                  </a:cxn>
                  <a:cxn ang="0">
                    <a:pos x="connsiteX1" y="connsiteY1"/>
                  </a:cxn>
                  <a:cxn ang="0">
                    <a:pos x="connsiteX2" y="connsiteY2"/>
                  </a:cxn>
                </a:cxnLst>
                <a:rect l="l" t="t" r="r" b="b"/>
                <a:pathLst>
                  <a:path w="584399" h="661422">
                    <a:moveTo>
                      <a:pt x="584399" y="0"/>
                    </a:moveTo>
                    <a:lnTo>
                      <a:pt x="167286" y="661422"/>
                    </a:lnTo>
                    <a:lnTo>
                      <a:pt x="0" y="458722"/>
                    </a:lnTo>
                    <a:close/>
                  </a:path>
                </a:pathLst>
              </a:custGeom>
              <a:solidFill>
                <a:schemeClr val="accent2">
                  <a:lumMod val="40000"/>
                  <a:lumOff val="60000"/>
                </a:schemeClr>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3" name="任意多边形 32"/>
              <p:cNvSpPr/>
              <p:nvPr>
                <p:custDataLst>
                  <p:tags r:id="rId17"/>
                </p:custDataLst>
              </p:nvPr>
            </p:nvSpPr>
            <p:spPr>
              <a:xfrm rot="20761422">
                <a:off x="1495549" y="4325454"/>
                <a:ext cx="465419" cy="500972"/>
              </a:xfrm>
              <a:custGeom>
                <a:avLst/>
                <a:gdLst>
                  <a:gd name="connsiteX0" fmla="*/ 0 w 647700"/>
                  <a:gd name="connsiteY0" fmla="*/ 228600 h 1000125"/>
                  <a:gd name="connsiteX1" fmla="*/ 647700 w 647700"/>
                  <a:gd name="connsiteY1" fmla="*/ 1000125 h 1000125"/>
                  <a:gd name="connsiteX2" fmla="*/ 314325 w 647700"/>
                  <a:gd name="connsiteY2" fmla="*/ 0 h 1000125"/>
                  <a:gd name="connsiteX3" fmla="*/ 0 w 647700"/>
                  <a:gd name="connsiteY3" fmla="*/ 228600 h 1000125"/>
                </a:gdLst>
                <a:ahLst/>
                <a:cxnLst>
                  <a:cxn ang="0">
                    <a:pos x="connsiteX0" y="connsiteY0"/>
                  </a:cxn>
                  <a:cxn ang="0">
                    <a:pos x="connsiteX1" y="connsiteY1"/>
                  </a:cxn>
                  <a:cxn ang="0">
                    <a:pos x="connsiteX2" y="connsiteY2"/>
                  </a:cxn>
                  <a:cxn ang="0">
                    <a:pos x="connsiteX3" y="connsiteY3"/>
                  </a:cxn>
                </a:cxnLst>
                <a:rect l="l" t="t" r="r" b="b"/>
                <a:pathLst>
                  <a:path w="647700" h="1000125">
                    <a:moveTo>
                      <a:pt x="0" y="228600"/>
                    </a:moveTo>
                    <a:lnTo>
                      <a:pt x="647700" y="1000125"/>
                    </a:lnTo>
                    <a:lnTo>
                      <a:pt x="314325" y="0"/>
                    </a:lnTo>
                    <a:lnTo>
                      <a:pt x="0" y="228600"/>
                    </a:lnTo>
                    <a:close/>
                  </a:path>
                </a:pathLst>
              </a:custGeom>
              <a:solidFill>
                <a:srgbClr val="C000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4" name="同心圆 33"/>
              <p:cNvSpPr/>
              <p:nvPr>
                <p:custDataLst>
                  <p:tags r:id="rId18"/>
                </p:custDataLst>
              </p:nvPr>
            </p:nvSpPr>
            <p:spPr>
              <a:xfrm>
                <a:off x="1957428" y="4694944"/>
                <a:ext cx="426834" cy="426834"/>
              </a:xfrm>
              <a:prstGeom prst="donut">
                <a:avLst>
                  <a:gd name="adj" fmla="val 378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400" b="1" dirty="0">
                    <a:solidFill>
                      <a:schemeClr val="tx1">
                        <a:lumMod val="75000"/>
                        <a:lumOff val="25000"/>
                      </a:schemeClr>
                    </a:solidFill>
                    <a:latin typeface="微软雅黑" panose="020B0503020204020204" pitchFamily="34" charset="-122"/>
                    <a:ea typeface="微软雅黑" panose="020B0503020204020204" pitchFamily="34" charset="-122"/>
                  </a:rPr>
                  <a:t>C</a:t>
                </a:r>
                <a:endParaRPr lang="en-US" altLang="zh-CN" sz="14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spTree>
    <p:custDataLst>
      <p:tags r:id="rId19"/>
    </p:custDataLst>
  </p:cSld>
  <p:clrMapOvr>
    <a:masterClrMapping/>
  </p:clrMapOvr>
  <p:transition advTm="0">
    <p:wipe dir="d"/>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431101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实施“6S”的目标－改善和提高企业形象</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95972" name="Group 3"/>
          <p:cNvGrpSpPr/>
          <p:nvPr/>
        </p:nvGrpSpPr>
        <p:grpSpPr bwMode="auto">
          <a:xfrm>
            <a:off x="3881120" y="1329055"/>
            <a:ext cx="2767742" cy="346710"/>
            <a:chOff x="2245" y="754"/>
            <a:chExt cx="2247" cy="317"/>
          </a:xfrm>
        </p:grpSpPr>
        <p:sp>
          <p:nvSpPr>
            <p:cNvPr id="596011" name="Rectangle 6"/>
            <p:cNvSpPr>
              <a:spLocks noChangeArrowheads="1"/>
            </p:cNvSpPr>
            <p:nvPr/>
          </p:nvSpPr>
          <p:spPr bwMode="auto">
            <a:xfrm>
              <a:off x="2245" y="754"/>
              <a:ext cx="998" cy="317"/>
            </a:xfrm>
            <a:prstGeom prst="rect">
              <a:avLst/>
            </a:prstGeom>
            <a:solidFill>
              <a:schemeClr val="tx1">
                <a:lumMod val="75000"/>
                <a:lumOff val="25000"/>
              </a:schemeClr>
            </a:solidFill>
            <a:ln w="9525">
              <a:noFill/>
              <a:miter lim="800000"/>
            </a:ln>
          </p:spPr>
          <p:txBody>
            <a:bodyPr wrap="none" anchor="ctr"/>
            <a:lstStyle/>
            <a:p>
              <a:pPr algn="ct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培养人才</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96012" name="Rectangle 7"/>
            <p:cNvSpPr>
              <a:spLocks noChangeArrowheads="1"/>
            </p:cNvSpPr>
            <p:nvPr/>
          </p:nvSpPr>
          <p:spPr bwMode="auto">
            <a:xfrm>
              <a:off x="3243" y="756"/>
              <a:ext cx="1249" cy="315"/>
            </a:xfrm>
            <a:prstGeom prst="rect">
              <a:avLst/>
            </a:prstGeom>
            <a:solidFill>
              <a:schemeClr val="bg1">
                <a:lumMod val="50000"/>
              </a:schemeClr>
            </a:solidFill>
            <a:ln w="9525">
              <a:noFill/>
              <a:miter lim="800000"/>
            </a:ln>
          </p:spPr>
          <p:txBody>
            <a:bodyPr wrap="none" anchor="ctr"/>
            <a:lstStyle/>
            <a:p>
              <a:pPr algn="ct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不自觉的人为零</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595973" name="Line 9"/>
          <p:cNvSpPr>
            <a:spLocks noChangeShapeType="1"/>
          </p:cNvSpPr>
          <p:nvPr/>
        </p:nvSpPr>
        <p:spPr bwMode="auto">
          <a:xfrm flipV="1">
            <a:off x="4495800" y="1675765"/>
            <a:ext cx="0" cy="545465"/>
          </a:xfrm>
          <a:prstGeom prst="line">
            <a:avLst/>
          </a:prstGeom>
          <a:noFill/>
          <a:ln w="9525">
            <a:solidFill>
              <a:schemeClr val="tx1">
                <a:lumMod val="75000"/>
                <a:lumOff val="25000"/>
              </a:schemeClr>
            </a:solidFill>
            <a:round/>
            <a:tailEnd type="triangle" w="med" len="med"/>
          </a:ln>
        </p:spPr>
        <p:txBody>
          <a:bodyPr/>
          <a:lstStyle/>
          <a:p>
            <a:endParaRPr lang="zh-CN" altLang="en-US"/>
          </a:p>
        </p:txBody>
      </p:sp>
      <p:sp>
        <p:nvSpPr>
          <p:cNvPr id="595974" name="Rectangle 10"/>
          <p:cNvSpPr>
            <a:spLocks noChangeArrowheads="1"/>
          </p:cNvSpPr>
          <p:nvPr/>
        </p:nvSpPr>
        <p:spPr bwMode="auto">
          <a:xfrm>
            <a:off x="4497070" y="1783715"/>
            <a:ext cx="831215" cy="248285"/>
          </a:xfrm>
          <a:prstGeom prst="rect">
            <a:avLst/>
          </a:prstGeom>
          <a:noFill/>
          <a:ln w="9525">
            <a:noFill/>
            <a:miter lim="800000"/>
          </a:ln>
        </p:spPr>
        <p:txBody>
          <a:bodyPr wrap="none" anchor="ctr"/>
          <a:lstStyle/>
          <a:p>
            <a:pPr algn="ctr"/>
            <a:r>
              <a:rPr lang="zh-CN" altLang="en-US" sz="1300">
                <a:latin typeface="微软雅黑" panose="020B0503020204020204" pitchFamily="34" charset="-122"/>
                <a:ea typeface="微软雅黑" panose="020B0503020204020204" pitchFamily="34" charset="-122"/>
                <a:cs typeface="微软雅黑" panose="020B0503020204020204" pitchFamily="34" charset="-122"/>
              </a:rPr>
              <a:t>自觉推进</a:t>
            </a:r>
            <a:endParaRPr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95975" name="Line 11"/>
          <p:cNvSpPr>
            <a:spLocks noChangeShapeType="1"/>
          </p:cNvSpPr>
          <p:nvPr/>
        </p:nvSpPr>
        <p:spPr bwMode="auto">
          <a:xfrm flipV="1">
            <a:off x="5445760" y="2469515"/>
            <a:ext cx="1158240" cy="193675"/>
          </a:xfrm>
          <a:prstGeom prst="line">
            <a:avLst/>
          </a:prstGeom>
          <a:noFill/>
          <a:ln w="9525">
            <a:solidFill>
              <a:schemeClr val="tx1"/>
            </a:solidFill>
            <a:round/>
            <a:tailEnd type="triangle" w="med" len="med"/>
          </a:ln>
        </p:spPr>
        <p:txBody>
          <a:bodyPr/>
          <a:lstStyle/>
          <a:p>
            <a:endParaRPr lang="zh-CN" altLang="en-US"/>
          </a:p>
        </p:txBody>
      </p:sp>
      <p:sp>
        <p:nvSpPr>
          <p:cNvPr id="595976" name="Rectangle 13"/>
          <p:cNvSpPr>
            <a:spLocks noChangeArrowheads="1"/>
          </p:cNvSpPr>
          <p:nvPr/>
        </p:nvSpPr>
        <p:spPr bwMode="auto">
          <a:xfrm>
            <a:off x="5278120" y="2270760"/>
            <a:ext cx="1229360" cy="248285"/>
          </a:xfrm>
          <a:prstGeom prst="rect">
            <a:avLst/>
          </a:prstGeom>
          <a:noFill/>
          <a:ln w="9525">
            <a:noFill/>
            <a:miter lim="800000"/>
          </a:ln>
        </p:spPr>
        <p:txBody>
          <a:bodyPr wrap="none" anchor="ctr"/>
          <a:lstStyle/>
          <a:p>
            <a:pPr algn="ctr"/>
            <a:r>
              <a:rPr lang="zh-CN" altLang="en-US" sz="1300">
                <a:latin typeface="微软雅黑" panose="020B0503020204020204" pitchFamily="34" charset="-122"/>
                <a:ea typeface="微软雅黑" panose="020B0503020204020204" pitchFamily="34" charset="-122"/>
                <a:cs typeface="微软雅黑" panose="020B0503020204020204" pitchFamily="34" charset="-122"/>
              </a:rPr>
              <a:t>消除过剩库存</a:t>
            </a:r>
            <a:endParaRPr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95977" name="Rectangle 14"/>
          <p:cNvSpPr>
            <a:spLocks noChangeArrowheads="1"/>
          </p:cNvSpPr>
          <p:nvPr/>
        </p:nvSpPr>
        <p:spPr bwMode="auto">
          <a:xfrm>
            <a:off x="5613400" y="2717800"/>
            <a:ext cx="782320" cy="248285"/>
          </a:xfrm>
          <a:prstGeom prst="rect">
            <a:avLst/>
          </a:prstGeom>
          <a:noFill/>
          <a:ln w="9525">
            <a:noFill/>
            <a:miter lim="800000"/>
          </a:ln>
        </p:spPr>
        <p:txBody>
          <a:bodyPr wrap="none" anchor="ctr"/>
          <a:lstStyle/>
          <a:p>
            <a:pPr algn="ctr"/>
            <a:r>
              <a:rPr lang="zh-CN" altLang="en-US" sz="1300">
                <a:latin typeface="微软雅黑" panose="020B0503020204020204" pitchFamily="34" charset="-122"/>
                <a:ea typeface="微软雅黑" panose="020B0503020204020204" pitchFamily="34" charset="-122"/>
                <a:cs typeface="微软雅黑" panose="020B0503020204020204" pitchFamily="34" charset="-122"/>
              </a:rPr>
              <a:t>消除浪费</a:t>
            </a:r>
            <a:endParaRPr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95978" name="Line 16"/>
          <p:cNvSpPr>
            <a:spLocks noChangeShapeType="1"/>
          </p:cNvSpPr>
          <p:nvPr/>
        </p:nvSpPr>
        <p:spPr bwMode="auto">
          <a:xfrm>
            <a:off x="5389880" y="3560445"/>
            <a:ext cx="1117600" cy="396875"/>
          </a:xfrm>
          <a:prstGeom prst="line">
            <a:avLst/>
          </a:prstGeom>
          <a:noFill/>
          <a:ln w="9525">
            <a:solidFill>
              <a:schemeClr val="tx1"/>
            </a:solidFill>
            <a:round/>
            <a:tailEnd type="triangle" w="med" len="med"/>
          </a:ln>
        </p:spPr>
        <p:txBody>
          <a:bodyPr/>
          <a:lstStyle/>
          <a:p>
            <a:endParaRPr lang="zh-CN" altLang="en-US"/>
          </a:p>
        </p:txBody>
      </p:sp>
      <p:grpSp>
        <p:nvGrpSpPr>
          <p:cNvPr id="595979" name="Group 12"/>
          <p:cNvGrpSpPr/>
          <p:nvPr/>
        </p:nvGrpSpPr>
        <p:grpSpPr bwMode="auto">
          <a:xfrm>
            <a:off x="6603365" y="2176145"/>
            <a:ext cx="1061720" cy="590550"/>
            <a:chOff x="4455" y="1395"/>
            <a:chExt cx="862" cy="540"/>
          </a:xfrm>
        </p:grpSpPr>
        <p:sp>
          <p:nvSpPr>
            <p:cNvPr id="596009" name="Rectangle 12"/>
            <p:cNvSpPr>
              <a:spLocks noChangeArrowheads="1"/>
            </p:cNvSpPr>
            <p:nvPr/>
          </p:nvSpPr>
          <p:spPr bwMode="auto">
            <a:xfrm>
              <a:off x="4455" y="1395"/>
              <a:ext cx="862" cy="272"/>
            </a:xfrm>
            <a:prstGeom prst="rect">
              <a:avLst/>
            </a:prstGeom>
            <a:solidFill>
              <a:schemeClr val="tx1">
                <a:lumMod val="75000"/>
                <a:lumOff val="25000"/>
              </a:schemeClr>
            </a:solidFill>
            <a:ln w="9525">
              <a:noFill/>
              <a:miter lim="800000"/>
            </a:ln>
          </p:spPr>
          <p:txBody>
            <a:bodyPr wrap="none" anchor="ctr"/>
            <a:lstStyle/>
            <a:p>
              <a:pPr algn="ct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降低成本</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96010" name="Rectangle 15"/>
            <p:cNvSpPr>
              <a:spLocks noChangeArrowheads="1"/>
            </p:cNvSpPr>
            <p:nvPr/>
          </p:nvSpPr>
          <p:spPr bwMode="auto">
            <a:xfrm>
              <a:off x="4455" y="1665"/>
              <a:ext cx="855" cy="270"/>
            </a:xfrm>
            <a:prstGeom prst="rect">
              <a:avLst/>
            </a:prstGeom>
            <a:solidFill>
              <a:schemeClr val="bg1">
                <a:lumMod val="50000"/>
              </a:schemeClr>
            </a:solidFill>
            <a:ln w="9525">
              <a:noFill/>
              <a:miter lim="800000"/>
            </a:ln>
          </p:spPr>
          <p:txBody>
            <a:bodyPr wrap="none" anchor="ctr"/>
            <a:lstStyle/>
            <a:p>
              <a:pPr algn="ct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浪费为零</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grpSp>
        <p:nvGrpSpPr>
          <p:cNvPr id="595980" name="Group 15"/>
          <p:cNvGrpSpPr/>
          <p:nvPr/>
        </p:nvGrpSpPr>
        <p:grpSpPr bwMode="auto">
          <a:xfrm>
            <a:off x="6562725" y="3660140"/>
            <a:ext cx="1174115" cy="631190"/>
            <a:chOff x="4422" y="3080"/>
            <a:chExt cx="953" cy="577"/>
          </a:xfrm>
        </p:grpSpPr>
        <p:sp>
          <p:nvSpPr>
            <p:cNvPr id="596007" name="Rectangle 17"/>
            <p:cNvSpPr>
              <a:spLocks noChangeArrowheads="1"/>
            </p:cNvSpPr>
            <p:nvPr/>
          </p:nvSpPr>
          <p:spPr bwMode="auto">
            <a:xfrm>
              <a:off x="4422" y="3080"/>
              <a:ext cx="953" cy="272"/>
            </a:xfrm>
            <a:prstGeom prst="rect">
              <a:avLst/>
            </a:prstGeom>
            <a:solidFill>
              <a:schemeClr val="tx1">
                <a:lumMod val="75000"/>
                <a:lumOff val="25000"/>
              </a:schemeClr>
            </a:solidFill>
            <a:ln w="9525">
              <a:noFill/>
              <a:miter lim="800000"/>
            </a:ln>
          </p:spPr>
          <p:txBody>
            <a:bodyPr wrap="none" anchor="ctr"/>
            <a:lstStyle/>
            <a:p>
              <a:pPr algn="ct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严守交货期</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96008" name="Rectangle 18"/>
            <p:cNvSpPr>
              <a:spLocks noChangeArrowheads="1"/>
            </p:cNvSpPr>
            <p:nvPr/>
          </p:nvSpPr>
          <p:spPr bwMode="auto">
            <a:xfrm>
              <a:off x="4422" y="3352"/>
              <a:ext cx="953" cy="305"/>
            </a:xfrm>
            <a:prstGeom prst="rect">
              <a:avLst/>
            </a:prstGeom>
            <a:solidFill>
              <a:schemeClr val="bg1">
                <a:lumMod val="50000"/>
              </a:schemeClr>
            </a:solidFill>
            <a:ln w="9525">
              <a:noFill/>
              <a:miter lim="800000"/>
            </a:ln>
          </p:spPr>
          <p:txBody>
            <a:bodyPr wrap="none" anchor="ctr"/>
            <a:lstStyle/>
            <a:p>
              <a:pPr algn="ct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推迟交货为零</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595981" name="Rectangle 19"/>
          <p:cNvSpPr>
            <a:spLocks noChangeArrowheads="1"/>
          </p:cNvSpPr>
          <p:nvPr/>
        </p:nvSpPr>
        <p:spPr bwMode="auto">
          <a:xfrm>
            <a:off x="5892800" y="3362960"/>
            <a:ext cx="1005205" cy="297180"/>
          </a:xfrm>
          <a:prstGeom prst="rect">
            <a:avLst/>
          </a:prstGeom>
          <a:noFill/>
          <a:ln w="9525">
            <a:noFill/>
            <a:miter lim="800000"/>
          </a:ln>
        </p:spPr>
        <p:txBody>
          <a:bodyPr wrap="none" anchor="ctr"/>
          <a:lstStyle/>
          <a:p>
            <a:pPr algn="ctr"/>
            <a:r>
              <a:rPr lang="zh-CN" altLang="en-US" sz="1300">
                <a:latin typeface="微软雅黑" panose="020B0503020204020204" pitchFamily="34" charset="-122"/>
                <a:ea typeface="微软雅黑" panose="020B0503020204020204" pitchFamily="34" charset="-122"/>
                <a:cs typeface="微软雅黑" panose="020B0503020204020204" pitchFamily="34" charset="-122"/>
              </a:rPr>
              <a:t>提高生产性</a:t>
            </a:r>
            <a:endParaRPr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95982" name="Rectangle 20"/>
          <p:cNvSpPr>
            <a:spLocks noChangeArrowheads="1"/>
          </p:cNvSpPr>
          <p:nvPr/>
        </p:nvSpPr>
        <p:spPr bwMode="auto">
          <a:xfrm>
            <a:off x="5445760" y="3808730"/>
            <a:ext cx="949960" cy="298450"/>
          </a:xfrm>
          <a:prstGeom prst="rect">
            <a:avLst/>
          </a:prstGeom>
          <a:noFill/>
          <a:ln w="9525">
            <a:noFill/>
            <a:miter lim="800000"/>
          </a:ln>
        </p:spPr>
        <p:txBody>
          <a:bodyPr wrap="none" anchor="ctr"/>
          <a:lstStyle/>
          <a:p>
            <a:pPr algn="ctr"/>
            <a:r>
              <a:rPr lang="zh-CN" altLang="en-US" sz="1300">
                <a:latin typeface="微软雅黑" panose="020B0503020204020204" pitchFamily="34" charset="-122"/>
                <a:ea typeface="微软雅黑" panose="020B0503020204020204" pitchFamily="34" charset="-122"/>
                <a:cs typeface="微软雅黑" panose="020B0503020204020204" pitchFamily="34" charset="-122"/>
              </a:rPr>
              <a:t>消除不良</a:t>
            </a:r>
            <a:endParaRPr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95983" name="Line 21"/>
          <p:cNvSpPr>
            <a:spLocks noChangeShapeType="1"/>
          </p:cNvSpPr>
          <p:nvPr/>
        </p:nvSpPr>
        <p:spPr bwMode="auto">
          <a:xfrm flipH="1" flipV="1">
            <a:off x="2557145" y="2866390"/>
            <a:ext cx="887095" cy="48895"/>
          </a:xfrm>
          <a:prstGeom prst="line">
            <a:avLst/>
          </a:prstGeom>
          <a:noFill/>
          <a:ln w="9525">
            <a:solidFill>
              <a:schemeClr val="tx1"/>
            </a:solidFill>
            <a:round/>
            <a:tailEnd type="triangle" w="med" len="med"/>
          </a:ln>
        </p:spPr>
        <p:txBody>
          <a:bodyPr/>
          <a:lstStyle/>
          <a:p>
            <a:endParaRPr lang="zh-CN" altLang="en-US"/>
          </a:p>
        </p:txBody>
      </p:sp>
      <p:sp>
        <p:nvSpPr>
          <p:cNvPr id="595984" name="Rectangle 23"/>
          <p:cNvSpPr>
            <a:spLocks noChangeArrowheads="1"/>
          </p:cNvSpPr>
          <p:nvPr/>
        </p:nvSpPr>
        <p:spPr bwMode="auto">
          <a:xfrm>
            <a:off x="2618740" y="2620645"/>
            <a:ext cx="894080" cy="247015"/>
          </a:xfrm>
          <a:prstGeom prst="rect">
            <a:avLst/>
          </a:prstGeom>
          <a:noFill/>
          <a:ln w="9525">
            <a:noFill/>
            <a:miter lim="800000"/>
          </a:ln>
        </p:spPr>
        <p:txBody>
          <a:bodyPr wrap="none" anchor="ctr"/>
          <a:lstStyle/>
          <a:p>
            <a:pPr algn="ctr"/>
            <a:r>
              <a:rPr lang="zh-CN" altLang="en-US" sz="1300">
                <a:latin typeface="微软雅黑" panose="020B0503020204020204" pitchFamily="34" charset="-122"/>
                <a:ea typeface="微软雅黑" panose="020B0503020204020204" pitchFamily="34" charset="-122"/>
                <a:cs typeface="微软雅黑" panose="020B0503020204020204" pitchFamily="34" charset="-122"/>
              </a:rPr>
              <a:t>热情对应</a:t>
            </a:r>
            <a:endParaRPr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grpSp>
        <p:nvGrpSpPr>
          <p:cNvPr id="595985" name="Group 22"/>
          <p:cNvGrpSpPr/>
          <p:nvPr/>
        </p:nvGrpSpPr>
        <p:grpSpPr bwMode="auto">
          <a:xfrm>
            <a:off x="1254760" y="2571115"/>
            <a:ext cx="1284605" cy="594995"/>
            <a:chOff x="68" y="1890"/>
            <a:chExt cx="1043" cy="544"/>
          </a:xfrm>
        </p:grpSpPr>
        <p:sp>
          <p:nvSpPr>
            <p:cNvPr id="596005" name="Rectangle 22"/>
            <p:cNvSpPr>
              <a:spLocks noChangeArrowheads="1"/>
            </p:cNvSpPr>
            <p:nvPr/>
          </p:nvSpPr>
          <p:spPr bwMode="auto">
            <a:xfrm>
              <a:off x="68" y="1890"/>
              <a:ext cx="1043" cy="272"/>
            </a:xfrm>
            <a:prstGeom prst="rect">
              <a:avLst/>
            </a:prstGeom>
            <a:solidFill>
              <a:schemeClr val="tx1">
                <a:lumMod val="75000"/>
                <a:lumOff val="25000"/>
              </a:schemeClr>
            </a:solidFill>
            <a:ln w="9525">
              <a:noFill/>
              <a:miter lim="800000"/>
            </a:ln>
          </p:spPr>
          <p:txBody>
            <a:bodyPr wrap="none" anchor="ctr"/>
            <a:lstStyle/>
            <a:p>
              <a:pPr algn="ct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提高用户满意度</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96006" name="Rectangle 24"/>
            <p:cNvSpPr>
              <a:spLocks noChangeArrowheads="1"/>
            </p:cNvSpPr>
            <p:nvPr/>
          </p:nvSpPr>
          <p:spPr bwMode="auto">
            <a:xfrm>
              <a:off x="68" y="2160"/>
              <a:ext cx="1043" cy="274"/>
            </a:xfrm>
            <a:prstGeom prst="rect">
              <a:avLst/>
            </a:prstGeom>
            <a:solidFill>
              <a:schemeClr val="bg1">
                <a:lumMod val="50000"/>
              </a:schemeClr>
            </a:solidFill>
            <a:ln w="9525">
              <a:noFill/>
              <a:miter lim="800000"/>
            </a:ln>
          </p:spPr>
          <p:txBody>
            <a:bodyPr wrap="none" anchor="ctr"/>
            <a:lstStyle/>
            <a:p>
              <a:pPr algn="ct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投诉为零</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595986" name="Rectangle 25"/>
          <p:cNvSpPr>
            <a:spLocks noChangeArrowheads="1"/>
          </p:cNvSpPr>
          <p:nvPr/>
        </p:nvSpPr>
        <p:spPr bwMode="auto">
          <a:xfrm>
            <a:off x="2667635" y="2964815"/>
            <a:ext cx="782320" cy="248285"/>
          </a:xfrm>
          <a:prstGeom prst="rect">
            <a:avLst/>
          </a:prstGeom>
          <a:noFill/>
          <a:ln w="9525">
            <a:noFill/>
            <a:miter lim="800000"/>
          </a:ln>
        </p:spPr>
        <p:txBody>
          <a:bodyPr wrap="none" anchor="ctr"/>
          <a:lstStyle/>
          <a:p>
            <a:pPr algn="ctr"/>
            <a:r>
              <a:rPr lang="zh-CN" altLang="en-US" sz="1300">
                <a:latin typeface="微软雅黑" panose="020B0503020204020204" pitchFamily="34" charset="-122"/>
                <a:ea typeface="微软雅黑" panose="020B0503020204020204" pitchFamily="34" charset="-122"/>
                <a:cs typeface="微软雅黑" panose="020B0503020204020204" pitchFamily="34" charset="-122"/>
              </a:rPr>
              <a:t>信守约定</a:t>
            </a:r>
            <a:endParaRPr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grpSp>
        <p:nvGrpSpPr>
          <p:cNvPr id="595987" name="Group 26"/>
          <p:cNvGrpSpPr/>
          <p:nvPr/>
        </p:nvGrpSpPr>
        <p:grpSpPr bwMode="auto">
          <a:xfrm>
            <a:off x="1310005" y="3609975"/>
            <a:ext cx="2682875" cy="1090295"/>
            <a:chOff x="158" y="2840"/>
            <a:chExt cx="2178" cy="997"/>
          </a:xfrm>
        </p:grpSpPr>
        <p:sp>
          <p:nvSpPr>
            <p:cNvPr id="595999" name="Line 26"/>
            <p:cNvSpPr>
              <a:spLocks noChangeShapeType="1"/>
            </p:cNvSpPr>
            <p:nvPr/>
          </p:nvSpPr>
          <p:spPr bwMode="auto">
            <a:xfrm flipH="1">
              <a:off x="975" y="2840"/>
              <a:ext cx="1043" cy="363"/>
            </a:xfrm>
            <a:prstGeom prst="line">
              <a:avLst/>
            </a:prstGeom>
            <a:noFill/>
            <a:ln w="9525">
              <a:noFill/>
              <a:round/>
              <a:tailEnd type="triangle" w="med" len="med"/>
            </a:ln>
          </p:spPr>
          <p:txBody>
            <a:bodyPr/>
            <a:lstStyle/>
            <a:p>
              <a:endParaRPr lang="zh-CN" altLang="en-US"/>
            </a:p>
          </p:txBody>
        </p:sp>
        <p:grpSp>
          <p:nvGrpSpPr>
            <p:cNvPr id="596000" name="Group 28"/>
            <p:cNvGrpSpPr/>
            <p:nvPr/>
          </p:nvGrpSpPr>
          <p:grpSpPr bwMode="auto">
            <a:xfrm>
              <a:off x="158" y="3294"/>
              <a:ext cx="1497" cy="543"/>
              <a:chOff x="158" y="3339"/>
              <a:chExt cx="1497" cy="543"/>
            </a:xfrm>
          </p:grpSpPr>
          <p:sp>
            <p:nvSpPr>
              <p:cNvPr id="596003" name="Rectangle 27"/>
              <p:cNvSpPr>
                <a:spLocks noChangeArrowheads="1"/>
              </p:cNvSpPr>
              <p:nvPr/>
            </p:nvSpPr>
            <p:spPr bwMode="auto">
              <a:xfrm>
                <a:off x="158" y="3339"/>
                <a:ext cx="1497" cy="273"/>
              </a:xfrm>
              <a:prstGeom prst="rect">
                <a:avLst/>
              </a:prstGeom>
              <a:solidFill>
                <a:schemeClr val="tx1">
                  <a:lumMod val="75000"/>
                  <a:lumOff val="25000"/>
                </a:schemeClr>
              </a:solidFill>
              <a:ln w="9525">
                <a:noFill/>
                <a:miter lim="800000"/>
              </a:ln>
            </p:spPr>
            <p:txBody>
              <a:bodyPr wrap="none" anchor="ctr"/>
              <a:lstStyle/>
              <a:p>
                <a:pPr algn="ct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提高质量，优质服务</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96004" name="Rectangle 28"/>
              <p:cNvSpPr>
                <a:spLocks noChangeArrowheads="1"/>
              </p:cNvSpPr>
              <p:nvPr/>
            </p:nvSpPr>
            <p:spPr bwMode="auto">
              <a:xfrm>
                <a:off x="158" y="3612"/>
                <a:ext cx="1497" cy="270"/>
              </a:xfrm>
              <a:prstGeom prst="rect">
                <a:avLst/>
              </a:prstGeom>
              <a:solidFill>
                <a:schemeClr val="bg1">
                  <a:lumMod val="50000"/>
                </a:schemeClr>
              </a:solidFill>
              <a:ln w="9525">
                <a:noFill/>
                <a:miter lim="800000"/>
              </a:ln>
            </p:spPr>
            <p:txBody>
              <a:bodyPr wrap="none" anchor="ctr"/>
              <a:lstStyle/>
              <a:p>
                <a:pPr algn="ct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不良为零，故障为零</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596001" name="Rectangle 29"/>
            <p:cNvSpPr>
              <a:spLocks noChangeArrowheads="1"/>
            </p:cNvSpPr>
            <p:nvPr/>
          </p:nvSpPr>
          <p:spPr bwMode="auto">
            <a:xfrm>
              <a:off x="340" y="2840"/>
              <a:ext cx="1125" cy="227"/>
            </a:xfrm>
            <a:prstGeom prst="rect">
              <a:avLst/>
            </a:prstGeom>
            <a:noFill/>
            <a:ln w="9525">
              <a:noFill/>
              <a:miter lim="800000"/>
            </a:ln>
          </p:spPr>
          <p:txBody>
            <a:bodyPr wrap="none" anchor="ctr"/>
            <a:lstStyle/>
            <a:p>
              <a:pPr algn="ctr"/>
              <a:r>
                <a:rPr lang="zh-CN" altLang="en-US" sz="1300">
                  <a:latin typeface="微软雅黑" panose="020B0503020204020204" pitchFamily="34" charset="-122"/>
                  <a:ea typeface="微软雅黑" panose="020B0503020204020204" pitchFamily="34" charset="-122"/>
                  <a:cs typeface="微软雅黑" panose="020B0503020204020204" pitchFamily="34" charset="-122"/>
                </a:rPr>
                <a:t>消除不良零部件</a:t>
              </a:r>
              <a:endParaRPr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96002" name="Rectangle 30"/>
            <p:cNvSpPr>
              <a:spLocks noChangeArrowheads="1"/>
            </p:cNvSpPr>
            <p:nvPr/>
          </p:nvSpPr>
          <p:spPr bwMode="auto">
            <a:xfrm>
              <a:off x="1429" y="3022"/>
              <a:ext cx="907" cy="227"/>
            </a:xfrm>
            <a:prstGeom prst="rect">
              <a:avLst/>
            </a:prstGeom>
            <a:noFill/>
            <a:ln w="9525">
              <a:noFill/>
              <a:miter lim="800000"/>
            </a:ln>
          </p:spPr>
          <p:txBody>
            <a:bodyPr wrap="none" anchor="ctr"/>
            <a:lstStyle/>
            <a:p>
              <a:pPr algn="ctr"/>
              <a:r>
                <a:rPr lang="zh-CN" altLang="en-US" sz="1300">
                  <a:latin typeface="微软雅黑" panose="020B0503020204020204" pitchFamily="34" charset="-122"/>
                  <a:ea typeface="微软雅黑" panose="020B0503020204020204" pitchFamily="34" charset="-122"/>
                  <a:cs typeface="微软雅黑" panose="020B0503020204020204" pitchFamily="34" charset="-122"/>
                </a:rPr>
                <a:t>故障的事前防止</a:t>
              </a:r>
              <a:endParaRPr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grpSp>
      <p:grpSp>
        <p:nvGrpSpPr>
          <p:cNvPr id="595988" name="Group 33"/>
          <p:cNvGrpSpPr/>
          <p:nvPr/>
        </p:nvGrpSpPr>
        <p:grpSpPr bwMode="auto">
          <a:xfrm>
            <a:off x="3434080" y="2221230"/>
            <a:ext cx="2728595" cy="2579370"/>
            <a:chOff x="1882" y="1570"/>
            <a:chExt cx="2215" cy="2359"/>
          </a:xfrm>
        </p:grpSpPr>
        <p:sp>
          <p:nvSpPr>
            <p:cNvPr id="595992" name="Oval 8"/>
            <p:cNvSpPr>
              <a:spLocks noChangeArrowheads="1"/>
            </p:cNvSpPr>
            <p:nvPr/>
          </p:nvSpPr>
          <p:spPr bwMode="auto">
            <a:xfrm>
              <a:off x="1882" y="1570"/>
              <a:ext cx="1724" cy="1542"/>
            </a:xfrm>
            <a:prstGeom prst="ellipse">
              <a:avLst/>
            </a:prstGeom>
            <a:solidFill>
              <a:srgbClr val="C00000"/>
            </a:solidFill>
            <a:ln w="9525">
              <a:solidFill>
                <a:schemeClr val="bg1"/>
              </a:solidFill>
              <a:round/>
            </a:ln>
          </p:spPr>
          <p:txBody>
            <a:bodyPr wrap="none" anchor="ctr"/>
            <a:lstStyle/>
            <a:p>
              <a:pPr algn="ctr"/>
              <a:r>
                <a:rPr lang="zh-CN" altLang="en-US" sz="1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整理    整顿</a:t>
              </a:r>
              <a:endParaRPr lang="zh-CN" altLang="en-US" sz="1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algn="ctr"/>
              <a:r>
                <a:rPr lang="zh-CN" altLang="en-US" sz="1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清扫    清洁</a:t>
              </a:r>
              <a:endParaRPr lang="zh-CN" altLang="en-US" sz="1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algn="ctr"/>
              <a:r>
                <a:rPr lang="zh-CN" altLang="en-US" sz="1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修养    安全</a:t>
              </a:r>
              <a:endParaRPr lang="zh-CN" altLang="en-US" sz="14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95993" name="Line 4"/>
            <p:cNvSpPr>
              <a:spLocks noChangeShapeType="1"/>
            </p:cNvSpPr>
            <p:nvPr/>
          </p:nvSpPr>
          <p:spPr bwMode="auto">
            <a:xfrm>
              <a:off x="2789" y="3113"/>
              <a:ext cx="0" cy="499"/>
            </a:xfrm>
            <a:prstGeom prst="line">
              <a:avLst/>
            </a:prstGeom>
            <a:noFill/>
            <a:ln w="9525">
              <a:solidFill>
                <a:schemeClr val="tx1"/>
              </a:solidFill>
              <a:round/>
              <a:tailEnd type="triangle" w="med" len="med"/>
            </a:ln>
          </p:spPr>
          <p:txBody>
            <a:bodyPr/>
            <a:lstStyle/>
            <a:p>
              <a:endParaRPr lang="zh-CN" altLang="en-US"/>
            </a:p>
          </p:txBody>
        </p:sp>
        <p:grpSp>
          <p:nvGrpSpPr>
            <p:cNvPr id="595994" name="Group 36"/>
            <p:cNvGrpSpPr/>
            <p:nvPr/>
          </p:nvGrpSpPr>
          <p:grpSpPr bwMode="auto">
            <a:xfrm>
              <a:off x="2018" y="3612"/>
              <a:ext cx="2079" cy="317"/>
              <a:chOff x="2245" y="3748"/>
              <a:chExt cx="2079" cy="317"/>
            </a:xfrm>
          </p:grpSpPr>
          <p:sp>
            <p:nvSpPr>
              <p:cNvPr id="595997" name="Rectangle 31"/>
              <p:cNvSpPr>
                <a:spLocks noChangeArrowheads="1"/>
              </p:cNvSpPr>
              <p:nvPr/>
            </p:nvSpPr>
            <p:spPr bwMode="auto">
              <a:xfrm>
                <a:off x="2245" y="3748"/>
                <a:ext cx="1179" cy="317"/>
              </a:xfrm>
              <a:prstGeom prst="rect">
                <a:avLst/>
              </a:prstGeom>
              <a:solidFill>
                <a:schemeClr val="tx1">
                  <a:lumMod val="75000"/>
                  <a:lumOff val="25000"/>
                </a:schemeClr>
              </a:solidFill>
              <a:ln w="9525">
                <a:noFill/>
                <a:miter lim="800000"/>
              </a:ln>
            </p:spPr>
            <p:txBody>
              <a:bodyPr wrap="none" anchor="ctr"/>
              <a:lstStyle/>
              <a:p>
                <a:pPr algn="ct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提高安全性</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95998" name="Rectangle 32"/>
              <p:cNvSpPr>
                <a:spLocks noChangeArrowheads="1"/>
              </p:cNvSpPr>
              <p:nvPr/>
            </p:nvSpPr>
            <p:spPr bwMode="auto">
              <a:xfrm>
                <a:off x="3424" y="3748"/>
                <a:ext cx="900" cy="317"/>
              </a:xfrm>
              <a:prstGeom prst="rect">
                <a:avLst/>
              </a:prstGeom>
              <a:solidFill>
                <a:schemeClr val="bg1">
                  <a:lumMod val="50000"/>
                </a:schemeClr>
              </a:solidFill>
              <a:ln w="9525">
                <a:noFill/>
                <a:miter lim="800000"/>
              </a:ln>
            </p:spPr>
            <p:txBody>
              <a:bodyPr wrap="none" anchor="ctr"/>
              <a:lstStyle/>
              <a:p>
                <a:pPr algn="ct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工伤为零</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595995" name="Rectangle 33"/>
            <p:cNvSpPr>
              <a:spLocks noChangeArrowheads="1"/>
            </p:cNvSpPr>
            <p:nvPr/>
          </p:nvSpPr>
          <p:spPr bwMode="auto">
            <a:xfrm>
              <a:off x="1927" y="3385"/>
              <a:ext cx="817" cy="227"/>
            </a:xfrm>
            <a:prstGeom prst="rect">
              <a:avLst/>
            </a:prstGeom>
            <a:noFill/>
            <a:ln w="9525">
              <a:noFill/>
              <a:miter lim="800000"/>
            </a:ln>
          </p:spPr>
          <p:txBody>
            <a:bodyPr wrap="none" anchor="ctr"/>
            <a:lstStyle/>
            <a:p>
              <a:pPr algn="ctr"/>
              <a:r>
                <a:rPr lang="zh-CN" altLang="en-US" sz="1300">
                  <a:latin typeface="微软雅黑" panose="020B0503020204020204" pitchFamily="34" charset="-122"/>
                  <a:ea typeface="微软雅黑" panose="020B0503020204020204" pitchFamily="34" charset="-122"/>
                  <a:cs typeface="微软雅黑" panose="020B0503020204020204" pitchFamily="34" charset="-122"/>
                </a:rPr>
                <a:t>判断危险因素</a:t>
              </a:r>
              <a:endParaRPr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95996" name="Rectangle 34"/>
            <p:cNvSpPr>
              <a:spLocks noChangeArrowheads="1"/>
            </p:cNvSpPr>
            <p:nvPr/>
          </p:nvSpPr>
          <p:spPr bwMode="auto">
            <a:xfrm>
              <a:off x="2835" y="3203"/>
              <a:ext cx="590" cy="363"/>
            </a:xfrm>
            <a:prstGeom prst="rect">
              <a:avLst/>
            </a:prstGeom>
            <a:noFill/>
            <a:ln w="9525">
              <a:noFill/>
              <a:miter lim="800000"/>
            </a:ln>
          </p:spPr>
          <p:txBody>
            <a:bodyPr wrap="none" anchor="ctr"/>
            <a:lstStyle/>
            <a:p>
              <a:pPr algn="ctr"/>
              <a:r>
                <a:rPr lang="zh-CN" altLang="en-US" sz="1300">
                  <a:latin typeface="微软雅黑" panose="020B0503020204020204" pitchFamily="34" charset="-122"/>
                  <a:ea typeface="微软雅黑" panose="020B0503020204020204" pitchFamily="34" charset="-122"/>
                  <a:cs typeface="微软雅黑" panose="020B0503020204020204" pitchFamily="34" charset="-122"/>
                </a:rPr>
                <a:t>清洁的</a:t>
              </a:r>
              <a:endParaRPr lang="zh-CN" altLang="en-US" sz="1300">
                <a:latin typeface="微软雅黑" panose="020B0503020204020204" pitchFamily="34" charset="-122"/>
                <a:ea typeface="微软雅黑" panose="020B0503020204020204" pitchFamily="34" charset="-122"/>
                <a:cs typeface="微软雅黑" panose="020B0503020204020204" pitchFamily="34" charset="-122"/>
              </a:endParaRPr>
            </a:p>
            <a:p>
              <a:pPr algn="ctr"/>
              <a:r>
                <a:rPr lang="zh-CN" altLang="en-US" sz="1300">
                  <a:latin typeface="微软雅黑" panose="020B0503020204020204" pitchFamily="34" charset="-122"/>
                  <a:ea typeface="微软雅黑" panose="020B0503020204020204" pitchFamily="34" charset="-122"/>
                  <a:cs typeface="微软雅黑" panose="020B0503020204020204" pitchFamily="34" charset="-122"/>
                </a:rPr>
                <a:t>作业环境</a:t>
              </a:r>
              <a:endParaRPr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grpSp>
      <p:grpSp>
        <p:nvGrpSpPr>
          <p:cNvPr id="595989" name="Group 43"/>
          <p:cNvGrpSpPr/>
          <p:nvPr/>
        </p:nvGrpSpPr>
        <p:grpSpPr bwMode="auto">
          <a:xfrm>
            <a:off x="1422400" y="1378585"/>
            <a:ext cx="1788795" cy="595630"/>
            <a:chOff x="249" y="799"/>
            <a:chExt cx="1452" cy="545"/>
          </a:xfrm>
        </p:grpSpPr>
        <p:sp>
          <p:nvSpPr>
            <p:cNvPr id="595990" name="Rectangle 22"/>
            <p:cNvSpPr>
              <a:spLocks noChangeArrowheads="1"/>
            </p:cNvSpPr>
            <p:nvPr/>
          </p:nvSpPr>
          <p:spPr bwMode="auto">
            <a:xfrm>
              <a:off x="249" y="799"/>
              <a:ext cx="1452" cy="272"/>
            </a:xfrm>
            <a:prstGeom prst="rect">
              <a:avLst/>
            </a:prstGeom>
            <a:solidFill>
              <a:schemeClr val="tx1">
                <a:lumMod val="75000"/>
                <a:lumOff val="25000"/>
              </a:schemeClr>
            </a:solidFill>
            <a:ln w="9525">
              <a:noFill/>
              <a:miter lim="800000"/>
            </a:ln>
          </p:spPr>
          <p:txBody>
            <a:bodyPr wrap="none" anchor="ctr"/>
            <a:lstStyle/>
            <a:p>
              <a:pPr algn="ct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改善和提高企业形象</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95991" name="Rectangle 24"/>
            <p:cNvSpPr>
              <a:spLocks noChangeArrowheads="1"/>
            </p:cNvSpPr>
            <p:nvPr/>
          </p:nvSpPr>
          <p:spPr bwMode="auto">
            <a:xfrm>
              <a:off x="249" y="1071"/>
              <a:ext cx="1452" cy="273"/>
            </a:xfrm>
            <a:prstGeom prst="rect">
              <a:avLst/>
            </a:prstGeom>
            <a:solidFill>
              <a:schemeClr val="bg1">
                <a:lumMod val="50000"/>
              </a:schemeClr>
            </a:solidFill>
            <a:ln w="9525">
              <a:noFill/>
              <a:miter lim="800000"/>
            </a:ln>
          </p:spPr>
          <p:txBody>
            <a:bodyPr wrap="none" anchor="ctr"/>
            <a:lstStyle/>
            <a:p>
              <a:pPr algn="ct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亏损为零</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spTree>
  </p:cSld>
  <p:clrMapOvr>
    <a:masterClrMapping/>
  </p:clrMapOvr>
  <p:transition advTm="0">
    <p:wipe dir="d"/>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92075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现场现物规范管理礼仪礼貌习惯养成</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11" name="组合 10"/>
          <p:cNvGrpSpPr/>
          <p:nvPr/>
        </p:nvGrpSpPr>
        <p:grpSpPr>
          <a:xfrm>
            <a:off x="1593215" y="1547495"/>
            <a:ext cx="6120130" cy="2987040"/>
            <a:chOff x="3187" y="2437"/>
            <a:chExt cx="9638" cy="4704"/>
          </a:xfrm>
        </p:grpSpPr>
        <p:grpSp>
          <p:nvGrpSpPr>
            <p:cNvPr id="5" name="组合 10"/>
            <p:cNvGrpSpPr/>
            <p:nvPr/>
          </p:nvGrpSpPr>
          <p:grpSpPr>
            <a:xfrm>
              <a:off x="3187" y="2437"/>
              <a:ext cx="9638" cy="4704"/>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 name="圆角矩形 5"/>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7" name="组合 13"/>
              <p:cNvGrpSpPr/>
              <p:nvPr/>
            </p:nvGrpSpPr>
            <p:grpSpPr>
              <a:xfrm>
                <a:off x="982640" y="1596960"/>
                <a:ext cx="751224" cy="4402812"/>
                <a:chOff x="982640" y="1596960"/>
                <a:chExt cx="751224" cy="4402812"/>
              </a:xfrm>
            </p:grpSpPr>
            <p:grpSp>
              <p:nvGrpSpPr>
                <p:cNvPr id="8"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4" name="椭圆 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9"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pic>
          <p:nvPicPr>
            <p:cNvPr id="596995" name="Picture 6" descr="Good-1"/>
            <p:cNvPicPr>
              <a:picLocks noChangeAspect="1" noChangeArrowheads="1"/>
            </p:cNvPicPr>
            <p:nvPr/>
          </p:nvPicPr>
          <p:blipFill>
            <a:blip r:embed="rId1"/>
            <a:srcRect/>
            <a:stretch>
              <a:fillRect/>
            </a:stretch>
          </p:blipFill>
          <p:spPr bwMode="auto">
            <a:xfrm>
              <a:off x="7319" y="3006"/>
              <a:ext cx="4801" cy="3601"/>
            </a:xfrm>
            <a:prstGeom prst="rect">
              <a:avLst/>
            </a:prstGeom>
            <a:noFill/>
            <a:ln w="9525">
              <a:noFill/>
              <a:miter lim="800000"/>
              <a:headEnd/>
              <a:tailEnd/>
            </a:ln>
          </p:spPr>
        </p:pic>
        <p:sp>
          <p:nvSpPr>
            <p:cNvPr id="3" name="文本框 2"/>
            <p:cNvSpPr txBox="1"/>
            <p:nvPr/>
          </p:nvSpPr>
          <p:spPr>
            <a:xfrm>
              <a:off x="4223" y="4009"/>
              <a:ext cx="2846" cy="1089"/>
            </a:xfrm>
            <a:prstGeom prst="rect">
              <a:avLst/>
            </a:prstGeom>
            <a:noFill/>
          </p:spPr>
          <p:txBody>
            <a:bodyPr wrap="square" rtlCol="0" anchor="t">
              <a:spAutoFit/>
            </a:bodyPr>
            <a:lstStyle/>
            <a:p>
              <a:pPr algn="ctr">
                <a:lnSpc>
                  <a:spcPct val="150000"/>
                </a:lnSpc>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在这里工作真好！</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50000"/>
                </a:lnSpc>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（员工的信赖感）</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spTree>
  </p:cSld>
  <p:clrMapOvr>
    <a:masterClrMapping/>
  </p:clrMapOvr>
  <p:transition advTm="0">
    <p:wipe dir="d"/>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92075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现场现物规范管理礼仪礼貌习惯养成</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 name="组合 10"/>
          <p:cNvGrpSpPr/>
          <p:nvPr/>
        </p:nvGrpSpPr>
        <p:grpSpPr>
          <a:xfrm>
            <a:off x="1593215" y="1826895"/>
            <a:ext cx="6120130" cy="2987040"/>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 name="圆角矩形 5"/>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7" name="组合 13"/>
            <p:cNvGrpSpPr/>
            <p:nvPr/>
          </p:nvGrpSpPr>
          <p:grpSpPr>
            <a:xfrm>
              <a:off x="982640" y="1596960"/>
              <a:ext cx="751224" cy="4402812"/>
              <a:chOff x="982640" y="1596960"/>
              <a:chExt cx="751224" cy="4402812"/>
            </a:xfrm>
          </p:grpSpPr>
          <p:grpSp>
            <p:nvGrpSpPr>
              <p:cNvPr id="8"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4" name="椭圆 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9"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sp>
        <p:nvSpPr>
          <p:cNvPr id="3" name="文本框 2"/>
          <p:cNvSpPr txBox="1"/>
          <p:nvPr/>
        </p:nvSpPr>
        <p:spPr>
          <a:xfrm>
            <a:off x="875665" y="1307465"/>
            <a:ext cx="4759960" cy="391160"/>
          </a:xfrm>
          <a:prstGeom prst="rect">
            <a:avLst/>
          </a:prstGeom>
          <a:noFill/>
        </p:spPr>
        <p:txBody>
          <a:bodyPr wrap="square" rtlCol="0" anchor="t">
            <a:spAutoFit/>
          </a:bodyPr>
          <a:lstStyle/>
          <a:p>
            <a:pPr algn="l">
              <a:lnSpc>
                <a:spcPct val="150000"/>
              </a:lnSpc>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我要购买这里生产的产品！（顾客的信赖感）</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596993" name="Picture 2" descr="Good-2"/>
          <p:cNvPicPr>
            <a:picLocks noChangeAspect="1" noChangeArrowheads="1"/>
          </p:cNvPicPr>
          <p:nvPr/>
        </p:nvPicPr>
        <p:blipFill>
          <a:blip r:embed="rId1"/>
          <a:srcRect/>
          <a:stretch>
            <a:fillRect/>
          </a:stretch>
        </p:blipFill>
        <p:spPr bwMode="auto">
          <a:xfrm>
            <a:off x="2400935" y="2259965"/>
            <a:ext cx="2475230" cy="2120265"/>
          </a:xfrm>
          <a:prstGeom prst="rect">
            <a:avLst/>
          </a:prstGeom>
          <a:noFill/>
          <a:ln w="9525">
            <a:noFill/>
            <a:miter lim="800000"/>
            <a:headEnd/>
            <a:tailEnd/>
          </a:ln>
        </p:spPr>
      </p:pic>
      <p:pic>
        <p:nvPicPr>
          <p:cNvPr id="596994" name="Picture 3" descr="2008101414282682281533"/>
          <p:cNvPicPr>
            <a:picLocks noChangeAspect="1" noChangeArrowheads="1"/>
          </p:cNvPicPr>
          <p:nvPr/>
        </p:nvPicPr>
        <p:blipFill>
          <a:blip r:embed="rId2"/>
          <a:srcRect/>
          <a:stretch>
            <a:fillRect/>
          </a:stretch>
        </p:blipFill>
        <p:spPr bwMode="auto">
          <a:xfrm>
            <a:off x="4996180" y="2261235"/>
            <a:ext cx="2372360" cy="2118995"/>
          </a:xfrm>
          <a:prstGeom prst="rect">
            <a:avLst/>
          </a:prstGeom>
          <a:noFill/>
          <a:ln w="9525">
            <a:noFill/>
            <a:miter lim="800000"/>
            <a:headEnd/>
            <a:tailEnd/>
          </a:ln>
        </p:spPr>
      </p:pic>
    </p:spTree>
  </p:cSld>
  <p:clrMapOvr>
    <a:masterClrMapping/>
  </p:clrMapOvr>
  <p:transition advTm="0">
    <p:wipe dir="d"/>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10"/>
          <p:cNvGrpSpPr/>
          <p:nvPr/>
        </p:nvGrpSpPr>
        <p:grpSpPr>
          <a:xfrm>
            <a:off x="1536065" y="1521460"/>
            <a:ext cx="6120130" cy="2987040"/>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 name="圆角矩形 5"/>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7" name="组合 13"/>
            <p:cNvGrpSpPr/>
            <p:nvPr/>
          </p:nvGrpSpPr>
          <p:grpSpPr>
            <a:xfrm>
              <a:off x="982640" y="1596960"/>
              <a:ext cx="751224" cy="4402812"/>
              <a:chOff x="982640" y="1596960"/>
              <a:chExt cx="751224" cy="4402812"/>
            </a:xfrm>
          </p:grpSpPr>
          <p:grpSp>
            <p:nvGrpSpPr>
              <p:cNvPr id="8"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4" name="椭圆 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9"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848995"/>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安全教育培训多元化</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599078" name="Picture 57"/>
          <p:cNvPicPr>
            <a:picLocks noChangeAspect="1" noChangeArrowheads="1"/>
          </p:cNvPicPr>
          <p:nvPr/>
        </p:nvPicPr>
        <p:blipFill>
          <a:blip r:embed="rId1"/>
          <a:srcRect/>
          <a:stretch>
            <a:fillRect/>
          </a:stretch>
        </p:blipFill>
        <p:spPr bwMode="auto">
          <a:xfrm>
            <a:off x="3981450" y="1904226"/>
            <a:ext cx="3383121" cy="2302917"/>
          </a:xfrm>
          <a:prstGeom prst="rect">
            <a:avLst/>
          </a:prstGeom>
          <a:noFill/>
          <a:ln w="9525">
            <a:noFill/>
            <a:miter lim="800000"/>
            <a:headEnd/>
            <a:tailEnd/>
          </a:ln>
        </p:spPr>
      </p:pic>
      <p:sp>
        <p:nvSpPr>
          <p:cNvPr id="3" name="文本框 2"/>
          <p:cNvSpPr txBox="1"/>
          <p:nvPr/>
        </p:nvSpPr>
        <p:spPr>
          <a:xfrm>
            <a:off x="2397125" y="2644140"/>
            <a:ext cx="1349375" cy="737235"/>
          </a:xfrm>
          <a:prstGeom prst="rect">
            <a:avLst/>
          </a:prstGeom>
          <a:noFill/>
        </p:spPr>
        <p:txBody>
          <a:bodyPr wrap="square" rtlCol="0" anchor="t">
            <a:spAutoFit/>
          </a:bodyPr>
          <a:lstStyle/>
          <a:p>
            <a:pPr algn="ct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安全看版管理（标准化）</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22935" y="811530"/>
            <a:ext cx="1520825"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1、5S-TPM</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 name="组合 3"/>
          <p:cNvGrpSpPr/>
          <p:nvPr/>
        </p:nvGrpSpPr>
        <p:grpSpPr>
          <a:xfrm>
            <a:off x="467360" y="1348740"/>
            <a:ext cx="4650105" cy="3281045"/>
            <a:chOff x="5093" y="1937"/>
            <a:chExt cx="7323" cy="5167"/>
          </a:xfrm>
        </p:grpSpPr>
        <p:grpSp>
          <p:nvGrpSpPr>
            <p:cNvPr id="44" name="组合 49"/>
            <p:cNvGrpSpPr/>
            <p:nvPr/>
          </p:nvGrpSpPr>
          <p:grpSpPr bwMode="auto">
            <a:xfrm>
              <a:off x="5093" y="1937"/>
              <a:ext cx="7323" cy="5167"/>
              <a:chOff x="2239358" y="470716"/>
              <a:chExt cx="2252284" cy="4374038"/>
            </a:xfrm>
          </p:grpSpPr>
          <p:sp>
            <p:nvSpPr>
              <p:cNvPr id="45" name="圆角矩形 44"/>
              <p:cNvSpPr/>
              <p:nvPr/>
            </p:nvSpPr>
            <p:spPr>
              <a:xfrm>
                <a:off x="2239358" y="470716"/>
                <a:ext cx="2252284" cy="4374038"/>
              </a:xfrm>
              <a:prstGeom prst="roundRect">
                <a:avLst>
                  <a:gd name="adj" fmla="val 10535"/>
                </a:avLst>
              </a:prstGeom>
              <a:solidFill>
                <a:srgbClr val="F7F7F7"/>
              </a:soli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noProof="1">
                  <a:latin typeface="微软雅黑" panose="020B0503020204020204" pitchFamily="34" charset="-122"/>
                  <a:ea typeface="微软雅黑" panose="020B0503020204020204" pitchFamily="34" charset="-122"/>
                </a:endParaRPr>
              </a:p>
            </p:txBody>
          </p:sp>
          <p:grpSp>
            <p:nvGrpSpPr>
              <p:cNvPr id="46" name="组合 51"/>
              <p:cNvGrpSpPr/>
              <p:nvPr/>
            </p:nvGrpSpPr>
            <p:grpSpPr bwMode="auto">
              <a:xfrm>
                <a:off x="2239358" y="3657817"/>
                <a:ext cx="2252284" cy="844642"/>
                <a:chOff x="1947258" y="3498313"/>
                <a:chExt cx="2252284" cy="844642"/>
              </a:xfrm>
            </p:grpSpPr>
            <p:sp>
              <p:nvSpPr>
                <p:cNvPr id="47" name="矩形 46"/>
                <p:cNvSpPr/>
                <p:nvPr/>
              </p:nvSpPr>
              <p:spPr>
                <a:xfrm>
                  <a:off x="1947258" y="3498313"/>
                  <a:ext cx="2252284" cy="84464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a:solidFill>
                      <a:srgbClr val="FFFFFF"/>
                    </a:solidFill>
                    <a:latin typeface="微软雅黑" panose="020B0503020204020204" pitchFamily="34" charset="-122"/>
                    <a:ea typeface="微软雅黑" panose="020B0503020204020204" pitchFamily="34" charset="-122"/>
                  </a:endParaRPr>
                </a:p>
              </p:txBody>
            </p:sp>
            <p:sp>
              <p:nvSpPr>
                <p:cNvPr id="48" name="矩形 47"/>
                <p:cNvSpPr/>
                <p:nvPr/>
              </p:nvSpPr>
              <p:spPr>
                <a:xfrm>
                  <a:off x="1947258" y="4129965"/>
                  <a:ext cx="2252284" cy="190521"/>
                </a:xfrm>
                <a:prstGeom prst="rect">
                  <a:avLst/>
                </a:prstGeom>
                <a:gradFill>
                  <a:gsLst>
                    <a:gs pos="45000">
                      <a:schemeClr val="tx1">
                        <a:alpha val="3000"/>
                      </a:schemeClr>
                    </a:gs>
                    <a:gs pos="100000">
                      <a:schemeClr val="tx1">
                        <a:alpha val="30000"/>
                      </a:schemeClr>
                    </a:gs>
                    <a:gs pos="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a:solidFill>
                      <a:srgbClr val="FFFFFF"/>
                    </a:solidFill>
                    <a:latin typeface="微软雅黑" panose="020B0503020204020204" pitchFamily="34" charset="-122"/>
                    <a:ea typeface="微软雅黑" panose="020B0503020204020204" pitchFamily="34" charset="-122"/>
                  </a:endParaRPr>
                </a:p>
              </p:txBody>
            </p:sp>
          </p:grpSp>
          <p:sp>
            <p:nvSpPr>
              <p:cNvPr id="49" name="文本框 110"/>
              <p:cNvSpPr txBox="1"/>
              <p:nvPr/>
            </p:nvSpPr>
            <p:spPr>
              <a:xfrm>
                <a:off x="2885817" y="3883839"/>
                <a:ext cx="959365" cy="449509"/>
              </a:xfrm>
              <a:prstGeom prst="rect">
                <a:avLst/>
              </a:prstGeom>
              <a:noFill/>
            </p:spPr>
            <p:txBody>
              <a:bodyPr>
                <a:spAutoFit/>
              </a:bodyPr>
              <a:lstStyle/>
              <a:p>
                <a:pPr algn="ctr">
                  <a:defRPr/>
                </a:pPr>
                <a:r>
                  <a:rPr lang="en-US" altLang="zh-CN" sz="1600" b="1" noProof="1">
                    <a:solidFill>
                      <a:schemeClr val="bg1"/>
                    </a:solidFill>
                    <a:effectLst>
                      <a:outerShdw blurRad="101600" dist="50800" dir="2700000" algn="tl" rotWithShape="0">
                        <a:prstClr val="black">
                          <a:alpha val="40000"/>
                        </a:prstClr>
                      </a:outerShdw>
                    </a:effectLst>
                    <a:latin typeface="微软雅黑" panose="020B0503020204020204" pitchFamily="34" charset="-122"/>
                    <a:ea typeface="微软雅黑" panose="020B0503020204020204" pitchFamily="34" charset="-122"/>
                  </a:rPr>
                  <a:t>清洁（SEIKETSU）</a:t>
                </a:r>
                <a:endParaRPr lang="en-US" altLang="zh-CN" sz="1600" b="1" noProof="1">
                  <a:solidFill>
                    <a:schemeClr val="bg1"/>
                  </a:solidFill>
                  <a:effectLst>
                    <a:outerShdw blurRad="101600" dist="50800" dir="2700000" algn="tl" rotWithShape="0">
                      <a:prstClr val="black">
                        <a:alpha val="40000"/>
                      </a:prstClr>
                    </a:outerShdw>
                  </a:effectLst>
                  <a:latin typeface="微软雅黑" panose="020B0503020204020204" pitchFamily="34" charset="-122"/>
                  <a:ea typeface="微软雅黑" panose="020B0503020204020204" pitchFamily="34" charset="-122"/>
                </a:endParaRPr>
              </a:p>
            </p:txBody>
          </p:sp>
        </p:grpSp>
        <p:grpSp>
          <p:nvGrpSpPr>
            <p:cNvPr id="50" name="组合 92"/>
            <p:cNvGrpSpPr/>
            <p:nvPr/>
          </p:nvGrpSpPr>
          <p:grpSpPr bwMode="auto">
            <a:xfrm>
              <a:off x="7644" y="2189"/>
              <a:ext cx="2501" cy="705"/>
              <a:chOff x="2198560" y="1644530"/>
              <a:chExt cx="1749680" cy="596843"/>
            </a:xfrm>
          </p:grpSpPr>
          <p:pic>
            <p:nvPicPr>
              <p:cNvPr id="51" name="图片 93"/>
              <p:cNvPicPr>
                <a:picLocks noChangeAspect="1" noChangeArrowheads="1"/>
              </p:cNvPicPr>
              <p:nvPr/>
            </p:nvPicPr>
            <p:blipFill>
              <a:blip r:embed="rId1" cstate="print">
                <a:grayscl/>
              </a:blip>
              <a:srcRect b="72279"/>
              <a:stretch>
                <a:fillRect/>
              </a:stretch>
            </p:blipFill>
            <p:spPr bwMode="auto">
              <a:xfrm flipH="1">
                <a:off x="2198560" y="1644530"/>
                <a:ext cx="1749680" cy="92018"/>
              </a:xfrm>
              <a:prstGeom prst="rect">
                <a:avLst/>
              </a:prstGeom>
              <a:noFill/>
              <a:ln w="9525">
                <a:noFill/>
                <a:miter lim="800000"/>
                <a:headEnd/>
                <a:tailEnd/>
              </a:ln>
            </p:spPr>
          </p:pic>
          <p:pic>
            <p:nvPicPr>
              <p:cNvPr id="52" name="图片 94"/>
              <p:cNvPicPr>
                <a:picLocks noChangeAspect="1" noChangeArrowheads="1"/>
              </p:cNvPicPr>
              <p:nvPr/>
            </p:nvPicPr>
            <p:blipFill>
              <a:blip r:embed="rId1" cstate="print">
                <a:grayscl/>
              </a:blip>
              <a:srcRect b="72279"/>
              <a:stretch>
                <a:fillRect/>
              </a:stretch>
            </p:blipFill>
            <p:spPr bwMode="auto">
              <a:xfrm flipH="1" flipV="1">
                <a:off x="2198560" y="2149355"/>
                <a:ext cx="1749680" cy="92018"/>
              </a:xfrm>
              <a:prstGeom prst="rect">
                <a:avLst/>
              </a:prstGeom>
              <a:noFill/>
              <a:ln w="9525">
                <a:noFill/>
                <a:miter lim="800000"/>
                <a:headEnd/>
                <a:tailEnd/>
              </a:ln>
            </p:spPr>
          </p:pic>
        </p:grpSp>
        <p:sp>
          <p:nvSpPr>
            <p:cNvPr id="53" name="文本框 116"/>
            <p:cNvSpPr txBox="1">
              <a:spLocks noChangeArrowheads="1"/>
            </p:cNvSpPr>
            <p:nvPr/>
          </p:nvSpPr>
          <p:spPr bwMode="auto">
            <a:xfrm>
              <a:off x="5431" y="2895"/>
              <a:ext cx="6735" cy="2648"/>
            </a:xfrm>
            <a:prstGeom prst="rect">
              <a:avLst/>
            </a:prstGeom>
            <a:noFill/>
            <a:ln w="9525">
              <a:noFill/>
              <a:miter lim="800000"/>
            </a:ln>
          </p:spPr>
          <p:txBody>
            <a:bodyPr wrap="square" lIns="66399" tIns="33199" rIns="66399" bIns="33199">
              <a:spAutoFit/>
            </a:bodyPr>
            <a:lstStyle/>
            <a:p>
              <a:pPr marL="342900" indent="-342900" algn="just">
                <a:lnSpc>
                  <a:spcPct val="150000"/>
                </a:lnSpc>
                <a:spcBef>
                  <a:spcPts val="0"/>
                </a:spcBef>
                <a:spcAft>
                  <a:spcPts val="0"/>
                </a:spcAft>
                <a:buFont typeface="+mj-ea"/>
                <a:buAutoNum type="circleNumDbPlain"/>
                <a:defRP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“清洁”，即维持整理、整顿、清扫成果</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marL="342900" indent="-342900" algn="just">
                <a:lnSpc>
                  <a:spcPct val="150000"/>
                </a:lnSpc>
                <a:spcBef>
                  <a:spcPts val="0"/>
                </a:spcBef>
                <a:spcAft>
                  <a:spcPts val="0"/>
                </a:spcAft>
                <a:buFont typeface="+mj-ea"/>
                <a:buAutoNum type="circleNumDbPlain"/>
                <a:defRP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优美的环境必须大家来维持、保护，因此，必须将整理、整顿、清扫活动进行到底</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marL="342900" indent="-342900" algn="just">
                <a:lnSpc>
                  <a:spcPct val="150000"/>
                </a:lnSpc>
                <a:spcBef>
                  <a:spcPts val="0"/>
                </a:spcBef>
                <a:spcAft>
                  <a:spcPts val="0"/>
                </a:spcAft>
                <a:buFont typeface="+mj-ea"/>
                <a:buAutoNum type="circleNumDbPlain"/>
                <a:defRP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就是制度化、规范化、标准化；  管理公开化，透明化</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grpSp>
        <p:nvGrpSpPr>
          <p:cNvPr id="501763" name="Group 5"/>
          <p:cNvGrpSpPr/>
          <p:nvPr/>
        </p:nvGrpSpPr>
        <p:grpSpPr bwMode="auto">
          <a:xfrm>
            <a:off x="5539299" y="1605050"/>
            <a:ext cx="3333360" cy="2478701"/>
            <a:chOff x="1186" y="2518"/>
            <a:chExt cx="3799" cy="2211"/>
          </a:xfrm>
        </p:grpSpPr>
        <p:sp>
          <p:nvSpPr>
            <p:cNvPr id="501794" name="Rectangle 23"/>
            <p:cNvSpPr>
              <a:spLocks noChangeArrowheads="1"/>
            </p:cNvSpPr>
            <p:nvPr/>
          </p:nvSpPr>
          <p:spPr bwMode="auto">
            <a:xfrm>
              <a:off x="1762" y="4455"/>
              <a:ext cx="2403" cy="274"/>
            </a:xfrm>
            <a:prstGeom prst="rect">
              <a:avLst/>
            </a:prstGeom>
            <a:noFill/>
            <a:ln w="9525">
              <a:noFill/>
              <a:miter lim="800000"/>
            </a:ln>
          </p:spPr>
          <p:txBody>
            <a:bodyPr wrap="square" anchor="ctr">
              <a:spAutoFit/>
            </a:bodyPr>
            <a:lstStyle/>
            <a:p>
              <a:pPr algn="ctr"/>
              <a:r>
                <a:rPr kumimoji="1" lang="zh-CN" altLang="en-US" sz="14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组立设备后面无防护板</a:t>
              </a:r>
              <a:r>
                <a:rPr kumimoji="1" lang="zh-CN" altLang="en-US" sz="1400" b="1">
                  <a:solidFill>
                    <a:schemeClr val="tx1">
                      <a:lumMod val="65000"/>
                      <a:lumOff val="35000"/>
                    </a:schemeClr>
                  </a:solidFill>
                  <a:latin typeface="微软雅黑" panose="020B0503020204020204" pitchFamily="34" charset="-122"/>
                  <a:ea typeface="微软雅黑" panose="020B0503020204020204" pitchFamily="34" charset="-122"/>
                  <a:cs typeface="微软雅黑" panose="020B0503020204020204" pitchFamily="34" charset="-122"/>
                </a:rPr>
                <a:t> </a:t>
              </a:r>
              <a:endParaRPr kumimoji="1" lang="zh-CN" altLang="en-US" sz="1400" b="1">
                <a:solidFill>
                  <a:schemeClr val="tx1">
                    <a:lumMod val="65000"/>
                    <a:lumOff val="3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pic>
          <p:nvPicPr>
            <p:cNvPr id="501790" name="Picture 26"/>
            <p:cNvPicPr preferRelativeResize="0">
              <a:picLocks noChangeArrowheads="1"/>
            </p:cNvPicPr>
            <p:nvPr/>
          </p:nvPicPr>
          <p:blipFill>
            <a:blip r:embed="rId2"/>
            <a:srcRect/>
            <a:stretch>
              <a:fillRect/>
            </a:stretch>
          </p:blipFill>
          <p:spPr bwMode="auto">
            <a:xfrm>
              <a:off x="1186" y="2518"/>
              <a:ext cx="1711" cy="1865"/>
            </a:xfrm>
            <a:prstGeom prst="rect">
              <a:avLst/>
            </a:prstGeom>
            <a:noFill/>
            <a:ln w="9525">
              <a:noFill/>
              <a:miter lim="800000"/>
              <a:headEnd/>
              <a:tailEnd/>
            </a:ln>
          </p:spPr>
        </p:pic>
        <p:pic>
          <p:nvPicPr>
            <p:cNvPr id="501791" name="Picture 28" descr="照片 024"/>
            <p:cNvPicPr preferRelativeResize="0">
              <a:picLocks noChangeArrowheads="1"/>
            </p:cNvPicPr>
            <p:nvPr/>
          </p:nvPicPr>
          <p:blipFill>
            <a:blip r:embed="rId3"/>
            <a:srcRect/>
            <a:stretch>
              <a:fillRect/>
            </a:stretch>
          </p:blipFill>
          <p:spPr bwMode="auto">
            <a:xfrm>
              <a:off x="3058" y="2518"/>
              <a:ext cx="1927" cy="1864"/>
            </a:xfrm>
            <a:prstGeom prst="rect">
              <a:avLst/>
            </a:prstGeom>
            <a:noFill/>
            <a:ln w="9525">
              <a:noFill/>
              <a:miter lim="800000"/>
              <a:headEnd/>
              <a:tailEnd/>
            </a:ln>
          </p:spPr>
        </p:pic>
      </p:grpSp>
    </p:spTree>
  </p:cSld>
  <p:clrMapOvr>
    <a:masterClrMapping/>
  </p:clrMapOvr>
  <p:transition advTm="0">
    <p:wipe dir="d"/>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10"/>
          <p:cNvGrpSpPr/>
          <p:nvPr/>
        </p:nvGrpSpPr>
        <p:grpSpPr>
          <a:xfrm>
            <a:off x="1536065" y="1521460"/>
            <a:ext cx="6120130" cy="2987040"/>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 name="圆角矩形 5"/>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7" name="组合 13"/>
            <p:cNvGrpSpPr/>
            <p:nvPr/>
          </p:nvGrpSpPr>
          <p:grpSpPr>
            <a:xfrm>
              <a:off x="982640" y="1596960"/>
              <a:ext cx="751224" cy="4402812"/>
              <a:chOff x="982640" y="1596960"/>
              <a:chExt cx="751224" cy="4402812"/>
            </a:xfrm>
          </p:grpSpPr>
          <p:grpSp>
            <p:nvGrpSpPr>
              <p:cNvPr id="8"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4" name="椭圆 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9"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848995"/>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安全教育培训多元化</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2169160" y="2644140"/>
            <a:ext cx="1805305" cy="737235"/>
          </a:xfrm>
          <a:prstGeom prst="rect">
            <a:avLst/>
          </a:prstGeom>
          <a:noFill/>
        </p:spPr>
        <p:txBody>
          <a:bodyPr wrap="square" rtlCol="0" anchor="t">
            <a:spAutoFit/>
          </a:bodyPr>
          <a:lstStyle/>
          <a:p>
            <a:pPr algn="ct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公司高层领导带头承诺履行安全职责</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599073" name="Picture 53"/>
          <p:cNvPicPr>
            <a:picLocks noChangeAspect="1" noChangeArrowheads="1"/>
          </p:cNvPicPr>
          <p:nvPr/>
        </p:nvPicPr>
        <p:blipFill>
          <a:blip r:embed="rId1"/>
          <a:srcRect/>
          <a:stretch>
            <a:fillRect/>
          </a:stretch>
        </p:blipFill>
        <p:spPr bwMode="auto">
          <a:xfrm>
            <a:off x="4091919" y="1917561"/>
            <a:ext cx="3253994" cy="2229898"/>
          </a:xfrm>
          <a:prstGeom prst="rect">
            <a:avLst/>
          </a:prstGeom>
          <a:noFill/>
          <a:ln w="9525">
            <a:noFill/>
            <a:miter lim="800000"/>
            <a:headEnd/>
            <a:tailEnd/>
          </a:ln>
        </p:spPr>
      </p:pic>
    </p:spTree>
  </p:cSld>
  <p:clrMapOvr>
    <a:masterClrMapping/>
  </p:clrMapOvr>
  <p:transition advTm="0">
    <p:wipe dir="d"/>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10"/>
          <p:cNvGrpSpPr/>
          <p:nvPr/>
        </p:nvGrpSpPr>
        <p:grpSpPr>
          <a:xfrm>
            <a:off x="1536065" y="1521460"/>
            <a:ext cx="6120130" cy="2987040"/>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 name="圆角矩形 5"/>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7" name="组合 13"/>
            <p:cNvGrpSpPr/>
            <p:nvPr/>
          </p:nvGrpSpPr>
          <p:grpSpPr>
            <a:xfrm>
              <a:off x="982640" y="1596960"/>
              <a:ext cx="751224" cy="4402812"/>
              <a:chOff x="982640" y="1596960"/>
              <a:chExt cx="751224" cy="4402812"/>
            </a:xfrm>
          </p:grpSpPr>
          <p:grpSp>
            <p:nvGrpSpPr>
              <p:cNvPr id="8"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4" name="椭圆 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9"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848995"/>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安全教育培训多元化</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2169160" y="2644140"/>
            <a:ext cx="1805305" cy="737235"/>
          </a:xfrm>
          <a:prstGeom prst="rect">
            <a:avLst/>
          </a:prstGeom>
          <a:noFill/>
        </p:spPr>
        <p:txBody>
          <a:bodyPr wrap="square" rtlCol="0" anchor="t">
            <a:spAutoFit/>
          </a:bodyPr>
          <a:lstStyle/>
          <a:p>
            <a:pPr algn="ct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安全承诺巨型横幅</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签名活动</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599075" name="Picture 55"/>
          <p:cNvPicPr>
            <a:picLocks noChangeAspect="1" noChangeArrowheads="1"/>
          </p:cNvPicPr>
          <p:nvPr/>
        </p:nvPicPr>
        <p:blipFill>
          <a:blip r:embed="rId1"/>
          <a:srcRect/>
          <a:stretch>
            <a:fillRect/>
          </a:stretch>
        </p:blipFill>
        <p:spPr bwMode="auto">
          <a:xfrm>
            <a:off x="4239260" y="1932305"/>
            <a:ext cx="3108960" cy="2231390"/>
          </a:xfrm>
          <a:prstGeom prst="rect">
            <a:avLst/>
          </a:prstGeom>
          <a:noFill/>
          <a:ln w="9525">
            <a:noFill/>
            <a:miter lim="800000"/>
            <a:headEnd/>
            <a:tailEnd/>
          </a:ln>
        </p:spPr>
      </p:pic>
    </p:spTree>
  </p:cSld>
  <p:clrMapOvr>
    <a:masterClrMapping/>
  </p:clrMapOvr>
  <p:transition advTm="0">
    <p:wipe dir="d"/>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10"/>
          <p:cNvGrpSpPr/>
          <p:nvPr/>
        </p:nvGrpSpPr>
        <p:grpSpPr>
          <a:xfrm>
            <a:off x="1536065" y="1521460"/>
            <a:ext cx="6120130" cy="2987040"/>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 name="圆角矩形 5"/>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7" name="组合 13"/>
            <p:cNvGrpSpPr/>
            <p:nvPr/>
          </p:nvGrpSpPr>
          <p:grpSpPr>
            <a:xfrm>
              <a:off x="982640" y="1596960"/>
              <a:ext cx="751224" cy="4402812"/>
              <a:chOff x="982640" y="1596960"/>
              <a:chExt cx="751224" cy="4402812"/>
            </a:xfrm>
          </p:grpSpPr>
          <p:grpSp>
            <p:nvGrpSpPr>
              <p:cNvPr id="8"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4" name="椭圆 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9"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848995"/>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强化各级应急预案的培训与实际演练</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2169160" y="2644140"/>
            <a:ext cx="1805305" cy="737235"/>
          </a:xfrm>
          <a:prstGeom prst="rect">
            <a:avLst/>
          </a:prstGeom>
          <a:noFill/>
        </p:spPr>
        <p:txBody>
          <a:bodyPr wrap="square" rtlCol="0" anchor="t">
            <a:spAutoFit/>
          </a:bodyPr>
          <a:lstStyle/>
          <a:p>
            <a:pPr algn="ct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部分部门演练中人员疏散场景</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599080" name="Picture 44" descr="P1050050"/>
          <p:cNvPicPr>
            <a:picLocks noChangeAspect="1" noChangeArrowheads="1"/>
          </p:cNvPicPr>
          <p:nvPr/>
        </p:nvPicPr>
        <p:blipFill>
          <a:blip r:embed="rId1"/>
          <a:srcRect/>
          <a:stretch>
            <a:fillRect/>
          </a:stretch>
        </p:blipFill>
        <p:spPr bwMode="auto">
          <a:xfrm>
            <a:off x="4171950" y="1913255"/>
            <a:ext cx="3108325" cy="2123440"/>
          </a:xfrm>
          <a:prstGeom prst="rect">
            <a:avLst/>
          </a:prstGeom>
          <a:noFill/>
          <a:ln w="28575">
            <a:solidFill>
              <a:srgbClr val="000000">
                <a:alpha val="0"/>
              </a:srgbClr>
            </a:solidFill>
            <a:miter lim="800000"/>
            <a:headEnd/>
            <a:tailEnd/>
          </a:ln>
        </p:spPr>
      </p:pic>
    </p:spTree>
  </p:cSld>
  <p:clrMapOvr>
    <a:masterClrMapping/>
  </p:clrMapOvr>
  <p:transition advTm="0">
    <p:wipe dir="d"/>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10"/>
          <p:cNvGrpSpPr/>
          <p:nvPr/>
        </p:nvGrpSpPr>
        <p:grpSpPr>
          <a:xfrm>
            <a:off x="1536065" y="1521460"/>
            <a:ext cx="6120130" cy="2987040"/>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 name="圆角矩形 5"/>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7" name="组合 13"/>
            <p:cNvGrpSpPr/>
            <p:nvPr/>
          </p:nvGrpSpPr>
          <p:grpSpPr>
            <a:xfrm>
              <a:off x="982640" y="1596960"/>
              <a:ext cx="751224" cy="4402812"/>
              <a:chOff x="982640" y="1596960"/>
              <a:chExt cx="751224" cy="4402812"/>
            </a:xfrm>
          </p:grpSpPr>
          <p:grpSp>
            <p:nvGrpSpPr>
              <p:cNvPr id="8"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4" name="椭圆 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9"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848995"/>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强化各级应急预案的培训与实际演练</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2169160" y="2644140"/>
            <a:ext cx="1805305" cy="414020"/>
          </a:xfrm>
          <a:prstGeom prst="rect">
            <a:avLst/>
          </a:prstGeom>
          <a:noFill/>
        </p:spPr>
        <p:txBody>
          <a:bodyPr wrap="square" rtlCol="0" anchor="t">
            <a:spAutoFit/>
          </a:bodyPr>
          <a:lstStyle/>
          <a:p>
            <a:pPr algn="ct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模拟灭火场景</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599082" name="Picture 46" descr="DSCN1884"/>
          <p:cNvPicPr>
            <a:picLocks noChangeAspect="1" noChangeArrowheads="1"/>
          </p:cNvPicPr>
          <p:nvPr/>
        </p:nvPicPr>
        <p:blipFill>
          <a:blip r:embed="rId1"/>
          <a:srcRect/>
          <a:stretch>
            <a:fillRect/>
          </a:stretch>
        </p:blipFill>
        <p:spPr bwMode="auto">
          <a:xfrm>
            <a:off x="4154805" y="1854200"/>
            <a:ext cx="2976245" cy="2321560"/>
          </a:xfrm>
          <a:prstGeom prst="rect">
            <a:avLst/>
          </a:prstGeom>
          <a:noFill/>
          <a:ln w="28575">
            <a:solidFill>
              <a:srgbClr val="000000">
                <a:alpha val="0"/>
              </a:srgbClr>
            </a:solidFill>
            <a:miter lim="800000"/>
            <a:headEnd/>
            <a:tailEnd/>
          </a:ln>
        </p:spPr>
      </p:pic>
    </p:spTree>
  </p:cSld>
  <p:clrMapOvr>
    <a:masterClrMapping/>
  </p:clrMapOvr>
  <p:transition advTm="0">
    <p:wipe dir="d"/>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10"/>
          <p:cNvGrpSpPr/>
          <p:nvPr/>
        </p:nvGrpSpPr>
        <p:grpSpPr>
          <a:xfrm>
            <a:off x="1536065" y="1521460"/>
            <a:ext cx="6120130" cy="2987040"/>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 name="圆角矩形 5"/>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7" name="组合 13"/>
            <p:cNvGrpSpPr/>
            <p:nvPr/>
          </p:nvGrpSpPr>
          <p:grpSpPr>
            <a:xfrm>
              <a:off x="982640" y="1596960"/>
              <a:ext cx="751224" cy="4402812"/>
              <a:chOff x="982640" y="1596960"/>
              <a:chExt cx="751224" cy="4402812"/>
            </a:xfrm>
          </p:grpSpPr>
          <p:grpSp>
            <p:nvGrpSpPr>
              <p:cNvPr id="8"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4" name="椭圆 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9"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848995"/>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强化各级应急预案的培训与实际演练</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2169160" y="2644140"/>
            <a:ext cx="1663065" cy="737235"/>
          </a:xfrm>
          <a:prstGeom prst="rect">
            <a:avLst/>
          </a:prstGeom>
          <a:noFill/>
        </p:spPr>
        <p:txBody>
          <a:bodyPr wrap="square" rtlCol="0" anchor="t">
            <a:spAutoFit/>
          </a:bodyPr>
          <a:lstStyle/>
          <a:p>
            <a:pPr algn="ct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疏散后，清点人数场景</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599083" name="Picture 47" descr="IMG_0994"/>
          <p:cNvPicPr>
            <a:picLocks noChangeAspect="1" noChangeArrowheads="1"/>
          </p:cNvPicPr>
          <p:nvPr/>
        </p:nvPicPr>
        <p:blipFill>
          <a:blip r:embed="rId1"/>
          <a:srcRect/>
          <a:stretch>
            <a:fillRect/>
          </a:stretch>
        </p:blipFill>
        <p:spPr bwMode="auto">
          <a:xfrm>
            <a:off x="4107815" y="1826895"/>
            <a:ext cx="3138805" cy="2333625"/>
          </a:xfrm>
          <a:prstGeom prst="rect">
            <a:avLst/>
          </a:prstGeom>
          <a:noFill/>
          <a:ln w="28575">
            <a:solidFill>
              <a:srgbClr val="000000">
                <a:alpha val="0"/>
              </a:srgbClr>
            </a:solidFill>
            <a:miter lim="800000"/>
            <a:headEnd/>
            <a:tailEnd/>
          </a:ln>
        </p:spPr>
      </p:pic>
    </p:spTree>
  </p:cSld>
  <p:clrMapOvr>
    <a:masterClrMapping/>
  </p:clrMapOvr>
  <p:transition advTm="0">
    <p:wipe dir="d"/>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圆角矩形 3"/>
          <p:cNvSpPr/>
          <p:nvPr/>
        </p:nvSpPr>
        <p:spPr>
          <a:xfrm>
            <a:off x="1241425" y="1245235"/>
            <a:ext cx="5202555" cy="3653790"/>
          </a:xfrm>
          <a:prstGeom prst="roundRect">
            <a:avLst>
              <a:gd name="adj" fmla="val 11520"/>
            </a:avLst>
          </a:prstGeom>
          <a:gradFill>
            <a:gsLst>
              <a:gs pos="100000">
                <a:schemeClr val="bg1">
                  <a:lumMod val="95000"/>
                </a:schemeClr>
              </a:gs>
              <a:gs pos="0">
                <a:schemeClr val="bg1">
                  <a:lumMod val="88000"/>
                </a:schemeClr>
              </a:gs>
            </a:gsLst>
            <a:lin ang="2700000" scaled="1"/>
          </a:gradFill>
          <a:ln w="31750">
            <a:gradFill flip="none" rotWithShape="1">
              <a:gsLst>
                <a:gs pos="1000">
                  <a:schemeClr val="bg1"/>
                </a:gs>
                <a:gs pos="70000">
                  <a:srgbClr val="DFDFDF">
                    <a:lumMod val="99000"/>
                    <a:lumOff val="1000"/>
                  </a:srgbClr>
                </a:gs>
                <a:gs pos="100000">
                  <a:schemeClr val="bg1">
                    <a:lumMod val="75000"/>
                  </a:schemeClr>
                </a:gs>
              </a:gsLst>
              <a:lin ang="2700000" scaled="1"/>
              <a:tileRect/>
            </a:gradFill>
          </a:ln>
          <a:effectLst>
            <a:outerShdw blurRad="1905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6389" tIns="33194" rIns="66389" bIns="33194" rtlCol="0" anchor="ctr"/>
          <a:lstStyle/>
          <a:p>
            <a:pPr algn="ctr"/>
            <a:endParaRPr lang="zh-CN" altLang="en-US" sz="1430">
              <a:solidFill>
                <a:prstClr val="white"/>
              </a:solidFill>
              <a:latin typeface="+mj-ea"/>
              <a:ea typeface="+mj-ea"/>
            </a:endParaRPr>
          </a:p>
        </p:txBody>
      </p:sp>
      <p:sp>
        <p:nvSpPr>
          <p:cNvPr id="5" name="圆角矩形 4"/>
          <p:cNvSpPr/>
          <p:nvPr/>
        </p:nvSpPr>
        <p:spPr>
          <a:xfrm>
            <a:off x="1405255" y="1655445"/>
            <a:ext cx="4875530" cy="3091815"/>
          </a:xfrm>
          <a:prstGeom prst="roundRect">
            <a:avLst>
              <a:gd name="adj" fmla="val 8586"/>
            </a:avLst>
          </a:prstGeom>
          <a:solidFill>
            <a:schemeClr val="tx1">
              <a:lumMod val="65000"/>
              <a:lumOff val="35000"/>
            </a:schemeClr>
          </a:solidFill>
          <a:ln w="25400">
            <a:gradFill flip="none" rotWithShape="1">
              <a:gsLst>
                <a:gs pos="0">
                  <a:schemeClr val="bg1">
                    <a:lumMod val="71000"/>
                  </a:schemeClr>
                </a:gs>
                <a:gs pos="100000">
                  <a:schemeClr val="bg1"/>
                </a:gs>
              </a:gsLst>
              <a:lin ang="2700000" scaled="1"/>
              <a:tileRect/>
            </a:gradFill>
          </a:ln>
          <a:effectLst>
            <a:innerShdw blurRad="1016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66389" tIns="33194" rIns="66389" bIns="33194" rtlCol="0" anchor="ctr"/>
          <a:lstStyle/>
          <a:p>
            <a:pPr algn="ctr"/>
            <a:endParaRPr lang="zh-CN" altLang="en-US" sz="1430">
              <a:solidFill>
                <a:schemeClr val="bg1"/>
              </a:solidFill>
              <a:latin typeface="+mj-ea"/>
              <a:ea typeface="+mj-ea"/>
            </a:endParaRPr>
          </a:p>
        </p:txBody>
      </p:sp>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设备安全基准运用</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1544955" y="1701165"/>
            <a:ext cx="4664075" cy="2999740"/>
          </a:xfrm>
          <a:prstGeom prst="rect">
            <a:avLst/>
          </a:prstGeom>
          <a:noFill/>
        </p:spPr>
        <p:txBody>
          <a:bodyPr wrap="square" rtlCol="0" anchor="t">
            <a:spAutoFit/>
          </a:bodyPr>
          <a:lstStyle/>
          <a:p>
            <a:pPr>
              <a:lnSpc>
                <a:spcPct val="150000"/>
              </a:lnSpc>
            </a:pPr>
            <a:r>
              <a:rPr lang="zh-CN" altLang="en-US" sz="1400" b="1">
                <a:solidFill>
                  <a:schemeClr val="bg1"/>
                </a:solidFill>
                <a:latin typeface="微软雅黑" panose="020B0503020204020204" pitchFamily="34" charset="-122"/>
                <a:ea typeface="微软雅黑" panose="020B0503020204020204" pitchFamily="34" charset="-122"/>
              </a:rPr>
              <a:t>分配机器作业的内容</a:t>
            </a:r>
            <a:r>
              <a:rPr lang="zh-CN" altLang="en-US" sz="1400">
                <a:solidFill>
                  <a:schemeClr val="bg1"/>
                </a:solidFill>
                <a:latin typeface="微软雅黑" panose="020B0503020204020204" pitchFamily="34" charset="-122"/>
                <a:ea typeface="微软雅黑" panose="020B0503020204020204" pitchFamily="34" charset="-122"/>
              </a:rPr>
              <a:t>：</a:t>
            </a:r>
            <a:endParaRPr lang="zh-CN" altLang="en-US" sz="1400">
              <a:solidFill>
                <a:schemeClr val="bg1"/>
              </a:solidFill>
              <a:latin typeface="微软雅黑" panose="020B0503020204020204" pitchFamily="34" charset="-122"/>
              <a:ea typeface="微软雅黑" panose="020B0503020204020204" pitchFamily="34" charset="-122"/>
            </a:endParaRPr>
          </a:p>
          <a:p>
            <a:pPr>
              <a:lnSpc>
                <a:spcPct val="150000"/>
              </a:lnSpc>
            </a:pPr>
            <a:r>
              <a:rPr lang="zh-CN" altLang="en-US" sz="1400">
                <a:solidFill>
                  <a:schemeClr val="bg1"/>
                </a:solidFill>
                <a:latin typeface="微软雅黑" panose="020B0503020204020204" pitchFamily="34" charset="-122"/>
                <a:ea typeface="微软雅黑" panose="020B0503020204020204" pitchFamily="34" charset="-122"/>
              </a:rPr>
              <a:t>笨重的、快速的、持久的、可靠性高的、精度高的、规律性的单调的高价运算的操作复杂的、环境条件差的工作。</a:t>
            </a:r>
            <a:endParaRPr lang="zh-CN" altLang="en-US" sz="1400">
              <a:solidFill>
                <a:schemeClr val="bg1"/>
              </a:solidFill>
              <a:latin typeface="微软雅黑" panose="020B0503020204020204" pitchFamily="34" charset="-122"/>
              <a:ea typeface="微软雅黑" panose="020B0503020204020204" pitchFamily="34" charset="-122"/>
            </a:endParaRPr>
          </a:p>
          <a:p>
            <a:pPr>
              <a:lnSpc>
                <a:spcPct val="150000"/>
              </a:lnSpc>
            </a:pPr>
            <a:r>
              <a:rPr lang="zh-CN" altLang="en-US" sz="1400" b="1">
                <a:solidFill>
                  <a:schemeClr val="bg1"/>
                </a:solidFill>
                <a:latin typeface="微软雅黑" panose="020B0503020204020204" pitchFamily="34" charset="-122"/>
                <a:ea typeface="微软雅黑" panose="020B0503020204020204" pitchFamily="34" charset="-122"/>
              </a:rPr>
              <a:t>适合于人作业的内容</a:t>
            </a:r>
            <a:r>
              <a:rPr lang="zh-CN" altLang="en-US" sz="1400">
                <a:solidFill>
                  <a:schemeClr val="bg1"/>
                </a:solidFill>
                <a:latin typeface="微软雅黑" panose="020B0503020204020204" pitchFamily="34" charset="-122"/>
                <a:ea typeface="微软雅黑" panose="020B0503020204020204" pitchFamily="34" charset="-122"/>
              </a:rPr>
              <a:t>：</a:t>
            </a:r>
            <a:endParaRPr lang="zh-CN" altLang="en-US" sz="1400">
              <a:solidFill>
                <a:schemeClr val="bg1"/>
              </a:solidFill>
              <a:latin typeface="微软雅黑" panose="020B0503020204020204" pitchFamily="34" charset="-122"/>
              <a:ea typeface="微软雅黑" panose="020B0503020204020204" pitchFamily="34" charset="-122"/>
            </a:endParaRPr>
          </a:p>
          <a:p>
            <a:pPr>
              <a:lnSpc>
                <a:spcPct val="150000"/>
              </a:lnSpc>
            </a:pPr>
            <a:r>
              <a:rPr lang="zh-CN" altLang="en-US" sz="1400">
                <a:solidFill>
                  <a:schemeClr val="bg1"/>
                </a:solidFill>
                <a:latin typeface="微软雅黑" panose="020B0503020204020204" pitchFamily="34" charset="-122"/>
                <a:ea typeface="微软雅黑" panose="020B0503020204020204" pitchFamily="34" charset="-122"/>
              </a:rPr>
              <a:t>研究、创造、决策、指令和程序的编排、检查、维修、故障处理及应付不测的工作。</a:t>
            </a:r>
            <a:endParaRPr lang="zh-CN" altLang="en-US" sz="1400">
              <a:solidFill>
                <a:schemeClr val="bg1"/>
              </a:solidFill>
              <a:latin typeface="微软雅黑" panose="020B0503020204020204" pitchFamily="34" charset="-122"/>
              <a:ea typeface="微软雅黑" panose="020B0503020204020204" pitchFamily="34" charset="-122"/>
            </a:endParaRPr>
          </a:p>
          <a:p>
            <a:pPr>
              <a:lnSpc>
                <a:spcPct val="150000"/>
              </a:lnSpc>
            </a:pPr>
            <a:r>
              <a:rPr lang="zh-CN" altLang="en-US" sz="1400" b="1">
                <a:solidFill>
                  <a:schemeClr val="bg1"/>
                </a:solidFill>
                <a:latin typeface="微软雅黑" panose="020B0503020204020204" pitchFamily="34" charset="-122"/>
                <a:ea typeface="微软雅黑" panose="020B0503020204020204" pitchFamily="34" charset="-122"/>
              </a:rPr>
              <a:t>用机器代替人</a:t>
            </a:r>
            <a:endParaRPr lang="zh-CN" altLang="en-US" sz="1400">
              <a:solidFill>
                <a:schemeClr val="bg1"/>
              </a:solidFill>
              <a:latin typeface="微软雅黑" panose="020B0503020204020204" pitchFamily="34" charset="-122"/>
              <a:ea typeface="微软雅黑" panose="020B0503020204020204" pitchFamily="34" charset="-122"/>
            </a:endParaRPr>
          </a:p>
          <a:p>
            <a:pPr>
              <a:lnSpc>
                <a:spcPct val="150000"/>
              </a:lnSpc>
            </a:pPr>
            <a:r>
              <a:rPr lang="zh-CN" altLang="en-US" sz="1400">
                <a:solidFill>
                  <a:schemeClr val="bg1"/>
                </a:solidFill>
                <a:latin typeface="微软雅黑" panose="020B0503020204020204" pitchFamily="34" charset="-122"/>
                <a:ea typeface="微软雅黑" panose="020B0503020204020204" pitchFamily="34" charset="-122"/>
              </a:rPr>
              <a:t>机器的故障率一般在10-4~10-6之间</a:t>
            </a:r>
            <a:endParaRPr lang="zh-CN" altLang="en-US" sz="1400">
              <a:solidFill>
                <a:schemeClr val="bg1"/>
              </a:solidFill>
              <a:latin typeface="微软雅黑" panose="020B0503020204020204" pitchFamily="34" charset="-122"/>
              <a:ea typeface="微软雅黑" panose="020B0503020204020204" pitchFamily="34" charset="-122"/>
            </a:endParaRPr>
          </a:p>
          <a:p>
            <a:pPr>
              <a:lnSpc>
                <a:spcPct val="150000"/>
              </a:lnSpc>
            </a:pPr>
            <a:r>
              <a:rPr lang="zh-CN" altLang="en-US" sz="1400">
                <a:solidFill>
                  <a:schemeClr val="bg1"/>
                </a:solidFill>
                <a:latin typeface="微软雅黑" panose="020B0503020204020204" pitchFamily="34" charset="-122"/>
                <a:ea typeface="微软雅黑" panose="020B0503020204020204" pitchFamily="34" charset="-122"/>
              </a:rPr>
              <a:t>人的故障率一般在10-2~10-3之间</a:t>
            </a:r>
            <a:endParaRPr lang="zh-CN" altLang="en-US" sz="1400">
              <a:solidFill>
                <a:schemeClr val="bg1"/>
              </a:solidFill>
              <a:latin typeface="微软雅黑" panose="020B0503020204020204" pitchFamily="34" charset="-122"/>
              <a:ea typeface="微软雅黑" panose="020B0503020204020204" pitchFamily="34" charset="-122"/>
            </a:endParaRPr>
          </a:p>
        </p:txBody>
      </p:sp>
      <p:pic>
        <p:nvPicPr>
          <p:cNvPr id="6" name="图片 3"/>
          <p:cNvPicPr>
            <a:picLocks noChangeAspect="1" noChangeArrowheads="1"/>
          </p:cNvPicPr>
          <p:nvPr/>
        </p:nvPicPr>
        <p:blipFill>
          <a:blip r:embed="rId1" cstate="print"/>
          <a:srcRect/>
          <a:stretch>
            <a:fillRect/>
          </a:stretch>
        </p:blipFill>
        <p:spPr bwMode="auto">
          <a:xfrm>
            <a:off x="6783906" y="1324529"/>
            <a:ext cx="1628953" cy="3289313"/>
          </a:xfrm>
          <a:prstGeom prst="rect">
            <a:avLst/>
          </a:prstGeom>
          <a:noFill/>
          <a:ln w="9525">
            <a:noFill/>
            <a:miter lim="800000"/>
            <a:headEnd/>
            <a:tailEnd/>
          </a:ln>
        </p:spPr>
      </p:pic>
    </p:spTree>
  </p:cSld>
  <p:clrMapOvr>
    <a:masterClrMapping/>
  </p:clrMapOvr>
  <p:transition advTm="0">
    <p:wipe dir="d"/>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人机功能分配原则</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 name="组合 10"/>
          <p:cNvGrpSpPr/>
          <p:nvPr/>
        </p:nvGrpSpPr>
        <p:grpSpPr>
          <a:xfrm>
            <a:off x="1536065" y="1521460"/>
            <a:ext cx="6120130" cy="2987040"/>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 name="圆角矩形 5"/>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7" name="组合 13"/>
            <p:cNvGrpSpPr/>
            <p:nvPr/>
          </p:nvGrpSpPr>
          <p:grpSpPr>
            <a:xfrm>
              <a:off x="982640" y="1596960"/>
              <a:ext cx="751224" cy="4402812"/>
              <a:chOff x="982640" y="1596960"/>
              <a:chExt cx="751224" cy="4402812"/>
            </a:xfrm>
          </p:grpSpPr>
          <p:grpSp>
            <p:nvGrpSpPr>
              <p:cNvPr id="8"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4" name="椭圆 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9"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pic>
        <p:nvPicPr>
          <p:cNvPr id="600070" name="Picture 8"/>
          <p:cNvPicPr>
            <a:picLocks noChangeAspect="1" noChangeArrowheads="1"/>
          </p:cNvPicPr>
          <p:nvPr/>
        </p:nvPicPr>
        <p:blipFill>
          <a:blip r:embed="rId1"/>
          <a:srcRect/>
          <a:stretch>
            <a:fillRect/>
          </a:stretch>
        </p:blipFill>
        <p:spPr bwMode="auto">
          <a:xfrm>
            <a:off x="4172585" y="1781810"/>
            <a:ext cx="3044825" cy="2477135"/>
          </a:xfrm>
          <a:prstGeom prst="rect">
            <a:avLst/>
          </a:prstGeom>
          <a:noFill/>
          <a:ln w="9525">
            <a:noFill/>
            <a:miter lim="800000"/>
            <a:headEnd/>
            <a:tailEnd/>
          </a:ln>
        </p:spPr>
      </p:pic>
      <p:sp>
        <p:nvSpPr>
          <p:cNvPr id="3" name="文本框 2"/>
          <p:cNvSpPr txBox="1"/>
          <p:nvPr/>
        </p:nvSpPr>
        <p:spPr>
          <a:xfrm>
            <a:off x="2263775" y="2573020"/>
            <a:ext cx="1721485" cy="737235"/>
          </a:xfrm>
          <a:prstGeom prst="rect">
            <a:avLst/>
          </a:prstGeom>
          <a:noFill/>
        </p:spPr>
        <p:txBody>
          <a:bodyPr wrap="square" rtlCol="0" anchor="t">
            <a:spAutoFit/>
          </a:bodyPr>
          <a:lstStyle/>
          <a:p>
            <a:pPr algn="ct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用机械取代人，避免职业伤害</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圆角矩形 2"/>
          <p:cNvSpPr/>
          <p:nvPr/>
        </p:nvSpPr>
        <p:spPr>
          <a:xfrm>
            <a:off x="1207599" y="1245238"/>
            <a:ext cx="4877258" cy="3425316"/>
          </a:xfrm>
          <a:prstGeom prst="roundRect">
            <a:avLst>
              <a:gd name="adj" fmla="val 11520"/>
            </a:avLst>
          </a:prstGeom>
          <a:gradFill>
            <a:gsLst>
              <a:gs pos="100000">
                <a:schemeClr val="bg1">
                  <a:lumMod val="95000"/>
                </a:schemeClr>
              </a:gs>
              <a:gs pos="0">
                <a:schemeClr val="bg1">
                  <a:lumMod val="88000"/>
                </a:schemeClr>
              </a:gs>
            </a:gsLst>
            <a:lin ang="2700000" scaled="1"/>
          </a:gradFill>
          <a:ln w="31750">
            <a:gradFill flip="none" rotWithShape="1">
              <a:gsLst>
                <a:gs pos="1000">
                  <a:schemeClr val="bg1"/>
                </a:gs>
                <a:gs pos="70000">
                  <a:srgbClr val="DFDFDF">
                    <a:lumMod val="99000"/>
                    <a:lumOff val="1000"/>
                  </a:srgbClr>
                </a:gs>
                <a:gs pos="100000">
                  <a:schemeClr val="bg1">
                    <a:lumMod val="75000"/>
                  </a:schemeClr>
                </a:gs>
              </a:gsLst>
              <a:lin ang="2700000" scaled="1"/>
              <a:tileRect/>
            </a:gradFill>
          </a:ln>
          <a:effectLst>
            <a:outerShdw blurRad="1905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6389" tIns="33194" rIns="66389" bIns="33194" rtlCol="0" anchor="ctr"/>
          <a:lstStyle/>
          <a:p>
            <a:pPr algn="ctr"/>
            <a:endParaRPr lang="zh-CN" altLang="en-US" sz="1430">
              <a:solidFill>
                <a:schemeClr val="bg1"/>
              </a:solidFill>
              <a:latin typeface="+mj-ea"/>
              <a:ea typeface="+mj-ea"/>
            </a:endParaRPr>
          </a:p>
        </p:txBody>
      </p:sp>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结束语</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1538605" y="1619885"/>
            <a:ext cx="4092575" cy="2676525"/>
          </a:xfrm>
          <a:prstGeom prst="rect">
            <a:avLst/>
          </a:prstGeom>
          <a:noFill/>
        </p:spPr>
        <p:txBody>
          <a:bodyPr wrap="square" rtlCol="0" anchor="t">
            <a:spAutoFit/>
          </a:bodyPr>
          <a:lstStyle/>
          <a:p>
            <a:pPr algn="l">
              <a:lnSpc>
                <a:spcPct val="150000"/>
              </a:lnSpc>
            </a:pPr>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安全工作的好坏不仅关系到员工的生命和健康，更关系到企业的形象和经营。在安全工作中要求真、务实，真正建立起安全生产的长效机制，要警钟长鸣，常抓不懈。更要齐抓共管，全力推进，开创公司安全管理的新局面，营造安全的工作环境，从而确保公司运营目标的顺利实现。</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20" name="图片 119" descr="170a28084a6fd4a6101826cb579f7a1b"/>
          <p:cNvPicPr>
            <a:picLocks noChangeAspect="1" noChangeArrowheads="1"/>
          </p:cNvPicPr>
          <p:nvPr/>
        </p:nvPicPr>
        <p:blipFill>
          <a:blip r:embed="rId1" cstate="print"/>
          <a:srcRect/>
          <a:stretch>
            <a:fillRect/>
          </a:stretch>
        </p:blipFill>
        <p:spPr bwMode="auto">
          <a:xfrm>
            <a:off x="5989933" y="1154392"/>
            <a:ext cx="2908062" cy="3517407"/>
          </a:xfrm>
          <a:prstGeom prst="rect">
            <a:avLst/>
          </a:prstGeom>
          <a:noFill/>
          <a:ln w="9525">
            <a:noFill/>
            <a:miter lim="800000"/>
            <a:headEnd/>
            <a:tailEnd/>
          </a:ln>
        </p:spPr>
      </p:pic>
    </p:spTree>
  </p:cSld>
  <p:clrMapOvr>
    <a:masterClrMapping/>
  </p:clrMapOvr>
  <p:transition advTm="0">
    <p:wipe dir="d"/>
  </p:transition>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7"/>
          <p:cNvSpPr>
            <a:spLocks noChangeArrowheads="1"/>
          </p:cNvSpPr>
          <p:nvPr/>
        </p:nvSpPr>
        <p:spPr bwMode="auto">
          <a:xfrm>
            <a:off x="1523047" y="1244600"/>
            <a:ext cx="6097905" cy="713282"/>
          </a:xfrm>
          <a:prstGeom prst="rect">
            <a:avLst/>
          </a:prstGeom>
          <a:solidFill>
            <a:srgbClr val="FF0000"/>
          </a:solidFill>
          <a:ln>
            <a:noFill/>
          </a:ln>
        </p:spPr>
        <p:txBody>
          <a:bodyPr wrap="square" lIns="96785" tIns="48392" rIns="96785" bIns="48392">
            <a:spAutoFit/>
          </a:bodyPr>
          <a:lstStyle/>
          <a:p>
            <a:pPr algn="ctr" defTabSz="1218565" fontAlgn="auto">
              <a:defRPr/>
            </a:pPr>
            <a:r>
              <a:rPr lang="zh-CN" altLang="en-US" sz="4000" b="1" dirty="0">
                <a:solidFill>
                  <a:schemeClr val="bg1"/>
                </a:solidFill>
                <a:latin typeface="微软雅黑" panose="020B0503020204020204" pitchFamily="34" charset="-122"/>
                <a:ea typeface="微软雅黑" panose="020B0503020204020204" pitchFamily="34" charset="-122"/>
                <a:cs typeface="+mn-ea"/>
                <a:sym typeface="+mn-lt"/>
              </a:rPr>
              <a:t>谢谢大家！</a:t>
            </a:r>
            <a:endParaRPr lang="zh-CN" altLang="en-US" sz="4000" b="1" dirty="0">
              <a:solidFill>
                <a:schemeClr val="bg1"/>
              </a:solidFill>
              <a:latin typeface="微软雅黑" panose="020B0503020204020204" pitchFamily="34" charset="-122"/>
              <a:ea typeface="微软雅黑" panose="020B0503020204020204" pitchFamily="34" charset="-122"/>
              <a:cs typeface="+mn-ea"/>
              <a:sym typeface="+mn-lt"/>
            </a:endParaRPr>
          </a:p>
        </p:txBody>
      </p:sp>
    </p:spTree>
  </p:cSld>
  <p:clrMapOvr>
    <a:masterClrMapping/>
  </p:clrMapOvr>
  <p:transition advTm="0">
    <p:wipe dir="d"/>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35"/>
          <p:cNvSpPr txBox="1">
            <a:spLocks noChangeArrowheads="1"/>
          </p:cNvSpPr>
          <p:nvPr/>
        </p:nvSpPr>
        <p:spPr bwMode="auto">
          <a:xfrm>
            <a:off x="5009515" y="837565"/>
            <a:ext cx="2522855" cy="368300"/>
          </a:xfrm>
          <a:prstGeom prst="rect">
            <a:avLst/>
          </a:prstGeom>
          <a:noFill/>
          <a:ln w="9525">
            <a:noFill/>
            <a:miter lim="800000"/>
          </a:ln>
        </p:spPr>
        <p:txBody>
          <a:bodyPr>
            <a:spAutoFit/>
          </a:bodyPr>
          <a:lstStyle/>
          <a:p>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现场安全管理概述</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sp>
        <p:nvSpPr>
          <p:cNvPr id="6" name="TextBox 36"/>
          <p:cNvSpPr txBox="1">
            <a:spLocks noChangeArrowheads="1"/>
          </p:cNvSpPr>
          <p:nvPr/>
        </p:nvSpPr>
        <p:spPr bwMode="auto">
          <a:xfrm>
            <a:off x="5009515" y="1652905"/>
            <a:ext cx="2734310" cy="368300"/>
          </a:xfrm>
          <a:prstGeom prst="rect">
            <a:avLst/>
          </a:prstGeom>
          <a:noFill/>
          <a:ln w="9525">
            <a:noFill/>
            <a:miter lim="800000"/>
          </a:ln>
        </p:spPr>
        <p:txBody>
          <a:bodyPr wrap="square">
            <a:spAutoFit/>
          </a:bodyPr>
          <a:lstStyle/>
          <a:p>
            <a:pPr>
              <a:defRPr/>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sym typeface="+mn-lt"/>
            </a:endParaRPr>
          </a:p>
        </p:txBody>
      </p:sp>
      <p:sp>
        <p:nvSpPr>
          <p:cNvPr id="8" name="TextBox 37"/>
          <p:cNvSpPr txBox="1">
            <a:spLocks noChangeArrowheads="1"/>
          </p:cNvSpPr>
          <p:nvPr/>
        </p:nvSpPr>
        <p:spPr bwMode="auto">
          <a:xfrm>
            <a:off x="5009515" y="2558415"/>
            <a:ext cx="2973070" cy="312420"/>
          </a:xfrm>
          <a:prstGeom prst="rect">
            <a:avLst/>
          </a:prstGeom>
          <a:noFill/>
          <a:ln w="9525">
            <a:noFill/>
            <a:miter lim="800000"/>
          </a:ln>
        </p:spPr>
        <p:txBody>
          <a:bodyPr wrap="square">
            <a:spAutoFit/>
          </a:bodyPr>
          <a:lstStyle/>
          <a:p>
            <a:pPr>
              <a:lnSpc>
                <a:spcPct val="80000"/>
              </a:lnSpc>
              <a:defRPr/>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sp>
        <p:nvSpPr>
          <p:cNvPr id="10" name="TextBox 36"/>
          <p:cNvSpPr txBox="1">
            <a:spLocks noChangeArrowheads="1"/>
          </p:cNvSpPr>
          <p:nvPr/>
        </p:nvSpPr>
        <p:spPr bwMode="auto">
          <a:xfrm>
            <a:off x="4996180" y="3323590"/>
            <a:ext cx="2461260" cy="368300"/>
          </a:xfrm>
          <a:prstGeom prst="rect">
            <a:avLst/>
          </a:prstGeom>
          <a:noFill/>
          <a:ln w="9525">
            <a:noFill/>
            <a:miter lim="800000"/>
          </a:ln>
        </p:spPr>
        <p:txBody>
          <a:bodyPr wrap="square">
            <a:spAutoFit/>
          </a:bodyPr>
          <a:lstStyle/>
          <a:p>
            <a:pPr>
              <a:defRPr/>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承包商安全管理要点</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sp>
        <p:nvSpPr>
          <p:cNvPr id="12" name="TextBox 37"/>
          <p:cNvSpPr txBox="1">
            <a:spLocks noChangeArrowheads="1"/>
          </p:cNvSpPr>
          <p:nvPr/>
        </p:nvSpPr>
        <p:spPr bwMode="auto">
          <a:xfrm>
            <a:off x="5009515" y="4223385"/>
            <a:ext cx="3062605" cy="312420"/>
          </a:xfrm>
          <a:prstGeom prst="rect">
            <a:avLst/>
          </a:prstGeom>
          <a:noFill/>
          <a:ln w="9525">
            <a:noFill/>
            <a:miter lim="800000"/>
          </a:ln>
        </p:spPr>
        <p:txBody>
          <a:bodyPr wrap="square">
            <a:spAutoFit/>
          </a:bodyPr>
          <a:lstStyle/>
          <a:p>
            <a:pPr>
              <a:lnSpc>
                <a:spcPct val="80000"/>
              </a:lnSpc>
              <a:defRPr/>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松下公司现场安全管理实践</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sp>
        <p:nvSpPr>
          <p:cNvPr id="14" name="TextBox 148"/>
          <p:cNvSpPr txBox="1"/>
          <p:nvPr/>
        </p:nvSpPr>
        <p:spPr>
          <a:xfrm>
            <a:off x="996484" y="837565"/>
            <a:ext cx="2476020" cy="1206099"/>
          </a:xfrm>
          <a:prstGeom prst="rect">
            <a:avLst/>
          </a:prstGeom>
          <a:noFill/>
        </p:spPr>
        <p:txBody>
          <a:bodyPr vert="horz" wrap="square" rtlCol="0">
            <a:spAutoFit/>
          </a:bodyPr>
          <a:lstStyle/>
          <a:p>
            <a:pPr>
              <a:lnSpc>
                <a:spcPct val="120000"/>
              </a:lnSpc>
            </a:pPr>
            <a:r>
              <a:rPr lang="zh-CN" altLang="en-US" sz="6600" b="1" cap="all" spc="300" dirty="0">
                <a:latin typeface="Arial" panose="020B0604020202020204" pitchFamily="34" charset="0"/>
                <a:ea typeface="微软雅黑" panose="020B0503020204020204" pitchFamily="34" charset="-122"/>
                <a:cs typeface="+mn-ea"/>
                <a:sym typeface="Arial" panose="020B0604020202020204" pitchFamily="34" charset="0"/>
              </a:rPr>
              <a:t>目录</a:t>
            </a:r>
            <a:endParaRPr lang="en-US" altLang="zh-CN" sz="6600" b="1" cap="all" spc="3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TextBox 148"/>
          <p:cNvSpPr txBox="1"/>
          <p:nvPr/>
        </p:nvSpPr>
        <p:spPr>
          <a:xfrm>
            <a:off x="971600" y="2295772"/>
            <a:ext cx="3346876" cy="830164"/>
          </a:xfrm>
          <a:prstGeom prst="rect">
            <a:avLst/>
          </a:prstGeom>
          <a:noFill/>
        </p:spPr>
        <p:txBody>
          <a:bodyPr vert="horz" wrap="square" rtlCol="0">
            <a:spAutoFit/>
          </a:bodyPr>
          <a:lstStyle/>
          <a:p>
            <a:pPr>
              <a:lnSpc>
                <a:spcPct val="120000"/>
              </a:lnSpc>
            </a:pPr>
            <a:r>
              <a:rPr lang="en-US" altLang="zh-CN" sz="4400" b="1" dirty="0">
                <a:latin typeface="Arial" panose="020B0604020202020204" pitchFamily="34" charset="0"/>
                <a:ea typeface="微软雅黑" panose="020B0503020204020204" pitchFamily="34" charset="-122"/>
                <a:cs typeface="+mn-ea"/>
                <a:sym typeface="Arial" panose="020B0604020202020204" pitchFamily="34" charset="0"/>
              </a:rPr>
              <a:t>CONTENTS</a:t>
            </a:r>
            <a:endParaRPr lang="en-US" altLang="zh-CN" sz="4400" b="1" dirty="0">
              <a:latin typeface="Arial" panose="020B0604020202020204" pitchFamily="34" charset="0"/>
              <a:ea typeface="微软雅黑" panose="020B0503020204020204" pitchFamily="34" charset="-122"/>
              <a:cs typeface="+mn-ea"/>
              <a:sym typeface="Arial" panose="020B0604020202020204" pitchFamily="34" charset="0"/>
            </a:endParaRPr>
          </a:p>
        </p:txBody>
      </p:sp>
    </p:spTree>
  </p:cSld>
  <p:clrMapOvr>
    <a:masterClrMapping/>
  </p:clrMapOvr>
  <p:transition advTm="0">
    <p:wipe dir="d"/>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22935" y="811530"/>
            <a:ext cx="1520825"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1、5S-TPM</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 name="组合 3"/>
          <p:cNvGrpSpPr/>
          <p:nvPr/>
        </p:nvGrpSpPr>
        <p:grpSpPr>
          <a:xfrm>
            <a:off x="4077335" y="1301115"/>
            <a:ext cx="4650105" cy="3281045"/>
            <a:chOff x="5093" y="1937"/>
            <a:chExt cx="7323" cy="5167"/>
          </a:xfrm>
        </p:grpSpPr>
        <p:grpSp>
          <p:nvGrpSpPr>
            <p:cNvPr id="44" name="组合 49"/>
            <p:cNvGrpSpPr/>
            <p:nvPr/>
          </p:nvGrpSpPr>
          <p:grpSpPr bwMode="auto">
            <a:xfrm>
              <a:off x="5093" y="1937"/>
              <a:ext cx="7323" cy="5167"/>
              <a:chOff x="2239358" y="470716"/>
              <a:chExt cx="2252284" cy="4374038"/>
            </a:xfrm>
          </p:grpSpPr>
          <p:sp>
            <p:nvSpPr>
              <p:cNvPr id="45" name="圆角矩形 44"/>
              <p:cNvSpPr/>
              <p:nvPr/>
            </p:nvSpPr>
            <p:spPr>
              <a:xfrm>
                <a:off x="2239358" y="470716"/>
                <a:ext cx="2252284" cy="4374038"/>
              </a:xfrm>
              <a:prstGeom prst="roundRect">
                <a:avLst>
                  <a:gd name="adj" fmla="val 10535"/>
                </a:avLst>
              </a:prstGeom>
              <a:solidFill>
                <a:srgbClr val="F7F7F7"/>
              </a:soli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noProof="1">
                  <a:latin typeface="微软雅黑" panose="020B0503020204020204" pitchFamily="34" charset="-122"/>
                  <a:ea typeface="微软雅黑" panose="020B0503020204020204" pitchFamily="34" charset="-122"/>
                </a:endParaRPr>
              </a:p>
            </p:txBody>
          </p:sp>
          <p:grpSp>
            <p:nvGrpSpPr>
              <p:cNvPr id="46" name="组合 51"/>
              <p:cNvGrpSpPr/>
              <p:nvPr/>
            </p:nvGrpSpPr>
            <p:grpSpPr bwMode="auto">
              <a:xfrm>
                <a:off x="2239358" y="3657817"/>
                <a:ext cx="2252284" cy="844642"/>
                <a:chOff x="1947258" y="3498313"/>
                <a:chExt cx="2252284" cy="844642"/>
              </a:xfrm>
            </p:grpSpPr>
            <p:sp>
              <p:nvSpPr>
                <p:cNvPr id="47" name="矩形 46"/>
                <p:cNvSpPr/>
                <p:nvPr/>
              </p:nvSpPr>
              <p:spPr>
                <a:xfrm>
                  <a:off x="1947258" y="3498313"/>
                  <a:ext cx="2252284" cy="84464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a:solidFill>
                      <a:srgbClr val="FFFFFF"/>
                    </a:solidFill>
                    <a:latin typeface="微软雅黑" panose="020B0503020204020204" pitchFamily="34" charset="-122"/>
                    <a:ea typeface="微软雅黑" panose="020B0503020204020204" pitchFamily="34" charset="-122"/>
                  </a:endParaRPr>
                </a:p>
              </p:txBody>
            </p:sp>
            <p:sp>
              <p:nvSpPr>
                <p:cNvPr id="48" name="矩形 47"/>
                <p:cNvSpPr/>
                <p:nvPr/>
              </p:nvSpPr>
              <p:spPr>
                <a:xfrm>
                  <a:off x="1947258" y="4129965"/>
                  <a:ext cx="2252284" cy="190521"/>
                </a:xfrm>
                <a:prstGeom prst="rect">
                  <a:avLst/>
                </a:prstGeom>
                <a:gradFill>
                  <a:gsLst>
                    <a:gs pos="45000">
                      <a:schemeClr val="tx1">
                        <a:alpha val="3000"/>
                      </a:schemeClr>
                    </a:gs>
                    <a:gs pos="100000">
                      <a:schemeClr val="tx1">
                        <a:alpha val="30000"/>
                      </a:schemeClr>
                    </a:gs>
                    <a:gs pos="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a:solidFill>
                      <a:srgbClr val="FFFFFF"/>
                    </a:solidFill>
                    <a:latin typeface="微软雅黑" panose="020B0503020204020204" pitchFamily="34" charset="-122"/>
                    <a:ea typeface="微软雅黑" panose="020B0503020204020204" pitchFamily="34" charset="-122"/>
                  </a:endParaRPr>
                </a:p>
              </p:txBody>
            </p:sp>
          </p:grpSp>
          <p:sp>
            <p:nvSpPr>
              <p:cNvPr id="49" name="文本框 110"/>
              <p:cNvSpPr txBox="1"/>
              <p:nvPr/>
            </p:nvSpPr>
            <p:spPr>
              <a:xfrm>
                <a:off x="2726846" y="3883939"/>
                <a:ext cx="1153054" cy="449509"/>
              </a:xfrm>
              <a:prstGeom prst="rect">
                <a:avLst/>
              </a:prstGeom>
              <a:noFill/>
            </p:spPr>
            <p:txBody>
              <a:bodyPr wrap="square">
                <a:spAutoFit/>
              </a:bodyPr>
              <a:lstStyle/>
              <a:p>
                <a:pPr algn="ctr">
                  <a:defRPr/>
                </a:pPr>
                <a:r>
                  <a:rPr lang="en-US" altLang="zh-CN" sz="1600" b="1" noProof="1">
                    <a:solidFill>
                      <a:schemeClr val="bg1"/>
                    </a:solidFill>
                    <a:effectLst>
                      <a:outerShdw blurRad="101600" dist="50800" dir="2700000" algn="tl" rotWithShape="0">
                        <a:prstClr val="black">
                          <a:alpha val="40000"/>
                        </a:prstClr>
                      </a:outerShdw>
                    </a:effectLst>
                    <a:latin typeface="微软雅黑" panose="020B0503020204020204" pitchFamily="34" charset="-122"/>
                    <a:ea typeface="微软雅黑" panose="020B0503020204020204" pitchFamily="34" charset="-122"/>
                  </a:rPr>
                  <a:t>修养 （ SHITSUKF ）</a:t>
                </a:r>
                <a:endParaRPr lang="en-US" altLang="zh-CN" sz="1600" b="1" noProof="1">
                  <a:solidFill>
                    <a:schemeClr val="bg1"/>
                  </a:solidFill>
                  <a:effectLst>
                    <a:outerShdw blurRad="101600" dist="50800" dir="2700000" algn="tl" rotWithShape="0">
                      <a:prstClr val="black">
                        <a:alpha val="40000"/>
                      </a:prstClr>
                    </a:outerShdw>
                  </a:effectLst>
                  <a:latin typeface="微软雅黑" panose="020B0503020204020204" pitchFamily="34" charset="-122"/>
                  <a:ea typeface="微软雅黑" panose="020B0503020204020204" pitchFamily="34" charset="-122"/>
                </a:endParaRPr>
              </a:p>
            </p:txBody>
          </p:sp>
        </p:grpSp>
        <p:grpSp>
          <p:nvGrpSpPr>
            <p:cNvPr id="50" name="组合 92"/>
            <p:cNvGrpSpPr/>
            <p:nvPr/>
          </p:nvGrpSpPr>
          <p:grpSpPr bwMode="auto">
            <a:xfrm>
              <a:off x="7644" y="2189"/>
              <a:ext cx="2501" cy="705"/>
              <a:chOff x="2198560" y="1644530"/>
              <a:chExt cx="1749680" cy="596843"/>
            </a:xfrm>
          </p:grpSpPr>
          <p:pic>
            <p:nvPicPr>
              <p:cNvPr id="51" name="图片 93"/>
              <p:cNvPicPr>
                <a:picLocks noChangeAspect="1" noChangeArrowheads="1"/>
              </p:cNvPicPr>
              <p:nvPr/>
            </p:nvPicPr>
            <p:blipFill>
              <a:blip r:embed="rId1" cstate="print">
                <a:grayscl/>
              </a:blip>
              <a:srcRect b="72279"/>
              <a:stretch>
                <a:fillRect/>
              </a:stretch>
            </p:blipFill>
            <p:spPr bwMode="auto">
              <a:xfrm flipH="1">
                <a:off x="2198560" y="1644530"/>
                <a:ext cx="1749680" cy="92018"/>
              </a:xfrm>
              <a:prstGeom prst="rect">
                <a:avLst/>
              </a:prstGeom>
              <a:noFill/>
              <a:ln w="9525">
                <a:noFill/>
                <a:miter lim="800000"/>
                <a:headEnd/>
                <a:tailEnd/>
              </a:ln>
            </p:spPr>
          </p:pic>
          <p:pic>
            <p:nvPicPr>
              <p:cNvPr id="52" name="图片 94"/>
              <p:cNvPicPr>
                <a:picLocks noChangeAspect="1" noChangeArrowheads="1"/>
              </p:cNvPicPr>
              <p:nvPr/>
            </p:nvPicPr>
            <p:blipFill>
              <a:blip r:embed="rId1" cstate="print">
                <a:grayscl/>
              </a:blip>
              <a:srcRect b="72279"/>
              <a:stretch>
                <a:fillRect/>
              </a:stretch>
            </p:blipFill>
            <p:spPr bwMode="auto">
              <a:xfrm flipH="1" flipV="1">
                <a:off x="2198560" y="2149355"/>
                <a:ext cx="1749680" cy="92018"/>
              </a:xfrm>
              <a:prstGeom prst="rect">
                <a:avLst/>
              </a:prstGeom>
              <a:noFill/>
              <a:ln w="9525">
                <a:noFill/>
                <a:miter lim="800000"/>
                <a:headEnd/>
                <a:tailEnd/>
              </a:ln>
            </p:spPr>
          </p:pic>
        </p:grpSp>
        <p:sp>
          <p:nvSpPr>
            <p:cNvPr id="53" name="文本框 116"/>
            <p:cNvSpPr txBox="1">
              <a:spLocks noChangeArrowheads="1"/>
            </p:cNvSpPr>
            <p:nvPr/>
          </p:nvSpPr>
          <p:spPr bwMode="auto">
            <a:xfrm>
              <a:off x="5161" y="2895"/>
              <a:ext cx="7005" cy="2545"/>
            </a:xfrm>
            <a:prstGeom prst="rect">
              <a:avLst/>
            </a:prstGeom>
            <a:noFill/>
            <a:ln w="9525">
              <a:noFill/>
              <a:miter lim="800000"/>
            </a:ln>
          </p:spPr>
          <p:txBody>
            <a:bodyPr wrap="square" lIns="66399" tIns="33199" rIns="66399" bIns="33199">
              <a:spAutoFit/>
            </a:bodyPr>
            <a:lstStyle/>
            <a:p>
              <a:pPr marL="342900" indent="-342900" algn="just">
                <a:lnSpc>
                  <a:spcPct val="120000"/>
                </a:lnSpc>
                <a:spcBef>
                  <a:spcPts val="0"/>
                </a:spcBef>
                <a:spcAft>
                  <a:spcPts val="0"/>
                </a:spcAft>
                <a:buFont typeface="+mj-ea"/>
                <a:buAutoNum type="circleNumDbPlain"/>
                <a:defRP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修养就是养成遵守既定事项的习惯</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marL="342900" indent="-342900" algn="just">
                <a:lnSpc>
                  <a:spcPct val="120000"/>
                </a:lnSpc>
                <a:spcBef>
                  <a:spcPts val="0"/>
                </a:spcBef>
                <a:spcAft>
                  <a:spcPts val="0"/>
                </a:spcAft>
                <a:buFont typeface="+mj-ea"/>
                <a:buAutoNum type="circleNumDbPlain"/>
                <a:defRP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认真遵守执行规定，保持自身之美，就是修养</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marL="342900" indent="-342900" algn="just">
                <a:lnSpc>
                  <a:spcPct val="120000"/>
                </a:lnSpc>
                <a:spcBef>
                  <a:spcPts val="0"/>
                </a:spcBef>
                <a:spcAft>
                  <a:spcPts val="0"/>
                </a:spcAft>
                <a:buFont typeface="+mj-ea"/>
                <a:buAutoNum type="circleNumDbPlain"/>
                <a:defRP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养成良好的5S管理的习惯，愉快、舒适地工作</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marL="342900" indent="-342900" algn="just">
                <a:lnSpc>
                  <a:spcPct val="120000"/>
                </a:lnSpc>
                <a:spcBef>
                  <a:spcPts val="0"/>
                </a:spcBef>
                <a:spcAft>
                  <a:spcPts val="0"/>
                </a:spcAft>
                <a:buFont typeface="+mj-ea"/>
                <a:buAutoNum type="circleNumDbPlain"/>
                <a:defRP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求礼貌谦让、相互关心，遵章守纪、严守标准，强调责任意识、团队精神、诚信和信守承诺；提倡“讲良言，禁恶语”，讲的是以身作则,人人向上 </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pic>
        <p:nvPicPr>
          <p:cNvPr id="503810" name="Picture 4" descr="IMG_1750"/>
          <p:cNvPicPr>
            <a:picLocks noChangeAspect="1" noChangeArrowheads="1"/>
          </p:cNvPicPr>
          <p:nvPr/>
        </p:nvPicPr>
        <p:blipFill>
          <a:blip r:embed="rId2">
            <a:lum bright="18000"/>
          </a:blip>
          <a:srcRect/>
          <a:stretch>
            <a:fillRect/>
          </a:stretch>
        </p:blipFill>
        <p:spPr bwMode="auto">
          <a:xfrm>
            <a:off x="686118" y="1679982"/>
            <a:ext cx="2938462" cy="2570163"/>
          </a:xfrm>
          <a:prstGeom prst="rect">
            <a:avLst/>
          </a:prstGeom>
          <a:noFill/>
          <a:ln w="28575">
            <a:solidFill>
              <a:schemeClr val="bg1"/>
            </a:solidFill>
            <a:miter lim="800000"/>
            <a:headEnd/>
            <a:tailEnd/>
          </a:ln>
        </p:spPr>
      </p:pic>
    </p:spTree>
  </p:cSld>
  <p:clrMapOvr>
    <a:masterClrMapping/>
  </p:clrMapOvr>
  <p:transition advTm="0">
    <p:wipe dir="d"/>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22935" y="811530"/>
            <a:ext cx="1520825"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1、5S-TPM</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 name="组合 3"/>
          <p:cNvGrpSpPr/>
          <p:nvPr/>
        </p:nvGrpSpPr>
        <p:grpSpPr>
          <a:xfrm>
            <a:off x="2496185" y="1415415"/>
            <a:ext cx="6182995" cy="3281045"/>
            <a:chOff x="5093" y="1937"/>
            <a:chExt cx="7323" cy="5167"/>
          </a:xfrm>
        </p:grpSpPr>
        <p:grpSp>
          <p:nvGrpSpPr>
            <p:cNvPr id="44" name="组合 49"/>
            <p:cNvGrpSpPr/>
            <p:nvPr/>
          </p:nvGrpSpPr>
          <p:grpSpPr bwMode="auto">
            <a:xfrm>
              <a:off x="5093" y="1937"/>
              <a:ext cx="7323" cy="5167"/>
              <a:chOff x="2239358" y="470716"/>
              <a:chExt cx="2252284" cy="4374038"/>
            </a:xfrm>
          </p:grpSpPr>
          <p:sp>
            <p:nvSpPr>
              <p:cNvPr id="45" name="圆角矩形 44"/>
              <p:cNvSpPr/>
              <p:nvPr/>
            </p:nvSpPr>
            <p:spPr>
              <a:xfrm>
                <a:off x="2239358" y="470716"/>
                <a:ext cx="2252284" cy="4374038"/>
              </a:xfrm>
              <a:prstGeom prst="roundRect">
                <a:avLst>
                  <a:gd name="adj" fmla="val 10535"/>
                </a:avLst>
              </a:prstGeom>
              <a:solidFill>
                <a:srgbClr val="F7F7F7"/>
              </a:solidFill>
              <a:ln w="19050">
                <a:gradFill flip="none" rotWithShape="1">
                  <a:gsLst>
                    <a:gs pos="0">
                      <a:schemeClr val="bg1"/>
                    </a:gs>
                    <a:gs pos="100000">
                      <a:schemeClr val="bg1">
                        <a:lumMod val="85000"/>
                      </a:schemeClr>
                    </a:gs>
                  </a:gsLst>
                  <a:lin ang="2700000" scaled="1"/>
                  <a:tileRect/>
                </a:gradFill>
              </a:ln>
              <a:effectLst>
                <a:outerShdw blurRad="1778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noProof="1">
                  <a:latin typeface="微软雅黑" panose="020B0503020204020204" pitchFamily="34" charset="-122"/>
                  <a:ea typeface="微软雅黑" panose="020B0503020204020204" pitchFamily="34" charset="-122"/>
                </a:endParaRPr>
              </a:p>
            </p:txBody>
          </p:sp>
          <p:grpSp>
            <p:nvGrpSpPr>
              <p:cNvPr id="46" name="组合 51"/>
              <p:cNvGrpSpPr/>
              <p:nvPr/>
            </p:nvGrpSpPr>
            <p:grpSpPr bwMode="auto">
              <a:xfrm>
                <a:off x="2239358" y="3657817"/>
                <a:ext cx="2252284" cy="844642"/>
                <a:chOff x="1947258" y="3498313"/>
                <a:chExt cx="2252284" cy="844642"/>
              </a:xfrm>
            </p:grpSpPr>
            <p:sp>
              <p:nvSpPr>
                <p:cNvPr id="47" name="矩形 46"/>
                <p:cNvSpPr/>
                <p:nvPr/>
              </p:nvSpPr>
              <p:spPr>
                <a:xfrm>
                  <a:off x="1947258" y="3498313"/>
                  <a:ext cx="2252284" cy="84464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a:solidFill>
                      <a:srgbClr val="FFFFFF"/>
                    </a:solidFill>
                    <a:latin typeface="微软雅黑" panose="020B0503020204020204" pitchFamily="34" charset="-122"/>
                    <a:ea typeface="微软雅黑" panose="020B0503020204020204" pitchFamily="34" charset="-122"/>
                  </a:endParaRPr>
                </a:p>
              </p:txBody>
            </p:sp>
            <p:sp>
              <p:nvSpPr>
                <p:cNvPr id="48" name="矩形 47"/>
                <p:cNvSpPr/>
                <p:nvPr/>
              </p:nvSpPr>
              <p:spPr>
                <a:xfrm>
                  <a:off x="1947258" y="4129965"/>
                  <a:ext cx="2252284" cy="190521"/>
                </a:xfrm>
                <a:prstGeom prst="rect">
                  <a:avLst/>
                </a:prstGeom>
                <a:gradFill>
                  <a:gsLst>
                    <a:gs pos="45000">
                      <a:schemeClr val="tx1">
                        <a:alpha val="3000"/>
                      </a:schemeClr>
                    </a:gs>
                    <a:gs pos="100000">
                      <a:schemeClr val="tx1">
                        <a:alpha val="30000"/>
                      </a:schemeClr>
                    </a:gs>
                    <a:gs pos="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430">
                    <a:solidFill>
                      <a:srgbClr val="FFFFFF"/>
                    </a:solidFill>
                    <a:latin typeface="微软雅黑" panose="020B0503020204020204" pitchFamily="34" charset="-122"/>
                    <a:ea typeface="微软雅黑" panose="020B0503020204020204" pitchFamily="34" charset="-122"/>
                  </a:endParaRPr>
                </a:p>
              </p:txBody>
            </p:sp>
          </p:grpSp>
          <p:sp>
            <p:nvSpPr>
              <p:cNvPr id="49" name="文本框 110"/>
              <p:cNvSpPr txBox="1"/>
              <p:nvPr/>
            </p:nvSpPr>
            <p:spPr>
              <a:xfrm>
                <a:off x="2885817" y="3883839"/>
                <a:ext cx="959365" cy="449509"/>
              </a:xfrm>
              <a:prstGeom prst="rect">
                <a:avLst/>
              </a:prstGeom>
              <a:noFill/>
            </p:spPr>
            <p:txBody>
              <a:bodyPr>
                <a:spAutoFit/>
              </a:bodyPr>
              <a:lstStyle/>
              <a:p>
                <a:pPr algn="ctr">
                  <a:defRPr/>
                </a:pPr>
                <a:r>
                  <a:rPr lang="en-US" altLang="zh-CN" sz="1600" b="1" noProof="1">
                    <a:solidFill>
                      <a:schemeClr val="bg1"/>
                    </a:solidFill>
                    <a:effectLst>
                      <a:outerShdw blurRad="101600" dist="50800" dir="2700000" algn="tl" rotWithShape="0">
                        <a:prstClr val="black">
                          <a:alpha val="40000"/>
                        </a:prstClr>
                      </a:outerShdw>
                    </a:effectLst>
                    <a:latin typeface="微软雅黑" panose="020B0503020204020204" pitchFamily="34" charset="-122"/>
                    <a:ea typeface="微软雅黑" panose="020B0503020204020204" pitchFamily="34" charset="-122"/>
                  </a:rPr>
                  <a:t>安全 （Safety）</a:t>
                </a:r>
                <a:endParaRPr lang="en-US" altLang="zh-CN" sz="1600" b="1" noProof="1">
                  <a:solidFill>
                    <a:schemeClr val="bg1"/>
                  </a:solidFill>
                  <a:effectLst>
                    <a:outerShdw blurRad="101600" dist="50800" dir="2700000" algn="tl" rotWithShape="0">
                      <a:prstClr val="black">
                        <a:alpha val="40000"/>
                      </a:prstClr>
                    </a:outerShdw>
                  </a:effectLst>
                  <a:latin typeface="微软雅黑" panose="020B0503020204020204" pitchFamily="34" charset="-122"/>
                  <a:ea typeface="微软雅黑" panose="020B0503020204020204" pitchFamily="34" charset="-122"/>
                </a:endParaRPr>
              </a:p>
            </p:txBody>
          </p:sp>
        </p:grpSp>
        <p:grpSp>
          <p:nvGrpSpPr>
            <p:cNvPr id="50" name="组合 92"/>
            <p:cNvGrpSpPr/>
            <p:nvPr/>
          </p:nvGrpSpPr>
          <p:grpSpPr bwMode="auto">
            <a:xfrm>
              <a:off x="7644" y="2189"/>
              <a:ext cx="2501" cy="705"/>
              <a:chOff x="2198560" y="1644530"/>
              <a:chExt cx="1749680" cy="596843"/>
            </a:xfrm>
          </p:grpSpPr>
          <p:pic>
            <p:nvPicPr>
              <p:cNvPr id="51" name="图片 93"/>
              <p:cNvPicPr>
                <a:picLocks noChangeAspect="1" noChangeArrowheads="1"/>
              </p:cNvPicPr>
              <p:nvPr/>
            </p:nvPicPr>
            <p:blipFill>
              <a:blip r:embed="rId1" cstate="print">
                <a:grayscl/>
              </a:blip>
              <a:srcRect b="72279"/>
              <a:stretch>
                <a:fillRect/>
              </a:stretch>
            </p:blipFill>
            <p:spPr bwMode="auto">
              <a:xfrm flipH="1">
                <a:off x="2198560" y="1644530"/>
                <a:ext cx="1749680" cy="92018"/>
              </a:xfrm>
              <a:prstGeom prst="rect">
                <a:avLst/>
              </a:prstGeom>
              <a:noFill/>
              <a:ln w="9525">
                <a:noFill/>
                <a:miter lim="800000"/>
                <a:headEnd/>
                <a:tailEnd/>
              </a:ln>
            </p:spPr>
          </p:pic>
          <p:pic>
            <p:nvPicPr>
              <p:cNvPr id="52" name="图片 94"/>
              <p:cNvPicPr>
                <a:picLocks noChangeAspect="1" noChangeArrowheads="1"/>
              </p:cNvPicPr>
              <p:nvPr/>
            </p:nvPicPr>
            <p:blipFill>
              <a:blip r:embed="rId1" cstate="print">
                <a:grayscl/>
              </a:blip>
              <a:srcRect b="72279"/>
              <a:stretch>
                <a:fillRect/>
              </a:stretch>
            </p:blipFill>
            <p:spPr bwMode="auto">
              <a:xfrm flipH="1" flipV="1">
                <a:off x="2198560" y="2149355"/>
                <a:ext cx="1749680" cy="92018"/>
              </a:xfrm>
              <a:prstGeom prst="rect">
                <a:avLst/>
              </a:prstGeom>
              <a:noFill/>
              <a:ln w="9525">
                <a:noFill/>
                <a:miter lim="800000"/>
                <a:headEnd/>
                <a:tailEnd/>
              </a:ln>
            </p:spPr>
          </p:pic>
        </p:grpSp>
        <p:sp>
          <p:nvSpPr>
            <p:cNvPr id="53" name="文本框 116"/>
            <p:cNvSpPr txBox="1">
              <a:spLocks noChangeArrowheads="1"/>
            </p:cNvSpPr>
            <p:nvPr/>
          </p:nvSpPr>
          <p:spPr bwMode="auto">
            <a:xfrm>
              <a:off x="5431" y="2895"/>
              <a:ext cx="6735" cy="2648"/>
            </a:xfrm>
            <a:prstGeom prst="rect">
              <a:avLst/>
            </a:prstGeom>
            <a:noFill/>
            <a:ln w="9525">
              <a:noFill/>
              <a:miter lim="800000"/>
            </a:ln>
          </p:spPr>
          <p:txBody>
            <a:bodyPr wrap="square" lIns="66399" tIns="33199" rIns="66399" bIns="33199">
              <a:spAutoFit/>
            </a:bodyPr>
            <a:lstStyle/>
            <a:p>
              <a:pPr marL="342900" indent="-342900" algn="just">
                <a:lnSpc>
                  <a:spcPct val="150000"/>
                </a:lnSpc>
                <a:spcBef>
                  <a:spcPts val="0"/>
                </a:spcBef>
                <a:spcAft>
                  <a:spcPts val="0"/>
                </a:spcAft>
                <a:buFont typeface="+mj-ea"/>
                <a:buAutoNum type="circleNumDbPlain"/>
                <a:defRP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安全就是要“以人为本”，遵照“安全责任制”的要求认真落实安全生产责任制，保证员工身心健康和企业经营的高速发展；</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marL="342900" indent="-342900" algn="just">
                <a:lnSpc>
                  <a:spcPct val="150000"/>
                </a:lnSpc>
                <a:spcBef>
                  <a:spcPts val="0"/>
                </a:spcBef>
                <a:spcAft>
                  <a:spcPts val="0"/>
                </a:spcAft>
                <a:buFont typeface="+mj-ea"/>
                <a:buAutoNum type="circleNumDbPlain"/>
                <a:defRPr/>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安全就是避免不可承受风险的伤害；安全就是要消除不安全因素，改善不安全状态，克服不安全行为。排除各种隐患和险情，使所有职工免遭不可接受风险的伤害，创建安全、舒适、健康的作业环境。</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pic>
        <p:nvPicPr>
          <p:cNvPr id="5" name="图片 4"/>
          <p:cNvPicPr>
            <a:picLocks noChangeAspect="1"/>
          </p:cNvPicPr>
          <p:nvPr/>
        </p:nvPicPr>
        <p:blipFill rotWithShape="1">
          <a:blip r:embed="rId2" cstate="print">
            <a:clrChange>
              <a:clrFrom>
                <a:srgbClr val="FFFFFF"/>
              </a:clrFrom>
              <a:clrTo>
                <a:srgbClr val="FFFFFF">
                  <a:alpha val="0"/>
                </a:srgbClr>
              </a:clrTo>
            </a:clrChange>
          </a:blip>
          <a:srcRect l="13235" t="13647" r="10299" b="12871"/>
          <a:stretch>
            <a:fillRect/>
          </a:stretch>
        </p:blipFill>
        <p:spPr>
          <a:xfrm>
            <a:off x="169545" y="1613535"/>
            <a:ext cx="2143125" cy="2884805"/>
          </a:xfrm>
          <a:prstGeom prst="rect">
            <a:avLst/>
          </a:prstGeom>
          <a:effectLst>
            <a:softEdge rad="50800"/>
          </a:effectLst>
        </p:spPr>
      </p:pic>
    </p:spTree>
  </p:cSld>
  <p:clrMapOvr>
    <a:masterClrMapping/>
  </p:clrMapOvr>
  <p:transition advTm="0">
    <p:wipe dir="d"/>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22935" y="811530"/>
            <a:ext cx="1520825"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1、5S-TPM</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622935" y="2219960"/>
            <a:ext cx="499745" cy="1322070"/>
          </a:xfrm>
          <a:prstGeom prst="rect">
            <a:avLst/>
          </a:prstGeom>
          <a:noFill/>
        </p:spPr>
        <p:txBody>
          <a:bodyPr wrap="square" rtlCol="0" anchor="t">
            <a:spAutoFit/>
          </a:bodyPr>
          <a:lstStyle/>
          <a:p>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5S关系示意</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 name="AutoShape 2"/>
          <p:cNvSpPr>
            <a:spLocks noChangeArrowheads="1"/>
          </p:cNvSpPr>
          <p:nvPr/>
        </p:nvSpPr>
        <p:spPr bwMode="auto">
          <a:xfrm>
            <a:off x="3257550" y="1603375"/>
            <a:ext cx="3021965" cy="2495550"/>
          </a:xfrm>
          <a:prstGeom prst="star5">
            <a:avLst/>
          </a:prstGeom>
          <a:solidFill>
            <a:srgbClr val="C00000"/>
          </a:solidFill>
          <a:ln w="28575">
            <a:solidFill>
              <a:srgbClr val="C00000"/>
            </a:solidFill>
            <a:miter lim="800000"/>
          </a:ln>
          <a:effectLst/>
        </p:spPr>
        <p:txBody>
          <a:bodyPr wrap="none" anchor="ctr"/>
          <a:lstStyle/>
          <a:p>
            <a:pPr algn="ctr" fontAlgn="t"/>
            <a:endParaRPr kumimoji="1" lang="zh-CN" altLang="en-US" sz="1200" b="1">
              <a:solidFill>
                <a:schemeClr val="bg1"/>
              </a:solidFill>
              <a:latin typeface="微软雅黑" panose="020B0503020204020204" pitchFamily="34" charset="-122"/>
              <a:ea typeface="微软雅黑" panose="020B0503020204020204" pitchFamily="34" charset="-122"/>
            </a:endParaRPr>
          </a:p>
        </p:txBody>
      </p:sp>
      <p:sp>
        <p:nvSpPr>
          <p:cNvPr id="7" name="Text Box 3"/>
          <p:cNvSpPr txBox="1">
            <a:spLocks noChangeArrowheads="1"/>
          </p:cNvSpPr>
          <p:nvPr/>
        </p:nvSpPr>
        <p:spPr bwMode="auto">
          <a:xfrm>
            <a:off x="6362700" y="2421255"/>
            <a:ext cx="602615" cy="302496"/>
          </a:xfrm>
          <a:prstGeom prst="roundRect">
            <a:avLst/>
          </a:prstGeom>
          <a:noFill/>
          <a:ln w="9525">
            <a:solidFill>
              <a:schemeClr val="bg1">
                <a:lumMod val="50000"/>
              </a:schemeClr>
            </a:solidFill>
            <a:prstDash val="sysDash"/>
            <a:miter lim="800000"/>
          </a:ln>
          <a:effectLst/>
          <a:extLst>
            <a:ext uri="{909E8E84-426E-40DD-AFC4-6F175D3DCCD1}">
              <a14:hiddenFill xmlns:a14="http://schemas.microsoft.com/office/drawing/2010/main">
                <a:solidFill>
                  <a:srgbClr val="66FFFF"/>
                </a:solidFill>
              </a14:hiddenFill>
            </a:ext>
          </a:extLst>
        </p:spPr>
        <p:txBody>
          <a:bodyPr wrap="square">
            <a:spAutoFit/>
          </a:bodyPr>
          <a:lstStyle/>
          <a:p>
            <a:pPr algn="ctr" fontAlgn="t"/>
            <a:r>
              <a:rPr kumimoji="1" lang="zh-CN" altLang="en-US" sz="1200" b="1">
                <a:latin typeface="微软雅黑" panose="020B0503020204020204" pitchFamily="34" charset="-122"/>
                <a:ea typeface="微软雅黑" panose="020B0503020204020204" pitchFamily="34" charset="-122"/>
              </a:rPr>
              <a:t>场所</a:t>
            </a:r>
            <a:endParaRPr kumimoji="1" lang="zh-CN" altLang="en-US" sz="1200" b="1">
              <a:latin typeface="微软雅黑" panose="020B0503020204020204" pitchFamily="34" charset="-122"/>
              <a:ea typeface="微软雅黑" panose="020B0503020204020204" pitchFamily="34" charset="-122"/>
            </a:endParaRPr>
          </a:p>
        </p:txBody>
      </p:sp>
      <p:sp>
        <p:nvSpPr>
          <p:cNvPr id="8" name="Text Box 4"/>
          <p:cNvSpPr txBox="1">
            <a:spLocks noChangeArrowheads="1"/>
          </p:cNvSpPr>
          <p:nvPr/>
        </p:nvSpPr>
        <p:spPr bwMode="auto">
          <a:xfrm>
            <a:off x="5224145" y="4145915"/>
            <a:ext cx="602615" cy="505321"/>
          </a:xfrm>
          <a:prstGeom prst="roundRect">
            <a:avLst/>
          </a:prstGeom>
          <a:noFill/>
          <a:ln w="9525">
            <a:solidFill>
              <a:schemeClr val="bg1">
                <a:lumMod val="50000"/>
              </a:schemeClr>
            </a:solidFill>
            <a:prstDash val="sysDash"/>
            <a:miter lim="800000"/>
          </a:ln>
          <a:effectLst/>
          <a:extLst>
            <a:ext uri="{909E8E84-426E-40DD-AFC4-6F175D3DCCD1}">
              <a14:hiddenFill xmlns:a14="http://schemas.microsoft.com/office/drawing/2010/main">
                <a:solidFill>
                  <a:srgbClr val="66FFFF"/>
                </a:solidFill>
              </a14:hiddenFill>
            </a:ext>
          </a:extLst>
        </p:spPr>
        <p:txBody>
          <a:bodyPr wrap="square">
            <a:spAutoFit/>
          </a:bodyPr>
          <a:lstStyle/>
          <a:p>
            <a:pPr algn="ctr" fontAlgn="t"/>
            <a:r>
              <a:rPr kumimoji="1" lang="zh-CN" altLang="en-US" sz="1200" b="1">
                <a:latin typeface="微软雅黑" panose="020B0503020204020204" pitchFamily="34" charset="-122"/>
                <a:ea typeface="微软雅黑" panose="020B0503020204020204" pitchFamily="34" charset="-122"/>
              </a:rPr>
              <a:t>物品</a:t>
            </a:r>
            <a:endParaRPr kumimoji="1" lang="zh-CN" altLang="en-US" sz="1200" b="1">
              <a:latin typeface="微软雅黑" panose="020B0503020204020204" pitchFamily="34" charset="-122"/>
              <a:ea typeface="微软雅黑" panose="020B0503020204020204" pitchFamily="34" charset="-122"/>
            </a:endParaRPr>
          </a:p>
          <a:p>
            <a:pPr algn="ctr" fontAlgn="t"/>
            <a:r>
              <a:rPr kumimoji="1" lang="zh-CN" altLang="en-US" sz="1200" b="1">
                <a:latin typeface="微软雅黑" panose="020B0503020204020204" pitchFamily="34" charset="-122"/>
                <a:ea typeface="微软雅黑" panose="020B0503020204020204" pitchFamily="34" charset="-122"/>
              </a:rPr>
              <a:t>定置</a:t>
            </a:r>
            <a:endParaRPr kumimoji="1" lang="zh-CN" altLang="en-US" sz="1200" b="1">
              <a:latin typeface="微软雅黑" panose="020B0503020204020204" pitchFamily="34" charset="-122"/>
              <a:ea typeface="微软雅黑" panose="020B0503020204020204" pitchFamily="34" charset="-122"/>
            </a:endParaRPr>
          </a:p>
        </p:txBody>
      </p:sp>
      <p:sp>
        <p:nvSpPr>
          <p:cNvPr id="9" name="Text Box 5"/>
          <p:cNvSpPr txBox="1">
            <a:spLocks noChangeArrowheads="1"/>
          </p:cNvSpPr>
          <p:nvPr/>
        </p:nvSpPr>
        <p:spPr bwMode="auto">
          <a:xfrm>
            <a:off x="3736975" y="4145915"/>
            <a:ext cx="602615" cy="505321"/>
          </a:xfrm>
          <a:prstGeom prst="roundRect">
            <a:avLst/>
          </a:prstGeom>
          <a:noFill/>
          <a:ln w="9525">
            <a:solidFill>
              <a:schemeClr val="bg1">
                <a:lumMod val="50000"/>
              </a:schemeClr>
            </a:solidFill>
            <a:prstDash val="sysDash"/>
            <a:miter lim="800000"/>
          </a:ln>
          <a:effectLst/>
          <a:extLst>
            <a:ext uri="{909E8E84-426E-40DD-AFC4-6F175D3DCCD1}">
              <a14:hiddenFill xmlns:a14="http://schemas.microsoft.com/office/drawing/2010/main">
                <a:solidFill>
                  <a:srgbClr val="66FFFF"/>
                </a:solidFill>
              </a14:hiddenFill>
            </a:ext>
          </a:extLst>
        </p:spPr>
        <p:txBody>
          <a:bodyPr wrap="square">
            <a:spAutoFit/>
          </a:bodyPr>
          <a:lstStyle/>
          <a:p>
            <a:pPr algn="ctr" fontAlgn="t"/>
            <a:r>
              <a:rPr kumimoji="1" lang="zh-CN" altLang="en-US" sz="1200" b="1">
                <a:latin typeface="微软雅黑" panose="020B0503020204020204" pitchFamily="34" charset="-122"/>
                <a:ea typeface="微软雅黑" panose="020B0503020204020204" pitchFamily="34" charset="-122"/>
              </a:rPr>
              <a:t>环境</a:t>
            </a:r>
            <a:endParaRPr kumimoji="1" lang="zh-CN" altLang="en-US" sz="1200" b="1">
              <a:latin typeface="微软雅黑" panose="020B0503020204020204" pitchFamily="34" charset="-122"/>
              <a:ea typeface="微软雅黑" panose="020B0503020204020204" pitchFamily="34" charset="-122"/>
            </a:endParaRPr>
          </a:p>
          <a:p>
            <a:pPr algn="ctr" fontAlgn="t"/>
            <a:r>
              <a:rPr kumimoji="1" lang="zh-CN" altLang="en-US" sz="1200" b="1">
                <a:latin typeface="微软雅黑" panose="020B0503020204020204" pitchFamily="34" charset="-122"/>
                <a:ea typeface="微软雅黑" panose="020B0503020204020204" pitchFamily="34" charset="-122"/>
              </a:rPr>
              <a:t>机器</a:t>
            </a:r>
            <a:endParaRPr kumimoji="1" lang="zh-CN" altLang="en-US" sz="1200" b="1">
              <a:latin typeface="微软雅黑" panose="020B0503020204020204" pitchFamily="34" charset="-122"/>
              <a:ea typeface="微软雅黑" panose="020B0503020204020204" pitchFamily="34" charset="-122"/>
            </a:endParaRPr>
          </a:p>
        </p:txBody>
      </p:sp>
      <p:sp>
        <p:nvSpPr>
          <p:cNvPr id="11" name="Text Box 6"/>
          <p:cNvSpPr txBox="1">
            <a:spLocks noChangeArrowheads="1"/>
          </p:cNvSpPr>
          <p:nvPr/>
        </p:nvSpPr>
        <p:spPr bwMode="auto">
          <a:xfrm>
            <a:off x="2562225" y="2418715"/>
            <a:ext cx="602615" cy="302496"/>
          </a:xfrm>
          <a:prstGeom prst="roundRect">
            <a:avLst/>
          </a:prstGeom>
          <a:noFill/>
          <a:ln w="9525">
            <a:solidFill>
              <a:schemeClr val="bg1">
                <a:lumMod val="50000"/>
              </a:schemeClr>
            </a:solidFill>
            <a:prstDash val="sysDash"/>
            <a:miter lim="800000"/>
          </a:ln>
          <a:effectLst/>
          <a:extLst>
            <a:ext uri="{909E8E84-426E-40DD-AFC4-6F175D3DCCD1}">
              <a14:hiddenFill xmlns:a14="http://schemas.microsoft.com/office/drawing/2010/main">
                <a:solidFill>
                  <a:srgbClr val="66FFFF"/>
                </a:solidFill>
              </a14:hiddenFill>
            </a:ext>
          </a:extLst>
        </p:spPr>
        <p:txBody>
          <a:bodyPr wrap="square">
            <a:spAutoFit/>
          </a:bodyPr>
          <a:lstStyle/>
          <a:p>
            <a:pPr algn="ctr" fontAlgn="t"/>
            <a:r>
              <a:rPr kumimoji="1" lang="zh-CN" altLang="en-US" sz="1200" b="1">
                <a:latin typeface="微软雅黑" panose="020B0503020204020204" pitchFamily="34" charset="-122"/>
                <a:ea typeface="微软雅黑" panose="020B0503020204020204" pitchFamily="34" charset="-122"/>
              </a:rPr>
              <a:t>制度</a:t>
            </a:r>
            <a:endParaRPr kumimoji="1" lang="zh-CN" altLang="en-US" sz="1200" b="1">
              <a:latin typeface="微软雅黑" panose="020B0503020204020204" pitchFamily="34" charset="-122"/>
              <a:ea typeface="微软雅黑" panose="020B0503020204020204" pitchFamily="34" charset="-122"/>
            </a:endParaRPr>
          </a:p>
        </p:txBody>
      </p:sp>
      <p:sp>
        <p:nvSpPr>
          <p:cNvPr id="12" name="Text Box 7"/>
          <p:cNvSpPr txBox="1">
            <a:spLocks noChangeArrowheads="1"/>
          </p:cNvSpPr>
          <p:nvPr/>
        </p:nvSpPr>
        <p:spPr bwMode="auto">
          <a:xfrm>
            <a:off x="4457700" y="1220470"/>
            <a:ext cx="602615" cy="302496"/>
          </a:xfrm>
          <a:prstGeom prst="roundRect">
            <a:avLst/>
          </a:prstGeom>
          <a:noFill/>
          <a:ln w="9525">
            <a:solidFill>
              <a:schemeClr val="bg1">
                <a:lumMod val="50000"/>
              </a:schemeClr>
            </a:solidFill>
            <a:prstDash val="sysDash"/>
            <a:miter lim="800000"/>
          </a:ln>
          <a:effectLst/>
          <a:extLst>
            <a:ext uri="{909E8E84-426E-40DD-AFC4-6F175D3DCCD1}">
              <a14:hiddenFill xmlns:a14="http://schemas.microsoft.com/office/drawing/2010/main">
                <a:solidFill>
                  <a:srgbClr val="66FFFF"/>
                </a:solidFill>
              </a14:hiddenFill>
            </a:ext>
          </a:extLst>
        </p:spPr>
        <p:txBody>
          <a:bodyPr wrap="square">
            <a:spAutoFit/>
          </a:bodyPr>
          <a:lstStyle/>
          <a:p>
            <a:pPr algn="ctr" fontAlgn="t"/>
            <a:r>
              <a:rPr kumimoji="1" lang="zh-CN" altLang="en-US" sz="1200" b="1" dirty="0">
                <a:latin typeface="微软雅黑" panose="020B0503020204020204" pitchFamily="34" charset="-122"/>
                <a:ea typeface="微软雅黑" panose="020B0503020204020204" pitchFamily="34" charset="-122"/>
              </a:rPr>
              <a:t>人员</a:t>
            </a:r>
            <a:endParaRPr kumimoji="1" lang="zh-CN" altLang="en-US" sz="1200" b="1" dirty="0">
              <a:latin typeface="微软雅黑" panose="020B0503020204020204" pitchFamily="34" charset="-122"/>
              <a:ea typeface="微软雅黑" panose="020B0503020204020204" pitchFamily="34" charset="-122"/>
            </a:endParaRPr>
          </a:p>
        </p:txBody>
      </p:sp>
      <p:sp>
        <p:nvSpPr>
          <p:cNvPr id="14" name="Line 8"/>
          <p:cNvSpPr>
            <a:spLocks noChangeShapeType="1"/>
          </p:cNvSpPr>
          <p:nvPr/>
        </p:nvSpPr>
        <p:spPr bwMode="auto">
          <a:xfrm>
            <a:off x="4445635" y="2552065"/>
            <a:ext cx="683260" cy="11430"/>
          </a:xfrm>
          <a:prstGeom prst="line">
            <a:avLst/>
          </a:prstGeom>
          <a:noFill/>
          <a:ln w="9525">
            <a:solidFill>
              <a:schemeClr val="bg1"/>
            </a:solidFill>
            <a:miter lim="800000"/>
          </a:ln>
          <a:effectLst/>
        </p:spPr>
        <p:txBody>
          <a:bodyPr wrap="none"/>
          <a:lstStyle/>
          <a:p>
            <a:endParaRPr lang="zh-CN" altLang="en-US"/>
          </a:p>
        </p:txBody>
      </p:sp>
      <p:sp>
        <p:nvSpPr>
          <p:cNvPr id="18" name="Line 9"/>
          <p:cNvSpPr>
            <a:spLocks noChangeShapeType="1"/>
          </p:cNvSpPr>
          <p:nvPr/>
        </p:nvSpPr>
        <p:spPr bwMode="auto">
          <a:xfrm>
            <a:off x="5128895" y="2563495"/>
            <a:ext cx="203200" cy="558800"/>
          </a:xfrm>
          <a:prstGeom prst="line">
            <a:avLst/>
          </a:prstGeom>
          <a:noFill/>
          <a:ln w="9525">
            <a:solidFill>
              <a:schemeClr val="bg1"/>
            </a:solidFill>
            <a:miter lim="800000"/>
          </a:ln>
          <a:effectLst/>
        </p:spPr>
        <p:txBody>
          <a:bodyPr wrap="none"/>
          <a:lstStyle/>
          <a:p>
            <a:endParaRPr lang="zh-CN" altLang="en-US"/>
          </a:p>
        </p:txBody>
      </p:sp>
      <p:sp>
        <p:nvSpPr>
          <p:cNvPr id="20" name="Line 10"/>
          <p:cNvSpPr>
            <a:spLocks noChangeShapeType="1"/>
          </p:cNvSpPr>
          <p:nvPr/>
        </p:nvSpPr>
        <p:spPr bwMode="auto">
          <a:xfrm flipH="1">
            <a:off x="4191635" y="2552065"/>
            <a:ext cx="203200" cy="558800"/>
          </a:xfrm>
          <a:prstGeom prst="line">
            <a:avLst/>
          </a:prstGeom>
          <a:noFill/>
          <a:ln w="9525">
            <a:solidFill>
              <a:schemeClr val="bg1"/>
            </a:solidFill>
            <a:miter lim="800000"/>
          </a:ln>
          <a:effectLst/>
        </p:spPr>
        <p:txBody>
          <a:bodyPr wrap="none"/>
          <a:lstStyle/>
          <a:p>
            <a:endParaRPr lang="zh-CN" altLang="en-US"/>
          </a:p>
        </p:txBody>
      </p:sp>
      <p:sp>
        <p:nvSpPr>
          <p:cNvPr id="25" name="Line 11"/>
          <p:cNvSpPr>
            <a:spLocks noChangeShapeType="1"/>
          </p:cNvSpPr>
          <p:nvPr/>
        </p:nvSpPr>
        <p:spPr bwMode="auto">
          <a:xfrm>
            <a:off x="4168775" y="3138805"/>
            <a:ext cx="603885" cy="403225"/>
          </a:xfrm>
          <a:prstGeom prst="line">
            <a:avLst/>
          </a:prstGeom>
          <a:noFill/>
          <a:ln w="9525">
            <a:solidFill>
              <a:schemeClr val="bg1"/>
            </a:solidFill>
            <a:miter lim="800000"/>
          </a:ln>
          <a:effectLst/>
        </p:spPr>
        <p:txBody>
          <a:bodyPr wrap="none"/>
          <a:lstStyle/>
          <a:p>
            <a:endParaRPr lang="zh-CN" altLang="en-US"/>
          </a:p>
        </p:txBody>
      </p:sp>
      <p:sp>
        <p:nvSpPr>
          <p:cNvPr id="26" name="Line 12"/>
          <p:cNvSpPr>
            <a:spLocks noChangeShapeType="1"/>
          </p:cNvSpPr>
          <p:nvPr/>
        </p:nvSpPr>
        <p:spPr bwMode="auto">
          <a:xfrm flipH="1">
            <a:off x="4792345" y="3138805"/>
            <a:ext cx="527685" cy="355600"/>
          </a:xfrm>
          <a:prstGeom prst="line">
            <a:avLst/>
          </a:prstGeom>
          <a:noFill/>
          <a:ln w="9525">
            <a:solidFill>
              <a:schemeClr val="bg1"/>
            </a:solidFill>
            <a:miter lim="800000"/>
          </a:ln>
          <a:effectLst/>
        </p:spPr>
        <p:txBody>
          <a:bodyPr wrap="none"/>
          <a:lstStyle/>
          <a:p>
            <a:endParaRPr lang="zh-CN" altLang="en-US"/>
          </a:p>
        </p:txBody>
      </p:sp>
      <p:sp>
        <p:nvSpPr>
          <p:cNvPr id="27" name="Text Box 13"/>
          <p:cNvSpPr txBox="1">
            <a:spLocks noChangeArrowheads="1"/>
          </p:cNvSpPr>
          <p:nvPr/>
        </p:nvSpPr>
        <p:spPr bwMode="auto">
          <a:xfrm>
            <a:off x="5207000" y="2552065"/>
            <a:ext cx="596265" cy="275590"/>
          </a:xfrm>
          <a:prstGeom prst="rect">
            <a:avLst/>
          </a:prstGeom>
          <a:noFill/>
          <a:ln w="9525">
            <a:noFill/>
            <a:miter lim="800000"/>
          </a:ln>
          <a:effectLst/>
        </p:spPr>
        <p:txBody>
          <a:bodyPr wrap="square">
            <a:spAutoFit/>
          </a:bodyPr>
          <a:lstStyle/>
          <a:p>
            <a:pPr fontAlgn="t"/>
            <a:r>
              <a:rPr kumimoji="1" lang="zh-CN" altLang="en-US" sz="1200" b="1">
                <a:solidFill>
                  <a:schemeClr val="bg1"/>
                </a:solidFill>
                <a:latin typeface="微软雅黑" panose="020B0503020204020204" pitchFamily="34" charset="-122"/>
                <a:ea typeface="微软雅黑" panose="020B0503020204020204" pitchFamily="34" charset="-122"/>
              </a:rPr>
              <a:t>整理</a:t>
            </a:r>
            <a:endParaRPr kumimoji="1" lang="zh-CN" altLang="en-US" sz="1200" b="1">
              <a:solidFill>
                <a:schemeClr val="bg1"/>
              </a:solidFill>
              <a:latin typeface="微软雅黑" panose="020B0503020204020204" pitchFamily="34" charset="-122"/>
              <a:ea typeface="微软雅黑" panose="020B0503020204020204" pitchFamily="34" charset="-122"/>
            </a:endParaRPr>
          </a:p>
        </p:txBody>
      </p:sp>
      <p:sp>
        <p:nvSpPr>
          <p:cNvPr id="28" name="Text Box 14"/>
          <p:cNvSpPr txBox="1">
            <a:spLocks noChangeArrowheads="1"/>
          </p:cNvSpPr>
          <p:nvPr/>
        </p:nvSpPr>
        <p:spPr bwMode="auto">
          <a:xfrm>
            <a:off x="4984115" y="3402330"/>
            <a:ext cx="596265" cy="275590"/>
          </a:xfrm>
          <a:prstGeom prst="rect">
            <a:avLst/>
          </a:prstGeom>
          <a:noFill/>
          <a:ln w="9525">
            <a:noFill/>
            <a:miter lim="800000"/>
          </a:ln>
          <a:effectLst/>
        </p:spPr>
        <p:txBody>
          <a:bodyPr>
            <a:spAutoFit/>
          </a:bodyPr>
          <a:lstStyle/>
          <a:p>
            <a:pPr fontAlgn="t"/>
            <a:r>
              <a:rPr kumimoji="1" lang="zh-CN" altLang="en-US" sz="1200" b="1">
                <a:solidFill>
                  <a:schemeClr val="bg1"/>
                </a:solidFill>
                <a:latin typeface="微软雅黑" panose="020B0503020204020204" pitchFamily="34" charset="-122"/>
                <a:ea typeface="微软雅黑" panose="020B0503020204020204" pitchFamily="34" charset="-122"/>
              </a:rPr>
              <a:t>整顿</a:t>
            </a:r>
            <a:endParaRPr kumimoji="1" lang="zh-CN" altLang="en-US" sz="1200" b="1">
              <a:solidFill>
                <a:schemeClr val="bg1"/>
              </a:solidFill>
              <a:latin typeface="微软雅黑" panose="020B0503020204020204" pitchFamily="34" charset="-122"/>
              <a:ea typeface="微软雅黑" panose="020B0503020204020204" pitchFamily="34" charset="-122"/>
            </a:endParaRPr>
          </a:p>
        </p:txBody>
      </p:sp>
      <p:sp>
        <p:nvSpPr>
          <p:cNvPr id="29" name="Text Box 15"/>
          <p:cNvSpPr txBox="1">
            <a:spLocks noChangeArrowheads="1"/>
          </p:cNvSpPr>
          <p:nvPr/>
        </p:nvSpPr>
        <p:spPr bwMode="auto">
          <a:xfrm>
            <a:off x="4067175" y="3385820"/>
            <a:ext cx="596265" cy="275590"/>
          </a:xfrm>
          <a:prstGeom prst="rect">
            <a:avLst/>
          </a:prstGeom>
          <a:noFill/>
          <a:ln w="9525">
            <a:noFill/>
            <a:miter lim="800000"/>
          </a:ln>
          <a:effectLst/>
        </p:spPr>
        <p:txBody>
          <a:bodyPr>
            <a:spAutoFit/>
          </a:bodyPr>
          <a:lstStyle/>
          <a:p>
            <a:pPr fontAlgn="t"/>
            <a:r>
              <a:rPr kumimoji="1" lang="zh-CN" altLang="en-US" sz="1200" b="1">
                <a:solidFill>
                  <a:schemeClr val="bg1"/>
                </a:solidFill>
                <a:latin typeface="微软雅黑" panose="020B0503020204020204" pitchFamily="34" charset="-122"/>
                <a:ea typeface="微软雅黑" panose="020B0503020204020204" pitchFamily="34" charset="-122"/>
              </a:rPr>
              <a:t>清扫</a:t>
            </a:r>
            <a:endParaRPr kumimoji="1" lang="zh-CN" altLang="en-US" sz="1200" b="1">
              <a:solidFill>
                <a:schemeClr val="bg1"/>
              </a:solidFill>
              <a:latin typeface="微软雅黑" panose="020B0503020204020204" pitchFamily="34" charset="-122"/>
              <a:ea typeface="微软雅黑" panose="020B0503020204020204" pitchFamily="34" charset="-122"/>
            </a:endParaRPr>
          </a:p>
        </p:txBody>
      </p:sp>
      <p:sp>
        <p:nvSpPr>
          <p:cNvPr id="30" name="Text Box 16"/>
          <p:cNvSpPr txBox="1">
            <a:spLocks noChangeArrowheads="1"/>
          </p:cNvSpPr>
          <p:nvPr/>
        </p:nvSpPr>
        <p:spPr bwMode="auto">
          <a:xfrm>
            <a:off x="3684270" y="2552065"/>
            <a:ext cx="596265" cy="275590"/>
          </a:xfrm>
          <a:prstGeom prst="rect">
            <a:avLst/>
          </a:prstGeom>
          <a:noFill/>
          <a:ln w="9525">
            <a:noFill/>
            <a:miter lim="800000"/>
          </a:ln>
          <a:effectLst/>
        </p:spPr>
        <p:txBody>
          <a:bodyPr>
            <a:spAutoFit/>
          </a:bodyPr>
          <a:lstStyle/>
          <a:p>
            <a:pPr fontAlgn="t"/>
            <a:r>
              <a:rPr kumimoji="1" lang="zh-CN" altLang="en-US" sz="1200" b="1">
                <a:solidFill>
                  <a:schemeClr val="bg1"/>
                </a:solidFill>
                <a:latin typeface="微软雅黑" panose="020B0503020204020204" pitchFamily="34" charset="-122"/>
                <a:ea typeface="微软雅黑" panose="020B0503020204020204" pitchFamily="34" charset="-122"/>
              </a:rPr>
              <a:t>清洁</a:t>
            </a:r>
            <a:endParaRPr kumimoji="1" lang="zh-CN" altLang="en-US" sz="1200" b="1">
              <a:solidFill>
                <a:schemeClr val="bg1"/>
              </a:solidFill>
              <a:latin typeface="微软雅黑" panose="020B0503020204020204" pitchFamily="34" charset="-122"/>
              <a:ea typeface="微软雅黑" panose="020B0503020204020204" pitchFamily="34" charset="-122"/>
            </a:endParaRPr>
          </a:p>
        </p:txBody>
      </p:sp>
      <p:sp>
        <p:nvSpPr>
          <p:cNvPr id="31" name="Text Box 17"/>
          <p:cNvSpPr txBox="1">
            <a:spLocks noChangeArrowheads="1"/>
          </p:cNvSpPr>
          <p:nvPr/>
        </p:nvSpPr>
        <p:spPr bwMode="auto">
          <a:xfrm>
            <a:off x="4517390" y="2145665"/>
            <a:ext cx="596265" cy="275590"/>
          </a:xfrm>
          <a:prstGeom prst="rect">
            <a:avLst/>
          </a:prstGeom>
          <a:noFill/>
          <a:ln w="9525">
            <a:noFill/>
            <a:miter lim="800000"/>
          </a:ln>
          <a:effectLst/>
        </p:spPr>
        <p:txBody>
          <a:bodyPr>
            <a:spAutoFit/>
          </a:bodyPr>
          <a:lstStyle/>
          <a:p>
            <a:pPr fontAlgn="t"/>
            <a:r>
              <a:rPr kumimoji="1"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素养 </a:t>
            </a:r>
            <a:endParaRPr kumimoji="1"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nvGrpSpPr>
          <p:cNvPr id="33" name="Group 3"/>
          <p:cNvGrpSpPr/>
          <p:nvPr/>
        </p:nvGrpSpPr>
        <p:grpSpPr bwMode="auto">
          <a:xfrm>
            <a:off x="4985385" y="1603375"/>
            <a:ext cx="2159000" cy="295910"/>
            <a:chOff x="2245" y="754"/>
            <a:chExt cx="2540" cy="317"/>
          </a:xfrm>
        </p:grpSpPr>
        <p:sp>
          <p:nvSpPr>
            <p:cNvPr id="34" name="Rectangle 6"/>
            <p:cNvSpPr>
              <a:spLocks noChangeArrowheads="1"/>
            </p:cNvSpPr>
            <p:nvPr/>
          </p:nvSpPr>
          <p:spPr bwMode="auto">
            <a:xfrm>
              <a:off x="2245" y="754"/>
              <a:ext cx="998" cy="317"/>
            </a:xfrm>
            <a:prstGeom prst="rect">
              <a:avLst/>
            </a:prstGeom>
            <a:solidFill>
              <a:srgbClr val="C00000"/>
            </a:solidFill>
            <a:ln w="9525">
              <a:solidFill>
                <a:srgbClr val="C00000"/>
              </a:solidFill>
              <a:miter lim="800000"/>
            </a:ln>
          </p:spPr>
          <p:txBody>
            <a:bodyPr wrap="none" anchor="ctr"/>
            <a:lstStyle/>
            <a:p>
              <a:pPr algn="ctr"/>
              <a:r>
                <a:rPr lang="zh-CN" altLang="en-US" sz="1200" b="1">
                  <a:solidFill>
                    <a:schemeClr val="bg1"/>
                  </a:solidFill>
                  <a:latin typeface="微软雅黑" panose="020B0503020204020204" pitchFamily="34" charset="-122"/>
                  <a:ea typeface="微软雅黑" panose="020B0503020204020204" pitchFamily="34" charset="-122"/>
                </a:rPr>
                <a:t>培养人才</a:t>
              </a:r>
              <a:endParaRPr lang="zh-CN" altLang="en-US" sz="1200" b="1">
                <a:solidFill>
                  <a:schemeClr val="bg1"/>
                </a:solidFill>
                <a:latin typeface="微软雅黑" panose="020B0503020204020204" pitchFamily="34" charset="-122"/>
                <a:ea typeface="微软雅黑" panose="020B0503020204020204" pitchFamily="34" charset="-122"/>
              </a:endParaRPr>
            </a:p>
          </p:txBody>
        </p:sp>
        <p:sp>
          <p:nvSpPr>
            <p:cNvPr id="35" name="Rectangle 7"/>
            <p:cNvSpPr>
              <a:spLocks noChangeArrowheads="1"/>
            </p:cNvSpPr>
            <p:nvPr/>
          </p:nvSpPr>
          <p:spPr bwMode="auto">
            <a:xfrm>
              <a:off x="3243" y="756"/>
              <a:ext cx="1542" cy="315"/>
            </a:xfrm>
            <a:prstGeom prst="rect">
              <a:avLst/>
            </a:prstGeom>
            <a:solidFill>
              <a:schemeClr val="bg1">
                <a:lumMod val="50000"/>
              </a:schemeClr>
            </a:solidFill>
            <a:ln w="9525">
              <a:solidFill>
                <a:schemeClr val="bg1">
                  <a:lumMod val="50000"/>
                </a:schemeClr>
              </a:solidFill>
              <a:miter lim="800000"/>
            </a:ln>
          </p:spPr>
          <p:txBody>
            <a:bodyPr wrap="none" anchor="ctr"/>
            <a:lstStyle/>
            <a:p>
              <a:pPr algn="ctr"/>
              <a:r>
                <a:rPr lang="zh-CN" altLang="en-US" sz="1200">
                  <a:solidFill>
                    <a:schemeClr val="bg1"/>
                  </a:solidFill>
                  <a:latin typeface="微软雅黑" panose="020B0503020204020204" pitchFamily="34" charset="-122"/>
                  <a:ea typeface="微软雅黑" panose="020B0503020204020204" pitchFamily="34" charset="-122"/>
                </a:rPr>
                <a:t>不自觉的人为零</a:t>
              </a:r>
              <a:endParaRPr lang="zh-CN" altLang="en-US" sz="1200">
                <a:solidFill>
                  <a:schemeClr val="bg1"/>
                </a:solidFill>
                <a:latin typeface="微软雅黑" panose="020B0503020204020204" pitchFamily="34" charset="-122"/>
                <a:ea typeface="微软雅黑" panose="020B0503020204020204" pitchFamily="34" charset="-122"/>
              </a:endParaRPr>
            </a:p>
          </p:txBody>
        </p:sp>
      </p:grpSp>
      <p:sp>
        <p:nvSpPr>
          <p:cNvPr id="36" name="Rectangle 10"/>
          <p:cNvSpPr>
            <a:spLocks noChangeArrowheads="1"/>
          </p:cNvSpPr>
          <p:nvPr/>
        </p:nvSpPr>
        <p:spPr bwMode="auto">
          <a:xfrm>
            <a:off x="5464175" y="1315720"/>
            <a:ext cx="649605" cy="212725"/>
          </a:xfrm>
          <a:prstGeom prst="rect">
            <a:avLst/>
          </a:prstGeom>
          <a:noFill/>
          <a:ln w="9525">
            <a:noFill/>
            <a:miter lim="800000"/>
          </a:ln>
        </p:spPr>
        <p:txBody>
          <a:bodyPr wrap="none" anchor="ctr"/>
          <a:lstStyle/>
          <a:p>
            <a:pPr algn="ctr"/>
            <a:r>
              <a:rPr lang="zh-CN" altLang="en-US" sz="1200">
                <a:latin typeface="微软雅黑" panose="020B0503020204020204" pitchFamily="34" charset="-122"/>
                <a:ea typeface="微软雅黑" panose="020B0503020204020204" pitchFamily="34" charset="-122"/>
              </a:rPr>
              <a:t>自觉推进</a:t>
            </a:r>
            <a:endParaRPr lang="zh-CN" altLang="en-US" sz="1200">
              <a:latin typeface="微软雅黑" panose="020B0503020204020204" pitchFamily="34" charset="-122"/>
              <a:ea typeface="微软雅黑" panose="020B0503020204020204" pitchFamily="34" charset="-122"/>
            </a:endParaRPr>
          </a:p>
        </p:txBody>
      </p:sp>
      <p:sp>
        <p:nvSpPr>
          <p:cNvPr id="37" name="Rectangle 13"/>
          <p:cNvSpPr>
            <a:spLocks noChangeArrowheads="1"/>
          </p:cNvSpPr>
          <p:nvPr/>
        </p:nvSpPr>
        <p:spPr bwMode="auto">
          <a:xfrm>
            <a:off x="5511800" y="2179955"/>
            <a:ext cx="961390" cy="212725"/>
          </a:xfrm>
          <a:prstGeom prst="rect">
            <a:avLst/>
          </a:prstGeom>
          <a:noFill/>
          <a:ln w="9525">
            <a:noFill/>
            <a:miter lim="800000"/>
          </a:ln>
        </p:spPr>
        <p:txBody>
          <a:bodyPr wrap="none" anchor="ctr"/>
          <a:lstStyle/>
          <a:p>
            <a:pPr algn="ctr"/>
            <a:r>
              <a:rPr lang="zh-CN" altLang="en-US" sz="1200">
                <a:latin typeface="微软雅黑" panose="020B0503020204020204" pitchFamily="34" charset="-122"/>
                <a:ea typeface="微软雅黑" panose="020B0503020204020204" pitchFamily="34" charset="-122"/>
              </a:rPr>
              <a:t>消除过剩库存</a:t>
            </a:r>
            <a:endParaRPr lang="zh-CN" altLang="en-US" sz="1200">
              <a:latin typeface="微软雅黑" panose="020B0503020204020204" pitchFamily="34" charset="-122"/>
              <a:ea typeface="微软雅黑" panose="020B0503020204020204" pitchFamily="34" charset="-122"/>
            </a:endParaRPr>
          </a:p>
        </p:txBody>
      </p:sp>
      <p:grpSp>
        <p:nvGrpSpPr>
          <p:cNvPr id="38" name="Group 12"/>
          <p:cNvGrpSpPr/>
          <p:nvPr/>
        </p:nvGrpSpPr>
        <p:grpSpPr bwMode="auto">
          <a:xfrm>
            <a:off x="6136005" y="2802890"/>
            <a:ext cx="829310" cy="504825"/>
            <a:chOff x="4455" y="1395"/>
            <a:chExt cx="862" cy="540"/>
          </a:xfrm>
        </p:grpSpPr>
        <p:sp>
          <p:nvSpPr>
            <p:cNvPr id="39" name="Rectangle 12"/>
            <p:cNvSpPr>
              <a:spLocks noChangeArrowheads="1"/>
            </p:cNvSpPr>
            <p:nvPr/>
          </p:nvSpPr>
          <p:spPr bwMode="auto">
            <a:xfrm>
              <a:off x="4455" y="1395"/>
              <a:ext cx="862" cy="272"/>
            </a:xfrm>
            <a:prstGeom prst="rect">
              <a:avLst/>
            </a:prstGeom>
            <a:solidFill>
              <a:srgbClr val="C00000"/>
            </a:solidFill>
            <a:ln w="9525">
              <a:solidFill>
                <a:srgbClr val="C00000"/>
              </a:solidFill>
              <a:miter lim="800000"/>
            </a:ln>
          </p:spPr>
          <p:txBody>
            <a:bodyPr wrap="none" anchor="ctr"/>
            <a:lstStyle/>
            <a:p>
              <a:pPr algn="ctr"/>
              <a:r>
                <a:rPr lang="zh-CN" altLang="en-US" sz="1200" b="1">
                  <a:solidFill>
                    <a:schemeClr val="bg1"/>
                  </a:solidFill>
                  <a:latin typeface="微软雅黑" panose="020B0503020204020204" pitchFamily="34" charset="-122"/>
                  <a:ea typeface="微软雅黑" panose="020B0503020204020204" pitchFamily="34" charset="-122"/>
                </a:rPr>
                <a:t>降低成本</a:t>
              </a:r>
              <a:endParaRPr lang="zh-CN" altLang="en-US" sz="1200" b="1">
                <a:solidFill>
                  <a:schemeClr val="bg1"/>
                </a:solidFill>
                <a:latin typeface="微软雅黑" panose="020B0503020204020204" pitchFamily="34" charset="-122"/>
                <a:ea typeface="微软雅黑" panose="020B0503020204020204" pitchFamily="34" charset="-122"/>
              </a:endParaRPr>
            </a:p>
          </p:txBody>
        </p:sp>
        <p:sp>
          <p:nvSpPr>
            <p:cNvPr id="40" name="Rectangle 15"/>
            <p:cNvSpPr>
              <a:spLocks noChangeArrowheads="1"/>
            </p:cNvSpPr>
            <p:nvPr/>
          </p:nvSpPr>
          <p:spPr bwMode="auto">
            <a:xfrm>
              <a:off x="4455" y="1665"/>
              <a:ext cx="855" cy="270"/>
            </a:xfrm>
            <a:prstGeom prst="rect">
              <a:avLst/>
            </a:prstGeom>
            <a:solidFill>
              <a:schemeClr val="bg1">
                <a:lumMod val="50000"/>
              </a:schemeClr>
            </a:solidFill>
            <a:ln w="9525">
              <a:solidFill>
                <a:schemeClr val="bg1">
                  <a:lumMod val="50000"/>
                </a:schemeClr>
              </a:solidFill>
              <a:miter lim="800000"/>
            </a:ln>
          </p:spPr>
          <p:txBody>
            <a:bodyPr wrap="none" anchor="ctr"/>
            <a:lstStyle/>
            <a:p>
              <a:pPr algn="ctr"/>
              <a:r>
                <a:rPr lang="zh-CN" altLang="en-US" sz="1200">
                  <a:solidFill>
                    <a:schemeClr val="bg1"/>
                  </a:solidFill>
                  <a:latin typeface="微软雅黑" panose="020B0503020204020204" pitchFamily="34" charset="-122"/>
                  <a:ea typeface="微软雅黑" panose="020B0503020204020204" pitchFamily="34" charset="-122"/>
                </a:rPr>
                <a:t>浪费为零</a:t>
              </a:r>
              <a:endParaRPr lang="zh-CN" altLang="en-US" sz="1200">
                <a:solidFill>
                  <a:schemeClr val="bg1"/>
                </a:solidFill>
                <a:latin typeface="微软雅黑" panose="020B0503020204020204" pitchFamily="34" charset="-122"/>
                <a:ea typeface="微软雅黑" panose="020B0503020204020204" pitchFamily="34" charset="-122"/>
              </a:endParaRPr>
            </a:p>
          </p:txBody>
        </p:sp>
      </p:grpSp>
      <p:sp>
        <p:nvSpPr>
          <p:cNvPr id="41" name="Rectangle 14"/>
          <p:cNvSpPr>
            <a:spLocks noChangeArrowheads="1"/>
          </p:cNvSpPr>
          <p:nvPr/>
        </p:nvSpPr>
        <p:spPr bwMode="auto">
          <a:xfrm>
            <a:off x="6567170" y="2179955"/>
            <a:ext cx="611505" cy="211455"/>
          </a:xfrm>
          <a:prstGeom prst="rect">
            <a:avLst/>
          </a:prstGeom>
          <a:noFill/>
          <a:ln w="9525">
            <a:noFill/>
            <a:miter lim="800000"/>
          </a:ln>
        </p:spPr>
        <p:txBody>
          <a:bodyPr wrap="none" anchor="ctr"/>
          <a:lstStyle/>
          <a:p>
            <a:pPr algn="ctr"/>
            <a:r>
              <a:rPr lang="zh-CN" altLang="en-US" sz="1200">
                <a:latin typeface="微软雅黑" panose="020B0503020204020204" pitchFamily="34" charset="-122"/>
                <a:ea typeface="微软雅黑" panose="020B0503020204020204" pitchFamily="34" charset="-122"/>
              </a:rPr>
              <a:t>消除浪费</a:t>
            </a:r>
            <a:endParaRPr lang="zh-CN" altLang="en-US" sz="1200">
              <a:latin typeface="微软雅黑" panose="020B0503020204020204" pitchFamily="34" charset="-122"/>
              <a:ea typeface="微软雅黑" panose="020B0503020204020204" pitchFamily="34" charset="-122"/>
            </a:endParaRPr>
          </a:p>
        </p:txBody>
      </p:sp>
      <p:grpSp>
        <p:nvGrpSpPr>
          <p:cNvPr id="42" name="Group 15"/>
          <p:cNvGrpSpPr/>
          <p:nvPr/>
        </p:nvGrpSpPr>
        <p:grpSpPr bwMode="auto">
          <a:xfrm>
            <a:off x="6088380" y="4145915"/>
            <a:ext cx="999490" cy="554355"/>
            <a:chOff x="4422" y="3080"/>
            <a:chExt cx="953" cy="577"/>
          </a:xfrm>
        </p:grpSpPr>
        <p:sp>
          <p:nvSpPr>
            <p:cNvPr id="43" name="Rectangle 17"/>
            <p:cNvSpPr>
              <a:spLocks noChangeArrowheads="1"/>
            </p:cNvSpPr>
            <p:nvPr/>
          </p:nvSpPr>
          <p:spPr bwMode="auto">
            <a:xfrm>
              <a:off x="4422" y="3080"/>
              <a:ext cx="953" cy="272"/>
            </a:xfrm>
            <a:prstGeom prst="rect">
              <a:avLst/>
            </a:prstGeom>
            <a:solidFill>
              <a:srgbClr val="C00000"/>
            </a:solidFill>
            <a:ln w="9525">
              <a:solidFill>
                <a:srgbClr val="C00000"/>
              </a:solidFill>
              <a:miter lim="800000"/>
            </a:ln>
          </p:spPr>
          <p:txBody>
            <a:bodyPr wrap="none" anchor="ctr"/>
            <a:lstStyle/>
            <a:p>
              <a:pPr algn="ctr"/>
              <a:r>
                <a:rPr lang="zh-CN" altLang="en-US" sz="1200" b="1">
                  <a:solidFill>
                    <a:schemeClr val="bg1"/>
                  </a:solidFill>
                  <a:latin typeface="微软雅黑" panose="020B0503020204020204" pitchFamily="34" charset="-122"/>
                  <a:ea typeface="微软雅黑" panose="020B0503020204020204" pitchFamily="34" charset="-122"/>
                </a:rPr>
                <a:t>严守交货期</a:t>
              </a:r>
              <a:endParaRPr lang="zh-CN" altLang="en-US" sz="1200" b="1">
                <a:solidFill>
                  <a:schemeClr val="bg1"/>
                </a:solidFill>
                <a:latin typeface="微软雅黑" panose="020B0503020204020204" pitchFamily="34" charset="-122"/>
                <a:ea typeface="微软雅黑" panose="020B0503020204020204" pitchFamily="34" charset="-122"/>
              </a:endParaRPr>
            </a:p>
          </p:txBody>
        </p:sp>
        <p:sp>
          <p:nvSpPr>
            <p:cNvPr id="44" name="Rectangle 18"/>
            <p:cNvSpPr>
              <a:spLocks noChangeArrowheads="1"/>
            </p:cNvSpPr>
            <p:nvPr/>
          </p:nvSpPr>
          <p:spPr bwMode="auto">
            <a:xfrm>
              <a:off x="4422" y="3352"/>
              <a:ext cx="953" cy="305"/>
            </a:xfrm>
            <a:prstGeom prst="rect">
              <a:avLst/>
            </a:prstGeom>
            <a:solidFill>
              <a:schemeClr val="bg1">
                <a:lumMod val="50000"/>
              </a:schemeClr>
            </a:solidFill>
            <a:ln w="9525">
              <a:solidFill>
                <a:schemeClr val="bg1">
                  <a:lumMod val="50000"/>
                </a:schemeClr>
              </a:solidFill>
              <a:miter lim="800000"/>
            </a:ln>
          </p:spPr>
          <p:txBody>
            <a:bodyPr wrap="none" anchor="ctr"/>
            <a:lstStyle/>
            <a:p>
              <a:pPr algn="ctr"/>
              <a:r>
                <a:rPr lang="zh-CN" altLang="en-US" sz="1200">
                  <a:solidFill>
                    <a:schemeClr val="bg1"/>
                  </a:solidFill>
                  <a:latin typeface="微软雅黑" panose="020B0503020204020204" pitchFamily="34" charset="-122"/>
                  <a:ea typeface="微软雅黑" panose="020B0503020204020204" pitchFamily="34" charset="-122"/>
                </a:rPr>
                <a:t>推迟交货为零</a:t>
              </a:r>
              <a:endParaRPr lang="zh-CN" altLang="en-US" sz="1200">
                <a:solidFill>
                  <a:schemeClr val="bg1"/>
                </a:solidFill>
                <a:latin typeface="微软雅黑" panose="020B0503020204020204" pitchFamily="34" charset="-122"/>
                <a:ea typeface="微软雅黑" panose="020B0503020204020204" pitchFamily="34" charset="-122"/>
              </a:endParaRPr>
            </a:p>
          </p:txBody>
        </p:sp>
      </p:grpSp>
      <p:sp>
        <p:nvSpPr>
          <p:cNvPr id="45" name="Rectangle 19"/>
          <p:cNvSpPr>
            <a:spLocks noChangeArrowheads="1"/>
          </p:cNvSpPr>
          <p:nvPr/>
        </p:nvSpPr>
        <p:spPr bwMode="auto">
          <a:xfrm>
            <a:off x="5704205" y="3763010"/>
            <a:ext cx="855980" cy="260985"/>
          </a:xfrm>
          <a:prstGeom prst="rect">
            <a:avLst/>
          </a:prstGeom>
          <a:noFill/>
          <a:ln w="9525">
            <a:noFill/>
            <a:miter lim="800000"/>
          </a:ln>
        </p:spPr>
        <p:txBody>
          <a:bodyPr wrap="none" anchor="ctr"/>
          <a:lstStyle/>
          <a:p>
            <a:pPr algn="ctr"/>
            <a:r>
              <a:rPr lang="zh-CN" altLang="en-US" sz="1200">
                <a:latin typeface="微软雅黑" panose="020B0503020204020204" pitchFamily="34" charset="-122"/>
                <a:ea typeface="微软雅黑" panose="020B0503020204020204" pitchFamily="34" charset="-122"/>
              </a:rPr>
              <a:t>提高生产性</a:t>
            </a:r>
            <a:endParaRPr lang="zh-CN" altLang="en-US" sz="1200">
              <a:latin typeface="微软雅黑" panose="020B0503020204020204" pitchFamily="34" charset="-122"/>
              <a:ea typeface="微软雅黑" panose="020B0503020204020204" pitchFamily="34" charset="-122"/>
            </a:endParaRPr>
          </a:p>
        </p:txBody>
      </p:sp>
      <p:sp>
        <p:nvSpPr>
          <p:cNvPr id="46" name="Rectangle 20"/>
          <p:cNvSpPr>
            <a:spLocks noChangeArrowheads="1"/>
          </p:cNvSpPr>
          <p:nvPr/>
        </p:nvSpPr>
        <p:spPr bwMode="auto">
          <a:xfrm>
            <a:off x="6520180" y="3763010"/>
            <a:ext cx="808355" cy="262255"/>
          </a:xfrm>
          <a:prstGeom prst="rect">
            <a:avLst/>
          </a:prstGeom>
          <a:noFill/>
          <a:ln w="9525">
            <a:noFill/>
            <a:miter lim="800000"/>
          </a:ln>
        </p:spPr>
        <p:txBody>
          <a:bodyPr wrap="none" anchor="ctr"/>
          <a:lstStyle/>
          <a:p>
            <a:pPr algn="ctr"/>
            <a:r>
              <a:rPr lang="zh-CN" altLang="en-US" sz="1200">
                <a:latin typeface="微软雅黑" panose="020B0503020204020204" pitchFamily="34" charset="-122"/>
                <a:ea typeface="微软雅黑" panose="020B0503020204020204" pitchFamily="34" charset="-122"/>
              </a:rPr>
              <a:t>消除不良</a:t>
            </a:r>
            <a:endParaRPr lang="zh-CN" altLang="en-US" sz="1200">
              <a:latin typeface="微软雅黑" panose="020B0503020204020204" pitchFamily="34" charset="-122"/>
              <a:ea typeface="微软雅黑" panose="020B0503020204020204" pitchFamily="34" charset="-122"/>
            </a:endParaRPr>
          </a:p>
        </p:txBody>
      </p:sp>
      <p:grpSp>
        <p:nvGrpSpPr>
          <p:cNvPr id="47" name="Group 36"/>
          <p:cNvGrpSpPr/>
          <p:nvPr/>
        </p:nvGrpSpPr>
        <p:grpSpPr bwMode="auto">
          <a:xfrm>
            <a:off x="1914525" y="4385945"/>
            <a:ext cx="1583690" cy="295910"/>
            <a:chOff x="2245" y="3748"/>
            <a:chExt cx="2079" cy="317"/>
          </a:xfrm>
        </p:grpSpPr>
        <p:sp>
          <p:nvSpPr>
            <p:cNvPr id="48" name="Rectangle 31"/>
            <p:cNvSpPr>
              <a:spLocks noChangeArrowheads="1"/>
            </p:cNvSpPr>
            <p:nvPr/>
          </p:nvSpPr>
          <p:spPr bwMode="auto">
            <a:xfrm>
              <a:off x="2245" y="3748"/>
              <a:ext cx="1179" cy="317"/>
            </a:xfrm>
            <a:prstGeom prst="rect">
              <a:avLst/>
            </a:prstGeom>
            <a:solidFill>
              <a:srgbClr val="C00000"/>
            </a:solidFill>
            <a:ln w="9525">
              <a:solidFill>
                <a:srgbClr val="C00000"/>
              </a:solidFill>
              <a:miter lim="800000"/>
            </a:ln>
          </p:spPr>
          <p:txBody>
            <a:bodyPr wrap="none" anchor="ctr"/>
            <a:lstStyle/>
            <a:p>
              <a:pPr algn="ctr"/>
              <a:r>
                <a:rPr lang="zh-CN" altLang="en-US" sz="1200" b="1">
                  <a:solidFill>
                    <a:schemeClr val="bg1"/>
                  </a:solidFill>
                  <a:latin typeface="微软雅黑" panose="020B0503020204020204" pitchFamily="34" charset="-122"/>
                  <a:ea typeface="微软雅黑" panose="020B0503020204020204" pitchFamily="34" charset="-122"/>
                </a:rPr>
                <a:t>提高安全性</a:t>
              </a:r>
              <a:endParaRPr lang="zh-CN" altLang="en-US" sz="1200" b="1">
                <a:solidFill>
                  <a:schemeClr val="bg1"/>
                </a:solidFill>
                <a:latin typeface="微软雅黑" panose="020B0503020204020204" pitchFamily="34" charset="-122"/>
                <a:ea typeface="微软雅黑" panose="020B0503020204020204" pitchFamily="34" charset="-122"/>
              </a:endParaRPr>
            </a:p>
          </p:txBody>
        </p:sp>
        <p:sp>
          <p:nvSpPr>
            <p:cNvPr id="49" name="Rectangle 32"/>
            <p:cNvSpPr>
              <a:spLocks noChangeArrowheads="1"/>
            </p:cNvSpPr>
            <p:nvPr/>
          </p:nvSpPr>
          <p:spPr bwMode="auto">
            <a:xfrm>
              <a:off x="3424" y="3748"/>
              <a:ext cx="900" cy="317"/>
            </a:xfrm>
            <a:prstGeom prst="rect">
              <a:avLst/>
            </a:prstGeom>
            <a:solidFill>
              <a:schemeClr val="bg1">
                <a:lumMod val="50000"/>
              </a:schemeClr>
            </a:solidFill>
            <a:ln w="9525">
              <a:solidFill>
                <a:schemeClr val="bg1">
                  <a:lumMod val="50000"/>
                </a:schemeClr>
              </a:solidFill>
              <a:miter lim="800000"/>
            </a:ln>
          </p:spPr>
          <p:txBody>
            <a:bodyPr wrap="none" anchor="ctr"/>
            <a:lstStyle/>
            <a:p>
              <a:pPr algn="ctr"/>
              <a:r>
                <a:rPr lang="zh-CN" altLang="en-US" sz="1200">
                  <a:solidFill>
                    <a:schemeClr val="bg1"/>
                  </a:solidFill>
                  <a:latin typeface="微软雅黑" panose="020B0503020204020204" pitchFamily="34" charset="-122"/>
                  <a:ea typeface="微软雅黑" panose="020B0503020204020204" pitchFamily="34" charset="-122"/>
                </a:rPr>
                <a:t>工伤为零</a:t>
              </a:r>
              <a:endParaRPr lang="zh-CN" altLang="en-US" sz="1200">
                <a:solidFill>
                  <a:schemeClr val="bg1"/>
                </a:solidFill>
                <a:latin typeface="微软雅黑" panose="020B0503020204020204" pitchFamily="34" charset="-122"/>
                <a:ea typeface="微软雅黑" panose="020B0503020204020204" pitchFamily="34" charset="-122"/>
              </a:endParaRPr>
            </a:p>
          </p:txBody>
        </p:sp>
      </p:grpSp>
      <p:sp>
        <p:nvSpPr>
          <p:cNvPr id="50" name="Rectangle 33"/>
          <p:cNvSpPr>
            <a:spLocks noChangeArrowheads="1"/>
          </p:cNvSpPr>
          <p:nvPr/>
        </p:nvSpPr>
        <p:spPr bwMode="auto">
          <a:xfrm>
            <a:off x="2009775" y="4050665"/>
            <a:ext cx="622935" cy="211455"/>
          </a:xfrm>
          <a:prstGeom prst="rect">
            <a:avLst/>
          </a:prstGeom>
          <a:noFill/>
          <a:ln w="9525">
            <a:noFill/>
            <a:miter lim="800000"/>
          </a:ln>
        </p:spPr>
        <p:txBody>
          <a:bodyPr wrap="none" anchor="ctr"/>
          <a:lstStyle/>
          <a:p>
            <a:pPr algn="ctr"/>
            <a:r>
              <a:rPr lang="zh-CN" altLang="en-US" sz="1200">
                <a:latin typeface="微软雅黑" panose="020B0503020204020204" pitchFamily="34" charset="-122"/>
                <a:ea typeface="微软雅黑" panose="020B0503020204020204" pitchFamily="34" charset="-122"/>
              </a:rPr>
              <a:t>判断</a:t>
            </a:r>
            <a:endParaRPr lang="zh-CN" altLang="en-US" sz="1200">
              <a:latin typeface="微软雅黑" panose="020B0503020204020204" pitchFamily="34" charset="-122"/>
              <a:ea typeface="微软雅黑" panose="020B0503020204020204" pitchFamily="34" charset="-122"/>
            </a:endParaRPr>
          </a:p>
          <a:p>
            <a:pPr algn="ctr"/>
            <a:r>
              <a:rPr lang="zh-CN" altLang="en-US" sz="1200">
                <a:latin typeface="微软雅黑" panose="020B0503020204020204" pitchFamily="34" charset="-122"/>
                <a:ea typeface="微软雅黑" panose="020B0503020204020204" pitchFamily="34" charset="-122"/>
              </a:rPr>
              <a:t>危险因素</a:t>
            </a:r>
            <a:endParaRPr lang="zh-CN" altLang="en-US" sz="1200">
              <a:latin typeface="微软雅黑" panose="020B0503020204020204" pitchFamily="34" charset="-122"/>
              <a:ea typeface="微软雅黑" panose="020B0503020204020204" pitchFamily="34" charset="-122"/>
            </a:endParaRPr>
          </a:p>
        </p:txBody>
      </p:sp>
      <p:sp>
        <p:nvSpPr>
          <p:cNvPr id="51" name="Rectangle 34"/>
          <p:cNvSpPr>
            <a:spLocks noChangeArrowheads="1"/>
          </p:cNvSpPr>
          <p:nvPr/>
        </p:nvSpPr>
        <p:spPr bwMode="auto">
          <a:xfrm>
            <a:off x="2777490" y="4002405"/>
            <a:ext cx="568325" cy="338455"/>
          </a:xfrm>
          <a:prstGeom prst="rect">
            <a:avLst/>
          </a:prstGeom>
          <a:noFill/>
          <a:ln w="9525">
            <a:noFill/>
            <a:miter lim="800000"/>
          </a:ln>
        </p:spPr>
        <p:txBody>
          <a:bodyPr wrap="none" anchor="ctr"/>
          <a:lstStyle/>
          <a:p>
            <a:pPr algn="ctr"/>
            <a:r>
              <a:rPr lang="zh-CN" altLang="en-US" sz="1200">
                <a:latin typeface="微软雅黑" panose="020B0503020204020204" pitchFamily="34" charset="-122"/>
                <a:ea typeface="微软雅黑" panose="020B0503020204020204" pitchFamily="34" charset="-122"/>
              </a:rPr>
              <a:t>清洁的</a:t>
            </a:r>
            <a:endParaRPr lang="zh-CN" altLang="en-US" sz="1200">
              <a:latin typeface="微软雅黑" panose="020B0503020204020204" pitchFamily="34" charset="-122"/>
              <a:ea typeface="微软雅黑" panose="020B0503020204020204" pitchFamily="34" charset="-122"/>
            </a:endParaRPr>
          </a:p>
          <a:p>
            <a:pPr algn="ctr"/>
            <a:r>
              <a:rPr lang="zh-CN" altLang="en-US" sz="1200">
                <a:latin typeface="微软雅黑" panose="020B0503020204020204" pitchFamily="34" charset="-122"/>
                <a:ea typeface="微软雅黑" panose="020B0503020204020204" pitchFamily="34" charset="-122"/>
              </a:rPr>
              <a:t>作业环境</a:t>
            </a:r>
            <a:endParaRPr lang="zh-CN" altLang="en-US" sz="1200">
              <a:latin typeface="微软雅黑" panose="020B0503020204020204" pitchFamily="34" charset="-122"/>
              <a:ea typeface="微软雅黑" panose="020B0503020204020204" pitchFamily="34" charset="-122"/>
            </a:endParaRPr>
          </a:p>
        </p:txBody>
      </p:sp>
      <p:sp>
        <p:nvSpPr>
          <p:cNvPr id="52" name="Rectangle 29"/>
          <p:cNvSpPr>
            <a:spLocks noChangeArrowheads="1"/>
          </p:cNvSpPr>
          <p:nvPr/>
        </p:nvSpPr>
        <p:spPr bwMode="auto">
          <a:xfrm>
            <a:off x="1714500" y="3138805"/>
            <a:ext cx="1083310" cy="212725"/>
          </a:xfrm>
          <a:prstGeom prst="rect">
            <a:avLst/>
          </a:prstGeom>
          <a:noFill/>
          <a:ln w="9525">
            <a:noFill/>
            <a:miter lim="800000"/>
          </a:ln>
        </p:spPr>
        <p:txBody>
          <a:bodyPr wrap="none" anchor="ctr"/>
          <a:lstStyle/>
          <a:p>
            <a:pPr algn="ctr"/>
            <a:r>
              <a:rPr lang="zh-CN" altLang="en-US" sz="1200" dirty="0">
                <a:latin typeface="微软雅黑" panose="020B0503020204020204" pitchFamily="34" charset="-122"/>
                <a:ea typeface="微软雅黑" panose="020B0503020204020204" pitchFamily="34" charset="-122"/>
              </a:rPr>
              <a:t>消除不良零部件</a:t>
            </a:r>
            <a:endParaRPr lang="zh-CN" altLang="en-US" sz="1200" dirty="0">
              <a:latin typeface="微软雅黑" panose="020B0503020204020204" pitchFamily="34" charset="-122"/>
              <a:ea typeface="微软雅黑" panose="020B0503020204020204" pitchFamily="34" charset="-122"/>
            </a:endParaRPr>
          </a:p>
        </p:txBody>
      </p:sp>
      <p:sp>
        <p:nvSpPr>
          <p:cNvPr id="53" name="Rectangle 30"/>
          <p:cNvSpPr>
            <a:spLocks noChangeArrowheads="1"/>
          </p:cNvSpPr>
          <p:nvPr/>
        </p:nvSpPr>
        <p:spPr bwMode="auto">
          <a:xfrm>
            <a:off x="2921635" y="3138805"/>
            <a:ext cx="873760" cy="211455"/>
          </a:xfrm>
          <a:prstGeom prst="rect">
            <a:avLst/>
          </a:prstGeom>
          <a:noFill/>
          <a:ln w="9525">
            <a:noFill/>
            <a:miter lim="800000"/>
          </a:ln>
        </p:spPr>
        <p:txBody>
          <a:bodyPr wrap="none" anchor="ctr"/>
          <a:lstStyle/>
          <a:p>
            <a:pPr algn="ctr"/>
            <a:r>
              <a:rPr lang="zh-CN" altLang="en-US" sz="1200">
                <a:latin typeface="微软雅黑" panose="020B0503020204020204" pitchFamily="34" charset="-122"/>
                <a:ea typeface="微软雅黑" panose="020B0503020204020204" pitchFamily="34" charset="-122"/>
              </a:rPr>
              <a:t>故障的事前防止</a:t>
            </a:r>
            <a:endParaRPr lang="zh-CN" altLang="en-US" sz="1200">
              <a:latin typeface="微软雅黑" panose="020B0503020204020204" pitchFamily="34" charset="-122"/>
              <a:ea typeface="微软雅黑" panose="020B0503020204020204" pitchFamily="34" charset="-122"/>
            </a:endParaRPr>
          </a:p>
        </p:txBody>
      </p:sp>
      <p:sp>
        <p:nvSpPr>
          <p:cNvPr id="54" name="Rectangle 23"/>
          <p:cNvSpPr>
            <a:spLocks noChangeArrowheads="1"/>
          </p:cNvSpPr>
          <p:nvPr/>
        </p:nvSpPr>
        <p:spPr bwMode="auto">
          <a:xfrm>
            <a:off x="1865630" y="2179955"/>
            <a:ext cx="699135" cy="211455"/>
          </a:xfrm>
          <a:prstGeom prst="rect">
            <a:avLst/>
          </a:prstGeom>
          <a:noFill/>
          <a:ln w="9525">
            <a:noFill/>
            <a:miter lim="800000"/>
          </a:ln>
        </p:spPr>
        <p:txBody>
          <a:bodyPr wrap="none" anchor="ctr"/>
          <a:lstStyle/>
          <a:p>
            <a:pPr algn="ctr"/>
            <a:r>
              <a:rPr lang="zh-CN" altLang="en-US" sz="1200">
                <a:latin typeface="微软雅黑" panose="020B0503020204020204" pitchFamily="34" charset="-122"/>
                <a:ea typeface="微软雅黑" panose="020B0503020204020204" pitchFamily="34" charset="-122"/>
              </a:rPr>
              <a:t>热情对应</a:t>
            </a:r>
            <a:endParaRPr lang="zh-CN" altLang="en-US" sz="1200">
              <a:latin typeface="微软雅黑" panose="020B0503020204020204" pitchFamily="34" charset="-122"/>
              <a:ea typeface="微软雅黑" panose="020B0503020204020204" pitchFamily="34" charset="-122"/>
            </a:endParaRPr>
          </a:p>
        </p:txBody>
      </p:sp>
      <p:grpSp>
        <p:nvGrpSpPr>
          <p:cNvPr id="55" name="Group 22"/>
          <p:cNvGrpSpPr/>
          <p:nvPr/>
        </p:nvGrpSpPr>
        <p:grpSpPr bwMode="auto">
          <a:xfrm>
            <a:off x="3401695" y="1603375"/>
            <a:ext cx="1003935" cy="508635"/>
            <a:chOff x="68" y="1890"/>
            <a:chExt cx="1043" cy="544"/>
          </a:xfrm>
        </p:grpSpPr>
        <p:sp>
          <p:nvSpPr>
            <p:cNvPr id="56" name="Rectangle 22"/>
            <p:cNvSpPr>
              <a:spLocks noChangeArrowheads="1"/>
            </p:cNvSpPr>
            <p:nvPr/>
          </p:nvSpPr>
          <p:spPr bwMode="auto">
            <a:xfrm>
              <a:off x="68" y="1890"/>
              <a:ext cx="1043" cy="272"/>
            </a:xfrm>
            <a:prstGeom prst="rect">
              <a:avLst/>
            </a:prstGeom>
            <a:solidFill>
              <a:srgbClr val="C00000"/>
            </a:solidFill>
            <a:ln w="9525">
              <a:solidFill>
                <a:srgbClr val="C00000"/>
              </a:solidFill>
              <a:miter lim="800000"/>
            </a:ln>
          </p:spPr>
          <p:txBody>
            <a:bodyPr wrap="none" anchor="ctr"/>
            <a:lstStyle/>
            <a:p>
              <a:pPr algn="ctr"/>
              <a:r>
                <a:rPr lang="zh-CN" altLang="en-US" sz="1200" b="1" dirty="0">
                  <a:solidFill>
                    <a:schemeClr val="bg1"/>
                  </a:solidFill>
                  <a:latin typeface="微软雅黑" panose="020B0503020204020204" pitchFamily="34" charset="-122"/>
                  <a:ea typeface="微软雅黑" panose="020B0503020204020204" pitchFamily="34" charset="-122"/>
                </a:rPr>
                <a:t>提高满意度</a:t>
              </a:r>
              <a:endParaRPr lang="zh-CN" altLang="en-US" sz="1200" b="1" dirty="0">
                <a:solidFill>
                  <a:schemeClr val="bg1"/>
                </a:solidFill>
                <a:latin typeface="微软雅黑" panose="020B0503020204020204" pitchFamily="34" charset="-122"/>
                <a:ea typeface="微软雅黑" panose="020B0503020204020204" pitchFamily="34" charset="-122"/>
              </a:endParaRPr>
            </a:p>
          </p:txBody>
        </p:sp>
        <p:sp>
          <p:nvSpPr>
            <p:cNvPr id="57" name="Rectangle 24"/>
            <p:cNvSpPr>
              <a:spLocks noChangeArrowheads="1"/>
            </p:cNvSpPr>
            <p:nvPr/>
          </p:nvSpPr>
          <p:spPr bwMode="auto">
            <a:xfrm>
              <a:off x="68" y="2160"/>
              <a:ext cx="1043" cy="274"/>
            </a:xfrm>
            <a:prstGeom prst="rect">
              <a:avLst/>
            </a:prstGeom>
            <a:solidFill>
              <a:schemeClr val="bg1">
                <a:lumMod val="50000"/>
              </a:schemeClr>
            </a:solidFill>
            <a:ln w="9525">
              <a:solidFill>
                <a:schemeClr val="bg1">
                  <a:lumMod val="50000"/>
                </a:schemeClr>
              </a:solidFill>
              <a:miter lim="800000"/>
            </a:ln>
          </p:spPr>
          <p:txBody>
            <a:bodyPr wrap="none" anchor="ctr"/>
            <a:lstStyle/>
            <a:p>
              <a:pPr algn="ctr"/>
              <a:r>
                <a:rPr lang="zh-CN" altLang="en-US" sz="1200">
                  <a:solidFill>
                    <a:schemeClr val="bg1"/>
                  </a:solidFill>
                  <a:latin typeface="微软雅黑" panose="020B0503020204020204" pitchFamily="34" charset="-122"/>
                  <a:ea typeface="微软雅黑" panose="020B0503020204020204" pitchFamily="34" charset="-122"/>
                </a:rPr>
                <a:t>投诉为零</a:t>
              </a:r>
              <a:endParaRPr lang="zh-CN" altLang="en-US" sz="1200">
                <a:solidFill>
                  <a:schemeClr val="bg1"/>
                </a:solidFill>
                <a:latin typeface="微软雅黑" panose="020B0503020204020204" pitchFamily="34" charset="-122"/>
                <a:ea typeface="微软雅黑" panose="020B0503020204020204" pitchFamily="34" charset="-122"/>
              </a:endParaRPr>
            </a:p>
          </p:txBody>
        </p:sp>
      </p:grpSp>
      <p:sp>
        <p:nvSpPr>
          <p:cNvPr id="58" name="Rectangle 25"/>
          <p:cNvSpPr>
            <a:spLocks noChangeArrowheads="1"/>
          </p:cNvSpPr>
          <p:nvPr/>
        </p:nvSpPr>
        <p:spPr bwMode="auto">
          <a:xfrm>
            <a:off x="2586355" y="2179955"/>
            <a:ext cx="611505" cy="212725"/>
          </a:xfrm>
          <a:prstGeom prst="rect">
            <a:avLst/>
          </a:prstGeom>
          <a:noFill/>
          <a:ln w="9525">
            <a:noFill/>
            <a:miter lim="800000"/>
          </a:ln>
        </p:spPr>
        <p:txBody>
          <a:bodyPr wrap="none" anchor="ctr"/>
          <a:lstStyle/>
          <a:p>
            <a:pPr algn="ctr"/>
            <a:r>
              <a:rPr lang="zh-CN" altLang="en-US" sz="1200">
                <a:latin typeface="微软雅黑" panose="020B0503020204020204" pitchFamily="34" charset="-122"/>
                <a:ea typeface="微软雅黑" panose="020B0503020204020204" pitchFamily="34" charset="-122"/>
              </a:rPr>
              <a:t>信守约定</a:t>
            </a:r>
            <a:endParaRPr lang="zh-CN" altLang="en-US" sz="1200">
              <a:latin typeface="微软雅黑" panose="020B0503020204020204" pitchFamily="34" charset="-122"/>
              <a:ea typeface="微软雅黑" panose="020B0503020204020204" pitchFamily="34" charset="-122"/>
            </a:endParaRPr>
          </a:p>
        </p:txBody>
      </p:sp>
      <p:grpSp>
        <p:nvGrpSpPr>
          <p:cNvPr id="59" name="Group 43"/>
          <p:cNvGrpSpPr/>
          <p:nvPr/>
        </p:nvGrpSpPr>
        <p:grpSpPr bwMode="auto">
          <a:xfrm>
            <a:off x="1914525" y="1603375"/>
            <a:ext cx="1398270" cy="508635"/>
            <a:chOff x="249" y="799"/>
            <a:chExt cx="1452" cy="545"/>
          </a:xfrm>
        </p:grpSpPr>
        <p:sp>
          <p:nvSpPr>
            <p:cNvPr id="60" name="Rectangle 22"/>
            <p:cNvSpPr>
              <a:spLocks noChangeArrowheads="1"/>
            </p:cNvSpPr>
            <p:nvPr/>
          </p:nvSpPr>
          <p:spPr bwMode="auto">
            <a:xfrm>
              <a:off x="249" y="799"/>
              <a:ext cx="1452" cy="272"/>
            </a:xfrm>
            <a:prstGeom prst="rect">
              <a:avLst/>
            </a:prstGeom>
            <a:solidFill>
              <a:srgbClr val="C00000"/>
            </a:solidFill>
            <a:ln w="9525">
              <a:solidFill>
                <a:srgbClr val="C00000"/>
              </a:solidFill>
              <a:miter lim="800000"/>
            </a:ln>
          </p:spPr>
          <p:txBody>
            <a:bodyPr wrap="none" anchor="ctr"/>
            <a:lstStyle/>
            <a:p>
              <a:pPr algn="ctr"/>
              <a:r>
                <a:rPr lang="zh-CN" altLang="en-US" sz="1200" b="1">
                  <a:solidFill>
                    <a:schemeClr val="bg1"/>
                  </a:solidFill>
                  <a:latin typeface="微软雅黑" panose="020B0503020204020204" pitchFamily="34" charset="-122"/>
                  <a:ea typeface="微软雅黑" panose="020B0503020204020204" pitchFamily="34" charset="-122"/>
                </a:rPr>
                <a:t>改善和提高企业形象</a:t>
              </a:r>
              <a:endParaRPr lang="zh-CN" altLang="en-US" sz="1200" b="1">
                <a:solidFill>
                  <a:schemeClr val="bg1"/>
                </a:solidFill>
                <a:latin typeface="微软雅黑" panose="020B0503020204020204" pitchFamily="34" charset="-122"/>
                <a:ea typeface="微软雅黑" panose="020B0503020204020204" pitchFamily="34" charset="-122"/>
              </a:endParaRPr>
            </a:p>
          </p:txBody>
        </p:sp>
        <p:sp>
          <p:nvSpPr>
            <p:cNvPr id="61" name="Rectangle 24"/>
            <p:cNvSpPr>
              <a:spLocks noChangeArrowheads="1"/>
            </p:cNvSpPr>
            <p:nvPr/>
          </p:nvSpPr>
          <p:spPr bwMode="auto">
            <a:xfrm>
              <a:off x="249" y="1071"/>
              <a:ext cx="1452" cy="273"/>
            </a:xfrm>
            <a:prstGeom prst="rect">
              <a:avLst/>
            </a:prstGeom>
            <a:solidFill>
              <a:schemeClr val="bg1">
                <a:lumMod val="50000"/>
              </a:schemeClr>
            </a:solidFill>
            <a:ln w="9525">
              <a:solidFill>
                <a:schemeClr val="bg1">
                  <a:lumMod val="50000"/>
                </a:schemeClr>
              </a:solidFill>
              <a:miter lim="800000"/>
            </a:ln>
          </p:spPr>
          <p:txBody>
            <a:bodyPr wrap="none" anchor="ctr"/>
            <a:lstStyle/>
            <a:p>
              <a:pPr algn="ctr"/>
              <a:r>
                <a:rPr lang="zh-CN" altLang="en-US" sz="1200">
                  <a:solidFill>
                    <a:schemeClr val="bg1"/>
                  </a:solidFill>
                  <a:latin typeface="微软雅黑" panose="020B0503020204020204" pitchFamily="34" charset="-122"/>
                  <a:ea typeface="微软雅黑" panose="020B0503020204020204" pitchFamily="34" charset="-122"/>
                </a:rPr>
                <a:t>亏损为零</a:t>
              </a:r>
              <a:endParaRPr lang="zh-CN" altLang="en-US" sz="1200">
                <a:solidFill>
                  <a:schemeClr val="bg1"/>
                </a:solidFill>
                <a:latin typeface="微软雅黑" panose="020B0503020204020204" pitchFamily="34" charset="-122"/>
                <a:ea typeface="微软雅黑" panose="020B0503020204020204" pitchFamily="34" charset="-122"/>
              </a:endParaRPr>
            </a:p>
          </p:txBody>
        </p:sp>
      </p:grpSp>
      <p:grpSp>
        <p:nvGrpSpPr>
          <p:cNvPr id="62" name="Group 54"/>
          <p:cNvGrpSpPr/>
          <p:nvPr/>
        </p:nvGrpSpPr>
        <p:grpSpPr bwMode="auto">
          <a:xfrm>
            <a:off x="2058035" y="3379470"/>
            <a:ext cx="1441450" cy="508000"/>
            <a:chOff x="431" y="2750"/>
            <a:chExt cx="1363" cy="480"/>
          </a:xfrm>
        </p:grpSpPr>
        <p:grpSp>
          <p:nvGrpSpPr>
            <p:cNvPr id="63" name="Group 28"/>
            <p:cNvGrpSpPr/>
            <p:nvPr/>
          </p:nvGrpSpPr>
          <p:grpSpPr bwMode="auto">
            <a:xfrm>
              <a:off x="431" y="2744"/>
              <a:ext cx="1363" cy="479"/>
              <a:chOff x="158" y="3339"/>
              <a:chExt cx="1497" cy="543"/>
            </a:xfrm>
          </p:grpSpPr>
          <p:sp>
            <p:nvSpPr>
              <p:cNvPr id="64" name="Rectangle 27"/>
              <p:cNvSpPr>
                <a:spLocks noChangeArrowheads="1"/>
              </p:cNvSpPr>
              <p:nvPr/>
            </p:nvSpPr>
            <p:spPr bwMode="auto">
              <a:xfrm>
                <a:off x="158" y="3339"/>
                <a:ext cx="1497" cy="273"/>
              </a:xfrm>
              <a:prstGeom prst="rect">
                <a:avLst/>
              </a:prstGeom>
              <a:solidFill>
                <a:srgbClr val="C00000"/>
              </a:solidFill>
              <a:ln w="9525">
                <a:solidFill>
                  <a:srgbClr val="C00000"/>
                </a:solidFill>
                <a:miter lim="800000"/>
              </a:ln>
            </p:spPr>
            <p:txBody>
              <a:bodyPr wrap="none" anchor="ctr"/>
              <a:lstStyle/>
              <a:p>
                <a:pPr algn="ct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提高质量 优质服务</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5" name="Rectangle 28"/>
              <p:cNvSpPr>
                <a:spLocks noChangeArrowheads="1"/>
              </p:cNvSpPr>
              <p:nvPr/>
            </p:nvSpPr>
            <p:spPr bwMode="auto">
              <a:xfrm>
                <a:off x="158" y="3612"/>
                <a:ext cx="1497" cy="270"/>
              </a:xfrm>
              <a:prstGeom prst="rect">
                <a:avLst/>
              </a:prstGeom>
              <a:solidFill>
                <a:schemeClr val="bg1">
                  <a:lumMod val="50000"/>
                </a:schemeClr>
              </a:solidFill>
              <a:ln w="9525">
                <a:solidFill>
                  <a:schemeClr val="bg1">
                    <a:lumMod val="50000"/>
                  </a:schemeClr>
                </a:solidFill>
                <a:miter lim="800000"/>
              </a:ln>
            </p:spPr>
            <p:txBody>
              <a:bodyPr wrap="none" anchor="ctr"/>
              <a:lstStyle/>
              <a:p>
                <a:pPr algn="ctr"/>
                <a:r>
                  <a:rPr lang="zh-CN" altLang="en-US" sz="120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不良为零  故障为零</a:t>
                </a:r>
                <a:endParaRPr lang="zh-CN" altLang="en-US" sz="120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sp>
          <p:nvSpPr>
            <p:cNvPr id="66" name="Line 53"/>
            <p:cNvSpPr>
              <a:spLocks noChangeShapeType="1"/>
            </p:cNvSpPr>
            <p:nvPr/>
          </p:nvSpPr>
          <p:spPr bwMode="auto">
            <a:xfrm>
              <a:off x="1111" y="2750"/>
              <a:ext cx="0" cy="453"/>
            </a:xfrm>
            <a:prstGeom prst="line">
              <a:avLst/>
            </a:prstGeom>
            <a:noFill/>
            <a:ln w="9525">
              <a:solidFill>
                <a:schemeClr val="bg1">
                  <a:lumMod val="50000"/>
                </a:schemeClr>
              </a:solidFill>
              <a:round/>
            </a:ln>
            <a:effectLst/>
          </p:spPr>
          <p:txBody>
            <a:bodyPr/>
            <a:lstStyle/>
            <a:p>
              <a:endParaRPr lang="zh-CN" altLang="en-US"/>
            </a:p>
          </p:txBody>
        </p:sp>
      </p:grpSp>
      <p:sp>
        <p:nvSpPr>
          <p:cNvPr id="68" name="文本框 67"/>
          <p:cNvSpPr txBox="1"/>
          <p:nvPr/>
        </p:nvSpPr>
        <p:spPr>
          <a:xfrm>
            <a:off x="4286885" y="2759710"/>
            <a:ext cx="944880" cy="275590"/>
          </a:xfrm>
          <a:prstGeom prst="rect">
            <a:avLst/>
          </a:prstGeom>
          <a:noFill/>
        </p:spPr>
        <p:txBody>
          <a:bodyPr wrap="none" rtlCol="0" anchor="t">
            <a:spAutoFit/>
          </a:bodyPr>
          <a:lstStyle/>
          <a:p>
            <a:pPr algn="ctr" fontAlgn="t"/>
            <a:r>
              <a:rPr kumimoji="1" lang="zh-CN" altLang="en-US" sz="1200" b="1">
                <a:solidFill>
                  <a:schemeClr val="bg1"/>
                </a:solidFill>
                <a:latin typeface="微软雅黑" panose="020B0503020204020204" pitchFamily="34" charset="-122"/>
                <a:ea typeface="微软雅黑" panose="020B0503020204020204" pitchFamily="34" charset="-122"/>
                <a:sym typeface="+mn-ea"/>
              </a:rPr>
              <a:t>安全、质量</a:t>
            </a:r>
            <a:endParaRPr kumimoji="1" lang="zh-CN" altLang="en-US" sz="1200" b="1">
              <a:solidFill>
                <a:schemeClr val="bg1"/>
              </a:solidFill>
              <a:latin typeface="微软雅黑" panose="020B0503020204020204" pitchFamily="34" charset="-122"/>
              <a:ea typeface="微软雅黑" panose="020B0503020204020204" pitchFamily="34" charset="-122"/>
              <a:sym typeface="+mn-ea"/>
            </a:endParaRPr>
          </a:p>
        </p:txBody>
      </p:sp>
    </p:spTree>
  </p:cSld>
  <p:clrMapOvr>
    <a:masterClrMapping/>
  </p:clrMapOvr>
  <p:transition advTm="0">
    <p:wipe dir="d"/>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358775" y="1621155"/>
            <a:ext cx="422910" cy="255333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5S推行目的与活动例表</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aphicFrame>
        <p:nvGraphicFramePr>
          <p:cNvPr id="7" name="表格 6"/>
          <p:cNvGraphicFramePr>
            <a:graphicFrameLocks noGrp="1"/>
          </p:cNvGraphicFramePr>
          <p:nvPr/>
        </p:nvGraphicFramePr>
        <p:xfrm>
          <a:off x="859790" y="679450"/>
          <a:ext cx="7877810" cy="4288536"/>
        </p:xfrm>
        <a:graphic>
          <a:graphicData uri="http://schemas.openxmlformats.org/drawingml/2006/table">
            <a:tbl>
              <a:tblPr firstRow="1" bandRow="1">
                <a:tableStyleId>{073A0DAA-6AF3-43AB-8588-CEC1D06C72B9}</a:tableStyleId>
              </a:tblPr>
              <a:tblGrid>
                <a:gridCol w="522605"/>
                <a:gridCol w="1184275"/>
                <a:gridCol w="3085465"/>
                <a:gridCol w="3085465"/>
              </a:tblGrid>
              <a:tr h="228600">
                <a:tc>
                  <a:txBody>
                    <a:bodyPr/>
                    <a:lstStyle/>
                    <a:p>
                      <a:pPr marL="0" marR="0" lvl="0" indent="0" algn="l" defTabSz="914400" rtl="0" eaLnBrk="1" fontAlgn="base" latinLnBrk="0" hangingPunct="1">
                        <a:lnSpc>
                          <a:spcPct val="100000"/>
                        </a:lnSpc>
                        <a:spcBef>
                          <a:spcPct val="20000"/>
                        </a:spcBef>
                        <a:spcAft>
                          <a:spcPct val="0"/>
                        </a:spcAft>
                        <a:buClrTx/>
                        <a:buSzTx/>
                        <a:buFont typeface="Wingdings" panose="05000000000000000000" pitchFamily="2" charset="2"/>
                        <a:buNone/>
                      </a:pPr>
                      <a:endParaRPr kumimoji="0" lang="zh-CN" altLang="zh-CN" sz="900" u="none" strike="noStrike" cap="none" normalizeH="0" baseline="0" dirty="0">
                        <a:ln>
                          <a:noFill/>
                        </a:ln>
                        <a:effectLst/>
                        <a:latin typeface="微软雅黑" panose="020B0503020204020204" pitchFamily="34" charset="-122"/>
                        <a:ea typeface="微软雅黑" panose="020B0503020204020204" pitchFamily="34" charset="-122"/>
                      </a:endParaRPr>
                    </a:p>
                  </a:txBody>
                  <a:tcPr anchor="ctr" horzOverflow="overflow">
                    <a:solidFill>
                      <a:srgbClr val="C00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en-US" altLang="zh-CN"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 </a:t>
                      </a: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概     要</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solidFill>
                      <a:srgbClr val="C00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en-US" altLang="zh-CN"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 </a:t>
                      </a: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目      的</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solidFill>
                      <a:srgbClr val="C00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活 动示例</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solidFill>
                      <a:srgbClr val="C00000"/>
                    </a:solidFill>
                  </a:tcPr>
                </a:tc>
              </a:tr>
              <a:tr h="721995">
                <a:tc>
                  <a:txBody>
                    <a:bodyPr/>
                    <a:lstStyle/>
                    <a:p>
                      <a:pPr marL="0" marR="0" lvl="0" indent="0" algn="ctr" defTabSz="914400" rtl="0" eaLnBrk="1" fontAlgn="base" latinLnBrk="0" hangingPunct="1">
                        <a:lnSpc>
                          <a:spcPct val="100000"/>
                        </a:lnSpc>
                        <a:spcBef>
                          <a:spcPct val="20000"/>
                        </a:spcBef>
                        <a:spcAft>
                          <a:spcPct val="0"/>
                        </a:spcAft>
                        <a:buClrTx/>
                        <a:buSzTx/>
                        <a:buFont typeface="Wingdings" panose="05000000000000000000" pitchFamily="2" charset="2"/>
                        <a:buNone/>
                      </a:pPr>
                      <a:endParaRPr kumimoji="0" lang="en-US" altLang="zh-CN"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ctr"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整</a:t>
                      </a:r>
                      <a:endPar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ctr"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理 </a:t>
                      </a:r>
                      <a:endPar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en-US" altLang="zh-CN"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a:t>
                      </a: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发生源对策</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l"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△层别管理 </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en-US" altLang="zh-CN" sz="900" u="none" strike="noStrike" cap="none" normalizeH="0" baseline="0" dirty="0">
                          <a:ln>
                            <a:noFill/>
                          </a:ln>
                          <a:effectLst/>
                          <a:latin typeface="微软雅黑" panose="020B0503020204020204" pitchFamily="34" charset="-122"/>
                          <a:ea typeface="微软雅黑" panose="020B0503020204020204" pitchFamily="34" charset="-122"/>
                        </a:rPr>
                        <a:t>△</a:t>
                      </a: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rPr>
                        <a:t>没有无用品、多余的物品</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endParaRPr>
                    </a:p>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rPr>
                        <a:t>△尽可能地减少半成品的库存数量</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endParaRPr>
                    </a:p>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rPr>
                        <a:t>△减少架子、箱子、盒子等</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en-US" altLang="zh-CN"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a:t>
                      </a:r>
                      <a:r>
                        <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清除无用品，采取发生源对策</a:t>
                      </a:r>
                      <a:endPar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△明确原则，果断消除无用的物品</a:t>
                      </a:r>
                      <a:endPar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 防止污染源的发生</a:t>
                      </a:r>
                      <a:endPar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l"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△确保空间并逐渐扩大 </a:t>
                      </a:r>
                      <a:endPar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r>
              <a:tr h="694690">
                <a:tc>
                  <a:txBody>
                    <a:bodyPr/>
                    <a:lstStyle/>
                    <a:p>
                      <a:pPr marL="0" marR="0" lvl="0" indent="0" algn="ctr" defTabSz="914400" rtl="0" eaLnBrk="1" fontAlgn="base" latinLnBrk="0" hangingPunct="1">
                        <a:lnSpc>
                          <a:spcPct val="100000"/>
                        </a:lnSpc>
                        <a:spcBef>
                          <a:spcPct val="20000"/>
                        </a:spcBef>
                        <a:spcAft>
                          <a:spcPct val="0"/>
                        </a:spcAft>
                        <a:buClrTx/>
                        <a:buSzTx/>
                        <a:buFont typeface="Wingdings" panose="05000000000000000000" pitchFamily="2" charset="2"/>
                        <a:buNone/>
                      </a:pPr>
                      <a:endParaRPr kumimoji="0" lang="en-US" altLang="zh-CN"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ctr"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整</a:t>
                      </a:r>
                      <a:endPar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ctr"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顿 </a:t>
                      </a:r>
                      <a:endPar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△有效、整齐地保管物品</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△无寻找时间 </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en-US" altLang="zh-CN" sz="900" u="none" strike="noStrike" cap="none" normalizeH="0" baseline="0" dirty="0">
                          <a:ln>
                            <a:noFill/>
                          </a:ln>
                          <a:effectLst/>
                          <a:latin typeface="微软雅黑" panose="020B0503020204020204" pitchFamily="34" charset="-122"/>
                          <a:ea typeface="微软雅黑" panose="020B0503020204020204" pitchFamily="34" charset="-122"/>
                        </a:rPr>
                        <a:t>△</a:t>
                      </a: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rPr>
                        <a:t>做到必要时能立即取出需要的物品</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endParaRPr>
                    </a:p>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rPr>
                        <a:t>△决定正确的存放布局，充分利用狭窄的场所</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endParaRPr>
                    </a:p>
                    <a:p>
                      <a:pPr marL="0" marR="0" lvl="0" indent="0" algn="l"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rPr>
                        <a:t>△在提高工作效率的同时创造安全的工作环境</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en-US" altLang="zh-CN"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 </a:t>
                      </a:r>
                      <a:r>
                        <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高效地保管和布局 </a:t>
                      </a:r>
                      <a:endPar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△创造整洁的工作环境，创造高效的</a:t>
                      </a:r>
                      <a:r>
                        <a:rPr kumimoji="0" lang="en-US" altLang="zh-CN"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a:t>
                      </a:r>
                      <a:r>
                        <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质量、效率、安全</a:t>
                      </a:r>
                      <a:r>
                        <a:rPr kumimoji="0" lang="en-US" altLang="zh-CN"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a:t>
                      </a:r>
                      <a:r>
                        <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物品存放的方法和布局</a:t>
                      </a:r>
                      <a:endPar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△彻底进行定点存放管理，减少寻找物品的时间</a:t>
                      </a:r>
                      <a:endPar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r>
              <a:tr h="557530">
                <a:tc>
                  <a:txBody>
                    <a:bodyPr/>
                    <a:lstStyle/>
                    <a:p>
                      <a:pPr marL="0" marR="0" lvl="0" indent="0" algn="ctr"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清</a:t>
                      </a:r>
                      <a:endPar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ctr"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扫 </a:t>
                      </a:r>
                      <a:endPar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en-US" altLang="zh-CN"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a:t>
                      </a: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清扫、点检 </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l"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△环境的近况 </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en-US" altLang="zh-CN"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a:t>
                      </a: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维护设备的精度，减少故障的发生 </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△创造清洁工作场所，提前发现设备的不完善 </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l"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△及时采取措施的体制 </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en-US" altLang="zh-CN" sz="900" u="none" strike="noStrike" cap="none" normalizeH="0" baseline="0" dirty="0">
                          <a:ln>
                            <a:noFill/>
                          </a:ln>
                          <a:effectLst/>
                          <a:latin typeface="微软雅黑" panose="020B0503020204020204" pitchFamily="34" charset="-122"/>
                          <a:ea typeface="微软雅黑" panose="020B0503020204020204" pitchFamily="34" charset="-122"/>
                        </a:rPr>
                        <a:t>△</a:t>
                      </a: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rPr>
                        <a:t>实现无垃圾，无污垢</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endParaRPr>
                    </a:p>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rPr>
                        <a:t>△维持设备的高效率，提高产品质量</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endParaRPr>
                    </a:p>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rPr>
                        <a:t>△强化对污染源的处置对策</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endParaRPr>
                    </a:p>
                  </a:txBody>
                  <a:tcPr anchor="ctr" horzOverflow="overflow"/>
                </a:tc>
              </a:tr>
              <a:tr h="557530">
                <a:tc>
                  <a:txBody>
                    <a:bodyPr/>
                    <a:lstStyle/>
                    <a:p>
                      <a:pPr marL="0" marR="0" lvl="0" indent="0" algn="ctr"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清</a:t>
                      </a:r>
                      <a:endPar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ctr"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洁 </a:t>
                      </a:r>
                      <a:endPar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en-US" altLang="zh-CN"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a:t>
                      </a:r>
                      <a:r>
                        <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一目了然管理 </a:t>
                      </a:r>
                      <a:endPar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l"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△标准化管理 </a:t>
                      </a:r>
                      <a:endPar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en-US" altLang="zh-CN"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a:t>
                      </a:r>
                      <a:r>
                        <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创造一个舒适的工作环境</a:t>
                      </a:r>
                      <a:endPar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△持续彻底地整理、整顿，</a:t>
                      </a:r>
                      <a:endPar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l"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△清扫，以保持或保障安全、卫生 </a:t>
                      </a:r>
                      <a:endPar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en-US" altLang="zh-CN" sz="900" u="none" strike="noStrike" cap="none" normalizeH="0" baseline="0" dirty="0">
                          <a:ln>
                            <a:noFill/>
                          </a:ln>
                          <a:effectLst/>
                          <a:latin typeface="微软雅黑" panose="020B0503020204020204" pitchFamily="34" charset="-122"/>
                          <a:ea typeface="微软雅黑" panose="020B0503020204020204" pitchFamily="34" charset="-122"/>
                        </a:rPr>
                        <a:t>△</a:t>
                      </a: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rPr>
                        <a:t>强化功用设备的维护和管理</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endParaRPr>
                    </a:p>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rPr>
                        <a:t>△努力使异常现象明显化，并通过观察进行管理</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endParaRPr>
                    </a:p>
                  </a:txBody>
                  <a:tcPr anchor="ctr" horzOverflow="overflow"/>
                </a:tc>
              </a:tr>
              <a:tr h="557530">
                <a:tc>
                  <a:txBody>
                    <a:bodyPr/>
                    <a:lstStyle/>
                    <a:p>
                      <a:pPr marL="0" marR="0" lvl="0" indent="0" algn="ctr"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修</a:t>
                      </a:r>
                      <a:endPar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ctr"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养 </a:t>
                      </a:r>
                      <a:endPar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培养良好的习惯 </a:t>
                      </a:r>
                      <a:endPar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l"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△创造有规律的工作环境 </a:t>
                      </a:r>
                      <a:endParaRPr kumimoji="0" lang="zh-CN" altLang="en-US" sz="9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en-US" altLang="zh-CN" sz="900" u="none" strike="noStrike" cap="none" normalizeH="0" baseline="0">
                          <a:ln>
                            <a:noFill/>
                          </a:ln>
                          <a:effectLst/>
                          <a:latin typeface="微软雅黑" panose="020B0503020204020204" pitchFamily="34" charset="-122"/>
                          <a:ea typeface="微软雅黑" panose="020B0503020204020204" pitchFamily="34" charset="-122"/>
                        </a:rPr>
                        <a:t>△</a:t>
                      </a:r>
                      <a:r>
                        <a:rPr kumimoji="0" lang="zh-CN" altLang="en-US" sz="900" u="none" strike="noStrike" cap="none" normalizeH="0" baseline="0">
                          <a:ln>
                            <a:noFill/>
                          </a:ln>
                          <a:effectLst/>
                          <a:latin typeface="微软雅黑" panose="020B0503020204020204" pitchFamily="34" charset="-122"/>
                          <a:ea typeface="微软雅黑" panose="020B0503020204020204" pitchFamily="34" charset="-122"/>
                        </a:rPr>
                        <a:t>创造能赢得顾客信赖的关系</a:t>
                      </a:r>
                      <a:endParaRPr kumimoji="0" lang="zh-CN" altLang="en-US" sz="9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en-US" altLang="zh-CN"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a:t>
                      </a: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创造纪律良好的工作场所</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 △培养各种良好的礼节，</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△养成遵守集体决定事项的习惯</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r>
              <a:tr h="969010">
                <a:tc>
                  <a:txBody>
                    <a:bodyPr/>
                    <a:lstStyle/>
                    <a:p>
                      <a:pPr marL="0" marR="0" lvl="0" indent="0" algn="ctr" defTabSz="914400" rtl="0" eaLnBrk="1" fontAlgn="base" latinLnBrk="0" hangingPunct="1">
                        <a:lnSpc>
                          <a:spcPct val="100000"/>
                        </a:lnSpc>
                        <a:spcBef>
                          <a:spcPct val="20000"/>
                        </a:spcBef>
                        <a:spcAft>
                          <a:spcPct val="0"/>
                        </a:spcAft>
                        <a:buClrTx/>
                        <a:buSzTx/>
                        <a:buFont typeface="Wingdings" panose="05000000000000000000" pitchFamily="2" charset="2"/>
                        <a:buNone/>
                      </a:pPr>
                      <a:endParaRPr kumimoji="0" lang="en-US" altLang="zh-CN"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ctr" defTabSz="914400" rtl="0" eaLnBrk="1" fontAlgn="base" latinLnBrk="0" hangingPunct="1">
                        <a:lnSpc>
                          <a:spcPct val="100000"/>
                        </a:lnSpc>
                        <a:spcBef>
                          <a:spcPct val="20000"/>
                        </a:spcBef>
                        <a:spcAft>
                          <a:spcPct val="0"/>
                        </a:spcAft>
                        <a:buClrTx/>
                        <a:buSzTx/>
                        <a:buFont typeface="Wingdings" panose="05000000000000000000" pitchFamily="2" charset="2"/>
                        <a:buNone/>
                      </a:pPr>
                      <a:endParaRPr kumimoji="0" lang="en-US" altLang="zh-CN"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ctr"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安</a:t>
                      </a:r>
                      <a:endPar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ctr"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全 </a:t>
                      </a:r>
                      <a:endParaRPr kumimoji="0" lang="zh-CN" altLang="en-US" sz="10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△以人为本</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l"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△“安全第一、预防为主” </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l"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△“不伤害自己、不伤害他人、不被他人伤害”</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en-US" altLang="zh-CN"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 </a:t>
                      </a: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增强人员安全意识</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l"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△进行危险源辩识、风险评估、风险控制，消除不可承受的风险 </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en-US" altLang="zh-CN"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a:t>
                      </a: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以安全生产责任制为核心，完善各项规章制度和各种操作规程，做到有章可循</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 强化安全教育，遵章守纪，安全上岗作业</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just"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 查隐患，抓治理，消除不安全状态</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p>
                      <a:pPr marL="0" marR="0" lvl="0" indent="0" algn="l" defTabSz="914400" rtl="0" eaLnBrk="1" fontAlgn="base" latinLnBrk="0" hangingPunct="1">
                        <a:lnSpc>
                          <a:spcPct val="100000"/>
                        </a:lnSpc>
                        <a:spcBef>
                          <a:spcPct val="20000"/>
                        </a:spcBef>
                        <a:spcAft>
                          <a:spcPct val="0"/>
                        </a:spcAft>
                        <a:buClrTx/>
                        <a:buSzTx/>
                        <a:buFont typeface="Wingdings" panose="05000000000000000000" pitchFamily="2" charset="2"/>
                        <a:buNone/>
                      </a:pPr>
                      <a:r>
                        <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△突发事件的消除，达到伤亡事故为零的目的 </a:t>
                      </a:r>
                      <a:endParaRPr kumimoji="0" lang="zh-CN" altLang="en-US" sz="900"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r>
            </a:tbl>
          </a:graphicData>
        </a:graphic>
      </p:graphicFrame>
    </p:spTree>
  </p:cSld>
  <p:clrMapOvr>
    <a:masterClrMapping/>
  </p:clrMapOvr>
  <p:transition advTm="0">
    <p:wipe dir="d"/>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705485" y="868680"/>
            <a:ext cx="1482090"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整改对照</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 name="组合 10"/>
          <p:cNvGrpSpPr/>
          <p:nvPr/>
        </p:nvGrpSpPr>
        <p:grpSpPr>
          <a:xfrm>
            <a:off x="1214120" y="1682115"/>
            <a:ext cx="7186295" cy="2987040"/>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 name="圆角矩形 5"/>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7" name="组合 13"/>
            <p:cNvGrpSpPr/>
            <p:nvPr/>
          </p:nvGrpSpPr>
          <p:grpSpPr>
            <a:xfrm>
              <a:off x="982640" y="1596960"/>
              <a:ext cx="751224" cy="4402812"/>
              <a:chOff x="982640" y="1596960"/>
              <a:chExt cx="751224" cy="4402812"/>
            </a:xfrm>
          </p:grpSpPr>
          <p:grpSp>
            <p:nvGrpSpPr>
              <p:cNvPr id="8"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82" name="椭圆 8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9"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sp>
        <p:nvSpPr>
          <p:cNvPr id="11" name="文本框 10"/>
          <p:cNvSpPr txBox="1"/>
          <p:nvPr/>
        </p:nvSpPr>
        <p:spPr>
          <a:xfrm>
            <a:off x="3574415" y="1882775"/>
            <a:ext cx="2540000" cy="30670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脚手杆堆放混乱</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4" name="图片 3" descr="IMG_3297.jpg"/>
          <p:cNvPicPr>
            <a:picLocks noChangeAspect="1"/>
          </p:cNvPicPr>
          <p:nvPr/>
        </p:nvPicPr>
        <p:blipFill>
          <a:blip r:embed="rId1" cstate="email"/>
          <a:stretch>
            <a:fillRect/>
          </a:stretch>
        </p:blipFill>
        <p:spPr>
          <a:xfrm>
            <a:off x="2090420" y="2369185"/>
            <a:ext cx="2679065" cy="1786890"/>
          </a:xfrm>
          <a:prstGeom prst="rect">
            <a:avLst/>
          </a:prstGeom>
          <a:solidFill>
            <a:srgbClr val="FFFFFF">
              <a:shade val="85000"/>
            </a:srgbClr>
          </a:solidFill>
          <a:ln>
            <a:noFill/>
          </a:ln>
          <a:effectLst/>
        </p:spPr>
      </p:pic>
      <p:pic>
        <p:nvPicPr>
          <p:cNvPr id="12" name="图片 11" descr="DSC_0030.JPG"/>
          <p:cNvPicPr>
            <a:picLocks noChangeAspect="1"/>
          </p:cNvPicPr>
          <p:nvPr/>
        </p:nvPicPr>
        <p:blipFill>
          <a:blip r:embed="rId2" cstate="email"/>
          <a:stretch>
            <a:fillRect/>
          </a:stretch>
        </p:blipFill>
        <p:spPr>
          <a:xfrm>
            <a:off x="4957445" y="2369185"/>
            <a:ext cx="2786380" cy="1787525"/>
          </a:xfrm>
          <a:prstGeom prst="rect">
            <a:avLst/>
          </a:prstGeom>
          <a:solidFill>
            <a:srgbClr val="FFFFFF">
              <a:shade val="85000"/>
            </a:srgbClr>
          </a:solidFill>
          <a:ln>
            <a:noFill/>
          </a:ln>
          <a:effectLst/>
        </p:spPr>
      </p:pic>
      <p:sp>
        <p:nvSpPr>
          <p:cNvPr id="14" name="文本框 13"/>
          <p:cNvSpPr txBox="1"/>
          <p:nvPr/>
        </p:nvSpPr>
        <p:spPr>
          <a:xfrm>
            <a:off x="3024505" y="4171950"/>
            <a:ext cx="683260" cy="306705"/>
          </a:xfrm>
          <a:prstGeom prst="rect">
            <a:avLst/>
          </a:prstGeom>
          <a:noFill/>
        </p:spPr>
        <p:txBody>
          <a:bodyPr wrap="square" rtlCol="0" anchor="t">
            <a:spAutoFit/>
          </a:bodyPr>
          <a:lstStyle/>
          <a:p>
            <a:pPr algn="ctr"/>
            <a:r>
              <a:rPr lang="zh-CN" altLang="zh-CN" sz="1400" b="1">
                <a:solidFill>
                  <a:schemeClr val="tx1">
                    <a:lumMod val="75000"/>
                    <a:lumOff val="25000"/>
                  </a:schemeClr>
                </a:solidFill>
                <a:latin typeface="微软雅黑" panose="020B0503020204020204" pitchFamily="34" charset="-122"/>
                <a:ea typeface="微软雅黑" panose="020B0503020204020204" pitchFamily="34" charset="-122"/>
              </a:rPr>
              <a:t>错  误</a:t>
            </a:r>
            <a:endParaRPr lang="zh-CN" altLang="zh-CN"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8" name="文本框 17"/>
          <p:cNvSpPr txBox="1"/>
          <p:nvPr/>
        </p:nvSpPr>
        <p:spPr>
          <a:xfrm>
            <a:off x="6114415" y="4171950"/>
            <a:ext cx="683260" cy="306705"/>
          </a:xfrm>
          <a:prstGeom prst="rect">
            <a:avLst/>
          </a:prstGeom>
          <a:noFill/>
        </p:spPr>
        <p:txBody>
          <a:bodyPr wrap="square" rtlCol="0" anchor="t">
            <a:spAutoFit/>
          </a:bodyPr>
          <a:lstStyle/>
          <a:p>
            <a:pPr algn="ctr"/>
            <a:r>
              <a:rPr lang="zh-CN" altLang="zh-CN" sz="1400" b="1">
                <a:solidFill>
                  <a:schemeClr val="tx1">
                    <a:lumMod val="75000"/>
                    <a:lumOff val="25000"/>
                  </a:schemeClr>
                </a:solidFill>
                <a:latin typeface="微软雅黑" panose="020B0503020204020204" pitchFamily="34" charset="-122"/>
                <a:ea typeface="微软雅黑" panose="020B0503020204020204" pitchFamily="34" charset="-122"/>
              </a:rPr>
              <a:t>正  确</a:t>
            </a:r>
            <a:endParaRPr lang="zh-CN" altLang="zh-CN"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705485" y="868680"/>
            <a:ext cx="1482090"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整改对照</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 name="组合 10"/>
          <p:cNvGrpSpPr/>
          <p:nvPr/>
        </p:nvGrpSpPr>
        <p:grpSpPr>
          <a:xfrm>
            <a:off x="1214120" y="1682115"/>
            <a:ext cx="7186295" cy="2987040"/>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 name="圆角矩形 5"/>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7" name="组合 13"/>
            <p:cNvGrpSpPr/>
            <p:nvPr/>
          </p:nvGrpSpPr>
          <p:grpSpPr>
            <a:xfrm>
              <a:off x="982640" y="1596960"/>
              <a:ext cx="751224" cy="4402812"/>
              <a:chOff x="982640" y="1596960"/>
              <a:chExt cx="751224" cy="4402812"/>
            </a:xfrm>
          </p:grpSpPr>
          <p:grpSp>
            <p:nvGrpSpPr>
              <p:cNvPr id="8"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82" name="椭圆 8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9"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sp>
        <p:nvSpPr>
          <p:cNvPr id="11" name="文本框 10"/>
          <p:cNvSpPr txBox="1"/>
          <p:nvPr/>
        </p:nvSpPr>
        <p:spPr>
          <a:xfrm>
            <a:off x="2574290" y="1882775"/>
            <a:ext cx="4902200" cy="30670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配电箱门无接地，箱体无接地，没有做到三相五线制</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4" name="文本框 13"/>
          <p:cNvSpPr txBox="1"/>
          <p:nvPr/>
        </p:nvSpPr>
        <p:spPr>
          <a:xfrm>
            <a:off x="3024505" y="4171950"/>
            <a:ext cx="683260" cy="306705"/>
          </a:xfrm>
          <a:prstGeom prst="rect">
            <a:avLst/>
          </a:prstGeom>
          <a:noFill/>
        </p:spPr>
        <p:txBody>
          <a:bodyPr wrap="square" rtlCol="0" anchor="t">
            <a:spAutoFit/>
          </a:bodyPr>
          <a:lstStyle/>
          <a:p>
            <a:pPr algn="ctr"/>
            <a:r>
              <a:rPr lang="zh-CN" altLang="zh-CN" sz="1400" b="1">
                <a:solidFill>
                  <a:schemeClr val="tx1">
                    <a:lumMod val="75000"/>
                    <a:lumOff val="25000"/>
                  </a:schemeClr>
                </a:solidFill>
                <a:latin typeface="微软雅黑" panose="020B0503020204020204" pitchFamily="34" charset="-122"/>
                <a:ea typeface="微软雅黑" panose="020B0503020204020204" pitchFamily="34" charset="-122"/>
              </a:rPr>
              <a:t>错  误</a:t>
            </a:r>
            <a:endParaRPr lang="zh-CN" altLang="zh-CN"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8" name="文本框 17"/>
          <p:cNvSpPr txBox="1"/>
          <p:nvPr/>
        </p:nvSpPr>
        <p:spPr>
          <a:xfrm>
            <a:off x="6114415" y="4171950"/>
            <a:ext cx="683260" cy="306705"/>
          </a:xfrm>
          <a:prstGeom prst="rect">
            <a:avLst/>
          </a:prstGeom>
          <a:noFill/>
        </p:spPr>
        <p:txBody>
          <a:bodyPr wrap="square" rtlCol="0" anchor="t">
            <a:spAutoFit/>
          </a:bodyPr>
          <a:lstStyle/>
          <a:p>
            <a:pPr algn="ctr"/>
            <a:r>
              <a:rPr lang="zh-CN" altLang="zh-CN" sz="1400" b="1">
                <a:solidFill>
                  <a:schemeClr val="tx1">
                    <a:lumMod val="75000"/>
                    <a:lumOff val="25000"/>
                  </a:schemeClr>
                </a:solidFill>
                <a:latin typeface="微软雅黑" panose="020B0503020204020204" pitchFamily="34" charset="-122"/>
                <a:ea typeface="微软雅黑" panose="020B0503020204020204" pitchFamily="34" charset="-122"/>
              </a:rPr>
              <a:t>正  确</a:t>
            </a:r>
            <a:endParaRPr lang="zh-CN" altLang="zh-CN"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87" name="组合 86"/>
          <p:cNvGrpSpPr/>
          <p:nvPr/>
        </p:nvGrpSpPr>
        <p:grpSpPr>
          <a:xfrm>
            <a:off x="2167890" y="2397125"/>
            <a:ext cx="2338705" cy="1706245"/>
            <a:chOff x="2465" y="6166"/>
            <a:chExt cx="4162" cy="3037"/>
          </a:xfrm>
        </p:grpSpPr>
        <p:pic>
          <p:nvPicPr>
            <p:cNvPr id="84" name="图片 83" descr="IMG_3041.jpg"/>
            <p:cNvPicPr>
              <a:picLocks noChangeAspect="1"/>
            </p:cNvPicPr>
            <p:nvPr/>
          </p:nvPicPr>
          <p:blipFill>
            <a:blip r:embed="rId1" cstate="email"/>
            <a:stretch>
              <a:fillRect/>
            </a:stretch>
          </p:blipFill>
          <p:spPr>
            <a:xfrm>
              <a:off x="2465" y="6166"/>
              <a:ext cx="4163" cy="3007"/>
            </a:xfrm>
            <a:prstGeom prst="rect">
              <a:avLst/>
            </a:prstGeom>
            <a:solidFill>
              <a:srgbClr val="FFFFFF">
                <a:shade val="85000"/>
              </a:srgbClr>
            </a:solidFill>
            <a:ln>
              <a:noFill/>
            </a:ln>
            <a:effectLst/>
          </p:spPr>
        </p:pic>
        <p:sp>
          <p:nvSpPr>
            <p:cNvPr id="85" name="椭圆 84"/>
            <p:cNvSpPr/>
            <p:nvPr/>
          </p:nvSpPr>
          <p:spPr>
            <a:xfrm>
              <a:off x="3825" y="7965"/>
              <a:ext cx="1688" cy="1238"/>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800"/>
            </a:p>
          </p:txBody>
        </p:sp>
        <p:sp>
          <p:nvSpPr>
            <p:cNvPr id="86" name="椭圆 85"/>
            <p:cNvSpPr/>
            <p:nvPr/>
          </p:nvSpPr>
          <p:spPr>
            <a:xfrm>
              <a:off x="5175" y="6728"/>
              <a:ext cx="1125" cy="135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800"/>
            </a:p>
          </p:txBody>
        </p:sp>
      </p:grpSp>
      <p:grpSp>
        <p:nvGrpSpPr>
          <p:cNvPr id="91" name="组合 90"/>
          <p:cNvGrpSpPr/>
          <p:nvPr/>
        </p:nvGrpSpPr>
        <p:grpSpPr>
          <a:xfrm>
            <a:off x="4966970" y="2397125"/>
            <a:ext cx="2581275" cy="1689100"/>
            <a:chOff x="7987" y="6166"/>
            <a:chExt cx="4274" cy="2924"/>
          </a:xfrm>
        </p:grpSpPr>
        <p:pic>
          <p:nvPicPr>
            <p:cNvPr id="88" name="图片 21" descr="C:\Users\0\Desktop\新建文件夹 (2)\IMG_2959.JPG"/>
            <p:cNvPicPr>
              <a:picLocks noChangeAspect="1" noChangeArrowheads="1"/>
            </p:cNvPicPr>
            <p:nvPr/>
          </p:nvPicPr>
          <p:blipFill>
            <a:blip r:embed="rId2" cstate="email"/>
            <a:srcRect/>
            <a:stretch>
              <a:fillRect/>
            </a:stretch>
          </p:blipFill>
          <p:spPr bwMode="auto">
            <a:xfrm>
              <a:off x="7987" y="6166"/>
              <a:ext cx="4275" cy="2925"/>
            </a:xfrm>
            <a:prstGeom prst="rect">
              <a:avLst/>
            </a:prstGeom>
            <a:solidFill>
              <a:srgbClr val="FFFFFF">
                <a:shade val="85000"/>
              </a:srgbClr>
            </a:solidFill>
            <a:ln>
              <a:noFill/>
            </a:ln>
            <a:effectLst/>
          </p:spPr>
        </p:pic>
        <p:sp>
          <p:nvSpPr>
            <p:cNvPr id="89" name="椭圆 88"/>
            <p:cNvSpPr/>
            <p:nvPr/>
          </p:nvSpPr>
          <p:spPr>
            <a:xfrm>
              <a:off x="9000" y="8190"/>
              <a:ext cx="1688" cy="788"/>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800"/>
            </a:p>
          </p:txBody>
        </p:sp>
        <p:sp>
          <p:nvSpPr>
            <p:cNvPr id="90" name="AutoShape 5"/>
            <p:cNvSpPr>
              <a:spLocks noChangeArrowheads="1"/>
            </p:cNvSpPr>
            <p:nvPr/>
          </p:nvSpPr>
          <p:spPr bwMode="auto">
            <a:xfrm>
              <a:off x="9675" y="6615"/>
              <a:ext cx="2363" cy="1130"/>
            </a:xfrm>
            <a:prstGeom prst="wedgeRoundRectCallout">
              <a:avLst>
                <a:gd name="adj1" fmla="val -42995"/>
                <a:gd name="adj2" fmla="val 143153"/>
                <a:gd name="adj3" fmla="val 16667"/>
              </a:avLst>
            </a:prstGeom>
            <a:noFill/>
            <a:ln w="19050">
              <a:solidFill>
                <a:srgbClr val="C00000"/>
              </a:solidFill>
              <a:miter lim="800000"/>
            </a:ln>
          </p:spPr>
          <p:txBody>
            <a:bodyPr/>
            <a:lstStyle/>
            <a:p>
              <a:pPr algn="ctr"/>
              <a:r>
                <a:rPr lang="zh-CN" altLang="en-US" sz="1600" b="1">
                  <a:solidFill>
                    <a:schemeClr val="bg1"/>
                  </a:solidFill>
                  <a:latin typeface="微软雅黑" panose="020B0503020204020204" pitchFamily="34" charset="-122"/>
                  <a:ea typeface="微软雅黑" panose="020B0503020204020204" pitchFamily="34" charset="-122"/>
                </a:rPr>
                <a:t>安装接地线，更换电缆</a:t>
              </a:r>
              <a:endParaRPr lang="zh-CN" altLang="en-US" sz="1600" b="1">
                <a:solidFill>
                  <a:schemeClr val="bg1"/>
                </a:solidFill>
                <a:latin typeface="微软雅黑" panose="020B0503020204020204" pitchFamily="34" charset="-122"/>
                <a:ea typeface="微软雅黑" panose="020B0503020204020204" pitchFamily="34" charset="-122"/>
              </a:endParaRPr>
            </a:p>
          </p:txBody>
        </p:sp>
      </p:grpSp>
    </p:spTree>
  </p:cSld>
  <p:clrMapOvr>
    <a:masterClrMapping/>
  </p:clrMapOvr>
  <p:transition advTm="0">
    <p:wipe dir="d"/>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705485" y="868680"/>
            <a:ext cx="1482090"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1、5S-TPM</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720725" y="1301115"/>
            <a:ext cx="2540000" cy="306705"/>
          </a:xfrm>
          <a:prstGeom prst="rect">
            <a:avLst/>
          </a:prstGeom>
          <a:noFill/>
        </p:spPr>
        <p:txBody>
          <a:bodyPr wrap="square" rtlCol="0" anchor="t">
            <a:spAutoFit/>
          </a:bodyPr>
          <a:lstStyle/>
          <a:p>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定置管理“三要素”</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145" name="组合 144"/>
          <p:cNvGrpSpPr/>
          <p:nvPr>
            <p:custDataLst>
              <p:tags r:id="rId1"/>
            </p:custDataLst>
          </p:nvPr>
        </p:nvGrpSpPr>
        <p:grpSpPr>
          <a:xfrm>
            <a:off x="1271270" y="1784985"/>
            <a:ext cx="3341370" cy="791845"/>
            <a:chOff x="309246" y="1376363"/>
            <a:chExt cx="4289425" cy="1419196"/>
          </a:xfrm>
          <a:solidFill>
            <a:schemeClr val="bg1">
              <a:lumMod val="50000"/>
            </a:schemeClr>
          </a:solidFill>
        </p:grpSpPr>
        <p:sp>
          <p:nvSpPr>
            <p:cNvPr id="30" name="任意多边形 29"/>
            <p:cNvSpPr/>
            <p:nvPr>
              <p:custDataLst>
                <p:tags r:id="rId2"/>
              </p:custDataLst>
            </p:nvPr>
          </p:nvSpPr>
          <p:spPr>
            <a:xfrm>
              <a:off x="1719422" y="1376363"/>
              <a:ext cx="1469707" cy="1419196"/>
            </a:xfrm>
            <a:custGeom>
              <a:avLst/>
              <a:gdLst>
                <a:gd name="connsiteX0" fmla="*/ 0 w 1469707"/>
                <a:gd name="connsiteY0" fmla="*/ 1090584 h 1419196"/>
                <a:gd name="connsiteX1" fmla="*/ 45719 w 1469707"/>
                <a:gd name="connsiteY1" fmla="*/ 1090584 h 1419196"/>
                <a:gd name="connsiteX2" fmla="*/ 45719 w 1469707"/>
                <a:gd name="connsiteY2" fmla="*/ 1373477 h 1419196"/>
                <a:gd name="connsiteX3" fmla="*/ 1423988 w 1469707"/>
                <a:gd name="connsiteY3" fmla="*/ 1373477 h 1419196"/>
                <a:gd name="connsiteX4" fmla="*/ 1423988 w 1469707"/>
                <a:gd name="connsiteY4" fmla="*/ 1090584 h 1419196"/>
                <a:gd name="connsiteX5" fmla="*/ 1469707 w 1469707"/>
                <a:gd name="connsiteY5" fmla="*/ 1090584 h 1419196"/>
                <a:gd name="connsiteX6" fmla="*/ 1469707 w 1469707"/>
                <a:gd name="connsiteY6" fmla="*/ 1373477 h 1419196"/>
                <a:gd name="connsiteX7" fmla="*/ 1469707 w 1469707"/>
                <a:gd name="connsiteY7" fmla="*/ 1419196 h 1419196"/>
                <a:gd name="connsiteX8" fmla="*/ 1423988 w 1469707"/>
                <a:gd name="connsiteY8" fmla="*/ 1419196 h 1419196"/>
                <a:gd name="connsiteX9" fmla="*/ 45719 w 1469707"/>
                <a:gd name="connsiteY9" fmla="*/ 1419196 h 1419196"/>
                <a:gd name="connsiteX10" fmla="*/ 0 w 1469707"/>
                <a:gd name="connsiteY10" fmla="*/ 1419196 h 1419196"/>
                <a:gd name="connsiteX11" fmla="*/ 0 w 1469707"/>
                <a:gd name="connsiteY11" fmla="*/ 1373477 h 1419196"/>
                <a:gd name="connsiteX12" fmla="*/ 0 w 1469707"/>
                <a:gd name="connsiteY12" fmla="*/ 0 h 1419196"/>
                <a:gd name="connsiteX13" fmla="*/ 45719 w 1469707"/>
                <a:gd name="connsiteY13" fmla="*/ 0 h 1419196"/>
                <a:gd name="connsiteX14" fmla="*/ 1423988 w 1469707"/>
                <a:gd name="connsiteY14" fmla="*/ 0 h 1419196"/>
                <a:gd name="connsiteX15" fmla="*/ 1469707 w 1469707"/>
                <a:gd name="connsiteY15" fmla="*/ 0 h 1419196"/>
                <a:gd name="connsiteX16" fmla="*/ 1469707 w 1469707"/>
                <a:gd name="connsiteY16" fmla="*/ 45719 h 1419196"/>
                <a:gd name="connsiteX17" fmla="*/ 1469707 w 1469707"/>
                <a:gd name="connsiteY17" fmla="*/ 328612 h 1419196"/>
                <a:gd name="connsiteX18" fmla="*/ 1423988 w 1469707"/>
                <a:gd name="connsiteY18" fmla="*/ 328612 h 1419196"/>
                <a:gd name="connsiteX19" fmla="*/ 1423988 w 1469707"/>
                <a:gd name="connsiteY19" fmla="*/ 45719 h 1419196"/>
                <a:gd name="connsiteX20" fmla="*/ 45719 w 1469707"/>
                <a:gd name="connsiteY20" fmla="*/ 45719 h 1419196"/>
                <a:gd name="connsiteX21" fmla="*/ 45719 w 1469707"/>
                <a:gd name="connsiteY21" fmla="*/ 328612 h 1419196"/>
                <a:gd name="connsiteX22" fmla="*/ 0 w 1469707"/>
                <a:gd name="connsiteY22" fmla="*/ 328612 h 1419196"/>
                <a:gd name="connsiteX23" fmla="*/ 0 w 1469707"/>
                <a:gd name="connsiteY23" fmla="*/ 45719 h 14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69707" h="1419196">
                  <a:moveTo>
                    <a:pt x="0" y="1090584"/>
                  </a:moveTo>
                  <a:lnTo>
                    <a:pt x="45719" y="1090584"/>
                  </a:lnTo>
                  <a:lnTo>
                    <a:pt x="45719" y="1373477"/>
                  </a:lnTo>
                  <a:lnTo>
                    <a:pt x="1423988" y="1373477"/>
                  </a:lnTo>
                  <a:lnTo>
                    <a:pt x="1423988" y="1090584"/>
                  </a:lnTo>
                  <a:lnTo>
                    <a:pt x="1469707" y="1090584"/>
                  </a:lnTo>
                  <a:lnTo>
                    <a:pt x="1469707" y="1373477"/>
                  </a:lnTo>
                  <a:lnTo>
                    <a:pt x="1469707" y="1419196"/>
                  </a:lnTo>
                  <a:lnTo>
                    <a:pt x="1423988" y="1419196"/>
                  </a:lnTo>
                  <a:lnTo>
                    <a:pt x="45719" y="1419196"/>
                  </a:lnTo>
                  <a:lnTo>
                    <a:pt x="0" y="1419196"/>
                  </a:lnTo>
                  <a:lnTo>
                    <a:pt x="0" y="1373477"/>
                  </a:lnTo>
                  <a:close/>
                  <a:moveTo>
                    <a:pt x="0" y="0"/>
                  </a:moveTo>
                  <a:lnTo>
                    <a:pt x="45719" y="0"/>
                  </a:lnTo>
                  <a:lnTo>
                    <a:pt x="1423988" y="0"/>
                  </a:lnTo>
                  <a:lnTo>
                    <a:pt x="1469707" y="0"/>
                  </a:lnTo>
                  <a:lnTo>
                    <a:pt x="1469707" y="45719"/>
                  </a:lnTo>
                  <a:lnTo>
                    <a:pt x="1469707" y="328612"/>
                  </a:lnTo>
                  <a:lnTo>
                    <a:pt x="1423988" y="328612"/>
                  </a:lnTo>
                  <a:lnTo>
                    <a:pt x="1423988" y="45719"/>
                  </a:lnTo>
                  <a:lnTo>
                    <a:pt x="45719" y="45719"/>
                  </a:lnTo>
                  <a:lnTo>
                    <a:pt x="45719" y="328612"/>
                  </a:lnTo>
                  <a:lnTo>
                    <a:pt x="0" y="328612"/>
                  </a:lnTo>
                  <a:lnTo>
                    <a:pt x="0" y="45719"/>
                  </a:lnTo>
                  <a:close/>
                </a:path>
              </a:pathLst>
            </a:custGeom>
            <a:grpFill/>
            <a:ln>
              <a:solidFill>
                <a:schemeClr val="bg1">
                  <a:lumMod val="50000"/>
                </a:schemeClr>
              </a:solidFill>
            </a:ln>
          </p:spPr>
          <p:txBody>
            <a:bodyPr rot="0" spcFirstLastPara="0" vertOverflow="overflow" horzOverflow="overflow" vert="horz" wrap="square" lIns="68580" tIns="34290" rIns="68580" bIns="34290" numCol="1" spcCol="0" rtlCol="0" fromWordArt="0" anchor="ctr" anchorCtr="0" forceAA="0" compatLnSpc="1">
              <a:noAutofit/>
            </a:bodyPr>
            <a:lstStyle/>
            <a:p>
              <a:pPr algn="just">
                <a:lnSpc>
                  <a:spcPct val="130000"/>
                </a:lnSpc>
              </a:pPr>
              <a:endParaRPr lang="zh-CN" altLang="en-US" sz="1400" dirty="0" err="1">
                <a:solidFill>
                  <a:srgbClr val="FFFFFF"/>
                </a:solidFill>
                <a:latin typeface="微软雅黑" panose="020B0503020204020204" pitchFamily="34" charset="-122"/>
                <a:ea typeface="微软雅黑" panose="020B0503020204020204" pitchFamily="34" charset="-122"/>
              </a:endParaRPr>
            </a:p>
          </p:txBody>
        </p:sp>
        <p:sp>
          <p:nvSpPr>
            <p:cNvPr id="12" name="矩形 11"/>
            <p:cNvSpPr/>
            <p:nvPr>
              <p:custDataLst>
                <p:tags r:id="rId3"/>
              </p:custDataLst>
            </p:nvPr>
          </p:nvSpPr>
          <p:spPr>
            <a:xfrm>
              <a:off x="476886" y="1901295"/>
              <a:ext cx="3954779" cy="369332"/>
            </a:xfrm>
            <a:prstGeom prst="rect">
              <a:avLst/>
            </a:prstGeom>
            <a:noFill/>
            <a:extLst>
              <a:ext uri="{909E8E84-426E-40DD-AFC4-6F175D3DCCD1}">
                <a14:hiddenFill xmlns:a14="http://schemas.microsoft.com/office/drawing/2010/main">
                  <a:solidFill>
                    <a:schemeClr val="bg1">
                      <a:lumMod val="50000"/>
                    </a:schemeClr>
                  </a:solidFill>
                </a14:hiddenFill>
              </a:ext>
            </a:extLst>
          </p:spPr>
          <p:txBody>
            <a:bodyPr wrap="square" anchor="ctr" anchorCtr="0"/>
            <a:lstStyle/>
            <a:p>
              <a:pPr marL="0" lvl="0" indent="0" algn="ctr">
                <a:lnSpc>
                  <a:spcPct val="100000"/>
                </a:lnSpc>
                <a:spcBef>
                  <a:spcPts val="0"/>
                </a:spcBef>
                <a:spcAft>
                  <a:spcPts val="0"/>
                </a:spcAft>
                <a:buSzPct val="100000"/>
              </a:pPr>
              <a:r>
                <a:rPr lang="zh-CN" altLang="en-US" sz="1400" b="1" kern="0">
                  <a:latin typeface="微软雅黑" panose="020B0503020204020204" pitchFamily="34" charset="-122"/>
                  <a:ea typeface="微软雅黑" panose="020B0503020204020204" pitchFamily="34" charset="-122"/>
                </a:rPr>
                <a:t>场所</a:t>
              </a:r>
              <a:r>
                <a:rPr lang="zh-CN" altLang="en-US" sz="1400" kern="0">
                  <a:latin typeface="微软雅黑" panose="020B0503020204020204" pitchFamily="34" charset="-122"/>
                  <a:ea typeface="微软雅黑" panose="020B0503020204020204" pitchFamily="34" charset="-122"/>
                </a:rPr>
                <a:t>：明确物品放置场所</a:t>
              </a:r>
              <a:endParaRPr lang="zh-CN" altLang="en-US" sz="1400" kern="0">
                <a:latin typeface="微软雅黑" panose="020B0503020204020204" pitchFamily="34" charset="-122"/>
                <a:ea typeface="微软雅黑" panose="020B0503020204020204" pitchFamily="34" charset="-122"/>
              </a:endParaRPr>
            </a:p>
          </p:txBody>
        </p:sp>
        <p:sp>
          <p:nvSpPr>
            <p:cNvPr id="26" name="任意多边形 25"/>
            <p:cNvSpPr/>
            <p:nvPr>
              <p:custDataLst>
                <p:tags r:id="rId4"/>
              </p:custDataLst>
            </p:nvPr>
          </p:nvSpPr>
          <p:spPr>
            <a:xfrm>
              <a:off x="363221" y="1614839"/>
              <a:ext cx="1847850" cy="652225"/>
            </a:xfrm>
            <a:custGeom>
              <a:avLst/>
              <a:gdLst>
                <a:gd name="connsiteX0" fmla="*/ 101600 w 1847850"/>
                <a:gd name="connsiteY0" fmla="*/ 0 h 652225"/>
                <a:gd name="connsiteX1" fmla="*/ 112400 w 1847850"/>
                <a:gd name="connsiteY1" fmla="*/ 0 h 652225"/>
                <a:gd name="connsiteX2" fmla="*/ 112400 w 1847850"/>
                <a:gd name="connsiteY2" fmla="*/ 213573 h 652225"/>
                <a:gd name="connsiteX3" fmla="*/ 1847850 w 1847850"/>
                <a:gd name="connsiteY3" fmla="*/ 213573 h 652225"/>
                <a:gd name="connsiteX4" fmla="*/ 1847850 w 1847850"/>
                <a:gd name="connsiteY4" fmla="*/ 224373 h 652225"/>
                <a:gd name="connsiteX5" fmla="*/ 112400 w 1847850"/>
                <a:gd name="connsiteY5" fmla="*/ 224373 h 652225"/>
                <a:gd name="connsiteX6" fmla="*/ 112400 w 1847850"/>
                <a:gd name="connsiteY6" fmla="*/ 652225 h 652225"/>
                <a:gd name="connsiteX7" fmla="*/ 101600 w 1847850"/>
                <a:gd name="connsiteY7" fmla="*/ 652225 h 652225"/>
                <a:gd name="connsiteX8" fmla="*/ 101600 w 1847850"/>
                <a:gd name="connsiteY8" fmla="*/ 224373 h 652225"/>
                <a:gd name="connsiteX9" fmla="*/ 0 w 1847850"/>
                <a:gd name="connsiteY9" fmla="*/ 224373 h 652225"/>
                <a:gd name="connsiteX10" fmla="*/ 0 w 1847850"/>
                <a:gd name="connsiteY10" fmla="*/ 213573 h 652225"/>
                <a:gd name="connsiteX11" fmla="*/ 101600 w 1847850"/>
                <a:gd name="connsiteY11" fmla="*/ 213573 h 65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7850" h="652225">
                  <a:moveTo>
                    <a:pt x="101600" y="0"/>
                  </a:moveTo>
                  <a:lnTo>
                    <a:pt x="112400" y="0"/>
                  </a:lnTo>
                  <a:lnTo>
                    <a:pt x="112400" y="213573"/>
                  </a:lnTo>
                  <a:lnTo>
                    <a:pt x="1847850" y="213573"/>
                  </a:lnTo>
                  <a:lnTo>
                    <a:pt x="1847850" y="224373"/>
                  </a:lnTo>
                  <a:lnTo>
                    <a:pt x="112400" y="224373"/>
                  </a:lnTo>
                  <a:lnTo>
                    <a:pt x="112400" y="652225"/>
                  </a:lnTo>
                  <a:lnTo>
                    <a:pt x="101600" y="652225"/>
                  </a:lnTo>
                  <a:lnTo>
                    <a:pt x="101600" y="224373"/>
                  </a:lnTo>
                  <a:lnTo>
                    <a:pt x="0" y="224373"/>
                  </a:lnTo>
                  <a:lnTo>
                    <a:pt x="0" y="213573"/>
                  </a:lnTo>
                  <a:lnTo>
                    <a:pt x="101600" y="213573"/>
                  </a:lnTo>
                  <a:close/>
                </a:path>
              </a:pathLst>
            </a:custGeom>
            <a:grpFill/>
          </p:spPr>
          <p:txBody>
            <a:bodyPr rot="0" spcFirstLastPara="0" vertOverflow="overflow" horzOverflow="overflow" vert="horz" wrap="square" lIns="68580" tIns="34290" rIns="68580" bIns="34290" numCol="1" spcCol="0" rtlCol="0" fromWordArt="0" anchor="ctr" anchorCtr="0" forceAA="0" compatLnSpc="1">
              <a:noAutofit/>
            </a:bodyPr>
            <a:lstStyle/>
            <a:p>
              <a:pPr algn="just">
                <a:lnSpc>
                  <a:spcPct val="130000"/>
                </a:lnSpc>
              </a:pPr>
              <a:endParaRPr lang="zh-CN" altLang="en-US" sz="1400" dirty="0" err="1">
                <a:solidFill>
                  <a:srgbClr val="FFFFFF"/>
                </a:solidFill>
                <a:latin typeface="微软雅黑" panose="020B0503020204020204" pitchFamily="34" charset="-122"/>
                <a:ea typeface="微软雅黑" panose="020B0503020204020204" pitchFamily="34" charset="-122"/>
              </a:endParaRPr>
            </a:p>
          </p:txBody>
        </p:sp>
        <p:sp>
          <p:nvSpPr>
            <p:cNvPr id="25" name="任意多边形 24"/>
            <p:cNvSpPr/>
            <p:nvPr>
              <p:custDataLst>
                <p:tags r:id="rId5"/>
              </p:custDataLst>
            </p:nvPr>
          </p:nvSpPr>
          <p:spPr>
            <a:xfrm>
              <a:off x="309246" y="1567092"/>
              <a:ext cx="1847850" cy="652225"/>
            </a:xfrm>
            <a:custGeom>
              <a:avLst/>
              <a:gdLst>
                <a:gd name="connsiteX0" fmla="*/ 101600 w 1847850"/>
                <a:gd name="connsiteY0" fmla="*/ 0 h 652225"/>
                <a:gd name="connsiteX1" fmla="*/ 112400 w 1847850"/>
                <a:gd name="connsiteY1" fmla="*/ 0 h 652225"/>
                <a:gd name="connsiteX2" fmla="*/ 112400 w 1847850"/>
                <a:gd name="connsiteY2" fmla="*/ 213573 h 652225"/>
                <a:gd name="connsiteX3" fmla="*/ 1847850 w 1847850"/>
                <a:gd name="connsiteY3" fmla="*/ 213573 h 652225"/>
                <a:gd name="connsiteX4" fmla="*/ 1847850 w 1847850"/>
                <a:gd name="connsiteY4" fmla="*/ 224373 h 652225"/>
                <a:gd name="connsiteX5" fmla="*/ 112400 w 1847850"/>
                <a:gd name="connsiteY5" fmla="*/ 224373 h 652225"/>
                <a:gd name="connsiteX6" fmla="*/ 112400 w 1847850"/>
                <a:gd name="connsiteY6" fmla="*/ 652225 h 652225"/>
                <a:gd name="connsiteX7" fmla="*/ 101600 w 1847850"/>
                <a:gd name="connsiteY7" fmla="*/ 652225 h 652225"/>
                <a:gd name="connsiteX8" fmla="*/ 101600 w 1847850"/>
                <a:gd name="connsiteY8" fmla="*/ 224373 h 652225"/>
                <a:gd name="connsiteX9" fmla="*/ 0 w 1847850"/>
                <a:gd name="connsiteY9" fmla="*/ 224373 h 652225"/>
                <a:gd name="connsiteX10" fmla="*/ 0 w 1847850"/>
                <a:gd name="connsiteY10" fmla="*/ 213573 h 652225"/>
                <a:gd name="connsiteX11" fmla="*/ 101600 w 1847850"/>
                <a:gd name="connsiteY11" fmla="*/ 213573 h 65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7850" h="652225">
                  <a:moveTo>
                    <a:pt x="101600" y="0"/>
                  </a:moveTo>
                  <a:lnTo>
                    <a:pt x="112400" y="0"/>
                  </a:lnTo>
                  <a:lnTo>
                    <a:pt x="112400" y="213573"/>
                  </a:lnTo>
                  <a:lnTo>
                    <a:pt x="1847850" y="213573"/>
                  </a:lnTo>
                  <a:lnTo>
                    <a:pt x="1847850" y="224373"/>
                  </a:lnTo>
                  <a:lnTo>
                    <a:pt x="112400" y="224373"/>
                  </a:lnTo>
                  <a:lnTo>
                    <a:pt x="112400" y="652225"/>
                  </a:lnTo>
                  <a:lnTo>
                    <a:pt x="101600" y="652225"/>
                  </a:lnTo>
                  <a:lnTo>
                    <a:pt x="101600" y="224373"/>
                  </a:lnTo>
                  <a:lnTo>
                    <a:pt x="0" y="224373"/>
                  </a:lnTo>
                  <a:lnTo>
                    <a:pt x="0" y="213573"/>
                  </a:lnTo>
                  <a:lnTo>
                    <a:pt x="101600" y="213573"/>
                  </a:lnTo>
                  <a:close/>
                </a:path>
              </a:pathLst>
            </a:custGeom>
            <a:grpFill/>
          </p:spPr>
          <p:txBody>
            <a:bodyPr rot="0" spcFirstLastPara="0" vertOverflow="overflow" horzOverflow="overflow" vert="horz" wrap="square" lIns="68580" tIns="34290" rIns="68580" bIns="34290" numCol="1" spcCol="0" rtlCol="0" fromWordArt="0" anchor="ctr" anchorCtr="0" forceAA="0" compatLnSpc="1">
              <a:noAutofit/>
            </a:bodyPr>
            <a:lstStyle/>
            <a:p>
              <a:pPr algn="just">
                <a:lnSpc>
                  <a:spcPct val="130000"/>
                </a:lnSpc>
              </a:pPr>
              <a:endParaRPr lang="zh-CN" altLang="en-US" sz="1400" dirty="0" err="1">
                <a:solidFill>
                  <a:srgbClr val="FFFFFF"/>
                </a:solidFill>
                <a:latin typeface="微软雅黑" panose="020B0503020204020204" pitchFamily="34" charset="-122"/>
                <a:ea typeface="微软雅黑" panose="020B0503020204020204" pitchFamily="34" charset="-122"/>
              </a:endParaRPr>
            </a:p>
          </p:txBody>
        </p:sp>
        <p:sp>
          <p:nvSpPr>
            <p:cNvPr id="37" name="任意多边形 36"/>
            <p:cNvSpPr/>
            <p:nvPr>
              <p:custDataLst>
                <p:tags r:id="rId6"/>
              </p:custDataLst>
            </p:nvPr>
          </p:nvSpPr>
          <p:spPr>
            <a:xfrm>
              <a:off x="2700021" y="1904082"/>
              <a:ext cx="1847850" cy="652225"/>
            </a:xfrm>
            <a:custGeom>
              <a:avLst/>
              <a:gdLst>
                <a:gd name="connsiteX0" fmla="*/ 1735450 w 1847850"/>
                <a:gd name="connsiteY0" fmla="*/ 0 h 652225"/>
                <a:gd name="connsiteX1" fmla="*/ 1746250 w 1847850"/>
                <a:gd name="connsiteY1" fmla="*/ 0 h 652225"/>
                <a:gd name="connsiteX2" fmla="*/ 1746250 w 1847850"/>
                <a:gd name="connsiteY2" fmla="*/ 427852 h 652225"/>
                <a:gd name="connsiteX3" fmla="*/ 1847850 w 1847850"/>
                <a:gd name="connsiteY3" fmla="*/ 427852 h 652225"/>
                <a:gd name="connsiteX4" fmla="*/ 1847850 w 1847850"/>
                <a:gd name="connsiteY4" fmla="*/ 438652 h 652225"/>
                <a:gd name="connsiteX5" fmla="*/ 1746250 w 1847850"/>
                <a:gd name="connsiteY5" fmla="*/ 438652 h 652225"/>
                <a:gd name="connsiteX6" fmla="*/ 1746250 w 1847850"/>
                <a:gd name="connsiteY6" fmla="*/ 652225 h 652225"/>
                <a:gd name="connsiteX7" fmla="*/ 1735450 w 1847850"/>
                <a:gd name="connsiteY7" fmla="*/ 652225 h 652225"/>
                <a:gd name="connsiteX8" fmla="*/ 1735450 w 1847850"/>
                <a:gd name="connsiteY8" fmla="*/ 438652 h 652225"/>
                <a:gd name="connsiteX9" fmla="*/ 0 w 1847850"/>
                <a:gd name="connsiteY9" fmla="*/ 438652 h 652225"/>
                <a:gd name="connsiteX10" fmla="*/ 0 w 1847850"/>
                <a:gd name="connsiteY10" fmla="*/ 427852 h 652225"/>
                <a:gd name="connsiteX11" fmla="*/ 1735450 w 1847850"/>
                <a:gd name="connsiteY11" fmla="*/ 427852 h 65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7850" h="652225">
                  <a:moveTo>
                    <a:pt x="1735450" y="0"/>
                  </a:moveTo>
                  <a:lnTo>
                    <a:pt x="1746250" y="0"/>
                  </a:lnTo>
                  <a:lnTo>
                    <a:pt x="1746250" y="427852"/>
                  </a:lnTo>
                  <a:lnTo>
                    <a:pt x="1847850" y="427852"/>
                  </a:lnTo>
                  <a:lnTo>
                    <a:pt x="1847850" y="438652"/>
                  </a:lnTo>
                  <a:lnTo>
                    <a:pt x="1746250" y="438652"/>
                  </a:lnTo>
                  <a:lnTo>
                    <a:pt x="1746250" y="652225"/>
                  </a:lnTo>
                  <a:lnTo>
                    <a:pt x="1735450" y="652225"/>
                  </a:lnTo>
                  <a:lnTo>
                    <a:pt x="1735450" y="438652"/>
                  </a:lnTo>
                  <a:lnTo>
                    <a:pt x="0" y="438652"/>
                  </a:lnTo>
                  <a:lnTo>
                    <a:pt x="0" y="427852"/>
                  </a:lnTo>
                  <a:lnTo>
                    <a:pt x="1735450" y="427852"/>
                  </a:lnTo>
                  <a:close/>
                </a:path>
              </a:pathLst>
            </a:custGeom>
            <a:grpFill/>
          </p:spPr>
          <p:txBody>
            <a:bodyPr rot="0" spcFirstLastPara="0" vertOverflow="overflow" horzOverflow="overflow" vert="horz" wrap="square" lIns="68580" tIns="34290" rIns="68580" bIns="34290" numCol="1" spcCol="0" rtlCol="0" fromWordArt="0" anchor="ctr" anchorCtr="0" forceAA="0" compatLnSpc="1">
              <a:noAutofit/>
            </a:bodyPr>
            <a:lstStyle/>
            <a:p>
              <a:pPr algn="just">
                <a:lnSpc>
                  <a:spcPct val="130000"/>
                </a:lnSpc>
              </a:pPr>
              <a:endParaRPr lang="zh-CN" altLang="en-US" sz="1400" dirty="0" err="1">
                <a:solidFill>
                  <a:srgbClr val="FFFFFF"/>
                </a:solidFill>
                <a:latin typeface="微软雅黑" panose="020B0503020204020204" pitchFamily="34" charset="-122"/>
                <a:ea typeface="微软雅黑" panose="020B0503020204020204" pitchFamily="34" charset="-122"/>
              </a:endParaRPr>
            </a:p>
          </p:txBody>
        </p:sp>
        <p:sp>
          <p:nvSpPr>
            <p:cNvPr id="38" name="任意多边形 37"/>
            <p:cNvSpPr/>
            <p:nvPr>
              <p:custDataLst>
                <p:tags r:id="rId7"/>
              </p:custDataLst>
            </p:nvPr>
          </p:nvSpPr>
          <p:spPr>
            <a:xfrm>
              <a:off x="2750821" y="1952605"/>
              <a:ext cx="1847850" cy="652225"/>
            </a:xfrm>
            <a:custGeom>
              <a:avLst/>
              <a:gdLst>
                <a:gd name="connsiteX0" fmla="*/ 1735450 w 1847850"/>
                <a:gd name="connsiteY0" fmla="*/ 0 h 652225"/>
                <a:gd name="connsiteX1" fmla="*/ 1746250 w 1847850"/>
                <a:gd name="connsiteY1" fmla="*/ 0 h 652225"/>
                <a:gd name="connsiteX2" fmla="*/ 1746250 w 1847850"/>
                <a:gd name="connsiteY2" fmla="*/ 427852 h 652225"/>
                <a:gd name="connsiteX3" fmla="*/ 1847850 w 1847850"/>
                <a:gd name="connsiteY3" fmla="*/ 427852 h 652225"/>
                <a:gd name="connsiteX4" fmla="*/ 1847850 w 1847850"/>
                <a:gd name="connsiteY4" fmla="*/ 438652 h 652225"/>
                <a:gd name="connsiteX5" fmla="*/ 1746250 w 1847850"/>
                <a:gd name="connsiteY5" fmla="*/ 438652 h 652225"/>
                <a:gd name="connsiteX6" fmla="*/ 1746250 w 1847850"/>
                <a:gd name="connsiteY6" fmla="*/ 652225 h 652225"/>
                <a:gd name="connsiteX7" fmla="*/ 1735450 w 1847850"/>
                <a:gd name="connsiteY7" fmla="*/ 652225 h 652225"/>
                <a:gd name="connsiteX8" fmla="*/ 1735450 w 1847850"/>
                <a:gd name="connsiteY8" fmla="*/ 438652 h 652225"/>
                <a:gd name="connsiteX9" fmla="*/ 0 w 1847850"/>
                <a:gd name="connsiteY9" fmla="*/ 438652 h 652225"/>
                <a:gd name="connsiteX10" fmla="*/ 0 w 1847850"/>
                <a:gd name="connsiteY10" fmla="*/ 427852 h 652225"/>
                <a:gd name="connsiteX11" fmla="*/ 1735450 w 1847850"/>
                <a:gd name="connsiteY11" fmla="*/ 427852 h 65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7850" h="652225">
                  <a:moveTo>
                    <a:pt x="1735450" y="0"/>
                  </a:moveTo>
                  <a:lnTo>
                    <a:pt x="1746250" y="0"/>
                  </a:lnTo>
                  <a:lnTo>
                    <a:pt x="1746250" y="427852"/>
                  </a:lnTo>
                  <a:lnTo>
                    <a:pt x="1847850" y="427852"/>
                  </a:lnTo>
                  <a:lnTo>
                    <a:pt x="1847850" y="438652"/>
                  </a:lnTo>
                  <a:lnTo>
                    <a:pt x="1746250" y="438652"/>
                  </a:lnTo>
                  <a:lnTo>
                    <a:pt x="1746250" y="652225"/>
                  </a:lnTo>
                  <a:lnTo>
                    <a:pt x="1735450" y="652225"/>
                  </a:lnTo>
                  <a:lnTo>
                    <a:pt x="1735450" y="438652"/>
                  </a:lnTo>
                  <a:lnTo>
                    <a:pt x="0" y="438652"/>
                  </a:lnTo>
                  <a:lnTo>
                    <a:pt x="0" y="427852"/>
                  </a:lnTo>
                  <a:lnTo>
                    <a:pt x="1735450" y="427852"/>
                  </a:lnTo>
                  <a:close/>
                </a:path>
              </a:pathLst>
            </a:custGeom>
            <a:grpFill/>
          </p:spPr>
          <p:txBody>
            <a:bodyPr rot="0" spcFirstLastPara="0" vertOverflow="overflow" horzOverflow="overflow" vert="horz" wrap="square" lIns="68580" tIns="34290" rIns="68580" bIns="34290" numCol="1" spcCol="0" rtlCol="0" fromWordArt="0" anchor="ctr" anchorCtr="0" forceAA="0" compatLnSpc="1">
              <a:noAutofit/>
            </a:bodyPr>
            <a:lstStyle/>
            <a:p>
              <a:pPr algn="just">
                <a:lnSpc>
                  <a:spcPct val="130000"/>
                </a:lnSpc>
              </a:pPr>
              <a:endParaRPr lang="zh-CN" altLang="en-US" sz="1400" dirty="0" err="1">
                <a:solidFill>
                  <a:srgbClr val="FFFFFF"/>
                </a:solidFill>
                <a:latin typeface="微软雅黑" panose="020B0503020204020204" pitchFamily="34" charset="-122"/>
                <a:ea typeface="微软雅黑" panose="020B0503020204020204" pitchFamily="34" charset="-122"/>
              </a:endParaRPr>
            </a:p>
          </p:txBody>
        </p:sp>
      </p:grpSp>
      <p:grpSp>
        <p:nvGrpSpPr>
          <p:cNvPr id="141" name="组合 140"/>
          <p:cNvGrpSpPr/>
          <p:nvPr>
            <p:custDataLst>
              <p:tags r:id="rId8"/>
            </p:custDataLst>
          </p:nvPr>
        </p:nvGrpSpPr>
        <p:grpSpPr>
          <a:xfrm>
            <a:off x="4311650" y="3483610"/>
            <a:ext cx="3341370" cy="791845"/>
            <a:chOff x="309246" y="3014709"/>
            <a:chExt cx="4289425" cy="1419196"/>
          </a:xfrm>
        </p:grpSpPr>
        <p:sp>
          <p:nvSpPr>
            <p:cNvPr id="41" name="任意多边形 40"/>
            <p:cNvSpPr/>
            <p:nvPr>
              <p:custDataLst>
                <p:tags r:id="rId9"/>
              </p:custDataLst>
            </p:nvPr>
          </p:nvSpPr>
          <p:spPr>
            <a:xfrm>
              <a:off x="1719422" y="3014709"/>
              <a:ext cx="1469707" cy="1419196"/>
            </a:xfrm>
            <a:custGeom>
              <a:avLst/>
              <a:gdLst>
                <a:gd name="connsiteX0" fmla="*/ 0 w 1469707"/>
                <a:gd name="connsiteY0" fmla="*/ 1090584 h 1419196"/>
                <a:gd name="connsiteX1" fmla="*/ 45719 w 1469707"/>
                <a:gd name="connsiteY1" fmla="*/ 1090584 h 1419196"/>
                <a:gd name="connsiteX2" fmla="*/ 45719 w 1469707"/>
                <a:gd name="connsiteY2" fmla="*/ 1373477 h 1419196"/>
                <a:gd name="connsiteX3" fmla="*/ 1423988 w 1469707"/>
                <a:gd name="connsiteY3" fmla="*/ 1373477 h 1419196"/>
                <a:gd name="connsiteX4" fmla="*/ 1423988 w 1469707"/>
                <a:gd name="connsiteY4" fmla="*/ 1090584 h 1419196"/>
                <a:gd name="connsiteX5" fmla="*/ 1469707 w 1469707"/>
                <a:gd name="connsiteY5" fmla="*/ 1090584 h 1419196"/>
                <a:gd name="connsiteX6" fmla="*/ 1469707 w 1469707"/>
                <a:gd name="connsiteY6" fmla="*/ 1373477 h 1419196"/>
                <a:gd name="connsiteX7" fmla="*/ 1469707 w 1469707"/>
                <a:gd name="connsiteY7" fmla="*/ 1419196 h 1419196"/>
                <a:gd name="connsiteX8" fmla="*/ 1423988 w 1469707"/>
                <a:gd name="connsiteY8" fmla="*/ 1419196 h 1419196"/>
                <a:gd name="connsiteX9" fmla="*/ 45719 w 1469707"/>
                <a:gd name="connsiteY9" fmla="*/ 1419196 h 1419196"/>
                <a:gd name="connsiteX10" fmla="*/ 0 w 1469707"/>
                <a:gd name="connsiteY10" fmla="*/ 1419196 h 1419196"/>
                <a:gd name="connsiteX11" fmla="*/ 0 w 1469707"/>
                <a:gd name="connsiteY11" fmla="*/ 1373477 h 1419196"/>
                <a:gd name="connsiteX12" fmla="*/ 0 w 1469707"/>
                <a:gd name="connsiteY12" fmla="*/ 0 h 1419196"/>
                <a:gd name="connsiteX13" fmla="*/ 45719 w 1469707"/>
                <a:gd name="connsiteY13" fmla="*/ 0 h 1419196"/>
                <a:gd name="connsiteX14" fmla="*/ 1423988 w 1469707"/>
                <a:gd name="connsiteY14" fmla="*/ 0 h 1419196"/>
                <a:gd name="connsiteX15" fmla="*/ 1469707 w 1469707"/>
                <a:gd name="connsiteY15" fmla="*/ 0 h 1419196"/>
                <a:gd name="connsiteX16" fmla="*/ 1469707 w 1469707"/>
                <a:gd name="connsiteY16" fmla="*/ 45719 h 1419196"/>
                <a:gd name="connsiteX17" fmla="*/ 1469707 w 1469707"/>
                <a:gd name="connsiteY17" fmla="*/ 328612 h 1419196"/>
                <a:gd name="connsiteX18" fmla="*/ 1423988 w 1469707"/>
                <a:gd name="connsiteY18" fmla="*/ 328612 h 1419196"/>
                <a:gd name="connsiteX19" fmla="*/ 1423988 w 1469707"/>
                <a:gd name="connsiteY19" fmla="*/ 45719 h 1419196"/>
                <a:gd name="connsiteX20" fmla="*/ 45719 w 1469707"/>
                <a:gd name="connsiteY20" fmla="*/ 45719 h 1419196"/>
                <a:gd name="connsiteX21" fmla="*/ 45719 w 1469707"/>
                <a:gd name="connsiteY21" fmla="*/ 328612 h 1419196"/>
                <a:gd name="connsiteX22" fmla="*/ 0 w 1469707"/>
                <a:gd name="connsiteY22" fmla="*/ 328612 h 1419196"/>
                <a:gd name="connsiteX23" fmla="*/ 0 w 1469707"/>
                <a:gd name="connsiteY23" fmla="*/ 45719 h 14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69707" h="1419196">
                  <a:moveTo>
                    <a:pt x="0" y="1090584"/>
                  </a:moveTo>
                  <a:lnTo>
                    <a:pt x="45719" y="1090584"/>
                  </a:lnTo>
                  <a:lnTo>
                    <a:pt x="45719" y="1373477"/>
                  </a:lnTo>
                  <a:lnTo>
                    <a:pt x="1423988" y="1373477"/>
                  </a:lnTo>
                  <a:lnTo>
                    <a:pt x="1423988" y="1090584"/>
                  </a:lnTo>
                  <a:lnTo>
                    <a:pt x="1469707" y="1090584"/>
                  </a:lnTo>
                  <a:lnTo>
                    <a:pt x="1469707" y="1373477"/>
                  </a:lnTo>
                  <a:lnTo>
                    <a:pt x="1469707" y="1419196"/>
                  </a:lnTo>
                  <a:lnTo>
                    <a:pt x="1423988" y="1419196"/>
                  </a:lnTo>
                  <a:lnTo>
                    <a:pt x="45719" y="1419196"/>
                  </a:lnTo>
                  <a:lnTo>
                    <a:pt x="0" y="1419196"/>
                  </a:lnTo>
                  <a:lnTo>
                    <a:pt x="0" y="1373477"/>
                  </a:lnTo>
                  <a:close/>
                  <a:moveTo>
                    <a:pt x="0" y="0"/>
                  </a:moveTo>
                  <a:lnTo>
                    <a:pt x="45719" y="0"/>
                  </a:lnTo>
                  <a:lnTo>
                    <a:pt x="1423988" y="0"/>
                  </a:lnTo>
                  <a:lnTo>
                    <a:pt x="1469707" y="0"/>
                  </a:lnTo>
                  <a:lnTo>
                    <a:pt x="1469707" y="45719"/>
                  </a:lnTo>
                  <a:lnTo>
                    <a:pt x="1469707" y="328612"/>
                  </a:lnTo>
                  <a:lnTo>
                    <a:pt x="1423988" y="328612"/>
                  </a:lnTo>
                  <a:lnTo>
                    <a:pt x="1423988" y="45719"/>
                  </a:lnTo>
                  <a:lnTo>
                    <a:pt x="45719" y="45719"/>
                  </a:lnTo>
                  <a:lnTo>
                    <a:pt x="45719" y="328612"/>
                  </a:lnTo>
                  <a:lnTo>
                    <a:pt x="0" y="328612"/>
                  </a:lnTo>
                  <a:lnTo>
                    <a:pt x="0" y="45719"/>
                  </a:lnTo>
                  <a:close/>
                </a:path>
              </a:pathLst>
            </a:custGeom>
            <a:solidFill>
              <a:schemeClr val="accent3"/>
            </a:solidFill>
          </p:spPr>
          <p:txBody>
            <a:bodyPr rot="0" spcFirstLastPara="0" vertOverflow="overflow" horzOverflow="overflow" vert="horz" wrap="square" lIns="68580" tIns="34290" rIns="68580" bIns="34290" numCol="1" spcCol="0" rtlCol="0" fromWordArt="0" anchor="ctr" anchorCtr="0" forceAA="0" compatLnSpc="1">
              <a:noAutofit/>
            </a:bodyPr>
            <a:lstStyle/>
            <a:p>
              <a:pPr algn="just">
                <a:lnSpc>
                  <a:spcPct val="130000"/>
                </a:lnSpc>
              </a:pPr>
              <a:endParaRPr lang="zh-CN" altLang="en-US" sz="1400" dirty="0" err="1">
                <a:solidFill>
                  <a:srgbClr val="FFFFFF"/>
                </a:solidFill>
                <a:latin typeface="微软雅黑" panose="020B0503020204020204" pitchFamily="34" charset="-122"/>
                <a:ea typeface="微软雅黑" panose="020B0503020204020204" pitchFamily="34" charset="-122"/>
              </a:endParaRPr>
            </a:p>
          </p:txBody>
        </p:sp>
        <p:sp>
          <p:nvSpPr>
            <p:cNvPr id="42" name="矩形 41"/>
            <p:cNvSpPr/>
            <p:nvPr>
              <p:custDataLst>
                <p:tags r:id="rId10"/>
              </p:custDataLst>
            </p:nvPr>
          </p:nvSpPr>
          <p:spPr>
            <a:xfrm>
              <a:off x="476886" y="3539641"/>
              <a:ext cx="3954779" cy="369332"/>
            </a:xfrm>
            <a:prstGeom prst="rect">
              <a:avLst/>
            </a:prstGeom>
          </p:spPr>
          <p:txBody>
            <a:bodyPr wrap="square" anchor="ctr" anchorCtr="0"/>
            <a:lstStyle/>
            <a:p>
              <a:pPr marL="0" lvl="0" indent="0" algn="ctr">
                <a:lnSpc>
                  <a:spcPct val="100000"/>
                </a:lnSpc>
                <a:spcBef>
                  <a:spcPts val="0"/>
                </a:spcBef>
                <a:spcAft>
                  <a:spcPts val="0"/>
                </a:spcAft>
                <a:buSzPct val="100000"/>
              </a:pPr>
              <a:r>
                <a:rPr lang="zh-CN" altLang="en-US" sz="1400" b="1" kern="0">
                  <a:latin typeface="微软雅黑" panose="020B0503020204020204" pitchFamily="34" charset="-122"/>
                  <a:ea typeface="微软雅黑" panose="020B0503020204020204" pitchFamily="34" charset="-122"/>
                </a:rPr>
                <a:t>标识</a:t>
              </a:r>
              <a:r>
                <a:rPr lang="zh-CN" altLang="en-US" sz="1400" kern="0">
                  <a:latin typeface="微软雅黑" panose="020B0503020204020204" pitchFamily="34" charset="-122"/>
                  <a:ea typeface="微软雅黑" panose="020B0503020204020204" pitchFamily="34" charset="-122"/>
                </a:rPr>
                <a:t>：地板划线定位、明确标识</a:t>
              </a:r>
              <a:endParaRPr lang="zh-CN" altLang="en-US" sz="1400" kern="0">
                <a:latin typeface="微软雅黑" panose="020B0503020204020204" pitchFamily="34" charset="-122"/>
                <a:ea typeface="微软雅黑" panose="020B0503020204020204" pitchFamily="34" charset="-122"/>
              </a:endParaRPr>
            </a:p>
          </p:txBody>
        </p:sp>
        <p:sp>
          <p:nvSpPr>
            <p:cNvPr id="43" name="任意多边形 42"/>
            <p:cNvSpPr/>
            <p:nvPr>
              <p:custDataLst>
                <p:tags r:id="rId11"/>
              </p:custDataLst>
            </p:nvPr>
          </p:nvSpPr>
          <p:spPr>
            <a:xfrm>
              <a:off x="363221" y="3253185"/>
              <a:ext cx="1847850" cy="652225"/>
            </a:xfrm>
            <a:custGeom>
              <a:avLst/>
              <a:gdLst>
                <a:gd name="connsiteX0" fmla="*/ 101600 w 1847850"/>
                <a:gd name="connsiteY0" fmla="*/ 0 h 652225"/>
                <a:gd name="connsiteX1" fmla="*/ 112400 w 1847850"/>
                <a:gd name="connsiteY1" fmla="*/ 0 h 652225"/>
                <a:gd name="connsiteX2" fmla="*/ 112400 w 1847850"/>
                <a:gd name="connsiteY2" fmla="*/ 213573 h 652225"/>
                <a:gd name="connsiteX3" fmla="*/ 1847850 w 1847850"/>
                <a:gd name="connsiteY3" fmla="*/ 213573 h 652225"/>
                <a:gd name="connsiteX4" fmla="*/ 1847850 w 1847850"/>
                <a:gd name="connsiteY4" fmla="*/ 224373 h 652225"/>
                <a:gd name="connsiteX5" fmla="*/ 112400 w 1847850"/>
                <a:gd name="connsiteY5" fmla="*/ 224373 h 652225"/>
                <a:gd name="connsiteX6" fmla="*/ 112400 w 1847850"/>
                <a:gd name="connsiteY6" fmla="*/ 652225 h 652225"/>
                <a:gd name="connsiteX7" fmla="*/ 101600 w 1847850"/>
                <a:gd name="connsiteY7" fmla="*/ 652225 h 652225"/>
                <a:gd name="connsiteX8" fmla="*/ 101600 w 1847850"/>
                <a:gd name="connsiteY8" fmla="*/ 224373 h 652225"/>
                <a:gd name="connsiteX9" fmla="*/ 0 w 1847850"/>
                <a:gd name="connsiteY9" fmla="*/ 224373 h 652225"/>
                <a:gd name="connsiteX10" fmla="*/ 0 w 1847850"/>
                <a:gd name="connsiteY10" fmla="*/ 213573 h 652225"/>
                <a:gd name="connsiteX11" fmla="*/ 101600 w 1847850"/>
                <a:gd name="connsiteY11" fmla="*/ 213573 h 65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7850" h="652225">
                  <a:moveTo>
                    <a:pt x="101600" y="0"/>
                  </a:moveTo>
                  <a:lnTo>
                    <a:pt x="112400" y="0"/>
                  </a:lnTo>
                  <a:lnTo>
                    <a:pt x="112400" y="213573"/>
                  </a:lnTo>
                  <a:lnTo>
                    <a:pt x="1847850" y="213573"/>
                  </a:lnTo>
                  <a:lnTo>
                    <a:pt x="1847850" y="224373"/>
                  </a:lnTo>
                  <a:lnTo>
                    <a:pt x="112400" y="224373"/>
                  </a:lnTo>
                  <a:lnTo>
                    <a:pt x="112400" y="652225"/>
                  </a:lnTo>
                  <a:lnTo>
                    <a:pt x="101600" y="652225"/>
                  </a:lnTo>
                  <a:lnTo>
                    <a:pt x="101600" y="224373"/>
                  </a:lnTo>
                  <a:lnTo>
                    <a:pt x="0" y="224373"/>
                  </a:lnTo>
                  <a:lnTo>
                    <a:pt x="0" y="213573"/>
                  </a:lnTo>
                  <a:lnTo>
                    <a:pt x="101600" y="213573"/>
                  </a:lnTo>
                  <a:close/>
                </a:path>
              </a:pathLst>
            </a:custGeom>
            <a:solidFill>
              <a:schemeClr val="accent3">
                <a:alpha val="40000"/>
              </a:schemeClr>
            </a:solidFill>
          </p:spPr>
          <p:txBody>
            <a:bodyPr rot="0" spcFirstLastPara="0" vertOverflow="overflow" horzOverflow="overflow" vert="horz" wrap="square" lIns="68580" tIns="34290" rIns="68580" bIns="34290" numCol="1" spcCol="0" rtlCol="0" fromWordArt="0" anchor="ctr" anchorCtr="0" forceAA="0" compatLnSpc="1">
              <a:noAutofit/>
            </a:bodyPr>
            <a:lstStyle/>
            <a:p>
              <a:pPr algn="just">
                <a:lnSpc>
                  <a:spcPct val="130000"/>
                </a:lnSpc>
              </a:pPr>
              <a:endParaRPr lang="zh-CN" altLang="en-US" sz="1400" dirty="0" err="1">
                <a:solidFill>
                  <a:srgbClr val="FFFFFF"/>
                </a:solidFill>
                <a:latin typeface="微软雅黑" panose="020B0503020204020204" pitchFamily="34" charset="-122"/>
                <a:ea typeface="微软雅黑" panose="020B0503020204020204" pitchFamily="34" charset="-122"/>
              </a:endParaRPr>
            </a:p>
          </p:txBody>
        </p:sp>
        <p:sp>
          <p:nvSpPr>
            <p:cNvPr id="44" name="任意多边形 43"/>
            <p:cNvSpPr/>
            <p:nvPr>
              <p:custDataLst>
                <p:tags r:id="rId12"/>
              </p:custDataLst>
            </p:nvPr>
          </p:nvSpPr>
          <p:spPr>
            <a:xfrm>
              <a:off x="309246" y="3205438"/>
              <a:ext cx="1847850" cy="652225"/>
            </a:xfrm>
            <a:custGeom>
              <a:avLst/>
              <a:gdLst>
                <a:gd name="connsiteX0" fmla="*/ 101600 w 1847850"/>
                <a:gd name="connsiteY0" fmla="*/ 0 h 652225"/>
                <a:gd name="connsiteX1" fmla="*/ 112400 w 1847850"/>
                <a:gd name="connsiteY1" fmla="*/ 0 h 652225"/>
                <a:gd name="connsiteX2" fmla="*/ 112400 w 1847850"/>
                <a:gd name="connsiteY2" fmla="*/ 213573 h 652225"/>
                <a:gd name="connsiteX3" fmla="*/ 1847850 w 1847850"/>
                <a:gd name="connsiteY3" fmla="*/ 213573 h 652225"/>
                <a:gd name="connsiteX4" fmla="*/ 1847850 w 1847850"/>
                <a:gd name="connsiteY4" fmla="*/ 224373 h 652225"/>
                <a:gd name="connsiteX5" fmla="*/ 112400 w 1847850"/>
                <a:gd name="connsiteY5" fmla="*/ 224373 h 652225"/>
                <a:gd name="connsiteX6" fmla="*/ 112400 w 1847850"/>
                <a:gd name="connsiteY6" fmla="*/ 652225 h 652225"/>
                <a:gd name="connsiteX7" fmla="*/ 101600 w 1847850"/>
                <a:gd name="connsiteY7" fmla="*/ 652225 h 652225"/>
                <a:gd name="connsiteX8" fmla="*/ 101600 w 1847850"/>
                <a:gd name="connsiteY8" fmla="*/ 224373 h 652225"/>
                <a:gd name="connsiteX9" fmla="*/ 0 w 1847850"/>
                <a:gd name="connsiteY9" fmla="*/ 224373 h 652225"/>
                <a:gd name="connsiteX10" fmla="*/ 0 w 1847850"/>
                <a:gd name="connsiteY10" fmla="*/ 213573 h 652225"/>
                <a:gd name="connsiteX11" fmla="*/ 101600 w 1847850"/>
                <a:gd name="connsiteY11" fmla="*/ 213573 h 65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7850" h="652225">
                  <a:moveTo>
                    <a:pt x="101600" y="0"/>
                  </a:moveTo>
                  <a:lnTo>
                    <a:pt x="112400" y="0"/>
                  </a:lnTo>
                  <a:lnTo>
                    <a:pt x="112400" y="213573"/>
                  </a:lnTo>
                  <a:lnTo>
                    <a:pt x="1847850" y="213573"/>
                  </a:lnTo>
                  <a:lnTo>
                    <a:pt x="1847850" y="224373"/>
                  </a:lnTo>
                  <a:lnTo>
                    <a:pt x="112400" y="224373"/>
                  </a:lnTo>
                  <a:lnTo>
                    <a:pt x="112400" y="652225"/>
                  </a:lnTo>
                  <a:lnTo>
                    <a:pt x="101600" y="652225"/>
                  </a:lnTo>
                  <a:lnTo>
                    <a:pt x="101600" y="224373"/>
                  </a:lnTo>
                  <a:lnTo>
                    <a:pt x="0" y="224373"/>
                  </a:lnTo>
                  <a:lnTo>
                    <a:pt x="0" y="213573"/>
                  </a:lnTo>
                  <a:lnTo>
                    <a:pt x="101600" y="213573"/>
                  </a:lnTo>
                  <a:close/>
                </a:path>
              </a:pathLst>
            </a:custGeom>
            <a:solidFill>
              <a:schemeClr val="accent3">
                <a:alpha val="20000"/>
              </a:schemeClr>
            </a:solidFill>
          </p:spPr>
          <p:txBody>
            <a:bodyPr rot="0" spcFirstLastPara="0" vertOverflow="overflow" horzOverflow="overflow" vert="horz" wrap="square" lIns="68580" tIns="34290" rIns="68580" bIns="34290" numCol="1" spcCol="0" rtlCol="0" fromWordArt="0" anchor="ctr" anchorCtr="0" forceAA="0" compatLnSpc="1">
              <a:noAutofit/>
            </a:bodyPr>
            <a:lstStyle/>
            <a:p>
              <a:pPr algn="just">
                <a:lnSpc>
                  <a:spcPct val="130000"/>
                </a:lnSpc>
              </a:pPr>
              <a:endParaRPr lang="zh-CN" altLang="en-US" sz="1400" dirty="0" err="1">
                <a:solidFill>
                  <a:srgbClr val="FFFFFF"/>
                </a:solidFill>
                <a:latin typeface="微软雅黑" panose="020B0503020204020204" pitchFamily="34" charset="-122"/>
                <a:ea typeface="微软雅黑" panose="020B0503020204020204" pitchFamily="34" charset="-122"/>
              </a:endParaRPr>
            </a:p>
          </p:txBody>
        </p:sp>
        <p:sp>
          <p:nvSpPr>
            <p:cNvPr id="45" name="任意多边形 44"/>
            <p:cNvSpPr/>
            <p:nvPr>
              <p:custDataLst>
                <p:tags r:id="rId13"/>
              </p:custDataLst>
            </p:nvPr>
          </p:nvSpPr>
          <p:spPr>
            <a:xfrm>
              <a:off x="2700021" y="3542428"/>
              <a:ext cx="1847850" cy="652225"/>
            </a:xfrm>
            <a:custGeom>
              <a:avLst/>
              <a:gdLst>
                <a:gd name="connsiteX0" fmla="*/ 1735450 w 1847850"/>
                <a:gd name="connsiteY0" fmla="*/ 0 h 652225"/>
                <a:gd name="connsiteX1" fmla="*/ 1746250 w 1847850"/>
                <a:gd name="connsiteY1" fmla="*/ 0 h 652225"/>
                <a:gd name="connsiteX2" fmla="*/ 1746250 w 1847850"/>
                <a:gd name="connsiteY2" fmla="*/ 427852 h 652225"/>
                <a:gd name="connsiteX3" fmla="*/ 1847850 w 1847850"/>
                <a:gd name="connsiteY3" fmla="*/ 427852 h 652225"/>
                <a:gd name="connsiteX4" fmla="*/ 1847850 w 1847850"/>
                <a:gd name="connsiteY4" fmla="*/ 438652 h 652225"/>
                <a:gd name="connsiteX5" fmla="*/ 1746250 w 1847850"/>
                <a:gd name="connsiteY5" fmla="*/ 438652 h 652225"/>
                <a:gd name="connsiteX6" fmla="*/ 1746250 w 1847850"/>
                <a:gd name="connsiteY6" fmla="*/ 652225 h 652225"/>
                <a:gd name="connsiteX7" fmla="*/ 1735450 w 1847850"/>
                <a:gd name="connsiteY7" fmla="*/ 652225 h 652225"/>
                <a:gd name="connsiteX8" fmla="*/ 1735450 w 1847850"/>
                <a:gd name="connsiteY8" fmla="*/ 438652 h 652225"/>
                <a:gd name="connsiteX9" fmla="*/ 0 w 1847850"/>
                <a:gd name="connsiteY9" fmla="*/ 438652 h 652225"/>
                <a:gd name="connsiteX10" fmla="*/ 0 w 1847850"/>
                <a:gd name="connsiteY10" fmla="*/ 427852 h 652225"/>
                <a:gd name="connsiteX11" fmla="*/ 1735450 w 1847850"/>
                <a:gd name="connsiteY11" fmla="*/ 427852 h 65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7850" h="652225">
                  <a:moveTo>
                    <a:pt x="1735450" y="0"/>
                  </a:moveTo>
                  <a:lnTo>
                    <a:pt x="1746250" y="0"/>
                  </a:lnTo>
                  <a:lnTo>
                    <a:pt x="1746250" y="427852"/>
                  </a:lnTo>
                  <a:lnTo>
                    <a:pt x="1847850" y="427852"/>
                  </a:lnTo>
                  <a:lnTo>
                    <a:pt x="1847850" y="438652"/>
                  </a:lnTo>
                  <a:lnTo>
                    <a:pt x="1746250" y="438652"/>
                  </a:lnTo>
                  <a:lnTo>
                    <a:pt x="1746250" y="652225"/>
                  </a:lnTo>
                  <a:lnTo>
                    <a:pt x="1735450" y="652225"/>
                  </a:lnTo>
                  <a:lnTo>
                    <a:pt x="1735450" y="438652"/>
                  </a:lnTo>
                  <a:lnTo>
                    <a:pt x="0" y="438652"/>
                  </a:lnTo>
                  <a:lnTo>
                    <a:pt x="0" y="427852"/>
                  </a:lnTo>
                  <a:lnTo>
                    <a:pt x="1735450" y="427852"/>
                  </a:lnTo>
                  <a:close/>
                </a:path>
              </a:pathLst>
            </a:custGeom>
            <a:solidFill>
              <a:schemeClr val="accent3">
                <a:alpha val="40000"/>
              </a:schemeClr>
            </a:solidFill>
          </p:spPr>
          <p:txBody>
            <a:bodyPr rot="0" spcFirstLastPara="0" vertOverflow="overflow" horzOverflow="overflow" vert="horz" wrap="square" lIns="68580" tIns="34290" rIns="68580" bIns="34290" numCol="1" spcCol="0" rtlCol="0" fromWordArt="0" anchor="ctr" anchorCtr="0" forceAA="0" compatLnSpc="1">
              <a:noAutofit/>
            </a:bodyPr>
            <a:lstStyle/>
            <a:p>
              <a:pPr algn="just">
                <a:lnSpc>
                  <a:spcPct val="130000"/>
                </a:lnSpc>
              </a:pPr>
              <a:endParaRPr lang="zh-CN" altLang="en-US" sz="1400" dirty="0" err="1">
                <a:solidFill>
                  <a:srgbClr val="FFFFFF"/>
                </a:solidFill>
                <a:latin typeface="微软雅黑" panose="020B0503020204020204" pitchFamily="34" charset="-122"/>
                <a:ea typeface="微软雅黑" panose="020B0503020204020204" pitchFamily="34" charset="-122"/>
              </a:endParaRPr>
            </a:p>
          </p:txBody>
        </p:sp>
        <p:sp>
          <p:nvSpPr>
            <p:cNvPr id="46" name="任意多边形 45"/>
            <p:cNvSpPr/>
            <p:nvPr>
              <p:custDataLst>
                <p:tags r:id="rId14"/>
              </p:custDataLst>
            </p:nvPr>
          </p:nvSpPr>
          <p:spPr>
            <a:xfrm>
              <a:off x="2750821" y="3590951"/>
              <a:ext cx="1847850" cy="652225"/>
            </a:xfrm>
            <a:custGeom>
              <a:avLst/>
              <a:gdLst>
                <a:gd name="connsiteX0" fmla="*/ 1735450 w 1847850"/>
                <a:gd name="connsiteY0" fmla="*/ 0 h 652225"/>
                <a:gd name="connsiteX1" fmla="*/ 1746250 w 1847850"/>
                <a:gd name="connsiteY1" fmla="*/ 0 h 652225"/>
                <a:gd name="connsiteX2" fmla="*/ 1746250 w 1847850"/>
                <a:gd name="connsiteY2" fmla="*/ 427852 h 652225"/>
                <a:gd name="connsiteX3" fmla="*/ 1847850 w 1847850"/>
                <a:gd name="connsiteY3" fmla="*/ 427852 h 652225"/>
                <a:gd name="connsiteX4" fmla="*/ 1847850 w 1847850"/>
                <a:gd name="connsiteY4" fmla="*/ 438652 h 652225"/>
                <a:gd name="connsiteX5" fmla="*/ 1746250 w 1847850"/>
                <a:gd name="connsiteY5" fmla="*/ 438652 h 652225"/>
                <a:gd name="connsiteX6" fmla="*/ 1746250 w 1847850"/>
                <a:gd name="connsiteY6" fmla="*/ 652225 h 652225"/>
                <a:gd name="connsiteX7" fmla="*/ 1735450 w 1847850"/>
                <a:gd name="connsiteY7" fmla="*/ 652225 h 652225"/>
                <a:gd name="connsiteX8" fmla="*/ 1735450 w 1847850"/>
                <a:gd name="connsiteY8" fmla="*/ 438652 h 652225"/>
                <a:gd name="connsiteX9" fmla="*/ 0 w 1847850"/>
                <a:gd name="connsiteY9" fmla="*/ 438652 h 652225"/>
                <a:gd name="connsiteX10" fmla="*/ 0 w 1847850"/>
                <a:gd name="connsiteY10" fmla="*/ 427852 h 652225"/>
                <a:gd name="connsiteX11" fmla="*/ 1735450 w 1847850"/>
                <a:gd name="connsiteY11" fmla="*/ 427852 h 65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7850" h="652225">
                  <a:moveTo>
                    <a:pt x="1735450" y="0"/>
                  </a:moveTo>
                  <a:lnTo>
                    <a:pt x="1746250" y="0"/>
                  </a:lnTo>
                  <a:lnTo>
                    <a:pt x="1746250" y="427852"/>
                  </a:lnTo>
                  <a:lnTo>
                    <a:pt x="1847850" y="427852"/>
                  </a:lnTo>
                  <a:lnTo>
                    <a:pt x="1847850" y="438652"/>
                  </a:lnTo>
                  <a:lnTo>
                    <a:pt x="1746250" y="438652"/>
                  </a:lnTo>
                  <a:lnTo>
                    <a:pt x="1746250" y="652225"/>
                  </a:lnTo>
                  <a:lnTo>
                    <a:pt x="1735450" y="652225"/>
                  </a:lnTo>
                  <a:lnTo>
                    <a:pt x="1735450" y="438652"/>
                  </a:lnTo>
                  <a:lnTo>
                    <a:pt x="0" y="438652"/>
                  </a:lnTo>
                  <a:lnTo>
                    <a:pt x="0" y="427852"/>
                  </a:lnTo>
                  <a:lnTo>
                    <a:pt x="1735450" y="427852"/>
                  </a:lnTo>
                  <a:close/>
                </a:path>
              </a:pathLst>
            </a:custGeom>
            <a:solidFill>
              <a:schemeClr val="accent3">
                <a:alpha val="20000"/>
              </a:schemeClr>
            </a:solidFill>
          </p:spPr>
          <p:txBody>
            <a:bodyPr rot="0" spcFirstLastPara="0" vertOverflow="overflow" horzOverflow="overflow" vert="horz" wrap="square" lIns="68580" tIns="34290" rIns="68580" bIns="34290" numCol="1" spcCol="0" rtlCol="0" fromWordArt="0" anchor="ctr" anchorCtr="0" forceAA="0" compatLnSpc="1">
              <a:noAutofit/>
            </a:bodyPr>
            <a:lstStyle/>
            <a:p>
              <a:pPr algn="just">
                <a:lnSpc>
                  <a:spcPct val="130000"/>
                </a:lnSpc>
              </a:pPr>
              <a:endParaRPr lang="zh-CN" altLang="en-US" sz="1400" dirty="0" err="1">
                <a:solidFill>
                  <a:srgbClr val="FFFFFF"/>
                </a:solidFill>
                <a:latin typeface="微软雅黑" panose="020B0503020204020204" pitchFamily="34" charset="-122"/>
                <a:ea typeface="微软雅黑" panose="020B0503020204020204" pitchFamily="34" charset="-122"/>
              </a:endParaRPr>
            </a:p>
          </p:txBody>
        </p:sp>
      </p:grpSp>
      <p:grpSp>
        <p:nvGrpSpPr>
          <p:cNvPr id="140" name="组合 139"/>
          <p:cNvGrpSpPr/>
          <p:nvPr>
            <p:custDataLst>
              <p:tags r:id="rId15"/>
            </p:custDataLst>
          </p:nvPr>
        </p:nvGrpSpPr>
        <p:grpSpPr>
          <a:xfrm>
            <a:off x="2791460" y="2634615"/>
            <a:ext cx="3341370" cy="791845"/>
            <a:chOff x="4545330" y="1376363"/>
            <a:chExt cx="4289425" cy="1419196"/>
          </a:xfrm>
        </p:grpSpPr>
        <p:sp>
          <p:nvSpPr>
            <p:cNvPr id="97" name="任意多边形 96"/>
            <p:cNvSpPr/>
            <p:nvPr>
              <p:custDataLst>
                <p:tags r:id="rId16"/>
              </p:custDataLst>
            </p:nvPr>
          </p:nvSpPr>
          <p:spPr>
            <a:xfrm>
              <a:off x="5955506" y="1376363"/>
              <a:ext cx="1469707" cy="1419196"/>
            </a:xfrm>
            <a:custGeom>
              <a:avLst/>
              <a:gdLst>
                <a:gd name="connsiteX0" fmla="*/ 0 w 1469707"/>
                <a:gd name="connsiteY0" fmla="*/ 1090584 h 1419196"/>
                <a:gd name="connsiteX1" fmla="*/ 45719 w 1469707"/>
                <a:gd name="connsiteY1" fmla="*/ 1090584 h 1419196"/>
                <a:gd name="connsiteX2" fmla="*/ 45719 w 1469707"/>
                <a:gd name="connsiteY2" fmla="*/ 1373477 h 1419196"/>
                <a:gd name="connsiteX3" fmla="*/ 1423988 w 1469707"/>
                <a:gd name="connsiteY3" fmla="*/ 1373477 h 1419196"/>
                <a:gd name="connsiteX4" fmla="*/ 1423988 w 1469707"/>
                <a:gd name="connsiteY4" fmla="*/ 1090584 h 1419196"/>
                <a:gd name="connsiteX5" fmla="*/ 1469707 w 1469707"/>
                <a:gd name="connsiteY5" fmla="*/ 1090584 h 1419196"/>
                <a:gd name="connsiteX6" fmla="*/ 1469707 w 1469707"/>
                <a:gd name="connsiteY6" fmla="*/ 1373477 h 1419196"/>
                <a:gd name="connsiteX7" fmla="*/ 1469707 w 1469707"/>
                <a:gd name="connsiteY7" fmla="*/ 1419196 h 1419196"/>
                <a:gd name="connsiteX8" fmla="*/ 1423988 w 1469707"/>
                <a:gd name="connsiteY8" fmla="*/ 1419196 h 1419196"/>
                <a:gd name="connsiteX9" fmla="*/ 45719 w 1469707"/>
                <a:gd name="connsiteY9" fmla="*/ 1419196 h 1419196"/>
                <a:gd name="connsiteX10" fmla="*/ 0 w 1469707"/>
                <a:gd name="connsiteY10" fmla="*/ 1419196 h 1419196"/>
                <a:gd name="connsiteX11" fmla="*/ 0 w 1469707"/>
                <a:gd name="connsiteY11" fmla="*/ 1373477 h 1419196"/>
                <a:gd name="connsiteX12" fmla="*/ 0 w 1469707"/>
                <a:gd name="connsiteY12" fmla="*/ 0 h 1419196"/>
                <a:gd name="connsiteX13" fmla="*/ 45719 w 1469707"/>
                <a:gd name="connsiteY13" fmla="*/ 0 h 1419196"/>
                <a:gd name="connsiteX14" fmla="*/ 1423988 w 1469707"/>
                <a:gd name="connsiteY14" fmla="*/ 0 h 1419196"/>
                <a:gd name="connsiteX15" fmla="*/ 1469707 w 1469707"/>
                <a:gd name="connsiteY15" fmla="*/ 0 h 1419196"/>
                <a:gd name="connsiteX16" fmla="*/ 1469707 w 1469707"/>
                <a:gd name="connsiteY16" fmla="*/ 45719 h 1419196"/>
                <a:gd name="connsiteX17" fmla="*/ 1469707 w 1469707"/>
                <a:gd name="connsiteY17" fmla="*/ 328612 h 1419196"/>
                <a:gd name="connsiteX18" fmla="*/ 1423988 w 1469707"/>
                <a:gd name="connsiteY18" fmla="*/ 328612 h 1419196"/>
                <a:gd name="connsiteX19" fmla="*/ 1423988 w 1469707"/>
                <a:gd name="connsiteY19" fmla="*/ 45719 h 1419196"/>
                <a:gd name="connsiteX20" fmla="*/ 45719 w 1469707"/>
                <a:gd name="connsiteY20" fmla="*/ 45719 h 1419196"/>
                <a:gd name="connsiteX21" fmla="*/ 45719 w 1469707"/>
                <a:gd name="connsiteY21" fmla="*/ 328612 h 1419196"/>
                <a:gd name="connsiteX22" fmla="*/ 0 w 1469707"/>
                <a:gd name="connsiteY22" fmla="*/ 328612 h 1419196"/>
                <a:gd name="connsiteX23" fmla="*/ 0 w 1469707"/>
                <a:gd name="connsiteY23" fmla="*/ 45719 h 141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69707" h="1419196">
                  <a:moveTo>
                    <a:pt x="0" y="1090584"/>
                  </a:moveTo>
                  <a:lnTo>
                    <a:pt x="45719" y="1090584"/>
                  </a:lnTo>
                  <a:lnTo>
                    <a:pt x="45719" y="1373477"/>
                  </a:lnTo>
                  <a:lnTo>
                    <a:pt x="1423988" y="1373477"/>
                  </a:lnTo>
                  <a:lnTo>
                    <a:pt x="1423988" y="1090584"/>
                  </a:lnTo>
                  <a:lnTo>
                    <a:pt x="1469707" y="1090584"/>
                  </a:lnTo>
                  <a:lnTo>
                    <a:pt x="1469707" y="1373477"/>
                  </a:lnTo>
                  <a:lnTo>
                    <a:pt x="1469707" y="1419196"/>
                  </a:lnTo>
                  <a:lnTo>
                    <a:pt x="1423988" y="1419196"/>
                  </a:lnTo>
                  <a:lnTo>
                    <a:pt x="45719" y="1419196"/>
                  </a:lnTo>
                  <a:lnTo>
                    <a:pt x="0" y="1419196"/>
                  </a:lnTo>
                  <a:lnTo>
                    <a:pt x="0" y="1373477"/>
                  </a:lnTo>
                  <a:close/>
                  <a:moveTo>
                    <a:pt x="0" y="0"/>
                  </a:moveTo>
                  <a:lnTo>
                    <a:pt x="45719" y="0"/>
                  </a:lnTo>
                  <a:lnTo>
                    <a:pt x="1423988" y="0"/>
                  </a:lnTo>
                  <a:lnTo>
                    <a:pt x="1469707" y="0"/>
                  </a:lnTo>
                  <a:lnTo>
                    <a:pt x="1469707" y="45719"/>
                  </a:lnTo>
                  <a:lnTo>
                    <a:pt x="1469707" y="328612"/>
                  </a:lnTo>
                  <a:lnTo>
                    <a:pt x="1423988" y="328612"/>
                  </a:lnTo>
                  <a:lnTo>
                    <a:pt x="1423988" y="45719"/>
                  </a:lnTo>
                  <a:lnTo>
                    <a:pt x="45719" y="45719"/>
                  </a:lnTo>
                  <a:lnTo>
                    <a:pt x="45719" y="328612"/>
                  </a:lnTo>
                  <a:lnTo>
                    <a:pt x="0" y="328612"/>
                  </a:lnTo>
                  <a:lnTo>
                    <a:pt x="0" y="45719"/>
                  </a:lnTo>
                  <a:close/>
                </a:path>
              </a:pathLst>
            </a:custGeom>
            <a:solidFill>
              <a:schemeClr val="accent2"/>
            </a:solidFill>
          </p:spPr>
          <p:txBody>
            <a:bodyPr rot="0" spcFirstLastPara="0" vertOverflow="overflow" horzOverflow="overflow" vert="horz" wrap="square" lIns="68580" tIns="34290" rIns="68580" bIns="34290" numCol="1" spcCol="0" rtlCol="0" fromWordArt="0" anchor="ctr" anchorCtr="0" forceAA="0" compatLnSpc="1">
              <a:noAutofit/>
            </a:bodyPr>
            <a:lstStyle/>
            <a:p>
              <a:pPr algn="just">
                <a:lnSpc>
                  <a:spcPct val="130000"/>
                </a:lnSpc>
              </a:pPr>
              <a:endParaRPr lang="zh-CN" altLang="en-US" sz="1400" dirty="0" err="1">
                <a:solidFill>
                  <a:srgbClr val="FFFFFF"/>
                </a:solidFill>
                <a:latin typeface="微软雅黑" panose="020B0503020204020204" pitchFamily="34" charset="-122"/>
                <a:ea typeface="微软雅黑" panose="020B0503020204020204" pitchFamily="34" charset="-122"/>
              </a:endParaRPr>
            </a:p>
          </p:txBody>
        </p:sp>
        <p:sp>
          <p:nvSpPr>
            <p:cNvPr id="98" name="矩形 97"/>
            <p:cNvSpPr/>
            <p:nvPr>
              <p:custDataLst>
                <p:tags r:id="rId17"/>
              </p:custDataLst>
            </p:nvPr>
          </p:nvSpPr>
          <p:spPr>
            <a:xfrm>
              <a:off x="4712970" y="1901295"/>
              <a:ext cx="3954779" cy="369332"/>
            </a:xfrm>
            <a:prstGeom prst="rect">
              <a:avLst/>
            </a:prstGeom>
          </p:spPr>
          <p:txBody>
            <a:bodyPr wrap="square" anchor="ctr" anchorCtr="0"/>
            <a:lstStyle/>
            <a:p>
              <a:pPr marL="0" lvl="0" indent="0" algn="ctr">
                <a:lnSpc>
                  <a:spcPct val="100000"/>
                </a:lnSpc>
                <a:spcBef>
                  <a:spcPts val="0"/>
                </a:spcBef>
                <a:spcAft>
                  <a:spcPts val="0"/>
                </a:spcAft>
                <a:buSzPct val="100000"/>
              </a:pPr>
              <a:r>
                <a:rPr lang="zh-CN" altLang="en-US" sz="1400" b="1" kern="0">
                  <a:latin typeface="微软雅黑" panose="020B0503020204020204" pitchFamily="34" charset="-122"/>
                  <a:ea typeface="微软雅黑" panose="020B0503020204020204" pitchFamily="34" charset="-122"/>
                </a:rPr>
                <a:t>办法</a:t>
              </a:r>
              <a:r>
                <a:rPr lang="zh-CN" altLang="en-US" sz="1400" kern="0">
                  <a:latin typeface="微软雅黑" panose="020B0503020204020204" pitchFamily="34" charset="-122"/>
                  <a:ea typeface="微软雅黑" panose="020B0503020204020204" pitchFamily="34" charset="-122"/>
                </a:rPr>
                <a:t>：摆放整齐、有条不紊</a:t>
              </a:r>
              <a:endParaRPr lang="zh-CN" altLang="en-US" sz="1400" kern="0">
                <a:latin typeface="微软雅黑" panose="020B0503020204020204" pitchFamily="34" charset="-122"/>
                <a:ea typeface="微软雅黑" panose="020B0503020204020204" pitchFamily="34" charset="-122"/>
              </a:endParaRPr>
            </a:p>
          </p:txBody>
        </p:sp>
        <p:sp>
          <p:nvSpPr>
            <p:cNvPr id="99" name="任意多边形 98"/>
            <p:cNvSpPr/>
            <p:nvPr>
              <p:custDataLst>
                <p:tags r:id="rId18"/>
              </p:custDataLst>
            </p:nvPr>
          </p:nvSpPr>
          <p:spPr>
            <a:xfrm>
              <a:off x="4599305" y="1614839"/>
              <a:ext cx="1847850" cy="652225"/>
            </a:xfrm>
            <a:custGeom>
              <a:avLst/>
              <a:gdLst>
                <a:gd name="connsiteX0" fmla="*/ 101600 w 1847850"/>
                <a:gd name="connsiteY0" fmla="*/ 0 h 652225"/>
                <a:gd name="connsiteX1" fmla="*/ 112400 w 1847850"/>
                <a:gd name="connsiteY1" fmla="*/ 0 h 652225"/>
                <a:gd name="connsiteX2" fmla="*/ 112400 w 1847850"/>
                <a:gd name="connsiteY2" fmla="*/ 213573 h 652225"/>
                <a:gd name="connsiteX3" fmla="*/ 1847850 w 1847850"/>
                <a:gd name="connsiteY3" fmla="*/ 213573 h 652225"/>
                <a:gd name="connsiteX4" fmla="*/ 1847850 w 1847850"/>
                <a:gd name="connsiteY4" fmla="*/ 224373 h 652225"/>
                <a:gd name="connsiteX5" fmla="*/ 112400 w 1847850"/>
                <a:gd name="connsiteY5" fmla="*/ 224373 h 652225"/>
                <a:gd name="connsiteX6" fmla="*/ 112400 w 1847850"/>
                <a:gd name="connsiteY6" fmla="*/ 652225 h 652225"/>
                <a:gd name="connsiteX7" fmla="*/ 101600 w 1847850"/>
                <a:gd name="connsiteY7" fmla="*/ 652225 h 652225"/>
                <a:gd name="connsiteX8" fmla="*/ 101600 w 1847850"/>
                <a:gd name="connsiteY8" fmla="*/ 224373 h 652225"/>
                <a:gd name="connsiteX9" fmla="*/ 0 w 1847850"/>
                <a:gd name="connsiteY9" fmla="*/ 224373 h 652225"/>
                <a:gd name="connsiteX10" fmla="*/ 0 w 1847850"/>
                <a:gd name="connsiteY10" fmla="*/ 213573 h 652225"/>
                <a:gd name="connsiteX11" fmla="*/ 101600 w 1847850"/>
                <a:gd name="connsiteY11" fmla="*/ 213573 h 65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7850" h="652225">
                  <a:moveTo>
                    <a:pt x="101600" y="0"/>
                  </a:moveTo>
                  <a:lnTo>
                    <a:pt x="112400" y="0"/>
                  </a:lnTo>
                  <a:lnTo>
                    <a:pt x="112400" y="213573"/>
                  </a:lnTo>
                  <a:lnTo>
                    <a:pt x="1847850" y="213573"/>
                  </a:lnTo>
                  <a:lnTo>
                    <a:pt x="1847850" y="224373"/>
                  </a:lnTo>
                  <a:lnTo>
                    <a:pt x="112400" y="224373"/>
                  </a:lnTo>
                  <a:lnTo>
                    <a:pt x="112400" y="652225"/>
                  </a:lnTo>
                  <a:lnTo>
                    <a:pt x="101600" y="652225"/>
                  </a:lnTo>
                  <a:lnTo>
                    <a:pt x="101600" y="224373"/>
                  </a:lnTo>
                  <a:lnTo>
                    <a:pt x="0" y="224373"/>
                  </a:lnTo>
                  <a:lnTo>
                    <a:pt x="0" y="213573"/>
                  </a:lnTo>
                  <a:lnTo>
                    <a:pt x="101600" y="213573"/>
                  </a:lnTo>
                  <a:close/>
                </a:path>
              </a:pathLst>
            </a:custGeom>
            <a:solidFill>
              <a:schemeClr val="accent2">
                <a:alpha val="40000"/>
              </a:schemeClr>
            </a:solidFill>
          </p:spPr>
          <p:txBody>
            <a:bodyPr rot="0" spcFirstLastPara="0" vertOverflow="overflow" horzOverflow="overflow" vert="horz" wrap="square" lIns="68580" tIns="34290" rIns="68580" bIns="34290" numCol="1" spcCol="0" rtlCol="0" fromWordArt="0" anchor="ctr" anchorCtr="0" forceAA="0" compatLnSpc="1">
              <a:noAutofit/>
            </a:bodyPr>
            <a:lstStyle/>
            <a:p>
              <a:pPr algn="just">
                <a:lnSpc>
                  <a:spcPct val="130000"/>
                </a:lnSpc>
              </a:pPr>
              <a:endParaRPr lang="zh-CN" altLang="en-US" sz="1400" dirty="0" err="1">
                <a:solidFill>
                  <a:srgbClr val="FFFFFF"/>
                </a:solidFill>
                <a:latin typeface="微软雅黑" panose="020B0503020204020204" pitchFamily="34" charset="-122"/>
                <a:ea typeface="微软雅黑" panose="020B0503020204020204" pitchFamily="34" charset="-122"/>
              </a:endParaRPr>
            </a:p>
          </p:txBody>
        </p:sp>
        <p:sp>
          <p:nvSpPr>
            <p:cNvPr id="100" name="任意多边形 99"/>
            <p:cNvSpPr/>
            <p:nvPr>
              <p:custDataLst>
                <p:tags r:id="rId19"/>
              </p:custDataLst>
            </p:nvPr>
          </p:nvSpPr>
          <p:spPr>
            <a:xfrm>
              <a:off x="4545330" y="1567092"/>
              <a:ext cx="1847850" cy="652225"/>
            </a:xfrm>
            <a:custGeom>
              <a:avLst/>
              <a:gdLst>
                <a:gd name="connsiteX0" fmla="*/ 101600 w 1847850"/>
                <a:gd name="connsiteY0" fmla="*/ 0 h 652225"/>
                <a:gd name="connsiteX1" fmla="*/ 112400 w 1847850"/>
                <a:gd name="connsiteY1" fmla="*/ 0 h 652225"/>
                <a:gd name="connsiteX2" fmla="*/ 112400 w 1847850"/>
                <a:gd name="connsiteY2" fmla="*/ 213573 h 652225"/>
                <a:gd name="connsiteX3" fmla="*/ 1847850 w 1847850"/>
                <a:gd name="connsiteY3" fmla="*/ 213573 h 652225"/>
                <a:gd name="connsiteX4" fmla="*/ 1847850 w 1847850"/>
                <a:gd name="connsiteY4" fmla="*/ 224373 h 652225"/>
                <a:gd name="connsiteX5" fmla="*/ 112400 w 1847850"/>
                <a:gd name="connsiteY5" fmla="*/ 224373 h 652225"/>
                <a:gd name="connsiteX6" fmla="*/ 112400 w 1847850"/>
                <a:gd name="connsiteY6" fmla="*/ 652225 h 652225"/>
                <a:gd name="connsiteX7" fmla="*/ 101600 w 1847850"/>
                <a:gd name="connsiteY7" fmla="*/ 652225 h 652225"/>
                <a:gd name="connsiteX8" fmla="*/ 101600 w 1847850"/>
                <a:gd name="connsiteY8" fmla="*/ 224373 h 652225"/>
                <a:gd name="connsiteX9" fmla="*/ 0 w 1847850"/>
                <a:gd name="connsiteY9" fmla="*/ 224373 h 652225"/>
                <a:gd name="connsiteX10" fmla="*/ 0 w 1847850"/>
                <a:gd name="connsiteY10" fmla="*/ 213573 h 652225"/>
                <a:gd name="connsiteX11" fmla="*/ 101600 w 1847850"/>
                <a:gd name="connsiteY11" fmla="*/ 213573 h 65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7850" h="652225">
                  <a:moveTo>
                    <a:pt x="101600" y="0"/>
                  </a:moveTo>
                  <a:lnTo>
                    <a:pt x="112400" y="0"/>
                  </a:lnTo>
                  <a:lnTo>
                    <a:pt x="112400" y="213573"/>
                  </a:lnTo>
                  <a:lnTo>
                    <a:pt x="1847850" y="213573"/>
                  </a:lnTo>
                  <a:lnTo>
                    <a:pt x="1847850" y="224373"/>
                  </a:lnTo>
                  <a:lnTo>
                    <a:pt x="112400" y="224373"/>
                  </a:lnTo>
                  <a:lnTo>
                    <a:pt x="112400" y="652225"/>
                  </a:lnTo>
                  <a:lnTo>
                    <a:pt x="101600" y="652225"/>
                  </a:lnTo>
                  <a:lnTo>
                    <a:pt x="101600" y="224373"/>
                  </a:lnTo>
                  <a:lnTo>
                    <a:pt x="0" y="224373"/>
                  </a:lnTo>
                  <a:lnTo>
                    <a:pt x="0" y="213573"/>
                  </a:lnTo>
                  <a:lnTo>
                    <a:pt x="101600" y="213573"/>
                  </a:lnTo>
                  <a:close/>
                </a:path>
              </a:pathLst>
            </a:custGeom>
            <a:solidFill>
              <a:schemeClr val="accent2">
                <a:alpha val="20000"/>
              </a:schemeClr>
            </a:solidFill>
          </p:spPr>
          <p:txBody>
            <a:bodyPr rot="0" spcFirstLastPara="0" vertOverflow="overflow" horzOverflow="overflow" vert="horz" wrap="square" lIns="68580" tIns="34290" rIns="68580" bIns="34290" numCol="1" spcCol="0" rtlCol="0" fromWordArt="0" anchor="ctr" anchorCtr="0" forceAA="0" compatLnSpc="1">
              <a:noAutofit/>
            </a:bodyPr>
            <a:lstStyle/>
            <a:p>
              <a:pPr algn="just">
                <a:lnSpc>
                  <a:spcPct val="130000"/>
                </a:lnSpc>
              </a:pPr>
              <a:endParaRPr lang="zh-CN" altLang="en-US" sz="1400" dirty="0" err="1">
                <a:solidFill>
                  <a:srgbClr val="FFFFFF"/>
                </a:solidFill>
                <a:latin typeface="微软雅黑" panose="020B0503020204020204" pitchFamily="34" charset="-122"/>
                <a:ea typeface="微软雅黑" panose="020B0503020204020204" pitchFamily="34" charset="-122"/>
              </a:endParaRPr>
            </a:p>
          </p:txBody>
        </p:sp>
        <p:sp>
          <p:nvSpPr>
            <p:cNvPr id="101" name="任意多边形 100"/>
            <p:cNvSpPr/>
            <p:nvPr>
              <p:custDataLst>
                <p:tags r:id="rId20"/>
              </p:custDataLst>
            </p:nvPr>
          </p:nvSpPr>
          <p:spPr>
            <a:xfrm>
              <a:off x="6936105" y="1904082"/>
              <a:ext cx="1847850" cy="652225"/>
            </a:xfrm>
            <a:custGeom>
              <a:avLst/>
              <a:gdLst>
                <a:gd name="connsiteX0" fmla="*/ 1735450 w 1847850"/>
                <a:gd name="connsiteY0" fmla="*/ 0 h 652225"/>
                <a:gd name="connsiteX1" fmla="*/ 1746250 w 1847850"/>
                <a:gd name="connsiteY1" fmla="*/ 0 h 652225"/>
                <a:gd name="connsiteX2" fmla="*/ 1746250 w 1847850"/>
                <a:gd name="connsiteY2" fmla="*/ 427852 h 652225"/>
                <a:gd name="connsiteX3" fmla="*/ 1847850 w 1847850"/>
                <a:gd name="connsiteY3" fmla="*/ 427852 h 652225"/>
                <a:gd name="connsiteX4" fmla="*/ 1847850 w 1847850"/>
                <a:gd name="connsiteY4" fmla="*/ 438652 h 652225"/>
                <a:gd name="connsiteX5" fmla="*/ 1746250 w 1847850"/>
                <a:gd name="connsiteY5" fmla="*/ 438652 h 652225"/>
                <a:gd name="connsiteX6" fmla="*/ 1746250 w 1847850"/>
                <a:gd name="connsiteY6" fmla="*/ 652225 h 652225"/>
                <a:gd name="connsiteX7" fmla="*/ 1735450 w 1847850"/>
                <a:gd name="connsiteY7" fmla="*/ 652225 h 652225"/>
                <a:gd name="connsiteX8" fmla="*/ 1735450 w 1847850"/>
                <a:gd name="connsiteY8" fmla="*/ 438652 h 652225"/>
                <a:gd name="connsiteX9" fmla="*/ 0 w 1847850"/>
                <a:gd name="connsiteY9" fmla="*/ 438652 h 652225"/>
                <a:gd name="connsiteX10" fmla="*/ 0 w 1847850"/>
                <a:gd name="connsiteY10" fmla="*/ 427852 h 652225"/>
                <a:gd name="connsiteX11" fmla="*/ 1735450 w 1847850"/>
                <a:gd name="connsiteY11" fmla="*/ 427852 h 65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7850" h="652225">
                  <a:moveTo>
                    <a:pt x="1735450" y="0"/>
                  </a:moveTo>
                  <a:lnTo>
                    <a:pt x="1746250" y="0"/>
                  </a:lnTo>
                  <a:lnTo>
                    <a:pt x="1746250" y="427852"/>
                  </a:lnTo>
                  <a:lnTo>
                    <a:pt x="1847850" y="427852"/>
                  </a:lnTo>
                  <a:lnTo>
                    <a:pt x="1847850" y="438652"/>
                  </a:lnTo>
                  <a:lnTo>
                    <a:pt x="1746250" y="438652"/>
                  </a:lnTo>
                  <a:lnTo>
                    <a:pt x="1746250" y="652225"/>
                  </a:lnTo>
                  <a:lnTo>
                    <a:pt x="1735450" y="652225"/>
                  </a:lnTo>
                  <a:lnTo>
                    <a:pt x="1735450" y="438652"/>
                  </a:lnTo>
                  <a:lnTo>
                    <a:pt x="0" y="438652"/>
                  </a:lnTo>
                  <a:lnTo>
                    <a:pt x="0" y="427852"/>
                  </a:lnTo>
                  <a:lnTo>
                    <a:pt x="1735450" y="427852"/>
                  </a:lnTo>
                  <a:close/>
                </a:path>
              </a:pathLst>
            </a:custGeom>
            <a:solidFill>
              <a:schemeClr val="accent2">
                <a:alpha val="40000"/>
              </a:schemeClr>
            </a:solidFill>
          </p:spPr>
          <p:txBody>
            <a:bodyPr rot="0" spcFirstLastPara="0" vertOverflow="overflow" horzOverflow="overflow" vert="horz" wrap="square" lIns="68580" tIns="34290" rIns="68580" bIns="34290" numCol="1" spcCol="0" rtlCol="0" fromWordArt="0" anchor="ctr" anchorCtr="0" forceAA="0" compatLnSpc="1">
              <a:noAutofit/>
            </a:bodyPr>
            <a:lstStyle/>
            <a:p>
              <a:pPr algn="just">
                <a:lnSpc>
                  <a:spcPct val="130000"/>
                </a:lnSpc>
              </a:pPr>
              <a:endParaRPr lang="zh-CN" altLang="en-US" sz="1400" dirty="0" err="1">
                <a:solidFill>
                  <a:srgbClr val="FFFFFF"/>
                </a:solidFill>
                <a:latin typeface="微软雅黑" panose="020B0503020204020204" pitchFamily="34" charset="-122"/>
                <a:ea typeface="微软雅黑" panose="020B0503020204020204" pitchFamily="34" charset="-122"/>
              </a:endParaRPr>
            </a:p>
          </p:txBody>
        </p:sp>
        <p:sp>
          <p:nvSpPr>
            <p:cNvPr id="102" name="任意多边形 101"/>
            <p:cNvSpPr/>
            <p:nvPr>
              <p:custDataLst>
                <p:tags r:id="rId21"/>
              </p:custDataLst>
            </p:nvPr>
          </p:nvSpPr>
          <p:spPr>
            <a:xfrm>
              <a:off x="6986905" y="1952605"/>
              <a:ext cx="1847850" cy="652225"/>
            </a:xfrm>
            <a:custGeom>
              <a:avLst/>
              <a:gdLst>
                <a:gd name="connsiteX0" fmla="*/ 1735450 w 1847850"/>
                <a:gd name="connsiteY0" fmla="*/ 0 h 652225"/>
                <a:gd name="connsiteX1" fmla="*/ 1746250 w 1847850"/>
                <a:gd name="connsiteY1" fmla="*/ 0 h 652225"/>
                <a:gd name="connsiteX2" fmla="*/ 1746250 w 1847850"/>
                <a:gd name="connsiteY2" fmla="*/ 427852 h 652225"/>
                <a:gd name="connsiteX3" fmla="*/ 1847850 w 1847850"/>
                <a:gd name="connsiteY3" fmla="*/ 427852 h 652225"/>
                <a:gd name="connsiteX4" fmla="*/ 1847850 w 1847850"/>
                <a:gd name="connsiteY4" fmla="*/ 438652 h 652225"/>
                <a:gd name="connsiteX5" fmla="*/ 1746250 w 1847850"/>
                <a:gd name="connsiteY5" fmla="*/ 438652 h 652225"/>
                <a:gd name="connsiteX6" fmla="*/ 1746250 w 1847850"/>
                <a:gd name="connsiteY6" fmla="*/ 652225 h 652225"/>
                <a:gd name="connsiteX7" fmla="*/ 1735450 w 1847850"/>
                <a:gd name="connsiteY7" fmla="*/ 652225 h 652225"/>
                <a:gd name="connsiteX8" fmla="*/ 1735450 w 1847850"/>
                <a:gd name="connsiteY8" fmla="*/ 438652 h 652225"/>
                <a:gd name="connsiteX9" fmla="*/ 0 w 1847850"/>
                <a:gd name="connsiteY9" fmla="*/ 438652 h 652225"/>
                <a:gd name="connsiteX10" fmla="*/ 0 w 1847850"/>
                <a:gd name="connsiteY10" fmla="*/ 427852 h 652225"/>
                <a:gd name="connsiteX11" fmla="*/ 1735450 w 1847850"/>
                <a:gd name="connsiteY11" fmla="*/ 427852 h 65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7850" h="652225">
                  <a:moveTo>
                    <a:pt x="1735450" y="0"/>
                  </a:moveTo>
                  <a:lnTo>
                    <a:pt x="1746250" y="0"/>
                  </a:lnTo>
                  <a:lnTo>
                    <a:pt x="1746250" y="427852"/>
                  </a:lnTo>
                  <a:lnTo>
                    <a:pt x="1847850" y="427852"/>
                  </a:lnTo>
                  <a:lnTo>
                    <a:pt x="1847850" y="438652"/>
                  </a:lnTo>
                  <a:lnTo>
                    <a:pt x="1746250" y="438652"/>
                  </a:lnTo>
                  <a:lnTo>
                    <a:pt x="1746250" y="652225"/>
                  </a:lnTo>
                  <a:lnTo>
                    <a:pt x="1735450" y="652225"/>
                  </a:lnTo>
                  <a:lnTo>
                    <a:pt x="1735450" y="438652"/>
                  </a:lnTo>
                  <a:lnTo>
                    <a:pt x="0" y="438652"/>
                  </a:lnTo>
                  <a:lnTo>
                    <a:pt x="0" y="427852"/>
                  </a:lnTo>
                  <a:lnTo>
                    <a:pt x="1735450" y="427852"/>
                  </a:lnTo>
                  <a:close/>
                </a:path>
              </a:pathLst>
            </a:custGeom>
            <a:solidFill>
              <a:schemeClr val="accent2">
                <a:alpha val="20000"/>
              </a:schemeClr>
            </a:solidFill>
          </p:spPr>
          <p:txBody>
            <a:bodyPr rot="0" spcFirstLastPara="0" vertOverflow="overflow" horzOverflow="overflow" vert="horz" wrap="square" lIns="68580" tIns="34290" rIns="68580" bIns="34290" numCol="1" spcCol="0" rtlCol="0" fromWordArt="0" anchor="ctr" anchorCtr="0" forceAA="0" compatLnSpc="1">
              <a:noAutofit/>
            </a:bodyPr>
            <a:lstStyle/>
            <a:p>
              <a:pPr algn="just">
                <a:lnSpc>
                  <a:spcPct val="130000"/>
                </a:lnSpc>
              </a:pPr>
              <a:endParaRPr lang="zh-CN" altLang="en-US" sz="1400" dirty="0" err="1">
                <a:solidFill>
                  <a:srgbClr val="FFFFFF"/>
                </a:solidFill>
                <a:latin typeface="微软雅黑" panose="020B0503020204020204" pitchFamily="34" charset="-122"/>
                <a:ea typeface="微软雅黑" panose="020B0503020204020204" pitchFamily="34" charset="-122"/>
              </a:endParaRPr>
            </a:p>
          </p:txBody>
        </p:sp>
      </p:grpSp>
    </p:spTree>
    <p:custDataLst>
      <p:tags r:id="rId22"/>
    </p:custDataLst>
  </p:cSld>
  <p:clrMapOvr>
    <a:masterClrMapping/>
  </p:clrMapOvr>
  <p:transition advTm="0">
    <p:wipe dir="d"/>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705485" y="868680"/>
            <a:ext cx="1482090"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1、5S-TPM</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853440" y="1324610"/>
            <a:ext cx="2540000" cy="306705"/>
          </a:xfrm>
          <a:prstGeom prst="rect">
            <a:avLst/>
          </a:prstGeom>
          <a:noFill/>
        </p:spPr>
        <p:txBody>
          <a:bodyPr wrap="square" rtlCol="0" anchor="t">
            <a:spAutoFit/>
          </a:bodyPr>
          <a:lstStyle/>
          <a:p>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确定放置场所</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圆角矩形 6"/>
          <p:cNvSpPr/>
          <p:nvPr/>
        </p:nvSpPr>
        <p:spPr>
          <a:xfrm>
            <a:off x="1423035" y="1962785"/>
            <a:ext cx="4877435" cy="2348865"/>
          </a:xfrm>
          <a:prstGeom prst="roundRect">
            <a:avLst>
              <a:gd name="adj" fmla="val 11520"/>
            </a:avLst>
          </a:prstGeom>
          <a:gradFill>
            <a:gsLst>
              <a:gs pos="100000">
                <a:schemeClr val="bg1">
                  <a:lumMod val="95000"/>
                </a:schemeClr>
              </a:gs>
              <a:gs pos="0">
                <a:schemeClr val="bg1">
                  <a:lumMod val="88000"/>
                </a:schemeClr>
              </a:gs>
            </a:gsLst>
            <a:lin ang="2700000" scaled="1"/>
          </a:gradFill>
          <a:ln w="31750">
            <a:gradFill flip="none" rotWithShape="1">
              <a:gsLst>
                <a:gs pos="1000">
                  <a:schemeClr val="bg1"/>
                </a:gs>
                <a:gs pos="70000">
                  <a:srgbClr val="DFDFDF">
                    <a:lumMod val="99000"/>
                    <a:lumOff val="1000"/>
                  </a:srgbClr>
                </a:gs>
                <a:gs pos="100000">
                  <a:schemeClr val="bg1">
                    <a:lumMod val="75000"/>
                  </a:schemeClr>
                </a:gs>
              </a:gsLst>
              <a:lin ang="2700000" scaled="1"/>
              <a:tileRect/>
            </a:gradFill>
          </a:ln>
          <a:effectLst>
            <a:outerShdw blurRad="1905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6389" tIns="33194" rIns="66389" bIns="33194" rtlCol="0" anchor="ctr"/>
          <a:lstStyle/>
          <a:p>
            <a:pPr algn="ctr"/>
            <a:endParaRPr lang="zh-CN" altLang="en-US" sz="1430">
              <a:solidFill>
                <a:prstClr val="white"/>
              </a:solidFill>
              <a:latin typeface="+mj-ea"/>
              <a:ea typeface="+mj-ea"/>
            </a:endParaRPr>
          </a:p>
        </p:txBody>
      </p:sp>
      <p:pic>
        <p:nvPicPr>
          <p:cNvPr id="8" name="图片 3"/>
          <p:cNvPicPr>
            <a:picLocks noChangeAspect="1" noChangeArrowheads="1"/>
          </p:cNvPicPr>
          <p:nvPr/>
        </p:nvPicPr>
        <p:blipFill>
          <a:blip r:embed="rId1" cstate="print"/>
          <a:srcRect/>
          <a:stretch>
            <a:fillRect/>
          </a:stretch>
        </p:blipFill>
        <p:spPr bwMode="auto">
          <a:xfrm>
            <a:off x="6783906" y="1324529"/>
            <a:ext cx="1628953" cy="3289313"/>
          </a:xfrm>
          <a:prstGeom prst="rect">
            <a:avLst/>
          </a:prstGeom>
          <a:noFill/>
          <a:ln w="9525">
            <a:noFill/>
            <a:miter lim="800000"/>
            <a:headEnd/>
            <a:tailEnd/>
          </a:ln>
        </p:spPr>
      </p:pic>
      <p:sp>
        <p:nvSpPr>
          <p:cNvPr id="5" name="文本框 4"/>
          <p:cNvSpPr txBox="1"/>
          <p:nvPr/>
        </p:nvSpPr>
        <p:spPr>
          <a:xfrm>
            <a:off x="1658620" y="2211705"/>
            <a:ext cx="4406900" cy="1814830"/>
          </a:xfrm>
          <a:prstGeom prst="rect">
            <a:avLst/>
          </a:prstGeom>
          <a:noFill/>
        </p:spPr>
        <p:txBody>
          <a:bodyPr wrap="square" rtlCol="0" anchor="t">
            <a:spAutoFit/>
          </a:bodyPr>
          <a:lstStyle/>
          <a:p>
            <a:pPr>
              <a:lnSpc>
                <a:spcPct val="20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放在岗位上的哪一个位置比较方便？进行布局研讨；制作一个模型（1/50）便于布局规划；将经常使用的物品放在工段的最近处；特殊物品、危险品设置专门场所进行保管；物品放置100％定位。</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ustDataLst>
      <p:tags r:id="rId2"/>
    </p:custDataLst>
  </p:cSld>
  <p:clrMapOvr>
    <a:masterClrMapping/>
  </p:clrMapOvr>
  <p:transition advTm="0">
    <p:wipe dir="d"/>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705485" y="868680"/>
            <a:ext cx="1482090"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1、5S-TPM</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853440" y="1324610"/>
            <a:ext cx="2540000" cy="306705"/>
          </a:xfrm>
          <a:prstGeom prst="rect">
            <a:avLst/>
          </a:prstGeom>
          <a:noFill/>
        </p:spPr>
        <p:txBody>
          <a:bodyPr wrap="square" rtlCol="0" anchor="t">
            <a:spAutoFit/>
          </a:bodyPr>
          <a:lstStyle/>
          <a:p>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规定摆放方法（三定）</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5" name="组合 34"/>
          <p:cNvGrpSpPr/>
          <p:nvPr/>
        </p:nvGrpSpPr>
        <p:grpSpPr>
          <a:xfrm>
            <a:off x="1391285" y="2068195"/>
            <a:ext cx="1545590" cy="2416810"/>
            <a:chOff x="1739" y="3257"/>
            <a:chExt cx="2434" cy="3806"/>
          </a:xfrm>
        </p:grpSpPr>
        <p:sp>
          <p:nvSpPr>
            <p:cNvPr id="7" name="任意多边形 6"/>
            <p:cNvSpPr/>
            <p:nvPr>
              <p:custDataLst>
                <p:tags r:id="rId1"/>
              </p:custDataLst>
            </p:nvPr>
          </p:nvSpPr>
          <p:spPr>
            <a:xfrm>
              <a:off x="1739" y="3257"/>
              <a:ext cx="2434" cy="819"/>
            </a:xfrm>
            <a:custGeom>
              <a:avLst/>
              <a:gdLst>
                <a:gd name="connsiteX0" fmla="*/ 616790 w 1233578"/>
                <a:gd name="connsiteY0" fmla="*/ 56071 h 560717"/>
                <a:gd name="connsiteX1" fmla="*/ 547778 w 1233578"/>
                <a:gd name="connsiteY1" fmla="*/ 125083 h 560717"/>
                <a:gd name="connsiteX2" fmla="*/ 616790 w 1233578"/>
                <a:gd name="connsiteY2" fmla="*/ 194095 h 560717"/>
                <a:gd name="connsiteX3" fmla="*/ 685802 w 1233578"/>
                <a:gd name="connsiteY3" fmla="*/ 125083 h 560717"/>
                <a:gd name="connsiteX4" fmla="*/ 616790 w 1233578"/>
                <a:gd name="connsiteY4" fmla="*/ 56071 h 560717"/>
                <a:gd name="connsiteX5" fmla="*/ 280359 w 1233578"/>
                <a:gd name="connsiteY5" fmla="*/ 0 h 560717"/>
                <a:gd name="connsiteX6" fmla="*/ 953220 w 1233578"/>
                <a:gd name="connsiteY6" fmla="*/ 0 h 560717"/>
                <a:gd name="connsiteX7" fmla="*/ 1233578 w 1233578"/>
                <a:gd name="connsiteY7" fmla="*/ 280359 h 560717"/>
                <a:gd name="connsiteX8" fmla="*/ 1233578 w 1233578"/>
                <a:gd name="connsiteY8" fmla="*/ 560717 h 560717"/>
                <a:gd name="connsiteX9" fmla="*/ 0 w 1233578"/>
                <a:gd name="connsiteY9" fmla="*/ 560717 h 560717"/>
                <a:gd name="connsiteX10" fmla="*/ 0 w 1233578"/>
                <a:gd name="connsiteY10" fmla="*/ 280359 h 560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3578" h="560717">
                  <a:moveTo>
                    <a:pt x="616790" y="56071"/>
                  </a:moveTo>
                  <a:cubicBezTo>
                    <a:pt x="578676" y="56071"/>
                    <a:pt x="547778" y="86969"/>
                    <a:pt x="547778" y="125083"/>
                  </a:cubicBezTo>
                  <a:cubicBezTo>
                    <a:pt x="547778" y="163197"/>
                    <a:pt x="578676" y="194095"/>
                    <a:pt x="616790" y="194095"/>
                  </a:cubicBezTo>
                  <a:cubicBezTo>
                    <a:pt x="654904" y="194095"/>
                    <a:pt x="685802" y="163197"/>
                    <a:pt x="685802" y="125083"/>
                  </a:cubicBezTo>
                  <a:cubicBezTo>
                    <a:pt x="685802" y="86969"/>
                    <a:pt x="654904" y="56071"/>
                    <a:pt x="616790" y="56071"/>
                  </a:cubicBezTo>
                  <a:close/>
                  <a:moveTo>
                    <a:pt x="280359" y="0"/>
                  </a:moveTo>
                  <a:lnTo>
                    <a:pt x="953220" y="0"/>
                  </a:lnTo>
                  <a:lnTo>
                    <a:pt x="1233578" y="280359"/>
                  </a:lnTo>
                  <a:lnTo>
                    <a:pt x="1233578" y="560717"/>
                  </a:lnTo>
                  <a:lnTo>
                    <a:pt x="0" y="560717"/>
                  </a:lnTo>
                  <a:lnTo>
                    <a:pt x="0" y="280359"/>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ctr">
              <a:normAutofit/>
            </a:bodyPr>
            <a:lstStyle/>
            <a:p>
              <a:pPr algn="ctr"/>
              <a:endParaRPr lang="zh-CN" altLang="en-US" sz="1500" b="1" dirty="0">
                <a:solidFill>
                  <a:schemeClr val="bg1"/>
                </a:solidFill>
              </a:endParaRPr>
            </a:p>
          </p:txBody>
        </p:sp>
        <p:sp>
          <p:nvSpPr>
            <p:cNvPr id="9" name="任意多边形 8"/>
            <p:cNvSpPr/>
            <p:nvPr>
              <p:custDataLst>
                <p:tags r:id="rId2"/>
              </p:custDataLst>
            </p:nvPr>
          </p:nvSpPr>
          <p:spPr>
            <a:xfrm>
              <a:off x="1739" y="4076"/>
              <a:ext cx="2434" cy="2987"/>
            </a:xfrm>
            <a:custGeom>
              <a:avLst/>
              <a:gdLst>
                <a:gd name="connsiteX0" fmla="*/ 0 w 1233578"/>
                <a:gd name="connsiteY0" fmla="*/ 0 h 2044461"/>
                <a:gd name="connsiteX1" fmla="*/ 1233578 w 1233578"/>
                <a:gd name="connsiteY1" fmla="*/ 0 h 2044461"/>
                <a:gd name="connsiteX2" fmla="*/ 1233578 w 1233578"/>
                <a:gd name="connsiteY2" fmla="*/ 1863306 h 2044461"/>
                <a:gd name="connsiteX3" fmla="*/ 1052423 w 1233578"/>
                <a:gd name="connsiteY3" fmla="*/ 2044461 h 2044461"/>
                <a:gd name="connsiteX4" fmla="*/ 181155 w 1233578"/>
                <a:gd name="connsiteY4" fmla="*/ 2044461 h 2044461"/>
                <a:gd name="connsiteX5" fmla="*/ 0 w 1233578"/>
                <a:gd name="connsiteY5" fmla="*/ 1863306 h 204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578" h="2044461">
                  <a:moveTo>
                    <a:pt x="0" y="0"/>
                  </a:moveTo>
                  <a:lnTo>
                    <a:pt x="1233578" y="0"/>
                  </a:lnTo>
                  <a:lnTo>
                    <a:pt x="1233578" y="1863306"/>
                  </a:lnTo>
                  <a:lnTo>
                    <a:pt x="1052423" y="2044461"/>
                  </a:lnTo>
                  <a:lnTo>
                    <a:pt x="181155" y="2044461"/>
                  </a:lnTo>
                  <a:lnTo>
                    <a:pt x="0" y="1863306"/>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bIns="216000" rtlCol="0" anchor="ctr">
              <a:normAutofit/>
            </a:bodyPr>
            <a:lstStyle/>
            <a:p>
              <a:pPr marL="0" lvl="0" indent="0" algn="just">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rPr>
                <a:t>确定摆放方法，例如：架式、箱内、工具柜固定放置，充分利用空间。</a:t>
              </a:r>
              <a:endParaRPr lang="zh-CN" altLang="en-US" sz="1300" b="1">
                <a:solidFill>
                  <a:schemeClr val="bg1"/>
                </a:solidFill>
                <a:latin typeface="微软雅黑" panose="020B0503020204020204" pitchFamily="34" charset="-122"/>
                <a:ea typeface="微软雅黑" panose="020B0503020204020204" pitchFamily="34" charset="-122"/>
              </a:endParaRPr>
            </a:p>
          </p:txBody>
        </p:sp>
        <p:cxnSp>
          <p:nvCxnSpPr>
            <p:cNvPr id="11" name="直接连接符 10"/>
            <p:cNvCxnSpPr/>
            <p:nvPr>
              <p:custDataLst>
                <p:tags r:id="rId3"/>
              </p:custDataLst>
            </p:nvPr>
          </p:nvCxnSpPr>
          <p:spPr>
            <a:xfrm>
              <a:off x="1739" y="4001"/>
              <a:ext cx="2434" cy="0"/>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custDataLst>
                <p:tags r:id="rId4"/>
              </p:custDataLst>
            </p:nvPr>
          </p:nvCxnSpPr>
          <p:spPr>
            <a:xfrm>
              <a:off x="1739" y="6773"/>
              <a:ext cx="2434" cy="0"/>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2" name="文本框 31"/>
            <p:cNvSpPr txBox="1"/>
            <p:nvPr/>
          </p:nvSpPr>
          <p:spPr>
            <a:xfrm>
              <a:off x="2418" y="3518"/>
              <a:ext cx="1076" cy="483"/>
            </a:xfrm>
            <a:prstGeom prst="rect">
              <a:avLst/>
            </a:prstGeom>
            <a:no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定  点</a:t>
              </a:r>
              <a:endParaRPr lang="zh-CN" altLang="en-US" sz="1400" b="1">
                <a:solidFill>
                  <a:schemeClr val="bg1"/>
                </a:solidFill>
                <a:latin typeface="微软雅黑" panose="020B0503020204020204" pitchFamily="34" charset="-122"/>
                <a:ea typeface="微软雅黑" panose="020B0503020204020204" pitchFamily="34" charset="-122"/>
              </a:endParaRPr>
            </a:p>
          </p:txBody>
        </p:sp>
      </p:grpSp>
      <p:grpSp>
        <p:nvGrpSpPr>
          <p:cNvPr id="36" name="组合 35"/>
          <p:cNvGrpSpPr/>
          <p:nvPr/>
        </p:nvGrpSpPr>
        <p:grpSpPr>
          <a:xfrm>
            <a:off x="3656965" y="2068195"/>
            <a:ext cx="1545590" cy="2416810"/>
            <a:chOff x="5364" y="3257"/>
            <a:chExt cx="2434" cy="3806"/>
          </a:xfrm>
        </p:grpSpPr>
        <p:sp>
          <p:nvSpPr>
            <p:cNvPr id="18" name="任意多边形 17"/>
            <p:cNvSpPr/>
            <p:nvPr>
              <p:custDataLst>
                <p:tags r:id="rId5"/>
              </p:custDataLst>
            </p:nvPr>
          </p:nvSpPr>
          <p:spPr>
            <a:xfrm>
              <a:off x="5364" y="3257"/>
              <a:ext cx="2434" cy="819"/>
            </a:xfrm>
            <a:custGeom>
              <a:avLst/>
              <a:gdLst>
                <a:gd name="connsiteX0" fmla="*/ 616790 w 1233578"/>
                <a:gd name="connsiteY0" fmla="*/ 56071 h 560717"/>
                <a:gd name="connsiteX1" fmla="*/ 547778 w 1233578"/>
                <a:gd name="connsiteY1" fmla="*/ 125083 h 560717"/>
                <a:gd name="connsiteX2" fmla="*/ 616790 w 1233578"/>
                <a:gd name="connsiteY2" fmla="*/ 194095 h 560717"/>
                <a:gd name="connsiteX3" fmla="*/ 685802 w 1233578"/>
                <a:gd name="connsiteY3" fmla="*/ 125083 h 560717"/>
                <a:gd name="connsiteX4" fmla="*/ 616790 w 1233578"/>
                <a:gd name="connsiteY4" fmla="*/ 56071 h 560717"/>
                <a:gd name="connsiteX5" fmla="*/ 280359 w 1233578"/>
                <a:gd name="connsiteY5" fmla="*/ 0 h 560717"/>
                <a:gd name="connsiteX6" fmla="*/ 953220 w 1233578"/>
                <a:gd name="connsiteY6" fmla="*/ 0 h 560717"/>
                <a:gd name="connsiteX7" fmla="*/ 1233578 w 1233578"/>
                <a:gd name="connsiteY7" fmla="*/ 280359 h 560717"/>
                <a:gd name="connsiteX8" fmla="*/ 1233578 w 1233578"/>
                <a:gd name="connsiteY8" fmla="*/ 560717 h 560717"/>
                <a:gd name="connsiteX9" fmla="*/ 0 w 1233578"/>
                <a:gd name="connsiteY9" fmla="*/ 560717 h 560717"/>
                <a:gd name="connsiteX10" fmla="*/ 0 w 1233578"/>
                <a:gd name="connsiteY10" fmla="*/ 280359 h 560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3578" h="560717">
                  <a:moveTo>
                    <a:pt x="616790" y="56071"/>
                  </a:moveTo>
                  <a:cubicBezTo>
                    <a:pt x="578676" y="56071"/>
                    <a:pt x="547778" y="86969"/>
                    <a:pt x="547778" y="125083"/>
                  </a:cubicBezTo>
                  <a:cubicBezTo>
                    <a:pt x="547778" y="163197"/>
                    <a:pt x="578676" y="194095"/>
                    <a:pt x="616790" y="194095"/>
                  </a:cubicBezTo>
                  <a:cubicBezTo>
                    <a:pt x="654904" y="194095"/>
                    <a:pt x="685802" y="163197"/>
                    <a:pt x="685802" y="125083"/>
                  </a:cubicBezTo>
                  <a:cubicBezTo>
                    <a:pt x="685802" y="86969"/>
                    <a:pt x="654904" y="56071"/>
                    <a:pt x="616790" y="56071"/>
                  </a:cubicBezTo>
                  <a:close/>
                  <a:moveTo>
                    <a:pt x="280359" y="0"/>
                  </a:moveTo>
                  <a:lnTo>
                    <a:pt x="953220" y="0"/>
                  </a:lnTo>
                  <a:lnTo>
                    <a:pt x="1233578" y="280359"/>
                  </a:lnTo>
                  <a:lnTo>
                    <a:pt x="1233578" y="560717"/>
                  </a:lnTo>
                  <a:lnTo>
                    <a:pt x="0" y="560717"/>
                  </a:lnTo>
                  <a:lnTo>
                    <a:pt x="0" y="280359"/>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ctr">
              <a:normAutofit/>
            </a:bodyPr>
            <a:lstStyle/>
            <a:p>
              <a:pPr algn="ctr"/>
              <a:endParaRPr lang="zh-CN" altLang="en-US" sz="1500" b="1" dirty="0">
                <a:solidFill>
                  <a:schemeClr val="bg1"/>
                </a:solidFill>
              </a:endParaRPr>
            </a:p>
          </p:txBody>
        </p:sp>
        <p:sp>
          <p:nvSpPr>
            <p:cNvPr id="14" name="任意多边形 13"/>
            <p:cNvSpPr/>
            <p:nvPr>
              <p:custDataLst>
                <p:tags r:id="rId6"/>
              </p:custDataLst>
            </p:nvPr>
          </p:nvSpPr>
          <p:spPr>
            <a:xfrm>
              <a:off x="5364" y="4076"/>
              <a:ext cx="2434" cy="2987"/>
            </a:xfrm>
            <a:custGeom>
              <a:avLst/>
              <a:gdLst>
                <a:gd name="connsiteX0" fmla="*/ 0 w 1233578"/>
                <a:gd name="connsiteY0" fmla="*/ 0 h 2044461"/>
                <a:gd name="connsiteX1" fmla="*/ 1233578 w 1233578"/>
                <a:gd name="connsiteY1" fmla="*/ 0 h 2044461"/>
                <a:gd name="connsiteX2" fmla="*/ 1233578 w 1233578"/>
                <a:gd name="connsiteY2" fmla="*/ 1863306 h 2044461"/>
                <a:gd name="connsiteX3" fmla="*/ 1052423 w 1233578"/>
                <a:gd name="connsiteY3" fmla="*/ 2044461 h 2044461"/>
                <a:gd name="connsiteX4" fmla="*/ 181155 w 1233578"/>
                <a:gd name="connsiteY4" fmla="*/ 2044461 h 2044461"/>
                <a:gd name="connsiteX5" fmla="*/ 0 w 1233578"/>
                <a:gd name="connsiteY5" fmla="*/ 1863306 h 204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578" h="2044461">
                  <a:moveTo>
                    <a:pt x="0" y="0"/>
                  </a:moveTo>
                  <a:lnTo>
                    <a:pt x="1233578" y="0"/>
                  </a:lnTo>
                  <a:lnTo>
                    <a:pt x="1233578" y="1863306"/>
                  </a:lnTo>
                  <a:lnTo>
                    <a:pt x="1052423" y="2044461"/>
                  </a:lnTo>
                  <a:lnTo>
                    <a:pt x="181155" y="2044461"/>
                  </a:lnTo>
                  <a:lnTo>
                    <a:pt x="0" y="1863306"/>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bIns="216000" rtlCol="0" anchor="ctr">
              <a:normAutofit/>
            </a:bodyPr>
            <a:lstStyle/>
            <a:p>
              <a:pPr marL="0" lvl="0" indent="0" algn="just">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rPr>
                <a:t>产品按机能或按种类区分放置；便于拿取和先进先出。</a:t>
              </a:r>
              <a:endParaRPr lang="zh-CN" altLang="en-US" sz="1300" b="1">
                <a:solidFill>
                  <a:schemeClr val="bg1"/>
                </a:solidFill>
                <a:latin typeface="微软雅黑" panose="020B0503020204020204" pitchFamily="34" charset="-122"/>
                <a:ea typeface="微软雅黑" panose="020B0503020204020204" pitchFamily="34" charset="-122"/>
              </a:endParaRPr>
            </a:p>
          </p:txBody>
        </p:sp>
        <p:cxnSp>
          <p:nvCxnSpPr>
            <p:cNvPr id="20" name="直接连接符 19"/>
            <p:cNvCxnSpPr/>
            <p:nvPr>
              <p:custDataLst>
                <p:tags r:id="rId7"/>
              </p:custDataLst>
            </p:nvPr>
          </p:nvCxnSpPr>
          <p:spPr>
            <a:xfrm>
              <a:off x="5364" y="4001"/>
              <a:ext cx="2434" cy="0"/>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custDataLst>
                <p:tags r:id="rId8"/>
              </p:custDataLst>
            </p:nvPr>
          </p:nvCxnSpPr>
          <p:spPr>
            <a:xfrm>
              <a:off x="5364" y="6773"/>
              <a:ext cx="2434" cy="0"/>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3" name="文本框 32"/>
            <p:cNvSpPr txBox="1"/>
            <p:nvPr/>
          </p:nvSpPr>
          <p:spPr>
            <a:xfrm>
              <a:off x="6043" y="3518"/>
              <a:ext cx="1076" cy="483"/>
            </a:xfrm>
            <a:prstGeom prst="rect">
              <a:avLst/>
            </a:prstGeom>
            <a:no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定  类</a:t>
              </a:r>
              <a:endParaRPr lang="zh-CN" altLang="en-US" sz="1400" b="1">
                <a:solidFill>
                  <a:schemeClr val="bg1"/>
                </a:solidFill>
                <a:latin typeface="微软雅黑" panose="020B0503020204020204" pitchFamily="34" charset="-122"/>
                <a:ea typeface="微软雅黑" panose="020B0503020204020204" pitchFamily="34" charset="-122"/>
              </a:endParaRPr>
            </a:p>
          </p:txBody>
        </p:sp>
      </p:grpSp>
      <p:grpSp>
        <p:nvGrpSpPr>
          <p:cNvPr id="37" name="组合 36"/>
          <p:cNvGrpSpPr/>
          <p:nvPr/>
        </p:nvGrpSpPr>
        <p:grpSpPr>
          <a:xfrm>
            <a:off x="5922645" y="2068195"/>
            <a:ext cx="1545590" cy="2416810"/>
            <a:chOff x="10796" y="3257"/>
            <a:chExt cx="2434" cy="3806"/>
          </a:xfrm>
        </p:grpSpPr>
        <p:sp>
          <p:nvSpPr>
            <p:cNvPr id="27" name="任意多边形 26"/>
            <p:cNvSpPr/>
            <p:nvPr>
              <p:custDataLst>
                <p:tags r:id="rId9"/>
              </p:custDataLst>
            </p:nvPr>
          </p:nvSpPr>
          <p:spPr>
            <a:xfrm>
              <a:off x="10796" y="3257"/>
              <a:ext cx="2434" cy="819"/>
            </a:xfrm>
            <a:custGeom>
              <a:avLst/>
              <a:gdLst>
                <a:gd name="connsiteX0" fmla="*/ 616790 w 1233578"/>
                <a:gd name="connsiteY0" fmla="*/ 56071 h 560717"/>
                <a:gd name="connsiteX1" fmla="*/ 547778 w 1233578"/>
                <a:gd name="connsiteY1" fmla="*/ 125083 h 560717"/>
                <a:gd name="connsiteX2" fmla="*/ 616790 w 1233578"/>
                <a:gd name="connsiteY2" fmla="*/ 194095 h 560717"/>
                <a:gd name="connsiteX3" fmla="*/ 685802 w 1233578"/>
                <a:gd name="connsiteY3" fmla="*/ 125083 h 560717"/>
                <a:gd name="connsiteX4" fmla="*/ 616790 w 1233578"/>
                <a:gd name="connsiteY4" fmla="*/ 56071 h 560717"/>
                <a:gd name="connsiteX5" fmla="*/ 280359 w 1233578"/>
                <a:gd name="connsiteY5" fmla="*/ 0 h 560717"/>
                <a:gd name="connsiteX6" fmla="*/ 953220 w 1233578"/>
                <a:gd name="connsiteY6" fmla="*/ 0 h 560717"/>
                <a:gd name="connsiteX7" fmla="*/ 1233578 w 1233578"/>
                <a:gd name="connsiteY7" fmla="*/ 280359 h 560717"/>
                <a:gd name="connsiteX8" fmla="*/ 1233578 w 1233578"/>
                <a:gd name="connsiteY8" fmla="*/ 560717 h 560717"/>
                <a:gd name="connsiteX9" fmla="*/ 0 w 1233578"/>
                <a:gd name="connsiteY9" fmla="*/ 560717 h 560717"/>
                <a:gd name="connsiteX10" fmla="*/ 0 w 1233578"/>
                <a:gd name="connsiteY10" fmla="*/ 280359 h 560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3578" h="560717">
                  <a:moveTo>
                    <a:pt x="616790" y="56071"/>
                  </a:moveTo>
                  <a:cubicBezTo>
                    <a:pt x="578676" y="56071"/>
                    <a:pt x="547778" y="86969"/>
                    <a:pt x="547778" y="125083"/>
                  </a:cubicBezTo>
                  <a:cubicBezTo>
                    <a:pt x="547778" y="163197"/>
                    <a:pt x="578676" y="194095"/>
                    <a:pt x="616790" y="194095"/>
                  </a:cubicBezTo>
                  <a:cubicBezTo>
                    <a:pt x="654904" y="194095"/>
                    <a:pt x="685802" y="163197"/>
                    <a:pt x="685802" y="125083"/>
                  </a:cubicBezTo>
                  <a:cubicBezTo>
                    <a:pt x="685802" y="86969"/>
                    <a:pt x="654904" y="56071"/>
                    <a:pt x="616790" y="56071"/>
                  </a:cubicBezTo>
                  <a:close/>
                  <a:moveTo>
                    <a:pt x="280359" y="0"/>
                  </a:moveTo>
                  <a:lnTo>
                    <a:pt x="953220" y="0"/>
                  </a:lnTo>
                  <a:lnTo>
                    <a:pt x="1233578" y="280359"/>
                  </a:lnTo>
                  <a:lnTo>
                    <a:pt x="1233578" y="560717"/>
                  </a:lnTo>
                  <a:lnTo>
                    <a:pt x="0" y="560717"/>
                  </a:lnTo>
                  <a:lnTo>
                    <a:pt x="0" y="280359"/>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ctr">
              <a:normAutofit/>
            </a:bodyPr>
            <a:lstStyle/>
            <a:p>
              <a:pPr algn="ctr"/>
              <a:endParaRPr lang="zh-CN" altLang="en-US" sz="1500" b="1" dirty="0">
                <a:solidFill>
                  <a:schemeClr val="bg1"/>
                </a:solidFill>
              </a:endParaRPr>
            </a:p>
          </p:txBody>
        </p:sp>
        <p:sp>
          <p:nvSpPr>
            <p:cNvPr id="28" name="任意多边形 27"/>
            <p:cNvSpPr/>
            <p:nvPr>
              <p:custDataLst>
                <p:tags r:id="rId10"/>
              </p:custDataLst>
            </p:nvPr>
          </p:nvSpPr>
          <p:spPr>
            <a:xfrm>
              <a:off x="10796" y="4076"/>
              <a:ext cx="2434" cy="2987"/>
            </a:xfrm>
            <a:custGeom>
              <a:avLst/>
              <a:gdLst>
                <a:gd name="connsiteX0" fmla="*/ 0 w 1233578"/>
                <a:gd name="connsiteY0" fmla="*/ 0 h 2044461"/>
                <a:gd name="connsiteX1" fmla="*/ 1233578 w 1233578"/>
                <a:gd name="connsiteY1" fmla="*/ 0 h 2044461"/>
                <a:gd name="connsiteX2" fmla="*/ 1233578 w 1233578"/>
                <a:gd name="connsiteY2" fmla="*/ 1863306 h 2044461"/>
                <a:gd name="connsiteX3" fmla="*/ 1052423 w 1233578"/>
                <a:gd name="connsiteY3" fmla="*/ 2044461 h 2044461"/>
                <a:gd name="connsiteX4" fmla="*/ 181155 w 1233578"/>
                <a:gd name="connsiteY4" fmla="*/ 2044461 h 2044461"/>
                <a:gd name="connsiteX5" fmla="*/ 0 w 1233578"/>
                <a:gd name="connsiteY5" fmla="*/ 1863306 h 204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3578" h="2044461">
                  <a:moveTo>
                    <a:pt x="0" y="0"/>
                  </a:moveTo>
                  <a:lnTo>
                    <a:pt x="1233578" y="0"/>
                  </a:lnTo>
                  <a:lnTo>
                    <a:pt x="1233578" y="1863306"/>
                  </a:lnTo>
                  <a:lnTo>
                    <a:pt x="1052423" y="2044461"/>
                  </a:lnTo>
                  <a:lnTo>
                    <a:pt x="181155" y="2044461"/>
                  </a:lnTo>
                  <a:lnTo>
                    <a:pt x="0" y="1863306"/>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bIns="216000" rtlCol="0" anchor="ctr">
              <a:normAutofit/>
            </a:bodyPr>
            <a:lstStyle/>
            <a:p>
              <a:pPr marL="0" lvl="0" indent="0" algn="just">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rPr>
                <a:t>确定使用数量；做好防潮、防尘、防锈、防撞等措施。</a:t>
              </a:r>
              <a:endParaRPr lang="zh-CN" altLang="en-US" sz="1300" b="1">
                <a:solidFill>
                  <a:schemeClr val="bg1"/>
                </a:solidFill>
                <a:latin typeface="微软雅黑" panose="020B0503020204020204" pitchFamily="34" charset="-122"/>
                <a:ea typeface="微软雅黑" panose="020B0503020204020204" pitchFamily="34" charset="-122"/>
              </a:endParaRPr>
            </a:p>
          </p:txBody>
        </p:sp>
        <p:cxnSp>
          <p:nvCxnSpPr>
            <p:cNvPr id="29" name="直接连接符 28"/>
            <p:cNvCxnSpPr/>
            <p:nvPr>
              <p:custDataLst>
                <p:tags r:id="rId11"/>
              </p:custDataLst>
            </p:nvPr>
          </p:nvCxnSpPr>
          <p:spPr>
            <a:xfrm>
              <a:off x="10796" y="4001"/>
              <a:ext cx="2434" cy="0"/>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0" name="直接连接符 29"/>
            <p:cNvCxnSpPr/>
            <p:nvPr>
              <p:custDataLst>
                <p:tags r:id="rId12"/>
              </p:custDataLst>
            </p:nvPr>
          </p:nvCxnSpPr>
          <p:spPr>
            <a:xfrm>
              <a:off x="10796" y="6773"/>
              <a:ext cx="2434" cy="0"/>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4" name="文本框 33"/>
            <p:cNvSpPr txBox="1"/>
            <p:nvPr/>
          </p:nvSpPr>
          <p:spPr>
            <a:xfrm>
              <a:off x="11475" y="3518"/>
              <a:ext cx="1076" cy="483"/>
            </a:xfrm>
            <a:prstGeom prst="rect">
              <a:avLst/>
            </a:prstGeom>
            <a:no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定  量</a:t>
              </a:r>
              <a:endParaRPr lang="zh-CN" altLang="en-US" sz="1400" b="1">
                <a:solidFill>
                  <a:schemeClr val="bg1"/>
                </a:solidFill>
                <a:latin typeface="微软雅黑" panose="020B0503020204020204" pitchFamily="34" charset="-122"/>
                <a:ea typeface="微软雅黑" panose="020B0503020204020204" pitchFamily="34" charset="-122"/>
              </a:endParaRPr>
            </a:p>
          </p:txBody>
        </p:sp>
      </p:grpSp>
    </p:spTree>
    <p:custDataLst>
      <p:tags r:id="rId13"/>
    </p:custDataLst>
  </p:cSld>
  <p:clrMapOvr>
    <a:masterClrMapping/>
  </p:clrMapOvr>
  <p:transition advTm="0">
    <p:wipe dir="d"/>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705485" y="868680"/>
            <a:ext cx="1482090"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1、5S-TPM</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853440" y="1324610"/>
            <a:ext cx="2540000" cy="306705"/>
          </a:xfrm>
          <a:prstGeom prst="rect">
            <a:avLst/>
          </a:prstGeom>
          <a:noFill/>
        </p:spPr>
        <p:txBody>
          <a:bodyPr wrap="square" rtlCol="0" anchor="t">
            <a:spAutoFit/>
          </a:bodyPr>
          <a:lstStyle/>
          <a:p>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实施要领</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圆角矩形 6"/>
          <p:cNvSpPr/>
          <p:nvPr/>
        </p:nvSpPr>
        <p:spPr>
          <a:xfrm>
            <a:off x="1423035" y="1962785"/>
            <a:ext cx="4877435" cy="2348865"/>
          </a:xfrm>
          <a:prstGeom prst="roundRect">
            <a:avLst>
              <a:gd name="adj" fmla="val 11520"/>
            </a:avLst>
          </a:prstGeom>
          <a:gradFill>
            <a:gsLst>
              <a:gs pos="100000">
                <a:schemeClr val="bg1">
                  <a:lumMod val="95000"/>
                </a:schemeClr>
              </a:gs>
              <a:gs pos="0">
                <a:schemeClr val="bg1">
                  <a:lumMod val="88000"/>
                </a:schemeClr>
              </a:gs>
            </a:gsLst>
            <a:lin ang="2700000" scaled="1"/>
          </a:gradFill>
          <a:ln w="31750">
            <a:gradFill flip="none" rotWithShape="1">
              <a:gsLst>
                <a:gs pos="1000">
                  <a:schemeClr val="bg1"/>
                </a:gs>
                <a:gs pos="70000">
                  <a:srgbClr val="DFDFDF">
                    <a:lumMod val="99000"/>
                    <a:lumOff val="1000"/>
                  </a:srgbClr>
                </a:gs>
                <a:gs pos="100000">
                  <a:schemeClr val="bg1">
                    <a:lumMod val="75000"/>
                  </a:schemeClr>
                </a:gs>
              </a:gsLst>
              <a:lin ang="2700000" scaled="1"/>
              <a:tileRect/>
            </a:gradFill>
          </a:ln>
          <a:effectLst>
            <a:outerShdw blurRad="1905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6389" tIns="33194" rIns="66389" bIns="33194" rtlCol="0" anchor="ctr"/>
          <a:lstStyle/>
          <a:p>
            <a:pPr algn="ctr"/>
            <a:endParaRPr lang="zh-CN" altLang="en-US" sz="1430">
              <a:solidFill>
                <a:prstClr val="white"/>
              </a:solidFill>
              <a:latin typeface="+mj-ea"/>
              <a:ea typeface="+mj-ea"/>
            </a:endParaRPr>
          </a:p>
        </p:txBody>
      </p:sp>
      <p:pic>
        <p:nvPicPr>
          <p:cNvPr id="8" name="图片 3"/>
          <p:cNvPicPr>
            <a:picLocks noChangeAspect="1" noChangeArrowheads="1"/>
          </p:cNvPicPr>
          <p:nvPr/>
        </p:nvPicPr>
        <p:blipFill>
          <a:blip r:embed="rId1" cstate="print"/>
          <a:srcRect/>
          <a:stretch>
            <a:fillRect/>
          </a:stretch>
        </p:blipFill>
        <p:spPr bwMode="auto">
          <a:xfrm>
            <a:off x="6783906" y="1324529"/>
            <a:ext cx="1628953" cy="3289313"/>
          </a:xfrm>
          <a:prstGeom prst="rect">
            <a:avLst/>
          </a:prstGeom>
          <a:noFill/>
          <a:ln w="9525">
            <a:noFill/>
            <a:miter lim="800000"/>
            <a:headEnd/>
            <a:tailEnd/>
          </a:ln>
        </p:spPr>
      </p:pic>
      <p:sp>
        <p:nvSpPr>
          <p:cNvPr id="5" name="文本框 4"/>
          <p:cNvSpPr txBox="1"/>
          <p:nvPr/>
        </p:nvSpPr>
        <p:spPr>
          <a:xfrm>
            <a:off x="1658620" y="2211705"/>
            <a:ext cx="4406900" cy="1383665"/>
          </a:xfrm>
          <a:prstGeom prst="rect">
            <a:avLst/>
          </a:prstGeom>
          <a:noFill/>
        </p:spPr>
        <p:txBody>
          <a:bodyPr wrap="square" rtlCol="0" anchor="t">
            <a:spAutoFit/>
          </a:bodyPr>
          <a:lstStyle/>
          <a:p>
            <a:pPr>
              <a:lnSpc>
                <a:spcPct val="20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规划流程、合理布局、划线标识、定置定量定类、完善标识、自我检查、陪同检查、追踪改善、绩效评估、持续改进</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ustDataLst>
      <p:tags r:id="rId2"/>
    </p:custDataLst>
  </p:cSld>
  <p:clrMapOvr>
    <a:masterClrMapping/>
  </p:clrMapOvr>
  <p:transition advTm="0">
    <p:wipe dir="d"/>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108"/>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现场安全管理概述</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7" name="íṥḻïḑê"/>
          <p:cNvSpPr/>
          <p:nvPr/>
        </p:nvSpPr>
        <p:spPr>
          <a:xfrm>
            <a:off x="0" y="1607820"/>
            <a:ext cx="9144000" cy="210185"/>
          </a:xfrm>
          <a:prstGeom prst="rect">
            <a:avLst/>
          </a:prstGeom>
          <a:pattFill prst="dkUpDiag">
            <a:fgClr>
              <a:schemeClr val="bg1">
                <a:lumMod val="95000"/>
              </a:schemeClr>
            </a:fgClr>
            <a:bgClr>
              <a:schemeClr val="bg1"/>
            </a:bgClr>
          </a:patt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p>
        </p:txBody>
      </p:sp>
      <p:grpSp>
        <p:nvGrpSpPr>
          <p:cNvPr id="6" name="îṥļïḓe"/>
          <p:cNvGrpSpPr/>
          <p:nvPr/>
        </p:nvGrpSpPr>
        <p:grpSpPr>
          <a:xfrm>
            <a:off x="974090" y="1398270"/>
            <a:ext cx="782955" cy="671830"/>
            <a:chOff x="1091444" y="3760940"/>
            <a:chExt cx="1044116" cy="896148"/>
          </a:xfrm>
        </p:grpSpPr>
        <p:sp>
          <p:nvSpPr>
            <p:cNvPr id="34" name="iSļîḓè"/>
            <p:cNvSpPr/>
            <p:nvPr/>
          </p:nvSpPr>
          <p:spPr bwMode="auto">
            <a:xfrm>
              <a:off x="1091444" y="3760940"/>
              <a:ext cx="1044116" cy="280129"/>
            </a:xfrm>
            <a:prstGeom prst="trapezoid">
              <a:avLst>
                <a:gd name="adj" fmla="val 50654"/>
              </a:avLst>
            </a:prstGeom>
            <a:solidFill>
              <a:schemeClr val="tx1">
                <a:lumMod val="50000"/>
                <a:lumOff val="50000"/>
                <a:alpha val="7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p>
          </p:txBody>
        </p:sp>
        <p:sp>
          <p:nvSpPr>
            <p:cNvPr id="35" name="íS1ïḍe"/>
            <p:cNvSpPr/>
            <p:nvPr/>
          </p:nvSpPr>
          <p:spPr bwMode="auto">
            <a:xfrm>
              <a:off x="1235460" y="3760940"/>
              <a:ext cx="756084" cy="532156"/>
            </a:xfrm>
            <a:prstGeom prst="rect">
              <a:avLst/>
            </a:prstGeom>
            <a:solidFill>
              <a:srgbClr val="C00000"/>
            </a:solidFill>
            <a:ln w="19050">
              <a:noFill/>
              <a:round/>
            </a:ln>
          </p:spPr>
          <p:txBody>
            <a:bodyPr lIns="0" tIns="0" rIns="0" bIns="0" anchor="ctr"/>
            <a:lstStyle/>
            <a:p>
              <a:pPr algn="ctr"/>
            </a:p>
          </p:txBody>
        </p:sp>
        <p:sp>
          <p:nvSpPr>
            <p:cNvPr id="36" name="îṩľíďè"/>
            <p:cNvSpPr/>
            <p:nvPr/>
          </p:nvSpPr>
          <p:spPr bwMode="auto">
            <a:xfrm>
              <a:off x="1235460" y="3901004"/>
              <a:ext cx="756084" cy="756084"/>
            </a:xfrm>
            <a:prstGeom prst="ellipse">
              <a:avLst/>
            </a:prstGeom>
            <a:solidFill>
              <a:srgbClr val="C00000"/>
            </a:solidFill>
            <a:ln w="19050">
              <a:noFill/>
              <a:round/>
            </a:ln>
          </p:spPr>
          <p:txBody>
            <a:bodyPr rot="0" spcFirstLastPara="0" vert="horz" wrap="none" lIns="0" tIns="0" rIns="0" bIns="0" anchor="ctr" anchorCtr="1" forceAA="0" compatLnSpc="1">
              <a:normAutofit lnSpcReduction="10000"/>
            </a:bodyPr>
            <a:lstStyle/>
            <a:p>
              <a:pPr algn="ctr"/>
              <a:r>
                <a:rPr lang="en-US" altLang="zh-CN" sz="2800">
                  <a:solidFill>
                    <a:schemeClr val="bg1">
                      <a:lumMod val="100000"/>
                    </a:schemeClr>
                  </a:solidFill>
                </a:rPr>
                <a:t>01</a:t>
              </a:r>
              <a:endParaRPr lang="en-US" altLang="zh-CN" sz="2800" dirty="0">
                <a:solidFill>
                  <a:schemeClr val="bg1">
                    <a:lumMod val="100000"/>
                  </a:schemeClr>
                </a:solidFill>
              </a:endParaRPr>
            </a:p>
          </p:txBody>
        </p:sp>
      </p:grpSp>
      <p:sp>
        <p:nvSpPr>
          <p:cNvPr id="52" name="iṡľiḍe"/>
          <p:cNvSpPr/>
          <p:nvPr/>
        </p:nvSpPr>
        <p:spPr>
          <a:xfrm>
            <a:off x="495300" y="2710815"/>
            <a:ext cx="1740535" cy="318770"/>
          </a:xfrm>
          <a:prstGeom prst="rect">
            <a:avLst/>
          </a:prstGeom>
          <a:no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r>
              <a:rPr lang="en-US" altLang="zh-CN" sz="1600" b="1" dirty="0">
                <a:solidFill>
                  <a:schemeClr val="tx1">
                    <a:lumMod val="75000"/>
                    <a:lumOff val="25000"/>
                  </a:schemeClr>
                </a:solidFill>
                <a:latin typeface="微软雅黑" panose="020B0503020204020204" pitchFamily="34" charset="-122"/>
                <a:ea typeface="微软雅黑" panose="020B0503020204020204" pitchFamily="34" charset="-122"/>
              </a:rPr>
              <a:t>管理目的</a:t>
            </a:r>
            <a:endParaRPr lang="en-US" altLang="zh-CN" sz="16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80" name="ïśḷîḋé"/>
          <p:cNvGrpSpPr/>
          <p:nvPr/>
        </p:nvGrpSpPr>
        <p:grpSpPr>
          <a:xfrm>
            <a:off x="3108325" y="1398270"/>
            <a:ext cx="782955" cy="671830"/>
            <a:chOff x="1091444" y="3760940"/>
            <a:chExt cx="1044116" cy="896148"/>
          </a:xfrm>
        </p:grpSpPr>
        <p:sp>
          <p:nvSpPr>
            <p:cNvPr id="84" name="îŝľíḋê"/>
            <p:cNvSpPr/>
            <p:nvPr/>
          </p:nvSpPr>
          <p:spPr bwMode="auto">
            <a:xfrm>
              <a:off x="1091444" y="3760940"/>
              <a:ext cx="1044116" cy="280129"/>
            </a:xfrm>
            <a:prstGeom prst="trapezoid">
              <a:avLst>
                <a:gd name="adj" fmla="val 50654"/>
              </a:avLst>
            </a:prstGeom>
            <a:solidFill>
              <a:schemeClr val="tx1">
                <a:lumMod val="50000"/>
                <a:lumOff val="50000"/>
                <a:alpha val="7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p>
          </p:txBody>
        </p:sp>
        <p:sp>
          <p:nvSpPr>
            <p:cNvPr id="85" name="iṩľïḑé"/>
            <p:cNvSpPr/>
            <p:nvPr/>
          </p:nvSpPr>
          <p:spPr bwMode="auto">
            <a:xfrm>
              <a:off x="1235460" y="3760940"/>
              <a:ext cx="756084" cy="532156"/>
            </a:xfrm>
            <a:prstGeom prst="rect">
              <a:avLst/>
            </a:prstGeom>
            <a:solidFill>
              <a:srgbClr val="C00000"/>
            </a:solidFill>
            <a:ln w="19050">
              <a:noFill/>
              <a:round/>
            </a:ln>
          </p:spPr>
          <p:txBody>
            <a:bodyPr lIns="0" tIns="0" rIns="0" bIns="0" anchor="ctr"/>
            <a:lstStyle/>
            <a:p>
              <a:pPr algn="ctr"/>
            </a:p>
          </p:txBody>
        </p:sp>
        <p:sp>
          <p:nvSpPr>
            <p:cNvPr id="86" name="îṥļiḋé"/>
            <p:cNvSpPr/>
            <p:nvPr/>
          </p:nvSpPr>
          <p:spPr bwMode="auto">
            <a:xfrm>
              <a:off x="1235460" y="3901004"/>
              <a:ext cx="756084" cy="756084"/>
            </a:xfrm>
            <a:prstGeom prst="ellipse">
              <a:avLst/>
            </a:prstGeom>
            <a:solidFill>
              <a:srgbClr val="C00000"/>
            </a:solidFill>
            <a:ln w="19050">
              <a:noFill/>
              <a:round/>
            </a:ln>
          </p:spPr>
          <p:txBody>
            <a:bodyPr rot="0" spcFirstLastPara="0" vert="horz" wrap="none" lIns="0" tIns="0" rIns="0" bIns="0" anchor="ctr" anchorCtr="1" forceAA="0" compatLnSpc="1">
              <a:normAutofit lnSpcReduction="10000"/>
            </a:bodyPr>
            <a:lstStyle/>
            <a:p>
              <a:pPr algn="ctr"/>
              <a:r>
                <a:rPr lang="en-US" altLang="zh-CN" sz="2800">
                  <a:solidFill>
                    <a:schemeClr val="bg1">
                      <a:lumMod val="100000"/>
                    </a:schemeClr>
                  </a:solidFill>
                </a:rPr>
                <a:t>02</a:t>
              </a:r>
              <a:endParaRPr lang="en-US" altLang="zh-CN" sz="2800" dirty="0">
                <a:solidFill>
                  <a:schemeClr val="bg1">
                    <a:lumMod val="100000"/>
                  </a:schemeClr>
                </a:solidFill>
              </a:endParaRPr>
            </a:p>
          </p:txBody>
        </p:sp>
      </p:grpSp>
      <p:sp>
        <p:nvSpPr>
          <p:cNvPr id="82" name="íşḷíďe"/>
          <p:cNvSpPr/>
          <p:nvPr/>
        </p:nvSpPr>
        <p:spPr>
          <a:xfrm>
            <a:off x="2629535" y="2710815"/>
            <a:ext cx="1740535" cy="318770"/>
          </a:xfrm>
          <a:prstGeom prst="rect">
            <a:avLst/>
          </a:prstGeom>
          <a:no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r>
              <a:rPr lang="en-US" altLang="zh-CN" sz="1600" b="1" dirty="0">
                <a:solidFill>
                  <a:schemeClr val="tx1">
                    <a:lumMod val="75000"/>
                    <a:lumOff val="25000"/>
                  </a:schemeClr>
                </a:solidFill>
                <a:latin typeface="微软雅黑" panose="020B0503020204020204" pitchFamily="34" charset="-122"/>
                <a:ea typeface="微软雅黑" panose="020B0503020204020204" pitchFamily="34" charset="-122"/>
              </a:rPr>
              <a:t>管理内容</a:t>
            </a:r>
            <a:endParaRPr lang="en-US" altLang="zh-CN" sz="16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88" name="íšľiḓè"/>
          <p:cNvGrpSpPr/>
          <p:nvPr/>
        </p:nvGrpSpPr>
        <p:grpSpPr>
          <a:xfrm>
            <a:off x="5242560" y="1398270"/>
            <a:ext cx="782955" cy="671830"/>
            <a:chOff x="1091444" y="3760940"/>
            <a:chExt cx="1044116" cy="896148"/>
          </a:xfrm>
        </p:grpSpPr>
        <p:sp>
          <p:nvSpPr>
            <p:cNvPr id="92" name="íśḷídé"/>
            <p:cNvSpPr/>
            <p:nvPr/>
          </p:nvSpPr>
          <p:spPr bwMode="auto">
            <a:xfrm>
              <a:off x="1091444" y="3760940"/>
              <a:ext cx="1044116" cy="280129"/>
            </a:xfrm>
            <a:prstGeom prst="trapezoid">
              <a:avLst>
                <a:gd name="adj" fmla="val 50654"/>
              </a:avLst>
            </a:prstGeom>
            <a:solidFill>
              <a:schemeClr val="tx1">
                <a:lumMod val="50000"/>
                <a:lumOff val="50000"/>
                <a:alpha val="7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p>
          </p:txBody>
        </p:sp>
        <p:sp>
          <p:nvSpPr>
            <p:cNvPr id="93" name="î$líḍè"/>
            <p:cNvSpPr/>
            <p:nvPr/>
          </p:nvSpPr>
          <p:spPr bwMode="auto">
            <a:xfrm>
              <a:off x="1235460" y="3760940"/>
              <a:ext cx="756084" cy="532156"/>
            </a:xfrm>
            <a:prstGeom prst="rect">
              <a:avLst/>
            </a:prstGeom>
            <a:solidFill>
              <a:srgbClr val="C00000"/>
            </a:solidFill>
            <a:ln w="19050">
              <a:noFill/>
              <a:round/>
            </a:ln>
          </p:spPr>
          <p:txBody>
            <a:bodyPr lIns="0" tIns="0" rIns="0" bIns="0" anchor="ctr"/>
            <a:lstStyle/>
            <a:p>
              <a:pPr algn="ctr"/>
            </a:p>
          </p:txBody>
        </p:sp>
        <p:sp>
          <p:nvSpPr>
            <p:cNvPr id="94" name="ïsḷîḓê"/>
            <p:cNvSpPr/>
            <p:nvPr/>
          </p:nvSpPr>
          <p:spPr bwMode="auto">
            <a:xfrm>
              <a:off x="1235460" y="3901004"/>
              <a:ext cx="756084" cy="756084"/>
            </a:xfrm>
            <a:prstGeom prst="ellipse">
              <a:avLst/>
            </a:prstGeom>
            <a:solidFill>
              <a:srgbClr val="C00000"/>
            </a:solidFill>
            <a:ln w="19050">
              <a:noFill/>
              <a:round/>
            </a:ln>
          </p:spPr>
          <p:txBody>
            <a:bodyPr rot="0" spcFirstLastPara="0" vert="horz" wrap="none" lIns="0" tIns="0" rIns="0" bIns="0" anchor="ctr" anchorCtr="1" forceAA="0" compatLnSpc="1">
              <a:normAutofit lnSpcReduction="10000"/>
            </a:bodyPr>
            <a:lstStyle/>
            <a:p>
              <a:pPr algn="ctr"/>
              <a:r>
                <a:rPr lang="en-US" altLang="zh-CN" sz="2800">
                  <a:solidFill>
                    <a:schemeClr val="bg1">
                      <a:lumMod val="100000"/>
                    </a:schemeClr>
                  </a:solidFill>
                </a:rPr>
                <a:t>03</a:t>
              </a:r>
              <a:endParaRPr lang="en-US" altLang="zh-CN" sz="2800" dirty="0">
                <a:solidFill>
                  <a:schemeClr val="bg1">
                    <a:lumMod val="100000"/>
                  </a:schemeClr>
                </a:solidFill>
              </a:endParaRPr>
            </a:p>
          </p:txBody>
        </p:sp>
      </p:grpSp>
      <p:sp>
        <p:nvSpPr>
          <p:cNvPr id="90" name="íṩlíďe"/>
          <p:cNvSpPr/>
          <p:nvPr/>
        </p:nvSpPr>
        <p:spPr>
          <a:xfrm>
            <a:off x="4763770" y="2710815"/>
            <a:ext cx="1740535" cy="318770"/>
          </a:xfrm>
          <a:prstGeom prst="rect">
            <a:avLst/>
          </a:prstGeom>
          <a:no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r>
              <a:rPr lang="en-US" altLang="zh-CN" sz="1600" b="1" dirty="0">
                <a:solidFill>
                  <a:schemeClr val="tx1">
                    <a:lumMod val="75000"/>
                    <a:lumOff val="25000"/>
                  </a:schemeClr>
                </a:solidFill>
                <a:latin typeface="微软雅黑" panose="020B0503020204020204" pitchFamily="34" charset="-122"/>
                <a:ea typeface="微软雅黑" panose="020B0503020204020204" pitchFamily="34" charset="-122"/>
              </a:rPr>
              <a:t>管理方法</a:t>
            </a:r>
            <a:endParaRPr lang="en-US" altLang="zh-CN" sz="16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96" name="íšlïḓê"/>
          <p:cNvGrpSpPr/>
          <p:nvPr/>
        </p:nvGrpSpPr>
        <p:grpSpPr>
          <a:xfrm>
            <a:off x="7377430" y="1398270"/>
            <a:ext cx="782955" cy="671830"/>
            <a:chOff x="1091444" y="3760940"/>
            <a:chExt cx="1044116" cy="896148"/>
          </a:xfrm>
        </p:grpSpPr>
        <p:sp>
          <p:nvSpPr>
            <p:cNvPr id="100" name="íṩliḍè"/>
            <p:cNvSpPr/>
            <p:nvPr/>
          </p:nvSpPr>
          <p:spPr bwMode="auto">
            <a:xfrm>
              <a:off x="1091444" y="3760940"/>
              <a:ext cx="1044116" cy="280129"/>
            </a:xfrm>
            <a:prstGeom prst="trapezoid">
              <a:avLst>
                <a:gd name="adj" fmla="val 50654"/>
              </a:avLst>
            </a:prstGeom>
            <a:solidFill>
              <a:schemeClr val="tx1">
                <a:lumMod val="50000"/>
                <a:lumOff val="50000"/>
                <a:alpha val="7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p>
          </p:txBody>
        </p:sp>
        <p:sp>
          <p:nvSpPr>
            <p:cNvPr id="101" name="ïSľiḑe"/>
            <p:cNvSpPr/>
            <p:nvPr/>
          </p:nvSpPr>
          <p:spPr bwMode="auto">
            <a:xfrm>
              <a:off x="1235460" y="3760940"/>
              <a:ext cx="756084" cy="532156"/>
            </a:xfrm>
            <a:prstGeom prst="rect">
              <a:avLst/>
            </a:prstGeom>
            <a:solidFill>
              <a:srgbClr val="C00000"/>
            </a:solidFill>
            <a:ln w="19050">
              <a:noFill/>
              <a:round/>
            </a:ln>
          </p:spPr>
          <p:txBody>
            <a:bodyPr lIns="0" tIns="0" rIns="0" bIns="0" anchor="ctr"/>
            <a:lstStyle/>
            <a:p>
              <a:pPr algn="ctr"/>
            </a:p>
          </p:txBody>
        </p:sp>
        <p:sp>
          <p:nvSpPr>
            <p:cNvPr id="102" name="íṧļíḑê"/>
            <p:cNvSpPr/>
            <p:nvPr/>
          </p:nvSpPr>
          <p:spPr bwMode="auto">
            <a:xfrm>
              <a:off x="1235460" y="3901004"/>
              <a:ext cx="756084" cy="756084"/>
            </a:xfrm>
            <a:prstGeom prst="ellipse">
              <a:avLst/>
            </a:prstGeom>
            <a:solidFill>
              <a:srgbClr val="C00000"/>
            </a:solidFill>
            <a:ln w="19050">
              <a:noFill/>
              <a:round/>
            </a:ln>
          </p:spPr>
          <p:txBody>
            <a:bodyPr rot="0" spcFirstLastPara="0" vert="horz" wrap="none" lIns="0" tIns="0" rIns="0" bIns="0" anchor="ctr" anchorCtr="1" forceAA="0" compatLnSpc="1">
              <a:normAutofit lnSpcReduction="10000"/>
            </a:bodyPr>
            <a:lstStyle/>
            <a:p>
              <a:pPr algn="ctr"/>
              <a:r>
                <a:rPr lang="en-US" altLang="zh-CN" sz="2800">
                  <a:solidFill>
                    <a:schemeClr val="bg1">
                      <a:lumMod val="100000"/>
                    </a:schemeClr>
                  </a:solidFill>
                </a:rPr>
                <a:t>04</a:t>
              </a:r>
              <a:endParaRPr lang="en-US" altLang="zh-CN" sz="2800" dirty="0">
                <a:solidFill>
                  <a:schemeClr val="bg1">
                    <a:lumMod val="100000"/>
                  </a:schemeClr>
                </a:solidFill>
              </a:endParaRPr>
            </a:p>
          </p:txBody>
        </p:sp>
      </p:grpSp>
      <p:sp>
        <p:nvSpPr>
          <p:cNvPr id="98" name="íŝ1îḋé"/>
          <p:cNvSpPr/>
          <p:nvPr/>
        </p:nvSpPr>
        <p:spPr>
          <a:xfrm>
            <a:off x="6898640" y="2710815"/>
            <a:ext cx="1740535" cy="318770"/>
          </a:xfrm>
          <a:prstGeom prst="rect">
            <a:avLst/>
          </a:prstGeom>
          <a:no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a:r>
              <a:rPr lang="en-US" altLang="zh-CN" sz="1600" b="1" dirty="0">
                <a:solidFill>
                  <a:schemeClr val="tx1">
                    <a:lumMod val="75000"/>
                    <a:lumOff val="25000"/>
                  </a:schemeClr>
                </a:solidFill>
                <a:latin typeface="微软雅黑" panose="020B0503020204020204" pitchFamily="34" charset="-122"/>
                <a:ea typeface="微软雅黑" panose="020B0503020204020204" pitchFamily="34" charset="-122"/>
              </a:rPr>
              <a:t>管理要素</a:t>
            </a:r>
            <a:endParaRPr lang="en-US" altLang="zh-CN" sz="16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cxnSp>
        <p:nvCxnSpPr>
          <p:cNvPr id="104" name="直接连接符 103"/>
          <p:cNvCxnSpPr/>
          <p:nvPr/>
        </p:nvCxnSpPr>
        <p:spPr>
          <a:xfrm>
            <a:off x="2450465" y="2341880"/>
            <a:ext cx="0" cy="1757045"/>
          </a:xfrm>
          <a:prstGeom prst="line">
            <a:avLst/>
          </a:prstGeom>
          <a:ln w="3175" cap="rnd">
            <a:solidFill>
              <a:schemeClr val="bg1">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105" name="直接连接符 104"/>
          <p:cNvCxnSpPr/>
          <p:nvPr/>
        </p:nvCxnSpPr>
        <p:spPr>
          <a:xfrm>
            <a:off x="4572000" y="2341880"/>
            <a:ext cx="0" cy="1757045"/>
          </a:xfrm>
          <a:prstGeom prst="line">
            <a:avLst/>
          </a:prstGeom>
          <a:ln w="3175" cap="rnd">
            <a:solidFill>
              <a:schemeClr val="bg1">
                <a:lumMod val="75000"/>
              </a:schemeClr>
            </a:solidFill>
            <a:round/>
          </a:ln>
        </p:spPr>
        <p:style>
          <a:lnRef idx="1">
            <a:schemeClr val="accent1"/>
          </a:lnRef>
          <a:fillRef idx="0">
            <a:schemeClr val="accent1"/>
          </a:fillRef>
          <a:effectRef idx="0">
            <a:schemeClr val="accent1"/>
          </a:effectRef>
          <a:fontRef idx="minor">
            <a:schemeClr val="tx1"/>
          </a:fontRef>
        </p:style>
      </p:cxnSp>
      <p:cxnSp>
        <p:nvCxnSpPr>
          <p:cNvPr id="106" name="直接连接符 105"/>
          <p:cNvCxnSpPr/>
          <p:nvPr/>
        </p:nvCxnSpPr>
        <p:spPr>
          <a:xfrm>
            <a:off x="6693535" y="2341880"/>
            <a:ext cx="0" cy="1757045"/>
          </a:xfrm>
          <a:prstGeom prst="line">
            <a:avLst/>
          </a:prstGeom>
          <a:ln w="3175" cap="rnd">
            <a:solidFill>
              <a:schemeClr val="bg1">
                <a:lumMod val="75000"/>
              </a:schemeClr>
            </a:solidFill>
            <a:round/>
          </a:ln>
        </p:spPr>
        <p:style>
          <a:lnRef idx="1">
            <a:schemeClr val="accent1"/>
          </a:lnRef>
          <a:fillRef idx="0">
            <a:schemeClr val="accent1"/>
          </a:fillRef>
          <a:effectRef idx="0">
            <a:schemeClr val="accent1"/>
          </a:effectRef>
          <a:fontRef idx="minor">
            <a:schemeClr val="tx1"/>
          </a:fontRef>
        </p:style>
      </p:cxnSp>
    </p:spTree>
  </p:cSld>
  <p:clrMapOvr>
    <a:masterClrMapping/>
  </p:clrMapOvr>
  <p:transition advTm="0">
    <p:wipe dir="d"/>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705485" y="868680"/>
            <a:ext cx="4072890"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现场定置定位管理（示例）</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3917315" y="1976120"/>
            <a:ext cx="4330700" cy="1691640"/>
          </a:xfrm>
          <a:prstGeom prst="rect">
            <a:avLst/>
          </a:prstGeom>
          <a:noFill/>
        </p:spPr>
        <p:txBody>
          <a:bodyPr wrap="square" rtlCol="0" anchor="t">
            <a:spAutoFit/>
          </a:bodyPr>
          <a:lstStyle/>
          <a:p>
            <a:pPr marL="342900" indent="-342900">
              <a:lnSpc>
                <a:spcPct val="200000"/>
              </a:lnSpc>
              <a:buFont typeface="+mj-ea"/>
              <a:buAutoNum type="circleNumDbPlain"/>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车间物品实行定置摆放（按定置图摆放）。</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200000"/>
              </a:lnSpc>
              <a:buFont typeface="+mj-ea"/>
              <a:buAutoNum type="circleNumDbPlain"/>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工位器具、料箱摆放整齐不能超高，人行通道两边物品或物品锐边不得突出。</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200000"/>
              </a:lnSpc>
              <a:buFont typeface="+mj-ea"/>
              <a:buAutoNum type="circleNumDbPlain"/>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危险部位应设置安全标志。</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206" name="组合 205"/>
          <p:cNvGrpSpPr/>
          <p:nvPr/>
        </p:nvGrpSpPr>
        <p:grpSpPr>
          <a:xfrm>
            <a:off x="120650" y="1699895"/>
            <a:ext cx="3831590" cy="2835910"/>
            <a:chOff x="190" y="2903"/>
            <a:chExt cx="6034" cy="4466"/>
          </a:xfrm>
        </p:grpSpPr>
        <p:grpSp>
          <p:nvGrpSpPr>
            <p:cNvPr id="205" name="组合 204"/>
            <p:cNvGrpSpPr/>
            <p:nvPr/>
          </p:nvGrpSpPr>
          <p:grpSpPr>
            <a:xfrm>
              <a:off x="190" y="2903"/>
              <a:ext cx="6034" cy="4466"/>
              <a:chOff x="190" y="2903"/>
              <a:chExt cx="6034" cy="4466"/>
            </a:xfrm>
          </p:grpSpPr>
          <p:sp>
            <p:nvSpPr>
              <p:cNvPr id="7" name="îśľîḓê"/>
              <p:cNvSpPr/>
              <p:nvPr/>
            </p:nvSpPr>
            <p:spPr bwMode="auto">
              <a:xfrm>
                <a:off x="190" y="6868"/>
                <a:ext cx="2406" cy="440"/>
              </a:xfrm>
              <a:prstGeom prst="ellipse">
                <a:avLst/>
              </a:prstGeom>
              <a:solidFill>
                <a:srgbClr val="8FC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î$1îḍe"/>
              <p:cNvSpPr/>
              <p:nvPr/>
            </p:nvSpPr>
            <p:spPr bwMode="auto">
              <a:xfrm>
                <a:off x="2038" y="6801"/>
                <a:ext cx="4186" cy="569"/>
              </a:xfrm>
              <a:prstGeom prst="ellipse">
                <a:avLst/>
              </a:prstGeom>
              <a:solidFill>
                <a:srgbClr val="8FC7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 name="ï$líḓé"/>
              <p:cNvSpPr/>
              <p:nvPr/>
            </p:nvSpPr>
            <p:spPr bwMode="auto">
              <a:xfrm>
                <a:off x="2504" y="3754"/>
                <a:ext cx="2661" cy="3332"/>
              </a:xfrm>
              <a:custGeom>
                <a:avLst/>
                <a:gdLst>
                  <a:gd name="T0" fmla="*/ 684 w 730"/>
                  <a:gd name="T1" fmla="*/ 915 h 915"/>
                  <a:gd name="T2" fmla="*/ 46 w 730"/>
                  <a:gd name="T3" fmla="*/ 915 h 915"/>
                  <a:gd name="T4" fmla="*/ 0 w 730"/>
                  <a:gd name="T5" fmla="*/ 869 h 915"/>
                  <a:gd name="T6" fmla="*/ 0 w 730"/>
                  <a:gd name="T7" fmla="*/ 46 h 915"/>
                  <a:gd name="T8" fmla="*/ 46 w 730"/>
                  <a:gd name="T9" fmla="*/ 0 h 915"/>
                  <a:gd name="T10" fmla="*/ 684 w 730"/>
                  <a:gd name="T11" fmla="*/ 0 h 915"/>
                  <a:gd name="T12" fmla="*/ 730 w 730"/>
                  <a:gd name="T13" fmla="*/ 46 h 915"/>
                  <a:gd name="T14" fmla="*/ 730 w 730"/>
                  <a:gd name="T15" fmla="*/ 869 h 915"/>
                  <a:gd name="T16" fmla="*/ 684 w 730"/>
                  <a:gd name="T17" fmla="*/ 915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0" h="915">
                    <a:moveTo>
                      <a:pt x="684" y="915"/>
                    </a:moveTo>
                    <a:cubicBezTo>
                      <a:pt x="46" y="915"/>
                      <a:pt x="46" y="915"/>
                      <a:pt x="46" y="915"/>
                    </a:cubicBezTo>
                    <a:cubicBezTo>
                      <a:pt x="20" y="915"/>
                      <a:pt x="0" y="895"/>
                      <a:pt x="0" y="869"/>
                    </a:cubicBezTo>
                    <a:cubicBezTo>
                      <a:pt x="0" y="46"/>
                      <a:pt x="0" y="46"/>
                      <a:pt x="0" y="46"/>
                    </a:cubicBezTo>
                    <a:cubicBezTo>
                      <a:pt x="0" y="21"/>
                      <a:pt x="20" y="0"/>
                      <a:pt x="46" y="0"/>
                    </a:cubicBezTo>
                    <a:cubicBezTo>
                      <a:pt x="684" y="0"/>
                      <a:pt x="684" y="0"/>
                      <a:pt x="684" y="0"/>
                    </a:cubicBezTo>
                    <a:cubicBezTo>
                      <a:pt x="709" y="0"/>
                      <a:pt x="730" y="21"/>
                      <a:pt x="730" y="46"/>
                    </a:cubicBezTo>
                    <a:cubicBezTo>
                      <a:pt x="730" y="869"/>
                      <a:pt x="730" y="869"/>
                      <a:pt x="730" y="869"/>
                    </a:cubicBezTo>
                    <a:cubicBezTo>
                      <a:pt x="730" y="895"/>
                      <a:pt x="709" y="915"/>
                      <a:pt x="684" y="915"/>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 name="í$lïḍé"/>
              <p:cNvSpPr/>
              <p:nvPr/>
            </p:nvSpPr>
            <p:spPr bwMode="auto">
              <a:xfrm>
                <a:off x="3062" y="3525"/>
                <a:ext cx="1588" cy="353"/>
              </a:xfrm>
              <a:custGeom>
                <a:avLst/>
                <a:gdLst>
                  <a:gd name="T0" fmla="*/ 436 w 436"/>
                  <a:gd name="T1" fmla="*/ 97 h 97"/>
                  <a:gd name="T2" fmla="*/ 0 w 436"/>
                  <a:gd name="T3" fmla="*/ 97 h 97"/>
                  <a:gd name="T4" fmla="*/ 0 w 436"/>
                  <a:gd name="T5" fmla="*/ 28 h 97"/>
                  <a:gd name="T6" fmla="*/ 27 w 436"/>
                  <a:gd name="T7" fmla="*/ 0 h 97"/>
                  <a:gd name="T8" fmla="*/ 409 w 436"/>
                  <a:gd name="T9" fmla="*/ 0 h 97"/>
                  <a:gd name="T10" fmla="*/ 436 w 436"/>
                  <a:gd name="T11" fmla="*/ 28 h 97"/>
                  <a:gd name="T12" fmla="*/ 436 w 436"/>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436" h="97">
                    <a:moveTo>
                      <a:pt x="436" y="97"/>
                    </a:moveTo>
                    <a:cubicBezTo>
                      <a:pt x="0" y="97"/>
                      <a:pt x="0" y="97"/>
                      <a:pt x="0" y="97"/>
                    </a:cubicBezTo>
                    <a:cubicBezTo>
                      <a:pt x="0" y="28"/>
                      <a:pt x="0" y="28"/>
                      <a:pt x="0" y="28"/>
                    </a:cubicBezTo>
                    <a:cubicBezTo>
                      <a:pt x="0" y="13"/>
                      <a:pt x="12" y="0"/>
                      <a:pt x="27" y="0"/>
                    </a:cubicBezTo>
                    <a:cubicBezTo>
                      <a:pt x="409" y="0"/>
                      <a:pt x="409" y="0"/>
                      <a:pt x="409" y="0"/>
                    </a:cubicBezTo>
                    <a:cubicBezTo>
                      <a:pt x="424" y="0"/>
                      <a:pt x="436" y="13"/>
                      <a:pt x="436" y="28"/>
                    </a:cubicBezTo>
                    <a:lnTo>
                      <a:pt x="436" y="97"/>
                    </a:lnTo>
                    <a:close/>
                  </a:path>
                </a:pathLst>
              </a:custGeom>
              <a:solidFill>
                <a:srgbClr val="6060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 name="îṧ1îdê"/>
              <p:cNvSpPr/>
              <p:nvPr/>
            </p:nvSpPr>
            <p:spPr bwMode="auto">
              <a:xfrm>
                <a:off x="3277" y="3631"/>
                <a:ext cx="65" cy="247"/>
              </a:xfrm>
              <a:custGeom>
                <a:avLst/>
                <a:gdLst>
                  <a:gd name="T0" fmla="*/ 18 w 18"/>
                  <a:gd name="T1" fmla="*/ 68 h 68"/>
                  <a:gd name="T2" fmla="*/ 17 w 18"/>
                  <a:gd name="T3" fmla="*/ 63 h 68"/>
                  <a:gd name="T4" fmla="*/ 17 w 18"/>
                  <a:gd name="T5" fmla="*/ 0 h 68"/>
                  <a:gd name="T6" fmla="*/ 0 w 18"/>
                  <a:gd name="T7" fmla="*/ 0 h 68"/>
                  <a:gd name="T8" fmla="*/ 0 w 18"/>
                  <a:gd name="T9" fmla="*/ 68 h 68"/>
                  <a:gd name="T10" fmla="*/ 18 w 18"/>
                  <a:gd name="T11" fmla="*/ 68 h 68"/>
                </a:gdLst>
                <a:ahLst/>
                <a:cxnLst>
                  <a:cxn ang="0">
                    <a:pos x="T0" y="T1"/>
                  </a:cxn>
                  <a:cxn ang="0">
                    <a:pos x="T2" y="T3"/>
                  </a:cxn>
                  <a:cxn ang="0">
                    <a:pos x="T4" y="T5"/>
                  </a:cxn>
                  <a:cxn ang="0">
                    <a:pos x="T6" y="T7"/>
                  </a:cxn>
                  <a:cxn ang="0">
                    <a:pos x="T8" y="T9"/>
                  </a:cxn>
                  <a:cxn ang="0">
                    <a:pos x="T10" y="T11"/>
                  </a:cxn>
                </a:cxnLst>
                <a:rect l="0" t="0" r="r" b="b"/>
                <a:pathLst>
                  <a:path w="18" h="68">
                    <a:moveTo>
                      <a:pt x="18" y="68"/>
                    </a:moveTo>
                    <a:cubicBezTo>
                      <a:pt x="17" y="67"/>
                      <a:pt x="17" y="65"/>
                      <a:pt x="17" y="63"/>
                    </a:cubicBezTo>
                    <a:cubicBezTo>
                      <a:pt x="17" y="0"/>
                      <a:pt x="17" y="0"/>
                      <a:pt x="17" y="0"/>
                    </a:cubicBezTo>
                    <a:cubicBezTo>
                      <a:pt x="0" y="0"/>
                      <a:pt x="0" y="0"/>
                      <a:pt x="0" y="0"/>
                    </a:cubicBezTo>
                    <a:cubicBezTo>
                      <a:pt x="0" y="68"/>
                      <a:pt x="0" y="68"/>
                      <a:pt x="0" y="68"/>
                    </a:cubicBezTo>
                    <a:lnTo>
                      <a:pt x="18" y="68"/>
                    </a:lnTo>
                    <a:close/>
                  </a:path>
                </a:pathLst>
              </a:custGeom>
              <a:solidFill>
                <a:srgbClr val="5454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 name="îs1ïďè"/>
              <p:cNvSpPr/>
              <p:nvPr/>
            </p:nvSpPr>
            <p:spPr bwMode="auto">
              <a:xfrm>
                <a:off x="4428" y="3631"/>
                <a:ext cx="65" cy="247"/>
              </a:xfrm>
              <a:custGeom>
                <a:avLst/>
                <a:gdLst>
                  <a:gd name="T0" fmla="*/ 18 w 18"/>
                  <a:gd name="T1" fmla="*/ 0 h 68"/>
                  <a:gd name="T2" fmla="*/ 1 w 18"/>
                  <a:gd name="T3" fmla="*/ 0 h 68"/>
                  <a:gd name="T4" fmla="*/ 1 w 18"/>
                  <a:gd name="T5" fmla="*/ 63 h 68"/>
                  <a:gd name="T6" fmla="*/ 0 w 18"/>
                  <a:gd name="T7" fmla="*/ 68 h 68"/>
                  <a:gd name="T8" fmla="*/ 18 w 18"/>
                  <a:gd name="T9" fmla="*/ 68 h 68"/>
                  <a:gd name="T10" fmla="*/ 18 w 18"/>
                  <a:gd name="T11" fmla="*/ 0 h 68"/>
                </a:gdLst>
                <a:ahLst/>
                <a:cxnLst>
                  <a:cxn ang="0">
                    <a:pos x="T0" y="T1"/>
                  </a:cxn>
                  <a:cxn ang="0">
                    <a:pos x="T2" y="T3"/>
                  </a:cxn>
                  <a:cxn ang="0">
                    <a:pos x="T4" y="T5"/>
                  </a:cxn>
                  <a:cxn ang="0">
                    <a:pos x="T6" y="T7"/>
                  </a:cxn>
                  <a:cxn ang="0">
                    <a:pos x="T8" y="T9"/>
                  </a:cxn>
                  <a:cxn ang="0">
                    <a:pos x="T10" y="T11"/>
                  </a:cxn>
                </a:cxnLst>
                <a:rect l="0" t="0" r="r" b="b"/>
                <a:pathLst>
                  <a:path w="18" h="68">
                    <a:moveTo>
                      <a:pt x="18" y="0"/>
                    </a:moveTo>
                    <a:cubicBezTo>
                      <a:pt x="1" y="0"/>
                      <a:pt x="1" y="0"/>
                      <a:pt x="1" y="0"/>
                    </a:cubicBezTo>
                    <a:cubicBezTo>
                      <a:pt x="1" y="63"/>
                      <a:pt x="1" y="63"/>
                      <a:pt x="1" y="63"/>
                    </a:cubicBezTo>
                    <a:cubicBezTo>
                      <a:pt x="1" y="65"/>
                      <a:pt x="1" y="67"/>
                      <a:pt x="0" y="68"/>
                    </a:cubicBezTo>
                    <a:cubicBezTo>
                      <a:pt x="18" y="68"/>
                      <a:pt x="18" y="68"/>
                      <a:pt x="18" y="68"/>
                    </a:cubicBezTo>
                    <a:lnTo>
                      <a:pt x="18" y="0"/>
                    </a:lnTo>
                    <a:close/>
                  </a:path>
                </a:pathLst>
              </a:custGeom>
              <a:solidFill>
                <a:srgbClr val="5454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8" name="iŝḻíḓè"/>
              <p:cNvSpPr/>
              <p:nvPr/>
            </p:nvSpPr>
            <p:spPr bwMode="auto">
              <a:xfrm>
                <a:off x="2664" y="3886"/>
                <a:ext cx="2384" cy="3101"/>
              </a:xfrm>
              <a:custGeom>
                <a:avLst/>
                <a:gdLst>
                  <a:gd name="T0" fmla="*/ 614 w 654"/>
                  <a:gd name="T1" fmla="*/ 852 h 852"/>
                  <a:gd name="T2" fmla="*/ 40 w 654"/>
                  <a:gd name="T3" fmla="*/ 852 h 852"/>
                  <a:gd name="T4" fmla="*/ 0 w 654"/>
                  <a:gd name="T5" fmla="*/ 812 h 852"/>
                  <a:gd name="T6" fmla="*/ 0 w 654"/>
                  <a:gd name="T7" fmla="*/ 40 h 852"/>
                  <a:gd name="T8" fmla="*/ 40 w 654"/>
                  <a:gd name="T9" fmla="*/ 0 h 852"/>
                  <a:gd name="T10" fmla="*/ 614 w 654"/>
                  <a:gd name="T11" fmla="*/ 0 h 852"/>
                  <a:gd name="T12" fmla="*/ 654 w 654"/>
                  <a:gd name="T13" fmla="*/ 40 h 852"/>
                  <a:gd name="T14" fmla="*/ 654 w 654"/>
                  <a:gd name="T15" fmla="*/ 812 h 852"/>
                  <a:gd name="T16" fmla="*/ 614 w 654"/>
                  <a:gd name="T17" fmla="*/ 852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4" h="852">
                    <a:moveTo>
                      <a:pt x="614" y="852"/>
                    </a:moveTo>
                    <a:cubicBezTo>
                      <a:pt x="40" y="852"/>
                      <a:pt x="40" y="852"/>
                      <a:pt x="40" y="852"/>
                    </a:cubicBezTo>
                    <a:cubicBezTo>
                      <a:pt x="18" y="852"/>
                      <a:pt x="0" y="834"/>
                      <a:pt x="0" y="812"/>
                    </a:cubicBezTo>
                    <a:cubicBezTo>
                      <a:pt x="0" y="40"/>
                      <a:pt x="0" y="40"/>
                      <a:pt x="0" y="40"/>
                    </a:cubicBezTo>
                    <a:cubicBezTo>
                      <a:pt x="0" y="18"/>
                      <a:pt x="18" y="0"/>
                      <a:pt x="40" y="0"/>
                    </a:cubicBezTo>
                    <a:cubicBezTo>
                      <a:pt x="614" y="0"/>
                      <a:pt x="614" y="0"/>
                      <a:pt x="614" y="0"/>
                    </a:cubicBezTo>
                    <a:cubicBezTo>
                      <a:pt x="636" y="0"/>
                      <a:pt x="654" y="18"/>
                      <a:pt x="654" y="40"/>
                    </a:cubicBezTo>
                    <a:cubicBezTo>
                      <a:pt x="654" y="812"/>
                      <a:pt x="654" y="812"/>
                      <a:pt x="654" y="812"/>
                    </a:cubicBezTo>
                    <a:cubicBezTo>
                      <a:pt x="654" y="834"/>
                      <a:pt x="636" y="852"/>
                      <a:pt x="614" y="852"/>
                    </a:cubicBezTo>
                    <a:close/>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9" name="îSḻiḍé"/>
              <p:cNvSpPr/>
              <p:nvPr/>
            </p:nvSpPr>
            <p:spPr bwMode="auto">
              <a:xfrm>
                <a:off x="3758" y="3419"/>
                <a:ext cx="225" cy="207"/>
              </a:xfrm>
              <a:custGeom>
                <a:avLst/>
                <a:gdLst>
                  <a:gd name="T0" fmla="*/ 7 w 62"/>
                  <a:gd name="T1" fmla="*/ 48 h 57"/>
                  <a:gd name="T2" fmla="*/ 31 w 62"/>
                  <a:gd name="T3" fmla="*/ 13 h 57"/>
                  <a:gd name="T4" fmla="*/ 55 w 62"/>
                  <a:gd name="T5" fmla="*/ 48 h 57"/>
                  <a:gd name="T6" fmla="*/ 54 w 62"/>
                  <a:gd name="T7" fmla="*/ 57 h 57"/>
                  <a:gd name="T8" fmla="*/ 62 w 62"/>
                  <a:gd name="T9" fmla="*/ 34 h 57"/>
                  <a:gd name="T10" fmla="*/ 31 w 62"/>
                  <a:gd name="T11" fmla="*/ 0 h 57"/>
                  <a:gd name="T12" fmla="*/ 0 w 62"/>
                  <a:gd name="T13" fmla="*/ 34 h 57"/>
                  <a:gd name="T14" fmla="*/ 8 w 62"/>
                  <a:gd name="T15" fmla="*/ 57 h 57"/>
                  <a:gd name="T16" fmla="*/ 7 w 62"/>
                  <a:gd name="T17" fmla="*/ 4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57">
                    <a:moveTo>
                      <a:pt x="7" y="48"/>
                    </a:moveTo>
                    <a:cubicBezTo>
                      <a:pt x="7" y="29"/>
                      <a:pt x="18" y="13"/>
                      <a:pt x="31" y="13"/>
                    </a:cubicBezTo>
                    <a:cubicBezTo>
                      <a:pt x="45" y="13"/>
                      <a:pt x="55" y="29"/>
                      <a:pt x="55" y="48"/>
                    </a:cubicBezTo>
                    <a:cubicBezTo>
                      <a:pt x="55" y="51"/>
                      <a:pt x="55" y="54"/>
                      <a:pt x="54" y="57"/>
                    </a:cubicBezTo>
                    <a:cubicBezTo>
                      <a:pt x="59" y="51"/>
                      <a:pt x="62" y="43"/>
                      <a:pt x="62" y="34"/>
                    </a:cubicBezTo>
                    <a:cubicBezTo>
                      <a:pt x="62" y="15"/>
                      <a:pt x="48" y="0"/>
                      <a:pt x="31" y="0"/>
                    </a:cubicBezTo>
                    <a:cubicBezTo>
                      <a:pt x="14" y="0"/>
                      <a:pt x="0" y="15"/>
                      <a:pt x="0" y="34"/>
                    </a:cubicBezTo>
                    <a:cubicBezTo>
                      <a:pt x="0" y="43"/>
                      <a:pt x="3" y="51"/>
                      <a:pt x="8" y="57"/>
                    </a:cubicBezTo>
                    <a:cubicBezTo>
                      <a:pt x="7" y="54"/>
                      <a:pt x="7" y="51"/>
                      <a:pt x="7" y="48"/>
                    </a:cubicBezTo>
                    <a:close/>
                  </a:path>
                </a:pathLst>
              </a:custGeom>
              <a:solidFill>
                <a:srgbClr val="6060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8" name="íṩḷîḓé"/>
              <p:cNvSpPr/>
              <p:nvPr/>
            </p:nvSpPr>
            <p:spPr bwMode="auto">
              <a:xfrm>
                <a:off x="3258" y="3631"/>
                <a:ext cx="1218" cy="345"/>
              </a:xfrm>
              <a:custGeom>
                <a:avLst/>
                <a:gdLst>
                  <a:gd name="T0" fmla="*/ 317 w 334"/>
                  <a:gd name="T1" fmla="*/ 0 h 95"/>
                  <a:gd name="T2" fmla="*/ 317 w 334"/>
                  <a:gd name="T3" fmla="*/ 63 h 95"/>
                  <a:gd name="T4" fmla="*/ 308 w 334"/>
                  <a:gd name="T5" fmla="*/ 72 h 95"/>
                  <a:gd name="T6" fmla="*/ 26 w 334"/>
                  <a:gd name="T7" fmla="*/ 72 h 95"/>
                  <a:gd name="T8" fmla="*/ 16 w 334"/>
                  <a:gd name="T9" fmla="*/ 63 h 95"/>
                  <a:gd name="T10" fmla="*/ 16 w 334"/>
                  <a:gd name="T11" fmla="*/ 0 h 95"/>
                  <a:gd name="T12" fmla="*/ 0 w 334"/>
                  <a:gd name="T13" fmla="*/ 0 h 95"/>
                  <a:gd name="T14" fmla="*/ 0 w 334"/>
                  <a:gd name="T15" fmla="*/ 71 h 95"/>
                  <a:gd name="T16" fmla="*/ 23 w 334"/>
                  <a:gd name="T17" fmla="*/ 95 h 95"/>
                  <a:gd name="T18" fmla="*/ 310 w 334"/>
                  <a:gd name="T19" fmla="*/ 95 h 95"/>
                  <a:gd name="T20" fmla="*/ 334 w 334"/>
                  <a:gd name="T21" fmla="*/ 71 h 95"/>
                  <a:gd name="T22" fmla="*/ 334 w 334"/>
                  <a:gd name="T23" fmla="*/ 0 h 95"/>
                  <a:gd name="T24" fmla="*/ 317 w 334"/>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95">
                    <a:moveTo>
                      <a:pt x="317" y="0"/>
                    </a:moveTo>
                    <a:cubicBezTo>
                      <a:pt x="317" y="63"/>
                      <a:pt x="317" y="63"/>
                      <a:pt x="317" y="63"/>
                    </a:cubicBezTo>
                    <a:cubicBezTo>
                      <a:pt x="317" y="68"/>
                      <a:pt x="313" y="72"/>
                      <a:pt x="308" y="72"/>
                    </a:cubicBezTo>
                    <a:cubicBezTo>
                      <a:pt x="26" y="72"/>
                      <a:pt x="26" y="72"/>
                      <a:pt x="26" y="72"/>
                    </a:cubicBezTo>
                    <a:cubicBezTo>
                      <a:pt x="20" y="72"/>
                      <a:pt x="16" y="68"/>
                      <a:pt x="16" y="63"/>
                    </a:cubicBezTo>
                    <a:cubicBezTo>
                      <a:pt x="16" y="0"/>
                      <a:pt x="16" y="0"/>
                      <a:pt x="16" y="0"/>
                    </a:cubicBezTo>
                    <a:cubicBezTo>
                      <a:pt x="0" y="0"/>
                      <a:pt x="0" y="0"/>
                      <a:pt x="0" y="0"/>
                    </a:cubicBezTo>
                    <a:cubicBezTo>
                      <a:pt x="0" y="71"/>
                      <a:pt x="0" y="71"/>
                      <a:pt x="0" y="71"/>
                    </a:cubicBezTo>
                    <a:cubicBezTo>
                      <a:pt x="0" y="85"/>
                      <a:pt x="10" y="95"/>
                      <a:pt x="23" y="95"/>
                    </a:cubicBezTo>
                    <a:cubicBezTo>
                      <a:pt x="310" y="95"/>
                      <a:pt x="310" y="95"/>
                      <a:pt x="310" y="95"/>
                    </a:cubicBezTo>
                    <a:cubicBezTo>
                      <a:pt x="323" y="95"/>
                      <a:pt x="334" y="85"/>
                      <a:pt x="334" y="71"/>
                    </a:cubicBezTo>
                    <a:cubicBezTo>
                      <a:pt x="334" y="0"/>
                      <a:pt x="334" y="0"/>
                      <a:pt x="334" y="0"/>
                    </a:cubicBezTo>
                    <a:lnTo>
                      <a:pt x="317" y="0"/>
                    </a:lnTo>
                    <a:close/>
                  </a:path>
                </a:pathLst>
              </a:custGeom>
              <a:solidFill>
                <a:srgbClr val="6060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9" name="íṣḻïḍê"/>
              <p:cNvSpPr/>
              <p:nvPr/>
            </p:nvSpPr>
            <p:spPr bwMode="auto">
              <a:xfrm>
                <a:off x="971" y="3816"/>
                <a:ext cx="285" cy="190"/>
              </a:xfrm>
              <a:custGeom>
                <a:avLst/>
                <a:gdLst>
                  <a:gd name="T0" fmla="*/ 49 w 183"/>
                  <a:gd name="T1" fmla="*/ 0 h 122"/>
                  <a:gd name="T2" fmla="*/ 159 w 183"/>
                  <a:gd name="T3" fmla="*/ 2 h 122"/>
                  <a:gd name="T4" fmla="*/ 183 w 183"/>
                  <a:gd name="T5" fmla="*/ 122 h 122"/>
                  <a:gd name="T6" fmla="*/ 0 w 183"/>
                  <a:gd name="T7" fmla="*/ 108 h 122"/>
                  <a:gd name="T8" fmla="*/ 49 w 183"/>
                  <a:gd name="T9" fmla="*/ 0 h 122"/>
                </a:gdLst>
                <a:ahLst/>
                <a:cxnLst>
                  <a:cxn ang="0">
                    <a:pos x="T0" y="T1"/>
                  </a:cxn>
                  <a:cxn ang="0">
                    <a:pos x="T2" y="T3"/>
                  </a:cxn>
                  <a:cxn ang="0">
                    <a:pos x="T4" y="T5"/>
                  </a:cxn>
                  <a:cxn ang="0">
                    <a:pos x="T6" y="T7"/>
                  </a:cxn>
                  <a:cxn ang="0">
                    <a:pos x="T8" y="T9"/>
                  </a:cxn>
                </a:cxnLst>
                <a:rect l="0" t="0" r="r" b="b"/>
                <a:pathLst>
                  <a:path w="183" h="122">
                    <a:moveTo>
                      <a:pt x="49" y="0"/>
                    </a:moveTo>
                    <a:lnTo>
                      <a:pt x="159" y="2"/>
                    </a:lnTo>
                    <a:lnTo>
                      <a:pt x="183" y="122"/>
                    </a:lnTo>
                    <a:lnTo>
                      <a:pt x="0" y="108"/>
                    </a:lnTo>
                    <a:lnTo>
                      <a:pt x="49" y="0"/>
                    </a:lnTo>
                    <a:close/>
                  </a:path>
                </a:pathLst>
              </a:custGeom>
              <a:solidFill>
                <a:srgbClr val="3D3D5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0" name="ïṥḷíḋê"/>
              <p:cNvSpPr/>
              <p:nvPr/>
            </p:nvSpPr>
            <p:spPr bwMode="auto">
              <a:xfrm>
                <a:off x="2056" y="3520"/>
                <a:ext cx="131" cy="3419"/>
              </a:xfrm>
              <a:prstGeom prst="rect">
                <a:avLst/>
              </a:prstGeom>
              <a:solidFill>
                <a:srgbClr val="F4A94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1" name="iṥlíḑé"/>
              <p:cNvSpPr/>
              <p:nvPr/>
            </p:nvSpPr>
            <p:spPr bwMode="auto">
              <a:xfrm>
                <a:off x="2056" y="3520"/>
                <a:ext cx="131" cy="3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2" name="iś1îḑe"/>
              <p:cNvSpPr/>
              <p:nvPr/>
            </p:nvSpPr>
            <p:spPr bwMode="auto">
              <a:xfrm>
                <a:off x="639" y="6616"/>
                <a:ext cx="331" cy="470"/>
              </a:xfrm>
              <a:custGeom>
                <a:avLst/>
                <a:gdLst>
                  <a:gd name="T0" fmla="*/ 49 w 91"/>
                  <a:gd name="T1" fmla="*/ 3 h 129"/>
                  <a:gd name="T2" fmla="*/ 49 w 91"/>
                  <a:gd name="T3" fmla="*/ 71 h 129"/>
                  <a:gd name="T4" fmla="*/ 32 w 91"/>
                  <a:gd name="T5" fmla="*/ 93 h 129"/>
                  <a:gd name="T6" fmla="*/ 0 w 91"/>
                  <a:gd name="T7" fmla="*/ 129 h 129"/>
                  <a:gd name="T8" fmla="*/ 89 w 91"/>
                  <a:gd name="T9" fmla="*/ 126 h 129"/>
                  <a:gd name="T10" fmla="*/ 89 w 91"/>
                  <a:gd name="T11" fmla="*/ 79 h 129"/>
                  <a:gd name="T12" fmla="*/ 80 w 91"/>
                  <a:gd name="T13" fmla="*/ 66 h 129"/>
                  <a:gd name="T14" fmla="*/ 80 w 91"/>
                  <a:gd name="T15" fmla="*/ 0 h 129"/>
                  <a:gd name="T16" fmla="*/ 49 w 91"/>
                  <a:gd name="T17" fmla="*/ 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129">
                    <a:moveTo>
                      <a:pt x="49" y="3"/>
                    </a:moveTo>
                    <a:cubicBezTo>
                      <a:pt x="49" y="3"/>
                      <a:pt x="48" y="68"/>
                      <a:pt x="49" y="71"/>
                    </a:cubicBezTo>
                    <a:cubicBezTo>
                      <a:pt x="50" y="74"/>
                      <a:pt x="36" y="89"/>
                      <a:pt x="32" y="93"/>
                    </a:cubicBezTo>
                    <a:cubicBezTo>
                      <a:pt x="27" y="97"/>
                      <a:pt x="3" y="97"/>
                      <a:pt x="0" y="129"/>
                    </a:cubicBezTo>
                    <a:cubicBezTo>
                      <a:pt x="0" y="129"/>
                      <a:pt x="77" y="129"/>
                      <a:pt x="89" y="126"/>
                    </a:cubicBezTo>
                    <a:cubicBezTo>
                      <a:pt x="89" y="126"/>
                      <a:pt x="91" y="84"/>
                      <a:pt x="89" y="79"/>
                    </a:cubicBezTo>
                    <a:cubicBezTo>
                      <a:pt x="87" y="74"/>
                      <a:pt x="80" y="72"/>
                      <a:pt x="80" y="66"/>
                    </a:cubicBezTo>
                    <a:cubicBezTo>
                      <a:pt x="81" y="60"/>
                      <a:pt x="80" y="0"/>
                      <a:pt x="80" y="0"/>
                    </a:cubicBezTo>
                    <a:cubicBezTo>
                      <a:pt x="49" y="3"/>
                      <a:pt x="49" y="3"/>
                      <a:pt x="49" y="3"/>
                    </a:cubicBezTo>
                  </a:path>
                </a:pathLst>
              </a:custGeom>
              <a:solidFill>
                <a:srgbClr val="FFC7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3" name="îṣliḍê"/>
              <p:cNvSpPr/>
              <p:nvPr/>
            </p:nvSpPr>
            <p:spPr bwMode="auto">
              <a:xfrm>
                <a:off x="1244" y="6616"/>
                <a:ext cx="331" cy="470"/>
              </a:xfrm>
              <a:custGeom>
                <a:avLst/>
                <a:gdLst>
                  <a:gd name="T0" fmla="*/ 42 w 91"/>
                  <a:gd name="T1" fmla="*/ 3 h 129"/>
                  <a:gd name="T2" fmla="*/ 42 w 91"/>
                  <a:gd name="T3" fmla="*/ 71 h 129"/>
                  <a:gd name="T4" fmla="*/ 59 w 91"/>
                  <a:gd name="T5" fmla="*/ 93 h 129"/>
                  <a:gd name="T6" fmla="*/ 91 w 91"/>
                  <a:gd name="T7" fmla="*/ 129 h 129"/>
                  <a:gd name="T8" fmla="*/ 2 w 91"/>
                  <a:gd name="T9" fmla="*/ 126 h 129"/>
                  <a:gd name="T10" fmla="*/ 2 w 91"/>
                  <a:gd name="T11" fmla="*/ 79 h 129"/>
                  <a:gd name="T12" fmla="*/ 11 w 91"/>
                  <a:gd name="T13" fmla="*/ 66 h 129"/>
                  <a:gd name="T14" fmla="*/ 11 w 91"/>
                  <a:gd name="T15" fmla="*/ 0 h 129"/>
                  <a:gd name="T16" fmla="*/ 42 w 91"/>
                  <a:gd name="T17" fmla="*/ 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129">
                    <a:moveTo>
                      <a:pt x="42" y="3"/>
                    </a:moveTo>
                    <a:cubicBezTo>
                      <a:pt x="42" y="3"/>
                      <a:pt x="43" y="68"/>
                      <a:pt x="42" y="71"/>
                    </a:cubicBezTo>
                    <a:cubicBezTo>
                      <a:pt x="41" y="74"/>
                      <a:pt x="55" y="89"/>
                      <a:pt x="59" y="93"/>
                    </a:cubicBezTo>
                    <a:cubicBezTo>
                      <a:pt x="64" y="97"/>
                      <a:pt x="88" y="97"/>
                      <a:pt x="91" y="129"/>
                    </a:cubicBezTo>
                    <a:cubicBezTo>
                      <a:pt x="91" y="129"/>
                      <a:pt x="14" y="129"/>
                      <a:pt x="2" y="126"/>
                    </a:cubicBezTo>
                    <a:cubicBezTo>
                      <a:pt x="2" y="126"/>
                      <a:pt x="0" y="84"/>
                      <a:pt x="2" y="79"/>
                    </a:cubicBezTo>
                    <a:cubicBezTo>
                      <a:pt x="4" y="74"/>
                      <a:pt x="11" y="72"/>
                      <a:pt x="11" y="66"/>
                    </a:cubicBezTo>
                    <a:cubicBezTo>
                      <a:pt x="10" y="60"/>
                      <a:pt x="11" y="0"/>
                      <a:pt x="11" y="0"/>
                    </a:cubicBezTo>
                    <a:cubicBezTo>
                      <a:pt x="42" y="3"/>
                      <a:pt x="42" y="3"/>
                      <a:pt x="42" y="3"/>
                    </a:cubicBezTo>
                  </a:path>
                </a:pathLst>
              </a:custGeom>
              <a:solidFill>
                <a:srgbClr val="FFC7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4" name="î$ļiḑè"/>
              <p:cNvSpPr/>
              <p:nvPr/>
            </p:nvSpPr>
            <p:spPr bwMode="auto">
              <a:xfrm>
                <a:off x="1834" y="3933"/>
                <a:ext cx="280" cy="505"/>
              </a:xfrm>
              <a:custGeom>
                <a:avLst/>
                <a:gdLst>
                  <a:gd name="T0" fmla="*/ 61 w 77"/>
                  <a:gd name="T1" fmla="*/ 77 h 139"/>
                  <a:gd name="T2" fmla="*/ 63 w 77"/>
                  <a:gd name="T3" fmla="*/ 40 h 139"/>
                  <a:gd name="T4" fmla="*/ 71 w 77"/>
                  <a:gd name="T5" fmla="*/ 12 h 139"/>
                  <a:gd name="T6" fmla="*/ 34 w 77"/>
                  <a:gd name="T7" fmla="*/ 49 h 139"/>
                  <a:gd name="T8" fmla="*/ 30 w 77"/>
                  <a:gd name="T9" fmla="*/ 84 h 139"/>
                  <a:gd name="T10" fmla="*/ 0 w 77"/>
                  <a:gd name="T11" fmla="*/ 108 h 139"/>
                  <a:gd name="T12" fmla="*/ 22 w 77"/>
                  <a:gd name="T13" fmla="*/ 139 h 139"/>
                  <a:gd name="T14" fmla="*/ 61 w 77"/>
                  <a:gd name="T15" fmla="*/ 109 h 139"/>
                  <a:gd name="T16" fmla="*/ 61 w 77"/>
                  <a:gd name="T17" fmla="*/ 7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139">
                    <a:moveTo>
                      <a:pt x="61" y="77"/>
                    </a:moveTo>
                    <a:cubicBezTo>
                      <a:pt x="61" y="77"/>
                      <a:pt x="66" y="68"/>
                      <a:pt x="63" y="40"/>
                    </a:cubicBezTo>
                    <a:cubicBezTo>
                      <a:pt x="63" y="40"/>
                      <a:pt x="77" y="25"/>
                      <a:pt x="71" y="12"/>
                    </a:cubicBezTo>
                    <a:cubicBezTo>
                      <a:pt x="65" y="0"/>
                      <a:pt x="49" y="39"/>
                      <a:pt x="34" y="49"/>
                    </a:cubicBezTo>
                    <a:cubicBezTo>
                      <a:pt x="34" y="49"/>
                      <a:pt x="28" y="76"/>
                      <a:pt x="30" y="84"/>
                    </a:cubicBezTo>
                    <a:cubicBezTo>
                      <a:pt x="0" y="108"/>
                      <a:pt x="0" y="108"/>
                      <a:pt x="0" y="108"/>
                    </a:cubicBezTo>
                    <a:cubicBezTo>
                      <a:pt x="22" y="139"/>
                      <a:pt x="22" y="139"/>
                      <a:pt x="22" y="139"/>
                    </a:cubicBezTo>
                    <a:cubicBezTo>
                      <a:pt x="61" y="109"/>
                      <a:pt x="61" y="109"/>
                      <a:pt x="61" y="109"/>
                    </a:cubicBezTo>
                    <a:lnTo>
                      <a:pt x="61" y="77"/>
                    </a:lnTo>
                    <a:close/>
                  </a:path>
                </a:pathLst>
              </a:custGeom>
              <a:solidFill>
                <a:srgbClr val="FFC7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5" name="i$ļíḋé"/>
              <p:cNvSpPr/>
              <p:nvPr/>
            </p:nvSpPr>
            <p:spPr bwMode="auto">
              <a:xfrm>
                <a:off x="504" y="4869"/>
                <a:ext cx="222" cy="549"/>
              </a:xfrm>
              <a:custGeom>
                <a:avLst/>
                <a:gdLst>
                  <a:gd name="T0" fmla="*/ 46 w 61"/>
                  <a:gd name="T1" fmla="*/ 13 h 151"/>
                  <a:gd name="T2" fmla="*/ 39 w 61"/>
                  <a:gd name="T3" fmla="*/ 61 h 151"/>
                  <a:gd name="T4" fmla="*/ 55 w 61"/>
                  <a:gd name="T5" fmla="*/ 105 h 151"/>
                  <a:gd name="T6" fmla="*/ 41 w 61"/>
                  <a:gd name="T7" fmla="*/ 105 h 151"/>
                  <a:gd name="T8" fmla="*/ 26 w 61"/>
                  <a:gd name="T9" fmla="*/ 113 h 151"/>
                  <a:gd name="T10" fmla="*/ 35 w 61"/>
                  <a:gd name="T11" fmla="*/ 145 h 151"/>
                  <a:gd name="T12" fmla="*/ 24 w 61"/>
                  <a:gd name="T13" fmla="*/ 150 h 151"/>
                  <a:gd name="T14" fmla="*/ 15 w 61"/>
                  <a:gd name="T15" fmla="*/ 143 h 151"/>
                  <a:gd name="T16" fmla="*/ 7 w 61"/>
                  <a:gd name="T17" fmla="*/ 142 h 151"/>
                  <a:gd name="T18" fmla="*/ 1 w 61"/>
                  <a:gd name="T19" fmla="*/ 133 h 151"/>
                  <a:gd name="T20" fmla="*/ 6 w 61"/>
                  <a:gd name="T21" fmla="*/ 64 h 151"/>
                  <a:gd name="T22" fmla="*/ 13 w 61"/>
                  <a:gd name="T23" fmla="*/ 15 h 151"/>
                  <a:gd name="T24" fmla="*/ 22 w 61"/>
                  <a:gd name="T25" fmla="*/ 0 h 151"/>
                  <a:gd name="T26" fmla="*/ 46 w 61"/>
                  <a:gd name="T27" fmla="*/ 1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151">
                    <a:moveTo>
                      <a:pt x="46" y="13"/>
                    </a:moveTo>
                    <a:cubicBezTo>
                      <a:pt x="46" y="13"/>
                      <a:pt x="42" y="49"/>
                      <a:pt x="39" y="61"/>
                    </a:cubicBezTo>
                    <a:cubicBezTo>
                      <a:pt x="39" y="61"/>
                      <a:pt x="61" y="83"/>
                      <a:pt x="55" y="105"/>
                    </a:cubicBezTo>
                    <a:cubicBezTo>
                      <a:pt x="49" y="126"/>
                      <a:pt x="45" y="114"/>
                      <a:pt x="41" y="105"/>
                    </a:cubicBezTo>
                    <a:cubicBezTo>
                      <a:pt x="37" y="95"/>
                      <a:pt x="27" y="101"/>
                      <a:pt x="26" y="113"/>
                    </a:cubicBezTo>
                    <a:cubicBezTo>
                      <a:pt x="25" y="125"/>
                      <a:pt x="29" y="141"/>
                      <a:pt x="35" y="145"/>
                    </a:cubicBezTo>
                    <a:cubicBezTo>
                      <a:pt x="41" y="149"/>
                      <a:pt x="27" y="151"/>
                      <a:pt x="24" y="150"/>
                    </a:cubicBezTo>
                    <a:cubicBezTo>
                      <a:pt x="20" y="148"/>
                      <a:pt x="17" y="147"/>
                      <a:pt x="15" y="143"/>
                    </a:cubicBezTo>
                    <a:cubicBezTo>
                      <a:pt x="12" y="139"/>
                      <a:pt x="12" y="151"/>
                      <a:pt x="7" y="142"/>
                    </a:cubicBezTo>
                    <a:cubicBezTo>
                      <a:pt x="2" y="133"/>
                      <a:pt x="1" y="142"/>
                      <a:pt x="1" y="133"/>
                    </a:cubicBezTo>
                    <a:cubicBezTo>
                      <a:pt x="0" y="125"/>
                      <a:pt x="1" y="80"/>
                      <a:pt x="6" y="64"/>
                    </a:cubicBezTo>
                    <a:cubicBezTo>
                      <a:pt x="11" y="48"/>
                      <a:pt x="12" y="21"/>
                      <a:pt x="13" y="15"/>
                    </a:cubicBezTo>
                    <a:cubicBezTo>
                      <a:pt x="14" y="10"/>
                      <a:pt x="22" y="0"/>
                      <a:pt x="22" y="0"/>
                    </a:cubicBezTo>
                    <a:lnTo>
                      <a:pt x="46" y="13"/>
                    </a:lnTo>
                    <a:close/>
                  </a:path>
                </a:pathLst>
              </a:custGeom>
              <a:solidFill>
                <a:srgbClr val="FFC7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6" name="ïSḻïḍê"/>
              <p:cNvSpPr/>
              <p:nvPr/>
            </p:nvSpPr>
            <p:spPr bwMode="auto">
              <a:xfrm>
                <a:off x="716" y="5014"/>
                <a:ext cx="765" cy="1705"/>
              </a:xfrm>
              <a:custGeom>
                <a:avLst/>
                <a:gdLst>
                  <a:gd name="T0" fmla="*/ 0 w 210"/>
                  <a:gd name="T1" fmla="*/ 10 h 468"/>
                  <a:gd name="T2" fmla="*/ 13 w 210"/>
                  <a:gd name="T3" fmla="*/ 453 h 468"/>
                  <a:gd name="T4" fmla="*/ 69 w 210"/>
                  <a:gd name="T5" fmla="*/ 453 h 468"/>
                  <a:gd name="T6" fmla="*/ 76 w 210"/>
                  <a:gd name="T7" fmla="*/ 115 h 468"/>
                  <a:gd name="T8" fmla="*/ 104 w 210"/>
                  <a:gd name="T9" fmla="*/ 92 h 468"/>
                  <a:gd name="T10" fmla="*/ 125 w 210"/>
                  <a:gd name="T11" fmla="*/ 121 h 468"/>
                  <a:gd name="T12" fmla="*/ 136 w 210"/>
                  <a:gd name="T13" fmla="*/ 453 h 468"/>
                  <a:gd name="T14" fmla="*/ 195 w 210"/>
                  <a:gd name="T15" fmla="*/ 456 h 468"/>
                  <a:gd name="T16" fmla="*/ 210 w 210"/>
                  <a:gd name="T17" fmla="*/ 7 h 468"/>
                  <a:gd name="T18" fmla="*/ 111 w 210"/>
                  <a:gd name="T19" fmla="*/ 2 h 468"/>
                  <a:gd name="T20" fmla="*/ 0 w 210"/>
                  <a:gd name="T21" fmla="*/ 1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0" h="468">
                    <a:moveTo>
                      <a:pt x="0" y="10"/>
                    </a:moveTo>
                    <a:cubicBezTo>
                      <a:pt x="0" y="10"/>
                      <a:pt x="11" y="438"/>
                      <a:pt x="13" y="453"/>
                    </a:cubicBezTo>
                    <a:cubicBezTo>
                      <a:pt x="15" y="468"/>
                      <a:pt x="65" y="462"/>
                      <a:pt x="69" y="453"/>
                    </a:cubicBezTo>
                    <a:cubicBezTo>
                      <a:pt x="73" y="444"/>
                      <a:pt x="71" y="133"/>
                      <a:pt x="76" y="115"/>
                    </a:cubicBezTo>
                    <a:cubicBezTo>
                      <a:pt x="81" y="97"/>
                      <a:pt x="93" y="91"/>
                      <a:pt x="104" y="92"/>
                    </a:cubicBezTo>
                    <a:cubicBezTo>
                      <a:pt x="115" y="93"/>
                      <a:pt x="124" y="105"/>
                      <a:pt x="125" y="121"/>
                    </a:cubicBezTo>
                    <a:cubicBezTo>
                      <a:pt x="126" y="137"/>
                      <a:pt x="135" y="446"/>
                      <a:pt x="136" y="453"/>
                    </a:cubicBezTo>
                    <a:cubicBezTo>
                      <a:pt x="137" y="460"/>
                      <a:pt x="182" y="463"/>
                      <a:pt x="195" y="456"/>
                    </a:cubicBezTo>
                    <a:cubicBezTo>
                      <a:pt x="208" y="449"/>
                      <a:pt x="210" y="14"/>
                      <a:pt x="210" y="7"/>
                    </a:cubicBezTo>
                    <a:cubicBezTo>
                      <a:pt x="210" y="0"/>
                      <a:pt x="111" y="2"/>
                      <a:pt x="111" y="2"/>
                    </a:cubicBezTo>
                    <a:lnTo>
                      <a:pt x="0" y="10"/>
                    </a:lnTo>
                    <a:close/>
                  </a:path>
                </a:pathLst>
              </a:custGeom>
              <a:solidFill>
                <a:srgbClr val="C4904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7" name="íşḷiḑé"/>
              <p:cNvSpPr/>
              <p:nvPr/>
            </p:nvSpPr>
            <p:spPr bwMode="auto">
              <a:xfrm>
                <a:off x="716" y="5014"/>
                <a:ext cx="765" cy="274"/>
              </a:xfrm>
              <a:custGeom>
                <a:avLst/>
                <a:gdLst>
                  <a:gd name="T0" fmla="*/ 111 w 210"/>
                  <a:gd name="T1" fmla="*/ 2 h 75"/>
                  <a:gd name="T2" fmla="*/ 0 w 210"/>
                  <a:gd name="T3" fmla="*/ 10 h 75"/>
                  <a:gd name="T4" fmla="*/ 1 w 210"/>
                  <a:gd name="T5" fmla="*/ 55 h 75"/>
                  <a:gd name="T6" fmla="*/ 30 w 210"/>
                  <a:gd name="T7" fmla="*/ 63 h 75"/>
                  <a:gd name="T8" fmla="*/ 68 w 210"/>
                  <a:gd name="T9" fmla="*/ 40 h 75"/>
                  <a:gd name="T10" fmla="*/ 68 w 210"/>
                  <a:gd name="T11" fmla="*/ 36 h 75"/>
                  <a:gd name="T12" fmla="*/ 139 w 210"/>
                  <a:gd name="T13" fmla="*/ 33 h 75"/>
                  <a:gd name="T14" fmla="*/ 139 w 210"/>
                  <a:gd name="T15" fmla="*/ 38 h 75"/>
                  <a:gd name="T16" fmla="*/ 171 w 210"/>
                  <a:gd name="T17" fmla="*/ 70 h 75"/>
                  <a:gd name="T18" fmla="*/ 210 w 210"/>
                  <a:gd name="T19" fmla="*/ 27 h 75"/>
                  <a:gd name="T20" fmla="*/ 210 w 210"/>
                  <a:gd name="T21" fmla="*/ 26 h 75"/>
                  <a:gd name="T22" fmla="*/ 210 w 210"/>
                  <a:gd name="T23" fmla="*/ 7 h 75"/>
                  <a:gd name="T24" fmla="*/ 111 w 210"/>
                  <a:gd name="T25" fmla="*/ 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 h="75">
                    <a:moveTo>
                      <a:pt x="111" y="2"/>
                    </a:moveTo>
                    <a:cubicBezTo>
                      <a:pt x="0" y="10"/>
                      <a:pt x="0" y="10"/>
                      <a:pt x="0" y="10"/>
                    </a:cubicBezTo>
                    <a:cubicBezTo>
                      <a:pt x="0" y="10"/>
                      <a:pt x="1" y="28"/>
                      <a:pt x="1" y="55"/>
                    </a:cubicBezTo>
                    <a:cubicBezTo>
                      <a:pt x="11" y="61"/>
                      <a:pt x="23" y="65"/>
                      <a:pt x="30" y="63"/>
                    </a:cubicBezTo>
                    <a:cubicBezTo>
                      <a:pt x="41" y="60"/>
                      <a:pt x="65" y="46"/>
                      <a:pt x="68" y="40"/>
                    </a:cubicBezTo>
                    <a:cubicBezTo>
                      <a:pt x="68" y="39"/>
                      <a:pt x="68" y="38"/>
                      <a:pt x="68" y="36"/>
                    </a:cubicBezTo>
                    <a:cubicBezTo>
                      <a:pt x="91" y="37"/>
                      <a:pt x="123" y="35"/>
                      <a:pt x="139" y="33"/>
                    </a:cubicBezTo>
                    <a:cubicBezTo>
                      <a:pt x="139" y="36"/>
                      <a:pt x="139" y="38"/>
                      <a:pt x="139" y="38"/>
                    </a:cubicBezTo>
                    <a:cubicBezTo>
                      <a:pt x="141" y="46"/>
                      <a:pt x="159" y="75"/>
                      <a:pt x="171" y="70"/>
                    </a:cubicBezTo>
                    <a:cubicBezTo>
                      <a:pt x="183" y="64"/>
                      <a:pt x="209" y="33"/>
                      <a:pt x="210" y="27"/>
                    </a:cubicBezTo>
                    <a:cubicBezTo>
                      <a:pt x="210" y="27"/>
                      <a:pt x="210" y="27"/>
                      <a:pt x="210" y="26"/>
                    </a:cubicBezTo>
                    <a:cubicBezTo>
                      <a:pt x="210" y="15"/>
                      <a:pt x="210" y="8"/>
                      <a:pt x="210" y="7"/>
                    </a:cubicBezTo>
                    <a:cubicBezTo>
                      <a:pt x="210" y="0"/>
                      <a:pt x="111" y="2"/>
                      <a:pt x="111" y="2"/>
                    </a:cubicBezTo>
                    <a:close/>
                  </a:path>
                </a:pathLst>
              </a:custGeom>
              <a:solidFill>
                <a:srgbClr val="B5834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8" name="îṣḻîḋé"/>
              <p:cNvSpPr/>
              <p:nvPr/>
            </p:nvSpPr>
            <p:spPr bwMode="auto">
              <a:xfrm>
                <a:off x="832" y="3944"/>
                <a:ext cx="445" cy="1179"/>
              </a:xfrm>
              <a:custGeom>
                <a:avLst/>
                <a:gdLst>
                  <a:gd name="T0" fmla="*/ 43 w 122"/>
                  <a:gd name="T1" fmla="*/ 0 h 324"/>
                  <a:gd name="T2" fmla="*/ 122 w 122"/>
                  <a:gd name="T3" fmla="*/ 4 h 324"/>
                  <a:gd name="T4" fmla="*/ 116 w 122"/>
                  <a:gd name="T5" fmla="*/ 315 h 324"/>
                  <a:gd name="T6" fmla="*/ 15 w 122"/>
                  <a:gd name="T7" fmla="*/ 315 h 324"/>
                  <a:gd name="T8" fmla="*/ 43 w 122"/>
                  <a:gd name="T9" fmla="*/ 0 h 324"/>
                </a:gdLst>
                <a:ahLst/>
                <a:cxnLst>
                  <a:cxn ang="0">
                    <a:pos x="T0" y="T1"/>
                  </a:cxn>
                  <a:cxn ang="0">
                    <a:pos x="T2" y="T3"/>
                  </a:cxn>
                  <a:cxn ang="0">
                    <a:pos x="T4" y="T5"/>
                  </a:cxn>
                  <a:cxn ang="0">
                    <a:pos x="T6" y="T7"/>
                  </a:cxn>
                  <a:cxn ang="0">
                    <a:pos x="T8" y="T9"/>
                  </a:cxn>
                </a:cxnLst>
                <a:rect l="0" t="0" r="r" b="b"/>
                <a:pathLst>
                  <a:path w="122" h="324">
                    <a:moveTo>
                      <a:pt x="43" y="0"/>
                    </a:moveTo>
                    <a:cubicBezTo>
                      <a:pt x="122" y="4"/>
                      <a:pt x="122" y="4"/>
                      <a:pt x="122" y="4"/>
                    </a:cubicBezTo>
                    <a:cubicBezTo>
                      <a:pt x="116" y="315"/>
                      <a:pt x="116" y="315"/>
                      <a:pt x="116" y="315"/>
                    </a:cubicBezTo>
                    <a:cubicBezTo>
                      <a:pt x="116" y="315"/>
                      <a:pt x="31" y="324"/>
                      <a:pt x="15" y="315"/>
                    </a:cubicBezTo>
                    <a:cubicBezTo>
                      <a:pt x="0" y="306"/>
                      <a:pt x="43" y="0"/>
                      <a:pt x="43" y="0"/>
                    </a:cubicBezTo>
                    <a:close/>
                  </a:path>
                </a:pathLst>
              </a:custGeom>
              <a:solidFill>
                <a:srgbClr val="EAEAE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9" name="îŝ1ïďe"/>
              <p:cNvSpPr/>
              <p:nvPr/>
            </p:nvSpPr>
            <p:spPr bwMode="auto">
              <a:xfrm>
                <a:off x="1047" y="3721"/>
                <a:ext cx="163" cy="325"/>
              </a:xfrm>
              <a:custGeom>
                <a:avLst/>
                <a:gdLst>
                  <a:gd name="T0" fmla="*/ 0 w 45"/>
                  <a:gd name="T1" fmla="*/ 7 h 89"/>
                  <a:gd name="T2" fmla="*/ 0 w 45"/>
                  <a:gd name="T3" fmla="*/ 70 h 89"/>
                  <a:gd name="T4" fmla="*/ 45 w 45"/>
                  <a:gd name="T5" fmla="*/ 70 h 89"/>
                  <a:gd name="T6" fmla="*/ 42 w 45"/>
                  <a:gd name="T7" fmla="*/ 0 h 89"/>
                  <a:gd name="T8" fmla="*/ 0 w 45"/>
                  <a:gd name="T9" fmla="*/ 0 h 89"/>
                  <a:gd name="T10" fmla="*/ 0 w 45"/>
                  <a:gd name="T11" fmla="*/ 7 h 89"/>
                </a:gdLst>
                <a:ahLst/>
                <a:cxnLst>
                  <a:cxn ang="0">
                    <a:pos x="T0" y="T1"/>
                  </a:cxn>
                  <a:cxn ang="0">
                    <a:pos x="T2" y="T3"/>
                  </a:cxn>
                  <a:cxn ang="0">
                    <a:pos x="T4" y="T5"/>
                  </a:cxn>
                  <a:cxn ang="0">
                    <a:pos x="T6" y="T7"/>
                  </a:cxn>
                  <a:cxn ang="0">
                    <a:pos x="T8" y="T9"/>
                  </a:cxn>
                  <a:cxn ang="0">
                    <a:pos x="T10" y="T11"/>
                  </a:cxn>
                </a:cxnLst>
                <a:rect l="0" t="0" r="r" b="b"/>
                <a:pathLst>
                  <a:path w="45" h="89">
                    <a:moveTo>
                      <a:pt x="0" y="7"/>
                    </a:moveTo>
                    <a:cubicBezTo>
                      <a:pt x="0" y="70"/>
                      <a:pt x="0" y="70"/>
                      <a:pt x="0" y="70"/>
                    </a:cubicBezTo>
                    <a:cubicBezTo>
                      <a:pt x="0" y="70"/>
                      <a:pt x="28" y="89"/>
                      <a:pt x="45" y="70"/>
                    </a:cubicBezTo>
                    <a:cubicBezTo>
                      <a:pt x="45" y="70"/>
                      <a:pt x="42" y="12"/>
                      <a:pt x="42" y="0"/>
                    </a:cubicBezTo>
                    <a:cubicBezTo>
                      <a:pt x="0" y="0"/>
                      <a:pt x="0" y="0"/>
                      <a:pt x="0" y="0"/>
                    </a:cubicBezTo>
                    <a:lnTo>
                      <a:pt x="0" y="7"/>
                    </a:lnTo>
                    <a:close/>
                  </a:path>
                </a:pathLst>
              </a:custGeom>
              <a:solidFill>
                <a:srgbClr val="FFC7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0" name="işḻïdè"/>
              <p:cNvSpPr/>
              <p:nvPr/>
            </p:nvSpPr>
            <p:spPr bwMode="auto">
              <a:xfrm>
                <a:off x="1210" y="3819"/>
                <a:ext cx="289" cy="1428"/>
              </a:xfrm>
              <a:custGeom>
                <a:avLst/>
                <a:gdLst>
                  <a:gd name="T0" fmla="*/ 73 w 79"/>
                  <a:gd name="T1" fmla="*/ 100 h 392"/>
                  <a:gd name="T2" fmla="*/ 74 w 79"/>
                  <a:gd name="T3" fmla="*/ 344 h 392"/>
                  <a:gd name="T4" fmla="*/ 35 w 79"/>
                  <a:gd name="T5" fmla="*/ 386 h 392"/>
                  <a:gd name="T6" fmla="*/ 3 w 79"/>
                  <a:gd name="T7" fmla="*/ 355 h 392"/>
                  <a:gd name="T8" fmla="*/ 3 w 79"/>
                  <a:gd name="T9" fmla="*/ 80 h 392"/>
                  <a:gd name="T10" fmla="*/ 0 w 79"/>
                  <a:gd name="T11" fmla="*/ 0 h 392"/>
                  <a:gd name="T12" fmla="*/ 79 w 79"/>
                  <a:gd name="T13" fmla="*/ 46 h 392"/>
                  <a:gd name="T14" fmla="*/ 73 w 79"/>
                  <a:gd name="T15" fmla="*/ 100 h 3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92">
                    <a:moveTo>
                      <a:pt x="73" y="100"/>
                    </a:moveTo>
                    <a:cubicBezTo>
                      <a:pt x="73" y="100"/>
                      <a:pt x="75" y="338"/>
                      <a:pt x="74" y="344"/>
                    </a:cubicBezTo>
                    <a:cubicBezTo>
                      <a:pt x="73" y="350"/>
                      <a:pt x="47" y="381"/>
                      <a:pt x="35" y="386"/>
                    </a:cubicBezTo>
                    <a:cubicBezTo>
                      <a:pt x="23" y="392"/>
                      <a:pt x="5" y="363"/>
                      <a:pt x="3" y="355"/>
                    </a:cubicBezTo>
                    <a:cubicBezTo>
                      <a:pt x="2" y="347"/>
                      <a:pt x="3" y="82"/>
                      <a:pt x="3" y="80"/>
                    </a:cubicBezTo>
                    <a:cubicBezTo>
                      <a:pt x="4" y="78"/>
                      <a:pt x="0" y="0"/>
                      <a:pt x="0" y="0"/>
                    </a:cubicBezTo>
                    <a:cubicBezTo>
                      <a:pt x="0" y="0"/>
                      <a:pt x="61" y="26"/>
                      <a:pt x="79" y="46"/>
                    </a:cubicBezTo>
                    <a:lnTo>
                      <a:pt x="73" y="100"/>
                    </a:lnTo>
                    <a:close/>
                  </a:path>
                </a:pathLst>
              </a:custGeom>
              <a:solidFill>
                <a:srgbClr val="3D3D5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1" name="iṥḻíḓé"/>
              <p:cNvSpPr/>
              <p:nvPr/>
            </p:nvSpPr>
            <p:spPr bwMode="auto">
              <a:xfrm>
                <a:off x="678" y="3846"/>
                <a:ext cx="369" cy="1366"/>
              </a:xfrm>
              <a:custGeom>
                <a:avLst/>
                <a:gdLst>
                  <a:gd name="T0" fmla="*/ 101 w 101"/>
                  <a:gd name="T1" fmla="*/ 0 h 375"/>
                  <a:gd name="T2" fmla="*/ 20 w 101"/>
                  <a:gd name="T3" fmla="*/ 28 h 375"/>
                  <a:gd name="T4" fmla="*/ 1 w 101"/>
                  <a:gd name="T5" fmla="*/ 351 h 375"/>
                  <a:gd name="T6" fmla="*/ 40 w 101"/>
                  <a:gd name="T7" fmla="*/ 373 h 375"/>
                  <a:gd name="T8" fmla="*/ 78 w 101"/>
                  <a:gd name="T9" fmla="*/ 349 h 375"/>
                  <a:gd name="T10" fmla="*/ 101 w 101"/>
                  <a:gd name="T11" fmla="*/ 0 h 375"/>
                </a:gdLst>
                <a:ahLst/>
                <a:cxnLst>
                  <a:cxn ang="0">
                    <a:pos x="T0" y="T1"/>
                  </a:cxn>
                  <a:cxn ang="0">
                    <a:pos x="T2" y="T3"/>
                  </a:cxn>
                  <a:cxn ang="0">
                    <a:pos x="T4" y="T5"/>
                  </a:cxn>
                  <a:cxn ang="0">
                    <a:pos x="T6" y="T7"/>
                  </a:cxn>
                  <a:cxn ang="0">
                    <a:pos x="T8" y="T9"/>
                  </a:cxn>
                  <a:cxn ang="0">
                    <a:pos x="T10" y="T11"/>
                  </a:cxn>
                </a:cxnLst>
                <a:rect l="0" t="0" r="r" b="b"/>
                <a:pathLst>
                  <a:path w="101" h="375">
                    <a:moveTo>
                      <a:pt x="101" y="0"/>
                    </a:moveTo>
                    <a:cubicBezTo>
                      <a:pt x="101" y="0"/>
                      <a:pt x="42" y="11"/>
                      <a:pt x="20" y="28"/>
                    </a:cubicBezTo>
                    <a:cubicBezTo>
                      <a:pt x="20" y="28"/>
                      <a:pt x="0" y="337"/>
                      <a:pt x="1" y="351"/>
                    </a:cubicBezTo>
                    <a:cubicBezTo>
                      <a:pt x="1" y="365"/>
                      <a:pt x="29" y="375"/>
                      <a:pt x="40" y="373"/>
                    </a:cubicBezTo>
                    <a:cubicBezTo>
                      <a:pt x="51" y="370"/>
                      <a:pt x="75" y="356"/>
                      <a:pt x="78" y="349"/>
                    </a:cubicBezTo>
                    <a:cubicBezTo>
                      <a:pt x="81" y="343"/>
                      <a:pt x="101" y="0"/>
                      <a:pt x="101" y="0"/>
                    </a:cubicBezTo>
                    <a:close/>
                  </a:path>
                </a:pathLst>
              </a:custGeom>
              <a:solidFill>
                <a:srgbClr val="3D3D5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2" name="iṧlíḓè"/>
              <p:cNvSpPr/>
              <p:nvPr/>
            </p:nvSpPr>
            <p:spPr bwMode="auto">
              <a:xfrm>
                <a:off x="1210" y="3802"/>
                <a:ext cx="146" cy="310"/>
              </a:xfrm>
              <a:custGeom>
                <a:avLst/>
                <a:gdLst>
                  <a:gd name="T0" fmla="*/ 0 w 40"/>
                  <a:gd name="T1" fmla="*/ 5 h 85"/>
                  <a:gd name="T2" fmla="*/ 18 w 40"/>
                  <a:gd name="T3" fmla="*/ 9 h 85"/>
                  <a:gd name="T4" fmla="*/ 37 w 40"/>
                  <a:gd name="T5" fmla="*/ 52 h 85"/>
                  <a:gd name="T6" fmla="*/ 22 w 40"/>
                  <a:gd name="T7" fmla="*/ 65 h 85"/>
                  <a:gd name="T8" fmla="*/ 3 w 40"/>
                  <a:gd name="T9" fmla="*/ 85 h 85"/>
                  <a:gd name="T10" fmla="*/ 0 w 40"/>
                  <a:gd name="T11" fmla="*/ 5 h 85"/>
                </a:gdLst>
                <a:ahLst/>
                <a:cxnLst>
                  <a:cxn ang="0">
                    <a:pos x="T0" y="T1"/>
                  </a:cxn>
                  <a:cxn ang="0">
                    <a:pos x="T2" y="T3"/>
                  </a:cxn>
                  <a:cxn ang="0">
                    <a:pos x="T4" y="T5"/>
                  </a:cxn>
                  <a:cxn ang="0">
                    <a:pos x="T6" y="T7"/>
                  </a:cxn>
                  <a:cxn ang="0">
                    <a:pos x="T8" y="T9"/>
                  </a:cxn>
                  <a:cxn ang="0">
                    <a:pos x="T10" y="T11"/>
                  </a:cxn>
                </a:cxnLst>
                <a:rect l="0" t="0" r="r" b="b"/>
                <a:pathLst>
                  <a:path w="40" h="85">
                    <a:moveTo>
                      <a:pt x="0" y="5"/>
                    </a:moveTo>
                    <a:cubicBezTo>
                      <a:pt x="0" y="5"/>
                      <a:pt x="10" y="0"/>
                      <a:pt x="18" y="9"/>
                    </a:cubicBezTo>
                    <a:cubicBezTo>
                      <a:pt x="25" y="17"/>
                      <a:pt x="35" y="45"/>
                      <a:pt x="37" y="52"/>
                    </a:cubicBezTo>
                    <a:cubicBezTo>
                      <a:pt x="40" y="59"/>
                      <a:pt x="13" y="53"/>
                      <a:pt x="22" y="65"/>
                    </a:cubicBezTo>
                    <a:cubicBezTo>
                      <a:pt x="31" y="77"/>
                      <a:pt x="3" y="66"/>
                      <a:pt x="3" y="85"/>
                    </a:cubicBezTo>
                    <a:lnTo>
                      <a:pt x="0" y="5"/>
                    </a:lnTo>
                    <a:close/>
                  </a:path>
                </a:pathLst>
              </a:custGeom>
              <a:solidFill>
                <a:srgbClr val="5B5B8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3" name="iṩļiḍe"/>
              <p:cNvSpPr/>
              <p:nvPr/>
            </p:nvSpPr>
            <p:spPr bwMode="auto">
              <a:xfrm>
                <a:off x="916" y="3813"/>
                <a:ext cx="131" cy="313"/>
              </a:xfrm>
              <a:custGeom>
                <a:avLst/>
                <a:gdLst>
                  <a:gd name="T0" fmla="*/ 36 w 36"/>
                  <a:gd name="T1" fmla="*/ 1 h 86"/>
                  <a:gd name="T2" fmla="*/ 19 w 36"/>
                  <a:gd name="T3" fmla="*/ 9 h 86"/>
                  <a:gd name="T4" fmla="*/ 2 w 36"/>
                  <a:gd name="T5" fmla="*/ 53 h 86"/>
                  <a:gd name="T6" fmla="*/ 17 w 36"/>
                  <a:gd name="T7" fmla="*/ 68 h 86"/>
                  <a:gd name="T8" fmla="*/ 31 w 36"/>
                  <a:gd name="T9" fmla="*/ 85 h 86"/>
                  <a:gd name="T10" fmla="*/ 36 w 36"/>
                  <a:gd name="T11" fmla="*/ 1 h 86"/>
                </a:gdLst>
                <a:ahLst/>
                <a:cxnLst>
                  <a:cxn ang="0">
                    <a:pos x="T0" y="T1"/>
                  </a:cxn>
                  <a:cxn ang="0">
                    <a:pos x="T2" y="T3"/>
                  </a:cxn>
                  <a:cxn ang="0">
                    <a:pos x="T4" y="T5"/>
                  </a:cxn>
                  <a:cxn ang="0">
                    <a:pos x="T6" y="T7"/>
                  </a:cxn>
                  <a:cxn ang="0">
                    <a:pos x="T8" y="T9"/>
                  </a:cxn>
                  <a:cxn ang="0">
                    <a:pos x="T10" y="T11"/>
                  </a:cxn>
                </a:cxnLst>
                <a:rect l="0" t="0" r="r" b="b"/>
                <a:pathLst>
                  <a:path w="36" h="86">
                    <a:moveTo>
                      <a:pt x="36" y="1"/>
                    </a:moveTo>
                    <a:cubicBezTo>
                      <a:pt x="36" y="1"/>
                      <a:pt x="23" y="0"/>
                      <a:pt x="19" y="9"/>
                    </a:cubicBezTo>
                    <a:cubicBezTo>
                      <a:pt x="15" y="18"/>
                      <a:pt x="0" y="50"/>
                      <a:pt x="2" y="53"/>
                    </a:cubicBezTo>
                    <a:cubicBezTo>
                      <a:pt x="4" y="56"/>
                      <a:pt x="27" y="50"/>
                      <a:pt x="17" y="68"/>
                    </a:cubicBezTo>
                    <a:cubicBezTo>
                      <a:pt x="6" y="86"/>
                      <a:pt x="33" y="64"/>
                      <a:pt x="31" y="85"/>
                    </a:cubicBezTo>
                    <a:lnTo>
                      <a:pt x="36" y="1"/>
                    </a:lnTo>
                    <a:close/>
                  </a:path>
                </a:pathLst>
              </a:custGeom>
              <a:solidFill>
                <a:srgbClr val="5B5B8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4" name="íṡḻïḓé"/>
              <p:cNvSpPr/>
              <p:nvPr/>
            </p:nvSpPr>
            <p:spPr bwMode="auto">
              <a:xfrm>
                <a:off x="811" y="4199"/>
                <a:ext cx="152" cy="226"/>
              </a:xfrm>
              <a:custGeom>
                <a:avLst/>
                <a:gdLst>
                  <a:gd name="T0" fmla="*/ 0 w 42"/>
                  <a:gd name="T1" fmla="*/ 0 h 62"/>
                  <a:gd name="T2" fmla="*/ 42 w 42"/>
                  <a:gd name="T3" fmla="*/ 0 h 62"/>
                  <a:gd name="T4" fmla="*/ 42 w 42"/>
                  <a:gd name="T5" fmla="*/ 46 h 62"/>
                  <a:gd name="T6" fmla="*/ 18 w 42"/>
                  <a:gd name="T7" fmla="*/ 62 h 62"/>
                  <a:gd name="T8" fmla="*/ 0 w 42"/>
                  <a:gd name="T9" fmla="*/ 44 h 62"/>
                  <a:gd name="T10" fmla="*/ 0 w 42"/>
                  <a:gd name="T11" fmla="*/ 0 h 62"/>
                </a:gdLst>
                <a:ahLst/>
                <a:cxnLst>
                  <a:cxn ang="0">
                    <a:pos x="T0" y="T1"/>
                  </a:cxn>
                  <a:cxn ang="0">
                    <a:pos x="T2" y="T3"/>
                  </a:cxn>
                  <a:cxn ang="0">
                    <a:pos x="T4" y="T5"/>
                  </a:cxn>
                  <a:cxn ang="0">
                    <a:pos x="T6" y="T7"/>
                  </a:cxn>
                  <a:cxn ang="0">
                    <a:pos x="T8" y="T9"/>
                  </a:cxn>
                  <a:cxn ang="0">
                    <a:pos x="T10" y="T11"/>
                  </a:cxn>
                </a:cxnLst>
                <a:rect l="0" t="0" r="r" b="b"/>
                <a:pathLst>
                  <a:path w="42" h="62">
                    <a:moveTo>
                      <a:pt x="0" y="0"/>
                    </a:moveTo>
                    <a:cubicBezTo>
                      <a:pt x="42" y="0"/>
                      <a:pt x="42" y="0"/>
                      <a:pt x="42" y="0"/>
                    </a:cubicBezTo>
                    <a:cubicBezTo>
                      <a:pt x="42" y="46"/>
                      <a:pt x="42" y="46"/>
                      <a:pt x="42" y="46"/>
                    </a:cubicBezTo>
                    <a:cubicBezTo>
                      <a:pt x="42" y="46"/>
                      <a:pt x="21" y="62"/>
                      <a:pt x="18" y="62"/>
                    </a:cubicBezTo>
                    <a:cubicBezTo>
                      <a:pt x="15" y="61"/>
                      <a:pt x="4" y="48"/>
                      <a:pt x="0" y="44"/>
                    </a:cubicBezTo>
                    <a:lnTo>
                      <a:pt x="0" y="0"/>
                    </a:lnTo>
                    <a:close/>
                  </a:path>
                </a:pathLst>
              </a:custGeom>
              <a:solidFill>
                <a:srgbClr val="1D1D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5" name="îs1ïḑè"/>
              <p:cNvSpPr/>
              <p:nvPr/>
            </p:nvSpPr>
            <p:spPr bwMode="auto">
              <a:xfrm>
                <a:off x="1294" y="4213"/>
                <a:ext cx="154" cy="226"/>
              </a:xfrm>
              <a:custGeom>
                <a:avLst/>
                <a:gdLst>
                  <a:gd name="T0" fmla="*/ 0 w 42"/>
                  <a:gd name="T1" fmla="*/ 0 h 62"/>
                  <a:gd name="T2" fmla="*/ 42 w 42"/>
                  <a:gd name="T3" fmla="*/ 0 h 62"/>
                  <a:gd name="T4" fmla="*/ 42 w 42"/>
                  <a:gd name="T5" fmla="*/ 46 h 62"/>
                  <a:gd name="T6" fmla="*/ 18 w 42"/>
                  <a:gd name="T7" fmla="*/ 62 h 62"/>
                  <a:gd name="T8" fmla="*/ 0 w 42"/>
                  <a:gd name="T9" fmla="*/ 44 h 62"/>
                  <a:gd name="T10" fmla="*/ 0 w 42"/>
                  <a:gd name="T11" fmla="*/ 0 h 62"/>
                </a:gdLst>
                <a:ahLst/>
                <a:cxnLst>
                  <a:cxn ang="0">
                    <a:pos x="T0" y="T1"/>
                  </a:cxn>
                  <a:cxn ang="0">
                    <a:pos x="T2" y="T3"/>
                  </a:cxn>
                  <a:cxn ang="0">
                    <a:pos x="T4" y="T5"/>
                  </a:cxn>
                  <a:cxn ang="0">
                    <a:pos x="T6" y="T7"/>
                  </a:cxn>
                  <a:cxn ang="0">
                    <a:pos x="T8" y="T9"/>
                  </a:cxn>
                  <a:cxn ang="0">
                    <a:pos x="T10" y="T11"/>
                  </a:cxn>
                </a:cxnLst>
                <a:rect l="0" t="0" r="r" b="b"/>
                <a:pathLst>
                  <a:path w="42" h="62">
                    <a:moveTo>
                      <a:pt x="0" y="0"/>
                    </a:moveTo>
                    <a:cubicBezTo>
                      <a:pt x="42" y="0"/>
                      <a:pt x="42" y="0"/>
                      <a:pt x="42" y="0"/>
                    </a:cubicBezTo>
                    <a:cubicBezTo>
                      <a:pt x="42" y="46"/>
                      <a:pt x="42" y="46"/>
                      <a:pt x="42" y="46"/>
                    </a:cubicBezTo>
                    <a:cubicBezTo>
                      <a:pt x="42" y="46"/>
                      <a:pt x="20" y="62"/>
                      <a:pt x="18" y="62"/>
                    </a:cubicBezTo>
                    <a:cubicBezTo>
                      <a:pt x="15" y="61"/>
                      <a:pt x="4" y="48"/>
                      <a:pt x="0" y="44"/>
                    </a:cubicBezTo>
                    <a:lnTo>
                      <a:pt x="0" y="0"/>
                    </a:lnTo>
                    <a:close/>
                  </a:path>
                </a:pathLst>
              </a:custGeom>
              <a:solidFill>
                <a:srgbClr val="1D1D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6" name="ïṥḷídê"/>
              <p:cNvSpPr/>
              <p:nvPr/>
            </p:nvSpPr>
            <p:spPr bwMode="auto">
              <a:xfrm>
                <a:off x="526" y="3947"/>
                <a:ext cx="225" cy="1005"/>
              </a:xfrm>
              <a:custGeom>
                <a:avLst/>
                <a:gdLst>
                  <a:gd name="T0" fmla="*/ 62 w 62"/>
                  <a:gd name="T1" fmla="*/ 0 h 276"/>
                  <a:gd name="T2" fmla="*/ 42 w 62"/>
                  <a:gd name="T3" fmla="*/ 53 h 276"/>
                  <a:gd name="T4" fmla="*/ 0 w 62"/>
                  <a:gd name="T5" fmla="*/ 276 h 276"/>
                  <a:gd name="T6" fmla="*/ 52 w 62"/>
                  <a:gd name="T7" fmla="*/ 276 h 276"/>
                  <a:gd name="T8" fmla="*/ 62 w 62"/>
                  <a:gd name="T9" fmla="*/ 0 h 276"/>
                </a:gdLst>
                <a:ahLst/>
                <a:cxnLst>
                  <a:cxn ang="0">
                    <a:pos x="T0" y="T1"/>
                  </a:cxn>
                  <a:cxn ang="0">
                    <a:pos x="T2" y="T3"/>
                  </a:cxn>
                  <a:cxn ang="0">
                    <a:pos x="T4" y="T5"/>
                  </a:cxn>
                  <a:cxn ang="0">
                    <a:pos x="T6" y="T7"/>
                  </a:cxn>
                  <a:cxn ang="0">
                    <a:pos x="T8" y="T9"/>
                  </a:cxn>
                </a:cxnLst>
                <a:rect l="0" t="0" r="r" b="b"/>
                <a:pathLst>
                  <a:path w="62" h="276">
                    <a:moveTo>
                      <a:pt x="62" y="0"/>
                    </a:moveTo>
                    <a:cubicBezTo>
                      <a:pt x="62" y="0"/>
                      <a:pt x="53" y="6"/>
                      <a:pt x="42" y="53"/>
                    </a:cubicBezTo>
                    <a:cubicBezTo>
                      <a:pt x="29" y="111"/>
                      <a:pt x="0" y="276"/>
                      <a:pt x="0" y="276"/>
                    </a:cubicBezTo>
                    <a:cubicBezTo>
                      <a:pt x="52" y="276"/>
                      <a:pt x="52" y="276"/>
                      <a:pt x="52" y="276"/>
                    </a:cubicBezTo>
                    <a:lnTo>
                      <a:pt x="62" y="0"/>
                    </a:lnTo>
                    <a:close/>
                  </a:path>
                </a:pathLst>
              </a:custGeom>
              <a:solidFill>
                <a:srgbClr val="3D3D5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 name="î$ḻíḍè"/>
              <p:cNvSpPr/>
              <p:nvPr/>
            </p:nvSpPr>
            <p:spPr bwMode="auto">
              <a:xfrm>
                <a:off x="1448" y="3944"/>
                <a:ext cx="510" cy="869"/>
              </a:xfrm>
              <a:custGeom>
                <a:avLst/>
                <a:gdLst>
                  <a:gd name="T0" fmla="*/ 0 w 140"/>
                  <a:gd name="T1" fmla="*/ 0 h 239"/>
                  <a:gd name="T2" fmla="*/ 34 w 140"/>
                  <a:gd name="T3" fmla="*/ 56 h 239"/>
                  <a:gd name="T4" fmla="*/ 54 w 140"/>
                  <a:gd name="T5" fmla="*/ 135 h 239"/>
                  <a:gd name="T6" fmla="*/ 110 w 140"/>
                  <a:gd name="T7" fmla="*/ 93 h 239"/>
                  <a:gd name="T8" fmla="*/ 140 w 140"/>
                  <a:gd name="T9" fmla="*/ 144 h 239"/>
                  <a:gd name="T10" fmla="*/ 53 w 140"/>
                  <a:gd name="T11" fmla="*/ 227 h 239"/>
                  <a:gd name="T12" fmla="*/ 9 w 140"/>
                  <a:gd name="T13" fmla="*/ 201 h 239"/>
                  <a:gd name="T14" fmla="*/ 0 w 140"/>
                  <a:gd name="T15" fmla="*/ 0 h 2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239">
                    <a:moveTo>
                      <a:pt x="0" y="0"/>
                    </a:moveTo>
                    <a:cubicBezTo>
                      <a:pt x="0" y="0"/>
                      <a:pt x="17" y="6"/>
                      <a:pt x="34" y="56"/>
                    </a:cubicBezTo>
                    <a:cubicBezTo>
                      <a:pt x="51" y="106"/>
                      <a:pt x="54" y="135"/>
                      <a:pt x="54" y="135"/>
                    </a:cubicBezTo>
                    <a:cubicBezTo>
                      <a:pt x="110" y="93"/>
                      <a:pt x="110" y="93"/>
                      <a:pt x="110" y="93"/>
                    </a:cubicBezTo>
                    <a:cubicBezTo>
                      <a:pt x="140" y="144"/>
                      <a:pt x="140" y="144"/>
                      <a:pt x="140" y="144"/>
                    </a:cubicBezTo>
                    <a:cubicBezTo>
                      <a:pt x="53" y="227"/>
                      <a:pt x="53" y="227"/>
                      <a:pt x="53" y="227"/>
                    </a:cubicBezTo>
                    <a:cubicBezTo>
                      <a:pt x="53" y="227"/>
                      <a:pt x="9" y="239"/>
                      <a:pt x="9" y="201"/>
                    </a:cubicBezTo>
                    <a:cubicBezTo>
                      <a:pt x="9" y="163"/>
                      <a:pt x="0" y="0"/>
                      <a:pt x="0" y="0"/>
                    </a:cubicBezTo>
                    <a:close/>
                  </a:path>
                </a:pathLst>
              </a:custGeom>
              <a:solidFill>
                <a:srgbClr val="3D3D5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 name="íś1îḓè"/>
              <p:cNvSpPr/>
              <p:nvPr/>
            </p:nvSpPr>
            <p:spPr bwMode="auto">
              <a:xfrm>
                <a:off x="1454" y="4122"/>
                <a:ext cx="26" cy="568"/>
              </a:xfrm>
              <a:custGeom>
                <a:avLst/>
                <a:gdLst>
                  <a:gd name="T0" fmla="*/ 7 w 7"/>
                  <a:gd name="T1" fmla="*/ 156 h 156"/>
                  <a:gd name="T2" fmla="*/ 6 w 7"/>
                  <a:gd name="T3" fmla="*/ 149 h 156"/>
                  <a:gd name="T4" fmla="*/ 5 w 7"/>
                  <a:gd name="T5" fmla="*/ 132 h 156"/>
                  <a:gd name="T6" fmla="*/ 3 w 7"/>
                  <a:gd name="T7" fmla="*/ 107 h 156"/>
                  <a:gd name="T8" fmla="*/ 2 w 7"/>
                  <a:gd name="T9" fmla="*/ 78 h 156"/>
                  <a:gd name="T10" fmla="*/ 1 w 7"/>
                  <a:gd name="T11" fmla="*/ 49 h 156"/>
                  <a:gd name="T12" fmla="*/ 0 w 7"/>
                  <a:gd name="T13" fmla="*/ 24 h 156"/>
                  <a:gd name="T14" fmla="*/ 0 w 7"/>
                  <a:gd name="T15" fmla="*/ 7 h 156"/>
                  <a:gd name="T16" fmla="*/ 0 w 7"/>
                  <a:gd name="T17" fmla="*/ 0 h 156"/>
                  <a:gd name="T18" fmla="*/ 1 w 7"/>
                  <a:gd name="T19" fmla="*/ 7 h 156"/>
                  <a:gd name="T20" fmla="*/ 3 w 7"/>
                  <a:gd name="T21" fmla="*/ 24 h 156"/>
                  <a:gd name="T22" fmla="*/ 4 w 7"/>
                  <a:gd name="T23" fmla="*/ 49 h 156"/>
                  <a:gd name="T24" fmla="*/ 6 w 7"/>
                  <a:gd name="T25" fmla="*/ 78 h 156"/>
                  <a:gd name="T26" fmla="*/ 7 w 7"/>
                  <a:gd name="T27" fmla="*/ 106 h 156"/>
                  <a:gd name="T28" fmla="*/ 7 w 7"/>
                  <a:gd name="T29" fmla="*/ 131 h 156"/>
                  <a:gd name="T30" fmla="*/ 7 w 7"/>
                  <a:gd name="T31" fmla="*/ 149 h 156"/>
                  <a:gd name="T32" fmla="*/ 7 w 7"/>
                  <a:gd name="T33"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56">
                    <a:moveTo>
                      <a:pt x="7" y="156"/>
                    </a:moveTo>
                    <a:cubicBezTo>
                      <a:pt x="7" y="156"/>
                      <a:pt x="7" y="153"/>
                      <a:pt x="6" y="149"/>
                    </a:cubicBezTo>
                    <a:cubicBezTo>
                      <a:pt x="6" y="145"/>
                      <a:pt x="5" y="139"/>
                      <a:pt x="5" y="132"/>
                    </a:cubicBezTo>
                    <a:cubicBezTo>
                      <a:pt x="4" y="124"/>
                      <a:pt x="4" y="116"/>
                      <a:pt x="3" y="107"/>
                    </a:cubicBezTo>
                    <a:cubicBezTo>
                      <a:pt x="3" y="97"/>
                      <a:pt x="2" y="88"/>
                      <a:pt x="2" y="78"/>
                    </a:cubicBezTo>
                    <a:cubicBezTo>
                      <a:pt x="1" y="68"/>
                      <a:pt x="1" y="59"/>
                      <a:pt x="1" y="49"/>
                    </a:cubicBezTo>
                    <a:cubicBezTo>
                      <a:pt x="0" y="40"/>
                      <a:pt x="0" y="32"/>
                      <a:pt x="0" y="24"/>
                    </a:cubicBezTo>
                    <a:cubicBezTo>
                      <a:pt x="0" y="17"/>
                      <a:pt x="0" y="11"/>
                      <a:pt x="0" y="7"/>
                    </a:cubicBezTo>
                    <a:cubicBezTo>
                      <a:pt x="0" y="2"/>
                      <a:pt x="0" y="0"/>
                      <a:pt x="0" y="0"/>
                    </a:cubicBezTo>
                    <a:cubicBezTo>
                      <a:pt x="0" y="0"/>
                      <a:pt x="1" y="2"/>
                      <a:pt x="1" y="7"/>
                    </a:cubicBezTo>
                    <a:cubicBezTo>
                      <a:pt x="1" y="11"/>
                      <a:pt x="2" y="17"/>
                      <a:pt x="3" y="24"/>
                    </a:cubicBezTo>
                    <a:cubicBezTo>
                      <a:pt x="3" y="32"/>
                      <a:pt x="4" y="40"/>
                      <a:pt x="4" y="49"/>
                    </a:cubicBezTo>
                    <a:cubicBezTo>
                      <a:pt x="5" y="58"/>
                      <a:pt x="5" y="68"/>
                      <a:pt x="6" y="78"/>
                    </a:cubicBezTo>
                    <a:cubicBezTo>
                      <a:pt x="6" y="88"/>
                      <a:pt x="6" y="97"/>
                      <a:pt x="7" y="106"/>
                    </a:cubicBezTo>
                    <a:cubicBezTo>
                      <a:pt x="7" y="116"/>
                      <a:pt x="7" y="124"/>
                      <a:pt x="7" y="131"/>
                    </a:cubicBezTo>
                    <a:cubicBezTo>
                      <a:pt x="7" y="139"/>
                      <a:pt x="7" y="145"/>
                      <a:pt x="7" y="149"/>
                    </a:cubicBezTo>
                    <a:cubicBezTo>
                      <a:pt x="7" y="153"/>
                      <a:pt x="7" y="156"/>
                      <a:pt x="7" y="156"/>
                    </a:cubicBezTo>
                    <a:close/>
                  </a:path>
                </a:pathLst>
              </a:custGeom>
              <a:solidFill>
                <a:srgbClr val="1D1D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9" name="í$ľïḋê"/>
              <p:cNvSpPr/>
              <p:nvPr/>
            </p:nvSpPr>
            <p:spPr bwMode="auto">
              <a:xfrm>
                <a:off x="689" y="4122"/>
                <a:ext cx="73" cy="723"/>
              </a:xfrm>
              <a:custGeom>
                <a:avLst/>
                <a:gdLst>
                  <a:gd name="T0" fmla="*/ 0 w 20"/>
                  <a:gd name="T1" fmla="*/ 199 h 199"/>
                  <a:gd name="T2" fmla="*/ 0 w 20"/>
                  <a:gd name="T3" fmla="*/ 191 h 199"/>
                  <a:gd name="T4" fmla="*/ 2 w 20"/>
                  <a:gd name="T5" fmla="*/ 168 h 199"/>
                  <a:gd name="T6" fmla="*/ 4 w 20"/>
                  <a:gd name="T7" fmla="*/ 136 h 199"/>
                  <a:gd name="T8" fmla="*/ 8 w 20"/>
                  <a:gd name="T9" fmla="*/ 99 h 199"/>
                  <a:gd name="T10" fmla="*/ 12 w 20"/>
                  <a:gd name="T11" fmla="*/ 63 h 199"/>
                  <a:gd name="T12" fmla="*/ 16 w 20"/>
                  <a:gd name="T13" fmla="*/ 31 h 199"/>
                  <a:gd name="T14" fmla="*/ 19 w 20"/>
                  <a:gd name="T15" fmla="*/ 8 h 199"/>
                  <a:gd name="T16" fmla="*/ 20 w 20"/>
                  <a:gd name="T17" fmla="*/ 0 h 199"/>
                  <a:gd name="T18" fmla="*/ 20 w 20"/>
                  <a:gd name="T19" fmla="*/ 9 h 199"/>
                  <a:gd name="T20" fmla="*/ 18 w 20"/>
                  <a:gd name="T21" fmla="*/ 31 h 199"/>
                  <a:gd name="T22" fmla="*/ 15 w 20"/>
                  <a:gd name="T23" fmla="*/ 63 h 199"/>
                  <a:gd name="T24" fmla="*/ 12 w 20"/>
                  <a:gd name="T25" fmla="*/ 100 h 199"/>
                  <a:gd name="T26" fmla="*/ 8 w 20"/>
                  <a:gd name="T27" fmla="*/ 136 h 199"/>
                  <a:gd name="T28" fmla="*/ 4 w 20"/>
                  <a:gd name="T29" fmla="*/ 168 h 199"/>
                  <a:gd name="T30" fmla="*/ 1 w 20"/>
                  <a:gd name="T31" fmla="*/ 191 h 199"/>
                  <a:gd name="T32" fmla="*/ 0 w 20"/>
                  <a:gd name="T33"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9">
                    <a:moveTo>
                      <a:pt x="0" y="199"/>
                    </a:moveTo>
                    <a:cubicBezTo>
                      <a:pt x="0" y="199"/>
                      <a:pt x="0" y="196"/>
                      <a:pt x="0" y="191"/>
                    </a:cubicBezTo>
                    <a:cubicBezTo>
                      <a:pt x="1" y="185"/>
                      <a:pt x="1" y="177"/>
                      <a:pt x="2" y="168"/>
                    </a:cubicBezTo>
                    <a:cubicBezTo>
                      <a:pt x="3" y="159"/>
                      <a:pt x="3" y="148"/>
                      <a:pt x="4" y="136"/>
                    </a:cubicBezTo>
                    <a:cubicBezTo>
                      <a:pt x="5" y="124"/>
                      <a:pt x="7" y="112"/>
                      <a:pt x="8" y="99"/>
                    </a:cubicBezTo>
                    <a:cubicBezTo>
                      <a:pt x="9" y="87"/>
                      <a:pt x="11" y="75"/>
                      <a:pt x="12" y="63"/>
                    </a:cubicBezTo>
                    <a:cubicBezTo>
                      <a:pt x="13" y="51"/>
                      <a:pt x="15" y="40"/>
                      <a:pt x="16" y="31"/>
                    </a:cubicBezTo>
                    <a:cubicBezTo>
                      <a:pt x="17" y="22"/>
                      <a:pt x="18" y="14"/>
                      <a:pt x="19" y="8"/>
                    </a:cubicBezTo>
                    <a:cubicBezTo>
                      <a:pt x="20" y="3"/>
                      <a:pt x="20" y="0"/>
                      <a:pt x="20" y="0"/>
                    </a:cubicBezTo>
                    <a:cubicBezTo>
                      <a:pt x="20" y="0"/>
                      <a:pt x="20" y="3"/>
                      <a:pt x="20" y="9"/>
                    </a:cubicBezTo>
                    <a:cubicBezTo>
                      <a:pt x="19" y="14"/>
                      <a:pt x="19" y="22"/>
                      <a:pt x="18" y="31"/>
                    </a:cubicBezTo>
                    <a:cubicBezTo>
                      <a:pt x="17" y="41"/>
                      <a:pt x="16" y="52"/>
                      <a:pt x="15" y="63"/>
                    </a:cubicBezTo>
                    <a:cubicBezTo>
                      <a:pt x="14" y="75"/>
                      <a:pt x="13" y="87"/>
                      <a:pt x="12" y="100"/>
                    </a:cubicBezTo>
                    <a:cubicBezTo>
                      <a:pt x="10" y="112"/>
                      <a:pt x="9" y="125"/>
                      <a:pt x="8" y="136"/>
                    </a:cubicBezTo>
                    <a:cubicBezTo>
                      <a:pt x="7" y="148"/>
                      <a:pt x="5" y="159"/>
                      <a:pt x="4" y="168"/>
                    </a:cubicBezTo>
                    <a:cubicBezTo>
                      <a:pt x="3" y="178"/>
                      <a:pt x="2" y="185"/>
                      <a:pt x="1" y="191"/>
                    </a:cubicBezTo>
                    <a:cubicBezTo>
                      <a:pt x="0" y="196"/>
                      <a:pt x="0" y="199"/>
                      <a:pt x="0" y="199"/>
                    </a:cubicBezTo>
                    <a:close/>
                  </a:path>
                </a:pathLst>
              </a:custGeom>
              <a:solidFill>
                <a:srgbClr val="1D1D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0" name="í$ḷíḓé"/>
              <p:cNvSpPr/>
              <p:nvPr/>
            </p:nvSpPr>
            <p:spPr bwMode="auto">
              <a:xfrm>
                <a:off x="545" y="4883"/>
                <a:ext cx="128" cy="106"/>
              </a:xfrm>
              <a:custGeom>
                <a:avLst/>
                <a:gdLst>
                  <a:gd name="T0" fmla="*/ 32 w 35"/>
                  <a:gd name="T1" fmla="*/ 29 h 29"/>
                  <a:gd name="T2" fmla="*/ 35 w 35"/>
                  <a:gd name="T3" fmla="*/ 9 h 29"/>
                  <a:gd name="T4" fmla="*/ 18 w 35"/>
                  <a:gd name="T5" fmla="*/ 0 h 29"/>
                  <a:gd name="T6" fmla="*/ 8 w 35"/>
                  <a:gd name="T7" fmla="*/ 0 h 29"/>
                  <a:gd name="T8" fmla="*/ 2 w 35"/>
                  <a:gd name="T9" fmla="*/ 11 h 29"/>
                  <a:gd name="T10" fmla="*/ 0 w 35"/>
                  <a:gd name="T11" fmla="*/ 29 h 29"/>
                  <a:gd name="T12" fmla="*/ 32 w 35"/>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35" h="29">
                    <a:moveTo>
                      <a:pt x="32" y="29"/>
                    </a:moveTo>
                    <a:cubicBezTo>
                      <a:pt x="34" y="18"/>
                      <a:pt x="35" y="9"/>
                      <a:pt x="35" y="9"/>
                    </a:cubicBezTo>
                    <a:cubicBezTo>
                      <a:pt x="18" y="0"/>
                      <a:pt x="18" y="0"/>
                      <a:pt x="18" y="0"/>
                    </a:cubicBezTo>
                    <a:cubicBezTo>
                      <a:pt x="8" y="0"/>
                      <a:pt x="8" y="0"/>
                      <a:pt x="8" y="0"/>
                    </a:cubicBezTo>
                    <a:cubicBezTo>
                      <a:pt x="6" y="3"/>
                      <a:pt x="3" y="8"/>
                      <a:pt x="2" y="11"/>
                    </a:cubicBezTo>
                    <a:cubicBezTo>
                      <a:pt x="2" y="14"/>
                      <a:pt x="1" y="21"/>
                      <a:pt x="0" y="29"/>
                    </a:cubicBezTo>
                    <a:lnTo>
                      <a:pt x="32" y="29"/>
                    </a:lnTo>
                    <a:close/>
                  </a:path>
                </a:pathLst>
              </a:custGeom>
              <a:solidFill>
                <a:srgbClr val="F7B5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1" name="íślîḍe"/>
              <p:cNvSpPr/>
              <p:nvPr/>
            </p:nvSpPr>
            <p:spPr bwMode="auto">
              <a:xfrm>
                <a:off x="1739" y="4245"/>
                <a:ext cx="247" cy="336"/>
              </a:xfrm>
              <a:custGeom>
                <a:avLst/>
                <a:gdLst>
                  <a:gd name="T0" fmla="*/ 0 w 159"/>
                  <a:gd name="T1" fmla="*/ 52 h 216"/>
                  <a:gd name="T2" fmla="*/ 92 w 159"/>
                  <a:gd name="T3" fmla="*/ 216 h 216"/>
                  <a:gd name="T4" fmla="*/ 159 w 159"/>
                  <a:gd name="T5" fmla="*/ 166 h 216"/>
                  <a:gd name="T6" fmla="*/ 63 w 159"/>
                  <a:gd name="T7" fmla="*/ 0 h 216"/>
                  <a:gd name="T8" fmla="*/ 0 w 159"/>
                  <a:gd name="T9" fmla="*/ 52 h 216"/>
                </a:gdLst>
                <a:ahLst/>
                <a:cxnLst>
                  <a:cxn ang="0">
                    <a:pos x="T0" y="T1"/>
                  </a:cxn>
                  <a:cxn ang="0">
                    <a:pos x="T2" y="T3"/>
                  </a:cxn>
                  <a:cxn ang="0">
                    <a:pos x="T4" y="T5"/>
                  </a:cxn>
                  <a:cxn ang="0">
                    <a:pos x="T6" y="T7"/>
                  </a:cxn>
                  <a:cxn ang="0">
                    <a:pos x="T8" y="T9"/>
                  </a:cxn>
                </a:cxnLst>
                <a:rect l="0" t="0" r="r" b="b"/>
                <a:pathLst>
                  <a:path w="159" h="216">
                    <a:moveTo>
                      <a:pt x="0" y="52"/>
                    </a:moveTo>
                    <a:lnTo>
                      <a:pt x="92" y="216"/>
                    </a:lnTo>
                    <a:lnTo>
                      <a:pt x="159" y="166"/>
                    </a:lnTo>
                    <a:lnTo>
                      <a:pt x="63" y="0"/>
                    </a:lnTo>
                    <a:lnTo>
                      <a:pt x="0" y="52"/>
                    </a:lnTo>
                    <a:close/>
                  </a:path>
                </a:pathLst>
              </a:custGeom>
              <a:solidFill>
                <a:srgbClr val="5B5B8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2" name="îṣľîḑè"/>
              <p:cNvSpPr/>
              <p:nvPr/>
            </p:nvSpPr>
            <p:spPr bwMode="auto">
              <a:xfrm>
                <a:off x="1834" y="4278"/>
                <a:ext cx="131" cy="160"/>
              </a:xfrm>
              <a:custGeom>
                <a:avLst/>
                <a:gdLst>
                  <a:gd name="T0" fmla="*/ 52 w 84"/>
                  <a:gd name="T1" fmla="*/ 103 h 103"/>
                  <a:gd name="T2" fmla="*/ 84 w 84"/>
                  <a:gd name="T3" fmla="*/ 78 h 103"/>
                  <a:gd name="T4" fmla="*/ 38 w 84"/>
                  <a:gd name="T5" fmla="*/ 0 h 103"/>
                  <a:gd name="T6" fmla="*/ 0 w 84"/>
                  <a:gd name="T7" fmla="*/ 31 h 103"/>
                  <a:gd name="T8" fmla="*/ 52 w 84"/>
                  <a:gd name="T9" fmla="*/ 103 h 103"/>
                </a:gdLst>
                <a:ahLst/>
                <a:cxnLst>
                  <a:cxn ang="0">
                    <a:pos x="T0" y="T1"/>
                  </a:cxn>
                  <a:cxn ang="0">
                    <a:pos x="T2" y="T3"/>
                  </a:cxn>
                  <a:cxn ang="0">
                    <a:pos x="T4" y="T5"/>
                  </a:cxn>
                  <a:cxn ang="0">
                    <a:pos x="T6" y="T7"/>
                  </a:cxn>
                  <a:cxn ang="0">
                    <a:pos x="T8" y="T9"/>
                  </a:cxn>
                </a:cxnLst>
                <a:rect l="0" t="0" r="r" b="b"/>
                <a:pathLst>
                  <a:path w="84" h="103">
                    <a:moveTo>
                      <a:pt x="52" y="103"/>
                    </a:moveTo>
                    <a:lnTo>
                      <a:pt x="84" y="78"/>
                    </a:lnTo>
                    <a:lnTo>
                      <a:pt x="38" y="0"/>
                    </a:lnTo>
                    <a:lnTo>
                      <a:pt x="0" y="31"/>
                    </a:lnTo>
                    <a:lnTo>
                      <a:pt x="52" y="103"/>
                    </a:lnTo>
                    <a:close/>
                  </a:path>
                </a:pathLst>
              </a:custGeom>
              <a:solidFill>
                <a:srgbClr val="F7B5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3" name="isḻíḍé"/>
              <p:cNvSpPr/>
              <p:nvPr/>
            </p:nvSpPr>
            <p:spPr bwMode="auto">
              <a:xfrm>
                <a:off x="1280" y="6616"/>
                <a:ext cx="117" cy="106"/>
              </a:xfrm>
              <a:custGeom>
                <a:avLst/>
                <a:gdLst>
                  <a:gd name="T0" fmla="*/ 32 w 32"/>
                  <a:gd name="T1" fmla="*/ 29 h 29"/>
                  <a:gd name="T2" fmla="*/ 32 w 32"/>
                  <a:gd name="T3" fmla="*/ 3 h 29"/>
                  <a:gd name="T4" fmla="*/ 1 w 32"/>
                  <a:gd name="T5" fmla="*/ 0 h 29"/>
                  <a:gd name="T6" fmla="*/ 0 w 32"/>
                  <a:gd name="T7" fmla="*/ 29 h 29"/>
                  <a:gd name="T8" fmla="*/ 32 w 32"/>
                  <a:gd name="T9" fmla="*/ 29 h 29"/>
                </a:gdLst>
                <a:ahLst/>
                <a:cxnLst>
                  <a:cxn ang="0">
                    <a:pos x="T0" y="T1"/>
                  </a:cxn>
                  <a:cxn ang="0">
                    <a:pos x="T2" y="T3"/>
                  </a:cxn>
                  <a:cxn ang="0">
                    <a:pos x="T4" y="T5"/>
                  </a:cxn>
                  <a:cxn ang="0">
                    <a:pos x="T6" y="T7"/>
                  </a:cxn>
                  <a:cxn ang="0">
                    <a:pos x="T8" y="T9"/>
                  </a:cxn>
                </a:cxnLst>
                <a:rect l="0" t="0" r="r" b="b"/>
                <a:pathLst>
                  <a:path w="32" h="29">
                    <a:moveTo>
                      <a:pt x="32" y="29"/>
                    </a:moveTo>
                    <a:cubicBezTo>
                      <a:pt x="32" y="15"/>
                      <a:pt x="32" y="3"/>
                      <a:pt x="32" y="3"/>
                    </a:cubicBezTo>
                    <a:cubicBezTo>
                      <a:pt x="1" y="0"/>
                      <a:pt x="1" y="0"/>
                      <a:pt x="1" y="0"/>
                    </a:cubicBezTo>
                    <a:cubicBezTo>
                      <a:pt x="1" y="0"/>
                      <a:pt x="0" y="14"/>
                      <a:pt x="0" y="29"/>
                    </a:cubicBezTo>
                    <a:lnTo>
                      <a:pt x="32" y="29"/>
                    </a:lnTo>
                    <a:close/>
                  </a:path>
                </a:pathLst>
              </a:custGeom>
              <a:solidFill>
                <a:srgbClr val="F7B5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4" name="îşlîḍè"/>
              <p:cNvSpPr/>
              <p:nvPr/>
            </p:nvSpPr>
            <p:spPr bwMode="auto">
              <a:xfrm>
                <a:off x="814" y="6616"/>
                <a:ext cx="117" cy="106"/>
              </a:xfrm>
              <a:custGeom>
                <a:avLst/>
                <a:gdLst>
                  <a:gd name="T0" fmla="*/ 1 w 32"/>
                  <a:gd name="T1" fmla="*/ 3 h 29"/>
                  <a:gd name="T2" fmla="*/ 0 w 32"/>
                  <a:gd name="T3" fmla="*/ 29 h 29"/>
                  <a:gd name="T4" fmla="*/ 32 w 32"/>
                  <a:gd name="T5" fmla="*/ 29 h 29"/>
                  <a:gd name="T6" fmla="*/ 32 w 32"/>
                  <a:gd name="T7" fmla="*/ 0 h 29"/>
                  <a:gd name="T8" fmla="*/ 1 w 32"/>
                  <a:gd name="T9" fmla="*/ 3 h 29"/>
                </a:gdLst>
                <a:ahLst/>
                <a:cxnLst>
                  <a:cxn ang="0">
                    <a:pos x="T0" y="T1"/>
                  </a:cxn>
                  <a:cxn ang="0">
                    <a:pos x="T2" y="T3"/>
                  </a:cxn>
                  <a:cxn ang="0">
                    <a:pos x="T4" y="T5"/>
                  </a:cxn>
                  <a:cxn ang="0">
                    <a:pos x="T6" y="T7"/>
                  </a:cxn>
                  <a:cxn ang="0">
                    <a:pos x="T8" y="T9"/>
                  </a:cxn>
                </a:cxnLst>
                <a:rect l="0" t="0" r="r" b="b"/>
                <a:pathLst>
                  <a:path w="32" h="29">
                    <a:moveTo>
                      <a:pt x="1" y="3"/>
                    </a:moveTo>
                    <a:cubicBezTo>
                      <a:pt x="1" y="3"/>
                      <a:pt x="0" y="15"/>
                      <a:pt x="0" y="29"/>
                    </a:cubicBezTo>
                    <a:cubicBezTo>
                      <a:pt x="32" y="29"/>
                      <a:pt x="32" y="29"/>
                      <a:pt x="32" y="29"/>
                    </a:cubicBezTo>
                    <a:cubicBezTo>
                      <a:pt x="32" y="14"/>
                      <a:pt x="32" y="0"/>
                      <a:pt x="32" y="0"/>
                    </a:cubicBezTo>
                    <a:lnTo>
                      <a:pt x="1" y="3"/>
                    </a:lnTo>
                    <a:close/>
                  </a:path>
                </a:pathLst>
              </a:custGeom>
              <a:solidFill>
                <a:srgbClr val="F7B5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5" name="iSliďê"/>
              <p:cNvSpPr/>
              <p:nvPr/>
            </p:nvSpPr>
            <p:spPr bwMode="auto">
              <a:xfrm>
                <a:off x="639" y="6863"/>
                <a:ext cx="331" cy="222"/>
              </a:xfrm>
              <a:custGeom>
                <a:avLst/>
                <a:gdLst>
                  <a:gd name="T0" fmla="*/ 66 w 91"/>
                  <a:gd name="T1" fmla="*/ 20 h 61"/>
                  <a:gd name="T2" fmla="*/ 60 w 91"/>
                  <a:gd name="T3" fmla="*/ 5 h 61"/>
                  <a:gd name="T4" fmla="*/ 48 w 91"/>
                  <a:gd name="T5" fmla="*/ 0 h 61"/>
                  <a:gd name="T6" fmla="*/ 49 w 91"/>
                  <a:gd name="T7" fmla="*/ 3 h 61"/>
                  <a:gd name="T8" fmla="*/ 32 w 91"/>
                  <a:gd name="T9" fmla="*/ 25 h 61"/>
                  <a:gd name="T10" fmla="*/ 0 w 91"/>
                  <a:gd name="T11" fmla="*/ 61 h 61"/>
                  <a:gd name="T12" fmla="*/ 89 w 91"/>
                  <a:gd name="T13" fmla="*/ 58 h 61"/>
                  <a:gd name="T14" fmla="*/ 89 w 91"/>
                  <a:gd name="T15" fmla="*/ 11 h 61"/>
                  <a:gd name="T16" fmla="*/ 82 w 91"/>
                  <a:gd name="T17" fmla="*/ 4 h 61"/>
                  <a:gd name="T18" fmla="*/ 66 w 91"/>
                  <a:gd name="T19" fmla="*/ 2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61">
                    <a:moveTo>
                      <a:pt x="66" y="20"/>
                    </a:moveTo>
                    <a:cubicBezTo>
                      <a:pt x="62" y="16"/>
                      <a:pt x="67" y="11"/>
                      <a:pt x="60" y="5"/>
                    </a:cubicBezTo>
                    <a:cubicBezTo>
                      <a:pt x="57" y="2"/>
                      <a:pt x="53" y="1"/>
                      <a:pt x="48" y="0"/>
                    </a:cubicBezTo>
                    <a:cubicBezTo>
                      <a:pt x="48" y="2"/>
                      <a:pt x="49" y="2"/>
                      <a:pt x="49" y="3"/>
                    </a:cubicBezTo>
                    <a:cubicBezTo>
                      <a:pt x="50" y="6"/>
                      <a:pt x="36" y="21"/>
                      <a:pt x="32" y="25"/>
                    </a:cubicBezTo>
                    <a:cubicBezTo>
                      <a:pt x="27" y="29"/>
                      <a:pt x="3" y="29"/>
                      <a:pt x="0" y="61"/>
                    </a:cubicBezTo>
                    <a:cubicBezTo>
                      <a:pt x="0" y="61"/>
                      <a:pt x="77" y="61"/>
                      <a:pt x="89" y="58"/>
                    </a:cubicBezTo>
                    <a:cubicBezTo>
                      <a:pt x="89" y="58"/>
                      <a:pt x="91" y="16"/>
                      <a:pt x="89" y="11"/>
                    </a:cubicBezTo>
                    <a:cubicBezTo>
                      <a:pt x="88" y="8"/>
                      <a:pt x="85" y="6"/>
                      <a:pt x="82" y="4"/>
                    </a:cubicBezTo>
                    <a:cubicBezTo>
                      <a:pt x="84" y="22"/>
                      <a:pt x="70" y="23"/>
                      <a:pt x="66" y="20"/>
                    </a:cubicBezTo>
                  </a:path>
                </a:pathLst>
              </a:custGeom>
              <a:solidFill>
                <a:srgbClr val="3D3D5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6" name="ísļíďe"/>
              <p:cNvSpPr/>
              <p:nvPr/>
            </p:nvSpPr>
            <p:spPr bwMode="auto">
              <a:xfrm>
                <a:off x="1244" y="6863"/>
                <a:ext cx="331" cy="222"/>
              </a:xfrm>
              <a:custGeom>
                <a:avLst/>
                <a:gdLst>
                  <a:gd name="T0" fmla="*/ 25 w 91"/>
                  <a:gd name="T1" fmla="*/ 20 h 61"/>
                  <a:gd name="T2" fmla="*/ 31 w 91"/>
                  <a:gd name="T3" fmla="*/ 5 h 61"/>
                  <a:gd name="T4" fmla="*/ 42 w 91"/>
                  <a:gd name="T5" fmla="*/ 0 h 61"/>
                  <a:gd name="T6" fmla="*/ 42 w 91"/>
                  <a:gd name="T7" fmla="*/ 3 h 61"/>
                  <a:gd name="T8" fmla="*/ 59 w 91"/>
                  <a:gd name="T9" fmla="*/ 25 h 61"/>
                  <a:gd name="T10" fmla="*/ 91 w 91"/>
                  <a:gd name="T11" fmla="*/ 61 h 61"/>
                  <a:gd name="T12" fmla="*/ 2 w 91"/>
                  <a:gd name="T13" fmla="*/ 58 h 61"/>
                  <a:gd name="T14" fmla="*/ 2 w 91"/>
                  <a:gd name="T15" fmla="*/ 11 h 61"/>
                  <a:gd name="T16" fmla="*/ 8 w 91"/>
                  <a:gd name="T17" fmla="*/ 4 h 61"/>
                  <a:gd name="T18" fmla="*/ 25 w 91"/>
                  <a:gd name="T19" fmla="*/ 2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61">
                    <a:moveTo>
                      <a:pt x="25" y="20"/>
                    </a:moveTo>
                    <a:cubicBezTo>
                      <a:pt x="29" y="16"/>
                      <a:pt x="24" y="11"/>
                      <a:pt x="31" y="5"/>
                    </a:cubicBezTo>
                    <a:cubicBezTo>
                      <a:pt x="34" y="2"/>
                      <a:pt x="38" y="1"/>
                      <a:pt x="42" y="0"/>
                    </a:cubicBezTo>
                    <a:cubicBezTo>
                      <a:pt x="42" y="2"/>
                      <a:pt x="42" y="2"/>
                      <a:pt x="42" y="3"/>
                    </a:cubicBezTo>
                    <a:cubicBezTo>
                      <a:pt x="41" y="6"/>
                      <a:pt x="55" y="21"/>
                      <a:pt x="59" y="25"/>
                    </a:cubicBezTo>
                    <a:cubicBezTo>
                      <a:pt x="64" y="29"/>
                      <a:pt x="88" y="29"/>
                      <a:pt x="91" y="61"/>
                    </a:cubicBezTo>
                    <a:cubicBezTo>
                      <a:pt x="91" y="61"/>
                      <a:pt x="14" y="61"/>
                      <a:pt x="2" y="58"/>
                    </a:cubicBezTo>
                    <a:cubicBezTo>
                      <a:pt x="2" y="58"/>
                      <a:pt x="0" y="16"/>
                      <a:pt x="2" y="11"/>
                    </a:cubicBezTo>
                    <a:cubicBezTo>
                      <a:pt x="3" y="8"/>
                      <a:pt x="6" y="6"/>
                      <a:pt x="8" y="4"/>
                    </a:cubicBezTo>
                    <a:cubicBezTo>
                      <a:pt x="7" y="22"/>
                      <a:pt x="21" y="23"/>
                      <a:pt x="25" y="20"/>
                    </a:cubicBezTo>
                  </a:path>
                </a:pathLst>
              </a:custGeom>
              <a:solidFill>
                <a:srgbClr val="3D3D5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7" name="íṧḻïde"/>
              <p:cNvSpPr/>
              <p:nvPr/>
            </p:nvSpPr>
            <p:spPr bwMode="auto">
              <a:xfrm>
                <a:off x="2056" y="6860"/>
                <a:ext cx="131" cy="84"/>
              </a:xfrm>
              <a:prstGeom prst="rect">
                <a:avLst/>
              </a:prstGeom>
              <a:solidFill>
                <a:srgbClr val="60606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58" name="ïṧļiḓe"/>
              <p:cNvSpPr/>
              <p:nvPr/>
            </p:nvSpPr>
            <p:spPr bwMode="auto">
              <a:xfrm>
                <a:off x="2056" y="6860"/>
                <a:ext cx="131" cy="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59" name="ïSḻiďê"/>
              <p:cNvSpPr/>
              <p:nvPr/>
            </p:nvSpPr>
            <p:spPr bwMode="auto">
              <a:xfrm>
                <a:off x="2056" y="6944"/>
                <a:ext cx="131" cy="117"/>
              </a:xfrm>
              <a:custGeom>
                <a:avLst/>
                <a:gdLst>
                  <a:gd name="T0" fmla="*/ 18 w 36"/>
                  <a:gd name="T1" fmla="*/ 32 h 32"/>
                  <a:gd name="T2" fmla="*/ 0 w 36"/>
                  <a:gd name="T3" fmla="*/ 14 h 32"/>
                  <a:gd name="T4" fmla="*/ 0 w 36"/>
                  <a:gd name="T5" fmla="*/ 0 h 32"/>
                  <a:gd name="T6" fmla="*/ 36 w 36"/>
                  <a:gd name="T7" fmla="*/ 0 h 32"/>
                  <a:gd name="T8" fmla="*/ 36 w 36"/>
                  <a:gd name="T9" fmla="*/ 14 h 32"/>
                  <a:gd name="T10" fmla="*/ 18 w 36"/>
                  <a:gd name="T11" fmla="*/ 32 h 32"/>
                </a:gdLst>
                <a:ahLst/>
                <a:cxnLst>
                  <a:cxn ang="0">
                    <a:pos x="T0" y="T1"/>
                  </a:cxn>
                  <a:cxn ang="0">
                    <a:pos x="T2" y="T3"/>
                  </a:cxn>
                  <a:cxn ang="0">
                    <a:pos x="T4" y="T5"/>
                  </a:cxn>
                  <a:cxn ang="0">
                    <a:pos x="T6" y="T7"/>
                  </a:cxn>
                  <a:cxn ang="0">
                    <a:pos x="T8" y="T9"/>
                  </a:cxn>
                  <a:cxn ang="0">
                    <a:pos x="T10" y="T11"/>
                  </a:cxn>
                </a:cxnLst>
                <a:rect l="0" t="0" r="r" b="b"/>
                <a:pathLst>
                  <a:path w="36" h="32">
                    <a:moveTo>
                      <a:pt x="18" y="32"/>
                    </a:moveTo>
                    <a:cubicBezTo>
                      <a:pt x="8" y="32"/>
                      <a:pt x="0" y="24"/>
                      <a:pt x="0" y="14"/>
                    </a:cubicBezTo>
                    <a:cubicBezTo>
                      <a:pt x="0" y="0"/>
                      <a:pt x="0" y="0"/>
                      <a:pt x="0" y="0"/>
                    </a:cubicBezTo>
                    <a:cubicBezTo>
                      <a:pt x="36" y="0"/>
                      <a:pt x="36" y="0"/>
                      <a:pt x="36" y="0"/>
                    </a:cubicBezTo>
                    <a:cubicBezTo>
                      <a:pt x="36" y="14"/>
                      <a:pt x="36" y="14"/>
                      <a:pt x="36" y="14"/>
                    </a:cubicBezTo>
                    <a:cubicBezTo>
                      <a:pt x="36" y="24"/>
                      <a:pt x="28" y="32"/>
                      <a:pt x="18" y="32"/>
                    </a:cubicBezTo>
                  </a:path>
                </a:pathLst>
              </a:custGeom>
              <a:solidFill>
                <a:srgbClr val="FF6D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0" name="íŝḻïḓè"/>
              <p:cNvSpPr/>
              <p:nvPr/>
            </p:nvSpPr>
            <p:spPr bwMode="auto">
              <a:xfrm>
                <a:off x="2056" y="3292"/>
                <a:ext cx="131" cy="229"/>
              </a:xfrm>
              <a:custGeom>
                <a:avLst/>
                <a:gdLst>
                  <a:gd name="T0" fmla="*/ 0 w 84"/>
                  <a:gd name="T1" fmla="*/ 147 h 147"/>
                  <a:gd name="T2" fmla="*/ 42 w 84"/>
                  <a:gd name="T3" fmla="*/ 0 h 147"/>
                  <a:gd name="T4" fmla="*/ 84 w 84"/>
                  <a:gd name="T5" fmla="*/ 147 h 147"/>
                  <a:gd name="T6" fmla="*/ 0 w 84"/>
                  <a:gd name="T7" fmla="*/ 147 h 147"/>
                </a:gdLst>
                <a:ahLst/>
                <a:cxnLst>
                  <a:cxn ang="0">
                    <a:pos x="T0" y="T1"/>
                  </a:cxn>
                  <a:cxn ang="0">
                    <a:pos x="T2" y="T3"/>
                  </a:cxn>
                  <a:cxn ang="0">
                    <a:pos x="T4" y="T5"/>
                  </a:cxn>
                  <a:cxn ang="0">
                    <a:pos x="T6" y="T7"/>
                  </a:cxn>
                </a:cxnLst>
                <a:rect l="0" t="0" r="r" b="b"/>
                <a:pathLst>
                  <a:path w="84" h="147">
                    <a:moveTo>
                      <a:pt x="0" y="147"/>
                    </a:moveTo>
                    <a:lnTo>
                      <a:pt x="42" y="0"/>
                    </a:lnTo>
                    <a:lnTo>
                      <a:pt x="84" y="147"/>
                    </a:lnTo>
                    <a:lnTo>
                      <a:pt x="0" y="147"/>
                    </a:lnTo>
                    <a:close/>
                  </a:path>
                </a:pathLst>
              </a:custGeom>
              <a:solidFill>
                <a:srgbClr val="EECB9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1" name="iṣḷîḍè"/>
              <p:cNvSpPr/>
              <p:nvPr/>
            </p:nvSpPr>
            <p:spPr bwMode="auto">
              <a:xfrm>
                <a:off x="2056" y="3292"/>
                <a:ext cx="131" cy="229"/>
              </a:xfrm>
              <a:custGeom>
                <a:avLst/>
                <a:gdLst>
                  <a:gd name="T0" fmla="*/ 0 w 84"/>
                  <a:gd name="T1" fmla="*/ 147 h 147"/>
                  <a:gd name="T2" fmla="*/ 42 w 84"/>
                  <a:gd name="T3" fmla="*/ 0 h 147"/>
                  <a:gd name="T4" fmla="*/ 84 w 84"/>
                  <a:gd name="T5" fmla="*/ 147 h 147"/>
                  <a:gd name="T6" fmla="*/ 0 w 84"/>
                  <a:gd name="T7" fmla="*/ 147 h 147"/>
                </a:gdLst>
                <a:ahLst/>
                <a:cxnLst>
                  <a:cxn ang="0">
                    <a:pos x="T0" y="T1"/>
                  </a:cxn>
                  <a:cxn ang="0">
                    <a:pos x="T2" y="T3"/>
                  </a:cxn>
                  <a:cxn ang="0">
                    <a:pos x="T4" y="T5"/>
                  </a:cxn>
                  <a:cxn ang="0">
                    <a:pos x="T6" y="T7"/>
                  </a:cxn>
                </a:cxnLst>
                <a:rect l="0" t="0" r="r" b="b"/>
                <a:pathLst>
                  <a:path w="84" h="147">
                    <a:moveTo>
                      <a:pt x="0" y="147"/>
                    </a:moveTo>
                    <a:lnTo>
                      <a:pt x="42" y="0"/>
                    </a:lnTo>
                    <a:lnTo>
                      <a:pt x="84" y="147"/>
                    </a:lnTo>
                    <a:lnTo>
                      <a:pt x="0" y="1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2" name="îṧlîdé"/>
              <p:cNvSpPr/>
              <p:nvPr/>
            </p:nvSpPr>
            <p:spPr bwMode="auto">
              <a:xfrm>
                <a:off x="2097" y="3292"/>
                <a:ext cx="54" cy="98"/>
              </a:xfrm>
              <a:custGeom>
                <a:avLst/>
                <a:gdLst>
                  <a:gd name="T0" fmla="*/ 0 w 15"/>
                  <a:gd name="T1" fmla="*/ 26 h 27"/>
                  <a:gd name="T2" fmla="*/ 8 w 15"/>
                  <a:gd name="T3" fmla="*/ 27 h 27"/>
                  <a:gd name="T4" fmla="*/ 15 w 15"/>
                  <a:gd name="T5" fmla="*/ 26 h 27"/>
                  <a:gd name="T6" fmla="*/ 7 w 15"/>
                  <a:gd name="T7" fmla="*/ 0 h 27"/>
                  <a:gd name="T8" fmla="*/ 0 w 15"/>
                  <a:gd name="T9" fmla="*/ 26 h 27"/>
                </a:gdLst>
                <a:ahLst/>
                <a:cxnLst>
                  <a:cxn ang="0">
                    <a:pos x="T0" y="T1"/>
                  </a:cxn>
                  <a:cxn ang="0">
                    <a:pos x="T2" y="T3"/>
                  </a:cxn>
                  <a:cxn ang="0">
                    <a:pos x="T4" y="T5"/>
                  </a:cxn>
                  <a:cxn ang="0">
                    <a:pos x="T6" y="T7"/>
                  </a:cxn>
                  <a:cxn ang="0">
                    <a:pos x="T8" y="T9"/>
                  </a:cxn>
                </a:cxnLst>
                <a:rect l="0" t="0" r="r" b="b"/>
                <a:pathLst>
                  <a:path w="15" h="27">
                    <a:moveTo>
                      <a:pt x="0" y="26"/>
                    </a:moveTo>
                    <a:cubicBezTo>
                      <a:pt x="2" y="27"/>
                      <a:pt x="5" y="27"/>
                      <a:pt x="8" y="27"/>
                    </a:cubicBezTo>
                    <a:cubicBezTo>
                      <a:pt x="10" y="27"/>
                      <a:pt x="13" y="27"/>
                      <a:pt x="15" y="26"/>
                    </a:cubicBezTo>
                    <a:cubicBezTo>
                      <a:pt x="7" y="0"/>
                      <a:pt x="7" y="0"/>
                      <a:pt x="7" y="0"/>
                    </a:cubicBezTo>
                    <a:lnTo>
                      <a:pt x="0" y="26"/>
                    </a:lnTo>
                    <a:close/>
                  </a:path>
                </a:pathLst>
              </a:custGeom>
              <a:solidFill>
                <a:srgbClr val="6060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3" name="îṧḻiḓé"/>
              <p:cNvSpPr/>
              <p:nvPr/>
            </p:nvSpPr>
            <p:spPr bwMode="auto">
              <a:xfrm>
                <a:off x="1047" y="3776"/>
                <a:ext cx="157" cy="106"/>
              </a:xfrm>
              <a:custGeom>
                <a:avLst/>
                <a:gdLst>
                  <a:gd name="T0" fmla="*/ 101 w 101"/>
                  <a:gd name="T1" fmla="*/ 28 h 68"/>
                  <a:gd name="T2" fmla="*/ 0 w 101"/>
                  <a:gd name="T3" fmla="*/ 68 h 68"/>
                  <a:gd name="T4" fmla="*/ 0 w 101"/>
                  <a:gd name="T5" fmla="*/ 0 h 68"/>
                  <a:gd name="T6" fmla="*/ 101 w 101"/>
                  <a:gd name="T7" fmla="*/ 0 h 68"/>
                  <a:gd name="T8" fmla="*/ 101 w 101"/>
                  <a:gd name="T9" fmla="*/ 28 h 68"/>
                </a:gdLst>
                <a:ahLst/>
                <a:cxnLst>
                  <a:cxn ang="0">
                    <a:pos x="T0" y="T1"/>
                  </a:cxn>
                  <a:cxn ang="0">
                    <a:pos x="T2" y="T3"/>
                  </a:cxn>
                  <a:cxn ang="0">
                    <a:pos x="T4" y="T5"/>
                  </a:cxn>
                  <a:cxn ang="0">
                    <a:pos x="T6" y="T7"/>
                  </a:cxn>
                  <a:cxn ang="0">
                    <a:pos x="T8" y="T9"/>
                  </a:cxn>
                </a:cxnLst>
                <a:rect l="0" t="0" r="r" b="b"/>
                <a:pathLst>
                  <a:path w="101" h="68">
                    <a:moveTo>
                      <a:pt x="101" y="28"/>
                    </a:moveTo>
                    <a:lnTo>
                      <a:pt x="0" y="68"/>
                    </a:lnTo>
                    <a:lnTo>
                      <a:pt x="0" y="0"/>
                    </a:lnTo>
                    <a:lnTo>
                      <a:pt x="101" y="0"/>
                    </a:lnTo>
                    <a:lnTo>
                      <a:pt x="101" y="28"/>
                    </a:lnTo>
                    <a:close/>
                  </a:path>
                </a:pathLst>
              </a:custGeom>
              <a:solidFill>
                <a:srgbClr val="F7B5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4" name="ïṧliḋê"/>
              <p:cNvSpPr/>
              <p:nvPr/>
            </p:nvSpPr>
            <p:spPr bwMode="auto">
              <a:xfrm>
                <a:off x="806" y="3194"/>
                <a:ext cx="78" cy="327"/>
              </a:xfrm>
              <a:custGeom>
                <a:avLst/>
                <a:gdLst>
                  <a:gd name="T0" fmla="*/ 0 w 50"/>
                  <a:gd name="T1" fmla="*/ 0 h 210"/>
                  <a:gd name="T2" fmla="*/ 0 w 50"/>
                  <a:gd name="T3" fmla="*/ 166 h 210"/>
                  <a:gd name="T4" fmla="*/ 38 w 50"/>
                  <a:gd name="T5" fmla="*/ 210 h 210"/>
                  <a:gd name="T6" fmla="*/ 45 w 50"/>
                  <a:gd name="T7" fmla="*/ 105 h 210"/>
                  <a:gd name="T8" fmla="*/ 50 w 50"/>
                  <a:gd name="T9" fmla="*/ 21 h 210"/>
                  <a:gd name="T10" fmla="*/ 0 w 50"/>
                  <a:gd name="T11" fmla="*/ 0 h 210"/>
                </a:gdLst>
                <a:ahLst/>
                <a:cxnLst>
                  <a:cxn ang="0">
                    <a:pos x="T0" y="T1"/>
                  </a:cxn>
                  <a:cxn ang="0">
                    <a:pos x="T2" y="T3"/>
                  </a:cxn>
                  <a:cxn ang="0">
                    <a:pos x="T4" y="T5"/>
                  </a:cxn>
                  <a:cxn ang="0">
                    <a:pos x="T6" y="T7"/>
                  </a:cxn>
                  <a:cxn ang="0">
                    <a:pos x="T8" y="T9"/>
                  </a:cxn>
                  <a:cxn ang="0">
                    <a:pos x="T10" y="T11"/>
                  </a:cxn>
                </a:cxnLst>
                <a:rect l="0" t="0" r="r" b="b"/>
                <a:pathLst>
                  <a:path w="50" h="210">
                    <a:moveTo>
                      <a:pt x="0" y="0"/>
                    </a:moveTo>
                    <a:lnTo>
                      <a:pt x="0" y="166"/>
                    </a:lnTo>
                    <a:lnTo>
                      <a:pt x="38" y="210"/>
                    </a:lnTo>
                    <a:lnTo>
                      <a:pt x="45" y="105"/>
                    </a:lnTo>
                    <a:lnTo>
                      <a:pt x="50" y="21"/>
                    </a:lnTo>
                    <a:lnTo>
                      <a:pt x="0" y="0"/>
                    </a:lnTo>
                    <a:close/>
                  </a:path>
                </a:pathLst>
              </a:custGeom>
              <a:solidFill>
                <a:srgbClr val="3519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5" name="ïSlîde"/>
              <p:cNvSpPr/>
              <p:nvPr/>
            </p:nvSpPr>
            <p:spPr bwMode="auto">
              <a:xfrm>
                <a:off x="1356" y="3143"/>
                <a:ext cx="73" cy="334"/>
              </a:xfrm>
              <a:custGeom>
                <a:avLst/>
                <a:gdLst>
                  <a:gd name="T0" fmla="*/ 47 w 47"/>
                  <a:gd name="T1" fmla="*/ 0 h 215"/>
                  <a:gd name="T2" fmla="*/ 21 w 47"/>
                  <a:gd name="T3" fmla="*/ 215 h 215"/>
                  <a:gd name="T4" fmla="*/ 0 w 47"/>
                  <a:gd name="T5" fmla="*/ 208 h 215"/>
                  <a:gd name="T6" fmla="*/ 2 w 47"/>
                  <a:gd name="T7" fmla="*/ 40 h 215"/>
                  <a:gd name="T8" fmla="*/ 24 w 47"/>
                  <a:gd name="T9" fmla="*/ 0 h 215"/>
                  <a:gd name="T10" fmla="*/ 47 w 47"/>
                  <a:gd name="T11" fmla="*/ 0 h 215"/>
                </a:gdLst>
                <a:ahLst/>
                <a:cxnLst>
                  <a:cxn ang="0">
                    <a:pos x="T0" y="T1"/>
                  </a:cxn>
                  <a:cxn ang="0">
                    <a:pos x="T2" y="T3"/>
                  </a:cxn>
                  <a:cxn ang="0">
                    <a:pos x="T4" y="T5"/>
                  </a:cxn>
                  <a:cxn ang="0">
                    <a:pos x="T6" y="T7"/>
                  </a:cxn>
                  <a:cxn ang="0">
                    <a:pos x="T8" y="T9"/>
                  </a:cxn>
                  <a:cxn ang="0">
                    <a:pos x="T10" y="T11"/>
                  </a:cxn>
                </a:cxnLst>
                <a:rect l="0" t="0" r="r" b="b"/>
                <a:pathLst>
                  <a:path w="47" h="215">
                    <a:moveTo>
                      <a:pt x="47" y="0"/>
                    </a:moveTo>
                    <a:lnTo>
                      <a:pt x="21" y="215"/>
                    </a:lnTo>
                    <a:lnTo>
                      <a:pt x="0" y="208"/>
                    </a:lnTo>
                    <a:lnTo>
                      <a:pt x="2" y="40"/>
                    </a:lnTo>
                    <a:lnTo>
                      <a:pt x="24" y="0"/>
                    </a:lnTo>
                    <a:lnTo>
                      <a:pt x="47" y="0"/>
                    </a:lnTo>
                    <a:close/>
                  </a:path>
                </a:pathLst>
              </a:custGeom>
              <a:solidFill>
                <a:srgbClr val="3519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6" name="íṥ1îḓè"/>
              <p:cNvSpPr/>
              <p:nvPr/>
            </p:nvSpPr>
            <p:spPr bwMode="auto">
              <a:xfrm>
                <a:off x="1305" y="3394"/>
                <a:ext cx="149" cy="152"/>
              </a:xfrm>
              <a:prstGeom prst="ellipse">
                <a:avLst/>
              </a:prstGeom>
              <a:solidFill>
                <a:srgbClr val="FFC7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7" name="íśľíḍe"/>
              <p:cNvSpPr/>
              <p:nvPr/>
            </p:nvSpPr>
            <p:spPr bwMode="auto">
              <a:xfrm>
                <a:off x="781" y="3394"/>
                <a:ext cx="149" cy="152"/>
              </a:xfrm>
              <a:prstGeom prst="ellipse">
                <a:avLst/>
              </a:prstGeom>
              <a:solidFill>
                <a:srgbClr val="FFC7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8" name="ïsḻíḑe"/>
              <p:cNvSpPr/>
              <p:nvPr/>
            </p:nvSpPr>
            <p:spPr bwMode="auto">
              <a:xfrm>
                <a:off x="857" y="3041"/>
                <a:ext cx="526" cy="771"/>
              </a:xfrm>
              <a:custGeom>
                <a:avLst/>
                <a:gdLst>
                  <a:gd name="T0" fmla="*/ 72 w 144"/>
                  <a:gd name="T1" fmla="*/ 212 h 212"/>
                  <a:gd name="T2" fmla="*/ 72 w 144"/>
                  <a:gd name="T3" fmla="*/ 212 h 212"/>
                  <a:gd name="T4" fmla="*/ 0 w 144"/>
                  <a:gd name="T5" fmla="*/ 140 h 212"/>
                  <a:gd name="T6" fmla="*/ 0 w 144"/>
                  <a:gd name="T7" fmla="*/ 72 h 212"/>
                  <a:gd name="T8" fmla="*/ 72 w 144"/>
                  <a:gd name="T9" fmla="*/ 0 h 212"/>
                  <a:gd name="T10" fmla="*/ 144 w 144"/>
                  <a:gd name="T11" fmla="*/ 72 h 212"/>
                  <a:gd name="T12" fmla="*/ 144 w 144"/>
                  <a:gd name="T13" fmla="*/ 140 h 212"/>
                  <a:gd name="T14" fmla="*/ 72 w 144"/>
                  <a:gd name="T15" fmla="*/ 212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12">
                    <a:moveTo>
                      <a:pt x="72" y="212"/>
                    </a:moveTo>
                    <a:cubicBezTo>
                      <a:pt x="72" y="212"/>
                      <a:pt x="72" y="212"/>
                      <a:pt x="72" y="212"/>
                    </a:cubicBezTo>
                    <a:cubicBezTo>
                      <a:pt x="32" y="212"/>
                      <a:pt x="0" y="180"/>
                      <a:pt x="0" y="140"/>
                    </a:cubicBezTo>
                    <a:cubicBezTo>
                      <a:pt x="0" y="72"/>
                      <a:pt x="0" y="72"/>
                      <a:pt x="0" y="72"/>
                    </a:cubicBezTo>
                    <a:cubicBezTo>
                      <a:pt x="0" y="32"/>
                      <a:pt x="32" y="0"/>
                      <a:pt x="72" y="0"/>
                    </a:cubicBezTo>
                    <a:cubicBezTo>
                      <a:pt x="111" y="0"/>
                      <a:pt x="144" y="32"/>
                      <a:pt x="144" y="72"/>
                    </a:cubicBezTo>
                    <a:cubicBezTo>
                      <a:pt x="144" y="140"/>
                      <a:pt x="144" y="140"/>
                      <a:pt x="144" y="140"/>
                    </a:cubicBezTo>
                    <a:cubicBezTo>
                      <a:pt x="144" y="180"/>
                      <a:pt x="111" y="212"/>
                      <a:pt x="72" y="212"/>
                    </a:cubicBezTo>
                    <a:close/>
                  </a:path>
                </a:pathLst>
              </a:custGeom>
              <a:solidFill>
                <a:srgbClr val="FFC7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9" name="ïsḻiďê"/>
              <p:cNvSpPr/>
              <p:nvPr/>
            </p:nvSpPr>
            <p:spPr bwMode="auto">
              <a:xfrm>
                <a:off x="694" y="2903"/>
                <a:ext cx="765" cy="440"/>
              </a:xfrm>
              <a:custGeom>
                <a:avLst/>
                <a:gdLst>
                  <a:gd name="T0" fmla="*/ 179 w 210"/>
                  <a:gd name="T1" fmla="*/ 30 h 121"/>
                  <a:gd name="T2" fmla="*/ 119 w 210"/>
                  <a:gd name="T3" fmla="*/ 1 h 121"/>
                  <a:gd name="T4" fmla="*/ 51 w 210"/>
                  <a:gd name="T5" fmla="*/ 30 h 121"/>
                  <a:gd name="T6" fmla="*/ 22 w 210"/>
                  <a:gd name="T7" fmla="*/ 82 h 121"/>
                  <a:gd name="T8" fmla="*/ 97 w 210"/>
                  <a:gd name="T9" fmla="*/ 79 h 121"/>
                  <a:gd name="T10" fmla="*/ 149 w 210"/>
                  <a:gd name="T11" fmla="*/ 51 h 121"/>
                  <a:gd name="T12" fmla="*/ 179 w 210"/>
                  <a:gd name="T13" fmla="*/ 89 h 121"/>
                  <a:gd name="T14" fmla="*/ 189 w 210"/>
                  <a:gd name="T15" fmla="*/ 110 h 121"/>
                  <a:gd name="T16" fmla="*/ 201 w 210"/>
                  <a:gd name="T17" fmla="*/ 75 h 121"/>
                  <a:gd name="T18" fmla="*/ 179 w 210"/>
                  <a:gd name="T19" fmla="*/ 3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0" h="121">
                    <a:moveTo>
                      <a:pt x="179" y="30"/>
                    </a:moveTo>
                    <a:cubicBezTo>
                      <a:pt x="179" y="30"/>
                      <a:pt x="162" y="0"/>
                      <a:pt x="119" y="1"/>
                    </a:cubicBezTo>
                    <a:cubicBezTo>
                      <a:pt x="75" y="2"/>
                      <a:pt x="56" y="26"/>
                      <a:pt x="51" y="30"/>
                    </a:cubicBezTo>
                    <a:cubicBezTo>
                      <a:pt x="47" y="34"/>
                      <a:pt x="0" y="43"/>
                      <a:pt x="22" y="82"/>
                    </a:cubicBezTo>
                    <a:cubicBezTo>
                      <a:pt x="45" y="121"/>
                      <a:pt x="85" y="89"/>
                      <a:pt x="97" y="79"/>
                    </a:cubicBezTo>
                    <a:cubicBezTo>
                      <a:pt x="110" y="69"/>
                      <a:pt x="128" y="82"/>
                      <a:pt x="149" y="51"/>
                    </a:cubicBezTo>
                    <a:cubicBezTo>
                      <a:pt x="149" y="51"/>
                      <a:pt x="160" y="93"/>
                      <a:pt x="179" y="89"/>
                    </a:cubicBezTo>
                    <a:cubicBezTo>
                      <a:pt x="179" y="89"/>
                      <a:pt x="179" y="104"/>
                      <a:pt x="189" y="110"/>
                    </a:cubicBezTo>
                    <a:cubicBezTo>
                      <a:pt x="201" y="75"/>
                      <a:pt x="201" y="75"/>
                      <a:pt x="201" y="75"/>
                    </a:cubicBezTo>
                    <a:cubicBezTo>
                      <a:pt x="201" y="75"/>
                      <a:pt x="210" y="46"/>
                      <a:pt x="179" y="30"/>
                    </a:cubicBezTo>
                    <a:close/>
                  </a:path>
                </a:pathLst>
              </a:custGeom>
              <a:solidFill>
                <a:srgbClr val="3519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0" name="işľïḑè"/>
              <p:cNvSpPr/>
              <p:nvPr/>
            </p:nvSpPr>
            <p:spPr bwMode="auto">
              <a:xfrm>
                <a:off x="1139" y="3325"/>
                <a:ext cx="215" cy="215"/>
              </a:xfrm>
              <a:custGeom>
                <a:avLst/>
                <a:gdLst>
                  <a:gd name="T0" fmla="*/ 57 w 59"/>
                  <a:gd name="T1" fmla="*/ 30 h 59"/>
                  <a:gd name="T2" fmla="*/ 55 w 59"/>
                  <a:gd name="T3" fmla="*/ 30 h 59"/>
                  <a:gd name="T4" fmla="*/ 48 w 59"/>
                  <a:gd name="T5" fmla="*/ 48 h 59"/>
                  <a:gd name="T6" fmla="*/ 30 w 59"/>
                  <a:gd name="T7" fmla="*/ 55 h 59"/>
                  <a:gd name="T8" fmla="*/ 12 w 59"/>
                  <a:gd name="T9" fmla="*/ 48 h 59"/>
                  <a:gd name="T10" fmla="*/ 4 w 59"/>
                  <a:gd name="T11" fmla="*/ 30 h 59"/>
                  <a:gd name="T12" fmla="*/ 12 w 59"/>
                  <a:gd name="T13" fmla="*/ 12 h 59"/>
                  <a:gd name="T14" fmla="*/ 30 w 59"/>
                  <a:gd name="T15" fmla="*/ 4 h 59"/>
                  <a:gd name="T16" fmla="*/ 48 w 59"/>
                  <a:gd name="T17" fmla="*/ 12 h 59"/>
                  <a:gd name="T18" fmla="*/ 55 w 59"/>
                  <a:gd name="T19" fmla="*/ 30 h 59"/>
                  <a:gd name="T20" fmla="*/ 57 w 59"/>
                  <a:gd name="T21" fmla="*/ 30 h 59"/>
                  <a:gd name="T22" fmla="*/ 59 w 59"/>
                  <a:gd name="T23" fmla="*/ 30 h 59"/>
                  <a:gd name="T24" fmla="*/ 30 w 59"/>
                  <a:gd name="T25" fmla="*/ 0 h 59"/>
                  <a:gd name="T26" fmla="*/ 0 w 59"/>
                  <a:gd name="T27" fmla="*/ 30 h 59"/>
                  <a:gd name="T28" fmla="*/ 30 w 59"/>
                  <a:gd name="T29" fmla="*/ 59 h 59"/>
                  <a:gd name="T30" fmla="*/ 59 w 59"/>
                  <a:gd name="T31" fmla="*/ 30 h 59"/>
                  <a:gd name="T32" fmla="*/ 57 w 59"/>
                  <a:gd name="T33"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9">
                    <a:moveTo>
                      <a:pt x="57" y="30"/>
                    </a:moveTo>
                    <a:cubicBezTo>
                      <a:pt x="55" y="30"/>
                      <a:pt x="55" y="30"/>
                      <a:pt x="55" y="30"/>
                    </a:cubicBezTo>
                    <a:cubicBezTo>
                      <a:pt x="55" y="37"/>
                      <a:pt x="52" y="43"/>
                      <a:pt x="48" y="48"/>
                    </a:cubicBezTo>
                    <a:cubicBezTo>
                      <a:pt x="43" y="52"/>
                      <a:pt x="37" y="55"/>
                      <a:pt x="30" y="55"/>
                    </a:cubicBezTo>
                    <a:cubicBezTo>
                      <a:pt x="23" y="55"/>
                      <a:pt x="16" y="52"/>
                      <a:pt x="12" y="48"/>
                    </a:cubicBezTo>
                    <a:cubicBezTo>
                      <a:pt x="7" y="43"/>
                      <a:pt x="4" y="37"/>
                      <a:pt x="4" y="30"/>
                    </a:cubicBezTo>
                    <a:cubicBezTo>
                      <a:pt x="4" y="23"/>
                      <a:pt x="7" y="16"/>
                      <a:pt x="12" y="12"/>
                    </a:cubicBezTo>
                    <a:cubicBezTo>
                      <a:pt x="16" y="7"/>
                      <a:pt x="23" y="4"/>
                      <a:pt x="30" y="4"/>
                    </a:cubicBezTo>
                    <a:cubicBezTo>
                      <a:pt x="37" y="4"/>
                      <a:pt x="43" y="7"/>
                      <a:pt x="48" y="12"/>
                    </a:cubicBezTo>
                    <a:cubicBezTo>
                      <a:pt x="52" y="16"/>
                      <a:pt x="55" y="23"/>
                      <a:pt x="55" y="30"/>
                    </a:cubicBezTo>
                    <a:cubicBezTo>
                      <a:pt x="57" y="30"/>
                      <a:pt x="57" y="30"/>
                      <a:pt x="57" y="30"/>
                    </a:cubicBezTo>
                    <a:cubicBezTo>
                      <a:pt x="59" y="30"/>
                      <a:pt x="59" y="30"/>
                      <a:pt x="59" y="30"/>
                    </a:cubicBezTo>
                    <a:cubicBezTo>
                      <a:pt x="59" y="13"/>
                      <a:pt x="46" y="0"/>
                      <a:pt x="30" y="0"/>
                    </a:cubicBezTo>
                    <a:cubicBezTo>
                      <a:pt x="13" y="0"/>
                      <a:pt x="0" y="13"/>
                      <a:pt x="0" y="30"/>
                    </a:cubicBezTo>
                    <a:cubicBezTo>
                      <a:pt x="0" y="46"/>
                      <a:pt x="13" y="59"/>
                      <a:pt x="30" y="59"/>
                    </a:cubicBezTo>
                    <a:cubicBezTo>
                      <a:pt x="46" y="59"/>
                      <a:pt x="59" y="46"/>
                      <a:pt x="59" y="30"/>
                    </a:cubicBezTo>
                    <a:lnTo>
                      <a:pt x="57" y="3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1" name="işļiḍé"/>
              <p:cNvSpPr/>
              <p:nvPr/>
            </p:nvSpPr>
            <p:spPr bwMode="auto">
              <a:xfrm>
                <a:off x="876" y="3321"/>
                <a:ext cx="215" cy="215"/>
              </a:xfrm>
              <a:custGeom>
                <a:avLst/>
                <a:gdLst>
                  <a:gd name="T0" fmla="*/ 57 w 59"/>
                  <a:gd name="T1" fmla="*/ 29 h 59"/>
                  <a:gd name="T2" fmla="*/ 55 w 59"/>
                  <a:gd name="T3" fmla="*/ 29 h 59"/>
                  <a:gd name="T4" fmla="*/ 48 w 59"/>
                  <a:gd name="T5" fmla="*/ 47 h 59"/>
                  <a:gd name="T6" fmla="*/ 30 w 59"/>
                  <a:gd name="T7" fmla="*/ 55 h 59"/>
                  <a:gd name="T8" fmla="*/ 12 w 59"/>
                  <a:gd name="T9" fmla="*/ 47 h 59"/>
                  <a:gd name="T10" fmla="*/ 4 w 59"/>
                  <a:gd name="T11" fmla="*/ 29 h 59"/>
                  <a:gd name="T12" fmla="*/ 12 w 59"/>
                  <a:gd name="T13" fmla="*/ 11 h 59"/>
                  <a:gd name="T14" fmla="*/ 30 w 59"/>
                  <a:gd name="T15" fmla="*/ 4 h 59"/>
                  <a:gd name="T16" fmla="*/ 48 w 59"/>
                  <a:gd name="T17" fmla="*/ 11 h 59"/>
                  <a:gd name="T18" fmla="*/ 55 w 59"/>
                  <a:gd name="T19" fmla="*/ 29 h 59"/>
                  <a:gd name="T20" fmla="*/ 57 w 59"/>
                  <a:gd name="T21" fmla="*/ 29 h 59"/>
                  <a:gd name="T22" fmla="*/ 59 w 59"/>
                  <a:gd name="T23" fmla="*/ 29 h 59"/>
                  <a:gd name="T24" fmla="*/ 30 w 59"/>
                  <a:gd name="T25" fmla="*/ 0 h 59"/>
                  <a:gd name="T26" fmla="*/ 0 w 59"/>
                  <a:gd name="T27" fmla="*/ 29 h 59"/>
                  <a:gd name="T28" fmla="*/ 30 w 59"/>
                  <a:gd name="T29" fmla="*/ 59 h 59"/>
                  <a:gd name="T30" fmla="*/ 59 w 59"/>
                  <a:gd name="T31" fmla="*/ 29 h 59"/>
                  <a:gd name="T32" fmla="*/ 57 w 59"/>
                  <a:gd name="T33"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9">
                    <a:moveTo>
                      <a:pt x="57" y="29"/>
                    </a:moveTo>
                    <a:cubicBezTo>
                      <a:pt x="55" y="29"/>
                      <a:pt x="55" y="29"/>
                      <a:pt x="55" y="29"/>
                    </a:cubicBezTo>
                    <a:cubicBezTo>
                      <a:pt x="55" y="36"/>
                      <a:pt x="52" y="43"/>
                      <a:pt x="48" y="47"/>
                    </a:cubicBezTo>
                    <a:cubicBezTo>
                      <a:pt x="43" y="52"/>
                      <a:pt x="37" y="55"/>
                      <a:pt x="30" y="55"/>
                    </a:cubicBezTo>
                    <a:cubicBezTo>
                      <a:pt x="23" y="55"/>
                      <a:pt x="16" y="52"/>
                      <a:pt x="12" y="47"/>
                    </a:cubicBezTo>
                    <a:cubicBezTo>
                      <a:pt x="7" y="43"/>
                      <a:pt x="4" y="36"/>
                      <a:pt x="4" y="29"/>
                    </a:cubicBezTo>
                    <a:cubicBezTo>
                      <a:pt x="4" y="22"/>
                      <a:pt x="7" y="16"/>
                      <a:pt x="12" y="11"/>
                    </a:cubicBezTo>
                    <a:cubicBezTo>
                      <a:pt x="16" y="7"/>
                      <a:pt x="23" y="4"/>
                      <a:pt x="30" y="4"/>
                    </a:cubicBezTo>
                    <a:cubicBezTo>
                      <a:pt x="37" y="4"/>
                      <a:pt x="43" y="7"/>
                      <a:pt x="48" y="11"/>
                    </a:cubicBezTo>
                    <a:cubicBezTo>
                      <a:pt x="52" y="16"/>
                      <a:pt x="55" y="22"/>
                      <a:pt x="55" y="29"/>
                    </a:cubicBezTo>
                    <a:cubicBezTo>
                      <a:pt x="57" y="29"/>
                      <a:pt x="57" y="29"/>
                      <a:pt x="57" y="29"/>
                    </a:cubicBezTo>
                    <a:cubicBezTo>
                      <a:pt x="59" y="29"/>
                      <a:pt x="59" y="29"/>
                      <a:pt x="59" y="29"/>
                    </a:cubicBezTo>
                    <a:cubicBezTo>
                      <a:pt x="59" y="13"/>
                      <a:pt x="46" y="0"/>
                      <a:pt x="30" y="0"/>
                    </a:cubicBezTo>
                    <a:cubicBezTo>
                      <a:pt x="13" y="0"/>
                      <a:pt x="0" y="13"/>
                      <a:pt x="0" y="29"/>
                    </a:cubicBezTo>
                    <a:cubicBezTo>
                      <a:pt x="0" y="46"/>
                      <a:pt x="13" y="59"/>
                      <a:pt x="30" y="59"/>
                    </a:cubicBezTo>
                    <a:cubicBezTo>
                      <a:pt x="46" y="59"/>
                      <a:pt x="59" y="46"/>
                      <a:pt x="59" y="29"/>
                    </a:cubicBezTo>
                    <a:lnTo>
                      <a:pt x="57" y="29"/>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2" name="íSḻîḑè"/>
              <p:cNvSpPr/>
              <p:nvPr/>
            </p:nvSpPr>
            <p:spPr bwMode="auto">
              <a:xfrm>
                <a:off x="1237" y="3408"/>
                <a:ext cx="25" cy="68"/>
              </a:xfrm>
              <a:prstGeom prst="ellipse">
                <a:avLst/>
              </a:pr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3" name="íṥľiḋe"/>
              <p:cNvSpPr/>
              <p:nvPr/>
            </p:nvSpPr>
            <p:spPr bwMode="auto">
              <a:xfrm>
                <a:off x="952" y="3398"/>
                <a:ext cx="25" cy="68"/>
              </a:xfrm>
              <a:prstGeom prst="ellipse">
                <a:avLst/>
              </a:pr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4" name="ïṣľiďê"/>
              <p:cNvSpPr/>
              <p:nvPr/>
            </p:nvSpPr>
            <p:spPr bwMode="auto">
              <a:xfrm>
                <a:off x="1080" y="3408"/>
                <a:ext cx="73" cy="25"/>
              </a:xfrm>
              <a:custGeom>
                <a:avLst/>
                <a:gdLst>
                  <a:gd name="T0" fmla="*/ 2 w 20"/>
                  <a:gd name="T1" fmla="*/ 7 h 7"/>
                  <a:gd name="T2" fmla="*/ 2 w 20"/>
                  <a:gd name="T3" fmla="*/ 7 h 7"/>
                  <a:gd name="T4" fmla="*/ 11 w 20"/>
                  <a:gd name="T5" fmla="*/ 4 h 7"/>
                  <a:gd name="T6" fmla="*/ 17 w 20"/>
                  <a:gd name="T7" fmla="*/ 7 h 7"/>
                  <a:gd name="T8" fmla="*/ 20 w 20"/>
                  <a:gd name="T9" fmla="*/ 4 h 7"/>
                  <a:gd name="T10" fmla="*/ 11 w 20"/>
                  <a:gd name="T11" fmla="*/ 0 h 7"/>
                  <a:gd name="T12" fmla="*/ 0 w 20"/>
                  <a:gd name="T13" fmla="*/ 4 h 7"/>
                  <a:gd name="T14" fmla="*/ 2 w 20"/>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
                    <a:moveTo>
                      <a:pt x="2" y="7"/>
                    </a:moveTo>
                    <a:cubicBezTo>
                      <a:pt x="2" y="7"/>
                      <a:pt x="2" y="7"/>
                      <a:pt x="2" y="7"/>
                    </a:cubicBezTo>
                    <a:cubicBezTo>
                      <a:pt x="3" y="7"/>
                      <a:pt x="7" y="4"/>
                      <a:pt x="11" y="4"/>
                    </a:cubicBezTo>
                    <a:cubicBezTo>
                      <a:pt x="13" y="4"/>
                      <a:pt x="15" y="5"/>
                      <a:pt x="17" y="7"/>
                    </a:cubicBezTo>
                    <a:cubicBezTo>
                      <a:pt x="20" y="4"/>
                      <a:pt x="20" y="4"/>
                      <a:pt x="20" y="4"/>
                    </a:cubicBezTo>
                    <a:cubicBezTo>
                      <a:pt x="17" y="1"/>
                      <a:pt x="13" y="0"/>
                      <a:pt x="11" y="0"/>
                    </a:cubicBezTo>
                    <a:cubicBezTo>
                      <a:pt x="5" y="0"/>
                      <a:pt x="0" y="4"/>
                      <a:pt x="0" y="4"/>
                    </a:cubicBezTo>
                    <a:cubicBezTo>
                      <a:pt x="2" y="7"/>
                      <a:pt x="2" y="7"/>
                      <a:pt x="2" y="7"/>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5" name="isļíḑê"/>
              <p:cNvSpPr/>
              <p:nvPr/>
            </p:nvSpPr>
            <p:spPr bwMode="auto">
              <a:xfrm>
                <a:off x="989" y="3642"/>
                <a:ext cx="142" cy="79"/>
              </a:xfrm>
              <a:custGeom>
                <a:avLst/>
                <a:gdLst>
                  <a:gd name="T0" fmla="*/ 0 w 39"/>
                  <a:gd name="T1" fmla="*/ 1 h 22"/>
                  <a:gd name="T2" fmla="*/ 6 w 39"/>
                  <a:gd name="T3" fmla="*/ 12 h 22"/>
                  <a:gd name="T4" fmla="*/ 34 w 39"/>
                  <a:gd name="T5" fmla="*/ 22 h 22"/>
                  <a:gd name="T6" fmla="*/ 39 w 39"/>
                  <a:gd name="T7" fmla="*/ 22 h 22"/>
                  <a:gd name="T8" fmla="*/ 39 w 39"/>
                  <a:gd name="T9" fmla="*/ 18 h 22"/>
                  <a:gd name="T10" fmla="*/ 34 w 39"/>
                  <a:gd name="T11" fmla="*/ 18 h 22"/>
                  <a:gd name="T12" fmla="*/ 9 w 39"/>
                  <a:gd name="T13" fmla="*/ 9 h 22"/>
                  <a:gd name="T14" fmla="*/ 5 w 39"/>
                  <a:gd name="T15" fmla="*/ 3 h 22"/>
                  <a:gd name="T16" fmla="*/ 4 w 39"/>
                  <a:gd name="T17" fmla="*/ 1 h 22"/>
                  <a:gd name="T18" fmla="*/ 4 w 39"/>
                  <a:gd name="T19" fmla="*/ 0 h 22"/>
                  <a:gd name="T20" fmla="*/ 4 w 39"/>
                  <a:gd name="T21" fmla="*/ 0 h 22"/>
                  <a:gd name="T22" fmla="*/ 4 w 39"/>
                  <a:gd name="T23" fmla="*/ 0 h 22"/>
                  <a:gd name="T24" fmla="*/ 3 w 39"/>
                  <a:gd name="T25" fmla="*/ 0 h 22"/>
                  <a:gd name="T26" fmla="*/ 4 w 39"/>
                  <a:gd name="T27" fmla="*/ 0 h 22"/>
                  <a:gd name="T28" fmla="*/ 4 w 39"/>
                  <a:gd name="T29" fmla="*/ 0 h 22"/>
                  <a:gd name="T30" fmla="*/ 3 w 39"/>
                  <a:gd name="T31" fmla="*/ 0 h 22"/>
                  <a:gd name="T32" fmla="*/ 4 w 39"/>
                  <a:gd name="T33" fmla="*/ 0 h 22"/>
                  <a:gd name="T34" fmla="*/ 0 w 39"/>
                  <a:gd name="T35"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22">
                    <a:moveTo>
                      <a:pt x="0" y="1"/>
                    </a:moveTo>
                    <a:cubicBezTo>
                      <a:pt x="0" y="1"/>
                      <a:pt x="1" y="7"/>
                      <a:pt x="6" y="12"/>
                    </a:cubicBezTo>
                    <a:cubicBezTo>
                      <a:pt x="11" y="17"/>
                      <a:pt x="20" y="22"/>
                      <a:pt x="34" y="22"/>
                    </a:cubicBezTo>
                    <a:cubicBezTo>
                      <a:pt x="36" y="22"/>
                      <a:pt x="37" y="22"/>
                      <a:pt x="39" y="22"/>
                    </a:cubicBezTo>
                    <a:cubicBezTo>
                      <a:pt x="39" y="18"/>
                      <a:pt x="39" y="18"/>
                      <a:pt x="39" y="18"/>
                    </a:cubicBezTo>
                    <a:cubicBezTo>
                      <a:pt x="37" y="18"/>
                      <a:pt x="36" y="18"/>
                      <a:pt x="34" y="18"/>
                    </a:cubicBezTo>
                    <a:cubicBezTo>
                      <a:pt x="21" y="18"/>
                      <a:pt x="13" y="13"/>
                      <a:pt x="9" y="9"/>
                    </a:cubicBezTo>
                    <a:cubicBezTo>
                      <a:pt x="7" y="7"/>
                      <a:pt x="5" y="5"/>
                      <a:pt x="5" y="3"/>
                    </a:cubicBezTo>
                    <a:cubicBezTo>
                      <a:pt x="4" y="2"/>
                      <a:pt x="4" y="1"/>
                      <a:pt x="4" y="1"/>
                    </a:cubicBezTo>
                    <a:cubicBezTo>
                      <a:pt x="4" y="0"/>
                      <a:pt x="4" y="0"/>
                      <a:pt x="4" y="0"/>
                    </a:cubicBezTo>
                    <a:cubicBezTo>
                      <a:pt x="4" y="0"/>
                      <a:pt x="4" y="0"/>
                      <a:pt x="4" y="0"/>
                    </a:cubicBezTo>
                    <a:cubicBezTo>
                      <a:pt x="4" y="0"/>
                      <a:pt x="4" y="0"/>
                      <a:pt x="4" y="0"/>
                    </a:cubicBezTo>
                    <a:cubicBezTo>
                      <a:pt x="3" y="0"/>
                      <a:pt x="3" y="0"/>
                      <a:pt x="3" y="0"/>
                    </a:cubicBezTo>
                    <a:cubicBezTo>
                      <a:pt x="4" y="0"/>
                      <a:pt x="4" y="0"/>
                      <a:pt x="4" y="0"/>
                    </a:cubicBezTo>
                    <a:cubicBezTo>
                      <a:pt x="4" y="0"/>
                      <a:pt x="4" y="0"/>
                      <a:pt x="4" y="0"/>
                    </a:cubicBezTo>
                    <a:cubicBezTo>
                      <a:pt x="3" y="0"/>
                      <a:pt x="3" y="0"/>
                      <a:pt x="3" y="0"/>
                    </a:cubicBezTo>
                    <a:cubicBezTo>
                      <a:pt x="4" y="0"/>
                      <a:pt x="4" y="0"/>
                      <a:pt x="4" y="0"/>
                    </a:cubicBezTo>
                    <a:cubicBezTo>
                      <a:pt x="0" y="1"/>
                      <a:pt x="0" y="1"/>
                      <a:pt x="0" y="1"/>
                    </a:cubicBez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6" name="iṣļïḋè"/>
              <p:cNvSpPr/>
              <p:nvPr/>
            </p:nvSpPr>
            <p:spPr bwMode="auto">
              <a:xfrm>
                <a:off x="825" y="3234"/>
                <a:ext cx="65" cy="160"/>
              </a:xfrm>
              <a:custGeom>
                <a:avLst/>
                <a:gdLst>
                  <a:gd name="T0" fmla="*/ 18 w 18"/>
                  <a:gd name="T1" fmla="*/ 10 h 44"/>
                  <a:gd name="T2" fmla="*/ 9 w 18"/>
                  <a:gd name="T3" fmla="*/ 44 h 44"/>
                  <a:gd name="T4" fmla="*/ 0 w 18"/>
                  <a:gd name="T5" fmla="*/ 40 h 44"/>
                  <a:gd name="T6" fmla="*/ 0 w 18"/>
                  <a:gd name="T7" fmla="*/ 9 h 44"/>
                  <a:gd name="T8" fmla="*/ 5 w 18"/>
                  <a:gd name="T9" fmla="*/ 0 h 44"/>
                  <a:gd name="T10" fmla="*/ 18 w 18"/>
                  <a:gd name="T11" fmla="*/ 10 h 44"/>
                </a:gdLst>
                <a:ahLst/>
                <a:cxnLst>
                  <a:cxn ang="0">
                    <a:pos x="T0" y="T1"/>
                  </a:cxn>
                  <a:cxn ang="0">
                    <a:pos x="T2" y="T3"/>
                  </a:cxn>
                  <a:cxn ang="0">
                    <a:pos x="T4" y="T5"/>
                  </a:cxn>
                  <a:cxn ang="0">
                    <a:pos x="T6" y="T7"/>
                  </a:cxn>
                  <a:cxn ang="0">
                    <a:pos x="T8" y="T9"/>
                  </a:cxn>
                  <a:cxn ang="0">
                    <a:pos x="T10" y="T11"/>
                  </a:cxn>
                </a:cxnLst>
                <a:rect l="0" t="0" r="r" b="b"/>
                <a:pathLst>
                  <a:path w="18" h="44">
                    <a:moveTo>
                      <a:pt x="18" y="10"/>
                    </a:moveTo>
                    <a:cubicBezTo>
                      <a:pt x="18" y="10"/>
                      <a:pt x="12" y="41"/>
                      <a:pt x="9" y="44"/>
                    </a:cubicBezTo>
                    <a:cubicBezTo>
                      <a:pt x="0" y="40"/>
                      <a:pt x="0" y="40"/>
                      <a:pt x="0" y="40"/>
                    </a:cubicBezTo>
                    <a:cubicBezTo>
                      <a:pt x="0" y="9"/>
                      <a:pt x="0" y="9"/>
                      <a:pt x="0" y="9"/>
                    </a:cubicBezTo>
                    <a:cubicBezTo>
                      <a:pt x="5" y="0"/>
                      <a:pt x="5" y="0"/>
                      <a:pt x="5" y="0"/>
                    </a:cubicBezTo>
                    <a:lnTo>
                      <a:pt x="18" y="10"/>
                    </a:lnTo>
                    <a:close/>
                  </a:path>
                </a:pathLst>
              </a:custGeom>
              <a:solidFill>
                <a:srgbClr val="3519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7" name="íṣḷíďé"/>
              <p:cNvSpPr/>
              <p:nvPr/>
            </p:nvSpPr>
            <p:spPr bwMode="auto">
              <a:xfrm>
                <a:off x="930" y="2936"/>
                <a:ext cx="171" cy="123"/>
              </a:xfrm>
              <a:custGeom>
                <a:avLst/>
                <a:gdLst>
                  <a:gd name="T0" fmla="*/ 31 w 47"/>
                  <a:gd name="T1" fmla="*/ 0 h 34"/>
                  <a:gd name="T2" fmla="*/ 0 w 47"/>
                  <a:gd name="T3" fmla="*/ 15 h 34"/>
                  <a:gd name="T4" fmla="*/ 3 w 47"/>
                  <a:gd name="T5" fmla="*/ 18 h 34"/>
                  <a:gd name="T6" fmla="*/ 22 w 47"/>
                  <a:gd name="T7" fmla="*/ 12 h 34"/>
                  <a:gd name="T8" fmla="*/ 5 w 47"/>
                  <a:gd name="T9" fmla="*/ 22 h 34"/>
                  <a:gd name="T10" fmla="*/ 14 w 47"/>
                  <a:gd name="T11" fmla="*/ 31 h 34"/>
                  <a:gd name="T12" fmla="*/ 29 w 47"/>
                  <a:gd name="T13" fmla="*/ 24 h 34"/>
                  <a:gd name="T14" fmla="*/ 16 w 47"/>
                  <a:gd name="T15" fmla="*/ 33 h 34"/>
                  <a:gd name="T16" fmla="*/ 17 w 47"/>
                  <a:gd name="T17" fmla="*/ 34 h 34"/>
                  <a:gd name="T18" fmla="*/ 47 w 47"/>
                  <a:gd name="T19" fmla="*/ 22 h 34"/>
                  <a:gd name="T20" fmla="*/ 40 w 47"/>
                  <a:gd name="T21" fmla="*/ 14 h 34"/>
                  <a:gd name="T22" fmla="*/ 25 w 47"/>
                  <a:gd name="T23" fmla="*/ 19 h 34"/>
                  <a:gd name="T24" fmla="*/ 38 w 47"/>
                  <a:gd name="T25" fmla="*/ 8 h 34"/>
                  <a:gd name="T26" fmla="*/ 31 w 47"/>
                  <a:gd name="T2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4">
                    <a:moveTo>
                      <a:pt x="31" y="0"/>
                    </a:moveTo>
                    <a:cubicBezTo>
                      <a:pt x="31" y="0"/>
                      <a:pt x="14" y="1"/>
                      <a:pt x="0" y="15"/>
                    </a:cubicBezTo>
                    <a:cubicBezTo>
                      <a:pt x="3" y="18"/>
                      <a:pt x="3" y="18"/>
                      <a:pt x="3" y="18"/>
                    </a:cubicBezTo>
                    <a:cubicBezTo>
                      <a:pt x="22" y="12"/>
                      <a:pt x="22" y="12"/>
                      <a:pt x="22" y="12"/>
                    </a:cubicBezTo>
                    <a:cubicBezTo>
                      <a:pt x="5" y="22"/>
                      <a:pt x="5" y="22"/>
                      <a:pt x="5" y="22"/>
                    </a:cubicBezTo>
                    <a:cubicBezTo>
                      <a:pt x="14" y="31"/>
                      <a:pt x="14" y="31"/>
                      <a:pt x="14" y="31"/>
                    </a:cubicBezTo>
                    <a:cubicBezTo>
                      <a:pt x="29" y="24"/>
                      <a:pt x="29" y="24"/>
                      <a:pt x="29" y="24"/>
                    </a:cubicBezTo>
                    <a:cubicBezTo>
                      <a:pt x="16" y="33"/>
                      <a:pt x="16" y="33"/>
                      <a:pt x="16" y="33"/>
                    </a:cubicBezTo>
                    <a:cubicBezTo>
                      <a:pt x="17" y="34"/>
                      <a:pt x="17" y="34"/>
                      <a:pt x="17" y="34"/>
                    </a:cubicBezTo>
                    <a:cubicBezTo>
                      <a:pt x="47" y="22"/>
                      <a:pt x="47" y="22"/>
                      <a:pt x="47" y="22"/>
                    </a:cubicBezTo>
                    <a:cubicBezTo>
                      <a:pt x="40" y="14"/>
                      <a:pt x="40" y="14"/>
                      <a:pt x="40" y="14"/>
                    </a:cubicBezTo>
                    <a:cubicBezTo>
                      <a:pt x="25" y="19"/>
                      <a:pt x="25" y="19"/>
                      <a:pt x="25" y="19"/>
                    </a:cubicBezTo>
                    <a:cubicBezTo>
                      <a:pt x="38" y="8"/>
                      <a:pt x="38" y="8"/>
                      <a:pt x="38" y="8"/>
                    </a:cubicBezTo>
                    <a:lnTo>
                      <a:pt x="31" y="0"/>
                    </a:lnTo>
                    <a:close/>
                  </a:path>
                </a:pathLst>
              </a:custGeom>
              <a:solidFill>
                <a:srgbClr val="56354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8" name="iśľíḓè"/>
              <p:cNvSpPr/>
              <p:nvPr/>
            </p:nvSpPr>
            <p:spPr bwMode="auto">
              <a:xfrm>
                <a:off x="482" y="4846"/>
                <a:ext cx="207" cy="106"/>
              </a:xfrm>
              <a:prstGeom prst="rect">
                <a:avLst/>
              </a:prstGeom>
              <a:solidFill>
                <a:srgbClr val="5B5B8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79" name="îšḷíďe"/>
              <p:cNvSpPr/>
              <p:nvPr/>
            </p:nvSpPr>
            <p:spPr bwMode="auto">
              <a:xfrm>
                <a:off x="727" y="6553"/>
                <a:ext cx="277" cy="143"/>
              </a:xfrm>
              <a:prstGeom prst="rect">
                <a:avLst/>
              </a:prstGeom>
              <a:solidFill>
                <a:srgbClr val="DCA8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0" name="ïš1îde"/>
              <p:cNvSpPr/>
              <p:nvPr/>
            </p:nvSpPr>
            <p:spPr bwMode="auto">
              <a:xfrm>
                <a:off x="1182" y="6553"/>
                <a:ext cx="277" cy="143"/>
              </a:xfrm>
              <a:prstGeom prst="rect">
                <a:avLst/>
              </a:prstGeom>
              <a:solidFill>
                <a:srgbClr val="DCA8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1" name="ïsľiḍê"/>
              <p:cNvSpPr/>
              <p:nvPr/>
            </p:nvSpPr>
            <p:spPr bwMode="auto">
              <a:xfrm>
                <a:off x="1248" y="7064"/>
                <a:ext cx="328" cy="47"/>
              </a:xfrm>
              <a:custGeom>
                <a:avLst/>
                <a:gdLst>
                  <a:gd name="T0" fmla="*/ 90 w 90"/>
                  <a:gd name="T1" fmla="*/ 4 h 13"/>
                  <a:gd name="T2" fmla="*/ 0 w 90"/>
                  <a:gd name="T3" fmla="*/ 0 h 13"/>
                  <a:gd name="T4" fmla="*/ 0 w 90"/>
                  <a:gd name="T5" fmla="*/ 6 h 13"/>
                  <a:gd name="T6" fmla="*/ 90 w 90"/>
                  <a:gd name="T7" fmla="*/ 9 h 13"/>
                  <a:gd name="T8" fmla="*/ 90 w 90"/>
                  <a:gd name="T9" fmla="*/ 4 h 13"/>
                </a:gdLst>
                <a:ahLst/>
                <a:cxnLst>
                  <a:cxn ang="0">
                    <a:pos x="T0" y="T1"/>
                  </a:cxn>
                  <a:cxn ang="0">
                    <a:pos x="T2" y="T3"/>
                  </a:cxn>
                  <a:cxn ang="0">
                    <a:pos x="T4" y="T5"/>
                  </a:cxn>
                  <a:cxn ang="0">
                    <a:pos x="T6" y="T7"/>
                  </a:cxn>
                  <a:cxn ang="0">
                    <a:pos x="T8" y="T9"/>
                  </a:cxn>
                </a:cxnLst>
                <a:rect l="0" t="0" r="r" b="b"/>
                <a:pathLst>
                  <a:path w="90" h="13">
                    <a:moveTo>
                      <a:pt x="90" y="4"/>
                    </a:moveTo>
                    <a:cubicBezTo>
                      <a:pt x="90" y="4"/>
                      <a:pt x="11" y="5"/>
                      <a:pt x="0" y="0"/>
                    </a:cubicBezTo>
                    <a:cubicBezTo>
                      <a:pt x="0" y="6"/>
                      <a:pt x="0" y="6"/>
                      <a:pt x="0" y="6"/>
                    </a:cubicBezTo>
                    <a:cubicBezTo>
                      <a:pt x="0" y="6"/>
                      <a:pt x="81" y="13"/>
                      <a:pt x="90" y="9"/>
                    </a:cubicBezTo>
                    <a:cubicBezTo>
                      <a:pt x="90" y="4"/>
                      <a:pt x="90" y="4"/>
                      <a:pt x="90" y="4"/>
                    </a:cubicBezTo>
                  </a:path>
                </a:pathLst>
              </a:custGeom>
              <a:solidFill>
                <a:srgbClr val="6060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2" name="ïṡľïḓé"/>
              <p:cNvSpPr/>
              <p:nvPr/>
            </p:nvSpPr>
            <p:spPr bwMode="auto">
              <a:xfrm>
                <a:off x="639" y="6928"/>
                <a:ext cx="218" cy="157"/>
              </a:xfrm>
              <a:custGeom>
                <a:avLst/>
                <a:gdLst>
                  <a:gd name="T0" fmla="*/ 0 w 60"/>
                  <a:gd name="T1" fmla="*/ 43 h 43"/>
                  <a:gd name="T2" fmla="*/ 58 w 60"/>
                  <a:gd name="T3" fmla="*/ 42 h 43"/>
                  <a:gd name="T4" fmla="*/ 60 w 60"/>
                  <a:gd name="T5" fmla="*/ 40 h 43"/>
                  <a:gd name="T6" fmla="*/ 32 w 60"/>
                  <a:gd name="T7" fmla="*/ 7 h 43"/>
                  <a:gd name="T8" fmla="*/ 0 w 60"/>
                  <a:gd name="T9" fmla="*/ 43 h 43"/>
                </a:gdLst>
                <a:ahLst/>
                <a:cxnLst>
                  <a:cxn ang="0">
                    <a:pos x="T0" y="T1"/>
                  </a:cxn>
                  <a:cxn ang="0">
                    <a:pos x="T2" y="T3"/>
                  </a:cxn>
                  <a:cxn ang="0">
                    <a:pos x="T4" y="T5"/>
                  </a:cxn>
                  <a:cxn ang="0">
                    <a:pos x="T6" y="T7"/>
                  </a:cxn>
                  <a:cxn ang="0">
                    <a:pos x="T8" y="T9"/>
                  </a:cxn>
                </a:cxnLst>
                <a:rect l="0" t="0" r="r" b="b"/>
                <a:pathLst>
                  <a:path w="60" h="43">
                    <a:moveTo>
                      <a:pt x="0" y="43"/>
                    </a:moveTo>
                    <a:cubicBezTo>
                      <a:pt x="0" y="43"/>
                      <a:pt x="32" y="43"/>
                      <a:pt x="58" y="42"/>
                    </a:cubicBezTo>
                    <a:cubicBezTo>
                      <a:pt x="60" y="40"/>
                      <a:pt x="60" y="40"/>
                      <a:pt x="60" y="40"/>
                    </a:cubicBezTo>
                    <a:cubicBezTo>
                      <a:pt x="55" y="0"/>
                      <a:pt x="32" y="7"/>
                      <a:pt x="32" y="7"/>
                    </a:cubicBezTo>
                    <a:cubicBezTo>
                      <a:pt x="27" y="11"/>
                      <a:pt x="3" y="11"/>
                      <a:pt x="0" y="43"/>
                    </a:cubicBezTo>
                  </a:path>
                </a:pathLst>
              </a:custGeom>
              <a:solidFill>
                <a:srgbClr val="EAEAE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3" name="íṥḷïdé"/>
              <p:cNvSpPr/>
              <p:nvPr/>
            </p:nvSpPr>
            <p:spPr bwMode="auto">
              <a:xfrm>
                <a:off x="639" y="7064"/>
                <a:ext cx="323" cy="47"/>
              </a:xfrm>
              <a:custGeom>
                <a:avLst/>
                <a:gdLst>
                  <a:gd name="T0" fmla="*/ 0 w 89"/>
                  <a:gd name="T1" fmla="*/ 4 h 13"/>
                  <a:gd name="T2" fmla="*/ 89 w 89"/>
                  <a:gd name="T3" fmla="*/ 0 h 13"/>
                  <a:gd name="T4" fmla="*/ 89 w 89"/>
                  <a:gd name="T5" fmla="*/ 6 h 13"/>
                  <a:gd name="T6" fmla="*/ 0 w 89"/>
                  <a:gd name="T7" fmla="*/ 9 h 13"/>
                  <a:gd name="T8" fmla="*/ 0 w 89"/>
                  <a:gd name="T9" fmla="*/ 4 h 13"/>
                </a:gdLst>
                <a:ahLst/>
                <a:cxnLst>
                  <a:cxn ang="0">
                    <a:pos x="T0" y="T1"/>
                  </a:cxn>
                  <a:cxn ang="0">
                    <a:pos x="T2" y="T3"/>
                  </a:cxn>
                  <a:cxn ang="0">
                    <a:pos x="T4" y="T5"/>
                  </a:cxn>
                  <a:cxn ang="0">
                    <a:pos x="T6" y="T7"/>
                  </a:cxn>
                  <a:cxn ang="0">
                    <a:pos x="T8" y="T9"/>
                  </a:cxn>
                </a:cxnLst>
                <a:rect l="0" t="0" r="r" b="b"/>
                <a:pathLst>
                  <a:path w="89" h="13">
                    <a:moveTo>
                      <a:pt x="0" y="4"/>
                    </a:moveTo>
                    <a:cubicBezTo>
                      <a:pt x="0" y="4"/>
                      <a:pt x="79" y="5"/>
                      <a:pt x="89" y="0"/>
                    </a:cubicBezTo>
                    <a:cubicBezTo>
                      <a:pt x="89" y="6"/>
                      <a:pt x="89" y="6"/>
                      <a:pt x="89" y="6"/>
                    </a:cubicBezTo>
                    <a:cubicBezTo>
                      <a:pt x="89" y="6"/>
                      <a:pt x="9" y="13"/>
                      <a:pt x="0" y="9"/>
                    </a:cubicBezTo>
                    <a:cubicBezTo>
                      <a:pt x="0" y="4"/>
                      <a:pt x="0" y="4"/>
                      <a:pt x="0" y="4"/>
                    </a:cubicBezTo>
                  </a:path>
                </a:pathLst>
              </a:custGeom>
              <a:solidFill>
                <a:srgbClr val="60606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4" name="íŝľiḓé"/>
              <p:cNvSpPr/>
              <p:nvPr/>
            </p:nvSpPr>
            <p:spPr bwMode="auto">
              <a:xfrm>
                <a:off x="857" y="6882"/>
                <a:ext cx="16" cy="30"/>
              </a:xfrm>
              <a:custGeom>
                <a:avLst/>
                <a:gdLst>
                  <a:gd name="T0" fmla="*/ 0 w 4"/>
                  <a:gd name="T1" fmla="*/ 0 h 8"/>
                  <a:gd name="T2" fmla="*/ 2 w 4"/>
                  <a:gd name="T3" fmla="*/ 7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cubicBezTo>
                      <a:pt x="1" y="3"/>
                      <a:pt x="0" y="5"/>
                      <a:pt x="2" y="7"/>
                    </a:cubicBezTo>
                    <a:cubicBezTo>
                      <a:pt x="3" y="8"/>
                      <a:pt x="3" y="8"/>
                      <a:pt x="4" y="8"/>
                    </a:cubicBezTo>
                    <a:cubicBezTo>
                      <a:pt x="4" y="6"/>
                      <a:pt x="3" y="3"/>
                      <a:pt x="0" y="0"/>
                    </a:cubicBezTo>
                  </a:path>
                </a:pathLst>
              </a:custGeom>
              <a:solidFill>
                <a:srgbClr val="3B3B5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5" name="ïṣḷîdè"/>
              <p:cNvSpPr/>
              <p:nvPr/>
            </p:nvSpPr>
            <p:spPr bwMode="auto">
              <a:xfrm>
                <a:off x="960" y="6900"/>
                <a:ext cx="6" cy="58"/>
              </a:xfrm>
              <a:custGeom>
                <a:avLst/>
                <a:gdLst>
                  <a:gd name="T0" fmla="*/ 0 w 2"/>
                  <a:gd name="T1" fmla="*/ 0 h 16"/>
                  <a:gd name="T2" fmla="*/ 0 w 2"/>
                  <a:gd name="T3" fmla="*/ 0 h 16"/>
                  <a:gd name="T4" fmla="*/ 0 w 2"/>
                  <a:gd name="T5" fmla="*/ 0 h 16"/>
                  <a:gd name="T6" fmla="*/ 0 w 2"/>
                  <a:gd name="T7" fmla="*/ 0 h 16"/>
                  <a:gd name="T8" fmla="*/ 0 w 2"/>
                  <a:gd name="T9" fmla="*/ 0 h 16"/>
                  <a:gd name="T10" fmla="*/ 0 w 2"/>
                  <a:gd name="T11" fmla="*/ 0 h 16"/>
                  <a:gd name="T12" fmla="*/ 0 w 2"/>
                  <a:gd name="T13" fmla="*/ 0 h 16"/>
                  <a:gd name="T14" fmla="*/ 0 w 2"/>
                  <a:gd name="T15" fmla="*/ 0 h 16"/>
                  <a:gd name="T16" fmla="*/ 1 w 2"/>
                  <a:gd name="T17" fmla="*/ 0 h 16"/>
                  <a:gd name="T18" fmla="*/ 1 w 2"/>
                  <a:gd name="T19" fmla="*/ 0 h 16"/>
                  <a:gd name="T20" fmla="*/ 1 w 2"/>
                  <a:gd name="T21" fmla="*/ 0 h 16"/>
                  <a:gd name="T22" fmla="*/ 1 w 2"/>
                  <a:gd name="T23" fmla="*/ 0 h 16"/>
                  <a:gd name="T24" fmla="*/ 1 w 2"/>
                  <a:gd name="T25" fmla="*/ 0 h 16"/>
                  <a:gd name="T26" fmla="*/ 1 w 2"/>
                  <a:gd name="T27" fmla="*/ 0 h 16"/>
                  <a:gd name="T28" fmla="*/ 1 w 2"/>
                  <a:gd name="T29" fmla="*/ 0 h 16"/>
                  <a:gd name="T30" fmla="*/ 1 w 2"/>
                  <a:gd name="T31" fmla="*/ 0 h 16"/>
                  <a:gd name="T32" fmla="*/ 1 w 2"/>
                  <a:gd name="T33" fmla="*/ 0 h 16"/>
                  <a:gd name="T34" fmla="*/ 1 w 2"/>
                  <a:gd name="T35" fmla="*/ 0 h 16"/>
                  <a:gd name="T36" fmla="*/ 1 w 2"/>
                  <a:gd name="T37" fmla="*/ 0 h 16"/>
                  <a:gd name="T38" fmla="*/ 1 w 2"/>
                  <a:gd name="T39" fmla="*/ 1 h 16"/>
                  <a:gd name="T40" fmla="*/ 1 w 2"/>
                  <a:gd name="T41" fmla="*/ 1 h 16"/>
                  <a:gd name="T42" fmla="*/ 1 w 2"/>
                  <a:gd name="T43" fmla="*/ 1 h 16"/>
                  <a:gd name="T44" fmla="*/ 1 w 2"/>
                  <a:gd name="T45" fmla="*/ 1 h 16"/>
                  <a:gd name="T46" fmla="*/ 1 w 2"/>
                  <a:gd name="T47" fmla="*/ 1 h 16"/>
                  <a:gd name="T48" fmla="*/ 1 w 2"/>
                  <a:gd name="T49" fmla="*/ 1 h 16"/>
                  <a:gd name="T50" fmla="*/ 1 w 2"/>
                  <a:gd name="T51" fmla="*/ 1 h 16"/>
                  <a:gd name="T52" fmla="*/ 1 w 2"/>
                  <a:gd name="T53" fmla="*/ 1 h 16"/>
                  <a:gd name="T54" fmla="*/ 1 w 2"/>
                  <a:gd name="T55" fmla="*/ 1 h 16"/>
                  <a:gd name="T56" fmla="*/ 1 w 2"/>
                  <a:gd name="T57" fmla="*/ 1 h 16"/>
                  <a:gd name="T58" fmla="*/ 1 w 2"/>
                  <a:gd name="T59" fmla="*/ 1 h 16"/>
                  <a:gd name="T60" fmla="*/ 1 w 2"/>
                  <a:gd name="T61" fmla="*/ 1 h 16"/>
                  <a:gd name="T62" fmla="*/ 1 w 2"/>
                  <a:gd name="T63" fmla="*/ 1 h 16"/>
                  <a:gd name="T64" fmla="*/ 1 w 2"/>
                  <a:gd name="T65" fmla="*/ 1 h 16"/>
                  <a:gd name="T66" fmla="*/ 1 w 2"/>
                  <a:gd name="T67" fmla="*/ 1 h 16"/>
                  <a:gd name="T68" fmla="*/ 1 w 2"/>
                  <a:gd name="T69" fmla="*/ 1 h 16"/>
                  <a:gd name="T70" fmla="*/ 1 w 2"/>
                  <a:gd name="T71" fmla="*/ 1 h 16"/>
                  <a:gd name="T72" fmla="*/ 2 w 2"/>
                  <a:gd name="T73" fmla="*/ 16 h 16"/>
                  <a:gd name="T74" fmla="*/ 0 w 2"/>
                  <a:gd name="T75" fmla="*/ 0 h 16"/>
                  <a:gd name="T76" fmla="*/ 0 w 2"/>
                  <a:gd name="T7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 h="16">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3"/>
                      <a:pt x="2" y="9"/>
                      <a:pt x="2" y="16"/>
                    </a:cubicBezTo>
                    <a:cubicBezTo>
                      <a:pt x="2" y="9"/>
                      <a:pt x="2" y="3"/>
                      <a:pt x="1" y="1"/>
                    </a:cubicBezTo>
                    <a:cubicBezTo>
                      <a:pt x="1" y="1"/>
                      <a:pt x="1" y="0"/>
                      <a:pt x="0" y="0"/>
                    </a:cubicBezTo>
                    <a:moveTo>
                      <a:pt x="0" y="0"/>
                    </a:moveTo>
                    <a:cubicBezTo>
                      <a:pt x="0" y="0"/>
                      <a:pt x="0" y="0"/>
                      <a:pt x="0" y="0"/>
                    </a:cubicBezTo>
                    <a:cubicBezTo>
                      <a:pt x="0" y="0"/>
                      <a:pt x="0" y="0"/>
                      <a:pt x="0" y="0"/>
                    </a:cubicBezTo>
                  </a:path>
                </a:pathLst>
              </a:custGeom>
              <a:solidFill>
                <a:srgbClr val="81B1C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6" name="íŝļíḍé"/>
              <p:cNvSpPr/>
              <p:nvPr/>
            </p:nvSpPr>
            <p:spPr bwMode="auto">
              <a:xfrm>
                <a:off x="960" y="6900"/>
                <a:ext cx="3" cy="3"/>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0 h 1"/>
                  <a:gd name="T52" fmla="*/ 1 w 1"/>
                  <a:gd name="T53" fmla="*/ 0 h 1"/>
                  <a:gd name="T54" fmla="*/ 1 w 1"/>
                  <a:gd name="T55" fmla="*/ 0 h 1"/>
                  <a:gd name="T56" fmla="*/ 1 w 1"/>
                  <a:gd name="T57" fmla="*/ 0 h 1"/>
                  <a:gd name="T58" fmla="*/ 1 w 1"/>
                  <a:gd name="T59" fmla="*/ 0 h 1"/>
                  <a:gd name="T60" fmla="*/ 1 w 1"/>
                  <a:gd name="T61" fmla="*/ 0 h 1"/>
                  <a:gd name="T62" fmla="*/ 1 w 1"/>
                  <a:gd name="T63" fmla="*/ 0 h 1"/>
                  <a:gd name="T64" fmla="*/ 1 w 1"/>
                  <a:gd name="T65" fmla="*/ 0 h 1"/>
                  <a:gd name="T66" fmla="*/ 1 w 1"/>
                  <a:gd name="T67" fmla="*/ 0 h 1"/>
                  <a:gd name="T68" fmla="*/ 1 w 1"/>
                  <a:gd name="T69" fmla="*/ 0 h 1"/>
                  <a:gd name="T70" fmla="*/ 1 w 1"/>
                  <a:gd name="T71" fmla="*/ 0 h 1"/>
                  <a:gd name="T72" fmla="*/ 1 w 1"/>
                  <a:gd name="T73" fmla="*/ 0 h 1"/>
                  <a:gd name="T74" fmla="*/ 1 w 1"/>
                  <a:gd name="T75" fmla="*/ 0 h 1"/>
                  <a:gd name="T76" fmla="*/ 1 w 1"/>
                  <a:gd name="T77" fmla="*/ 0 h 1"/>
                  <a:gd name="T78" fmla="*/ 1 w 1"/>
                  <a:gd name="T79" fmla="*/ 0 h 1"/>
                  <a:gd name="T80" fmla="*/ 0 w 1"/>
                  <a:gd name="T81" fmla="*/ 0 h 1"/>
                  <a:gd name="T82" fmla="*/ 0 w 1"/>
                  <a:gd name="T83" fmla="*/ 0 h 1"/>
                  <a:gd name="T84" fmla="*/ 0 w 1"/>
                  <a:gd name="T85" fmla="*/ 0 h 1"/>
                  <a:gd name="T86" fmla="*/ 0 w 1"/>
                  <a:gd name="T87" fmla="*/ 0 h 1"/>
                  <a:gd name="T88" fmla="*/ 0 w 1"/>
                  <a:gd name="T89" fmla="*/ 0 h 1"/>
                  <a:gd name="T90" fmla="*/ 0 w 1"/>
                  <a:gd name="T91" fmla="*/ 0 h 1"/>
                  <a:gd name="T92" fmla="*/ 0 w 1"/>
                  <a:gd name="T93" fmla="*/ 0 h 1"/>
                  <a:gd name="T94" fmla="*/ 0 w 1"/>
                  <a:gd name="T95" fmla="*/ 0 h 1"/>
                  <a:gd name="T96" fmla="*/ 0 w 1"/>
                  <a:gd name="T97" fmla="*/ 0 h 1"/>
                  <a:gd name="T98" fmla="*/ 0 w 1"/>
                  <a:gd name="T99" fmla="*/ 0 h 1"/>
                  <a:gd name="T100" fmla="*/ 0 w 1"/>
                  <a:gd name="T101" fmla="*/ 0 h 1"/>
                  <a:gd name="T102" fmla="*/ 0 w 1"/>
                  <a:gd name="T103" fmla="*/ 0 h 1"/>
                  <a:gd name="T104" fmla="*/ 0 w 1"/>
                  <a:gd name="T105" fmla="*/ 0 h 1"/>
                  <a:gd name="T106" fmla="*/ 0 w 1"/>
                  <a:gd name="T107" fmla="*/ 0 h 1"/>
                  <a:gd name="T108" fmla="*/ 0 w 1"/>
                  <a:gd name="T10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 h="1">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1"/>
                    </a:moveTo>
                    <a:cubicBezTo>
                      <a:pt x="1" y="1"/>
                      <a:pt x="1" y="1"/>
                      <a:pt x="1" y="1"/>
                    </a:cubicBezTo>
                    <a:cubicBezTo>
                      <a:pt x="1" y="1"/>
                      <a:pt x="1" y="1"/>
                      <a:pt x="1" y="1"/>
                    </a:cubicBezTo>
                    <a:moveTo>
                      <a:pt x="1" y="0"/>
                    </a:moveTo>
                    <a:cubicBezTo>
                      <a:pt x="1" y="0"/>
                      <a:pt x="1" y="1"/>
                      <a:pt x="1" y="1"/>
                    </a:cubicBezTo>
                    <a:cubicBezTo>
                      <a:pt x="1" y="1"/>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1" y="0"/>
                      <a:pt x="1" y="0"/>
                      <a:pt x="1" y="0"/>
                    </a:cubicBezTo>
                    <a:cubicBezTo>
                      <a:pt x="1" y="0"/>
                      <a:pt x="1"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E0B1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7" name="išḻîḑè"/>
              <p:cNvSpPr/>
              <p:nvPr/>
            </p:nvSpPr>
            <p:spPr bwMode="auto">
              <a:xfrm>
                <a:off x="854" y="6889"/>
                <a:ext cx="112" cy="185"/>
              </a:xfrm>
              <a:custGeom>
                <a:avLst/>
                <a:gdLst>
                  <a:gd name="T0" fmla="*/ 26 w 31"/>
                  <a:gd name="T1" fmla="*/ 44 h 51"/>
                  <a:gd name="T2" fmla="*/ 1 w 31"/>
                  <a:gd name="T3" fmla="*/ 51 h 51"/>
                  <a:gd name="T4" fmla="*/ 30 w 31"/>
                  <a:gd name="T5" fmla="*/ 48 h 51"/>
                  <a:gd name="T6" fmla="*/ 30 w 31"/>
                  <a:gd name="T7" fmla="*/ 4 h 51"/>
                  <a:gd name="T8" fmla="*/ 30 w 31"/>
                  <a:gd name="T9" fmla="*/ 4 h 51"/>
                  <a:gd name="T10" fmla="*/ 30 w 31"/>
                  <a:gd name="T11" fmla="*/ 4 h 51"/>
                  <a:gd name="T12" fmla="*/ 30 w 31"/>
                  <a:gd name="T13" fmla="*/ 4 h 51"/>
                  <a:gd name="T14" fmla="*/ 30 w 31"/>
                  <a:gd name="T15" fmla="*/ 4 h 51"/>
                  <a:gd name="T16" fmla="*/ 30 w 31"/>
                  <a:gd name="T17" fmla="*/ 4 h 51"/>
                  <a:gd name="T18" fmla="*/ 30 w 31"/>
                  <a:gd name="T19" fmla="*/ 4 h 51"/>
                  <a:gd name="T20" fmla="*/ 30 w 31"/>
                  <a:gd name="T21" fmla="*/ 4 h 51"/>
                  <a:gd name="T22" fmla="*/ 30 w 31"/>
                  <a:gd name="T23" fmla="*/ 4 h 51"/>
                  <a:gd name="T24" fmla="*/ 30 w 31"/>
                  <a:gd name="T25" fmla="*/ 4 h 51"/>
                  <a:gd name="T26" fmla="*/ 30 w 31"/>
                  <a:gd name="T27" fmla="*/ 4 h 51"/>
                  <a:gd name="T28" fmla="*/ 30 w 31"/>
                  <a:gd name="T29" fmla="*/ 4 h 51"/>
                  <a:gd name="T30" fmla="*/ 30 w 31"/>
                  <a:gd name="T31" fmla="*/ 4 h 51"/>
                  <a:gd name="T32" fmla="*/ 30 w 31"/>
                  <a:gd name="T33" fmla="*/ 4 h 51"/>
                  <a:gd name="T34" fmla="*/ 30 w 31"/>
                  <a:gd name="T35" fmla="*/ 4 h 51"/>
                  <a:gd name="T36" fmla="*/ 30 w 31"/>
                  <a:gd name="T37" fmla="*/ 4 h 51"/>
                  <a:gd name="T38" fmla="*/ 30 w 31"/>
                  <a:gd name="T39" fmla="*/ 4 h 51"/>
                  <a:gd name="T40" fmla="*/ 30 w 31"/>
                  <a:gd name="T41" fmla="*/ 3 h 51"/>
                  <a:gd name="T42" fmla="*/ 30 w 31"/>
                  <a:gd name="T43" fmla="*/ 3 h 51"/>
                  <a:gd name="T44" fmla="*/ 30 w 31"/>
                  <a:gd name="T45" fmla="*/ 3 h 51"/>
                  <a:gd name="T46" fmla="*/ 30 w 31"/>
                  <a:gd name="T47" fmla="*/ 3 h 51"/>
                  <a:gd name="T48" fmla="*/ 30 w 31"/>
                  <a:gd name="T49" fmla="*/ 3 h 51"/>
                  <a:gd name="T50" fmla="*/ 30 w 31"/>
                  <a:gd name="T51" fmla="*/ 3 h 51"/>
                  <a:gd name="T52" fmla="*/ 30 w 31"/>
                  <a:gd name="T53" fmla="*/ 3 h 51"/>
                  <a:gd name="T54" fmla="*/ 30 w 31"/>
                  <a:gd name="T55" fmla="*/ 3 h 51"/>
                  <a:gd name="T56" fmla="*/ 30 w 31"/>
                  <a:gd name="T57" fmla="*/ 3 h 51"/>
                  <a:gd name="T58" fmla="*/ 30 w 31"/>
                  <a:gd name="T59" fmla="*/ 3 h 51"/>
                  <a:gd name="T60" fmla="*/ 30 w 31"/>
                  <a:gd name="T61" fmla="*/ 3 h 51"/>
                  <a:gd name="T62" fmla="*/ 29 w 31"/>
                  <a:gd name="T63" fmla="*/ 3 h 51"/>
                  <a:gd name="T64" fmla="*/ 29 w 31"/>
                  <a:gd name="T65" fmla="*/ 3 h 51"/>
                  <a:gd name="T66" fmla="*/ 29 w 31"/>
                  <a:gd name="T67" fmla="*/ 3 h 51"/>
                  <a:gd name="T68" fmla="*/ 29 w 31"/>
                  <a:gd name="T69" fmla="*/ 3 h 51"/>
                  <a:gd name="T70" fmla="*/ 29 w 31"/>
                  <a:gd name="T71" fmla="*/ 3 h 51"/>
                  <a:gd name="T72" fmla="*/ 29 w 31"/>
                  <a:gd name="T73" fmla="*/ 3 h 51"/>
                  <a:gd name="T74" fmla="*/ 29 w 31"/>
                  <a:gd name="T75" fmla="*/ 3 h 51"/>
                  <a:gd name="T76" fmla="*/ 29 w 31"/>
                  <a:gd name="T77" fmla="*/ 3 h 51"/>
                  <a:gd name="T78" fmla="*/ 29 w 31"/>
                  <a:gd name="T79"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51">
                    <a:moveTo>
                      <a:pt x="27" y="0"/>
                    </a:moveTo>
                    <a:cubicBezTo>
                      <a:pt x="28" y="11"/>
                      <a:pt x="26" y="44"/>
                      <a:pt x="26" y="44"/>
                    </a:cubicBezTo>
                    <a:cubicBezTo>
                      <a:pt x="23" y="45"/>
                      <a:pt x="12" y="45"/>
                      <a:pt x="0" y="46"/>
                    </a:cubicBezTo>
                    <a:cubicBezTo>
                      <a:pt x="1" y="47"/>
                      <a:pt x="1" y="49"/>
                      <a:pt x="1" y="51"/>
                    </a:cubicBezTo>
                    <a:cubicBezTo>
                      <a:pt x="15" y="51"/>
                      <a:pt x="27" y="50"/>
                      <a:pt x="30" y="48"/>
                    </a:cubicBezTo>
                    <a:cubicBezTo>
                      <a:pt x="30" y="48"/>
                      <a:pt x="30" y="48"/>
                      <a:pt x="30" y="48"/>
                    </a:cubicBezTo>
                    <a:cubicBezTo>
                      <a:pt x="31" y="42"/>
                      <a:pt x="31" y="29"/>
                      <a:pt x="31" y="19"/>
                    </a:cubicBezTo>
                    <a:cubicBezTo>
                      <a:pt x="31" y="12"/>
                      <a:pt x="31" y="6"/>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30" y="3"/>
                    </a:cubicBezTo>
                    <a:cubicBezTo>
                      <a:pt x="30" y="3"/>
                      <a:pt x="30"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3"/>
                      <a:pt x="29" y="3"/>
                      <a:pt x="29" y="3"/>
                    </a:cubicBezTo>
                    <a:cubicBezTo>
                      <a:pt x="29" y="2"/>
                      <a:pt x="28" y="1"/>
                      <a:pt x="27" y="0"/>
                    </a:cubicBezTo>
                  </a:path>
                </a:pathLst>
              </a:custGeom>
              <a:solidFill>
                <a:srgbClr val="3B3B5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8" name="iṣ1ídè"/>
              <p:cNvSpPr/>
              <p:nvPr/>
            </p:nvSpPr>
            <p:spPr bwMode="auto">
              <a:xfrm>
                <a:off x="639" y="7056"/>
                <a:ext cx="218" cy="22"/>
              </a:xfrm>
              <a:custGeom>
                <a:avLst/>
                <a:gdLst>
                  <a:gd name="T0" fmla="*/ 59 w 60"/>
                  <a:gd name="T1" fmla="*/ 0 h 6"/>
                  <a:gd name="T2" fmla="*/ 1 w 60"/>
                  <a:gd name="T3" fmla="*/ 1 h 6"/>
                  <a:gd name="T4" fmla="*/ 0 w 60"/>
                  <a:gd name="T5" fmla="*/ 6 h 6"/>
                  <a:gd name="T6" fmla="*/ 14 w 60"/>
                  <a:gd name="T7" fmla="*/ 6 h 6"/>
                  <a:gd name="T8" fmla="*/ 60 w 60"/>
                  <a:gd name="T9" fmla="*/ 5 h 6"/>
                  <a:gd name="T10" fmla="*/ 59 w 60"/>
                  <a:gd name="T11" fmla="*/ 0 h 6"/>
                </a:gdLst>
                <a:ahLst/>
                <a:cxnLst>
                  <a:cxn ang="0">
                    <a:pos x="T0" y="T1"/>
                  </a:cxn>
                  <a:cxn ang="0">
                    <a:pos x="T2" y="T3"/>
                  </a:cxn>
                  <a:cxn ang="0">
                    <a:pos x="T4" y="T5"/>
                  </a:cxn>
                  <a:cxn ang="0">
                    <a:pos x="T6" y="T7"/>
                  </a:cxn>
                  <a:cxn ang="0">
                    <a:pos x="T8" y="T9"/>
                  </a:cxn>
                  <a:cxn ang="0">
                    <a:pos x="T10" y="T11"/>
                  </a:cxn>
                </a:cxnLst>
                <a:rect l="0" t="0" r="r" b="b"/>
                <a:pathLst>
                  <a:path w="60" h="6">
                    <a:moveTo>
                      <a:pt x="59" y="0"/>
                    </a:moveTo>
                    <a:cubicBezTo>
                      <a:pt x="39" y="1"/>
                      <a:pt x="12" y="1"/>
                      <a:pt x="1" y="1"/>
                    </a:cubicBezTo>
                    <a:cubicBezTo>
                      <a:pt x="1" y="2"/>
                      <a:pt x="1" y="4"/>
                      <a:pt x="0" y="6"/>
                    </a:cubicBezTo>
                    <a:cubicBezTo>
                      <a:pt x="2" y="6"/>
                      <a:pt x="7" y="6"/>
                      <a:pt x="14" y="6"/>
                    </a:cubicBezTo>
                    <a:cubicBezTo>
                      <a:pt x="26" y="6"/>
                      <a:pt x="45" y="6"/>
                      <a:pt x="60" y="5"/>
                    </a:cubicBezTo>
                    <a:cubicBezTo>
                      <a:pt x="60" y="3"/>
                      <a:pt x="60" y="1"/>
                      <a:pt x="59" y="0"/>
                    </a:cubicBezTo>
                  </a:path>
                </a:pathLst>
              </a:custGeom>
              <a:solidFill>
                <a:srgbClr val="CFCFC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9" name="iSḷíḋè"/>
              <p:cNvSpPr/>
              <p:nvPr/>
            </p:nvSpPr>
            <p:spPr bwMode="auto">
              <a:xfrm>
                <a:off x="639" y="7064"/>
                <a:ext cx="323" cy="22"/>
              </a:xfrm>
              <a:custGeom>
                <a:avLst/>
                <a:gdLst>
                  <a:gd name="T0" fmla="*/ 89 w 89"/>
                  <a:gd name="T1" fmla="*/ 0 h 6"/>
                  <a:gd name="T2" fmla="*/ 60 w 89"/>
                  <a:gd name="T3" fmla="*/ 3 h 6"/>
                  <a:gd name="T4" fmla="*/ 14 w 89"/>
                  <a:gd name="T5" fmla="*/ 4 h 6"/>
                  <a:gd name="T6" fmla="*/ 0 w 89"/>
                  <a:gd name="T7" fmla="*/ 4 h 6"/>
                  <a:gd name="T8" fmla="*/ 0 w 89"/>
                  <a:gd name="T9" fmla="*/ 6 h 6"/>
                  <a:gd name="T10" fmla="*/ 89 w 89"/>
                  <a:gd name="T11" fmla="*/ 3 h 6"/>
                  <a:gd name="T12" fmla="*/ 89 w 89"/>
                  <a:gd name="T13" fmla="*/ 0 h 6"/>
                  <a:gd name="T14" fmla="*/ 89 w 89"/>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6">
                    <a:moveTo>
                      <a:pt x="89" y="0"/>
                    </a:moveTo>
                    <a:cubicBezTo>
                      <a:pt x="86" y="2"/>
                      <a:pt x="74" y="3"/>
                      <a:pt x="60" y="3"/>
                    </a:cubicBezTo>
                    <a:cubicBezTo>
                      <a:pt x="45" y="4"/>
                      <a:pt x="26" y="4"/>
                      <a:pt x="14" y="4"/>
                    </a:cubicBezTo>
                    <a:cubicBezTo>
                      <a:pt x="7" y="4"/>
                      <a:pt x="2" y="4"/>
                      <a:pt x="0" y="4"/>
                    </a:cubicBezTo>
                    <a:cubicBezTo>
                      <a:pt x="0" y="5"/>
                      <a:pt x="0" y="5"/>
                      <a:pt x="0" y="6"/>
                    </a:cubicBezTo>
                    <a:cubicBezTo>
                      <a:pt x="0" y="6"/>
                      <a:pt x="77" y="6"/>
                      <a:pt x="89" y="3"/>
                    </a:cubicBezTo>
                    <a:cubicBezTo>
                      <a:pt x="89" y="3"/>
                      <a:pt x="89" y="2"/>
                      <a:pt x="89" y="0"/>
                    </a:cubicBezTo>
                    <a:cubicBezTo>
                      <a:pt x="89" y="0"/>
                      <a:pt x="89" y="0"/>
                      <a:pt x="89" y="0"/>
                    </a:cubicBezTo>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0" name="ïṧľïḋê"/>
              <p:cNvSpPr/>
              <p:nvPr/>
            </p:nvSpPr>
            <p:spPr bwMode="auto">
              <a:xfrm>
                <a:off x="894" y="6976"/>
                <a:ext cx="47" cy="68"/>
              </a:xfrm>
              <a:prstGeom prst="ellipse">
                <a:avLst/>
              </a:prstGeom>
              <a:solidFill>
                <a:srgbClr val="EAEAE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1" name="í$liḍe"/>
              <p:cNvSpPr/>
              <p:nvPr/>
            </p:nvSpPr>
            <p:spPr bwMode="auto">
              <a:xfrm>
                <a:off x="1356" y="6928"/>
                <a:ext cx="219" cy="157"/>
              </a:xfrm>
              <a:custGeom>
                <a:avLst/>
                <a:gdLst>
                  <a:gd name="T0" fmla="*/ 60 w 60"/>
                  <a:gd name="T1" fmla="*/ 43 h 43"/>
                  <a:gd name="T2" fmla="*/ 1 w 60"/>
                  <a:gd name="T3" fmla="*/ 42 h 43"/>
                  <a:gd name="T4" fmla="*/ 0 w 60"/>
                  <a:gd name="T5" fmla="*/ 40 h 43"/>
                  <a:gd name="T6" fmla="*/ 28 w 60"/>
                  <a:gd name="T7" fmla="*/ 7 h 43"/>
                  <a:gd name="T8" fmla="*/ 60 w 60"/>
                  <a:gd name="T9" fmla="*/ 43 h 43"/>
                </a:gdLst>
                <a:ahLst/>
                <a:cxnLst>
                  <a:cxn ang="0">
                    <a:pos x="T0" y="T1"/>
                  </a:cxn>
                  <a:cxn ang="0">
                    <a:pos x="T2" y="T3"/>
                  </a:cxn>
                  <a:cxn ang="0">
                    <a:pos x="T4" y="T5"/>
                  </a:cxn>
                  <a:cxn ang="0">
                    <a:pos x="T6" y="T7"/>
                  </a:cxn>
                  <a:cxn ang="0">
                    <a:pos x="T8" y="T9"/>
                  </a:cxn>
                </a:cxnLst>
                <a:rect l="0" t="0" r="r" b="b"/>
                <a:pathLst>
                  <a:path w="60" h="43">
                    <a:moveTo>
                      <a:pt x="60" y="43"/>
                    </a:moveTo>
                    <a:cubicBezTo>
                      <a:pt x="60" y="43"/>
                      <a:pt x="27" y="43"/>
                      <a:pt x="1" y="42"/>
                    </a:cubicBezTo>
                    <a:cubicBezTo>
                      <a:pt x="0" y="40"/>
                      <a:pt x="0" y="40"/>
                      <a:pt x="0" y="40"/>
                    </a:cubicBezTo>
                    <a:cubicBezTo>
                      <a:pt x="5" y="0"/>
                      <a:pt x="28" y="7"/>
                      <a:pt x="28" y="7"/>
                    </a:cubicBezTo>
                    <a:cubicBezTo>
                      <a:pt x="33" y="11"/>
                      <a:pt x="57" y="11"/>
                      <a:pt x="60" y="43"/>
                    </a:cubicBezTo>
                  </a:path>
                </a:pathLst>
              </a:custGeom>
              <a:solidFill>
                <a:srgbClr val="EAEAE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2" name="ïš1iḓe"/>
              <p:cNvSpPr/>
              <p:nvPr/>
            </p:nvSpPr>
            <p:spPr bwMode="auto">
              <a:xfrm>
                <a:off x="1342" y="6882"/>
                <a:ext cx="14" cy="30"/>
              </a:xfrm>
              <a:custGeom>
                <a:avLst/>
                <a:gdLst>
                  <a:gd name="T0" fmla="*/ 4 w 4"/>
                  <a:gd name="T1" fmla="*/ 0 h 8"/>
                  <a:gd name="T2" fmla="*/ 0 w 4"/>
                  <a:gd name="T3" fmla="*/ 8 h 8"/>
                  <a:gd name="T4" fmla="*/ 1 w 4"/>
                  <a:gd name="T5" fmla="*/ 7 h 8"/>
                  <a:gd name="T6" fmla="*/ 4 w 4"/>
                  <a:gd name="T7" fmla="*/ 0 h 8"/>
                </a:gdLst>
                <a:ahLst/>
                <a:cxnLst>
                  <a:cxn ang="0">
                    <a:pos x="T0" y="T1"/>
                  </a:cxn>
                  <a:cxn ang="0">
                    <a:pos x="T2" y="T3"/>
                  </a:cxn>
                  <a:cxn ang="0">
                    <a:pos x="T4" y="T5"/>
                  </a:cxn>
                  <a:cxn ang="0">
                    <a:pos x="T6" y="T7"/>
                  </a:cxn>
                </a:cxnLst>
                <a:rect l="0" t="0" r="r" b="b"/>
                <a:pathLst>
                  <a:path w="4" h="8">
                    <a:moveTo>
                      <a:pt x="4" y="0"/>
                    </a:moveTo>
                    <a:cubicBezTo>
                      <a:pt x="1" y="3"/>
                      <a:pt x="0" y="6"/>
                      <a:pt x="0" y="8"/>
                    </a:cubicBezTo>
                    <a:cubicBezTo>
                      <a:pt x="0" y="8"/>
                      <a:pt x="1" y="8"/>
                      <a:pt x="1" y="7"/>
                    </a:cubicBezTo>
                    <a:cubicBezTo>
                      <a:pt x="3" y="5"/>
                      <a:pt x="3" y="3"/>
                      <a:pt x="4" y="0"/>
                    </a:cubicBezTo>
                  </a:path>
                </a:pathLst>
              </a:custGeom>
              <a:solidFill>
                <a:srgbClr val="3B3B5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3" name="ïş1ïde"/>
              <p:cNvSpPr/>
              <p:nvPr/>
            </p:nvSpPr>
            <p:spPr bwMode="auto">
              <a:xfrm>
                <a:off x="1248" y="6889"/>
                <a:ext cx="109" cy="185"/>
              </a:xfrm>
              <a:custGeom>
                <a:avLst/>
                <a:gdLst>
                  <a:gd name="T0" fmla="*/ 4 w 30"/>
                  <a:gd name="T1" fmla="*/ 0 h 51"/>
                  <a:gd name="T2" fmla="*/ 1 w 30"/>
                  <a:gd name="T3" fmla="*/ 4 h 51"/>
                  <a:gd name="T4" fmla="*/ 1 w 30"/>
                  <a:gd name="T5" fmla="*/ 4 h 51"/>
                  <a:gd name="T6" fmla="*/ 0 w 30"/>
                  <a:gd name="T7" fmla="*/ 19 h 51"/>
                  <a:gd name="T8" fmla="*/ 0 w 30"/>
                  <a:gd name="T9" fmla="*/ 48 h 51"/>
                  <a:gd name="T10" fmla="*/ 0 w 30"/>
                  <a:gd name="T11" fmla="*/ 48 h 51"/>
                  <a:gd name="T12" fmla="*/ 30 w 30"/>
                  <a:gd name="T13" fmla="*/ 51 h 51"/>
                  <a:gd name="T14" fmla="*/ 30 w 30"/>
                  <a:gd name="T15" fmla="*/ 46 h 51"/>
                  <a:gd name="T16" fmla="*/ 4 w 30"/>
                  <a:gd name="T17" fmla="*/ 44 h 51"/>
                  <a:gd name="T18" fmla="*/ 4 w 30"/>
                  <a:gd name="T1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51">
                    <a:moveTo>
                      <a:pt x="4" y="0"/>
                    </a:moveTo>
                    <a:cubicBezTo>
                      <a:pt x="2" y="1"/>
                      <a:pt x="1" y="3"/>
                      <a:pt x="1" y="4"/>
                    </a:cubicBezTo>
                    <a:cubicBezTo>
                      <a:pt x="1" y="4"/>
                      <a:pt x="1" y="4"/>
                      <a:pt x="1" y="4"/>
                    </a:cubicBezTo>
                    <a:cubicBezTo>
                      <a:pt x="0" y="6"/>
                      <a:pt x="0" y="12"/>
                      <a:pt x="0" y="19"/>
                    </a:cubicBezTo>
                    <a:cubicBezTo>
                      <a:pt x="0" y="29"/>
                      <a:pt x="0" y="42"/>
                      <a:pt x="0" y="48"/>
                    </a:cubicBezTo>
                    <a:cubicBezTo>
                      <a:pt x="0" y="48"/>
                      <a:pt x="0" y="48"/>
                      <a:pt x="0" y="48"/>
                    </a:cubicBezTo>
                    <a:cubicBezTo>
                      <a:pt x="4" y="50"/>
                      <a:pt x="16" y="51"/>
                      <a:pt x="30" y="51"/>
                    </a:cubicBezTo>
                    <a:cubicBezTo>
                      <a:pt x="30" y="49"/>
                      <a:pt x="30" y="47"/>
                      <a:pt x="30" y="46"/>
                    </a:cubicBezTo>
                    <a:cubicBezTo>
                      <a:pt x="18" y="45"/>
                      <a:pt x="8" y="45"/>
                      <a:pt x="4" y="44"/>
                    </a:cubicBezTo>
                    <a:cubicBezTo>
                      <a:pt x="4" y="44"/>
                      <a:pt x="3" y="11"/>
                      <a:pt x="4" y="0"/>
                    </a:cubicBezTo>
                  </a:path>
                </a:pathLst>
              </a:custGeom>
              <a:solidFill>
                <a:srgbClr val="3B3B5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4" name="îŝļíḍe"/>
              <p:cNvSpPr/>
              <p:nvPr/>
            </p:nvSpPr>
            <p:spPr bwMode="auto">
              <a:xfrm>
                <a:off x="1248" y="7064"/>
                <a:ext cx="328" cy="22"/>
              </a:xfrm>
              <a:custGeom>
                <a:avLst/>
                <a:gdLst>
                  <a:gd name="T0" fmla="*/ 89 w 90"/>
                  <a:gd name="T1" fmla="*/ 6 h 6"/>
                  <a:gd name="T2" fmla="*/ 90 w 90"/>
                  <a:gd name="T3" fmla="*/ 6 h 6"/>
                  <a:gd name="T4" fmla="*/ 89 w 90"/>
                  <a:gd name="T5" fmla="*/ 6 h 6"/>
                  <a:gd name="T6" fmla="*/ 89 w 90"/>
                  <a:gd name="T7" fmla="*/ 6 h 6"/>
                  <a:gd name="T8" fmla="*/ 89 w 90"/>
                  <a:gd name="T9" fmla="*/ 6 h 6"/>
                  <a:gd name="T10" fmla="*/ 89 w 90"/>
                  <a:gd name="T11" fmla="*/ 6 h 6"/>
                  <a:gd name="T12" fmla="*/ 88 w 90"/>
                  <a:gd name="T13" fmla="*/ 6 h 6"/>
                  <a:gd name="T14" fmla="*/ 89 w 90"/>
                  <a:gd name="T15" fmla="*/ 6 h 6"/>
                  <a:gd name="T16" fmla="*/ 88 w 90"/>
                  <a:gd name="T17" fmla="*/ 6 h 6"/>
                  <a:gd name="T18" fmla="*/ 0 w 90"/>
                  <a:gd name="T19" fmla="*/ 0 h 6"/>
                  <a:gd name="T20" fmla="*/ 0 w 90"/>
                  <a:gd name="T21" fmla="*/ 0 h 6"/>
                  <a:gd name="T22" fmla="*/ 1 w 90"/>
                  <a:gd name="T23" fmla="*/ 3 h 6"/>
                  <a:gd name="T24" fmla="*/ 88 w 90"/>
                  <a:gd name="T25" fmla="*/ 6 h 6"/>
                  <a:gd name="T26" fmla="*/ 31 w 90"/>
                  <a:gd name="T27" fmla="*/ 5 h 6"/>
                  <a:gd name="T28" fmla="*/ 30 w 90"/>
                  <a:gd name="T29" fmla="*/ 3 h 6"/>
                  <a:gd name="T30" fmla="*/ 30 w 90"/>
                  <a:gd name="T31" fmla="*/ 3 h 6"/>
                  <a:gd name="T32" fmla="*/ 0 w 9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6">
                    <a:moveTo>
                      <a:pt x="89" y="6"/>
                    </a:moveTo>
                    <a:cubicBezTo>
                      <a:pt x="89" y="6"/>
                      <a:pt x="90" y="6"/>
                      <a:pt x="90" y="6"/>
                    </a:cubicBezTo>
                    <a:cubicBezTo>
                      <a:pt x="90" y="6"/>
                      <a:pt x="89" y="6"/>
                      <a:pt x="89" y="6"/>
                    </a:cubicBezTo>
                    <a:moveTo>
                      <a:pt x="89" y="6"/>
                    </a:moveTo>
                    <a:cubicBezTo>
                      <a:pt x="89" y="6"/>
                      <a:pt x="89" y="6"/>
                      <a:pt x="89" y="6"/>
                    </a:cubicBezTo>
                    <a:cubicBezTo>
                      <a:pt x="89" y="6"/>
                      <a:pt x="89" y="6"/>
                      <a:pt x="89" y="6"/>
                    </a:cubicBezTo>
                    <a:moveTo>
                      <a:pt x="88" y="6"/>
                    </a:moveTo>
                    <a:cubicBezTo>
                      <a:pt x="88" y="6"/>
                      <a:pt x="89" y="6"/>
                      <a:pt x="89" y="6"/>
                    </a:cubicBezTo>
                    <a:cubicBezTo>
                      <a:pt x="89" y="6"/>
                      <a:pt x="88" y="6"/>
                      <a:pt x="88" y="6"/>
                    </a:cubicBezTo>
                    <a:moveTo>
                      <a:pt x="0" y="0"/>
                    </a:moveTo>
                    <a:cubicBezTo>
                      <a:pt x="0" y="0"/>
                      <a:pt x="0" y="0"/>
                      <a:pt x="0" y="0"/>
                    </a:cubicBezTo>
                    <a:cubicBezTo>
                      <a:pt x="1" y="2"/>
                      <a:pt x="1" y="3"/>
                      <a:pt x="1" y="3"/>
                    </a:cubicBezTo>
                    <a:cubicBezTo>
                      <a:pt x="12" y="6"/>
                      <a:pt x="77" y="6"/>
                      <a:pt x="88" y="6"/>
                    </a:cubicBezTo>
                    <a:cubicBezTo>
                      <a:pt x="82" y="6"/>
                      <a:pt x="54" y="6"/>
                      <a:pt x="31" y="5"/>
                    </a:cubicBezTo>
                    <a:cubicBezTo>
                      <a:pt x="30" y="3"/>
                      <a:pt x="30" y="3"/>
                      <a:pt x="30" y="3"/>
                    </a:cubicBezTo>
                    <a:cubicBezTo>
                      <a:pt x="30" y="3"/>
                      <a:pt x="30" y="3"/>
                      <a:pt x="30" y="3"/>
                    </a:cubicBezTo>
                    <a:cubicBezTo>
                      <a:pt x="16" y="3"/>
                      <a:pt x="4" y="2"/>
                      <a:pt x="0" y="0"/>
                    </a:cubicBezTo>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5" name="îşľíḑé"/>
              <p:cNvSpPr/>
              <p:nvPr/>
            </p:nvSpPr>
            <p:spPr bwMode="auto">
              <a:xfrm>
                <a:off x="1356" y="7056"/>
                <a:ext cx="219" cy="30"/>
              </a:xfrm>
              <a:custGeom>
                <a:avLst/>
                <a:gdLst>
                  <a:gd name="T0" fmla="*/ 0 w 60"/>
                  <a:gd name="T1" fmla="*/ 0 h 8"/>
                  <a:gd name="T2" fmla="*/ 0 w 60"/>
                  <a:gd name="T3" fmla="*/ 5 h 8"/>
                  <a:gd name="T4" fmla="*/ 0 w 60"/>
                  <a:gd name="T5" fmla="*/ 5 h 8"/>
                  <a:gd name="T6" fmla="*/ 1 w 60"/>
                  <a:gd name="T7" fmla="*/ 7 h 8"/>
                  <a:gd name="T8" fmla="*/ 58 w 60"/>
                  <a:gd name="T9" fmla="*/ 8 h 8"/>
                  <a:gd name="T10" fmla="*/ 58 w 60"/>
                  <a:gd name="T11" fmla="*/ 8 h 8"/>
                  <a:gd name="T12" fmla="*/ 59 w 60"/>
                  <a:gd name="T13" fmla="*/ 8 h 8"/>
                  <a:gd name="T14" fmla="*/ 59 w 60"/>
                  <a:gd name="T15" fmla="*/ 8 h 8"/>
                  <a:gd name="T16" fmla="*/ 59 w 60"/>
                  <a:gd name="T17" fmla="*/ 8 h 8"/>
                  <a:gd name="T18" fmla="*/ 59 w 60"/>
                  <a:gd name="T19" fmla="*/ 8 h 8"/>
                  <a:gd name="T20" fmla="*/ 60 w 60"/>
                  <a:gd name="T21" fmla="*/ 8 h 8"/>
                  <a:gd name="T22" fmla="*/ 60 w 60"/>
                  <a:gd name="T23" fmla="*/ 8 h 8"/>
                  <a:gd name="T24" fmla="*/ 58 w 60"/>
                  <a:gd name="T25" fmla="*/ 1 h 8"/>
                  <a:gd name="T26" fmla="*/ 0 w 60"/>
                  <a:gd name="T2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8">
                    <a:moveTo>
                      <a:pt x="0" y="0"/>
                    </a:moveTo>
                    <a:cubicBezTo>
                      <a:pt x="0" y="1"/>
                      <a:pt x="0" y="3"/>
                      <a:pt x="0" y="5"/>
                    </a:cubicBezTo>
                    <a:cubicBezTo>
                      <a:pt x="0" y="5"/>
                      <a:pt x="0" y="5"/>
                      <a:pt x="0" y="5"/>
                    </a:cubicBezTo>
                    <a:cubicBezTo>
                      <a:pt x="1" y="7"/>
                      <a:pt x="1" y="7"/>
                      <a:pt x="1" y="7"/>
                    </a:cubicBezTo>
                    <a:cubicBezTo>
                      <a:pt x="24" y="8"/>
                      <a:pt x="52" y="8"/>
                      <a:pt x="58" y="8"/>
                    </a:cubicBezTo>
                    <a:cubicBezTo>
                      <a:pt x="58" y="8"/>
                      <a:pt x="58" y="8"/>
                      <a:pt x="58" y="8"/>
                    </a:cubicBezTo>
                    <a:cubicBezTo>
                      <a:pt x="58" y="8"/>
                      <a:pt x="59" y="8"/>
                      <a:pt x="59" y="8"/>
                    </a:cubicBezTo>
                    <a:cubicBezTo>
                      <a:pt x="59" y="8"/>
                      <a:pt x="59" y="8"/>
                      <a:pt x="59" y="8"/>
                    </a:cubicBezTo>
                    <a:cubicBezTo>
                      <a:pt x="59" y="8"/>
                      <a:pt x="59" y="8"/>
                      <a:pt x="59" y="8"/>
                    </a:cubicBezTo>
                    <a:cubicBezTo>
                      <a:pt x="59" y="8"/>
                      <a:pt x="59" y="8"/>
                      <a:pt x="59" y="8"/>
                    </a:cubicBezTo>
                    <a:cubicBezTo>
                      <a:pt x="59" y="8"/>
                      <a:pt x="60" y="8"/>
                      <a:pt x="60" y="8"/>
                    </a:cubicBezTo>
                    <a:cubicBezTo>
                      <a:pt x="60" y="8"/>
                      <a:pt x="60" y="8"/>
                      <a:pt x="60" y="8"/>
                    </a:cubicBezTo>
                    <a:cubicBezTo>
                      <a:pt x="59" y="6"/>
                      <a:pt x="59" y="3"/>
                      <a:pt x="58" y="1"/>
                    </a:cubicBezTo>
                    <a:cubicBezTo>
                      <a:pt x="48" y="1"/>
                      <a:pt x="21" y="1"/>
                      <a:pt x="0" y="0"/>
                    </a:cubicBezTo>
                  </a:path>
                </a:pathLst>
              </a:custGeom>
              <a:solidFill>
                <a:srgbClr val="CFCFC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6" name="í$ḷiḋè"/>
              <p:cNvSpPr/>
              <p:nvPr/>
            </p:nvSpPr>
            <p:spPr bwMode="auto">
              <a:xfrm>
                <a:off x="1272" y="6976"/>
                <a:ext cx="48" cy="68"/>
              </a:xfrm>
              <a:prstGeom prst="ellipse">
                <a:avLst/>
              </a:prstGeom>
              <a:solidFill>
                <a:srgbClr val="EAEAE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7" name="iSlïḍe"/>
              <p:cNvSpPr/>
              <p:nvPr/>
            </p:nvSpPr>
            <p:spPr bwMode="auto">
              <a:xfrm>
                <a:off x="2122" y="3520"/>
                <a:ext cx="65" cy="3339"/>
              </a:xfrm>
              <a:custGeom>
                <a:avLst/>
                <a:gdLst>
                  <a:gd name="T0" fmla="*/ 42 w 42"/>
                  <a:gd name="T1" fmla="*/ 0 h 2147"/>
                  <a:gd name="T2" fmla="*/ 42 w 42"/>
                  <a:gd name="T3" fmla="*/ 0 h 2147"/>
                  <a:gd name="T4" fmla="*/ 0 w 42"/>
                  <a:gd name="T5" fmla="*/ 3 h 2147"/>
                  <a:gd name="T6" fmla="*/ 0 w 42"/>
                  <a:gd name="T7" fmla="*/ 2147 h 2147"/>
                  <a:gd name="T8" fmla="*/ 42 w 42"/>
                  <a:gd name="T9" fmla="*/ 2147 h 2147"/>
                  <a:gd name="T10" fmla="*/ 42 w 42"/>
                  <a:gd name="T11" fmla="*/ 0 h 2147"/>
                </a:gdLst>
                <a:ahLst/>
                <a:cxnLst>
                  <a:cxn ang="0">
                    <a:pos x="T0" y="T1"/>
                  </a:cxn>
                  <a:cxn ang="0">
                    <a:pos x="T2" y="T3"/>
                  </a:cxn>
                  <a:cxn ang="0">
                    <a:pos x="T4" y="T5"/>
                  </a:cxn>
                  <a:cxn ang="0">
                    <a:pos x="T6" y="T7"/>
                  </a:cxn>
                  <a:cxn ang="0">
                    <a:pos x="T8" y="T9"/>
                  </a:cxn>
                  <a:cxn ang="0">
                    <a:pos x="T10" y="T11"/>
                  </a:cxn>
                </a:cxnLst>
                <a:rect l="0" t="0" r="r" b="b"/>
                <a:pathLst>
                  <a:path w="42" h="2147">
                    <a:moveTo>
                      <a:pt x="42" y="0"/>
                    </a:moveTo>
                    <a:lnTo>
                      <a:pt x="42" y="0"/>
                    </a:lnTo>
                    <a:lnTo>
                      <a:pt x="0" y="3"/>
                    </a:lnTo>
                    <a:lnTo>
                      <a:pt x="0" y="2147"/>
                    </a:lnTo>
                    <a:lnTo>
                      <a:pt x="42" y="2147"/>
                    </a:lnTo>
                    <a:lnTo>
                      <a:pt x="42" y="0"/>
                    </a:lnTo>
                    <a:close/>
                  </a:path>
                </a:pathLst>
              </a:custGeom>
              <a:solidFill>
                <a:srgbClr val="D7974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8" name="í$líḓè"/>
              <p:cNvSpPr/>
              <p:nvPr/>
            </p:nvSpPr>
            <p:spPr bwMode="auto">
              <a:xfrm>
                <a:off x="2122" y="3520"/>
                <a:ext cx="65" cy="3339"/>
              </a:xfrm>
              <a:custGeom>
                <a:avLst/>
                <a:gdLst>
                  <a:gd name="T0" fmla="*/ 42 w 42"/>
                  <a:gd name="T1" fmla="*/ 0 h 2147"/>
                  <a:gd name="T2" fmla="*/ 42 w 42"/>
                  <a:gd name="T3" fmla="*/ 0 h 2147"/>
                  <a:gd name="T4" fmla="*/ 0 w 42"/>
                  <a:gd name="T5" fmla="*/ 3 h 2147"/>
                  <a:gd name="T6" fmla="*/ 0 w 42"/>
                  <a:gd name="T7" fmla="*/ 2147 h 2147"/>
                  <a:gd name="T8" fmla="*/ 42 w 42"/>
                  <a:gd name="T9" fmla="*/ 2147 h 2147"/>
                  <a:gd name="T10" fmla="*/ 42 w 42"/>
                  <a:gd name="T11" fmla="*/ 0 h 2147"/>
                </a:gdLst>
                <a:ahLst/>
                <a:cxnLst>
                  <a:cxn ang="0">
                    <a:pos x="T0" y="T1"/>
                  </a:cxn>
                  <a:cxn ang="0">
                    <a:pos x="T2" y="T3"/>
                  </a:cxn>
                  <a:cxn ang="0">
                    <a:pos x="T4" y="T5"/>
                  </a:cxn>
                  <a:cxn ang="0">
                    <a:pos x="T6" y="T7"/>
                  </a:cxn>
                  <a:cxn ang="0">
                    <a:pos x="T8" y="T9"/>
                  </a:cxn>
                  <a:cxn ang="0">
                    <a:pos x="T10" y="T11"/>
                  </a:cxn>
                </a:cxnLst>
                <a:rect l="0" t="0" r="r" b="b"/>
                <a:pathLst>
                  <a:path w="42" h="2147">
                    <a:moveTo>
                      <a:pt x="42" y="0"/>
                    </a:moveTo>
                    <a:lnTo>
                      <a:pt x="42" y="0"/>
                    </a:lnTo>
                    <a:lnTo>
                      <a:pt x="0" y="3"/>
                    </a:lnTo>
                    <a:lnTo>
                      <a:pt x="0" y="2147"/>
                    </a:lnTo>
                    <a:lnTo>
                      <a:pt x="42" y="2147"/>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9" name="işḷíḋé"/>
              <p:cNvSpPr/>
              <p:nvPr/>
            </p:nvSpPr>
            <p:spPr bwMode="auto">
              <a:xfrm>
                <a:off x="2122" y="6860"/>
                <a:ext cx="65" cy="84"/>
              </a:xfrm>
              <a:custGeom>
                <a:avLst/>
                <a:gdLst>
                  <a:gd name="T0" fmla="*/ 42 w 42"/>
                  <a:gd name="T1" fmla="*/ 0 h 54"/>
                  <a:gd name="T2" fmla="*/ 42 w 42"/>
                  <a:gd name="T3" fmla="*/ 0 h 54"/>
                  <a:gd name="T4" fmla="*/ 0 w 42"/>
                  <a:gd name="T5" fmla="*/ 0 h 54"/>
                  <a:gd name="T6" fmla="*/ 0 w 42"/>
                  <a:gd name="T7" fmla="*/ 54 h 54"/>
                  <a:gd name="T8" fmla="*/ 42 w 42"/>
                  <a:gd name="T9" fmla="*/ 54 h 54"/>
                  <a:gd name="T10" fmla="*/ 42 w 42"/>
                  <a:gd name="T11" fmla="*/ 0 h 54"/>
                </a:gdLst>
                <a:ahLst/>
                <a:cxnLst>
                  <a:cxn ang="0">
                    <a:pos x="T0" y="T1"/>
                  </a:cxn>
                  <a:cxn ang="0">
                    <a:pos x="T2" y="T3"/>
                  </a:cxn>
                  <a:cxn ang="0">
                    <a:pos x="T4" y="T5"/>
                  </a:cxn>
                  <a:cxn ang="0">
                    <a:pos x="T6" y="T7"/>
                  </a:cxn>
                  <a:cxn ang="0">
                    <a:pos x="T8" y="T9"/>
                  </a:cxn>
                  <a:cxn ang="0">
                    <a:pos x="T10" y="T11"/>
                  </a:cxn>
                </a:cxnLst>
                <a:rect l="0" t="0" r="r" b="b"/>
                <a:pathLst>
                  <a:path w="42" h="54">
                    <a:moveTo>
                      <a:pt x="42" y="0"/>
                    </a:moveTo>
                    <a:lnTo>
                      <a:pt x="42" y="0"/>
                    </a:lnTo>
                    <a:lnTo>
                      <a:pt x="0" y="0"/>
                    </a:lnTo>
                    <a:lnTo>
                      <a:pt x="0" y="54"/>
                    </a:lnTo>
                    <a:lnTo>
                      <a:pt x="42" y="54"/>
                    </a:lnTo>
                    <a:lnTo>
                      <a:pt x="42" y="0"/>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0" name="iSḷiḍé"/>
              <p:cNvSpPr/>
              <p:nvPr/>
            </p:nvSpPr>
            <p:spPr bwMode="auto">
              <a:xfrm>
                <a:off x="2122" y="6860"/>
                <a:ext cx="65" cy="84"/>
              </a:xfrm>
              <a:custGeom>
                <a:avLst/>
                <a:gdLst>
                  <a:gd name="T0" fmla="*/ 42 w 42"/>
                  <a:gd name="T1" fmla="*/ 0 h 54"/>
                  <a:gd name="T2" fmla="*/ 42 w 42"/>
                  <a:gd name="T3" fmla="*/ 0 h 54"/>
                  <a:gd name="T4" fmla="*/ 0 w 42"/>
                  <a:gd name="T5" fmla="*/ 0 h 54"/>
                  <a:gd name="T6" fmla="*/ 0 w 42"/>
                  <a:gd name="T7" fmla="*/ 54 h 54"/>
                  <a:gd name="T8" fmla="*/ 42 w 42"/>
                  <a:gd name="T9" fmla="*/ 54 h 54"/>
                  <a:gd name="T10" fmla="*/ 42 w 42"/>
                  <a:gd name="T11" fmla="*/ 0 h 54"/>
                </a:gdLst>
                <a:ahLst/>
                <a:cxnLst>
                  <a:cxn ang="0">
                    <a:pos x="T0" y="T1"/>
                  </a:cxn>
                  <a:cxn ang="0">
                    <a:pos x="T2" y="T3"/>
                  </a:cxn>
                  <a:cxn ang="0">
                    <a:pos x="T4" y="T5"/>
                  </a:cxn>
                  <a:cxn ang="0">
                    <a:pos x="T6" y="T7"/>
                  </a:cxn>
                  <a:cxn ang="0">
                    <a:pos x="T8" y="T9"/>
                  </a:cxn>
                  <a:cxn ang="0">
                    <a:pos x="T10" y="T11"/>
                  </a:cxn>
                </a:cxnLst>
                <a:rect l="0" t="0" r="r" b="b"/>
                <a:pathLst>
                  <a:path w="42" h="54">
                    <a:moveTo>
                      <a:pt x="42" y="0"/>
                    </a:moveTo>
                    <a:lnTo>
                      <a:pt x="42" y="0"/>
                    </a:lnTo>
                    <a:lnTo>
                      <a:pt x="0" y="0"/>
                    </a:lnTo>
                    <a:lnTo>
                      <a:pt x="0" y="54"/>
                    </a:lnTo>
                    <a:lnTo>
                      <a:pt x="42" y="54"/>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1" name="îŝlîḓé"/>
              <p:cNvSpPr/>
              <p:nvPr/>
            </p:nvSpPr>
            <p:spPr bwMode="auto">
              <a:xfrm>
                <a:off x="2140" y="4023"/>
                <a:ext cx="106" cy="62"/>
              </a:xfrm>
              <a:custGeom>
                <a:avLst/>
                <a:gdLst>
                  <a:gd name="T0" fmla="*/ 12 w 29"/>
                  <a:gd name="T1" fmla="*/ 1 h 17"/>
                  <a:gd name="T2" fmla="*/ 1 w 29"/>
                  <a:gd name="T3" fmla="*/ 5 h 17"/>
                  <a:gd name="T4" fmla="*/ 9 w 29"/>
                  <a:gd name="T5" fmla="*/ 17 h 17"/>
                  <a:gd name="T6" fmla="*/ 27 w 29"/>
                  <a:gd name="T7" fmla="*/ 13 h 17"/>
                  <a:gd name="T8" fmla="*/ 25 w 29"/>
                  <a:gd name="T9" fmla="*/ 1 h 17"/>
                  <a:gd name="T10" fmla="*/ 12 w 29"/>
                  <a:gd name="T11" fmla="*/ 1 h 17"/>
                </a:gdLst>
                <a:ahLst/>
                <a:cxnLst>
                  <a:cxn ang="0">
                    <a:pos x="T0" y="T1"/>
                  </a:cxn>
                  <a:cxn ang="0">
                    <a:pos x="T2" y="T3"/>
                  </a:cxn>
                  <a:cxn ang="0">
                    <a:pos x="T4" y="T5"/>
                  </a:cxn>
                  <a:cxn ang="0">
                    <a:pos x="T6" y="T7"/>
                  </a:cxn>
                  <a:cxn ang="0">
                    <a:pos x="T8" y="T9"/>
                  </a:cxn>
                  <a:cxn ang="0">
                    <a:pos x="T10" y="T11"/>
                  </a:cxn>
                </a:cxnLst>
                <a:rect l="0" t="0" r="r" b="b"/>
                <a:pathLst>
                  <a:path w="29" h="17">
                    <a:moveTo>
                      <a:pt x="12" y="1"/>
                    </a:moveTo>
                    <a:cubicBezTo>
                      <a:pt x="12" y="1"/>
                      <a:pt x="2" y="0"/>
                      <a:pt x="1" y="5"/>
                    </a:cubicBezTo>
                    <a:cubicBezTo>
                      <a:pt x="0" y="10"/>
                      <a:pt x="3" y="17"/>
                      <a:pt x="9" y="17"/>
                    </a:cubicBezTo>
                    <a:cubicBezTo>
                      <a:pt x="15" y="17"/>
                      <a:pt x="25" y="16"/>
                      <a:pt x="27" y="13"/>
                    </a:cubicBezTo>
                    <a:cubicBezTo>
                      <a:pt x="29" y="9"/>
                      <a:pt x="28" y="1"/>
                      <a:pt x="25" y="1"/>
                    </a:cubicBezTo>
                    <a:cubicBezTo>
                      <a:pt x="21" y="0"/>
                      <a:pt x="12" y="1"/>
                      <a:pt x="12" y="1"/>
                    </a:cubicBezTo>
                    <a:close/>
                  </a:path>
                </a:pathLst>
              </a:custGeom>
              <a:solidFill>
                <a:srgbClr val="FFC7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2" name="îŝḷîḓe"/>
              <p:cNvSpPr/>
              <p:nvPr/>
            </p:nvSpPr>
            <p:spPr bwMode="auto">
              <a:xfrm>
                <a:off x="2140" y="4085"/>
                <a:ext cx="106" cy="59"/>
              </a:xfrm>
              <a:custGeom>
                <a:avLst/>
                <a:gdLst>
                  <a:gd name="T0" fmla="*/ 12 w 29"/>
                  <a:gd name="T1" fmla="*/ 0 h 16"/>
                  <a:gd name="T2" fmla="*/ 1 w 29"/>
                  <a:gd name="T3" fmla="*/ 4 h 16"/>
                  <a:gd name="T4" fmla="*/ 9 w 29"/>
                  <a:gd name="T5" fmla="*/ 16 h 16"/>
                  <a:gd name="T6" fmla="*/ 27 w 29"/>
                  <a:gd name="T7" fmla="*/ 12 h 16"/>
                  <a:gd name="T8" fmla="*/ 25 w 29"/>
                  <a:gd name="T9" fmla="*/ 0 h 16"/>
                  <a:gd name="T10" fmla="*/ 12 w 29"/>
                  <a:gd name="T11" fmla="*/ 0 h 16"/>
                </a:gdLst>
                <a:ahLst/>
                <a:cxnLst>
                  <a:cxn ang="0">
                    <a:pos x="T0" y="T1"/>
                  </a:cxn>
                  <a:cxn ang="0">
                    <a:pos x="T2" y="T3"/>
                  </a:cxn>
                  <a:cxn ang="0">
                    <a:pos x="T4" y="T5"/>
                  </a:cxn>
                  <a:cxn ang="0">
                    <a:pos x="T6" y="T7"/>
                  </a:cxn>
                  <a:cxn ang="0">
                    <a:pos x="T8" y="T9"/>
                  </a:cxn>
                  <a:cxn ang="0">
                    <a:pos x="T10" y="T11"/>
                  </a:cxn>
                </a:cxnLst>
                <a:rect l="0" t="0" r="r" b="b"/>
                <a:pathLst>
                  <a:path w="29" h="16">
                    <a:moveTo>
                      <a:pt x="12" y="0"/>
                    </a:moveTo>
                    <a:cubicBezTo>
                      <a:pt x="12" y="0"/>
                      <a:pt x="2" y="0"/>
                      <a:pt x="1" y="4"/>
                    </a:cubicBezTo>
                    <a:cubicBezTo>
                      <a:pt x="0" y="9"/>
                      <a:pt x="3" y="16"/>
                      <a:pt x="9" y="16"/>
                    </a:cubicBezTo>
                    <a:cubicBezTo>
                      <a:pt x="15" y="16"/>
                      <a:pt x="25" y="16"/>
                      <a:pt x="27" y="12"/>
                    </a:cubicBezTo>
                    <a:cubicBezTo>
                      <a:pt x="29" y="9"/>
                      <a:pt x="28" y="1"/>
                      <a:pt x="25" y="0"/>
                    </a:cubicBezTo>
                    <a:cubicBezTo>
                      <a:pt x="21" y="0"/>
                      <a:pt x="12" y="0"/>
                      <a:pt x="12" y="0"/>
                    </a:cubicBezTo>
                    <a:close/>
                  </a:path>
                </a:pathLst>
              </a:custGeom>
              <a:solidFill>
                <a:srgbClr val="FFC7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3" name="ïŝlíďe"/>
              <p:cNvSpPr/>
              <p:nvPr/>
            </p:nvSpPr>
            <p:spPr bwMode="auto">
              <a:xfrm>
                <a:off x="2140" y="4144"/>
                <a:ext cx="106" cy="62"/>
              </a:xfrm>
              <a:custGeom>
                <a:avLst/>
                <a:gdLst>
                  <a:gd name="T0" fmla="*/ 12 w 29"/>
                  <a:gd name="T1" fmla="*/ 1 h 17"/>
                  <a:gd name="T2" fmla="*/ 1 w 29"/>
                  <a:gd name="T3" fmla="*/ 5 h 17"/>
                  <a:gd name="T4" fmla="*/ 9 w 29"/>
                  <a:gd name="T5" fmla="*/ 17 h 17"/>
                  <a:gd name="T6" fmla="*/ 27 w 29"/>
                  <a:gd name="T7" fmla="*/ 13 h 17"/>
                  <a:gd name="T8" fmla="*/ 25 w 29"/>
                  <a:gd name="T9" fmla="*/ 1 h 17"/>
                  <a:gd name="T10" fmla="*/ 12 w 29"/>
                  <a:gd name="T11" fmla="*/ 1 h 17"/>
                </a:gdLst>
                <a:ahLst/>
                <a:cxnLst>
                  <a:cxn ang="0">
                    <a:pos x="T0" y="T1"/>
                  </a:cxn>
                  <a:cxn ang="0">
                    <a:pos x="T2" y="T3"/>
                  </a:cxn>
                  <a:cxn ang="0">
                    <a:pos x="T4" y="T5"/>
                  </a:cxn>
                  <a:cxn ang="0">
                    <a:pos x="T6" y="T7"/>
                  </a:cxn>
                  <a:cxn ang="0">
                    <a:pos x="T8" y="T9"/>
                  </a:cxn>
                  <a:cxn ang="0">
                    <a:pos x="T10" y="T11"/>
                  </a:cxn>
                </a:cxnLst>
                <a:rect l="0" t="0" r="r" b="b"/>
                <a:pathLst>
                  <a:path w="29" h="17">
                    <a:moveTo>
                      <a:pt x="12" y="1"/>
                    </a:moveTo>
                    <a:cubicBezTo>
                      <a:pt x="12" y="1"/>
                      <a:pt x="2" y="0"/>
                      <a:pt x="1" y="5"/>
                    </a:cubicBezTo>
                    <a:cubicBezTo>
                      <a:pt x="0" y="10"/>
                      <a:pt x="3" y="17"/>
                      <a:pt x="9" y="17"/>
                    </a:cubicBezTo>
                    <a:cubicBezTo>
                      <a:pt x="15" y="17"/>
                      <a:pt x="25" y="16"/>
                      <a:pt x="27" y="13"/>
                    </a:cubicBezTo>
                    <a:cubicBezTo>
                      <a:pt x="29" y="9"/>
                      <a:pt x="28" y="1"/>
                      <a:pt x="25" y="1"/>
                    </a:cubicBezTo>
                    <a:cubicBezTo>
                      <a:pt x="21" y="0"/>
                      <a:pt x="12" y="1"/>
                      <a:pt x="12" y="1"/>
                    </a:cubicBezTo>
                    <a:close/>
                  </a:path>
                </a:pathLst>
              </a:custGeom>
              <a:solidFill>
                <a:srgbClr val="FFC7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4" name="ïslidé"/>
              <p:cNvSpPr/>
              <p:nvPr/>
            </p:nvSpPr>
            <p:spPr bwMode="auto">
              <a:xfrm>
                <a:off x="2132" y="4202"/>
                <a:ext cx="109" cy="62"/>
              </a:xfrm>
              <a:custGeom>
                <a:avLst/>
                <a:gdLst>
                  <a:gd name="T0" fmla="*/ 12 w 30"/>
                  <a:gd name="T1" fmla="*/ 1 h 17"/>
                  <a:gd name="T2" fmla="*/ 2 w 30"/>
                  <a:gd name="T3" fmla="*/ 5 h 17"/>
                  <a:gd name="T4" fmla="*/ 10 w 30"/>
                  <a:gd name="T5" fmla="*/ 17 h 17"/>
                  <a:gd name="T6" fmla="*/ 28 w 30"/>
                  <a:gd name="T7" fmla="*/ 13 h 17"/>
                  <a:gd name="T8" fmla="*/ 25 w 30"/>
                  <a:gd name="T9" fmla="*/ 1 h 17"/>
                  <a:gd name="T10" fmla="*/ 12 w 30"/>
                  <a:gd name="T11" fmla="*/ 1 h 17"/>
                </a:gdLst>
                <a:ahLst/>
                <a:cxnLst>
                  <a:cxn ang="0">
                    <a:pos x="T0" y="T1"/>
                  </a:cxn>
                  <a:cxn ang="0">
                    <a:pos x="T2" y="T3"/>
                  </a:cxn>
                  <a:cxn ang="0">
                    <a:pos x="T4" y="T5"/>
                  </a:cxn>
                  <a:cxn ang="0">
                    <a:pos x="T6" y="T7"/>
                  </a:cxn>
                  <a:cxn ang="0">
                    <a:pos x="T8" y="T9"/>
                  </a:cxn>
                  <a:cxn ang="0">
                    <a:pos x="T10" y="T11"/>
                  </a:cxn>
                </a:cxnLst>
                <a:rect l="0" t="0" r="r" b="b"/>
                <a:pathLst>
                  <a:path w="30" h="17">
                    <a:moveTo>
                      <a:pt x="12" y="1"/>
                    </a:moveTo>
                    <a:cubicBezTo>
                      <a:pt x="12" y="1"/>
                      <a:pt x="3" y="0"/>
                      <a:pt x="2" y="5"/>
                    </a:cubicBezTo>
                    <a:cubicBezTo>
                      <a:pt x="0" y="10"/>
                      <a:pt x="4" y="17"/>
                      <a:pt x="10" y="17"/>
                    </a:cubicBezTo>
                    <a:cubicBezTo>
                      <a:pt x="16" y="17"/>
                      <a:pt x="26" y="16"/>
                      <a:pt x="28" y="13"/>
                    </a:cubicBezTo>
                    <a:cubicBezTo>
                      <a:pt x="30" y="9"/>
                      <a:pt x="29" y="2"/>
                      <a:pt x="25" y="1"/>
                    </a:cubicBezTo>
                    <a:cubicBezTo>
                      <a:pt x="22" y="1"/>
                      <a:pt x="12" y="1"/>
                      <a:pt x="12" y="1"/>
                    </a:cubicBezTo>
                    <a:close/>
                  </a:path>
                </a:pathLst>
              </a:custGeom>
              <a:solidFill>
                <a:srgbClr val="FFC7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
          <p:nvSpPr>
            <p:cNvPr id="4" name="文本框 3"/>
            <p:cNvSpPr txBox="1"/>
            <p:nvPr/>
          </p:nvSpPr>
          <p:spPr>
            <a:xfrm>
              <a:off x="2604" y="4464"/>
              <a:ext cx="2331" cy="1161"/>
            </a:xfrm>
            <a:prstGeom prst="rect">
              <a:avLst/>
            </a:prstGeom>
            <a:noFill/>
          </p:spPr>
          <p:txBody>
            <a:bodyPr wrap="square" rtlCol="0" anchor="t">
              <a:spAutoFit/>
            </a:bodyPr>
            <a:lstStyle/>
            <a:p>
              <a:pPr algn="ct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定置摆放</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三要素、三定</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spTree>
  </p:cSld>
  <p:clrMapOvr>
    <a:masterClrMapping/>
  </p:clrMapOvr>
  <p:transition advTm="0">
    <p:wipe dir="d"/>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705485" y="868680"/>
            <a:ext cx="4072890"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现场定置定位管理（示例）</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3272790" y="1405890"/>
            <a:ext cx="1056640" cy="306705"/>
          </a:xfrm>
          <a:prstGeom prst="rect">
            <a:avLst/>
          </a:prstGeom>
          <a:solidFill>
            <a:srgbClr val="C00000"/>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安全通道</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3978275" y="1798320"/>
            <a:ext cx="4406900" cy="2491740"/>
          </a:xfrm>
          <a:prstGeom prst="rect">
            <a:avLst/>
          </a:prstGeom>
          <a:noFill/>
        </p:spPr>
        <p:txBody>
          <a:bodyPr wrap="square" rtlCol="0" anchor="t">
            <a:spAutoFit/>
          </a:bodyPr>
          <a:lstStyle/>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车间安全通道应以醒目的划线界定。</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车间的安全通道其人行道宽应不小于lm。车行道宽应不小于1.8m。</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车间通道不得有l处以上(含l处)被堵塞或占道超过道路宽度的1／3。两条通道的交叉路口堆放物品不得超过通道宽度的1／3。</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车间通道不得有3处以上(含3处)被占。车间通道占道不得超过总长度的5％。</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9" name="ïṥľíḍê"/>
          <p:cNvSpPr/>
          <p:nvPr/>
        </p:nvSpPr>
        <p:spPr bwMode="auto">
          <a:xfrm flipH="1">
            <a:off x="2775585" y="1924050"/>
            <a:ext cx="836295" cy="1546860"/>
          </a:xfrm>
          <a:custGeom>
            <a:avLst/>
            <a:gdLst>
              <a:gd name="T0" fmla="*/ 167 w 210"/>
              <a:gd name="T1" fmla="*/ 46 h 388"/>
              <a:gd name="T2" fmla="*/ 144 w 210"/>
              <a:gd name="T3" fmla="*/ 30 h 388"/>
              <a:gd name="T4" fmla="*/ 33 w 210"/>
              <a:gd name="T5" fmla="*/ 181 h 388"/>
              <a:gd name="T6" fmla="*/ 67 w 210"/>
              <a:gd name="T7" fmla="*/ 366 h 388"/>
              <a:gd name="T8" fmla="*/ 78 w 210"/>
              <a:gd name="T9" fmla="*/ 366 h 388"/>
              <a:gd name="T10" fmla="*/ 158 w 210"/>
              <a:gd name="T11" fmla="*/ 276 h 388"/>
              <a:gd name="T12" fmla="*/ 178 w 210"/>
              <a:gd name="T13" fmla="*/ 214 h 388"/>
              <a:gd name="T14" fmla="*/ 185 w 210"/>
              <a:gd name="T15" fmla="*/ 169 h 388"/>
              <a:gd name="T16" fmla="*/ 167 w 210"/>
              <a:gd name="T17" fmla="*/ 46 h 388"/>
              <a:gd name="T18" fmla="*/ 202 w 210"/>
              <a:gd name="T19" fmla="*/ 68 h 388"/>
              <a:gd name="T20" fmla="*/ 205 w 210"/>
              <a:gd name="T21" fmla="*/ 83 h 388"/>
              <a:gd name="T22" fmla="*/ 205 w 210"/>
              <a:gd name="T23" fmla="*/ 83 h 388"/>
              <a:gd name="T24" fmla="*/ 210 w 210"/>
              <a:gd name="T25" fmla="*/ 139 h 388"/>
              <a:gd name="T26" fmla="*/ 200 w 210"/>
              <a:gd name="T27" fmla="*/ 218 h 388"/>
              <a:gd name="T28" fmla="*/ 116 w 210"/>
              <a:gd name="T29" fmla="*/ 372 h 388"/>
              <a:gd name="T30" fmla="*/ 69 w 210"/>
              <a:gd name="T31" fmla="*/ 384 h 388"/>
              <a:gd name="T32" fmla="*/ 24 w 210"/>
              <a:gd name="T33" fmla="*/ 177 h 388"/>
              <a:gd name="T34" fmla="*/ 155 w 210"/>
              <a:gd name="T35" fmla="*/ 11 h 388"/>
              <a:gd name="T36" fmla="*/ 202 w 210"/>
              <a:gd name="T37" fmla="*/ 6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0" h="388">
                <a:moveTo>
                  <a:pt x="167" y="46"/>
                </a:moveTo>
                <a:cubicBezTo>
                  <a:pt x="161" y="38"/>
                  <a:pt x="153" y="32"/>
                  <a:pt x="144" y="30"/>
                </a:cubicBezTo>
                <a:cubicBezTo>
                  <a:pt x="104" y="21"/>
                  <a:pt x="55" y="88"/>
                  <a:pt x="33" y="181"/>
                </a:cubicBezTo>
                <a:cubicBezTo>
                  <a:pt x="12" y="274"/>
                  <a:pt x="27" y="356"/>
                  <a:pt x="67" y="366"/>
                </a:cubicBezTo>
                <a:cubicBezTo>
                  <a:pt x="70" y="366"/>
                  <a:pt x="74" y="367"/>
                  <a:pt x="78" y="366"/>
                </a:cubicBezTo>
                <a:cubicBezTo>
                  <a:pt x="105" y="363"/>
                  <a:pt x="136" y="328"/>
                  <a:pt x="158" y="276"/>
                </a:cubicBezTo>
                <a:cubicBezTo>
                  <a:pt x="166" y="257"/>
                  <a:pt x="172" y="237"/>
                  <a:pt x="178" y="214"/>
                </a:cubicBezTo>
                <a:cubicBezTo>
                  <a:pt x="181" y="199"/>
                  <a:pt x="184" y="183"/>
                  <a:pt x="185" y="169"/>
                </a:cubicBezTo>
                <a:cubicBezTo>
                  <a:pt x="191" y="115"/>
                  <a:pt x="184" y="70"/>
                  <a:pt x="167" y="46"/>
                </a:cubicBezTo>
                <a:close/>
                <a:moveTo>
                  <a:pt x="202" y="68"/>
                </a:moveTo>
                <a:cubicBezTo>
                  <a:pt x="203" y="73"/>
                  <a:pt x="204" y="78"/>
                  <a:pt x="205" y="83"/>
                </a:cubicBezTo>
                <a:cubicBezTo>
                  <a:pt x="205" y="83"/>
                  <a:pt x="205" y="83"/>
                  <a:pt x="205" y="83"/>
                </a:cubicBezTo>
                <a:cubicBezTo>
                  <a:pt x="209" y="100"/>
                  <a:pt x="210" y="119"/>
                  <a:pt x="210" y="139"/>
                </a:cubicBezTo>
                <a:cubicBezTo>
                  <a:pt x="210" y="164"/>
                  <a:pt x="207" y="191"/>
                  <a:pt x="200" y="218"/>
                </a:cubicBezTo>
                <a:cubicBezTo>
                  <a:pt x="184" y="289"/>
                  <a:pt x="151" y="347"/>
                  <a:pt x="116" y="372"/>
                </a:cubicBezTo>
                <a:cubicBezTo>
                  <a:pt x="100" y="383"/>
                  <a:pt x="84" y="388"/>
                  <a:pt x="69" y="384"/>
                </a:cubicBezTo>
                <a:cubicBezTo>
                  <a:pt x="20" y="373"/>
                  <a:pt x="0" y="280"/>
                  <a:pt x="24" y="177"/>
                </a:cubicBezTo>
                <a:cubicBezTo>
                  <a:pt x="47" y="74"/>
                  <a:pt x="106" y="0"/>
                  <a:pt x="155" y="11"/>
                </a:cubicBezTo>
                <a:cubicBezTo>
                  <a:pt x="177" y="16"/>
                  <a:pt x="193" y="37"/>
                  <a:pt x="202" y="68"/>
                </a:cubicBezTo>
                <a:close/>
              </a:path>
            </a:pathLst>
          </a:custGeom>
          <a:solidFill>
            <a:srgbClr val="FF37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nvGrpSpPr>
          <p:cNvPr id="100" name="组合 99"/>
          <p:cNvGrpSpPr/>
          <p:nvPr/>
        </p:nvGrpSpPr>
        <p:grpSpPr>
          <a:xfrm>
            <a:off x="64135" y="2162175"/>
            <a:ext cx="3415030" cy="2662555"/>
            <a:chOff x="91" y="3151"/>
            <a:chExt cx="5955" cy="4642"/>
          </a:xfrm>
        </p:grpSpPr>
        <p:sp>
          <p:nvSpPr>
            <p:cNvPr id="7" name="ïş1iďe"/>
            <p:cNvSpPr/>
            <p:nvPr/>
          </p:nvSpPr>
          <p:spPr bwMode="auto">
            <a:xfrm flipH="1">
              <a:off x="204" y="7381"/>
              <a:ext cx="5536" cy="413"/>
            </a:xfrm>
            <a:prstGeom prst="ellipse">
              <a:avLst/>
            </a:prstGeom>
            <a:solidFill>
              <a:schemeClr val="bg1">
                <a:lumMod val="85000"/>
              </a:schemeClr>
            </a:solidFill>
            <a:ln>
              <a:noFill/>
            </a:ln>
          </p:spPr>
          <p:txBody>
            <a:bodyPr anchor="ctr"/>
            <a:lstStyle/>
            <a:p>
              <a:pPr algn="ctr"/>
            </a:p>
          </p:txBody>
        </p:sp>
        <p:sp>
          <p:nvSpPr>
            <p:cNvPr id="8" name="îSļîḋé"/>
            <p:cNvSpPr/>
            <p:nvPr/>
          </p:nvSpPr>
          <p:spPr bwMode="auto">
            <a:xfrm flipH="1">
              <a:off x="192" y="7335"/>
              <a:ext cx="5854" cy="26"/>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 name="ïṧľîďê"/>
            <p:cNvSpPr/>
            <p:nvPr/>
          </p:nvSpPr>
          <p:spPr bwMode="auto">
            <a:xfrm flipH="1">
              <a:off x="619" y="6477"/>
              <a:ext cx="609" cy="601"/>
            </a:xfrm>
            <a:custGeom>
              <a:avLst/>
              <a:gdLst>
                <a:gd name="T0" fmla="*/ 96 w 97"/>
                <a:gd name="T1" fmla="*/ 40 h 96"/>
                <a:gd name="T2" fmla="*/ 91 w 97"/>
                <a:gd name="T3" fmla="*/ 39 h 96"/>
                <a:gd name="T4" fmla="*/ 93 w 97"/>
                <a:gd name="T5" fmla="*/ 29 h 96"/>
                <a:gd name="T6" fmla="*/ 77 w 97"/>
                <a:gd name="T7" fmla="*/ 16 h 96"/>
                <a:gd name="T8" fmla="*/ 73 w 97"/>
                <a:gd name="T9" fmla="*/ 7 h 96"/>
                <a:gd name="T10" fmla="*/ 58 w 97"/>
                <a:gd name="T11" fmla="*/ 1 h 96"/>
                <a:gd name="T12" fmla="*/ 53 w 97"/>
                <a:gd name="T13" fmla="*/ 5 h 96"/>
                <a:gd name="T14" fmla="*/ 45 w 97"/>
                <a:gd name="T15" fmla="*/ 5 h 96"/>
                <a:gd name="T16" fmla="*/ 24 w 97"/>
                <a:gd name="T17" fmla="*/ 7 h 96"/>
                <a:gd name="T18" fmla="*/ 20 w 97"/>
                <a:gd name="T19" fmla="*/ 16 h 96"/>
                <a:gd name="T20" fmla="*/ 15 w 97"/>
                <a:gd name="T21" fmla="*/ 14 h 96"/>
                <a:gd name="T22" fmla="*/ 12 w 97"/>
                <a:gd name="T23" fmla="*/ 18 h 96"/>
                <a:gd name="T24" fmla="*/ 5 w 97"/>
                <a:gd name="T25" fmla="*/ 29 h 96"/>
                <a:gd name="T26" fmla="*/ 7 w 97"/>
                <a:gd name="T27" fmla="*/ 39 h 96"/>
                <a:gd name="T28" fmla="*/ 2 w 97"/>
                <a:gd name="T29" fmla="*/ 59 h 96"/>
                <a:gd name="T30" fmla="*/ 9 w 97"/>
                <a:gd name="T31" fmla="*/ 65 h 96"/>
                <a:gd name="T32" fmla="*/ 10 w 97"/>
                <a:gd name="T33" fmla="*/ 76 h 96"/>
                <a:gd name="T34" fmla="*/ 13 w 97"/>
                <a:gd name="T35" fmla="*/ 80 h 96"/>
                <a:gd name="T36" fmla="*/ 17 w 97"/>
                <a:gd name="T37" fmla="*/ 84 h 96"/>
                <a:gd name="T38" fmla="*/ 27 w 97"/>
                <a:gd name="T39" fmla="*/ 85 h 96"/>
                <a:gd name="T40" fmla="*/ 44 w 97"/>
                <a:gd name="T41" fmla="*/ 96 h 96"/>
                <a:gd name="T42" fmla="*/ 49 w 97"/>
                <a:gd name="T43" fmla="*/ 91 h 96"/>
                <a:gd name="T44" fmla="*/ 53 w 97"/>
                <a:gd name="T45" fmla="*/ 96 h 96"/>
                <a:gd name="T46" fmla="*/ 64 w 97"/>
                <a:gd name="T47" fmla="*/ 94 h 96"/>
                <a:gd name="T48" fmla="*/ 71 w 97"/>
                <a:gd name="T49" fmla="*/ 85 h 96"/>
                <a:gd name="T50" fmla="*/ 80 w 97"/>
                <a:gd name="T51" fmla="*/ 84 h 96"/>
                <a:gd name="T52" fmla="*/ 89 w 97"/>
                <a:gd name="T53" fmla="*/ 65 h 96"/>
                <a:gd name="T54" fmla="*/ 95 w 97"/>
                <a:gd name="T55" fmla="*/ 59 h 96"/>
                <a:gd name="T56" fmla="*/ 96 w 97"/>
                <a:gd name="T57" fmla="*/ 53 h 96"/>
                <a:gd name="T58" fmla="*/ 96 w 97"/>
                <a:gd name="T59" fmla="*/ 43 h 96"/>
                <a:gd name="T60" fmla="*/ 15 w 97"/>
                <a:gd name="T61" fmla="*/ 48 h 96"/>
                <a:gd name="T62" fmla="*/ 83 w 97"/>
                <a:gd name="T63"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7" h="96">
                  <a:moveTo>
                    <a:pt x="96" y="43"/>
                  </a:moveTo>
                  <a:cubicBezTo>
                    <a:pt x="96" y="40"/>
                    <a:pt x="96" y="40"/>
                    <a:pt x="96" y="40"/>
                  </a:cubicBezTo>
                  <a:cubicBezTo>
                    <a:pt x="96" y="39"/>
                    <a:pt x="96" y="38"/>
                    <a:pt x="95" y="38"/>
                  </a:cubicBezTo>
                  <a:cubicBezTo>
                    <a:pt x="91" y="39"/>
                    <a:pt x="91" y="39"/>
                    <a:pt x="91" y="39"/>
                  </a:cubicBezTo>
                  <a:cubicBezTo>
                    <a:pt x="90" y="36"/>
                    <a:pt x="90" y="33"/>
                    <a:pt x="89" y="31"/>
                  </a:cubicBezTo>
                  <a:cubicBezTo>
                    <a:pt x="93" y="29"/>
                    <a:pt x="93" y="29"/>
                    <a:pt x="93" y="29"/>
                  </a:cubicBezTo>
                  <a:cubicBezTo>
                    <a:pt x="90" y="23"/>
                    <a:pt x="86" y="17"/>
                    <a:pt x="80" y="12"/>
                  </a:cubicBezTo>
                  <a:cubicBezTo>
                    <a:pt x="77" y="16"/>
                    <a:pt x="77" y="16"/>
                    <a:pt x="77" y="16"/>
                  </a:cubicBezTo>
                  <a:cubicBezTo>
                    <a:pt x="75" y="14"/>
                    <a:pt x="73" y="12"/>
                    <a:pt x="71" y="11"/>
                  </a:cubicBezTo>
                  <a:cubicBezTo>
                    <a:pt x="73" y="7"/>
                    <a:pt x="73" y="7"/>
                    <a:pt x="73" y="7"/>
                  </a:cubicBezTo>
                  <a:cubicBezTo>
                    <a:pt x="70" y="5"/>
                    <a:pt x="67" y="4"/>
                    <a:pt x="64" y="3"/>
                  </a:cubicBezTo>
                  <a:cubicBezTo>
                    <a:pt x="62" y="2"/>
                    <a:pt x="60" y="2"/>
                    <a:pt x="58" y="1"/>
                  </a:cubicBezTo>
                  <a:cubicBezTo>
                    <a:pt x="57" y="1"/>
                    <a:pt x="55" y="1"/>
                    <a:pt x="53" y="0"/>
                  </a:cubicBezTo>
                  <a:cubicBezTo>
                    <a:pt x="53" y="5"/>
                    <a:pt x="53" y="5"/>
                    <a:pt x="53" y="5"/>
                  </a:cubicBezTo>
                  <a:cubicBezTo>
                    <a:pt x="51" y="5"/>
                    <a:pt x="50" y="5"/>
                    <a:pt x="49" y="5"/>
                  </a:cubicBezTo>
                  <a:cubicBezTo>
                    <a:pt x="47" y="5"/>
                    <a:pt x="46" y="5"/>
                    <a:pt x="45" y="5"/>
                  </a:cubicBezTo>
                  <a:cubicBezTo>
                    <a:pt x="44" y="0"/>
                    <a:pt x="44" y="0"/>
                    <a:pt x="44" y="0"/>
                  </a:cubicBezTo>
                  <a:cubicBezTo>
                    <a:pt x="37" y="1"/>
                    <a:pt x="30" y="3"/>
                    <a:pt x="24" y="7"/>
                  </a:cubicBezTo>
                  <a:cubicBezTo>
                    <a:pt x="27" y="11"/>
                    <a:pt x="27" y="11"/>
                    <a:pt x="27" y="11"/>
                  </a:cubicBezTo>
                  <a:cubicBezTo>
                    <a:pt x="24" y="12"/>
                    <a:pt x="22" y="14"/>
                    <a:pt x="20" y="16"/>
                  </a:cubicBezTo>
                  <a:cubicBezTo>
                    <a:pt x="17" y="12"/>
                    <a:pt x="17" y="12"/>
                    <a:pt x="17" y="12"/>
                  </a:cubicBezTo>
                  <a:cubicBezTo>
                    <a:pt x="15" y="14"/>
                    <a:pt x="15" y="14"/>
                    <a:pt x="15" y="14"/>
                  </a:cubicBezTo>
                  <a:cubicBezTo>
                    <a:pt x="15" y="15"/>
                    <a:pt x="14" y="15"/>
                    <a:pt x="13" y="16"/>
                  </a:cubicBezTo>
                  <a:cubicBezTo>
                    <a:pt x="13" y="17"/>
                    <a:pt x="12" y="17"/>
                    <a:pt x="12" y="18"/>
                  </a:cubicBezTo>
                  <a:cubicBezTo>
                    <a:pt x="10" y="20"/>
                    <a:pt x="10" y="20"/>
                    <a:pt x="10" y="20"/>
                  </a:cubicBezTo>
                  <a:cubicBezTo>
                    <a:pt x="8" y="23"/>
                    <a:pt x="6" y="26"/>
                    <a:pt x="5" y="29"/>
                  </a:cubicBezTo>
                  <a:cubicBezTo>
                    <a:pt x="9" y="31"/>
                    <a:pt x="9" y="31"/>
                    <a:pt x="9" y="31"/>
                  </a:cubicBezTo>
                  <a:cubicBezTo>
                    <a:pt x="8" y="33"/>
                    <a:pt x="7" y="36"/>
                    <a:pt x="7" y="39"/>
                  </a:cubicBezTo>
                  <a:cubicBezTo>
                    <a:pt x="2" y="38"/>
                    <a:pt x="2" y="38"/>
                    <a:pt x="2" y="38"/>
                  </a:cubicBezTo>
                  <a:cubicBezTo>
                    <a:pt x="0" y="44"/>
                    <a:pt x="0" y="52"/>
                    <a:pt x="2" y="59"/>
                  </a:cubicBezTo>
                  <a:cubicBezTo>
                    <a:pt x="7" y="58"/>
                    <a:pt x="7" y="58"/>
                    <a:pt x="7" y="58"/>
                  </a:cubicBezTo>
                  <a:cubicBezTo>
                    <a:pt x="7" y="60"/>
                    <a:pt x="8" y="63"/>
                    <a:pt x="9" y="65"/>
                  </a:cubicBezTo>
                  <a:cubicBezTo>
                    <a:pt x="5" y="67"/>
                    <a:pt x="5" y="67"/>
                    <a:pt x="5" y="67"/>
                  </a:cubicBezTo>
                  <a:cubicBezTo>
                    <a:pt x="6" y="70"/>
                    <a:pt x="8" y="73"/>
                    <a:pt x="10" y="76"/>
                  </a:cubicBezTo>
                  <a:cubicBezTo>
                    <a:pt x="12" y="78"/>
                    <a:pt x="12" y="78"/>
                    <a:pt x="12" y="78"/>
                  </a:cubicBezTo>
                  <a:cubicBezTo>
                    <a:pt x="12" y="79"/>
                    <a:pt x="13" y="80"/>
                    <a:pt x="13" y="80"/>
                  </a:cubicBezTo>
                  <a:cubicBezTo>
                    <a:pt x="14" y="81"/>
                    <a:pt x="15" y="82"/>
                    <a:pt x="15" y="82"/>
                  </a:cubicBezTo>
                  <a:cubicBezTo>
                    <a:pt x="17" y="84"/>
                    <a:pt x="17" y="84"/>
                    <a:pt x="17" y="84"/>
                  </a:cubicBezTo>
                  <a:cubicBezTo>
                    <a:pt x="20" y="81"/>
                    <a:pt x="20" y="81"/>
                    <a:pt x="20" y="81"/>
                  </a:cubicBezTo>
                  <a:cubicBezTo>
                    <a:pt x="22" y="82"/>
                    <a:pt x="24" y="84"/>
                    <a:pt x="27" y="85"/>
                  </a:cubicBezTo>
                  <a:cubicBezTo>
                    <a:pt x="24" y="89"/>
                    <a:pt x="24" y="89"/>
                    <a:pt x="24" y="89"/>
                  </a:cubicBezTo>
                  <a:cubicBezTo>
                    <a:pt x="30" y="93"/>
                    <a:pt x="37" y="95"/>
                    <a:pt x="44" y="96"/>
                  </a:cubicBezTo>
                  <a:cubicBezTo>
                    <a:pt x="45" y="91"/>
                    <a:pt x="45" y="91"/>
                    <a:pt x="45" y="91"/>
                  </a:cubicBezTo>
                  <a:cubicBezTo>
                    <a:pt x="46" y="91"/>
                    <a:pt x="47" y="91"/>
                    <a:pt x="49" y="91"/>
                  </a:cubicBezTo>
                  <a:cubicBezTo>
                    <a:pt x="50" y="91"/>
                    <a:pt x="51" y="91"/>
                    <a:pt x="53" y="91"/>
                  </a:cubicBezTo>
                  <a:cubicBezTo>
                    <a:pt x="53" y="96"/>
                    <a:pt x="53" y="96"/>
                    <a:pt x="53" y="96"/>
                  </a:cubicBezTo>
                  <a:cubicBezTo>
                    <a:pt x="55" y="96"/>
                    <a:pt x="57" y="95"/>
                    <a:pt x="58" y="95"/>
                  </a:cubicBezTo>
                  <a:cubicBezTo>
                    <a:pt x="60" y="95"/>
                    <a:pt x="62" y="94"/>
                    <a:pt x="64" y="94"/>
                  </a:cubicBezTo>
                  <a:cubicBezTo>
                    <a:pt x="67" y="93"/>
                    <a:pt x="70" y="91"/>
                    <a:pt x="73" y="89"/>
                  </a:cubicBezTo>
                  <a:cubicBezTo>
                    <a:pt x="71" y="85"/>
                    <a:pt x="71" y="85"/>
                    <a:pt x="71" y="85"/>
                  </a:cubicBezTo>
                  <a:cubicBezTo>
                    <a:pt x="73" y="84"/>
                    <a:pt x="75" y="82"/>
                    <a:pt x="77" y="81"/>
                  </a:cubicBezTo>
                  <a:cubicBezTo>
                    <a:pt x="80" y="84"/>
                    <a:pt x="80" y="84"/>
                    <a:pt x="80" y="84"/>
                  </a:cubicBezTo>
                  <a:cubicBezTo>
                    <a:pt x="86" y="79"/>
                    <a:pt x="90" y="74"/>
                    <a:pt x="93" y="67"/>
                  </a:cubicBezTo>
                  <a:cubicBezTo>
                    <a:pt x="89" y="65"/>
                    <a:pt x="89" y="65"/>
                    <a:pt x="89" y="65"/>
                  </a:cubicBezTo>
                  <a:cubicBezTo>
                    <a:pt x="90" y="63"/>
                    <a:pt x="90" y="60"/>
                    <a:pt x="91" y="58"/>
                  </a:cubicBezTo>
                  <a:cubicBezTo>
                    <a:pt x="95" y="59"/>
                    <a:pt x="95" y="59"/>
                    <a:pt x="95" y="59"/>
                  </a:cubicBezTo>
                  <a:cubicBezTo>
                    <a:pt x="96" y="58"/>
                    <a:pt x="96" y="57"/>
                    <a:pt x="96" y="56"/>
                  </a:cubicBezTo>
                  <a:cubicBezTo>
                    <a:pt x="96" y="53"/>
                    <a:pt x="96" y="53"/>
                    <a:pt x="96" y="53"/>
                  </a:cubicBezTo>
                  <a:cubicBezTo>
                    <a:pt x="97" y="52"/>
                    <a:pt x="97" y="50"/>
                    <a:pt x="97" y="48"/>
                  </a:cubicBezTo>
                  <a:cubicBezTo>
                    <a:pt x="97" y="46"/>
                    <a:pt x="97" y="45"/>
                    <a:pt x="96" y="43"/>
                  </a:cubicBezTo>
                  <a:close/>
                  <a:moveTo>
                    <a:pt x="49" y="82"/>
                  </a:moveTo>
                  <a:cubicBezTo>
                    <a:pt x="30" y="82"/>
                    <a:pt x="15" y="67"/>
                    <a:pt x="15" y="48"/>
                  </a:cubicBezTo>
                  <a:cubicBezTo>
                    <a:pt x="15" y="29"/>
                    <a:pt x="30" y="14"/>
                    <a:pt x="49" y="14"/>
                  </a:cubicBezTo>
                  <a:cubicBezTo>
                    <a:pt x="68" y="14"/>
                    <a:pt x="83" y="29"/>
                    <a:pt x="83" y="48"/>
                  </a:cubicBezTo>
                  <a:cubicBezTo>
                    <a:pt x="83" y="67"/>
                    <a:pt x="68" y="82"/>
                    <a:pt x="49" y="82"/>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îṩlîḍè"/>
            <p:cNvSpPr/>
            <p:nvPr/>
          </p:nvSpPr>
          <p:spPr bwMode="auto">
            <a:xfrm flipH="1">
              <a:off x="1690" y="5603"/>
              <a:ext cx="1036" cy="1042"/>
            </a:xfrm>
            <a:custGeom>
              <a:avLst/>
              <a:gdLst>
                <a:gd name="T0" fmla="*/ 163 w 165"/>
                <a:gd name="T1" fmla="*/ 68 h 166"/>
                <a:gd name="T2" fmla="*/ 149 w 165"/>
                <a:gd name="T3" fmla="*/ 60 h 166"/>
                <a:gd name="T4" fmla="*/ 145 w 165"/>
                <a:gd name="T5" fmla="*/ 30 h 166"/>
                <a:gd name="T6" fmla="*/ 128 w 165"/>
                <a:gd name="T7" fmla="*/ 30 h 166"/>
                <a:gd name="T8" fmla="*/ 123 w 165"/>
                <a:gd name="T9" fmla="*/ 12 h 166"/>
                <a:gd name="T10" fmla="*/ 110 w 165"/>
                <a:gd name="T11" fmla="*/ 6 h 166"/>
                <a:gd name="T12" fmla="*/ 95 w 165"/>
                <a:gd name="T13" fmla="*/ 14 h 166"/>
                <a:gd name="T14" fmla="*/ 67 w 165"/>
                <a:gd name="T15" fmla="*/ 2 h 166"/>
                <a:gd name="T16" fmla="*/ 59 w 165"/>
                <a:gd name="T17" fmla="*/ 17 h 166"/>
                <a:gd name="T18" fmla="*/ 48 w 165"/>
                <a:gd name="T19" fmla="*/ 8 h 166"/>
                <a:gd name="T20" fmla="*/ 29 w 165"/>
                <a:gd name="T21" fmla="*/ 21 h 166"/>
                <a:gd name="T22" fmla="*/ 29 w 165"/>
                <a:gd name="T23" fmla="*/ 37 h 166"/>
                <a:gd name="T24" fmla="*/ 5 w 165"/>
                <a:gd name="T25" fmla="*/ 56 h 166"/>
                <a:gd name="T26" fmla="*/ 13 w 165"/>
                <a:gd name="T27" fmla="*/ 70 h 166"/>
                <a:gd name="T28" fmla="*/ 1 w 165"/>
                <a:gd name="T29" fmla="*/ 75 h 166"/>
                <a:gd name="T30" fmla="*/ 1 w 165"/>
                <a:gd name="T31" fmla="*/ 91 h 166"/>
                <a:gd name="T32" fmla="*/ 13 w 165"/>
                <a:gd name="T33" fmla="*/ 96 h 166"/>
                <a:gd name="T34" fmla="*/ 5 w 165"/>
                <a:gd name="T35" fmla="*/ 110 h 166"/>
                <a:gd name="T36" fmla="*/ 29 w 165"/>
                <a:gd name="T37" fmla="*/ 129 h 166"/>
                <a:gd name="T38" fmla="*/ 29 w 165"/>
                <a:gd name="T39" fmla="*/ 145 h 166"/>
                <a:gd name="T40" fmla="*/ 48 w 165"/>
                <a:gd name="T41" fmla="*/ 158 h 166"/>
                <a:gd name="T42" fmla="*/ 59 w 165"/>
                <a:gd name="T43" fmla="*/ 149 h 166"/>
                <a:gd name="T44" fmla="*/ 67 w 165"/>
                <a:gd name="T45" fmla="*/ 164 h 166"/>
                <a:gd name="T46" fmla="*/ 95 w 165"/>
                <a:gd name="T47" fmla="*/ 152 h 166"/>
                <a:gd name="T48" fmla="*/ 110 w 165"/>
                <a:gd name="T49" fmla="*/ 161 h 166"/>
                <a:gd name="T50" fmla="*/ 123 w 165"/>
                <a:gd name="T51" fmla="*/ 154 h 166"/>
                <a:gd name="T52" fmla="*/ 128 w 165"/>
                <a:gd name="T53" fmla="*/ 136 h 166"/>
                <a:gd name="T54" fmla="*/ 145 w 165"/>
                <a:gd name="T55" fmla="*/ 137 h 166"/>
                <a:gd name="T56" fmla="*/ 149 w 165"/>
                <a:gd name="T57" fmla="*/ 106 h 166"/>
                <a:gd name="T58" fmla="*/ 163 w 165"/>
                <a:gd name="T59" fmla="*/ 98 h 166"/>
                <a:gd name="T60" fmla="*/ 165 w 165"/>
                <a:gd name="T61" fmla="*/ 83 h 166"/>
                <a:gd name="T62" fmla="*/ 82 w 165"/>
                <a:gd name="T63" fmla="*/ 125 h 166"/>
                <a:gd name="T64" fmla="*/ 82 w 165"/>
                <a:gd name="T65" fmla="*/ 42 h 166"/>
                <a:gd name="T66" fmla="*/ 82 w 165"/>
                <a:gd name="T67" fmla="*/ 12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5" h="166">
                  <a:moveTo>
                    <a:pt x="164" y="75"/>
                  </a:moveTo>
                  <a:cubicBezTo>
                    <a:pt x="164" y="73"/>
                    <a:pt x="163" y="70"/>
                    <a:pt x="163" y="68"/>
                  </a:cubicBezTo>
                  <a:cubicBezTo>
                    <a:pt x="151" y="70"/>
                    <a:pt x="151" y="70"/>
                    <a:pt x="151" y="70"/>
                  </a:cubicBezTo>
                  <a:cubicBezTo>
                    <a:pt x="151" y="67"/>
                    <a:pt x="150" y="63"/>
                    <a:pt x="149" y="60"/>
                  </a:cubicBezTo>
                  <a:cubicBezTo>
                    <a:pt x="160" y="56"/>
                    <a:pt x="160" y="56"/>
                    <a:pt x="160" y="56"/>
                  </a:cubicBezTo>
                  <a:cubicBezTo>
                    <a:pt x="157" y="46"/>
                    <a:pt x="151" y="37"/>
                    <a:pt x="145" y="30"/>
                  </a:cubicBezTo>
                  <a:cubicBezTo>
                    <a:pt x="136" y="37"/>
                    <a:pt x="136" y="37"/>
                    <a:pt x="136" y="37"/>
                  </a:cubicBezTo>
                  <a:cubicBezTo>
                    <a:pt x="133" y="35"/>
                    <a:pt x="131" y="32"/>
                    <a:pt x="128" y="30"/>
                  </a:cubicBezTo>
                  <a:cubicBezTo>
                    <a:pt x="136" y="21"/>
                    <a:pt x="136" y="21"/>
                    <a:pt x="136" y="21"/>
                  </a:cubicBezTo>
                  <a:cubicBezTo>
                    <a:pt x="132" y="17"/>
                    <a:pt x="128" y="15"/>
                    <a:pt x="123" y="12"/>
                  </a:cubicBezTo>
                  <a:cubicBezTo>
                    <a:pt x="121" y="11"/>
                    <a:pt x="119" y="10"/>
                    <a:pt x="117" y="8"/>
                  </a:cubicBezTo>
                  <a:cubicBezTo>
                    <a:pt x="114" y="7"/>
                    <a:pt x="112" y="6"/>
                    <a:pt x="110" y="6"/>
                  </a:cubicBezTo>
                  <a:cubicBezTo>
                    <a:pt x="106" y="17"/>
                    <a:pt x="106" y="17"/>
                    <a:pt x="106" y="17"/>
                  </a:cubicBezTo>
                  <a:cubicBezTo>
                    <a:pt x="102" y="16"/>
                    <a:pt x="99" y="15"/>
                    <a:pt x="95" y="14"/>
                  </a:cubicBezTo>
                  <a:cubicBezTo>
                    <a:pt x="98" y="2"/>
                    <a:pt x="98" y="2"/>
                    <a:pt x="98" y="2"/>
                  </a:cubicBezTo>
                  <a:cubicBezTo>
                    <a:pt x="88" y="0"/>
                    <a:pt x="77" y="0"/>
                    <a:pt x="67" y="2"/>
                  </a:cubicBezTo>
                  <a:cubicBezTo>
                    <a:pt x="69" y="14"/>
                    <a:pt x="69" y="14"/>
                    <a:pt x="69" y="14"/>
                  </a:cubicBezTo>
                  <a:cubicBezTo>
                    <a:pt x="66" y="15"/>
                    <a:pt x="62" y="16"/>
                    <a:pt x="59" y="17"/>
                  </a:cubicBezTo>
                  <a:cubicBezTo>
                    <a:pt x="55" y="6"/>
                    <a:pt x="55" y="6"/>
                    <a:pt x="55" y="6"/>
                  </a:cubicBezTo>
                  <a:cubicBezTo>
                    <a:pt x="53" y="6"/>
                    <a:pt x="50" y="7"/>
                    <a:pt x="48" y="8"/>
                  </a:cubicBezTo>
                  <a:cubicBezTo>
                    <a:pt x="46" y="10"/>
                    <a:pt x="43" y="11"/>
                    <a:pt x="41" y="12"/>
                  </a:cubicBezTo>
                  <a:cubicBezTo>
                    <a:pt x="37" y="15"/>
                    <a:pt x="33" y="17"/>
                    <a:pt x="29" y="21"/>
                  </a:cubicBezTo>
                  <a:cubicBezTo>
                    <a:pt x="37" y="30"/>
                    <a:pt x="37" y="30"/>
                    <a:pt x="37" y="30"/>
                  </a:cubicBezTo>
                  <a:cubicBezTo>
                    <a:pt x="34" y="32"/>
                    <a:pt x="31" y="35"/>
                    <a:pt x="29" y="37"/>
                  </a:cubicBezTo>
                  <a:cubicBezTo>
                    <a:pt x="20" y="30"/>
                    <a:pt x="20" y="30"/>
                    <a:pt x="20" y="30"/>
                  </a:cubicBezTo>
                  <a:cubicBezTo>
                    <a:pt x="13" y="37"/>
                    <a:pt x="8" y="46"/>
                    <a:pt x="5" y="56"/>
                  </a:cubicBezTo>
                  <a:cubicBezTo>
                    <a:pt x="16" y="60"/>
                    <a:pt x="16" y="60"/>
                    <a:pt x="16" y="60"/>
                  </a:cubicBezTo>
                  <a:cubicBezTo>
                    <a:pt x="15" y="63"/>
                    <a:pt x="14" y="67"/>
                    <a:pt x="13" y="70"/>
                  </a:cubicBezTo>
                  <a:cubicBezTo>
                    <a:pt x="2" y="68"/>
                    <a:pt x="2" y="68"/>
                    <a:pt x="2" y="68"/>
                  </a:cubicBezTo>
                  <a:cubicBezTo>
                    <a:pt x="1" y="70"/>
                    <a:pt x="1" y="73"/>
                    <a:pt x="1" y="75"/>
                  </a:cubicBezTo>
                  <a:cubicBezTo>
                    <a:pt x="0" y="83"/>
                    <a:pt x="0" y="83"/>
                    <a:pt x="0" y="83"/>
                  </a:cubicBezTo>
                  <a:cubicBezTo>
                    <a:pt x="1" y="91"/>
                    <a:pt x="1" y="91"/>
                    <a:pt x="1" y="91"/>
                  </a:cubicBezTo>
                  <a:cubicBezTo>
                    <a:pt x="1" y="93"/>
                    <a:pt x="1" y="96"/>
                    <a:pt x="2" y="98"/>
                  </a:cubicBezTo>
                  <a:cubicBezTo>
                    <a:pt x="13" y="96"/>
                    <a:pt x="13" y="96"/>
                    <a:pt x="13" y="96"/>
                  </a:cubicBezTo>
                  <a:cubicBezTo>
                    <a:pt x="14" y="100"/>
                    <a:pt x="15" y="103"/>
                    <a:pt x="16" y="106"/>
                  </a:cubicBezTo>
                  <a:cubicBezTo>
                    <a:pt x="5" y="110"/>
                    <a:pt x="5" y="110"/>
                    <a:pt x="5" y="110"/>
                  </a:cubicBezTo>
                  <a:cubicBezTo>
                    <a:pt x="8" y="120"/>
                    <a:pt x="13" y="129"/>
                    <a:pt x="20" y="137"/>
                  </a:cubicBezTo>
                  <a:cubicBezTo>
                    <a:pt x="29" y="129"/>
                    <a:pt x="29" y="129"/>
                    <a:pt x="29" y="129"/>
                  </a:cubicBezTo>
                  <a:cubicBezTo>
                    <a:pt x="31" y="132"/>
                    <a:pt x="34" y="134"/>
                    <a:pt x="37" y="136"/>
                  </a:cubicBezTo>
                  <a:cubicBezTo>
                    <a:pt x="29" y="145"/>
                    <a:pt x="29" y="145"/>
                    <a:pt x="29" y="145"/>
                  </a:cubicBezTo>
                  <a:cubicBezTo>
                    <a:pt x="33" y="149"/>
                    <a:pt x="37" y="152"/>
                    <a:pt x="41" y="154"/>
                  </a:cubicBezTo>
                  <a:cubicBezTo>
                    <a:pt x="43" y="156"/>
                    <a:pt x="46" y="157"/>
                    <a:pt x="48" y="158"/>
                  </a:cubicBezTo>
                  <a:cubicBezTo>
                    <a:pt x="50" y="159"/>
                    <a:pt x="53" y="160"/>
                    <a:pt x="55" y="161"/>
                  </a:cubicBezTo>
                  <a:cubicBezTo>
                    <a:pt x="59" y="149"/>
                    <a:pt x="59" y="149"/>
                    <a:pt x="59" y="149"/>
                  </a:cubicBezTo>
                  <a:cubicBezTo>
                    <a:pt x="62" y="150"/>
                    <a:pt x="66" y="151"/>
                    <a:pt x="69" y="152"/>
                  </a:cubicBezTo>
                  <a:cubicBezTo>
                    <a:pt x="67" y="164"/>
                    <a:pt x="67" y="164"/>
                    <a:pt x="67" y="164"/>
                  </a:cubicBezTo>
                  <a:cubicBezTo>
                    <a:pt x="77" y="166"/>
                    <a:pt x="88" y="166"/>
                    <a:pt x="98" y="164"/>
                  </a:cubicBezTo>
                  <a:cubicBezTo>
                    <a:pt x="95" y="152"/>
                    <a:pt x="95" y="152"/>
                    <a:pt x="95" y="152"/>
                  </a:cubicBezTo>
                  <a:cubicBezTo>
                    <a:pt x="99" y="151"/>
                    <a:pt x="102" y="150"/>
                    <a:pt x="106" y="149"/>
                  </a:cubicBezTo>
                  <a:cubicBezTo>
                    <a:pt x="110" y="161"/>
                    <a:pt x="110" y="161"/>
                    <a:pt x="110" y="161"/>
                  </a:cubicBezTo>
                  <a:cubicBezTo>
                    <a:pt x="112" y="160"/>
                    <a:pt x="114" y="159"/>
                    <a:pt x="117" y="158"/>
                  </a:cubicBezTo>
                  <a:cubicBezTo>
                    <a:pt x="119" y="157"/>
                    <a:pt x="121" y="156"/>
                    <a:pt x="123" y="154"/>
                  </a:cubicBezTo>
                  <a:cubicBezTo>
                    <a:pt x="128" y="152"/>
                    <a:pt x="132" y="149"/>
                    <a:pt x="136" y="145"/>
                  </a:cubicBezTo>
                  <a:cubicBezTo>
                    <a:pt x="128" y="136"/>
                    <a:pt x="128" y="136"/>
                    <a:pt x="128" y="136"/>
                  </a:cubicBezTo>
                  <a:cubicBezTo>
                    <a:pt x="131" y="134"/>
                    <a:pt x="133" y="132"/>
                    <a:pt x="136" y="129"/>
                  </a:cubicBezTo>
                  <a:cubicBezTo>
                    <a:pt x="145" y="137"/>
                    <a:pt x="145" y="137"/>
                    <a:pt x="145" y="137"/>
                  </a:cubicBezTo>
                  <a:cubicBezTo>
                    <a:pt x="151" y="129"/>
                    <a:pt x="157" y="120"/>
                    <a:pt x="160" y="110"/>
                  </a:cubicBezTo>
                  <a:cubicBezTo>
                    <a:pt x="149" y="106"/>
                    <a:pt x="149" y="106"/>
                    <a:pt x="149" y="106"/>
                  </a:cubicBezTo>
                  <a:cubicBezTo>
                    <a:pt x="150" y="103"/>
                    <a:pt x="151" y="100"/>
                    <a:pt x="151" y="96"/>
                  </a:cubicBezTo>
                  <a:cubicBezTo>
                    <a:pt x="163" y="98"/>
                    <a:pt x="163" y="98"/>
                    <a:pt x="163" y="98"/>
                  </a:cubicBezTo>
                  <a:cubicBezTo>
                    <a:pt x="163" y="96"/>
                    <a:pt x="164" y="93"/>
                    <a:pt x="164" y="91"/>
                  </a:cubicBezTo>
                  <a:cubicBezTo>
                    <a:pt x="165" y="83"/>
                    <a:pt x="165" y="83"/>
                    <a:pt x="165" y="83"/>
                  </a:cubicBezTo>
                  <a:lnTo>
                    <a:pt x="164" y="75"/>
                  </a:lnTo>
                  <a:close/>
                  <a:moveTo>
                    <a:pt x="82" y="125"/>
                  </a:moveTo>
                  <a:cubicBezTo>
                    <a:pt x="59" y="125"/>
                    <a:pt x="41" y="106"/>
                    <a:pt x="41" y="83"/>
                  </a:cubicBezTo>
                  <a:cubicBezTo>
                    <a:pt x="41" y="60"/>
                    <a:pt x="59" y="42"/>
                    <a:pt x="82" y="42"/>
                  </a:cubicBezTo>
                  <a:cubicBezTo>
                    <a:pt x="105" y="42"/>
                    <a:pt x="124" y="60"/>
                    <a:pt x="124" y="83"/>
                  </a:cubicBezTo>
                  <a:cubicBezTo>
                    <a:pt x="124" y="106"/>
                    <a:pt x="105" y="125"/>
                    <a:pt x="82" y="125"/>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iŝ1îḋè"/>
            <p:cNvSpPr/>
            <p:nvPr/>
          </p:nvSpPr>
          <p:spPr bwMode="auto">
            <a:xfrm flipH="1">
              <a:off x="2238" y="6526"/>
              <a:ext cx="1518" cy="835"/>
            </a:xfrm>
            <a:custGeom>
              <a:avLst/>
              <a:gdLst>
                <a:gd name="T0" fmla="*/ 226 w 242"/>
                <a:gd name="T1" fmla="*/ 104 h 133"/>
                <a:gd name="T2" fmla="*/ 237 w 242"/>
                <a:gd name="T3" fmla="*/ 86 h 133"/>
                <a:gd name="T4" fmla="*/ 208 w 242"/>
                <a:gd name="T5" fmla="*/ 60 h 133"/>
                <a:gd name="T6" fmla="*/ 211 w 242"/>
                <a:gd name="T7" fmla="*/ 39 h 133"/>
                <a:gd name="T8" fmla="*/ 204 w 242"/>
                <a:gd name="T9" fmla="*/ 33 h 133"/>
                <a:gd name="T10" fmla="*/ 197 w 242"/>
                <a:gd name="T11" fmla="*/ 26 h 133"/>
                <a:gd name="T12" fmla="*/ 181 w 242"/>
                <a:gd name="T13" fmla="*/ 15 h 133"/>
                <a:gd name="T14" fmla="*/ 161 w 242"/>
                <a:gd name="T15" fmla="*/ 22 h 133"/>
                <a:gd name="T16" fmla="*/ 158 w 242"/>
                <a:gd name="T17" fmla="*/ 5 h 133"/>
                <a:gd name="T18" fmla="*/ 146 w 242"/>
                <a:gd name="T19" fmla="*/ 2 h 133"/>
                <a:gd name="T20" fmla="*/ 139 w 242"/>
                <a:gd name="T21" fmla="*/ 1 h 133"/>
                <a:gd name="T22" fmla="*/ 129 w 242"/>
                <a:gd name="T23" fmla="*/ 0 h 133"/>
                <a:gd name="T24" fmla="*/ 121 w 242"/>
                <a:gd name="T25" fmla="*/ 15 h 133"/>
                <a:gd name="T26" fmla="*/ 114 w 242"/>
                <a:gd name="T27" fmla="*/ 0 h 133"/>
                <a:gd name="T28" fmla="*/ 104 w 242"/>
                <a:gd name="T29" fmla="*/ 1 h 133"/>
                <a:gd name="T30" fmla="*/ 97 w 242"/>
                <a:gd name="T31" fmla="*/ 2 h 133"/>
                <a:gd name="T32" fmla="*/ 85 w 242"/>
                <a:gd name="T33" fmla="*/ 5 h 133"/>
                <a:gd name="T34" fmla="*/ 82 w 242"/>
                <a:gd name="T35" fmla="*/ 22 h 133"/>
                <a:gd name="T36" fmla="*/ 62 w 242"/>
                <a:gd name="T37" fmla="*/ 15 h 133"/>
                <a:gd name="T38" fmla="*/ 46 w 242"/>
                <a:gd name="T39" fmla="*/ 26 h 133"/>
                <a:gd name="T40" fmla="*/ 39 w 242"/>
                <a:gd name="T41" fmla="*/ 33 h 133"/>
                <a:gd name="T42" fmla="*/ 32 w 242"/>
                <a:gd name="T43" fmla="*/ 39 h 133"/>
                <a:gd name="T44" fmla="*/ 34 w 242"/>
                <a:gd name="T45" fmla="*/ 60 h 133"/>
                <a:gd name="T46" fmla="*/ 20 w 242"/>
                <a:gd name="T47" fmla="*/ 56 h 133"/>
                <a:gd name="T48" fmla="*/ 15 w 242"/>
                <a:gd name="T49" fmla="*/ 64 h 133"/>
                <a:gd name="T50" fmla="*/ 9 w 242"/>
                <a:gd name="T51" fmla="*/ 77 h 133"/>
                <a:gd name="T52" fmla="*/ 20 w 242"/>
                <a:gd name="T53" fmla="*/ 90 h 133"/>
                <a:gd name="T54" fmla="*/ 2 w 242"/>
                <a:gd name="T55" fmla="*/ 102 h 133"/>
                <a:gd name="T56" fmla="*/ 1 w 242"/>
                <a:gd name="T57" fmla="*/ 129 h 133"/>
                <a:gd name="T58" fmla="*/ 36 w 242"/>
                <a:gd name="T59" fmla="*/ 133 h 133"/>
                <a:gd name="T60" fmla="*/ 35 w 242"/>
                <a:gd name="T61" fmla="*/ 122 h 133"/>
                <a:gd name="T62" fmla="*/ 207 w 242"/>
                <a:gd name="T63" fmla="*/ 122 h 133"/>
                <a:gd name="T64" fmla="*/ 206 w 242"/>
                <a:gd name="T65" fmla="*/ 133 h 133"/>
                <a:gd name="T66" fmla="*/ 242 w 242"/>
                <a:gd name="T67" fmla="*/ 129 h 133"/>
                <a:gd name="T68" fmla="*/ 241 w 242"/>
                <a:gd name="T69" fmla="*/ 10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2" h="133">
                  <a:moveTo>
                    <a:pt x="241" y="102"/>
                  </a:moveTo>
                  <a:cubicBezTo>
                    <a:pt x="226" y="104"/>
                    <a:pt x="226" y="104"/>
                    <a:pt x="226" y="104"/>
                  </a:cubicBezTo>
                  <a:cubicBezTo>
                    <a:pt x="225" y="99"/>
                    <a:pt x="224" y="95"/>
                    <a:pt x="223" y="90"/>
                  </a:cubicBezTo>
                  <a:cubicBezTo>
                    <a:pt x="237" y="86"/>
                    <a:pt x="237" y="86"/>
                    <a:pt x="237" y="86"/>
                  </a:cubicBezTo>
                  <a:cubicBezTo>
                    <a:pt x="234" y="74"/>
                    <a:pt x="228" y="62"/>
                    <a:pt x="221" y="52"/>
                  </a:cubicBezTo>
                  <a:cubicBezTo>
                    <a:pt x="208" y="60"/>
                    <a:pt x="208" y="60"/>
                    <a:pt x="208" y="60"/>
                  </a:cubicBezTo>
                  <a:cubicBezTo>
                    <a:pt x="206" y="56"/>
                    <a:pt x="203" y="53"/>
                    <a:pt x="200" y="49"/>
                  </a:cubicBezTo>
                  <a:cubicBezTo>
                    <a:pt x="211" y="39"/>
                    <a:pt x="211" y="39"/>
                    <a:pt x="211" y="39"/>
                  </a:cubicBezTo>
                  <a:cubicBezTo>
                    <a:pt x="208" y="36"/>
                    <a:pt x="208" y="36"/>
                    <a:pt x="208" y="36"/>
                  </a:cubicBezTo>
                  <a:cubicBezTo>
                    <a:pt x="206" y="35"/>
                    <a:pt x="205" y="34"/>
                    <a:pt x="204" y="33"/>
                  </a:cubicBezTo>
                  <a:cubicBezTo>
                    <a:pt x="200" y="29"/>
                    <a:pt x="200" y="29"/>
                    <a:pt x="200" y="29"/>
                  </a:cubicBezTo>
                  <a:cubicBezTo>
                    <a:pt x="199" y="28"/>
                    <a:pt x="198" y="27"/>
                    <a:pt x="197" y="26"/>
                  </a:cubicBezTo>
                  <a:cubicBezTo>
                    <a:pt x="189" y="20"/>
                    <a:pt x="189" y="20"/>
                    <a:pt x="189" y="20"/>
                  </a:cubicBezTo>
                  <a:cubicBezTo>
                    <a:pt x="181" y="15"/>
                    <a:pt x="181" y="15"/>
                    <a:pt x="181" y="15"/>
                  </a:cubicBezTo>
                  <a:cubicBezTo>
                    <a:pt x="173" y="28"/>
                    <a:pt x="173" y="28"/>
                    <a:pt x="173" y="28"/>
                  </a:cubicBezTo>
                  <a:cubicBezTo>
                    <a:pt x="170" y="26"/>
                    <a:pt x="165" y="24"/>
                    <a:pt x="161" y="22"/>
                  </a:cubicBezTo>
                  <a:cubicBezTo>
                    <a:pt x="167" y="9"/>
                    <a:pt x="167" y="9"/>
                    <a:pt x="167" y="9"/>
                  </a:cubicBezTo>
                  <a:cubicBezTo>
                    <a:pt x="158" y="5"/>
                    <a:pt x="158" y="5"/>
                    <a:pt x="158" y="5"/>
                  </a:cubicBezTo>
                  <a:cubicBezTo>
                    <a:pt x="155" y="4"/>
                    <a:pt x="151" y="4"/>
                    <a:pt x="148" y="3"/>
                  </a:cubicBezTo>
                  <a:cubicBezTo>
                    <a:pt x="146" y="2"/>
                    <a:pt x="146" y="2"/>
                    <a:pt x="146" y="2"/>
                  </a:cubicBezTo>
                  <a:cubicBezTo>
                    <a:pt x="145" y="2"/>
                    <a:pt x="144" y="2"/>
                    <a:pt x="144" y="2"/>
                  </a:cubicBezTo>
                  <a:cubicBezTo>
                    <a:pt x="139" y="1"/>
                    <a:pt x="139" y="1"/>
                    <a:pt x="139" y="1"/>
                  </a:cubicBezTo>
                  <a:cubicBezTo>
                    <a:pt x="134" y="0"/>
                    <a:pt x="134" y="0"/>
                    <a:pt x="134" y="0"/>
                  </a:cubicBezTo>
                  <a:cubicBezTo>
                    <a:pt x="132" y="0"/>
                    <a:pt x="131" y="0"/>
                    <a:pt x="129" y="0"/>
                  </a:cubicBezTo>
                  <a:cubicBezTo>
                    <a:pt x="128" y="15"/>
                    <a:pt x="128" y="15"/>
                    <a:pt x="128" y="15"/>
                  </a:cubicBezTo>
                  <a:cubicBezTo>
                    <a:pt x="126" y="15"/>
                    <a:pt x="124" y="15"/>
                    <a:pt x="121" y="15"/>
                  </a:cubicBezTo>
                  <a:cubicBezTo>
                    <a:pt x="119" y="15"/>
                    <a:pt x="117" y="15"/>
                    <a:pt x="115" y="15"/>
                  </a:cubicBezTo>
                  <a:cubicBezTo>
                    <a:pt x="114" y="0"/>
                    <a:pt x="114" y="0"/>
                    <a:pt x="114" y="0"/>
                  </a:cubicBezTo>
                  <a:cubicBezTo>
                    <a:pt x="112" y="0"/>
                    <a:pt x="110" y="0"/>
                    <a:pt x="109" y="0"/>
                  </a:cubicBezTo>
                  <a:cubicBezTo>
                    <a:pt x="104" y="1"/>
                    <a:pt x="104" y="1"/>
                    <a:pt x="104" y="1"/>
                  </a:cubicBezTo>
                  <a:cubicBezTo>
                    <a:pt x="99" y="2"/>
                    <a:pt x="99" y="2"/>
                    <a:pt x="99" y="2"/>
                  </a:cubicBezTo>
                  <a:cubicBezTo>
                    <a:pt x="98" y="2"/>
                    <a:pt x="98" y="2"/>
                    <a:pt x="97" y="2"/>
                  </a:cubicBezTo>
                  <a:cubicBezTo>
                    <a:pt x="95" y="3"/>
                    <a:pt x="95" y="3"/>
                    <a:pt x="95" y="3"/>
                  </a:cubicBezTo>
                  <a:cubicBezTo>
                    <a:pt x="91" y="4"/>
                    <a:pt x="88" y="4"/>
                    <a:pt x="85" y="5"/>
                  </a:cubicBezTo>
                  <a:cubicBezTo>
                    <a:pt x="76" y="9"/>
                    <a:pt x="76" y="9"/>
                    <a:pt x="76" y="9"/>
                  </a:cubicBezTo>
                  <a:cubicBezTo>
                    <a:pt x="82" y="22"/>
                    <a:pt x="82" y="22"/>
                    <a:pt x="82" y="22"/>
                  </a:cubicBezTo>
                  <a:cubicBezTo>
                    <a:pt x="77" y="24"/>
                    <a:pt x="73" y="26"/>
                    <a:pt x="69" y="28"/>
                  </a:cubicBezTo>
                  <a:cubicBezTo>
                    <a:pt x="62" y="15"/>
                    <a:pt x="62" y="15"/>
                    <a:pt x="62" y="15"/>
                  </a:cubicBezTo>
                  <a:cubicBezTo>
                    <a:pt x="54" y="20"/>
                    <a:pt x="54" y="20"/>
                    <a:pt x="54" y="20"/>
                  </a:cubicBezTo>
                  <a:cubicBezTo>
                    <a:pt x="46" y="26"/>
                    <a:pt x="46" y="26"/>
                    <a:pt x="46" y="26"/>
                  </a:cubicBezTo>
                  <a:cubicBezTo>
                    <a:pt x="45" y="27"/>
                    <a:pt x="43" y="28"/>
                    <a:pt x="42" y="29"/>
                  </a:cubicBezTo>
                  <a:cubicBezTo>
                    <a:pt x="39" y="33"/>
                    <a:pt x="39" y="33"/>
                    <a:pt x="39" y="33"/>
                  </a:cubicBezTo>
                  <a:cubicBezTo>
                    <a:pt x="38" y="34"/>
                    <a:pt x="36" y="35"/>
                    <a:pt x="35" y="36"/>
                  </a:cubicBezTo>
                  <a:cubicBezTo>
                    <a:pt x="32" y="39"/>
                    <a:pt x="32" y="39"/>
                    <a:pt x="32" y="39"/>
                  </a:cubicBezTo>
                  <a:cubicBezTo>
                    <a:pt x="43" y="49"/>
                    <a:pt x="43" y="49"/>
                    <a:pt x="43" y="49"/>
                  </a:cubicBezTo>
                  <a:cubicBezTo>
                    <a:pt x="40" y="53"/>
                    <a:pt x="37" y="56"/>
                    <a:pt x="34" y="60"/>
                  </a:cubicBezTo>
                  <a:cubicBezTo>
                    <a:pt x="22" y="52"/>
                    <a:pt x="22" y="52"/>
                    <a:pt x="22" y="52"/>
                  </a:cubicBezTo>
                  <a:cubicBezTo>
                    <a:pt x="21" y="53"/>
                    <a:pt x="20" y="54"/>
                    <a:pt x="20" y="56"/>
                  </a:cubicBezTo>
                  <a:cubicBezTo>
                    <a:pt x="17" y="60"/>
                    <a:pt x="17" y="60"/>
                    <a:pt x="17" y="60"/>
                  </a:cubicBezTo>
                  <a:cubicBezTo>
                    <a:pt x="16" y="61"/>
                    <a:pt x="15" y="62"/>
                    <a:pt x="15" y="64"/>
                  </a:cubicBezTo>
                  <a:cubicBezTo>
                    <a:pt x="12" y="68"/>
                    <a:pt x="12" y="68"/>
                    <a:pt x="12" y="68"/>
                  </a:cubicBezTo>
                  <a:cubicBezTo>
                    <a:pt x="11" y="71"/>
                    <a:pt x="10" y="74"/>
                    <a:pt x="9" y="77"/>
                  </a:cubicBezTo>
                  <a:cubicBezTo>
                    <a:pt x="8" y="80"/>
                    <a:pt x="6" y="83"/>
                    <a:pt x="5" y="86"/>
                  </a:cubicBezTo>
                  <a:cubicBezTo>
                    <a:pt x="20" y="90"/>
                    <a:pt x="20" y="90"/>
                    <a:pt x="20" y="90"/>
                  </a:cubicBezTo>
                  <a:cubicBezTo>
                    <a:pt x="18" y="95"/>
                    <a:pt x="17" y="99"/>
                    <a:pt x="17" y="104"/>
                  </a:cubicBezTo>
                  <a:cubicBezTo>
                    <a:pt x="2" y="102"/>
                    <a:pt x="2" y="102"/>
                    <a:pt x="2" y="102"/>
                  </a:cubicBezTo>
                  <a:cubicBezTo>
                    <a:pt x="1" y="108"/>
                    <a:pt x="1" y="114"/>
                    <a:pt x="0" y="121"/>
                  </a:cubicBezTo>
                  <a:cubicBezTo>
                    <a:pt x="1" y="123"/>
                    <a:pt x="1" y="126"/>
                    <a:pt x="1" y="129"/>
                  </a:cubicBezTo>
                  <a:cubicBezTo>
                    <a:pt x="1" y="130"/>
                    <a:pt x="1" y="132"/>
                    <a:pt x="1" y="133"/>
                  </a:cubicBezTo>
                  <a:cubicBezTo>
                    <a:pt x="36" y="133"/>
                    <a:pt x="36" y="133"/>
                    <a:pt x="36" y="133"/>
                  </a:cubicBezTo>
                  <a:cubicBezTo>
                    <a:pt x="36" y="132"/>
                    <a:pt x="36" y="130"/>
                    <a:pt x="36" y="129"/>
                  </a:cubicBezTo>
                  <a:cubicBezTo>
                    <a:pt x="35" y="127"/>
                    <a:pt x="35" y="124"/>
                    <a:pt x="35" y="122"/>
                  </a:cubicBezTo>
                  <a:cubicBezTo>
                    <a:pt x="35" y="74"/>
                    <a:pt x="74" y="36"/>
                    <a:pt x="121" y="36"/>
                  </a:cubicBezTo>
                  <a:cubicBezTo>
                    <a:pt x="169" y="36"/>
                    <a:pt x="207" y="74"/>
                    <a:pt x="207" y="122"/>
                  </a:cubicBezTo>
                  <a:cubicBezTo>
                    <a:pt x="207" y="124"/>
                    <a:pt x="207" y="127"/>
                    <a:pt x="207" y="129"/>
                  </a:cubicBezTo>
                  <a:cubicBezTo>
                    <a:pt x="207" y="130"/>
                    <a:pt x="206" y="132"/>
                    <a:pt x="206" y="133"/>
                  </a:cubicBezTo>
                  <a:cubicBezTo>
                    <a:pt x="242" y="133"/>
                    <a:pt x="242" y="133"/>
                    <a:pt x="242" y="133"/>
                  </a:cubicBezTo>
                  <a:cubicBezTo>
                    <a:pt x="242" y="132"/>
                    <a:pt x="242" y="130"/>
                    <a:pt x="242" y="129"/>
                  </a:cubicBezTo>
                  <a:cubicBezTo>
                    <a:pt x="242" y="126"/>
                    <a:pt x="242" y="123"/>
                    <a:pt x="242" y="121"/>
                  </a:cubicBezTo>
                  <a:cubicBezTo>
                    <a:pt x="242" y="114"/>
                    <a:pt x="242" y="108"/>
                    <a:pt x="241" y="102"/>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íṩļîḓê"/>
            <p:cNvSpPr/>
            <p:nvPr/>
          </p:nvSpPr>
          <p:spPr bwMode="auto">
            <a:xfrm flipH="1">
              <a:off x="2556" y="6853"/>
              <a:ext cx="880" cy="508"/>
            </a:xfrm>
            <a:custGeom>
              <a:avLst/>
              <a:gdLst>
                <a:gd name="T0" fmla="*/ 70 w 140"/>
                <a:gd name="T1" fmla="*/ 0 h 81"/>
                <a:gd name="T2" fmla="*/ 0 w 140"/>
                <a:gd name="T3" fmla="*/ 70 h 81"/>
                <a:gd name="T4" fmla="*/ 1 w 140"/>
                <a:gd name="T5" fmla="*/ 77 h 81"/>
                <a:gd name="T6" fmla="*/ 1 w 140"/>
                <a:gd name="T7" fmla="*/ 81 h 81"/>
                <a:gd name="T8" fmla="*/ 37 w 140"/>
                <a:gd name="T9" fmla="*/ 81 h 81"/>
                <a:gd name="T10" fmla="*/ 35 w 140"/>
                <a:gd name="T11" fmla="*/ 77 h 81"/>
                <a:gd name="T12" fmla="*/ 35 w 140"/>
                <a:gd name="T13" fmla="*/ 69 h 81"/>
                <a:gd name="T14" fmla="*/ 70 w 140"/>
                <a:gd name="T15" fmla="*/ 33 h 81"/>
                <a:gd name="T16" fmla="*/ 106 w 140"/>
                <a:gd name="T17" fmla="*/ 69 h 81"/>
                <a:gd name="T18" fmla="*/ 105 w 140"/>
                <a:gd name="T19" fmla="*/ 77 h 81"/>
                <a:gd name="T20" fmla="*/ 104 w 140"/>
                <a:gd name="T21" fmla="*/ 81 h 81"/>
                <a:gd name="T22" fmla="*/ 139 w 140"/>
                <a:gd name="T23" fmla="*/ 81 h 81"/>
                <a:gd name="T24" fmla="*/ 139 w 140"/>
                <a:gd name="T25" fmla="*/ 77 h 81"/>
                <a:gd name="T26" fmla="*/ 140 w 140"/>
                <a:gd name="T27" fmla="*/ 70 h 81"/>
                <a:gd name="T28" fmla="*/ 70 w 140"/>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81">
                  <a:moveTo>
                    <a:pt x="70" y="0"/>
                  </a:moveTo>
                  <a:cubicBezTo>
                    <a:pt x="32" y="0"/>
                    <a:pt x="0" y="31"/>
                    <a:pt x="0" y="70"/>
                  </a:cubicBezTo>
                  <a:cubicBezTo>
                    <a:pt x="0" y="72"/>
                    <a:pt x="0" y="75"/>
                    <a:pt x="1" y="77"/>
                  </a:cubicBezTo>
                  <a:cubicBezTo>
                    <a:pt x="1" y="78"/>
                    <a:pt x="1" y="80"/>
                    <a:pt x="1" y="81"/>
                  </a:cubicBezTo>
                  <a:cubicBezTo>
                    <a:pt x="37" y="81"/>
                    <a:pt x="37" y="81"/>
                    <a:pt x="37" y="81"/>
                  </a:cubicBezTo>
                  <a:cubicBezTo>
                    <a:pt x="36" y="80"/>
                    <a:pt x="36" y="78"/>
                    <a:pt x="35" y="77"/>
                  </a:cubicBezTo>
                  <a:cubicBezTo>
                    <a:pt x="35" y="74"/>
                    <a:pt x="35" y="72"/>
                    <a:pt x="35" y="69"/>
                  </a:cubicBezTo>
                  <a:cubicBezTo>
                    <a:pt x="35" y="49"/>
                    <a:pt x="51" y="33"/>
                    <a:pt x="70" y="33"/>
                  </a:cubicBezTo>
                  <a:cubicBezTo>
                    <a:pt x="90" y="33"/>
                    <a:pt x="106" y="49"/>
                    <a:pt x="106" y="69"/>
                  </a:cubicBezTo>
                  <a:cubicBezTo>
                    <a:pt x="106" y="72"/>
                    <a:pt x="106" y="74"/>
                    <a:pt x="105" y="77"/>
                  </a:cubicBezTo>
                  <a:cubicBezTo>
                    <a:pt x="105" y="78"/>
                    <a:pt x="105" y="80"/>
                    <a:pt x="104" y="81"/>
                  </a:cubicBezTo>
                  <a:cubicBezTo>
                    <a:pt x="139" y="81"/>
                    <a:pt x="139" y="81"/>
                    <a:pt x="139" y="81"/>
                  </a:cubicBezTo>
                  <a:cubicBezTo>
                    <a:pt x="139" y="80"/>
                    <a:pt x="139" y="78"/>
                    <a:pt x="139" y="77"/>
                  </a:cubicBezTo>
                  <a:cubicBezTo>
                    <a:pt x="140" y="75"/>
                    <a:pt x="140" y="72"/>
                    <a:pt x="140" y="70"/>
                  </a:cubicBezTo>
                  <a:cubicBezTo>
                    <a:pt x="140" y="31"/>
                    <a:pt x="109" y="0"/>
                    <a:pt x="70" y="0"/>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îṩḻídé"/>
            <p:cNvSpPr/>
            <p:nvPr/>
          </p:nvSpPr>
          <p:spPr bwMode="auto">
            <a:xfrm flipH="1">
              <a:off x="255" y="5429"/>
              <a:ext cx="985" cy="979"/>
            </a:xfrm>
            <a:custGeom>
              <a:avLst/>
              <a:gdLst>
                <a:gd name="T0" fmla="*/ 157 w 157"/>
                <a:gd name="T1" fmla="*/ 78 h 156"/>
                <a:gd name="T2" fmla="*/ 146 w 157"/>
                <a:gd name="T3" fmla="*/ 67 h 156"/>
                <a:gd name="T4" fmla="*/ 154 w 157"/>
                <a:gd name="T5" fmla="*/ 55 h 156"/>
                <a:gd name="T6" fmla="*/ 135 w 157"/>
                <a:gd name="T7" fmla="*/ 38 h 156"/>
                <a:gd name="T8" fmla="*/ 136 w 157"/>
                <a:gd name="T9" fmla="*/ 25 h 156"/>
                <a:gd name="T10" fmla="*/ 132 w 157"/>
                <a:gd name="T11" fmla="*/ 21 h 156"/>
                <a:gd name="T12" fmla="*/ 127 w 157"/>
                <a:gd name="T13" fmla="*/ 16 h 156"/>
                <a:gd name="T14" fmla="*/ 117 w 157"/>
                <a:gd name="T15" fmla="*/ 9 h 156"/>
                <a:gd name="T16" fmla="*/ 104 w 157"/>
                <a:gd name="T17" fmla="*/ 14 h 156"/>
                <a:gd name="T18" fmla="*/ 102 w 157"/>
                <a:gd name="T19" fmla="*/ 3 h 156"/>
                <a:gd name="T20" fmla="*/ 94 w 157"/>
                <a:gd name="T21" fmla="*/ 1 h 156"/>
                <a:gd name="T22" fmla="*/ 90 w 157"/>
                <a:gd name="T23" fmla="*/ 0 h 156"/>
                <a:gd name="T24" fmla="*/ 84 w 157"/>
                <a:gd name="T25" fmla="*/ 0 h 156"/>
                <a:gd name="T26" fmla="*/ 78 w 157"/>
                <a:gd name="T27" fmla="*/ 9 h 156"/>
                <a:gd name="T28" fmla="*/ 73 w 157"/>
                <a:gd name="T29" fmla="*/ 0 h 156"/>
                <a:gd name="T30" fmla="*/ 67 w 157"/>
                <a:gd name="T31" fmla="*/ 0 h 156"/>
                <a:gd name="T32" fmla="*/ 63 w 157"/>
                <a:gd name="T33" fmla="*/ 1 h 156"/>
                <a:gd name="T34" fmla="*/ 55 w 157"/>
                <a:gd name="T35" fmla="*/ 3 h 156"/>
                <a:gd name="T36" fmla="*/ 53 w 157"/>
                <a:gd name="T37" fmla="*/ 14 h 156"/>
                <a:gd name="T38" fmla="*/ 40 w 157"/>
                <a:gd name="T39" fmla="*/ 9 h 156"/>
                <a:gd name="T40" fmla="*/ 30 w 157"/>
                <a:gd name="T41" fmla="*/ 16 h 156"/>
                <a:gd name="T42" fmla="*/ 25 w 157"/>
                <a:gd name="T43" fmla="*/ 21 h 156"/>
                <a:gd name="T44" fmla="*/ 21 w 157"/>
                <a:gd name="T45" fmla="*/ 25 h 156"/>
                <a:gd name="T46" fmla="*/ 22 w 157"/>
                <a:gd name="T47" fmla="*/ 38 h 156"/>
                <a:gd name="T48" fmla="*/ 12 w 157"/>
                <a:gd name="T49" fmla="*/ 36 h 156"/>
                <a:gd name="T50" fmla="*/ 9 w 157"/>
                <a:gd name="T51" fmla="*/ 41 h 156"/>
                <a:gd name="T52" fmla="*/ 5 w 157"/>
                <a:gd name="T53" fmla="*/ 49 h 156"/>
                <a:gd name="T54" fmla="*/ 13 w 157"/>
                <a:gd name="T55" fmla="*/ 58 h 156"/>
                <a:gd name="T56" fmla="*/ 1 w 157"/>
                <a:gd name="T57" fmla="*/ 65 h 156"/>
                <a:gd name="T58" fmla="*/ 1 w 157"/>
                <a:gd name="T59" fmla="*/ 90 h 156"/>
                <a:gd name="T60" fmla="*/ 13 w 157"/>
                <a:gd name="T61" fmla="*/ 97 h 156"/>
                <a:gd name="T62" fmla="*/ 5 w 157"/>
                <a:gd name="T63" fmla="*/ 106 h 156"/>
                <a:gd name="T64" fmla="*/ 9 w 157"/>
                <a:gd name="T65" fmla="*/ 114 h 156"/>
                <a:gd name="T66" fmla="*/ 12 w 157"/>
                <a:gd name="T67" fmla="*/ 120 h 156"/>
                <a:gd name="T68" fmla="*/ 22 w 157"/>
                <a:gd name="T69" fmla="*/ 117 h 156"/>
                <a:gd name="T70" fmla="*/ 21 w 157"/>
                <a:gd name="T71" fmla="*/ 130 h 156"/>
                <a:gd name="T72" fmla="*/ 25 w 157"/>
                <a:gd name="T73" fmla="*/ 135 h 156"/>
                <a:gd name="T74" fmla="*/ 30 w 157"/>
                <a:gd name="T75" fmla="*/ 139 h 156"/>
                <a:gd name="T76" fmla="*/ 40 w 157"/>
                <a:gd name="T77" fmla="*/ 146 h 156"/>
                <a:gd name="T78" fmla="*/ 53 w 157"/>
                <a:gd name="T79" fmla="*/ 141 h 156"/>
                <a:gd name="T80" fmla="*/ 55 w 157"/>
                <a:gd name="T81" fmla="*/ 153 h 156"/>
                <a:gd name="T82" fmla="*/ 63 w 157"/>
                <a:gd name="T83" fmla="*/ 154 h 156"/>
                <a:gd name="T84" fmla="*/ 67 w 157"/>
                <a:gd name="T85" fmla="*/ 155 h 156"/>
                <a:gd name="T86" fmla="*/ 73 w 157"/>
                <a:gd name="T87" fmla="*/ 156 h 156"/>
                <a:gd name="T88" fmla="*/ 78 w 157"/>
                <a:gd name="T89" fmla="*/ 146 h 156"/>
                <a:gd name="T90" fmla="*/ 84 w 157"/>
                <a:gd name="T91" fmla="*/ 156 h 156"/>
                <a:gd name="T92" fmla="*/ 90 w 157"/>
                <a:gd name="T93" fmla="*/ 155 h 156"/>
                <a:gd name="T94" fmla="*/ 94 w 157"/>
                <a:gd name="T95" fmla="*/ 154 h 156"/>
                <a:gd name="T96" fmla="*/ 102 w 157"/>
                <a:gd name="T97" fmla="*/ 153 h 156"/>
                <a:gd name="T98" fmla="*/ 104 w 157"/>
                <a:gd name="T99" fmla="*/ 141 h 156"/>
                <a:gd name="T100" fmla="*/ 117 w 157"/>
                <a:gd name="T101" fmla="*/ 146 h 156"/>
                <a:gd name="T102" fmla="*/ 127 w 157"/>
                <a:gd name="T103" fmla="*/ 139 h 156"/>
                <a:gd name="T104" fmla="*/ 132 w 157"/>
                <a:gd name="T105" fmla="*/ 135 h 156"/>
                <a:gd name="T106" fmla="*/ 136 w 157"/>
                <a:gd name="T107" fmla="*/ 130 h 156"/>
                <a:gd name="T108" fmla="*/ 135 w 157"/>
                <a:gd name="T109" fmla="*/ 117 h 156"/>
                <a:gd name="T110" fmla="*/ 154 w 157"/>
                <a:gd name="T111" fmla="*/ 100 h 156"/>
                <a:gd name="T112" fmla="*/ 146 w 157"/>
                <a:gd name="T113" fmla="*/ 89 h 156"/>
                <a:gd name="T114" fmla="*/ 78 w 157"/>
                <a:gd name="T115" fmla="*/ 134 h 156"/>
                <a:gd name="T116" fmla="*/ 78 w 157"/>
                <a:gd name="T117" fmla="*/ 23 h 156"/>
                <a:gd name="T118" fmla="*/ 78 w 157"/>
                <a:gd name="T119" fmla="*/ 13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7" h="156">
                  <a:moveTo>
                    <a:pt x="156" y="90"/>
                  </a:moveTo>
                  <a:cubicBezTo>
                    <a:pt x="157" y="86"/>
                    <a:pt x="157" y="82"/>
                    <a:pt x="157" y="78"/>
                  </a:cubicBezTo>
                  <a:cubicBezTo>
                    <a:pt x="157" y="74"/>
                    <a:pt x="157" y="69"/>
                    <a:pt x="156" y="65"/>
                  </a:cubicBezTo>
                  <a:cubicBezTo>
                    <a:pt x="146" y="67"/>
                    <a:pt x="146" y="67"/>
                    <a:pt x="146" y="67"/>
                  </a:cubicBezTo>
                  <a:cubicBezTo>
                    <a:pt x="146" y="64"/>
                    <a:pt x="145" y="61"/>
                    <a:pt x="144" y="58"/>
                  </a:cubicBezTo>
                  <a:cubicBezTo>
                    <a:pt x="154" y="55"/>
                    <a:pt x="154" y="55"/>
                    <a:pt x="154" y="55"/>
                  </a:cubicBezTo>
                  <a:cubicBezTo>
                    <a:pt x="151" y="47"/>
                    <a:pt x="147" y="40"/>
                    <a:pt x="143" y="33"/>
                  </a:cubicBezTo>
                  <a:cubicBezTo>
                    <a:pt x="135" y="38"/>
                    <a:pt x="135" y="38"/>
                    <a:pt x="135" y="38"/>
                  </a:cubicBezTo>
                  <a:cubicBezTo>
                    <a:pt x="133" y="36"/>
                    <a:pt x="131" y="34"/>
                    <a:pt x="129" y="31"/>
                  </a:cubicBezTo>
                  <a:cubicBezTo>
                    <a:pt x="136" y="25"/>
                    <a:pt x="136" y="25"/>
                    <a:pt x="136" y="25"/>
                  </a:cubicBezTo>
                  <a:cubicBezTo>
                    <a:pt x="134" y="23"/>
                    <a:pt x="134" y="23"/>
                    <a:pt x="134" y="23"/>
                  </a:cubicBezTo>
                  <a:cubicBezTo>
                    <a:pt x="134" y="22"/>
                    <a:pt x="133" y="21"/>
                    <a:pt x="132" y="21"/>
                  </a:cubicBezTo>
                  <a:cubicBezTo>
                    <a:pt x="130" y="18"/>
                    <a:pt x="130" y="18"/>
                    <a:pt x="130" y="18"/>
                  </a:cubicBezTo>
                  <a:cubicBezTo>
                    <a:pt x="129" y="18"/>
                    <a:pt x="128" y="17"/>
                    <a:pt x="127" y="16"/>
                  </a:cubicBezTo>
                  <a:cubicBezTo>
                    <a:pt x="122" y="13"/>
                    <a:pt x="122" y="13"/>
                    <a:pt x="122" y="13"/>
                  </a:cubicBezTo>
                  <a:cubicBezTo>
                    <a:pt x="117" y="9"/>
                    <a:pt x="117" y="9"/>
                    <a:pt x="117" y="9"/>
                  </a:cubicBezTo>
                  <a:cubicBezTo>
                    <a:pt x="112" y="18"/>
                    <a:pt x="112" y="18"/>
                    <a:pt x="112" y="18"/>
                  </a:cubicBezTo>
                  <a:cubicBezTo>
                    <a:pt x="110" y="16"/>
                    <a:pt x="107" y="15"/>
                    <a:pt x="104" y="14"/>
                  </a:cubicBezTo>
                  <a:cubicBezTo>
                    <a:pt x="108" y="5"/>
                    <a:pt x="108" y="5"/>
                    <a:pt x="108" y="5"/>
                  </a:cubicBezTo>
                  <a:cubicBezTo>
                    <a:pt x="102" y="3"/>
                    <a:pt x="102" y="3"/>
                    <a:pt x="102" y="3"/>
                  </a:cubicBezTo>
                  <a:cubicBezTo>
                    <a:pt x="100" y="2"/>
                    <a:pt x="98" y="2"/>
                    <a:pt x="96" y="1"/>
                  </a:cubicBezTo>
                  <a:cubicBezTo>
                    <a:pt x="94" y="1"/>
                    <a:pt x="94" y="1"/>
                    <a:pt x="94" y="1"/>
                  </a:cubicBezTo>
                  <a:cubicBezTo>
                    <a:pt x="94" y="1"/>
                    <a:pt x="93" y="1"/>
                    <a:pt x="93" y="1"/>
                  </a:cubicBezTo>
                  <a:cubicBezTo>
                    <a:pt x="90" y="0"/>
                    <a:pt x="90" y="0"/>
                    <a:pt x="90" y="0"/>
                  </a:cubicBezTo>
                  <a:cubicBezTo>
                    <a:pt x="87" y="0"/>
                    <a:pt x="87" y="0"/>
                    <a:pt x="87" y="0"/>
                  </a:cubicBezTo>
                  <a:cubicBezTo>
                    <a:pt x="86" y="0"/>
                    <a:pt x="85" y="0"/>
                    <a:pt x="84" y="0"/>
                  </a:cubicBezTo>
                  <a:cubicBezTo>
                    <a:pt x="83" y="9"/>
                    <a:pt x="83" y="9"/>
                    <a:pt x="83" y="9"/>
                  </a:cubicBezTo>
                  <a:cubicBezTo>
                    <a:pt x="81" y="9"/>
                    <a:pt x="80" y="9"/>
                    <a:pt x="78" y="9"/>
                  </a:cubicBezTo>
                  <a:cubicBezTo>
                    <a:pt x="77" y="9"/>
                    <a:pt x="75" y="9"/>
                    <a:pt x="74" y="9"/>
                  </a:cubicBezTo>
                  <a:cubicBezTo>
                    <a:pt x="73" y="0"/>
                    <a:pt x="73" y="0"/>
                    <a:pt x="73" y="0"/>
                  </a:cubicBezTo>
                  <a:cubicBezTo>
                    <a:pt x="72" y="0"/>
                    <a:pt x="71" y="0"/>
                    <a:pt x="70" y="0"/>
                  </a:cubicBezTo>
                  <a:cubicBezTo>
                    <a:pt x="67" y="0"/>
                    <a:pt x="67" y="0"/>
                    <a:pt x="67" y="0"/>
                  </a:cubicBezTo>
                  <a:cubicBezTo>
                    <a:pt x="64" y="1"/>
                    <a:pt x="64" y="1"/>
                    <a:pt x="64" y="1"/>
                  </a:cubicBezTo>
                  <a:cubicBezTo>
                    <a:pt x="64" y="1"/>
                    <a:pt x="63" y="1"/>
                    <a:pt x="63" y="1"/>
                  </a:cubicBezTo>
                  <a:cubicBezTo>
                    <a:pt x="61" y="1"/>
                    <a:pt x="61" y="1"/>
                    <a:pt x="61" y="1"/>
                  </a:cubicBezTo>
                  <a:cubicBezTo>
                    <a:pt x="59" y="2"/>
                    <a:pt x="57" y="2"/>
                    <a:pt x="55" y="3"/>
                  </a:cubicBezTo>
                  <a:cubicBezTo>
                    <a:pt x="49" y="5"/>
                    <a:pt x="49" y="5"/>
                    <a:pt x="49" y="5"/>
                  </a:cubicBezTo>
                  <a:cubicBezTo>
                    <a:pt x="53" y="14"/>
                    <a:pt x="53" y="14"/>
                    <a:pt x="53" y="14"/>
                  </a:cubicBezTo>
                  <a:cubicBezTo>
                    <a:pt x="50" y="15"/>
                    <a:pt x="47" y="16"/>
                    <a:pt x="45" y="18"/>
                  </a:cubicBezTo>
                  <a:cubicBezTo>
                    <a:pt x="40" y="9"/>
                    <a:pt x="40" y="9"/>
                    <a:pt x="40" y="9"/>
                  </a:cubicBezTo>
                  <a:cubicBezTo>
                    <a:pt x="35" y="13"/>
                    <a:pt x="35" y="13"/>
                    <a:pt x="35" y="13"/>
                  </a:cubicBezTo>
                  <a:cubicBezTo>
                    <a:pt x="30" y="16"/>
                    <a:pt x="30" y="16"/>
                    <a:pt x="30" y="16"/>
                  </a:cubicBezTo>
                  <a:cubicBezTo>
                    <a:pt x="29" y="17"/>
                    <a:pt x="28" y="18"/>
                    <a:pt x="27" y="18"/>
                  </a:cubicBezTo>
                  <a:cubicBezTo>
                    <a:pt x="25" y="21"/>
                    <a:pt x="25" y="21"/>
                    <a:pt x="25" y="21"/>
                  </a:cubicBezTo>
                  <a:cubicBezTo>
                    <a:pt x="24" y="21"/>
                    <a:pt x="23" y="22"/>
                    <a:pt x="23" y="23"/>
                  </a:cubicBezTo>
                  <a:cubicBezTo>
                    <a:pt x="21" y="25"/>
                    <a:pt x="21" y="25"/>
                    <a:pt x="21" y="25"/>
                  </a:cubicBezTo>
                  <a:cubicBezTo>
                    <a:pt x="28" y="31"/>
                    <a:pt x="28" y="31"/>
                    <a:pt x="28" y="31"/>
                  </a:cubicBezTo>
                  <a:cubicBezTo>
                    <a:pt x="26" y="34"/>
                    <a:pt x="24" y="36"/>
                    <a:pt x="22" y="38"/>
                  </a:cubicBezTo>
                  <a:cubicBezTo>
                    <a:pt x="14" y="33"/>
                    <a:pt x="14" y="33"/>
                    <a:pt x="14" y="33"/>
                  </a:cubicBezTo>
                  <a:cubicBezTo>
                    <a:pt x="14" y="34"/>
                    <a:pt x="13" y="35"/>
                    <a:pt x="12" y="36"/>
                  </a:cubicBezTo>
                  <a:cubicBezTo>
                    <a:pt x="11" y="38"/>
                    <a:pt x="11" y="38"/>
                    <a:pt x="11" y="38"/>
                  </a:cubicBezTo>
                  <a:cubicBezTo>
                    <a:pt x="10" y="39"/>
                    <a:pt x="10" y="40"/>
                    <a:pt x="9" y="41"/>
                  </a:cubicBezTo>
                  <a:cubicBezTo>
                    <a:pt x="8" y="44"/>
                    <a:pt x="8" y="44"/>
                    <a:pt x="8" y="44"/>
                  </a:cubicBezTo>
                  <a:cubicBezTo>
                    <a:pt x="7" y="46"/>
                    <a:pt x="6" y="47"/>
                    <a:pt x="5" y="49"/>
                  </a:cubicBezTo>
                  <a:cubicBezTo>
                    <a:pt x="5" y="51"/>
                    <a:pt x="4" y="53"/>
                    <a:pt x="3" y="55"/>
                  </a:cubicBezTo>
                  <a:cubicBezTo>
                    <a:pt x="13" y="58"/>
                    <a:pt x="13" y="58"/>
                    <a:pt x="13" y="58"/>
                  </a:cubicBezTo>
                  <a:cubicBezTo>
                    <a:pt x="12" y="61"/>
                    <a:pt x="11" y="64"/>
                    <a:pt x="11" y="67"/>
                  </a:cubicBezTo>
                  <a:cubicBezTo>
                    <a:pt x="1" y="65"/>
                    <a:pt x="1" y="65"/>
                    <a:pt x="1" y="65"/>
                  </a:cubicBezTo>
                  <a:cubicBezTo>
                    <a:pt x="0" y="69"/>
                    <a:pt x="0" y="74"/>
                    <a:pt x="0" y="78"/>
                  </a:cubicBezTo>
                  <a:cubicBezTo>
                    <a:pt x="0" y="82"/>
                    <a:pt x="0" y="86"/>
                    <a:pt x="1" y="90"/>
                  </a:cubicBezTo>
                  <a:cubicBezTo>
                    <a:pt x="11" y="89"/>
                    <a:pt x="11" y="89"/>
                    <a:pt x="11" y="89"/>
                  </a:cubicBezTo>
                  <a:cubicBezTo>
                    <a:pt x="11" y="92"/>
                    <a:pt x="12" y="94"/>
                    <a:pt x="13" y="97"/>
                  </a:cubicBezTo>
                  <a:cubicBezTo>
                    <a:pt x="3" y="100"/>
                    <a:pt x="3" y="100"/>
                    <a:pt x="3" y="100"/>
                  </a:cubicBezTo>
                  <a:cubicBezTo>
                    <a:pt x="4" y="102"/>
                    <a:pt x="5" y="104"/>
                    <a:pt x="5" y="106"/>
                  </a:cubicBezTo>
                  <a:cubicBezTo>
                    <a:pt x="6" y="108"/>
                    <a:pt x="7" y="110"/>
                    <a:pt x="8" y="112"/>
                  </a:cubicBezTo>
                  <a:cubicBezTo>
                    <a:pt x="9" y="114"/>
                    <a:pt x="9" y="114"/>
                    <a:pt x="9" y="114"/>
                  </a:cubicBezTo>
                  <a:cubicBezTo>
                    <a:pt x="10" y="115"/>
                    <a:pt x="10" y="116"/>
                    <a:pt x="11" y="117"/>
                  </a:cubicBezTo>
                  <a:cubicBezTo>
                    <a:pt x="12" y="120"/>
                    <a:pt x="12" y="120"/>
                    <a:pt x="12" y="120"/>
                  </a:cubicBezTo>
                  <a:cubicBezTo>
                    <a:pt x="13" y="121"/>
                    <a:pt x="14" y="122"/>
                    <a:pt x="14" y="122"/>
                  </a:cubicBezTo>
                  <a:cubicBezTo>
                    <a:pt x="22" y="117"/>
                    <a:pt x="22" y="117"/>
                    <a:pt x="22" y="117"/>
                  </a:cubicBezTo>
                  <a:cubicBezTo>
                    <a:pt x="24" y="119"/>
                    <a:pt x="26" y="122"/>
                    <a:pt x="28" y="124"/>
                  </a:cubicBezTo>
                  <a:cubicBezTo>
                    <a:pt x="21" y="130"/>
                    <a:pt x="21" y="130"/>
                    <a:pt x="21" y="130"/>
                  </a:cubicBezTo>
                  <a:cubicBezTo>
                    <a:pt x="23" y="133"/>
                    <a:pt x="23" y="133"/>
                    <a:pt x="23" y="133"/>
                  </a:cubicBezTo>
                  <a:cubicBezTo>
                    <a:pt x="23" y="133"/>
                    <a:pt x="24" y="134"/>
                    <a:pt x="25" y="135"/>
                  </a:cubicBezTo>
                  <a:cubicBezTo>
                    <a:pt x="27" y="137"/>
                    <a:pt x="27" y="137"/>
                    <a:pt x="27" y="137"/>
                  </a:cubicBezTo>
                  <a:cubicBezTo>
                    <a:pt x="28" y="138"/>
                    <a:pt x="29" y="138"/>
                    <a:pt x="30" y="139"/>
                  </a:cubicBezTo>
                  <a:cubicBezTo>
                    <a:pt x="35" y="143"/>
                    <a:pt x="35" y="143"/>
                    <a:pt x="35" y="143"/>
                  </a:cubicBezTo>
                  <a:cubicBezTo>
                    <a:pt x="40" y="146"/>
                    <a:pt x="40" y="146"/>
                    <a:pt x="40" y="146"/>
                  </a:cubicBezTo>
                  <a:cubicBezTo>
                    <a:pt x="45" y="138"/>
                    <a:pt x="45" y="138"/>
                    <a:pt x="45" y="138"/>
                  </a:cubicBezTo>
                  <a:cubicBezTo>
                    <a:pt x="47" y="139"/>
                    <a:pt x="50" y="140"/>
                    <a:pt x="53" y="141"/>
                  </a:cubicBezTo>
                  <a:cubicBezTo>
                    <a:pt x="49" y="150"/>
                    <a:pt x="49" y="150"/>
                    <a:pt x="49" y="150"/>
                  </a:cubicBezTo>
                  <a:cubicBezTo>
                    <a:pt x="55" y="153"/>
                    <a:pt x="55" y="153"/>
                    <a:pt x="55" y="153"/>
                  </a:cubicBezTo>
                  <a:cubicBezTo>
                    <a:pt x="57" y="153"/>
                    <a:pt x="59" y="154"/>
                    <a:pt x="61" y="154"/>
                  </a:cubicBezTo>
                  <a:cubicBezTo>
                    <a:pt x="63" y="154"/>
                    <a:pt x="63" y="154"/>
                    <a:pt x="63" y="154"/>
                  </a:cubicBezTo>
                  <a:cubicBezTo>
                    <a:pt x="63" y="155"/>
                    <a:pt x="64" y="155"/>
                    <a:pt x="64" y="155"/>
                  </a:cubicBezTo>
                  <a:cubicBezTo>
                    <a:pt x="67" y="155"/>
                    <a:pt x="67" y="155"/>
                    <a:pt x="67" y="155"/>
                  </a:cubicBezTo>
                  <a:cubicBezTo>
                    <a:pt x="70" y="156"/>
                    <a:pt x="70" y="156"/>
                    <a:pt x="70" y="156"/>
                  </a:cubicBezTo>
                  <a:cubicBezTo>
                    <a:pt x="71" y="156"/>
                    <a:pt x="72" y="156"/>
                    <a:pt x="73" y="156"/>
                  </a:cubicBezTo>
                  <a:cubicBezTo>
                    <a:pt x="74" y="146"/>
                    <a:pt x="74" y="146"/>
                    <a:pt x="74" y="146"/>
                  </a:cubicBezTo>
                  <a:cubicBezTo>
                    <a:pt x="75" y="146"/>
                    <a:pt x="77" y="146"/>
                    <a:pt x="78" y="146"/>
                  </a:cubicBezTo>
                  <a:cubicBezTo>
                    <a:pt x="80" y="146"/>
                    <a:pt x="81" y="146"/>
                    <a:pt x="83" y="146"/>
                  </a:cubicBezTo>
                  <a:cubicBezTo>
                    <a:pt x="84" y="156"/>
                    <a:pt x="84" y="156"/>
                    <a:pt x="84" y="156"/>
                  </a:cubicBezTo>
                  <a:cubicBezTo>
                    <a:pt x="85" y="156"/>
                    <a:pt x="86" y="156"/>
                    <a:pt x="87" y="156"/>
                  </a:cubicBezTo>
                  <a:cubicBezTo>
                    <a:pt x="90" y="155"/>
                    <a:pt x="90" y="155"/>
                    <a:pt x="90" y="155"/>
                  </a:cubicBezTo>
                  <a:cubicBezTo>
                    <a:pt x="93" y="155"/>
                    <a:pt x="93" y="155"/>
                    <a:pt x="93" y="155"/>
                  </a:cubicBezTo>
                  <a:cubicBezTo>
                    <a:pt x="93" y="155"/>
                    <a:pt x="94" y="155"/>
                    <a:pt x="94" y="154"/>
                  </a:cubicBezTo>
                  <a:cubicBezTo>
                    <a:pt x="96" y="154"/>
                    <a:pt x="96" y="154"/>
                    <a:pt x="96" y="154"/>
                  </a:cubicBezTo>
                  <a:cubicBezTo>
                    <a:pt x="98" y="154"/>
                    <a:pt x="100" y="153"/>
                    <a:pt x="102" y="153"/>
                  </a:cubicBezTo>
                  <a:cubicBezTo>
                    <a:pt x="108" y="150"/>
                    <a:pt x="108" y="150"/>
                    <a:pt x="108" y="150"/>
                  </a:cubicBezTo>
                  <a:cubicBezTo>
                    <a:pt x="104" y="141"/>
                    <a:pt x="104" y="141"/>
                    <a:pt x="104" y="141"/>
                  </a:cubicBezTo>
                  <a:cubicBezTo>
                    <a:pt x="107" y="140"/>
                    <a:pt x="110" y="139"/>
                    <a:pt x="112" y="138"/>
                  </a:cubicBezTo>
                  <a:cubicBezTo>
                    <a:pt x="117" y="146"/>
                    <a:pt x="117" y="146"/>
                    <a:pt x="117" y="146"/>
                  </a:cubicBezTo>
                  <a:cubicBezTo>
                    <a:pt x="122" y="143"/>
                    <a:pt x="122" y="143"/>
                    <a:pt x="122" y="143"/>
                  </a:cubicBezTo>
                  <a:cubicBezTo>
                    <a:pt x="127" y="139"/>
                    <a:pt x="127" y="139"/>
                    <a:pt x="127" y="139"/>
                  </a:cubicBezTo>
                  <a:cubicBezTo>
                    <a:pt x="128" y="138"/>
                    <a:pt x="129" y="138"/>
                    <a:pt x="130" y="137"/>
                  </a:cubicBezTo>
                  <a:cubicBezTo>
                    <a:pt x="132" y="135"/>
                    <a:pt x="132" y="135"/>
                    <a:pt x="132" y="135"/>
                  </a:cubicBezTo>
                  <a:cubicBezTo>
                    <a:pt x="133" y="134"/>
                    <a:pt x="134" y="133"/>
                    <a:pt x="134" y="133"/>
                  </a:cubicBezTo>
                  <a:cubicBezTo>
                    <a:pt x="136" y="130"/>
                    <a:pt x="136" y="130"/>
                    <a:pt x="136" y="130"/>
                  </a:cubicBezTo>
                  <a:cubicBezTo>
                    <a:pt x="129" y="124"/>
                    <a:pt x="129" y="124"/>
                    <a:pt x="129" y="124"/>
                  </a:cubicBezTo>
                  <a:cubicBezTo>
                    <a:pt x="131" y="122"/>
                    <a:pt x="133" y="119"/>
                    <a:pt x="135" y="117"/>
                  </a:cubicBezTo>
                  <a:cubicBezTo>
                    <a:pt x="143" y="122"/>
                    <a:pt x="143" y="122"/>
                    <a:pt x="143" y="122"/>
                  </a:cubicBezTo>
                  <a:cubicBezTo>
                    <a:pt x="147" y="116"/>
                    <a:pt x="151" y="108"/>
                    <a:pt x="154" y="100"/>
                  </a:cubicBezTo>
                  <a:cubicBezTo>
                    <a:pt x="144" y="97"/>
                    <a:pt x="144" y="97"/>
                    <a:pt x="144" y="97"/>
                  </a:cubicBezTo>
                  <a:cubicBezTo>
                    <a:pt x="145" y="94"/>
                    <a:pt x="146" y="92"/>
                    <a:pt x="146" y="89"/>
                  </a:cubicBezTo>
                  <a:lnTo>
                    <a:pt x="156" y="90"/>
                  </a:lnTo>
                  <a:close/>
                  <a:moveTo>
                    <a:pt x="78" y="134"/>
                  </a:moveTo>
                  <a:cubicBezTo>
                    <a:pt x="48" y="134"/>
                    <a:pt x="23" y="109"/>
                    <a:pt x="23" y="78"/>
                  </a:cubicBezTo>
                  <a:cubicBezTo>
                    <a:pt x="23" y="48"/>
                    <a:pt x="48" y="23"/>
                    <a:pt x="78" y="23"/>
                  </a:cubicBezTo>
                  <a:cubicBezTo>
                    <a:pt x="109" y="23"/>
                    <a:pt x="134" y="48"/>
                    <a:pt x="134" y="78"/>
                  </a:cubicBezTo>
                  <a:cubicBezTo>
                    <a:pt x="134" y="109"/>
                    <a:pt x="109" y="134"/>
                    <a:pt x="78" y="134"/>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íśľîḑe"/>
            <p:cNvSpPr/>
            <p:nvPr/>
          </p:nvSpPr>
          <p:spPr bwMode="auto">
            <a:xfrm flipH="1">
              <a:off x="461" y="5634"/>
              <a:ext cx="571" cy="572"/>
            </a:xfrm>
            <a:custGeom>
              <a:avLst/>
              <a:gdLst>
                <a:gd name="T0" fmla="*/ 45 w 91"/>
                <a:gd name="T1" fmla="*/ 0 h 91"/>
                <a:gd name="T2" fmla="*/ 0 w 91"/>
                <a:gd name="T3" fmla="*/ 45 h 91"/>
                <a:gd name="T4" fmla="*/ 45 w 91"/>
                <a:gd name="T5" fmla="*/ 91 h 91"/>
                <a:gd name="T6" fmla="*/ 91 w 91"/>
                <a:gd name="T7" fmla="*/ 45 h 91"/>
                <a:gd name="T8" fmla="*/ 45 w 91"/>
                <a:gd name="T9" fmla="*/ 0 h 91"/>
                <a:gd name="T10" fmla="*/ 45 w 91"/>
                <a:gd name="T11" fmla="*/ 68 h 91"/>
                <a:gd name="T12" fmla="*/ 22 w 91"/>
                <a:gd name="T13" fmla="*/ 45 h 91"/>
                <a:gd name="T14" fmla="*/ 45 w 91"/>
                <a:gd name="T15" fmla="*/ 21 h 91"/>
                <a:gd name="T16" fmla="*/ 69 w 91"/>
                <a:gd name="T17" fmla="*/ 45 h 91"/>
                <a:gd name="T18" fmla="*/ 45 w 91"/>
                <a:gd name="T19" fmla="*/ 6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1">
                  <a:moveTo>
                    <a:pt x="45" y="0"/>
                  </a:moveTo>
                  <a:cubicBezTo>
                    <a:pt x="20" y="0"/>
                    <a:pt x="0" y="20"/>
                    <a:pt x="0" y="45"/>
                  </a:cubicBezTo>
                  <a:cubicBezTo>
                    <a:pt x="0" y="70"/>
                    <a:pt x="20" y="91"/>
                    <a:pt x="45" y="91"/>
                  </a:cubicBezTo>
                  <a:cubicBezTo>
                    <a:pt x="70" y="91"/>
                    <a:pt x="91" y="70"/>
                    <a:pt x="91" y="45"/>
                  </a:cubicBezTo>
                  <a:cubicBezTo>
                    <a:pt x="91" y="20"/>
                    <a:pt x="70" y="0"/>
                    <a:pt x="45" y="0"/>
                  </a:cubicBezTo>
                  <a:close/>
                  <a:moveTo>
                    <a:pt x="45" y="68"/>
                  </a:moveTo>
                  <a:cubicBezTo>
                    <a:pt x="33" y="68"/>
                    <a:pt x="22" y="58"/>
                    <a:pt x="22" y="45"/>
                  </a:cubicBezTo>
                  <a:cubicBezTo>
                    <a:pt x="22" y="32"/>
                    <a:pt x="33" y="21"/>
                    <a:pt x="45" y="21"/>
                  </a:cubicBezTo>
                  <a:cubicBezTo>
                    <a:pt x="58" y="21"/>
                    <a:pt x="69" y="32"/>
                    <a:pt x="69" y="45"/>
                  </a:cubicBezTo>
                  <a:cubicBezTo>
                    <a:pt x="69" y="58"/>
                    <a:pt x="58" y="68"/>
                    <a:pt x="45" y="68"/>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ïśliḑé"/>
            <p:cNvSpPr/>
            <p:nvPr/>
          </p:nvSpPr>
          <p:spPr bwMode="auto">
            <a:xfrm flipH="1">
              <a:off x="91" y="3922"/>
              <a:ext cx="704" cy="803"/>
            </a:xfrm>
            <a:custGeom>
              <a:avLst/>
              <a:gdLst>
                <a:gd name="T0" fmla="*/ 85 w 112"/>
                <a:gd name="T1" fmla="*/ 39 h 128"/>
                <a:gd name="T2" fmla="*/ 96 w 112"/>
                <a:gd name="T3" fmla="*/ 54 h 128"/>
                <a:gd name="T4" fmla="*/ 102 w 112"/>
                <a:gd name="T5" fmla="*/ 72 h 128"/>
                <a:gd name="T6" fmla="*/ 100 w 112"/>
                <a:gd name="T7" fmla="*/ 94 h 128"/>
                <a:gd name="T8" fmla="*/ 40 w 112"/>
                <a:gd name="T9" fmla="*/ 128 h 128"/>
                <a:gd name="T10" fmla="*/ 17 w 112"/>
                <a:gd name="T11" fmla="*/ 90 h 128"/>
                <a:gd name="T12" fmla="*/ 16 w 112"/>
                <a:gd name="T13" fmla="*/ 68 h 128"/>
                <a:gd name="T14" fmla="*/ 8 w 112"/>
                <a:gd name="T15" fmla="*/ 25 h 128"/>
                <a:gd name="T16" fmla="*/ 35 w 112"/>
                <a:gd name="T17" fmla="*/ 27 h 128"/>
                <a:gd name="T18" fmla="*/ 52 w 112"/>
                <a:gd name="T19" fmla="*/ 44 h 128"/>
                <a:gd name="T20" fmla="*/ 85 w 112"/>
                <a:gd name="T21" fmla="*/ 3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8">
                  <a:moveTo>
                    <a:pt x="85" y="39"/>
                  </a:moveTo>
                  <a:cubicBezTo>
                    <a:pt x="85" y="39"/>
                    <a:pt x="98" y="42"/>
                    <a:pt x="96" y="54"/>
                  </a:cubicBezTo>
                  <a:cubicBezTo>
                    <a:pt x="96" y="54"/>
                    <a:pt x="107" y="60"/>
                    <a:pt x="102" y="72"/>
                  </a:cubicBezTo>
                  <a:cubicBezTo>
                    <a:pt x="102" y="72"/>
                    <a:pt x="112" y="83"/>
                    <a:pt x="100" y="94"/>
                  </a:cubicBezTo>
                  <a:cubicBezTo>
                    <a:pt x="88" y="105"/>
                    <a:pt x="40" y="128"/>
                    <a:pt x="40" y="128"/>
                  </a:cubicBezTo>
                  <a:cubicBezTo>
                    <a:pt x="17" y="90"/>
                    <a:pt x="17" y="90"/>
                    <a:pt x="17" y="90"/>
                  </a:cubicBezTo>
                  <a:cubicBezTo>
                    <a:pt x="17" y="90"/>
                    <a:pt x="12" y="79"/>
                    <a:pt x="16" y="68"/>
                  </a:cubicBezTo>
                  <a:cubicBezTo>
                    <a:pt x="19" y="58"/>
                    <a:pt x="16" y="36"/>
                    <a:pt x="8" y="25"/>
                  </a:cubicBezTo>
                  <a:cubicBezTo>
                    <a:pt x="0" y="14"/>
                    <a:pt x="28" y="0"/>
                    <a:pt x="35" y="27"/>
                  </a:cubicBezTo>
                  <a:cubicBezTo>
                    <a:pt x="42" y="53"/>
                    <a:pt x="44" y="52"/>
                    <a:pt x="52" y="44"/>
                  </a:cubicBezTo>
                  <a:cubicBezTo>
                    <a:pt x="60" y="36"/>
                    <a:pt x="73" y="22"/>
                    <a:pt x="85" y="3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ísļîďe"/>
            <p:cNvSpPr/>
            <p:nvPr/>
          </p:nvSpPr>
          <p:spPr bwMode="auto">
            <a:xfrm flipH="1">
              <a:off x="562" y="4480"/>
              <a:ext cx="352" cy="401"/>
            </a:xfrm>
            <a:custGeom>
              <a:avLst/>
              <a:gdLst>
                <a:gd name="T0" fmla="*/ 31 w 56"/>
                <a:gd name="T1" fmla="*/ 4 h 64"/>
                <a:gd name="T2" fmla="*/ 54 w 56"/>
                <a:gd name="T3" fmla="*/ 42 h 64"/>
                <a:gd name="T4" fmla="*/ 51 w 56"/>
                <a:gd name="T5" fmla="*/ 52 h 64"/>
                <a:gd name="T6" fmla="*/ 37 w 56"/>
                <a:gd name="T7" fmla="*/ 62 h 64"/>
                <a:gd name="T8" fmla="*/ 26 w 56"/>
                <a:gd name="T9" fmla="*/ 60 h 64"/>
                <a:gd name="T10" fmla="*/ 2 w 56"/>
                <a:gd name="T11" fmla="*/ 23 h 64"/>
                <a:gd name="T12" fmla="*/ 5 w 56"/>
                <a:gd name="T13" fmla="*/ 12 h 64"/>
                <a:gd name="T14" fmla="*/ 20 w 56"/>
                <a:gd name="T15" fmla="*/ 3 h 64"/>
                <a:gd name="T16" fmla="*/ 31 w 56"/>
                <a:gd name="T17" fmla="*/ 4 h 64"/>
                <a:gd name="T18" fmla="*/ 40 w 56"/>
                <a:gd name="T19" fmla="*/ 45 h 64"/>
                <a:gd name="T20" fmla="*/ 32 w 56"/>
                <a:gd name="T21" fmla="*/ 44 h 64"/>
                <a:gd name="T22" fmla="*/ 30 w 56"/>
                <a:gd name="T23" fmla="*/ 52 h 64"/>
                <a:gd name="T24" fmla="*/ 38 w 56"/>
                <a:gd name="T25" fmla="*/ 53 h 64"/>
                <a:gd name="T26" fmla="*/ 40 w 56"/>
                <a:gd name="T27"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64">
                  <a:moveTo>
                    <a:pt x="31" y="4"/>
                  </a:moveTo>
                  <a:cubicBezTo>
                    <a:pt x="54" y="42"/>
                    <a:pt x="54" y="42"/>
                    <a:pt x="54" y="42"/>
                  </a:cubicBezTo>
                  <a:cubicBezTo>
                    <a:pt x="56" y="45"/>
                    <a:pt x="55" y="50"/>
                    <a:pt x="51" y="52"/>
                  </a:cubicBezTo>
                  <a:cubicBezTo>
                    <a:pt x="37" y="62"/>
                    <a:pt x="37" y="62"/>
                    <a:pt x="37" y="62"/>
                  </a:cubicBezTo>
                  <a:cubicBezTo>
                    <a:pt x="33" y="64"/>
                    <a:pt x="28" y="63"/>
                    <a:pt x="26" y="60"/>
                  </a:cubicBezTo>
                  <a:cubicBezTo>
                    <a:pt x="2" y="23"/>
                    <a:pt x="2" y="23"/>
                    <a:pt x="2" y="23"/>
                  </a:cubicBezTo>
                  <a:cubicBezTo>
                    <a:pt x="0" y="19"/>
                    <a:pt x="1" y="15"/>
                    <a:pt x="5" y="12"/>
                  </a:cubicBezTo>
                  <a:cubicBezTo>
                    <a:pt x="20" y="3"/>
                    <a:pt x="20" y="3"/>
                    <a:pt x="20" y="3"/>
                  </a:cubicBezTo>
                  <a:cubicBezTo>
                    <a:pt x="24" y="0"/>
                    <a:pt x="28" y="1"/>
                    <a:pt x="31" y="4"/>
                  </a:cubicBezTo>
                  <a:close/>
                  <a:moveTo>
                    <a:pt x="40" y="45"/>
                  </a:moveTo>
                  <a:cubicBezTo>
                    <a:pt x="39" y="43"/>
                    <a:pt x="35" y="42"/>
                    <a:pt x="32" y="44"/>
                  </a:cubicBezTo>
                  <a:cubicBezTo>
                    <a:pt x="30" y="46"/>
                    <a:pt x="29" y="49"/>
                    <a:pt x="30" y="52"/>
                  </a:cubicBezTo>
                  <a:cubicBezTo>
                    <a:pt x="32" y="54"/>
                    <a:pt x="35" y="55"/>
                    <a:pt x="38" y="53"/>
                  </a:cubicBezTo>
                  <a:cubicBezTo>
                    <a:pt x="41" y="51"/>
                    <a:pt x="42" y="48"/>
                    <a:pt x="40" y="45"/>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iSḷíḋê"/>
            <p:cNvSpPr/>
            <p:nvPr/>
          </p:nvSpPr>
          <p:spPr bwMode="auto">
            <a:xfrm flipH="1">
              <a:off x="1139" y="4286"/>
              <a:ext cx="627" cy="572"/>
            </a:xfrm>
            <a:custGeom>
              <a:avLst/>
              <a:gdLst>
                <a:gd name="T0" fmla="*/ 43 w 100"/>
                <a:gd name="T1" fmla="*/ 9 h 91"/>
                <a:gd name="T2" fmla="*/ 76 w 100"/>
                <a:gd name="T3" fmla="*/ 10 h 91"/>
                <a:gd name="T4" fmla="*/ 77 w 100"/>
                <a:gd name="T5" fmla="*/ 11 h 91"/>
                <a:gd name="T6" fmla="*/ 77 w 100"/>
                <a:gd name="T7" fmla="*/ 11 h 91"/>
                <a:gd name="T8" fmla="*/ 82 w 100"/>
                <a:gd name="T9" fmla="*/ 85 h 91"/>
                <a:gd name="T10" fmla="*/ 38 w 100"/>
                <a:gd name="T11" fmla="*/ 89 h 91"/>
                <a:gd name="T12" fmla="*/ 14 w 100"/>
                <a:gd name="T13" fmla="*/ 79 h 91"/>
                <a:gd name="T14" fmla="*/ 14 w 100"/>
                <a:gd name="T15" fmla="*/ 78 h 91"/>
                <a:gd name="T16" fmla="*/ 8 w 100"/>
                <a:gd name="T17" fmla="*/ 74 h 91"/>
                <a:gd name="T18" fmla="*/ 8 w 100"/>
                <a:gd name="T19" fmla="*/ 74 h 91"/>
                <a:gd name="T20" fmla="*/ 10 w 100"/>
                <a:gd name="T21" fmla="*/ 42 h 91"/>
                <a:gd name="T22" fmla="*/ 42 w 100"/>
                <a:gd name="T23" fmla="*/ 42 h 91"/>
                <a:gd name="T24" fmla="*/ 42 w 100"/>
                <a:gd name="T25" fmla="*/ 42 h 91"/>
                <a:gd name="T26" fmla="*/ 42 w 100"/>
                <a:gd name="T27" fmla="*/ 42 h 91"/>
                <a:gd name="T28" fmla="*/ 43 w 100"/>
                <a:gd name="T29" fmla="*/ 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 h="91">
                  <a:moveTo>
                    <a:pt x="43" y="9"/>
                  </a:moveTo>
                  <a:cubicBezTo>
                    <a:pt x="53" y="0"/>
                    <a:pt x="67" y="1"/>
                    <a:pt x="76" y="10"/>
                  </a:cubicBezTo>
                  <a:cubicBezTo>
                    <a:pt x="77" y="11"/>
                    <a:pt x="77" y="11"/>
                    <a:pt x="77" y="11"/>
                  </a:cubicBezTo>
                  <a:cubicBezTo>
                    <a:pt x="77" y="11"/>
                    <a:pt x="77" y="11"/>
                    <a:pt x="77" y="11"/>
                  </a:cubicBezTo>
                  <a:cubicBezTo>
                    <a:pt x="81" y="16"/>
                    <a:pt x="100" y="41"/>
                    <a:pt x="82" y="85"/>
                  </a:cubicBezTo>
                  <a:cubicBezTo>
                    <a:pt x="64" y="91"/>
                    <a:pt x="49" y="91"/>
                    <a:pt x="38" y="89"/>
                  </a:cubicBezTo>
                  <a:cubicBezTo>
                    <a:pt x="26" y="87"/>
                    <a:pt x="18" y="82"/>
                    <a:pt x="14" y="79"/>
                  </a:cubicBezTo>
                  <a:cubicBezTo>
                    <a:pt x="14" y="78"/>
                    <a:pt x="14" y="78"/>
                    <a:pt x="14" y="78"/>
                  </a:cubicBezTo>
                  <a:cubicBezTo>
                    <a:pt x="11" y="76"/>
                    <a:pt x="9" y="75"/>
                    <a:pt x="8" y="74"/>
                  </a:cubicBezTo>
                  <a:cubicBezTo>
                    <a:pt x="8" y="74"/>
                    <a:pt x="8" y="74"/>
                    <a:pt x="8" y="74"/>
                  </a:cubicBezTo>
                  <a:cubicBezTo>
                    <a:pt x="0" y="64"/>
                    <a:pt x="1" y="50"/>
                    <a:pt x="10" y="42"/>
                  </a:cubicBezTo>
                  <a:cubicBezTo>
                    <a:pt x="19" y="33"/>
                    <a:pt x="34" y="34"/>
                    <a:pt x="42" y="42"/>
                  </a:cubicBezTo>
                  <a:cubicBezTo>
                    <a:pt x="42" y="42"/>
                    <a:pt x="42" y="42"/>
                    <a:pt x="42" y="42"/>
                  </a:cubicBezTo>
                  <a:cubicBezTo>
                    <a:pt x="42" y="42"/>
                    <a:pt x="42" y="42"/>
                    <a:pt x="42" y="42"/>
                  </a:cubicBezTo>
                  <a:cubicBezTo>
                    <a:pt x="33" y="33"/>
                    <a:pt x="34" y="18"/>
                    <a:pt x="43" y="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i$1îdè"/>
            <p:cNvSpPr/>
            <p:nvPr/>
          </p:nvSpPr>
          <p:spPr bwMode="auto">
            <a:xfrm flipH="1">
              <a:off x="1107" y="3659"/>
              <a:ext cx="565" cy="425"/>
            </a:xfrm>
            <a:custGeom>
              <a:avLst/>
              <a:gdLst>
                <a:gd name="T0" fmla="*/ 56 w 90"/>
                <a:gd name="T1" fmla="*/ 56 h 68"/>
                <a:gd name="T2" fmla="*/ 43 w 90"/>
                <a:gd name="T3" fmla="*/ 62 h 68"/>
                <a:gd name="T4" fmla="*/ 30 w 90"/>
                <a:gd name="T5" fmla="*/ 63 h 68"/>
                <a:gd name="T6" fmla="*/ 15 w 90"/>
                <a:gd name="T7" fmla="*/ 59 h 68"/>
                <a:gd name="T8" fmla="*/ 0 w 90"/>
                <a:gd name="T9" fmla="*/ 12 h 68"/>
                <a:gd name="T10" fmla="*/ 30 w 90"/>
                <a:gd name="T11" fmla="*/ 1 h 68"/>
                <a:gd name="T12" fmla="*/ 45 w 90"/>
                <a:gd name="T13" fmla="*/ 4 h 68"/>
                <a:gd name="T14" fmla="*/ 76 w 90"/>
                <a:gd name="T15" fmla="*/ 5 h 68"/>
                <a:gd name="T16" fmla="*/ 71 w 90"/>
                <a:gd name="T17" fmla="*/ 23 h 68"/>
                <a:gd name="T18" fmla="*/ 57 w 90"/>
                <a:gd name="T19" fmla="*/ 33 h 68"/>
                <a:gd name="T20" fmla="*/ 56 w 90"/>
                <a:gd name="T21" fmla="*/ 5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68">
                  <a:moveTo>
                    <a:pt x="56" y="56"/>
                  </a:moveTo>
                  <a:cubicBezTo>
                    <a:pt x="56" y="56"/>
                    <a:pt x="51" y="65"/>
                    <a:pt x="43" y="62"/>
                  </a:cubicBezTo>
                  <a:cubicBezTo>
                    <a:pt x="43" y="62"/>
                    <a:pt x="38" y="68"/>
                    <a:pt x="30" y="63"/>
                  </a:cubicBezTo>
                  <a:cubicBezTo>
                    <a:pt x="30" y="63"/>
                    <a:pt x="21" y="68"/>
                    <a:pt x="15" y="59"/>
                  </a:cubicBezTo>
                  <a:cubicBezTo>
                    <a:pt x="9" y="49"/>
                    <a:pt x="0" y="12"/>
                    <a:pt x="0" y="12"/>
                  </a:cubicBezTo>
                  <a:cubicBezTo>
                    <a:pt x="30" y="1"/>
                    <a:pt x="30" y="1"/>
                    <a:pt x="30" y="1"/>
                  </a:cubicBezTo>
                  <a:cubicBezTo>
                    <a:pt x="30" y="1"/>
                    <a:pt x="38" y="0"/>
                    <a:pt x="45" y="4"/>
                  </a:cubicBezTo>
                  <a:cubicBezTo>
                    <a:pt x="52" y="8"/>
                    <a:pt x="67" y="9"/>
                    <a:pt x="76" y="5"/>
                  </a:cubicBezTo>
                  <a:cubicBezTo>
                    <a:pt x="85" y="1"/>
                    <a:pt x="90" y="22"/>
                    <a:pt x="71" y="23"/>
                  </a:cubicBezTo>
                  <a:cubicBezTo>
                    <a:pt x="52" y="24"/>
                    <a:pt x="52" y="26"/>
                    <a:pt x="57" y="33"/>
                  </a:cubicBezTo>
                  <a:cubicBezTo>
                    <a:pt x="61" y="39"/>
                    <a:pt x="69" y="50"/>
                    <a:pt x="56" y="56"/>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iSľîḋe"/>
            <p:cNvSpPr/>
            <p:nvPr/>
          </p:nvSpPr>
          <p:spPr bwMode="auto">
            <a:xfrm flipH="1">
              <a:off x="1471" y="3495"/>
              <a:ext cx="283" cy="220"/>
            </a:xfrm>
            <a:custGeom>
              <a:avLst/>
              <a:gdLst>
                <a:gd name="T0" fmla="*/ 41 w 45"/>
                <a:gd name="T1" fmla="*/ 23 h 35"/>
                <a:gd name="T2" fmla="*/ 12 w 45"/>
                <a:gd name="T3" fmla="*/ 34 h 35"/>
                <a:gd name="T4" fmla="*/ 5 w 45"/>
                <a:gd name="T5" fmla="*/ 31 h 35"/>
                <a:gd name="T6" fmla="*/ 1 w 45"/>
                <a:gd name="T7" fmla="*/ 19 h 35"/>
                <a:gd name="T8" fmla="*/ 3 w 45"/>
                <a:gd name="T9" fmla="*/ 12 h 35"/>
                <a:gd name="T10" fmla="*/ 33 w 45"/>
                <a:gd name="T11" fmla="*/ 1 h 35"/>
                <a:gd name="T12" fmla="*/ 39 w 45"/>
                <a:gd name="T13" fmla="*/ 5 h 35"/>
                <a:gd name="T14" fmla="*/ 44 w 45"/>
                <a:gd name="T15" fmla="*/ 16 h 35"/>
                <a:gd name="T16" fmla="*/ 41 w 45"/>
                <a:gd name="T17" fmla="*/ 23 h 35"/>
                <a:gd name="T18" fmla="*/ 11 w 45"/>
                <a:gd name="T19" fmla="*/ 24 h 35"/>
                <a:gd name="T20" fmla="*/ 13 w 45"/>
                <a:gd name="T21" fmla="*/ 19 h 35"/>
                <a:gd name="T22" fmla="*/ 8 w 45"/>
                <a:gd name="T23" fmla="*/ 16 h 35"/>
                <a:gd name="T24" fmla="*/ 6 w 45"/>
                <a:gd name="T25" fmla="*/ 22 h 35"/>
                <a:gd name="T26" fmla="*/ 11 w 45"/>
                <a:gd name="T27"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35">
                  <a:moveTo>
                    <a:pt x="41" y="23"/>
                  </a:moveTo>
                  <a:cubicBezTo>
                    <a:pt x="12" y="34"/>
                    <a:pt x="12" y="34"/>
                    <a:pt x="12" y="34"/>
                  </a:cubicBezTo>
                  <a:cubicBezTo>
                    <a:pt x="9" y="35"/>
                    <a:pt x="6" y="34"/>
                    <a:pt x="5" y="31"/>
                  </a:cubicBezTo>
                  <a:cubicBezTo>
                    <a:pt x="1" y="19"/>
                    <a:pt x="1" y="19"/>
                    <a:pt x="1" y="19"/>
                  </a:cubicBezTo>
                  <a:cubicBezTo>
                    <a:pt x="0" y="16"/>
                    <a:pt x="1" y="13"/>
                    <a:pt x="3" y="12"/>
                  </a:cubicBezTo>
                  <a:cubicBezTo>
                    <a:pt x="33" y="1"/>
                    <a:pt x="33" y="1"/>
                    <a:pt x="33" y="1"/>
                  </a:cubicBezTo>
                  <a:cubicBezTo>
                    <a:pt x="35" y="0"/>
                    <a:pt x="38" y="2"/>
                    <a:pt x="39" y="5"/>
                  </a:cubicBezTo>
                  <a:cubicBezTo>
                    <a:pt x="44" y="16"/>
                    <a:pt x="44" y="16"/>
                    <a:pt x="44" y="16"/>
                  </a:cubicBezTo>
                  <a:cubicBezTo>
                    <a:pt x="45" y="19"/>
                    <a:pt x="44" y="22"/>
                    <a:pt x="41" y="23"/>
                  </a:cubicBezTo>
                  <a:close/>
                  <a:moveTo>
                    <a:pt x="11" y="24"/>
                  </a:moveTo>
                  <a:cubicBezTo>
                    <a:pt x="13" y="24"/>
                    <a:pt x="14" y="21"/>
                    <a:pt x="13" y="19"/>
                  </a:cubicBezTo>
                  <a:cubicBezTo>
                    <a:pt x="13" y="17"/>
                    <a:pt x="10" y="15"/>
                    <a:pt x="8" y="16"/>
                  </a:cubicBezTo>
                  <a:cubicBezTo>
                    <a:pt x="6" y="17"/>
                    <a:pt x="5" y="19"/>
                    <a:pt x="6" y="22"/>
                  </a:cubicBezTo>
                  <a:cubicBezTo>
                    <a:pt x="7" y="24"/>
                    <a:pt x="9" y="25"/>
                    <a:pt x="11" y="24"/>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ïṣ1ïḓê"/>
            <p:cNvSpPr/>
            <p:nvPr/>
          </p:nvSpPr>
          <p:spPr bwMode="auto">
            <a:xfrm flipH="1">
              <a:off x="4822" y="6200"/>
              <a:ext cx="704" cy="803"/>
            </a:xfrm>
            <a:custGeom>
              <a:avLst/>
              <a:gdLst>
                <a:gd name="T0" fmla="*/ 27 w 112"/>
                <a:gd name="T1" fmla="*/ 39 h 128"/>
                <a:gd name="T2" fmla="*/ 16 w 112"/>
                <a:gd name="T3" fmla="*/ 54 h 128"/>
                <a:gd name="T4" fmla="*/ 9 w 112"/>
                <a:gd name="T5" fmla="*/ 72 h 128"/>
                <a:gd name="T6" fmla="*/ 12 w 112"/>
                <a:gd name="T7" fmla="*/ 94 h 128"/>
                <a:gd name="T8" fmla="*/ 71 w 112"/>
                <a:gd name="T9" fmla="*/ 128 h 128"/>
                <a:gd name="T10" fmla="*/ 95 w 112"/>
                <a:gd name="T11" fmla="*/ 90 h 128"/>
                <a:gd name="T12" fmla="*/ 96 w 112"/>
                <a:gd name="T13" fmla="*/ 69 h 128"/>
                <a:gd name="T14" fmla="*/ 104 w 112"/>
                <a:gd name="T15" fmla="*/ 25 h 128"/>
                <a:gd name="T16" fmla="*/ 77 w 112"/>
                <a:gd name="T17" fmla="*/ 27 h 128"/>
                <a:gd name="T18" fmla="*/ 60 w 112"/>
                <a:gd name="T19" fmla="*/ 44 h 128"/>
                <a:gd name="T20" fmla="*/ 27 w 112"/>
                <a:gd name="T21" fmla="*/ 3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8">
                  <a:moveTo>
                    <a:pt x="27" y="39"/>
                  </a:moveTo>
                  <a:cubicBezTo>
                    <a:pt x="27" y="39"/>
                    <a:pt x="14" y="42"/>
                    <a:pt x="16" y="54"/>
                  </a:cubicBezTo>
                  <a:cubicBezTo>
                    <a:pt x="16" y="54"/>
                    <a:pt x="5" y="60"/>
                    <a:pt x="9" y="72"/>
                  </a:cubicBezTo>
                  <a:cubicBezTo>
                    <a:pt x="9" y="72"/>
                    <a:pt x="0" y="83"/>
                    <a:pt x="12" y="94"/>
                  </a:cubicBezTo>
                  <a:cubicBezTo>
                    <a:pt x="23" y="105"/>
                    <a:pt x="71" y="128"/>
                    <a:pt x="71" y="128"/>
                  </a:cubicBezTo>
                  <a:cubicBezTo>
                    <a:pt x="95" y="90"/>
                    <a:pt x="95" y="90"/>
                    <a:pt x="95" y="90"/>
                  </a:cubicBezTo>
                  <a:cubicBezTo>
                    <a:pt x="95" y="90"/>
                    <a:pt x="99" y="79"/>
                    <a:pt x="96" y="69"/>
                  </a:cubicBezTo>
                  <a:cubicBezTo>
                    <a:pt x="92" y="58"/>
                    <a:pt x="96" y="36"/>
                    <a:pt x="104" y="25"/>
                  </a:cubicBezTo>
                  <a:cubicBezTo>
                    <a:pt x="112" y="14"/>
                    <a:pt x="84" y="0"/>
                    <a:pt x="77" y="27"/>
                  </a:cubicBezTo>
                  <a:cubicBezTo>
                    <a:pt x="70" y="53"/>
                    <a:pt x="67" y="52"/>
                    <a:pt x="60" y="44"/>
                  </a:cubicBezTo>
                  <a:cubicBezTo>
                    <a:pt x="52" y="36"/>
                    <a:pt x="39" y="22"/>
                    <a:pt x="27" y="3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isḷiḍé"/>
            <p:cNvSpPr/>
            <p:nvPr/>
          </p:nvSpPr>
          <p:spPr bwMode="auto">
            <a:xfrm flipH="1">
              <a:off x="4704" y="6758"/>
              <a:ext cx="358" cy="401"/>
            </a:xfrm>
            <a:custGeom>
              <a:avLst/>
              <a:gdLst>
                <a:gd name="T0" fmla="*/ 37 w 57"/>
                <a:gd name="T1" fmla="*/ 3 h 64"/>
                <a:gd name="T2" fmla="*/ 52 w 57"/>
                <a:gd name="T3" fmla="*/ 12 h 64"/>
                <a:gd name="T4" fmla="*/ 55 w 57"/>
                <a:gd name="T5" fmla="*/ 23 h 64"/>
                <a:gd name="T6" fmla="*/ 31 w 57"/>
                <a:gd name="T7" fmla="*/ 60 h 64"/>
                <a:gd name="T8" fmla="*/ 20 w 57"/>
                <a:gd name="T9" fmla="*/ 62 h 64"/>
                <a:gd name="T10" fmla="*/ 5 w 57"/>
                <a:gd name="T11" fmla="*/ 52 h 64"/>
                <a:gd name="T12" fmla="*/ 2 w 57"/>
                <a:gd name="T13" fmla="*/ 42 h 64"/>
                <a:gd name="T14" fmla="*/ 26 w 57"/>
                <a:gd name="T15" fmla="*/ 5 h 64"/>
                <a:gd name="T16" fmla="*/ 37 w 57"/>
                <a:gd name="T17" fmla="*/ 3 h 64"/>
                <a:gd name="T18" fmla="*/ 19 w 57"/>
                <a:gd name="T19" fmla="*/ 53 h 64"/>
                <a:gd name="T20" fmla="*/ 27 w 57"/>
                <a:gd name="T21" fmla="*/ 52 h 64"/>
                <a:gd name="T22" fmla="*/ 24 w 57"/>
                <a:gd name="T23" fmla="*/ 44 h 64"/>
                <a:gd name="T24" fmla="*/ 16 w 57"/>
                <a:gd name="T25" fmla="*/ 45 h 64"/>
                <a:gd name="T26" fmla="*/ 19 w 57"/>
                <a:gd name="T27"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64">
                  <a:moveTo>
                    <a:pt x="37" y="3"/>
                  </a:moveTo>
                  <a:cubicBezTo>
                    <a:pt x="52" y="12"/>
                    <a:pt x="52" y="12"/>
                    <a:pt x="52" y="12"/>
                  </a:cubicBezTo>
                  <a:cubicBezTo>
                    <a:pt x="55" y="15"/>
                    <a:pt x="57" y="19"/>
                    <a:pt x="55" y="23"/>
                  </a:cubicBezTo>
                  <a:cubicBezTo>
                    <a:pt x="31" y="60"/>
                    <a:pt x="31" y="60"/>
                    <a:pt x="31" y="60"/>
                  </a:cubicBezTo>
                  <a:cubicBezTo>
                    <a:pt x="29" y="63"/>
                    <a:pt x="24" y="64"/>
                    <a:pt x="20" y="62"/>
                  </a:cubicBezTo>
                  <a:cubicBezTo>
                    <a:pt x="5" y="52"/>
                    <a:pt x="5" y="52"/>
                    <a:pt x="5" y="52"/>
                  </a:cubicBezTo>
                  <a:cubicBezTo>
                    <a:pt x="2" y="50"/>
                    <a:pt x="0" y="45"/>
                    <a:pt x="2" y="42"/>
                  </a:cubicBezTo>
                  <a:cubicBezTo>
                    <a:pt x="26" y="5"/>
                    <a:pt x="26" y="5"/>
                    <a:pt x="26" y="5"/>
                  </a:cubicBezTo>
                  <a:cubicBezTo>
                    <a:pt x="28" y="1"/>
                    <a:pt x="33" y="0"/>
                    <a:pt x="37" y="3"/>
                  </a:cubicBezTo>
                  <a:close/>
                  <a:moveTo>
                    <a:pt x="19" y="53"/>
                  </a:moveTo>
                  <a:cubicBezTo>
                    <a:pt x="21" y="55"/>
                    <a:pt x="25" y="54"/>
                    <a:pt x="27" y="52"/>
                  </a:cubicBezTo>
                  <a:cubicBezTo>
                    <a:pt x="28" y="49"/>
                    <a:pt x="27" y="46"/>
                    <a:pt x="24" y="44"/>
                  </a:cubicBezTo>
                  <a:cubicBezTo>
                    <a:pt x="22" y="42"/>
                    <a:pt x="18" y="43"/>
                    <a:pt x="16" y="45"/>
                  </a:cubicBezTo>
                  <a:cubicBezTo>
                    <a:pt x="15" y="48"/>
                    <a:pt x="16" y="51"/>
                    <a:pt x="19" y="53"/>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iSļîḍe"/>
            <p:cNvSpPr/>
            <p:nvPr/>
          </p:nvSpPr>
          <p:spPr bwMode="auto">
            <a:xfrm flipH="1">
              <a:off x="3855" y="6564"/>
              <a:ext cx="623" cy="572"/>
            </a:xfrm>
            <a:custGeom>
              <a:avLst/>
              <a:gdLst>
                <a:gd name="T0" fmla="*/ 56 w 99"/>
                <a:gd name="T1" fmla="*/ 9 h 91"/>
                <a:gd name="T2" fmla="*/ 24 w 99"/>
                <a:gd name="T3" fmla="*/ 10 h 91"/>
                <a:gd name="T4" fmla="*/ 23 w 99"/>
                <a:gd name="T5" fmla="*/ 11 h 91"/>
                <a:gd name="T6" fmla="*/ 23 w 99"/>
                <a:gd name="T7" fmla="*/ 11 h 91"/>
                <a:gd name="T8" fmla="*/ 18 w 99"/>
                <a:gd name="T9" fmla="*/ 85 h 91"/>
                <a:gd name="T10" fmla="*/ 62 w 99"/>
                <a:gd name="T11" fmla="*/ 89 h 91"/>
                <a:gd name="T12" fmla="*/ 86 w 99"/>
                <a:gd name="T13" fmla="*/ 79 h 91"/>
                <a:gd name="T14" fmla="*/ 86 w 99"/>
                <a:gd name="T15" fmla="*/ 78 h 91"/>
                <a:gd name="T16" fmla="*/ 91 w 99"/>
                <a:gd name="T17" fmla="*/ 74 h 91"/>
                <a:gd name="T18" fmla="*/ 92 w 99"/>
                <a:gd name="T19" fmla="*/ 74 h 91"/>
                <a:gd name="T20" fmla="*/ 89 w 99"/>
                <a:gd name="T21" fmla="*/ 42 h 91"/>
                <a:gd name="T22" fmla="*/ 57 w 99"/>
                <a:gd name="T23" fmla="*/ 42 h 91"/>
                <a:gd name="T24" fmla="*/ 57 w 99"/>
                <a:gd name="T25" fmla="*/ 42 h 91"/>
                <a:gd name="T26" fmla="*/ 58 w 99"/>
                <a:gd name="T27" fmla="*/ 42 h 91"/>
                <a:gd name="T28" fmla="*/ 56 w 99"/>
                <a:gd name="T29" fmla="*/ 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91">
                  <a:moveTo>
                    <a:pt x="56" y="9"/>
                  </a:moveTo>
                  <a:cubicBezTo>
                    <a:pt x="47" y="0"/>
                    <a:pt x="32" y="1"/>
                    <a:pt x="24" y="10"/>
                  </a:cubicBezTo>
                  <a:cubicBezTo>
                    <a:pt x="23" y="11"/>
                    <a:pt x="23" y="11"/>
                    <a:pt x="23" y="11"/>
                  </a:cubicBezTo>
                  <a:cubicBezTo>
                    <a:pt x="23" y="11"/>
                    <a:pt x="23" y="11"/>
                    <a:pt x="23" y="11"/>
                  </a:cubicBezTo>
                  <a:cubicBezTo>
                    <a:pt x="19" y="16"/>
                    <a:pt x="0" y="41"/>
                    <a:pt x="18" y="85"/>
                  </a:cubicBezTo>
                  <a:cubicBezTo>
                    <a:pt x="36" y="91"/>
                    <a:pt x="51" y="91"/>
                    <a:pt x="62" y="89"/>
                  </a:cubicBezTo>
                  <a:cubicBezTo>
                    <a:pt x="73" y="87"/>
                    <a:pt x="81" y="82"/>
                    <a:pt x="86" y="79"/>
                  </a:cubicBezTo>
                  <a:cubicBezTo>
                    <a:pt x="86" y="78"/>
                    <a:pt x="86" y="78"/>
                    <a:pt x="86" y="78"/>
                  </a:cubicBezTo>
                  <a:cubicBezTo>
                    <a:pt x="89" y="76"/>
                    <a:pt x="91" y="75"/>
                    <a:pt x="91" y="74"/>
                  </a:cubicBezTo>
                  <a:cubicBezTo>
                    <a:pt x="92" y="74"/>
                    <a:pt x="92" y="74"/>
                    <a:pt x="92" y="74"/>
                  </a:cubicBezTo>
                  <a:cubicBezTo>
                    <a:pt x="99" y="64"/>
                    <a:pt x="99" y="50"/>
                    <a:pt x="89" y="42"/>
                  </a:cubicBezTo>
                  <a:cubicBezTo>
                    <a:pt x="80" y="33"/>
                    <a:pt x="66" y="34"/>
                    <a:pt x="57" y="42"/>
                  </a:cubicBezTo>
                  <a:cubicBezTo>
                    <a:pt x="57" y="42"/>
                    <a:pt x="57" y="42"/>
                    <a:pt x="57" y="42"/>
                  </a:cubicBezTo>
                  <a:cubicBezTo>
                    <a:pt x="58" y="42"/>
                    <a:pt x="58" y="42"/>
                    <a:pt x="58" y="42"/>
                  </a:cubicBezTo>
                  <a:cubicBezTo>
                    <a:pt x="66" y="33"/>
                    <a:pt x="66" y="18"/>
                    <a:pt x="56" y="9"/>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ïsḻîḑè"/>
            <p:cNvSpPr/>
            <p:nvPr/>
          </p:nvSpPr>
          <p:spPr bwMode="auto">
            <a:xfrm flipH="1">
              <a:off x="4441" y="5660"/>
              <a:ext cx="419" cy="421"/>
            </a:xfrm>
            <a:custGeom>
              <a:avLst/>
              <a:gdLst>
                <a:gd name="T0" fmla="*/ 10 w 67"/>
                <a:gd name="T1" fmla="*/ 21 h 67"/>
                <a:gd name="T2" fmla="*/ 5 w 67"/>
                <a:gd name="T3" fmla="*/ 45 h 67"/>
                <a:gd name="T4" fmla="*/ 6 w 67"/>
                <a:gd name="T5" fmla="*/ 45 h 67"/>
                <a:gd name="T6" fmla="*/ 6 w 67"/>
                <a:gd name="T7" fmla="*/ 45 h 67"/>
                <a:gd name="T8" fmla="*/ 56 w 67"/>
                <a:gd name="T9" fmla="*/ 62 h 67"/>
                <a:gd name="T10" fmla="*/ 67 w 67"/>
                <a:gd name="T11" fmla="*/ 32 h 67"/>
                <a:gd name="T12" fmla="*/ 64 w 67"/>
                <a:gd name="T13" fmla="*/ 14 h 67"/>
                <a:gd name="T14" fmla="*/ 64 w 67"/>
                <a:gd name="T15" fmla="*/ 14 h 67"/>
                <a:gd name="T16" fmla="*/ 62 w 67"/>
                <a:gd name="T17" fmla="*/ 9 h 67"/>
                <a:gd name="T18" fmla="*/ 62 w 67"/>
                <a:gd name="T19" fmla="*/ 9 h 67"/>
                <a:gd name="T20" fmla="*/ 39 w 67"/>
                <a:gd name="T21" fmla="*/ 5 h 67"/>
                <a:gd name="T22" fmla="*/ 34 w 67"/>
                <a:gd name="T23" fmla="*/ 27 h 67"/>
                <a:gd name="T24" fmla="*/ 34 w 67"/>
                <a:gd name="T25" fmla="*/ 27 h 67"/>
                <a:gd name="T26" fmla="*/ 33 w 67"/>
                <a:gd name="T27" fmla="*/ 27 h 67"/>
                <a:gd name="T28" fmla="*/ 10 w 67"/>
                <a:gd name="T29" fmla="*/ 2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67">
                  <a:moveTo>
                    <a:pt x="10" y="21"/>
                  </a:moveTo>
                  <a:cubicBezTo>
                    <a:pt x="3" y="26"/>
                    <a:pt x="0" y="37"/>
                    <a:pt x="5" y="45"/>
                  </a:cubicBezTo>
                  <a:cubicBezTo>
                    <a:pt x="6" y="45"/>
                    <a:pt x="6" y="45"/>
                    <a:pt x="6" y="45"/>
                  </a:cubicBezTo>
                  <a:cubicBezTo>
                    <a:pt x="6" y="45"/>
                    <a:pt x="6" y="45"/>
                    <a:pt x="6" y="45"/>
                  </a:cubicBezTo>
                  <a:cubicBezTo>
                    <a:pt x="8" y="49"/>
                    <a:pt x="22" y="67"/>
                    <a:pt x="56" y="62"/>
                  </a:cubicBezTo>
                  <a:cubicBezTo>
                    <a:pt x="64" y="51"/>
                    <a:pt x="66" y="41"/>
                    <a:pt x="67" y="32"/>
                  </a:cubicBezTo>
                  <a:cubicBezTo>
                    <a:pt x="67" y="24"/>
                    <a:pt x="66" y="18"/>
                    <a:pt x="64" y="14"/>
                  </a:cubicBezTo>
                  <a:cubicBezTo>
                    <a:pt x="64" y="14"/>
                    <a:pt x="64" y="14"/>
                    <a:pt x="64" y="14"/>
                  </a:cubicBezTo>
                  <a:cubicBezTo>
                    <a:pt x="63" y="11"/>
                    <a:pt x="62" y="10"/>
                    <a:pt x="62" y="9"/>
                  </a:cubicBezTo>
                  <a:cubicBezTo>
                    <a:pt x="62" y="9"/>
                    <a:pt x="62" y="9"/>
                    <a:pt x="62" y="9"/>
                  </a:cubicBezTo>
                  <a:cubicBezTo>
                    <a:pt x="57" y="2"/>
                    <a:pt x="47" y="0"/>
                    <a:pt x="39" y="5"/>
                  </a:cubicBezTo>
                  <a:cubicBezTo>
                    <a:pt x="32" y="9"/>
                    <a:pt x="29" y="19"/>
                    <a:pt x="34" y="27"/>
                  </a:cubicBezTo>
                  <a:cubicBezTo>
                    <a:pt x="34" y="27"/>
                    <a:pt x="34" y="27"/>
                    <a:pt x="34" y="27"/>
                  </a:cubicBezTo>
                  <a:cubicBezTo>
                    <a:pt x="33" y="27"/>
                    <a:pt x="33" y="27"/>
                    <a:pt x="33" y="27"/>
                  </a:cubicBezTo>
                  <a:cubicBezTo>
                    <a:pt x="29" y="19"/>
                    <a:pt x="18" y="17"/>
                    <a:pt x="10" y="21"/>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islïdé"/>
            <p:cNvSpPr/>
            <p:nvPr/>
          </p:nvSpPr>
          <p:spPr bwMode="auto">
            <a:xfrm flipH="1">
              <a:off x="1503" y="4600"/>
              <a:ext cx="534" cy="1034"/>
            </a:xfrm>
            <a:custGeom>
              <a:avLst/>
              <a:gdLst>
                <a:gd name="T0" fmla="*/ 65 w 85"/>
                <a:gd name="T1" fmla="*/ 6 h 165"/>
                <a:gd name="T2" fmla="*/ 18 w 85"/>
                <a:gd name="T3" fmla="*/ 165 h 165"/>
                <a:gd name="T4" fmla="*/ 0 w 85"/>
                <a:gd name="T5" fmla="*/ 157 h 165"/>
                <a:gd name="T6" fmla="*/ 52 w 85"/>
                <a:gd name="T7" fmla="*/ 35 h 165"/>
                <a:gd name="T8" fmla="*/ 49 w 85"/>
                <a:gd name="T9" fmla="*/ 0 h 165"/>
                <a:gd name="T10" fmla="*/ 65 w 85"/>
                <a:gd name="T11" fmla="*/ 6 h 165"/>
              </a:gdLst>
              <a:ahLst/>
              <a:cxnLst>
                <a:cxn ang="0">
                  <a:pos x="T0" y="T1"/>
                </a:cxn>
                <a:cxn ang="0">
                  <a:pos x="T2" y="T3"/>
                </a:cxn>
                <a:cxn ang="0">
                  <a:pos x="T4" y="T5"/>
                </a:cxn>
                <a:cxn ang="0">
                  <a:pos x="T6" y="T7"/>
                </a:cxn>
                <a:cxn ang="0">
                  <a:pos x="T8" y="T9"/>
                </a:cxn>
                <a:cxn ang="0">
                  <a:pos x="T10" y="T11"/>
                </a:cxn>
              </a:cxnLst>
              <a:rect l="0" t="0" r="r" b="b"/>
              <a:pathLst>
                <a:path w="85" h="165">
                  <a:moveTo>
                    <a:pt x="65" y="6"/>
                  </a:moveTo>
                  <a:cubicBezTo>
                    <a:pt x="85" y="35"/>
                    <a:pt x="71" y="120"/>
                    <a:pt x="18" y="165"/>
                  </a:cubicBezTo>
                  <a:cubicBezTo>
                    <a:pt x="0" y="157"/>
                    <a:pt x="0" y="157"/>
                    <a:pt x="0" y="157"/>
                  </a:cubicBezTo>
                  <a:cubicBezTo>
                    <a:pt x="26" y="124"/>
                    <a:pt x="47" y="77"/>
                    <a:pt x="52" y="35"/>
                  </a:cubicBezTo>
                  <a:cubicBezTo>
                    <a:pt x="53" y="23"/>
                    <a:pt x="54" y="11"/>
                    <a:pt x="49" y="0"/>
                  </a:cubicBezTo>
                  <a:lnTo>
                    <a:pt x="65" y="6"/>
                  </a:lnTo>
                  <a:close/>
                </a:path>
              </a:pathLst>
            </a:custGeom>
            <a:solidFill>
              <a:srgbClr val="DD1B4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iŝḷíḑè"/>
            <p:cNvSpPr/>
            <p:nvPr/>
          </p:nvSpPr>
          <p:spPr bwMode="auto">
            <a:xfrm flipH="1">
              <a:off x="1698" y="4525"/>
              <a:ext cx="508" cy="1060"/>
            </a:xfrm>
            <a:custGeom>
              <a:avLst/>
              <a:gdLst>
                <a:gd name="T0" fmla="*/ 76 w 81"/>
                <a:gd name="T1" fmla="*/ 12 h 169"/>
                <a:gd name="T2" fmla="*/ 79 w 81"/>
                <a:gd name="T3" fmla="*/ 47 h 169"/>
                <a:gd name="T4" fmla="*/ 27 w 81"/>
                <a:gd name="T5" fmla="*/ 169 h 169"/>
                <a:gd name="T6" fmla="*/ 0 w 81"/>
                <a:gd name="T7" fmla="*/ 159 h 169"/>
                <a:gd name="T8" fmla="*/ 48 w 81"/>
                <a:gd name="T9" fmla="*/ 43 h 169"/>
                <a:gd name="T10" fmla="*/ 49 w 81"/>
                <a:gd name="T11" fmla="*/ 0 h 169"/>
                <a:gd name="T12" fmla="*/ 49 w 81"/>
                <a:gd name="T13" fmla="*/ 0 h 169"/>
                <a:gd name="T14" fmla="*/ 76 w 81"/>
                <a:gd name="T15" fmla="*/ 12 h 1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69">
                  <a:moveTo>
                    <a:pt x="76" y="12"/>
                  </a:moveTo>
                  <a:cubicBezTo>
                    <a:pt x="81" y="23"/>
                    <a:pt x="80" y="35"/>
                    <a:pt x="79" y="47"/>
                  </a:cubicBezTo>
                  <a:cubicBezTo>
                    <a:pt x="74" y="89"/>
                    <a:pt x="53" y="136"/>
                    <a:pt x="27" y="169"/>
                  </a:cubicBezTo>
                  <a:cubicBezTo>
                    <a:pt x="0" y="159"/>
                    <a:pt x="0" y="159"/>
                    <a:pt x="0" y="159"/>
                  </a:cubicBezTo>
                  <a:cubicBezTo>
                    <a:pt x="26" y="127"/>
                    <a:pt x="44" y="84"/>
                    <a:pt x="48" y="43"/>
                  </a:cubicBezTo>
                  <a:cubicBezTo>
                    <a:pt x="50" y="28"/>
                    <a:pt x="50" y="4"/>
                    <a:pt x="49" y="0"/>
                  </a:cubicBezTo>
                  <a:cubicBezTo>
                    <a:pt x="49" y="0"/>
                    <a:pt x="49" y="0"/>
                    <a:pt x="49" y="0"/>
                  </a:cubicBezTo>
                  <a:lnTo>
                    <a:pt x="76" y="12"/>
                  </a:lnTo>
                  <a:close/>
                </a:path>
              </a:pathLst>
            </a:custGeom>
            <a:solidFill>
              <a:srgbClr val="FF37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i$lïḋe"/>
            <p:cNvSpPr/>
            <p:nvPr/>
          </p:nvSpPr>
          <p:spPr bwMode="auto">
            <a:xfrm flipH="1">
              <a:off x="1892" y="4525"/>
              <a:ext cx="490" cy="997"/>
            </a:xfrm>
            <a:custGeom>
              <a:avLst/>
              <a:gdLst>
                <a:gd name="T0" fmla="*/ 13 w 78"/>
                <a:gd name="T1" fmla="*/ 153 h 159"/>
                <a:gd name="T2" fmla="*/ 0 w 78"/>
                <a:gd name="T3" fmla="*/ 148 h 159"/>
                <a:gd name="T4" fmla="*/ 0 w 78"/>
                <a:gd name="T5" fmla="*/ 148 h 159"/>
                <a:gd name="T6" fmla="*/ 43 w 78"/>
                <a:gd name="T7" fmla="*/ 71 h 159"/>
                <a:gd name="T8" fmla="*/ 47 w 78"/>
                <a:gd name="T9" fmla="*/ 45 h 159"/>
                <a:gd name="T10" fmla="*/ 43 w 78"/>
                <a:gd name="T11" fmla="*/ 5 h 159"/>
                <a:gd name="T12" fmla="*/ 77 w 78"/>
                <a:gd name="T13" fmla="*/ 13 h 159"/>
                <a:gd name="T14" fmla="*/ 77 w 78"/>
                <a:gd name="T15" fmla="*/ 0 h 159"/>
                <a:gd name="T16" fmla="*/ 76 w 78"/>
                <a:gd name="T17" fmla="*/ 43 h 159"/>
                <a:gd name="T18" fmla="*/ 28 w 78"/>
                <a:gd name="T19" fmla="*/ 159 h 159"/>
                <a:gd name="T20" fmla="*/ 13 w 78"/>
                <a:gd name="T21" fmla="*/ 15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159">
                  <a:moveTo>
                    <a:pt x="13" y="153"/>
                  </a:moveTo>
                  <a:cubicBezTo>
                    <a:pt x="0" y="148"/>
                    <a:pt x="0" y="148"/>
                    <a:pt x="0" y="148"/>
                  </a:cubicBezTo>
                  <a:cubicBezTo>
                    <a:pt x="0" y="148"/>
                    <a:pt x="0" y="148"/>
                    <a:pt x="0" y="148"/>
                  </a:cubicBezTo>
                  <a:cubicBezTo>
                    <a:pt x="5" y="141"/>
                    <a:pt x="36" y="104"/>
                    <a:pt x="43" y="71"/>
                  </a:cubicBezTo>
                  <a:cubicBezTo>
                    <a:pt x="45" y="61"/>
                    <a:pt x="46" y="52"/>
                    <a:pt x="47" y="45"/>
                  </a:cubicBezTo>
                  <a:cubicBezTo>
                    <a:pt x="48" y="25"/>
                    <a:pt x="46" y="12"/>
                    <a:pt x="43" y="5"/>
                  </a:cubicBezTo>
                  <a:cubicBezTo>
                    <a:pt x="77" y="13"/>
                    <a:pt x="77" y="13"/>
                    <a:pt x="77" y="13"/>
                  </a:cubicBezTo>
                  <a:cubicBezTo>
                    <a:pt x="77" y="13"/>
                    <a:pt x="77" y="7"/>
                    <a:pt x="77" y="0"/>
                  </a:cubicBezTo>
                  <a:cubicBezTo>
                    <a:pt x="78" y="4"/>
                    <a:pt x="78" y="28"/>
                    <a:pt x="76" y="43"/>
                  </a:cubicBezTo>
                  <a:cubicBezTo>
                    <a:pt x="72" y="84"/>
                    <a:pt x="54" y="127"/>
                    <a:pt x="28" y="159"/>
                  </a:cubicBezTo>
                  <a:lnTo>
                    <a:pt x="13" y="153"/>
                  </a:lnTo>
                  <a:close/>
                </a:path>
              </a:pathLst>
            </a:custGeom>
            <a:solidFill>
              <a:srgbClr val="DD1B4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ïşḷíḍe"/>
            <p:cNvSpPr/>
            <p:nvPr/>
          </p:nvSpPr>
          <p:spPr bwMode="auto">
            <a:xfrm flipH="1">
              <a:off x="1898" y="4280"/>
              <a:ext cx="233" cy="326"/>
            </a:xfrm>
            <a:custGeom>
              <a:avLst/>
              <a:gdLst>
                <a:gd name="T0" fmla="*/ 37 w 37"/>
                <a:gd name="T1" fmla="*/ 39 h 52"/>
                <a:gd name="T2" fmla="*/ 37 w 37"/>
                <a:gd name="T3" fmla="*/ 39 h 52"/>
                <a:gd name="T4" fmla="*/ 37 w 37"/>
                <a:gd name="T5" fmla="*/ 52 h 52"/>
                <a:gd name="T6" fmla="*/ 3 w 37"/>
                <a:gd name="T7" fmla="*/ 44 h 52"/>
                <a:gd name="T8" fmla="*/ 0 w 37"/>
                <a:gd name="T9" fmla="*/ 0 h 52"/>
                <a:gd name="T10" fmla="*/ 34 w 37"/>
                <a:gd name="T11" fmla="*/ 8 h 52"/>
                <a:gd name="T12" fmla="*/ 37 w 37"/>
                <a:gd name="T13" fmla="*/ 39 h 52"/>
              </a:gdLst>
              <a:ahLst/>
              <a:cxnLst>
                <a:cxn ang="0">
                  <a:pos x="T0" y="T1"/>
                </a:cxn>
                <a:cxn ang="0">
                  <a:pos x="T2" y="T3"/>
                </a:cxn>
                <a:cxn ang="0">
                  <a:pos x="T4" y="T5"/>
                </a:cxn>
                <a:cxn ang="0">
                  <a:pos x="T6" y="T7"/>
                </a:cxn>
                <a:cxn ang="0">
                  <a:pos x="T8" y="T9"/>
                </a:cxn>
                <a:cxn ang="0">
                  <a:pos x="T10" y="T11"/>
                </a:cxn>
                <a:cxn ang="0">
                  <a:pos x="T12" y="T13"/>
                </a:cxn>
              </a:cxnLst>
              <a:rect l="0" t="0" r="r" b="b"/>
              <a:pathLst>
                <a:path w="37" h="52">
                  <a:moveTo>
                    <a:pt x="37" y="39"/>
                  </a:moveTo>
                  <a:cubicBezTo>
                    <a:pt x="37" y="39"/>
                    <a:pt x="37" y="39"/>
                    <a:pt x="37" y="39"/>
                  </a:cubicBezTo>
                  <a:cubicBezTo>
                    <a:pt x="37" y="46"/>
                    <a:pt x="37" y="52"/>
                    <a:pt x="37" y="52"/>
                  </a:cubicBezTo>
                  <a:cubicBezTo>
                    <a:pt x="3" y="44"/>
                    <a:pt x="3" y="44"/>
                    <a:pt x="3" y="44"/>
                  </a:cubicBezTo>
                  <a:cubicBezTo>
                    <a:pt x="12" y="26"/>
                    <a:pt x="0" y="0"/>
                    <a:pt x="0" y="0"/>
                  </a:cubicBezTo>
                  <a:cubicBezTo>
                    <a:pt x="34" y="8"/>
                    <a:pt x="34" y="8"/>
                    <a:pt x="34" y="8"/>
                  </a:cubicBezTo>
                  <a:cubicBezTo>
                    <a:pt x="36" y="15"/>
                    <a:pt x="37" y="29"/>
                    <a:pt x="37" y="39"/>
                  </a:cubicBezTo>
                  <a:close/>
                </a:path>
              </a:pathLst>
            </a:custGeom>
            <a:solidFill>
              <a:srgbClr val="BC0D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ïṡḷíḑe"/>
            <p:cNvSpPr/>
            <p:nvPr/>
          </p:nvSpPr>
          <p:spPr bwMode="auto">
            <a:xfrm flipH="1">
              <a:off x="2080" y="3552"/>
              <a:ext cx="2323" cy="1254"/>
            </a:xfrm>
            <a:custGeom>
              <a:avLst/>
              <a:gdLst>
                <a:gd name="T0" fmla="*/ 365 w 370"/>
                <a:gd name="T1" fmla="*/ 160 h 200"/>
                <a:gd name="T2" fmla="*/ 369 w 370"/>
                <a:gd name="T3" fmla="*/ 200 h 200"/>
                <a:gd name="T4" fmla="*/ 368 w 370"/>
                <a:gd name="T5" fmla="*/ 200 h 200"/>
                <a:gd name="T6" fmla="*/ 5 w 370"/>
                <a:gd name="T7" fmla="*/ 56 h 200"/>
                <a:gd name="T8" fmla="*/ 0 w 370"/>
                <a:gd name="T9" fmla="*/ 0 h 200"/>
                <a:gd name="T10" fmla="*/ 237 w 370"/>
                <a:gd name="T11" fmla="*/ 127 h 200"/>
                <a:gd name="T12" fmla="*/ 365 w 370"/>
                <a:gd name="T13" fmla="*/ 160 h 200"/>
              </a:gdLst>
              <a:ahLst/>
              <a:cxnLst>
                <a:cxn ang="0">
                  <a:pos x="T0" y="T1"/>
                </a:cxn>
                <a:cxn ang="0">
                  <a:pos x="T2" y="T3"/>
                </a:cxn>
                <a:cxn ang="0">
                  <a:pos x="T4" y="T5"/>
                </a:cxn>
                <a:cxn ang="0">
                  <a:pos x="T6" y="T7"/>
                </a:cxn>
                <a:cxn ang="0">
                  <a:pos x="T8" y="T9"/>
                </a:cxn>
                <a:cxn ang="0">
                  <a:pos x="T10" y="T11"/>
                </a:cxn>
                <a:cxn ang="0">
                  <a:pos x="T12" y="T13"/>
                </a:cxn>
              </a:cxnLst>
              <a:rect l="0" t="0" r="r" b="b"/>
              <a:pathLst>
                <a:path w="370" h="200">
                  <a:moveTo>
                    <a:pt x="365" y="160"/>
                  </a:moveTo>
                  <a:cubicBezTo>
                    <a:pt x="368" y="167"/>
                    <a:pt x="370" y="180"/>
                    <a:pt x="369" y="200"/>
                  </a:cubicBezTo>
                  <a:cubicBezTo>
                    <a:pt x="368" y="200"/>
                    <a:pt x="368" y="200"/>
                    <a:pt x="368" y="200"/>
                  </a:cubicBezTo>
                  <a:cubicBezTo>
                    <a:pt x="243" y="165"/>
                    <a:pt x="121" y="117"/>
                    <a:pt x="5" y="56"/>
                  </a:cubicBezTo>
                  <a:cubicBezTo>
                    <a:pt x="5" y="36"/>
                    <a:pt x="4" y="17"/>
                    <a:pt x="0" y="0"/>
                  </a:cubicBezTo>
                  <a:cubicBezTo>
                    <a:pt x="72" y="72"/>
                    <a:pt x="237" y="127"/>
                    <a:pt x="237" y="127"/>
                  </a:cubicBezTo>
                  <a:lnTo>
                    <a:pt x="365" y="160"/>
                  </a:lnTo>
                  <a:close/>
                </a:path>
              </a:pathLst>
            </a:custGeom>
            <a:solidFill>
              <a:srgbClr val="E0E2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iś1îďé"/>
            <p:cNvSpPr/>
            <p:nvPr/>
          </p:nvSpPr>
          <p:spPr bwMode="auto">
            <a:xfrm flipH="1">
              <a:off x="2086" y="3902"/>
              <a:ext cx="2875" cy="1556"/>
            </a:xfrm>
            <a:custGeom>
              <a:avLst/>
              <a:gdLst>
                <a:gd name="T0" fmla="*/ 411 w 458"/>
                <a:gd name="T1" fmla="*/ 247 h 248"/>
                <a:gd name="T2" fmla="*/ 411 w 458"/>
                <a:gd name="T3" fmla="*/ 247 h 248"/>
                <a:gd name="T4" fmla="*/ 410 w 458"/>
                <a:gd name="T5" fmla="*/ 248 h 248"/>
                <a:gd name="T6" fmla="*/ 402 w 458"/>
                <a:gd name="T7" fmla="*/ 246 h 248"/>
                <a:gd name="T8" fmla="*/ 272 w 458"/>
                <a:gd name="T9" fmla="*/ 217 h 248"/>
                <a:gd name="T10" fmla="*/ 0 w 458"/>
                <a:gd name="T11" fmla="*/ 233 h 248"/>
                <a:gd name="T12" fmla="*/ 84 w 458"/>
                <a:gd name="T13" fmla="*/ 79 h 248"/>
                <a:gd name="T14" fmla="*/ 94 w 458"/>
                <a:gd name="T15" fmla="*/ 0 h 248"/>
                <a:gd name="T16" fmla="*/ 457 w 458"/>
                <a:gd name="T17" fmla="*/ 144 h 248"/>
                <a:gd name="T18" fmla="*/ 458 w 458"/>
                <a:gd name="T19" fmla="*/ 144 h 248"/>
                <a:gd name="T20" fmla="*/ 454 w 458"/>
                <a:gd name="T21" fmla="*/ 170 h 248"/>
                <a:gd name="T22" fmla="*/ 411 w 458"/>
                <a:gd name="T23" fmla="*/ 24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8" h="248">
                  <a:moveTo>
                    <a:pt x="411" y="247"/>
                  </a:moveTo>
                  <a:cubicBezTo>
                    <a:pt x="411" y="247"/>
                    <a:pt x="411" y="247"/>
                    <a:pt x="411" y="247"/>
                  </a:cubicBezTo>
                  <a:cubicBezTo>
                    <a:pt x="410" y="248"/>
                    <a:pt x="410" y="248"/>
                    <a:pt x="410" y="248"/>
                  </a:cubicBezTo>
                  <a:cubicBezTo>
                    <a:pt x="407" y="247"/>
                    <a:pt x="405" y="246"/>
                    <a:pt x="402" y="246"/>
                  </a:cubicBezTo>
                  <a:cubicBezTo>
                    <a:pt x="355" y="231"/>
                    <a:pt x="312" y="222"/>
                    <a:pt x="272" y="217"/>
                  </a:cubicBezTo>
                  <a:cubicBezTo>
                    <a:pt x="130" y="197"/>
                    <a:pt x="32" y="222"/>
                    <a:pt x="0" y="233"/>
                  </a:cubicBezTo>
                  <a:cubicBezTo>
                    <a:pt x="35" y="208"/>
                    <a:pt x="68" y="150"/>
                    <a:pt x="84" y="79"/>
                  </a:cubicBezTo>
                  <a:cubicBezTo>
                    <a:pt x="91" y="52"/>
                    <a:pt x="94" y="25"/>
                    <a:pt x="94" y="0"/>
                  </a:cubicBezTo>
                  <a:cubicBezTo>
                    <a:pt x="210" y="61"/>
                    <a:pt x="332" y="109"/>
                    <a:pt x="457" y="144"/>
                  </a:cubicBezTo>
                  <a:cubicBezTo>
                    <a:pt x="458" y="144"/>
                    <a:pt x="458" y="144"/>
                    <a:pt x="458" y="144"/>
                  </a:cubicBezTo>
                  <a:cubicBezTo>
                    <a:pt x="457" y="151"/>
                    <a:pt x="456" y="160"/>
                    <a:pt x="454" y="170"/>
                  </a:cubicBezTo>
                  <a:cubicBezTo>
                    <a:pt x="447" y="203"/>
                    <a:pt x="416" y="240"/>
                    <a:pt x="411" y="24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îśḻiďé"/>
            <p:cNvSpPr/>
            <p:nvPr/>
          </p:nvSpPr>
          <p:spPr bwMode="auto">
            <a:xfrm flipH="1">
              <a:off x="2054" y="4092"/>
              <a:ext cx="973" cy="463"/>
            </a:xfrm>
            <a:custGeom>
              <a:avLst/>
              <a:gdLst>
                <a:gd name="T0" fmla="*/ 143 w 155"/>
                <a:gd name="T1" fmla="*/ 30 h 74"/>
                <a:gd name="T2" fmla="*/ 146 w 155"/>
                <a:gd name="T3" fmla="*/ 74 h 74"/>
                <a:gd name="T4" fmla="*/ 144 w 155"/>
                <a:gd name="T5" fmla="*/ 68 h 74"/>
                <a:gd name="T6" fmla="*/ 17 w 155"/>
                <a:gd name="T7" fmla="*/ 35 h 74"/>
                <a:gd name="T8" fmla="*/ 0 w 155"/>
                <a:gd name="T9" fmla="*/ 0 h 74"/>
                <a:gd name="T10" fmla="*/ 143 w 155"/>
                <a:gd name="T11" fmla="*/ 30 h 74"/>
              </a:gdLst>
              <a:ahLst/>
              <a:cxnLst>
                <a:cxn ang="0">
                  <a:pos x="T0" y="T1"/>
                </a:cxn>
                <a:cxn ang="0">
                  <a:pos x="T2" y="T3"/>
                </a:cxn>
                <a:cxn ang="0">
                  <a:pos x="T4" y="T5"/>
                </a:cxn>
                <a:cxn ang="0">
                  <a:pos x="T6" y="T7"/>
                </a:cxn>
                <a:cxn ang="0">
                  <a:pos x="T8" y="T9"/>
                </a:cxn>
                <a:cxn ang="0">
                  <a:pos x="T10" y="T11"/>
                </a:cxn>
              </a:cxnLst>
              <a:rect l="0" t="0" r="r" b="b"/>
              <a:pathLst>
                <a:path w="155" h="74">
                  <a:moveTo>
                    <a:pt x="143" y="30"/>
                  </a:moveTo>
                  <a:cubicBezTo>
                    <a:pt x="143" y="30"/>
                    <a:pt x="155" y="56"/>
                    <a:pt x="146" y="74"/>
                  </a:cubicBezTo>
                  <a:cubicBezTo>
                    <a:pt x="145" y="70"/>
                    <a:pt x="144" y="68"/>
                    <a:pt x="144" y="68"/>
                  </a:cubicBezTo>
                  <a:cubicBezTo>
                    <a:pt x="98" y="60"/>
                    <a:pt x="56" y="49"/>
                    <a:pt x="17" y="35"/>
                  </a:cubicBezTo>
                  <a:cubicBezTo>
                    <a:pt x="16" y="25"/>
                    <a:pt x="12" y="5"/>
                    <a:pt x="0" y="0"/>
                  </a:cubicBezTo>
                  <a:lnTo>
                    <a:pt x="143" y="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ïŝľíḑe"/>
            <p:cNvSpPr/>
            <p:nvPr/>
          </p:nvSpPr>
          <p:spPr bwMode="auto">
            <a:xfrm flipH="1">
              <a:off x="2112" y="4311"/>
              <a:ext cx="809" cy="243"/>
            </a:xfrm>
            <a:custGeom>
              <a:avLst/>
              <a:gdLst>
                <a:gd name="T0" fmla="*/ 129 w 129"/>
                <a:gd name="T1" fmla="*/ 39 h 39"/>
                <a:gd name="T2" fmla="*/ 1 w 129"/>
                <a:gd name="T3" fmla="*/ 6 h 39"/>
                <a:gd name="T4" fmla="*/ 0 w 129"/>
                <a:gd name="T5" fmla="*/ 0 h 39"/>
                <a:gd name="T6" fmla="*/ 127 w 129"/>
                <a:gd name="T7" fmla="*/ 33 h 39"/>
                <a:gd name="T8" fmla="*/ 129 w 129"/>
                <a:gd name="T9" fmla="*/ 39 h 39"/>
              </a:gdLst>
              <a:ahLst/>
              <a:cxnLst>
                <a:cxn ang="0">
                  <a:pos x="T0" y="T1"/>
                </a:cxn>
                <a:cxn ang="0">
                  <a:pos x="T2" y="T3"/>
                </a:cxn>
                <a:cxn ang="0">
                  <a:pos x="T4" y="T5"/>
                </a:cxn>
                <a:cxn ang="0">
                  <a:pos x="T6" y="T7"/>
                </a:cxn>
                <a:cxn ang="0">
                  <a:pos x="T8" y="T9"/>
                </a:cxn>
              </a:cxnLst>
              <a:rect l="0" t="0" r="r" b="b"/>
              <a:pathLst>
                <a:path w="129" h="39">
                  <a:moveTo>
                    <a:pt x="129" y="39"/>
                  </a:moveTo>
                  <a:cubicBezTo>
                    <a:pt x="1" y="6"/>
                    <a:pt x="1" y="6"/>
                    <a:pt x="1" y="6"/>
                  </a:cubicBezTo>
                  <a:cubicBezTo>
                    <a:pt x="1" y="6"/>
                    <a:pt x="1" y="4"/>
                    <a:pt x="0" y="0"/>
                  </a:cubicBezTo>
                  <a:cubicBezTo>
                    <a:pt x="39" y="14"/>
                    <a:pt x="81" y="25"/>
                    <a:pt x="127" y="33"/>
                  </a:cubicBezTo>
                  <a:cubicBezTo>
                    <a:pt x="127" y="33"/>
                    <a:pt x="128" y="35"/>
                    <a:pt x="129" y="3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ï$ḻîḓé"/>
            <p:cNvSpPr/>
            <p:nvPr/>
          </p:nvSpPr>
          <p:spPr bwMode="auto">
            <a:xfrm flipH="1">
              <a:off x="2299" y="5447"/>
              <a:ext cx="219" cy="208"/>
            </a:xfrm>
            <a:custGeom>
              <a:avLst/>
              <a:gdLst>
                <a:gd name="T0" fmla="*/ 22 w 35"/>
                <a:gd name="T1" fmla="*/ 1 h 33"/>
                <a:gd name="T2" fmla="*/ 35 w 35"/>
                <a:gd name="T3" fmla="*/ 6 h 33"/>
                <a:gd name="T4" fmla="*/ 24 w 35"/>
                <a:gd name="T5" fmla="*/ 33 h 33"/>
                <a:gd name="T6" fmla="*/ 0 w 35"/>
                <a:gd name="T7" fmla="*/ 26 h 33"/>
                <a:gd name="T8" fmla="*/ 13 w 35"/>
                <a:gd name="T9" fmla="*/ 0 h 33"/>
                <a:gd name="T10" fmla="*/ 21 w 35"/>
                <a:gd name="T11" fmla="*/ 2 h 33"/>
                <a:gd name="T12" fmla="*/ 22 w 35"/>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5" h="33">
                  <a:moveTo>
                    <a:pt x="22" y="1"/>
                  </a:moveTo>
                  <a:cubicBezTo>
                    <a:pt x="35" y="6"/>
                    <a:pt x="35" y="6"/>
                    <a:pt x="35" y="6"/>
                  </a:cubicBezTo>
                  <a:cubicBezTo>
                    <a:pt x="30" y="22"/>
                    <a:pt x="24" y="33"/>
                    <a:pt x="24" y="33"/>
                  </a:cubicBezTo>
                  <a:cubicBezTo>
                    <a:pt x="0" y="26"/>
                    <a:pt x="0" y="26"/>
                    <a:pt x="0" y="26"/>
                  </a:cubicBezTo>
                  <a:cubicBezTo>
                    <a:pt x="5" y="23"/>
                    <a:pt x="12" y="17"/>
                    <a:pt x="13" y="0"/>
                  </a:cubicBezTo>
                  <a:cubicBezTo>
                    <a:pt x="16" y="0"/>
                    <a:pt x="18" y="1"/>
                    <a:pt x="21" y="2"/>
                  </a:cubicBezTo>
                  <a:cubicBezTo>
                    <a:pt x="21" y="2"/>
                    <a:pt x="21" y="2"/>
                    <a:pt x="22" y="1"/>
                  </a:cubicBezTo>
                  <a:close/>
                </a:path>
              </a:pathLst>
            </a:custGeom>
            <a:solidFill>
              <a:srgbClr val="BC0D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îṥḷiďé"/>
            <p:cNvSpPr/>
            <p:nvPr/>
          </p:nvSpPr>
          <p:spPr bwMode="auto">
            <a:xfrm flipH="1">
              <a:off x="2438" y="5265"/>
              <a:ext cx="848" cy="358"/>
            </a:xfrm>
            <a:custGeom>
              <a:avLst/>
              <a:gdLst>
                <a:gd name="T0" fmla="*/ 9 w 135"/>
                <a:gd name="T1" fmla="*/ 31 h 57"/>
                <a:gd name="T2" fmla="*/ 4 w 135"/>
                <a:gd name="T3" fmla="*/ 30 h 57"/>
                <a:gd name="T4" fmla="*/ 5 w 135"/>
                <a:gd name="T5" fmla="*/ 0 h 57"/>
                <a:gd name="T6" fmla="*/ 135 w 135"/>
                <a:gd name="T7" fmla="*/ 29 h 57"/>
                <a:gd name="T8" fmla="*/ 122 w 135"/>
                <a:gd name="T9" fmla="*/ 55 h 57"/>
                <a:gd name="T10" fmla="*/ 117 w 135"/>
                <a:gd name="T11" fmla="*/ 57 h 57"/>
                <a:gd name="T12" fmla="*/ 89 w 135"/>
                <a:gd name="T13" fmla="*/ 50 h 57"/>
                <a:gd name="T14" fmla="*/ 9 w 135"/>
                <a:gd name="T15" fmla="*/ 31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57">
                  <a:moveTo>
                    <a:pt x="9" y="31"/>
                  </a:moveTo>
                  <a:cubicBezTo>
                    <a:pt x="4" y="30"/>
                    <a:pt x="4" y="30"/>
                    <a:pt x="4" y="30"/>
                  </a:cubicBezTo>
                  <a:cubicBezTo>
                    <a:pt x="4" y="30"/>
                    <a:pt x="0" y="12"/>
                    <a:pt x="5" y="0"/>
                  </a:cubicBezTo>
                  <a:cubicBezTo>
                    <a:pt x="45" y="5"/>
                    <a:pt x="88" y="14"/>
                    <a:pt x="135" y="29"/>
                  </a:cubicBezTo>
                  <a:cubicBezTo>
                    <a:pt x="134" y="46"/>
                    <a:pt x="127" y="52"/>
                    <a:pt x="122" y="55"/>
                  </a:cubicBezTo>
                  <a:cubicBezTo>
                    <a:pt x="119" y="57"/>
                    <a:pt x="117" y="57"/>
                    <a:pt x="117" y="57"/>
                  </a:cubicBezTo>
                  <a:cubicBezTo>
                    <a:pt x="89" y="50"/>
                    <a:pt x="89" y="50"/>
                    <a:pt x="89" y="50"/>
                  </a:cubicBezTo>
                  <a:lnTo>
                    <a:pt x="9" y="31"/>
                  </a:lnTo>
                  <a:close/>
                </a:path>
              </a:pathLst>
            </a:custGeom>
            <a:solidFill>
              <a:srgbClr val="E0E2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ïş1îḋè"/>
            <p:cNvSpPr/>
            <p:nvPr/>
          </p:nvSpPr>
          <p:spPr bwMode="auto">
            <a:xfrm flipH="1">
              <a:off x="2726" y="5458"/>
              <a:ext cx="552" cy="346"/>
            </a:xfrm>
            <a:custGeom>
              <a:avLst/>
              <a:gdLst>
                <a:gd name="T0" fmla="*/ 69 w 88"/>
                <a:gd name="T1" fmla="*/ 52 h 55"/>
                <a:gd name="T2" fmla="*/ 49 w 88"/>
                <a:gd name="T3" fmla="*/ 25 h 55"/>
                <a:gd name="T4" fmla="*/ 38 w 88"/>
                <a:gd name="T5" fmla="*/ 20 h 55"/>
                <a:gd name="T6" fmla="*/ 25 w 88"/>
                <a:gd name="T7" fmla="*/ 18 h 55"/>
                <a:gd name="T8" fmla="*/ 0 w 88"/>
                <a:gd name="T9" fmla="*/ 27 h 55"/>
                <a:gd name="T10" fmla="*/ 0 w 88"/>
                <a:gd name="T11" fmla="*/ 27 h 55"/>
                <a:gd name="T12" fmla="*/ 0 w 88"/>
                <a:gd name="T13" fmla="*/ 26 h 55"/>
                <a:gd name="T14" fmla="*/ 8 w 88"/>
                <a:gd name="T15" fmla="*/ 0 h 55"/>
                <a:gd name="T16" fmla="*/ 88 w 88"/>
                <a:gd name="T17" fmla="*/ 19 h 55"/>
                <a:gd name="T18" fmla="*/ 85 w 88"/>
                <a:gd name="T19" fmla="*/ 26 h 55"/>
                <a:gd name="T20" fmla="*/ 80 w 88"/>
                <a:gd name="T21" fmla="*/ 35 h 55"/>
                <a:gd name="T22" fmla="*/ 70 w 88"/>
                <a:gd name="T23" fmla="*/ 55 h 55"/>
                <a:gd name="T24" fmla="*/ 69 w 88"/>
                <a:gd name="T25" fmla="*/ 5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55">
                  <a:moveTo>
                    <a:pt x="69" y="52"/>
                  </a:moveTo>
                  <a:cubicBezTo>
                    <a:pt x="67" y="41"/>
                    <a:pt x="59" y="32"/>
                    <a:pt x="49" y="25"/>
                  </a:cubicBezTo>
                  <a:cubicBezTo>
                    <a:pt x="45" y="23"/>
                    <a:pt x="42" y="21"/>
                    <a:pt x="38" y="20"/>
                  </a:cubicBezTo>
                  <a:cubicBezTo>
                    <a:pt x="34" y="19"/>
                    <a:pt x="30" y="18"/>
                    <a:pt x="25" y="18"/>
                  </a:cubicBezTo>
                  <a:cubicBezTo>
                    <a:pt x="16" y="18"/>
                    <a:pt x="7" y="21"/>
                    <a:pt x="0" y="27"/>
                  </a:cubicBezTo>
                  <a:cubicBezTo>
                    <a:pt x="0" y="27"/>
                    <a:pt x="0" y="27"/>
                    <a:pt x="0" y="27"/>
                  </a:cubicBezTo>
                  <a:cubicBezTo>
                    <a:pt x="0" y="26"/>
                    <a:pt x="0" y="26"/>
                    <a:pt x="0" y="26"/>
                  </a:cubicBezTo>
                  <a:cubicBezTo>
                    <a:pt x="3" y="18"/>
                    <a:pt x="5" y="9"/>
                    <a:pt x="8" y="0"/>
                  </a:cubicBezTo>
                  <a:cubicBezTo>
                    <a:pt x="88" y="19"/>
                    <a:pt x="88" y="19"/>
                    <a:pt x="88" y="19"/>
                  </a:cubicBezTo>
                  <a:cubicBezTo>
                    <a:pt x="87" y="21"/>
                    <a:pt x="86" y="23"/>
                    <a:pt x="85" y="26"/>
                  </a:cubicBezTo>
                  <a:cubicBezTo>
                    <a:pt x="84" y="29"/>
                    <a:pt x="82" y="32"/>
                    <a:pt x="80" y="35"/>
                  </a:cubicBezTo>
                  <a:cubicBezTo>
                    <a:pt x="77" y="41"/>
                    <a:pt x="73" y="48"/>
                    <a:pt x="70" y="55"/>
                  </a:cubicBezTo>
                  <a:cubicBezTo>
                    <a:pt x="70" y="54"/>
                    <a:pt x="70" y="53"/>
                    <a:pt x="69" y="52"/>
                  </a:cubicBezTo>
                  <a:close/>
                </a:path>
              </a:pathLst>
            </a:custGeom>
            <a:solidFill>
              <a:srgbClr val="FF37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íṥlîdê"/>
            <p:cNvSpPr/>
            <p:nvPr/>
          </p:nvSpPr>
          <p:spPr bwMode="auto">
            <a:xfrm flipH="1">
              <a:off x="2845" y="5573"/>
              <a:ext cx="981" cy="1192"/>
            </a:xfrm>
            <a:custGeom>
              <a:avLst/>
              <a:gdLst>
                <a:gd name="T0" fmla="*/ 136 w 156"/>
                <a:gd name="T1" fmla="*/ 7 h 190"/>
                <a:gd name="T2" fmla="*/ 156 w 156"/>
                <a:gd name="T3" fmla="*/ 34 h 190"/>
                <a:gd name="T4" fmla="*/ 137 w 156"/>
                <a:gd name="T5" fmla="*/ 68 h 190"/>
                <a:gd name="T6" fmla="*/ 54 w 156"/>
                <a:gd name="T7" fmla="*/ 183 h 190"/>
                <a:gd name="T8" fmla="*/ 47 w 156"/>
                <a:gd name="T9" fmla="*/ 189 h 190"/>
                <a:gd name="T10" fmla="*/ 37 w 156"/>
                <a:gd name="T11" fmla="*/ 188 h 190"/>
                <a:gd name="T12" fmla="*/ 1 w 156"/>
                <a:gd name="T13" fmla="*/ 171 h 190"/>
                <a:gd name="T14" fmla="*/ 1 w 156"/>
                <a:gd name="T15" fmla="*/ 171 h 190"/>
                <a:gd name="T16" fmla="*/ 0 w 156"/>
                <a:gd name="T17" fmla="*/ 170 h 190"/>
                <a:gd name="T18" fmla="*/ 1 w 156"/>
                <a:gd name="T19" fmla="*/ 170 h 190"/>
                <a:gd name="T20" fmla="*/ 112 w 156"/>
                <a:gd name="T21" fmla="*/ 0 h 190"/>
                <a:gd name="T22" fmla="*/ 125 w 156"/>
                <a:gd name="T23" fmla="*/ 2 h 190"/>
                <a:gd name="T24" fmla="*/ 136 w 156"/>
                <a:gd name="T25" fmla="*/ 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90">
                  <a:moveTo>
                    <a:pt x="136" y="7"/>
                  </a:moveTo>
                  <a:cubicBezTo>
                    <a:pt x="146" y="14"/>
                    <a:pt x="154" y="23"/>
                    <a:pt x="156" y="34"/>
                  </a:cubicBezTo>
                  <a:cubicBezTo>
                    <a:pt x="151" y="46"/>
                    <a:pt x="144" y="57"/>
                    <a:pt x="137" y="68"/>
                  </a:cubicBezTo>
                  <a:cubicBezTo>
                    <a:pt x="111" y="108"/>
                    <a:pt x="84" y="146"/>
                    <a:pt x="54" y="183"/>
                  </a:cubicBezTo>
                  <a:cubicBezTo>
                    <a:pt x="52" y="185"/>
                    <a:pt x="50" y="188"/>
                    <a:pt x="47" y="189"/>
                  </a:cubicBezTo>
                  <a:cubicBezTo>
                    <a:pt x="44" y="190"/>
                    <a:pt x="40" y="189"/>
                    <a:pt x="37" y="188"/>
                  </a:cubicBezTo>
                  <a:cubicBezTo>
                    <a:pt x="24" y="185"/>
                    <a:pt x="11" y="181"/>
                    <a:pt x="1" y="171"/>
                  </a:cubicBezTo>
                  <a:cubicBezTo>
                    <a:pt x="1" y="171"/>
                    <a:pt x="1" y="171"/>
                    <a:pt x="1" y="171"/>
                  </a:cubicBezTo>
                  <a:cubicBezTo>
                    <a:pt x="0" y="170"/>
                    <a:pt x="0" y="170"/>
                    <a:pt x="0" y="170"/>
                  </a:cubicBezTo>
                  <a:cubicBezTo>
                    <a:pt x="1" y="170"/>
                    <a:pt x="1" y="170"/>
                    <a:pt x="1" y="170"/>
                  </a:cubicBezTo>
                  <a:cubicBezTo>
                    <a:pt x="40" y="115"/>
                    <a:pt x="77" y="58"/>
                    <a:pt x="112" y="0"/>
                  </a:cubicBezTo>
                  <a:cubicBezTo>
                    <a:pt x="117" y="0"/>
                    <a:pt x="121" y="1"/>
                    <a:pt x="125" y="2"/>
                  </a:cubicBezTo>
                  <a:cubicBezTo>
                    <a:pt x="129" y="3"/>
                    <a:pt x="132" y="5"/>
                    <a:pt x="136"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iṧ1iḓê"/>
            <p:cNvSpPr/>
            <p:nvPr/>
          </p:nvSpPr>
          <p:spPr bwMode="auto">
            <a:xfrm flipH="1">
              <a:off x="2914" y="3457"/>
              <a:ext cx="1507" cy="892"/>
            </a:xfrm>
            <a:custGeom>
              <a:avLst/>
              <a:gdLst>
                <a:gd name="T0" fmla="*/ 239 w 240"/>
                <a:gd name="T1" fmla="*/ 136 h 142"/>
                <a:gd name="T2" fmla="*/ 240 w 240"/>
                <a:gd name="T3" fmla="*/ 142 h 142"/>
                <a:gd name="T4" fmla="*/ 3 w 240"/>
                <a:gd name="T5" fmla="*/ 15 h 142"/>
                <a:gd name="T6" fmla="*/ 3 w 240"/>
                <a:gd name="T7" fmla="*/ 15 h 142"/>
                <a:gd name="T8" fmla="*/ 0 w 240"/>
                <a:gd name="T9" fmla="*/ 0 h 142"/>
                <a:gd name="T10" fmla="*/ 201 w 240"/>
                <a:gd name="T11" fmla="*/ 121 h 142"/>
                <a:gd name="T12" fmla="*/ 201 w 240"/>
                <a:gd name="T13" fmla="*/ 121 h 142"/>
                <a:gd name="T14" fmla="*/ 239 w 240"/>
                <a:gd name="T15" fmla="*/ 136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0" h="142">
                  <a:moveTo>
                    <a:pt x="239" y="136"/>
                  </a:moveTo>
                  <a:cubicBezTo>
                    <a:pt x="240" y="140"/>
                    <a:pt x="240" y="142"/>
                    <a:pt x="240" y="142"/>
                  </a:cubicBezTo>
                  <a:cubicBezTo>
                    <a:pt x="240" y="142"/>
                    <a:pt x="75" y="87"/>
                    <a:pt x="3" y="15"/>
                  </a:cubicBezTo>
                  <a:cubicBezTo>
                    <a:pt x="3" y="15"/>
                    <a:pt x="3" y="15"/>
                    <a:pt x="3" y="15"/>
                  </a:cubicBezTo>
                  <a:cubicBezTo>
                    <a:pt x="2" y="10"/>
                    <a:pt x="1" y="5"/>
                    <a:pt x="0" y="0"/>
                  </a:cubicBezTo>
                  <a:cubicBezTo>
                    <a:pt x="17" y="15"/>
                    <a:pt x="89" y="75"/>
                    <a:pt x="201" y="121"/>
                  </a:cubicBezTo>
                  <a:cubicBezTo>
                    <a:pt x="201" y="121"/>
                    <a:pt x="201" y="121"/>
                    <a:pt x="201" y="121"/>
                  </a:cubicBezTo>
                  <a:cubicBezTo>
                    <a:pt x="213" y="126"/>
                    <a:pt x="226" y="131"/>
                    <a:pt x="239" y="13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îṥḷîḍè"/>
            <p:cNvSpPr/>
            <p:nvPr/>
          </p:nvSpPr>
          <p:spPr bwMode="auto">
            <a:xfrm flipH="1">
              <a:off x="2920" y="4054"/>
              <a:ext cx="239" cy="257"/>
            </a:xfrm>
            <a:custGeom>
              <a:avLst/>
              <a:gdLst>
                <a:gd name="T0" fmla="*/ 21 w 38"/>
                <a:gd name="T1" fmla="*/ 6 h 41"/>
                <a:gd name="T2" fmla="*/ 38 w 38"/>
                <a:gd name="T3" fmla="*/ 41 h 41"/>
                <a:gd name="T4" fmla="*/ 0 w 38"/>
                <a:gd name="T5" fmla="*/ 26 h 41"/>
                <a:gd name="T6" fmla="*/ 0 w 38"/>
                <a:gd name="T7" fmla="*/ 26 h 41"/>
                <a:gd name="T8" fmla="*/ 21 w 38"/>
                <a:gd name="T9" fmla="*/ 6 h 41"/>
              </a:gdLst>
              <a:ahLst/>
              <a:cxnLst>
                <a:cxn ang="0">
                  <a:pos x="T0" y="T1"/>
                </a:cxn>
                <a:cxn ang="0">
                  <a:pos x="T2" y="T3"/>
                </a:cxn>
                <a:cxn ang="0">
                  <a:pos x="T4" y="T5"/>
                </a:cxn>
                <a:cxn ang="0">
                  <a:pos x="T6" y="T7"/>
                </a:cxn>
                <a:cxn ang="0">
                  <a:pos x="T8" y="T9"/>
                </a:cxn>
              </a:cxnLst>
              <a:rect l="0" t="0" r="r" b="b"/>
              <a:pathLst>
                <a:path w="38" h="41">
                  <a:moveTo>
                    <a:pt x="21" y="6"/>
                  </a:moveTo>
                  <a:cubicBezTo>
                    <a:pt x="33" y="11"/>
                    <a:pt x="37" y="31"/>
                    <a:pt x="38" y="41"/>
                  </a:cubicBezTo>
                  <a:cubicBezTo>
                    <a:pt x="25" y="36"/>
                    <a:pt x="12" y="31"/>
                    <a:pt x="0" y="26"/>
                  </a:cubicBezTo>
                  <a:cubicBezTo>
                    <a:pt x="0" y="26"/>
                    <a:pt x="0" y="26"/>
                    <a:pt x="0" y="26"/>
                  </a:cubicBezTo>
                  <a:cubicBezTo>
                    <a:pt x="0" y="25"/>
                    <a:pt x="5" y="0"/>
                    <a:pt x="21" y="6"/>
                  </a:cubicBezTo>
                  <a:close/>
                </a:path>
              </a:pathLst>
            </a:custGeom>
            <a:solidFill>
              <a:srgbClr val="E0E2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iṥļíďè"/>
            <p:cNvSpPr/>
            <p:nvPr/>
          </p:nvSpPr>
          <p:spPr bwMode="auto">
            <a:xfrm flipH="1">
              <a:off x="3122" y="5573"/>
              <a:ext cx="741" cy="1072"/>
            </a:xfrm>
            <a:custGeom>
              <a:avLst/>
              <a:gdLst>
                <a:gd name="T0" fmla="*/ 93 w 118"/>
                <a:gd name="T1" fmla="*/ 9 h 171"/>
                <a:gd name="T2" fmla="*/ 93 w 118"/>
                <a:gd name="T3" fmla="*/ 9 h 171"/>
                <a:gd name="T4" fmla="*/ 118 w 118"/>
                <a:gd name="T5" fmla="*/ 0 h 171"/>
                <a:gd name="T6" fmla="*/ 7 w 118"/>
                <a:gd name="T7" fmla="*/ 170 h 171"/>
                <a:gd name="T8" fmla="*/ 6 w 118"/>
                <a:gd name="T9" fmla="*/ 170 h 171"/>
                <a:gd name="T10" fmla="*/ 7 w 118"/>
                <a:gd name="T11" fmla="*/ 171 h 171"/>
                <a:gd name="T12" fmla="*/ 6 w 118"/>
                <a:gd name="T13" fmla="*/ 171 h 171"/>
                <a:gd name="T14" fmla="*/ 2 w 118"/>
                <a:gd name="T15" fmla="*/ 165 h 171"/>
                <a:gd name="T16" fmla="*/ 0 w 118"/>
                <a:gd name="T17" fmla="*/ 159 h 171"/>
                <a:gd name="T18" fmla="*/ 2 w 118"/>
                <a:gd name="T19" fmla="*/ 151 h 171"/>
                <a:gd name="T20" fmla="*/ 93 w 118"/>
                <a:gd name="T21" fmla="*/ 8 h 171"/>
                <a:gd name="T22" fmla="*/ 93 w 118"/>
                <a:gd name="T23" fmla="*/ 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171">
                  <a:moveTo>
                    <a:pt x="93" y="9"/>
                  </a:moveTo>
                  <a:cubicBezTo>
                    <a:pt x="93" y="9"/>
                    <a:pt x="93" y="9"/>
                    <a:pt x="93" y="9"/>
                  </a:cubicBezTo>
                  <a:cubicBezTo>
                    <a:pt x="100" y="3"/>
                    <a:pt x="109" y="0"/>
                    <a:pt x="118" y="0"/>
                  </a:cubicBezTo>
                  <a:cubicBezTo>
                    <a:pt x="83" y="58"/>
                    <a:pt x="46" y="115"/>
                    <a:pt x="7" y="170"/>
                  </a:cubicBezTo>
                  <a:cubicBezTo>
                    <a:pt x="6" y="170"/>
                    <a:pt x="6" y="170"/>
                    <a:pt x="6" y="170"/>
                  </a:cubicBezTo>
                  <a:cubicBezTo>
                    <a:pt x="7" y="171"/>
                    <a:pt x="7" y="171"/>
                    <a:pt x="7" y="171"/>
                  </a:cubicBezTo>
                  <a:cubicBezTo>
                    <a:pt x="6" y="171"/>
                    <a:pt x="6" y="171"/>
                    <a:pt x="6" y="171"/>
                  </a:cubicBezTo>
                  <a:cubicBezTo>
                    <a:pt x="5" y="169"/>
                    <a:pt x="4" y="167"/>
                    <a:pt x="2" y="165"/>
                  </a:cubicBezTo>
                  <a:cubicBezTo>
                    <a:pt x="1" y="163"/>
                    <a:pt x="0" y="161"/>
                    <a:pt x="0" y="159"/>
                  </a:cubicBezTo>
                  <a:cubicBezTo>
                    <a:pt x="0" y="156"/>
                    <a:pt x="1" y="154"/>
                    <a:pt x="2" y="151"/>
                  </a:cubicBezTo>
                  <a:cubicBezTo>
                    <a:pt x="28" y="101"/>
                    <a:pt x="63" y="56"/>
                    <a:pt x="93" y="8"/>
                  </a:cubicBezTo>
                  <a:lnTo>
                    <a:pt x="93" y="9"/>
                  </a:lnTo>
                  <a:close/>
                </a:path>
              </a:pathLst>
            </a:custGeom>
            <a:solidFill>
              <a:srgbClr val="E0E2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îsľide"/>
            <p:cNvSpPr/>
            <p:nvPr/>
          </p:nvSpPr>
          <p:spPr bwMode="auto">
            <a:xfrm flipH="1">
              <a:off x="4490" y="3319"/>
              <a:ext cx="854" cy="2009"/>
            </a:xfrm>
            <a:custGeom>
              <a:avLst/>
              <a:gdLst>
                <a:gd name="T0" fmla="*/ 112 w 136"/>
                <a:gd name="T1" fmla="*/ 0 h 320"/>
                <a:gd name="T2" fmla="*/ 130 w 136"/>
                <a:gd name="T3" fmla="*/ 123 h 320"/>
                <a:gd name="T4" fmla="*/ 79 w 136"/>
                <a:gd name="T5" fmla="*/ 117 h 320"/>
                <a:gd name="T6" fmla="*/ 72 w 136"/>
                <a:gd name="T7" fmla="*/ 130 h 320"/>
                <a:gd name="T8" fmla="*/ 64 w 136"/>
                <a:gd name="T9" fmla="*/ 130 h 320"/>
                <a:gd name="T10" fmla="*/ 62 w 136"/>
                <a:gd name="T11" fmla="*/ 130 h 320"/>
                <a:gd name="T12" fmla="*/ 62 w 136"/>
                <a:gd name="T13" fmla="*/ 130 h 320"/>
                <a:gd name="T14" fmla="*/ 46 w 136"/>
                <a:gd name="T15" fmla="*/ 155 h 320"/>
                <a:gd name="T16" fmla="*/ 49 w 136"/>
                <a:gd name="T17" fmla="*/ 185 h 320"/>
                <a:gd name="T18" fmla="*/ 56 w 136"/>
                <a:gd name="T19" fmla="*/ 190 h 320"/>
                <a:gd name="T20" fmla="*/ 57 w 136"/>
                <a:gd name="T21" fmla="*/ 204 h 320"/>
                <a:gd name="T22" fmla="*/ 103 w 136"/>
                <a:gd name="T23" fmla="*/ 230 h 320"/>
                <a:gd name="T24" fmla="*/ 103 w 136"/>
                <a:gd name="T25" fmla="*/ 230 h 320"/>
                <a:gd name="T26" fmla="*/ 23 w 136"/>
                <a:gd name="T27" fmla="*/ 320 h 320"/>
                <a:gd name="T28" fmla="*/ 9 w 136"/>
                <a:gd name="T29" fmla="*/ 289 h 320"/>
                <a:gd name="T30" fmla="*/ 5 w 136"/>
                <a:gd name="T31" fmla="*/ 181 h 320"/>
                <a:gd name="T32" fmla="*/ 37 w 136"/>
                <a:gd name="T33" fmla="*/ 77 h 320"/>
                <a:gd name="T34" fmla="*/ 112 w 136"/>
                <a:gd name="T35"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320">
                  <a:moveTo>
                    <a:pt x="112" y="0"/>
                  </a:moveTo>
                  <a:cubicBezTo>
                    <a:pt x="129" y="24"/>
                    <a:pt x="136" y="69"/>
                    <a:pt x="130" y="123"/>
                  </a:cubicBezTo>
                  <a:cubicBezTo>
                    <a:pt x="79" y="117"/>
                    <a:pt x="79" y="117"/>
                    <a:pt x="79" y="117"/>
                  </a:cubicBezTo>
                  <a:cubicBezTo>
                    <a:pt x="79" y="117"/>
                    <a:pt x="76" y="122"/>
                    <a:pt x="72" y="130"/>
                  </a:cubicBezTo>
                  <a:cubicBezTo>
                    <a:pt x="64" y="130"/>
                    <a:pt x="64" y="130"/>
                    <a:pt x="64" y="130"/>
                  </a:cubicBezTo>
                  <a:cubicBezTo>
                    <a:pt x="63" y="130"/>
                    <a:pt x="62" y="130"/>
                    <a:pt x="62" y="130"/>
                  </a:cubicBezTo>
                  <a:cubicBezTo>
                    <a:pt x="62" y="130"/>
                    <a:pt x="62" y="130"/>
                    <a:pt x="62" y="130"/>
                  </a:cubicBezTo>
                  <a:cubicBezTo>
                    <a:pt x="57" y="131"/>
                    <a:pt x="50" y="141"/>
                    <a:pt x="46" y="155"/>
                  </a:cubicBezTo>
                  <a:cubicBezTo>
                    <a:pt x="42" y="170"/>
                    <a:pt x="43" y="183"/>
                    <a:pt x="49" y="185"/>
                  </a:cubicBezTo>
                  <a:cubicBezTo>
                    <a:pt x="56" y="190"/>
                    <a:pt x="56" y="190"/>
                    <a:pt x="56" y="190"/>
                  </a:cubicBezTo>
                  <a:cubicBezTo>
                    <a:pt x="56" y="194"/>
                    <a:pt x="56" y="199"/>
                    <a:pt x="57" y="204"/>
                  </a:cubicBezTo>
                  <a:cubicBezTo>
                    <a:pt x="103" y="230"/>
                    <a:pt x="103" y="230"/>
                    <a:pt x="103" y="230"/>
                  </a:cubicBezTo>
                  <a:cubicBezTo>
                    <a:pt x="103" y="230"/>
                    <a:pt x="103" y="230"/>
                    <a:pt x="103" y="230"/>
                  </a:cubicBezTo>
                  <a:cubicBezTo>
                    <a:pt x="81" y="282"/>
                    <a:pt x="50" y="317"/>
                    <a:pt x="23" y="320"/>
                  </a:cubicBezTo>
                  <a:cubicBezTo>
                    <a:pt x="16" y="311"/>
                    <a:pt x="12" y="300"/>
                    <a:pt x="9" y="289"/>
                  </a:cubicBezTo>
                  <a:cubicBezTo>
                    <a:pt x="0" y="254"/>
                    <a:pt x="0" y="217"/>
                    <a:pt x="5" y="181"/>
                  </a:cubicBezTo>
                  <a:cubicBezTo>
                    <a:pt x="10" y="145"/>
                    <a:pt x="20" y="109"/>
                    <a:pt x="37" y="77"/>
                  </a:cubicBezTo>
                  <a:cubicBezTo>
                    <a:pt x="54" y="45"/>
                    <a:pt x="80" y="17"/>
                    <a:pt x="112" y="0"/>
                  </a:cubicBezTo>
                  <a:close/>
                </a:path>
              </a:pathLst>
            </a:custGeom>
            <a:solidFill>
              <a:srgbClr val="C6CE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ï$1ïḍê"/>
            <p:cNvSpPr/>
            <p:nvPr/>
          </p:nvSpPr>
          <p:spPr bwMode="auto">
            <a:xfrm flipH="1">
              <a:off x="4528" y="4054"/>
              <a:ext cx="465" cy="708"/>
            </a:xfrm>
            <a:custGeom>
              <a:avLst/>
              <a:gdLst>
                <a:gd name="T0" fmla="*/ 23 w 74"/>
                <a:gd name="T1" fmla="*/ 0 h 113"/>
                <a:gd name="T2" fmla="*/ 74 w 74"/>
                <a:gd name="T3" fmla="*/ 6 h 113"/>
                <a:gd name="T4" fmla="*/ 67 w 74"/>
                <a:gd name="T5" fmla="*/ 51 h 113"/>
                <a:gd name="T6" fmla="*/ 47 w 74"/>
                <a:gd name="T7" fmla="*/ 113 h 113"/>
                <a:gd name="T8" fmla="*/ 47 w 74"/>
                <a:gd name="T9" fmla="*/ 113 h 113"/>
                <a:gd name="T10" fmla="*/ 1 w 74"/>
                <a:gd name="T11" fmla="*/ 87 h 113"/>
                <a:gd name="T12" fmla="*/ 0 w 74"/>
                <a:gd name="T13" fmla="*/ 73 h 113"/>
                <a:gd name="T14" fmla="*/ 8 w 74"/>
                <a:gd name="T15" fmla="*/ 78 h 113"/>
                <a:gd name="T16" fmla="*/ 24 w 74"/>
                <a:gd name="T17" fmla="*/ 47 h 113"/>
                <a:gd name="T18" fmla="*/ 24 w 74"/>
                <a:gd name="T19" fmla="*/ 13 h 113"/>
                <a:gd name="T20" fmla="*/ 16 w 74"/>
                <a:gd name="T21" fmla="*/ 13 h 113"/>
                <a:gd name="T22" fmla="*/ 23 w 74"/>
                <a:gd name="T2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113">
                  <a:moveTo>
                    <a:pt x="23" y="0"/>
                  </a:moveTo>
                  <a:cubicBezTo>
                    <a:pt x="74" y="6"/>
                    <a:pt x="74" y="6"/>
                    <a:pt x="74" y="6"/>
                  </a:cubicBezTo>
                  <a:cubicBezTo>
                    <a:pt x="73" y="20"/>
                    <a:pt x="70" y="36"/>
                    <a:pt x="67" y="51"/>
                  </a:cubicBezTo>
                  <a:cubicBezTo>
                    <a:pt x="61" y="74"/>
                    <a:pt x="55" y="94"/>
                    <a:pt x="47" y="113"/>
                  </a:cubicBezTo>
                  <a:cubicBezTo>
                    <a:pt x="47" y="113"/>
                    <a:pt x="47" y="113"/>
                    <a:pt x="47" y="113"/>
                  </a:cubicBezTo>
                  <a:cubicBezTo>
                    <a:pt x="1" y="87"/>
                    <a:pt x="1" y="87"/>
                    <a:pt x="1" y="87"/>
                  </a:cubicBezTo>
                  <a:cubicBezTo>
                    <a:pt x="0" y="82"/>
                    <a:pt x="0" y="77"/>
                    <a:pt x="0" y="73"/>
                  </a:cubicBezTo>
                  <a:cubicBezTo>
                    <a:pt x="8" y="78"/>
                    <a:pt x="8" y="78"/>
                    <a:pt x="8" y="78"/>
                  </a:cubicBezTo>
                  <a:cubicBezTo>
                    <a:pt x="8" y="78"/>
                    <a:pt x="19" y="67"/>
                    <a:pt x="24" y="47"/>
                  </a:cubicBezTo>
                  <a:cubicBezTo>
                    <a:pt x="30" y="27"/>
                    <a:pt x="24" y="13"/>
                    <a:pt x="24" y="13"/>
                  </a:cubicBezTo>
                  <a:cubicBezTo>
                    <a:pt x="16" y="13"/>
                    <a:pt x="16" y="13"/>
                    <a:pt x="16" y="13"/>
                  </a:cubicBezTo>
                  <a:cubicBezTo>
                    <a:pt x="20" y="5"/>
                    <a:pt x="23" y="0"/>
                    <a:pt x="2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íṩḻïḑè"/>
            <p:cNvSpPr/>
            <p:nvPr/>
          </p:nvSpPr>
          <p:spPr bwMode="auto">
            <a:xfrm flipH="1">
              <a:off x="4640" y="3162"/>
              <a:ext cx="973" cy="2171"/>
            </a:xfrm>
            <a:custGeom>
              <a:avLst/>
              <a:gdLst>
                <a:gd name="T0" fmla="*/ 132 w 155"/>
                <a:gd name="T1" fmla="*/ 9 h 346"/>
                <a:gd name="T2" fmla="*/ 155 w 155"/>
                <a:gd name="T3" fmla="*/ 25 h 346"/>
                <a:gd name="T4" fmla="*/ 80 w 155"/>
                <a:gd name="T5" fmla="*/ 102 h 346"/>
                <a:gd name="T6" fmla="*/ 48 w 155"/>
                <a:gd name="T7" fmla="*/ 206 h 346"/>
                <a:gd name="T8" fmla="*/ 52 w 155"/>
                <a:gd name="T9" fmla="*/ 314 h 346"/>
                <a:gd name="T10" fmla="*/ 66 w 155"/>
                <a:gd name="T11" fmla="*/ 345 h 346"/>
                <a:gd name="T12" fmla="*/ 55 w 155"/>
                <a:gd name="T13" fmla="*/ 345 h 346"/>
                <a:gd name="T14" fmla="*/ 21 w 155"/>
                <a:gd name="T15" fmla="*/ 160 h 346"/>
                <a:gd name="T16" fmla="*/ 132 w 155"/>
                <a:gd name="T17" fmla="*/ 9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346">
                  <a:moveTo>
                    <a:pt x="132" y="9"/>
                  </a:moveTo>
                  <a:cubicBezTo>
                    <a:pt x="141" y="11"/>
                    <a:pt x="149" y="17"/>
                    <a:pt x="155" y="25"/>
                  </a:cubicBezTo>
                  <a:cubicBezTo>
                    <a:pt x="123" y="42"/>
                    <a:pt x="97" y="70"/>
                    <a:pt x="80" y="102"/>
                  </a:cubicBezTo>
                  <a:cubicBezTo>
                    <a:pt x="63" y="134"/>
                    <a:pt x="53" y="170"/>
                    <a:pt x="48" y="206"/>
                  </a:cubicBezTo>
                  <a:cubicBezTo>
                    <a:pt x="43" y="242"/>
                    <a:pt x="43" y="279"/>
                    <a:pt x="52" y="314"/>
                  </a:cubicBezTo>
                  <a:cubicBezTo>
                    <a:pt x="55" y="325"/>
                    <a:pt x="59" y="336"/>
                    <a:pt x="66" y="345"/>
                  </a:cubicBezTo>
                  <a:cubicBezTo>
                    <a:pt x="62" y="346"/>
                    <a:pt x="58" y="345"/>
                    <a:pt x="55" y="345"/>
                  </a:cubicBezTo>
                  <a:cubicBezTo>
                    <a:pt x="15" y="335"/>
                    <a:pt x="0" y="253"/>
                    <a:pt x="21" y="160"/>
                  </a:cubicBezTo>
                  <a:cubicBezTo>
                    <a:pt x="43" y="67"/>
                    <a:pt x="92" y="0"/>
                    <a:pt x="132" y="9"/>
                  </a:cubicBezTo>
                  <a:close/>
                </a:path>
              </a:pathLst>
            </a:custGeom>
            <a:solidFill>
              <a:srgbClr val="E0E2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ïśļîḍê"/>
            <p:cNvSpPr/>
            <p:nvPr/>
          </p:nvSpPr>
          <p:spPr bwMode="auto">
            <a:xfrm flipH="1">
              <a:off x="4804" y="4135"/>
              <a:ext cx="188" cy="407"/>
            </a:xfrm>
            <a:custGeom>
              <a:avLst/>
              <a:gdLst>
                <a:gd name="T0" fmla="*/ 24 w 30"/>
                <a:gd name="T1" fmla="*/ 0 h 65"/>
                <a:gd name="T2" fmla="*/ 24 w 30"/>
                <a:gd name="T3" fmla="*/ 34 h 65"/>
                <a:gd name="T4" fmla="*/ 8 w 30"/>
                <a:gd name="T5" fmla="*/ 65 h 65"/>
                <a:gd name="T6" fmla="*/ 0 w 30"/>
                <a:gd name="T7" fmla="*/ 60 h 65"/>
                <a:gd name="T8" fmla="*/ 1 w 30"/>
                <a:gd name="T9" fmla="*/ 50 h 65"/>
                <a:gd name="T10" fmla="*/ 10 w 30"/>
                <a:gd name="T11" fmla="*/ 30 h 65"/>
                <a:gd name="T12" fmla="*/ 12 w 30"/>
                <a:gd name="T13" fmla="*/ 7 h 65"/>
                <a:gd name="T14" fmla="*/ 16 w 30"/>
                <a:gd name="T15" fmla="*/ 0 h 65"/>
                <a:gd name="T16" fmla="*/ 24 w 30"/>
                <a:gd name="T1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65">
                  <a:moveTo>
                    <a:pt x="24" y="0"/>
                  </a:moveTo>
                  <a:cubicBezTo>
                    <a:pt x="24" y="0"/>
                    <a:pt x="30" y="14"/>
                    <a:pt x="24" y="34"/>
                  </a:cubicBezTo>
                  <a:cubicBezTo>
                    <a:pt x="19" y="54"/>
                    <a:pt x="8" y="65"/>
                    <a:pt x="8" y="65"/>
                  </a:cubicBezTo>
                  <a:cubicBezTo>
                    <a:pt x="0" y="60"/>
                    <a:pt x="0" y="60"/>
                    <a:pt x="0" y="60"/>
                  </a:cubicBezTo>
                  <a:cubicBezTo>
                    <a:pt x="0" y="57"/>
                    <a:pt x="1" y="53"/>
                    <a:pt x="1" y="50"/>
                  </a:cubicBezTo>
                  <a:cubicBezTo>
                    <a:pt x="4" y="46"/>
                    <a:pt x="8" y="38"/>
                    <a:pt x="10" y="30"/>
                  </a:cubicBezTo>
                  <a:cubicBezTo>
                    <a:pt x="13" y="21"/>
                    <a:pt x="13" y="13"/>
                    <a:pt x="12" y="7"/>
                  </a:cubicBezTo>
                  <a:cubicBezTo>
                    <a:pt x="13" y="4"/>
                    <a:pt x="15" y="2"/>
                    <a:pt x="16" y="0"/>
                  </a:cubicBezTo>
                  <a:lnTo>
                    <a:pt x="24" y="0"/>
                  </a:lnTo>
                  <a:close/>
                </a:path>
              </a:pathLst>
            </a:custGeom>
            <a:solidFill>
              <a:srgbClr val="FF37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îšļïḓé"/>
            <p:cNvSpPr/>
            <p:nvPr/>
          </p:nvSpPr>
          <p:spPr bwMode="auto">
            <a:xfrm flipH="1">
              <a:off x="4891" y="4135"/>
              <a:ext cx="49" cy="44"/>
            </a:xfrm>
            <a:custGeom>
              <a:avLst/>
              <a:gdLst>
                <a:gd name="T0" fmla="*/ 0 w 8"/>
                <a:gd name="T1" fmla="*/ 0 h 7"/>
                <a:gd name="T2" fmla="*/ 8 w 8"/>
                <a:gd name="T3" fmla="*/ 0 h 7"/>
                <a:gd name="T4" fmla="*/ 4 w 8"/>
                <a:gd name="T5" fmla="*/ 7 h 7"/>
                <a:gd name="T6" fmla="*/ 0 w 8"/>
                <a:gd name="T7" fmla="*/ 0 h 7"/>
              </a:gdLst>
              <a:ahLst/>
              <a:cxnLst>
                <a:cxn ang="0">
                  <a:pos x="T0" y="T1"/>
                </a:cxn>
                <a:cxn ang="0">
                  <a:pos x="T2" y="T3"/>
                </a:cxn>
                <a:cxn ang="0">
                  <a:pos x="T4" y="T5"/>
                </a:cxn>
                <a:cxn ang="0">
                  <a:pos x="T6" y="T7"/>
                </a:cxn>
              </a:cxnLst>
              <a:rect l="0" t="0" r="r" b="b"/>
              <a:pathLst>
                <a:path w="8" h="7">
                  <a:moveTo>
                    <a:pt x="0" y="0"/>
                  </a:moveTo>
                  <a:cubicBezTo>
                    <a:pt x="8" y="0"/>
                    <a:pt x="8" y="0"/>
                    <a:pt x="8" y="0"/>
                  </a:cubicBezTo>
                  <a:cubicBezTo>
                    <a:pt x="7" y="2"/>
                    <a:pt x="5" y="4"/>
                    <a:pt x="4" y="7"/>
                  </a:cubicBezTo>
                  <a:cubicBezTo>
                    <a:pt x="4" y="3"/>
                    <a:pt x="2" y="0"/>
                    <a:pt x="0" y="0"/>
                  </a:cubicBezTo>
                  <a:close/>
                </a:path>
              </a:pathLst>
            </a:custGeom>
            <a:solidFill>
              <a:srgbClr val="FF37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îşľíḑé"/>
            <p:cNvSpPr/>
            <p:nvPr/>
          </p:nvSpPr>
          <p:spPr bwMode="auto">
            <a:xfrm flipH="1">
              <a:off x="4911" y="4179"/>
              <a:ext cx="75" cy="269"/>
            </a:xfrm>
            <a:custGeom>
              <a:avLst/>
              <a:gdLst>
                <a:gd name="T0" fmla="*/ 11 w 12"/>
                <a:gd name="T1" fmla="*/ 0 h 43"/>
                <a:gd name="T2" fmla="*/ 9 w 12"/>
                <a:gd name="T3" fmla="*/ 23 h 43"/>
                <a:gd name="T4" fmla="*/ 0 w 12"/>
                <a:gd name="T5" fmla="*/ 43 h 43"/>
                <a:gd name="T6" fmla="*/ 11 w 12"/>
                <a:gd name="T7" fmla="*/ 0 h 43"/>
              </a:gdLst>
              <a:ahLst/>
              <a:cxnLst>
                <a:cxn ang="0">
                  <a:pos x="T0" y="T1"/>
                </a:cxn>
                <a:cxn ang="0">
                  <a:pos x="T2" y="T3"/>
                </a:cxn>
                <a:cxn ang="0">
                  <a:pos x="T4" y="T5"/>
                </a:cxn>
                <a:cxn ang="0">
                  <a:pos x="T6" y="T7"/>
                </a:cxn>
              </a:cxnLst>
              <a:rect l="0" t="0" r="r" b="b"/>
              <a:pathLst>
                <a:path w="12" h="43">
                  <a:moveTo>
                    <a:pt x="11" y="0"/>
                  </a:moveTo>
                  <a:cubicBezTo>
                    <a:pt x="12" y="6"/>
                    <a:pt x="12" y="14"/>
                    <a:pt x="9" y="23"/>
                  </a:cubicBezTo>
                  <a:cubicBezTo>
                    <a:pt x="7" y="31"/>
                    <a:pt x="3" y="39"/>
                    <a:pt x="0" y="43"/>
                  </a:cubicBezTo>
                  <a:cubicBezTo>
                    <a:pt x="1" y="26"/>
                    <a:pt x="6" y="11"/>
                    <a:pt x="11" y="0"/>
                  </a:cubicBezTo>
                  <a:close/>
                </a:path>
              </a:pathLst>
            </a:custGeom>
            <a:solidFill>
              <a:srgbClr val="D61A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íṡľîḑe"/>
            <p:cNvSpPr/>
            <p:nvPr/>
          </p:nvSpPr>
          <p:spPr bwMode="auto">
            <a:xfrm flipH="1">
              <a:off x="4917" y="4135"/>
              <a:ext cx="162" cy="344"/>
            </a:xfrm>
            <a:custGeom>
              <a:avLst/>
              <a:gdLst>
                <a:gd name="T0" fmla="*/ 22 w 26"/>
                <a:gd name="T1" fmla="*/ 0 h 55"/>
                <a:gd name="T2" fmla="*/ 26 w 26"/>
                <a:gd name="T3" fmla="*/ 7 h 55"/>
                <a:gd name="T4" fmla="*/ 15 w 26"/>
                <a:gd name="T5" fmla="*/ 50 h 55"/>
                <a:gd name="T6" fmla="*/ 7 w 26"/>
                <a:gd name="T7" fmla="*/ 55 h 55"/>
                <a:gd name="T8" fmla="*/ 4 w 26"/>
                <a:gd name="T9" fmla="*/ 25 h 55"/>
                <a:gd name="T10" fmla="*/ 20 w 26"/>
                <a:gd name="T11" fmla="*/ 0 h 55"/>
                <a:gd name="T12" fmla="*/ 20 w 26"/>
                <a:gd name="T13" fmla="*/ 0 h 55"/>
                <a:gd name="T14" fmla="*/ 22 w 26"/>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5">
                  <a:moveTo>
                    <a:pt x="22" y="0"/>
                  </a:moveTo>
                  <a:cubicBezTo>
                    <a:pt x="24" y="0"/>
                    <a:pt x="26" y="3"/>
                    <a:pt x="26" y="7"/>
                  </a:cubicBezTo>
                  <a:cubicBezTo>
                    <a:pt x="21" y="18"/>
                    <a:pt x="16" y="33"/>
                    <a:pt x="15" y="50"/>
                  </a:cubicBezTo>
                  <a:cubicBezTo>
                    <a:pt x="12" y="54"/>
                    <a:pt x="9" y="55"/>
                    <a:pt x="7" y="55"/>
                  </a:cubicBezTo>
                  <a:cubicBezTo>
                    <a:pt x="1" y="53"/>
                    <a:pt x="0" y="40"/>
                    <a:pt x="4" y="25"/>
                  </a:cubicBezTo>
                  <a:cubicBezTo>
                    <a:pt x="8" y="11"/>
                    <a:pt x="15" y="1"/>
                    <a:pt x="20" y="0"/>
                  </a:cubicBezTo>
                  <a:cubicBezTo>
                    <a:pt x="20" y="0"/>
                    <a:pt x="20" y="0"/>
                    <a:pt x="20" y="0"/>
                  </a:cubicBezTo>
                  <a:lnTo>
                    <a:pt x="22" y="0"/>
                  </a:lnTo>
                  <a:close/>
                </a:path>
              </a:pathLst>
            </a:custGeom>
            <a:solidFill>
              <a:srgbClr val="D61A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í$1îďè"/>
            <p:cNvSpPr/>
            <p:nvPr/>
          </p:nvSpPr>
          <p:spPr bwMode="auto">
            <a:xfrm flipH="1">
              <a:off x="4986" y="4448"/>
              <a:ext cx="49" cy="63"/>
            </a:xfrm>
            <a:custGeom>
              <a:avLst/>
              <a:gdLst>
                <a:gd name="T0" fmla="*/ 8 w 8"/>
                <a:gd name="T1" fmla="*/ 0 h 10"/>
                <a:gd name="T2" fmla="*/ 7 w 8"/>
                <a:gd name="T3" fmla="*/ 10 h 10"/>
                <a:gd name="T4" fmla="*/ 0 w 8"/>
                <a:gd name="T5" fmla="*/ 5 h 10"/>
                <a:gd name="T6" fmla="*/ 8 w 8"/>
                <a:gd name="T7" fmla="*/ 0 h 10"/>
              </a:gdLst>
              <a:ahLst/>
              <a:cxnLst>
                <a:cxn ang="0">
                  <a:pos x="T0" y="T1"/>
                </a:cxn>
                <a:cxn ang="0">
                  <a:pos x="T2" y="T3"/>
                </a:cxn>
                <a:cxn ang="0">
                  <a:pos x="T4" y="T5"/>
                </a:cxn>
                <a:cxn ang="0">
                  <a:pos x="T6" y="T7"/>
                </a:cxn>
              </a:cxnLst>
              <a:rect l="0" t="0" r="r" b="b"/>
              <a:pathLst>
                <a:path w="8" h="10">
                  <a:moveTo>
                    <a:pt x="8" y="0"/>
                  </a:moveTo>
                  <a:cubicBezTo>
                    <a:pt x="8" y="3"/>
                    <a:pt x="7" y="7"/>
                    <a:pt x="7" y="10"/>
                  </a:cubicBezTo>
                  <a:cubicBezTo>
                    <a:pt x="0" y="5"/>
                    <a:pt x="0" y="5"/>
                    <a:pt x="0" y="5"/>
                  </a:cubicBezTo>
                  <a:cubicBezTo>
                    <a:pt x="2" y="5"/>
                    <a:pt x="5" y="4"/>
                    <a:pt x="8" y="0"/>
                  </a:cubicBezTo>
                  <a:close/>
                </a:path>
              </a:pathLst>
            </a:custGeom>
            <a:solidFill>
              <a:srgbClr val="FF37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 name="îSḻïḍe"/>
            <p:cNvSpPr/>
            <p:nvPr/>
          </p:nvSpPr>
          <p:spPr bwMode="auto">
            <a:xfrm flipH="1">
              <a:off x="3529" y="5816"/>
              <a:ext cx="911" cy="1701"/>
            </a:xfrm>
            <a:custGeom>
              <a:avLst/>
              <a:gdLst>
                <a:gd name="T0" fmla="*/ 107 w 145"/>
                <a:gd name="T1" fmla="*/ 270 h 271"/>
                <a:gd name="T2" fmla="*/ 103 w 145"/>
                <a:gd name="T3" fmla="*/ 269 h 271"/>
                <a:gd name="T4" fmla="*/ 103 w 145"/>
                <a:gd name="T5" fmla="*/ 268 h 271"/>
                <a:gd name="T6" fmla="*/ 100 w 145"/>
                <a:gd name="T7" fmla="*/ 218 h 271"/>
                <a:gd name="T8" fmla="*/ 100 w 145"/>
                <a:gd name="T9" fmla="*/ 161 h 271"/>
                <a:gd name="T10" fmla="*/ 83 w 145"/>
                <a:gd name="T11" fmla="*/ 56 h 271"/>
                <a:gd name="T12" fmla="*/ 82 w 145"/>
                <a:gd name="T13" fmla="*/ 53 h 271"/>
                <a:gd name="T14" fmla="*/ 73 w 145"/>
                <a:gd name="T15" fmla="*/ 51 h 271"/>
                <a:gd name="T16" fmla="*/ 72 w 145"/>
                <a:gd name="T17" fmla="*/ 51 h 271"/>
                <a:gd name="T18" fmla="*/ 54 w 145"/>
                <a:gd name="T19" fmla="*/ 111 h 271"/>
                <a:gd name="T20" fmla="*/ 35 w 145"/>
                <a:gd name="T21" fmla="*/ 208 h 271"/>
                <a:gd name="T22" fmla="*/ 30 w 145"/>
                <a:gd name="T23" fmla="*/ 242 h 271"/>
                <a:gd name="T24" fmla="*/ 24 w 145"/>
                <a:gd name="T25" fmla="*/ 269 h 271"/>
                <a:gd name="T26" fmla="*/ 23 w 145"/>
                <a:gd name="T27" fmla="*/ 269 h 271"/>
                <a:gd name="T28" fmla="*/ 21 w 145"/>
                <a:gd name="T29" fmla="*/ 269 h 271"/>
                <a:gd name="T30" fmla="*/ 10 w 145"/>
                <a:gd name="T31" fmla="*/ 265 h 271"/>
                <a:gd name="T32" fmla="*/ 0 w 145"/>
                <a:gd name="T33" fmla="*/ 259 h 271"/>
                <a:gd name="T34" fmla="*/ 1 w 145"/>
                <a:gd name="T35" fmla="*/ 253 h 271"/>
                <a:gd name="T36" fmla="*/ 30 w 145"/>
                <a:gd name="T37" fmla="*/ 0 h 271"/>
                <a:gd name="T38" fmla="*/ 31 w 145"/>
                <a:gd name="T39" fmla="*/ 1 h 271"/>
                <a:gd name="T40" fmla="*/ 34 w 145"/>
                <a:gd name="T41" fmla="*/ 6 h 271"/>
                <a:gd name="T42" fmla="*/ 57 w 145"/>
                <a:gd name="T43" fmla="*/ 34 h 271"/>
                <a:gd name="T44" fmla="*/ 59 w 145"/>
                <a:gd name="T45" fmla="*/ 36 h 271"/>
                <a:gd name="T46" fmla="*/ 64 w 145"/>
                <a:gd name="T47" fmla="*/ 34 h 271"/>
                <a:gd name="T48" fmla="*/ 85 w 145"/>
                <a:gd name="T49" fmla="*/ 17 h 271"/>
                <a:gd name="T50" fmla="*/ 88 w 145"/>
                <a:gd name="T51" fmla="*/ 16 h 271"/>
                <a:gd name="T52" fmla="*/ 90 w 145"/>
                <a:gd name="T53" fmla="*/ 17 h 271"/>
                <a:gd name="T54" fmla="*/ 115 w 145"/>
                <a:gd name="T55" fmla="*/ 37 h 271"/>
                <a:gd name="T56" fmla="*/ 133 w 145"/>
                <a:gd name="T57" fmla="*/ 6 h 271"/>
                <a:gd name="T58" fmla="*/ 134 w 145"/>
                <a:gd name="T59" fmla="*/ 2 h 271"/>
                <a:gd name="T60" fmla="*/ 138 w 145"/>
                <a:gd name="T61" fmla="*/ 109 h 271"/>
                <a:gd name="T62" fmla="*/ 130 w 145"/>
                <a:gd name="T63" fmla="*/ 257 h 271"/>
                <a:gd name="T64" fmla="*/ 130 w 145"/>
                <a:gd name="T65" fmla="*/ 266 h 271"/>
                <a:gd name="T66" fmla="*/ 130 w 145"/>
                <a:gd name="T67" fmla="*/ 266 h 271"/>
                <a:gd name="T68" fmla="*/ 107 w 145"/>
                <a:gd name="T69" fmla="*/ 27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271">
                  <a:moveTo>
                    <a:pt x="107" y="270"/>
                  </a:moveTo>
                  <a:cubicBezTo>
                    <a:pt x="105" y="269"/>
                    <a:pt x="104" y="269"/>
                    <a:pt x="103" y="269"/>
                  </a:cubicBezTo>
                  <a:cubicBezTo>
                    <a:pt x="103" y="268"/>
                    <a:pt x="103" y="268"/>
                    <a:pt x="103" y="268"/>
                  </a:cubicBezTo>
                  <a:cubicBezTo>
                    <a:pt x="101" y="252"/>
                    <a:pt x="100" y="235"/>
                    <a:pt x="100" y="218"/>
                  </a:cubicBezTo>
                  <a:cubicBezTo>
                    <a:pt x="100" y="199"/>
                    <a:pt x="100" y="180"/>
                    <a:pt x="100" y="161"/>
                  </a:cubicBezTo>
                  <a:cubicBezTo>
                    <a:pt x="99" y="125"/>
                    <a:pt x="93" y="90"/>
                    <a:pt x="83" y="56"/>
                  </a:cubicBezTo>
                  <a:cubicBezTo>
                    <a:pt x="82" y="55"/>
                    <a:pt x="82" y="54"/>
                    <a:pt x="82" y="53"/>
                  </a:cubicBezTo>
                  <a:cubicBezTo>
                    <a:pt x="80" y="51"/>
                    <a:pt x="76" y="51"/>
                    <a:pt x="73" y="51"/>
                  </a:cubicBezTo>
                  <a:cubicBezTo>
                    <a:pt x="72" y="51"/>
                    <a:pt x="72" y="51"/>
                    <a:pt x="72" y="51"/>
                  </a:cubicBezTo>
                  <a:cubicBezTo>
                    <a:pt x="68" y="72"/>
                    <a:pt x="60" y="91"/>
                    <a:pt x="54" y="111"/>
                  </a:cubicBezTo>
                  <a:cubicBezTo>
                    <a:pt x="44" y="143"/>
                    <a:pt x="39" y="175"/>
                    <a:pt x="35" y="208"/>
                  </a:cubicBezTo>
                  <a:cubicBezTo>
                    <a:pt x="33" y="220"/>
                    <a:pt x="32" y="231"/>
                    <a:pt x="30" y="242"/>
                  </a:cubicBezTo>
                  <a:cubicBezTo>
                    <a:pt x="28" y="251"/>
                    <a:pt x="24" y="260"/>
                    <a:pt x="24" y="269"/>
                  </a:cubicBezTo>
                  <a:cubicBezTo>
                    <a:pt x="23" y="269"/>
                    <a:pt x="23" y="269"/>
                    <a:pt x="23" y="269"/>
                  </a:cubicBezTo>
                  <a:cubicBezTo>
                    <a:pt x="22" y="269"/>
                    <a:pt x="22" y="269"/>
                    <a:pt x="21" y="269"/>
                  </a:cubicBezTo>
                  <a:cubicBezTo>
                    <a:pt x="17" y="268"/>
                    <a:pt x="13" y="267"/>
                    <a:pt x="10" y="265"/>
                  </a:cubicBezTo>
                  <a:cubicBezTo>
                    <a:pt x="6" y="264"/>
                    <a:pt x="3" y="262"/>
                    <a:pt x="0" y="259"/>
                  </a:cubicBezTo>
                  <a:cubicBezTo>
                    <a:pt x="0" y="257"/>
                    <a:pt x="0" y="255"/>
                    <a:pt x="1" y="253"/>
                  </a:cubicBezTo>
                  <a:cubicBezTo>
                    <a:pt x="6" y="168"/>
                    <a:pt x="16" y="83"/>
                    <a:pt x="30" y="0"/>
                  </a:cubicBezTo>
                  <a:cubicBezTo>
                    <a:pt x="30" y="0"/>
                    <a:pt x="30" y="1"/>
                    <a:pt x="31" y="1"/>
                  </a:cubicBezTo>
                  <a:cubicBezTo>
                    <a:pt x="31" y="3"/>
                    <a:pt x="32" y="4"/>
                    <a:pt x="34" y="6"/>
                  </a:cubicBezTo>
                  <a:cubicBezTo>
                    <a:pt x="41" y="15"/>
                    <a:pt x="49" y="24"/>
                    <a:pt x="57" y="34"/>
                  </a:cubicBezTo>
                  <a:cubicBezTo>
                    <a:pt x="58" y="35"/>
                    <a:pt x="58" y="36"/>
                    <a:pt x="59" y="36"/>
                  </a:cubicBezTo>
                  <a:cubicBezTo>
                    <a:pt x="61" y="36"/>
                    <a:pt x="63" y="35"/>
                    <a:pt x="64" y="34"/>
                  </a:cubicBezTo>
                  <a:cubicBezTo>
                    <a:pt x="71" y="28"/>
                    <a:pt x="78" y="23"/>
                    <a:pt x="85" y="17"/>
                  </a:cubicBezTo>
                  <a:cubicBezTo>
                    <a:pt x="86" y="17"/>
                    <a:pt x="86" y="16"/>
                    <a:pt x="88" y="16"/>
                  </a:cubicBezTo>
                  <a:cubicBezTo>
                    <a:pt x="88" y="16"/>
                    <a:pt x="89" y="17"/>
                    <a:pt x="90" y="17"/>
                  </a:cubicBezTo>
                  <a:cubicBezTo>
                    <a:pt x="98" y="23"/>
                    <a:pt x="107" y="30"/>
                    <a:pt x="115" y="37"/>
                  </a:cubicBezTo>
                  <a:cubicBezTo>
                    <a:pt x="121" y="27"/>
                    <a:pt x="127" y="17"/>
                    <a:pt x="133" y="6"/>
                  </a:cubicBezTo>
                  <a:cubicBezTo>
                    <a:pt x="133" y="5"/>
                    <a:pt x="134" y="4"/>
                    <a:pt x="134" y="2"/>
                  </a:cubicBezTo>
                  <a:cubicBezTo>
                    <a:pt x="145" y="37"/>
                    <a:pt x="141" y="74"/>
                    <a:pt x="138" y="109"/>
                  </a:cubicBezTo>
                  <a:cubicBezTo>
                    <a:pt x="134" y="158"/>
                    <a:pt x="132" y="208"/>
                    <a:pt x="130" y="257"/>
                  </a:cubicBezTo>
                  <a:cubicBezTo>
                    <a:pt x="130" y="260"/>
                    <a:pt x="130" y="263"/>
                    <a:pt x="130" y="266"/>
                  </a:cubicBezTo>
                  <a:cubicBezTo>
                    <a:pt x="130" y="266"/>
                    <a:pt x="130" y="266"/>
                    <a:pt x="130" y="266"/>
                  </a:cubicBezTo>
                  <a:cubicBezTo>
                    <a:pt x="123" y="270"/>
                    <a:pt x="115" y="271"/>
                    <a:pt x="107" y="270"/>
                  </a:cubicBezTo>
                  <a:close/>
                </a:path>
              </a:pathLst>
            </a:custGeom>
            <a:solidFill>
              <a:srgbClr val="19414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íšļîḑe"/>
            <p:cNvSpPr/>
            <p:nvPr/>
          </p:nvSpPr>
          <p:spPr bwMode="auto">
            <a:xfrm flipH="1">
              <a:off x="2726" y="4938"/>
              <a:ext cx="961" cy="496"/>
            </a:xfrm>
            <a:custGeom>
              <a:avLst/>
              <a:gdLst>
                <a:gd name="T0" fmla="*/ 139 w 153"/>
                <a:gd name="T1" fmla="*/ 64 h 79"/>
                <a:gd name="T2" fmla="*/ 153 w 153"/>
                <a:gd name="T3" fmla="*/ 69 h 79"/>
                <a:gd name="T4" fmla="*/ 126 w 153"/>
                <a:gd name="T5" fmla="*/ 75 h 79"/>
                <a:gd name="T6" fmla="*/ 64 w 153"/>
                <a:gd name="T7" fmla="*/ 78 h 79"/>
                <a:gd name="T8" fmla="*/ 52 w 153"/>
                <a:gd name="T9" fmla="*/ 77 h 79"/>
                <a:gd name="T10" fmla="*/ 43 w 153"/>
                <a:gd name="T11" fmla="*/ 72 h 79"/>
                <a:gd name="T12" fmla="*/ 18 w 153"/>
                <a:gd name="T13" fmla="*/ 51 h 79"/>
                <a:gd name="T14" fmla="*/ 4 w 153"/>
                <a:gd name="T15" fmla="*/ 31 h 79"/>
                <a:gd name="T16" fmla="*/ 3 w 153"/>
                <a:gd name="T17" fmla="*/ 11 h 79"/>
                <a:gd name="T18" fmla="*/ 16 w 153"/>
                <a:gd name="T19" fmla="*/ 0 h 79"/>
                <a:gd name="T20" fmla="*/ 27 w 153"/>
                <a:gd name="T21" fmla="*/ 6 h 79"/>
                <a:gd name="T22" fmla="*/ 32 w 153"/>
                <a:gd name="T23" fmla="*/ 14 h 79"/>
                <a:gd name="T24" fmla="*/ 47 w 153"/>
                <a:gd name="T25" fmla="*/ 42 h 79"/>
                <a:gd name="T26" fmla="*/ 58 w 153"/>
                <a:gd name="T27" fmla="*/ 49 h 79"/>
                <a:gd name="T28" fmla="*/ 67 w 153"/>
                <a:gd name="T29" fmla="*/ 51 h 79"/>
                <a:gd name="T30" fmla="*/ 111 w 153"/>
                <a:gd name="T31" fmla="*/ 58 h 79"/>
                <a:gd name="T32" fmla="*/ 139 w 153"/>
                <a:gd name="T33" fmla="*/ 6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79">
                  <a:moveTo>
                    <a:pt x="139" y="64"/>
                  </a:moveTo>
                  <a:cubicBezTo>
                    <a:pt x="144" y="65"/>
                    <a:pt x="149" y="66"/>
                    <a:pt x="153" y="69"/>
                  </a:cubicBezTo>
                  <a:cubicBezTo>
                    <a:pt x="144" y="72"/>
                    <a:pt x="135" y="73"/>
                    <a:pt x="126" y="75"/>
                  </a:cubicBezTo>
                  <a:cubicBezTo>
                    <a:pt x="106" y="78"/>
                    <a:pt x="85" y="77"/>
                    <a:pt x="64" y="78"/>
                  </a:cubicBezTo>
                  <a:cubicBezTo>
                    <a:pt x="60" y="78"/>
                    <a:pt x="56" y="79"/>
                    <a:pt x="52" y="77"/>
                  </a:cubicBezTo>
                  <a:cubicBezTo>
                    <a:pt x="48" y="76"/>
                    <a:pt x="45" y="74"/>
                    <a:pt x="43" y="72"/>
                  </a:cubicBezTo>
                  <a:cubicBezTo>
                    <a:pt x="34" y="65"/>
                    <a:pt x="25" y="59"/>
                    <a:pt x="18" y="51"/>
                  </a:cubicBezTo>
                  <a:cubicBezTo>
                    <a:pt x="12" y="46"/>
                    <a:pt x="7" y="39"/>
                    <a:pt x="4" y="31"/>
                  </a:cubicBezTo>
                  <a:cubicBezTo>
                    <a:pt x="2" y="25"/>
                    <a:pt x="0" y="18"/>
                    <a:pt x="3" y="11"/>
                  </a:cubicBezTo>
                  <a:cubicBezTo>
                    <a:pt x="5" y="5"/>
                    <a:pt x="10" y="1"/>
                    <a:pt x="16" y="0"/>
                  </a:cubicBezTo>
                  <a:cubicBezTo>
                    <a:pt x="20" y="1"/>
                    <a:pt x="24" y="3"/>
                    <a:pt x="27" y="6"/>
                  </a:cubicBezTo>
                  <a:cubicBezTo>
                    <a:pt x="29" y="8"/>
                    <a:pt x="31" y="11"/>
                    <a:pt x="32" y="14"/>
                  </a:cubicBezTo>
                  <a:cubicBezTo>
                    <a:pt x="37" y="23"/>
                    <a:pt x="42" y="32"/>
                    <a:pt x="47" y="42"/>
                  </a:cubicBezTo>
                  <a:cubicBezTo>
                    <a:pt x="49" y="46"/>
                    <a:pt x="53" y="47"/>
                    <a:pt x="58" y="49"/>
                  </a:cubicBezTo>
                  <a:cubicBezTo>
                    <a:pt x="61" y="51"/>
                    <a:pt x="63" y="50"/>
                    <a:pt x="67" y="51"/>
                  </a:cubicBezTo>
                  <a:cubicBezTo>
                    <a:pt x="81" y="52"/>
                    <a:pt x="97" y="56"/>
                    <a:pt x="111" y="58"/>
                  </a:cubicBezTo>
                  <a:cubicBezTo>
                    <a:pt x="121" y="59"/>
                    <a:pt x="129" y="63"/>
                    <a:pt x="139" y="64"/>
                  </a:cubicBezTo>
                  <a:close/>
                </a:path>
              </a:pathLst>
            </a:custGeom>
            <a:solidFill>
              <a:srgbClr val="2C63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îsļîḍé"/>
            <p:cNvSpPr/>
            <p:nvPr/>
          </p:nvSpPr>
          <p:spPr bwMode="auto">
            <a:xfrm flipH="1">
              <a:off x="3592" y="7485"/>
              <a:ext cx="176" cy="101"/>
            </a:xfrm>
            <a:custGeom>
              <a:avLst/>
              <a:gdLst>
                <a:gd name="T0" fmla="*/ 23 w 28"/>
                <a:gd name="T1" fmla="*/ 1 h 16"/>
                <a:gd name="T2" fmla="*/ 28 w 28"/>
                <a:gd name="T3" fmla="*/ 6 h 16"/>
                <a:gd name="T4" fmla="*/ 24 w 28"/>
                <a:gd name="T5" fmla="*/ 11 h 16"/>
                <a:gd name="T6" fmla="*/ 10 w 28"/>
                <a:gd name="T7" fmla="*/ 16 h 16"/>
                <a:gd name="T8" fmla="*/ 6 w 28"/>
                <a:gd name="T9" fmla="*/ 14 h 16"/>
                <a:gd name="T10" fmla="*/ 4 w 28"/>
                <a:gd name="T11" fmla="*/ 12 h 16"/>
                <a:gd name="T12" fmla="*/ 0 w 28"/>
                <a:gd name="T13" fmla="*/ 4 h 16"/>
                <a:gd name="T14" fmla="*/ 23 w 28"/>
                <a:gd name="T15" fmla="*/ 0 h 16"/>
                <a:gd name="T16" fmla="*/ 23 w 28"/>
                <a:gd name="T17" fmla="*/ 0 h 16"/>
                <a:gd name="T18" fmla="*/ 23 w 28"/>
                <a:gd name="T1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6">
                  <a:moveTo>
                    <a:pt x="23" y="1"/>
                  </a:moveTo>
                  <a:cubicBezTo>
                    <a:pt x="28" y="6"/>
                    <a:pt x="28" y="6"/>
                    <a:pt x="28" y="6"/>
                  </a:cubicBezTo>
                  <a:cubicBezTo>
                    <a:pt x="27" y="8"/>
                    <a:pt x="25" y="10"/>
                    <a:pt x="24" y="11"/>
                  </a:cubicBezTo>
                  <a:cubicBezTo>
                    <a:pt x="20" y="15"/>
                    <a:pt x="15" y="16"/>
                    <a:pt x="10" y="16"/>
                  </a:cubicBezTo>
                  <a:cubicBezTo>
                    <a:pt x="9" y="16"/>
                    <a:pt x="7" y="15"/>
                    <a:pt x="6" y="14"/>
                  </a:cubicBezTo>
                  <a:cubicBezTo>
                    <a:pt x="5" y="14"/>
                    <a:pt x="5" y="13"/>
                    <a:pt x="4" y="12"/>
                  </a:cubicBezTo>
                  <a:cubicBezTo>
                    <a:pt x="3" y="9"/>
                    <a:pt x="1" y="6"/>
                    <a:pt x="0" y="4"/>
                  </a:cubicBezTo>
                  <a:cubicBezTo>
                    <a:pt x="8" y="5"/>
                    <a:pt x="16" y="4"/>
                    <a:pt x="23" y="0"/>
                  </a:cubicBezTo>
                  <a:cubicBezTo>
                    <a:pt x="23" y="0"/>
                    <a:pt x="23" y="0"/>
                    <a:pt x="23" y="0"/>
                  </a:cubicBezTo>
                  <a:lnTo>
                    <a:pt x="23" y="1"/>
                  </a:lnTo>
                  <a:close/>
                </a:path>
              </a:pathLst>
            </a:custGeom>
            <a:solidFill>
              <a:srgbClr val="1825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ísḻíḑe"/>
            <p:cNvSpPr/>
            <p:nvPr/>
          </p:nvSpPr>
          <p:spPr bwMode="auto">
            <a:xfrm flipH="1">
              <a:off x="4083" y="4921"/>
              <a:ext cx="739" cy="526"/>
            </a:xfrm>
            <a:custGeom>
              <a:avLst/>
              <a:gdLst>
                <a:gd name="T0" fmla="*/ 92 w 118"/>
                <a:gd name="T1" fmla="*/ 56 h 84"/>
                <a:gd name="T2" fmla="*/ 72 w 118"/>
                <a:gd name="T3" fmla="*/ 79 h 84"/>
                <a:gd name="T4" fmla="*/ 66 w 118"/>
                <a:gd name="T5" fmla="*/ 83 h 84"/>
                <a:gd name="T6" fmla="*/ 60 w 118"/>
                <a:gd name="T7" fmla="*/ 83 h 84"/>
                <a:gd name="T8" fmla="*/ 0 w 118"/>
                <a:gd name="T9" fmla="*/ 66 h 84"/>
                <a:gd name="T10" fmla="*/ 58 w 118"/>
                <a:gd name="T11" fmla="*/ 53 h 84"/>
                <a:gd name="T12" fmla="*/ 58 w 118"/>
                <a:gd name="T13" fmla="*/ 53 h 84"/>
                <a:gd name="T14" fmla="*/ 65 w 118"/>
                <a:gd name="T15" fmla="*/ 47 h 84"/>
                <a:gd name="T16" fmla="*/ 94 w 118"/>
                <a:gd name="T17" fmla="*/ 13 h 84"/>
                <a:gd name="T18" fmla="*/ 109 w 118"/>
                <a:gd name="T19" fmla="*/ 1 h 84"/>
                <a:gd name="T20" fmla="*/ 114 w 118"/>
                <a:gd name="T21" fmla="*/ 0 h 84"/>
                <a:gd name="T22" fmla="*/ 118 w 118"/>
                <a:gd name="T23" fmla="*/ 13 h 84"/>
                <a:gd name="T24" fmla="*/ 115 w 118"/>
                <a:gd name="T25" fmla="*/ 22 h 84"/>
                <a:gd name="T26" fmla="*/ 92 w 118"/>
                <a:gd name="T27"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84">
                  <a:moveTo>
                    <a:pt x="92" y="56"/>
                  </a:moveTo>
                  <a:cubicBezTo>
                    <a:pt x="85" y="63"/>
                    <a:pt x="79" y="71"/>
                    <a:pt x="72" y="79"/>
                  </a:cubicBezTo>
                  <a:cubicBezTo>
                    <a:pt x="70" y="81"/>
                    <a:pt x="68" y="82"/>
                    <a:pt x="66" y="83"/>
                  </a:cubicBezTo>
                  <a:cubicBezTo>
                    <a:pt x="64" y="84"/>
                    <a:pt x="62" y="83"/>
                    <a:pt x="60" y="83"/>
                  </a:cubicBezTo>
                  <a:cubicBezTo>
                    <a:pt x="40" y="78"/>
                    <a:pt x="19" y="74"/>
                    <a:pt x="0" y="66"/>
                  </a:cubicBezTo>
                  <a:cubicBezTo>
                    <a:pt x="19" y="62"/>
                    <a:pt x="38" y="57"/>
                    <a:pt x="58" y="53"/>
                  </a:cubicBezTo>
                  <a:cubicBezTo>
                    <a:pt x="58" y="53"/>
                    <a:pt x="58" y="53"/>
                    <a:pt x="58" y="53"/>
                  </a:cubicBezTo>
                  <a:cubicBezTo>
                    <a:pt x="61" y="52"/>
                    <a:pt x="63" y="50"/>
                    <a:pt x="65" y="47"/>
                  </a:cubicBezTo>
                  <a:cubicBezTo>
                    <a:pt x="74" y="36"/>
                    <a:pt x="84" y="25"/>
                    <a:pt x="94" y="13"/>
                  </a:cubicBezTo>
                  <a:cubicBezTo>
                    <a:pt x="98" y="8"/>
                    <a:pt x="103" y="3"/>
                    <a:pt x="109" y="1"/>
                  </a:cubicBezTo>
                  <a:cubicBezTo>
                    <a:pt x="110" y="1"/>
                    <a:pt x="112" y="0"/>
                    <a:pt x="114" y="0"/>
                  </a:cubicBezTo>
                  <a:cubicBezTo>
                    <a:pt x="116" y="4"/>
                    <a:pt x="118" y="8"/>
                    <a:pt x="118" y="13"/>
                  </a:cubicBezTo>
                  <a:cubicBezTo>
                    <a:pt x="117" y="16"/>
                    <a:pt x="116" y="19"/>
                    <a:pt x="115" y="22"/>
                  </a:cubicBezTo>
                  <a:cubicBezTo>
                    <a:pt x="110" y="35"/>
                    <a:pt x="102" y="46"/>
                    <a:pt x="92" y="56"/>
                  </a:cubicBezTo>
                  <a:close/>
                </a:path>
              </a:pathLst>
            </a:custGeom>
            <a:solidFill>
              <a:srgbClr val="2C63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 name="ï$ḷíḋe"/>
            <p:cNvSpPr/>
            <p:nvPr/>
          </p:nvSpPr>
          <p:spPr bwMode="auto">
            <a:xfrm flipH="1">
              <a:off x="3743" y="4826"/>
              <a:ext cx="127" cy="107"/>
            </a:xfrm>
            <a:custGeom>
              <a:avLst/>
              <a:gdLst>
                <a:gd name="T0" fmla="*/ 12 w 20"/>
                <a:gd name="T1" fmla="*/ 1 h 17"/>
                <a:gd name="T2" fmla="*/ 19 w 20"/>
                <a:gd name="T3" fmla="*/ 13 h 17"/>
                <a:gd name="T4" fmla="*/ 20 w 20"/>
                <a:gd name="T5" fmla="*/ 14 h 17"/>
                <a:gd name="T6" fmla="*/ 20 w 20"/>
                <a:gd name="T7" fmla="*/ 14 h 17"/>
                <a:gd name="T8" fmla="*/ 19 w 20"/>
                <a:gd name="T9" fmla="*/ 15 h 17"/>
                <a:gd name="T10" fmla="*/ 10 w 20"/>
                <a:gd name="T11" fmla="*/ 16 h 17"/>
                <a:gd name="T12" fmla="*/ 1 w 20"/>
                <a:gd name="T13" fmla="*/ 17 h 17"/>
                <a:gd name="T14" fmla="*/ 0 w 20"/>
                <a:gd name="T15" fmla="*/ 9 h 17"/>
                <a:gd name="T16" fmla="*/ 2 w 20"/>
                <a:gd name="T17" fmla="*/ 8 h 17"/>
                <a:gd name="T18" fmla="*/ 4 w 20"/>
                <a:gd name="T19" fmla="*/ 6 h 17"/>
                <a:gd name="T20" fmla="*/ 10 w 20"/>
                <a:gd name="T21" fmla="*/ 1 h 17"/>
                <a:gd name="T22" fmla="*/ 12 w 20"/>
                <a:gd name="T23" fmla="*/ 0 h 17"/>
                <a:gd name="T24" fmla="*/ 12 w 20"/>
                <a:gd name="T2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7">
                  <a:moveTo>
                    <a:pt x="12" y="1"/>
                  </a:moveTo>
                  <a:cubicBezTo>
                    <a:pt x="15" y="5"/>
                    <a:pt x="17" y="9"/>
                    <a:pt x="19" y="13"/>
                  </a:cubicBezTo>
                  <a:cubicBezTo>
                    <a:pt x="20" y="14"/>
                    <a:pt x="20" y="14"/>
                    <a:pt x="20" y="14"/>
                  </a:cubicBezTo>
                  <a:cubicBezTo>
                    <a:pt x="20" y="14"/>
                    <a:pt x="20" y="14"/>
                    <a:pt x="20" y="14"/>
                  </a:cubicBezTo>
                  <a:cubicBezTo>
                    <a:pt x="19" y="15"/>
                    <a:pt x="19" y="15"/>
                    <a:pt x="19" y="15"/>
                  </a:cubicBezTo>
                  <a:cubicBezTo>
                    <a:pt x="16" y="16"/>
                    <a:pt x="13" y="16"/>
                    <a:pt x="10" y="16"/>
                  </a:cubicBezTo>
                  <a:cubicBezTo>
                    <a:pt x="7" y="17"/>
                    <a:pt x="4" y="17"/>
                    <a:pt x="1" y="17"/>
                  </a:cubicBezTo>
                  <a:cubicBezTo>
                    <a:pt x="0" y="9"/>
                    <a:pt x="0" y="9"/>
                    <a:pt x="0" y="9"/>
                  </a:cubicBezTo>
                  <a:cubicBezTo>
                    <a:pt x="1" y="9"/>
                    <a:pt x="2" y="9"/>
                    <a:pt x="2" y="8"/>
                  </a:cubicBezTo>
                  <a:cubicBezTo>
                    <a:pt x="3" y="8"/>
                    <a:pt x="4" y="7"/>
                    <a:pt x="4" y="6"/>
                  </a:cubicBezTo>
                  <a:cubicBezTo>
                    <a:pt x="6" y="5"/>
                    <a:pt x="8" y="3"/>
                    <a:pt x="10" y="1"/>
                  </a:cubicBezTo>
                  <a:cubicBezTo>
                    <a:pt x="11" y="1"/>
                    <a:pt x="11" y="1"/>
                    <a:pt x="12" y="0"/>
                  </a:cubicBezTo>
                  <a:lnTo>
                    <a:pt x="12"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 name="îşḻiḋé"/>
            <p:cNvSpPr/>
            <p:nvPr/>
          </p:nvSpPr>
          <p:spPr bwMode="auto">
            <a:xfrm flipH="1">
              <a:off x="3863" y="4820"/>
              <a:ext cx="144" cy="119"/>
            </a:xfrm>
            <a:custGeom>
              <a:avLst/>
              <a:gdLst>
                <a:gd name="T0" fmla="*/ 1 w 23"/>
                <a:gd name="T1" fmla="*/ 16 h 19"/>
                <a:gd name="T2" fmla="*/ 1 w 23"/>
                <a:gd name="T3" fmla="*/ 16 h 19"/>
                <a:gd name="T4" fmla="*/ 0 w 23"/>
                <a:gd name="T5" fmla="*/ 14 h 19"/>
                <a:gd name="T6" fmla="*/ 1 w 23"/>
                <a:gd name="T7" fmla="*/ 3 h 19"/>
                <a:gd name="T8" fmla="*/ 3 w 23"/>
                <a:gd name="T9" fmla="*/ 0 h 19"/>
                <a:gd name="T10" fmla="*/ 5 w 23"/>
                <a:gd name="T11" fmla="*/ 3 h 19"/>
                <a:gd name="T12" fmla="*/ 22 w 23"/>
                <a:gd name="T13" fmla="*/ 10 h 19"/>
                <a:gd name="T14" fmla="*/ 23 w 23"/>
                <a:gd name="T15" fmla="*/ 18 h 19"/>
                <a:gd name="T16" fmla="*/ 9 w 23"/>
                <a:gd name="T17" fmla="*/ 18 h 19"/>
                <a:gd name="T18" fmla="*/ 2 w 23"/>
                <a:gd name="T19" fmla="*/ 17 h 19"/>
                <a:gd name="T20" fmla="*/ 1 w 23"/>
                <a:gd name="T21"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9">
                  <a:moveTo>
                    <a:pt x="1" y="16"/>
                  </a:moveTo>
                  <a:cubicBezTo>
                    <a:pt x="1" y="16"/>
                    <a:pt x="1" y="16"/>
                    <a:pt x="1" y="16"/>
                  </a:cubicBezTo>
                  <a:cubicBezTo>
                    <a:pt x="0" y="15"/>
                    <a:pt x="0" y="15"/>
                    <a:pt x="0" y="14"/>
                  </a:cubicBezTo>
                  <a:cubicBezTo>
                    <a:pt x="1" y="10"/>
                    <a:pt x="1" y="6"/>
                    <a:pt x="1" y="3"/>
                  </a:cubicBezTo>
                  <a:cubicBezTo>
                    <a:pt x="3" y="0"/>
                    <a:pt x="3" y="0"/>
                    <a:pt x="3" y="0"/>
                  </a:cubicBezTo>
                  <a:cubicBezTo>
                    <a:pt x="4" y="1"/>
                    <a:pt x="4" y="2"/>
                    <a:pt x="5" y="3"/>
                  </a:cubicBezTo>
                  <a:cubicBezTo>
                    <a:pt x="10" y="7"/>
                    <a:pt x="16" y="10"/>
                    <a:pt x="22" y="10"/>
                  </a:cubicBezTo>
                  <a:cubicBezTo>
                    <a:pt x="23" y="18"/>
                    <a:pt x="23" y="18"/>
                    <a:pt x="23" y="18"/>
                  </a:cubicBezTo>
                  <a:cubicBezTo>
                    <a:pt x="18" y="19"/>
                    <a:pt x="14" y="19"/>
                    <a:pt x="9" y="18"/>
                  </a:cubicBezTo>
                  <a:cubicBezTo>
                    <a:pt x="7" y="18"/>
                    <a:pt x="4" y="18"/>
                    <a:pt x="2" y="17"/>
                  </a:cubicBezTo>
                  <a:cubicBezTo>
                    <a:pt x="2" y="17"/>
                    <a:pt x="1" y="17"/>
                    <a:pt x="1"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 name="îṣļíďé"/>
            <p:cNvSpPr/>
            <p:nvPr/>
          </p:nvSpPr>
          <p:spPr bwMode="auto">
            <a:xfrm flipH="1">
              <a:off x="3575" y="4913"/>
              <a:ext cx="684" cy="1137"/>
            </a:xfrm>
            <a:custGeom>
              <a:avLst/>
              <a:gdLst>
                <a:gd name="T0" fmla="*/ 105 w 109"/>
                <a:gd name="T1" fmla="*/ 146 h 181"/>
                <a:gd name="T2" fmla="*/ 104 w 109"/>
                <a:gd name="T3" fmla="*/ 150 h 181"/>
                <a:gd name="T4" fmla="*/ 86 w 109"/>
                <a:gd name="T5" fmla="*/ 181 h 181"/>
                <a:gd name="T6" fmla="*/ 61 w 109"/>
                <a:gd name="T7" fmla="*/ 161 h 181"/>
                <a:gd name="T8" fmla="*/ 59 w 109"/>
                <a:gd name="T9" fmla="*/ 160 h 181"/>
                <a:gd name="T10" fmla="*/ 56 w 109"/>
                <a:gd name="T11" fmla="*/ 161 h 181"/>
                <a:gd name="T12" fmla="*/ 35 w 109"/>
                <a:gd name="T13" fmla="*/ 178 h 181"/>
                <a:gd name="T14" fmla="*/ 30 w 109"/>
                <a:gd name="T15" fmla="*/ 180 h 181"/>
                <a:gd name="T16" fmla="*/ 28 w 109"/>
                <a:gd name="T17" fmla="*/ 178 h 181"/>
                <a:gd name="T18" fmla="*/ 5 w 109"/>
                <a:gd name="T19" fmla="*/ 150 h 181"/>
                <a:gd name="T20" fmla="*/ 2 w 109"/>
                <a:gd name="T21" fmla="*/ 145 h 181"/>
                <a:gd name="T22" fmla="*/ 1 w 109"/>
                <a:gd name="T23" fmla="*/ 144 h 181"/>
                <a:gd name="T24" fmla="*/ 0 w 109"/>
                <a:gd name="T25" fmla="*/ 137 h 181"/>
                <a:gd name="T26" fmla="*/ 4 w 109"/>
                <a:gd name="T27" fmla="*/ 96 h 181"/>
                <a:gd name="T28" fmla="*/ 2 w 109"/>
                <a:gd name="T29" fmla="*/ 57 h 181"/>
                <a:gd name="T30" fmla="*/ 2 w 109"/>
                <a:gd name="T31" fmla="*/ 57 h 181"/>
                <a:gd name="T32" fmla="*/ 25 w 109"/>
                <a:gd name="T33" fmla="*/ 23 h 181"/>
                <a:gd name="T34" fmla="*/ 28 w 109"/>
                <a:gd name="T35" fmla="*/ 14 h 181"/>
                <a:gd name="T36" fmla="*/ 24 w 109"/>
                <a:gd name="T37" fmla="*/ 1 h 181"/>
                <a:gd name="T38" fmla="*/ 41 w 109"/>
                <a:gd name="T39" fmla="*/ 1 h 181"/>
                <a:gd name="T40" fmla="*/ 42 w 109"/>
                <a:gd name="T41" fmla="*/ 2 h 181"/>
                <a:gd name="T42" fmla="*/ 49 w 109"/>
                <a:gd name="T43" fmla="*/ 3 h 181"/>
                <a:gd name="T44" fmla="*/ 63 w 109"/>
                <a:gd name="T45" fmla="*/ 3 h 181"/>
                <a:gd name="T46" fmla="*/ 72 w 109"/>
                <a:gd name="T47" fmla="*/ 2 h 181"/>
                <a:gd name="T48" fmla="*/ 81 w 109"/>
                <a:gd name="T49" fmla="*/ 1 h 181"/>
                <a:gd name="T50" fmla="*/ 82 w 109"/>
                <a:gd name="T51" fmla="*/ 0 h 181"/>
                <a:gd name="T52" fmla="*/ 82 w 109"/>
                <a:gd name="T53" fmla="*/ 0 h 181"/>
                <a:gd name="T54" fmla="*/ 83 w 109"/>
                <a:gd name="T55" fmla="*/ 0 h 181"/>
                <a:gd name="T56" fmla="*/ 101 w 109"/>
                <a:gd name="T57" fmla="*/ 4 h 181"/>
                <a:gd name="T58" fmla="*/ 107 w 109"/>
                <a:gd name="T59" fmla="*/ 4 h 181"/>
                <a:gd name="T60" fmla="*/ 94 w 109"/>
                <a:gd name="T61" fmla="*/ 15 h 181"/>
                <a:gd name="T62" fmla="*/ 95 w 109"/>
                <a:gd name="T63" fmla="*/ 35 h 181"/>
                <a:gd name="T64" fmla="*/ 109 w 109"/>
                <a:gd name="T65" fmla="*/ 55 h 181"/>
                <a:gd name="T66" fmla="*/ 108 w 109"/>
                <a:gd name="T67" fmla="*/ 56 h 181"/>
                <a:gd name="T68" fmla="*/ 107 w 109"/>
                <a:gd name="T69" fmla="*/ 135 h 181"/>
                <a:gd name="T70" fmla="*/ 106 w 109"/>
                <a:gd name="T71" fmla="*/ 144 h 181"/>
                <a:gd name="T72" fmla="*/ 105 w 109"/>
                <a:gd name="T73" fmla="*/ 14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181">
                  <a:moveTo>
                    <a:pt x="105" y="146"/>
                  </a:moveTo>
                  <a:cubicBezTo>
                    <a:pt x="105" y="148"/>
                    <a:pt x="104" y="149"/>
                    <a:pt x="104" y="150"/>
                  </a:cubicBezTo>
                  <a:cubicBezTo>
                    <a:pt x="98" y="161"/>
                    <a:pt x="92" y="171"/>
                    <a:pt x="86" y="181"/>
                  </a:cubicBezTo>
                  <a:cubicBezTo>
                    <a:pt x="78" y="174"/>
                    <a:pt x="69" y="167"/>
                    <a:pt x="61" y="161"/>
                  </a:cubicBezTo>
                  <a:cubicBezTo>
                    <a:pt x="60" y="161"/>
                    <a:pt x="59" y="160"/>
                    <a:pt x="59" y="160"/>
                  </a:cubicBezTo>
                  <a:cubicBezTo>
                    <a:pt x="57" y="160"/>
                    <a:pt x="57" y="161"/>
                    <a:pt x="56" y="161"/>
                  </a:cubicBezTo>
                  <a:cubicBezTo>
                    <a:pt x="49" y="167"/>
                    <a:pt x="42" y="172"/>
                    <a:pt x="35" y="178"/>
                  </a:cubicBezTo>
                  <a:cubicBezTo>
                    <a:pt x="34" y="179"/>
                    <a:pt x="32" y="180"/>
                    <a:pt x="30" y="180"/>
                  </a:cubicBezTo>
                  <a:cubicBezTo>
                    <a:pt x="29" y="180"/>
                    <a:pt x="29" y="179"/>
                    <a:pt x="28" y="178"/>
                  </a:cubicBezTo>
                  <a:cubicBezTo>
                    <a:pt x="20" y="168"/>
                    <a:pt x="12" y="159"/>
                    <a:pt x="5" y="150"/>
                  </a:cubicBezTo>
                  <a:cubicBezTo>
                    <a:pt x="3" y="148"/>
                    <a:pt x="2" y="147"/>
                    <a:pt x="2" y="145"/>
                  </a:cubicBezTo>
                  <a:cubicBezTo>
                    <a:pt x="1" y="145"/>
                    <a:pt x="1" y="144"/>
                    <a:pt x="1" y="144"/>
                  </a:cubicBezTo>
                  <a:cubicBezTo>
                    <a:pt x="0" y="142"/>
                    <a:pt x="0" y="139"/>
                    <a:pt x="0" y="137"/>
                  </a:cubicBezTo>
                  <a:cubicBezTo>
                    <a:pt x="1" y="123"/>
                    <a:pt x="3" y="110"/>
                    <a:pt x="4" y="96"/>
                  </a:cubicBezTo>
                  <a:cubicBezTo>
                    <a:pt x="4" y="83"/>
                    <a:pt x="4" y="70"/>
                    <a:pt x="2" y="57"/>
                  </a:cubicBezTo>
                  <a:cubicBezTo>
                    <a:pt x="2" y="57"/>
                    <a:pt x="2" y="57"/>
                    <a:pt x="2" y="57"/>
                  </a:cubicBezTo>
                  <a:cubicBezTo>
                    <a:pt x="12" y="47"/>
                    <a:pt x="20" y="36"/>
                    <a:pt x="25" y="23"/>
                  </a:cubicBezTo>
                  <a:cubicBezTo>
                    <a:pt x="26" y="20"/>
                    <a:pt x="27" y="17"/>
                    <a:pt x="28" y="14"/>
                  </a:cubicBezTo>
                  <a:cubicBezTo>
                    <a:pt x="28" y="9"/>
                    <a:pt x="26" y="5"/>
                    <a:pt x="24" y="1"/>
                  </a:cubicBezTo>
                  <a:cubicBezTo>
                    <a:pt x="29" y="1"/>
                    <a:pt x="35" y="2"/>
                    <a:pt x="41" y="1"/>
                  </a:cubicBezTo>
                  <a:cubicBezTo>
                    <a:pt x="41" y="2"/>
                    <a:pt x="42" y="2"/>
                    <a:pt x="42" y="2"/>
                  </a:cubicBezTo>
                  <a:cubicBezTo>
                    <a:pt x="44" y="3"/>
                    <a:pt x="47" y="3"/>
                    <a:pt x="49" y="3"/>
                  </a:cubicBezTo>
                  <a:cubicBezTo>
                    <a:pt x="54" y="4"/>
                    <a:pt x="58" y="4"/>
                    <a:pt x="63" y="3"/>
                  </a:cubicBezTo>
                  <a:cubicBezTo>
                    <a:pt x="66" y="3"/>
                    <a:pt x="69" y="3"/>
                    <a:pt x="72" y="2"/>
                  </a:cubicBezTo>
                  <a:cubicBezTo>
                    <a:pt x="75" y="2"/>
                    <a:pt x="78" y="2"/>
                    <a:pt x="81" y="1"/>
                  </a:cubicBezTo>
                  <a:cubicBezTo>
                    <a:pt x="82" y="0"/>
                    <a:pt x="82" y="0"/>
                    <a:pt x="82" y="0"/>
                  </a:cubicBezTo>
                  <a:cubicBezTo>
                    <a:pt x="82" y="0"/>
                    <a:pt x="82" y="0"/>
                    <a:pt x="82" y="0"/>
                  </a:cubicBezTo>
                  <a:cubicBezTo>
                    <a:pt x="83" y="0"/>
                    <a:pt x="83" y="0"/>
                    <a:pt x="83" y="0"/>
                  </a:cubicBezTo>
                  <a:cubicBezTo>
                    <a:pt x="88" y="3"/>
                    <a:pt x="95" y="3"/>
                    <a:pt x="101" y="4"/>
                  </a:cubicBezTo>
                  <a:cubicBezTo>
                    <a:pt x="103" y="4"/>
                    <a:pt x="105" y="4"/>
                    <a:pt x="107" y="4"/>
                  </a:cubicBezTo>
                  <a:cubicBezTo>
                    <a:pt x="101" y="5"/>
                    <a:pt x="96" y="9"/>
                    <a:pt x="94" y="15"/>
                  </a:cubicBezTo>
                  <a:cubicBezTo>
                    <a:pt x="91" y="22"/>
                    <a:pt x="93" y="29"/>
                    <a:pt x="95" y="35"/>
                  </a:cubicBezTo>
                  <a:cubicBezTo>
                    <a:pt x="98" y="43"/>
                    <a:pt x="103" y="50"/>
                    <a:pt x="109" y="55"/>
                  </a:cubicBezTo>
                  <a:cubicBezTo>
                    <a:pt x="108" y="56"/>
                    <a:pt x="108" y="56"/>
                    <a:pt x="108" y="56"/>
                  </a:cubicBezTo>
                  <a:cubicBezTo>
                    <a:pt x="107" y="82"/>
                    <a:pt x="106" y="109"/>
                    <a:pt x="107" y="135"/>
                  </a:cubicBezTo>
                  <a:cubicBezTo>
                    <a:pt x="107" y="138"/>
                    <a:pt x="107" y="141"/>
                    <a:pt x="106" y="144"/>
                  </a:cubicBezTo>
                  <a:cubicBezTo>
                    <a:pt x="106" y="145"/>
                    <a:pt x="105" y="146"/>
                    <a:pt x="105" y="146"/>
                  </a:cubicBezTo>
                  <a:close/>
                </a:path>
              </a:pathLst>
            </a:custGeom>
            <a:solidFill>
              <a:srgbClr val="2C63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5" name="ïŝḻíḋé"/>
            <p:cNvSpPr/>
            <p:nvPr/>
          </p:nvSpPr>
          <p:spPr bwMode="auto">
            <a:xfrm flipH="1">
              <a:off x="3699" y="4410"/>
              <a:ext cx="395" cy="471"/>
            </a:xfrm>
            <a:custGeom>
              <a:avLst/>
              <a:gdLst>
                <a:gd name="T0" fmla="*/ 24 w 63"/>
                <a:gd name="T1" fmla="*/ 6 h 75"/>
                <a:gd name="T2" fmla="*/ 38 w 63"/>
                <a:gd name="T3" fmla="*/ 3 h 75"/>
                <a:gd name="T4" fmla="*/ 43 w 63"/>
                <a:gd name="T5" fmla="*/ 1 h 75"/>
                <a:gd name="T6" fmla="*/ 49 w 63"/>
                <a:gd name="T7" fmla="*/ 0 h 75"/>
                <a:gd name="T8" fmla="*/ 53 w 63"/>
                <a:gd name="T9" fmla="*/ 7 h 75"/>
                <a:gd name="T10" fmla="*/ 61 w 63"/>
                <a:gd name="T11" fmla="*/ 35 h 75"/>
                <a:gd name="T12" fmla="*/ 55 w 63"/>
                <a:gd name="T13" fmla="*/ 61 h 75"/>
                <a:gd name="T14" fmla="*/ 48 w 63"/>
                <a:gd name="T15" fmla="*/ 66 h 75"/>
                <a:gd name="T16" fmla="*/ 46 w 63"/>
                <a:gd name="T17" fmla="*/ 67 h 75"/>
                <a:gd name="T18" fmla="*/ 40 w 63"/>
                <a:gd name="T19" fmla="*/ 72 h 75"/>
                <a:gd name="T20" fmla="*/ 38 w 63"/>
                <a:gd name="T21" fmla="*/ 74 h 75"/>
                <a:gd name="T22" fmla="*/ 36 w 63"/>
                <a:gd name="T23" fmla="*/ 75 h 75"/>
                <a:gd name="T24" fmla="*/ 19 w 63"/>
                <a:gd name="T25" fmla="*/ 68 h 75"/>
                <a:gd name="T26" fmla="*/ 17 w 63"/>
                <a:gd name="T27" fmla="*/ 65 h 75"/>
                <a:gd name="T28" fmla="*/ 12 w 63"/>
                <a:gd name="T29" fmla="*/ 58 h 75"/>
                <a:gd name="T30" fmla="*/ 3 w 63"/>
                <a:gd name="T31" fmla="*/ 47 h 75"/>
                <a:gd name="T32" fmla="*/ 2 w 63"/>
                <a:gd name="T33" fmla="*/ 32 h 75"/>
                <a:gd name="T34" fmla="*/ 10 w 63"/>
                <a:gd name="T35" fmla="*/ 18 h 75"/>
                <a:gd name="T36" fmla="*/ 16 w 63"/>
                <a:gd name="T37" fmla="*/ 10 h 75"/>
                <a:gd name="T38" fmla="*/ 24 w 63"/>
                <a:gd name="T39" fmla="*/ 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75">
                  <a:moveTo>
                    <a:pt x="24" y="6"/>
                  </a:moveTo>
                  <a:cubicBezTo>
                    <a:pt x="28" y="4"/>
                    <a:pt x="33" y="5"/>
                    <a:pt x="38" y="3"/>
                  </a:cubicBezTo>
                  <a:cubicBezTo>
                    <a:pt x="40" y="3"/>
                    <a:pt x="41" y="1"/>
                    <a:pt x="43" y="1"/>
                  </a:cubicBezTo>
                  <a:cubicBezTo>
                    <a:pt x="45" y="0"/>
                    <a:pt x="47" y="0"/>
                    <a:pt x="49" y="0"/>
                  </a:cubicBezTo>
                  <a:cubicBezTo>
                    <a:pt x="51" y="2"/>
                    <a:pt x="52" y="5"/>
                    <a:pt x="53" y="7"/>
                  </a:cubicBezTo>
                  <a:cubicBezTo>
                    <a:pt x="55" y="17"/>
                    <a:pt x="59" y="25"/>
                    <a:pt x="61" y="35"/>
                  </a:cubicBezTo>
                  <a:cubicBezTo>
                    <a:pt x="63" y="44"/>
                    <a:pt x="62" y="55"/>
                    <a:pt x="55" y="61"/>
                  </a:cubicBezTo>
                  <a:cubicBezTo>
                    <a:pt x="53" y="63"/>
                    <a:pt x="50" y="65"/>
                    <a:pt x="48" y="66"/>
                  </a:cubicBezTo>
                  <a:cubicBezTo>
                    <a:pt x="47" y="67"/>
                    <a:pt x="47" y="67"/>
                    <a:pt x="46" y="67"/>
                  </a:cubicBezTo>
                  <a:cubicBezTo>
                    <a:pt x="44" y="69"/>
                    <a:pt x="42" y="71"/>
                    <a:pt x="40" y="72"/>
                  </a:cubicBezTo>
                  <a:cubicBezTo>
                    <a:pt x="40" y="73"/>
                    <a:pt x="39" y="74"/>
                    <a:pt x="38" y="74"/>
                  </a:cubicBezTo>
                  <a:cubicBezTo>
                    <a:pt x="38" y="75"/>
                    <a:pt x="37" y="75"/>
                    <a:pt x="36" y="75"/>
                  </a:cubicBezTo>
                  <a:cubicBezTo>
                    <a:pt x="30" y="75"/>
                    <a:pt x="24" y="72"/>
                    <a:pt x="19" y="68"/>
                  </a:cubicBezTo>
                  <a:cubicBezTo>
                    <a:pt x="18" y="67"/>
                    <a:pt x="18" y="66"/>
                    <a:pt x="17" y="65"/>
                  </a:cubicBezTo>
                  <a:cubicBezTo>
                    <a:pt x="15" y="63"/>
                    <a:pt x="14" y="60"/>
                    <a:pt x="12" y="58"/>
                  </a:cubicBezTo>
                  <a:cubicBezTo>
                    <a:pt x="9" y="54"/>
                    <a:pt x="5" y="51"/>
                    <a:pt x="3" y="47"/>
                  </a:cubicBezTo>
                  <a:cubicBezTo>
                    <a:pt x="0" y="43"/>
                    <a:pt x="1" y="37"/>
                    <a:pt x="2" y="32"/>
                  </a:cubicBezTo>
                  <a:cubicBezTo>
                    <a:pt x="4" y="27"/>
                    <a:pt x="7" y="23"/>
                    <a:pt x="10" y="18"/>
                  </a:cubicBezTo>
                  <a:cubicBezTo>
                    <a:pt x="12" y="15"/>
                    <a:pt x="13" y="13"/>
                    <a:pt x="16" y="10"/>
                  </a:cubicBezTo>
                  <a:cubicBezTo>
                    <a:pt x="18" y="8"/>
                    <a:pt x="21" y="7"/>
                    <a:pt x="24" y="6"/>
                  </a:cubicBezTo>
                  <a:close/>
                </a:path>
              </a:pathLst>
            </a:custGeom>
            <a:solidFill>
              <a:srgbClr val="FF37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6" name="îŝḷîḋê"/>
            <p:cNvSpPr/>
            <p:nvPr/>
          </p:nvSpPr>
          <p:spPr bwMode="auto">
            <a:xfrm flipH="1">
              <a:off x="4302" y="7404"/>
              <a:ext cx="237" cy="202"/>
            </a:xfrm>
            <a:custGeom>
              <a:avLst/>
              <a:gdLst>
                <a:gd name="T0" fmla="*/ 26 w 38"/>
                <a:gd name="T1" fmla="*/ 12 h 32"/>
                <a:gd name="T2" fmla="*/ 37 w 38"/>
                <a:gd name="T3" fmla="*/ 16 h 32"/>
                <a:gd name="T4" fmla="*/ 37 w 38"/>
                <a:gd name="T5" fmla="*/ 23 h 32"/>
                <a:gd name="T6" fmla="*/ 32 w 38"/>
                <a:gd name="T7" fmla="*/ 30 h 32"/>
                <a:gd name="T8" fmla="*/ 22 w 38"/>
                <a:gd name="T9" fmla="*/ 29 h 32"/>
                <a:gd name="T10" fmla="*/ 14 w 38"/>
                <a:gd name="T11" fmla="*/ 23 h 32"/>
                <a:gd name="T12" fmla="*/ 5 w 38"/>
                <a:gd name="T13" fmla="*/ 15 h 32"/>
                <a:gd name="T14" fmla="*/ 0 w 38"/>
                <a:gd name="T15" fmla="*/ 5 h 32"/>
                <a:gd name="T16" fmla="*/ 1 w 38"/>
                <a:gd name="T17" fmla="*/ 3 h 32"/>
                <a:gd name="T18" fmla="*/ 4 w 38"/>
                <a:gd name="T19" fmla="*/ 2 h 32"/>
                <a:gd name="T20" fmla="*/ 14 w 38"/>
                <a:gd name="T21" fmla="*/ 0 h 32"/>
                <a:gd name="T22" fmla="*/ 17 w 38"/>
                <a:gd name="T23" fmla="*/ 0 h 32"/>
                <a:gd name="T24" fmla="*/ 16 w 38"/>
                <a:gd name="T25" fmla="*/ 6 h 32"/>
                <a:gd name="T26" fmla="*/ 26 w 38"/>
                <a:gd name="T27"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2">
                  <a:moveTo>
                    <a:pt x="26" y="12"/>
                  </a:moveTo>
                  <a:cubicBezTo>
                    <a:pt x="29" y="14"/>
                    <a:pt x="33" y="15"/>
                    <a:pt x="37" y="16"/>
                  </a:cubicBezTo>
                  <a:cubicBezTo>
                    <a:pt x="37" y="18"/>
                    <a:pt x="38" y="21"/>
                    <a:pt x="37" y="23"/>
                  </a:cubicBezTo>
                  <a:cubicBezTo>
                    <a:pt x="37" y="26"/>
                    <a:pt x="35" y="29"/>
                    <a:pt x="32" y="30"/>
                  </a:cubicBezTo>
                  <a:cubicBezTo>
                    <a:pt x="29" y="32"/>
                    <a:pt x="25" y="31"/>
                    <a:pt x="22" y="29"/>
                  </a:cubicBezTo>
                  <a:cubicBezTo>
                    <a:pt x="19" y="28"/>
                    <a:pt x="16" y="25"/>
                    <a:pt x="14" y="23"/>
                  </a:cubicBezTo>
                  <a:cubicBezTo>
                    <a:pt x="11" y="20"/>
                    <a:pt x="7" y="18"/>
                    <a:pt x="5" y="15"/>
                  </a:cubicBezTo>
                  <a:cubicBezTo>
                    <a:pt x="2" y="13"/>
                    <a:pt x="0" y="9"/>
                    <a:pt x="0" y="5"/>
                  </a:cubicBezTo>
                  <a:cubicBezTo>
                    <a:pt x="0" y="4"/>
                    <a:pt x="1" y="4"/>
                    <a:pt x="1" y="3"/>
                  </a:cubicBezTo>
                  <a:cubicBezTo>
                    <a:pt x="2" y="2"/>
                    <a:pt x="3" y="2"/>
                    <a:pt x="4" y="2"/>
                  </a:cubicBezTo>
                  <a:cubicBezTo>
                    <a:pt x="7" y="1"/>
                    <a:pt x="10" y="0"/>
                    <a:pt x="14" y="0"/>
                  </a:cubicBezTo>
                  <a:cubicBezTo>
                    <a:pt x="17" y="0"/>
                    <a:pt x="17" y="0"/>
                    <a:pt x="17" y="0"/>
                  </a:cubicBezTo>
                  <a:cubicBezTo>
                    <a:pt x="16" y="2"/>
                    <a:pt x="16" y="4"/>
                    <a:pt x="16" y="6"/>
                  </a:cubicBezTo>
                  <a:cubicBezTo>
                    <a:pt x="19" y="9"/>
                    <a:pt x="22" y="11"/>
                    <a:pt x="26" y="12"/>
                  </a:cubicBezTo>
                  <a:close/>
                </a:path>
              </a:pathLst>
            </a:custGeom>
            <a:solidFill>
              <a:srgbClr val="1825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7" name="î$ļîde"/>
            <p:cNvSpPr/>
            <p:nvPr/>
          </p:nvSpPr>
          <p:spPr bwMode="auto">
            <a:xfrm flipH="1">
              <a:off x="4051" y="4932"/>
              <a:ext cx="200" cy="352"/>
            </a:xfrm>
            <a:custGeom>
              <a:avLst/>
              <a:gdLst>
                <a:gd name="T0" fmla="*/ 26 w 32"/>
                <a:gd name="T1" fmla="*/ 1 h 56"/>
                <a:gd name="T2" fmla="*/ 25 w 32"/>
                <a:gd name="T3" fmla="*/ 2 h 56"/>
                <a:gd name="T4" fmla="*/ 20 w 32"/>
                <a:gd name="T5" fmla="*/ 30 h 56"/>
                <a:gd name="T6" fmla="*/ 1 w 32"/>
                <a:gd name="T7" fmla="*/ 54 h 56"/>
                <a:gd name="T8" fmla="*/ 2 w 32"/>
                <a:gd name="T9" fmla="*/ 55 h 56"/>
                <a:gd name="T10" fmla="*/ 24 w 32"/>
                <a:gd name="T11" fmla="*/ 27 h 56"/>
                <a:gd name="T12" fmla="*/ 26 w 32"/>
                <a:gd name="T13" fmla="*/ 1 h 56"/>
              </a:gdLst>
              <a:ahLst/>
              <a:cxnLst>
                <a:cxn ang="0">
                  <a:pos x="T0" y="T1"/>
                </a:cxn>
                <a:cxn ang="0">
                  <a:pos x="T2" y="T3"/>
                </a:cxn>
                <a:cxn ang="0">
                  <a:pos x="T4" y="T5"/>
                </a:cxn>
                <a:cxn ang="0">
                  <a:pos x="T6" y="T7"/>
                </a:cxn>
                <a:cxn ang="0">
                  <a:pos x="T8" y="T9"/>
                </a:cxn>
                <a:cxn ang="0">
                  <a:pos x="T10" y="T11"/>
                </a:cxn>
                <a:cxn ang="0">
                  <a:pos x="T12" y="T13"/>
                </a:cxn>
              </a:cxnLst>
              <a:rect l="0" t="0" r="r" b="b"/>
              <a:pathLst>
                <a:path w="32" h="56">
                  <a:moveTo>
                    <a:pt x="26" y="1"/>
                  </a:moveTo>
                  <a:cubicBezTo>
                    <a:pt x="26" y="0"/>
                    <a:pt x="24" y="1"/>
                    <a:pt x="25" y="2"/>
                  </a:cubicBezTo>
                  <a:cubicBezTo>
                    <a:pt x="31" y="11"/>
                    <a:pt x="26" y="22"/>
                    <a:pt x="20" y="30"/>
                  </a:cubicBezTo>
                  <a:cubicBezTo>
                    <a:pt x="14" y="38"/>
                    <a:pt x="7" y="46"/>
                    <a:pt x="1" y="54"/>
                  </a:cubicBezTo>
                  <a:cubicBezTo>
                    <a:pt x="0" y="55"/>
                    <a:pt x="1" y="56"/>
                    <a:pt x="2" y="55"/>
                  </a:cubicBezTo>
                  <a:cubicBezTo>
                    <a:pt x="10" y="46"/>
                    <a:pt x="18" y="37"/>
                    <a:pt x="24" y="27"/>
                  </a:cubicBezTo>
                  <a:cubicBezTo>
                    <a:pt x="29" y="19"/>
                    <a:pt x="32" y="9"/>
                    <a:pt x="26" y="1"/>
                  </a:cubicBezTo>
                  <a:close/>
                </a:path>
              </a:pathLst>
            </a:custGeom>
            <a:solidFill>
              <a:srgbClr val="1B45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8" name="íşļíďé"/>
            <p:cNvSpPr/>
            <p:nvPr/>
          </p:nvSpPr>
          <p:spPr bwMode="auto">
            <a:xfrm flipH="1">
              <a:off x="3567" y="4958"/>
              <a:ext cx="127" cy="312"/>
            </a:xfrm>
            <a:custGeom>
              <a:avLst/>
              <a:gdLst>
                <a:gd name="T0" fmla="*/ 19 w 20"/>
                <a:gd name="T1" fmla="*/ 48 h 50"/>
                <a:gd name="T2" fmla="*/ 8 w 20"/>
                <a:gd name="T3" fmla="*/ 26 h 50"/>
                <a:gd name="T4" fmla="*/ 5 w 20"/>
                <a:gd name="T5" fmla="*/ 1 h 50"/>
                <a:gd name="T6" fmla="*/ 3 w 20"/>
                <a:gd name="T7" fmla="*/ 1 h 50"/>
                <a:gd name="T8" fmla="*/ 5 w 20"/>
                <a:gd name="T9" fmla="*/ 25 h 50"/>
                <a:gd name="T10" fmla="*/ 18 w 20"/>
                <a:gd name="T11" fmla="*/ 49 h 50"/>
                <a:gd name="T12" fmla="*/ 19 w 20"/>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20" h="50">
                  <a:moveTo>
                    <a:pt x="19" y="48"/>
                  </a:moveTo>
                  <a:cubicBezTo>
                    <a:pt x="15" y="41"/>
                    <a:pt x="11" y="34"/>
                    <a:pt x="8" y="26"/>
                  </a:cubicBezTo>
                  <a:cubicBezTo>
                    <a:pt x="5" y="19"/>
                    <a:pt x="2" y="10"/>
                    <a:pt x="5" y="1"/>
                  </a:cubicBezTo>
                  <a:cubicBezTo>
                    <a:pt x="5" y="0"/>
                    <a:pt x="3" y="0"/>
                    <a:pt x="3" y="1"/>
                  </a:cubicBezTo>
                  <a:cubicBezTo>
                    <a:pt x="0" y="9"/>
                    <a:pt x="2" y="18"/>
                    <a:pt x="5" y="25"/>
                  </a:cubicBezTo>
                  <a:cubicBezTo>
                    <a:pt x="8" y="34"/>
                    <a:pt x="13" y="42"/>
                    <a:pt x="18" y="49"/>
                  </a:cubicBezTo>
                  <a:cubicBezTo>
                    <a:pt x="18" y="50"/>
                    <a:pt x="20" y="49"/>
                    <a:pt x="19" y="48"/>
                  </a:cubicBezTo>
                  <a:close/>
                </a:path>
              </a:pathLst>
            </a:custGeom>
            <a:solidFill>
              <a:srgbClr val="1B45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9" name="íṡḷïďê"/>
            <p:cNvSpPr/>
            <p:nvPr/>
          </p:nvSpPr>
          <p:spPr bwMode="auto">
            <a:xfrm flipH="1">
              <a:off x="3586" y="5178"/>
              <a:ext cx="95" cy="93"/>
            </a:xfrm>
            <a:custGeom>
              <a:avLst/>
              <a:gdLst>
                <a:gd name="T0" fmla="*/ 14 w 15"/>
                <a:gd name="T1" fmla="*/ 12 h 15"/>
                <a:gd name="T2" fmla="*/ 2 w 15"/>
                <a:gd name="T3" fmla="*/ 1 h 15"/>
                <a:gd name="T4" fmla="*/ 0 w 15"/>
                <a:gd name="T5" fmla="*/ 2 h 15"/>
                <a:gd name="T6" fmla="*/ 13 w 15"/>
                <a:gd name="T7" fmla="*/ 14 h 15"/>
                <a:gd name="T8" fmla="*/ 14 w 15"/>
                <a:gd name="T9" fmla="*/ 12 h 15"/>
              </a:gdLst>
              <a:ahLst/>
              <a:cxnLst>
                <a:cxn ang="0">
                  <a:pos x="T0" y="T1"/>
                </a:cxn>
                <a:cxn ang="0">
                  <a:pos x="T2" y="T3"/>
                </a:cxn>
                <a:cxn ang="0">
                  <a:pos x="T4" y="T5"/>
                </a:cxn>
                <a:cxn ang="0">
                  <a:pos x="T6" y="T7"/>
                </a:cxn>
                <a:cxn ang="0">
                  <a:pos x="T8" y="T9"/>
                </a:cxn>
              </a:cxnLst>
              <a:rect l="0" t="0" r="r" b="b"/>
              <a:pathLst>
                <a:path w="15" h="15">
                  <a:moveTo>
                    <a:pt x="14" y="12"/>
                  </a:moveTo>
                  <a:cubicBezTo>
                    <a:pt x="10" y="9"/>
                    <a:pt x="5" y="5"/>
                    <a:pt x="2" y="1"/>
                  </a:cubicBezTo>
                  <a:cubicBezTo>
                    <a:pt x="1" y="0"/>
                    <a:pt x="0" y="1"/>
                    <a:pt x="0" y="2"/>
                  </a:cubicBezTo>
                  <a:cubicBezTo>
                    <a:pt x="4" y="7"/>
                    <a:pt x="9" y="11"/>
                    <a:pt x="13" y="14"/>
                  </a:cubicBezTo>
                  <a:cubicBezTo>
                    <a:pt x="14" y="15"/>
                    <a:pt x="15" y="13"/>
                    <a:pt x="14" y="12"/>
                  </a:cubicBezTo>
                  <a:close/>
                </a:path>
              </a:pathLst>
            </a:custGeom>
            <a:solidFill>
              <a:srgbClr val="1B45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 name="ïsliḍê"/>
            <p:cNvSpPr/>
            <p:nvPr/>
          </p:nvSpPr>
          <p:spPr bwMode="auto">
            <a:xfrm flipH="1">
              <a:off x="4114" y="5207"/>
              <a:ext cx="119" cy="77"/>
            </a:xfrm>
            <a:custGeom>
              <a:avLst/>
              <a:gdLst>
                <a:gd name="T0" fmla="*/ 17 w 19"/>
                <a:gd name="T1" fmla="*/ 1 h 12"/>
                <a:gd name="T2" fmla="*/ 1 w 19"/>
                <a:gd name="T3" fmla="*/ 9 h 12"/>
                <a:gd name="T4" fmla="*/ 2 w 19"/>
                <a:gd name="T5" fmla="*/ 11 h 12"/>
                <a:gd name="T6" fmla="*/ 18 w 19"/>
                <a:gd name="T7" fmla="*/ 3 h 12"/>
                <a:gd name="T8" fmla="*/ 17 w 19"/>
                <a:gd name="T9" fmla="*/ 1 h 12"/>
              </a:gdLst>
              <a:ahLst/>
              <a:cxnLst>
                <a:cxn ang="0">
                  <a:pos x="T0" y="T1"/>
                </a:cxn>
                <a:cxn ang="0">
                  <a:pos x="T2" y="T3"/>
                </a:cxn>
                <a:cxn ang="0">
                  <a:pos x="T4" y="T5"/>
                </a:cxn>
                <a:cxn ang="0">
                  <a:pos x="T6" y="T7"/>
                </a:cxn>
                <a:cxn ang="0">
                  <a:pos x="T8" y="T9"/>
                </a:cxn>
              </a:cxnLst>
              <a:rect l="0" t="0" r="r" b="b"/>
              <a:pathLst>
                <a:path w="19" h="12">
                  <a:moveTo>
                    <a:pt x="17" y="1"/>
                  </a:moveTo>
                  <a:cubicBezTo>
                    <a:pt x="12" y="5"/>
                    <a:pt x="7" y="8"/>
                    <a:pt x="1" y="9"/>
                  </a:cubicBezTo>
                  <a:cubicBezTo>
                    <a:pt x="0" y="10"/>
                    <a:pt x="0" y="12"/>
                    <a:pt x="2" y="11"/>
                  </a:cubicBezTo>
                  <a:cubicBezTo>
                    <a:pt x="8" y="10"/>
                    <a:pt x="13" y="7"/>
                    <a:pt x="18" y="3"/>
                  </a:cubicBezTo>
                  <a:cubicBezTo>
                    <a:pt x="19" y="2"/>
                    <a:pt x="18" y="0"/>
                    <a:pt x="17" y="1"/>
                  </a:cubicBezTo>
                  <a:close/>
                </a:path>
              </a:pathLst>
            </a:custGeom>
            <a:solidFill>
              <a:srgbClr val="1B45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1" name="íṥḻiḓé"/>
            <p:cNvSpPr/>
            <p:nvPr/>
          </p:nvSpPr>
          <p:spPr bwMode="auto">
            <a:xfrm flipH="1">
              <a:off x="3757" y="5553"/>
              <a:ext cx="263" cy="176"/>
            </a:xfrm>
            <a:custGeom>
              <a:avLst/>
              <a:gdLst>
                <a:gd name="T0" fmla="*/ 40 w 42"/>
                <a:gd name="T1" fmla="*/ 0 h 28"/>
                <a:gd name="T2" fmla="*/ 1 w 42"/>
                <a:gd name="T3" fmla="*/ 26 h 28"/>
                <a:gd name="T4" fmla="*/ 3 w 42"/>
                <a:gd name="T5" fmla="*/ 28 h 28"/>
                <a:gd name="T6" fmla="*/ 41 w 42"/>
                <a:gd name="T7" fmla="*/ 2 h 28"/>
                <a:gd name="T8" fmla="*/ 40 w 42"/>
                <a:gd name="T9" fmla="*/ 0 h 28"/>
              </a:gdLst>
              <a:ahLst/>
              <a:cxnLst>
                <a:cxn ang="0">
                  <a:pos x="T0" y="T1"/>
                </a:cxn>
                <a:cxn ang="0">
                  <a:pos x="T2" y="T3"/>
                </a:cxn>
                <a:cxn ang="0">
                  <a:pos x="T4" y="T5"/>
                </a:cxn>
                <a:cxn ang="0">
                  <a:pos x="T6" y="T7"/>
                </a:cxn>
                <a:cxn ang="0">
                  <a:pos x="T8" y="T9"/>
                </a:cxn>
              </a:cxnLst>
              <a:rect l="0" t="0" r="r" b="b"/>
              <a:pathLst>
                <a:path w="42" h="28">
                  <a:moveTo>
                    <a:pt x="40" y="0"/>
                  </a:moveTo>
                  <a:cubicBezTo>
                    <a:pt x="26" y="8"/>
                    <a:pt x="13" y="16"/>
                    <a:pt x="1" y="26"/>
                  </a:cubicBezTo>
                  <a:cubicBezTo>
                    <a:pt x="0" y="27"/>
                    <a:pt x="2" y="28"/>
                    <a:pt x="3" y="28"/>
                  </a:cubicBezTo>
                  <a:cubicBezTo>
                    <a:pt x="15" y="18"/>
                    <a:pt x="27" y="9"/>
                    <a:pt x="41" y="2"/>
                  </a:cubicBezTo>
                  <a:cubicBezTo>
                    <a:pt x="42" y="1"/>
                    <a:pt x="41" y="0"/>
                    <a:pt x="40" y="0"/>
                  </a:cubicBezTo>
                  <a:close/>
                </a:path>
              </a:pathLst>
            </a:custGeom>
            <a:solidFill>
              <a:srgbClr val="1B45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 name="í$ḷiḑe"/>
            <p:cNvSpPr/>
            <p:nvPr/>
          </p:nvSpPr>
          <p:spPr bwMode="auto">
            <a:xfrm flipH="1">
              <a:off x="3832" y="5640"/>
              <a:ext cx="113" cy="83"/>
            </a:xfrm>
            <a:custGeom>
              <a:avLst/>
              <a:gdLst>
                <a:gd name="T0" fmla="*/ 16 w 18"/>
                <a:gd name="T1" fmla="*/ 1 h 13"/>
                <a:gd name="T2" fmla="*/ 1 w 18"/>
                <a:gd name="T3" fmla="*/ 11 h 13"/>
                <a:gd name="T4" fmla="*/ 2 w 18"/>
                <a:gd name="T5" fmla="*/ 13 h 13"/>
                <a:gd name="T6" fmla="*/ 17 w 18"/>
                <a:gd name="T7" fmla="*/ 3 h 13"/>
                <a:gd name="T8" fmla="*/ 16 w 18"/>
                <a:gd name="T9" fmla="*/ 1 h 13"/>
              </a:gdLst>
              <a:ahLst/>
              <a:cxnLst>
                <a:cxn ang="0">
                  <a:pos x="T0" y="T1"/>
                </a:cxn>
                <a:cxn ang="0">
                  <a:pos x="T2" y="T3"/>
                </a:cxn>
                <a:cxn ang="0">
                  <a:pos x="T4" y="T5"/>
                </a:cxn>
                <a:cxn ang="0">
                  <a:pos x="T6" y="T7"/>
                </a:cxn>
                <a:cxn ang="0">
                  <a:pos x="T8" y="T9"/>
                </a:cxn>
              </a:cxnLst>
              <a:rect l="0" t="0" r="r" b="b"/>
              <a:pathLst>
                <a:path w="18" h="13">
                  <a:moveTo>
                    <a:pt x="16" y="1"/>
                  </a:moveTo>
                  <a:cubicBezTo>
                    <a:pt x="11" y="4"/>
                    <a:pt x="6" y="8"/>
                    <a:pt x="1" y="11"/>
                  </a:cubicBezTo>
                  <a:cubicBezTo>
                    <a:pt x="0" y="12"/>
                    <a:pt x="1" y="13"/>
                    <a:pt x="2" y="13"/>
                  </a:cubicBezTo>
                  <a:cubicBezTo>
                    <a:pt x="7" y="9"/>
                    <a:pt x="12" y="6"/>
                    <a:pt x="17" y="3"/>
                  </a:cubicBezTo>
                  <a:cubicBezTo>
                    <a:pt x="18" y="2"/>
                    <a:pt x="17" y="0"/>
                    <a:pt x="16" y="1"/>
                  </a:cubicBezTo>
                  <a:close/>
                </a:path>
              </a:pathLst>
            </a:custGeom>
            <a:solidFill>
              <a:srgbClr val="1B45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 name="iSļídê"/>
            <p:cNvSpPr/>
            <p:nvPr/>
          </p:nvSpPr>
          <p:spPr bwMode="auto">
            <a:xfrm flipH="1">
              <a:off x="3844" y="5698"/>
              <a:ext cx="57" cy="38"/>
            </a:xfrm>
            <a:custGeom>
              <a:avLst/>
              <a:gdLst>
                <a:gd name="T0" fmla="*/ 7 w 9"/>
                <a:gd name="T1" fmla="*/ 1 h 6"/>
                <a:gd name="T2" fmla="*/ 1 w 9"/>
                <a:gd name="T3" fmla="*/ 4 h 6"/>
                <a:gd name="T4" fmla="*/ 2 w 9"/>
                <a:gd name="T5" fmla="*/ 5 h 6"/>
                <a:gd name="T6" fmla="*/ 8 w 9"/>
                <a:gd name="T7" fmla="*/ 2 h 6"/>
                <a:gd name="T8" fmla="*/ 7 w 9"/>
                <a:gd name="T9" fmla="*/ 1 h 6"/>
              </a:gdLst>
              <a:ahLst/>
              <a:cxnLst>
                <a:cxn ang="0">
                  <a:pos x="T0" y="T1"/>
                </a:cxn>
                <a:cxn ang="0">
                  <a:pos x="T2" y="T3"/>
                </a:cxn>
                <a:cxn ang="0">
                  <a:pos x="T4" y="T5"/>
                </a:cxn>
                <a:cxn ang="0">
                  <a:pos x="T6" y="T7"/>
                </a:cxn>
                <a:cxn ang="0">
                  <a:pos x="T8" y="T9"/>
                </a:cxn>
              </a:cxnLst>
              <a:rect l="0" t="0" r="r" b="b"/>
              <a:pathLst>
                <a:path w="9" h="6">
                  <a:moveTo>
                    <a:pt x="7" y="1"/>
                  </a:moveTo>
                  <a:cubicBezTo>
                    <a:pt x="5" y="2"/>
                    <a:pt x="3" y="3"/>
                    <a:pt x="1" y="4"/>
                  </a:cubicBezTo>
                  <a:cubicBezTo>
                    <a:pt x="0" y="4"/>
                    <a:pt x="1" y="6"/>
                    <a:pt x="2" y="5"/>
                  </a:cubicBezTo>
                  <a:cubicBezTo>
                    <a:pt x="4" y="4"/>
                    <a:pt x="6" y="3"/>
                    <a:pt x="8" y="2"/>
                  </a:cubicBezTo>
                  <a:cubicBezTo>
                    <a:pt x="9" y="2"/>
                    <a:pt x="8" y="0"/>
                    <a:pt x="7" y="1"/>
                  </a:cubicBezTo>
                  <a:close/>
                </a:path>
              </a:pathLst>
            </a:custGeom>
            <a:solidFill>
              <a:srgbClr val="1B45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 name="iṥḷídê"/>
            <p:cNvSpPr/>
            <p:nvPr/>
          </p:nvSpPr>
          <p:spPr bwMode="auto">
            <a:xfrm flipH="1">
              <a:off x="3901" y="4448"/>
              <a:ext cx="136" cy="427"/>
            </a:xfrm>
            <a:custGeom>
              <a:avLst/>
              <a:gdLst>
                <a:gd name="T0" fmla="*/ 21 w 22"/>
                <a:gd name="T1" fmla="*/ 66 h 68"/>
                <a:gd name="T2" fmla="*/ 14 w 22"/>
                <a:gd name="T3" fmla="*/ 55 h 68"/>
                <a:gd name="T4" fmla="*/ 4 w 22"/>
                <a:gd name="T5" fmla="*/ 38 h 68"/>
                <a:gd name="T6" fmla="*/ 14 w 22"/>
                <a:gd name="T7" fmla="*/ 2 h 68"/>
                <a:gd name="T8" fmla="*/ 13 w 22"/>
                <a:gd name="T9" fmla="*/ 1 h 68"/>
                <a:gd name="T10" fmla="*/ 1 w 22"/>
                <a:gd name="T11" fmla="*/ 33 h 68"/>
                <a:gd name="T12" fmla="*/ 8 w 22"/>
                <a:gd name="T13" fmla="*/ 50 h 68"/>
                <a:gd name="T14" fmla="*/ 19 w 22"/>
                <a:gd name="T15" fmla="*/ 67 h 68"/>
                <a:gd name="T16" fmla="*/ 21 w 22"/>
                <a:gd name="T17" fmla="*/ 6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8">
                  <a:moveTo>
                    <a:pt x="21" y="66"/>
                  </a:moveTo>
                  <a:cubicBezTo>
                    <a:pt x="20" y="62"/>
                    <a:pt x="17" y="58"/>
                    <a:pt x="14" y="55"/>
                  </a:cubicBezTo>
                  <a:cubicBezTo>
                    <a:pt x="10" y="50"/>
                    <a:pt x="6" y="45"/>
                    <a:pt x="4" y="38"/>
                  </a:cubicBezTo>
                  <a:cubicBezTo>
                    <a:pt x="1" y="25"/>
                    <a:pt x="5" y="12"/>
                    <a:pt x="14" y="2"/>
                  </a:cubicBezTo>
                  <a:cubicBezTo>
                    <a:pt x="15" y="2"/>
                    <a:pt x="14" y="0"/>
                    <a:pt x="13" y="1"/>
                  </a:cubicBezTo>
                  <a:cubicBezTo>
                    <a:pt x="4" y="9"/>
                    <a:pt x="0" y="21"/>
                    <a:pt x="1" y="33"/>
                  </a:cubicBezTo>
                  <a:cubicBezTo>
                    <a:pt x="2" y="39"/>
                    <a:pt x="4" y="45"/>
                    <a:pt x="8" y="50"/>
                  </a:cubicBezTo>
                  <a:cubicBezTo>
                    <a:pt x="12" y="56"/>
                    <a:pt x="17" y="60"/>
                    <a:pt x="19" y="67"/>
                  </a:cubicBezTo>
                  <a:cubicBezTo>
                    <a:pt x="20" y="68"/>
                    <a:pt x="22" y="67"/>
                    <a:pt x="21" y="66"/>
                  </a:cubicBezTo>
                  <a:close/>
                </a:path>
              </a:pathLst>
            </a:custGeom>
            <a:solidFill>
              <a:srgbClr val="CC15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 name="ïŝḷiḑe"/>
            <p:cNvSpPr/>
            <p:nvPr/>
          </p:nvSpPr>
          <p:spPr bwMode="auto">
            <a:xfrm flipH="1">
              <a:off x="3875" y="4462"/>
              <a:ext cx="12" cy="407"/>
            </a:xfrm>
            <a:custGeom>
              <a:avLst/>
              <a:gdLst>
                <a:gd name="T0" fmla="*/ 0 w 2"/>
                <a:gd name="T1" fmla="*/ 1 h 65"/>
                <a:gd name="T2" fmla="*/ 0 w 2"/>
                <a:gd name="T3" fmla="*/ 64 h 65"/>
                <a:gd name="T4" fmla="*/ 2 w 2"/>
                <a:gd name="T5" fmla="*/ 64 h 65"/>
                <a:gd name="T6" fmla="*/ 2 w 2"/>
                <a:gd name="T7" fmla="*/ 1 h 65"/>
                <a:gd name="T8" fmla="*/ 0 w 2"/>
                <a:gd name="T9" fmla="*/ 1 h 65"/>
              </a:gdLst>
              <a:ahLst/>
              <a:cxnLst>
                <a:cxn ang="0">
                  <a:pos x="T0" y="T1"/>
                </a:cxn>
                <a:cxn ang="0">
                  <a:pos x="T2" y="T3"/>
                </a:cxn>
                <a:cxn ang="0">
                  <a:pos x="T4" y="T5"/>
                </a:cxn>
                <a:cxn ang="0">
                  <a:pos x="T6" y="T7"/>
                </a:cxn>
                <a:cxn ang="0">
                  <a:pos x="T8" y="T9"/>
                </a:cxn>
              </a:cxnLst>
              <a:rect l="0" t="0" r="r" b="b"/>
              <a:pathLst>
                <a:path w="2" h="65">
                  <a:moveTo>
                    <a:pt x="0" y="1"/>
                  </a:moveTo>
                  <a:cubicBezTo>
                    <a:pt x="0" y="22"/>
                    <a:pt x="0" y="43"/>
                    <a:pt x="0" y="64"/>
                  </a:cubicBezTo>
                  <a:cubicBezTo>
                    <a:pt x="0" y="65"/>
                    <a:pt x="2" y="65"/>
                    <a:pt x="2" y="64"/>
                  </a:cubicBezTo>
                  <a:cubicBezTo>
                    <a:pt x="2" y="43"/>
                    <a:pt x="2" y="22"/>
                    <a:pt x="2" y="1"/>
                  </a:cubicBezTo>
                  <a:cubicBezTo>
                    <a:pt x="2" y="0"/>
                    <a:pt x="0" y="0"/>
                    <a:pt x="0" y="1"/>
                  </a:cubicBezTo>
                  <a:close/>
                </a:path>
              </a:pathLst>
            </a:custGeom>
            <a:solidFill>
              <a:srgbClr val="CC15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 name="îṩḷïḋè"/>
            <p:cNvSpPr/>
            <p:nvPr/>
          </p:nvSpPr>
          <p:spPr bwMode="auto">
            <a:xfrm flipH="1">
              <a:off x="3743" y="4430"/>
              <a:ext cx="121" cy="433"/>
            </a:xfrm>
            <a:custGeom>
              <a:avLst/>
              <a:gdLst>
                <a:gd name="T0" fmla="*/ 15 w 19"/>
                <a:gd name="T1" fmla="*/ 20 h 69"/>
                <a:gd name="T2" fmla="*/ 5 w 19"/>
                <a:gd name="T3" fmla="*/ 1 h 69"/>
                <a:gd name="T4" fmla="*/ 3 w 19"/>
                <a:gd name="T5" fmla="*/ 2 h 69"/>
                <a:gd name="T6" fmla="*/ 13 w 19"/>
                <a:gd name="T7" fmla="*/ 21 h 69"/>
                <a:gd name="T8" fmla="*/ 15 w 19"/>
                <a:gd name="T9" fmla="*/ 42 h 69"/>
                <a:gd name="T10" fmla="*/ 0 w 19"/>
                <a:gd name="T11" fmla="*/ 67 h 69"/>
                <a:gd name="T12" fmla="*/ 2 w 19"/>
                <a:gd name="T13" fmla="*/ 68 h 69"/>
                <a:gd name="T14" fmla="*/ 18 w 19"/>
                <a:gd name="T15" fmla="*/ 38 h 69"/>
                <a:gd name="T16" fmla="*/ 15 w 19"/>
                <a:gd name="T17" fmla="*/ 2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69">
                  <a:moveTo>
                    <a:pt x="15" y="20"/>
                  </a:moveTo>
                  <a:cubicBezTo>
                    <a:pt x="12" y="13"/>
                    <a:pt x="9" y="7"/>
                    <a:pt x="5" y="1"/>
                  </a:cubicBezTo>
                  <a:cubicBezTo>
                    <a:pt x="4" y="0"/>
                    <a:pt x="3" y="1"/>
                    <a:pt x="3" y="2"/>
                  </a:cubicBezTo>
                  <a:cubicBezTo>
                    <a:pt x="8" y="8"/>
                    <a:pt x="11" y="14"/>
                    <a:pt x="13" y="21"/>
                  </a:cubicBezTo>
                  <a:cubicBezTo>
                    <a:pt x="16" y="28"/>
                    <a:pt x="18" y="35"/>
                    <a:pt x="15" y="42"/>
                  </a:cubicBezTo>
                  <a:cubicBezTo>
                    <a:pt x="11" y="51"/>
                    <a:pt x="2" y="57"/>
                    <a:pt x="0" y="67"/>
                  </a:cubicBezTo>
                  <a:cubicBezTo>
                    <a:pt x="0" y="68"/>
                    <a:pt x="2" y="69"/>
                    <a:pt x="2" y="68"/>
                  </a:cubicBezTo>
                  <a:cubicBezTo>
                    <a:pt x="4" y="56"/>
                    <a:pt x="16" y="49"/>
                    <a:pt x="18" y="38"/>
                  </a:cubicBezTo>
                  <a:cubicBezTo>
                    <a:pt x="19" y="32"/>
                    <a:pt x="17" y="26"/>
                    <a:pt x="15" y="20"/>
                  </a:cubicBezTo>
                  <a:close/>
                </a:path>
              </a:pathLst>
            </a:custGeom>
            <a:solidFill>
              <a:srgbClr val="CC15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 name="islïďé"/>
            <p:cNvSpPr/>
            <p:nvPr/>
          </p:nvSpPr>
          <p:spPr bwMode="auto">
            <a:xfrm flipH="1">
              <a:off x="1999" y="5496"/>
              <a:ext cx="245" cy="158"/>
            </a:xfrm>
            <a:custGeom>
              <a:avLst/>
              <a:gdLst>
                <a:gd name="T0" fmla="*/ 3 w 39"/>
                <a:gd name="T1" fmla="*/ 5 h 25"/>
                <a:gd name="T2" fmla="*/ 19 w 39"/>
                <a:gd name="T3" fmla="*/ 7 h 25"/>
                <a:gd name="T4" fmla="*/ 14 w 39"/>
                <a:gd name="T5" fmla="*/ 0 h 25"/>
                <a:gd name="T6" fmla="*/ 38 w 39"/>
                <a:gd name="T7" fmla="*/ 8 h 25"/>
                <a:gd name="T8" fmla="*/ 39 w 39"/>
                <a:gd name="T9" fmla="*/ 25 h 25"/>
                <a:gd name="T10" fmla="*/ 12 w 39"/>
                <a:gd name="T11" fmla="*/ 19 h 25"/>
                <a:gd name="T12" fmla="*/ 0 w 39"/>
                <a:gd name="T13" fmla="*/ 8 h 25"/>
                <a:gd name="T14" fmla="*/ 1 w 39"/>
                <a:gd name="T15" fmla="*/ 6 h 25"/>
                <a:gd name="T16" fmla="*/ 3 w 39"/>
                <a:gd name="T17"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5">
                  <a:moveTo>
                    <a:pt x="3" y="5"/>
                  </a:moveTo>
                  <a:cubicBezTo>
                    <a:pt x="8" y="5"/>
                    <a:pt x="14" y="6"/>
                    <a:pt x="19" y="7"/>
                  </a:cubicBezTo>
                  <a:cubicBezTo>
                    <a:pt x="17" y="5"/>
                    <a:pt x="15" y="3"/>
                    <a:pt x="14" y="0"/>
                  </a:cubicBezTo>
                  <a:cubicBezTo>
                    <a:pt x="22" y="1"/>
                    <a:pt x="29" y="8"/>
                    <a:pt x="38" y="8"/>
                  </a:cubicBezTo>
                  <a:cubicBezTo>
                    <a:pt x="38" y="14"/>
                    <a:pt x="39" y="19"/>
                    <a:pt x="39" y="25"/>
                  </a:cubicBezTo>
                  <a:cubicBezTo>
                    <a:pt x="30" y="25"/>
                    <a:pt x="20" y="23"/>
                    <a:pt x="12" y="19"/>
                  </a:cubicBezTo>
                  <a:cubicBezTo>
                    <a:pt x="7" y="17"/>
                    <a:pt x="1" y="14"/>
                    <a:pt x="0" y="8"/>
                  </a:cubicBezTo>
                  <a:cubicBezTo>
                    <a:pt x="0" y="8"/>
                    <a:pt x="0" y="7"/>
                    <a:pt x="1" y="6"/>
                  </a:cubicBezTo>
                  <a:cubicBezTo>
                    <a:pt x="1" y="5"/>
                    <a:pt x="2" y="5"/>
                    <a:pt x="3" y="5"/>
                  </a:cubicBezTo>
                  <a:close/>
                </a:path>
              </a:pathLst>
            </a:custGeom>
            <a:solidFill>
              <a:srgbClr val="FFD0B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 name="ï$ḷîďê"/>
            <p:cNvSpPr/>
            <p:nvPr/>
          </p:nvSpPr>
          <p:spPr bwMode="auto">
            <a:xfrm flipH="1">
              <a:off x="1422" y="7274"/>
              <a:ext cx="476" cy="162"/>
            </a:xfrm>
            <a:custGeom>
              <a:avLst/>
              <a:gdLst>
                <a:gd name="T0" fmla="*/ 10 w 76"/>
                <a:gd name="T1" fmla="*/ 25 h 26"/>
                <a:gd name="T2" fmla="*/ 5 w 76"/>
                <a:gd name="T3" fmla="*/ 24 h 26"/>
                <a:gd name="T4" fmla="*/ 1 w 76"/>
                <a:gd name="T5" fmla="*/ 19 h 26"/>
                <a:gd name="T6" fmla="*/ 1 w 76"/>
                <a:gd name="T7" fmla="*/ 17 h 26"/>
                <a:gd name="T8" fmla="*/ 2 w 76"/>
                <a:gd name="T9" fmla="*/ 16 h 26"/>
                <a:gd name="T10" fmla="*/ 42 w 76"/>
                <a:gd name="T11" fmla="*/ 2 h 26"/>
                <a:gd name="T12" fmla="*/ 45 w 76"/>
                <a:gd name="T13" fmla="*/ 2 h 26"/>
                <a:gd name="T14" fmla="*/ 73 w 76"/>
                <a:gd name="T15" fmla="*/ 0 h 26"/>
                <a:gd name="T16" fmla="*/ 73 w 76"/>
                <a:gd name="T17" fmla="*/ 0 h 26"/>
                <a:gd name="T18" fmla="*/ 73 w 76"/>
                <a:gd name="T19" fmla="*/ 1 h 26"/>
                <a:gd name="T20" fmla="*/ 76 w 76"/>
                <a:gd name="T21" fmla="*/ 18 h 26"/>
                <a:gd name="T22" fmla="*/ 76 w 76"/>
                <a:gd name="T23" fmla="*/ 19 h 26"/>
                <a:gd name="T24" fmla="*/ 73 w 76"/>
                <a:gd name="T25" fmla="*/ 20 h 26"/>
                <a:gd name="T26" fmla="*/ 51 w 76"/>
                <a:gd name="T27" fmla="*/ 23 h 26"/>
                <a:gd name="T28" fmla="*/ 10 w 76"/>
                <a:gd name="T29"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26">
                  <a:moveTo>
                    <a:pt x="10" y="25"/>
                  </a:moveTo>
                  <a:cubicBezTo>
                    <a:pt x="8" y="25"/>
                    <a:pt x="6" y="25"/>
                    <a:pt x="5" y="24"/>
                  </a:cubicBezTo>
                  <a:cubicBezTo>
                    <a:pt x="3" y="23"/>
                    <a:pt x="1" y="21"/>
                    <a:pt x="1" y="19"/>
                  </a:cubicBezTo>
                  <a:cubicBezTo>
                    <a:pt x="0" y="18"/>
                    <a:pt x="0" y="17"/>
                    <a:pt x="1" y="17"/>
                  </a:cubicBezTo>
                  <a:cubicBezTo>
                    <a:pt x="1" y="16"/>
                    <a:pt x="2" y="16"/>
                    <a:pt x="2" y="16"/>
                  </a:cubicBezTo>
                  <a:cubicBezTo>
                    <a:pt x="16" y="12"/>
                    <a:pt x="29" y="7"/>
                    <a:pt x="42" y="2"/>
                  </a:cubicBezTo>
                  <a:cubicBezTo>
                    <a:pt x="43" y="2"/>
                    <a:pt x="44" y="2"/>
                    <a:pt x="45" y="2"/>
                  </a:cubicBezTo>
                  <a:cubicBezTo>
                    <a:pt x="54" y="2"/>
                    <a:pt x="64" y="2"/>
                    <a:pt x="73" y="0"/>
                  </a:cubicBezTo>
                  <a:cubicBezTo>
                    <a:pt x="73" y="0"/>
                    <a:pt x="73" y="0"/>
                    <a:pt x="73" y="0"/>
                  </a:cubicBezTo>
                  <a:cubicBezTo>
                    <a:pt x="73" y="1"/>
                    <a:pt x="73" y="1"/>
                    <a:pt x="73" y="1"/>
                  </a:cubicBezTo>
                  <a:cubicBezTo>
                    <a:pt x="75" y="6"/>
                    <a:pt x="76" y="12"/>
                    <a:pt x="76" y="18"/>
                  </a:cubicBezTo>
                  <a:cubicBezTo>
                    <a:pt x="76" y="18"/>
                    <a:pt x="76" y="19"/>
                    <a:pt x="76" y="19"/>
                  </a:cubicBezTo>
                  <a:cubicBezTo>
                    <a:pt x="75" y="20"/>
                    <a:pt x="74" y="20"/>
                    <a:pt x="73" y="20"/>
                  </a:cubicBezTo>
                  <a:cubicBezTo>
                    <a:pt x="66" y="21"/>
                    <a:pt x="58" y="22"/>
                    <a:pt x="51" y="23"/>
                  </a:cubicBezTo>
                  <a:cubicBezTo>
                    <a:pt x="37" y="24"/>
                    <a:pt x="24" y="26"/>
                    <a:pt x="10" y="25"/>
                  </a:cubicBezTo>
                  <a:close/>
                </a:path>
              </a:pathLst>
            </a:custGeom>
            <a:solidFill>
              <a:srgbClr val="1825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 name="iŝ1iďê"/>
            <p:cNvSpPr/>
            <p:nvPr/>
          </p:nvSpPr>
          <p:spPr bwMode="auto">
            <a:xfrm flipH="1">
              <a:off x="838" y="4600"/>
              <a:ext cx="514" cy="388"/>
            </a:xfrm>
            <a:custGeom>
              <a:avLst/>
              <a:gdLst>
                <a:gd name="T0" fmla="*/ 71 w 82"/>
                <a:gd name="T1" fmla="*/ 48 h 62"/>
                <a:gd name="T2" fmla="*/ 58 w 82"/>
                <a:gd name="T3" fmla="*/ 62 h 62"/>
                <a:gd name="T4" fmla="*/ 58 w 82"/>
                <a:gd name="T5" fmla="*/ 62 h 62"/>
                <a:gd name="T6" fmla="*/ 58 w 82"/>
                <a:gd name="T7" fmla="*/ 62 h 62"/>
                <a:gd name="T8" fmla="*/ 52 w 82"/>
                <a:gd name="T9" fmla="*/ 62 h 62"/>
                <a:gd name="T10" fmla="*/ 50 w 82"/>
                <a:gd name="T11" fmla="*/ 61 h 62"/>
                <a:gd name="T12" fmla="*/ 50 w 82"/>
                <a:gd name="T13" fmla="*/ 57 h 62"/>
                <a:gd name="T14" fmla="*/ 55 w 82"/>
                <a:gd name="T15" fmla="*/ 47 h 62"/>
                <a:gd name="T16" fmla="*/ 55 w 82"/>
                <a:gd name="T17" fmla="*/ 38 h 62"/>
                <a:gd name="T18" fmla="*/ 53 w 82"/>
                <a:gd name="T19" fmla="*/ 35 h 62"/>
                <a:gd name="T20" fmla="*/ 47 w 82"/>
                <a:gd name="T21" fmla="*/ 38 h 62"/>
                <a:gd name="T22" fmla="*/ 44 w 82"/>
                <a:gd name="T23" fmla="*/ 50 h 62"/>
                <a:gd name="T24" fmla="*/ 43 w 82"/>
                <a:gd name="T25" fmla="*/ 51 h 62"/>
                <a:gd name="T26" fmla="*/ 41 w 82"/>
                <a:gd name="T27" fmla="*/ 51 h 62"/>
                <a:gd name="T28" fmla="*/ 37 w 82"/>
                <a:gd name="T29" fmla="*/ 35 h 62"/>
                <a:gd name="T30" fmla="*/ 38 w 82"/>
                <a:gd name="T31" fmla="*/ 26 h 62"/>
                <a:gd name="T32" fmla="*/ 31 w 82"/>
                <a:gd name="T33" fmla="*/ 22 h 62"/>
                <a:gd name="T34" fmla="*/ 24 w 82"/>
                <a:gd name="T35" fmla="*/ 22 h 62"/>
                <a:gd name="T36" fmla="*/ 11 w 82"/>
                <a:gd name="T37" fmla="*/ 21 h 62"/>
                <a:gd name="T38" fmla="*/ 11 w 82"/>
                <a:gd name="T39" fmla="*/ 21 h 62"/>
                <a:gd name="T40" fmla="*/ 3 w 82"/>
                <a:gd name="T41" fmla="*/ 16 h 62"/>
                <a:gd name="T42" fmla="*/ 1 w 82"/>
                <a:gd name="T43" fmla="*/ 8 h 62"/>
                <a:gd name="T44" fmla="*/ 9 w 82"/>
                <a:gd name="T45" fmla="*/ 1 h 62"/>
                <a:gd name="T46" fmla="*/ 21 w 82"/>
                <a:gd name="T47" fmla="*/ 1 h 62"/>
                <a:gd name="T48" fmla="*/ 46 w 82"/>
                <a:gd name="T49" fmla="*/ 1 h 62"/>
                <a:gd name="T50" fmla="*/ 54 w 82"/>
                <a:gd name="T51" fmla="*/ 2 h 62"/>
                <a:gd name="T52" fmla="*/ 61 w 82"/>
                <a:gd name="T53" fmla="*/ 15 h 62"/>
                <a:gd name="T54" fmla="*/ 75 w 82"/>
                <a:gd name="T55" fmla="*/ 16 h 62"/>
                <a:gd name="T56" fmla="*/ 81 w 82"/>
                <a:gd name="T57" fmla="*/ 33 h 62"/>
                <a:gd name="T58" fmla="*/ 71 w 82"/>
                <a:gd name="T59" fmla="*/ 4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2" h="62">
                  <a:moveTo>
                    <a:pt x="71" y="48"/>
                  </a:moveTo>
                  <a:cubicBezTo>
                    <a:pt x="67" y="53"/>
                    <a:pt x="62" y="57"/>
                    <a:pt x="58" y="62"/>
                  </a:cubicBezTo>
                  <a:cubicBezTo>
                    <a:pt x="58" y="62"/>
                    <a:pt x="58" y="62"/>
                    <a:pt x="58" y="62"/>
                  </a:cubicBezTo>
                  <a:cubicBezTo>
                    <a:pt x="58" y="62"/>
                    <a:pt x="58" y="62"/>
                    <a:pt x="58" y="62"/>
                  </a:cubicBezTo>
                  <a:cubicBezTo>
                    <a:pt x="56" y="62"/>
                    <a:pt x="54" y="62"/>
                    <a:pt x="52" y="62"/>
                  </a:cubicBezTo>
                  <a:cubicBezTo>
                    <a:pt x="51" y="62"/>
                    <a:pt x="51" y="62"/>
                    <a:pt x="50" y="61"/>
                  </a:cubicBezTo>
                  <a:cubicBezTo>
                    <a:pt x="49" y="60"/>
                    <a:pt x="50" y="58"/>
                    <a:pt x="50" y="57"/>
                  </a:cubicBezTo>
                  <a:cubicBezTo>
                    <a:pt x="52" y="54"/>
                    <a:pt x="54" y="50"/>
                    <a:pt x="55" y="47"/>
                  </a:cubicBezTo>
                  <a:cubicBezTo>
                    <a:pt x="56" y="44"/>
                    <a:pt x="56" y="41"/>
                    <a:pt x="55" y="38"/>
                  </a:cubicBezTo>
                  <a:cubicBezTo>
                    <a:pt x="55" y="37"/>
                    <a:pt x="54" y="35"/>
                    <a:pt x="53" y="35"/>
                  </a:cubicBezTo>
                  <a:cubicBezTo>
                    <a:pt x="51" y="34"/>
                    <a:pt x="49" y="36"/>
                    <a:pt x="47" y="38"/>
                  </a:cubicBezTo>
                  <a:cubicBezTo>
                    <a:pt x="45" y="42"/>
                    <a:pt x="45" y="46"/>
                    <a:pt x="44" y="50"/>
                  </a:cubicBezTo>
                  <a:cubicBezTo>
                    <a:pt x="44" y="50"/>
                    <a:pt x="43" y="51"/>
                    <a:pt x="43" y="51"/>
                  </a:cubicBezTo>
                  <a:cubicBezTo>
                    <a:pt x="42" y="52"/>
                    <a:pt x="41" y="51"/>
                    <a:pt x="41" y="51"/>
                  </a:cubicBezTo>
                  <a:cubicBezTo>
                    <a:pt x="37" y="47"/>
                    <a:pt x="35" y="41"/>
                    <a:pt x="37" y="35"/>
                  </a:cubicBezTo>
                  <a:cubicBezTo>
                    <a:pt x="37" y="32"/>
                    <a:pt x="39" y="29"/>
                    <a:pt x="38" y="26"/>
                  </a:cubicBezTo>
                  <a:cubicBezTo>
                    <a:pt x="36" y="23"/>
                    <a:pt x="34" y="22"/>
                    <a:pt x="31" y="22"/>
                  </a:cubicBezTo>
                  <a:cubicBezTo>
                    <a:pt x="29" y="22"/>
                    <a:pt x="26" y="22"/>
                    <a:pt x="24" y="22"/>
                  </a:cubicBezTo>
                  <a:cubicBezTo>
                    <a:pt x="19" y="23"/>
                    <a:pt x="15" y="22"/>
                    <a:pt x="11" y="21"/>
                  </a:cubicBezTo>
                  <a:cubicBezTo>
                    <a:pt x="11" y="21"/>
                    <a:pt x="11" y="21"/>
                    <a:pt x="11" y="21"/>
                  </a:cubicBezTo>
                  <a:cubicBezTo>
                    <a:pt x="8" y="20"/>
                    <a:pt x="5" y="18"/>
                    <a:pt x="3" y="16"/>
                  </a:cubicBezTo>
                  <a:cubicBezTo>
                    <a:pt x="1" y="14"/>
                    <a:pt x="0" y="11"/>
                    <a:pt x="1" y="8"/>
                  </a:cubicBezTo>
                  <a:cubicBezTo>
                    <a:pt x="2" y="4"/>
                    <a:pt x="6" y="2"/>
                    <a:pt x="9" y="1"/>
                  </a:cubicBezTo>
                  <a:cubicBezTo>
                    <a:pt x="13" y="0"/>
                    <a:pt x="17" y="1"/>
                    <a:pt x="21" y="1"/>
                  </a:cubicBezTo>
                  <a:cubicBezTo>
                    <a:pt x="29" y="2"/>
                    <a:pt x="38" y="1"/>
                    <a:pt x="46" y="1"/>
                  </a:cubicBezTo>
                  <a:cubicBezTo>
                    <a:pt x="49" y="1"/>
                    <a:pt x="52" y="1"/>
                    <a:pt x="54" y="2"/>
                  </a:cubicBezTo>
                  <a:cubicBezTo>
                    <a:pt x="59" y="4"/>
                    <a:pt x="61" y="10"/>
                    <a:pt x="61" y="15"/>
                  </a:cubicBezTo>
                  <a:cubicBezTo>
                    <a:pt x="66" y="14"/>
                    <a:pt x="71" y="13"/>
                    <a:pt x="75" y="16"/>
                  </a:cubicBezTo>
                  <a:cubicBezTo>
                    <a:pt x="80" y="19"/>
                    <a:pt x="82" y="27"/>
                    <a:pt x="81" y="33"/>
                  </a:cubicBezTo>
                  <a:cubicBezTo>
                    <a:pt x="79" y="39"/>
                    <a:pt x="75" y="44"/>
                    <a:pt x="71" y="48"/>
                  </a:cubicBezTo>
                  <a:close/>
                </a:path>
              </a:pathLst>
            </a:custGeom>
            <a:solidFill>
              <a:srgbClr val="FF37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 name="ïSļiḍe"/>
            <p:cNvSpPr/>
            <p:nvPr/>
          </p:nvSpPr>
          <p:spPr bwMode="auto">
            <a:xfrm flipH="1">
              <a:off x="755" y="6281"/>
              <a:ext cx="805" cy="1042"/>
            </a:xfrm>
            <a:custGeom>
              <a:avLst/>
              <a:gdLst>
                <a:gd name="T0" fmla="*/ 104 w 128"/>
                <a:gd name="T1" fmla="*/ 165 h 166"/>
                <a:gd name="T2" fmla="*/ 99 w 128"/>
                <a:gd name="T3" fmla="*/ 164 h 166"/>
                <a:gd name="T4" fmla="*/ 97 w 128"/>
                <a:gd name="T5" fmla="*/ 160 h 166"/>
                <a:gd name="T6" fmla="*/ 92 w 128"/>
                <a:gd name="T7" fmla="*/ 155 h 166"/>
                <a:gd name="T8" fmla="*/ 13 w 128"/>
                <a:gd name="T9" fmla="*/ 110 h 166"/>
                <a:gd name="T10" fmla="*/ 9 w 128"/>
                <a:gd name="T11" fmla="*/ 108 h 166"/>
                <a:gd name="T12" fmla="*/ 7 w 128"/>
                <a:gd name="T13" fmla="*/ 103 h 166"/>
                <a:gd name="T14" fmla="*/ 3 w 128"/>
                <a:gd name="T15" fmla="*/ 84 h 166"/>
                <a:gd name="T16" fmla="*/ 1 w 128"/>
                <a:gd name="T17" fmla="*/ 34 h 166"/>
                <a:gd name="T18" fmla="*/ 0 w 128"/>
                <a:gd name="T19" fmla="*/ 0 h 166"/>
                <a:gd name="T20" fmla="*/ 28 w 128"/>
                <a:gd name="T21" fmla="*/ 12 h 166"/>
                <a:gd name="T22" fmla="*/ 49 w 128"/>
                <a:gd name="T23" fmla="*/ 9 h 166"/>
                <a:gd name="T24" fmla="*/ 59 w 128"/>
                <a:gd name="T25" fmla="*/ 6 h 166"/>
                <a:gd name="T26" fmla="*/ 43 w 128"/>
                <a:gd name="T27" fmla="*/ 81 h 166"/>
                <a:gd name="T28" fmla="*/ 98 w 128"/>
                <a:gd name="T29" fmla="*/ 121 h 166"/>
                <a:gd name="T30" fmla="*/ 119 w 128"/>
                <a:gd name="T31" fmla="*/ 134 h 166"/>
                <a:gd name="T32" fmla="*/ 125 w 128"/>
                <a:gd name="T33" fmla="*/ 136 h 166"/>
                <a:gd name="T34" fmla="*/ 123 w 128"/>
                <a:gd name="T35" fmla="*/ 145 h 166"/>
                <a:gd name="T36" fmla="*/ 122 w 128"/>
                <a:gd name="T37" fmla="*/ 146 h 166"/>
                <a:gd name="T38" fmla="*/ 108 w 128"/>
                <a:gd name="T39" fmla="*/ 161 h 166"/>
                <a:gd name="T40" fmla="*/ 107 w 128"/>
                <a:gd name="T41" fmla="*/ 163 h 166"/>
                <a:gd name="T42" fmla="*/ 104 w 128"/>
                <a:gd name="T43" fmla="*/ 16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8" h="166">
                  <a:moveTo>
                    <a:pt x="104" y="165"/>
                  </a:moveTo>
                  <a:cubicBezTo>
                    <a:pt x="102" y="166"/>
                    <a:pt x="100" y="165"/>
                    <a:pt x="99" y="164"/>
                  </a:cubicBezTo>
                  <a:cubicBezTo>
                    <a:pt x="98" y="163"/>
                    <a:pt x="98" y="161"/>
                    <a:pt x="97" y="160"/>
                  </a:cubicBezTo>
                  <a:cubicBezTo>
                    <a:pt x="96" y="158"/>
                    <a:pt x="94" y="156"/>
                    <a:pt x="92" y="155"/>
                  </a:cubicBezTo>
                  <a:cubicBezTo>
                    <a:pt x="67" y="139"/>
                    <a:pt x="40" y="124"/>
                    <a:pt x="13" y="110"/>
                  </a:cubicBezTo>
                  <a:cubicBezTo>
                    <a:pt x="12" y="110"/>
                    <a:pt x="11" y="109"/>
                    <a:pt x="9" y="108"/>
                  </a:cubicBezTo>
                  <a:cubicBezTo>
                    <a:pt x="8" y="107"/>
                    <a:pt x="7" y="105"/>
                    <a:pt x="7" y="103"/>
                  </a:cubicBezTo>
                  <a:cubicBezTo>
                    <a:pt x="4" y="97"/>
                    <a:pt x="4" y="90"/>
                    <a:pt x="3" y="84"/>
                  </a:cubicBezTo>
                  <a:cubicBezTo>
                    <a:pt x="3" y="67"/>
                    <a:pt x="2" y="50"/>
                    <a:pt x="1" y="34"/>
                  </a:cubicBezTo>
                  <a:cubicBezTo>
                    <a:pt x="1" y="23"/>
                    <a:pt x="0" y="12"/>
                    <a:pt x="0" y="0"/>
                  </a:cubicBezTo>
                  <a:cubicBezTo>
                    <a:pt x="8" y="6"/>
                    <a:pt x="18" y="11"/>
                    <a:pt x="28" y="12"/>
                  </a:cubicBezTo>
                  <a:cubicBezTo>
                    <a:pt x="35" y="12"/>
                    <a:pt x="42" y="11"/>
                    <a:pt x="49" y="9"/>
                  </a:cubicBezTo>
                  <a:cubicBezTo>
                    <a:pt x="52" y="8"/>
                    <a:pt x="55" y="7"/>
                    <a:pt x="59" y="6"/>
                  </a:cubicBezTo>
                  <a:cubicBezTo>
                    <a:pt x="46" y="29"/>
                    <a:pt x="54" y="58"/>
                    <a:pt x="43" y="81"/>
                  </a:cubicBezTo>
                  <a:cubicBezTo>
                    <a:pt x="62" y="93"/>
                    <a:pt x="81" y="106"/>
                    <a:pt x="98" y="121"/>
                  </a:cubicBezTo>
                  <a:cubicBezTo>
                    <a:pt x="104" y="127"/>
                    <a:pt x="111" y="134"/>
                    <a:pt x="119" y="134"/>
                  </a:cubicBezTo>
                  <a:cubicBezTo>
                    <a:pt x="121" y="134"/>
                    <a:pt x="123" y="134"/>
                    <a:pt x="125" y="136"/>
                  </a:cubicBezTo>
                  <a:cubicBezTo>
                    <a:pt x="128" y="138"/>
                    <a:pt x="125" y="142"/>
                    <a:pt x="123" y="145"/>
                  </a:cubicBezTo>
                  <a:cubicBezTo>
                    <a:pt x="122" y="145"/>
                    <a:pt x="122" y="146"/>
                    <a:pt x="122" y="146"/>
                  </a:cubicBezTo>
                  <a:cubicBezTo>
                    <a:pt x="117" y="151"/>
                    <a:pt x="113" y="156"/>
                    <a:pt x="108" y="161"/>
                  </a:cubicBezTo>
                  <a:cubicBezTo>
                    <a:pt x="108" y="162"/>
                    <a:pt x="107" y="162"/>
                    <a:pt x="107" y="163"/>
                  </a:cubicBezTo>
                  <a:cubicBezTo>
                    <a:pt x="106" y="164"/>
                    <a:pt x="105" y="164"/>
                    <a:pt x="104" y="165"/>
                  </a:cubicBezTo>
                  <a:close/>
                </a:path>
              </a:pathLst>
            </a:custGeom>
            <a:solidFill>
              <a:srgbClr val="19414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 name="ïṡḷîḍe"/>
            <p:cNvSpPr/>
            <p:nvPr/>
          </p:nvSpPr>
          <p:spPr bwMode="auto">
            <a:xfrm flipH="1">
              <a:off x="989" y="4731"/>
              <a:ext cx="358" cy="401"/>
            </a:xfrm>
            <a:custGeom>
              <a:avLst/>
              <a:gdLst>
                <a:gd name="T0" fmla="*/ 57 w 57"/>
                <a:gd name="T1" fmla="*/ 49 h 64"/>
                <a:gd name="T2" fmla="*/ 57 w 57"/>
                <a:gd name="T3" fmla="*/ 51 h 64"/>
                <a:gd name="T4" fmla="*/ 57 w 57"/>
                <a:gd name="T5" fmla="*/ 52 h 64"/>
                <a:gd name="T6" fmla="*/ 55 w 57"/>
                <a:gd name="T7" fmla="*/ 53 h 64"/>
                <a:gd name="T8" fmla="*/ 29 w 57"/>
                <a:gd name="T9" fmla="*/ 64 h 64"/>
                <a:gd name="T10" fmla="*/ 29 w 57"/>
                <a:gd name="T11" fmla="*/ 62 h 64"/>
                <a:gd name="T12" fmla="*/ 29 w 57"/>
                <a:gd name="T13" fmla="*/ 61 h 64"/>
                <a:gd name="T14" fmla="*/ 29 w 57"/>
                <a:gd name="T15" fmla="*/ 57 h 64"/>
                <a:gd name="T16" fmla="*/ 29 w 57"/>
                <a:gd name="T17" fmla="*/ 56 h 64"/>
                <a:gd name="T18" fmla="*/ 12 w 57"/>
                <a:gd name="T19" fmla="*/ 60 h 64"/>
                <a:gd name="T20" fmla="*/ 10 w 57"/>
                <a:gd name="T21" fmla="*/ 59 h 64"/>
                <a:gd name="T22" fmla="*/ 8 w 57"/>
                <a:gd name="T23" fmla="*/ 57 h 64"/>
                <a:gd name="T24" fmla="*/ 3 w 57"/>
                <a:gd name="T25" fmla="*/ 40 h 64"/>
                <a:gd name="T26" fmla="*/ 0 w 57"/>
                <a:gd name="T27" fmla="*/ 38 h 64"/>
                <a:gd name="T28" fmla="*/ 2 w 57"/>
                <a:gd name="T29" fmla="*/ 34 h 64"/>
                <a:gd name="T30" fmla="*/ 5 w 57"/>
                <a:gd name="T31" fmla="*/ 33 h 64"/>
                <a:gd name="T32" fmla="*/ 8 w 57"/>
                <a:gd name="T33" fmla="*/ 26 h 64"/>
                <a:gd name="T34" fmla="*/ 7 w 57"/>
                <a:gd name="T35" fmla="*/ 18 h 64"/>
                <a:gd name="T36" fmla="*/ 10 w 57"/>
                <a:gd name="T37" fmla="*/ 0 h 64"/>
                <a:gd name="T38" fmla="*/ 23 w 57"/>
                <a:gd name="T39" fmla="*/ 1 h 64"/>
                <a:gd name="T40" fmla="*/ 30 w 57"/>
                <a:gd name="T41" fmla="*/ 1 h 64"/>
                <a:gd name="T42" fmla="*/ 37 w 57"/>
                <a:gd name="T43" fmla="*/ 5 h 64"/>
                <a:gd name="T44" fmla="*/ 36 w 57"/>
                <a:gd name="T45" fmla="*/ 14 h 64"/>
                <a:gd name="T46" fmla="*/ 40 w 57"/>
                <a:gd name="T47" fmla="*/ 30 h 64"/>
                <a:gd name="T48" fmla="*/ 42 w 57"/>
                <a:gd name="T49" fmla="*/ 30 h 64"/>
                <a:gd name="T50" fmla="*/ 43 w 57"/>
                <a:gd name="T51" fmla="*/ 29 h 64"/>
                <a:gd name="T52" fmla="*/ 46 w 57"/>
                <a:gd name="T53" fmla="*/ 17 h 64"/>
                <a:gd name="T54" fmla="*/ 52 w 57"/>
                <a:gd name="T55" fmla="*/ 14 h 64"/>
                <a:gd name="T56" fmla="*/ 54 w 57"/>
                <a:gd name="T57" fmla="*/ 17 h 64"/>
                <a:gd name="T58" fmla="*/ 54 w 57"/>
                <a:gd name="T59" fmla="*/ 26 h 64"/>
                <a:gd name="T60" fmla="*/ 49 w 57"/>
                <a:gd name="T61" fmla="*/ 36 h 64"/>
                <a:gd name="T62" fmla="*/ 49 w 57"/>
                <a:gd name="T63" fmla="*/ 40 h 64"/>
                <a:gd name="T64" fmla="*/ 51 w 57"/>
                <a:gd name="T65" fmla="*/ 41 h 64"/>
                <a:gd name="T66" fmla="*/ 57 w 57"/>
                <a:gd name="T67" fmla="*/ 41 h 64"/>
                <a:gd name="T68" fmla="*/ 57 w 57"/>
                <a:gd name="T69" fmla="*/ 41 h 64"/>
                <a:gd name="T70" fmla="*/ 57 w 57"/>
                <a:gd name="T71" fmla="*/ 4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64">
                  <a:moveTo>
                    <a:pt x="57" y="49"/>
                  </a:moveTo>
                  <a:cubicBezTo>
                    <a:pt x="57" y="50"/>
                    <a:pt x="57" y="50"/>
                    <a:pt x="57" y="51"/>
                  </a:cubicBezTo>
                  <a:cubicBezTo>
                    <a:pt x="57" y="51"/>
                    <a:pt x="57" y="51"/>
                    <a:pt x="57" y="52"/>
                  </a:cubicBezTo>
                  <a:cubicBezTo>
                    <a:pt x="57" y="52"/>
                    <a:pt x="56" y="53"/>
                    <a:pt x="55" y="53"/>
                  </a:cubicBezTo>
                  <a:cubicBezTo>
                    <a:pt x="46" y="57"/>
                    <a:pt x="37" y="61"/>
                    <a:pt x="29" y="64"/>
                  </a:cubicBezTo>
                  <a:cubicBezTo>
                    <a:pt x="29" y="64"/>
                    <a:pt x="29" y="63"/>
                    <a:pt x="29" y="62"/>
                  </a:cubicBezTo>
                  <a:cubicBezTo>
                    <a:pt x="29" y="61"/>
                    <a:pt x="29" y="61"/>
                    <a:pt x="29" y="61"/>
                  </a:cubicBezTo>
                  <a:cubicBezTo>
                    <a:pt x="29" y="60"/>
                    <a:pt x="29" y="58"/>
                    <a:pt x="29" y="57"/>
                  </a:cubicBezTo>
                  <a:cubicBezTo>
                    <a:pt x="29" y="56"/>
                    <a:pt x="29" y="56"/>
                    <a:pt x="29" y="56"/>
                  </a:cubicBezTo>
                  <a:cubicBezTo>
                    <a:pt x="23" y="58"/>
                    <a:pt x="18" y="60"/>
                    <a:pt x="12" y="60"/>
                  </a:cubicBezTo>
                  <a:cubicBezTo>
                    <a:pt x="11" y="60"/>
                    <a:pt x="10" y="60"/>
                    <a:pt x="10" y="59"/>
                  </a:cubicBezTo>
                  <a:cubicBezTo>
                    <a:pt x="9" y="59"/>
                    <a:pt x="9" y="58"/>
                    <a:pt x="8" y="57"/>
                  </a:cubicBezTo>
                  <a:cubicBezTo>
                    <a:pt x="8" y="51"/>
                    <a:pt x="7" y="44"/>
                    <a:pt x="3" y="40"/>
                  </a:cubicBezTo>
                  <a:cubicBezTo>
                    <a:pt x="2" y="40"/>
                    <a:pt x="0" y="39"/>
                    <a:pt x="0" y="38"/>
                  </a:cubicBezTo>
                  <a:cubicBezTo>
                    <a:pt x="0" y="36"/>
                    <a:pt x="1" y="35"/>
                    <a:pt x="2" y="34"/>
                  </a:cubicBezTo>
                  <a:cubicBezTo>
                    <a:pt x="3" y="34"/>
                    <a:pt x="4" y="33"/>
                    <a:pt x="5" y="33"/>
                  </a:cubicBezTo>
                  <a:cubicBezTo>
                    <a:pt x="7" y="31"/>
                    <a:pt x="8" y="28"/>
                    <a:pt x="8" y="26"/>
                  </a:cubicBezTo>
                  <a:cubicBezTo>
                    <a:pt x="8" y="23"/>
                    <a:pt x="7" y="21"/>
                    <a:pt x="7" y="18"/>
                  </a:cubicBezTo>
                  <a:cubicBezTo>
                    <a:pt x="6" y="12"/>
                    <a:pt x="7" y="5"/>
                    <a:pt x="10" y="0"/>
                  </a:cubicBezTo>
                  <a:cubicBezTo>
                    <a:pt x="14" y="1"/>
                    <a:pt x="18" y="2"/>
                    <a:pt x="23" y="1"/>
                  </a:cubicBezTo>
                  <a:cubicBezTo>
                    <a:pt x="25" y="1"/>
                    <a:pt x="28" y="1"/>
                    <a:pt x="30" y="1"/>
                  </a:cubicBezTo>
                  <a:cubicBezTo>
                    <a:pt x="33" y="1"/>
                    <a:pt x="35" y="2"/>
                    <a:pt x="37" y="5"/>
                  </a:cubicBezTo>
                  <a:cubicBezTo>
                    <a:pt x="38" y="8"/>
                    <a:pt x="36" y="11"/>
                    <a:pt x="36" y="14"/>
                  </a:cubicBezTo>
                  <a:cubicBezTo>
                    <a:pt x="34" y="20"/>
                    <a:pt x="36" y="26"/>
                    <a:pt x="40" y="30"/>
                  </a:cubicBezTo>
                  <a:cubicBezTo>
                    <a:pt x="40" y="30"/>
                    <a:pt x="41" y="31"/>
                    <a:pt x="42" y="30"/>
                  </a:cubicBezTo>
                  <a:cubicBezTo>
                    <a:pt x="42" y="30"/>
                    <a:pt x="43" y="29"/>
                    <a:pt x="43" y="29"/>
                  </a:cubicBezTo>
                  <a:cubicBezTo>
                    <a:pt x="44" y="25"/>
                    <a:pt x="44" y="21"/>
                    <a:pt x="46" y="17"/>
                  </a:cubicBezTo>
                  <a:cubicBezTo>
                    <a:pt x="48" y="15"/>
                    <a:pt x="50" y="13"/>
                    <a:pt x="52" y="14"/>
                  </a:cubicBezTo>
                  <a:cubicBezTo>
                    <a:pt x="53" y="14"/>
                    <a:pt x="54" y="16"/>
                    <a:pt x="54" y="17"/>
                  </a:cubicBezTo>
                  <a:cubicBezTo>
                    <a:pt x="55" y="20"/>
                    <a:pt x="55" y="23"/>
                    <a:pt x="54" y="26"/>
                  </a:cubicBezTo>
                  <a:cubicBezTo>
                    <a:pt x="53" y="29"/>
                    <a:pt x="51" y="33"/>
                    <a:pt x="49" y="36"/>
                  </a:cubicBezTo>
                  <a:cubicBezTo>
                    <a:pt x="49" y="37"/>
                    <a:pt x="48" y="39"/>
                    <a:pt x="49" y="40"/>
                  </a:cubicBezTo>
                  <a:cubicBezTo>
                    <a:pt x="50" y="41"/>
                    <a:pt x="50" y="41"/>
                    <a:pt x="51" y="41"/>
                  </a:cubicBezTo>
                  <a:cubicBezTo>
                    <a:pt x="53" y="41"/>
                    <a:pt x="55" y="41"/>
                    <a:pt x="57" y="41"/>
                  </a:cubicBezTo>
                  <a:cubicBezTo>
                    <a:pt x="57" y="41"/>
                    <a:pt x="57" y="41"/>
                    <a:pt x="57" y="41"/>
                  </a:cubicBezTo>
                  <a:cubicBezTo>
                    <a:pt x="57" y="44"/>
                    <a:pt x="57" y="47"/>
                    <a:pt x="57" y="49"/>
                  </a:cubicBezTo>
                  <a:close/>
                </a:path>
              </a:pathLst>
            </a:custGeom>
            <a:solidFill>
              <a:srgbClr val="FFD0B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 name="íśḷidê"/>
            <p:cNvSpPr/>
            <p:nvPr/>
          </p:nvSpPr>
          <p:spPr bwMode="auto">
            <a:xfrm flipH="1">
              <a:off x="995" y="5164"/>
              <a:ext cx="1010" cy="583"/>
            </a:xfrm>
            <a:custGeom>
              <a:avLst/>
              <a:gdLst>
                <a:gd name="T0" fmla="*/ 80 w 161"/>
                <a:gd name="T1" fmla="*/ 83 h 93"/>
                <a:gd name="T2" fmla="*/ 5 w 161"/>
                <a:gd name="T3" fmla="*/ 89 h 93"/>
                <a:gd name="T4" fmla="*/ 3 w 161"/>
                <a:gd name="T5" fmla="*/ 89 h 93"/>
                <a:gd name="T6" fmla="*/ 2 w 161"/>
                <a:gd name="T7" fmla="*/ 86 h 93"/>
                <a:gd name="T8" fmla="*/ 1 w 161"/>
                <a:gd name="T9" fmla="*/ 78 h 93"/>
                <a:gd name="T10" fmla="*/ 0 w 161"/>
                <a:gd name="T11" fmla="*/ 61 h 93"/>
                <a:gd name="T12" fmla="*/ 0 w 161"/>
                <a:gd name="T13" fmla="*/ 58 h 93"/>
                <a:gd name="T14" fmla="*/ 0 w 161"/>
                <a:gd name="T15" fmla="*/ 57 h 93"/>
                <a:gd name="T16" fmla="*/ 71 w 161"/>
                <a:gd name="T17" fmla="*/ 55 h 93"/>
                <a:gd name="T18" fmla="*/ 78 w 161"/>
                <a:gd name="T19" fmla="*/ 53 h 93"/>
                <a:gd name="T20" fmla="*/ 83 w 161"/>
                <a:gd name="T21" fmla="*/ 49 h 93"/>
                <a:gd name="T22" fmla="*/ 101 w 161"/>
                <a:gd name="T23" fmla="*/ 31 h 93"/>
                <a:gd name="T24" fmla="*/ 140 w 161"/>
                <a:gd name="T25" fmla="*/ 3 h 93"/>
                <a:gd name="T26" fmla="*/ 152 w 161"/>
                <a:gd name="T27" fmla="*/ 1 h 93"/>
                <a:gd name="T28" fmla="*/ 157 w 161"/>
                <a:gd name="T29" fmla="*/ 3 h 93"/>
                <a:gd name="T30" fmla="*/ 159 w 161"/>
                <a:gd name="T31" fmla="*/ 19 h 93"/>
                <a:gd name="T32" fmla="*/ 107 w 161"/>
                <a:gd name="T33" fmla="*/ 76 h 93"/>
                <a:gd name="T34" fmla="*/ 89 w 161"/>
                <a:gd name="T35" fmla="*/ 81 h 93"/>
                <a:gd name="T36" fmla="*/ 80 w 161"/>
                <a:gd name="T37"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93">
                  <a:moveTo>
                    <a:pt x="80" y="83"/>
                  </a:moveTo>
                  <a:cubicBezTo>
                    <a:pt x="56" y="89"/>
                    <a:pt x="30" y="93"/>
                    <a:pt x="5" y="89"/>
                  </a:cubicBezTo>
                  <a:cubicBezTo>
                    <a:pt x="4" y="89"/>
                    <a:pt x="3" y="89"/>
                    <a:pt x="3" y="89"/>
                  </a:cubicBezTo>
                  <a:cubicBezTo>
                    <a:pt x="2" y="88"/>
                    <a:pt x="2" y="87"/>
                    <a:pt x="2" y="86"/>
                  </a:cubicBezTo>
                  <a:cubicBezTo>
                    <a:pt x="2" y="83"/>
                    <a:pt x="2" y="81"/>
                    <a:pt x="1" y="78"/>
                  </a:cubicBezTo>
                  <a:cubicBezTo>
                    <a:pt x="1" y="72"/>
                    <a:pt x="0" y="67"/>
                    <a:pt x="0" y="61"/>
                  </a:cubicBezTo>
                  <a:cubicBezTo>
                    <a:pt x="0" y="60"/>
                    <a:pt x="0" y="59"/>
                    <a:pt x="0" y="58"/>
                  </a:cubicBezTo>
                  <a:cubicBezTo>
                    <a:pt x="0" y="57"/>
                    <a:pt x="0" y="57"/>
                    <a:pt x="0" y="57"/>
                  </a:cubicBezTo>
                  <a:cubicBezTo>
                    <a:pt x="24" y="59"/>
                    <a:pt x="48" y="58"/>
                    <a:pt x="71" y="55"/>
                  </a:cubicBezTo>
                  <a:cubicBezTo>
                    <a:pt x="74" y="54"/>
                    <a:pt x="76" y="54"/>
                    <a:pt x="78" y="53"/>
                  </a:cubicBezTo>
                  <a:cubicBezTo>
                    <a:pt x="80" y="52"/>
                    <a:pt x="82" y="50"/>
                    <a:pt x="83" y="49"/>
                  </a:cubicBezTo>
                  <a:cubicBezTo>
                    <a:pt x="89" y="43"/>
                    <a:pt x="95" y="37"/>
                    <a:pt x="101" y="31"/>
                  </a:cubicBezTo>
                  <a:cubicBezTo>
                    <a:pt x="113" y="20"/>
                    <a:pt x="125" y="10"/>
                    <a:pt x="140" y="3"/>
                  </a:cubicBezTo>
                  <a:cubicBezTo>
                    <a:pt x="144" y="2"/>
                    <a:pt x="148" y="0"/>
                    <a:pt x="152" y="1"/>
                  </a:cubicBezTo>
                  <a:cubicBezTo>
                    <a:pt x="154" y="1"/>
                    <a:pt x="155" y="2"/>
                    <a:pt x="157" y="3"/>
                  </a:cubicBezTo>
                  <a:cubicBezTo>
                    <a:pt x="161" y="7"/>
                    <a:pt x="160" y="14"/>
                    <a:pt x="159" y="19"/>
                  </a:cubicBezTo>
                  <a:cubicBezTo>
                    <a:pt x="152" y="45"/>
                    <a:pt x="132" y="67"/>
                    <a:pt x="107" y="76"/>
                  </a:cubicBezTo>
                  <a:cubicBezTo>
                    <a:pt x="101" y="78"/>
                    <a:pt x="95" y="79"/>
                    <a:pt x="89" y="81"/>
                  </a:cubicBezTo>
                  <a:cubicBezTo>
                    <a:pt x="86" y="81"/>
                    <a:pt x="83" y="82"/>
                    <a:pt x="80" y="83"/>
                  </a:cubicBezTo>
                  <a:close/>
                </a:path>
              </a:pathLst>
            </a:custGeom>
            <a:solidFill>
              <a:srgbClr val="2C63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 name="ï$ļiḑê"/>
            <p:cNvSpPr/>
            <p:nvPr/>
          </p:nvSpPr>
          <p:spPr bwMode="auto">
            <a:xfrm flipH="1">
              <a:off x="882" y="5126"/>
              <a:ext cx="840" cy="1230"/>
            </a:xfrm>
            <a:custGeom>
              <a:avLst/>
              <a:gdLst>
                <a:gd name="T0" fmla="*/ 124 w 134"/>
                <a:gd name="T1" fmla="*/ 0 h 196"/>
                <a:gd name="T2" fmla="*/ 126 w 134"/>
                <a:gd name="T3" fmla="*/ 54 h 196"/>
                <a:gd name="T4" fmla="*/ 105 w 134"/>
                <a:gd name="T5" fmla="*/ 107 h 196"/>
                <a:gd name="T6" fmla="*/ 104 w 134"/>
                <a:gd name="T7" fmla="*/ 175 h 196"/>
                <a:gd name="T8" fmla="*/ 103 w 134"/>
                <a:gd name="T9" fmla="*/ 183 h 196"/>
                <a:gd name="T10" fmla="*/ 93 w 134"/>
                <a:gd name="T11" fmla="*/ 188 h 196"/>
                <a:gd name="T12" fmla="*/ 85 w 134"/>
                <a:gd name="T13" fmla="*/ 190 h 196"/>
                <a:gd name="T14" fmla="*/ 75 w 134"/>
                <a:gd name="T15" fmla="*/ 193 h 196"/>
                <a:gd name="T16" fmla="*/ 54 w 134"/>
                <a:gd name="T17" fmla="*/ 196 h 196"/>
                <a:gd name="T18" fmla="*/ 26 w 134"/>
                <a:gd name="T19" fmla="*/ 184 h 196"/>
                <a:gd name="T20" fmla="*/ 26 w 134"/>
                <a:gd name="T21" fmla="*/ 184 h 196"/>
                <a:gd name="T22" fmla="*/ 4 w 134"/>
                <a:gd name="T23" fmla="*/ 167 h 196"/>
                <a:gd name="T24" fmla="*/ 0 w 134"/>
                <a:gd name="T25" fmla="*/ 164 h 196"/>
                <a:gd name="T26" fmla="*/ 28 w 134"/>
                <a:gd name="T27" fmla="*/ 115 h 196"/>
                <a:gd name="T28" fmla="*/ 35 w 134"/>
                <a:gd name="T29" fmla="*/ 89 h 196"/>
                <a:gd name="T30" fmla="*/ 44 w 134"/>
                <a:gd name="T31" fmla="*/ 87 h 196"/>
                <a:gd name="T32" fmla="*/ 62 w 134"/>
                <a:gd name="T33" fmla="*/ 82 h 196"/>
                <a:gd name="T34" fmla="*/ 114 w 134"/>
                <a:gd name="T35" fmla="*/ 25 h 196"/>
                <a:gd name="T36" fmla="*/ 112 w 134"/>
                <a:gd name="T37" fmla="*/ 9 h 196"/>
                <a:gd name="T38" fmla="*/ 107 w 134"/>
                <a:gd name="T39" fmla="*/ 7 h 196"/>
                <a:gd name="T40" fmla="*/ 108 w 134"/>
                <a:gd name="T41" fmla="*/ 7 h 196"/>
                <a:gd name="T42" fmla="*/ 122 w 134"/>
                <a:gd name="T43" fmla="*/ 1 h 196"/>
                <a:gd name="T44" fmla="*/ 123 w 134"/>
                <a:gd name="T45" fmla="*/ 0 h 196"/>
                <a:gd name="T46" fmla="*/ 123 w 134"/>
                <a:gd name="T47" fmla="*/ 0 h 196"/>
                <a:gd name="T48" fmla="*/ 124 w 134"/>
                <a:gd name="T49"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196">
                  <a:moveTo>
                    <a:pt x="124" y="0"/>
                  </a:moveTo>
                  <a:cubicBezTo>
                    <a:pt x="134" y="15"/>
                    <a:pt x="132" y="37"/>
                    <a:pt x="126" y="54"/>
                  </a:cubicBezTo>
                  <a:cubicBezTo>
                    <a:pt x="119" y="72"/>
                    <a:pt x="109" y="89"/>
                    <a:pt x="105" y="107"/>
                  </a:cubicBezTo>
                  <a:cubicBezTo>
                    <a:pt x="100" y="129"/>
                    <a:pt x="104" y="152"/>
                    <a:pt x="104" y="175"/>
                  </a:cubicBezTo>
                  <a:cubicBezTo>
                    <a:pt x="104" y="178"/>
                    <a:pt x="104" y="181"/>
                    <a:pt x="103" y="183"/>
                  </a:cubicBezTo>
                  <a:cubicBezTo>
                    <a:pt x="101" y="186"/>
                    <a:pt x="97" y="187"/>
                    <a:pt x="93" y="188"/>
                  </a:cubicBezTo>
                  <a:cubicBezTo>
                    <a:pt x="91" y="189"/>
                    <a:pt x="88" y="190"/>
                    <a:pt x="85" y="190"/>
                  </a:cubicBezTo>
                  <a:cubicBezTo>
                    <a:pt x="81" y="191"/>
                    <a:pt x="78" y="192"/>
                    <a:pt x="75" y="193"/>
                  </a:cubicBezTo>
                  <a:cubicBezTo>
                    <a:pt x="68" y="195"/>
                    <a:pt x="61" y="196"/>
                    <a:pt x="54" y="196"/>
                  </a:cubicBezTo>
                  <a:cubicBezTo>
                    <a:pt x="44" y="195"/>
                    <a:pt x="34" y="190"/>
                    <a:pt x="26" y="184"/>
                  </a:cubicBezTo>
                  <a:cubicBezTo>
                    <a:pt x="26" y="184"/>
                    <a:pt x="26" y="184"/>
                    <a:pt x="26" y="184"/>
                  </a:cubicBezTo>
                  <a:cubicBezTo>
                    <a:pt x="18" y="179"/>
                    <a:pt x="11" y="174"/>
                    <a:pt x="4" y="167"/>
                  </a:cubicBezTo>
                  <a:cubicBezTo>
                    <a:pt x="3" y="166"/>
                    <a:pt x="1" y="165"/>
                    <a:pt x="0" y="164"/>
                  </a:cubicBezTo>
                  <a:cubicBezTo>
                    <a:pt x="11" y="148"/>
                    <a:pt x="20" y="132"/>
                    <a:pt x="28" y="115"/>
                  </a:cubicBezTo>
                  <a:cubicBezTo>
                    <a:pt x="32" y="107"/>
                    <a:pt x="36" y="98"/>
                    <a:pt x="35" y="89"/>
                  </a:cubicBezTo>
                  <a:cubicBezTo>
                    <a:pt x="38" y="88"/>
                    <a:pt x="41" y="87"/>
                    <a:pt x="44" y="87"/>
                  </a:cubicBezTo>
                  <a:cubicBezTo>
                    <a:pt x="50" y="85"/>
                    <a:pt x="56" y="84"/>
                    <a:pt x="62" y="82"/>
                  </a:cubicBezTo>
                  <a:cubicBezTo>
                    <a:pt x="87" y="73"/>
                    <a:pt x="107" y="51"/>
                    <a:pt x="114" y="25"/>
                  </a:cubicBezTo>
                  <a:cubicBezTo>
                    <a:pt x="115" y="20"/>
                    <a:pt x="116" y="13"/>
                    <a:pt x="112" y="9"/>
                  </a:cubicBezTo>
                  <a:cubicBezTo>
                    <a:pt x="110" y="8"/>
                    <a:pt x="109" y="7"/>
                    <a:pt x="107" y="7"/>
                  </a:cubicBezTo>
                  <a:cubicBezTo>
                    <a:pt x="107" y="7"/>
                    <a:pt x="108" y="7"/>
                    <a:pt x="108" y="7"/>
                  </a:cubicBezTo>
                  <a:cubicBezTo>
                    <a:pt x="113" y="5"/>
                    <a:pt x="117" y="3"/>
                    <a:pt x="122" y="1"/>
                  </a:cubicBezTo>
                  <a:cubicBezTo>
                    <a:pt x="123" y="0"/>
                    <a:pt x="123" y="0"/>
                    <a:pt x="123" y="0"/>
                  </a:cubicBezTo>
                  <a:cubicBezTo>
                    <a:pt x="123" y="0"/>
                    <a:pt x="123" y="0"/>
                    <a:pt x="123" y="0"/>
                  </a:cubicBezTo>
                  <a:lnTo>
                    <a:pt x="124" y="0"/>
                  </a:lnTo>
                  <a:close/>
                </a:path>
              </a:pathLst>
            </a:custGeom>
            <a:solidFill>
              <a:srgbClr val="2C63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 name="isḻïďê"/>
            <p:cNvSpPr/>
            <p:nvPr/>
          </p:nvSpPr>
          <p:spPr bwMode="auto">
            <a:xfrm flipH="1">
              <a:off x="969" y="5051"/>
              <a:ext cx="208" cy="119"/>
            </a:xfrm>
            <a:custGeom>
              <a:avLst/>
              <a:gdLst>
                <a:gd name="T0" fmla="*/ 33 w 33"/>
                <a:gd name="T1" fmla="*/ 4 h 19"/>
                <a:gd name="T2" fmla="*/ 33 w 33"/>
                <a:gd name="T3" fmla="*/ 5 h 19"/>
                <a:gd name="T4" fmla="*/ 33 w 33"/>
                <a:gd name="T5" fmla="*/ 5 h 19"/>
                <a:gd name="T6" fmla="*/ 32 w 33"/>
                <a:gd name="T7" fmla="*/ 6 h 19"/>
                <a:gd name="T8" fmla="*/ 7 w 33"/>
                <a:gd name="T9" fmla="*/ 17 h 19"/>
                <a:gd name="T10" fmla="*/ 1 w 33"/>
                <a:gd name="T11" fmla="*/ 19 h 19"/>
                <a:gd name="T12" fmla="*/ 0 w 33"/>
                <a:gd name="T13" fmla="*/ 19 h 19"/>
                <a:gd name="T14" fmla="*/ 0 w 33"/>
                <a:gd name="T15" fmla="*/ 18 h 19"/>
                <a:gd name="T16" fmla="*/ 0 w 33"/>
                <a:gd name="T17" fmla="*/ 18 h 19"/>
                <a:gd name="T18" fmla="*/ 2 w 33"/>
                <a:gd name="T19" fmla="*/ 11 h 19"/>
                <a:gd name="T20" fmla="*/ 2 w 33"/>
                <a:gd name="T21" fmla="*/ 13 h 19"/>
                <a:gd name="T22" fmla="*/ 28 w 33"/>
                <a:gd name="T23" fmla="*/ 2 h 19"/>
                <a:gd name="T24" fmla="*/ 30 w 33"/>
                <a:gd name="T25" fmla="*/ 1 h 19"/>
                <a:gd name="T26" fmla="*/ 30 w 33"/>
                <a:gd name="T27" fmla="*/ 0 h 19"/>
                <a:gd name="T28" fmla="*/ 33 w 33"/>
                <a:gd name="T2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19">
                  <a:moveTo>
                    <a:pt x="33" y="4"/>
                  </a:moveTo>
                  <a:cubicBezTo>
                    <a:pt x="33" y="5"/>
                    <a:pt x="33" y="5"/>
                    <a:pt x="33" y="5"/>
                  </a:cubicBezTo>
                  <a:cubicBezTo>
                    <a:pt x="33" y="5"/>
                    <a:pt x="33" y="5"/>
                    <a:pt x="33" y="5"/>
                  </a:cubicBezTo>
                  <a:cubicBezTo>
                    <a:pt x="32" y="6"/>
                    <a:pt x="32" y="6"/>
                    <a:pt x="32" y="6"/>
                  </a:cubicBezTo>
                  <a:cubicBezTo>
                    <a:pt x="24" y="10"/>
                    <a:pt x="15" y="13"/>
                    <a:pt x="7" y="17"/>
                  </a:cubicBezTo>
                  <a:cubicBezTo>
                    <a:pt x="5" y="18"/>
                    <a:pt x="3" y="19"/>
                    <a:pt x="1" y="19"/>
                  </a:cubicBezTo>
                  <a:cubicBezTo>
                    <a:pt x="0" y="19"/>
                    <a:pt x="0" y="19"/>
                    <a:pt x="0" y="19"/>
                  </a:cubicBezTo>
                  <a:cubicBezTo>
                    <a:pt x="0" y="18"/>
                    <a:pt x="0" y="18"/>
                    <a:pt x="0" y="18"/>
                  </a:cubicBezTo>
                  <a:cubicBezTo>
                    <a:pt x="0" y="18"/>
                    <a:pt x="0" y="18"/>
                    <a:pt x="0" y="18"/>
                  </a:cubicBezTo>
                  <a:cubicBezTo>
                    <a:pt x="0" y="17"/>
                    <a:pt x="1" y="13"/>
                    <a:pt x="2" y="11"/>
                  </a:cubicBezTo>
                  <a:cubicBezTo>
                    <a:pt x="2" y="12"/>
                    <a:pt x="2" y="13"/>
                    <a:pt x="2" y="13"/>
                  </a:cubicBezTo>
                  <a:cubicBezTo>
                    <a:pt x="10" y="10"/>
                    <a:pt x="19" y="6"/>
                    <a:pt x="28" y="2"/>
                  </a:cubicBezTo>
                  <a:cubicBezTo>
                    <a:pt x="29" y="2"/>
                    <a:pt x="30" y="1"/>
                    <a:pt x="30" y="1"/>
                  </a:cubicBezTo>
                  <a:cubicBezTo>
                    <a:pt x="30" y="0"/>
                    <a:pt x="30" y="0"/>
                    <a:pt x="30" y="0"/>
                  </a:cubicBezTo>
                  <a:cubicBezTo>
                    <a:pt x="31" y="1"/>
                    <a:pt x="32" y="3"/>
                    <a:pt x="3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 name="iṡľïḓe"/>
            <p:cNvSpPr/>
            <p:nvPr/>
          </p:nvSpPr>
          <p:spPr bwMode="auto">
            <a:xfrm flipH="1">
              <a:off x="726" y="7197"/>
              <a:ext cx="358" cy="334"/>
            </a:xfrm>
            <a:custGeom>
              <a:avLst/>
              <a:gdLst>
                <a:gd name="T0" fmla="*/ 56 w 57"/>
                <a:gd name="T1" fmla="*/ 12 h 53"/>
                <a:gd name="T2" fmla="*/ 57 w 57"/>
                <a:gd name="T3" fmla="*/ 16 h 53"/>
                <a:gd name="T4" fmla="*/ 56 w 57"/>
                <a:gd name="T5" fmla="*/ 18 h 53"/>
                <a:gd name="T6" fmla="*/ 29 w 57"/>
                <a:gd name="T7" fmla="*/ 49 h 53"/>
                <a:gd name="T8" fmla="*/ 24 w 57"/>
                <a:gd name="T9" fmla="*/ 53 h 53"/>
                <a:gd name="T10" fmla="*/ 20 w 57"/>
                <a:gd name="T11" fmla="*/ 53 h 53"/>
                <a:gd name="T12" fmla="*/ 5 w 57"/>
                <a:gd name="T13" fmla="*/ 50 h 53"/>
                <a:gd name="T14" fmla="*/ 0 w 57"/>
                <a:gd name="T15" fmla="*/ 48 h 53"/>
                <a:gd name="T16" fmla="*/ 1 w 57"/>
                <a:gd name="T17" fmla="*/ 44 h 53"/>
                <a:gd name="T18" fmla="*/ 6 w 57"/>
                <a:gd name="T19" fmla="*/ 39 h 53"/>
                <a:gd name="T20" fmla="*/ 14 w 57"/>
                <a:gd name="T21" fmla="*/ 38 h 53"/>
                <a:gd name="T22" fmla="*/ 17 w 57"/>
                <a:gd name="T23" fmla="*/ 37 h 53"/>
                <a:gd name="T24" fmla="*/ 19 w 57"/>
                <a:gd name="T25" fmla="*/ 34 h 53"/>
                <a:gd name="T26" fmla="*/ 31 w 57"/>
                <a:gd name="T27" fmla="*/ 17 h 53"/>
                <a:gd name="T28" fmla="*/ 31 w 57"/>
                <a:gd name="T29" fmla="*/ 17 h 53"/>
                <a:gd name="T30" fmla="*/ 32 w 57"/>
                <a:gd name="T31" fmla="*/ 15 h 53"/>
                <a:gd name="T32" fmla="*/ 46 w 57"/>
                <a:gd name="T33" fmla="*/ 0 h 53"/>
                <a:gd name="T34" fmla="*/ 56 w 57"/>
                <a:gd name="T35"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53">
                  <a:moveTo>
                    <a:pt x="56" y="12"/>
                  </a:moveTo>
                  <a:cubicBezTo>
                    <a:pt x="57" y="13"/>
                    <a:pt x="57" y="15"/>
                    <a:pt x="57" y="16"/>
                  </a:cubicBezTo>
                  <a:cubicBezTo>
                    <a:pt x="57" y="17"/>
                    <a:pt x="56" y="18"/>
                    <a:pt x="56" y="18"/>
                  </a:cubicBezTo>
                  <a:cubicBezTo>
                    <a:pt x="48" y="30"/>
                    <a:pt x="38" y="39"/>
                    <a:pt x="29" y="49"/>
                  </a:cubicBezTo>
                  <a:cubicBezTo>
                    <a:pt x="27" y="51"/>
                    <a:pt x="26" y="52"/>
                    <a:pt x="24" y="53"/>
                  </a:cubicBezTo>
                  <a:cubicBezTo>
                    <a:pt x="23" y="53"/>
                    <a:pt x="22" y="53"/>
                    <a:pt x="20" y="53"/>
                  </a:cubicBezTo>
                  <a:cubicBezTo>
                    <a:pt x="15" y="52"/>
                    <a:pt x="10" y="51"/>
                    <a:pt x="5" y="50"/>
                  </a:cubicBezTo>
                  <a:cubicBezTo>
                    <a:pt x="3" y="50"/>
                    <a:pt x="1" y="49"/>
                    <a:pt x="0" y="48"/>
                  </a:cubicBezTo>
                  <a:cubicBezTo>
                    <a:pt x="0" y="46"/>
                    <a:pt x="0" y="45"/>
                    <a:pt x="1" y="44"/>
                  </a:cubicBezTo>
                  <a:cubicBezTo>
                    <a:pt x="2" y="42"/>
                    <a:pt x="4" y="40"/>
                    <a:pt x="6" y="39"/>
                  </a:cubicBezTo>
                  <a:cubicBezTo>
                    <a:pt x="9" y="38"/>
                    <a:pt x="11" y="38"/>
                    <a:pt x="14" y="38"/>
                  </a:cubicBezTo>
                  <a:cubicBezTo>
                    <a:pt x="15" y="37"/>
                    <a:pt x="16" y="37"/>
                    <a:pt x="17" y="37"/>
                  </a:cubicBezTo>
                  <a:cubicBezTo>
                    <a:pt x="18" y="36"/>
                    <a:pt x="19" y="35"/>
                    <a:pt x="19" y="34"/>
                  </a:cubicBezTo>
                  <a:cubicBezTo>
                    <a:pt x="23" y="29"/>
                    <a:pt x="27" y="23"/>
                    <a:pt x="31" y="17"/>
                  </a:cubicBezTo>
                  <a:cubicBezTo>
                    <a:pt x="31" y="17"/>
                    <a:pt x="31" y="17"/>
                    <a:pt x="31" y="17"/>
                  </a:cubicBezTo>
                  <a:cubicBezTo>
                    <a:pt x="31" y="16"/>
                    <a:pt x="32" y="16"/>
                    <a:pt x="32" y="15"/>
                  </a:cubicBezTo>
                  <a:cubicBezTo>
                    <a:pt x="37" y="10"/>
                    <a:pt x="41" y="5"/>
                    <a:pt x="46" y="0"/>
                  </a:cubicBezTo>
                  <a:cubicBezTo>
                    <a:pt x="49" y="4"/>
                    <a:pt x="53" y="8"/>
                    <a:pt x="56" y="12"/>
                  </a:cubicBezTo>
                  <a:close/>
                </a:path>
              </a:pathLst>
            </a:custGeom>
            <a:solidFill>
              <a:srgbClr val="1825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 name="ïSḷiďé"/>
            <p:cNvSpPr/>
            <p:nvPr/>
          </p:nvSpPr>
          <p:spPr bwMode="auto">
            <a:xfrm flipH="1">
              <a:off x="1422" y="6174"/>
              <a:ext cx="528" cy="1111"/>
            </a:xfrm>
            <a:custGeom>
              <a:avLst/>
              <a:gdLst>
                <a:gd name="T0" fmla="*/ 48 w 84"/>
                <a:gd name="T1" fmla="*/ 170 h 177"/>
                <a:gd name="T2" fmla="*/ 38 w 84"/>
                <a:gd name="T3" fmla="*/ 137 h 177"/>
                <a:gd name="T4" fmla="*/ 13 w 84"/>
                <a:gd name="T5" fmla="*/ 95 h 177"/>
                <a:gd name="T6" fmla="*/ 2 w 84"/>
                <a:gd name="T7" fmla="*/ 65 h 177"/>
                <a:gd name="T8" fmla="*/ 7 w 84"/>
                <a:gd name="T9" fmla="*/ 54 h 177"/>
                <a:gd name="T10" fmla="*/ 40 w 84"/>
                <a:gd name="T11" fmla="*/ 0 h 177"/>
                <a:gd name="T12" fmla="*/ 62 w 84"/>
                <a:gd name="T13" fmla="*/ 17 h 177"/>
                <a:gd name="T14" fmla="*/ 62 w 84"/>
                <a:gd name="T15" fmla="*/ 17 h 177"/>
                <a:gd name="T16" fmla="*/ 63 w 84"/>
                <a:gd name="T17" fmla="*/ 51 h 177"/>
                <a:gd name="T18" fmla="*/ 47 w 84"/>
                <a:gd name="T19" fmla="*/ 67 h 177"/>
                <a:gd name="T20" fmla="*/ 44 w 84"/>
                <a:gd name="T21" fmla="*/ 69 h 177"/>
                <a:gd name="T22" fmla="*/ 46 w 84"/>
                <a:gd name="T23" fmla="*/ 80 h 177"/>
                <a:gd name="T24" fmla="*/ 65 w 84"/>
                <a:gd name="T25" fmla="*/ 122 h 177"/>
                <a:gd name="T26" fmla="*/ 70 w 84"/>
                <a:gd name="T27" fmla="*/ 137 h 177"/>
                <a:gd name="T28" fmla="*/ 73 w 84"/>
                <a:gd name="T29" fmla="*/ 145 h 177"/>
                <a:gd name="T30" fmla="*/ 84 w 84"/>
                <a:gd name="T31" fmla="*/ 172 h 177"/>
                <a:gd name="T32" fmla="*/ 83 w 84"/>
                <a:gd name="T33" fmla="*/ 174 h 177"/>
                <a:gd name="T34" fmla="*/ 81 w 84"/>
                <a:gd name="T35" fmla="*/ 175 h 177"/>
                <a:gd name="T36" fmla="*/ 81 w 84"/>
                <a:gd name="T37" fmla="*/ 175 h 177"/>
                <a:gd name="T38" fmla="*/ 53 w 84"/>
                <a:gd name="T39" fmla="*/ 177 h 177"/>
                <a:gd name="T40" fmla="*/ 50 w 84"/>
                <a:gd name="T41" fmla="*/ 177 h 177"/>
                <a:gd name="T42" fmla="*/ 49 w 84"/>
                <a:gd name="T43" fmla="*/ 176 h 177"/>
                <a:gd name="T44" fmla="*/ 48 w 84"/>
                <a:gd name="T45" fmla="*/ 17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4" h="177">
                  <a:moveTo>
                    <a:pt x="48" y="170"/>
                  </a:moveTo>
                  <a:cubicBezTo>
                    <a:pt x="48" y="164"/>
                    <a:pt x="41" y="143"/>
                    <a:pt x="38" y="137"/>
                  </a:cubicBezTo>
                  <a:cubicBezTo>
                    <a:pt x="31" y="122"/>
                    <a:pt x="23" y="108"/>
                    <a:pt x="13" y="95"/>
                  </a:cubicBezTo>
                  <a:cubicBezTo>
                    <a:pt x="7" y="86"/>
                    <a:pt x="0" y="76"/>
                    <a:pt x="2" y="65"/>
                  </a:cubicBezTo>
                  <a:cubicBezTo>
                    <a:pt x="3" y="61"/>
                    <a:pt x="5" y="58"/>
                    <a:pt x="7" y="54"/>
                  </a:cubicBezTo>
                  <a:cubicBezTo>
                    <a:pt x="18" y="36"/>
                    <a:pt x="29" y="18"/>
                    <a:pt x="40" y="0"/>
                  </a:cubicBezTo>
                  <a:cubicBezTo>
                    <a:pt x="47" y="7"/>
                    <a:pt x="54" y="12"/>
                    <a:pt x="62" y="17"/>
                  </a:cubicBezTo>
                  <a:cubicBezTo>
                    <a:pt x="62" y="17"/>
                    <a:pt x="62" y="17"/>
                    <a:pt x="62" y="17"/>
                  </a:cubicBezTo>
                  <a:cubicBezTo>
                    <a:pt x="62" y="29"/>
                    <a:pt x="63" y="40"/>
                    <a:pt x="63" y="51"/>
                  </a:cubicBezTo>
                  <a:cubicBezTo>
                    <a:pt x="58" y="56"/>
                    <a:pt x="52" y="61"/>
                    <a:pt x="47" y="67"/>
                  </a:cubicBezTo>
                  <a:cubicBezTo>
                    <a:pt x="46" y="67"/>
                    <a:pt x="45" y="68"/>
                    <a:pt x="44" y="69"/>
                  </a:cubicBezTo>
                  <a:cubicBezTo>
                    <a:pt x="42" y="73"/>
                    <a:pt x="44" y="77"/>
                    <a:pt x="46" y="80"/>
                  </a:cubicBezTo>
                  <a:cubicBezTo>
                    <a:pt x="54" y="93"/>
                    <a:pt x="60" y="107"/>
                    <a:pt x="65" y="122"/>
                  </a:cubicBezTo>
                  <a:cubicBezTo>
                    <a:pt x="67" y="127"/>
                    <a:pt x="69" y="132"/>
                    <a:pt x="70" y="137"/>
                  </a:cubicBezTo>
                  <a:cubicBezTo>
                    <a:pt x="71" y="140"/>
                    <a:pt x="72" y="142"/>
                    <a:pt x="73" y="145"/>
                  </a:cubicBezTo>
                  <a:cubicBezTo>
                    <a:pt x="75" y="149"/>
                    <a:pt x="83" y="167"/>
                    <a:pt x="84" y="172"/>
                  </a:cubicBezTo>
                  <a:cubicBezTo>
                    <a:pt x="84" y="173"/>
                    <a:pt x="84" y="174"/>
                    <a:pt x="83" y="174"/>
                  </a:cubicBezTo>
                  <a:cubicBezTo>
                    <a:pt x="83" y="175"/>
                    <a:pt x="82" y="175"/>
                    <a:pt x="81" y="175"/>
                  </a:cubicBezTo>
                  <a:cubicBezTo>
                    <a:pt x="81" y="175"/>
                    <a:pt x="81" y="175"/>
                    <a:pt x="81" y="175"/>
                  </a:cubicBezTo>
                  <a:cubicBezTo>
                    <a:pt x="72" y="177"/>
                    <a:pt x="62" y="177"/>
                    <a:pt x="53" y="177"/>
                  </a:cubicBezTo>
                  <a:cubicBezTo>
                    <a:pt x="52" y="177"/>
                    <a:pt x="51" y="177"/>
                    <a:pt x="50" y="177"/>
                  </a:cubicBezTo>
                  <a:cubicBezTo>
                    <a:pt x="50" y="177"/>
                    <a:pt x="49" y="176"/>
                    <a:pt x="49" y="176"/>
                  </a:cubicBezTo>
                  <a:cubicBezTo>
                    <a:pt x="47" y="175"/>
                    <a:pt x="48" y="172"/>
                    <a:pt x="48" y="170"/>
                  </a:cubicBezTo>
                  <a:close/>
                </a:path>
              </a:pathLst>
            </a:custGeom>
            <a:solidFill>
              <a:srgbClr val="19414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 name="ïSḷîḋé"/>
            <p:cNvSpPr/>
            <p:nvPr/>
          </p:nvSpPr>
          <p:spPr bwMode="auto">
            <a:xfrm flipH="1">
              <a:off x="951" y="5083"/>
              <a:ext cx="427" cy="277"/>
            </a:xfrm>
            <a:custGeom>
              <a:avLst/>
              <a:gdLst>
                <a:gd name="T0" fmla="*/ 65 w 68"/>
                <a:gd name="T1" fmla="*/ 0 h 44"/>
                <a:gd name="T2" fmla="*/ 68 w 68"/>
                <a:gd name="T3" fmla="*/ 6 h 44"/>
                <a:gd name="T4" fmla="*/ 68 w 68"/>
                <a:gd name="T5" fmla="*/ 7 h 44"/>
                <a:gd name="T6" fmla="*/ 68 w 68"/>
                <a:gd name="T7" fmla="*/ 7 h 44"/>
                <a:gd name="T8" fmla="*/ 67 w 68"/>
                <a:gd name="T9" fmla="*/ 8 h 44"/>
                <a:gd name="T10" fmla="*/ 53 w 68"/>
                <a:gd name="T11" fmla="*/ 14 h 44"/>
                <a:gd name="T12" fmla="*/ 52 w 68"/>
                <a:gd name="T13" fmla="*/ 14 h 44"/>
                <a:gd name="T14" fmla="*/ 40 w 68"/>
                <a:gd name="T15" fmla="*/ 16 h 44"/>
                <a:gd name="T16" fmla="*/ 1 w 68"/>
                <a:gd name="T17" fmla="*/ 44 h 44"/>
                <a:gd name="T18" fmla="*/ 0 w 68"/>
                <a:gd name="T19" fmla="*/ 43 h 44"/>
                <a:gd name="T20" fmla="*/ 2 w 68"/>
                <a:gd name="T21" fmla="*/ 37 h 44"/>
                <a:gd name="T22" fmla="*/ 3 w 68"/>
                <a:gd name="T23" fmla="*/ 33 h 44"/>
                <a:gd name="T24" fmla="*/ 7 w 68"/>
                <a:gd name="T25" fmla="*/ 29 h 44"/>
                <a:gd name="T26" fmla="*/ 32 w 68"/>
                <a:gd name="T27" fmla="*/ 13 h 44"/>
                <a:gd name="T28" fmla="*/ 32 w 68"/>
                <a:gd name="T29" fmla="*/ 14 h 44"/>
                <a:gd name="T30" fmla="*/ 33 w 68"/>
                <a:gd name="T31" fmla="*/ 14 h 44"/>
                <a:gd name="T32" fmla="*/ 39 w 68"/>
                <a:gd name="T33" fmla="*/ 12 h 44"/>
                <a:gd name="T34" fmla="*/ 64 w 68"/>
                <a:gd name="T35" fmla="*/ 1 h 44"/>
                <a:gd name="T36" fmla="*/ 65 w 68"/>
                <a:gd name="T3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44">
                  <a:moveTo>
                    <a:pt x="65" y="0"/>
                  </a:moveTo>
                  <a:cubicBezTo>
                    <a:pt x="66" y="2"/>
                    <a:pt x="67" y="4"/>
                    <a:pt x="68" y="6"/>
                  </a:cubicBezTo>
                  <a:cubicBezTo>
                    <a:pt x="68" y="7"/>
                    <a:pt x="68" y="7"/>
                    <a:pt x="68" y="7"/>
                  </a:cubicBezTo>
                  <a:cubicBezTo>
                    <a:pt x="68" y="7"/>
                    <a:pt x="68" y="7"/>
                    <a:pt x="68" y="7"/>
                  </a:cubicBezTo>
                  <a:cubicBezTo>
                    <a:pt x="67" y="8"/>
                    <a:pt x="67" y="8"/>
                    <a:pt x="67" y="8"/>
                  </a:cubicBezTo>
                  <a:cubicBezTo>
                    <a:pt x="62" y="10"/>
                    <a:pt x="58" y="12"/>
                    <a:pt x="53" y="14"/>
                  </a:cubicBezTo>
                  <a:cubicBezTo>
                    <a:pt x="53" y="14"/>
                    <a:pt x="52" y="14"/>
                    <a:pt x="52" y="14"/>
                  </a:cubicBezTo>
                  <a:cubicBezTo>
                    <a:pt x="48" y="13"/>
                    <a:pt x="44" y="15"/>
                    <a:pt x="40" y="16"/>
                  </a:cubicBezTo>
                  <a:cubicBezTo>
                    <a:pt x="25" y="23"/>
                    <a:pt x="13" y="33"/>
                    <a:pt x="1" y="44"/>
                  </a:cubicBezTo>
                  <a:cubicBezTo>
                    <a:pt x="0" y="43"/>
                    <a:pt x="0" y="43"/>
                    <a:pt x="0" y="43"/>
                  </a:cubicBezTo>
                  <a:cubicBezTo>
                    <a:pt x="1" y="41"/>
                    <a:pt x="1" y="39"/>
                    <a:pt x="2" y="37"/>
                  </a:cubicBezTo>
                  <a:cubicBezTo>
                    <a:pt x="2" y="36"/>
                    <a:pt x="2" y="34"/>
                    <a:pt x="3" y="33"/>
                  </a:cubicBezTo>
                  <a:cubicBezTo>
                    <a:pt x="4" y="31"/>
                    <a:pt x="6" y="30"/>
                    <a:pt x="7" y="29"/>
                  </a:cubicBezTo>
                  <a:cubicBezTo>
                    <a:pt x="15" y="23"/>
                    <a:pt x="23" y="18"/>
                    <a:pt x="32" y="13"/>
                  </a:cubicBezTo>
                  <a:cubicBezTo>
                    <a:pt x="32" y="14"/>
                    <a:pt x="32" y="14"/>
                    <a:pt x="32" y="14"/>
                  </a:cubicBezTo>
                  <a:cubicBezTo>
                    <a:pt x="33" y="14"/>
                    <a:pt x="33" y="14"/>
                    <a:pt x="33" y="14"/>
                  </a:cubicBezTo>
                  <a:cubicBezTo>
                    <a:pt x="35" y="14"/>
                    <a:pt x="37" y="13"/>
                    <a:pt x="39" y="12"/>
                  </a:cubicBezTo>
                  <a:cubicBezTo>
                    <a:pt x="47" y="8"/>
                    <a:pt x="56" y="5"/>
                    <a:pt x="64" y="1"/>
                  </a:cubicBezTo>
                  <a:cubicBezTo>
                    <a:pt x="65" y="0"/>
                    <a:pt x="65" y="0"/>
                    <a:pt x="65" y="0"/>
                  </a:cubicBezTo>
                  <a:close/>
                </a:path>
              </a:pathLst>
            </a:custGeom>
            <a:solidFill>
              <a:srgbClr val="19414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 name="isļiḍê"/>
            <p:cNvSpPr/>
            <p:nvPr/>
          </p:nvSpPr>
          <p:spPr bwMode="auto">
            <a:xfrm flipH="1">
              <a:off x="969" y="5164"/>
              <a:ext cx="540" cy="534"/>
            </a:xfrm>
            <a:custGeom>
              <a:avLst/>
              <a:gdLst>
                <a:gd name="T0" fmla="*/ 84 w 86"/>
                <a:gd name="T1" fmla="*/ 33 h 85"/>
                <a:gd name="T2" fmla="*/ 68 w 86"/>
                <a:gd name="T3" fmla="*/ 48 h 85"/>
                <a:gd name="T4" fmla="*/ 79 w 86"/>
                <a:gd name="T5" fmla="*/ 27 h 85"/>
                <a:gd name="T6" fmla="*/ 76 w 86"/>
                <a:gd name="T7" fmla="*/ 1 h 85"/>
                <a:gd name="T8" fmla="*/ 75 w 86"/>
                <a:gd name="T9" fmla="*/ 2 h 85"/>
                <a:gd name="T10" fmla="*/ 74 w 86"/>
                <a:gd name="T11" fmla="*/ 35 h 85"/>
                <a:gd name="T12" fmla="*/ 63 w 86"/>
                <a:gd name="T13" fmla="*/ 51 h 85"/>
                <a:gd name="T14" fmla="*/ 63 w 86"/>
                <a:gd name="T15" fmla="*/ 51 h 85"/>
                <a:gd name="T16" fmla="*/ 62 w 86"/>
                <a:gd name="T17" fmla="*/ 52 h 85"/>
                <a:gd name="T18" fmla="*/ 57 w 86"/>
                <a:gd name="T19" fmla="*/ 58 h 85"/>
                <a:gd name="T20" fmla="*/ 1 w 86"/>
                <a:gd name="T21" fmla="*/ 83 h 85"/>
                <a:gd name="T22" fmla="*/ 2 w 86"/>
                <a:gd name="T23" fmla="*/ 85 h 85"/>
                <a:gd name="T24" fmla="*/ 37 w 86"/>
                <a:gd name="T25" fmla="*/ 74 h 85"/>
                <a:gd name="T26" fmla="*/ 63 w 86"/>
                <a:gd name="T27" fmla="*/ 54 h 85"/>
                <a:gd name="T28" fmla="*/ 65 w 86"/>
                <a:gd name="T29" fmla="*/ 52 h 85"/>
                <a:gd name="T30" fmla="*/ 85 w 86"/>
                <a:gd name="T31" fmla="*/ 34 h 85"/>
                <a:gd name="T32" fmla="*/ 84 w 86"/>
                <a:gd name="T33" fmla="*/ 3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5">
                  <a:moveTo>
                    <a:pt x="84" y="33"/>
                  </a:moveTo>
                  <a:cubicBezTo>
                    <a:pt x="79" y="39"/>
                    <a:pt x="74" y="44"/>
                    <a:pt x="68" y="48"/>
                  </a:cubicBezTo>
                  <a:cubicBezTo>
                    <a:pt x="73" y="42"/>
                    <a:pt x="77" y="34"/>
                    <a:pt x="79" y="27"/>
                  </a:cubicBezTo>
                  <a:cubicBezTo>
                    <a:pt x="82" y="19"/>
                    <a:pt x="84" y="7"/>
                    <a:pt x="76" y="1"/>
                  </a:cubicBezTo>
                  <a:cubicBezTo>
                    <a:pt x="75" y="0"/>
                    <a:pt x="74" y="2"/>
                    <a:pt x="75" y="2"/>
                  </a:cubicBezTo>
                  <a:cubicBezTo>
                    <a:pt x="85" y="10"/>
                    <a:pt x="78" y="27"/>
                    <a:pt x="74" y="35"/>
                  </a:cubicBezTo>
                  <a:cubicBezTo>
                    <a:pt x="71" y="41"/>
                    <a:pt x="67" y="46"/>
                    <a:pt x="63" y="51"/>
                  </a:cubicBezTo>
                  <a:cubicBezTo>
                    <a:pt x="63" y="51"/>
                    <a:pt x="63" y="51"/>
                    <a:pt x="63" y="51"/>
                  </a:cubicBezTo>
                  <a:cubicBezTo>
                    <a:pt x="62" y="51"/>
                    <a:pt x="62" y="52"/>
                    <a:pt x="62" y="52"/>
                  </a:cubicBezTo>
                  <a:cubicBezTo>
                    <a:pt x="61" y="54"/>
                    <a:pt x="59" y="56"/>
                    <a:pt x="57" y="58"/>
                  </a:cubicBezTo>
                  <a:cubicBezTo>
                    <a:pt x="41" y="73"/>
                    <a:pt x="22" y="79"/>
                    <a:pt x="1" y="83"/>
                  </a:cubicBezTo>
                  <a:cubicBezTo>
                    <a:pt x="0" y="83"/>
                    <a:pt x="1" y="85"/>
                    <a:pt x="2" y="85"/>
                  </a:cubicBezTo>
                  <a:cubicBezTo>
                    <a:pt x="14" y="82"/>
                    <a:pt x="26" y="80"/>
                    <a:pt x="37" y="74"/>
                  </a:cubicBezTo>
                  <a:cubicBezTo>
                    <a:pt x="47" y="69"/>
                    <a:pt x="56" y="62"/>
                    <a:pt x="63" y="54"/>
                  </a:cubicBezTo>
                  <a:cubicBezTo>
                    <a:pt x="64" y="54"/>
                    <a:pt x="64" y="53"/>
                    <a:pt x="65" y="52"/>
                  </a:cubicBezTo>
                  <a:cubicBezTo>
                    <a:pt x="73" y="48"/>
                    <a:pt x="79" y="41"/>
                    <a:pt x="85" y="34"/>
                  </a:cubicBezTo>
                  <a:cubicBezTo>
                    <a:pt x="86" y="33"/>
                    <a:pt x="84" y="32"/>
                    <a:pt x="84" y="33"/>
                  </a:cubicBezTo>
                  <a:close/>
                </a:path>
              </a:pathLst>
            </a:custGeom>
            <a:solidFill>
              <a:srgbClr val="1B45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 name="íšľïdè"/>
            <p:cNvSpPr/>
            <p:nvPr/>
          </p:nvSpPr>
          <p:spPr bwMode="auto">
            <a:xfrm flipH="1">
              <a:off x="1485" y="5793"/>
              <a:ext cx="12" cy="6"/>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 name="i$ľïḑe"/>
            <p:cNvSpPr/>
            <p:nvPr/>
          </p:nvSpPr>
          <p:spPr bwMode="auto">
            <a:xfrm flipH="1">
              <a:off x="1516" y="5880"/>
              <a:ext cx="18" cy="12"/>
            </a:xfrm>
            <a:custGeom>
              <a:avLst/>
              <a:gdLst>
                <a:gd name="T0" fmla="*/ 1 w 3"/>
                <a:gd name="T1" fmla="*/ 0 h 2"/>
                <a:gd name="T2" fmla="*/ 1 w 3"/>
                <a:gd name="T3" fmla="*/ 2 h 2"/>
                <a:gd name="T4" fmla="*/ 1 w 3"/>
                <a:gd name="T5" fmla="*/ 0 h 2"/>
              </a:gdLst>
              <a:ahLst/>
              <a:cxnLst>
                <a:cxn ang="0">
                  <a:pos x="T0" y="T1"/>
                </a:cxn>
                <a:cxn ang="0">
                  <a:pos x="T2" y="T3"/>
                </a:cxn>
                <a:cxn ang="0">
                  <a:pos x="T4" y="T5"/>
                </a:cxn>
              </a:cxnLst>
              <a:rect l="0" t="0" r="r" b="b"/>
              <a:pathLst>
                <a:path w="3" h="2">
                  <a:moveTo>
                    <a:pt x="1" y="0"/>
                  </a:moveTo>
                  <a:cubicBezTo>
                    <a:pt x="0" y="0"/>
                    <a:pt x="0" y="2"/>
                    <a:pt x="1" y="2"/>
                  </a:cubicBezTo>
                  <a:cubicBezTo>
                    <a:pt x="3" y="2"/>
                    <a:pt x="3"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 name="îṩľîḋe"/>
            <p:cNvSpPr/>
            <p:nvPr/>
          </p:nvSpPr>
          <p:spPr bwMode="auto">
            <a:xfrm flipH="1">
              <a:off x="1572" y="5981"/>
              <a:ext cx="20" cy="6"/>
            </a:xfrm>
            <a:custGeom>
              <a:avLst/>
              <a:gdLst>
                <a:gd name="T0" fmla="*/ 2 w 3"/>
                <a:gd name="T1" fmla="*/ 0 h 1"/>
                <a:gd name="T2" fmla="*/ 2 w 3"/>
                <a:gd name="T3" fmla="*/ 1 h 1"/>
                <a:gd name="T4" fmla="*/ 2 w 3"/>
                <a:gd name="T5" fmla="*/ 0 h 1"/>
              </a:gdLst>
              <a:ahLst/>
              <a:cxnLst>
                <a:cxn ang="0">
                  <a:pos x="T0" y="T1"/>
                </a:cxn>
                <a:cxn ang="0">
                  <a:pos x="T2" y="T3"/>
                </a:cxn>
                <a:cxn ang="0">
                  <a:pos x="T4" y="T5"/>
                </a:cxn>
              </a:cxnLst>
              <a:rect l="0" t="0" r="r" b="b"/>
              <a:pathLst>
                <a:path w="3" h="1">
                  <a:moveTo>
                    <a:pt x="2" y="0"/>
                  </a:moveTo>
                  <a:cubicBezTo>
                    <a:pt x="0" y="0"/>
                    <a:pt x="0" y="1"/>
                    <a:pt x="2" y="1"/>
                  </a:cubicBezTo>
                  <a:cubicBezTo>
                    <a:pt x="3" y="1"/>
                    <a:pt x="3"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 name="íṥlïḋé"/>
            <p:cNvSpPr/>
            <p:nvPr/>
          </p:nvSpPr>
          <p:spPr bwMode="auto">
            <a:xfrm flipH="1">
              <a:off x="1635" y="6068"/>
              <a:ext cx="12" cy="14"/>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0" y="0"/>
                    <a:pt x="0" y="2"/>
                    <a:pt x="1" y="2"/>
                  </a:cubicBezTo>
                  <a:cubicBezTo>
                    <a:pt x="2" y="2"/>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 name="iṩḷiḑê"/>
            <p:cNvSpPr/>
            <p:nvPr/>
          </p:nvSpPr>
          <p:spPr bwMode="auto">
            <a:xfrm flipH="1">
              <a:off x="888" y="4768"/>
              <a:ext cx="127" cy="227"/>
            </a:xfrm>
            <a:custGeom>
              <a:avLst/>
              <a:gdLst>
                <a:gd name="T0" fmla="*/ 5 w 20"/>
                <a:gd name="T1" fmla="*/ 0 h 36"/>
                <a:gd name="T2" fmla="*/ 4 w 20"/>
                <a:gd name="T3" fmla="*/ 2 h 36"/>
                <a:gd name="T4" fmla="*/ 6 w 20"/>
                <a:gd name="T5" fmla="*/ 22 h 36"/>
                <a:gd name="T6" fmla="*/ 1 w 20"/>
                <a:gd name="T7" fmla="*/ 34 h 36"/>
                <a:gd name="T8" fmla="*/ 3 w 20"/>
                <a:gd name="T9" fmla="*/ 35 h 36"/>
                <a:gd name="T10" fmla="*/ 5 w 20"/>
                <a:gd name="T11" fmla="*/ 0 h 36"/>
              </a:gdLst>
              <a:ahLst/>
              <a:cxnLst>
                <a:cxn ang="0">
                  <a:pos x="T0" y="T1"/>
                </a:cxn>
                <a:cxn ang="0">
                  <a:pos x="T2" y="T3"/>
                </a:cxn>
                <a:cxn ang="0">
                  <a:pos x="T4" y="T5"/>
                </a:cxn>
                <a:cxn ang="0">
                  <a:pos x="T6" y="T7"/>
                </a:cxn>
                <a:cxn ang="0">
                  <a:pos x="T8" y="T9"/>
                </a:cxn>
                <a:cxn ang="0">
                  <a:pos x="T10" y="T11"/>
                </a:cxn>
              </a:cxnLst>
              <a:rect l="0" t="0" r="r" b="b"/>
              <a:pathLst>
                <a:path w="20" h="36">
                  <a:moveTo>
                    <a:pt x="5" y="0"/>
                  </a:moveTo>
                  <a:cubicBezTo>
                    <a:pt x="3" y="0"/>
                    <a:pt x="3" y="2"/>
                    <a:pt x="4" y="2"/>
                  </a:cubicBezTo>
                  <a:cubicBezTo>
                    <a:pt x="13" y="4"/>
                    <a:pt x="9" y="16"/>
                    <a:pt x="6" y="22"/>
                  </a:cubicBezTo>
                  <a:cubicBezTo>
                    <a:pt x="5" y="26"/>
                    <a:pt x="2" y="30"/>
                    <a:pt x="1" y="34"/>
                  </a:cubicBezTo>
                  <a:cubicBezTo>
                    <a:pt x="0" y="35"/>
                    <a:pt x="2" y="36"/>
                    <a:pt x="3" y="35"/>
                  </a:cubicBezTo>
                  <a:cubicBezTo>
                    <a:pt x="6" y="27"/>
                    <a:pt x="20" y="4"/>
                    <a:pt x="5" y="0"/>
                  </a:cubicBezTo>
                  <a:close/>
                </a:path>
              </a:pathLst>
            </a:custGeom>
            <a:solidFill>
              <a:srgbClr val="CC15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 name="íSḻîḑê"/>
            <p:cNvSpPr/>
            <p:nvPr/>
          </p:nvSpPr>
          <p:spPr bwMode="auto">
            <a:xfrm flipH="1">
              <a:off x="862" y="4725"/>
              <a:ext cx="101" cy="176"/>
            </a:xfrm>
            <a:custGeom>
              <a:avLst/>
              <a:gdLst>
                <a:gd name="T0" fmla="*/ 13 w 16"/>
                <a:gd name="T1" fmla="*/ 7 h 28"/>
                <a:gd name="T2" fmla="*/ 1 w 16"/>
                <a:gd name="T3" fmla="*/ 1 h 28"/>
                <a:gd name="T4" fmla="*/ 1 w 16"/>
                <a:gd name="T5" fmla="*/ 3 h 28"/>
                <a:gd name="T6" fmla="*/ 12 w 16"/>
                <a:gd name="T7" fmla="*/ 12 h 28"/>
                <a:gd name="T8" fmla="*/ 8 w 16"/>
                <a:gd name="T9" fmla="*/ 26 h 28"/>
                <a:gd name="T10" fmla="*/ 10 w 16"/>
                <a:gd name="T11" fmla="*/ 27 h 28"/>
                <a:gd name="T12" fmla="*/ 13 w 16"/>
                <a:gd name="T13" fmla="*/ 7 h 28"/>
              </a:gdLst>
              <a:ahLst/>
              <a:cxnLst>
                <a:cxn ang="0">
                  <a:pos x="T0" y="T1"/>
                </a:cxn>
                <a:cxn ang="0">
                  <a:pos x="T2" y="T3"/>
                </a:cxn>
                <a:cxn ang="0">
                  <a:pos x="T4" y="T5"/>
                </a:cxn>
                <a:cxn ang="0">
                  <a:pos x="T6" y="T7"/>
                </a:cxn>
                <a:cxn ang="0">
                  <a:pos x="T8" y="T9"/>
                </a:cxn>
                <a:cxn ang="0">
                  <a:pos x="T10" y="T11"/>
                </a:cxn>
                <a:cxn ang="0">
                  <a:pos x="T12" y="T13"/>
                </a:cxn>
              </a:cxnLst>
              <a:rect l="0" t="0" r="r" b="b"/>
              <a:pathLst>
                <a:path w="16" h="28">
                  <a:moveTo>
                    <a:pt x="13" y="7"/>
                  </a:moveTo>
                  <a:cubicBezTo>
                    <a:pt x="11" y="3"/>
                    <a:pt x="6" y="0"/>
                    <a:pt x="1" y="1"/>
                  </a:cubicBezTo>
                  <a:cubicBezTo>
                    <a:pt x="0" y="1"/>
                    <a:pt x="0" y="3"/>
                    <a:pt x="1" y="3"/>
                  </a:cubicBezTo>
                  <a:cubicBezTo>
                    <a:pt x="7" y="2"/>
                    <a:pt x="12" y="6"/>
                    <a:pt x="12" y="12"/>
                  </a:cubicBezTo>
                  <a:cubicBezTo>
                    <a:pt x="12" y="17"/>
                    <a:pt x="10" y="22"/>
                    <a:pt x="8" y="26"/>
                  </a:cubicBezTo>
                  <a:cubicBezTo>
                    <a:pt x="8" y="27"/>
                    <a:pt x="9" y="28"/>
                    <a:pt x="10" y="27"/>
                  </a:cubicBezTo>
                  <a:cubicBezTo>
                    <a:pt x="13" y="22"/>
                    <a:pt x="16" y="13"/>
                    <a:pt x="13" y="7"/>
                  </a:cubicBezTo>
                  <a:close/>
                </a:path>
              </a:pathLst>
            </a:custGeom>
            <a:solidFill>
              <a:srgbClr val="CC15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 name="îsḻídê"/>
            <p:cNvSpPr/>
            <p:nvPr/>
          </p:nvSpPr>
          <p:spPr bwMode="auto">
            <a:xfrm flipH="1">
              <a:off x="957" y="4618"/>
              <a:ext cx="389" cy="119"/>
            </a:xfrm>
            <a:custGeom>
              <a:avLst/>
              <a:gdLst>
                <a:gd name="T0" fmla="*/ 61 w 62"/>
                <a:gd name="T1" fmla="*/ 17 h 19"/>
                <a:gd name="T2" fmla="*/ 52 w 62"/>
                <a:gd name="T3" fmla="*/ 5 h 19"/>
                <a:gd name="T4" fmla="*/ 35 w 62"/>
                <a:gd name="T5" fmla="*/ 3 h 19"/>
                <a:gd name="T6" fmla="*/ 10 w 62"/>
                <a:gd name="T7" fmla="*/ 3 h 19"/>
                <a:gd name="T8" fmla="*/ 1 w 62"/>
                <a:gd name="T9" fmla="*/ 4 h 19"/>
                <a:gd name="T10" fmla="*/ 2 w 62"/>
                <a:gd name="T11" fmla="*/ 5 h 19"/>
                <a:gd name="T12" fmla="*/ 12 w 62"/>
                <a:gd name="T13" fmla="*/ 6 h 19"/>
                <a:gd name="T14" fmla="*/ 18 w 62"/>
                <a:gd name="T15" fmla="*/ 8 h 19"/>
                <a:gd name="T16" fmla="*/ 31 w 62"/>
                <a:gd name="T17" fmla="*/ 7 h 19"/>
                <a:gd name="T18" fmla="*/ 49 w 62"/>
                <a:gd name="T19" fmla="*/ 5 h 19"/>
                <a:gd name="T20" fmla="*/ 59 w 62"/>
                <a:gd name="T21" fmla="*/ 18 h 19"/>
                <a:gd name="T22" fmla="*/ 61 w 62"/>
                <a:gd name="T23"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9">
                  <a:moveTo>
                    <a:pt x="61" y="17"/>
                  </a:moveTo>
                  <a:cubicBezTo>
                    <a:pt x="60" y="12"/>
                    <a:pt x="57" y="8"/>
                    <a:pt x="52" y="5"/>
                  </a:cubicBezTo>
                  <a:cubicBezTo>
                    <a:pt x="47" y="1"/>
                    <a:pt x="42" y="1"/>
                    <a:pt x="35" y="3"/>
                  </a:cubicBezTo>
                  <a:cubicBezTo>
                    <a:pt x="27" y="6"/>
                    <a:pt x="19" y="8"/>
                    <a:pt x="10" y="3"/>
                  </a:cubicBezTo>
                  <a:cubicBezTo>
                    <a:pt x="7" y="2"/>
                    <a:pt x="3" y="0"/>
                    <a:pt x="1" y="4"/>
                  </a:cubicBezTo>
                  <a:cubicBezTo>
                    <a:pt x="0" y="5"/>
                    <a:pt x="2" y="6"/>
                    <a:pt x="2" y="5"/>
                  </a:cubicBezTo>
                  <a:cubicBezTo>
                    <a:pt x="5" y="1"/>
                    <a:pt x="9" y="5"/>
                    <a:pt x="12" y="6"/>
                  </a:cubicBezTo>
                  <a:cubicBezTo>
                    <a:pt x="14" y="7"/>
                    <a:pt x="16" y="8"/>
                    <a:pt x="18" y="8"/>
                  </a:cubicBezTo>
                  <a:cubicBezTo>
                    <a:pt x="22" y="8"/>
                    <a:pt x="27" y="8"/>
                    <a:pt x="31" y="7"/>
                  </a:cubicBezTo>
                  <a:cubicBezTo>
                    <a:pt x="37" y="5"/>
                    <a:pt x="42" y="2"/>
                    <a:pt x="49" y="5"/>
                  </a:cubicBezTo>
                  <a:cubicBezTo>
                    <a:pt x="54" y="8"/>
                    <a:pt x="58" y="13"/>
                    <a:pt x="59" y="18"/>
                  </a:cubicBezTo>
                  <a:cubicBezTo>
                    <a:pt x="60" y="19"/>
                    <a:pt x="62" y="19"/>
                    <a:pt x="61" y="17"/>
                  </a:cubicBezTo>
                  <a:close/>
                </a:path>
              </a:pathLst>
            </a:custGeom>
            <a:solidFill>
              <a:srgbClr val="CC15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 name="iSľîďê"/>
            <p:cNvSpPr/>
            <p:nvPr/>
          </p:nvSpPr>
          <p:spPr bwMode="auto">
            <a:xfrm flipH="1">
              <a:off x="989" y="4669"/>
              <a:ext cx="364" cy="107"/>
            </a:xfrm>
            <a:custGeom>
              <a:avLst/>
              <a:gdLst>
                <a:gd name="T0" fmla="*/ 58 w 58"/>
                <a:gd name="T1" fmla="*/ 15 h 17"/>
                <a:gd name="T2" fmla="*/ 36 w 58"/>
                <a:gd name="T3" fmla="*/ 1 h 17"/>
                <a:gd name="T4" fmla="*/ 16 w 58"/>
                <a:gd name="T5" fmla="*/ 6 h 17"/>
                <a:gd name="T6" fmla="*/ 1 w 58"/>
                <a:gd name="T7" fmla="*/ 2 h 17"/>
                <a:gd name="T8" fmla="*/ 2 w 58"/>
                <a:gd name="T9" fmla="*/ 4 h 17"/>
                <a:gd name="T10" fmla="*/ 17 w 58"/>
                <a:gd name="T11" fmla="*/ 8 h 17"/>
                <a:gd name="T12" fmla="*/ 28 w 58"/>
                <a:gd name="T13" fmla="*/ 7 h 17"/>
                <a:gd name="T14" fmla="*/ 43 w 58"/>
                <a:gd name="T15" fmla="*/ 3 h 17"/>
                <a:gd name="T16" fmla="*/ 56 w 58"/>
                <a:gd name="T17" fmla="*/ 16 h 17"/>
                <a:gd name="T18" fmla="*/ 58 w 58"/>
                <a:gd name="T1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17">
                  <a:moveTo>
                    <a:pt x="58" y="15"/>
                  </a:moveTo>
                  <a:cubicBezTo>
                    <a:pt x="55" y="6"/>
                    <a:pt x="46" y="0"/>
                    <a:pt x="36" y="1"/>
                  </a:cubicBezTo>
                  <a:cubicBezTo>
                    <a:pt x="29" y="3"/>
                    <a:pt x="24" y="8"/>
                    <a:pt x="16" y="6"/>
                  </a:cubicBezTo>
                  <a:cubicBezTo>
                    <a:pt x="11" y="4"/>
                    <a:pt x="7" y="0"/>
                    <a:pt x="1" y="2"/>
                  </a:cubicBezTo>
                  <a:cubicBezTo>
                    <a:pt x="0" y="2"/>
                    <a:pt x="1" y="4"/>
                    <a:pt x="2" y="4"/>
                  </a:cubicBezTo>
                  <a:cubicBezTo>
                    <a:pt x="7" y="2"/>
                    <a:pt x="12" y="7"/>
                    <a:pt x="17" y="8"/>
                  </a:cubicBezTo>
                  <a:cubicBezTo>
                    <a:pt x="20" y="9"/>
                    <a:pt x="24" y="8"/>
                    <a:pt x="28" y="7"/>
                  </a:cubicBezTo>
                  <a:cubicBezTo>
                    <a:pt x="33" y="5"/>
                    <a:pt x="37" y="2"/>
                    <a:pt x="43" y="3"/>
                  </a:cubicBezTo>
                  <a:cubicBezTo>
                    <a:pt x="50" y="5"/>
                    <a:pt x="54" y="10"/>
                    <a:pt x="56" y="16"/>
                  </a:cubicBezTo>
                  <a:cubicBezTo>
                    <a:pt x="56" y="17"/>
                    <a:pt x="58" y="16"/>
                    <a:pt x="58" y="15"/>
                  </a:cubicBezTo>
                  <a:close/>
                </a:path>
              </a:pathLst>
            </a:custGeom>
            <a:solidFill>
              <a:srgbClr val="CC15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 name="iṥḻîḓê"/>
            <p:cNvSpPr/>
            <p:nvPr/>
          </p:nvSpPr>
          <p:spPr bwMode="auto">
            <a:xfrm flipH="1">
              <a:off x="4967" y="3151"/>
              <a:ext cx="476" cy="471"/>
            </a:xfrm>
            <a:custGeom>
              <a:avLst/>
              <a:gdLst>
                <a:gd name="T0" fmla="*/ 70 w 76"/>
                <a:gd name="T1" fmla="*/ 75 h 75"/>
                <a:gd name="T2" fmla="*/ 66 w 76"/>
                <a:gd name="T3" fmla="*/ 74 h 75"/>
                <a:gd name="T4" fmla="*/ 2 w 76"/>
                <a:gd name="T5" fmla="*/ 10 h 75"/>
                <a:gd name="T6" fmla="*/ 2 w 76"/>
                <a:gd name="T7" fmla="*/ 2 h 75"/>
                <a:gd name="T8" fmla="*/ 10 w 76"/>
                <a:gd name="T9" fmla="*/ 2 h 75"/>
                <a:gd name="T10" fmla="*/ 74 w 76"/>
                <a:gd name="T11" fmla="*/ 66 h 75"/>
                <a:gd name="T12" fmla="*/ 74 w 76"/>
                <a:gd name="T13" fmla="*/ 74 h 75"/>
                <a:gd name="T14" fmla="*/ 70 w 76"/>
                <a:gd name="T15" fmla="*/ 75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75">
                  <a:moveTo>
                    <a:pt x="70" y="75"/>
                  </a:moveTo>
                  <a:cubicBezTo>
                    <a:pt x="69" y="75"/>
                    <a:pt x="67" y="75"/>
                    <a:pt x="66" y="74"/>
                  </a:cubicBezTo>
                  <a:cubicBezTo>
                    <a:pt x="2" y="10"/>
                    <a:pt x="2" y="10"/>
                    <a:pt x="2" y="10"/>
                  </a:cubicBezTo>
                  <a:cubicBezTo>
                    <a:pt x="0" y="8"/>
                    <a:pt x="0" y="4"/>
                    <a:pt x="2" y="2"/>
                  </a:cubicBezTo>
                  <a:cubicBezTo>
                    <a:pt x="5" y="0"/>
                    <a:pt x="8" y="0"/>
                    <a:pt x="10" y="2"/>
                  </a:cubicBezTo>
                  <a:cubicBezTo>
                    <a:pt x="74" y="66"/>
                    <a:pt x="74" y="66"/>
                    <a:pt x="74" y="66"/>
                  </a:cubicBezTo>
                  <a:cubicBezTo>
                    <a:pt x="76" y="68"/>
                    <a:pt x="76" y="72"/>
                    <a:pt x="74" y="74"/>
                  </a:cubicBezTo>
                  <a:cubicBezTo>
                    <a:pt x="73" y="75"/>
                    <a:pt x="72" y="75"/>
                    <a:pt x="70" y="75"/>
                  </a:cubicBezTo>
                  <a:close/>
                </a:path>
              </a:pathLst>
            </a:custGeom>
            <a:solidFill>
              <a:srgbClr val="FFC5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 name="îṩļïḓé"/>
            <p:cNvSpPr/>
            <p:nvPr/>
          </p:nvSpPr>
          <p:spPr bwMode="auto">
            <a:xfrm flipH="1">
              <a:off x="5154" y="4078"/>
              <a:ext cx="666" cy="214"/>
            </a:xfrm>
            <a:custGeom>
              <a:avLst/>
              <a:gdLst>
                <a:gd name="T0" fmla="*/ 100 w 106"/>
                <a:gd name="T1" fmla="*/ 34 h 34"/>
                <a:gd name="T2" fmla="*/ 98 w 106"/>
                <a:gd name="T3" fmla="*/ 34 h 34"/>
                <a:gd name="T4" fmla="*/ 5 w 106"/>
                <a:gd name="T5" fmla="*/ 12 h 34"/>
                <a:gd name="T6" fmla="*/ 1 w 106"/>
                <a:gd name="T7" fmla="*/ 5 h 34"/>
                <a:gd name="T8" fmla="*/ 8 w 106"/>
                <a:gd name="T9" fmla="*/ 1 h 34"/>
                <a:gd name="T10" fmla="*/ 101 w 106"/>
                <a:gd name="T11" fmla="*/ 23 h 34"/>
                <a:gd name="T12" fmla="*/ 105 w 106"/>
                <a:gd name="T13" fmla="*/ 30 h 34"/>
                <a:gd name="T14" fmla="*/ 100 w 106"/>
                <a:gd name="T15" fmla="*/ 34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34">
                  <a:moveTo>
                    <a:pt x="100" y="34"/>
                  </a:moveTo>
                  <a:cubicBezTo>
                    <a:pt x="99" y="34"/>
                    <a:pt x="99" y="34"/>
                    <a:pt x="98" y="34"/>
                  </a:cubicBezTo>
                  <a:cubicBezTo>
                    <a:pt x="5" y="12"/>
                    <a:pt x="5" y="12"/>
                    <a:pt x="5" y="12"/>
                  </a:cubicBezTo>
                  <a:cubicBezTo>
                    <a:pt x="2" y="11"/>
                    <a:pt x="0" y="8"/>
                    <a:pt x="1" y="5"/>
                  </a:cubicBezTo>
                  <a:cubicBezTo>
                    <a:pt x="2" y="2"/>
                    <a:pt x="5" y="0"/>
                    <a:pt x="8" y="1"/>
                  </a:cubicBezTo>
                  <a:cubicBezTo>
                    <a:pt x="101" y="23"/>
                    <a:pt x="101" y="23"/>
                    <a:pt x="101" y="23"/>
                  </a:cubicBezTo>
                  <a:cubicBezTo>
                    <a:pt x="104" y="24"/>
                    <a:pt x="106" y="27"/>
                    <a:pt x="105" y="30"/>
                  </a:cubicBezTo>
                  <a:cubicBezTo>
                    <a:pt x="105" y="32"/>
                    <a:pt x="102" y="34"/>
                    <a:pt x="100" y="34"/>
                  </a:cubicBezTo>
                  <a:close/>
                </a:path>
              </a:pathLst>
            </a:custGeom>
            <a:solidFill>
              <a:srgbClr val="FFC5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9" name="îşļîḑé"/>
            <p:cNvSpPr/>
            <p:nvPr/>
          </p:nvSpPr>
          <p:spPr bwMode="auto">
            <a:xfrm flipH="1">
              <a:off x="5186" y="4800"/>
              <a:ext cx="641" cy="214"/>
            </a:xfrm>
            <a:custGeom>
              <a:avLst/>
              <a:gdLst>
                <a:gd name="T0" fmla="*/ 7 w 102"/>
                <a:gd name="T1" fmla="*/ 34 h 34"/>
                <a:gd name="T2" fmla="*/ 1 w 102"/>
                <a:gd name="T3" fmla="*/ 30 h 34"/>
                <a:gd name="T4" fmla="*/ 5 w 102"/>
                <a:gd name="T5" fmla="*/ 23 h 34"/>
                <a:gd name="T6" fmla="*/ 94 w 102"/>
                <a:gd name="T7" fmla="*/ 1 h 34"/>
                <a:gd name="T8" fmla="*/ 101 w 102"/>
                <a:gd name="T9" fmla="*/ 5 h 34"/>
                <a:gd name="T10" fmla="*/ 97 w 102"/>
                <a:gd name="T11" fmla="*/ 12 h 34"/>
                <a:gd name="T12" fmla="*/ 8 w 102"/>
                <a:gd name="T13" fmla="*/ 34 h 34"/>
                <a:gd name="T14" fmla="*/ 7 w 102"/>
                <a:gd name="T15" fmla="*/ 34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34">
                  <a:moveTo>
                    <a:pt x="7" y="34"/>
                  </a:moveTo>
                  <a:cubicBezTo>
                    <a:pt x="4" y="34"/>
                    <a:pt x="2" y="33"/>
                    <a:pt x="1" y="30"/>
                  </a:cubicBezTo>
                  <a:cubicBezTo>
                    <a:pt x="0" y="27"/>
                    <a:pt x="2" y="24"/>
                    <a:pt x="5" y="23"/>
                  </a:cubicBezTo>
                  <a:cubicBezTo>
                    <a:pt x="94" y="1"/>
                    <a:pt x="94" y="1"/>
                    <a:pt x="94" y="1"/>
                  </a:cubicBezTo>
                  <a:cubicBezTo>
                    <a:pt x="97" y="0"/>
                    <a:pt x="100" y="2"/>
                    <a:pt x="101" y="5"/>
                  </a:cubicBezTo>
                  <a:cubicBezTo>
                    <a:pt x="102" y="8"/>
                    <a:pt x="100" y="11"/>
                    <a:pt x="97" y="12"/>
                  </a:cubicBezTo>
                  <a:cubicBezTo>
                    <a:pt x="8" y="34"/>
                    <a:pt x="8" y="34"/>
                    <a:pt x="8" y="34"/>
                  </a:cubicBezTo>
                  <a:cubicBezTo>
                    <a:pt x="8" y="34"/>
                    <a:pt x="7" y="34"/>
                    <a:pt x="7" y="34"/>
                  </a:cubicBezTo>
                  <a:close/>
                </a:path>
              </a:pathLst>
            </a:custGeom>
            <a:solidFill>
              <a:srgbClr val="FFC5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705485" y="868680"/>
            <a:ext cx="4072890"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现场定置定位管理（示例）</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844550" y="1543685"/>
            <a:ext cx="1625600" cy="306705"/>
          </a:xfrm>
          <a:prstGeom prst="rect">
            <a:avLst/>
          </a:prstGeom>
          <a:solidFill>
            <a:srgbClr val="C00000"/>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作业区域地面状况</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1181100" y="2144395"/>
            <a:ext cx="3597275" cy="1691640"/>
          </a:xfrm>
          <a:prstGeom prst="rect">
            <a:avLst/>
          </a:prstGeom>
          <a:noFill/>
        </p:spPr>
        <p:txBody>
          <a:bodyPr wrap="square" rtlCol="0" anchor="t">
            <a:spAutoFit/>
          </a:bodyPr>
          <a:lstStyle/>
          <a:p>
            <a:pPr marL="342900" indent="-342900">
              <a:lnSpc>
                <a:spcPct val="20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地面平整，无障碍物和绊脚物，坑、壕、池应设置盖板或护栏；</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20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地面无积水、积油或垃圾杂物；</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20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脚踏板应完好，牢固且防滑。</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6" name="组合 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5312410" y="1259205"/>
            <a:ext cx="3487420" cy="3728085"/>
            <a:chOff x="3826635" y="1231900"/>
            <a:chExt cx="4538731" cy="4851400"/>
          </a:xfrm>
        </p:grpSpPr>
        <p:sp>
          <p:nvSpPr>
            <p:cNvPr id="7" name="iSḻíďe"/>
            <p:cNvSpPr/>
            <p:nvPr/>
          </p:nvSpPr>
          <p:spPr bwMode="auto">
            <a:xfrm>
              <a:off x="7062022" y="2214732"/>
              <a:ext cx="36983" cy="3466246"/>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 name="işļíḓe"/>
            <p:cNvSpPr/>
            <p:nvPr/>
          </p:nvSpPr>
          <p:spPr bwMode="auto">
            <a:xfrm>
              <a:off x="7380294" y="2214732"/>
              <a:ext cx="36983" cy="3466246"/>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 name="iṡľïde"/>
            <p:cNvSpPr/>
            <p:nvPr/>
          </p:nvSpPr>
          <p:spPr bwMode="auto">
            <a:xfrm>
              <a:off x="7088918" y="2552054"/>
              <a:ext cx="301462" cy="29138"/>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 name="ïṧlide"/>
            <p:cNvSpPr/>
            <p:nvPr/>
          </p:nvSpPr>
          <p:spPr bwMode="auto">
            <a:xfrm>
              <a:off x="7088918" y="2891619"/>
              <a:ext cx="301462" cy="30259"/>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 name="íṧľíďe"/>
            <p:cNvSpPr/>
            <p:nvPr/>
          </p:nvSpPr>
          <p:spPr bwMode="auto">
            <a:xfrm>
              <a:off x="7088918" y="3232304"/>
              <a:ext cx="301462" cy="30259"/>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 name="íṩľïḑê"/>
            <p:cNvSpPr/>
            <p:nvPr/>
          </p:nvSpPr>
          <p:spPr bwMode="auto">
            <a:xfrm>
              <a:off x="7088918" y="3572989"/>
              <a:ext cx="301462" cy="30259"/>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 name="iŝḷïḍê"/>
            <p:cNvSpPr/>
            <p:nvPr/>
          </p:nvSpPr>
          <p:spPr bwMode="auto">
            <a:xfrm>
              <a:off x="7088918" y="3913674"/>
              <a:ext cx="301462" cy="30259"/>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0" name="ísḷîďè"/>
            <p:cNvSpPr/>
            <p:nvPr/>
          </p:nvSpPr>
          <p:spPr bwMode="auto">
            <a:xfrm>
              <a:off x="7088918" y="4254359"/>
              <a:ext cx="301462" cy="29138"/>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5" name="iṥḻíḓê"/>
            <p:cNvSpPr/>
            <p:nvPr/>
          </p:nvSpPr>
          <p:spPr bwMode="auto">
            <a:xfrm>
              <a:off x="7088918" y="4595044"/>
              <a:ext cx="301462" cy="29138"/>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 name="ísḻïde"/>
            <p:cNvSpPr/>
            <p:nvPr/>
          </p:nvSpPr>
          <p:spPr bwMode="auto">
            <a:xfrm>
              <a:off x="7088918" y="4934608"/>
              <a:ext cx="301462" cy="30259"/>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7" name="îŝ1íde"/>
            <p:cNvSpPr/>
            <p:nvPr/>
          </p:nvSpPr>
          <p:spPr bwMode="auto">
            <a:xfrm>
              <a:off x="7088918" y="5275293"/>
              <a:ext cx="301462" cy="30259"/>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8" name="îśḻîďè"/>
            <p:cNvSpPr/>
            <p:nvPr/>
          </p:nvSpPr>
          <p:spPr bwMode="auto">
            <a:xfrm>
              <a:off x="7088918" y="5615978"/>
              <a:ext cx="301462" cy="30259"/>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9" name="íSlíḓê"/>
            <p:cNvSpPr/>
            <p:nvPr/>
          </p:nvSpPr>
          <p:spPr bwMode="auto">
            <a:xfrm>
              <a:off x="7081073" y="2219215"/>
              <a:ext cx="312668" cy="342926"/>
            </a:xfrm>
            <a:custGeom>
              <a:avLst/>
              <a:gdLst>
                <a:gd name="T0" fmla="*/ 16 w 279"/>
                <a:gd name="T1" fmla="*/ 306 h 306"/>
                <a:gd name="T2" fmla="*/ 0 w 279"/>
                <a:gd name="T3" fmla="*/ 291 h 306"/>
                <a:gd name="T4" fmla="*/ 263 w 279"/>
                <a:gd name="T5" fmla="*/ 0 h 306"/>
                <a:gd name="T6" fmla="*/ 279 w 279"/>
                <a:gd name="T7" fmla="*/ 15 h 306"/>
                <a:gd name="T8" fmla="*/ 16 w 279"/>
                <a:gd name="T9" fmla="*/ 306 h 306"/>
              </a:gdLst>
              <a:ahLst/>
              <a:cxnLst>
                <a:cxn ang="0">
                  <a:pos x="T0" y="T1"/>
                </a:cxn>
                <a:cxn ang="0">
                  <a:pos x="T2" y="T3"/>
                </a:cxn>
                <a:cxn ang="0">
                  <a:pos x="T4" y="T5"/>
                </a:cxn>
                <a:cxn ang="0">
                  <a:pos x="T6" y="T7"/>
                </a:cxn>
                <a:cxn ang="0">
                  <a:pos x="T8" y="T9"/>
                </a:cxn>
              </a:cxnLst>
              <a:rect l="0" t="0" r="r" b="b"/>
              <a:pathLst>
                <a:path w="279" h="306">
                  <a:moveTo>
                    <a:pt x="16" y="306"/>
                  </a:moveTo>
                  <a:lnTo>
                    <a:pt x="0" y="291"/>
                  </a:lnTo>
                  <a:lnTo>
                    <a:pt x="263" y="0"/>
                  </a:lnTo>
                  <a:lnTo>
                    <a:pt x="279" y="15"/>
                  </a:lnTo>
                  <a:lnTo>
                    <a:pt x="16" y="306"/>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íṧḻïdè"/>
            <p:cNvSpPr/>
            <p:nvPr/>
          </p:nvSpPr>
          <p:spPr bwMode="auto">
            <a:xfrm>
              <a:off x="7081073" y="2219215"/>
              <a:ext cx="312668" cy="342926"/>
            </a:xfrm>
            <a:custGeom>
              <a:avLst/>
              <a:gdLst>
                <a:gd name="T0" fmla="*/ 263 w 279"/>
                <a:gd name="T1" fmla="*/ 306 h 306"/>
                <a:gd name="T2" fmla="*/ 279 w 279"/>
                <a:gd name="T3" fmla="*/ 291 h 306"/>
                <a:gd name="T4" fmla="*/ 16 w 279"/>
                <a:gd name="T5" fmla="*/ 0 h 306"/>
                <a:gd name="T6" fmla="*/ 0 w 279"/>
                <a:gd name="T7" fmla="*/ 15 h 306"/>
                <a:gd name="T8" fmla="*/ 263 w 279"/>
                <a:gd name="T9" fmla="*/ 306 h 306"/>
              </a:gdLst>
              <a:ahLst/>
              <a:cxnLst>
                <a:cxn ang="0">
                  <a:pos x="T0" y="T1"/>
                </a:cxn>
                <a:cxn ang="0">
                  <a:pos x="T2" y="T3"/>
                </a:cxn>
                <a:cxn ang="0">
                  <a:pos x="T4" y="T5"/>
                </a:cxn>
                <a:cxn ang="0">
                  <a:pos x="T6" y="T7"/>
                </a:cxn>
                <a:cxn ang="0">
                  <a:pos x="T8" y="T9"/>
                </a:cxn>
              </a:cxnLst>
              <a:rect l="0" t="0" r="r" b="b"/>
              <a:pathLst>
                <a:path w="279" h="306">
                  <a:moveTo>
                    <a:pt x="263" y="306"/>
                  </a:moveTo>
                  <a:lnTo>
                    <a:pt x="279" y="291"/>
                  </a:lnTo>
                  <a:lnTo>
                    <a:pt x="16" y="0"/>
                  </a:lnTo>
                  <a:lnTo>
                    <a:pt x="0" y="15"/>
                  </a:lnTo>
                  <a:lnTo>
                    <a:pt x="263" y="306"/>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íṧḷîḍè"/>
            <p:cNvSpPr/>
            <p:nvPr/>
          </p:nvSpPr>
          <p:spPr bwMode="auto">
            <a:xfrm>
              <a:off x="7081073" y="2566624"/>
              <a:ext cx="312668" cy="342926"/>
            </a:xfrm>
            <a:custGeom>
              <a:avLst/>
              <a:gdLst>
                <a:gd name="T0" fmla="*/ 16 w 279"/>
                <a:gd name="T1" fmla="*/ 306 h 306"/>
                <a:gd name="T2" fmla="*/ 0 w 279"/>
                <a:gd name="T3" fmla="*/ 291 h 306"/>
                <a:gd name="T4" fmla="*/ 263 w 279"/>
                <a:gd name="T5" fmla="*/ 0 h 306"/>
                <a:gd name="T6" fmla="*/ 279 w 279"/>
                <a:gd name="T7" fmla="*/ 15 h 306"/>
                <a:gd name="T8" fmla="*/ 16 w 279"/>
                <a:gd name="T9" fmla="*/ 306 h 306"/>
              </a:gdLst>
              <a:ahLst/>
              <a:cxnLst>
                <a:cxn ang="0">
                  <a:pos x="T0" y="T1"/>
                </a:cxn>
                <a:cxn ang="0">
                  <a:pos x="T2" y="T3"/>
                </a:cxn>
                <a:cxn ang="0">
                  <a:pos x="T4" y="T5"/>
                </a:cxn>
                <a:cxn ang="0">
                  <a:pos x="T6" y="T7"/>
                </a:cxn>
                <a:cxn ang="0">
                  <a:pos x="T8" y="T9"/>
                </a:cxn>
              </a:cxnLst>
              <a:rect l="0" t="0" r="r" b="b"/>
              <a:pathLst>
                <a:path w="279" h="306">
                  <a:moveTo>
                    <a:pt x="16" y="306"/>
                  </a:moveTo>
                  <a:lnTo>
                    <a:pt x="0" y="291"/>
                  </a:lnTo>
                  <a:lnTo>
                    <a:pt x="263" y="0"/>
                  </a:lnTo>
                  <a:lnTo>
                    <a:pt x="279" y="15"/>
                  </a:lnTo>
                  <a:lnTo>
                    <a:pt x="16" y="306"/>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ï$ļîdé"/>
            <p:cNvSpPr/>
            <p:nvPr/>
          </p:nvSpPr>
          <p:spPr bwMode="auto">
            <a:xfrm>
              <a:off x="7081073" y="2566624"/>
              <a:ext cx="312668" cy="342926"/>
            </a:xfrm>
            <a:custGeom>
              <a:avLst/>
              <a:gdLst>
                <a:gd name="T0" fmla="*/ 263 w 279"/>
                <a:gd name="T1" fmla="*/ 306 h 306"/>
                <a:gd name="T2" fmla="*/ 279 w 279"/>
                <a:gd name="T3" fmla="*/ 291 h 306"/>
                <a:gd name="T4" fmla="*/ 16 w 279"/>
                <a:gd name="T5" fmla="*/ 0 h 306"/>
                <a:gd name="T6" fmla="*/ 0 w 279"/>
                <a:gd name="T7" fmla="*/ 15 h 306"/>
                <a:gd name="T8" fmla="*/ 263 w 279"/>
                <a:gd name="T9" fmla="*/ 306 h 306"/>
              </a:gdLst>
              <a:ahLst/>
              <a:cxnLst>
                <a:cxn ang="0">
                  <a:pos x="T0" y="T1"/>
                </a:cxn>
                <a:cxn ang="0">
                  <a:pos x="T2" y="T3"/>
                </a:cxn>
                <a:cxn ang="0">
                  <a:pos x="T4" y="T5"/>
                </a:cxn>
                <a:cxn ang="0">
                  <a:pos x="T6" y="T7"/>
                </a:cxn>
                <a:cxn ang="0">
                  <a:pos x="T8" y="T9"/>
                </a:cxn>
              </a:cxnLst>
              <a:rect l="0" t="0" r="r" b="b"/>
              <a:pathLst>
                <a:path w="279" h="306">
                  <a:moveTo>
                    <a:pt x="263" y="306"/>
                  </a:moveTo>
                  <a:lnTo>
                    <a:pt x="279" y="291"/>
                  </a:lnTo>
                  <a:lnTo>
                    <a:pt x="16" y="0"/>
                  </a:lnTo>
                  <a:lnTo>
                    <a:pt x="0" y="15"/>
                  </a:lnTo>
                  <a:lnTo>
                    <a:pt x="263" y="306"/>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ïš1íḓé"/>
            <p:cNvSpPr/>
            <p:nvPr/>
          </p:nvSpPr>
          <p:spPr bwMode="auto">
            <a:xfrm>
              <a:off x="7081073" y="2907309"/>
              <a:ext cx="312668" cy="342926"/>
            </a:xfrm>
            <a:custGeom>
              <a:avLst/>
              <a:gdLst>
                <a:gd name="T0" fmla="*/ 16 w 279"/>
                <a:gd name="T1" fmla="*/ 306 h 306"/>
                <a:gd name="T2" fmla="*/ 0 w 279"/>
                <a:gd name="T3" fmla="*/ 291 h 306"/>
                <a:gd name="T4" fmla="*/ 263 w 279"/>
                <a:gd name="T5" fmla="*/ 0 h 306"/>
                <a:gd name="T6" fmla="*/ 279 w 279"/>
                <a:gd name="T7" fmla="*/ 15 h 306"/>
                <a:gd name="T8" fmla="*/ 16 w 279"/>
                <a:gd name="T9" fmla="*/ 306 h 306"/>
              </a:gdLst>
              <a:ahLst/>
              <a:cxnLst>
                <a:cxn ang="0">
                  <a:pos x="T0" y="T1"/>
                </a:cxn>
                <a:cxn ang="0">
                  <a:pos x="T2" y="T3"/>
                </a:cxn>
                <a:cxn ang="0">
                  <a:pos x="T4" y="T5"/>
                </a:cxn>
                <a:cxn ang="0">
                  <a:pos x="T6" y="T7"/>
                </a:cxn>
                <a:cxn ang="0">
                  <a:pos x="T8" y="T9"/>
                </a:cxn>
              </a:cxnLst>
              <a:rect l="0" t="0" r="r" b="b"/>
              <a:pathLst>
                <a:path w="279" h="306">
                  <a:moveTo>
                    <a:pt x="16" y="306"/>
                  </a:moveTo>
                  <a:lnTo>
                    <a:pt x="0" y="291"/>
                  </a:lnTo>
                  <a:lnTo>
                    <a:pt x="263" y="0"/>
                  </a:lnTo>
                  <a:lnTo>
                    <a:pt x="279" y="15"/>
                  </a:lnTo>
                  <a:lnTo>
                    <a:pt x="16" y="306"/>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îṥļídé"/>
            <p:cNvSpPr/>
            <p:nvPr/>
          </p:nvSpPr>
          <p:spPr bwMode="auto">
            <a:xfrm>
              <a:off x="7081073" y="2907309"/>
              <a:ext cx="312668" cy="342926"/>
            </a:xfrm>
            <a:custGeom>
              <a:avLst/>
              <a:gdLst>
                <a:gd name="T0" fmla="*/ 263 w 279"/>
                <a:gd name="T1" fmla="*/ 306 h 306"/>
                <a:gd name="T2" fmla="*/ 279 w 279"/>
                <a:gd name="T3" fmla="*/ 291 h 306"/>
                <a:gd name="T4" fmla="*/ 16 w 279"/>
                <a:gd name="T5" fmla="*/ 0 h 306"/>
                <a:gd name="T6" fmla="*/ 0 w 279"/>
                <a:gd name="T7" fmla="*/ 15 h 306"/>
                <a:gd name="T8" fmla="*/ 263 w 279"/>
                <a:gd name="T9" fmla="*/ 306 h 306"/>
              </a:gdLst>
              <a:ahLst/>
              <a:cxnLst>
                <a:cxn ang="0">
                  <a:pos x="T0" y="T1"/>
                </a:cxn>
                <a:cxn ang="0">
                  <a:pos x="T2" y="T3"/>
                </a:cxn>
                <a:cxn ang="0">
                  <a:pos x="T4" y="T5"/>
                </a:cxn>
                <a:cxn ang="0">
                  <a:pos x="T6" y="T7"/>
                </a:cxn>
                <a:cxn ang="0">
                  <a:pos x="T8" y="T9"/>
                </a:cxn>
              </a:cxnLst>
              <a:rect l="0" t="0" r="r" b="b"/>
              <a:pathLst>
                <a:path w="279" h="306">
                  <a:moveTo>
                    <a:pt x="263" y="306"/>
                  </a:moveTo>
                  <a:lnTo>
                    <a:pt x="279" y="291"/>
                  </a:lnTo>
                  <a:lnTo>
                    <a:pt x="16" y="0"/>
                  </a:lnTo>
                  <a:lnTo>
                    <a:pt x="0" y="15"/>
                  </a:lnTo>
                  <a:lnTo>
                    <a:pt x="263" y="306"/>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îSľiḍè"/>
            <p:cNvSpPr/>
            <p:nvPr/>
          </p:nvSpPr>
          <p:spPr bwMode="auto">
            <a:xfrm>
              <a:off x="7081073" y="3247994"/>
              <a:ext cx="312668" cy="341806"/>
            </a:xfrm>
            <a:custGeom>
              <a:avLst/>
              <a:gdLst>
                <a:gd name="T0" fmla="*/ 16 w 279"/>
                <a:gd name="T1" fmla="*/ 305 h 305"/>
                <a:gd name="T2" fmla="*/ 0 w 279"/>
                <a:gd name="T3" fmla="*/ 291 h 305"/>
                <a:gd name="T4" fmla="*/ 263 w 279"/>
                <a:gd name="T5" fmla="*/ 0 h 305"/>
                <a:gd name="T6" fmla="*/ 279 w 279"/>
                <a:gd name="T7" fmla="*/ 14 h 305"/>
                <a:gd name="T8" fmla="*/ 16 w 279"/>
                <a:gd name="T9" fmla="*/ 305 h 305"/>
              </a:gdLst>
              <a:ahLst/>
              <a:cxnLst>
                <a:cxn ang="0">
                  <a:pos x="T0" y="T1"/>
                </a:cxn>
                <a:cxn ang="0">
                  <a:pos x="T2" y="T3"/>
                </a:cxn>
                <a:cxn ang="0">
                  <a:pos x="T4" y="T5"/>
                </a:cxn>
                <a:cxn ang="0">
                  <a:pos x="T6" y="T7"/>
                </a:cxn>
                <a:cxn ang="0">
                  <a:pos x="T8" y="T9"/>
                </a:cxn>
              </a:cxnLst>
              <a:rect l="0" t="0" r="r" b="b"/>
              <a:pathLst>
                <a:path w="279" h="305">
                  <a:moveTo>
                    <a:pt x="16" y="305"/>
                  </a:moveTo>
                  <a:lnTo>
                    <a:pt x="0" y="291"/>
                  </a:lnTo>
                  <a:lnTo>
                    <a:pt x="263" y="0"/>
                  </a:lnTo>
                  <a:lnTo>
                    <a:pt x="279" y="14"/>
                  </a:lnTo>
                  <a:lnTo>
                    <a:pt x="16" y="305"/>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iŝļïdè"/>
            <p:cNvSpPr/>
            <p:nvPr/>
          </p:nvSpPr>
          <p:spPr bwMode="auto">
            <a:xfrm>
              <a:off x="7081073" y="3247994"/>
              <a:ext cx="312668" cy="341806"/>
            </a:xfrm>
            <a:custGeom>
              <a:avLst/>
              <a:gdLst>
                <a:gd name="T0" fmla="*/ 263 w 279"/>
                <a:gd name="T1" fmla="*/ 305 h 305"/>
                <a:gd name="T2" fmla="*/ 279 w 279"/>
                <a:gd name="T3" fmla="*/ 291 h 305"/>
                <a:gd name="T4" fmla="*/ 16 w 279"/>
                <a:gd name="T5" fmla="*/ 0 h 305"/>
                <a:gd name="T6" fmla="*/ 0 w 279"/>
                <a:gd name="T7" fmla="*/ 14 h 305"/>
                <a:gd name="T8" fmla="*/ 263 w 279"/>
                <a:gd name="T9" fmla="*/ 305 h 305"/>
              </a:gdLst>
              <a:ahLst/>
              <a:cxnLst>
                <a:cxn ang="0">
                  <a:pos x="T0" y="T1"/>
                </a:cxn>
                <a:cxn ang="0">
                  <a:pos x="T2" y="T3"/>
                </a:cxn>
                <a:cxn ang="0">
                  <a:pos x="T4" y="T5"/>
                </a:cxn>
                <a:cxn ang="0">
                  <a:pos x="T6" y="T7"/>
                </a:cxn>
                <a:cxn ang="0">
                  <a:pos x="T8" y="T9"/>
                </a:cxn>
              </a:cxnLst>
              <a:rect l="0" t="0" r="r" b="b"/>
              <a:pathLst>
                <a:path w="279" h="305">
                  <a:moveTo>
                    <a:pt x="263" y="305"/>
                  </a:moveTo>
                  <a:lnTo>
                    <a:pt x="279" y="291"/>
                  </a:lnTo>
                  <a:lnTo>
                    <a:pt x="16" y="0"/>
                  </a:lnTo>
                  <a:lnTo>
                    <a:pt x="0" y="14"/>
                  </a:lnTo>
                  <a:lnTo>
                    <a:pt x="263" y="305"/>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îsḻíḓé"/>
            <p:cNvSpPr/>
            <p:nvPr/>
          </p:nvSpPr>
          <p:spPr bwMode="auto">
            <a:xfrm>
              <a:off x="7081073" y="3587558"/>
              <a:ext cx="312668" cy="342926"/>
            </a:xfrm>
            <a:custGeom>
              <a:avLst/>
              <a:gdLst>
                <a:gd name="T0" fmla="*/ 16 w 279"/>
                <a:gd name="T1" fmla="*/ 306 h 306"/>
                <a:gd name="T2" fmla="*/ 0 w 279"/>
                <a:gd name="T3" fmla="*/ 291 h 306"/>
                <a:gd name="T4" fmla="*/ 263 w 279"/>
                <a:gd name="T5" fmla="*/ 0 h 306"/>
                <a:gd name="T6" fmla="*/ 279 w 279"/>
                <a:gd name="T7" fmla="*/ 15 h 306"/>
                <a:gd name="T8" fmla="*/ 16 w 279"/>
                <a:gd name="T9" fmla="*/ 306 h 306"/>
              </a:gdLst>
              <a:ahLst/>
              <a:cxnLst>
                <a:cxn ang="0">
                  <a:pos x="T0" y="T1"/>
                </a:cxn>
                <a:cxn ang="0">
                  <a:pos x="T2" y="T3"/>
                </a:cxn>
                <a:cxn ang="0">
                  <a:pos x="T4" y="T5"/>
                </a:cxn>
                <a:cxn ang="0">
                  <a:pos x="T6" y="T7"/>
                </a:cxn>
                <a:cxn ang="0">
                  <a:pos x="T8" y="T9"/>
                </a:cxn>
              </a:cxnLst>
              <a:rect l="0" t="0" r="r" b="b"/>
              <a:pathLst>
                <a:path w="279" h="306">
                  <a:moveTo>
                    <a:pt x="16" y="306"/>
                  </a:moveTo>
                  <a:lnTo>
                    <a:pt x="0" y="291"/>
                  </a:lnTo>
                  <a:lnTo>
                    <a:pt x="263" y="0"/>
                  </a:lnTo>
                  <a:lnTo>
                    <a:pt x="279" y="15"/>
                  </a:lnTo>
                  <a:lnTo>
                    <a:pt x="16" y="306"/>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ïṧḻîḑê"/>
            <p:cNvSpPr/>
            <p:nvPr/>
          </p:nvSpPr>
          <p:spPr bwMode="auto">
            <a:xfrm>
              <a:off x="7081073" y="3587558"/>
              <a:ext cx="312668" cy="342926"/>
            </a:xfrm>
            <a:custGeom>
              <a:avLst/>
              <a:gdLst>
                <a:gd name="T0" fmla="*/ 263 w 279"/>
                <a:gd name="T1" fmla="*/ 306 h 306"/>
                <a:gd name="T2" fmla="*/ 279 w 279"/>
                <a:gd name="T3" fmla="*/ 291 h 306"/>
                <a:gd name="T4" fmla="*/ 16 w 279"/>
                <a:gd name="T5" fmla="*/ 0 h 306"/>
                <a:gd name="T6" fmla="*/ 0 w 279"/>
                <a:gd name="T7" fmla="*/ 15 h 306"/>
                <a:gd name="T8" fmla="*/ 263 w 279"/>
                <a:gd name="T9" fmla="*/ 306 h 306"/>
              </a:gdLst>
              <a:ahLst/>
              <a:cxnLst>
                <a:cxn ang="0">
                  <a:pos x="T0" y="T1"/>
                </a:cxn>
                <a:cxn ang="0">
                  <a:pos x="T2" y="T3"/>
                </a:cxn>
                <a:cxn ang="0">
                  <a:pos x="T4" y="T5"/>
                </a:cxn>
                <a:cxn ang="0">
                  <a:pos x="T6" y="T7"/>
                </a:cxn>
                <a:cxn ang="0">
                  <a:pos x="T8" y="T9"/>
                </a:cxn>
              </a:cxnLst>
              <a:rect l="0" t="0" r="r" b="b"/>
              <a:pathLst>
                <a:path w="279" h="306">
                  <a:moveTo>
                    <a:pt x="263" y="306"/>
                  </a:moveTo>
                  <a:lnTo>
                    <a:pt x="279" y="291"/>
                  </a:lnTo>
                  <a:lnTo>
                    <a:pt x="16" y="0"/>
                  </a:lnTo>
                  <a:lnTo>
                    <a:pt x="0" y="15"/>
                  </a:lnTo>
                  <a:lnTo>
                    <a:pt x="263" y="306"/>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ïšḻíḍé"/>
            <p:cNvSpPr/>
            <p:nvPr/>
          </p:nvSpPr>
          <p:spPr bwMode="auto">
            <a:xfrm>
              <a:off x="7081073" y="3928243"/>
              <a:ext cx="312668" cy="342926"/>
            </a:xfrm>
            <a:custGeom>
              <a:avLst/>
              <a:gdLst>
                <a:gd name="T0" fmla="*/ 16 w 279"/>
                <a:gd name="T1" fmla="*/ 306 h 306"/>
                <a:gd name="T2" fmla="*/ 0 w 279"/>
                <a:gd name="T3" fmla="*/ 291 h 306"/>
                <a:gd name="T4" fmla="*/ 263 w 279"/>
                <a:gd name="T5" fmla="*/ 0 h 306"/>
                <a:gd name="T6" fmla="*/ 279 w 279"/>
                <a:gd name="T7" fmla="*/ 15 h 306"/>
                <a:gd name="T8" fmla="*/ 16 w 279"/>
                <a:gd name="T9" fmla="*/ 306 h 306"/>
              </a:gdLst>
              <a:ahLst/>
              <a:cxnLst>
                <a:cxn ang="0">
                  <a:pos x="T0" y="T1"/>
                </a:cxn>
                <a:cxn ang="0">
                  <a:pos x="T2" y="T3"/>
                </a:cxn>
                <a:cxn ang="0">
                  <a:pos x="T4" y="T5"/>
                </a:cxn>
                <a:cxn ang="0">
                  <a:pos x="T6" y="T7"/>
                </a:cxn>
                <a:cxn ang="0">
                  <a:pos x="T8" y="T9"/>
                </a:cxn>
              </a:cxnLst>
              <a:rect l="0" t="0" r="r" b="b"/>
              <a:pathLst>
                <a:path w="279" h="306">
                  <a:moveTo>
                    <a:pt x="16" y="306"/>
                  </a:moveTo>
                  <a:lnTo>
                    <a:pt x="0" y="291"/>
                  </a:lnTo>
                  <a:lnTo>
                    <a:pt x="263" y="0"/>
                  </a:lnTo>
                  <a:lnTo>
                    <a:pt x="279" y="15"/>
                  </a:lnTo>
                  <a:lnTo>
                    <a:pt x="16" y="306"/>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îšḷïdè"/>
            <p:cNvSpPr/>
            <p:nvPr/>
          </p:nvSpPr>
          <p:spPr bwMode="auto">
            <a:xfrm>
              <a:off x="7081073" y="3928243"/>
              <a:ext cx="312668" cy="342926"/>
            </a:xfrm>
            <a:custGeom>
              <a:avLst/>
              <a:gdLst>
                <a:gd name="T0" fmla="*/ 263 w 279"/>
                <a:gd name="T1" fmla="*/ 306 h 306"/>
                <a:gd name="T2" fmla="*/ 279 w 279"/>
                <a:gd name="T3" fmla="*/ 291 h 306"/>
                <a:gd name="T4" fmla="*/ 16 w 279"/>
                <a:gd name="T5" fmla="*/ 0 h 306"/>
                <a:gd name="T6" fmla="*/ 0 w 279"/>
                <a:gd name="T7" fmla="*/ 15 h 306"/>
                <a:gd name="T8" fmla="*/ 263 w 279"/>
                <a:gd name="T9" fmla="*/ 306 h 306"/>
              </a:gdLst>
              <a:ahLst/>
              <a:cxnLst>
                <a:cxn ang="0">
                  <a:pos x="T0" y="T1"/>
                </a:cxn>
                <a:cxn ang="0">
                  <a:pos x="T2" y="T3"/>
                </a:cxn>
                <a:cxn ang="0">
                  <a:pos x="T4" y="T5"/>
                </a:cxn>
                <a:cxn ang="0">
                  <a:pos x="T6" y="T7"/>
                </a:cxn>
                <a:cxn ang="0">
                  <a:pos x="T8" y="T9"/>
                </a:cxn>
              </a:cxnLst>
              <a:rect l="0" t="0" r="r" b="b"/>
              <a:pathLst>
                <a:path w="279" h="306">
                  <a:moveTo>
                    <a:pt x="263" y="306"/>
                  </a:moveTo>
                  <a:lnTo>
                    <a:pt x="279" y="291"/>
                  </a:lnTo>
                  <a:lnTo>
                    <a:pt x="16" y="0"/>
                  </a:lnTo>
                  <a:lnTo>
                    <a:pt x="0" y="15"/>
                  </a:lnTo>
                  <a:lnTo>
                    <a:pt x="263" y="306"/>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išḷiḍè"/>
            <p:cNvSpPr/>
            <p:nvPr/>
          </p:nvSpPr>
          <p:spPr bwMode="auto">
            <a:xfrm>
              <a:off x="7081073" y="4268928"/>
              <a:ext cx="312668" cy="342926"/>
            </a:xfrm>
            <a:custGeom>
              <a:avLst/>
              <a:gdLst>
                <a:gd name="T0" fmla="*/ 16 w 279"/>
                <a:gd name="T1" fmla="*/ 306 h 306"/>
                <a:gd name="T2" fmla="*/ 0 w 279"/>
                <a:gd name="T3" fmla="*/ 291 h 306"/>
                <a:gd name="T4" fmla="*/ 263 w 279"/>
                <a:gd name="T5" fmla="*/ 0 h 306"/>
                <a:gd name="T6" fmla="*/ 279 w 279"/>
                <a:gd name="T7" fmla="*/ 15 h 306"/>
                <a:gd name="T8" fmla="*/ 16 w 279"/>
                <a:gd name="T9" fmla="*/ 306 h 306"/>
              </a:gdLst>
              <a:ahLst/>
              <a:cxnLst>
                <a:cxn ang="0">
                  <a:pos x="T0" y="T1"/>
                </a:cxn>
                <a:cxn ang="0">
                  <a:pos x="T2" y="T3"/>
                </a:cxn>
                <a:cxn ang="0">
                  <a:pos x="T4" y="T5"/>
                </a:cxn>
                <a:cxn ang="0">
                  <a:pos x="T6" y="T7"/>
                </a:cxn>
                <a:cxn ang="0">
                  <a:pos x="T8" y="T9"/>
                </a:cxn>
              </a:cxnLst>
              <a:rect l="0" t="0" r="r" b="b"/>
              <a:pathLst>
                <a:path w="279" h="306">
                  <a:moveTo>
                    <a:pt x="16" y="306"/>
                  </a:moveTo>
                  <a:lnTo>
                    <a:pt x="0" y="291"/>
                  </a:lnTo>
                  <a:lnTo>
                    <a:pt x="263" y="0"/>
                  </a:lnTo>
                  <a:lnTo>
                    <a:pt x="279" y="15"/>
                  </a:lnTo>
                  <a:lnTo>
                    <a:pt x="16" y="306"/>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işḷîďé"/>
            <p:cNvSpPr/>
            <p:nvPr/>
          </p:nvSpPr>
          <p:spPr bwMode="auto">
            <a:xfrm>
              <a:off x="7081073" y="4268928"/>
              <a:ext cx="312668" cy="342926"/>
            </a:xfrm>
            <a:custGeom>
              <a:avLst/>
              <a:gdLst>
                <a:gd name="T0" fmla="*/ 263 w 279"/>
                <a:gd name="T1" fmla="*/ 306 h 306"/>
                <a:gd name="T2" fmla="*/ 279 w 279"/>
                <a:gd name="T3" fmla="*/ 291 h 306"/>
                <a:gd name="T4" fmla="*/ 16 w 279"/>
                <a:gd name="T5" fmla="*/ 0 h 306"/>
                <a:gd name="T6" fmla="*/ 0 w 279"/>
                <a:gd name="T7" fmla="*/ 15 h 306"/>
                <a:gd name="T8" fmla="*/ 263 w 279"/>
                <a:gd name="T9" fmla="*/ 306 h 306"/>
              </a:gdLst>
              <a:ahLst/>
              <a:cxnLst>
                <a:cxn ang="0">
                  <a:pos x="T0" y="T1"/>
                </a:cxn>
                <a:cxn ang="0">
                  <a:pos x="T2" y="T3"/>
                </a:cxn>
                <a:cxn ang="0">
                  <a:pos x="T4" y="T5"/>
                </a:cxn>
                <a:cxn ang="0">
                  <a:pos x="T6" y="T7"/>
                </a:cxn>
                <a:cxn ang="0">
                  <a:pos x="T8" y="T9"/>
                </a:cxn>
              </a:cxnLst>
              <a:rect l="0" t="0" r="r" b="b"/>
              <a:pathLst>
                <a:path w="279" h="306">
                  <a:moveTo>
                    <a:pt x="263" y="306"/>
                  </a:moveTo>
                  <a:lnTo>
                    <a:pt x="279" y="291"/>
                  </a:lnTo>
                  <a:lnTo>
                    <a:pt x="16" y="0"/>
                  </a:lnTo>
                  <a:lnTo>
                    <a:pt x="0" y="15"/>
                  </a:lnTo>
                  <a:lnTo>
                    <a:pt x="263" y="306"/>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îsḻïḍe"/>
            <p:cNvSpPr/>
            <p:nvPr/>
          </p:nvSpPr>
          <p:spPr bwMode="auto">
            <a:xfrm>
              <a:off x="7081073" y="4609613"/>
              <a:ext cx="312668" cy="342926"/>
            </a:xfrm>
            <a:custGeom>
              <a:avLst/>
              <a:gdLst>
                <a:gd name="T0" fmla="*/ 16 w 279"/>
                <a:gd name="T1" fmla="*/ 306 h 306"/>
                <a:gd name="T2" fmla="*/ 0 w 279"/>
                <a:gd name="T3" fmla="*/ 291 h 306"/>
                <a:gd name="T4" fmla="*/ 263 w 279"/>
                <a:gd name="T5" fmla="*/ 0 h 306"/>
                <a:gd name="T6" fmla="*/ 279 w 279"/>
                <a:gd name="T7" fmla="*/ 14 h 306"/>
                <a:gd name="T8" fmla="*/ 16 w 279"/>
                <a:gd name="T9" fmla="*/ 306 h 306"/>
              </a:gdLst>
              <a:ahLst/>
              <a:cxnLst>
                <a:cxn ang="0">
                  <a:pos x="T0" y="T1"/>
                </a:cxn>
                <a:cxn ang="0">
                  <a:pos x="T2" y="T3"/>
                </a:cxn>
                <a:cxn ang="0">
                  <a:pos x="T4" y="T5"/>
                </a:cxn>
                <a:cxn ang="0">
                  <a:pos x="T6" y="T7"/>
                </a:cxn>
                <a:cxn ang="0">
                  <a:pos x="T8" y="T9"/>
                </a:cxn>
              </a:cxnLst>
              <a:rect l="0" t="0" r="r" b="b"/>
              <a:pathLst>
                <a:path w="279" h="306">
                  <a:moveTo>
                    <a:pt x="16" y="306"/>
                  </a:moveTo>
                  <a:lnTo>
                    <a:pt x="0" y="291"/>
                  </a:lnTo>
                  <a:lnTo>
                    <a:pt x="263" y="0"/>
                  </a:lnTo>
                  <a:lnTo>
                    <a:pt x="279" y="14"/>
                  </a:lnTo>
                  <a:lnTo>
                    <a:pt x="16" y="306"/>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ïSļîdé"/>
            <p:cNvSpPr/>
            <p:nvPr/>
          </p:nvSpPr>
          <p:spPr bwMode="auto">
            <a:xfrm>
              <a:off x="7081073" y="4609613"/>
              <a:ext cx="312668" cy="342926"/>
            </a:xfrm>
            <a:custGeom>
              <a:avLst/>
              <a:gdLst>
                <a:gd name="T0" fmla="*/ 263 w 279"/>
                <a:gd name="T1" fmla="*/ 306 h 306"/>
                <a:gd name="T2" fmla="*/ 279 w 279"/>
                <a:gd name="T3" fmla="*/ 291 h 306"/>
                <a:gd name="T4" fmla="*/ 16 w 279"/>
                <a:gd name="T5" fmla="*/ 0 h 306"/>
                <a:gd name="T6" fmla="*/ 0 w 279"/>
                <a:gd name="T7" fmla="*/ 14 h 306"/>
                <a:gd name="T8" fmla="*/ 263 w 279"/>
                <a:gd name="T9" fmla="*/ 306 h 306"/>
              </a:gdLst>
              <a:ahLst/>
              <a:cxnLst>
                <a:cxn ang="0">
                  <a:pos x="T0" y="T1"/>
                </a:cxn>
                <a:cxn ang="0">
                  <a:pos x="T2" y="T3"/>
                </a:cxn>
                <a:cxn ang="0">
                  <a:pos x="T4" y="T5"/>
                </a:cxn>
                <a:cxn ang="0">
                  <a:pos x="T6" y="T7"/>
                </a:cxn>
                <a:cxn ang="0">
                  <a:pos x="T8" y="T9"/>
                </a:cxn>
              </a:cxnLst>
              <a:rect l="0" t="0" r="r" b="b"/>
              <a:pathLst>
                <a:path w="279" h="306">
                  <a:moveTo>
                    <a:pt x="263" y="306"/>
                  </a:moveTo>
                  <a:lnTo>
                    <a:pt x="279" y="291"/>
                  </a:lnTo>
                  <a:lnTo>
                    <a:pt x="16" y="0"/>
                  </a:lnTo>
                  <a:lnTo>
                    <a:pt x="0" y="14"/>
                  </a:lnTo>
                  <a:lnTo>
                    <a:pt x="263" y="306"/>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íŝľiḋè"/>
            <p:cNvSpPr/>
            <p:nvPr/>
          </p:nvSpPr>
          <p:spPr bwMode="auto">
            <a:xfrm>
              <a:off x="7081073" y="4950298"/>
              <a:ext cx="312668" cy="341806"/>
            </a:xfrm>
            <a:custGeom>
              <a:avLst/>
              <a:gdLst>
                <a:gd name="T0" fmla="*/ 16 w 279"/>
                <a:gd name="T1" fmla="*/ 305 h 305"/>
                <a:gd name="T2" fmla="*/ 0 w 279"/>
                <a:gd name="T3" fmla="*/ 291 h 305"/>
                <a:gd name="T4" fmla="*/ 263 w 279"/>
                <a:gd name="T5" fmla="*/ 0 h 305"/>
                <a:gd name="T6" fmla="*/ 279 w 279"/>
                <a:gd name="T7" fmla="*/ 14 h 305"/>
                <a:gd name="T8" fmla="*/ 16 w 279"/>
                <a:gd name="T9" fmla="*/ 305 h 305"/>
              </a:gdLst>
              <a:ahLst/>
              <a:cxnLst>
                <a:cxn ang="0">
                  <a:pos x="T0" y="T1"/>
                </a:cxn>
                <a:cxn ang="0">
                  <a:pos x="T2" y="T3"/>
                </a:cxn>
                <a:cxn ang="0">
                  <a:pos x="T4" y="T5"/>
                </a:cxn>
                <a:cxn ang="0">
                  <a:pos x="T6" y="T7"/>
                </a:cxn>
                <a:cxn ang="0">
                  <a:pos x="T8" y="T9"/>
                </a:cxn>
              </a:cxnLst>
              <a:rect l="0" t="0" r="r" b="b"/>
              <a:pathLst>
                <a:path w="279" h="305">
                  <a:moveTo>
                    <a:pt x="16" y="305"/>
                  </a:moveTo>
                  <a:lnTo>
                    <a:pt x="0" y="291"/>
                  </a:lnTo>
                  <a:lnTo>
                    <a:pt x="263" y="0"/>
                  </a:lnTo>
                  <a:lnTo>
                    <a:pt x="279" y="14"/>
                  </a:lnTo>
                  <a:lnTo>
                    <a:pt x="16" y="305"/>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íṥ1îḍê"/>
            <p:cNvSpPr/>
            <p:nvPr/>
          </p:nvSpPr>
          <p:spPr bwMode="auto">
            <a:xfrm>
              <a:off x="7081073" y="4950298"/>
              <a:ext cx="312668" cy="341806"/>
            </a:xfrm>
            <a:custGeom>
              <a:avLst/>
              <a:gdLst>
                <a:gd name="T0" fmla="*/ 263 w 279"/>
                <a:gd name="T1" fmla="*/ 305 h 305"/>
                <a:gd name="T2" fmla="*/ 279 w 279"/>
                <a:gd name="T3" fmla="*/ 291 h 305"/>
                <a:gd name="T4" fmla="*/ 16 w 279"/>
                <a:gd name="T5" fmla="*/ 0 h 305"/>
                <a:gd name="T6" fmla="*/ 0 w 279"/>
                <a:gd name="T7" fmla="*/ 14 h 305"/>
                <a:gd name="T8" fmla="*/ 263 w 279"/>
                <a:gd name="T9" fmla="*/ 305 h 305"/>
              </a:gdLst>
              <a:ahLst/>
              <a:cxnLst>
                <a:cxn ang="0">
                  <a:pos x="T0" y="T1"/>
                </a:cxn>
                <a:cxn ang="0">
                  <a:pos x="T2" y="T3"/>
                </a:cxn>
                <a:cxn ang="0">
                  <a:pos x="T4" y="T5"/>
                </a:cxn>
                <a:cxn ang="0">
                  <a:pos x="T6" y="T7"/>
                </a:cxn>
                <a:cxn ang="0">
                  <a:pos x="T8" y="T9"/>
                </a:cxn>
              </a:cxnLst>
              <a:rect l="0" t="0" r="r" b="b"/>
              <a:pathLst>
                <a:path w="279" h="305">
                  <a:moveTo>
                    <a:pt x="263" y="305"/>
                  </a:moveTo>
                  <a:lnTo>
                    <a:pt x="279" y="291"/>
                  </a:lnTo>
                  <a:lnTo>
                    <a:pt x="16" y="0"/>
                  </a:lnTo>
                  <a:lnTo>
                    <a:pt x="0" y="14"/>
                  </a:lnTo>
                  <a:lnTo>
                    <a:pt x="263" y="305"/>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ïŝľíḍé"/>
            <p:cNvSpPr/>
            <p:nvPr/>
          </p:nvSpPr>
          <p:spPr bwMode="auto">
            <a:xfrm>
              <a:off x="7081073" y="5289862"/>
              <a:ext cx="312668" cy="342926"/>
            </a:xfrm>
            <a:custGeom>
              <a:avLst/>
              <a:gdLst>
                <a:gd name="T0" fmla="*/ 16 w 279"/>
                <a:gd name="T1" fmla="*/ 306 h 306"/>
                <a:gd name="T2" fmla="*/ 0 w 279"/>
                <a:gd name="T3" fmla="*/ 291 h 306"/>
                <a:gd name="T4" fmla="*/ 263 w 279"/>
                <a:gd name="T5" fmla="*/ 0 h 306"/>
                <a:gd name="T6" fmla="*/ 279 w 279"/>
                <a:gd name="T7" fmla="*/ 15 h 306"/>
                <a:gd name="T8" fmla="*/ 16 w 279"/>
                <a:gd name="T9" fmla="*/ 306 h 306"/>
              </a:gdLst>
              <a:ahLst/>
              <a:cxnLst>
                <a:cxn ang="0">
                  <a:pos x="T0" y="T1"/>
                </a:cxn>
                <a:cxn ang="0">
                  <a:pos x="T2" y="T3"/>
                </a:cxn>
                <a:cxn ang="0">
                  <a:pos x="T4" y="T5"/>
                </a:cxn>
                <a:cxn ang="0">
                  <a:pos x="T6" y="T7"/>
                </a:cxn>
                <a:cxn ang="0">
                  <a:pos x="T8" y="T9"/>
                </a:cxn>
              </a:cxnLst>
              <a:rect l="0" t="0" r="r" b="b"/>
              <a:pathLst>
                <a:path w="279" h="306">
                  <a:moveTo>
                    <a:pt x="16" y="306"/>
                  </a:moveTo>
                  <a:lnTo>
                    <a:pt x="0" y="291"/>
                  </a:lnTo>
                  <a:lnTo>
                    <a:pt x="263" y="0"/>
                  </a:lnTo>
                  <a:lnTo>
                    <a:pt x="279" y="15"/>
                  </a:lnTo>
                  <a:lnTo>
                    <a:pt x="16" y="306"/>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isḻiḓe"/>
            <p:cNvSpPr/>
            <p:nvPr/>
          </p:nvSpPr>
          <p:spPr bwMode="auto">
            <a:xfrm>
              <a:off x="7081073" y="5289862"/>
              <a:ext cx="312668" cy="342926"/>
            </a:xfrm>
            <a:custGeom>
              <a:avLst/>
              <a:gdLst>
                <a:gd name="T0" fmla="*/ 263 w 279"/>
                <a:gd name="T1" fmla="*/ 306 h 306"/>
                <a:gd name="T2" fmla="*/ 279 w 279"/>
                <a:gd name="T3" fmla="*/ 291 h 306"/>
                <a:gd name="T4" fmla="*/ 16 w 279"/>
                <a:gd name="T5" fmla="*/ 0 h 306"/>
                <a:gd name="T6" fmla="*/ 0 w 279"/>
                <a:gd name="T7" fmla="*/ 15 h 306"/>
                <a:gd name="T8" fmla="*/ 263 w 279"/>
                <a:gd name="T9" fmla="*/ 306 h 306"/>
              </a:gdLst>
              <a:ahLst/>
              <a:cxnLst>
                <a:cxn ang="0">
                  <a:pos x="T0" y="T1"/>
                </a:cxn>
                <a:cxn ang="0">
                  <a:pos x="T2" y="T3"/>
                </a:cxn>
                <a:cxn ang="0">
                  <a:pos x="T4" y="T5"/>
                </a:cxn>
                <a:cxn ang="0">
                  <a:pos x="T6" y="T7"/>
                </a:cxn>
                <a:cxn ang="0">
                  <a:pos x="T8" y="T9"/>
                </a:cxn>
              </a:cxnLst>
              <a:rect l="0" t="0" r="r" b="b"/>
              <a:pathLst>
                <a:path w="279" h="306">
                  <a:moveTo>
                    <a:pt x="263" y="306"/>
                  </a:moveTo>
                  <a:lnTo>
                    <a:pt x="279" y="291"/>
                  </a:lnTo>
                  <a:lnTo>
                    <a:pt x="16" y="0"/>
                  </a:lnTo>
                  <a:lnTo>
                    <a:pt x="0" y="15"/>
                  </a:lnTo>
                  <a:lnTo>
                    <a:pt x="263" y="306"/>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îŝľîde"/>
            <p:cNvSpPr/>
            <p:nvPr/>
          </p:nvSpPr>
          <p:spPr bwMode="auto">
            <a:xfrm>
              <a:off x="5142307" y="1936805"/>
              <a:ext cx="3223059" cy="30259"/>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0" name="ïṩḷiḓé"/>
            <p:cNvSpPr/>
            <p:nvPr/>
          </p:nvSpPr>
          <p:spPr bwMode="auto">
            <a:xfrm>
              <a:off x="5932382" y="1233021"/>
              <a:ext cx="1242828" cy="734042"/>
            </a:xfrm>
            <a:custGeom>
              <a:avLst/>
              <a:gdLst>
                <a:gd name="T0" fmla="*/ 14 w 1109"/>
                <a:gd name="T1" fmla="*/ 655 h 655"/>
                <a:gd name="T2" fmla="*/ 0 w 1109"/>
                <a:gd name="T3" fmla="*/ 632 h 655"/>
                <a:gd name="T4" fmla="*/ 1095 w 1109"/>
                <a:gd name="T5" fmla="*/ 0 h 655"/>
                <a:gd name="T6" fmla="*/ 1109 w 1109"/>
                <a:gd name="T7" fmla="*/ 24 h 655"/>
                <a:gd name="T8" fmla="*/ 14 w 1109"/>
                <a:gd name="T9" fmla="*/ 655 h 655"/>
              </a:gdLst>
              <a:ahLst/>
              <a:cxnLst>
                <a:cxn ang="0">
                  <a:pos x="T0" y="T1"/>
                </a:cxn>
                <a:cxn ang="0">
                  <a:pos x="T2" y="T3"/>
                </a:cxn>
                <a:cxn ang="0">
                  <a:pos x="T4" y="T5"/>
                </a:cxn>
                <a:cxn ang="0">
                  <a:pos x="T6" y="T7"/>
                </a:cxn>
                <a:cxn ang="0">
                  <a:pos x="T8" y="T9"/>
                </a:cxn>
              </a:cxnLst>
              <a:rect l="0" t="0" r="r" b="b"/>
              <a:pathLst>
                <a:path w="1109" h="655">
                  <a:moveTo>
                    <a:pt x="14" y="655"/>
                  </a:moveTo>
                  <a:lnTo>
                    <a:pt x="0" y="632"/>
                  </a:lnTo>
                  <a:lnTo>
                    <a:pt x="1095" y="0"/>
                  </a:lnTo>
                  <a:lnTo>
                    <a:pt x="1109" y="24"/>
                  </a:lnTo>
                  <a:lnTo>
                    <a:pt x="14" y="655"/>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isḷíḋè"/>
            <p:cNvSpPr/>
            <p:nvPr/>
          </p:nvSpPr>
          <p:spPr bwMode="auto">
            <a:xfrm>
              <a:off x="4683951" y="1935684"/>
              <a:ext cx="474046" cy="290255"/>
            </a:xfrm>
            <a:custGeom>
              <a:avLst/>
              <a:gdLst>
                <a:gd name="T0" fmla="*/ 14 w 423"/>
                <a:gd name="T1" fmla="*/ 259 h 259"/>
                <a:gd name="T2" fmla="*/ 0 w 423"/>
                <a:gd name="T3" fmla="*/ 236 h 259"/>
                <a:gd name="T4" fmla="*/ 410 w 423"/>
                <a:gd name="T5" fmla="*/ 0 h 259"/>
                <a:gd name="T6" fmla="*/ 423 w 423"/>
                <a:gd name="T7" fmla="*/ 23 h 259"/>
                <a:gd name="T8" fmla="*/ 14 w 423"/>
                <a:gd name="T9" fmla="*/ 259 h 259"/>
              </a:gdLst>
              <a:ahLst/>
              <a:cxnLst>
                <a:cxn ang="0">
                  <a:pos x="T0" y="T1"/>
                </a:cxn>
                <a:cxn ang="0">
                  <a:pos x="T2" y="T3"/>
                </a:cxn>
                <a:cxn ang="0">
                  <a:pos x="T4" y="T5"/>
                </a:cxn>
                <a:cxn ang="0">
                  <a:pos x="T6" y="T7"/>
                </a:cxn>
                <a:cxn ang="0">
                  <a:pos x="T8" y="T9"/>
                </a:cxn>
              </a:cxnLst>
              <a:rect l="0" t="0" r="r" b="b"/>
              <a:pathLst>
                <a:path w="423" h="259">
                  <a:moveTo>
                    <a:pt x="14" y="259"/>
                  </a:moveTo>
                  <a:lnTo>
                    <a:pt x="0" y="236"/>
                  </a:lnTo>
                  <a:lnTo>
                    <a:pt x="410" y="0"/>
                  </a:lnTo>
                  <a:lnTo>
                    <a:pt x="423" y="23"/>
                  </a:lnTo>
                  <a:lnTo>
                    <a:pt x="14" y="259"/>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îşḷïďé"/>
            <p:cNvSpPr/>
            <p:nvPr/>
          </p:nvSpPr>
          <p:spPr bwMode="auto">
            <a:xfrm>
              <a:off x="7139348" y="1231900"/>
              <a:ext cx="1039986" cy="734042"/>
            </a:xfrm>
            <a:custGeom>
              <a:avLst/>
              <a:gdLst>
                <a:gd name="T0" fmla="*/ 0 w 928"/>
                <a:gd name="T1" fmla="*/ 22 h 655"/>
                <a:gd name="T2" fmla="*/ 15 w 928"/>
                <a:gd name="T3" fmla="*/ 0 h 655"/>
                <a:gd name="T4" fmla="*/ 928 w 928"/>
                <a:gd name="T5" fmla="*/ 633 h 655"/>
                <a:gd name="T6" fmla="*/ 912 w 928"/>
                <a:gd name="T7" fmla="*/ 655 h 655"/>
                <a:gd name="T8" fmla="*/ 0 w 928"/>
                <a:gd name="T9" fmla="*/ 22 h 655"/>
              </a:gdLst>
              <a:ahLst/>
              <a:cxnLst>
                <a:cxn ang="0">
                  <a:pos x="T0" y="T1"/>
                </a:cxn>
                <a:cxn ang="0">
                  <a:pos x="T2" y="T3"/>
                </a:cxn>
                <a:cxn ang="0">
                  <a:pos x="T4" y="T5"/>
                </a:cxn>
                <a:cxn ang="0">
                  <a:pos x="T6" y="T7"/>
                </a:cxn>
                <a:cxn ang="0">
                  <a:pos x="T8" y="T9"/>
                </a:cxn>
              </a:cxnLst>
              <a:rect l="0" t="0" r="r" b="b"/>
              <a:pathLst>
                <a:path w="928" h="655">
                  <a:moveTo>
                    <a:pt x="0" y="22"/>
                  </a:moveTo>
                  <a:lnTo>
                    <a:pt x="15" y="0"/>
                  </a:lnTo>
                  <a:lnTo>
                    <a:pt x="928" y="633"/>
                  </a:lnTo>
                  <a:lnTo>
                    <a:pt x="912" y="655"/>
                  </a:lnTo>
                  <a:lnTo>
                    <a:pt x="0" y="22"/>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ïṩļiḑe"/>
            <p:cNvSpPr/>
            <p:nvPr/>
          </p:nvSpPr>
          <p:spPr bwMode="auto">
            <a:xfrm>
              <a:off x="7036246" y="1262159"/>
              <a:ext cx="113188" cy="691456"/>
            </a:xfrm>
            <a:custGeom>
              <a:avLst/>
              <a:gdLst>
                <a:gd name="T0" fmla="*/ 84 w 101"/>
                <a:gd name="T1" fmla="*/ 0 h 617"/>
                <a:gd name="T2" fmla="*/ 101 w 101"/>
                <a:gd name="T3" fmla="*/ 2 h 617"/>
                <a:gd name="T4" fmla="*/ 17 w 101"/>
                <a:gd name="T5" fmla="*/ 617 h 617"/>
                <a:gd name="T6" fmla="*/ 0 w 101"/>
                <a:gd name="T7" fmla="*/ 615 h 617"/>
                <a:gd name="T8" fmla="*/ 84 w 101"/>
                <a:gd name="T9" fmla="*/ 0 h 617"/>
              </a:gdLst>
              <a:ahLst/>
              <a:cxnLst>
                <a:cxn ang="0">
                  <a:pos x="T0" y="T1"/>
                </a:cxn>
                <a:cxn ang="0">
                  <a:pos x="T2" y="T3"/>
                </a:cxn>
                <a:cxn ang="0">
                  <a:pos x="T4" y="T5"/>
                </a:cxn>
                <a:cxn ang="0">
                  <a:pos x="T6" y="T7"/>
                </a:cxn>
                <a:cxn ang="0">
                  <a:pos x="T8" y="T9"/>
                </a:cxn>
              </a:cxnLst>
              <a:rect l="0" t="0" r="r" b="b"/>
              <a:pathLst>
                <a:path w="101" h="617">
                  <a:moveTo>
                    <a:pt x="84" y="0"/>
                  </a:moveTo>
                  <a:lnTo>
                    <a:pt x="101" y="2"/>
                  </a:lnTo>
                  <a:lnTo>
                    <a:pt x="17" y="617"/>
                  </a:lnTo>
                  <a:lnTo>
                    <a:pt x="0" y="615"/>
                  </a:lnTo>
                  <a:lnTo>
                    <a:pt x="84" y="0"/>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îsḻiḋé"/>
            <p:cNvSpPr/>
            <p:nvPr/>
          </p:nvSpPr>
          <p:spPr bwMode="auto">
            <a:xfrm>
              <a:off x="7166244" y="1262159"/>
              <a:ext cx="113188" cy="691456"/>
            </a:xfrm>
            <a:custGeom>
              <a:avLst/>
              <a:gdLst>
                <a:gd name="T0" fmla="*/ 17 w 101"/>
                <a:gd name="T1" fmla="*/ 0 h 617"/>
                <a:gd name="T2" fmla="*/ 0 w 101"/>
                <a:gd name="T3" fmla="*/ 2 h 617"/>
                <a:gd name="T4" fmla="*/ 84 w 101"/>
                <a:gd name="T5" fmla="*/ 617 h 617"/>
                <a:gd name="T6" fmla="*/ 101 w 101"/>
                <a:gd name="T7" fmla="*/ 615 h 617"/>
                <a:gd name="T8" fmla="*/ 17 w 101"/>
                <a:gd name="T9" fmla="*/ 0 h 617"/>
              </a:gdLst>
              <a:ahLst/>
              <a:cxnLst>
                <a:cxn ang="0">
                  <a:pos x="T0" y="T1"/>
                </a:cxn>
                <a:cxn ang="0">
                  <a:pos x="T2" y="T3"/>
                </a:cxn>
                <a:cxn ang="0">
                  <a:pos x="T4" y="T5"/>
                </a:cxn>
                <a:cxn ang="0">
                  <a:pos x="T6" y="T7"/>
                </a:cxn>
                <a:cxn ang="0">
                  <a:pos x="T8" y="T9"/>
                </a:cxn>
              </a:cxnLst>
              <a:rect l="0" t="0" r="r" b="b"/>
              <a:pathLst>
                <a:path w="101" h="617">
                  <a:moveTo>
                    <a:pt x="17" y="0"/>
                  </a:moveTo>
                  <a:lnTo>
                    <a:pt x="0" y="2"/>
                  </a:lnTo>
                  <a:lnTo>
                    <a:pt x="84" y="617"/>
                  </a:lnTo>
                  <a:lnTo>
                    <a:pt x="101" y="615"/>
                  </a:lnTo>
                  <a:lnTo>
                    <a:pt x="17" y="0"/>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ïşľiďê"/>
            <p:cNvSpPr/>
            <p:nvPr/>
          </p:nvSpPr>
          <p:spPr bwMode="auto">
            <a:xfrm>
              <a:off x="4683951" y="2196801"/>
              <a:ext cx="3609692" cy="30259"/>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6" name="iṧḻîḍè"/>
            <p:cNvSpPr/>
            <p:nvPr/>
          </p:nvSpPr>
          <p:spPr bwMode="auto">
            <a:xfrm>
              <a:off x="7923820" y="1958097"/>
              <a:ext cx="24655" cy="246548"/>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7" name="îṣḻíḑê"/>
            <p:cNvSpPr/>
            <p:nvPr/>
          </p:nvSpPr>
          <p:spPr bwMode="auto">
            <a:xfrm>
              <a:off x="7645893" y="1958097"/>
              <a:ext cx="24655" cy="246548"/>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8" name="íŝḷîḓé"/>
            <p:cNvSpPr/>
            <p:nvPr/>
          </p:nvSpPr>
          <p:spPr bwMode="auto">
            <a:xfrm>
              <a:off x="7367966" y="1958097"/>
              <a:ext cx="24655" cy="246548"/>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9" name="íŝḻîḍé"/>
            <p:cNvSpPr/>
            <p:nvPr/>
          </p:nvSpPr>
          <p:spPr bwMode="auto">
            <a:xfrm>
              <a:off x="7088918" y="1958097"/>
              <a:ext cx="24655" cy="246548"/>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0" name="ïşḷíḑè"/>
            <p:cNvSpPr/>
            <p:nvPr/>
          </p:nvSpPr>
          <p:spPr bwMode="auto">
            <a:xfrm>
              <a:off x="6810991" y="1958097"/>
              <a:ext cx="24655" cy="246548"/>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1" name="ïṣ1ïḓe"/>
            <p:cNvSpPr/>
            <p:nvPr/>
          </p:nvSpPr>
          <p:spPr bwMode="auto">
            <a:xfrm>
              <a:off x="7058660" y="1848271"/>
              <a:ext cx="199480" cy="24655"/>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2" name="ï$1íḋê"/>
            <p:cNvSpPr/>
            <p:nvPr/>
          </p:nvSpPr>
          <p:spPr bwMode="auto">
            <a:xfrm>
              <a:off x="7069866" y="1724997"/>
              <a:ext cx="175946" cy="24655"/>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3" name="iśļiḓé"/>
            <p:cNvSpPr/>
            <p:nvPr/>
          </p:nvSpPr>
          <p:spPr bwMode="auto">
            <a:xfrm>
              <a:off x="7094521" y="1601723"/>
              <a:ext cx="126637" cy="24655"/>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 name="ïślïḓe"/>
            <p:cNvSpPr/>
            <p:nvPr/>
          </p:nvSpPr>
          <p:spPr bwMode="auto">
            <a:xfrm>
              <a:off x="7104608" y="1478448"/>
              <a:ext cx="107585" cy="24655"/>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 name="iṩľíďè"/>
            <p:cNvSpPr/>
            <p:nvPr/>
          </p:nvSpPr>
          <p:spPr bwMode="auto">
            <a:xfrm>
              <a:off x="7122539" y="1355174"/>
              <a:ext cx="70603" cy="24655"/>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 name="íṩ1îḍê"/>
            <p:cNvSpPr/>
            <p:nvPr/>
          </p:nvSpPr>
          <p:spPr bwMode="auto">
            <a:xfrm>
              <a:off x="6533064" y="1958097"/>
              <a:ext cx="24655" cy="246548"/>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 name="îṥḻíḓé"/>
            <p:cNvSpPr/>
            <p:nvPr/>
          </p:nvSpPr>
          <p:spPr bwMode="auto">
            <a:xfrm>
              <a:off x="6255137" y="1958097"/>
              <a:ext cx="23535" cy="246548"/>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 name="îSľïḑe"/>
            <p:cNvSpPr/>
            <p:nvPr/>
          </p:nvSpPr>
          <p:spPr bwMode="auto">
            <a:xfrm>
              <a:off x="5976088" y="1958097"/>
              <a:ext cx="24655" cy="246548"/>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 name="iṣlíḍe"/>
            <p:cNvSpPr/>
            <p:nvPr/>
          </p:nvSpPr>
          <p:spPr bwMode="auto">
            <a:xfrm>
              <a:off x="5698161" y="1958097"/>
              <a:ext cx="24655" cy="246548"/>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0" name="i$ḻïďè"/>
            <p:cNvSpPr/>
            <p:nvPr/>
          </p:nvSpPr>
          <p:spPr bwMode="auto">
            <a:xfrm>
              <a:off x="5420234" y="1958097"/>
              <a:ext cx="24655" cy="246548"/>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1" name="ïṩlîďê"/>
            <p:cNvSpPr/>
            <p:nvPr/>
          </p:nvSpPr>
          <p:spPr bwMode="auto">
            <a:xfrm>
              <a:off x="7939510" y="1952494"/>
              <a:ext cx="280169" cy="255514"/>
            </a:xfrm>
            <a:custGeom>
              <a:avLst/>
              <a:gdLst>
                <a:gd name="T0" fmla="*/ 0 w 250"/>
                <a:gd name="T1" fmla="*/ 13 h 228"/>
                <a:gd name="T2" fmla="*/ 13 w 250"/>
                <a:gd name="T3" fmla="*/ 0 h 228"/>
                <a:gd name="T4" fmla="*/ 250 w 250"/>
                <a:gd name="T5" fmla="*/ 214 h 228"/>
                <a:gd name="T6" fmla="*/ 238 w 250"/>
                <a:gd name="T7" fmla="*/ 228 h 228"/>
                <a:gd name="T8" fmla="*/ 0 w 250"/>
                <a:gd name="T9" fmla="*/ 13 h 228"/>
              </a:gdLst>
              <a:ahLst/>
              <a:cxnLst>
                <a:cxn ang="0">
                  <a:pos x="T0" y="T1"/>
                </a:cxn>
                <a:cxn ang="0">
                  <a:pos x="T2" y="T3"/>
                </a:cxn>
                <a:cxn ang="0">
                  <a:pos x="T4" y="T5"/>
                </a:cxn>
                <a:cxn ang="0">
                  <a:pos x="T6" y="T7"/>
                </a:cxn>
                <a:cxn ang="0">
                  <a:pos x="T8" y="T9"/>
                </a:cxn>
              </a:cxnLst>
              <a:rect l="0" t="0" r="r" b="b"/>
              <a:pathLst>
                <a:path w="250" h="228">
                  <a:moveTo>
                    <a:pt x="0" y="13"/>
                  </a:moveTo>
                  <a:lnTo>
                    <a:pt x="13" y="0"/>
                  </a:lnTo>
                  <a:lnTo>
                    <a:pt x="250" y="214"/>
                  </a:lnTo>
                  <a:lnTo>
                    <a:pt x="238" y="228"/>
                  </a:lnTo>
                  <a:lnTo>
                    <a:pt x="0" y="13"/>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 name="ïṥḻîḍe"/>
            <p:cNvSpPr/>
            <p:nvPr/>
          </p:nvSpPr>
          <p:spPr bwMode="auto">
            <a:xfrm>
              <a:off x="7939510" y="1952494"/>
              <a:ext cx="280169" cy="255514"/>
            </a:xfrm>
            <a:custGeom>
              <a:avLst/>
              <a:gdLst>
                <a:gd name="T0" fmla="*/ 0 w 250"/>
                <a:gd name="T1" fmla="*/ 214 h 228"/>
                <a:gd name="T2" fmla="*/ 13 w 250"/>
                <a:gd name="T3" fmla="*/ 228 h 228"/>
                <a:gd name="T4" fmla="*/ 250 w 250"/>
                <a:gd name="T5" fmla="*/ 13 h 228"/>
                <a:gd name="T6" fmla="*/ 238 w 250"/>
                <a:gd name="T7" fmla="*/ 0 h 228"/>
                <a:gd name="T8" fmla="*/ 0 w 250"/>
                <a:gd name="T9" fmla="*/ 214 h 228"/>
              </a:gdLst>
              <a:ahLst/>
              <a:cxnLst>
                <a:cxn ang="0">
                  <a:pos x="T0" y="T1"/>
                </a:cxn>
                <a:cxn ang="0">
                  <a:pos x="T2" y="T3"/>
                </a:cxn>
                <a:cxn ang="0">
                  <a:pos x="T4" y="T5"/>
                </a:cxn>
                <a:cxn ang="0">
                  <a:pos x="T6" y="T7"/>
                </a:cxn>
                <a:cxn ang="0">
                  <a:pos x="T8" y="T9"/>
                </a:cxn>
              </a:cxnLst>
              <a:rect l="0" t="0" r="r" b="b"/>
              <a:pathLst>
                <a:path w="250" h="228">
                  <a:moveTo>
                    <a:pt x="0" y="214"/>
                  </a:moveTo>
                  <a:lnTo>
                    <a:pt x="13" y="228"/>
                  </a:lnTo>
                  <a:lnTo>
                    <a:pt x="250" y="13"/>
                  </a:lnTo>
                  <a:lnTo>
                    <a:pt x="238" y="0"/>
                  </a:lnTo>
                  <a:lnTo>
                    <a:pt x="0" y="214"/>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 name="îṡľîḋé"/>
            <p:cNvSpPr/>
            <p:nvPr/>
          </p:nvSpPr>
          <p:spPr bwMode="auto">
            <a:xfrm>
              <a:off x="7655980" y="1952494"/>
              <a:ext cx="280169" cy="255514"/>
            </a:xfrm>
            <a:custGeom>
              <a:avLst/>
              <a:gdLst>
                <a:gd name="T0" fmla="*/ 0 w 250"/>
                <a:gd name="T1" fmla="*/ 13 h 228"/>
                <a:gd name="T2" fmla="*/ 12 w 250"/>
                <a:gd name="T3" fmla="*/ 0 h 228"/>
                <a:gd name="T4" fmla="*/ 250 w 250"/>
                <a:gd name="T5" fmla="*/ 214 h 228"/>
                <a:gd name="T6" fmla="*/ 238 w 250"/>
                <a:gd name="T7" fmla="*/ 228 h 228"/>
                <a:gd name="T8" fmla="*/ 0 w 250"/>
                <a:gd name="T9" fmla="*/ 13 h 228"/>
              </a:gdLst>
              <a:ahLst/>
              <a:cxnLst>
                <a:cxn ang="0">
                  <a:pos x="T0" y="T1"/>
                </a:cxn>
                <a:cxn ang="0">
                  <a:pos x="T2" y="T3"/>
                </a:cxn>
                <a:cxn ang="0">
                  <a:pos x="T4" y="T5"/>
                </a:cxn>
                <a:cxn ang="0">
                  <a:pos x="T6" y="T7"/>
                </a:cxn>
                <a:cxn ang="0">
                  <a:pos x="T8" y="T9"/>
                </a:cxn>
              </a:cxnLst>
              <a:rect l="0" t="0" r="r" b="b"/>
              <a:pathLst>
                <a:path w="250" h="228">
                  <a:moveTo>
                    <a:pt x="0" y="13"/>
                  </a:moveTo>
                  <a:lnTo>
                    <a:pt x="12" y="0"/>
                  </a:lnTo>
                  <a:lnTo>
                    <a:pt x="250" y="214"/>
                  </a:lnTo>
                  <a:lnTo>
                    <a:pt x="238" y="228"/>
                  </a:lnTo>
                  <a:lnTo>
                    <a:pt x="0" y="13"/>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 name="îSḻiḋè"/>
            <p:cNvSpPr/>
            <p:nvPr/>
          </p:nvSpPr>
          <p:spPr bwMode="auto">
            <a:xfrm>
              <a:off x="7655980" y="1952494"/>
              <a:ext cx="280169" cy="255514"/>
            </a:xfrm>
            <a:custGeom>
              <a:avLst/>
              <a:gdLst>
                <a:gd name="T0" fmla="*/ 0 w 250"/>
                <a:gd name="T1" fmla="*/ 214 h 228"/>
                <a:gd name="T2" fmla="*/ 12 w 250"/>
                <a:gd name="T3" fmla="*/ 228 h 228"/>
                <a:gd name="T4" fmla="*/ 250 w 250"/>
                <a:gd name="T5" fmla="*/ 13 h 228"/>
                <a:gd name="T6" fmla="*/ 238 w 250"/>
                <a:gd name="T7" fmla="*/ 0 h 228"/>
                <a:gd name="T8" fmla="*/ 0 w 250"/>
                <a:gd name="T9" fmla="*/ 214 h 228"/>
              </a:gdLst>
              <a:ahLst/>
              <a:cxnLst>
                <a:cxn ang="0">
                  <a:pos x="T0" y="T1"/>
                </a:cxn>
                <a:cxn ang="0">
                  <a:pos x="T2" y="T3"/>
                </a:cxn>
                <a:cxn ang="0">
                  <a:pos x="T4" y="T5"/>
                </a:cxn>
                <a:cxn ang="0">
                  <a:pos x="T6" y="T7"/>
                </a:cxn>
                <a:cxn ang="0">
                  <a:pos x="T8" y="T9"/>
                </a:cxn>
              </a:cxnLst>
              <a:rect l="0" t="0" r="r" b="b"/>
              <a:pathLst>
                <a:path w="250" h="228">
                  <a:moveTo>
                    <a:pt x="0" y="214"/>
                  </a:moveTo>
                  <a:lnTo>
                    <a:pt x="12" y="228"/>
                  </a:lnTo>
                  <a:lnTo>
                    <a:pt x="250" y="13"/>
                  </a:lnTo>
                  <a:lnTo>
                    <a:pt x="238" y="0"/>
                  </a:lnTo>
                  <a:lnTo>
                    <a:pt x="0" y="214"/>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 name="i$1ïḍe"/>
            <p:cNvSpPr/>
            <p:nvPr/>
          </p:nvSpPr>
          <p:spPr bwMode="auto">
            <a:xfrm>
              <a:off x="7378052" y="1952494"/>
              <a:ext cx="280169" cy="255514"/>
            </a:xfrm>
            <a:custGeom>
              <a:avLst/>
              <a:gdLst>
                <a:gd name="T0" fmla="*/ 0 w 250"/>
                <a:gd name="T1" fmla="*/ 13 h 228"/>
                <a:gd name="T2" fmla="*/ 12 w 250"/>
                <a:gd name="T3" fmla="*/ 0 h 228"/>
                <a:gd name="T4" fmla="*/ 250 w 250"/>
                <a:gd name="T5" fmla="*/ 214 h 228"/>
                <a:gd name="T6" fmla="*/ 238 w 250"/>
                <a:gd name="T7" fmla="*/ 228 h 228"/>
                <a:gd name="T8" fmla="*/ 0 w 250"/>
                <a:gd name="T9" fmla="*/ 13 h 228"/>
              </a:gdLst>
              <a:ahLst/>
              <a:cxnLst>
                <a:cxn ang="0">
                  <a:pos x="T0" y="T1"/>
                </a:cxn>
                <a:cxn ang="0">
                  <a:pos x="T2" y="T3"/>
                </a:cxn>
                <a:cxn ang="0">
                  <a:pos x="T4" y="T5"/>
                </a:cxn>
                <a:cxn ang="0">
                  <a:pos x="T6" y="T7"/>
                </a:cxn>
                <a:cxn ang="0">
                  <a:pos x="T8" y="T9"/>
                </a:cxn>
              </a:cxnLst>
              <a:rect l="0" t="0" r="r" b="b"/>
              <a:pathLst>
                <a:path w="250" h="228">
                  <a:moveTo>
                    <a:pt x="0" y="13"/>
                  </a:moveTo>
                  <a:lnTo>
                    <a:pt x="12" y="0"/>
                  </a:lnTo>
                  <a:lnTo>
                    <a:pt x="250" y="214"/>
                  </a:lnTo>
                  <a:lnTo>
                    <a:pt x="238" y="228"/>
                  </a:lnTo>
                  <a:lnTo>
                    <a:pt x="0" y="13"/>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 name="ïŝḷîḑè"/>
            <p:cNvSpPr/>
            <p:nvPr/>
          </p:nvSpPr>
          <p:spPr bwMode="auto">
            <a:xfrm>
              <a:off x="7378052" y="1952494"/>
              <a:ext cx="280169" cy="255514"/>
            </a:xfrm>
            <a:custGeom>
              <a:avLst/>
              <a:gdLst>
                <a:gd name="T0" fmla="*/ 0 w 250"/>
                <a:gd name="T1" fmla="*/ 214 h 228"/>
                <a:gd name="T2" fmla="*/ 12 w 250"/>
                <a:gd name="T3" fmla="*/ 228 h 228"/>
                <a:gd name="T4" fmla="*/ 250 w 250"/>
                <a:gd name="T5" fmla="*/ 13 h 228"/>
                <a:gd name="T6" fmla="*/ 238 w 250"/>
                <a:gd name="T7" fmla="*/ 0 h 228"/>
                <a:gd name="T8" fmla="*/ 0 w 250"/>
                <a:gd name="T9" fmla="*/ 214 h 228"/>
              </a:gdLst>
              <a:ahLst/>
              <a:cxnLst>
                <a:cxn ang="0">
                  <a:pos x="T0" y="T1"/>
                </a:cxn>
                <a:cxn ang="0">
                  <a:pos x="T2" y="T3"/>
                </a:cxn>
                <a:cxn ang="0">
                  <a:pos x="T4" y="T5"/>
                </a:cxn>
                <a:cxn ang="0">
                  <a:pos x="T6" y="T7"/>
                </a:cxn>
                <a:cxn ang="0">
                  <a:pos x="T8" y="T9"/>
                </a:cxn>
              </a:cxnLst>
              <a:rect l="0" t="0" r="r" b="b"/>
              <a:pathLst>
                <a:path w="250" h="228">
                  <a:moveTo>
                    <a:pt x="0" y="214"/>
                  </a:moveTo>
                  <a:lnTo>
                    <a:pt x="12" y="228"/>
                  </a:lnTo>
                  <a:lnTo>
                    <a:pt x="250" y="13"/>
                  </a:lnTo>
                  <a:lnTo>
                    <a:pt x="238" y="0"/>
                  </a:lnTo>
                  <a:lnTo>
                    <a:pt x="0" y="214"/>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 name="iş1îde"/>
            <p:cNvSpPr/>
            <p:nvPr/>
          </p:nvSpPr>
          <p:spPr bwMode="auto">
            <a:xfrm>
              <a:off x="7100125" y="1952494"/>
              <a:ext cx="280169" cy="255514"/>
            </a:xfrm>
            <a:custGeom>
              <a:avLst/>
              <a:gdLst>
                <a:gd name="T0" fmla="*/ 0 w 250"/>
                <a:gd name="T1" fmla="*/ 13 h 228"/>
                <a:gd name="T2" fmla="*/ 12 w 250"/>
                <a:gd name="T3" fmla="*/ 0 h 228"/>
                <a:gd name="T4" fmla="*/ 250 w 250"/>
                <a:gd name="T5" fmla="*/ 214 h 228"/>
                <a:gd name="T6" fmla="*/ 238 w 250"/>
                <a:gd name="T7" fmla="*/ 228 h 228"/>
                <a:gd name="T8" fmla="*/ 0 w 250"/>
                <a:gd name="T9" fmla="*/ 13 h 228"/>
              </a:gdLst>
              <a:ahLst/>
              <a:cxnLst>
                <a:cxn ang="0">
                  <a:pos x="T0" y="T1"/>
                </a:cxn>
                <a:cxn ang="0">
                  <a:pos x="T2" y="T3"/>
                </a:cxn>
                <a:cxn ang="0">
                  <a:pos x="T4" y="T5"/>
                </a:cxn>
                <a:cxn ang="0">
                  <a:pos x="T6" y="T7"/>
                </a:cxn>
                <a:cxn ang="0">
                  <a:pos x="T8" y="T9"/>
                </a:cxn>
              </a:cxnLst>
              <a:rect l="0" t="0" r="r" b="b"/>
              <a:pathLst>
                <a:path w="250" h="228">
                  <a:moveTo>
                    <a:pt x="0" y="13"/>
                  </a:moveTo>
                  <a:lnTo>
                    <a:pt x="12" y="0"/>
                  </a:lnTo>
                  <a:lnTo>
                    <a:pt x="250" y="214"/>
                  </a:lnTo>
                  <a:lnTo>
                    <a:pt x="238" y="228"/>
                  </a:lnTo>
                  <a:lnTo>
                    <a:pt x="0" y="13"/>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 name="íṡ1iḑe"/>
            <p:cNvSpPr/>
            <p:nvPr/>
          </p:nvSpPr>
          <p:spPr bwMode="auto">
            <a:xfrm>
              <a:off x="7100125" y="1952494"/>
              <a:ext cx="280169" cy="255514"/>
            </a:xfrm>
            <a:custGeom>
              <a:avLst/>
              <a:gdLst>
                <a:gd name="T0" fmla="*/ 0 w 250"/>
                <a:gd name="T1" fmla="*/ 214 h 228"/>
                <a:gd name="T2" fmla="*/ 12 w 250"/>
                <a:gd name="T3" fmla="*/ 228 h 228"/>
                <a:gd name="T4" fmla="*/ 250 w 250"/>
                <a:gd name="T5" fmla="*/ 13 h 228"/>
                <a:gd name="T6" fmla="*/ 238 w 250"/>
                <a:gd name="T7" fmla="*/ 0 h 228"/>
                <a:gd name="T8" fmla="*/ 0 w 250"/>
                <a:gd name="T9" fmla="*/ 214 h 228"/>
              </a:gdLst>
              <a:ahLst/>
              <a:cxnLst>
                <a:cxn ang="0">
                  <a:pos x="T0" y="T1"/>
                </a:cxn>
                <a:cxn ang="0">
                  <a:pos x="T2" y="T3"/>
                </a:cxn>
                <a:cxn ang="0">
                  <a:pos x="T4" y="T5"/>
                </a:cxn>
                <a:cxn ang="0">
                  <a:pos x="T6" y="T7"/>
                </a:cxn>
                <a:cxn ang="0">
                  <a:pos x="T8" y="T9"/>
                </a:cxn>
              </a:cxnLst>
              <a:rect l="0" t="0" r="r" b="b"/>
              <a:pathLst>
                <a:path w="250" h="228">
                  <a:moveTo>
                    <a:pt x="0" y="214"/>
                  </a:moveTo>
                  <a:lnTo>
                    <a:pt x="12" y="228"/>
                  </a:lnTo>
                  <a:lnTo>
                    <a:pt x="250" y="13"/>
                  </a:lnTo>
                  <a:lnTo>
                    <a:pt x="238" y="0"/>
                  </a:lnTo>
                  <a:lnTo>
                    <a:pt x="0" y="214"/>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 name="îṩ1íḋê"/>
            <p:cNvSpPr/>
            <p:nvPr/>
          </p:nvSpPr>
          <p:spPr bwMode="auto">
            <a:xfrm>
              <a:off x="6821077" y="1952494"/>
              <a:ext cx="280169" cy="255514"/>
            </a:xfrm>
            <a:custGeom>
              <a:avLst/>
              <a:gdLst>
                <a:gd name="T0" fmla="*/ 0 w 250"/>
                <a:gd name="T1" fmla="*/ 13 h 228"/>
                <a:gd name="T2" fmla="*/ 13 w 250"/>
                <a:gd name="T3" fmla="*/ 0 h 228"/>
                <a:gd name="T4" fmla="*/ 250 w 250"/>
                <a:gd name="T5" fmla="*/ 214 h 228"/>
                <a:gd name="T6" fmla="*/ 238 w 250"/>
                <a:gd name="T7" fmla="*/ 228 h 228"/>
                <a:gd name="T8" fmla="*/ 0 w 250"/>
                <a:gd name="T9" fmla="*/ 13 h 228"/>
              </a:gdLst>
              <a:ahLst/>
              <a:cxnLst>
                <a:cxn ang="0">
                  <a:pos x="T0" y="T1"/>
                </a:cxn>
                <a:cxn ang="0">
                  <a:pos x="T2" y="T3"/>
                </a:cxn>
                <a:cxn ang="0">
                  <a:pos x="T4" y="T5"/>
                </a:cxn>
                <a:cxn ang="0">
                  <a:pos x="T6" y="T7"/>
                </a:cxn>
                <a:cxn ang="0">
                  <a:pos x="T8" y="T9"/>
                </a:cxn>
              </a:cxnLst>
              <a:rect l="0" t="0" r="r" b="b"/>
              <a:pathLst>
                <a:path w="250" h="228">
                  <a:moveTo>
                    <a:pt x="0" y="13"/>
                  </a:moveTo>
                  <a:lnTo>
                    <a:pt x="13" y="0"/>
                  </a:lnTo>
                  <a:lnTo>
                    <a:pt x="250" y="214"/>
                  </a:lnTo>
                  <a:lnTo>
                    <a:pt x="238" y="228"/>
                  </a:lnTo>
                  <a:lnTo>
                    <a:pt x="0" y="13"/>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 name="îŝliḑé"/>
            <p:cNvSpPr/>
            <p:nvPr/>
          </p:nvSpPr>
          <p:spPr bwMode="auto">
            <a:xfrm>
              <a:off x="6821077" y="1952494"/>
              <a:ext cx="280169" cy="255514"/>
            </a:xfrm>
            <a:custGeom>
              <a:avLst/>
              <a:gdLst>
                <a:gd name="T0" fmla="*/ 0 w 250"/>
                <a:gd name="T1" fmla="*/ 214 h 228"/>
                <a:gd name="T2" fmla="*/ 13 w 250"/>
                <a:gd name="T3" fmla="*/ 228 h 228"/>
                <a:gd name="T4" fmla="*/ 250 w 250"/>
                <a:gd name="T5" fmla="*/ 13 h 228"/>
                <a:gd name="T6" fmla="*/ 238 w 250"/>
                <a:gd name="T7" fmla="*/ 0 h 228"/>
                <a:gd name="T8" fmla="*/ 0 w 250"/>
                <a:gd name="T9" fmla="*/ 214 h 228"/>
              </a:gdLst>
              <a:ahLst/>
              <a:cxnLst>
                <a:cxn ang="0">
                  <a:pos x="T0" y="T1"/>
                </a:cxn>
                <a:cxn ang="0">
                  <a:pos x="T2" y="T3"/>
                </a:cxn>
                <a:cxn ang="0">
                  <a:pos x="T4" y="T5"/>
                </a:cxn>
                <a:cxn ang="0">
                  <a:pos x="T6" y="T7"/>
                </a:cxn>
                <a:cxn ang="0">
                  <a:pos x="T8" y="T9"/>
                </a:cxn>
              </a:cxnLst>
              <a:rect l="0" t="0" r="r" b="b"/>
              <a:pathLst>
                <a:path w="250" h="228">
                  <a:moveTo>
                    <a:pt x="0" y="214"/>
                  </a:moveTo>
                  <a:lnTo>
                    <a:pt x="13" y="228"/>
                  </a:lnTo>
                  <a:lnTo>
                    <a:pt x="250" y="13"/>
                  </a:lnTo>
                  <a:lnTo>
                    <a:pt x="238" y="0"/>
                  </a:lnTo>
                  <a:lnTo>
                    <a:pt x="0" y="214"/>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 name="ïş1îḓé"/>
            <p:cNvSpPr/>
            <p:nvPr/>
          </p:nvSpPr>
          <p:spPr bwMode="auto">
            <a:xfrm>
              <a:off x="6543150" y="1952494"/>
              <a:ext cx="280169" cy="255514"/>
            </a:xfrm>
            <a:custGeom>
              <a:avLst/>
              <a:gdLst>
                <a:gd name="T0" fmla="*/ 0 w 250"/>
                <a:gd name="T1" fmla="*/ 13 h 228"/>
                <a:gd name="T2" fmla="*/ 12 w 250"/>
                <a:gd name="T3" fmla="*/ 0 h 228"/>
                <a:gd name="T4" fmla="*/ 250 w 250"/>
                <a:gd name="T5" fmla="*/ 214 h 228"/>
                <a:gd name="T6" fmla="*/ 238 w 250"/>
                <a:gd name="T7" fmla="*/ 228 h 228"/>
                <a:gd name="T8" fmla="*/ 0 w 250"/>
                <a:gd name="T9" fmla="*/ 13 h 228"/>
              </a:gdLst>
              <a:ahLst/>
              <a:cxnLst>
                <a:cxn ang="0">
                  <a:pos x="T0" y="T1"/>
                </a:cxn>
                <a:cxn ang="0">
                  <a:pos x="T2" y="T3"/>
                </a:cxn>
                <a:cxn ang="0">
                  <a:pos x="T4" y="T5"/>
                </a:cxn>
                <a:cxn ang="0">
                  <a:pos x="T6" y="T7"/>
                </a:cxn>
                <a:cxn ang="0">
                  <a:pos x="T8" y="T9"/>
                </a:cxn>
              </a:cxnLst>
              <a:rect l="0" t="0" r="r" b="b"/>
              <a:pathLst>
                <a:path w="250" h="228">
                  <a:moveTo>
                    <a:pt x="0" y="13"/>
                  </a:moveTo>
                  <a:lnTo>
                    <a:pt x="12" y="0"/>
                  </a:lnTo>
                  <a:lnTo>
                    <a:pt x="250" y="214"/>
                  </a:lnTo>
                  <a:lnTo>
                    <a:pt x="238" y="228"/>
                  </a:lnTo>
                  <a:lnTo>
                    <a:pt x="0" y="13"/>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 name="ísḷiḍe"/>
            <p:cNvSpPr/>
            <p:nvPr/>
          </p:nvSpPr>
          <p:spPr bwMode="auto">
            <a:xfrm>
              <a:off x="6543150" y="1952494"/>
              <a:ext cx="280169" cy="255514"/>
            </a:xfrm>
            <a:custGeom>
              <a:avLst/>
              <a:gdLst>
                <a:gd name="T0" fmla="*/ 0 w 250"/>
                <a:gd name="T1" fmla="*/ 214 h 228"/>
                <a:gd name="T2" fmla="*/ 12 w 250"/>
                <a:gd name="T3" fmla="*/ 228 h 228"/>
                <a:gd name="T4" fmla="*/ 250 w 250"/>
                <a:gd name="T5" fmla="*/ 13 h 228"/>
                <a:gd name="T6" fmla="*/ 238 w 250"/>
                <a:gd name="T7" fmla="*/ 0 h 228"/>
                <a:gd name="T8" fmla="*/ 0 w 250"/>
                <a:gd name="T9" fmla="*/ 214 h 228"/>
              </a:gdLst>
              <a:ahLst/>
              <a:cxnLst>
                <a:cxn ang="0">
                  <a:pos x="T0" y="T1"/>
                </a:cxn>
                <a:cxn ang="0">
                  <a:pos x="T2" y="T3"/>
                </a:cxn>
                <a:cxn ang="0">
                  <a:pos x="T4" y="T5"/>
                </a:cxn>
                <a:cxn ang="0">
                  <a:pos x="T6" y="T7"/>
                </a:cxn>
                <a:cxn ang="0">
                  <a:pos x="T8" y="T9"/>
                </a:cxn>
              </a:cxnLst>
              <a:rect l="0" t="0" r="r" b="b"/>
              <a:pathLst>
                <a:path w="250" h="228">
                  <a:moveTo>
                    <a:pt x="0" y="214"/>
                  </a:moveTo>
                  <a:lnTo>
                    <a:pt x="12" y="228"/>
                  </a:lnTo>
                  <a:lnTo>
                    <a:pt x="250" y="13"/>
                  </a:lnTo>
                  <a:lnTo>
                    <a:pt x="238" y="0"/>
                  </a:lnTo>
                  <a:lnTo>
                    <a:pt x="0" y="214"/>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 name="îSḻïďê"/>
            <p:cNvSpPr/>
            <p:nvPr/>
          </p:nvSpPr>
          <p:spPr bwMode="auto">
            <a:xfrm>
              <a:off x="6265222" y="1952494"/>
              <a:ext cx="280169" cy="255514"/>
            </a:xfrm>
            <a:custGeom>
              <a:avLst/>
              <a:gdLst>
                <a:gd name="T0" fmla="*/ 0 w 250"/>
                <a:gd name="T1" fmla="*/ 13 h 228"/>
                <a:gd name="T2" fmla="*/ 12 w 250"/>
                <a:gd name="T3" fmla="*/ 0 h 228"/>
                <a:gd name="T4" fmla="*/ 250 w 250"/>
                <a:gd name="T5" fmla="*/ 214 h 228"/>
                <a:gd name="T6" fmla="*/ 238 w 250"/>
                <a:gd name="T7" fmla="*/ 228 h 228"/>
                <a:gd name="T8" fmla="*/ 0 w 250"/>
                <a:gd name="T9" fmla="*/ 13 h 228"/>
              </a:gdLst>
              <a:ahLst/>
              <a:cxnLst>
                <a:cxn ang="0">
                  <a:pos x="T0" y="T1"/>
                </a:cxn>
                <a:cxn ang="0">
                  <a:pos x="T2" y="T3"/>
                </a:cxn>
                <a:cxn ang="0">
                  <a:pos x="T4" y="T5"/>
                </a:cxn>
                <a:cxn ang="0">
                  <a:pos x="T6" y="T7"/>
                </a:cxn>
                <a:cxn ang="0">
                  <a:pos x="T8" y="T9"/>
                </a:cxn>
              </a:cxnLst>
              <a:rect l="0" t="0" r="r" b="b"/>
              <a:pathLst>
                <a:path w="250" h="228">
                  <a:moveTo>
                    <a:pt x="0" y="13"/>
                  </a:moveTo>
                  <a:lnTo>
                    <a:pt x="12" y="0"/>
                  </a:lnTo>
                  <a:lnTo>
                    <a:pt x="250" y="214"/>
                  </a:lnTo>
                  <a:lnTo>
                    <a:pt x="238" y="228"/>
                  </a:lnTo>
                  <a:lnTo>
                    <a:pt x="0" y="13"/>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 name="iSļïḋe"/>
            <p:cNvSpPr/>
            <p:nvPr/>
          </p:nvSpPr>
          <p:spPr bwMode="auto">
            <a:xfrm>
              <a:off x="6265222" y="1952494"/>
              <a:ext cx="280169" cy="255514"/>
            </a:xfrm>
            <a:custGeom>
              <a:avLst/>
              <a:gdLst>
                <a:gd name="T0" fmla="*/ 0 w 250"/>
                <a:gd name="T1" fmla="*/ 214 h 228"/>
                <a:gd name="T2" fmla="*/ 12 w 250"/>
                <a:gd name="T3" fmla="*/ 228 h 228"/>
                <a:gd name="T4" fmla="*/ 250 w 250"/>
                <a:gd name="T5" fmla="*/ 13 h 228"/>
                <a:gd name="T6" fmla="*/ 238 w 250"/>
                <a:gd name="T7" fmla="*/ 0 h 228"/>
                <a:gd name="T8" fmla="*/ 0 w 250"/>
                <a:gd name="T9" fmla="*/ 214 h 228"/>
              </a:gdLst>
              <a:ahLst/>
              <a:cxnLst>
                <a:cxn ang="0">
                  <a:pos x="T0" y="T1"/>
                </a:cxn>
                <a:cxn ang="0">
                  <a:pos x="T2" y="T3"/>
                </a:cxn>
                <a:cxn ang="0">
                  <a:pos x="T4" y="T5"/>
                </a:cxn>
                <a:cxn ang="0">
                  <a:pos x="T6" y="T7"/>
                </a:cxn>
                <a:cxn ang="0">
                  <a:pos x="T8" y="T9"/>
                </a:cxn>
              </a:cxnLst>
              <a:rect l="0" t="0" r="r" b="b"/>
              <a:pathLst>
                <a:path w="250" h="228">
                  <a:moveTo>
                    <a:pt x="0" y="214"/>
                  </a:moveTo>
                  <a:lnTo>
                    <a:pt x="12" y="228"/>
                  </a:lnTo>
                  <a:lnTo>
                    <a:pt x="250" y="13"/>
                  </a:lnTo>
                  <a:lnTo>
                    <a:pt x="238" y="0"/>
                  </a:lnTo>
                  <a:lnTo>
                    <a:pt x="0" y="214"/>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 name="iṣľïdê"/>
            <p:cNvSpPr/>
            <p:nvPr/>
          </p:nvSpPr>
          <p:spPr bwMode="auto">
            <a:xfrm>
              <a:off x="5987295" y="1952494"/>
              <a:ext cx="279048" cy="255514"/>
            </a:xfrm>
            <a:custGeom>
              <a:avLst/>
              <a:gdLst>
                <a:gd name="T0" fmla="*/ 0 w 249"/>
                <a:gd name="T1" fmla="*/ 13 h 228"/>
                <a:gd name="T2" fmla="*/ 12 w 249"/>
                <a:gd name="T3" fmla="*/ 0 h 228"/>
                <a:gd name="T4" fmla="*/ 249 w 249"/>
                <a:gd name="T5" fmla="*/ 214 h 228"/>
                <a:gd name="T6" fmla="*/ 238 w 249"/>
                <a:gd name="T7" fmla="*/ 228 h 228"/>
                <a:gd name="T8" fmla="*/ 0 w 249"/>
                <a:gd name="T9" fmla="*/ 13 h 228"/>
              </a:gdLst>
              <a:ahLst/>
              <a:cxnLst>
                <a:cxn ang="0">
                  <a:pos x="T0" y="T1"/>
                </a:cxn>
                <a:cxn ang="0">
                  <a:pos x="T2" y="T3"/>
                </a:cxn>
                <a:cxn ang="0">
                  <a:pos x="T4" y="T5"/>
                </a:cxn>
                <a:cxn ang="0">
                  <a:pos x="T6" y="T7"/>
                </a:cxn>
                <a:cxn ang="0">
                  <a:pos x="T8" y="T9"/>
                </a:cxn>
              </a:cxnLst>
              <a:rect l="0" t="0" r="r" b="b"/>
              <a:pathLst>
                <a:path w="249" h="228">
                  <a:moveTo>
                    <a:pt x="0" y="13"/>
                  </a:moveTo>
                  <a:lnTo>
                    <a:pt x="12" y="0"/>
                  </a:lnTo>
                  <a:lnTo>
                    <a:pt x="249" y="214"/>
                  </a:lnTo>
                  <a:lnTo>
                    <a:pt x="238" y="228"/>
                  </a:lnTo>
                  <a:lnTo>
                    <a:pt x="0" y="13"/>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 name="i$ľíḓe"/>
            <p:cNvSpPr/>
            <p:nvPr/>
          </p:nvSpPr>
          <p:spPr bwMode="auto">
            <a:xfrm>
              <a:off x="5987295" y="1952494"/>
              <a:ext cx="279048" cy="255514"/>
            </a:xfrm>
            <a:custGeom>
              <a:avLst/>
              <a:gdLst>
                <a:gd name="T0" fmla="*/ 0 w 249"/>
                <a:gd name="T1" fmla="*/ 214 h 228"/>
                <a:gd name="T2" fmla="*/ 12 w 249"/>
                <a:gd name="T3" fmla="*/ 228 h 228"/>
                <a:gd name="T4" fmla="*/ 249 w 249"/>
                <a:gd name="T5" fmla="*/ 13 h 228"/>
                <a:gd name="T6" fmla="*/ 238 w 249"/>
                <a:gd name="T7" fmla="*/ 0 h 228"/>
                <a:gd name="T8" fmla="*/ 0 w 249"/>
                <a:gd name="T9" fmla="*/ 214 h 228"/>
              </a:gdLst>
              <a:ahLst/>
              <a:cxnLst>
                <a:cxn ang="0">
                  <a:pos x="T0" y="T1"/>
                </a:cxn>
                <a:cxn ang="0">
                  <a:pos x="T2" y="T3"/>
                </a:cxn>
                <a:cxn ang="0">
                  <a:pos x="T4" y="T5"/>
                </a:cxn>
                <a:cxn ang="0">
                  <a:pos x="T6" y="T7"/>
                </a:cxn>
                <a:cxn ang="0">
                  <a:pos x="T8" y="T9"/>
                </a:cxn>
              </a:cxnLst>
              <a:rect l="0" t="0" r="r" b="b"/>
              <a:pathLst>
                <a:path w="249" h="228">
                  <a:moveTo>
                    <a:pt x="0" y="214"/>
                  </a:moveTo>
                  <a:lnTo>
                    <a:pt x="12" y="228"/>
                  </a:lnTo>
                  <a:lnTo>
                    <a:pt x="249" y="13"/>
                  </a:lnTo>
                  <a:lnTo>
                    <a:pt x="238" y="0"/>
                  </a:lnTo>
                  <a:lnTo>
                    <a:pt x="0" y="214"/>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 name="iŝļíḓé"/>
            <p:cNvSpPr/>
            <p:nvPr/>
          </p:nvSpPr>
          <p:spPr bwMode="auto">
            <a:xfrm>
              <a:off x="5708248" y="1952494"/>
              <a:ext cx="280169" cy="255514"/>
            </a:xfrm>
            <a:custGeom>
              <a:avLst/>
              <a:gdLst>
                <a:gd name="T0" fmla="*/ 0 w 250"/>
                <a:gd name="T1" fmla="*/ 13 h 228"/>
                <a:gd name="T2" fmla="*/ 12 w 250"/>
                <a:gd name="T3" fmla="*/ 0 h 228"/>
                <a:gd name="T4" fmla="*/ 250 w 250"/>
                <a:gd name="T5" fmla="*/ 214 h 228"/>
                <a:gd name="T6" fmla="*/ 238 w 250"/>
                <a:gd name="T7" fmla="*/ 228 h 228"/>
                <a:gd name="T8" fmla="*/ 0 w 250"/>
                <a:gd name="T9" fmla="*/ 13 h 228"/>
              </a:gdLst>
              <a:ahLst/>
              <a:cxnLst>
                <a:cxn ang="0">
                  <a:pos x="T0" y="T1"/>
                </a:cxn>
                <a:cxn ang="0">
                  <a:pos x="T2" y="T3"/>
                </a:cxn>
                <a:cxn ang="0">
                  <a:pos x="T4" y="T5"/>
                </a:cxn>
                <a:cxn ang="0">
                  <a:pos x="T6" y="T7"/>
                </a:cxn>
                <a:cxn ang="0">
                  <a:pos x="T8" y="T9"/>
                </a:cxn>
              </a:cxnLst>
              <a:rect l="0" t="0" r="r" b="b"/>
              <a:pathLst>
                <a:path w="250" h="228">
                  <a:moveTo>
                    <a:pt x="0" y="13"/>
                  </a:moveTo>
                  <a:lnTo>
                    <a:pt x="12" y="0"/>
                  </a:lnTo>
                  <a:lnTo>
                    <a:pt x="250" y="214"/>
                  </a:lnTo>
                  <a:lnTo>
                    <a:pt x="238" y="228"/>
                  </a:lnTo>
                  <a:lnTo>
                    <a:pt x="0" y="13"/>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 name="íṥḻïḓè"/>
            <p:cNvSpPr/>
            <p:nvPr/>
          </p:nvSpPr>
          <p:spPr bwMode="auto">
            <a:xfrm>
              <a:off x="5708248" y="1952494"/>
              <a:ext cx="280169" cy="255514"/>
            </a:xfrm>
            <a:custGeom>
              <a:avLst/>
              <a:gdLst>
                <a:gd name="T0" fmla="*/ 0 w 250"/>
                <a:gd name="T1" fmla="*/ 214 h 228"/>
                <a:gd name="T2" fmla="*/ 12 w 250"/>
                <a:gd name="T3" fmla="*/ 228 h 228"/>
                <a:gd name="T4" fmla="*/ 250 w 250"/>
                <a:gd name="T5" fmla="*/ 13 h 228"/>
                <a:gd name="T6" fmla="*/ 238 w 250"/>
                <a:gd name="T7" fmla="*/ 0 h 228"/>
                <a:gd name="T8" fmla="*/ 0 w 250"/>
                <a:gd name="T9" fmla="*/ 214 h 228"/>
              </a:gdLst>
              <a:ahLst/>
              <a:cxnLst>
                <a:cxn ang="0">
                  <a:pos x="T0" y="T1"/>
                </a:cxn>
                <a:cxn ang="0">
                  <a:pos x="T2" y="T3"/>
                </a:cxn>
                <a:cxn ang="0">
                  <a:pos x="T4" y="T5"/>
                </a:cxn>
                <a:cxn ang="0">
                  <a:pos x="T6" y="T7"/>
                </a:cxn>
                <a:cxn ang="0">
                  <a:pos x="T8" y="T9"/>
                </a:cxn>
              </a:cxnLst>
              <a:rect l="0" t="0" r="r" b="b"/>
              <a:pathLst>
                <a:path w="250" h="228">
                  <a:moveTo>
                    <a:pt x="0" y="214"/>
                  </a:moveTo>
                  <a:lnTo>
                    <a:pt x="12" y="228"/>
                  </a:lnTo>
                  <a:lnTo>
                    <a:pt x="250" y="13"/>
                  </a:lnTo>
                  <a:lnTo>
                    <a:pt x="238" y="0"/>
                  </a:lnTo>
                  <a:lnTo>
                    <a:pt x="0" y="214"/>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 name="ïṧḷíďè"/>
            <p:cNvSpPr/>
            <p:nvPr/>
          </p:nvSpPr>
          <p:spPr bwMode="auto">
            <a:xfrm>
              <a:off x="5430320" y="1952494"/>
              <a:ext cx="280169" cy="255514"/>
            </a:xfrm>
            <a:custGeom>
              <a:avLst/>
              <a:gdLst>
                <a:gd name="T0" fmla="*/ 0 w 250"/>
                <a:gd name="T1" fmla="*/ 13 h 228"/>
                <a:gd name="T2" fmla="*/ 12 w 250"/>
                <a:gd name="T3" fmla="*/ 0 h 228"/>
                <a:gd name="T4" fmla="*/ 250 w 250"/>
                <a:gd name="T5" fmla="*/ 214 h 228"/>
                <a:gd name="T6" fmla="*/ 238 w 250"/>
                <a:gd name="T7" fmla="*/ 228 h 228"/>
                <a:gd name="T8" fmla="*/ 0 w 250"/>
                <a:gd name="T9" fmla="*/ 13 h 228"/>
              </a:gdLst>
              <a:ahLst/>
              <a:cxnLst>
                <a:cxn ang="0">
                  <a:pos x="T0" y="T1"/>
                </a:cxn>
                <a:cxn ang="0">
                  <a:pos x="T2" y="T3"/>
                </a:cxn>
                <a:cxn ang="0">
                  <a:pos x="T4" y="T5"/>
                </a:cxn>
                <a:cxn ang="0">
                  <a:pos x="T6" y="T7"/>
                </a:cxn>
                <a:cxn ang="0">
                  <a:pos x="T8" y="T9"/>
                </a:cxn>
              </a:cxnLst>
              <a:rect l="0" t="0" r="r" b="b"/>
              <a:pathLst>
                <a:path w="250" h="228">
                  <a:moveTo>
                    <a:pt x="0" y="13"/>
                  </a:moveTo>
                  <a:lnTo>
                    <a:pt x="12" y="0"/>
                  </a:lnTo>
                  <a:lnTo>
                    <a:pt x="250" y="214"/>
                  </a:lnTo>
                  <a:lnTo>
                    <a:pt x="238" y="228"/>
                  </a:lnTo>
                  <a:lnTo>
                    <a:pt x="0" y="13"/>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 name="iṧḷïḍe"/>
            <p:cNvSpPr/>
            <p:nvPr/>
          </p:nvSpPr>
          <p:spPr bwMode="auto">
            <a:xfrm>
              <a:off x="5430320" y="1952494"/>
              <a:ext cx="280169" cy="255514"/>
            </a:xfrm>
            <a:custGeom>
              <a:avLst/>
              <a:gdLst>
                <a:gd name="T0" fmla="*/ 0 w 250"/>
                <a:gd name="T1" fmla="*/ 214 h 228"/>
                <a:gd name="T2" fmla="*/ 12 w 250"/>
                <a:gd name="T3" fmla="*/ 228 h 228"/>
                <a:gd name="T4" fmla="*/ 250 w 250"/>
                <a:gd name="T5" fmla="*/ 13 h 228"/>
                <a:gd name="T6" fmla="*/ 238 w 250"/>
                <a:gd name="T7" fmla="*/ 0 h 228"/>
                <a:gd name="T8" fmla="*/ 0 w 250"/>
                <a:gd name="T9" fmla="*/ 214 h 228"/>
              </a:gdLst>
              <a:ahLst/>
              <a:cxnLst>
                <a:cxn ang="0">
                  <a:pos x="T0" y="T1"/>
                </a:cxn>
                <a:cxn ang="0">
                  <a:pos x="T2" y="T3"/>
                </a:cxn>
                <a:cxn ang="0">
                  <a:pos x="T4" y="T5"/>
                </a:cxn>
                <a:cxn ang="0">
                  <a:pos x="T6" y="T7"/>
                </a:cxn>
                <a:cxn ang="0">
                  <a:pos x="T8" y="T9"/>
                </a:cxn>
              </a:cxnLst>
              <a:rect l="0" t="0" r="r" b="b"/>
              <a:pathLst>
                <a:path w="250" h="228">
                  <a:moveTo>
                    <a:pt x="0" y="214"/>
                  </a:moveTo>
                  <a:lnTo>
                    <a:pt x="12" y="228"/>
                  </a:lnTo>
                  <a:lnTo>
                    <a:pt x="250" y="13"/>
                  </a:lnTo>
                  <a:lnTo>
                    <a:pt x="238" y="0"/>
                  </a:lnTo>
                  <a:lnTo>
                    <a:pt x="0" y="214"/>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 name="íṩ1ïdè"/>
            <p:cNvSpPr/>
            <p:nvPr/>
          </p:nvSpPr>
          <p:spPr bwMode="auto">
            <a:xfrm>
              <a:off x="5142307" y="1958097"/>
              <a:ext cx="23535" cy="246548"/>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2" name="ïslîḓe"/>
            <p:cNvSpPr/>
            <p:nvPr/>
          </p:nvSpPr>
          <p:spPr bwMode="auto">
            <a:xfrm>
              <a:off x="5152393" y="1952494"/>
              <a:ext cx="280169" cy="255514"/>
            </a:xfrm>
            <a:custGeom>
              <a:avLst/>
              <a:gdLst>
                <a:gd name="T0" fmla="*/ 0 w 250"/>
                <a:gd name="T1" fmla="*/ 13 h 228"/>
                <a:gd name="T2" fmla="*/ 12 w 250"/>
                <a:gd name="T3" fmla="*/ 0 h 228"/>
                <a:gd name="T4" fmla="*/ 250 w 250"/>
                <a:gd name="T5" fmla="*/ 214 h 228"/>
                <a:gd name="T6" fmla="*/ 238 w 250"/>
                <a:gd name="T7" fmla="*/ 228 h 228"/>
                <a:gd name="T8" fmla="*/ 0 w 250"/>
                <a:gd name="T9" fmla="*/ 13 h 228"/>
              </a:gdLst>
              <a:ahLst/>
              <a:cxnLst>
                <a:cxn ang="0">
                  <a:pos x="T0" y="T1"/>
                </a:cxn>
                <a:cxn ang="0">
                  <a:pos x="T2" y="T3"/>
                </a:cxn>
                <a:cxn ang="0">
                  <a:pos x="T4" y="T5"/>
                </a:cxn>
                <a:cxn ang="0">
                  <a:pos x="T6" y="T7"/>
                </a:cxn>
                <a:cxn ang="0">
                  <a:pos x="T8" y="T9"/>
                </a:cxn>
              </a:cxnLst>
              <a:rect l="0" t="0" r="r" b="b"/>
              <a:pathLst>
                <a:path w="250" h="228">
                  <a:moveTo>
                    <a:pt x="0" y="13"/>
                  </a:moveTo>
                  <a:lnTo>
                    <a:pt x="12" y="0"/>
                  </a:lnTo>
                  <a:lnTo>
                    <a:pt x="250" y="214"/>
                  </a:lnTo>
                  <a:lnTo>
                    <a:pt x="238" y="228"/>
                  </a:lnTo>
                  <a:lnTo>
                    <a:pt x="0" y="13"/>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 name="iŝlïḓé"/>
            <p:cNvSpPr/>
            <p:nvPr/>
          </p:nvSpPr>
          <p:spPr bwMode="auto">
            <a:xfrm>
              <a:off x="5152393" y="1952494"/>
              <a:ext cx="280169" cy="255514"/>
            </a:xfrm>
            <a:custGeom>
              <a:avLst/>
              <a:gdLst>
                <a:gd name="T0" fmla="*/ 0 w 250"/>
                <a:gd name="T1" fmla="*/ 214 h 228"/>
                <a:gd name="T2" fmla="*/ 12 w 250"/>
                <a:gd name="T3" fmla="*/ 228 h 228"/>
                <a:gd name="T4" fmla="*/ 250 w 250"/>
                <a:gd name="T5" fmla="*/ 13 h 228"/>
                <a:gd name="T6" fmla="*/ 238 w 250"/>
                <a:gd name="T7" fmla="*/ 0 h 228"/>
                <a:gd name="T8" fmla="*/ 0 w 250"/>
                <a:gd name="T9" fmla="*/ 214 h 228"/>
              </a:gdLst>
              <a:ahLst/>
              <a:cxnLst>
                <a:cxn ang="0">
                  <a:pos x="T0" y="T1"/>
                </a:cxn>
                <a:cxn ang="0">
                  <a:pos x="T2" y="T3"/>
                </a:cxn>
                <a:cxn ang="0">
                  <a:pos x="T4" y="T5"/>
                </a:cxn>
                <a:cxn ang="0">
                  <a:pos x="T6" y="T7"/>
                </a:cxn>
                <a:cxn ang="0">
                  <a:pos x="T8" y="T9"/>
                </a:cxn>
              </a:cxnLst>
              <a:rect l="0" t="0" r="r" b="b"/>
              <a:pathLst>
                <a:path w="250" h="228">
                  <a:moveTo>
                    <a:pt x="0" y="214"/>
                  </a:moveTo>
                  <a:lnTo>
                    <a:pt x="12" y="228"/>
                  </a:lnTo>
                  <a:lnTo>
                    <a:pt x="250" y="13"/>
                  </a:lnTo>
                  <a:lnTo>
                    <a:pt x="238" y="0"/>
                  </a:lnTo>
                  <a:lnTo>
                    <a:pt x="0" y="214"/>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 name="iśḷiďè"/>
            <p:cNvSpPr/>
            <p:nvPr/>
          </p:nvSpPr>
          <p:spPr bwMode="auto">
            <a:xfrm>
              <a:off x="5926779" y="2202404"/>
              <a:ext cx="124395" cy="1591358"/>
            </a:xfrm>
            <a:custGeom>
              <a:avLst/>
              <a:gdLst>
                <a:gd name="T0" fmla="*/ 15 w 111"/>
                <a:gd name="T1" fmla="*/ 1420 h 1420"/>
                <a:gd name="T2" fmla="*/ 0 w 111"/>
                <a:gd name="T3" fmla="*/ 1419 h 1420"/>
                <a:gd name="T4" fmla="*/ 95 w 111"/>
                <a:gd name="T5" fmla="*/ 0 h 1420"/>
                <a:gd name="T6" fmla="*/ 111 w 111"/>
                <a:gd name="T7" fmla="*/ 0 h 1420"/>
                <a:gd name="T8" fmla="*/ 15 w 111"/>
                <a:gd name="T9" fmla="*/ 1420 h 1420"/>
              </a:gdLst>
              <a:ahLst/>
              <a:cxnLst>
                <a:cxn ang="0">
                  <a:pos x="T0" y="T1"/>
                </a:cxn>
                <a:cxn ang="0">
                  <a:pos x="T2" y="T3"/>
                </a:cxn>
                <a:cxn ang="0">
                  <a:pos x="T4" y="T5"/>
                </a:cxn>
                <a:cxn ang="0">
                  <a:pos x="T6" y="T7"/>
                </a:cxn>
                <a:cxn ang="0">
                  <a:pos x="T8" y="T9"/>
                </a:cxn>
              </a:cxnLst>
              <a:rect l="0" t="0" r="r" b="b"/>
              <a:pathLst>
                <a:path w="111" h="1420">
                  <a:moveTo>
                    <a:pt x="15" y="1420"/>
                  </a:moveTo>
                  <a:lnTo>
                    <a:pt x="0" y="1419"/>
                  </a:lnTo>
                  <a:lnTo>
                    <a:pt x="95" y="0"/>
                  </a:lnTo>
                  <a:lnTo>
                    <a:pt x="111" y="0"/>
                  </a:lnTo>
                  <a:lnTo>
                    <a:pt x="15" y="1420"/>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 name="iṣlïḋê"/>
            <p:cNvSpPr/>
            <p:nvPr/>
          </p:nvSpPr>
          <p:spPr bwMode="auto">
            <a:xfrm>
              <a:off x="5762040" y="2202404"/>
              <a:ext cx="124395" cy="1591358"/>
            </a:xfrm>
            <a:custGeom>
              <a:avLst/>
              <a:gdLst>
                <a:gd name="T0" fmla="*/ 96 w 111"/>
                <a:gd name="T1" fmla="*/ 1420 h 1420"/>
                <a:gd name="T2" fmla="*/ 111 w 111"/>
                <a:gd name="T3" fmla="*/ 1419 h 1420"/>
                <a:gd name="T4" fmla="*/ 16 w 111"/>
                <a:gd name="T5" fmla="*/ 0 h 1420"/>
                <a:gd name="T6" fmla="*/ 0 w 111"/>
                <a:gd name="T7" fmla="*/ 0 h 1420"/>
                <a:gd name="T8" fmla="*/ 96 w 111"/>
                <a:gd name="T9" fmla="*/ 1420 h 1420"/>
              </a:gdLst>
              <a:ahLst/>
              <a:cxnLst>
                <a:cxn ang="0">
                  <a:pos x="T0" y="T1"/>
                </a:cxn>
                <a:cxn ang="0">
                  <a:pos x="T2" y="T3"/>
                </a:cxn>
                <a:cxn ang="0">
                  <a:pos x="T4" y="T5"/>
                </a:cxn>
                <a:cxn ang="0">
                  <a:pos x="T6" y="T7"/>
                </a:cxn>
                <a:cxn ang="0">
                  <a:pos x="T8" y="T9"/>
                </a:cxn>
              </a:cxnLst>
              <a:rect l="0" t="0" r="r" b="b"/>
              <a:pathLst>
                <a:path w="111" h="1420">
                  <a:moveTo>
                    <a:pt x="96" y="1420"/>
                  </a:moveTo>
                  <a:lnTo>
                    <a:pt x="111" y="1419"/>
                  </a:lnTo>
                  <a:lnTo>
                    <a:pt x="16" y="0"/>
                  </a:lnTo>
                  <a:lnTo>
                    <a:pt x="0" y="0"/>
                  </a:lnTo>
                  <a:lnTo>
                    <a:pt x="96" y="1420"/>
                  </a:lnTo>
                  <a:close/>
                </a:path>
              </a:pathLst>
            </a:custGeom>
            <a:solidFill>
              <a:srgbClr val="59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 name="íSlîdè"/>
            <p:cNvSpPr/>
            <p:nvPr/>
          </p:nvSpPr>
          <p:spPr bwMode="auto">
            <a:xfrm>
              <a:off x="5801263" y="3978673"/>
              <a:ext cx="238704" cy="265600"/>
            </a:xfrm>
            <a:custGeom>
              <a:avLst/>
              <a:gdLst>
                <a:gd name="T0" fmla="*/ 866 w 900"/>
                <a:gd name="T1" fmla="*/ 750 h 999"/>
                <a:gd name="T2" fmla="*/ 578 w 900"/>
                <a:gd name="T3" fmla="*/ 968 h 999"/>
                <a:gd name="T4" fmla="*/ 198 w 900"/>
                <a:gd name="T5" fmla="*/ 870 h 999"/>
                <a:gd name="T6" fmla="*/ 2 w 900"/>
                <a:gd name="T7" fmla="*/ 523 h 999"/>
                <a:gd name="T8" fmla="*/ 1 w 900"/>
                <a:gd name="T9" fmla="*/ 517 h 999"/>
                <a:gd name="T10" fmla="*/ 45 w 900"/>
                <a:gd name="T11" fmla="*/ 487 h 999"/>
                <a:gd name="T12" fmla="*/ 52 w 900"/>
                <a:gd name="T13" fmla="*/ 491 h 999"/>
                <a:gd name="T14" fmla="*/ 166 w 900"/>
                <a:gd name="T15" fmla="*/ 606 h 999"/>
                <a:gd name="T16" fmla="*/ 361 w 900"/>
                <a:gd name="T17" fmla="*/ 723 h 999"/>
                <a:gd name="T18" fmla="*/ 569 w 900"/>
                <a:gd name="T19" fmla="*/ 539 h 999"/>
                <a:gd name="T20" fmla="*/ 518 w 900"/>
                <a:gd name="T21" fmla="*/ 432 h 999"/>
                <a:gd name="T22" fmla="*/ 391 w 900"/>
                <a:gd name="T23" fmla="*/ 339 h 999"/>
                <a:gd name="T24" fmla="*/ 321 w 900"/>
                <a:gd name="T25" fmla="*/ 69 h 999"/>
                <a:gd name="T26" fmla="*/ 356 w 900"/>
                <a:gd name="T27" fmla="*/ 34 h 999"/>
                <a:gd name="T28" fmla="*/ 489 w 900"/>
                <a:gd name="T29" fmla="*/ 76 h 999"/>
                <a:gd name="T30" fmla="*/ 490 w 900"/>
                <a:gd name="T31" fmla="*/ 81 h 999"/>
                <a:gd name="T32" fmla="*/ 587 w 900"/>
                <a:gd name="T33" fmla="*/ 193 h 999"/>
                <a:gd name="T34" fmla="*/ 838 w 900"/>
                <a:gd name="T35" fmla="*/ 380 h 999"/>
                <a:gd name="T36" fmla="*/ 896 w 900"/>
                <a:gd name="T37" fmla="*/ 526 h 999"/>
                <a:gd name="T38" fmla="*/ 866 w 900"/>
                <a:gd name="T39" fmla="*/ 750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0" h="999">
                  <a:moveTo>
                    <a:pt x="866" y="750"/>
                  </a:moveTo>
                  <a:cubicBezTo>
                    <a:pt x="815" y="880"/>
                    <a:pt x="707" y="940"/>
                    <a:pt x="578" y="968"/>
                  </a:cubicBezTo>
                  <a:cubicBezTo>
                    <a:pt x="436" y="999"/>
                    <a:pt x="307" y="970"/>
                    <a:pt x="198" y="870"/>
                  </a:cubicBezTo>
                  <a:cubicBezTo>
                    <a:pt x="95" y="776"/>
                    <a:pt x="36" y="656"/>
                    <a:pt x="2" y="523"/>
                  </a:cubicBezTo>
                  <a:cubicBezTo>
                    <a:pt x="1" y="521"/>
                    <a:pt x="1" y="519"/>
                    <a:pt x="1" y="517"/>
                  </a:cubicBezTo>
                  <a:cubicBezTo>
                    <a:pt x="0" y="494"/>
                    <a:pt x="24" y="477"/>
                    <a:pt x="45" y="487"/>
                  </a:cubicBezTo>
                  <a:cubicBezTo>
                    <a:pt x="48" y="488"/>
                    <a:pt x="50" y="489"/>
                    <a:pt x="52" y="491"/>
                  </a:cubicBezTo>
                  <a:cubicBezTo>
                    <a:pt x="92" y="528"/>
                    <a:pt x="129" y="567"/>
                    <a:pt x="166" y="606"/>
                  </a:cubicBezTo>
                  <a:cubicBezTo>
                    <a:pt x="220" y="663"/>
                    <a:pt x="276" y="715"/>
                    <a:pt x="361" y="723"/>
                  </a:cubicBezTo>
                  <a:cubicBezTo>
                    <a:pt x="479" y="734"/>
                    <a:pt x="568" y="657"/>
                    <a:pt x="569" y="539"/>
                  </a:cubicBezTo>
                  <a:cubicBezTo>
                    <a:pt x="569" y="494"/>
                    <a:pt x="552" y="459"/>
                    <a:pt x="518" y="432"/>
                  </a:cubicBezTo>
                  <a:cubicBezTo>
                    <a:pt x="476" y="400"/>
                    <a:pt x="432" y="371"/>
                    <a:pt x="391" y="339"/>
                  </a:cubicBezTo>
                  <a:cubicBezTo>
                    <a:pt x="296" y="264"/>
                    <a:pt x="267" y="159"/>
                    <a:pt x="321" y="69"/>
                  </a:cubicBezTo>
                  <a:cubicBezTo>
                    <a:pt x="332" y="50"/>
                    <a:pt x="349" y="38"/>
                    <a:pt x="356" y="34"/>
                  </a:cubicBezTo>
                  <a:cubicBezTo>
                    <a:pt x="383" y="16"/>
                    <a:pt x="470" y="0"/>
                    <a:pt x="489" y="76"/>
                  </a:cubicBezTo>
                  <a:cubicBezTo>
                    <a:pt x="489" y="78"/>
                    <a:pt x="489" y="80"/>
                    <a:pt x="490" y="81"/>
                  </a:cubicBezTo>
                  <a:cubicBezTo>
                    <a:pt x="501" y="140"/>
                    <a:pt x="537" y="167"/>
                    <a:pt x="587" y="193"/>
                  </a:cubicBezTo>
                  <a:cubicBezTo>
                    <a:pt x="680" y="242"/>
                    <a:pt x="774" y="291"/>
                    <a:pt x="838" y="380"/>
                  </a:cubicBezTo>
                  <a:cubicBezTo>
                    <a:pt x="876" y="432"/>
                    <a:pt x="895" y="488"/>
                    <a:pt x="896" y="526"/>
                  </a:cubicBezTo>
                  <a:cubicBezTo>
                    <a:pt x="900" y="617"/>
                    <a:pt x="889" y="691"/>
                    <a:pt x="866" y="750"/>
                  </a:cubicBezTo>
                  <a:close/>
                </a:path>
              </a:pathLst>
            </a:custGeom>
            <a:solidFill>
              <a:srgbClr val="F6A31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 name="îṩľîdé"/>
            <p:cNvSpPr/>
            <p:nvPr/>
          </p:nvSpPr>
          <p:spPr bwMode="auto">
            <a:xfrm>
              <a:off x="5825918" y="3781435"/>
              <a:ext cx="156894" cy="218532"/>
            </a:xfrm>
            <a:custGeom>
              <a:avLst/>
              <a:gdLst>
                <a:gd name="T0" fmla="*/ 70 w 140"/>
                <a:gd name="T1" fmla="*/ 0 h 195"/>
                <a:gd name="T2" fmla="*/ 140 w 140"/>
                <a:gd name="T3" fmla="*/ 0 h 195"/>
                <a:gd name="T4" fmla="*/ 140 w 140"/>
                <a:gd name="T5" fmla="*/ 67 h 195"/>
                <a:gd name="T6" fmla="*/ 105 w 140"/>
                <a:gd name="T7" fmla="*/ 195 h 195"/>
                <a:gd name="T8" fmla="*/ 70 w 140"/>
                <a:gd name="T9" fmla="*/ 195 h 195"/>
                <a:gd name="T10" fmla="*/ 35 w 140"/>
                <a:gd name="T11" fmla="*/ 195 h 195"/>
                <a:gd name="T12" fmla="*/ 0 w 140"/>
                <a:gd name="T13" fmla="*/ 67 h 195"/>
                <a:gd name="T14" fmla="*/ 0 w 140"/>
                <a:gd name="T15" fmla="*/ 0 h 195"/>
                <a:gd name="T16" fmla="*/ 70 w 140"/>
                <a:gd name="T1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0" h="195">
                  <a:moveTo>
                    <a:pt x="70" y="0"/>
                  </a:moveTo>
                  <a:lnTo>
                    <a:pt x="140" y="0"/>
                  </a:lnTo>
                  <a:lnTo>
                    <a:pt x="140" y="67"/>
                  </a:lnTo>
                  <a:lnTo>
                    <a:pt x="105" y="195"/>
                  </a:lnTo>
                  <a:lnTo>
                    <a:pt x="70" y="195"/>
                  </a:lnTo>
                  <a:lnTo>
                    <a:pt x="35" y="195"/>
                  </a:lnTo>
                  <a:lnTo>
                    <a:pt x="0" y="67"/>
                  </a:lnTo>
                  <a:lnTo>
                    <a:pt x="0" y="0"/>
                  </a:lnTo>
                  <a:lnTo>
                    <a:pt x="70" y="0"/>
                  </a:lnTo>
                  <a:close/>
                </a:path>
              </a:pathLst>
            </a:custGeom>
            <a:solidFill>
              <a:srgbClr val="2D29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 name="iś1îḋe"/>
            <p:cNvSpPr/>
            <p:nvPr/>
          </p:nvSpPr>
          <p:spPr bwMode="auto">
            <a:xfrm>
              <a:off x="6826681" y="5680978"/>
              <a:ext cx="853954" cy="231980"/>
            </a:xfrm>
            <a:prstGeom prst="rect">
              <a:avLst/>
            </a:prstGeom>
            <a:solidFill>
              <a:srgbClr val="F6A31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9" name="i$1iďe"/>
            <p:cNvSpPr/>
            <p:nvPr/>
          </p:nvSpPr>
          <p:spPr bwMode="auto">
            <a:xfrm>
              <a:off x="5679110" y="2081371"/>
              <a:ext cx="453873" cy="115430"/>
            </a:xfrm>
            <a:prstGeom prst="rect">
              <a:avLst/>
            </a:prstGeom>
            <a:solidFill>
              <a:srgbClr val="2D292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 name="í$ļïḓè"/>
            <p:cNvSpPr/>
            <p:nvPr/>
          </p:nvSpPr>
          <p:spPr bwMode="auto">
            <a:xfrm>
              <a:off x="5263339" y="4197205"/>
              <a:ext cx="331720" cy="1059038"/>
            </a:xfrm>
            <a:custGeom>
              <a:avLst/>
              <a:gdLst>
                <a:gd name="T0" fmla="*/ 562 w 1251"/>
                <a:gd name="T1" fmla="*/ 1120 h 3989"/>
                <a:gd name="T2" fmla="*/ 0 w 1251"/>
                <a:gd name="T3" fmla="*/ 393 h 3989"/>
                <a:gd name="T4" fmla="*/ 252 w 1251"/>
                <a:gd name="T5" fmla="*/ 112 h 3989"/>
                <a:gd name="T6" fmla="*/ 585 w 1251"/>
                <a:gd name="T7" fmla="*/ 247 h 3989"/>
                <a:gd name="T8" fmla="*/ 866 w 1251"/>
                <a:gd name="T9" fmla="*/ 666 h 3989"/>
                <a:gd name="T10" fmla="*/ 1201 w 1251"/>
                <a:gd name="T11" fmla="*/ 1601 h 3989"/>
                <a:gd name="T12" fmla="*/ 1249 w 1251"/>
                <a:gd name="T13" fmla="*/ 2159 h 3989"/>
                <a:gd name="T14" fmla="*/ 1152 w 1251"/>
                <a:gd name="T15" fmla="*/ 3027 h 3989"/>
                <a:gd name="T16" fmla="*/ 1186 w 1251"/>
                <a:gd name="T17" fmla="*/ 3480 h 3989"/>
                <a:gd name="T18" fmla="*/ 967 w 1251"/>
                <a:gd name="T19" fmla="*/ 3876 h 3989"/>
                <a:gd name="T20" fmla="*/ 775 w 1251"/>
                <a:gd name="T21" fmla="*/ 3879 h 3989"/>
                <a:gd name="T22" fmla="*/ 543 w 1251"/>
                <a:gd name="T23" fmla="*/ 3762 h 3989"/>
                <a:gd name="T24" fmla="*/ 322 w 1251"/>
                <a:gd name="T25" fmla="*/ 3582 h 3989"/>
                <a:gd name="T26" fmla="*/ 223 w 1251"/>
                <a:gd name="T27" fmla="*/ 3389 h 3989"/>
                <a:gd name="T28" fmla="*/ 257 w 1251"/>
                <a:gd name="T29" fmla="*/ 3192 h 3989"/>
                <a:gd name="T30" fmla="*/ 459 w 1251"/>
                <a:gd name="T31" fmla="*/ 2966 h 3989"/>
                <a:gd name="T32" fmla="*/ 605 w 1251"/>
                <a:gd name="T33" fmla="*/ 2748 h 3989"/>
                <a:gd name="T34" fmla="*/ 688 w 1251"/>
                <a:gd name="T35" fmla="*/ 2588 h 3989"/>
                <a:gd name="T36" fmla="*/ 747 w 1251"/>
                <a:gd name="T37" fmla="*/ 2029 h 3989"/>
                <a:gd name="T38" fmla="*/ 562 w 1251"/>
                <a:gd name="T39" fmla="*/ 1120 h 3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1" h="3989">
                  <a:moveTo>
                    <a:pt x="562" y="1120"/>
                  </a:moveTo>
                  <a:cubicBezTo>
                    <a:pt x="444" y="832"/>
                    <a:pt x="256" y="569"/>
                    <a:pt x="0" y="393"/>
                  </a:cubicBezTo>
                  <a:cubicBezTo>
                    <a:pt x="60" y="281"/>
                    <a:pt x="147" y="183"/>
                    <a:pt x="252" y="112"/>
                  </a:cubicBezTo>
                  <a:cubicBezTo>
                    <a:pt x="416" y="0"/>
                    <a:pt x="490" y="129"/>
                    <a:pt x="585" y="247"/>
                  </a:cubicBezTo>
                  <a:cubicBezTo>
                    <a:pt x="690" y="379"/>
                    <a:pt x="784" y="519"/>
                    <a:pt x="866" y="666"/>
                  </a:cubicBezTo>
                  <a:cubicBezTo>
                    <a:pt x="1028" y="957"/>
                    <a:pt x="1141" y="1274"/>
                    <a:pt x="1201" y="1601"/>
                  </a:cubicBezTo>
                  <a:cubicBezTo>
                    <a:pt x="1234" y="1785"/>
                    <a:pt x="1251" y="1972"/>
                    <a:pt x="1249" y="2159"/>
                  </a:cubicBezTo>
                  <a:cubicBezTo>
                    <a:pt x="1246" y="2451"/>
                    <a:pt x="1200" y="2739"/>
                    <a:pt x="1152" y="3027"/>
                  </a:cubicBezTo>
                  <a:cubicBezTo>
                    <a:pt x="1152" y="3027"/>
                    <a:pt x="1228" y="3373"/>
                    <a:pt x="1186" y="3480"/>
                  </a:cubicBezTo>
                  <a:cubicBezTo>
                    <a:pt x="1186" y="3480"/>
                    <a:pt x="1164" y="3772"/>
                    <a:pt x="967" y="3876"/>
                  </a:cubicBezTo>
                  <a:cubicBezTo>
                    <a:pt x="967" y="3876"/>
                    <a:pt x="793" y="3989"/>
                    <a:pt x="775" y="3879"/>
                  </a:cubicBezTo>
                  <a:cubicBezTo>
                    <a:pt x="775" y="3879"/>
                    <a:pt x="524" y="3959"/>
                    <a:pt x="543" y="3762"/>
                  </a:cubicBezTo>
                  <a:cubicBezTo>
                    <a:pt x="543" y="3762"/>
                    <a:pt x="272" y="3847"/>
                    <a:pt x="322" y="3582"/>
                  </a:cubicBezTo>
                  <a:cubicBezTo>
                    <a:pt x="322" y="3582"/>
                    <a:pt x="115" y="3601"/>
                    <a:pt x="223" y="3389"/>
                  </a:cubicBezTo>
                  <a:cubicBezTo>
                    <a:pt x="223" y="3389"/>
                    <a:pt x="250" y="3341"/>
                    <a:pt x="257" y="3192"/>
                  </a:cubicBezTo>
                  <a:cubicBezTo>
                    <a:pt x="257" y="3192"/>
                    <a:pt x="272" y="3020"/>
                    <a:pt x="459" y="2966"/>
                  </a:cubicBezTo>
                  <a:cubicBezTo>
                    <a:pt x="459" y="2966"/>
                    <a:pt x="479" y="2923"/>
                    <a:pt x="605" y="2748"/>
                  </a:cubicBezTo>
                  <a:cubicBezTo>
                    <a:pt x="640" y="2698"/>
                    <a:pt x="668" y="2644"/>
                    <a:pt x="688" y="2588"/>
                  </a:cubicBezTo>
                  <a:cubicBezTo>
                    <a:pt x="754" y="2411"/>
                    <a:pt x="757" y="2217"/>
                    <a:pt x="747" y="2029"/>
                  </a:cubicBezTo>
                  <a:cubicBezTo>
                    <a:pt x="731" y="1719"/>
                    <a:pt x="680" y="1407"/>
                    <a:pt x="562" y="1120"/>
                  </a:cubicBezTo>
                  <a:close/>
                </a:path>
              </a:pathLst>
            </a:custGeom>
            <a:solidFill>
              <a:srgbClr val="FDC2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1" name="išḻiḋé"/>
            <p:cNvSpPr/>
            <p:nvPr/>
          </p:nvSpPr>
          <p:spPr bwMode="auto">
            <a:xfrm>
              <a:off x="4829639" y="5813217"/>
              <a:ext cx="439304" cy="270083"/>
            </a:xfrm>
            <a:custGeom>
              <a:avLst/>
              <a:gdLst>
                <a:gd name="T0" fmla="*/ 38 w 1652"/>
                <a:gd name="T1" fmla="*/ 415 h 1021"/>
                <a:gd name="T2" fmla="*/ 3 w 1652"/>
                <a:gd name="T3" fmla="*/ 575 h 1021"/>
                <a:gd name="T4" fmla="*/ 182 w 1652"/>
                <a:gd name="T5" fmla="*/ 805 h 1021"/>
                <a:gd name="T6" fmla="*/ 516 w 1652"/>
                <a:gd name="T7" fmla="*/ 909 h 1021"/>
                <a:gd name="T8" fmla="*/ 1513 w 1652"/>
                <a:gd name="T9" fmla="*/ 925 h 1021"/>
                <a:gd name="T10" fmla="*/ 1608 w 1652"/>
                <a:gd name="T11" fmla="*/ 876 h 1021"/>
                <a:gd name="T12" fmla="*/ 1630 w 1652"/>
                <a:gd name="T13" fmla="*/ 718 h 1021"/>
                <a:gd name="T14" fmla="*/ 1512 w 1652"/>
                <a:gd name="T15" fmla="*/ 601 h 1021"/>
                <a:gd name="T16" fmla="*/ 1354 w 1652"/>
                <a:gd name="T17" fmla="*/ 540 h 1021"/>
                <a:gd name="T18" fmla="*/ 638 w 1652"/>
                <a:gd name="T19" fmla="*/ 61 h 1021"/>
                <a:gd name="T20" fmla="*/ 575 w 1652"/>
                <a:gd name="T21" fmla="*/ 9 h 1021"/>
                <a:gd name="T22" fmla="*/ 497 w 1652"/>
                <a:gd name="T23" fmla="*/ 6 h 1021"/>
                <a:gd name="T24" fmla="*/ 303 w 1652"/>
                <a:gd name="T25" fmla="*/ 29 h 1021"/>
                <a:gd name="T26" fmla="*/ 167 w 1652"/>
                <a:gd name="T27" fmla="*/ 66 h 1021"/>
                <a:gd name="T28" fmla="*/ 108 w 1652"/>
                <a:gd name="T29" fmla="*/ 227 h 1021"/>
                <a:gd name="T30" fmla="*/ 38 w 1652"/>
                <a:gd name="T31" fmla="*/ 415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52" h="1021">
                  <a:moveTo>
                    <a:pt x="38" y="415"/>
                  </a:moveTo>
                  <a:cubicBezTo>
                    <a:pt x="19" y="466"/>
                    <a:pt x="0" y="520"/>
                    <a:pt x="3" y="575"/>
                  </a:cubicBezTo>
                  <a:cubicBezTo>
                    <a:pt x="10" y="676"/>
                    <a:pt x="93" y="757"/>
                    <a:pt x="182" y="805"/>
                  </a:cubicBezTo>
                  <a:cubicBezTo>
                    <a:pt x="285" y="861"/>
                    <a:pt x="401" y="886"/>
                    <a:pt x="516" y="909"/>
                  </a:cubicBezTo>
                  <a:cubicBezTo>
                    <a:pt x="846" y="974"/>
                    <a:pt x="1191" y="1021"/>
                    <a:pt x="1513" y="925"/>
                  </a:cubicBezTo>
                  <a:cubicBezTo>
                    <a:pt x="1547" y="915"/>
                    <a:pt x="1583" y="902"/>
                    <a:pt x="1608" y="876"/>
                  </a:cubicBezTo>
                  <a:cubicBezTo>
                    <a:pt x="1647" y="836"/>
                    <a:pt x="1652" y="770"/>
                    <a:pt x="1630" y="718"/>
                  </a:cubicBezTo>
                  <a:cubicBezTo>
                    <a:pt x="1607" y="666"/>
                    <a:pt x="1561" y="628"/>
                    <a:pt x="1512" y="601"/>
                  </a:cubicBezTo>
                  <a:cubicBezTo>
                    <a:pt x="1462" y="575"/>
                    <a:pt x="1407" y="559"/>
                    <a:pt x="1354" y="540"/>
                  </a:cubicBezTo>
                  <a:cubicBezTo>
                    <a:pt x="1079" y="446"/>
                    <a:pt x="830" y="279"/>
                    <a:pt x="638" y="61"/>
                  </a:cubicBezTo>
                  <a:cubicBezTo>
                    <a:pt x="619" y="41"/>
                    <a:pt x="601" y="19"/>
                    <a:pt x="575" y="9"/>
                  </a:cubicBezTo>
                  <a:cubicBezTo>
                    <a:pt x="550" y="0"/>
                    <a:pt x="523" y="3"/>
                    <a:pt x="497" y="6"/>
                  </a:cubicBezTo>
                  <a:cubicBezTo>
                    <a:pt x="432" y="14"/>
                    <a:pt x="368" y="21"/>
                    <a:pt x="303" y="29"/>
                  </a:cubicBezTo>
                  <a:cubicBezTo>
                    <a:pt x="263" y="34"/>
                    <a:pt x="191" y="26"/>
                    <a:pt x="167" y="66"/>
                  </a:cubicBezTo>
                  <a:cubicBezTo>
                    <a:pt x="140" y="113"/>
                    <a:pt x="127" y="176"/>
                    <a:pt x="108" y="227"/>
                  </a:cubicBezTo>
                  <a:cubicBezTo>
                    <a:pt x="85" y="289"/>
                    <a:pt x="62" y="352"/>
                    <a:pt x="38" y="415"/>
                  </a:cubicBezTo>
                  <a:close/>
                </a:path>
              </a:pathLst>
            </a:custGeom>
            <a:solidFill>
              <a:srgbClr val="2D29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2" name="ïŝļiḍè"/>
            <p:cNvSpPr/>
            <p:nvPr/>
          </p:nvSpPr>
          <p:spPr bwMode="auto">
            <a:xfrm>
              <a:off x="4299560" y="5813217"/>
              <a:ext cx="439304" cy="270083"/>
            </a:xfrm>
            <a:custGeom>
              <a:avLst/>
              <a:gdLst>
                <a:gd name="T0" fmla="*/ 1614 w 1653"/>
                <a:gd name="T1" fmla="*/ 415 h 1021"/>
                <a:gd name="T2" fmla="*/ 1650 w 1653"/>
                <a:gd name="T3" fmla="*/ 575 h 1021"/>
                <a:gd name="T4" fmla="*/ 1471 w 1653"/>
                <a:gd name="T5" fmla="*/ 805 h 1021"/>
                <a:gd name="T6" fmla="*/ 1137 w 1653"/>
                <a:gd name="T7" fmla="*/ 909 h 1021"/>
                <a:gd name="T8" fmla="*/ 140 w 1653"/>
                <a:gd name="T9" fmla="*/ 925 h 1021"/>
                <a:gd name="T10" fmla="*/ 45 w 1653"/>
                <a:gd name="T11" fmla="*/ 876 h 1021"/>
                <a:gd name="T12" fmla="*/ 23 w 1653"/>
                <a:gd name="T13" fmla="*/ 718 h 1021"/>
                <a:gd name="T14" fmla="*/ 141 w 1653"/>
                <a:gd name="T15" fmla="*/ 601 h 1021"/>
                <a:gd name="T16" fmla="*/ 299 w 1653"/>
                <a:gd name="T17" fmla="*/ 540 h 1021"/>
                <a:gd name="T18" fmla="*/ 1015 w 1653"/>
                <a:gd name="T19" fmla="*/ 61 h 1021"/>
                <a:gd name="T20" fmla="*/ 1078 w 1653"/>
                <a:gd name="T21" fmla="*/ 9 h 1021"/>
                <a:gd name="T22" fmla="*/ 1156 w 1653"/>
                <a:gd name="T23" fmla="*/ 6 h 1021"/>
                <a:gd name="T24" fmla="*/ 1349 w 1653"/>
                <a:gd name="T25" fmla="*/ 29 h 1021"/>
                <a:gd name="T26" fmla="*/ 1485 w 1653"/>
                <a:gd name="T27" fmla="*/ 66 h 1021"/>
                <a:gd name="T28" fmla="*/ 1544 w 1653"/>
                <a:gd name="T29" fmla="*/ 227 h 1021"/>
                <a:gd name="T30" fmla="*/ 1614 w 1653"/>
                <a:gd name="T31" fmla="*/ 415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53" h="1021">
                  <a:moveTo>
                    <a:pt x="1614" y="415"/>
                  </a:moveTo>
                  <a:cubicBezTo>
                    <a:pt x="1634" y="466"/>
                    <a:pt x="1653" y="520"/>
                    <a:pt x="1650" y="575"/>
                  </a:cubicBezTo>
                  <a:cubicBezTo>
                    <a:pt x="1643" y="676"/>
                    <a:pt x="1560" y="757"/>
                    <a:pt x="1471" y="805"/>
                  </a:cubicBezTo>
                  <a:cubicBezTo>
                    <a:pt x="1368" y="861"/>
                    <a:pt x="1251" y="886"/>
                    <a:pt x="1137" y="909"/>
                  </a:cubicBezTo>
                  <a:cubicBezTo>
                    <a:pt x="807" y="974"/>
                    <a:pt x="461" y="1021"/>
                    <a:pt x="140" y="925"/>
                  </a:cubicBezTo>
                  <a:cubicBezTo>
                    <a:pt x="105" y="915"/>
                    <a:pt x="70" y="902"/>
                    <a:pt x="45" y="876"/>
                  </a:cubicBezTo>
                  <a:cubicBezTo>
                    <a:pt x="5" y="836"/>
                    <a:pt x="0" y="770"/>
                    <a:pt x="23" y="718"/>
                  </a:cubicBezTo>
                  <a:cubicBezTo>
                    <a:pt x="46" y="666"/>
                    <a:pt x="91" y="628"/>
                    <a:pt x="141" y="601"/>
                  </a:cubicBezTo>
                  <a:cubicBezTo>
                    <a:pt x="191" y="575"/>
                    <a:pt x="246" y="559"/>
                    <a:pt x="299" y="540"/>
                  </a:cubicBezTo>
                  <a:cubicBezTo>
                    <a:pt x="574" y="446"/>
                    <a:pt x="823" y="279"/>
                    <a:pt x="1015" y="61"/>
                  </a:cubicBezTo>
                  <a:cubicBezTo>
                    <a:pt x="1033" y="41"/>
                    <a:pt x="1052" y="19"/>
                    <a:pt x="1078" y="9"/>
                  </a:cubicBezTo>
                  <a:cubicBezTo>
                    <a:pt x="1102" y="0"/>
                    <a:pt x="1130" y="3"/>
                    <a:pt x="1156" y="6"/>
                  </a:cubicBezTo>
                  <a:cubicBezTo>
                    <a:pt x="1220" y="14"/>
                    <a:pt x="1285" y="21"/>
                    <a:pt x="1349" y="29"/>
                  </a:cubicBezTo>
                  <a:cubicBezTo>
                    <a:pt x="1390" y="34"/>
                    <a:pt x="1462" y="26"/>
                    <a:pt x="1485" y="66"/>
                  </a:cubicBezTo>
                  <a:cubicBezTo>
                    <a:pt x="1512" y="113"/>
                    <a:pt x="1526" y="176"/>
                    <a:pt x="1544" y="227"/>
                  </a:cubicBezTo>
                  <a:cubicBezTo>
                    <a:pt x="1568" y="289"/>
                    <a:pt x="1591" y="352"/>
                    <a:pt x="1614" y="415"/>
                  </a:cubicBezTo>
                  <a:close/>
                </a:path>
              </a:pathLst>
            </a:custGeom>
            <a:solidFill>
              <a:srgbClr val="2D29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3" name="iṥlidé"/>
            <p:cNvSpPr/>
            <p:nvPr/>
          </p:nvSpPr>
          <p:spPr bwMode="auto">
            <a:xfrm>
              <a:off x="4376886" y="5102710"/>
              <a:ext cx="414649" cy="683611"/>
            </a:xfrm>
            <a:custGeom>
              <a:avLst/>
              <a:gdLst>
                <a:gd name="T0" fmla="*/ 0 w 1558"/>
                <a:gd name="T1" fmla="*/ 0 h 2576"/>
                <a:gd name="T2" fmla="*/ 625 w 1558"/>
                <a:gd name="T3" fmla="*/ 2576 h 2576"/>
                <a:gd name="T4" fmla="*/ 1329 w 1558"/>
                <a:gd name="T5" fmla="*/ 2576 h 2576"/>
                <a:gd name="T6" fmla="*/ 1276 w 1558"/>
                <a:gd name="T7" fmla="*/ 464 h 2576"/>
                <a:gd name="T8" fmla="*/ 1558 w 1558"/>
                <a:gd name="T9" fmla="*/ 469 h 2576"/>
                <a:gd name="T10" fmla="*/ 1558 w 1558"/>
                <a:gd name="T11" fmla="*/ 2 h 2576"/>
                <a:gd name="T12" fmla="*/ 0 w 1558"/>
                <a:gd name="T13" fmla="*/ 0 h 2576"/>
              </a:gdLst>
              <a:ahLst/>
              <a:cxnLst>
                <a:cxn ang="0">
                  <a:pos x="T0" y="T1"/>
                </a:cxn>
                <a:cxn ang="0">
                  <a:pos x="T2" y="T3"/>
                </a:cxn>
                <a:cxn ang="0">
                  <a:pos x="T4" y="T5"/>
                </a:cxn>
                <a:cxn ang="0">
                  <a:pos x="T6" y="T7"/>
                </a:cxn>
                <a:cxn ang="0">
                  <a:pos x="T8" y="T9"/>
                </a:cxn>
                <a:cxn ang="0">
                  <a:pos x="T10" y="T11"/>
                </a:cxn>
                <a:cxn ang="0">
                  <a:pos x="T12" y="T13"/>
                </a:cxn>
              </a:cxnLst>
              <a:rect l="0" t="0" r="r" b="b"/>
              <a:pathLst>
                <a:path w="1558" h="2576">
                  <a:moveTo>
                    <a:pt x="0" y="0"/>
                  </a:moveTo>
                  <a:cubicBezTo>
                    <a:pt x="0" y="0"/>
                    <a:pt x="421" y="1948"/>
                    <a:pt x="625" y="2576"/>
                  </a:cubicBezTo>
                  <a:cubicBezTo>
                    <a:pt x="1329" y="2576"/>
                    <a:pt x="1329" y="2576"/>
                    <a:pt x="1329" y="2576"/>
                  </a:cubicBezTo>
                  <a:cubicBezTo>
                    <a:pt x="1329" y="2576"/>
                    <a:pt x="1237" y="1003"/>
                    <a:pt x="1276" y="464"/>
                  </a:cubicBezTo>
                  <a:cubicBezTo>
                    <a:pt x="1276" y="464"/>
                    <a:pt x="1494" y="489"/>
                    <a:pt x="1558" y="469"/>
                  </a:cubicBezTo>
                  <a:cubicBezTo>
                    <a:pt x="1558" y="2"/>
                    <a:pt x="1558" y="2"/>
                    <a:pt x="1558" y="2"/>
                  </a:cubicBezTo>
                  <a:lnTo>
                    <a:pt x="0" y="0"/>
                  </a:lnTo>
                  <a:close/>
                </a:path>
              </a:pathLst>
            </a:custGeom>
            <a:solidFill>
              <a:srgbClr val="4A43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 name="íṩľiḓê"/>
            <p:cNvSpPr/>
            <p:nvPr/>
          </p:nvSpPr>
          <p:spPr bwMode="auto">
            <a:xfrm>
              <a:off x="4527057" y="5770631"/>
              <a:ext cx="216290" cy="80689"/>
            </a:xfrm>
            <a:custGeom>
              <a:avLst/>
              <a:gdLst>
                <a:gd name="T0" fmla="*/ 717 w 815"/>
                <a:gd name="T1" fmla="*/ 304 h 304"/>
                <a:gd name="T2" fmla="*/ 98 w 815"/>
                <a:gd name="T3" fmla="*/ 304 h 304"/>
                <a:gd name="T4" fmla="*/ 0 w 815"/>
                <a:gd name="T5" fmla="*/ 205 h 304"/>
                <a:gd name="T6" fmla="*/ 0 w 815"/>
                <a:gd name="T7" fmla="*/ 98 h 304"/>
                <a:gd name="T8" fmla="*/ 98 w 815"/>
                <a:gd name="T9" fmla="*/ 0 h 304"/>
                <a:gd name="T10" fmla="*/ 717 w 815"/>
                <a:gd name="T11" fmla="*/ 0 h 304"/>
                <a:gd name="T12" fmla="*/ 815 w 815"/>
                <a:gd name="T13" fmla="*/ 98 h 304"/>
                <a:gd name="T14" fmla="*/ 815 w 815"/>
                <a:gd name="T15" fmla="*/ 205 h 304"/>
                <a:gd name="T16" fmla="*/ 717 w 815"/>
                <a:gd name="T1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5" h="304">
                  <a:moveTo>
                    <a:pt x="717" y="304"/>
                  </a:moveTo>
                  <a:cubicBezTo>
                    <a:pt x="98" y="304"/>
                    <a:pt x="98" y="304"/>
                    <a:pt x="98" y="304"/>
                  </a:cubicBezTo>
                  <a:cubicBezTo>
                    <a:pt x="44" y="304"/>
                    <a:pt x="0" y="259"/>
                    <a:pt x="0" y="205"/>
                  </a:cubicBezTo>
                  <a:cubicBezTo>
                    <a:pt x="0" y="98"/>
                    <a:pt x="0" y="98"/>
                    <a:pt x="0" y="98"/>
                  </a:cubicBezTo>
                  <a:cubicBezTo>
                    <a:pt x="0" y="44"/>
                    <a:pt x="44" y="0"/>
                    <a:pt x="98" y="0"/>
                  </a:cubicBezTo>
                  <a:cubicBezTo>
                    <a:pt x="717" y="0"/>
                    <a:pt x="717" y="0"/>
                    <a:pt x="717" y="0"/>
                  </a:cubicBezTo>
                  <a:cubicBezTo>
                    <a:pt x="771" y="0"/>
                    <a:pt x="815" y="44"/>
                    <a:pt x="815" y="98"/>
                  </a:cubicBezTo>
                  <a:cubicBezTo>
                    <a:pt x="815" y="205"/>
                    <a:pt x="815" y="205"/>
                    <a:pt x="815" y="205"/>
                  </a:cubicBezTo>
                  <a:cubicBezTo>
                    <a:pt x="815" y="259"/>
                    <a:pt x="771" y="304"/>
                    <a:pt x="717" y="304"/>
                  </a:cubicBezTo>
                  <a:close/>
                </a:path>
              </a:pathLst>
            </a:custGeom>
            <a:solidFill>
              <a:srgbClr val="3F3A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 name="ïśliḋê"/>
            <p:cNvSpPr/>
            <p:nvPr/>
          </p:nvSpPr>
          <p:spPr bwMode="auto">
            <a:xfrm>
              <a:off x="4782571" y="5102710"/>
              <a:ext cx="413529" cy="683611"/>
            </a:xfrm>
            <a:custGeom>
              <a:avLst/>
              <a:gdLst>
                <a:gd name="T0" fmla="*/ 1555 w 1555"/>
                <a:gd name="T1" fmla="*/ 0 h 2576"/>
                <a:gd name="T2" fmla="*/ 927 w 1555"/>
                <a:gd name="T3" fmla="*/ 2576 h 2576"/>
                <a:gd name="T4" fmla="*/ 223 w 1555"/>
                <a:gd name="T5" fmla="*/ 2576 h 2576"/>
                <a:gd name="T6" fmla="*/ 279 w 1555"/>
                <a:gd name="T7" fmla="*/ 464 h 2576"/>
                <a:gd name="T8" fmla="*/ 0 w 1555"/>
                <a:gd name="T9" fmla="*/ 469 h 2576"/>
                <a:gd name="T10" fmla="*/ 0 w 1555"/>
                <a:gd name="T11" fmla="*/ 2 h 2576"/>
                <a:gd name="T12" fmla="*/ 1555 w 1555"/>
                <a:gd name="T13" fmla="*/ 0 h 2576"/>
              </a:gdLst>
              <a:ahLst/>
              <a:cxnLst>
                <a:cxn ang="0">
                  <a:pos x="T0" y="T1"/>
                </a:cxn>
                <a:cxn ang="0">
                  <a:pos x="T2" y="T3"/>
                </a:cxn>
                <a:cxn ang="0">
                  <a:pos x="T4" y="T5"/>
                </a:cxn>
                <a:cxn ang="0">
                  <a:pos x="T6" y="T7"/>
                </a:cxn>
                <a:cxn ang="0">
                  <a:pos x="T8" y="T9"/>
                </a:cxn>
                <a:cxn ang="0">
                  <a:pos x="T10" y="T11"/>
                </a:cxn>
                <a:cxn ang="0">
                  <a:pos x="T12" y="T13"/>
                </a:cxn>
              </a:cxnLst>
              <a:rect l="0" t="0" r="r" b="b"/>
              <a:pathLst>
                <a:path w="1555" h="2576">
                  <a:moveTo>
                    <a:pt x="1555" y="0"/>
                  </a:moveTo>
                  <a:cubicBezTo>
                    <a:pt x="1555" y="0"/>
                    <a:pt x="1131" y="1948"/>
                    <a:pt x="927" y="2576"/>
                  </a:cubicBezTo>
                  <a:cubicBezTo>
                    <a:pt x="223" y="2576"/>
                    <a:pt x="223" y="2576"/>
                    <a:pt x="223" y="2576"/>
                  </a:cubicBezTo>
                  <a:cubicBezTo>
                    <a:pt x="223" y="2576"/>
                    <a:pt x="318" y="1003"/>
                    <a:pt x="279" y="464"/>
                  </a:cubicBezTo>
                  <a:cubicBezTo>
                    <a:pt x="279" y="464"/>
                    <a:pt x="68" y="489"/>
                    <a:pt x="0" y="469"/>
                  </a:cubicBezTo>
                  <a:cubicBezTo>
                    <a:pt x="0" y="2"/>
                    <a:pt x="0" y="2"/>
                    <a:pt x="0" y="2"/>
                  </a:cubicBezTo>
                  <a:cubicBezTo>
                    <a:pt x="1555" y="0"/>
                    <a:pt x="1555" y="0"/>
                    <a:pt x="1555" y="0"/>
                  </a:cubicBezTo>
                </a:path>
              </a:pathLst>
            </a:custGeom>
            <a:solidFill>
              <a:srgbClr val="4A43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 name="îŝḷïḑe"/>
            <p:cNvSpPr/>
            <p:nvPr/>
          </p:nvSpPr>
          <p:spPr bwMode="auto">
            <a:xfrm>
              <a:off x="4828518" y="5770631"/>
              <a:ext cx="217411" cy="80689"/>
            </a:xfrm>
            <a:custGeom>
              <a:avLst/>
              <a:gdLst>
                <a:gd name="T0" fmla="*/ 98 w 815"/>
                <a:gd name="T1" fmla="*/ 304 h 304"/>
                <a:gd name="T2" fmla="*/ 717 w 815"/>
                <a:gd name="T3" fmla="*/ 304 h 304"/>
                <a:gd name="T4" fmla="*/ 815 w 815"/>
                <a:gd name="T5" fmla="*/ 205 h 304"/>
                <a:gd name="T6" fmla="*/ 815 w 815"/>
                <a:gd name="T7" fmla="*/ 98 h 304"/>
                <a:gd name="T8" fmla="*/ 717 w 815"/>
                <a:gd name="T9" fmla="*/ 0 h 304"/>
                <a:gd name="T10" fmla="*/ 98 w 815"/>
                <a:gd name="T11" fmla="*/ 0 h 304"/>
                <a:gd name="T12" fmla="*/ 0 w 815"/>
                <a:gd name="T13" fmla="*/ 98 h 304"/>
                <a:gd name="T14" fmla="*/ 0 w 815"/>
                <a:gd name="T15" fmla="*/ 205 h 304"/>
                <a:gd name="T16" fmla="*/ 98 w 815"/>
                <a:gd name="T17"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5" h="304">
                  <a:moveTo>
                    <a:pt x="98" y="304"/>
                  </a:moveTo>
                  <a:cubicBezTo>
                    <a:pt x="717" y="304"/>
                    <a:pt x="717" y="304"/>
                    <a:pt x="717" y="304"/>
                  </a:cubicBezTo>
                  <a:cubicBezTo>
                    <a:pt x="771" y="304"/>
                    <a:pt x="815" y="259"/>
                    <a:pt x="815" y="205"/>
                  </a:cubicBezTo>
                  <a:cubicBezTo>
                    <a:pt x="815" y="98"/>
                    <a:pt x="815" y="98"/>
                    <a:pt x="815" y="98"/>
                  </a:cubicBezTo>
                  <a:cubicBezTo>
                    <a:pt x="815" y="44"/>
                    <a:pt x="771" y="0"/>
                    <a:pt x="717" y="0"/>
                  </a:cubicBezTo>
                  <a:cubicBezTo>
                    <a:pt x="98" y="0"/>
                    <a:pt x="98" y="0"/>
                    <a:pt x="98" y="0"/>
                  </a:cubicBezTo>
                  <a:cubicBezTo>
                    <a:pt x="44" y="0"/>
                    <a:pt x="0" y="44"/>
                    <a:pt x="0" y="98"/>
                  </a:cubicBezTo>
                  <a:cubicBezTo>
                    <a:pt x="0" y="205"/>
                    <a:pt x="0" y="205"/>
                    <a:pt x="0" y="205"/>
                  </a:cubicBezTo>
                  <a:cubicBezTo>
                    <a:pt x="0" y="259"/>
                    <a:pt x="44" y="304"/>
                    <a:pt x="98" y="304"/>
                  </a:cubicBezTo>
                  <a:close/>
                </a:path>
              </a:pathLst>
            </a:custGeom>
            <a:solidFill>
              <a:srgbClr val="3F3A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 name="îšḻíḓé"/>
            <p:cNvSpPr/>
            <p:nvPr/>
          </p:nvSpPr>
          <p:spPr bwMode="auto">
            <a:xfrm>
              <a:off x="4053011" y="4003328"/>
              <a:ext cx="1481531" cy="1166622"/>
            </a:xfrm>
            <a:custGeom>
              <a:avLst/>
              <a:gdLst>
                <a:gd name="T0" fmla="*/ 5574 w 5574"/>
                <a:gd name="T1" fmla="*/ 1091 h 4394"/>
                <a:gd name="T2" fmla="*/ 4980 w 5574"/>
                <a:gd name="T3" fmla="*/ 1813 h 4394"/>
                <a:gd name="T4" fmla="*/ 4587 w 5574"/>
                <a:gd name="T5" fmla="*/ 1640 h 4394"/>
                <a:gd name="T6" fmla="*/ 4301 w 5574"/>
                <a:gd name="T7" fmla="*/ 4142 h 4394"/>
                <a:gd name="T8" fmla="*/ 2812 w 5574"/>
                <a:gd name="T9" fmla="*/ 4370 h 4394"/>
                <a:gd name="T10" fmla="*/ 1220 w 5574"/>
                <a:gd name="T11" fmla="*/ 4142 h 4394"/>
                <a:gd name="T12" fmla="*/ 988 w 5574"/>
                <a:gd name="T13" fmla="*/ 1640 h 4394"/>
                <a:gd name="T14" fmla="*/ 595 w 5574"/>
                <a:gd name="T15" fmla="*/ 1813 h 4394"/>
                <a:gd name="T16" fmla="*/ 500 w 5574"/>
                <a:gd name="T17" fmla="*/ 1698 h 4394"/>
                <a:gd name="T18" fmla="*/ 178 w 5574"/>
                <a:gd name="T19" fmla="*/ 1307 h 4394"/>
                <a:gd name="T20" fmla="*/ 0 w 5574"/>
                <a:gd name="T21" fmla="*/ 1091 h 4394"/>
                <a:gd name="T22" fmla="*/ 1416 w 5574"/>
                <a:gd name="T23" fmla="*/ 34 h 4394"/>
                <a:gd name="T24" fmla="*/ 1454 w 5574"/>
                <a:gd name="T25" fmla="*/ 6 h 4394"/>
                <a:gd name="T26" fmla="*/ 1457 w 5574"/>
                <a:gd name="T27" fmla="*/ 6 h 4394"/>
                <a:gd name="T28" fmla="*/ 2661 w 5574"/>
                <a:gd name="T29" fmla="*/ 1 h 4394"/>
                <a:gd name="T30" fmla="*/ 2661 w 5574"/>
                <a:gd name="T31" fmla="*/ 0 h 4394"/>
                <a:gd name="T32" fmla="*/ 2787 w 5574"/>
                <a:gd name="T33" fmla="*/ 0 h 4394"/>
                <a:gd name="T34" fmla="*/ 2913 w 5574"/>
                <a:gd name="T35" fmla="*/ 0 h 4394"/>
                <a:gd name="T36" fmla="*/ 2913 w 5574"/>
                <a:gd name="T37" fmla="*/ 1 h 4394"/>
                <a:gd name="T38" fmla="*/ 4117 w 5574"/>
                <a:gd name="T39" fmla="*/ 6 h 4394"/>
                <a:gd name="T40" fmla="*/ 4120 w 5574"/>
                <a:gd name="T41" fmla="*/ 6 h 4394"/>
                <a:gd name="T42" fmla="*/ 4140 w 5574"/>
                <a:gd name="T43" fmla="*/ 20 h 4394"/>
                <a:gd name="T44" fmla="*/ 5574 w 5574"/>
                <a:gd name="T45" fmla="*/ 1091 h 4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74" h="4394">
                  <a:moveTo>
                    <a:pt x="5574" y="1091"/>
                  </a:moveTo>
                  <a:cubicBezTo>
                    <a:pt x="4980" y="1813"/>
                    <a:pt x="4980" y="1813"/>
                    <a:pt x="4980" y="1813"/>
                  </a:cubicBezTo>
                  <a:cubicBezTo>
                    <a:pt x="4587" y="1640"/>
                    <a:pt x="4587" y="1640"/>
                    <a:pt x="4587" y="1640"/>
                  </a:cubicBezTo>
                  <a:cubicBezTo>
                    <a:pt x="4301" y="4142"/>
                    <a:pt x="4301" y="4142"/>
                    <a:pt x="4301" y="4142"/>
                  </a:cubicBezTo>
                  <a:cubicBezTo>
                    <a:pt x="4301" y="4142"/>
                    <a:pt x="3910" y="4394"/>
                    <a:pt x="2812" y="4370"/>
                  </a:cubicBezTo>
                  <a:cubicBezTo>
                    <a:pt x="1804" y="4376"/>
                    <a:pt x="1220" y="4142"/>
                    <a:pt x="1220" y="4142"/>
                  </a:cubicBezTo>
                  <a:cubicBezTo>
                    <a:pt x="988" y="1640"/>
                    <a:pt x="988" y="1640"/>
                    <a:pt x="988" y="1640"/>
                  </a:cubicBezTo>
                  <a:cubicBezTo>
                    <a:pt x="595" y="1813"/>
                    <a:pt x="595" y="1813"/>
                    <a:pt x="595" y="1813"/>
                  </a:cubicBezTo>
                  <a:cubicBezTo>
                    <a:pt x="500" y="1698"/>
                    <a:pt x="500" y="1698"/>
                    <a:pt x="500" y="1698"/>
                  </a:cubicBezTo>
                  <a:cubicBezTo>
                    <a:pt x="178" y="1307"/>
                    <a:pt x="178" y="1307"/>
                    <a:pt x="178" y="1307"/>
                  </a:cubicBezTo>
                  <a:cubicBezTo>
                    <a:pt x="0" y="1091"/>
                    <a:pt x="0" y="1091"/>
                    <a:pt x="0" y="1091"/>
                  </a:cubicBezTo>
                  <a:cubicBezTo>
                    <a:pt x="1416" y="34"/>
                    <a:pt x="1416" y="34"/>
                    <a:pt x="1416" y="34"/>
                  </a:cubicBezTo>
                  <a:cubicBezTo>
                    <a:pt x="1454" y="6"/>
                    <a:pt x="1454" y="6"/>
                    <a:pt x="1454" y="6"/>
                  </a:cubicBezTo>
                  <a:cubicBezTo>
                    <a:pt x="1457" y="6"/>
                    <a:pt x="1457" y="6"/>
                    <a:pt x="1457" y="6"/>
                  </a:cubicBezTo>
                  <a:cubicBezTo>
                    <a:pt x="2661" y="1"/>
                    <a:pt x="2661" y="1"/>
                    <a:pt x="2661" y="1"/>
                  </a:cubicBezTo>
                  <a:cubicBezTo>
                    <a:pt x="2661" y="0"/>
                    <a:pt x="2661" y="0"/>
                    <a:pt x="2661" y="0"/>
                  </a:cubicBezTo>
                  <a:cubicBezTo>
                    <a:pt x="2787" y="0"/>
                    <a:pt x="2787" y="0"/>
                    <a:pt x="2787" y="0"/>
                  </a:cubicBezTo>
                  <a:cubicBezTo>
                    <a:pt x="2913" y="0"/>
                    <a:pt x="2913" y="0"/>
                    <a:pt x="2913" y="0"/>
                  </a:cubicBezTo>
                  <a:cubicBezTo>
                    <a:pt x="2913" y="1"/>
                    <a:pt x="2913" y="1"/>
                    <a:pt x="2913" y="1"/>
                  </a:cubicBezTo>
                  <a:cubicBezTo>
                    <a:pt x="4117" y="6"/>
                    <a:pt x="4117" y="6"/>
                    <a:pt x="4117" y="6"/>
                  </a:cubicBezTo>
                  <a:cubicBezTo>
                    <a:pt x="4120" y="6"/>
                    <a:pt x="4120" y="6"/>
                    <a:pt x="4120" y="6"/>
                  </a:cubicBezTo>
                  <a:cubicBezTo>
                    <a:pt x="4140" y="20"/>
                    <a:pt x="4140" y="20"/>
                    <a:pt x="4140" y="20"/>
                  </a:cubicBezTo>
                  <a:cubicBezTo>
                    <a:pt x="5574" y="1091"/>
                    <a:pt x="5574" y="1091"/>
                    <a:pt x="5574" y="1091"/>
                  </a:cubicBezTo>
                </a:path>
              </a:pathLst>
            </a:custGeom>
            <a:solidFill>
              <a:srgbClr val="9E4D4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8" name="îsḷïďè"/>
            <p:cNvSpPr/>
            <p:nvPr/>
          </p:nvSpPr>
          <p:spPr bwMode="auto">
            <a:xfrm>
              <a:off x="4625676" y="4229704"/>
              <a:ext cx="355254" cy="878609"/>
            </a:xfrm>
            <a:custGeom>
              <a:avLst/>
              <a:gdLst>
                <a:gd name="T0" fmla="*/ 160 w 317"/>
                <a:gd name="T1" fmla="*/ 0 h 784"/>
                <a:gd name="T2" fmla="*/ 159 w 317"/>
                <a:gd name="T3" fmla="*/ 1 h 784"/>
                <a:gd name="T4" fmla="*/ 157 w 317"/>
                <a:gd name="T5" fmla="*/ 0 h 784"/>
                <a:gd name="T6" fmla="*/ 157 w 317"/>
                <a:gd name="T7" fmla="*/ 2 h 784"/>
                <a:gd name="T8" fmla="*/ 45 w 317"/>
                <a:gd name="T9" fmla="*/ 84 h 784"/>
                <a:gd name="T10" fmla="*/ 102 w 317"/>
                <a:gd name="T11" fmla="*/ 207 h 784"/>
                <a:gd name="T12" fmla="*/ 0 w 317"/>
                <a:gd name="T13" fmla="*/ 585 h 784"/>
                <a:gd name="T14" fmla="*/ 157 w 317"/>
                <a:gd name="T15" fmla="*/ 780 h 784"/>
                <a:gd name="T16" fmla="*/ 157 w 317"/>
                <a:gd name="T17" fmla="*/ 784 h 784"/>
                <a:gd name="T18" fmla="*/ 159 w 317"/>
                <a:gd name="T19" fmla="*/ 782 h 784"/>
                <a:gd name="T20" fmla="*/ 160 w 317"/>
                <a:gd name="T21" fmla="*/ 784 h 784"/>
                <a:gd name="T22" fmla="*/ 160 w 317"/>
                <a:gd name="T23" fmla="*/ 780 h 784"/>
                <a:gd name="T24" fmla="*/ 317 w 317"/>
                <a:gd name="T25" fmla="*/ 585 h 784"/>
                <a:gd name="T26" fmla="*/ 215 w 317"/>
                <a:gd name="T27" fmla="*/ 207 h 784"/>
                <a:gd name="T28" fmla="*/ 272 w 317"/>
                <a:gd name="T29" fmla="*/ 84 h 784"/>
                <a:gd name="T30" fmla="*/ 160 w 317"/>
                <a:gd name="T31" fmla="*/ 2 h 784"/>
                <a:gd name="T32" fmla="*/ 160 w 317"/>
                <a:gd name="T3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7" h="784">
                  <a:moveTo>
                    <a:pt x="160" y="0"/>
                  </a:moveTo>
                  <a:lnTo>
                    <a:pt x="159" y="1"/>
                  </a:lnTo>
                  <a:lnTo>
                    <a:pt x="157" y="0"/>
                  </a:lnTo>
                  <a:lnTo>
                    <a:pt x="157" y="2"/>
                  </a:lnTo>
                  <a:lnTo>
                    <a:pt x="45" y="84"/>
                  </a:lnTo>
                  <a:lnTo>
                    <a:pt x="102" y="207"/>
                  </a:lnTo>
                  <a:lnTo>
                    <a:pt x="0" y="585"/>
                  </a:lnTo>
                  <a:lnTo>
                    <a:pt x="157" y="780"/>
                  </a:lnTo>
                  <a:lnTo>
                    <a:pt x="157" y="784"/>
                  </a:lnTo>
                  <a:lnTo>
                    <a:pt x="159" y="782"/>
                  </a:lnTo>
                  <a:lnTo>
                    <a:pt x="160" y="784"/>
                  </a:lnTo>
                  <a:lnTo>
                    <a:pt x="160" y="780"/>
                  </a:lnTo>
                  <a:lnTo>
                    <a:pt x="317" y="585"/>
                  </a:lnTo>
                  <a:lnTo>
                    <a:pt x="215" y="207"/>
                  </a:lnTo>
                  <a:lnTo>
                    <a:pt x="272" y="84"/>
                  </a:lnTo>
                  <a:lnTo>
                    <a:pt x="160" y="2"/>
                  </a:lnTo>
                  <a:lnTo>
                    <a:pt x="160" y="0"/>
                  </a:lnTo>
                  <a:close/>
                </a:path>
              </a:pathLst>
            </a:custGeom>
            <a:solidFill>
              <a:srgbClr val="7E3E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9" name="ïs1ïḑè"/>
            <p:cNvSpPr/>
            <p:nvPr/>
          </p:nvSpPr>
          <p:spPr bwMode="auto">
            <a:xfrm>
              <a:off x="4625676" y="4229704"/>
              <a:ext cx="355254" cy="878609"/>
            </a:xfrm>
            <a:custGeom>
              <a:avLst/>
              <a:gdLst>
                <a:gd name="T0" fmla="*/ 160 w 317"/>
                <a:gd name="T1" fmla="*/ 0 h 784"/>
                <a:gd name="T2" fmla="*/ 159 w 317"/>
                <a:gd name="T3" fmla="*/ 1 h 784"/>
                <a:gd name="T4" fmla="*/ 157 w 317"/>
                <a:gd name="T5" fmla="*/ 0 h 784"/>
                <a:gd name="T6" fmla="*/ 157 w 317"/>
                <a:gd name="T7" fmla="*/ 2 h 784"/>
                <a:gd name="T8" fmla="*/ 45 w 317"/>
                <a:gd name="T9" fmla="*/ 84 h 784"/>
                <a:gd name="T10" fmla="*/ 102 w 317"/>
                <a:gd name="T11" fmla="*/ 207 h 784"/>
                <a:gd name="T12" fmla="*/ 0 w 317"/>
                <a:gd name="T13" fmla="*/ 585 h 784"/>
                <a:gd name="T14" fmla="*/ 157 w 317"/>
                <a:gd name="T15" fmla="*/ 780 h 784"/>
                <a:gd name="T16" fmla="*/ 157 w 317"/>
                <a:gd name="T17" fmla="*/ 784 h 784"/>
                <a:gd name="T18" fmla="*/ 159 w 317"/>
                <a:gd name="T19" fmla="*/ 782 h 784"/>
                <a:gd name="T20" fmla="*/ 160 w 317"/>
                <a:gd name="T21" fmla="*/ 784 h 784"/>
                <a:gd name="T22" fmla="*/ 160 w 317"/>
                <a:gd name="T23" fmla="*/ 780 h 784"/>
                <a:gd name="T24" fmla="*/ 317 w 317"/>
                <a:gd name="T25" fmla="*/ 585 h 784"/>
                <a:gd name="T26" fmla="*/ 215 w 317"/>
                <a:gd name="T27" fmla="*/ 207 h 784"/>
                <a:gd name="T28" fmla="*/ 272 w 317"/>
                <a:gd name="T29" fmla="*/ 84 h 784"/>
                <a:gd name="T30" fmla="*/ 160 w 317"/>
                <a:gd name="T31" fmla="*/ 2 h 784"/>
                <a:gd name="T32" fmla="*/ 160 w 317"/>
                <a:gd name="T33" fmla="*/ 0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7" h="784">
                  <a:moveTo>
                    <a:pt x="160" y="0"/>
                  </a:moveTo>
                  <a:lnTo>
                    <a:pt x="159" y="1"/>
                  </a:lnTo>
                  <a:lnTo>
                    <a:pt x="157" y="0"/>
                  </a:lnTo>
                  <a:lnTo>
                    <a:pt x="157" y="2"/>
                  </a:lnTo>
                  <a:lnTo>
                    <a:pt x="45" y="84"/>
                  </a:lnTo>
                  <a:lnTo>
                    <a:pt x="102" y="207"/>
                  </a:lnTo>
                  <a:lnTo>
                    <a:pt x="0" y="585"/>
                  </a:lnTo>
                  <a:lnTo>
                    <a:pt x="157" y="780"/>
                  </a:lnTo>
                  <a:lnTo>
                    <a:pt x="157" y="784"/>
                  </a:lnTo>
                  <a:lnTo>
                    <a:pt x="159" y="782"/>
                  </a:lnTo>
                  <a:lnTo>
                    <a:pt x="160" y="784"/>
                  </a:lnTo>
                  <a:lnTo>
                    <a:pt x="160" y="780"/>
                  </a:lnTo>
                  <a:lnTo>
                    <a:pt x="317" y="585"/>
                  </a:lnTo>
                  <a:lnTo>
                    <a:pt x="215" y="207"/>
                  </a:lnTo>
                  <a:lnTo>
                    <a:pt x="272" y="84"/>
                  </a:lnTo>
                  <a:lnTo>
                    <a:pt x="160" y="2"/>
                  </a:lnTo>
                  <a:lnTo>
                    <a:pt x="1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0" name="iş1iḍê"/>
            <p:cNvSpPr/>
            <p:nvPr/>
          </p:nvSpPr>
          <p:spPr bwMode="auto">
            <a:xfrm>
              <a:off x="4362317" y="3791520"/>
              <a:ext cx="837144" cy="215169"/>
            </a:xfrm>
            <a:custGeom>
              <a:avLst/>
              <a:gdLst>
                <a:gd name="T0" fmla="*/ 3154 w 3154"/>
                <a:gd name="T1" fmla="*/ 505 h 810"/>
                <a:gd name="T2" fmla="*/ 2956 w 3154"/>
                <a:gd name="T3" fmla="*/ 803 h 810"/>
                <a:gd name="T4" fmla="*/ 2955 w 3154"/>
                <a:gd name="T5" fmla="*/ 805 h 810"/>
                <a:gd name="T6" fmla="*/ 2956 w 3154"/>
                <a:gd name="T7" fmla="*/ 805 h 810"/>
                <a:gd name="T8" fmla="*/ 2959 w 3154"/>
                <a:gd name="T9" fmla="*/ 805 h 810"/>
                <a:gd name="T10" fmla="*/ 2966 w 3154"/>
                <a:gd name="T11" fmla="*/ 810 h 810"/>
                <a:gd name="T12" fmla="*/ 2959 w 3154"/>
                <a:gd name="T13" fmla="*/ 805 h 810"/>
                <a:gd name="T14" fmla="*/ 2956 w 3154"/>
                <a:gd name="T15" fmla="*/ 805 h 810"/>
                <a:gd name="T16" fmla="*/ 3154 w 3154"/>
                <a:gd name="T17" fmla="*/ 505 h 810"/>
                <a:gd name="T18" fmla="*/ 77 w 3154"/>
                <a:gd name="T19" fmla="*/ 456 h 810"/>
                <a:gd name="T20" fmla="*/ 296 w 3154"/>
                <a:gd name="T21" fmla="*/ 805 h 810"/>
                <a:gd name="T22" fmla="*/ 297 w 3154"/>
                <a:gd name="T23" fmla="*/ 805 h 810"/>
                <a:gd name="T24" fmla="*/ 295 w 3154"/>
                <a:gd name="T25" fmla="*/ 803 h 810"/>
                <a:gd name="T26" fmla="*/ 77 w 3154"/>
                <a:gd name="T27" fmla="*/ 456 h 810"/>
                <a:gd name="T28" fmla="*/ 0 w 3154"/>
                <a:gd name="T29" fmla="*/ 0 h 810"/>
                <a:gd name="T30" fmla="*/ 0 w 3154"/>
                <a:gd name="T31" fmla="*/ 57 h 810"/>
                <a:gd name="T32" fmla="*/ 0 w 3154"/>
                <a:gd name="T33" fmla="*/ 59 h 810"/>
                <a:gd name="T34" fmla="*/ 0 w 3154"/>
                <a:gd name="T35" fmla="*/ 57 h 810"/>
                <a:gd name="T36" fmla="*/ 0 w 3154"/>
                <a:gd name="T37" fmla="*/ 0 h 810"/>
                <a:gd name="T38" fmla="*/ 0 w 3154"/>
                <a:gd name="T3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54" h="810">
                  <a:moveTo>
                    <a:pt x="3154" y="505"/>
                  </a:moveTo>
                  <a:cubicBezTo>
                    <a:pt x="3105" y="614"/>
                    <a:pt x="3038" y="715"/>
                    <a:pt x="2956" y="803"/>
                  </a:cubicBezTo>
                  <a:cubicBezTo>
                    <a:pt x="2956" y="804"/>
                    <a:pt x="2955" y="804"/>
                    <a:pt x="2955" y="805"/>
                  </a:cubicBezTo>
                  <a:cubicBezTo>
                    <a:pt x="2956" y="805"/>
                    <a:pt x="2956" y="805"/>
                    <a:pt x="2956" y="805"/>
                  </a:cubicBezTo>
                  <a:cubicBezTo>
                    <a:pt x="2959" y="805"/>
                    <a:pt x="2959" y="805"/>
                    <a:pt x="2959" y="805"/>
                  </a:cubicBezTo>
                  <a:cubicBezTo>
                    <a:pt x="2966" y="810"/>
                    <a:pt x="2966" y="810"/>
                    <a:pt x="2966" y="810"/>
                  </a:cubicBezTo>
                  <a:cubicBezTo>
                    <a:pt x="2959" y="805"/>
                    <a:pt x="2959" y="805"/>
                    <a:pt x="2959" y="805"/>
                  </a:cubicBezTo>
                  <a:cubicBezTo>
                    <a:pt x="2956" y="805"/>
                    <a:pt x="2956" y="805"/>
                    <a:pt x="2956" y="805"/>
                  </a:cubicBezTo>
                  <a:cubicBezTo>
                    <a:pt x="3037" y="716"/>
                    <a:pt x="3105" y="615"/>
                    <a:pt x="3154" y="505"/>
                  </a:cubicBezTo>
                  <a:moveTo>
                    <a:pt x="77" y="456"/>
                  </a:moveTo>
                  <a:cubicBezTo>
                    <a:pt x="128" y="585"/>
                    <a:pt x="203" y="703"/>
                    <a:pt x="296" y="805"/>
                  </a:cubicBezTo>
                  <a:cubicBezTo>
                    <a:pt x="297" y="805"/>
                    <a:pt x="297" y="805"/>
                    <a:pt x="297" y="805"/>
                  </a:cubicBezTo>
                  <a:cubicBezTo>
                    <a:pt x="296" y="804"/>
                    <a:pt x="296" y="804"/>
                    <a:pt x="295" y="803"/>
                  </a:cubicBezTo>
                  <a:cubicBezTo>
                    <a:pt x="202" y="702"/>
                    <a:pt x="128" y="584"/>
                    <a:pt x="77" y="456"/>
                  </a:cubicBezTo>
                  <a:moveTo>
                    <a:pt x="0" y="0"/>
                  </a:moveTo>
                  <a:cubicBezTo>
                    <a:pt x="0" y="57"/>
                    <a:pt x="0" y="57"/>
                    <a:pt x="0" y="57"/>
                  </a:cubicBezTo>
                  <a:cubicBezTo>
                    <a:pt x="0" y="58"/>
                    <a:pt x="0" y="58"/>
                    <a:pt x="0" y="59"/>
                  </a:cubicBezTo>
                  <a:cubicBezTo>
                    <a:pt x="0" y="58"/>
                    <a:pt x="0" y="58"/>
                    <a:pt x="0" y="57"/>
                  </a:cubicBezTo>
                  <a:cubicBezTo>
                    <a:pt x="0" y="0"/>
                    <a:pt x="0" y="0"/>
                    <a:pt x="0" y="0"/>
                  </a:cubicBezTo>
                  <a:cubicBezTo>
                    <a:pt x="0" y="0"/>
                    <a:pt x="0" y="0"/>
                    <a:pt x="0" y="0"/>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1" name="îšľîḋê"/>
            <p:cNvSpPr/>
            <p:nvPr/>
          </p:nvSpPr>
          <p:spPr bwMode="auto">
            <a:xfrm>
              <a:off x="4429558" y="4005570"/>
              <a:ext cx="723956" cy="162498"/>
            </a:xfrm>
            <a:custGeom>
              <a:avLst/>
              <a:gdLst>
                <a:gd name="T0" fmla="*/ 2700 w 2724"/>
                <a:gd name="T1" fmla="*/ 0 h 612"/>
                <a:gd name="T2" fmla="*/ 1798 w 2724"/>
                <a:gd name="T3" fmla="*/ 392 h 612"/>
                <a:gd name="T4" fmla="*/ 1371 w 2724"/>
                <a:gd name="T5" fmla="*/ 553 h 612"/>
                <a:gd name="T6" fmla="*/ 944 w 2724"/>
                <a:gd name="T7" fmla="*/ 392 h 612"/>
                <a:gd name="T8" fmla="*/ 42 w 2724"/>
                <a:gd name="T9" fmla="*/ 0 h 612"/>
                <a:gd name="T10" fmla="*/ 41 w 2724"/>
                <a:gd name="T11" fmla="*/ 0 h 612"/>
                <a:gd name="T12" fmla="*/ 41 w 2724"/>
                <a:gd name="T13" fmla="*/ 0 h 612"/>
                <a:gd name="T14" fmla="*/ 41 w 2724"/>
                <a:gd name="T15" fmla="*/ 0 h 612"/>
                <a:gd name="T16" fmla="*/ 38 w 2724"/>
                <a:gd name="T17" fmla="*/ 0 h 612"/>
                <a:gd name="T18" fmla="*/ 0 w 2724"/>
                <a:gd name="T19" fmla="*/ 28 h 612"/>
                <a:gd name="T20" fmla="*/ 929 w 2724"/>
                <a:gd name="T21" fmla="*/ 451 h 612"/>
                <a:gd name="T22" fmla="*/ 1356 w 2724"/>
                <a:gd name="T23" fmla="*/ 612 h 612"/>
                <a:gd name="T24" fmla="*/ 1783 w 2724"/>
                <a:gd name="T25" fmla="*/ 451 h 612"/>
                <a:gd name="T26" fmla="*/ 2724 w 2724"/>
                <a:gd name="T27" fmla="*/ 15 h 612"/>
                <a:gd name="T28" fmla="*/ 2711 w 2724"/>
                <a:gd name="T29" fmla="*/ 5 h 612"/>
                <a:gd name="T30" fmla="*/ 2704 w 2724"/>
                <a:gd name="T31" fmla="*/ 0 h 612"/>
                <a:gd name="T32" fmla="*/ 2701 w 2724"/>
                <a:gd name="T33" fmla="*/ 0 h 612"/>
                <a:gd name="T34" fmla="*/ 2700 w 2724"/>
                <a:gd name="T35" fmla="*/ 0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24" h="612">
                  <a:moveTo>
                    <a:pt x="2700" y="0"/>
                  </a:moveTo>
                  <a:cubicBezTo>
                    <a:pt x="2480" y="240"/>
                    <a:pt x="2157" y="392"/>
                    <a:pt x="1798" y="392"/>
                  </a:cubicBezTo>
                  <a:cubicBezTo>
                    <a:pt x="1798" y="392"/>
                    <a:pt x="1623" y="553"/>
                    <a:pt x="1371" y="553"/>
                  </a:cubicBezTo>
                  <a:cubicBezTo>
                    <a:pt x="1120" y="553"/>
                    <a:pt x="944" y="392"/>
                    <a:pt x="944" y="392"/>
                  </a:cubicBezTo>
                  <a:cubicBezTo>
                    <a:pt x="586" y="392"/>
                    <a:pt x="262" y="240"/>
                    <a:pt x="42" y="0"/>
                  </a:cubicBezTo>
                  <a:cubicBezTo>
                    <a:pt x="41" y="0"/>
                    <a:pt x="41" y="0"/>
                    <a:pt x="41" y="0"/>
                  </a:cubicBezTo>
                  <a:cubicBezTo>
                    <a:pt x="41" y="0"/>
                    <a:pt x="41" y="0"/>
                    <a:pt x="41" y="0"/>
                  </a:cubicBezTo>
                  <a:cubicBezTo>
                    <a:pt x="41" y="0"/>
                    <a:pt x="41" y="0"/>
                    <a:pt x="41" y="0"/>
                  </a:cubicBezTo>
                  <a:cubicBezTo>
                    <a:pt x="38" y="0"/>
                    <a:pt x="38" y="0"/>
                    <a:pt x="38" y="0"/>
                  </a:cubicBezTo>
                  <a:cubicBezTo>
                    <a:pt x="0" y="28"/>
                    <a:pt x="0" y="28"/>
                    <a:pt x="0" y="28"/>
                  </a:cubicBezTo>
                  <a:cubicBezTo>
                    <a:pt x="220" y="286"/>
                    <a:pt x="555" y="451"/>
                    <a:pt x="929" y="451"/>
                  </a:cubicBezTo>
                  <a:cubicBezTo>
                    <a:pt x="929" y="451"/>
                    <a:pt x="1105" y="612"/>
                    <a:pt x="1356" y="612"/>
                  </a:cubicBezTo>
                  <a:cubicBezTo>
                    <a:pt x="1607" y="612"/>
                    <a:pt x="1783" y="451"/>
                    <a:pt x="1783" y="451"/>
                  </a:cubicBezTo>
                  <a:cubicBezTo>
                    <a:pt x="2164" y="451"/>
                    <a:pt x="2504" y="280"/>
                    <a:pt x="2724" y="15"/>
                  </a:cubicBezTo>
                  <a:cubicBezTo>
                    <a:pt x="2711" y="5"/>
                    <a:pt x="2711" y="5"/>
                    <a:pt x="2711" y="5"/>
                  </a:cubicBezTo>
                  <a:cubicBezTo>
                    <a:pt x="2704" y="0"/>
                    <a:pt x="2704" y="0"/>
                    <a:pt x="2704" y="0"/>
                  </a:cubicBezTo>
                  <a:cubicBezTo>
                    <a:pt x="2701" y="0"/>
                    <a:pt x="2701" y="0"/>
                    <a:pt x="2701" y="0"/>
                  </a:cubicBezTo>
                  <a:cubicBezTo>
                    <a:pt x="2700" y="0"/>
                    <a:pt x="2700" y="0"/>
                    <a:pt x="2700" y="0"/>
                  </a:cubicBezTo>
                </a:path>
              </a:pathLst>
            </a:custGeom>
            <a:solidFill>
              <a:srgbClr val="7E3E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2" name="î$ḻiḍe"/>
            <p:cNvSpPr/>
            <p:nvPr/>
          </p:nvSpPr>
          <p:spPr bwMode="auto">
            <a:xfrm>
              <a:off x="4362317" y="3121357"/>
              <a:ext cx="864040" cy="1031020"/>
            </a:xfrm>
            <a:custGeom>
              <a:avLst/>
              <a:gdLst>
                <a:gd name="T0" fmla="*/ 3252 w 3252"/>
                <a:gd name="T1" fmla="*/ 1142 h 3885"/>
                <a:gd name="T2" fmla="*/ 3252 w 3252"/>
                <a:gd name="T3" fmla="*/ 2584 h 3885"/>
                <a:gd name="T4" fmla="*/ 3209 w 3252"/>
                <a:gd name="T5" fmla="*/ 2883 h 3885"/>
                <a:gd name="T6" fmla="*/ 2956 w 3252"/>
                <a:gd name="T7" fmla="*/ 3330 h 3885"/>
                <a:gd name="T8" fmla="*/ 2053 w 3252"/>
                <a:gd name="T9" fmla="*/ 3724 h 3885"/>
                <a:gd name="T10" fmla="*/ 1626 w 3252"/>
                <a:gd name="T11" fmla="*/ 3885 h 3885"/>
                <a:gd name="T12" fmla="*/ 1199 w 3252"/>
                <a:gd name="T13" fmla="*/ 3724 h 3885"/>
                <a:gd name="T14" fmla="*/ 295 w 3252"/>
                <a:gd name="T15" fmla="*/ 3330 h 3885"/>
                <a:gd name="T16" fmla="*/ 0 w 3252"/>
                <a:gd name="T17" fmla="*/ 2584 h 3885"/>
                <a:gd name="T18" fmla="*/ 0 w 3252"/>
                <a:gd name="T19" fmla="*/ 1142 h 3885"/>
                <a:gd name="T20" fmla="*/ 27 w 3252"/>
                <a:gd name="T21" fmla="*/ 905 h 3885"/>
                <a:gd name="T22" fmla="*/ 1199 w 3252"/>
                <a:gd name="T23" fmla="*/ 0 h 3885"/>
                <a:gd name="T24" fmla="*/ 2053 w 3252"/>
                <a:gd name="T25" fmla="*/ 0 h 3885"/>
                <a:gd name="T26" fmla="*/ 3252 w 3252"/>
                <a:gd name="T27" fmla="*/ 1142 h 3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52" h="3885">
                  <a:moveTo>
                    <a:pt x="3252" y="1142"/>
                  </a:moveTo>
                  <a:cubicBezTo>
                    <a:pt x="3252" y="2584"/>
                    <a:pt x="3252" y="2584"/>
                    <a:pt x="3252" y="2584"/>
                  </a:cubicBezTo>
                  <a:cubicBezTo>
                    <a:pt x="3252" y="2687"/>
                    <a:pt x="3237" y="2788"/>
                    <a:pt x="3209" y="2883"/>
                  </a:cubicBezTo>
                  <a:cubicBezTo>
                    <a:pt x="3161" y="3050"/>
                    <a:pt x="3073" y="3203"/>
                    <a:pt x="2956" y="3330"/>
                  </a:cubicBezTo>
                  <a:cubicBezTo>
                    <a:pt x="2736" y="3571"/>
                    <a:pt x="2412" y="3724"/>
                    <a:pt x="2053" y="3724"/>
                  </a:cubicBezTo>
                  <a:cubicBezTo>
                    <a:pt x="2053" y="3724"/>
                    <a:pt x="1878" y="3885"/>
                    <a:pt x="1626" y="3885"/>
                  </a:cubicBezTo>
                  <a:cubicBezTo>
                    <a:pt x="1375" y="3885"/>
                    <a:pt x="1199" y="3724"/>
                    <a:pt x="1199" y="3724"/>
                  </a:cubicBezTo>
                  <a:cubicBezTo>
                    <a:pt x="840" y="3724"/>
                    <a:pt x="515" y="3571"/>
                    <a:pt x="295" y="3330"/>
                  </a:cubicBezTo>
                  <a:cubicBezTo>
                    <a:pt x="112" y="3130"/>
                    <a:pt x="0" y="2869"/>
                    <a:pt x="0" y="2584"/>
                  </a:cubicBezTo>
                  <a:cubicBezTo>
                    <a:pt x="0" y="1142"/>
                    <a:pt x="0" y="1142"/>
                    <a:pt x="0" y="1142"/>
                  </a:cubicBezTo>
                  <a:cubicBezTo>
                    <a:pt x="0" y="1061"/>
                    <a:pt x="10" y="981"/>
                    <a:pt x="27" y="905"/>
                  </a:cubicBezTo>
                  <a:cubicBezTo>
                    <a:pt x="142" y="390"/>
                    <a:pt x="625" y="0"/>
                    <a:pt x="1199" y="0"/>
                  </a:cubicBezTo>
                  <a:cubicBezTo>
                    <a:pt x="2053" y="0"/>
                    <a:pt x="2053" y="0"/>
                    <a:pt x="2053" y="0"/>
                  </a:cubicBezTo>
                  <a:cubicBezTo>
                    <a:pt x="2712" y="0"/>
                    <a:pt x="3252" y="515"/>
                    <a:pt x="3252" y="1142"/>
                  </a:cubicBezTo>
                </a:path>
              </a:pathLst>
            </a:custGeom>
            <a:solidFill>
              <a:srgbClr val="FDC2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3" name="îšḷïḑé"/>
            <p:cNvSpPr/>
            <p:nvPr/>
          </p:nvSpPr>
          <p:spPr bwMode="auto">
            <a:xfrm>
              <a:off x="4606624" y="3826262"/>
              <a:ext cx="385512" cy="230859"/>
            </a:xfrm>
            <a:custGeom>
              <a:avLst/>
              <a:gdLst>
                <a:gd name="T0" fmla="*/ 1401 w 1454"/>
                <a:gd name="T1" fmla="*/ 260 h 868"/>
                <a:gd name="T2" fmla="*/ 824 w 1454"/>
                <a:gd name="T3" fmla="*/ 703 h 868"/>
                <a:gd name="T4" fmla="*/ 29 w 1454"/>
                <a:gd name="T5" fmla="*/ 292 h 868"/>
                <a:gd name="T6" fmla="*/ 0 w 1454"/>
                <a:gd name="T7" fmla="*/ 222 h 868"/>
                <a:gd name="T8" fmla="*/ 1433 w 1454"/>
                <a:gd name="T9" fmla="*/ 0 h 868"/>
                <a:gd name="T10" fmla="*/ 1401 w 1454"/>
                <a:gd name="T11" fmla="*/ 260 h 868"/>
              </a:gdLst>
              <a:ahLst/>
              <a:cxnLst>
                <a:cxn ang="0">
                  <a:pos x="T0" y="T1"/>
                </a:cxn>
                <a:cxn ang="0">
                  <a:pos x="T2" y="T3"/>
                </a:cxn>
                <a:cxn ang="0">
                  <a:pos x="T4" y="T5"/>
                </a:cxn>
                <a:cxn ang="0">
                  <a:pos x="T6" y="T7"/>
                </a:cxn>
                <a:cxn ang="0">
                  <a:pos x="T8" y="T9"/>
                </a:cxn>
                <a:cxn ang="0">
                  <a:pos x="T10" y="T11"/>
                </a:cxn>
              </a:cxnLst>
              <a:rect l="0" t="0" r="r" b="b"/>
              <a:pathLst>
                <a:path w="1454" h="868">
                  <a:moveTo>
                    <a:pt x="1401" y="260"/>
                  </a:moveTo>
                  <a:cubicBezTo>
                    <a:pt x="1342" y="418"/>
                    <a:pt x="1193" y="608"/>
                    <a:pt x="824" y="703"/>
                  </a:cubicBezTo>
                  <a:cubicBezTo>
                    <a:pt x="824" y="703"/>
                    <a:pt x="282" y="868"/>
                    <a:pt x="29" y="292"/>
                  </a:cubicBezTo>
                  <a:cubicBezTo>
                    <a:pt x="18" y="270"/>
                    <a:pt x="9" y="246"/>
                    <a:pt x="0" y="222"/>
                  </a:cubicBezTo>
                  <a:cubicBezTo>
                    <a:pt x="0" y="222"/>
                    <a:pt x="631" y="527"/>
                    <a:pt x="1433" y="0"/>
                  </a:cubicBezTo>
                  <a:cubicBezTo>
                    <a:pt x="1433" y="0"/>
                    <a:pt x="1454" y="117"/>
                    <a:pt x="1401" y="26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4" name="iSľïḋe"/>
            <p:cNvSpPr/>
            <p:nvPr/>
          </p:nvSpPr>
          <p:spPr bwMode="auto">
            <a:xfrm>
              <a:off x="4599900" y="3820658"/>
              <a:ext cx="395598" cy="229739"/>
            </a:xfrm>
            <a:custGeom>
              <a:avLst/>
              <a:gdLst>
                <a:gd name="T0" fmla="*/ 673 w 1487"/>
                <a:gd name="T1" fmla="*/ 757 h 866"/>
                <a:gd name="T2" fmla="*/ 39 w 1487"/>
                <a:gd name="T3" fmla="*/ 318 h 866"/>
                <a:gd name="T4" fmla="*/ 10 w 1487"/>
                <a:gd name="T5" fmla="*/ 247 h 866"/>
                <a:gd name="T6" fmla="*/ 0 w 1487"/>
                <a:gd name="T7" fmla="*/ 218 h 866"/>
                <a:gd name="T8" fmla="*/ 27 w 1487"/>
                <a:gd name="T9" fmla="*/ 231 h 866"/>
                <a:gd name="T10" fmla="*/ 1448 w 1487"/>
                <a:gd name="T11" fmla="*/ 10 h 866"/>
                <a:gd name="T12" fmla="*/ 1464 w 1487"/>
                <a:gd name="T13" fmla="*/ 0 h 866"/>
                <a:gd name="T14" fmla="*/ 1467 w 1487"/>
                <a:gd name="T15" fmla="*/ 19 h 866"/>
                <a:gd name="T16" fmla="*/ 1435 w 1487"/>
                <a:gd name="T17" fmla="*/ 285 h 866"/>
                <a:gd name="T18" fmla="*/ 1435 w 1487"/>
                <a:gd name="T19" fmla="*/ 285 h 866"/>
                <a:gd name="T20" fmla="*/ 849 w 1487"/>
                <a:gd name="T21" fmla="*/ 736 h 866"/>
                <a:gd name="T22" fmla="*/ 673 w 1487"/>
                <a:gd name="T23" fmla="*/ 757 h 866"/>
                <a:gd name="T24" fmla="*/ 44 w 1487"/>
                <a:gd name="T25" fmla="*/ 265 h 866"/>
                <a:gd name="T26" fmla="*/ 62 w 1487"/>
                <a:gd name="T27" fmla="*/ 308 h 866"/>
                <a:gd name="T28" fmla="*/ 842 w 1487"/>
                <a:gd name="T29" fmla="*/ 712 h 866"/>
                <a:gd name="T30" fmla="*/ 1411 w 1487"/>
                <a:gd name="T31" fmla="*/ 276 h 866"/>
                <a:gd name="T32" fmla="*/ 1411 w 1487"/>
                <a:gd name="T33" fmla="*/ 276 h 866"/>
                <a:gd name="T34" fmla="*/ 1445 w 1487"/>
                <a:gd name="T35" fmla="*/ 42 h 866"/>
                <a:gd name="T36" fmla="*/ 44 w 1487"/>
                <a:gd name="T37" fmla="*/ 265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7" h="866">
                  <a:moveTo>
                    <a:pt x="673" y="757"/>
                  </a:moveTo>
                  <a:cubicBezTo>
                    <a:pt x="489" y="757"/>
                    <a:pt x="203" y="690"/>
                    <a:pt x="39" y="318"/>
                  </a:cubicBezTo>
                  <a:cubicBezTo>
                    <a:pt x="29" y="297"/>
                    <a:pt x="20" y="274"/>
                    <a:pt x="10" y="247"/>
                  </a:cubicBezTo>
                  <a:cubicBezTo>
                    <a:pt x="0" y="218"/>
                    <a:pt x="0" y="218"/>
                    <a:pt x="0" y="218"/>
                  </a:cubicBezTo>
                  <a:cubicBezTo>
                    <a:pt x="27" y="231"/>
                    <a:pt x="27" y="231"/>
                    <a:pt x="27" y="231"/>
                  </a:cubicBezTo>
                  <a:cubicBezTo>
                    <a:pt x="34" y="234"/>
                    <a:pt x="662" y="527"/>
                    <a:pt x="1448" y="10"/>
                  </a:cubicBezTo>
                  <a:cubicBezTo>
                    <a:pt x="1464" y="0"/>
                    <a:pt x="1464" y="0"/>
                    <a:pt x="1464" y="0"/>
                  </a:cubicBezTo>
                  <a:cubicBezTo>
                    <a:pt x="1467" y="19"/>
                    <a:pt x="1467" y="19"/>
                    <a:pt x="1467" y="19"/>
                  </a:cubicBezTo>
                  <a:cubicBezTo>
                    <a:pt x="1468" y="23"/>
                    <a:pt x="1487" y="141"/>
                    <a:pt x="1435" y="285"/>
                  </a:cubicBezTo>
                  <a:cubicBezTo>
                    <a:pt x="1435" y="285"/>
                    <a:pt x="1435" y="285"/>
                    <a:pt x="1435" y="285"/>
                  </a:cubicBezTo>
                  <a:cubicBezTo>
                    <a:pt x="1379" y="436"/>
                    <a:pt x="1232" y="638"/>
                    <a:pt x="849" y="736"/>
                  </a:cubicBezTo>
                  <a:cubicBezTo>
                    <a:pt x="847" y="737"/>
                    <a:pt x="776" y="757"/>
                    <a:pt x="673" y="757"/>
                  </a:cubicBezTo>
                  <a:close/>
                  <a:moveTo>
                    <a:pt x="44" y="265"/>
                  </a:moveTo>
                  <a:cubicBezTo>
                    <a:pt x="50" y="281"/>
                    <a:pt x="56" y="295"/>
                    <a:pt x="62" y="308"/>
                  </a:cubicBezTo>
                  <a:cubicBezTo>
                    <a:pt x="308" y="866"/>
                    <a:pt x="821" y="718"/>
                    <a:pt x="842" y="712"/>
                  </a:cubicBezTo>
                  <a:cubicBezTo>
                    <a:pt x="1215" y="616"/>
                    <a:pt x="1359" y="422"/>
                    <a:pt x="1411" y="276"/>
                  </a:cubicBezTo>
                  <a:cubicBezTo>
                    <a:pt x="1411" y="276"/>
                    <a:pt x="1411" y="276"/>
                    <a:pt x="1411" y="276"/>
                  </a:cubicBezTo>
                  <a:cubicBezTo>
                    <a:pt x="1451" y="172"/>
                    <a:pt x="1448" y="81"/>
                    <a:pt x="1445" y="42"/>
                  </a:cubicBezTo>
                  <a:cubicBezTo>
                    <a:pt x="747" y="492"/>
                    <a:pt x="174" y="315"/>
                    <a:pt x="44" y="265"/>
                  </a:cubicBezTo>
                  <a:close/>
                </a:path>
              </a:pathLst>
            </a:custGeom>
            <a:solidFill>
              <a:srgbClr val="F5D0B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 name="ïšlíďé"/>
            <p:cNvSpPr/>
            <p:nvPr/>
          </p:nvSpPr>
          <p:spPr bwMode="auto">
            <a:xfrm>
              <a:off x="4613348" y="3895743"/>
              <a:ext cx="365340" cy="161377"/>
            </a:xfrm>
            <a:custGeom>
              <a:avLst/>
              <a:gdLst>
                <a:gd name="T0" fmla="*/ 1372 w 1372"/>
                <a:gd name="T1" fmla="*/ 0 h 608"/>
                <a:gd name="T2" fmla="*/ 795 w 1372"/>
                <a:gd name="T3" fmla="*/ 443 h 608"/>
                <a:gd name="T4" fmla="*/ 0 w 1372"/>
                <a:gd name="T5" fmla="*/ 32 h 608"/>
                <a:gd name="T6" fmla="*/ 1372 w 1372"/>
                <a:gd name="T7" fmla="*/ 0 h 608"/>
              </a:gdLst>
              <a:ahLst/>
              <a:cxnLst>
                <a:cxn ang="0">
                  <a:pos x="T0" y="T1"/>
                </a:cxn>
                <a:cxn ang="0">
                  <a:pos x="T2" y="T3"/>
                </a:cxn>
                <a:cxn ang="0">
                  <a:pos x="T4" y="T5"/>
                </a:cxn>
                <a:cxn ang="0">
                  <a:pos x="T6" y="T7"/>
                </a:cxn>
              </a:cxnLst>
              <a:rect l="0" t="0" r="r" b="b"/>
              <a:pathLst>
                <a:path w="1372" h="608">
                  <a:moveTo>
                    <a:pt x="1372" y="0"/>
                  </a:moveTo>
                  <a:cubicBezTo>
                    <a:pt x="1313" y="158"/>
                    <a:pt x="1164" y="348"/>
                    <a:pt x="795" y="443"/>
                  </a:cubicBezTo>
                  <a:cubicBezTo>
                    <a:pt x="795" y="443"/>
                    <a:pt x="253" y="608"/>
                    <a:pt x="0" y="32"/>
                  </a:cubicBezTo>
                  <a:cubicBezTo>
                    <a:pt x="265" y="179"/>
                    <a:pt x="834" y="399"/>
                    <a:pt x="1372" y="0"/>
                  </a:cubicBezTo>
                  <a:close/>
                </a:path>
              </a:pathLst>
            </a:custGeom>
            <a:solidFill>
              <a:srgbClr val="C73B2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 name="iŝļiḓê"/>
            <p:cNvSpPr/>
            <p:nvPr/>
          </p:nvSpPr>
          <p:spPr bwMode="auto">
            <a:xfrm>
              <a:off x="4262578" y="2851275"/>
              <a:ext cx="1065762" cy="964901"/>
            </a:xfrm>
            <a:custGeom>
              <a:avLst/>
              <a:gdLst>
                <a:gd name="T0" fmla="*/ 3676 w 4014"/>
                <a:gd name="T1" fmla="*/ 3590 h 3636"/>
                <a:gd name="T2" fmla="*/ 3635 w 4014"/>
                <a:gd name="T3" fmla="*/ 3636 h 3636"/>
                <a:gd name="T4" fmla="*/ 3572 w 4014"/>
                <a:gd name="T5" fmla="*/ 2704 h 3636"/>
                <a:gd name="T6" fmla="*/ 3290 w 4014"/>
                <a:gd name="T7" fmla="*/ 2200 h 3636"/>
                <a:gd name="T8" fmla="*/ 3047 w 4014"/>
                <a:gd name="T9" fmla="*/ 1510 h 3636"/>
                <a:gd name="T10" fmla="*/ 1792 w 4014"/>
                <a:gd name="T11" fmla="*/ 1988 h 3636"/>
                <a:gd name="T12" fmla="*/ 758 w 4014"/>
                <a:gd name="T13" fmla="*/ 1693 h 3636"/>
                <a:gd name="T14" fmla="*/ 736 w 4014"/>
                <a:gd name="T15" fmla="*/ 2136 h 3636"/>
                <a:gd name="T16" fmla="*/ 379 w 4014"/>
                <a:gd name="T17" fmla="*/ 2879 h 3636"/>
                <a:gd name="T18" fmla="*/ 388 w 4014"/>
                <a:gd name="T19" fmla="*/ 3552 h 3636"/>
                <a:gd name="T20" fmla="*/ 250 w 4014"/>
                <a:gd name="T21" fmla="*/ 3421 h 3636"/>
                <a:gd name="T22" fmla="*/ 94 w 4014"/>
                <a:gd name="T23" fmla="*/ 3080 h 3636"/>
                <a:gd name="T24" fmla="*/ 82 w 4014"/>
                <a:gd name="T25" fmla="*/ 1804 h 3636"/>
                <a:gd name="T26" fmla="*/ 310 w 4014"/>
                <a:gd name="T27" fmla="*/ 1240 h 3636"/>
                <a:gd name="T28" fmla="*/ 118 w 4014"/>
                <a:gd name="T29" fmla="*/ 307 h 3636"/>
                <a:gd name="T30" fmla="*/ 740 w 4014"/>
                <a:gd name="T31" fmla="*/ 626 h 3636"/>
                <a:gd name="T32" fmla="*/ 582 w 4014"/>
                <a:gd name="T33" fmla="*/ 48 h 3636"/>
                <a:gd name="T34" fmla="*/ 1332 w 4014"/>
                <a:gd name="T35" fmla="*/ 245 h 3636"/>
                <a:gd name="T36" fmla="*/ 1736 w 4014"/>
                <a:gd name="T37" fmla="*/ 158 h 3636"/>
                <a:gd name="T38" fmla="*/ 1944 w 4014"/>
                <a:gd name="T39" fmla="*/ 99 h 3636"/>
                <a:gd name="T40" fmla="*/ 3077 w 4014"/>
                <a:gd name="T41" fmla="*/ 348 h 3636"/>
                <a:gd name="T42" fmla="*/ 3335 w 4014"/>
                <a:gd name="T43" fmla="*/ 811 h 3636"/>
                <a:gd name="T44" fmla="*/ 3961 w 4014"/>
                <a:gd name="T45" fmla="*/ 1957 h 3636"/>
                <a:gd name="T46" fmla="*/ 3945 w 4014"/>
                <a:gd name="T47" fmla="*/ 2953 h 3636"/>
                <a:gd name="T48" fmla="*/ 3793 w 4014"/>
                <a:gd name="T49" fmla="*/ 3420 h 3636"/>
                <a:gd name="T50" fmla="*/ 3793 w 4014"/>
                <a:gd name="T51" fmla="*/ 3420 h 3636"/>
                <a:gd name="T52" fmla="*/ 3676 w 4014"/>
                <a:gd name="T53" fmla="*/ 3590 h 3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14" h="3636">
                  <a:moveTo>
                    <a:pt x="3676" y="3590"/>
                  </a:moveTo>
                  <a:cubicBezTo>
                    <a:pt x="3635" y="3636"/>
                    <a:pt x="3635" y="3636"/>
                    <a:pt x="3635" y="3636"/>
                  </a:cubicBezTo>
                  <a:cubicBezTo>
                    <a:pt x="3635" y="3636"/>
                    <a:pt x="3620" y="2891"/>
                    <a:pt x="3572" y="2704"/>
                  </a:cubicBezTo>
                  <a:cubicBezTo>
                    <a:pt x="3572" y="2704"/>
                    <a:pt x="3461" y="2283"/>
                    <a:pt x="3290" y="2200"/>
                  </a:cubicBezTo>
                  <a:cubicBezTo>
                    <a:pt x="3290" y="2200"/>
                    <a:pt x="3441" y="1682"/>
                    <a:pt x="3047" y="1510"/>
                  </a:cubicBezTo>
                  <a:cubicBezTo>
                    <a:pt x="3047" y="1510"/>
                    <a:pt x="2571" y="1992"/>
                    <a:pt x="1792" y="1988"/>
                  </a:cubicBezTo>
                  <a:cubicBezTo>
                    <a:pt x="1792" y="1988"/>
                    <a:pt x="1249" y="2030"/>
                    <a:pt x="758" y="1693"/>
                  </a:cubicBezTo>
                  <a:cubicBezTo>
                    <a:pt x="758" y="1693"/>
                    <a:pt x="641" y="1885"/>
                    <a:pt x="736" y="2136"/>
                  </a:cubicBezTo>
                  <a:cubicBezTo>
                    <a:pt x="736" y="2136"/>
                    <a:pt x="419" y="2470"/>
                    <a:pt x="379" y="2879"/>
                  </a:cubicBezTo>
                  <a:cubicBezTo>
                    <a:pt x="379" y="2879"/>
                    <a:pt x="363" y="3414"/>
                    <a:pt x="388" y="3552"/>
                  </a:cubicBezTo>
                  <a:cubicBezTo>
                    <a:pt x="388" y="3552"/>
                    <a:pt x="359" y="3539"/>
                    <a:pt x="250" y="3421"/>
                  </a:cubicBezTo>
                  <a:cubicBezTo>
                    <a:pt x="161" y="3326"/>
                    <a:pt x="125" y="3203"/>
                    <a:pt x="94" y="3080"/>
                  </a:cubicBezTo>
                  <a:cubicBezTo>
                    <a:pt x="0" y="2699"/>
                    <a:pt x="0" y="2115"/>
                    <a:pt x="82" y="1804"/>
                  </a:cubicBezTo>
                  <a:cubicBezTo>
                    <a:pt x="82" y="1804"/>
                    <a:pt x="203" y="1281"/>
                    <a:pt x="310" y="1240"/>
                  </a:cubicBezTo>
                  <a:cubicBezTo>
                    <a:pt x="310" y="1240"/>
                    <a:pt x="67" y="497"/>
                    <a:pt x="118" y="307"/>
                  </a:cubicBezTo>
                  <a:cubicBezTo>
                    <a:pt x="118" y="307"/>
                    <a:pt x="262" y="669"/>
                    <a:pt x="740" y="626"/>
                  </a:cubicBezTo>
                  <a:cubicBezTo>
                    <a:pt x="740" y="626"/>
                    <a:pt x="536" y="346"/>
                    <a:pt x="582" y="48"/>
                  </a:cubicBezTo>
                  <a:cubicBezTo>
                    <a:pt x="582" y="48"/>
                    <a:pt x="946" y="316"/>
                    <a:pt x="1332" y="245"/>
                  </a:cubicBezTo>
                  <a:cubicBezTo>
                    <a:pt x="1332" y="245"/>
                    <a:pt x="1577" y="219"/>
                    <a:pt x="1736" y="158"/>
                  </a:cubicBezTo>
                  <a:cubicBezTo>
                    <a:pt x="1803" y="133"/>
                    <a:pt x="1872" y="112"/>
                    <a:pt x="1944" y="99"/>
                  </a:cubicBezTo>
                  <a:cubicBezTo>
                    <a:pt x="2215" y="52"/>
                    <a:pt x="2796" y="0"/>
                    <a:pt x="3077" y="348"/>
                  </a:cubicBezTo>
                  <a:cubicBezTo>
                    <a:pt x="3077" y="348"/>
                    <a:pt x="3299" y="579"/>
                    <a:pt x="3335" y="811"/>
                  </a:cubicBezTo>
                  <a:cubicBezTo>
                    <a:pt x="3335" y="811"/>
                    <a:pt x="3932" y="1228"/>
                    <a:pt x="3961" y="1957"/>
                  </a:cubicBezTo>
                  <a:cubicBezTo>
                    <a:pt x="3961" y="1957"/>
                    <a:pt x="4014" y="2487"/>
                    <a:pt x="3945" y="2953"/>
                  </a:cubicBezTo>
                  <a:cubicBezTo>
                    <a:pt x="3921" y="3115"/>
                    <a:pt x="3869" y="3273"/>
                    <a:pt x="3793" y="3420"/>
                  </a:cubicBezTo>
                  <a:cubicBezTo>
                    <a:pt x="3793" y="3420"/>
                    <a:pt x="3793" y="3420"/>
                    <a:pt x="3793" y="3420"/>
                  </a:cubicBezTo>
                  <a:cubicBezTo>
                    <a:pt x="3762" y="3481"/>
                    <a:pt x="3723" y="3538"/>
                    <a:pt x="3676" y="3590"/>
                  </a:cubicBezTo>
                </a:path>
              </a:pathLst>
            </a:custGeom>
            <a:solidFill>
              <a:srgbClr val="4A43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 name="išḻïḋé"/>
            <p:cNvSpPr/>
            <p:nvPr/>
          </p:nvSpPr>
          <p:spPr bwMode="auto">
            <a:xfrm>
              <a:off x="4327577" y="3014893"/>
              <a:ext cx="592837" cy="448270"/>
            </a:xfrm>
            <a:custGeom>
              <a:avLst/>
              <a:gdLst>
                <a:gd name="T0" fmla="*/ 0 w 2232"/>
                <a:gd name="T1" fmla="*/ 0 h 1688"/>
                <a:gd name="T2" fmla="*/ 2232 w 2232"/>
                <a:gd name="T3" fmla="*/ 1082 h 1688"/>
                <a:gd name="T4" fmla="*/ 0 w 2232"/>
                <a:gd name="T5" fmla="*/ 0 h 1688"/>
              </a:gdLst>
              <a:ahLst/>
              <a:cxnLst>
                <a:cxn ang="0">
                  <a:pos x="T0" y="T1"/>
                </a:cxn>
                <a:cxn ang="0">
                  <a:pos x="T2" y="T3"/>
                </a:cxn>
                <a:cxn ang="0">
                  <a:pos x="T4" y="T5"/>
                </a:cxn>
              </a:cxnLst>
              <a:rect l="0" t="0" r="r" b="b"/>
              <a:pathLst>
                <a:path w="2232" h="1688">
                  <a:moveTo>
                    <a:pt x="0" y="0"/>
                  </a:moveTo>
                  <a:cubicBezTo>
                    <a:pt x="0" y="0"/>
                    <a:pt x="480" y="1688"/>
                    <a:pt x="2232" y="1082"/>
                  </a:cubicBezTo>
                  <a:cubicBezTo>
                    <a:pt x="2232" y="1082"/>
                    <a:pt x="505" y="1192"/>
                    <a:pt x="0" y="0"/>
                  </a:cubicBezTo>
                  <a:close/>
                </a:path>
              </a:pathLst>
            </a:custGeom>
            <a:solidFill>
              <a:srgbClr val="6662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 name="íŝļïdé"/>
            <p:cNvSpPr/>
            <p:nvPr/>
          </p:nvSpPr>
          <p:spPr bwMode="auto">
            <a:xfrm>
              <a:off x="4454213" y="2930842"/>
              <a:ext cx="550251" cy="392236"/>
            </a:xfrm>
            <a:custGeom>
              <a:avLst/>
              <a:gdLst>
                <a:gd name="T0" fmla="*/ 0 w 2069"/>
                <a:gd name="T1" fmla="*/ 0 h 1477"/>
                <a:gd name="T2" fmla="*/ 2069 w 2069"/>
                <a:gd name="T3" fmla="*/ 828 h 1477"/>
                <a:gd name="T4" fmla="*/ 0 w 2069"/>
                <a:gd name="T5" fmla="*/ 0 h 1477"/>
              </a:gdLst>
              <a:ahLst/>
              <a:cxnLst>
                <a:cxn ang="0">
                  <a:pos x="T0" y="T1"/>
                </a:cxn>
                <a:cxn ang="0">
                  <a:pos x="T2" y="T3"/>
                </a:cxn>
                <a:cxn ang="0">
                  <a:pos x="T4" y="T5"/>
                </a:cxn>
              </a:cxnLst>
              <a:rect l="0" t="0" r="r" b="b"/>
              <a:pathLst>
                <a:path w="2069" h="1477">
                  <a:moveTo>
                    <a:pt x="0" y="0"/>
                  </a:moveTo>
                  <a:cubicBezTo>
                    <a:pt x="0" y="0"/>
                    <a:pt x="547" y="1477"/>
                    <a:pt x="2069" y="828"/>
                  </a:cubicBezTo>
                  <a:cubicBezTo>
                    <a:pt x="2069" y="828"/>
                    <a:pt x="534" y="1034"/>
                    <a:pt x="0" y="0"/>
                  </a:cubicBezTo>
                  <a:close/>
                </a:path>
              </a:pathLst>
            </a:custGeom>
            <a:solidFill>
              <a:srgbClr val="6662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 name="ísľíḓè"/>
            <p:cNvSpPr/>
            <p:nvPr/>
          </p:nvSpPr>
          <p:spPr bwMode="auto">
            <a:xfrm>
              <a:off x="4570763" y="3585316"/>
              <a:ext cx="105343" cy="84051"/>
            </a:xfrm>
            <a:custGeom>
              <a:avLst/>
              <a:gdLst>
                <a:gd name="T0" fmla="*/ 52 w 394"/>
                <a:gd name="T1" fmla="*/ 70 h 317"/>
                <a:gd name="T2" fmla="*/ 19 w 394"/>
                <a:gd name="T3" fmla="*/ 217 h 317"/>
                <a:gd name="T4" fmla="*/ 96 w 394"/>
                <a:gd name="T5" fmla="*/ 296 h 317"/>
                <a:gd name="T6" fmla="*/ 208 w 394"/>
                <a:gd name="T7" fmla="*/ 315 h 317"/>
                <a:gd name="T8" fmla="*/ 333 w 394"/>
                <a:gd name="T9" fmla="*/ 274 h 317"/>
                <a:gd name="T10" fmla="*/ 393 w 394"/>
                <a:gd name="T11" fmla="*/ 161 h 317"/>
                <a:gd name="T12" fmla="*/ 329 w 394"/>
                <a:gd name="T13" fmla="*/ 49 h 317"/>
                <a:gd name="T14" fmla="*/ 104 w 394"/>
                <a:gd name="T15" fmla="*/ 33 h 317"/>
                <a:gd name="T16" fmla="*/ 52 w 394"/>
                <a:gd name="T17" fmla="*/ 7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4" h="317">
                  <a:moveTo>
                    <a:pt x="52" y="70"/>
                  </a:moveTo>
                  <a:cubicBezTo>
                    <a:pt x="15" y="108"/>
                    <a:pt x="0" y="167"/>
                    <a:pt x="19" y="217"/>
                  </a:cubicBezTo>
                  <a:cubicBezTo>
                    <a:pt x="32" y="252"/>
                    <a:pt x="62" y="280"/>
                    <a:pt x="96" y="296"/>
                  </a:cubicBezTo>
                  <a:cubicBezTo>
                    <a:pt x="131" y="312"/>
                    <a:pt x="170" y="317"/>
                    <a:pt x="208" y="315"/>
                  </a:cubicBezTo>
                  <a:cubicBezTo>
                    <a:pt x="252" y="313"/>
                    <a:pt x="297" y="301"/>
                    <a:pt x="333" y="274"/>
                  </a:cubicBezTo>
                  <a:cubicBezTo>
                    <a:pt x="369" y="248"/>
                    <a:pt x="394" y="205"/>
                    <a:pt x="393" y="161"/>
                  </a:cubicBezTo>
                  <a:cubicBezTo>
                    <a:pt x="393" y="116"/>
                    <a:pt x="366" y="74"/>
                    <a:pt x="329" y="49"/>
                  </a:cubicBezTo>
                  <a:cubicBezTo>
                    <a:pt x="266" y="7"/>
                    <a:pt x="172" y="0"/>
                    <a:pt x="104" y="33"/>
                  </a:cubicBezTo>
                  <a:cubicBezTo>
                    <a:pt x="84" y="42"/>
                    <a:pt x="67" y="54"/>
                    <a:pt x="52" y="70"/>
                  </a:cubicBezTo>
                </a:path>
              </a:pathLst>
            </a:custGeom>
            <a:solidFill>
              <a:srgbClr val="3E2C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0" name="îŝḷíḓè"/>
            <p:cNvSpPr/>
            <p:nvPr/>
          </p:nvSpPr>
          <p:spPr bwMode="auto">
            <a:xfrm>
              <a:off x="4618952" y="3596523"/>
              <a:ext cx="42586" cy="42586"/>
            </a:xfrm>
            <a:custGeom>
              <a:avLst/>
              <a:gdLst>
                <a:gd name="T0" fmla="*/ 52 w 162"/>
                <a:gd name="T1" fmla="*/ 1 h 160"/>
                <a:gd name="T2" fmla="*/ 9 w 162"/>
                <a:gd name="T3" fmla="*/ 21 h 160"/>
                <a:gd name="T4" fmla="*/ 11 w 162"/>
                <a:gd name="T5" fmla="*/ 73 h 160"/>
                <a:gd name="T6" fmla="*/ 72 w 162"/>
                <a:gd name="T7" fmla="*/ 142 h 160"/>
                <a:gd name="T8" fmla="*/ 134 w 162"/>
                <a:gd name="T9" fmla="*/ 151 h 160"/>
                <a:gd name="T10" fmla="*/ 162 w 162"/>
                <a:gd name="T11" fmla="*/ 105 h 160"/>
                <a:gd name="T12" fmla="*/ 142 w 162"/>
                <a:gd name="T13" fmla="*/ 53 h 160"/>
                <a:gd name="T14" fmla="*/ 52 w 162"/>
                <a:gd name="T15" fmla="*/ 1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2" h="160">
                  <a:moveTo>
                    <a:pt x="52" y="1"/>
                  </a:moveTo>
                  <a:cubicBezTo>
                    <a:pt x="35" y="0"/>
                    <a:pt x="17" y="7"/>
                    <a:pt x="9" y="21"/>
                  </a:cubicBezTo>
                  <a:cubicBezTo>
                    <a:pt x="0" y="36"/>
                    <a:pt x="4" y="56"/>
                    <a:pt x="11" y="73"/>
                  </a:cubicBezTo>
                  <a:cubicBezTo>
                    <a:pt x="24" y="101"/>
                    <a:pt x="45" y="126"/>
                    <a:pt x="72" y="142"/>
                  </a:cubicBezTo>
                  <a:cubicBezTo>
                    <a:pt x="91" y="153"/>
                    <a:pt x="114" y="160"/>
                    <a:pt x="134" y="151"/>
                  </a:cubicBezTo>
                  <a:cubicBezTo>
                    <a:pt x="151" y="143"/>
                    <a:pt x="161" y="124"/>
                    <a:pt x="162" y="105"/>
                  </a:cubicBezTo>
                  <a:cubicBezTo>
                    <a:pt x="162" y="86"/>
                    <a:pt x="154" y="68"/>
                    <a:pt x="142" y="53"/>
                  </a:cubicBezTo>
                  <a:cubicBezTo>
                    <a:pt x="120" y="26"/>
                    <a:pt x="87" y="3"/>
                    <a:pt x="52" y="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1" name="îslídê"/>
            <p:cNvSpPr/>
            <p:nvPr/>
          </p:nvSpPr>
          <p:spPr bwMode="auto">
            <a:xfrm>
              <a:off x="4919293" y="3585316"/>
              <a:ext cx="104223" cy="84051"/>
            </a:xfrm>
            <a:custGeom>
              <a:avLst/>
              <a:gdLst>
                <a:gd name="T0" fmla="*/ 52 w 394"/>
                <a:gd name="T1" fmla="*/ 70 h 317"/>
                <a:gd name="T2" fmla="*/ 19 w 394"/>
                <a:gd name="T3" fmla="*/ 217 h 317"/>
                <a:gd name="T4" fmla="*/ 97 w 394"/>
                <a:gd name="T5" fmla="*/ 296 h 317"/>
                <a:gd name="T6" fmla="*/ 208 w 394"/>
                <a:gd name="T7" fmla="*/ 315 h 317"/>
                <a:gd name="T8" fmla="*/ 333 w 394"/>
                <a:gd name="T9" fmla="*/ 274 h 317"/>
                <a:gd name="T10" fmla="*/ 394 w 394"/>
                <a:gd name="T11" fmla="*/ 161 h 317"/>
                <a:gd name="T12" fmla="*/ 329 w 394"/>
                <a:gd name="T13" fmla="*/ 49 h 317"/>
                <a:gd name="T14" fmla="*/ 104 w 394"/>
                <a:gd name="T15" fmla="*/ 33 h 317"/>
                <a:gd name="T16" fmla="*/ 52 w 394"/>
                <a:gd name="T17" fmla="*/ 7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4" h="317">
                  <a:moveTo>
                    <a:pt x="52" y="70"/>
                  </a:moveTo>
                  <a:cubicBezTo>
                    <a:pt x="16" y="108"/>
                    <a:pt x="0" y="167"/>
                    <a:pt x="19" y="217"/>
                  </a:cubicBezTo>
                  <a:cubicBezTo>
                    <a:pt x="32" y="252"/>
                    <a:pt x="62" y="280"/>
                    <a:pt x="97" y="296"/>
                  </a:cubicBezTo>
                  <a:cubicBezTo>
                    <a:pt x="131" y="312"/>
                    <a:pt x="170" y="317"/>
                    <a:pt x="208" y="315"/>
                  </a:cubicBezTo>
                  <a:cubicBezTo>
                    <a:pt x="253" y="313"/>
                    <a:pt x="298" y="301"/>
                    <a:pt x="333" y="274"/>
                  </a:cubicBezTo>
                  <a:cubicBezTo>
                    <a:pt x="369" y="248"/>
                    <a:pt x="394" y="205"/>
                    <a:pt x="394" y="161"/>
                  </a:cubicBezTo>
                  <a:cubicBezTo>
                    <a:pt x="393" y="116"/>
                    <a:pt x="366" y="74"/>
                    <a:pt x="329" y="49"/>
                  </a:cubicBezTo>
                  <a:cubicBezTo>
                    <a:pt x="266" y="7"/>
                    <a:pt x="172" y="0"/>
                    <a:pt x="104" y="33"/>
                  </a:cubicBezTo>
                  <a:cubicBezTo>
                    <a:pt x="85" y="42"/>
                    <a:pt x="67" y="54"/>
                    <a:pt x="52" y="70"/>
                  </a:cubicBezTo>
                </a:path>
              </a:pathLst>
            </a:custGeom>
            <a:solidFill>
              <a:srgbClr val="3E2C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2" name="îṣ1iďé"/>
            <p:cNvSpPr/>
            <p:nvPr/>
          </p:nvSpPr>
          <p:spPr bwMode="auto">
            <a:xfrm>
              <a:off x="4966361" y="3596523"/>
              <a:ext cx="42586" cy="42586"/>
            </a:xfrm>
            <a:custGeom>
              <a:avLst/>
              <a:gdLst>
                <a:gd name="T0" fmla="*/ 52 w 162"/>
                <a:gd name="T1" fmla="*/ 1 h 160"/>
                <a:gd name="T2" fmla="*/ 9 w 162"/>
                <a:gd name="T3" fmla="*/ 21 h 160"/>
                <a:gd name="T4" fmla="*/ 11 w 162"/>
                <a:gd name="T5" fmla="*/ 73 h 160"/>
                <a:gd name="T6" fmla="*/ 73 w 162"/>
                <a:gd name="T7" fmla="*/ 142 h 160"/>
                <a:gd name="T8" fmla="*/ 134 w 162"/>
                <a:gd name="T9" fmla="*/ 151 h 160"/>
                <a:gd name="T10" fmla="*/ 162 w 162"/>
                <a:gd name="T11" fmla="*/ 105 h 160"/>
                <a:gd name="T12" fmla="*/ 142 w 162"/>
                <a:gd name="T13" fmla="*/ 53 h 160"/>
                <a:gd name="T14" fmla="*/ 52 w 162"/>
                <a:gd name="T15" fmla="*/ 1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2" h="160">
                  <a:moveTo>
                    <a:pt x="52" y="1"/>
                  </a:moveTo>
                  <a:cubicBezTo>
                    <a:pt x="36" y="0"/>
                    <a:pt x="18" y="7"/>
                    <a:pt x="9" y="21"/>
                  </a:cubicBezTo>
                  <a:cubicBezTo>
                    <a:pt x="0" y="36"/>
                    <a:pt x="4" y="56"/>
                    <a:pt x="11" y="73"/>
                  </a:cubicBezTo>
                  <a:cubicBezTo>
                    <a:pt x="24" y="101"/>
                    <a:pt x="46" y="126"/>
                    <a:pt x="73" y="142"/>
                  </a:cubicBezTo>
                  <a:cubicBezTo>
                    <a:pt x="91" y="153"/>
                    <a:pt x="115" y="160"/>
                    <a:pt x="134" y="151"/>
                  </a:cubicBezTo>
                  <a:cubicBezTo>
                    <a:pt x="151" y="143"/>
                    <a:pt x="162" y="124"/>
                    <a:pt x="162" y="105"/>
                  </a:cubicBezTo>
                  <a:cubicBezTo>
                    <a:pt x="162" y="86"/>
                    <a:pt x="154" y="68"/>
                    <a:pt x="142" y="53"/>
                  </a:cubicBezTo>
                  <a:cubicBezTo>
                    <a:pt x="120" y="26"/>
                    <a:pt x="88" y="3"/>
                    <a:pt x="52" y="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3" name="ï$ḷîḍé"/>
            <p:cNvSpPr/>
            <p:nvPr/>
          </p:nvSpPr>
          <p:spPr bwMode="auto">
            <a:xfrm>
              <a:off x="4358956" y="3469887"/>
              <a:ext cx="867402" cy="328358"/>
            </a:xfrm>
            <a:custGeom>
              <a:avLst/>
              <a:gdLst>
                <a:gd name="T0" fmla="*/ 3254 w 3264"/>
                <a:gd name="T1" fmla="*/ 300 h 1235"/>
                <a:gd name="T2" fmla="*/ 3187 w 3264"/>
                <a:gd name="T3" fmla="*/ 235 h 1235"/>
                <a:gd name="T4" fmla="*/ 3023 w 3264"/>
                <a:gd name="T5" fmla="*/ 169 h 1235"/>
                <a:gd name="T6" fmla="*/ 2635 w 3264"/>
                <a:gd name="T7" fmla="*/ 18 h 1235"/>
                <a:gd name="T8" fmla="*/ 2259 w 3264"/>
                <a:gd name="T9" fmla="*/ 41 h 1235"/>
                <a:gd name="T10" fmla="*/ 1919 w 3264"/>
                <a:gd name="T11" fmla="*/ 233 h 1235"/>
                <a:gd name="T12" fmla="*/ 1856 w 3264"/>
                <a:gd name="T13" fmla="*/ 293 h 1235"/>
                <a:gd name="T14" fmla="*/ 1749 w 3264"/>
                <a:gd name="T15" fmla="*/ 303 h 1235"/>
                <a:gd name="T16" fmla="*/ 1632 w 3264"/>
                <a:gd name="T17" fmla="*/ 261 h 1235"/>
                <a:gd name="T18" fmla="*/ 1515 w 3264"/>
                <a:gd name="T19" fmla="*/ 303 h 1235"/>
                <a:gd name="T20" fmla="*/ 1409 w 3264"/>
                <a:gd name="T21" fmla="*/ 293 h 1235"/>
                <a:gd name="T22" fmla="*/ 1346 w 3264"/>
                <a:gd name="T23" fmla="*/ 233 h 1235"/>
                <a:gd name="T24" fmla="*/ 1006 w 3264"/>
                <a:gd name="T25" fmla="*/ 41 h 1235"/>
                <a:gd name="T26" fmla="*/ 630 w 3264"/>
                <a:gd name="T27" fmla="*/ 18 h 1235"/>
                <a:gd name="T28" fmla="*/ 242 w 3264"/>
                <a:gd name="T29" fmla="*/ 169 h 1235"/>
                <a:gd name="T30" fmla="*/ 78 w 3264"/>
                <a:gd name="T31" fmla="*/ 235 h 1235"/>
                <a:gd name="T32" fmla="*/ 10 w 3264"/>
                <a:gd name="T33" fmla="*/ 300 h 1235"/>
                <a:gd name="T34" fmla="*/ 0 w 3264"/>
                <a:gd name="T35" fmla="*/ 356 h 1235"/>
                <a:gd name="T36" fmla="*/ 0 w 3264"/>
                <a:gd name="T37" fmla="*/ 428 h 1235"/>
                <a:gd name="T38" fmla="*/ 31 w 3264"/>
                <a:gd name="T39" fmla="*/ 462 h 1235"/>
                <a:gd name="T40" fmla="*/ 117 w 3264"/>
                <a:gd name="T41" fmla="*/ 589 h 1235"/>
                <a:gd name="T42" fmla="*/ 154 w 3264"/>
                <a:gd name="T43" fmla="*/ 742 h 1235"/>
                <a:gd name="T44" fmla="*/ 402 w 3264"/>
                <a:gd name="T45" fmla="*/ 1085 h 1235"/>
                <a:gd name="T46" fmla="*/ 928 w 3264"/>
                <a:gd name="T47" fmla="*/ 1186 h 1235"/>
                <a:gd name="T48" fmla="*/ 1285 w 3264"/>
                <a:gd name="T49" fmla="*/ 986 h 1235"/>
                <a:gd name="T50" fmla="*/ 1452 w 3264"/>
                <a:gd name="T51" fmla="*/ 686 h 1235"/>
                <a:gd name="T52" fmla="*/ 1482 w 3264"/>
                <a:gd name="T53" fmla="*/ 584 h 1235"/>
                <a:gd name="T54" fmla="*/ 1575 w 3264"/>
                <a:gd name="T55" fmla="*/ 504 h 1235"/>
                <a:gd name="T56" fmla="*/ 1632 w 3264"/>
                <a:gd name="T57" fmla="*/ 500 h 1235"/>
                <a:gd name="T58" fmla="*/ 1690 w 3264"/>
                <a:gd name="T59" fmla="*/ 504 h 1235"/>
                <a:gd name="T60" fmla="*/ 1782 w 3264"/>
                <a:gd name="T61" fmla="*/ 584 h 1235"/>
                <a:gd name="T62" fmla="*/ 1813 w 3264"/>
                <a:gd name="T63" fmla="*/ 686 h 1235"/>
                <a:gd name="T64" fmla="*/ 1980 w 3264"/>
                <a:gd name="T65" fmla="*/ 986 h 1235"/>
                <a:gd name="T66" fmla="*/ 2337 w 3264"/>
                <a:gd name="T67" fmla="*/ 1186 h 1235"/>
                <a:gd name="T68" fmla="*/ 2863 w 3264"/>
                <a:gd name="T69" fmla="*/ 1085 h 1235"/>
                <a:gd name="T70" fmla="*/ 3110 w 3264"/>
                <a:gd name="T71" fmla="*/ 742 h 1235"/>
                <a:gd name="T72" fmla="*/ 3148 w 3264"/>
                <a:gd name="T73" fmla="*/ 589 h 1235"/>
                <a:gd name="T74" fmla="*/ 3234 w 3264"/>
                <a:gd name="T75" fmla="*/ 462 h 1235"/>
                <a:gd name="T76" fmla="*/ 3264 w 3264"/>
                <a:gd name="T77" fmla="*/ 428 h 1235"/>
                <a:gd name="T78" fmla="*/ 3264 w 3264"/>
                <a:gd name="T79" fmla="*/ 356 h 1235"/>
                <a:gd name="T80" fmla="*/ 3254 w 3264"/>
                <a:gd name="T81" fmla="*/ 300 h 1235"/>
                <a:gd name="T82" fmla="*/ 1108 w 3264"/>
                <a:gd name="T83" fmla="*/ 1012 h 1235"/>
                <a:gd name="T84" fmla="*/ 767 w 3264"/>
                <a:gd name="T85" fmla="*/ 1117 h 1235"/>
                <a:gd name="T86" fmla="*/ 356 w 3264"/>
                <a:gd name="T87" fmla="*/ 930 h 1235"/>
                <a:gd name="T88" fmla="*/ 375 w 3264"/>
                <a:gd name="T89" fmla="*/ 267 h 1235"/>
                <a:gd name="T90" fmla="*/ 1182 w 3264"/>
                <a:gd name="T91" fmla="*/ 268 h 1235"/>
                <a:gd name="T92" fmla="*/ 1108 w 3264"/>
                <a:gd name="T93" fmla="*/ 1012 h 1235"/>
                <a:gd name="T94" fmla="*/ 2908 w 3264"/>
                <a:gd name="T95" fmla="*/ 930 h 1235"/>
                <a:gd name="T96" fmla="*/ 2498 w 3264"/>
                <a:gd name="T97" fmla="*/ 1117 h 1235"/>
                <a:gd name="T98" fmla="*/ 2157 w 3264"/>
                <a:gd name="T99" fmla="*/ 1012 h 1235"/>
                <a:gd name="T100" fmla="*/ 2083 w 3264"/>
                <a:gd name="T101" fmla="*/ 268 h 1235"/>
                <a:gd name="T102" fmla="*/ 2890 w 3264"/>
                <a:gd name="T103" fmla="*/ 267 h 1235"/>
                <a:gd name="T104" fmla="*/ 2908 w 3264"/>
                <a:gd name="T105" fmla="*/ 930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4" h="1235">
                  <a:moveTo>
                    <a:pt x="3254" y="300"/>
                  </a:moveTo>
                  <a:cubicBezTo>
                    <a:pt x="3246" y="263"/>
                    <a:pt x="3228" y="241"/>
                    <a:pt x="3187" y="235"/>
                  </a:cubicBezTo>
                  <a:cubicBezTo>
                    <a:pt x="3127" y="228"/>
                    <a:pt x="3073" y="201"/>
                    <a:pt x="3023" y="169"/>
                  </a:cubicBezTo>
                  <a:cubicBezTo>
                    <a:pt x="2904" y="92"/>
                    <a:pt x="2776" y="38"/>
                    <a:pt x="2635" y="18"/>
                  </a:cubicBezTo>
                  <a:cubicBezTo>
                    <a:pt x="2508" y="0"/>
                    <a:pt x="2383" y="13"/>
                    <a:pt x="2259" y="41"/>
                  </a:cubicBezTo>
                  <a:cubicBezTo>
                    <a:pt x="2124" y="70"/>
                    <a:pt x="2017" y="144"/>
                    <a:pt x="1919" y="233"/>
                  </a:cubicBezTo>
                  <a:cubicBezTo>
                    <a:pt x="1897" y="253"/>
                    <a:pt x="1876" y="273"/>
                    <a:pt x="1856" y="293"/>
                  </a:cubicBezTo>
                  <a:cubicBezTo>
                    <a:pt x="1819" y="327"/>
                    <a:pt x="1791" y="330"/>
                    <a:pt x="1749" y="303"/>
                  </a:cubicBezTo>
                  <a:cubicBezTo>
                    <a:pt x="1711" y="278"/>
                    <a:pt x="1672" y="264"/>
                    <a:pt x="1632" y="261"/>
                  </a:cubicBezTo>
                  <a:cubicBezTo>
                    <a:pt x="1593" y="264"/>
                    <a:pt x="1554" y="278"/>
                    <a:pt x="1515" y="303"/>
                  </a:cubicBezTo>
                  <a:cubicBezTo>
                    <a:pt x="1473" y="330"/>
                    <a:pt x="1445" y="327"/>
                    <a:pt x="1409" y="293"/>
                  </a:cubicBezTo>
                  <a:cubicBezTo>
                    <a:pt x="1388" y="273"/>
                    <a:pt x="1367" y="253"/>
                    <a:pt x="1346" y="233"/>
                  </a:cubicBezTo>
                  <a:cubicBezTo>
                    <a:pt x="1247" y="144"/>
                    <a:pt x="1140" y="70"/>
                    <a:pt x="1006" y="41"/>
                  </a:cubicBezTo>
                  <a:cubicBezTo>
                    <a:pt x="881" y="13"/>
                    <a:pt x="757" y="0"/>
                    <a:pt x="630" y="18"/>
                  </a:cubicBezTo>
                  <a:cubicBezTo>
                    <a:pt x="489" y="38"/>
                    <a:pt x="361" y="92"/>
                    <a:pt x="242" y="169"/>
                  </a:cubicBezTo>
                  <a:cubicBezTo>
                    <a:pt x="192" y="201"/>
                    <a:pt x="138" y="228"/>
                    <a:pt x="78" y="235"/>
                  </a:cubicBezTo>
                  <a:cubicBezTo>
                    <a:pt x="36" y="241"/>
                    <a:pt x="19" y="263"/>
                    <a:pt x="10" y="300"/>
                  </a:cubicBezTo>
                  <a:cubicBezTo>
                    <a:pt x="6" y="318"/>
                    <a:pt x="4" y="337"/>
                    <a:pt x="0" y="356"/>
                  </a:cubicBezTo>
                  <a:cubicBezTo>
                    <a:pt x="0" y="428"/>
                    <a:pt x="0" y="428"/>
                    <a:pt x="0" y="428"/>
                  </a:cubicBezTo>
                  <a:cubicBezTo>
                    <a:pt x="10" y="439"/>
                    <a:pt x="18" y="454"/>
                    <a:pt x="31" y="462"/>
                  </a:cubicBezTo>
                  <a:cubicBezTo>
                    <a:pt x="79" y="492"/>
                    <a:pt x="105" y="534"/>
                    <a:pt x="117" y="589"/>
                  </a:cubicBezTo>
                  <a:cubicBezTo>
                    <a:pt x="127" y="640"/>
                    <a:pt x="138" y="692"/>
                    <a:pt x="154" y="742"/>
                  </a:cubicBezTo>
                  <a:cubicBezTo>
                    <a:pt x="198" y="884"/>
                    <a:pt x="273" y="1003"/>
                    <a:pt x="402" y="1085"/>
                  </a:cubicBezTo>
                  <a:cubicBezTo>
                    <a:pt x="564" y="1189"/>
                    <a:pt x="737" y="1235"/>
                    <a:pt x="928" y="1186"/>
                  </a:cubicBezTo>
                  <a:cubicBezTo>
                    <a:pt x="1064" y="1150"/>
                    <a:pt x="1187" y="1090"/>
                    <a:pt x="1285" y="986"/>
                  </a:cubicBezTo>
                  <a:cubicBezTo>
                    <a:pt x="1366" y="900"/>
                    <a:pt x="1416" y="797"/>
                    <a:pt x="1452" y="686"/>
                  </a:cubicBezTo>
                  <a:cubicBezTo>
                    <a:pt x="1463" y="652"/>
                    <a:pt x="1471" y="618"/>
                    <a:pt x="1482" y="584"/>
                  </a:cubicBezTo>
                  <a:cubicBezTo>
                    <a:pt x="1497" y="539"/>
                    <a:pt x="1528" y="509"/>
                    <a:pt x="1575" y="504"/>
                  </a:cubicBezTo>
                  <a:cubicBezTo>
                    <a:pt x="1594" y="502"/>
                    <a:pt x="1613" y="501"/>
                    <a:pt x="1632" y="500"/>
                  </a:cubicBezTo>
                  <a:cubicBezTo>
                    <a:pt x="1651" y="501"/>
                    <a:pt x="1671" y="502"/>
                    <a:pt x="1690" y="504"/>
                  </a:cubicBezTo>
                  <a:cubicBezTo>
                    <a:pt x="1737" y="509"/>
                    <a:pt x="1767" y="539"/>
                    <a:pt x="1782" y="584"/>
                  </a:cubicBezTo>
                  <a:cubicBezTo>
                    <a:pt x="1793" y="618"/>
                    <a:pt x="1802" y="652"/>
                    <a:pt x="1813" y="686"/>
                  </a:cubicBezTo>
                  <a:cubicBezTo>
                    <a:pt x="1848" y="797"/>
                    <a:pt x="1899" y="900"/>
                    <a:pt x="1980" y="986"/>
                  </a:cubicBezTo>
                  <a:cubicBezTo>
                    <a:pt x="2078" y="1090"/>
                    <a:pt x="2201" y="1150"/>
                    <a:pt x="2337" y="1186"/>
                  </a:cubicBezTo>
                  <a:cubicBezTo>
                    <a:pt x="2528" y="1235"/>
                    <a:pt x="2700" y="1189"/>
                    <a:pt x="2863" y="1085"/>
                  </a:cubicBezTo>
                  <a:cubicBezTo>
                    <a:pt x="2992" y="1003"/>
                    <a:pt x="3066" y="884"/>
                    <a:pt x="3110" y="742"/>
                  </a:cubicBezTo>
                  <a:cubicBezTo>
                    <a:pt x="3126" y="692"/>
                    <a:pt x="3138" y="640"/>
                    <a:pt x="3148" y="589"/>
                  </a:cubicBezTo>
                  <a:cubicBezTo>
                    <a:pt x="3159" y="534"/>
                    <a:pt x="3185" y="492"/>
                    <a:pt x="3234" y="462"/>
                  </a:cubicBezTo>
                  <a:cubicBezTo>
                    <a:pt x="3246" y="454"/>
                    <a:pt x="3254" y="439"/>
                    <a:pt x="3264" y="428"/>
                  </a:cubicBezTo>
                  <a:cubicBezTo>
                    <a:pt x="3264" y="356"/>
                    <a:pt x="3264" y="356"/>
                    <a:pt x="3264" y="356"/>
                  </a:cubicBezTo>
                  <a:cubicBezTo>
                    <a:pt x="3261" y="337"/>
                    <a:pt x="3258" y="318"/>
                    <a:pt x="3254" y="300"/>
                  </a:cubicBezTo>
                  <a:moveTo>
                    <a:pt x="1108" y="1012"/>
                  </a:moveTo>
                  <a:cubicBezTo>
                    <a:pt x="1008" y="1083"/>
                    <a:pt x="897" y="1116"/>
                    <a:pt x="767" y="1117"/>
                  </a:cubicBezTo>
                  <a:cubicBezTo>
                    <a:pt x="610" y="1113"/>
                    <a:pt x="467" y="1056"/>
                    <a:pt x="356" y="930"/>
                  </a:cubicBezTo>
                  <a:cubicBezTo>
                    <a:pt x="185" y="735"/>
                    <a:pt x="194" y="452"/>
                    <a:pt x="375" y="267"/>
                  </a:cubicBezTo>
                  <a:cubicBezTo>
                    <a:pt x="592" y="45"/>
                    <a:pt x="965" y="46"/>
                    <a:pt x="1182" y="268"/>
                  </a:cubicBezTo>
                  <a:cubicBezTo>
                    <a:pt x="1395" y="488"/>
                    <a:pt x="1361" y="833"/>
                    <a:pt x="1108" y="1012"/>
                  </a:cubicBezTo>
                  <a:moveTo>
                    <a:pt x="2908" y="930"/>
                  </a:moveTo>
                  <a:cubicBezTo>
                    <a:pt x="2798" y="1056"/>
                    <a:pt x="2654" y="1113"/>
                    <a:pt x="2498" y="1117"/>
                  </a:cubicBezTo>
                  <a:cubicBezTo>
                    <a:pt x="2367" y="1116"/>
                    <a:pt x="2256" y="1083"/>
                    <a:pt x="2157" y="1012"/>
                  </a:cubicBezTo>
                  <a:cubicBezTo>
                    <a:pt x="1904" y="833"/>
                    <a:pt x="1869" y="488"/>
                    <a:pt x="2083" y="268"/>
                  </a:cubicBezTo>
                  <a:cubicBezTo>
                    <a:pt x="2300" y="46"/>
                    <a:pt x="2672" y="45"/>
                    <a:pt x="2890" y="267"/>
                  </a:cubicBezTo>
                  <a:cubicBezTo>
                    <a:pt x="3071" y="452"/>
                    <a:pt x="3080" y="735"/>
                    <a:pt x="2908" y="930"/>
                  </a:cubicBezTo>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 name="íSḷîďê"/>
            <p:cNvSpPr/>
            <p:nvPr/>
          </p:nvSpPr>
          <p:spPr bwMode="auto">
            <a:xfrm>
              <a:off x="4420592" y="3496783"/>
              <a:ext cx="289134" cy="270083"/>
            </a:xfrm>
            <a:custGeom>
              <a:avLst/>
              <a:gdLst>
                <a:gd name="T0" fmla="*/ 758 w 1089"/>
                <a:gd name="T1" fmla="*/ 648 h 1016"/>
                <a:gd name="T2" fmla="*/ 662 w 1089"/>
                <a:gd name="T3" fmla="*/ 628 h 1016"/>
                <a:gd name="T4" fmla="*/ 585 w 1089"/>
                <a:gd name="T5" fmla="*/ 549 h 1016"/>
                <a:gd name="T6" fmla="*/ 618 w 1089"/>
                <a:gd name="T7" fmla="*/ 402 h 1016"/>
                <a:gd name="T8" fmla="*/ 670 w 1089"/>
                <a:gd name="T9" fmla="*/ 365 h 1016"/>
                <a:gd name="T10" fmla="*/ 766 w 1089"/>
                <a:gd name="T11" fmla="*/ 344 h 1016"/>
                <a:gd name="T12" fmla="*/ 895 w 1089"/>
                <a:gd name="T13" fmla="*/ 381 h 1016"/>
                <a:gd name="T14" fmla="*/ 959 w 1089"/>
                <a:gd name="T15" fmla="*/ 493 h 1016"/>
                <a:gd name="T16" fmla="*/ 899 w 1089"/>
                <a:gd name="T17" fmla="*/ 606 h 1016"/>
                <a:gd name="T18" fmla="*/ 774 w 1089"/>
                <a:gd name="T19" fmla="*/ 647 h 1016"/>
                <a:gd name="T20" fmla="*/ 758 w 1089"/>
                <a:gd name="T21" fmla="*/ 648 h 1016"/>
                <a:gd name="T22" fmla="*/ 545 w 1089"/>
                <a:gd name="T23" fmla="*/ 0 h 1016"/>
                <a:gd name="T24" fmla="*/ 142 w 1089"/>
                <a:gd name="T25" fmla="*/ 166 h 1016"/>
                <a:gd name="T26" fmla="*/ 0 w 1089"/>
                <a:gd name="T27" fmla="*/ 508 h 1016"/>
                <a:gd name="T28" fmla="*/ 123 w 1089"/>
                <a:gd name="T29" fmla="*/ 829 h 1016"/>
                <a:gd name="T30" fmla="*/ 534 w 1089"/>
                <a:gd name="T31" fmla="*/ 1016 h 1016"/>
                <a:gd name="T32" fmla="*/ 875 w 1089"/>
                <a:gd name="T33" fmla="*/ 911 h 1016"/>
                <a:gd name="T34" fmla="*/ 1089 w 1089"/>
                <a:gd name="T35" fmla="*/ 507 h 1016"/>
                <a:gd name="T36" fmla="*/ 949 w 1089"/>
                <a:gd name="T37" fmla="*/ 167 h 1016"/>
                <a:gd name="T38" fmla="*/ 545 w 1089"/>
                <a:gd name="T39" fmla="*/ 0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89" h="1016">
                  <a:moveTo>
                    <a:pt x="758" y="648"/>
                  </a:moveTo>
                  <a:cubicBezTo>
                    <a:pt x="725" y="648"/>
                    <a:pt x="692" y="642"/>
                    <a:pt x="662" y="628"/>
                  </a:cubicBezTo>
                  <a:cubicBezTo>
                    <a:pt x="628" y="612"/>
                    <a:pt x="598" y="584"/>
                    <a:pt x="585" y="549"/>
                  </a:cubicBezTo>
                  <a:cubicBezTo>
                    <a:pt x="566" y="499"/>
                    <a:pt x="581" y="440"/>
                    <a:pt x="618" y="402"/>
                  </a:cubicBezTo>
                  <a:cubicBezTo>
                    <a:pt x="633" y="386"/>
                    <a:pt x="650" y="374"/>
                    <a:pt x="670" y="365"/>
                  </a:cubicBezTo>
                  <a:cubicBezTo>
                    <a:pt x="699" y="351"/>
                    <a:pt x="732" y="344"/>
                    <a:pt x="766" y="344"/>
                  </a:cubicBezTo>
                  <a:cubicBezTo>
                    <a:pt x="812" y="344"/>
                    <a:pt x="859" y="357"/>
                    <a:pt x="895" y="381"/>
                  </a:cubicBezTo>
                  <a:cubicBezTo>
                    <a:pt x="932" y="406"/>
                    <a:pt x="959" y="448"/>
                    <a:pt x="959" y="493"/>
                  </a:cubicBezTo>
                  <a:cubicBezTo>
                    <a:pt x="960" y="537"/>
                    <a:pt x="935" y="580"/>
                    <a:pt x="899" y="606"/>
                  </a:cubicBezTo>
                  <a:cubicBezTo>
                    <a:pt x="863" y="633"/>
                    <a:pt x="818" y="645"/>
                    <a:pt x="774" y="647"/>
                  </a:cubicBezTo>
                  <a:cubicBezTo>
                    <a:pt x="769" y="647"/>
                    <a:pt x="763" y="648"/>
                    <a:pt x="758" y="648"/>
                  </a:cubicBezTo>
                  <a:moveTo>
                    <a:pt x="545" y="0"/>
                  </a:moveTo>
                  <a:cubicBezTo>
                    <a:pt x="397" y="0"/>
                    <a:pt x="250" y="55"/>
                    <a:pt x="142" y="166"/>
                  </a:cubicBezTo>
                  <a:cubicBezTo>
                    <a:pt x="48" y="263"/>
                    <a:pt x="0" y="385"/>
                    <a:pt x="0" y="508"/>
                  </a:cubicBezTo>
                  <a:cubicBezTo>
                    <a:pt x="0" y="621"/>
                    <a:pt x="41" y="735"/>
                    <a:pt x="123" y="829"/>
                  </a:cubicBezTo>
                  <a:cubicBezTo>
                    <a:pt x="234" y="955"/>
                    <a:pt x="377" y="1012"/>
                    <a:pt x="534" y="1016"/>
                  </a:cubicBezTo>
                  <a:cubicBezTo>
                    <a:pt x="664" y="1015"/>
                    <a:pt x="775" y="982"/>
                    <a:pt x="875" y="911"/>
                  </a:cubicBezTo>
                  <a:cubicBezTo>
                    <a:pt x="1016" y="811"/>
                    <a:pt x="1089" y="660"/>
                    <a:pt x="1089" y="507"/>
                  </a:cubicBezTo>
                  <a:cubicBezTo>
                    <a:pt x="1089" y="386"/>
                    <a:pt x="1043" y="265"/>
                    <a:pt x="949" y="167"/>
                  </a:cubicBezTo>
                  <a:cubicBezTo>
                    <a:pt x="840" y="56"/>
                    <a:pt x="692" y="0"/>
                    <a:pt x="545" y="0"/>
                  </a:cubicBezTo>
                </a:path>
              </a:pathLst>
            </a:custGeom>
            <a:solidFill>
              <a:srgbClr val="FEE1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 name="iŝḻiḍe"/>
            <p:cNvSpPr/>
            <p:nvPr/>
          </p:nvSpPr>
          <p:spPr bwMode="auto">
            <a:xfrm>
              <a:off x="4570763" y="3588679"/>
              <a:ext cx="105343" cy="80689"/>
            </a:xfrm>
            <a:custGeom>
              <a:avLst/>
              <a:gdLst>
                <a:gd name="T0" fmla="*/ 293 w 394"/>
                <a:gd name="T1" fmla="*/ 188 h 304"/>
                <a:gd name="T2" fmla="*/ 251 w 394"/>
                <a:gd name="T3" fmla="*/ 175 h 304"/>
                <a:gd name="T4" fmla="*/ 190 w 394"/>
                <a:gd name="T5" fmla="*/ 106 h 304"/>
                <a:gd name="T6" fmla="*/ 188 w 394"/>
                <a:gd name="T7" fmla="*/ 54 h 304"/>
                <a:gd name="T8" fmla="*/ 228 w 394"/>
                <a:gd name="T9" fmla="*/ 34 h 304"/>
                <a:gd name="T10" fmla="*/ 231 w 394"/>
                <a:gd name="T11" fmla="*/ 34 h 304"/>
                <a:gd name="T12" fmla="*/ 321 w 394"/>
                <a:gd name="T13" fmla="*/ 86 h 304"/>
                <a:gd name="T14" fmla="*/ 341 w 394"/>
                <a:gd name="T15" fmla="*/ 138 h 304"/>
                <a:gd name="T16" fmla="*/ 313 w 394"/>
                <a:gd name="T17" fmla="*/ 184 h 304"/>
                <a:gd name="T18" fmla="*/ 293 w 394"/>
                <a:gd name="T19" fmla="*/ 188 h 304"/>
                <a:gd name="T20" fmla="*/ 200 w 394"/>
                <a:gd name="T21" fmla="*/ 0 h 304"/>
                <a:gd name="T22" fmla="*/ 104 w 394"/>
                <a:gd name="T23" fmla="*/ 21 h 304"/>
                <a:gd name="T24" fmla="*/ 52 w 394"/>
                <a:gd name="T25" fmla="*/ 58 h 304"/>
                <a:gd name="T26" fmla="*/ 19 w 394"/>
                <a:gd name="T27" fmla="*/ 205 h 304"/>
                <a:gd name="T28" fmla="*/ 96 w 394"/>
                <a:gd name="T29" fmla="*/ 284 h 304"/>
                <a:gd name="T30" fmla="*/ 192 w 394"/>
                <a:gd name="T31" fmla="*/ 304 h 304"/>
                <a:gd name="T32" fmla="*/ 208 w 394"/>
                <a:gd name="T33" fmla="*/ 303 h 304"/>
                <a:gd name="T34" fmla="*/ 333 w 394"/>
                <a:gd name="T35" fmla="*/ 262 h 304"/>
                <a:gd name="T36" fmla="*/ 393 w 394"/>
                <a:gd name="T37" fmla="*/ 149 h 304"/>
                <a:gd name="T38" fmla="*/ 329 w 394"/>
                <a:gd name="T39" fmla="*/ 37 h 304"/>
                <a:gd name="T40" fmla="*/ 200 w 394"/>
                <a:gd name="T4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4" h="304">
                  <a:moveTo>
                    <a:pt x="293" y="188"/>
                  </a:moveTo>
                  <a:cubicBezTo>
                    <a:pt x="279" y="188"/>
                    <a:pt x="264" y="183"/>
                    <a:pt x="251" y="175"/>
                  </a:cubicBezTo>
                  <a:cubicBezTo>
                    <a:pt x="224" y="159"/>
                    <a:pt x="203" y="134"/>
                    <a:pt x="190" y="106"/>
                  </a:cubicBezTo>
                  <a:cubicBezTo>
                    <a:pt x="183" y="89"/>
                    <a:pt x="179" y="69"/>
                    <a:pt x="188" y="54"/>
                  </a:cubicBezTo>
                  <a:cubicBezTo>
                    <a:pt x="196" y="41"/>
                    <a:pt x="212" y="34"/>
                    <a:pt x="228" y="34"/>
                  </a:cubicBezTo>
                  <a:cubicBezTo>
                    <a:pt x="229" y="34"/>
                    <a:pt x="230" y="34"/>
                    <a:pt x="231" y="34"/>
                  </a:cubicBezTo>
                  <a:cubicBezTo>
                    <a:pt x="266" y="36"/>
                    <a:pt x="299" y="59"/>
                    <a:pt x="321" y="86"/>
                  </a:cubicBezTo>
                  <a:cubicBezTo>
                    <a:pt x="333" y="101"/>
                    <a:pt x="341" y="119"/>
                    <a:pt x="341" y="138"/>
                  </a:cubicBezTo>
                  <a:cubicBezTo>
                    <a:pt x="340" y="157"/>
                    <a:pt x="330" y="176"/>
                    <a:pt x="313" y="184"/>
                  </a:cubicBezTo>
                  <a:cubicBezTo>
                    <a:pt x="307" y="187"/>
                    <a:pt x="300" y="188"/>
                    <a:pt x="293" y="188"/>
                  </a:cubicBezTo>
                  <a:moveTo>
                    <a:pt x="200" y="0"/>
                  </a:moveTo>
                  <a:cubicBezTo>
                    <a:pt x="166" y="0"/>
                    <a:pt x="133" y="7"/>
                    <a:pt x="104" y="21"/>
                  </a:cubicBezTo>
                  <a:cubicBezTo>
                    <a:pt x="84" y="30"/>
                    <a:pt x="67" y="42"/>
                    <a:pt x="52" y="58"/>
                  </a:cubicBezTo>
                  <a:cubicBezTo>
                    <a:pt x="15" y="96"/>
                    <a:pt x="0" y="155"/>
                    <a:pt x="19" y="205"/>
                  </a:cubicBezTo>
                  <a:cubicBezTo>
                    <a:pt x="32" y="240"/>
                    <a:pt x="62" y="268"/>
                    <a:pt x="96" y="284"/>
                  </a:cubicBezTo>
                  <a:cubicBezTo>
                    <a:pt x="126" y="298"/>
                    <a:pt x="159" y="304"/>
                    <a:pt x="192" y="304"/>
                  </a:cubicBezTo>
                  <a:cubicBezTo>
                    <a:pt x="197" y="304"/>
                    <a:pt x="203" y="303"/>
                    <a:pt x="208" y="303"/>
                  </a:cubicBezTo>
                  <a:cubicBezTo>
                    <a:pt x="252" y="301"/>
                    <a:pt x="297" y="289"/>
                    <a:pt x="333" y="262"/>
                  </a:cubicBezTo>
                  <a:cubicBezTo>
                    <a:pt x="369" y="236"/>
                    <a:pt x="394" y="193"/>
                    <a:pt x="393" y="149"/>
                  </a:cubicBezTo>
                  <a:cubicBezTo>
                    <a:pt x="393" y="104"/>
                    <a:pt x="366" y="62"/>
                    <a:pt x="329" y="37"/>
                  </a:cubicBezTo>
                  <a:cubicBezTo>
                    <a:pt x="293" y="13"/>
                    <a:pt x="246" y="0"/>
                    <a:pt x="200" y="0"/>
                  </a:cubicBezTo>
                </a:path>
              </a:pathLst>
            </a:custGeom>
            <a:solidFill>
              <a:srgbClr val="9F969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6" name="iṣ1íḍe"/>
            <p:cNvSpPr/>
            <p:nvPr/>
          </p:nvSpPr>
          <p:spPr bwMode="auto">
            <a:xfrm>
              <a:off x="4618952" y="3597644"/>
              <a:ext cx="42586" cy="40344"/>
            </a:xfrm>
            <a:custGeom>
              <a:avLst/>
              <a:gdLst>
                <a:gd name="T0" fmla="*/ 49 w 162"/>
                <a:gd name="T1" fmla="*/ 0 h 154"/>
                <a:gd name="T2" fmla="*/ 9 w 162"/>
                <a:gd name="T3" fmla="*/ 20 h 154"/>
                <a:gd name="T4" fmla="*/ 11 w 162"/>
                <a:gd name="T5" fmla="*/ 72 h 154"/>
                <a:gd name="T6" fmla="*/ 72 w 162"/>
                <a:gd name="T7" fmla="*/ 141 h 154"/>
                <a:gd name="T8" fmla="*/ 114 w 162"/>
                <a:gd name="T9" fmla="*/ 154 h 154"/>
                <a:gd name="T10" fmla="*/ 134 w 162"/>
                <a:gd name="T11" fmla="*/ 150 h 154"/>
                <a:gd name="T12" fmla="*/ 162 w 162"/>
                <a:gd name="T13" fmla="*/ 104 h 154"/>
                <a:gd name="T14" fmla="*/ 142 w 162"/>
                <a:gd name="T15" fmla="*/ 52 h 154"/>
                <a:gd name="T16" fmla="*/ 52 w 162"/>
                <a:gd name="T17" fmla="*/ 0 h 154"/>
                <a:gd name="T18" fmla="*/ 49 w 162"/>
                <a:gd name="T1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154">
                  <a:moveTo>
                    <a:pt x="49" y="0"/>
                  </a:moveTo>
                  <a:cubicBezTo>
                    <a:pt x="33" y="0"/>
                    <a:pt x="17" y="7"/>
                    <a:pt x="9" y="20"/>
                  </a:cubicBezTo>
                  <a:cubicBezTo>
                    <a:pt x="0" y="35"/>
                    <a:pt x="4" y="55"/>
                    <a:pt x="11" y="72"/>
                  </a:cubicBezTo>
                  <a:cubicBezTo>
                    <a:pt x="24" y="100"/>
                    <a:pt x="45" y="125"/>
                    <a:pt x="72" y="141"/>
                  </a:cubicBezTo>
                  <a:cubicBezTo>
                    <a:pt x="85" y="149"/>
                    <a:pt x="100" y="154"/>
                    <a:pt x="114" y="154"/>
                  </a:cubicBezTo>
                  <a:cubicBezTo>
                    <a:pt x="121" y="154"/>
                    <a:pt x="128" y="153"/>
                    <a:pt x="134" y="150"/>
                  </a:cubicBezTo>
                  <a:cubicBezTo>
                    <a:pt x="151" y="142"/>
                    <a:pt x="161" y="123"/>
                    <a:pt x="162" y="104"/>
                  </a:cubicBezTo>
                  <a:cubicBezTo>
                    <a:pt x="162" y="85"/>
                    <a:pt x="154" y="67"/>
                    <a:pt x="142" y="52"/>
                  </a:cubicBezTo>
                  <a:cubicBezTo>
                    <a:pt x="120" y="25"/>
                    <a:pt x="87" y="2"/>
                    <a:pt x="52" y="0"/>
                  </a:cubicBezTo>
                  <a:cubicBezTo>
                    <a:pt x="51" y="0"/>
                    <a:pt x="50" y="0"/>
                    <a:pt x="49"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7" name="íSļïdè"/>
            <p:cNvSpPr/>
            <p:nvPr/>
          </p:nvSpPr>
          <p:spPr bwMode="auto">
            <a:xfrm>
              <a:off x="4874466" y="3496783"/>
              <a:ext cx="289134" cy="270083"/>
            </a:xfrm>
            <a:custGeom>
              <a:avLst/>
              <a:gdLst>
                <a:gd name="T0" fmla="*/ 357 w 1088"/>
                <a:gd name="T1" fmla="*/ 648 h 1016"/>
                <a:gd name="T2" fmla="*/ 262 w 1088"/>
                <a:gd name="T3" fmla="*/ 628 h 1016"/>
                <a:gd name="T4" fmla="*/ 184 w 1088"/>
                <a:gd name="T5" fmla="*/ 549 h 1016"/>
                <a:gd name="T6" fmla="*/ 217 w 1088"/>
                <a:gd name="T7" fmla="*/ 402 h 1016"/>
                <a:gd name="T8" fmla="*/ 269 w 1088"/>
                <a:gd name="T9" fmla="*/ 365 h 1016"/>
                <a:gd name="T10" fmla="*/ 366 w 1088"/>
                <a:gd name="T11" fmla="*/ 344 h 1016"/>
                <a:gd name="T12" fmla="*/ 494 w 1088"/>
                <a:gd name="T13" fmla="*/ 381 h 1016"/>
                <a:gd name="T14" fmla="*/ 559 w 1088"/>
                <a:gd name="T15" fmla="*/ 493 h 1016"/>
                <a:gd name="T16" fmla="*/ 498 w 1088"/>
                <a:gd name="T17" fmla="*/ 606 h 1016"/>
                <a:gd name="T18" fmla="*/ 373 w 1088"/>
                <a:gd name="T19" fmla="*/ 647 h 1016"/>
                <a:gd name="T20" fmla="*/ 357 w 1088"/>
                <a:gd name="T21" fmla="*/ 648 h 1016"/>
                <a:gd name="T22" fmla="*/ 544 w 1088"/>
                <a:gd name="T23" fmla="*/ 0 h 1016"/>
                <a:gd name="T24" fmla="*/ 140 w 1088"/>
                <a:gd name="T25" fmla="*/ 167 h 1016"/>
                <a:gd name="T26" fmla="*/ 0 w 1088"/>
                <a:gd name="T27" fmla="*/ 507 h 1016"/>
                <a:gd name="T28" fmla="*/ 214 w 1088"/>
                <a:gd name="T29" fmla="*/ 911 h 1016"/>
                <a:gd name="T30" fmla="*/ 555 w 1088"/>
                <a:gd name="T31" fmla="*/ 1016 h 1016"/>
                <a:gd name="T32" fmla="*/ 965 w 1088"/>
                <a:gd name="T33" fmla="*/ 829 h 1016"/>
                <a:gd name="T34" fmla="*/ 1088 w 1088"/>
                <a:gd name="T35" fmla="*/ 508 h 1016"/>
                <a:gd name="T36" fmla="*/ 947 w 1088"/>
                <a:gd name="T37" fmla="*/ 166 h 1016"/>
                <a:gd name="T38" fmla="*/ 544 w 1088"/>
                <a:gd name="T39" fmla="*/ 0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88" h="1016">
                  <a:moveTo>
                    <a:pt x="357" y="648"/>
                  </a:moveTo>
                  <a:cubicBezTo>
                    <a:pt x="324" y="648"/>
                    <a:pt x="291" y="642"/>
                    <a:pt x="262" y="628"/>
                  </a:cubicBezTo>
                  <a:cubicBezTo>
                    <a:pt x="227" y="612"/>
                    <a:pt x="197" y="584"/>
                    <a:pt x="184" y="549"/>
                  </a:cubicBezTo>
                  <a:cubicBezTo>
                    <a:pt x="165" y="499"/>
                    <a:pt x="181" y="440"/>
                    <a:pt x="217" y="402"/>
                  </a:cubicBezTo>
                  <a:cubicBezTo>
                    <a:pt x="232" y="386"/>
                    <a:pt x="250" y="374"/>
                    <a:pt x="269" y="365"/>
                  </a:cubicBezTo>
                  <a:cubicBezTo>
                    <a:pt x="298" y="351"/>
                    <a:pt x="332" y="344"/>
                    <a:pt x="366" y="344"/>
                  </a:cubicBezTo>
                  <a:cubicBezTo>
                    <a:pt x="411" y="344"/>
                    <a:pt x="458" y="357"/>
                    <a:pt x="494" y="381"/>
                  </a:cubicBezTo>
                  <a:cubicBezTo>
                    <a:pt x="531" y="406"/>
                    <a:pt x="558" y="448"/>
                    <a:pt x="559" y="493"/>
                  </a:cubicBezTo>
                  <a:cubicBezTo>
                    <a:pt x="559" y="537"/>
                    <a:pt x="534" y="580"/>
                    <a:pt x="498" y="606"/>
                  </a:cubicBezTo>
                  <a:cubicBezTo>
                    <a:pt x="463" y="633"/>
                    <a:pt x="418" y="645"/>
                    <a:pt x="373" y="647"/>
                  </a:cubicBezTo>
                  <a:cubicBezTo>
                    <a:pt x="368" y="647"/>
                    <a:pt x="362" y="648"/>
                    <a:pt x="357" y="648"/>
                  </a:cubicBezTo>
                  <a:moveTo>
                    <a:pt x="544" y="0"/>
                  </a:moveTo>
                  <a:cubicBezTo>
                    <a:pt x="396" y="0"/>
                    <a:pt x="249" y="56"/>
                    <a:pt x="140" y="167"/>
                  </a:cubicBezTo>
                  <a:cubicBezTo>
                    <a:pt x="45" y="265"/>
                    <a:pt x="0" y="386"/>
                    <a:pt x="0" y="507"/>
                  </a:cubicBezTo>
                  <a:cubicBezTo>
                    <a:pt x="0" y="660"/>
                    <a:pt x="73" y="811"/>
                    <a:pt x="214" y="911"/>
                  </a:cubicBezTo>
                  <a:cubicBezTo>
                    <a:pt x="313" y="982"/>
                    <a:pt x="424" y="1015"/>
                    <a:pt x="555" y="1016"/>
                  </a:cubicBezTo>
                  <a:cubicBezTo>
                    <a:pt x="711" y="1012"/>
                    <a:pt x="855" y="955"/>
                    <a:pt x="965" y="829"/>
                  </a:cubicBezTo>
                  <a:cubicBezTo>
                    <a:pt x="1048" y="735"/>
                    <a:pt x="1088" y="621"/>
                    <a:pt x="1088" y="508"/>
                  </a:cubicBezTo>
                  <a:cubicBezTo>
                    <a:pt x="1088" y="385"/>
                    <a:pt x="1041" y="263"/>
                    <a:pt x="947" y="166"/>
                  </a:cubicBezTo>
                  <a:cubicBezTo>
                    <a:pt x="838" y="55"/>
                    <a:pt x="691" y="0"/>
                    <a:pt x="544" y="0"/>
                  </a:cubicBezTo>
                </a:path>
              </a:pathLst>
            </a:custGeom>
            <a:solidFill>
              <a:srgbClr val="FEE1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8" name="îṩlïḑé"/>
            <p:cNvSpPr/>
            <p:nvPr/>
          </p:nvSpPr>
          <p:spPr bwMode="auto">
            <a:xfrm>
              <a:off x="4919293" y="3588679"/>
              <a:ext cx="104223" cy="80689"/>
            </a:xfrm>
            <a:custGeom>
              <a:avLst/>
              <a:gdLst>
                <a:gd name="T0" fmla="*/ 294 w 394"/>
                <a:gd name="T1" fmla="*/ 188 h 304"/>
                <a:gd name="T2" fmla="*/ 252 w 394"/>
                <a:gd name="T3" fmla="*/ 175 h 304"/>
                <a:gd name="T4" fmla="*/ 190 w 394"/>
                <a:gd name="T5" fmla="*/ 106 h 304"/>
                <a:gd name="T6" fmla="*/ 188 w 394"/>
                <a:gd name="T7" fmla="*/ 54 h 304"/>
                <a:gd name="T8" fmla="*/ 228 w 394"/>
                <a:gd name="T9" fmla="*/ 34 h 304"/>
                <a:gd name="T10" fmla="*/ 231 w 394"/>
                <a:gd name="T11" fmla="*/ 34 h 304"/>
                <a:gd name="T12" fmla="*/ 321 w 394"/>
                <a:gd name="T13" fmla="*/ 86 h 304"/>
                <a:gd name="T14" fmla="*/ 341 w 394"/>
                <a:gd name="T15" fmla="*/ 138 h 304"/>
                <a:gd name="T16" fmla="*/ 313 w 394"/>
                <a:gd name="T17" fmla="*/ 184 h 304"/>
                <a:gd name="T18" fmla="*/ 294 w 394"/>
                <a:gd name="T19" fmla="*/ 188 h 304"/>
                <a:gd name="T20" fmla="*/ 201 w 394"/>
                <a:gd name="T21" fmla="*/ 0 h 304"/>
                <a:gd name="T22" fmla="*/ 104 w 394"/>
                <a:gd name="T23" fmla="*/ 21 h 304"/>
                <a:gd name="T24" fmla="*/ 52 w 394"/>
                <a:gd name="T25" fmla="*/ 58 h 304"/>
                <a:gd name="T26" fmla="*/ 19 w 394"/>
                <a:gd name="T27" fmla="*/ 205 h 304"/>
                <a:gd name="T28" fmla="*/ 97 w 394"/>
                <a:gd name="T29" fmla="*/ 284 h 304"/>
                <a:gd name="T30" fmla="*/ 192 w 394"/>
                <a:gd name="T31" fmla="*/ 304 h 304"/>
                <a:gd name="T32" fmla="*/ 208 w 394"/>
                <a:gd name="T33" fmla="*/ 303 h 304"/>
                <a:gd name="T34" fmla="*/ 333 w 394"/>
                <a:gd name="T35" fmla="*/ 262 h 304"/>
                <a:gd name="T36" fmla="*/ 394 w 394"/>
                <a:gd name="T37" fmla="*/ 149 h 304"/>
                <a:gd name="T38" fmla="*/ 329 w 394"/>
                <a:gd name="T39" fmla="*/ 37 h 304"/>
                <a:gd name="T40" fmla="*/ 201 w 394"/>
                <a:gd name="T4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4" h="304">
                  <a:moveTo>
                    <a:pt x="294" y="188"/>
                  </a:moveTo>
                  <a:cubicBezTo>
                    <a:pt x="279" y="188"/>
                    <a:pt x="264" y="183"/>
                    <a:pt x="252" y="175"/>
                  </a:cubicBezTo>
                  <a:cubicBezTo>
                    <a:pt x="225" y="159"/>
                    <a:pt x="203" y="134"/>
                    <a:pt x="190" y="106"/>
                  </a:cubicBezTo>
                  <a:cubicBezTo>
                    <a:pt x="183" y="89"/>
                    <a:pt x="179" y="69"/>
                    <a:pt x="188" y="54"/>
                  </a:cubicBezTo>
                  <a:cubicBezTo>
                    <a:pt x="196" y="41"/>
                    <a:pt x="212" y="34"/>
                    <a:pt x="228" y="34"/>
                  </a:cubicBezTo>
                  <a:cubicBezTo>
                    <a:pt x="229" y="34"/>
                    <a:pt x="230" y="34"/>
                    <a:pt x="231" y="34"/>
                  </a:cubicBezTo>
                  <a:cubicBezTo>
                    <a:pt x="267" y="36"/>
                    <a:pt x="299" y="59"/>
                    <a:pt x="321" y="86"/>
                  </a:cubicBezTo>
                  <a:cubicBezTo>
                    <a:pt x="333" y="101"/>
                    <a:pt x="341" y="119"/>
                    <a:pt x="341" y="138"/>
                  </a:cubicBezTo>
                  <a:cubicBezTo>
                    <a:pt x="341" y="157"/>
                    <a:pt x="330" y="176"/>
                    <a:pt x="313" y="184"/>
                  </a:cubicBezTo>
                  <a:cubicBezTo>
                    <a:pt x="307" y="187"/>
                    <a:pt x="300" y="188"/>
                    <a:pt x="294" y="188"/>
                  </a:cubicBezTo>
                  <a:moveTo>
                    <a:pt x="201" y="0"/>
                  </a:moveTo>
                  <a:cubicBezTo>
                    <a:pt x="167" y="0"/>
                    <a:pt x="133" y="7"/>
                    <a:pt x="104" y="21"/>
                  </a:cubicBezTo>
                  <a:cubicBezTo>
                    <a:pt x="85" y="30"/>
                    <a:pt x="67" y="42"/>
                    <a:pt x="52" y="58"/>
                  </a:cubicBezTo>
                  <a:cubicBezTo>
                    <a:pt x="16" y="96"/>
                    <a:pt x="0" y="155"/>
                    <a:pt x="19" y="205"/>
                  </a:cubicBezTo>
                  <a:cubicBezTo>
                    <a:pt x="32" y="240"/>
                    <a:pt x="62" y="268"/>
                    <a:pt x="97" y="284"/>
                  </a:cubicBezTo>
                  <a:cubicBezTo>
                    <a:pt x="126" y="298"/>
                    <a:pt x="159" y="304"/>
                    <a:pt x="192" y="304"/>
                  </a:cubicBezTo>
                  <a:cubicBezTo>
                    <a:pt x="197" y="304"/>
                    <a:pt x="203" y="303"/>
                    <a:pt x="208" y="303"/>
                  </a:cubicBezTo>
                  <a:cubicBezTo>
                    <a:pt x="253" y="301"/>
                    <a:pt x="298" y="289"/>
                    <a:pt x="333" y="262"/>
                  </a:cubicBezTo>
                  <a:cubicBezTo>
                    <a:pt x="369" y="236"/>
                    <a:pt x="394" y="193"/>
                    <a:pt x="394" y="149"/>
                  </a:cubicBezTo>
                  <a:cubicBezTo>
                    <a:pt x="393" y="104"/>
                    <a:pt x="366" y="62"/>
                    <a:pt x="329" y="37"/>
                  </a:cubicBezTo>
                  <a:cubicBezTo>
                    <a:pt x="293" y="13"/>
                    <a:pt x="246" y="0"/>
                    <a:pt x="201" y="0"/>
                  </a:cubicBezTo>
                </a:path>
              </a:pathLst>
            </a:custGeom>
            <a:solidFill>
              <a:srgbClr val="9F969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9" name="îšlidê"/>
            <p:cNvSpPr/>
            <p:nvPr/>
          </p:nvSpPr>
          <p:spPr bwMode="auto">
            <a:xfrm>
              <a:off x="4966361" y="3597644"/>
              <a:ext cx="42586" cy="40344"/>
            </a:xfrm>
            <a:custGeom>
              <a:avLst/>
              <a:gdLst>
                <a:gd name="T0" fmla="*/ 49 w 162"/>
                <a:gd name="T1" fmla="*/ 0 h 154"/>
                <a:gd name="T2" fmla="*/ 9 w 162"/>
                <a:gd name="T3" fmla="*/ 20 h 154"/>
                <a:gd name="T4" fmla="*/ 11 w 162"/>
                <a:gd name="T5" fmla="*/ 72 h 154"/>
                <a:gd name="T6" fmla="*/ 73 w 162"/>
                <a:gd name="T7" fmla="*/ 141 h 154"/>
                <a:gd name="T8" fmla="*/ 115 w 162"/>
                <a:gd name="T9" fmla="*/ 154 h 154"/>
                <a:gd name="T10" fmla="*/ 134 w 162"/>
                <a:gd name="T11" fmla="*/ 150 h 154"/>
                <a:gd name="T12" fmla="*/ 162 w 162"/>
                <a:gd name="T13" fmla="*/ 104 h 154"/>
                <a:gd name="T14" fmla="*/ 142 w 162"/>
                <a:gd name="T15" fmla="*/ 52 h 154"/>
                <a:gd name="T16" fmla="*/ 52 w 162"/>
                <a:gd name="T17" fmla="*/ 0 h 154"/>
                <a:gd name="T18" fmla="*/ 49 w 162"/>
                <a:gd name="T1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154">
                  <a:moveTo>
                    <a:pt x="49" y="0"/>
                  </a:moveTo>
                  <a:cubicBezTo>
                    <a:pt x="33" y="0"/>
                    <a:pt x="17" y="7"/>
                    <a:pt x="9" y="20"/>
                  </a:cubicBezTo>
                  <a:cubicBezTo>
                    <a:pt x="0" y="35"/>
                    <a:pt x="4" y="55"/>
                    <a:pt x="11" y="72"/>
                  </a:cubicBezTo>
                  <a:cubicBezTo>
                    <a:pt x="24" y="100"/>
                    <a:pt x="46" y="125"/>
                    <a:pt x="73" y="141"/>
                  </a:cubicBezTo>
                  <a:cubicBezTo>
                    <a:pt x="85" y="149"/>
                    <a:pt x="100" y="154"/>
                    <a:pt x="115" y="154"/>
                  </a:cubicBezTo>
                  <a:cubicBezTo>
                    <a:pt x="121" y="154"/>
                    <a:pt x="128" y="153"/>
                    <a:pt x="134" y="150"/>
                  </a:cubicBezTo>
                  <a:cubicBezTo>
                    <a:pt x="151" y="142"/>
                    <a:pt x="162" y="123"/>
                    <a:pt x="162" y="104"/>
                  </a:cubicBezTo>
                  <a:cubicBezTo>
                    <a:pt x="162" y="85"/>
                    <a:pt x="154" y="67"/>
                    <a:pt x="142" y="52"/>
                  </a:cubicBezTo>
                  <a:cubicBezTo>
                    <a:pt x="120" y="25"/>
                    <a:pt x="88" y="2"/>
                    <a:pt x="52" y="0"/>
                  </a:cubicBezTo>
                  <a:cubicBezTo>
                    <a:pt x="51" y="0"/>
                    <a:pt x="50" y="0"/>
                    <a:pt x="49"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0" name="îş1íḋè"/>
            <p:cNvSpPr/>
            <p:nvPr/>
          </p:nvSpPr>
          <p:spPr bwMode="auto">
            <a:xfrm>
              <a:off x="4468782" y="3379112"/>
              <a:ext cx="249911" cy="56034"/>
            </a:xfrm>
            <a:custGeom>
              <a:avLst/>
              <a:gdLst>
                <a:gd name="T0" fmla="*/ 0 w 941"/>
                <a:gd name="T1" fmla="*/ 209 h 209"/>
                <a:gd name="T2" fmla="*/ 318 w 941"/>
                <a:gd name="T3" fmla="*/ 40 h 209"/>
                <a:gd name="T4" fmla="*/ 941 w 941"/>
                <a:gd name="T5" fmla="*/ 175 h 209"/>
                <a:gd name="T6" fmla="*/ 526 w 941"/>
                <a:gd name="T7" fmla="*/ 140 h 209"/>
                <a:gd name="T8" fmla="*/ 430 w 941"/>
                <a:gd name="T9" fmla="*/ 138 h 209"/>
                <a:gd name="T10" fmla="*/ 0 w 941"/>
                <a:gd name="T11" fmla="*/ 209 h 209"/>
              </a:gdLst>
              <a:ahLst/>
              <a:cxnLst>
                <a:cxn ang="0">
                  <a:pos x="T0" y="T1"/>
                </a:cxn>
                <a:cxn ang="0">
                  <a:pos x="T2" y="T3"/>
                </a:cxn>
                <a:cxn ang="0">
                  <a:pos x="T4" y="T5"/>
                </a:cxn>
                <a:cxn ang="0">
                  <a:pos x="T6" y="T7"/>
                </a:cxn>
                <a:cxn ang="0">
                  <a:pos x="T8" y="T9"/>
                </a:cxn>
                <a:cxn ang="0">
                  <a:pos x="T10" y="T11"/>
                </a:cxn>
              </a:cxnLst>
              <a:rect l="0" t="0" r="r" b="b"/>
              <a:pathLst>
                <a:path w="941" h="209">
                  <a:moveTo>
                    <a:pt x="0" y="209"/>
                  </a:moveTo>
                  <a:cubicBezTo>
                    <a:pt x="0" y="209"/>
                    <a:pt x="55" y="62"/>
                    <a:pt x="318" y="40"/>
                  </a:cubicBezTo>
                  <a:cubicBezTo>
                    <a:pt x="318" y="40"/>
                    <a:pt x="848" y="0"/>
                    <a:pt x="941" y="175"/>
                  </a:cubicBezTo>
                  <a:cubicBezTo>
                    <a:pt x="526" y="140"/>
                    <a:pt x="526" y="140"/>
                    <a:pt x="526" y="140"/>
                  </a:cubicBezTo>
                  <a:cubicBezTo>
                    <a:pt x="494" y="138"/>
                    <a:pt x="462" y="137"/>
                    <a:pt x="430" y="138"/>
                  </a:cubicBezTo>
                  <a:cubicBezTo>
                    <a:pt x="341" y="142"/>
                    <a:pt x="160" y="157"/>
                    <a:pt x="0" y="209"/>
                  </a:cubicBezTo>
                  <a:close/>
                </a:path>
              </a:pathLst>
            </a:custGeom>
            <a:solidFill>
              <a:srgbClr val="3D37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1" name="ïṥlïďè"/>
            <p:cNvSpPr/>
            <p:nvPr/>
          </p:nvSpPr>
          <p:spPr bwMode="auto">
            <a:xfrm>
              <a:off x="4872224" y="3379112"/>
              <a:ext cx="249911" cy="56034"/>
            </a:xfrm>
            <a:custGeom>
              <a:avLst/>
              <a:gdLst>
                <a:gd name="T0" fmla="*/ 941 w 941"/>
                <a:gd name="T1" fmla="*/ 209 h 209"/>
                <a:gd name="T2" fmla="*/ 623 w 941"/>
                <a:gd name="T3" fmla="*/ 40 h 209"/>
                <a:gd name="T4" fmla="*/ 0 w 941"/>
                <a:gd name="T5" fmla="*/ 175 h 209"/>
                <a:gd name="T6" fmla="*/ 415 w 941"/>
                <a:gd name="T7" fmla="*/ 140 h 209"/>
                <a:gd name="T8" fmla="*/ 511 w 941"/>
                <a:gd name="T9" fmla="*/ 138 h 209"/>
                <a:gd name="T10" fmla="*/ 941 w 941"/>
                <a:gd name="T11" fmla="*/ 209 h 209"/>
              </a:gdLst>
              <a:ahLst/>
              <a:cxnLst>
                <a:cxn ang="0">
                  <a:pos x="T0" y="T1"/>
                </a:cxn>
                <a:cxn ang="0">
                  <a:pos x="T2" y="T3"/>
                </a:cxn>
                <a:cxn ang="0">
                  <a:pos x="T4" y="T5"/>
                </a:cxn>
                <a:cxn ang="0">
                  <a:pos x="T6" y="T7"/>
                </a:cxn>
                <a:cxn ang="0">
                  <a:pos x="T8" y="T9"/>
                </a:cxn>
                <a:cxn ang="0">
                  <a:pos x="T10" y="T11"/>
                </a:cxn>
              </a:cxnLst>
              <a:rect l="0" t="0" r="r" b="b"/>
              <a:pathLst>
                <a:path w="941" h="209">
                  <a:moveTo>
                    <a:pt x="941" y="209"/>
                  </a:moveTo>
                  <a:cubicBezTo>
                    <a:pt x="941" y="209"/>
                    <a:pt x="886" y="62"/>
                    <a:pt x="623" y="40"/>
                  </a:cubicBezTo>
                  <a:cubicBezTo>
                    <a:pt x="623" y="40"/>
                    <a:pt x="93" y="0"/>
                    <a:pt x="0" y="175"/>
                  </a:cubicBezTo>
                  <a:cubicBezTo>
                    <a:pt x="415" y="140"/>
                    <a:pt x="415" y="140"/>
                    <a:pt x="415" y="140"/>
                  </a:cubicBezTo>
                  <a:cubicBezTo>
                    <a:pt x="447" y="138"/>
                    <a:pt x="479" y="137"/>
                    <a:pt x="511" y="138"/>
                  </a:cubicBezTo>
                  <a:cubicBezTo>
                    <a:pt x="600" y="142"/>
                    <a:pt x="782" y="157"/>
                    <a:pt x="941" y="209"/>
                  </a:cubicBezTo>
                  <a:close/>
                </a:path>
              </a:pathLst>
            </a:custGeom>
            <a:solidFill>
              <a:srgbClr val="3D37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2" name="îṡḷîḋè"/>
            <p:cNvSpPr/>
            <p:nvPr/>
          </p:nvSpPr>
          <p:spPr bwMode="auto">
            <a:xfrm>
              <a:off x="4612228" y="4216256"/>
              <a:ext cx="355254" cy="877488"/>
            </a:xfrm>
            <a:custGeom>
              <a:avLst/>
              <a:gdLst>
                <a:gd name="T0" fmla="*/ 160 w 317"/>
                <a:gd name="T1" fmla="*/ 781 h 783"/>
                <a:gd name="T2" fmla="*/ 317 w 317"/>
                <a:gd name="T3" fmla="*/ 585 h 783"/>
                <a:gd name="T4" fmla="*/ 215 w 317"/>
                <a:gd name="T5" fmla="*/ 207 h 783"/>
                <a:gd name="T6" fmla="*/ 272 w 317"/>
                <a:gd name="T7" fmla="*/ 84 h 783"/>
                <a:gd name="T8" fmla="*/ 160 w 317"/>
                <a:gd name="T9" fmla="*/ 2 h 783"/>
                <a:gd name="T10" fmla="*/ 160 w 317"/>
                <a:gd name="T11" fmla="*/ 0 h 783"/>
                <a:gd name="T12" fmla="*/ 159 w 317"/>
                <a:gd name="T13" fmla="*/ 1 h 783"/>
                <a:gd name="T14" fmla="*/ 158 w 317"/>
                <a:gd name="T15" fmla="*/ 0 h 783"/>
                <a:gd name="T16" fmla="*/ 158 w 317"/>
                <a:gd name="T17" fmla="*/ 2 h 783"/>
                <a:gd name="T18" fmla="*/ 45 w 317"/>
                <a:gd name="T19" fmla="*/ 84 h 783"/>
                <a:gd name="T20" fmla="*/ 102 w 317"/>
                <a:gd name="T21" fmla="*/ 207 h 783"/>
                <a:gd name="T22" fmla="*/ 0 w 317"/>
                <a:gd name="T23" fmla="*/ 585 h 783"/>
                <a:gd name="T24" fmla="*/ 158 w 317"/>
                <a:gd name="T25" fmla="*/ 781 h 783"/>
                <a:gd name="T26" fmla="*/ 158 w 317"/>
                <a:gd name="T27" fmla="*/ 783 h 783"/>
                <a:gd name="T28" fmla="*/ 159 w 317"/>
                <a:gd name="T29" fmla="*/ 782 h 783"/>
                <a:gd name="T30" fmla="*/ 160 w 317"/>
                <a:gd name="T31" fmla="*/ 783 h 783"/>
                <a:gd name="T32" fmla="*/ 160 w 317"/>
                <a:gd name="T33" fmla="*/ 781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7" h="783">
                  <a:moveTo>
                    <a:pt x="160" y="781"/>
                  </a:moveTo>
                  <a:lnTo>
                    <a:pt x="317" y="585"/>
                  </a:lnTo>
                  <a:lnTo>
                    <a:pt x="215" y="207"/>
                  </a:lnTo>
                  <a:lnTo>
                    <a:pt x="272" y="84"/>
                  </a:lnTo>
                  <a:lnTo>
                    <a:pt x="160" y="2"/>
                  </a:lnTo>
                  <a:lnTo>
                    <a:pt x="160" y="0"/>
                  </a:lnTo>
                  <a:lnTo>
                    <a:pt x="159" y="1"/>
                  </a:lnTo>
                  <a:lnTo>
                    <a:pt x="158" y="0"/>
                  </a:lnTo>
                  <a:lnTo>
                    <a:pt x="158" y="2"/>
                  </a:lnTo>
                  <a:lnTo>
                    <a:pt x="45" y="84"/>
                  </a:lnTo>
                  <a:lnTo>
                    <a:pt x="102" y="207"/>
                  </a:lnTo>
                  <a:lnTo>
                    <a:pt x="0" y="585"/>
                  </a:lnTo>
                  <a:lnTo>
                    <a:pt x="158" y="781"/>
                  </a:lnTo>
                  <a:lnTo>
                    <a:pt x="158" y="783"/>
                  </a:lnTo>
                  <a:lnTo>
                    <a:pt x="159" y="782"/>
                  </a:lnTo>
                  <a:lnTo>
                    <a:pt x="160" y="783"/>
                  </a:lnTo>
                  <a:lnTo>
                    <a:pt x="160" y="781"/>
                  </a:lnTo>
                  <a:close/>
                </a:path>
              </a:pathLst>
            </a:custGeom>
            <a:solidFill>
              <a:srgbClr val="FFFDF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3" name="ïṥḻídè"/>
            <p:cNvSpPr/>
            <p:nvPr/>
          </p:nvSpPr>
          <p:spPr bwMode="auto">
            <a:xfrm>
              <a:off x="4440765" y="2684294"/>
              <a:ext cx="110947" cy="372064"/>
            </a:xfrm>
            <a:custGeom>
              <a:avLst/>
              <a:gdLst>
                <a:gd name="T0" fmla="*/ 0 w 419"/>
                <a:gd name="T1" fmla="*/ 178 h 1402"/>
                <a:gd name="T2" fmla="*/ 419 w 419"/>
                <a:gd name="T3" fmla="*/ 16 h 1402"/>
                <a:gd name="T4" fmla="*/ 419 w 419"/>
                <a:gd name="T5" fmla="*/ 1358 h 1402"/>
                <a:gd name="T6" fmla="*/ 32 w 419"/>
                <a:gd name="T7" fmla="*/ 1384 h 1402"/>
                <a:gd name="T8" fmla="*/ 0 w 419"/>
                <a:gd name="T9" fmla="*/ 178 h 1402"/>
              </a:gdLst>
              <a:ahLst/>
              <a:cxnLst>
                <a:cxn ang="0">
                  <a:pos x="T0" y="T1"/>
                </a:cxn>
                <a:cxn ang="0">
                  <a:pos x="T2" y="T3"/>
                </a:cxn>
                <a:cxn ang="0">
                  <a:pos x="T4" y="T5"/>
                </a:cxn>
                <a:cxn ang="0">
                  <a:pos x="T6" y="T7"/>
                </a:cxn>
                <a:cxn ang="0">
                  <a:pos x="T8" y="T9"/>
                </a:cxn>
              </a:cxnLst>
              <a:rect l="0" t="0" r="r" b="b"/>
              <a:pathLst>
                <a:path w="419" h="1402">
                  <a:moveTo>
                    <a:pt x="0" y="178"/>
                  </a:moveTo>
                  <a:cubicBezTo>
                    <a:pt x="0" y="178"/>
                    <a:pt x="193" y="0"/>
                    <a:pt x="419" y="16"/>
                  </a:cubicBezTo>
                  <a:cubicBezTo>
                    <a:pt x="419" y="1358"/>
                    <a:pt x="419" y="1358"/>
                    <a:pt x="419" y="1358"/>
                  </a:cubicBezTo>
                  <a:cubicBezTo>
                    <a:pt x="419" y="1358"/>
                    <a:pt x="32" y="1402"/>
                    <a:pt x="32" y="1384"/>
                  </a:cubicBezTo>
                  <a:cubicBezTo>
                    <a:pt x="32" y="1366"/>
                    <a:pt x="0" y="178"/>
                    <a:pt x="0" y="178"/>
                  </a:cubicBezTo>
                  <a:close/>
                </a:path>
              </a:pathLst>
            </a:custGeom>
            <a:solidFill>
              <a:srgbClr val="E28E1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4" name="îṡ1íḑé"/>
            <p:cNvSpPr/>
            <p:nvPr/>
          </p:nvSpPr>
          <p:spPr bwMode="auto">
            <a:xfrm>
              <a:off x="4640245" y="2571106"/>
              <a:ext cx="132240" cy="419132"/>
            </a:xfrm>
            <a:custGeom>
              <a:avLst/>
              <a:gdLst>
                <a:gd name="T0" fmla="*/ 0 w 495"/>
                <a:gd name="T1" fmla="*/ 73 h 1580"/>
                <a:gd name="T2" fmla="*/ 381 w 495"/>
                <a:gd name="T3" fmla="*/ 75 h 1580"/>
                <a:gd name="T4" fmla="*/ 495 w 495"/>
                <a:gd name="T5" fmla="*/ 1566 h 1580"/>
                <a:gd name="T6" fmla="*/ 10 w 495"/>
                <a:gd name="T7" fmla="*/ 1566 h 1580"/>
                <a:gd name="T8" fmla="*/ 0 w 495"/>
                <a:gd name="T9" fmla="*/ 73 h 1580"/>
              </a:gdLst>
              <a:ahLst/>
              <a:cxnLst>
                <a:cxn ang="0">
                  <a:pos x="T0" y="T1"/>
                </a:cxn>
                <a:cxn ang="0">
                  <a:pos x="T2" y="T3"/>
                </a:cxn>
                <a:cxn ang="0">
                  <a:pos x="T4" y="T5"/>
                </a:cxn>
                <a:cxn ang="0">
                  <a:pos x="T6" y="T7"/>
                </a:cxn>
                <a:cxn ang="0">
                  <a:pos x="T8" y="T9"/>
                </a:cxn>
              </a:cxnLst>
              <a:rect l="0" t="0" r="r" b="b"/>
              <a:pathLst>
                <a:path w="495" h="1580">
                  <a:moveTo>
                    <a:pt x="0" y="73"/>
                  </a:moveTo>
                  <a:cubicBezTo>
                    <a:pt x="23" y="73"/>
                    <a:pt x="116" y="0"/>
                    <a:pt x="381" y="75"/>
                  </a:cubicBezTo>
                  <a:cubicBezTo>
                    <a:pt x="495" y="1566"/>
                    <a:pt x="495" y="1566"/>
                    <a:pt x="495" y="1566"/>
                  </a:cubicBezTo>
                  <a:cubicBezTo>
                    <a:pt x="495" y="1566"/>
                    <a:pt x="10" y="1580"/>
                    <a:pt x="10" y="1566"/>
                  </a:cubicBezTo>
                  <a:cubicBezTo>
                    <a:pt x="10" y="1538"/>
                    <a:pt x="0" y="73"/>
                    <a:pt x="0" y="73"/>
                  </a:cubicBezTo>
                  <a:close/>
                </a:path>
              </a:pathLst>
            </a:custGeom>
            <a:solidFill>
              <a:srgbClr val="E28E1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5" name="ïşļíḓè"/>
            <p:cNvSpPr/>
            <p:nvPr/>
          </p:nvSpPr>
          <p:spPr bwMode="auto">
            <a:xfrm>
              <a:off x="4859897" y="2567744"/>
              <a:ext cx="135602" cy="398960"/>
            </a:xfrm>
            <a:custGeom>
              <a:avLst/>
              <a:gdLst>
                <a:gd name="T0" fmla="*/ 67 w 512"/>
                <a:gd name="T1" fmla="*/ 11 h 1505"/>
                <a:gd name="T2" fmla="*/ 512 w 512"/>
                <a:gd name="T3" fmla="*/ 196 h 1505"/>
                <a:gd name="T4" fmla="*/ 466 w 512"/>
                <a:gd name="T5" fmla="*/ 1505 h 1505"/>
                <a:gd name="T6" fmla="*/ 0 w 512"/>
                <a:gd name="T7" fmla="*/ 1482 h 1505"/>
                <a:gd name="T8" fmla="*/ 67 w 512"/>
                <a:gd name="T9" fmla="*/ 11 h 1505"/>
              </a:gdLst>
              <a:ahLst/>
              <a:cxnLst>
                <a:cxn ang="0">
                  <a:pos x="T0" y="T1"/>
                </a:cxn>
                <a:cxn ang="0">
                  <a:pos x="T2" y="T3"/>
                </a:cxn>
                <a:cxn ang="0">
                  <a:pos x="T4" y="T5"/>
                </a:cxn>
                <a:cxn ang="0">
                  <a:pos x="T6" y="T7"/>
                </a:cxn>
                <a:cxn ang="0">
                  <a:pos x="T8" y="T9"/>
                </a:cxn>
              </a:cxnLst>
              <a:rect l="0" t="0" r="r" b="b"/>
              <a:pathLst>
                <a:path w="512" h="1505">
                  <a:moveTo>
                    <a:pt x="67" y="11"/>
                  </a:moveTo>
                  <a:cubicBezTo>
                    <a:pt x="74" y="11"/>
                    <a:pt x="221" y="0"/>
                    <a:pt x="512" y="196"/>
                  </a:cubicBezTo>
                  <a:cubicBezTo>
                    <a:pt x="466" y="1505"/>
                    <a:pt x="466" y="1505"/>
                    <a:pt x="466" y="1505"/>
                  </a:cubicBezTo>
                  <a:cubicBezTo>
                    <a:pt x="466" y="1505"/>
                    <a:pt x="0" y="1505"/>
                    <a:pt x="0" y="1482"/>
                  </a:cubicBezTo>
                  <a:cubicBezTo>
                    <a:pt x="0" y="1459"/>
                    <a:pt x="67" y="11"/>
                    <a:pt x="67" y="11"/>
                  </a:cubicBezTo>
                  <a:close/>
                </a:path>
              </a:pathLst>
            </a:custGeom>
            <a:solidFill>
              <a:srgbClr val="E28E1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6" name="işḻíďé"/>
            <p:cNvSpPr/>
            <p:nvPr/>
          </p:nvSpPr>
          <p:spPr bwMode="auto">
            <a:xfrm>
              <a:off x="5094118" y="2645071"/>
              <a:ext cx="109826" cy="348530"/>
            </a:xfrm>
            <a:custGeom>
              <a:avLst/>
              <a:gdLst>
                <a:gd name="T0" fmla="*/ 36 w 413"/>
                <a:gd name="T1" fmla="*/ 0 h 1314"/>
                <a:gd name="T2" fmla="*/ 413 w 413"/>
                <a:gd name="T3" fmla="*/ 384 h 1314"/>
                <a:gd name="T4" fmla="*/ 397 w 413"/>
                <a:gd name="T5" fmla="*/ 1186 h 1314"/>
                <a:gd name="T6" fmla="*/ 0 w 413"/>
                <a:gd name="T7" fmla="*/ 1294 h 1314"/>
                <a:gd name="T8" fmla="*/ 36 w 413"/>
                <a:gd name="T9" fmla="*/ 0 h 1314"/>
              </a:gdLst>
              <a:ahLst/>
              <a:cxnLst>
                <a:cxn ang="0">
                  <a:pos x="T0" y="T1"/>
                </a:cxn>
                <a:cxn ang="0">
                  <a:pos x="T2" y="T3"/>
                </a:cxn>
                <a:cxn ang="0">
                  <a:pos x="T4" y="T5"/>
                </a:cxn>
                <a:cxn ang="0">
                  <a:pos x="T6" y="T7"/>
                </a:cxn>
                <a:cxn ang="0">
                  <a:pos x="T8" y="T9"/>
                </a:cxn>
              </a:cxnLst>
              <a:rect l="0" t="0" r="r" b="b"/>
              <a:pathLst>
                <a:path w="413" h="1314">
                  <a:moveTo>
                    <a:pt x="36" y="0"/>
                  </a:moveTo>
                  <a:cubicBezTo>
                    <a:pt x="47" y="11"/>
                    <a:pt x="170" y="8"/>
                    <a:pt x="413" y="384"/>
                  </a:cubicBezTo>
                  <a:cubicBezTo>
                    <a:pt x="397" y="1186"/>
                    <a:pt x="397" y="1186"/>
                    <a:pt x="397" y="1186"/>
                  </a:cubicBezTo>
                  <a:cubicBezTo>
                    <a:pt x="397" y="1186"/>
                    <a:pt x="0" y="1314"/>
                    <a:pt x="0" y="1294"/>
                  </a:cubicBezTo>
                  <a:cubicBezTo>
                    <a:pt x="0" y="1273"/>
                    <a:pt x="36" y="0"/>
                    <a:pt x="36" y="0"/>
                  </a:cubicBezTo>
                  <a:close/>
                </a:path>
              </a:pathLst>
            </a:custGeom>
            <a:solidFill>
              <a:srgbClr val="E28E1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7" name="íṣļïḋè"/>
            <p:cNvSpPr/>
            <p:nvPr/>
          </p:nvSpPr>
          <p:spPr bwMode="auto">
            <a:xfrm>
              <a:off x="4157234" y="2539727"/>
              <a:ext cx="1247311" cy="800162"/>
            </a:xfrm>
            <a:custGeom>
              <a:avLst/>
              <a:gdLst>
                <a:gd name="T0" fmla="*/ 0 w 4693"/>
                <a:gd name="T1" fmla="*/ 3016 h 3016"/>
                <a:gd name="T2" fmla="*/ 928 w 4693"/>
                <a:gd name="T3" fmla="*/ 578 h 3016"/>
                <a:gd name="T4" fmla="*/ 989 w 4693"/>
                <a:gd name="T5" fmla="*/ 582 h 3016"/>
                <a:gd name="T6" fmla="*/ 1070 w 4693"/>
                <a:gd name="T7" fmla="*/ 1503 h 3016"/>
                <a:gd name="T8" fmla="*/ 1204 w 4693"/>
                <a:gd name="T9" fmla="*/ 1503 h 3016"/>
                <a:gd name="T10" fmla="*/ 1204 w 4693"/>
                <a:gd name="T11" fmla="*/ 401 h 3016"/>
                <a:gd name="T12" fmla="*/ 1769 w 4693"/>
                <a:gd name="T13" fmla="*/ 119 h 3016"/>
                <a:gd name="T14" fmla="*/ 1868 w 4693"/>
                <a:gd name="T15" fmla="*/ 200 h 3016"/>
                <a:gd name="T16" fmla="*/ 1921 w 4693"/>
                <a:gd name="T17" fmla="*/ 1467 h 3016"/>
                <a:gd name="T18" fmla="*/ 2060 w 4693"/>
                <a:gd name="T19" fmla="*/ 1462 h 3016"/>
                <a:gd name="T20" fmla="*/ 2060 w 4693"/>
                <a:gd name="T21" fmla="*/ 179 h 3016"/>
                <a:gd name="T22" fmla="*/ 2074 w 4693"/>
                <a:gd name="T23" fmla="*/ 136 h 3016"/>
                <a:gd name="T24" fmla="*/ 2214 w 4693"/>
                <a:gd name="T25" fmla="*/ 50 h 3016"/>
                <a:gd name="T26" fmla="*/ 2703 w 4693"/>
                <a:gd name="T27" fmla="*/ 41 h 3016"/>
                <a:gd name="T28" fmla="*/ 2783 w 4693"/>
                <a:gd name="T29" fmla="*/ 122 h 3016"/>
                <a:gd name="T30" fmla="*/ 2786 w 4693"/>
                <a:gd name="T31" fmla="*/ 179 h 3016"/>
                <a:gd name="T32" fmla="*/ 2812 w 4693"/>
                <a:gd name="T33" fmla="*/ 1431 h 3016"/>
                <a:gd name="T34" fmla="*/ 2936 w 4693"/>
                <a:gd name="T35" fmla="*/ 1431 h 3016"/>
                <a:gd name="T36" fmla="*/ 3005 w 4693"/>
                <a:gd name="T37" fmla="*/ 252 h 3016"/>
                <a:gd name="T38" fmla="*/ 3074 w 4693"/>
                <a:gd name="T39" fmla="*/ 163 h 3016"/>
                <a:gd name="T40" fmla="*/ 3202 w 4693"/>
                <a:gd name="T41" fmla="*/ 156 h 3016"/>
                <a:gd name="T42" fmla="*/ 3626 w 4693"/>
                <a:gd name="T43" fmla="*/ 351 h 3016"/>
                <a:gd name="T44" fmla="*/ 3632 w 4693"/>
                <a:gd name="T45" fmla="*/ 369 h 3016"/>
                <a:gd name="T46" fmla="*/ 3673 w 4693"/>
                <a:gd name="T47" fmla="*/ 1462 h 3016"/>
                <a:gd name="T48" fmla="*/ 3755 w 4693"/>
                <a:gd name="T49" fmla="*/ 1462 h 3016"/>
                <a:gd name="T50" fmla="*/ 3813 w 4693"/>
                <a:gd name="T51" fmla="*/ 613 h 3016"/>
                <a:gd name="T52" fmla="*/ 3826 w 4693"/>
                <a:gd name="T53" fmla="*/ 603 h 3016"/>
                <a:gd name="T54" fmla="*/ 4276 w 4693"/>
                <a:gd name="T55" fmla="*/ 1132 h 3016"/>
                <a:gd name="T56" fmla="*/ 4662 w 4693"/>
                <a:gd name="T57" fmla="*/ 2545 h 3016"/>
                <a:gd name="T58" fmla="*/ 4693 w 4693"/>
                <a:gd name="T59" fmla="*/ 3016 h 3016"/>
                <a:gd name="T60" fmla="*/ 0 w 4693"/>
                <a:gd name="T61" fmla="*/ 3016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93" h="3016">
                  <a:moveTo>
                    <a:pt x="0" y="3016"/>
                  </a:moveTo>
                  <a:cubicBezTo>
                    <a:pt x="0" y="3016"/>
                    <a:pt x="184" y="1122"/>
                    <a:pt x="928" y="578"/>
                  </a:cubicBezTo>
                  <a:cubicBezTo>
                    <a:pt x="955" y="558"/>
                    <a:pt x="986" y="548"/>
                    <a:pt x="989" y="582"/>
                  </a:cubicBezTo>
                  <a:cubicBezTo>
                    <a:pt x="1070" y="1503"/>
                    <a:pt x="1070" y="1503"/>
                    <a:pt x="1070" y="1503"/>
                  </a:cubicBezTo>
                  <a:cubicBezTo>
                    <a:pt x="1204" y="1503"/>
                    <a:pt x="1204" y="1503"/>
                    <a:pt x="1204" y="1503"/>
                  </a:cubicBezTo>
                  <a:cubicBezTo>
                    <a:pt x="1204" y="401"/>
                    <a:pt x="1204" y="401"/>
                    <a:pt x="1204" y="401"/>
                  </a:cubicBezTo>
                  <a:cubicBezTo>
                    <a:pt x="1204" y="401"/>
                    <a:pt x="1373" y="183"/>
                    <a:pt x="1769" y="119"/>
                  </a:cubicBezTo>
                  <a:cubicBezTo>
                    <a:pt x="1819" y="111"/>
                    <a:pt x="1866" y="149"/>
                    <a:pt x="1868" y="200"/>
                  </a:cubicBezTo>
                  <a:cubicBezTo>
                    <a:pt x="1921" y="1467"/>
                    <a:pt x="1921" y="1467"/>
                    <a:pt x="1921" y="1467"/>
                  </a:cubicBezTo>
                  <a:cubicBezTo>
                    <a:pt x="2060" y="1462"/>
                    <a:pt x="2060" y="1462"/>
                    <a:pt x="2060" y="1462"/>
                  </a:cubicBezTo>
                  <a:cubicBezTo>
                    <a:pt x="2060" y="179"/>
                    <a:pt x="2060" y="179"/>
                    <a:pt x="2060" y="179"/>
                  </a:cubicBezTo>
                  <a:cubicBezTo>
                    <a:pt x="2060" y="163"/>
                    <a:pt x="2065" y="148"/>
                    <a:pt x="2074" y="136"/>
                  </a:cubicBezTo>
                  <a:cubicBezTo>
                    <a:pt x="2095" y="108"/>
                    <a:pt x="2139" y="62"/>
                    <a:pt x="2214" y="50"/>
                  </a:cubicBezTo>
                  <a:cubicBezTo>
                    <a:pt x="2214" y="50"/>
                    <a:pt x="2456" y="0"/>
                    <a:pt x="2703" y="41"/>
                  </a:cubicBezTo>
                  <a:cubicBezTo>
                    <a:pt x="2744" y="48"/>
                    <a:pt x="2776" y="81"/>
                    <a:pt x="2783" y="122"/>
                  </a:cubicBezTo>
                  <a:cubicBezTo>
                    <a:pt x="2785" y="138"/>
                    <a:pt x="2786" y="156"/>
                    <a:pt x="2786" y="179"/>
                  </a:cubicBezTo>
                  <a:cubicBezTo>
                    <a:pt x="2786" y="334"/>
                    <a:pt x="2812" y="1431"/>
                    <a:pt x="2812" y="1431"/>
                  </a:cubicBezTo>
                  <a:cubicBezTo>
                    <a:pt x="2936" y="1431"/>
                    <a:pt x="2936" y="1431"/>
                    <a:pt x="2936" y="1431"/>
                  </a:cubicBezTo>
                  <a:cubicBezTo>
                    <a:pt x="3005" y="252"/>
                    <a:pt x="3005" y="252"/>
                    <a:pt x="3005" y="252"/>
                  </a:cubicBezTo>
                  <a:cubicBezTo>
                    <a:pt x="3007" y="209"/>
                    <a:pt x="3033" y="177"/>
                    <a:pt x="3074" y="163"/>
                  </a:cubicBezTo>
                  <a:cubicBezTo>
                    <a:pt x="3105" y="152"/>
                    <a:pt x="3161" y="148"/>
                    <a:pt x="3202" y="156"/>
                  </a:cubicBezTo>
                  <a:cubicBezTo>
                    <a:pt x="3202" y="156"/>
                    <a:pt x="3530" y="213"/>
                    <a:pt x="3626" y="351"/>
                  </a:cubicBezTo>
                  <a:cubicBezTo>
                    <a:pt x="3630" y="356"/>
                    <a:pt x="3632" y="363"/>
                    <a:pt x="3632" y="369"/>
                  </a:cubicBezTo>
                  <a:cubicBezTo>
                    <a:pt x="3673" y="1462"/>
                    <a:pt x="3673" y="1462"/>
                    <a:pt x="3673" y="1462"/>
                  </a:cubicBezTo>
                  <a:cubicBezTo>
                    <a:pt x="3755" y="1462"/>
                    <a:pt x="3755" y="1462"/>
                    <a:pt x="3755" y="1462"/>
                  </a:cubicBezTo>
                  <a:cubicBezTo>
                    <a:pt x="3813" y="613"/>
                    <a:pt x="3813" y="613"/>
                    <a:pt x="3813" y="613"/>
                  </a:cubicBezTo>
                  <a:cubicBezTo>
                    <a:pt x="3814" y="606"/>
                    <a:pt x="3820" y="602"/>
                    <a:pt x="3826" y="603"/>
                  </a:cubicBezTo>
                  <a:cubicBezTo>
                    <a:pt x="3876" y="610"/>
                    <a:pt x="4075" y="669"/>
                    <a:pt x="4276" y="1132"/>
                  </a:cubicBezTo>
                  <a:cubicBezTo>
                    <a:pt x="4276" y="1132"/>
                    <a:pt x="4678" y="1746"/>
                    <a:pt x="4662" y="2545"/>
                  </a:cubicBezTo>
                  <a:cubicBezTo>
                    <a:pt x="4693" y="3016"/>
                    <a:pt x="4693" y="3016"/>
                    <a:pt x="4693" y="3016"/>
                  </a:cubicBezTo>
                  <a:lnTo>
                    <a:pt x="0" y="3016"/>
                  </a:lnTo>
                  <a:close/>
                </a:path>
              </a:pathLst>
            </a:custGeom>
            <a:solidFill>
              <a:srgbClr val="F6A31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8" name="ïsļîḋè"/>
            <p:cNvSpPr/>
            <p:nvPr/>
          </p:nvSpPr>
          <p:spPr bwMode="auto">
            <a:xfrm>
              <a:off x="4159476" y="3306269"/>
              <a:ext cx="1254035" cy="150170"/>
            </a:xfrm>
            <a:custGeom>
              <a:avLst/>
              <a:gdLst>
                <a:gd name="T0" fmla="*/ 3339 w 4718"/>
                <a:gd name="T1" fmla="*/ 0 h 567"/>
                <a:gd name="T2" fmla="*/ 2914 w 4718"/>
                <a:gd name="T3" fmla="*/ 114 h 567"/>
                <a:gd name="T4" fmla="*/ 2360 w 4718"/>
                <a:gd name="T5" fmla="*/ 114 h 567"/>
                <a:gd name="T6" fmla="*/ 2357 w 4718"/>
                <a:gd name="T7" fmla="*/ 114 h 567"/>
                <a:gd name="T8" fmla="*/ 1803 w 4718"/>
                <a:gd name="T9" fmla="*/ 114 h 567"/>
                <a:gd name="T10" fmla="*/ 1378 w 4718"/>
                <a:gd name="T11" fmla="*/ 0 h 567"/>
                <a:gd name="T12" fmla="*/ 0 w 4718"/>
                <a:gd name="T13" fmla="*/ 0 h 567"/>
                <a:gd name="T14" fmla="*/ 0 w 4718"/>
                <a:gd name="T15" fmla="*/ 325 h 567"/>
                <a:gd name="T16" fmla="*/ 738 w 4718"/>
                <a:gd name="T17" fmla="*/ 325 h 567"/>
                <a:gd name="T18" fmla="*/ 1167 w 4718"/>
                <a:gd name="T19" fmla="*/ 516 h 567"/>
                <a:gd name="T20" fmla="*/ 1349 w 4718"/>
                <a:gd name="T21" fmla="*/ 567 h 567"/>
                <a:gd name="T22" fmla="*/ 2357 w 4718"/>
                <a:gd name="T23" fmla="*/ 567 h 567"/>
                <a:gd name="T24" fmla="*/ 2360 w 4718"/>
                <a:gd name="T25" fmla="*/ 567 h 567"/>
                <a:gd name="T26" fmla="*/ 3369 w 4718"/>
                <a:gd name="T27" fmla="*/ 567 h 567"/>
                <a:gd name="T28" fmla="*/ 3552 w 4718"/>
                <a:gd name="T29" fmla="*/ 516 h 567"/>
                <a:gd name="T30" fmla="*/ 3979 w 4718"/>
                <a:gd name="T31" fmla="*/ 327 h 567"/>
                <a:gd name="T32" fmla="*/ 4718 w 4718"/>
                <a:gd name="T33" fmla="*/ 325 h 567"/>
                <a:gd name="T34" fmla="*/ 4718 w 4718"/>
                <a:gd name="T35" fmla="*/ 0 h 567"/>
                <a:gd name="T36" fmla="*/ 3339 w 4718"/>
                <a:gd name="T37"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18" h="567">
                  <a:moveTo>
                    <a:pt x="3339" y="0"/>
                  </a:moveTo>
                  <a:cubicBezTo>
                    <a:pt x="2914" y="114"/>
                    <a:pt x="2914" y="114"/>
                    <a:pt x="2914" y="114"/>
                  </a:cubicBezTo>
                  <a:cubicBezTo>
                    <a:pt x="2360" y="114"/>
                    <a:pt x="2360" y="114"/>
                    <a:pt x="2360" y="114"/>
                  </a:cubicBezTo>
                  <a:cubicBezTo>
                    <a:pt x="2357" y="114"/>
                    <a:pt x="2357" y="114"/>
                    <a:pt x="2357" y="114"/>
                  </a:cubicBezTo>
                  <a:cubicBezTo>
                    <a:pt x="1803" y="114"/>
                    <a:pt x="1803" y="114"/>
                    <a:pt x="1803" y="114"/>
                  </a:cubicBezTo>
                  <a:cubicBezTo>
                    <a:pt x="1378" y="0"/>
                    <a:pt x="1378" y="0"/>
                    <a:pt x="1378" y="0"/>
                  </a:cubicBezTo>
                  <a:cubicBezTo>
                    <a:pt x="0" y="0"/>
                    <a:pt x="0" y="0"/>
                    <a:pt x="0" y="0"/>
                  </a:cubicBezTo>
                  <a:cubicBezTo>
                    <a:pt x="0" y="325"/>
                    <a:pt x="0" y="325"/>
                    <a:pt x="0" y="325"/>
                  </a:cubicBezTo>
                  <a:cubicBezTo>
                    <a:pt x="0" y="325"/>
                    <a:pt x="556" y="276"/>
                    <a:pt x="738" y="325"/>
                  </a:cubicBezTo>
                  <a:cubicBezTo>
                    <a:pt x="884" y="364"/>
                    <a:pt x="1064" y="460"/>
                    <a:pt x="1167" y="516"/>
                  </a:cubicBezTo>
                  <a:cubicBezTo>
                    <a:pt x="1224" y="546"/>
                    <a:pt x="1285" y="567"/>
                    <a:pt x="1349" y="567"/>
                  </a:cubicBezTo>
                  <a:cubicBezTo>
                    <a:pt x="2357" y="567"/>
                    <a:pt x="2357" y="567"/>
                    <a:pt x="2357" y="567"/>
                  </a:cubicBezTo>
                  <a:cubicBezTo>
                    <a:pt x="2360" y="567"/>
                    <a:pt x="2360" y="567"/>
                    <a:pt x="2360" y="567"/>
                  </a:cubicBezTo>
                  <a:cubicBezTo>
                    <a:pt x="3369" y="567"/>
                    <a:pt x="3369" y="567"/>
                    <a:pt x="3369" y="567"/>
                  </a:cubicBezTo>
                  <a:cubicBezTo>
                    <a:pt x="3433" y="567"/>
                    <a:pt x="3496" y="546"/>
                    <a:pt x="3552" y="516"/>
                  </a:cubicBezTo>
                  <a:cubicBezTo>
                    <a:pt x="3656" y="460"/>
                    <a:pt x="3834" y="366"/>
                    <a:pt x="3979" y="327"/>
                  </a:cubicBezTo>
                  <a:cubicBezTo>
                    <a:pt x="4162" y="279"/>
                    <a:pt x="4718" y="325"/>
                    <a:pt x="4718" y="325"/>
                  </a:cubicBezTo>
                  <a:cubicBezTo>
                    <a:pt x="4718" y="0"/>
                    <a:pt x="4718" y="0"/>
                    <a:pt x="4718" y="0"/>
                  </a:cubicBezTo>
                  <a:lnTo>
                    <a:pt x="3339" y="0"/>
                  </a:lnTo>
                  <a:close/>
                </a:path>
              </a:pathLst>
            </a:custGeom>
            <a:solidFill>
              <a:srgbClr val="E28E1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9" name="ïṡḻîḓê"/>
            <p:cNvSpPr/>
            <p:nvPr/>
          </p:nvSpPr>
          <p:spPr bwMode="auto">
            <a:xfrm>
              <a:off x="3826635" y="4301428"/>
              <a:ext cx="1069123" cy="1078089"/>
            </a:xfrm>
            <a:custGeom>
              <a:avLst/>
              <a:gdLst>
                <a:gd name="T0" fmla="*/ 1749 w 4024"/>
                <a:gd name="T1" fmla="*/ 4028 h 4063"/>
                <a:gd name="T2" fmla="*/ 40 w 4024"/>
                <a:gd name="T3" fmla="*/ 2438 h 4063"/>
                <a:gd name="T4" fmla="*/ 35 w 4024"/>
                <a:gd name="T5" fmla="*/ 2308 h 4063"/>
                <a:gd name="T6" fmla="*/ 2144 w 4024"/>
                <a:gd name="T7" fmla="*/ 40 h 4063"/>
                <a:gd name="T8" fmla="*/ 2275 w 4024"/>
                <a:gd name="T9" fmla="*/ 35 h 4063"/>
                <a:gd name="T10" fmla="*/ 3984 w 4024"/>
                <a:gd name="T11" fmla="*/ 1624 h 4063"/>
                <a:gd name="T12" fmla="*/ 3989 w 4024"/>
                <a:gd name="T13" fmla="*/ 1755 h 4063"/>
                <a:gd name="T14" fmla="*/ 1880 w 4024"/>
                <a:gd name="T15" fmla="*/ 4023 h 4063"/>
                <a:gd name="T16" fmla="*/ 1749 w 4024"/>
                <a:gd name="T17" fmla="*/ 4028 h 4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24" h="4063">
                  <a:moveTo>
                    <a:pt x="1749" y="4028"/>
                  </a:moveTo>
                  <a:cubicBezTo>
                    <a:pt x="40" y="2438"/>
                    <a:pt x="40" y="2438"/>
                    <a:pt x="40" y="2438"/>
                  </a:cubicBezTo>
                  <a:cubicBezTo>
                    <a:pt x="2" y="2404"/>
                    <a:pt x="0" y="2345"/>
                    <a:pt x="35" y="2308"/>
                  </a:cubicBezTo>
                  <a:cubicBezTo>
                    <a:pt x="2144" y="40"/>
                    <a:pt x="2144" y="40"/>
                    <a:pt x="2144" y="40"/>
                  </a:cubicBezTo>
                  <a:cubicBezTo>
                    <a:pt x="2179" y="2"/>
                    <a:pt x="2237" y="0"/>
                    <a:pt x="2275" y="35"/>
                  </a:cubicBezTo>
                  <a:cubicBezTo>
                    <a:pt x="3984" y="1624"/>
                    <a:pt x="3984" y="1624"/>
                    <a:pt x="3984" y="1624"/>
                  </a:cubicBezTo>
                  <a:cubicBezTo>
                    <a:pt x="4021" y="1659"/>
                    <a:pt x="4024" y="1718"/>
                    <a:pt x="3989" y="1755"/>
                  </a:cubicBezTo>
                  <a:cubicBezTo>
                    <a:pt x="1880" y="4023"/>
                    <a:pt x="1880" y="4023"/>
                    <a:pt x="1880" y="4023"/>
                  </a:cubicBezTo>
                  <a:cubicBezTo>
                    <a:pt x="1845" y="4060"/>
                    <a:pt x="1786" y="4063"/>
                    <a:pt x="1749" y="4028"/>
                  </a:cubicBezTo>
                  <a:close/>
                </a:path>
              </a:pathLst>
            </a:custGeom>
            <a:solidFill>
              <a:srgbClr val="2D29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0" name="íṥ1îďê"/>
            <p:cNvSpPr/>
            <p:nvPr/>
          </p:nvSpPr>
          <p:spPr bwMode="auto">
            <a:xfrm>
              <a:off x="3918530" y="4384358"/>
              <a:ext cx="899902" cy="907746"/>
            </a:xfrm>
            <a:custGeom>
              <a:avLst/>
              <a:gdLst>
                <a:gd name="T0" fmla="*/ 359 w 803"/>
                <a:gd name="T1" fmla="*/ 810 h 810"/>
                <a:gd name="T2" fmla="*/ 0 w 803"/>
                <a:gd name="T3" fmla="*/ 477 h 810"/>
                <a:gd name="T4" fmla="*/ 445 w 803"/>
                <a:gd name="T5" fmla="*/ 0 h 810"/>
                <a:gd name="T6" fmla="*/ 803 w 803"/>
                <a:gd name="T7" fmla="*/ 333 h 810"/>
                <a:gd name="T8" fmla="*/ 359 w 803"/>
                <a:gd name="T9" fmla="*/ 810 h 810"/>
              </a:gdLst>
              <a:ahLst/>
              <a:cxnLst>
                <a:cxn ang="0">
                  <a:pos x="T0" y="T1"/>
                </a:cxn>
                <a:cxn ang="0">
                  <a:pos x="T2" y="T3"/>
                </a:cxn>
                <a:cxn ang="0">
                  <a:pos x="T4" y="T5"/>
                </a:cxn>
                <a:cxn ang="0">
                  <a:pos x="T6" y="T7"/>
                </a:cxn>
                <a:cxn ang="0">
                  <a:pos x="T8" y="T9"/>
                </a:cxn>
              </a:cxnLst>
              <a:rect l="0" t="0" r="r" b="b"/>
              <a:pathLst>
                <a:path w="803" h="810">
                  <a:moveTo>
                    <a:pt x="359" y="810"/>
                  </a:moveTo>
                  <a:lnTo>
                    <a:pt x="0" y="477"/>
                  </a:lnTo>
                  <a:lnTo>
                    <a:pt x="445" y="0"/>
                  </a:lnTo>
                  <a:lnTo>
                    <a:pt x="803" y="333"/>
                  </a:lnTo>
                  <a:lnTo>
                    <a:pt x="359" y="81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1" name="îśļíḑè"/>
            <p:cNvSpPr/>
            <p:nvPr/>
          </p:nvSpPr>
          <p:spPr bwMode="auto">
            <a:xfrm>
              <a:off x="4492316" y="4468408"/>
              <a:ext cx="218532" cy="210687"/>
            </a:xfrm>
            <a:custGeom>
              <a:avLst/>
              <a:gdLst>
                <a:gd name="T0" fmla="*/ 783 w 825"/>
                <a:gd name="T1" fmla="*/ 518 h 794"/>
                <a:gd name="T2" fmla="*/ 267 w 825"/>
                <a:gd name="T3" fmla="*/ 37 h 794"/>
                <a:gd name="T4" fmla="*/ 128 w 825"/>
                <a:gd name="T5" fmla="*/ 42 h 794"/>
                <a:gd name="T6" fmla="*/ 0 w 825"/>
                <a:gd name="T7" fmla="*/ 180 h 794"/>
                <a:gd name="T8" fmla="*/ 660 w 825"/>
                <a:gd name="T9" fmla="*/ 794 h 794"/>
                <a:gd name="T10" fmla="*/ 788 w 825"/>
                <a:gd name="T11" fmla="*/ 656 h 794"/>
                <a:gd name="T12" fmla="*/ 783 w 825"/>
                <a:gd name="T13" fmla="*/ 518 h 794"/>
              </a:gdLst>
              <a:ahLst/>
              <a:cxnLst>
                <a:cxn ang="0">
                  <a:pos x="T0" y="T1"/>
                </a:cxn>
                <a:cxn ang="0">
                  <a:pos x="T2" y="T3"/>
                </a:cxn>
                <a:cxn ang="0">
                  <a:pos x="T4" y="T5"/>
                </a:cxn>
                <a:cxn ang="0">
                  <a:pos x="T6" y="T7"/>
                </a:cxn>
                <a:cxn ang="0">
                  <a:pos x="T8" y="T9"/>
                </a:cxn>
                <a:cxn ang="0">
                  <a:pos x="T10" y="T11"/>
                </a:cxn>
                <a:cxn ang="0">
                  <a:pos x="T12" y="T13"/>
                </a:cxn>
              </a:cxnLst>
              <a:rect l="0" t="0" r="r" b="b"/>
              <a:pathLst>
                <a:path w="825" h="794">
                  <a:moveTo>
                    <a:pt x="783" y="518"/>
                  </a:moveTo>
                  <a:cubicBezTo>
                    <a:pt x="267" y="37"/>
                    <a:pt x="267" y="37"/>
                    <a:pt x="267" y="37"/>
                  </a:cubicBezTo>
                  <a:cubicBezTo>
                    <a:pt x="227" y="0"/>
                    <a:pt x="165" y="3"/>
                    <a:pt x="128" y="42"/>
                  </a:cubicBezTo>
                  <a:cubicBezTo>
                    <a:pt x="0" y="180"/>
                    <a:pt x="0" y="180"/>
                    <a:pt x="0" y="180"/>
                  </a:cubicBezTo>
                  <a:cubicBezTo>
                    <a:pt x="660" y="794"/>
                    <a:pt x="660" y="794"/>
                    <a:pt x="660" y="794"/>
                  </a:cubicBezTo>
                  <a:cubicBezTo>
                    <a:pt x="788" y="656"/>
                    <a:pt x="788" y="656"/>
                    <a:pt x="788" y="656"/>
                  </a:cubicBezTo>
                  <a:cubicBezTo>
                    <a:pt x="825" y="616"/>
                    <a:pt x="823" y="554"/>
                    <a:pt x="783" y="518"/>
                  </a:cubicBezTo>
                  <a:close/>
                </a:path>
              </a:pathLst>
            </a:custGeom>
            <a:solidFill>
              <a:srgbClr val="F6A31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2" name="îṣļídè"/>
            <p:cNvSpPr/>
            <p:nvPr/>
          </p:nvSpPr>
          <p:spPr bwMode="auto">
            <a:xfrm>
              <a:off x="4596539" y="4459442"/>
              <a:ext cx="109826" cy="112067"/>
            </a:xfrm>
            <a:custGeom>
              <a:avLst/>
              <a:gdLst>
                <a:gd name="T0" fmla="*/ 141 w 416"/>
                <a:gd name="T1" fmla="*/ 390 h 420"/>
                <a:gd name="T2" fmla="*/ 34 w 416"/>
                <a:gd name="T3" fmla="*/ 290 h 420"/>
                <a:gd name="T4" fmla="*/ 30 w 416"/>
                <a:gd name="T5" fmla="*/ 177 h 420"/>
                <a:gd name="T6" fmla="*/ 134 w 416"/>
                <a:gd name="T7" fmla="*/ 65 h 420"/>
                <a:gd name="T8" fmla="*/ 351 w 416"/>
                <a:gd name="T9" fmla="*/ 57 h 420"/>
                <a:gd name="T10" fmla="*/ 359 w 416"/>
                <a:gd name="T11" fmla="*/ 274 h 420"/>
                <a:gd name="T12" fmla="*/ 254 w 416"/>
                <a:gd name="T13" fmla="*/ 386 h 420"/>
                <a:gd name="T14" fmla="*/ 141 w 416"/>
                <a:gd name="T15" fmla="*/ 390 h 4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6" h="420">
                  <a:moveTo>
                    <a:pt x="141" y="390"/>
                  </a:moveTo>
                  <a:cubicBezTo>
                    <a:pt x="34" y="290"/>
                    <a:pt x="34" y="290"/>
                    <a:pt x="34" y="290"/>
                  </a:cubicBezTo>
                  <a:cubicBezTo>
                    <a:pt x="1" y="260"/>
                    <a:pt x="0" y="209"/>
                    <a:pt x="30" y="177"/>
                  </a:cubicBezTo>
                  <a:cubicBezTo>
                    <a:pt x="134" y="65"/>
                    <a:pt x="134" y="65"/>
                    <a:pt x="134" y="65"/>
                  </a:cubicBezTo>
                  <a:cubicBezTo>
                    <a:pt x="191" y="3"/>
                    <a:pt x="289" y="0"/>
                    <a:pt x="351" y="57"/>
                  </a:cubicBezTo>
                  <a:cubicBezTo>
                    <a:pt x="413" y="115"/>
                    <a:pt x="416" y="212"/>
                    <a:pt x="359" y="274"/>
                  </a:cubicBezTo>
                  <a:cubicBezTo>
                    <a:pt x="254" y="386"/>
                    <a:pt x="254" y="386"/>
                    <a:pt x="254" y="386"/>
                  </a:cubicBezTo>
                  <a:cubicBezTo>
                    <a:pt x="224" y="419"/>
                    <a:pt x="173" y="420"/>
                    <a:pt x="141" y="390"/>
                  </a:cubicBezTo>
                  <a:close/>
                </a:path>
              </a:pathLst>
            </a:custGeom>
            <a:solidFill>
              <a:srgbClr val="F6A31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3" name="ïšlïḑè"/>
            <p:cNvSpPr/>
            <p:nvPr/>
          </p:nvSpPr>
          <p:spPr bwMode="auto">
            <a:xfrm>
              <a:off x="4642486" y="4480736"/>
              <a:ext cx="42586" cy="42586"/>
            </a:xfrm>
            <a:custGeom>
              <a:avLst/>
              <a:gdLst>
                <a:gd name="T0" fmla="*/ 133 w 161"/>
                <a:gd name="T1" fmla="*/ 130 h 161"/>
                <a:gd name="T2" fmla="*/ 31 w 161"/>
                <a:gd name="T3" fmla="*/ 134 h 161"/>
                <a:gd name="T4" fmla="*/ 27 w 161"/>
                <a:gd name="T5" fmla="*/ 31 h 161"/>
                <a:gd name="T6" fmla="*/ 130 w 161"/>
                <a:gd name="T7" fmla="*/ 28 h 161"/>
                <a:gd name="T8" fmla="*/ 133 w 161"/>
                <a:gd name="T9" fmla="*/ 130 h 161"/>
              </a:gdLst>
              <a:ahLst/>
              <a:cxnLst>
                <a:cxn ang="0">
                  <a:pos x="T0" y="T1"/>
                </a:cxn>
                <a:cxn ang="0">
                  <a:pos x="T2" y="T3"/>
                </a:cxn>
                <a:cxn ang="0">
                  <a:pos x="T4" y="T5"/>
                </a:cxn>
                <a:cxn ang="0">
                  <a:pos x="T6" y="T7"/>
                </a:cxn>
                <a:cxn ang="0">
                  <a:pos x="T8" y="T9"/>
                </a:cxn>
              </a:cxnLst>
              <a:rect l="0" t="0" r="r" b="b"/>
              <a:pathLst>
                <a:path w="161" h="161">
                  <a:moveTo>
                    <a:pt x="133" y="130"/>
                  </a:moveTo>
                  <a:cubicBezTo>
                    <a:pt x="106" y="159"/>
                    <a:pt x="60" y="161"/>
                    <a:pt x="31" y="134"/>
                  </a:cubicBezTo>
                  <a:cubicBezTo>
                    <a:pt x="1" y="106"/>
                    <a:pt x="0" y="61"/>
                    <a:pt x="27" y="31"/>
                  </a:cubicBezTo>
                  <a:cubicBezTo>
                    <a:pt x="54" y="2"/>
                    <a:pt x="100" y="0"/>
                    <a:pt x="130" y="28"/>
                  </a:cubicBezTo>
                  <a:cubicBezTo>
                    <a:pt x="159" y="55"/>
                    <a:pt x="161" y="101"/>
                    <a:pt x="133" y="13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4" name="i$ḷiḋè"/>
            <p:cNvSpPr/>
            <p:nvPr/>
          </p:nvSpPr>
          <p:spPr bwMode="auto">
            <a:xfrm>
              <a:off x="4443006" y="4443753"/>
              <a:ext cx="294738" cy="277927"/>
            </a:xfrm>
            <a:custGeom>
              <a:avLst/>
              <a:gdLst>
                <a:gd name="T0" fmla="*/ 1049 w 1112"/>
                <a:gd name="T1" fmla="*/ 801 h 1051"/>
                <a:gd name="T2" fmla="*/ 247 w 1112"/>
                <a:gd name="T3" fmla="*/ 56 h 1051"/>
                <a:gd name="T4" fmla="*/ 37 w 1112"/>
                <a:gd name="T5" fmla="*/ 64 h 1051"/>
                <a:gd name="T6" fmla="*/ 0 w 1112"/>
                <a:gd name="T7" fmla="*/ 103 h 1051"/>
                <a:gd name="T8" fmla="*/ 1019 w 1112"/>
                <a:gd name="T9" fmla="*/ 1051 h 1051"/>
                <a:gd name="T10" fmla="*/ 1056 w 1112"/>
                <a:gd name="T11" fmla="*/ 1012 h 1051"/>
                <a:gd name="T12" fmla="*/ 1049 w 1112"/>
                <a:gd name="T13" fmla="*/ 801 h 1051"/>
              </a:gdLst>
              <a:ahLst/>
              <a:cxnLst>
                <a:cxn ang="0">
                  <a:pos x="T0" y="T1"/>
                </a:cxn>
                <a:cxn ang="0">
                  <a:pos x="T2" y="T3"/>
                </a:cxn>
                <a:cxn ang="0">
                  <a:pos x="T4" y="T5"/>
                </a:cxn>
                <a:cxn ang="0">
                  <a:pos x="T6" y="T7"/>
                </a:cxn>
                <a:cxn ang="0">
                  <a:pos x="T8" y="T9"/>
                </a:cxn>
                <a:cxn ang="0">
                  <a:pos x="T10" y="T11"/>
                </a:cxn>
                <a:cxn ang="0">
                  <a:pos x="T12" y="T13"/>
                </a:cxn>
              </a:cxnLst>
              <a:rect l="0" t="0" r="r" b="b"/>
              <a:pathLst>
                <a:path w="1112" h="1051">
                  <a:moveTo>
                    <a:pt x="1049" y="801"/>
                  </a:moveTo>
                  <a:cubicBezTo>
                    <a:pt x="247" y="56"/>
                    <a:pt x="247" y="56"/>
                    <a:pt x="247" y="56"/>
                  </a:cubicBezTo>
                  <a:cubicBezTo>
                    <a:pt x="187" y="0"/>
                    <a:pt x="93" y="3"/>
                    <a:pt x="37" y="64"/>
                  </a:cubicBezTo>
                  <a:cubicBezTo>
                    <a:pt x="0" y="103"/>
                    <a:pt x="0" y="103"/>
                    <a:pt x="0" y="103"/>
                  </a:cubicBezTo>
                  <a:cubicBezTo>
                    <a:pt x="1019" y="1051"/>
                    <a:pt x="1019" y="1051"/>
                    <a:pt x="1019" y="1051"/>
                  </a:cubicBezTo>
                  <a:cubicBezTo>
                    <a:pt x="1056" y="1012"/>
                    <a:pt x="1056" y="1012"/>
                    <a:pt x="1056" y="1012"/>
                  </a:cubicBezTo>
                  <a:cubicBezTo>
                    <a:pt x="1112" y="951"/>
                    <a:pt x="1109" y="857"/>
                    <a:pt x="1049" y="801"/>
                  </a:cubicBezTo>
                  <a:close/>
                </a:path>
              </a:pathLst>
            </a:custGeom>
            <a:solidFill>
              <a:srgbClr val="F6A31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5" name="îṡliďè"/>
            <p:cNvSpPr/>
            <p:nvPr/>
          </p:nvSpPr>
          <p:spPr bwMode="auto">
            <a:xfrm>
              <a:off x="4269302" y="5197967"/>
              <a:ext cx="50431" cy="47068"/>
            </a:xfrm>
            <a:custGeom>
              <a:avLst/>
              <a:gdLst>
                <a:gd name="T0" fmla="*/ 4 w 45"/>
                <a:gd name="T1" fmla="*/ 0 h 42"/>
                <a:gd name="T2" fmla="*/ 45 w 45"/>
                <a:gd name="T3" fmla="*/ 38 h 42"/>
                <a:gd name="T4" fmla="*/ 42 w 45"/>
                <a:gd name="T5" fmla="*/ 42 h 42"/>
                <a:gd name="T6" fmla="*/ 0 w 45"/>
                <a:gd name="T7" fmla="*/ 4 h 42"/>
                <a:gd name="T8" fmla="*/ 4 w 45"/>
                <a:gd name="T9" fmla="*/ 0 h 42"/>
              </a:gdLst>
              <a:ahLst/>
              <a:cxnLst>
                <a:cxn ang="0">
                  <a:pos x="T0" y="T1"/>
                </a:cxn>
                <a:cxn ang="0">
                  <a:pos x="T2" y="T3"/>
                </a:cxn>
                <a:cxn ang="0">
                  <a:pos x="T4" y="T5"/>
                </a:cxn>
                <a:cxn ang="0">
                  <a:pos x="T6" y="T7"/>
                </a:cxn>
                <a:cxn ang="0">
                  <a:pos x="T8" y="T9"/>
                </a:cxn>
              </a:cxnLst>
              <a:rect l="0" t="0" r="r" b="b"/>
              <a:pathLst>
                <a:path w="45" h="42">
                  <a:moveTo>
                    <a:pt x="4" y="0"/>
                  </a:moveTo>
                  <a:lnTo>
                    <a:pt x="45" y="38"/>
                  </a:lnTo>
                  <a:lnTo>
                    <a:pt x="42" y="42"/>
                  </a:lnTo>
                  <a:lnTo>
                    <a:pt x="0" y="4"/>
                  </a:lnTo>
                  <a:lnTo>
                    <a:pt x="4" y="0"/>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6" name="îṣļîdê"/>
            <p:cNvSpPr/>
            <p:nvPr/>
          </p:nvSpPr>
          <p:spPr bwMode="auto">
            <a:xfrm>
              <a:off x="4333180" y="5074693"/>
              <a:ext cx="75086" cy="70603"/>
            </a:xfrm>
            <a:custGeom>
              <a:avLst/>
              <a:gdLst>
                <a:gd name="T0" fmla="*/ 4 w 67"/>
                <a:gd name="T1" fmla="*/ 0 h 63"/>
                <a:gd name="T2" fmla="*/ 67 w 67"/>
                <a:gd name="T3" fmla="*/ 59 h 63"/>
                <a:gd name="T4" fmla="*/ 63 w 67"/>
                <a:gd name="T5" fmla="*/ 63 h 63"/>
                <a:gd name="T6" fmla="*/ 0 w 67"/>
                <a:gd name="T7" fmla="*/ 4 h 63"/>
                <a:gd name="T8" fmla="*/ 4 w 67"/>
                <a:gd name="T9" fmla="*/ 0 h 63"/>
              </a:gdLst>
              <a:ahLst/>
              <a:cxnLst>
                <a:cxn ang="0">
                  <a:pos x="T0" y="T1"/>
                </a:cxn>
                <a:cxn ang="0">
                  <a:pos x="T2" y="T3"/>
                </a:cxn>
                <a:cxn ang="0">
                  <a:pos x="T4" y="T5"/>
                </a:cxn>
                <a:cxn ang="0">
                  <a:pos x="T6" y="T7"/>
                </a:cxn>
                <a:cxn ang="0">
                  <a:pos x="T8" y="T9"/>
                </a:cxn>
              </a:cxnLst>
              <a:rect l="0" t="0" r="r" b="b"/>
              <a:pathLst>
                <a:path w="67" h="63">
                  <a:moveTo>
                    <a:pt x="4" y="0"/>
                  </a:moveTo>
                  <a:lnTo>
                    <a:pt x="67" y="59"/>
                  </a:lnTo>
                  <a:lnTo>
                    <a:pt x="63" y="63"/>
                  </a:lnTo>
                  <a:lnTo>
                    <a:pt x="0" y="4"/>
                  </a:lnTo>
                  <a:lnTo>
                    <a:pt x="4" y="0"/>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 name="îṩļídé"/>
            <p:cNvSpPr/>
            <p:nvPr/>
          </p:nvSpPr>
          <p:spPr bwMode="auto">
            <a:xfrm>
              <a:off x="4158355" y="4995125"/>
              <a:ext cx="62758" cy="58275"/>
            </a:xfrm>
            <a:custGeom>
              <a:avLst/>
              <a:gdLst>
                <a:gd name="T0" fmla="*/ 4 w 56"/>
                <a:gd name="T1" fmla="*/ 0 h 52"/>
                <a:gd name="T2" fmla="*/ 56 w 56"/>
                <a:gd name="T3" fmla="*/ 48 h 52"/>
                <a:gd name="T4" fmla="*/ 53 w 56"/>
                <a:gd name="T5" fmla="*/ 52 h 52"/>
                <a:gd name="T6" fmla="*/ 0 w 56"/>
                <a:gd name="T7" fmla="*/ 4 h 52"/>
                <a:gd name="T8" fmla="*/ 4 w 56"/>
                <a:gd name="T9" fmla="*/ 0 h 52"/>
              </a:gdLst>
              <a:ahLst/>
              <a:cxnLst>
                <a:cxn ang="0">
                  <a:pos x="T0" y="T1"/>
                </a:cxn>
                <a:cxn ang="0">
                  <a:pos x="T2" y="T3"/>
                </a:cxn>
                <a:cxn ang="0">
                  <a:pos x="T4" y="T5"/>
                </a:cxn>
                <a:cxn ang="0">
                  <a:pos x="T6" y="T7"/>
                </a:cxn>
                <a:cxn ang="0">
                  <a:pos x="T8" y="T9"/>
                </a:cxn>
              </a:cxnLst>
              <a:rect l="0" t="0" r="r" b="b"/>
              <a:pathLst>
                <a:path w="56" h="52">
                  <a:moveTo>
                    <a:pt x="4" y="0"/>
                  </a:moveTo>
                  <a:lnTo>
                    <a:pt x="56" y="48"/>
                  </a:lnTo>
                  <a:lnTo>
                    <a:pt x="53" y="52"/>
                  </a:lnTo>
                  <a:lnTo>
                    <a:pt x="0" y="4"/>
                  </a:lnTo>
                  <a:lnTo>
                    <a:pt x="4" y="0"/>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 name="ïŝľíḓê"/>
            <p:cNvSpPr/>
            <p:nvPr/>
          </p:nvSpPr>
          <p:spPr bwMode="auto">
            <a:xfrm>
              <a:off x="4113528" y="4776594"/>
              <a:ext cx="112067" cy="104223"/>
            </a:xfrm>
            <a:custGeom>
              <a:avLst/>
              <a:gdLst>
                <a:gd name="T0" fmla="*/ 4 w 100"/>
                <a:gd name="T1" fmla="*/ 0 h 93"/>
                <a:gd name="T2" fmla="*/ 100 w 100"/>
                <a:gd name="T3" fmla="*/ 89 h 93"/>
                <a:gd name="T4" fmla="*/ 96 w 100"/>
                <a:gd name="T5" fmla="*/ 93 h 93"/>
                <a:gd name="T6" fmla="*/ 0 w 100"/>
                <a:gd name="T7" fmla="*/ 4 h 93"/>
                <a:gd name="T8" fmla="*/ 4 w 100"/>
                <a:gd name="T9" fmla="*/ 0 h 93"/>
              </a:gdLst>
              <a:ahLst/>
              <a:cxnLst>
                <a:cxn ang="0">
                  <a:pos x="T0" y="T1"/>
                </a:cxn>
                <a:cxn ang="0">
                  <a:pos x="T2" y="T3"/>
                </a:cxn>
                <a:cxn ang="0">
                  <a:pos x="T4" y="T5"/>
                </a:cxn>
                <a:cxn ang="0">
                  <a:pos x="T6" y="T7"/>
                </a:cxn>
                <a:cxn ang="0">
                  <a:pos x="T8" y="T9"/>
                </a:cxn>
              </a:cxnLst>
              <a:rect l="0" t="0" r="r" b="b"/>
              <a:pathLst>
                <a:path w="100" h="93">
                  <a:moveTo>
                    <a:pt x="4" y="0"/>
                  </a:moveTo>
                  <a:lnTo>
                    <a:pt x="100" y="89"/>
                  </a:lnTo>
                  <a:lnTo>
                    <a:pt x="96" y="93"/>
                  </a:lnTo>
                  <a:lnTo>
                    <a:pt x="0" y="4"/>
                  </a:lnTo>
                  <a:lnTo>
                    <a:pt x="4" y="0"/>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9" name="îṣḻîḑê"/>
            <p:cNvSpPr/>
            <p:nvPr/>
          </p:nvSpPr>
          <p:spPr bwMode="auto">
            <a:xfrm>
              <a:off x="4166200" y="4719439"/>
              <a:ext cx="112067" cy="104223"/>
            </a:xfrm>
            <a:custGeom>
              <a:avLst/>
              <a:gdLst>
                <a:gd name="T0" fmla="*/ 4 w 100"/>
                <a:gd name="T1" fmla="*/ 0 h 93"/>
                <a:gd name="T2" fmla="*/ 100 w 100"/>
                <a:gd name="T3" fmla="*/ 89 h 93"/>
                <a:gd name="T4" fmla="*/ 96 w 100"/>
                <a:gd name="T5" fmla="*/ 93 h 93"/>
                <a:gd name="T6" fmla="*/ 0 w 100"/>
                <a:gd name="T7" fmla="*/ 4 h 93"/>
                <a:gd name="T8" fmla="*/ 4 w 100"/>
                <a:gd name="T9" fmla="*/ 0 h 93"/>
              </a:gdLst>
              <a:ahLst/>
              <a:cxnLst>
                <a:cxn ang="0">
                  <a:pos x="T0" y="T1"/>
                </a:cxn>
                <a:cxn ang="0">
                  <a:pos x="T2" y="T3"/>
                </a:cxn>
                <a:cxn ang="0">
                  <a:pos x="T4" y="T5"/>
                </a:cxn>
                <a:cxn ang="0">
                  <a:pos x="T6" y="T7"/>
                </a:cxn>
                <a:cxn ang="0">
                  <a:pos x="T8" y="T9"/>
                </a:cxn>
              </a:cxnLst>
              <a:rect l="0" t="0" r="r" b="b"/>
              <a:pathLst>
                <a:path w="100" h="93">
                  <a:moveTo>
                    <a:pt x="4" y="0"/>
                  </a:moveTo>
                  <a:lnTo>
                    <a:pt x="100" y="89"/>
                  </a:lnTo>
                  <a:lnTo>
                    <a:pt x="96" y="93"/>
                  </a:lnTo>
                  <a:lnTo>
                    <a:pt x="0" y="4"/>
                  </a:lnTo>
                  <a:lnTo>
                    <a:pt x="4" y="0"/>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0" name="iṣ1iḓe"/>
            <p:cNvSpPr/>
            <p:nvPr/>
          </p:nvSpPr>
          <p:spPr bwMode="auto">
            <a:xfrm>
              <a:off x="4223354" y="4927884"/>
              <a:ext cx="68361" cy="64999"/>
            </a:xfrm>
            <a:custGeom>
              <a:avLst/>
              <a:gdLst>
                <a:gd name="T0" fmla="*/ 8 w 61"/>
                <a:gd name="T1" fmla="*/ 0 h 58"/>
                <a:gd name="T2" fmla="*/ 61 w 61"/>
                <a:gd name="T3" fmla="*/ 49 h 58"/>
                <a:gd name="T4" fmla="*/ 53 w 61"/>
                <a:gd name="T5" fmla="*/ 58 h 58"/>
                <a:gd name="T6" fmla="*/ 0 w 61"/>
                <a:gd name="T7" fmla="*/ 9 h 58"/>
                <a:gd name="T8" fmla="*/ 8 w 61"/>
                <a:gd name="T9" fmla="*/ 0 h 58"/>
              </a:gdLst>
              <a:ahLst/>
              <a:cxnLst>
                <a:cxn ang="0">
                  <a:pos x="T0" y="T1"/>
                </a:cxn>
                <a:cxn ang="0">
                  <a:pos x="T2" y="T3"/>
                </a:cxn>
                <a:cxn ang="0">
                  <a:pos x="T4" y="T5"/>
                </a:cxn>
                <a:cxn ang="0">
                  <a:pos x="T6" y="T7"/>
                </a:cxn>
                <a:cxn ang="0">
                  <a:pos x="T8" y="T9"/>
                </a:cxn>
              </a:cxnLst>
              <a:rect l="0" t="0" r="r" b="b"/>
              <a:pathLst>
                <a:path w="61" h="58">
                  <a:moveTo>
                    <a:pt x="8" y="0"/>
                  </a:moveTo>
                  <a:lnTo>
                    <a:pt x="61" y="49"/>
                  </a:lnTo>
                  <a:lnTo>
                    <a:pt x="53" y="58"/>
                  </a:lnTo>
                  <a:lnTo>
                    <a:pt x="0" y="9"/>
                  </a:lnTo>
                  <a:lnTo>
                    <a:pt x="8" y="0"/>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1" name="iṥḷiḓè"/>
            <p:cNvSpPr/>
            <p:nvPr/>
          </p:nvSpPr>
          <p:spPr bwMode="auto">
            <a:xfrm>
              <a:off x="4239043" y="4776594"/>
              <a:ext cx="73965" cy="78447"/>
            </a:xfrm>
            <a:custGeom>
              <a:avLst/>
              <a:gdLst>
                <a:gd name="T0" fmla="*/ 66 w 66"/>
                <a:gd name="T1" fmla="*/ 14 h 70"/>
                <a:gd name="T2" fmla="*/ 14 w 66"/>
                <a:gd name="T3" fmla="*/ 70 h 70"/>
                <a:gd name="T4" fmla="*/ 0 w 66"/>
                <a:gd name="T5" fmla="*/ 57 h 70"/>
                <a:gd name="T6" fmla="*/ 52 w 66"/>
                <a:gd name="T7" fmla="*/ 0 h 70"/>
                <a:gd name="T8" fmla="*/ 66 w 66"/>
                <a:gd name="T9" fmla="*/ 14 h 70"/>
              </a:gdLst>
              <a:ahLst/>
              <a:cxnLst>
                <a:cxn ang="0">
                  <a:pos x="T0" y="T1"/>
                </a:cxn>
                <a:cxn ang="0">
                  <a:pos x="T2" y="T3"/>
                </a:cxn>
                <a:cxn ang="0">
                  <a:pos x="T4" y="T5"/>
                </a:cxn>
                <a:cxn ang="0">
                  <a:pos x="T6" y="T7"/>
                </a:cxn>
                <a:cxn ang="0">
                  <a:pos x="T8" y="T9"/>
                </a:cxn>
              </a:cxnLst>
              <a:rect l="0" t="0" r="r" b="b"/>
              <a:pathLst>
                <a:path w="66" h="70">
                  <a:moveTo>
                    <a:pt x="66" y="14"/>
                  </a:moveTo>
                  <a:lnTo>
                    <a:pt x="14" y="70"/>
                  </a:lnTo>
                  <a:lnTo>
                    <a:pt x="0" y="57"/>
                  </a:lnTo>
                  <a:lnTo>
                    <a:pt x="52" y="0"/>
                  </a:lnTo>
                  <a:lnTo>
                    <a:pt x="66" y="14"/>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2" name="ïśḷíde"/>
            <p:cNvSpPr/>
            <p:nvPr/>
          </p:nvSpPr>
          <p:spPr bwMode="auto">
            <a:xfrm>
              <a:off x="4392576" y="4746335"/>
              <a:ext cx="38103" cy="40344"/>
            </a:xfrm>
            <a:custGeom>
              <a:avLst/>
              <a:gdLst>
                <a:gd name="T0" fmla="*/ 34 w 34"/>
                <a:gd name="T1" fmla="*/ 4 h 36"/>
                <a:gd name="T2" fmla="*/ 5 w 34"/>
                <a:gd name="T3" fmla="*/ 36 h 36"/>
                <a:gd name="T4" fmla="*/ 0 w 34"/>
                <a:gd name="T5" fmla="*/ 31 h 36"/>
                <a:gd name="T6" fmla="*/ 29 w 34"/>
                <a:gd name="T7" fmla="*/ 0 h 36"/>
                <a:gd name="T8" fmla="*/ 34 w 34"/>
                <a:gd name="T9" fmla="*/ 4 h 36"/>
              </a:gdLst>
              <a:ahLst/>
              <a:cxnLst>
                <a:cxn ang="0">
                  <a:pos x="T0" y="T1"/>
                </a:cxn>
                <a:cxn ang="0">
                  <a:pos x="T2" y="T3"/>
                </a:cxn>
                <a:cxn ang="0">
                  <a:pos x="T4" y="T5"/>
                </a:cxn>
                <a:cxn ang="0">
                  <a:pos x="T6" y="T7"/>
                </a:cxn>
                <a:cxn ang="0">
                  <a:pos x="T8" y="T9"/>
                </a:cxn>
              </a:cxnLst>
              <a:rect l="0" t="0" r="r" b="b"/>
              <a:pathLst>
                <a:path w="34" h="36">
                  <a:moveTo>
                    <a:pt x="34" y="4"/>
                  </a:moveTo>
                  <a:lnTo>
                    <a:pt x="5" y="36"/>
                  </a:lnTo>
                  <a:lnTo>
                    <a:pt x="0" y="31"/>
                  </a:lnTo>
                  <a:lnTo>
                    <a:pt x="29" y="0"/>
                  </a:lnTo>
                  <a:lnTo>
                    <a:pt x="34" y="4"/>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3" name="ïṧ1iḋé"/>
            <p:cNvSpPr/>
            <p:nvPr/>
          </p:nvSpPr>
          <p:spPr bwMode="auto">
            <a:xfrm>
              <a:off x="4370162" y="4855041"/>
              <a:ext cx="33620" cy="35862"/>
            </a:xfrm>
            <a:custGeom>
              <a:avLst/>
              <a:gdLst>
                <a:gd name="T0" fmla="*/ 30 w 30"/>
                <a:gd name="T1" fmla="*/ 5 h 32"/>
                <a:gd name="T2" fmla="*/ 4 w 30"/>
                <a:gd name="T3" fmla="*/ 32 h 32"/>
                <a:gd name="T4" fmla="*/ 0 w 30"/>
                <a:gd name="T5" fmla="*/ 28 h 32"/>
                <a:gd name="T6" fmla="*/ 25 w 30"/>
                <a:gd name="T7" fmla="*/ 0 h 32"/>
                <a:gd name="T8" fmla="*/ 30 w 30"/>
                <a:gd name="T9" fmla="*/ 5 h 32"/>
              </a:gdLst>
              <a:ahLst/>
              <a:cxnLst>
                <a:cxn ang="0">
                  <a:pos x="T0" y="T1"/>
                </a:cxn>
                <a:cxn ang="0">
                  <a:pos x="T2" y="T3"/>
                </a:cxn>
                <a:cxn ang="0">
                  <a:pos x="T4" y="T5"/>
                </a:cxn>
                <a:cxn ang="0">
                  <a:pos x="T6" y="T7"/>
                </a:cxn>
                <a:cxn ang="0">
                  <a:pos x="T8" y="T9"/>
                </a:cxn>
              </a:cxnLst>
              <a:rect l="0" t="0" r="r" b="b"/>
              <a:pathLst>
                <a:path w="30" h="32">
                  <a:moveTo>
                    <a:pt x="30" y="5"/>
                  </a:moveTo>
                  <a:lnTo>
                    <a:pt x="4" y="32"/>
                  </a:lnTo>
                  <a:lnTo>
                    <a:pt x="0" y="28"/>
                  </a:lnTo>
                  <a:lnTo>
                    <a:pt x="25" y="0"/>
                  </a:lnTo>
                  <a:lnTo>
                    <a:pt x="30" y="5"/>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4" name="i$ļíḍè"/>
            <p:cNvSpPr/>
            <p:nvPr/>
          </p:nvSpPr>
          <p:spPr bwMode="auto">
            <a:xfrm>
              <a:off x="4329818" y="4818058"/>
              <a:ext cx="33620" cy="35862"/>
            </a:xfrm>
            <a:custGeom>
              <a:avLst/>
              <a:gdLst>
                <a:gd name="T0" fmla="*/ 30 w 30"/>
                <a:gd name="T1" fmla="*/ 4 h 32"/>
                <a:gd name="T2" fmla="*/ 5 w 30"/>
                <a:gd name="T3" fmla="*/ 32 h 32"/>
                <a:gd name="T4" fmla="*/ 0 w 30"/>
                <a:gd name="T5" fmla="*/ 27 h 32"/>
                <a:gd name="T6" fmla="*/ 25 w 30"/>
                <a:gd name="T7" fmla="*/ 0 h 32"/>
                <a:gd name="T8" fmla="*/ 30 w 30"/>
                <a:gd name="T9" fmla="*/ 4 h 32"/>
              </a:gdLst>
              <a:ahLst/>
              <a:cxnLst>
                <a:cxn ang="0">
                  <a:pos x="T0" y="T1"/>
                </a:cxn>
                <a:cxn ang="0">
                  <a:pos x="T2" y="T3"/>
                </a:cxn>
                <a:cxn ang="0">
                  <a:pos x="T4" y="T5"/>
                </a:cxn>
                <a:cxn ang="0">
                  <a:pos x="T6" y="T7"/>
                </a:cxn>
                <a:cxn ang="0">
                  <a:pos x="T8" y="T9"/>
                </a:cxn>
              </a:cxnLst>
              <a:rect l="0" t="0" r="r" b="b"/>
              <a:pathLst>
                <a:path w="30" h="32">
                  <a:moveTo>
                    <a:pt x="30" y="4"/>
                  </a:moveTo>
                  <a:lnTo>
                    <a:pt x="5" y="32"/>
                  </a:lnTo>
                  <a:lnTo>
                    <a:pt x="0" y="27"/>
                  </a:lnTo>
                  <a:lnTo>
                    <a:pt x="25" y="0"/>
                  </a:lnTo>
                  <a:lnTo>
                    <a:pt x="30" y="4"/>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5" name="íş1ïḍé"/>
            <p:cNvSpPr/>
            <p:nvPr/>
          </p:nvSpPr>
          <p:spPr bwMode="auto">
            <a:xfrm>
              <a:off x="4332059" y="4727284"/>
              <a:ext cx="25776" cy="26896"/>
            </a:xfrm>
            <a:custGeom>
              <a:avLst/>
              <a:gdLst>
                <a:gd name="T0" fmla="*/ 23 w 23"/>
                <a:gd name="T1" fmla="*/ 5 h 24"/>
                <a:gd name="T2" fmla="*/ 5 w 23"/>
                <a:gd name="T3" fmla="*/ 24 h 24"/>
                <a:gd name="T4" fmla="*/ 0 w 23"/>
                <a:gd name="T5" fmla="*/ 20 h 24"/>
                <a:gd name="T6" fmla="*/ 18 w 23"/>
                <a:gd name="T7" fmla="*/ 0 h 24"/>
                <a:gd name="T8" fmla="*/ 23 w 23"/>
                <a:gd name="T9" fmla="*/ 5 h 24"/>
              </a:gdLst>
              <a:ahLst/>
              <a:cxnLst>
                <a:cxn ang="0">
                  <a:pos x="T0" y="T1"/>
                </a:cxn>
                <a:cxn ang="0">
                  <a:pos x="T2" y="T3"/>
                </a:cxn>
                <a:cxn ang="0">
                  <a:pos x="T4" y="T5"/>
                </a:cxn>
                <a:cxn ang="0">
                  <a:pos x="T6" y="T7"/>
                </a:cxn>
                <a:cxn ang="0">
                  <a:pos x="T8" y="T9"/>
                </a:cxn>
              </a:cxnLst>
              <a:rect l="0" t="0" r="r" b="b"/>
              <a:pathLst>
                <a:path w="23" h="24">
                  <a:moveTo>
                    <a:pt x="23" y="5"/>
                  </a:moveTo>
                  <a:lnTo>
                    <a:pt x="5" y="24"/>
                  </a:lnTo>
                  <a:lnTo>
                    <a:pt x="0" y="20"/>
                  </a:lnTo>
                  <a:lnTo>
                    <a:pt x="18" y="0"/>
                  </a:lnTo>
                  <a:lnTo>
                    <a:pt x="23" y="5"/>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6" name="ïṣḷíḋé"/>
            <p:cNvSpPr/>
            <p:nvPr/>
          </p:nvSpPr>
          <p:spPr bwMode="auto">
            <a:xfrm>
              <a:off x="4469902" y="4847196"/>
              <a:ext cx="62758" cy="66120"/>
            </a:xfrm>
            <a:custGeom>
              <a:avLst/>
              <a:gdLst>
                <a:gd name="T0" fmla="*/ 56 w 56"/>
                <a:gd name="T1" fmla="*/ 4 h 59"/>
                <a:gd name="T2" fmla="*/ 5 w 56"/>
                <a:gd name="T3" fmla="*/ 59 h 59"/>
                <a:gd name="T4" fmla="*/ 0 w 56"/>
                <a:gd name="T5" fmla="*/ 54 h 59"/>
                <a:gd name="T6" fmla="*/ 51 w 56"/>
                <a:gd name="T7" fmla="*/ 0 h 59"/>
                <a:gd name="T8" fmla="*/ 56 w 56"/>
                <a:gd name="T9" fmla="*/ 4 h 59"/>
              </a:gdLst>
              <a:ahLst/>
              <a:cxnLst>
                <a:cxn ang="0">
                  <a:pos x="T0" y="T1"/>
                </a:cxn>
                <a:cxn ang="0">
                  <a:pos x="T2" y="T3"/>
                </a:cxn>
                <a:cxn ang="0">
                  <a:pos x="T4" y="T5"/>
                </a:cxn>
                <a:cxn ang="0">
                  <a:pos x="T6" y="T7"/>
                </a:cxn>
                <a:cxn ang="0">
                  <a:pos x="T8" y="T9"/>
                </a:cxn>
              </a:cxnLst>
              <a:rect l="0" t="0" r="r" b="b"/>
              <a:pathLst>
                <a:path w="56" h="59">
                  <a:moveTo>
                    <a:pt x="56" y="4"/>
                  </a:moveTo>
                  <a:lnTo>
                    <a:pt x="5" y="59"/>
                  </a:lnTo>
                  <a:lnTo>
                    <a:pt x="0" y="54"/>
                  </a:lnTo>
                  <a:lnTo>
                    <a:pt x="51" y="0"/>
                  </a:lnTo>
                  <a:lnTo>
                    <a:pt x="56" y="4"/>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7" name="ïṣḻiḑè"/>
            <p:cNvSpPr/>
            <p:nvPr/>
          </p:nvSpPr>
          <p:spPr bwMode="auto">
            <a:xfrm>
              <a:off x="4399300" y="4906592"/>
              <a:ext cx="76206" cy="7845"/>
            </a:xfrm>
            <a:custGeom>
              <a:avLst/>
              <a:gdLst>
                <a:gd name="T0" fmla="*/ 68 w 68"/>
                <a:gd name="T1" fmla="*/ 6 h 7"/>
                <a:gd name="T2" fmla="*/ 1 w 68"/>
                <a:gd name="T3" fmla="*/ 7 h 7"/>
                <a:gd name="T4" fmla="*/ 0 w 68"/>
                <a:gd name="T5" fmla="*/ 1 h 7"/>
                <a:gd name="T6" fmla="*/ 67 w 68"/>
                <a:gd name="T7" fmla="*/ 0 h 7"/>
                <a:gd name="T8" fmla="*/ 68 w 68"/>
                <a:gd name="T9" fmla="*/ 6 h 7"/>
              </a:gdLst>
              <a:ahLst/>
              <a:cxnLst>
                <a:cxn ang="0">
                  <a:pos x="T0" y="T1"/>
                </a:cxn>
                <a:cxn ang="0">
                  <a:pos x="T2" y="T3"/>
                </a:cxn>
                <a:cxn ang="0">
                  <a:pos x="T4" y="T5"/>
                </a:cxn>
                <a:cxn ang="0">
                  <a:pos x="T6" y="T7"/>
                </a:cxn>
                <a:cxn ang="0">
                  <a:pos x="T8" y="T9"/>
                </a:cxn>
              </a:cxnLst>
              <a:rect l="0" t="0" r="r" b="b"/>
              <a:pathLst>
                <a:path w="68" h="7">
                  <a:moveTo>
                    <a:pt x="68" y="6"/>
                  </a:moveTo>
                  <a:lnTo>
                    <a:pt x="1" y="7"/>
                  </a:lnTo>
                  <a:lnTo>
                    <a:pt x="0" y="1"/>
                  </a:lnTo>
                  <a:lnTo>
                    <a:pt x="67" y="0"/>
                  </a:lnTo>
                  <a:lnTo>
                    <a:pt x="68" y="6"/>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8" name="iśļïḓê"/>
            <p:cNvSpPr/>
            <p:nvPr/>
          </p:nvSpPr>
          <p:spPr bwMode="auto">
            <a:xfrm>
              <a:off x="4202061" y="4717198"/>
              <a:ext cx="40344" cy="42586"/>
            </a:xfrm>
            <a:custGeom>
              <a:avLst/>
              <a:gdLst>
                <a:gd name="T0" fmla="*/ 36 w 36"/>
                <a:gd name="T1" fmla="*/ 4 h 38"/>
                <a:gd name="T2" fmla="*/ 5 w 36"/>
                <a:gd name="T3" fmla="*/ 38 h 38"/>
                <a:gd name="T4" fmla="*/ 0 w 36"/>
                <a:gd name="T5" fmla="*/ 33 h 38"/>
                <a:gd name="T6" fmla="*/ 31 w 36"/>
                <a:gd name="T7" fmla="*/ 0 h 38"/>
                <a:gd name="T8" fmla="*/ 36 w 36"/>
                <a:gd name="T9" fmla="*/ 4 h 38"/>
              </a:gdLst>
              <a:ahLst/>
              <a:cxnLst>
                <a:cxn ang="0">
                  <a:pos x="T0" y="T1"/>
                </a:cxn>
                <a:cxn ang="0">
                  <a:pos x="T2" y="T3"/>
                </a:cxn>
                <a:cxn ang="0">
                  <a:pos x="T4" y="T5"/>
                </a:cxn>
                <a:cxn ang="0">
                  <a:pos x="T6" y="T7"/>
                </a:cxn>
                <a:cxn ang="0">
                  <a:pos x="T8" y="T9"/>
                </a:cxn>
              </a:cxnLst>
              <a:rect l="0" t="0" r="r" b="b"/>
              <a:pathLst>
                <a:path w="36" h="38">
                  <a:moveTo>
                    <a:pt x="36" y="4"/>
                  </a:moveTo>
                  <a:lnTo>
                    <a:pt x="5" y="38"/>
                  </a:lnTo>
                  <a:lnTo>
                    <a:pt x="0" y="33"/>
                  </a:lnTo>
                  <a:lnTo>
                    <a:pt x="31" y="0"/>
                  </a:lnTo>
                  <a:lnTo>
                    <a:pt x="36" y="4"/>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9" name="îSlídè"/>
            <p:cNvSpPr/>
            <p:nvPr/>
          </p:nvSpPr>
          <p:spPr bwMode="auto">
            <a:xfrm>
              <a:off x="4255854" y="4980556"/>
              <a:ext cx="33620" cy="35862"/>
            </a:xfrm>
            <a:custGeom>
              <a:avLst/>
              <a:gdLst>
                <a:gd name="T0" fmla="*/ 30 w 30"/>
                <a:gd name="T1" fmla="*/ 5 h 32"/>
                <a:gd name="T2" fmla="*/ 5 w 30"/>
                <a:gd name="T3" fmla="*/ 32 h 32"/>
                <a:gd name="T4" fmla="*/ 0 w 30"/>
                <a:gd name="T5" fmla="*/ 27 h 32"/>
                <a:gd name="T6" fmla="*/ 25 w 30"/>
                <a:gd name="T7" fmla="*/ 0 h 32"/>
                <a:gd name="T8" fmla="*/ 30 w 30"/>
                <a:gd name="T9" fmla="*/ 5 h 32"/>
              </a:gdLst>
              <a:ahLst/>
              <a:cxnLst>
                <a:cxn ang="0">
                  <a:pos x="T0" y="T1"/>
                </a:cxn>
                <a:cxn ang="0">
                  <a:pos x="T2" y="T3"/>
                </a:cxn>
                <a:cxn ang="0">
                  <a:pos x="T4" y="T5"/>
                </a:cxn>
                <a:cxn ang="0">
                  <a:pos x="T6" y="T7"/>
                </a:cxn>
                <a:cxn ang="0">
                  <a:pos x="T8" y="T9"/>
                </a:cxn>
              </a:cxnLst>
              <a:rect l="0" t="0" r="r" b="b"/>
              <a:pathLst>
                <a:path w="30" h="32">
                  <a:moveTo>
                    <a:pt x="30" y="5"/>
                  </a:moveTo>
                  <a:lnTo>
                    <a:pt x="5" y="32"/>
                  </a:lnTo>
                  <a:lnTo>
                    <a:pt x="0" y="27"/>
                  </a:lnTo>
                  <a:lnTo>
                    <a:pt x="25" y="0"/>
                  </a:lnTo>
                  <a:lnTo>
                    <a:pt x="30" y="5"/>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0" name="îŝ1íḓé"/>
            <p:cNvSpPr/>
            <p:nvPr/>
          </p:nvSpPr>
          <p:spPr bwMode="auto">
            <a:xfrm>
              <a:off x="4333180" y="5025383"/>
              <a:ext cx="56034" cy="59396"/>
            </a:xfrm>
            <a:custGeom>
              <a:avLst/>
              <a:gdLst>
                <a:gd name="T0" fmla="*/ 50 w 50"/>
                <a:gd name="T1" fmla="*/ 4 h 53"/>
                <a:gd name="T2" fmla="*/ 5 w 50"/>
                <a:gd name="T3" fmla="*/ 53 h 53"/>
                <a:gd name="T4" fmla="*/ 0 w 50"/>
                <a:gd name="T5" fmla="*/ 48 h 53"/>
                <a:gd name="T6" fmla="*/ 45 w 50"/>
                <a:gd name="T7" fmla="*/ 0 h 53"/>
                <a:gd name="T8" fmla="*/ 50 w 50"/>
                <a:gd name="T9" fmla="*/ 4 h 53"/>
              </a:gdLst>
              <a:ahLst/>
              <a:cxnLst>
                <a:cxn ang="0">
                  <a:pos x="T0" y="T1"/>
                </a:cxn>
                <a:cxn ang="0">
                  <a:pos x="T2" y="T3"/>
                </a:cxn>
                <a:cxn ang="0">
                  <a:pos x="T4" y="T5"/>
                </a:cxn>
                <a:cxn ang="0">
                  <a:pos x="T6" y="T7"/>
                </a:cxn>
                <a:cxn ang="0">
                  <a:pos x="T8" y="T9"/>
                </a:cxn>
              </a:cxnLst>
              <a:rect l="0" t="0" r="r" b="b"/>
              <a:pathLst>
                <a:path w="50" h="53">
                  <a:moveTo>
                    <a:pt x="50" y="4"/>
                  </a:moveTo>
                  <a:lnTo>
                    <a:pt x="5" y="53"/>
                  </a:lnTo>
                  <a:lnTo>
                    <a:pt x="0" y="48"/>
                  </a:lnTo>
                  <a:lnTo>
                    <a:pt x="45" y="0"/>
                  </a:lnTo>
                  <a:lnTo>
                    <a:pt x="50" y="4"/>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1" name="íşḻiḍè"/>
            <p:cNvSpPr/>
            <p:nvPr/>
          </p:nvSpPr>
          <p:spPr bwMode="auto">
            <a:xfrm>
              <a:off x="4022753" y="4872972"/>
              <a:ext cx="75086" cy="69482"/>
            </a:xfrm>
            <a:custGeom>
              <a:avLst/>
              <a:gdLst>
                <a:gd name="T0" fmla="*/ 63 w 67"/>
                <a:gd name="T1" fmla="*/ 62 h 62"/>
                <a:gd name="T2" fmla="*/ 0 w 67"/>
                <a:gd name="T3" fmla="*/ 4 h 62"/>
                <a:gd name="T4" fmla="*/ 4 w 67"/>
                <a:gd name="T5" fmla="*/ 0 h 62"/>
                <a:gd name="T6" fmla="*/ 67 w 67"/>
                <a:gd name="T7" fmla="*/ 58 h 62"/>
                <a:gd name="T8" fmla="*/ 63 w 67"/>
                <a:gd name="T9" fmla="*/ 62 h 62"/>
              </a:gdLst>
              <a:ahLst/>
              <a:cxnLst>
                <a:cxn ang="0">
                  <a:pos x="T0" y="T1"/>
                </a:cxn>
                <a:cxn ang="0">
                  <a:pos x="T2" y="T3"/>
                </a:cxn>
                <a:cxn ang="0">
                  <a:pos x="T4" y="T5"/>
                </a:cxn>
                <a:cxn ang="0">
                  <a:pos x="T6" y="T7"/>
                </a:cxn>
                <a:cxn ang="0">
                  <a:pos x="T8" y="T9"/>
                </a:cxn>
              </a:cxnLst>
              <a:rect l="0" t="0" r="r" b="b"/>
              <a:pathLst>
                <a:path w="67" h="62">
                  <a:moveTo>
                    <a:pt x="63" y="62"/>
                  </a:moveTo>
                  <a:lnTo>
                    <a:pt x="0" y="4"/>
                  </a:lnTo>
                  <a:lnTo>
                    <a:pt x="4" y="0"/>
                  </a:lnTo>
                  <a:lnTo>
                    <a:pt x="67" y="58"/>
                  </a:lnTo>
                  <a:lnTo>
                    <a:pt x="63" y="62"/>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2" name="íṩļîḋé"/>
            <p:cNvSpPr/>
            <p:nvPr/>
          </p:nvSpPr>
          <p:spPr bwMode="auto">
            <a:xfrm>
              <a:off x="4041804" y="4933488"/>
              <a:ext cx="56034" cy="59396"/>
            </a:xfrm>
            <a:custGeom>
              <a:avLst/>
              <a:gdLst>
                <a:gd name="T0" fmla="*/ 0 w 50"/>
                <a:gd name="T1" fmla="*/ 48 h 53"/>
                <a:gd name="T2" fmla="*/ 45 w 50"/>
                <a:gd name="T3" fmla="*/ 0 h 53"/>
                <a:gd name="T4" fmla="*/ 50 w 50"/>
                <a:gd name="T5" fmla="*/ 4 h 53"/>
                <a:gd name="T6" fmla="*/ 5 w 50"/>
                <a:gd name="T7" fmla="*/ 53 h 53"/>
                <a:gd name="T8" fmla="*/ 0 w 50"/>
                <a:gd name="T9" fmla="*/ 48 h 53"/>
              </a:gdLst>
              <a:ahLst/>
              <a:cxnLst>
                <a:cxn ang="0">
                  <a:pos x="T0" y="T1"/>
                </a:cxn>
                <a:cxn ang="0">
                  <a:pos x="T2" y="T3"/>
                </a:cxn>
                <a:cxn ang="0">
                  <a:pos x="T4" y="T5"/>
                </a:cxn>
                <a:cxn ang="0">
                  <a:pos x="T6" y="T7"/>
                </a:cxn>
                <a:cxn ang="0">
                  <a:pos x="T8" y="T9"/>
                </a:cxn>
              </a:cxnLst>
              <a:rect l="0" t="0" r="r" b="b"/>
              <a:pathLst>
                <a:path w="50" h="53">
                  <a:moveTo>
                    <a:pt x="0" y="48"/>
                  </a:moveTo>
                  <a:lnTo>
                    <a:pt x="45" y="0"/>
                  </a:lnTo>
                  <a:lnTo>
                    <a:pt x="50" y="4"/>
                  </a:lnTo>
                  <a:lnTo>
                    <a:pt x="5" y="53"/>
                  </a:lnTo>
                  <a:lnTo>
                    <a:pt x="0" y="48"/>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3" name="îSļiḋe"/>
            <p:cNvSpPr/>
            <p:nvPr/>
          </p:nvSpPr>
          <p:spPr bwMode="auto">
            <a:xfrm>
              <a:off x="4168441" y="5030986"/>
              <a:ext cx="71723" cy="77327"/>
            </a:xfrm>
            <a:custGeom>
              <a:avLst/>
              <a:gdLst>
                <a:gd name="T0" fmla="*/ 64 w 64"/>
                <a:gd name="T1" fmla="*/ 5 h 69"/>
                <a:gd name="T2" fmla="*/ 5 w 64"/>
                <a:gd name="T3" fmla="*/ 69 h 69"/>
                <a:gd name="T4" fmla="*/ 0 w 64"/>
                <a:gd name="T5" fmla="*/ 64 h 69"/>
                <a:gd name="T6" fmla="*/ 59 w 64"/>
                <a:gd name="T7" fmla="*/ 0 h 69"/>
                <a:gd name="T8" fmla="*/ 64 w 64"/>
                <a:gd name="T9" fmla="*/ 5 h 69"/>
              </a:gdLst>
              <a:ahLst/>
              <a:cxnLst>
                <a:cxn ang="0">
                  <a:pos x="T0" y="T1"/>
                </a:cxn>
                <a:cxn ang="0">
                  <a:pos x="T2" y="T3"/>
                </a:cxn>
                <a:cxn ang="0">
                  <a:pos x="T4" y="T5"/>
                </a:cxn>
                <a:cxn ang="0">
                  <a:pos x="T6" y="T7"/>
                </a:cxn>
                <a:cxn ang="0">
                  <a:pos x="T8" y="T9"/>
                </a:cxn>
              </a:cxnLst>
              <a:rect l="0" t="0" r="r" b="b"/>
              <a:pathLst>
                <a:path w="64" h="69">
                  <a:moveTo>
                    <a:pt x="64" y="5"/>
                  </a:moveTo>
                  <a:lnTo>
                    <a:pt x="5" y="69"/>
                  </a:lnTo>
                  <a:lnTo>
                    <a:pt x="0" y="64"/>
                  </a:lnTo>
                  <a:lnTo>
                    <a:pt x="59" y="0"/>
                  </a:lnTo>
                  <a:lnTo>
                    <a:pt x="64" y="5"/>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4" name="ïṥlíḋè"/>
            <p:cNvSpPr/>
            <p:nvPr/>
          </p:nvSpPr>
          <p:spPr bwMode="auto">
            <a:xfrm>
              <a:off x="4165079" y="4930126"/>
              <a:ext cx="76206" cy="81810"/>
            </a:xfrm>
            <a:custGeom>
              <a:avLst/>
              <a:gdLst>
                <a:gd name="T0" fmla="*/ 68 w 68"/>
                <a:gd name="T1" fmla="*/ 10 h 73"/>
                <a:gd name="T2" fmla="*/ 10 w 68"/>
                <a:gd name="T3" fmla="*/ 73 h 73"/>
                <a:gd name="T4" fmla="*/ 0 w 68"/>
                <a:gd name="T5" fmla="*/ 63 h 73"/>
                <a:gd name="T6" fmla="*/ 58 w 68"/>
                <a:gd name="T7" fmla="*/ 0 h 73"/>
                <a:gd name="T8" fmla="*/ 68 w 68"/>
                <a:gd name="T9" fmla="*/ 10 h 73"/>
              </a:gdLst>
              <a:ahLst/>
              <a:cxnLst>
                <a:cxn ang="0">
                  <a:pos x="T0" y="T1"/>
                </a:cxn>
                <a:cxn ang="0">
                  <a:pos x="T2" y="T3"/>
                </a:cxn>
                <a:cxn ang="0">
                  <a:pos x="T4" y="T5"/>
                </a:cxn>
                <a:cxn ang="0">
                  <a:pos x="T6" y="T7"/>
                </a:cxn>
                <a:cxn ang="0">
                  <a:pos x="T8" y="T9"/>
                </a:cxn>
              </a:cxnLst>
              <a:rect l="0" t="0" r="r" b="b"/>
              <a:pathLst>
                <a:path w="68" h="73">
                  <a:moveTo>
                    <a:pt x="68" y="10"/>
                  </a:moveTo>
                  <a:lnTo>
                    <a:pt x="10" y="73"/>
                  </a:lnTo>
                  <a:lnTo>
                    <a:pt x="0" y="63"/>
                  </a:lnTo>
                  <a:lnTo>
                    <a:pt x="58" y="0"/>
                  </a:lnTo>
                  <a:lnTo>
                    <a:pt x="68" y="10"/>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5" name="iṥļíḓé"/>
            <p:cNvSpPr/>
            <p:nvPr/>
          </p:nvSpPr>
          <p:spPr bwMode="auto">
            <a:xfrm>
              <a:off x="4119131" y="5036590"/>
              <a:ext cx="24655" cy="24655"/>
            </a:xfrm>
            <a:custGeom>
              <a:avLst/>
              <a:gdLst>
                <a:gd name="T0" fmla="*/ 22 w 22"/>
                <a:gd name="T1" fmla="*/ 4 h 22"/>
                <a:gd name="T2" fmla="*/ 5 w 22"/>
                <a:gd name="T3" fmla="*/ 22 h 22"/>
                <a:gd name="T4" fmla="*/ 0 w 22"/>
                <a:gd name="T5" fmla="*/ 17 h 22"/>
                <a:gd name="T6" fmla="*/ 17 w 22"/>
                <a:gd name="T7" fmla="*/ 0 h 22"/>
                <a:gd name="T8" fmla="*/ 22 w 22"/>
                <a:gd name="T9" fmla="*/ 4 h 22"/>
              </a:gdLst>
              <a:ahLst/>
              <a:cxnLst>
                <a:cxn ang="0">
                  <a:pos x="T0" y="T1"/>
                </a:cxn>
                <a:cxn ang="0">
                  <a:pos x="T2" y="T3"/>
                </a:cxn>
                <a:cxn ang="0">
                  <a:pos x="T4" y="T5"/>
                </a:cxn>
                <a:cxn ang="0">
                  <a:pos x="T6" y="T7"/>
                </a:cxn>
                <a:cxn ang="0">
                  <a:pos x="T8" y="T9"/>
                </a:cxn>
              </a:cxnLst>
              <a:rect l="0" t="0" r="r" b="b"/>
              <a:pathLst>
                <a:path w="22" h="22">
                  <a:moveTo>
                    <a:pt x="22" y="4"/>
                  </a:moveTo>
                  <a:lnTo>
                    <a:pt x="5" y="22"/>
                  </a:lnTo>
                  <a:lnTo>
                    <a:pt x="0" y="17"/>
                  </a:lnTo>
                  <a:lnTo>
                    <a:pt x="17" y="0"/>
                  </a:lnTo>
                  <a:lnTo>
                    <a:pt x="22" y="4"/>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6" name="íṡḷíḓé"/>
            <p:cNvSpPr/>
            <p:nvPr/>
          </p:nvSpPr>
          <p:spPr bwMode="auto">
            <a:xfrm>
              <a:off x="4068701" y="5010814"/>
              <a:ext cx="169222" cy="158015"/>
            </a:xfrm>
            <a:custGeom>
              <a:avLst/>
              <a:gdLst>
                <a:gd name="T0" fmla="*/ 3 w 151"/>
                <a:gd name="T1" fmla="*/ 0 h 141"/>
                <a:gd name="T2" fmla="*/ 151 w 151"/>
                <a:gd name="T3" fmla="*/ 137 h 141"/>
                <a:gd name="T4" fmla="*/ 147 w 151"/>
                <a:gd name="T5" fmla="*/ 141 h 141"/>
                <a:gd name="T6" fmla="*/ 0 w 151"/>
                <a:gd name="T7" fmla="*/ 4 h 141"/>
                <a:gd name="T8" fmla="*/ 3 w 151"/>
                <a:gd name="T9" fmla="*/ 0 h 141"/>
              </a:gdLst>
              <a:ahLst/>
              <a:cxnLst>
                <a:cxn ang="0">
                  <a:pos x="T0" y="T1"/>
                </a:cxn>
                <a:cxn ang="0">
                  <a:pos x="T2" y="T3"/>
                </a:cxn>
                <a:cxn ang="0">
                  <a:pos x="T4" y="T5"/>
                </a:cxn>
                <a:cxn ang="0">
                  <a:pos x="T6" y="T7"/>
                </a:cxn>
                <a:cxn ang="0">
                  <a:pos x="T8" y="T9"/>
                </a:cxn>
              </a:cxnLst>
              <a:rect l="0" t="0" r="r" b="b"/>
              <a:pathLst>
                <a:path w="151" h="141">
                  <a:moveTo>
                    <a:pt x="3" y="0"/>
                  </a:moveTo>
                  <a:lnTo>
                    <a:pt x="151" y="137"/>
                  </a:lnTo>
                  <a:lnTo>
                    <a:pt x="147" y="141"/>
                  </a:lnTo>
                  <a:lnTo>
                    <a:pt x="0" y="4"/>
                  </a:lnTo>
                  <a:lnTo>
                    <a:pt x="3" y="0"/>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7" name="îşḻiḑè"/>
            <p:cNvSpPr/>
            <p:nvPr/>
          </p:nvSpPr>
          <p:spPr bwMode="auto">
            <a:xfrm>
              <a:off x="3972323" y="4922281"/>
              <a:ext cx="77327" cy="72844"/>
            </a:xfrm>
            <a:custGeom>
              <a:avLst/>
              <a:gdLst>
                <a:gd name="T0" fmla="*/ 3 w 69"/>
                <a:gd name="T1" fmla="*/ 0 h 65"/>
                <a:gd name="T2" fmla="*/ 69 w 69"/>
                <a:gd name="T3" fmla="*/ 61 h 65"/>
                <a:gd name="T4" fmla="*/ 65 w 69"/>
                <a:gd name="T5" fmla="*/ 65 h 65"/>
                <a:gd name="T6" fmla="*/ 0 w 69"/>
                <a:gd name="T7" fmla="*/ 4 h 65"/>
                <a:gd name="T8" fmla="*/ 3 w 69"/>
                <a:gd name="T9" fmla="*/ 0 h 65"/>
              </a:gdLst>
              <a:ahLst/>
              <a:cxnLst>
                <a:cxn ang="0">
                  <a:pos x="T0" y="T1"/>
                </a:cxn>
                <a:cxn ang="0">
                  <a:pos x="T2" y="T3"/>
                </a:cxn>
                <a:cxn ang="0">
                  <a:pos x="T4" y="T5"/>
                </a:cxn>
                <a:cxn ang="0">
                  <a:pos x="T6" y="T7"/>
                </a:cxn>
                <a:cxn ang="0">
                  <a:pos x="T8" y="T9"/>
                </a:cxn>
              </a:cxnLst>
              <a:rect l="0" t="0" r="r" b="b"/>
              <a:pathLst>
                <a:path w="69" h="65">
                  <a:moveTo>
                    <a:pt x="3" y="0"/>
                  </a:moveTo>
                  <a:lnTo>
                    <a:pt x="69" y="61"/>
                  </a:lnTo>
                  <a:lnTo>
                    <a:pt x="65" y="65"/>
                  </a:lnTo>
                  <a:lnTo>
                    <a:pt x="0" y="4"/>
                  </a:lnTo>
                  <a:lnTo>
                    <a:pt x="3" y="0"/>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8" name="isḷîḓe"/>
            <p:cNvSpPr/>
            <p:nvPr/>
          </p:nvSpPr>
          <p:spPr bwMode="auto">
            <a:xfrm>
              <a:off x="4242406" y="4629785"/>
              <a:ext cx="115430" cy="107585"/>
            </a:xfrm>
            <a:custGeom>
              <a:avLst/>
              <a:gdLst>
                <a:gd name="T0" fmla="*/ 4 w 103"/>
                <a:gd name="T1" fmla="*/ 0 h 96"/>
                <a:gd name="T2" fmla="*/ 103 w 103"/>
                <a:gd name="T3" fmla="*/ 92 h 96"/>
                <a:gd name="T4" fmla="*/ 99 w 103"/>
                <a:gd name="T5" fmla="*/ 96 h 96"/>
                <a:gd name="T6" fmla="*/ 0 w 103"/>
                <a:gd name="T7" fmla="*/ 4 h 96"/>
                <a:gd name="T8" fmla="*/ 4 w 103"/>
                <a:gd name="T9" fmla="*/ 0 h 96"/>
              </a:gdLst>
              <a:ahLst/>
              <a:cxnLst>
                <a:cxn ang="0">
                  <a:pos x="T0" y="T1"/>
                </a:cxn>
                <a:cxn ang="0">
                  <a:pos x="T2" y="T3"/>
                </a:cxn>
                <a:cxn ang="0">
                  <a:pos x="T4" y="T5"/>
                </a:cxn>
                <a:cxn ang="0">
                  <a:pos x="T6" y="T7"/>
                </a:cxn>
                <a:cxn ang="0">
                  <a:pos x="T8" y="T9"/>
                </a:cxn>
              </a:cxnLst>
              <a:rect l="0" t="0" r="r" b="b"/>
              <a:pathLst>
                <a:path w="103" h="96">
                  <a:moveTo>
                    <a:pt x="4" y="0"/>
                  </a:moveTo>
                  <a:lnTo>
                    <a:pt x="103" y="92"/>
                  </a:lnTo>
                  <a:lnTo>
                    <a:pt x="99" y="96"/>
                  </a:lnTo>
                  <a:lnTo>
                    <a:pt x="0" y="4"/>
                  </a:lnTo>
                  <a:lnTo>
                    <a:pt x="4" y="0"/>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9" name="ïṩļïḑè"/>
            <p:cNvSpPr/>
            <p:nvPr/>
          </p:nvSpPr>
          <p:spPr bwMode="auto">
            <a:xfrm>
              <a:off x="4323094" y="4969350"/>
              <a:ext cx="133361" cy="123274"/>
            </a:xfrm>
            <a:custGeom>
              <a:avLst/>
              <a:gdLst>
                <a:gd name="T0" fmla="*/ 4 w 119"/>
                <a:gd name="T1" fmla="*/ 0 h 110"/>
                <a:gd name="T2" fmla="*/ 119 w 119"/>
                <a:gd name="T3" fmla="*/ 106 h 110"/>
                <a:gd name="T4" fmla="*/ 115 w 119"/>
                <a:gd name="T5" fmla="*/ 110 h 110"/>
                <a:gd name="T6" fmla="*/ 0 w 119"/>
                <a:gd name="T7" fmla="*/ 4 h 110"/>
                <a:gd name="T8" fmla="*/ 4 w 119"/>
                <a:gd name="T9" fmla="*/ 0 h 110"/>
              </a:gdLst>
              <a:ahLst/>
              <a:cxnLst>
                <a:cxn ang="0">
                  <a:pos x="T0" y="T1"/>
                </a:cxn>
                <a:cxn ang="0">
                  <a:pos x="T2" y="T3"/>
                </a:cxn>
                <a:cxn ang="0">
                  <a:pos x="T4" y="T5"/>
                </a:cxn>
                <a:cxn ang="0">
                  <a:pos x="T6" y="T7"/>
                </a:cxn>
                <a:cxn ang="0">
                  <a:pos x="T8" y="T9"/>
                </a:cxn>
              </a:cxnLst>
              <a:rect l="0" t="0" r="r" b="b"/>
              <a:pathLst>
                <a:path w="119" h="110">
                  <a:moveTo>
                    <a:pt x="4" y="0"/>
                  </a:moveTo>
                  <a:lnTo>
                    <a:pt x="119" y="106"/>
                  </a:lnTo>
                  <a:lnTo>
                    <a:pt x="115" y="110"/>
                  </a:lnTo>
                  <a:lnTo>
                    <a:pt x="0" y="4"/>
                  </a:lnTo>
                  <a:lnTo>
                    <a:pt x="4" y="0"/>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0" name="íSḷíďê"/>
            <p:cNvSpPr/>
            <p:nvPr/>
          </p:nvSpPr>
          <p:spPr bwMode="auto">
            <a:xfrm>
              <a:off x="4420592" y="4746335"/>
              <a:ext cx="136722" cy="127757"/>
            </a:xfrm>
            <a:custGeom>
              <a:avLst/>
              <a:gdLst>
                <a:gd name="T0" fmla="*/ 4 w 122"/>
                <a:gd name="T1" fmla="*/ 0 h 114"/>
                <a:gd name="T2" fmla="*/ 122 w 122"/>
                <a:gd name="T3" fmla="*/ 110 h 114"/>
                <a:gd name="T4" fmla="*/ 119 w 122"/>
                <a:gd name="T5" fmla="*/ 114 h 114"/>
                <a:gd name="T6" fmla="*/ 0 w 122"/>
                <a:gd name="T7" fmla="*/ 4 h 114"/>
                <a:gd name="T8" fmla="*/ 4 w 122"/>
                <a:gd name="T9" fmla="*/ 0 h 114"/>
              </a:gdLst>
              <a:ahLst/>
              <a:cxnLst>
                <a:cxn ang="0">
                  <a:pos x="T0" y="T1"/>
                </a:cxn>
                <a:cxn ang="0">
                  <a:pos x="T2" y="T3"/>
                </a:cxn>
                <a:cxn ang="0">
                  <a:pos x="T4" y="T5"/>
                </a:cxn>
                <a:cxn ang="0">
                  <a:pos x="T6" y="T7"/>
                </a:cxn>
                <a:cxn ang="0">
                  <a:pos x="T8" y="T9"/>
                </a:cxn>
              </a:cxnLst>
              <a:rect l="0" t="0" r="r" b="b"/>
              <a:pathLst>
                <a:path w="122" h="114">
                  <a:moveTo>
                    <a:pt x="4" y="0"/>
                  </a:moveTo>
                  <a:lnTo>
                    <a:pt x="122" y="110"/>
                  </a:lnTo>
                  <a:lnTo>
                    <a:pt x="119" y="114"/>
                  </a:lnTo>
                  <a:lnTo>
                    <a:pt x="0" y="4"/>
                  </a:lnTo>
                  <a:lnTo>
                    <a:pt x="4" y="0"/>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1" name="ïSļidê"/>
            <p:cNvSpPr/>
            <p:nvPr/>
          </p:nvSpPr>
          <p:spPr bwMode="auto">
            <a:xfrm>
              <a:off x="4370162" y="4881937"/>
              <a:ext cx="34741" cy="32500"/>
            </a:xfrm>
            <a:custGeom>
              <a:avLst/>
              <a:gdLst>
                <a:gd name="T0" fmla="*/ 3 w 31"/>
                <a:gd name="T1" fmla="*/ 0 h 29"/>
                <a:gd name="T2" fmla="*/ 31 w 31"/>
                <a:gd name="T3" fmla="*/ 25 h 29"/>
                <a:gd name="T4" fmla="*/ 27 w 31"/>
                <a:gd name="T5" fmla="*/ 29 h 29"/>
                <a:gd name="T6" fmla="*/ 0 w 31"/>
                <a:gd name="T7" fmla="*/ 4 h 29"/>
                <a:gd name="T8" fmla="*/ 3 w 31"/>
                <a:gd name="T9" fmla="*/ 0 h 29"/>
              </a:gdLst>
              <a:ahLst/>
              <a:cxnLst>
                <a:cxn ang="0">
                  <a:pos x="T0" y="T1"/>
                </a:cxn>
                <a:cxn ang="0">
                  <a:pos x="T2" y="T3"/>
                </a:cxn>
                <a:cxn ang="0">
                  <a:pos x="T4" y="T5"/>
                </a:cxn>
                <a:cxn ang="0">
                  <a:pos x="T6" y="T7"/>
                </a:cxn>
                <a:cxn ang="0">
                  <a:pos x="T8" y="T9"/>
                </a:cxn>
              </a:cxnLst>
              <a:rect l="0" t="0" r="r" b="b"/>
              <a:pathLst>
                <a:path w="31" h="29">
                  <a:moveTo>
                    <a:pt x="3" y="0"/>
                  </a:moveTo>
                  <a:lnTo>
                    <a:pt x="31" y="25"/>
                  </a:lnTo>
                  <a:lnTo>
                    <a:pt x="27" y="29"/>
                  </a:lnTo>
                  <a:lnTo>
                    <a:pt x="0" y="4"/>
                  </a:lnTo>
                  <a:lnTo>
                    <a:pt x="3" y="0"/>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2" name="ïṡliḍe"/>
            <p:cNvSpPr/>
            <p:nvPr/>
          </p:nvSpPr>
          <p:spPr bwMode="auto">
            <a:xfrm>
              <a:off x="4583091" y="4897626"/>
              <a:ext cx="32500" cy="29138"/>
            </a:xfrm>
            <a:custGeom>
              <a:avLst/>
              <a:gdLst>
                <a:gd name="T0" fmla="*/ 4 w 29"/>
                <a:gd name="T1" fmla="*/ 0 h 26"/>
                <a:gd name="T2" fmla="*/ 29 w 29"/>
                <a:gd name="T3" fmla="*/ 22 h 26"/>
                <a:gd name="T4" fmla="*/ 25 w 29"/>
                <a:gd name="T5" fmla="*/ 26 h 26"/>
                <a:gd name="T6" fmla="*/ 0 w 29"/>
                <a:gd name="T7" fmla="*/ 4 h 26"/>
                <a:gd name="T8" fmla="*/ 4 w 29"/>
                <a:gd name="T9" fmla="*/ 0 h 26"/>
              </a:gdLst>
              <a:ahLst/>
              <a:cxnLst>
                <a:cxn ang="0">
                  <a:pos x="T0" y="T1"/>
                </a:cxn>
                <a:cxn ang="0">
                  <a:pos x="T2" y="T3"/>
                </a:cxn>
                <a:cxn ang="0">
                  <a:pos x="T4" y="T5"/>
                </a:cxn>
                <a:cxn ang="0">
                  <a:pos x="T6" y="T7"/>
                </a:cxn>
                <a:cxn ang="0">
                  <a:pos x="T8" y="T9"/>
                </a:cxn>
              </a:cxnLst>
              <a:rect l="0" t="0" r="r" b="b"/>
              <a:pathLst>
                <a:path w="29" h="26">
                  <a:moveTo>
                    <a:pt x="4" y="0"/>
                  </a:moveTo>
                  <a:lnTo>
                    <a:pt x="29" y="22"/>
                  </a:lnTo>
                  <a:lnTo>
                    <a:pt x="25" y="26"/>
                  </a:lnTo>
                  <a:lnTo>
                    <a:pt x="0" y="4"/>
                  </a:lnTo>
                  <a:lnTo>
                    <a:pt x="4" y="0"/>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3" name="iṣḻïde"/>
            <p:cNvSpPr/>
            <p:nvPr/>
          </p:nvSpPr>
          <p:spPr bwMode="auto">
            <a:xfrm>
              <a:off x="4354473" y="4818058"/>
              <a:ext cx="45948" cy="43707"/>
            </a:xfrm>
            <a:custGeom>
              <a:avLst/>
              <a:gdLst>
                <a:gd name="T0" fmla="*/ 3 w 41"/>
                <a:gd name="T1" fmla="*/ 0 h 39"/>
                <a:gd name="T2" fmla="*/ 41 w 41"/>
                <a:gd name="T3" fmla="*/ 35 h 39"/>
                <a:gd name="T4" fmla="*/ 38 w 41"/>
                <a:gd name="T5" fmla="*/ 39 h 39"/>
                <a:gd name="T6" fmla="*/ 0 w 41"/>
                <a:gd name="T7" fmla="*/ 4 h 39"/>
                <a:gd name="T8" fmla="*/ 3 w 41"/>
                <a:gd name="T9" fmla="*/ 0 h 39"/>
              </a:gdLst>
              <a:ahLst/>
              <a:cxnLst>
                <a:cxn ang="0">
                  <a:pos x="T0" y="T1"/>
                </a:cxn>
                <a:cxn ang="0">
                  <a:pos x="T2" y="T3"/>
                </a:cxn>
                <a:cxn ang="0">
                  <a:pos x="T4" y="T5"/>
                </a:cxn>
                <a:cxn ang="0">
                  <a:pos x="T6" y="T7"/>
                </a:cxn>
                <a:cxn ang="0">
                  <a:pos x="T8" y="T9"/>
                </a:cxn>
              </a:cxnLst>
              <a:rect l="0" t="0" r="r" b="b"/>
              <a:pathLst>
                <a:path w="41" h="39">
                  <a:moveTo>
                    <a:pt x="3" y="0"/>
                  </a:moveTo>
                  <a:lnTo>
                    <a:pt x="41" y="35"/>
                  </a:lnTo>
                  <a:lnTo>
                    <a:pt x="38" y="39"/>
                  </a:lnTo>
                  <a:lnTo>
                    <a:pt x="0" y="4"/>
                  </a:lnTo>
                  <a:lnTo>
                    <a:pt x="3" y="0"/>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4" name="îṣḷíḍè"/>
            <p:cNvSpPr/>
            <p:nvPr/>
          </p:nvSpPr>
          <p:spPr bwMode="auto">
            <a:xfrm>
              <a:off x="4520333" y="4604010"/>
              <a:ext cx="87413" cy="81810"/>
            </a:xfrm>
            <a:custGeom>
              <a:avLst/>
              <a:gdLst>
                <a:gd name="T0" fmla="*/ 7 w 78"/>
                <a:gd name="T1" fmla="*/ 0 h 73"/>
                <a:gd name="T2" fmla="*/ 78 w 78"/>
                <a:gd name="T3" fmla="*/ 66 h 73"/>
                <a:gd name="T4" fmla="*/ 71 w 78"/>
                <a:gd name="T5" fmla="*/ 73 h 73"/>
                <a:gd name="T6" fmla="*/ 0 w 78"/>
                <a:gd name="T7" fmla="*/ 8 h 73"/>
                <a:gd name="T8" fmla="*/ 7 w 78"/>
                <a:gd name="T9" fmla="*/ 0 h 73"/>
              </a:gdLst>
              <a:ahLst/>
              <a:cxnLst>
                <a:cxn ang="0">
                  <a:pos x="T0" y="T1"/>
                </a:cxn>
                <a:cxn ang="0">
                  <a:pos x="T2" y="T3"/>
                </a:cxn>
                <a:cxn ang="0">
                  <a:pos x="T4" y="T5"/>
                </a:cxn>
                <a:cxn ang="0">
                  <a:pos x="T6" y="T7"/>
                </a:cxn>
                <a:cxn ang="0">
                  <a:pos x="T8" y="T9"/>
                </a:cxn>
              </a:cxnLst>
              <a:rect l="0" t="0" r="r" b="b"/>
              <a:pathLst>
                <a:path w="78" h="73">
                  <a:moveTo>
                    <a:pt x="7" y="0"/>
                  </a:moveTo>
                  <a:lnTo>
                    <a:pt x="78" y="66"/>
                  </a:lnTo>
                  <a:lnTo>
                    <a:pt x="71" y="73"/>
                  </a:lnTo>
                  <a:lnTo>
                    <a:pt x="0" y="8"/>
                  </a:lnTo>
                  <a:lnTo>
                    <a:pt x="7" y="0"/>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5" name="ïṣḷîḓé"/>
            <p:cNvSpPr/>
            <p:nvPr/>
          </p:nvSpPr>
          <p:spPr bwMode="auto">
            <a:xfrm>
              <a:off x="4429558" y="4522200"/>
              <a:ext cx="66120" cy="62758"/>
            </a:xfrm>
            <a:custGeom>
              <a:avLst/>
              <a:gdLst>
                <a:gd name="T0" fmla="*/ 7 w 59"/>
                <a:gd name="T1" fmla="*/ 0 h 56"/>
                <a:gd name="T2" fmla="*/ 59 w 59"/>
                <a:gd name="T3" fmla="*/ 48 h 56"/>
                <a:gd name="T4" fmla="*/ 51 w 59"/>
                <a:gd name="T5" fmla="*/ 56 h 56"/>
                <a:gd name="T6" fmla="*/ 0 w 59"/>
                <a:gd name="T7" fmla="*/ 8 h 56"/>
                <a:gd name="T8" fmla="*/ 7 w 59"/>
                <a:gd name="T9" fmla="*/ 0 h 56"/>
              </a:gdLst>
              <a:ahLst/>
              <a:cxnLst>
                <a:cxn ang="0">
                  <a:pos x="T0" y="T1"/>
                </a:cxn>
                <a:cxn ang="0">
                  <a:pos x="T2" y="T3"/>
                </a:cxn>
                <a:cxn ang="0">
                  <a:pos x="T4" y="T5"/>
                </a:cxn>
                <a:cxn ang="0">
                  <a:pos x="T6" y="T7"/>
                </a:cxn>
                <a:cxn ang="0">
                  <a:pos x="T8" y="T9"/>
                </a:cxn>
              </a:cxnLst>
              <a:rect l="0" t="0" r="r" b="b"/>
              <a:pathLst>
                <a:path w="59" h="56">
                  <a:moveTo>
                    <a:pt x="7" y="0"/>
                  </a:moveTo>
                  <a:lnTo>
                    <a:pt x="59" y="48"/>
                  </a:lnTo>
                  <a:lnTo>
                    <a:pt x="51" y="56"/>
                  </a:lnTo>
                  <a:lnTo>
                    <a:pt x="0" y="8"/>
                  </a:lnTo>
                  <a:lnTo>
                    <a:pt x="7" y="0"/>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6" name="ï$ḻiḋé"/>
            <p:cNvSpPr/>
            <p:nvPr/>
          </p:nvSpPr>
          <p:spPr bwMode="auto">
            <a:xfrm>
              <a:off x="4306284" y="4913316"/>
              <a:ext cx="309306" cy="331720"/>
            </a:xfrm>
            <a:custGeom>
              <a:avLst/>
              <a:gdLst>
                <a:gd name="T0" fmla="*/ 276 w 276"/>
                <a:gd name="T1" fmla="*/ 8 h 296"/>
                <a:gd name="T2" fmla="*/ 267 w 276"/>
                <a:gd name="T3" fmla="*/ 0 h 296"/>
                <a:gd name="T4" fmla="*/ 0 w 276"/>
                <a:gd name="T5" fmla="*/ 288 h 296"/>
                <a:gd name="T6" fmla="*/ 9 w 276"/>
                <a:gd name="T7" fmla="*/ 296 h 296"/>
                <a:gd name="T8" fmla="*/ 276 w 276"/>
                <a:gd name="T9" fmla="*/ 8 h 296"/>
              </a:gdLst>
              <a:ahLst/>
              <a:cxnLst>
                <a:cxn ang="0">
                  <a:pos x="T0" y="T1"/>
                </a:cxn>
                <a:cxn ang="0">
                  <a:pos x="T2" y="T3"/>
                </a:cxn>
                <a:cxn ang="0">
                  <a:pos x="T4" y="T5"/>
                </a:cxn>
                <a:cxn ang="0">
                  <a:pos x="T6" y="T7"/>
                </a:cxn>
                <a:cxn ang="0">
                  <a:pos x="T8" y="T9"/>
                </a:cxn>
              </a:cxnLst>
              <a:rect l="0" t="0" r="r" b="b"/>
              <a:pathLst>
                <a:path w="276" h="296">
                  <a:moveTo>
                    <a:pt x="276" y="8"/>
                  </a:moveTo>
                  <a:lnTo>
                    <a:pt x="267" y="0"/>
                  </a:lnTo>
                  <a:lnTo>
                    <a:pt x="0" y="288"/>
                  </a:lnTo>
                  <a:lnTo>
                    <a:pt x="9" y="296"/>
                  </a:lnTo>
                  <a:lnTo>
                    <a:pt x="276" y="8"/>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7" name="î$1ïḓè"/>
            <p:cNvSpPr/>
            <p:nvPr/>
          </p:nvSpPr>
          <p:spPr bwMode="auto">
            <a:xfrm>
              <a:off x="4473264" y="4664526"/>
              <a:ext cx="134481" cy="143446"/>
            </a:xfrm>
            <a:custGeom>
              <a:avLst/>
              <a:gdLst>
                <a:gd name="T0" fmla="*/ 120 w 120"/>
                <a:gd name="T1" fmla="*/ 12 h 128"/>
                <a:gd name="T2" fmla="*/ 107 w 120"/>
                <a:gd name="T3" fmla="*/ 0 h 128"/>
                <a:gd name="T4" fmla="*/ 0 w 120"/>
                <a:gd name="T5" fmla="*/ 116 h 128"/>
                <a:gd name="T6" fmla="*/ 13 w 120"/>
                <a:gd name="T7" fmla="*/ 128 h 128"/>
                <a:gd name="T8" fmla="*/ 120 w 120"/>
                <a:gd name="T9" fmla="*/ 12 h 128"/>
              </a:gdLst>
              <a:ahLst/>
              <a:cxnLst>
                <a:cxn ang="0">
                  <a:pos x="T0" y="T1"/>
                </a:cxn>
                <a:cxn ang="0">
                  <a:pos x="T2" y="T3"/>
                </a:cxn>
                <a:cxn ang="0">
                  <a:pos x="T4" y="T5"/>
                </a:cxn>
                <a:cxn ang="0">
                  <a:pos x="T6" y="T7"/>
                </a:cxn>
                <a:cxn ang="0">
                  <a:pos x="T8" y="T9"/>
                </a:cxn>
              </a:cxnLst>
              <a:rect l="0" t="0" r="r" b="b"/>
              <a:pathLst>
                <a:path w="120" h="128">
                  <a:moveTo>
                    <a:pt x="120" y="12"/>
                  </a:moveTo>
                  <a:lnTo>
                    <a:pt x="107" y="0"/>
                  </a:lnTo>
                  <a:lnTo>
                    <a:pt x="0" y="116"/>
                  </a:lnTo>
                  <a:lnTo>
                    <a:pt x="13" y="128"/>
                  </a:lnTo>
                  <a:lnTo>
                    <a:pt x="120" y="12"/>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8" name="îšḻíḓê"/>
            <p:cNvSpPr/>
            <p:nvPr/>
          </p:nvSpPr>
          <p:spPr bwMode="auto">
            <a:xfrm>
              <a:off x="4292836" y="4522200"/>
              <a:ext cx="156894" cy="166981"/>
            </a:xfrm>
            <a:custGeom>
              <a:avLst/>
              <a:gdLst>
                <a:gd name="T0" fmla="*/ 140 w 140"/>
                <a:gd name="T1" fmla="*/ 10 h 149"/>
                <a:gd name="T2" fmla="*/ 129 w 140"/>
                <a:gd name="T3" fmla="*/ 0 h 149"/>
                <a:gd name="T4" fmla="*/ 0 w 140"/>
                <a:gd name="T5" fmla="*/ 139 h 149"/>
                <a:gd name="T6" fmla="*/ 11 w 140"/>
                <a:gd name="T7" fmla="*/ 149 h 149"/>
                <a:gd name="T8" fmla="*/ 140 w 140"/>
                <a:gd name="T9" fmla="*/ 10 h 149"/>
              </a:gdLst>
              <a:ahLst/>
              <a:cxnLst>
                <a:cxn ang="0">
                  <a:pos x="T0" y="T1"/>
                </a:cxn>
                <a:cxn ang="0">
                  <a:pos x="T2" y="T3"/>
                </a:cxn>
                <a:cxn ang="0">
                  <a:pos x="T4" y="T5"/>
                </a:cxn>
                <a:cxn ang="0">
                  <a:pos x="T6" y="T7"/>
                </a:cxn>
                <a:cxn ang="0">
                  <a:pos x="T8" y="T9"/>
                </a:cxn>
              </a:cxnLst>
              <a:rect l="0" t="0" r="r" b="b"/>
              <a:pathLst>
                <a:path w="140" h="149">
                  <a:moveTo>
                    <a:pt x="140" y="10"/>
                  </a:moveTo>
                  <a:lnTo>
                    <a:pt x="129" y="0"/>
                  </a:lnTo>
                  <a:lnTo>
                    <a:pt x="0" y="139"/>
                  </a:lnTo>
                  <a:lnTo>
                    <a:pt x="11" y="149"/>
                  </a:lnTo>
                  <a:lnTo>
                    <a:pt x="140" y="10"/>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9" name="íṥḻîḓè"/>
            <p:cNvSpPr/>
            <p:nvPr/>
          </p:nvSpPr>
          <p:spPr bwMode="auto">
            <a:xfrm>
              <a:off x="3972323" y="4629785"/>
              <a:ext cx="284651" cy="305944"/>
            </a:xfrm>
            <a:custGeom>
              <a:avLst/>
              <a:gdLst>
                <a:gd name="T0" fmla="*/ 254 w 254"/>
                <a:gd name="T1" fmla="*/ 8 h 273"/>
                <a:gd name="T2" fmla="*/ 245 w 254"/>
                <a:gd name="T3" fmla="*/ 0 h 273"/>
                <a:gd name="T4" fmla="*/ 0 w 254"/>
                <a:gd name="T5" fmla="*/ 265 h 273"/>
                <a:gd name="T6" fmla="*/ 8 w 254"/>
                <a:gd name="T7" fmla="*/ 273 h 273"/>
                <a:gd name="T8" fmla="*/ 254 w 254"/>
                <a:gd name="T9" fmla="*/ 8 h 273"/>
              </a:gdLst>
              <a:ahLst/>
              <a:cxnLst>
                <a:cxn ang="0">
                  <a:pos x="T0" y="T1"/>
                </a:cxn>
                <a:cxn ang="0">
                  <a:pos x="T2" y="T3"/>
                </a:cxn>
                <a:cxn ang="0">
                  <a:pos x="T4" y="T5"/>
                </a:cxn>
                <a:cxn ang="0">
                  <a:pos x="T6" y="T7"/>
                </a:cxn>
                <a:cxn ang="0">
                  <a:pos x="T8" y="T9"/>
                </a:cxn>
              </a:cxnLst>
              <a:rect l="0" t="0" r="r" b="b"/>
              <a:pathLst>
                <a:path w="254" h="273">
                  <a:moveTo>
                    <a:pt x="254" y="8"/>
                  </a:moveTo>
                  <a:lnTo>
                    <a:pt x="245" y="0"/>
                  </a:lnTo>
                  <a:lnTo>
                    <a:pt x="0" y="265"/>
                  </a:lnTo>
                  <a:lnTo>
                    <a:pt x="8" y="273"/>
                  </a:lnTo>
                  <a:lnTo>
                    <a:pt x="254" y="8"/>
                  </a:lnTo>
                  <a:close/>
                </a:path>
              </a:pathLst>
            </a:custGeom>
            <a:solidFill>
              <a:srgbClr val="6057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0" name="iṩļídé"/>
            <p:cNvSpPr/>
            <p:nvPr/>
          </p:nvSpPr>
          <p:spPr bwMode="auto">
            <a:xfrm>
              <a:off x="4014908" y="4383237"/>
              <a:ext cx="302582" cy="905505"/>
            </a:xfrm>
            <a:custGeom>
              <a:avLst/>
              <a:gdLst>
                <a:gd name="T0" fmla="*/ 929 w 1137"/>
                <a:gd name="T1" fmla="*/ 3006 h 3413"/>
                <a:gd name="T2" fmla="*/ 708 w 1137"/>
                <a:gd name="T3" fmla="*/ 3186 h 3413"/>
                <a:gd name="T4" fmla="*/ 476 w 1137"/>
                <a:gd name="T5" fmla="*/ 3303 h 3413"/>
                <a:gd name="T6" fmla="*/ 284 w 1137"/>
                <a:gd name="T7" fmla="*/ 3300 h 3413"/>
                <a:gd name="T8" fmla="*/ 65 w 1137"/>
                <a:gd name="T9" fmla="*/ 2904 h 3413"/>
                <a:gd name="T10" fmla="*/ 99 w 1137"/>
                <a:gd name="T11" fmla="*/ 2451 h 3413"/>
                <a:gd name="T12" fmla="*/ 2 w 1137"/>
                <a:gd name="T13" fmla="*/ 1583 h 3413"/>
                <a:gd name="T14" fmla="*/ 50 w 1137"/>
                <a:gd name="T15" fmla="*/ 1025 h 3413"/>
                <a:gd name="T16" fmla="*/ 385 w 1137"/>
                <a:gd name="T17" fmla="*/ 90 h 3413"/>
                <a:gd name="T18" fmla="*/ 437 w 1137"/>
                <a:gd name="T19" fmla="*/ 0 h 3413"/>
                <a:gd name="T20" fmla="*/ 759 w 1137"/>
                <a:gd name="T21" fmla="*/ 391 h 3413"/>
                <a:gd name="T22" fmla="*/ 689 w 1137"/>
                <a:gd name="T23" fmla="*/ 544 h 3413"/>
                <a:gd name="T24" fmla="*/ 504 w 1137"/>
                <a:gd name="T25" fmla="*/ 1453 h 3413"/>
                <a:gd name="T26" fmla="*/ 563 w 1137"/>
                <a:gd name="T27" fmla="*/ 2012 h 3413"/>
                <a:gd name="T28" fmla="*/ 646 w 1137"/>
                <a:gd name="T29" fmla="*/ 2172 h 3413"/>
                <a:gd name="T30" fmla="*/ 792 w 1137"/>
                <a:gd name="T31" fmla="*/ 2390 h 3413"/>
                <a:gd name="T32" fmla="*/ 995 w 1137"/>
                <a:gd name="T33" fmla="*/ 2616 h 3413"/>
                <a:gd name="T34" fmla="*/ 1028 w 1137"/>
                <a:gd name="T35" fmla="*/ 2813 h 3413"/>
                <a:gd name="T36" fmla="*/ 929 w 1137"/>
                <a:gd name="T37" fmla="*/ 3006 h 3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7" h="3413">
                  <a:moveTo>
                    <a:pt x="929" y="3006"/>
                  </a:moveTo>
                  <a:cubicBezTo>
                    <a:pt x="979" y="3271"/>
                    <a:pt x="708" y="3186"/>
                    <a:pt x="708" y="3186"/>
                  </a:cubicBezTo>
                  <a:cubicBezTo>
                    <a:pt x="727" y="3383"/>
                    <a:pt x="476" y="3303"/>
                    <a:pt x="476" y="3303"/>
                  </a:cubicBezTo>
                  <a:cubicBezTo>
                    <a:pt x="458" y="3413"/>
                    <a:pt x="284" y="3300"/>
                    <a:pt x="284" y="3300"/>
                  </a:cubicBezTo>
                  <a:cubicBezTo>
                    <a:pt x="87" y="3196"/>
                    <a:pt x="65" y="2904"/>
                    <a:pt x="65" y="2904"/>
                  </a:cubicBezTo>
                  <a:cubicBezTo>
                    <a:pt x="23" y="2797"/>
                    <a:pt x="99" y="2451"/>
                    <a:pt x="99" y="2451"/>
                  </a:cubicBezTo>
                  <a:cubicBezTo>
                    <a:pt x="51" y="2163"/>
                    <a:pt x="5" y="1875"/>
                    <a:pt x="2" y="1583"/>
                  </a:cubicBezTo>
                  <a:cubicBezTo>
                    <a:pt x="0" y="1396"/>
                    <a:pt x="17" y="1209"/>
                    <a:pt x="50" y="1025"/>
                  </a:cubicBezTo>
                  <a:cubicBezTo>
                    <a:pt x="110" y="698"/>
                    <a:pt x="223" y="381"/>
                    <a:pt x="385" y="90"/>
                  </a:cubicBezTo>
                  <a:cubicBezTo>
                    <a:pt x="402" y="60"/>
                    <a:pt x="419" y="30"/>
                    <a:pt x="437" y="0"/>
                  </a:cubicBezTo>
                  <a:cubicBezTo>
                    <a:pt x="759" y="391"/>
                    <a:pt x="759" y="391"/>
                    <a:pt x="759" y="391"/>
                  </a:cubicBezTo>
                  <a:cubicBezTo>
                    <a:pt x="734" y="441"/>
                    <a:pt x="710" y="492"/>
                    <a:pt x="689" y="544"/>
                  </a:cubicBezTo>
                  <a:cubicBezTo>
                    <a:pt x="571" y="831"/>
                    <a:pt x="521" y="1143"/>
                    <a:pt x="504" y="1453"/>
                  </a:cubicBezTo>
                  <a:cubicBezTo>
                    <a:pt x="494" y="1641"/>
                    <a:pt x="497" y="1835"/>
                    <a:pt x="563" y="2012"/>
                  </a:cubicBezTo>
                  <a:cubicBezTo>
                    <a:pt x="584" y="2068"/>
                    <a:pt x="611" y="2122"/>
                    <a:pt x="646" y="2172"/>
                  </a:cubicBezTo>
                  <a:cubicBezTo>
                    <a:pt x="772" y="2347"/>
                    <a:pt x="792" y="2390"/>
                    <a:pt x="792" y="2390"/>
                  </a:cubicBezTo>
                  <a:cubicBezTo>
                    <a:pt x="980" y="2444"/>
                    <a:pt x="995" y="2616"/>
                    <a:pt x="995" y="2616"/>
                  </a:cubicBezTo>
                  <a:cubicBezTo>
                    <a:pt x="1001" y="2765"/>
                    <a:pt x="1028" y="2813"/>
                    <a:pt x="1028" y="2813"/>
                  </a:cubicBezTo>
                  <a:cubicBezTo>
                    <a:pt x="1137" y="3025"/>
                    <a:pt x="929" y="3006"/>
                    <a:pt x="929" y="3006"/>
                  </a:cubicBezTo>
                  <a:close/>
                </a:path>
              </a:pathLst>
            </a:custGeom>
            <a:solidFill>
              <a:srgbClr val="FDC28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705485" y="868680"/>
            <a:ext cx="4072890"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现场定置定位管理（示例）</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 name="组合 10"/>
          <p:cNvGrpSpPr/>
          <p:nvPr/>
        </p:nvGrpSpPr>
        <p:grpSpPr>
          <a:xfrm>
            <a:off x="1214120" y="1538605"/>
            <a:ext cx="7186295" cy="2987040"/>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 name="圆角矩形 5"/>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7" name="组合 13"/>
            <p:cNvGrpSpPr/>
            <p:nvPr/>
          </p:nvGrpSpPr>
          <p:grpSpPr>
            <a:xfrm>
              <a:off x="982640" y="1596960"/>
              <a:ext cx="751224" cy="4402812"/>
              <a:chOff x="982640" y="1596960"/>
              <a:chExt cx="751224" cy="4402812"/>
            </a:xfrm>
          </p:grpSpPr>
          <p:grpSp>
            <p:nvGrpSpPr>
              <p:cNvPr id="8"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82" name="椭圆 8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9"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sp>
        <p:nvSpPr>
          <p:cNvPr id="11" name="文本框 10"/>
          <p:cNvSpPr txBox="1"/>
          <p:nvPr/>
        </p:nvSpPr>
        <p:spPr>
          <a:xfrm>
            <a:off x="3574415" y="1739265"/>
            <a:ext cx="2540000" cy="30670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定置管理</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8" name="文本框 17"/>
          <p:cNvSpPr txBox="1"/>
          <p:nvPr/>
        </p:nvSpPr>
        <p:spPr>
          <a:xfrm>
            <a:off x="2607310" y="4028440"/>
            <a:ext cx="1530985" cy="306705"/>
          </a:xfrm>
          <a:prstGeom prst="rect">
            <a:avLst/>
          </a:prstGeom>
          <a:noFill/>
        </p:spPr>
        <p:txBody>
          <a:bodyPr wrap="square" rtlCol="0" anchor="t">
            <a:spAutoFit/>
          </a:bodyPr>
          <a:lstStyle/>
          <a:p>
            <a:pPr algn="ctr"/>
            <a:r>
              <a:rPr lang="zh-CN" altLang="zh-CN" sz="1400" b="1">
                <a:solidFill>
                  <a:schemeClr val="tx1">
                    <a:lumMod val="75000"/>
                    <a:lumOff val="25000"/>
                  </a:schemeClr>
                </a:solidFill>
                <a:latin typeface="微软雅黑" panose="020B0503020204020204" pitchFamily="34" charset="-122"/>
                <a:ea typeface="微软雅黑" panose="020B0503020204020204" pitchFamily="34" charset="-122"/>
              </a:rPr>
              <a:t>工具柜管理模型</a:t>
            </a:r>
            <a:endParaRPr lang="zh-CN" altLang="zh-CN"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4" name="文本框 83"/>
          <p:cNvSpPr txBox="1"/>
          <p:nvPr/>
        </p:nvSpPr>
        <p:spPr>
          <a:xfrm>
            <a:off x="5367020" y="4028440"/>
            <a:ext cx="2149475" cy="306705"/>
          </a:xfrm>
          <a:prstGeom prst="rect">
            <a:avLst/>
          </a:prstGeom>
          <a:noFill/>
        </p:spPr>
        <p:txBody>
          <a:bodyPr wrap="square" rtlCol="0" anchor="t">
            <a:spAutoFit/>
          </a:bodyPr>
          <a:lstStyle/>
          <a:p>
            <a:pPr algn="ctr"/>
            <a:r>
              <a:rPr lang="zh-CN" altLang="zh-CN" sz="1400" b="1">
                <a:solidFill>
                  <a:schemeClr val="tx1">
                    <a:lumMod val="75000"/>
                    <a:lumOff val="25000"/>
                  </a:schemeClr>
                </a:solidFill>
                <a:latin typeface="微软雅黑" panose="020B0503020204020204" pitchFamily="34" charset="-122"/>
                <a:ea typeface="微软雅黑" panose="020B0503020204020204" pitchFamily="34" charset="-122"/>
              </a:rPr>
              <a:t>小材料管理模型</a:t>
            </a:r>
            <a:endParaRPr lang="zh-CN" altLang="zh-CN"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491525" name="Picture 11" descr="工具柜保管模型"/>
          <p:cNvPicPr>
            <a:picLocks noChangeAspect="1" noChangeArrowheads="1"/>
          </p:cNvPicPr>
          <p:nvPr/>
        </p:nvPicPr>
        <p:blipFill>
          <a:blip r:embed="rId1"/>
          <a:srcRect/>
          <a:stretch>
            <a:fillRect/>
          </a:stretch>
        </p:blipFill>
        <p:spPr bwMode="auto">
          <a:xfrm>
            <a:off x="2000250" y="2225675"/>
            <a:ext cx="2745105" cy="1778635"/>
          </a:xfrm>
          <a:prstGeom prst="rect">
            <a:avLst/>
          </a:prstGeom>
          <a:noFill/>
          <a:ln w="9525">
            <a:noFill/>
            <a:miter lim="800000"/>
            <a:headEnd/>
            <a:tailEnd/>
          </a:ln>
        </p:spPr>
      </p:pic>
      <p:pic>
        <p:nvPicPr>
          <p:cNvPr id="491526" name="Picture 12" descr="小材料管理模型"/>
          <p:cNvPicPr>
            <a:picLocks noChangeAspect="1" noChangeArrowheads="1"/>
          </p:cNvPicPr>
          <p:nvPr/>
        </p:nvPicPr>
        <p:blipFill>
          <a:blip r:embed="rId2"/>
          <a:srcRect/>
          <a:stretch>
            <a:fillRect/>
          </a:stretch>
        </p:blipFill>
        <p:spPr bwMode="auto">
          <a:xfrm>
            <a:off x="4894580" y="2227580"/>
            <a:ext cx="3094355" cy="1777365"/>
          </a:xfrm>
          <a:prstGeom prst="rect">
            <a:avLst/>
          </a:prstGeom>
          <a:noFill/>
          <a:ln w="9525">
            <a:noFill/>
            <a:miter lim="800000"/>
            <a:headEnd/>
            <a:tailEnd/>
          </a:ln>
        </p:spPr>
      </p:pic>
    </p:spTree>
  </p:cSld>
  <p:clrMapOvr>
    <a:masterClrMapping/>
  </p:clrMapOvr>
  <p:transition advTm="0">
    <p:wipe dir="d"/>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705485" y="868680"/>
            <a:ext cx="4072890"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现场定置定位管理（示例）</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 name="组合 10"/>
          <p:cNvGrpSpPr/>
          <p:nvPr/>
        </p:nvGrpSpPr>
        <p:grpSpPr>
          <a:xfrm>
            <a:off x="1214120" y="1538605"/>
            <a:ext cx="7186295" cy="2987040"/>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 name="圆角矩形 5"/>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7" name="组合 13"/>
            <p:cNvGrpSpPr/>
            <p:nvPr/>
          </p:nvGrpSpPr>
          <p:grpSpPr>
            <a:xfrm>
              <a:off x="982640" y="1596960"/>
              <a:ext cx="751224" cy="4402812"/>
              <a:chOff x="982640" y="1596960"/>
              <a:chExt cx="751224" cy="4402812"/>
            </a:xfrm>
          </p:grpSpPr>
          <p:grpSp>
            <p:nvGrpSpPr>
              <p:cNvPr id="8"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82" name="椭圆 8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9"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sp>
        <p:nvSpPr>
          <p:cNvPr id="11" name="文本框 10"/>
          <p:cNvSpPr txBox="1"/>
          <p:nvPr/>
        </p:nvSpPr>
        <p:spPr>
          <a:xfrm>
            <a:off x="3574415" y="1739265"/>
            <a:ext cx="2540000" cy="30670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定置管理</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8" name="文本框 17"/>
          <p:cNvSpPr txBox="1"/>
          <p:nvPr/>
        </p:nvSpPr>
        <p:spPr>
          <a:xfrm>
            <a:off x="2317115" y="4028440"/>
            <a:ext cx="2215515" cy="306705"/>
          </a:xfrm>
          <a:prstGeom prst="rect">
            <a:avLst/>
          </a:prstGeom>
          <a:noFill/>
        </p:spPr>
        <p:txBody>
          <a:bodyPr wrap="square" rtlCol="0" anchor="t">
            <a:spAutoFit/>
          </a:bodyPr>
          <a:lstStyle/>
          <a:p>
            <a:pPr algn="ctr"/>
            <a:r>
              <a:rPr lang="zh-CN" altLang="zh-CN" sz="1400" b="1">
                <a:solidFill>
                  <a:schemeClr val="tx1">
                    <a:lumMod val="75000"/>
                    <a:lumOff val="25000"/>
                  </a:schemeClr>
                </a:solidFill>
                <a:latin typeface="微软雅黑" panose="020B0503020204020204" pitchFamily="34" charset="-122"/>
                <a:ea typeface="微软雅黑" panose="020B0503020204020204" pitchFamily="34" charset="-122"/>
              </a:rPr>
              <a:t>目视化管理-零部件存放</a:t>
            </a:r>
            <a:endParaRPr lang="zh-CN" altLang="zh-CN"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4" name="文本框 83"/>
          <p:cNvSpPr txBox="1"/>
          <p:nvPr/>
        </p:nvSpPr>
        <p:spPr>
          <a:xfrm>
            <a:off x="5310505" y="4028440"/>
            <a:ext cx="2349500" cy="306705"/>
          </a:xfrm>
          <a:prstGeom prst="rect">
            <a:avLst/>
          </a:prstGeom>
          <a:noFill/>
        </p:spPr>
        <p:txBody>
          <a:bodyPr wrap="square" rtlCol="0" anchor="t">
            <a:spAutoFit/>
          </a:bodyPr>
          <a:lstStyle/>
          <a:p>
            <a:pPr algn="ctr"/>
            <a:r>
              <a:rPr lang="zh-CN" altLang="zh-CN" sz="1400" b="1">
                <a:solidFill>
                  <a:schemeClr val="tx1">
                    <a:lumMod val="75000"/>
                    <a:lumOff val="25000"/>
                  </a:schemeClr>
                </a:solidFill>
                <a:latin typeface="微软雅黑" panose="020B0503020204020204" pitchFamily="34" charset="-122"/>
                <a:ea typeface="微软雅黑" panose="020B0503020204020204" pitchFamily="34" charset="-122"/>
              </a:rPr>
              <a:t>目视化管理-消防器材模型</a:t>
            </a:r>
            <a:endParaRPr lang="zh-CN" altLang="zh-CN"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491529" name="Picture 11" descr="维修部零件柜"/>
          <p:cNvPicPr>
            <a:picLocks noChangeAspect="1" noChangeArrowheads="1"/>
          </p:cNvPicPr>
          <p:nvPr/>
        </p:nvPicPr>
        <p:blipFill>
          <a:blip r:embed="rId1"/>
          <a:srcRect/>
          <a:stretch>
            <a:fillRect/>
          </a:stretch>
        </p:blipFill>
        <p:spPr bwMode="auto">
          <a:xfrm>
            <a:off x="1959610" y="2227580"/>
            <a:ext cx="2686685" cy="1764665"/>
          </a:xfrm>
          <a:prstGeom prst="rect">
            <a:avLst/>
          </a:prstGeom>
          <a:noFill/>
          <a:ln w="9525">
            <a:noFill/>
            <a:miter lim="800000"/>
            <a:headEnd/>
            <a:tailEnd/>
          </a:ln>
        </p:spPr>
      </p:pic>
      <p:pic>
        <p:nvPicPr>
          <p:cNvPr id="491527" name="Picture 16" descr="消防器材1"/>
          <p:cNvPicPr>
            <a:picLocks noChangeAspect="1" noChangeArrowheads="1"/>
          </p:cNvPicPr>
          <p:nvPr/>
        </p:nvPicPr>
        <p:blipFill>
          <a:blip r:embed="rId2"/>
          <a:srcRect/>
          <a:stretch>
            <a:fillRect/>
          </a:stretch>
        </p:blipFill>
        <p:spPr bwMode="auto">
          <a:xfrm>
            <a:off x="4841240" y="2227580"/>
            <a:ext cx="2999740" cy="1776730"/>
          </a:xfrm>
          <a:prstGeom prst="rect">
            <a:avLst/>
          </a:prstGeom>
          <a:noFill/>
          <a:ln w="9525">
            <a:noFill/>
            <a:miter lim="800000"/>
            <a:headEnd/>
            <a:tailEnd/>
          </a:ln>
        </p:spPr>
      </p:pic>
    </p:spTree>
  </p:cSld>
  <p:clrMapOvr>
    <a:masterClrMapping/>
  </p:clrMapOvr>
  <p:transition advTm="0">
    <p:wipe dir="d"/>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705485" y="868680"/>
            <a:ext cx="5206365"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PMRZ：灵活运用颜色的可视化管理（清晰的标识）</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6" name="组合 10"/>
          <p:cNvGrpSpPr/>
          <p:nvPr/>
        </p:nvGrpSpPr>
        <p:grpSpPr>
          <a:xfrm>
            <a:off x="955675" y="1510030"/>
            <a:ext cx="7186295" cy="3244215"/>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 name="圆角矩形 6"/>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8" name="组合 13"/>
            <p:cNvGrpSpPr/>
            <p:nvPr/>
          </p:nvGrpSpPr>
          <p:grpSpPr>
            <a:xfrm>
              <a:off x="982640" y="1596960"/>
              <a:ext cx="751224" cy="4402812"/>
              <a:chOff x="982640" y="1596960"/>
              <a:chExt cx="751224" cy="4402812"/>
            </a:xfrm>
          </p:grpSpPr>
          <p:grpSp>
            <p:nvGrpSpPr>
              <p:cNvPr id="9"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82" name="椭圆 8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11"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pic>
        <p:nvPicPr>
          <p:cNvPr id="85" name="Picture 2" descr="F:\0图片下载\B-3D效果\05_3500x2333副本.png"/>
          <p:cNvPicPr>
            <a:picLocks noChangeAspect="1" noChangeArrowheads="1"/>
          </p:cNvPicPr>
          <p:nvPr/>
        </p:nvPicPr>
        <p:blipFill>
          <a:blip r:embed="rId1" cstate="print"/>
          <a:stretch>
            <a:fillRect/>
          </a:stretch>
        </p:blipFill>
        <p:spPr bwMode="auto">
          <a:xfrm flipH="1">
            <a:off x="1580515" y="2164715"/>
            <a:ext cx="1757045" cy="1931035"/>
          </a:xfrm>
          <a:prstGeom prst="rect">
            <a:avLst/>
          </a:prstGeom>
          <a:noFill/>
          <a:effectLst>
            <a:outerShdw blurRad="76200" dir="13500000" sy="23000" kx="1200000" algn="br" rotWithShape="0">
              <a:prstClr val="black">
                <a:alpha val="20000"/>
              </a:prstClr>
            </a:outerShdw>
          </a:effectLst>
        </p:spPr>
      </p:pic>
      <p:pic>
        <p:nvPicPr>
          <p:cNvPr id="12" name="Picture 7" descr="IMG_0051"/>
          <p:cNvPicPr>
            <a:picLocks noChangeAspect="1" noChangeArrowheads="1"/>
          </p:cNvPicPr>
          <p:nvPr/>
        </p:nvPicPr>
        <p:blipFill>
          <a:blip r:embed="rId2"/>
          <a:srcRect/>
          <a:stretch>
            <a:fillRect/>
          </a:stretch>
        </p:blipFill>
        <p:spPr bwMode="auto">
          <a:xfrm>
            <a:off x="3865245" y="1871980"/>
            <a:ext cx="3321050" cy="2145030"/>
          </a:xfrm>
          <a:prstGeom prst="rect">
            <a:avLst/>
          </a:prstGeom>
          <a:noFill/>
          <a:ln w="9525">
            <a:noFill/>
            <a:miter lim="800000"/>
            <a:headEnd/>
            <a:tailEnd/>
          </a:ln>
        </p:spPr>
      </p:pic>
      <p:sp>
        <p:nvSpPr>
          <p:cNvPr id="14" name="文本框 13"/>
          <p:cNvSpPr txBox="1"/>
          <p:nvPr/>
        </p:nvSpPr>
        <p:spPr>
          <a:xfrm>
            <a:off x="4367530" y="4126865"/>
            <a:ext cx="2482850" cy="30670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环境赏心悦目，提高效率！</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705485" y="868680"/>
            <a:ext cx="5206365"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PMRZ：灵活运用颜色的可视化管理（清晰的标识）</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6" name="组合 10"/>
          <p:cNvGrpSpPr/>
          <p:nvPr/>
        </p:nvGrpSpPr>
        <p:grpSpPr>
          <a:xfrm>
            <a:off x="955675" y="1510030"/>
            <a:ext cx="7186295" cy="3244215"/>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 name="圆角矩形 6"/>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8" name="组合 13"/>
            <p:cNvGrpSpPr/>
            <p:nvPr/>
          </p:nvGrpSpPr>
          <p:grpSpPr>
            <a:xfrm>
              <a:off x="982640" y="1596960"/>
              <a:ext cx="751224" cy="4402812"/>
              <a:chOff x="982640" y="1596960"/>
              <a:chExt cx="751224" cy="4402812"/>
            </a:xfrm>
          </p:grpSpPr>
          <p:grpSp>
            <p:nvGrpSpPr>
              <p:cNvPr id="9"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82" name="椭圆 8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11"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pic>
        <p:nvPicPr>
          <p:cNvPr id="85" name="Picture 2" descr="F:\0图片下载\B-3D效果\05_3500x2333副本.png"/>
          <p:cNvPicPr>
            <a:picLocks noChangeAspect="1" noChangeArrowheads="1"/>
          </p:cNvPicPr>
          <p:nvPr/>
        </p:nvPicPr>
        <p:blipFill>
          <a:blip r:embed="rId1" cstate="print"/>
          <a:stretch>
            <a:fillRect/>
          </a:stretch>
        </p:blipFill>
        <p:spPr bwMode="auto">
          <a:xfrm flipH="1">
            <a:off x="1580515" y="2164715"/>
            <a:ext cx="1757045" cy="1931035"/>
          </a:xfrm>
          <a:prstGeom prst="rect">
            <a:avLst/>
          </a:prstGeom>
          <a:noFill/>
          <a:effectLst>
            <a:outerShdw blurRad="76200" dir="13500000" sy="23000" kx="1200000" algn="br" rotWithShape="0">
              <a:prstClr val="black">
                <a:alpha val="20000"/>
              </a:prstClr>
            </a:outerShdw>
          </a:effectLst>
        </p:spPr>
      </p:pic>
      <p:sp>
        <p:nvSpPr>
          <p:cNvPr id="14" name="文本框 13"/>
          <p:cNvSpPr txBox="1"/>
          <p:nvPr/>
        </p:nvSpPr>
        <p:spPr>
          <a:xfrm>
            <a:off x="4367530" y="4126865"/>
            <a:ext cx="2854325" cy="30670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提高识别能力，自然自觉遵守管理！</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492549" name="Picture 8" descr="IMG_0057"/>
          <p:cNvPicPr>
            <a:picLocks noChangeAspect="1" noChangeArrowheads="1"/>
          </p:cNvPicPr>
          <p:nvPr/>
        </p:nvPicPr>
        <p:blipFill>
          <a:blip r:embed="rId2"/>
          <a:srcRect/>
          <a:stretch>
            <a:fillRect/>
          </a:stretch>
        </p:blipFill>
        <p:spPr bwMode="auto">
          <a:xfrm>
            <a:off x="3793490" y="1821180"/>
            <a:ext cx="3661410" cy="2143760"/>
          </a:xfrm>
          <a:prstGeom prst="rect">
            <a:avLst/>
          </a:prstGeom>
          <a:noFill/>
          <a:ln w="9525">
            <a:noFill/>
            <a:miter lim="800000"/>
            <a:headEnd/>
            <a:tailEnd/>
          </a:ln>
        </p:spPr>
      </p:pic>
    </p:spTree>
  </p:cSld>
  <p:clrMapOvr>
    <a:masterClrMapping/>
  </p:clrMapOvr>
  <p:transition advTm="0">
    <p:wipe dir="d"/>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705485" y="868680"/>
            <a:ext cx="5206365"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PMRZ：灵活运用颜色的可视化管理（清晰的标识）</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6" name="组合 10"/>
          <p:cNvGrpSpPr/>
          <p:nvPr/>
        </p:nvGrpSpPr>
        <p:grpSpPr>
          <a:xfrm>
            <a:off x="955675" y="1510030"/>
            <a:ext cx="7186295" cy="3244215"/>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 name="圆角矩形 6"/>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8" name="组合 13"/>
            <p:cNvGrpSpPr/>
            <p:nvPr/>
          </p:nvGrpSpPr>
          <p:grpSpPr>
            <a:xfrm>
              <a:off x="982640" y="1596960"/>
              <a:ext cx="751224" cy="4402812"/>
              <a:chOff x="982640" y="1596960"/>
              <a:chExt cx="751224" cy="4402812"/>
            </a:xfrm>
          </p:grpSpPr>
          <p:grpSp>
            <p:nvGrpSpPr>
              <p:cNvPr id="9"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82" name="椭圆 8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11"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pic>
        <p:nvPicPr>
          <p:cNvPr id="85" name="Picture 2" descr="F:\0图片下载\B-3D效果\05_3500x2333副本.png"/>
          <p:cNvPicPr>
            <a:picLocks noChangeAspect="1" noChangeArrowheads="1"/>
          </p:cNvPicPr>
          <p:nvPr/>
        </p:nvPicPr>
        <p:blipFill>
          <a:blip r:embed="rId1" cstate="print"/>
          <a:stretch>
            <a:fillRect/>
          </a:stretch>
        </p:blipFill>
        <p:spPr bwMode="auto">
          <a:xfrm flipH="1">
            <a:off x="1580515" y="2164715"/>
            <a:ext cx="1757045" cy="1931035"/>
          </a:xfrm>
          <a:prstGeom prst="rect">
            <a:avLst/>
          </a:prstGeom>
          <a:noFill/>
          <a:effectLst>
            <a:outerShdw blurRad="76200" dir="13500000" sy="23000" kx="1200000" algn="br" rotWithShape="0">
              <a:prstClr val="black">
                <a:alpha val="20000"/>
              </a:prstClr>
            </a:outerShdw>
          </a:effectLst>
        </p:spPr>
      </p:pic>
      <p:sp>
        <p:nvSpPr>
          <p:cNvPr id="14" name="文本框 13"/>
          <p:cNvSpPr txBox="1"/>
          <p:nvPr/>
        </p:nvSpPr>
        <p:spPr>
          <a:xfrm>
            <a:off x="4367530" y="4126865"/>
            <a:ext cx="2854325" cy="30670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避免差错、防止危险发生！</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492545" name="Picture 2" descr="IMG_0049"/>
          <p:cNvPicPr>
            <a:picLocks noChangeAspect="1" noChangeArrowheads="1"/>
          </p:cNvPicPr>
          <p:nvPr/>
        </p:nvPicPr>
        <p:blipFill>
          <a:blip r:embed="rId2"/>
          <a:srcRect/>
          <a:stretch>
            <a:fillRect/>
          </a:stretch>
        </p:blipFill>
        <p:spPr bwMode="auto">
          <a:xfrm>
            <a:off x="4035425" y="1842135"/>
            <a:ext cx="3387090" cy="2226310"/>
          </a:xfrm>
          <a:prstGeom prst="rect">
            <a:avLst/>
          </a:prstGeom>
          <a:noFill/>
          <a:ln w="9525">
            <a:noFill/>
            <a:miter lim="800000"/>
            <a:headEnd/>
            <a:tailEnd/>
          </a:ln>
        </p:spPr>
      </p:pic>
    </p:spTree>
  </p:cSld>
  <p:clrMapOvr>
    <a:masterClrMapping/>
  </p:clrMapOvr>
  <p:transition advTm="0">
    <p:wipe dir="d"/>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705485" y="796925"/>
            <a:ext cx="2178685" cy="337185"/>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落实规范   持之以恒</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84" name="组合 83"/>
          <p:cNvGrpSpPr/>
          <p:nvPr/>
        </p:nvGrpSpPr>
        <p:grpSpPr>
          <a:xfrm>
            <a:off x="1136015" y="1285240"/>
            <a:ext cx="7100570" cy="3265805"/>
            <a:chOff x="1111" y="2137"/>
            <a:chExt cx="11182" cy="5143"/>
          </a:xfrm>
        </p:grpSpPr>
        <p:sp>
          <p:nvSpPr>
            <p:cNvPr id="5" name="AutoShape 4"/>
            <p:cNvSpPr>
              <a:spLocks noChangeArrowheads="1"/>
            </p:cNvSpPr>
            <p:nvPr/>
          </p:nvSpPr>
          <p:spPr bwMode="auto">
            <a:xfrm>
              <a:off x="2959" y="4452"/>
              <a:ext cx="546" cy="285"/>
            </a:xfrm>
            <a:prstGeom prst="downArrow">
              <a:avLst>
                <a:gd name="adj1" fmla="val 50000"/>
                <a:gd name="adj2" fmla="val 25000"/>
              </a:avLst>
            </a:prstGeom>
            <a:solidFill>
              <a:schemeClr val="bg1">
                <a:lumMod val="50000"/>
              </a:schemeClr>
            </a:solidFill>
            <a:ln w="9525">
              <a:solidFill>
                <a:schemeClr val="bg1">
                  <a:lumMod val="50000"/>
                </a:schemeClr>
              </a:solidFill>
              <a:miter lim="800000"/>
            </a:ln>
          </p:spPr>
          <p:txBody>
            <a:bodyPr vert="eaVert"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6" name="AutoShape 5"/>
            <p:cNvSpPr>
              <a:spLocks noChangeArrowheads="1"/>
            </p:cNvSpPr>
            <p:nvPr/>
          </p:nvSpPr>
          <p:spPr bwMode="auto">
            <a:xfrm>
              <a:off x="2959" y="5664"/>
              <a:ext cx="546" cy="285"/>
            </a:xfrm>
            <a:prstGeom prst="downArrow">
              <a:avLst>
                <a:gd name="adj1" fmla="val 50000"/>
                <a:gd name="adj2" fmla="val 25000"/>
              </a:avLst>
            </a:prstGeom>
            <a:solidFill>
              <a:schemeClr val="bg1">
                <a:lumMod val="50000"/>
              </a:schemeClr>
            </a:solidFill>
            <a:ln w="9525">
              <a:solidFill>
                <a:schemeClr val="bg1">
                  <a:lumMod val="50000"/>
                </a:schemeClr>
              </a:solidFill>
              <a:miter lim="800000"/>
            </a:ln>
          </p:spPr>
          <p:txBody>
            <a:bodyPr vert="eaVert"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7" name="AutoShape 6"/>
            <p:cNvSpPr>
              <a:spLocks noChangeArrowheads="1"/>
            </p:cNvSpPr>
            <p:nvPr/>
          </p:nvSpPr>
          <p:spPr bwMode="auto">
            <a:xfrm>
              <a:off x="3074" y="3168"/>
              <a:ext cx="546" cy="269"/>
            </a:xfrm>
            <a:prstGeom prst="downArrow">
              <a:avLst>
                <a:gd name="adj1" fmla="val 50000"/>
                <a:gd name="adj2" fmla="val 25000"/>
              </a:avLst>
            </a:prstGeom>
            <a:solidFill>
              <a:schemeClr val="bg1">
                <a:lumMod val="50000"/>
              </a:schemeClr>
            </a:solidFill>
            <a:ln w="9525">
              <a:solidFill>
                <a:schemeClr val="bg1">
                  <a:lumMod val="50000"/>
                </a:schemeClr>
              </a:solidFill>
              <a:miter lim="800000"/>
            </a:ln>
          </p:spPr>
          <p:txBody>
            <a:bodyPr vert="eaVert"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9" name="Rectangle 10"/>
            <p:cNvSpPr>
              <a:spLocks noChangeArrowheads="1"/>
            </p:cNvSpPr>
            <p:nvPr/>
          </p:nvSpPr>
          <p:spPr bwMode="auto">
            <a:xfrm>
              <a:off x="1111" y="2241"/>
              <a:ext cx="4589" cy="927"/>
            </a:xfrm>
            <a:prstGeom prst="rect">
              <a:avLst/>
            </a:prstGeom>
            <a:solidFill>
              <a:schemeClr val="bg1">
                <a:lumMod val="65000"/>
              </a:schemeClr>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8" name="Rectangle 11"/>
            <p:cNvSpPr>
              <a:spLocks noChangeArrowheads="1"/>
            </p:cNvSpPr>
            <p:nvPr/>
          </p:nvSpPr>
          <p:spPr bwMode="auto">
            <a:xfrm>
              <a:off x="1226" y="2312"/>
              <a:ext cx="763" cy="741"/>
            </a:xfrm>
            <a:prstGeom prst="rect">
              <a:avLst/>
            </a:prstGeom>
            <a:solidFill>
              <a:srgbClr val="FFFFFF"/>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11" name="Rectangle 12"/>
            <p:cNvSpPr>
              <a:spLocks noChangeArrowheads="1"/>
            </p:cNvSpPr>
            <p:nvPr/>
          </p:nvSpPr>
          <p:spPr bwMode="auto">
            <a:xfrm>
              <a:off x="1330" y="2376"/>
              <a:ext cx="544" cy="608"/>
            </a:xfrm>
            <a:prstGeom prst="rect">
              <a:avLst/>
            </a:prstGeom>
            <a:solidFill>
              <a:srgbClr val="C00000"/>
            </a:solidFill>
            <a:ln w="9525">
              <a:solidFill>
                <a:schemeClr val="tx1"/>
              </a:solidFill>
              <a:miter lim="800000"/>
            </a:ln>
          </p:spPr>
          <p:txBody>
            <a:bodyPr anchor="ctr"/>
            <a:lstStyle/>
            <a:p>
              <a:pPr algn="ctr"/>
              <a:r>
                <a:rPr lang="zh-CN" altLang="en-US"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台车</a:t>
              </a:r>
              <a:r>
                <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1</a:t>
              </a:r>
              <a:endPar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2" name="Rectangle 13"/>
            <p:cNvSpPr>
              <a:spLocks noChangeArrowheads="1"/>
            </p:cNvSpPr>
            <p:nvPr/>
          </p:nvSpPr>
          <p:spPr bwMode="auto">
            <a:xfrm>
              <a:off x="2150" y="2312"/>
              <a:ext cx="763" cy="741"/>
            </a:xfrm>
            <a:prstGeom prst="rect">
              <a:avLst/>
            </a:prstGeom>
            <a:solidFill>
              <a:srgbClr val="FFFFFF"/>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14" name="Rectangle 14"/>
            <p:cNvSpPr>
              <a:spLocks noChangeArrowheads="1"/>
            </p:cNvSpPr>
            <p:nvPr/>
          </p:nvSpPr>
          <p:spPr bwMode="auto">
            <a:xfrm>
              <a:off x="3005" y="2312"/>
              <a:ext cx="763" cy="741"/>
            </a:xfrm>
            <a:prstGeom prst="rect">
              <a:avLst/>
            </a:prstGeom>
            <a:solidFill>
              <a:srgbClr val="FFFFFF"/>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18" name="Rectangle 15"/>
            <p:cNvSpPr>
              <a:spLocks noChangeArrowheads="1"/>
            </p:cNvSpPr>
            <p:nvPr/>
          </p:nvSpPr>
          <p:spPr bwMode="auto">
            <a:xfrm>
              <a:off x="3883" y="2312"/>
              <a:ext cx="763" cy="741"/>
            </a:xfrm>
            <a:prstGeom prst="rect">
              <a:avLst/>
            </a:prstGeom>
            <a:solidFill>
              <a:srgbClr val="FFFFFF"/>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20" name="Rectangle 16"/>
            <p:cNvSpPr>
              <a:spLocks noChangeArrowheads="1"/>
            </p:cNvSpPr>
            <p:nvPr/>
          </p:nvSpPr>
          <p:spPr bwMode="auto">
            <a:xfrm>
              <a:off x="4807" y="2312"/>
              <a:ext cx="763" cy="741"/>
            </a:xfrm>
            <a:prstGeom prst="rect">
              <a:avLst/>
            </a:prstGeom>
            <a:solidFill>
              <a:srgbClr val="FFFFFF"/>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25" name="Rectangle 17"/>
            <p:cNvSpPr>
              <a:spLocks noChangeArrowheads="1"/>
            </p:cNvSpPr>
            <p:nvPr/>
          </p:nvSpPr>
          <p:spPr bwMode="auto">
            <a:xfrm>
              <a:off x="2266" y="2384"/>
              <a:ext cx="544" cy="608"/>
            </a:xfrm>
            <a:prstGeom prst="rect">
              <a:avLst/>
            </a:prstGeom>
            <a:solidFill>
              <a:srgbClr val="C00000"/>
            </a:solidFill>
            <a:ln w="9525">
              <a:solidFill>
                <a:schemeClr val="tx1"/>
              </a:solidFill>
              <a:miter lim="800000"/>
            </a:ln>
          </p:spPr>
          <p:txBody>
            <a:bodyPr anchor="ctr"/>
            <a:lstStyle/>
            <a:p>
              <a:pPr algn="ctr"/>
              <a:r>
                <a:rPr lang="zh-CN" altLang="en-US"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台车</a:t>
              </a:r>
              <a:r>
                <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2</a:t>
              </a:r>
              <a:endPar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6" name="Rectangle 18"/>
            <p:cNvSpPr>
              <a:spLocks noChangeArrowheads="1"/>
            </p:cNvSpPr>
            <p:nvPr/>
          </p:nvSpPr>
          <p:spPr bwMode="auto">
            <a:xfrm>
              <a:off x="3120" y="2384"/>
              <a:ext cx="544" cy="608"/>
            </a:xfrm>
            <a:prstGeom prst="rect">
              <a:avLst/>
            </a:prstGeom>
            <a:solidFill>
              <a:srgbClr val="C00000"/>
            </a:solidFill>
            <a:ln w="9525">
              <a:solidFill>
                <a:schemeClr val="tx1"/>
              </a:solidFill>
              <a:miter lim="800000"/>
            </a:ln>
          </p:spPr>
          <p:txBody>
            <a:bodyPr anchor="ctr"/>
            <a:lstStyle/>
            <a:p>
              <a:pPr algn="ctr"/>
              <a:r>
                <a:rPr lang="zh-CN" altLang="en-US"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台车</a:t>
              </a:r>
              <a:r>
                <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3</a:t>
              </a:r>
              <a:endPar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7" name="Rectangle 19"/>
            <p:cNvSpPr>
              <a:spLocks noChangeArrowheads="1"/>
            </p:cNvSpPr>
            <p:nvPr/>
          </p:nvSpPr>
          <p:spPr bwMode="auto">
            <a:xfrm>
              <a:off x="3998" y="2384"/>
              <a:ext cx="544" cy="608"/>
            </a:xfrm>
            <a:prstGeom prst="rect">
              <a:avLst/>
            </a:prstGeom>
            <a:solidFill>
              <a:srgbClr val="C00000"/>
            </a:solidFill>
            <a:ln w="9525">
              <a:solidFill>
                <a:schemeClr val="tx1"/>
              </a:solidFill>
              <a:miter lim="800000"/>
            </a:ln>
          </p:spPr>
          <p:txBody>
            <a:bodyPr anchor="ctr"/>
            <a:lstStyle/>
            <a:p>
              <a:pPr algn="ctr"/>
              <a:r>
                <a:rPr lang="zh-CN" altLang="en-US"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台车</a:t>
              </a:r>
              <a:r>
                <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4</a:t>
              </a:r>
              <a:endPar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8" name="Rectangle 20"/>
            <p:cNvSpPr>
              <a:spLocks noChangeArrowheads="1"/>
            </p:cNvSpPr>
            <p:nvPr/>
          </p:nvSpPr>
          <p:spPr bwMode="auto">
            <a:xfrm>
              <a:off x="4922" y="2384"/>
              <a:ext cx="544" cy="608"/>
            </a:xfrm>
            <a:prstGeom prst="rect">
              <a:avLst/>
            </a:prstGeom>
            <a:solidFill>
              <a:srgbClr val="C00000"/>
            </a:solidFill>
            <a:ln w="9525">
              <a:solidFill>
                <a:schemeClr val="tx1"/>
              </a:solidFill>
              <a:miter lim="800000"/>
            </a:ln>
          </p:spPr>
          <p:txBody>
            <a:bodyPr anchor="ctr"/>
            <a:lstStyle/>
            <a:p>
              <a:pPr algn="ctr"/>
              <a:r>
                <a:rPr lang="zh-CN" altLang="en-US"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台车</a:t>
              </a:r>
              <a:r>
                <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5</a:t>
              </a:r>
              <a:endPar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9" name="Rectangle 21"/>
            <p:cNvSpPr>
              <a:spLocks noChangeArrowheads="1"/>
            </p:cNvSpPr>
            <p:nvPr/>
          </p:nvSpPr>
          <p:spPr bwMode="auto">
            <a:xfrm>
              <a:off x="1111" y="3453"/>
              <a:ext cx="4620" cy="948"/>
            </a:xfrm>
            <a:prstGeom prst="rect">
              <a:avLst/>
            </a:prstGeom>
            <a:solidFill>
              <a:schemeClr val="bg1">
                <a:lumMod val="65000"/>
              </a:schemeClr>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30" name="Rectangle 22"/>
            <p:cNvSpPr>
              <a:spLocks noChangeArrowheads="1"/>
            </p:cNvSpPr>
            <p:nvPr/>
          </p:nvSpPr>
          <p:spPr bwMode="auto">
            <a:xfrm>
              <a:off x="1275" y="3566"/>
              <a:ext cx="763" cy="741"/>
            </a:xfrm>
            <a:prstGeom prst="rect">
              <a:avLst/>
            </a:prstGeom>
            <a:solidFill>
              <a:srgbClr val="FFFFFF"/>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31" name="Rectangle 23"/>
            <p:cNvSpPr>
              <a:spLocks noChangeArrowheads="1"/>
            </p:cNvSpPr>
            <p:nvPr/>
          </p:nvSpPr>
          <p:spPr bwMode="auto">
            <a:xfrm rot="1616372">
              <a:off x="1385" y="3633"/>
              <a:ext cx="544" cy="608"/>
            </a:xfrm>
            <a:prstGeom prst="rect">
              <a:avLst/>
            </a:prstGeom>
            <a:solidFill>
              <a:srgbClr val="C00000"/>
            </a:solidFill>
            <a:ln w="9525">
              <a:solidFill>
                <a:schemeClr val="tx1"/>
              </a:solidFill>
              <a:miter lim="800000"/>
            </a:ln>
            <a:effectLst/>
          </p:spPr>
          <p:txBody>
            <a:bodyPr anchor="ctr"/>
            <a:lstStyle/>
            <a:p>
              <a:pPr algn="ctr">
                <a:defRPr/>
              </a:pPr>
              <a:r>
                <a:rPr lang="zh-CN" altLang="en-US" sz="8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台车</a:t>
              </a:r>
              <a:r>
                <a:rPr lang="en-US" altLang="zh-CN" sz="8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1</a:t>
              </a:r>
              <a:endParaRPr lang="en-US" altLang="zh-CN" sz="8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2" name="Rectangle 24"/>
            <p:cNvSpPr>
              <a:spLocks noChangeArrowheads="1"/>
            </p:cNvSpPr>
            <p:nvPr/>
          </p:nvSpPr>
          <p:spPr bwMode="auto">
            <a:xfrm>
              <a:off x="2148" y="3566"/>
              <a:ext cx="763" cy="741"/>
            </a:xfrm>
            <a:prstGeom prst="rect">
              <a:avLst/>
            </a:prstGeom>
            <a:solidFill>
              <a:srgbClr val="FFFFFF"/>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33" name="Rectangle 25"/>
            <p:cNvSpPr>
              <a:spLocks noChangeArrowheads="1"/>
            </p:cNvSpPr>
            <p:nvPr/>
          </p:nvSpPr>
          <p:spPr bwMode="auto">
            <a:xfrm>
              <a:off x="3022" y="3566"/>
              <a:ext cx="763" cy="741"/>
            </a:xfrm>
            <a:prstGeom prst="rect">
              <a:avLst/>
            </a:prstGeom>
            <a:solidFill>
              <a:srgbClr val="FFFFFF"/>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34" name="Rectangle 26"/>
            <p:cNvSpPr>
              <a:spLocks noChangeArrowheads="1"/>
            </p:cNvSpPr>
            <p:nvPr/>
          </p:nvSpPr>
          <p:spPr bwMode="auto">
            <a:xfrm>
              <a:off x="3895" y="3566"/>
              <a:ext cx="763" cy="741"/>
            </a:xfrm>
            <a:prstGeom prst="rect">
              <a:avLst/>
            </a:prstGeom>
            <a:solidFill>
              <a:srgbClr val="FFFFFF"/>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35" name="Rectangle 27"/>
            <p:cNvSpPr>
              <a:spLocks noChangeArrowheads="1"/>
            </p:cNvSpPr>
            <p:nvPr/>
          </p:nvSpPr>
          <p:spPr bwMode="auto">
            <a:xfrm>
              <a:off x="4766" y="3566"/>
              <a:ext cx="763" cy="741"/>
            </a:xfrm>
            <a:prstGeom prst="rect">
              <a:avLst/>
            </a:prstGeom>
            <a:solidFill>
              <a:srgbClr val="FFFFFF"/>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36" name="Rectangle 28"/>
            <p:cNvSpPr>
              <a:spLocks noChangeArrowheads="1"/>
            </p:cNvSpPr>
            <p:nvPr/>
          </p:nvSpPr>
          <p:spPr bwMode="auto">
            <a:xfrm rot="1000354">
              <a:off x="2187" y="3634"/>
              <a:ext cx="544" cy="608"/>
            </a:xfrm>
            <a:prstGeom prst="rect">
              <a:avLst/>
            </a:prstGeom>
            <a:solidFill>
              <a:srgbClr val="C00000"/>
            </a:solidFill>
            <a:ln w="9525">
              <a:solidFill>
                <a:schemeClr val="tx1"/>
              </a:solidFill>
              <a:miter lim="800000"/>
            </a:ln>
          </p:spPr>
          <p:txBody>
            <a:bodyPr anchor="ctr"/>
            <a:lstStyle/>
            <a:p>
              <a:pPr algn="ctr"/>
              <a:r>
                <a:rPr lang="zh-CN" altLang="en-US"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台车</a:t>
              </a:r>
              <a:r>
                <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2</a:t>
              </a:r>
              <a:endPar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7" name="Rectangle 29"/>
            <p:cNvSpPr>
              <a:spLocks noChangeArrowheads="1"/>
            </p:cNvSpPr>
            <p:nvPr/>
          </p:nvSpPr>
          <p:spPr bwMode="auto">
            <a:xfrm>
              <a:off x="3130" y="3633"/>
              <a:ext cx="544" cy="608"/>
            </a:xfrm>
            <a:prstGeom prst="rect">
              <a:avLst/>
            </a:prstGeom>
            <a:solidFill>
              <a:srgbClr val="C00000"/>
            </a:solidFill>
            <a:ln w="9525">
              <a:solidFill>
                <a:schemeClr val="tx1"/>
              </a:solidFill>
              <a:miter lim="800000"/>
            </a:ln>
          </p:spPr>
          <p:txBody>
            <a:bodyPr anchor="ctr"/>
            <a:lstStyle/>
            <a:p>
              <a:pPr algn="ctr"/>
              <a:r>
                <a:rPr lang="zh-CN" altLang="en-US"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台车</a:t>
              </a:r>
              <a:r>
                <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3</a:t>
              </a:r>
              <a:endPar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8" name="Rectangle 30"/>
            <p:cNvSpPr>
              <a:spLocks noChangeArrowheads="1"/>
            </p:cNvSpPr>
            <p:nvPr/>
          </p:nvSpPr>
          <p:spPr bwMode="auto">
            <a:xfrm>
              <a:off x="4003" y="3633"/>
              <a:ext cx="544" cy="608"/>
            </a:xfrm>
            <a:prstGeom prst="rect">
              <a:avLst/>
            </a:prstGeom>
            <a:solidFill>
              <a:srgbClr val="C00000"/>
            </a:solidFill>
            <a:ln w="9525">
              <a:solidFill>
                <a:schemeClr val="tx1"/>
              </a:solidFill>
              <a:miter lim="800000"/>
            </a:ln>
          </p:spPr>
          <p:txBody>
            <a:bodyPr anchor="ctr"/>
            <a:lstStyle/>
            <a:p>
              <a:pPr algn="ctr"/>
              <a:r>
                <a:rPr lang="zh-CN" altLang="en-US"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台车</a:t>
              </a:r>
              <a:r>
                <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5</a:t>
              </a:r>
              <a:endPar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9" name="Rectangle 31"/>
            <p:cNvSpPr>
              <a:spLocks noChangeArrowheads="1"/>
            </p:cNvSpPr>
            <p:nvPr/>
          </p:nvSpPr>
          <p:spPr bwMode="auto">
            <a:xfrm rot="20170743">
              <a:off x="4877" y="3633"/>
              <a:ext cx="544" cy="608"/>
            </a:xfrm>
            <a:prstGeom prst="rect">
              <a:avLst/>
            </a:prstGeom>
            <a:solidFill>
              <a:srgbClr val="C00000"/>
            </a:solidFill>
            <a:ln w="9525">
              <a:solidFill>
                <a:schemeClr val="tx1"/>
              </a:solidFill>
              <a:miter lim="800000"/>
            </a:ln>
          </p:spPr>
          <p:txBody>
            <a:bodyPr anchor="ctr"/>
            <a:lstStyle/>
            <a:p>
              <a:pPr algn="ctr"/>
              <a:r>
                <a:rPr lang="zh-CN" altLang="en-US"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台车</a:t>
              </a:r>
              <a:r>
                <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4</a:t>
              </a:r>
              <a:endPar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0" name="Rectangle 32"/>
            <p:cNvSpPr>
              <a:spLocks noChangeArrowheads="1"/>
            </p:cNvSpPr>
            <p:nvPr/>
          </p:nvSpPr>
          <p:spPr bwMode="auto">
            <a:xfrm>
              <a:off x="1142" y="4738"/>
              <a:ext cx="4473" cy="876"/>
            </a:xfrm>
            <a:prstGeom prst="rect">
              <a:avLst/>
            </a:prstGeom>
            <a:solidFill>
              <a:schemeClr val="bg1">
                <a:lumMod val="65000"/>
              </a:schemeClr>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41" name="Rectangle 33"/>
            <p:cNvSpPr>
              <a:spLocks noChangeArrowheads="1"/>
            </p:cNvSpPr>
            <p:nvPr/>
          </p:nvSpPr>
          <p:spPr bwMode="auto">
            <a:xfrm>
              <a:off x="1222" y="4818"/>
              <a:ext cx="763" cy="741"/>
            </a:xfrm>
            <a:prstGeom prst="rect">
              <a:avLst/>
            </a:prstGeom>
            <a:solidFill>
              <a:srgbClr val="FFFFFF"/>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42" name="Rectangle 34"/>
            <p:cNvSpPr>
              <a:spLocks noChangeArrowheads="1"/>
            </p:cNvSpPr>
            <p:nvPr/>
          </p:nvSpPr>
          <p:spPr bwMode="auto">
            <a:xfrm>
              <a:off x="1113" y="5156"/>
              <a:ext cx="544" cy="608"/>
            </a:xfrm>
            <a:prstGeom prst="rect">
              <a:avLst/>
            </a:prstGeom>
            <a:solidFill>
              <a:srgbClr val="C00000"/>
            </a:solidFill>
            <a:ln w="9525">
              <a:solidFill>
                <a:schemeClr val="tx1"/>
              </a:solidFill>
              <a:miter lim="800000"/>
            </a:ln>
          </p:spPr>
          <p:txBody>
            <a:bodyPr anchor="ctr"/>
            <a:lstStyle/>
            <a:p>
              <a:pPr algn="ctr"/>
              <a:r>
                <a:rPr lang="zh-CN" altLang="en-US"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台车</a:t>
              </a:r>
              <a:r>
                <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1</a:t>
              </a:r>
              <a:endPar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3" name="Rectangle 35"/>
            <p:cNvSpPr>
              <a:spLocks noChangeArrowheads="1"/>
            </p:cNvSpPr>
            <p:nvPr/>
          </p:nvSpPr>
          <p:spPr bwMode="auto">
            <a:xfrm>
              <a:off x="2095" y="4818"/>
              <a:ext cx="763" cy="741"/>
            </a:xfrm>
            <a:prstGeom prst="rect">
              <a:avLst/>
            </a:prstGeom>
            <a:solidFill>
              <a:srgbClr val="FFFFFF"/>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44" name="Rectangle 36"/>
            <p:cNvSpPr>
              <a:spLocks noChangeArrowheads="1"/>
            </p:cNvSpPr>
            <p:nvPr/>
          </p:nvSpPr>
          <p:spPr bwMode="auto">
            <a:xfrm>
              <a:off x="3022" y="4789"/>
              <a:ext cx="763" cy="741"/>
            </a:xfrm>
            <a:prstGeom prst="rect">
              <a:avLst/>
            </a:prstGeom>
            <a:solidFill>
              <a:srgbClr val="FFFFFF"/>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45" name="Rectangle 37"/>
            <p:cNvSpPr>
              <a:spLocks noChangeArrowheads="1"/>
            </p:cNvSpPr>
            <p:nvPr/>
          </p:nvSpPr>
          <p:spPr bwMode="auto">
            <a:xfrm>
              <a:off x="3883" y="4789"/>
              <a:ext cx="763" cy="741"/>
            </a:xfrm>
            <a:prstGeom prst="rect">
              <a:avLst/>
            </a:prstGeom>
            <a:solidFill>
              <a:srgbClr val="FFFFFF"/>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46" name="Rectangle 38"/>
            <p:cNvSpPr>
              <a:spLocks noChangeArrowheads="1"/>
            </p:cNvSpPr>
            <p:nvPr/>
          </p:nvSpPr>
          <p:spPr bwMode="auto">
            <a:xfrm>
              <a:off x="4766" y="4789"/>
              <a:ext cx="763" cy="741"/>
            </a:xfrm>
            <a:prstGeom prst="rect">
              <a:avLst/>
            </a:prstGeom>
            <a:solidFill>
              <a:srgbClr val="FFFFFF"/>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47" name="Rectangle 39"/>
            <p:cNvSpPr>
              <a:spLocks noChangeArrowheads="1"/>
            </p:cNvSpPr>
            <p:nvPr/>
          </p:nvSpPr>
          <p:spPr bwMode="auto">
            <a:xfrm rot="5400000">
              <a:off x="2092" y="4561"/>
              <a:ext cx="336" cy="984"/>
            </a:xfrm>
            <a:prstGeom prst="rect">
              <a:avLst/>
            </a:prstGeom>
            <a:solidFill>
              <a:srgbClr val="C00000"/>
            </a:solidFill>
            <a:ln w="9525">
              <a:solidFill>
                <a:schemeClr val="tx1"/>
              </a:solidFill>
              <a:miter lim="800000"/>
            </a:ln>
          </p:spPr>
          <p:txBody>
            <a:bodyPr anchor="ctr"/>
            <a:lstStyle/>
            <a:p>
              <a:pPr algn="ctr"/>
              <a:r>
                <a:rPr lang="zh-CN" altLang="en-US"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台车</a:t>
              </a:r>
              <a:r>
                <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2</a:t>
              </a:r>
              <a:endPar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8" name="Rectangle 40"/>
            <p:cNvSpPr>
              <a:spLocks noChangeArrowheads="1"/>
            </p:cNvSpPr>
            <p:nvPr/>
          </p:nvSpPr>
          <p:spPr bwMode="auto">
            <a:xfrm>
              <a:off x="3568" y="4885"/>
              <a:ext cx="544" cy="608"/>
            </a:xfrm>
            <a:prstGeom prst="rect">
              <a:avLst/>
            </a:prstGeom>
            <a:solidFill>
              <a:srgbClr val="C00000"/>
            </a:solidFill>
            <a:ln w="9525">
              <a:solidFill>
                <a:schemeClr val="tx1"/>
              </a:solidFill>
              <a:miter lim="800000"/>
            </a:ln>
          </p:spPr>
          <p:txBody>
            <a:bodyPr anchor="ctr"/>
            <a:lstStyle/>
            <a:p>
              <a:pPr algn="ctr"/>
              <a:r>
                <a:rPr lang="zh-CN" altLang="en-US"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台车</a:t>
              </a:r>
              <a:r>
                <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3</a:t>
              </a:r>
              <a:endPar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9" name="Rectangle 41"/>
            <p:cNvSpPr>
              <a:spLocks noChangeArrowheads="1"/>
            </p:cNvSpPr>
            <p:nvPr/>
          </p:nvSpPr>
          <p:spPr bwMode="auto">
            <a:xfrm>
              <a:off x="4441" y="4856"/>
              <a:ext cx="544" cy="608"/>
            </a:xfrm>
            <a:prstGeom prst="rect">
              <a:avLst/>
            </a:prstGeom>
            <a:solidFill>
              <a:srgbClr val="C00000"/>
            </a:solidFill>
            <a:ln w="9525">
              <a:solidFill>
                <a:schemeClr val="tx1"/>
              </a:solidFill>
              <a:miter lim="800000"/>
            </a:ln>
          </p:spPr>
          <p:txBody>
            <a:bodyPr anchor="ctr"/>
            <a:lstStyle/>
            <a:p>
              <a:pPr algn="ctr"/>
              <a:r>
                <a:rPr lang="zh-CN" altLang="en-US"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台车</a:t>
              </a:r>
              <a:r>
                <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4</a:t>
              </a:r>
              <a:endPar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0" name="Rectangle 42"/>
            <p:cNvSpPr>
              <a:spLocks noChangeArrowheads="1"/>
            </p:cNvSpPr>
            <p:nvPr/>
          </p:nvSpPr>
          <p:spPr bwMode="auto">
            <a:xfrm rot="16200000">
              <a:off x="4438" y="4127"/>
              <a:ext cx="336" cy="984"/>
            </a:xfrm>
            <a:prstGeom prst="rect">
              <a:avLst/>
            </a:prstGeom>
            <a:solidFill>
              <a:srgbClr val="C00000"/>
            </a:solidFill>
            <a:ln w="9525">
              <a:solidFill>
                <a:schemeClr val="tx1"/>
              </a:solidFill>
              <a:miter lim="800000"/>
            </a:ln>
          </p:spPr>
          <p:txBody>
            <a:bodyPr anchor="ctr"/>
            <a:lstStyle/>
            <a:p>
              <a:pPr algn="ctr"/>
              <a:r>
                <a:rPr lang="zh-CN" altLang="en-US"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台车</a:t>
              </a:r>
              <a:r>
                <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5</a:t>
              </a:r>
              <a:endPar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1" name="Rectangle 43"/>
            <p:cNvSpPr>
              <a:spLocks noChangeArrowheads="1"/>
            </p:cNvSpPr>
            <p:nvPr/>
          </p:nvSpPr>
          <p:spPr bwMode="auto">
            <a:xfrm>
              <a:off x="1157" y="5933"/>
              <a:ext cx="4473" cy="876"/>
            </a:xfrm>
            <a:prstGeom prst="rect">
              <a:avLst/>
            </a:prstGeom>
            <a:solidFill>
              <a:schemeClr val="bg1">
                <a:lumMod val="65000"/>
              </a:schemeClr>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52" name="Rectangle 44"/>
            <p:cNvSpPr>
              <a:spLocks noChangeArrowheads="1"/>
            </p:cNvSpPr>
            <p:nvPr/>
          </p:nvSpPr>
          <p:spPr bwMode="auto">
            <a:xfrm>
              <a:off x="1265" y="5999"/>
              <a:ext cx="763" cy="741"/>
            </a:xfrm>
            <a:prstGeom prst="rect">
              <a:avLst/>
            </a:prstGeom>
            <a:solidFill>
              <a:srgbClr val="FFFFFF"/>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53" name="Rectangle 45"/>
            <p:cNvSpPr>
              <a:spLocks noChangeArrowheads="1"/>
            </p:cNvSpPr>
            <p:nvPr/>
          </p:nvSpPr>
          <p:spPr bwMode="auto">
            <a:xfrm>
              <a:off x="2138" y="5999"/>
              <a:ext cx="763" cy="741"/>
            </a:xfrm>
            <a:prstGeom prst="rect">
              <a:avLst/>
            </a:prstGeom>
            <a:solidFill>
              <a:srgbClr val="FFFFFF"/>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54" name="Rectangle 46"/>
            <p:cNvSpPr>
              <a:spLocks noChangeArrowheads="1"/>
            </p:cNvSpPr>
            <p:nvPr/>
          </p:nvSpPr>
          <p:spPr bwMode="auto">
            <a:xfrm>
              <a:off x="3012" y="5999"/>
              <a:ext cx="763" cy="741"/>
            </a:xfrm>
            <a:prstGeom prst="rect">
              <a:avLst/>
            </a:prstGeom>
            <a:solidFill>
              <a:srgbClr val="FFFFFF"/>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55" name="Rectangle 47"/>
            <p:cNvSpPr>
              <a:spLocks noChangeArrowheads="1"/>
            </p:cNvSpPr>
            <p:nvPr/>
          </p:nvSpPr>
          <p:spPr bwMode="auto">
            <a:xfrm>
              <a:off x="3885" y="5999"/>
              <a:ext cx="763" cy="741"/>
            </a:xfrm>
            <a:prstGeom prst="rect">
              <a:avLst/>
            </a:prstGeom>
            <a:solidFill>
              <a:srgbClr val="FFFFFF"/>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56" name="Rectangle 48"/>
            <p:cNvSpPr>
              <a:spLocks noChangeArrowheads="1"/>
            </p:cNvSpPr>
            <p:nvPr/>
          </p:nvSpPr>
          <p:spPr bwMode="auto">
            <a:xfrm>
              <a:off x="4756" y="5999"/>
              <a:ext cx="763" cy="741"/>
            </a:xfrm>
            <a:prstGeom prst="rect">
              <a:avLst/>
            </a:prstGeom>
            <a:solidFill>
              <a:srgbClr val="FFFFFF"/>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57" name="Rectangle 49"/>
            <p:cNvSpPr>
              <a:spLocks noChangeArrowheads="1"/>
            </p:cNvSpPr>
            <p:nvPr/>
          </p:nvSpPr>
          <p:spPr bwMode="auto">
            <a:xfrm rot="2676292">
              <a:off x="1809" y="5864"/>
              <a:ext cx="544" cy="608"/>
            </a:xfrm>
            <a:prstGeom prst="rect">
              <a:avLst/>
            </a:prstGeom>
            <a:solidFill>
              <a:srgbClr val="C00000"/>
            </a:solidFill>
            <a:ln w="9525">
              <a:solidFill>
                <a:schemeClr val="tx1"/>
              </a:solidFill>
              <a:miter lim="800000"/>
            </a:ln>
          </p:spPr>
          <p:txBody>
            <a:bodyPr anchor="ctr"/>
            <a:lstStyle/>
            <a:p>
              <a:pPr algn="ctr"/>
              <a:r>
                <a:rPr lang="zh-CN" altLang="en-US"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台车</a:t>
              </a:r>
              <a:r>
                <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2</a:t>
              </a:r>
              <a:endPar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8" name="Rectangle 50"/>
            <p:cNvSpPr>
              <a:spLocks noChangeArrowheads="1"/>
            </p:cNvSpPr>
            <p:nvPr/>
          </p:nvSpPr>
          <p:spPr bwMode="auto">
            <a:xfrm rot="18556187">
              <a:off x="5247" y="5553"/>
              <a:ext cx="336" cy="984"/>
            </a:xfrm>
            <a:prstGeom prst="rect">
              <a:avLst/>
            </a:prstGeom>
            <a:solidFill>
              <a:srgbClr val="C00000"/>
            </a:solidFill>
            <a:ln w="9525">
              <a:solidFill>
                <a:schemeClr val="tx1"/>
              </a:solidFill>
              <a:miter lim="800000"/>
            </a:ln>
          </p:spPr>
          <p:txBody>
            <a:bodyPr anchor="ctr"/>
            <a:lstStyle/>
            <a:p>
              <a:pPr algn="ctr"/>
              <a:r>
                <a:rPr lang="zh-CN" altLang="en-US"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台车</a:t>
              </a:r>
              <a:r>
                <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5</a:t>
              </a:r>
              <a:endPar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9" name="Rectangle 51"/>
            <p:cNvSpPr>
              <a:spLocks noChangeArrowheads="1"/>
            </p:cNvSpPr>
            <p:nvPr/>
          </p:nvSpPr>
          <p:spPr bwMode="auto">
            <a:xfrm>
              <a:off x="3118" y="6133"/>
              <a:ext cx="219" cy="135"/>
            </a:xfrm>
            <a:prstGeom prst="rect">
              <a:avLst/>
            </a:prstGeom>
            <a:solidFill>
              <a:schemeClr val="tx1">
                <a:lumMod val="65000"/>
                <a:lumOff val="35000"/>
              </a:schemeClr>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60" name="Rectangle 52"/>
            <p:cNvSpPr>
              <a:spLocks noChangeArrowheads="1"/>
            </p:cNvSpPr>
            <p:nvPr/>
          </p:nvSpPr>
          <p:spPr bwMode="auto">
            <a:xfrm>
              <a:off x="3337" y="6133"/>
              <a:ext cx="219" cy="135"/>
            </a:xfrm>
            <a:prstGeom prst="rect">
              <a:avLst/>
            </a:prstGeom>
            <a:solidFill>
              <a:schemeClr val="tx1">
                <a:lumMod val="65000"/>
                <a:lumOff val="35000"/>
              </a:schemeClr>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61" name="Rectangle 53"/>
            <p:cNvSpPr>
              <a:spLocks noChangeArrowheads="1"/>
            </p:cNvSpPr>
            <p:nvPr/>
          </p:nvSpPr>
          <p:spPr bwMode="auto">
            <a:xfrm>
              <a:off x="3228" y="6268"/>
              <a:ext cx="219" cy="135"/>
            </a:xfrm>
            <a:prstGeom prst="rect">
              <a:avLst/>
            </a:prstGeom>
            <a:solidFill>
              <a:schemeClr val="tx1">
                <a:lumMod val="65000"/>
                <a:lumOff val="35000"/>
              </a:schemeClr>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62" name="Rectangle 54"/>
            <p:cNvSpPr>
              <a:spLocks noChangeArrowheads="1"/>
            </p:cNvSpPr>
            <p:nvPr/>
          </p:nvSpPr>
          <p:spPr bwMode="auto">
            <a:xfrm>
              <a:off x="2791" y="6941"/>
              <a:ext cx="219" cy="135"/>
            </a:xfrm>
            <a:prstGeom prst="rect">
              <a:avLst/>
            </a:prstGeom>
            <a:solidFill>
              <a:schemeClr val="tx1">
                <a:lumMod val="65000"/>
                <a:lumOff val="35000"/>
              </a:schemeClr>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63" name="Rectangle 55"/>
            <p:cNvSpPr>
              <a:spLocks noChangeArrowheads="1"/>
            </p:cNvSpPr>
            <p:nvPr/>
          </p:nvSpPr>
          <p:spPr bwMode="auto">
            <a:xfrm>
              <a:off x="3009" y="6941"/>
              <a:ext cx="219" cy="135"/>
            </a:xfrm>
            <a:prstGeom prst="rect">
              <a:avLst/>
            </a:prstGeom>
            <a:solidFill>
              <a:schemeClr val="tx1">
                <a:lumMod val="65000"/>
                <a:lumOff val="35000"/>
              </a:schemeClr>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64" name="Rectangle 56"/>
            <p:cNvSpPr>
              <a:spLocks noChangeArrowheads="1"/>
            </p:cNvSpPr>
            <p:nvPr/>
          </p:nvSpPr>
          <p:spPr bwMode="auto">
            <a:xfrm>
              <a:off x="2791" y="7076"/>
              <a:ext cx="219" cy="135"/>
            </a:xfrm>
            <a:prstGeom prst="rect">
              <a:avLst/>
            </a:prstGeom>
            <a:solidFill>
              <a:schemeClr val="tx1">
                <a:lumMod val="65000"/>
                <a:lumOff val="35000"/>
              </a:schemeClr>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65" name="Rectangle 57"/>
            <p:cNvSpPr>
              <a:spLocks noChangeArrowheads="1"/>
            </p:cNvSpPr>
            <p:nvPr/>
          </p:nvSpPr>
          <p:spPr bwMode="auto">
            <a:xfrm>
              <a:off x="3009" y="7076"/>
              <a:ext cx="219" cy="135"/>
            </a:xfrm>
            <a:prstGeom prst="rect">
              <a:avLst/>
            </a:prstGeom>
            <a:solidFill>
              <a:schemeClr val="tx1">
                <a:lumMod val="65000"/>
                <a:lumOff val="35000"/>
              </a:schemeClr>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66" name="Rectangle 58"/>
            <p:cNvSpPr>
              <a:spLocks noChangeArrowheads="1"/>
            </p:cNvSpPr>
            <p:nvPr/>
          </p:nvSpPr>
          <p:spPr bwMode="auto">
            <a:xfrm>
              <a:off x="3991" y="6133"/>
              <a:ext cx="219" cy="135"/>
            </a:xfrm>
            <a:prstGeom prst="rect">
              <a:avLst/>
            </a:prstGeom>
            <a:solidFill>
              <a:schemeClr val="tx1">
                <a:lumMod val="65000"/>
                <a:lumOff val="35000"/>
              </a:schemeClr>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67" name="Rectangle 59"/>
            <p:cNvSpPr>
              <a:spLocks noChangeArrowheads="1"/>
            </p:cNvSpPr>
            <p:nvPr/>
          </p:nvSpPr>
          <p:spPr bwMode="auto">
            <a:xfrm>
              <a:off x="4210" y="6133"/>
              <a:ext cx="219" cy="135"/>
            </a:xfrm>
            <a:prstGeom prst="rect">
              <a:avLst/>
            </a:prstGeom>
            <a:solidFill>
              <a:schemeClr val="tx1">
                <a:lumMod val="65000"/>
                <a:lumOff val="35000"/>
              </a:schemeClr>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68" name="Rectangle 60"/>
            <p:cNvSpPr>
              <a:spLocks noChangeArrowheads="1"/>
            </p:cNvSpPr>
            <p:nvPr/>
          </p:nvSpPr>
          <p:spPr bwMode="auto">
            <a:xfrm>
              <a:off x="3991" y="6268"/>
              <a:ext cx="219" cy="135"/>
            </a:xfrm>
            <a:prstGeom prst="rect">
              <a:avLst/>
            </a:prstGeom>
            <a:solidFill>
              <a:schemeClr val="tx1">
                <a:lumMod val="65000"/>
                <a:lumOff val="35000"/>
              </a:schemeClr>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69" name="Rectangle 61"/>
            <p:cNvSpPr>
              <a:spLocks noChangeArrowheads="1"/>
            </p:cNvSpPr>
            <p:nvPr/>
          </p:nvSpPr>
          <p:spPr bwMode="auto">
            <a:xfrm>
              <a:off x="4210" y="6268"/>
              <a:ext cx="219" cy="135"/>
            </a:xfrm>
            <a:prstGeom prst="rect">
              <a:avLst/>
            </a:prstGeom>
            <a:solidFill>
              <a:schemeClr val="tx1">
                <a:lumMod val="65000"/>
                <a:lumOff val="35000"/>
              </a:schemeClr>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70" name="Rectangle 62"/>
            <p:cNvSpPr>
              <a:spLocks noChangeArrowheads="1"/>
            </p:cNvSpPr>
            <p:nvPr/>
          </p:nvSpPr>
          <p:spPr bwMode="auto">
            <a:xfrm>
              <a:off x="3991" y="6404"/>
              <a:ext cx="219" cy="135"/>
            </a:xfrm>
            <a:prstGeom prst="rect">
              <a:avLst/>
            </a:prstGeom>
            <a:solidFill>
              <a:schemeClr val="tx1">
                <a:lumMod val="65000"/>
                <a:lumOff val="35000"/>
              </a:schemeClr>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71" name="Rectangle 63"/>
            <p:cNvSpPr>
              <a:spLocks noChangeArrowheads="1"/>
            </p:cNvSpPr>
            <p:nvPr/>
          </p:nvSpPr>
          <p:spPr bwMode="auto">
            <a:xfrm>
              <a:off x="4210" y="6404"/>
              <a:ext cx="219" cy="135"/>
            </a:xfrm>
            <a:prstGeom prst="rect">
              <a:avLst/>
            </a:prstGeom>
            <a:solidFill>
              <a:schemeClr val="tx1">
                <a:lumMod val="65000"/>
                <a:lumOff val="35000"/>
              </a:schemeClr>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72" name="Rectangle 64"/>
            <p:cNvSpPr>
              <a:spLocks noChangeArrowheads="1"/>
            </p:cNvSpPr>
            <p:nvPr/>
          </p:nvSpPr>
          <p:spPr bwMode="auto">
            <a:xfrm>
              <a:off x="3991" y="6539"/>
              <a:ext cx="219" cy="135"/>
            </a:xfrm>
            <a:prstGeom prst="rect">
              <a:avLst/>
            </a:prstGeom>
            <a:solidFill>
              <a:schemeClr val="tx1">
                <a:lumMod val="65000"/>
                <a:lumOff val="35000"/>
              </a:schemeClr>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73" name="Rectangle 65"/>
            <p:cNvSpPr>
              <a:spLocks noChangeArrowheads="1"/>
            </p:cNvSpPr>
            <p:nvPr/>
          </p:nvSpPr>
          <p:spPr bwMode="auto">
            <a:xfrm>
              <a:off x="4210" y="6539"/>
              <a:ext cx="219" cy="135"/>
            </a:xfrm>
            <a:prstGeom prst="rect">
              <a:avLst/>
            </a:prstGeom>
            <a:solidFill>
              <a:schemeClr val="tx1">
                <a:lumMod val="65000"/>
                <a:lumOff val="35000"/>
              </a:schemeClr>
            </a:solidFill>
            <a:ln w="9525">
              <a:solidFill>
                <a:schemeClr val="tx1"/>
              </a:solidFill>
              <a:miter lim="800000"/>
            </a:ln>
          </p:spPr>
          <p:txBody>
            <a:bodyPr wrap="none" anchor="ctr"/>
            <a:lstStyle/>
            <a:p>
              <a:endParaRPr kumimoji="1" lang="zh-CN" altLang="en-US" sz="800" b="1">
                <a:latin typeface="微软雅黑" panose="020B0503020204020204" pitchFamily="34" charset="-122"/>
                <a:ea typeface="微软雅黑" panose="020B0503020204020204" pitchFamily="34" charset="-122"/>
              </a:endParaRPr>
            </a:p>
          </p:txBody>
        </p:sp>
        <p:sp>
          <p:nvSpPr>
            <p:cNvPr id="74" name="AutoShape 66"/>
            <p:cNvSpPr>
              <a:spLocks noChangeArrowheads="1"/>
            </p:cNvSpPr>
            <p:nvPr/>
          </p:nvSpPr>
          <p:spPr bwMode="auto">
            <a:xfrm>
              <a:off x="7463" y="2137"/>
              <a:ext cx="4803" cy="1001"/>
            </a:xfrm>
            <a:prstGeom prst="wedgeRoundRectCallout">
              <a:avLst>
                <a:gd name="adj1" fmla="val -88125"/>
                <a:gd name="adj2" fmla="val 24264"/>
                <a:gd name="adj3" fmla="val 16667"/>
              </a:avLst>
            </a:prstGeom>
            <a:solidFill>
              <a:schemeClr val="bg1">
                <a:lumMod val="65000"/>
              </a:schemeClr>
            </a:solidFill>
            <a:ln w="9525">
              <a:noFill/>
              <a:miter lim="800000"/>
            </a:ln>
          </p:spPr>
          <p:txBody>
            <a:bodyPr anchor="ctr"/>
            <a:lstStyle/>
            <a:p>
              <a:pPr algn="ctr"/>
              <a:r>
                <a:rPr lang="zh-CN" altLang="en-US" sz="12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用白线划分的部品放置场</a:t>
              </a:r>
              <a:endParaRPr lang="en-US" altLang="zh-CN" sz="12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algn="ctr"/>
              <a:r>
                <a:rPr lang="zh-CN" altLang="en-US" sz="12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横竖（</a:t>
              </a:r>
              <a:r>
                <a:rPr lang="en-US" altLang="zh-CN" sz="12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X\Y</a:t>
              </a:r>
              <a:r>
                <a:rPr lang="zh-CN" altLang="en-US" sz="12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轴）白线划分设置</a:t>
              </a:r>
              <a:r>
                <a:rPr lang="en-US" altLang="zh-CN" sz="12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5</a:t>
              </a:r>
              <a:r>
                <a:rPr lang="zh-CN" altLang="en-US" sz="12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台设备的位置（场所的规则）</a:t>
              </a:r>
              <a:endParaRPr lang="zh-CN" altLang="en-US" sz="12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75" name="AutoShape 67"/>
            <p:cNvSpPr>
              <a:spLocks noChangeArrowheads="1"/>
            </p:cNvSpPr>
            <p:nvPr/>
          </p:nvSpPr>
          <p:spPr bwMode="auto">
            <a:xfrm>
              <a:off x="7579" y="3207"/>
              <a:ext cx="4714" cy="1001"/>
            </a:xfrm>
            <a:prstGeom prst="wedgeRoundRectCallout">
              <a:avLst>
                <a:gd name="adj1" fmla="val -92282"/>
                <a:gd name="adj2" fmla="val 48528"/>
                <a:gd name="adj3" fmla="val 16667"/>
              </a:avLst>
            </a:prstGeom>
            <a:solidFill>
              <a:schemeClr val="bg1">
                <a:lumMod val="65000"/>
              </a:schemeClr>
            </a:solidFill>
            <a:ln w="9525">
              <a:noFill/>
              <a:miter lim="800000"/>
            </a:ln>
          </p:spPr>
          <p:txBody>
            <a:bodyPr anchor="ctr"/>
            <a:lstStyle/>
            <a:p>
              <a:pPr algn="ctr"/>
              <a:r>
                <a:rPr lang="zh-CN" altLang="en-US" sz="1200" b="1">
                  <a:solidFill>
                    <a:schemeClr val="tx1"/>
                  </a:solidFill>
                  <a:latin typeface="微软雅黑" panose="020B0503020204020204" pitchFamily="34" charset="-122"/>
                  <a:ea typeface="微软雅黑" panose="020B0503020204020204" pitchFamily="34" charset="-122"/>
                </a:rPr>
                <a:t>稍微越线或稍微倾斜可以吗？</a:t>
              </a:r>
              <a:endParaRPr lang="zh-CN" altLang="en-US" sz="1200" b="1">
                <a:solidFill>
                  <a:schemeClr val="tx1"/>
                </a:solidFill>
                <a:latin typeface="微软雅黑" panose="020B0503020204020204" pitchFamily="34" charset="-122"/>
                <a:ea typeface="微软雅黑" panose="020B0503020204020204" pitchFamily="34" charset="-122"/>
              </a:endParaRPr>
            </a:p>
          </p:txBody>
        </p:sp>
        <p:sp>
          <p:nvSpPr>
            <p:cNvPr id="76" name="AutoShape 68"/>
            <p:cNvSpPr>
              <a:spLocks noChangeArrowheads="1"/>
            </p:cNvSpPr>
            <p:nvPr/>
          </p:nvSpPr>
          <p:spPr bwMode="auto">
            <a:xfrm>
              <a:off x="7637" y="4272"/>
              <a:ext cx="4656" cy="1001"/>
            </a:xfrm>
            <a:prstGeom prst="wedgeRoundRectCallout">
              <a:avLst>
                <a:gd name="adj1" fmla="val -96444"/>
                <a:gd name="adj2" fmla="val 34741"/>
                <a:gd name="adj3" fmla="val 16667"/>
              </a:avLst>
            </a:prstGeom>
            <a:solidFill>
              <a:schemeClr val="bg1">
                <a:lumMod val="65000"/>
              </a:schemeClr>
            </a:solidFill>
            <a:ln w="9525">
              <a:noFill/>
              <a:miter lim="800000"/>
            </a:ln>
          </p:spPr>
          <p:txBody>
            <a:bodyPr anchor="ctr"/>
            <a:lstStyle/>
            <a:p>
              <a:pPr algn="ctr"/>
              <a:r>
                <a:rPr lang="zh-CN" altLang="en-US" sz="12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稍微</a:t>
              </a:r>
              <a:r>
                <a:rPr lang="en-US" altLang="zh-CN" sz="12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12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这样的程度</a:t>
              </a:r>
              <a:r>
                <a:rPr lang="en-US" altLang="zh-CN" sz="12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endParaRPr lang="en-US" altLang="zh-CN" sz="12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algn="ctr"/>
              <a:r>
                <a:rPr lang="en-US" altLang="zh-CN" sz="12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r>
                <a:rPr lang="zh-CN" altLang="en-US" sz="12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渐渐扩大</a:t>
              </a:r>
              <a:r>
                <a:rPr lang="en-US" altLang="zh-CN" sz="12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endParaRPr lang="en-US" altLang="zh-CN" sz="12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77" name="AutoShape 69"/>
            <p:cNvSpPr>
              <a:spLocks noChangeArrowheads="1"/>
            </p:cNvSpPr>
            <p:nvPr/>
          </p:nvSpPr>
          <p:spPr bwMode="auto">
            <a:xfrm>
              <a:off x="7637" y="5341"/>
              <a:ext cx="4656" cy="1001"/>
            </a:xfrm>
            <a:prstGeom prst="wedgeRoundRectCallout">
              <a:avLst>
                <a:gd name="adj1" fmla="val -110921"/>
                <a:gd name="adj2" fmla="val 74815"/>
                <a:gd name="adj3" fmla="val 16667"/>
              </a:avLst>
            </a:prstGeom>
            <a:solidFill>
              <a:schemeClr val="bg1">
                <a:lumMod val="65000"/>
              </a:schemeClr>
            </a:solidFill>
            <a:ln w="9525">
              <a:noFill/>
              <a:miter lim="800000"/>
            </a:ln>
          </p:spPr>
          <p:txBody>
            <a:bodyPr anchor="ctr"/>
            <a:lstStyle/>
            <a:p>
              <a:pPr algn="ctr"/>
              <a:r>
                <a:rPr lang="zh-CN" altLang="en-US" sz="1200" b="1">
                  <a:solidFill>
                    <a:schemeClr val="tx1"/>
                  </a:solidFill>
                  <a:latin typeface="微软雅黑" panose="020B0503020204020204" pitchFamily="34" charset="-122"/>
                  <a:ea typeface="微软雅黑" panose="020B0503020204020204" pitchFamily="34" charset="-122"/>
                </a:rPr>
                <a:t>终于什么东西都放在放置场了，反正都放在附近了，什么是原来的姿态全然不知了！</a:t>
              </a:r>
              <a:endParaRPr lang="zh-CN" altLang="en-US" sz="1200" b="1">
                <a:solidFill>
                  <a:schemeClr val="tx1"/>
                </a:solidFill>
                <a:latin typeface="微软雅黑" panose="020B0503020204020204" pitchFamily="34" charset="-122"/>
                <a:ea typeface="微软雅黑" panose="020B0503020204020204" pitchFamily="34" charset="-122"/>
              </a:endParaRPr>
            </a:p>
          </p:txBody>
        </p:sp>
        <p:sp>
          <p:nvSpPr>
            <p:cNvPr id="78" name="Rectangle 71"/>
            <p:cNvSpPr>
              <a:spLocks noChangeArrowheads="1"/>
            </p:cNvSpPr>
            <p:nvPr/>
          </p:nvSpPr>
          <p:spPr bwMode="auto">
            <a:xfrm>
              <a:off x="6607" y="2287"/>
              <a:ext cx="657" cy="269"/>
            </a:xfrm>
            <a:prstGeom prst="rect">
              <a:avLst/>
            </a:prstGeom>
            <a:solidFill>
              <a:srgbClr val="A6A6A6"/>
            </a:solidFill>
            <a:ln w="9525">
              <a:noFill/>
              <a:miter lim="800000"/>
            </a:ln>
          </p:spPr>
          <p:txBody>
            <a:bodyPr wrap="none" anchor="ctr"/>
            <a:lstStyle/>
            <a:p>
              <a:pPr algn="ctr"/>
              <a:r>
                <a:rPr lang="zh-CN" altLang="en-US" sz="1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1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1</a:t>
              </a:r>
              <a:r>
                <a:rPr lang="zh-CN" altLang="en-US" sz="1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a:t>
              </a:r>
              <a:endParaRPr lang="zh-CN" altLang="en-US" sz="1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79" name="Rectangle 72"/>
            <p:cNvSpPr>
              <a:spLocks noChangeArrowheads="1"/>
            </p:cNvSpPr>
            <p:nvPr/>
          </p:nvSpPr>
          <p:spPr bwMode="auto">
            <a:xfrm>
              <a:off x="6607" y="3373"/>
              <a:ext cx="657" cy="269"/>
            </a:xfrm>
            <a:prstGeom prst="rect">
              <a:avLst/>
            </a:prstGeom>
            <a:solidFill>
              <a:srgbClr val="A6A6A6"/>
            </a:solidFill>
            <a:ln w="9525">
              <a:noFill/>
              <a:miter lim="800000"/>
            </a:ln>
          </p:spPr>
          <p:txBody>
            <a:bodyPr wrap="none" anchor="ctr"/>
            <a:lstStyle/>
            <a:p>
              <a:pPr algn="ctr"/>
              <a:r>
                <a:rPr lang="zh-CN" altLang="en-US" sz="1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1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2</a:t>
              </a:r>
              <a:r>
                <a:rPr lang="zh-CN" altLang="en-US" sz="1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a:t>
              </a:r>
              <a:endParaRPr lang="zh-CN" altLang="en-US" sz="1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0" name="Rectangle 73"/>
            <p:cNvSpPr>
              <a:spLocks noChangeArrowheads="1"/>
            </p:cNvSpPr>
            <p:nvPr/>
          </p:nvSpPr>
          <p:spPr bwMode="auto">
            <a:xfrm>
              <a:off x="6607" y="4509"/>
              <a:ext cx="657" cy="269"/>
            </a:xfrm>
            <a:prstGeom prst="rect">
              <a:avLst/>
            </a:prstGeom>
            <a:solidFill>
              <a:srgbClr val="A6A6A6"/>
            </a:solidFill>
            <a:ln w="9525">
              <a:noFill/>
              <a:miter lim="800000"/>
            </a:ln>
          </p:spPr>
          <p:txBody>
            <a:bodyPr wrap="none" anchor="ctr"/>
            <a:lstStyle/>
            <a:p>
              <a:pPr algn="ctr"/>
              <a:r>
                <a:rPr lang="zh-CN" altLang="en-US" sz="1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1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3</a:t>
              </a:r>
              <a:r>
                <a:rPr lang="zh-CN" altLang="en-US" sz="1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a:t>
              </a:r>
              <a:endParaRPr lang="zh-CN" altLang="en-US" sz="1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1" name="Rectangle 74"/>
            <p:cNvSpPr>
              <a:spLocks noChangeArrowheads="1"/>
            </p:cNvSpPr>
            <p:nvPr/>
          </p:nvSpPr>
          <p:spPr bwMode="auto">
            <a:xfrm>
              <a:off x="6607" y="5579"/>
              <a:ext cx="657" cy="269"/>
            </a:xfrm>
            <a:prstGeom prst="rect">
              <a:avLst/>
            </a:prstGeom>
            <a:solidFill>
              <a:srgbClr val="A6A6A6"/>
            </a:solidFill>
            <a:ln w="9525">
              <a:noFill/>
              <a:miter lim="800000"/>
            </a:ln>
          </p:spPr>
          <p:txBody>
            <a:bodyPr wrap="none" anchor="ctr"/>
            <a:lstStyle/>
            <a:p>
              <a:pPr algn="ctr"/>
              <a:r>
                <a:rPr lang="zh-CN" altLang="en-US" sz="1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a:t>
              </a:r>
              <a:r>
                <a:rPr lang="en-US" altLang="zh-CN" sz="1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4</a:t>
              </a:r>
              <a:r>
                <a:rPr lang="zh-CN" altLang="en-US" sz="1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a:t>
              </a:r>
              <a:endParaRPr lang="zh-CN" altLang="en-US" sz="10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82" name="Rectangle 75"/>
            <p:cNvSpPr>
              <a:spLocks noChangeArrowheads="1"/>
            </p:cNvSpPr>
            <p:nvPr/>
          </p:nvSpPr>
          <p:spPr bwMode="auto">
            <a:xfrm>
              <a:off x="1809" y="6672"/>
              <a:ext cx="544" cy="608"/>
            </a:xfrm>
            <a:prstGeom prst="rect">
              <a:avLst/>
            </a:prstGeom>
            <a:solidFill>
              <a:srgbClr val="C00000"/>
            </a:solidFill>
            <a:ln w="9525">
              <a:solidFill>
                <a:schemeClr val="tx1"/>
              </a:solidFill>
              <a:miter lim="800000"/>
            </a:ln>
          </p:spPr>
          <p:txBody>
            <a:bodyPr anchor="ctr"/>
            <a:lstStyle/>
            <a:p>
              <a:pPr algn="ctr"/>
              <a:r>
                <a:rPr lang="zh-CN" altLang="en-US"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台车</a:t>
              </a:r>
              <a:r>
                <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1</a:t>
              </a:r>
              <a:endParaRPr lang="en-US" altLang="zh-CN" sz="8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spTree>
  </p:cSld>
  <p:clrMapOvr>
    <a:masterClrMapping/>
  </p:clrMapOvr>
  <p:transition advTm="0">
    <p:wipe dir="d"/>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3482658" y="796925"/>
            <a:ext cx="2178685" cy="30670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生产现场5S活动表</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aphicFrame>
        <p:nvGraphicFramePr>
          <p:cNvPr id="11" name="表格 10"/>
          <p:cNvGraphicFramePr>
            <a:graphicFrameLocks noGrp="1"/>
          </p:cNvGraphicFramePr>
          <p:nvPr/>
        </p:nvGraphicFramePr>
        <p:xfrm>
          <a:off x="467360" y="1188720"/>
          <a:ext cx="8281035" cy="3662680"/>
        </p:xfrm>
        <a:graphic>
          <a:graphicData uri="http://schemas.openxmlformats.org/drawingml/2006/table">
            <a:tbl>
              <a:tblPr firstRow="1" bandRow="1">
                <a:tableStyleId>{073A0DAA-6AF3-43AB-8588-CEC1D06C72B9}</a:tableStyleId>
              </a:tblPr>
              <a:tblGrid>
                <a:gridCol w="431800"/>
                <a:gridCol w="432435"/>
                <a:gridCol w="7416800"/>
              </a:tblGrid>
              <a:tr h="261620">
                <a:tc gridSpan="2">
                  <a:txBody>
                    <a:bodyPr/>
                    <a:lstStyle/>
                    <a:p>
                      <a:pPr marL="0" marR="0" lvl="0" indent="0" algn="l" defTabSz="914400" rtl="0" eaLnBrk="1" fontAlgn="base" latinLnBrk="0" hangingPunct="1">
                        <a:lnSpc>
                          <a:spcPct val="90000"/>
                        </a:lnSpc>
                        <a:spcBef>
                          <a:spcPct val="20000"/>
                        </a:spcBef>
                        <a:spcAft>
                          <a:spcPct val="0"/>
                        </a:spcAft>
                        <a:buClrTx/>
                        <a:buSzTx/>
                        <a:buFont typeface="Wingdings" panose="05000000000000000000" pitchFamily="2" charset="2"/>
                        <a:buNone/>
                      </a:pP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endParaRPr>
                    </a:p>
                  </a:txBody>
                  <a:tcPr horzOverflow="overflow">
                    <a:solidFill>
                      <a:srgbClr val="C00000"/>
                    </a:solidFill>
                  </a:tcPr>
                </a:tc>
                <a:tc hMerge="1">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rPr>
                        <a:t>活动内容</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endParaRPr>
                    </a:p>
                  </a:txBody>
                  <a:tcPr horzOverflow="overflow">
                    <a:solidFill>
                      <a:srgbClr val="C00000"/>
                    </a:solidFill>
                  </a:tcPr>
                </a:tc>
              </a:tr>
              <a:tr h="261620">
                <a:tc rowSpan="8">
                  <a:txBody>
                    <a:bodyPr/>
                    <a:lstStyle/>
                    <a:p>
                      <a:pPr marL="0" marR="0" lvl="0" indent="0" algn="ctr"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zh-CN" altLang="en-US" sz="1200" b="1"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五分钟</a:t>
                      </a:r>
                      <a:r>
                        <a:rPr kumimoji="0" lang="en-US" altLang="zh-CN" sz="1200" b="1"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5S</a:t>
                      </a:r>
                      <a:r>
                        <a:rPr kumimoji="0" lang="zh-CN" altLang="en-US" sz="1200" b="1"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活动</a:t>
                      </a:r>
                      <a:endParaRPr kumimoji="0" lang="zh-CN" altLang="en-US" sz="1200" b="1"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en-US" altLang="zh-CN" sz="1200" u="none" strike="noStrike" cap="none" normalizeH="0" baseline="0">
                          <a:ln>
                            <a:noFill/>
                          </a:ln>
                          <a:effectLst/>
                          <a:latin typeface="微软雅黑" panose="020B0503020204020204" pitchFamily="34" charset="-122"/>
                          <a:ea typeface="微软雅黑" panose="020B0503020204020204" pitchFamily="34" charset="-122"/>
                        </a:rPr>
                        <a:t>1</a:t>
                      </a:r>
                      <a:endParaRPr kumimoji="0" lang="en-US" altLang="zh-CN" sz="1200" u="none" strike="noStrike" cap="none" normalizeH="0" baseline="0">
                        <a:ln>
                          <a:noFill/>
                        </a:ln>
                        <a:effectLst/>
                        <a:latin typeface="微软雅黑" panose="020B0503020204020204" pitchFamily="34" charset="-122"/>
                        <a:ea typeface="微软雅黑" panose="020B0503020204020204" pitchFamily="34" charset="-122"/>
                      </a:endParaRPr>
                    </a:p>
                  </a:txBody>
                  <a:tcPr horzOverflow="overflow"/>
                </a:tc>
                <a:tc>
                  <a:txBody>
                    <a:bodyPr/>
                    <a:lstStyle/>
                    <a:p>
                      <a:pPr marL="0" marR="0" lvl="0" indent="0" algn="l"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rPr>
                        <a:t>检查你的着装状况和清洁度</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endParaRPr>
                    </a:p>
                  </a:txBody>
                  <a:tcPr horzOverflow="overflow"/>
                </a:tc>
              </a:tr>
              <a:tr h="261620">
                <a:tc vMerge="1">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en-US" altLang="zh-CN" sz="1200" u="none" strike="noStrike" cap="none" normalizeH="0" baseline="0">
                          <a:ln>
                            <a:noFill/>
                          </a:ln>
                          <a:effectLst/>
                          <a:latin typeface="微软雅黑" panose="020B0503020204020204" pitchFamily="34" charset="-122"/>
                          <a:ea typeface="微软雅黑" panose="020B0503020204020204" pitchFamily="34" charset="-122"/>
                        </a:rPr>
                        <a:t>2</a:t>
                      </a:r>
                      <a:endParaRPr kumimoji="0" lang="en-US" altLang="zh-CN" sz="1200" u="none" strike="noStrike" cap="none" normalizeH="0" baseline="0">
                        <a:ln>
                          <a:noFill/>
                        </a:ln>
                        <a:effectLst/>
                        <a:latin typeface="微软雅黑" panose="020B0503020204020204" pitchFamily="34" charset="-122"/>
                        <a:ea typeface="微软雅黑" panose="020B0503020204020204" pitchFamily="34" charset="-122"/>
                      </a:endParaRPr>
                    </a:p>
                  </a:txBody>
                  <a:tcPr horzOverflow="overflow"/>
                </a:tc>
                <a:tc>
                  <a:txBody>
                    <a:bodyPr/>
                    <a:lstStyle/>
                    <a:p>
                      <a:pPr marL="0" marR="0" lvl="0" indent="0" algn="l"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rPr>
                        <a:t>检查是否有物品掉在地上，将掉在地上的物品都捡起来，如零件、产品、废料及其他</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endParaRPr>
                    </a:p>
                  </a:txBody>
                  <a:tcPr horzOverflow="overflow"/>
                </a:tc>
              </a:tr>
              <a:tr h="261620">
                <a:tc vMerge="1">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en-US" altLang="zh-CN" sz="1200" u="none" strike="noStrike" cap="none" normalizeH="0" baseline="0">
                          <a:ln>
                            <a:noFill/>
                          </a:ln>
                          <a:effectLst/>
                          <a:latin typeface="微软雅黑" panose="020B0503020204020204" pitchFamily="34" charset="-122"/>
                          <a:ea typeface="微软雅黑" panose="020B0503020204020204" pitchFamily="34" charset="-122"/>
                        </a:rPr>
                        <a:t>3</a:t>
                      </a:r>
                      <a:endParaRPr kumimoji="0" lang="en-US" altLang="zh-CN" sz="1200" u="none" strike="noStrike" cap="none" normalizeH="0" baseline="0">
                        <a:ln>
                          <a:noFill/>
                        </a:ln>
                        <a:effectLst/>
                        <a:latin typeface="微软雅黑" panose="020B0503020204020204" pitchFamily="34" charset="-122"/>
                        <a:ea typeface="微软雅黑" panose="020B0503020204020204" pitchFamily="34" charset="-122"/>
                      </a:endParaRPr>
                    </a:p>
                  </a:txBody>
                  <a:tcPr horzOverflow="overflow"/>
                </a:tc>
                <a:tc>
                  <a:txBody>
                    <a:bodyPr/>
                    <a:lstStyle/>
                    <a:p>
                      <a:pPr marL="0" marR="0" lvl="0" indent="0" algn="l"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rPr>
                        <a:t>用抹布擦干净仪表、设备、机器的主要部位以及其他重要的地方</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endParaRPr>
                    </a:p>
                  </a:txBody>
                  <a:tcPr horzOverflow="overflow"/>
                </a:tc>
              </a:tr>
              <a:tr h="261620">
                <a:tc vMerge="1">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en-US" altLang="zh-CN" sz="1200" u="none" strike="noStrike" cap="none" normalizeH="0" baseline="0">
                          <a:ln>
                            <a:noFill/>
                          </a:ln>
                          <a:effectLst/>
                          <a:latin typeface="微软雅黑" panose="020B0503020204020204" pitchFamily="34" charset="-122"/>
                          <a:ea typeface="微软雅黑" panose="020B0503020204020204" pitchFamily="34" charset="-122"/>
                        </a:rPr>
                        <a:t>4</a:t>
                      </a:r>
                      <a:endParaRPr kumimoji="0" lang="en-US" altLang="zh-CN" sz="1200" u="none" strike="noStrike" cap="none" normalizeH="0" baseline="0">
                        <a:ln>
                          <a:noFill/>
                        </a:ln>
                        <a:effectLst/>
                        <a:latin typeface="微软雅黑" panose="020B0503020204020204" pitchFamily="34" charset="-122"/>
                        <a:ea typeface="微软雅黑" panose="020B0503020204020204" pitchFamily="34" charset="-122"/>
                      </a:endParaRPr>
                    </a:p>
                  </a:txBody>
                  <a:tcPr horzOverflow="overflow"/>
                </a:tc>
                <a:tc>
                  <a:txBody>
                    <a:bodyPr/>
                    <a:lstStyle/>
                    <a:p>
                      <a:pPr marL="0" marR="0" lvl="0" indent="0" algn="l"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rPr>
                        <a:t>擦干净溅落或渗漏的水、油或其他脏污</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endParaRPr>
                    </a:p>
                  </a:txBody>
                  <a:tcPr horzOverflow="overflow"/>
                </a:tc>
              </a:tr>
              <a:tr h="261620">
                <a:tc vMerge="1">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en-US" altLang="zh-CN" sz="1200" u="none" strike="noStrike" cap="none" normalizeH="0" baseline="0">
                          <a:ln>
                            <a:noFill/>
                          </a:ln>
                          <a:effectLst/>
                          <a:latin typeface="微软雅黑" panose="020B0503020204020204" pitchFamily="34" charset="-122"/>
                          <a:ea typeface="微软雅黑" panose="020B0503020204020204" pitchFamily="34" charset="-122"/>
                        </a:rPr>
                        <a:t>5</a:t>
                      </a:r>
                      <a:endParaRPr kumimoji="0" lang="en-US" altLang="zh-CN" sz="1200" u="none" strike="noStrike" cap="none" normalizeH="0" baseline="0">
                        <a:ln>
                          <a:noFill/>
                        </a:ln>
                        <a:effectLst/>
                        <a:latin typeface="微软雅黑" panose="020B0503020204020204" pitchFamily="34" charset="-122"/>
                        <a:ea typeface="微软雅黑" panose="020B0503020204020204" pitchFamily="34" charset="-122"/>
                      </a:endParaRPr>
                    </a:p>
                  </a:txBody>
                  <a:tcPr horzOverflow="overflow"/>
                </a:tc>
                <a:tc>
                  <a:txBody>
                    <a:bodyPr/>
                    <a:lstStyle/>
                    <a:p>
                      <a:pPr marL="0" marR="0" lvl="0" indent="0" algn="l"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rPr>
                        <a:t>重新放置那些放错位置的物品</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endParaRPr>
                    </a:p>
                  </a:txBody>
                  <a:tcPr horzOverflow="overflow"/>
                </a:tc>
              </a:tr>
              <a:tr h="261620">
                <a:tc vMerge="1">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en-US" altLang="zh-CN" sz="1200" u="none" strike="noStrike" cap="none" normalizeH="0" baseline="0">
                          <a:ln>
                            <a:noFill/>
                          </a:ln>
                          <a:effectLst/>
                          <a:latin typeface="微软雅黑" panose="020B0503020204020204" pitchFamily="34" charset="-122"/>
                          <a:ea typeface="微软雅黑" panose="020B0503020204020204" pitchFamily="34" charset="-122"/>
                        </a:rPr>
                        <a:t>6</a:t>
                      </a:r>
                      <a:endParaRPr kumimoji="0" lang="en-US" altLang="zh-CN" sz="1200" u="none" strike="noStrike" cap="none" normalizeH="0" baseline="0">
                        <a:ln>
                          <a:noFill/>
                        </a:ln>
                        <a:effectLst/>
                        <a:latin typeface="微软雅黑" panose="020B0503020204020204" pitchFamily="34" charset="-122"/>
                        <a:ea typeface="微软雅黑" panose="020B0503020204020204" pitchFamily="34" charset="-122"/>
                      </a:endParaRPr>
                    </a:p>
                  </a:txBody>
                  <a:tcPr horzOverflow="overflow"/>
                </a:tc>
                <a:tc>
                  <a:txBody>
                    <a:bodyPr/>
                    <a:lstStyle/>
                    <a:p>
                      <a:pPr marL="0" marR="0" lvl="0" indent="0" algn="l"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rPr>
                        <a:t>将标识牌、标签等擦干净，保持字迹清晰</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endParaRPr>
                    </a:p>
                  </a:txBody>
                  <a:tcPr horzOverflow="overflow"/>
                </a:tc>
              </a:tr>
              <a:tr h="261620">
                <a:tc vMerge="1">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en-US" altLang="zh-CN" sz="1200" u="none" strike="noStrike" cap="none" normalizeH="0" baseline="0">
                          <a:ln>
                            <a:noFill/>
                          </a:ln>
                          <a:effectLst/>
                          <a:latin typeface="微软雅黑" panose="020B0503020204020204" pitchFamily="34" charset="-122"/>
                          <a:ea typeface="微软雅黑" panose="020B0503020204020204" pitchFamily="34" charset="-122"/>
                        </a:rPr>
                        <a:t>7</a:t>
                      </a:r>
                      <a:endParaRPr kumimoji="0" lang="en-US" altLang="zh-CN" sz="1200" u="none" strike="noStrike" cap="none" normalizeH="0" baseline="0">
                        <a:ln>
                          <a:noFill/>
                        </a:ln>
                        <a:effectLst/>
                        <a:latin typeface="微软雅黑" panose="020B0503020204020204" pitchFamily="34" charset="-122"/>
                        <a:ea typeface="微软雅黑" panose="020B0503020204020204" pitchFamily="34" charset="-122"/>
                      </a:endParaRPr>
                    </a:p>
                  </a:txBody>
                  <a:tcPr horzOverflow="overflow"/>
                </a:tc>
                <a:tc>
                  <a:txBody>
                    <a:bodyPr/>
                    <a:lstStyle/>
                    <a:p>
                      <a:pPr marL="0" marR="0" lvl="0" indent="0" algn="l"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rPr>
                        <a:t>确保所有工具都放在应该放置的地方</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endParaRPr>
                    </a:p>
                  </a:txBody>
                  <a:tcPr horzOverflow="overflow"/>
                </a:tc>
              </a:tr>
              <a:tr h="261620">
                <a:tc vMerge="1">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en-US" altLang="zh-CN" sz="1200" u="none" strike="noStrike" cap="none" normalizeH="0" baseline="0">
                          <a:ln>
                            <a:noFill/>
                          </a:ln>
                          <a:effectLst/>
                          <a:latin typeface="微软雅黑" panose="020B0503020204020204" pitchFamily="34" charset="-122"/>
                          <a:ea typeface="微软雅黑" panose="020B0503020204020204" pitchFamily="34" charset="-122"/>
                        </a:rPr>
                        <a:t>8</a:t>
                      </a:r>
                      <a:endParaRPr kumimoji="0" lang="en-US" altLang="zh-CN" sz="1200" u="none" strike="noStrike" cap="none" normalizeH="0" baseline="0">
                        <a:ln>
                          <a:noFill/>
                        </a:ln>
                        <a:effectLst/>
                        <a:latin typeface="微软雅黑" panose="020B0503020204020204" pitchFamily="34" charset="-122"/>
                        <a:ea typeface="微软雅黑" panose="020B0503020204020204" pitchFamily="34" charset="-122"/>
                      </a:endParaRPr>
                    </a:p>
                  </a:txBody>
                  <a:tcPr horzOverflow="overflow"/>
                </a:tc>
                <a:tc>
                  <a:txBody>
                    <a:bodyPr/>
                    <a:lstStyle/>
                    <a:p>
                      <a:pPr marL="0" marR="0" lvl="0" indent="0" algn="l"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rPr>
                        <a:t>处理所有非必需品</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endParaRPr>
                    </a:p>
                  </a:txBody>
                  <a:tcPr horzOverflow="overflow"/>
                </a:tc>
              </a:tr>
              <a:tr h="261620">
                <a:tc rowSpan="5">
                  <a:txBody>
                    <a:bodyPr/>
                    <a:lstStyle/>
                    <a:p>
                      <a:pPr marL="0" marR="0" lvl="0" indent="0" algn="ctr"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zh-CN" altLang="en-US" sz="1200" b="1"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十分钟</a:t>
                      </a:r>
                      <a:r>
                        <a:rPr kumimoji="0" lang="en-US" altLang="zh-CN" sz="1200" b="1"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5S</a:t>
                      </a:r>
                      <a:r>
                        <a:rPr kumimoji="0" lang="zh-CN" altLang="en-US" sz="1200" b="1"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rPr>
                        <a:t>活动</a:t>
                      </a:r>
                      <a:endParaRPr kumimoji="0" lang="zh-CN" altLang="en-US" sz="1200" b="1" u="none" strike="noStrike" cap="none" normalizeH="0" baseline="0" dirty="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en-US" altLang="zh-CN" sz="1200" u="none" strike="noStrike" cap="none" normalizeH="0" baseline="0">
                          <a:ln>
                            <a:noFill/>
                          </a:ln>
                          <a:effectLst/>
                          <a:latin typeface="微软雅黑" panose="020B0503020204020204" pitchFamily="34" charset="-122"/>
                          <a:ea typeface="微软雅黑" panose="020B0503020204020204" pitchFamily="34" charset="-122"/>
                        </a:rPr>
                        <a:t>1</a:t>
                      </a:r>
                      <a:endParaRPr kumimoji="0" lang="en-US" altLang="zh-CN" sz="1200" u="none" strike="noStrike" cap="none" normalizeH="0" baseline="0">
                        <a:ln>
                          <a:noFill/>
                        </a:ln>
                        <a:effectLst/>
                        <a:latin typeface="微软雅黑" panose="020B0503020204020204" pitchFamily="34" charset="-122"/>
                        <a:ea typeface="微软雅黑" panose="020B0503020204020204" pitchFamily="34" charset="-122"/>
                      </a:endParaRPr>
                    </a:p>
                  </a:txBody>
                  <a:tcPr horzOverflow="overflow"/>
                </a:tc>
                <a:tc>
                  <a:txBody>
                    <a:bodyPr/>
                    <a:lstStyle/>
                    <a:p>
                      <a:pPr marL="0" marR="0" lvl="0" indent="0" algn="l"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zh-CN" altLang="en-US" sz="12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实施五分钟</a:t>
                      </a:r>
                      <a:r>
                        <a:rPr kumimoji="0" lang="en-US" altLang="zh-CN" sz="12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5S</a:t>
                      </a:r>
                      <a:r>
                        <a:rPr kumimoji="0" lang="zh-CN" altLang="en-US" sz="12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rPr>
                        <a:t>活动的所有内容</a:t>
                      </a:r>
                      <a:endParaRPr kumimoji="0" lang="zh-CN" altLang="en-US" sz="1200" u="none" strike="noStrike" cap="none" normalizeH="0" baseline="0">
                        <a:ln>
                          <a:noFill/>
                        </a:ln>
                        <a:effectLst/>
                        <a:latin typeface="微软雅黑" panose="020B0503020204020204" pitchFamily="34" charset="-122"/>
                        <a:ea typeface="微软雅黑" panose="020B0503020204020204" pitchFamily="34" charset="-122"/>
                        <a:cs typeface="微软雅黑" panose="020B0503020204020204" pitchFamily="34" charset="-122"/>
                      </a:endParaRPr>
                    </a:p>
                  </a:txBody>
                  <a:tcPr horzOverflow="overflow"/>
                </a:tc>
              </a:tr>
              <a:tr h="261620">
                <a:tc vMerge="1">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en-US" altLang="zh-CN" sz="1200" u="none" strike="noStrike" cap="none" normalizeH="0" baseline="0">
                          <a:ln>
                            <a:noFill/>
                          </a:ln>
                          <a:effectLst/>
                          <a:latin typeface="微软雅黑" panose="020B0503020204020204" pitchFamily="34" charset="-122"/>
                          <a:ea typeface="微软雅黑" panose="020B0503020204020204" pitchFamily="34" charset="-122"/>
                        </a:rPr>
                        <a:t>2</a:t>
                      </a:r>
                      <a:endParaRPr kumimoji="0" lang="en-US" altLang="zh-CN" sz="1200" u="none" strike="noStrike" cap="none" normalizeH="0" baseline="0">
                        <a:ln>
                          <a:noFill/>
                        </a:ln>
                        <a:effectLst/>
                        <a:latin typeface="微软雅黑" panose="020B0503020204020204" pitchFamily="34" charset="-122"/>
                        <a:ea typeface="微软雅黑" panose="020B0503020204020204" pitchFamily="34" charset="-122"/>
                      </a:endParaRPr>
                    </a:p>
                  </a:txBody>
                  <a:tcPr horzOverflow="overflow"/>
                </a:tc>
                <a:tc>
                  <a:txBody>
                    <a:bodyPr/>
                    <a:lstStyle/>
                    <a:p>
                      <a:pPr marL="0" marR="0" lvl="0" indent="0" algn="l"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zh-CN" altLang="en-US" sz="1200" u="none" strike="noStrike" cap="none" normalizeH="0" baseline="0">
                          <a:ln>
                            <a:noFill/>
                          </a:ln>
                          <a:effectLst/>
                          <a:latin typeface="微软雅黑" panose="020B0503020204020204" pitchFamily="34" charset="-122"/>
                          <a:ea typeface="微软雅黑" panose="020B0503020204020204" pitchFamily="34" charset="-122"/>
                        </a:rPr>
                        <a:t>用抹布擦干净关键的部件及机器上的其他位置</a:t>
                      </a:r>
                      <a:endParaRPr kumimoji="0" lang="zh-CN" altLang="en-US" sz="1200" u="none" strike="noStrike" cap="none" normalizeH="0" baseline="0">
                        <a:ln>
                          <a:noFill/>
                        </a:ln>
                        <a:effectLst/>
                        <a:latin typeface="微软雅黑" panose="020B0503020204020204" pitchFamily="34" charset="-122"/>
                        <a:ea typeface="微软雅黑" panose="020B0503020204020204" pitchFamily="34" charset="-122"/>
                      </a:endParaRPr>
                    </a:p>
                  </a:txBody>
                  <a:tcPr horzOverflow="overflow"/>
                </a:tc>
              </a:tr>
              <a:tr h="261620">
                <a:tc vMerge="1">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en-US" altLang="zh-CN" sz="1200" u="none" strike="noStrike" cap="none" normalizeH="0" baseline="0">
                          <a:ln>
                            <a:noFill/>
                          </a:ln>
                          <a:effectLst/>
                          <a:latin typeface="微软雅黑" panose="020B0503020204020204" pitchFamily="34" charset="-122"/>
                          <a:ea typeface="微软雅黑" panose="020B0503020204020204" pitchFamily="34" charset="-122"/>
                        </a:rPr>
                        <a:t>3</a:t>
                      </a:r>
                      <a:endParaRPr kumimoji="0" lang="en-US" altLang="zh-CN" sz="1200" u="none" strike="noStrike" cap="none" normalizeH="0" baseline="0">
                        <a:ln>
                          <a:noFill/>
                        </a:ln>
                        <a:effectLst/>
                        <a:latin typeface="微软雅黑" panose="020B0503020204020204" pitchFamily="34" charset="-122"/>
                        <a:ea typeface="微软雅黑" panose="020B0503020204020204" pitchFamily="34" charset="-122"/>
                      </a:endParaRPr>
                    </a:p>
                  </a:txBody>
                  <a:tcPr horzOverflow="overflow"/>
                </a:tc>
                <a:tc>
                  <a:txBody>
                    <a:bodyPr/>
                    <a:lstStyle/>
                    <a:p>
                      <a:pPr marL="0" marR="0" lvl="0" indent="0" algn="l"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zh-CN" altLang="en-US" sz="1200" u="none" strike="noStrike" cap="none" normalizeH="0" baseline="0">
                          <a:ln>
                            <a:noFill/>
                          </a:ln>
                          <a:effectLst/>
                          <a:latin typeface="微软雅黑" panose="020B0503020204020204" pitchFamily="34" charset="-122"/>
                          <a:ea typeface="微软雅黑" panose="020B0503020204020204" pitchFamily="34" charset="-122"/>
                        </a:rPr>
                        <a:t>固定可能脱落的标签</a:t>
                      </a:r>
                      <a:endParaRPr kumimoji="0" lang="zh-CN" altLang="en-US" sz="1200" u="none" strike="noStrike" cap="none" normalizeH="0" baseline="0">
                        <a:ln>
                          <a:noFill/>
                        </a:ln>
                        <a:effectLst/>
                        <a:latin typeface="微软雅黑" panose="020B0503020204020204" pitchFamily="34" charset="-122"/>
                        <a:ea typeface="微软雅黑" panose="020B0503020204020204" pitchFamily="34" charset="-122"/>
                      </a:endParaRPr>
                    </a:p>
                  </a:txBody>
                  <a:tcPr horzOverflow="overflow"/>
                </a:tc>
              </a:tr>
              <a:tr h="261620">
                <a:tc vMerge="1">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en-US" altLang="zh-CN" sz="1200" u="none" strike="noStrike" cap="none" normalizeH="0" baseline="0">
                          <a:ln>
                            <a:noFill/>
                          </a:ln>
                          <a:effectLst/>
                          <a:latin typeface="微软雅黑" panose="020B0503020204020204" pitchFamily="34" charset="-122"/>
                          <a:ea typeface="微软雅黑" panose="020B0503020204020204" pitchFamily="34" charset="-122"/>
                        </a:rPr>
                        <a:t>4</a:t>
                      </a:r>
                      <a:endParaRPr kumimoji="0" lang="en-US" altLang="zh-CN" sz="1200" u="none" strike="noStrike" cap="none" normalizeH="0" baseline="0">
                        <a:ln>
                          <a:noFill/>
                        </a:ln>
                        <a:effectLst/>
                        <a:latin typeface="微软雅黑" panose="020B0503020204020204" pitchFamily="34" charset="-122"/>
                        <a:ea typeface="微软雅黑" panose="020B0503020204020204" pitchFamily="34" charset="-122"/>
                      </a:endParaRPr>
                    </a:p>
                  </a:txBody>
                  <a:tcPr horzOverflow="overflow"/>
                </a:tc>
                <a:tc>
                  <a:txBody>
                    <a:bodyPr/>
                    <a:lstStyle/>
                    <a:p>
                      <a:pPr marL="0" marR="0" lvl="0" indent="0" algn="l"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zh-CN" altLang="en-US" sz="1200" u="none" strike="noStrike" cap="none" normalizeH="0" baseline="0">
                          <a:ln>
                            <a:noFill/>
                          </a:ln>
                          <a:effectLst/>
                          <a:latin typeface="微软雅黑" panose="020B0503020204020204" pitchFamily="34" charset="-122"/>
                          <a:ea typeface="微软雅黑" panose="020B0503020204020204" pitchFamily="34" charset="-122"/>
                        </a:rPr>
                        <a:t>清洁地面</a:t>
                      </a:r>
                      <a:endParaRPr kumimoji="0" lang="zh-CN" altLang="en-US" sz="1200" u="none" strike="noStrike" cap="none" normalizeH="0" baseline="0">
                        <a:ln>
                          <a:noFill/>
                        </a:ln>
                        <a:effectLst/>
                        <a:latin typeface="微软雅黑" panose="020B0503020204020204" pitchFamily="34" charset="-122"/>
                        <a:ea typeface="微软雅黑" panose="020B0503020204020204" pitchFamily="34" charset="-122"/>
                      </a:endParaRPr>
                    </a:p>
                  </a:txBody>
                  <a:tcPr horzOverflow="overflow"/>
                </a:tc>
              </a:tr>
              <a:tr h="261620">
                <a:tc vMerge="1">
                  <a:tcPr/>
                </a:tc>
                <a:tc>
                  <a:txBody>
                    <a:bodyPr/>
                    <a:lstStyle/>
                    <a:p>
                      <a:pPr marL="0" marR="0" lvl="0" indent="0" algn="ctr"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en-US" altLang="zh-CN" sz="1200" u="none" strike="noStrike" cap="none" normalizeH="0" baseline="0">
                          <a:ln>
                            <a:noFill/>
                          </a:ln>
                          <a:effectLst/>
                          <a:latin typeface="微软雅黑" panose="020B0503020204020204" pitchFamily="34" charset="-122"/>
                          <a:ea typeface="微软雅黑" panose="020B0503020204020204" pitchFamily="34" charset="-122"/>
                        </a:rPr>
                        <a:t>5</a:t>
                      </a:r>
                      <a:endParaRPr kumimoji="0" lang="en-US" altLang="zh-CN" sz="1200" u="none" strike="noStrike" cap="none" normalizeH="0" baseline="0">
                        <a:ln>
                          <a:noFill/>
                        </a:ln>
                        <a:effectLst/>
                        <a:latin typeface="微软雅黑" panose="020B0503020204020204" pitchFamily="34" charset="-122"/>
                        <a:ea typeface="微软雅黑" panose="020B0503020204020204" pitchFamily="34" charset="-122"/>
                      </a:endParaRPr>
                    </a:p>
                  </a:txBody>
                  <a:tcPr horzOverflow="overflow"/>
                </a:tc>
                <a:tc>
                  <a:txBody>
                    <a:bodyPr/>
                    <a:lstStyle/>
                    <a:p>
                      <a:pPr marL="0" marR="0" lvl="0" indent="0" algn="l" defTabSz="914400" rtl="0" eaLnBrk="1" fontAlgn="base" latinLnBrk="0" hangingPunct="1">
                        <a:lnSpc>
                          <a:spcPct val="90000"/>
                        </a:lnSpc>
                        <a:spcBef>
                          <a:spcPct val="20000"/>
                        </a:spcBef>
                        <a:spcAft>
                          <a:spcPct val="0"/>
                        </a:spcAft>
                        <a:buClrTx/>
                        <a:buSzTx/>
                        <a:buFont typeface="Wingdings" panose="05000000000000000000" pitchFamily="2" charset="2"/>
                        <a:buNone/>
                      </a:pPr>
                      <a:r>
                        <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rPr>
                        <a:t>扔掉废料箱内的废料</a:t>
                      </a:r>
                      <a:endParaRPr kumimoji="0" lang="zh-CN" altLang="en-US" sz="1200" u="none" strike="noStrike" cap="none" normalizeH="0" baseline="0" dirty="0">
                        <a:ln>
                          <a:noFill/>
                        </a:ln>
                        <a:effectLst/>
                        <a:latin typeface="微软雅黑" panose="020B0503020204020204" pitchFamily="34" charset="-122"/>
                        <a:ea typeface="微软雅黑" panose="020B0503020204020204" pitchFamily="34" charset="-122"/>
                      </a:endParaRPr>
                    </a:p>
                  </a:txBody>
                  <a:tcPr horzOverflow="overflow"/>
                </a:tc>
              </a:tr>
            </a:tbl>
          </a:graphicData>
        </a:graphic>
      </p:graphicFrame>
    </p:spTree>
  </p:cSld>
  <p:clrMapOvr>
    <a:masterClrMapping/>
  </p:clrMapOvr>
  <p:transition advTm="0">
    <p:wipe dir="d"/>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108"/>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现场安全管理概述</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grpSp>
        <p:nvGrpSpPr>
          <p:cNvPr id="3" name="组合 2"/>
          <p:cNvGrpSpPr/>
          <p:nvPr/>
        </p:nvGrpSpPr>
        <p:grpSpPr>
          <a:xfrm>
            <a:off x="3624580" y="1149350"/>
            <a:ext cx="4995545" cy="2845435"/>
            <a:chOff x="2460" y="1961"/>
            <a:chExt cx="5812" cy="5394"/>
          </a:xfrm>
        </p:grpSpPr>
        <p:sp>
          <p:nvSpPr>
            <p:cNvPr id="25" name="圆角矩形 24"/>
            <p:cNvSpPr/>
            <p:nvPr/>
          </p:nvSpPr>
          <p:spPr>
            <a:xfrm>
              <a:off x="2460" y="1961"/>
              <a:ext cx="5812" cy="5394"/>
            </a:xfrm>
            <a:prstGeom prst="roundRect">
              <a:avLst>
                <a:gd name="adj" fmla="val 11520"/>
              </a:avLst>
            </a:prstGeom>
            <a:gradFill>
              <a:gsLst>
                <a:gs pos="100000">
                  <a:schemeClr val="bg1">
                    <a:lumMod val="95000"/>
                  </a:schemeClr>
                </a:gs>
                <a:gs pos="0">
                  <a:schemeClr val="bg1">
                    <a:lumMod val="88000"/>
                  </a:schemeClr>
                </a:gs>
              </a:gsLst>
              <a:lin ang="2700000" scaled="1"/>
            </a:gradFill>
            <a:ln w="31750">
              <a:gradFill flip="none" rotWithShape="1">
                <a:gsLst>
                  <a:gs pos="1000">
                    <a:schemeClr val="bg1"/>
                  </a:gs>
                  <a:gs pos="70000">
                    <a:srgbClr val="DFDFDF">
                      <a:lumMod val="99000"/>
                      <a:lumOff val="1000"/>
                    </a:srgbClr>
                  </a:gs>
                  <a:gs pos="100000">
                    <a:schemeClr val="bg1">
                      <a:lumMod val="75000"/>
                    </a:schemeClr>
                  </a:gs>
                </a:gsLst>
                <a:lin ang="2700000" scaled="1"/>
                <a:tileRect/>
              </a:gradFill>
            </a:ln>
            <a:effectLst>
              <a:outerShdw blurRad="1905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6389" tIns="33194" rIns="66389" bIns="33194" rtlCol="0" anchor="ctr"/>
            <a:lstStyle/>
            <a:p>
              <a:pPr algn="ctr"/>
              <a:endParaRPr lang="zh-CN" altLang="en-US" sz="1430">
                <a:solidFill>
                  <a:prstClr val="white"/>
                </a:solidFill>
                <a:latin typeface="+mj-ea"/>
                <a:ea typeface="+mj-ea"/>
              </a:endParaRPr>
            </a:p>
          </p:txBody>
        </p:sp>
        <p:sp>
          <p:nvSpPr>
            <p:cNvPr id="26" name="圆角矩形 25"/>
            <p:cNvSpPr/>
            <p:nvPr/>
          </p:nvSpPr>
          <p:spPr>
            <a:xfrm>
              <a:off x="2620" y="2801"/>
              <a:ext cx="5328" cy="3930"/>
            </a:xfrm>
            <a:prstGeom prst="roundRect">
              <a:avLst>
                <a:gd name="adj" fmla="val 8586"/>
              </a:avLst>
            </a:prstGeom>
            <a:solidFill>
              <a:schemeClr val="tx1">
                <a:lumMod val="65000"/>
                <a:lumOff val="35000"/>
              </a:schemeClr>
            </a:solidFill>
            <a:ln w="25400">
              <a:gradFill flip="none" rotWithShape="1">
                <a:gsLst>
                  <a:gs pos="0">
                    <a:schemeClr val="bg1">
                      <a:lumMod val="71000"/>
                    </a:schemeClr>
                  </a:gs>
                  <a:gs pos="100000">
                    <a:schemeClr val="bg1"/>
                  </a:gs>
                </a:gsLst>
                <a:lin ang="2700000" scaled="1"/>
                <a:tileRect/>
              </a:gradFill>
            </a:ln>
            <a:effectLst>
              <a:innerShdw blurRad="1016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66389" tIns="33194" rIns="66389" bIns="33194" rtlCol="0" anchor="ctr"/>
            <a:lstStyle/>
            <a:p>
              <a:pPr algn="ctr"/>
              <a:endParaRPr lang="zh-CN" altLang="en-US" sz="1430">
                <a:solidFill>
                  <a:schemeClr val="bg1"/>
                </a:solidFill>
                <a:latin typeface="+mj-ea"/>
                <a:ea typeface="+mj-ea"/>
              </a:endParaRPr>
            </a:p>
          </p:txBody>
        </p:sp>
        <p:sp>
          <p:nvSpPr>
            <p:cNvPr id="27" name="文本框 113"/>
            <p:cNvSpPr txBox="1"/>
            <p:nvPr/>
          </p:nvSpPr>
          <p:spPr>
            <a:xfrm>
              <a:off x="2745" y="3149"/>
              <a:ext cx="5204" cy="3200"/>
            </a:xfrm>
            <a:prstGeom prst="rect">
              <a:avLst/>
            </a:prstGeom>
            <a:noFill/>
          </p:spPr>
          <p:txBody>
            <a:bodyPr wrap="square" lIns="72580" tIns="36290" rIns="72580" bIns="36290" rtlCol="0">
              <a:spAutoFit/>
            </a:bodyPr>
            <a:lstStyle/>
            <a:p>
              <a:pPr marL="342900" indent="-342900">
                <a:lnSpc>
                  <a:spcPct val="150000"/>
                </a:lnSpc>
                <a:buFont typeface="+mj-ea"/>
                <a:buAutoNum type="circleNumDbPlain"/>
                <a:defRPr/>
              </a:pPr>
              <a:r>
                <a:rPr lang="zh-CN" altLang="en-US" sz="1400" b="1">
                  <a:solidFill>
                    <a:schemeClr val="bg1"/>
                  </a:solidFill>
                  <a:latin typeface="微软雅黑" panose="020B0503020204020204" pitchFamily="34" charset="-122"/>
                  <a:ea typeface="微软雅黑" panose="020B0503020204020204" pitchFamily="34" charset="-122"/>
                </a:rPr>
                <a:t>作业现场是真正创造附加价值的地方，是制造产品、创造价值的场所，是生产力要素的集结地，是进行生产作业活动的载体。</a:t>
              </a:r>
              <a:endParaRPr lang="zh-CN" altLang="en-US" sz="1400" b="1">
                <a:solidFill>
                  <a:schemeClr val="bg1"/>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defRPr/>
              </a:pPr>
              <a:r>
                <a:rPr lang="zh-CN" altLang="en-US" sz="1400" b="1">
                  <a:solidFill>
                    <a:schemeClr val="bg1"/>
                  </a:solidFill>
                  <a:latin typeface="微软雅黑" panose="020B0503020204020204" pitchFamily="34" charset="-122"/>
                  <a:ea typeface="微软雅黑" panose="020B0503020204020204" pitchFamily="34" charset="-122"/>
                </a:rPr>
                <a:t>事件发生的地点：生产线，车间，销售点…还是办公室，会议室?</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28" name="TextBox 35"/>
            <p:cNvSpPr txBox="1">
              <a:spLocks noChangeArrowheads="1"/>
            </p:cNvSpPr>
            <p:nvPr/>
          </p:nvSpPr>
          <p:spPr bwMode="auto">
            <a:xfrm>
              <a:off x="2520" y="1961"/>
              <a:ext cx="5752" cy="837"/>
            </a:xfrm>
            <a:prstGeom prst="rect">
              <a:avLst/>
            </a:prstGeom>
            <a:noFill/>
            <a:ln w="9525">
              <a:noFill/>
              <a:miter lim="800000"/>
            </a:ln>
          </p:spPr>
          <p:txBody>
            <a:bodyPr wrap="square" lIns="72580" tIns="36290" rIns="72580" bIns="36290">
              <a:spAutoFit/>
            </a:bodyPr>
            <a:lstStyle/>
            <a:p>
              <a:pPr algn="ctr">
                <a:lnSpc>
                  <a:spcPct val="150000"/>
                </a:lnSpc>
                <a:defRPr/>
              </a:pPr>
              <a:r>
                <a:rPr lang="zh-CN" altLang="en-US" sz="1600" b="1" spc="366">
                  <a:solidFill>
                    <a:schemeClr val="tx2">
                      <a:lumMod val="50000"/>
                    </a:schemeClr>
                  </a:solidFill>
                  <a:latin typeface="微软雅黑" panose="020B0503020204020204" pitchFamily="34" charset="-122"/>
                  <a:ea typeface="微软雅黑" panose="020B0503020204020204" pitchFamily="34" charset="-122"/>
                </a:rPr>
                <a:t>为什么要关注现场？</a:t>
              </a:r>
              <a:endParaRPr lang="zh-CN" altLang="en-US" sz="1600" b="1" spc="366">
                <a:solidFill>
                  <a:schemeClr val="tx2">
                    <a:lumMod val="50000"/>
                  </a:schemeClr>
                </a:solidFill>
                <a:latin typeface="微软雅黑" panose="020B0503020204020204" pitchFamily="34" charset="-122"/>
                <a:ea typeface="微软雅黑" panose="020B0503020204020204" pitchFamily="34" charset="-122"/>
              </a:endParaRPr>
            </a:p>
          </p:txBody>
        </p:sp>
      </p:grpSp>
      <p:pic>
        <p:nvPicPr>
          <p:cNvPr id="29" name="Picture 2"/>
          <p:cNvPicPr>
            <a:picLocks noChangeAspect="1" noChangeArrowheads="1"/>
          </p:cNvPicPr>
          <p:nvPr/>
        </p:nvPicPr>
        <p:blipFill>
          <a:blip r:embed="rId1"/>
          <a:stretch>
            <a:fillRect/>
          </a:stretch>
        </p:blipFill>
        <p:spPr bwMode="auto">
          <a:xfrm>
            <a:off x="169545" y="1484630"/>
            <a:ext cx="2896235" cy="2870835"/>
          </a:xfrm>
          <a:prstGeom prst="rect">
            <a:avLst/>
          </a:prstGeom>
          <a:ln>
            <a:noFill/>
          </a:ln>
          <a:effectLst>
            <a:outerShdw blurRad="292100" dist="139700" dir="2700000" algn="tl" rotWithShape="0">
              <a:srgbClr val="333333">
                <a:alpha val="65000"/>
              </a:srgbClr>
            </a:outerShdw>
          </a:effectLst>
        </p:spPr>
      </p:pic>
      <p:sp>
        <p:nvSpPr>
          <p:cNvPr id="4" name="文本框 3"/>
          <p:cNvSpPr txBox="1"/>
          <p:nvPr/>
        </p:nvSpPr>
        <p:spPr>
          <a:xfrm>
            <a:off x="3676650" y="4048125"/>
            <a:ext cx="4943475" cy="737235"/>
          </a:xfrm>
          <a:prstGeom prst="rect">
            <a:avLst/>
          </a:prstGeom>
          <a:noFill/>
        </p:spPr>
        <p:txBody>
          <a:bodyPr wrap="square" rtlCol="0" anchor="t">
            <a:spAutoFit/>
          </a:bodyPr>
          <a:lstStyle/>
          <a:p>
            <a:pP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作业现场安全管理重点</a:t>
            </a: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：5S管理、定置管理、设备能源管理和安全卫生管理。</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1004570" y="3597275"/>
            <a:ext cx="1226185" cy="368300"/>
          </a:xfrm>
          <a:prstGeom prst="rect">
            <a:avLst/>
          </a:prstGeom>
          <a:noFill/>
        </p:spPr>
        <p:txBody>
          <a:bodyPr wrap="square" rtlCol="0" anchor="t">
            <a:spAutoFit/>
          </a:bodyPr>
          <a:lstStyle/>
          <a:p>
            <a:pPr algn="ctr"/>
            <a:r>
              <a:rPr lang="zh-CN" altLang="en-US" b="1">
                <a:solidFill>
                  <a:srgbClr val="C00000"/>
                </a:solidFill>
                <a:latin typeface="微软雅黑" panose="020B0503020204020204" pitchFamily="34" charset="-122"/>
                <a:ea typeface="微软雅黑" panose="020B0503020204020204" pitchFamily="34" charset="-122"/>
              </a:rPr>
              <a:t>管理目的</a:t>
            </a:r>
            <a:endParaRPr lang="zh-CN" altLang="en-US" b="1">
              <a:solidFill>
                <a:srgbClr val="C00000"/>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3174048" y="1120775"/>
            <a:ext cx="217868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TPM全员设备管理</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3996055" y="1939925"/>
            <a:ext cx="3940810" cy="2091690"/>
          </a:xfrm>
          <a:prstGeom prst="rect">
            <a:avLst/>
          </a:prstGeom>
          <a:noFill/>
        </p:spPr>
        <p:txBody>
          <a:bodyPr wrap="square" rtlCol="0" anchor="t">
            <a:spAutoFit/>
          </a:bodyPr>
          <a:lstStyle/>
          <a:p>
            <a:pPr>
              <a:lnSpc>
                <a:spcPct val="2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通过全员参与，创建并维持优良的设备管理系统，提高设备开机率（利用率），增进安全性及高质量，从而达到应急的和计划外的维修最小化，全面提高生产系统的运作效率</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347345" y="1590675"/>
            <a:ext cx="2827020" cy="3145155"/>
            <a:chOff x="3895725" y="1006476"/>
            <a:chExt cx="4346575" cy="4835525"/>
          </a:xfrm>
        </p:grpSpPr>
        <p:sp>
          <p:nvSpPr>
            <p:cNvPr id="5" name="iṡļîḋè"/>
            <p:cNvSpPr/>
            <p:nvPr/>
          </p:nvSpPr>
          <p:spPr bwMode="auto">
            <a:xfrm>
              <a:off x="4079875" y="1006476"/>
              <a:ext cx="4075113" cy="4678363"/>
            </a:xfrm>
            <a:custGeom>
              <a:avLst/>
              <a:gdLst>
                <a:gd name="T0" fmla="*/ 418 w 464"/>
                <a:gd name="T1" fmla="*/ 408 h 534"/>
                <a:gd name="T2" fmla="*/ 424 w 464"/>
                <a:gd name="T3" fmla="*/ 374 h 534"/>
                <a:gd name="T4" fmla="*/ 391 w 464"/>
                <a:gd name="T5" fmla="*/ 365 h 534"/>
                <a:gd name="T6" fmla="*/ 302 w 464"/>
                <a:gd name="T7" fmla="*/ 387 h 534"/>
                <a:gd name="T8" fmla="*/ 383 w 464"/>
                <a:gd name="T9" fmla="*/ 338 h 534"/>
                <a:gd name="T10" fmla="*/ 453 w 464"/>
                <a:gd name="T11" fmla="*/ 276 h 534"/>
                <a:gd name="T12" fmla="*/ 459 w 464"/>
                <a:gd name="T13" fmla="*/ 240 h 534"/>
                <a:gd name="T14" fmla="*/ 407 w 464"/>
                <a:gd name="T15" fmla="*/ 221 h 534"/>
                <a:gd name="T16" fmla="*/ 302 w 464"/>
                <a:gd name="T17" fmla="*/ 233 h 534"/>
                <a:gd name="T18" fmla="*/ 290 w 464"/>
                <a:gd name="T19" fmla="*/ 224 h 534"/>
                <a:gd name="T20" fmla="*/ 301 w 464"/>
                <a:gd name="T21" fmla="*/ 197 h 534"/>
                <a:gd name="T22" fmla="*/ 353 w 464"/>
                <a:gd name="T23" fmla="*/ 152 h 534"/>
                <a:gd name="T24" fmla="*/ 382 w 464"/>
                <a:gd name="T25" fmla="*/ 120 h 534"/>
                <a:gd name="T26" fmla="*/ 373 w 464"/>
                <a:gd name="T27" fmla="*/ 80 h 534"/>
                <a:gd name="T28" fmla="*/ 346 w 464"/>
                <a:gd name="T29" fmla="*/ 77 h 534"/>
                <a:gd name="T30" fmla="*/ 233 w 464"/>
                <a:gd name="T31" fmla="*/ 96 h 534"/>
                <a:gd name="T32" fmla="*/ 219 w 464"/>
                <a:gd name="T33" fmla="*/ 91 h 534"/>
                <a:gd name="T34" fmla="*/ 219 w 464"/>
                <a:gd name="T35" fmla="*/ 75 h 534"/>
                <a:gd name="T36" fmla="*/ 268 w 464"/>
                <a:gd name="T37" fmla="*/ 6 h 534"/>
                <a:gd name="T38" fmla="*/ 236 w 464"/>
                <a:gd name="T39" fmla="*/ 4 h 534"/>
                <a:gd name="T40" fmla="*/ 137 w 464"/>
                <a:gd name="T41" fmla="*/ 62 h 534"/>
                <a:gd name="T42" fmla="*/ 16 w 464"/>
                <a:gd name="T43" fmla="*/ 214 h 534"/>
                <a:gd name="T44" fmla="*/ 120 w 464"/>
                <a:gd name="T45" fmla="*/ 202 h 534"/>
                <a:gd name="T46" fmla="*/ 140 w 464"/>
                <a:gd name="T47" fmla="*/ 193 h 534"/>
                <a:gd name="T48" fmla="*/ 157 w 464"/>
                <a:gd name="T49" fmla="*/ 204 h 534"/>
                <a:gd name="T50" fmla="*/ 146 w 464"/>
                <a:gd name="T51" fmla="*/ 221 h 534"/>
                <a:gd name="T52" fmla="*/ 97 w 464"/>
                <a:gd name="T53" fmla="*/ 258 h 534"/>
                <a:gd name="T54" fmla="*/ 68 w 464"/>
                <a:gd name="T55" fmla="*/ 351 h 534"/>
                <a:gd name="T56" fmla="*/ 159 w 464"/>
                <a:gd name="T57" fmla="*/ 319 h 534"/>
                <a:gd name="T58" fmla="*/ 212 w 464"/>
                <a:gd name="T59" fmla="*/ 298 h 534"/>
                <a:gd name="T60" fmla="*/ 224 w 464"/>
                <a:gd name="T61" fmla="*/ 304 h 534"/>
                <a:gd name="T62" fmla="*/ 225 w 464"/>
                <a:gd name="T63" fmla="*/ 324 h 534"/>
                <a:gd name="T64" fmla="*/ 210 w 464"/>
                <a:gd name="T65" fmla="*/ 338 h 534"/>
                <a:gd name="T66" fmla="*/ 142 w 464"/>
                <a:gd name="T67" fmla="*/ 386 h 534"/>
                <a:gd name="T68" fmla="*/ 98 w 464"/>
                <a:gd name="T69" fmla="*/ 473 h 534"/>
                <a:gd name="T70" fmla="*/ 418 w 464"/>
                <a:gd name="T71" fmla="*/ 408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4" h="534">
                  <a:moveTo>
                    <a:pt x="418" y="408"/>
                  </a:moveTo>
                  <a:cubicBezTo>
                    <a:pt x="427" y="399"/>
                    <a:pt x="431" y="384"/>
                    <a:pt x="424" y="374"/>
                  </a:cubicBezTo>
                  <a:cubicBezTo>
                    <a:pt x="416" y="365"/>
                    <a:pt x="403" y="364"/>
                    <a:pt x="391" y="365"/>
                  </a:cubicBezTo>
                  <a:cubicBezTo>
                    <a:pt x="372" y="366"/>
                    <a:pt x="312" y="405"/>
                    <a:pt x="302" y="387"/>
                  </a:cubicBezTo>
                  <a:cubicBezTo>
                    <a:pt x="297" y="371"/>
                    <a:pt x="355" y="353"/>
                    <a:pt x="383" y="338"/>
                  </a:cubicBezTo>
                  <a:cubicBezTo>
                    <a:pt x="411" y="323"/>
                    <a:pt x="438" y="304"/>
                    <a:pt x="453" y="276"/>
                  </a:cubicBezTo>
                  <a:cubicBezTo>
                    <a:pt x="460" y="265"/>
                    <a:pt x="464" y="252"/>
                    <a:pt x="459" y="240"/>
                  </a:cubicBezTo>
                  <a:cubicBezTo>
                    <a:pt x="452" y="222"/>
                    <a:pt x="427" y="217"/>
                    <a:pt x="407" y="221"/>
                  </a:cubicBezTo>
                  <a:cubicBezTo>
                    <a:pt x="372" y="226"/>
                    <a:pt x="336" y="244"/>
                    <a:pt x="302" y="233"/>
                  </a:cubicBezTo>
                  <a:cubicBezTo>
                    <a:pt x="297" y="232"/>
                    <a:pt x="292" y="229"/>
                    <a:pt x="290" y="224"/>
                  </a:cubicBezTo>
                  <a:cubicBezTo>
                    <a:pt x="285" y="215"/>
                    <a:pt x="293" y="204"/>
                    <a:pt x="301" y="197"/>
                  </a:cubicBezTo>
                  <a:cubicBezTo>
                    <a:pt x="318" y="182"/>
                    <a:pt x="335" y="167"/>
                    <a:pt x="353" y="152"/>
                  </a:cubicBezTo>
                  <a:cubicBezTo>
                    <a:pt x="364" y="143"/>
                    <a:pt x="376" y="133"/>
                    <a:pt x="382" y="120"/>
                  </a:cubicBezTo>
                  <a:cubicBezTo>
                    <a:pt x="388" y="106"/>
                    <a:pt x="386" y="88"/>
                    <a:pt x="373" y="80"/>
                  </a:cubicBezTo>
                  <a:cubicBezTo>
                    <a:pt x="365" y="75"/>
                    <a:pt x="355" y="76"/>
                    <a:pt x="346" y="77"/>
                  </a:cubicBezTo>
                  <a:cubicBezTo>
                    <a:pt x="308" y="82"/>
                    <a:pt x="271" y="99"/>
                    <a:pt x="233" y="96"/>
                  </a:cubicBezTo>
                  <a:cubicBezTo>
                    <a:pt x="228" y="96"/>
                    <a:pt x="223" y="95"/>
                    <a:pt x="219" y="91"/>
                  </a:cubicBezTo>
                  <a:cubicBezTo>
                    <a:pt x="216" y="87"/>
                    <a:pt x="217" y="80"/>
                    <a:pt x="219" y="75"/>
                  </a:cubicBezTo>
                  <a:cubicBezTo>
                    <a:pt x="229" y="48"/>
                    <a:pt x="298" y="32"/>
                    <a:pt x="268" y="6"/>
                  </a:cubicBezTo>
                  <a:cubicBezTo>
                    <a:pt x="258" y="0"/>
                    <a:pt x="247" y="2"/>
                    <a:pt x="236" y="4"/>
                  </a:cubicBezTo>
                  <a:cubicBezTo>
                    <a:pt x="199" y="14"/>
                    <a:pt x="166" y="36"/>
                    <a:pt x="137" y="62"/>
                  </a:cubicBezTo>
                  <a:cubicBezTo>
                    <a:pt x="108" y="88"/>
                    <a:pt x="0" y="191"/>
                    <a:pt x="16" y="214"/>
                  </a:cubicBezTo>
                  <a:cubicBezTo>
                    <a:pt x="40" y="248"/>
                    <a:pt x="86" y="226"/>
                    <a:pt x="120" y="202"/>
                  </a:cubicBezTo>
                  <a:cubicBezTo>
                    <a:pt x="127" y="198"/>
                    <a:pt x="133" y="194"/>
                    <a:pt x="140" y="193"/>
                  </a:cubicBezTo>
                  <a:cubicBezTo>
                    <a:pt x="148" y="192"/>
                    <a:pt x="156" y="197"/>
                    <a:pt x="157" y="204"/>
                  </a:cubicBezTo>
                  <a:cubicBezTo>
                    <a:pt x="157" y="211"/>
                    <a:pt x="151" y="217"/>
                    <a:pt x="146" y="221"/>
                  </a:cubicBezTo>
                  <a:cubicBezTo>
                    <a:pt x="122" y="239"/>
                    <a:pt x="119" y="237"/>
                    <a:pt x="97" y="258"/>
                  </a:cubicBezTo>
                  <a:cubicBezTo>
                    <a:pt x="76" y="279"/>
                    <a:pt x="34" y="321"/>
                    <a:pt x="68" y="351"/>
                  </a:cubicBezTo>
                  <a:cubicBezTo>
                    <a:pt x="93" y="373"/>
                    <a:pt x="132" y="337"/>
                    <a:pt x="159" y="319"/>
                  </a:cubicBezTo>
                  <a:cubicBezTo>
                    <a:pt x="175" y="308"/>
                    <a:pt x="193" y="295"/>
                    <a:pt x="212" y="298"/>
                  </a:cubicBezTo>
                  <a:cubicBezTo>
                    <a:pt x="216" y="299"/>
                    <a:pt x="221" y="300"/>
                    <a:pt x="224" y="304"/>
                  </a:cubicBezTo>
                  <a:cubicBezTo>
                    <a:pt x="229" y="309"/>
                    <a:pt x="228" y="317"/>
                    <a:pt x="225" y="324"/>
                  </a:cubicBezTo>
                  <a:cubicBezTo>
                    <a:pt x="221" y="330"/>
                    <a:pt x="216" y="334"/>
                    <a:pt x="210" y="338"/>
                  </a:cubicBezTo>
                  <a:cubicBezTo>
                    <a:pt x="187" y="354"/>
                    <a:pt x="163" y="368"/>
                    <a:pt x="142" y="386"/>
                  </a:cubicBezTo>
                  <a:cubicBezTo>
                    <a:pt x="121" y="404"/>
                    <a:pt x="83" y="448"/>
                    <a:pt x="98" y="473"/>
                  </a:cubicBezTo>
                  <a:cubicBezTo>
                    <a:pt x="134" y="534"/>
                    <a:pt x="409" y="417"/>
                    <a:pt x="418" y="408"/>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 name="iSľíḍê"/>
            <p:cNvSpPr/>
            <p:nvPr/>
          </p:nvSpPr>
          <p:spPr bwMode="auto">
            <a:xfrm>
              <a:off x="6496050" y="1068388"/>
              <a:ext cx="701675" cy="481013"/>
            </a:xfrm>
            <a:custGeom>
              <a:avLst/>
              <a:gdLst>
                <a:gd name="T0" fmla="*/ 65 w 80"/>
                <a:gd name="T1" fmla="*/ 0 h 55"/>
                <a:gd name="T2" fmla="*/ 63 w 80"/>
                <a:gd name="T3" fmla="*/ 0 h 55"/>
                <a:gd name="T4" fmla="*/ 12 w 80"/>
                <a:gd name="T5" fmla="*/ 29 h 55"/>
                <a:gd name="T6" fmla="*/ 35 w 80"/>
                <a:gd name="T7" fmla="*/ 54 h 55"/>
                <a:gd name="T8" fmla="*/ 78 w 80"/>
                <a:gd name="T9" fmla="*/ 29 h 55"/>
                <a:gd name="T10" fmla="*/ 65 w 80"/>
                <a:gd name="T11" fmla="*/ 0 h 55"/>
              </a:gdLst>
              <a:ahLst/>
              <a:cxnLst>
                <a:cxn ang="0">
                  <a:pos x="T0" y="T1"/>
                </a:cxn>
                <a:cxn ang="0">
                  <a:pos x="T2" y="T3"/>
                </a:cxn>
                <a:cxn ang="0">
                  <a:pos x="T4" y="T5"/>
                </a:cxn>
                <a:cxn ang="0">
                  <a:pos x="T6" y="T7"/>
                </a:cxn>
                <a:cxn ang="0">
                  <a:pos x="T8" y="T9"/>
                </a:cxn>
                <a:cxn ang="0">
                  <a:pos x="T10" y="T11"/>
                </a:cxn>
              </a:cxnLst>
              <a:rect l="0" t="0" r="r" b="b"/>
              <a:pathLst>
                <a:path w="80" h="55">
                  <a:moveTo>
                    <a:pt x="65" y="0"/>
                  </a:moveTo>
                  <a:cubicBezTo>
                    <a:pt x="64" y="0"/>
                    <a:pt x="64" y="0"/>
                    <a:pt x="63" y="0"/>
                  </a:cubicBezTo>
                  <a:cubicBezTo>
                    <a:pt x="45" y="4"/>
                    <a:pt x="23" y="13"/>
                    <a:pt x="12" y="29"/>
                  </a:cubicBezTo>
                  <a:cubicBezTo>
                    <a:pt x="0" y="45"/>
                    <a:pt x="22" y="54"/>
                    <a:pt x="35" y="54"/>
                  </a:cubicBezTo>
                  <a:cubicBezTo>
                    <a:pt x="53" y="55"/>
                    <a:pt x="73" y="48"/>
                    <a:pt x="78" y="29"/>
                  </a:cubicBezTo>
                  <a:cubicBezTo>
                    <a:pt x="80" y="20"/>
                    <a:pt x="76" y="1"/>
                    <a:pt x="65" y="0"/>
                  </a:cubicBezTo>
                  <a:close/>
                </a:path>
              </a:pathLst>
            </a:custGeom>
            <a:solidFill>
              <a:srgbClr val="D2D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 name="išḻíḓé"/>
            <p:cNvSpPr/>
            <p:nvPr/>
          </p:nvSpPr>
          <p:spPr bwMode="auto">
            <a:xfrm>
              <a:off x="3895725" y="3197226"/>
              <a:ext cx="693738" cy="481013"/>
            </a:xfrm>
            <a:custGeom>
              <a:avLst/>
              <a:gdLst>
                <a:gd name="T0" fmla="*/ 64 w 79"/>
                <a:gd name="T1" fmla="*/ 0 h 55"/>
                <a:gd name="T2" fmla="*/ 62 w 79"/>
                <a:gd name="T3" fmla="*/ 0 h 55"/>
                <a:gd name="T4" fmla="*/ 11 w 79"/>
                <a:gd name="T5" fmla="*/ 28 h 55"/>
                <a:gd name="T6" fmla="*/ 34 w 79"/>
                <a:gd name="T7" fmla="*/ 54 h 55"/>
                <a:gd name="T8" fmla="*/ 77 w 79"/>
                <a:gd name="T9" fmla="*/ 29 h 55"/>
                <a:gd name="T10" fmla="*/ 64 w 79"/>
                <a:gd name="T11" fmla="*/ 0 h 55"/>
              </a:gdLst>
              <a:ahLst/>
              <a:cxnLst>
                <a:cxn ang="0">
                  <a:pos x="T0" y="T1"/>
                </a:cxn>
                <a:cxn ang="0">
                  <a:pos x="T2" y="T3"/>
                </a:cxn>
                <a:cxn ang="0">
                  <a:pos x="T4" y="T5"/>
                </a:cxn>
                <a:cxn ang="0">
                  <a:pos x="T6" y="T7"/>
                </a:cxn>
                <a:cxn ang="0">
                  <a:pos x="T8" y="T9"/>
                </a:cxn>
                <a:cxn ang="0">
                  <a:pos x="T10" y="T11"/>
                </a:cxn>
              </a:cxnLst>
              <a:rect l="0" t="0" r="r" b="b"/>
              <a:pathLst>
                <a:path w="79" h="55">
                  <a:moveTo>
                    <a:pt x="64" y="0"/>
                  </a:moveTo>
                  <a:cubicBezTo>
                    <a:pt x="63" y="0"/>
                    <a:pt x="63" y="0"/>
                    <a:pt x="62" y="0"/>
                  </a:cubicBezTo>
                  <a:cubicBezTo>
                    <a:pt x="44" y="4"/>
                    <a:pt x="22" y="13"/>
                    <a:pt x="11" y="28"/>
                  </a:cubicBezTo>
                  <a:cubicBezTo>
                    <a:pt x="0" y="44"/>
                    <a:pt x="21" y="53"/>
                    <a:pt x="34" y="54"/>
                  </a:cubicBezTo>
                  <a:cubicBezTo>
                    <a:pt x="52" y="55"/>
                    <a:pt x="72" y="48"/>
                    <a:pt x="77" y="29"/>
                  </a:cubicBezTo>
                  <a:cubicBezTo>
                    <a:pt x="79" y="20"/>
                    <a:pt x="75" y="0"/>
                    <a:pt x="64" y="0"/>
                  </a:cubicBezTo>
                  <a:close/>
                </a:path>
              </a:pathLst>
            </a:custGeom>
            <a:solidFill>
              <a:srgbClr val="D2D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íŝḻïḋè"/>
            <p:cNvSpPr/>
            <p:nvPr/>
          </p:nvSpPr>
          <p:spPr bwMode="auto">
            <a:xfrm>
              <a:off x="7356475" y="2241551"/>
              <a:ext cx="754063" cy="614363"/>
            </a:xfrm>
            <a:custGeom>
              <a:avLst/>
              <a:gdLst>
                <a:gd name="T0" fmla="*/ 21 w 86"/>
                <a:gd name="T1" fmla="*/ 69 h 70"/>
                <a:gd name="T2" fmla="*/ 24 w 86"/>
                <a:gd name="T3" fmla="*/ 68 h 70"/>
                <a:gd name="T4" fmla="*/ 76 w 86"/>
                <a:gd name="T5" fmla="*/ 27 h 70"/>
                <a:gd name="T6" fmla="*/ 45 w 86"/>
                <a:gd name="T7" fmla="*/ 2 h 70"/>
                <a:gd name="T8" fmla="*/ 1 w 86"/>
                <a:gd name="T9" fmla="*/ 38 h 70"/>
                <a:gd name="T10" fmla="*/ 21 w 86"/>
                <a:gd name="T11" fmla="*/ 69 h 70"/>
              </a:gdLst>
              <a:ahLst/>
              <a:cxnLst>
                <a:cxn ang="0">
                  <a:pos x="T0" y="T1"/>
                </a:cxn>
                <a:cxn ang="0">
                  <a:pos x="T2" y="T3"/>
                </a:cxn>
                <a:cxn ang="0">
                  <a:pos x="T4" y="T5"/>
                </a:cxn>
                <a:cxn ang="0">
                  <a:pos x="T6" y="T7"/>
                </a:cxn>
                <a:cxn ang="0">
                  <a:pos x="T8" y="T9"/>
                </a:cxn>
                <a:cxn ang="0">
                  <a:pos x="T10" y="T11"/>
                </a:cxn>
              </a:cxnLst>
              <a:rect l="0" t="0" r="r" b="b"/>
              <a:pathLst>
                <a:path w="86" h="70">
                  <a:moveTo>
                    <a:pt x="21" y="69"/>
                  </a:moveTo>
                  <a:cubicBezTo>
                    <a:pt x="22" y="69"/>
                    <a:pt x="23" y="69"/>
                    <a:pt x="24" y="68"/>
                  </a:cubicBezTo>
                  <a:cubicBezTo>
                    <a:pt x="43" y="60"/>
                    <a:pt x="66" y="46"/>
                    <a:pt x="76" y="27"/>
                  </a:cubicBezTo>
                  <a:cubicBezTo>
                    <a:pt x="86" y="6"/>
                    <a:pt x="60" y="0"/>
                    <a:pt x="45" y="2"/>
                  </a:cubicBezTo>
                  <a:cubicBezTo>
                    <a:pt x="25" y="4"/>
                    <a:pt x="3" y="15"/>
                    <a:pt x="1" y="38"/>
                  </a:cubicBezTo>
                  <a:cubicBezTo>
                    <a:pt x="0" y="49"/>
                    <a:pt x="9" y="70"/>
                    <a:pt x="21" y="69"/>
                  </a:cubicBezTo>
                  <a:close/>
                </a:path>
              </a:pathLst>
            </a:custGeom>
            <a:solidFill>
              <a:srgbClr val="D2D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ïsľîdê"/>
            <p:cNvSpPr/>
            <p:nvPr/>
          </p:nvSpPr>
          <p:spPr bwMode="auto">
            <a:xfrm>
              <a:off x="4229100" y="4370388"/>
              <a:ext cx="755650" cy="622300"/>
            </a:xfrm>
            <a:custGeom>
              <a:avLst/>
              <a:gdLst>
                <a:gd name="T0" fmla="*/ 21 w 86"/>
                <a:gd name="T1" fmla="*/ 69 h 71"/>
                <a:gd name="T2" fmla="*/ 23 w 86"/>
                <a:gd name="T3" fmla="*/ 69 h 71"/>
                <a:gd name="T4" fmla="*/ 76 w 86"/>
                <a:gd name="T5" fmla="*/ 27 h 71"/>
                <a:gd name="T6" fmla="*/ 45 w 86"/>
                <a:gd name="T7" fmla="*/ 2 h 71"/>
                <a:gd name="T8" fmla="*/ 1 w 86"/>
                <a:gd name="T9" fmla="*/ 38 h 71"/>
                <a:gd name="T10" fmla="*/ 21 w 86"/>
                <a:gd name="T11" fmla="*/ 69 h 71"/>
              </a:gdLst>
              <a:ahLst/>
              <a:cxnLst>
                <a:cxn ang="0">
                  <a:pos x="T0" y="T1"/>
                </a:cxn>
                <a:cxn ang="0">
                  <a:pos x="T2" y="T3"/>
                </a:cxn>
                <a:cxn ang="0">
                  <a:pos x="T4" y="T5"/>
                </a:cxn>
                <a:cxn ang="0">
                  <a:pos x="T6" y="T7"/>
                </a:cxn>
                <a:cxn ang="0">
                  <a:pos x="T8" y="T9"/>
                </a:cxn>
                <a:cxn ang="0">
                  <a:pos x="T10" y="T11"/>
                </a:cxn>
              </a:cxnLst>
              <a:rect l="0" t="0" r="r" b="b"/>
              <a:pathLst>
                <a:path w="86" h="71">
                  <a:moveTo>
                    <a:pt x="21" y="69"/>
                  </a:moveTo>
                  <a:cubicBezTo>
                    <a:pt x="22" y="69"/>
                    <a:pt x="22" y="69"/>
                    <a:pt x="23" y="69"/>
                  </a:cubicBezTo>
                  <a:cubicBezTo>
                    <a:pt x="42" y="61"/>
                    <a:pt x="66" y="46"/>
                    <a:pt x="76" y="27"/>
                  </a:cubicBezTo>
                  <a:cubicBezTo>
                    <a:pt x="86" y="6"/>
                    <a:pt x="60" y="0"/>
                    <a:pt x="45" y="2"/>
                  </a:cubicBezTo>
                  <a:cubicBezTo>
                    <a:pt x="24" y="4"/>
                    <a:pt x="3" y="16"/>
                    <a:pt x="1" y="38"/>
                  </a:cubicBezTo>
                  <a:cubicBezTo>
                    <a:pt x="0" y="49"/>
                    <a:pt x="9" y="71"/>
                    <a:pt x="21" y="69"/>
                  </a:cubicBezTo>
                  <a:close/>
                </a:path>
              </a:pathLst>
            </a:custGeom>
            <a:solidFill>
              <a:srgbClr val="D2D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ïṡ1îḑè"/>
            <p:cNvSpPr/>
            <p:nvPr/>
          </p:nvSpPr>
          <p:spPr bwMode="auto">
            <a:xfrm>
              <a:off x="7627938" y="1217613"/>
              <a:ext cx="360363" cy="349250"/>
            </a:xfrm>
            <a:custGeom>
              <a:avLst/>
              <a:gdLst>
                <a:gd name="T0" fmla="*/ 10 w 41"/>
                <a:gd name="T1" fmla="*/ 39 h 40"/>
                <a:gd name="T2" fmla="*/ 11 w 41"/>
                <a:gd name="T3" fmla="*/ 39 h 40"/>
                <a:gd name="T4" fmla="*/ 37 w 41"/>
                <a:gd name="T5" fmla="*/ 15 h 40"/>
                <a:gd name="T6" fmla="*/ 21 w 41"/>
                <a:gd name="T7" fmla="*/ 0 h 40"/>
                <a:gd name="T8" fmla="*/ 0 w 41"/>
                <a:gd name="T9" fmla="*/ 21 h 40"/>
                <a:gd name="T10" fmla="*/ 10 w 41"/>
                <a:gd name="T11" fmla="*/ 39 h 40"/>
              </a:gdLst>
              <a:ahLst/>
              <a:cxnLst>
                <a:cxn ang="0">
                  <a:pos x="T0" y="T1"/>
                </a:cxn>
                <a:cxn ang="0">
                  <a:pos x="T2" y="T3"/>
                </a:cxn>
                <a:cxn ang="0">
                  <a:pos x="T4" y="T5"/>
                </a:cxn>
                <a:cxn ang="0">
                  <a:pos x="T6" y="T7"/>
                </a:cxn>
                <a:cxn ang="0">
                  <a:pos x="T8" y="T9"/>
                </a:cxn>
                <a:cxn ang="0">
                  <a:pos x="T10" y="T11"/>
                </a:cxn>
              </a:cxnLst>
              <a:rect l="0" t="0" r="r" b="b"/>
              <a:pathLst>
                <a:path w="41" h="40">
                  <a:moveTo>
                    <a:pt x="10" y="39"/>
                  </a:moveTo>
                  <a:cubicBezTo>
                    <a:pt x="11" y="39"/>
                    <a:pt x="11" y="39"/>
                    <a:pt x="11" y="39"/>
                  </a:cubicBezTo>
                  <a:cubicBezTo>
                    <a:pt x="21" y="34"/>
                    <a:pt x="32" y="26"/>
                    <a:pt x="37" y="15"/>
                  </a:cubicBezTo>
                  <a:cubicBezTo>
                    <a:pt x="41" y="3"/>
                    <a:pt x="29" y="0"/>
                    <a:pt x="21" y="0"/>
                  </a:cubicBezTo>
                  <a:cubicBezTo>
                    <a:pt x="11" y="1"/>
                    <a:pt x="1" y="8"/>
                    <a:pt x="0" y="21"/>
                  </a:cubicBezTo>
                  <a:cubicBezTo>
                    <a:pt x="0" y="27"/>
                    <a:pt x="4" y="40"/>
                    <a:pt x="10" y="39"/>
                  </a:cubicBezTo>
                  <a:close/>
                </a:path>
              </a:pathLst>
            </a:custGeom>
            <a:solidFill>
              <a:srgbClr val="D2D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ïsḷîdé"/>
            <p:cNvSpPr/>
            <p:nvPr/>
          </p:nvSpPr>
          <p:spPr bwMode="auto">
            <a:xfrm>
              <a:off x="7874000" y="3784601"/>
              <a:ext cx="368300" cy="349250"/>
            </a:xfrm>
            <a:custGeom>
              <a:avLst/>
              <a:gdLst>
                <a:gd name="T0" fmla="*/ 11 w 42"/>
                <a:gd name="T1" fmla="*/ 39 h 40"/>
                <a:gd name="T2" fmla="*/ 12 w 42"/>
                <a:gd name="T3" fmla="*/ 39 h 40"/>
                <a:gd name="T4" fmla="*/ 37 w 42"/>
                <a:gd name="T5" fmla="*/ 15 h 40"/>
                <a:gd name="T6" fmla="*/ 22 w 42"/>
                <a:gd name="T7" fmla="*/ 0 h 40"/>
                <a:gd name="T8" fmla="*/ 1 w 42"/>
                <a:gd name="T9" fmla="*/ 21 h 40"/>
                <a:gd name="T10" fmla="*/ 11 w 42"/>
                <a:gd name="T11" fmla="*/ 39 h 40"/>
              </a:gdLst>
              <a:ahLst/>
              <a:cxnLst>
                <a:cxn ang="0">
                  <a:pos x="T0" y="T1"/>
                </a:cxn>
                <a:cxn ang="0">
                  <a:pos x="T2" y="T3"/>
                </a:cxn>
                <a:cxn ang="0">
                  <a:pos x="T4" y="T5"/>
                </a:cxn>
                <a:cxn ang="0">
                  <a:pos x="T6" y="T7"/>
                </a:cxn>
                <a:cxn ang="0">
                  <a:pos x="T8" y="T9"/>
                </a:cxn>
                <a:cxn ang="0">
                  <a:pos x="T10" y="T11"/>
                </a:cxn>
              </a:cxnLst>
              <a:rect l="0" t="0" r="r" b="b"/>
              <a:pathLst>
                <a:path w="42" h="40">
                  <a:moveTo>
                    <a:pt x="11" y="39"/>
                  </a:moveTo>
                  <a:cubicBezTo>
                    <a:pt x="11" y="39"/>
                    <a:pt x="12" y="39"/>
                    <a:pt x="12" y="39"/>
                  </a:cubicBezTo>
                  <a:cubicBezTo>
                    <a:pt x="21" y="34"/>
                    <a:pt x="33" y="26"/>
                    <a:pt x="37" y="15"/>
                  </a:cubicBezTo>
                  <a:cubicBezTo>
                    <a:pt x="42" y="3"/>
                    <a:pt x="29" y="0"/>
                    <a:pt x="22" y="0"/>
                  </a:cubicBezTo>
                  <a:cubicBezTo>
                    <a:pt x="12" y="1"/>
                    <a:pt x="1" y="8"/>
                    <a:pt x="1" y="21"/>
                  </a:cubicBezTo>
                  <a:cubicBezTo>
                    <a:pt x="0" y="27"/>
                    <a:pt x="5" y="40"/>
                    <a:pt x="11" y="39"/>
                  </a:cubicBezTo>
                  <a:close/>
                </a:path>
              </a:pathLst>
            </a:custGeom>
            <a:solidFill>
              <a:srgbClr val="D2D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îš1iḑê"/>
            <p:cNvSpPr/>
            <p:nvPr/>
          </p:nvSpPr>
          <p:spPr bwMode="auto">
            <a:xfrm>
              <a:off x="5106988" y="5106988"/>
              <a:ext cx="1819275" cy="735013"/>
            </a:xfrm>
            <a:custGeom>
              <a:avLst/>
              <a:gdLst>
                <a:gd name="T0" fmla="*/ 205 w 207"/>
                <a:gd name="T1" fmla="*/ 34 h 84"/>
                <a:gd name="T2" fmla="*/ 142 w 207"/>
                <a:gd name="T3" fmla="*/ 13 h 84"/>
                <a:gd name="T4" fmla="*/ 43 w 207"/>
                <a:gd name="T5" fmla="*/ 34 h 84"/>
                <a:gd name="T6" fmla="*/ 91 w 207"/>
                <a:gd name="T7" fmla="*/ 83 h 84"/>
                <a:gd name="T8" fmla="*/ 138 w 207"/>
                <a:gd name="T9" fmla="*/ 80 h 84"/>
                <a:gd name="T10" fmla="*/ 205 w 207"/>
                <a:gd name="T11" fmla="*/ 34 h 84"/>
              </a:gdLst>
              <a:ahLst/>
              <a:cxnLst>
                <a:cxn ang="0">
                  <a:pos x="T0" y="T1"/>
                </a:cxn>
                <a:cxn ang="0">
                  <a:pos x="T2" y="T3"/>
                </a:cxn>
                <a:cxn ang="0">
                  <a:pos x="T4" y="T5"/>
                </a:cxn>
                <a:cxn ang="0">
                  <a:pos x="T6" y="T7"/>
                </a:cxn>
                <a:cxn ang="0">
                  <a:pos x="T8" y="T9"/>
                </a:cxn>
                <a:cxn ang="0">
                  <a:pos x="T10" y="T11"/>
                </a:cxn>
              </a:cxnLst>
              <a:rect l="0" t="0" r="r" b="b"/>
              <a:pathLst>
                <a:path w="207" h="84">
                  <a:moveTo>
                    <a:pt x="205" y="34"/>
                  </a:moveTo>
                  <a:cubicBezTo>
                    <a:pt x="203" y="0"/>
                    <a:pt x="164" y="5"/>
                    <a:pt x="142" y="13"/>
                  </a:cubicBezTo>
                  <a:cubicBezTo>
                    <a:pt x="110" y="23"/>
                    <a:pt x="77" y="43"/>
                    <a:pt x="43" y="34"/>
                  </a:cubicBezTo>
                  <a:cubicBezTo>
                    <a:pt x="30" y="31"/>
                    <a:pt x="0" y="75"/>
                    <a:pt x="91" y="83"/>
                  </a:cubicBezTo>
                  <a:cubicBezTo>
                    <a:pt x="106" y="84"/>
                    <a:pt x="122" y="82"/>
                    <a:pt x="138" y="80"/>
                  </a:cubicBezTo>
                  <a:cubicBezTo>
                    <a:pt x="160" y="76"/>
                    <a:pt x="207" y="64"/>
                    <a:pt x="205" y="34"/>
                  </a:cubicBezTo>
                  <a:close/>
                </a:path>
              </a:pathLst>
            </a:custGeom>
            <a:solidFill>
              <a:srgbClr val="D2D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íŝļiďè"/>
            <p:cNvSpPr/>
            <p:nvPr/>
          </p:nvSpPr>
          <p:spPr bwMode="auto">
            <a:xfrm>
              <a:off x="5819775" y="1909763"/>
              <a:ext cx="1220788" cy="2057400"/>
            </a:xfrm>
            <a:custGeom>
              <a:avLst/>
              <a:gdLst>
                <a:gd name="T0" fmla="*/ 51 w 139"/>
                <a:gd name="T1" fmla="*/ 0 h 235"/>
                <a:gd name="T2" fmla="*/ 124 w 139"/>
                <a:gd name="T3" fmla="*/ 111 h 235"/>
                <a:gd name="T4" fmla="*/ 123 w 139"/>
                <a:gd name="T5" fmla="*/ 235 h 235"/>
                <a:gd name="T6" fmla="*/ 51 w 139"/>
                <a:gd name="T7" fmla="*/ 0 h 235"/>
              </a:gdLst>
              <a:ahLst/>
              <a:cxnLst>
                <a:cxn ang="0">
                  <a:pos x="T0" y="T1"/>
                </a:cxn>
                <a:cxn ang="0">
                  <a:pos x="T2" y="T3"/>
                </a:cxn>
                <a:cxn ang="0">
                  <a:pos x="T4" y="T5"/>
                </a:cxn>
                <a:cxn ang="0">
                  <a:pos x="T6" y="T7"/>
                </a:cxn>
              </a:cxnLst>
              <a:rect l="0" t="0" r="r" b="b"/>
              <a:pathLst>
                <a:path w="139" h="235">
                  <a:moveTo>
                    <a:pt x="51" y="0"/>
                  </a:moveTo>
                  <a:cubicBezTo>
                    <a:pt x="51" y="0"/>
                    <a:pt x="110" y="48"/>
                    <a:pt x="124" y="111"/>
                  </a:cubicBezTo>
                  <a:cubicBezTo>
                    <a:pt x="139" y="173"/>
                    <a:pt x="123" y="235"/>
                    <a:pt x="123" y="235"/>
                  </a:cubicBezTo>
                  <a:cubicBezTo>
                    <a:pt x="123" y="235"/>
                    <a:pt x="0" y="112"/>
                    <a:pt x="51" y="0"/>
                  </a:cubicBezTo>
                  <a:close/>
                </a:path>
              </a:pathLst>
            </a:custGeom>
            <a:solidFill>
              <a:srgbClr val="C42A2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îṡlíḓe"/>
            <p:cNvSpPr/>
            <p:nvPr/>
          </p:nvSpPr>
          <p:spPr bwMode="auto">
            <a:xfrm>
              <a:off x="6292850" y="2487613"/>
              <a:ext cx="633413" cy="647700"/>
            </a:xfrm>
            <a:custGeom>
              <a:avLst/>
              <a:gdLst>
                <a:gd name="T0" fmla="*/ 10 w 72"/>
                <a:gd name="T1" fmla="*/ 19 h 74"/>
                <a:gd name="T2" fmla="*/ 25 w 72"/>
                <a:gd name="T3" fmla="*/ 74 h 74"/>
                <a:gd name="T4" fmla="*/ 68 w 72"/>
                <a:gd name="T5" fmla="*/ 37 h 74"/>
                <a:gd name="T6" fmla="*/ 10 w 72"/>
                <a:gd name="T7" fmla="*/ 19 h 74"/>
              </a:gdLst>
              <a:ahLst/>
              <a:cxnLst>
                <a:cxn ang="0">
                  <a:pos x="T0" y="T1"/>
                </a:cxn>
                <a:cxn ang="0">
                  <a:pos x="T2" y="T3"/>
                </a:cxn>
                <a:cxn ang="0">
                  <a:pos x="T4" y="T5"/>
                </a:cxn>
                <a:cxn ang="0">
                  <a:pos x="T6" y="T7"/>
                </a:cxn>
              </a:cxnLst>
              <a:rect l="0" t="0" r="r" b="b"/>
              <a:pathLst>
                <a:path w="72" h="74">
                  <a:moveTo>
                    <a:pt x="10" y="19"/>
                  </a:moveTo>
                  <a:cubicBezTo>
                    <a:pt x="10" y="19"/>
                    <a:pt x="0" y="48"/>
                    <a:pt x="25" y="74"/>
                  </a:cubicBezTo>
                  <a:cubicBezTo>
                    <a:pt x="25" y="74"/>
                    <a:pt x="72" y="61"/>
                    <a:pt x="68" y="37"/>
                  </a:cubicBezTo>
                  <a:cubicBezTo>
                    <a:pt x="62" y="0"/>
                    <a:pt x="10" y="19"/>
                    <a:pt x="10" y="19"/>
                  </a:cubicBezTo>
                  <a:close/>
                </a:path>
              </a:pathLst>
            </a:custGeom>
            <a:solidFill>
              <a:srgbClr val="FEB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ïṥḻîḍê"/>
            <p:cNvSpPr/>
            <p:nvPr/>
          </p:nvSpPr>
          <p:spPr bwMode="auto">
            <a:xfrm>
              <a:off x="4149725" y="3670301"/>
              <a:ext cx="377825" cy="376238"/>
            </a:xfrm>
            <a:custGeom>
              <a:avLst/>
              <a:gdLst>
                <a:gd name="T0" fmla="*/ 28 w 43"/>
                <a:gd name="T1" fmla="*/ 0 h 43"/>
                <a:gd name="T2" fmla="*/ 8 w 43"/>
                <a:gd name="T3" fmla="*/ 26 h 43"/>
                <a:gd name="T4" fmla="*/ 43 w 43"/>
                <a:gd name="T5" fmla="*/ 30 h 43"/>
                <a:gd name="T6" fmla="*/ 28 w 43"/>
                <a:gd name="T7" fmla="*/ 0 h 43"/>
              </a:gdLst>
              <a:ahLst/>
              <a:cxnLst>
                <a:cxn ang="0">
                  <a:pos x="T0" y="T1"/>
                </a:cxn>
                <a:cxn ang="0">
                  <a:pos x="T2" y="T3"/>
                </a:cxn>
                <a:cxn ang="0">
                  <a:pos x="T4" y="T5"/>
                </a:cxn>
                <a:cxn ang="0">
                  <a:pos x="T6" y="T7"/>
                </a:cxn>
              </a:cxnLst>
              <a:rect l="0" t="0" r="r" b="b"/>
              <a:pathLst>
                <a:path w="43" h="43">
                  <a:moveTo>
                    <a:pt x="28" y="0"/>
                  </a:moveTo>
                  <a:cubicBezTo>
                    <a:pt x="28" y="0"/>
                    <a:pt x="0" y="8"/>
                    <a:pt x="8" y="26"/>
                  </a:cubicBezTo>
                  <a:cubicBezTo>
                    <a:pt x="15" y="43"/>
                    <a:pt x="43" y="30"/>
                    <a:pt x="43" y="30"/>
                  </a:cubicBezTo>
                  <a:lnTo>
                    <a:pt x="28" y="0"/>
                  </a:lnTo>
                  <a:close/>
                </a:path>
              </a:pathLst>
            </a:custGeom>
            <a:solidFill>
              <a:srgbClr val="FEB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ïṥlîḑé"/>
            <p:cNvSpPr/>
            <p:nvPr/>
          </p:nvSpPr>
          <p:spPr bwMode="auto">
            <a:xfrm>
              <a:off x="4554538" y="3767138"/>
              <a:ext cx="1036638" cy="1085850"/>
            </a:xfrm>
            <a:custGeom>
              <a:avLst/>
              <a:gdLst>
                <a:gd name="T0" fmla="*/ 104 w 118"/>
                <a:gd name="T1" fmla="*/ 122 h 124"/>
                <a:gd name="T2" fmla="*/ 118 w 118"/>
                <a:gd name="T3" fmla="*/ 118 h 124"/>
                <a:gd name="T4" fmla="*/ 27 w 118"/>
                <a:gd name="T5" fmla="*/ 0 h 124"/>
                <a:gd name="T6" fmla="*/ 0 w 118"/>
                <a:gd name="T7" fmla="*/ 11 h 124"/>
                <a:gd name="T8" fmla="*/ 89 w 118"/>
                <a:gd name="T9" fmla="*/ 118 h 124"/>
                <a:gd name="T10" fmla="*/ 104 w 118"/>
                <a:gd name="T11" fmla="*/ 122 h 124"/>
              </a:gdLst>
              <a:ahLst/>
              <a:cxnLst>
                <a:cxn ang="0">
                  <a:pos x="T0" y="T1"/>
                </a:cxn>
                <a:cxn ang="0">
                  <a:pos x="T2" y="T3"/>
                </a:cxn>
                <a:cxn ang="0">
                  <a:pos x="T4" y="T5"/>
                </a:cxn>
                <a:cxn ang="0">
                  <a:pos x="T6" y="T7"/>
                </a:cxn>
                <a:cxn ang="0">
                  <a:pos x="T8" y="T9"/>
                </a:cxn>
                <a:cxn ang="0">
                  <a:pos x="T10" y="T11"/>
                </a:cxn>
              </a:cxnLst>
              <a:rect l="0" t="0" r="r" b="b"/>
              <a:pathLst>
                <a:path w="118" h="124">
                  <a:moveTo>
                    <a:pt x="104" y="122"/>
                  </a:moveTo>
                  <a:cubicBezTo>
                    <a:pt x="118" y="118"/>
                    <a:pt x="118" y="118"/>
                    <a:pt x="118" y="118"/>
                  </a:cubicBezTo>
                  <a:cubicBezTo>
                    <a:pt x="27" y="0"/>
                    <a:pt x="27" y="0"/>
                    <a:pt x="27" y="0"/>
                  </a:cubicBezTo>
                  <a:cubicBezTo>
                    <a:pt x="0" y="11"/>
                    <a:pt x="0" y="11"/>
                    <a:pt x="0" y="11"/>
                  </a:cubicBezTo>
                  <a:cubicBezTo>
                    <a:pt x="89" y="118"/>
                    <a:pt x="89" y="118"/>
                    <a:pt x="89" y="118"/>
                  </a:cubicBezTo>
                  <a:cubicBezTo>
                    <a:pt x="92" y="122"/>
                    <a:pt x="99" y="124"/>
                    <a:pt x="104" y="122"/>
                  </a:cubicBezTo>
                  <a:close/>
                </a:path>
              </a:pathLst>
            </a:custGeom>
            <a:solidFill>
              <a:srgbClr val="505E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ïṧļiḋè"/>
            <p:cNvSpPr/>
            <p:nvPr/>
          </p:nvSpPr>
          <p:spPr bwMode="auto">
            <a:xfrm>
              <a:off x="4791075" y="3643313"/>
              <a:ext cx="1028700" cy="1157288"/>
            </a:xfrm>
            <a:custGeom>
              <a:avLst/>
              <a:gdLst>
                <a:gd name="T0" fmla="*/ 112 w 117"/>
                <a:gd name="T1" fmla="*/ 93 h 132"/>
                <a:gd name="T2" fmla="*/ 38 w 117"/>
                <a:gd name="T3" fmla="*/ 0 h 132"/>
                <a:gd name="T4" fmla="*/ 0 w 117"/>
                <a:gd name="T5" fmla="*/ 14 h 132"/>
                <a:gd name="T6" fmla="*/ 91 w 117"/>
                <a:gd name="T7" fmla="*/ 132 h 132"/>
                <a:gd name="T8" fmla="*/ 111 w 117"/>
                <a:gd name="T9" fmla="*/ 112 h 132"/>
                <a:gd name="T10" fmla="*/ 112 w 117"/>
                <a:gd name="T11" fmla="*/ 93 h 132"/>
              </a:gdLst>
              <a:ahLst/>
              <a:cxnLst>
                <a:cxn ang="0">
                  <a:pos x="T0" y="T1"/>
                </a:cxn>
                <a:cxn ang="0">
                  <a:pos x="T2" y="T3"/>
                </a:cxn>
                <a:cxn ang="0">
                  <a:pos x="T4" y="T5"/>
                </a:cxn>
                <a:cxn ang="0">
                  <a:pos x="T6" y="T7"/>
                </a:cxn>
                <a:cxn ang="0">
                  <a:pos x="T8" y="T9"/>
                </a:cxn>
                <a:cxn ang="0">
                  <a:pos x="T10" y="T11"/>
                </a:cxn>
              </a:cxnLst>
              <a:rect l="0" t="0" r="r" b="b"/>
              <a:pathLst>
                <a:path w="117" h="132">
                  <a:moveTo>
                    <a:pt x="112" y="93"/>
                  </a:moveTo>
                  <a:cubicBezTo>
                    <a:pt x="38" y="0"/>
                    <a:pt x="38" y="0"/>
                    <a:pt x="38" y="0"/>
                  </a:cubicBezTo>
                  <a:cubicBezTo>
                    <a:pt x="0" y="14"/>
                    <a:pt x="0" y="14"/>
                    <a:pt x="0" y="14"/>
                  </a:cubicBezTo>
                  <a:cubicBezTo>
                    <a:pt x="91" y="132"/>
                    <a:pt x="91" y="132"/>
                    <a:pt x="91" y="132"/>
                  </a:cubicBezTo>
                  <a:cubicBezTo>
                    <a:pt x="111" y="112"/>
                    <a:pt x="111" y="112"/>
                    <a:pt x="111" y="112"/>
                  </a:cubicBezTo>
                  <a:cubicBezTo>
                    <a:pt x="116" y="107"/>
                    <a:pt x="117" y="99"/>
                    <a:pt x="112" y="93"/>
                  </a:cubicBezTo>
                  <a:close/>
                </a:path>
              </a:pathLst>
            </a:custGeom>
            <a:solidFill>
              <a:srgbClr val="3B47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iṣļíḋè"/>
            <p:cNvSpPr/>
            <p:nvPr/>
          </p:nvSpPr>
          <p:spPr bwMode="auto">
            <a:xfrm>
              <a:off x="4318000" y="3275013"/>
              <a:ext cx="788988" cy="798513"/>
            </a:xfrm>
            <a:custGeom>
              <a:avLst/>
              <a:gdLst>
                <a:gd name="T0" fmla="*/ 57 w 90"/>
                <a:gd name="T1" fmla="*/ 0 h 91"/>
                <a:gd name="T2" fmla="*/ 13 w 90"/>
                <a:gd name="T3" fmla="*/ 21 h 91"/>
                <a:gd name="T4" fmla="*/ 1 w 90"/>
                <a:gd name="T5" fmla="*/ 39 h 91"/>
                <a:gd name="T6" fmla="*/ 22 w 90"/>
                <a:gd name="T7" fmla="*/ 86 h 91"/>
                <a:gd name="T8" fmla="*/ 42 w 90"/>
                <a:gd name="T9" fmla="*/ 89 h 91"/>
                <a:gd name="T10" fmla="*/ 90 w 90"/>
                <a:gd name="T11" fmla="*/ 72 h 91"/>
                <a:gd name="T12" fmla="*/ 57 w 90"/>
                <a:gd name="T13" fmla="*/ 0 h 91"/>
              </a:gdLst>
              <a:ahLst/>
              <a:cxnLst>
                <a:cxn ang="0">
                  <a:pos x="T0" y="T1"/>
                </a:cxn>
                <a:cxn ang="0">
                  <a:pos x="T2" y="T3"/>
                </a:cxn>
                <a:cxn ang="0">
                  <a:pos x="T4" y="T5"/>
                </a:cxn>
                <a:cxn ang="0">
                  <a:pos x="T6" y="T7"/>
                </a:cxn>
                <a:cxn ang="0">
                  <a:pos x="T8" y="T9"/>
                </a:cxn>
                <a:cxn ang="0">
                  <a:pos x="T10" y="T11"/>
                </a:cxn>
                <a:cxn ang="0">
                  <a:pos x="T12" y="T13"/>
                </a:cxn>
              </a:cxnLst>
              <a:rect l="0" t="0" r="r" b="b"/>
              <a:pathLst>
                <a:path w="90" h="91">
                  <a:moveTo>
                    <a:pt x="57" y="0"/>
                  </a:moveTo>
                  <a:cubicBezTo>
                    <a:pt x="13" y="21"/>
                    <a:pt x="13" y="21"/>
                    <a:pt x="13" y="21"/>
                  </a:cubicBezTo>
                  <a:cubicBezTo>
                    <a:pt x="6" y="24"/>
                    <a:pt x="2" y="31"/>
                    <a:pt x="1" y="39"/>
                  </a:cubicBezTo>
                  <a:cubicBezTo>
                    <a:pt x="0" y="52"/>
                    <a:pt x="3" y="72"/>
                    <a:pt x="22" y="86"/>
                  </a:cubicBezTo>
                  <a:cubicBezTo>
                    <a:pt x="27" y="90"/>
                    <a:pt x="35" y="91"/>
                    <a:pt x="42" y="89"/>
                  </a:cubicBezTo>
                  <a:cubicBezTo>
                    <a:pt x="90" y="72"/>
                    <a:pt x="90" y="72"/>
                    <a:pt x="90" y="72"/>
                  </a:cubicBezTo>
                  <a:lnTo>
                    <a:pt x="57" y="0"/>
                  </a:lnTo>
                  <a:close/>
                </a:path>
              </a:pathLst>
            </a:custGeom>
            <a:solidFill>
              <a:srgbClr val="505E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išľîďe"/>
            <p:cNvSpPr/>
            <p:nvPr/>
          </p:nvSpPr>
          <p:spPr bwMode="auto">
            <a:xfrm>
              <a:off x="4748213" y="1909763"/>
              <a:ext cx="2151063" cy="2057400"/>
            </a:xfrm>
            <a:custGeom>
              <a:avLst/>
              <a:gdLst>
                <a:gd name="T0" fmla="*/ 8 w 245"/>
                <a:gd name="T1" fmla="*/ 156 h 235"/>
                <a:gd name="T2" fmla="*/ 41 w 245"/>
                <a:gd name="T3" fmla="*/ 228 h 235"/>
                <a:gd name="T4" fmla="*/ 245 w 245"/>
                <a:gd name="T5" fmla="*/ 235 h 235"/>
                <a:gd name="T6" fmla="*/ 173 w 245"/>
                <a:gd name="T7" fmla="*/ 0 h 235"/>
                <a:gd name="T8" fmla="*/ 8 w 245"/>
                <a:gd name="T9" fmla="*/ 156 h 235"/>
              </a:gdLst>
              <a:ahLst/>
              <a:cxnLst>
                <a:cxn ang="0">
                  <a:pos x="T0" y="T1"/>
                </a:cxn>
                <a:cxn ang="0">
                  <a:pos x="T2" y="T3"/>
                </a:cxn>
                <a:cxn ang="0">
                  <a:pos x="T4" y="T5"/>
                </a:cxn>
                <a:cxn ang="0">
                  <a:pos x="T6" y="T7"/>
                </a:cxn>
                <a:cxn ang="0">
                  <a:pos x="T8" y="T9"/>
                </a:cxn>
              </a:cxnLst>
              <a:rect l="0" t="0" r="r" b="b"/>
              <a:pathLst>
                <a:path w="245" h="235">
                  <a:moveTo>
                    <a:pt x="8" y="156"/>
                  </a:moveTo>
                  <a:cubicBezTo>
                    <a:pt x="8" y="156"/>
                    <a:pt x="0" y="201"/>
                    <a:pt x="41" y="228"/>
                  </a:cubicBezTo>
                  <a:cubicBezTo>
                    <a:pt x="245" y="235"/>
                    <a:pt x="245" y="235"/>
                    <a:pt x="245" y="235"/>
                  </a:cubicBezTo>
                  <a:cubicBezTo>
                    <a:pt x="245" y="235"/>
                    <a:pt x="138" y="119"/>
                    <a:pt x="173" y="0"/>
                  </a:cubicBezTo>
                  <a:lnTo>
                    <a:pt x="8" y="156"/>
                  </a:lnTo>
                  <a:close/>
                </a:path>
              </a:pathLst>
            </a:custGeom>
            <a:solidFill>
              <a:srgbClr val="E2473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iṩľîḑé"/>
            <p:cNvSpPr/>
            <p:nvPr/>
          </p:nvSpPr>
          <p:spPr bwMode="auto">
            <a:xfrm>
              <a:off x="4843463" y="2346326"/>
              <a:ext cx="1274763" cy="1060450"/>
            </a:xfrm>
            <a:custGeom>
              <a:avLst/>
              <a:gdLst>
                <a:gd name="T0" fmla="*/ 10 w 145"/>
                <a:gd name="T1" fmla="*/ 103 h 121"/>
                <a:gd name="T2" fmla="*/ 138 w 145"/>
                <a:gd name="T3" fmla="*/ 2 h 121"/>
                <a:gd name="T4" fmla="*/ 138 w 145"/>
                <a:gd name="T5" fmla="*/ 21 h 121"/>
                <a:gd name="T6" fmla="*/ 10 w 145"/>
                <a:gd name="T7" fmla="*/ 120 h 121"/>
                <a:gd name="T8" fmla="*/ 10 w 145"/>
                <a:gd name="T9" fmla="*/ 103 h 121"/>
              </a:gdLst>
              <a:ahLst/>
              <a:cxnLst>
                <a:cxn ang="0">
                  <a:pos x="T0" y="T1"/>
                </a:cxn>
                <a:cxn ang="0">
                  <a:pos x="T2" y="T3"/>
                </a:cxn>
                <a:cxn ang="0">
                  <a:pos x="T4" y="T5"/>
                </a:cxn>
                <a:cxn ang="0">
                  <a:pos x="T6" y="T7"/>
                </a:cxn>
                <a:cxn ang="0">
                  <a:pos x="T8" y="T9"/>
                </a:cxn>
              </a:cxnLst>
              <a:rect l="0" t="0" r="r" b="b"/>
              <a:pathLst>
                <a:path w="145" h="121">
                  <a:moveTo>
                    <a:pt x="10" y="103"/>
                  </a:moveTo>
                  <a:cubicBezTo>
                    <a:pt x="10" y="103"/>
                    <a:pt x="132" y="0"/>
                    <a:pt x="138" y="2"/>
                  </a:cubicBezTo>
                  <a:cubicBezTo>
                    <a:pt x="143" y="4"/>
                    <a:pt x="145" y="14"/>
                    <a:pt x="138" y="21"/>
                  </a:cubicBezTo>
                  <a:cubicBezTo>
                    <a:pt x="132" y="26"/>
                    <a:pt x="20" y="119"/>
                    <a:pt x="10" y="120"/>
                  </a:cubicBezTo>
                  <a:cubicBezTo>
                    <a:pt x="0" y="121"/>
                    <a:pt x="4" y="108"/>
                    <a:pt x="10" y="103"/>
                  </a:cubicBezTo>
                  <a:close/>
                </a:path>
              </a:pathLst>
            </a:custGeom>
            <a:solidFill>
              <a:srgbClr val="F75A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îšľiḍe"/>
            <p:cNvSpPr/>
            <p:nvPr/>
          </p:nvSpPr>
          <p:spPr bwMode="auto">
            <a:xfrm>
              <a:off x="6486525" y="2619376"/>
              <a:ext cx="368300" cy="296863"/>
            </a:xfrm>
            <a:custGeom>
              <a:avLst/>
              <a:gdLst>
                <a:gd name="T0" fmla="*/ 7 w 42"/>
                <a:gd name="T1" fmla="*/ 6 h 34"/>
                <a:gd name="T2" fmla="*/ 40 w 42"/>
                <a:gd name="T3" fmla="*/ 15 h 34"/>
                <a:gd name="T4" fmla="*/ 37 w 42"/>
                <a:gd name="T5" fmla="*/ 32 h 34"/>
                <a:gd name="T6" fmla="*/ 32 w 42"/>
                <a:gd name="T7" fmla="*/ 30 h 34"/>
                <a:gd name="T8" fmla="*/ 30 w 42"/>
                <a:gd name="T9" fmla="*/ 12 h 34"/>
                <a:gd name="T10" fmla="*/ 7 w 42"/>
                <a:gd name="T11" fmla="*/ 11 h 34"/>
                <a:gd name="T12" fmla="*/ 7 w 42"/>
                <a:gd name="T13" fmla="*/ 6 h 34"/>
              </a:gdLst>
              <a:ahLst/>
              <a:cxnLst>
                <a:cxn ang="0">
                  <a:pos x="T0" y="T1"/>
                </a:cxn>
                <a:cxn ang="0">
                  <a:pos x="T2" y="T3"/>
                </a:cxn>
                <a:cxn ang="0">
                  <a:pos x="T4" y="T5"/>
                </a:cxn>
                <a:cxn ang="0">
                  <a:pos x="T6" y="T7"/>
                </a:cxn>
                <a:cxn ang="0">
                  <a:pos x="T8" y="T9"/>
                </a:cxn>
                <a:cxn ang="0">
                  <a:pos x="T10" y="T11"/>
                </a:cxn>
                <a:cxn ang="0">
                  <a:pos x="T12" y="T13"/>
                </a:cxn>
              </a:cxnLst>
              <a:rect l="0" t="0" r="r" b="b"/>
              <a:pathLst>
                <a:path w="42" h="34">
                  <a:moveTo>
                    <a:pt x="7" y="6"/>
                  </a:moveTo>
                  <a:cubicBezTo>
                    <a:pt x="7" y="6"/>
                    <a:pt x="37" y="0"/>
                    <a:pt x="40" y="15"/>
                  </a:cubicBezTo>
                  <a:cubicBezTo>
                    <a:pt x="42" y="27"/>
                    <a:pt x="38" y="31"/>
                    <a:pt x="37" y="32"/>
                  </a:cubicBezTo>
                  <a:cubicBezTo>
                    <a:pt x="35" y="34"/>
                    <a:pt x="30" y="34"/>
                    <a:pt x="32" y="30"/>
                  </a:cubicBezTo>
                  <a:cubicBezTo>
                    <a:pt x="37" y="23"/>
                    <a:pt x="35" y="15"/>
                    <a:pt x="30" y="12"/>
                  </a:cubicBezTo>
                  <a:cubicBezTo>
                    <a:pt x="26" y="9"/>
                    <a:pt x="11" y="11"/>
                    <a:pt x="7" y="11"/>
                  </a:cubicBezTo>
                  <a:cubicBezTo>
                    <a:pt x="2" y="11"/>
                    <a:pt x="0" y="7"/>
                    <a:pt x="7" y="6"/>
                  </a:cubicBezTo>
                  <a:close/>
                </a:path>
              </a:pathLst>
            </a:custGeom>
            <a:solidFill>
              <a:srgbClr val="FFC6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îŝ1iḋe"/>
            <p:cNvSpPr/>
            <p:nvPr/>
          </p:nvSpPr>
          <p:spPr bwMode="auto">
            <a:xfrm>
              <a:off x="6618288" y="1103313"/>
              <a:ext cx="1019175" cy="1279525"/>
            </a:xfrm>
            <a:custGeom>
              <a:avLst/>
              <a:gdLst>
                <a:gd name="T0" fmla="*/ 105 w 116"/>
                <a:gd name="T1" fmla="*/ 3 h 146"/>
                <a:gd name="T2" fmla="*/ 32 w 116"/>
                <a:gd name="T3" fmla="*/ 53 h 146"/>
                <a:gd name="T4" fmla="*/ 41 w 116"/>
                <a:gd name="T5" fmla="*/ 69 h 146"/>
                <a:gd name="T6" fmla="*/ 2 w 116"/>
                <a:gd name="T7" fmla="*/ 138 h 146"/>
                <a:gd name="T8" fmla="*/ 9 w 116"/>
                <a:gd name="T9" fmla="*/ 143 h 146"/>
                <a:gd name="T10" fmla="*/ 59 w 116"/>
                <a:gd name="T11" fmla="*/ 71 h 146"/>
                <a:gd name="T12" fmla="*/ 53 w 116"/>
                <a:gd name="T13" fmla="*/ 56 h 146"/>
                <a:gd name="T14" fmla="*/ 110 w 116"/>
                <a:gd name="T15" fmla="*/ 8 h 146"/>
                <a:gd name="T16" fmla="*/ 105 w 116"/>
                <a:gd name="T17" fmla="*/ 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146">
                  <a:moveTo>
                    <a:pt x="105" y="3"/>
                  </a:moveTo>
                  <a:cubicBezTo>
                    <a:pt x="87" y="11"/>
                    <a:pt x="30" y="40"/>
                    <a:pt x="32" y="53"/>
                  </a:cubicBezTo>
                  <a:cubicBezTo>
                    <a:pt x="33" y="59"/>
                    <a:pt x="40" y="63"/>
                    <a:pt x="41" y="69"/>
                  </a:cubicBezTo>
                  <a:cubicBezTo>
                    <a:pt x="43" y="79"/>
                    <a:pt x="6" y="122"/>
                    <a:pt x="2" y="138"/>
                  </a:cubicBezTo>
                  <a:cubicBezTo>
                    <a:pt x="0" y="143"/>
                    <a:pt x="6" y="146"/>
                    <a:pt x="9" y="143"/>
                  </a:cubicBezTo>
                  <a:cubicBezTo>
                    <a:pt x="22" y="130"/>
                    <a:pt x="61" y="84"/>
                    <a:pt x="59" y="71"/>
                  </a:cubicBezTo>
                  <a:cubicBezTo>
                    <a:pt x="59" y="65"/>
                    <a:pt x="56" y="61"/>
                    <a:pt x="53" y="56"/>
                  </a:cubicBezTo>
                  <a:cubicBezTo>
                    <a:pt x="50" y="50"/>
                    <a:pt x="97" y="22"/>
                    <a:pt x="110" y="8"/>
                  </a:cubicBezTo>
                  <a:cubicBezTo>
                    <a:pt x="116" y="3"/>
                    <a:pt x="111" y="0"/>
                    <a:pt x="105" y="3"/>
                  </a:cubicBezTo>
                  <a:close/>
                </a:path>
              </a:pathLst>
            </a:custGeom>
            <a:solidFill>
              <a:srgbClr val="FEB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ïṡlïḋe"/>
            <p:cNvSpPr/>
            <p:nvPr/>
          </p:nvSpPr>
          <p:spPr bwMode="auto">
            <a:xfrm>
              <a:off x="6889750" y="3354388"/>
              <a:ext cx="1090613" cy="719138"/>
            </a:xfrm>
            <a:custGeom>
              <a:avLst/>
              <a:gdLst>
                <a:gd name="T0" fmla="*/ 122 w 124"/>
                <a:gd name="T1" fmla="*/ 69 h 82"/>
                <a:gd name="T2" fmla="*/ 68 w 124"/>
                <a:gd name="T3" fmla="*/ 36 h 82"/>
                <a:gd name="T4" fmla="*/ 69 w 124"/>
                <a:gd name="T5" fmla="*/ 19 h 82"/>
                <a:gd name="T6" fmla="*/ 52 w 124"/>
                <a:gd name="T7" fmla="*/ 4 h 82"/>
                <a:gd name="T8" fmla="*/ 7 w 124"/>
                <a:gd name="T9" fmla="*/ 3 h 82"/>
                <a:gd name="T10" fmla="*/ 5 w 124"/>
                <a:gd name="T11" fmla="*/ 11 h 82"/>
                <a:gd name="T12" fmla="*/ 48 w 124"/>
                <a:gd name="T13" fmla="*/ 24 h 82"/>
                <a:gd name="T14" fmla="*/ 49 w 124"/>
                <a:gd name="T15" fmla="*/ 53 h 82"/>
                <a:gd name="T16" fmla="*/ 119 w 124"/>
                <a:gd name="T17" fmla="*/ 77 h 82"/>
                <a:gd name="T18" fmla="*/ 122 w 124"/>
                <a:gd name="T19" fmla="*/ 6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82">
                  <a:moveTo>
                    <a:pt x="122" y="69"/>
                  </a:moveTo>
                  <a:cubicBezTo>
                    <a:pt x="115" y="58"/>
                    <a:pt x="68" y="46"/>
                    <a:pt x="68" y="36"/>
                  </a:cubicBezTo>
                  <a:cubicBezTo>
                    <a:pt x="68" y="29"/>
                    <a:pt x="71" y="27"/>
                    <a:pt x="69" y="19"/>
                  </a:cubicBezTo>
                  <a:cubicBezTo>
                    <a:pt x="68" y="10"/>
                    <a:pt x="60" y="6"/>
                    <a:pt x="52" y="4"/>
                  </a:cubicBezTo>
                  <a:cubicBezTo>
                    <a:pt x="38" y="1"/>
                    <a:pt x="21" y="0"/>
                    <a:pt x="7" y="3"/>
                  </a:cubicBezTo>
                  <a:cubicBezTo>
                    <a:pt x="2" y="4"/>
                    <a:pt x="0" y="9"/>
                    <a:pt x="5" y="11"/>
                  </a:cubicBezTo>
                  <a:cubicBezTo>
                    <a:pt x="12" y="15"/>
                    <a:pt x="46" y="22"/>
                    <a:pt x="48" y="24"/>
                  </a:cubicBezTo>
                  <a:cubicBezTo>
                    <a:pt x="56" y="30"/>
                    <a:pt x="43" y="43"/>
                    <a:pt x="49" y="53"/>
                  </a:cubicBezTo>
                  <a:cubicBezTo>
                    <a:pt x="55" y="61"/>
                    <a:pt x="105" y="82"/>
                    <a:pt x="119" y="77"/>
                  </a:cubicBezTo>
                  <a:cubicBezTo>
                    <a:pt x="122" y="76"/>
                    <a:pt x="124" y="72"/>
                    <a:pt x="122" y="69"/>
                  </a:cubicBezTo>
                  <a:close/>
                </a:path>
              </a:pathLst>
            </a:custGeom>
            <a:solidFill>
              <a:srgbClr val="FEB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îṥlîḑé"/>
            <p:cNvSpPr/>
            <p:nvPr/>
          </p:nvSpPr>
          <p:spPr bwMode="auto">
            <a:xfrm>
              <a:off x="7004050" y="2198688"/>
              <a:ext cx="914400" cy="639763"/>
            </a:xfrm>
            <a:custGeom>
              <a:avLst/>
              <a:gdLst>
                <a:gd name="T0" fmla="*/ 96 w 104"/>
                <a:gd name="T1" fmla="*/ 0 h 73"/>
                <a:gd name="T2" fmla="*/ 51 w 104"/>
                <a:gd name="T3" fmla="*/ 25 h 73"/>
                <a:gd name="T4" fmla="*/ 47 w 104"/>
                <a:gd name="T5" fmla="*/ 44 h 73"/>
                <a:gd name="T6" fmla="*/ 10 w 104"/>
                <a:gd name="T7" fmla="*/ 59 h 73"/>
                <a:gd name="T8" fmla="*/ 13 w 104"/>
                <a:gd name="T9" fmla="*/ 71 h 73"/>
                <a:gd name="T10" fmla="*/ 61 w 104"/>
                <a:gd name="T11" fmla="*/ 50 h 73"/>
                <a:gd name="T12" fmla="*/ 63 w 104"/>
                <a:gd name="T13" fmla="*/ 41 h 73"/>
                <a:gd name="T14" fmla="*/ 69 w 104"/>
                <a:gd name="T15" fmla="*/ 32 h 73"/>
                <a:gd name="T16" fmla="*/ 100 w 104"/>
                <a:gd name="T17" fmla="*/ 7 h 73"/>
                <a:gd name="T18" fmla="*/ 96 w 104"/>
                <a:gd name="T1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73">
                  <a:moveTo>
                    <a:pt x="96" y="0"/>
                  </a:moveTo>
                  <a:cubicBezTo>
                    <a:pt x="86" y="2"/>
                    <a:pt x="56" y="17"/>
                    <a:pt x="51" y="25"/>
                  </a:cubicBezTo>
                  <a:cubicBezTo>
                    <a:pt x="47" y="31"/>
                    <a:pt x="51" y="38"/>
                    <a:pt x="47" y="44"/>
                  </a:cubicBezTo>
                  <a:cubicBezTo>
                    <a:pt x="43" y="51"/>
                    <a:pt x="18" y="57"/>
                    <a:pt x="10" y="59"/>
                  </a:cubicBezTo>
                  <a:cubicBezTo>
                    <a:pt x="0" y="62"/>
                    <a:pt x="3" y="73"/>
                    <a:pt x="13" y="71"/>
                  </a:cubicBezTo>
                  <a:cubicBezTo>
                    <a:pt x="28" y="67"/>
                    <a:pt x="54" y="67"/>
                    <a:pt x="61" y="50"/>
                  </a:cubicBezTo>
                  <a:cubicBezTo>
                    <a:pt x="63" y="47"/>
                    <a:pt x="63" y="45"/>
                    <a:pt x="63" y="41"/>
                  </a:cubicBezTo>
                  <a:cubicBezTo>
                    <a:pt x="64" y="34"/>
                    <a:pt x="63" y="36"/>
                    <a:pt x="69" y="32"/>
                  </a:cubicBezTo>
                  <a:cubicBezTo>
                    <a:pt x="80" y="24"/>
                    <a:pt x="91" y="17"/>
                    <a:pt x="100" y="7"/>
                  </a:cubicBezTo>
                  <a:cubicBezTo>
                    <a:pt x="104" y="2"/>
                    <a:pt x="104" y="0"/>
                    <a:pt x="96" y="0"/>
                  </a:cubicBezTo>
                  <a:close/>
                </a:path>
              </a:pathLst>
            </a:custGeom>
            <a:solidFill>
              <a:srgbClr val="FEB6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618" y="996950"/>
            <a:ext cx="217868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【TPM五大要素】</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cxnSp>
        <p:nvCxnSpPr>
          <p:cNvPr id="40" name="直接连接符 39"/>
          <p:cNvCxnSpPr/>
          <p:nvPr>
            <p:custDataLst>
              <p:tags r:id="rId1"/>
            </p:custDataLst>
          </p:nvPr>
        </p:nvCxnSpPr>
        <p:spPr>
          <a:xfrm>
            <a:off x="1099185" y="3122930"/>
            <a:ext cx="717423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p:cNvCxnSpPr/>
          <p:nvPr>
            <p:custDataLst>
              <p:tags r:id="rId2"/>
            </p:custDataLst>
          </p:nvPr>
        </p:nvCxnSpPr>
        <p:spPr>
          <a:xfrm rot="5400000">
            <a:off x="2624455" y="2256790"/>
            <a:ext cx="173228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p:cNvCxnSpPr/>
          <p:nvPr>
            <p:custDataLst>
              <p:tags r:id="rId3"/>
            </p:custDataLst>
          </p:nvPr>
        </p:nvCxnSpPr>
        <p:spPr>
          <a:xfrm rot="5400000">
            <a:off x="5015865" y="2256790"/>
            <a:ext cx="173228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1" name="KSO_Shape"/>
          <p:cNvSpPr/>
          <p:nvPr>
            <p:custDataLst>
              <p:tags r:id="rId4"/>
            </p:custDataLst>
          </p:nvPr>
        </p:nvSpPr>
        <p:spPr bwMode="auto">
          <a:xfrm>
            <a:off x="1280795" y="1985010"/>
            <a:ext cx="382270" cy="321945"/>
          </a:xfrm>
          <a:custGeom>
            <a:avLst/>
            <a:gdLst>
              <a:gd name="T0" fmla="*/ 332222 w 2301876"/>
              <a:gd name="T1" fmla="*/ 1410232 h 1941513"/>
              <a:gd name="T2" fmla="*/ 321717 w 2301876"/>
              <a:gd name="T3" fmla="*/ 1470415 h 1941513"/>
              <a:gd name="T4" fmla="*/ 382384 w 2301876"/>
              <a:gd name="T5" fmla="*/ 1525343 h 1941513"/>
              <a:gd name="T6" fmla="*/ 696485 w 2301876"/>
              <a:gd name="T7" fmla="*/ 1509573 h 1941513"/>
              <a:gd name="T8" fmla="*/ 723010 w 2301876"/>
              <a:gd name="T9" fmla="*/ 1444398 h 1941513"/>
              <a:gd name="T10" fmla="*/ 671273 w 2301876"/>
              <a:gd name="T11" fmla="*/ 1380797 h 1941513"/>
              <a:gd name="T12" fmla="*/ 1348867 w 2301876"/>
              <a:gd name="T13" fmla="*/ 1247408 h 1941513"/>
              <a:gd name="T14" fmla="*/ 1327043 w 2301876"/>
              <a:gd name="T15" fmla="*/ 1320445 h 1941513"/>
              <a:gd name="T16" fmla="*/ 1593934 w 2301876"/>
              <a:gd name="T17" fmla="*/ 1356438 h 1941513"/>
              <a:gd name="T18" fmla="*/ 1647838 w 2301876"/>
              <a:gd name="T19" fmla="*/ 1303105 h 1941513"/>
              <a:gd name="T20" fmla="*/ 1606030 w 2301876"/>
              <a:gd name="T21" fmla="*/ 1239789 h 1941513"/>
              <a:gd name="T22" fmla="*/ 1529191 w 2301876"/>
              <a:gd name="T23" fmla="*/ 516517 h 1941513"/>
              <a:gd name="T24" fmla="*/ 1584982 w 2301876"/>
              <a:gd name="T25" fmla="*/ 576970 h 1941513"/>
              <a:gd name="T26" fmla="*/ 1601035 w 2301876"/>
              <a:gd name="T27" fmla="*/ 667649 h 1941513"/>
              <a:gd name="T28" fmla="*/ 1640510 w 2301876"/>
              <a:gd name="T29" fmla="*/ 716799 h 1941513"/>
              <a:gd name="T30" fmla="*/ 1583140 w 2301876"/>
              <a:gd name="T31" fmla="*/ 840071 h 1941513"/>
              <a:gd name="T32" fmla="*/ 1691827 w 2301876"/>
              <a:gd name="T33" fmla="*/ 916820 h 1941513"/>
              <a:gd name="T34" fmla="*/ 1229710 w 2301876"/>
              <a:gd name="T35" fmla="*/ 1106063 h 1941513"/>
              <a:gd name="T36" fmla="*/ 1284448 w 2301876"/>
              <a:gd name="T37" fmla="*/ 909460 h 1941513"/>
              <a:gd name="T38" fmla="*/ 1396556 w 2301876"/>
              <a:gd name="T39" fmla="*/ 836654 h 1941513"/>
              <a:gd name="T40" fmla="*/ 1335239 w 2301876"/>
              <a:gd name="T41" fmla="*/ 712857 h 1941513"/>
              <a:gd name="T42" fmla="*/ 1370240 w 2301876"/>
              <a:gd name="T43" fmla="*/ 660815 h 1941513"/>
              <a:gd name="T44" fmla="*/ 1388398 w 2301876"/>
              <a:gd name="T45" fmla="*/ 571451 h 1941513"/>
              <a:gd name="T46" fmla="*/ 1446031 w 2301876"/>
              <a:gd name="T47" fmla="*/ 514152 h 1941513"/>
              <a:gd name="T48" fmla="*/ 570227 w 2301876"/>
              <a:gd name="T49" fmla="*/ 477627 h 1941513"/>
              <a:gd name="T50" fmla="*/ 641756 w 2301876"/>
              <a:gd name="T51" fmla="*/ 549062 h 1941513"/>
              <a:gd name="T52" fmla="*/ 661216 w 2301876"/>
              <a:gd name="T53" fmla="*/ 657005 h 1941513"/>
              <a:gd name="T54" fmla="*/ 633078 w 2301876"/>
              <a:gd name="T55" fmla="*/ 739471 h 1941513"/>
              <a:gd name="T56" fmla="*/ 574697 w 2301876"/>
              <a:gd name="T57" fmla="*/ 792786 h 1941513"/>
              <a:gd name="T58" fmla="*/ 708552 w 2301876"/>
              <a:gd name="T59" fmla="*/ 915697 h 1941513"/>
              <a:gd name="T60" fmla="*/ 815320 w 2301876"/>
              <a:gd name="T61" fmla="*/ 1036508 h 1941513"/>
              <a:gd name="T62" fmla="*/ 222836 w 2301876"/>
              <a:gd name="T63" fmla="*/ 1047276 h 1941513"/>
              <a:gd name="T64" fmla="*/ 324870 w 2301876"/>
              <a:gd name="T65" fmla="*/ 922526 h 1941513"/>
              <a:gd name="T66" fmla="*/ 473189 w 2301876"/>
              <a:gd name="T67" fmla="*/ 794886 h 1941513"/>
              <a:gd name="T68" fmla="*/ 413493 w 2301876"/>
              <a:gd name="T69" fmla="*/ 744461 h 1941513"/>
              <a:gd name="T70" fmla="*/ 382462 w 2301876"/>
              <a:gd name="T71" fmla="*/ 663570 h 1941513"/>
              <a:gd name="T72" fmla="*/ 397978 w 2301876"/>
              <a:gd name="T73" fmla="*/ 556154 h 1941513"/>
              <a:gd name="T74" fmla="*/ 466878 w 2301876"/>
              <a:gd name="T75" fmla="*/ 480778 h 1941513"/>
              <a:gd name="T76" fmla="*/ 140242 w 2301876"/>
              <a:gd name="T77" fmla="*/ 134558 h 1941513"/>
              <a:gd name="T78" fmla="*/ 133677 w 2301876"/>
              <a:gd name="T79" fmla="*/ 1210760 h 1941513"/>
              <a:gd name="T80" fmla="*/ 198545 w 2301876"/>
              <a:gd name="T81" fmla="*/ 1290654 h 1941513"/>
              <a:gd name="T82" fmla="*/ 905010 w 2301876"/>
              <a:gd name="T83" fmla="*/ 1223901 h 1941513"/>
              <a:gd name="T84" fmla="*/ 906061 w 2301876"/>
              <a:gd name="T85" fmla="*/ 137186 h 1941513"/>
              <a:gd name="T86" fmla="*/ 1795088 w 2301876"/>
              <a:gd name="T87" fmla="*/ 130835 h 1941513"/>
              <a:gd name="T88" fmla="*/ 1869239 w 2301876"/>
              <a:gd name="T89" fmla="*/ 166040 h 1941513"/>
              <a:gd name="T90" fmla="*/ 1904211 w 2301876"/>
              <a:gd name="T91" fmla="*/ 240391 h 1941513"/>
              <a:gd name="T92" fmla="*/ 1879757 w 2301876"/>
              <a:gd name="T93" fmla="*/ 1330166 h 1941513"/>
              <a:gd name="T94" fmla="*/ 1769057 w 2301876"/>
              <a:gd name="T95" fmla="*/ 1410033 h 1941513"/>
              <a:gd name="T96" fmla="*/ 1237904 w 2301876"/>
              <a:gd name="T97" fmla="*/ 1415550 h 1941513"/>
              <a:gd name="T98" fmla="*/ 1189785 w 2301876"/>
              <a:gd name="T99" fmla="*/ 1139429 h 1941513"/>
              <a:gd name="T100" fmla="*/ 1756435 w 2301876"/>
              <a:gd name="T101" fmla="*/ 1159921 h 1941513"/>
              <a:gd name="T102" fmla="*/ 1799821 w 2301876"/>
              <a:gd name="T103" fmla="*/ 1088198 h 1941513"/>
              <a:gd name="T104" fmla="*/ 898445 w 2301876"/>
              <a:gd name="T105" fmla="*/ 262 h 1941513"/>
              <a:gd name="T106" fmla="*/ 992990 w 2301876"/>
              <a:gd name="T107" fmla="*/ 39421 h 1941513"/>
              <a:gd name="T108" fmla="*/ 1041313 w 2301876"/>
              <a:gd name="T109" fmla="*/ 129302 h 1941513"/>
              <a:gd name="T110" fmla="*/ 1017414 w 2301876"/>
              <a:gd name="T111" fmla="*/ 1483030 h 1941513"/>
              <a:gd name="T112" fmla="*/ 887939 w 2301876"/>
              <a:gd name="T113" fmla="*/ 1588417 h 1941513"/>
              <a:gd name="T114" fmla="*/ 200909 w 2301876"/>
              <a:gd name="T115" fmla="*/ 1599454 h 1941513"/>
              <a:gd name="T116" fmla="*/ 45959 w 2301876"/>
              <a:gd name="T117" fmla="*/ 1513779 h 1941513"/>
              <a:gd name="T118" fmla="*/ 0 w 2301876"/>
              <a:gd name="T119" fmla="*/ 152429 h 1941513"/>
              <a:gd name="T120" fmla="*/ 34667 w 2301876"/>
              <a:gd name="T121" fmla="*/ 55452 h 1941513"/>
              <a:gd name="T122" fmla="*/ 121596 w 2301876"/>
              <a:gd name="T123" fmla="*/ 2891 h 194151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01876" h="1941513">
                <a:moveTo>
                  <a:pt x="475693" y="1664563"/>
                </a:moveTo>
                <a:lnTo>
                  <a:pt x="471250" y="1664880"/>
                </a:lnTo>
                <a:lnTo>
                  <a:pt x="466490" y="1665198"/>
                </a:lnTo>
                <a:lnTo>
                  <a:pt x="462047" y="1665515"/>
                </a:lnTo>
                <a:lnTo>
                  <a:pt x="457605" y="1666468"/>
                </a:lnTo>
                <a:lnTo>
                  <a:pt x="453162" y="1667421"/>
                </a:lnTo>
                <a:lnTo>
                  <a:pt x="449354" y="1668691"/>
                </a:lnTo>
                <a:lnTo>
                  <a:pt x="440786" y="1671550"/>
                </a:lnTo>
                <a:lnTo>
                  <a:pt x="433170" y="1675679"/>
                </a:lnTo>
                <a:lnTo>
                  <a:pt x="425553" y="1680125"/>
                </a:lnTo>
                <a:lnTo>
                  <a:pt x="418572" y="1685207"/>
                </a:lnTo>
                <a:lnTo>
                  <a:pt x="412542" y="1691241"/>
                </a:lnTo>
                <a:lnTo>
                  <a:pt x="406513" y="1697276"/>
                </a:lnTo>
                <a:lnTo>
                  <a:pt x="401435" y="1704263"/>
                </a:lnTo>
                <a:lnTo>
                  <a:pt x="396993" y="1711886"/>
                </a:lnTo>
                <a:lnTo>
                  <a:pt x="392867" y="1719508"/>
                </a:lnTo>
                <a:lnTo>
                  <a:pt x="390011" y="1728083"/>
                </a:lnTo>
                <a:lnTo>
                  <a:pt x="388742" y="1732212"/>
                </a:lnTo>
                <a:lnTo>
                  <a:pt x="387790" y="1736341"/>
                </a:lnTo>
                <a:lnTo>
                  <a:pt x="386838" y="1740787"/>
                </a:lnTo>
                <a:lnTo>
                  <a:pt x="386203" y="1745552"/>
                </a:lnTo>
                <a:lnTo>
                  <a:pt x="385886" y="1749998"/>
                </a:lnTo>
                <a:lnTo>
                  <a:pt x="385886" y="1754444"/>
                </a:lnTo>
                <a:lnTo>
                  <a:pt x="385886" y="1759209"/>
                </a:lnTo>
                <a:lnTo>
                  <a:pt x="386203" y="1763655"/>
                </a:lnTo>
                <a:lnTo>
                  <a:pt x="386838" y="1768419"/>
                </a:lnTo>
                <a:lnTo>
                  <a:pt x="387790" y="1772865"/>
                </a:lnTo>
                <a:lnTo>
                  <a:pt x="388742" y="1776994"/>
                </a:lnTo>
                <a:lnTo>
                  <a:pt x="390011" y="1781441"/>
                </a:lnTo>
                <a:lnTo>
                  <a:pt x="392867" y="1789698"/>
                </a:lnTo>
                <a:lnTo>
                  <a:pt x="396993" y="1797639"/>
                </a:lnTo>
                <a:lnTo>
                  <a:pt x="401435" y="1804943"/>
                </a:lnTo>
                <a:lnTo>
                  <a:pt x="406513" y="1812248"/>
                </a:lnTo>
                <a:lnTo>
                  <a:pt x="412542" y="1818283"/>
                </a:lnTo>
                <a:lnTo>
                  <a:pt x="418572" y="1824317"/>
                </a:lnTo>
                <a:lnTo>
                  <a:pt x="425553" y="1829399"/>
                </a:lnTo>
                <a:lnTo>
                  <a:pt x="433170" y="1833845"/>
                </a:lnTo>
                <a:lnTo>
                  <a:pt x="440786" y="1837657"/>
                </a:lnTo>
                <a:lnTo>
                  <a:pt x="449354" y="1840515"/>
                </a:lnTo>
                <a:lnTo>
                  <a:pt x="453162" y="1842103"/>
                </a:lnTo>
                <a:lnTo>
                  <a:pt x="457605" y="1842738"/>
                </a:lnTo>
                <a:lnTo>
                  <a:pt x="462047" y="1843374"/>
                </a:lnTo>
                <a:lnTo>
                  <a:pt x="466490" y="1844326"/>
                </a:lnTo>
                <a:lnTo>
                  <a:pt x="471250" y="1844644"/>
                </a:lnTo>
                <a:lnTo>
                  <a:pt x="475693" y="1844644"/>
                </a:lnTo>
                <a:lnTo>
                  <a:pt x="784465" y="1844644"/>
                </a:lnTo>
                <a:lnTo>
                  <a:pt x="788908" y="1844644"/>
                </a:lnTo>
                <a:lnTo>
                  <a:pt x="793668" y="1844326"/>
                </a:lnTo>
                <a:lnTo>
                  <a:pt x="798111" y="1843374"/>
                </a:lnTo>
                <a:lnTo>
                  <a:pt x="802553" y="1842738"/>
                </a:lnTo>
                <a:lnTo>
                  <a:pt x="806996" y="1842103"/>
                </a:lnTo>
                <a:lnTo>
                  <a:pt x="811122" y="1840515"/>
                </a:lnTo>
                <a:lnTo>
                  <a:pt x="819690" y="1837657"/>
                </a:lnTo>
                <a:lnTo>
                  <a:pt x="827306" y="1833845"/>
                </a:lnTo>
                <a:lnTo>
                  <a:pt x="834605" y="1829399"/>
                </a:lnTo>
                <a:lnTo>
                  <a:pt x="841586" y="1824317"/>
                </a:lnTo>
                <a:lnTo>
                  <a:pt x="847933" y="1818283"/>
                </a:lnTo>
                <a:lnTo>
                  <a:pt x="853963" y="1812248"/>
                </a:lnTo>
                <a:lnTo>
                  <a:pt x="859040" y="1804943"/>
                </a:lnTo>
                <a:lnTo>
                  <a:pt x="863483" y="1797639"/>
                </a:lnTo>
                <a:lnTo>
                  <a:pt x="867608" y="1789698"/>
                </a:lnTo>
                <a:lnTo>
                  <a:pt x="870464" y="1781441"/>
                </a:lnTo>
                <a:lnTo>
                  <a:pt x="871734" y="1776994"/>
                </a:lnTo>
                <a:lnTo>
                  <a:pt x="872686" y="1772865"/>
                </a:lnTo>
                <a:lnTo>
                  <a:pt x="873320" y="1768419"/>
                </a:lnTo>
                <a:lnTo>
                  <a:pt x="873638" y="1763655"/>
                </a:lnTo>
                <a:lnTo>
                  <a:pt x="874272" y="1759209"/>
                </a:lnTo>
                <a:lnTo>
                  <a:pt x="874590" y="1754444"/>
                </a:lnTo>
                <a:lnTo>
                  <a:pt x="874272" y="1749998"/>
                </a:lnTo>
                <a:lnTo>
                  <a:pt x="873638" y="1745552"/>
                </a:lnTo>
                <a:lnTo>
                  <a:pt x="873320" y="1740787"/>
                </a:lnTo>
                <a:lnTo>
                  <a:pt x="872686" y="1736341"/>
                </a:lnTo>
                <a:lnTo>
                  <a:pt x="871734" y="1732212"/>
                </a:lnTo>
                <a:lnTo>
                  <a:pt x="870464" y="1728083"/>
                </a:lnTo>
                <a:lnTo>
                  <a:pt x="867608" y="1719508"/>
                </a:lnTo>
                <a:lnTo>
                  <a:pt x="863483" y="1711886"/>
                </a:lnTo>
                <a:lnTo>
                  <a:pt x="859040" y="1704263"/>
                </a:lnTo>
                <a:lnTo>
                  <a:pt x="853963" y="1697276"/>
                </a:lnTo>
                <a:lnTo>
                  <a:pt x="847933" y="1691241"/>
                </a:lnTo>
                <a:lnTo>
                  <a:pt x="841586" y="1685207"/>
                </a:lnTo>
                <a:lnTo>
                  <a:pt x="834605" y="1680125"/>
                </a:lnTo>
                <a:lnTo>
                  <a:pt x="827306" y="1675679"/>
                </a:lnTo>
                <a:lnTo>
                  <a:pt x="819690" y="1671550"/>
                </a:lnTo>
                <a:lnTo>
                  <a:pt x="811122" y="1668691"/>
                </a:lnTo>
                <a:lnTo>
                  <a:pt x="806996" y="1667421"/>
                </a:lnTo>
                <a:lnTo>
                  <a:pt x="802553" y="1666468"/>
                </a:lnTo>
                <a:lnTo>
                  <a:pt x="798111" y="1665515"/>
                </a:lnTo>
                <a:lnTo>
                  <a:pt x="793668" y="1665198"/>
                </a:lnTo>
                <a:lnTo>
                  <a:pt x="788908" y="1664880"/>
                </a:lnTo>
                <a:lnTo>
                  <a:pt x="784465" y="1664563"/>
                </a:lnTo>
                <a:lnTo>
                  <a:pt x="475693" y="1664563"/>
                </a:lnTo>
                <a:close/>
                <a:moveTo>
                  <a:pt x="1670551" y="1495108"/>
                </a:moveTo>
                <a:lnTo>
                  <a:pt x="1662926" y="1495425"/>
                </a:lnTo>
                <a:lnTo>
                  <a:pt x="1655936" y="1496695"/>
                </a:lnTo>
                <a:lnTo>
                  <a:pt x="1648946" y="1498283"/>
                </a:lnTo>
                <a:lnTo>
                  <a:pt x="1642274" y="1500823"/>
                </a:lnTo>
                <a:lnTo>
                  <a:pt x="1636237" y="1503998"/>
                </a:lnTo>
                <a:lnTo>
                  <a:pt x="1629882" y="1507490"/>
                </a:lnTo>
                <a:lnTo>
                  <a:pt x="1624481" y="1511618"/>
                </a:lnTo>
                <a:lnTo>
                  <a:pt x="1619080" y="1516380"/>
                </a:lnTo>
                <a:lnTo>
                  <a:pt x="1614631" y="1521778"/>
                </a:lnTo>
                <a:lnTo>
                  <a:pt x="1610183" y="1527175"/>
                </a:lnTo>
                <a:lnTo>
                  <a:pt x="1606688" y="1533208"/>
                </a:lnTo>
                <a:lnTo>
                  <a:pt x="1603511" y="1539240"/>
                </a:lnTo>
                <a:lnTo>
                  <a:pt x="1601605" y="1545908"/>
                </a:lnTo>
                <a:lnTo>
                  <a:pt x="1599698" y="1552893"/>
                </a:lnTo>
                <a:lnTo>
                  <a:pt x="1598427" y="1559878"/>
                </a:lnTo>
                <a:lnTo>
                  <a:pt x="1598110" y="1567498"/>
                </a:lnTo>
                <a:lnTo>
                  <a:pt x="1598427" y="1574800"/>
                </a:lnTo>
                <a:lnTo>
                  <a:pt x="1599698" y="1582103"/>
                </a:lnTo>
                <a:lnTo>
                  <a:pt x="1601605" y="1589088"/>
                </a:lnTo>
                <a:lnTo>
                  <a:pt x="1603511" y="1595755"/>
                </a:lnTo>
                <a:lnTo>
                  <a:pt x="1606688" y="1602105"/>
                </a:lnTo>
                <a:lnTo>
                  <a:pt x="1610183" y="1607820"/>
                </a:lnTo>
                <a:lnTo>
                  <a:pt x="1614631" y="1613535"/>
                </a:lnTo>
                <a:lnTo>
                  <a:pt x="1619080" y="1618615"/>
                </a:lnTo>
                <a:lnTo>
                  <a:pt x="1624481" y="1623378"/>
                </a:lnTo>
                <a:lnTo>
                  <a:pt x="1629882" y="1627505"/>
                </a:lnTo>
                <a:lnTo>
                  <a:pt x="1636237" y="1630998"/>
                </a:lnTo>
                <a:lnTo>
                  <a:pt x="1642274" y="1634173"/>
                </a:lnTo>
                <a:lnTo>
                  <a:pt x="1648946" y="1636713"/>
                </a:lnTo>
                <a:lnTo>
                  <a:pt x="1655936" y="1638300"/>
                </a:lnTo>
                <a:lnTo>
                  <a:pt x="1662926" y="1639253"/>
                </a:lnTo>
                <a:lnTo>
                  <a:pt x="1670551" y="1639570"/>
                </a:lnTo>
                <a:lnTo>
                  <a:pt x="1918697" y="1639570"/>
                </a:lnTo>
                <a:lnTo>
                  <a:pt x="1926004" y="1639253"/>
                </a:lnTo>
                <a:lnTo>
                  <a:pt x="1933630" y="1638300"/>
                </a:lnTo>
                <a:lnTo>
                  <a:pt x="1940620" y="1636713"/>
                </a:lnTo>
                <a:lnTo>
                  <a:pt x="1947292" y="1634173"/>
                </a:lnTo>
                <a:lnTo>
                  <a:pt x="1953329" y="1630998"/>
                </a:lnTo>
                <a:lnTo>
                  <a:pt x="1959366" y="1627505"/>
                </a:lnTo>
                <a:lnTo>
                  <a:pt x="1964767" y="1623378"/>
                </a:lnTo>
                <a:lnTo>
                  <a:pt x="1970168" y="1618615"/>
                </a:lnTo>
                <a:lnTo>
                  <a:pt x="1974934" y="1613535"/>
                </a:lnTo>
                <a:lnTo>
                  <a:pt x="1979065" y="1607820"/>
                </a:lnTo>
                <a:lnTo>
                  <a:pt x="1982560" y="1602105"/>
                </a:lnTo>
                <a:lnTo>
                  <a:pt x="1985419" y="1595755"/>
                </a:lnTo>
                <a:lnTo>
                  <a:pt x="1988279" y="1589088"/>
                </a:lnTo>
                <a:lnTo>
                  <a:pt x="1989868" y="1582103"/>
                </a:lnTo>
                <a:lnTo>
                  <a:pt x="1991138" y="1574800"/>
                </a:lnTo>
                <a:lnTo>
                  <a:pt x="1991456" y="1567498"/>
                </a:lnTo>
                <a:lnTo>
                  <a:pt x="1991138" y="1559878"/>
                </a:lnTo>
                <a:lnTo>
                  <a:pt x="1989868" y="1552893"/>
                </a:lnTo>
                <a:lnTo>
                  <a:pt x="1988279" y="1545908"/>
                </a:lnTo>
                <a:lnTo>
                  <a:pt x="1985419" y="1539240"/>
                </a:lnTo>
                <a:lnTo>
                  <a:pt x="1982560" y="1533208"/>
                </a:lnTo>
                <a:lnTo>
                  <a:pt x="1979065" y="1527175"/>
                </a:lnTo>
                <a:lnTo>
                  <a:pt x="1974934" y="1521778"/>
                </a:lnTo>
                <a:lnTo>
                  <a:pt x="1970168" y="1516380"/>
                </a:lnTo>
                <a:lnTo>
                  <a:pt x="1964767" y="1511618"/>
                </a:lnTo>
                <a:lnTo>
                  <a:pt x="1959366" y="1507490"/>
                </a:lnTo>
                <a:lnTo>
                  <a:pt x="1953329" y="1503998"/>
                </a:lnTo>
                <a:lnTo>
                  <a:pt x="1947292" y="1500823"/>
                </a:lnTo>
                <a:lnTo>
                  <a:pt x="1940620" y="1498283"/>
                </a:lnTo>
                <a:lnTo>
                  <a:pt x="1933630" y="1496695"/>
                </a:lnTo>
                <a:lnTo>
                  <a:pt x="1926004" y="1495425"/>
                </a:lnTo>
                <a:lnTo>
                  <a:pt x="1918697" y="1495108"/>
                </a:lnTo>
                <a:lnTo>
                  <a:pt x="1670551" y="1495108"/>
                </a:lnTo>
                <a:close/>
                <a:moveTo>
                  <a:pt x="1787673" y="611187"/>
                </a:moveTo>
                <a:lnTo>
                  <a:pt x="1794669" y="611187"/>
                </a:lnTo>
                <a:lnTo>
                  <a:pt x="1801665" y="611187"/>
                </a:lnTo>
                <a:lnTo>
                  <a:pt x="1808661" y="612140"/>
                </a:lnTo>
                <a:lnTo>
                  <a:pt x="1815338" y="613093"/>
                </a:lnTo>
                <a:lnTo>
                  <a:pt x="1822016" y="614681"/>
                </a:lnTo>
                <a:lnTo>
                  <a:pt x="1828694" y="616587"/>
                </a:lnTo>
                <a:lnTo>
                  <a:pt x="1835372" y="618810"/>
                </a:lnTo>
                <a:lnTo>
                  <a:pt x="1841732" y="621352"/>
                </a:lnTo>
                <a:lnTo>
                  <a:pt x="1847773" y="624210"/>
                </a:lnTo>
                <a:lnTo>
                  <a:pt x="1853815" y="627387"/>
                </a:lnTo>
                <a:lnTo>
                  <a:pt x="1859539" y="631198"/>
                </a:lnTo>
                <a:lnTo>
                  <a:pt x="1865581" y="635010"/>
                </a:lnTo>
                <a:lnTo>
                  <a:pt x="1870987" y="639457"/>
                </a:lnTo>
                <a:lnTo>
                  <a:pt x="1876393" y="643904"/>
                </a:lnTo>
                <a:lnTo>
                  <a:pt x="1881480" y="648986"/>
                </a:lnTo>
                <a:lnTo>
                  <a:pt x="1886568" y="654068"/>
                </a:lnTo>
                <a:lnTo>
                  <a:pt x="1891338" y="659151"/>
                </a:lnTo>
                <a:lnTo>
                  <a:pt x="1895790" y="665186"/>
                </a:lnTo>
                <a:lnTo>
                  <a:pt x="1900242" y="670903"/>
                </a:lnTo>
                <a:lnTo>
                  <a:pt x="1904376" y="677256"/>
                </a:lnTo>
                <a:lnTo>
                  <a:pt x="1908192" y="683609"/>
                </a:lnTo>
                <a:lnTo>
                  <a:pt x="1911690" y="690597"/>
                </a:lnTo>
                <a:lnTo>
                  <a:pt x="1915188" y="697267"/>
                </a:lnTo>
                <a:lnTo>
                  <a:pt x="1918049" y="704255"/>
                </a:lnTo>
                <a:lnTo>
                  <a:pt x="1920593" y="711561"/>
                </a:lnTo>
                <a:lnTo>
                  <a:pt x="1923137" y="718867"/>
                </a:lnTo>
                <a:lnTo>
                  <a:pt x="1925363" y="726808"/>
                </a:lnTo>
                <a:lnTo>
                  <a:pt x="1927271" y="734431"/>
                </a:lnTo>
                <a:lnTo>
                  <a:pt x="1928861" y="742690"/>
                </a:lnTo>
                <a:lnTo>
                  <a:pt x="1929815" y="750631"/>
                </a:lnTo>
                <a:lnTo>
                  <a:pt x="1930451" y="758889"/>
                </a:lnTo>
                <a:lnTo>
                  <a:pt x="1931405" y="767466"/>
                </a:lnTo>
                <a:lnTo>
                  <a:pt x="1931405" y="775724"/>
                </a:lnTo>
                <a:lnTo>
                  <a:pt x="1931723" y="784301"/>
                </a:lnTo>
                <a:lnTo>
                  <a:pt x="1932359" y="791924"/>
                </a:lnTo>
                <a:lnTo>
                  <a:pt x="1933313" y="799865"/>
                </a:lnTo>
                <a:lnTo>
                  <a:pt x="1934585" y="806853"/>
                </a:lnTo>
                <a:lnTo>
                  <a:pt x="1936175" y="813206"/>
                </a:lnTo>
                <a:lnTo>
                  <a:pt x="1938401" y="819241"/>
                </a:lnTo>
                <a:lnTo>
                  <a:pt x="1940627" y="824958"/>
                </a:lnTo>
                <a:lnTo>
                  <a:pt x="1943171" y="830041"/>
                </a:lnTo>
                <a:lnTo>
                  <a:pt x="1945715" y="834805"/>
                </a:lnTo>
                <a:lnTo>
                  <a:pt x="1948576" y="839252"/>
                </a:lnTo>
                <a:lnTo>
                  <a:pt x="1951756" y="843381"/>
                </a:lnTo>
                <a:lnTo>
                  <a:pt x="1954936" y="846875"/>
                </a:lnTo>
                <a:lnTo>
                  <a:pt x="1958116" y="850687"/>
                </a:lnTo>
                <a:lnTo>
                  <a:pt x="1961614" y="853546"/>
                </a:lnTo>
                <a:lnTo>
                  <a:pt x="1965430" y="856087"/>
                </a:lnTo>
                <a:lnTo>
                  <a:pt x="1968610" y="858946"/>
                </a:lnTo>
                <a:lnTo>
                  <a:pt x="1975606" y="862757"/>
                </a:lnTo>
                <a:lnTo>
                  <a:pt x="1982284" y="866251"/>
                </a:lnTo>
                <a:lnTo>
                  <a:pt x="1988643" y="868475"/>
                </a:lnTo>
                <a:lnTo>
                  <a:pt x="1994049" y="869745"/>
                </a:lnTo>
                <a:lnTo>
                  <a:pt x="1998819" y="871016"/>
                </a:lnTo>
                <a:lnTo>
                  <a:pt x="2002635" y="871334"/>
                </a:lnTo>
                <a:lnTo>
                  <a:pt x="2005815" y="871651"/>
                </a:lnTo>
                <a:lnTo>
                  <a:pt x="2005815" y="932320"/>
                </a:lnTo>
                <a:lnTo>
                  <a:pt x="1841096" y="932320"/>
                </a:lnTo>
                <a:lnTo>
                  <a:pt x="1841096" y="997119"/>
                </a:lnTo>
                <a:lnTo>
                  <a:pt x="1853815" y="999025"/>
                </a:lnTo>
                <a:lnTo>
                  <a:pt x="1865899" y="1001566"/>
                </a:lnTo>
                <a:lnTo>
                  <a:pt x="1877983" y="1004107"/>
                </a:lnTo>
                <a:lnTo>
                  <a:pt x="1890066" y="1007601"/>
                </a:lnTo>
                <a:lnTo>
                  <a:pt x="1901514" y="1011095"/>
                </a:lnTo>
                <a:lnTo>
                  <a:pt x="1912962" y="1015224"/>
                </a:lnTo>
                <a:lnTo>
                  <a:pt x="1923773" y="1019354"/>
                </a:lnTo>
                <a:lnTo>
                  <a:pt x="1934903" y="1024118"/>
                </a:lnTo>
                <a:lnTo>
                  <a:pt x="1945715" y="1029200"/>
                </a:lnTo>
                <a:lnTo>
                  <a:pt x="1956208" y="1034918"/>
                </a:lnTo>
                <a:lnTo>
                  <a:pt x="1966384" y="1040635"/>
                </a:lnTo>
                <a:lnTo>
                  <a:pt x="1976242" y="1046988"/>
                </a:lnTo>
                <a:lnTo>
                  <a:pt x="1986099" y="1053659"/>
                </a:lnTo>
                <a:lnTo>
                  <a:pt x="1995321" y="1060329"/>
                </a:lnTo>
                <a:lnTo>
                  <a:pt x="2003907" y="1067635"/>
                </a:lnTo>
                <a:lnTo>
                  <a:pt x="2012811" y="1074940"/>
                </a:lnTo>
                <a:lnTo>
                  <a:pt x="2021396" y="1082881"/>
                </a:lnTo>
                <a:lnTo>
                  <a:pt x="2029028" y="1090822"/>
                </a:lnTo>
                <a:lnTo>
                  <a:pt x="2036978" y="1099081"/>
                </a:lnTo>
                <a:lnTo>
                  <a:pt x="2044292" y="1107975"/>
                </a:lnTo>
                <a:lnTo>
                  <a:pt x="2051288" y="1116551"/>
                </a:lnTo>
                <a:lnTo>
                  <a:pt x="2057965" y="1125445"/>
                </a:lnTo>
                <a:lnTo>
                  <a:pt x="2064325" y="1135292"/>
                </a:lnTo>
                <a:lnTo>
                  <a:pt x="2069731" y="1144821"/>
                </a:lnTo>
                <a:lnTo>
                  <a:pt x="2075455" y="1154350"/>
                </a:lnTo>
                <a:lnTo>
                  <a:pt x="2080225" y="1164515"/>
                </a:lnTo>
                <a:lnTo>
                  <a:pt x="2084995" y="1174679"/>
                </a:lnTo>
                <a:lnTo>
                  <a:pt x="2089128" y="1185161"/>
                </a:lnTo>
                <a:lnTo>
                  <a:pt x="2092626" y="1195643"/>
                </a:lnTo>
                <a:lnTo>
                  <a:pt x="2095488" y="1206761"/>
                </a:lnTo>
                <a:lnTo>
                  <a:pt x="2098668" y="1217560"/>
                </a:lnTo>
                <a:lnTo>
                  <a:pt x="2100894" y="1228995"/>
                </a:lnTo>
                <a:lnTo>
                  <a:pt x="2103438" y="1336675"/>
                </a:lnTo>
                <a:lnTo>
                  <a:pt x="1485900" y="1336675"/>
                </a:lnTo>
                <a:lnTo>
                  <a:pt x="1488444" y="1228995"/>
                </a:lnTo>
                <a:lnTo>
                  <a:pt x="1490670" y="1217560"/>
                </a:lnTo>
                <a:lnTo>
                  <a:pt x="1493214" y="1206761"/>
                </a:lnTo>
                <a:lnTo>
                  <a:pt x="1496712" y="1195643"/>
                </a:lnTo>
                <a:lnTo>
                  <a:pt x="1500210" y="1185161"/>
                </a:lnTo>
                <a:lnTo>
                  <a:pt x="1504343" y="1174679"/>
                </a:lnTo>
                <a:lnTo>
                  <a:pt x="1508795" y="1164515"/>
                </a:lnTo>
                <a:lnTo>
                  <a:pt x="1513565" y="1154350"/>
                </a:lnTo>
                <a:lnTo>
                  <a:pt x="1519289" y="1144821"/>
                </a:lnTo>
                <a:lnTo>
                  <a:pt x="1525013" y="1135292"/>
                </a:lnTo>
                <a:lnTo>
                  <a:pt x="1531055" y="1125763"/>
                </a:lnTo>
                <a:lnTo>
                  <a:pt x="1537732" y="1116551"/>
                </a:lnTo>
                <a:lnTo>
                  <a:pt x="1544728" y="1107975"/>
                </a:lnTo>
                <a:lnTo>
                  <a:pt x="1552042" y="1099081"/>
                </a:lnTo>
                <a:lnTo>
                  <a:pt x="1559674" y="1090822"/>
                </a:lnTo>
                <a:lnTo>
                  <a:pt x="1567942" y="1082881"/>
                </a:lnTo>
                <a:lnTo>
                  <a:pt x="1576209" y="1074940"/>
                </a:lnTo>
                <a:lnTo>
                  <a:pt x="1584795" y="1067635"/>
                </a:lnTo>
                <a:lnTo>
                  <a:pt x="1593699" y="1060329"/>
                </a:lnTo>
                <a:lnTo>
                  <a:pt x="1603239" y="1053659"/>
                </a:lnTo>
                <a:lnTo>
                  <a:pt x="1613096" y="1046988"/>
                </a:lnTo>
                <a:lnTo>
                  <a:pt x="1622954" y="1040635"/>
                </a:lnTo>
                <a:lnTo>
                  <a:pt x="1632812" y="1034918"/>
                </a:lnTo>
                <a:lnTo>
                  <a:pt x="1643305" y="1029200"/>
                </a:lnTo>
                <a:lnTo>
                  <a:pt x="1654117" y="1024118"/>
                </a:lnTo>
                <a:lnTo>
                  <a:pt x="1664929" y="1019671"/>
                </a:lnTo>
                <a:lnTo>
                  <a:pt x="1676058" y="1015224"/>
                </a:lnTo>
                <a:lnTo>
                  <a:pt x="1687506" y="1011095"/>
                </a:lnTo>
                <a:lnTo>
                  <a:pt x="1699272" y="1007601"/>
                </a:lnTo>
                <a:lnTo>
                  <a:pt x="1711355" y="1004107"/>
                </a:lnTo>
                <a:lnTo>
                  <a:pt x="1723439" y="1001566"/>
                </a:lnTo>
                <a:lnTo>
                  <a:pt x="1735523" y="999025"/>
                </a:lnTo>
                <a:lnTo>
                  <a:pt x="1747924" y="997119"/>
                </a:lnTo>
                <a:lnTo>
                  <a:pt x="1747924" y="932320"/>
                </a:lnTo>
                <a:lnTo>
                  <a:pt x="1583205" y="932320"/>
                </a:lnTo>
                <a:lnTo>
                  <a:pt x="1583205" y="871651"/>
                </a:lnTo>
                <a:lnTo>
                  <a:pt x="1586385" y="871334"/>
                </a:lnTo>
                <a:lnTo>
                  <a:pt x="1590201" y="870698"/>
                </a:lnTo>
                <a:lnTo>
                  <a:pt x="1594971" y="869110"/>
                </a:lnTo>
                <a:lnTo>
                  <a:pt x="1600377" y="867204"/>
                </a:lnTo>
                <a:lnTo>
                  <a:pt x="1606736" y="864663"/>
                </a:lnTo>
                <a:lnTo>
                  <a:pt x="1613414" y="861487"/>
                </a:lnTo>
                <a:lnTo>
                  <a:pt x="1620410" y="857358"/>
                </a:lnTo>
                <a:lnTo>
                  <a:pt x="1624226" y="854816"/>
                </a:lnTo>
                <a:lnTo>
                  <a:pt x="1627406" y="851958"/>
                </a:lnTo>
                <a:lnTo>
                  <a:pt x="1630586" y="848464"/>
                </a:lnTo>
                <a:lnTo>
                  <a:pt x="1634084" y="845287"/>
                </a:lnTo>
                <a:lnTo>
                  <a:pt x="1637264" y="841476"/>
                </a:lnTo>
                <a:lnTo>
                  <a:pt x="1640444" y="837346"/>
                </a:lnTo>
                <a:lnTo>
                  <a:pt x="1643305" y="832899"/>
                </a:lnTo>
                <a:lnTo>
                  <a:pt x="1646167" y="828135"/>
                </a:lnTo>
                <a:lnTo>
                  <a:pt x="1648393" y="823052"/>
                </a:lnTo>
                <a:lnTo>
                  <a:pt x="1650619" y="817653"/>
                </a:lnTo>
                <a:lnTo>
                  <a:pt x="1652845" y="811617"/>
                </a:lnTo>
                <a:lnTo>
                  <a:pt x="1654435" y="805265"/>
                </a:lnTo>
                <a:lnTo>
                  <a:pt x="1655707" y="798594"/>
                </a:lnTo>
                <a:lnTo>
                  <a:pt x="1656979" y="791289"/>
                </a:lnTo>
                <a:lnTo>
                  <a:pt x="1657297" y="783983"/>
                </a:lnTo>
                <a:lnTo>
                  <a:pt x="1657615" y="775724"/>
                </a:lnTo>
                <a:lnTo>
                  <a:pt x="1657933" y="767466"/>
                </a:lnTo>
                <a:lnTo>
                  <a:pt x="1658569" y="758889"/>
                </a:lnTo>
                <a:lnTo>
                  <a:pt x="1659205" y="750631"/>
                </a:lnTo>
                <a:lnTo>
                  <a:pt x="1660477" y="742690"/>
                </a:lnTo>
                <a:lnTo>
                  <a:pt x="1662067" y="734431"/>
                </a:lnTo>
                <a:lnTo>
                  <a:pt x="1663975" y="726808"/>
                </a:lnTo>
                <a:lnTo>
                  <a:pt x="1666201" y="718867"/>
                </a:lnTo>
                <a:lnTo>
                  <a:pt x="1668427" y="711561"/>
                </a:lnTo>
                <a:lnTo>
                  <a:pt x="1671289" y="704255"/>
                </a:lnTo>
                <a:lnTo>
                  <a:pt x="1674151" y="697267"/>
                </a:lnTo>
                <a:lnTo>
                  <a:pt x="1677648" y="690597"/>
                </a:lnTo>
                <a:lnTo>
                  <a:pt x="1680828" y="683609"/>
                </a:lnTo>
                <a:lnTo>
                  <a:pt x="1684962" y="677256"/>
                </a:lnTo>
                <a:lnTo>
                  <a:pt x="1689096" y="670903"/>
                </a:lnTo>
                <a:lnTo>
                  <a:pt x="1693230" y="665186"/>
                </a:lnTo>
                <a:lnTo>
                  <a:pt x="1698000" y="659151"/>
                </a:lnTo>
                <a:lnTo>
                  <a:pt x="1702770" y="654068"/>
                </a:lnTo>
                <a:lnTo>
                  <a:pt x="1707540" y="648986"/>
                </a:lnTo>
                <a:lnTo>
                  <a:pt x="1712627" y="643904"/>
                </a:lnTo>
                <a:lnTo>
                  <a:pt x="1718351" y="639457"/>
                </a:lnTo>
                <a:lnTo>
                  <a:pt x="1723757" y="635010"/>
                </a:lnTo>
                <a:lnTo>
                  <a:pt x="1729163" y="631198"/>
                </a:lnTo>
                <a:lnTo>
                  <a:pt x="1735205" y="627387"/>
                </a:lnTo>
                <a:lnTo>
                  <a:pt x="1741565" y="624210"/>
                </a:lnTo>
                <a:lnTo>
                  <a:pt x="1747288" y="621352"/>
                </a:lnTo>
                <a:lnTo>
                  <a:pt x="1753966" y="618810"/>
                </a:lnTo>
                <a:lnTo>
                  <a:pt x="1760326" y="616587"/>
                </a:lnTo>
                <a:lnTo>
                  <a:pt x="1767004" y="614681"/>
                </a:lnTo>
                <a:lnTo>
                  <a:pt x="1773682" y="613093"/>
                </a:lnTo>
                <a:lnTo>
                  <a:pt x="1780677" y="612140"/>
                </a:lnTo>
                <a:lnTo>
                  <a:pt x="1787673" y="611187"/>
                </a:lnTo>
                <a:close/>
                <a:moveTo>
                  <a:pt x="630238" y="565150"/>
                </a:moveTo>
                <a:lnTo>
                  <a:pt x="639136" y="565468"/>
                </a:lnTo>
                <a:lnTo>
                  <a:pt x="647397" y="566420"/>
                </a:lnTo>
                <a:lnTo>
                  <a:pt x="655977" y="567372"/>
                </a:lnTo>
                <a:lnTo>
                  <a:pt x="664557" y="569276"/>
                </a:lnTo>
                <a:lnTo>
                  <a:pt x="672501" y="571498"/>
                </a:lnTo>
                <a:lnTo>
                  <a:pt x="680762" y="574354"/>
                </a:lnTo>
                <a:lnTo>
                  <a:pt x="689024" y="577211"/>
                </a:lnTo>
                <a:lnTo>
                  <a:pt x="696333" y="581020"/>
                </a:lnTo>
                <a:lnTo>
                  <a:pt x="703959" y="585463"/>
                </a:lnTo>
                <a:lnTo>
                  <a:pt x="711268" y="589907"/>
                </a:lnTo>
                <a:lnTo>
                  <a:pt x="718258" y="594667"/>
                </a:lnTo>
                <a:lnTo>
                  <a:pt x="725249" y="600063"/>
                </a:lnTo>
                <a:lnTo>
                  <a:pt x="731922" y="605776"/>
                </a:lnTo>
                <a:lnTo>
                  <a:pt x="738278" y="611489"/>
                </a:lnTo>
                <a:lnTo>
                  <a:pt x="744633" y="618154"/>
                </a:lnTo>
                <a:lnTo>
                  <a:pt x="750353" y="624820"/>
                </a:lnTo>
                <a:lnTo>
                  <a:pt x="756072" y="632437"/>
                </a:lnTo>
                <a:lnTo>
                  <a:pt x="761474" y="639737"/>
                </a:lnTo>
                <a:lnTo>
                  <a:pt x="766241" y="647354"/>
                </a:lnTo>
                <a:lnTo>
                  <a:pt x="771007" y="655289"/>
                </a:lnTo>
                <a:lnTo>
                  <a:pt x="775456" y="663541"/>
                </a:lnTo>
                <a:lnTo>
                  <a:pt x="779587" y="672111"/>
                </a:lnTo>
                <a:lnTo>
                  <a:pt x="783400" y="680998"/>
                </a:lnTo>
                <a:lnTo>
                  <a:pt x="786895" y="690202"/>
                </a:lnTo>
                <a:lnTo>
                  <a:pt x="790073" y="699406"/>
                </a:lnTo>
                <a:lnTo>
                  <a:pt x="792615" y="708611"/>
                </a:lnTo>
                <a:lnTo>
                  <a:pt x="794839" y="718450"/>
                </a:lnTo>
                <a:lnTo>
                  <a:pt x="796746" y="728606"/>
                </a:lnTo>
                <a:lnTo>
                  <a:pt x="798017" y="738445"/>
                </a:lnTo>
                <a:lnTo>
                  <a:pt x="799288" y="748919"/>
                </a:lnTo>
                <a:lnTo>
                  <a:pt x="799923" y="759076"/>
                </a:lnTo>
                <a:lnTo>
                  <a:pt x="800241" y="769550"/>
                </a:lnTo>
                <a:lnTo>
                  <a:pt x="799923" y="777802"/>
                </a:lnTo>
                <a:lnTo>
                  <a:pt x="799606" y="786054"/>
                </a:lnTo>
                <a:lnTo>
                  <a:pt x="798970" y="793989"/>
                </a:lnTo>
                <a:lnTo>
                  <a:pt x="798017" y="801923"/>
                </a:lnTo>
                <a:lnTo>
                  <a:pt x="797064" y="809541"/>
                </a:lnTo>
                <a:lnTo>
                  <a:pt x="795475" y="817476"/>
                </a:lnTo>
                <a:lnTo>
                  <a:pt x="793568" y="825093"/>
                </a:lnTo>
                <a:lnTo>
                  <a:pt x="791979" y="832710"/>
                </a:lnTo>
                <a:lnTo>
                  <a:pt x="789755" y="840328"/>
                </a:lnTo>
                <a:lnTo>
                  <a:pt x="787531" y="847310"/>
                </a:lnTo>
                <a:lnTo>
                  <a:pt x="784671" y="854293"/>
                </a:lnTo>
                <a:lnTo>
                  <a:pt x="781811" y="861276"/>
                </a:lnTo>
                <a:lnTo>
                  <a:pt x="778951" y="868258"/>
                </a:lnTo>
                <a:lnTo>
                  <a:pt x="775456" y="874923"/>
                </a:lnTo>
                <a:lnTo>
                  <a:pt x="772278" y="880954"/>
                </a:lnTo>
                <a:lnTo>
                  <a:pt x="768465" y="887619"/>
                </a:lnTo>
                <a:lnTo>
                  <a:pt x="764970" y="893649"/>
                </a:lnTo>
                <a:lnTo>
                  <a:pt x="760839" y="899680"/>
                </a:lnTo>
                <a:lnTo>
                  <a:pt x="756708" y="905393"/>
                </a:lnTo>
                <a:lnTo>
                  <a:pt x="752259" y="911106"/>
                </a:lnTo>
                <a:lnTo>
                  <a:pt x="747810" y="916501"/>
                </a:lnTo>
                <a:lnTo>
                  <a:pt x="743044" y="921580"/>
                </a:lnTo>
                <a:lnTo>
                  <a:pt x="738278" y="926341"/>
                </a:lnTo>
                <a:lnTo>
                  <a:pt x="733193" y="931101"/>
                </a:lnTo>
                <a:lnTo>
                  <a:pt x="728109" y="936180"/>
                </a:lnTo>
                <a:lnTo>
                  <a:pt x="722707" y="939988"/>
                </a:lnTo>
                <a:lnTo>
                  <a:pt x="717305" y="944114"/>
                </a:lnTo>
                <a:lnTo>
                  <a:pt x="711903" y="948241"/>
                </a:lnTo>
                <a:lnTo>
                  <a:pt x="706183" y="951414"/>
                </a:lnTo>
                <a:lnTo>
                  <a:pt x="700464" y="954906"/>
                </a:lnTo>
                <a:lnTo>
                  <a:pt x="694426" y="958080"/>
                </a:lnTo>
                <a:lnTo>
                  <a:pt x="688071" y="960619"/>
                </a:lnTo>
                <a:lnTo>
                  <a:pt x="688071" y="1044727"/>
                </a:lnTo>
                <a:lnTo>
                  <a:pt x="703641" y="1047266"/>
                </a:lnTo>
                <a:lnTo>
                  <a:pt x="718894" y="1050440"/>
                </a:lnTo>
                <a:lnTo>
                  <a:pt x="733829" y="1053614"/>
                </a:lnTo>
                <a:lnTo>
                  <a:pt x="748764" y="1057740"/>
                </a:lnTo>
                <a:lnTo>
                  <a:pt x="763063" y="1062184"/>
                </a:lnTo>
                <a:lnTo>
                  <a:pt x="777045" y="1066945"/>
                </a:lnTo>
                <a:lnTo>
                  <a:pt x="791026" y="1072340"/>
                </a:lnTo>
                <a:lnTo>
                  <a:pt x="804690" y="1078371"/>
                </a:lnTo>
                <a:lnTo>
                  <a:pt x="818036" y="1085036"/>
                </a:lnTo>
                <a:lnTo>
                  <a:pt x="831064" y="1091701"/>
                </a:lnTo>
                <a:lnTo>
                  <a:pt x="843775" y="1099001"/>
                </a:lnTo>
                <a:lnTo>
                  <a:pt x="856167" y="1106618"/>
                </a:lnTo>
                <a:lnTo>
                  <a:pt x="867925" y="1114871"/>
                </a:lnTo>
                <a:lnTo>
                  <a:pt x="879682" y="1123440"/>
                </a:lnTo>
                <a:lnTo>
                  <a:pt x="890804" y="1132010"/>
                </a:lnTo>
                <a:lnTo>
                  <a:pt x="901925" y="1141214"/>
                </a:lnTo>
                <a:lnTo>
                  <a:pt x="912094" y="1151370"/>
                </a:lnTo>
                <a:lnTo>
                  <a:pt x="921944" y="1161210"/>
                </a:lnTo>
                <a:lnTo>
                  <a:pt x="931795" y="1171683"/>
                </a:lnTo>
                <a:lnTo>
                  <a:pt x="940692" y="1182157"/>
                </a:lnTo>
                <a:lnTo>
                  <a:pt x="949272" y="1193266"/>
                </a:lnTo>
                <a:lnTo>
                  <a:pt x="957534" y="1204692"/>
                </a:lnTo>
                <a:lnTo>
                  <a:pt x="965160" y="1216118"/>
                </a:lnTo>
                <a:lnTo>
                  <a:pt x="972151" y="1227862"/>
                </a:lnTo>
                <a:lnTo>
                  <a:pt x="979142" y="1240557"/>
                </a:lnTo>
                <a:lnTo>
                  <a:pt x="985179" y="1252618"/>
                </a:lnTo>
                <a:lnTo>
                  <a:pt x="991217" y="1265631"/>
                </a:lnTo>
                <a:lnTo>
                  <a:pt x="995983" y="1278327"/>
                </a:lnTo>
                <a:lnTo>
                  <a:pt x="1000749" y="1291657"/>
                </a:lnTo>
                <a:lnTo>
                  <a:pt x="1004880" y="1304988"/>
                </a:lnTo>
                <a:lnTo>
                  <a:pt x="1008058" y="1318635"/>
                </a:lnTo>
                <a:lnTo>
                  <a:pt x="1010600" y="1332600"/>
                </a:lnTo>
                <a:lnTo>
                  <a:pt x="1014413" y="1484313"/>
                </a:lnTo>
                <a:lnTo>
                  <a:pt x="246063" y="1484313"/>
                </a:lnTo>
                <a:lnTo>
                  <a:pt x="249876" y="1332600"/>
                </a:lnTo>
                <a:lnTo>
                  <a:pt x="252419" y="1318635"/>
                </a:lnTo>
                <a:lnTo>
                  <a:pt x="255596" y="1304988"/>
                </a:lnTo>
                <a:lnTo>
                  <a:pt x="259727" y="1291657"/>
                </a:lnTo>
                <a:lnTo>
                  <a:pt x="264176" y="1278327"/>
                </a:lnTo>
                <a:lnTo>
                  <a:pt x="269260" y="1265631"/>
                </a:lnTo>
                <a:lnTo>
                  <a:pt x="275297" y="1252618"/>
                </a:lnTo>
                <a:lnTo>
                  <a:pt x="281017" y="1240557"/>
                </a:lnTo>
                <a:lnTo>
                  <a:pt x="288008" y="1227862"/>
                </a:lnTo>
                <a:lnTo>
                  <a:pt x="294999" y="1216118"/>
                </a:lnTo>
                <a:lnTo>
                  <a:pt x="302943" y="1204692"/>
                </a:lnTo>
                <a:lnTo>
                  <a:pt x="310887" y="1193266"/>
                </a:lnTo>
                <a:lnTo>
                  <a:pt x="319784" y="1182157"/>
                </a:lnTo>
                <a:lnTo>
                  <a:pt x="328682" y="1171683"/>
                </a:lnTo>
                <a:lnTo>
                  <a:pt x="338214" y="1161210"/>
                </a:lnTo>
                <a:lnTo>
                  <a:pt x="348383" y="1151370"/>
                </a:lnTo>
                <a:lnTo>
                  <a:pt x="358869" y="1141214"/>
                </a:lnTo>
                <a:lnTo>
                  <a:pt x="369673" y="1132010"/>
                </a:lnTo>
                <a:lnTo>
                  <a:pt x="380795" y="1123440"/>
                </a:lnTo>
                <a:lnTo>
                  <a:pt x="392552" y="1114871"/>
                </a:lnTo>
                <a:lnTo>
                  <a:pt x="404309" y="1106618"/>
                </a:lnTo>
                <a:lnTo>
                  <a:pt x="417020" y="1099001"/>
                </a:lnTo>
                <a:lnTo>
                  <a:pt x="429412" y="1091701"/>
                </a:lnTo>
                <a:lnTo>
                  <a:pt x="442441" y="1085036"/>
                </a:lnTo>
                <a:lnTo>
                  <a:pt x="455787" y="1078371"/>
                </a:lnTo>
                <a:lnTo>
                  <a:pt x="469450" y="1072340"/>
                </a:lnTo>
                <a:lnTo>
                  <a:pt x="483432" y="1066945"/>
                </a:lnTo>
                <a:lnTo>
                  <a:pt x="497413" y="1062184"/>
                </a:lnTo>
                <a:lnTo>
                  <a:pt x="511713" y="1057740"/>
                </a:lnTo>
                <a:lnTo>
                  <a:pt x="526648" y="1053614"/>
                </a:lnTo>
                <a:lnTo>
                  <a:pt x="541582" y="1050440"/>
                </a:lnTo>
                <a:lnTo>
                  <a:pt x="556835" y="1047266"/>
                </a:lnTo>
                <a:lnTo>
                  <a:pt x="571770" y="1044727"/>
                </a:lnTo>
                <a:lnTo>
                  <a:pt x="571770" y="960619"/>
                </a:lnTo>
                <a:lnTo>
                  <a:pt x="566050" y="958080"/>
                </a:lnTo>
                <a:lnTo>
                  <a:pt x="560013" y="954906"/>
                </a:lnTo>
                <a:lnTo>
                  <a:pt x="554293" y="951414"/>
                </a:lnTo>
                <a:lnTo>
                  <a:pt x="548573" y="948241"/>
                </a:lnTo>
                <a:lnTo>
                  <a:pt x="543171" y="944114"/>
                </a:lnTo>
                <a:lnTo>
                  <a:pt x="537452" y="939988"/>
                </a:lnTo>
                <a:lnTo>
                  <a:pt x="532367" y="935545"/>
                </a:lnTo>
                <a:lnTo>
                  <a:pt x="527283" y="931101"/>
                </a:lnTo>
                <a:lnTo>
                  <a:pt x="522199" y="926341"/>
                </a:lnTo>
                <a:lnTo>
                  <a:pt x="517433" y="921580"/>
                </a:lnTo>
                <a:lnTo>
                  <a:pt x="512348" y="916501"/>
                </a:lnTo>
                <a:lnTo>
                  <a:pt x="507900" y="911106"/>
                </a:lnTo>
                <a:lnTo>
                  <a:pt x="503769" y="905393"/>
                </a:lnTo>
                <a:lnTo>
                  <a:pt x="499638" y="899680"/>
                </a:lnTo>
                <a:lnTo>
                  <a:pt x="495507" y="893649"/>
                </a:lnTo>
                <a:lnTo>
                  <a:pt x="491694" y="887302"/>
                </a:lnTo>
                <a:lnTo>
                  <a:pt x="488198" y="880954"/>
                </a:lnTo>
                <a:lnTo>
                  <a:pt x="484385" y="874923"/>
                </a:lnTo>
                <a:lnTo>
                  <a:pt x="481525" y="868258"/>
                </a:lnTo>
                <a:lnTo>
                  <a:pt x="478665" y="861276"/>
                </a:lnTo>
                <a:lnTo>
                  <a:pt x="475488" y="854293"/>
                </a:lnTo>
                <a:lnTo>
                  <a:pt x="472946" y="847310"/>
                </a:lnTo>
                <a:lnTo>
                  <a:pt x="470404" y="839693"/>
                </a:lnTo>
                <a:lnTo>
                  <a:pt x="468497" y="832393"/>
                </a:lnTo>
                <a:lnTo>
                  <a:pt x="466273" y="825093"/>
                </a:lnTo>
                <a:lnTo>
                  <a:pt x="465002" y="817476"/>
                </a:lnTo>
                <a:lnTo>
                  <a:pt x="463413" y="809541"/>
                </a:lnTo>
                <a:lnTo>
                  <a:pt x="462142" y="801923"/>
                </a:lnTo>
                <a:lnTo>
                  <a:pt x="461189" y="793989"/>
                </a:lnTo>
                <a:lnTo>
                  <a:pt x="460871" y="786054"/>
                </a:lnTo>
                <a:lnTo>
                  <a:pt x="460235" y="777802"/>
                </a:lnTo>
                <a:lnTo>
                  <a:pt x="460235" y="769550"/>
                </a:lnTo>
                <a:lnTo>
                  <a:pt x="460553" y="759076"/>
                </a:lnTo>
                <a:lnTo>
                  <a:pt x="460871" y="748919"/>
                </a:lnTo>
                <a:lnTo>
                  <a:pt x="461824" y="738445"/>
                </a:lnTo>
                <a:lnTo>
                  <a:pt x="463413" y="728606"/>
                </a:lnTo>
                <a:lnTo>
                  <a:pt x="465637" y="718450"/>
                </a:lnTo>
                <a:lnTo>
                  <a:pt x="467862" y="708611"/>
                </a:lnTo>
                <a:lnTo>
                  <a:pt x="470404" y="699406"/>
                </a:lnTo>
                <a:lnTo>
                  <a:pt x="473264" y="690202"/>
                </a:lnTo>
                <a:lnTo>
                  <a:pt x="477077" y="680998"/>
                </a:lnTo>
                <a:lnTo>
                  <a:pt x="480890" y="672111"/>
                </a:lnTo>
                <a:lnTo>
                  <a:pt x="484703" y="663541"/>
                </a:lnTo>
                <a:lnTo>
                  <a:pt x="489152" y="655289"/>
                </a:lnTo>
                <a:lnTo>
                  <a:pt x="493918" y="647354"/>
                </a:lnTo>
                <a:lnTo>
                  <a:pt x="498685" y="639737"/>
                </a:lnTo>
                <a:lnTo>
                  <a:pt x="504404" y="632437"/>
                </a:lnTo>
                <a:lnTo>
                  <a:pt x="509806" y="624820"/>
                </a:lnTo>
                <a:lnTo>
                  <a:pt x="515844" y="618154"/>
                </a:lnTo>
                <a:lnTo>
                  <a:pt x="522199" y="611489"/>
                </a:lnTo>
                <a:lnTo>
                  <a:pt x="528236" y="605776"/>
                </a:lnTo>
                <a:lnTo>
                  <a:pt x="534909" y="600063"/>
                </a:lnTo>
                <a:lnTo>
                  <a:pt x="541900" y="594667"/>
                </a:lnTo>
                <a:lnTo>
                  <a:pt x="548891" y="589907"/>
                </a:lnTo>
                <a:lnTo>
                  <a:pt x="556517" y="585463"/>
                </a:lnTo>
                <a:lnTo>
                  <a:pt x="564144" y="581020"/>
                </a:lnTo>
                <a:lnTo>
                  <a:pt x="571770" y="577211"/>
                </a:lnTo>
                <a:lnTo>
                  <a:pt x="579714" y="574354"/>
                </a:lnTo>
                <a:lnTo>
                  <a:pt x="587658" y="571498"/>
                </a:lnTo>
                <a:lnTo>
                  <a:pt x="595920" y="569276"/>
                </a:lnTo>
                <a:lnTo>
                  <a:pt x="604499" y="567372"/>
                </a:lnTo>
                <a:lnTo>
                  <a:pt x="612761" y="566420"/>
                </a:lnTo>
                <a:lnTo>
                  <a:pt x="621659" y="565468"/>
                </a:lnTo>
                <a:lnTo>
                  <a:pt x="630238" y="565150"/>
                </a:lnTo>
                <a:close/>
                <a:moveTo>
                  <a:pt x="181836" y="158167"/>
                </a:moveTo>
                <a:lnTo>
                  <a:pt x="178980" y="158484"/>
                </a:lnTo>
                <a:lnTo>
                  <a:pt x="176441" y="159119"/>
                </a:lnTo>
                <a:lnTo>
                  <a:pt x="173902" y="160390"/>
                </a:lnTo>
                <a:lnTo>
                  <a:pt x="171681" y="161343"/>
                </a:lnTo>
                <a:lnTo>
                  <a:pt x="169459" y="162613"/>
                </a:lnTo>
                <a:lnTo>
                  <a:pt x="167238" y="163884"/>
                </a:lnTo>
                <a:lnTo>
                  <a:pt x="165651" y="165789"/>
                </a:lnTo>
                <a:lnTo>
                  <a:pt x="164065" y="167695"/>
                </a:lnTo>
                <a:lnTo>
                  <a:pt x="162478" y="169918"/>
                </a:lnTo>
                <a:lnTo>
                  <a:pt x="161209" y="171824"/>
                </a:lnTo>
                <a:lnTo>
                  <a:pt x="159939" y="174364"/>
                </a:lnTo>
                <a:lnTo>
                  <a:pt x="159305" y="176588"/>
                </a:lnTo>
                <a:lnTo>
                  <a:pt x="158352" y="179128"/>
                </a:lnTo>
                <a:lnTo>
                  <a:pt x="158035" y="181669"/>
                </a:lnTo>
                <a:lnTo>
                  <a:pt x="157718" y="184210"/>
                </a:lnTo>
                <a:lnTo>
                  <a:pt x="157718" y="1440334"/>
                </a:lnTo>
                <a:lnTo>
                  <a:pt x="158352" y="1447639"/>
                </a:lnTo>
                <a:lnTo>
                  <a:pt x="159622" y="1454944"/>
                </a:lnTo>
                <a:lnTo>
                  <a:pt x="161526" y="1463202"/>
                </a:lnTo>
                <a:lnTo>
                  <a:pt x="164065" y="1471142"/>
                </a:lnTo>
                <a:lnTo>
                  <a:pt x="167238" y="1479717"/>
                </a:lnTo>
                <a:lnTo>
                  <a:pt x="171363" y="1488610"/>
                </a:lnTo>
                <a:lnTo>
                  <a:pt x="175806" y="1497185"/>
                </a:lnTo>
                <a:lnTo>
                  <a:pt x="181201" y="1506078"/>
                </a:lnTo>
                <a:lnTo>
                  <a:pt x="187230" y="1514336"/>
                </a:lnTo>
                <a:lnTo>
                  <a:pt x="193577" y="1522594"/>
                </a:lnTo>
                <a:lnTo>
                  <a:pt x="200876" y="1530534"/>
                </a:lnTo>
                <a:lnTo>
                  <a:pt x="208492" y="1538156"/>
                </a:lnTo>
                <a:lnTo>
                  <a:pt x="216743" y="1545143"/>
                </a:lnTo>
                <a:lnTo>
                  <a:pt x="225629" y="1551178"/>
                </a:lnTo>
                <a:lnTo>
                  <a:pt x="230389" y="1554354"/>
                </a:lnTo>
                <a:lnTo>
                  <a:pt x="235149" y="1557212"/>
                </a:lnTo>
                <a:lnTo>
                  <a:pt x="239909" y="1559753"/>
                </a:lnTo>
                <a:lnTo>
                  <a:pt x="244669" y="1561976"/>
                </a:lnTo>
                <a:lnTo>
                  <a:pt x="1018979" y="1561976"/>
                </a:lnTo>
                <a:lnTo>
                  <a:pt x="1018979" y="1559436"/>
                </a:lnTo>
                <a:lnTo>
                  <a:pt x="1028182" y="1554354"/>
                </a:lnTo>
                <a:lnTo>
                  <a:pt x="1037068" y="1548637"/>
                </a:lnTo>
                <a:lnTo>
                  <a:pt x="1045636" y="1542603"/>
                </a:lnTo>
                <a:lnTo>
                  <a:pt x="1053252" y="1535298"/>
                </a:lnTo>
                <a:lnTo>
                  <a:pt x="1060551" y="1527993"/>
                </a:lnTo>
                <a:lnTo>
                  <a:pt x="1067532" y="1520370"/>
                </a:lnTo>
                <a:lnTo>
                  <a:pt x="1073879" y="1512113"/>
                </a:lnTo>
                <a:lnTo>
                  <a:pt x="1079908" y="1504173"/>
                </a:lnTo>
                <a:lnTo>
                  <a:pt x="1084986" y="1495597"/>
                </a:lnTo>
                <a:lnTo>
                  <a:pt x="1089429" y="1487022"/>
                </a:lnTo>
                <a:lnTo>
                  <a:pt x="1093554" y="1479082"/>
                </a:lnTo>
                <a:lnTo>
                  <a:pt x="1096728" y="1470507"/>
                </a:lnTo>
                <a:lnTo>
                  <a:pt x="1099266" y="1462884"/>
                </a:lnTo>
                <a:lnTo>
                  <a:pt x="1101170" y="1454626"/>
                </a:lnTo>
                <a:lnTo>
                  <a:pt x="1102122" y="1447321"/>
                </a:lnTo>
                <a:lnTo>
                  <a:pt x="1102757" y="1440334"/>
                </a:lnTo>
                <a:lnTo>
                  <a:pt x="1102757" y="184210"/>
                </a:lnTo>
                <a:lnTo>
                  <a:pt x="1102122" y="181669"/>
                </a:lnTo>
                <a:lnTo>
                  <a:pt x="1101805" y="179128"/>
                </a:lnTo>
                <a:lnTo>
                  <a:pt x="1101170" y="176588"/>
                </a:lnTo>
                <a:lnTo>
                  <a:pt x="1100536" y="174364"/>
                </a:lnTo>
                <a:lnTo>
                  <a:pt x="1099266" y="171824"/>
                </a:lnTo>
                <a:lnTo>
                  <a:pt x="1097997" y="169918"/>
                </a:lnTo>
                <a:lnTo>
                  <a:pt x="1096410" y="167695"/>
                </a:lnTo>
                <a:lnTo>
                  <a:pt x="1094824" y="165789"/>
                </a:lnTo>
                <a:lnTo>
                  <a:pt x="1092919" y="163884"/>
                </a:lnTo>
                <a:lnTo>
                  <a:pt x="1090698" y="162613"/>
                </a:lnTo>
                <a:lnTo>
                  <a:pt x="1088794" y="161343"/>
                </a:lnTo>
                <a:lnTo>
                  <a:pt x="1086573" y="160390"/>
                </a:lnTo>
                <a:lnTo>
                  <a:pt x="1083716" y="159119"/>
                </a:lnTo>
                <a:lnTo>
                  <a:pt x="1081178" y="158484"/>
                </a:lnTo>
                <a:lnTo>
                  <a:pt x="1078639" y="158167"/>
                </a:lnTo>
                <a:lnTo>
                  <a:pt x="1076100" y="158167"/>
                </a:lnTo>
                <a:lnTo>
                  <a:pt x="184374" y="158167"/>
                </a:lnTo>
                <a:lnTo>
                  <a:pt x="181836" y="158167"/>
                </a:lnTo>
                <a:close/>
                <a:moveTo>
                  <a:pt x="1414463" y="157162"/>
                </a:moveTo>
                <a:lnTo>
                  <a:pt x="2153497" y="157162"/>
                </a:lnTo>
                <a:lnTo>
                  <a:pt x="2161123" y="157162"/>
                </a:lnTo>
                <a:lnTo>
                  <a:pt x="2169066" y="158114"/>
                </a:lnTo>
                <a:lnTo>
                  <a:pt x="2176374" y="158749"/>
                </a:lnTo>
                <a:lnTo>
                  <a:pt x="2183364" y="160337"/>
                </a:lnTo>
                <a:lnTo>
                  <a:pt x="2190671" y="161924"/>
                </a:lnTo>
                <a:lnTo>
                  <a:pt x="2197661" y="163829"/>
                </a:lnTo>
                <a:lnTo>
                  <a:pt x="2204651" y="166052"/>
                </a:lnTo>
                <a:lnTo>
                  <a:pt x="2211324" y="168909"/>
                </a:lnTo>
                <a:lnTo>
                  <a:pt x="2217996" y="172084"/>
                </a:lnTo>
                <a:lnTo>
                  <a:pt x="2224350" y="174942"/>
                </a:lnTo>
                <a:lnTo>
                  <a:pt x="2230387" y="178752"/>
                </a:lnTo>
                <a:lnTo>
                  <a:pt x="2236424" y="182562"/>
                </a:lnTo>
                <a:lnTo>
                  <a:pt x="2242461" y="186689"/>
                </a:lnTo>
                <a:lnTo>
                  <a:pt x="2247862" y="191134"/>
                </a:lnTo>
                <a:lnTo>
                  <a:pt x="2253264" y="195579"/>
                </a:lnTo>
                <a:lnTo>
                  <a:pt x="2258665" y="200659"/>
                </a:lnTo>
                <a:lnTo>
                  <a:pt x="2263431" y="206057"/>
                </a:lnTo>
                <a:lnTo>
                  <a:pt x="2268197" y="211137"/>
                </a:lnTo>
                <a:lnTo>
                  <a:pt x="2272645" y="216852"/>
                </a:lnTo>
                <a:lnTo>
                  <a:pt x="2276776" y="222567"/>
                </a:lnTo>
                <a:lnTo>
                  <a:pt x="2280270" y="228917"/>
                </a:lnTo>
                <a:lnTo>
                  <a:pt x="2284083" y="234949"/>
                </a:lnTo>
                <a:lnTo>
                  <a:pt x="2287261" y="241299"/>
                </a:lnTo>
                <a:lnTo>
                  <a:pt x="2290438" y="247967"/>
                </a:lnTo>
                <a:lnTo>
                  <a:pt x="2292980" y="254634"/>
                </a:lnTo>
                <a:lnTo>
                  <a:pt x="2295204" y="261619"/>
                </a:lnTo>
                <a:lnTo>
                  <a:pt x="2297428" y="268604"/>
                </a:lnTo>
                <a:lnTo>
                  <a:pt x="2298699" y="275589"/>
                </a:lnTo>
                <a:lnTo>
                  <a:pt x="2300287" y="282892"/>
                </a:lnTo>
                <a:lnTo>
                  <a:pt x="2300923" y="290512"/>
                </a:lnTo>
                <a:lnTo>
                  <a:pt x="2301876" y="297814"/>
                </a:lnTo>
                <a:lnTo>
                  <a:pt x="2301876" y="305434"/>
                </a:lnTo>
                <a:lnTo>
                  <a:pt x="2301876" y="1484630"/>
                </a:lnTo>
                <a:lnTo>
                  <a:pt x="2301876" y="1497013"/>
                </a:lnTo>
                <a:lnTo>
                  <a:pt x="2300923" y="1509078"/>
                </a:lnTo>
                <a:lnTo>
                  <a:pt x="2299652" y="1521143"/>
                </a:lnTo>
                <a:lnTo>
                  <a:pt x="2298063" y="1533208"/>
                </a:lnTo>
                <a:lnTo>
                  <a:pt x="2295839" y="1544638"/>
                </a:lnTo>
                <a:lnTo>
                  <a:pt x="2292980" y="1555433"/>
                </a:lnTo>
                <a:lnTo>
                  <a:pt x="2289802" y="1566545"/>
                </a:lnTo>
                <a:lnTo>
                  <a:pt x="2285990" y="1577340"/>
                </a:lnTo>
                <a:lnTo>
                  <a:pt x="2281859" y="1587500"/>
                </a:lnTo>
                <a:lnTo>
                  <a:pt x="2277093" y="1597660"/>
                </a:lnTo>
                <a:lnTo>
                  <a:pt x="2271374" y="1607503"/>
                </a:lnTo>
                <a:lnTo>
                  <a:pt x="2265655" y="1616710"/>
                </a:lnTo>
                <a:lnTo>
                  <a:pt x="2259300" y="1625918"/>
                </a:lnTo>
                <a:lnTo>
                  <a:pt x="2252310" y="1634808"/>
                </a:lnTo>
                <a:lnTo>
                  <a:pt x="2244685" y="1643063"/>
                </a:lnTo>
                <a:lnTo>
                  <a:pt x="2236424" y="1651000"/>
                </a:lnTo>
                <a:lnTo>
                  <a:pt x="2227846" y="1658938"/>
                </a:lnTo>
                <a:lnTo>
                  <a:pt x="2218631" y="1665923"/>
                </a:lnTo>
                <a:lnTo>
                  <a:pt x="2208782" y="1672908"/>
                </a:lnTo>
                <a:lnTo>
                  <a:pt x="2198297" y="1678940"/>
                </a:lnTo>
                <a:lnTo>
                  <a:pt x="2187494" y="1684973"/>
                </a:lnTo>
                <a:lnTo>
                  <a:pt x="2176056" y="1690370"/>
                </a:lnTo>
                <a:lnTo>
                  <a:pt x="2163664" y="1695450"/>
                </a:lnTo>
                <a:lnTo>
                  <a:pt x="2150955" y="1700213"/>
                </a:lnTo>
                <a:lnTo>
                  <a:pt x="2137611" y="1704023"/>
                </a:lnTo>
                <a:lnTo>
                  <a:pt x="2123631" y="1707515"/>
                </a:lnTo>
                <a:lnTo>
                  <a:pt x="2108698" y="1710373"/>
                </a:lnTo>
                <a:lnTo>
                  <a:pt x="2093764" y="1712913"/>
                </a:lnTo>
                <a:lnTo>
                  <a:pt x="2077878" y="1715135"/>
                </a:lnTo>
                <a:lnTo>
                  <a:pt x="2061038" y="1716405"/>
                </a:lnTo>
                <a:lnTo>
                  <a:pt x="2044199" y="1717358"/>
                </a:lnTo>
                <a:lnTo>
                  <a:pt x="2026406" y="1717675"/>
                </a:lnTo>
                <a:lnTo>
                  <a:pt x="1563159" y="1717675"/>
                </a:lnTo>
                <a:lnTo>
                  <a:pt x="1551721" y="1717358"/>
                </a:lnTo>
                <a:lnTo>
                  <a:pt x="1540601" y="1716723"/>
                </a:lnTo>
                <a:lnTo>
                  <a:pt x="1529163" y="1715453"/>
                </a:lnTo>
                <a:lnTo>
                  <a:pt x="1518042" y="1714500"/>
                </a:lnTo>
                <a:lnTo>
                  <a:pt x="1506922" y="1712913"/>
                </a:lnTo>
                <a:lnTo>
                  <a:pt x="1495801" y="1710690"/>
                </a:lnTo>
                <a:lnTo>
                  <a:pt x="1485634" y="1709103"/>
                </a:lnTo>
                <a:lnTo>
                  <a:pt x="1475149" y="1706880"/>
                </a:lnTo>
                <a:lnTo>
                  <a:pt x="1456085" y="1701800"/>
                </a:lnTo>
                <a:lnTo>
                  <a:pt x="1439246" y="1697038"/>
                </a:lnTo>
                <a:lnTo>
                  <a:pt x="1424948" y="1692593"/>
                </a:lnTo>
                <a:lnTo>
                  <a:pt x="1414463" y="1688783"/>
                </a:lnTo>
                <a:lnTo>
                  <a:pt x="1414463" y="1342708"/>
                </a:lnTo>
                <a:lnTo>
                  <a:pt x="1416687" y="1347470"/>
                </a:lnTo>
                <a:lnTo>
                  <a:pt x="1419229" y="1352233"/>
                </a:lnTo>
                <a:lnTo>
                  <a:pt x="1422088" y="1357630"/>
                </a:lnTo>
                <a:lnTo>
                  <a:pt x="1425583" y="1362393"/>
                </a:lnTo>
                <a:lnTo>
                  <a:pt x="1429078" y="1367473"/>
                </a:lnTo>
                <a:lnTo>
                  <a:pt x="1433209" y="1372235"/>
                </a:lnTo>
                <a:lnTo>
                  <a:pt x="1437657" y="1376998"/>
                </a:lnTo>
                <a:lnTo>
                  <a:pt x="1442105" y="1381760"/>
                </a:lnTo>
                <a:lnTo>
                  <a:pt x="1446871" y="1386523"/>
                </a:lnTo>
                <a:lnTo>
                  <a:pt x="1451637" y="1390968"/>
                </a:lnTo>
                <a:lnTo>
                  <a:pt x="1456721" y="1395413"/>
                </a:lnTo>
                <a:lnTo>
                  <a:pt x="1462440" y="1399540"/>
                </a:lnTo>
                <a:lnTo>
                  <a:pt x="1467523" y="1403350"/>
                </a:lnTo>
                <a:lnTo>
                  <a:pt x="1472925" y="1406525"/>
                </a:lnTo>
                <a:lnTo>
                  <a:pt x="1478644" y="1410018"/>
                </a:lnTo>
                <a:lnTo>
                  <a:pt x="1484045" y="1412558"/>
                </a:lnTo>
                <a:lnTo>
                  <a:pt x="1484045" y="1413510"/>
                </a:lnTo>
                <a:lnTo>
                  <a:pt x="2108062" y="1413510"/>
                </a:lnTo>
                <a:lnTo>
                  <a:pt x="2108062" y="1410335"/>
                </a:lnTo>
                <a:lnTo>
                  <a:pt x="2115370" y="1406208"/>
                </a:lnTo>
                <a:lnTo>
                  <a:pt x="2122360" y="1401763"/>
                </a:lnTo>
                <a:lnTo>
                  <a:pt x="2129032" y="1396683"/>
                </a:lnTo>
                <a:lnTo>
                  <a:pt x="2135387" y="1390968"/>
                </a:lnTo>
                <a:lnTo>
                  <a:pt x="2141106" y="1385253"/>
                </a:lnTo>
                <a:lnTo>
                  <a:pt x="2146825" y="1378903"/>
                </a:lnTo>
                <a:lnTo>
                  <a:pt x="2151909" y="1372235"/>
                </a:lnTo>
                <a:lnTo>
                  <a:pt x="2156357" y="1365568"/>
                </a:lnTo>
                <a:lnTo>
                  <a:pt x="2160805" y="1358900"/>
                </a:lnTo>
                <a:lnTo>
                  <a:pt x="2163982" y="1352233"/>
                </a:lnTo>
                <a:lnTo>
                  <a:pt x="2167477" y="1345883"/>
                </a:lnTo>
                <a:lnTo>
                  <a:pt x="2170019" y="1339215"/>
                </a:lnTo>
                <a:lnTo>
                  <a:pt x="2172243" y="1332865"/>
                </a:lnTo>
                <a:lnTo>
                  <a:pt x="2173832" y="1326515"/>
                </a:lnTo>
                <a:lnTo>
                  <a:pt x="2174467" y="1320800"/>
                </a:lnTo>
                <a:lnTo>
                  <a:pt x="2174785" y="1315085"/>
                </a:lnTo>
                <a:lnTo>
                  <a:pt x="2174785" y="305434"/>
                </a:lnTo>
                <a:lnTo>
                  <a:pt x="2174467" y="301307"/>
                </a:lnTo>
                <a:lnTo>
                  <a:pt x="2172879" y="297497"/>
                </a:lnTo>
                <a:lnTo>
                  <a:pt x="2171290" y="293687"/>
                </a:lnTo>
                <a:lnTo>
                  <a:pt x="2168430" y="290829"/>
                </a:lnTo>
                <a:lnTo>
                  <a:pt x="2165571" y="288289"/>
                </a:lnTo>
                <a:lnTo>
                  <a:pt x="2162076" y="286067"/>
                </a:lnTo>
                <a:lnTo>
                  <a:pt x="2157945" y="284797"/>
                </a:lnTo>
                <a:lnTo>
                  <a:pt x="2153497" y="284479"/>
                </a:lnTo>
                <a:lnTo>
                  <a:pt x="1414463" y="284479"/>
                </a:lnTo>
                <a:lnTo>
                  <a:pt x="1414463" y="157162"/>
                </a:lnTo>
                <a:close/>
                <a:moveTo>
                  <a:pt x="184374" y="0"/>
                </a:moveTo>
                <a:lnTo>
                  <a:pt x="1076100" y="0"/>
                </a:lnTo>
                <a:lnTo>
                  <a:pt x="1085621" y="317"/>
                </a:lnTo>
                <a:lnTo>
                  <a:pt x="1094824" y="953"/>
                </a:lnTo>
                <a:lnTo>
                  <a:pt x="1104026" y="1905"/>
                </a:lnTo>
                <a:lnTo>
                  <a:pt x="1113229" y="3494"/>
                </a:lnTo>
                <a:lnTo>
                  <a:pt x="1122115" y="5717"/>
                </a:lnTo>
                <a:lnTo>
                  <a:pt x="1131000" y="8258"/>
                </a:lnTo>
                <a:lnTo>
                  <a:pt x="1139568" y="11434"/>
                </a:lnTo>
                <a:lnTo>
                  <a:pt x="1147502" y="14610"/>
                </a:lnTo>
                <a:lnTo>
                  <a:pt x="1156070" y="18421"/>
                </a:lnTo>
                <a:lnTo>
                  <a:pt x="1163686" y="22232"/>
                </a:lnTo>
                <a:lnTo>
                  <a:pt x="1171620" y="26679"/>
                </a:lnTo>
                <a:lnTo>
                  <a:pt x="1178919" y="31443"/>
                </a:lnTo>
                <a:lnTo>
                  <a:pt x="1186217" y="36842"/>
                </a:lnTo>
                <a:lnTo>
                  <a:pt x="1193199" y="42241"/>
                </a:lnTo>
                <a:lnTo>
                  <a:pt x="1199863" y="47640"/>
                </a:lnTo>
                <a:lnTo>
                  <a:pt x="1206210" y="53993"/>
                </a:lnTo>
                <a:lnTo>
                  <a:pt x="1212557" y="60345"/>
                </a:lnTo>
                <a:lnTo>
                  <a:pt x="1218269" y="67014"/>
                </a:lnTo>
                <a:lnTo>
                  <a:pt x="1223981" y="74002"/>
                </a:lnTo>
                <a:lnTo>
                  <a:pt x="1229058" y="81306"/>
                </a:lnTo>
                <a:lnTo>
                  <a:pt x="1233818" y="88611"/>
                </a:lnTo>
                <a:lnTo>
                  <a:pt x="1238261" y="96551"/>
                </a:lnTo>
                <a:lnTo>
                  <a:pt x="1242387" y="104492"/>
                </a:lnTo>
                <a:lnTo>
                  <a:pt x="1245877" y="112749"/>
                </a:lnTo>
                <a:lnTo>
                  <a:pt x="1249368" y="121325"/>
                </a:lnTo>
                <a:lnTo>
                  <a:pt x="1252224" y="129582"/>
                </a:lnTo>
                <a:lnTo>
                  <a:pt x="1254446" y="138475"/>
                </a:lnTo>
                <a:lnTo>
                  <a:pt x="1256667" y="147368"/>
                </a:lnTo>
                <a:lnTo>
                  <a:pt x="1258254" y="156261"/>
                </a:lnTo>
                <a:lnTo>
                  <a:pt x="1259523" y="165472"/>
                </a:lnTo>
                <a:lnTo>
                  <a:pt x="1259840" y="175000"/>
                </a:lnTo>
                <a:lnTo>
                  <a:pt x="1260475" y="184210"/>
                </a:lnTo>
                <a:lnTo>
                  <a:pt x="1260475" y="1651541"/>
                </a:lnTo>
                <a:lnTo>
                  <a:pt x="1259840" y="1667103"/>
                </a:lnTo>
                <a:lnTo>
                  <a:pt x="1259206" y="1682348"/>
                </a:lnTo>
                <a:lnTo>
                  <a:pt x="1257936" y="1696958"/>
                </a:lnTo>
                <a:lnTo>
                  <a:pt x="1255715" y="1711886"/>
                </a:lnTo>
                <a:lnTo>
                  <a:pt x="1252542" y="1725860"/>
                </a:lnTo>
                <a:lnTo>
                  <a:pt x="1249368" y="1739835"/>
                </a:lnTo>
                <a:lnTo>
                  <a:pt x="1245243" y="1753492"/>
                </a:lnTo>
                <a:lnTo>
                  <a:pt x="1240483" y="1766831"/>
                </a:lnTo>
                <a:lnTo>
                  <a:pt x="1235405" y="1779535"/>
                </a:lnTo>
                <a:lnTo>
                  <a:pt x="1229376" y="1792239"/>
                </a:lnTo>
                <a:lnTo>
                  <a:pt x="1222712" y="1804308"/>
                </a:lnTo>
                <a:lnTo>
                  <a:pt x="1215413" y="1816060"/>
                </a:lnTo>
                <a:lnTo>
                  <a:pt x="1207162" y="1827493"/>
                </a:lnTo>
                <a:lnTo>
                  <a:pt x="1198594" y="1838292"/>
                </a:lnTo>
                <a:lnTo>
                  <a:pt x="1189391" y="1848773"/>
                </a:lnTo>
                <a:lnTo>
                  <a:pt x="1179236" y="1858619"/>
                </a:lnTo>
                <a:lnTo>
                  <a:pt x="1168129" y="1868147"/>
                </a:lnTo>
                <a:lnTo>
                  <a:pt x="1156705" y="1877040"/>
                </a:lnTo>
                <a:lnTo>
                  <a:pt x="1144646" y="1885615"/>
                </a:lnTo>
                <a:lnTo>
                  <a:pt x="1131635" y="1893555"/>
                </a:lnTo>
                <a:lnTo>
                  <a:pt x="1117989" y="1900860"/>
                </a:lnTo>
                <a:lnTo>
                  <a:pt x="1103709" y="1907530"/>
                </a:lnTo>
                <a:lnTo>
                  <a:pt x="1088794" y="1913882"/>
                </a:lnTo>
                <a:lnTo>
                  <a:pt x="1072927" y="1919599"/>
                </a:lnTo>
                <a:lnTo>
                  <a:pt x="1056108" y="1924680"/>
                </a:lnTo>
                <a:lnTo>
                  <a:pt x="1038654" y="1929127"/>
                </a:lnTo>
                <a:lnTo>
                  <a:pt x="1020566" y="1932620"/>
                </a:lnTo>
                <a:lnTo>
                  <a:pt x="1001526" y="1936114"/>
                </a:lnTo>
                <a:lnTo>
                  <a:pt x="981851" y="1938337"/>
                </a:lnTo>
                <a:lnTo>
                  <a:pt x="961541" y="1940243"/>
                </a:lnTo>
                <a:lnTo>
                  <a:pt x="940279" y="1941196"/>
                </a:lnTo>
                <a:lnTo>
                  <a:pt x="918065" y="1941513"/>
                </a:lnTo>
                <a:lnTo>
                  <a:pt x="342410" y="1941513"/>
                </a:lnTo>
                <a:lnTo>
                  <a:pt x="321148" y="1941196"/>
                </a:lnTo>
                <a:lnTo>
                  <a:pt x="300839" y="1940243"/>
                </a:lnTo>
                <a:lnTo>
                  <a:pt x="280846" y="1938337"/>
                </a:lnTo>
                <a:lnTo>
                  <a:pt x="261806" y="1936114"/>
                </a:lnTo>
                <a:lnTo>
                  <a:pt x="242765" y="1932938"/>
                </a:lnTo>
                <a:lnTo>
                  <a:pt x="225311" y="1929444"/>
                </a:lnTo>
                <a:lnTo>
                  <a:pt x="208175" y="1924998"/>
                </a:lnTo>
                <a:lnTo>
                  <a:pt x="191673" y="1920234"/>
                </a:lnTo>
                <a:lnTo>
                  <a:pt x="175806" y="1914517"/>
                </a:lnTo>
                <a:lnTo>
                  <a:pt x="160574" y="1908800"/>
                </a:lnTo>
                <a:lnTo>
                  <a:pt x="146294" y="1902130"/>
                </a:lnTo>
                <a:lnTo>
                  <a:pt x="132648" y="1894825"/>
                </a:lnTo>
                <a:lnTo>
                  <a:pt x="119954" y="1886885"/>
                </a:lnTo>
                <a:lnTo>
                  <a:pt x="107261" y="1878628"/>
                </a:lnTo>
                <a:lnTo>
                  <a:pt x="95836" y="1869735"/>
                </a:lnTo>
                <a:lnTo>
                  <a:pt x="84730" y="1860524"/>
                </a:lnTo>
                <a:lnTo>
                  <a:pt x="74575" y="1850361"/>
                </a:lnTo>
                <a:lnTo>
                  <a:pt x="64737" y="1840198"/>
                </a:lnTo>
                <a:lnTo>
                  <a:pt x="55534" y="1829399"/>
                </a:lnTo>
                <a:lnTo>
                  <a:pt x="47601" y="1817965"/>
                </a:lnTo>
                <a:lnTo>
                  <a:pt x="39985" y="1806532"/>
                </a:lnTo>
                <a:lnTo>
                  <a:pt x="32686" y="1794463"/>
                </a:lnTo>
                <a:lnTo>
                  <a:pt x="26656" y="1781758"/>
                </a:lnTo>
                <a:lnTo>
                  <a:pt x="20944" y="1768419"/>
                </a:lnTo>
                <a:lnTo>
                  <a:pt x="16184" y="1755397"/>
                </a:lnTo>
                <a:lnTo>
                  <a:pt x="11741" y="1741740"/>
                </a:lnTo>
                <a:lnTo>
                  <a:pt x="8251" y="1727131"/>
                </a:lnTo>
                <a:lnTo>
                  <a:pt x="5077" y="1712838"/>
                </a:lnTo>
                <a:lnTo>
                  <a:pt x="2856" y="1698229"/>
                </a:lnTo>
                <a:lnTo>
                  <a:pt x="1269" y="1682984"/>
                </a:lnTo>
                <a:lnTo>
                  <a:pt x="317" y="1667421"/>
                </a:lnTo>
                <a:lnTo>
                  <a:pt x="0" y="1651541"/>
                </a:lnTo>
                <a:lnTo>
                  <a:pt x="0" y="184210"/>
                </a:lnTo>
                <a:lnTo>
                  <a:pt x="0" y="175000"/>
                </a:lnTo>
                <a:lnTo>
                  <a:pt x="634" y="165472"/>
                </a:lnTo>
                <a:lnTo>
                  <a:pt x="1904" y="156261"/>
                </a:lnTo>
                <a:lnTo>
                  <a:pt x="3808" y="147368"/>
                </a:lnTo>
                <a:lnTo>
                  <a:pt x="6029" y="138475"/>
                </a:lnTo>
                <a:lnTo>
                  <a:pt x="8251" y="129582"/>
                </a:lnTo>
                <a:lnTo>
                  <a:pt x="11107" y="121325"/>
                </a:lnTo>
                <a:lnTo>
                  <a:pt x="14280" y="112749"/>
                </a:lnTo>
                <a:lnTo>
                  <a:pt x="18088" y="104492"/>
                </a:lnTo>
                <a:lnTo>
                  <a:pt x="22214" y="96551"/>
                </a:lnTo>
                <a:lnTo>
                  <a:pt x="26656" y="88611"/>
                </a:lnTo>
                <a:lnTo>
                  <a:pt x="31416" y="81306"/>
                </a:lnTo>
                <a:lnTo>
                  <a:pt x="36494" y="74002"/>
                </a:lnTo>
                <a:lnTo>
                  <a:pt x="41889" y="67014"/>
                </a:lnTo>
                <a:lnTo>
                  <a:pt x="47918" y="60345"/>
                </a:lnTo>
                <a:lnTo>
                  <a:pt x="53948" y="53993"/>
                </a:lnTo>
                <a:lnTo>
                  <a:pt x="60612" y="47640"/>
                </a:lnTo>
                <a:lnTo>
                  <a:pt x="66959" y="42241"/>
                </a:lnTo>
                <a:lnTo>
                  <a:pt x="74257" y="36842"/>
                </a:lnTo>
                <a:lnTo>
                  <a:pt x="81556" y="31443"/>
                </a:lnTo>
                <a:lnTo>
                  <a:pt x="88855" y="26679"/>
                </a:lnTo>
                <a:lnTo>
                  <a:pt x="96471" y="22232"/>
                </a:lnTo>
                <a:lnTo>
                  <a:pt x="104405" y="18421"/>
                </a:lnTo>
                <a:lnTo>
                  <a:pt x="112338" y="14610"/>
                </a:lnTo>
                <a:lnTo>
                  <a:pt x="120906" y="11434"/>
                </a:lnTo>
                <a:lnTo>
                  <a:pt x="129475" y="8258"/>
                </a:lnTo>
                <a:lnTo>
                  <a:pt x="138360" y="5717"/>
                </a:lnTo>
                <a:lnTo>
                  <a:pt x="146928" y="3494"/>
                </a:lnTo>
                <a:lnTo>
                  <a:pt x="156131" y="1905"/>
                </a:lnTo>
                <a:lnTo>
                  <a:pt x="165651" y="953"/>
                </a:lnTo>
                <a:lnTo>
                  <a:pt x="174854" y="317"/>
                </a:lnTo>
                <a:lnTo>
                  <a:pt x="184374" y="0"/>
                </a:lnTo>
                <a:close/>
              </a:path>
            </a:pathLst>
          </a:custGeom>
          <a:solidFill>
            <a:schemeClr val="bg1">
              <a:lumMod val="50000"/>
            </a:schemeClr>
          </a:solidFill>
          <a:ln>
            <a:noFill/>
          </a:ln>
        </p:spPr>
        <p:txBody>
          <a:bodyPr anchor="ctr">
            <a:normAutofit/>
            <a:scene3d>
              <a:camera prst="orthographicFront"/>
              <a:lightRig rig="threePt" dir="t"/>
            </a:scene3d>
            <a:sp3d contourW="12700">
              <a:contourClr>
                <a:srgbClr val="FFFFFF"/>
              </a:contourClr>
            </a:sp3d>
          </a:bodyPr>
          <a:lstStyle/>
          <a:p>
            <a:pPr algn="just">
              <a:defRPr/>
            </a:pP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52" name="标题 1"/>
          <p:cNvSpPr txBox="1"/>
          <p:nvPr>
            <p:custDataLst>
              <p:tags r:id="rId5"/>
            </p:custDataLst>
          </p:nvPr>
        </p:nvSpPr>
        <p:spPr>
          <a:xfrm>
            <a:off x="1800860" y="1805940"/>
            <a:ext cx="1440180" cy="1135380"/>
          </a:xfrm>
          <a:prstGeom prst="rect">
            <a:avLst/>
          </a:prstGeom>
          <a:noFill/>
        </p:spPr>
        <p:txBody>
          <a:bodyPr wrap="square" rtlCol="0">
            <a:normAutofit/>
          </a:bodyPr>
          <a:lstStyle>
            <a:defPPr>
              <a:defRPr lang="zh-CN"/>
            </a:defPPr>
            <a:lvl1pPr>
              <a:lnSpc>
                <a:spcPct val="130000"/>
              </a:lnSpc>
              <a:defRPr sz="1200"/>
            </a:lvl1pPr>
          </a:lstStyle>
          <a:p>
            <a:pPr marL="0" lvl="0" indent="0" algn="just">
              <a:lnSpc>
                <a:spcPct val="13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TPM致力于设备综合效率最大化的目标：设备停机率为零</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4" name="标题 1"/>
          <p:cNvSpPr txBox="1"/>
          <p:nvPr>
            <p:custDataLst>
              <p:tags r:id="rId6"/>
            </p:custDataLst>
          </p:nvPr>
        </p:nvSpPr>
        <p:spPr>
          <a:xfrm>
            <a:off x="4232275" y="1805940"/>
            <a:ext cx="1440180" cy="1135380"/>
          </a:xfrm>
          <a:prstGeom prst="rect">
            <a:avLst/>
          </a:prstGeom>
          <a:noFill/>
        </p:spPr>
        <p:txBody>
          <a:bodyPr wrap="square" rtlCol="0">
            <a:normAutofit/>
          </a:bodyPr>
          <a:lstStyle>
            <a:defPPr>
              <a:defRPr lang="zh-CN"/>
            </a:defPPr>
            <a:lvl1pPr>
              <a:lnSpc>
                <a:spcPct val="130000"/>
              </a:lnSpc>
              <a:defRPr sz="1200"/>
            </a:lvl1pPr>
          </a:lstStyle>
          <a:p>
            <a:pPr marL="0" lvl="0" indent="0" algn="just">
              <a:lnSpc>
                <a:spcPct val="13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TPM在设备一生建立彻底的预防维修体制；设备全过程管理</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6" name="标题 1"/>
          <p:cNvSpPr txBox="1"/>
          <p:nvPr>
            <p:custDataLst>
              <p:tags r:id="rId7"/>
            </p:custDataLst>
          </p:nvPr>
        </p:nvSpPr>
        <p:spPr>
          <a:xfrm>
            <a:off x="6662420" y="1805940"/>
            <a:ext cx="1440180" cy="1135380"/>
          </a:xfrm>
          <a:prstGeom prst="rect">
            <a:avLst/>
          </a:prstGeom>
          <a:noFill/>
        </p:spPr>
        <p:txBody>
          <a:bodyPr wrap="square" rtlCol="0">
            <a:normAutofit/>
          </a:bodyPr>
          <a:lstStyle>
            <a:defPPr>
              <a:defRPr lang="zh-CN"/>
            </a:defPPr>
            <a:lvl1pPr>
              <a:lnSpc>
                <a:spcPct val="130000"/>
              </a:lnSpc>
              <a:defRPr sz="1200"/>
            </a:lvl1pPr>
          </a:lstStyle>
          <a:p>
            <a:pPr marL="0" lvl="0" indent="0" algn="just">
              <a:lnSpc>
                <a:spcPct val="13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TPM由各个部门共同推行；要求各部门职责明确，全员参与</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7" name="KSO_Shape"/>
          <p:cNvSpPr/>
          <p:nvPr>
            <p:custDataLst>
              <p:tags r:id="rId8"/>
            </p:custDataLst>
          </p:nvPr>
        </p:nvSpPr>
        <p:spPr>
          <a:xfrm>
            <a:off x="3716020" y="1955800"/>
            <a:ext cx="408305" cy="380365"/>
          </a:xfrm>
          <a:custGeom>
            <a:avLst/>
            <a:gdLst/>
            <a:ahLst/>
            <a:cxnLst/>
            <a:rect l="l" t="t" r="r" b="b"/>
            <a:pathLst>
              <a:path w="969654" h="903534">
                <a:moveTo>
                  <a:pt x="813088" y="487443"/>
                </a:moveTo>
                <a:cubicBezTo>
                  <a:pt x="793206" y="487443"/>
                  <a:pt x="777088" y="503561"/>
                  <a:pt x="777088" y="523443"/>
                </a:cubicBezTo>
                <a:cubicBezTo>
                  <a:pt x="777088" y="543325"/>
                  <a:pt x="793206" y="559443"/>
                  <a:pt x="813088" y="559443"/>
                </a:cubicBezTo>
                <a:cubicBezTo>
                  <a:pt x="832970" y="559443"/>
                  <a:pt x="849088" y="543325"/>
                  <a:pt x="849088" y="523443"/>
                </a:cubicBezTo>
                <a:cubicBezTo>
                  <a:pt x="849088" y="503561"/>
                  <a:pt x="832970" y="487443"/>
                  <a:pt x="813088" y="487443"/>
                </a:cubicBezTo>
                <a:close/>
                <a:moveTo>
                  <a:pt x="606961" y="487443"/>
                </a:moveTo>
                <a:cubicBezTo>
                  <a:pt x="587079" y="487443"/>
                  <a:pt x="570961" y="503561"/>
                  <a:pt x="570961" y="523443"/>
                </a:cubicBezTo>
                <a:cubicBezTo>
                  <a:pt x="570961" y="543325"/>
                  <a:pt x="587079" y="559443"/>
                  <a:pt x="606961" y="559443"/>
                </a:cubicBezTo>
                <a:cubicBezTo>
                  <a:pt x="626843" y="559443"/>
                  <a:pt x="642961" y="543325"/>
                  <a:pt x="642961" y="523443"/>
                </a:cubicBezTo>
                <a:cubicBezTo>
                  <a:pt x="642961" y="503561"/>
                  <a:pt x="626843" y="487443"/>
                  <a:pt x="606961" y="487443"/>
                </a:cubicBezTo>
                <a:close/>
                <a:moveTo>
                  <a:pt x="691345" y="336511"/>
                </a:moveTo>
                <a:cubicBezTo>
                  <a:pt x="769490" y="335080"/>
                  <a:pt x="847112" y="364668"/>
                  <a:pt x="901758" y="422110"/>
                </a:cubicBezTo>
                <a:cubicBezTo>
                  <a:pt x="999759" y="525126"/>
                  <a:pt x="990612" y="681640"/>
                  <a:pt x="881173" y="774306"/>
                </a:cubicBezTo>
                <a:lnTo>
                  <a:pt x="905846" y="903534"/>
                </a:lnTo>
                <a:lnTo>
                  <a:pt x="792422" y="824563"/>
                </a:lnTo>
                <a:cubicBezTo>
                  <a:pt x="666952" y="867914"/>
                  <a:pt x="525982" y="820668"/>
                  <a:pt x="459770" y="713074"/>
                </a:cubicBezTo>
                <a:cubicBezTo>
                  <a:pt x="386891" y="594648"/>
                  <a:pt x="429055" y="444146"/>
                  <a:pt x="554971" y="373268"/>
                </a:cubicBezTo>
                <a:cubicBezTo>
                  <a:pt x="597384" y="349394"/>
                  <a:pt x="644458" y="337369"/>
                  <a:pt x="691345" y="336511"/>
                </a:cubicBezTo>
                <a:close/>
                <a:moveTo>
                  <a:pt x="547874" y="187267"/>
                </a:moveTo>
                <a:cubicBezTo>
                  <a:pt x="518051" y="187267"/>
                  <a:pt x="493874" y="211444"/>
                  <a:pt x="493874" y="241267"/>
                </a:cubicBezTo>
                <a:cubicBezTo>
                  <a:pt x="493874" y="271090"/>
                  <a:pt x="518051" y="295267"/>
                  <a:pt x="547874" y="295267"/>
                </a:cubicBezTo>
                <a:cubicBezTo>
                  <a:pt x="577697" y="295267"/>
                  <a:pt x="601874" y="271090"/>
                  <a:pt x="601874" y="241267"/>
                </a:cubicBezTo>
                <a:cubicBezTo>
                  <a:pt x="601874" y="211444"/>
                  <a:pt x="577697" y="187267"/>
                  <a:pt x="547874" y="187267"/>
                </a:cubicBezTo>
                <a:close/>
                <a:moveTo>
                  <a:pt x="294449" y="187267"/>
                </a:moveTo>
                <a:cubicBezTo>
                  <a:pt x="264626" y="187267"/>
                  <a:pt x="240449" y="211444"/>
                  <a:pt x="240449" y="241267"/>
                </a:cubicBezTo>
                <a:cubicBezTo>
                  <a:pt x="240449" y="271090"/>
                  <a:pt x="264626" y="295267"/>
                  <a:pt x="294449" y="295267"/>
                </a:cubicBezTo>
                <a:cubicBezTo>
                  <a:pt x="324272" y="295267"/>
                  <a:pt x="348449" y="271090"/>
                  <a:pt x="348449" y="241267"/>
                </a:cubicBezTo>
                <a:cubicBezTo>
                  <a:pt x="348449" y="211444"/>
                  <a:pt x="324272" y="187267"/>
                  <a:pt x="294449" y="187267"/>
                </a:cubicBezTo>
                <a:close/>
                <a:moveTo>
                  <a:pt x="408549" y="168"/>
                </a:moveTo>
                <a:cubicBezTo>
                  <a:pt x="456533" y="-1113"/>
                  <a:pt x="505397" y="4870"/>
                  <a:pt x="553141" y="18800"/>
                </a:cubicBezTo>
                <a:cubicBezTo>
                  <a:pt x="730896" y="70663"/>
                  <a:pt x="843952" y="217556"/>
                  <a:pt x="840274" y="375462"/>
                </a:cubicBezTo>
                <a:cubicBezTo>
                  <a:pt x="754752" y="310337"/>
                  <a:pt x="632797" y="302687"/>
                  <a:pt x="535419" y="357502"/>
                </a:cubicBezTo>
                <a:cubicBezTo>
                  <a:pt x="409503" y="428380"/>
                  <a:pt x="367339" y="578882"/>
                  <a:pt x="440218" y="697308"/>
                </a:cubicBezTo>
                <a:cubicBezTo>
                  <a:pt x="450352" y="713775"/>
                  <a:pt x="462237" y="728829"/>
                  <a:pt x="478397" y="739559"/>
                </a:cubicBezTo>
                <a:cubicBezTo>
                  <a:pt x="442192" y="745523"/>
                  <a:pt x="404623" y="745773"/>
                  <a:pt x="366675" y="741395"/>
                </a:cubicBezTo>
                <a:lnTo>
                  <a:pt x="245711" y="837584"/>
                </a:lnTo>
                <a:lnTo>
                  <a:pt x="214226" y="696474"/>
                </a:lnTo>
                <a:cubicBezTo>
                  <a:pt x="11680" y="595442"/>
                  <a:pt x="-59861" y="368389"/>
                  <a:pt x="54436" y="189343"/>
                </a:cubicBezTo>
                <a:cubicBezTo>
                  <a:pt x="128564" y="73222"/>
                  <a:pt x="264598" y="4010"/>
                  <a:pt x="408549" y="168"/>
                </a:cubicBez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scene3d>
              <a:camera prst="orthographicFront"/>
              <a:lightRig rig="threePt" dir="t"/>
            </a:scene3d>
            <a:sp3d contourW="12700">
              <a:contourClr>
                <a:srgbClr val="FFFFFF"/>
              </a:contourClr>
            </a:sp3d>
          </a:bodyPr>
          <a:lstStyle/>
          <a:p>
            <a:pPr algn="just">
              <a:defRPr/>
            </a:pP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58" name="KSO_Shape"/>
          <p:cNvSpPr/>
          <p:nvPr>
            <p:custDataLst>
              <p:tags r:id="rId9"/>
            </p:custDataLst>
          </p:nvPr>
        </p:nvSpPr>
        <p:spPr bwMode="auto">
          <a:xfrm>
            <a:off x="6162675" y="1988185"/>
            <a:ext cx="382905" cy="314325"/>
          </a:xfrm>
          <a:custGeom>
            <a:avLst/>
            <a:gdLst/>
            <a:ahLst/>
            <a:cxnLst/>
            <a:rect l="0" t="0" r="r" b="b"/>
            <a:pathLst>
              <a:path w="1903412" h="1563688">
                <a:moveTo>
                  <a:pt x="872180" y="1544638"/>
                </a:moveTo>
                <a:lnTo>
                  <a:pt x="875675" y="1544638"/>
                </a:lnTo>
                <a:lnTo>
                  <a:pt x="1859905" y="1544638"/>
                </a:lnTo>
                <a:lnTo>
                  <a:pt x="1863400" y="1544638"/>
                </a:lnTo>
                <a:lnTo>
                  <a:pt x="1866577" y="1545233"/>
                </a:lnTo>
                <a:lnTo>
                  <a:pt x="1869118" y="1545829"/>
                </a:lnTo>
                <a:lnTo>
                  <a:pt x="1871660" y="1546722"/>
                </a:lnTo>
                <a:lnTo>
                  <a:pt x="1873884" y="1547912"/>
                </a:lnTo>
                <a:lnTo>
                  <a:pt x="1875154" y="1549103"/>
                </a:lnTo>
                <a:lnTo>
                  <a:pt x="1876107" y="1550591"/>
                </a:lnTo>
                <a:lnTo>
                  <a:pt x="1876425" y="1552079"/>
                </a:lnTo>
                <a:lnTo>
                  <a:pt x="1876425" y="1555651"/>
                </a:lnTo>
                <a:lnTo>
                  <a:pt x="1876107" y="1557140"/>
                </a:lnTo>
                <a:lnTo>
                  <a:pt x="1875154" y="1558926"/>
                </a:lnTo>
                <a:lnTo>
                  <a:pt x="1873884" y="1560116"/>
                </a:lnTo>
                <a:lnTo>
                  <a:pt x="1871660" y="1561307"/>
                </a:lnTo>
                <a:lnTo>
                  <a:pt x="1869118" y="1562200"/>
                </a:lnTo>
                <a:lnTo>
                  <a:pt x="1866577" y="1563093"/>
                </a:lnTo>
                <a:lnTo>
                  <a:pt x="1863400" y="1563390"/>
                </a:lnTo>
                <a:lnTo>
                  <a:pt x="1859905" y="1563688"/>
                </a:lnTo>
                <a:lnTo>
                  <a:pt x="875675" y="1563688"/>
                </a:lnTo>
                <a:lnTo>
                  <a:pt x="872180" y="1563390"/>
                </a:lnTo>
                <a:lnTo>
                  <a:pt x="869003" y="1563093"/>
                </a:lnTo>
                <a:lnTo>
                  <a:pt x="866144" y="1562200"/>
                </a:lnTo>
                <a:lnTo>
                  <a:pt x="863603" y="1561307"/>
                </a:lnTo>
                <a:lnTo>
                  <a:pt x="861696" y="1560116"/>
                </a:lnTo>
                <a:lnTo>
                  <a:pt x="860108" y="1558926"/>
                </a:lnTo>
                <a:lnTo>
                  <a:pt x="859155" y="1557140"/>
                </a:lnTo>
                <a:lnTo>
                  <a:pt x="858837" y="1555651"/>
                </a:lnTo>
                <a:lnTo>
                  <a:pt x="858837" y="1552079"/>
                </a:lnTo>
                <a:lnTo>
                  <a:pt x="859155" y="1550591"/>
                </a:lnTo>
                <a:lnTo>
                  <a:pt x="860108" y="1549103"/>
                </a:lnTo>
                <a:lnTo>
                  <a:pt x="861696" y="1547912"/>
                </a:lnTo>
                <a:lnTo>
                  <a:pt x="863603" y="1546722"/>
                </a:lnTo>
                <a:lnTo>
                  <a:pt x="866144" y="1545829"/>
                </a:lnTo>
                <a:lnTo>
                  <a:pt x="869003" y="1545233"/>
                </a:lnTo>
                <a:lnTo>
                  <a:pt x="872180" y="1544638"/>
                </a:lnTo>
                <a:close/>
                <a:moveTo>
                  <a:pt x="1255848" y="1415770"/>
                </a:moveTo>
                <a:lnTo>
                  <a:pt x="1252677" y="1416407"/>
                </a:lnTo>
                <a:lnTo>
                  <a:pt x="1249823" y="1417361"/>
                </a:lnTo>
                <a:lnTo>
                  <a:pt x="1247286" y="1419271"/>
                </a:lnTo>
                <a:lnTo>
                  <a:pt x="1245383" y="1420862"/>
                </a:lnTo>
                <a:lnTo>
                  <a:pt x="1243797" y="1422771"/>
                </a:lnTo>
                <a:lnTo>
                  <a:pt x="1242529" y="1424680"/>
                </a:lnTo>
                <a:lnTo>
                  <a:pt x="1242212" y="1426908"/>
                </a:lnTo>
                <a:lnTo>
                  <a:pt x="1235235" y="1522691"/>
                </a:lnTo>
                <a:lnTo>
                  <a:pt x="1235235" y="1525237"/>
                </a:lnTo>
                <a:lnTo>
                  <a:pt x="1236186" y="1527146"/>
                </a:lnTo>
                <a:lnTo>
                  <a:pt x="1237772" y="1529056"/>
                </a:lnTo>
                <a:lnTo>
                  <a:pt x="1239675" y="1530647"/>
                </a:lnTo>
                <a:lnTo>
                  <a:pt x="1242212" y="1532238"/>
                </a:lnTo>
                <a:lnTo>
                  <a:pt x="1245066" y="1533193"/>
                </a:lnTo>
                <a:lnTo>
                  <a:pt x="1247920" y="1533829"/>
                </a:lnTo>
                <a:lnTo>
                  <a:pt x="1251408" y="1534147"/>
                </a:lnTo>
                <a:lnTo>
                  <a:pt x="1488299" y="1535738"/>
                </a:lnTo>
                <a:lnTo>
                  <a:pt x="1491787" y="1535738"/>
                </a:lnTo>
                <a:lnTo>
                  <a:pt x="1494641" y="1535102"/>
                </a:lnTo>
                <a:lnTo>
                  <a:pt x="1497813" y="1533829"/>
                </a:lnTo>
                <a:lnTo>
                  <a:pt x="1500032" y="1532556"/>
                </a:lnTo>
                <a:lnTo>
                  <a:pt x="1502252" y="1530965"/>
                </a:lnTo>
                <a:lnTo>
                  <a:pt x="1503521" y="1529056"/>
                </a:lnTo>
                <a:lnTo>
                  <a:pt x="1504472" y="1526828"/>
                </a:lnTo>
                <a:lnTo>
                  <a:pt x="1504789" y="1524601"/>
                </a:lnTo>
                <a:lnTo>
                  <a:pt x="1499715" y="1428181"/>
                </a:lnTo>
                <a:lnTo>
                  <a:pt x="1499398" y="1425953"/>
                </a:lnTo>
                <a:lnTo>
                  <a:pt x="1498130" y="1424044"/>
                </a:lnTo>
                <a:lnTo>
                  <a:pt x="1496227" y="1422134"/>
                </a:lnTo>
                <a:lnTo>
                  <a:pt x="1494324" y="1420543"/>
                </a:lnTo>
                <a:lnTo>
                  <a:pt x="1491787" y="1418952"/>
                </a:lnTo>
                <a:lnTo>
                  <a:pt x="1489250" y="1417679"/>
                </a:lnTo>
                <a:lnTo>
                  <a:pt x="1486396" y="1417043"/>
                </a:lnTo>
                <a:lnTo>
                  <a:pt x="1483225" y="1416725"/>
                </a:lnTo>
                <a:lnTo>
                  <a:pt x="1259019" y="1415770"/>
                </a:lnTo>
                <a:lnTo>
                  <a:pt x="1255848" y="1415770"/>
                </a:lnTo>
                <a:close/>
                <a:moveTo>
                  <a:pt x="1699820" y="1377902"/>
                </a:moveTo>
                <a:lnTo>
                  <a:pt x="1703942" y="1405269"/>
                </a:lnTo>
                <a:lnTo>
                  <a:pt x="1750876" y="1405587"/>
                </a:lnTo>
                <a:lnTo>
                  <a:pt x="1746437" y="1378220"/>
                </a:lnTo>
                <a:lnTo>
                  <a:pt x="1699820" y="1377902"/>
                </a:lnTo>
                <a:close/>
                <a:moveTo>
                  <a:pt x="1636078" y="1377902"/>
                </a:moveTo>
                <a:lnTo>
                  <a:pt x="1639249" y="1404951"/>
                </a:lnTo>
                <a:lnTo>
                  <a:pt x="1686183" y="1405269"/>
                </a:lnTo>
                <a:lnTo>
                  <a:pt x="1682378" y="1377902"/>
                </a:lnTo>
                <a:lnTo>
                  <a:pt x="1636078" y="1377902"/>
                </a:lnTo>
                <a:close/>
                <a:moveTo>
                  <a:pt x="1572019" y="1377584"/>
                </a:moveTo>
                <a:lnTo>
                  <a:pt x="1574239" y="1404633"/>
                </a:lnTo>
                <a:lnTo>
                  <a:pt x="1621490" y="1404951"/>
                </a:lnTo>
                <a:lnTo>
                  <a:pt x="1618636" y="1377584"/>
                </a:lnTo>
                <a:lnTo>
                  <a:pt x="1572019" y="1377584"/>
                </a:lnTo>
                <a:close/>
                <a:moveTo>
                  <a:pt x="1507960" y="1377266"/>
                </a:moveTo>
                <a:lnTo>
                  <a:pt x="1509546" y="1404314"/>
                </a:lnTo>
                <a:lnTo>
                  <a:pt x="1556797" y="1404633"/>
                </a:lnTo>
                <a:lnTo>
                  <a:pt x="1554577" y="1377266"/>
                </a:lnTo>
                <a:lnTo>
                  <a:pt x="1507960" y="1377266"/>
                </a:lnTo>
                <a:close/>
                <a:moveTo>
                  <a:pt x="1443902" y="1376948"/>
                </a:moveTo>
                <a:lnTo>
                  <a:pt x="1444853" y="1403996"/>
                </a:lnTo>
                <a:lnTo>
                  <a:pt x="1491787" y="1403996"/>
                </a:lnTo>
                <a:lnTo>
                  <a:pt x="1490519" y="1377266"/>
                </a:lnTo>
                <a:lnTo>
                  <a:pt x="1443902" y="1376948"/>
                </a:lnTo>
                <a:close/>
                <a:moveTo>
                  <a:pt x="1380160" y="1376629"/>
                </a:moveTo>
                <a:lnTo>
                  <a:pt x="1379843" y="1403678"/>
                </a:lnTo>
                <a:lnTo>
                  <a:pt x="1426777" y="1403996"/>
                </a:lnTo>
                <a:lnTo>
                  <a:pt x="1426460" y="1376948"/>
                </a:lnTo>
                <a:lnTo>
                  <a:pt x="1380160" y="1376629"/>
                </a:lnTo>
                <a:close/>
                <a:moveTo>
                  <a:pt x="1316101" y="1376311"/>
                </a:moveTo>
                <a:lnTo>
                  <a:pt x="1315150" y="1403360"/>
                </a:lnTo>
                <a:lnTo>
                  <a:pt x="1362401" y="1403360"/>
                </a:lnTo>
                <a:lnTo>
                  <a:pt x="1362718" y="1376629"/>
                </a:lnTo>
                <a:lnTo>
                  <a:pt x="1316101" y="1376311"/>
                </a:lnTo>
                <a:close/>
                <a:moveTo>
                  <a:pt x="1252043" y="1375993"/>
                </a:moveTo>
                <a:lnTo>
                  <a:pt x="1250140" y="1403041"/>
                </a:lnTo>
                <a:lnTo>
                  <a:pt x="1297391" y="1403041"/>
                </a:lnTo>
                <a:lnTo>
                  <a:pt x="1298660" y="1376311"/>
                </a:lnTo>
                <a:lnTo>
                  <a:pt x="1252043" y="1375993"/>
                </a:lnTo>
                <a:close/>
                <a:moveTo>
                  <a:pt x="1188301" y="1375675"/>
                </a:moveTo>
                <a:lnTo>
                  <a:pt x="1185764" y="1402723"/>
                </a:lnTo>
                <a:lnTo>
                  <a:pt x="1232698" y="1402723"/>
                </a:lnTo>
                <a:lnTo>
                  <a:pt x="1234601" y="1375993"/>
                </a:lnTo>
                <a:lnTo>
                  <a:pt x="1188301" y="1375675"/>
                </a:lnTo>
                <a:close/>
                <a:moveTo>
                  <a:pt x="1124242" y="1375356"/>
                </a:moveTo>
                <a:lnTo>
                  <a:pt x="1120754" y="1402405"/>
                </a:lnTo>
                <a:lnTo>
                  <a:pt x="1167688" y="1402405"/>
                </a:lnTo>
                <a:lnTo>
                  <a:pt x="1170859" y="1375675"/>
                </a:lnTo>
                <a:lnTo>
                  <a:pt x="1124242" y="1375356"/>
                </a:lnTo>
                <a:close/>
                <a:moveTo>
                  <a:pt x="1060183" y="1375038"/>
                </a:moveTo>
                <a:lnTo>
                  <a:pt x="1056061" y="1402087"/>
                </a:lnTo>
                <a:lnTo>
                  <a:pt x="1102995" y="1402087"/>
                </a:lnTo>
                <a:lnTo>
                  <a:pt x="1106800" y="1375356"/>
                </a:lnTo>
                <a:lnTo>
                  <a:pt x="1060183" y="1375038"/>
                </a:lnTo>
                <a:close/>
                <a:moveTo>
                  <a:pt x="996442" y="1374720"/>
                </a:moveTo>
                <a:lnTo>
                  <a:pt x="991051" y="1401769"/>
                </a:lnTo>
                <a:lnTo>
                  <a:pt x="1038302" y="1401769"/>
                </a:lnTo>
                <a:lnTo>
                  <a:pt x="1042742" y="1375038"/>
                </a:lnTo>
                <a:lnTo>
                  <a:pt x="996442" y="1374720"/>
                </a:lnTo>
                <a:close/>
                <a:moveTo>
                  <a:pt x="394079" y="1340803"/>
                </a:moveTo>
                <a:lnTo>
                  <a:pt x="364253" y="1348105"/>
                </a:lnTo>
                <a:lnTo>
                  <a:pt x="354734" y="1351280"/>
                </a:lnTo>
                <a:lnTo>
                  <a:pt x="367743" y="1359853"/>
                </a:lnTo>
                <a:lnTo>
                  <a:pt x="380752" y="1368743"/>
                </a:lnTo>
                <a:lnTo>
                  <a:pt x="393761" y="1376998"/>
                </a:lnTo>
                <a:lnTo>
                  <a:pt x="407088" y="1385571"/>
                </a:lnTo>
                <a:lnTo>
                  <a:pt x="420414" y="1393191"/>
                </a:lnTo>
                <a:lnTo>
                  <a:pt x="434375" y="1400493"/>
                </a:lnTo>
                <a:lnTo>
                  <a:pt x="448336" y="1408113"/>
                </a:lnTo>
                <a:lnTo>
                  <a:pt x="462297" y="1415098"/>
                </a:lnTo>
                <a:lnTo>
                  <a:pt x="453095" y="1406526"/>
                </a:lnTo>
                <a:lnTo>
                  <a:pt x="444528" y="1397636"/>
                </a:lnTo>
                <a:lnTo>
                  <a:pt x="435644" y="1389063"/>
                </a:lnTo>
                <a:lnTo>
                  <a:pt x="427077" y="1379538"/>
                </a:lnTo>
                <a:lnTo>
                  <a:pt x="418510" y="1370331"/>
                </a:lnTo>
                <a:lnTo>
                  <a:pt x="410261" y="1360488"/>
                </a:lnTo>
                <a:lnTo>
                  <a:pt x="402011" y="1350963"/>
                </a:lnTo>
                <a:lnTo>
                  <a:pt x="394079" y="1340803"/>
                </a:lnTo>
                <a:close/>
                <a:moveTo>
                  <a:pt x="1694111" y="1340353"/>
                </a:moveTo>
                <a:lnTo>
                  <a:pt x="1698234" y="1367401"/>
                </a:lnTo>
                <a:lnTo>
                  <a:pt x="1744534" y="1367719"/>
                </a:lnTo>
                <a:lnTo>
                  <a:pt x="1739777" y="1340671"/>
                </a:lnTo>
                <a:lnTo>
                  <a:pt x="1694111" y="1340353"/>
                </a:lnTo>
                <a:close/>
                <a:moveTo>
                  <a:pt x="1631321" y="1340034"/>
                </a:moveTo>
                <a:lnTo>
                  <a:pt x="1634809" y="1367083"/>
                </a:lnTo>
                <a:lnTo>
                  <a:pt x="1680792" y="1367401"/>
                </a:lnTo>
                <a:lnTo>
                  <a:pt x="1676987" y="1340353"/>
                </a:lnTo>
                <a:lnTo>
                  <a:pt x="1631321" y="1340034"/>
                </a:lnTo>
                <a:close/>
                <a:moveTo>
                  <a:pt x="1568531" y="1339716"/>
                </a:moveTo>
                <a:lnTo>
                  <a:pt x="1571068" y="1366765"/>
                </a:lnTo>
                <a:lnTo>
                  <a:pt x="1617051" y="1367083"/>
                </a:lnTo>
                <a:lnTo>
                  <a:pt x="1614196" y="1340034"/>
                </a:lnTo>
                <a:lnTo>
                  <a:pt x="1568531" y="1339716"/>
                </a:lnTo>
                <a:close/>
                <a:moveTo>
                  <a:pt x="1505741" y="1339716"/>
                </a:moveTo>
                <a:lnTo>
                  <a:pt x="1507326" y="1366765"/>
                </a:lnTo>
                <a:lnTo>
                  <a:pt x="1553626" y="1366765"/>
                </a:lnTo>
                <a:lnTo>
                  <a:pt x="1551406" y="1339716"/>
                </a:lnTo>
                <a:lnTo>
                  <a:pt x="1505741" y="1339716"/>
                </a:lnTo>
                <a:close/>
                <a:moveTo>
                  <a:pt x="1442950" y="1339398"/>
                </a:moveTo>
                <a:lnTo>
                  <a:pt x="1443585" y="1366128"/>
                </a:lnTo>
                <a:lnTo>
                  <a:pt x="1489884" y="1366128"/>
                </a:lnTo>
                <a:lnTo>
                  <a:pt x="1488616" y="1339398"/>
                </a:lnTo>
                <a:lnTo>
                  <a:pt x="1442950" y="1339398"/>
                </a:lnTo>
                <a:close/>
                <a:moveTo>
                  <a:pt x="1380160" y="1339080"/>
                </a:moveTo>
                <a:lnTo>
                  <a:pt x="1380160" y="1365810"/>
                </a:lnTo>
                <a:lnTo>
                  <a:pt x="1426143" y="1365810"/>
                </a:lnTo>
                <a:lnTo>
                  <a:pt x="1425826" y="1339398"/>
                </a:lnTo>
                <a:lnTo>
                  <a:pt x="1380160" y="1339080"/>
                </a:lnTo>
                <a:close/>
                <a:moveTo>
                  <a:pt x="1317370" y="1338761"/>
                </a:moveTo>
                <a:lnTo>
                  <a:pt x="1316418" y="1365492"/>
                </a:lnTo>
                <a:lnTo>
                  <a:pt x="1362718" y="1365492"/>
                </a:lnTo>
                <a:lnTo>
                  <a:pt x="1363035" y="1339080"/>
                </a:lnTo>
                <a:lnTo>
                  <a:pt x="1317370" y="1338761"/>
                </a:lnTo>
                <a:close/>
                <a:moveTo>
                  <a:pt x="1254897" y="1338443"/>
                </a:moveTo>
                <a:lnTo>
                  <a:pt x="1252677" y="1365174"/>
                </a:lnTo>
                <a:lnTo>
                  <a:pt x="1298977" y="1365492"/>
                </a:lnTo>
                <a:lnTo>
                  <a:pt x="1300245" y="1338761"/>
                </a:lnTo>
                <a:lnTo>
                  <a:pt x="1254897" y="1338443"/>
                </a:lnTo>
                <a:close/>
                <a:moveTo>
                  <a:pt x="1192106" y="1338443"/>
                </a:moveTo>
                <a:lnTo>
                  <a:pt x="1189252" y="1364855"/>
                </a:lnTo>
                <a:lnTo>
                  <a:pt x="1235235" y="1365174"/>
                </a:lnTo>
                <a:lnTo>
                  <a:pt x="1237772" y="1338443"/>
                </a:lnTo>
                <a:lnTo>
                  <a:pt x="1192106" y="1338443"/>
                </a:lnTo>
                <a:close/>
                <a:moveTo>
                  <a:pt x="1128999" y="1338125"/>
                </a:moveTo>
                <a:lnTo>
                  <a:pt x="1125511" y="1364537"/>
                </a:lnTo>
                <a:lnTo>
                  <a:pt x="1172128" y="1364855"/>
                </a:lnTo>
                <a:lnTo>
                  <a:pt x="1174665" y="1338125"/>
                </a:lnTo>
                <a:lnTo>
                  <a:pt x="1128999" y="1338125"/>
                </a:lnTo>
                <a:close/>
                <a:moveTo>
                  <a:pt x="1066526" y="1337807"/>
                </a:moveTo>
                <a:lnTo>
                  <a:pt x="1061769" y="1364219"/>
                </a:lnTo>
                <a:lnTo>
                  <a:pt x="1108386" y="1364537"/>
                </a:lnTo>
                <a:lnTo>
                  <a:pt x="1111874" y="1338125"/>
                </a:lnTo>
                <a:lnTo>
                  <a:pt x="1066526" y="1337807"/>
                </a:lnTo>
                <a:close/>
                <a:moveTo>
                  <a:pt x="1003419" y="1337489"/>
                </a:moveTo>
                <a:lnTo>
                  <a:pt x="998345" y="1363901"/>
                </a:lnTo>
                <a:lnTo>
                  <a:pt x="1044644" y="1364219"/>
                </a:lnTo>
                <a:lnTo>
                  <a:pt x="1049401" y="1337807"/>
                </a:lnTo>
                <a:lnTo>
                  <a:pt x="1003419" y="1337489"/>
                </a:lnTo>
                <a:close/>
                <a:moveTo>
                  <a:pt x="538764" y="1314450"/>
                </a:moveTo>
                <a:lnTo>
                  <a:pt x="518458" y="1317308"/>
                </a:lnTo>
                <a:lnTo>
                  <a:pt x="498468" y="1320165"/>
                </a:lnTo>
                <a:lnTo>
                  <a:pt x="478479" y="1323340"/>
                </a:lnTo>
                <a:lnTo>
                  <a:pt x="458807" y="1326833"/>
                </a:lnTo>
                <a:lnTo>
                  <a:pt x="467691" y="1336675"/>
                </a:lnTo>
                <a:lnTo>
                  <a:pt x="476258" y="1346200"/>
                </a:lnTo>
                <a:lnTo>
                  <a:pt x="485142" y="1355408"/>
                </a:lnTo>
                <a:lnTo>
                  <a:pt x="494343" y="1364298"/>
                </a:lnTo>
                <a:lnTo>
                  <a:pt x="503228" y="1372871"/>
                </a:lnTo>
                <a:lnTo>
                  <a:pt x="512746" y="1381126"/>
                </a:lnTo>
                <a:lnTo>
                  <a:pt x="521948" y="1389381"/>
                </a:lnTo>
                <a:lnTo>
                  <a:pt x="531784" y="1397001"/>
                </a:lnTo>
                <a:lnTo>
                  <a:pt x="540986" y="1404621"/>
                </a:lnTo>
                <a:lnTo>
                  <a:pt x="551139" y="1411606"/>
                </a:lnTo>
                <a:lnTo>
                  <a:pt x="560658" y="1418273"/>
                </a:lnTo>
                <a:lnTo>
                  <a:pt x="570811" y="1424941"/>
                </a:lnTo>
                <a:lnTo>
                  <a:pt x="580965" y="1430973"/>
                </a:lnTo>
                <a:lnTo>
                  <a:pt x="591118" y="1437323"/>
                </a:lnTo>
                <a:lnTo>
                  <a:pt x="601589" y="1442721"/>
                </a:lnTo>
                <a:lnTo>
                  <a:pt x="611742" y="1447801"/>
                </a:lnTo>
                <a:lnTo>
                  <a:pt x="601589" y="1433831"/>
                </a:lnTo>
                <a:lnTo>
                  <a:pt x="591753" y="1419226"/>
                </a:lnTo>
                <a:lnTo>
                  <a:pt x="582234" y="1403351"/>
                </a:lnTo>
                <a:lnTo>
                  <a:pt x="573032" y="1387158"/>
                </a:lnTo>
                <a:lnTo>
                  <a:pt x="564148" y="1370013"/>
                </a:lnTo>
                <a:lnTo>
                  <a:pt x="555264" y="1352233"/>
                </a:lnTo>
                <a:lnTo>
                  <a:pt x="547014" y="1333500"/>
                </a:lnTo>
                <a:lnTo>
                  <a:pt x="538764" y="1314450"/>
                </a:lnTo>
                <a:close/>
                <a:moveTo>
                  <a:pt x="1688403" y="1302485"/>
                </a:moveTo>
                <a:lnTo>
                  <a:pt x="1692526" y="1329215"/>
                </a:lnTo>
                <a:lnTo>
                  <a:pt x="1737557" y="1329533"/>
                </a:lnTo>
                <a:lnTo>
                  <a:pt x="1733117" y="1302803"/>
                </a:lnTo>
                <a:lnTo>
                  <a:pt x="1688403" y="1302485"/>
                </a:lnTo>
                <a:close/>
                <a:moveTo>
                  <a:pt x="1626881" y="1302166"/>
                </a:moveTo>
                <a:lnTo>
                  <a:pt x="1630053" y="1329215"/>
                </a:lnTo>
                <a:lnTo>
                  <a:pt x="1675401" y="1329215"/>
                </a:lnTo>
                <a:lnTo>
                  <a:pt x="1671596" y="1302485"/>
                </a:lnTo>
                <a:lnTo>
                  <a:pt x="1626881" y="1302166"/>
                </a:lnTo>
                <a:close/>
                <a:moveTo>
                  <a:pt x="1565042" y="1302166"/>
                </a:moveTo>
                <a:lnTo>
                  <a:pt x="1567579" y="1328897"/>
                </a:lnTo>
                <a:lnTo>
                  <a:pt x="1612928" y="1329215"/>
                </a:lnTo>
                <a:lnTo>
                  <a:pt x="1610074" y="1302166"/>
                </a:lnTo>
                <a:lnTo>
                  <a:pt x="1565042" y="1302166"/>
                </a:lnTo>
                <a:close/>
                <a:moveTo>
                  <a:pt x="1503521" y="1301848"/>
                </a:moveTo>
                <a:lnTo>
                  <a:pt x="1505106" y="1328578"/>
                </a:lnTo>
                <a:lnTo>
                  <a:pt x="1550772" y="1328897"/>
                </a:lnTo>
                <a:lnTo>
                  <a:pt x="1548552" y="1302166"/>
                </a:lnTo>
                <a:lnTo>
                  <a:pt x="1503521" y="1301848"/>
                </a:lnTo>
                <a:close/>
                <a:moveTo>
                  <a:pt x="1441999" y="1301848"/>
                </a:moveTo>
                <a:lnTo>
                  <a:pt x="1442633" y="1328260"/>
                </a:lnTo>
                <a:lnTo>
                  <a:pt x="1487982" y="1328578"/>
                </a:lnTo>
                <a:lnTo>
                  <a:pt x="1486713" y="1301848"/>
                </a:lnTo>
                <a:lnTo>
                  <a:pt x="1441999" y="1301848"/>
                </a:lnTo>
                <a:close/>
                <a:moveTo>
                  <a:pt x="1380477" y="1301530"/>
                </a:moveTo>
                <a:lnTo>
                  <a:pt x="1380477" y="1328260"/>
                </a:lnTo>
                <a:lnTo>
                  <a:pt x="1425509" y="1328260"/>
                </a:lnTo>
                <a:lnTo>
                  <a:pt x="1425191" y="1301530"/>
                </a:lnTo>
                <a:lnTo>
                  <a:pt x="1380477" y="1301530"/>
                </a:lnTo>
                <a:close/>
                <a:moveTo>
                  <a:pt x="1318638" y="1301212"/>
                </a:moveTo>
                <a:lnTo>
                  <a:pt x="1317687" y="1327942"/>
                </a:lnTo>
                <a:lnTo>
                  <a:pt x="1363353" y="1328260"/>
                </a:lnTo>
                <a:lnTo>
                  <a:pt x="1363670" y="1301530"/>
                </a:lnTo>
                <a:lnTo>
                  <a:pt x="1318638" y="1301212"/>
                </a:lnTo>
                <a:close/>
                <a:moveTo>
                  <a:pt x="1257434" y="1301212"/>
                </a:moveTo>
                <a:lnTo>
                  <a:pt x="1255531" y="1327624"/>
                </a:lnTo>
                <a:lnTo>
                  <a:pt x="1300879" y="1327942"/>
                </a:lnTo>
                <a:lnTo>
                  <a:pt x="1301831" y="1301212"/>
                </a:lnTo>
                <a:lnTo>
                  <a:pt x="1257434" y="1301212"/>
                </a:lnTo>
                <a:close/>
                <a:moveTo>
                  <a:pt x="1195595" y="1300894"/>
                </a:moveTo>
                <a:lnTo>
                  <a:pt x="1193058" y="1327306"/>
                </a:lnTo>
                <a:lnTo>
                  <a:pt x="1238406" y="1327624"/>
                </a:lnTo>
                <a:lnTo>
                  <a:pt x="1240626" y="1300894"/>
                </a:lnTo>
                <a:lnTo>
                  <a:pt x="1195595" y="1300894"/>
                </a:lnTo>
                <a:close/>
                <a:moveTo>
                  <a:pt x="1134073" y="1300575"/>
                </a:moveTo>
                <a:lnTo>
                  <a:pt x="1130268" y="1327306"/>
                </a:lnTo>
                <a:lnTo>
                  <a:pt x="1175933" y="1327306"/>
                </a:lnTo>
                <a:lnTo>
                  <a:pt x="1178787" y="1300894"/>
                </a:lnTo>
                <a:lnTo>
                  <a:pt x="1134073" y="1300575"/>
                </a:lnTo>
                <a:close/>
                <a:moveTo>
                  <a:pt x="1072551" y="1300575"/>
                </a:moveTo>
                <a:lnTo>
                  <a:pt x="1068112" y="1326987"/>
                </a:lnTo>
                <a:lnTo>
                  <a:pt x="1113460" y="1326987"/>
                </a:lnTo>
                <a:lnTo>
                  <a:pt x="1117266" y="1300575"/>
                </a:lnTo>
                <a:lnTo>
                  <a:pt x="1072551" y="1300575"/>
                </a:lnTo>
                <a:close/>
                <a:moveTo>
                  <a:pt x="1010712" y="1300257"/>
                </a:moveTo>
                <a:lnTo>
                  <a:pt x="1005638" y="1326669"/>
                </a:lnTo>
                <a:lnTo>
                  <a:pt x="1050987" y="1326987"/>
                </a:lnTo>
                <a:lnTo>
                  <a:pt x="1055744" y="1300575"/>
                </a:lnTo>
                <a:lnTo>
                  <a:pt x="1010712" y="1300257"/>
                </a:lnTo>
                <a:close/>
                <a:moveTo>
                  <a:pt x="742467" y="1299528"/>
                </a:moveTo>
                <a:lnTo>
                  <a:pt x="705978" y="1300480"/>
                </a:lnTo>
                <a:lnTo>
                  <a:pt x="670124" y="1302068"/>
                </a:lnTo>
                <a:lnTo>
                  <a:pt x="634587" y="1304290"/>
                </a:lnTo>
                <a:lnTo>
                  <a:pt x="600002" y="1307148"/>
                </a:lnTo>
                <a:lnTo>
                  <a:pt x="608886" y="1327150"/>
                </a:lnTo>
                <a:lnTo>
                  <a:pt x="618088" y="1346518"/>
                </a:lnTo>
                <a:lnTo>
                  <a:pt x="627607" y="1364298"/>
                </a:lnTo>
                <a:lnTo>
                  <a:pt x="632683" y="1373188"/>
                </a:lnTo>
                <a:lnTo>
                  <a:pt x="637760" y="1381126"/>
                </a:lnTo>
                <a:lnTo>
                  <a:pt x="642519" y="1389381"/>
                </a:lnTo>
                <a:lnTo>
                  <a:pt x="647596" y="1397001"/>
                </a:lnTo>
                <a:lnTo>
                  <a:pt x="652673" y="1404621"/>
                </a:lnTo>
                <a:lnTo>
                  <a:pt x="657750" y="1411288"/>
                </a:lnTo>
                <a:lnTo>
                  <a:pt x="662826" y="1417956"/>
                </a:lnTo>
                <a:lnTo>
                  <a:pt x="668220" y="1424623"/>
                </a:lnTo>
                <a:lnTo>
                  <a:pt x="673614" y="1430656"/>
                </a:lnTo>
                <a:lnTo>
                  <a:pt x="678691" y="1436688"/>
                </a:lnTo>
                <a:lnTo>
                  <a:pt x="686941" y="1444626"/>
                </a:lnTo>
                <a:lnTo>
                  <a:pt x="694873" y="1451928"/>
                </a:lnTo>
                <a:lnTo>
                  <a:pt x="703123" y="1458913"/>
                </a:lnTo>
                <a:lnTo>
                  <a:pt x="711055" y="1464628"/>
                </a:lnTo>
                <a:lnTo>
                  <a:pt x="718987" y="1469708"/>
                </a:lnTo>
                <a:lnTo>
                  <a:pt x="726920" y="1474153"/>
                </a:lnTo>
                <a:lnTo>
                  <a:pt x="734535" y="1477963"/>
                </a:lnTo>
                <a:lnTo>
                  <a:pt x="742467" y="1480821"/>
                </a:lnTo>
                <a:lnTo>
                  <a:pt x="742467" y="1299528"/>
                </a:lnTo>
                <a:close/>
                <a:moveTo>
                  <a:pt x="1682695" y="1264935"/>
                </a:moveTo>
                <a:lnTo>
                  <a:pt x="1686818" y="1291665"/>
                </a:lnTo>
                <a:lnTo>
                  <a:pt x="1731215" y="1291665"/>
                </a:lnTo>
                <a:lnTo>
                  <a:pt x="1726775" y="1264935"/>
                </a:lnTo>
                <a:lnTo>
                  <a:pt x="1682695" y="1264935"/>
                </a:lnTo>
                <a:close/>
                <a:moveTo>
                  <a:pt x="1622442" y="1264617"/>
                </a:moveTo>
                <a:lnTo>
                  <a:pt x="1625613" y="1291347"/>
                </a:lnTo>
                <a:lnTo>
                  <a:pt x="1670327" y="1291665"/>
                </a:lnTo>
                <a:lnTo>
                  <a:pt x="1666205" y="1264617"/>
                </a:lnTo>
                <a:lnTo>
                  <a:pt x="1622442" y="1264617"/>
                </a:lnTo>
                <a:close/>
                <a:moveTo>
                  <a:pt x="1561871" y="1264617"/>
                </a:moveTo>
                <a:lnTo>
                  <a:pt x="1564091" y="1291347"/>
                </a:lnTo>
                <a:lnTo>
                  <a:pt x="1608805" y="1291347"/>
                </a:lnTo>
                <a:lnTo>
                  <a:pt x="1605951" y="1264617"/>
                </a:lnTo>
                <a:lnTo>
                  <a:pt x="1561871" y="1264617"/>
                </a:lnTo>
                <a:close/>
                <a:moveTo>
                  <a:pt x="1501618" y="1264298"/>
                </a:moveTo>
                <a:lnTo>
                  <a:pt x="1502886" y="1291029"/>
                </a:lnTo>
                <a:lnTo>
                  <a:pt x="1547284" y="1291029"/>
                </a:lnTo>
                <a:lnTo>
                  <a:pt x="1545381" y="1264298"/>
                </a:lnTo>
                <a:lnTo>
                  <a:pt x="1501618" y="1264298"/>
                </a:lnTo>
                <a:close/>
                <a:moveTo>
                  <a:pt x="1441048" y="1263980"/>
                </a:moveTo>
                <a:lnTo>
                  <a:pt x="1441682" y="1290711"/>
                </a:lnTo>
                <a:lnTo>
                  <a:pt x="1486396" y="1291029"/>
                </a:lnTo>
                <a:lnTo>
                  <a:pt x="1485128" y="1264298"/>
                </a:lnTo>
                <a:lnTo>
                  <a:pt x="1441048" y="1263980"/>
                </a:lnTo>
                <a:close/>
                <a:moveTo>
                  <a:pt x="1380794" y="1263980"/>
                </a:moveTo>
                <a:lnTo>
                  <a:pt x="1380477" y="1290711"/>
                </a:lnTo>
                <a:lnTo>
                  <a:pt x="1424874" y="1290711"/>
                </a:lnTo>
                <a:lnTo>
                  <a:pt x="1424557" y="1263980"/>
                </a:lnTo>
                <a:lnTo>
                  <a:pt x="1380794" y="1263980"/>
                </a:lnTo>
                <a:close/>
                <a:moveTo>
                  <a:pt x="1320224" y="1263662"/>
                </a:moveTo>
                <a:lnTo>
                  <a:pt x="1319273" y="1290392"/>
                </a:lnTo>
                <a:lnTo>
                  <a:pt x="1363670" y="1290711"/>
                </a:lnTo>
                <a:lnTo>
                  <a:pt x="1363987" y="1263980"/>
                </a:lnTo>
                <a:lnTo>
                  <a:pt x="1320224" y="1263662"/>
                </a:lnTo>
                <a:close/>
                <a:moveTo>
                  <a:pt x="1259654" y="1263662"/>
                </a:moveTo>
                <a:lnTo>
                  <a:pt x="1258068" y="1290392"/>
                </a:lnTo>
                <a:lnTo>
                  <a:pt x="1302465" y="1290392"/>
                </a:lnTo>
                <a:lnTo>
                  <a:pt x="1303416" y="1263662"/>
                </a:lnTo>
                <a:lnTo>
                  <a:pt x="1259654" y="1263662"/>
                </a:lnTo>
                <a:close/>
                <a:moveTo>
                  <a:pt x="1199083" y="1263344"/>
                </a:moveTo>
                <a:lnTo>
                  <a:pt x="1196546" y="1290074"/>
                </a:lnTo>
                <a:lnTo>
                  <a:pt x="1241260" y="1290392"/>
                </a:lnTo>
                <a:lnTo>
                  <a:pt x="1243163" y="1263662"/>
                </a:lnTo>
                <a:lnTo>
                  <a:pt x="1199083" y="1263344"/>
                </a:lnTo>
                <a:close/>
                <a:moveTo>
                  <a:pt x="1138830" y="1263344"/>
                </a:moveTo>
                <a:lnTo>
                  <a:pt x="1135659" y="1289756"/>
                </a:lnTo>
                <a:lnTo>
                  <a:pt x="1180056" y="1290074"/>
                </a:lnTo>
                <a:lnTo>
                  <a:pt x="1182593" y="1263344"/>
                </a:lnTo>
                <a:lnTo>
                  <a:pt x="1138830" y="1263344"/>
                </a:lnTo>
                <a:close/>
                <a:moveTo>
                  <a:pt x="1078259" y="1263026"/>
                </a:moveTo>
                <a:lnTo>
                  <a:pt x="1074137" y="1289756"/>
                </a:lnTo>
                <a:lnTo>
                  <a:pt x="1118851" y="1289756"/>
                </a:lnTo>
                <a:lnTo>
                  <a:pt x="1122339" y="1263344"/>
                </a:lnTo>
                <a:lnTo>
                  <a:pt x="1078259" y="1263026"/>
                </a:lnTo>
                <a:close/>
                <a:moveTo>
                  <a:pt x="1018006" y="1263026"/>
                </a:moveTo>
                <a:lnTo>
                  <a:pt x="1012615" y="1289438"/>
                </a:lnTo>
                <a:lnTo>
                  <a:pt x="1057329" y="1289756"/>
                </a:lnTo>
                <a:lnTo>
                  <a:pt x="1061769" y="1263026"/>
                </a:lnTo>
                <a:lnTo>
                  <a:pt x="1018006" y="1263026"/>
                </a:lnTo>
                <a:close/>
                <a:moveTo>
                  <a:pt x="1676987" y="1227067"/>
                </a:moveTo>
                <a:lnTo>
                  <a:pt x="1681109" y="1253797"/>
                </a:lnTo>
                <a:lnTo>
                  <a:pt x="1724872" y="1254115"/>
                </a:lnTo>
                <a:lnTo>
                  <a:pt x="1719798" y="1227067"/>
                </a:lnTo>
                <a:lnTo>
                  <a:pt x="1676987" y="1227067"/>
                </a:lnTo>
                <a:close/>
                <a:moveTo>
                  <a:pt x="1618002" y="1227067"/>
                </a:moveTo>
                <a:lnTo>
                  <a:pt x="1621173" y="1253797"/>
                </a:lnTo>
                <a:lnTo>
                  <a:pt x="1664619" y="1253797"/>
                </a:lnTo>
                <a:lnTo>
                  <a:pt x="1660813" y="1227067"/>
                </a:lnTo>
                <a:lnTo>
                  <a:pt x="1618002" y="1227067"/>
                </a:lnTo>
                <a:close/>
                <a:moveTo>
                  <a:pt x="1558383" y="1226431"/>
                </a:moveTo>
                <a:lnTo>
                  <a:pt x="1560920" y="1253479"/>
                </a:lnTo>
                <a:lnTo>
                  <a:pt x="1604683" y="1253797"/>
                </a:lnTo>
                <a:lnTo>
                  <a:pt x="1601512" y="1226431"/>
                </a:lnTo>
                <a:lnTo>
                  <a:pt x="1558383" y="1226431"/>
                </a:lnTo>
                <a:close/>
                <a:moveTo>
                  <a:pt x="1499398" y="1226431"/>
                </a:moveTo>
                <a:lnTo>
                  <a:pt x="1500984" y="1253479"/>
                </a:lnTo>
                <a:lnTo>
                  <a:pt x="1544430" y="1253479"/>
                </a:lnTo>
                <a:lnTo>
                  <a:pt x="1542210" y="1226431"/>
                </a:lnTo>
                <a:lnTo>
                  <a:pt x="1499398" y="1226431"/>
                </a:lnTo>
                <a:close/>
                <a:moveTo>
                  <a:pt x="1439779" y="1226112"/>
                </a:moveTo>
                <a:lnTo>
                  <a:pt x="1440730" y="1253161"/>
                </a:lnTo>
                <a:lnTo>
                  <a:pt x="1484493" y="1253479"/>
                </a:lnTo>
                <a:lnTo>
                  <a:pt x="1483225" y="1226431"/>
                </a:lnTo>
                <a:lnTo>
                  <a:pt x="1439779" y="1226112"/>
                </a:lnTo>
                <a:close/>
                <a:moveTo>
                  <a:pt x="1380794" y="1226112"/>
                </a:moveTo>
                <a:lnTo>
                  <a:pt x="1380794" y="1253161"/>
                </a:lnTo>
                <a:lnTo>
                  <a:pt x="1424240" y="1253161"/>
                </a:lnTo>
                <a:lnTo>
                  <a:pt x="1423606" y="1226112"/>
                </a:lnTo>
                <a:lnTo>
                  <a:pt x="1380794" y="1226112"/>
                </a:lnTo>
                <a:close/>
                <a:moveTo>
                  <a:pt x="1321492" y="1226112"/>
                </a:moveTo>
                <a:lnTo>
                  <a:pt x="1320541" y="1252843"/>
                </a:lnTo>
                <a:lnTo>
                  <a:pt x="1364304" y="1253161"/>
                </a:lnTo>
                <a:lnTo>
                  <a:pt x="1364621" y="1226112"/>
                </a:lnTo>
                <a:lnTo>
                  <a:pt x="1321492" y="1226112"/>
                </a:lnTo>
                <a:close/>
                <a:moveTo>
                  <a:pt x="1262190" y="1225794"/>
                </a:moveTo>
                <a:lnTo>
                  <a:pt x="1260605" y="1252843"/>
                </a:lnTo>
                <a:lnTo>
                  <a:pt x="1304051" y="1252843"/>
                </a:lnTo>
                <a:lnTo>
                  <a:pt x="1305319" y="1225794"/>
                </a:lnTo>
                <a:lnTo>
                  <a:pt x="1262190" y="1225794"/>
                </a:lnTo>
                <a:close/>
                <a:moveTo>
                  <a:pt x="1203206" y="1225794"/>
                </a:moveTo>
                <a:lnTo>
                  <a:pt x="1200352" y="1252524"/>
                </a:lnTo>
                <a:lnTo>
                  <a:pt x="1244115" y="1252843"/>
                </a:lnTo>
                <a:lnTo>
                  <a:pt x="1246017" y="1225794"/>
                </a:lnTo>
                <a:lnTo>
                  <a:pt x="1203206" y="1225794"/>
                </a:lnTo>
                <a:close/>
                <a:moveTo>
                  <a:pt x="1143904" y="1225476"/>
                </a:moveTo>
                <a:lnTo>
                  <a:pt x="1140415" y="1252524"/>
                </a:lnTo>
                <a:lnTo>
                  <a:pt x="1183861" y="1252524"/>
                </a:lnTo>
                <a:lnTo>
                  <a:pt x="1187032" y="1225794"/>
                </a:lnTo>
                <a:lnTo>
                  <a:pt x="1143904" y="1225476"/>
                </a:lnTo>
                <a:close/>
                <a:moveTo>
                  <a:pt x="1084602" y="1225476"/>
                </a:moveTo>
                <a:lnTo>
                  <a:pt x="1080162" y="1252206"/>
                </a:lnTo>
                <a:lnTo>
                  <a:pt x="1123925" y="1252524"/>
                </a:lnTo>
                <a:lnTo>
                  <a:pt x="1127731" y="1225476"/>
                </a:lnTo>
                <a:lnTo>
                  <a:pt x="1084602" y="1225476"/>
                </a:lnTo>
                <a:close/>
                <a:moveTo>
                  <a:pt x="1025300" y="1225476"/>
                </a:moveTo>
                <a:lnTo>
                  <a:pt x="1020226" y="1252206"/>
                </a:lnTo>
                <a:lnTo>
                  <a:pt x="1063672" y="1252206"/>
                </a:lnTo>
                <a:lnTo>
                  <a:pt x="1068429" y="1225476"/>
                </a:lnTo>
                <a:lnTo>
                  <a:pt x="1025300" y="1225476"/>
                </a:lnTo>
                <a:close/>
                <a:moveTo>
                  <a:pt x="1671279" y="1188881"/>
                </a:moveTo>
                <a:lnTo>
                  <a:pt x="1675401" y="1216248"/>
                </a:lnTo>
                <a:lnTo>
                  <a:pt x="1718213" y="1216248"/>
                </a:lnTo>
                <a:lnTo>
                  <a:pt x="1713456" y="1188881"/>
                </a:lnTo>
                <a:lnTo>
                  <a:pt x="1671279" y="1188881"/>
                </a:lnTo>
                <a:close/>
                <a:moveTo>
                  <a:pt x="1613245" y="1188881"/>
                </a:moveTo>
                <a:lnTo>
                  <a:pt x="1616416" y="1215929"/>
                </a:lnTo>
                <a:lnTo>
                  <a:pt x="1659228" y="1216248"/>
                </a:lnTo>
                <a:lnTo>
                  <a:pt x="1655422" y="1188881"/>
                </a:lnTo>
                <a:lnTo>
                  <a:pt x="1613245" y="1188881"/>
                </a:lnTo>
                <a:close/>
                <a:moveTo>
                  <a:pt x="1555212" y="1188881"/>
                </a:moveTo>
                <a:lnTo>
                  <a:pt x="1557432" y="1215929"/>
                </a:lnTo>
                <a:lnTo>
                  <a:pt x="1600560" y="1215929"/>
                </a:lnTo>
                <a:lnTo>
                  <a:pt x="1597389" y="1188881"/>
                </a:lnTo>
                <a:lnTo>
                  <a:pt x="1555212" y="1188881"/>
                </a:lnTo>
                <a:close/>
                <a:moveTo>
                  <a:pt x="1497178" y="1188881"/>
                </a:moveTo>
                <a:lnTo>
                  <a:pt x="1498764" y="1215929"/>
                </a:lnTo>
                <a:lnTo>
                  <a:pt x="1541575" y="1215929"/>
                </a:lnTo>
                <a:lnTo>
                  <a:pt x="1539356" y="1188881"/>
                </a:lnTo>
                <a:lnTo>
                  <a:pt x="1497178" y="1188881"/>
                </a:lnTo>
                <a:close/>
                <a:moveTo>
                  <a:pt x="1438828" y="1188563"/>
                </a:moveTo>
                <a:lnTo>
                  <a:pt x="1439779" y="1215611"/>
                </a:lnTo>
                <a:lnTo>
                  <a:pt x="1482591" y="1215929"/>
                </a:lnTo>
                <a:lnTo>
                  <a:pt x="1481322" y="1188563"/>
                </a:lnTo>
                <a:lnTo>
                  <a:pt x="1438828" y="1188563"/>
                </a:lnTo>
                <a:close/>
                <a:moveTo>
                  <a:pt x="1381111" y="1188563"/>
                </a:moveTo>
                <a:lnTo>
                  <a:pt x="1380794" y="1215611"/>
                </a:lnTo>
                <a:lnTo>
                  <a:pt x="1423606" y="1215611"/>
                </a:lnTo>
                <a:lnTo>
                  <a:pt x="1422972" y="1188563"/>
                </a:lnTo>
                <a:lnTo>
                  <a:pt x="1381111" y="1188563"/>
                </a:lnTo>
                <a:close/>
                <a:moveTo>
                  <a:pt x="1322761" y="1188563"/>
                </a:moveTo>
                <a:lnTo>
                  <a:pt x="1321810" y="1215611"/>
                </a:lnTo>
                <a:lnTo>
                  <a:pt x="1364621" y="1215611"/>
                </a:lnTo>
                <a:lnTo>
                  <a:pt x="1365255" y="1188563"/>
                </a:lnTo>
                <a:lnTo>
                  <a:pt x="1322761" y="1188563"/>
                </a:lnTo>
                <a:close/>
                <a:moveTo>
                  <a:pt x="1264727" y="1188563"/>
                </a:moveTo>
                <a:lnTo>
                  <a:pt x="1263142" y="1215293"/>
                </a:lnTo>
                <a:lnTo>
                  <a:pt x="1305636" y="1215293"/>
                </a:lnTo>
                <a:lnTo>
                  <a:pt x="1307222" y="1188563"/>
                </a:lnTo>
                <a:lnTo>
                  <a:pt x="1264727" y="1188563"/>
                </a:lnTo>
                <a:close/>
                <a:moveTo>
                  <a:pt x="1206694" y="1188244"/>
                </a:moveTo>
                <a:lnTo>
                  <a:pt x="1204157" y="1215293"/>
                </a:lnTo>
                <a:lnTo>
                  <a:pt x="1246969" y="1215293"/>
                </a:lnTo>
                <a:lnTo>
                  <a:pt x="1248871" y="1188563"/>
                </a:lnTo>
                <a:lnTo>
                  <a:pt x="1206694" y="1188244"/>
                </a:lnTo>
                <a:close/>
                <a:moveTo>
                  <a:pt x="1148661" y="1188244"/>
                </a:moveTo>
                <a:lnTo>
                  <a:pt x="1145172" y="1215293"/>
                </a:lnTo>
                <a:lnTo>
                  <a:pt x="1188301" y="1215293"/>
                </a:lnTo>
                <a:lnTo>
                  <a:pt x="1190838" y="1188244"/>
                </a:lnTo>
                <a:lnTo>
                  <a:pt x="1148661" y="1188244"/>
                </a:lnTo>
                <a:close/>
                <a:moveTo>
                  <a:pt x="1090627" y="1188244"/>
                </a:moveTo>
                <a:lnTo>
                  <a:pt x="1086505" y="1214975"/>
                </a:lnTo>
                <a:lnTo>
                  <a:pt x="1128999" y="1214975"/>
                </a:lnTo>
                <a:lnTo>
                  <a:pt x="1132805" y="1188244"/>
                </a:lnTo>
                <a:lnTo>
                  <a:pt x="1090627" y="1188244"/>
                </a:lnTo>
                <a:close/>
                <a:moveTo>
                  <a:pt x="1032594" y="1187926"/>
                </a:moveTo>
                <a:lnTo>
                  <a:pt x="1027203" y="1214975"/>
                </a:lnTo>
                <a:lnTo>
                  <a:pt x="1070331" y="1214975"/>
                </a:lnTo>
                <a:lnTo>
                  <a:pt x="1074771" y="1188244"/>
                </a:lnTo>
                <a:lnTo>
                  <a:pt x="1032594" y="1187926"/>
                </a:lnTo>
                <a:close/>
                <a:moveTo>
                  <a:pt x="1740728" y="1132875"/>
                </a:moveTo>
                <a:lnTo>
                  <a:pt x="1737874" y="1133193"/>
                </a:lnTo>
                <a:lnTo>
                  <a:pt x="1735337" y="1133829"/>
                </a:lnTo>
                <a:lnTo>
                  <a:pt x="1733117" y="1134784"/>
                </a:lnTo>
                <a:lnTo>
                  <a:pt x="1731532" y="1136057"/>
                </a:lnTo>
                <a:lnTo>
                  <a:pt x="1730263" y="1137648"/>
                </a:lnTo>
                <a:lnTo>
                  <a:pt x="1729312" y="1139875"/>
                </a:lnTo>
                <a:lnTo>
                  <a:pt x="1728995" y="1142103"/>
                </a:lnTo>
                <a:lnTo>
                  <a:pt x="1728995" y="1144330"/>
                </a:lnTo>
                <a:lnTo>
                  <a:pt x="1730263" y="1151649"/>
                </a:lnTo>
                <a:lnTo>
                  <a:pt x="1731215" y="1153877"/>
                </a:lnTo>
                <a:lnTo>
                  <a:pt x="1732166" y="1156104"/>
                </a:lnTo>
                <a:lnTo>
                  <a:pt x="1734069" y="1158332"/>
                </a:lnTo>
                <a:lnTo>
                  <a:pt x="1735971" y="1159923"/>
                </a:lnTo>
                <a:lnTo>
                  <a:pt x="1738508" y="1161514"/>
                </a:lnTo>
                <a:lnTo>
                  <a:pt x="1741045" y="1162469"/>
                </a:lnTo>
                <a:lnTo>
                  <a:pt x="1743582" y="1163105"/>
                </a:lnTo>
                <a:lnTo>
                  <a:pt x="1746437" y="1163423"/>
                </a:lnTo>
                <a:lnTo>
                  <a:pt x="1772123" y="1163423"/>
                </a:lnTo>
                <a:lnTo>
                  <a:pt x="1775295" y="1163105"/>
                </a:lnTo>
                <a:lnTo>
                  <a:pt x="1777832" y="1162469"/>
                </a:lnTo>
                <a:lnTo>
                  <a:pt x="1779734" y="1161514"/>
                </a:lnTo>
                <a:lnTo>
                  <a:pt x="1781637" y="1159923"/>
                </a:lnTo>
                <a:lnTo>
                  <a:pt x="1782906" y="1158332"/>
                </a:lnTo>
                <a:lnTo>
                  <a:pt x="1783857" y="1156104"/>
                </a:lnTo>
                <a:lnTo>
                  <a:pt x="1784174" y="1154195"/>
                </a:lnTo>
                <a:lnTo>
                  <a:pt x="1783857" y="1151968"/>
                </a:lnTo>
                <a:lnTo>
                  <a:pt x="1782271" y="1144330"/>
                </a:lnTo>
                <a:lnTo>
                  <a:pt x="1781637" y="1142103"/>
                </a:lnTo>
                <a:lnTo>
                  <a:pt x="1780369" y="1139875"/>
                </a:lnTo>
                <a:lnTo>
                  <a:pt x="1778783" y="1137648"/>
                </a:lnTo>
                <a:lnTo>
                  <a:pt x="1776563" y="1136057"/>
                </a:lnTo>
                <a:lnTo>
                  <a:pt x="1774343" y="1134784"/>
                </a:lnTo>
                <a:lnTo>
                  <a:pt x="1771489" y="1133829"/>
                </a:lnTo>
                <a:lnTo>
                  <a:pt x="1768635" y="1133193"/>
                </a:lnTo>
                <a:lnTo>
                  <a:pt x="1766098" y="1132875"/>
                </a:lnTo>
                <a:lnTo>
                  <a:pt x="1740728" y="1132875"/>
                </a:lnTo>
                <a:close/>
                <a:moveTo>
                  <a:pt x="1664619" y="1132875"/>
                </a:moveTo>
                <a:lnTo>
                  <a:pt x="1661765" y="1133193"/>
                </a:lnTo>
                <a:lnTo>
                  <a:pt x="1659545" y="1133829"/>
                </a:lnTo>
                <a:lnTo>
                  <a:pt x="1657325" y="1134784"/>
                </a:lnTo>
                <a:lnTo>
                  <a:pt x="1655422" y="1136057"/>
                </a:lnTo>
                <a:lnTo>
                  <a:pt x="1654154" y="1137648"/>
                </a:lnTo>
                <a:lnTo>
                  <a:pt x="1653203" y="1139875"/>
                </a:lnTo>
                <a:lnTo>
                  <a:pt x="1652568" y="1142103"/>
                </a:lnTo>
                <a:lnTo>
                  <a:pt x="1652568" y="1144330"/>
                </a:lnTo>
                <a:lnTo>
                  <a:pt x="1653837" y="1151649"/>
                </a:lnTo>
                <a:lnTo>
                  <a:pt x="1654471" y="1153877"/>
                </a:lnTo>
                <a:lnTo>
                  <a:pt x="1655422" y="1156104"/>
                </a:lnTo>
                <a:lnTo>
                  <a:pt x="1657008" y="1158332"/>
                </a:lnTo>
                <a:lnTo>
                  <a:pt x="1658911" y="1159923"/>
                </a:lnTo>
                <a:lnTo>
                  <a:pt x="1661131" y="1161196"/>
                </a:lnTo>
                <a:lnTo>
                  <a:pt x="1663668" y="1162469"/>
                </a:lnTo>
                <a:lnTo>
                  <a:pt x="1666205" y="1163105"/>
                </a:lnTo>
                <a:lnTo>
                  <a:pt x="1669376" y="1163105"/>
                </a:lnTo>
                <a:lnTo>
                  <a:pt x="1695063" y="1163423"/>
                </a:lnTo>
                <a:lnTo>
                  <a:pt x="1697917" y="1163105"/>
                </a:lnTo>
                <a:lnTo>
                  <a:pt x="1700137" y="1162469"/>
                </a:lnTo>
                <a:lnTo>
                  <a:pt x="1702357" y="1161514"/>
                </a:lnTo>
                <a:lnTo>
                  <a:pt x="1704576" y="1159923"/>
                </a:lnTo>
                <a:lnTo>
                  <a:pt x="1705845" y="1158332"/>
                </a:lnTo>
                <a:lnTo>
                  <a:pt x="1706796" y="1156104"/>
                </a:lnTo>
                <a:lnTo>
                  <a:pt x="1707430" y="1153877"/>
                </a:lnTo>
                <a:lnTo>
                  <a:pt x="1707113" y="1151649"/>
                </a:lnTo>
                <a:lnTo>
                  <a:pt x="1705845" y="1144330"/>
                </a:lnTo>
                <a:lnTo>
                  <a:pt x="1705211" y="1142103"/>
                </a:lnTo>
                <a:lnTo>
                  <a:pt x="1704259" y="1139875"/>
                </a:lnTo>
                <a:lnTo>
                  <a:pt x="1702357" y="1137648"/>
                </a:lnTo>
                <a:lnTo>
                  <a:pt x="1700137" y="1136057"/>
                </a:lnTo>
                <a:lnTo>
                  <a:pt x="1697917" y="1134784"/>
                </a:lnTo>
                <a:lnTo>
                  <a:pt x="1695697" y="1133829"/>
                </a:lnTo>
                <a:lnTo>
                  <a:pt x="1692843" y="1133193"/>
                </a:lnTo>
                <a:lnTo>
                  <a:pt x="1689989" y="1132875"/>
                </a:lnTo>
                <a:lnTo>
                  <a:pt x="1664619" y="1132875"/>
                </a:lnTo>
                <a:close/>
                <a:moveTo>
                  <a:pt x="1586924" y="1132875"/>
                </a:moveTo>
                <a:lnTo>
                  <a:pt x="1584704" y="1133511"/>
                </a:lnTo>
                <a:lnTo>
                  <a:pt x="1582167" y="1134784"/>
                </a:lnTo>
                <a:lnTo>
                  <a:pt x="1580264" y="1136057"/>
                </a:lnTo>
                <a:lnTo>
                  <a:pt x="1578679" y="1137648"/>
                </a:lnTo>
                <a:lnTo>
                  <a:pt x="1577727" y="1139875"/>
                </a:lnTo>
                <a:lnTo>
                  <a:pt x="1577093" y="1142103"/>
                </a:lnTo>
                <a:lnTo>
                  <a:pt x="1577093" y="1144330"/>
                </a:lnTo>
                <a:lnTo>
                  <a:pt x="1578044" y="1151649"/>
                </a:lnTo>
                <a:lnTo>
                  <a:pt x="1578362" y="1153877"/>
                </a:lnTo>
                <a:lnTo>
                  <a:pt x="1579313" y="1156104"/>
                </a:lnTo>
                <a:lnTo>
                  <a:pt x="1580899" y="1158332"/>
                </a:lnTo>
                <a:lnTo>
                  <a:pt x="1583118" y="1159923"/>
                </a:lnTo>
                <a:lnTo>
                  <a:pt x="1585338" y="1161196"/>
                </a:lnTo>
                <a:lnTo>
                  <a:pt x="1587558" y="1162151"/>
                </a:lnTo>
                <a:lnTo>
                  <a:pt x="1590412" y="1162787"/>
                </a:lnTo>
                <a:lnTo>
                  <a:pt x="1593266" y="1163105"/>
                </a:lnTo>
                <a:lnTo>
                  <a:pt x="1618953" y="1163105"/>
                </a:lnTo>
                <a:lnTo>
                  <a:pt x="1621807" y="1163105"/>
                </a:lnTo>
                <a:lnTo>
                  <a:pt x="1624344" y="1162469"/>
                </a:lnTo>
                <a:lnTo>
                  <a:pt x="1626564" y="1161196"/>
                </a:lnTo>
                <a:lnTo>
                  <a:pt x="1628467" y="1159923"/>
                </a:lnTo>
                <a:lnTo>
                  <a:pt x="1629735" y="1158332"/>
                </a:lnTo>
                <a:lnTo>
                  <a:pt x="1631004" y="1156104"/>
                </a:lnTo>
                <a:lnTo>
                  <a:pt x="1631321" y="1153877"/>
                </a:lnTo>
                <a:lnTo>
                  <a:pt x="1631321" y="1151649"/>
                </a:lnTo>
                <a:lnTo>
                  <a:pt x="1630370" y="1144330"/>
                </a:lnTo>
                <a:lnTo>
                  <a:pt x="1629735" y="1142103"/>
                </a:lnTo>
                <a:lnTo>
                  <a:pt x="1628784" y="1139875"/>
                </a:lnTo>
                <a:lnTo>
                  <a:pt x="1627198" y="1137648"/>
                </a:lnTo>
                <a:lnTo>
                  <a:pt x="1625296" y="1136057"/>
                </a:lnTo>
                <a:lnTo>
                  <a:pt x="1623076" y="1134784"/>
                </a:lnTo>
                <a:lnTo>
                  <a:pt x="1620856" y="1133829"/>
                </a:lnTo>
                <a:lnTo>
                  <a:pt x="1618002" y="1132875"/>
                </a:lnTo>
                <a:lnTo>
                  <a:pt x="1615148" y="1132875"/>
                </a:lnTo>
                <a:lnTo>
                  <a:pt x="1589778" y="1132875"/>
                </a:lnTo>
                <a:lnTo>
                  <a:pt x="1586924" y="1132875"/>
                </a:lnTo>
                <a:close/>
                <a:moveTo>
                  <a:pt x="1510815" y="1132875"/>
                </a:moveTo>
                <a:lnTo>
                  <a:pt x="1508278" y="1133511"/>
                </a:lnTo>
                <a:lnTo>
                  <a:pt x="1506058" y="1134784"/>
                </a:lnTo>
                <a:lnTo>
                  <a:pt x="1504155" y="1136057"/>
                </a:lnTo>
                <a:lnTo>
                  <a:pt x="1502569" y="1137648"/>
                </a:lnTo>
                <a:lnTo>
                  <a:pt x="1501618" y="1139875"/>
                </a:lnTo>
                <a:lnTo>
                  <a:pt x="1500984" y="1142103"/>
                </a:lnTo>
                <a:lnTo>
                  <a:pt x="1500667" y="1144330"/>
                </a:lnTo>
                <a:lnTo>
                  <a:pt x="1501301" y="1151649"/>
                </a:lnTo>
                <a:lnTo>
                  <a:pt x="1501618" y="1153877"/>
                </a:lnTo>
                <a:lnTo>
                  <a:pt x="1502569" y="1156104"/>
                </a:lnTo>
                <a:lnTo>
                  <a:pt x="1503838" y="1158332"/>
                </a:lnTo>
                <a:lnTo>
                  <a:pt x="1505741" y="1159923"/>
                </a:lnTo>
                <a:lnTo>
                  <a:pt x="1507960" y="1161196"/>
                </a:lnTo>
                <a:lnTo>
                  <a:pt x="1510180" y="1162151"/>
                </a:lnTo>
                <a:lnTo>
                  <a:pt x="1512717" y="1162787"/>
                </a:lnTo>
                <a:lnTo>
                  <a:pt x="1515888" y="1163105"/>
                </a:lnTo>
                <a:lnTo>
                  <a:pt x="1541575" y="1163105"/>
                </a:lnTo>
                <a:lnTo>
                  <a:pt x="1544430" y="1162787"/>
                </a:lnTo>
                <a:lnTo>
                  <a:pt x="1546966" y="1162151"/>
                </a:lnTo>
                <a:lnTo>
                  <a:pt x="1549503" y="1161196"/>
                </a:lnTo>
                <a:lnTo>
                  <a:pt x="1551406" y="1159923"/>
                </a:lnTo>
                <a:lnTo>
                  <a:pt x="1552992" y="1158332"/>
                </a:lnTo>
                <a:lnTo>
                  <a:pt x="1553943" y="1156104"/>
                </a:lnTo>
                <a:lnTo>
                  <a:pt x="1554577" y="1153877"/>
                </a:lnTo>
                <a:lnTo>
                  <a:pt x="1554577" y="1151649"/>
                </a:lnTo>
                <a:lnTo>
                  <a:pt x="1553943" y="1144330"/>
                </a:lnTo>
                <a:lnTo>
                  <a:pt x="1553626" y="1142103"/>
                </a:lnTo>
                <a:lnTo>
                  <a:pt x="1552675" y="1139875"/>
                </a:lnTo>
                <a:lnTo>
                  <a:pt x="1551089" y="1137648"/>
                </a:lnTo>
                <a:lnTo>
                  <a:pt x="1549186" y="1136057"/>
                </a:lnTo>
                <a:lnTo>
                  <a:pt x="1546966" y="1134784"/>
                </a:lnTo>
                <a:lnTo>
                  <a:pt x="1544430" y="1133511"/>
                </a:lnTo>
                <a:lnTo>
                  <a:pt x="1541893" y="1132875"/>
                </a:lnTo>
                <a:lnTo>
                  <a:pt x="1539038" y="1132875"/>
                </a:lnTo>
                <a:lnTo>
                  <a:pt x="1513986" y="1132875"/>
                </a:lnTo>
                <a:lnTo>
                  <a:pt x="1510815" y="1132875"/>
                </a:lnTo>
                <a:close/>
                <a:moveTo>
                  <a:pt x="981854" y="1117600"/>
                </a:moveTo>
                <a:lnTo>
                  <a:pt x="1765464" y="1117600"/>
                </a:lnTo>
                <a:lnTo>
                  <a:pt x="1769904" y="1117918"/>
                </a:lnTo>
                <a:lnTo>
                  <a:pt x="1774978" y="1118236"/>
                </a:lnTo>
                <a:lnTo>
                  <a:pt x="1779417" y="1119191"/>
                </a:lnTo>
                <a:lnTo>
                  <a:pt x="1783857" y="1120464"/>
                </a:lnTo>
                <a:lnTo>
                  <a:pt x="1787980" y="1122373"/>
                </a:lnTo>
                <a:lnTo>
                  <a:pt x="1792736" y="1124283"/>
                </a:lnTo>
                <a:lnTo>
                  <a:pt x="1796542" y="1126510"/>
                </a:lnTo>
                <a:lnTo>
                  <a:pt x="1800347" y="1129056"/>
                </a:lnTo>
                <a:lnTo>
                  <a:pt x="1803836" y="1131602"/>
                </a:lnTo>
                <a:lnTo>
                  <a:pt x="1807007" y="1134466"/>
                </a:lnTo>
                <a:lnTo>
                  <a:pt x="1810495" y="1137648"/>
                </a:lnTo>
                <a:lnTo>
                  <a:pt x="1813032" y="1141148"/>
                </a:lnTo>
                <a:lnTo>
                  <a:pt x="1815252" y="1144649"/>
                </a:lnTo>
                <a:lnTo>
                  <a:pt x="1817155" y="1148149"/>
                </a:lnTo>
                <a:lnTo>
                  <a:pt x="1818740" y="1151649"/>
                </a:lnTo>
                <a:lnTo>
                  <a:pt x="1820009" y="1155468"/>
                </a:lnTo>
                <a:lnTo>
                  <a:pt x="1903095" y="1502007"/>
                </a:lnTo>
                <a:lnTo>
                  <a:pt x="1903412" y="1506144"/>
                </a:lnTo>
                <a:lnTo>
                  <a:pt x="1903412" y="1509963"/>
                </a:lnTo>
                <a:lnTo>
                  <a:pt x="1903095" y="1513463"/>
                </a:lnTo>
                <a:lnTo>
                  <a:pt x="1901827" y="1516963"/>
                </a:lnTo>
                <a:lnTo>
                  <a:pt x="1900241" y="1520146"/>
                </a:lnTo>
                <a:lnTo>
                  <a:pt x="1898338" y="1523646"/>
                </a:lnTo>
                <a:lnTo>
                  <a:pt x="1895801" y="1526510"/>
                </a:lnTo>
                <a:lnTo>
                  <a:pt x="1892313" y="1529056"/>
                </a:lnTo>
                <a:lnTo>
                  <a:pt x="1889142" y="1531283"/>
                </a:lnTo>
                <a:lnTo>
                  <a:pt x="1885336" y="1533511"/>
                </a:lnTo>
                <a:lnTo>
                  <a:pt x="1881214" y="1535420"/>
                </a:lnTo>
                <a:lnTo>
                  <a:pt x="1876774" y="1537011"/>
                </a:lnTo>
                <a:lnTo>
                  <a:pt x="1871700" y="1538284"/>
                </a:lnTo>
                <a:lnTo>
                  <a:pt x="1866626" y="1538920"/>
                </a:lnTo>
                <a:lnTo>
                  <a:pt x="1861235" y="1539557"/>
                </a:lnTo>
                <a:lnTo>
                  <a:pt x="1855210" y="1539875"/>
                </a:lnTo>
                <a:lnTo>
                  <a:pt x="884498" y="1539875"/>
                </a:lnTo>
                <a:lnTo>
                  <a:pt x="878789" y="1539557"/>
                </a:lnTo>
                <a:lnTo>
                  <a:pt x="873081" y="1538920"/>
                </a:lnTo>
                <a:lnTo>
                  <a:pt x="868007" y="1537966"/>
                </a:lnTo>
                <a:lnTo>
                  <a:pt x="863250" y="1536693"/>
                </a:lnTo>
                <a:lnTo>
                  <a:pt x="858811" y="1535102"/>
                </a:lnTo>
                <a:lnTo>
                  <a:pt x="854371" y="1533193"/>
                </a:lnTo>
                <a:lnTo>
                  <a:pt x="850566" y="1531283"/>
                </a:lnTo>
                <a:lnTo>
                  <a:pt x="847394" y="1528737"/>
                </a:lnTo>
                <a:lnTo>
                  <a:pt x="844223" y="1526192"/>
                </a:lnTo>
                <a:lnTo>
                  <a:pt x="842003" y="1523010"/>
                </a:lnTo>
                <a:lnTo>
                  <a:pt x="839466" y="1519827"/>
                </a:lnTo>
                <a:lnTo>
                  <a:pt x="837881" y="1516645"/>
                </a:lnTo>
                <a:lnTo>
                  <a:pt x="836929" y="1513463"/>
                </a:lnTo>
                <a:lnTo>
                  <a:pt x="836612" y="1509963"/>
                </a:lnTo>
                <a:lnTo>
                  <a:pt x="836612" y="1506144"/>
                </a:lnTo>
                <a:lnTo>
                  <a:pt x="837246" y="1502007"/>
                </a:lnTo>
                <a:lnTo>
                  <a:pt x="926675" y="1154832"/>
                </a:lnTo>
                <a:lnTo>
                  <a:pt x="927943" y="1151331"/>
                </a:lnTo>
                <a:lnTo>
                  <a:pt x="929529" y="1147513"/>
                </a:lnTo>
                <a:lnTo>
                  <a:pt x="931432" y="1144012"/>
                </a:lnTo>
                <a:lnTo>
                  <a:pt x="933969" y="1140830"/>
                </a:lnTo>
                <a:lnTo>
                  <a:pt x="936823" y="1137011"/>
                </a:lnTo>
                <a:lnTo>
                  <a:pt x="939677" y="1134147"/>
                </a:lnTo>
                <a:lnTo>
                  <a:pt x="943165" y="1131283"/>
                </a:lnTo>
                <a:lnTo>
                  <a:pt x="946971" y="1128738"/>
                </a:lnTo>
                <a:lnTo>
                  <a:pt x="950776" y="1126192"/>
                </a:lnTo>
                <a:lnTo>
                  <a:pt x="954582" y="1124283"/>
                </a:lnTo>
                <a:lnTo>
                  <a:pt x="959021" y="1122373"/>
                </a:lnTo>
                <a:lnTo>
                  <a:pt x="963461" y="1120464"/>
                </a:lnTo>
                <a:lnTo>
                  <a:pt x="967901" y="1119191"/>
                </a:lnTo>
                <a:lnTo>
                  <a:pt x="972341" y="1118236"/>
                </a:lnTo>
                <a:lnTo>
                  <a:pt x="977097" y="1117918"/>
                </a:lnTo>
                <a:lnTo>
                  <a:pt x="981854" y="1117600"/>
                </a:lnTo>
                <a:close/>
                <a:moveTo>
                  <a:pt x="268430" y="1104583"/>
                </a:moveTo>
                <a:lnTo>
                  <a:pt x="254469" y="1109980"/>
                </a:lnTo>
                <a:lnTo>
                  <a:pt x="240826" y="1115695"/>
                </a:lnTo>
                <a:lnTo>
                  <a:pt x="227500" y="1121410"/>
                </a:lnTo>
                <a:lnTo>
                  <a:pt x="214808" y="1127443"/>
                </a:lnTo>
                <a:lnTo>
                  <a:pt x="202433" y="1133158"/>
                </a:lnTo>
                <a:lnTo>
                  <a:pt x="190693" y="1139190"/>
                </a:lnTo>
                <a:lnTo>
                  <a:pt x="178954" y="1145858"/>
                </a:lnTo>
                <a:lnTo>
                  <a:pt x="168483" y="1151890"/>
                </a:lnTo>
                <a:lnTo>
                  <a:pt x="178954" y="1168718"/>
                </a:lnTo>
                <a:lnTo>
                  <a:pt x="190376" y="1185228"/>
                </a:lnTo>
                <a:lnTo>
                  <a:pt x="202433" y="1201420"/>
                </a:lnTo>
                <a:lnTo>
                  <a:pt x="214490" y="1217295"/>
                </a:lnTo>
                <a:lnTo>
                  <a:pt x="227182" y="1232535"/>
                </a:lnTo>
                <a:lnTo>
                  <a:pt x="240191" y="1247775"/>
                </a:lnTo>
                <a:lnTo>
                  <a:pt x="253835" y="1262380"/>
                </a:lnTo>
                <a:lnTo>
                  <a:pt x="267479" y="1276668"/>
                </a:lnTo>
                <a:lnTo>
                  <a:pt x="283026" y="1291590"/>
                </a:lnTo>
                <a:lnTo>
                  <a:pt x="299208" y="1306195"/>
                </a:lnTo>
                <a:lnTo>
                  <a:pt x="313486" y="1301750"/>
                </a:lnTo>
                <a:lnTo>
                  <a:pt x="327764" y="1297623"/>
                </a:lnTo>
                <a:lnTo>
                  <a:pt x="357590" y="1289368"/>
                </a:lnTo>
                <a:lnTo>
                  <a:pt x="350609" y="1278890"/>
                </a:lnTo>
                <a:lnTo>
                  <a:pt x="344264" y="1268413"/>
                </a:lnTo>
                <a:lnTo>
                  <a:pt x="337600" y="1257618"/>
                </a:lnTo>
                <a:lnTo>
                  <a:pt x="331572" y="1246823"/>
                </a:lnTo>
                <a:lnTo>
                  <a:pt x="325543" y="1235710"/>
                </a:lnTo>
                <a:lnTo>
                  <a:pt x="319515" y="1224280"/>
                </a:lnTo>
                <a:lnTo>
                  <a:pt x="313803" y="1213168"/>
                </a:lnTo>
                <a:lnTo>
                  <a:pt x="308409" y="1201738"/>
                </a:lnTo>
                <a:lnTo>
                  <a:pt x="302381" y="1189990"/>
                </a:lnTo>
                <a:lnTo>
                  <a:pt x="297304" y="1178243"/>
                </a:lnTo>
                <a:lnTo>
                  <a:pt x="287151" y="1154113"/>
                </a:lnTo>
                <a:lnTo>
                  <a:pt x="277315" y="1129665"/>
                </a:lnTo>
                <a:lnTo>
                  <a:pt x="268430" y="1104583"/>
                </a:lnTo>
                <a:close/>
                <a:moveTo>
                  <a:pt x="469277" y="1050290"/>
                </a:moveTo>
                <a:lnTo>
                  <a:pt x="441990" y="1055688"/>
                </a:lnTo>
                <a:lnTo>
                  <a:pt x="415337" y="1061403"/>
                </a:lnTo>
                <a:lnTo>
                  <a:pt x="389319" y="1067118"/>
                </a:lnTo>
                <a:lnTo>
                  <a:pt x="364253" y="1073785"/>
                </a:lnTo>
                <a:lnTo>
                  <a:pt x="343946" y="1079500"/>
                </a:lnTo>
                <a:lnTo>
                  <a:pt x="324274" y="1085215"/>
                </a:lnTo>
                <a:lnTo>
                  <a:pt x="328716" y="1098550"/>
                </a:lnTo>
                <a:lnTo>
                  <a:pt x="333476" y="1111568"/>
                </a:lnTo>
                <a:lnTo>
                  <a:pt x="338235" y="1124585"/>
                </a:lnTo>
                <a:lnTo>
                  <a:pt x="343629" y="1136968"/>
                </a:lnTo>
                <a:lnTo>
                  <a:pt x="349023" y="1149668"/>
                </a:lnTo>
                <a:lnTo>
                  <a:pt x="354417" y="1162050"/>
                </a:lnTo>
                <a:lnTo>
                  <a:pt x="360446" y="1174115"/>
                </a:lnTo>
                <a:lnTo>
                  <a:pt x="366157" y="1186180"/>
                </a:lnTo>
                <a:lnTo>
                  <a:pt x="371868" y="1197928"/>
                </a:lnTo>
                <a:lnTo>
                  <a:pt x="378531" y="1209358"/>
                </a:lnTo>
                <a:lnTo>
                  <a:pt x="384560" y="1220788"/>
                </a:lnTo>
                <a:lnTo>
                  <a:pt x="391223" y="1232218"/>
                </a:lnTo>
                <a:lnTo>
                  <a:pt x="397886" y="1243013"/>
                </a:lnTo>
                <a:lnTo>
                  <a:pt x="404549" y="1254125"/>
                </a:lnTo>
                <a:lnTo>
                  <a:pt x="411530" y="1264603"/>
                </a:lnTo>
                <a:lnTo>
                  <a:pt x="418510" y="1275080"/>
                </a:lnTo>
                <a:lnTo>
                  <a:pt x="442942" y="1270318"/>
                </a:lnTo>
                <a:lnTo>
                  <a:pt x="467373" y="1265873"/>
                </a:lnTo>
                <a:lnTo>
                  <a:pt x="492440" y="1261428"/>
                </a:lnTo>
                <a:lnTo>
                  <a:pt x="518140" y="1257618"/>
                </a:lnTo>
                <a:lnTo>
                  <a:pt x="510525" y="1234123"/>
                </a:lnTo>
                <a:lnTo>
                  <a:pt x="503545" y="1209993"/>
                </a:lnTo>
                <a:lnTo>
                  <a:pt x="496882" y="1184910"/>
                </a:lnTo>
                <a:lnTo>
                  <a:pt x="490219" y="1159193"/>
                </a:lnTo>
                <a:lnTo>
                  <a:pt x="484507" y="1132840"/>
                </a:lnTo>
                <a:lnTo>
                  <a:pt x="479113" y="1106170"/>
                </a:lnTo>
                <a:lnTo>
                  <a:pt x="473719" y="1078548"/>
                </a:lnTo>
                <a:lnTo>
                  <a:pt x="469277" y="1050290"/>
                </a:lnTo>
                <a:close/>
                <a:moveTo>
                  <a:pt x="742467" y="1024890"/>
                </a:moveTo>
                <a:lnTo>
                  <a:pt x="714228" y="1025525"/>
                </a:lnTo>
                <a:lnTo>
                  <a:pt x="686623" y="1026478"/>
                </a:lnTo>
                <a:lnTo>
                  <a:pt x="659019" y="1028065"/>
                </a:lnTo>
                <a:lnTo>
                  <a:pt x="631731" y="1029653"/>
                </a:lnTo>
                <a:lnTo>
                  <a:pt x="605396" y="1031875"/>
                </a:lnTo>
                <a:lnTo>
                  <a:pt x="578743" y="1034733"/>
                </a:lnTo>
                <a:lnTo>
                  <a:pt x="553043" y="1037908"/>
                </a:lnTo>
                <a:lnTo>
                  <a:pt x="527025" y="1041083"/>
                </a:lnTo>
                <a:lnTo>
                  <a:pt x="530515" y="1059498"/>
                </a:lnTo>
                <a:lnTo>
                  <a:pt x="533688" y="1077595"/>
                </a:lnTo>
                <a:lnTo>
                  <a:pt x="536861" y="1095375"/>
                </a:lnTo>
                <a:lnTo>
                  <a:pt x="540351" y="1112838"/>
                </a:lnTo>
                <a:lnTo>
                  <a:pt x="543841" y="1130300"/>
                </a:lnTo>
                <a:lnTo>
                  <a:pt x="547966" y="1147128"/>
                </a:lnTo>
                <a:lnTo>
                  <a:pt x="552091" y="1163638"/>
                </a:lnTo>
                <a:lnTo>
                  <a:pt x="556216" y="1180148"/>
                </a:lnTo>
                <a:lnTo>
                  <a:pt x="561292" y="1198245"/>
                </a:lnTo>
                <a:lnTo>
                  <a:pt x="566686" y="1216025"/>
                </a:lnTo>
                <a:lnTo>
                  <a:pt x="572080" y="1233488"/>
                </a:lnTo>
                <a:lnTo>
                  <a:pt x="577792" y="1250315"/>
                </a:lnTo>
                <a:lnTo>
                  <a:pt x="597464" y="1248410"/>
                </a:lnTo>
                <a:lnTo>
                  <a:pt x="617771" y="1246823"/>
                </a:lnTo>
                <a:lnTo>
                  <a:pt x="638077" y="1245235"/>
                </a:lnTo>
                <a:lnTo>
                  <a:pt x="658701" y="1243648"/>
                </a:lnTo>
                <a:lnTo>
                  <a:pt x="679326" y="1242378"/>
                </a:lnTo>
                <a:lnTo>
                  <a:pt x="699950" y="1241425"/>
                </a:lnTo>
                <a:lnTo>
                  <a:pt x="721208" y="1240790"/>
                </a:lnTo>
                <a:lnTo>
                  <a:pt x="742467" y="1240473"/>
                </a:lnTo>
                <a:lnTo>
                  <a:pt x="742467" y="1024890"/>
                </a:lnTo>
                <a:close/>
                <a:moveTo>
                  <a:pt x="507035" y="801688"/>
                </a:moveTo>
                <a:lnTo>
                  <a:pt x="507670" y="824865"/>
                </a:lnTo>
                <a:lnTo>
                  <a:pt x="508622" y="848360"/>
                </a:lnTo>
                <a:lnTo>
                  <a:pt x="509573" y="871538"/>
                </a:lnTo>
                <a:lnTo>
                  <a:pt x="510843" y="894080"/>
                </a:lnTo>
                <a:lnTo>
                  <a:pt x="512746" y="916940"/>
                </a:lnTo>
                <a:lnTo>
                  <a:pt x="514650" y="939165"/>
                </a:lnTo>
                <a:lnTo>
                  <a:pt x="516871" y="961073"/>
                </a:lnTo>
                <a:lnTo>
                  <a:pt x="519410" y="982663"/>
                </a:lnTo>
                <a:lnTo>
                  <a:pt x="546062" y="979170"/>
                </a:lnTo>
                <a:lnTo>
                  <a:pt x="572715" y="976313"/>
                </a:lnTo>
                <a:lnTo>
                  <a:pt x="600319" y="973455"/>
                </a:lnTo>
                <a:lnTo>
                  <a:pt x="627924" y="971233"/>
                </a:lnTo>
                <a:lnTo>
                  <a:pt x="656163" y="969328"/>
                </a:lnTo>
                <a:lnTo>
                  <a:pt x="684720" y="967740"/>
                </a:lnTo>
                <a:lnTo>
                  <a:pt x="713276" y="966788"/>
                </a:lnTo>
                <a:lnTo>
                  <a:pt x="742467" y="965835"/>
                </a:lnTo>
                <a:lnTo>
                  <a:pt x="742467" y="801688"/>
                </a:lnTo>
                <a:lnTo>
                  <a:pt x="507035" y="801688"/>
                </a:lnTo>
                <a:close/>
                <a:moveTo>
                  <a:pt x="273824" y="801688"/>
                </a:moveTo>
                <a:lnTo>
                  <a:pt x="274142" y="816610"/>
                </a:lnTo>
                <a:lnTo>
                  <a:pt x="275094" y="831533"/>
                </a:lnTo>
                <a:lnTo>
                  <a:pt x="276045" y="846455"/>
                </a:lnTo>
                <a:lnTo>
                  <a:pt x="276997" y="860743"/>
                </a:lnTo>
                <a:lnTo>
                  <a:pt x="278584" y="875665"/>
                </a:lnTo>
                <a:lnTo>
                  <a:pt x="280170" y="889953"/>
                </a:lnTo>
                <a:lnTo>
                  <a:pt x="281757" y="904558"/>
                </a:lnTo>
                <a:lnTo>
                  <a:pt x="283660" y="918845"/>
                </a:lnTo>
                <a:lnTo>
                  <a:pt x="285882" y="933133"/>
                </a:lnTo>
                <a:lnTo>
                  <a:pt x="288737" y="947103"/>
                </a:lnTo>
                <a:lnTo>
                  <a:pt x="291276" y="961073"/>
                </a:lnTo>
                <a:lnTo>
                  <a:pt x="293814" y="975043"/>
                </a:lnTo>
                <a:lnTo>
                  <a:pt x="296670" y="988695"/>
                </a:lnTo>
                <a:lnTo>
                  <a:pt x="299842" y="1002665"/>
                </a:lnTo>
                <a:lnTo>
                  <a:pt x="303015" y="1015683"/>
                </a:lnTo>
                <a:lnTo>
                  <a:pt x="306823" y="1029335"/>
                </a:lnTo>
                <a:lnTo>
                  <a:pt x="324909" y="1023938"/>
                </a:lnTo>
                <a:lnTo>
                  <a:pt x="343312" y="1018858"/>
                </a:lnTo>
                <a:lnTo>
                  <a:pt x="362032" y="1013778"/>
                </a:lnTo>
                <a:lnTo>
                  <a:pt x="381070" y="1009015"/>
                </a:lnTo>
                <a:lnTo>
                  <a:pt x="400742" y="1004570"/>
                </a:lnTo>
                <a:lnTo>
                  <a:pt x="420414" y="1000125"/>
                </a:lnTo>
                <a:lnTo>
                  <a:pt x="440721" y="995998"/>
                </a:lnTo>
                <a:lnTo>
                  <a:pt x="461345" y="992188"/>
                </a:lnTo>
                <a:lnTo>
                  <a:pt x="458489" y="969328"/>
                </a:lnTo>
                <a:lnTo>
                  <a:pt x="456268" y="945833"/>
                </a:lnTo>
                <a:lnTo>
                  <a:pt x="454047" y="922655"/>
                </a:lnTo>
                <a:lnTo>
                  <a:pt x="452461" y="899160"/>
                </a:lnTo>
                <a:lnTo>
                  <a:pt x="451191" y="874713"/>
                </a:lnTo>
                <a:lnTo>
                  <a:pt x="449922" y="850900"/>
                </a:lnTo>
                <a:lnTo>
                  <a:pt x="448970" y="826135"/>
                </a:lnTo>
                <a:lnTo>
                  <a:pt x="448653" y="801688"/>
                </a:lnTo>
                <a:lnTo>
                  <a:pt x="273824" y="801688"/>
                </a:lnTo>
                <a:close/>
                <a:moveTo>
                  <a:pt x="59334" y="801688"/>
                </a:moveTo>
                <a:lnTo>
                  <a:pt x="60286" y="821690"/>
                </a:lnTo>
                <a:lnTo>
                  <a:pt x="62507" y="841693"/>
                </a:lnTo>
                <a:lnTo>
                  <a:pt x="64411" y="861378"/>
                </a:lnTo>
                <a:lnTo>
                  <a:pt x="67266" y="881380"/>
                </a:lnTo>
                <a:lnTo>
                  <a:pt x="70439" y="900748"/>
                </a:lnTo>
                <a:lnTo>
                  <a:pt x="74247" y="919798"/>
                </a:lnTo>
                <a:lnTo>
                  <a:pt x="78372" y="938848"/>
                </a:lnTo>
                <a:lnTo>
                  <a:pt x="83448" y="957898"/>
                </a:lnTo>
                <a:lnTo>
                  <a:pt x="88525" y="976630"/>
                </a:lnTo>
                <a:lnTo>
                  <a:pt x="94236" y="995045"/>
                </a:lnTo>
                <a:lnTo>
                  <a:pt x="100899" y="1013143"/>
                </a:lnTo>
                <a:lnTo>
                  <a:pt x="107245" y="1031240"/>
                </a:lnTo>
                <a:lnTo>
                  <a:pt x="114860" y="1049020"/>
                </a:lnTo>
                <a:lnTo>
                  <a:pt x="122475" y="1066483"/>
                </a:lnTo>
                <a:lnTo>
                  <a:pt x="130408" y="1083628"/>
                </a:lnTo>
                <a:lnTo>
                  <a:pt x="138975" y="1100773"/>
                </a:lnTo>
                <a:lnTo>
                  <a:pt x="150080" y="1094740"/>
                </a:lnTo>
                <a:lnTo>
                  <a:pt x="161185" y="1088390"/>
                </a:lnTo>
                <a:lnTo>
                  <a:pt x="172925" y="1082358"/>
                </a:lnTo>
                <a:lnTo>
                  <a:pt x="184982" y="1076325"/>
                </a:lnTo>
                <a:lnTo>
                  <a:pt x="197039" y="1070293"/>
                </a:lnTo>
                <a:lnTo>
                  <a:pt x="209731" y="1064895"/>
                </a:lnTo>
                <a:lnTo>
                  <a:pt x="222740" y="1059498"/>
                </a:lnTo>
                <a:lnTo>
                  <a:pt x="236066" y="1054100"/>
                </a:lnTo>
                <a:lnTo>
                  <a:pt x="250979" y="1048385"/>
                </a:lnTo>
                <a:lnTo>
                  <a:pt x="247172" y="1033780"/>
                </a:lnTo>
                <a:lnTo>
                  <a:pt x="243364" y="1019175"/>
                </a:lnTo>
                <a:lnTo>
                  <a:pt x="240191" y="1004570"/>
                </a:lnTo>
                <a:lnTo>
                  <a:pt x="236701" y="989330"/>
                </a:lnTo>
                <a:lnTo>
                  <a:pt x="233528" y="974408"/>
                </a:lnTo>
                <a:lnTo>
                  <a:pt x="230672" y="959168"/>
                </a:lnTo>
                <a:lnTo>
                  <a:pt x="228134" y="943928"/>
                </a:lnTo>
                <a:lnTo>
                  <a:pt x="225913" y="928370"/>
                </a:lnTo>
                <a:lnTo>
                  <a:pt x="223692" y="912813"/>
                </a:lnTo>
                <a:lnTo>
                  <a:pt x="221788" y="897573"/>
                </a:lnTo>
                <a:lnTo>
                  <a:pt x="220202" y="881698"/>
                </a:lnTo>
                <a:lnTo>
                  <a:pt x="218615" y="865823"/>
                </a:lnTo>
                <a:lnTo>
                  <a:pt x="217029" y="849948"/>
                </a:lnTo>
                <a:lnTo>
                  <a:pt x="216077" y="834073"/>
                </a:lnTo>
                <a:lnTo>
                  <a:pt x="215125" y="817880"/>
                </a:lnTo>
                <a:lnTo>
                  <a:pt x="214808" y="801688"/>
                </a:lnTo>
                <a:lnTo>
                  <a:pt x="59334" y="801688"/>
                </a:lnTo>
                <a:close/>
                <a:moveTo>
                  <a:pt x="1734820" y="720725"/>
                </a:moveTo>
                <a:lnTo>
                  <a:pt x="1735138" y="764540"/>
                </a:lnTo>
                <a:lnTo>
                  <a:pt x="1735138" y="861378"/>
                </a:lnTo>
                <a:lnTo>
                  <a:pt x="1735138" y="913765"/>
                </a:lnTo>
                <a:lnTo>
                  <a:pt x="1734503" y="960120"/>
                </a:lnTo>
                <a:lnTo>
                  <a:pt x="1734185" y="979488"/>
                </a:lnTo>
                <a:lnTo>
                  <a:pt x="1733549" y="994728"/>
                </a:lnTo>
                <a:lnTo>
                  <a:pt x="1732914" y="1005840"/>
                </a:lnTo>
                <a:lnTo>
                  <a:pt x="1732596" y="1009333"/>
                </a:lnTo>
                <a:lnTo>
                  <a:pt x="1732278" y="1011238"/>
                </a:lnTo>
                <a:lnTo>
                  <a:pt x="1731642" y="1011873"/>
                </a:lnTo>
                <a:lnTo>
                  <a:pt x="1730689" y="1012190"/>
                </a:lnTo>
                <a:lnTo>
                  <a:pt x="1727511" y="1013143"/>
                </a:lnTo>
                <a:lnTo>
                  <a:pt x="1722744" y="1014095"/>
                </a:lnTo>
                <a:lnTo>
                  <a:pt x="1716071" y="1014730"/>
                </a:lnTo>
                <a:lnTo>
                  <a:pt x="1708443" y="1015365"/>
                </a:lnTo>
                <a:lnTo>
                  <a:pt x="1698910" y="1015683"/>
                </a:lnTo>
                <a:lnTo>
                  <a:pt x="1676982" y="1016000"/>
                </a:lnTo>
                <a:lnTo>
                  <a:pt x="1650923" y="1016000"/>
                </a:lnTo>
                <a:lnTo>
                  <a:pt x="1622321" y="1015683"/>
                </a:lnTo>
                <a:lnTo>
                  <a:pt x="1591496" y="1014730"/>
                </a:lnTo>
                <a:lnTo>
                  <a:pt x="1559716" y="1013778"/>
                </a:lnTo>
                <a:lnTo>
                  <a:pt x="1497746" y="1011555"/>
                </a:lnTo>
                <a:lnTo>
                  <a:pt x="1443404" y="1009333"/>
                </a:lnTo>
                <a:lnTo>
                  <a:pt x="1390650" y="1006793"/>
                </a:lnTo>
                <a:lnTo>
                  <a:pt x="1438319" y="1005205"/>
                </a:lnTo>
                <a:lnTo>
                  <a:pt x="1487259" y="1003300"/>
                </a:lnTo>
                <a:lnTo>
                  <a:pt x="1543509" y="1000443"/>
                </a:lnTo>
                <a:lnTo>
                  <a:pt x="1572428" y="998538"/>
                </a:lnTo>
                <a:lnTo>
                  <a:pt x="1600394" y="996633"/>
                </a:lnTo>
                <a:lnTo>
                  <a:pt x="1626771" y="994410"/>
                </a:lnTo>
                <a:lnTo>
                  <a:pt x="1650605" y="992188"/>
                </a:lnTo>
                <a:lnTo>
                  <a:pt x="1671262" y="989648"/>
                </a:lnTo>
                <a:lnTo>
                  <a:pt x="1679842" y="988378"/>
                </a:lnTo>
                <a:lnTo>
                  <a:pt x="1687787" y="986790"/>
                </a:lnTo>
                <a:lnTo>
                  <a:pt x="1693825" y="985520"/>
                </a:lnTo>
                <a:lnTo>
                  <a:pt x="1698592" y="983933"/>
                </a:lnTo>
                <a:lnTo>
                  <a:pt x="1702088" y="982028"/>
                </a:lnTo>
                <a:lnTo>
                  <a:pt x="1703359" y="981075"/>
                </a:lnTo>
                <a:lnTo>
                  <a:pt x="1704312" y="980440"/>
                </a:lnTo>
                <a:lnTo>
                  <a:pt x="1705266" y="978218"/>
                </a:lnTo>
                <a:lnTo>
                  <a:pt x="1706219" y="974725"/>
                </a:lnTo>
                <a:lnTo>
                  <a:pt x="1707490" y="969963"/>
                </a:lnTo>
                <a:lnTo>
                  <a:pt x="1708443" y="963930"/>
                </a:lnTo>
                <a:lnTo>
                  <a:pt x="1710986" y="949960"/>
                </a:lnTo>
                <a:lnTo>
                  <a:pt x="1713528" y="932498"/>
                </a:lnTo>
                <a:lnTo>
                  <a:pt x="1716071" y="912178"/>
                </a:lnTo>
                <a:lnTo>
                  <a:pt x="1718613" y="890270"/>
                </a:lnTo>
                <a:lnTo>
                  <a:pt x="1723698" y="844233"/>
                </a:lnTo>
                <a:lnTo>
                  <a:pt x="1728147" y="798513"/>
                </a:lnTo>
                <a:lnTo>
                  <a:pt x="1731642" y="759143"/>
                </a:lnTo>
                <a:lnTo>
                  <a:pt x="1734820" y="720725"/>
                </a:lnTo>
                <a:close/>
                <a:moveTo>
                  <a:pt x="519410" y="561340"/>
                </a:moveTo>
                <a:lnTo>
                  <a:pt x="516871" y="583565"/>
                </a:lnTo>
                <a:lnTo>
                  <a:pt x="514650" y="605473"/>
                </a:lnTo>
                <a:lnTo>
                  <a:pt x="512746" y="627698"/>
                </a:lnTo>
                <a:lnTo>
                  <a:pt x="510843" y="650240"/>
                </a:lnTo>
                <a:lnTo>
                  <a:pt x="509573" y="673100"/>
                </a:lnTo>
                <a:lnTo>
                  <a:pt x="508622" y="695960"/>
                </a:lnTo>
                <a:lnTo>
                  <a:pt x="507670" y="719138"/>
                </a:lnTo>
                <a:lnTo>
                  <a:pt x="507352" y="742950"/>
                </a:lnTo>
                <a:lnTo>
                  <a:pt x="742467" y="742950"/>
                </a:lnTo>
                <a:lnTo>
                  <a:pt x="742467" y="578485"/>
                </a:lnTo>
                <a:lnTo>
                  <a:pt x="713276" y="577850"/>
                </a:lnTo>
                <a:lnTo>
                  <a:pt x="684720" y="576580"/>
                </a:lnTo>
                <a:lnTo>
                  <a:pt x="656163" y="575310"/>
                </a:lnTo>
                <a:lnTo>
                  <a:pt x="627924" y="573405"/>
                </a:lnTo>
                <a:lnTo>
                  <a:pt x="600319" y="570865"/>
                </a:lnTo>
                <a:lnTo>
                  <a:pt x="573032" y="568325"/>
                </a:lnTo>
                <a:lnTo>
                  <a:pt x="546062" y="564833"/>
                </a:lnTo>
                <a:lnTo>
                  <a:pt x="519410" y="561340"/>
                </a:lnTo>
                <a:close/>
                <a:moveTo>
                  <a:pt x="1074474" y="554038"/>
                </a:moveTo>
                <a:lnTo>
                  <a:pt x="1100533" y="554038"/>
                </a:lnTo>
                <a:lnTo>
                  <a:pt x="1129135" y="554356"/>
                </a:lnTo>
                <a:lnTo>
                  <a:pt x="1159961" y="555308"/>
                </a:lnTo>
                <a:lnTo>
                  <a:pt x="1191422" y="556261"/>
                </a:lnTo>
                <a:lnTo>
                  <a:pt x="1253392" y="558483"/>
                </a:lnTo>
                <a:lnTo>
                  <a:pt x="1307734" y="560706"/>
                </a:lnTo>
                <a:lnTo>
                  <a:pt x="1360488" y="563246"/>
                </a:lnTo>
                <a:lnTo>
                  <a:pt x="1313137" y="564833"/>
                </a:lnTo>
                <a:lnTo>
                  <a:pt x="1264197" y="567056"/>
                </a:lnTo>
                <a:lnTo>
                  <a:pt x="1207947" y="569913"/>
                </a:lnTo>
                <a:lnTo>
                  <a:pt x="1179028" y="571501"/>
                </a:lnTo>
                <a:lnTo>
                  <a:pt x="1150745" y="573406"/>
                </a:lnTo>
                <a:lnTo>
                  <a:pt x="1124685" y="575628"/>
                </a:lnTo>
                <a:lnTo>
                  <a:pt x="1100851" y="577851"/>
                </a:lnTo>
                <a:lnTo>
                  <a:pt x="1079877" y="580391"/>
                </a:lnTo>
                <a:lnTo>
                  <a:pt x="1071296" y="581661"/>
                </a:lnTo>
                <a:lnTo>
                  <a:pt x="1063669" y="583248"/>
                </a:lnTo>
                <a:lnTo>
                  <a:pt x="1057313" y="584836"/>
                </a:lnTo>
                <a:lnTo>
                  <a:pt x="1052546" y="586423"/>
                </a:lnTo>
                <a:lnTo>
                  <a:pt x="1049051" y="588011"/>
                </a:lnTo>
                <a:lnTo>
                  <a:pt x="1048097" y="588963"/>
                </a:lnTo>
                <a:lnTo>
                  <a:pt x="1046826" y="589598"/>
                </a:lnTo>
                <a:lnTo>
                  <a:pt x="1045873" y="591821"/>
                </a:lnTo>
                <a:lnTo>
                  <a:pt x="1044919" y="595313"/>
                </a:lnTo>
                <a:lnTo>
                  <a:pt x="1042695" y="606108"/>
                </a:lnTo>
                <a:lnTo>
                  <a:pt x="1040152" y="620396"/>
                </a:lnTo>
                <a:lnTo>
                  <a:pt x="1037610" y="637858"/>
                </a:lnTo>
                <a:lnTo>
                  <a:pt x="1035386" y="657861"/>
                </a:lnTo>
                <a:lnTo>
                  <a:pt x="1032843" y="679768"/>
                </a:lnTo>
                <a:lnTo>
                  <a:pt x="1027441" y="726123"/>
                </a:lnTo>
                <a:lnTo>
                  <a:pt x="1022992" y="771526"/>
                </a:lnTo>
                <a:lnTo>
                  <a:pt x="1019496" y="811213"/>
                </a:lnTo>
                <a:lnTo>
                  <a:pt x="1016318" y="849313"/>
                </a:lnTo>
                <a:lnTo>
                  <a:pt x="1016000" y="805498"/>
                </a:lnTo>
                <a:lnTo>
                  <a:pt x="1016000" y="708978"/>
                </a:lnTo>
                <a:lnTo>
                  <a:pt x="1016318" y="656591"/>
                </a:lnTo>
                <a:lnTo>
                  <a:pt x="1016636" y="609918"/>
                </a:lnTo>
                <a:lnTo>
                  <a:pt x="1017271" y="590551"/>
                </a:lnTo>
                <a:lnTo>
                  <a:pt x="1017589" y="575311"/>
                </a:lnTo>
                <a:lnTo>
                  <a:pt x="1018225" y="564198"/>
                </a:lnTo>
                <a:lnTo>
                  <a:pt x="1018860" y="560706"/>
                </a:lnTo>
                <a:lnTo>
                  <a:pt x="1019178" y="558801"/>
                </a:lnTo>
                <a:lnTo>
                  <a:pt x="1019496" y="558166"/>
                </a:lnTo>
                <a:lnTo>
                  <a:pt x="1020449" y="557848"/>
                </a:lnTo>
                <a:lnTo>
                  <a:pt x="1023627" y="556896"/>
                </a:lnTo>
                <a:lnTo>
                  <a:pt x="1028394" y="555943"/>
                </a:lnTo>
                <a:lnTo>
                  <a:pt x="1035068" y="555308"/>
                </a:lnTo>
                <a:lnTo>
                  <a:pt x="1043013" y="554673"/>
                </a:lnTo>
                <a:lnTo>
                  <a:pt x="1052546" y="554356"/>
                </a:lnTo>
                <a:lnTo>
                  <a:pt x="1074474" y="554038"/>
                </a:lnTo>
                <a:close/>
                <a:moveTo>
                  <a:pt x="995680" y="516891"/>
                </a:moveTo>
                <a:lnTo>
                  <a:pt x="992187" y="517208"/>
                </a:lnTo>
                <a:lnTo>
                  <a:pt x="989330" y="518161"/>
                </a:lnTo>
                <a:lnTo>
                  <a:pt x="986790" y="519748"/>
                </a:lnTo>
                <a:lnTo>
                  <a:pt x="984567" y="521971"/>
                </a:lnTo>
                <a:lnTo>
                  <a:pt x="982662" y="524511"/>
                </a:lnTo>
                <a:lnTo>
                  <a:pt x="981075" y="527368"/>
                </a:lnTo>
                <a:lnTo>
                  <a:pt x="980440" y="530543"/>
                </a:lnTo>
                <a:lnTo>
                  <a:pt x="980122" y="534353"/>
                </a:lnTo>
                <a:lnTo>
                  <a:pt x="980122" y="1036638"/>
                </a:lnTo>
                <a:lnTo>
                  <a:pt x="980440" y="1040131"/>
                </a:lnTo>
                <a:lnTo>
                  <a:pt x="981075" y="1043306"/>
                </a:lnTo>
                <a:lnTo>
                  <a:pt x="982662" y="1046163"/>
                </a:lnTo>
                <a:lnTo>
                  <a:pt x="984567" y="1048703"/>
                </a:lnTo>
                <a:lnTo>
                  <a:pt x="986790" y="1050926"/>
                </a:lnTo>
                <a:lnTo>
                  <a:pt x="989330" y="1052196"/>
                </a:lnTo>
                <a:lnTo>
                  <a:pt x="992187" y="1053783"/>
                </a:lnTo>
                <a:lnTo>
                  <a:pt x="995680" y="1054101"/>
                </a:lnTo>
                <a:lnTo>
                  <a:pt x="1752918" y="1054101"/>
                </a:lnTo>
                <a:lnTo>
                  <a:pt x="1756093" y="1053783"/>
                </a:lnTo>
                <a:lnTo>
                  <a:pt x="1759268" y="1052196"/>
                </a:lnTo>
                <a:lnTo>
                  <a:pt x="1761808" y="1050926"/>
                </a:lnTo>
                <a:lnTo>
                  <a:pt x="1764030" y="1048703"/>
                </a:lnTo>
                <a:lnTo>
                  <a:pt x="1765935" y="1046163"/>
                </a:lnTo>
                <a:lnTo>
                  <a:pt x="1767205" y="1043306"/>
                </a:lnTo>
                <a:lnTo>
                  <a:pt x="1768158" y="1040131"/>
                </a:lnTo>
                <a:lnTo>
                  <a:pt x="1768475" y="1036638"/>
                </a:lnTo>
                <a:lnTo>
                  <a:pt x="1768475" y="534353"/>
                </a:lnTo>
                <a:lnTo>
                  <a:pt x="1768158" y="530543"/>
                </a:lnTo>
                <a:lnTo>
                  <a:pt x="1767205" y="527368"/>
                </a:lnTo>
                <a:lnTo>
                  <a:pt x="1765935" y="524511"/>
                </a:lnTo>
                <a:lnTo>
                  <a:pt x="1764030" y="521971"/>
                </a:lnTo>
                <a:lnTo>
                  <a:pt x="1761808" y="519748"/>
                </a:lnTo>
                <a:lnTo>
                  <a:pt x="1759268" y="518161"/>
                </a:lnTo>
                <a:lnTo>
                  <a:pt x="1756093" y="517208"/>
                </a:lnTo>
                <a:lnTo>
                  <a:pt x="1752918" y="516891"/>
                </a:lnTo>
                <a:lnTo>
                  <a:pt x="995680" y="516891"/>
                </a:lnTo>
                <a:close/>
                <a:moveTo>
                  <a:pt x="306823" y="515303"/>
                </a:moveTo>
                <a:lnTo>
                  <a:pt x="303015" y="528320"/>
                </a:lnTo>
                <a:lnTo>
                  <a:pt x="299842" y="541973"/>
                </a:lnTo>
                <a:lnTo>
                  <a:pt x="296670" y="555625"/>
                </a:lnTo>
                <a:lnTo>
                  <a:pt x="293814" y="569595"/>
                </a:lnTo>
                <a:lnTo>
                  <a:pt x="290958" y="583565"/>
                </a:lnTo>
                <a:lnTo>
                  <a:pt x="288420" y="597218"/>
                </a:lnTo>
                <a:lnTo>
                  <a:pt x="285882" y="611505"/>
                </a:lnTo>
                <a:lnTo>
                  <a:pt x="283660" y="625793"/>
                </a:lnTo>
                <a:lnTo>
                  <a:pt x="281757" y="640080"/>
                </a:lnTo>
                <a:lnTo>
                  <a:pt x="280170" y="654368"/>
                </a:lnTo>
                <a:lnTo>
                  <a:pt x="278584" y="668655"/>
                </a:lnTo>
                <a:lnTo>
                  <a:pt x="276997" y="683260"/>
                </a:lnTo>
                <a:lnTo>
                  <a:pt x="276045" y="698183"/>
                </a:lnTo>
                <a:lnTo>
                  <a:pt x="275094" y="713105"/>
                </a:lnTo>
                <a:lnTo>
                  <a:pt x="274142" y="728028"/>
                </a:lnTo>
                <a:lnTo>
                  <a:pt x="273824" y="742950"/>
                </a:lnTo>
                <a:lnTo>
                  <a:pt x="448336" y="742950"/>
                </a:lnTo>
                <a:lnTo>
                  <a:pt x="448970" y="718185"/>
                </a:lnTo>
                <a:lnTo>
                  <a:pt x="449922" y="693738"/>
                </a:lnTo>
                <a:lnTo>
                  <a:pt x="450874" y="669290"/>
                </a:lnTo>
                <a:lnTo>
                  <a:pt x="452461" y="645478"/>
                </a:lnTo>
                <a:lnTo>
                  <a:pt x="454047" y="621983"/>
                </a:lnTo>
                <a:lnTo>
                  <a:pt x="456268" y="598170"/>
                </a:lnTo>
                <a:lnTo>
                  <a:pt x="458489" y="574993"/>
                </a:lnTo>
                <a:lnTo>
                  <a:pt x="461345" y="552450"/>
                </a:lnTo>
                <a:lnTo>
                  <a:pt x="432154" y="546418"/>
                </a:lnTo>
                <a:lnTo>
                  <a:pt x="403597" y="540703"/>
                </a:lnTo>
                <a:lnTo>
                  <a:pt x="376310" y="534353"/>
                </a:lnTo>
                <a:lnTo>
                  <a:pt x="349023" y="527368"/>
                </a:lnTo>
                <a:lnTo>
                  <a:pt x="327764" y="521335"/>
                </a:lnTo>
                <a:lnTo>
                  <a:pt x="306823" y="515303"/>
                </a:lnTo>
                <a:close/>
                <a:moveTo>
                  <a:pt x="956945" y="477838"/>
                </a:moveTo>
                <a:lnTo>
                  <a:pt x="958532" y="477838"/>
                </a:lnTo>
                <a:lnTo>
                  <a:pt x="1789748" y="477838"/>
                </a:lnTo>
                <a:lnTo>
                  <a:pt x="1791653" y="477838"/>
                </a:lnTo>
                <a:lnTo>
                  <a:pt x="1793240" y="478156"/>
                </a:lnTo>
                <a:lnTo>
                  <a:pt x="1796415" y="479743"/>
                </a:lnTo>
                <a:lnTo>
                  <a:pt x="1799273" y="481648"/>
                </a:lnTo>
                <a:lnTo>
                  <a:pt x="1801813" y="483871"/>
                </a:lnTo>
                <a:lnTo>
                  <a:pt x="1803718" y="486728"/>
                </a:lnTo>
                <a:lnTo>
                  <a:pt x="1805305" y="490221"/>
                </a:lnTo>
                <a:lnTo>
                  <a:pt x="1806258" y="493713"/>
                </a:lnTo>
                <a:lnTo>
                  <a:pt x="1806575" y="498158"/>
                </a:lnTo>
                <a:lnTo>
                  <a:pt x="1806575" y="1074103"/>
                </a:lnTo>
                <a:lnTo>
                  <a:pt x="1806258" y="1077913"/>
                </a:lnTo>
                <a:lnTo>
                  <a:pt x="1805305" y="1081406"/>
                </a:lnTo>
                <a:lnTo>
                  <a:pt x="1803718" y="1084898"/>
                </a:lnTo>
                <a:lnTo>
                  <a:pt x="1801813" y="1088073"/>
                </a:lnTo>
                <a:lnTo>
                  <a:pt x="1799273" y="1090613"/>
                </a:lnTo>
                <a:lnTo>
                  <a:pt x="1796415" y="1092201"/>
                </a:lnTo>
                <a:lnTo>
                  <a:pt x="1793240" y="1093471"/>
                </a:lnTo>
                <a:lnTo>
                  <a:pt x="1791653" y="1093788"/>
                </a:lnTo>
                <a:lnTo>
                  <a:pt x="1789748" y="1093788"/>
                </a:lnTo>
                <a:lnTo>
                  <a:pt x="958532" y="1093788"/>
                </a:lnTo>
                <a:lnTo>
                  <a:pt x="956945" y="1093788"/>
                </a:lnTo>
                <a:lnTo>
                  <a:pt x="955040" y="1093471"/>
                </a:lnTo>
                <a:lnTo>
                  <a:pt x="951865" y="1092201"/>
                </a:lnTo>
                <a:lnTo>
                  <a:pt x="949325" y="1090613"/>
                </a:lnTo>
                <a:lnTo>
                  <a:pt x="946785" y="1088073"/>
                </a:lnTo>
                <a:lnTo>
                  <a:pt x="944562" y="1084898"/>
                </a:lnTo>
                <a:lnTo>
                  <a:pt x="942657" y="1081406"/>
                </a:lnTo>
                <a:lnTo>
                  <a:pt x="941705" y="1077913"/>
                </a:lnTo>
                <a:lnTo>
                  <a:pt x="941387" y="1074103"/>
                </a:lnTo>
                <a:lnTo>
                  <a:pt x="941387" y="498158"/>
                </a:lnTo>
                <a:lnTo>
                  <a:pt x="941705" y="493713"/>
                </a:lnTo>
                <a:lnTo>
                  <a:pt x="942657" y="490221"/>
                </a:lnTo>
                <a:lnTo>
                  <a:pt x="944562" y="486728"/>
                </a:lnTo>
                <a:lnTo>
                  <a:pt x="946785" y="483871"/>
                </a:lnTo>
                <a:lnTo>
                  <a:pt x="949325" y="481648"/>
                </a:lnTo>
                <a:lnTo>
                  <a:pt x="951865" y="479743"/>
                </a:lnTo>
                <a:lnTo>
                  <a:pt x="955040" y="478156"/>
                </a:lnTo>
                <a:lnTo>
                  <a:pt x="956945" y="477838"/>
                </a:lnTo>
                <a:close/>
                <a:moveTo>
                  <a:pt x="138975" y="443230"/>
                </a:moveTo>
                <a:lnTo>
                  <a:pt x="130408" y="460375"/>
                </a:lnTo>
                <a:lnTo>
                  <a:pt x="122475" y="477838"/>
                </a:lnTo>
                <a:lnTo>
                  <a:pt x="114860" y="495300"/>
                </a:lnTo>
                <a:lnTo>
                  <a:pt x="107245" y="513080"/>
                </a:lnTo>
                <a:lnTo>
                  <a:pt x="100899" y="531178"/>
                </a:lnTo>
                <a:lnTo>
                  <a:pt x="94236" y="549593"/>
                </a:lnTo>
                <a:lnTo>
                  <a:pt x="88525" y="568008"/>
                </a:lnTo>
                <a:lnTo>
                  <a:pt x="83448" y="586740"/>
                </a:lnTo>
                <a:lnTo>
                  <a:pt x="78372" y="605473"/>
                </a:lnTo>
                <a:lnTo>
                  <a:pt x="74247" y="624523"/>
                </a:lnTo>
                <a:lnTo>
                  <a:pt x="70439" y="643890"/>
                </a:lnTo>
                <a:lnTo>
                  <a:pt x="67266" y="663258"/>
                </a:lnTo>
                <a:lnTo>
                  <a:pt x="64411" y="682943"/>
                </a:lnTo>
                <a:lnTo>
                  <a:pt x="62507" y="702628"/>
                </a:lnTo>
                <a:lnTo>
                  <a:pt x="60286" y="722948"/>
                </a:lnTo>
                <a:lnTo>
                  <a:pt x="59334" y="742950"/>
                </a:lnTo>
                <a:lnTo>
                  <a:pt x="214808" y="742950"/>
                </a:lnTo>
                <a:lnTo>
                  <a:pt x="215125" y="726758"/>
                </a:lnTo>
                <a:lnTo>
                  <a:pt x="216077" y="710565"/>
                </a:lnTo>
                <a:lnTo>
                  <a:pt x="217029" y="694373"/>
                </a:lnTo>
                <a:lnTo>
                  <a:pt x="218615" y="678498"/>
                </a:lnTo>
                <a:lnTo>
                  <a:pt x="220202" y="662623"/>
                </a:lnTo>
                <a:lnTo>
                  <a:pt x="221788" y="647065"/>
                </a:lnTo>
                <a:lnTo>
                  <a:pt x="223692" y="631190"/>
                </a:lnTo>
                <a:lnTo>
                  <a:pt x="225913" y="615950"/>
                </a:lnTo>
                <a:lnTo>
                  <a:pt x="228134" y="600710"/>
                </a:lnTo>
                <a:lnTo>
                  <a:pt x="230672" y="585470"/>
                </a:lnTo>
                <a:lnTo>
                  <a:pt x="233528" y="570230"/>
                </a:lnTo>
                <a:lnTo>
                  <a:pt x="236701" y="554990"/>
                </a:lnTo>
                <a:lnTo>
                  <a:pt x="239874" y="540068"/>
                </a:lnTo>
                <a:lnTo>
                  <a:pt x="243364" y="525145"/>
                </a:lnTo>
                <a:lnTo>
                  <a:pt x="247172" y="510540"/>
                </a:lnTo>
                <a:lnTo>
                  <a:pt x="250979" y="496253"/>
                </a:lnTo>
                <a:lnTo>
                  <a:pt x="235749" y="490220"/>
                </a:lnTo>
                <a:lnTo>
                  <a:pt x="220519" y="484188"/>
                </a:lnTo>
                <a:lnTo>
                  <a:pt x="205924" y="477520"/>
                </a:lnTo>
                <a:lnTo>
                  <a:pt x="191645" y="471170"/>
                </a:lnTo>
                <a:lnTo>
                  <a:pt x="177684" y="464820"/>
                </a:lnTo>
                <a:lnTo>
                  <a:pt x="164358" y="457518"/>
                </a:lnTo>
                <a:lnTo>
                  <a:pt x="151666" y="450850"/>
                </a:lnTo>
                <a:lnTo>
                  <a:pt x="138975" y="443230"/>
                </a:lnTo>
                <a:close/>
                <a:moveTo>
                  <a:pt x="577792" y="294005"/>
                </a:moveTo>
                <a:lnTo>
                  <a:pt x="570177" y="317500"/>
                </a:lnTo>
                <a:lnTo>
                  <a:pt x="562562" y="341630"/>
                </a:lnTo>
                <a:lnTo>
                  <a:pt x="555581" y="366713"/>
                </a:lnTo>
                <a:lnTo>
                  <a:pt x="549235" y="392748"/>
                </a:lnTo>
                <a:lnTo>
                  <a:pt x="542889" y="419100"/>
                </a:lnTo>
                <a:lnTo>
                  <a:pt x="537495" y="446405"/>
                </a:lnTo>
                <a:lnTo>
                  <a:pt x="532101" y="474345"/>
                </a:lnTo>
                <a:lnTo>
                  <a:pt x="527342" y="503238"/>
                </a:lnTo>
                <a:lnTo>
                  <a:pt x="553043" y="506413"/>
                </a:lnTo>
                <a:lnTo>
                  <a:pt x="578743" y="509588"/>
                </a:lnTo>
                <a:lnTo>
                  <a:pt x="605396" y="512128"/>
                </a:lnTo>
                <a:lnTo>
                  <a:pt x="631731" y="514668"/>
                </a:lnTo>
                <a:lnTo>
                  <a:pt x="659019" y="516573"/>
                </a:lnTo>
                <a:lnTo>
                  <a:pt x="686623" y="517843"/>
                </a:lnTo>
                <a:lnTo>
                  <a:pt x="714228" y="519113"/>
                </a:lnTo>
                <a:lnTo>
                  <a:pt x="742467" y="519748"/>
                </a:lnTo>
                <a:lnTo>
                  <a:pt x="742467" y="303848"/>
                </a:lnTo>
                <a:lnTo>
                  <a:pt x="721208" y="303213"/>
                </a:lnTo>
                <a:lnTo>
                  <a:pt x="699950" y="302578"/>
                </a:lnTo>
                <a:lnTo>
                  <a:pt x="679326" y="301625"/>
                </a:lnTo>
                <a:lnTo>
                  <a:pt x="658701" y="300673"/>
                </a:lnTo>
                <a:lnTo>
                  <a:pt x="638077" y="299403"/>
                </a:lnTo>
                <a:lnTo>
                  <a:pt x="618088" y="297815"/>
                </a:lnTo>
                <a:lnTo>
                  <a:pt x="597464" y="295910"/>
                </a:lnTo>
                <a:lnTo>
                  <a:pt x="577792" y="294005"/>
                </a:lnTo>
                <a:close/>
                <a:moveTo>
                  <a:pt x="418510" y="269240"/>
                </a:moveTo>
                <a:lnTo>
                  <a:pt x="411530" y="279718"/>
                </a:lnTo>
                <a:lnTo>
                  <a:pt x="404549" y="290513"/>
                </a:lnTo>
                <a:lnTo>
                  <a:pt x="397886" y="300990"/>
                </a:lnTo>
                <a:lnTo>
                  <a:pt x="391223" y="312103"/>
                </a:lnTo>
                <a:lnTo>
                  <a:pt x="384560" y="323533"/>
                </a:lnTo>
                <a:lnTo>
                  <a:pt x="378531" y="334645"/>
                </a:lnTo>
                <a:lnTo>
                  <a:pt x="371868" y="346393"/>
                </a:lnTo>
                <a:lnTo>
                  <a:pt x="366157" y="358458"/>
                </a:lnTo>
                <a:lnTo>
                  <a:pt x="360446" y="370205"/>
                </a:lnTo>
                <a:lnTo>
                  <a:pt x="354417" y="382270"/>
                </a:lnTo>
                <a:lnTo>
                  <a:pt x="349023" y="394653"/>
                </a:lnTo>
                <a:lnTo>
                  <a:pt x="343946" y="407035"/>
                </a:lnTo>
                <a:lnTo>
                  <a:pt x="338870" y="419735"/>
                </a:lnTo>
                <a:lnTo>
                  <a:pt x="333476" y="432753"/>
                </a:lnTo>
                <a:lnTo>
                  <a:pt x="328716" y="445770"/>
                </a:lnTo>
                <a:lnTo>
                  <a:pt x="324274" y="458788"/>
                </a:lnTo>
                <a:lnTo>
                  <a:pt x="341091" y="463868"/>
                </a:lnTo>
                <a:lnTo>
                  <a:pt x="358224" y="468948"/>
                </a:lnTo>
                <a:lnTo>
                  <a:pt x="375993" y="473393"/>
                </a:lnTo>
                <a:lnTo>
                  <a:pt x="393761" y="477838"/>
                </a:lnTo>
                <a:lnTo>
                  <a:pt x="412164" y="482283"/>
                </a:lnTo>
                <a:lnTo>
                  <a:pt x="430885" y="486410"/>
                </a:lnTo>
                <a:lnTo>
                  <a:pt x="449922" y="490220"/>
                </a:lnTo>
                <a:lnTo>
                  <a:pt x="469277" y="493713"/>
                </a:lnTo>
                <a:lnTo>
                  <a:pt x="472133" y="474663"/>
                </a:lnTo>
                <a:lnTo>
                  <a:pt x="475623" y="455930"/>
                </a:lnTo>
                <a:lnTo>
                  <a:pt x="479113" y="437515"/>
                </a:lnTo>
                <a:lnTo>
                  <a:pt x="482921" y="419418"/>
                </a:lnTo>
                <a:lnTo>
                  <a:pt x="486728" y="401320"/>
                </a:lnTo>
                <a:lnTo>
                  <a:pt x="490536" y="383540"/>
                </a:lnTo>
                <a:lnTo>
                  <a:pt x="495295" y="366395"/>
                </a:lnTo>
                <a:lnTo>
                  <a:pt x="499420" y="349250"/>
                </a:lnTo>
                <a:lnTo>
                  <a:pt x="503862" y="333058"/>
                </a:lnTo>
                <a:lnTo>
                  <a:pt x="508304" y="317183"/>
                </a:lnTo>
                <a:lnTo>
                  <a:pt x="513381" y="301943"/>
                </a:lnTo>
                <a:lnTo>
                  <a:pt x="518140" y="286703"/>
                </a:lnTo>
                <a:lnTo>
                  <a:pt x="492440" y="282893"/>
                </a:lnTo>
                <a:lnTo>
                  <a:pt x="467691" y="278765"/>
                </a:lnTo>
                <a:lnTo>
                  <a:pt x="442942" y="274320"/>
                </a:lnTo>
                <a:lnTo>
                  <a:pt x="418510" y="269240"/>
                </a:lnTo>
                <a:close/>
                <a:moveTo>
                  <a:pt x="299208" y="238125"/>
                </a:moveTo>
                <a:lnTo>
                  <a:pt x="283026" y="252730"/>
                </a:lnTo>
                <a:lnTo>
                  <a:pt x="275411" y="260033"/>
                </a:lnTo>
                <a:lnTo>
                  <a:pt x="267479" y="267653"/>
                </a:lnTo>
                <a:lnTo>
                  <a:pt x="253835" y="281940"/>
                </a:lnTo>
                <a:lnTo>
                  <a:pt x="240191" y="296863"/>
                </a:lnTo>
                <a:lnTo>
                  <a:pt x="227182" y="311785"/>
                </a:lnTo>
                <a:lnTo>
                  <a:pt x="214490" y="327343"/>
                </a:lnTo>
                <a:lnTo>
                  <a:pt x="202433" y="343218"/>
                </a:lnTo>
                <a:lnTo>
                  <a:pt x="190376" y="359093"/>
                </a:lnTo>
                <a:lnTo>
                  <a:pt x="178954" y="375603"/>
                </a:lnTo>
                <a:lnTo>
                  <a:pt x="168483" y="392430"/>
                </a:lnTo>
                <a:lnTo>
                  <a:pt x="178002" y="398145"/>
                </a:lnTo>
                <a:lnTo>
                  <a:pt x="188472" y="403860"/>
                </a:lnTo>
                <a:lnTo>
                  <a:pt x="198943" y="409575"/>
                </a:lnTo>
                <a:lnTo>
                  <a:pt x="210048" y="414973"/>
                </a:lnTo>
                <a:lnTo>
                  <a:pt x="221471" y="420053"/>
                </a:lnTo>
                <a:lnTo>
                  <a:pt x="232894" y="425450"/>
                </a:lnTo>
                <a:lnTo>
                  <a:pt x="245268" y="430848"/>
                </a:lnTo>
                <a:lnTo>
                  <a:pt x="257642" y="435610"/>
                </a:lnTo>
                <a:lnTo>
                  <a:pt x="268430" y="439738"/>
                </a:lnTo>
                <a:lnTo>
                  <a:pt x="277315" y="414655"/>
                </a:lnTo>
                <a:lnTo>
                  <a:pt x="287151" y="390208"/>
                </a:lnTo>
                <a:lnTo>
                  <a:pt x="297304" y="366078"/>
                </a:lnTo>
                <a:lnTo>
                  <a:pt x="302381" y="354330"/>
                </a:lnTo>
                <a:lnTo>
                  <a:pt x="308409" y="342900"/>
                </a:lnTo>
                <a:lnTo>
                  <a:pt x="313803" y="331153"/>
                </a:lnTo>
                <a:lnTo>
                  <a:pt x="319515" y="319723"/>
                </a:lnTo>
                <a:lnTo>
                  <a:pt x="325543" y="308610"/>
                </a:lnTo>
                <a:lnTo>
                  <a:pt x="331572" y="297498"/>
                </a:lnTo>
                <a:lnTo>
                  <a:pt x="337600" y="286703"/>
                </a:lnTo>
                <a:lnTo>
                  <a:pt x="344264" y="275908"/>
                </a:lnTo>
                <a:lnTo>
                  <a:pt x="350609" y="265430"/>
                </a:lnTo>
                <a:lnTo>
                  <a:pt x="357590" y="254953"/>
                </a:lnTo>
                <a:lnTo>
                  <a:pt x="349023" y="253048"/>
                </a:lnTo>
                <a:lnTo>
                  <a:pt x="323957" y="245745"/>
                </a:lnTo>
                <a:lnTo>
                  <a:pt x="299208" y="238125"/>
                </a:lnTo>
                <a:close/>
                <a:moveTo>
                  <a:pt x="1081336" y="129223"/>
                </a:moveTo>
                <a:lnTo>
                  <a:pt x="1090538" y="137795"/>
                </a:lnTo>
                <a:lnTo>
                  <a:pt x="1099422" y="146368"/>
                </a:lnTo>
                <a:lnTo>
                  <a:pt x="1107989" y="155575"/>
                </a:lnTo>
                <a:lnTo>
                  <a:pt x="1116873" y="164465"/>
                </a:lnTo>
                <a:lnTo>
                  <a:pt x="1125123" y="173990"/>
                </a:lnTo>
                <a:lnTo>
                  <a:pt x="1133690" y="183833"/>
                </a:lnTo>
                <a:lnTo>
                  <a:pt x="1141622" y="193358"/>
                </a:lnTo>
                <a:lnTo>
                  <a:pt x="1149555" y="203518"/>
                </a:lnTo>
                <a:lnTo>
                  <a:pt x="1164467" y="199708"/>
                </a:lnTo>
                <a:lnTo>
                  <a:pt x="1179380" y="195898"/>
                </a:lnTo>
                <a:lnTo>
                  <a:pt x="1188899" y="193358"/>
                </a:lnTo>
                <a:lnTo>
                  <a:pt x="1175890" y="184468"/>
                </a:lnTo>
                <a:lnTo>
                  <a:pt x="1162881" y="175578"/>
                </a:lnTo>
                <a:lnTo>
                  <a:pt x="1149872" y="167323"/>
                </a:lnTo>
                <a:lnTo>
                  <a:pt x="1136863" y="159068"/>
                </a:lnTo>
                <a:lnTo>
                  <a:pt x="1123219" y="151130"/>
                </a:lnTo>
                <a:lnTo>
                  <a:pt x="1109258" y="143510"/>
                </a:lnTo>
                <a:lnTo>
                  <a:pt x="1095297" y="136208"/>
                </a:lnTo>
                <a:lnTo>
                  <a:pt x="1081336" y="129223"/>
                </a:lnTo>
                <a:close/>
                <a:moveTo>
                  <a:pt x="462297" y="129223"/>
                </a:moveTo>
                <a:lnTo>
                  <a:pt x="448336" y="136208"/>
                </a:lnTo>
                <a:lnTo>
                  <a:pt x="434375" y="143510"/>
                </a:lnTo>
                <a:lnTo>
                  <a:pt x="420731" y="151130"/>
                </a:lnTo>
                <a:lnTo>
                  <a:pt x="407088" y="159068"/>
                </a:lnTo>
                <a:lnTo>
                  <a:pt x="394079" y="167323"/>
                </a:lnTo>
                <a:lnTo>
                  <a:pt x="380752" y="175578"/>
                </a:lnTo>
                <a:lnTo>
                  <a:pt x="367743" y="184468"/>
                </a:lnTo>
                <a:lnTo>
                  <a:pt x="355052" y="193358"/>
                </a:lnTo>
                <a:lnTo>
                  <a:pt x="374406" y="198438"/>
                </a:lnTo>
                <a:lnTo>
                  <a:pt x="394079" y="203518"/>
                </a:lnTo>
                <a:lnTo>
                  <a:pt x="402011" y="193358"/>
                </a:lnTo>
                <a:lnTo>
                  <a:pt x="410261" y="183833"/>
                </a:lnTo>
                <a:lnTo>
                  <a:pt x="418510" y="173990"/>
                </a:lnTo>
                <a:lnTo>
                  <a:pt x="427077" y="164465"/>
                </a:lnTo>
                <a:lnTo>
                  <a:pt x="435644" y="155575"/>
                </a:lnTo>
                <a:lnTo>
                  <a:pt x="444528" y="146368"/>
                </a:lnTo>
                <a:lnTo>
                  <a:pt x="453095" y="137795"/>
                </a:lnTo>
                <a:lnTo>
                  <a:pt x="462297" y="129223"/>
                </a:lnTo>
                <a:close/>
                <a:moveTo>
                  <a:pt x="931891" y="96838"/>
                </a:moveTo>
                <a:lnTo>
                  <a:pt x="942045" y="110490"/>
                </a:lnTo>
                <a:lnTo>
                  <a:pt x="951881" y="125413"/>
                </a:lnTo>
                <a:lnTo>
                  <a:pt x="961717" y="140970"/>
                </a:lnTo>
                <a:lnTo>
                  <a:pt x="970918" y="157480"/>
                </a:lnTo>
                <a:lnTo>
                  <a:pt x="979803" y="174625"/>
                </a:lnTo>
                <a:lnTo>
                  <a:pt x="988369" y="192405"/>
                </a:lnTo>
                <a:lnTo>
                  <a:pt x="996936" y="210820"/>
                </a:lnTo>
                <a:lnTo>
                  <a:pt x="1004869" y="230188"/>
                </a:lnTo>
                <a:lnTo>
                  <a:pt x="1025176" y="227330"/>
                </a:lnTo>
                <a:lnTo>
                  <a:pt x="1045165" y="224155"/>
                </a:lnTo>
                <a:lnTo>
                  <a:pt x="1065472" y="220980"/>
                </a:lnTo>
                <a:lnTo>
                  <a:pt x="1084827" y="217170"/>
                </a:lnTo>
                <a:lnTo>
                  <a:pt x="1076260" y="207645"/>
                </a:lnTo>
                <a:lnTo>
                  <a:pt x="1067376" y="198120"/>
                </a:lnTo>
                <a:lnTo>
                  <a:pt x="1058491" y="188913"/>
                </a:lnTo>
                <a:lnTo>
                  <a:pt x="1049607" y="180023"/>
                </a:lnTo>
                <a:lnTo>
                  <a:pt x="1040406" y="171450"/>
                </a:lnTo>
                <a:lnTo>
                  <a:pt x="1031204" y="163195"/>
                </a:lnTo>
                <a:lnTo>
                  <a:pt x="1021685" y="155258"/>
                </a:lnTo>
                <a:lnTo>
                  <a:pt x="1011849" y="147320"/>
                </a:lnTo>
                <a:lnTo>
                  <a:pt x="1002648" y="140018"/>
                </a:lnTo>
                <a:lnTo>
                  <a:pt x="992494" y="133033"/>
                </a:lnTo>
                <a:lnTo>
                  <a:pt x="982975" y="126048"/>
                </a:lnTo>
                <a:lnTo>
                  <a:pt x="972822" y="119380"/>
                </a:lnTo>
                <a:lnTo>
                  <a:pt x="962986" y="113348"/>
                </a:lnTo>
                <a:lnTo>
                  <a:pt x="952515" y="107315"/>
                </a:lnTo>
                <a:lnTo>
                  <a:pt x="942045" y="101918"/>
                </a:lnTo>
                <a:lnTo>
                  <a:pt x="931891" y="96838"/>
                </a:lnTo>
                <a:close/>
                <a:moveTo>
                  <a:pt x="611742" y="96838"/>
                </a:moveTo>
                <a:lnTo>
                  <a:pt x="601589" y="101918"/>
                </a:lnTo>
                <a:lnTo>
                  <a:pt x="591118" y="107315"/>
                </a:lnTo>
                <a:lnTo>
                  <a:pt x="580965" y="113348"/>
                </a:lnTo>
                <a:lnTo>
                  <a:pt x="570811" y="119698"/>
                </a:lnTo>
                <a:lnTo>
                  <a:pt x="560658" y="126048"/>
                </a:lnTo>
                <a:lnTo>
                  <a:pt x="551139" y="133033"/>
                </a:lnTo>
                <a:lnTo>
                  <a:pt x="540986" y="140018"/>
                </a:lnTo>
                <a:lnTo>
                  <a:pt x="531784" y="147320"/>
                </a:lnTo>
                <a:lnTo>
                  <a:pt x="521948" y="155258"/>
                </a:lnTo>
                <a:lnTo>
                  <a:pt x="512746" y="163195"/>
                </a:lnTo>
                <a:lnTo>
                  <a:pt x="503228" y="171450"/>
                </a:lnTo>
                <a:lnTo>
                  <a:pt x="494343" y="180023"/>
                </a:lnTo>
                <a:lnTo>
                  <a:pt x="485142" y="189230"/>
                </a:lnTo>
                <a:lnTo>
                  <a:pt x="476258" y="198120"/>
                </a:lnTo>
                <a:lnTo>
                  <a:pt x="467691" y="207645"/>
                </a:lnTo>
                <a:lnTo>
                  <a:pt x="458807" y="217170"/>
                </a:lnTo>
                <a:lnTo>
                  <a:pt x="478479" y="220980"/>
                </a:lnTo>
                <a:lnTo>
                  <a:pt x="498468" y="224155"/>
                </a:lnTo>
                <a:lnTo>
                  <a:pt x="518458" y="227330"/>
                </a:lnTo>
                <a:lnTo>
                  <a:pt x="538764" y="230188"/>
                </a:lnTo>
                <a:lnTo>
                  <a:pt x="547014" y="210820"/>
                </a:lnTo>
                <a:lnTo>
                  <a:pt x="555264" y="192405"/>
                </a:lnTo>
                <a:lnTo>
                  <a:pt x="564148" y="174625"/>
                </a:lnTo>
                <a:lnTo>
                  <a:pt x="573032" y="157480"/>
                </a:lnTo>
                <a:lnTo>
                  <a:pt x="582234" y="140970"/>
                </a:lnTo>
                <a:lnTo>
                  <a:pt x="591753" y="125413"/>
                </a:lnTo>
                <a:lnTo>
                  <a:pt x="601589" y="110490"/>
                </a:lnTo>
                <a:lnTo>
                  <a:pt x="611742" y="96838"/>
                </a:lnTo>
                <a:close/>
                <a:moveTo>
                  <a:pt x="801166" y="63818"/>
                </a:moveTo>
                <a:lnTo>
                  <a:pt x="801166" y="245110"/>
                </a:lnTo>
                <a:lnTo>
                  <a:pt x="837655" y="244158"/>
                </a:lnTo>
                <a:lnTo>
                  <a:pt x="873509" y="242570"/>
                </a:lnTo>
                <a:lnTo>
                  <a:pt x="909363" y="240348"/>
                </a:lnTo>
                <a:lnTo>
                  <a:pt x="944266" y="237173"/>
                </a:lnTo>
                <a:lnTo>
                  <a:pt x="935064" y="216853"/>
                </a:lnTo>
                <a:lnTo>
                  <a:pt x="925545" y="197803"/>
                </a:lnTo>
                <a:lnTo>
                  <a:pt x="916027" y="179705"/>
                </a:lnTo>
                <a:lnTo>
                  <a:pt x="906190" y="162878"/>
                </a:lnTo>
                <a:lnTo>
                  <a:pt x="901114" y="155258"/>
                </a:lnTo>
                <a:lnTo>
                  <a:pt x="896037" y="147320"/>
                </a:lnTo>
                <a:lnTo>
                  <a:pt x="890960" y="140018"/>
                </a:lnTo>
                <a:lnTo>
                  <a:pt x="885884" y="133033"/>
                </a:lnTo>
                <a:lnTo>
                  <a:pt x="880807" y="126048"/>
                </a:lnTo>
                <a:lnTo>
                  <a:pt x="875730" y="119698"/>
                </a:lnTo>
                <a:lnTo>
                  <a:pt x="870019" y="113665"/>
                </a:lnTo>
                <a:lnTo>
                  <a:pt x="864942" y="107633"/>
                </a:lnTo>
                <a:lnTo>
                  <a:pt x="856693" y="99695"/>
                </a:lnTo>
                <a:lnTo>
                  <a:pt x="848760" y="92075"/>
                </a:lnTo>
                <a:lnTo>
                  <a:pt x="840828" y="85725"/>
                </a:lnTo>
                <a:lnTo>
                  <a:pt x="832896" y="79693"/>
                </a:lnTo>
                <a:lnTo>
                  <a:pt x="824963" y="74613"/>
                </a:lnTo>
                <a:lnTo>
                  <a:pt x="817031" y="70168"/>
                </a:lnTo>
                <a:lnTo>
                  <a:pt x="809099" y="66675"/>
                </a:lnTo>
                <a:lnTo>
                  <a:pt x="801166" y="63818"/>
                </a:lnTo>
                <a:close/>
                <a:moveTo>
                  <a:pt x="742467" y="63818"/>
                </a:moveTo>
                <a:lnTo>
                  <a:pt x="734535" y="66675"/>
                </a:lnTo>
                <a:lnTo>
                  <a:pt x="726920" y="70168"/>
                </a:lnTo>
                <a:lnTo>
                  <a:pt x="718987" y="74613"/>
                </a:lnTo>
                <a:lnTo>
                  <a:pt x="711055" y="79693"/>
                </a:lnTo>
                <a:lnTo>
                  <a:pt x="703123" y="85725"/>
                </a:lnTo>
                <a:lnTo>
                  <a:pt x="694873" y="92075"/>
                </a:lnTo>
                <a:lnTo>
                  <a:pt x="686941" y="99695"/>
                </a:lnTo>
                <a:lnTo>
                  <a:pt x="678691" y="107633"/>
                </a:lnTo>
                <a:lnTo>
                  <a:pt x="673614" y="113665"/>
                </a:lnTo>
                <a:lnTo>
                  <a:pt x="668538" y="119698"/>
                </a:lnTo>
                <a:lnTo>
                  <a:pt x="662826" y="126048"/>
                </a:lnTo>
                <a:lnTo>
                  <a:pt x="657750" y="133033"/>
                </a:lnTo>
                <a:lnTo>
                  <a:pt x="652990" y="140018"/>
                </a:lnTo>
                <a:lnTo>
                  <a:pt x="647596" y="147320"/>
                </a:lnTo>
                <a:lnTo>
                  <a:pt x="642519" y="154940"/>
                </a:lnTo>
                <a:lnTo>
                  <a:pt x="637760" y="162878"/>
                </a:lnTo>
                <a:lnTo>
                  <a:pt x="632683" y="171450"/>
                </a:lnTo>
                <a:lnTo>
                  <a:pt x="627607" y="179705"/>
                </a:lnTo>
                <a:lnTo>
                  <a:pt x="618088" y="197803"/>
                </a:lnTo>
                <a:lnTo>
                  <a:pt x="608569" y="216853"/>
                </a:lnTo>
                <a:lnTo>
                  <a:pt x="599685" y="237173"/>
                </a:lnTo>
                <a:lnTo>
                  <a:pt x="634587" y="240030"/>
                </a:lnTo>
                <a:lnTo>
                  <a:pt x="670124" y="242570"/>
                </a:lnTo>
                <a:lnTo>
                  <a:pt x="705978" y="244158"/>
                </a:lnTo>
                <a:lnTo>
                  <a:pt x="742467" y="245110"/>
                </a:lnTo>
                <a:lnTo>
                  <a:pt x="742467" y="63818"/>
                </a:lnTo>
                <a:close/>
                <a:moveTo>
                  <a:pt x="754841" y="0"/>
                </a:moveTo>
                <a:lnTo>
                  <a:pt x="771975" y="0"/>
                </a:lnTo>
                <a:lnTo>
                  <a:pt x="789109" y="0"/>
                </a:lnTo>
                <a:lnTo>
                  <a:pt x="806243" y="635"/>
                </a:lnTo>
                <a:lnTo>
                  <a:pt x="823377" y="1588"/>
                </a:lnTo>
                <a:lnTo>
                  <a:pt x="840193" y="2858"/>
                </a:lnTo>
                <a:lnTo>
                  <a:pt x="856693" y="4445"/>
                </a:lnTo>
                <a:lnTo>
                  <a:pt x="873509" y="6350"/>
                </a:lnTo>
                <a:lnTo>
                  <a:pt x="890008" y="9208"/>
                </a:lnTo>
                <a:lnTo>
                  <a:pt x="906508" y="11748"/>
                </a:lnTo>
                <a:lnTo>
                  <a:pt x="923007" y="14923"/>
                </a:lnTo>
                <a:lnTo>
                  <a:pt x="939189" y="18098"/>
                </a:lnTo>
                <a:lnTo>
                  <a:pt x="955371" y="21908"/>
                </a:lnTo>
                <a:lnTo>
                  <a:pt x="971236" y="25718"/>
                </a:lnTo>
                <a:lnTo>
                  <a:pt x="987100" y="30480"/>
                </a:lnTo>
                <a:lnTo>
                  <a:pt x="1002965" y="35243"/>
                </a:lnTo>
                <a:lnTo>
                  <a:pt x="1018512" y="40005"/>
                </a:lnTo>
                <a:lnTo>
                  <a:pt x="1034060" y="45720"/>
                </a:lnTo>
                <a:lnTo>
                  <a:pt x="1049290" y="51435"/>
                </a:lnTo>
                <a:lnTo>
                  <a:pt x="1064520" y="57150"/>
                </a:lnTo>
                <a:lnTo>
                  <a:pt x="1079115" y="63818"/>
                </a:lnTo>
                <a:lnTo>
                  <a:pt x="1094028" y="70168"/>
                </a:lnTo>
                <a:lnTo>
                  <a:pt x="1108624" y="76835"/>
                </a:lnTo>
                <a:lnTo>
                  <a:pt x="1123219" y="84455"/>
                </a:lnTo>
                <a:lnTo>
                  <a:pt x="1137497" y="91758"/>
                </a:lnTo>
                <a:lnTo>
                  <a:pt x="1151458" y="99695"/>
                </a:lnTo>
                <a:lnTo>
                  <a:pt x="1165419" y="107633"/>
                </a:lnTo>
                <a:lnTo>
                  <a:pt x="1179063" y="116205"/>
                </a:lnTo>
                <a:lnTo>
                  <a:pt x="1192707" y="124778"/>
                </a:lnTo>
                <a:lnTo>
                  <a:pt x="1206033" y="133668"/>
                </a:lnTo>
                <a:lnTo>
                  <a:pt x="1219042" y="142558"/>
                </a:lnTo>
                <a:lnTo>
                  <a:pt x="1232051" y="152400"/>
                </a:lnTo>
                <a:lnTo>
                  <a:pt x="1244743" y="161925"/>
                </a:lnTo>
                <a:lnTo>
                  <a:pt x="1257434" y="171768"/>
                </a:lnTo>
                <a:lnTo>
                  <a:pt x="1270126" y="182245"/>
                </a:lnTo>
                <a:lnTo>
                  <a:pt x="1282818" y="193358"/>
                </a:lnTo>
                <a:lnTo>
                  <a:pt x="1295192" y="204470"/>
                </a:lnTo>
                <a:lnTo>
                  <a:pt x="1307567" y="215900"/>
                </a:lnTo>
                <a:lnTo>
                  <a:pt x="1323749" y="232093"/>
                </a:lnTo>
                <a:lnTo>
                  <a:pt x="1339296" y="248920"/>
                </a:lnTo>
                <a:lnTo>
                  <a:pt x="1354844" y="266065"/>
                </a:lnTo>
                <a:lnTo>
                  <a:pt x="1369756" y="283528"/>
                </a:lnTo>
                <a:lnTo>
                  <a:pt x="1384035" y="301625"/>
                </a:lnTo>
                <a:lnTo>
                  <a:pt x="1397995" y="320358"/>
                </a:lnTo>
                <a:lnTo>
                  <a:pt x="1411322" y="339090"/>
                </a:lnTo>
                <a:lnTo>
                  <a:pt x="1423696" y="358775"/>
                </a:lnTo>
                <a:lnTo>
                  <a:pt x="1431629" y="371158"/>
                </a:lnTo>
                <a:lnTo>
                  <a:pt x="1439244" y="383858"/>
                </a:lnTo>
                <a:lnTo>
                  <a:pt x="1446859" y="396875"/>
                </a:lnTo>
                <a:lnTo>
                  <a:pt x="1453839" y="410210"/>
                </a:lnTo>
                <a:lnTo>
                  <a:pt x="1463675" y="429260"/>
                </a:lnTo>
                <a:lnTo>
                  <a:pt x="1301855" y="429260"/>
                </a:lnTo>
                <a:lnTo>
                  <a:pt x="1321528" y="420370"/>
                </a:lnTo>
                <a:lnTo>
                  <a:pt x="1340565" y="411480"/>
                </a:lnTo>
                <a:lnTo>
                  <a:pt x="1358651" y="401955"/>
                </a:lnTo>
                <a:lnTo>
                  <a:pt x="1375785" y="392430"/>
                </a:lnTo>
                <a:lnTo>
                  <a:pt x="1364680" y="375603"/>
                </a:lnTo>
                <a:lnTo>
                  <a:pt x="1353257" y="359093"/>
                </a:lnTo>
                <a:lnTo>
                  <a:pt x="1341517" y="343218"/>
                </a:lnTo>
                <a:lnTo>
                  <a:pt x="1329143" y="327343"/>
                </a:lnTo>
                <a:lnTo>
                  <a:pt x="1316451" y="311785"/>
                </a:lnTo>
                <a:lnTo>
                  <a:pt x="1303442" y="296863"/>
                </a:lnTo>
                <a:lnTo>
                  <a:pt x="1290116" y="281940"/>
                </a:lnTo>
                <a:lnTo>
                  <a:pt x="1276155" y="267653"/>
                </a:lnTo>
                <a:lnTo>
                  <a:pt x="1268222" y="260033"/>
                </a:lnTo>
                <a:lnTo>
                  <a:pt x="1260607" y="252730"/>
                </a:lnTo>
                <a:lnTo>
                  <a:pt x="1244425" y="238125"/>
                </a:lnTo>
                <a:lnTo>
                  <a:pt x="1215869" y="246698"/>
                </a:lnTo>
                <a:lnTo>
                  <a:pt x="1200956" y="250825"/>
                </a:lnTo>
                <a:lnTo>
                  <a:pt x="1186361" y="254953"/>
                </a:lnTo>
                <a:lnTo>
                  <a:pt x="1198735" y="274955"/>
                </a:lnTo>
                <a:lnTo>
                  <a:pt x="1210792" y="295275"/>
                </a:lnTo>
                <a:lnTo>
                  <a:pt x="1222215" y="316230"/>
                </a:lnTo>
                <a:lnTo>
                  <a:pt x="1233003" y="337820"/>
                </a:lnTo>
                <a:lnTo>
                  <a:pt x="1243473" y="360045"/>
                </a:lnTo>
                <a:lnTo>
                  <a:pt x="1253310" y="382588"/>
                </a:lnTo>
                <a:lnTo>
                  <a:pt x="1262828" y="405448"/>
                </a:lnTo>
                <a:lnTo>
                  <a:pt x="1271395" y="429260"/>
                </a:lnTo>
                <a:lnTo>
                  <a:pt x="1208888" y="429260"/>
                </a:lnTo>
                <a:lnTo>
                  <a:pt x="1200004" y="407353"/>
                </a:lnTo>
                <a:lnTo>
                  <a:pt x="1190803" y="385763"/>
                </a:lnTo>
                <a:lnTo>
                  <a:pt x="1180967" y="365125"/>
                </a:lnTo>
                <a:lnTo>
                  <a:pt x="1170813" y="344805"/>
                </a:lnTo>
                <a:lnTo>
                  <a:pt x="1160025" y="325120"/>
                </a:lnTo>
                <a:lnTo>
                  <a:pt x="1148603" y="306070"/>
                </a:lnTo>
                <a:lnTo>
                  <a:pt x="1137180" y="287020"/>
                </a:lnTo>
                <a:lnTo>
                  <a:pt x="1125123" y="269240"/>
                </a:lnTo>
                <a:lnTo>
                  <a:pt x="1101009" y="274320"/>
                </a:lnTo>
                <a:lnTo>
                  <a:pt x="1076260" y="278765"/>
                </a:lnTo>
                <a:lnTo>
                  <a:pt x="1051194" y="282893"/>
                </a:lnTo>
                <a:lnTo>
                  <a:pt x="1025493" y="286703"/>
                </a:lnTo>
                <a:lnTo>
                  <a:pt x="1031204" y="303213"/>
                </a:lnTo>
                <a:lnTo>
                  <a:pt x="1036281" y="320040"/>
                </a:lnTo>
                <a:lnTo>
                  <a:pt x="1041040" y="337503"/>
                </a:lnTo>
                <a:lnTo>
                  <a:pt x="1045800" y="355283"/>
                </a:lnTo>
                <a:lnTo>
                  <a:pt x="1050559" y="373063"/>
                </a:lnTo>
                <a:lnTo>
                  <a:pt x="1054684" y="391478"/>
                </a:lnTo>
                <a:lnTo>
                  <a:pt x="1058809" y="410528"/>
                </a:lnTo>
                <a:lnTo>
                  <a:pt x="1062616" y="429260"/>
                </a:lnTo>
                <a:lnTo>
                  <a:pt x="1002965" y="429260"/>
                </a:lnTo>
                <a:lnTo>
                  <a:pt x="999475" y="412750"/>
                </a:lnTo>
                <a:lnTo>
                  <a:pt x="995667" y="396240"/>
                </a:lnTo>
                <a:lnTo>
                  <a:pt x="991542" y="380365"/>
                </a:lnTo>
                <a:lnTo>
                  <a:pt x="987418" y="364490"/>
                </a:lnTo>
                <a:lnTo>
                  <a:pt x="982658" y="346075"/>
                </a:lnTo>
                <a:lnTo>
                  <a:pt x="976947" y="328295"/>
                </a:lnTo>
                <a:lnTo>
                  <a:pt x="971553" y="311150"/>
                </a:lnTo>
                <a:lnTo>
                  <a:pt x="966159" y="294005"/>
                </a:lnTo>
                <a:lnTo>
                  <a:pt x="946169" y="295910"/>
                </a:lnTo>
                <a:lnTo>
                  <a:pt x="926180" y="297815"/>
                </a:lnTo>
                <a:lnTo>
                  <a:pt x="905556" y="299403"/>
                </a:lnTo>
                <a:lnTo>
                  <a:pt x="884932" y="300673"/>
                </a:lnTo>
                <a:lnTo>
                  <a:pt x="864308" y="301625"/>
                </a:lnTo>
                <a:lnTo>
                  <a:pt x="843684" y="302578"/>
                </a:lnTo>
                <a:lnTo>
                  <a:pt x="822742" y="303213"/>
                </a:lnTo>
                <a:lnTo>
                  <a:pt x="801166" y="303848"/>
                </a:lnTo>
                <a:lnTo>
                  <a:pt x="801166" y="519748"/>
                </a:lnTo>
                <a:lnTo>
                  <a:pt x="822108" y="519113"/>
                </a:lnTo>
                <a:lnTo>
                  <a:pt x="843366" y="518478"/>
                </a:lnTo>
                <a:lnTo>
                  <a:pt x="864308" y="517525"/>
                </a:lnTo>
                <a:lnTo>
                  <a:pt x="884614" y="516573"/>
                </a:lnTo>
                <a:lnTo>
                  <a:pt x="884614" y="575310"/>
                </a:lnTo>
                <a:lnTo>
                  <a:pt x="864308" y="576263"/>
                </a:lnTo>
                <a:lnTo>
                  <a:pt x="843366" y="577215"/>
                </a:lnTo>
                <a:lnTo>
                  <a:pt x="822108" y="577850"/>
                </a:lnTo>
                <a:lnTo>
                  <a:pt x="801166" y="578168"/>
                </a:lnTo>
                <a:lnTo>
                  <a:pt x="801166" y="742950"/>
                </a:lnTo>
                <a:lnTo>
                  <a:pt x="884614" y="742950"/>
                </a:lnTo>
                <a:lnTo>
                  <a:pt x="884614" y="801688"/>
                </a:lnTo>
                <a:lnTo>
                  <a:pt x="801166" y="801688"/>
                </a:lnTo>
                <a:lnTo>
                  <a:pt x="801166" y="965835"/>
                </a:lnTo>
                <a:lnTo>
                  <a:pt x="822108" y="966470"/>
                </a:lnTo>
                <a:lnTo>
                  <a:pt x="843366" y="967105"/>
                </a:lnTo>
                <a:lnTo>
                  <a:pt x="864308" y="968058"/>
                </a:lnTo>
                <a:lnTo>
                  <a:pt x="884614" y="969010"/>
                </a:lnTo>
                <a:lnTo>
                  <a:pt x="884614" y="1028065"/>
                </a:lnTo>
                <a:lnTo>
                  <a:pt x="864308" y="1026795"/>
                </a:lnTo>
                <a:lnTo>
                  <a:pt x="843366" y="1025843"/>
                </a:lnTo>
                <a:lnTo>
                  <a:pt x="822108" y="1025208"/>
                </a:lnTo>
                <a:lnTo>
                  <a:pt x="801166" y="1024890"/>
                </a:lnTo>
                <a:lnTo>
                  <a:pt x="801166" y="1240473"/>
                </a:lnTo>
                <a:lnTo>
                  <a:pt x="824963" y="1240790"/>
                </a:lnTo>
                <a:lnTo>
                  <a:pt x="848126" y="1241743"/>
                </a:lnTo>
                <a:lnTo>
                  <a:pt x="832896" y="1300163"/>
                </a:lnTo>
                <a:lnTo>
                  <a:pt x="801166" y="1299528"/>
                </a:lnTo>
                <a:lnTo>
                  <a:pt x="801166" y="1423353"/>
                </a:lnTo>
                <a:lnTo>
                  <a:pt x="771658" y="1538606"/>
                </a:lnTo>
                <a:lnTo>
                  <a:pt x="771023" y="1541781"/>
                </a:lnTo>
                <a:lnTo>
                  <a:pt x="771023" y="1544638"/>
                </a:lnTo>
                <a:lnTo>
                  <a:pt x="753890" y="1544321"/>
                </a:lnTo>
                <a:lnTo>
                  <a:pt x="736756" y="1543686"/>
                </a:lnTo>
                <a:lnTo>
                  <a:pt x="719622" y="1542733"/>
                </a:lnTo>
                <a:lnTo>
                  <a:pt x="702805" y="1541463"/>
                </a:lnTo>
                <a:lnTo>
                  <a:pt x="685989" y="1539558"/>
                </a:lnTo>
                <a:lnTo>
                  <a:pt x="669489" y="1537653"/>
                </a:lnTo>
                <a:lnTo>
                  <a:pt x="652673" y="1535431"/>
                </a:lnTo>
                <a:lnTo>
                  <a:pt x="636491" y="1532573"/>
                </a:lnTo>
                <a:lnTo>
                  <a:pt x="619992" y="1529716"/>
                </a:lnTo>
                <a:lnTo>
                  <a:pt x="603810" y="1526223"/>
                </a:lnTo>
                <a:lnTo>
                  <a:pt x="587628" y="1522096"/>
                </a:lnTo>
                <a:lnTo>
                  <a:pt x="571763" y="1518286"/>
                </a:lnTo>
                <a:lnTo>
                  <a:pt x="555898" y="1513841"/>
                </a:lnTo>
                <a:lnTo>
                  <a:pt x="540351" y="1509078"/>
                </a:lnTo>
                <a:lnTo>
                  <a:pt x="524486" y="1503998"/>
                </a:lnTo>
                <a:lnTo>
                  <a:pt x="509256" y="1498601"/>
                </a:lnTo>
                <a:lnTo>
                  <a:pt x="494343" y="1492886"/>
                </a:lnTo>
                <a:lnTo>
                  <a:pt x="479113" y="1486853"/>
                </a:lnTo>
                <a:lnTo>
                  <a:pt x="464200" y="1480503"/>
                </a:lnTo>
                <a:lnTo>
                  <a:pt x="449288" y="1474153"/>
                </a:lnTo>
                <a:lnTo>
                  <a:pt x="434692" y="1467168"/>
                </a:lnTo>
                <a:lnTo>
                  <a:pt x="420414" y="1459866"/>
                </a:lnTo>
                <a:lnTo>
                  <a:pt x="406136" y="1452246"/>
                </a:lnTo>
                <a:lnTo>
                  <a:pt x="392175" y="1444626"/>
                </a:lnTo>
                <a:lnTo>
                  <a:pt x="378214" y="1436688"/>
                </a:lnTo>
                <a:lnTo>
                  <a:pt x="364570" y="1428116"/>
                </a:lnTo>
                <a:lnTo>
                  <a:pt x="350927" y="1419861"/>
                </a:lnTo>
                <a:lnTo>
                  <a:pt x="337600" y="1410653"/>
                </a:lnTo>
                <a:lnTo>
                  <a:pt x="324591" y="1401763"/>
                </a:lnTo>
                <a:lnTo>
                  <a:pt x="311582" y="1392238"/>
                </a:lnTo>
                <a:lnTo>
                  <a:pt x="298891" y="1382396"/>
                </a:lnTo>
                <a:lnTo>
                  <a:pt x="286199" y="1372553"/>
                </a:lnTo>
                <a:lnTo>
                  <a:pt x="273507" y="1361758"/>
                </a:lnTo>
                <a:lnTo>
                  <a:pt x="260815" y="1351280"/>
                </a:lnTo>
                <a:lnTo>
                  <a:pt x="248441" y="1339850"/>
                </a:lnTo>
                <a:lnTo>
                  <a:pt x="236701" y="1328420"/>
                </a:lnTo>
                <a:lnTo>
                  <a:pt x="220202" y="1311910"/>
                </a:lnTo>
                <a:lnTo>
                  <a:pt x="204337" y="1295400"/>
                </a:lnTo>
                <a:lnTo>
                  <a:pt x="188790" y="1278255"/>
                </a:lnTo>
                <a:lnTo>
                  <a:pt x="173877" y="1260475"/>
                </a:lnTo>
                <a:lnTo>
                  <a:pt x="159599" y="1242378"/>
                </a:lnTo>
                <a:lnTo>
                  <a:pt x="145638" y="1223963"/>
                </a:lnTo>
                <a:lnTo>
                  <a:pt x="132629" y="1204913"/>
                </a:lnTo>
                <a:lnTo>
                  <a:pt x="119937" y="1185863"/>
                </a:lnTo>
                <a:lnTo>
                  <a:pt x="112005" y="1173163"/>
                </a:lnTo>
                <a:lnTo>
                  <a:pt x="104390" y="1160463"/>
                </a:lnTo>
                <a:lnTo>
                  <a:pt x="97409" y="1147445"/>
                </a:lnTo>
                <a:lnTo>
                  <a:pt x="90111" y="1134428"/>
                </a:lnTo>
                <a:lnTo>
                  <a:pt x="79641" y="1114108"/>
                </a:lnTo>
                <a:lnTo>
                  <a:pt x="69805" y="1093153"/>
                </a:lnTo>
                <a:lnTo>
                  <a:pt x="60286" y="1072198"/>
                </a:lnTo>
                <a:lnTo>
                  <a:pt x="51719" y="1050608"/>
                </a:lnTo>
                <a:lnTo>
                  <a:pt x="43469" y="1029018"/>
                </a:lnTo>
                <a:lnTo>
                  <a:pt x="36172" y="1006793"/>
                </a:lnTo>
                <a:lnTo>
                  <a:pt x="29826" y="984568"/>
                </a:lnTo>
                <a:lnTo>
                  <a:pt x="23480" y="961708"/>
                </a:lnTo>
                <a:lnTo>
                  <a:pt x="18086" y="939165"/>
                </a:lnTo>
                <a:lnTo>
                  <a:pt x="13326" y="915988"/>
                </a:lnTo>
                <a:lnTo>
                  <a:pt x="9202" y="892493"/>
                </a:lnTo>
                <a:lnTo>
                  <a:pt x="6029" y="868998"/>
                </a:lnTo>
                <a:lnTo>
                  <a:pt x="3490" y="845185"/>
                </a:lnTo>
                <a:lnTo>
                  <a:pt x="1587" y="820738"/>
                </a:lnTo>
                <a:lnTo>
                  <a:pt x="317" y="796608"/>
                </a:lnTo>
                <a:lnTo>
                  <a:pt x="0" y="772160"/>
                </a:lnTo>
                <a:lnTo>
                  <a:pt x="317" y="747713"/>
                </a:lnTo>
                <a:lnTo>
                  <a:pt x="1587" y="723583"/>
                </a:lnTo>
                <a:lnTo>
                  <a:pt x="3490" y="699453"/>
                </a:lnTo>
                <a:lnTo>
                  <a:pt x="6029" y="675640"/>
                </a:lnTo>
                <a:lnTo>
                  <a:pt x="9202" y="651828"/>
                </a:lnTo>
                <a:lnTo>
                  <a:pt x="13326" y="628650"/>
                </a:lnTo>
                <a:lnTo>
                  <a:pt x="18086" y="605473"/>
                </a:lnTo>
                <a:lnTo>
                  <a:pt x="23480" y="582295"/>
                </a:lnTo>
                <a:lnTo>
                  <a:pt x="29826" y="559753"/>
                </a:lnTo>
                <a:lnTo>
                  <a:pt x="36172" y="537528"/>
                </a:lnTo>
                <a:lnTo>
                  <a:pt x="43469" y="515620"/>
                </a:lnTo>
                <a:lnTo>
                  <a:pt x="51719" y="493713"/>
                </a:lnTo>
                <a:lnTo>
                  <a:pt x="60286" y="472440"/>
                </a:lnTo>
                <a:lnTo>
                  <a:pt x="69805" y="451168"/>
                </a:lnTo>
                <a:lnTo>
                  <a:pt x="79641" y="430530"/>
                </a:lnTo>
                <a:lnTo>
                  <a:pt x="90111" y="410210"/>
                </a:lnTo>
                <a:lnTo>
                  <a:pt x="97409" y="396875"/>
                </a:lnTo>
                <a:lnTo>
                  <a:pt x="104390" y="383858"/>
                </a:lnTo>
                <a:lnTo>
                  <a:pt x="112005" y="371158"/>
                </a:lnTo>
                <a:lnTo>
                  <a:pt x="119937" y="358775"/>
                </a:lnTo>
                <a:lnTo>
                  <a:pt x="132629" y="339090"/>
                </a:lnTo>
                <a:lnTo>
                  <a:pt x="145638" y="320040"/>
                </a:lnTo>
                <a:lnTo>
                  <a:pt x="159599" y="301625"/>
                </a:lnTo>
                <a:lnTo>
                  <a:pt x="173877" y="283528"/>
                </a:lnTo>
                <a:lnTo>
                  <a:pt x="188790" y="266065"/>
                </a:lnTo>
                <a:lnTo>
                  <a:pt x="204337" y="248920"/>
                </a:lnTo>
                <a:lnTo>
                  <a:pt x="220202" y="232093"/>
                </a:lnTo>
                <a:lnTo>
                  <a:pt x="236701" y="215900"/>
                </a:lnTo>
                <a:lnTo>
                  <a:pt x="248441" y="204470"/>
                </a:lnTo>
                <a:lnTo>
                  <a:pt x="260815" y="193358"/>
                </a:lnTo>
                <a:lnTo>
                  <a:pt x="273507" y="182245"/>
                </a:lnTo>
                <a:lnTo>
                  <a:pt x="286199" y="171768"/>
                </a:lnTo>
                <a:lnTo>
                  <a:pt x="298891" y="161925"/>
                </a:lnTo>
                <a:lnTo>
                  <a:pt x="311582" y="152400"/>
                </a:lnTo>
                <a:lnTo>
                  <a:pt x="324591" y="142558"/>
                </a:lnTo>
                <a:lnTo>
                  <a:pt x="337600" y="133668"/>
                </a:lnTo>
                <a:lnTo>
                  <a:pt x="350927" y="124460"/>
                </a:lnTo>
                <a:lnTo>
                  <a:pt x="364570" y="116205"/>
                </a:lnTo>
                <a:lnTo>
                  <a:pt x="378531" y="107633"/>
                </a:lnTo>
                <a:lnTo>
                  <a:pt x="392492" y="99695"/>
                </a:lnTo>
                <a:lnTo>
                  <a:pt x="406136" y="91758"/>
                </a:lnTo>
                <a:lnTo>
                  <a:pt x="420731" y="84455"/>
                </a:lnTo>
                <a:lnTo>
                  <a:pt x="435009" y="76835"/>
                </a:lnTo>
                <a:lnTo>
                  <a:pt x="449922" y="70168"/>
                </a:lnTo>
                <a:lnTo>
                  <a:pt x="464518" y="63818"/>
                </a:lnTo>
                <a:lnTo>
                  <a:pt x="479748" y="57150"/>
                </a:lnTo>
                <a:lnTo>
                  <a:pt x="494661" y="51118"/>
                </a:lnTo>
                <a:lnTo>
                  <a:pt x="509573" y="45720"/>
                </a:lnTo>
                <a:lnTo>
                  <a:pt x="525121" y="40005"/>
                </a:lnTo>
                <a:lnTo>
                  <a:pt x="540668" y="35243"/>
                </a:lnTo>
                <a:lnTo>
                  <a:pt x="556533" y="30480"/>
                </a:lnTo>
                <a:lnTo>
                  <a:pt x="572398" y="25718"/>
                </a:lnTo>
                <a:lnTo>
                  <a:pt x="588262" y="21908"/>
                </a:lnTo>
                <a:lnTo>
                  <a:pt x="604444" y="18098"/>
                </a:lnTo>
                <a:lnTo>
                  <a:pt x="620626" y="14605"/>
                </a:lnTo>
                <a:lnTo>
                  <a:pt x="637125" y="11748"/>
                </a:lnTo>
                <a:lnTo>
                  <a:pt x="653625" y="9208"/>
                </a:lnTo>
                <a:lnTo>
                  <a:pt x="670124" y="6350"/>
                </a:lnTo>
                <a:lnTo>
                  <a:pt x="686941" y="4445"/>
                </a:lnTo>
                <a:lnTo>
                  <a:pt x="703757" y="2858"/>
                </a:lnTo>
                <a:lnTo>
                  <a:pt x="720574" y="1588"/>
                </a:lnTo>
                <a:lnTo>
                  <a:pt x="737708" y="635"/>
                </a:lnTo>
                <a:lnTo>
                  <a:pt x="754841" y="0"/>
                </a:lnTo>
                <a:close/>
              </a:path>
            </a:pathLst>
          </a:custGeom>
          <a:solidFill>
            <a:schemeClr val="tx1">
              <a:lumMod val="75000"/>
              <a:lumOff val="25000"/>
            </a:schemeClr>
          </a:solidFill>
          <a:ln>
            <a:noFill/>
          </a:ln>
        </p:spPr>
        <p:txBody>
          <a:bodyPr anchor="ctr">
            <a:normAutofit/>
            <a:scene3d>
              <a:camera prst="orthographicFront"/>
              <a:lightRig rig="threePt" dir="t"/>
            </a:scene3d>
            <a:sp3d contourW="12700">
              <a:contourClr>
                <a:srgbClr val="FFFFFF"/>
              </a:contourClr>
            </a:sp3d>
          </a:bodyPr>
          <a:lstStyle/>
          <a:p>
            <a:pPr algn="just">
              <a:defRPr/>
            </a:pP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60" name="标题 1"/>
          <p:cNvSpPr txBox="1"/>
          <p:nvPr>
            <p:custDataLst>
              <p:tags r:id="rId10"/>
            </p:custDataLst>
          </p:nvPr>
        </p:nvSpPr>
        <p:spPr>
          <a:xfrm>
            <a:off x="3111500" y="3481070"/>
            <a:ext cx="1440180" cy="1135380"/>
          </a:xfrm>
          <a:prstGeom prst="rect">
            <a:avLst/>
          </a:prstGeom>
          <a:noFill/>
        </p:spPr>
        <p:txBody>
          <a:bodyPr wrap="square" rtlCol="0">
            <a:normAutofit/>
          </a:bodyPr>
          <a:lstStyle>
            <a:defPPr>
              <a:defRPr lang="zh-CN"/>
            </a:defPPr>
            <a:lvl1pPr>
              <a:lnSpc>
                <a:spcPct val="130000"/>
              </a:lnSpc>
              <a:defRPr sz="1200"/>
            </a:lvl1pPr>
          </a:lstStyle>
          <a:p>
            <a:pPr marL="0" lvl="0" indent="0" algn="just">
              <a:lnSpc>
                <a:spcPct val="13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TPM涉及每个雇员，从最高管理者到现场工人</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1" name="标题 1"/>
          <p:cNvSpPr txBox="1"/>
          <p:nvPr>
            <p:custDataLst>
              <p:tags r:id="rId11"/>
            </p:custDataLst>
          </p:nvPr>
        </p:nvSpPr>
        <p:spPr>
          <a:xfrm>
            <a:off x="5742940" y="3481070"/>
            <a:ext cx="1440180" cy="1135380"/>
          </a:xfrm>
          <a:prstGeom prst="rect">
            <a:avLst/>
          </a:prstGeom>
          <a:noFill/>
        </p:spPr>
        <p:txBody>
          <a:bodyPr wrap="square" rtlCol="0">
            <a:normAutofit/>
          </a:bodyPr>
          <a:lstStyle>
            <a:defPPr>
              <a:defRPr lang="zh-CN"/>
            </a:defPPr>
            <a:lvl1pPr>
              <a:lnSpc>
                <a:spcPct val="130000"/>
              </a:lnSpc>
              <a:defRPr sz="1200"/>
            </a:lvl1pPr>
          </a:lstStyle>
          <a:p>
            <a:pPr marL="0" lvl="0" indent="0" algn="just">
              <a:lnSpc>
                <a:spcPct val="13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TPM通过动机管理，即自主的小组活动来推进</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5" name="KSO_Shape"/>
          <p:cNvSpPr/>
          <p:nvPr>
            <p:custDataLst>
              <p:tags r:id="rId12"/>
            </p:custDataLst>
          </p:nvPr>
        </p:nvSpPr>
        <p:spPr bwMode="auto">
          <a:xfrm>
            <a:off x="2540635" y="3686175"/>
            <a:ext cx="383540" cy="274320"/>
          </a:xfrm>
          <a:custGeom>
            <a:avLst/>
            <a:gdLst>
              <a:gd name="T0" fmla="*/ 1846857 w 5832"/>
              <a:gd name="T1" fmla="*/ 173247 h 4173"/>
              <a:gd name="T2" fmla="*/ 1897814 w 5832"/>
              <a:gd name="T3" fmla="*/ 235354 h 4173"/>
              <a:gd name="T4" fmla="*/ 1901080 w 5832"/>
              <a:gd name="T5" fmla="*/ 1273201 h 4173"/>
              <a:gd name="T6" fmla="*/ 1856330 w 5832"/>
              <a:gd name="T7" fmla="*/ 1339558 h 4173"/>
              <a:gd name="T8" fmla="*/ 120859 w 5832"/>
              <a:gd name="T9" fmla="*/ 1364074 h 4173"/>
              <a:gd name="T10" fmla="*/ 48344 w 5832"/>
              <a:gd name="T11" fmla="*/ 1339558 h 4173"/>
              <a:gd name="T12" fmla="*/ 3593 w 5832"/>
              <a:gd name="T13" fmla="*/ 1273201 h 4173"/>
              <a:gd name="T14" fmla="*/ 7186 w 5832"/>
              <a:gd name="T15" fmla="*/ 235354 h 4173"/>
              <a:gd name="T16" fmla="*/ 58143 w 5832"/>
              <a:gd name="T17" fmla="*/ 173247 h 4173"/>
              <a:gd name="T18" fmla="*/ 556278 w 5832"/>
              <a:gd name="T19" fmla="*/ 0 h 4173"/>
              <a:gd name="T20" fmla="*/ 1221656 w 5832"/>
              <a:gd name="T21" fmla="*/ 582502 h 4173"/>
              <a:gd name="T22" fmla="*/ 1118436 w 5832"/>
              <a:gd name="T23" fmla="*/ 667491 h 4173"/>
              <a:gd name="T24" fmla="*/ 1078912 w 5832"/>
              <a:gd name="T25" fmla="*/ 810665 h 4173"/>
              <a:gd name="T26" fmla="*/ 1139342 w 5832"/>
              <a:gd name="T27" fmla="*/ 955800 h 4173"/>
              <a:gd name="T28" fmla="*/ 1254321 w 5832"/>
              <a:gd name="T29" fmla="*/ 1025425 h 4173"/>
              <a:gd name="T30" fmla="*/ 1403925 w 5832"/>
              <a:gd name="T31" fmla="*/ 1014638 h 4173"/>
              <a:gd name="T32" fmla="*/ 1507145 w 5832"/>
              <a:gd name="T33" fmla="*/ 929322 h 4173"/>
              <a:gd name="T34" fmla="*/ 1546996 w 5832"/>
              <a:gd name="T35" fmla="*/ 786475 h 4173"/>
              <a:gd name="T36" fmla="*/ 1486240 w 5832"/>
              <a:gd name="T37" fmla="*/ 640687 h 4173"/>
              <a:gd name="T38" fmla="*/ 1371260 w 5832"/>
              <a:gd name="T39" fmla="*/ 571061 h 4173"/>
              <a:gd name="T40" fmla="*/ 601355 w 5832"/>
              <a:gd name="T41" fmla="*/ 411870 h 4173"/>
              <a:gd name="T42" fmla="*/ 1217737 w 5832"/>
              <a:gd name="T43" fmla="*/ 337668 h 4173"/>
              <a:gd name="T44" fmla="*/ 1069113 w 5832"/>
              <a:gd name="T45" fmla="*/ 395853 h 4173"/>
              <a:gd name="T46" fmla="*/ 957073 w 5832"/>
              <a:gd name="T47" fmla="*/ 490648 h 4173"/>
              <a:gd name="T48" fmla="*/ 875085 w 5832"/>
              <a:gd name="T49" fmla="*/ 625977 h 4173"/>
              <a:gd name="T50" fmla="*/ 842747 w 5832"/>
              <a:gd name="T51" fmla="*/ 786149 h 4173"/>
              <a:gd name="T52" fmla="*/ 863652 w 5832"/>
              <a:gd name="T53" fmla="*/ 938475 h 4173"/>
              <a:gd name="T54" fmla="*/ 936168 w 5832"/>
              <a:gd name="T55" fmla="*/ 1080341 h 4173"/>
              <a:gd name="T56" fmla="*/ 1040694 w 5832"/>
              <a:gd name="T57" fmla="*/ 1182328 h 4173"/>
              <a:gd name="T58" fmla="*/ 1184092 w 5832"/>
              <a:gd name="T59" fmla="*/ 1250973 h 4173"/>
              <a:gd name="T60" fmla="*/ 1336962 w 5832"/>
              <a:gd name="T61" fmla="*/ 1268625 h 4173"/>
              <a:gd name="T62" fmla="*/ 1495712 w 5832"/>
              <a:gd name="T63" fmla="*/ 1232014 h 4173"/>
              <a:gd name="T64" fmla="*/ 1628984 w 5832"/>
              <a:gd name="T65" fmla="*/ 1146698 h 4173"/>
              <a:gd name="T66" fmla="*/ 1720772 w 5832"/>
              <a:gd name="T67" fmla="*/ 1032944 h 4173"/>
              <a:gd name="T68" fmla="*/ 1775648 w 5832"/>
              <a:gd name="T69" fmla="*/ 881598 h 4173"/>
              <a:gd name="T70" fmla="*/ 1777608 w 5832"/>
              <a:gd name="T71" fmla="*/ 726656 h 4173"/>
              <a:gd name="T72" fmla="*/ 1726325 w 5832"/>
              <a:gd name="T73" fmla="*/ 574003 h 4173"/>
              <a:gd name="T74" fmla="*/ 1637477 w 5832"/>
              <a:gd name="T75" fmla="*/ 457960 h 4173"/>
              <a:gd name="T76" fmla="*/ 1506165 w 5832"/>
              <a:gd name="T77" fmla="*/ 369375 h 4173"/>
              <a:gd name="T78" fmla="*/ 1349048 w 5832"/>
              <a:gd name="T79" fmla="*/ 329169 h 4173"/>
              <a:gd name="T80" fmla="*/ 1436590 w 5832"/>
              <a:gd name="T81" fmla="*/ 505358 h 4173"/>
              <a:gd name="T82" fmla="*/ 1233089 w 5832"/>
              <a:gd name="T83" fmla="*/ 490321 h 4173"/>
              <a:gd name="T84" fmla="*/ 1067153 w 5832"/>
              <a:gd name="T85" fmla="*/ 595904 h 4173"/>
              <a:gd name="T86" fmla="*/ 994637 w 5832"/>
              <a:gd name="T87" fmla="*/ 798570 h 4173"/>
              <a:gd name="T88" fmla="*/ 1058007 w 5832"/>
              <a:gd name="T89" fmla="*/ 989142 h 4173"/>
              <a:gd name="T90" fmla="*/ 1218390 w 5832"/>
              <a:gd name="T91" fmla="*/ 1102569 h 4173"/>
              <a:gd name="T92" fmla="*/ 1422217 w 5832"/>
              <a:gd name="T93" fmla="*/ 1097666 h 4173"/>
              <a:gd name="T94" fmla="*/ 1576394 w 5832"/>
              <a:gd name="T95" fmla="*/ 976393 h 4173"/>
              <a:gd name="T96" fmla="*/ 1630291 w 5832"/>
              <a:gd name="T97" fmla="*/ 782226 h 4173"/>
              <a:gd name="T98" fmla="*/ 1548302 w 5832"/>
              <a:gd name="T99" fmla="*/ 584463 h 4173"/>
              <a:gd name="T100" fmla="*/ 1359828 w 5832"/>
              <a:gd name="T101" fmla="*/ 647224 h 4173"/>
              <a:gd name="T102" fmla="*/ 1258241 w 5832"/>
              <a:gd name="T103" fmla="*/ 649512 h 4173"/>
              <a:gd name="T104" fmla="*/ 1181479 w 5832"/>
              <a:gd name="T105" fmla="*/ 709985 h 4173"/>
              <a:gd name="T106" fmla="*/ 1154367 w 5832"/>
              <a:gd name="T107" fmla="*/ 806415 h 4173"/>
              <a:gd name="T108" fmla="*/ 1195525 w 5832"/>
              <a:gd name="T109" fmla="*/ 904806 h 4173"/>
              <a:gd name="T110" fmla="*/ 1280779 w 5832"/>
              <a:gd name="T111" fmla="*/ 953838 h 4173"/>
              <a:gd name="T112" fmla="*/ 1381386 w 5832"/>
              <a:gd name="T113" fmla="*/ 941417 h 4173"/>
              <a:gd name="T114" fmla="*/ 1451942 w 5832"/>
              <a:gd name="T115" fmla="*/ 874080 h 4173"/>
              <a:gd name="T116" fmla="*/ 1469581 w 5832"/>
              <a:gd name="T117" fmla="*/ 774381 h 4173"/>
              <a:gd name="T118" fmla="*/ 1424830 w 5832"/>
              <a:gd name="T119" fmla="*/ 686450 h 417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32" h="4173">
                <a:moveTo>
                  <a:pt x="370" y="477"/>
                </a:moveTo>
                <a:lnTo>
                  <a:pt x="5462" y="477"/>
                </a:lnTo>
                <a:lnTo>
                  <a:pt x="5481" y="477"/>
                </a:lnTo>
                <a:lnTo>
                  <a:pt x="5500" y="478"/>
                </a:lnTo>
                <a:lnTo>
                  <a:pt x="5518" y="480"/>
                </a:lnTo>
                <a:lnTo>
                  <a:pt x="5537" y="484"/>
                </a:lnTo>
                <a:lnTo>
                  <a:pt x="5554" y="488"/>
                </a:lnTo>
                <a:lnTo>
                  <a:pt x="5571" y="494"/>
                </a:lnTo>
                <a:lnTo>
                  <a:pt x="5589" y="499"/>
                </a:lnTo>
                <a:lnTo>
                  <a:pt x="5606" y="506"/>
                </a:lnTo>
                <a:lnTo>
                  <a:pt x="5622" y="513"/>
                </a:lnTo>
                <a:lnTo>
                  <a:pt x="5638" y="521"/>
                </a:lnTo>
                <a:lnTo>
                  <a:pt x="5654" y="530"/>
                </a:lnTo>
                <a:lnTo>
                  <a:pt x="5668" y="539"/>
                </a:lnTo>
                <a:lnTo>
                  <a:pt x="5683" y="550"/>
                </a:lnTo>
                <a:lnTo>
                  <a:pt x="5697" y="562"/>
                </a:lnTo>
                <a:lnTo>
                  <a:pt x="5710" y="573"/>
                </a:lnTo>
                <a:lnTo>
                  <a:pt x="5723" y="585"/>
                </a:lnTo>
                <a:lnTo>
                  <a:pt x="5735" y="598"/>
                </a:lnTo>
                <a:lnTo>
                  <a:pt x="5747" y="612"/>
                </a:lnTo>
                <a:lnTo>
                  <a:pt x="5758" y="625"/>
                </a:lnTo>
                <a:lnTo>
                  <a:pt x="5768" y="640"/>
                </a:lnTo>
                <a:lnTo>
                  <a:pt x="5778" y="655"/>
                </a:lnTo>
                <a:lnTo>
                  <a:pt x="5787" y="670"/>
                </a:lnTo>
                <a:lnTo>
                  <a:pt x="5795" y="686"/>
                </a:lnTo>
                <a:lnTo>
                  <a:pt x="5803" y="702"/>
                </a:lnTo>
                <a:lnTo>
                  <a:pt x="5810" y="720"/>
                </a:lnTo>
                <a:lnTo>
                  <a:pt x="5815" y="737"/>
                </a:lnTo>
                <a:lnTo>
                  <a:pt x="5820" y="754"/>
                </a:lnTo>
                <a:lnTo>
                  <a:pt x="5824" y="772"/>
                </a:lnTo>
                <a:lnTo>
                  <a:pt x="5828" y="790"/>
                </a:lnTo>
                <a:lnTo>
                  <a:pt x="5830" y="808"/>
                </a:lnTo>
                <a:lnTo>
                  <a:pt x="5831" y="827"/>
                </a:lnTo>
                <a:lnTo>
                  <a:pt x="5832" y="846"/>
                </a:lnTo>
                <a:lnTo>
                  <a:pt x="5832" y="3803"/>
                </a:lnTo>
                <a:lnTo>
                  <a:pt x="5831" y="3822"/>
                </a:lnTo>
                <a:lnTo>
                  <a:pt x="5830" y="3841"/>
                </a:lnTo>
                <a:lnTo>
                  <a:pt x="5828" y="3858"/>
                </a:lnTo>
                <a:lnTo>
                  <a:pt x="5824" y="3877"/>
                </a:lnTo>
                <a:lnTo>
                  <a:pt x="5820" y="3895"/>
                </a:lnTo>
                <a:lnTo>
                  <a:pt x="5815" y="3912"/>
                </a:lnTo>
                <a:lnTo>
                  <a:pt x="5810" y="3930"/>
                </a:lnTo>
                <a:lnTo>
                  <a:pt x="5803" y="3947"/>
                </a:lnTo>
                <a:lnTo>
                  <a:pt x="5795" y="3962"/>
                </a:lnTo>
                <a:lnTo>
                  <a:pt x="5787" y="3979"/>
                </a:lnTo>
                <a:lnTo>
                  <a:pt x="5778" y="3994"/>
                </a:lnTo>
                <a:lnTo>
                  <a:pt x="5768" y="4009"/>
                </a:lnTo>
                <a:lnTo>
                  <a:pt x="5758" y="4023"/>
                </a:lnTo>
                <a:lnTo>
                  <a:pt x="5747" y="4038"/>
                </a:lnTo>
                <a:lnTo>
                  <a:pt x="5735" y="4051"/>
                </a:lnTo>
                <a:lnTo>
                  <a:pt x="5723" y="4064"/>
                </a:lnTo>
                <a:lnTo>
                  <a:pt x="5710" y="4076"/>
                </a:lnTo>
                <a:lnTo>
                  <a:pt x="5697" y="4088"/>
                </a:lnTo>
                <a:lnTo>
                  <a:pt x="5683" y="4098"/>
                </a:lnTo>
                <a:lnTo>
                  <a:pt x="5668" y="4109"/>
                </a:lnTo>
                <a:lnTo>
                  <a:pt x="5654" y="4118"/>
                </a:lnTo>
                <a:lnTo>
                  <a:pt x="5638" y="4127"/>
                </a:lnTo>
                <a:lnTo>
                  <a:pt x="5622" y="4136"/>
                </a:lnTo>
                <a:lnTo>
                  <a:pt x="5606" y="4143"/>
                </a:lnTo>
                <a:lnTo>
                  <a:pt x="5589" y="4149"/>
                </a:lnTo>
                <a:lnTo>
                  <a:pt x="5571" y="4156"/>
                </a:lnTo>
                <a:lnTo>
                  <a:pt x="5554" y="4160"/>
                </a:lnTo>
                <a:lnTo>
                  <a:pt x="5537" y="4165"/>
                </a:lnTo>
                <a:lnTo>
                  <a:pt x="5518" y="4168"/>
                </a:lnTo>
                <a:lnTo>
                  <a:pt x="5500" y="4171"/>
                </a:lnTo>
                <a:lnTo>
                  <a:pt x="5481" y="4172"/>
                </a:lnTo>
                <a:lnTo>
                  <a:pt x="5462" y="4173"/>
                </a:lnTo>
                <a:lnTo>
                  <a:pt x="370" y="4173"/>
                </a:lnTo>
                <a:lnTo>
                  <a:pt x="351" y="4172"/>
                </a:lnTo>
                <a:lnTo>
                  <a:pt x="332" y="4171"/>
                </a:lnTo>
                <a:lnTo>
                  <a:pt x="313" y="4168"/>
                </a:lnTo>
                <a:lnTo>
                  <a:pt x="295" y="4165"/>
                </a:lnTo>
                <a:lnTo>
                  <a:pt x="277" y="4160"/>
                </a:lnTo>
                <a:lnTo>
                  <a:pt x="259" y="4156"/>
                </a:lnTo>
                <a:lnTo>
                  <a:pt x="243" y="4149"/>
                </a:lnTo>
                <a:lnTo>
                  <a:pt x="226" y="4143"/>
                </a:lnTo>
                <a:lnTo>
                  <a:pt x="209" y="4136"/>
                </a:lnTo>
                <a:lnTo>
                  <a:pt x="194" y="4127"/>
                </a:lnTo>
                <a:lnTo>
                  <a:pt x="178" y="4118"/>
                </a:lnTo>
                <a:lnTo>
                  <a:pt x="162" y="4109"/>
                </a:lnTo>
                <a:lnTo>
                  <a:pt x="148" y="4098"/>
                </a:lnTo>
                <a:lnTo>
                  <a:pt x="134" y="4088"/>
                </a:lnTo>
                <a:lnTo>
                  <a:pt x="121" y="4076"/>
                </a:lnTo>
                <a:lnTo>
                  <a:pt x="108" y="4064"/>
                </a:lnTo>
                <a:lnTo>
                  <a:pt x="95" y="4051"/>
                </a:lnTo>
                <a:lnTo>
                  <a:pt x="84" y="4038"/>
                </a:lnTo>
                <a:lnTo>
                  <a:pt x="73" y="4023"/>
                </a:lnTo>
                <a:lnTo>
                  <a:pt x="63" y="4009"/>
                </a:lnTo>
                <a:lnTo>
                  <a:pt x="53" y="3994"/>
                </a:lnTo>
                <a:lnTo>
                  <a:pt x="44" y="3979"/>
                </a:lnTo>
                <a:lnTo>
                  <a:pt x="36" y="3962"/>
                </a:lnTo>
                <a:lnTo>
                  <a:pt x="29" y="3947"/>
                </a:lnTo>
                <a:lnTo>
                  <a:pt x="22" y="3930"/>
                </a:lnTo>
                <a:lnTo>
                  <a:pt x="16" y="3912"/>
                </a:lnTo>
                <a:lnTo>
                  <a:pt x="11" y="3895"/>
                </a:lnTo>
                <a:lnTo>
                  <a:pt x="7" y="3877"/>
                </a:lnTo>
                <a:lnTo>
                  <a:pt x="4" y="3858"/>
                </a:lnTo>
                <a:lnTo>
                  <a:pt x="2" y="3841"/>
                </a:lnTo>
                <a:lnTo>
                  <a:pt x="0" y="3822"/>
                </a:lnTo>
                <a:lnTo>
                  <a:pt x="0" y="3803"/>
                </a:lnTo>
                <a:lnTo>
                  <a:pt x="0" y="846"/>
                </a:lnTo>
                <a:lnTo>
                  <a:pt x="0" y="827"/>
                </a:lnTo>
                <a:lnTo>
                  <a:pt x="2" y="808"/>
                </a:lnTo>
                <a:lnTo>
                  <a:pt x="4" y="790"/>
                </a:lnTo>
                <a:lnTo>
                  <a:pt x="7" y="772"/>
                </a:lnTo>
                <a:lnTo>
                  <a:pt x="11" y="754"/>
                </a:lnTo>
                <a:lnTo>
                  <a:pt x="16" y="737"/>
                </a:lnTo>
                <a:lnTo>
                  <a:pt x="22" y="720"/>
                </a:lnTo>
                <a:lnTo>
                  <a:pt x="29" y="702"/>
                </a:lnTo>
                <a:lnTo>
                  <a:pt x="36" y="686"/>
                </a:lnTo>
                <a:lnTo>
                  <a:pt x="44" y="670"/>
                </a:lnTo>
                <a:lnTo>
                  <a:pt x="53" y="655"/>
                </a:lnTo>
                <a:lnTo>
                  <a:pt x="63" y="640"/>
                </a:lnTo>
                <a:lnTo>
                  <a:pt x="73" y="625"/>
                </a:lnTo>
                <a:lnTo>
                  <a:pt x="84" y="612"/>
                </a:lnTo>
                <a:lnTo>
                  <a:pt x="95" y="598"/>
                </a:lnTo>
                <a:lnTo>
                  <a:pt x="108" y="585"/>
                </a:lnTo>
                <a:lnTo>
                  <a:pt x="121" y="573"/>
                </a:lnTo>
                <a:lnTo>
                  <a:pt x="134" y="562"/>
                </a:lnTo>
                <a:lnTo>
                  <a:pt x="148" y="550"/>
                </a:lnTo>
                <a:lnTo>
                  <a:pt x="162" y="539"/>
                </a:lnTo>
                <a:lnTo>
                  <a:pt x="178" y="530"/>
                </a:lnTo>
                <a:lnTo>
                  <a:pt x="194" y="521"/>
                </a:lnTo>
                <a:lnTo>
                  <a:pt x="209" y="513"/>
                </a:lnTo>
                <a:lnTo>
                  <a:pt x="226" y="506"/>
                </a:lnTo>
                <a:lnTo>
                  <a:pt x="243" y="499"/>
                </a:lnTo>
                <a:lnTo>
                  <a:pt x="259" y="494"/>
                </a:lnTo>
                <a:lnTo>
                  <a:pt x="277" y="488"/>
                </a:lnTo>
                <a:lnTo>
                  <a:pt x="295" y="484"/>
                </a:lnTo>
                <a:lnTo>
                  <a:pt x="313" y="480"/>
                </a:lnTo>
                <a:lnTo>
                  <a:pt x="332" y="478"/>
                </a:lnTo>
                <a:lnTo>
                  <a:pt x="351" y="477"/>
                </a:lnTo>
                <a:lnTo>
                  <a:pt x="370" y="477"/>
                </a:lnTo>
                <a:close/>
                <a:moveTo>
                  <a:pt x="542" y="0"/>
                </a:moveTo>
                <a:lnTo>
                  <a:pt x="1703" y="0"/>
                </a:lnTo>
                <a:lnTo>
                  <a:pt x="1703" y="350"/>
                </a:lnTo>
                <a:lnTo>
                  <a:pt x="542" y="350"/>
                </a:lnTo>
                <a:lnTo>
                  <a:pt x="542" y="0"/>
                </a:lnTo>
                <a:close/>
                <a:moveTo>
                  <a:pt x="4019" y="1725"/>
                </a:moveTo>
                <a:lnTo>
                  <a:pt x="4019" y="1725"/>
                </a:lnTo>
                <a:lnTo>
                  <a:pt x="3983" y="1726"/>
                </a:lnTo>
                <a:lnTo>
                  <a:pt x="3946" y="1729"/>
                </a:lnTo>
                <a:lnTo>
                  <a:pt x="3910" y="1734"/>
                </a:lnTo>
                <a:lnTo>
                  <a:pt x="3874" y="1740"/>
                </a:lnTo>
                <a:lnTo>
                  <a:pt x="3840" y="1747"/>
                </a:lnTo>
                <a:lnTo>
                  <a:pt x="3806" y="1758"/>
                </a:lnTo>
                <a:lnTo>
                  <a:pt x="3773" y="1769"/>
                </a:lnTo>
                <a:lnTo>
                  <a:pt x="3740" y="1782"/>
                </a:lnTo>
                <a:lnTo>
                  <a:pt x="3708" y="1797"/>
                </a:lnTo>
                <a:lnTo>
                  <a:pt x="3677" y="1812"/>
                </a:lnTo>
                <a:lnTo>
                  <a:pt x="3647" y="1829"/>
                </a:lnTo>
                <a:lnTo>
                  <a:pt x="3618" y="1848"/>
                </a:lnTo>
                <a:lnTo>
                  <a:pt x="3590" y="1868"/>
                </a:lnTo>
                <a:lnTo>
                  <a:pt x="3563" y="1889"/>
                </a:lnTo>
                <a:lnTo>
                  <a:pt x="3537" y="1911"/>
                </a:lnTo>
                <a:lnTo>
                  <a:pt x="3512" y="1936"/>
                </a:lnTo>
                <a:lnTo>
                  <a:pt x="3488" y="1960"/>
                </a:lnTo>
                <a:lnTo>
                  <a:pt x="3465" y="1987"/>
                </a:lnTo>
                <a:lnTo>
                  <a:pt x="3444" y="2014"/>
                </a:lnTo>
                <a:lnTo>
                  <a:pt x="3424" y="2042"/>
                </a:lnTo>
                <a:lnTo>
                  <a:pt x="3405" y="2071"/>
                </a:lnTo>
                <a:lnTo>
                  <a:pt x="3388" y="2101"/>
                </a:lnTo>
                <a:lnTo>
                  <a:pt x="3372" y="2132"/>
                </a:lnTo>
                <a:lnTo>
                  <a:pt x="3358" y="2164"/>
                </a:lnTo>
                <a:lnTo>
                  <a:pt x="3345" y="2197"/>
                </a:lnTo>
                <a:lnTo>
                  <a:pt x="3334" y="2230"/>
                </a:lnTo>
                <a:lnTo>
                  <a:pt x="3324" y="2264"/>
                </a:lnTo>
                <a:lnTo>
                  <a:pt x="3316" y="2298"/>
                </a:lnTo>
                <a:lnTo>
                  <a:pt x="3309" y="2334"/>
                </a:lnTo>
                <a:lnTo>
                  <a:pt x="3305" y="2369"/>
                </a:lnTo>
                <a:lnTo>
                  <a:pt x="3303" y="2406"/>
                </a:lnTo>
                <a:lnTo>
                  <a:pt x="3302" y="2443"/>
                </a:lnTo>
                <a:lnTo>
                  <a:pt x="3303" y="2480"/>
                </a:lnTo>
                <a:lnTo>
                  <a:pt x="3305" y="2517"/>
                </a:lnTo>
                <a:lnTo>
                  <a:pt x="3309" y="2552"/>
                </a:lnTo>
                <a:lnTo>
                  <a:pt x="3316" y="2587"/>
                </a:lnTo>
                <a:lnTo>
                  <a:pt x="3324" y="2622"/>
                </a:lnTo>
                <a:lnTo>
                  <a:pt x="3334" y="2656"/>
                </a:lnTo>
                <a:lnTo>
                  <a:pt x="3345" y="2689"/>
                </a:lnTo>
                <a:lnTo>
                  <a:pt x="3358" y="2722"/>
                </a:lnTo>
                <a:lnTo>
                  <a:pt x="3372" y="2754"/>
                </a:lnTo>
                <a:lnTo>
                  <a:pt x="3388" y="2784"/>
                </a:lnTo>
                <a:lnTo>
                  <a:pt x="3405" y="2814"/>
                </a:lnTo>
                <a:lnTo>
                  <a:pt x="3424" y="2843"/>
                </a:lnTo>
                <a:lnTo>
                  <a:pt x="3444" y="2872"/>
                </a:lnTo>
                <a:lnTo>
                  <a:pt x="3465" y="2899"/>
                </a:lnTo>
                <a:lnTo>
                  <a:pt x="3488" y="2924"/>
                </a:lnTo>
                <a:lnTo>
                  <a:pt x="3512" y="2950"/>
                </a:lnTo>
                <a:lnTo>
                  <a:pt x="3537" y="2973"/>
                </a:lnTo>
                <a:lnTo>
                  <a:pt x="3563" y="2997"/>
                </a:lnTo>
                <a:lnTo>
                  <a:pt x="3590" y="3018"/>
                </a:lnTo>
                <a:lnTo>
                  <a:pt x="3618" y="3038"/>
                </a:lnTo>
                <a:lnTo>
                  <a:pt x="3647" y="3056"/>
                </a:lnTo>
                <a:lnTo>
                  <a:pt x="3677" y="3074"/>
                </a:lnTo>
                <a:lnTo>
                  <a:pt x="3708" y="3089"/>
                </a:lnTo>
                <a:lnTo>
                  <a:pt x="3740" y="3104"/>
                </a:lnTo>
                <a:lnTo>
                  <a:pt x="3773" y="3117"/>
                </a:lnTo>
                <a:lnTo>
                  <a:pt x="3806" y="3128"/>
                </a:lnTo>
                <a:lnTo>
                  <a:pt x="3840" y="3137"/>
                </a:lnTo>
                <a:lnTo>
                  <a:pt x="3874" y="3145"/>
                </a:lnTo>
                <a:lnTo>
                  <a:pt x="3910" y="3152"/>
                </a:lnTo>
                <a:lnTo>
                  <a:pt x="3946" y="3156"/>
                </a:lnTo>
                <a:lnTo>
                  <a:pt x="3983" y="3160"/>
                </a:lnTo>
                <a:lnTo>
                  <a:pt x="4019" y="3161"/>
                </a:lnTo>
                <a:lnTo>
                  <a:pt x="4056" y="3160"/>
                </a:lnTo>
                <a:lnTo>
                  <a:pt x="4092" y="3156"/>
                </a:lnTo>
                <a:lnTo>
                  <a:pt x="4129" y="3152"/>
                </a:lnTo>
                <a:lnTo>
                  <a:pt x="4163" y="3145"/>
                </a:lnTo>
                <a:lnTo>
                  <a:pt x="4198" y="3137"/>
                </a:lnTo>
                <a:lnTo>
                  <a:pt x="4232" y="3128"/>
                </a:lnTo>
                <a:lnTo>
                  <a:pt x="4266" y="3117"/>
                </a:lnTo>
                <a:lnTo>
                  <a:pt x="4298" y="3104"/>
                </a:lnTo>
                <a:lnTo>
                  <a:pt x="4329" y="3089"/>
                </a:lnTo>
                <a:lnTo>
                  <a:pt x="4361" y="3074"/>
                </a:lnTo>
                <a:lnTo>
                  <a:pt x="4391" y="3056"/>
                </a:lnTo>
                <a:lnTo>
                  <a:pt x="4420" y="3038"/>
                </a:lnTo>
                <a:lnTo>
                  <a:pt x="4447" y="3018"/>
                </a:lnTo>
                <a:lnTo>
                  <a:pt x="4475" y="2997"/>
                </a:lnTo>
                <a:lnTo>
                  <a:pt x="4501" y="2973"/>
                </a:lnTo>
                <a:lnTo>
                  <a:pt x="4527" y="2950"/>
                </a:lnTo>
                <a:lnTo>
                  <a:pt x="4550" y="2924"/>
                </a:lnTo>
                <a:lnTo>
                  <a:pt x="4572" y="2899"/>
                </a:lnTo>
                <a:lnTo>
                  <a:pt x="4595" y="2872"/>
                </a:lnTo>
                <a:lnTo>
                  <a:pt x="4614" y="2843"/>
                </a:lnTo>
                <a:lnTo>
                  <a:pt x="4633" y="2814"/>
                </a:lnTo>
                <a:lnTo>
                  <a:pt x="4650" y="2784"/>
                </a:lnTo>
                <a:lnTo>
                  <a:pt x="4666" y="2754"/>
                </a:lnTo>
                <a:lnTo>
                  <a:pt x="4680" y="2722"/>
                </a:lnTo>
                <a:lnTo>
                  <a:pt x="4693" y="2689"/>
                </a:lnTo>
                <a:lnTo>
                  <a:pt x="4705" y="2656"/>
                </a:lnTo>
                <a:lnTo>
                  <a:pt x="4714" y="2622"/>
                </a:lnTo>
                <a:lnTo>
                  <a:pt x="4722" y="2587"/>
                </a:lnTo>
                <a:lnTo>
                  <a:pt x="4728" y="2552"/>
                </a:lnTo>
                <a:lnTo>
                  <a:pt x="4733" y="2517"/>
                </a:lnTo>
                <a:lnTo>
                  <a:pt x="4736" y="2480"/>
                </a:lnTo>
                <a:lnTo>
                  <a:pt x="4736" y="2443"/>
                </a:lnTo>
                <a:lnTo>
                  <a:pt x="4736" y="2406"/>
                </a:lnTo>
                <a:lnTo>
                  <a:pt x="4733" y="2369"/>
                </a:lnTo>
                <a:lnTo>
                  <a:pt x="4728" y="2334"/>
                </a:lnTo>
                <a:lnTo>
                  <a:pt x="4722" y="2298"/>
                </a:lnTo>
                <a:lnTo>
                  <a:pt x="4714" y="2264"/>
                </a:lnTo>
                <a:lnTo>
                  <a:pt x="4705" y="2230"/>
                </a:lnTo>
                <a:lnTo>
                  <a:pt x="4693" y="2197"/>
                </a:lnTo>
                <a:lnTo>
                  <a:pt x="4680" y="2164"/>
                </a:lnTo>
                <a:lnTo>
                  <a:pt x="4666" y="2132"/>
                </a:lnTo>
                <a:lnTo>
                  <a:pt x="4650" y="2101"/>
                </a:lnTo>
                <a:lnTo>
                  <a:pt x="4633" y="2071"/>
                </a:lnTo>
                <a:lnTo>
                  <a:pt x="4614" y="2042"/>
                </a:lnTo>
                <a:lnTo>
                  <a:pt x="4595" y="2014"/>
                </a:lnTo>
                <a:lnTo>
                  <a:pt x="4572" y="1987"/>
                </a:lnTo>
                <a:lnTo>
                  <a:pt x="4550" y="1960"/>
                </a:lnTo>
                <a:lnTo>
                  <a:pt x="4527" y="1936"/>
                </a:lnTo>
                <a:lnTo>
                  <a:pt x="4501" y="1911"/>
                </a:lnTo>
                <a:lnTo>
                  <a:pt x="4475" y="1889"/>
                </a:lnTo>
                <a:lnTo>
                  <a:pt x="4447" y="1868"/>
                </a:lnTo>
                <a:lnTo>
                  <a:pt x="4420" y="1848"/>
                </a:lnTo>
                <a:lnTo>
                  <a:pt x="4391" y="1829"/>
                </a:lnTo>
                <a:lnTo>
                  <a:pt x="4361" y="1812"/>
                </a:lnTo>
                <a:lnTo>
                  <a:pt x="4329" y="1797"/>
                </a:lnTo>
                <a:lnTo>
                  <a:pt x="4298" y="1782"/>
                </a:lnTo>
                <a:lnTo>
                  <a:pt x="4266" y="1769"/>
                </a:lnTo>
                <a:lnTo>
                  <a:pt x="4232" y="1758"/>
                </a:lnTo>
                <a:lnTo>
                  <a:pt x="4198" y="1747"/>
                </a:lnTo>
                <a:lnTo>
                  <a:pt x="4163" y="1740"/>
                </a:lnTo>
                <a:lnTo>
                  <a:pt x="4129" y="1734"/>
                </a:lnTo>
                <a:lnTo>
                  <a:pt x="4092" y="1729"/>
                </a:lnTo>
                <a:lnTo>
                  <a:pt x="4056" y="1726"/>
                </a:lnTo>
                <a:lnTo>
                  <a:pt x="4019" y="1725"/>
                </a:lnTo>
                <a:close/>
                <a:moveTo>
                  <a:pt x="1375" y="838"/>
                </a:moveTo>
                <a:lnTo>
                  <a:pt x="1375" y="3754"/>
                </a:lnTo>
                <a:lnTo>
                  <a:pt x="1591" y="3754"/>
                </a:lnTo>
                <a:lnTo>
                  <a:pt x="1591" y="838"/>
                </a:lnTo>
                <a:lnTo>
                  <a:pt x="1375" y="838"/>
                </a:lnTo>
                <a:close/>
                <a:moveTo>
                  <a:pt x="1841" y="690"/>
                </a:moveTo>
                <a:lnTo>
                  <a:pt x="1841" y="1260"/>
                </a:lnTo>
                <a:lnTo>
                  <a:pt x="2899" y="1260"/>
                </a:lnTo>
                <a:lnTo>
                  <a:pt x="2899" y="690"/>
                </a:lnTo>
                <a:lnTo>
                  <a:pt x="1841" y="690"/>
                </a:lnTo>
                <a:close/>
                <a:moveTo>
                  <a:pt x="4019" y="1003"/>
                </a:moveTo>
                <a:lnTo>
                  <a:pt x="4019" y="1003"/>
                </a:lnTo>
                <a:lnTo>
                  <a:pt x="3982" y="1004"/>
                </a:lnTo>
                <a:lnTo>
                  <a:pt x="3945" y="1005"/>
                </a:lnTo>
                <a:lnTo>
                  <a:pt x="3908" y="1007"/>
                </a:lnTo>
                <a:lnTo>
                  <a:pt x="3872" y="1011"/>
                </a:lnTo>
                <a:lnTo>
                  <a:pt x="3835" y="1015"/>
                </a:lnTo>
                <a:lnTo>
                  <a:pt x="3800" y="1020"/>
                </a:lnTo>
                <a:lnTo>
                  <a:pt x="3764" y="1026"/>
                </a:lnTo>
                <a:lnTo>
                  <a:pt x="3728" y="1033"/>
                </a:lnTo>
                <a:lnTo>
                  <a:pt x="3694" y="1040"/>
                </a:lnTo>
                <a:lnTo>
                  <a:pt x="3659" y="1049"/>
                </a:lnTo>
                <a:lnTo>
                  <a:pt x="3625" y="1058"/>
                </a:lnTo>
                <a:lnTo>
                  <a:pt x="3591" y="1068"/>
                </a:lnTo>
                <a:lnTo>
                  <a:pt x="3558" y="1079"/>
                </a:lnTo>
                <a:lnTo>
                  <a:pt x="3524" y="1091"/>
                </a:lnTo>
                <a:lnTo>
                  <a:pt x="3491" y="1103"/>
                </a:lnTo>
                <a:lnTo>
                  <a:pt x="3459" y="1117"/>
                </a:lnTo>
                <a:lnTo>
                  <a:pt x="3426" y="1130"/>
                </a:lnTo>
                <a:lnTo>
                  <a:pt x="3395" y="1146"/>
                </a:lnTo>
                <a:lnTo>
                  <a:pt x="3364" y="1161"/>
                </a:lnTo>
                <a:lnTo>
                  <a:pt x="3333" y="1177"/>
                </a:lnTo>
                <a:lnTo>
                  <a:pt x="3303" y="1194"/>
                </a:lnTo>
                <a:lnTo>
                  <a:pt x="3273" y="1211"/>
                </a:lnTo>
                <a:lnTo>
                  <a:pt x="3244" y="1230"/>
                </a:lnTo>
                <a:lnTo>
                  <a:pt x="3215" y="1249"/>
                </a:lnTo>
                <a:lnTo>
                  <a:pt x="3186" y="1269"/>
                </a:lnTo>
                <a:lnTo>
                  <a:pt x="3158" y="1289"/>
                </a:lnTo>
                <a:lnTo>
                  <a:pt x="3130" y="1311"/>
                </a:lnTo>
                <a:lnTo>
                  <a:pt x="3103" y="1332"/>
                </a:lnTo>
                <a:lnTo>
                  <a:pt x="3077" y="1354"/>
                </a:lnTo>
                <a:lnTo>
                  <a:pt x="3051" y="1377"/>
                </a:lnTo>
                <a:lnTo>
                  <a:pt x="3026" y="1401"/>
                </a:lnTo>
                <a:lnTo>
                  <a:pt x="3001" y="1425"/>
                </a:lnTo>
                <a:lnTo>
                  <a:pt x="2977" y="1450"/>
                </a:lnTo>
                <a:lnTo>
                  <a:pt x="2954" y="1474"/>
                </a:lnTo>
                <a:lnTo>
                  <a:pt x="2930" y="1501"/>
                </a:lnTo>
                <a:lnTo>
                  <a:pt x="2908" y="1527"/>
                </a:lnTo>
                <a:lnTo>
                  <a:pt x="2887" y="1554"/>
                </a:lnTo>
                <a:lnTo>
                  <a:pt x="2866" y="1581"/>
                </a:lnTo>
                <a:lnTo>
                  <a:pt x="2844" y="1609"/>
                </a:lnTo>
                <a:lnTo>
                  <a:pt x="2826" y="1638"/>
                </a:lnTo>
                <a:lnTo>
                  <a:pt x="2807" y="1667"/>
                </a:lnTo>
                <a:lnTo>
                  <a:pt x="2788" y="1696"/>
                </a:lnTo>
                <a:lnTo>
                  <a:pt x="2770" y="1726"/>
                </a:lnTo>
                <a:lnTo>
                  <a:pt x="2753" y="1756"/>
                </a:lnTo>
                <a:lnTo>
                  <a:pt x="2737" y="1788"/>
                </a:lnTo>
                <a:lnTo>
                  <a:pt x="2722" y="1819"/>
                </a:lnTo>
                <a:lnTo>
                  <a:pt x="2706" y="1850"/>
                </a:lnTo>
                <a:lnTo>
                  <a:pt x="2693" y="1882"/>
                </a:lnTo>
                <a:lnTo>
                  <a:pt x="2679" y="1915"/>
                </a:lnTo>
                <a:lnTo>
                  <a:pt x="2667" y="1948"/>
                </a:lnTo>
                <a:lnTo>
                  <a:pt x="2655" y="1982"/>
                </a:lnTo>
                <a:lnTo>
                  <a:pt x="2644" y="2015"/>
                </a:lnTo>
                <a:lnTo>
                  <a:pt x="2634" y="2048"/>
                </a:lnTo>
                <a:lnTo>
                  <a:pt x="2625" y="2083"/>
                </a:lnTo>
                <a:lnTo>
                  <a:pt x="2616" y="2118"/>
                </a:lnTo>
                <a:lnTo>
                  <a:pt x="2609" y="2153"/>
                </a:lnTo>
                <a:lnTo>
                  <a:pt x="2601" y="2188"/>
                </a:lnTo>
                <a:lnTo>
                  <a:pt x="2596" y="2223"/>
                </a:lnTo>
                <a:lnTo>
                  <a:pt x="2591" y="2259"/>
                </a:lnTo>
                <a:lnTo>
                  <a:pt x="2587" y="2296"/>
                </a:lnTo>
                <a:lnTo>
                  <a:pt x="2584" y="2332"/>
                </a:lnTo>
                <a:lnTo>
                  <a:pt x="2581" y="2368"/>
                </a:lnTo>
                <a:lnTo>
                  <a:pt x="2580" y="2405"/>
                </a:lnTo>
                <a:lnTo>
                  <a:pt x="2579" y="2443"/>
                </a:lnTo>
                <a:lnTo>
                  <a:pt x="2580" y="2480"/>
                </a:lnTo>
                <a:lnTo>
                  <a:pt x="2581" y="2517"/>
                </a:lnTo>
                <a:lnTo>
                  <a:pt x="2584" y="2553"/>
                </a:lnTo>
                <a:lnTo>
                  <a:pt x="2587" y="2590"/>
                </a:lnTo>
                <a:lnTo>
                  <a:pt x="2591" y="2626"/>
                </a:lnTo>
                <a:lnTo>
                  <a:pt x="2596" y="2661"/>
                </a:lnTo>
                <a:lnTo>
                  <a:pt x="2601" y="2697"/>
                </a:lnTo>
                <a:lnTo>
                  <a:pt x="2609" y="2733"/>
                </a:lnTo>
                <a:lnTo>
                  <a:pt x="2616" y="2767"/>
                </a:lnTo>
                <a:lnTo>
                  <a:pt x="2625" y="2803"/>
                </a:lnTo>
                <a:lnTo>
                  <a:pt x="2634" y="2836"/>
                </a:lnTo>
                <a:lnTo>
                  <a:pt x="2644" y="2871"/>
                </a:lnTo>
                <a:lnTo>
                  <a:pt x="2655" y="2904"/>
                </a:lnTo>
                <a:lnTo>
                  <a:pt x="2667" y="2938"/>
                </a:lnTo>
                <a:lnTo>
                  <a:pt x="2679" y="2970"/>
                </a:lnTo>
                <a:lnTo>
                  <a:pt x="2693" y="3004"/>
                </a:lnTo>
                <a:lnTo>
                  <a:pt x="2706" y="3035"/>
                </a:lnTo>
                <a:lnTo>
                  <a:pt x="2722" y="3067"/>
                </a:lnTo>
                <a:lnTo>
                  <a:pt x="2737" y="3098"/>
                </a:lnTo>
                <a:lnTo>
                  <a:pt x="2753" y="3128"/>
                </a:lnTo>
                <a:lnTo>
                  <a:pt x="2770" y="3160"/>
                </a:lnTo>
                <a:lnTo>
                  <a:pt x="2788" y="3189"/>
                </a:lnTo>
                <a:lnTo>
                  <a:pt x="2807" y="3219"/>
                </a:lnTo>
                <a:lnTo>
                  <a:pt x="2826" y="3248"/>
                </a:lnTo>
                <a:lnTo>
                  <a:pt x="2844" y="3276"/>
                </a:lnTo>
                <a:lnTo>
                  <a:pt x="2866" y="3305"/>
                </a:lnTo>
                <a:lnTo>
                  <a:pt x="2887" y="3331"/>
                </a:lnTo>
                <a:lnTo>
                  <a:pt x="2908" y="3358"/>
                </a:lnTo>
                <a:lnTo>
                  <a:pt x="2930" y="3385"/>
                </a:lnTo>
                <a:lnTo>
                  <a:pt x="2954" y="3410"/>
                </a:lnTo>
                <a:lnTo>
                  <a:pt x="2977" y="3436"/>
                </a:lnTo>
                <a:lnTo>
                  <a:pt x="3001" y="3461"/>
                </a:lnTo>
                <a:lnTo>
                  <a:pt x="3026" y="3485"/>
                </a:lnTo>
                <a:lnTo>
                  <a:pt x="3051" y="3508"/>
                </a:lnTo>
                <a:lnTo>
                  <a:pt x="3077" y="3531"/>
                </a:lnTo>
                <a:lnTo>
                  <a:pt x="3103" y="3553"/>
                </a:lnTo>
                <a:lnTo>
                  <a:pt x="3130" y="3575"/>
                </a:lnTo>
                <a:lnTo>
                  <a:pt x="3158" y="3597"/>
                </a:lnTo>
                <a:lnTo>
                  <a:pt x="3186" y="3617"/>
                </a:lnTo>
                <a:lnTo>
                  <a:pt x="3215" y="3637"/>
                </a:lnTo>
                <a:lnTo>
                  <a:pt x="3244" y="3656"/>
                </a:lnTo>
                <a:lnTo>
                  <a:pt x="3273" y="3673"/>
                </a:lnTo>
                <a:lnTo>
                  <a:pt x="3303" y="3691"/>
                </a:lnTo>
                <a:lnTo>
                  <a:pt x="3333" y="3708"/>
                </a:lnTo>
                <a:lnTo>
                  <a:pt x="3364" y="3725"/>
                </a:lnTo>
                <a:lnTo>
                  <a:pt x="3395" y="3740"/>
                </a:lnTo>
                <a:lnTo>
                  <a:pt x="3426" y="3755"/>
                </a:lnTo>
                <a:lnTo>
                  <a:pt x="3459" y="3769"/>
                </a:lnTo>
                <a:lnTo>
                  <a:pt x="3491" y="3783"/>
                </a:lnTo>
                <a:lnTo>
                  <a:pt x="3524" y="3795"/>
                </a:lnTo>
                <a:lnTo>
                  <a:pt x="3558" y="3806"/>
                </a:lnTo>
                <a:lnTo>
                  <a:pt x="3591" y="3817"/>
                </a:lnTo>
                <a:lnTo>
                  <a:pt x="3625" y="3827"/>
                </a:lnTo>
                <a:lnTo>
                  <a:pt x="3659" y="3837"/>
                </a:lnTo>
                <a:lnTo>
                  <a:pt x="3694" y="3845"/>
                </a:lnTo>
                <a:lnTo>
                  <a:pt x="3728" y="3853"/>
                </a:lnTo>
                <a:lnTo>
                  <a:pt x="3764" y="3860"/>
                </a:lnTo>
                <a:lnTo>
                  <a:pt x="3800" y="3865"/>
                </a:lnTo>
                <a:lnTo>
                  <a:pt x="3835" y="3871"/>
                </a:lnTo>
                <a:lnTo>
                  <a:pt x="3872" y="3875"/>
                </a:lnTo>
                <a:lnTo>
                  <a:pt x="3908" y="3879"/>
                </a:lnTo>
                <a:lnTo>
                  <a:pt x="3945" y="3881"/>
                </a:lnTo>
                <a:lnTo>
                  <a:pt x="3982" y="3882"/>
                </a:lnTo>
                <a:lnTo>
                  <a:pt x="4019" y="3882"/>
                </a:lnTo>
                <a:lnTo>
                  <a:pt x="4056" y="3882"/>
                </a:lnTo>
                <a:lnTo>
                  <a:pt x="4093" y="3881"/>
                </a:lnTo>
                <a:lnTo>
                  <a:pt x="4130" y="3879"/>
                </a:lnTo>
                <a:lnTo>
                  <a:pt x="4167" y="3875"/>
                </a:lnTo>
                <a:lnTo>
                  <a:pt x="4202" y="3871"/>
                </a:lnTo>
                <a:lnTo>
                  <a:pt x="4238" y="3865"/>
                </a:lnTo>
                <a:lnTo>
                  <a:pt x="4274" y="3860"/>
                </a:lnTo>
                <a:lnTo>
                  <a:pt x="4309" y="3853"/>
                </a:lnTo>
                <a:lnTo>
                  <a:pt x="4344" y="3845"/>
                </a:lnTo>
                <a:lnTo>
                  <a:pt x="4378" y="3837"/>
                </a:lnTo>
                <a:lnTo>
                  <a:pt x="4413" y="3827"/>
                </a:lnTo>
                <a:lnTo>
                  <a:pt x="4447" y="3817"/>
                </a:lnTo>
                <a:lnTo>
                  <a:pt x="4481" y="3806"/>
                </a:lnTo>
                <a:lnTo>
                  <a:pt x="4514" y="3795"/>
                </a:lnTo>
                <a:lnTo>
                  <a:pt x="4547" y="3783"/>
                </a:lnTo>
                <a:lnTo>
                  <a:pt x="4579" y="3769"/>
                </a:lnTo>
                <a:lnTo>
                  <a:pt x="4611" y="3755"/>
                </a:lnTo>
                <a:lnTo>
                  <a:pt x="4644" y="3740"/>
                </a:lnTo>
                <a:lnTo>
                  <a:pt x="4675" y="3725"/>
                </a:lnTo>
                <a:lnTo>
                  <a:pt x="4705" y="3708"/>
                </a:lnTo>
                <a:lnTo>
                  <a:pt x="4736" y="3691"/>
                </a:lnTo>
                <a:lnTo>
                  <a:pt x="4765" y="3673"/>
                </a:lnTo>
                <a:lnTo>
                  <a:pt x="4795" y="3656"/>
                </a:lnTo>
                <a:lnTo>
                  <a:pt x="4824" y="3637"/>
                </a:lnTo>
                <a:lnTo>
                  <a:pt x="4852" y="3617"/>
                </a:lnTo>
                <a:lnTo>
                  <a:pt x="4880" y="3597"/>
                </a:lnTo>
                <a:lnTo>
                  <a:pt x="4908" y="3575"/>
                </a:lnTo>
                <a:lnTo>
                  <a:pt x="4935" y="3553"/>
                </a:lnTo>
                <a:lnTo>
                  <a:pt x="4961" y="3531"/>
                </a:lnTo>
                <a:lnTo>
                  <a:pt x="4987" y="3508"/>
                </a:lnTo>
                <a:lnTo>
                  <a:pt x="5013" y="3485"/>
                </a:lnTo>
                <a:lnTo>
                  <a:pt x="5037" y="3461"/>
                </a:lnTo>
                <a:lnTo>
                  <a:pt x="5061" y="3436"/>
                </a:lnTo>
                <a:lnTo>
                  <a:pt x="5085" y="3410"/>
                </a:lnTo>
                <a:lnTo>
                  <a:pt x="5107" y="3385"/>
                </a:lnTo>
                <a:lnTo>
                  <a:pt x="5130" y="3358"/>
                </a:lnTo>
                <a:lnTo>
                  <a:pt x="5152" y="3331"/>
                </a:lnTo>
                <a:lnTo>
                  <a:pt x="5173" y="3305"/>
                </a:lnTo>
                <a:lnTo>
                  <a:pt x="5193" y="3276"/>
                </a:lnTo>
                <a:lnTo>
                  <a:pt x="5213" y="3248"/>
                </a:lnTo>
                <a:lnTo>
                  <a:pt x="5232" y="3219"/>
                </a:lnTo>
                <a:lnTo>
                  <a:pt x="5250" y="3189"/>
                </a:lnTo>
                <a:lnTo>
                  <a:pt x="5268" y="3160"/>
                </a:lnTo>
                <a:lnTo>
                  <a:pt x="5285" y="3128"/>
                </a:lnTo>
                <a:lnTo>
                  <a:pt x="5301" y="3098"/>
                </a:lnTo>
                <a:lnTo>
                  <a:pt x="5317" y="3067"/>
                </a:lnTo>
                <a:lnTo>
                  <a:pt x="5331" y="3035"/>
                </a:lnTo>
                <a:lnTo>
                  <a:pt x="5346" y="3004"/>
                </a:lnTo>
                <a:lnTo>
                  <a:pt x="5359" y="2970"/>
                </a:lnTo>
                <a:lnTo>
                  <a:pt x="5372" y="2938"/>
                </a:lnTo>
                <a:lnTo>
                  <a:pt x="5383" y="2904"/>
                </a:lnTo>
                <a:lnTo>
                  <a:pt x="5394" y="2871"/>
                </a:lnTo>
                <a:lnTo>
                  <a:pt x="5404" y="2836"/>
                </a:lnTo>
                <a:lnTo>
                  <a:pt x="5414" y="2803"/>
                </a:lnTo>
                <a:lnTo>
                  <a:pt x="5422" y="2767"/>
                </a:lnTo>
                <a:lnTo>
                  <a:pt x="5430" y="2733"/>
                </a:lnTo>
                <a:lnTo>
                  <a:pt x="5436" y="2697"/>
                </a:lnTo>
                <a:lnTo>
                  <a:pt x="5442" y="2661"/>
                </a:lnTo>
                <a:lnTo>
                  <a:pt x="5447" y="2626"/>
                </a:lnTo>
                <a:lnTo>
                  <a:pt x="5452" y="2590"/>
                </a:lnTo>
                <a:lnTo>
                  <a:pt x="5454" y="2553"/>
                </a:lnTo>
                <a:lnTo>
                  <a:pt x="5457" y="2517"/>
                </a:lnTo>
                <a:lnTo>
                  <a:pt x="5459" y="2480"/>
                </a:lnTo>
                <a:lnTo>
                  <a:pt x="5459" y="2443"/>
                </a:lnTo>
                <a:lnTo>
                  <a:pt x="5459" y="2405"/>
                </a:lnTo>
                <a:lnTo>
                  <a:pt x="5457" y="2368"/>
                </a:lnTo>
                <a:lnTo>
                  <a:pt x="5454" y="2332"/>
                </a:lnTo>
                <a:lnTo>
                  <a:pt x="5452" y="2296"/>
                </a:lnTo>
                <a:lnTo>
                  <a:pt x="5447" y="2259"/>
                </a:lnTo>
                <a:lnTo>
                  <a:pt x="5442" y="2223"/>
                </a:lnTo>
                <a:lnTo>
                  <a:pt x="5436" y="2188"/>
                </a:lnTo>
                <a:lnTo>
                  <a:pt x="5430" y="2153"/>
                </a:lnTo>
                <a:lnTo>
                  <a:pt x="5422" y="2118"/>
                </a:lnTo>
                <a:lnTo>
                  <a:pt x="5414" y="2083"/>
                </a:lnTo>
                <a:lnTo>
                  <a:pt x="5404" y="2048"/>
                </a:lnTo>
                <a:lnTo>
                  <a:pt x="5394" y="2015"/>
                </a:lnTo>
                <a:lnTo>
                  <a:pt x="5383" y="1982"/>
                </a:lnTo>
                <a:lnTo>
                  <a:pt x="5372" y="1948"/>
                </a:lnTo>
                <a:lnTo>
                  <a:pt x="5359" y="1915"/>
                </a:lnTo>
                <a:lnTo>
                  <a:pt x="5346" y="1882"/>
                </a:lnTo>
                <a:lnTo>
                  <a:pt x="5331" y="1850"/>
                </a:lnTo>
                <a:lnTo>
                  <a:pt x="5317" y="1819"/>
                </a:lnTo>
                <a:lnTo>
                  <a:pt x="5301" y="1788"/>
                </a:lnTo>
                <a:lnTo>
                  <a:pt x="5285" y="1756"/>
                </a:lnTo>
                <a:lnTo>
                  <a:pt x="5268" y="1726"/>
                </a:lnTo>
                <a:lnTo>
                  <a:pt x="5250" y="1696"/>
                </a:lnTo>
                <a:lnTo>
                  <a:pt x="5232" y="1667"/>
                </a:lnTo>
                <a:lnTo>
                  <a:pt x="5213" y="1638"/>
                </a:lnTo>
                <a:lnTo>
                  <a:pt x="5193" y="1609"/>
                </a:lnTo>
                <a:lnTo>
                  <a:pt x="5173" y="1581"/>
                </a:lnTo>
                <a:lnTo>
                  <a:pt x="5152" y="1554"/>
                </a:lnTo>
                <a:lnTo>
                  <a:pt x="5130" y="1527"/>
                </a:lnTo>
                <a:lnTo>
                  <a:pt x="5107" y="1501"/>
                </a:lnTo>
                <a:lnTo>
                  <a:pt x="5085" y="1474"/>
                </a:lnTo>
                <a:lnTo>
                  <a:pt x="5061" y="1450"/>
                </a:lnTo>
                <a:lnTo>
                  <a:pt x="5037" y="1425"/>
                </a:lnTo>
                <a:lnTo>
                  <a:pt x="5013" y="1401"/>
                </a:lnTo>
                <a:lnTo>
                  <a:pt x="4987" y="1377"/>
                </a:lnTo>
                <a:lnTo>
                  <a:pt x="4961" y="1354"/>
                </a:lnTo>
                <a:lnTo>
                  <a:pt x="4935" y="1332"/>
                </a:lnTo>
                <a:lnTo>
                  <a:pt x="4908" y="1311"/>
                </a:lnTo>
                <a:lnTo>
                  <a:pt x="4880" y="1289"/>
                </a:lnTo>
                <a:lnTo>
                  <a:pt x="4852" y="1269"/>
                </a:lnTo>
                <a:lnTo>
                  <a:pt x="4824" y="1249"/>
                </a:lnTo>
                <a:lnTo>
                  <a:pt x="4795" y="1230"/>
                </a:lnTo>
                <a:lnTo>
                  <a:pt x="4765" y="1211"/>
                </a:lnTo>
                <a:lnTo>
                  <a:pt x="4736" y="1194"/>
                </a:lnTo>
                <a:lnTo>
                  <a:pt x="4705" y="1177"/>
                </a:lnTo>
                <a:lnTo>
                  <a:pt x="4675" y="1161"/>
                </a:lnTo>
                <a:lnTo>
                  <a:pt x="4644" y="1146"/>
                </a:lnTo>
                <a:lnTo>
                  <a:pt x="4611" y="1130"/>
                </a:lnTo>
                <a:lnTo>
                  <a:pt x="4579" y="1117"/>
                </a:lnTo>
                <a:lnTo>
                  <a:pt x="4547" y="1103"/>
                </a:lnTo>
                <a:lnTo>
                  <a:pt x="4514" y="1091"/>
                </a:lnTo>
                <a:lnTo>
                  <a:pt x="4481" y="1079"/>
                </a:lnTo>
                <a:lnTo>
                  <a:pt x="4447" y="1068"/>
                </a:lnTo>
                <a:lnTo>
                  <a:pt x="4413" y="1058"/>
                </a:lnTo>
                <a:lnTo>
                  <a:pt x="4378" y="1049"/>
                </a:lnTo>
                <a:lnTo>
                  <a:pt x="4344" y="1040"/>
                </a:lnTo>
                <a:lnTo>
                  <a:pt x="4309" y="1033"/>
                </a:lnTo>
                <a:lnTo>
                  <a:pt x="4274" y="1026"/>
                </a:lnTo>
                <a:lnTo>
                  <a:pt x="4238" y="1020"/>
                </a:lnTo>
                <a:lnTo>
                  <a:pt x="4202" y="1015"/>
                </a:lnTo>
                <a:lnTo>
                  <a:pt x="4167" y="1011"/>
                </a:lnTo>
                <a:lnTo>
                  <a:pt x="4130" y="1007"/>
                </a:lnTo>
                <a:lnTo>
                  <a:pt x="4093" y="1005"/>
                </a:lnTo>
                <a:lnTo>
                  <a:pt x="4056" y="1004"/>
                </a:lnTo>
                <a:lnTo>
                  <a:pt x="4019" y="1003"/>
                </a:lnTo>
                <a:close/>
                <a:moveTo>
                  <a:pt x="4708" y="1754"/>
                </a:moveTo>
                <a:lnTo>
                  <a:pt x="4708" y="1754"/>
                </a:lnTo>
                <a:lnTo>
                  <a:pt x="4674" y="1722"/>
                </a:lnTo>
                <a:lnTo>
                  <a:pt x="4639" y="1692"/>
                </a:lnTo>
                <a:lnTo>
                  <a:pt x="4602" y="1663"/>
                </a:lnTo>
                <a:lnTo>
                  <a:pt x="4563" y="1635"/>
                </a:lnTo>
                <a:lnTo>
                  <a:pt x="4524" y="1610"/>
                </a:lnTo>
                <a:lnTo>
                  <a:pt x="4483" y="1587"/>
                </a:lnTo>
                <a:lnTo>
                  <a:pt x="4442" y="1565"/>
                </a:lnTo>
                <a:lnTo>
                  <a:pt x="4398" y="1546"/>
                </a:lnTo>
                <a:lnTo>
                  <a:pt x="4354" y="1528"/>
                </a:lnTo>
                <a:lnTo>
                  <a:pt x="4309" y="1512"/>
                </a:lnTo>
                <a:lnTo>
                  <a:pt x="4262" y="1500"/>
                </a:lnTo>
                <a:lnTo>
                  <a:pt x="4216" y="1489"/>
                </a:lnTo>
                <a:lnTo>
                  <a:pt x="4168" y="1480"/>
                </a:lnTo>
                <a:lnTo>
                  <a:pt x="4119" y="1474"/>
                </a:lnTo>
                <a:lnTo>
                  <a:pt x="4070" y="1470"/>
                </a:lnTo>
                <a:lnTo>
                  <a:pt x="4019" y="1469"/>
                </a:lnTo>
                <a:lnTo>
                  <a:pt x="3969" y="1470"/>
                </a:lnTo>
                <a:lnTo>
                  <a:pt x="3919" y="1474"/>
                </a:lnTo>
                <a:lnTo>
                  <a:pt x="3871" y="1480"/>
                </a:lnTo>
                <a:lnTo>
                  <a:pt x="3823" y="1489"/>
                </a:lnTo>
                <a:lnTo>
                  <a:pt x="3775" y="1500"/>
                </a:lnTo>
                <a:lnTo>
                  <a:pt x="3730" y="1512"/>
                </a:lnTo>
                <a:lnTo>
                  <a:pt x="3684" y="1528"/>
                </a:lnTo>
                <a:lnTo>
                  <a:pt x="3640" y="1546"/>
                </a:lnTo>
                <a:lnTo>
                  <a:pt x="3597" y="1565"/>
                </a:lnTo>
                <a:lnTo>
                  <a:pt x="3555" y="1587"/>
                </a:lnTo>
                <a:lnTo>
                  <a:pt x="3514" y="1610"/>
                </a:lnTo>
                <a:lnTo>
                  <a:pt x="3474" y="1635"/>
                </a:lnTo>
                <a:lnTo>
                  <a:pt x="3436" y="1663"/>
                </a:lnTo>
                <a:lnTo>
                  <a:pt x="3400" y="1692"/>
                </a:lnTo>
                <a:lnTo>
                  <a:pt x="3364" y="1722"/>
                </a:lnTo>
                <a:lnTo>
                  <a:pt x="3330" y="1754"/>
                </a:lnTo>
                <a:lnTo>
                  <a:pt x="3298" y="1788"/>
                </a:lnTo>
                <a:lnTo>
                  <a:pt x="3267" y="1823"/>
                </a:lnTo>
                <a:lnTo>
                  <a:pt x="3239" y="1860"/>
                </a:lnTo>
                <a:lnTo>
                  <a:pt x="3211" y="1898"/>
                </a:lnTo>
                <a:lnTo>
                  <a:pt x="3186" y="1938"/>
                </a:lnTo>
                <a:lnTo>
                  <a:pt x="3162" y="1978"/>
                </a:lnTo>
                <a:lnTo>
                  <a:pt x="3141" y="2021"/>
                </a:lnTo>
                <a:lnTo>
                  <a:pt x="3122" y="2064"/>
                </a:lnTo>
                <a:lnTo>
                  <a:pt x="3104" y="2107"/>
                </a:lnTo>
                <a:lnTo>
                  <a:pt x="3089" y="2153"/>
                </a:lnTo>
                <a:lnTo>
                  <a:pt x="3075" y="2199"/>
                </a:lnTo>
                <a:lnTo>
                  <a:pt x="3065" y="2247"/>
                </a:lnTo>
                <a:lnTo>
                  <a:pt x="3056" y="2295"/>
                </a:lnTo>
                <a:lnTo>
                  <a:pt x="3050" y="2344"/>
                </a:lnTo>
                <a:lnTo>
                  <a:pt x="3046" y="2393"/>
                </a:lnTo>
                <a:lnTo>
                  <a:pt x="3045" y="2443"/>
                </a:lnTo>
                <a:lnTo>
                  <a:pt x="3046" y="2493"/>
                </a:lnTo>
                <a:lnTo>
                  <a:pt x="3050" y="2542"/>
                </a:lnTo>
                <a:lnTo>
                  <a:pt x="3056" y="2591"/>
                </a:lnTo>
                <a:lnTo>
                  <a:pt x="3065" y="2639"/>
                </a:lnTo>
                <a:lnTo>
                  <a:pt x="3075" y="2686"/>
                </a:lnTo>
                <a:lnTo>
                  <a:pt x="3089" y="2733"/>
                </a:lnTo>
                <a:lnTo>
                  <a:pt x="3104" y="2777"/>
                </a:lnTo>
                <a:lnTo>
                  <a:pt x="3122" y="2822"/>
                </a:lnTo>
                <a:lnTo>
                  <a:pt x="3141" y="2865"/>
                </a:lnTo>
                <a:lnTo>
                  <a:pt x="3162" y="2907"/>
                </a:lnTo>
                <a:lnTo>
                  <a:pt x="3186" y="2948"/>
                </a:lnTo>
                <a:lnTo>
                  <a:pt x="3211" y="2987"/>
                </a:lnTo>
                <a:lnTo>
                  <a:pt x="3239" y="3026"/>
                </a:lnTo>
                <a:lnTo>
                  <a:pt x="3267" y="3063"/>
                </a:lnTo>
                <a:lnTo>
                  <a:pt x="3298" y="3097"/>
                </a:lnTo>
                <a:lnTo>
                  <a:pt x="3330" y="3132"/>
                </a:lnTo>
                <a:lnTo>
                  <a:pt x="3364" y="3164"/>
                </a:lnTo>
                <a:lnTo>
                  <a:pt x="3400" y="3194"/>
                </a:lnTo>
                <a:lnTo>
                  <a:pt x="3436" y="3223"/>
                </a:lnTo>
                <a:lnTo>
                  <a:pt x="3474" y="3250"/>
                </a:lnTo>
                <a:lnTo>
                  <a:pt x="3514" y="3276"/>
                </a:lnTo>
                <a:lnTo>
                  <a:pt x="3555" y="3299"/>
                </a:lnTo>
                <a:lnTo>
                  <a:pt x="3597" y="3320"/>
                </a:lnTo>
                <a:lnTo>
                  <a:pt x="3640" y="3340"/>
                </a:lnTo>
                <a:lnTo>
                  <a:pt x="3684" y="3358"/>
                </a:lnTo>
                <a:lnTo>
                  <a:pt x="3730" y="3373"/>
                </a:lnTo>
                <a:lnTo>
                  <a:pt x="3775" y="3386"/>
                </a:lnTo>
                <a:lnTo>
                  <a:pt x="3823" y="3397"/>
                </a:lnTo>
                <a:lnTo>
                  <a:pt x="3871" y="3405"/>
                </a:lnTo>
                <a:lnTo>
                  <a:pt x="3919" y="3412"/>
                </a:lnTo>
                <a:lnTo>
                  <a:pt x="3969" y="3415"/>
                </a:lnTo>
                <a:lnTo>
                  <a:pt x="4019" y="3417"/>
                </a:lnTo>
                <a:lnTo>
                  <a:pt x="4070" y="3415"/>
                </a:lnTo>
                <a:lnTo>
                  <a:pt x="4119" y="3412"/>
                </a:lnTo>
                <a:lnTo>
                  <a:pt x="4168" y="3405"/>
                </a:lnTo>
                <a:lnTo>
                  <a:pt x="4216" y="3397"/>
                </a:lnTo>
                <a:lnTo>
                  <a:pt x="4262" y="3386"/>
                </a:lnTo>
                <a:lnTo>
                  <a:pt x="4309" y="3373"/>
                </a:lnTo>
                <a:lnTo>
                  <a:pt x="4354" y="3358"/>
                </a:lnTo>
                <a:lnTo>
                  <a:pt x="4398" y="3340"/>
                </a:lnTo>
                <a:lnTo>
                  <a:pt x="4442" y="3320"/>
                </a:lnTo>
                <a:lnTo>
                  <a:pt x="4483" y="3299"/>
                </a:lnTo>
                <a:lnTo>
                  <a:pt x="4524" y="3276"/>
                </a:lnTo>
                <a:lnTo>
                  <a:pt x="4563" y="3250"/>
                </a:lnTo>
                <a:lnTo>
                  <a:pt x="4602" y="3223"/>
                </a:lnTo>
                <a:lnTo>
                  <a:pt x="4639" y="3194"/>
                </a:lnTo>
                <a:lnTo>
                  <a:pt x="4674" y="3164"/>
                </a:lnTo>
                <a:lnTo>
                  <a:pt x="4708" y="3132"/>
                </a:lnTo>
                <a:lnTo>
                  <a:pt x="4740" y="3097"/>
                </a:lnTo>
                <a:lnTo>
                  <a:pt x="4771" y="3063"/>
                </a:lnTo>
                <a:lnTo>
                  <a:pt x="4800" y="3026"/>
                </a:lnTo>
                <a:lnTo>
                  <a:pt x="4826" y="2987"/>
                </a:lnTo>
                <a:lnTo>
                  <a:pt x="4852" y="2948"/>
                </a:lnTo>
                <a:lnTo>
                  <a:pt x="4876" y="2907"/>
                </a:lnTo>
                <a:lnTo>
                  <a:pt x="4897" y="2865"/>
                </a:lnTo>
                <a:lnTo>
                  <a:pt x="4917" y="2822"/>
                </a:lnTo>
                <a:lnTo>
                  <a:pt x="4934" y="2777"/>
                </a:lnTo>
                <a:lnTo>
                  <a:pt x="4949" y="2733"/>
                </a:lnTo>
                <a:lnTo>
                  <a:pt x="4962" y="2686"/>
                </a:lnTo>
                <a:lnTo>
                  <a:pt x="4974" y="2639"/>
                </a:lnTo>
                <a:lnTo>
                  <a:pt x="4981" y="2591"/>
                </a:lnTo>
                <a:lnTo>
                  <a:pt x="4988" y="2542"/>
                </a:lnTo>
                <a:lnTo>
                  <a:pt x="4991" y="2493"/>
                </a:lnTo>
                <a:lnTo>
                  <a:pt x="4993" y="2443"/>
                </a:lnTo>
                <a:lnTo>
                  <a:pt x="4991" y="2393"/>
                </a:lnTo>
                <a:lnTo>
                  <a:pt x="4988" y="2344"/>
                </a:lnTo>
                <a:lnTo>
                  <a:pt x="4981" y="2295"/>
                </a:lnTo>
                <a:lnTo>
                  <a:pt x="4974" y="2247"/>
                </a:lnTo>
                <a:lnTo>
                  <a:pt x="4962" y="2199"/>
                </a:lnTo>
                <a:lnTo>
                  <a:pt x="4949" y="2153"/>
                </a:lnTo>
                <a:lnTo>
                  <a:pt x="4934" y="2107"/>
                </a:lnTo>
                <a:lnTo>
                  <a:pt x="4917" y="2064"/>
                </a:lnTo>
                <a:lnTo>
                  <a:pt x="4897" y="2021"/>
                </a:lnTo>
                <a:lnTo>
                  <a:pt x="4876" y="1978"/>
                </a:lnTo>
                <a:lnTo>
                  <a:pt x="4852" y="1938"/>
                </a:lnTo>
                <a:lnTo>
                  <a:pt x="4826" y="1898"/>
                </a:lnTo>
                <a:lnTo>
                  <a:pt x="4800" y="1860"/>
                </a:lnTo>
                <a:lnTo>
                  <a:pt x="4771" y="1823"/>
                </a:lnTo>
                <a:lnTo>
                  <a:pt x="4740" y="1788"/>
                </a:lnTo>
                <a:lnTo>
                  <a:pt x="4708" y="1754"/>
                </a:lnTo>
                <a:close/>
                <a:moveTo>
                  <a:pt x="4362" y="2100"/>
                </a:moveTo>
                <a:lnTo>
                  <a:pt x="4362" y="2100"/>
                </a:lnTo>
                <a:lnTo>
                  <a:pt x="4345" y="2084"/>
                </a:lnTo>
                <a:lnTo>
                  <a:pt x="4328" y="2068"/>
                </a:lnTo>
                <a:lnTo>
                  <a:pt x="4309" y="2054"/>
                </a:lnTo>
                <a:lnTo>
                  <a:pt x="4290" y="2041"/>
                </a:lnTo>
                <a:lnTo>
                  <a:pt x="4270" y="2028"/>
                </a:lnTo>
                <a:lnTo>
                  <a:pt x="4250" y="2016"/>
                </a:lnTo>
                <a:lnTo>
                  <a:pt x="4229" y="2006"/>
                </a:lnTo>
                <a:lnTo>
                  <a:pt x="4208" y="1996"/>
                </a:lnTo>
                <a:lnTo>
                  <a:pt x="4186" y="1987"/>
                </a:lnTo>
                <a:lnTo>
                  <a:pt x="4163" y="1980"/>
                </a:lnTo>
                <a:lnTo>
                  <a:pt x="4141" y="1974"/>
                </a:lnTo>
                <a:lnTo>
                  <a:pt x="4116" y="1968"/>
                </a:lnTo>
                <a:lnTo>
                  <a:pt x="4093" y="1964"/>
                </a:lnTo>
                <a:lnTo>
                  <a:pt x="4068" y="1960"/>
                </a:lnTo>
                <a:lnTo>
                  <a:pt x="4044" y="1959"/>
                </a:lnTo>
                <a:lnTo>
                  <a:pt x="4019" y="1958"/>
                </a:lnTo>
                <a:lnTo>
                  <a:pt x="3994" y="1959"/>
                </a:lnTo>
                <a:lnTo>
                  <a:pt x="3969" y="1960"/>
                </a:lnTo>
                <a:lnTo>
                  <a:pt x="3945" y="1964"/>
                </a:lnTo>
                <a:lnTo>
                  <a:pt x="3921" y="1968"/>
                </a:lnTo>
                <a:lnTo>
                  <a:pt x="3898" y="1974"/>
                </a:lnTo>
                <a:lnTo>
                  <a:pt x="3874" y="1980"/>
                </a:lnTo>
                <a:lnTo>
                  <a:pt x="3852" y="1987"/>
                </a:lnTo>
                <a:lnTo>
                  <a:pt x="3830" y="1996"/>
                </a:lnTo>
                <a:lnTo>
                  <a:pt x="3809" y="2006"/>
                </a:lnTo>
                <a:lnTo>
                  <a:pt x="3788" y="2016"/>
                </a:lnTo>
                <a:lnTo>
                  <a:pt x="3767" y="2028"/>
                </a:lnTo>
                <a:lnTo>
                  <a:pt x="3747" y="2041"/>
                </a:lnTo>
                <a:lnTo>
                  <a:pt x="3728" y="2054"/>
                </a:lnTo>
                <a:lnTo>
                  <a:pt x="3711" y="2068"/>
                </a:lnTo>
                <a:lnTo>
                  <a:pt x="3693" y="2084"/>
                </a:lnTo>
                <a:lnTo>
                  <a:pt x="3676" y="2100"/>
                </a:lnTo>
                <a:lnTo>
                  <a:pt x="3660" y="2116"/>
                </a:lnTo>
                <a:lnTo>
                  <a:pt x="3645" y="2134"/>
                </a:lnTo>
                <a:lnTo>
                  <a:pt x="3630" y="2152"/>
                </a:lnTo>
                <a:lnTo>
                  <a:pt x="3617" y="2172"/>
                </a:lnTo>
                <a:lnTo>
                  <a:pt x="3605" y="2191"/>
                </a:lnTo>
                <a:lnTo>
                  <a:pt x="3592" y="2211"/>
                </a:lnTo>
                <a:lnTo>
                  <a:pt x="3582" y="2232"/>
                </a:lnTo>
                <a:lnTo>
                  <a:pt x="3572" y="2253"/>
                </a:lnTo>
                <a:lnTo>
                  <a:pt x="3563" y="2276"/>
                </a:lnTo>
                <a:lnTo>
                  <a:pt x="3556" y="2298"/>
                </a:lnTo>
                <a:lnTo>
                  <a:pt x="3550" y="2321"/>
                </a:lnTo>
                <a:lnTo>
                  <a:pt x="3545" y="2345"/>
                </a:lnTo>
                <a:lnTo>
                  <a:pt x="3540" y="2369"/>
                </a:lnTo>
                <a:lnTo>
                  <a:pt x="3537" y="2393"/>
                </a:lnTo>
                <a:lnTo>
                  <a:pt x="3534" y="2417"/>
                </a:lnTo>
                <a:lnTo>
                  <a:pt x="3534" y="2443"/>
                </a:lnTo>
                <a:lnTo>
                  <a:pt x="3534" y="2467"/>
                </a:lnTo>
                <a:lnTo>
                  <a:pt x="3537" y="2492"/>
                </a:lnTo>
                <a:lnTo>
                  <a:pt x="3540" y="2517"/>
                </a:lnTo>
                <a:lnTo>
                  <a:pt x="3545" y="2541"/>
                </a:lnTo>
                <a:lnTo>
                  <a:pt x="3550" y="2564"/>
                </a:lnTo>
                <a:lnTo>
                  <a:pt x="3556" y="2587"/>
                </a:lnTo>
                <a:lnTo>
                  <a:pt x="3563" y="2610"/>
                </a:lnTo>
                <a:lnTo>
                  <a:pt x="3572" y="2631"/>
                </a:lnTo>
                <a:lnTo>
                  <a:pt x="3582" y="2654"/>
                </a:lnTo>
                <a:lnTo>
                  <a:pt x="3592" y="2674"/>
                </a:lnTo>
                <a:lnTo>
                  <a:pt x="3605" y="2695"/>
                </a:lnTo>
                <a:lnTo>
                  <a:pt x="3617" y="2714"/>
                </a:lnTo>
                <a:lnTo>
                  <a:pt x="3630" y="2733"/>
                </a:lnTo>
                <a:lnTo>
                  <a:pt x="3645" y="2752"/>
                </a:lnTo>
                <a:lnTo>
                  <a:pt x="3660" y="2768"/>
                </a:lnTo>
                <a:lnTo>
                  <a:pt x="3676" y="2786"/>
                </a:lnTo>
                <a:lnTo>
                  <a:pt x="3693" y="2802"/>
                </a:lnTo>
                <a:lnTo>
                  <a:pt x="3711" y="2817"/>
                </a:lnTo>
                <a:lnTo>
                  <a:pt x="3728" y="2831"/>
                </a:lnTo>
                <a:lnTo>
                  <a:pt x="3747" y="2845"/>
                </a:lnTo>
                <a:lnTo>
                  <a:pt x="3767" y="2858"/>
                </a:lnTo>
                <a:lnTo>
                  <a:pt x="3788" y="2869"/>
                </a:lnTo>
                <a:lnTo>
                  <a:pt x="3809" y="2880"/>
                </a:lnTo>
                <a:lnTo>
                  <a:pt x="3830" y="2890"/>
                </a:lnTo>
                <a:lnTo>
                  <a:pt x="3852" y="2898"/>
                </a:lnTo>
                <a:lnTo>
                  <a:pt x="3874" y="2906"/>
                </a:lnTo>
                <a:lnTo>
                  <a:pt x="3898" y="2912"/>
                </a:lnTo>
                <a:lnTo>
                  <a:pt x="3921" y="2918"/>
                </a:lnTo>
                <a:lnTo>
                  <a:pt x="3945" y="2922"/>
                </a:lnTo>
                <a:lnTo>
                  <a:pt x="3969" y="2924"/>
                </a:lnTo>
                <a:lnTo>
                  <a:pt x="3994" y="2927"/>
                </a:lnTo>
                <a:lnTo>
                  <a:pt x="4019" y="2928"/>
                </a:lnTo>
                <a:lnTo>
                  <a:pt x="4044" y="2927"/>
                </a:lnTo>
                <a:lnTo>
                  <a:pt x="4068" y="2924"/>
                </a:lnTo>
                <a:lnTo>
                  <a:pt x="4093" y="2922"/>
                </a:lnTo>
                <a:lnTo>
                  <a:pt x="4116" y="2918"/>
                </a:lnTo>
                <a:lnTo>
                  <a:pt x="4141" y="2912"/>
                </a:lnTo>
                <a:lnTo>
                  <a:pt x="4163" y="2906"/>
                </a:lnTo>
                <a:lnTo>
                  <a:pt x="4186" y="2898"/>
                </a:lnTo>
                <a:lnTo>
                  <a:pt x="4208" y="2890"/>
                </a:lnTo>
                <a:lnTo>
                  <a:pt x="4229" y="2880"/>
                </a:lnTo>
                <a:lnTo>
                  <a:pt x="4250" y="2869"/>
                </a:lnTo>
                <a:lnTo>
                  <a:pt x="4270" y="2858"/>
                </a:lnTo>
                <a:lnTo>
                  <a:pt x="4290" y="2845"/>
                </a:lnTo>
                <a:lnTo>
                  <a:pt x="4309" y="2831"/>
                </a:lnTo>
                <a:lnTo>
                  <a:pt x="4328" y="2817"/>
                </a:lnTo>
                <a:lnTo>
                  <a:pt x="4345" y="2802"/>
                </a:lnTo>
                <a:lnTo>
                  <a:pt x="4362" y="2786"/>
                </a:lnTo>
                <a:lnTo>
                  <a:pt x="4378" y="2768"/>
                </a:lnTo>
                <a:lnTo>
                  <a:pt x="4393" y="2752"/>
                </a:lnTo>
                <a:lnTo>
                  <a:pt x="4407" y="2733"/>
                </a:lnTo>
                <a:lnTo>
                  <a:pt x="4421" y="2714"/>
                </a:lnTo>
                <a:lnTo>
                  <a:pt x="4434" y="2695"/>
                </a:lnTo>
                <a:lnTo>
                  <a:pt x="4445" y="2674"/>
                </a:lnTo>
                <a:lnTo>
                  <a:pt x="4456" y="2654"/>
                </a:lnTo>
                <a:lnTo>
                  <a:pt x="4465" y="2631"/>
                </a:lnTo>
                <a:lnTo>
                  <a:pt x="4474" y="2610"/>
                </a:lnTo>
                <a:lnTo>
                  <a:pt x="4482" y="2587"/>
                </a:lnTo>
                <a:lnTo>
                  <a:pt x="4489" y="2564"/>
                </a:lnTo>
                <a:lnTo>
                  <a:pt x="4494" y="2541"/>
                </a:lnTo>
                <a:lnTo>
                  <a:pt x="4499" y="2517"/>
                </a:lnTo>
                <a:lnTo>
                  <a:pt x="4501" y="2492"/>
                </a:lnTo>
                <a:lnTo>
                  <a:pt x="4503" y="2467"/>
                </a:lnTo>
                <a:lnTo>
                  <a:pt x="4504" y="2443"/>
                </a:lnTo>
                <a:lnTo>
                  <a:pt x="4503" y="2417"/>
                </a:lnTo>
                <a:lnTo>
                  <a:pt x="4501" y="2393"/>
                </a:lnTo>
                <a:lnTo>
                  <a:pt x="4499" y="2369"/>
                </a:lnTo>
                <a:lnTo>
                  <a:pt x="4494" y="2345"/>
                </a:lnTo>
                <a:lnTo>
                  <a:pt x="4489" y="2321"/>
                </a:lnTo>
                <a:lnTo>
                  <a:pt x="4482" y="2298"/>
                </a:lnTo>
                <a:lnTo>
                  <a:pt x="4474" y="2276"/>
                </a:lnTo>
                <a:lnTo>
                  <a:pt x="4465" y="2253"/>
                </a:lnTo>
                <a:lnTo>
                  <a:pt x="4456" y="2232"/>
                </a:lnTo>
                <a:lnTo>
                  <a:pt x="4445" y="2211"/>
                </a:lnTo>
                <a:lnTo>
                  <a:pt x="4434" y="2191"/>
                </a:lnTo>
                <a:lnTo>
                  <a:pt x="4421" y="2172"/>
                </a:lnTo>
                <a:lnTo>
                  <a:pt x="4407" y="2152"/>
                </a:lnTo>
                <a:lnTo>
                  <a:pt x="4393" y="2134"/>
                </a:lnTo>
                <a:lnTo>
                  <a:pt x="4378" y="2116"/>
                </a:lnTo>
                <a:lnTo>
                  <a:pt x="4362" y="2100"/>
                </a:lnTo>
                <a:close/>
              </a:path>
            </a:pathLst>
          </a:custGeom>
          <a:solidFill>
            <a:srgbClr val="C00000"/>
          </a:solidFill>
          <a:ln>
            <a:noFill/>
          </a:ln>
        </p:spPr>
        <p:txBody>
          <a:bodyPr anchor="ctr">
            <a:noAutofit/>
            <a:scene3d>
              <a:camera prst="orthographicFront"/>
              <a:lightRig rig="threePt" dir="t"/>
            </a:scene3d>
            <a:sp3d contourW="12700">
              <a:contourClr>
                <a:srgbClr val="FFFFFF"/>
              </a:contourClr>
            </a:sp3d>
          </a:bodyPr>
          <a:lstStyle/>
          <a:p>
            <a:pPr algn="just">
              <a:defRPr/>
            </a:pP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66" name="KSO_Shape"/>
          <p:cNvSpPr/>
          <p:nvPr>
            <p:custDataLst>
              <p:tags r:id="rId13"/>
            </p:custDataLst>
          </p:nvPr>
        </p:nvSpPr>
        <p:spPr bwMode="auto">
          <a:xfrm>
            <a:off x="5187315" y="3688715"/>
            <a:ext cx="389255" cy="269240"/>
          </a:xfrm>
          <a:custGeom>
            <a:avLst/>
            <a:gdLst>
              <a:gd name="T0" fmla="*/ 1239327 w 6190"/>
              <a:gd name="T1" fmla="*/ 156252 h 4291"/>
              <a:gd name="T2" fmla="*/ 1294415 w 6190"/>
              <a:gd name="T3" fmla="*/ 211617 h 4291"/>
              <a:gd name="T4" fmla="*/ 1294415 w 6190"/>
              <a:gd name="T5" fmla="*/ 1106686 h 4291"/>
              <a:gd name="T6" fmla="*/ 790313 w 6190"/>
              <a:gd name="T7" fmla="*/ 1106686 h 4291"/>
              <a:gd name="T8" fmla="*/ 790313 w 6190"/>
              <a:gd name="T9" fmla="*/ 1144518 h 4291"/>
              <a:gd name="T10" fmla="*/ 830321 w 6190"/>
              <a:gd name="T11" fmla="*/ 1150362 h 4291"/>
              <a:gd name="T12" fmla="*/ 870637 w 6190"/>
              <a:gd name="T13" fmla="*/ 1158052 h 4291"/>
              <a:gd name="T14" fmla="*/ 911261 w 6190"/>
              <a:gd name="T15" fmla="*/ 1166972 h 4291"/>
              <a:gd name="T16" fmla="*/ 951577 w 6190"/>
              <a:gd name="T17" fmla="*/ 1177737 h 4291"/>
              <a:gd name="T18" fmla="*/ 991893 w 6190"/>
              <a:gd name="T19" fmla="*/ 1189733 h 4291"/>
              <a:gd name="T20" fmla="*/ 1032208 w 6190"/>
              <a:gd name="T21" fmla="*/ 1203882 h 4291"/>
              <a:gd name="T22" fmla="*/ 1072524 w 6190"/>
              <a:gd name="T23" fmla="*/ 1219569 h 4291"/>
              <a:gd name="T24" fmla="*/ 1112840 w 6190"/>
              <a:gd name="T25" fmla="*/ 1236793 h 4291"/>
              <a:gd name="T26" fmla="*/ 1112840 w 6190"/>
              <a:gd name="T27" fmla="*/ 1319841 h 4291"/>
              <a:gd name="T28" fmla="*/ 194501 w 6190"/>
              <a:gd name="T29" fmla="*/ 1319841 h 4291"/>
              <a:gd name="T30" fmla="*/ 194501 w 6190"/>
              <a:gd name="T31" fmla="*/ 1236793 h 4291"/>
              <a:gd name="T32" fmla="*/ 214197 w 6190"/>
              <a:gd name="T33" fmla="*/ 1228796 h 4291"/>
              <a:gd name="T34" fmla="*/ 252974 w 6190"/>
              <a:gd name="T35" fmla="*/ 1213725 h 4291"/>
              <a:gd name="T36" fmla="*/ 292059 w 6190"/>
              <a:gd name="T37" fmla="*/ 1199883 h 4291"/>
              <a:gd name="T38" fmla="*/ 330836 w 6190"/>
              <a:gd name="T39" fmla="*/ 1187580 h 4291"/>
              <a:gd name="T40" fmla="*/ 370229 w 6190"/>
              <a:gd name="T41" fmla="*/ 1176507 h 4291"/>
              <a:gd name="T42" fmla="*/ 409313 w 6190"/>
              <a:gd name="T43" fmla="*/ 1166664 h 4291"/>
              <a:gd name="T44" fmla="*/ 448090 w 6190"/>
              <a:gd name="T45" fmla="*/ 1158052 h 4291"/>
              <a:gd name="T46" fmla="*/ 487483 w 6190"/>
              <a:gd name="T47" fmla="*/ 1151285 h 4291"/>
              <a:gd name="T48" fmla="*/ 506872 w 6190"/>
              <a:gd name="T49" fmla="*/ 1106686 h 4291"/>
              <a:gd name="T50" fmla="*/ 0 w 6190"/>
              <a:gd name="T51" fmla="*/ 1106686 h 4291"/>
              <a:gd name="T52" fmla="*/ 0 w 6190"/>
              <a:gd name="T53" fmla="*/ 211617 h 4291"/>
              <a:gd name="T54" fmla="*/ 55088 w 6190"/>
              <a:gd name="T55" fmla="*/ 156252 h 4291"/>
              <a:gd name="T56" fmla="*/ 1365814 w 6190"/>
              <a:gd name="T57" fmla="*/ 1319841 h 4291"/>
              <a:gd name="T58" fmla="*/ 1905000 w 6190"/>
              <a:gd name="T59" fmla="*/ 0 h 4291"/>
              <a:gd name="T60" fmla="*/ 1365814 w 6190"/>
              <a:gd name="T61" fmla="*/ 1319841 h 4291"/>
              <a:gd name="T62" fmla="*/ 1433828 w 6190"/>
              <a:gd name="T63" fmla="*/ 115036 h 4291"/>
              <a:gd name="T64" fmla="*/ 1846527 w 6190"/>
              <a:gd name="T65" fmla="*/ 243299 h 4291"/>
              <a:gd name="T66" fmla="*/ 1433828 w 6190"/>
              <a:gd name="T67" fmla="*/ 115036 h 4291"/>
              <a:gd name="T68" fmla="*/ 1433828 w 6190"/>
              <a:gd name="T69" fmla="*/ 315273 h 4291"/>
              <a:gd name="T70" fmla="*/ 1846527 w 6190"/>
              <a:gd name="T71" fmla="*/ 444151 h 4291"/>
              <a:gd name="T72" fmla="*/ 1433828 w 6190"/>
              <a:gd name="T73" fmla="*/ 315273 h 4291"/>
              <a:gd name="T74" fmla="*/ 1431674 w 6190"/>
              <a:gd name="T75" fmla="*/ 553035 h 4291"/>
              <a:gd name="T76" fmla="*/ 1570163 w 6190"/>
              <a:gd name="T77" fmla="*/ 652385 h 4291"/>
              <a:gd name="T78" fmla="*/ 1431674 w 6190"/>
              <a:gd name="T79" fmla="*/ 553035 h 4291"/>
              <a:gd name="T80" fmla="*/ 1431674 w 6190"/>
              <a:gd name="T81" fmla="*/ 712671 h 4291"/>
              <a:gd name="T82" fmla="*/ 1570163 w 6190"/>
              <a:gd name="T83" fmla="*/ 812021 h 4291"/>
              <a:gd name="T84" fmla="*/ 1431674 w 6190"/>
              <a:gd name="T85" fmla="*/ 712671 h 4291"/>
              <a:gd name="T86" fmla="*/ 1183931 w 6190"/>
              <a:gd name="T87" fmla="*/ 266983 h 4291"/>
              <a:gd name="T88" fmla="*/ 110484 w 6190"/>
              <a:gd name="T89" fmla="*/ 995956 h 4291"/>
              <a:gd name="T90" fmla="*/ 1183931 w 6190"/>
              <a:gd name="T91" fmla="*/ 266983 h 429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190" h="4291">
                <a:moveTo>
                  <a:pt x="179" y="508"/>
                </a:moveTo>
                <a:lnTo>
                  <a:pt x="4027" y="508"/>
                </a:lnTo>
                <a:lnTo>
                  <a:pt x="4206" y="508"/>
                </a:lnTo>
                <a:lnTo>
                  <a:pt x="4206" y="688"/>
                </a:lnTo>
                <a:lnTo>
                  <a:pt x="4206" y="3418"/>
                </a:lnTo>
                <a:lnTo>
                  <a:pt x="4206" y="3598"/>
                </a:lnTo>
                <a:lnTo>
                  <a:pt x="4027" y="3598"/>
                </a:lnTo>
                <a:lnTo>
                  <a:pt x="2568" y="3598"/>
                </a:lnTo>
                <a:lnTo>
                  <a:pt x="2568" y="3721"/>
                </a:lnTo>
                <a:lnTo>
                  <a:pt x="2634" y="3731"/>
                </a:lnTo>
                <a:lnTo>
                  <a:pt x="2698" y="3740"/>
                </a:lnTo>
                <a:lnTo>
                  <a:pt x="2764" y="3752"/>
                </a:lnTo>
                <a:lnTo>
                  <a:pt x="2829" y="3765"/>
                </a:lnTo>
                <a:lnTo>
                  <a:pt x="2895" y="3779"/>
                </a:lnTo>
                <a:lnTo>
                  <a:pt x="2961" y="3794"/>
                </a:lnTo>
                <a:lnTo>
                  <a:pt x="3026" y="3811"/>
                </a:lnTo>
                <a:lnTo>
                  <a:pt x="3092" y="3829"/>
                </a:lnTo>
                <a:lnTo>
                  <a:pt x="3157" y="3848"/>
                </a:lnTo>
                <a:lnTo>
                  <a:pt x="3223" y="3868"/>
                </a:lnTo>
                <a:lnTo>
                  <a:pt x="3288" y="3891"/>
                </a:lnTo>
                <a:lnTo>
                  <a:pt x="3354" y="3914"/>
                </a:lnTo>
                <a:lnTo>
                  <a:pt x="3419" y="3938"/>
                </a:lnTo>
                <a:lnTo>
                  <a:pt x="3485" y="3965"/>
                </a:lnTo>
                <a:lnTo>
                  <a:pt x="3550" y="3993"/>
                </a:lnTo>
                <a:lnTo>
                  <a:pt x="3616" y="4021"/>
                </a:lnTo>
                <a:lnTo>
                  <a:pt x="3616" y="4291"/>
                </a:lnTo>
                <a:lnTo>
                  <a:pt x="632" y="4291"/>
                </a:lnTo>
                <a:lnTo>
                  <a:pt x="632" y="4021"/>
                </a:lnTo>
                <a:lnTo>
                  <a:pt x="696" y="3995"/>
                </a:lnTo>
                <a:lnTo>
                  <a:pt x="758" y="3970"/>
                </a:lnTo>
                <a:lnTo>
                  <a:pt x="822" y="3946"/>
                </a:lnTo>
                <a:lnTo>
                  <a:pt x="885" y="3924"/>
                </a:lnTo>
                <a:lnTo>
                  <a:pt x="949" y="3901"/>
                </a:lnTo>
                <a:lnTo>
                  <a:pt x="1013" y="3881"/>
                </a:lnTo>
                <a:lnTo>
                  <a:pt x="1075" y="3861"/>
                </a:lnTo>
                <a:lnTo>
                  <a:pt x="1139" y="3843"/>
                </a:lnTo>
                <a:lnTo>
                  <a:pt x="1203" y="3825"/>
                </a:lnTo>
                <a:lnTo>
                  <a:pt x="1266" y="3809"/>
                </a:lnTo>
                <a:lnTo>
                  <a:pt x="1330" y="3793"/>
                </a:lnTo>
                <a:lnTo>
                  <a:pt x="1394" y="3779"/>
                </a:lnTo>
                <a:lnTo>
                  <a:pt x="1456" y="3765"/>
                </a:lnTo>
                <a:lnTo>
                  <a:pt x="1520" y="3753"/>
                </a:lnTo>
                <a:lnTo>
                  <a:pt x="1584" y="3743"/>
                </a:lnTo>
                <a:lnTo>
                  <a:pt x="1647" y="3733"/>
                </a:lnTo>
                <a:lnTo>
                  <a:pt x="1647" y="3598"/>
                </a:lnTo>
                <a:lnTo>
                  <a:pt x="179" y="3598"/>
                </a:lnTo>
                <a:lnTo>
                  <a:pt x="0" y="3598"/>
                </a:lnTo>
                <a:lnTo>
                  <a:pt x="0" y="3418"/>
                </a:lnTo>
                <a:lnTo>
                  <a:pt x="0" y="688"/>
                </a:lnTo>
                <a:lnTo>
                  <a:pt x="0" y="508"/>
                </a:lnTo>
                <a:lnTo>
                  <a:pt x="179" y="508"/>
                </a:lnTo>
                <a:close/>
                <a:moveTo>
                  <a:pt x="4438" y="4291"/>
                </a:moveTo>
                <a:lnTo>
                  <a:pt x="6190" y="4291"/>
                </a:lnTo>
                <a:lnTo>
                  <a:pt x="6190" y="0"/>
                </a:lnTo>
                <a:lnTo>
                  <a:pt x="4438" y="0"/>
                </a:lnTo>
                <a:lnTo>
                  <a:pt x="4438" y="4291"/>
                </a:lnTo>
                <a:close/>
                <a:moveTo>
                  <a:pt x="4659" y="374"/>
                </a:moveTo>
                <a:lnTo>
                  <a:pt x="6000" y="374"/>
                </a:lnTo>
                <a:lnTo>
                  <a:pt x="6000" y="791"/>
                </a:lnTo>
                <a:lnTo>
                  <a:pt x="4659" y="791"/>
                </a:lnTo>
                <a:lnTo>
                  <a:pt x="4659" y="374"/>
                </a:lnTo>
                <a:close/>
                <a:moveTo>
                  <a:pt x="4659" y="1025"/>
                </a:moveTo>
                <a:lnTo>
                  <a:pt x="6000" y="1025"/>
                </a:lnTo>
                <a:lnTo>
                  <a:pt x="6000" y="1444"/>
                </a:lnTo>
                <a:lnTo>
                  <a:pt x="4659" y="1444"/>
                </a:lnTo>
                <a:lnTo>
                  <a:pt x="4659" y="1025"/>
                </a:lnTo>
                <a:close/>
                <a:moveTo>
                  <a:pt x="4652" y="1798"/>
                </a:moveTo>
                <a:lnTo>
                  <a:pt x="5102" y="1798"/>
                </a:lnTo>
                <a:lnTo>
                  <a:pt x="5102" y="2121"/>
                </a:lnTo>
                <a:lnTo>
                  <a:pt x="4652" y="2121"/>
                </a:lnTo>
                <a:lnTo>
                  <a:pt x="4652" y="1798"/>
                </a:lnTo>
                <a:close/>
                <a:moveTo>
                  <a:pt x="4652" y="2317"/>
                </a:moveTo>
                <a:lnTo>
                  <a:pt x="5102" y="2317"/>
                </a:lnTo>
                <a:lnTo>
                  <a:pt x="5102" y="2640"/>
                </a:lnTo>
                <a:lnTo>
                  <a:pt x="4652" y="2640"/>
                </a:lnTo>
                <a:lnTo>
                  <a:pt x="4652" y="2317"/>
                </a:lnTo>
                <a:close/>
                <a:moveTo>
                  <a:pt x="3847" y="868"/>
                </a:moveTo>
                <a:lnTo>
                  <a:pt x="359" y="868"/>
                </a:lnTo>
                <a:lnTo>
                  <a:pt x="359" y="3238"/>
                </a:lnTo>
                <a:lnTo>
                  <a:pt x="3847" y="3238"/>
                </a:lnTo>
                <a:lnTo>
                  <a:pt x="3847" y="868"/>
                </a:lnTo>
                <a:close/>
              </a:path>
            </a:pathLst>
          </a:custGeom>
          <a:solidFill>
            <a:schemeClr val="tx1">
              <a:lumMod val="75000"/>
              <a:lumOff val="25000"/>
            </a:schemeClr>
          </a:solidFill>
          <a:ln>
            <a:noFill/>
          </a:ln>
        </p:spPr>
        <p:txBody>
          <a:bodyPr anchor="ctr">
            <a:normAutofit fontScale="95000" lnSpcReduction="10000"/>
            <a:scene3d>
              <a:camera prst="orthographicFront"/>
              <a:lightRig rig="threePt" dir="t"/>
            </a:scene3d>
            <a:sp3d contourW="12700">
              <a:contourClr>
                <a:srgbClr val="FFFFFF"/>
              </a:contourClr>
            </a:sp3d>
          </a:bodyPr>
          <a:lstStyle/>
          <a:p>
            <a:pPr algn="just">
              <a:defRPr/>
            </a:pP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cxnSp>
        <p:nvCxnSpPr>
          <p:cNvPr id="41" name="直接连接符 40"/>
          <p:cNvCxnSpPr/>
          <p:nvPr>
            <p:custDataLst>
              <p:tags r:id="rId14"/>
            </p:custDataLst>
          </p:nvPr>
        </p:nvCxnSpPr>
        <p:spPr>
          <a:xfrm rot="5400000">
            <a:off x="3816985" y="3989705"/>
            <a:ext cx="173228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custDataLst>
      <p:tags r:id="rId15"/>
    </p:custDataLst>
  </p:cSld>
  <p:clrMapOvr>
    <a:masterClrMapping/>
  </p:clrMapOvr>
  <p:transition advTm="0">
    <p:wipe dir="d"/>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618" y="925195"/>
            <a:ext cx="217868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推进TPM基本要求</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1186815" y="2007870"/>
            <a:ext cx="5083810" cy="306705"/>
          </a:xfrm>
          <a:prstGeom prst="rect">
            <a:avLst/>
          </a:prstGeom>
          <a:noFill/>
        </p:spPr>
        <p:txBody>
          <a:bodyPr wrap="square" rtlCol="0" anchor="t">
            <a:spAutoFit/>
          </a:bodyPr>
          <a:lstStyle/>
          <a:p>
            <a:pPr>
              <a:lnSpc>
                <a:spcPct val="100000"/>
              </a:lnSpc>
            </a:pPr>
            <a:r>
              <a:rPr lang="zh-CN" altLang="en-US" sz="1400">
                <a:latin typeface="微软雅黑" panose="020B0503020204020204" pitchFamily="34" charset="-122"/>
                <a:ea typeface="微软雅黑" panose="020B0503020204020204" pitchFamily="34" charset="-122"/>
              </a:rPr>
              <a:t>没有好的工作技能，全员参与将是一句空话</a:t>
            </a:r>
            <a:endParaRPr lang="zh-CN" altLang="en-US" sz="1400">
              <a:latin typeface="微软雅黑" panose="020B0503020204020204" pitchFamily="34" charset="-122"/>
              <a:ea typeface="微软雅黑" panose="020B0503020204020204" pitchFamily="34" charset="-122"/>
            </a:endParaRPr>
          </a:p>
        </p:txBody>
      </p:sp>
      <p:sp>
        <p:nvSpPr>
          <p:cNvPr id="4" name="文本框 3"/>
          <p:cNvSpPr txBox="1"/>
          <p:nvPr/>
        </p:nvSpPr>
        <p:spPr>
          <a:xfrm>
            <a:off x="854075" y="1513205"/>
            <a:ext cx="1463675" cy="306705"/>
          </a:xfrm>
          <a:prstGeom prst="rect">
            <a:avLst/>
          </a:prstGeom>
          <a:solidFill>
            <a:srgbClr val="C00000"/>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提高工作技能</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854075" y="2487930"/>
            <a:ext cx="1463675" cy="306705"/>
          </a:xfrm>
          <a:prstGeom prst="rect">
            <a:avLst/>
          </a:prstGeom>
          <a:solidFill>
            <a:schemeClr val="tx1">
              <a:lumMod val="65000"/>
              <a:lumOff val="3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改进精神面貌</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854075" y="3611880"/>
            <a:ext cx="1463675" cy="306705"/>
          </a:xfrm>
          <a:prstGeom prst="rect">
            <a:avLst/>
          </a:prstGeom>
          <a:solidFill>
            <a:srgbClr val="C00000"/>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改善操作环境</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7" name="文本框 6"/>
          <p:cNvSpPr txBox="1"/>
          <p:nvPr/>
        </p:nvSpPr>
        <p:spPr>
          <a:xfrm>
            <a:off x="1186815" y="3001645"/>
            <a:ext cx="5083810" cy="306705"/>
          </a:xfrm>
          <a:prstGeom prst="rect">
            <a:avLst/>
          </a:prstGeom>
          <a:noFill/>
        </p:spPr>
        <p:txBody>
          <a:bodyPr wrap="square" rtlCol="0" anchor="t">
            <a:spAutoFit/>
          </a:bodyPr>
          <a:lstStyle/>
          <a:p>
            <a:pPr>
              <a:lnSpc>
                <a:spcPct val="100000"/>
              </a:lnSpc>
            </a:pPr>
            <a:r>
              <a:rPr lang="zh-CN" altLang="en-US" sz="1400">
                <a:latin typeface="微软雅黑" panose="020B0503020204020204" pitchFamily="34" charset="-122"/>
                <a:ea typeface="微软雅黑" panose="020B0503020204020204" pitchFamily="34" charset="-122"/>
              </a:rPr>
              <a:t>精神面貌好，才能形成好的团队共同促进，共同提高</a:t>
            </a:r>
            <a:endParaRPr lang="zh-CN" altLang="en-US" sz="1400">
              <a:latin typeface="微软雅黑" panose="020B0503020204020204" pitchFamily="34" charset="-122"/>
              <a:ea typeface="微软雅黑" panose="020B0503020204020204" pitchFamily="34" charset="-122"/>
            </a:endParaRPr>
          </a:p>
        </p:txBody>
      </p:sp>
      <p:sp>
        <p:nvSpPr>
          <p:cNvPr id="8" name="文本框 7"/>
          <p:cNvSpPr txBox="1"/>
          <p:nvPr/>
        </p:nvSpPr>
        <p:spPr>
          <a:xfrm>
            <a:off x="1186815" y="3986530"/>
            <a:ext cx="6874510" cy="737235"/>
          </a:xfrm>
          <a:prstGeom prst="rect">
            <a:avLst/>
          </a:prstGeom>
          <a:noFill/>
        </p:spPr>
        <p:txBody>
          <a:bodyPr wrap="square" rtlCol="0" anchor="t">
            <a:spAutoFit/>
          </a:bodyPr>
          <a:lstStyle/>
          <a:p>
            <a:pPr>
              <a:lnSpc>
                <a:spcPct val="150000"/>
              </a:lnSpc>
            </a:pPr>
            <a:r>
              <a:rPr lang="zh-CN" altLang="en-US" sz="1400">
                <a:latin typeface="微软雅黑" panose="020B0503020204020204" pitchFamily="34" charset="-122"/>
                <a:ea typeface="微软雅黑" panose="020B0503020204020204" pitchFamily="34" charset="-122"/>
              </a:rPr>
              <a:t>现场整洁，物料、工具等分门别类摆放，缩短设置调整时间TPM活动提倡全员参与，鼓励员工提出合理化建议，评价指标是人均提案件数和员工提案参与率。</a:t>
            </a:r>
            <a:endParaRPr lang="zh-CN" altLang="en-US" sz="1400">
              <a:latin typeface="微软雅黑" panose="020B0503020204020204" pitchFamily="34" charset="-122"/>
              <a:ea typeface="微软雅黑" panose="020B0503020204020204" pitchFamily="34" charset="-122"/>
            </a:endParaRPr>
          </a:p>
        </p:txBody>
      </p:sp>
      <p:grpSp>
        <p:nvGrpSpPr>
          <p:cNvPr id="11" name="38d23409-b048-4e2f-a608-d8c1289756ef"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flipH="1">
            <a:off x="5972175" y="1007745"/>
            <a:ext cx="2658110" cy="2779395"/>
            <a:chOff x="3941763" y="1162050"/>
            <a:chExt cx="4308476" cy="4505326"/>
          </a:xfrm>
        </p:grpSpPr>
        <p:sp>
          <p:nvSpPr>
            <p:cNvPr id="12" name="îSļiḑe"/>
            <p:cNvSpPr/>
            <p:nvPr/>
          </p:nvSpPr>
          <p:spPr bwMode="auto">
            <a:xfrm>
              <a:off x="7359651" y="2549525"/>
              <a:ext cx="890588" cy="300038"/>
            </a:xfrm>
            <a:custGeom>
              <a:avLst/>
              <a:gdLst>
                <a:gd name="T0" fmla="*/ 227 w 356"/>
                <a:gd name="T1" fmla="*/ 0 h 120"/>
                <a:gd name="T2" fmla="*/ 119 w 356"/>
                <a:gd name="T3" fmla="*/ 59 h 120"/>
                <a:gd name="T4" fmla="*/ 80 w 356"/>
                <a:gd name="T5" fmla="*/ 49 h 120"/>
                <a:gd name="T6" fmla="*/ 1 w 356"/>
                <a:gd name="T7" fmla="*/ 111 h 120"/>
                <a:gd name="T8" fmla="*/ 8 w 356"/>
                <a:gd name="T9" fmla="*/ 120 h 120"/>
                <a:gd name="T10" fmla="*/ 98 w 356"/>
                <a:gd name="T11" fmla="*/ 120 h 120"/>
                <a:gd name="T12" fmla="*/ 161 w 356"/>
                <a:gd name="T13" fmla="*/ 120 h 120"/>
                <a:gd name="T14" fmla="*/ 269 w 356"/>
                <a:gd name="T15" fmla="*/ 120 h 120"/>
                <a:gd name="T16" fmla="*/ 349 w 356"/>
                <a:gd name="T17" fmla="*/ 120 h 120"/>
                <a:gd name="T18" fmla="*/ 356 w 356"/>
                <a:gd name="T19" fmla="*/ 111 h 120"/>
                <a:gd name="T20" fmla="*/ 330 w 356"/>
                <a:gd name="T21" fmla="*/ 51 h 120"/>
                <a:gd name="T22" fmla="*/ 227 w 356"/>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6" h="120">
                  <a:moveTo>
                    <a:pt x="227" y="0"/>
                  </a:moveTo>
                  <a:cubicBezTo>
                    <a:pt x="182" y="0"/>
                    <a:pt x="142" y="24"/>
                    <a:pt x="119" y="59"/>
                  </a:cubicBezTo>
                  <a:cubicBezTo>
                    <a:pt x="108" y="52"/>
                    <a:pt x="94" y="49"/>
                    <a:pt x="80" y="49"/>
                  </a:cubicBezTo>
                  <a:cubicBezTo>
                    <a:pt x="42" y="49"/>
                    <a:pt x="10" y="75"/>
                    <a:pt x="1" y="111"/>
                  </a:cubicBezTo>
                  <a:cubicBezTo>
                    <a:pt x="0" y="115"/>
                    <a:pt x="4" y="120"/>
                    <a:pt x="8" y="120"/>
                  </a:cubicBezTo>
                  <a:cubicBezTo>
                    <a:pt x="98" y="120"/>
                    <a:pt x="98" y="120"/>
                    <a:pt x="98" y="120"/>
                  </a:cubicBezTo>
                  <a:cubicBezTo>
                    <a:pt x="161" y="120"/>
                    <a:pt x="161" y="120"/>
                    <a:pt x="161" y="120"/>
                  </a:cubicBezTo>
                  <a:cubicBezTo>
                    <a:pt x="269" y="120"/>
                    <a:pt x="269" y="120"/>
                    <a:pt x="269" y="120"/>
                  </a:cubicBezTo>
                  <a:cubicBezTo>
                    <a:pt x="349" y="120"/>
                    <a:pt x="349" y="120"/>
                    <a:pt x="349" y="120"/>
                  </a:cubicBezTo>
                  <a:cubicBezTo>
                    <a:pt x="353" y="120"/>
                    <a:pt x="356" y="116"/>
                    <a:pt x="356" y="111"/>
                  </a:cubicBezTo>
                  <a:cubicBezTo>
                    <a:pt x="352" y="89"/>
                    <a:pt x="343" y="68"/>
                    <a:pt x="330" y="51"/>
                  </a:cubicBezTo>
                  <a:cubicBezTo>
                    <a:pt x="306" y="20"/>
                    <a:pt x="269" y="0"/>
                    <a:pt x="227" y="0"/>
                  </a:cubicBezTo>
                </a:path>
              </a:pathLst>
            </a:custGeom>
            <a:solidFill>
              <a:schemeClr val="bg1">
                <a:lumMod val="65000"/>
              </a:schemeClr>
            </a:solidFill>
            <a:ln>
              <a:noFill/>
            </a:ln>
          </p:spPr>
          <p:txBody>
            <a:bodyPr anchor="ctr"/>
            <a:lstStyle/>
            <a:p>
              <a:pPr algn="ctr"/>
            </a:p>
          </p:txBody>
        </p:sp>
        <p:sp>
          <p:nvSpPr>
            <p:cNvPr id="14" name="í$1iḑè"/>
            <p:cNvSpPr/>
            <p:nvPr/>
          </p:nvSpPr>
          <p:spPr bwMode="auto">
            <a:xfrm>
              <a:off x="6218238" y="4605338"/>
              <a:ext cx="682625" cy="227013"/>
            </a:xfrm>
            <a:custGeom>
              <a:avLst/>
              <a:gdLst>
                <a:gd name="T0" fmla="*/ 174 w 273"/>
                <a:gd name="T1" fmla="*/ 0 h 91"/>
                <a:gd name="T2" fmla="*/ 92 w 273"/>
                <a:gd name="T3" fmla="*/ 44 h 91"/>
                <a:gd name="T4" fmla="*/ 62 w 273"/>
                <a:gd name="T5" fmla="*/ 36 h 91"/>
                <a:gd name="T6" fmla="*/ 0 w 273"/>
                <a:gd name="T7" fmla="*/ 91 h 91"/>
                <a:gd name="T8" fmla="*/ 76 w 273"/>
                <a:gd name="T9" fmla="*/ 91 h 91"/>
                <a:gd name="T10" fmla="*/ 124 w 273"/>
                <a:gd name="T11" fmla="*/ 91 h 91"/>
                <a:gd name="T12" fmla="*/ 206 w 273"/>
                <a:gd name="T13" fmla="*/ 91 h 91"/>
                <a:gd name="T14" fmla="*/ 273 w 273"/>
                <a:gd name="T15" fmla="*/ 91 h 91"/>
                <a:gd name="T16" fmla="*/ 253 w 273"/>
                <a:gd name="T17" fmla="*/ 38 h 91"/>
                <a:gd name="T18" fmla="*/ 174 w 273"/>
                <a:gd name="T1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91">
                  <a:moveTo>
                    <a:pt x="174" y="0"/>
                  </a:moveTo>
                  <a:cubicBezTo>
                    <a:pt x="140" y="0"/>
                    <a:pt x="109" y="17"/>
                    <a:pt x="92" y="44"/>
                  </a:cubicBezTo>
                  <a:cubicBezTo>
                    <a:pt x="83" y="39"/>
                    <a:pt x="73" y="36"/>
                    <a:pt x="62" y="36"/>
                  </a:cubicBezTo>
                  <a:cubicBezTo>
                    <a:pt x="30" y="36"/>
                    <a:pt x="4" y="60"/>
                    <a:pt x="0" y="91"/>
                  </a:cubicBezTo>
                  <a:cubicBezTo>
                    <a:pt x="76" y="91"/>
                    <a:pt x="76" y="91"/>
                    <a:pt x="76" y="91"/>
                  </a:cubicBezTo>
                  <a:cubicBezTo>
                    <a:pt x="124" y="91"/>
                    <a:pt x="124" y="91"/>
                    <a:pt x="124" y="91"/>
                  </a:cubicBezTo>
                  <a:cubicBezTo>
                    <a:pt x="206" y="91"/>
                    <a:pt x="206" y="91"/>
                    <a:pt x="206" y="91"/>
                  </a:cubicBezTo>
                  <a:cubicBezTo>
                    <a:pt x="273" y="91"/>
                    <a:pt x="273" y="91"/>
                    <a:pt x="273" y="91"/>
                  </a:cubicBezTo>
                  <a:cubicBezTo>
                    <a:pt x="271" y="71"/>
                    <a:pt x="264" y="53"/>
                    <a:pt x="253" y="38"/>
                  </a:cubicBezTo>
                  <a:cubicBezTo>
                    <a:pt x="235" y="15"/>
                    <a:pt x="206" y="0"/>
                    <a:pt x="174" y="0"/>
                  </a:cubicBezTo>
                </a:path>
              </a:pathLst>
            </a:custGeom>
            <a:solidFill>
              <a:schemeClr val="tx2">
                <a:lumMod val="20000"/>
                <a:lumOff val="80000"/>
              </a:schemeClr>
            </a:solidFill>
            <a:ln>
              <a:noFill/>
            </a:ln>
          </p:spPr>
          <p:txBody>
            <a:bodyPr anchor="ctr"/>
            <a:lstStyle/>
            <a:p>
              <a:pPr algn="ctr"/>
            </a:p>
          </p:txBody>
        </p:sp>
        <p:sp>
          <p:nvSpPr>
            <p:cNvPr id="18" name="ïşlíḓé"/>
            <p:cNvSpPr/>
            <p:nvPr/>
          </p:nvSpPr>
          <p:spPr bwMode="auto">
            <a:xfrm>
              <a:off x="3941763" y="2052638"/>
              <a:ext cx="1177925" cy="431800"/>
            </a:xfrm>
            <a:custGeom>
              <a:avLst/>
              <a:gdLst>
                <a:gd name="T0" fmla="*/ 361 w 471"/>
                <a:gd name="T1" fmla="*/ 2 h 173"/>
                <a:gd name="T2" fmla="*/ 247 w 471"/>
                <a:gd name="T3" fmla="*/ 78 h 173"/>
                <a:gd name="T4" fmla="*/ 194 w 471"/>
                <a:gd name="T5" fmla="*/ 61 h 173"/>
                <a:gd name="T6" fmla="*/ 118 w 471"/>
                <a:gd name="T7" fmla="*/ 101 h 173"/>
                <a:gd name="T8" fmla="*/ 88 w 471"/>
                <a:gd name="T9" fmla="*/ 96 h 173"/>
                <a:gd name="T10" fmla="*/ 1 w 471"/>
                <a:gd name="T11" fmla="*/ 162 h 173"/>
                <a:gd name="T12" fmla="*/ 9 w 471"/>
                <a:gd name="T13" fmla="*/ 173 h 173"/>
                <a:gd name="T14" fmla="*/ 106 w 471"/>
                <a:gd name="T15" fmla="*/ 173 h 173"/>
                <a:gd name="T16" fmla="*/ 178 w 471"/>
                <a:gd name="T17" fmla="*/ 173 h 173"/>
                <a:gd name="T18" fmla="*/ 254 w 471"/>
                <a:gd name="T19" fmla="*/ 173 h 173"/>
                <a:gd name="T20" fmla="*/ 282 w 471"/>
                <a:gd name="T21" fmla="*/ 173 h 173"/>
                <a:gd name="T22" fmla="*/ 451 w 471"/>
                <a:gd name="T23" fmla="*/ 173 h 173"/>
                <a:gd name="T24" fmla="*/ 459 w 471"/>
                <a:gd name="T25" fmla="*/ 168 h 173"/>
                <a:gd name="T26" fmla="*/ 470 w 471"/>
                <a:gd name="T27" fmla="*/ 113 h 173"/>
                <a:gd name="T28" fmla="*/ 361 w 471"/>
                <a:gd name="T29" fmla="*/ 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1" h="173">
                  <a:moveTo>
                    <a:pt x="361" y="2"/>
                  </a:moveTo>
                  <a:cubicBezTo>
                    <a:pt x="309" y="0"/>
                    <a:pt x="264" y="32"/>
                    <a:pt x="247" y="78"/>
                  </a:cubicBezTo>
                  <a:cubicBezTo>
                    <a:pt x="232" y="67"/>
                    <a:pt x="214" y="61"/>
                    <a:pt x="194" y="61"/>
                  </a:cubicBezTo>
                  <a:cubicBezTo>
                    <a:pt x="162" y="61"/>
                    <a:pt x="134" y="77"/>
                    <a:pt x="118" y="101"/>
                  </a:cubicBezTo>
                  <a:cubicBezTo>
                    <a:pt x="109" y="98"/>
                    <a:pt x="99" y="96"/>
                    <a:pt x="88" y="96"/>
                  </a:cubicBezTo>
                  <a:cubicBezTo>
                    <a:pt x="47" y="96"/>
                    <a:pt x="12" y="124"/>
                    <a:pt x="1" y="162"/>
                  </a:cubicBezTo>
                  <a:cubicBezTo>
                    <a:pt x="0" y="168"/>
                    <a:pt x="4" y="173"/>
                    <a:pt x="9" y="173"/>
                  </a:cubicBezTo>
                  <a:cubicBezTo>
                    <a:pt x="106" y="173"/>
                    <a:pt x="106" y="173"/>
                    <a:pt x="106" y="173"/>
                  </a:cubicBezTo>
                  <a:cubicBezTo>
                    <a:pt x="178" y="173"/>
                    <a:pt x="178" y="173"/>
                    <a:pt x="178" y="173"/>
                  </a:cubicBezTo>
                  <a:cubicBezTo>
                    <a:pt x="254" y="173"/>
                    <a:pt x="254" y="173"/>
                    <a:pt x="254" y="173"/>
                  </a:cubicBezTo>
                  <a:cubicBezTo>
                    <a:pt x="282" y="173"/>
                    <a:pt x="282" y="173"/>
                    <a:pt x="282" y="173"/>
                  </a:cubicBezTo>
                  <a:cubicBezTo>
                    <a:pt x="451" y="173"/>
                    <a:pt x="451" y="173"/>
                    <a:pt x="451" y="173"/>
                  </a:cubicBezTo>
                  <a:cubicBezTo>
                    <a:pt x="454" y="173"/>
                    <a:pt x="457" y="171"/>
                    <a:pt x="459" y="168"/>
                  </a:cubicBezTo>
                  <a:cubicBezTo>
                    <a:pt x="467" y="152"/>
                    <a:pt x="471" y="133"/>
                    <a:pt x="470" y="113"/>
                  </a:cubicBezTo>
                  <a:cubicBezTo>
                    <a:pt x="468" y="54"/>
                    <a:pt x="420" y="5"/>
                    <a:pt x="361" y="2"/>
                  </a:cubicBezTo>
                  <a:close/>
                </a:path>
              </a:pathLst>
            </a:custGeom>
            <a:solidFill>
              <a:schemeClr val="bg1">
                <a:lumMod val="65000"/>
              </a:schemeClr>
            </a:solidFill>
            <a:ln>
              <a:noFill/>
            </a:ln>
          </p:spPr>
          <p:txBody>
            <a:bodyPr anchor="ctr"/>
            <a:lstStyle/>
            <a:p>
              <a:pPr algn="ctr"/>
            </a:p>
          </p:txBody>
        </p:sp>
        <p:sp>
          <p:nvSpPr>
            <p:cNvPr id="20" name="iSḷíďé"/>
            <p:cNvSpPr/>
            <p:nvPr/>
          </p:nvSpPr>
          <p:spPr bwMode="auto">
            <a:xfrm>
              <a:off x="6699251" y="1162050"/>
              <a:ext cx="850900" cy="234950"/>
            </a:xfrm>
            <a:custGeom>
              <a:avLst/>
              <a:gdLst>
                <a:gd name="T0" fmla="*/ 276 w 340"/>
                <a:gd name="T1" fmla="*/ 38 h 94"/>
                <a:gd name="T2" fmla="*/ 260 w 340"/>
                <a:gd name="T3" fmla="*/ 40 h 94"/>
                <a:gd name="T4" fmla="*/ 179 w 340"/>
                <a:gd name="T5" fmla="*/ 0 h 94"/>
                <a:gd name="T6" fmla="*/ 94 w 340"/>
                <a:gd name="T7" fmla="*/ 46 h 94"/>
                <a:gd name="T8" fmla="*/ 64 w 340"/>
                <a:gd name="T9" fmla="*/ 38 h 94"/>
                <a:gd name="T10" fmla="*/ 0 w 340"/>
                <a:gd name="T11" fmla="*/ 91 h 94"/>
                <a:gd name="T12" fmla="*/ 4 w 340"/>
                <a:gd name="T13" fmla="*/ 94 h 94"/>
                <a:gd name="T14" fmla="*/ 78 w 340"/>
                <a:gd name="T15" fmla="*/ 94 h 94"/>
                <a:gd name="T16" fmla="*/ 127 w 340"/>
                <a:gd name="T17" fmla="*/ 94 h 94"/>
                <a:gd name="T18" fmla="*/ 212 w 340"/>
                <a:gd name="T19" fmla="*/ 94 h 94"/>
                <a:gd name="T20" fmla="*/ 281 w 340"/>
                <a:gd name="T21" fmla="*/ 94 h 94"/>
                <a:gd name="T22" fmla="*/ 336 w 340"/>
                <a:gd name="T23" fmla="*/ 94 h 94"/>
                <a:gd name="T24" fmla="*/ 339 w 340"/>
                <a:gd name="T25" fmla="*/ 91 h 94"/>
                <a:gd name="T26" fmla="*/ 276 w 340"/>
                <a:gd name="T27" fmla="*/ 3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0" h="94">
                  <a:moveTo>
                    <a:pt x="276" y="38"/>
                  </a:moveTo>
                  <a:cubicBezTo>
                    <a:pt x="271" y="38"/>
                    <a:pt x="265" y="39"/>
                    <a:pt x="260" y="40"/>
                  </a:cubicBezTo>
                  <a:cubicBezTo>
                    <a:pt x="242" y="16"/>
                    <a:pt x="212" y="0"/>
                    <a:pt x="179" y="0"/>
                  </a:cubicBezTo>
                  <a:cubicBezTo>
                    <a:pt x="144" y="0"/>
                    <a:pt x="113" y="19"/>
                    <a:pt x="94" y="46"/>
                  </a:cubicBezTo>
                  <a:cubicBezTo>
                    <a:pt x="85" y="41"/>
                    <a:pt x="75" y="38"/>
                    <a:pt x="64" y="38"/>
                  </a:cubicBezTo>
                  <a:cubicBezTo>
                    <a:pt x="32" y="38"/>
                    <a:pt x="6" y="61"/>
                    <a:pt x="0" y="91"/>
                  </a:cubicBezTo>
                  <a:cubicBezTo>
                    <a:pt x="0" y="93"/>
                    <a:pt x="2" y="94"/>
                    <a:pt x="4" y="94"/>
                  </a:cubicBezTo>
                  <a:cubicBezTo>
                    <a:pt x="78" y="94"/>
                    <a:pt x="78" y="94"/>
                    <a:pt x="78" y="94"/>
                  </a:cubicBezTo>
                  <a:cubicBezTo>
                    <a:pt x="127" y="94"/>
                    <a:pt x="127" y="94"/>
                    <a:pt x="127" y="94"/>
                  </a:cubicBezTo>
                  <a:cubicBezTo>
                    <a:pt x="212" y="94"/>
                    <a:pt x="212" y="94"/>
                    <a:pt x="212" y="94"/>
                  </a:cubicBezTo>
                  <a:cubicBezTo>
                    <a:pt x="281" y="94"/>
                    <a:pt x="281" y="94"/>
                    <a:pt x="281" y="94"/>
                  </a:cubicBezTo>
                  <a:cubicBezTo>
                    <a:pt x="336" y="94"/>
                    <a:pt x="336" y="94"/>
                    <a:pt x="336" y="94"/>
                  </a:cubicBezTo>
                  <a:cubicBezTo>
                    <a:pt x="338" y="94"/>
                    <a:pt x="340" y="93"/>
                    <a:pt x="339" y="91"/>
                  </a:cubicBezTo>
                  <a:cubicBezTo>
                    <a:pt x="334" y="61"/>
                    <a:pt x="307" y="38"/>
                    <a:pt x="276" y="38"/>
                  </a:cubicBezTo>
                  <a:close/>
                </a:path>
              </a:pathLst>
            </a:custGeom>
            <a:solidFill>
              <a:schemeClr val="bg1">
                <a:lumMod val="65000"/>
              </a:schemeClr>
            </a:solidFill>
            <a:ln>
              <a:noFill/>
            </a:ln>
          </p:spPr>
          <p:txBody>
            <a:bodyPr anchor="ctr"/>
            <a:lstStyle/>
            <a:p>
              <a:pPr algn="ctr"/>
            </a:p>
          </p:txBody>
        </p:sp>
        <p:sp>
          <p:nvSpPr>
            <p:cNvPr id="25" name="i$lide"/>
            <p:cNvSpPr/>
            <p:nvPr/>
          </p:nvSpPr>
          <p:spPr bwMode="auto">
            <a:xfrm>
              <a:off x="4289426" y="2998788"/>
              <a:ext cx="3708400" cy="1400175"/>
            </a:xfrm>
            <a:custGeom>
              <a:avLst/>
              <a:gdLst>
                <a:gd name="T0" fmla="*/ 1203 w 1482"/>
                <a:gd name="T1" fmla="*/ 322 h 560"/>
                <a:gd name="T2" fmla="*/ 1180 w 1482"/>
                <a:gd name="T3" fmla="*/ 323 h 560"/>
                <a:gd name="T4" fmla="*/ 905 w 1482"/>
                <a:gd name="T5" fmla="*/ 152 h 560"/>
                <a:gd name="T6" fmla="*/ 874 w 1482"/>
                <a:gd name="T7" fmla="*/ 153 h 560"/>
                <a:gd name="T8" fmla="*/ 608 w 1482"/>
                <a:gd name="T9" fmla="*/ 1 h 560"/>
                <a:gd name="T10" fmla="*/ 322 w 1482"/>
                <a:gd name="T11" fmla="*/ 203 h 560"/>
                <a:gd name="T12" fmla="*/ 297 w 1482"/>
                <a:gd name="T13" fmla="*/ 202 h 560"/>
                <a:gd name="T14" fmla="*/ 0 w 1482"/>
                <a:gd name="T15" fmla="*/ 526 h 560"/>
                <a:gd name="T16" fmla="*/ 1 w 1482"/>
                <a:gd name="T17" fmla="*/ 549 h 560"/>
                <a:gd name="T18" fmla="*/ 13 w 1482"/>
                <a:gd name="T19" fmla="*/ 560 h 560"/>
                <a:gd name="T20" fmla="*/ 450 w 1482"/>
                <a:gd name="T21" fmla="*/ 560 h 560"/>
                <a:gd name="T22" fmla="*/ 593 w 1482"/>
                <a:gd name="T23" fmla="*/ 560 h 560"/>
                <a:gd name="T24" fmla="*/ 622 w 1482"/>
                <a:gd name="T25" fmla="*/ 560 h 560"/>
                <a:gd name="T26" fmla="*/ 767 w 1482"/>
                <a:gd name="T27" fmla="*/ 560 h 560"/>
                <a:gd name="T28" fmla="*/ 920 w 1482"/>
                <a:gd name="T29" fmla="*/ 560 h 560"/>
                <a:gd name="T30" fmla="*/ 1189 w 1482"/>
                <a:gd name="T31" fmla="*/ 560 h 560"/>
                <a:gd name="T32" fmla="*/ 1467 w 1482"/>
                <a:gd name="T33" fmla="*/ 560 h 560"/>
                <a:gd name="T34" fmla="*/ 1479 w 1482"/>
                <a:gd name="T35" fmla="*/ 543 h 560"/>
                <a:gd name="T36" fmla="*/ 1203 w 1482"/>
                <a:gd name="T37" fmla="*/ 32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82" h="560">
                  <a:moveTo>
                    <a:pt x="1203" y="322"/>
                  </a:moveTo>
                  <a:cubicBezTo>
                    <a:pt x="1195" y="322"/>
                    <a:pt x="1187" y="322"/>
                    <a:pt x="1180" y="323"/>
                  </a:cubicBezTo>
                  <a:cubicBezTo>
                    <a:pt x="1135" y="222"/>
                    <a:pt x="1029" y="152"/>
                    <a:pt x="905" y="152"/>
                  </a:cubicBezTo>
                  <a:cubicBezTo>
                    <a:pt x="895" y="152"/>
                    <a:pt x="884" y="152"/>
                    <a:pt x="874" y="153"/>
                  </a:cubicBezTo>
                  <a:cubicBezTo>
                    <a:pt x="830" y="25"/>
                    <a:pt x="723" y="0"/>
                    <a:pt x="608" y="1"/>
                  </a:cubicBezTo>
                  <a:cubicBezTo>
                    <a:pt x="472" y="1"/>
                    <a:pt x="357" y="86"/>
                    <a:pt x="322" y="203"/>
                  </a:cubicBezTo>
                  <a:cubicBezTo>
                    <a:pt x="314" y="202"/>
                    <a:pt x="306" y="202"/>
                    <a:pt x="297" y="202"/>
                  </a:cubicBezTo>
                  <a:cubicBezTo>
                    <a:pt x="133" y="202"/>
                    <a:pt x="0" y="373"/>
                    <a:pt x="0" y="526"/>
                  </a:cubicBezTo>
                  <a:cubicBezTo>
                    <a:pt x="0" y="534"/>
                    <a:pt x="1" y="541"/>
                    <a:pt x="1" y="549"/>
                  </a:cubicBezTo>
                  <a:cubicBezTo>
                    <a:pt x="2" y="555"/>
                    <a:pt x="7" y="560"/>
                    <a:pt x="13" y="560"/>
                  </a:cubicBezTo>
                  <a:cubicBezTo>
                    <a:pt x="450" y="560"/>
                    <a:pt x="450" y="560"/>
                    <a:pt x="450" y="560"/>
                  </a:cubicBezTo>
                  <a:cubicBezTo>
                    <a:pt x="593" y="560"/>
                    <a:pt x="593" y="560"/>
                    <a:pt x="593" y="560"/>
                  </a:cubicBezTo>
                  <a:cubicBezTo>
                    <a:pt x="622" y="560"/>
                    <a:pt x="622" y="560"/>
                    <a:pt x="622" y="560"/>
                  </a:cubicBezTo>
                  <a:cubicBezTo>
                    <a:pt x="767" y="560"/>
                    <a:pt x="767" y="560"/>
                    <a:pt x="767" y="560"/>
                  </a:cubicBezTo>
                  <a:cubicBezTo>
                    <a:pt x="920" y="560"/>
                    <a:pt x="920" y="560"/>
                    <a:pt x="920" y="560"/>
                  </a:cubicBezTo>
                  <a:cubicBezTo>
                    <a:pt x="1189" y="560"/>
                    <a:pt x="1189" y="560"/>
                    <a:pt x="1189" y="560"/>
                  </a:cubicBezTo>
                  <a:cubicBezTo>
                    <a:pt x="1467" y="560"/>
                    <a:pt x="1467" y="560"/>
                    <a:pt x="1467" y="560"/>
                  </a:cubicBezTo>
                  <a:cubicBezTo>
                    <a:pt x="1476" y="560"/>
                    <a:pt x="1482" y="551"/>
                    <a:pt x="1479" y="543"/>
                  </a:cubicBezTo>
                  <a:cubicBezTo>
                    <a:pt x="1435" y="437"/>
                    <a:pt x="1328" y="322"/>
                    <a:pt x="1203" y="322"/>
                  </a:cubicBezTo>
                  <a:close/>
                </a:path>
              </a:pathLst>
            </a:custGeom>
            <a:solidFill>
              <a:schemeClr val="bg1">
                <a:lumMod val="65000"/>
              </a:schemeClr>
            </a:solidFill>
            <a:ln>
              <a:noFill/>
            </a:ln>
          </p:spPr>
          <p:txBody>
            <a:bodyPr anchor="ctr"/>
            <a:lstStyle/>
            <a:p>
              <a:pPr algn="ctr"/>
            </a:p>
          </p:txBody>
        </p:sp>
        <p:sp>
          <p:nvSpPr>
            <p:cNvPr id="26" name="íşlïḑè"/>
            <p:cNvSpPr/>
            <p:nvPr/>
          </p:nvSpPr>
          <p:spPr bwMode="auto">
            <a:xfrm>
              <a:off x="5283201" y="3771900"/>
              <a:ext cx="534988" cy="44450"/>
            </a:xfrm>
            <a:custGeom>
              <a:avLst/>
              <a:gdLst>
                <a:gd name="T0" fmla="*/ 337 w 337"/>
                <a:gd name="T1" fmla="*/ 28 h 28"/>
                <a:gd name="T2" fmla="*/ 6 w 337"/>
                <a:gd name="T3" fmla="*/ 28 h 28"/>
                <a:gd name="T4" fmla="*/ 0 w 337"/>
                <a:gd name="T5" fmla="*/ 0 h 28"/>
                <a:gd name="T6" fmla="*/ 331 w 337"/>
                <a:gd name="T7" fmla="*/ 0 h 28"/>
                <a:gd name="T8" fmla="*/ 337 w 337"/>
                <a:gd name="T9" fmla="*/ 28 h 28"/>
              </a:gdLst>
              <a:ahLst/>
              <a:cxnLst>
                <a:cxn ang="0">
                  <a:pos x="T0" y="T1"/>
                </a:cxn>
                <a:cxn ang="0">
                  <a:pos x="T2" y="T3"/>
                </a:cxn>
                <a:cxn ang="0">
                  <a:pos x="T4" y="T5"/>
                </a:cxn>
                <a:cxn ang="0">
                  <a:pos x="T6" y="T7"/>
                </a:cxn>
                <a:cxn ang="0">
                  <a:pos x="T8" y="T9"/>
                </a:cxn>
              </a:cxnLst>
              <a:rect l="0" t="0" r="r" b="b"/>
              <a:pathLst>
                <a:path w="337" h="28">
                  <a:moveTo>
                    <a:pt x="337" y="28"/>
                  </a:moveTo>
                  <a:lnTo>
                    <a:pt x="6" y="28"/>
                  </a:lnTo>
                  <a:lnTo>
                    <a:pt x="0" y="0"/>
                  </a:lnTo>
                  <a:lnTo>
                    <a:pt x="331" y="0"/>
                  </a:lnTo>
                  <a:lnTo>
                    <a:pt x="337" y="28"/>
                  </a:lnTo>
                  <a:close/>
                </a:path>
              </a:pathLst>
            </a:custGeom>
            <a:solidFill>
              <a:srgbClr val="C4C4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íŝlïḓê"/>
            <p:cNvSpPr/>
            <p:nvPr/>
          </p:nvSpPr>
          <p:spPr bwMode="auto">
            <a:xfrm>
              <a:off x="5254626" y="4000500"/>
              <a:ext cx="536575" cy="46038"/>
            </a:xfrm>
            <a:custGeom>
              <a:avLst/>
              <a:gdLst>
                <a:gd name="T0" fmla="*/ 338 w 338"/>
                <a:gd name="T1" fmla="*/ 29 h 29"/>
                <a:gd name="T2" fmla="*/ 7 w 338"/>
                <a:gd name="T3" fmla="*/ 29 h 29"/>
                <a:gd name="T4" fmla="*/ 0 w 338"/>
                <a:gd name="T5" fmla="*/ 0 h 29"/>
                <a:gd name="T6" fmla="*/ 331 w 338"/>
                <a:gd name="T7" fmla="*/ 0 h 29"/>
                <a:gd name="T8" fmla="*/ 338 w 338"/>
                <a:gd name="T9" fmla="*/ 29 h 29"/>
              </a:gdLst>
              <a:ahLst/>
              <a:cxnLst>
                <a:cxn ang="0">
                  <a:pos x="T0" y="T1"/>
                </a:cxn>
                <a:cxn ang="0">
                  <a:pos x="T2" y="T3"/>
                </a:cxn>
                <a:cxn ang="0">
                  <a:pos x="T4" y="T5"/>
                </a:cxn>
                <a:cxn ang="0">
                  <a:pos x="T6" y="T7"/>
                </a:cxn>
                <a:cxn ang="0">
                  <a:pos x="T8" y="T9"/>
                </a:cxn>
              </a:cxnLst>
              <a:rect l="0" t="0" r="r" b="b"/>
              <a:pathLst>
                <a:path w="338" h="29">
                  <a:moveTo>
                    <a:pt x="338" y="29"/>
                  </a:moveTo>
                  <a:lnTo>
                    <a:pt x="7" y="29"/>
                  </a:lnTo>
                  <a:lnTo>
                    <a:pt x="0" y="0"/>
                  </a:lnTo>
                  <a:lnTo>
                    <a:pt x="331" y="0"/>
                  </a:lnTo>
                  <a:lnTo>
                    <a:pt x="338" y="29"/>
                  </a:lnTo>
                  <a:close/>
                </a:path>
              </a:pathLst>
            </a:custGeom>
            <a:solidFill>
              <a:srgbClr val="C4C4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ïṧḷïdè"/>
            <p:cNvSpPr/>
            <p:nvPr/>
          </p:nvSpPr>
          <p:spPr bwMode="auto">
            <a:xfrm>
              <a:off x="5210176" y="4233863"/>
              <a:ext cx="534988" cy="44450"/>
            </a:xfrm>
            <a:custGeom>
              <a:avLst/>
              <a:gdLst>
                <a:gd name="T0" fmla="*/ 337 w 337"/>
                <a:gd name="T1" fmla="*/ 28 h 28"/>
                <a:gd name="T2" fmla="*/ 6 w 337"/>
                <a:gd name="T3" fmla="*/ 28 h 28"/>
                <a:gd name="T4" fmla="*/ 0 w 337"/>
                <a:gd name="T5" fmla="*/ 0 h 28"/>
                <a:gd name="T6" fmla="*/ 331 w 337"/>
                <a:gd name="T7" fmla="*/ 0 h 28"/>
                <a:gd name="T8" fmla="*/ 337 w 337"/>
                <a:gd name="T9" fmla="*/ 28 h 28"/>
              </a:gdLst>
              <a:ahLst/>
              <a:cxnLst>
                <a:cxn ang="0">
                  <a:pos x="T0" y="T1"/>
                </a:cxn>
                <a:cxn ang="0">
                  <a:pos x="T2" y="T3"/>
                </a:cxn>
                <a:cxn ang="0">
                  <a:pos x="T4" y="T5"/>
                </a:cxn>
                <a:cxn ang="0">
                  <a:pos x="T6" y="T7"/>
                </a:cxn>
                <a:cxn ang="0">
                  <a:pos x="T8" y="T9"/>
                </a:cxn>
              </a:cxnLst>
              <a:rect l="0" t="0" r="r" b="b"/>
              <a:pathLst>
                <a:path w="337" h="28">
                  <a:moveTo>
                    <a:pt x="337" y="28"/>
                  </a:moveTo>
                  <a:lnTo>
                    <a:pt x="6" y="28"/>
                  </a:lnTo>
                  <a:lnTo>
                    <a:pt x="0" y="0"/>
                  </a:lnTo>
                  <a:lnTo>
                    <a:pt x="331" y="0"/>
                  </a:lnTo>
                  <a:lnTo>
                    <a:pt x="337" y="28"/>
                  </a:lnTo>
                  <a:close/>
                </a:path>
              </a:pathLst>
            </a:custGeom>
            <a:solidFill>
              <a:srgbClr val="C4C4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6" name="ïSḷîḍé"/>
            <p:cNvSpPr/>
            <p:nvPr/>
          </p:nvSpPr>
          <p:spPr bwMode="auto">
            <a:xfrm>
              <a:off x="5161690" y="3643314"/>
              <a:ext cx="175487" cy="763587"/>
            </a:xfrm>
            <a:custGeom>
              <a:avLst/>
              <a:gdLst>
                <a:gd name="connsiteX0" fmla="*/ 127862 w 175487"/>
                <a:gd name="connsiteY0" fmla="*/ 0 h 763587"/>
                <a:gd name="connsiteX1" fmla="*/ 175487 w 175487"/>
                <a:gd name="connsiteY1" fmla="*/ 0 h 763587"/>
                <a:gd name="connsiteX2" fmla="*/ 47532 w 175487"/>
                <a:gd name="connsiteY2" fmla="*/ 763587 h 763587"/>
                <a:gd name="connsiteX3" fmla="*/ 0 w 175487"/>
                <a:gd name="connsiteY3" fmla="*/ 763587 h 763587"/>
              </a:gdLst>
              <a:ahLst/>
              <a:cxnLst>
                <a:cxn ang="0">
                  <a:pos x="connsiteX0" y="connsiteY0"/>
                </a:cxn>
                <a:cxn ang="0">
                  <a:pos x="connsiteX1" y="connsiteY1"/>
                </a:cxn>
                <a:cxn ang="0">
                  <a:pos x="connsiteX2" y="connsiteY2"/>
                </a:cxn>
                <a:cxn ang="0">
                  <a:pos x="connsiteX3" y="connsiteY3"/>
                </a:cxn>
              </a:cxnLst>
              <a:rect l="l" t="t" r="r" b="b"/>
              <a:pathLst>
                <a:path w="175487" h="763587">
                  <a:moveTo>
                    <a:pt x="127862" y="0"/>
                  </a:moveTo>
                  <a:lnTo>
                    <a:pt x="175487" y="0"/>
                  </a:lnTo>
                  <a:lnTo>
                    <a:pt x="47532" y="763587"/>
                  </a:lnTo>
                  <a:lnTo>
                    <a:pt x="0" y="763587"/>
                  </a:lnTo>
                  <a:close/>
                </a:path>
              </a:pathLst>
            </a:custGeom>
            <a:solidFill>
              <a:srgbClr val="C4C4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 name="ïsliďè"/>
            <p:cNvSpPr/>
            <p:nvPr/>
          </p:nvSpPr>
          <p:spPr bwMode="auto">
            <a:xfrm>
              <a:off x="5687684" y="3643313"/>
              <a:ext cx="174955" cy="760412"/>
            </a:xfrm>
            <a:custGeom>
              <a:avLst/>
              <a:gdLst>
                <a:gd name="connsiteX0" fmla="*/ 127330 w 174955"/>
                <a:gd name="connsiteY0" fmla="*/ 0 h 760412"/>
                <a:gd name="connsiteX1" fmla="*/ 174955 w 174955"/>
                <a:gd name="connsiteY1" fmla="*/ 0 h 760412"/>
                <a:gd name="connsiteX2" fmla="*/ 47532 w 174955"/>
                <a:gd name="connsiteY2" fmla="*/ 760412 h 760412"/>
                <a:gd name="connsiteX3" fmla="*/ 0 w 174955"/>
                <a:gd name="connsiteY3" fmla="*/ 760412 h 760412"/>
              </a:gdLst>
              <a:ahLst/>
              <a:cxnLst>
                <a:cxn ang="0">
                  <a:pos x="connsiteX0" y="connsiteY0"/>
                </a:cxn>
                <a:cxn ang="0">
                  <a:pos x="connsiteX1" y="connsiteY1"/>
                </a:cxn>
                <a:cxn ang="0">
                  <a:pos x="connsiteX2" y="connsiteY2"/>
                </a:cxn>
                <a:cxn ang="0">
                  <a:pos x="connsiteX3" y="connsiteY3"/>
                </a:cxn>
              </a:cxnLst>
              <a:rect l="l" t="t" r="r" b="b"/>
              <a:pathLst>
                <a:path w="174955" h="760412">
                  <a:moveTo>
                    <a:pt x="127330" y="0"/>
                  </a:moveTo>
                  <a:lnTo>
                    <a:pt x="174955" y="0"/>
                  </a:lnTo>
                  <a:lnTo>
                    <a:pt x="47532" y="760412"/>
                  </a:lnTo>
                  <a:lnTo>
                    <a:pt x="0" y="760412"/>
                  </a:lnTo>
                  <a:close/>
                </a:path>
              </a:pathLst>
            </a:custGeom>
            <a:solidFill>
              <a:srgbClr val="C4C4C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ïs1ïḓé"/>
            <p:cNvSpPr/>
            <p:nvPr/>
          </p:nvSpPr>
          <p:spPr bwMode="auto">
            <a:xfrm>
              <a:off x="6348413" y="3278188"/>
              <a:ext cx="142875" cy="228600"/>
            </a:xfrm>
            <a:custGeom>
              <a:avLst/>
              <a:gdLst>
                <a:gd name="T0" fmla="*/ 25 w 90"/>
                <a:gd name="T1" fmla="*/ 0 h 144"/>
                <a:gd name="T2" fmla="*/ 0 w 90"/>
                <a:gd name="T3" fmla="*/ 139 h 144"/>
                <a:gd name="T4" fmla="*/ 79 w 90"/>
                <a:gd name="T5" fmla="*/ 144 h 144"/>
                <a:gd name="T6" fmla="*/ 90 w 90"/>
                <a:gd name="T7" fmla="*/ 16 h 144"/>
                <a:gd name="T8" fmla="*/ 25 w 90"/>
                <a:gd name="T9" fmla="*/ 0 h 144"/>
              </a:gdLst>
              <a:ahLst/>
              <a:cxnLst>
                <a:cxn ang="0">
                  <a:pos x="T0" y="T1"/>
                </a:cxn>
                <a:cxn ang="0">
                  <a:pos x="T2" y="T3"/>
                </a:cxn>
                <a:cxn ang="0">
                  <a:pos x="T4" y="T5"/>
                </a:cxn>
                <a:cxn ang="0">
                  <a:pos x="T6" y="T7"/>
                </a:cxn>
                <a:cxn ang="0">
                  <a:pos x="T8" y="T9"/>
                </a:cxn>
              </a:cxnLst>
              <a:rect l="0" t="0" r="r" b="b"/>
              <a:pathLst>
                <a:path w="90" h="144">
                  <a:moveTo>
                    <a:pt x="25" y="0"/>
                  </a:moveTo>
                  <a:lnTo>
                    <a:pt x="0" y="139"/>
                  </a:lnTo>
                  <a:lnTo>
                    <a:pt x="79" y="144"/>
                  </a:lnTo>
                  <a:lnTo>
                    <a:pt x="90" y="16"/>
                  </a:lnTo>
                  <a:lnTo>
                    <a:pt x="25" y="0"/>
                  </a:lnTo>
                  <a:close/>
                </a:path>
              </a:pathLst>
            </a:custGeom>
            <a:solidFill>
              <a:srgbClr val="DEAFA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iSlïde"/>
            <p:cNvSpPr/>
            <p:nvPr/>
          </p:nvSpPr>
          <p:spPr bwMode="auto">
            <a:xfrm>
              <a:off x="6305551" y="3454400"/>
              <a:ext cx="406400" cy="169863"/>
            </a:xfrm>
            <a:custGeom>
              <a:avLst/>
              <a:gdLst>
                <a:gd name="T0" fmla="*/ 86 w 162"/>
                <a:gd name="T1" fmla="*/ 7 h 68"/>
                <a:gd name="T2" fmla="*/ 105 w 162"/>
                <a:gd name="T3" fmla="*/ 29 h 68"/>
                <a:gd name="T4" fmla="*/ 150 w 162"/>
                <a:gd name="T5" fmla="*/ 44 h 68"/>
                <a:gd name="T6" fmla="*/ 159 w 162"/>
                <a:gd name="T7" fmla="*/ 54 h 68"/>
                <a:gd name="T8" fmla="*/ 161 w 162"/>
                <a:gd name="T9" fmla="*/ 61 h 68"/>
                <a:gd name="T10" fmla="*/ 156 w 162"/>
                <a:gd name="T11" fmla="*/ 67 h 68"/>
                <a:gd name="T12" fmla="*/ 8 w 162"/>
                <a:gd name="T13" fmla="*/ 51 h 68"/>
                <a:gd name="T14" fmla="*/ 0 w 162"/>
                <a:gd name="T15" fmla="*/ 41 h 68"/>
                <a:gd name="T16" fmla="*/ 16 w 162"/>
                <a:gd name="T17" fmla="*/ 0 h 68"/>
                <a:gd name="T18" fmla="*/ 38 w 162"/>
                <a:gd name="T19" fmla="*/ 7 h 68"/>
                <a:gd name="T20" fmla="*/ 60 w 162"/>
                <a:gd name="T21" fmla="*/ 7 h 68"/>
                <a:gd name="T22" fmla="*/ 69 w 162"/>
                <a:gd name="T23" fmla="*/ 3 h 68"/>
                <a:gd name="T24" fmla="*/ 86 w 162"/>
                <a:gd name="T2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2" h="68">
                  <a:moveTo>
                    <a:pt x="86" y="7"/>
                  </a:moveTo>
                  <a:cubicBezTo>
                    <a:pt x="105" y="29"/>
                    <a:pt x="105" y="29"/>
                    <a:pt x="105" y="29"/>
                  </a:cubicBezTo>
                  <a:cubicBezTo>
                    <a:pt x="150" y="44"/>
                    <a:pt x="150" y="44"/>
                    <a:pt x="150" y="44"/>
                  </a:cubicBezTo>
                  <a:cubicBezTo>
                    <a:pt x="155" y="46"/>
                    <a:pt x="158" y="50"/>
                    <a:pt x="159" y="54"/>
                  </a:cubicBezTo>
                  <a:cubicBezTo>
                    <a:pt x="161" y="61"/>
                    <a:pt x="161" y="61"/>
                    <a:pt x="161" y="61"/>
                  </a:cubicBezTo>
                  <a:cubicBezTo>
                    <a:pt x="162" y="65"/>
                    <a:pt x="159" y="68"/>
                    <a:pt x="156" y="67"/>
                  </a:cubicBezTo>
                  <a:cubicBezTo>
                    <a:pt x="8" y="51"/>
                    <a:pt x="8" y="51"/>
                    <a:pt x="8" y="51"/>
                  </a:cubicBezTo>
                  <a:cubicBezTo>
                    <a:pt x="3" y="50"/>
                    <a:pt x="0" y="46"/>
                    <a:pt x="0" y="41"/>
                  </a:cubicBezTo>
                  <a:cubicBezTo>
                    <a:pt x="16" y="0"/>
                    <a:pt x="16" y="0"/>
                    <a:pt x="16" y="0"/>
                  </a:cubicBezTo>
                  <a:cubicBezTo>
                    <a:pt x="38" y="7"/>
                    <a:pt x="38" y="7"/>
                    <a:pt x="38" y="7"/>
                  </a:cubicBezTo>
                  <a:cubicBezTo>
                    <a:pt x="45" y="10"/>
                    <a:pt x="53" y="10"/>
                    <a:pt x="60" y="7"/>
                  </a:cubicBezTo>
                  <a:cubicBezTo>
                    <a:pt x="69" y="3"/>
                    <a:pt x="69" y="3"/>
                    <a:pt x="69" y="3"/>
                  </a:cubicBezTo>
                  <a:cubicBezTo>
                    <a:pt x="75" y="0"/>
                    <a:pt x="82" y="2"/>
                    <a:pt x="86" y="7"/>
                  </a:cubicBezTo>
                  <a:close/>
                </a:path>
              </a:pathLst>
            </a:custGeom>
            <a:solidFill>
              <a:srgbClr val="2821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í$lïḍe"/>
            <p:cNvSpPr/>
            <p:nvPr/>
          </p:nvSpPr>
          <p:spPr bwMode="auto">
            <a:xfrm>
              <a:off x="6196013" y="3578225"/>
              <a:ext cx="142875" cy="228600"/>
            </a:xfrm>
            <a:custGeom>
              <a:avLst/>
              <a:gdLst>
                <a:gd name="T0" fmla="*/ 25 w 90"/>
                <a:gd name="T1" fmla="*/ 0 h 144"/>
                <a:gd name="T2" fmla="*/ 0 w 90"/>
                <a:gd name="T3" fmla="*/ 139 h 144"/>
                <a:gd name="T4" fmla="*/ 79 w 90"/>
                <a:gd name="T5" fmla="*/ 144 h 144"/>
                <a:gd name="T6" fmla="*/ 90 w 90"/>
                <a:gd name="T7" fmla="*/ 16 h 144"/>
                <a:gd name="T8" fmla="*/ 25 w 90"/>
                <a:gd name="T9" fmla="*/ 0 h 144"/>
              </a:gdLst>
              <a:ahLst/>
              <a:cxnLst>
                <a:cxn ang="0">
                  <a:pos x="T0" y="T1"/>
                </a:cxn>
                <a:cxn ang="0">
                  <a:pos x="T2" y="T3"/>
                </a:cxn>
                <a:cxn ang="0">
                  <a:pos x="T4" y="T5"/>
                </a:cxn>
                <a:cxn ang="0">
                  <a:pos x="T6" y="T7"/>
                </a:cxn>
                <a:cxn ang="0">
                  <a:pos x="T8" y="T9"/>
                </a:cxn>
              </a:cxnLst>
              <a:rect l="0" t="0" r="r" b="b"/>
              <a:pathLst>
                <a:path w="90" h="144">
                  <a:moveTo>
                    <a:pt x="25" y="0"/>
                  </a:moveTo>
                  <a:lnTo>
                    <a:pt x="0" y="139"/>
                  </a:lnTo>
                  <a:lnTo>
                    <a:pt x="79" y="144"/>
                  </a:lnTo>
                  <a:lnTo>
                    <a:pt x="90" y="16"/>
                  </a:lnTo>
                  <a:lnTo>
                    <a:pt x="25" y="0"/>
                  </a:lnTo>
                  <a:close/>
                </a:path>
              </a:pathLst>
            </a:custGeom>
            <a:solidFill>
              <a:srgbClr val="DEAFA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î$1ïḋe"/>
            <p:cNvSpPr/>
            <p:nvPr/>
          </p:nvSpPr>
          <p:spPr bwMode="auto">
            <a:xfrm>
              <a:off x="6343651" y="1814513"/>
              <a:ext cx="155575" cy="155575"/>
            </a:xfrm>
            <a:prstGeom prst="ellipse">
              <a:avLst/>
            </a:prstGeom>
            <a:solidFill>
              <a:srgbClr val="DEAFA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íṣļîďé"/>
            <p:cNvSpPr/>
            <p:nvPr/>
          </p:nvSpPr>
          <p:spPr bwMode="auto">
            <a:xfrm>
              <a:off x="6386513" y="1935163"/>
              <a:ext cx="73025" cy="134938"/>
            </a:xfrm>
            <a:prstGeom prst="rect">
              <a:avLst/>
            </a:prstGeom>
            <a:solidFill>
              <a:srgbClr val="DEAFA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4" name="iśḷïdé"/>
            <p:cNvSpPr/>
            <p:nvPr/>
          </p:nvSpPr>
          <p:spPr bwMode="auto">
            <a:xfrm>
              <a:off x="6040438" y="2005013"/>
              <a:ext cx="419100" cy="528638"/>
            </a:xfrm>
            <a:custGeom>
              <a:avLst/>
              <a:gdLst>
                <a:gd name="T0" fmla="*/ 12 w 167"/>
                <a:gd name="T1" fmla="*/ 63 h 212"/>
                <a:gd name="T2" fmla="*/ 56 w 167"/>
                <a:gd name="T3" fmla="*/ 98 h 212"/>
                <a:gd name="T4" fmla="*/ 121 w 167"/>
                <a:gd name="T5" fmla="*/ 150 h 212"/>
                <a:gd name="T6" fmla="*/ 129 w 167"/>
                <a:gd name="T7" fmla="*/ 0 h 212"/>
                <a:gd name="T8" fmla="*/ 167 w 167"/>
                <a:gd name="T9" fmla="*/ 0 h 212"/>
                <a:gd name="T10" fmla="*/ 167 w 167"/>
                <a:gd name="T11" fmla="*/ 172 h 212"/>
                <a:gd name="T12" fmla="*/ 148 w 167"/>
                <a:gd name="T13" fmla="*/ 204 h 212"/>
                <a:gd name="T14" fmla="*/ 142 w 167"/>
                <a:gd name="T15" fmla="*/ 206 h 212"/>
                <a:gd name="T16" fmla="*/ 109 w 167"/>
                <a:gd name="T17" fmla="*/ 205 h 212"/>
                <a:gd name="T18" fmla="*/ 0 w 167"/>
                <a:gd name="T19" fmla="*/ 138 h 212"/>
                <a:gd name="T20" fmla="*/ 12 w 167"/>
                <a:gd name="T21" fmla="*/ 6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212">
                  <a:moveTo>
                    <a:pt x="12" y="63"/>
                  </a:moveTo>
                  <a:cubicBezTo>
                    <a:pt x="12" y="63"/>
                    <a:pt x="13" y="66"/>
                    <a:pt x="56" y="98"/>
                  </a:cubicBezTo>
                  <a:cubicBezTo>
                    <a:pt x="121" y="150"/>
                    <a:pt x="121" y="150"/>
                    <a:pt x="121" y="150"/>
                  </a:cubicBezTo>
                  <a:cubicBezTo>
                    <a:pt x="129" y="0"/>
                    <a:pt x="129" y="0"/>
                    <a:pt x="129" y="0"/>
                  </a:cubicBezTo>
                  <a:cubicBezTo>
                    <a:pt x="167" y="0"/>
                    <a:pt x="167" y="0"/>
                    <a:pt x="167" y="0"/>
                  </a:cubicBezTo>
                  <a:cubicBezTo>
                    <a:pt x="167" y="172"/>
                    <a:pt x="167" y="172"/>
                    <a:pt x="167" y="172"/>
                  </a:cubicBezTo>
                  <a:cubicBezTo>
                    <a:pt x="167" y="186"/>
                    <a:pt x="160" y="198"/>
                    <a:pt x="148" y="204"/>
                  </a:cubicBezTo>
                  <a:cubicBezTo>
                    <a:pt x="142" y="206"/>
                    <a:pt x="142" y="206"/>
                    <a:pt x="142" y="206"/>
                  </a:cubicBezTo>
                  <a:cubicBezTo>
                    <a:pt x="131" y="212"/>
                    <a:pt x="119" y="211"/>
                    <a:pt x="109" y="205"/>
                  </a:cubicBezTo>
                  <a:cubicBezTo>
                    <a:pt x="0" y="138"/>
                    <a:pt x="0" y="138"/>
                    <a:pt x="0" y="138"/>
                  </a:cubicBezTo>
                  <a:lnTo>
                    <a:pt x="12" y="63"/>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ïş1iḓê"/>
            <p:cNvSpPr/>
            <p:nvPr/>
          </p:nvSpPr>
          <p:spPr bwMode="auto">
            <a:xfrm>
              <a:off x="6183313" y="1874838"/>
              <a:ext cx="263525" cy="47625"/>
            </a:xfrm>
            <a:custGeom>
              <a:avLst/>
              <a:gdLst>
                <a:gd name="T0" fmla="*/ 105 w 105"/>
                <a:gd name="T1" fmla="*/ 18 h 19"/>
                <a:gd name="T2" fmla="*/ 9 w 105"/>
                <a:gd name="T3" fmla="*/ 19 h 19"/>
                <a:gd name="T4" fmla="*/ 0 w 105"/>
                <a:gd name="T5" fmla="*/ 10 h 19"/>
                <a:gd name="T6" fmla="*/ 9 w 105"/>
                <a:gd name="T7" fmla="*/ 1 h 19"/>
                <a:gd name="T8" fmla="*/ 104 w 105"/>
                <a:gd name="T9" fmla="*/ 0 h 19"/>
                <a:gd name="T10" fmla="*/ 105 w 105"/>
                <a:gd name="T11" fmla="*/ 18 h 19"/>
              </a:gdLst>
              <a:ahLst/>
              <a:cxnLst>
                <a:cxn ang="0">
                  <a:pos x="T0" y="T1"/>
                </a:cxn>
                <a:cxn ang="0">
                  <a:pos x="T2" y="T3"/>
                </a:cxn>
                <a:cxn ang="0">
                  <a:pos x="T4" y="T5"/>
                </a:cxn>
                <a:cxn ang="0">
                  <a:pos x="T6" y="T7"/>
                </a:cxn>
                <a:cxn ang="0">
                  <a:pos x="T8" y="T9"/>
                </a:cxn>
                <a:cxn ang="0">
                  <a:pos x="T10" y="T11"/>
                </a:cxn>
              </a:cxnLst>
              <a:rect l="0" t="0" r="r" b="b"/>
              <a:pathLst>
                <a:path w="105" h="19">
                  <a:moveTo>
                    <a:pt x="105" y="18"/>
                  </a:moveTo>
                  <a:cubicBezTo>
                    <a:pt x="9" y="19"/>
                    <a:pt x="9" y="19"/>
                    <a:pt x="9" y="19"/>
                  </a:cubicBezTo>
                  <a:cubicBezTo>
                    <a:pt x="4" y="19"/>
                    <a:pt x="0" y="15"/>
                    <a:pt x="0" y="10"/>
                  </a:cubicBezTo>
                  <a:cubicBezTo>
                    <a:pt x="0" y="5"/>
                    <a:pt x="4" y="1"/>
                    <a:pt x="9" y="1"/>
                  </a:cubicBezTo>
                  <a:cubicBezTo>
                    <a:pt x="104" y="0"/>
                    <a:pt x="104" y="0"/>
                    <a:pt x="104" y="0"/>
                  </a:cubicBezTo>
                  <a:lnTo>
                    <a:pt x="105" y="18"/>
                  </a:lnTo>
                  <a:close/>
                </a:path>
              </a:pathLst>
            </a:custGeom>
            <a:solidFill>
              <a:srgbClr val="446CF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ïş1ïḋe"/>
            <p:cNvSpPr/>
            <p:nvPr/>
          </p:nvSpPr>
          <p:spPr bwMode="auto">
            <a:xfrm>
              <a:off x="6416676" y="1857375"/>
              <a:ext cx="212725" cy="69850"/>
            </a:xfrm>
            <a:custGeom>
              <a:avLst/>
              <a:gdLst>
                <a:gd name="T0" fmla="*/ 85 w 85"/>
                <a:gd name="T1" fmla="*/ 27 h 28"/>
                <a:gd name="T2" fmla="*/ 13 w 85"/>
                <a:gd name="T3" fmla="*/ 28 h 28"/>
                <a:gd name="T4" fmla="*/ 0 w 85"/>
                <a:gd name="T5" fmla="*/ 15 h 28"/>
                <a:gd name="T6" fmla="*/ 0 w 85"/>
                <a:gd name="T7" fmla="*/ 15 h 28"/>
                <a:gd name="T8" fmla="*/ 13 w 85"/>
                <a:gd name="T9" fmla="*/ 1 h 28"/>
                <a:gd name="T10" fmla="*/ 84 w 85"/>
                <a:gd name="T11" fmla="*/ 0 h 28"/>
                <a:gd name="T12" fmla="*/ 85 w 85"/>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85" h="28">
                  <a:moveTo>
                    <a:pt x="85" y="27"/>
                  </a:moveTo>
                  <a:cubicBezTo>
                    <a:pt x="13" y="28"/>
                    <a:pt x="13" y="28"/>
                    <a:pt x="13" y="28"/>
                  </a:cubicBezTo>
                  <a:cubicBezTo>
                    <a:pt x="6" y="28"/>
                    <a:pt x="0" y="23"/>
                    <a:pt x="0" y="15"/>
                  </a:cubicBezTo>
                  <a:cubicBezTo>
                    <a:pt x="0" y="15"/>
                    <a:pt x="0" y="15"/>
                    <a:pt x="0" y="15"/>
                  </a:cubicBezTo>
                  <a:cubicBezTo>
                    <a:pt x="0" y="7"/>
                    <a:pt x="6" y="1"/>
                    <a:pt x="13" y="1"/>
                  </a:cubicBezTo>
                  <a:cubicBezTo>
                    <a:pt x="84" y="0"/>
                    <a:pt x="84" y="0"/>
                    <a:pt x="84" y="0"/>
                  </a:cubicBezTo>
                  <a:lnTo>
                    <a:pt x="85" y="27"/>
                  </a:lnTo>
                  <a:close/>
                </a:path>
              </a:pathLst>
            </a:custGeom>
            <a:solidFill>
              <a:srgbClr val="3E64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íSḷiḍê"/>
            <p:cNvSpPr/>
            <p:nvPr/>
          </p:nvSpPr>
          <p:spPr bwMode="auto">
            <a:xfrm>
              <a:off x="6599238" y="1839913"/>
              <a:ext cx="508000" cy="100013"/>
            </a:xfrm>
            <a:custGeom>
              <a:avLst/>
              <a:gdLst>
                <a:gd name="T0" fmla="*/ 203 w 203"/>
                <a:gd name="T1" fmla="*/ 37 h 40"/>
                <a:gd name="T2" fmla="*/ 19 w 203"/>
                <a:gd name="T3" fmla="*/ 40 h 40"/>
                <a:gd name="T4" fmla="*/ 0 w 203"/>
                <a:gd name="T5" fmla="*/ 22 h 40"/>
                <a:gd name="T6" fmla="*/ 0 w 203"/>
                <a:gd name="T7" fmla="*/ 21 h 40"/>
                <a:gd name="T8" fmla="*/ 18 w 203"/>
                <a:gd name="T9" fmla="*/ 2 h 40"/>
                <a:gd name="T10" fmla="*/ 203 w 203"/>
                <a:gd name="T11" fmla="*/ 0 h 40"/>
                <a:gd name="T12" fmla="*/ 203 w 203"/>
                <a:gd name="T13" fmla="*/ 37 h 40"/>
              </a:gdLst>
              <a:ahLst/>
              <a:cxnLst>
                <a:cxn ang="0">
                  <a:pos x="T0" y="T1"/>
                </a:cxn>
                <a:cxn ang="0">
                  <a:pos x="T2" y="T3"/>
                </a:cxn>
                <a:cxn ang="0">
                  <a:pos x="T4" y="T5"/>
                </a:cxn>
                <a:cxn ang="0">
                  <a:pos x="T6" y="T7"/>
                </a:cxn>
                <a:cxn ang="0">
                  <a:pos x="T8" y="T9"/>
                </a:cxn>
                <a:cxn ang="0">
                  <a:pos x="T10" y="T11"/>
                </a:cxn>
                <a:cxn ang="0">
                  <a:pos x="T12" y="T13"/>
                </a:cxn>
              </a:cxnLst>
              <a:rect l="0" t="0" r="r" b="b"/>
              <a:pathLst>
                <a:path w="203" h="40">
                  <a:moveTo>
                    <a:pt x="203" y="37"/>
                  </a:moveTo>
                  <a:cubicBezTo>
                    <a:pt x="19" y="40"/>
                    <a:pt x="19" y="40"/>
                    <a:pt x="19" y="40"/>
                  </a:cubicBezTo>
                  <a:cubicBezTo>
                    <a:pt x="9" y="40"/>
                    <a:pt x="1" y="32"/>
                    <a:pt x="0" y="22"/>
                  </a:cubicBezTo>
                  <a:cubicBezTo>
                    <a:pt x="0" y="21"/>
                    <a:pt x="0" y="21"/>
                    <a:pt x="0" y="21"/>
                  </a:cubicBezTo>
                  <a:cubicBezTo>
                    <a:pt x="0" y="11"/>
                    <a:pt x="8" y="2"/>
                    <a:pt x="18" y="2"/>
                  </a:cubicBezTo>
                  <a:cubicBezTo>
                    <a:pt x="203" y="0"/>
                    <a:pt x="203" y="0"/>
                    <a:pt x="203" y="0"/>
                  </a:cubicBezTo>
                  <a:lnTo>
                    <a:pt x="203" y="37"/>
                  </a:lnTo>
                  <a:close/>
                </a:path>
              </a:pathLst>
            </a:custGeom>
            <a:solidFill>
              <a:srgbClr val="3555A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işḻiḑe"/>
            <p:cNvSpPr/>
            <p:nvPr/>
          </p:nvSpPr>
          <p:spPr bwMode="auto">
            <a:xfrm>
              <a:off x="7078663" y="1806575"/>
              <a:ext cx="106363" cy="163513"/>
            </a:xfrm>
            <a:custGeom>
              <a:avLst/>
              <a:gdLst>
                <a:gd name="T0" fmla="*/ 42 w 42"/>
                <a:gd name="T1" fmla="*/ 32 h 65"/>
                <a:gd name="T2" fmla="*/ 22 w 42"/>
                <a:gd name="T3" fmla="*/ 65 h 65"/>
                <a:gd name="T4" fmla="*/ 0 w 42"/>
                <a:gd name="T5" fmla="*/ 33 h 65"/>
                <a:gd name="T6" fmla="*/ 21 w 42"/>
                <a:gd name="T7" fmla="*/ 0 h 65"/>
                <a:gd name="T8" fmla="*/ 42 w 42"/>
                <a:gd name="T9" fmla="*/ 32 h 65"/>
              </a:gdLst>
              <a:ahLst/>
              <a:cxnLst>
                <a:cxn ang="0">
                  <a:pos x="T0" y="T1"/>
                </a:cxn>
                <a:cxn ang="0">
                  <a:pos x="T2" y="T3"/>
                </a:cxn>
                <a:cxn ang="0">
                  <a:pos x="T4" y="T5"/>
                </a:cxn>
                <a:cxn ang="0">
                  <a:pos x="T6" y="T7"/>
                </a:cxn>
                <a:cxn ang="0">
                  <a:pos x="T8" y="T9"/>
                </a:cxn>
              </a:cxnLst>
              <a:rect l="0" t="0" r="r" b="b"/>
              <a:pathLst>
                <a:path w="42" h="65">
                  <a:moveTo>
                    <a:pt x="42" y="32"/>
                  </a:moveTo>
                  <a:cubicBezTo>
                    <a:pt x="42" y="50"/>
                    <a:pt x="33" y="64"/>
                    <a:pt x="22" y="65"/>
                  </a:cubicBezTo>
                  <a:cubicBezTo>
                    <a:pt x="10" y="65"/>
                    <a:pt x="1" y="50"/>
                    <a:pt x="0" y="33"/>
                  </a:cubicBezTo>
                  <a:cubicBezTo>
                    <a:pt x="0" y="15"/>
                    <a:pt x="9" y="0"/>
                    <a:pt x="21" y="0"/>
                  </a:cubicBezTo>
                  <a:cubicBezTo>
                    <a:pt x="32" y="0"/>
                    <a:pt x="41" y="14"/>
                    <a:pt x="42" y="32"/>
                  </a:cubicBezTo>
                  <a:close/>
                </a:path>
              </a:pathLst>
            </a:custGeom>
            <a:solidFill>
              <a:srgbClr val="263D6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iṡ1ïḓê"/>
            <p:cNvSpPr/>
            <p:nvPr/>
          </p:nvSpPr>
          <p:spPr bwMode="auto">
            <a:xfrm>
              <a:off x="7121526" y="1836738"/>
              <a:ext cx="39688" cy="100013"/>
            </a:xfrm>
            <a:custGeom>
              <a:avLst/>
              <a:gdLst>
                <a:gd name="T0" fmla="*/ 16 w 16"/>
                <a:gd name="T1" fmla="*/ 20 h 40"/>
                <a:gd name="T2" fmla="*/ 8 w 16"/>
                <a:gd name="T3" fmla="*/ 40 h 40"/>
                <a:gd name="T4" fmla="*/ 0 w 16"/>
                <a:gd name="T5" fmla="*/ 20 h 40"/>
                <a:gd name="T6" fmla="*/ 8 w 16"/>
                <a:gd name="T7" fmla="*/ 0 h 40"/>
                <a:gd name="T8" fmla="*/ 16 w 16"/>
                <a:gd name="T9" fmla="*/ 20 h 40"/>
              </a:gdLst>
              <a:ahLst/>
              <a:cxnLst>
                <a:cxn ang="0">
                  <a:pos x="T0" y="T1"/>
                </a:cxn>
                <a:cxn ang="0">
                  <a:pos x="T2" y="T3"/>
                </a:cxn>
                <a:cxn ang="0">
                  <a:pos x="T4" y="T5"/>
                </a:cxn>
                <a:cxn ang="0">
                  <a:pos x="T6" y="T7"/>
                </a:cxn>
                <a:cxn ang="0">
                  <a:pos x="T8" y="T9"/>
                </a:cxn>
              </a:cxnLst>
              <a:rect l="0" t="0" r="r" b="b"/>
              <a:pathLst>
                <a:path w="16" h="40">
                  <a:moveTo>
                    <a:pt x="16" y="20"/>
                  </a:moveTo>
                  <a:cubicBezTo>
                    <a:pt x="16" y="31"/>
                    <a:pt x="13" y="40"/>
                    <a:pt x="8" y="40"/>
                  </a:cubicBezTo>
                  <a:cubicBezTo>
                    <a:pt x="4" y="40"/>
                    <a:pt x="0" y="31"/>
                    <a:pt x="0" y="20"/>
                  </a:cubicBezTo>
                  <a:cubicBezTo>
                    <a:pt x="0" y="9"/>
                    <a:pt x="3" y="0"/>
                    <a:pt x="8" y="0"/>
                  </a:cubicBezTo>
                  <a:cubicBezTo>
                    <a:pt x="12" y="0"/>
                    <a:pt x="16" y="9"/>
                    <a:pt x="16" y="20"/>
                  </a:cubicBezTo>
                  <a:close/>
                </a:path>
              </a:pathLst>
            </a:custGeom>
            <a:solidFill>
              <a:srgbClr val="F5F6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íṩlîďè"/>
            <p:cNvSpPr/>
            <p:nvPr/>
          </p:nvSpPr>
          <p:spPr bwMode="auto">
            <a:xfrm>
              <a:off x="6338888" y="1830388"/>
              <a:ext cx="144463" cy="57150"/>
            </a:xfrm>
            <a:custGeom>
              <a:avLst/>
              <a:gdLst>
                <a:gd name="T0" fmla="*/ 58 w 58"/>
                <a:gd name="T1" fmla="*/ 8 h 23"/>
                <a:gd name="T2" fmla="*/ 51 w 58"/>
                <a:gd name="T3" fmla="*/ 17 h 23"/>
                <a:gd name="T4" fmla="*/ 42 w 58"/>
                <a:gd name="T5" fmla="*/ 23 h 23"/>
                <a:gd name="T6" fmla="*/ 11 w 58"/>
                <a:gd name="T7" fmla="*/ 22 h 23"/>
                <a:gd name="T8" fmla="*/ 3 w 58"/>
                <a:gd name="T9" fmla="*/ 11 h 23"/>
                <a:gd name="T10" fmla="*/ 14 w 58"/>
                <a:gd name="T11" fmla="*/ 0 h 23"/>
                <a:gd name="T12" fmla="*/ 58 w 58"/>
                <a:gd name="T13" fmla="*/ 8 h 23"/>
              </a:gdLst>
              <a:ahLst/>
              <a:cxnLst>
                <a:cxn ang="0">
                  <a:pos x="T0" y="T1"/>
                </a:cxn>
                <a:cxn ang="0">
                  <a:pos x="T2" y="T3"/>
                </a:cxn>
                <a:cxn ang="0">
                  <a:pos x="T4" y="T5"/>
                </a:cxn>
                <a:cxn ang="0">
                  <a:pos x="T6" y="T7"/>
                </a:cxn>
                <a:cxn ang="0">
                  <a:pos x="T8" y="T9"/>
                </a:cxn>
                <a:cxn ang="0">
                  <a:pos x="T10" y="T11"/>
                </a:cxn>
                <a:cxn ang="0">
                  <a:pos x="T12" y="T13"/>
                </a:cxn>
              </a:cxnLst>
              <a:rect l="0" t="0" r="r" b="b"/>
              <a:pathLst>
                <a:path w="58" h="23">
                  <a:moveTo>
                    <a:pt x="58" y="8"/>
                  </a:moveTo>
                  <a:cubicBezTo>
                    <a:pt x="58" y="8"/>
                    <a:pt x="53" y="10"/>
                    <a:pt x="51" y="17"/>
                  </a:cubicBezTo>
                  <a:cubicBezTo>
                    <a:pt x="50" y="21"/>
                    <a:pt x="46" y="23"/>
                    <a:pt x="42" y="23"/>
                  </a:cubicBezTo>
                  <a:cubicBezTo>
                    <a:pt x="11" y="22"/>
                    <a:pt x="11" y="22"/>
                    <a:pt x="11" y="22"/>
                  </a:cubicBezTo>
                  <a:cubicBezTo>
                    <a:pt x="5" y="22"/>
                    <a:pt x="0" y="16"/>
                    <a:pt x="3" y="11"/>
                  </a:cubicBezTo>
                  <a:cubicBezTo>
                    <a:pt x="5" y="7"/>
                    <a:pt x="9" y="4"/>
                    <a:pt x="14" y="0"/>
                  </a:cubicBezTo>
                  <a:lnTo>
                    <a:pt x="58" y="8"/>
                  </a:lnTo>
                  <a:close/>
                </a:path>
              </a:pathLst>
            </a:custGeom>
            <a:solidFill>
              <a:srgbClr val="DEAFA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ïṥľiďe"/>
            <p:cNvSpPr/>
            <p:nvPr/>
          </p:nvSpPr>
          <p:spPr bwMode="auto">
            <a:xfrm>
              <a:off x="5922963" y="2581275"/>
              <a:ext cx="750888" cy="817563"/>
            </a:xfrm>
            <a:custGeom>
              <a:avLst/>
              <a:gdLst>
                <a:gd name="T0" fmla="*/ 32 w 300"/>
                <a:gd name="T1" fmla="*/ 129 h 327"/>
                <a:gd name="T2" fmla="*/ 224 w 300"/>
                <a:gd name="T3" fmla="*/ 11 h 327"/>
                <a:gd name="T4" fmla="*/ 279 w 300"/>
                <a:gd name="T5" fmla="*/ 20 h 327"/>
                <a:gd name="T6" fmla="*/ 290 w 300"/>
                <a:gd name="T7" fmla="*/ 96 h 327"/>
                <a:gd name="T8" fmla="*/ 244 w 300"/>
                <a:gd name="T9" fmla="*/ 327 h 327"/>
                <a:gd name="T10" fmla="*/ 183 w 300"/>
                <a:gd name="T11" fmla="*/ 315 h 327"/>
                <a:gd name="T12" fmla="*/ 211 w 300"/>
                <a:gd name="T13" fmla="*/ 108 h 327"/>
                <a:gd name="T14" fmla="*/ 120 w 300"/>
                <a:gd name="T15" fmla="*/ 166 h 327"/>
                <a:gd name="T16" fmla="*/ 32 w 300"/>
                <a:gd name="T17" fmla="*/ 12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327">
                  <a:moveTo>
                    <a:pt x="32" y="129"/>
                  </a:moveTo>
                  <a:cubicBezTo>
                    <a:pt x="0" y="120"/>
                    <a:pt x="224" y="11"/>
                    <a:pt x="224" y="11"/>
                  </a:cubicBezTo>
                  <a:cubicBezTo>
                    <a:pt x="224" y="11"/>
                    <a:pt x="259" y="0"/>
                    <a:pt x="279" y="20"/>
                  </a:cubicBezTo>
                  <a:cubicBezTo>
                    <a:pt x="300" y="41"/>
                    <a:pt x="290" y="96"/>
                    <a:pt x="290" y="96"/>
                  </a:cubicBezTo>
                  <a:cubicBezTo>
                    <a:pt x="244" y="327"/>
                    <a:pt x="244" y="327"/>
                    <a:pt x="244" y="327"/>
                  </a:cubicBezTo>
                  <a:cubicBezTo>
                    <a:pt x="183" y="315"/>
                    <a:pt x="183" y="315"/>
                    <a:pt x="183" y="315"/>
                  </a:cubicBezTo>
                  <a:cubicBezTo>
                    <a:pt x="211" y="108"/>
                    <a:pt x="211" y="108"/>
                    <a:pt x="211" y="108"/>
                  </a:cubicBezTo>
                  <a:cubicBezTo>
                    <a:pt x="120" y="166"/>
                    <a:pt x="120" y="166"/>
                    <a:pt x="120" y="166"/>
                  </a:cubicBezTo>
                  <a:lnTo>
                    <a:pt x="32" y="129"/>
                  </a:lnTo>
                  <a:close/>
                </a:path>
              </a:pathLst>
            </a:custGeom>
            <a:solidFill>
              <a:srgbClr val="3A4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iṥľíḍê"/>
            <p:cNvSpPr/>
            <p:nvPr/>
          </p:nvSpPr>
          <p:spPr bwMode="auto">
            <a:xfrm>
              <a:off x="5643563" y="2881313"/>
              <a:ext cx="887413" cy="831850"/>
            </a:xfrm>
            <a:custGeom>
              <a:avLst/>
              <a:gdLst>
                <a:gd name="T0" fmla="*/ 152 w 355"/>
                <a:gd name="T1" fmla="*/ 0 h 333"/>
                <a:gd name="T2" fmla="*/ 326 w 355"/>
                <a:gd name="T3" fmla="*/ 9 h 333"/>
                <a:gd name="T4" fmla="*/ 342 w 355"/>
                <a:gd name="T5" fmla="*/ 86 h 333"/>
                <a:gd name="T6" fmla="*/ 290 w 355"/>
                <a:gd name="T7" fmla="*/ 333 h 333"/>
                <a:gd name="T8" fmla="*/ 216 w 355"/>
                <a:gd name="T9" fmla="*/ 329 h 333"/>
                <a:gd name="T10" fmla="*/ 259 w 355"/>
                <a:gd name="T11" fmla="*/ 97 h 333"/>
                <a:gd name="T12" fmla="*/ 72 w 355"/>
                <a:gd name="T13" fmla="*/ 101 h 333"/>
                <a:gd name="T14" fmla="*/ 54 w 355"/>
                <a:gd name="T15" fmla="*/ 96 h 333"/>
                <a:gd name="T16" fmla="*/ 21 w 355"/>
                <a:gd name="T17" fmla="*/ 8 h 333"/>
                <a:gd name="T18" fmla="*/ 152 w 355"/>
                <a:gd name="T1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333">
                  <a:moveTo>
                    <a:pt x="152" y="0"/>
                  </a:moveTo>
                  <a:cubicBezTo>
                    <a:pt x="152" y="0"/>
                    <a:pt x="308" y="3"/>
                    <a:pt x="326" y="9"/>
                  </a:cubicBezTo>
                  <a:cubicBezTo>
                    <a:pt x="347" y="15"/>
                    <a:pt x="355" y="42"/>
                    <a:pt x="342" y="86"/>
                  </a:cubicBezTo>
                  <a:cubicBezTo>
                    <a:pt x="328" y="129"/>
                    <a:pt x="290" y="333"/>
                    <a:pt x="290" y="333"/>
                  </a:cubicBezTo>
                  <a:cubicBezTo>
                    <a:pt x="216" y="329"/>
                    <a:pt x="216" y="329"/>
                    <a:pt x="216" y="329"/>
                  </a:cubicBezTo>
                  <a:cubicBezTo>
                    <a:pt x="259" y="97"/>
                    <a:pt x="259" y="97"/>
                    <a:pt x="259" y="97"/>
                  </a:cubicBezTo>
                  <a:cubicBezTo>
                    <a:pt x="259" y="97"/>
                    <a:pt x="116" y="99"/>
                    <a:pt x="72" y="101"/>
                  </a:cubicBezTo>
                  <a:cubicBezTo>
                    <a:pt x="65" y="101"/>
                    <a:pt x="59" y="99"/>
                    <a:pt x="54" y="96"/>
                  </a:cubicBezTo>
                  <a:cubicBezTo>
                    <a:pt x="36" y="87"/>
                    <a:pt x="0" y="60"/>
                    <a:pt x="21" y="8"/>
                  </a:cubicBezTo>
                  <a:lnTo>
                    <a:pt x="152" y="0"/>
                  </a:lnTo>
                  <a:close/>
                </a:path>
              </a:pathLst>
            </a:custGeom>
            <a:solidFill>
              <a:srgbClr val="4252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ïSḻïḓe"/>
            <p:cNvSpPr/>
            <p:nvPr/>
          </p:nvSpPr>
          <p:spPr bwMode="auto">
            <a:xfrm>
              <a:off x="6153151" y="3754438"/>
              <a:ext cx="406400" cy="169863"/>
            </a:xfrm>
            <a:custGeom>
              <a:avLst/>
              <a:gdLst>
                <a:gd name="T0" fmla="*/ 86 w 162"/>
                <a:gd name="T1" fmla="*/ 7 h 68"/>
                <a:gd name="T2" fmla="*/ 105 w 162"/>
                <a:gd name="T3" fmla="*/ 29 h 68"/>
                <a:gd name="T4" fmla="*/ 150 w 162"/>
                <a:gd name="T5" fmla="*/ 44 h 68"/>
                <a:gd name="T6" fmla="*/ 159 w 162"/>
                <a:gd name="T7" fmla="*/ 54 h 68"/>
                <a:gd name="T8" fmla="*/ 161 w 162"/>
                <a:gd name="T9" fmla="*/ 61 h 68"/>
                <a:gd name="T10" fmla="*/ 156 w 162"/>
                <a:gd name="T11" fmla="*/ 68 h 68"/>
                <a:gd name="T12" fmla="*/ 8 w 162"/>
                <a:gd name="T13" fmla="*/ 51 h 68"/>
                <a:gd name="T14" fmla="*/ 1 w 162"/>
                <a:gd name="T15" fmla="*/ 41 h 68"/>
                <a:gd name="T16" fmla="*/ 16 w 162"/>
                <a:gd name="T17" fmla="*/ 0 h 68"/>
                <a:gd name="T18" fmla="*/ 38 w 162"/>
                <a:gd name="T19" fmla="*/ 7 h 68"/>
                <a:gd name="T20" fmla="*/ 61 w 162"/>
                <a:gd name="T21" fmla="*/ 7 h 68"/>
                <a:gd name="T22" fmla="*/ 69 w 162"/>
                <a:gd name="T23" fmla="*/ 3 h 68"/>
                <a:gd name="T24" fmla="*/ 86 w 162"/>
                <a:gd name="T2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2" h="68">
                  <a:moveTo>
                    <a:pt x="86" y="7"/>
                  </a:moveTo>
                  <a:cubicBezTo>
                    <a:pt x="105" y="29"/>
                    <a:pt x="105" y="29"/>
                    <a:pt x="105" y="29"/>
                  </a:cubicBezTo>
                  <a:cubicBezTo>
                    <a:pt x="150" y="44"/>
                    <a:pt x="150" y="44"/>
                    <a:pt x="150" y="44"/>
                  </a:cubicBezTo>
                  <a:cubicBezTo>
                    <a:pt x="155" y="46"/>
                    <a:pt x="158" y="50"/>
                    <a:pt x="159" y="54"/>
                  </a:cubicBezTo>
                  <a:cubicBezTo>
                    <a:pt x="161" y="61"/>
                    <a:pt x="161" y="61"/>
                    <a:pt x="161" y="61"/>
                  </a:cubicBezTo>
                  <a:cubicBezTo>
                    <a:pt x="162" y="65"/>
                    <a:pt x="159" y="68"/>
                    <a:pt x="156" y="68"/>
                  </a:cubicBezTo>
                  <a:cubicBezTo>
                    <a:pt x="8" y="51"/>
                    <a:pt x="8" y="51"/>
                    <a:pt x="8" y="51"/>
                  </a:cubicBezTo>
                  <a:cubicBezTo>
                    <a:pt x="3" y="50"/>
                    <a:pt x="0" y="46"/>
                    <a:pt x="1" y="41"/>
                  </a:cubicBezTo>
                  <a:cubicBezTo>
                    <a:pt x="16" y="0"/>
                    <a:pt x="16" y="0"/>
                    <a:pt x="16" y="0"/>
                  </a:cubicBezTo>
                  <a:cubicBezTo>
                    <a:pt x="38" y="7"/>
                    <a:pt x="38" y="7"/>
                    <a:pt x="38" y="7"/>
                  </a:cubicBezTo>
                  <a:cubicBezTo>
                    <a:pt x="45" y="11"/>
                    <a:pt x="53" y="10"/>
                    <a:pt x="61" y="7"/>
                  </a:cubicBezTo>
                  <a:cubicBezTo>
                    <a:pt x="69" y="3"/>
                    <a:pt x="69" y="3"/>
                    <a:pt x="69" y="3"/>
                  </a:cubicBezTo>
                  <a:cubicBezTo>
                    <a:pt x="75" y="0"/>
                    <a:pt x="82" y="2"/>
                    <a:pt x="86" y="7"/>
                  </a:cubicBezTo>
                  <a:close/>
                </a:path>
              </a:pathLst>
            </a:custGeom>
            <a:solidFill>
              <a:srgbClr val="2821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ïṧľidè"/>
            <p:cNvSpPr/>
            <p:nvPr/>
          </p:nvSpPr>
          <p:spPr bwMode="auto">
            <a:xfrm>
              <a:off x="5661026" y="2136775"/>
              <a:ext cx="455613" cy="817563"/>
            </a:xfrm>
            <a:custGeom>
              <a:avLst/>
              <a:gdLst>
                <a:gd name="T0" fmla="*/ 54 w 182"/>
                <a:gd name="T1" fmla="*/ 0 h 327"/>
                <a:gd name="T2" fmla="*/ 48 w 182"/>
                <a:gd name="T3" fmla="*/ 2 h 327"/>
                <a:gd name="T4" fmla="*/ 1 w 182"/>
                <a:gd name="T5" fmla="*/ 54 h 327"/>
                <a:gd name="T6" fmla="*/ 0 w 182"/>
                <a:gd name="T7" fmla="*/ 327 h 327"/>
                <a:gd name="T8" fmla="*/ 173 w 182"/>
                <a:gd name="T9" fmla="*/ 272 h 327"/>
                <a:gd name="T10" fmla="*/ 182 w 182"/>
                <a:gd name="T11" fmla="*/ 51 h 327"/>
                <a:gd name="T12" fmla="*/ 144 w 182"/>
                <a:gd name="T13" fmla="*/ 1 h 327"/>
                <a:gd name="T14" fmla="*/ 54 w 182"/>
                <a:gd name="T15" fmla="*/ 0 h 3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2" h="327">
                  <a:moveTo>
                    <a:pt x="54" y="0"/>
                  </a:moveTo>
                  <a:cubicBezTo>
                    <a:pt x="48" y="2"/>
                    <a:pt x="48" y="2"/>
                    <a:pt x="48" y="2"/>
                  </a:cubicBezTo>
                  <a:cubicBezTo>
                    <a:pt x="23" y="9"/>
                    <a:pt x="4" y="30"/>
                    <a:pt x="1" y="54"/>
                  </a:cubicBezTo>
                  <a:cubicBezTo>
                    <a:pt x="0" y="327"/>
                    <a:pt x="0" y="327"/>
                    <a:pt x="0" y="327"/>
                  </a:cubicBezTo>
                  <a:cubicBezTo>
                    <a:pt x="134" y="322"/>
                    <a:pt x="173" y="272"/>
                    <a:pt x="173" y="272"/>
                  </a:cubicBezTo>
                  <a:cubicBezTo>
                    <a:pt x="182" y="51"/>
                    <a:pt x="182" y="51"/>
                    <a:pt x="182" y="51"/>
                  </a:cubicBezTo>
                  <a:cubicBezTo>
                    <a:pt x="182" y="28"/>
                    <a:pt x="169" y="6"/>
                    <a:pt x="144" y="1"/>
                  </a:cubicBezTo>
                  <a:lnTo>
                    <a:pt x="54" y="0"/>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ï$liḑê"/>
            <p:cNvSpPr/>
            <p:nvPr/>
          </p:nvSpPr>
          <p:spPr bwMode="auto">
            <a:xfrm>
              <a:off x="5832476" y="2135188"/>
              <a:ext cx="119063" cy="123825"/>
            </a:xfrm>
            <a:custGeom>
              <a:avLst/>
              <a:gdLst>
                <a:gd name="T0" fmla="*/ 75 w 75"/>
                <a:gd name="T1" fmla="*/ 61 h 78"/>
                <a:gd name="T2" fmla="*/ 0 w 75"/>
                <a:gd name="T3" fmla="*/ 78 h 78"/>
                <a:gd name="T4" fmla="*/ 0 w 75"/>
                <a:gd name="T5" fmla="*/ 0 h 78"/>
                <a:gd name="T6" fmla="*/ 75 w 75"/>
                <a:gd name="T7" fmla="*/ 61 h 78"/>
              </a:gdLst>
              <a:ahLst/>
              <a:cxnLst>
                <a:cxn ang="0">
                  <a:pos x="T0" y="T1"/>
                </a:cxn>
                <a:cxn ang="0">
                  <a:pos x="T2" y="T3"/>
                </a:cxn>
                <a:cxn ang="0">
                  <a:pos x="T4" y="T5"/>
                </a:cxn>
                <a:cxn ang="0">
                  <a:pos x="T6" y="T7"/>
                </a:cxn>
              </a:cxnLst>
              <a:rect l="0" t="0" r="r" b="b"/>
              <a:pathLst>
                <a:path w="75" h="78">
                  <a:moveTo>
                    <a:pt x="75" y="61"/>
                  </a:moveTo>
                  <a:lnTo>
                    <a:pt x="0" y="78"/>
                  </a:lnTo>
                  <a:lnTo>
                    <a:pt x="0" y="0"/>
                  </a:lnTo>
                  <a:lnTo>
                    <a:pt x="75" y="61"/>
                  </a:lnTo>
                  <a:close/>
                </a:path>
              </a:pathLst>
            </a:custGeom>
            <a:solidFill>
              <a:srgbClr val="F1F1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iṣ1íḋê"/>
            <p:cNvSpPr/>
            <p:nvPr/>
          </p:nvSpPr>
          <p:spPr bwMode="auto">
            <a:xfrm>
              <a:off x="5951538" y="2132013"/>
              <a:ext cx="53975" cy="109538"/>
            </a:xfrm>
            <a:custGeom>
              <a:avLst/>
              <a:gdLst>
                <a:gd name="T0" fmla="*/ 0 w 34"/>
                <a:gd name="T1" fmla="*/ 63 h 69"/>
                <a:gd name="T2" fmla="*/ 34 w 34"/>
                <a:gd name="T3" fmla="*/ 69 h 69"/>
                <a:gd name="T4" fmla="*/ 3 w 34"/>
                <a:gd name="T5" fmla="*/ 0 h 69"/>
                <a:gd name="T6" fmla="*/ 0 w 34"/>
                <a:gd name="T7" fmla="*/ 63 h 69"/>
              </a:gdLst>
              <a:ahLst/>
              <a:cxnLst>
                <a:cxn ang="0">
                  <a:pos x="T0" y="T1"/>
                </a:cxn>
                <a:cxn ang="0">
                  <a:pos x="T2" y="T3"/>
                </a:cxn>
                <a:cxn ang="0">
                  <a:pos x="T4" y="T5"/>
                </a:cxn>
                <a:cxn ang="0">
                  <a:pos x="T6" y="T7"/>
                </a:cxn>
              </a:cxnLst>
              <a:rect l="0" t="0" r="r" b="b"/>
              <a:pathLst>
                <a:path w="34" h="69">
                  <a:moveTo>
                    <a:pt x="0" y="63"/>
                  </a:moveTo>
                  <a:lnTo>
                    <a:pt x="34" y="69"/>
                  </a:lnTo>
                  <a:lnTo>
                    <a:pt x="3" y="0"/>
                  </a:lnTo>
                  <a:lnTo>
                    <a:pt x="0" y="63"/>
                  </a:lnTo>
                  <a:close/>
                </a:path>
              </a:pathLst>
            </a:custGeom>
            <a:solidFill>
              <a:srgbClr val="F1F1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íşḻîde"/>
            <p:cNvSpPr/>
            <p:nvPr/>
          </p:nvSpPr>
          <p:spPr bwMode="auto">
            <a:xfrm>
              <a:off x="5505451" y="2933700"/>
              <a:ext cx="173038" cy="173038"/>
            </a:xfrm>
            <a:custGeom>
              <a:avLst/>
              <a:gdLst>
                <a:gd name="T0" fmla="*/ 23 w 69"/>
                <a:gd name="T1" fmla="*/ 7 h 69"/>
                <a:gd name="T2" fmla="*/ 7 w 69"/>
                <a:gd name="T3" fmla="*/ 46 h 69"/>
                <a:gd name="T4" fmla="*/ 46 w 69"/>
                <a:gd name="T5" fmla="*/ 62 h 69"/>
                <a:gd name="T6" fmla="*/ 62 w 69"/>
                <a:gd name="T7" fmla="*/ 23 h 69"/>
                <a:gd name="T8" fmla="*/ 23 w 69"/>
                <a:gd name="T9" fmla="*/ 7 h 69"/>
              </a:gdLst>
              <a:ahLst/>
              <a:cxnLst>
                <a:cxn ang="0">
                  <a:pos x="T0" y="T1"/>
                </a:cxn>
                <a:cxn ang="0">
                  <a:pos x="T2" y="T3"/>
                </a:cxn>
                <a:cxn ang="0">
                  <a:pos x="T4" y="T5"/>
                </a:cxn>
                <a:cxn ang="0">
                  <a:pos x="T6" y="T7"/>
                </a:cxn>
                <a:cxn ang="0">
                  <a:pos x="T8" y="T9"/>
                </a:cxn>
              </a:cxnLst>
              <a:rect l="0" t="0" r="r" b="b"/>
              <a:pathLst>
                <a:path w="69" h="69">
                  <a:moveTo>
                    <a:pt x="23" y="7"/>
                  </a:moveTo>
                  <a:cubicBezTo>
                    <a:pt x="8" y="13"/>
                    <a:pt x="0" y="31"/>
                    <a:pt x="7" y="46"/>
                  </a:cubicBezTo>
                  <a:cubicBezTo>
                    <a:pt x="13" y="61"/>
                    <a:pt x="31" y="69"/>
                    <a:pt x="46" y="62"/>
                  </a:cubicBezTo>
                  <a:cubicBezTo>
                    <a:pt x="61" y="56"/>
                    <a:pt x="69" y="38"/>
                    <a:pt x="62" y="23"/>
                  </a:cubicBezTo>
                  <a:cubicBezTo>
                    <a:pt x="56" y="7"/>
                    <a:pt x="38" y="0"/>
                    <a:pt x="23" y="7"/>
                  </a:cubicBezTo>
                  <a:close/>
                </a:path>
              </a:pathLst>
            </a:custGeom>
            <a:solidFill>
              <a:srgbClr val="DEAFA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îŝḻiďê"/>
            <p:cNvSpPr/>
            <p:nvPr/>
          </p:nvSpPr>
          <p:spPr bwMode="auto">
            <a:xfrm>
              <a:off x="5502276" y="2863850"/>
              <a:ext cx="112713" cy="157163"/>
            </a:xfrm>
            <a:custGeom>
              <a:avLst/>
              <a:gdLst>
                <a:gd name="T0" fmla="*/ 3 w 45"/>
                <a:gd name="T1" fmla="*/ 22 h 63"/>
                <a:gd name="T2" fmla="*/ 15 w 45"/>
                <a:gd name="T3" fmla="*/ 51 h 63"/>
                <a:gd name="T4" fmla="*/ 34 w 45"/>
                <a:gd name="T5" fmla="*/ 59 h 63"/>
                <a:gd name="T6" fmla="*/ 42 w 45"/>
                <a:gd name="T7" fmla="*/ 40 h 63"/>
                <a:gd name="T8" fmla="*/ 30 w 45"/>
                <a:gd name="T9" fmla="*/ 11 h 63"/>
                <a:gd name="T10" fmla="*/ 11 w 45"/>
                <a:gd name="T11" fmla="*/ 3 h 63"/>
                <a:gd name="T12" fmla="*/ 3 w 45"/>
                <a:gd name="T13" fmla="*/ 22 h 63"/>
              </a:gdLst>
              <a:ahLst/>
              <a:cxnLst>
                <a:cxn ang="0">
                  <a:pos x="T0" y="T1"/>
                </a:cxn>
                <a:cxn ang="0">
                  <a:pos x="T2" y="T3"/>
                </a:cxn>
                <a:cxn ang="0">
                  <a:pos x="T4" y="T5"/>
                </a:cxn>
                <a:cxn ang="0">
                  <a:pos x="T6" y="T7"/>
                </a:cxn>
                <a:cxn ang="0">
                  <a:pos x="T8" y="T9"/>
                </a:cxn>
                <a:cxn ang="0">
                  <a:pos x="T10" y="T11"/>
                </a:cxn>
                <a:cxn ang="0">
                  <a:pos x="T12" y="T13"/>
                </a:cxn>
              </a:cxnLst>
              <a:rect l="0" t="0" r="r" b="b"/>
              <a:pathLst>
                <a:path w="45" h="63">
                  <a:moveTo>
                    <a:pt x="3" y="22"/>
                  </a:moveTo>
                  <a:cubicBezTo>
                    <a:pt x="15" y="51"/>
                    <a:pt x="15" y="51"/>
                    <a:pt x="15" y="51"/>
                  </a:cubicBezTo>
                  <a:cubicBezTo>
                    <a:pt x="18" y="59"/>
                    <a:pt x="27" y="63"/>
                    <a:pt x="34" y="59"/>
                  </a:cubicBezTo>
                  <a:cubicBezTo>
                    <a:pt x="42" y="56"/>
                    <a:pt x="45" y="48"/>
                    <a:pt x="42" y="40"/>
                  </a:cubicBezTo>
                  <a:cubicBezTo>
                    <a:pt x="30" y="11"/>
                    <a:pt x="30" y="11"/>
                    <a:pt x="30" y="11"/>
                  </a:cubicBezTo>
                  <a:cubicBezTo>
                    <a:pt x="27" y="4"/>
                    <a:pt x="18" y="0"/>
                    <a:pt x="11" y="3"/>
                  </a:cubicBezTo>
                  <a:cubicBezTo>
                    <a:pt x="3" y="6"/>
                    <a:pt x="0" y="15"/>
                    <a:pt x="3" y="22"/>
                  </a:cubicBezTo>
                  <a:close/>
                </a:path>
              </a:pathLst>
            </a:custGeom>
            <a:solidFill>
              <a:srgbClr val="DEAFA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ïśḷiďe"/>
            <p:cNvSpPr/>
            <p:nvPr/>
          </p:nvSpPr>
          <p:spPr bwMode="auto">
            <a:xfrm>
              <a:off x="5349876" y="2149475"/>
              <a:ext cx="481013" cy="819150"/>
            </a:xfrm>
            <a:custGeom>
              <a:avLst/>
              <a:gdLst>
                <a:gd name="T0" fmla="*/ 58 w 192"/>
                <a:gd name="T1" fmla="*/ 328 h 328"/>
                <a:gd name="T2" fmla="*/ 111 w 192"/>
                <a:gd name="T3" fmla="*/ 310 h 328"/>
                <a:gd name="T4" fmla="*/ 62 w 192"/>
                <a:gd name="T5" fmla="*/ 164 h 328"/>
                <a:gd name="T6" fmla="*/ 180 w 192"/>
                <a:gd name="T7" fmla="*/ 57 h 328"/>
                <a:gd name="T8" fmla="*/ 181 w 192"/>
                <a:gd name="T9" fmla="*/ 17 h 328"/>
                <a:gd name="T10" fmla="*/ 146 w 192"/>
                <a:gd name="T11" fmla="*/ 11 h 328"/>
                <a:gd name="T12" fmla="*/ 11 w 192"/>
                <a:gd name="T13" fmla="*/ 135 h 328"/>
                <a:gd name="T14" fmla="*/ 3 w 192"/>
                <a:gd name="T15" fmla="*/ 165 h 328"/>
                <a:gd name="T16" fmla="*/ 58 w 192"/>
                <a:gd name="T17"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328">
                  <a:moveTo>
                    <a:pt x="58" y="328"/>
                  </a:moveTo>
                  <a:cubicBezTo>
                    <a:pt x="111" y="310"/>
                    <a:pt x="111" y="310"/>
                    <a:pt x="111" y="310"/>
                  </a:cubicBezTo>
                  <a:cubicBezTo>
                    <a:pt x="62" y="164"/>
                    <a:pt x="62" y="164"/>
                    <a:pt x="62" y="164"/>
                  </a:cubicBezTo>
                  <a:cubicBezTo>
                    <a:pt x="180" y="57"/>
                    <a:pt x="180" y="57"/>
                    <a:pt x="180" y="57"/>
                  </a:cubicBezTo>
                  <a:cubicBezTo>
                    <a:pt x="191" y="46"/>
                    <a:pt x="192" y="29"/>
                    <a:pt x="181" y="17"/>
                  </a:cubicBezTo>
                  <a:cubicBezTo>
                    <a:pt x="171" y="6"/>
                    <a:pt x="157" y="0"/>
                    <a:pt x="146" y="11"/>
                  </a:cubicBezTo>
                  <a:cubicBezTo>
                    <a:pt x="11" y="135"/>
                    <a:pt x="11" y="135"/>
                    <a:pt x="11" y="135"/>
                  </a:cubicBezTo>
                  <a:cubicBezTo>
                    <a:pt x="3" y="143"/>
                    <a:pt x="0" y="154"/>
                    <a:pt x="3" y="165"/>
                  </a:cubicBezTo>
                  <a:lnTo>
                    <a:pt x="58" y="328"/>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iṧľiḋê"/>
            <p:cNvSpPr/>
            <p:nvPr/>
          </p:nvSpPr>
          <p:spPr bwMode="auto">
            <a:xfrm>
              <a:off x="5832476" y="1941513"/>
              <a:ext cx="153988" cy="290513"/>
            </a:xfrm>
            <a:custGeom>
              <a:avLst/>
              <a:gdLst>
                <a:gd name="T0" fmla="*/ 15 w 97"/>
                <a:gd name="T1" fmla="*/ 0 h 183"/>
                <a:gd name="T2" fmla="*/ 0 w 97"/>
                <a:gd name="T3" fmla="*/ 125 h 183"/>
                <a:gd name="T4" fmla="*/ 75 w 97"/>
                <a:gd name="T5" fmla="*/ 183 h 183"/>
                <a:gd name="T6" fmla="*/ 97 w 97"/>
                <a:gd name="T7" fmla="*/ 59 h 183"/>
                <a:gd name="T8" fmla="*/ 15 w 97"/>
                <a:gd name="T9" fmla="*/ 0 h 183"/>
              </a:gdLst>
              <a:ahLst/>
              <a:cxnLst>
                <a:cxn ang="0">
                  <a:pos x="T0" y="T1"/>
                </a:cxn>
                <a:cxn ang="0">
                  <a:pos x="T2" y="T3"/>
                </a:cxn>
                <a:cxn ang="0">
                  <a:pos x="T4" y="T5"/>
                </a:cxn>
                <a:cxn ang="0">
                  <a:pos x="T6" y="T7"/>
                </a:cxn>
                <a:cxn ang="0">
                  <a:pos x="T8" y="T9"/>
                </a:cxn>
              </a:cxnLst>
              <a:rect l="0" t="0" r="r" b="b"/>
              <a:pathLst>
                <a:path w="97" h="183">
                  <a:moveTo>
                    <a:pt x="15" y="0"/>
                  </a:moveTo>
                  <a:lnTo>
                    <a:pt x="0" y="125"/>
                  </a:lnTo>
                  <a:lnTo>
                    <a:pt x="75" y="183"/>
                  </a:lnTo>
                  <a:lnTo>
                    <a:pt x="97" y="59"/>
                  </a:lnTo>
                  <a:lnTo>
                    <a:pt x="15" y="0"/>
                  </a:lnTo>
                  <a:close/>
                </a:path>
              </a:pathLst>
            </a:custGeom>
            <a:solidFill>
              <a:srgbClr val="DEAFA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iš1îḋê"/>
            <p:cNvSpPr/>
            <p:nvPr/>
          </p:nvSpPr>
          <p:spPr bwMode="auto">
            <a:xfrm>
              <a:off x="5835651" y="1735138"/>
              <a:ext cx="304800" cy="357188"/>
            </a:xfrm>
            <a:custGeom>
              <a:avLst/>
              <a:gdLst>
                <a:gd name="T0" fmla="*/ 69 w 122"/>
                <a:gd name="T1" fmla="*/ 139 h 143"/>
                <a:gd name="T2" fmla="*/ 75 w 122"/>
                <a:gd name="T3" fmla="*/ 138 h 143"/>
                <a:gd name="T4" fmla="*/ 118 w 122"/>
                <a:gd name="T5" fmla="*/ 81 h 143"/>
                <a:gd name="T6" fmla="*/ 107 w 122"/>
                <a:gd name="T7" fmla="*/ 0 h 143"/>
                <a:gd name="T8" fmla="*/ 0 w 122"/>
                <a:gd name="T9" fmla="*/ 15 h 143"/>
                <a:gd name="T10" fmla="*/ 12 w 122"/>
                <a:gd name="T11" fmla="*/ 96 h 143"/>
                <a:gd name="T12" fmla="*/ 69 w 122"/>
                <a:gd name="T13" fmla="*/ 139 h 143"/>
              </a:gdLst>
              <a:ahLst/>
              <a:cxnLst>
                <a:cxn ang="0">
                  <a:pos x="T0" y="T1"/>
                </a:cxn>
                <a:cxn ang="0">
                  <a:pos x="T2" y="T3"/>
                </a:cxn>
                <a:cxn ang="0">
                  <a:pos x="T4" y="T5"/>
                </a:cxn>
                <a:cxn ang="0">
                  <a:pos x="T6" y="T7"/>
                </a:cxn>
                <a:cxn ang="0">
                  <a:pos x="T8" y="T9"/>
                </a:cxn>
                <a:cxn ang="0">
                  <a:pos x="T10" y="T11"/>
                </a:cxn>
                <a:cxn ang="0">
                  <a:pos x="T12" y="T13"/>
                </a:cxn>
              </a:cxnLst>
              <a:rect l="0" t="0" r="r" b="b"/>
              <a:pathLst>
                <a:path w="122" h="143">
                  <a:moveTo>
                    <a:pt x="69" y="139"/>
                  </a:moveTo>
                  <a:cubicBezTo>
                    <a:pt x="75" y="138"/>
                    <a:pt x="75" y="138"/>
                    <a:pt x="75" y="138"/>
                  </a:cubicBezTo>
                  <a:cubicBezTo>
                    <a:pt x="103" y="134"/>
                    <a:pt x="122" y="109"/>
                    <a:pt x="118" y="81"/>
                  </a:cubicBezTo>
                  <a:cubicBezTo>
                    <a:pt x="107" y="0"/>
                    <a:pt x="107" y="0"/>
                    <a:pt x="107" y="0"/>
                  </a:cubicBezTo>
                  <a:cubicBezTo>
                    <a:pt x="0" y="15"/>
                    <a:pt x="0" y="15"/>
                    <a:pt x="0" y="15"/>
                  </a:cubicBezTo>
                  <a:cubicBezTo>
                    <a:pt x="12" y="96"/>
                    <a:pt x="12" y="96"/>
                    <a:pt x="12" y="96"/>
                  </a:cubicBezTo>
                  <a:cubicBezTo>
                    <a:pt x="16" y="124"/>
                    <a:pt x="41" y="143"/>
                    <a:pt x="69" y="139"/>
                  </a:cubicBezTo>
                  <a:close/>
                </a:path>
              </a:pathLst>
            </a:custGeom>
            <a:solidFill>
              <a:srgbClr val="DEAFA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îṥḷïḓé"/>
            <p:cNvSpPr/>
            <p:nvPr/>
          </p:nvSpPr>
          <p:spPr bwMode="auto">
            <a:xfrm>
              <a:off x="5765801" y="1631950"/>
              <a:ext cx="382588" cy="285750"/>
            </a:xfrm>
            <a:custGeom>
              <a:avLst/>
              <a:gdLst>
                <a:gd name="T0" fmla="*/ 42 w 153"/>
                <a:gd name="T1" fmla="*/ 114 h 114"/>
                <a:gd name="T2" fmla="*/ 62 w 153"/>
                <a:gd name="T3" fmla="*/ 59 h 114"/>
                <a:gd name="T4" fmla="*/ 153 w 153"/>
                <a:gd name="T5" fmla="*/ 36 h 114"/>
                <a:gd name="T6" fmla="*/ 92 w 153"/>
                <a:gd name="T7" fmla="*/ 14 h 114"/>
                <a:gd name="T8" fmla="*/ 27 w 153"/>
                <a:gd name="T9" fmla="*/ 40 h 114"/>
                <a:gd name="T10" fmla="*/ 9 w 153"/>
                <a:gd name="T11" fmla="*/ 55 h 114"/>
                <a:gd name="T12" fmla="*/ 26 w 153"/>
                <a:gd name="T13" fmla="*/ 102 h 114"/>
                <a:gd name="T14" fmla="*/ 42 w 153"/>
                <a:gd name="T15" fmla="*/ 11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114">
                  <a:moveTo>
                    <a:pt x="42" y="114"/>
                  </a:moveTo>
                  <a:cubicBezTo>
                    <a:pt x="42" y="114"/>
                    <a:pt x="63" y="93"/>
                    <a:pt x="62" y="59"/>
                  </a:cubicBezTo>
                  <a:cubicBezTo>
                    <a:pt x="62" y="59"/>
                    <a:pt x="153" y="73"/>
                    <a:pt x="153" y="36"/>
                  </a:cubicBezTo>
                  <a:cubicBezTo>
                    <a:pt x="152" y="1"/>
                    <a:pt x="119" y="0"/>
                    <a:pt x="92" y="14"/>
                  </a:cubicBezTo>
                  <a:cubicBezTo>
                    <a:pt x="77" y="21"/>
                    <a:pt x="46" y="33"/>
                    <a:pt x="27" y="40"/>
                  </a:cubicBezTo>
                  <a:cubicBezTo>
                    <a:pt x="20" y="42"/>
                    <a:pt x="13" y="47"/>
                    <a:pt x="9" y="55"/>
                  </a:cubicBezTo>
                  <a:cubicBezTo>
                    <a:pt x="3" y="66"/>
                    <a:pt x="0" y="85"/>
                    <a:pt x="26" y="102"/>
                  </a:cubicBezTo>
                  <a:lnTo>
                    <a:pt x="42" y="114"/>
                  </a:lnTo>
                  <a:close/>
                </a:path>
              </a:pathLst>
            </a:custGeom>
            <a:solidFill>
              <a:srgbClr val="2821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isḷiḍè"/>
            <p:cNvSpPr/>
            <p:nvPr/>
          </p:nvSpPr>
          <p:spPr bwMode="auto">
            <a:xfrm>
              <a:off x="5791201" y="1714500"/>
              <a:ext cx="47625" cy="39688"/>
            </a:xfrm>
            <a:custGeom>
              <a:avLst/>
              <a:gdLst>
                <a:gd name="T0" fmla="*/ 11 w 19"/>
                <a:gd name="T1" fmla="*/ 16 h 16"/>
                <a:gd name="T2" fmla="*/ 0 w 19"/>
                <a:gd name="T3" fmla="*/ 0 h 16"/>
                <a:gd name="T4" fmla="*/ 19 w 19"/>
                <a:gd name="T5" fmla="*/ 14 h 16"/>
                <a:gd name="T6" fmla="*/ 11 w 19"/>
                <a:gd name="T7" fmla="*/ 16 h 16"/>
              </a:gdLst>
              <a:ahLst/>
              <a:cxnLst>
                <a:cxn ang="0">
                  <a:pos x="T0" y="T1"/>
                </a:cxn>
                <a:cxn ang="0">
                  <a:pos x="T2" y="T3"/>
                </a:cxn>
                <a:cxn ang="0">
                  <a:pos x="T4" y="T5"/>
                </a:cxn>
                <a:cxn ang="0">
                  <a:pos x="T6" y="T7"/>
                </a:cxn>
              </a:cxnLst>
              <a:rect l="0" t="0" r="r" b="b"/>
              <a:pathLst>
                <a:path w="19" h="16">
                  <a:moveTo>
                    <a:pt x="11" y="16"/>
                  </a:moveTo>
                  <a:cubicBezTo>
                    <a:pt x="0" y="0"/>
                    <a:pt x="0" y="0"/>
                    <a:pt x="0" y="0"/>
                  </a:cubicBezTo>
                  <a:cubicBezTo>
                    <a:pt x="0" y="0"/>
                    <a:pt x="19" y="7"/>
                    <a:pt x="19" y="14"/>
                  </a:cubicBezTo>
                  <a:lnTo>
                    <a:pt x="11" y="16"/>
                  </a:lnTo>
                  <a:close/>
                </a:path>
              </a:pathLst>
            </a:custGeom>
            <a:solidFill>
              <a:srgbClr val="2821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íṣlíḋe"/>
            <p:cNvSpPr/>
            <p:nvPr/>
          </p:nvSpPr>
          <p:spPr bwMode="auto">
            <a:xfrm>
              <a:off x="5818188" y="1689100"/>
              <a:ext cx="38100" cy="65088"/>
            </a:xfrm>
            <a:custGeom>
              <a:avLst/>
              <a:gdLst>
                <a:gd name="T0" fmla="*/ 0 w 15"/>
                <a:gd name="T1" fmla="*/ 26 h 26"/>
                <a:gd name="T2" fmla="*/ 15 w 15"/>
                <a:gd name="T3" fmla="*/ 0 h 26"/>
                <a:gd name="T4" fmla="*/ 11 w 15"/>
                <a:gd name="T5" fmla="*/ 21 h 26"/>
                <a:gd name="T6" fmla="*/ 0 w 15"/>
                <a:gd name="T7" fmla="*/ 26 h 26"/>
              </a:gdLst>
              <a:ahLst/>
              <a:cxnLst>
                <a:cxn ang="0">
                  <a:pos x="T0" y="T1"/>
                </a:cxn>
                <a:cxn ang="0">
                  <a:pos x="T2" y="T3"/>
                </a:cxn>
                <a:cxn ang="0">
                  <a:pos x="T4" y="T5"/>
                </a:cxn>
                <a:cxn ang="0">
                  <a:pos x="T6" y="T7"/>
                </a:cxn>
              </a:cxnLst>
              <a:rect l="0" t="0" r="r" b="b"/>
              <a:pathLst>
                <a:path w="15" h="26">
                  <a:moveTo>
                    <a:pt x="0" y="26"/>
                  </a:moveTo>
                  <a:cubicBezTo>
                    <a:pt x="0" y="26"/>
                    <a:pt x="2" y="7"/>
                    <a:pt x="15" y="0"/>
                  </a:cubicBezTo>
                  <a:cubicBezTo>
                    <a:pt x="15" y="0"/>
                    <a:pt x="7" y="13"/>
                    <a:pt x="11" y="21"/>
                  </a:cubicBezTo>
                  <a:lnTo>
                    <a:pt x="0" y="26"/>
                  </a:lnTo>
                  <a:close/>
                </a:path>
              </a:pathLst>
            </a:custGeom>
            <a:solidFill>
              <a:srgbClr val="2821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işḷïḋè"/>
            <p:cNvSpPr/>
            <p:nvPr/>
          </p:nvSpPr>
          <p:spPr bwMode="auto">
            <a:xfrm>
              <a:off x="6083301" y="1862138"/>
              <a:ext cx="30163" cy="30163"/>
            </a:xfrm>
            <a:custGeom>
              <a:avLst/>
              <a:gdLst>
                <a:gd name="T0" fmla="*/ 0 w 12"/>
                <a:gd name="T1" fmla="*/ 6 h 12"/>
                <a:gd name="T2" fmla="*/ 6 w 12"/>
                <a:gd name="T3" fmla="*/ 12 h 12"/>
                <a:gd name="T4" fmla="*/ 12 w 12"/>
                <a:gd name="T5" fmla="*/ 6 h 12"/>
                <a:gd name="T6" fmla="*/ 5 w 12"/>
                <a:gd name="T7" fmla="*/ 0 h 12"/>
                <a:gd name="T8" fmla="*/ 0 w 12"/>
                <a:gd name="T9" fmla="*/ 6 h 12"/>
              </a:gdLst>
              <a:ahLst/>
              <a:cxnLst>
                <a:cxn ang="0">
                  <a:pos x="T0" y="T1"/>
                </a:cxn>
                <a:cxn ang="0">
                  <a:pos x="T2" y="T3"/>
                </a:cxn>
                <a:cxn ang="0">
                  <a:pos x="T4" y="T5"/>
                </a:cxn>
                <a:cxn ang="0">
                  <a:pos x="T6" y="T7"/>
                </a:cxn>
                <a:cxn ang="0">
                  <a:pos x="T8" y="T9"/>
                </a:cxn>
              </a:cxnLst>
              <a:rect l="0" t="0" r="r" b="b"/>
              <a:pathLst>
                <a:path w="12" h="12">
                  <a:moveTo>
                    <a:pt x="0" y="6"/>
                  </a:moveTo>
                  <a:cubicBezTo>
                    <a:pt x="0" y="10"/>
                    <a:pt x="3" y="12"/>
                    <a:pt x="6" y="12"/>
                  </a:cubicBezTo>
                  <a:cubicBezTo>
                    <a:pt x="9" y="12"/>
                    <a:pt x="12" y="9"/>
                    <a:pt x="12" y="6"/>
                  </a:cubicBezTo>
                  <a:cubicBezTo>
                    <a:pt x="12" y="2"/>
                    <a:pt x="9" y="0"/>
                    <a:pt x="5" y="0"/>
                  </a:cubicBezTo>
                  <a:cubicBezTo>
                    <a:pt x="2" y="1"/>
                    <a:pt x="0" y="3"/>
                    <a:pt x="0" y="6"/>
                  </a:cubicBezTo>
                  <a:close/>
                </a:path>
              </a:pathLst>
            </a:custGeom>
            <a:solidFill>
              <a:srgbClr val="12193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îsḷiḑe"/>
            <p:cNvSpPr/>
            <p:nvPr/>
          </p:nvSpPr>
          <p:spPr bwMode="auto">
            <a:xfrm>
              <a:off x="5983288" y="1870075"/>
              <a:ext cx="30163" cy="30163"/>
            </a:xfrm>
            <a:custGeom>
              <a:avLst/>
              <a:gdLst>
                <a:gd name="T0" fmla="*/ 0 w 12"/>
                <a:gd name="T1" fmla="*/ 6 h 12"/>
                <a:gd name="T2" fmla="*/ 6 w 12"/>
                <a:gd name="T3" fmla="*/ 11 h 12"/>
                <a:gd name="T4" fmla="*/ 12 w 12"/>
                <a:gd name="T5" fmla="*/ 5 h 12"/>
                <a:gd name="T6" fmla="*/ 6 w 12"/>
                <a:gd name="T7" fmla="*/ 0 h 12"/>
                <a:gd name="T8" fmla="*/ 0 w 12"/>
                <a:gd name="T9" fmla="*/ 6 h 12"/>
              </a:gdLst>
              <a:ahLst/>
              <a:cxnLst>
                <a:cxn ang="0">
                  <a:pos x="T0" y="T1"/>
                </a:cxn>
                <a:cxn ang="0">
                  <a:pos x="T2" y="T3"/>
                </a:cxn>
                <a:cxn ang="0">
                  <a:pos x="T4" y="T5"/>
                </a:cxn>
                <a:cxn ang="0">
                  <a:pos x="T6" y="T7"/>
                </a:cxn>
                <a:cxn ang="0">
                  <a:pos x="T8" y="T9"/>
                </a:cxn>
              </a:cxnLst>
              <a:rect l="0" t="0" r="r" b="b"/>
              <a:pathLst>
                <a:path w="12" h="12">
                  <a:moveTo>
                    <a:pt x="0" y="6"/>
                  </a:moveTo>
                  <a:cubicBezTo>
                    <a:pt x="0" y="9"/>
                    <a:pt x="3" y="12"/>
                    <a:pt x="6" y="11"/>
                  </a:cubicBezTo>
                  <a:cubicBezTo>
                    <a:pt x="10" y="11"/>
                    <a:pt x="12" y="9"/>
                    <a:pt x="12" y="5"/>
                  </a:cubicBezTo>
                  <a:cubicBezTo>
                    <a:pt x="12" y="2"/>
                    <a:pt x="9" y="0"/>
                    <a:pt x="6" y="0"/>
                  </a:cubicBezTo>
                  <a:cubicBezTo>
                    <a:pt x="2" y="0"/>
                    <a:pt x="0" y="3"/>
                    <a:pt x="0" y="6"/>
                  </a:cubicBezTo>
                  <a:close/>
                </a:path>
              </a:pathLst>
            </a:custGeom>
            <a:solidFill>
              <a:srgbClr val="12193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isľiḍè"/>
            <p:cNvSpPr/>
            <p:nvPr/>
          </p:nvSpPr>
          <p:spPr bwMode="auto">
            <a:xfrm>
              <a:off x="5943601" y="1817688"/>
              <a:ext cx="90488" cy="34925"/>
            </a:xfrm>
            <a:custGeom>
              <a:avLst/>
              <a:gdLst>
                <a:gd name="T0" fmla="*/ 29 w 36"/>
                <a:gd name="T1" fmla="*/ 0 h 14"/>
                <a:gd name="T2" fmla="*/ 6 w 36"/>
                <a:gd name="T3" fmla="*/ 2 h 14"/>
                <a:gd name="T4" fmla="*/ 0 w 36"/>
                <a:gd name="T5" fmla="*/ 8 h 14"/>
                <a:gd name="T6" fmla="*/ 7 w 36"/>
                <a:gd name="T7" fmla="*/ 14 h 14"/>
                <a:gd name="T8" fmla="*/ 30 w 36"/>
                <a:gd name="T9" fmla="*/ 12 h 14"/>
                <a:gd name="T10" fmla="*/ 36 w 36"/>
                <a:gd name="T11" fmla="*/ 6 h 14"/>
                <a:gd name="T12" fmla="*/ 29 w 3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6" h="14">
                  <a:moveTo>
                    <a:pt x="29" y="0"/>
                  </a:moveTo>
                  <a:cubicBezTo>
                    <a:pt x="6" y="2"/>
                    <a:pt x="6" y="2"/>
                    <a:pt x="6" y="2"/>
                  </a:cubicBezTo>
                  <a:cubicBezTo>
                    <a:pt x="3" y="2"/>
                    <a:pt x="0" y="5"/>
                    <a:pt x="0" y="8"/>
                  </a:cubicBezTo>
                  <a:cubicBezTo>
                    <a:pt x="1" y="11"/>
                    <a:pt x="4" y="14"/>
                    <a:pt x="7" y="14"/>
                  </a:cubicBezTo>
                  <a:cubicBezTo>
                    <a:pt x="30" y="12"/>
                    <a:pt x="30" y="12"/>
                    <a:pt x="30" y="12"/>
                  </a:cubicBezTo>
                  <a:cubicBezTo>
                    <a:pt x="33" y="12"/>
                    <a:pt x="36" y="9"/>
                    <a:pt x="36" y="6"/>
                  </a:cubicBezTo>
                  <a:cubicBezTo>
                    <a:pt x="35" y="2"/>
                    <a:pt x="33" y="0"/>
                    <a:pt x="29" y="0"/>
                  </a:cubicBezTo>
                </a:path>
              </a:pathLst>
            </a:custGeom>
            <a:solidFill>
              <a:srgbClr val="12193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 name="ïSļiďê"/>
            <p:cNvSpPr/>
            <p:nvPr/>
          </p:nvSpPr>
          <p:spPr bwMode="auto">
            <a:xfrm>
              <a:off x="6065838" y="1809750"/>
              <a:ext cx="68263" cy="34925"/>
            </a:xfrm>
            <a:custGeom>
              <a:avLst/>
              <a:gdLst>
                <a:gd name="T0" fmla="*/ 20 w 27"/>
                <a:gd name="T1" fmla="*/ 0 h 14"/>
                <a:gd name="T2" fmla="*/ 5 w 27"/>
                <a:gd name="T3" fmla="*/ 1 h 14"/>
                <a:gd name="T4" fmla="*/ 0 w 27"/>
                <a:gd name="T5" fmla="*/ 8 h 14"/>
                <a:gd name="T6" fmla="*/ 6 w 27"/>
                <a:gd name="T7" fmla="*/ 13 h 14"/>
                <a:gd name="T8" fmla="*/ 21 w 27"/>
                <a:gd name="T9" fmla="*/ 12 h 14"/>
                <a:gd name="T10" fmla="*/ 27 w 27"/>
                <a:gd name="T11" fmla="*/ 6 h 14"/>
                <a:gd name="T12" fmla="*/ 20 w 27"/>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7" h="14">
                  <a:moveTo>
                    <a:pt x="20" y="0"/>
                  </a:moveTo>
                  <a:cubicBezTo>
                    <a:pt x="5" y="1"/>
                    <a:pt x="5" y="1"/>
                    <a:pt x="5" y="1"/>
                  </a:cubicBezTo>
                  <a:cubicBezTo>
                    <a:pt x="2" y="2"/>
                    <a:pt x="0" y="4"/>
                    <a:pt x="0" y="8"/>
                  </a:cubicBezTo>
                  <a:cubicBezTo>
                    <a:pt x="0" y="11"/>
                    <a:pt x="3" y="14"/>
                    <a:pt x="6" y="13"/>
                  </a:cubicBezTo>
                  <a:cubicBezTo>
                    <a:pt x="21" y="12"/>
                    <a:pt x="21" y="12"/>
                    <a:pt x="21" y="12"/>
                  </a:cubicBezTo>
                  <a:cubicBezTo>
                    <a:pt x="25" y="12"/>
                    <a:pt x="27" y="9"/>
                    <a:pt x="27" y="6"/>
                  </a:cubicBezTo>
                  <a:cubicBezTo>
                    <a:pt x="27" y="3"/>
                    <a:pt x="24" y="0"/>
                    <a:pt x="20" y="0"/>
                  </a:cubicBezTo>
                </a:path>
              </a:pathLst>
            </a:custGeom>
            <a:solidFill>
              <a:srgbClr val="12193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íšľïḓé"/>
            <p:cNvSpPr/>
            <p:nvPr/>
          </p:nvSpPr>
          <p:spPr bwMode="auto">
            <a:xfrm>
              <a:off x="6051551" y="1889125"/>
              <a:ext cx="44450" cy="50800"/>
            </a:xfrm>
            <a:custGeom>
              <a:avLst/>
              <a:gdLst>
                <a:gd name="T0" fmla="*/ 2 w 18"/>
                <a:gd name="T1" fmla="*/ 0 h 20"/>
                <a:gd name="T2" fmla="*/ 17 w 18"/>
                <a:gd name="T3" fmla="*/ 12 h 20"/>
                <a:gd name="T4" fmla="*/ 15 w 18"/>
                <a:gd name="T5" fmla="*/ 16 h 20"/>
                <a:gd name="T6" fmla="*/ 0 w 18"/>
                <a:gd name="T7" fmla="*/ 20 h 20"/>
                <a:gd name="T8" fmla="*/ 2 w 18"/>
                <a:gd name="T9" fmla="*/ 0 h 20"/>
              </a:gdLst>
              <a:ahLst/>
              <a:cxnLst>
                <a:cxn ang="0">
                  <a:pos x="T0" y="T1"/>
                </a:cxn>
                <a:cxn ang="0">
                  <a:pos x="T2" y="T3"/>
                </a:cxn>
                <a:cxn ang="0">
                  <a:pos x="T4" y="T5"/>
                </a:cxn>
                <a:cxn ang="0">
                  <a:pos x="T6" y="T7"/>
                </a:cxn>
                <a:cxn ang="0">
                  <a:pos x="T8" y="T9"/>
                </a:cxn>
              </a:cxnLst>
              <a:rect l="0" t="0" r="r" b="b"/>
              <a:pathLst>
                <a:path w="18" h="20">
                  <a:moveTo>
                    <a:pt x="2" y="0"/>
                  </a:moveTo>
                  <a:cubicBezTo>
                    <a:pt x="17" y="12"/>
                    <a:pt x="17" y="12"/>
                    <a:pt x="17" y="12"/>
                  </a:cubicBezTo>
                  <a:cubicBezTo>
                    <a:pt x="18" y="13"/>
                    <a:pt x="18" y="16"/>
                    <a:pt x="15" y="16"/>
                  </a:cubicBezTo>
                  <a:cubicBezTo>
                    <a:pt x="0" y="20"/>
                    <a:pt x="0" y="20"/>
                    <a:pt x="0" y="20"/>
                  </a:cubicBezTo>
                  <a:lnTo>
                    <a:pt x="2" y="0"/>
                  </a:lnTo>
                  <a:close/>
                </a:path>
              </a:pathLst>
            </a:custGeom>
            <a:solidFill>
              <a:srgbClr val="D096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íṣļïḑè"/>
            <p:cNvSpPr/>
            <p:nvPr/>
          </p:nvSpPr>
          <p:spPr bwMode="auto">
            <a:xfrm>
              <a:off x="5845176" y="1871663"/>
              <a:ext cx="290513" cy="239713"/>
            </a:xfrm>
            <a:custGeom>
              <a:avLst/>
              <a:gdLst>
                <a:gd name="T0" fmla="*/ 20 w 116"/>
                <a:gd name="T1" fmla="*/ 0 h 96"/>
                <a:gd name="T2" fmla="*/ 55 w 116"/>
                <a:gd name="T3" fmla="*/ 41 h 96"/>
                <a:gd name="T4" fmla="*/ 115 w 116"/>
                <a:gd name="T5" fmla="*/ 36 h 96"/>
                <a:gd name="T6" fmla="*/ 71 w 116"/>
                <a:gd name="T7" fmla="*/ 87 h 96"/>
                <a:gd name="T8" fmla="*/ 20 w 116"/>
                <a:gd name="T9" fmla="*/ 71 h 96"/>
                <a:gd name="T10" fmla="*/ 4 w 116"/>
                <a:gd name="T11" fmla="*/ 0 h 96"/>
                <a:gd name="T12" fmla="*/ 20 w 116"/>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116" h="96">
                  <a:moveTo>
                    <a:pt x="20" y="0"/>
                  </a:moveTo>
                  <a:cubicBezTo>
                    <a:pt x="20" y="0"/>
                    <a:pt x="25" y="52"/>
                    <a:pt x="55" y="41"/>
                  </a:cubicBezTo>
                  <a:cubicBezTo>
                    <a:pt x="111" y="20"/>
                    <a:pt x="115" y="36"/>
                    <a:pt x="115" y="36"/>
                  </a:cubicBezTo>
                  <a:cubicBezTo>
                    <a:pt x="115" y="36"/>
                    <a:pt x="116" y="83"/>
                    <a:pt x="71" y="87"/>
                  </a:cubicBezTo>
                  <a:cubicBezTo>
                    <a:pt x="71" y="87"/>
                    <a:pt x="39" y="96"/>
                    <a:pt x="20" y="71"/>
                  </a:cubicBezTo>
                  <a:cubicBezTo>
                    <a:pt x="20" y="71"/>
                    <a:pt x="0" y="50"/>
                    <a:pt x="4" y="0"/>
                  </a:cubicBezTo>
                  <a:lnTo>
                    <a:pt x="20" y="0"/>
                  </a:lnTo>
                  <a:close/>
                </a:path>
              </a:pathLst>
            </a:custGeom>
            <a:solidFill>
              <a:srgbClr val="2821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iṧľíḍé"/>
            <p:cNvSpPr/>
            <p:nvPr/>
          </p:nvSpPr>
          <p:spPr bwMode="auto">
            <a:xfrm>
              <a:off x="5783263" y="1874838"/>
              <a:ext cx="96838" cy="100013"/>
            </a:xfrm>
            <a:custGeom>
              <a:avLst/>
              <a:gdLst>
                <a:gd name="T0" fmla="*/ 1 w 39"/>
                <a:gd name="T1" fmla="*/ 22 h 40"/>
                <a:gd name="T2" fmla="*/ 22 w 39"/>
                <a:gd name="T3" fmla="*/ 38 h 40"/>
                <a:gd name="T4" fmla="*/ 38 w 39"/>
                <a:gd name="T5" fmla="*/ 17 h 40"/>
                <a:gd name="T6" fmla="*/ 17 w 39"/>
                <a:gd name="T7" fmla="*/ 1 h 40"/>
                <a:gd name="T8" fmla="*/ 1 w 39"/>
                <a:gd name="T9" fmla="*/ 22 h 40"/>
              </a:gdLst>
              <a:ahLst/>
              <a:cxnLst>
                <a:cxn ang="0">
                  <a:pos x="T0" y="T1"/>
                </a:cxn>
                <a:cxn ang="0">
                  <a:pos x="T2" y="T3"/>
                </a:cxn>
                <a:cxn ang="0">
                  <a:pos x="T4" y="T5"/>
                </a:cxn>
                <a:cxn ang="0">
                  <a:pos x="T6" y="T7"/>
                </a:cxn>
                <a:cxn ang="0">
                  <a:pos x="T8" y="T9"/>
                </a:cxn>
              </a:cxnLst>
              <a:rect l="0" t="0" r="r" b="b"/>
              <a:pathLst>
                <a:path w="39" h="40">
                  <a:moveTo>
                    <a:pt x="1" y="22"/>
                  </a:moveTo>
                  <a:cubicBezTo>
                    <a:pt x="2" y="33"/>
                    <a:pt x="12" y="40"/>
                    <a:pt x="22" y="38"/>
                  </a:cubicBezTo>
                  <a:cubicBezTo>
                    <a:pt x="32" y="37"/>
                    <a:pt x="39" y="27"/>
                    <a:pt x="38" y="17"/>
                  </a:cubicBezTo>
                  <a:cubicBezTo>
                    <a:pt x="36" y="7"/>
                    <a:pt x="27" y="0"/>
                    <a:pt x="17" y="1"/>
                  </a:cubicBezTo>
                  <a:cubicBezTo>
                    <a:pt x="7" y="3"/>
                    <a:pt x="0" y="12"/>
                    <a:pt x="1" y="22"/>
                  </a:cubicBezTo>
                  <a:close/>
                </a:path>
              </a:pathLst>
            </a:custGeom>
            <a:solidFill>
              <a:srgbClr val="DEAFA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 name="işľîḋè"/>
            <p:cNvSpPr/>
            <p:nvPr/>
          </p:nvSpPr>
          <p:spPr bwMode="auto">
            <a:xfrm>
              <a:off x="5262563" y="3771900"/>
              <a:ext cx="525463" cy="444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3" name="iślïḍe"/>
            <p:cNvSpPr/>
            <p:nvPr/>
          </p:nvSpPr>
          <p:spPr bwMode="auto">
            <a:xfrm>
              <a:off x="5183188" y="4000500"/>
              <a:ext cx="525463" cy="46038"/>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 name="îş1ïḑè"/>
            <p:cNvSpPr/>
            <p:nvPr/>
          </p:nvSpPr>
          <p:spPr bwMode="auto">
            <a:xfrm>
              <a:off x="5084763" y="4233863"/>
              <a:ext cx="525463" cy="444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 name="iṣliḓê"/>
            <p:cNvSpPr/>
            <p:nvPr/>
          </p:nvSpPr>
          <p:spPr bwMode="auto">
            <a:xfrm>
              <a:off x="4984751" y="4465638"/>
              <a:ext cx="523875" cy="428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 name="î$ļiďé"/>
            <p:cNvSpPr/>
            <p:nvPr/>
          </p:nvSpPr>
          <p:spPr bwMode="auto">
            <a:xfrm>
              <a:off x="4897438" y="4695825"/>
              <a:ext cx="525463" cy="444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 name="iṥļidê"/>
            <p:cNvSpPr/>
            <p:nvPr/>
          </p:nvSpPr>
          <p:spPr bwMode="auto">
            <a:xfrm>
              <a:off x="4811713" y="4927600"/>
              <a:ext cx="523875" cy="46038"/>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0" name="íṧļïďé"/>
            <p:cNvSpPr/>
            <p:nvPr/>
          </p:nvSpPr>
          <p:spPr bwMode="auto">
            <a:xfrm>
              <a:off x="4706938" y="5157788"/>
              <a:ext cx="523875" cy="444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1" name="íṥlíḋé"/>
            <p:cNvSpPr/>
            <p:nvPr/>
          </p:nvSpPr>
          <p:spPr bwMode="auto">
            <a:xfrm>
              <a:off x="4622801" y="5389563"/>
              <a:ext cx="522288" cy="46038"/>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2" name="i$lïḍé"/>
            <p:cNvSpPr/>
            <p:nvPr/>
          </p:nvSpPr>
          <p:spPr bwMode="auto">
            <a:xfrm>
              <a:off x="4502151" y="3643313"/>
              <a:ext cx="842963" cy="2024063"/>
            </a:xfrm>
            <a:custGeom>
              <a:avLst/>
              <a:gdLst>
                <a:gd name="T0" fmla="*/ 30 w 531"/>
                <a:gd name="T1" fmla="*/ 1275 h 1275"/>
                <a:gd name="T2" fmla="*/ 0 w 531"/>
                <a:gd name="T3" fmla="*/ 1275 h 1275"/>
                <a:gd name="T4" fmla="*/ 501 w 531"/>
                <a:gd name="T5" fmla="*/ 0 h 1275"/>
                <a:gd name="T6" fmla="*/ 531 w 531"/>
                <a:gd name="T7" fmla="*/ 0 h 1275"/>
                <a:gd name="T8" fmla="*/ 30 w 531"/>
                <a:gd name="T9" fmla="*/ 1275 h 1275"/>
              </a:gdLst>
              <a:ahLst/>
              <a:cxnLst>
                <a:cxn ang="0">
                  <a:pos x="T0" y="T1"/>
                </a:cxn>
                <a:cxn ang="0">
                  <a:pos x="T2" y="T3"/>
                </a:cxn>
                <a:cxn ang="0">
                  <a:pos x="T4" y="T5"/>
                </a:cxn>
                <a:cxn ang="0">
                  <a:pos x="T6" y="T7"/>
                </a:cxn>
                <a:cxn ang="0">
                  <a:pos x="T8" y="T9"/>
                </a:cxn>
              </a:cxnLst>
              <a:rect l="0" t="0" r="r" b="b"/>
              <a:pathLst>
                <a:path w="531" h="1275">
                  <a:moveTo>
                    <a:pt x="30" y="1275"/>
                  </a:moveTo>
                  <a:lnTo>
                    <a:pt x="0" y="1275"/>
                  </a:lnTo>
                  <a:lnTo>
                    <a:pt x="501" y="0"/>
                  </a:lnTo>
                  <a:lnTo>
                    <a:pt x="531" y="0"/>
                  </a:lnTo>
                  <a:lnTo>
                    <a:pt x="30" y="1275"/>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 name="íşlîdê"/>
            <p:cNvSpPr/>
            <p:nvPr/>
          </p:nvSpPr>
          <p:spPr bwMode="auto">
            <a:xfrm>
              <a:off x="5027613" y="3643313"/>
              <a:ext cx="842963" cy="2024063"/>
            </a:xfrm>
            <a:custGeom>
              <a:avLst/>
              <a:gdLst>
                <a:gd name="T0" fmla="*/ 30 w 531"/>
                <a:gd name="T1" fmla="*/ 1275 h 1275"/>
                <a:gd name="T2" fmla="*/ 0 w 531"/>
                <a:gd name="T3" fmla="*/ 1275 h 1275"/>
                <a:gd name="T4" fmla="*/ 501 w 531"/>
                <a:gd name="T5" fmla="*/ 0 h 1275"/>
                <a:gd name="T6" fmla="*/ 531 w 531"/>
                <a:gd name="T7" fmla="*/ 0 h 1275"/>
                <a:gd name="T8" fmla="*/ 30 w 531"/>
                <a:gd name="T9" fmla="*/ 1275 h 1275"/>
              </a:gdLst>
              <a:ahLst/>
              <a:cxnLst>
                <a:cxn ang="0">
                  <a:pos x="T0" y="T1"/>
                </a:cxn>
                <a:cxn ang="0">
                  <a:pos x="T2" y="T3"/>
                </a:cxn>
                <a:cxn ang="0">
                  <a:pos x="T4" y="T5"/>
                </a:cxn>
                <a:cxn ang="0">
                  <a:pos x="T6" y="T7"/>
                </a:cxn>
                <a:cxn ang="0">
                  <a:pos x="T8" y="T9"/>
                </a:cxn>
              </a:cxnLst>
              <a:rect l="0" t="0" r="r" b="b"/>
              <a:pathLst>
                <a:path w="531" h="1275">
                  <a:moveTo>
                    <a:pt x="30" y="1275"/>
                  </a:moveTo>
                  <a:lnTo>
                    <a:pt x="0" y="1275"/>
                  </a:lnTo>
                  <a:lnTo>
                    <a:pt x="501" y="0"/>
                  </a:lnTo>
                  <a:lnTo>
                    <a:pt x="531" y="0"/>
                  </a:lnTo>
                  <a:lnTo>
                    <a:pt x="30" y="1275"/>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618" y="853440"/>
            <a:ext cx="2178685"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2、一点课、一点改善</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622935" y="1431290"/>
            <a:ext cx="4454525" cy="306705"/>
          </a:xfrm>
          <a:prstGeom prst="rect">
            <a:avLst/>
          </a:prstGeom>
          <a:noFill/>
        </p:spPr>
        <p:txBody>
          <a:bodyPr wrap="square" rtlCol="0" anchor="t">
            <a:spAutoFit/>
          </a:bodyPr>
          <a:lstStyle/>
          <a:p>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一点课：一种在现场进行安全培训的教育方式</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911860" y="1925320"/>
            <a:ext cx="3977640" cy="1060450"/>
          </a:xfrm>
          <a:prstGeom prst="rect">
            <a:avLst/>
          </a:prstGeom>
          <a:noFill/>
        </p:spPr>
        <p:txBody>
          <a:bodyPr wrap="square" rtlCol="0" anchor="t">
            <a:spAutoFit/>
          </a:bodyPr>
          <a:lstStyle/>
          <a:p>
            <a:pPr>
              <a:lnSpc>
                <a:spcPct val="150000"/>
              </a:lnSpc>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三块内容</a:t>
            </a: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：基础知识、改善案例和各种问题更好的传递知识，分享经验，加深员工理解让员工记得住，学得会，忘不掉“一点改善”，持续改进</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 name="组合 4"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flipH="1">
            <a:off x="3787775" y="2004060"/>
            <a:ext cx="4132580" cy="2781935"/>
            <a:chOff x="2749550" y="1177925"/>
            <a:chExt cx="6692900" cy="4505326"/>
          </a:xfrm>
        </p:grpSpPr>
        <p:sp>
          <p:nvSpPr>
            <p:cNvPr id="6" name="ïşlíďê"/>
            <p:cNvSpPr/>
            <p:nvPr/>
          </p:nvSpPr>
          <p:spPr bwMode="auto">
            <a:xfrm>
              <a:off x="3436938" y="1501775"/>
              <a:ext cx="700088" cy="906463"/>
            </a:xfrm>
            <a:custGeom>
              <a:avLst/>
              <a:gdLst>
                <a:gd name="T0" fmla="*/ 107 w 184"/>
                <a:gd name="T1" fmla="*/ 146 h 238"/>
                <a:gd name="T2" fmla="*/ 173 w 184"/>
                <a:gd name="T3" fmla="*/ 146 h 238"/>
                <a:gd name="T4" fmla="*/ 176 w 184"/>
                <a:gd name="T5" fmla="*/ 130 h 238"/>
                <a:gd name="T6" fmla="*/ 106 w 184"/>
                <a:gd name="T7" fmla="*/ 5 h 238"/>
                <a:gd name="T8" fmla="*/ 8 w 184"/>
                <a:gd name="T9" fmla="*/ 110 h 238"/>
                <a:gd name="T10" fmla="*/ 78 w 184"/>
                <a:gd name="T11" fmla="*/ 235 h 238"/>
                <a:gd name="T12" fmla="*/ 152 w 184"/>
                <a:gd name="T13" fmla="*/ 196 h 238"/>
                <a:gd name="T14" fmla="*/ 107 w 184"/>
                <a:gd name="T15" fmla="*/ 146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238">
                  <a:moveTo>
                    <a:pt x="107" y="146"/>
                  </a:moveTo>
                  <a:cubicBezTo>
                    <a:pt x="173" y="146"/>
                    <a:pt x="173" y="146"/>
                    <a:pt x="173" y="146"/>
                  </a:cubicBezTo>
                  <a:cubicBezTo>
                    <a:pt x="174" y="141"/>
                    <a:pt x="175" y="136"/>
                    <a:pt x="176" y="130"/>
                  </a:cubicBezTo>
                  <a:cubicBezTo>
                    <a:pt x="184" y="67"/>
                    <a:pt x="152" y="11"/>
                    <a:pt x="106" y="5"/>
                  </a:cubicBezTo>
                  <a:cubicBezTo>
                    <a:pt x="60" y="0"/>
                    <a:pt x="16" y="46"/>
                    <a:pt x="8" y="110"/>
                  </a:cubicBezTo>
                  <a:cubicBezTo>
                    <a:pt x="0" y="173"/>
                    <a:pt x="31" y="229"/>
                    <a:pt x="78" y="235"/>
                  </a:cubicBezTo>
                  <a:cubicBezTo>
                    <a:pt x="106" y="238"/>
                    <a:pt x="133" y="223"/>
                    <a:pt x="152" y="196"/>
                  </a:cubicBezTo>
                  <a:cubicBezTo>
                    <a:pt x="127" y="193"/>
                    <a:pt x="107" y="171"/>
                    <a:pt x="107" y="146"/>
                  </a:cubicBezTo>
                  <a:close/>
                </a:path>
              </a:pathLst>
            </a:custGeom>
            <a:solidFill>
              <a:schemeClr val="bg1">
                <a:lumMod val="85000"/>
              </a:schemeClr>
            </a:solidFill>
            <a:ln>
              <a:noFill/>
            </a:ln>
          </p:spPr>
          <p:txBody>
            <a:bodyPr anchor="ctr"/>
            <a:lstStyle/>
            <a:p>
              <a:pPr algn="ctr"/>
            </a:p>
          </p:txBody>
        </p:sp>
        <p:sp>
          <p:nvSpPr>
            <p:cNvPr id="7" name="îṥḻiḑé"/>
            <p:cNvSpPr/>
            <p:nvPr/>
          </p:nvSpPr>
          <p:spPr bwMode="auto">
            <a:xfrm>
              <a:off x="5475288" y="2663825"/>
              <a:ext cx="579438" cy="1130300"/>
            </a:xfrm>
            <a:custGeom>
              <a:avLst/>
              <a:gdLst>
                <a:gd name="T0" fmla="*/ 312 w 365"/>
                <a:gd name="T1" fmla="*/ 0 h 712"/>
                <a:gd name="T2" fmla="*/ 0 w 365"/>
                <a:gd name="T3" fmla="*/ 12 h 712"/>
                <a:gd name="T4" fmla="*/ 38 w 365"/>
                <a:gd name="T5" fmla="*/ 712 h 712"/>
                <a:gd name="T6" fmla="*/ 365 w 365"/>
                <a:gd name="T7" fmla="*/ 576 h 712"/>
                <a:gd name="T8" fmla="*/ 312 w 365"/>
                <a:gd name="T9" fmla="*/ 0 h 712"/>
              </a:gdLst>
              <a:ahLst/>
              <a:cxnLst>
                <a:cxn ang="0">
                  <a:pos x="T0" y="T1"/>
                </a:cxn>
                <a:cxn ang="0">
                  <a:pos x="T2" y="T3"/>
                </a:cxn>
                <a:cxn ang="0">
                  <a:pos x="T4" y="T5"/>
                </a:cxn>
                <a:cxn ang="0">
                  <a:pos x="T6" y="T7"/>
                </a:cxn>
                <a:cxn ang="0">
                  <a:pos x="T8" y="T9"/>
                </a:cxn>
              </a:cxnLst>
              <a:rect l="0" t="0" r="r" b="b"/>
              <a:pathLst>
                <a:path w="365" h="712">
                  <a:moveTo>
                    <a:pt x="312" y="0"/>
                  </a:moveTo>
                  <a:lnTo>
                    <a:pt x="0" y="12"/>
                  </a:lnTo>
                  <a:lnTo>
                    <a:pt x="38" y="712"/>
                  </a:lnTo>
                  <a:lnTo>
                    <a:pt x="365" y="576"/>
                  </a:lnTo>
                  <a:lnTo>
                    <a:pt x="312" y="0"/>
                  </a:lnTo>
                  <a:close/>
                </a:path>
              </a:pathLst>
            </a:custGeom>
            <a:solidFill>
              <a:srgbClr val="BC80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îSḷïḑe"/>
            <p:cNvSpPr/>
            <p:nvPr/>
          </p:nvSpPr>
          <p:spPr bwMode="auto">
            <a:xfrm>
              <a:off x="2917825" y="4632325"/>
              <a:ext cx="4389438" cy="701675"/>
            </a:xfrm>
            <a:custGeom>
              <a:avLst/>
              <a:gdLst>
                <a:gd name="T0" fmla="*/ 78 w 1152"/>
                <a:gd name="T1" fmla="*/ 0 h 184"/>
                <a:gd name="T2" fmla="*/ 1152 w 1152"/>
                <a:gd name="T3" fmla="*/ 149 h 184"/>
                <a:gd name="T4" fmla="*/ 1152 w 1152"/>
                <a:gd name="T5" fmla="*/ 180 h 184"/>
                <a:gd name="T6" fmla="*/ 76 w 1152"/>
                <a:gd name="T7" fmla="*/ 184 h 184"/>
                <a:gd name="T8" fmla="*/ 78 w 1152"/>
                <a:gd name="T9" fmla="*/ 0 h 184"/>
              </a:gdLst>
              <a:ahLst/>
              <a:cxnLst>
                <a:cxn ang="0">
                  <a:pos x="T0" y="T1"/>
                </a:cxn>
                <a:cxn ang="0">
                  <a:pos x="T2" y="T3"/>
                </a:cxn>
                <a:cxn ang="0">
                  <a:pos x="T4" y="T5"/>
                </a:cxn>
                <a:cxn ang="0">
                  <a:pos x="T6" y="T7"/>
                </a:cxn>
                <a:cxn ang="0">
                  <a:pos x="T8" y="T9"/>
                </a:cxn>
              </a:cxnLst>
              <a:rect l="0" t="0" r="r" b="b"/>
              <a:pathLst>
                <a:path w="1152" h="184">
                  <a:moveTo>
                    <a:pt x="78" y="0"/>
                  </a:moveTo>
                  <a:cubicBezTo>
                    <a:pt x="1152" y="149"/>
                    <a:pt x="1152" y="149"/>
                    <a:pt x="1152" y="149"/>
                  </a:cubicBezTo>
                  <a:cubicBezTo>
                    <a:pt x="1152" y="180"/>
                    <a:pt x="1152" y="180"/>
                    <a:pt x="1152" y="180"/>
                  </a:cubicBezTo>
                  <a:cubicBezTo>
                    <a:pt x="76" y="184"/>
                    <a:pt x="76" y="184"/>
                    <a:pt x="76" y="184"/>
                  </a:cubicBezTo>
                  <a:cubicBezTo>
                    <a:pt x="76" y="184"/>
                    <a:pt x="0" y="83"/>
                    <a:pt x="78" y="0"/>
                  </a:cubicBezTo>
                </a:path>
              </a:pathLst>
            </a:custGeom>
            <a:solidFill>
              <a:srgbClr val="19010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îsḻïďê"/>
            <p:cNvSpPr/>
            <p:nvPr/>
          </p:nvSpPr>
          <p:spPr bwMode="auto">
            <a:xfrm>
              <a:off x="3513138" y="2941638"/>
              <a:ext cx="2217738" cy="971550"/>
            </a:xfrm>
            <a:custGeom>
              <a:avLst/>
              <a:gdLst>
                <a:gd name="T0" fmla="*/ 3 w 582"/>
                <a:gd name="T1" fmla="*/ 30 h 255"/>
                <a:gd name="T2" fmla="*/ 74 w 582"/>
                <a:gd name="T3" fmla="*/ 105 h 255"/>
                <a:gd name="T4" fmla="*/ 327 w 582"/>
                <a:gd name="T5" fmla="*/ 193 h 255"/>
                <a:gd name="T6" fmla="*/ 569 w 582"/>
                <a:gd name="T7" fmla="*/ 39 h 255"/>
                <a:gd name="T8" fmla="*/ 568 w 582"/>
                <a:gd name="T9" fmla="*/ 7 h 255"/>
                <a:gd name="T10" fmla="*/ 526 w 582"/>
                <a:gd name="T11" fmla="*/ 34 h 255"/>
                <a:gd name="T12" fmla="*/ 40 w 582"/>
                <a:gd name="T13" fmla="*/ 0 h 255"/>
                <a:gd name="T14" fmla="*/ 3 w 582"/>
                <a:gd name="T15" fmla="*/ 3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2" h="255">
                  <a:moveTo>
                    <a:pt x="3" y="30"/>
                  </a:moveTo>
                  <a:cubicBezTo>
                    <a:pt x="0" y="32"/>
                    <a:pt x="70" y="101"/>
                    <a:pt x="74" y="105"/>
                  </a:cubicBezTo>
                  <a:cubicBezTo>
                    <a:pt x="142" y="165"/>
                    <a:pt x="235" y="201"/>
                    <a:pt x="327" y="193"/>
                  </a:cubicBezTo>
                  <a:cubicBezTo>
                    <a:pt x="419" y="186"/>
                    <a:pt x="525" y="122"/>
                    <a:pt x="569" y="39"/>
                  </a:cubicBezTo>
                  <a:cubicBezTo>
                    <a:pt x="573" y="29"/>
                    <a:pt x="582" y="10"/>
                    <a:pt x="568" y="7"/>
                  </a:cubicBezTo>
                  <a:cubicBezTo>
                    <a:pt x="557" y="4"/>
                    <a:pt x="533" y="28"/>
                    <a:pt x="526" y="34"/>
                  </a:cubicBezTo>
                  <a:cubicBezTo>
                    <a:pt x="457" y="94"/>
                    <a:pt x="276" y="255"/>
                    <a:pt x="40" y="0"/>
                  </a:cubicBezTo>
                  <a:lnTo>
                    <a:pt x="3" y="30"/>
                  </a:lnTo>
                  <a:close/>
                </a:path>
              </a:pathLst>
            </a:custGeom>
            <a:solidFill>
              <a:schemeClr val="bg1">
                <a:lumMod val="75000"/>
              </a:schemeClr>
            </a:solidFill>
            <a:ln>
              <a:noFill/>
            </a:ln>
          </p:spPr>
          <p:txBody>
            <a:bodyPr anchor="ctr"/>
            <a:lstStyle/>
            <a:p>
              <a:pPr algn="ctr"/>
            </a:p>
          </p:txBody>
        </p:sp>
        <p:sp>
          <p:nvSpPr>
            <p:cNvPr id="12" name="íSlïḓe"/>
            <p:cNvSpPr/>
            <p:nvPr/>
          </p:nvSpPr>
          <p:spPr bwMode="auto">
            <a:xfrm>
              <a:off x="3222625" y="2667000"/>
              <a:ext cx="922338" cy="1123950"/>
            </a:xfrm>
            <a:custGeom>
              <a:avLst/>
              <a:gdLst>
                <a:gd name="T0" fmla="*/ 52 w 242"/>
                <a:gd name="T1" fmla="*/ 18 h 295"/>
                <a:gd name="T2" fmla="*/ 6 w 242"/>
                <a:gd name="T3" fmla="*/ 132 h 295"/>
                <a:gd name="T4" fmla="*/ 59 w 242"/>
                <a:gd name="T5" fmla="*/ 252 h 295"/>
                <a:gd name="T6" fmla="*/ 97 w 242"/>
                <a:gd name="T7" fmla="*/ 293 h 295"/>
                <a:gd name="T8" fmla="*/ 170 w 242"/>
                <a:gd name="T9" fmla="*/ 223 h 295"/>
                <a:gd name="T10" fmla="*/ 242 w 242"/>
                <a:gd name="T11" fmla="*/ 150 h 295"/>
                <a:gd name="T12" fmla="*/ 184 w 242"/>
                <a:gd name="T13" fmla="*/ 83 h 295"/>
                <a:gd name="T14" fmla="*/ 95 w 242"/>
                <a:gd name="T15" fmla="*/ 3 h 295"/>
                <a:gd name="T16" fmla="*/ 44 w 242"/>
                <a:gd name="T17" fmla="*/ 23 h 295"/>
                <a:gd name="T18" fmla="*/ 52 w 242"/>
                <a:gd name="T19" fmla="*/ 18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295">
                  <a:moveTo>
                    <a:pt x="52" y="18"/>
                  </a:moveTo>
                  <a:cubicBezTo>
                    <a:pt x="22" y="50"/>
                    <a:pt x="0" y="85"/>
                    <a:pt x="6" y="132"/>
                  </a:cubicBezTo>
                  <a:cubicBezTo>
                    <a:pt x="11" y="176"/>
                    <a:pt x="34" y="215"/>
                    <a:pt x="59" y="252"/>
                  </a:cubicBezTo>
                  <a:cubicBezTo>
                    <a:pt x="69" y="268"/>
                    <a:pt x="81" y="283"/>
                    <a:pt x="97" y="293"/>
                  </a:cubicBezTo>
                  <a:cubicBezTo>
                    <a:pt x="99" y="295"/>
                    <a:pt x="163" y="229"/>
                    <a:pt x="170" y="223"/>
                  </a:cubicBezTo>
                  <a:cubicBezTo>
                    <a:pt x="194" y="200"/>
                    <a:pt x="224" y="178"/>
                    <a:pt x="242" y="150"/>
                  </a:cubicBezTo>
                  <a:cubicBezTo>
                    <a:pt x="239" y="154"/>
                    <a:pt x="188" y="89"/>
                    <a:pt x="184" y="83"/>
                  </a:cubicBezTo>
                  <a:cubicBezTo>
                    <a:pt x="162" y="52"/>
                    <a:pt x="136" y="9"/>
                    <a:pt x="95" y="3"/>
                  </a:cubicBezTo>
                  <a:cubicBezTo>
                    <a:pt x="75" y="0"/>
                    <a:pt x="57" y="8"/>
                    <a:pt x="44" y="23"/>
                  </a:cubicBezTo>
                  <a:cubicBezTo>
                    <a:pt x="47" y="22"/>
                    <a:pt x="50" y="20"/>
                    <a:pt x="52" y="18"/>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îṧḷîdê"/>
            <p:cNvSpPr/>
            <p:nvPr/>
          </p:nvSpPr>
          <p:spPr bwMode="auto">
            <a:xfrm>
              <a:off x="2857500" y="2636838"/>
              <a:ext cx="1428750" cy="2433638"/>
            </a:xfrm>
            <a:custGeom>
              <a:avLst/>
              <a:gdLst>
                <a:gd name="T0" fmla="*/ 159 w 375"/>
                <a:gd name="T1" fmla="*/ 14 h 639"/>
                <a:gd name="T2" fmla="*/ 23 w 375"/>
                <a:gd name="T3" fmla="*/ 284 h 639"/>
                <a:gd name="T4" fmla="*/ 3 w 375"/>
                <a:gd name="T5" fmla="*/ 439 h 639"/>
                <a:gd name="T6" fmla="*/ 1 w 375"/>
                <a:gd name="T7" fmla="*/ 521 h 639"/>
                <a:gd name="T8" fmla="*/ 16 w 375"/>
                <a:gd name="T9" fmla="*/ 616 h 639"/>
                <a:gd name="T10" fmla="*/ 355 w 375"/>
                <a:gd name="T11" fmla="*/ 571 h 639"/>
                <a:gd name="T12" fmla="*/ 275 w 375"/>
                <a:gd name="T13" fmla="*/ 106 h 639"/>
                <a:gd name="T14" fmla="*/ 237 w 375"/>
                <a:gd name="T15" fmla="*/ 28 h 639"/>
                <a:gd name="T16" fmla="*/ 157 w 375"/>
                <a:gd name="T17" fmla="*/ 16 h 639"/>
                <a:gd name="T18" fmla="*/ 159 w 375"/>
                <a:gd name="T19" fmla="*/ 14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5" h="639">
                  <a:moveTo>
                    <a:pt x="159" y="14"/>
                  </a:moveTo>
                  <a:cubicBezTo>
                    <a:pt x="83" y="85"/>
                    <a:pt x="44" y="185"/>
                    <a:pt x="23" y="284"/>
                  </a:cubicBezTo>
                  <a:cubicBezTo>
                    <a:pt x="13" y="335"/>
                    <a:pt x="7" y="387"/>
                    <a:pt x="3" y="439"/>
                  </a:cubicBezTo>
                  <a:cubicBezTo>
                    <a:pt x="1" y="466"/>
                    <a:pt x="0" y="493"/>
                    <a:pt x="1" y="521"/>
                  </a:cubicBezTo>
                  <a:cubicBezTo>
                    <a:pt x="1" y="532"/>
                    <a:pt x="5" y="614"/>
                    <a:pt x="16" y="616"/>
                  </a:cubicBezTo>
                  <a:cubicBezTo>
                    <a:pt x="129" y="639"/>
                    <a:pt x="242" y="588"/>
                    <a:pt x="355" y="571"/>
                  </a:cubicBezTo>
                  <a:cubicBezTo>
                    <a:pt x="375" y="568"/>
                    <a:pt x="281" y="126"/>
                    <a:pt x="275" y="106"/>
                  </a:cubicBezTo>
                  <a:cubicBezTo>
                    <a:pt x="268" y="77"/>
                    <a:pt x="258" y="48"/>
                    <a:pt x="237" y="28"/>
                  </a:cubicBezTo>
                  <a:cubicBezTo>
                    <a:pt x="215" y="8"/>
                    <a:pt x="181" y="0"/>
                    <a:pt x="157" y="16"/>
                  </a:cubicBezTo>
                  <a:lnTo>
                    <a:pt x="159" y="14"/>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işḷíďê"/>
            <p:cNvSpPr/>
            <p:nvPr/>
          </p:nvSpPr>
          <p:spPr bwMode="auto">
            <a:xfrm>
              <a:off x="3448050" y="2008188"/>
              <a:ext cx="331788" cy="868363"/>
            </a:xfrm>
            <a:custGeom>
              <a:avLst/>
              <a:gdLst>
                <a:gd name="T0" fmla="*/ 15 w 87"/>
                <a:gd name="T1" fmla="*/ 53 h 228"/>
                <a:gd name="T2" fmla="*/ 0 w 87"/>
                <a:gd name="T3" fmla="*/ 191 h 228"/>
                <a:gd name="T4" fmla="*/ 83 w 87"/>
                <a:gd name="T5" fmla="*/ 197 h 228"/>
                <a:gd name="T6" fmla="*/ 87 w 87"/>
                <a:gd name="T7" fmla="*/ 85 h 228"/>
                <a:gd name="T8" fmla="*/ 15 w 87"/>
                <a:gd name="T9" fmla="*/ 53 h 228"/>
              </a:gdLst>
              <a:ahLst/>
              <a:cxnLst>
                <a:cxn ang="0">
                  <a:pos x="T0" y="T1"/>
                </a:cxn>
                <a:cxn ang="0">
                  <a:pos x="T2" y="T3"/>
                </a:cxn>
                <a:cxn ang="0">
                  <a:pos x="T4" y="T5"/>
                </a:cxn>
                <a:cxn ang="0">
                  <a:pos x="T6" y="T7"/>
                </a:cxn>
                <a:cxn ang="0">
                  <a:pos x="T8" y="T9"/>
                </a:cxn>
              </a:cxnLst>
              <a:rect l="0" t="0" r="r" b="b"/>
              <a:pathLst>
                <a:path w="87" h="228">
                  <a:moveTo>
                    <a:pt x="15" y="53"/>
                  </a:moveTo>
                  <a:cubicBezTo>
                    <a:pt x="15" y="53"/>
                    <a:pt x="21" y="142"/>
                    <a:pt x="0" y="191"/>
                  </a:cubicBezTo>
                  <a:cubicBezTo>
                    <a:pt x="0" y="191"/>
                    <a:pt x="44" y="228"/>
                    <a:pt x="83" y="197"/>
                  </a:cubicBezTo>
                  <a:cubicBezTo>
                    <a:pt x="83" y="197"/>
                    <a:pt x="67" y="146"/>
                    <a:pt x="87" y="85"/>
                  </a:cubicBezTo>
                  <a:cubicBezTo>
                    <a:pt x="87" y="85"/>
                    <a:pt x="30" y="0"/>
                    <a:pt x="15" y="53"/>
                  </a:cubicBezTo>
                  <a:close/>
                </a:path>
              </a:pathLst>
            </a:custGeom>
            <a:solidFill>
              <a:schemeClr val="bg1">
                <a:lumMod val="85000"/>
              </a:schemeClr>
            </a:solidFill>
            <a:ln>
              <a:noFill/>
            </a:ln>
          </p:spPr>
          <p:txBody>
            <a:bodyPr anchor="ctr"/>
            <a:lstStyle/>
            <a:p>
              <a:pPr algn="ctr"/>
            </a:p>
          </p:txBody>
        </p:sp>
        <p:sp>
          <p:nvSpPr>
            <p:cNvPr id="20" name="îşļîḋè"/>
            <p:cNvSpPr/>
            <p:nvPr/>
          </p:nvSpPr>
          <p:spPr bwMode="auto">
            <a:xfrm>
              <a:off x="5848350" y="5372100"/>
              <a:ext cx="422275" cy="239713"/>
            </a:xfrm>
            <a:custGeom>
              <a:avLst/>
              <a:gdLst>
                <a:gd name="T0" fmla="*/ 29 w 111"/>
                <a:gd name="T1" fmla="*/ 24 h 63"/>
                <a:gd name="T2" fmla="*/ 111 w 111"/>
                <a:gd name="T3" fmla="*/ 17 h 63"/>
                <a:gd name="T4" fmla="*/ 10 w 111"/>
                <a:gd name="T5" fmla="*/ 63 h 63"/>
                <a:gd name="T6" fmla="*/ 0 w 111"/>
                <a:gd name="T7" fmla="*/ 38 h 63"/>
                <a:gd name="T8" fmla="*/ 29 w 111"/>
                <a:gd name="T9" fmla="*/ 24 h 63"/>
              </a:gdLst>
              <a:ahLst/>
              <a:cxnLst>
                <a:cxn ang="0">
                  <a:pos x="T0" y="T1"/>
                </a:cxn>
                <a:cxn ang="0">
                  <a:pos x="T2" y="T3"/>
                </a:cxn>
                <a:cxn ang="0">
                  <a:pos x="T4" y="T5"/>
                </a:cxn>
                <a:cxn ang="0">
                  <a:pos x="T6" y="T7"/>
                </a:cxn>
                <a:cxn ang="0">
                  <a:pos x="T8" y="T9"/>
                </a:cxn>
              </a:cxnLst>
              <a:rect l="0" t="0" r="r" b="b"/>
              <a:pathLst>
                <a:path w="111" h="63">
                  <a:moveTo>
                    <a:pt x="29" y="24"/>
                  </a:moveTo>
                  <a:cubicBezTo>
                    <a:pt x="29" y="24"/>
                    <a:pt x="76" y="0"/>
                    <a:pt x="111" y="17"/>
                  </a:cubicBezTo>
                  <a:cubicBezTo>
                    <a:pt x="10" y="63"/>
                    <a:pt x="10" y="63"/>
                    <a:pt x="10" y="63"/>
                  </a:cubicBezTo>
                  <a:cubicBezTo>
                    <a:pt x="0" y="38"/>
                    <a:pt x="0" y="38"/>
                    <a:pt x="0" y="38"/>
                  </a:cubicBezTo>
                  <a:cubicBezTo>
                    <a:pt x="29" y="24"/>
                    <a:pt x="29" y="24"/>
                    <a:pt x="29" y="24"/>
                  </a:cubicBezTo>
                </a:path>
              </a:pathLst>
            </a:custGeom>
            <a:solidFill>
              <a:srgbClr val="F3B52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ïṩľiďê"/>
            <p:cNvSpPr/>
            <p:nvPr/>
          </p:nvSpPr>
          <p:spPr bwMode="auto">
            <a:xfrm>
              <a:off x="2986088" y="3676650"/>
              <a:ext cx="2984500" cy="1843088"/>
            </a:xfrm>
            <a:custGeom>
              <a:avLst/>
              <a:gdLst>
                <a:gd name="T0" fmla="*/ 0 w 783"/>
                <a:gd name="T1" fmla="*/ 359 h 484"/>
                <a:gd name="T2" fmla="*/ 499 w 783"/>
                <a:gd name="T3" fmla="*/ 3 h 484"/>
                <a:gd name="T4" fmla="*/ 783 w 783"/>
                <a:gd name="T5" fmla="*/ 469 h 484"/>
                <a:gd name="T6" fmla="*/ 751 w 783"/>
                <a:gd name="T7" fmla="*/ 484 h 484"/>
                <a:gd name="T8" fmla="*/ 499 w 783"/>
                <a:gd name="T9" fmla="*/ 124 h 484"/>
                <a:gd name="T10" fmla="*/ 161 w 783"/>
                <a:gd name="T11" fmla="*/ 439 h 484"/>
                <a:gd name="T12" fmla="*/ 0 w 783"/>
                <a:gd name="T13" fmla="*/ 359 h 484"/>
              </a:gdLst>
              <a:ahLst/>
              <a:cxnLst>
                <a:cxn ang="0">
                  <a:pos x="T0" y="T1"/>
                </a:cxn>
                <a:cxn ang="0">
                  <a:pos x="T2" y="T3"/>
                </a:cxn>
                <a:cxn ang="0">
                  <a:pos x="T4" y="T5"/>
                </a:cxn>
                <a:cxn ang="0">
                  <a:pos x="T6" y="T7"/>
                </a:cxn>
                <a:cxn ang="0">
                  <a:pos x="T8" y="T9"/>
                </a:cxn>
                <a:cxn ang="0">
                  <a:pos x="T10" y="T11"/>
                </a:cxn>
                <a:cxn ang="0">
                  <a:pos x="T12" y="T13"/>
                </a:cxn>
              </a:cxnLst>
              <a:rect l="0" t="0" r="r" b="b"/>
              <a:pathLst>
                <a:path w="783" h="484">
                  <a:moveTo>
                    <a:pt x="0" y="359"/>
                  </a:moveTo>
                  <a:cubicBezTo>
                    <a:pt x="0" y="359"/>
                    <a:pt x="427" y="0"/>
                    <a:pt x="499" y="3"/>
                  </a:cubicBezTo>
                  <a:cubicBezTo>
                    <a:pt x="571" y="5"/>
                    <a:pt x="740" y="338"/>
                    <a:pt x="783" y="469"/>
                  </a:cubicBezTo>
                  <a:cubicBezTo>
                    <a:pt x="751" y="484"/>
                    <a:pt x="751" y="484"/>
                    <a:pt x="751" y="484"/>
                  </a:cubicBezTo>
                  <a:cubicBezTo>
                    <a:pt x="499" y="124"/>
                    <a:pt x="499" y="124"/>
                    <a:pt x="499" y="124"/>
                  </a:cubicBezTo>
                  <a:cubicBezTo>
                    <a:pt x="499" y="124"/>
                    <a:pt x="291" y="358"/>
                    <a:pt x="161" y="439"/>
                  </a:cubicBezTo>
                  <a:cubicBezTo>
                    <a:pt x="161" y="439"/>
                    <a:pt x="22" y="484"/>
                    <a:pt x="0" y="359"/>
                  </a:cubicBezTo>
                </a:path>
              </a:pathLst>
            </a:custGeom>
            <a:solidFill>
              <a:srgbClr val="2900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iš1ídê"/>
            <p:cNvSpPr/>
            <p:nvPr/>
          </p:nvSpPr>
          <p:spPr bwMode="auto">
            <a:xfrm>
              <a:off x="7312025" y="4945063"/>
              <a:ext cx="103188" cy="381000"/>
            </a:xfrm>
            <a:custGeom>
              <a:avLst/>
              <a:gdLst>
                <a:gd name="T0" fmla="*/ 2 w 27"/>
                <a:gd name="T1" fmla="*/ 69 h 100"/>
                <a:gd name="T2" fmla="*/ 27 w 27"/>
                <a:gd name="T3" fmla="*/ 0 h 100"/>
                <a:gd name="T4" fmla="*/ 26 w 27"/>
                <a:gd name="T5" fmla="*/ 100 h 100"/>
                <a:gd name="T6" fmla="*/ 1 w 27"/>
                <a:gd name="T7" fmla="*/ 98 h 100"/>
                <a:gd name="T8" fmla="*/ 2 w 27"/>
                <a:gd name="T9" fmla="*/ 69 h 100"/>
              </a:gdLst>
              <a:ahLst/>
              <a:cxnLst>
                <a:cxn ang="0">
                  <a:pos x="T0" y="T1"/>
                </a:cxn>
                <a:cxn ang="0">
                  <a:pos x="T2" y="T3"/>
                </a:cxn>
                <a:cxn ang="0">
                  <a:pos x="T4" y="T5"/>
                </a:cxn>
                <a:cxn ang="0">
                  <a:pos x="T6" y="T7"/>
                </a:cxn>
                <a:cxn ang="0">
                  <a:pos x="T8" y="T9"/>
                </a:cxn>
              </a:cxnLst>
              <a:rect l="0" t="0" r="r" b="b"/>
              <a:pathLst>
                <a:path w="27" h="100">
                  <a:moveTo>
                    <a:pt x="2" y="69"/>
                  </a:moveTo>
                  <a:cubicBezTo>
                    <a:pt x="2" y="69"/>
                    <a:pt x="0" y="21"/>
                    <a:pt x="27" y="0"/>
                  </a:cubicBezTo>
                  <a:cubicBezTo>
                    <a:pt x="26" y="100"/>
                    <a:pt x="26" y="100"/>
                    <a:pt x="26" y="100"/>
                  </a:cubicBezTo>
                  <a:cubicBezTo>
                    <a:pt x="1" y="98"/>
                    <a:pt x="1" y="98"/>
                    <a:pt x="1" y="98"/>
                  </a:cubicBezTo>
                  <a:cubicBezTo>
                    <a:pt x="2" y="69"/>
                    <a:pt x="2" y="69"/>
                    <a:pt x="2" y="69"/>
                  </a:cubicBezTo>
                </a:path>
              </a:pathLst>
            </a:custGeom>
            <a:solidFill>
              <a:srgbClr val="F3B52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îṣḷïḑê"/>
            <p:cNvSpPr/>
            <p:nvPr/>
          </p:nvSpPr>
          <p:spPr bwMode="auto">
            <a:xfrm>
              <a:off x="3246438" y="1177925"/>
              <a:ext cx="1306513" cy="884238"/>
            </a:xfrm>
            <a:custGeom>
              <a:avLst/>
              <a:gdLst>
                <a:gd name="T0" fmla="*/ 30 w 343"/>
                <a:gd name="T1" fmla="*/ 110 h 232"/>
                <a:gd name="T2" fmla="*/ 0 w 343"/>
                <a:gd name="T3" fmla="*/ 92 h 232"/>
                <a:gd name="T4" fmla="*/ 27 w 343"/>
                <a:gd name="T5" fmla="*/ 97 h 232"/>
                <a:gd name="T6" fmla="*/ 22 w 343"/>
                <a:gd name="T7" fmla="*/ 75 h 232"/>
                <a:gd name="T8" fmla="*/ 41 w 343"/>
                <a:gd name="T9" fmla="*/ 91 h 232"/>
                <a:gd name="T10" fmla="*/ 66 w 343"/>
                <a:gd name="T11" fmla="*/ 50 h 232"/>
                <a:gd name="T12" fmla="*/ 154 w 343"/>
                <a:gd name="T13" fmla="*/ 35 h 232"/>
                <a:gd name="T14" fmla="*/ 336 w 343"/>
                <a:gd name="T15" fmla="*/ 0 h 232"/>
                <a:gd name="T16" fmla="*/ 341 w 343"/>
                <a:gd name="T17" fmla="*/ 53 h 232"/>
                <a:gd name="T18" fmla="*/ 313 w 343"/>
                <a:gd name="T19" fmla="*/ 95 h 232"/>
                <a:gd name="T20" fmla="*/ 324 w 343"/>
                <a:gd name="T21" fmla="*/ 98 h 232"/>
                <a:gd name="T22" fmla="*/ 310 w 343"/>
                <a:gd name="T23" fmla="*/ 108 h 232"/>
                <a:gd name="T24" fmla="*/ 293 w 343"/>
                <a:gd name="T25" fmla="*/ 117 h 232"/>
                <a:gd name="T26" fmla="*/ 300 w 343"/>
                <a:gd name="T27" fmla="*/ 129 h 232"/>
                <a:gd name="T28" fmla="*/ 288 w 343"/>
                <a:gd name="T29" fmla="*/ 141 h 232"/>
                <a:gd name="T30" fmla="*/ 85 w 343"/>
                <a:gd name="T31" fmla="*/ 134 h 232"/>
                <a:gd name="T32" fmla="*/ 64 w 343"/>
                <a:gd name="T33" fmla="*/ 221 h 232"/>
                <a:gd name="T34" fmla="*/ 33 w 343"/>
                <a:gd name="T35" fmla="*/ 172 h 232"/>
                <a:gd name="T36" fmla="*/ 30 w 343"/>
                <a:gd name="T37" fmla="*/ 11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3" h="232">
                  <a:moveTo>
                    <a:pt x="30" y="110"/>
                  </a:moveTo>
                  <a:cubicBezTo>
                    <a:pt x="18" y="109"/>
                    <a:pt x="6" y="103"/>
                    <a:pt x="0" y="92"/>
                  </a:cubicBezTo>
                  <a:cubicBezTo>
                    <a:pt x="9" y="91"/>
                    <a:pt x="18" y="93"/>
                    <a:pt x="27" y="97"/>
                  </a:cubicBezTo>
                  <a:cubicBezTo>
                    <a:pt x="25" y="89"/>
                    <a:pt x="24" y="82"/>
                    <a:pt x="22" y="75"/>
                  </a:cubicBezTo>
                  <a:cubicBezTo>
                    <a:pt x="30" y="78"/>
                    <a:pt x="37" y="84"/>
                    <a:pt x="41" y="91"/>
                  </a:cubicBezTo>
                  <a:cubicBezTo>
                    <a:pt x="33" y="78"/>
                    <a:pt x="57" y="55"/>
                    <a:pt x="66" y="50"/>
                  </a:cubicBezTo>
                  <a:cubicBezTo>
                    <a:pt x="92" y="32"/>
                    <a:pt x="124" y="32"/>
                    <a:pt x="154" y="35"/>
                  </a:cubicBezTo>
                  <a:cubicBezTo>
                    <a:pt x="220" y="42"/>
                    <a:pt x="283" y="50"/>
                    <a:pt x="336" y="0"/>
                  </a:cubicBezTo>
                  <a:cubicBezTo>
                    <a:pt x="339" y="18"/>
                    <a:pt x="343" y="35"/>
                    <a:pt x="341" y="53"/>
                  </a:cubicBezTo>
                  <a:cubicBezTo>
                    <a:pt x="339" y="70"/>
                    <a:pt x="329" y="87"/>
                    <a:pt x="313" y="95"/>
                  </a:cubicBezTo>
                  <a:cubicBezTo>
                    <a:pt x="313" y="88"/>
                    <a:pt x="325" y="92"/>
                    <a:pt x="324" y="98"/>
                  </a:cubicBezTo>
                  <a:cubicBezTo>
                    <a:pt x="323" y="104"/>
                    <a:pt x="316" y="107"/>
                    <a:pt x="310" y="108"/>
                  </a:cubicBezTo>
                  <a:cubicBezTo>
                    <a:pt x="303" y="110"/>
                    <a:pt x="296" y="111"/>
                    <a:pt x="293" y="117"/>
                  </a:cubicBezTo>
                  <a:cubicBezTo>
                    <a:pt x="299" y="116"/>
                    <a:pt x="302" y="124"/>
                    <a:pt x="300" y="129"/>
                  </a:cubicBezTo>
                  <a:cubicBezTo>
                    <a:pt x="298" y="135"/>
                    <a:pt x="293" y="138"/>
                    <a:pt x="288" y="141"/>
                  </a:cubicBezTo>
                  <a:cubicBezTo>
                    <a:pt x="226" y="175"/>
                    <a:pt x="145" y="173"/>
                    <a:pt x="85" y="134"/>
                  </a:cubicBezTo>
                  <a:cubicBezTo>
                    <a:pt x="87" y="148"/>
                    <a:pt x="90" y="232"/>
                    <a:pt x="64" y="221"/>
                  </a:cubicBezTo>
                  <a:cubicBezTo>
                    <a:pt x="49" y="215"/>
                    <a:pt x="37" y="185"/>
                    <a:pt x="33" y="172"/>
                  </a:cubicBezTo>
                  <a:cubicBezTo>
                    <a:pt x="30" y="164"/>
                    <a:pt x="12" y="109"/>
                    <a:pt x="30" y="110"/>
                  </a:cubicBezTo>
                  <a:close/>
                </a:path>
              </a:pathLst>
            </a:custGeom>
            <a:solidFill>
              <a:srgbClr val="2900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ïSḻïḑé"/>
            <p:cNvSpPr/>
            <p:nvPr/>
          </p:nvSpPr>
          <p:spPr bwMode="auto">
            <a:xfrm>
              <a:off x="5464175" y="2671763"/>
              <a:ext cx="525463" cy="1214438"/>
            </a:xfrm>
            <a:custGeom>
              <a:avLst/>
              <a:gdLst>
                <a:gd name="T0" fmla="*/ 297 w 331"/>
                <a:gd name="T1" fmla="*/ 0 h 765"/>
                <a:gd name="T2" fmla="*/ 0 w 331"/>
                <a:gd name="T3" fmla="*/ 69 h 765"/>
                <a:gd name="T4" fmla="*/ 28 w 331"/>
                <a:gd name="T5" fmla="*/ 765 h 765"/>
                <a:gd name="T6" fmla="*/ 331 w 331"/>
                <a:gd name="T7" fmla="*/ 607 h 765"/>
                <a:gd name="T8" fmla="*/ 297 w 331"/>
                <a:gd name="T9" fmla="*/ 0 h 765"/>
              </a:gdLst>
              <a:ahLst/>
              <a:cxnLst>
                <a:cxn ang="0">
                  <a:pos x="T0" y="T1"/>
                </a:cxn>
                <a:cxn ang="0">
                  <a:pos x="T2" y="T3"/>
                </a:cxn>
                <a:cxn ang="0">
                  <a:pos x="T4" y="T5"/>
                </a:cxn>
                <a:cxn ang="0">
                  <a:pos x="T6" y="T7"/>
                </a:cxn>
                <a:cxn ang="0">
                  <a:pos x="T8" y="T9"/>
                </a:cxn>
              </a:cxnLst>
              <a:rect l="0" t="0" r="r" b="b"/>
              <a:pathLst>
                <a:path w="331" h="765">
                  <a:moveTo>
                    <a:pt x="297" y="0"/>
                  </a:moveTo>
                  <a:lnTo>
                    <a:pt x="0" y="69"/>
                  </a:lnTo>
                  <a:lnTo>
                    <a:pt x="28" y="765"/>
                  </a:lnTo>
                  <a:lnTo>
                    <a:pt x="331" y="607"/>
                  </a:lnTo>
                  <a:lnTo>
                    <a:pt x="29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íśliḋê"/>
            <p:cNvSpPr/>
            <p:nvPr/>
          </p:nvSpPr>
          <p:spPr bwMode="auto">
            <a:xfrm>
              <a:off x="5505450" y="2663825"/>
              <a:ext cx="552450" cy="1257300"/>
            </a:xfrm>
            <a:custGeom>
              <a:avLst/>
              <a:gdLst>
                <a:gd name="T0" fmla="*/ 0 w 348"/>
                <a:gd name="T1" fmla="*/ 139 h 792"/>
                <a:gd name="T2" fmla="*/ 38 w 348"/>
                <a:gd name="T3" fmla="*/ 792 h 792"/>
                <a:gd name="T4" fmla="*/ 348 w 348"/>
                <a:gd name="T5" fmla="*/ 619 h 792"/>
                <a:gd name="T6" fmla="*/ 293 w 348"/>
                <a:gd name="T7" fmla="*/ 0 h 792"/>
                <a:gd name="T8" fmla="*/ 0 w 348"/>
                <a:gd name="T9" fmla="*/ 139 h 792"/>
              </a:gdLst>
              <a:ahLst/>
              <a:cxnLst>
                <a:cxn ang="0">
                  <a:pos x="T0" y="T1"/>
                </a:cxn>
                <a:cxn ang="0">
                  <a:pos x="T2" y="T3"/>
                </a:cxn>
                <a:cxn ang="0">
                  <a:pos x="T4" y="T5"/>
                </a:cxn>
                <a:cxn ang="0">
                  <a:pos x="T6" y="T7"/>
                </a:cxn>
                <a:cxn ang="0">
                  <a:pos x="T8" y="T9"/>
                </a:cxn>
              </a:cxnLst>
              <a:rect l="0" t="0" r="r" b="b"/>
              <a:pathLst>
                <a:path w="348" h="792">
                  <a:moveTo>
                    <a:pt x="0" y="139"/>
                  </a:moveTo>
                  <a:lnTo>
                    <a:pt x="38" y="792"/>
                  </a:lnTo>
                  <a:lnTo>
                    <a:pt x="348" y="619"/>
                  </a:lnTo>
                  <a:lnTo>
                    <a:pt x="293" y="0"/>
                  </a:lnTo>
                  <a:lnTo>
                    <a:pt x="0" y="139"/>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íşḷïdè"/>
            <p:cNvSpPr/>
            <p:nvPr/>
          </p:nvSpPr>
          <p:spPr bwMode="auto">
            <a:xfrm>
              <a:off x="3333750" y="2952750"/>
              <a:ext cx="2555875" cy="1238250"/>
            </a:xfrm>
            <a:custGeom>
              <a:avLst/>
              <a:gdLst>
                <a:gd name="T0" fmla="*/ 4 w 671"/>
                <a:gd name="T1" fmla="*/ 28 h 325"/>
                <a:gd name="T2" fmla="*/ 75 w 671"/>
                <a:gd name="T3" fmla="*/ 125 h 325"/>
                <a:gd name="T4" fmla="*/ 354 w 671"/>
                <a:gd name="T5" fmla="*/ 260 h 325"/>
                <a:gd name="T6" fmla="*/ 652 w 671"/>
                <a:gd name="T7" fmla="*/ 115 h 325"/>
                <a:gd name="T8" fmla="*/ 656 w 671"/>
                <a:gd name="T9" fmla="*/ 79 h 325"/>
                <a:gd name="T10" fmla="*/ 605 w 671"/>
                <a:gd name="T11" fmla="*/ 104 h 325"/>
                <a:gd name="T12" fmla="*/ 51 w 671"/>
                <a:gd name="T13" fmla="*/ 0 h 325"/>
                <a:gd name="T14" fmla="*/ 4 w 671"/>
                <a:gd name="T15" fmla="*/ 28 h 3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1" h="325">
                  <a:moveTo>
                    <a:pt x="4" y="28"/>
                  </a:moveTo>
                  <a:cubicBezTo>
                    <a:pt x="0" y="31"/>
                    <a:pt x="71" y="120"/>
                    <a:pt x="75" y="125"/>
                  </a:cubicBezTo>
                  <a:cubicBezTo>
                    <a:pt x="146" y="202"/>
                    <a:pt x="248" y="256"/>
                    <a:pt x="354" y="260"/>
                  </a:cubicBezTo>
                  <a:cubicBezTo>
                    <a:pt x="461" y="264"/>
                    <a:pt x="591" y="205"/>
                    <a:pt x="652" y="115"/>
                  </a:cubicBezTo>
                  <a:cubicBezTo>
                    <a:pt x="659" y="105"/>
                    <a:pt x="671" y="85"/>
                    <a:pt x="656" y="79"/>
                  </a:cubicBezTo>
                  <a:cubicBezTo>
                    <a:pt x="643" y="74"/>
                    <a:pt x="613" y="99"/>
                    <a:pt x="605" y="104"/>
                  </a:cubicBezTo>
                  <a:cubicBezTo>
                    <a:pt x="517" y="163"/>
                    <a:pt x="287" y="325"/>
                    <a:pt x="51" y="0"/>
                  </a:cubicBezTo>
                  <a:lnTo>
                    <a:pt x="4" y="28"/>
                  </a:lnTo>
                  <a:close/>
                </a:path>
              </a:pathLst>
            </a:custGeom>
            <a:solidFill>
              <a:schemeClr val="bg1">
                <a:lumMod val="85000"/>
              </a:schemeClr>
            </a:solidFill>
            <a:ln>
              <a:noFill/>
            </a:ln>
          </p:spPr>
          <p:txBody>
            <a:bodyPr anchor="ctr"/>
            <a:lstStyle/>
            <a:p>
              <a:pPr algn="ctr"/>
            </a:p>
          </p:txBody>
        </p:sp>
        <p:sp>
          <p:nvSpPr>
            <p:cNvPr id="31" name="îṥḻïḑè"/>
            <p:cNvSpPr/>
            <p:nvPr/>
          </p:nvSpPr>
          <p:spPr bwMode="auto">
            <a:xfrm>
              <a:off x="3225800" y="2693988"/>
              <a:ext cx="820738" cy="966788"/>
            </a:xfrm>
            <a:custGeom>
              <a:avLst/>
              <a:gdLst>
                <a:gd name="T0" fmla="*/ 38 w 215"/>
                <a:gd name="T1" fmla="*/ 20 h 254"/>
                <a:gd name="T2" fmla="*/ 9 w 215"/>
                <a:gd name="T3" fmla="*/ 125 h 254"/>
                <a:gd name="T4" fmla="*/ 66 w 215"/>
                <a:gd name="T5" fmla="*/ 222 h 254"/>
                <a:gd name="T6" fmla="*/ 103 w 215"/>
                <a:gd name="T7" fmla="*/ 254 h 254"/>
                <a:gd name="T8" fmla="*/ 215 w 215"/>
                <a:gd name="T9" fmla="*/ 115 h 254"/>
                <a:gd name="T10" fmla="*/ 156 w 215"/>
                <a:gd name="T11" fmla="*/ 63 h 254"/>
                <a:gd name="T12" fmla="*/ 98 w 215"/>
                <a:gd name="T13" fmla="*/ 10 h 254"/>
                <a:gd name="T14" fmla="*/ 29 w 215"/>
                <a:gd name="T15" fmla="*/ 31 h 2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254">
                  <a:moveTo>
                    <a:pt x="38" y="20"/>
                  </a:moveTo>
                  <a:cubicBezTo>
                    <a:pt x="8" y="44"/>
                    <a:pt x="0" y="87"/>
                    <a:pt x="9" y="125"/>
                  </a:cubicBezTo>
                  <a:cubicBezTo>
                    <a:pt x="18" y="162"/>
                    <a:pt x="41" y="193"/>
                    <a:pt x="66" y="222"/>
                  </a:cubicBezTo>
                  <a:cubicBezTo>
                    <a:pt x="77" y="235"/>
                    <a:pt x="89" y="247"/>
                    <a:pt x="103" y="254"/>
                  </a:cubicBezTo>
                  <a:cubicBezTo>
                    <a:pt x="141" y="208"/>
                    <a:pt x="178" y="161"/>
                    <a:pt x="215" y="115"/>
                  </a:cubicBezTo>
                  <a:cubicBezTo>
                    <a:pt x="190" y="106"/>
                    <a:pt x="172" y="84"/>
                    <a:pt x="156" y="63"/>
                  </a:cubicBezTo>
                  <a:cubicBezTo>
                    <a:pt x="139" y="42"/>
                    <a:pt x="122" y="20"/>
                    <a:pt x="98" y="10"/>
                  </a:cubicBezTo>
                  <a:cubicBezTo>
                    <a:pt x="73" y="0"/>
                    <a:pt x="39" y="6"/>
                    <a:pt x="29" y="31"/>
                  </a:cubicBezTo>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ïŝḻïḓè"/>
            <p:cNvSpPr/>
            <p:nvPr/>
          </p:nvSpPr>
          <p:spPr bwMode="auto">
            <a:xfrm>
              <a:off x="3360738" y="1905000"/>
              <a:ext cx="185738" cy="187325"/>
            </a:xfrm>
            <a:prstGeom prst="ellipse">
              <a:avLst/>
            </a:prstGeom>
            <a:solidFill>
              <a:schemeClr val="bg1">
                <a:lumMod val="85000"/>
              </a:schemeClr>
            </a:solidFill>
            <a:ln>
              <a:noFill/>
            </a:ln>
          </p:spPr>
          <p:txBody>
            <a:bodyPr anchor="ctr"/>
            <a:lstStyle/>
            <a:p>
              <a:pPr algn="ctr"/>
            </a:p>
          </p:txBody>
        </p:sp>
        <p:sp>
          <p:nvSpPr>
            <p:cNvPr id="33" name="iṧľîḑe"/>
            <p:cNvSpPr/>
            <p:nvPr/>
          </p:nvSpPr>
          <p:spPr bwMode="auto">
            <a:xfrm>
              <a:off x="3608388" y="2286000"/>
              <a:ext cx="155575" cy="473075"/>
            </a:xfrm>
            <a:custGeom>
              <a:avLst/>
              <a:gdLst>
                <a:gd name="T0" fmla="*/ 40 w 41"/>
                <a:gd name="T1" fmla="*/ 29 h 124"/>
                <a:gd name="T2" fmla="*/ 0 w 41"/>
                <a:gd name="T3" fmla="*/ 0 h 124"/>
                <a:gd name="T4" fmla="*/ 41 w 41"/>
                <a:gd name="T5" fmla="*/ 124 h 124"/>
                <a:gd name="T6" fmla="*/ 40 w 41"/>
                <a:gd name="T7" fmla="*/ 29 h 124"/>
              </a:gdLst>
              <a:ahLst/>
              <a:cxnLst>
                <a:cxn ang="0">
                  <a:pos x="T0" y="T1"/>
                </a:cxn>
                <a:cxn ang="0">
                  <a:pos x="T2" y="T3"/>
                </a:cxn>
                <a:cxn ang="0">
                  <a:pos x="T4" y="T5"/>
                </a:cxn>
                <a:cxn ang="0">
                  <a:pos x="T6" y="T7"/>
                </a:cxn>
              </a:cxnLst>
              <a:rect l="0" t="0" r="r" b="b"/>
              <a:pathLst>
                <a:path w="41" h="124">
                  <a:moveTo>
                    <a:pt x="40" y="29"/>
                  </a:moveTo>
                  <a:cubicBezTo>
                    <a:pt x="40" y="29"/>
                    <a:pt x="14" y="26"/>
                    <a:pt x="0" y="0"/>
                  </a:cubicBezTo>
                  <a:cubicBezTo>
                    <a:pt x="0" y="0"/>
                    <a:pt x="18" y="119"/>
                    <a:pt x="41" y="124"/>
                  </a:cubicBezTo>
                  <a:cubicBezTo>
                    <a:pt x="41" y="124"/>
                    <a:pt x="30" y="61"/>
                    <a:pt x="40" y="29"/>
                  </a:cubicBezTo>
                  <a:close/>
                </a:path>
              </a:pathLst>
            </a:custGeom>
            <a:solidFill>
              <a:schemeClr val="bg1">
                <a:lumMod val="85000"/>
              </a:schemeClr>
            </a:solidFill>
            <a:ln>
              <a:noFill/>
            </a:ln>
          </p:spPr>
          <p:txBody>
            <a:bodyPr anchor="ctr"/>
            <a:lstStyle/>
            <a:p>
              <a:pPr algn="ctr"/>
            </a:p>
          </p:txBody>
        </p:sp>
        <p:sp>
          <p:nvSpPr>
            <p:cNvPr id="34" name="íSḷïḓé"/>
            <p:cNvSpPr/>
            <p:nvPr/>
          </p:nvSpPr>
          <p:spPr bwMode="auto">
            <a:xfrm>
              <a:off x="2749550" y="5100638"/>
              <a:ext cx="6692900" cy="582613"/>
            </a:xfrm>
            <a:custGeom>
              <a:avLst/>
              <a:gdLst>
                <a:gd name="T0" fmla="*/ 1008 w 1756"/>
                <a:gd name="T1" fmla="*/ 0 h 153"/>
                <a:gd name="T2" fmla="*/ 1196 w 1756"/>
                <a:gd name="T3" fmla="*/ 26 h 153"/>
                <a:gd name="T4" fmla="*/ 1196 w 1756"/>
                <a:gd name="T5" fmla="*/ 57 h 153"/>
                <a:gd name="T6" fmla="*/ 831 w 1756"/>
                <a:gd name="T7" fmla="*/ 58 h 153"/>
                <a:gd name="T8" fmla="*/ 844 w 1756"/>
                <a:gd name="T9" fmla="*/ 94 h 153"/>
                <a:gd name="T10" fmla="*/ 896 w 1756"/>
                <a:gd name="T11" fmla="*/ 82 h 153"/>
                <a:gd name="T12" fmla="*/ 924 w 1756"/>
                <a:gd name="T13" fmla="*/ 88 h 153"/>
                <a:gd name="T14" fmla="*/ 823 w 1756"/>
                <a:gd name="T15" fmla="*/ 134 h 153"/>
                <a:gd name="T16" fmla="*/ 814 w 1756"/>
                <a:gd name="T17" fmla="*/ 110 h 153"/>
                <a:gd name="T18" fmla="*/ 813 w 1756"/>
                <a:gd name="T19" fmla="*/ 110 h 153"/>
                <a:gd name="T20" fmla="*/ 777 w 1756"/>
                <a:gd name="T21" fmla="*/ 58 h 153"/>
                <a:gd name="T22" fmla="*/ 229 w 1756"/>
                <a:gd name="T23" fmla="*/ 61 h 153"/>
                <a:gd name="T24" fmla="*/ 223 w 1756"/>
                <a:gd name="T25" fmla="*/ 65 h 153"/>
                <a:gd name="T26" fmla="*/ 168 w 1756"/>
                <a:gd name="T27" fmla="*/ 73 h 153"/>
                <a:gd name="T28" fmla="*/ 88 w 1756"/>
                <a:gd name="T29" fmla="*/ 42 h 153"/>
                <a:gd name="T30" fmla="*/ 0 w 1756"/>
                <a:gd name="T31" fmla="*/ 76 h 153"/>
                <a:gd name="T32" fmla="*/ 878 w 1756"/>
                <a:gd name="T33" fmla="*/ 153 h 153"/>
                <a:gd name="T34" fmla="*/ 1756 w 1756"/>
                <a:gd name="T35" fmla="*/ 76 h 153"/>
                <a:gd name="T36" fmla="*/ 1224 w 1756"/>
                <a:gd name="T37" fmla="*/ 5 h 153"/>
                <a:gd name="T38" fmla="*/ 1223 w 1756"/>
                <a:gd name="T39" fmla="*/ 59 h 153"/>
                <a:gd name="T40" fmla="*/ 1198 w 1756"/>
                <a:gd name="T41" fmla="*/ 57 h 153"/>
                <a:gd name="T42" fmla="*/ 1199 w 1756"/>
                <a:gd name="T43" fmla="*/ 28 h 153"/>
                <a:gd name="T44" fmla="*/ 1201 w 1756"/>
                <a:gd name="T45" fmla="*/ 4 h 153"/>
                <a:gd name="T46" fmla="*/ 1008 w 1756"/>
                <a:gd name="T4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56" h="153">
                  <a:moveTo>
                    <a:pt x="1008" y="0"/>
                  </a:moveTo>
                  <a:cubicBezTo>
                    <a:pt x="1196" y="26"/>
                    <a:pt x="1196" y="26"/>
                    <a:pt x="1196" y="26"/>
                  </a:cubicBezTo>
                  <a:cubicBezTo>
                    <a:pt x="1196" y="57"/>
                    <a:pt x="1196" y="57"/>
                    <a:pt x="1196" y="57"/>
                  </a:cubicBezTo>
                  <a:cubicBezTo>
                    <a:pt x="831" y="58"/>
                    <a:pt x="831" y="58"/>
                    <a:pt x="831" y="58"/>
                  </a:cubicBezTo>
                  <a:cubicBezTo>
                    <a:pt x="837" y="71"/>
                    <a:pt x="841" y="83"/>
                    <a:pt x="844" y="94"/>
                  </a:cubicBezTo>
                  <a:cubicBezTo>
                    <a:pt x="851" y="91"/>
                    <a:pt x="873" y="82"/>
                    <a:pt x="896" y="82"/>
                  </a:cubicBezTo>
                  <a:cubicBezTo>
                    <a:pt x="905" y="82"/>
                    <a:pt x="915" y="83"/>
                    <a:pt x="924" y="88"/>
                  </a:cubicBezTo>
                  <a:cubicBezTo>
                    <a:pt x="823" y="134"/>
                    <a:pt x="823" y="134"/>
                    <a:pt x="823" y="134"/>
                  </a:cubicBezTo>
                  <a:cubicBezTo>
                    <a:pt x="814" y="110"/>
                    <a:pt x="814" y="110"/>
                    <a:pt x="814" y="110"/>
                  </a:cubicBezTo>
                  <a:cubicBezTo>
                    <a:pt x="813" y="110"/>
                    <a:pt x="813" y="110"/>
                    <a:pt x="813" y="110"/>
                  </a:cubicBezTo>
                  <a:cubicBezTo>
                    <a:pt x="777" y="58"/>
                    <a:pt x="777" y="58"/>
                    <a:pt x="777" y="58"/>
                  </a:cubicBezTo>
                  <a:cubicBezTo>
                    <a:pt x="229" y="61"/>
                    <a:pt x="229" y="61"/>
                    <a:pt x="229" y="61"/>
                  </a:cubicBezTo>
                  <a:cubicBezTo>
                    <a:pt x="227" y="62"/>
                    <a:pt x="225" y="63"/>
                    <a:pt x="223" y="65"/>
                  </a:cubicBezTo>
                  <a:cubicBezTo>
                    <a:pt x="223" y="65"/>
                    <a:pt x="198" y="73"/>
                    <a:pt x="168" y="73"/>
                  </a:cubicBezTo>
                  <a:cubicBezTo>
                    <a:pt x="141" y="73"/>
                    <a:pt x="110" y="66"/>
                    <a:pt x="88" y="42"/>
                  </a:cubicBezTo>
                  <a:cubicBezTo>
                    <a:pt x="32" y="52"/>
                    <a:pt x="0" y="64"/>
                    <a:pt x="0" y="76"/>
                  </a:cubicBezTo>
                  <a:cubicBezTo>
                    <a:pt x="0" y="118"/>
                    <a:pt x="393" y="153"/>
                    <a:pt x="878" y="153"/>
                  </a:cubicBezTo>
                  <a:cubicBezTo>
                    <a:pt x="1363" y="153"/>
                    <a:pt x="1756" y="118"/>
                    <a:pt x="1756" y="76"/>
                  </a:cubicBezTo>
                  <a:cubicBezTo>
                    <a:pt x="1756" y="44"/>
                    <a:pt x="1537" y="17"/>
                    <a:pt x="1224" y="5"/>
                  </a:cubicBezTo>
                  <a:cubicBezTo>
                    <a:pt x="1223" y="59"/>
                    <a:pt x="1223" y="59"/>
                    <a:pt x="1223" y="59"/>
                  </a:cubicBezTo>
                  <a:cubicBezTo>
                    <a:pt x="1198" y="57"/>
                    <a:pt x="1198" y="57"/>
                    <a:pt x="1198" y="57"/>
                  </a:cubicBezTo>
                  <a:cubicBezTo>
                    <a:pt x="1199" y="28"/>
                    <a:pt x="1199" y="28"/>
                    <a:pt x="1199" y="28"/>
                  </a:cubicBezTo>
                  <a:cubicBezTo>
                    <a:pt x="1199" y="28"/>
                    <a:pt x="1198" y="17"/>
                    <a:pt x="1201" y="4"/>
                  </a:cubicBezTo>
                  <a:cubicBezTo>
                    <a:pt x="1140" y="2"/>
                    <a:pt x="1075" y="0"/>
                    <a:pt x="1008" y="0"/>
                  </a:cubicBezTo>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îşļiḋe"/>
            <p:cNvSpPr/>
            <p:nvPr/>
          </p:nvSpPr>
          <p:spPr bwMode="auto">
            <a:xfrm>
              <a:off x="3622675" y="5097463"/>
              <a:ext cx="3684588" cy="236538"/>
            </a:xfrm>
            <a:custGeom>
              <a:avLst/>
              <a:gdLst>
                <a:gd name="T0" fmla="*/ 507 w 967"/>
                <a:gd name="T1" fmla="*/ 1 h 62"/>
                <a:gd name="T2" fmla="*/ 57 w 967"/>
                <a:gd name="T3" fmla="*/ 20 h 62"/>
                <a:gd name="T4" fmla="*/ 0 w 967"/>
                <a:gd name="T5" fmla="*/ 62 h 62"/>
                <a:gd name="T6" fmla="*/ 548 w 967"/>
                <a:gd name="T7" fmla="*/ 59 h 62"/>
                <a:gd name="T8" fmla="*/ 507 w 967"/>
                <a:gd name="T9" fmla="*/ 1 h 62"/>
                <a:gd name="T10" fmla="*/ 649 w 967"/>
                <a:gd name="T11" fmla="*/ 0 h 62"/>
                <a:gd name="T12" fmla="*/ 578 w 967"/>
                <a:gd name="T13" fmla="*/ 0 h 62"/>
                <a:gd name="T14" fmla="*/ 602 w 967"/>
                <a:gd name="T15" fmla="*/ 59 h 62"/>
                <a:gd name="T16" fmla="*/ 967 w 967"/>
                <a:gd name="T17" fmla="*/ 58 h 62"/>
                <a:gd name="T18" fmla="*/ 967 w 967"/>
                <a:gd name="T19" fmla="*/ 27 h 62"/>
                <a:gd name="T20" fmla="*/ 779 w 967"/>
                <a:gd name="T21" fmla="*/ 1 h 62"/>
                <a:gd name="T22" fmla="*/ 649 w 967"/>
                <a:gd name="T2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7" h="62">
                  <a:moveTo>
                    <a:pt x="507" y="1"/>
                  </a:moveTo>
                  <a:cubicBezTo>
                    <a:pt x="335" y="3"/>
                    <a:pt x="180" y="10"/>
                    <a:pt x="57" y="20"/>
                  </a:cubicBezTo>
                  <a:cubicBezTo>
                    <a:pt x="38" y="36"/>
                    <a:pt x="18" y="50"/>
                    <a:pt x="0" y="62"/>
                  </a:cubicBezTo>
                  <a:cubicBezTo>
                    <a:pt x="548" y="59"/>
                    <a:pt x="548" y="59"/>
                    <a:pt x="548" y="59"/>
                  </a:cubicBezTo>
                  <a:cubicBezTo>
                    <a:pt x="507" y="1"/>
                    <a:pt x="507" y="1"/>
                    <a:pt x="507" y="1"/>
                  </a:cubicBezTo>
                  <a:moveTo>
                    <a:pt x="649" y="0"/>
                  </a:moveTo>
                  <a:cubicBezTo>
                    <a:pt x="625" y="0"/>
                    <a:pt x="601" y="0"/>
                    <a:pt x="578" y="0"/>
                  </a:cubicBezTo>
                  <a:cubicBezTo>
                    <a:pt x="587" y="21"/>
                    <a:pt x="596" y="41"/>
                    <a:pt x="602" y="59"/>
                  </a:cubicBezTo>
                  <a:cubicBezTo>
                    <a:pt x="967" y="58"/>
                    <a:pt x="967" y="58"/>
                    <a:pt x="967" y="58"/>
                  </a:cubicBezTo>
                  <a:cubicBezTo>
                    <a:pt x="967" y="27"/>
                    <a:pt x="967" y="27"/>
                    <a:pt x="967" y="27"/>
                  </a:cubicBezTo>
                  <a:cubicBezTo>
                    <a:pt x="779" y="1"/>
                    <a:pt x="779" y="1"/>
                    <a:pt x="779" y="1"/>
                  </a:cubicBezTo>
                  <a:cubicBezTo>
                    <a:pt x="737" y="0"/>
                    <a:pt x="693" y="0"/>
                    <a:pt x="649" y="0"/>
                  </a:cubicBezTo>
                </a:path>
              </a:pathLst>
            </a:custGeom>
            <a:solidFill>
              <a:srgbClr val="14010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iṧļíḋe"/>
            <p:cNvSpPr/>
            <p:nvPr/>
          </p:nvSpPr>
          <p:spPr bwMode="auto">
            <a:xfrm>
              <a:off x="5851525" y="5413375"/>
              <a:ext cx="419100" cy="198438"/>
            </a:xfrm>
            <a:custGeom>
              <a:avLst/>
              <a:gdLst>
                <a:gd name="T0" fmla="*/ 82 w 110"/>
                <a:gd name="T1" fmla="*/ 0 h 52"/>
                <a:gd name="T2" fmla="*/ 30 w 110"/>
                <a:gd name="T3" fmla="*/ 12 h 52"/>
                <a:gd name="T4" fmla="*/ 31 w 110"/>
                <a:gd name="T5" fmla="*/ 13 h 52"/>
                <a:gd name="T6" fmla="*/ 0 w 110"/>
                <a:gd name="T7" fmla="*/ 28 h 52"/>
                <a:gd name="T8" fmla="*/ 9 w 110"/>
                <a:gd name="T9" fmla="*/ 52 h 52"/>
                <a:gd name="T10" fmla="*/ 110 w 110"/>
                <a:gd name="T11" fmla="*/ 6 h 52"/>
                <a:gd name="T12" fmla="*/ 82 w 110"/>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110" h="52">
                  <a:moveTo>
                    <a:pt x="82" y="0"/>
                  </a:moveTo>
                  <a:cubicBezTo>
                    <a:pt x="59" y="0"/>
                    <a:pt x="37" y="9"/>
                    <a:pt x="30" y="12"/>
                  </a:cubicBezTo>
                  <a:cubicBezTo>
                    <a:pt x="31" y="12"/>
                    <a:pt x="31" y="13"/>
                    <a:pt x="31" y="13"/>
                  </a:cubicBezTo>
                  <a:cubicBezTo>
                    <a:pt x="0" y="28"/>
                    <a:pt x="0" y="28"/>
                    <a:pt x="0" y="28"/>
                  </a:cubicBezTo>
                  <a:cubicBezTo>
                    <a:pt x="9" y="52"/>
                    <a:pt x="9" y="52"/>
                    <a:pt x="9" y="52"/>
                  </a:cubicBezTo>
                  <a:cubicBezTo>
                    <a:pt x="110" y="6"/>
                    <a:pt x="110" y="6"/>
                    <a:pt x="110" y="6"/>
                  </a:cubicBezTo>
                  <a:cubicBezTo>
                    <a:pt x="101" y="1"/>
                    <a:pt x="91" y="0"/>
                    <a:pt x="82" y="0"/>
                  </a:cubicBezTo>
                </a:path>
              </a:pathLst>
            </a:custGeom>
            <a:solidFill>
              <a:srgbClr val="C2911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ïSľîďê"/>
            <p:cNvSpPr/>
            <p:nvPr/>
          </p:nvSpPr>
          <p:spPr bwMode="auto">
            <a:xfrm>
              <a:off x="3086100" y="5097463"/>
              <a:ext cx="2884488" cy="422275"/>
            </a:xfrm>
            <a:custGeom>
              <a:avLst/>
              <a:gdLst>
                <a:gd name="T0" fmla="*/ 198 w 757"/>
                <a:gd name="T1" fmla="*/ 20 h 111"/>
                <a:gd name="T2" fmla="*/ 0 w 757"/>
                <a:gd name="T3" fmla="*/ 43 h 111"/>
                <a:gd name="T4" fmla="*/ 80 w 757"/>
                <a:gd name="T5" fmla="*/ 74 h 111"/>
                <a:gd name="T6" fmla="*/ 135 w 757"/>
                <a:gd name="T7" fmla="*/ 66 h 111"/>
                <a:gd name="T8" fmla="*/ 141 w 757"/>
                <a:gd name="T9" fmla="*/ 62 h 111"/>
                <a:gd name="T10" fmla="*/ 198 w 757"/>
                <a:gd name="T11" fmla="*/ 20 h 111"/>
                <a:gd name="T12" fmla="*/ 719 w 757"/>
                <a:gd name="T13" fmla="*/ 0 h 111"/>
                <a:gd name="T14" fmla="*/ 648 w 757"/>
                <a:gd name="T15" fmla="*/ 1 h 111"/>
                <a:gd name="T16" fmla="*/ 689 w 757"/>
                <a:gd name="T17" fmla="*/ 59 h 111"/>
                <a:gd name="T18" fmla="*/ 725 w 757"/>
                <a:gd name="T19" fmla="*/ 111 h 111"/>
                <a:gd name="T20" fmla="*/ 726 w 757"/>
                <a:gd name="T21" fmla="*/ 111 h 111"/>
                <a:gd name="T22" fmla="*/ 757 w 757"/>
                <a:gd name="T23" fmla="*/ 96 h 111"/>
                <a:gd name="T24" fmla="*/ 756 w 757"/>
                <a:gd name="T25" fmla="*/ 95 h 111"/>
                <a:gd name="T26" fmla="*/ 743 w 757"/>
                <a:gd name="T27" fmla="*/ 59 h 111"/>
                <a:gd name="T28" fmla="*/ 719 w 757"/>
                <a:gd name="T2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7" h="111">
                  <a:moveTo>
                    <a:pt x="198" y="20"/>
                  </a:moveTo>
                  <a:cubicBezTo>
                    <a:pt x="117" y="26"/>
                    <a:pt x="49" y="34"/>
                    <a:pt x="0" y="43"/>
                  </a:cubicBezTo>
                  <a:cubicBezTo>
                    <a:pt x="22" y="67"/>
                    <a:pt x="53" y="74"/>
                    <a:pt x="80" y="74"/>
                  </a:cubicBezTo>
                  <a:cubicBezTo>
                    <a:pt x="110" y="74"/>
                    <a:pt x="135" y="66"/>
                    <a:pt x="135" y="66"/>
                  </a:cubicBezTo>
                  <a:cubicBezTo>
                    <a:pt x="137" y="64"/>
                    <a:pt x="139" y="63"/>
                    <a:pt x="141" y="62"/>
                  </a:cubicBezTo>
                  <a:cubicBezTo>
                    <a:pt x="159" y="50"/>
                    <a:pt x="179" y="36"/>
                    <a:pt x="198" y="20"/>
                  </a:cubicBezTo>
                  <a:moveTo>
                    <a:pt x="719" y="0"/>
                  </a:moveTo>
                  <a:cubicBezTo>
                    <a:pt x="695" y="0"/>
                    <a:pt x="671" y="0"/>
                    <a:pt x="648" y="1"/>
                  </a:cubicBezTo>
                  <a:cubicBezTo>
                    <a:pt x="689" y="59"/>
                    <a:pt x="689" y="59"/>
                    <a:pt x="689" y="59"/>
                  </a:cubicBezTo>
                  <a:cubicBezTo>
                    <a:pt x="725" y="111"/>
                    <a:pt x="725" y="111"/>
                    <a:pt x="725" y="111"/>
                  </a:cubicBezTo>
                  <a:cubicBezTo>
                    <a:pt x="726" y="111"/>
                    <a:pt x="726" y="111"/>
                    <a:pt x="726" y="111"/>
                  </a:cubicBezTo>
                  <a:cubicBezTo>
                    <a:pt x="757" y="96"/>
                    <a:pt x="757" y="96"/>
                    <a:pt x="757" y="96"/>
                  </a:cubicBezTo>
                  <a:cubicBezTo>
                    <a:pt x="757" y="96"/>
                    <a:pt x="757" y="95"/>
                    <a:pt x="756" y="95"/>
                  </a:cubicBezTo>
                  <a:cubicBezTo>
                    <a:pt x="753" y="84"/>
                    <a:pt x="749" y="72"/>
                    <a:pt x="743" y="59"/>
                  </a:cubicBezTo>
                  <a:cubicBezTo>
                    <a:pt x="737" y="41"/>
                    <a:pt x="728" y="21"/>
                    <a:pt x="719" y="0"/>
                  </a:cubicBezTo>
                </a:path>
              </a:pathLst>
            </a:custGeom>
            <a:solidFill>
              <a:srgbClr val="21000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îṩļïdè"/>
            <p:cNvSpPr/>
            <p:nvPr/>
          </p:nvSpPr>
          <p:spPr bwMode="auto">
            <a:xfrm>
              <a:off x="7315200" y="5116513"/>
              <a:ext cx="100013" cy="209550"/>
            </a:xfrm>
            <a:custGeom>
              <a:avLst/>
              <a:gdLst>
                <a:gd name="T0" fmla="*/ 3 w 26"/>
                <a:gd name="T1" fmla="*/ 0 h 55"/>
                <a:gd name="T2" fmla="*/ 1 w 26"/>
                <a:gd name="T3" fmla="*/ 24 h 55"/>
                <a:gd name="T4" fmla="*/ 0 w 26"/>
                <a:gd name="T5" fmla="*/ 53 h 55"/>
                <a:gd name="T6" fmla="*/ 25 w 26"/>
                <a:gd name="T7" fmla="*/ 55 h 55"/>
                <a:gd name="T8" fmla="*/ 26 w 26"/>
                <a:gd name="T9" fmla="*/ 1 h 55"/>
                <a:gd name="T10" fmla="*/ 3 w 26"/>
                <a:gd name="T11" fmla="*/ 0 h 55"/>
              </a:gdLst>
              <a:ahLst/>
              <a:cxnLst>
                <a:cxn ang="0">
                  <a:pos x="T0" y="T1"/>
                </a:cxn>
                <a:cxn ang="0">
                  <a:pos x="T2" y="T3"/>
                </a:cxn>
                <a:cxn ang="0">
                  <a:pos x="T4" y="T5"/>
                </a:cxn>
                <a:cxn ang="0">
                  <a:pos x="T6" y="T7"/>
                </a:cxn>
                <a:cxn ang="0">
                  <a:pos x="T8" y="T9"/>
                </a:cxn>
                <a:cxn ang="0">
                  <a:pos x="T10" y="T11"/>
                </a:cxn>
              </a:cxnLst>
              <a:rect l="0" t="0" r="r" b="b"/>
              <a:pathLst>
                <a:path w="26" h="55">
                  <a:moveTo>
                    <a:pt x="3" y="0"/>
                  </a:moveTo>
                  <a:cubicBezTo>
                    <a:pt x="0" y="13"/>
                    <a:pt x="1" y="24"/>
                    <a:pt x="1" y="24"/>
                  </a:cubicBezTo>
                  <a:cubicBezTo>
                    <a:pt x="0" y="53"/>
                    <a:pt x="0" y="53"/>
                    <a:pt x="0" y="53"/>
                  </a:cubicBezTo>
                  <a:cubicBezTo>
                    <a:pt x="25" y="55"/>
                    <a:pt x="25" y="55"/>
                    <a:pt x="25" y="55"/>
                  </a:cubicBezTo>
                  <a:cubicBezTo>
                    <a:pt x="26" y="1"/>
                    <a:pt x="26" y="1"/>
                    <a:pt x="26" y="1"/>
                  </a:cubicBezTo>
                  <a:cubicBezTo>
                    <a:pt x="18" y="1"/>
                    <a:pt x="10" y="0"/>
                    <a:pt x="3" y="0"/>
                  </a:cubicBezTo>
                </a:path>
              </a:pathLst>
            </a:custGeom>
            <a:solidFill>
              <a:srgbClr val="C2911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íṣlîḍê"/>
            <p:cNvSpPr/>
            <p:nvPr/>
          </p:nvSpPr>
          <p:spPr bwMode="auto">
            <a:xfrm>
              <a:off x="7524750" y="3859213"/>
              <a:ext cx="1243013" cy="441325"/>
            </a:xfrm>
            <a:custGeom>
              <a:avLst/>
              <a:gdLst>
                <a:gd name="T0" fmla="*/ 317 w 326"/>
                <a:gd name="T1" fmla="*/ 0 h 116"/>
                <a:gd name="T2" fmla="*/ 43 w 326"/>
                <a:gd name="T3" fmla="*/ 26 h 116"/>
                <a:gd name="T4" fmla="*/ 2 w 326"/>
                <a:gd name="T5" fmla="*/ 74 h 116"/>
                <a:gd name="T6" fmla="*/ 51 w 326"/>
                <a:gd name="T7" fmla="*/ 114 h 116"/>
                <a:gd name="T8" fmla="*/ 326 w 326"/>
                <a:gd name="T9" fmla="*/ 89 h 116"/>
                <a:gd name="T10" fmla="*/ 317 w 326"/>
                <a:gd name="T11" fmla="*/ 0 h 116"/>
              </a:gdLst>
              <a:ahLst/>
              <a:cxnLst>
                <a:cxn ang="0">
                  <a:pos x="T0" y="T1"/>
                </a:cxn>
                <a:cxn ang="0">
                  <a:pos x="T2" y="T3"/>
                </a:cxn>
                <a:cxn ang="0">
                  <a:pos x="T4" y="T5"/>
                </a:cxn>
                <a:cxn ang="0">
                  <a:pos x="T6" y="T7"/>
                </a:cxn>
                <a:cxn ang="0">
                  <a:pos x="T8" y="T9"/>
                </a:cxn>
                <a:cxn ang="0">
                  <a:pos x="T10" y="T11"/>
                </a:cxn>
              </a:cxnLst>
              <a:rect l="0" t="0" r="r" b="b"/>
              <a:pathLst>
                <a:path w="326" h="116">
                  <a:moveTo>
                    <a:pt x="317" y="0"/>
                  </a:moveTo>
                  <a:cubicBezTo>
                    <a:pt x="43" y="26"/>
                    <a:pt x="43" y="26"/>
                    <a:pt x="43" y="26"/>
                  </a:cubicBezTo>
                  <a:cubicBezTo>
                    <a:pt x="18" y="28"/>
                    <a:pt x="0" y="50"/>
                    <a:pt x="2" y="74"/>
                  </a:cubicBezTo>
                  <a:cubicBezTo>
                    <a:pt x="5" y="98"/>
                    <a:pt x="26" y="116"/>
                    <a:pt x="51" y="114"/>
                  </a:cubicBezTo>
                  <a:cubicBezTo>
                    <a:pt x="326" y="89"/>
                    <a:pt x="326" y="89"/>
                    <a:pt x="326" y="89"/>
                  </a:cubicBezTo>
                  <a:cubicBezTo>
                    <a:pt x="317" y="0"/>
                    <a:pt x="317" y="0"/>
                    <a:pt x="317"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îṧḷíḋé"/>
            <p:cNvSpPr/>
            <p:nvPr/>
          </p:nvSpPr>
          <p:spPr bwMode="auto">
            <a:xfrm>
              <a:off x="7497763" y="3836988"/>
              <a:ext cx="1300163" cy="495300"/>
            </a:xfrm>
            <a:custGeom>
              <a:avLst/>
              <a:gdLst>
                <a:gd name="T0" fmla="*/ 335 w 341"/>
                <a:gd name="T1" fmla="*/ 102 h 130"/>
                <a:gd name="T2" fmla="*/ 58 w 341"/>
                <a:gd name="T3" fmla="*/ 128 h 130"/>
                <a:gd name="T4" fmla="*/ 3 w 341"/>
                <a:gd name="T5" fmla="*/ 81 h 130"/>
                <a:gd name="T6" fmla="*/ 49 w 341"/>
                <a:gd name="T7" fmla="*/ 25 h 130"/>
                <a:gd name="T8" fmla="*/ 325 w 341"/>
                <a:gd name="T9" fmla="*/ 0 h 130"/>
                <a:gd name="T10" fmla="*/ 333 w 341"/>
                <a:gd name="T11" fmla="*/ 6 h 130"/>
                <a:gd name="T12" fmla="*/ 327 w 341"/>
                <a:gd name="T13" fmla="*/ 14 h 130"/>
                <a:gd name="T14" fmla="*/ 50 w 341"/>
                <a:gd name="T15" fmla="*/ 39 h 130"/>
                <a:gd name="T16" fmla="*/ 16 w 341"/>
                <a:gd name="T17" fmla="*/ 80 h 130"/>
                <a:gd name="T18" fmla="*/ 57 w 341"/>
                <a:gd name="T19" fmla="*/ 115 h 130"/>
                <a:gd name="T20" fmla="*/ 333 w 341"/>
                <a:gd name="T21" fmla="*/ 90 h 130"/>
                <a:gd name="T22" fmla="*/ 341 w 341"/>
                <a:gd name="T23" fmla="*/ 96 h 130"/>
                <a:gd name="T24" fmla="*/ 335 w 341"/>
                <a:gd name="T25" fmla="*/ 10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1" h="130">
                  <a:moveTo>
                    <a:pt x="335" y="102"/>
                  </a:moveTo>
                  <a:cubicBezTo>
                    <a:pt x="58" y="128"/>
                    <a:pt x="58" y="128"/>
                    <a:pt x="58" y="128"/>
                  </a:cubicBezTo>
                  <a:cubicBezTo>
                    <a:pt x="30" y="130"/>
                    <a:pt x="5" y="109"/>
                    <a:pt x="3" y="81"/>
                  </a:cubicBezTo>
                  <a:cubicBezTo>
                    <a:pt x="0" y="53"/>
                    <a:pt x="21" y="28"/>
                    <a:pt x="49" y="25"/>
                  </a:cubicBezTo>
                  <a:cubicBezTo>
                    <a:pt x="325" y="0"/>
                    <a:pt x="325" y="0"/>
                    <a:pt x="325" y="0"/>
                  </a:cubicBezTo>
                  <a:cubicBezTo>
                    <a:pt x="329" y="0"/>
                    <a:pt x="332" y="2"/>
                    <a:pt x="333" y="6"/>
                  </a:cubicBezTo>
                  <a:cubicBezTo>
                    <a:pt x="333" y="10"/>
                    <a:pt x="330" y="13"/>
                    <a:pt x="327" y="14"/>
                  </a:cubicBezTo>
                  <a:cubicBezTo>
                    <a:pt x="50" y="39"/>
                    <a:pt x="50" y="39"/>
                    <a:pt x="50" y="39"/>
                  </a:cubicBezTo>
                  <a:cubicBezTo>
                    <a:pt x="29" y="41"/>
                    <a:pt x="14" y="59"/>
                    <a:pt x="16" y="80"/>
                  </a:cubicBezTo>
                  <a:cubicBezTo>
                    <a:pt x="18" y="101"/>
                    <a:pt x="36" y="117"/>
                    <a:pt x="57" y="115"/>
                  </a:cubicBezTo>
                  <a:cubicBezTo>
                    <a:pt x="333" y="90"/>
                    <a:pt x="333" y="90"/>
                    <a:pt x="333" y="90"/>
                  </a:cubicBezTo>
                  <a:cubicBezTo>
                    <a:pt x="337" y="89"/>
                    <a:pt x="341" y="92"/>
                    <a:pt x="341" y="96"/>
                  </a:cubicBezTo>
                  <a:cubicBezTo>
                    <a:pt x="341" y="98"/>
                    <a:pt x="338" y="102"/>
                    <a:pt x="335" y="102"/>
                  </a:cubicBezTo>
                </a:path>
              </a:pathLst>
            </a:custGeom>
            <a:solidFill>
              <a:srgbClr val="2900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îŝļïďê"/>
            <p:cNvSpPr/>
            <p:nvPr/>
          </p:nvSpPr>
          <p:spPr bwMode="auto">
            <a:xfrm>
              <a:off x="7704138" y="3927475"/>
              <a:ext cx="1036638" cy="127000"/>
            </a:xfrm>
            <a:custGeom>
              <a:avLst/>
              <a:gdLst>
                <a:gd name="T0" fmla="*/ 272 w 272"/>
                <a:gd name="T1" fmla="*/ 12 h 33"/>
                <a:gd name="T2" fmla="*/ 6 w 272"/>
                <a:gd name="T3" fmla="*/ 32 h 33"/>
                <a:gd name="T4" fmla="*/ 0 w 272"/>
                <a:gd name="T5" fmla="*/ 27 h 33"/>
                <a:gd name="T6" fmla="*/ 6 w 272"/>
                <a:gd name="T7" fmla="*/ 21 h 33"/>
                <a:gd name="T8" fmla="*/ 272 w 272"/>
                <a:gd name="T9" fmla="*/ 0 h 33"/>
                <a:gd name="T10" fmla="*/ 272 w 272"/>
                <a:gd name="T11" fmla="*/ 12 h 33"/>
              </a:gdLst>
              <a:ahLst/>
              <a:cxnLst>
                <a:cxn ang="0">
                  <a:pos x="T0" y="T1"/>
                </a:cxn>
                <a:cxn ang="0">
                  <a:pos x="T2" y="T3"/>
                </a:cxn>
                <a:cxn ang="0">
                  <a:pos x="T4" y="T5"/>
                </a:cxn>
                <a:cxn ang="0">
                  <a:pos x="T6" y="T7"/>
                </a:cxn>
                <a:cxn ang="0">
                  <a:pos x="T8" y="T9"/>
                </a:cxn>
                <a:cxn ang="0">
                  <a:pos x="T10" y="T11"/>
                </a:cxn>
              </a:cxnLst>
              <a:rect l="0" t="0" r="r" b="b"/>
              <a:pathLst>
                <a:path w="272" h="33">
                  <a:moveTo>
                    <a:pt x="272" y="12"/>
                  </a:moveTo>
                  <a:cubicBezTo>
                    <a:pt x="6" y="32"/>
                    <a:pt x="6" y="32"/>
                    <a:pt x="6" y="32"/>
                  </a:cubicBezTo>
                  <a:cubicBezTo>
                    <a:pt x="3" y="33"/>
                    <a:pt x="0" y="30"/>
                    <a:pt x="0" y="27"/>
                  </a:cubicBezTo>
                  <a:cubicBezTo>
                    <a:pt x="0" y="24"/>
                    <a:pt x="2" y="21"/>
                    <a:pt x="6" y="21"/>
                  </a:cubicBezTo>
                  <a:cubicBezTo>
                    <a:pt x="272" y="0"/>
                    <a:pt x="272" y="0"/>
                    <a:pt x="272" y="0"/>
                  </a:cubicBezTo>
                  <a:lnTo>
                    <a:pt x="272" y="12"/>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îŝļíḓé"/>
            <p:cNvSpPr/>
            <p:nvPr/>
          </p:nvSpPr>
          <p:spPr bwMode="auto">
            <a:xfrm>
              <a:off x="7712075" y="4016375"/>
              <a:ext cx="1036638" cy="125413"/>
            </a:xfrm>
            <a:custGeom>
              <a:avLst/>
              <a:gdLst>
                <a:gd name="T0" fmla="*/ 272 w 272"/>
                <a:gd name="T1" fmla="*/ 12 h 33"/>
                <a:gd name="T2" fmla="*/ 6 w 272"/>
                <a:gd name="T3" fmla="*/ 33 h 33"/>
                <a:gd name="T4" fmla="*/ 0 w 272"/>
                <a:gd name="T5" fmla="*/ 27 h 33"/>
                <a:gd name="T6" fmla="*/ 5 w 272"/>
                <a:gd name="T7" fmla="*/ 21 h 33"/>
                <a:gd name="T8" fmla="*/ 271 w 272"/>
                <a:gd name="T9" fmla="*/ 0 h 33"/>
                <a:gd name="T10" fmla="*/ 272 w 272"/>
                <a:gd name="T11" fmla="*/ 12 h 33"/>
              </a:gdLst>
              <a:ahLst/>
              <a:cxnLst>
                <a:cxn ang="0">
                  <a:pos x="T0" y="T1"/>
                </a:cxn>
                <a:cxn ang="0">
                  <a:pos x="T2" y="T3"/>
                </a:cxn>
                <a:cxn ang="0">
                  <a:pos x="T4" y="T5"/>
                </a:cxn>
                <a:cxn ang="0">
                  <a:pos x="T6" y="T7"/>
                </a:cxn>
                <a:cxn ang="0">
                  <a:pos x="T8" y="T9"/>
                </a:cxn>
                <a:cxn ang="0">
                  <a:pos x="T10" y="T11"/>
                </a:cxn>
              </a:cxnLst>
              <a:rect l="0" t="0" r="r" b="b"/>
              <a:pathLst>
                <a:path w="272" h="33">
                  <a:moveTo>
                    <a:pt x="272" y="12"/>
                  </a:moveTo>
                  <a:cubicBezTo>
                    <a:pt x="6" y="33"/>
                    <a:pt x="6" y="33"/>
                    <a:pt x="6" y="33"/>
                  </a:cubicBezTo>
                  <a:cubicBezTo>
                    <a:pt x="3" y="33"/>
                    <a:pt x="0" y="30"/>
                    <a:pt x="0" y="27"/>
                  </a:cubicBezTo>
                  <a:cubicBezTo>
                    <a:pt x="0" y="24"/>
                    <a:pt x="2" y="21"/>
                    <a:pt x="5" y="21"/>
                  </a:cubicBezTo>
                  <a:cubicBezTo>
                    <a:pt x="271" y="0"/>
                    <a:pt x="271" y="0"/>
                    <a:pt x="271" y="0"/>
                  </a:cubicBezTo>
                  <a:lnTo>
                    <a:pt x="272" y="12"/>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ïŝ1ïde"/>
            <p:cNvSpPr/>
            <p:nvPr/>
          </p:nvSpPr>
          <p:spPr bwMode="auto">
            <a:xfrm>
              <a:off x="7720013" y="4103688"/>
              <a:ext cx="1035050" cy="125413"/>
            </a:xfrm>
            <a:custGeom>
              <a:avLst/>
              <a:gdLst>
                <a:gd name="T0" fmla="*/ 272 w 272"/>
                <a:gd name="T1" fmla="*/ 12 h 33"/>
                <a:gd name="T2" fmla="*/ 6 w 272"/>
                <a:gd name="T3" fmla="*/ 33 h 33"/>
                <a:gd name="T4" fmla="*/ 0 w 272"/>
                <a:gd name="T5" fmla="*/ 27 h 33"/>
                <a:gd name="T6" fmla="*/ 5 w 272"/>
                <a:gd name="T7" fmla="*/ 21 h 33"/>
                <a:gd name="T8" fmla="*/ 271 w 272"/>
                <a:gd name="T9" fmla="*/ 0 h 33"/>
                <a:gd name="T10" fmla="*/ 272 w 272"/>
                <a:gd name="T11" fmla="*/ 12 h 33"/>
              </a:gdLst>
              <a:ahLst/>
              <a:cxnLst>
                <a:cxn ang="0">
                  <a:pos x="T0" y="T1"/>
                </a:cxn>
                <a:cxn ang="0">
                  <a:pos x="T2" y="T3"/>
                </a:cxn>
                <a:cxn ang="0">
                  <a:pos x="T4" y="T5"/>
                </a:cxn>
                <a:cxn ang="0">
                  <a:pos x="T6" y="T7"/>
                </a:cxn>
                <a:cxn ang="0">
                  <a:pos x="T8" y="T9"/>
                </a:cxn>
                <a:cxn ang="0">
                  <a:pos x="T10" y="T11"/>
                </a:cxn>
              </a:cxnLst>
              <a:rect l="0" t="0" r="r" b="b"/>
              <a:pathLst>
                <a:path w="272" h="33">
                  <a:moveTo>
                    <a:pt x="272" y="12"/>
                  </a:moveTo>
                  <a:cubicBezTo>
                    <a:pt x="6" y="33"/>
                    <a:pt x="6" y="33"/>
                    <a:pt x="6" y="33"/>
                  </a:cubicBezTo>
                  <a:cubicBezTo>
                    <a:pt x="3" y="33"/>
                    <a:pt x="0" y="31"/>
                    <a:pt x="0" y="27"/>
                  </a:cubicBezTo>
                  <a:cubicBezTo>
                    <a:pt x="0" y="24"/>
                    <a:pt x="2" y="21"/>
                    <a:pt x="5" y="21"/>
                  </a:cubicBezTo>
                  <a:cubicBezTo>
                    <a:pt x="271" y="0"/>
                    <a:pt x="271" y="0"/>
                    <a:pt x="271" y="0"/>
                  </a:cubicBezTo>
                  <a:lnTo>
                    <a:pt x="272" y="12"/>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ïŝḻiḑé"/>
            <p:cNvSpPr/>
            <p:nvPr/>
          </p:nvSpPr>
          <p:spPr bwMode="auto">
            <a:xfrm>
              <a:off x="7554913" y="5029200"/>
              <a:ext cx="1292225" cy="369888"/>
            </a:xfrm>
            <a:custGeom>
              <a:avLst/>
              <a:gdLst>
                <a:gd name="T0" fmla="*/ 0 w 339"/>
                <a:gd name="T1" fmla="*/ 97 h 97"/>
                <a:gd name="T2" fmla="*/ 0 w 339"/>
                <a:gd name="T3" fmla="*/ 0 h 97"/>
                <a:gd name="T4" fmla="*/ 331 w 339"/>
                <a:gd name="T5" fmla="*/ 0 h 97"/>
                <a:gd name="T6" fmla="*/ 339 w 339"/>
                <a:gd name="T7" fmla="*/ 8 h 97"/>
                <a:gd name="T8" fmla="*/ 339 w 339"/>
                <a:gd name="T9" fmla="*/ 89 h 97"/>
                <a:gd name="T10" fmla="*/ 331 w 339"/>
                <a:gd name="T11" fmla="*/ 97 h 97"/>
                <a:gd name="T12" fmla="*/ 0 w 339"/>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339" h="97">
                  <a:moveTo>
                    <a:pt x="0" y="97"/>
                  </a:moveTo>
                  <a:cubicBezTo>
                    <a:pt x="0" y="0"/>
                    <a:pt x="0" y="0"/>
                    <a:pt x="0" y="0"/>
                  </a:cubicBezTo>
                  <a:cubicBezTo>
                    <a:pt x="331" y="0"/>
                    <a:pt x="331" y="0"/>
                    <a:pt x="331" y="0"/>
                  </a:cubicBezTo>
                  <a:cubicBezTo>
                    <a:pt x="335" y="0"/>
                    <a:pt x="339" y="3"/>
                    <a:pt x="339" y="8"/>
                  </a:cubicBezTo>
                  <a:cubicBezTo>
                    <a:pt x="339" y="89"/>
                    <a:pt x="339" y="89"/>
                    <a:pt x="339" y="89"/>
                  </a:cubicBezTo>
                  <a:cubicBezTo>
                    <a:pt x="339" y="93"/>
                    <a:pt x="335" y="97"/>
                    <a:pt x="331" y="97"/>
                  </a:cubicBezTo>
                  <a:lnTo>
                    <a:pt x="0" y="97"/>
                  </a:lnTo>
                  <a:close/>
                </a:path>
              </a:pathLst>
            </a:custGeom>
            <a:solidFill>
              <a:schemeClr val="bg1">
                <a:lumMod val="95000"/>
              </a:schemeClr>
            </a:solidFill>
            <a:ln>
              <a:noFill/>
            </a:ln>
          </p:spPr>
          <p:txBody>
            <a:bodyPr anchor="ctr"/>
            <a:lstStyle/>
            <a:p>
              <a:pPr algn="ctr"/>
            </a:p>
          </p:txBody>
        </p:sp>
        <p:sp>
          <p:nvSpPr>
            <p:cNvPr id="45" name="ïṩlîḓè"/>
            <p:cNvSpPr/>
            <p:nvPr/>
          </p:nvSpPr>
          <p:spPr bwMode="auto">
            <a:xfrm>
              <a:off x="8629650" y="5029200"/>
              <a:ext cx="34925" cy="369888"/>
            </a:xfrm>
            <a:prstGeom prst="rect">
              <a:avLst/>
            </a:prstGeom>
            <a:solidFill>
              <a:srgbClr val="29000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6" name="iṥḷïďe"/>
            <p:cNvSpPr/>
            <p:nvPr/>
          </p:nvSpPr>
          <p:spPr bwMode="auto">
            <a:xfrm>
              <a:off x="8569325" y="5029200"/>
              <a:ext cx="30163" cy="369888"/>
            </a:xfrm>
            <a:prstGeom prst="rect">
              <a:avLst/>
            </a:prstGeom>
            <a:solidFill>
              <a:srgbClr val="29000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7" name="íṧļîḋè"/>
            <p:cNvSpPr/>
            <p:nvPr/>
          </p:nvSpPr>
          <p:spPr bwMode="auto">
            <a:xfrm>
              <a:off x="7954963" y="5181600"/>
              <a:ext cx="492125" cy="60325"/>
            </a:xfrm>
            <a:custGeom>
              <a:avLst/>
              <a:gdLst>
                <a:gd name="T0" fmla="*/ 0 w 129"/>
                <a:gd name="T1" fmla="*/ 15 h 16"/>
                <a:gd name="T2" fmla="*/ 0 w 129"/>
                <a:gd name="T3" fmla="*/ 1 h 16"/>
                <a:gd name="T4" fmla="*/ 1 w 129"/>
                <a:gd name="T5" fmla="*/ 0 h 16"/>
                <a:gd name="T6" fmla="*/ 128 w 129"/>
                <a:gd name="T7" fmla="*/ 0 h 16"/>
                <a:gd name="T8" fmla="*/ 129 w 129"/>
                <a:gd name="T9" fmla="*/ 1 h 16"/>
                <a:gd name="T10" fmla="*/ 129 w 129"/>
                <a:gd name="T11" fmla="*/ 15 h 16"/>
                <a:gd name="T12" fmla="*/ 128 w 129"/>
                <a:gd name="T13" fmla="*/ 16 h 16"/>
                <a:gd name="T14" fmla="*/ 1 w 129"/>
                <a:gd name="T15" fmla="*/ 16 h 16"/>
                <a:gd name="T16" fmla="*/ 0 w 129"/>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16">
                  <a:moveTo>
                    <a:pt x="0" y="15"/>
                  </a:moveTo>
                  <a:cubicBezTo>
                    <a:pt x="0" y="1"/>
                    <a:pt x="0" y="1"/>
                    <a:pt x="0" y="1"/>
                  </a:cubicBezTo>
                  <a:cubicBezTo>
                    <a:pt x="0" y="1"/>
                    <a:pt x="0" y="0"/>
                    <a:pt x="1" y="0"/>
                  </a:cubicBezTo>
                  <a:cubicBezTo>
                    <a:pt x="128" y="0"/>
                    <a:pt x="128" y="0"/>
                    <a:pt x="128" y="0"/>
                  </a:cubicBezTo>
                  <a:cubicBezTo>
                    <a:pt x="129" y="0"/>
                    <a:pt x="129" y="1"/>
                    <a:pt x="129" y="1"/>
                  </a:cubicBezTo>
                  <a:cubicBezTo>
                    <a:pt x="129" y="15"/>
                    <a:pt x="129" y="15"/>
                    <a:pt x="129" y="15"/>
                  </a:cubicBezTo>
                  <a:cubicBezTo>
                    <a:pt x="129" y="16"/>
                    <a:pt x="129" y="16"/>
                    <a:pt x="128" y="16"/>
                  </a:cubicBezTo>
                  <a:cubicBezTo>
                    <a:pt x="1" y="16"/>
                    <a:pt x="1" y="16"/>
                    <a:pt x="1" y="16"/>
                  </a:cubicBezTo>
                  <a:cubicBezTo>
                    <a:pt x="0" y="16"/>
                    <a:pt x="0" y="16"/>
                    <a:pt x="0" y="15"/>
                  </a:cubicBezTo>
                  <a:close/>
                </a:path>
              </a:pathLst>
            </a:custGeom>
            <a:solidFill>
              <a:srgbClr val="2900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ïsḻïḓé"/>
            <p:cNvSpPr/>
            <p:nvPr/>
          </p:nvSpPr>
          <p:spPr bwMode="auto">
            <a:xfrm>
              <a:off x="7845425" y="4651375"/>
              <a:ext cx="985838" cy="369888"/>
            </a:xfrm>
            <a:custGeom>
              <a:avLst/>
              <a:gdLst>
                <a:gd name="T0" fmla="*/ 0 w 259"/>
                <a:gd name="T1" fmla="*/ 97 h 97"/>
                <a:gd name="T2" fmla="*/ 0 w 259"/>
                <a:gd name="T3" fmla="*/ 0 h 97"/>
                <a:gd name="T4" fmla="*/ 251 w 259"/>
                <a:gd name="T5" fmla="*/ 0 h 97"/>
                <a:gd name="T6" fmla="*/ 259 w 259"/>
                <a:gd name="T7" fmla="*/ 8 h 97"/>
                <a:gd name="T8" fmla="*/ 259 w 259"/>
                <a:gd name="T9" fmla="*/ 89 h 97"/>
                <a:gd name="T10" fmla="*/ 251 w 259"/>
                <a:gd name="T11" fmla="*/ 97 h 97"/>
                <a:gd name="T12" fmla="*/ 0 w 259"/>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259" h="97">
                  <a:moveTo>
                    <a:pt x="0" y="97"/>
                  </a:moveTo>
                  <a:cubicBezTo>
                    <a:pt x="0" y="0"/>
                    <a:pt x="0" y="0"/>
                    <a:pt x="0" y="0"/>
                  </a:cubicBezTo>
                  <a:cubicBezTo>
                    <a:pt x="251" y="0"/>
                    <a:pt x="251" y="0"/>
                    <a:pt x="251" y="0"/>
                  </a:cubicBezTo>
                  <a:cubicBezTo>
                    <a:pt x="255" y="0"/>
                    <a:pt x="259" y="4"/>
                    <a:pt x="259" y="8"/>
                  </a:cubicBezTo>
                  <a:cubicBezTo>
                    <a:pt x="259" y="89"/>
                    <a:pt x="259" y="89"/>
                    <a:pt x="259" y="89"/>
                  </a:cubicBezTo>
                  <a:cubicBezTo>
                    <a:pt x="259" y="94"/>
                    <a:pt x="255" y="97"/>
                    <a:pt x="251" y="97"/>
                  </a:cubicBezTo>
                  <a:cubicBezTo>
                    <a:pt x="0" y="97"/>
                    <a:pt x="0" y="97"/>
                    <a:pt x="0" y="97"/>
                  </a:cubicBezTo>
                </a:path>
              </a:pathLst>
            </a:custGeom>
            <a:solidFill>
              <a:srgbClr val="2900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ïṣļîḑé"/>
            <p:cNvSpPr/>
            <p:nvPr/>
          </p:nvSpPr>
          <p:spPr bwMode="auto">
            <a:xfrm>
              <a:off x="7845425" y="4281488"/>
              <a:ext cx="1169988" cy="369888"/>
            </a:xfrm>
            <a:custGeom>
              <a:avLst/>
              <a:gdLst>
                <a:gd name="T0" fmla="*/ 0 w 307"/>
                <a:gd name="T1" fmla="*/ 97 h 97"/>
                <a:gd name="T2" fmla="*/ 0 w 307"/>
                <a:gd name="T3" fmla="*/ 0 h 97"/>
                <a:gd name="T4" fmla="*/ 299 w 307"/>
                <a:gd name="T5" fmla="*/ 0 h 97"/>
                <a:gd name="T6" fmla="*/ 307 w 307"/>
                <a:gd name="T7" fmla="*/ 8 h 97"/>
                <a:gd name="T8" fmla="*/ 307 w 307"/>
                <a:gd name="T9" fmla="*/ 89 h 97"/>
                <a:gd name="T10" fmla="*/ 299 w 307"/>
                <a:gd name="T11" fmla="*/ 97 h 97"/>
                <a:gd name="T12" fmla="*/ 0 w 307"/>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307" h="97">
                  <a:moveTo>
                    <a:pt x="0" y="97"/>
                  </a:moveTo>
                  <a:cubicBezTo>
                    <a:pt x="0" y="0"/>
                    <a:pt x="0" y="0"/>
                    <a:pt x="0" y="0"/>
                  </a:cubicBezTo>
                  <a:cubicBezTo>
                    <a:pt x="299" y="0"/>
                    <a:pt x="299" y="0"/>
                    <a:pt x="299" y="0"/>
                  </a:cubicBezTo>
                  <a:cubicBezTo>
                    <a:pt x="304" y="0"/>
                    <a:pt x="307" y="4"/>
                    <a:pt x="307" y="8"/>
                  </a:cubicBezTo>
                  <a:cubicBezTo>
                    <a:pt x="307" y="89"/>
                    <a:pt x="307" y="89"/>
                    <a:pt x="307" y="89"/>
                  </a:cubicBezTo>
                  <a:cubicBezTo>
                    <a:pt x="307" y="94"/>
                    <a:pt x="304" y="97"/>
                    <a:pt x="299" y="97"/>
                  </a:cubicBezTo>
                  <a:cubicBezTo>
                    <a:pt x="0" y="97"/>
                    <a:pt x="0" y="97"/>
                    <a:pt x="0" y="97"/>
                  </a:cubicBezTo>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ïṥ1ïdè"/>
            <p:cNvSpPr/>
            <p:nvPr/>
          </p:nvSpPr>
          <p:spPr bwMode="auto">
            <a:xfrm>
              <a:off x="7845425" y="4281488"/>
              <a:ext cx="1138238" cy="369888"/>
            </a:xfrm>
            <a:custGeom>
              <a:avLst/>
              <a:gdLst>
                <a:gd name="T0" fmla="*/ 0 w 299"/>
                <a:gd name="T1" fmla="*/ 0 h 97"/>
                <a:gd name="T2" fmla="*/ 0 w 299"/>
                <a:gd name="T3" fmla="*/ 0 h 97"/>
                <a:gd name="T4" fmla="*/ 0 w 299"/>
                <a:gd name="T5" fmla="*/ 97 h 97"/>
                <a:gd name="T6" fmla="*/ 121 w 299"/>
                <a:gd name="T7" fmla="*/ 97 h 97"/>
                <a:gd name="T8" fmla="*/ 234 w 299"/>
                <a:gd name="T9" fmla="*/ 97 h 97"/>
                <a:gd name="T10" fmla="*/ 299 w 299"/>
                <a:gd name="T11" fmla="*/ 97 h 97"/>
                <a:gd name="T12" fmla="*/ 283 w 299"/>
                <a:gd name="T13" fmla="*/ 81 h 97"/>
                <a:gd name="T14" fmla="*/ 259 w 299"/>
                <a:gd name="T15" fmla="*/ 81 h 97"/>
                <a:gd name="T16" fmla="*/ 259 w 299"/>
                <a:gd name="T17" fmla="*/ 97 h 97"/>
                <a:gd name="T18" fmla="*/ 251 w 299"/>
                <a:gd name="T19" fmla="*/ 97 h 97"/>
                <a:gd name="T20" fmla="*/ 251 w 299"/>
                <a:gd name="T21" fmla="*/ 81 h 97"/>
                <a:gd name="T22" fmla="*/ 24 w 299"/>
                <a:gd name="T23" fmla="*/ 81 h 97"/>
                <a:gd name="T24" fmla="*/ 16 w 299"/>
                <a:gd name="T25" fmla="*/ 73 h 97"/>
                <a:gd name="T26" fmla="*/ 16 w 299"/>
                <a:gd name="T27" fmla="*/ 16 h 97"/>
                <a:gd name="T28" fmla="*/ 0 w 29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9" h="97">
                  <a:moveTo>
                    <a:pt x="0" y="0"/>
                  </a:moveTo>
                  <a:cubicBezTo>
                    <a:pt x="0" y="0"/>
                    <a:pt x="0" y="0"/>
                    <a:pt x="0" y="0"/>
                  </a:cubicBezTo>
                  <a:cubicBezTo>
                    <a:pt x="0" y="97"/>
                    <a:pt x="0" y="97"/>
                    <a:pt x="0" y="97"/>
                  </a:cubicBezTo>
                  <a:cubicBezTo>
                    <a:pt x="121" y="97"/>
                    <a:pt x="121" y="97"/>
                    <a:pt x="121" y="97"/>
                  </a:cubicBezTo>
                  <a:cubicBezTo>
                    <a:pt x="234" y="97"/>
                    <a:pt x="234" y="97"/>
                    <a:pt x="234" y="97"/>
                  </a:cubicBezTo>
                  <a:cubicBezTo>
                    <a:pt x="299" y="97"/>
                    <a:pt x="299" y="97"/>
                    <a:pt x="299" y="97"/>
                  </a:cubicBezTo>
                  <a:cubicBezTo>
                    <a:pt x="299" y="88"/>
                    <a:pt x="292" y="81"/>
                    <a:pt x="283" y="81"/>
                  </a:cubicBezTo>
                  <a:cubicBezTo>
                    <a:pt x="259" y="81"/>
                    <a:pt x="259" y="81"/>
                    <a:pt x="259" y="81"/>
                  </a:cubicBezTo>
                  <a:cubicBezTo>
                    <a:pt x="259" y="97"/>
                    <a:pt x="259" y="97"/>
                    <a:pt x="259" y="97"/>
                  </a:cubicBezTo>
                  <a:cubicBezTo>
                    <a:pt x="251" y="97"/>
                    <a:pt x="251" y="97"/>
                    <a:pt x="251" y="97"/>
                  </a:cubicBezTo>
                  <a:cubicBezTo>
                    <a:pt x="251" y="81"/>
                    <a:pt x="251" y="81"/>
                    <a:pt x="251" y="81"/>
                  </a:cubicBezTo>
                  <a:cubicBezTo>
                    <a:pt x="24" y="81"/>
                    <a:pt x="24" y="81"/>
                    <a:pt x="24" y="81"/>
                  </a:cubicBezTo>
                  <a:cubicBezTo>
                    <a:pt x="20" y="81"/>
                    <a:pt x="16" y="77"/>
                    <a:pt x="16" y="73"/>
                  </a:cubicBezTo>
                  <a:cubicBezTo>
                    <a:pt x="16" y="16"/>
                    <a:pt x="16" y="16"/>
                    <a:pt x="16" y="16"/>
                  </a:cubicBezTo>
                  <a:cubicBezTo>
                    <a:pt x="16" y="7"/>
                    <a:pt x="9" y="0"/>
                    <a:pt x="0" y="0"/>
                  </a:cubicBezTo>
                </a:path>
              </a:pathLst>
            </a:custGeom>
            <a:solidFill>
              <a:srgbClr val="C78E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îSḻide"/>
            <p:cNvSpPr/>
            <p:nvPr/>
          </p:nvSpPr>
          <p:spPr bwMode="auto">
            <a:xfrm>
              <a:off x="8801100" y="4281488"/>
              <a:ext cx="30163" cy="309563"/>
            </a:xfrm>
            <a:prstGeom prst="rect">
              <a:avLst/>
            </a:prstGeom>
            <a:solidFill>
              <a:srgbClr val="C78E1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2" name="ïşḷïḑè"/>
            <p:cNvSpPr/>
            <p:nvPr/>
          </p:nvSpPr>
          <p:spPr bwMode="auto">
            <a:xfrm>
              <a:off x="8801100" y="4281488"/>
              <a:ext cx="30163" cy="30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3" name="î$ľíḋé"/>
            <p:cNvSpPr/>
            <p:nvPr/>
          </p:nvSpPr>
          <p:spPr bwMode="auto">
            <a:xfrm>
              <a:off x="8801100" y="4591050"/>
              <a:ext cx="30163" cy="60325"/>
            </a:xfrm>
            <a:prstGeom prst="rect">
              <a:avLst/>
            </a:prstGeom>
            <a:solidFill>
              <a:srgbClr val="B3801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4" name="îşḷîḓe"/>
            <p:cNvSpPr/>
            <p:nvPr/>
          </p:nvSpPr>
          <p:spPr bwMode="auto">
            <a:xfrm>
              <a:off x="8801100" y="4591050"/>
              <a:ext cx="30163" cy="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5" name="ïṣ1idè"/>
            <p:cNvSpPr/>
            <p:nvPr/>
          </p:nvSpPr>
          <p:spPr bwMode="auto">
            <a:xfrm>
              <a:off x="8275638" y="4438650"/>
              <a:ext cx="339725" cy="60325"/>
            </a:xfrm>
            <a:custGeom>
              <a:avLst/>
              <a:gdLst>
                <a:gd name="T0" fmla="*/ 88 w 89"/>
                <a:gd name="T1" fmla="*/ 0 h 16"/>
                <a:gd name="T2" fmla="*/ 1 w 89"/>
                <a:gd name="T3" fmla="*/ 0 h 16"/>
                <a:gd name="T4" fmla="*/ 0 w 89"/>
                <a:gd name="T5" fmla="*/ 1 h 16"/>
                <a:gd name="T6" fmla="*/ 0 w 89"/>
                <a:gd name="T7" fmla="*/ 15 h 16"/>
                <a:gd name="T8" fmla="*/ 1 w 89"/>
                <a:gd name="T9" fmla="*/ 16 h 16"/>
                <a:gd name="T10" fmla="*/ 88 w 89"/>
                <a:gd name="T11" fmla="*/ 16 h 16"/>
                <a:gd name="T12" fmla="*/ 89 w 89"/>
                <a:gd name="T13" fmla="*/ 15 h 16"/>
                <a:gd name="T14" fmla="*/ 89 w 89"/>
                <a:gd name="T15" fmla="*/ 1 h 16"/>
                <a:gd name="T16" fmla="*/ 88 w 8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6">
                  <a:moveTo>
                    <a:pt x="88" y="0"/>
                  </a:moveTo>
                  <a:cubicBezTo>
                    <a:pt x="1" y="0"/>
                    <a:pt x="1" y="0"/>
                    <a:pt x="1" y="0"/>
                  </a:cubicBezTo>
                  <a:cubicBezTo>
                    <a:pt x="1" y="0"/>
                    <a:pt x="0" y="0"/>
                    <a:pt x="0" y="1"/>
                  </a:cubicBezTo>
                  <a:cubicBezTo>
                    <a:pt x="0" y="15"/>
                    <a:pt x="0" y="15"/>
                    <a:pt x="0" y="15"/>
                  </a:cubicBezTo>
                  <a:cubicBezTo>
                    <a:pt x="0" y="15"/>
                    <a:pt x="1" y="16"/>
                    <a:pt x="1" y="16"/>
                  </a:cubicBezTo>
                  <a:cubicBezTo>
                    <a:pt x="88" y="16"/>
                    <a:pt x="88" y="16"/>
                    <a:pt x="88" y="16"/>
                  </a:cubicBezTo>
                  <a:cubicBezTo>
                    <a:pt x="89" y="16"/>
                    <a:pt x="89" y="15"/>
                    <a:pt x="89" y="15"/>
                  </a:cubicBezTo>
                  <a:cubicBezTo>
                    <a:pt x="89" y="1"/>
                    <a:pt x="89" y="1"/>
                    <a:pt x="89" y="1"/>
                  </a:cubicBezTo>
                  <a:cubicBezTo>
                    <a:pt x="89" y="0"/>
                    <a:pt x="89" y="0"/>
                    <a:pt x="88" y="0"/>
                  </a:cubicBezTo>
                </a:path>
              </a:pathLst>
            </a:custGeom>
            <a:solidFill>
              <a:srgbClr val="C78E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iṩļide"/>
            <p:cNvSpPr/>
            <p:nvPr/>
          </p:nvSpPr>
          <p:spPr bwMode="auto">
            <a:xfrm>
              <a:off x="8153400" y="4808538"/>
              <a:ext cx="214313" cy="60325"/>
            </a:xfrm>
            <a:custGeom>
              <a:avLst/>
              <a:gdLst>
                <a:gd name="T0" fmla="*/ 0 w 56"/>
                <a:gd name="T1" fmla="*/ 15 h 16"/>
                <a:gd name="T2" fmla="*/ 0 w 56"/>
                <a:gd name="T3" fmla="*/ 1 h 16"/>
                <a:gd name="T4" fmla="*/ 1 w 56"/>
                <a:gd name="T5" fmla="*/ 0 h 16"/>
                <a:gd name="T6" fmla="*/ 55 w 56"/>
                <a:gd name="T7" fmla="*/ 0 h 16"/>
                <a:gd name="T8" fmla="*/ 56 w 56"/>
                <a:gd name="T9" fmla="*/ 1 h 16"/>
                <a:gd name="T10" fmla="*/ 56 w 56"/>
                <a:gd name="T11" fmla="*/ 15 h 16"/>
                <a:gd name="T12" fmla="*/ 55 w 56"/>
                <a:gd name="T13" fmla="*/ 16 h 16"/>
                <a:gd name="T14" fmla="*/ 1 w 56"/>
                <a:gd name="T15" fmla="*/ 16 h 16"/>
                <a:gd name="T16" fmla="*/ 0 w 56"/>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6">
                  <a:moveTo>
                    <a:pt x="0" y="15"/>
                  </a:moveTo>
                  <a:cubicBezTo>
                    <a:pt x="0" y="1"/>
                    <a:pt x="0" y="1"/>
                    <a:pt x="0" y="1"/>
                  </a:cubicBezTo>
                  <a:cubicBezTo>
                    <a:pt x="0" y="0"/>
                    <a:pt x="0" y="0"/>
                    <a:pt x="1" y="0"/>
                  </a:cubicBezTo>
                  <a:cubicBezTo>
                    <a:pt x="55" y="0"/>
                    <a:pt x="55" y="0"/>
                    <a:pt x="55" y="0"/>
                  </a:cubicBezTo>
                  <a:cubicBezTo>
                    <a:pt x="56" y="0"/>
                    <a:pt x="56" y="0"/>
                    <a:pt x="56" y="1"/>
                  </a:cubicBezTo>
                  <a:cubicBezTo>
                    <a:pt x="56" y="15"/>
                    <a:pt x="56" y="15"/>
                    <a:pt x="56" y="15"/>
                  </a:cubicBezTo>
                  <a:cubicBezTo>
                    <a:pt x="56" y="15"/>
                    <a:pt x="56" y="16"/>
                    <a:pt x="55" y="16"/>
                  </a:cubicBezTo>
                  <a:cubicBezTo>
                    <a:pt x="1" y="16"/>
                    <a:pt x="1" y="16"/>
                    <a:pt x="1" y="16"/>
                  </a:cubicBezTo>
                  <a:cubicBezTo>
                    <a:pt x="0" y="16"/>
                    <a:pt x="0" y="15"/>
                    <a:pt x="0"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îšḻîdê"/>
            <p:cNvSpPr/>
            <p:nvPr/>
          </p:nvSpPr>
          <p:spPr bwMode="auto">
            <a:xfrm>
              <a:off x="8401050" y="4808538"/>
              <a:ext cx="61913" cy="603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 name="iS1íďè"/>
            <p:cNvSpPr/>
            <p:nvPr/>
          </p:nvSpPr>
          <p:spPr bwMode="auto">
            <a:xfrm>
              <a:off x="8378825" y="3989388"/>
              <a:ext cx="174625" cy="269875"/>
            </a:xfrm>
            <a:custGeom>
              <a:avLst/>
              <a:gdLst>
                <a:gd name="T0" fmla="*/ 96 w 110"/>
                <a:gd name="T1" fmla="*/ 0 h 170"/>
                <a:gd name="T2" fmla="*/ 110 w 110"/>
                <a:gd name="T3" fmla="*/ 156 h 170"/>
                <a:gd name="T4" fmla="*/ 60 w 110"/>
                <a:gd name="T5" fmla="*/ 110 h 170"/>
                <a:gd name="T6" fmla="*/ 14 w 110"/>
                <a:gd name="T7" fmla="*/ 170 h 170"/>
                <a:gd name="T8" fmla="*/ 0 w 110"/>
                <a:gd name="T9" fmla="*/ 9 h 170"/>
                <a:gd name="T10" fmla="*/ 96 w 110"/>
                <a:gd name="T11" fmla="*/ 0 h 170"/>
              </a:gdLst>
              <a:ahLst/>
              <a:cxnLst>
                <a:cxn ang="0">
                  <a:pos x="T0" y="T1"/>
                </a:cxn>
                <a:cxn ang="0">
                  <a:pos x="T2" y="T3"/>
                </a:cxn>
                <a:cxn ang="0">
                  <a:pos x="T4" y="T5"/>
                </a:cxn>
                <a:cxn ang="0">
                  <a:pos x="T6" y="T7"/>
                </a:cxn>
                <a:cxn ang="0">
                  <a:pos x="T8" y="T9"/>
                </a:cxn>
                <a:cxn ang="0">
                  <a:pos x="T10" y="T11"/>
                </a:cxn>
              </a:cxnLst>
              <a:rect l="0" t="0" r="r" b="b"/>
              <a:pathLst>
                <a:path w="110" h="170">
                  <a:moveTo>
                    <a:pt x="96" y="0"/>
                  </a:moveTo>
                  <a:lnTo>
                    <a:pt x="110" y="156"/>
                  </a:lnTo>
                  <a:lnTo>
                    <a:pt x="60" y="110"/>
                  </a:lnTo>
                  <a:lnTo>
                    <a:pt x="14" y="170"/>
                  </a:lnTo>
                  <a:lnTo>
                    <a:pt x="0" y="9"/>
                  </a:lnTo>
                  <a:lnTo>
                    <a:pt x="96" y="0"/>
                  </a:lnTo>
                  <a:close/>
                </a:path>
              </a:pathLst>
            </a:custGeom>
            <a:solidFill>
              <a:srgbClr val="DD9D1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iślîḋe"/>
            <p:cNvSpPr/>
            <p:nvPr/>
          </p:nvSpPr>
          <p:spPr bwMode="auto">
            <a:xfrm>
              <a:off x="8024813" y="3276600"/>
              <a:ext cx="490538" cy="617538"/>
            </a:xfrm>
            <a:custGeom>
              <a:avLst/>
              <a:gdLst>
                <a:gd name="T0" fmla="*/ 129 w 129"/>
                <a:gd name="T1" fmla="*/ 0 h 162"/>
                <a:gd name="T2" fmla="*/ 0 w 129"/>
                <a:gd name="T3" fmla="*/ 6 h 162"/>
                <a:gd name="T4" fmla="*/ 29 w 129"/>
                <a:gd name="T5" fmla="*/ 156 h 162"/>
                <a:gd name="T6" fmla="*/ 37 w 129"/>
                <a:gd name="T7" fmla="*/ 162 h 162"/>
                <a:gd name="T8" fmla="*/ 108 w 129"/>
                <a:gd name="T9" fmla="*/ 158 h 162"/>
                <a:gd name="T10" fmla="*/ 115 w 129"/>
                <a:gd name="T11" fmla="*/ 151 h 162"/>
                <a:gd name="T12" fmla="*/ 129 w 129"/>
                <a:gd name="T13" fmla="*/ 0 h 162"/>
              </a:gdLst>
              <a:ahLst/>
              <a:cxnLst>
                <a:cxn ang="0">
                  <a:pos x="T0" y="T1"/>
                </a:cxn>
                <a:cxn ang="0">
                  <a:pos x="T2" y="T3"/>
                </a:cxn>
                <a:cxn ang="0">
                  <a:pos x="T4" y="T5"/>
                </a:cxn>
                <a:cxn ang="0">
                  <a:pos x="T6" y="T7"/>
                </a:cxn>
                <a:cxn ang="0">
                  <a:pos x="T8" y="T9"/>
                </a:cxn>
                <a:cxn ang="0">
                  <a:pos x="T10" y="T11"/>
                </a:cxn>
                <a:cxn ang="0">
                  <a:pos x="T12" y="T13"/>
                </a:cxn>
              </a:cxnLst>
              <a:rect l="0" t="0" r="r" b="b"/>
              <a:pathLst>
                <a:path w="129" h="162">
                  <a:moveTo>
                    <a:pt x="129" y="0"/>
                  </a:moveTo>
                  <a:cubicBezTo>
                    <a:pt x="0" y="6"/>
                    <a:pt x="0" y="6"/>
                    <a:pt x="0" y="6"/>
                  </a:cubicBezTo>
                  <a:cubicBezTo>
                    <a:pt x="29" y="156"/>
                    <a:pt x="29" y="156"/>
                    <a:pt x="29" y="156"/>
                  </a:cubicBezTo>
                  <a:cubicBezTo>
                    <a:pt x="30" y="160"/>
                    <a:pt x="33" y="162"/>
                    <a:pt x="37" y="162"/>
                  </a:cubicBezTo>
                  <a:cubicBezTo>
                    <a:pt x="108" y="158"/>
                    <a:pt x="108" y="158"/>
                    <a:pt x="108" y="158"/>
                  </a:cubicBezTo>
                  <a:cubicBezTo>
                    <a:pt x="112" y="158"/>
                    <a:pt x="115" y="155"/>
                    <a:pt x="115" y="151"/>
                  </a:cubicBezTo>
                  <a:cubicBezTo>
                    <a:pt x="129" y="0"/>
                    <a:pt x="129" y="0"/>
                    <a:pt x="129"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îSlîḋé"/>
            <p:cNvSpPr/>
            <p:nvPr/>
          </p:nvSpPr>
          <p:spPr bwMode="auto">
            <a:xfrm>
              <a:off x="8378825" y="3276600"/>
              <a:ext cx="136525" cy="606425"/>
            </a:xfrm>
            <a:custGeom>
              <a:avLst/>
              <a:gdLst>
                <a:gd name="T0" fmla="*/ 14 w 36"/>
                <a:gd name="T1" fmla="*/ 1 h 159"/>
                <a:gd name="T2" fmla="*/ 0 w 36"/>
                <a:gd name="T3" fmla="*/ 159 h 159"/>
                <a:gd name="T4" fmla="*/ 15 w 36"/>
                <a:gd name="T5" fmla="*/ 158 h 159"/>
                <a:gd name="T6" fmla="*/ 22 w 36"/>
                <a:gd name="T7" fmla="*/ 151 h 159"/>
                <a:gd name="T8" fmla="*/ 36 w 36"/>
                <a:gd name="T9" fmla="*/ 0 h 159"/>
                <a:gd name="T10" fmla="*/ 14 w 36"/>
                <a:gd name="T11" fmla="*/ 1 h 159"/>
              </a:gdLst>
              <a:ahLst/>
              <a:cxnLst>
                <a:cxn ang="0">
                  <a:pos x="T0" y="T1"/>
                </a:cxn>
                <a:cxn ang="0">
                  <a:pos x="T2" y="T3"/>
                </a:cxn>
                <a:cxn ang="0">
                  <a:pos x="T4" y="T5"/>
                </a:cxn>
                <a:cxn ang="0">
                  <a:pos x="T6" y="T7"/>
                </a:cxn>
                <a:cxn ang="0">
                  <a:pos x="T8" y="T9"/>
                </a:cxn>
                <a:cxn ang="0">
                  <a:pos x="T10" y="T11"/>
                </a:cxn>
              </a:cxnLst>
              <a:rect l="0" t="0" r="r" b="b"/>
              <a:pathLst>
                <a:path w="36" h="159">
                  <a:moveTo>
                    <a:pt x="14" y="1"/>
                  </a:moveTo>
                  <a:cubicBezTo>
                    <a:pt x="0" y="159"/>
                    <a:pt x="0" y="159"/>
                    <a:pt x="0" y="159"/>
                  </a:cubicBezTo>
                  <a:cubicBezTo>
                    <a:pt x="15" y="158"/>
                    <a:pt x="15" y="158"/>
                    <a:pt x="15" y="158"/>
                  </a:cubicBezTo>
                  <a:cubicBezTo>
                    <a:pt x="19" y="158"/>
                    <a:pt x="22" y="155"/>
                    <a:pt x="22" y="151"/>
                  </a:cubicBezTo>
                  <a:cubicBezTo>
                    <a:pt x="36" y="0"/>
                    <a:pt x="36" y="0"/>
                    <a:pt x="36" y="0"/>
                  </a:cubicBezTo>
                  <a:cubicBezTo>
                    <a:pt x="14" y="1"/>
                    <a:pt x="14" y="1"/>
                    <a:pt x="14" y="1"/>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iṥḻiḓe"/>
            <p:cNvSpPr/>
            <p:nvPr/>
          </p:nvSpPr>
          <p:spPr bwMode="auto">
            <a:xfrm>
              <a:off x="8043863" y="3189288"/>
              <a:ext cx="449263" cy="117475"/>
            </a:xfrm>
            <a:custGeom>
              <a:avLst/>
              <a:gdLst>
                <a:gd name="T0" fmla="*/ 109 w 118"/>
                <a:gd name="T1" fmla="*/ 0 h 31"/>
                <a:gd name="T2" fmla="*/ 7 w 118"/>
                <a:gd name="T3" fmla="*/ 5 h 31"/>
                <a:gd name="T4" fmla="*/ 4 w 118"/>
                <a:gd name="T5" fmla="*/ 8 h 31"/>
                <a:gd name="T6" fmla="*/ 0 w 118"/>
                <a:gd name="T7" fmla="*/ 31 h 31"/>
                <a:gd name="T8" fmla="*/ 118 w 118"/>
                <a:gd name="T9" fmla="*/ 25 h 31"/>
                <a:gd name="T10" fmla="*/ 112 w 118"/>
                <a:gd name="T11" fmla="*/ 2 h 31"/>
                <a:gd name="T12" fmla="*/ 109 w 118"/>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18" h="31">
                  <a:moveTo>
                    <a:pt x="109" y="0"/>
                  </a:moveTo>
                  <a:cubicBezTo>
                    <a:pt x="7" y="5"/>
                    <a:pt x="7" y="5"/>
                    <a:pt x="7" y="5"/>
                  </a:cubicBezTo>
                  <a:cubicBezTo>
                    <a:pt x="5" y="5"/>
                    <a:pt x="4" y="6"/>
                    <a:pt x="4" y="8"/>
                  </a:cubicBezTo>
                  <a:cubicBezTo>
                    <a:pt x="0" y="31"/>
                    <a:pt x="0" y="31"/>
                    <a:pt x="0" y="31"/>
                  </a:cubicBezTo>
                  <a:cubicBezTo>
                    <a:pt x="118" y="25"/>
                    <a:pt x="118" y="25"/>
                    <a:pt x="118" y="25"/>
                  </a:cubicBezTo>
                  <a:cubicBezTo>
                    <a:pt x="112" y="2"/>
                    <a:pt x="112" y="2"/>
                    <a:pt x="112" y="2"/>
                  </a:cubicBezTo>
                  <a:cubicBezTo>
                    <a:pt x="112" y="1"/>
                    <a:pt x="110" y="0"/>
                    <a:pt x="109" y="0"/>
                  </a:cubicBezTo>
                  <a:close/>
                </a:path>
              </a:pathLst>
            </a:custGeom>
            <a:solidFill>
              <a:srgbClr val="2900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 name="îṩ1iďè"/>
            <p:cNvSpPr/>
            <p:nvPr/>
          </p:nvSpPr>
          <p:spPr bwMode="auto">
            <a:xfrm>
              <a:off x="7989888" y="3249613"/>
              <a:ext cx="560388" cy="106363"/>
            </a:xfrm>
            <a:custGeom>
              <a:avLst/>
              <a:gdLst>
                <a:gd name="T0" fmla="*/ 142 w 147"/>
                <a:gd name="T1" fmla="*/ 21 h 28"/>
                <a:gd name="T2" fmla="*/ 6 w 147"/>
                <a:gd name="T3" fmla="*/ 28 h 28"/>
                <a:gd name="T4" fmla="*/ 1 w 147"/>
                <a:gd name="T5" fmla="*/ 24 h 28"/>
                <a:gd name="T6" fmla="*/ 0 w 147"/>
                <a:gd name="T7" fmla="*/ 12 h 28"/>
                <a:gd name="T8" fmla="*/ 4 w 147"/>
                <a:gd name="T9" fmla="*/ 7 h 28"/>
                <a:gd name="T10" fmla="*/ 141 w 147"/>
                <a:gd name="T11" fmla="*/ 0 h 28"/>
                <a:gd name="T12" fmla="*/ 146 w 147"/>
                <a:gd name="T13" fmla="*/ 4 h 28"/>
                <a:gd name="T14" fmla="*/ 147 w 147"/>
                <a:gd name="T15" fmla="*/ 16 h 28"/>
                <a:gd name="T16" fmla="*/ 142 w 147"/>
                <a:gd name="T1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28">
                  <a:moveTo>
                    <a:pt x="142" y="21"/>
                  </a:moveTo>
                  <a:cubicBezTo>
                    <a:pt x="6" y="28"/>
                    <a:pt x="6" y="28"/>
                    <a:pt x="6" y="28"/>
                  </a:cubicBezTo>
                  <a:cubicBezTo>
                    <a:pt x="3" y="28"/>
                    <a:pt x="1" y="26"/>
                    <a:pt x="1" y="24"/>
                  </a:cubicBezTo>
                  <a:cubicBezTo>
                    <a:pt x="0" y="12"/>
                    <a:pt x="0" y="12"/>
                    <a:pt x="0" y="12"/>
                  </a:cubicBezTo>
                  <a:cubicBezTo>
                    <a:pt x="0" y="9"/>
                    <a:pt x="2" y="7"/>
                    <a:pt x="4" y="7"/>
                  </a:cubicBezTo>
                  <a:cubicBezTo>
                    <a:pt x="141" y="0"/>
                    <a:pt x="141" y="0"/>
                    <a:pt x="141" y="0"/>
                  </a:cubicBezTo>
                  <a:cubicBezTo>
                    <a:pt x="144" y="0"/>
                    <a:pt x="146" y="2"/>
                    <a:pt x="146" y="4"/>
                  </a:cubicBezTo>
                  <a:cubicBezTo>
                    <a:pt x="147" y="16"/>
                    <a:pt x="147" y="16"/>
                    <a:pt x="147" y="16"/>
                  </a:cubicBezTo>
                  <a:cubicBezTo>
                    <a:pt x="147" y="19"/>
                    <a:pt x="145" y="21"/>
                    <a:pt x="142" y="21"/>
                  </a:cubicBezTo>
                  <a:close/>
                </a:path>
              </a:pathLst>
            </a:custGeom>
            <a:solidFill>
              <a:srgbClr val="2900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 name="îşḻïḑé"/>
            <p:cNvSpPr/>
            <p:nvPr/>
          </p:nvSpPr>
          <p:spPr bwMode="auto">
            <a:xfrm>
              <a:off x="8031163" y="3402013"/>
              <a:ext cx="484188" cy="407988"/>
            </a:xfrm>
            <a:custGeom>
              <a:avLst/>
              <a:gdLst>
                <a:gd name="T0" fmla="*/ 19 w 127"/>
                <a:gd name="T1" fmla="*/ 104 h 107"/>
                <a:gd name="T2" fmla="*/ 1 w 127"/>
                <a:gd name="T3" fmla="*/ 11 h 107"/>
                <a:gd name="T4" fmla="*/ 4 w 127"/>
                <a:gd name="T5" fmla="*/ 6 h 107"/>
                <a:gd name="T6" fmla="*/ 123 w 127"/>
                <a:gd name="T7" fmla="*/ 0 h 107"/>
                <a:gd name="T8" fmla="*/ 127 w 127"/>
                <a:gd name="T9" fmla="*/ 4 h 107"/>
                <a:gd name="T10" fmla="*/ 119 w 127"/>
                <a:gd name="T11" fmla="*/ 99 h 107"/>
                <a:gd name="T12" fmla="*/ 115 w 127"/>
                <a:gd name="T13" fmla="*/ 102 h 107"/>
                <a:gd name="T14" fmla="*/ 23 w 127"/>
                <a:gd name="T15" fmla="*/ 107 h 107"/>
                <a:gd name="T16" fmla="*/ 19 w 127"/>
                <a:gd name="T17" fmla="*/ 10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107">
                  <a:moveTo>
                    <a:pt x="19" y="104"/>
                  </a:moveTo>
                  <a:cubicBezTo>
                    <a:pt x="1" y="11"/>
                    <a:pt x="1" y="11"/>
                    <a:pt x="1" y="11"/>
                  </a:cubicBezTo>
                  <a:cubicBezTo>
                    <a:pt x="0" y="8"/>
                    <a:pt x="2" y="6"/>
                    <a:pt x="4" y="6"/>
                  </a:cubicBezTo>
                  <a:cubicBezTo>
                    <a:pt x="123" y="0"/>
                    <a:pt x="123" y="0"/>
                    <a:pt x="123" y="0"/>
                  </a:cubicBezTo>
                  <a:cubicBezTo>
                    <a:pt x="126" y="0"/>
                    <a:pt x="127" y="2"/>
                    <a:pt x="127" y="4"/>
                  </a:cubicBezTo>
                  <a:cubicBezTo>
                    <a:pt x="119" y="99"/>
                    <a:pt x="119" y="99"/>
                    <a:pt x="119" y="99"/>
                  </a:cubicBezTo>
                  <a:cubicBezTo>
                    <a:pt x="119" y="101"/>
                    <a:pt x="117" y="102"/>
                    <a:pt x="115" y="102"/>
                  </a:cubicBezTo>
                  <a:cubicBezTo>
                    <a:pt x="23" y="107"/>
                    <a:pt x="23" y="107"/>
                    <a:pt x="23" y="107"/>
                  </a:cubicBezTo>
                  <a:cubicBezTo>
                    <a:pt x="21" y="107"/>
                    <a:pt x="20" y="106"/>
                    <a:pt x="19" y="104"/>
                  </a:cubicBezTo>
                </a:path>
              </a:pathLst>
            </a:custGeom>
            <a:solidFill>
              <a:srgbClr val="DD9D1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 name="iṥḷîdé"/>
            <p:cNvSpPr/>
            <p:nvPr/>
          </p:nvSpPr>
          <p:spPr bwMode="auto">
            <a:xfrm>
              <a:off x="8401050" y="3794125"/>
              <a:ext cx="65088" cy="1588"/>
            </a:xfrm>
            <a:prstGeom prst="rect">
              <a:avLst/>
            </a:prstGeom>
            <a:solidFill>
              <a:srgbClr val="CFCFC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 name="iṥlîḍe"/>
            <p:cNvSpPr/>
            <p:nvPr/>
          </p:nvSpPr>
          <p:spPr bwMode="auto">
            <a:xfrm>
              <a:off x="8401050" y="3794125"/>
              <a:ext cx="65088" cy="0"/>
            </a:xfrm>
            <a:custGeom>
              <a:avLst/>
              <a:gdLst>
                <a:gd name="T0" fmla="*/ 41 w 41"/>
                <a:gd name="T1" fmla="*/ 0 w 41"/>
                <a:gd name="T2" fmla="*/ 0 w 41"/>
                <a:gd name="T3" fmla="*/ 41 w 41"/>
              </a:gdLst>
              <a:ahLst/>
              <a:cxnLst>
                <a:cxn ang="0">
                  <a:pos x="T0" y="0"/>
                </a:cxn>
                <a:cxn ang="0">
                  <a:pos x="T1" y="0"/>
                </a:cxn>
                <a:cxn ang="0">
                  <a:pos x="T2" y="0"/>
                </a:cxn>
                <a:cxn ang="0">
                  <a:pos x="T3" y="0"/>
                </a:cxn>
              </a:cxnLst>
              <a:rect l="0" t="0" r="r" b="b"/>
              <a:pathLst>
                <a:path w="41">
                  <a:moveTo>
                    <a:pt x="41" y="0"/>
                  </a:moveTo>
                  <a:lnTo>
                    <a:pt x="0" y="0"/>
                  </a:lnTo>
                  <a:lnTo>
                    <a:pt x="0" y="0"/>
                  </a:lnTo>
                  <a:lnTo>
                    <a:pt x="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6" name="ïšļíḑè"/>
            <p:cNvSpPr/>
            <p:nvPr/>
          </p:nvSpPr>
          <p:spPr bwMode="auto">
            <a:xfrm>
              <a:off x="8401050" y="3402013"/>
              <a:ext cx="114300" cy="392113"/>
            </a:xfrm>
            <a:custGeom>
              <a:avLst/>
              <a:gdLst>
                <a:gd name="T0" fmla="*/ 27 w 30"/>
                <a:gd name="T1" fmla="*/ 0 h 103"/>
                <a:gd name="T2" fmla="*/ 27 w 30"/>
                <a:gd name="T3" fmla="*/ 0 h 103"/>
                <a:gd name="T4" fmla="*/ 27 w 30"/>
                <a:gd name="T5" fmla="*/ 0 h 103"/>
                <a:gd name="T6" fmla="*/ 27 w 30"/>
                <a:gd name="T7" fmla="*/ 0 h 103"/>
                <a:gd name="T8" fmla="*/ 27 w 30"/>
                <a:gd name="T9" fmla="*/ 0 h 103"/>
                <a:gd name="T10" fmla="*/ 26 w 30"/>
                <a:gd name="T11" fmla="*/ 0 h 103"/>
                <a:gd name="T12" fmla="*/ 26 w 30"/>
                <a:gd name="T13" fmla="*/ 0 h 103"/>
                <a:gd name="T14" fmla="*/ 10 w 30"/>
                <a:gd name="T15" fmla="*/ 1 h 103"/>
                <a:gd name="T16" fmla="*/ 0 w 30"/>
                <a:gd name="T17" fmla="*/ 103 h 103"/>
                <a:gd name="T18" fmla="*/ 17 w 30"/>
                <a:gd name="T19" fmla="*/ 103 h 103"/>
                <a:gd name="T20" fmla="*/ 18 w 30"/>
                <a:gd name="T21" fmla="*/ 102 h 103"/>
                <a:gd name="T22" fmla="*/ 22 w 30"/>
                <a:gd name="T23" fmla="*/ 99 h 103"/>
                <a:gd name="T24" fmla="*/ 30 w 30"/>
                <a:gd name="T25" fmla="*/ 4 h 103"/>
                <a:gd name="T26" fmla="*/ 30 w 30"/>
                <a:gd name="T27" fmla="*/ 4 h 103"/>
                <a:gd name="T28" fmla="*/ 30 w 30"/>
                <a:gd name="T29" fmla="*/ 4 h 103"/>
                <a:gd name="T30" fmla="*/ 27 w 30"/>
                <a:gd name="T31" fmla="*/ 0 h 103"/>
                <a:gd name="T32" fmla="*/ 27 w 30"/>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103">
                  <a:moveTo>
                    <a:pt x="27" y="0"/>
                  </a:moveTo>
                  <a:cubicBezTo>
                    <a:pt x="27" y="0"/>
                    <a:pt x="27" y="0"/>
                    <a:pt x="27" y="0"/>
                  </a:cubicBezTo>
                  <a:cubicBezTo>
                    <a:pt x="27" y="0"/>
                    <a:pt x="27" y="0"/>
                    <a:pt x="27" y="0"/>
                  </a:cubicBezTo>
                  <a:cubicBezTo>
                    <a:pt x="27" y="0"/>
                    <a:pt x="27" y="0"/>
                    <a:pt x="27" y="0"/>
                  </a:cubicBezTo>
                  <a:cubicBezTo>
                    <a:pt x="27" y="0"/>
                    <a:pt x="27" y="0"/>
                    <a:pt x="27" y="0"/>
                  </a:cubicBezTo>
                  <a:cubicBezTo>
                    <a:pt x="27" y="0"/>
                    <a:pt x="26" y="0"/>
                    <a:pt x="26" y="0"/>
                  </a:cubicBezTo>
                  <a:cubicBezTo>
                    <a:pt x="26" y="0"/>
                    <a:pt x="26" y="0"/>
                    <a:pt x="26" y="0"/>
                  </a:cubicBezTo>
                  <a:cubicBezTo>
                    <a:pt x="10" y="1"/>
                    <a:pt x="10" y="1"/>
                    <a:pt x="10" y="1"/>
                  </a:cubicBezTo>
                  <a:cubicBezTo>
                    <a:pt x="0" y="103"/>
                    <a:pt x="0" y="103"/>
                    <a:pt x="0" y="103"/>
                  </a:cubicBezTo>
                  <a:cubicBezTo>
                    <a:pt x="17" y="103"/>
                    <a:pt x="17" y="103"/>
                    <a:pt x="17" y="103"/>
                  </a:cubicBezTo>
                  <a:cubicBezTo>
                    <a:pt x="18" y="102"/>
                    <a:pt x="18" y="102"/>
                    <a:pt x="18" y="102"/>
                  </a:cubicBezTo>
                  <a:cubicBezTo>
                    <a:pt x="20" y="102"/>
                    <a:pt x="22" y="101"/>
                    <a:pt x="22" y="99"/>
                  </a:cubicBezTo>
                  <a:cubicBezTo>
                    <a:pt x="30" y="4"/>
                    <a:pt x="30" y="4"/>
                    <a:pt x="30" y="4"/>
                  </a:cubicBezTo>
                  <a:cubicBezTo>
                    <a:pt x="30" y="4"/>
                    <a:pt x="30" y="4"/>
                    <a:pt x="30" y="4"/>
                  </a:cubicBezTo>
                  <a:cubicBezTo>
                    <a:pt x="30" y="4"/>
                    <a:pt x="30" y="4"/>
                    <a:pt x="30" y="4"/>
                  </a:cubicBezTo>
                  <a:cubicBezTo>
                    <a:pt x="30" y="2"/>
                    <a:pt x="29" y="0"/>
                    <a:pt x="27" y="0"/>
                  </a:cubicBezTo>
                  <a:cubicBezTo>
                    <a:pt x="27" y="0"/>
                    <a:pt x="27" y="0"/>
                    <a:pt x="27" y="0"/>
                  </a:cubicBezTo>
                </a:path>
              </a:pathLst>
            </a:custGeom>
            <a:solidFill>
              <a:srgbClr val="C78E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7" name="ïṧľïḑè"/>
            <p:cNvSpPr/>
            <p:nvPr/>
          </p:nvSpPr>
          <p:spPr bwMode="auto">
            <a:xfrm>
              <a:off x="7720013" y="5029200"/>
              <a:ext cx="30163" cy="369888"/>
            </a:xfrm>
            <a:prstGeom prst="rect">
              <a:avLst/>
            </a:prstGeom>
            <a:solidFill>
              <a:srgbClr val="29000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 name="išľïdè"/>
            <p:cNvSpPr/>
            <p:nvPr/>
          </p:nvSpPr>
          <p:spPr bwMode="auto">
            <a:xfrm>
              <a:off x="7978775" y="4656138"/>
              <a:ext cx="30163" cy="368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 name="iṧľîḑé"/>
            <p:cNvSpPr/>
            <p:nvPr/>
          </p:nvSpPr>
          <p:spPr bwMode="auto">
            <a:xfrm>
              <a:off x="7916863" y="4656138"/>
              <a:ext cx="31750" cy="368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grpSp>
    </p:spTree>
  </p:cSld>
  <p:clrMapOvr>
    <a:masterClrMapping/>
  </p:clrMapOvr>
  <p:transition advTm="0">
    <p:wipe dir="d"/>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2753995" y="1294765"/>
            <a:ext cx="3521075" cy="337185"/>
          </a:xfrm>
          <a:prstGeom prst="rect">
            <a:avLst/>
          </a:prstGeom>
          <a:noFill/>
        </p:spPr>
        <p:txBody>
          <a:bodyPr wrap="square" rtlCol="0" anchor="t">
            <a:spAutoFit/>
          </a:bodyPr>
          <a:lstStyle/>
          <a:p>
            <a:pPr algn="ctr"/>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中粮包装无锡工厂班组改善工作统计</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aphicFrame>
        <p:nvGraphicFramePr>
          <p:cNvPr id="5" name="Group 3"/>
          <p:cNvGraphicFramePr/>
          <p:nvPr/>
        </p:nvGraphicFramePr>
        <p:xfrm>
          <a:off x="622935" y="1898650"/>
          <a:ext cx="8210550" cy="2407920"/>
        </p:xfrm>
        <a:graphic>
          <a:graphicData uri="http://schemas.openxmlformats.org/drawingml/2006/table">
            <a:tbl>
              <a:tblPr/>
              <a:tblGrid>
                <a:gridCol w="2305050"/>
                <a:gridCol w="1440180"/>
                <a:gridCol w="1506220"/>
                <a:gridCol w="2959100"/>
              </a:tblGrid>
              <a:tr h="552450">
                <a:tc>
                  <a:txBody>
                    <a:bodyPr/>
                    <a:lstStyle/>
                    <a:p>
                      <a:pPr marL="342900" marR="0" lvl="0" indent="-342900" algn="l" defTabSz="914400" rtl="0" eaLnBrk="1" fontAlgn="ctr" latinLnBrk="0" hangingPunct="1">
                        <a:lnSpc>
                          <a:spcPct val="100000"/>
                        </a:lnSpc>
                        <a:spcBef>
                          <a:spcPct val="0"/>
                        </a:spcBef>
                        <a:spcAft>
                          <a:spcPct val="0"/>
                        </a:spcAft>
                        <a:buClrTx/>
                        <a:buSzTx/>
                        <a:buFontTx/>
                        <a:buNone/>
                      </a:pPr>
                      <a:r>
                        <a:rPr kumimoji="0" lang="zh-CN" altLang="en-US"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cs typeface="微软雅黑" panose="020B0503020204020204" pitchFamily="34" charset="-122"/>
                        </a:rPr>
                        <a:t>                                 类别</a:t>
                      </a:r>
                      <a:br>
                        <a:rPr kumimoji="0" lang="zh-CN" altLang="en-US"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cs typeface="微软雅黑" panose="020B0503020204020204" pitchFamily="34" charset="-122"/>
                        </a:rPr>
                      </a:br>
                      <a:r>
                        <a:rPr kumimoji="0" lang="zh-CN" altLang="en-US"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cs typeface="微软雅黑" panose="020B0503020204020204" pitchFamily="34" charset="-122"/>
                        </a:rPr>
                        <a:t> 年份</a:t>
                      </a:r>
                      <a:endParaRPr kumimoji="0" lang="zh-CN" altLang="en-US"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a:noFill/>
                    </a:lnBlToTr>
                    <a:solidFill>
                      <a:srgbClr val="C00000"/>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0" lang="zh-CN" altLang="en-US"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一点课</a:t>
                      </a:r>
                      <a:endParaRPr kumimoji="0" lang="zh-CN" altLang="en-US"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0000"/>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0" lang="zh-CN" altLang="en-US"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一点改善</a:t>
                      </a:r>
                      <a:endParaRPr kumimoji="0" lang="zh-CN" altLang="en-US"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0000"/>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0" lang="zh-CN" altLang="en-US"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rPr>
                        <a:t>减少成本</a:t>
                      </a:r>
                      <a:endParaRPr kumimoji="0" lang="zh-CN" altLang="en-US"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00000"/>
                    </a:solidFill>
                  </a:tcPr>
                </a:tc>
              </a:tr>
              <a:tr h="464185">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0" lang="en-US" altLang="zh-CN"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cs typeface="微软雅黑" panose="020B0503020204020204" pitchFamily="34" charset="-122"/>
                        </a:rPr>
                        <a:t>2007</a:t>
                      </a:r>
                      <a:r>
                        <a:rPr kumimoji="0" lang="zh-CN" altLang="en-US"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cs typeface="微软雅黑" panose="020B0503020204020204" pitchFamily="34" charset="-122"/>
                        </a:rPr>
                        <a:t>年</a:t>
                      </a:r>
                      <a:endParaRPr kumimoji="0" lang="zh-CN" altLang="en-US"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00000"/>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0" lang="en-US" altLang="zh-CN" sz="13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37</a:t>
                      </a:r>
                      <a:endParaRPr kumimoji="0" lang="en-US" altLang="zh-CN" sz="13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0" lang="en-US" altLang="zh-CN" sz="13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0</a:t>
                      </a:r>
                      <a:endParaRPr kumimoji="0" lang="en-US" altLang="zh-CN" sz="13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4">
                  <a:txBody>
                    <a:bodyPr/>
                    <a:lstStyle/>
                    <a:p>
                      <a:pPr marL="342900" marR="0" lvl="0" indent="-342900" algn="l" defTabSz="914400" rtl="0" eaLnBrk="1" fontAlgn="ctr" latinLnBrk="0" hangingPunct="1">
                        <a:lnSpc>
                          <a:spcPct val="120000"/>
                        </a:lnSpc>
                        <a:spcBef>
                          <a:spcPct val="0"/>
                        </a:spcBef>
                        <a:spcAft>
                          <a:spcPct val="0"/>
                        </a:spcAft>
                        <a:buClrTx/>
                        <a:buSzTx/>
                        <a:buFontTx/>
                        <a:buNone/>
                      </a:pPr>
                      <a:r>
                        <a:rPr kumimoji="0" lang="zh-CN" altLang="en-US" sz="13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cs typeface="微软雅黑" panose="020B0503020204020204" pitchFamily="34" charset="-122"/>
                        </a:rPr>
                        <a:t>    据粗略估计，每年可节约成本</a:t>
                      </a:r>
                      <a:r>
                        <a:rPr kumimoji="0" lang="en-US" altLang="zh-CN" sz="13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cs typeface="微软雅黑" panose="020B0503020204020204" pitchFamily="34" charset="-122"/>
                        </a:rPr>
                        <a:t>200</a:t>
                      </a:r>
                      <a:r>
                        <a:rPr kumimoji="0" lang="zh-CN" altLang="en-US" sz="13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cs typeface="微软雅黑" panose="020B0503020204020204" pitchFamily="34" charset="-122"/>
                        </a:rPr>
                        <a:t>余万元。</a:t>
                      </a:r>
                      <a:endParaRPr kumimoji="0" lang="zh-CN" altLang="en-US" sz="13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463550">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0" lang="en-US" altLang="zh-CN"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cs typeface="微软雅黑" panose="020B0503020204020204" pitchFamily="34" charset="-122"/>
                        </a:rPr>
                        <a:t>2008</a:t>
                      </a:r>
                      <a:r>
                        <a:rPr kumimoji="0" lang="zh-CN" altLang="en-US"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cs typeface="微软雅黑" panose="020B0503020204020204" pitchFamily="34" charset="-122"/>
                        </a:rPr>
                        <a:t>年</a:t>
                      </a:r>
                      <a:endParaRPr kumimoji="0" lang="zh-CN" altLang="en-US"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00000"/>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0" lang="en-US" altLang="zh-CN" sz="13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543</a:t>
                      </a:r>
                      <a:endParaRPr kumimoji="0" lang="en-US" altLang="zh-CN" sz="13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0" lang="en-US" altLang="zh-CN" sz="13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221</a:t>
                      </a:r>
                      <a:endParaRPr kumimoji="0" lang="en-US" altLang="zh-CN" sz="13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cPr/>
                </a:tc>
              </a:tr>
              <a:tr h="464185">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0" lang="en-US" altLang="zh-CN"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cs typeface="微软雅黑" panose="020B0503020204020204" pitchFamily="34" charset="-122"/>
                        </a:rPr>
                        <a:t>2009</a:t>
                      </a:r>
                      <a:r>
                        <a:rPr kumimoji="0" lang="zh-CN" altLang="en-US"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cs typeface="微软雅黑" panose="020B0503020204020204" pitchFamily="34" charset="-122"/>
                        </a:rPr>
                        <a:t>年</a:t>
                      </a:r>
                      <a:endParaRPr kumimoji="0" lang="zh-CN" altLang="en-US"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00000"/>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0" lang="en-US" altLang="zh-CN" sz="13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665</a:t>
                      </a:r>
                      <a:endParaRPr kumimoji="0" lang="en-US" altLang="zh-CN" sz="13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0" lang="en-US" altLang="zh-CN" sz="13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341</a:t>
                      </a:r>
                      <a:endParaRPr kumimoji="0" lang="en-US" altLang="zh-CN" sz="13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cPr/>
                </a:tc>
              </a:tr>
              <a:tr h="463550">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0" lang="en-US" altLang="zh-CN"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cs typeface="微软雅黑" panose="020B0503020204020204" pitchFamily="34" charset="-122"/>
                        </a:rPr>
                        <a:t>2010</a:t>
                      </a:r>
                      <a:r>
                        <a:rPr kumimoji="0" lang="zh-CN" altLang="en-US"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cs typeface="微软雅黑" panose="020B0503020204020204" pitchFamily="34" charset="-122"/>
                        </a:rPr>
                        <a:t>年</a:t>
                      </a:r>
                      <a:r>
                        <a:rPr kumimoji="0" lang="en-US" altLang="zh-CN"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cs typeface="微软雅黑" panose="020B0503020204020204" pitchFamily="34" charset="-122"/>
                        </a:rPr>
                        <a:t>1-9</a:t>
                      </a:r>
                      <a:r>
                        <a:rPr kumimoji="0" lang="zh-CN" altLang="en-US"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cs typeface="微软雅黑" panose="020B0503020204020204" pitchFamily="34" charset="-122"/>
                        </a:rPr>
                        <a:t>月</a:t>
                      </a:r>
                      <a:endParaRPr kumimoji="0" lang="zh-CN" altLang="en-US" sz="1300" b="1" i="0" u="none" strike="noStrike" cap="none" normalizeH="0" baseline="0">
                        <a:ln>
                          <a:noFill/>
                        </a:ln>
                        <a:solidFill>
                          <a:schemeClr val="bg1"/>
                        </a:solidFill>
                        <a:effectLst/>
                        <a:latin typeface="微软雅黑" panose="020B0503020204020204" pitchFamily="34" charset="-122"/>
                        <a:ea typeface="微软雅黑" panose="020B0503020204020204" pitchFamily="34" charset="-122"/>
                        <a:cs typeface="微软雅黑" panose="020B0503020204020204" pitchFamily="34" charset="-122"/>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00000"/>
                    </a:solid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0" lang="en-US" altLang="zh-CN" sz="13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606</a:t>
                      </a:r>
                      <a:endParaRPr kumimoji="0" lang="en-US" altLang="zh-CN" sz="13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pPr>
                      <a:r>
                        <a:rPr kumimoji="0" lang="en-US" altLang="zh-CN" sz="13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rPr>
                        <a:t>405</a:t>
                      </a:r>
                      <a:endParaRPr kumimoji="0" lang="en-US" altLang="zh-CN" sz="1300" b="1" i="0" u="none" strike="noStrike" cap="none" normalizeH="0" baseline="0">
                        <a:ln>
                          <a:noFill/>
                        </a:ln>
                        <a:solidFill>
                          <a:schemeClr val="tx1">
                            <a:lumMod val="75000"/>
                            <a:lumOff val="25000"/>
                          </a:schemeClr>
                        </a:solidFill>
                        <a:effectLst/>
                        <a:latin typeface="微软雅黑" panose="020B0503020204020204" pitchFamily="34" charset="-122"/>
                        <a:ea typeface="微软雅黑" panose="020B0503020204020204" pitchFamily="34" charset="-122"/>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cPr/>
                </a:tc>
              </a:tr>
            </a:tbl>
          </a:graphicData>
        </a:graphic>
      </p:graphicFrame>
    </p:spTree>
  </p:cSld>
  <p:clrMapOvr>
    <a:masterClrMapping/>
  </p:clrMapOvr>
  <p:transition advTm="0">
    <p:wipe dir="d"/>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618" y="925195"/>
            <a:ext cx="2178685"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3、反三违</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4930775" y="2473960"/>
            <a:ext cx="2446020" cy="691515"/>
          </a:xfrm>
          <a:prstGeom prst="rect">
            <a:avLst/>
          </a:prstGeom>
          <a:noFill/>
        </p:spPr>
        <p:txBody>
          <a:bodyPr wrap="square" rtlCol="0" anchor="t">
            <a:spAutoFit/>
          </a:bodyPr>
          <a:lstStyle/>
          <a:p>
            <a:pPr>
              <a:lnSpc>
                <a:spcPct val="150000"/>
              </a:lnSpc>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不安全行为         80%～90%</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不安全状态         20%～10%</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2160270" y="1417955"/>
            <a:ext cx="2103120" cy="306705"/>
          </a:xfrm>
          <a:prstGeom prst="rect">
            <a:avLst/>
          </a:prstGeom>
          <a:solidFill>
            <a:srgbClr val="C00000"/>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事故多起因于违章行为</a:t>
            </a:r>
            <a:endParaRPr lang="zh-CN" altLang="en-US" sz="1400" b="1">
              <a:solidFill>
                <a:schemeClr val="bg1"/>
              </a:solidFill>
              <a:latin typeface="微软雅黑" panose="020B0503020204020204" pitchFamily="34" charset="-122"/>
              <a:ea typeface="微软雅黑" panose="020B0503020204020204" pitchFamily="34" charset="-122"/>
            </a:endParaRPr>
          </a:p>
        </p:txBody>
      </p:sp>
      <p:grpSp>
        <p:nvGrpSpPr>
          <p:cNvPr id="11" name="72c1d082-99b3-4721-9aba-e1ca1eece281"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22225" y="1986280"/>
            <a:ext cx="4425315" cy="2752725"/>
            <a:chOff x="2614613" y="1263650"/>
            <a:chExt cx="6962775" cy="4330700"/>
          </a:xfrm>
        </p:grpSpPr>
        <p:sp>
          <p:nvSpPr>
            <p:cNvPr id="12" name="ïṩľide"/>
            <p:cNvSpPr/>
            <p:nvPr/>
          </p:nvSpPr>
          <p:spPr bwMode="auto">
            <a:xfrm>
              <a:off x="4340225" y="1550987"/>
              <a:ext cx="5237163" cy="2674938"/>
            </a:xfrm>
            <a:custGeom>
              <a:avLst/>
              <a:gdLst>
                <a:gd name="T0" fmla="*/ 2411 w 3299"/>
                <a:gd name="T1" fmla="*/ 1685 h 1685"/>
                <a:gd name="T2" fmla="*/ 2854 w 3299"/>
                <a:gd name="T3" fmla="*/ 1262 h 1685"/>
                <a:gd name="T4" fmla="*/ 3299 w 3299"/>
                <a:gd name="T5" fmla="*/ 842 h 1685"/>
                <a:gd name="T6" fmla="*/ 2854 w 3299"/>
                <a:gd name="T7" fmla="*/ 420 h 1685"/>
                <a:gd name="T8" fmla="*/ 2411 w 3299"/>
                <a:gd name="T9" fmla="*/ 0 h 1685"/>
                <a:gd name="T10" fmla="*/ 2411 w 3299"/>
                <a:gd name="T11" fmla="*/ 219 h 1685"/>
                <a:gd name="T12" fmla="*/ 0 w 3299"/>
                <a:gd name="T13" fmla="*/ 219 h 1685"/>
                <a:gd name="T14" fmla="*/ 0 w 3299"/>
                <a:gd name="T15" fmla="*/ 1463 h 1685"/>
                <a:gd name="T16" fmla="*/ 2411 w 3299"/>
                <a:gd name="T17" fmla="*/ 1463 h 1685"/>
                <a:gd name="T18" fmla="*/ 2411 w 3299"/>
                <a:gd name="T19" fmla="*/ 1685 h 1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99" h="1685">
                  <a:moveTo>
                    <a:pt x="2411" y="1685"/>
                  </a:moveTo>
                  <a:lnTo>
                    <a:pt x="2854" y="1262"/>
                  </a:lnTo>
                  <a:lnTo>
                    <a:pt x="3299" y="842"/>
                  </a:lnTo>
                  <a:lnTo>
                    <a:pt x="2854" y="420"/>
                  </a:lnTo>
                  <a:lnTo>
                    <a:pt x="2411" y="0"/>
                  </a:lnTo>
                  <a:lnTo>
                    <a:pt x="2411" y="219"/>
                  </a:lnTo>
                  <a:lnTo>
                    <a:pt x="0" y="219"/>
                  </a:lnTo>
                  <a:lnTo>
                    <a:pt x="0" y="1463"/>
                  </a:lnTo>
                  <a:lnTo>
                    <a:pt x="2411" y="1463"/>
                  </a:lnTo>
                  <a:lnTo>
                    <a:pt x="2411" y="1685"/>
                  </a:lnTo>
                  <a:close/>
                </a:path>
              </a:pathLst>
            </a:custGeom>
            <a:noFill/>
            <a:ln w="31750" cap="flat">
              <a:solidFill>
                <a:schemeClr val="tx1">
                  <a:lumMod val="75000"/>
                  <a:lumOff val="25000"/>
                </a:schemeClr>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14" name="ï$1ïḍe"/>
            <p:cNvSpPr/>
            <p:nvPr/>
          </p:nvSpPr>
          <p:spPr bwMode="auto">
            <a:xfrm>
              <a:off x="2846388" y="2265362"/>
              <a:ext cx="5237163" cy="2674938"/>
            </a:xfrm>
            <a:custGeom>
              <a:avLst/>
              <a:gdLst>
                <a:gd name="T0" fmla="*/ 2412 w 3299"/>
                <a:gd name="T1" fmla="*/ 1685 h 1685"/>
                <a:gd name="T2" fmla="*/ 2857 w 3299"/>
                <a:gd name="T3" fmla="*/ 1262 h 1685"/>
                <a:gd name="T4" fmla="*/ 3299 w 3299"/>
                <a:gd name="T5" fmla="*/ 842 h 1685"/>
                <a:gd name="T6" fmla="*/ 2857 w 3299"/>
                <a:gd name="T7" fmla="*/ 420 h 1685"/>
                <a:gd name="T8" fmla="*/ 2412 w 3299"/>
                <a:gd name="T9" fmla="*/ 0 h 1685"/>
                <a:gd name="T10" fmla="*/ 2412 w 3299"/>
                <a:gd name="T11" fmla="*/ 219 h 1685"/>
                <a:gd name="T12" fmla="*/ 0 w 3299"/>
                <a:gd name="T13" fmla="*/ 219 h 1685"/>
                <a:gd name="T14" fmla="*/ 0 w 3299"/>
                <a:gd name="T15" fmla="*/ 1464 h 1685"/>
                <a:gd name="T16" fmla="*/ 2412 w 3299"/>
                <a:gd name="T17" fmla="*/ 1464 h 1685"/>
                <a:gd name="T18" fmla="*/ 2412 w 3299"/>
                <a:gd name="T19" fmla="*/ 1685 h 1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99" h="1685">
                  <a:moveTo>
                    <a:pt x="2412" y="1685"/>
                  </a:moveTo>
                  <a:lnTo>
                    <a:pt x="2857" y="1262"/>
                  </a:lnTo>
                  <a:lnTo>
                    <a:pt x="3299" y="842"/>
                  </a:lnTo>
                  <a:lnTo>
                    <a:pt x="2857" y="420"/>
                  </a:lnTo>
                  <a:lnTo>
                    <a:pt x="2412" y="0"/>
                  </a:lnTo>
                  <a:lnTo>
                    <a:pt x="2412" y="219"/>
                  </a:lnTo>
                  <a:lnTo>
                    <a:pt x="0" y="219"/>
                  </a:lnTo>
                  <a:lnTo>
                    <a:pt x="0" y="1464"/>
                  </a:lnTo>
                  <a:lnTo>
                    <a:pt x="2412" y="1464"/>
                  </a:lnTo>
                  <a:lnTo>
                    <a:pt x="2412" y="1685"/>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îsľîdê"/>
            <p:cNvSpPr/>
            <p:nvPr/>
          </p:nvSpPr>
          <p:spPr bwMode="auto">
            <a:xfrm>
              <a:off x="2614613" y="2919412"/>
              <a:ext cx="3330575" cy="2674938"/>
            </a:xfrm>
            <a:custGeom>
              <a:avLst/>
              <a:gdLst>
                <a:gd name="T0" fmla="*/ 18 w 2098"/>
                <a:gd name="T1" fmla="*/ 1464 h 1685"/>
                <a:gd name="T2" fmla="*/ 1210 w 2098"/>
                <a:gd name="T3" fmla="*/ 1464 h 1685"/>
                <a:gd name="T4" fmla="*/ 1210 w 2098"/>
                <a:gd name="T5" fmla="*/ 1685 h 1685"/>
                <a:gd name="T6" fmla="*/ 1652 w 2098"/>
                <a:gd name="T7" fmla="*/ 1263 h 1685"/>
                <a:gd name="T8" fmla="*/ 2098 w 2098"/>
                <a:gd name="T9" fmla="*/ 843 h 1685"/>
                <a:gd name="T10" fmla="*/ 1652 w 2098"/>
                <a:gd name="T11" fmla="*/ 420 h 1685"/>
                <a:gd name="T12" fmla="*/ 1210 w 2098"/>
                <a:gd name="T13" fmla="*/ 0 h 1685"/>
                <a:gd name="T14" fmla="*/ 1210 w 2098"/>
                <a:gd name="T15" fmla="*/ 232 h 1685"/>
                <a:gd name="T16" fmla="*/ 0 w 2098"/>
                <a:gd name="T17" fmla="*/ 232 h 1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8" h="1685">
                  <a:moveTo>
                    <a:pt x="18" y="1464"/>
                  </a:moveTo>
                  <a:lnTo>
                    <a:pt x="1210" y="1464"/>
                  </a:lnTo>
                  <a:lnTo>
                    <a:pt x="1210" y="1685"/>
                  </a:lnTo>
                  <a:lnTo>
                    <a:pt x="1652" y="1263"/>
                  </a:lnTo>
                  <a:lnTo>
                    <a:pt x="2098" y="843"/>
                  </a:lnTo>
                  <a:lnTo>
                    <a:pt x="1652" y="420"/>
                  </a:lnTo>
                  <a:lnTo>
                    <a:pt x="1210" y="0"/>
                  </a:lnTo>
                  <a:lnTo>
                    <a:pt x="1210" y="232"/>
                  </a:lnTo>
                  <a:lnTo>
                    <a:pt x="0" y="232"/>
                  </a:lnTo>
                </a:path>
              </a:pathLst>
            </a:custGeom>
            <a:noFill/>
            <a:ln w="31750" cap="flat">
              <a:solidFill>
                <a:srgbClr val="FFFFFF"/>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20" name="í$1íḍe"/>
            <p:cNvSpPr/>
            <p:nvPr/>
          </p:nvSpPr>
          <p:spPr bwMode="auto">
            <a:xfrm>
              <a:off x="5413375" y="2030412"/>
              <a:ext cx="811213" cy="379413"/>
            </a:xfrm>
            <a:custGeom>
              <a:avLst/>
              <a:gdLst>
                <a:gd name="T0" fmla="*/ 38 w 203"/>
                <a:gd name="T1" fmla="*/ 0 h 95"/>
                <a:gd name="T2" fmla="*/ 40 w 203"/>
                <a:gd name="T3" fmla="*/ 11 h 95"/>
                <a:gd name="T4" fmla="*/ 45 w 203"/>
                <a:gd name="T5" fmla="*/ 23 h 95"/>
                <a:gd name="T6" fmla="*/ 57 w 203"/>
                <a:gd name="T7" fmla="*/ 44 h 95"/>
                <a:gd name="T8" fmla="*/ 76 w 203"/>
                <a:gd name="T9" fmla="*/ 60 h 95"/>
                <a:gd name="T10" fmla="*/ 99 w 203"/>
                <a:gd name="T11" fmla="*/ 70 h 95"/>
                <a:gd name="T12" fmla="*/ 111 w 203"/>
                <a:gd name="T13" fmla="*/ 71 h 95"/>
                <a:gd name="T14" fmla="*/ 124 w 203"/>
                <a:gd name="T15" fmla="*/ 71 h 95"/>
                <a:gd name="T16" fmla="*/ 150 w 203"/>
                <a:gd name="T17" fmla="*/ 63 h 95"/>
                <a:gd name="T18" fmla="*/ 196 w 203"/>
                <a:gd name="T19" fmla="*/ 31 h 95"/>
                <a:gd name="T20" fmla="*/ 203 w 203"/>
                <a:gd name="T21" fmla="*/ 37 h 95"/>
                <a:gd name="T22" fmla="*/ 157 w 203"/>
                <a:gd name="T23" fmla="*/ 78 h 95"/>
                <a:gd name="T24" fmla="*/ 128 w 203"/>
                <a:gd name="T25" fmla="*/ 91 h 95"/>
                <a:gd name="T26" fmla="*/ 112 w 203"/>
                <a:gd name="T27" fmla="*/ 94 h 95"/>
                <a:gd name="T28" fmla="*/ 95 w 203"/>
                <a:gd name="T29" fmla="*/ 94 h 95"/>
                <a:gd name="T30" fmla="*/ 87 w 203"/>
                <a:gd name="T31" fmla="*/ 93 h 95"/>
                <a:gd name="T32" fmla="*/ 79 w 203"/>
                <a:gd name="T33" fmla="*/ 91 h 95"/>
                <a:gd name="T34" fmla="*/ 63 w 203"/>
                <a:gd name="T35" fmla="*/ 85 h 95"/>
                <a:gd name="T36" fmla="*/ 35 w 203"/>
                <a:gd name="T37" fmla="*/ 66 h 95"/>
                <a:gd name="T38" fmla="*/ 13 w 203"/>
                <a:gd name="T39" fmla="*/ 40 h 95"/>
                <a:gd name="T40" fmla="*/ 6 w 203"/>
                <a:gd name="T41" fmla="*/ 25 h 95"/>
                <a:gd name="T42" fmla="*/ 0 w 203"/>
                <a:gd name="T43" fmla="*/ 8 h 95"/>
                <a:gd name="T44" fmla="*/ 38 w 203"/>
                <a:gd name="T4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95">
                  <a:moveTo>
                    <a:pt x="38" y="0"/>
                  </a:moveTo>
                  <a:cubicBezTo>
                    <a:pt x="38" y="3"/>
                    <a:pt x="39" y="7"/>
                    <a:pt x="40" y="11"/>
                  </a:cubicBezTo>
                  <a:cubicBezTo>
                    <a:pt x="41" y="15"/>
                    <a:pt x="43" y="19"/>
                    <a:pt x="45" y="23"/>
                  </a:cubicBezTo>
                  <a:cubicBezTo>
                    <a:pt x="48" y="31"/>
                    <a:pt x="52" y="38"/>
                    <a:pt x="57" y="44"/>
                  </a:cubicBezTo>
                  <a:cubicBezTo>
                    <a:pt x="63" y="50"/>
                    <a:pt x="69" y="56"/>
                    <a:pt x="76" y="60"/>
                  </a:cubicBezTo>
                  <a:cubicBezTo>
                    <a:pt x="83" y="64"/>
                    <a:pt x="91" y="68"/>
                    <a:pt x="99" y="70"/>
                  </a:cubicBezTo>
                  <a:cubicBezTo>
                    <a:pt x="103" y="71"/>
                    <a:pt x="107" y="71"/>
                    <a:pt x="111" y="71"/>
                  </a:cubicBezTo>
                  <a:cubicBezTo>
                    <a:pt x="115" y="71"/>
                    <a:pt x="120" y="71"/>
                    <a:pt x="124" y="71"/>
                  </a:cubicBezTo>
                  <a:cubicBezTo>
                    <a:pt x="133" y="69"/>
                    <a:pt x="141" y="67"/>
                    <a:pt x="150" y="63"/>
                  </a:cubicBezTo>
                  <a:cubicBezTo>
                    <a:pt x="167" y="55"/>
                    <a:pt x="183" y="44"/>
                    <a:pt x="196" y="31"/>
                  </a:cubicBezTo>
                  <a:cubicBezTo>
                    <a:pt x="203" y="37"/>
                    <a:pt x="203" y="37"/>
                    <a:pt x="203" y="37"/>
                  </a:cubicBezTo>
                  <a:cubicBezTo>
                    <a:pt x="190" y="53"/>
                    <a:pt x="175" y="67"/>
                    <a:pt x="157" y="78"/>
                  </a:cubicBezTo>
                  <a:cubicBezTo>
                    <a:pt x="148" y="83"/>
                    <a:pt x="139" y="88"/>
                    <a:pt x="128" y="91"/>
                  </a:cubicBezTo>
                  <a:cubicBezTo>
                    <a:pt x="123" y="93"/>
                    <a:pt x="117" y="93"/>
                    <a:pt x="112" y="94"/>
                  </a:cubicBezTo>
                  <a:cubicBezTo>
                    <a:pt x="106" y="94"/>
                    <a:pt x="101" y="95"/>
                    <a:pt x="95" y="94"/>
                  </a:cubicBezTo>
                  <a:cubicBezTo>
                    <a:pt x="87" y="93"/>
                    <a:pt x="87" y="93"/>
                    <a:pt x="87" y="93"/>
                  </a:cubicBezTo>
                  <a:cubicBezTo>
                    <a:pt x="79" y="91"/>
                    <a:pt x="79" y="91"/>
                    <a:pt x="79" y="91"/>
                  </a:cubicBezTo>
                  <a:cubicBezTo>
                    <a:pt x="73" y="90"/>
                    <a:pt x="68" y="87"/>
                    <a:pt x="63" y="85"/>
                  </a:cubicBezTo>
                  <a:cubicBezTo>
                    <a:pt x="52" y="81"/>
                    <a:pt x="43" y="74"/>
                    <a:pt x="35" y="66"/>
                  </a:cubicBezTo>
                  <a:cubicBezTo>
                    <a:pt x="26" y="59"/>
                    <a:pt x="19" y="49"/>
                    <a:pt x="13" y="40"/>
                  </a:cubicBezTo>
                  <a:cubicBezTo>
                    <a:pt x="11" y="35"/>
                    <a:pt x="8" y="30"/>
                    <a:pt x="6" y="25"/>
                  </a:cubicBezTo>
                  <a:cubicBezTo>
                    <a:pt x="3" y="19"/>
                    <a:pt x="1" y="15"/>
                    <a:pt x="0" y="8"/>
                  </a:cubicBezTo>
                  <a:lnTo>
                    <a:pt x="38" y="0"/>
                  </a:lnTo>
                  <a:close/>
                </a:path>
              </a:pathLst>
            </a:custGeom>
            <a:solidFill>
              <a:srgbClr val="3782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íśľïḍé"/>
            <p:cNvSpPr/>
            <p:nvPr/>
          </p:nvSpPr>
          <p:spPr bwMode="auto">
            <a:xfrm>
              <a:off x="6188075" y="2038350"/>
              <a:ext cx="123825" cy="150813"/>
            </a:xfrm>
            <a:custGeom>
              <a:avLst/>
              <a:gdLst>
                <a:gd name="T0" fmla="*/ 0 w 31"/>
                <a:gd name="T1" fmla="*/ 30 h 38"/>
                <a:gd name="T2" fmla="*/ 8 w 31"/>
                <a:gd name="T3" fmla="*/ 38 h 38"/>
                <a:gd name="T4" fmla="*/ 31 w 31"/>
                <a:gd name="T5" fmla="*/ 23 h 38"/>
                <a:gd name="T6" fmla="*/ 10 w 31"/>
                <a:gd name="T7" fmla="*/ 10 h 38"/>
                <a:gd name="T8" fmla="*/ 0 w 31"/>
                <a:gd name="T9" fmla="*/ 30 h 38"/>
              </a:gdLst>
              <a:ahLst/>
              <a:cxnLst>
                <a:cxn ang="0">
                  <a:pos x="T0" y="T1"/>
                </a:cxn>
                <a:cxn ang="0">
                  <a:pos x="T2" y="T3"/>
                </a:cxn>
                <a:cxn ang="0">
                  <a:pos x="T4" y="T5"/>
                </a:cxn>
                <a:cxn ang="0">
                  <a:pos x="T6" y="T7"/>
                </a:cxn>
                <a:cxn ang="0">
                  <a:pos x="T8" y="T9"/>
                </a:cxn>
              </a:cxnLst>
              <a:rect l="0" t="0" r="r" b="b"/>
              <a:pathLst>
                <a:path w="31" h="38">
                  <a:moveTo>
                    <a:pt x="0" y="30"/>
                  </a:moveTo>
                  <a:cubicBezTo>
                    <a:pt x="8" y="38"/>
                    <a:pt x="8" y="38"/>
                    <a:pt x="8" y="38"/>
                  </a:cubicBezTo>
                  <a:cubicBezTo>
                    <a:pt x="31" y="23"/>
                    <a:pt x="31" y="23"/>
                    <a:pt x="31" y="23"/>
                  </a:cubicBezTo>
                  <a:cubicBezTo>
                    <a:pt x="31" y="23"/>
                    <a:pt x="17" y="0"/>
                    <a:pt x="10" y="10"/>
                  </a:cubicBezTo>
                  <a:cubicBezTo>
                    <a:pt x="2" y="20"/>
                    <a:pt x="0" y="30"/>
                    <a:pt x="0" y="30"/>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îśľïḑe"/>
            <p:cNvSpPr/>
            <p:nvPr/>
          </p:nvSpPr>
          <p:spPr bwMode="auto">
            <a:xfrm>
              <a:off x="5434013" y="1949450"/>
              <a:ext cx="7938" cy="4763"/>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1"/>
                    <a:pt x="0" y="1"/>
                  </a:cubicBezTo>
                  <a:cubicBezTo>
                    <a:pt x="0" y="1"/>
                    <a:pt x="0" y="0"/>
                    <a:pt x="0" y="0"/>
                  </a:cubicBezTo>
                  <a:lnTo>
                    <a:pt x="2" y="0"/>
                  </a:lnTo>
                  <a:close/>
                </a:path>
              </a:pathLst>
            </a:custGeom>
            <a:solidFill>
              <a:srgbClr val="CC6C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iṣḷiďè"/>
            <p:cNvSpPr/>
            <p:nvPr/>
          </p:nvSpPr>
          <p:spPr bwMode="auto">
            <a:xfrm>
              <a:off x="4965700" y="2616200"/>
              <a:ext cx="642938" cy="1644650"/>
            </a:xfrm>
            <a:custGeom>
              <a:avLst/>
              <a:gdLst>
                <a:gd name="T0" fmla="*/ 0 w 161"/>
                <a:gd name="T1" fmla="*/ 406 h 412"/>
                <a:gd name="T2" fmla="*/ 22 w 161"/>
                <a:gd name="T3" fmla="*/ 353 h 412"/>
                <a:gd name="T4" fmla="*/ 43 w 161"/>
                <a:gd name="T5" fmla="*/ 299 h 412"/>
                <a:gd name="T6" fmla="*/ 63 w 161"/>
                <a:gd name="T7" fmla="*/ 245 h 412"/>
                <a:gd name="T8" fmla="*/ 83 w 161"/>
                <a:gd name="T9" fmla="*/ 191 h 412"/>
                <a:gd name="T10" fmla="*/ 82 w 161"/>
                <a:gd name="T11" fmla="*/ 196 h 412"/>
                <a:gd name="T12" fmla="*/ 87 w 161"/>
                <a:gd name="T13" fmla="*/ 147 h 412"/>
                <a:gd name="T14" fmla="*/ 91 w 161"/>
                <a:gd name="T15" fmla="*/ 98 h 412"/>
                <a:gd name="T16" fmla="*/ 95 w 161"/>
                <a:gd name="T17" fmla="*/ 49 h 412"/>
                <a:gd name="T18" fmla="*/ 99 w 161"/>
                <a:gd name="T19" fmla="*/ 0 h 412"/>
                <a:gd name="T20" fmla="*/ 161 w 161"/>
                <a:gd name="T21" fmla="*/ 10 h 412"/>
                <a:gd name="T22" fmla="*/ 149 w 161"/>
                <a:gd name="T23" fmla="*/ 58 h 412"/>
                <a:gd name="T24" fmla="*/ 138 w 161"/>
                <a:gd name="T25" fmla="*/ 105 h 412"/>
                <a:gd name="T26" fmla="*/ 127 w 161"/>
                <a:gd name="T27" fmla="*/ 153 h 412"/>
                <a:gd name="T28" fmla="*/ 116 w 161"/>
                <a:gd name="T29" fmla="*/ 201 h 412"/>
                <a:gd name="T30" fmla="*/ 115 w 161"/>
                <a:gd name="T31" fmla="*/ 204 h 412"/>
                <a:gd name="T32" fmla="*/ 114 w 161"/>
                <a:gd name="T33" fmla="*/ 205 h 412"/>
                <a:gd name="T34" fmla="*/ 88 w 161"/>
                <a:gd name="T35" fmla="*/ 256 h 412"/>
                <a:gd name="T36" fmla="*/ 62 w 161"/>
                <a:gd name="T37" fmla="*/ 308 h 412"/>
                <a:gd name="T38" fmla="*/ 37 w 161"/>
                <a:gd name="T39" fmla="*/ 360 h 412"/>
                <a:gd name="T40" fmla="*/ 12 w 161"/>
                <a:gd name="T41" fmla="*/ 412 h 412"/>
                <a:gd name="T42" fmla="*/ 0 w 161"/>
                <a:gd name="T43" fmla="*/ 406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 h="412">
                  <a:moveTo>
                    <a:pt x="0" y="406"/>
                  </a:moveTo>
                  <a:cubicBezTo>
                    <a:pt x="8" y="389"/>
                    <a:pt x="15" y="371"/>
                    <a:pt x="22" y="353"/>
                  </a:cubicBezTo>
                  <a:cubicBezTo>
                    <a:pt x="43" y="299"/>
                    <a:pt x="43" y="299"/>
                    <a:pt x="43" y="299"/>
                  </a:cubicBezTo>
                  <a:cubicBezTo>
                    <a:pt x="50" y="281"/>
                    <a:pt x="56" y="263"/>
                    <a:pt x="63" y="245"/>
                  </a:cubicBezTo>
                  <a:cubicBezTo>
                    <a:pt x="83" y="191"/>
                    <a:pt x="83" y="191"/>
                    <a:pt x="83" y="191"/>
                  </a:cubicBezTo>
                  <a:cubicBezTo>
                    <a:pt x="82" y="196"/>
                    <a:pt x="82" y="196"/>
                    <a:pt x="82" y="196"/>
                  </a:cubicBezTo>
                  <a:cubicBezTo>
                    <a:pt x="87" y="147"/>
                    <a:pt x="87" y="147"/>
                    <a:pt x="87" y="147"/>
                  </a:cubicBezTo>
                  <a:cubicBezTo>
                    <a:pt x="88" y="130"/>
                    <a:pt x="90" y="114"/>
                    <a:pt x="91" y="98"/>
                  </a:cubicBezTo>
                  <a:cubicBezTo>
                    <a:pt x="95" y="49"/>
                    <a:pt x="95" y="49"/>
                    <a:pt x="95" y="49"/>
                  </a:cubicBezTo>
                  <a:cubicBezTo>
                    <a:pt x="97" y="33"/>
                    <a:pt x="98" y="16"/>
                    <a:pt x="99" y="0"/>
                  </a:cubicBezTo>
                  <a:cubicBezTo>
                    <a:pt x="161" y="10"/>
                    <a:pt x="161" y="10"/>
                    <a:pt x="161" y="10"/>
                  </a:cubicBezTo>
                  <a:cubicBezTo>
                    <a:pt x="157" y="26"/>
                    <a:pt x="153" y="42"/>
                    <a:pt x="149" y="58"/>
                  </a:cubicBezTo>
                  <a:cubicBezTo>
                    <a:pt x="138" y="105"/>
                    <a:pt x="138" y="105"/>
                    <a:pt x="138" y="105"/>
                  </a:cubicBezTo>
                  <a:cubicBezTo>
                    <a:pt x="134" y="121"/>
                    <a:pt x="130" y="137"/>
                    <a:pt x="127" y="153"/>
                  </a:cubicBezTo>
                  <a:cubicBezTo>
                    <a:pt x="116" y="201"/>
                    <a:pt x="116" y="201"/>
                    <a:pt x="116" y="201"/>
                  </a:cubicBezTo>
                  <a:cubicBezTo>
                    <a:pt x="115" y="204"/>
                    <a:pt x="115" y="204"/>
                    <a:pt x="115" y="204"/>
                  </a:cubicBezTo>
                  <a:cubicBezTo>
                    <a:pt x="114" y="205"/>
                    <a:pt x="114" y="205"/>
                    <a:pt x="114" y="205"/>
                  </a:cubicBezTo>
                  <a:cubicBezTo>
                    <a:pt x="88" y="256"/>
                    <a:pt x="88" y="256"/>
                    <a:pt x="88" y="256"/>
                  </a:cubicBezTo>
                  <a:cubicBezTo>
                    <a:pt x="80" y="274"/>
                    <a:pt x="71" y="291"/>
                    <a:pt x="62" y="308"/>
                  </a:cubicBezTo>
                  <a:cubicBezTo>
                    <a:pt x="37" y="360"/>
                    <a:pt x="37" y="360"/>
                    <a:pt x="37" y="360"/>
                  </a:cubicBezTo>
                  <a:cubicBezTo>
                    <a:pt x="29" y="377"/>
                    <a:pt x="20" y="394"/>
                    <a:pt x="12" y="412"/>
                  </a:cubicBezTo>
                  <a:lnTo>
                    <a:pt x="0" y="406"/>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íśļidê"/>
            <p:cNvSpPr/>
            <p:nvPr/>
          </p:nvSpPr>
          <p:spPr bwMode="auto">
            <a:xfrm>
              <a:off x="5410200" y="1635125"/>
              <a:ext cx="111125" cy="422275"/>
            </a:xfrm>
            <a:prstGeom prst="rect">
              <a:avLst/>
            </a:prstGeom>
            <a:solidFill>
              <a:srgbClr val="F1CC8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9" name="ïṣḷîḋè"/>
            <p:cNvSpPr/>
            <p:nvPr/>
          </p:nvSpPr>
          <p:spPr bwMode="auto">
            <a:xfrm>
              <a:off x="5597525" y="1611312"/>
              <a:ext cx="111125" cy="95250"/>
            </a:xfrm>
            <a:custGeom>
              <a:avLst/>
              <a:gdLst>
                <a:gd name="T0" fmla="*/ 10 w 28"/>
                <a:gd name="T1" fmla="*/ 0 h 24"/>
                <a:gd name="T2" fmla="*/ 28 w 28"/>
                <a:gd name="T3" fmla="*/ 11 h 24"/>
                <a:gd name="T4" fmla="*/ 7 w 28"/>
                <a:gd name="T5" fmla="*/ 24 h 24"/>
                <a:gd name="T6" fmla="*/ 0 w 28"/>
                <a:gd name="T7" fmla="*/ 1 h 24"/>
                <a:gd name="T8" fmla="*/ 10 w 28"/>
                <a:gd name="T9" fmla="*/ 0 h 24"/>
              </a:gdLst>
              <a:ahLst/>
              <a:cxnLst>
                <a:cxn ang="0">
                  <a:pos x="T0" y="T1"/>
                </a:cxn>
                <a:cxn ang="0">
                  <a:pos x="T2" y="T3"/>
                </a:cxn>
                <a:cxn ang="0">
                  <a:pos x="T4" y="T5"/>
                </a:cxn>
                <a:cxn ang="0">
                  <a:pos x="T6" y="T7"/>
                </a:cxn>
                <a:cxn ang="0">
                  <a:pos x="T8" y="T9"/>
                </a:cxn>
              </a:cxnLst>
              <a:rect l="0" t="0" r="r" b="b"/>
              <a:pathLst>
                <a:path w="28" h="24">
                  <a:moveTo>
                    <a:pt x="10" y="0"/>
                  </a:moveTo>
                  <a:cubicBezTo>
                    <a:pt x="12" y="2"/>
                    <a:pt x="28" y="11"/>
                    <a:pt x="28" y="11"/>
                  </a:cubicBezTo>
                  <a:cubicBezTo>
                    <a:pt x="7" y="24"/>
                    <a:pt x="7" y="24"/>
                    <a:pt x="7" y="24"/>
                  </a:cubicBezTo>
                  <a:cubicBezTo>
                    <a:pt x="0" y="1"/>
                    <a:pt x="0" y="1"/>
                    <a:pt x="0" y="1"/>
                  </a:cubicBezTo>
                  <a:lnTo>
                    <a:pt x="10" y="0"/>
                  </a:lnTo>
                  <a:close/>
                </a:path>
              </a:pathLst>
            </a:custGeom>
            <a:solidFill>
              <a:srgbClr val="F1AA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îṥḻiďé"/>
            <p:cNvSpPr/>
            <p:nvPr/>
          </p:nvSpPr>
          <p:spPr bwMode="auto">
            <a:xfrm>
              <a:off x="5254625" y="1422400"/>
              <a:ext cx="411163" cy="452438"/>
            </a:xfrm>
            <a:custGeom>
              <a:avLst/>
              <a:gdLst>
                <a:gd name="T0" fmla="*/ 96 w 103"/>
                <a:gd name="T1" fmla="*/ 46 h 113"/>
                <a:gd name="T2" fmla="*/ 69 w 103"/>
                <a:gd name="T3" fmla="*/ 106 h 113"/>
                <a:gd name="T4" fmla="*/ 7 w 103"/>
                <a:gd name="T5" fmla="*/ 69 h 113"/>
                <a:gd name="T6" fmla="*/ 44 w 103"/>
                <a:gd name="T7" fmla="*/ 7 h 113"/>
                <a:gd name="T8" fmla="*/ 96 w 103"/>
                <a:gd name="T9" fmla="*/ 46 h 113"/>
              </a:gdLst>
              <a:ahLst/>
              <a:cxnLst>
                <a:cxn ang="0">
                  <a:pos x="T0" y="T1"/>
                </a:cxn>
                <a:cxn ang="0">
                  <a:pos x="T2" y="T3"/>
                </a:cxn>
                <a:cxn ang="0">
                  <a:pos x="T4" y="T5"/>
                </a:cxn>
                <a:cxn ang="0">
                  <a:pos x="T6" y="T7"/>
                </a:cxn>
                <a:cxn ang="0">
                  <a:pos x="T8" y="T9"/>
                </a:cxn>
              </a:cxnLst>
              <a:rect l="0" t="0" r="r" b="b"/>
              <a:pathLst>
                <a:path w="103" h="113">
                  <a:moveTo>
                    <a:pt x="96" y="46"/>
                  </a:moveTo>
                  <a:cubicBezTo>
                    <a:pt x="103" y="73"/>
                    <a:pt x="97" y="99"/>
                    <a:pt x="69" y="106"/>
                  </a:cubicBezTo>
                  <a:cubicBezTo>
                    <a:pt x="42" y="113"/>
                    <a:pt x="15" y="96"/>
                    <a:pt x="7" y="69"/>
                  </a:cubicBezTo>
                  <a:cubicBezTo>
                    <a:pt x="0" y="42"/>
                    <a:pt x="17" y="14"/>
                    <a:pt x="44" y="7"/>
                  </a:cubicBezTo>
                  <a:cubicBezTo>
                    <a:pt x="71" y="0"/>
                    <a:pt x="88" y="19"/>
                    <a:pt x="96" y="46"/>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îşḷíḋe"/>
            <p:cNvSpPr/>
            <p:nvPr/>
          </p:nvSpPr>
          <p:spPr bwMode="auto">
            <a:xfrm>
              <a:off x="5402263" y="2592387"/>
              <a:ext cx="377825" cy="1673225"/>
            </a:xfrm>
            <a:custGeom>
              <a:avLst/>
              <a:gdLst>
                <a:gd name="T0" fmla="*/ 51 w 95"/>
                <a:gd name="T1" fmla="*/ 22 h 419"/>
                <a:gd name="T2" fmla="*/ 94 w 95"/>
                <a:gd name="T3" fmla="*/ 210 h 419"/>
                <a:gd name="T4" fmla="*/ 95 w 95"/>
                <a:gd name="T5" fmla="*/ 211 h 419"/>
                <a:gd name="T6" fmla="*/ 95 w 95"/>
                <a:gd name="T7" fmla="*/ 215 h 419"/>
                <a:gd name="T8" fmla="*/ 73 w 95"/>
                <a:gd name="T9" fmla="*/ 414 h 419"/>
                <a:gd name="T10" fmla="*/ 67 w 95"/>
                <a:gd name="T11" fmla="*/ 419 h 419"/>
                <a:gd name="T12" fmla="*/ 61 w 95"/>
                <a:gd name="T13" fmla="*/ 413 h 419"/>
                <a:gd name="T14" fmla="*/ 58 w 95"/>
                <a:gd name="T15" fmla="*/ 214 h 419"/>
                <a:gd name="T16" fmla="*/ 59 w 95"/>
                <a:gd name="T17" fmla="*/ 219 h 419"/>
                <a:gd name="T18" fmla="*/ 4 w 95"/>
                <a:gd name="T19" fmla="*/ 34 h 419"/>
                <a:gd name="T20" fmla="*/ 20 w 95"/>
                <a:gd name="T21" fmla="*/ 4 h 419"/>
                <a:gd name="T22" fmla="*/ 50 w 95"/>
                <a:gd name="T23" fmla="*/ 20 h 419"/>
                <a:gd name="T24" fmla="*/ 51 w 95"/>
                <a:gd name="T25" fmla="*/ 2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419">
                  <a:moveTo>
                    <a:pt x="51" y="22"/>
                  </a:moveTo>
                  <a:cubicBezTo>
                    <a:pt x="94" y="210"/>
                    <a:pt x="94" y="210"/>
                    <a:pt x="94" y="210"/>
                  </a:cubicBezTo>
                  <a:cubicBezTo>
                    <a:pt x="95" y="211"/>
                    <a:pt x="95" y="211"/>
                    <a:pt x="95" y="211"/>
                  </a:cubicBezTo>
                  <a:cubicBezTo>
                    <a:pt x="95" y="213"/>
                    <a:pt x="95" y="214"/>
                    <a:pt x="95" y="215"/>
                  </a:cubicBezTo>
                  <a:cubicBezTo>
                    <a:pt x="73" y="414"/>
                    <a:pt x="73" y="414"/>
                    <a:pt x="73" y="414"/>
                  </a:cubicBezTo>
                  <a:cubicBezTo>
                    <a:pt x="73" y="417"/>
                    <a:pt x="70" y="419"/>
                    <a:pt x="67" y="419"/>
                  </a:cubicBezTo>
                  <a:cubicBezTo>
                    <a:pt x="64" y="418"/>
                    <a:pt x="62" y="416"/>
                    <a:pt x="61" y="413"/>
                  </a:cubicBezTo>
                  <a:cubicBezTo>
                    <a:pt x="58" y="214"/>
                    <a:pt x="58" y="214"/>
                    <a:pt x="58" y="214"/>
                  </a:cubicBezTo>
                  <a:cubicBezTo>
                    <a:pt x="59" y="219"/>
                    <a:pt x="59" y="219"/>
                    <a:pt x="59" y="219"/>
                  </a:cubicBezTo>
                  <a:cubicBezTo>
                    <a:pt x="4" y="34"/>
                    <a:pt x="4" y="34"/>
                    <a:pt x="4" y="34"/>
                  </a:cubicBezTo>
                  <a:cubicBezTo>
                    <a:pt x="0" y="21"/>
                    <a:pt x="8" y="8"/>
                    <a:pt x="20" y="4"/>
                  </a:cubicBezTo>
                  <a:cubicBezTo>
                    <a:pt x="33" y="0"/>
                    <a:pt x="47" y="8"/>
                    <a:pt x="50" y="20"/>
                  </a:cubicBezTo>
                  <a:cubicBezTo>
                    <a:pt x="51" y="21"/>
                    <a:pt x="51" y="21"/>
                    <a:pt x="51" y="22"/>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ïṧļíḍè"/>
            <p:cNvSpPr/>
            <p:nvPr/>
          </p:nvSpPr>
          <p:spPr bwMode="auto">
            <a:xfrm>
              <a:off x="5441950" y="1949450"/>
              <a:ext cx="23813" cy="4763"/>
            </a:xfrm>
            <a:custGeom>
              <a:avLst/>
              <a:gdLst>
                <a:gd name="T0" fmla="*/ 6 w 6"/>
                <a:gd name="T1" fmla="*/ 1 h 1"/>
                <a:gd name="T2" fmla="*/ 0 w 6"/>
                <a:gd name="T3" fmla="*/ 0 h 1"/>
                <a:gd name="T4" fmla="*/ 5 w 6"/>
                <a:gd name="T5" fmla="*/ 0 h 1"/>
                <a:gd name="T6" fmla="*/ 6 w 6"/>
                <a:gd name="T7" fmla="*/ 1 h 1"/>
              </a:gdLst>
              <a:ahLst/>
              <a:cxnLst>
                <a:cxn ang="0">
                  <a:pos x="T0" y="T1"/>
                </a:cxn>
                <a:cxn ang="0">
                  <a:pos x="T2" y="T3"/>
                </a:cxn>
                <a:cxn ang="0">
                  <a:pos x="T4" y="T5"/>
                </a:cxn>
                <a:cxn ang="0">
                  <a:pos x="T6" y="T7"/>
                </a:cxn>
              </a:cxnLst>
              <a:rect l="0" t="0" r="r" b="b"/>
              <a:pathLst>
                <a:path w="6" h="1">
                  <a:moveTo>
                    <a:pt x="6" y="1"/>
                  </a:moveTo>
                  <a:cubicBezTo>
                    <a:pt x="0" y="0"/>
                    <a:pt x="0" y="0"/>
                    <a:pt x="0" y="0"/>
                  </a:cubicBezTo>
                  <a:cubicBezTo>
                    <a:pt x="2" y="0"/>
                    <a:pt x="3" y="0"/>
                    <a:pt x="5" y="0"/>
                  </a:cubicBezTo>
                  <a:lnTo>
                    <a:pt x="6" y="1"/>
                  </a:lnTo>
                  <a:close/>
                </a:path>
              </a:pathLst>
            </a:custGeom>
            <a:solidFill>
              <a:srgbClr val="CC6C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i$lîḓe"/>
            <p:cNvSpPr/>
            <p:nvPr/>
          </p:nvSpPr>
          <p:spPr bwMode="auto">
            <a:xfrm>
              <a:off x="5624513" y="4221162"/>
              <a:ext cx="139700" cy="68263"/>
            </a:xfrm>
            <a:custGeom>
              <a:avLst/>
              <a:gdLst>
                <a:gd name="T0" fmla="*/ 19 w 35"/>
                <a:gd name="T1" fmla="*/ 8 h 17"/>
                <a:gd name="T2" fmla="*/ 22 w 35"/>
                <a:gd name="T3" fmla="*/ 5 h 17"/>
                <a:gd name="T4" fmla="*/ 3 w 35"/>
                <a:gd name="T5" fmla="*/ 0 h 17"/>
                <a:gd name="T6" fmla="*/ 3 w 35"/>
                <a:gd name="T7" fmla="*/ 0 h 17"/>
                <a:gd name="T8" fmla="*/ 0 w 35"/>
                <a:gd name="T9" fmla="*/ 17 h 17"/>
                <a:gd name="T10" fmla="*/ 35 w 35"/>
                <a:gd name="T11" fmla="*/ 17 h 17"/>
                <a:gd name="T12" fmla="*/ 19 w 35"/>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35" h="17">
                  <a:moveTo>
                    <a:pt x="19" y="8"/>
                  </a:moveTo>
                  <a:cubicBezTo>
                    <a:pt x="22" y="5"/>
                    <a:pt x="22" y="5"/>
                    <a:pt x="22" y="5"/>
                  </a:cubicBezTo>
                  <a:cubicBezTo>
                    <a:pt x="15" y="3"/>
                    <a:pt x="9" y="2"/>
                    <a:pt x="3" y="0"/>
                  </a:cubicBezTo>
                  <a:cubicBezTo>
                    <a:pt x="3" y="0"/>
                    <a:pt x="3" y="0"/>
                    <a:pt x="3" y="0"/>
                  </a:cubicBezTo>
                  <a:cubicBezTo>
                    <a:pt x="0" y="17"/>
                    <a:pt x="0" y="17"/>
                    <a:pt x="0" y="17"/>
                  </a:cubicBezTo>
                  <a:cubicBezTo>
                    <a:pt x="35" y="17"/>
                    <a:pt x="35" y="17"/>
                    <a:pt x="35" y="17"/>
                  </a:cubicBezTo>
                  <a:lnTo>
                    <a:pt x="19" y="8"/>
                  </a:lnTo>
                  <a:close/>
                </a:path>
              </a:pathLst>
            </a:custGeom>
            <a:solidFill>
              <a:srgbClr val="FFC8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îS1îdê"/>
            <p:cNvSpPr/>
            <p:nvPr/>
          </p:nvSpPr>
          <p:spPr bwMode="auto">
            <a:xfrm>
              <a:off x="5133975" y="1395412"/>
              <a:ext cx="547688" cy="406400"/>
            </a:xfrm>
            <a:custGeom>
              <a:avLst/>
              <a:gdLst>
                <a:gd name="T0" fmla="*/ 34 w 137"/>
                <a:gd name="T1" fmla="*/ 29 h 102"/>
                <a:gd name="T2" fmla="*/ 100 w 137"/>
                <a:gd name="T3" fmla="*/ 7 h 102"/>
                <a:gd name="T4" fmla="*/ 99 w 137"/>
                <a:gd name="T5" fmla="*/ 54 h 102"/>
                <a:gd name="T6" fmla="*/ 53 w 137"/>
                <a:gd name="T7" fmla="*/ 102 h 102"/>
                <a:gd name="T8" fmla="*/ 34 w 137"/>
                <a:gd name="T9" fmla="*/ 29 h 102"/>
              </a:gdLst>
              <a:ahLst/>
              <a:cxnLst>
                <a:cxn ang="0">
                  <a:pos x="T0" y="T1"/>
                </a:cxn>
                <a:cxn ang="0">
                  <a:pos x="T2" y="T3"/>
                </a:cxn>
                <a:cxn ang="0">
                  <a:pos x="T4" y="T5"/>
                </a:cxn>
                <a:cxn ang="0">
                  <a:pos x="T6" y="T7"/>
                </a:cxn>
                <a:cxn ang="0">
                  <a:pos x="T8" y="T9"/>
                </a:cxn>
              </a:cxnLst>
              <a:rect l="0" t="0" r="r" b="b"/>
              <a:pathLst>
                <a:path w="137" h="102">
                  <a:moveTo>
                    <a:pt x="34" y="29"/>
                  </a:moveTo>
                  <a:cubicBezTo>
                    <a:pt x="34" y="29"/>
                    <a:pt x="63" y="0"/>
                    <a:pt x="100" y="7"/>
                  </a:cubicBezTo>
                  <a:cubicBezTo>
                    <a:pt x="137" y="14"/>
                    <a:pt x="112" y="43"/>
                    <a:pt x="99" y="54"/>
                  </a:cubicBezTo>
                  <a:cubicBezTo>
                    <a:pt x="85" y="66"/>
                    <a:pt x="53" y="102"/>
                    <a:pt x="53" y="102"/>
                  </a:cubicBezTo>
                  <a:cubicBezTo>
                    <a:pt x="53" y="102"/>
                    <a:pt x="0" y="64"/>
                    <a:pt x="34" y="29"/>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ïS1iḋe"/>
            <p:cNvSpPr/>
            <p:nvPr/>
          </p:nvSpPr>
          <p:spPr bwMode="auto">
            <a:xfrm>
              <a:off x="5245100" y="1566862"/>
              <a:ext cx="176213" cy="274638"/>
            </a:xfrm>
            <a:custGeom>
              <a:avLst/>
              <a:gdLst>
                <a:gd name="T0" fmla="*/ 39 w 44"/>
                <a:gd name="T1" fmla="*/ 68 h 69"/>
                <a:gd name="T2" fmla="*/ 44 w 44"/>
                <a:gd name="T3" fmla="*/ 0 h 69"/>
                <a:gd name="T4" fmla="*/ 0 w 44"/>
                <a:gd name="T5" fmla="*/ 30 h 69"/>
                <a:gd name="T6" fmla="*/ 39 w 44"/>
                <a:gd name="T7" fmla="*/ 68 h 69"/>
              </a:gdLst>
              <a:ahLst/>
              <a:cxnLst>
                <a:cxn ang="0">
                  <a:pos x="T0" y="T1"/>
                </a:cxn>
                <a:cxn ang="0">
                  <a:pos x="T2" y="T3"/>
                </a:cxn>
                <a:cxn ang="0">
                  <a:pos x="T4" y="T5"/>
                </a:cxn>
                <a:cxn ang="0">
                  <a:pos x="T6" y="T7"/>
                </a:cxn>
              </a:cxnLst>
              <a:rect l="0" t="0" r="r" b="b"/>
              <a:pathLst>
                <a:path w="44" h="69">
                  <a:moveTo>
                    <a:pt x="39" y="68"/>
                  </a:moveTo>
                  <a:cubicBezTo>
                    <a:pt x="41" y="69"/>
                    <a:pt x="44" y="0"/>
                    <a:pt x="44" y="0"/>
                  </a:cubicBezTo>
                  <a:cubicBezTo>
                    <a:pt x="0" y="30"/>
                    <a:pt x="0" y="30"/>
                    <a:pt x="0" y="30"/>
                  </a:cubicBezTo>
                  <a:cubicBezTo>
                    <a:pt x="0" y="30"/>
                    <a:pt x="9" y="57"/>
                    <a:pt x="39" y="68"/>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išḷiḑe"/>
            <p:cNvSpPr/>
            <p:nvPr/>
          </p:nvSpPr>
          <p:spPr bwMode="auto">
            <a:xfrm>
              <a:off x="5313363" y="1949450"/>
              <a:ext cx="352425" cy="739775"/>
            </a:xfrm>
            <a:custGeom>
              <a:avLst/>
              <a:gdLst>
                <a:gd name="T0" fmla="*/ 73 w 88"/>
                <a:gd name="T1" fmla="*/ 184 h 185"/>
                <a:gd name="T2" fmla="*/ 9 w 88"/>
                <a:gd name="T3" fmla="*/ 185 h 185"/>
                <a:gd name="T4" fmla="*/ 0 w 88"/>
                <a:gd name="T5" fmla="*/ 41 h 185"/>
                <a:gd name="T6" fmla="*/ 30 w 88"/>
                <a:gd name="T7" fmla="*/ 1 h 185"/>
                <a:gd name="T8" fmla="*/ 32 w 88"/>
                <a:gd name="T9" fmla="*/ 0 h 185"/>
                <a:gd name="T10" fmla="*/ 38 w 88"/>
                <a:gd name="T11" fmla="*/ 1 h 185"/>
                <a:gd name="T12" fmla="*/ 46 w 88"/>
                <a:gd name="T13" fmla="*/ 1 h 185"/>
                <a:gd name="T14" fmla="*/ 77 w 88"/>
                <a:gd name="T15" fmla="*/ 37 h 185"/>
                <a:gd name="T16" fmla="*/ 73 w 88"/>
                <a:gd name="T17"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85">
                  <a:moveTo>
                    <a:pt x="73" y="184"/>
                  </a:moveTo>
                  <a:cubicBezTo>
                    <a:pt x="9" y="185"/>
                    <a:pt x="9" y="185"/>
                    <a:pt x="9" y="185"/>
                  </a:cubicBezTo>
                  <a:cubicBezTo>
                    <a:pt x="9" y="185"/>
                    <a:pt x="0" y="50"/>
                    <a:pt x="0" y="41"/>
                  </a:cubicBezTo>
                  <a:cubicBezTo>
                    <a:pt x="0" y="14"/>
                    <a:pt x="14" y="3"/>
                    <a:pt x="30" y="1"/>
                  </a:cubicBezTo>
                  <a:cubicBezTo>
                    <a:pt x="31" y="1"/>
                    <a:pt x="32" y="0"/>
                    <a:pt x="32" y="0"/>
                  </a:cubicBezTo>
                  <a:cubicBezTo>
                    <a:pt x="38" y="1"/>
                    <a:pt x="38" y="1"/>
                    <a:pt x="38" y="1"/>
                  </a:cubicBezTo>
                  <a:cubicBezTo>
                    <a:pt x="46" y="1"/>
                    <a:pt x="46" y="1"/>
                    <a:pt x="46" y="1"/>
                  </a:cubicBezTo>
                  <a:cubicBezTo>
                    <a:pt x="46" y="1"/>
                    <a:pt x="72" y="7"/>
                    <a:pt x="77" y="37"/>
                  </a:cubicBezTo>
                  <a:cubicBezTo>
                    <a:pt x="88" y="83"/>
                    <a:pt x="73" y="184"/>
                    <a:pt x="73" y="184"/>
                  </a:cubicBezTo>
                  <a:close/>
                </a:path>
              </a:pathLst>
            </a:custGeom>
            <a:solidFill>
              <a:srgbClr val="499E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îs1íḍè"/>
            <p:cNvSpPr/>
            <p:nvPr/>
          </p:nvSpPr>
          <p:spPr bwMode="auto">
            <a:xfrm>
              <a:off x="5402263" y="1901825"/>
              <a:ext cx="131763" cy="128588"/>
            </a:xfrm>
            <a:custGeom>
              <a:avLst/>
              <a:gdLst>
                <a:gd name="T0" fmla="*/ 0 w 83"/>
                <a:gd name="T1" fmla="*/ 35 h 81"/>
                <a:gd name="T2" fmla="*/ 2 w 83"/>
                <a:gd name="T3" fmla="*/ 0 h 81"/>
                <a:gd name="T4" fmla="*/ 83 w 83"/>
                <a:gd name="T5" fmla="*/ 13 h 81"/>
                <a:gd name="T6" fmla="*/ 80 w 83"/>
                <a:gd name="T7" fmla="*/ 81 h 81"/>
                <a:gd name="T8" fmla="*/ 7 w 83"/>
                <a:gd name="T9" fmla="*/ 55 h 81"/>
                <a:gd name="T10" fmla="*/ 0 w 83"/>
                <a:gd name="T11" fmla="*/ 35 h 81"/>
              </a:gdLst>
              <a:ahLst/>
              <a:cxnLst>
                <a:cxn ang="0">
                  <a:pos x="T0" y="T1"/>
                </a:cxn>
                <a:cxn ang="0">
                  <a:pos x="T2" y="T3"/>
                </a:cxn>
                <a:cxn ang="0">
                  <a:pos x="T4" y="T5"/>
                </a:cxn>
                <a:cxn ang="0">
                  <a:pos x="T6" y="T7"/>
                </a:cxn>
                <a:cxn ang="0">
                  <a:pos x="T8" y="T9"/>
                </a:cxn>
                <a:cxn ang="0">
                  <a:pos x="T10" y="T11"/>
                </a:cxn>
              </a:cxnLst>
              <a:rect l="0" t="0" r="r" b="b"/>
              <a:pathLst>
                <a:path w="83" h="81">
                  <a:moveTo>
                    <a:pt x="0" y="35"/>
                  </a:moveTo>
                  <a:lnTo>
                    <a:pt x="2" y="0"/>
                  </a:lnTo>
                  <a:lnTo>
                    <a:pt x="83" y="13"/>
                  </a:lnTo>
                  <a:lnTo>
                    <a:pt x="80" y="81"/>
                  </a:lnTo>
                  <a:lnTo>
                    <a:pt x="7" y="55"/>
                  </a:lnTo>
                  <a:lnTo>
                    <a:pt x="0" y="35"/>
                  </a:lnTo>
                  <a:close/>
                </a:path>
              </a:pathLst>
            </a:custGeom>
            <a:solidFill>
              <a:srgbClr val="499E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íṥlíḑe"/>
            <p:cNvSpPr/>
            <p:nvPr/>
          </p:nvSpPr>
          <p:spPr bwMode="auto">
            <a:xfrm>
              <a:off x="4957763" y="4229100"/>
              <a:ext cx="136525" cy="68263"/>
            </a:xfrm>
            <a:custGeom>
              <a:avLst/>
              <a:gdLst>
                <a:gd name="T0" fmla="*/ 18 w 34"/>
                <a:gd name="T1" fmla="*/ 8 h 17"/>
                <a:gd name="T2" fmla="*/ 21 w 34"/>
                <a:gd name="T3" fmla="*/ 5 h 17"/>
                <a:gd name="T4" fmla="*/ 2 w 34"/>
                <a:gd name="T5" fmla="*/ 0 h 17"/>
                <a:gd name="T6" fmla="*/ 2 w 34"/>
                <a:gd name="T7" fmla="*/ 0 h 17"/>
                <a:gd name="T8" fmla="*/ 0 w 34"/>
                <a:gd name="T9" fmla="*/ 17 h 17"/>
                <a:gd name="T10" fmla="*/ 34 w 34"/>
                <a:gd name="T11" fmla="*/ 17 h 17"/>
                <a:gd name="T12" fmla="*/ 18 w 34"/>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34" h="17">
                  <a:moveTo>
                    <a:pt x="18" y="8"/>
                  </a:moveTo>
                  <a:cubicBezTo>
                    <a:pt x="21" y="5"/>
                    <a:pt x="21" y="5"/>
                    <a:pt x="21" y="5"/>
                  </a:cubicBezTo>
                  <a:cubicBezTo>
                    <a:pt x="15" y="4"/>
                    <a:pt x="8" y="2"/>
                    <a:pt x="2" y="0"/>
                  </a:cubicBezTo>
                  <a:cubicBezTo>
                    <a:pt x="2" y="0"/>
                    <a:pt x="2" y="0"/>
                    <a:pt x="2" y="0"/>
                  </a:cubicBezTo>
                  <a:cubicBezTo>
                    <a:pt x="0" y="17"/>
                    <a:pt x="0" y="17"/>
                    <a:pt x="0" y="17"/>
                  </a:cubicBezTo>
                  <a:cubicBezTo>
                    <a:pt x="34" y="17"/>
                    <a:pt x="34" y="17"/>
                    <a:pt x="34" y="17"/>
                  </a:cubicBezTo>
                  <a:lnTo>
                    <a:pt x="18" y="8"/>
                  </a:lnTo>
                  <a:close/>
                </a:path>
              </a:pathLst>
            </a:custGeom>
            <a:solidFill>
              <a:srgbClr val="FFC8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iSḷîḑê"/>
            <p:cNvSpPr/>
            <p:nvPr/>
          </p:nvSpPr>
          <p:spPr bwMode="auto">
            <a:xfrm>
              <a:off x="5376863" y="1627187"/>
              <a:ext cx="100013" cy="142875"/>
            </a:xfrm>
            <a:custGeom>
              <a:avLst/>
              <a:gdLst>
                <a:gd name="T0" fmla="*/ 25 w 25"/>
                <a:gd name="T1" fmla="*/ 10 h 36"/>
                <a:gd name="T2" fmla="*/ 7 w 25"/>
                <a:gd name="T3" fmla="*/ 12 h 36"/>
                <a:gd name="T4" fmla="*/ 22 w 25"/>
                <a:gd name="T5" fmla="*/ 33 h 36"/>
              </a:gdLst>
              <a:ahLst/>
              <a:cxnLst>
                <a:cxn ang="0">
                  <a:pos x="T0" y="T1"/>
                </a:cxn>
                <a:cxn ang="0">
                  <a:pos x="T2" y="T3"/>
                </a:cxn>
                <a:cxn ang="0">
                  <a:pos x="T4" y="T5"/>
                </a:cxn>
              </a:cxnLst>
              <a:rect l="0" t="0" r="r" b="b"/>
              <a:pathLst>
                <a:path w="25" h="36">
                  <a:moveTo>
                    <a:pt x="25" y="10"/>
                  </a:moveTo>
                  <a:cubicBezTo>
                    <a:pt x="25" y="10"/>
                    <a:pt x="14" y="0"/>
                    <a:pt x="7" y="12"/>
                  </a:cubicBezTo>
                  <a:cubicBezTo>
                    <a:pt x="0" y="23"/>
                    <a:pt x="11" y="36"/>
                    <a:pt x="22" y="33"/>
                  </a:cubicBezTo>
                </a:path>
              </a:pathLst>
            </a:custGeom>
            <a:solidFill>
              <a:srgbClr val="F1AA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îSḻiḍe"/>
            <p:cNvSpPr/>
            <p:nvPr/>
          </p:nvSpPr>
          <p:spPr bwMode="auto">
            <a:xfrm>
              <a:off x="5146675" y="1295400"/>
              <a:ext cx="482600" cy="395288"/>
            </a:xfrm>
            <a:custGeom>
              <a:avLst/>
              <a:gdLst>
                <a:gd name="T0" fmla="*/ 23 w 121"/>
                <a:gd name="T1" fmla="*/ 99 h 99"/>
                <a:gd name="T2" fmla="*/ 121 w 121"/>
                <a:gd name="T3" fmla="*/ 32 h 99"/>
                <a:gd name="T4" fmla="*/ 115 w 121"/>
                <a:gd name="T5" fmla="*/ 30 h 99"/>
                <a:gd name="T6" fmla="*/ 109 w 121"/>
                <a:gd name="T7" fmla="*/ 34 h 99"/>
                <a:gd name="T8" fmla="*/ 44 w 121"/>
                <a:gd name="T9" fmla="*/ 28 h 99"/>
                <a:gd name="T10" fmla="*/ 24 w 121"/>
                <a:gd name="T11" fmla="*/ 98 h 99"/>
              </a:gdLst>
              <a:ahLst/>
              <a:cxnLst>
                <a:cxn ang="0">
                  <a:pos x="T0" y="T1"/>
                </a:cxn>
                <a:cxn ang="0">
                  <a:pos x="T2" y="T3"/>
                </a:cxn>
                <a:cxn ang="0">
                  <a:pos x="T4" y="T5"/>
                </a:cxn>
                <a:cxn ang="0">
                  <a:pos x="T6" y="T7"/>
                </a:cxn>
                <a:cxn ang="0">
                  <a:pos x="T8" y="T9"/>
                </a:cxn>
                <a:cxn ang="0">
                  <a:pos x="T10" y="T11"/>
                </a:cxn>
              </a:cxnLst>
              <a:rect l="0" t="0" r="r" b="b"/>
              <a:pathLst>
                <a:path w="121" h="99">
                  <a:moveTo>
                    <a:pt x="23" y="99"/>
                  </a:moveTo>
                  <a:cubicBezTo>
                    <a:pt x="121" y="32"/>
                    <a:pt x="121" y="32"/>
                    <a:pt x="121" y="32"/>
                  </a:cubicBezTo>
                  <a:cubicBezTo>
                    <a:pt x="121" y="32"/>
                    <a:pt x="119" y="29"/>
                    <a:pt x="115" y="30"/>
                  </a:cubicBezTo>
                  <a:cubicBezTo>
                    <a:pt x="112" y="31"/>
                    <a:pt x="109" y="34"/>
                    <a:pt x="109" y="34"/>
                  </a:cubicBezTo>
                  <a:cubicBezTo>
                    <a:pt x="109" y="34"/>
                    <a:pt x="88" y="0"/>
                    <a:pt x="44" y="28"/>
                  </a:cubicBezTo>
                  <a:cubicBezTo>
                    <a:pt x="0" y="55"/>
                    <a:pt x="24" y="98"/>
                    <a:pt x="24" y="98"/>
                  </a:cubicBezTo>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iŝļîdé"/>
            <p:cNvSpPr/>
            <p:nvPr/>
          </p:nvSpPr>
          <p:spPr bwMode="auto">
            <a:xfrm>
              <a:off x="5365750" y="1390650"/>
              <a:ext cx="171450" cy="65088"/>
            </a:xfrm>
            <a:custGeom>
              <a:avLst/>
              <a:gdLst>
                <a:gd name="T0" fmla="*/ 42 w 43"/>
                <a:gd name="T1" fmla="*/ 13 h 16"/>
                <a:gd name="T2" fmla="*/ 23 w 43"/>
                <a:gd name="T3" fmla="*/ 1 h 16"/>
                <a:gd name="T4" fmla="*/ 2 w 43"/>
                <a:gd name="T5" fmla="*/ 2 h 16"/>
                <a:gd name="T6" fmla="*/ 3 w 43"/>
                <a:gd name="T7" fmla="*/ 5 h 16"/>
                <a:gd name="T8" fmla="*/ 22 w 43"/>
                <a:gd name="T9" fmla="*/ 4 h 16"/>
                <a:gd name="T10" fmla="*/ 40 w 43"/>
                <a:gd name="T11" fmla="*/ 15 h 16"/>
                <a:gd name="T12" fmla="*/ 42 w 43"/>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3" h="16">
                  <a:moveTo>
                    <a:pt x="42" y="13"/>
                  </a:moveTo>
                  <a:cubicBezTo>
                    <a:pt x="36" y="8"/>
                    <a:pt x="31" y="3"/>
                    <a:pt x="23" y="1"/>
                  </a:cubicBezTo>
                  <a:cubicBezTo>
                    <a:pt x="16" y="0"/>
                    <a:pt x="9" y="1"/>
                    <a:pt x="2" y="2"/>
                  </a:cubicBezTo>
                  <a:cubicBezTo>
                    <a:pt x="0" y="3"/>
                    <a:pt x="1" y="5"/>
                    <a:pt x="3" y="5"/>
                  </a:cubicBezTo>
                  <a:cubicBezTo>
                    <a:pt x="9" y="4"/>
                    <a:pt x="16" y="3"/>
                    <a:pt x="22" y="4"/>
                  </a:cubicBezTo>
                  <a:cubicBezTo>
                    <a:pt x="29" y="5"/>
                    <a:pt x="35" y="10"/>
                    <a:pt x="40" y="15"/>
                  </a:cubicBezTo>
                  <a:cubicBezTo>
                    <a:pt x="41" y="16"/>
                    <a:pt x="43" y="14"/>
                    <a:pt x="42" y="13"/>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îSļidé"/>
            <p:cNvSpPr/>
            <p:nvPr/>
          </p:nvSpPr>
          <p:spPr bwMode="auto">
            <a:xfrm>
              <a:off x="5334000" y="1427162"/>
              <a:ext cx="84138" cy="95250"/>
            </a:xfrm>
            <a:custGeom>
              <a:avLst/>
              <a:gdLst>
                <a:gd name="T0" fmla="*/ 20 w 21"/>
                <a:gd name="T1" fmla="*/ 21 h 24"/>
                <a:gd name="T2" fmla="*/ 3 w 21"/>
                <a:gd name="T3" fmla="*/ 1 h 24"/>
                <a:gd name="T4" fmla="*/ 1 w 21"/>
                <a:gd name="T5" fmla="*/ 2 h 24"/>
                <a:gd name="T6" fmla="*/ 18 w 21"/>
                <a:gd name="T7" fmla="*/ 23 h 24"/>
                <a:gd name="T8" fmla="*/ 20 w 21"/>
                <a:gd name="T9" fmla="*/ 21 h 24"/>
              </a:gdLst>
              <a:ahLst/>
              <a:cxnLst>
                <a:cxn ang="0">
                  <a:pos x="T0" y="T1"/>
                </a:cxn>
                <a:cxn ang="0">
                  <a:pos x="T2" y="T3"/>
                </a:cxn>
                <a:cxn ang="0">
                  <a:pos x="T4" y="T5"/>
                </a:cxn>
                <a:cxn ang="0">
                  <a:pos x="T6" y="T7"/>
                </a:cxn>
                <a:cxn ang="0">
                  <a:pos x="T8" y="T9"/>
                </a:cxn>
              </a:cxnLst>
              <a:rect l="0" t="0" r="r" b="b"/>
              <a:pathLst>
                <a:path w="21" h="24">
                  <a:moveTo>
                    <a:pt x="20" y="21"/>
                  </a:moveTo>
                  <a:cubicBezTo>
                    <a:pt x="14" y="15"/>
                    <a:pt x="8" y="8"/>
                    <a:pt x="3" y="1"/>
                  </a:cubicBezTo>
                  <a:cubicBezTo>
                    <a:pt x="2" y="0"/>
                    <a:pt x="0" y="1"/>
                    <a:pt x="1" y="2"/>
                  </a:cubicBezTo>
                  <a:cubicBezTo>
                    <a:pt x="6" y="10"/>
                    <a:pt x="12" y="17"/>
                    <a:pt x="18" y="23"/>
                  </a:cubicBezTo>
                  <a:cubicBezTo>
                    <a:pt x="19" y="24"/>
                    <a:pt x="21" y="23"/>
                    <a:pt x="20" y="21"/>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i$ļïḋé"/>
            <p:cNvSpPr/>
            <p:nvPr/>
          </p:nvSpPr>
          <p:spPr bwMode="auto">
            <a:xfrm>
              <a:off x="5257800" y="1443037"/>
              <a:ext cx="47625" cy="179388"/>
            </a:xfrm>
            <a:custGeom>
              <a:avLst/>
              <a:gdLst>
                <a:gd name="T0" fmla="*/ 9 w 12"/>
                <a:gd name="T1" fmla="*/ 2 h 45"/>
                <a:gd name="T2" fmla="*/ 5 w 12"/>
                <a:gd name="T3" fmla="*/ 43 h 45"/>
                <a:gd name="T4" fmla="*/ 8 w 12"/>
                <a:gd name="T5" fmla="*/ 42 h 45"/>
                <a:gd name="T6" fmla="*/ 11 w 12"/>
                <a:gd name="T7" fmla="*/ 3 h 45"/>
                <a:gd name="T8" fmla="*/ 9 w 12"/>
                <a:gd name="T9" fmla="*/ 2 h 45"/>
              </a:gdLst>
              <a:ahLst/>
              <a:cxnLst>
                <a:cxn ang="0">
                  <a:pos x="T0" y="T1"/>
                </a:cxn>
                <a:cxn ang="0">
                  <a:pos x="T2" y="T3"/>
                </a:cxn>
                <a:cxn ang="0">
                  <a:pos x="T4" y="T5"/>
                </a:cxn>
                <a:cxn ang="0">
                  <a:pos x="T6" y="T7"/>
                </a:cxn>
                <a:cxn ang="0">
                  <a:pos x="T8" y="T9"/>
                </a:cxn>
              </a:cxnLst>
              <a:rect l="0" t="0" r="r" b="b"/>
              <a:pathLst>
                <a:path w="12" h="45">
                  <a:moveTo>
                    <a:pt x="9" y="2"/>
                  </a:moveTo>
                  <a:cubicBezTo>
                    <a:pt x="0" y="14"/>
                    <a:pt x="2" y="29"/>
                    <a:pt x="5" y="43"/>
                  </a:cubicBezTo>
                  <a:cubicBezTo>
                    <a:pt x="6" y="45"/>
                    <a:pt x="8" y="44"/>
                    <a:pt x="8" y="42"/>
                  </a:cubicBezTo>
                  <a:cubicBezTo>
                    <a:pt x="5" y="29"/>
                    <a:pt x="3" y="15"/>
                    <a:pt x="11" y="3"/>
                  </a:cubicBezTo>
                  <a:cubicBezTo>
                    <a:pt x="12" y="2"/>
                    <a:pt x="10" y="0"/>
                    <a:pt x="9" y="2"/>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îṥľïde"/>
            <p:cNvSpPr/>
            <p:nvPr/>
          </p:nvSpPr>
          <p:spPr bwMode="auto">
            <a:xfrm>
              <a:off x="5138738" y="1981200"/>
              <a:ext cx="330200" cy="823913"/>
            </a:xfrm>
            <a:custGeom>
              <a:avLst/>
              <a:gdLst>
                <a:gd name="T0" fmla="*/ 83 w 83"/>
                <a:gd name="T1" fmla="*/ 36 h 206"/>
                <a:gd name="T2" fmla="*/ 72 w 83"/>
                <a:gd name="T3" fmla="*/ 41 h 206"/>
                <a:gd name="T4" fmla="*/ 61 w 83"/>
                <a:gd name="T5" fmla="*/ 47 h 206"/>
                <a:gd name="T6" fmla="*/ 43 w 83"/>
                <a:gd name="T7" fmla="*/ 63 h 206"/>
                <a:gd name="T8" fmla="*/ 30 w 83"/>
                <a:gd name="T9" fmla="*/ 84 h 206"/>
                <a:gd name="T10" fmla="*/ 25 w 83"/>
                <a:gd name="T11" fmla="*/ 109 h 206"/>
                <a:gd name="T12" fmla="*/ 25 w 83"/>
                <a:gd name="T13" fmla="*/ 121 h 206"/>
                <a:gd name="T14" fmla="*/ 28 w 83"/>
                <a:gd name="T15" fmla="*/ 134 h 206"/>
                <a:gd name="T16" fmla="*/ 40 w 83"/>
                <a:gd name="T17" fmla="*/ 157 h 206"/>
                <a:gd name="T18" fmla="*/ 80 w 83"/>
                <a:gd name="T19" fmla="*/ 198 h 206"/>
                <a:gd name="T20" fmla="*/ 75 w 83"/>
                <a:gd name="T21" fmla="*/ 206 h 206"/>
                <a:gd name="T22" fmla="*/ 27 w 83"/>
                <a:gd name="T23" fmla="*/ 168 h 206"/>
                <a:gd name="T24" fmla="*/ 9 w 83"/>
                <a:gd name="T25" fmla="*/ 141 h 206"/>
                <a:gd name="T26" fmla="*/ 3 w 83"/>
                <a:gd name="T27" fmla="*/ 126 h 206"/>
                <a:gd name="T28" fmla="*/ 0 w 83"/>
                <a:gd name="T29" fmla="*/ 109 h 206"/>
                <a:gd name="T30" fmla="*/ 0 w 83"/>
                <a:gd name="T31" fmla="*/ 101 h 206"/>
                <a:gd name="T32" fmla="*/ 0 w 83"/>
                <a:gd name="T33" fmla="*/ 92 h 206"/>
                <a:gd name="T34" fmla="*/ 3 w 83"/>
                <a:gd name="T35" fmla="*/ 76 h 206"/>
                <a:gd name="T36" fmla="*/ 17 w 83"/>
                <a:gd name="T37" fmla="*/ 45 h 206"/>
                <a:gd name="T38" fmla="*/ 39 w 83"/>
                <a:gd name="T39" fmla="*/ 19 h 206"/>
                <a:gd name="T40" fmla="*/ 53 w 83"/>
                <a:gd name="T41" fmla="*/ 9 h 206"/>
                <a:gd name="T42" fmla="*/ 68 w 83"/>
                <a:gd name="T43" fmla="*/ 0 h 206"/>
                <a:gd name="T44" fmla="*/ 83 w 83"/>
                <a:gd name="T45" fmla="*/ 3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3" h="206">
                  <a:moveTo>
                    <a:pt x="83" y="36"/>
                  </a:moveTo>
                  <a:cubicBezTo>
                    <a:pt x="80" y="37"/>
                    <a:pt x="76" y="39"/>
                    <a:pt x="72" y="41"/>
                  </a:cubicBezTo>
                  <a:cubicBezTo>
                    <a:pt x="68" y="43"/>
                    <a:pt x="65" y="45"/>
                    <a:pt x="61" y="47"/>
                  </a:cubicBezTo>
                  <a:cubicBezTo>
                    <a:pt x="54" y="52"/>
                    <a:pt x="48" y="57"/>
                    <a:pt x="43" y="63"/>
                  </a:cubicBezTo>
                  <a:cubicBezTo>
                    <a:pt x="37" y="70"/>
                    <a:pt x="33" y="77"/>
                    <a:pt x="30" y="84"/>
                  </a:cubicBezTo>
                  <a:cubicBezTo>
                    <a:pt x="27" y="92"/>
                    <a:pt x="25" y="100"/>
                    <a:pt x="25" y="109"/>
                  </a:cubicBezTo>
                  <a:cubicBezTo>
                    <a:pt x="24" y="113"/>
                    <a:pt x="25" y="117"/>
                    <a:pt x="25" y="121"/>
                  </a:cubicBezTo>
                  <a:cubicBezTo>
                    <a:pt x="26" y="125"/>
                    <a:pt x="27" y="129"/>
                    <a:pt x="28" y="134"/>
                  </a:cubicBezTo>
                  <a:cubicBezTo>
                    <a:pt x="31" y="142"/>
                    <a:pt x="35" y="150"/>
                    <a:pt x="40" y="157"/>
                  </a:cubicBezTo>
                  <a:cubicBezTo>
                    <a:pt x="51" y="173"/>
                    <a:pt x="65" y="187"/>
                    <a:pt x="80" y="198"/>
                  </a:cubicBezTo>
                  <a:cubicBezTo>
                    <a:pt x="75" y="206"/>
                    <a:pt x="75" y="206"/>
                    <a:pt x="75" y="206"/>
                  </a:cubicBezTo>
                  <a:cubicBezTo>
                    <a:pt x="57" y="196"/>
                    <a:pt x="41" y="184"/>
                    <a:pt x="27" y="168"/>
                  </a:cubicBezTo>
                  <a:cubicBezTo>
                    <a:pt x="20" y="160"/>
                    <a:pt x="14" y="151"/>
                    <a:pt x="9" y="141"/>
                  </a:cubicBezTo>
                  <a:cubicBezTo>
                    <a:pt x="6" y="136"/>
                    <a:pt x="5" y="131"/>
                    <a:pt x="3" y="126"/>
                  </a:cubicBezTo>
                  <a:cubicBezTo>
                    <a:pt x="2" y="120"/>
                    <a:pt x="0" y="115"/>
                    <a:pt x="0" y="109"/>
                  </a:cubicBezTo>
                  <a:cubicBezTo>
                    <a:pt x="0" y="101"/>
                    <a:pt x="0" y="101"/>
                    <a:pt x="0" y="101"/>
                  </a:cubicBezTo>
                  <a:cubicBezTo>
                    <a:pt x="0" y="92"/>
                    <a:pt x="0" y="92"/>
                    <a:pt x="0" y="92"/>
                  </a:cubicBezTo>
                  <a:cubicBezTo>
                    <a:pt x="0" y="87"/>
                    <a:pt x="2" y="81"/>
                    <a:pt x="3" y="76"/>
                  </a:cubicBezTo>
                  <a:cubicBezTo>
                    <a:pt x="6" y="65"/>
                    <a:pt x="11" y="54"/>
                    <a:pt x="17" y="45"/>
                  </a:cubicBezTo>
                  <a:cubicBezTo>
                    <a:pt x="23" y="35"/>
                    <a:pt x="31" y="27"/>
                    <a:pt x="39" y="19"/>
                  </a:cubicBezTo>
                  <a:cubicBezTo>
                    <a:pt x="43" y="16"/>
                    <a:pt x="48" y="12"/>
                    <a:pt x="53" y="9"/>
                  </a:cubicBezTo>
                  <a:cubicBezTo>
                    <a:pt x="58" y="6"/>
                    <a:pt x="62" y="3"/>
                    <a:pt x="68" y="0"/>
                  </a:cubicBezTo>
                  <a:lnTo>
                    <a:pt x="83" y="36"/>
                  </a:lnTo>
                  <a:close/>
                </a:path>
              </a:pathLst>
            </a:custGeom>
            <a:solidFill>
              <a:srgbClr val="499E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íṩlïḍè"/>
            <p:cNvSpPr/>
            <p:nvPr/>
          </p:nvSpPr>
          <p:spPr bwMode="auto">
            <a:xfrm>
              <a:off x="5426075" y="2760662"/>
              <a:ext cx="155575" cy="119063"/>
            </a:xfrm>
            <a:custGeom>
              <a:avLst/>
              <a:gdLst>
                <a:gd name="T0" fmla="*/ 6 w 39"/>
                <a:gd name="T1" fmla="*/ 0 h 30"/>
                <a:gd name="T2" fmla="*/ 0 w 39"/>
                <a:gd name="T3" fmla="*/ 10 h 30"/>
                <a:gd name="T4" fmla="*/ 19 w 39"/>
                <a:gd name="T5" fmla="*/ 30 h 30"/>
                <a:gd name="T6" fmla="*/ 28 w 39"/>
                <a:gd name="T7" fmla="*/ 7 h 30"/>
                <a:gd name="T8" fmla="*/ 6 w 39"/>
                <a:gd name="T9" fmla="*/ 0 h 30"/>
              </a:gdLst>
              <a:ahLst/>
              <a:cxnLst>
                <a:cxn ang="0">
                  <a:pos x="T0" y="T1"/>
                </a:cxn>
                <a:cxn ang="0">
                  <a:pos x="T2" y="T3"/>
                </a:cxn>
                <a:cxn ang="0">
                  <a:pos x="T4" y="T5"/>
                </a:cxn>
                <a:cxn ang="0">
                  <a:pos x="T6" y="T7"/>
                </a:cxn>
                <a:cxn ang="0">
                  <a:pos x="T8" y="T9"/>
                </a:cxn>
              </a:cxnLst>
              <a:rect l="0" t="0" r="r" b="b"/>
              <a:pathLst>
                <a:path w="39" h="30">
                  <a:moveTo>
                    <a:pt x="6" y="0"/>
                  </a:moveTo>
                  <a:cubicBezTo>
                    <a:pt x="0" y="10"/>
                    <a:pt x="0" y="10"/>
                    <a:pt x="0" y="10"/>
                  </a:cubicBezTo>
                  <a:cubicBezTo>
                    <a:pt x="19" y="30"/>
                    <a:pt x="19" y="30"/>
                    <a:pt x="19" y="30"/>
                  </a:cubicBezTo>
                  <a:cubicBezTo>
                    <a:pt x="19" y="30"/>
                    <a:pt x="39" y="13"/>
                    <a:pt x="28" y="7"/>
                  </a:cubicBezTo>
                  <a:cubicBezTo>
                    <a:pt x="17" y="1"/>
                    <a:pt x="6" y="0"/>
                    <a:pt x="6" y="0"/>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iṥḷïḍê"/>
            <p:cNvSpPr/>
            <p:nvPr/>
          </p:nvSpPr>
          <p:spPr bwMode="auto">
            <a:xfrm>
              <a:off x="7466013" y="2528887"/>
              <a:ext cx="566738" cy="1533525"/>
            </a:xfrm>
            <a:custGeom>
              <a:avLst/>
              <a:gdLst>
                <a:gd name="T0" fmla="*/ 150 w 357"/>
                <a:gd name="T1" fmla="*/ 0 h 966"/>
                <a:gd name="T2" fmla="*/ 352 w 357"/>
                <a:gd name="T3" fmla="*/ 546 h 966"/>
                <a:gd name="T4" fmla="*/ 357 w 357"/>
                <a:gd name="T5" fmla="*/ 558 h 966"/>
                <a:gd name="T6" fmla="*/ 357 w 357"/>
                <a:gd name="T7" fmla="*/ 566 h 966"/>
                <a:gd name="T8" fmla="*/ 279 w 357"/>
                <a:gd name="T9" fmla="*/ 966 h 966"/>
                <a:gd name="T10" fmla="*/ 238 w 357"/>
                <a:gd name="T11" fmla="*/ 958 h 966"/>
                <a:gd name="T12" fmla="*/ 266 w 357"/>
                <a:gd name="T13" fmla="*/ 551 h 966"/>
                <a:gd name="T14" fmla="*/ 271 w 357"/>
                <a:gd name="T15" fmla="*/ 583 h 966"/>
                <a:gd name="T16" fmla="*/ 0 w 357"/>
                <a:gd name="T17" fmla="*/ 70 h 966"/>
                <a:gd name="T18" fmla="*/ 150 w 357"/>
                <a:gd name="T19"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966">
                  <a:moveTo>
                    <a:pt x="150" y="0"/>
                  </a:moveTo>
                  <a:lnTo>
                    <a:pt x="352" y="546"/>
                  </a:lnTo>
                  <a:lnTo>
                    <a:pt x="357" y="558"/>
                  </a:lnTo>
                  <a:lnTo>
                    <a:pt x="357" y="566"/>
                  </a:lnTo>
                  <a:lnTo>
                    <a:pt x="279" y="966"/>
                  </a:lnTo>
                  <a:lnTo>
                    <a:pt x="238" y="958"/>
                  </a:lnTo>
                  <a:lnTo>
                    <a:pt x="266" y="551"/>
                  </a:lnTo>
                  <a:lnTo>
                    <a:pt x="271" y="583"/>
                  </a:lnTo>
                  <a:lnTo>
                    <a:pt x="0" y="70"/>
                  </a:lnTo>
                  <a:lnTo>
                    <a:pt x="150" y="0"/>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ïṧľîḓé"/>
            <p:cNvSpPr/>
            <p:nvPr/>
          </p:nvSpPr>
          <p:spPr bwMode="auto">
            <a:xfrm>
              <a:off x="7466013" y="1398587"/>
              <a:ext cx="614363" cy="658813"/>
            </a:xfrm>
            <a:custGeom>
              <a:avLst/>
              <a:gdLst>
                <a:gd name="T0" fmla="*/ 25 w 154"/>
                <a:gd name="T1" fmla="*/ 163 h 165"/>
                <a:gd name="T2" fmla="*/ 76 w 154"/>
                <a:gd name="T3" fmla="*/ 143 h 165"/>
                <a:gd name="T4" fmla="*/ 120 w 154"/>
                <a:gd name="T5" fmla="*/ 108 h 165"/>
                <a:gd name="T6" fmla="*/ 128 w 154"/>
                <a:gd name="T7" fmla="*/ 96 h 165"/>
                <a:gd name="T8" fmla="*/ 134 w 154"/>
                <a:gd name="T9" fmla="*/ 83 h 165"/>
                <a:gd name="T10" fmla="*/ 143 w 154"/>
                <a:gd name="T11" fmla="*/ 58 h 165"/>
                <a:gd name="T12" fmla="*/ 154 w 154"/>
                <a:gd name="T13" fmla="*/ 7 h 165"/>
                <a:gd name="T14" fmla="*/ 149 w 154"/>
                <a:gd name="T15" fmla="*/ 1 h 165"/>
                <a:gd name="T16" fmla="*/ 143 w 154"/>
                <a:gd name="T17" fmla="*/ 5 h 165"/>
                <a:gd name="T18" fmla="*/ 143 w 154"/>
                <a:gd name="T19" fmla="*/ 5 h 165"/>
                <a:gd name="T20" fmla="*/ 126 w 154"/>
                <a:gd name="T21" fmla="*/ 52 h 165"/>
                <a:gd name="T22" fmla="*/ 116 w 154"/>
                <a:gd name="T23" fmla="*/ 75 h 165"/>
                <a:gd name="T24" fmla="*/ 110 w 154"/>
                <a:gd name="T25" fmla="*/ 84 h 165"/>
                <a:gd name="T26" fmla="*/ 102 w 154"/>
                <a:gd name="T27" fmla="*/ 92 h 165"/>
                <a:gd name="T28" fmla="*/ 63 w 154"/>
                <a:gd name="T29" fmla="*/ 115 h 165"/>
                <a:gd name="T30" fmla="*/ 18 w 154"/>
                <a:gd name="T31" fmla="*/ 127 h 165"/>
                <a:gd name="T32" fmla="*/ 17 w 154"/>
                <a:gd name="T33" fmla="*/ 127 h 165"/>
                <a:gd name="T34" fmla="*/ 2 w 154"/>
                <a:gd name="T35" fmla="*/ 148 h 165"/>
                <a:gd name="T36" fmla="*/ 22 w 154"/>
                <a:gd name="T37" fmla="*/ 163 h 165"/>
                <a:gd name="T38" fmla="*/ 25 w 154"/>
                <a:gd name="T39" fmla="*/ 16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65">
                  <a:moveTo>
                    <a:pt x="25" y="163"/>
                  </a:moveTo>
                  <a:cubicBezTo>
                    <a:pt x="43" y="158"/>
                    <a:pt x="59" y="151"/>
                    <a:pt x="76" y="143"/>
                  </a:cubicBezTo>
                  <a:cubicBezTo>
                    <a:pt x="92" y="134"/>
                    <a:pt x="107" y="123"/>
                    <a:pt x="120" y="108"/>
                  </a:cubicBezTo>
                  <a:cubicBezTo>
                    <a:pt x="123" y="104"/>
                    <a:pt x="126" y="100"/>
                    <a:pt x="128" y="96"/>
                  </a:cubicBezTo>
                  <a:cubicBezTo>
                    <a:pt x="131" y="92"/>
                    <a:pt x="133" y="87"/>
                    <a:pt x="134" y="83"/>
                  </a:cubicBezTo>
                  <a:cubicBezTo>
                    <a:pt x="137" y="75"/>
                    <a:pt x="140" y="67"/>
                    <a:pt x="143" y="58"/>
                  </a:cubicBezTo>
                  <a:cubicBezTo>
                    <a:pt x="148" y="41"/>
                    <a:pt x="152" y="25"/>
                    <a:pt x="154" y="7"/>
                  </a:cubicBezTo>
                  <a:cubicBezTo>
                    <a:pt x="154" y="4"/>
                    <a:pt x="152" y="1"/>
                    <a:pt x="149" y="1"/>
                  </a:cubicBezTo>
                  <a:cubicBezTo>
                    <a:pt x="146" y="0"/>
                    <a:pt x="143" y="2"/>
                    <a:pt x="143" y="5"/>
                  </a:cubicBezTo>
                  <a:cubicBezTo>
                    <a:pt x="143" y="5"/>
                    <a:pt x="143" y="5"/>
                    <a:pt x="143" y="5"/>
                  </a:cubicBezTo>
                  <a:cubicBezTo>
                    <a:pt x="139" y="21"/>
                    <a:pt x="133" y="37"/>
                    <a:pt x="126" y="52"/>
                  </a:cubicBezTo>
                  <a:cubicBezTo>
                    <a:pt x="123" y="60"/>
                    <a:pt x="119" y="67"/>
                    <a:pt x="116" y="75"/>
                  </a:cubicBezTo>
                  <a:cubicBezTo>
                    <a:pt x="114" y="79"/>
                    <a:pt x="112" y="81"/>
                    <a:pt x="110" y="84"/>
                  </a:cubicBezTo>
                  <a:cubicBezTo>
                    <a:pt x="107" y="87"/>
                    <a:pt x="105" y="90"/>
                    <a:pt x="102" y="92"/>
                  </a:cubicBezTo>
                  <a:cubicBezTo>
                    <a:pt x="92" y="102"/>
                    <a:pt x="78" y="110"/>
                    <a:pt x="63" y="115"/>
                  </a:cubicBezTo>
                  <a:cubicBezTo>
                    <a:pt x="49" y="121"/>
                    <a:pt x="32" y="125"/>
                    <a:pt x="18" y="127"/>
                  </a:cubicBezTo>
                  <a:cubicBezTo>
                    <a:pt x="17" y="127"/>
                    <a:pt x="17" y="127"/>
                    <a:pt x="17" y="127"/>
                  </a:cubicBezTo>
                  <a:cubicBezTo>
                    <a:pt x="7" y="129"/>
                    <a:pt x="0" y="138"/>
                    <a:pt x="2" y="148"/>
                  </a:cubicBezTo>
                  <a:cubicBezTo>
                    <a:pt x="3" y="158"/>
                    <a:pt x="12" y="165"/>
                    <a:pt x="22" y="163"/>
                  </a:cubicBezTo>
                  <a:cubicBezTo>
                    <a:pt x="23" y="163"/>
                    <a:pt x="24" y="163"/>
                    <a:pt x="25" y="163"/>
                  </a:cubicBezTo>
                  <a:close/>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íṧḻiḑè"/>
            <p:cNvSpPr/>
            <p:nvPr/>
          </p:nvSpPr>
          <p:spPr bwMode="auto">
            <a:xfrm>
              <a:off x="7381875" y="1546225"/>
              <a:ext cx="115888" cy="439738"/>
            </a:xfrm>
            <a:prstGeom prst="rect">
              <a:avLst/>
            </a:prstGeom>
            <a:solidFill>
              <a:srgbClr val="F1CC8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9" name="iṧḷíḍê"/>
            <p:cNvSpPr/>
            <p:nvPr/>
          </p:nvSpPr>
          <p:spPr bwMode="auto">
            <a:xfrm>
              <a:off x="7485063" y="1854200"/>
              <a:ext cx="100013" cy="100013"/>
            </a:xfrm>
            <a:custGeom>
              <a:avLst/>
              <a:gdLst>
                <a:gd name="T0" fmla="*/ 3 w 63"/>
                <a:gd name="T1" fmla="*/ 0 h 63"/>
                <a:gd name="T2" fmla="*/ 23 w 63"/>
                <a:gd name="T3" fmla="*/ 3 h 63"/>
                <a:gd name="T4" fmla="*/ 63 w 63"/>
                <a:gd name="T5" fmla="*/ 63 h 63"/>
                <a:gd name="T6" fmla="*/ 45 w 63"/>
                <a:gd name="T7" fmla="*/ 55 h 63"/>
                <a:gd name="T8" fmla="*/ 0 w 63"/>
                <a:gd name="T9" fmla="*/ 23 h 63"/>
                <a:gd name="T10" fmla="*/ 3 w 63"/>
                <a:gd name="T11" fmla="*/ 0 h 63"/>
              </a:gdLst>
              <a:ahLst/>
              <a:cxnLst>
                <a:cxn ang="0">
                  <a:pos x="T0" y="T1"/>
                </a:cxn>
                <a:cxn ang="0">
                  <a:pos x="T2" y="T3"/>
                </a:cxn>
                <a:cxn ang="0">
                  <a:pos x="T4" y="T5"/>
                </a:cxn>
                <a:cxn ang="0">
                  <a:pos x="T6" y="T7"/>
                </a:cxn>
                <a:cxn ang="0">
                  <a:pos x="T8" y="T9"/>
                </a:cxn>
                <a:cxn ang="0">
                  <a:pos x="T10" y="T11"/>
                </a:cxn>
              </a:cxnLst>
              <a:rect l="0" t="0" r="r" b="b"/>
              <a:pathLst>
                <a:path w="63" h="63">
                  <a:moveTo>
                    <a:pt x="3" y="0"/>
                  </a:moveTo>
                  <a:lnTo>
                    <a:pt x="23" y="3"/>
                  </a:lnTo>
                  <a:lnTo>
                    <a:pt x="63" y="63"/>
                  </a:lnTo>
                  <a:lnTo>
                    <a:pt x="45" y="55"/>
                  </a:lnTo>
                  <a:lnTo>
                    <a:pt x="0" y="23"/>
                  </a:lnTo>
                  <a:lnTo>
                    <a:pt x="3" y="0"/>
                  </a:lnTo>
                  <a:close/>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îsḷíḋé"/>
            <p:cNvSpPr/>
            <p:nvPr/>
          </p:nvSpPr>
          <p:spPr bwMode="auto">
            <a:xfrm>
              <a:off x="7297738" y="1874837"/>
              <a:ext cx="403225" cy="534988"/>
            </a:xfrm>
            <a:custGeom>
              <a:avLst/>
              <a:gdLst>
                <a:gd name="T0" fmla="*/ 0 w 101"/>
                <a:gd name="T1" fmla="*/ 42 h 134"/>
                <a:gd name="T2" fmla="*/ 28 w 101"/>
                <a:gd name="T3" fmla="*/ 117 h 134"/>
                <a:gd name="T4" fmla="*/ 28 w 101"/>
                <a:gd name="T5" fmla="*/ 118 h 134"/>
                <a:gd name="T6" fmla="*/ 93 w 101"/>
                <a:gd name="T7" fmla="*/ 134 h 134"/>
                <a:gd name="T8" fmla="*/ 94 w 101"/>
                <a:gd name="T9" fmla="*/ 126 h 134"/>
                <a:gd name="T10" fmla="*/ 95 w 101"/>
                <a:gd name="T11" fmla="*/ 126 h 134"/>
                <a:gd name="T12" fmla="*/ 98 w 101"/>
                <a:gd name="T13" fmla="*/ 60 h 134"/>
                <a:gd name="T14" fmla="*/ 46 w 101"/>
                <a:gd name="T15" fmla="*/ 1 h 134"/>
                <a:gd name="T16" fmla="*/ 38 w 101"/>
                <a:gd name="T17" fmla="*/ 0 h 134"/>
                <a:gd name="T18" fmla="*/ 32 w 101"/>
                <a:gd name="T19" fmla="*/ 0 h 134"/>
                <a:gd name="T20" fmla="*/ 30 w 101"/>
                <a:gd name="T21" fmla="*/ 0 h 134"/>
                <a:gd name="T22" fmla="*/ 30 w 101"/>
                <a:gd name="T23" fmla="*/ 0 h 134"/>
                <a:gd name="T24" fmla="*/ 0 w 101"/>
                <a:gd name="T25"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134">
                  <a:moveTo>
                    <a:pt x="0" y="42"/>
                  </a:moveTo>
                  <a:cubicBezTo>
                    <a:pt x="0" y="71"/>
                    <a:pt x="25" y="112"/>
                    <a:pt x="28" y="117"/>
                  </a:cubicBezTo>
                  <a:cubicBezTo>
                    <a:pt x="28" y="118"/>
                    <a:pt x="28" y="118"/>
                    <a:pt x="28" y="118"/>
                  </a:cubicBezTo>
                  <a:cubicBezTo>
                    <a:pt x="93" y="134"/>
                    <a:pt x="93" y="134"/>
                    <a:pt x="93" y="134"/>
                  </a:cubicBezTo>
                  <a:cubicBezTo>
                    <a:pt x="94" y="126"/>
                    <a:pt x="94" y="126"/>
                    <a:pt x="94" y="126"/>
                  </a:cubicBezTo>
                  <a:cubicBezTo>
                    <a:pt x="95" y="126"/>
                    <a:pt x="95" y="126"/>
                    <a:pt x="95" y="126"/>
                  </a:cubicBezTo>
                  <a:cubicBezTo>
                    <a:pt x="97" y="111"/>
                    <a:pt x="101" y="79"/>
                    <a:pt x="98" y="60"/>
                  </a:cubicBezTo>
                  <a:cubicBezTo>
                    <a:pt x="94" y="35"/>
                    <a:pt x="46" y="1"/>
                    <a:pt x="46" y="1"/>
                  </a:cubicBezTo>
                  <a:cubicBezTo>
                    <a:pt x="38" y="0"/>
                    <a:pt x="38" y="0"/>
                    <a:pt x="38" y="0"/>
                  </a:cubicBezTo>
                  <a:cubicBezTo>
                    <a:pt x="32" y="0"/>
                    <a:pt x="32" y="0"/>
                    <a:pt x="32" y="0"/>
                  </a:cubicBezTo>
                  <a:cubicBezTo>
                    <a:pt x="32" y="0"/>
                    <a:pt x="31" y="0"/>
                    <a:pt x="30" y="0"/>
                  </a:cubicBezTo>
                  <a:cubicBezTo>
                    <a:pt x="30" y="0"/>
                    <a:pt x="30" y="0"/>
                    <a:pt x="30" y="0"/>
                  </a:cubicBezTo>
                  <a:cubicBezTo>
                    <a:pt x="14" y="3"/>
                    <a:pt x="0" y="14"/>
                    <a:pt x="0" y="42"/>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íṧļidé"/>
            <p:cNvSpPr/>
            <p:nvPr/>
          </p:nvSpPr>
          <p:spPr bwMode="auto">
            <a:xfrm>
              <a:off x="7405688" y="1874837"/>
              <a:ext cx="11113" cy="0"/>
            </a:xfrm>
            <a:custGeom>
              <a:avLst/>
              <a:gdLst>
                <a:gd name="T0" fmla="*/ 0 w 3"/>
                <a:gd name="T1" fmla="*/ 0 w 3"/>
                <a:gd name="T2" fmla="*/ 1 w 3"/>
                <a:gd name="T3" fmla="*/ 3 w 3"/>
                <a:gd name="T4" fmla="*/ 0 w 3"/>
              </a:gdLst>
              <a:ahLst/>
              <a:cxnLst>
                <a:cxn ang="0">
                  <a:pos x="T0" y="0"/>
                </a:cxn>
                <a:cxn ang="0">
                  <a:pos x="T1" y="0"/>
                </a:cxn>
                <a:cxn ang="0">
                  <a:pos x="T2" y="0"/>
                </a:cxn>
                <a:cxn ang="0">
                  <a:pos x="T3" y="0"/>
                </a:cxn>
                <a:cxn ang="0">
                  <a:pos x="T4" y="0"/>
                </a:cxn>
              </a:cxnLst>
              <a:rect l="0" t="0" r="r" b="b"/>
              <a:pathLst>
                <a:path w="3">
                  <a:moveTo>
                    <a:pt x="0" y="0"/>
                  </a:moveTo>
                  <a:cubicBezTo>
                    <a:pt x="0" y="0"/>
                    <a:pt x="0" y="0"/>
                    <a:pt x="0" y="0"/>
                  </a:cubicBezTo>
                  <a:cubicBezTo>
                    <a:pt x="1" y="0"/>
                    <a:pt x="1" y="0"/>
                    <a:pt x="1" y="0"/>
                  </a:cubicBezTo>
                  <a:cubicBezTo>
                    <a:pt x="1" y="0"/>
                    <a:pt x="2" y="0"/>
                    <a:pt x="3" y="0"/>
                  </a:cubicBezTo>
                  <a:lnTo>
                    <a:pt x="0" y="0"/>
                  </a:lnTo>
                  <a:close/>
                </a:path>
              </a:pathLst>
            </a:custGeom>
            <a:solidFill>
              <a:srgbClr val="6597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ïṡḻïdè"/>
            <p:cNvSpPr/>
            <p:nvPr/>
          </p:nvSpPr>
          <p:spPr bwMode="auto">
            <a:xfrm>
              <a:off x="7577138" y="1522412"/>
              <a:ext cx="111125" cy="123825"/>
            </a:xfrm>
            <a:custGeom>
              <a:avLst/>
              <a:gdLst>
                <a:gd name="T0" fmla="*/ 9 w 28"/>
                <a:gd name="T1" fmla="*/ 0 h 31"/>
                <a:gd name="T2" fmla="*/ 28 w 28"/>
                <a:gd name="T3" fmla="*/ 14 h 31"/>
                <a:gd name="T4" fmla="*/ 7 w 28"/>
                <a:gd name="T5" fmla="*/ 31 h 31"/>
                <a:gd name="T6" fmla="*/ 0 w 28"/>
                <a:gd name="T7" fmla="*/ 2 h 31"/>
                <a:gd name="T8" fmla="*/ 9 w 28"/>
                <a:gd name="T9" fmla="*/ 0 h 31"/>
              </a:gdLst>
              <a:ahLst/>
              <a:cxnLst>
                <a:cxn ang="0">
                  <a:pos x="T0" y="T1"/>
                </a:cxn>
                <a:cxn ang="0">
                  <a:pos x="T2" y="T3"/>
                </a:cxn>
                <a:cxn ang="0">
                  <a:pos x="T4" y="T5"/>
                </a:cxn>
                <a:cxn ang="0">
                  <a:pos x="T6" y="T7"/>
                </a:cxn>
                <a:cxn ang="0">
                  <a:pos x="T8" y="T9"/>
                </a:cxn>
              </a:cxnLst>
              <a:rect l="0" t="0" r="r" b="b"/>
              <a:pathLst>
                <a:path w="28" h="31">
                  <a:moveTo>
                    <a:pt x="9" y="0"/>
                  </a:moveTo>
                  <a:cubicBezTo>
                    <a:pt x="12" y="3"/>
                    <a:pt x="28" y="14"/>
                    <a:pt x="28" y="14"/>
                  </a:cubicBezTo>
                  <a:cubicBezTo>
                    <a:pt x="7" y="31"/>
                    <a:pt x="7" y="31"/>
                    <a:pt x="7" y="31"/>
                  </a:cubicBezTo>
                  <a:cubicBezTo>
                    <a:pt x="0" y="2"/>
                    <a:pt x="0" y="2"/>
                    <a:pt x="0" y="2"/>
                  </a:cubicBezTo>
                  <a:lnTo>
                    <a:pt x="9" y="0"/>
                  </a:lnTo>
                  <a:close/>
                </a:path>
              </a:pathLst>
            </a:custGeom>
            <a:solidFill>
              <a:srgbClr val="F1AA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işḷïḑè"/>
            <p:cNvSpPr/>
            <p:nvPr/>
          </p:nvSpPr>
          <p:spPr bwMode="auto">
            <a:xfrm>
              <a:off x="7221538" y="1327150"/>
              <a:ext cx="423863" cy="466725"/>
            </a:xfrm>
            <a:custGeom>
              <a:avLst/>
              <a:gdLst>
                <a:gd name="T0" fmla="*/ 99 w 106"/>
                <a:gd name="T1" fmla="*/ 48 h 117"/>
                <a:gd name="T2" fmla="*/ 71 w 106"/>
                <a:gd name="T3" fmla="*/ 109 h 117"/>
                <a:gd name="T4" fmla="*/ 7 w 106"/>
                <a:gd name="T5" fmla="*/ 72 h 117"/>
                <a:gd name="T6" fmla="*/ 45 w 106"/>
                <a:gd name="T7" fmla="*/ 7 h 117"/>
                <a:gd name="T8" fmla="*/ 99 w 106"/>
                <a:gd name="T9" fmla="*/ 48 h 117"/>
              </a:gdLst>
              <a:ahLst/>
              <a:cxnLst>
                <a:cxn ang="0">
                  <a:pos x="T0" y="T1"/>
                </a:cxn>
                <a:cxn ang="0">
                  <a:pos x="T2" y="T3"/>
                </a:cxn>
                <a:cxn ang="0">
                  <a:pos x="T4" y="T5"/>
                </a:cxn>
                <a:cxn ang="0">
                  <a:pos x="T6" y="T7"/>
                </a:cxn>
                <a:cxn ang="0">
                  <a:pos x="T8" y="T9"/>
                </a:cxn>
              </a:cxnLst>
              <a:rect l="0" t="0" r="r" b="b"/>
              <a:pathLst>
                <a:path w="106" h="117">
                  <a:moveTo>
                    <a:pt x="99" y="48"/>
                  </a:moveTo>
                  <a:cubicBezTo>
                    <a:pt x="106" y="76"/>
                    <a:pt x="100" y="102"/>
                    <a:pt x="71" y="109"/>
                  </a:cubicBezTo>
                  <a:cubicBezTo>
                    <a:pt x="43" y="117"/>
                    <a:pt x="14" y="100"/>
                    <a:pt x="7" y="72"/>
                  </a:cubicBezTo>
                  <a:cubicBezTo>
                    <a:pt x="0" y="43"/>
                    <a:pt x="17" y="14"/>
                    <a:pt x="45" y="7"/>
                  </a:cubicBezTo>
                  <a:cubicBezTo>
                    <a:pt x="73" y="0"/>
                    <a:pt x="91" y="19"/>
                    <a:pt x="99" y="48"/>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í$ḻïḑé"/>
            <p:cNvSpPr/>
            <p:nvPr/>
          </p:nvSpPr>
          <p:spPr bwMode="auto">
            <a:xfrm>
              <a:off x="7242175" y="2336800"/>
              <a:ext cx="482600" cy="1143000"/>
            </a:xfrm>
            <a:custGeom>
              <a:avLst/>
              <a:gdLst>
                <a:gd name="T0" fmla="*/ 28 w 121"/>
                <a:gd name="T1" fmla="*/ 286 h 286"/>
                <a:gd name="T2" fmla="*/ 12 w 121"/>
                <a:gd name="T3" fmla="*/ 74 h 286"/>
                <a:gd name="T4" fmla="*/ 41 w 121"/>
                <a:gd name="T5" fmla="*/ 0 h 286"/>
                <a:gd name="T6" fmla="*/ 108 w 121"/>
                <a:gd name="T7" fmla="*/ 15 h 286"/>
                <a:gd name="T8" fmla="*/ 121 w 121"/>
                <a:gd name="T9" fmla="*/ 69 h 286"/>
                <a:gd name="T10" fmla="*/ 89 w 121"/>
                <a:gd name="T11" fmla="*/ 104 h 286"/>
                <a:gd name="T12" fmla="*/ 75 w 121"/>
                <a:gd name="T13" fmla="*/ 104 h 286"/>
                <a:gd name="T14" fmla="*/ 44 w 121"/>
                <a:gd name="T15" fmla="*/ 271 h 286"/>
                <a:gd name="T16" fmla="*/ 28 w 121"/>
                <a:gd name="T17"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86">
                  <a:moveTo>
                    <a:pt x="28" y="286"/>
                  </a:moveTo>
                  <a:cubicBezTo>
                    <a:pt x="28" y="286"/>
                    <a:pt x="0" y="108"/>
                    <a:pt x="12" y="74"/>
                  </a:cubicBezTo>
                  <a:cubicBezTo>
                    <a:pt x="23" y="40"/>
                    <a:pt x="41" y="0"/>
                    <a:pt x="41" y="0"/>
                  </a:cubicBezTo>
                  <a:cubicBezTo>
                    <a:pt x="108" y="15"/>
                    <a:pt x="108" y="15"/>
                    <a:pt x="108" y="15"/>
                  </a:cubicBezTo>
                  <a:cubicBezTo>
                    <a:pt x="121" y="69"/>
                    <a:pt x="121" y="69"/>
                    <a:pt x="121" y="69"/>
                  </a:cubicBezTo>
                  <a:cubicBezTo>
                    <a:pt x="89" y="104"/>
                    <a:pt x="89" y="104"/>
                    <a:pt x="89" y="104"/>
                  </a:cubicBezTo>
                  <a:cubicBezTo>
                    <a:pt x="75" y="104"/>
                    <a:pt x="75" y="104"/>
                    <a:pt x="75" y="104"/>
                  </a:cubicBezTo>
                  <a:cubicBezTo>
                    <a:pt x="44" y="271"/>
                    <a:pt x="44" y="271"/>
                    <a:pt x="44" y="271"/>
                  </a:cubicBezTo>
                  <a:lnTo>
                    <a:pt x="28" y="286"/>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îṧ1ïde"/>
            <p:cNvSpPr/>
            <p:nvPr/>
          </p:nvSpPr>
          <p:spPr bwMode="auto">
            <a:xfrm>
              <a:off x="7086600" y="2576512"/>
              <a:ext cx="477838" cy="1609725"/>
            </a:xfrm>
            <a:custGeom>
              <a:avLst/>
              <a:gdLst>
                <a:gd name="T0" fmla="*/ 72 w 120"/>
                <a:gd name="T1" fmla="*/ 32 h 403"/>
                <a:gd name="T2" fmla="*/ 72 w 120"/>
                <a:gd name="T3" fmla="*/ 29 h 403"/>
                <a:gd name="T4" fmla="*/ 72 w 120"/>
                <a:gd name="T5" fmla="*/ 32 h 403"/>
                <a:gd name="T6" fmla="*/ 72 w 120"/>
                <a:gd name="T7" fmla="*/ 38 h 403"/>
                <a:gd name="T8" fmla="*/ 72 w 120"/>
                <a:gd name="T9" fmla="*/ 51 h 403"/>
                <a:gd name="T10" fmla="*/ 71 w 120"/>
                <a:gd name="T11" fmla="*/ 75 h 403"/>
                <a:gd name="T12" fmla="*/ 70 w 120"/>
                <a:gd name="T13" fmla="*/ 125 h 403"/>
                <a:gd name="T14" fmla="*/ 68 w 120"/>
                <a:gd name="T15" fmla="*/ 225 h 403"/>
                <a:gd name="T16" fmla="*/ 68 w 120"/>
                <a:gd name="T17" fmla="*/ 225 h 403"/>
                <a:gd name="T18" fmla="*/ 70 w 120"/>
                <a:gd name="T19" fmla="*/ 218 h 403"/>
                <a:gd name="T20" fmla="*/ 2 w 120"/>
                <a:gd name="T21" fmla="*/ 394 h 403"/>
                <a:gd name="T22" fmla="*/ 5 w 120"/>
                <a:gd name="T23" fmla="*/ 401 h 403"/>
                <a:gd name="T24" fmla="*/ 12 w 120"/>
                <a:gd name="T25" fmla="*/ 399 h 403"/>
                <a:gd name="T26" fmla="*/ 103 w 120"/>
                <a:gd name="T27" fmla="*/ 233 h 403"/>
                <a:gd name="T28" fmla="*/ 105 w 120"/>
                <a:gd name="T29" fmla="*/ 229 h 403"/>
                <a:gd name="T30" fmla="*/ 105 w 120"/>
                <a:gd name="T31" fmla="*/ 227 h 403"/>
                <a:gd name="T32" fmla="*/ 105 w 120"/>
                <a:gd name="T33" fmla="*/ 227 h 403"/>
                <a:gd name="T34" fmla="*/ 113 w 120"/>
                <a:gd name="T35" fmla="*/ 127 h 403"/>
                <a:gd name="T36" fmla="*/ 117 w 120"/>
                <a:gd name="T37" fmla="*/ 77 h 403"/>
                <a:gd name="T38" fmla="*/ 118 w 120"/>
                <a:gd name="T39" fmla="*/ 52 h 403"/>
                <a:gd name="T40" fmla="*/ 119 w 120"/>
                <a:gd name="T41" fmla="*/ 40 h 403"/>
                <a:gd name="T42" fmla="*/ 120 w 120"/>
                <a:gd name="T43" fmla="*/ 33 h 403"/>
                <a:gd name="T44" fmla="*/ 120 w 120"/>
                <a:gd name="T45" fmla="*/ 30 h 403"/>
                <a:gd name="T46" fmla="*/ 119 w 120"/>
                <a:gd name="T47" fmla="*/ 21 h 403"/>
                <a:gd name="T48" fmla="*/ 90 w 120"/>
                <a:gd name="T49" fmla="*/ 3 h 403"/>
                <a:gd name="T50" fmla="*/ 72 w 120"/>
                <a:gd name="T51" fmla="*/ 32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0" h="403">
                  <a:moveTo>
                    <a:pt x="72" y="32"/>
                  </a:moveTo>
                  <a:cubicBezTo>
                    <a:pt x="72" y="32"/>
                    <a:pt x="72" y="29"/>
                    <a:pt x="72" y="29"/>
                  </a:cubicBezTo>
                  <a:cubicBezTo>
                    <a:pt x="72" y="32"/>
                    <a:pt x="72" y="32"/>
                    <a:pt x="72" y="32"/>
                  </a:cubicBezTo>
                  <a:cubicBezTo>
                    <a:pt x="72" y="38"/>
                    <a:pt x="72" y="38"/>
                    <a:pt x="72" y="38"/>
                  </a:cubicBezTo>
                  <a:cubicBezTo>
                    <a:pt x="72" y="51"/>
                    <a:pt x="72" y="51"/>
                    <a:pt x="72" y="51"/>
                  </a:cubicBezTo>
                  <a:cubicBezTo>
                    <a:pt x="71" y="75"/>
                    <a:pt x="71" y="75"/>
                    <a:pt x="71" y="75"/>
                  </a:cubicBezTo>
                  <a:cubicBezTo>
                    <a:pt x="70" y="125"/>
                    <a:pt x="70" y="125"/>
                    <a:pt x="70" y="125"/>
                  </a:cubicBezTo>
                  <a:cubicBezTo>
                    <a:pt x="68" y="225"/>
                    <a:pt x="68" y="225"/>
                    <a:pt x="68" y="225"/>
                  </a:cubicBezTo>
                  <a:cubicBezTo>
                    <a:pt x="68" y="225"/>
                    <a:pt x="68" y="225"/>
                    <a:pt x="68" y="225"/>
                  </a:cubicBezTo>
                  <a:cubicBezTo>
                    <a:pt x="70" y="218"/>
                    <a:pt x="70" y="218"/>
                    <a:pt x="70" y="218"/>
                  </a:cubicBezTo>
                  <a:cubicBezTo>
                    <a:pt x="2" y="394"/>
                    <a:pt x="2" y="394"/>
                    <a:pt x="2" y="394"/>
                  </a:cubicBezTo>
                  <a:cubicBezTo>
                    <a:pt x="0" y="397"/>
                    <a:pt x="2" y="400"/>
                    <a:pt x="5" y="401"/>
                  </a:cubicBezTo>
                  <a:cubicBezTo>
                    <a:pt x="8" y="403"/>
                    <a:pt x="11" y="401"/>
                    <a:pt x="12" y="399"/>
                  </a:cubicBezTo>
                  <a:cubicBezTo>
                    <a:pt x="103" y="233"/>
                    <a:pt x="103" y="233"/>
                    <a:pt x="103" y="233"/>
                  </a:cubicBezTo>
                  <a:cubicBezTo>
                    <a:pt x="104" y="232"/>
                    <a:pt x="105" y="230"/>
                    <a:pt x="105" y="229"/>
                  </a:cubicBezTo>
                  <a:cubicBezTo>
                    <a:pt x="105" y="227"/>
                    <a:pt x="105" y="227"/>
                    <a:pt x="105" y="227"/>
                  </a:cubicBezTo>
                  <a:cubicBezTo>
                    <a:pt x="105" y="227"/>
                    <a:pt x="105" y="227"/>
                    <a:pt x="105" y="227"/>
                  </a:cubicBezTo>
                  <a:cubicBezTo>
                    <a:pt x="113" y="127"/>
                    <a:pt x="113" y="127"/>
                    <a:pt x="113" y="127"/>
                  </a:cubicBezTo>
                  <a:cubicBezTo>
                    <a:pt x="117" y="77"/>
                    <a:pt x="117" y="77"/>
                    <a:pt x="117" y="77"/>
                  </a:cubicBezTo>
                  <a:cubicBezTo>
                    <a:pt x="118" y="52"/>
                    <a:pt x="118" y="52"/>
                    <a:pt x="118" y="52"/>
                  </a:cubicBezTo>
                  <a:cubicBezTo>
                    <a:pt x="119" y="40"/>
                    <a:pt x="119" y="40"/>
                    <a:pt x="119" y="40"/>
                  </a:cubicBezTo>
                  <a:cubicBezTo>
                    <a:pt x="120" y="33"/>
                    <a:pt x="120" y="33"/>
                    <a:pt x="120" y="33"/>
                  </a:cubicBezTo>
                  <a:cubicBezTo>
                    <a:pt x="120" y="30"/>
                    <a:pt x="120" y="30"/>
                    <a:pt x="120" y="30"/>
                  </a:cubicBezTo>
                  <a:cubicBezTo>
                    <a:pt x="120" y="28"/>
                    <a:pt x="120" y="24"/>
                    <a:pt x="119" y="21"/>
                  </a:cubicBezTo>
                  <a:cubicBezTo>
                    <a:pt x="116" y="8"/>
                    <a:pt x="103" y="0"/>
                    <a:pt x="90" y="3"/>
                  </a:cubicBezTo>
                  <a:cubicBezTo>
                    <a:pt x="77" y="6"/>
                    <a:pt x="69" y="20"/>
                    <a:pt x="72" y="32"/>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iṩļïḋê"/>
            <p:cNvSpPr/>
            <p:nvPr/>
          </p:nvSpPr>
          <p:spPr bwMode="auto">
            <a:xfrm>
              <a:off x="7416800" y="1874837"/>
              <a:ext cx="20638"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5" y="0"/>
                    <a:pt x="5" y="0"/>
                    <a:pt x="5" y="0"/>
                  </a:cubicBezTo>
                  <a:cubicBezTo>
                    <a:pt x="4" y="0"/>
                    <a:pt x="4" y="0"/>
                    <a:pt x="4" y="0"/>
                  </a:cubicBezTo>
                  <a:cubicBezTo>
                    <a:pt x="3" y="0"/>
                    <a:pt x="1" y="0"/>
                    <a:pt x="0" y="0"/>
                  </a:cubicBezTo>
                  <a:close/>
                </a:path>
              </a:pathLst>
            </a:custGeom>
            <a:solidFill>
              <a:srgbClr val="6597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i$ḷíde"/>
            <p:cNvSpPr/>
            <p:nvPr/>
          </p:nvSpPr>
          <p:spPr bwMode="auto">
            <a:xfrm>
              <a:off x="7358063" y="1825625"/>
              <a:ext cx="158750" cy="131763"/>
            </a:xfrm>
            <a:custGeom>
              <a:avLst/>
              <a:gdLst>
                <a:gd name="T0" fmla="*/ 0 w 40"/>
                <a:gd name="T1" fmla="*/ 14 h 33"/>
                <a:gd name="T2" fmla="*/ 6 w 40"/>
                <a:gd name="T3" fmla="*/ 0 h 33"/>
                <a:gd name="T4" fmla="*/ 30 w 40"/>
                <a:gd name="T5" fmla="*/ 10 h 33"/>
                <a:gd name="T6" fmla="*/ 39 w 40"/>
                <a:gd name="T7" fmla="*/ 33 h 33"/>
                <a:gd name="T8" fmla="*/ 0 w 40"/>
                <a:gd name="T9" fmla="*/ 14 h 33"/>
              </a:gdLst>
              <a:ahLst/>
              <a:cxnLst>
                <a:cxn ang="0">
                  <a:pos x="T0" y="T1"/>
                </a:cxn>
                <a:cxn ang="0">
                  <a:pos x="T2" y="T3"/>
                </a:cxn>
                <a:cxn ang="0">
                  <a:pos x="T4" y="T5"/>
                </a:cxn>
                <a:cxn ang="0">
                  <a:pos x="T6" y="T7"/>
                </a:cxn>
                <a:cxn ang="0">
                  <a:pos x="T8" y="T9"/>
                </a:cxn>
              </a:cxnLst>
              <a:rect l="0" t="0" r="r" b="b"/>
              <a:pathLst>
                <a:path w="40" h="33">
                  <a:moveTo>
                    <a:pt x="0" y="14"/>
                  </a:moveTo>
                  <a:cubicBezTo>
                    <a:pt x="6" y="0"/>
                    <a:pt x="6" y="0"/>
                    <a:pt x="6" y="0"/>
                  </a:cubicBezTo>
                  <a:cubicBezTo>
                    <a:pt x="30" y="10"/>
                    <a:pt x="30" y="10"/>
                    <a:pt x="30" y="10"/>
                  </a:cubicBezTo>
                  <a:cubicBezTo>
                    <a:pt x="30" y="10"/>
                    <a:pt x="40" y="33"/>
                    <a:pt x="39" y="33"/>
                  </a:cubicBezTo>
                  <a:cubicBezTo>
                    <a:pt x="38" y="33"/>
                    <a:pt x="0" y="14"/>
                    <a:pt x="0" y="14"/>
                  </a:cubicBezTo>
                  <a:close/>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 name="íṡḷíḋé"/>
            <p:cNvSpPr/>
            <p:nvPr/>
          </p:nvSpPr>
          <p:spPr bwMode="auto">
            <a:xfrm>
              <a:off x="7808913" y="4025900"/>
              <a:ext cx="155575" cy="223838"/>
            </a:xfrm>
            <a:custGeom>
              <a:avLst/>
              <a:gdLst>
                <a:gd name="T0" fmla="*/ 0 w 39"/>
                <a:gd name="T1" fmla="*/ 56 h 56"/>
                <a:gd name="T2" fmla="*/ 3 w 39"/>
                <a:gd name="T3" fmla="*/ 2 h 56"/>
                <a:gd name="T4" fmla="*/ 39 w 39"/>
                <a:gd name="T5" fmla="*/ 0 h 56"/>
                <a:gd name="T6" fmla="*/ 24 w 39"/>
                <a:gd name="T7" fmla="*/ 43 h 56"/>
                <a:gd name="T8" fmla="*/ 37 w 39"/>
                <a:gd name="T9" fmla="*/ 56 h 56"/>
                <a:gd name="T10" fmla="*/ 0 w 39"/>
                <a:gd name="T11" fmla="*/ 56 h 56"/>
              </a:gdLst>
              <a:ahLst/>
              <a:cxnLst>
                <a:cxn ang="0">
                  <a:pos x="T0" y="T1"/>
                </a:cxn>
                <a:cxn ang="0">
                  <a:pos x="T2" y="T3"/>
                </a:cxn>
                <a:cxn ang="0">
                  <a:pos x="T4" y="T5"/>
                </a:cxn>
                <a:cxn ang="0">
                  <a:pos x="T6" y="T7"/>
                </a:cxn>
                <a:cxn ang="0">
                  <a:pos x="T8" y="T9"/>
                </a:cxn>
                <a:cxn ang="0">
                  <a:pos x="T10" y="T11"/>
                </a:cxn>
              </a:cxnLst>
              <a:rect l="0" t="0" r="r" b="b"/>
              <a:pathLst>
                <a:path w="39" h="56">
                  <a:moveTo>
                    <a:pt x="0" y="56"/>
                  </a:moveTo>
                  <a:cubicBezTo>
                    <a:pt x="0" y="52"/>
                    <a:pt x="3" y="2"/>
                    <a:pt x="3" y="2"/>
                  </a:cubicBezTo>
                  <a:cubicBezTo>
                    <a:pt x="39" y="0"/>
                    <a:pt x="39" y="0"/>
                    <a:pt x="39" y="0"/>
                  </a:cubicBezTo>
                  <a:cubicBezTo>
                    <a:pt x="24" y="43"/>
                    <a:pt x="24" y="43"/>
                    <a:pt x="24" y="43"/>
                  </a:cubicBezTo>
                  <a:cubicBezTo>
                    <a:pt x="37" y="56"/>
                    <a:pt x="37" y="56"/>
                    <a:pt x="37" y="56"/>
                  </a:cubicBezTo>
                  <a:cubicBezTo>
                    <a:pt x="37" y="56"/>
                    <a:pt x="0" y="56"/>
                    <a:pt x="0" y="56"/>
                  </a:cubicBezTo>
                  <a:close/>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iṧļíde"/>
            <p:cNvSpPr/>
            <p:nvPr/>
          </p:nvSpPr>
          <p:spPr bwMode="auto">
            <a:xfrm>
              <a:off x="7058025" y="4017962"/>
              <a:ext cx="200025" cy="231775"/>
            </a:xfrm>
            <a:custGeom>
              <a:avLst/>
              <a:gdLst>
                <a:gd name="T0" fmla="*/ 13 w 50"/>
                <a:gd name="T1" fmla="*/ 0 h 58"/>
                <a:gd name="T2" fmla="*/ 50 w 50"/>
                <a:gd name="T3" fmla="*/ 13 h 58"/>
                <a:gd name="T4" fmla="*/ 19 w 50"/>
                <a:gd name="T5" fmla="*/ 48 h 58"/>
                <a:gd name="T6" fmla="*/ 36 w 50"/>
                <a:gd name="T7" fmla="*/ 58 h 58"/>
                <a:gd name="T8" fmla="*/ 0 w 50"/>
                <a:gd name="T9" fmla="*/ 58 h 58"/>
                <a:gd name="T10" fmla="*/ 13 w 50"/>
                <a:gd name="T11" fmla="*/ 0 h 58"/>
              </a:gdLst>
              <a:ahLst/>
              <a:cxnLst>
                <a:cxn ang="0">
                  <a:pos x="T0" y="T1"/>
                </a:cxn>
                <a:cxn ang="0">
                  <a:pos x="T2" y="T3"/>
                </a:cxn>
                <a:cxn ang="0">
                  <a:pos x="T4" y="T5"/>
                </a:cxn>
                <a:cxn ang="0">
                  <a:pos x="T6" y="T7"/>
                </a:cxn>
                <a:cxn ang="0">
                  <a:pos x="T8" y="T9"/>
                </a:cxn>
                <a:cxn ang="0">
                  <a:pos x="T10" y="T11"/>
                </a:cxn>
              </a:cxnLst>
              <a:rect l="0" t="0" r="r" b="b"/>
              <a:pathLst>
                <a:path w="50" h="58">
                  <a:moveTo>
                    <a:pt x="13" y="0"/>
                  </a:moveTo>
                  <a:cubicBezTo>
                    <a:pt x="16" y="1"/>
                    <a:pt x="50" y="13"/>
                    <a:pt x="50" y="13"/>
                  </a:cubicBezTo>
                  <a:cubicBezTo>
                    <a:pt x="19" y="48"/>
                    <a:pt x="19" y="48"/>
                    <a:pt x="19" y="48"/>
                  </a:cubicBezTo>
                  <a:cubicBezTo>
                    <a:pt x="36" y="58"/>
                    <a:pt x="36" y="58"/>
                    <a:pt x="36" y="58"/>
                  </a:cubicBezTo>
                  <a:cubicBezTo>
                    <a:pt x="0" y="58"/>
                    <a:pt x="0" y="58"/>
                    <a:pt x="0" y="58"/>
                  </a:cubicBezTo>
                  <a:cubicBezTo>
                    <a:pt x="0" y="58"/>
                    <a:pt x="10" y="0"/>
                    <a:pt x="13" y="0"/>
                  </a:cubicBezTo>
                  <a:close/>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îṡ1ïḑè"/>
            <p:cNvSpPr/>
            <p:nvPr/>
          </p:nvSpPr>
          <p:spPr bwMode="auto">
            <a:xfrm>
              <a:off x="7234238" y="1498600"/>
              <a:ext cx="206375" cy="260350"/>
            </a:xfrm>
            <a:custGeom>
              <a:avLst/>
              <a:gdLst>
                <a:gd name="T0" fmla="*/ 50 w 52"/>
                <a:gd name="T1" fmla="*/ 39 h 65"/>
                <a:gd name="T2" fmla="*/ 36 w 52"/>
                <a:gd name="T3" fmla="*/ 65 h 65"/>
                <a:gd name="T4" fmla="*/ 20 w 52"/>
                <a:gd name="T5" fmla="*/ 61 h 65"/>
                <a:gd name="T6" fmla="*/ 6 w 52"/>
                <a:gd name="T7" fmla="*/ 54 h 65"/>
                <a:gd name="T8" fmla="*/ 1 w 52"/>
                <a:gd name="T9" fmla="*/ 42 h 65"/>
                <a:gd name="T10" fmla="*/ 2 w 52"/>
                <a:gd name="T11" fmla="*/ 36 h 65"/>
                <a:gd name="T12" fmla="*/ 0 w 52"/>
                <a:gd name="T13" fmla="*/ 30 h 65"/>
                <a:gd name="T14" fmla="*/ 6 w 52"/>
                <a:gd name="T15" fmla="*/ 14 h 65"/>
                <a:gd name="T16" fmla="*/ 27 w 52"/>
                <a:gd name="T17" fmla="*/ 1 h 65"/>
                <a:gd name="T18" fmla="*/ 42 w 52"/>
                <a:gd name="T19" fmla="*/ 3 h 65"/>
                <a:gd name="T20" fmla="*/ 50 w 52"/>
                <a:gd name="T21" fmla="*/ 13 h 65"/>
                <a:gd name="T22" fmla="*/ 52 w 52"/>
                <a:gd name="T23"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65">
                  <a:moveTo>
                    <a:pt x="50" y="39"/>
                  </a:moveTo>
                  <a:cubicBezTo>
                    <a:pt x="43" y="46"/>
                    <a:pt x="43" y="57"/>
                    <a:pt x="36" y="65"/>
                  </a:cubicBezTo>
                  <a:cubicBezTo>
                    <a:pt x="31" y="63"/>
                    <a:pt x="26" y="62"/>
                    <a:pt x="20" y="61"/>
                  </a:cubicBezTo>
                  <a:cubicBezTo>
                    <a:pt x="15" y="60"/>
                    <a:pt x="10" y="58"/>
                    <a:pt x="6" y="54"/>
                  </a:cubicBezTo>
                  <a:cubicBezTo>
                    <a:pt x="3" y="51"/>
                    <a:pt x="1" y="46"/>
                    <a:pt x="1" y="42"/>
                  </a:cubicBezTo>
                  <a:cubicBezTo>
                    <a:pt x="1" y="40"/>
                    <a:pt x="2" y="38"/>
                    <a:pt x="2" y="36"/>
                  </a:cubicBezTo>
                  <a:cubicBezTo>
                    <a:pt x="1" y="34"/>
                    <a:pt x="1" y="32"/>
                    <a:pt x="0" y="30"/>
                  </a:cubicBezTo>
                  <a:cubicBezTo>
                    <a:pt x="0" y="24"/>
                    <a:pt x="2" y="18"/>
                    <a:pt x="6" y="14"/>
                  </a:cubicBezTo>
                  <a:cubicBezTo>
                    <a:pt x="11" y="8"/>
                    <a:pt x="19" y="3"/>
                    <a:pt x="27" y="1"/>
                  </a:cubicBezTo>
                  <a:cubicBezTo>
                    <a:pt x="32" y="0"/>
                    <a:pt x="37" y="0"/>
                    <a:pt x="42" y="3"/>
                  </a:cubicBezTo>
                  <a:cubicBezTo>
                    <a:pt x="46" y="5"/>
                    <a:pt x="49" y="9"/>
                    <a:pt x="50" y="13"/>
                  </a:cubicBezTo>
                  <a:cubicBezTo>
                    <a:pt x="52" y="17"/>
                    <a:pt x="52" y="22"/>
                    <a:pt x="52" y="27"/>
                  </a:cubicBezTo>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íslîḓé"/>
            <p:cNvSpPr/>
            <p:nvPr/>
          </p:nvSpPr>
          <p:spPr bwMode="auto">
            <a:xfrm>
              <a:off x="7389813" y="1566862"/>
              <a:ext cx="79375" cy="100013"/>
            </a:xfrm>
            <a:custGeom>
              <a:avLst/>
              <a:gdLst>
                <a:gd name="T0" fmla="*/ 14 w 20"/>
                <a:gd name="T1" fmla="*/ 4 h 25"/>
                <a:gd name="T2" fmla="*/ 7 w 20"/>
                <a:gd name="T3" fmla="*/ 1 h 25"/>
                <a:gd name="T4" fmla="*/ 4 w 20"/>
                <a:gd name="T5" fmla="*/ 3 h 25"/>
                <a:gd name="T6" fmla="*/ 3 w 20"/>
                <a:gd name="T7" fmla="*/ 17 h 25"/>
                <a:gd name="T8" fmla="*/ 15 w 20"/>
                <a:gd name="T9" fmla="*/ 25 h 25"/>
                <a:gd name="T10" fmla="*/ 20 w 20"/>
                <a:gd name="T11" fmla="*/ 23 h 25"/>
              </a:gdLst>
              <a:ahLst/>
              <a:cxnLst>
                <a:cxn ang="0">
                  <a:pos x="T0" y="T1"/>
                </a:cxn>
                <a:cxn ang="0">
                  <a:pos x="T2" y="T3"/>
                </a:cxn>
                <a:cxn ang="0">
                  <a:pos x="T4" y="T5"/>
                </a:cxn>
                <a:cxn ang="0">
                  <a:pos x="T6" y="T7"/>
                </a:cxn>
                <a:cxn ang="0">
                  <a:pos x="T8" y="T9"/>
                </a:cxn>
                <a:cxn ang="0">
                  <a:pos x="T10" y="T11"/>
                </a:cxn>
              </a:cxnLst>
              <a:rect l="0" t="0" r="r" b="b"/>
              <a:pathLst>
                <a:path w="20" h="25">
                  <a:moveTo>
                    <a:pt x="14" y="4"/>
                  </a:moveTo>
                  <a:cubicBezTo>
                    <a:pt x="12" y="2"/>
                    <a:pt x="10" y="0"/>
                    <a:pt x="7" y="1"/>
                  </a:cubicBezTo>
                  <a:cubicBezTo>
                    <a:pt x="6" y="1"/>
                    <a:pt x="5" y="2"/>
                    <a:pt x="4" y="3"/>
                  </a:cubicBezTo>
                  <a:cubicBezTo>
                    <a:pt x="1" y="6"/>
                    <a:pt x="0" y="12"/>
                    <a:pt x="3" y="17"/>
                  </a:cubicBezTo>
                  <a:cubicBezTo>
                    <a:pt x="5" y="21"/>
                    <a:pt x="10" y="24"/>
                    <a:pt x="15" y="25"/>
                  </a:cubicBezTo>
                  <a:cubicBezTo>
                    <a:pt x="17" y="25"/>
                    <a:pt x="19" y="25"/>
                    <a:pt x="20" y="23"/>
                  </a:cubicBezTo>
                </a:path>
              </a:pathLst>
            </a:custGeom>
            <a:solidFill>
              <a:srgbClr val="F1AA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 name="ï$ļïďè"/>
            <p:cNvSpPr/>
            <p:nvPr/>
          </p:nvSpPr>
          <p:spPr bwMode="auto">
            <a:xfrm>
              <a:off x="7377113" y="1411287"/>
              <a:ext cx="252413" cy="211138"/>
            </a:xfrm>
            <a:custGeom>
              <a:avLst/>
              <a:gdLst>
                <a:gd name="T0" fmla="*/ 52 w 63"/>
                <a:gd name="T1" fmla="*/ 0 h 53"/>
                <a:gd name="T2" fmla="*/ 61 w 63"/>
                <a:gd name="T3" fmla="*/ 9 h 53"/>
                <a:gd name="T4" fmla="*/ 61 w 63"/>
                <a:gd name="T5" fmla="*/ 22 h 53"/>
                <a:gd name="T6" fmla="*/ 56 w 63"/>
                <a:gd name="T7" fmla="*/ 12 h 53"/>
                <a:gd name="T8" fmla="*/ 53 w 63"/>
                <a:gd name="T9" fmla="*/ 26 h 53"/>
                <a:gd name="T10" fmla="*/ 44 w 63"/>
                <a:gd name="T11" fmla="*/ 37 h 53"/>
                <a:gd name="T12" fmla="*/ 46 w 63"/>
                <a:gd name="T13" fmla="*/ 17 h 53"/>
                <a:gd name="T14" fmla="*/ 42 w 63"/>
                <a:gd name="T15" fmla="*/ 27 h 53"/>
                <a:gd name="T16" fmla="*/ 25 w 63"/>
                <a:gd name="T17" fmla="*/ 38 h 53"/>
                <a:gd name="T18" fmla="*/ 23 w 63"/>
                <a:gd name="T19" fmla="*/ 40 h 53"/>
                <a:gd name="T20" fmla="*/ 21 w 63"/>
                <a:gd name="T21" fmla="*/ 46 h 53"/>
                <a:gd name="T22" fmla="*/ 22 w 63"/>
                <a:gd name="T23" fmla="*/ 53 h 53"/>
                <a:gd name="T24" fmla="*/ 14 w 63"/>
                <a:gd name="T25" fmla="*/ 42 h 53"/>
                <a:gd name="T26" fmla="*/ 8 w 63"/>
                <a:gd name="T27" fmla="*/ 37 h 53"/>
                <a:gd name="T28" fmla="*/ 0 w 63"/>
                <a:gd name="T29"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53">
                  <a:moveTo>
                    <a:pt x="52" y="0"/>
                  </a:moveTo>
                  <a:cubicBezTo>
                    <a:pt x="56" y="1"/>
                    <a:pt x="60" y="5"/>
                    <a:pt x="61" y="9"/>
                  </a:cubicBezTo>
                  <a:cubicBezTo>
                    <a:pt x="63" y="13"/>
                    <a:pt x="62" y="18"/>
                    <a:pt x="61" y="22"/>
                  </a:cubicBezTo>
                  <a:cubicBezTo>
                    <a:pt x="61" y="18"/>
                    <a:pt x="59" y="15"/>
                    <a:pt x="56" y="12"/>
                  </a:cubicBezTo>
                  <a:cubicBezTo>
                    <a:pt x="57" y="17"/>
                    <a:pt x="56" y="22"/>
                    <a:pt x="53" y="26"/>
                  </a:cubicBezTo>
                  <a:cubicBezTo>
                    <a:pt x="51" y="30"/>
                    <a:pt x="47" y="34"/>
                    <a:pt x="44" y="37"/>
                  </a:cubicBezTo>
                  <a:cubicBezTo>
                    <a:pt x="46" y="31"/>
                    <a:pt x="47" y="24"/>
                    <a:pt x="46" y="17"/>
                  </a:cubicBezTo>
                  <a:cubicBezTo>
                    <a:pt x="46" y="21"/>
                    <a:pt x="44" y="24"/>
                    <a:pt x="42" y="27"/>
                  </a:cubicBezTo>
                  <a:cubicBezTo>
                    <a:pt x="37" y="32"/>
                    <a:pt x="31" y="36"/>
                    <a:pt x="25" y="38"/>
                  </a:cubicBezTo>
                  <a:cubicBezTo>
                    <a:pt x="24" y="39"/>
                    <a:pt x="23" y="39"/>
                    <a:pt x="23" y="40"/>
                  </a:cubicBezTo>
                  <a:cubicBezTo>
                    <a:pt x="21" y="41"/>
                    <a:pt x="21" y="44"/>
                    <a:pt x="21" y="46"/>
                  </a:cubicBezTo>
                  <a:cubicBezTo>
                    <a:pt x="21" y="48"/>
                    <a:pt x="21" y="50"/>
                    <a:pt x="22" y="53"/>
                  </a:cubicBezTo>
                  <a:cubicBezTo>
                    <a:pt x="20" y="48"/>
                    <a:pt x="17" y="45"/>
                    <a:pt x="14" y="42"/>
                  </a:cubicBezTo>
                  <a:cubicBezTo>
                    <a:pt x="12" y="40"/>
                    <a:pt x="10" y="39"/>
                    <a:pt x="8" y="37"/>
                  </a:cubicBezTo>
                  <a:cubicBezTo>
                    <a:pt x="3" y="33"/>
                    <a:pt x="0" y="27"/>
                    <a:pt x="0" y="20"/>
                  </a:cubicBezTo>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 name="îš1ïḍè"/>
            <p:cNvSpPr/>
            <p:nvPr/>
          </p:nvSpPr>
          <p:spPr bwMode="auto">
            <a:xfrm>
              <a:off x="7158038" y="1263650"/>
              <a:ext cx="474663" cy="355600"/>
            </a:xfrm>
            <a:custGeom>
              <a:avLst/>
              <a:gdLst>
                <a:gd name="T0" fmla="*/ 19 w 119"/>
                <a:gd name="T1" fmla="*/ 89 h 89"/>
                <a:gd name="T2" fmla="*/ 119 w 119"/>
                <a:gd name="T3" fmla="*/ 34 h 89"/>
                <a:gd name="T4" fmla="*/ 114 w 119"/>
                <a:gd name="T5" fmla="*/ 32 h 89"/>
                <a:gd name="T6" fmla="*/ 107 w 119"/>
                <a:gd name="T7" fmla="*/ 34 h 89"/>
                <a:gd name="T8" fmla="*/ 45 w 119"/>
                <a:gd name="T9" fmla="*/ 23 h 89"/>
                <a:gd name="T10" fmla="*/ 19 w 119"/>
                <a:gd name="T11" fmla="*/ 88 h 89"/>
              </a:gdLst>
              <a:ahLst/>
              <a:cxnLst>
                <a:cxn ang="0">
                  <a:pos x="T0" y="T1"/>
                </a:cxn>
                <a:cxn ang="0">
                  <a:pos x="T2" y="T3"/>
                </a:cxn>
                <a:cxn ang="0">
                  <a:pos x="T4" y="T5"/>
                </a:cxn>
                <a:cxn ang="0">
                  <a:pos x="T6" y="T7"/>
                </a:cxn>
                <a:cxn ang="0">
                  <a:pos x="T8" y="T9"/>
                </a:cxn>
                <a:cxn ang="0">
                  <a:pos x="T10" y="T11"/>
                </a:cxn>
              </a:cxnLst>
              <a:rect l="0" t="0" r="r" b="b"/>
              <a:pathLst>
                <a:path w="119" h="89">
                  <a:moveTo>
                    <a:pt x="19" y="89"/>
                  </a:moveTo>
                  <a:cubicBezTo>
                    <a:pt x="119" y="34"/>
                    <a:pt x="119" y="34"/>
                    <a:pt x="119" y="34"/>
                  </a:cubicBezTo>
                  <a:cubicBezTo>
                    <a:pt x="119" y="34"/>
                    <a:pt x="118" y="31"/>
                    <a:pt x="114" y="32"/>
                  </a:cubicBezTo>
                  <a:cubicBezTo>
                    <a:pt x="110" y="32"/>
                    <a:pt x="107" y="34"/>
                    <a:pt x="107" y="34"/>
                  </a:cubicBezTo>
                  <a:cubicBezTo>
                    <a:pt x="107" y="34"/>
                    <a:pt x="91" y="0"/>
                    <a:pt x="45" y="23"/>
                  </a:cubicBezTo>
                  <a:cubicBezTo>
                    <a:pt x="0" y="45"/>
                    <a:pt x="19" y="88"/>
                    <a:pt x="19" y="88"/>
                  </a:cubicBezTo>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 name="ïśļíďè"/>
            <p:cNvSpPr/>
            <p:nvPr/>
          </p:nvSpPr>
          <p:spPr bwMode="auto">
            <a:xfrm>
              <a:off x="7381875" y="1347787"/>
              <a:ext cx="158750" cy="71438"/>
            </a:xfrm>
            <a:custGeom>
              <a:avLst/>
              <a:gdLst>
                <a:gd name="T0" fmla="*/ 38 w 40"/>
                <a:gd name="T1" fmla="*/ 17 h 18"/>
                <a:gd name="T2" fmla="*/ 22 w 40"/>
                <a:gd name="T3" fmla="*/ 5 h 18"/>
                <a:gd name="T4" fmla="*/ 2 w 40"/>
                <a:gd name="T5" fmla="*/ 4 h 18"/>
                <a:gd name="T6" fmla="*/ 2 w 40"/>
                <a:gd name="T7" fmla="*/ 1 h 18"/>
                <a:gd name="T8" fmla="*/ 25 w 40"/>
                <a:gd name="T9" fmla="*/ 3 h 18"/>
                <a:gd name="T10" fmla="*/ 39 w 40"/>
                <a:gd name="T11" fmla="*/ 15 h 18"/>
                <a:gd name="T12" fmla="*/ 38 w 40"/>
                <a:gd name="T13" fmla="*/ 17 h 18"/>
              </a:gdLst>
              <a:ahLst/>
              <a:cxnLst>
                <a:cxn ang="0">
                  <a:pos x="T0" y="T1"/>
                </a:cxn>
                <a:cxn ang="0">
                  <a:pos x="T2" y="T3"/>
                </a:cxn>
                <a:cxn ang="0">
                  <a:pos x="T4" y="T5"/>
                </a:cxn>
                <a:cxn ang="0">
                  <a:pos x="T6" y="T7"/>
                </a:cxn>
                <a:cxn ang="0">
                  <a:pos x="T8" y="T9"/>
                </a:cxn>
                <a:cxn ang="0">
                  <a:pos x="T10" y="T11"/>
                </a:cxn>
                <a:cxn ang="0">
                  <a:pos x="T12" y="T13"/>
                </a:cxn>
              </a:cxnLst>
              <a:rect l="0" t="0" r="r" b="b"/>
              <a:pathLst>
                <a:path w="40" h="18">
                  <a:moveTo>
                    <a:pt x="38" y="17"/>
                  </a:moveTo>
                  <a:cubicBezTo>
                    <a:pt x="33" y="12"/>
                    <a:pt x="29" y="7"/>
                    <a:pt x="22" y="5"/>
                  </a:cubicBezTo>
                  <a:cubicBezTo>
                    <a:pt x="16" y="3"/>
                    <a:pt x="8" y="3"/>
                    <a:pt x="2" y="4"/>
                  </a:cubicBezTo>
                  <a:cubicBezTo>
                    <a:pt x="0" y="4"/>
                    <a:pt x="0" y="2"/>
                    <a:pt x="2" y="1"/>
                  </a:cubicBezTo>
                  <a:cubicBezTo>
                    <a:pt x="9" y="1"/>
                    <a:pt x="18" y="0"/>
                    <a:pt x="25" y="3"/>
                  </a:cubicBezTo>
                  <a:cubicBezTo>
                    <a:pt x="31" y="5"/>
                    <a:pt x="35" y="10"/>
                    <a:pt x="39" y="15"/>
                  </a:cubicBezTo>
                  <a:cubicBezTo>
                    <a:pt x="40" y="16"/>
                    <a:pt x="39" y="18"/>
                    <a:pt x="38" y="17"/>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5" name="îŝľîḋê"/>
            <p:cNvSpPr/>
            <p:nvPr/>
          </p:nvSpPr>
          <p:spPr bwMode="auto">
            <a:xfrm>
              <a:off x="7350125" y="1374775"/>
              <a:ext cx="71438" cy="100013"/>
            </a:xfrm>
            <a:custGeom>
              <a:avLst/>
              <a:gdLst>
                <a:gd name="T0" fmla="*/ 15 w 18"/>
                <a:gd name="T1" fmla="*/ 24 h 25"/>
                <a:gd name="T2" fmla="*/ 0 w 18"/>
                <a:gd name="T3" fmla="*/ 2 h 25"/>
                <a:gd name="T4" fmla="*/ 3 w 18"/>
                <a:gd name="T5" fmla="*/ 1 h 25"/>
                <a:gd name="T6" fmla="*/ 17 w 18"/>
                <a:gd name="T7" fmla="*/ 22 h 25"/>
                <a:gd name="T8" fmla="*/ 15 w 18"/>
                <a:gd name="T9" fmla="*/ 24 h 25"/>
              </a:gdLst>
              <a:ahLst/>
              <a:cxnLst>
                <a:cxn ang="0">
                  <a:pos x="T0" y="T1"/>
                </a:cxn>
                <a:cxn ang="0">
                  <a:pos x="T2" y="T3"/>
                </a:cxn>
                <a:cxn ang="0">
                  <a:pos x="T4" y="T5"/>
                </a:cxn>
                <a:cxn ang="0">
                  <a:pos x="T6" y="T7"/>
                </a:cxn>
                <a:cxn ang="0">
                  <a:pos x="T8" y="T9"/>
                </a:cxn>
              </a:cxnLst>
              <a:rect l="0" t="0" r="r" b="b"/>
              <a:pathLst>
                <a:path w="18" h="25">
                  <a:moveTo>
                    <a:pt x="15" y="24"/>
                  </a:moveTo>
                  <a:cubicBezTo>
                    <a:pt x="10" y="17"/>
                    <a:pt x="5" y="10"/>
                    <a:pt x="0" y="2"/>
                  </a:cubicBezTo>
                  <a:cubicBezTo>
                    <a:pt x="0" y="1"/>
                    <a:pt x="2" y="0"/>
                    <a:pt x="3" y="1"/>
                  </a:cubicBezTo>
                  <a:cubicBezTo>
                    <a:pt x="7" y="9"/>
                    <a:pt x="12" y="16"/>
                    <a:pt x="17" y="22"/>
                  </a:cubicBezTo>
                  <a:cubicBezTo>
                    <a:pt x="18" y="24"/>
                    <a:pt x="16" y="25"/>
                    <a:pt x="15" y="24"/>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6" name="ï$ļíďe"/>
            <p:cNvSpPr/>
            <p:nvPr/>
          </p:nvSpPr>
          <p:spPr bwMode="auto">
            <a:xfrm>
              <a:off x="7269163" y="1387475"/>
              <a:ext cx="49213" cy="166688"/>
            </a:xfrm>
            <a:custGeom>
              <a:avLst/>
              <a:gdLst>
                <a:gd name="T0" fmla="*/ 11 w 12"/>
                <a:gd name="T1" fmla="*/ 3 h 42"/>
                <a:gd name="T2" fmla="*/ 5 w 12"/>
                <a:gd name="T3" fmla="*/ 41 h 42"/>
                <a:gd name="T4" fmla="*/ 2 w 12"/>
                <a:gd name="T5" fmla="*/ 41 h 42"/>
                <a:gd name="T6" fmla="*/ 10 w 12"/>
                <a:gd name="T7" fmla="*/ 1 h 42"/>
                <a:gd name="T8" fmla="*/ 11 w 12"/>
                <a:gd name="T9" fmla="*/ 3 h 42"/>
              </a:gdLst>
              <a:ahLst/>
              <a:cxnLst>
                <a:cxn ang="0">
                  <a:pos x="T0" y="T1"/>
                </a:cxn>
                <a:cxn ang="0">
                  <a:pos x="T2" y="T3"/>
                </a:cxn>
                <a:cxn ang="0">
                  <a:pos x="T4" y="T5"/>
                </a:cxn>
                <a:cxn ang="0">
                  <a:pos x="T6" y="T7"/>
                </a:cxn>
                <a:cxn ang="0">
                  <a:pos x="T8" y="T9"/>
                </a:cxn>
              </a:cxnLst>
              <a:rect l="0" t="0" r="r" b="b"/>
              <a:pathLst>
                <a:path w="12" h="42">
                  <a:moveTo>
                    <a:pt x="11" y="3"/>
                  </a:moveTo>
                  <a:cubicBezTo>
                    <a:pt x="2" y="14"/>
                    <a:pt x="3" y="28"/>
                    <a:pt x="5" y="41"/>
                  </a:cubicBezTo>
                  <a:cubicBezTo>
                    <a:pt x="5" y="42"/>
                    <a:pt x="2" y="42"/>
                    <a:pt x="2" y="41"/>
                  </a:cubicBezTo>
                  <a:cubicBezTo>
                    <a:pt x="0" y="27"/>
                    <a:pt x="0" y="13"/>
                    <a:pt x="10" y="1"/>
                  </a:cubicBezTo>
                  <a:cubicBezTo>
                    <a:pt x="10" y="0"/>
                    <a:pt x="12" y="2"/>
                    <a:pt x="11" y="3"/>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7" name="ïṧļiḑe"/>
            <p:cNvSpPr/>
            <p:nvPr/>
          </p:nvSpPr>
          <p:spPr bwMode="auto">
            <a:xfrm>
              <a:off x="7089775" y="1611312"/>
              <a:ext cx="168275" cy="187325"/>
            </a:xfrm>
            <a:custGeom>
              <a:avLst/>
              <a:gdLst>
                <a:gd name="T0" fmla="*/ 40 w 42"/>
                <a:gd name="T1" fmla="*/ 4 h 47"/>
                <a:gd name="T2" fmla="*/ 32 w 42"/>
                <a:gd name="T3" fmla="*/ 3 h 47"/>
                <a:gd name="T4" fmla="*/ 13 w 42"/>
                <a:gd name="T5" fmla="*/ 4 h 47"/>
                <a:gd name="T6" fmla="*/ 21 w 42"/>
                <a:gd name="T7" fmla="*/ 5 h 47"/>
                <a:gd name="T8" fmla="*/ 11 w 42"/>
                <a:gd name="T9" fmla="*/ 11 h 47"/>
                <a:gd name="T10" fmla="*/ 6 w 42"/>
                <a:gd name="T11" fmla="*/ 18 h 47"/>
                <a:gd name="T12" fmla="*/ 3 w 42"/>
                <a:gd name="T13" fmla="*/ 38 h 47"/>
                <a:gd name="T14" fmla="*/ 5 w 42"/>
                <a:gd name="T15" fmla="*/ 33 h 47"/>
                <a:gd name="T16" fmla="*/ 11 w 42"/>
                <a:gd name="T17" fmla="*/ 27 h 47"/>
                <a:gd name="T18" fmla="*/ 13 w 42"/>
                <a:gd name="T19" fmla="*/ 39 h 47"/>
                <a:gd name="T20" fmla="*/ 23 w 42"/>
                <a:gd name="T21" fmla="*/ 47 h 47"/>
                <a:gd name="T22" fmla="*/ 21 w 42"/>
                <a:gd name="T23" fmla="*/ 33 h 47"/>
                <a:gd name="T24" fmla="*/ 42 w 42"/>
                <a:gd name="T25" fmla="*/ 47 h 47"/>
                <a:gd name="T26" fmla="*/ 33 w 42"/>
                <a:gd name="T27" fmla="*/ 37 h 47"/>
                <a:gd name="T28" fmla="*/ 41 w 42"/>
                <a:gd name="T29"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7">
                  <a:moveTo>
                    <a:pt x="40" y="4"/>
                  </a:moveTo>
                  <a:cubicBezTo>
                    <a:pt x="37" y="5"/>
                    <a:pt x="34" y="4"/>
                    <a:pt x="32" y="3"/>
                  </a:cubicBezTo>
                  <a:cubicBezTo>
                    <a:pt x="26" y="0"/>
                    <a:pt x="18" y="0"/>
                    <a:pt x="13" y="4"/>
                  </a:cubicBezTo>
                  <a:cubicBezTo>
                    <a:pt x="16" y="4"/>
                    <a:pt x="18" y="4"/>
                    <a:pt x="21" y="5"/>
                  </a:cubicBezTo>
                  <a:cubicBezTo>
                    <a:pt x="17" y="6"/>
                    <a:pt x="13" y="8"/>
                    <a:pt x="11" y="11"/>
                  </a:cubicBezTo>
                  <a:cubicBezTo>
                    <a:pt x="9" y="13"/>
                    <a:pt x="7" y="15"/>
                    <a:pt x="6" y="18"/>
                  </a:cubicBezTo>
                  <a:cubicBezTo>
                    <a:pt x="2" y="24"/>
                    <a:pt x="0" y="31"/>
                    <a:pt x="3" y="38"/>
                  </a:cubicBezTo>
                  <a:cubicBezTo>
                    <a:pt x="2" y="36"/>
                    <a:pt x="4" y="34"/>
                    <a:pt x="5" y="33"/>
                  </a:cubicBezTo>
                  <a:cubicBezTo>
                    <a:pt x="7" y="31"/>
                    <a:pt x="9" y="29"/>
                    <a:pt x="11" y="27"/>
                  </a:cubicBezTo>
                  <a:cubicBezTo>
                    <a:pt x="9" y="31"/>
                    <a:pt x="11" y="35"/>
                    <a:pt x="13" y="39"/>
                  </a:cubicBezTo>
                  <a:cubicBezTo>
                    <a:pt x="16" y="42"/>
                    <a:pt x="19" y="45"/>
                    <a:pt x="23" y="47"/>
                  </a:cubicBezTo>
                  <a:cubicBezTo>
                    <a:pt x="21" y="43"/>
                    <a:pt x="21" y="38"/>
                    <a:pt x="21" y="33"/>
                  </a:cubicBezTo>
                  <a:cubicBezTo>
                    <a:pt x="25" y="41"/>
                    <a:pt x="33" y="46"/>
                    <a:pt x="42" y="47"/>
                  </a:cubicBezTo>
                  <a:cubicBezTo>
                    <a:pt x="38" y="45"/>
                    <a:pt x="35" y="41"/>
                    <a:pt x="33" y="37"/>
                  </a:cubicBezTo>
                  <a:cubicBezTo>
                    <a:pt x="30" y="27"/>
                    <a:pt x="33" y="16"/>
                    <a:pt x="41" y="10"/>
                  </a:cubicBezTo>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8" name="ïsḻiďè"/>
            <p:cNvSpPr/>
            <p:nvPr/>
          </p:nvSpPr>
          <p:spPr bwMode="auto">
            <a:xfrm>
              <a:off x="7637463" y="1314450"/>
              <a:ext cx="738188" cy="239713"/>
            </a:xfrm>
            <a:custGeom>
              <a:avLst/>
              <a:gdLst>
                <a:gd name="T0" fmla="*/ 0 w 465"/>
                <a:gd name="T1" fmla="*/ 131 h 151"/>
                <a:gd name="T2" fmla="*/ 452 w 465"/>
                <a:gd name="T3" fmla="*/ 0 h 151"/>
                <a:gd name="T4" fmla="*/ 465 w 465"/>
                <a:gd name="T5" fmla="*/ 141 h 151"/>
                <a:gd name="T6" fmla="*/ 5 w 465"/>
                <a:gd name="T7" fmla="*/ 151 h 151"/>
                <a:gd name="T8" fmla="*/ 0 w 465"/>
                <a:gd name="T9" fmla="*/ 131 h 151"/>
              </a:gdLst>
              <a:ahLst/>
              <a:cxnLst>
                <a:cxn ang="0">
                  <a:pos x="T0" y="T1"/>
                </a:cxn>
                <a:cxn ang="0">
                  <a:pos x="T2" y="T3"/>
                </a:cxn>
                <a:cxn ang="0">
                  <a:pos x="T4" y="T5"/>
                </a:cxn>
                <a:cxn ang="0">
                  <a:pos x="T6" y="T7"/>
                </a:cxn>
                <a:cxn ang="0">
                  <a:pos x="T8" y="T9"/>
                </a:cxn>
              </a:cxnLst>
              <a:rect l="0" t="0" r="r" b="b"/>
              <a:pathLst>
                <a:path w="465" h="151">
                  <a:moveTo>
                    <a:pt x="0" y="131"/>
                  </a:moveTo>
                  <a:lnTo>
                    <a:pt x="452" y="0"/>
                  </a:lnTo>
                  <a:lnTo>
                    <a:pt x="465" y="141"/>
                  </a:lnTo>
                  <a:lnTo>
                    <a:pt x="5" y="151"/>
                  </a:lnTo>
                  <a:lnTo>
                    <a:pt x="0" y="131"/>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9" name="ïṧḻïḓè"/>
            <p:cNvSpPr/>
            <p:nvPr/>
          </p:nvSpPr>
          <p:spPr bwMode="auto">
            <a:xfrm>
              <a:off x="8104188" y="1530350"/>
              <a:ext cx="47625" cy="96838"/>
            </a:xfrm>
            <a:custGeom>
              <a:avLst/>
              <a:gdLst>
                <a:gd name="T0" fmla="*/ 7 w 12"/>
                <a:gd name="T1" fmla="*/ 21 h 24"/>
                <a:gd name="T2" fmla="*/ 1 w 12"/>
                <a:gd name="T3" fmla="*/ 4 h 24"/>
                <a:gd name="T4" fmla="*/ 6 w 12"/>
                <a:gd name="T5" fmla="*/ 3 h 24"/>
                <a:gd name="T6" fmla="*/ 12 w 12"/>
                <a:gd name="T7" fmla="*/ 19 h 24"/>
                <a:gd name="T8" fmla="*/ 7 w 12"/>
                <a:gd name="T9" fmla="*/ 21 h 24"/>
              </a:gdLst>
              <a:ahLst/>
              <a:cxnLst>
                <a:cxn ang="0">
                  <a:pos x="T0" y="T1"/>
                </a:cxn>
                <a:cxn ang="0">
                  <a:pos x="T2" y="T3"/>
                </a:cxn>
                <a:cxn ang="0">
                  <a:pos x="T4" y="T5"/>
                </a:cxn>
                <a:cxn ang="0">
                  <a:pos x="T6" y="T7"/>
                </a:cxn>
                <a:cxn ang="0">
                  <a:pos x="T8" y="T9"/>
                </a:cxn>
              </a:cxnLst>
              <a:rect l="0" t="0" r="r" b="b"/>
              <a:pathLst>
                <a:path w="12" h="24">
                  <a:moveTo>
                    <a:pt x="7" y="21"/>
                  </a:moveTo>
                  <a:cubicBezTo>
                    <a:pt x="5" y="15"/>
                    <a:pt x="3" y="10"/>
                    <a:pt x="1" y="4"/>
                  </a:cubicBezTo>
                  <a:cubicBezTo>
                    <a:pt x="0" y="1"/>
                    <a:pt x="5" y="0"/>
                    <a:pt x="6" y="3"/>
                  </a:cubicBezTo>
                  <a:cubicBezTo>
                    <a:pt x="8" y="8"/>
                    <a:pt x="10" y="14"/>
                    <a:pt x="12" y="19"/>
                  </a:cubicBezTo>
                  <a:cubicBezTo>
                    <a:pt x="12" y="22"/>
                    <a:pt x="8" y="24"/>
                    <a:pt x="7" y="21"/>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 name="îşlïďe"/>
            <p:cNvSpPr/>
            <p:nvPr/>
          </p:nvSpPr>
          <p:spPr bwMode="auto">
            <a:xfrm>
              <a:off x="8143875" y="1422400"/>
              <a:ext cx="79375" cy="136525"/>
            </a:xfrm>
            <a:custGeom>
              <a:avLst/>
              <a:gdLst>
                <a:gd name="T0" fmla="*/ 2 w 20"/>
                <a:gd name="T1" fmla="*/ 29 h 34"/>
                <a:gd name="T2" fmla="*/ 15 w 20"/>
                <a:gd name="T3" fmla="*/ 3 h 34"/>
                <a:gd name="T4" fmla="*/ 19 w 20"/>
                <a:gd name="T5" fmla="*/ 5 h 34"/>
                <a:gd name="T6" fmla="*/ 6 w 20"/>
                <a:gd name="T7" fmla="*/ 31 h 34"/>
                <a:gd name="T8" fmla="*/ 2 w 20"/>
                <a:gd name="T9" fmla="*/ 29 h 34"/>
              </a:gdLst>
              <a:ahLst/>
              <a:cxnLst>
                <a:cxn ang="0">
                  <a:pos x="T0" y="T1"/>
                </a:cxn>
                <a:cxn ang="0">
                  <a:pos x="T2" y="T3"/>
                </a:cxn>
                <a:cxn ang="0">
                  <a:pos x="T4" y="T5"/>
                </a:cxn>
                <a:cxn ang="0">
                  <a:pos x="T6" y="T7"/>
                </a:cxn>
                <a:cxn ang="0">
                  <a:pos x="T8" y="T9"/>
                </a:cxn>
              </a:cxnLst>
              <a:rect l="0" t="0" r="r" b="b"/>
              <a:pathLst>
                <a:path w="20" h="34">
                  <a:moveTo>
                    <a:pt x="2" y="29"/>
                  </a:moveTo>
                  <a:cubicBezTo>
                    <a:pt x="6" y="20"/>
                    <a:pt x="11" y="12"/>
                    <a:pt x="15" y="3"/>
                  </a:cubicBezTo>
                  <a:cubicBezTo>
                    <a:pt x="16" y="0"/>
                    <a:pt x="20" y="2"/>
                    <a:pt x="19" y="5"/>
                  </a:cubicBezTo>
                  <a:cubicBezTo>
                    <a:pt x="15" y="14"/>
                    <a:pt x="11" y="23"/>
                    <a:pt x="6" y="31"/>
                  </a:cubicBezTo>
                  <a:cubicBezTo>
                    <a:pt x="5" y="34"/>
                    <a:pt x="0" y="32"/>
                    <a:pt x="2" y="29"/>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1" name="íṡḻîḋé"/>
            <p:cNvSpPr/>
            <p:nvPr/>
          </p:nvSpPr>
          <p:spPr bwMode="auto">
            <a:xfrm>
              <a:off x="8175625" y="1414462"/>
              <a:ext cx="84138" cy="147638"/>
            </a:xfrm>
            <a:custGeom>
              <a:avLst/>
              <a:gdLst>
                <a:gd name="T0" fmla="*/ 20 w 21"/>
                <a:gd name="T1" fmla="*/ 5 h 37"/>
                <a:gd name="T2" fmla="*/ 5 w 21"/>
                <a:gd name="T3" fmla="*/ 34 h 37"/>
                <a:gd name="T4" fmla="*/ 1 w 21"/>
                <a:gd name="T5" fmla="*/ 32 h 37"/>
                <a:gd name="T6" fmla="*/ 15 w 21"/>
                <a:gd name="T7" fmla="*/ 3 h 37"/>
                <a:gd name="T8" fmla="*/ 20 w 21"/>
                <a:gd name="T9" fmla="*/ 5 h 37"/>
              </a:gdLst>
              <a:ahLst/>
              <a:cxnLst>
                <a:cxn ang="0">
                  <a:pos x="T0" y="T1"/>
                </a:cxn>
                <a:cxn ang="0">
                  <a:pos x="T2" y="T3"/>
                </a:cxn>
                <a:cxn ang="0">
                  <a:pos x="T4" y="T5"/>
                </a:cxn>
                <a:cxn ang="0">
                  <a:pos x="T6" y="T7"/>
                </a:cxn>
                <a:cxn ang="0">
                  <a:pos x="T8" y="T9"/>
                </a:cxn>
              </a:cxnLst>
              <a:rect l="0" t="0" r="r" b="b"/>
              <a:pathLst>
                <a:path w="21" h="37">
                  <a:moveTo>
                    <a:pt x="20" y="5"/>
                  </a:moveTo>
                  <a:cubicBezTo>
                    <a:pt x="16" y="15"/>
                    <a:pt x="11" y="25"/>
                    <a:pt x="5" y="34"/>
                  </a:cubicBezTo>
                  <a:cubicBezTo>
                    <a:pt x="4" y="37"/>
                    <a:pt x="0" y="35"/>
                    <a:pt x="1" y="32"/>
                  </a:cubicBezTo>
                  <a:cubicBezTo>
                    <a:pt x="7" y="23"/>
                    <a:pt x="12" y="13"/>
                    <a:pt x="15" y="3"/>
                  </a:cubicBezTo>
                  <a:cubicBezTo>
                    <a:pt x="17" y="0"/>
                    <a:pt x="21" y="2"/>
                    <a:pt x="20" y="5"/>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 name="ï$ḻiďé"/>
            <p:cNvSpPr/>
            <p:nvPr/>
          </p:nvSpPr>
          <p:spPr bwMode="auto">
            <a:xfrm>
              <a:off x="8191500" y="1446212"/>
              <a:ext cx="92075" cy="131763"/>
            </a:xfrm>
            <a:custGeom>
              <a:avLst/>
              <a:gdLst>
                <a:gd name="T0" fmla="*/ 22 w 23"/>
                <a:gd name="T1" fmla="*/ 5 h 33"/>
                <a:gd name="T2" fmla="*/ 6 w 23"/>
                <a:gd name="T3" fmla="*/ 30 h 33"/>
                <a:gd name="T4" fmla="*/ 2 w 23"/>
                <a:gd name="T5" fmla="*/ 27 h 33"/>
                <a:gd name="T6" fmla="*/ 17 w 23"/>
                <a:gd name="T7" fmla="*/ 3 h 33"/>
                <a:gd name="T8" fmla="*/ 22 w 23"/>
                <a:gd name="T9" fmla="*/ 5 h 33"/>
              </a:gdLst>
              <a:ahLst/>
              <a:cxnLst>
                <a:cxn ang="0">
                  <a:pos x="T0" y="T1"/>
                </a:cxn>
                <a:cxn ang="0">
                  <a:pos x="T2" y="T3"/>
                </a:cxn>
                <a:cxn ang="0">
                  <a:pos x="T4" y="T5"/>
                </a:cxn>
                <a:cxn ang="0">
                  <a:pos x="T6" y="T7"/>
                </a:cxn>
                <a:cxn ang="0">
                  <a:pos x="T8" y="T9"/>
                </a:cxn>
              </a:cxnLst>
              <a:rect l="0" t="0" r="r" b="b"/>
              <a:pathLst>
                <a:path w="23" h="33">
                  <a:moveTo>
                    <a:pt x="22" y="5"/>
                  </a:moveTo>
                  <a:cubicBezTo>
                    <a:pt x="17" y="14"/>
                    <a:pt x="12" y="22"/>
                    <a:pt x="6" y="30"/>
                  </a:cubicBezTo>
                  <a:cubicBezTo>
                    <a:pt x="4" y="33"/>
                    <a:pt x="0" y="29"/>
                    <a:pt x="2" y="27"/>
                  </a:cubicBezTo>
                  <a:cubicBezTo>
                    <a:pt x="8" y="19"/>
                    <a:pt x="13" y="11"/>
                    <a:pt x="17" y="3"/>
                  </a:cubicBezTo>
                  <a:cubicBezTo>
                    <a:pt x="19" y="0"/>
                    <a:pt x="23" y="2"/>
                    <a:pt x="22" y="5"/>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 name="îšḷîḑé"/>
            <p:cNvSpPr/>
            <p:nvPr/>
          </p:nvSpPr>
          <p:spPr bwMode="auto">
            <a:xfrm>
              <a:off x="8188325" y="1495425"/>
              <a:ext cx="111125" cy="119063"/>
            </a:xfrm>
            <a:custGeom>
              <a:avLst/>
              <a:gdLst>
                <a:gd name="T0" fmla="*/ 26 w 28"/>
                <a:gd name="T1" fmla="*/ 5 h 30"/>
                <a:gd name="T2" fmla="*/ 5 w 28"/>
                <a:gd name="T3" fmla="*/ 28 h 30"/>
                <a:gd name="T4" fmla="*/ 2 w 28"/>
                <a:gd name="T5" fmla="*/ 24 h 30"/>
                <a:gd name="T6" fmla="*/ 22 w 28"/>
                <a:gd name="T7" fmla="*/ 3 h 30"/>
                <a:gd name="T8" fmla="*/ 26 w 28"/>
                <a:gd name="T9" fmla="*/ 5 h 30"/>
              </a:gdLst>
              <a:ahLst/>
              <a:cxnLst>
                <a:cxn ang="0">
                  <a:pos x="T0" y="T1"/>
                </a:cxn>
                <a:cxn ang="0">
                  <a:pos x="T2" y="T3"/>
                </a:cxn>
                <a:cxn ang="0">
                  <a:pos x="T4" y="T5"/>
                </a:cxn>
                <a:cxn ang="0">
                  <a:pos x="T6" y="T7"/>
                </a:cxn>
                <a:cxn ang="0">
                  <a:pos x="T8" y="T9"/>
                </a:cxn>
              </a:cxnLst>
              <a:rect l="0" t="0" r="r" b="b"/>
              <a:pathLst>
                <a:path w="28" h="30">
                  <a:moveTo>
                    <a:pt x="26" y="5"/>
                  </a:moveTo>
                  <a:cubicBezTo>
                    <a:pt x="21" y="14"/>
                    <a:pt x="14" y="22"/>
                    <a:pt x="5" y="28"/>
                  </a:cubicBezTo>
                  <a:cubicBezTo>
                    <a:pt x="2" y="30"/>
                    <a:pt x="0" y="25"/>
                    <a:pt x="2" y="24"/>
                  </a:cubicBezTo>
                  <a:cubicBezTo>
                    <a:pt x="11" y="18"/>
                    <a:pt x="17" y="11"/>
                    <a:pt x="22" y="3"/>
                  </a:cubicBezTo>
                  <a:cubicBezTo>
                    <a:pt x="24" y="0"/>
                    <a:pt x="28" y="2"/>
                    <a:pt x="26" y="5"/>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 name="íṥḷiḑè"/>
            <p:cNvSpPr/>
            <p:nvPr/>
          </p:nvSpPr>
          <p:spPr bwMode="auto">
            <a:xfrm>
              <a:off x="8128000" y="1482725"/>
              <a:ext cx="123825" cy="160338"/>
            </a:xfrm>
            <a:custGeom>
              <a:avLst/>
              <a:gdLst>
                <a:gd name="T0" fmla="*/ 0 w 31"/>
                <a:gd name="T1" fmla="*/ 33 h 40"/>
                <a:gd name="T2" fmla="*/ 10 w 31"/>
                <a:gd name="T3" fmla="*/ 40 h 40"/>
                <a:gd name="T4" fmla="*/ 31 w 31"/>
                <a:gd name="T5" fmla="*/ 22 h 40"/>
                <a:gd name="T6" fmla="*/ 8 w 31"/>
                <a:gd name="T7" fmla="*/ 11 h 40"/>
                <a:gd name="T8" fmla="*/ 0 w 31"/>
                <a:gd name="T9" fmla="*/ 33 h 40"/>
              </a:gdLst>
              <a:ahLst/>
              <a:cxnLst>
                <a:cxn ang="0">
                  <a:pos x="T0" y="T1"/>
                </a:cxn>
                <a:cxn ang="0">
                  <a:pos x="T2" y="T3"/>
                </a:cxn>
                <a:cxn ang="0">
                  <a:pos x="T4" y="T5"/>
                </a:cxn>
                <a:cxn ang="0">
                  <a:pos x="T6" y="T7"/>
                </a:cxn>
                <a:cxn ang="0">
                  <a:pos x="T8" y="T9"/>
                </a:cxn>
              </a:cxnLst>
              <a:rect l="0" t="0" r="r" b="b"/>
              <a:pathLst>
                <a:path w="31" h="40">
                  <a:moveTo>
                    <a:pt x="0" y="33"/>
                  </a:moveTo>
                  <a:cubicBezTo>
                    <a:pt x="10" y="40"/>
                    <a:pt x="10" y="40"/>
                    <a:pt x="10" y="40"/>
                  </a:cubicBezTo>
                  <a:cubicBezTo>
                    <a:pt x="31" y="22"/>
                    <a:pt x="31" y="22"/>
                    <a:pt x="31" y="22"/>
                  </a:cubicBezTo>
                  <a:cubicBezTo>
                    <a:pt x="31" y="22"/>
                    <a:pt x="14" y="0"/>
                    <a:pt x="8" y="11"/>
                  </a:cubicBezTo>
                  <a:cubicBezTo>
                    <a:pt x="1" y="22"/>
                    <a:pt x="0" y="33"/>
                    <a:pt x="0" y="33"/>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 name="išľíḑê"/>
            <p:cNvSpPr/>
            <p:nvPr/>
          </p:nvSpPr>
          <p:spPr bwMode="auto">
            <a:xfrm>
              <a:off x="7292975" y="1619250"/>
              <a:ext cx="879475" cy="511175"/>
            </a:xfrm>
            <a:custGeom>
              <a:avLst/>
              <a:gdLst>
                <a:gd name="T0" fmla="*/ 20 w 220"/>
                <a:gd name="T1" fmla="*/ 78 h 128"/>
                <a:gd name="T2" fmla="*/ 22 w 220"/>
                <a:gd name="T3" fmla="*/ 79 h 128"/>
                <a:gd name="T4" fmla="*/ 25 w 220"/>
                <a:gd name="T5" fmla="*/ 81 h 128"/>
                <a:gd name="T6" fmla="*/ 32 w 220"/>
                <a:gd name="T7" fmla="*/ 84 h 128"/>
                <a:gd name="T8" fmla="*/ 45 w 220"/>
                <a:gd name="T9" fmla="*/ 90 h 128"/>
                <a:gd name="T10" fmla="*/ 73 w 220"/>
                <a:gd name="T11" fmla="*/ 97 h 128"/>
                <a:gd name="T12" fmla="*/ 129 w 220"/>
                <a:gd name="T13" fmla="*/ 89 h 128"/>
                <a:gd name="T14" fmla="*/ 154 w 220"/>
                <a:gd name="T15" fmla="*/ 74 h 128"/>
                <a:gd name="T16" fmla="*/ 166 w 220"/>
                <a:gd name="T17" fmla="*/ 64 h 128"/>
                <a:gd name="T18" fmla="*/ 176 w 220"/>
                <a:gd name="T19" fmla="*/ 53 h 128"/>
                <a:gd name="T20" fmla="*/ 210 w 220"/>
                <a:gd name="T21" fmla="*/ 0 h 128"/>
                <a:gd name="T22" fmla="*/ 220 w 220"/>
                <a:gd name="T23" fmla="*/ 4 h 128"/>
                <a:gd name="T24" fmla="*/ 190 w 220"/>
                <a:gd name="T25" fmla="*/ 63 h 128"/>
                <a:gd name="T26" fmla="*/ 180 w 220"/>
                <a:gd name="T27" fmla="*/ 77 h 128"/>
                <a:gd name="T28" fmla="*/ 168 w 220"/>
                <a:gd name="T29" fmla="*/ 90 h 128"/>
                <a:gd name="T30" fmla="*/ 140 w 220"/>
                <a:gd name="T31" fmla="*/ 111 h 128"/>
                <a:gd name="T32" fmla="*/ 71 w 220"/>
                <a:gd name="T33" fmla="*/ 128 h 128"/>
                <a:gd name="T34" fmla="*/ 35 w 220"/>
                <a:gd name="T35" fmla="*/ 123 h 128"/>
                <a:gd name="T36" fmla="*/ 18 w 220"/>
                <a:gd name="T37" fmla="*/ 118 h 128"/>
                <a:gd name="T38" fmla="*/ 9 w 220"/>
                <a:gd name="T39" fmla="*/ 114 h 128"/>
                <a:gd name="T40" fmla="*/ 5 w 220"/>
                <a:gd name="T41" fmla="*/ 112 h 128"/>
                <a:gd name="T42" fmla="*/ 0 w 220"/>
                <a:gd name="T43" fmla="*/ 110 h 128"/>
                <a:gd name="T44" fmla="*/ 20 w 220"/>
                <a:gd name="T45" fmla="*/ 7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0" h="128">
                  <a:moveTo>
                    <a:pt x="20" y="78"/>
                  </a:moveTo>
                  <a:cubicBezTo>
                    <a:pt x="20" y="78"/>
                    <a:pt x="21" y="79"/>
                    <a:pt x="22" y="79"/>
                  </a:cubicBezTo>
                  <a:cubicBezTo>
                    <a:pt x="25" y="81"/>
                    <a:pt x="25" y="81"/>
                    <a:pt x="25" y="81"/>
                  </a:cubicBezTo>
                  <a:cubicBezTo>
                    <a:pt x="27" y="82"/>
                    <a:pt x="29" y="83"/>
                    <a:pt x="32" y="84"/>
                  </a:cubicBezTo>
                  <a:cubicBezTo>
                    <a:pt x="36" y="86"/>
                    <a:pt x="40" y="88"/>
                    <a:pt x="45" y="90"/>
                  </a:cubicBezTo>
                  <a:cubicBezTo>
                    <a:pt x="54" y="93"/>
                    <a:pt x="63" y="96"/>
                    <a:pt x="73" y="97"/>
                  </a:cubicBezTo>
                  <a:cubicBezTo>
                    <a:pt x="92" y="99"/>
                    <a:pt x="111" y="97"/>
                    <a:pt x="129" y="89"/>
                  </a:cubicBezTo>
                  <a:cubicBezTo>
                    <a:pt x="138" y="85"/>
                    <a:pt x="146" y="80"/>
                    <a:pt x="154" y="74"/>
                  </a:cubicBezTo>
                  <a:cubicBezTo>
                    <a:pt x="158" y="71"/>
                    <a:pt x="162" y="67"/>
                    <a:pt x="166" y="64"/>
                  </a:cubicBezTo>
                  <a:cubicBezTo>
                    <a:pt x="169" y="60"/>
                    <a:pt x="173" y="57"/>
                    <a:pt x="176" y="53"/>
                  </a:cubicBezTo>
                  <a:cubicBezTo>
                    <a:pt x="190" y="37"/>
                    <a:pt x="201" y="19"/>
                    <a:pt x="210" y="0"/>
                  </a:cubicBezTo>
                  <a:cubicBezTo>
                    <a:pt x="220" y="4"/>
                    <a:pt x="220" y="4"/>
                    <a:pt x="220" y="4"/>
                  </a:cubicBezTo>
                  <a:cubicBezTo>
                    <a:pt x="213" y="25"/>
                    <a:pt x="203" y="45"/>
                    <a:pt x="190" y="63"/>
                  </a:cubicBezTo>
                  <a:cubicBezTo>
                    <a:pt x="187" y="68"/>
                    <a:pt x="184" y="73"/>
                    <a:pt x="180" y="77"/>
                  </a:cubicBezTo>
                  <a:cubicBezTo>
                    <a:pt x="176" y="81"/>
                    <a:pt x="172" y="85"/>
                    <a:pt x="168" y="90"/>
                  </a:cubicBezTo>
                  <a:cubicBezTo>
                    <a:pt x="160" y="98"/>
                    <a:pt x="150" y="105"/>
                    <a:pt x="140" y="111"/>
                  </a:cubicBezTo>
                  <a:cubicBezTo>
                    <a:pt x="119" y="123"/>
                    <a:pt x="95" y="128"/>
                    <a:pt x="71" y="128"/>
                  </a:cubicBezTo>
                  <a:cubicBezTo>
                    <a:pt x="58" y="128"/>
                    <a:pt x="47" y="126"/>
                    <a:pt x="35" y="123"/>
                  </a:cubicBezTo>
                  <a:cubicBezTo>
                    <a:pt x="29" y="122"/>
                    <a:pt x="23" y="120"/>
                    <a:pt x="18" y="118"/>
                  </a:cubicBezTo>
                  <a:cubicBezTo>
                    <a:pt x="15" y="117"/>
                    <a:pt x="12" y="116"/>
                    <a:pt x="9" y="114"/>
                  </a:cubicBezTo>
                  <a:cubicBezTo>
                    <a:pt x="5" y="112"/>
                    <a:pt x="5" y="112"/>
                    <a:pt x="5" y="112"/>
                  </a:cubicBezTo>
                  <a:cubicBezTo>
                    <a:pt x="3" y="112"/>
                    <a:pt x="2" y="111"/>
                    <a:pt x="0" y="110"/>
                  </a:cubicBezTo>
                  <a:lnTo>
                    <a:pt x="20" y="78"/>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 name="ïşḻîďe"/>
            <p:cNvSpPr/>
            <p:nvPr/>
          </p:nvSpPr>
          <p:spPr bwMode="auto">
            <a:xfrm>
              <a:off x="3660775" y="1922462"/>
              <a:ext cx="763588" cy="303213"/>
            </a:xfrm>
            <a:custGeom>
              <a:avLst/>
              <a:gdLst>
                <a:gd name="T0" fmla="*/ 12 w 191"/>
                <a:gd name="T1" fmla="*/ 44 h 76"/>
                <a:gd name="T2" fmla="*/ 60 w 191"/>
                <a:gd name="T3" fmla="*/ 67 h 76"/>
                <a:gd name="T4" fmla="*/ 110 w 191"/>
                <a:gd name="T5" fmla="*/ 73 h 76"/>
                <a:gd name="T6" fmla="*/ 123 w 191"/>
                <a:gd name="T7" fmla="*/ 69 h 76"/>
                <a:gd name="T8" fmla="*/ 134 w 191"/>
                <a:gd name="T9" fmla="*/ 62 h 76"/>
                <a:gd name="T10" fmla="*/ 154 w 191"/>
                <a:gd name="T11" fmla="*/ 48 h 76"/>
                <a:gd name="T12" fmla="*/ 190 w 191"/>
                <a:gd name="T13" fmla="*/ 12 h 76"/>
                <a:gd name="T14" fmla="*/ 189 w 191"/>
                <a:gd name="T15" fmla="*/ 3 h 76"/>
                <a:gd name="T16" fmla="*/ 183 w 191"/>
                <a:gd name="T17" fmla="*/ 2 h 76"/>
                <a:gd name="T18" fmla="*/ 182 w 191"/>
                <a:gd name="T19" fmla="*/ 2 h 76"/>
                <a:gd name="T20" fmla="*/ 145 w 191"/>
                <a:gd name="T21" fmla="*/ 30 h 76"/>
                <a:gd name="T22" fmla="*/ 125 w 191"/>
                <a:gd name="T23" fmla="*/ 40 h 76"/>
                <a:gd name="T24" fmla="*/ 116 w 191"/>
                <a:gd name="T25" fmla="*/ 44 h 76"/>
                <a:gd name="T26" fmla="*/ 106 w 191"/>
                <a:gd name="T27" fmla="*/ 45 h 76"/>
                <a:gd name="T28" fmla="*/ 66 w 191"/>
                <a:gd name="T29" fmla="*/ 34 h 76"/>
                <a:gd name="T30" fmla="*/ 26 w 191"/>
                <a:gd name="T31" fmla="*/ 8 h 76"/>
                <a:gd name="T32" fmla="*/ 26 w 191"/>
                <a:gd name="T33" fmla="*/ 8 h 76"/>
                <a:gd name="T34" fmla="*/ 4 w 191"/>
                <a:gd name="T35" fmla="*/ 13 h 76"/>
                <a:gd name="T36" fmla="*/ 10 w 191"/>
                <a:gd name="T37" fmla="*/ 43 h 76"/>
                <a:gd name="T38" fmla="*/ 12 w 191"/>
                <a:gd name="T39" fmla="*/ 4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1" h="76">
                  <a:moveTo>
                    <a:pt x="12" y="44"/>
                  </a:moveTo>
                  <a:cubicBezTo>
                    <a:pt x="28" y="54"/>
                    <a:pt x="43" y="62"/>
                    <a:pt x="60" y="67"/>
                  </a:cubicBezTo>
                  <a:cubicBezTo>
                    <a:pt x="76" y="73"/>
                    <a:pt x="93" y="76"/>
                    <a:pt x="110" y="73"/>
                  </a:cubicBezTo>
                  <a:cubicBezTo>
                    <a:pt x="114" y="72"/>
                    <a:pt x="119" y="70"/>
                    <a:pt x="123" y="69"/>
                  </a:cubicBezTo>
                  <a:cubicBezTo>
                    <a:pt x="127" y="67"/>
                    <a:pt x="131" y="65"/>
                    <a:pt x="134" y="62"/>
                  </a:cubicBezTo>
                  <a:cubicBezTo>
                    <a:pt x="141" y="58"/>
                    <a:pt x="147" y="53"/>
                    <a:pt x="154" y="48"/>
                  </a:cubicBezTo>
                  <a:cubicBezTo>
                    <a:pt x="167" y="37"/>
                    <a:pt x="179" y="26"/>
                    <a:pt x="190" y="12"/>
                  </a:cubicBezTo>
                  <a:cubicBezTo>
                    <a:pt x="191" y="9"/>
                    <a:pt x="191" y="5"/>
                    <a:pt x="189" y="3"/>
                  </a:cubicBezTo>
                  <a:cubicBezTo>
                    <a:pt x="187" y="0"/>
                    <a:pt x="185" y="0"/>
                    <a:pt x="183" y="2"/>
                  </a:cubicBezTo>
                  <a:cubicBezTo>
                    <a:pt x="182" y="2"/>
                    <a:pt x="182" y="2"/>
                    <a:pt x="182" y="2"/>
                  </a:cubicBezTo>
                  <a:cubicBezTo>
                    <a:pt x="171" y="13"/>
                    <a:pt x="158" y="22"/>
                    <a:pt x="145" y="30"/>
                  </a:cubicBezTo>
                  <a:cubicBezTo>
                    <a:pt x="139" y="33"/>
                    <a:pt x="132" y="37"/>
                    <a:pt x="125" y="40"/>
                  </a:cubicBezTo>
                  <a:cubicBezTo>
                    <a:pt x="122" y="42"/>
                    <a:pt x="119" y="43"/>
                    <a:pt x="116" y="44"/>
                  </a:cubicBezTo>
                  <a:cubicBezTo>
                    <a:pt x="113" y="44"/>
                    <a:pt x="110" y="45"/>
                    <a:pt x="106" y="45"/>
                  </a:cubicBezTo>
                  <a:cubicBezTo>
                    <a:pt x="93" y="45"/>
                    <a:pt x="79" y="41"/>
                    <a:pt x="66" y="34"/>
                  </a:cubicBezTo>
                  <a:cubicBezTo>
                    <a:pt x="52" y="27"/>
                    <a:pt x="38" y="18"/>
                    <a:pt x="26" y="8"/>
                  </a:cubicBezTo>
                  <a:cubicBezTo>
                    <a:pt x="26" y="8"/>
                    <a:pt x="26" y="8"/>
                    <a:pt x="26" y="8"/>
                  </a:cubicBezTo>
                  <a:cubicBezTo>
                    <a:pt x="18" y="1"/>
                    <a:pt x="8" y="4"/>
                    <a:pt x="4" y="13"/>
                  </a:cubicBezTo>
                  <a:cubicBezTo>
                    <a:pt x="0" y="23"/>
                    <a:pt x="2" y="36"/>
                    <a:pt x="10" y="43"/>
                  </a:cubicBezTo>
                  <a:cubicBezTo>
                    <a:pt x="11" y="43"/>
                    <a:pt x="12" y="44"/>
                    <a:pt x="12" y="44"/>
                  </a:cubicBezTo>
                  <a:close/>
                </a:path>
              </a:pathLst>
            </a:custGeom>
            <a:solidFill>
              <a:srgbClr val="3782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 name="iśḻiḍé"/>
            <p:cNvSpPr/>
            <p:nvPr/>
          </p:nvSpPr>
          <p:spPr bwMode="auto">
            <a:xfrm>
              <a:off x="3657600" y="1925637"/>
              <a:ext cx="7938" cy="4763"/>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1"/>
                  </a:cubicBezTo>
                  <a:cubicBezTo>
                    <a:pt x="0" y="0"/>
                    <a:pt x="0" y="0"/>
                    <a:pt x="0" y="0"/>
                  </a:cubicBezTo>
                  <a:lnTo>
                    <a:pt x="2" y="0"/>
                  </a:lnTo>
                  <a:close/>
                </a:path>
              </a:pathLst>
            </a:custGeom>
            <a:solidFill>
              <a:srgbClr val="CC6C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 name="íšḻiḋê"/>
            <p:cNvSpPr/>
            <p:nvPr/>
          </p:nvSpPr>
          <p:spPr bwMode="auto">
            <a:xfrm>
              <a:off x="3633788" y="1606550"/>
              <a:ext cx="107950" cy="427038"/>
            </a:xfrm>
            <a:prstGeom prst="rect">
              <a:avLst/>
            </a:prstGeom>
            <a:solidFill>
              <a:srgbClr val="F1CC8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9" name="î$ľíḑè"/>
            <p:cNvSpPr/>
            <p:nvPr/>
          </p:nvSpPr>
          <p:spPr bwMode="auto">
            <a:xfrm>
              <a:off x="3576638" y="2481262"/>
              <a:ext cx="698500" cy="777875"/>
            </a:xfrm>
            <a:custGeom>
              <a:avLst/>
              <a:gdLst>
                <a:gd name="T0" fmla="*/ 23 w 175"/>
                <a:gd name="T1" fmla="*/ 32 h 195"/>
                <a:gd name="T2" fmla="*/ 152 w 175"/>
                <a:gd name="T3" fmla="*/ 2 h 195"/>
                <a:gd name="T4" fmla="*/ 154 w 175"/>
                <a:gd name="T5" fmla="*/ 2 h 195"/>
                <a:gd name="T6" fmla="*/ 175 w 175"/>
                <a:gd name="T7" fmla="*/ 14 h 195"/>
                <a:gd name="T8" fmla="*/ 175 w 175"/>
                <a:gd name="T9" fmla="*/ 21 h 195"/>
                <a:gd name="T10" fmla="*/ 142 w 175"/>
                <a:gd name="T11" fmla="*/ 190 h 195"/>
                <a:gd name="T12" fmla="*/ 135 w 175"/>
                <a:gd name="T13" fmla="*/ 195 h 195"/>
                <a:gd name="T14" fmla="*/ 130 w 175"/>
                <a:gd name="T15" fmla="*/ 189 h 195"/>
                <a:gd name="T16" fmla="*/ 140 w 175"/>
                <a:gd name="T17" fmla="*/ 17 h 195"/>
                <a:gd name="T18" fmla="*/ 162 w 175"/>
                <a:gd name="T19" fmla="*/ 35 h 195"/>
                <a:gd name="T20" fmla="*/ 39 w 175"/>
                <a:gd name="T21" fmla="*/ 81 h 195"/>
                <a:gd name="T22" fmla="*/ 5 w 175"/>
                <a:gd name="T23" fmla="*/ 66 h 195"/>
                <a:gd name="T24" fmla="*/ 20 w 175"/>
                <a:gd name="T25" fmla="*/ 33 h 195"/>
                <a:gd name="T26" fmla="*/ 23 w 175"/>
                <a:gd name="T27" fmla="*/ 3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5" h="195">
                  <a:moveTo>
                    <a:pt x="23" y="32"/>
                  </a:moveTo>
                  <a:cubicBezTo>
                    <a:pt x="152" y="2"/>
                    <a:pt x="152" y="2"/>
                    <a:pt x="152" y="2"/>
                  </a:cubicBezTo>
                  <a:cubicBezTo>
                    <a:pt x="154" y="2"/>
                    <a:pt x="154" y="2"/>
                    <a:pt x="154" y="2"/>
                  </a:cubicBezTo>
                  <a:cubicBezTo>
                    <a:pt x="163" y="0"/>
                    <a:pt x="173" y="5"/>
                    <a:pt x="175" y="14"/>
                  </a:cubicBezTo>
                  <a:cubicBezTo>
                    <a:pt x="175" y="16"/>
                    <a:pt x="175" y="19"/>
                    <a:pt x="175" y="21"/>
                  </a:cubicBezTo>
                  <a:cubicBezTo>
                    <a:pt x="142" y="190"/>
                    <a:pt x="142" y="190"/>
                    <a:pt x="142" y="190"/>
                  </a:cubicBezTo>
                  <a:cubicBezTo>
                    <a:pt x="141" y="193"/>
                    <a:pt x="138" y="195"/>
                    <a:pt x="135" y="195"/>
                  </a:cubicBezTo>
                  <a:cubicBezTo>
                    <a:pt x="132" y="194"/>
                    <a:pt x="130" y="192"/>
                    <a:pt x="130" y="189"/>
                  </a:cubicBezTo>
                  <a:cubicBezTo>
                    <a:pt x="140" y="17"/>
                    <a:pt x="140" y="17"/>
                    <a:pt x="140" y="17"/>
                  </a:cubicBezTo>
                  <a:cubicBezTo>
                    <a:pt x="162" y="35"/>
                    <a:pt x="162" y="35"/>
                    <a:pt x="162" y="35"/>
                  </a:cubicBezTo>
                  <a:cubicBezTo>
                    <a:pt x="39" y="81"/>
                    <a:pt x="39" y="81"/>
                    <a:pt x="39" y="81"/>
                  </a:cubicBezTo>
                  <a:cubicBezTo>
                    <a:pt x="25" y="86"/>
                    <a:pt x="10" y="79"/>
                    <a:pt x="5" y="66"/>
                  </a:cubicBezTo>
                  <a:cubicBezTo>
                    <a:pt x="0" y="53"/>
                    <a:pt x="7" y="38"/>
                    <a:pt x="20" y="33"/>
                  </a:cubicBezTo>
                  <a:cubicBezTo>
                    <a:pt x="21" y="33"/>
                    <a:pt x="22" y="32"/>
                    <a:pt x="23" y="32"/>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 name="ísḷîḑè"/>
            <p:cNvSpPr/>
            <p:nvPr/>
          </p:nvSpPr>
          <p:spPr bwMode="auto">
            <a:xfrm>
              <a:off x="3568700" y="2573337"/>
              <a:ext cx="379413" cy="1700213"/>
            </a:xfrm>
            <a:custGeom>
              <a:avLst/>
              <a:gdLst>
                <a:gd name="T0" fmla="*/ 51 w 95"/>
                <a:gd name="T1" fmla="*/ 22 h 426"/>
                <a:gd name="T2" fmla="*/ 94 w 95"/>
                <a:gd name="T3" fmla="*/ 213 h 426"/>
                <a:gd name="T4" fmla="*/ 94 w 95"/>
                <a:gd name="T5" fmla="*/ 215 h 426"/>
                <a:gd name="T6" fmla="*/ 95 w 95"/>
                <a:gd name="T7" fmla="*/ 219 h 426"/>
                <a:gd name="T8" fmla="*/ 73 w 95"/>
                <a:gd name="T9" fmla="*/ 421 h 426"/>
                <a:gd name="T10" fmla="*/ 67 w 95"/>
                <a:gd name="T11" fmla="*/ 426 h 426"/>
                <a:gd name="T12" fmla="*/ 61 w 95"/>
                <a:gd name="T13" fmla="*/ 420 h 426"/>
                <a:gd name="T14" fmla="*/ 58 w 95"/>
                <a:gd name="T15" fmla="*/ 217 h 426"/>
                <a:gd name="T16" fmla="*/ 59 w 95"/>
                <a:gd name="T17" fmla="*/ 223 h 426"/>
                <a:gd name="T18" fmla="*/ 4 w 95"/>
                <a:gd name="T19" fmla="*/ 35 h 426"/>
                <a:gd name="T20" fmla="*/ 20 w 95"/>
                <a:gd name="T21" fmla="*/ 4 h 426"/>
                <a:gd name="T22" fmla="*/ 50 w 95"/>
                <a:gd name="T23" fmla="*/ 21 h 426"/>
                <a:gd name="T24" fmla="*/ 51 w 95"/>
                <a:gd name="T25" fmla="*/ 22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426">
                  <a:moveTo>
                    <a:pt x="51" y="22"/>
                  </a:moveTo>
                  <a:cubicBezTo>
                    <a:pt x="94" y="213"/>
                    <a:pt x="94" y="213"/>
                    <a:pt x="94" y="213"/>
                  </a:cubicBezTo>
                  <a:cubicBezTo>
                    <a:pt x="94" y="215"/>
                    <a:pt x="94" y="215"/>
                    <a:pt x="94" y="215"/>
                  </a:cubicBezTo>
                  <a:cubicBezTo>
                    <a:pt x="95" y="216"/>
                    <a:pt x="95" y="218"/>
                    <a:pt x="95" y="219"/>
                  </a:cubicBezTo>
                  <a:cubicBezTo>
                    <a:pt x="73" y="421"/>
                    <a:pt x="73" y="421"/>
                    <a:pt x="73" y="421"/>
                  </a:cubicBezTo>
                  <a:cubicBezTo>
                    <a:pt x="73" y="424"/>
                    <a:pt x="70" y="426"/>
                    <a:pt x="67" y="426"/>
                  </a:cubicBezTo>
                  <a:cubicBezTo>
                    <a:pt x="64" y="425"/>
                    <a:pt x="61" y="423"/>
                    <a:pt x="61" y="420"/>
                  </a:cubicBezTo>
                  <a:cubicBezTo>
                    <a:pt x="58" y="217"/>
                    <a:pt x="58" y="217"/>
                    <a:pt x="58" y="217"/>
                  </a:cubicBezTo>
                  <a:cubicBezTo>
                    <a:pt x="59" y="223"/>
                    <a:pt x="59" y="223"/>
                    <a:pt x="59" y="223"/>
                  </a:cubicBezTo>
                  <a:cubicBezTo>
                    <a:pt x="4" y="35"/>
                    <a:pt x="4" y="35"/>
                    <a:pt x="4" y="35"/>
                  </a:cubicBezTo>
                  <a:cubicBezTo>
                    <a:pt x="0" y="22"/>
                    <a:pt x="8" y="8"/>
                    <a:pt x="20" y="4"/>
                  </a:cubicBezTo>
                  <a:cubicBezTo>
                    <a:pt x="33" y="0"/>
                    <a:pt x="47" y="8"/>
                    <a:pt x="50" y="21"/>
                  </a:cubicBezTo>
                  <a:cubicBezTo>
                    <a:pt x="50" y="21"/>
                    <a:pt x="51" y="22"/>
                    <a:pt x="51" y="22"/>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 name="íṩļïḋê"/>
            <p:cNvSpPr/>
            <p:nvPr/>
          </p:nvSpPr>
          <p:spPr bwMode="auto">
            <a:xfrm>
              <a:off x="3665538" y="1925637"/>
              <a:ext cx="23813" cy="4763"/>
            </a:xfrm>
            <a:custGeom>
              <a:avLst/>
              <a:gdLst>
                <a:gd name="T0" fmla="*/ 6 w 6"/>
                <a:gd name="T1" fmla="*/ 1 h 1"/>
                <a:gd name="T2" fmla="*/ 0 w 6"/>
                <a:gd name="T3" fmla="*/ 0 h 1"/>
                <a:gd name="T4" fmla="*/ 5 w 6"/>
                <a:gd name="T5" fmla="*/ 0 h 1"/>
                <a:gd name="T6" fmla="*/ 6 w 6"/>
                <a:gd name="T7" fmla="*/ 1 h 1"/>
              </a:gdLst>
              <a:ahLst/>
              <a:cxnLst>
                <a:cxn ang="0">
                  <a:pos x="T0" y="T1"/>
                </a:cxn>
                <a:cxn ang="0">
                  <a:pos x="T2" y="T3"/>
                </a:cxn>
                <a:cxn ang="0">
                  <a:pos x="T4" y="T5"/>
                </a:cxn>
                <a:cxn ang="0">
                  <a:pos x="T6" y="T7"/>
                </a:cxn>
              </a:cxnLst>
              <a:rect l="0" t="0" r="r" b="b"/>
              <a:pathLst>
                <a:path w="6" h="1">
                  <a:moveTo>
                    <a:pt x="6" y="1"/>
                  </a:moveTo>
                  <a:cubicBezTo>
                    <a:pt x="0" y="0"/>
                    <a:pt x="0" y="0"/>
                    <a:pt x="0" y="0"/>
                  </a:cubicBezTo>
                  <a:cubicBezTo>
                    <a:pt x="2" y="0"/>
                    <a:pt x="3" y="0"/>
                    <a:pt x="5" y="0"/>
                  </a:cubicBezTo>
                  <a:lnTo>
                    <a:pt x="6" y="1"/>
                  </a:lnTo>
                  <a:close/>
                </a:path>
              </a:pathLst>
            </a:custGeom>
            <a:solidFill>
              <a:srgbClr val="CC6C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 name="ïsḻîḍè"/>
            <p:cNvSpPr/>
            <p:nvPr/>
          </p:nvSpPr>
          <p:spPr bwMode="auto">
            <a:xfrm>
              <a:off x="3792538" y="4225925"/>
              <a:ext cx="139700" cy="71438"/>
            </a:xfrm>
            <a:custGeom>
              <a:avLst/>
              <a:gdLst>
                <a:gd name="T0" fmla="*/ 19 w 35"/>
                <a:gd name="T1" fmla="*/ 9 h 18"/>
                <a:gd name="T2" fmla="*/ 22 w 35"/>
                <a:gd name="T3" fmla="*/ 6 h 18"/>
                <a:gd name="T4" fmla="*/ 3 w 35"/>
                <a:gd name="T5" fmla="*/ 1 h 18"/>
                <a:gd name="T6" fmla="*/ 2 w 35"/>
                <a:gd name="T7" fmla="*/ 0 h 18"/>
                <a:gd name="T8" fmla="*/ 0 w 35"/>
                <a:gd name="T9" fmla="*/ 18 h 18"/>
                <a:gd name="T10" fmla="*/ 35 w 35"/>
                <a:gd name="T11" fmla="*/ 18 h 18"/>
                <a:gd name="T12" fmla="*/ 19 w 35"/>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35" h="18">
                  <a:moveTo>
                    <a:pt x="19" y="9"/>
                  </a:moveTo>
                  <a:cubicBezTo>
                    <a:pt x="22" y="6"/>
                    <a:pt x="22" y="6"/>
                    <a:pt x="22" y="6"/>
                  </a:cubicBezTo>
                  <a:cubicBezTo>
                    <a:pt x="15" y="4"/>
                    <a:pt x="9" y="3"/>
                    <a:pt x="3" y="1"/>
                  </a:cubicBezTo>
                  <a:cubicBezTo>
                    <a:pt x="3" y="1"/>
                    <a:pt x="3" y="0"/>
                    <a:pt x="2" y="0"/>
                  </a:cubicBezTo>
                  <a:cubicBezTo>
                    <a:pt x="0" y="18"/>
                    <a:pt x="0" y="18"/>
                    <a:pt x="0" y="18"/>
                  </a:cubicBezTo>
                  <a:cubicBezTo>
                    <a:pt x="35" y="18"/>
                    <a:pt x="35" y="18"/>
                    <a:pt x="35" y="18"/>
                  </a:cubicBezTo>
                  <a:lnTo>
                    <a:pt x="19" y="9"/>
                  </a:lnTo>
                  <a:close/>
                </a:path>
              </a:pathLst>
            </a:custGeom>
            <a:solidFill>
              <a:srgbClr val="FFC8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 name="ïśliḓé"/>
            <p:cNvSpPr/>
            <p:nvPr/>
          </p:nvSpPr>
          <p:spPr bwMode="auto">
            <a:xfrm>
              <a:off x="3536950" y="1925637"/>
              <a:ext cx="352425" cy="742950"/>
            </a:xfrm>
            <a:custGeom>
              <a:avLst/>
              <a:gdLst>
                <a:gd name="T0" fmla="*/ 73 w 88"/>
                <a:gd name="T1" fmla="*/ 185 h 186"/>
                <a:gd name="T2" fmla="*/ 8 w 88"/>
                <a:gd name="T3" fmla="*/ 186 h 186"/>
                <a:gd name="T4" fmla="*/ 0 w 88"/>
                <a:gd name="T5" fmla="*/ 41 h 186"/>
                <a:gd name="T6" fmla="*/ 30 w 88"/>
                <a:gd name="T7" fmla="*/ 1 h 186"/>
                <a:gd name="T8" fmla="*/ 32 w 88"/>
                <a:gd name="T9" fmla="*/ 0 h 186"/>
                <a:gd name="T10" fmla="*/ 38 w 88"/>
                <a:gd name="T11" fmla="*/ 1 h 186"/>
                <a:gd name="T12" fmla="*/ 46 w 88"/>
                <a:gd name="T13" fmla="*/ 1 h 186"/>
                <a:gd name="T14" fmla="*/ 77 w 88"/>
                <a:gd name="T15" fmla="*/ 37 h 186"/>
                <a:gd name="T16" fmla="*/ 73 w 88"/>
                <a:gd name="T17" fmla="*/ 18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86">
                  <a:moveTo>
                    <a:pt x="73" y="185"/>
                  </a:moveTo>
                  <a:cubicBezTo>
                    <a:pt x="8" y="186"/>
                    <a:pt x="8" y="186"/>
                    <a:pt x="8" y="186"/>
                  </a:cubicBezTo>
                  <a:cubicBezTo>
                    <a:pt x="8" y="186"/>
                    <a:pt x="0" y="50"/>
                    <a:pt x="0" y="41"/>
                  </a:cubicBezTo>
                  <a:cubicBezTo>
                    <a:pt x="0" y="14"/>
                    <a:pt x="14" y="3"/>
                    <a:pt x="30" y="1"/>
                  </a:cubicBezTo>
                  <a:cubicBezTo>
                    <a:pt x="31" y="0"/>
                    <a:pt x="31" y="0"/>
                    <a:pt x="32" y="0"/>
                  </a:cubicBezTo>
                  <a:cubicBezTo>
                    <a:pt x="38" y="1"/>
                    <a:pt x="38" y="1"/>
                    <a:pt x="38" y="1"/>
                  </a:cubicBezTo>
                  <a:cubicBezTo>
                    <a:pt x="46" y="1"/>
                    <a:pt x="46" y="1"/>
                    <a:pt x="46" y="1"/>
                  </a:cubicBezTo>
                  <a:cubicBezTo>
                    <a:pt x="46" y="1"/>
                    <a:pt x="72" y="7"/>
                    <a:pt x="77" y="37"/>
                  </a:cubicBezTo>
                  <a:cubicBezTo>
                    <a:pt x="88" y="84"/>
                    <a:pt x="73" y="185"/>
                    <a:pt x="73" y="185"/>
                  </a:cubicBezTo>
                  <a:close/>
                </a:path>
              </a:pathLst>
            </a:custGeom>
            <a:solidFill>
              <a:srgbClr val="499E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 name="îṧļíḓè"/>
            <p:cNvSpPr/>
            <p:nvPr/>
          </p:nvSpPr>
          <p:spPr bwMode="auto">
            <a:xfrm>
              <a:off x="3625850" y="1874837"/>
              <a:ext cx="131763" cy="131763"/>
            </a:xfrm>
            <a:custGeom>
              <a:avLst/>
              <a:gdLst>
                <a:gd name="T0" fmla="*/ 0 w 83"/>
                <a:gd name="T1" fmla="*/ 37 h 83"/>
                <a:gd name="T2" fmla="*/ 2 w 83"/>
                <a:gd name="T3" fmla="*/ 0 h 83"/>
                <a:gd name="T4" fmla="*/ 83 w 83"/>
                <a:gd name="T5" fmla="*/ 15 h 83"/>
                <a:gd name="T6" fmla="*/ 80 w 83"/>
                <a:gd name="T7" fmla="*/ 83 h 83"/>
                <a:gd name="T8" fmla="*/ 7 w 83"/>
                <a:gd name="T9" fmla="*/ 55 h 83"/>
                <a:gd name="T10" fmla="*/ 0 w 83"/>
                <a:gd name="T11" fmla="*/ 37 h 83"/>
              </a:gdLst>
              <a:ahLst/>
              <a:cxnLst>
                <a:cxn ang="0">
                  <a:pos x="T0" y="T1"/>
                </a:cxn>
                <a:cxn ang="0">
                  <a:pos x="T2" y="T3"/>
                </a:cxn>
                <a:cxn ang="0">
                  <a:pos x="T4" y="T5"/>
                </a:cxn>
                <a:cxn ang="0">
                  <a:pos x="T6" y="T7"/>
                </a:cxn>
                <a:cxn ang="0">
                  <a:pos x="T8" y="T9"/>
                </a:cxn>
                <a:cxn ang="0">
                  <a:pos x="T10" y="T11"/>
                </a:cxn>
              </a:cxnLst>
              <a:rect l="0" t="0" r="r" b="b"/>
              <a:pathLst>
                <a:path w="83" h="83">
                  <a:moveTo>
                    <a:pt x="0" y="37"/>
                  </a:moveTo>
                  <a:lnTo>
                    <a:pt x="2" y="0"/>
                  </a:lnTo>
                  <a:lnTo>
                    <a:pt x="83" y="15"/>
                  </a:lnTo>
                  <a:lnTo>
                    <a:pt x="80" y="83"/>
                  </a:lnTo>
                  <a:lnTo>
                    <a:pt x="7" y="55"/>
                  </a:lnTo>
                  <a:lnTo>
                    <a:pt x="0" y="37"/>
                  </a:lnTo>
                  <a:close/>
                </a:path>
              </a:pathLst>
            </a:custGeom>
            <a:solidFill>
              <a:srgbClr val="499E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 name="îśľíḋé"/>
            <p:cNvSpPr/>
            <p:nvPr/>
          </p:nvSpPr>
          <p:spPr bwMode="auto">
            <a:xfrm>
              <a:off x="4084638" y="3198812"/>
              <a:ext cx="150813" cy="76200"/>
            </a:xfrm>
            <a:custGeom>
              <a:avLst/>
              <a:gdLst>
                <a:gd name="T0" fmla="*/ 20 w 38"/>
                <a:gd name="T1" fmla="*/ 9 h 19"/>
                <a:gd name="T2" fmla="*/ 23 w 38"/>
                <a:gd name="T3" fmla="*/ 6 h 19"/>
                <a:gd name="T4" fmla="*/ 3 w 38"/>
                <a:gd name="T5" fmla="*/ 0 h 19"/>
                <a:gd name="T6" fmla="*/ 2 w 38"/>
                <a:gd name="T7" fmla="*/ 0 h 19"/>
                <a:gd name="T8" fmla="*/ 0 w 38"/>
                <a:gd name="T9" fmla="*/ 19 h 19"/>
                <a:gd name="T10" fmla="*/ 38 w 38"/>
                <a:gd name="T11" fmla="*/ 19 h 19"/>
                <a:gd name="T12" fmla="*/ 20 w 38"/>
                <a:gd name="T13" fmla="*/ 9 h 19"/>
              </a:gdLst>
              <a:ahLst/>
              <a:cxnLst>
                <a:cxn ang="0">
                  <a:pos x="T0" y="T1"/>
                </a:cxn>
                <a:cxn ang="0">
                  <a:pos x="T2" y="T3"/>
                </a:cxn>
                <a:cxn ang="0">
                  <a:pos x="T4" y="T5"/>
                </a:cxn>
                <a:cxn ang="0">
                  <a:pos x="T6" y="T7"/>
                </a:cxn>
                <a:cxn ang="0">
                  <a:pos x="T8" y="T9"/>
                </a:cxn>
                <a:cxn ang="0">
                  <a:pos x="T10" y="T11"/>
                </a:cxn>
                <a:cxn ang="0">
                  <a:pos x="T12" y="T13"/>
                </a:cxn>
              </a:cxnLst>
              <a:rect l="0" t="0" r="r" b="b"/>
              <a:pathLst>
                <a:path w="38" h="19">
                  <a:moveTo>
                    <a:pt x="20" y="9"/>
                  </a:moveTo>
                  <a:cubicBezTo>
                    <a:pt x="23" y="6"/>
                    <a:pt x="23" y="6"/>
                    <a:pt x="23" y="6"/>
                  </a:cubicBezTo>
                  <a:cubicBezTo>
                    <a:pt x="16" y="4"/>
                    <a:pt x="10" y="3"/>
                    <a:pt x="3" y="0"/>
                  </a:cubicBezTo>
                  <a:cubicBezTo>
                    <a:pt x="3" y="0"/>
                    <a:pt x="3" y="0"/>
                    <a:pt x="2" y="0"/>
                  </a:cubicBezTo>
                  <a:cubicBezTo>
                    <a:pt x="0" y="19"/>
                    <a:pt x="0" y="19"/>
                    <a:pt x="0" y="19"/>
                  </a:cubicBezTo>
                  <a:cubicBezTo>
                    <a:pt x="38" y="19"/>
                    <a:pt x="38" y="19"/>
                    <a:pt x="38" y="19"/>
                  </a:cubicBezTo>
                  <a:lnTo>
                    <a:pt x="20" y="9"/>
                  </a:lnTo>
                  <a:close/>
                </a:path>
              </a:pathLst>
            </a:custGeom>
            <a:solidFill>
              <a:srgbClr val="FFC8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 name="íṥļîďê"/>
            <p:cNvSpPr/>
            <p:nvPr/>
          </p:nvSpPr>
          <p:spPr bwMode="auto">
            <a:xfrm>
              <a:off x="3844925" y="1606550"/>
              <a:ext cx="100013" cy="95250"/>
            </a:xfrm>
            <a:custGeom>
              <a:avLst/>
              <a:gdLst>
                <a:gd name="T0" fmla="*/ 9 w 25"/>
                <a:gd name="T1" fmla="*/ 1 h 24"/>
                <a:gd name="T2" fmla="*/ 25 w 25"/>
                <a:gd name="T3" fmla="*/ 14 h 24"/>
                <a:gd name="T4" fmla="*/ 3 w 25"/>
                <a:gd name="T5" fmla="*/ 24 h 24"/>
                <a:gd name="T6" fmla="*/ 0 w 25"/>
                <a:gd name="T7" fmla="*/ 0 h 24"/>
                <a:gd name="T8" fmla="*/ 9 w 25"/>
                <a:gd name="T9" fmla="*/ 1 h 24"/>
              </a:gdLst>
              <a:ahLst/>
              <a:cxnLst>
                <a:cxn ang="0">
                  <a:pos x="T0" y="T1"/>
                </a:cxn>
                <a:cxn ang="0">
                  <a:pos x="T2" y="T3"/>
                </a:cxn>
                <a:cxn ang="0">
                  <a:pos x="T4" y="T5"/>
                </a:cxn>
                <a:cxn ang="0">
                  <a:pos x="T6" y="T7"/>
                </a:cxn>
                <a:cxn ang="0">
                  <a:pos x="T8" y="T9"/>
                </a:cxn>
              </a:cxnLst>
              <a:rect l="0" t="0" r="r" b="b"/>
              <a:pathLst>
                <a:path w="25" h="24">
                  <a:moveTo>
                    <a:pt x="9" y="1"/>
                  </a:moveTo>
                  <a:cubicBezTo>
                    <a:pt x="12" y="3"/>
                    <a:pt x="25" y="14"/>
                    <a:pt x="25" y="14"/>
                  </a:cubicBezTo>
                  <a:cubicBezTo>
                    <a:pt x="3" y="24"/>
                    <a:pt x="3" y="24"/>
                    <a:pt x="3" y="24"/>
                  </a:cubicBezTo>
                  <a:cubicBezTo>
                    <a:pt x="0" y="0"/>
                    <a:pt x="0" y="0"/>
                    <a:pt x="0" y="0"/>
                  </a:cubicBezTo>
                  <a:lnTo>
                    <a:pt x="9" y="1"/>
                  </a:lnTo>
                  <a:close/>
                </a:path>
              </a:pathLst>
            </a:custGeom>
            <a:solidFill>
              <a:srgbClr val="F1AA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 name="iṩļïḍe"/>
            <p:cNvSpPr/>
            <p:nvPr/>
          </p:nvSpPr>
          <p:spPr bwMode="auto">
            <a:xfrm>
              <a:off x="3509963" y="1406525"/>
              <a:ext cx="382588" cy="431800"/>
            </a:xfrm>
            <a:custGeom>
              <a:avLst/>
              <a:gdLst>
                <a:gd name="T0" fmla="*/ 93 w 96"/>
                <a:gd name="T1" fmla="*/ 50 h 108"/>
                <a:gd name="T2" fmla="*/ 59 w 96"/>
                <a:gd name="T3" fmla="*/ 105 h 108"/>
                <a:gd name="T4" fmla="*/ 3 w 96"/>
                <a:gd name="T5" fmla="*/ 60 h 108"/>
                <a:gd name="T6" fmla="*/ 48 w 96"/>
                <a:gd name="T7" fmla="*/ 3 h 108"/>
                <a:gd name="T8" fmla="*/ 93 w 96"/>
                <a:gd name="T9" fmla="*/ 50 h 108"/>
              </a:gdLst>
              <a:ahLst/>
              <a:cxnLst>
                <a:cxn ang="0">
                  <a:pos x="T0" y="T1"/>
                </a:cxn>
                <a:cxn ang="0">
                  <a:pos x="T2" y="T3"/>
                </a:cxn>
                <a:cxn ang="0">
                  <a:pos x="T4" y="T5"/>
                </a:cxn>
                <a:cxn ang="0">
                  <a:pos x="T6" y="T7"/>
                </a:cxn>
                <a:cxn ang="0">
                  <a:pos x="T8" y="T9"/>
                </a:cxn>
              </a:cxnLst>
              <a:rect l="0" t="0" r="r" b="b"/>
              <a:pathLst>
                <a:path w="96" h="108">
                  <a:moveTo>
                    <a:pt x="93" y="50"/>
                  </a:moveTo>
                  <a:cubicBezTo>
                    <a:pt x="96" y="78"/>
                    <a:pt x="87" y="102"/>
                    <a:pt x="59" y="105"/>
                  </a:cubicBezTo>
                  <a:cubicBezTo>
                    <a:pt x="31" y="108"/>
                    <a:pt x="6" y="88"/>
                    <a:pt x="3" y="60"/>
                  </a:cubicBezTo>
                  <a:cubicBezTo>
                    <a:pt x="0" y="32"/>
                    <a:pt x="20" y="6"/>
                    <a:pt x="48" y="3"/>
                  </a:cubicBezTo>
                  <a:cubicBezTo>
                    <a:pt x="76" y="0"/>
                    <a:pt x="90" y="22"/>
                    <a:pt x="93" y="50"/>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 name="ïşḷiḓe"/>
            <p:cNvSpPr/>
            <p:nvPr/>
          </p:nvSpPr>
          <p:spPr bwMode="auto">
            <a:xfrm>
              <a:off x="3378200" y="1358900"/>
              <a:ext cx="574675" cy="400050"/>
            </a:xfrm>
            <a:custGeom>
              <a:avLst/>
              <a:gdLst>
                <a:gd name="T0" fmla="*/ 39 w 144"/>
                <a:gd name="T1" fmla="*/ 25 h 100"/>
                <a:gd name="T2" fmla="*/ 108 w 144"/>
                <a:gd name="T3" fmla="*/ 13 h 100"/>
                <a:gd name="T4" fmla="*/ 99 w 144"/>
                <a:gd name="T5" fmla="*/ 59 h 100"/>
                <a:gd name="T6" fmla="*/ 47 w 144"/>
                <a:gd name="T7" fmla="*/ 100 h 100"/>
                <a:gd name="T8" fmla="*/ 39 w 144"/>
                <a:gd name="T9" fmla="*/ 25 h 100"/>
              </a:gdLst>
              <a:ahLst/>
              <a:cxnLst>
                <a:cxn ang="0">
                  <a:pos x="T0" y="T1"/>
                </a:cxn>
                <a:cxn ang="0">
                  <a:pos x="T2" y="T3"/>
                </a:cxn>
                <a:cxn ang="0">
                  <a:pos x="T4" y="T5"/>
                </a:cxn>
                <a:cxn ang="0">
                  <a:pos x="T6" y="T7"/>
                </a:cxn>
                <a:cxn ang="0">
                  <a:pos x="T8" y="T9"/>
                </a:cxn>
              </a:cxnLst>
              <a:rect l="0" t="0" r="r" b="b"/>
              <a:pathLst>
                <a:path w="144" h="100">
                  <a:moveTo>
                    <a:pt x="39" y="25"/>
                  </a:moveTo>
                  <a:cubicBezTo>
                    <a:pt x="39" y="25"/>
                    <a:pt x="73" y="0"/>
                    <a:pt x="108" y="13"/>
                  </a:cubicBezTo>
                  <a:cubicBezTo>
                    <a:pt x="144" y="25"/>
                    <a:pt x="114" y="50"/>
                    <a:pt x="99" y="59"/>
                  </a:cubicBezTo>
                  <a:cubicBezTo>
                    <a:pt x="85" y="69"/>
                    <a:pt x="47" y="100"/>
                    <a:pt x="47" y="100"/>
                  </a:cubicBezTo>
                  <a:cubicBezTo>
                    <a:pt x="47" y="100"/>
                    <a:pt x="0" y="54"/>
                    <a:pt x="39" y="25"/>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 name="íSľiďê"/>
            <p:cNvSpPr/>
            <p:nvPr/>
          </p:nvSpPr>
          <p:spPr bwMode="auto">
            <a:xfrm>
              <a:off x="3486150" y="1535112"/>
              <a:ext cx="190500" cy="271463"/>
            </a:xfrm>
            <a:custGeom>
              <a:avLst/>
              <a:gdLst>
                <a:gd name="T0" fmla="*/ 33 w 48"/>
                <a:gd name="T1" fmla="*/ 67 h 68"/>
                <a:gd name="T2" fmla="*/ 48 w 48"/>
                <a:gd name="T3" fmla="*/ 0 h 68"/>
                <a:gd name="T4" fmla="*/ 0 w 48"/>
                <a:gd name="T5" fmla="*/ 24 h 68"/>
                <a:gd name="T6" fmla="*/ 33 w 48"/>
                <a:gd name="T7" fmla="*/ 67 h 68"/>
              </a:gdLst>
              <a:ahLst/>
              <a:cxnLst>
                <a:cxn ang="0">
                  <a:pos x="T0" y="T1"/>
                </a:cxn>
                <a:cxn ang="0">
                  <a:pos x="T2" y="T3"/>
                </a:cxn>
                <a:cxn ang="0">
                  <a:pos x="T4" y="T5"/>
                </a:cxn>
                <a:cxn ang="0">
                  <a:pos x="T6" y="T7"/>
                </a:cxn>
              </a:cxnLst>
              <a:rect l="0" t="0" r="r" b="b"/>
              <a:pathLst>
                <a:path w="48" h="68">
                  <a:moveTo>
                    <a:pt x="33" y="67"/>
                  </a:moveTo>
                  <a:cubicBezTo>
                    <a:pt x="35" y="68"/>
                    <a:pt x="48" y="0"/>
                    <a:pt x="48" y="0"/>
                  </a:cubicBezTo>
                  <a:cubicBezTo>
                    <a:pt x="0" y="24"/>
                    <a:pt x="0" y="24"/>
                    <a:pt x="0" y="24"/>
                  </a:cubicBezTo>
                  <a:cubicBezTo>
                    <a:pt x="0" y="24"/>
                    <a:pt x="5" y="52"/>
                    <a:pt x="33" y="67"/>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 name="îšḷiḍe"/>
            <p:cNvSpPr/>
            <p:nvPr/>
          </p:nvSpPr>
          <p:spPr bwMode="auto">
            <a:xfrm>
              <a:off x="3609975" y="1595437"/>
              <a:ext cx="106363" cy="142875"/>
            </a:xfrm>
            <a:custGeom>
              <a:avLst/>
              <a:gdLst>
                <a:gd name="T0" fmla="*/ 27 w 27"/>
                <a:gd name="T1" fmla="*/ 12 h 36"/>
                <a:gd name="T2" fmla="*/ 9 w 27"/>
                <a:gd name="T3" fmla="*/ 11 h 36"/>
                <a:gd name="T4" fmla="*/ 20 w 27"/>
                <a:gd name="T5" fmla="*/ 34 h 36"/>
              </a:gdLst>
              <a:ahLst/>
              <a:cxnLst>
                <a:cxn ang="0">
                  <a:pos x="T0" y="T1"/>
                </a:cxn>
                <a:cxn ang="0">
                  <a:pos x="T2" y="T3"/>
                </a:cxn>
                <a:cxn ang="0">
                  <a:pos x="T4" y="T5"/>
                </a:cxn>
              </a:cxnLst>
              <a:rect l="0" t="0" r="r" b="b"/>
              <a:pathLst>
                <a:path w="27" h="36">
                  <a:moveTo>
                    <a:pt x="27" y="12"/>
                  </a:moveTo>
                  <a:cubicBezTo>
                    <a:pt x="27" y="12"/>
                    <a:pt x="17" y="0"/>
                    <a:pt x="9" y="11"/>
                  </a:cubicBezTo>
                  <a:cubicBezTo>
                    <a:pt x="0" y="22"/>
                    <a:pt x="9" y="36"/>
                    <a:pt x="20" y="34"/>
                  </a:cubicBezTo>
                </a:path>
              </a:pathLst>
            </a:custGeom>
            <a:solidFill>
              <a:srgbClr val="F1AA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 name="îṡḻíḋê"/>
            <p:cNvSpPr/>
            <p:nvPr/>
          </p:nvSpPr>
          <p:spPr bwMode="auto">
            <a:xfrm>
              <a:off x="3449638" y="1350962"/>
              <a:ext cx="490538" cy="244475"/>
            </a:xfrm>
            <a:custGeom>
              <a:avLst/>
              <a:gdLst>
                <a:gd name="T0" fmla="*/ 1 w 123"/>
                <a:gd name="T1" fmla="*/ 61 h 61"/>
                <a:gd name="T2" fmla="*/ 123 w 123"/>
                <a:gd name="T3" fmla="*/ 46 h 61"/>
                <a:gd name="T4" fmla="*/ 119 w 123"/>
                <a:gd name="T5" fmla="*/ 41 h 61"/>
                <a:gd name="T6" fmla="*/ 111 w 123"/>
                <a:gd name="T7" fmla="*/ 41 h 61"/>
                <a:gd name="T8" fmla="*/ 54 w 123"/>
                <a:gd name="T9" fmla="*/ 5 h 61"/>
                <a:gd name="T10" fmla="*/ 2 w 123"/>
                <a:gd name="T11" fmla="*/ 60 h 61"/>
              </a:gdLst>
              <a:ahLst/>
              <a:cxnLst>
                <a:cxn ang="0">
                  <a:pos x="T0" y="T1"/>
                </a:cxn>
                <a:cxn ang="0">
                  <a:pos x="T2" y="T3"/>
                </a:cxn>
                <a:cxn ang="0">
                  <a:pos x="T4" y="T5"/>
                </a:cxn>
                <a:cxn ang="0">
                  <a:pos x="T6" y="T7"/>
                </a:cxn>
                <a:cxn ang="0">
                  <a:pos x="T8" y="T9"/>
                </a:cxn>
                <a:cxn ang="0">
                  <a:pos x="T10" y="T11"/>
                </a:cxn>
              </a:cxnLst>
              <a:rect l="0" t="0" r="r" b="b"/>
              <a:pathLst>
                <a:path w="123" h="61">
                  <a:moveTo>
                    <a:pt x="1" y="61"/>
                  </a:moveTo>
                  <a:cubicBezTo>
                    <a:pt x="123" y="46"/>
                    <a:pt x="123" y="46"/>
                    <a:pt x="123" y="46"/>
                  </a:cubicBezTo>
                  <a:cubicBezTo>
                    <a:pt x="123" y="46"/>
                    <a:pt x="123" y="42"/>
                    <a:pt x="119" y="41"/>
                  </a:cubicBezTo>
                  <a:cubicBezTo>
                    <a:pt x="115" y="40"/>
                    <a:pt x="111" y="41"/>
                    <a:pt x="111" y="41"/>
                  </a:cubicBezTo>
                  <a:cubicBezTo>
                    <a:pt x="111" y="41"/>
                    <a:pt x="108" y="0"/>
                    <a:pt x="54" y="5"/>
                  </a:cubicBezTo>
                  <a:cubicBezTo>
                    <a:pt x="0" y="9"/>
                    <a:pt x="2" y="60"/>
                    <a:pt x="2" y="60"/>
                  </a:cubicBezTo>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 name="î$ľídè"/>
            <p:cNvSpPr/>
            <p:nvPr/>
          </p:nvSpPr>
          <p:spPr bwMode="auto">
            <a:xfrm>
              <a:off x="3705225" y="1387475"/>
              <a:ext cx="139700" cy="127000"/>
            </a:xfrm>
            <a:custGeom>
              <a:avLst/>
              <a:gdLst>
                <a:gd name="T0" fmla="*/ 34 w 35"/>
                <a:gd name="T1" fmla="*/ 29 h 32"/>
                <a:gd name="T2" fmla="*/ 24 w 35"/>
                <a:gd name="T3" fmla="*/ 11 h 32"/>
                <a:gd name="T4" fmla="*/ 3 w 35"/>
                <a:gd name="T5" fmla="*/ 1 h 32"/>
                <a:gd name="T6" fmla="*/ 2 w 35"/>
                <a:gd name="T7" fmla="*/ 3 h 32"/>
                <a:gd name="T8" fmla="*/ 22 w 35"/>
                <a:gd name="T9" fmla="*/ 13 h 32"/>
                <a:gd name="T10" fmla="*/ 32 w 35"/>
                <a:gd name="T11" fmla="*/ 30 h 32"/>
                <a:gd name="T12" fmla="*/ 34 w 35"/>
                <a:gd name="T13" fmla="*/ 29 h 32"/>
              </a:gdLst>
              <a:ahLst/>
              <a:cxnLst>
                <a:cxn ang="0">
                  <a:pos x="T0" y="T1"/>
                </a:cxn>
                <a:cxn ang="0">
                  <a:pos x="T2" y="T3"/>
                </a:cxn>
                <a:cxn ang="0">
                  <a:pos x="T4" y="T5"/>
                </a:cxn>
                <a:cxn ang="0">
                  <a:pos x="T6" y="T7"/>
                </a:cxn>
                <a:cxn ang="0">
                  <a:pos x="T8" y="T9"/>
                </a:cxn>
                <a:cxn ang="0">
                  <a:pos x="T10" y="T11"/>
                </a:cxn>
                <a:cxn ang="0">
                  <a:pos x="T12" y="T13"/>
                </a:cxn>
              </a:cxnLst>
              <a:rect l="0" t="0" r="r" b="b"/>
              <a:pathLst>
                <a:path w="35" h="32">
                  <a:moveTo>
                    <a:pt x="34" y="29"/>
                  </a:moveTo>
                  <a:cubicBezTo>
                    <a:pt x="32" y="23"/>
                    <a:pt x="29" y="15"/>
                    <a:pt x="24" y="11"/>
                  </a:cubicBezTo>
                  <a:cubicBezTo>
                    <a:pt x="18" y="6"/>
                    <a:pt x="10" y="3"/>
                    <a:pt x="3" y="1"/>
                  </a:cubicBezTo>
                  <a:cubicBezTo>
                    <a:pt x="1" y="0"/>
                    <a:pt x="0" y="3"/>
                    <a:pt x="2" y="3"/>
                  </a:cubicBezTo>
                  <a:cubicBezTo>
                    <a:pt x="9" y="5"/>
                    <a:pt x="16" y="8"/>
                    <a:pt x="22" y="13"/>
                  </a:cubicBezTo>
                  <a:cubicBezTo>
                    <a:pt x="27" y="17"/>
                    <a:pt x="30" y="24"/>
                    <a:pt x="32" y="30"/>
                  </a:cubicBezTo>
                  <a:cubicBezTo>
                    <a:pt x="33" y="32"/>
                    <a:pt x="35" y="31"/>
                    <a:pt x="34" y="29"/>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 name="iṣľîḍê"/>
            <p:cNvSpPr/>
            <p:nvPr/>
          </p:nvSpPr>
          <p:spPr bwMode="auto">
            <a:xfrm>
              <a:off x="3665538" y="1398587"/>
              <a:ext cx="34925" cy="123825"/>
            </a:xfrm>
            <a:custGeom>
              <a:avLst/>
              <a:gdLst>
                <a:gd name="T0" fmla="*/ 9 w 9"/>
                <a:gd name="T1" fmla="*/ 29 h 31"/>
                <a:gd name="T2" fmla="*/ 3 w 9"/>
                <a:gd name="T3" fmla="*/ 1 h 31"/>
                <a:gd name="T4" fmla="*/ 0 w 9"/>
                <a:gd name="T5" fmla="*/ 2 h 31"/>
                <a:gd name="T6" fmla="*/ 6 w 9"/>
                <a:gd name="T7" fmla="*/ 29 h 31"/>
                <a:gd name="T8" fmla="*/ 9 w 9"/>
                <a:gd name="T9" fmla="*/ 29 h 31"/>
              </a:gdLst>
              <a:ahLst/>
              <a:cxnLst>
                <a:cxn ang="0">
                  <a:pos x="T0" y="T1"/>
                </a:cxn>
                <a:cxn ang="0">
                  <a:pos x="T2" y="T3"/>
                </a:cxn>
                <a:cxn ang="0">
                  <a:pos x="T4" y="T5"/>
                </a:cxn>
                <a:cxn ang="0">
                  <a:pos x="T6" y="T7"/>
                </a:cxn>
                <a:cxn ang="0">
                  <a:pos x="T8" y="T9"/>
                </a:cxn>
              </a:cxnLst>
              <a:rect l="0" t="0" r="r" b="b"/>
              <a:pathLst>
                <a:path w="9" h="31">
                  <a:moveTo>
                    <a:pt x="9" y="29"/>
                  </a:moveTo>
                  <a:cubicBezTo>
                    <a:pt x="6" y="20"/>
                    <a:pt x="4" y="11"/>
                    <a:pt x="3" y="1"/>
                  </a:cubicBezTo>
                  <a:cubicBezTo>
                    <a:pt x="3" y="0"/>
                    <a:pt x="0" y="0"/>
                    <a:pt x="0" y="2"/>
                  </a:cubicBezTo>
                  <a:cubicBezTo>
                    <a:pt x="2" y="11"/>
                    <a:pt x="4" y="20"/>
                    <a:pt x="6" y="29"/>
                  </a:cubicBezTo>
                  <a:cubicBezTo>
                    <a:pt x="7" y="31"/>
                    <a:pt x="9" y="30"/>
                    <a:pt x="9" y="29"/>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 name="îṡļide"/>
            <p:cNvSpPr/>
            <p:nvPr/>
          </p:nvSpPr>
          <p:spPr bwMode="auto">
            <a:xfrm>
              <a:off x="3525838" y="1395412"/>
              <a:ext cx="103188" cy="158750"/>
            </a:xfrm>
            <a:custGeom>
              <a:avLst/>
              <a:gdLst>
                <a:gd name="T0" fmla="*/ 24 w 26"/>
                <a:gd name="T1" fmla="*/ 1 h 40"/>
                <a:gd name="T2" fmla="*/ 0 w 26"/>
                <a:gd name="T3" fmla="*/ 37 h 40"/>
                <a:gd name="T4" fmla="*/ 3 w 26"/>
                <a:gd name="T5" fmla="*/ 38 h 40"/>
                <a:gd name="T6" fmla="*/ 25 w 26"/>
                <a:gd name="T7" fmla="*/ 3 h 40"/>
                <a:gd name="T8" fmla="*/ 24 w 26"/>
                <a:gd name="T9" fmla="*/ 1 h 40"/>
              </a:gdLst>
              <a:ahLst/>
              <a:cxnLst>
                <a:cxn ang="0">
                  <a:pos x="T0" y="T1"/>
                </a:cxn>
                <a:cxn ang="0">
                  <a:pos x="T2" y="T3"/>
                </a:cxn>
                <a:cxn ang="0">
                  <a:pos x="T4" y="T5"/>
                </a:cxn>
                <a:cxn ang="0">
                  <a:pos x="T6" y="T7"/>
                </a:cxn>
                <a:cxn ang="0">
                  <a:pos x="T8" y="T9"/>
                </a:cxn>
              </a:cxnLst>
              <a:rect l="0" t="0" r="r" b="b"/>
              <a:pathLst>
                <a:path w="26" h="40">
                  <a:moveTo>
                    <a:pt x="24" y="1"/>
                  </a:moveTo>
                  <a:cubicBezTo>
                    <a:pt x="10" y="8"/>
                    <a:pt x="4" y="23"/>
                    <a:pt x="0" y="37"/>
                  </a:cubicBezTo>
                  <a:cubicBezTo>
                    <a:pt x="0" y="39"/>
                    <a:pt x="2" y="40"/>
                    <a:pt x="3" y="38"/>
                  </a:cubicBezTo>
                  <a:cubicBezTo>
                    <a:pt x="6" y="24"/>
                    <a:pt x="11" y="10"/>
                    <a:pt x="25" y="3"/>
                  </a:cubicBezTo>
                  <a:cubicBezTo>
                    <a:pt x="26" y="2"/>
                    <a:pt x="25" y="0"/>
                    <a:pt x="24" y="1"/>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 name="ísļîdê"/>
            <p:cNvSpPr/>
            <p:nvPr/>
          </p:nvSpPr>
          <p:spPr bwMode="auto">
            <a:xfrm>
              <a:off x="4367213" y="1878012"/>
              <a:ext cx="147638" cy="95250"/>
            </a:xfrm>
            <a:custGeom>
              <a:avLst/>
              <a:gdLst>
                <a:gd name="T0" fmla="*/ 12 w 37"/>
                <a:gd name="T1" fmla="*/ 24 h 24"/>
                <a:gd name="T2" fmla="*/ 0 w 37"/>
                <a:gd name="T3" fmla="*/ 18 h 24"/>
                <a:gd name="T4" fmla="*/ 16 w 37"/>
                <a:gd name="T5" fmla="*/ 1 h 24"/>
                <a:gd name="T6" fmla="*/ 35 w 37"/>
                <a:gd name="T7" fmla="*/ 3 h 24"/>
                <a:gd name="T8" fmla="*/ 37 w 37"/>
                <a:gd name="T9" fmla="*/ 7 h 24"/>
                <a:gd name="T10" fmla="*/ 25 w 37"/>
                <a:gd name="T11" fmla="*/ 7 h 24"/>
                <a:gd name="T12" fmla="*/ 12 w 37"/>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7" h="24">
                  <a:moveTo>
                    <a:pt x="12" y="24"/>
                  </a:moveTo>
                  <a:cubicBezTo>
                    <a:pt x="12" y="24"/>
                    <a:pt x="0" y="18"/>
                    <a:pt x="0" y="18"/>
                  </a:cubicBezTo>
                  <a:cubicBezTo>
                    <a:pt x="0" y="18"/>
                    <a:pt x="6" y="1"/>
                    <a:pt x="16" y="1"/>
                  </a:cubicBezTo>
                  <a:cubicBezTo>
                    <a:pt x="27" y="0"/>
                    <a:pt x="33" y="2"/>
                    <a:pt x="35" y="3"/>
                  </a:cubicBezTo>
                  <a:cubicBezTo>
                    <a:pt x="36" y="5"/>
                    <a:pt x="37" y="7"/>
                    <a:pt x="37" y="7"/>
                  </a:cubicBezTo>
                  <a:cubicBezTo>
                    <a:pt x="25" y="7"/>
                    <a:pt x="25" y="7"/>
                    <a:pt x="25" y="7"/>
                  </a:cubicBezTo>
                  <a:cubicBezTo>
                    <a:pt x="25" y="7"/>
                    <a:pt x="28" y="14"/>
                    <a:pt x="12" y="24"/>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 name="iš1îḍe"/>
            <p:cNvSpPr/>
            <p:nvPr/>
          </p:nvSpPr>
          <p:spPr bwMode="auto">
            <a:xfrm>
              <a:off x="3425825" y="1957387"/>
              <a:ext cx="438150" cy="782638"/>
            </a:xfrm>
            <a:custGeom>
              <a:avLst/>
              <a:gdLst>
                <a:gd name="T0" fmla="*/ 65 w 110"/>
                <a:gd name="T1" fmla="*/ 31 h 196"/>
                <a:gd name="T2" fmla="*/ 56 w 110"/>
                <a:gd name="T3" fmla="*/ 38 h 196"/>
                <a:gd name="T4" fmla="*/ 48 w 110"/>
                <a:gd name="T5" fmla="*/ 47 h 196"/>
                <a:gd name="T6" fmla="*/ 35 w 110"/>
                <a:gd name="T7" fmla="*/ 69 h 196"/>
                <a:gd name="T8" fmla="*/ 29 w 110"/>
                <a:gd name="T9" fmla="*/ 93 h 196"/>
                <a:gd name="T10" fmla="*/ 31 w 110"/>
                <a:gd name="T11" fmla="*/ 117 h 196"/>
                <a:gd name="T12" fmla="*/ 35 w 110"/>
                <a:gd name="T13" fmla="*/ 129 h 196"/>
                <a:gd name="T14" fmla="*/ 42 w 110"/>
                <a:gd name="T15" fmla="*/ 140 h 196"/>
                <a:gd name="T16" fmla="*/ 61 w 110"/>
                <a:gd name="T17" fmla="*/ 160 h 196"/>
                <a:gd name="T18" fmla="*/ 110 w 110"/>
                <a:gd name="T19" fmla="*/ 186 h 196"/>
                <a:gd name="T20" fmla="*/ 108 w 110"/>
                <a:gd name="T21" fmla="*/ 196 h 196"/>
                <a:gd name="T22" fmla="*/ 51 w 110"/>
                <a:gd name="T23" fmla="*/ 174 h 196"/>
                <a:gd name="T24" fmla="*/ 26 w 110"/>
                <a:gd name="T25" fmla="*/ 153 h 196"/>
                <a:gd name="T26" fmla="*/ 16 w 110"/>
                <a:gd name="T27" fmla="*/ 140 h 196"/>
                <a:gd name="T28" fmla="*/ 8 w 110"/>
                <a:gd name="T29" fmla="*/ 125 h 196"/>
                <a:gd name="T30" fmla="*/ 5 w 110"/>
                <a:gd name="T31" fmla="*/ 117 h 196"/>
                <a:gd name="T32" fmla="*/ 3 w 110"/>
                <a:gd name="T33" fmla="*/ 109 h 196"/>
                <a:gd name="T34" fmla="*/ 1 w 110"/>
                <a:gd name="T35" fmla="*/ 92 h 196"/>
                <a:gd name="T36" fmla="*/ 5 w 110"/>
                <a:gd name="T37" fmla="*/ 59 h 196"/>
                <a:gd name="T38" fmla="*/ 19 w 110"/>
                <a:gd name="T39" fmla="*/ 27 h 196"/>
                <a:gd name="T40" fmla="*/ 28 w 110"/>
                <a:gd name="T41" fmla="*/ 14 h 196"/>
                <a:gd name="T42" fmla="*/ 41 w 110"/>
                <a:gd name="T43" fmla="*/ 0 h 196"/>
                <a:gd name="T44" fmla="*/ 65 w 110"/>
                <a:gd name="T45" fmla="*/ 3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96">
                  <a:moveTo>
                    <a:pt x="65" y="31"/>
                  </a:moveTo>
                  <a:cubicBezTo>
                    <a:pt x="63" y="32"/>
                    <a:pt x="59" y="35"/>
                    <a:pt x="56" y="38"/>
                  </a:cubicBezTo>
                  <a:cubicBezTo>
                    <a:pt x="53" y="41"/>
                    <a:pt x="51" y="44"/>
                    <a:pt x="48" y="47"/>
                  </a:cubicBezTo>
                  <a:cubicBezTo>
                    <a:pt x="43" y="54"/>
                    <a:pt x="38" y="61"/>
                    <a:pt x="35" y="69"/>
                  </a:cubicBezTo>
                  <a:cubicBezTo>
                    <a:pt x="32" y="76"/>
                    <a:pt x="30" y="84"/>
                    <a:pt x="29" y="93"/>
                  </a:cubicBezTo>
                  <a:cubicBezTo>
                    <a:pt x="29" y="101"/>
                    <a:pt x="29" y="110"/>
                    <a:pt x="31" y="117"/>
                  </a:cubicBezTo>
                  <a:cubicBezTo>
                    <a:pt x="32" y="122"/>
                    <a:pt x="34" y="125"/>
                    <a:pt x="35" y="129"/>
                  </a:cubicBezTo>
                  <a:cubicBezTo>
                    <a:pt x="37" y="133"/>
                    <a:pt x="39" y="137"/>
                    <a:pt x="42" y="140"/>
                  </a:cubicBezTo>
                  <a:cubicBezTo>
                    <a:pt x="47" y="148"/>
                    <a:pt x="53" y="154"/>
                    <a:pt x="61" y="160"/>
                  </a:cubicBezTo>
                  <a:cubicBezTo>
                    <a:pt x="75" y="171"/>
                    <a:pt x="92" y="180"/>
                    <a:pt x="110" y="186"/>
                  </a:cubicBezTo>
                  <a:cubicBezTo>
                    <a:pt x="108" y="196"/>
                    <a:pt x="108" y="196"/>
                    <a:pt x="108" y="196"/>
                  </a:cubicBezTo>
                  <a:cubicBezTo>
                    <a:pt x="88" y="192"/>
                    <a:pt x="69" y="185"/>
                    <a:pt x="51" y="174"/>
                  </a:cubicBezTo>
                  <a:cubicBezTo>
                    <a:pt x="42" y="168"/>
                    <a:pt x="33" y="162"/>
                    <a:pt x="26" y="153"/>
                  </a:cubicBezTo>
                  <a:cubicBezTo>
                    <a:pt x="22" y="150"/>
                    <a:pt x="19" y="145"/>
                    <a:pt x="16" y="140"/>
                  </a:cubicBezTo>
                  <a:cubicBezTo>
                    <a:pt x="13" y="136"/>
                    <a:pt x="10" y="131"/>
                    <a:pt x="8" y="125"/>
                  </a:cubicBezTo>
                  <a:cubicBezTo>
                    <a:pt x="5" y="117"/>
                    <a:pt x="5" y="117"/>
                    <a:pt x="5" y="117"/>
                  </a:cubicBezTo>
                  <a:cubicBezTo>
                    <a:pt x="3" y="109"/>
                    <a:pt x="3" y="109"/>
                    <a:pt x="3" y="109"/>
                  </a:cubicBezTo>
                  <a:cubicBezTo>
                    <a:pt x="1" y="104"/>
                    <a:pt x="1" y="98"/>
                    <a:pt x="1" y="92"/>
                  </a:cubicBezTo>
                  <a:cubicBezTo>
                    <a:pt x="0" y="81"/>
                    <a:pt x="2" y="70"/>
                    <a:pt x="5" y="59"/>
                  </a:cubicBezTo>
                  <a:cubicBezTo>
                    <a:pt x="8" y="47"/>
                    <a:pt x="13" y="37"/>
                    <a:pt x="19" y="27"/>
                  </a:cubicBezTo>
                  <a:cubicBezTo>
                    <a:pt x="22" y="23"/>
                    <a:pt x="25" y="18"/>
                    <a:pt x="28" y="14"/>
                  </a:cubicBezTo>
                  <a:cubicBezTo>
                    <a:pt x="32" y="9"/>
                    <a:pt x="35" y="5"/>
                    <a:pt x="41" y="0"/>
                  </a:cubicBezTo>
                  <a:lnTo>
                    <a:pt x="65" y="31"/>
                  </a:lnTo>
                  <a:close/>
                </a:path>
              </a:pathLst>
            </a:custGeom>
            <a:solidFill>
              <a:srgbClr val="499E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 name="iŝļïḍé"/>
            <p:cNvSpPr/>
            <p:nvPr/>
          </p:nvSpPr>
          <p:spPr bwMode="auto">
            <a:xfrm>
              <a:off x="3800475" y="2668587"/>
              <a:ext cx="147638" cy="100013"/>
            </a:xfrm>
            <a:custGeom>
              <a:avLst/>
              <a:gdLst>
                <a:gd name="T0" fmla="*/ 2 w 37"/>
                <a:gd name="T1" fmla="*/ 4 h 25"/>
                <a:gd name="T2" fmla="*/ 0 w 37"/>
                <a:gd name="T3" fmla="*/ 16 h 25"/>
                <a:gd name="T4" fmla="*/ 26 w 37"/>
                <a:gd name="T5" fmla="*/ 25 h 25"/>
                <a:gd name="T6" fmla="*/ 24 w 37"/>
                <a:gd name="T7" fmla="*/ 1 h 25"/>
                <a:gd name="T8" fmla="*/ 2 w 37"/>
                <a:gd name="T9" fmla="*/ 4 h 25"/>
              </a:gdLst>
              <a:ahLst/>
              <a:cxnLst>
                <a:cxn ang="0">
                  <a:pos x="T0" y="T1"/>
                </a:cxn>
                <a:cxn ang="0">
                  <a:pos x="T2" y="T3"/>
                </a:cxn>
                <a:cxn ang="0">
                  <a:pos x="T4" y="T5"/>
                </a:cxn>
                <a:cxn ang="0">
                  <a:pos x="T6" y="T7"/>
                </a:cxn>
                <a:cxn ang="0">
                  <a:pos x="T8" y="T9"/>
                </a:cxn>
              </a:cxnLst>
              <a:rect l="0" t="0" r="r" b="b"/>
              <a:pathLst>
                <a:path w="37" h="25">
                  <a:moveTo>
                    <a:pt x="2" y="4"/>
                  </a:moveTo>
                  <a:cubicBezTo>
                    <a:pt x="0" y="16"/>
                    <a:pt x="0" y="16"/>
                    <a:pt x="0" y="16"/>
                  </a:cubicBezTo>
                  <a:cubicBezTo>
                    <a:pt x="26" y="25"/>
                    <a:pt x="26" y="25"/>
                    <a:pt x="26" y="25"/>
                  </a:cubicBezTo>
                  <a:cubicBezTo>
                    <a:pt x="26" y="25"/>
                    <a:pt x="37" y="1"/>
                    <a:pt x="24" y="1"/>
                  </a:cubicBezTo>
                  <a:cubicBezTo>
                    <a:pt x="12" y="0"/>
                    <a:pt x="2" y="4"/>
                    <a:pt x="2" y="4"/>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618" y="925195"/>
            <a:ext cx="2178685"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3、反三违</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4692650" y="2524760"/>
            <a:ext cx="3246120" cy="691515"/>
          </a:xfrm>
          <a:prstGeom prst="rect">
            <a:avLst/>
          </a:prstGeom>
          <a:noFill/>
        </p:spPr>
        <p:txBody>
          <a:bodyPr wrap="square" rtlCol="0" anchor="t">
            <a:spAutoFit/>
          </a:bodyPr>
          <a:lstStyle/>
          <a:p>
            <a:pPr>
              <a:lnSpc>
                <a:spcPct val="150000"/>
              </a:lnSpc>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固守旧有的不良作业传统和工作习惯</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违反有关规章制度、操作规程、操作方法</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2160270" y="1417955"/>
            <a:ext cx="2103120" cy="306705"/>
          </a:xfrm>
          <a:prstGeom prst="rect">
            <a:avLst/>
          </a:prstGeom>
          <a:solidFill>
            <a:srgbClr val="C00000"/>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习惯性违章</a:t>
            </a:r>
            <a:endParaRPr lang="zh-CN" altLang="en-US" sz="1400" b="1">
              <a:solidFill>
                <a:schemeClr val="bg1"/>
              </a:solidFill>
              <a:latin typeface="微软雅黑" panose="020B0503020204020204" pitchFamily="34" charset="-122"/>
              <a:ea typeface="微软雅黑" panose="020B0503020204020204" pitchFamily="34" charset="-122"/>
            </a:endParaRPr>
          </a:p>
        </p:txBody>
      </p:sp>
      <p:grpSp>
        <p:nvGrpSpPr>
          <p:cNvPr id="11" name="72c1d082-99b3-4721-9aba-e1ca1eece281"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22225" y="1986280"/>
            <a:ext cx="4425315" cy="2752725"/>
            <a:chOff x="2614613" y="1263650"/>
            <a:chExt cx="6962775" cy="4330700"/>
          </a:xfrm>
        </p:grpSpPr>
        <p:sp>
          <p:nvSpPr>
            <p:cNvPr id="12" name="ïṩľide"/>
            <p:cNvSpPr/>
            <p:nvPr/>
          </p:nvSpPr>
          <p:spPr bwMode="auto">
            <a:xfrm>
              <a:off x="4340225" y="1550987"/>
              <a:ext cx="5237163" cy="2674938"/>
            </a:xfrm>
            <a:custGeom>
              <a:avLst/>
              <a:gdLst>
                <a:gd name="T0" fmla="*/ 2411 w 3299"/>
                <a:gd name="T1" fmla="*/ 1685 h 1685"/>
                <a:gd name="T2" fmla="*/ 2854 w 3299"/>
                <a:gd name="T3" fmla="*/ 1262 h 1685"/>
                <a:gd name="T4" fmla="*/ 3299 w 3299"/>
                <a:gd name="T5" fmla="*/ 842 h 1685"/>
                <a:gd name="T6" fmla="*/ 2854 w 3299"/>
                <a:gd name="T7" fmla="*/ 420 h 1685"/>
                <a:gd name="T8" fmla="*/ 2411 w 3299"/>
                <a:gd name="T9" fmla="*/ 0 h 1685"/>
                <a:gd name="T10" fmla="*/ 2411 w 3299"/>
                <a:gd name="T11" fmla="*/ 219 h 1685"/>
                <a:gd name="T12" fmla="*/ 0 w 3299"/>
                <a:gd name="T13" fmla="*/ 219 h 1685"/>
                <a:gd name="T14" fmla="*/ 0 w 3299"/>
                <a:gd name="T15" fmla="*/ 1463 h 1685"/>
                <a:gd name="T16" fmla="*/ 2411 w 3299"/>
                <a:gd name="T17" fmla="*/ 1463 h 1685"/>
                <a:gd name="T18" fmla="*/ 2411 w 3299"/>
                <a:gd name="T19" fmla="*/ 1685 h 1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99" h="1685">
                  <a:moveTo>
                    <a:pt x="2411" y="1685"/>
                  </a:moveTo>
                  <a:lnTo>
                    <a:pt x="2854" y="1262"/>
                  </a:lnTo>
                  <a:lnTo>
                    <a:pt x="3299" y="842"/>
                  </a:lnTo>
                  <a:lnTo>
                    <a:pt x="2854" y="420"/>
                  </a:lnTo>
                  <a:lnTo>
                    <a:pt x="2411" y="0"/>
                  </a:lnTo>
                  <a:lnTo>
                    <a:pt x="2411" y="219"/>
                  </a:lnTo>
                  <a:lnTo>
                    <a:pt x="0" y="219"/>
                  </a:lnTo>
                  <a:lnTo>
                    <a:pt x="0" y="1463"/>
                  </a:lnTo>
                  <a:lnTo>
                    <a:pt x="2411" y="1463"/>
                  </a:lnTo>
                  <a:lnTo>
                    <a:pt x="2411" y="1685"/>
                  </a:lnTo>
                  <a:close/>
                </a:path>
              </a:pathLst>
            </a:custGeom>
            <a:noFill/>
            <a:ln w="31750" cap="flat">
              <a:solidFill>
                <a:schemeClr val="tx1">
                  <a:lumMod val="75000"/>
                  <a:lumOff val="25000"/>
                </a:schemeClr>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14" name="ï$1ïḍe"/>
            <p:cNvSpPr/>
            <p:nvPr/>
          </p:nvSpPr>
          <p:spPr bwMode="auto">
            <a:xfrm>
              <a:off x="2846388" y="2265362"/>
              <a:ext cx="5237163" cy="2674938"/>
            </a:xfrm>
            <a:custGeom>
              <a:avLst/>
              <a:gdLst>
                <a:gd name="T0" fmla="*/ 2412 w 3299"/>
                <a:gd name="T1" fmla="*/ 1685 h 1685"/>
                <a:gd name="T2" fmla="*/ 2857 w 3299"/>
                <a:gd name="T3" fmla="*/ 1262 h 1685"/>
                <a:gd name="T4" fmla="*/ 3299 w 3299"/>
                <a:gd name="T5" fmla="*/ 842 h 1685"/>
                <a:gd name="T6" fmla="*/ 2857 w 3299"/>
                <a:gd name="T7" fmla="*/ 420 h 1685"/>
                <a:gd name="T8" fmla="*/ 2412 w 3299"/>
                <a:gd name="T9" fmla="*/ 0 h 1685"/>
                <a:gd name="T10" fmla="*/ 2412 w 3299"/>
                <a:gd name="T11" fmla="*/ 219 h 1685"/>
                <a:gd name="T12" fmla="*/ 0 w 3299"/>
                <a:gd name="T13" fmla="*/ 219 h 1685"/>
                <a:gd name="T14" fmla="*/ 0 w 3299"/>
                <a:gd name="T15" fmla="*/ 1464 h 1685"/>
                <a:gd name="T16" fmla="*/ 2412 w 3299"/>
                <a:gd name="T17" fmla="*/ 1464 h 1685"/>
                <a:gd name="T18" fmla="*/ 2412 w 3299"/>
                <a:gd name="T19" fmla="*/ 1685 h 1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99" h="1685">
                  <a:moveTo>
                    <a:pt x="2412" y="1685"/>
                  </a:moveTo>
                  <a:lnTo>
                    <a:pt x="2857" y="1262"/>
                  </a:lnTo>
                  <a:lnTo>
                    <a:pt x="3299" y="842"/>
                  </a:lnTo>
                  <a:lnTo>
                    <a:pt x="2857" y="420"/>
                  </a:lnTo>
                  <a:lnTo>
                    <a:pt x="2412" y="0"/>
                  </a:lnTo>
                  <a:lnTo>
                    <a:pt x="2412" y="219"/>
                  </a:lnTo>
                  <a:lnTo>
                    <a:pt x="0" y="219"/>
                  </a:lnTo>
                  <a:lnTo>
                    <a:pt x="0" y="1464"/>
                  </a:lnTo>
                  <a:lnTo>
                    <a:pt x="2412" y="1464"/>
                  </a:lnTo>
                  <a:lnTo>
                    <a:pt x="2412" y="1685"/>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îsľîdê"/>
            <p:cNvSpPr/>
            <p:nvPr/>
          </p:nvSpPr>
          <p:spPr bwMode="auto">
            <a:xfrm>
              <a:off x="2614613" y="2919412"/>
              <a:ext cx="3330575" cy="2674938"/>
            </a:xfrm>
            <a:custGeom>
              <a:avLst/>
              <a:gdLst>
                <a:gd name="T0" fmla="*/ 18 w 2098"/>
                <a:gd name="T1" fmla="*/ 1464 h 1685"/>
                <a:gd name="T2" fmla="*/ 1210 w 2098"/>
                <a:gd name="T3" fmla="*/ 1464 h 1685"/>
                <a:gd name="T4" fmla="*/ 1210 w 2098"/>
                <a:gd name="T5" fmla="*/ 1685 h 1685"/>
                <a:gd name="T6" fmla="*/ 1652 w 2098"/>
                <a:gd name="T7" fmla="*/ 1263 h 1685"/>
                <a:gd name="T8" fmla="*/ 2098 w 2098"/>
                <a:gd name="T9" fmla="*/ 843 h 1685"/>
                <a:gd name="T10" fmla="*/ 1652 w 2098"/>
                <a:gd name="T11" fmla="*/ 420 h 1685"/>
                <a:gd name="T12" fmla="*/ 1210 w 2098"/>
                <a:gd name="T13" fmla="*/ 0 h 1685"/>
                <a:gd name="T14" fmla="*/ 1210 w 2098"/>
                <a:gd name="T15" fmla="*/ 232 h 1685"/>
                <a:gd name="T16" fmla="*/ 0 w 2098"/>
                <a:gd name="T17" fmla="*/ 232 h 1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8" h="1685">
                  <a:moveTo>
                    <a:pt x="18" y="1464"/>
                  </a:moveTo>
                  <a:lnTo>
                    <a:pt x="1210" y="1464"/>
                  </a:lnTo>
                  <a:lnTo>
                    <a:pt x="1210" y="1685"/>
                  </a:lnTo>
                  <a:lnTo>
                    <a:pt x="1652" y="1263"/>
                  </a:lnTo>
                  <a:lnTo>
                    <a:pt x="2098" y="843"/>
                  </a:lnTo>
                  <a:lnTo>
                    <a:pt x="1652" y="420"/>
                  </a:lnTo>
                  <a:lnTo>
                    <a:pt x="1210" y="0"/>
                  </a:lnTo>
                  <a:lnTo>
                    <a:pt x="1210" y="232"/>
                  </a:lnTo>
                  <a:lnTo>
                    <a:pt x="0" y="232"/>
                  </a:lnTo>
                </a:path>
              </a:pathLst>
            </a:custGeom>
            <a:noFill/>
            <a:ln w="31750" cap="flat">
              <a:solidFill>
                <a:srgbClr val="FFFFFF"/>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20" name="í$1íḍe"/>
            <p:cNvSpPr/>
            <p:nvPr/>
          </p:nvSpPr>
          <p:spPr bwMode="auto">
            <a:xfrm>
              <a:off x="5413375" y="2030412"/>
              <a:ext cx="811213" cy="379413"/>
            </a:xfrm>
            <a:custGeom>
              <a:avLst/>
              <a:gdLst>
                <a:gd name="T0" fmla="*/ 38 w 203"/>
                <a:gd name="T1" fmla="*/ 0 h 95"/>
                <a:gd name="T2" fmla="*/ 40 w 203"/>
                <a:gd name="T3" fmla="*/ 11 h 95"/>
                <a:gd name="T4" fmla="*/ 45 w 203"/>
                <a:gd name="T5" fmla="*/ 23 h 95"/>
                <a:gd name="T6" fmla="*/ 57 w 203"/>
                <a:gd name="T7" fmla="*/ 44 h 95"/>
                <a:gd name="T8" fmla="*/ 76 w 203"/>
                <a:gd name="T9" fmla="*/ 60 h 95"/>
                <a:gd name="T10" fmla="*/ 99 w 203"/>
                <a:gd name="T11" fmla="*/ 70 h 95"/>
                <a:gd name="T12" fmla="*/ 111 w 203"/>
                <a:gd name="T13" fmla="*/ 71 h 95"/>
                <a:gd name="T14" fmla="*/ 124 w 203"/>
                <a:gd name="T15" fmla="*/ 71 h 95"/>
                <a:gd name="T16" fmla="*/ 150 w 203"/>
                <a:gd name="T17" fmla="*/ 63 h 95"/>
                <a:gd name="T18" fmla="*/ 196 w 203"/>
                <a:gd name="T19" fmla="*/ 31 h 95"/>
                <a:gd name="T20" fmla="*/ 203 w 203"/>
                <a:gd name="T21" fmla="*/ 37 h 95"/>
                <a:gd name="T22" fmla="*/ 157 w 203"/>
                <a:gd name="T23" fmla="*/ 78 h 95"/>
                <a:gd name="T24" fmla="*/ 128 w 203"/>
                <a:gd name="T25" fmla="*/ 91 h 95"/>
                <a:gd name="T26" fmla="*/ 112 w 203"/>
                <a:gd name="T27" fmla="*/ 94 h 95"/>
                <a:gd name="T28" fmla="*/ 95 w 203"/>
                <a:gd name="T29" fmla="*/ 94 h 95"/>
                <a:gd name="T30" fmla="*/ 87 w 203"/>
                <a:gd name="T31" fmla="*/ 93 h 95"/>
                <a:gd name="T32" fmla="*/ 79 w 203"/>
                <a:gd name="T33" fmla="*/ 91 h 95"/>
                <a:gd name="T34" fmla="*/ 63 w 203"/>
                <a:gd name="T35" fmla="*/ 85 h 95"/>
                <a:gd name="T36" fmla="*/ 35 w 203"/>
                <a:gd name="T37" fmla="*/ 66 h 95"/>
                <a:gd name="T38" fmla="*/ 13 w 203"/>
                <a:gd name="T39" fmla="*/ 40 h 95"/>
                <a:gd name="T40" fmla="*/ 6 w 203"/>
                <a:gd name="T41" fmla="*/ 25 h 95"/>
                <a:gd name="T42" fmla="*/ 0 w 203"/>
                <a:gd name="T43" fmla="*/ 8 h 95"/>
                <a:gd name="T44" fmla="*/ 38 w 203"/>
                <a:gd name="T4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95">
                  <a:moveTo>
                    <a:pt x="38" y="0"/>
                  </a:moveTo>
                  <a:cubicBezTo>
                    <a:pt x="38" y="3"/>
                    <a:pt x="39" y="7"/>
                    <a:pt x="40" y="11"/>
                  </a:cubicBezTo>
                  <a:cubicBezTo>
                    <a:pt x="41" y="15"/>
                    <a:pt x="43" y="19"/>
                    <a:pt x="45" y="23"/>
                  </a:cubicBezTo>
                  <a:cubicBezTo>
                    <a:pt x="48" y="31"/>
                    <a:pt x="52" y="38"/>
                    <a:pt x="57" y="44"/>
                  </a:cubicBezTo>
                  <a:cubicBezTo>
                    <a:pt x="63" y="50"/>
                    <a:pt x="69" y="56"/>
                    <a:pt x="76" y="60"/>
                  </a:cubicBezTo>
                  <a:cubicBezTo>
                    <a:pt x="83" y="64"/>
                    <a:pt x="91" y="68"/>
                    <a:pt x="99" y="70"/>
                  </a:cubicBezTo>
                  <a:cubicBezTo>
                    <a:pt x="103" y="71"/>
                    <a:pt x="107" y="71"/>
                    <a:pt x="111" y="71"/>
                  </a:cubicBezTo>
                  <a:cubicBezTo>
                    <a:pt x="115" y="71"/>
                    <a:pt x="120" y="71"/>
                    <a:pt x="124" y="71"/>
                  </a:cubicBezTo>
                  <a:cubicBezTo>
                    <a:pt x="133" y="69"/>
                    <a:pt x="141" y="67"/>
                    <a:pt x="150" y="63"/>
                  </a:cubicBezTo>
                  <a:cubicBezTo>
                    <a:pt x="167" y="55"/>
                    <a:pt x="183" y="44"/>
                    <a:pt x="196" y="31"/>
                  </a:cubicBezTo>
                  <a:cubicBezTo>
                    <a:pt x="203" y="37"/>
                    <a:pt x="203" y="37"/>
                    <a:pt x="203" y="37"/>
                  </a:cubicBezTo>
                  <a:cubicBezTo>
                    <a:pt x="190" y="53"/>
                    <a:pt x="175" y="67"/>
                    <a:pt x="157" y="78"/>
                  </a:cubicBezTo>
                  <a:cubicBezTo>
                    <a:pt x="148" y="83"/>
                    <a:pt x="139" y="88"/>
                    <a:pt x="128" y="91"/>
                  </a:cubicBezTo>
                  <a:cubicBezTo>
                    <a:pt x="123" y="93"/>
                    <a:pt x="117" y="93"/>
                    <a:pt x="112" y="94"/>
                  </a:cubicBezTo>
                  <a:cubicBezTo>
                    <a:pt x="106" y="94"/>
                    <a:pt x="101" y="95"/>
                    <a:pt x="95" y="94"/>
                  </a:cubicBezTo>
                  <a:cubicBezTo>
                    <a:pt x="87" y="93"/>
                    <a:pt x="87" y="93"/>
                    <a:pt x="87" y="93"/>
                  </a:cubicBezTo>
                  <a:cubicBezTo>
                    <a:pt x="79" y="91"/>
                    <a:pt x="79" y="91"/>
                    <a:pt x="79" y="91"/>
                  </a:cubicBezTo>
                  <a:cubicBezTo>
                    <a:pt x="73" y="90"/>
                    <a:pt x="68" y="87"/>
                    <a:pt x="63" y="85"/>
                  </a:cubicBezTo>
                  <a:cubicBezTo>
                    <a:pt x="52" y="81"/>
                    <a:pt x="43" y="74"/>
                    <a:pt x="35" y="66"/>
                  </a:cubicBezTo>
                  <a:cubicBezTo>
                    <a:pt x="26" y="59"/>
                    <a:pt x="19" y="49"/>
                    <a:pt x="13" y="40"/>
                  </a:cubicBezTo>
                  <a:cubicBezTo>
                    <a:pt x="11" y="35"/>
                    <a:pt x="8" y="30"/>
                    <a:pt x="6" y="25"/>
                  </a:cubicBezTo>
                  <a:cubicBezTo>
                    <a:pt x="3" y="19"/>
                    <a:pt x="1" y="15"/>
                    <a:pt x="0" y="8"/>
                  </a:cubicBezTo>
                  <a:lnTo>
                    <a:pt x="38" y="0"/>
                  </a:lnTo>
                  <a:close/>
                </a:path>
              </a:pathLst>
            </a:custGeom>
            <a:solidFill>
              <a:srgbClr val="3782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íśľïḍé"/>
            <p:cNvSpPr/>
            <p:nvPr/>
          </p:nvSpPr>
          <p:spPr bwMode="auto">
            <a:xfrm>
              <a:off x="6188075" y="2038350"/>
              <a:ext cx="123825" cy="150813"/>
            </a:xfrm>
            <a:custGeom>
              <a:avLst/>
              <a:gdLst>
                <a:gd name="T0" fmla="*/ 0 w 31"/>
                <a:gd name="T1" fmla="*/ 30 h 38"/>
                <a:gd name="T2" fmla="*/ 8 w 31"/>
                <a:gd name="T3" fmla="*/ 38 h 38"/>
                <a:gd name="T4" fmla="*/ 31 w 31"/>
                <a:gd name="T5" fmla="*/ 23 h 38"/>
                <a:gd name="T6" fmla="*/ 10 w 31"/>
                <a:gd name="T7" fmla="*/ 10 h 38"/>
                <a:gd name="T8" fmla="*/ 0 w 31"/>
                <a:gd name="T9" fmla="*/ 30 h 38"/>
              </a:gdLst>
              <a:ahLst/>
              <a:cxnLst>
                <a:cxn ang="0">
                  <a:pos x="T0" y="T1"/>
                </a:cxn>
                <a:cxn ang="0">
                  <a:pos x="T2" y="T3"/>
                </a:cxn>
                <a:cxn ang="0">
                  <a:pos x="T4" y="T5"/>
                </a:cxn>
                <a:cxn ang="0">
                  <a:pos x="T6" y="T7"/>
                </a:cxn>
                <a:cxn ang="0">
                  <a:pos x="T8" y="T9"/>
                </a:cxn>
              </a:cxnLst>
              <a:rect l="0" t="0" r="r" b="b"/>
              <a:pathLst>
                <a:path w="31" h="38">
                  <a:moveTo>
                    <a:pt x="0" y="30"/>
                  </a:moveTo>
                  <a:cubicBezTo>
                    <a:pt x="8" y="38"/>
                    <a:pt x="8" y="38"/>
                    <a:pt x="8" y="38"/>
                  </a:cubicBezTo>
                  <a:cubicBezTo>
                    <a:pt x="31" y="23"/>
                    <a:pt x="31" y="23"/>
                    <a:pt x="31" y="23"/>
                  </a:cubicBezTo>
                  <a:cubicBezTo>
                    <a:pt x="31" y="23"/>
                    <a:pt x="17" y="0"/>
                    <a:pt x="10" y="10"/>
                  </a:cubicBezTo>
                  <a:cubicBezTo>
                    <a:pt x="2" y="20"/>
                    <a:pt x="0" y="30"/>
                    <a:pt x="0" y="30"/>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îśľïḑe"/>
            <p:cNvSpPr/>
            <p:nvPr/>
          </p:nvSpPr>
          <p:spPr bwMode="auto">
            <a:xfrm>
              <a:off x="5434013" y="1949450"/>
              <a:ext cx="7938" cy="4763"/>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1"/>
                    <a:pt x="0" y="1"/>
                  </a:cubicBezTo>
                  <a:cubicBezTo>
                    <a:pt x="0" y="1"/>
                    <a:pt x="0" y="0"/>
                    <a:pt x="0" y="0"/>
                  </a:cubicBezTo>
                  <a:lnTo>
                    <a:pt x="2" y="0"/>
                  </a:lnTo>
                  <a:close/>
                </a:path>
              </a:pathLst>
            </a:custGeom>
            <a:solidFill>
              <a:srgbClr val="CC6C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iṣḷiďè"/>
            <p:cNvSpPr/>
            <p:nvPr/>
          </p:nvSpPr>
          <p:spPr bwMode="auto">
            <a:xfrm>
              <a:off x="4965700" y="2616200"/>
              <a:ext cx="642938" cy="1644650"/>
            </a:xfrm>
            <a:custGeom>
              <a:avLst/>
              <a:gdLst>
                <a:gd name="T0" fmla="*/ 0 w 161"/>
                <a:gd name="T1" fmla="*/ 406 h 412"/>
                <a:gd name="T2" fmla="*/ 22 w 161"/>
                <a:gd name="T3" fmla="*/ 353 h 412"/>
                <a:gd name="T4" fmla="*/ 43 w 161"/>
                <a:gd name="T5" fmla="*/ 299 h 412"/>
                <a:gd name="T6" fmla="*/ 63 w 161"/>
                <a:gd name="T7" fmla="*/ 245 h 412"/>
                <a:gd name="T8" fmla="*/ 83 w 161"/>
                <a:gd name="T9" fmla="*/ 191 h 412"/>
                <a:gd name="T10" fmla="*/ 82 w 161"/>
                <a:gd name="T11" fmla="*/ 196 h 412"/>
                <a:gd name="T12" fmla="*/ 87 w 161"/>
                <a:gd name="T13" fmla="*/ 147 h 412"/>
                <a:gd name="T14" fmla="*/ 91 w 161"/>
                <a:gd name="T15" fmla="*/ 98 h 412"/>
                <a:gd name="T16" fmla="*/ 95 w 161"/>
                <a:gd name="T17" fmla="*/ 49 h 412"/>
                <a:gd name="T18" fmla="*/ 99 w 161"/>
                <a:gd name="T19" fmla="*/ 0 h 412"/>
                <a:gd name="T20" fmla="*/ 161 w 161"/>
                <a:gd name="T21" fmla="*/ 10 h 412"/>
                <a:gd name="T22" fmla="*/ 149 w 161"/>
                <a:gd name="T23" fmla="*/ 58 h 412"/>
                <a:gd name="T24" fmla="*/ 138 w 161"/>
                <a:gd name="T25" fmla="*/ 105 h 412"/>
                <a:gd name="T26" fmla="*/ 127 w 161"/>
                <a:gd name="T27" fmla="*/ 153 h 412"/>
                <a:gd name="T28" fmla="*/ 116 w 161"/>
                <a:gd name="T29" fmla="*/ 201 h 412"/>
                <a:gd name="T30" fmla="*/ 115 w 161"/>
                <a:gd name="T31" fmla="*/ 204 h 412"/>
                <a:gd name="T32" fmla="*/ 114 w 161"/>
                <a:gd name="T33" fmla="*/ 205 h 412"/>
                <a:gd name="T34" fmla="*/ 88 w 161"/>
                <a:gd name="T35" fmla="*/ 256 h 412"/>
                <a:gd name="T36" fmla="*/ 62 w 161"/>
                <a:gd name="T37" fmla="*/ 308 h 412"/>
                <a:gd name="T38" fmla="*/ 37 w 161"/>
                <a:gd name="T39" fmla="*/ 360 h 412"/>
                <a:gd name="T40" fmla="*/ 12 w 161"/>
                <a:gd name="T41" fmla="*/ 412 h 412"/>
                <a:gd name="T42" fmla="*/ 0 w 161"/>
                <a:gd name="T43" fmla="*/ 406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 h="412">
                  <a:moveTo>
                    <a:pt x="0" y="406"/>
                  </a:moveTo>
                  <a:cubicBezTo>
                    <a:pt x="8" y="389"/>
                    <a:pt x="15" y="371"/>
                    <a:pt x="22" y="353"/>
                  </a:cubicBezTo>
                  <a:cubicBezTo>
                    <a:pt x="43" y="299"/>
                    <a:pt x="43" y="299"/>
                    <a:pt x="43" y="299"/>
                  </a:cubicBezTo>
                  <a:cubicBezTo>
                    <a:pt x="50" y="281"/>
                    <a:pt x="56" y="263"/>
                    <a:pt x="63" y="245"/>
                  </a:cubicBezTo>
                  <a:cubicBezTo>
                    <a:pt x="83" y="191"/>
                    <a:pt x="83" y="191"/>
                    <a:pt x="83" y="191"/>
                  </a:cubicBezTo>
                  <a:cubicBezTo>
                    <a:pt x="82" y="196"/>
                    <a:pt x="82" y="196"/>
                    <a:pt x="82" y="196"/>
                  </a:cubicBezTo>
                  <a:cubicBezTo>
                    <a:pt x="87" y="147"/>
                    <a:pt x="87" y="147"/>
                    <a:pt x="87" y="147"/>
                  </a:cubicBezTo>
                  <a:cubicBezTo>
                    <a:pt x="88" y="130"/>
                    <a:pt x="90" y="114"/>
                    <a:pt x="91" y="98"/>
                  </a:cubicBezTo>
                  <a:cubicBezTo>
                    <a:pt x="95" y="49"/>
                    <a:pt x="95" y="49"/>
                    <a:pt x="95" y="49"/>
                  </a:cubicBezTo>
                  <a:cubicBezTo>
                    <a:pt x="97" y="33"/>
                    <a:pt x="98" y="16"/>
                    <a:pt x="99" y="0"/>
                  </a:cubicBezTo>
                  <a:cubicBezTo>
                    <a:pt x="161" y="10"/>
                    <a:pt x="161" y="10"/>
                    <a:pt x="161" y="10"/>
                  </a:cubicBezTo>
                  <a:cubicBezTo>
                    <a:pt x="157" y="26"/>
                    <a:pt x="153" y="42"/>
                    <a:pt x="149" y="58"/>
                  </a:cubicBezTo>
                  <a:cubicBezTo>
                    <a:pt x="138" y="105"/>
                    <a:pt x="138" y="105"/>
                    <a:pt x="138" y="105"/>
                  </a:cubicBezTo>
                  <a:cubicBezTo>
                    <a:pt x="134" y="121"/>
                    <a:pt x="130" y="137"/>
                    <a:pt x="127" y="153"/>
                  </a:cubicBezTo>
                  <a:cubicBezTo>
                    <a:pt x="116" y="201"/>
                    <a:pt x="116" y="201"/>
                    <a:pt x="116" y="201"/>
                  </a:cubicBezTo>
                  <a:cubicBezTo>
                    <a:pt x="115" y="204"/>
                    <a:pt x="115" y="204"/>
                    <a:pt x="115" y="204"/>
                  </a:cubicBezTo>
                  <a:cubicBezTo>
                    <a:pt x="114" y="205"/>
                    <a:pt x="114" y="205"/>
                    <a:pt x="114" y="205"/>
                  </a:cubicBezTo>
                  <a:cubicBezTo>
                    <a:pt x="88" y="256"/>
                    <a:pt x="88" y="256"/>
                    <a:pt x="88" y="256"/>
                  </a:cubicBezTo>
                  <a:cubicBezTo>
                    <a:pt x="80" y="274"/>
                    <a:pt x="71" y="291"/>
                    <a:pt x="62" y="308"/>
                  </a:cubicBezTo>
                  <a:cubicBezTo>
                    <a:pt x="37" y="360"/>
                    <a:pt x="37" y="360"/>
                    <a:pt x="37" y="360"/>
                  </a:cubicBezTo>
                  <a:cubicBezTo>
                    <a:pt x="29" y="377"/>
                    <a:pt x="20" y="394"/>
                    <a:pt x="12" y="412"/>
                  </a:cubicBezTo>
                  <a:lnTo>
                    <a:pt x="0" y="406"/>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íśļidê"/>
            <p:cNvSpPr/>
            <p:nvPr/>
          </p:nvSpPr>
          <p:spPr bwMode="auto">
            <a:xfrm>
              <a:off x="5410200" y="1635125"/>
              <a:ext cx="111125" cy="422275"/>
            </a:xfrm>
            <a:prstGeom prst="rect">
              <a:avLst/>
            </a:prstGeom>
            <a:solidFill>
              <a:srgbClr val="F1CC8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9" name="ïṣḷîḋè"/>
            <p:cNvSpPr/>
            <p:nvPr/>
          </p:nvSpPr>
          <p:spPr bwMode="auto">
            <a:xfrm>
              <a:off x="5597525" y="1611312"/>
              <a:ext cx="111125" cy="95250"/>
            </a:xfrm>
            <a:custGeom>
              <a:avLst/>
              <a:gdLst>
                <a:gd name="T0" fmla="*/ 10 w 28"/>
                <a:gd name="T1" fmla="*/ 0 h 24"/>
                <a:gd name="T2" fmla="*/ 28 w 28"/>
                <a:gd name="T3" fmla="*/ 11 h 24"/>
                <a:gd name="T4" fmla="*/ 7 w 28"/>
                <a:gd name="T5" fmla="*/ 24 h 24"/>
                <a:gd name="T6" fmla="*/ 0 w 28"/>
                <a:gd name="T7" fmla="*/ 1 h 24"/>
                <a:gd name="T8" fmla="*/ 10 w 28"/>
                <a:gd name="T9" fmla="*/ 0 h 24"/>
              </a:gdLst>
              <a:ahLst/>
              <a:cxnLst>
                <a:cxn ang="0">
                  <a:pos x="T0" y="T1"/>
                </a:cxn>
                <a:cxn ang="0">
                  <a:pos x="T2" y="T3"/>
                </a:cxn>
                <a:cxn ang="0">
                  <a:pos x="T4" y="T5"/>
                </a:cxn>
                <a:cxn ang="0">
                  <a:pos x="T6" y="T7"/>
                </a:cxn>
                <a:cxn ang="0">
                  <a:pos x="T8" y="T9"/>
                </a:cxn>
              </a:cxnLst>
              <a:rect l="0" t="0" r="r" b="b"/>
              <a:pathLst>
                <a:path w="28" h="24">
                  <a:moveTo>
                    <a:pt x="10" y="0"/>
                  </a:moveTo>
                  <a:cubicBezTo>
                    <a:pt x="12" y="2"/>
                    <a:pt x="28" y="11"/>
                    <a:pt x="28" y="11"/>
                  </a:cubicBezTo>
                  <a:cubicBezTo>
                    <a:pt x="7" y="24"/>
                    <a:pt x="7" y="24"/>
                    <a:pt x="7" y="24"/>
                  </a:cubicBezTo>
                  <a:cubicBezTo>
                    <a:pt x="0" y="1"/>
                    <a:pt x="0" y="1"/>
                    <a:pt x="0" y="1"/>
                  </a:cubicBezTo>
                  <a:lnTo>
                    <a:pt x="10" y="0"/>
                  </a:lnTo>
                  <a:close/>
                </a:path>
              </a:pathLst>
            </a:custGeom>
            <a:solidFill>
              <a:srgbClr val="F1AA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îṥḻiďé"/>
            <p:cNvSpPr/>
            <p:nvPr/>
          </p:nvSpPr>
          <p:spPr bwMode="auto">
            <a:xfrm>
              <a:off x="5254625" y="1422400"/>
              <a:ext cx="411163" cy="452438"/>
            </a:xfrm>
            <a:custGeom>
              <a:avLst/>
              <a:gdLst>
                <a:gd name="T0" fmla="*/ 96 w 103"/>
                <a:gd name="T1" fmla="*/ 46 h 113"/>
                <a:gd name="T2" fmla="*/ 69 w 103"/>
                <a:gd name="T3" fmla="*/ 106 h 113"/>
                <a:gd name="T4" fmla="*/ 7 w 103"/>
                <a:gd name="T5" fmla="*/ 69 h 113"/>
                <a:gd name="T6" fmla="*/ 44 w 103"/>
                <a:gd name="T7" fmla="*/ 7 h 113"/>
                <a:gd name="T8" fmla="*/ 96 w 103"/>
                <a:gd name="T9" fmla="*/ 46 h 113"/>
              </a:gdLst>
              <a:ahLst/>
              <a:cxnLst>
                <a:cxn ang="0">
                  <a:pos x="T0" y="T1"/>
                </a:cxn>
                <a:cxn ang="0">
                  <a:pos x="T2" y="T3"/>
                </a:cxn>
                <a:cxn ang="0">
                  <a:pos x="T4" y="T5"/>
                </a:cxn>
                <a:cxn ang="0">
                  <a:pos x="T6" y="T7"/>
                </a:cxn>
                <a:cxn ang="0">
                  <a:pos x="T8" y="T9"/>
                </a:cxn>
              </a:cxnLst>
              <a:rect l="0" t="0" r="r" b="b"/>
              <a:pathLst>
                <a:path w="103" h="113">
                  <a:moveTo>
                    <a:pt x="96" y="46"/>
                  </a:moveTo>
                  <a:cubicBezTo>
                    <a:pt x="103" y="73"/>
                    <a:pt x="97" y="99"/>
                    <a:pt x="69" y="106"/>
                  </a:cubicBezTo>
                  <a:cubicBezTo>
                    <a:pt x="42" y="113"/>
                    <a:pt x="15" y="96"/>
                    <a:pt x="7" y="69"/>
                  </a:cubicBezTo>
                  <a:cubicBezTo>
                    <a:pt x="0" y="42"/>
                    <a:pt x="17" y="14"/>
                    <a:pt x="44" y="7"/>
                  </a:cubicBezTo>
                  <a:cubicBezTo>
                    <a:pt x="71" y="0"/>
                    <a:pt x="88" y="19"/>
                    <a:pt x="96" y="46"/>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îşḷíḋe"/>
            <p:cNvSpPr/>
            <p:nvPr/>
          </p:nvSpPr>
          <p:spPr bwMode="auto">
            <a:xfrm>
              <a:off x="5402263" y="2592387"/>
              <a:ext cx="377825" cy="1673225"/>
            </a:xfrm>
            <a:custGeom>
              <a:avLst/>
              <a:gdLst>
                <a:gd name="T0" fmla="*/ 51 w 95"/>
                <a:gd name="T1" fmla="*/ 22 h 419"/>
                <a:gd name="T2" fmla="*/ 94 w 95"/>
                <a:gd name="T3" fmla="*/ 210 h 419"/>
                <a:gd name="T4" fmla="*/ 95 w 95"/>
                <a:gd name="T5" fmla="*/ 211 h 419"/>
                <a:gd name="T6" fmla="*/ 95 w 95"/>
                <a:gd name="T7" fmla="*/ 215 h 419"/>
                <a:gd name="T8" fmla="*/ 73 w 95"/>
                <a:gd name="T9" fmla="*/ 414 h 419"/>
                <a:gd name="T10" fmla="*/ 67 w 95"/>
                <a:gd name="T11" fmla="*/ 419 h 419"/>
                <a:gd name="T12" fmla="*/ 61 w 95"/>
                <a:gd name="T13" fmla="*/ 413 h 419"/>
                <a:gd name="T14" fmla="*/ 58 w 95"/>
                <a:gd name="T15" fmla="*/ 214 h 419"/>
                <a:gd name="T16" fmla="*/ 59 w 95"/>
                <a:gd name="T17" fmla="*/ 219 h 419"/>
                <a:gd name="T18" fmla="*/ 4 w 95"/>
                <a:gd name="T19" fmla="*/ 34 h 419"/>
                <a:gd name="T20" fmla="*/ 20 w 95"/>
                <a:gd name="T21" fmla="*/ 4 h 419"/>
                <a:gd name="T22" fmla="*/ 50 w 95"/>
                <a:gd name="T23" fmla="*/ 20 h 419"/>
                <a:gd name="T24" fmla="*/ 51 w 95"/>
                <a:gd name="T25" fmla="*/ 2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419">
                  <a:moveTo>
                    <a:pt x="51" y="22"/>
                  </a:moveTo>
                  <a:cubicBezTo>
                    <a:pt x="94" y="210"/>
                    <a:pt x="94" y="210"/>
                    <a:pt x="94" y="210"/>
                  </a:cubicBezTo>
                  <a:cubicBezTo>
                    <a:pt x="95" y="211"/>
                    <a:pt x="95" y="211"/>
                    <a:pt x="95" y="211"/>
                  </a:cubicBezTo>
                  <a:cubicBezTo>
                    <a:pt x="95" y="213"/>
                    <a:pt x="95" y="214"/>
                    <a:pt x="95" y="215"/>
                  </a:cubicBezTo>
                  <a:cubicBezTo>
                    <a:pt x="73" y="414"/>
                    <a:pt x="73" y="414"/>
                    <a:pt x="73" y="414"/>
                  </a:cubicBezTo>
                  <a:cubicBezTo>
                    <a:pt x="73" y="417"/>
                    <a:pt x="70" y="419"/>
                    <a:pt x="67" y="419"/>
                  </a:cubicBezTo>
                  <a:cubicBezTo>
                    <a:pt x="64" y="418"/>
                    <a:pt x="62" y="416"/>
                    <a:pt x="61" y="413"/>
                  </a:cubicBezTo>
                  <a:cubicBezTo>
                    <a:pt x="58" y="214"/>
                    <a:pt x="58" y="214"/>
                    <a:pt x="58" y="214"/>
                  </a:cubicBezTo>
                  <a:cubicBezTo>
                    <a:pt x="59" y="219"/>
                    <a:pt x="59" y="219"/>
                    <a:pt x="59" y="219"/>
                  </a:cubicBezTo>
                  <a:cubicBezTo>
                    <a:pt x="4" y="34"/>
                    <a:pt x="4" y="34"/>
                    <a:pt x="4" y="34"/>
                  </a:cubicBezTo>
                  <a:cubicBezTo>
                    <a:pt x="0" y="21"/>
                    <a:pt x="8" y="8"/>
                    <a:pt x="20" y="4"/>
                  </a:cubicBezTo>
                  <a:cubicBezTo>
                    <a:pt x="33" y="0"/>
                    <a:pt x="47" y="8"/>
                    <a:pt x="50" y="20"/>
                  </a:cubicBezTo>
                  <a:cubicBezTo>
                    <a:pt x="51" y="21"/>
                    <a:pt x="51" y="21"/>
                    <a:pt x="51" y="22"/>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ïṧļíḍè"/>
            <p:cNvSpPr/>
            <p:nvPr/>
          </p:nvSpPr>
          <p:spPr bwMode="auto">
            <a:xfrm>
              <a:off x="5441950" y="1949450"/>
              <a:ext cx="23813" cy="4763"/>
            </a:xfrm>
            <a:custGeom>
              <a:avLst/>
              <a:gdLst>
                <a:gd name="T0" fmla="*/ 6 w 6"/>
                <a:gd name="T1" fmla="*/ 1 h 1"/>
                <a:gd name="T2" fmla="*/ 0 w 6"/>
                <a:gd name="T3" fmla="*/ 0 h 1"/>
                <a:gd name="T4" fmla="*/ 5 w 6"/>
                <a:gd name="T5" fmla="*/ 0 h 1"/>
                <a:gd name="T6" fmla="*/ 6 w 6"/>
                <a:gd name="T7" fmla="*/ 1 h 1"/>
              </a:gdLst>
              <a:ahLst/>
              <a:cxnLst>
                <a:cxn ang="0">
                  <a:pos x="T0" y="T1"/>
                </a:cxn>
                <a:cxn ang="0">
                  <a:pos x="T2" y="T3"/>
                </a:cxn>
                <a:cxn ang="0">
                  <a:pos x="T4" y="T5"/>
                </a:cxn>
                <a:cxn ang="0">
                  <a:pos x="T6" y="T7"/>
                </a:cxn>
              </a:cxnLst>
              <a:rect l="0" t="0" r="r" b="b"/>
              <a:pathLst>
                <a:path w="6" h="1">
                  <a:moveTo>
                    <a:pt x="6" y="1"/>
                  </a:moveTo>
                  <a:cubicBezTo>
                    <a:pt x="0" y="0"/>
                    <a:pt x="0" y="0"/>
                    <a:pt x="0" y="0"/>
                  </a:cubicBezTo>
                  <a:cubicBezTo>
                    <a:pt x="2" y="0"/>
                    <a:pt x="3" y="0"/>
                    <a:pt x="5" y="0"/>
                  </a:cubicBezTo>
                  <a:lnTo>
                    <a:pt x="6" y="1"/>
                  </a:lnTo>
                  <a:close/>
                </a:path>
              </a:pathLst>
            </a:custGeom>
            <a:solidFill>
              <a:srgbClr val="CC6C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i$lîḓe"/>
            <p:cNvSpPr/>
            <p:nvPr/>
          </p:nvSpPr>
          <p:spPr bwMode="auto">
            <a:xfrm>
              <a:off x="5624513" y="4221162"/>
              <a:ext cx="139700" cy="68263"/>
            </a:xfrm>
            <a:custGeom>
              <a:avLst/>
              <a:gdLst>
                <a:gd name="T0" fmla="*/ 19 w 35"/>
                <a:gd name="T1" fmla="*/ 8 h 17"/>
                <a:gd name="T2" fmla="*/ 22 w 35"/>
                <a:gd name="T3" fmla="*/ 5 h 17"/>
                <a:gd name="T4" fmla="*/ 3 w 35"/>
                <a:gd name="T5" fmla="*/ 0 h 17"/>
                <a:gd name="T6" fmla="*/ 3 w 35"/>
                <a:gd name="T7" fmla="*/ 0 h 17"/>
                <a:gd name="T8" fmla="*/ 0 w 35"/>
                <a:gd name="T9" fmla="*/ 17 h 17"/>
                <a:gd name="T10" fmla="*/ 35 w 35"/>
                <a:gd name="T11" fmla="*/ 17 h 17"/>
                <a:gd name="T12" fmla="*/ 19 w 35"/>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35" h="17">
                  <a:moveTo>
                    <a:pt x="19" y="8"/>
                  </a:moveTo>
                  <a:cubicBezTo>
                    <a:pt x="22" y="5"/>
                    <a:pt x="22" y="5"/>
                    <a:pt x="22" y="5"/>
                  </a:cubicBezTo>
                  <a:cubicBezTo>
                    <a:pt x="15" y="3"/>
                    <a:pt x="9" y="2"/>
                    <a:pt x="3" y="0"/>
                  </a:cubicBezTo>
                  <a:cubicBezTo>
                    <a:pt x="3" y="0"/>
                    <a:pt x="3" y="0"/>
                    <a:pt x="3" y="0"/>
                  </a:cubicBezTo>
                  <a:cubicBezTo>
                    <a:pt x="0" y="17"/>
                    <a:pt x="0" y="17"/>
                    <a:pt x="0" y="17"/>
                  </a:cubicBezTo>
                  <a:cubicBezTo>
                    <a:pt x="35" y="17"/>
                    <a:pt x="35" y="17"/>
                    <a:pt x="35" y="17"/>
                  </a:cubicBezTo>
                  <a:lnTo>
                    <a:pt x="19" y="8"/>
                  </a:lnTo>
                  <a:close/>
                </a:path>
              </a:pathLst>
            </a:custGeom>
            <a:solidFill>
              <a:srgbClr val="FFC8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îS1îdê"/>
            <p:cNvSpPr/>
            <p:nvPr/>
          </p:nvSpPr>
          <p:spPr bwMode="auto">
            <a:xfrm>
              <a:off x="5133975" y="1395412"/>
              <a:ext cx="547688" cy="406400"/>
            </a:xfrm>
            <a:custGeom>
              <a:avLst/>
              <a:gdLst>
                <a:gd name="T0" fmla="*/ 34 w 137"/>
                <a:gd name="T1" fmla="*/ 29 h 102"/>
                <a:gd name="T2" fmla="*/ 100 w 137"/>
                <a:gd name="T3" fmla="*/ 7 h 102"/>
                <a:gd name="T4" fmla="*/ 99 w 137"/>
                <a:gd name="T5" fmla="*/ 54 h 102"/>
                <a:gd name="T6" fmla="*/ 53 w 137"/>
                <a:gd name="T7" fmla="*/ 102 h 102"/>
                <a:gd name="T8" fmla="*/ 34 w 137"/>
                <a:gd name="T9" fmla="*/ 29 h 102"/>
              </a:gdLst>
              <a:ahLst/>
              <a:cxnLst>
                <a:cxn ang="0">
                  <a:pos x="T0" y="T1"/>
                </a:cxn>
                <a:cxn ang="0">
                  <a:pos x="T2" y="T3"/>
                </a:cxn>
                <a:cxn ang="0">
                  <a:pos x="T4" y="T5"/>
                </a:cxn>
                <a:cxn ang="0">
                  <a:pos x="T6" y="T7"/>
                </a:cxn>
                <a:cxn ang="0">
                  <a:pos x="T8" y="T9"/>
                </a:cxn>
              </a:cxnLst>
              <a:rect l="0" t="0" r="r" b="b"/>
              <a:pathLst>
                <a:path w="137" h="102">
                  <a:moveTo>
                    <a:pt x="34" y="29"/>
                  </a:moveTo>
                  <a:cubicBezTo>
                    <a:pt x="34" y="29"/>
                    <a:pt x="63" y="0"/>
                    <a:pt x="100" y="7"/>
                  </a:cubicBezTo>
                  <a:cubicBezTo>
                    <a:pt x="137" y="14"/>
                    <a:pt x="112" y="43"/>
                    <a:pt x="99" y="54"/>
                  </a:cubicBezTo>
                  <a:cubicBezTo>
                    <a:pt x="85" y="66"/>
                    <a:pt x="53" y="102"/>
                    <a:pt x="53" y="102"/>
                  </a:cubicBezTo>
                  <a:cubicBezTo>
                    <a:pt x="53" y="102"/>
                    <a:pt x="0" y="64"/>
                    <a:pt x="34" y="29"/>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ïS1iḋe"/>
            <p:cNvSpPr/>
            <p:nvPr/>
          </p:nvSpPr>
          <p:spPr bwMode="auto">
            <a:xfrm>
              <a:off x="5245100" y="1566862"/>
              <a:ext cx="176213" cy="274638"/>
            </a:xfrm>
            <a:custGeom>
              <a:avLst/>
              <a:gdLst>
                <a:gd name="T0" fmla="*/ 39 w 44"/>
                <a:gd name="T1" fmla="*/ 68 h 69"/>
                <a:gd name="T2" fmla="*/ 44 w 44"/>
                <a:gd name="T3" fmla="*/ 0 h 69"/>
                <a:gd name="T4" fmla="*/ 0 w 44"/>
                <a:gd name="T5" fmla="*/ 30 h 69"/>
                <a:gd name="T6" fmla="*/ 39 w 44"/>
                <a:gd name="T7" fmla="*/ 68 h 69"/>
              </a:gdLst>
              <a:ahLst/>
              <a:cxnLst>
                <a:cxn ang="0">
                  <a:pos x="T0" y="T1"/>
                </a:cxn>
                <a:cxn ang="0">
                  <a:pos x="T2" y="T3"/>
                </a:cxn>
                <a:cxn ang="0">
                  <a:pos x="T4" y="T5"/>
                </a:cxn>
                <a:cxn ang="0">
                  <a:pos x="T6" y="T7"/>
                </a:cxn>
              </a:cxnLst>
              <a:rect l="0" t="0" r="r" b="b"/>
              <a:pathLst>
                <a:path w="44" h="69">
                  <a:moveTo>
                    <a:pt x="39" y="68"/>
                  </a:moveTo>
                  <a:cubicBezTo>
                    <a:pt x="41" y="69"/>
                    <a:pt x="44" y="0"/>
                    <a:pt x="44" y="0"/>
                  </a:cubicBezTo>
                  <a:cubicBezTo>
                    <a:pt x="0" y="30"/>
                    <a:pt x="0" y="30"/>
                    <a:pt x="0" y="30"/>
                  </a:cubicBezTo>
                  <a:cubicBezTo>
                    <a:pt x="0" y="30"/>
                    <a:pt x="9" y="57"/>
                    <a:pt x="39" y="68"/>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išḷiḑe"/>
            <p:cNvSpPr/>
            <p:nvPr/>
          </p:nvSpPr>
          <p:spPr bwMode="auto">
            <a:xfrm>
              <a:off x="5313363" y="1949450"/>
              <a:ext cx="352425" cy="739775"/>
            </a:xfrm>
            <a:custGeom>
              <a:avLst/>
              <a:gdLst>
                <a:gd name="T0" fmla="*/ 73 w 88"/>
                <a:gd name="T1" fmla="*/ 184 h 185"/>
                <a:gd name="T2" fmla="*/ 9 w 88"/>
                <a:gd name="T3" fmla="*/ 185 h 185"/>
                <a:gd name="T4" fmla="*/ 0 w 88"/>
                <a:gd name="T5" fmla="*/ 41 h 185"/>
                <a:gd name="T6" fmla="*/ 30 w 88"/>
                <a:gd name="T7" fmla="*/ 1 h 185"/>
                <a:gd name="T8" fmla="*/ 32 w 88"/>
                <a:gd name="T9" fmla="*/ 0 h 185"/>
                <a:gd name="T10" fmla="*/ 38 w 88"/>
                <a:gd name="T11" fmla="*/ 1 h 185"/>
                <a:gd name="T12" fmla="*/ 46 w 88"/>
                <a:gd name="T13" fmla="*/ 1 h 185"/>
                <a:gd name="T14" fmla="*/ 77 w 88"/>
                <a:gd name="T15" fmla="*/ 37 h 185"/>
                <a:gd name="T16" fmla="*/ 73 w 88"/>
                <a:gd name="T17"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85">
                  <a:moveTo>
                    <a:pt x="73" y="184"/>
                  </a:moveTo>
                  <a:cubicBezTo>
                    <a:pt x="9" y="185"/>
                    <a:pt x="9" y="185"/>
                    <a:pt x="9" y="185"/>
                  </a:cubicBezTo>
                  <a:cubicBezTo>
                    <a:pt x="9" y="185"/>
                    <a:pt x="0" y="50"/>
                    <a:pt x="0" y="41"/>
                  </a:cubicBezTo>
                  <a:cubicBezTo>
                    <a:pt x="0" y="14"/>
                    <a:pt x="14" y="3"/>
                    <a:pt x="30" y="1"/>
                  </a:cubicBezTo>
                  <a:cubicBezTo>
                    <a:pt x="31" y="1"/>
                    <a:pt x="32" y="0"/>
                    <a:pt x="32" y="0"/>
                  </a:cubicBezTo>
                  <a:cubicBezTo>
                    <a:pt x="38" y="1"/>
                    <a:pt x="38" y="1"/>
                    <a:pt x="38" y="1"/>
                  </a:cubicBezTo>
                  <a:cubicBezTo>
                    <a:pt x="46" y="1"/>
                    <a:pt x="46" y="1"/>
                    <a:pt x="46" y="1"/>
                  </a:cubicBezTo>
                  <a:cubicBezTo>
                    <a:pt x="46" y="1"/>
                    <a:pt x="72" y="7"/>
                    <a:pt x="77" y="37"/>
                  </a:cubicBezTo>
                  <a:cubicBezTo>
                    <a:pt x="88" y="83"/>
                    <a:pt x="73" y="184"/>
                    <a:pt x="73" y="184"/>
                  </a:cubicBezTo>
                  <a:close/>
                </a:path>
              </a:pathLst>
            </a:custGeom>
            <a:solidFill>
              <a:srgbClr val="499E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îs1íḍè"/>
            <p:cNvSpPr/>
            <p:nvPr/>
          </p:nvSpPr>
          <p:spPr bwMode="auto">
            <a:xfrm>
              <a:off x="5402263" y="1901825"/>
              <a:ext cx="131763" cy="128588"/>
            </a:xfrm>
            <a:custGeom>
              <a:avLst/>
              <a:gdLst>
                <a:gd name="T0" fmla="*/ 0 w 83"/>
                <a:gd name="T1" fmla="*/ 35 h 81"/>
                <a:gd name="T2" fmla="*/ 2 w 83"/>
                <a:gd name="T3" fmla="*/ 0 h 81"/>
                <a:gd name="T4" fmla="*/ 83 w 83"/>
                <a:gd name="T5" fmla="*/ 13 h 81"/>
                <a:gd name="T6" fmla="*/ 80 w 83"/>
                <a:gd name="T7" fmla="*/ 81 h 81"/>
                <a:gd name="T8" fmla="*/ 7 w 83"/>
                <a:gd name="T9" fmla="*/ 55 h 81"/>
                <a:gd name="T10" fmla="*/ 0 w 83"/>
                <a:gd name="T11" fmla="*/ 35 h 81"/>
              </a:gdLst>
              <a:ahLst/>
              <a:cxnLst>
                <a:cxn ang="0">
                  <a:pos x="T0" y="T1"/>
                </a:cxn>
                <a:cxn ang="0">
                  <a:pos x="T2" y="T3"/>
                </a:cxn>
                <a:cxn ang="0">
                  <a:pos x="T4" y="T5"/>
                </a:cxn>
                <a:cxn ang="0">
                  <a:pos x="T6" y="T7"/>
                </a:cxn>
                <a:cxn ang="0">
                  <a:pos x="T8" y="T9"/>
                </a:cxn>
                <a:cxn ang="0">
                  <a:pos x="T10" y="T11"/>
                </a:cxn>
              </a:cxnLst>
              <a:rect l="0" t="0" r="r" b="b"/>
              <a:pathLst>
                <a:path w="83" h="81">
                  <a:moveTo>
                    <a:pt x="0" y="35"/>
                  </a:moveTo>
                  <a:lnTo>
                    <a:pt x="2" y="0"/>
                  </a:lnTo>
                  <a:lnTo>
                    <a:pt x="83" y="13"/>
                  </a:lnTo>
                  <a:lnTo>
                    <a:pt x="80" y="81"/>
                  </a:lnTo>
                  <a:lnTo>
                    <a:pt x="7" y="55"/>
                  </a:lnTo>
                  <a:lnTo>
                    <a:pt x="0" y="35"/>
                  </a:lnTo>
                  <a:close/>
                </a:path>
              </a:pathLst>
            </a:custGeom>
            <a:solidFill>
              <a:srgbClr val="499E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íṥlíḑe"/>
            <p:cNvSpPr/>
            <p:nvPr/>
          </p:nvSpPr>
          <p:spPr bwMode="auto">
            <a:xfrm>
              <a:off x="4957763" y="4229100"/>
              <a:ext cx="136525" cy="68263"/>
            </a:xfrm>
            <a:custGeom>
              <a:avLst/>
              <a:gdLst>
                <a:gd name="T0" fmla="*/ 18 w 34"/>
                <a:gd name="T1" fmla="*/ 8 h 17"/>
                <a:gd name="T2" fmla="*/ 21 w 34"/>
                <a:gd name="T3" fmla="*/ 5 h 17"/>
                <a:gd name="T4" fmla="*/ 2 w 34"/>
                <a:gd name="T5" fmla="*/ 0 h 17"/>
                <a:gd name="T6" fmla="*/ 2 w 34"/>
                <a:gd name="T7" fmla="*/ 0 h 17"/>
                <a:gd name="T8" fmla="*/ 0 w 34"/>
                <a:gd name="T9" fmla="*/ 17 h 17"/>
                <a:gd name="T10" fmla="*/ 34 w 34"/>
                <a:gd name="T11" fmla="*/ 17 h 17"/>
                <a:gd name="T12" fmla="*/ 18 w 34"/>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34" h="17">
                  <a:moveTo>
                    <a:pt x="18" y="8"/>
                  </a:moveTo>
                  <a:cubicBezTo>
                    <a:pt x="21" y="5"/>
                    <a:pt x="21" y="5"/>
                    <a:pt x="21" y="5"/>
                  </a:cubicBezTo>
                  <a:cubicBezTo>
                    <a:pt x="15" y="4"/>
                    <a:pt x="8" y="2"/>
                    <a:pt x="2" y="0"/>
                  </a:cubicBezTo>
                  <a:cubicBezTo>
                    <a:pt x="2" y="0"/>
                    <a:pt x="2" y="0"/>
                    <a:pt x="2" y="0"/>
                  </a:cubicBezTo>
                  <a:cubicBezTo>
                    <a:pt x="0" y="17"/>
                    <a:pt x="0" y="17"/>
                    <a:pt x="0" y="17"/>
                  </a:cubicBezTo>
                  <a:cubicBezTo>
                    <a:pt x="34" y="17"/>
                    <a:pt x="34" y="17"/>
                    <a:pt x="34" y="17"/>
                  </a:cubicBezTo>
                  <a:lnTo>
                    <a:pt x="18" y="8"/>
                  </a:lnTo>
                  <a:close/>
                </a:path>
              </a:pathLst>
            </a:custGeom>
            <a:solidFill>
              <a:srgbClr val="FFC8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iSḷîḑê"/>
            <p:cNvSpPr/>
            <p:nvPr/>
          </p:nvSpPr>
          <p:spPr bwMode="auto">
            <a:xfrm>
              <a:off x="5376863" y="1627187"/>
              <a:ext cx="100013" cy="142875"/>
            </a:xfrm>
            <a:custGeom>
              <a:avLst/>
              <a:gdLst>
                <a:gd name="T0" fmla="*/ 25 w 25"/>
                <a:gd name="T1" fmla="*/ 10 h 36"/>
                <a:gd name="T2" fmla="*/ 7 w 25"/>
                <a:gd name="T3" fmla="*/ 12 h 36"/>
                <a:gd name="T4" fmla="*/ 22 w 25"/>
                <a:gd name="T5" fmla="*/ 33 h 36"/>
              </a:gdLst>
              <a:ahLst/>
              <a:cxnLst>
                <a:cxn ang="0">
                  <a:pos x="T0" y="T1"/>
                </a:cxn>
                <a:cxn ang="0">
                  <a:pos x="T2" y="T3"/>
                </a:cxn>
                <a:cxn ang="0">
                  <a:pos x="T4" y="T5"/>
                </a:cxn>
              </a:cxnLst>
              <a:rect l="0" t="0" r="r" b="b"/>
              <a:pathLst>
                <a:path w="25" h="36">
                  <a:moveTo>
                    <a:pt x="25" y="10"/>
                  </a:moveTo>
                  <a:cubicBezTo>
                    <a:pt x="25" y="10"/>
                    <a:pt x="14" y="0"/>
                    <a:pt x="7" y="12"/>
                  </a:cubicBezTo>
                  <a:cubicBezTo>
                    <a:pt x="0" y="23"/>
                    <a:pt x="11" y="36"/>
                    <a:pt x="22" y="33"/>
                  </a:cubicBezTo>
                </a:path>
              </a:pathLst>
            </a:custGeom>
            <a:solidFill>
              <a:srgbClr val="F1AA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îSḻiḍe"/>
            <p:cNvSpPr/>
            <p:nvPr/>
          </p:nvSpPr>
          <p:spPr bwMode="auto">
            <a:xfrm>
              <a:off x="5146675" y="1295400"/>
              <a:ext cx="482600" cy="395288"/>
            </a:xfrm>
            <a:custGeom>
              <a:avLst/>
              <a:gdLst>
                <a:gd name="T0" fmla="*/ 23 w 121"/>
                <a:gd name="T1" fmla="*/ 99 h 99"/>
                <a:gd name="T2" fmla="*/ 121 w 121"/>
                <a:gd name="T3" fmla="*/ 32 h 99"/>
                <a:gd name="T4" fmla="*/ 115 w 121"/>
                <a:gd name="T5" fmla="*/ 30 h 99"/>
                <a:gd name="T6" fmla="*/ 109 w 121"/>
                <a:gd name="T7" fmla="*/ 34 h 99"/>
                <a:gd name="T8" fmla="*/ 44 w 121"/>
                <a:gd name="T9" fmla="*/ 28 h 99"/>
                <a:gd name="T10" fmla="*/ 24 w 121"/>
                <a:gd name="T11" fmla="*/ 98 h 99"/>
              </a:gdLst>
              <a:ahLst/>
              <a:cxnLst>
                <a:cxn ang="0">
                  <a:pos x="T0" y="T1"/>
                </a:cxn>
                <a:cxn ang="0">
                  <a:pos x="T2" y="T3"/>
                </a:cxn>
                <a:cxn ang="0">
                  <a:pos x="T4" y="T5"/>
                </a:cxn>
                <a:cxn ang="0">
                  <a:pos x="T6" y="T7"/>
                </a:cxn>
                <a:cxn ang="0">
                  <a:pos x="T8" y="T9"/>
                </a:cxn>
                <a:cxn ang="0">
                  <a:pos x="T10" y="T11"/>
                </a:cxn>
              </a:cxnLst>
              <a:rect l="0" t="0" r="r" b="b"/>
              <a:pathLst>
                <a:path w="121" h="99">
                  <a:moveTo>
                    <a:pt x="23" y="99"/>
                  </a:moveTo>
                  <a:cubicBezTo>
                    <a:pt x="121" y="32"/>
                    <a:pt x="121" y="32"/>
                    <a:pt x="121" y="32"/>
                  </a:cubicBezTo>
                  <a:cubicBezTo>
                    <a:pt x="121" y="32"/>
                    <a:pt x="119" y="29"/>
                    <a:pt x="115" y="30"/>
                  </a:cubicBezTo>
                  <a:cubicBezTo>
                    <a:pt x="112" y="31"/>
                    <a:pt x="109" y="34"/>
                    <a:pt x="109" y="34"/>
                  </a:cubicBezTo>
                  <a:cubicBezTo>
                    <a:pt x="109" y="34"/>
                    <a:pt x="88" y="0"/>
                    <a:pt x="44" y="28"/>
                  </a:cubicBezTo>
                  <a:cubicBezTo>
                    <a:pt x="0" y="55"/>
                    <a:pt x="24" y="98"/>
                    <a:pt x="24" y="98"/>
                  </a:cubicBezTo>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iŝļîdé"/>
            <p:cNvSpPr/>
            <p:nvPr/>
          </p:nvSpPr>
          <p:spPr bwMode="auto">
            <a:xfrm>
              <a:off x="5365750" y="1390650"/>
              <a:ext cx="171450" cy="65088"/>
            </a:xfrm>
            <a:custGeom>
              <a:avLst/>
              <a:gdLst>
                <a:gd name="T0" fmla="*/ 42 w 43"/>
                <a:gd name="T1" fmla="*/ 13 h 16"/>
                <a:gd name="T2" fmla="*/ 23 w 43"/>
                <a:gd name="T3" fmla="*/ 1 h 16"/>
                <a:gd name="T4" fmla="*/ 2 w 43"/>
                <a:gd name="T5" fmla="*/ 2 h 16"/>
                <a:gd name="T6" fmla="*/ 3 w 43"/>
                <a:gd name="T7" fmla="*/ 5 h 16"/>
                <a:gd name="T8" fmla="*/ 22 w 43"/>
                <a:gd name="T9" fmla="*/ 4 h 16"/>
                <a:gd name="T10" fmla="*/ 40 w 43"/>
                <a:gd name="T11" fmla="*/ 15 h 16"/>
                <a:gd name="T12" fmla="*/ 42 w 43"/>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3" h="16">
                  <a:moveTo>
                    <a:pt x="42" y="13"/>
                  </a:moveTo>
                  <a:cubicBezTo>
                    <a:pt x="36" y="8"/>
                    <a:pt x="31" y="3"/>
                    <a:pt x="23" y="1"/>
                  </a:cubicBezTo>
                  <a:cubicBezTo>
                    <a:pt x="16" y="0"/>
                    <a:pt x="9" y="1"/>
                    <a:pt x="2" y="2"/>
                  </a:cubicBezTo>
                  <a:cubicBezTo>
                    <a:pt x="0" y="3"/>
                    <a:pt x="1" y="5"/>
                    <a:pt x="3" y="5"/>
                  </a:cubicBezTo>
                  <a:cubicBezTo>
                    <a:pt x="9" y="4"/>
                    <a:pt x="16" y="3"/>
                    <a:pt x="22" y="4"/>
                  </a:cubicBezTo>
                  <a:cubicBezTo>
                    <a:pt x="29" y="5"/>
                    <a:pt x="35" y="10"/>
                    <a:pt x="40" y="15"/>
                  </a:cubicBezTo>
                  <a:cubicBezTo>
                    <a:pt x="41" y="16"/>
                    <a:pt x="43" y="14"/>
                    <a:pt x="42" y="13"/>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îSļidé"/>
            <p:cNvSpPr/>
            <p:nvPr/>
          </p:nvSpPr>
          <p:spPr bwMode="auto">
            <a:xfrm>
              <a:off x="5334000" y="1427162"/>
              <a:ext cx="84138" cy="95250"/>
            </a:xfrm>
            <a:custGeom>
              <a:avLst/>
              <a:gdLst>
                <a:gd name="T0" fmla="*/ 20 w 21"/>
                <a:gd name="T1" fmla="*/ 21 h 24"/>
                <a:gd name="T2" fmla="*/ 3 w 21"/>
                <a:gd name="T3" fmla="*/ 1 h 24"/>
                <a:gd name="T4" fmla="*/ 1 w 21"/>
                <a:gd name="T5" fmla="*/ 2 h 24"/>
                <a:gd name="T6" fmla="*/ 18 w 21"/>
                <a:gd name="T7" fmla="*/ 23 h 24"/>
                <a:gd name="T8" fmla="*/ 20 w 21"/>
                <a:gd name="T9" fmla="*/ 21 h 24"/>
              </a:gdLst>
              <a:ahLst/>
              <a:cxnLst>
                <a:cxn ang="0">
                  <a:pos x="T0" y="T1"/>
                </a:cxn>
                <a:cxn ang="0">
                  <a:pos x="T2" y="T3"/>
                </a:cxn>
                <a:cxn ang="0">
                  <a:pos x="T4" y="T5"/>
                </a:cxn>
                <a:cxn ang="0">
                  <a:pos x="T6" y="T7"/>
                </a:cxn>
                <a:cxn ang="0">
                  <a:pos x="T8" y="T9"/>
                </a:cxn>
              </a:cxnLst>
              <a:rect l="0" t="0" r="r" b="b"/>
              <a:pathLst>
                <a:path w="21" h="24">
                  <a:moveTo>
                    <a:pt x="20" y="21"/>
                  </a:moveTo>
                  <a:cubicBezTo>
                    <a:pt x="14" y="15"/>
                    <a:pt x="8" y="8"/>
                    <a:pt x="3" y="1"/>
                  </a:cubicBezTo>
                  <a:cubicBezTo>
                    <a:pt x="2" y="0"/>
                    <a:pt x="0" y="1"/>
                    <a:pt x="1" y="2"/>
                  </a:cubicBezTo>
                  <a:cubicBezTo>
                    <a:pt x="6" y="10"/>
                    <a:pt x="12" y="17"/>
                    <a:pt x="18" y="23"/>
                  </a:cubicBezTo>
                  <a:cubicBezTo>
                    <a:pt x="19" y="24"/>
                    <a:pt x="21" y="23"/>
                    <a:pt x="20" y="21"/>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i$ļïḋé"/>
            <p:cNvSpPr/>
            <p:nvPr/>
          </p:nvSpPr>
          <p:spPr bwMode="auto">
            <a:xfrm>
              <a:off x="5257800" y="1443037"/>
              <a:ext cx="47625" cy="179388"/>
            </a:xfrm>
            <a:custGeom>
              <a:avLst/>
              <a:gdLst>
                <a:gd name="T0" fmla="*/ 9 w 12"/>
                <a:gd name="T1" fmla="*/ 2 h 45"/>
                <a:gd name="T2" fmla="*/ 5 w 12"/>
                <a:gd name="T3" fmla="*/ 43 h 45"/>
                <a:gd name="T4" fmla="*/ 8 w 12"/>
                <a:gd name="T5" fmla="*/ 42 h 45"/>
                <a:gd name="T6" fmla="*/ 11 w 12"/>
                <a:gd name="T7" fmla="*/ 3 h 45"/>
                <a:gd name="T8" fmla="*/ 9 w 12"/>
                <a:gd name="T9" fmla="*/ 2 h 45"/>
              </a:gdLst>
              <a:ahLst/>
              <a:cxnLst>
                <a:cxn ang="0">
                  <a:pos x="T0" y="T1"/>
                </a:cxn>
                <a:cxn ang="0">
                  <a:pos x="T2" y="T3"/>
                </a:cxn>
                <a:cxn ang="0">
                  <a:pos x="T4" y="T5"/>
                </a:cxn>
                <a:cxn ang="0">
                  <a:pos x="T6" y="T7"/>
                </a:cxn>
                <a:cxn ang="0">
                  <a:pos x="T8" y="T9"/>
                </a:cxn>
              </a:cxnLst>
              <a:rect l="0" t="0" r="r" b="b"/>
              <a:pathLst>
                <a:path w="12" h="45">
                  <a:moveTo>
                    <a:pt x="9" y="2"/>
                  </a:moveTo>
                  <a:cubicBezTo>
                    <a:pt x="0" y="14"/>
                    <a:pt x="2" y="29"/>
                    <a:pt x="5" y="43"/>
                  </a:cubicBezTo>
                  <a:cubicBezTo>
                    <a:pt x="6" y="45"/>
                    <a:pt x="8" y="44"/>
                    <a:pt x="8" y="42"/>
                  </a:cubicBezTo>
                  <a:cubicBezTo>
                    <a:pt x="5" y="29"/>
                    <a:pt x="3" y="15"/>
                    <a:pt x="11" y="3"/>
                  </a:cubicBezTo>
                  <a:cubicBezTo>
                    <a:pt x="12" y="2"/>
                    <a:pt x="10" y="0"/>
                    <a:pt x="9" y="2"/>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îṥľïde"/>
            <p:cNvSpPr/>
            <p:nvPr/>
          </p:nvSpPr>
          <p:spPr bwMode="auto">
            <a:xfrm>
              <a:off x="5138738" y="1981200"/>
              <a:ext cx="330200" cy="823913"/>
            </a:xfrm>
            <a:custGeom>
              <a:avLst/>
              <a:gdLst>
                <a:gd name="T0" fmla="*/ 83 w 83"/>
                <a:gd name="T1" fmla="*/ 36 h 206"/>
                <a:gd name="T2" fmla="*/ 72 w 83"/>
                <a:gd name="T3" fmla="*/ 41 h 206"/>
                <a:gd name="T4" fmla="*/ 61 w 83"/>
                <a:gd name="T5" fmla="*/ 47 h 206"/>
                <a:gd name="T6" fmla="*/ 43 w 83"/>
                <a:gd name="T7" fmla="*/ 63 h 206"/>
                <a:gd name="T8" fmla="*/ 30 w 83"/>
                <a:gd name="T9" fmla="*/ 84 h 206"/>
                <a:gd name="T10" fmla="*/ 25 w 83"/>
                <a:gd name="T11" fmla="*/ 109 h 206"/>
                <a:gd name="T12" fmla="*/ 25 w 83"/>
                <a:gd name="T13" fmla="*/ 121 h 206"/>
                <a:gd name="T14" fmla="*/ 28 w 83"/>
                <a:gd name="T15" fmla="*/ 134 h 206"/>
                <a:gd name="T16" fmla="*/ 40 w 83"/>
                <a:gd name="T17" fmla="*/ 157 h 206"/>
                <a:gd name="T18" fmla="*/ 80 w 83"/>
                <a:gd name="T19" fmla="*/ 198 h 206"/>
                <a:gd name="T20" fmla="*/ 75 w 83"/>
                <a:gd name="T21" fmla="*/ 206 h 206"/>
                <a:gd name="T22" fmla="*/ 27 w 83"/>
                <a:gd name="T23" fmla="*/ 168 h 206"/>
                <a:gd name="T24" fmla="*/ 9 w 83"/>
                <a:gd name="T25" fmla="*/ 141 h 206"/>
                <a:gd name="T26" fmla="*/ 3 w 83"/>
                <a:gd name="T27" fmla="*/ 126 h 206"/>
                <a:gd name="T28" fmla="*/ 0 w 83"/>
                <a:gd name="T29" fmla="*/ 109 h 206"/>
                <a:gd name="T30" fmla="*/ 0 w 83"/>
                <a:gd name="T31" fmla="*/ 101 h 206"/>
                <a:gd name="T32" fmla="*/ 0 w 83"/>
                <a:gd name="T33" fmla="*/ 92 h 206"/>
                <a:gd name="T34" fmla="*/ 3 w 83"/>
                <a:gd name="T35" fmla="*/ 76 h 206"/>
                <a:gd name="T36" fmla="*/ 17 w 83"/>
                <a:gd name="T37" fmla="*/ 45 h 206"/>
                <a:gd name="T38" fmla="*/ 39 w 83"/>
                <a:gd name="T39" fmla="*/ 19 h 206"/>
                <a:gd name="T40" fmla="*/ 53 w 83"/>
                <a:gd name="T41" fmla="*/ 9 h 206"/>
                <a:gd name="T42" fmla="*/ 68 w 83"/>
                <a:gd name="T43" fmla="*/ 0 h 206"/>
                <a:gd name="T44" fmla="*/ 83 w 83"/>
                <a:gd name="T45" fmla="*/ 3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3" h="206">
                  <a:moveTo>
                    <a:pt x="83" y="36"/>
                  </a:moveTo>
                  <a:cubicBezTo>
                    <a:pt x="80" y="37"/>
                    <a:pt x="76" y="39"/>
                    <a:pt x="72" y="41"/>
                  </a:cubicBezTo>
                  <a:cubicBezTo>
                    <a:pt x="68" y="43"/>
                    <a:pt x="65" y="45"/>
                    <a:pt x="61" y="47"/>
                  </a:cubicBezTo>
                  <a:cubicBezTo>
                    <a:pt x="54" y="52"/>
                    <a:pt x="48" y="57"/>
                    <a:pt x="43" y="63"/>
                  </a:cubicBezTo>
                  <a:cubicBezTo>
                    <a:pt x="37" y="70"/>
                    <a:pt x="33" y="77"/>
                    <a:pt x="30" y="84"/>
                  </a:cubicBezTo>
                  <a:cubicBezTo>
                    <a:pt x="27" y="92"/>
                    <a:pt x="25" y="100"/>
                    <a:pt x="25" y="109"/>
                  </a:cubicBezTo>
                  <a:cubicBezTo>
                    <a:pt x="24" y="113"/>
                    <a:pt x="25" y="117"/>
                    <a:pt x="25" y="121"/>
                  </a:cubicBezTo>
                  <a:cubicBezTo>
                    <a:pt x="26" y="125"/>
                    <a:pt x="27" y="129"/>
                    <a:pt x="28" y="134"/>
                  </a:cubicBezTo>
                  <a:cubicBezTo>
                    <a:pt x="31" y="142"/>
                    <a:pt x="35" y="150"/>
                    <a:pt x="40" y="157"/>
                  </a:cubicBezTo>
                  <a:cubicBezTo>
                    <a:pt x="51" y="173"/>
                    <a:pt x="65" y="187"/>
                    <a:pt x="80" y="198"/>
                  </a:cubicBezTo>
                  <a:cubicBezTo>
                    <a:pt x="75" y="206"/>
                    <a:pt x="75" y="206"/>
                    <a:pt x="75" y="206"/>
                  </a:cubicBezTo>
                  <a:cubicBezTo>
                    <a:pt x="57" y="196"/>
                    <a:pt x="41" y="184"/>
                    <a:pt x="27" y="168"/>
                  </a:cubicBezTo>
                  <a:cubicBezTo>
                    <a:pt x="20" y="160"/>
                    <a:pt x="14" y="151"/>
                    <a:pt x="9" y="141"/>
                  </a:cubicBezTo>
                  <a:cubicBezTo>
                    <a:pt x="6" y="136"/>
                    <a:pt x="5" y="131"/>
                    <a:pt x="3" y="126"/>
                  </a:cubicBezTo>
                  <a:cubicBezTo>
                    <a:pt x="2" y="120"/>
                    <a:pt x="0" y="115"/>
                    <a:pt x="0" y="109"/>
                  </a:cubicBezTo>
                  <a:cubicBezTo>
                    <a:pt x="0" y="101"/>
                    <a:pt x="0" y="101"/>
                    <a:pt x="0" y="101"/>
                  </a:cubicBezTo>
                  <a:cubicBezTo>
                    <a:pt x="0" y="92"/>
                    <a:pt x="0" y="92"/>
                    <a:pt x="0" y="92"/>
                  </a:cubicBezTo>
                  <a:cubicBezTo>
                    <a:pt x="0" y="87"/>
                    <a:pt x="2" y="81"/>
                    <a:pt x="3" y="76"/>
                  </a:cubicBezTo>
                  <a:cubicBezTo>
                    <a:pt x="6" y="65"/>
                    <a:pt x="11" y="54"/>
                    <a:pt x="17" y="45"/>
                  </a:cubicBezTo>
                  <a:cubicBezTo>
                    <a:pt x="23" y="35"/>
                    <a:pt x="31" y="27"/>
                    <a:pt x="39" y="19"/>
                  </a:cubicBezTo>
                  <a:cubicBezTo>
                    <a:pt x="43" y="16"/>
                    <a:pt x="48" y="12"/>
                    <a:pt x="53" y="9"/>
                  </a:cubicBezTo>
                  <a:cubicBezTo>
                    <a:pt x="58" y="6"/>
                    <a:pt x="62" y="3"/>
                    <a:pt x="68" y="0"/>
                  </a:cubicBezTo>
                  <a:lnTo>
                    <a:pt x="83" y="36"/>
                  </a:lnTo>
                  <a:close/>
                </a:path>
              </a:pathLst>
            </a:custGeom>
            <a:solidFill>
              <a:srgbClr val="499E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íṩlïḍè"/>
            <p:cNvSpPr/>
            <p:nvPr/>
          </p:nvSpPr>
          <p:spPr bwMode="auto">
            <a:xfrm>
              <a:off x="5426075" y="2760662"/>
              <a:ext cx="155575" cy="119063"/>
            </a:xfrm>
            <a:custGeom>
              <a:avLst/>
              <a:gdLst>
                <a:gd name="T0" fmla="*/ 6 w 39"/>
                <a:gd name="T1" fmla="*/ 0 h 30"/>
                <a:gd name="T2" fmla="*/ 0 w 39"/>
                <a:gd name="T3" fmla="*/ 10 h 30"/>
                <a:gd name="T4" fmla="*/ 19 w 39"/>
                <a:gd name="T5" fmla="*/ 30 h 30"/>
                <a:gd name="T6" fmla="*/ 28 w 39"/>
                <a:gd name="T7" fmla="*/ 7 h 30"/>
                <a:gd name="T8" fmla="*/ 6 w 39"/>
                <a:gd name="T9" fmla="*/ 0 h 30"/>
              </a:gdLst>
              <a:ahLst/>
              <a:cxnLst>
                <a:cxn ang="0">
                  <a:pos x="T0" y="T1"/>
                </a:cxn>
                <a:cxn ang="0">
                  <a:pos x="T2" y="T3"/>
                </a:cxn>
                <a:cxn ang="0">
                  <a:pos x="T4" y="T5"/>
                </a:cxn>
                <a:cxn ang="0">
                  <a:pos x="T6" y="T7"/>
                </a:cxn>
                <a:cxn ang="0">
                  <a:pos x="T8" y="T9"/>
                </a:cxn>
              </a:cxnLst>
              <a:rect l="0" t="0" r="r" b="b"/>
              <a:pathLst>
                <a:path w="39" h="30">
                  <a:moveTo>
                    <a:pt x="6" y="0"/>
                  </a:moveTo>
                  <a:cubicBezTo>
                    <a:pt x="0" y="10"/>
                    <a:pt x="0" y="10"/>
                    <a:pt x="0" y="10"/>
                  </a:cubicBezTo>
                  <a:cubicBezTo>
                    <a:pt x="19" y="30"/>
                    <a:pt x="19" y="30"/>
                    <a:pt x="19" y="30"/>
                  </a:cubicBezTo>
                  <a:cubicBezTo>
                    <a:pt x="19" y="30"/>
                    <a:pt x="39" y="13"/>
                    <a:pt x="28" y="7"/>
                  </a:cubicBezTo>
                  <a:cubicBezTo>
                    <a:pt x="17" y="1"/>
                    <a:pt x="6" y="0"/>
                    <a:pt x="6" y="0"/>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iṥḷïḍê"/>
            <p:cNvSpPr/>
            <p:nvPr/>
          </p:nvSpPr>
          <p:spPr bwMode="auto">
            <a:xfrm>
              <a:off x="7466013" y="2528887"/>
              <a:ext cx="566738" cy="1533525"/>
            </a:xfrm>
            <a:custGeom>
              <a:avLst/>
              <a:gdLst>
                <a:gd name="T0" fmla="*/ 150 w 357"/>
                <a:gd name="T1" fmla="*/ 0 h 966"/>
                <a:gd name="T2" fmla="*/ 352 w 357"/>
                <a:gd name="T3" fmla="*/ 546 h 966"/>
                <a:gd name="T4" fmla="*/ 357 w 357"/>
                <a:gd name="T5" fmla="*/ 558 h 966"/>
                <a:gd name="T6" fmla="*/ 357 w 357"/>
                <a:gd name="T7" fmla="*/ 566 h 966"/>
                <a:gd name="T8" fmla="*/ 279 w 357"/>
                <a:gd name="T9" fmla="*/ 966 h 966"/>
                <a:gd name="T10" fmla="*/ 238 w 357"/>
                <a:gd name="T11" fmla="*/ 958 h 966"/>
                <a:gd name="T12" fmla="*/ 266 w 357"/>
                <a:gd name="T13" fmla="*/ 551 h 966"/>
                <a:gd name="T14" fmla="*/ 271 w 357"/>
                <a:gd name="T15" fmla="*/ 583 h 966"/>
                <a:gd name="T16" fmla="*/ 0 w 357"/>
                <a:gd name="T17" fmla="*/ 70 h 966"/>
                <a:gd name="T18" fmla="*/ 150 w 357"/>
                <a:gd name="T19"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966">
                  <a:moveTo>
                    <a:pt x="150" y="0"/>
                  </a:moveTo>
                  <a:lnTo>
                    <a:pt x="352" y="546"/>
                  </a:lnTo>
                  <a:lnTo>
                    <a:pt x="357" y="558"/>
                  </a:lnTo>
                  <a:lnTo>
                    <a:pt x="357" y="566"/>
                  </a:lnTo>
                  <a:lnTo>
                    <a:pt x="279" y="966"/>
                  </a:lnTo>
                  <a:lnTo>
                    <a:pt x="238" y="958"/>
                  </a:lnTo>
                  <a:lnTo>
                    <a:pt x="266" y="551"/>
                  </a:lnTo>
                  <a:lnTo>
                    <a:pt x="271" y="583"/>
                  </a:lnTo>
                  <a:lnTo>
                    <a:pt x="0" y="70"/>
                  </a:lnTo>
                  <a:lnTo>
                    <a:pt x="150" y="0"/>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ïṧľîḓé"/>
            <p:cNvSpPr/>
            <p:nvPr/>
          </p:nvSpPr>
          <p:spPr bwMode="auto">
            <a:xfrm>
              <a:off x="7466013" y="1398587"/>
              <a:ext cx="614363" cy="658813"/>
            </a:xfrm>
            <a:custGeom>
              <a:avLst/>
              <a:gdLst>
                <a:gd name="T0" fmla="*/ 25 w 154"/>
                <a:gd name="T1" fmla="*/ 163 h 165"/>
                <a:gd name="T2" fmla="*/ 76 w 154"/>
                <a:gd name="T3" fmla="*/ 143 h 165"/>
                <a:gd name="T4" fmla="*/ 120 w 154"/>
                <a:gd name="T5" fmla="*/ 108 h 165"/>
                <a:gd name="T6" fmla="*/ 128 w 154"/>
                <a:gd name="T7" fmla="*/ 96 h 165"/>
                <a:gd name="T8" fmla="*/ 134 w 154"/>
                <a:gd name="T9" fmla="*/ 83 h 165"/>
                <a:gd name="T10" fmla="*/ 143 w 154"/>
                <a:gd name="T11" fmla="*/ 58 h 165"/>
                <a:gd name="T12" fmla="*/ 154 w 154"/>
                <a:gd name="T13" fmla="*/ 7 h 165"/>
                <a:gd name="T14" fmla="*/ 149 w 154"/>
                <a:gd name="T15" fmla="*/ 1 h 165"/>
                <a:gd name="T16" fmla="*/ 143 w 154"/>
                <a:gd name="T17" fmla="*/ 5 h 165"/>
                <a:gd name="T18" fmla="*/ 143 w 154"/>
                <a:gd name="T19" fmla="*/ 5 h 165"/>
                <a:gd name="T20" fmla="*/ 126 w 154"/>
                <a:gd name="T21" fmla="*/ 52 h 165"/>
                <a:gd name="T22" fmla="*/ 116 w 154"/>
                <a:gd name="T23" fmla="*/ 75 h 165"/>
                <a:gd name="T24" fmla="*/ 110 w 154"/>
                <a:gd name="T25" fmla="*/ 84 h 165"/>
                <a:gd name="T26" fmla="*/ 102 w 154"/>
                <a:gd name="T27" fmla="*/ 92 h 165"/>
                <a:gd name="T28" fmla="*/ 63 w 154"/>
                <a:gd name="T29" fmla="*/ 115 h 165"/>
                <a:gd name="T30" fmla="*/ 18 w 154"/>
                <a:gd name="T31" fmla="*/ 127 h 165"/>
                <a:gd name="T32" fmla="*/ 17 w 154"/>
                <a:gd name="T33" fmla="*/ 127 h 165"/>
                <a:gd name="T34" fmla="*/ 2 w 154"/>
                <a:gd name="T35" fmla="*/ 148 h 165"/>
                <a:gd name="T36" fmla="*/ 22 w 154"/>
                <a:gd name="T37" fmla="*/ 163 h 165"/>
                <a:gd name="T38" fmla="*/ 25 w 154"/>
                <a:gd name="T39" fmla="*/ 16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65">
                  <a:moveTo>
                    <a:pt x="25" y="163"/>
                  </a:moveTo>
                  <a:cubicBezTo>
                    <a:pt x="43" y="158"/>
                    <a:pt x="59" y="151"/>
                    <a:pt x="76" y="143"/>
                  </a:cubicBezTo>
                  <a:cubicBezTo>
                    <a:pt x="92" y="134"/>
                    <a:pt x="107" y="123"/>
                    <a:pt x="120" y="108"/>
                  </a:cubicBezTo>
                  <a:cubicBezTo>
                    <a:pt x="123" y="104"/>
                    <a:pt x="126" y="100"/>
                    <a:pt x="128" y="96"/>
                  </a:cubicBezTo>
                  <a:cubicBezTo>
                    <a:pt x="131" y="92"/>
                    <a:pt x="133" y="87"/>
                    <a:pt x="134" y="83"/>
                  </a:cubicBezTo>
                  <a:cubicBezTo>
                    <a:pt x="137" y="75"/>
                    <a:pt x="140" y="67"/>
                    <a:pt x="143" y="58"/>
                  </a:cubicBezTo>
                  <a:cubicBezTo>
                    <a:pt x="148" y="41"/>
                    <a:pt x="152" y="25"/>
                    <a:pt x="154" y="7"/>
                  </a:cubicBezTo>
                  <a:cubicBezTo>
                    <a:pt x="154" y="4"/>
                    <a:pt x="152" y="1"/>
                    <a:pt x="149" y="1"/>
                  </a:cubicBezTo>
                  <a:cubicBezTo>
                    <a:pt x="146" y="0"/>
                    <a:pt x="143" y="2"/>
                    <a:pt x="143" y="5"/>
                  </a:cubicBezTo>
                  <a:cubicBezTo>
                    <a:pt x="143" y="5"/>
                    <a:pt x="143" y="5"/>
                    <a:pt x="143" y="5"/>
                  </a:cubicBezTo>
                  <a:cubicBezTo>
                    <a:pt x="139" y="21"/>
                    <a:pt x="133" y="37"/>
                    <a:pt x="126" y="52"/>
                  </a:cubicBezTo>
                  <a:cubicBezTo>
                    <a:pt x="123" y="60"/>
                    <a:pt x="119" y="67"/>
                    <a:pt x="116" y="75"/>
                  </a:cubicBezTo>
                  <a:cubicBezTo>
                    <a:pt x="114" y="79"/>
                    <a:pt x="112" y="81"/>
                    <a:pt x="110" y="84"/>
                  </a:cubicBezTo>
                  <a:cubicBezTo>
                    <a:pt x="107" y="87"/>
                    <a:pt x="105" y="90"/>
                    <a:pt x="102" y="92"/>
                  </a:cubicBezTo>
                  <a:cubicBezTo>
                    <a:pt x="92" y="102"/>
                    <a:pt x="78" y="110"/>
                    <a:pt x="63" y="115"/>
                  </a:cubicBezTo>
                  <a:cubicBezTo>
                    <a:pt x="49" y="121"/>
                    <a:pt x="32" y="125"/>
                    <a:pt x="18" y="127"/>
                  </a:cubicBezTo>
                  <a:cubicBezTo>
                    <a:pt x="17" y="127"/>
                    <a:pt x="17" y="127"/>
                    <a:pt x="17" y="127"/>
                  </a:cubicBezTo>
                  <a:cubicBezTo>
                    <a:pt x="7" y="129"/>
                    <a:pt x="0" y="138"/>
                    <a:pt x="2" y="148"/>
                  </a:cubicBezTo>
                  <a:cubicBezTo>
                    <a:pt x="3" y="158"/>
                    <a:pt x="12" y="165"/>
                    <a:pt x="22" y="163"/>
                  </a:cubicBezTo>
                  <a:cubicBezTo>
                    <a:pt x="23" y="163"/>
                    <a:pt x="24" y="163"/>
                    <a:pt x="25" y="163"/>
                  </a:cubicBezTo>
                  <a:close/>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íṧḻiḑè"/>
            <p:cNvSpPr/>
            <p:nvPr/>
          </p:nvSpPr>
          <p:spPr bwMode="auto">
            <a:xfrm>
              <a:off x="7381875" y="1546225"/>
              <a:ext cx="115888" cy="439738"/>
            </a:xfrm>
            <a:prstGeom prst="rect">
              <a:avLst/>
            </a:prstGeom>
            <a:solidFill>
              <a:srgbClr val="F1CC8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9" name="iṧḷíḍê"/>
            <p:cNvSpPr/>
            <p:nvPr/>
          </p:nvSpPr>
          <p:spPr bwMode="auto">
            <a:xfrm>
              <a:off x="7485063" y="1854200"/>
              <a:ext cx="100013" cy="100013"/>
            </a:xfrm>
            <a:custGeom>
              <a:avLst/>
              <a:gdLst>
                <a:gd name="T0" fmla="*/ 3 w 63"/>
                <a:gd name="T1" fmla="*/ 0 h 63"/>
                <a:gd name="T2" fmla="*/ 23 w 63"/>
                <a:gd name="T3" fmla="*/ 3 h 63"/>
                <a:gd name="T4" fmla="*/ 63 w 63"/>
                <a:gd name="T5" fmla="*/ 63 h 63"/>
                <a:gd name="T6" fmla="*/ 45 w 63"/>
                <a:gd name="T7" fmla="*/ 55 h 63"/>
                <a:gd name="T8" fmla="*/ 0 w 63"/>
                <a:gd name="T9" fmla="*/ 23 h 63"/>
                <a:gd name="T10" fmla="*/ 3 w 63"/>
                <a:gd name="T11" fmla="*/ 0 h 63"/>
              </a:gdLst>
              <a:ahLst/>
              <a:cxnLst>
                <a:cxn ang="0">
                  <a:pos x="T0" y="T1"/>
                </a:cxn>
                <a:cxn ang="0">
                  <a:pos x="T2" y="T3"/>
                </a:cxn>
                <a:cxn ang="0">
                  <a:pos x="T4" y="T5"/>
                </a:cxn>
                <a:cxn ang="0">
                  <a:pos x="T6" y="T7"/>
                </a:cxn>
                <a:cxn ang="0">
                  <a:pos x="T8" y="T9"/>
                </a:cxn>
                <a:cxn ang="0">
                  <a:pos x="T10" y="T11"/>
                </a:cxn>
              </a:cxnLst>
              <a:rect l="0" t="0" r="r" b="b"/>
              <a:pathLst>
                <a:path w="63" h="63">
                  <a:moveTo>
                    <a:pt x="3" y="0"/>
                  </a:moveTo>
                  <a:lnTo>
                    <a:pt x="23" y="3"/>
                  </a:lnTo>
                  <a:lnTo>
                    <a:pt x="63" y="63"/>
                  </a:lnTo>
                  <a:lnTo>
                    <a:pt x="45" y="55"/>
                  </a:lnTo>
                  <a:lnTo>
                    <a:pt x="0" y="23"/>
                  </a:lnTo>
                  <a:lnTo>
                    <a:pt x="3" y="0"/>
                  </a:lnTo>
                  <a:close/>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îsḷíḋé"/>
            <p:cNvSpPr/>
            <p:nvPr/>
          </p:nvSpPr>
          <p:spPr bwMode="auto">
            <a:xfrm>
              <a:off x="7297738" y="1874837"/>
              <a:ext cx="403225" cy="534988"/>
            </a:xfrm>
            <a:custGeom>
              <a:avLst/>
              <a:gdLst>
                <a:gd name="T0" fmla="*/ 0 w 101"/>
                <a:gd name="T1" fmla="*/ 42 h 134"/>
                <a:gd name="T2" fmla="*/ 28 w 101"/>
                <a:gd name="T3" fmla="*/ 117 h 134"/>
                <a:gd name="T4" fmla="*/ 28 w 101"/>
                <a:gd name="T5" fmla="*/ 118 h 134"/>
                <a:gd name="T6" fmla="*/ 93 w 101"/>
                <a:gd name="T7" fmla="*/ 134 h 134"/>
                <a:gd name="T8" fmla="*/ 94 w 101"/>
                <a:gd name="T9" fmla="*/ 126 h 134"/>
                <a:gd name="T10" fmla="*/ 95 w 101"/>
                <a:gd name="T11" fmla="*/ 126 h 134"/>
                <a:gd name="T12" fmla="*/ 98 w 101"/>
                <a:gd name="T13" fmla="*/ 60 h 134"/>
                <a:gd name="T14" fmla="*/ 46 w 101"/>
                <a:gd name="T15" fmla="*/ 1 h 134"/>
                <a:gd name="T16" fmla="*/ 38 w 101"/>
                <a:gd name="T17" fmla="*/ 0 h 134"/>
                <a:gd name="T18" fmla="*/ 32 w 101"/>
                <a:gd name="T19" fmla="*/ 0 h 134"/>
                <a:gd name="T20" fmla="*/ 30 w 101"/>
                <a:gd name="T21" fmla="*/ 0 h 134"/>
                <a:gd name="T22" fmla="*/ 30 w 101"/>
                <a:gd name="T23" fmla="*/ 0 h 134"/>
                <a:gd name="T24" fmla="*/ 0 w 101"/>
                <a:gd name="T25"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134">
                  <a:moveTo>
                    <a:pt x="0" y="42"/>
                  </a:moveTo>
                  <a:cubicBezTo>
                    <a:pt x="0" y="71"/>
                    <a:pt x="25" y="112"/>
                    <a:pt x="28" y="117"/>
                  </a:cubicBezTo>
                  <a:cubicBezTo>
                    <a:pt x="28" y="118"/>
                    <a:pt x="28" y="118"/>
                    <a:pt x="28" y="118"/>
                  </a:cubicBezTo>
                  <a:cubicBezTo>
                    <a:pt x="93" y="134"/>
                    <a:pt x="93" y="134"/>
                    <a:pt x="93" y="134"/>
                  </a:cubicBezTo>
                  <a:cubicBezTo>
                    <a:pt x="94" y="126"/>
                    <a:pt x="94" y="126"/>
                    <a:pt x="94" y="126"/>
                  </a:cubicBezTo>
                  <a:cubicBezTo>
                    <a:pt x="95" y="126"/>
                    <a:pt x="95" y="126"/>
                    <a:pt x="95" y="126"/>
                  </a:cubicBezTo>
                  <a:cubicBezTo>
                    <a:pt x="97" y="111"/>
                    <a:pt x="101" y="79"/>
                    <a:pt x="98" y="60"/>
                  </a:cubicBezTo>
                  <a:cubicBezTo>
                    <a:pt x="94" y="35"/>
                    <a:pt x="46" y="1"/>
                    <a:pt x="46" y="1"/>
                  </a:cubicBezTo>
                  <a:cubicBezTo>
                    <a:pt x="38" y="0"/>
                    <a:pt x="38" y="0"/>
                    <a:pt x="38" y="0"/>
                  </a:cubicBezTo>
                  <a:cubicBezTo>
                    <a:pt x="32" y="0"/>
                    <a:pt x="32" y="0"/>
                    <a:pt x="32" y="0"/>
                  </a:cubicBezTo>
                  <a:cubicBezTo>
                    <a:pt x="32" y="0"/>
                    <a:pt x="31" y="0"/>
                    <a:pt x="30" y="0"/>
                  </a:cubicBezTo>
                  <a:cubicBezTo>
                    <a:pt x="30" y="0"/>
                    <a:pt x="30" y="0"/>
                    <a:pt x="30" y="0"/>
                  </a:cubicBezTo>
                  <a:cubicBezTo>
                    <a:pt x="14" y="3"/>
                    <a:pt x="0" y="14"/>
                    <a:pt x="0" y="42"/>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íṧļidé"/>
            <p:cNvSpPr/>
            <p:nvPr/>
          </p:nvSpPr>
          <p:spPr bwMode="auto">
            <a:xfrm>
              <a:off x="7405688" y="1874837"/>
              <a:ext cx="11113" cy="0"/>
            </a:xfrm>
            <a:custGeom>
              <a:avLst/>
              <a:gdLst>
                <a:gd name="T0" fmla="*/ 0 w 3"/>
                <a:gd name="T1" fmla="*/ 0 w 3"/>
                <a:gd name="T2" fmla="*/ 1 w 3"/>
                <a:gd name="T3" fmla="*/ 3 w 3"/>
                <a:gd name="T4" fmla="*/ 0 w 3"/>
              </a:gdLst>
              <a:ahLst/>
              <a:cxnLst>
                <a:cxn ang="0">
                  <a:pos x="T0" y="0"/>
                </a:cxn>
                <a:cxn ang="0">
                  <a:pos x="T1" y="0"/>
                </a:cxn>
                <a:cxn ang="0">
                  <a:pos x="T2" y="0"/>
                </a:cxn>
                <a:cxn ang="0">
                  <a:pos x="T3" y="0"/>
                </a:cxn>
                <a:cxn ang="0">
                  <a:pos x="T4" y="0"/>
                </a:cxn>
              </a:cxnLst>
              <a:rect l="0" t="0" r="r" b="b"/>
              <a:pathLst>
                <a:path w="3">
                  <a:moveTo>
                    <a:pt x="0" y="0"/>
                  </a:moveTo>
                  <a:cubicBezTo>
                    <a:pt x="0" y="0"/>
                    <a:pt x="0" y="0"/>
                    <a:pt x="0" y="0"/>
                  </a:cubicBezTo>
                  <a:cubicBezTo>
                    <a:pt x="1" y="0"/>
                    <a:pt x="1" y="0"/>
                    <a:pt x="1" y="0"/>
                  </a:cubicBezTo>
                  <a:cubicBezTo>
                    <a:pt x="1" y="0"/>
                    <a:pt x="2" y="0"/>
                    <a:pt x="3" y="0"/>
                  </a:cubicBezTo>
                  <a:lnTo>
                    <a:pt x="0" y="0"/>
                  </a:lnTo>
                  <a:close/>
                </a:path>
              </a:pathLst>
            </a:custGeom>
            <a:solidFill>
              <a:srgbClr val="6597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ïṡḻïdè"/>
            <p:cNvSpPr/>
            <p:nvPr/>
          </p:nvSpPr>
          <p:spPr bwMode="auto">
            <a:xfrm>
              <a:off x="7577138" y="1522412"/>
              <a:ext cx="111125" cy="123825"/>
            </a:xfrm>
            <a:custGeom>
              <a:avLst/>
              <a:gdLst>
                <a:gd name="T0" fmla="*/ 9 w 28"/>
                <a:gd name="T1" fmla="*/ 0 h 31"/>
                <a:gd name="T2" fmla="*/ 28 w 28"/>
                <a:gd name="T3" fmla="*/ 14 h 31"/>
                <a:gd name="T4" fmla="*/ 7 w 28"/>
                <a:gd name="T5" fmla="*/ 31 h 31"/>
                <a:gd name="T6" fmla="*/ 0 w 28"/>
                <a:gd name="T7" fmla="*/ 2 h 31"/>
                <a:gd name="T8" fmla="*/ 9 w 28"/>
                <a:gd name="T9" fmla="*/ 0 h 31"/>
              </a:gdLst>
              <a:ahLst/>
              <a:cxnLst>
                <a:cxn ang="0">
                  <a:pos x="T0" y="T1"/>
                </a:cxn>
                <a:cxn ang="0">
                  <a:pos x="T2" y="T3"/>
                </a:cxn>
                <a:cxn ang="0">
                  <a:pos x="T4" y="T5"/>
                </a:cxn>
                <a:cxn ang="0">
                  <a:pos x="T6" y="T7"/>
                </a:cxn>
                <a:cxn ang="0">
                  <a:pos x="T8" y="T9"/>
                </a:cxn>
              </a:cxnLst>
              <a:rect l="0" t="0" r="r" b="b"/>
              <a:pathLst>
                <a:path w="28" h="31">
                  <a:moveTo>
                    <a:pt x="9" y="0"/>
                  </a:moveTo>
                  <a:cubicBezTo>
                    <a:pt x="12" y="3"/>
                    <a:pt x="28" y="14"/>
                    <a:pt x="28" y="14"/>
                  </a:cubicBezTo>
                  <a:cubicBezTo>
                    <a:pt x="7" y="31"/>
                    <a:pt x="7" y="31"/>
                    <a:pt x="7" y="31"/>
                  </a:cubicBezTo>
                  <a:cubicBezTo>
                    <a:pt x="0" y="2"/>
                    <a:pt x="0" y="2"/>
                    <a:pt x="0" y="2"/>
                  </a:cubicBezTo>
                  <a:lnTo>
                    <a:pt x="9" y="0"/>
                  </a:lnTo>
                  <a:close/>
                </a:path>
              </a:pathLst>
            </a:custGeom>
            <a:solidFill>
              <a:srgbClr val="F1AA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işḷïḑè"/>
            <p:cNvSpPr/>
            <p:nvPr/>
          </p:nvSpPr>
          <p:spPr bwMode="auto">
            <a:xfrm>
              <a:off x="7221538" y="1327150"/>
              <a:ext cx="423863" cy="466725"/>
            </a:xfrm>
            <a:custGeom>
              <a:avLst/>
              <a:gdLst>
                <a:gd name="T0" fmla="*/ 99 w 106"/>
                <a:gd name="T1" fmla="*/ 48 h 117"/>
                <a:gd name="T2" fmla="*/ 71 w 106"/>
                <a:gd name="T3" fmla="*/ 109 h 117"/>
                <a:gd name="T4" fmla="*/ 7 w 106"/>
                <a:gd name="T5" fmla="*/ 72 h 117"/>
                <a:gd name="T6" fmla="*/ 45 w 106"/>
                <a:gd name="T7" fmla="*/ 7 h 117"/>
                <a:gd name="T8" fmla="*/ 99 w 106"/>
                <a:gd name="T9" fmla="*/ 48 h 117"/>
              </a:gdLst>
              <a:ahLst/>
              <a:cxnLst>
                <a:cxn ang="0">
                  <a:pos x="T0" y="T1"/>
                </a:cxn>
                <a:cxn ang="0">
                  <a:pos x="T2" y="T3"/>
                </a:cxn>
                <a:cxn ang="0">
                  <a:pos x="T4" y="T5"/>
                </a:cxn>
                <a:cxn ang="0">
                  <a:pos x="T6" y="T7"/>
                </a:cxn>
                <a:cxn ang="0">
                  <a:pos x="T8" y="T9"/>
                </a:cxn>
              </a:cxnLst>
              <a:rect l="0" t="0" r="r" b="b"/>
              <a:pathLst>
                <a:path w="106" h="117">
                  <a:moveTo>
                    <a:pt x="99" y="48"/>
                  </a:moveTo>
                  <a:cubicBezTo>
                    <a:pt x="106" y="76"/>
                    <a:pt x="100" y="102"/>
                    <a:pt x="71" y="109"/>
                  </a:cubicBezTo>
                  <a:cubicBezTo>
                    <a:pt x="43" y="117"/>
                    <a:pt x="14" y="100"/>
                    <a:pt x="7" y="72"/>
                  </a:cubicBezTo>
                  <a:cubicBezTo>
                    <a:pt x="0" y="43"/>
                    <a:pt x="17" y="14"/>
                    <a:pt x="45" y="7"/>
                  </a:cubicBezTo>
                  <a:cubicBezTo>
                    <a:pt x="73" y="0"/>
                    <a:pt x="91" y="19"/>
                    <a:pt x="99" y="48"/>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í$ḻïḑé"/>
            <p:cNvSpPr/>
            <p:nvPr/>
          </p:nvSpPr>
          <p:spPr bwMode="auto">
            <a:xfrm>
              <a:off x="7242175" y="2336800"/>
              <a:ext cx="482600" cy="1143000"/>
            </a:xfrm>
            <a:custGeom>
              <a:avLst/>
              <a:gdLst>
                <a:gd name="T0" fmla="*/ 28 w 121"/>
                <a:gd name="T1" fmla="*/ 286 h 286"/>
                <a:gd name="T2" fmla="*/ 12 w 121"/>
                <a:gd name="T3" fmla="*/ 74 h 286"/>
                <a:gd name="T4" fmla="*/ 41 w 121"/>
                <a:gd name="T5" fmla="*/ 0 h 286"/>
                <a:gd name="T6" fmla="*/ 108 w 121"/>
                <a:gd name="T7" fmla="*/ 15 h 286"/>
                <a:gd name="T8" fmla="*/ 121 w 121"/>
                <a:gd name="T9" fmla="*/ 69 h 286"/>
                <a:gd name="T10" fmla="*/ 89 w 121"/>
                <a:gd name="T11" fmla="*/ 104 h 286"/>
                <a:gd name="T12" fmla="*/ 75 w 121"/>
                <a:gd name="T13" fmla="*/ 104 h 286"/>
                <a:gd name="T14" fmla="*/ 44 w 121"/>
                <a:gd name="T15" fmla="*/ 271 h 286"/>
                <a:gd name="T16" fmla="*/ 28 w 121"/>
                <a:gd name="T17"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86">
                  <a:moveTo>
                    <a:pt x="28" y="286"/>
                  </a:moveTo>
                  <a:cubicBezTo>
                    <a:pt x="28" y="286"/>
                    <a:pt x="0" y="108"/>
                    <a:pt x="12" y="74"/>
                  </a:cubicBezTo>
                  <a:cubicBezTo>
                    <a:pt x="23" y="40"/>
                    <a:pt x="41" y="0"/>
                    <a:pt x="41" y="0"/>
                  </a:cubicBezTo>
                  <a:cubicBezTo>
                    <a:pt x="108" y="15"/>
                    <a:pt x="108" y="15"/>
                    <a:pt x="108" y="15"/>
                  </a:cubicBezTo>
                  <a:cubicBezTo>
                    <a:pt x="121" y="69"/>
                    <a:pt x="121" y="69"/>
                    <a:pt x="121" y="69"/>
                  </a:cubicBezTo>
                  <a:cubicBezTo>
                    <a:pt x="89" y="104"/>
                    <a:pt x="89" y="104"/>
                    <a:pt x="89" y="104"/>
                  </a:cubicBezTo>
                  <a:cubicBezTo>
                    <a:pt x="75" y="104"/>
                    <a:pt x="75" y="104"/>
                    <a:pt x="75" y="104"/>
                  </a:cubicBezTo>
                  <a:cubicBezTo>
                    <a:pt x="44" y="271"/>
                    <a:pt x="44" y="271"/>
                    <a:pt x="44" y="271"/>
                  </a:cubicBezTo>
                  <a:lnTo>
                    <a:pt x="28" y="286"/>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îṧ1ïde"/>
            <p:cNvSpPr/>
            <p:nvPr/>
          </p:nvSpPr>
          <p:spPr bwMode="auto">
            <a:xfrm>
              <a:off x="7086600" y="2576512"/>
              <a:ext cx="477838" cy="1609725"/>
            </a:xfrm>
            <a:custGeom>
              <a:avLst/>
              <a:gdLst>
                <a:gd name="T0" fmla="*/ 72 w 120"/>
                <a:gd name="T1" fmla="*/ 32 h 403"/>
                <a:gd name="T2" fmla="*/ 72 w 120"/>
                <a:gd name="T3" fmla="*/ 29 h 403"/>
                <a:gd name="T4" fmla="*/ 72 w 120"/>
                <a:gd name="T5" fmla="*/ 32 h 403"/>
                <a:gd name="T6" fmla="*/ 72 w 120"/>
                <a:gd name="T7" fmla="*/ 38 h 403"/>
                <a:gd name="T8" fmla="*/ 72 w 120"/>
                <a:gd name="T9" fmla="*/ 51 h 403"/>
                <a:gd name="T10" fmla="*/ 71 w 120"/>
                <a:gd name="T11" fmla="*/ 75 h 403"/>
                <a:gd name="T12" fmla="*/ 70 w 120"/>
                <a:gd name="T13" fmla="*/ 125 h 403"/>
                <a:gd name="T14" fmla="*/ 68 w 120"/>
                <a:gd name="T15" fmla="*/ 225 h 403"/>
                <a:gd name="T16" fmla="*/ 68 w 120"/>
                <a:gd name="T17" fmla="*/ 225 h 403"/>
                <a:gd name="T18" fmla="*/ 70 w 120"/>
                <a:gd name="T19" fmla="*/ 218 h 403"/>
                <a:gd name="T20" fmla="*/ 2 w 120"/>
                <a:gd name="T21" fmla="*/ 394 h 403"/>
                <a:gd name="T22" fmla="*/ 5 w 120"/>
                <a:gd name="T23" fmla="*/ 401 h 403"/>
                <a:gd name="T24" fmla="*/ 12 w 120"/>
                <a:gd name="T25" fmla="*/ 399 h 403"/>
                <a:gd name="T26" fmla="*/ 103 w 120"/>
                <a:gd name="T27" fmla="*/ 233 h 403"/>
                <a:gd name="T28" fmla="*/ 105 w 120"/>
                <a:gd name="T29" fmla="*/ 229 h 403"/>
                <a:gd name="T30" fmla="*/ 105 w 120"/>
                <a:gd name="T31" fmla="*/ 227 h 403"/>
                <a:gd name="T32" fmla="*/ 105 w 120"/>
                <a:gd name="T33" fmla="*/ 227 h 403"/>
                <a:gd name="T34" fmla="*/ 113 w 120"/>
                <a:gd name="T35" fmla="*/ 127 h 403"/>
                <a:gd name="T36" fmla="*/ 117 w 120"/>
                <a:gd name="T37" fmla="*/ 77 h 403"/>
                <a:gd name="T38" fmla="*/ 118 w 120"/>
                <a:gd name="T39" fmla="*/ 52 h 403"/>
                <a:gd name="T40" fmla="*/ 119 w 120"/>
                <a:gd name="T41" fmla="*/ 40 h 403"/>
                <a:gd name="T42" fmla="*/ 120 w 120"/>
                <a:gd name="T43" fmla="*/ 33 h 403"/>
                <a:gd name="T44" fmla="*/ 120 w 120"/>
                <a:gd name="T45" fmla="*/ 30 h 403"/>
                <a:gd name="T46" fmla="*/ 119 w 120"/>
                <a:gd name="T47" fmla="*/ 21 h 403"/>
                <a:gd name="T48" fmla="*/ 90 w 120"/>
                <a:gd name="T49" fmla="*/ 3 h 403"/>
                <a:gd name="T50" fmla="*/ 72 w 120"/>
                <a:gd name="T51" fmla="*/ 32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0" h="403">
                  <a:moveTo>
                    <a:pt x="72" y="32"/>
                  </a:moveTo>
                  <a:cubicBezTo>
                    <a:pt x="72" y="32"/>
                    <a:pt x="72" y="29"/>
                    <a:pt x="72" y="29"/>
                  </a:cubicBezTo>
                  <a:cubicBezTo>
                    <a:pt x="72" y="32"/>
                    <a:pt x="72" y="32"/>
                    <a:pt x="72" y="32"/>
                  </a:cubicBezTo>
                  <a:cubicBezTo>
                    <a:pt x="72" y="38"/>
                    <a:pt x="72" y="38"/>
                    <a:pt x="72" y="38"/>
                  </a:cubicBezTo>
                  <a:cubicBezTo>
                    <a:pt x="72" y="51"/>
                    <a:pt x="72" y="51"/>
                    <a:pt x="72" y="51"/>
                  </a:cubicBezTo>
                  <a:cubicBezTo>
                    <a:pt x="71" y="75"/>
                    <a:pt x="71" y="75"/>
                    <a:pt x="71" y="75"/>
                  </a:cubicBezTo>
                  <a:cubicBezTo>
                    <a:pt x="70" y="125"/>
                    <a:pt x="70" y="125"/>
                    <a:pt x="70" y="125"/>
                  </a:cubicBezTo>
                  <a:cubicBezTo>
                    <a:pt x="68" y="225"/>
                    <a:pt x="68" y="225"/>
                    <a:pt x="68" y="225"/>
                  </a:cubicBezTo>
                  <a:cubicBezTo>
                    <a:pt x="68" y="225"/>
                    <a:pt x="68" y="225"/>
                    <a:pt x="68" y="225"/>
                  </a:cubicBezTo>
                  <a:cubicBezTo>
                    <a:pt x="70" y="218"/>
                    <a:pt x="70" y="218"/>
                    <a:pt x="70" y="218"/>
                  </a:cubicBezTo>
                  <a:cubicBezTo>
                    <a:pt x="2" y="394"/>
                    <a:pt x="2" y="394"/>
                    <a:pt x="2" y="394"/>
                  </a:cubicBezTo>
                  <a:cubicBezTo>
                    <a:pt x="0" y="397"/>
                    <a:pt x="2" y="400"/>
                    <a:pt x="5" y="401"/>
                  </a:cubicBezTo>
                  <a:cubicBezTo>
                    <a:pt x="8" y="403"/>
                    <a:pt x="11" y="401"/>
                    <a:pt x="12" y="399"/>
                  </a:cubicBezTo>
                  <a:cubicBezTo>
                    <a:pt x="103" y="233"/>
                    <a:pt x="103" y="233"/>
                    <a:pt x="103" y="233"/>
                  </a:cubicBezTo>
                  <a:cubicBezTo>
                    <a:pt x="104" y="232"/>
                    <a:pt x="105" y="230"/>
                    <a:pt x="105" y="229"/>
                  </a:cubicBezTo>
                  <a:cubicBezTo>
                    <a:pt x="105" y="227"/>
                    <a:pt x="105" y="227"/>
                    <a:pt x="105" y="227"/>
                  </a:cubicBezTo>
                  <a:cubicBezTo>
                    <a:pt x="105" y="227"/>
                    <a:pt x="105" y="227"/>
                    <a:pt x="105" y="227"/>
                  </a:cubicBezTo>
                  <a:cubicBezTo>
                    <a:pt x="113" y="127"/>
                    <a:pt x="113" y="127"/>
                    <a:pt x="113" y="127"/>
                  </a:cubicBezTo>
                  <a:cubicBezTo>
                    <a:pt x="117" y="77"/>
                    <a:pt x="117" y="77"/>
                    <a:pt x="117" y="77"/>
                  </a:cubicBezTo>
                  <a:cubicBezTo>
                    <a:pt x="118" y="52"/>
                    <a:pt x="118" y="52"/>
                    <a:pt x="118" y="52"/>
                  </a:cubicBezTo>
                  <a:cubicBezTo>
                    <a:pt x="119" y="40"/>
                    <a:pt x="119" y="40"/>
                    <a:pt x="119" y="40"/>
                  </a:cubicBezTo>
                  <a:cubicBezTo>
                    <a:pt x="120" y="33"/>
                    <a:pt x="120" y="33"/>
                    <a:pt x="120" y="33"/>
                  </a:cubicBezTo>
                  <a:cubicBezTo>
                    <a:pt x="120" y="30"/>
                    <a:pt x="120" y="30"/>
                    <a:pt x="120" y="30"/>
                  </a:cubicBezTo>
                  <a:cubicBezTo>
                    <a:pt x="120" y="28"/>
                    <a:pt x="120" y="24"/>
                    <a:pt x="119" y="21"/>
                  </a:cubicBezTo>
                  <a:cubicBezTo>
                    <a:pt x="116" y="8"/>
                    <a:pt x="103" y="0"/>
                    <a:pt x="90" y="3"/>
                  </a:cubicBezTo>
                  <a:cubicBezTo>
                    <a:pt x="77" y="6"/>
                    <a:pt x="69" y="20"/>
                    <a:pt x="72" y="32"/>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iṩļïḋê"/>
            <p:cNvSpPr/>
            <p:nvPr/>
          </p:nvSpPr>
          <p:spPr bwMode="auto">
            <a:xfrm>
              <a:off x="7416800" y="1874837"/>
              <a:ext cx="20638"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5" y="0"/>
                    <a:pt x="5" y="0"/>
                    <a:pt x="5" y="0"/>
                  </a:cubicBezTo>
                  <a:cubicBezTo>
                    <a:pt x="4" y="0"/>
                    <a:pt x="4" y="0"/>
                    <a:pt x="4" y="0"/>
                  </a:cubicBezTo>
                  <a:cubicBezTo>
                    <a:pt x="3" y="0"/>
                    <a:pt x="1" y="0"/>
                    <a:pt x="0" y="0"/>
                  </a:cubicBezTo>
                  <a:close/>
                </a:path>
              </a:pathLst>
            </a:custGeom>
            <a:solidFill>
              <a:srgbClr val="6597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i$ḷíde"/>
            <p:cNvSpPr/>
            <p:nvPr/>
          </p:nvSpPr>
          <p:spPr bwMode="auto">
            <a:xfrm>
              <a:off x="7358063" y="1825625"/>
              <a:ext cx="158750" cy="131763"/>
            </a:xfrm>
            <a:custGeom>
              <a:avLst/>
              <a:gdLst>
                <a:gd name="T0" fmla="*/ 0 w 40"/>
                <a:gd name="T1" fmla="*/ 14 h 33"/>
                <a:gd name="T2" fmla="*/ 6 w 40"/>
                <a:gd name="T3" fmla="*/ 0 h 33"/>
                <a:gd name="T4" fmla="*/ 30 w 40"/>
                <a:gd name="T5" fmla="*/ 10 h 33"/>
                <a:gd name="T6" fmla="*/ 39 w 40"/>
                <a:gd name="T7" fmla="*/ 33 h 33"/>
                <a:gd name="T8" fmla="*/ 0 w 40"/>
                <a:gd name="T9" fmla="*/ 14 h 33"/>
              </a:gdLst>
              <a:ahLst/>
              <a:cxnLst>
                <a:cxn ang="0">
                  <a:pos x="T0" y="T1"/>
                </a:cxn>
                <a:cxn ang="0">
                  <a:pos x="T2" y="T3"/>
                </a:cxn>
                <a:cxn ang="0">
                  <a:pos x="T4" y="T5"/>
                </a:cxn>
                <a:cxn ang="0">
                  <a:pos x="T6" y="T7"/>
                </a:cxn>
                <a:cxn ang="0">
                  <a:pos x="T8" y="T9"/>
                </a:cxn>
              </a:cxnLst>
              <a:rect l="0" t="0" r="r" b="b"/>
              <a:pathLst>
                <a:path w="40" h="33">
                  <a:moveTo>
                    <a:pt x="0" y="14"/>
                  </a:moveTo>
                  <a:cubicBezTo>
                    <a:pt x="6" y="0"/>
                    <a:pt x="6" y="0"/>
                    <a:pt x="6" y="0"/>
                  </a:cubicBezTo>
                  <a:cubicBezTo>
                    <a:pt x="30" y="10"/>
                    <a:pt x="30" y="10"/>
                    <a:pt x="30" y="10"/>
                  </a:cubicBezTo>
                  <a:cubicBezTo>
                    <a:pt x="30" y="10"/>
                    <a:pt x="40" y="33"/>
                    <a:pt x="39" y="33"/>
                  </a:cubicBezTo>
                  <a:cubicBezTo>
                    <a:pt x="38" y="33"/>
                    <a:pt x="0" y="14"/>
                    <a:pt x="0" y="14"/>
                  </a:cubicBezTo>
                  <a:close/>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 name="íṡḷíḋé"/>
            <p:cNvSpPr/>
            <p:nvPr/>
          </p:nvSpPr>
          <p:spPr bwMode="auto">
            <a:xfrm>
              <a:off x="7808913" y="4025900"/>
              <a:ext cx="155575" cy="223838"/>
            </a:xfrm>
            <a:custGeom>
              <a:avLst/>
              <a:gdLst>
                <a:gd name="T0" fmla="*/ 0 w 39"/>
                <a:gd name="T1" fmla="*/ 56 h 56"/>
                <a:gd name="T2" fmla="*/ 3 w 39"/>
                <a:gd name="T3" fmla="*/ 2 h 56"/>
                <a:gd name="T4" fmla="*/ 39 w 39"/>
                <a:gd name="T5" fmla="*/ 0 h 56"/>
                <a:gd name="T6" fmla="*/ 24 w 39"/>
                <a:gd name="T7" fmla="*/ 43 h 56"/>
                <a:gd name="T8" fmla="*/ 37 w 39"/>
                <a:gd name="T9" fmla="*/ 56 h 56"/>
                <a:gd name="T10" fmla="*/ 0 w 39"/>
                <a:gd name="T11" fmla="*/ 56 h 56"/>
              </a:gdLst>
              <a:ahLst/>
              <a:cxnLst>
                <a:cxn ang="0">
                  <a:pos x="T0" y="T1"/>
                </a:cxn>
                <a:cxn ang="0">
                  <a:pos x="T2" y="T3"/>
                </a:cxn>
                <a:cxn ang="0">
                  <a:pos x="T4" y="T5"/>
                </a:cxn>
                <a:cxn ang="0">
                  <a:pos x="T6" y="T7"/>
                </a:cxn>
                <a:cxn ang="0">
                  <a:pos x="T8" y="T9"/>
                </a:cxn>
                <a:cxn ang="0">
                  <a:pos x="T10" y="T11"/>
                </a:cxn>
              </a:cxnLst>
              <a:rect l="0" t="0" r="r" b="b"/>
              <a:pathLst>
                <a:path w="39" h="56">
                  <a:moveTo>
                    <a:pt x="0" y="56"/>
                  </a:moveTo>
                  <a:cubicBezTo>
                    <a:pt x="0" y="52"/>
                    <a:pt x="3" y="2"/>
                    <a:pt x="3" y="2"/>
                  </a:cubicBezTo>
                  <a:cubicBezTo>
                    <a:pt x="39" y="0"/>
                    <a:pt x="39" y="0"/>
                    <a:pt x="39" y="0"/>
                  </a:cubicBezTo>
                  <a:cubicBezTo>
                    <a:pt x="24" y="43"/>
                    <a:pt x="24" y="43"/>
                    <a:pt x="24" y="43"/>
                  </a:cubicBezTo>
                  <a:cubicBezTo>
                    <a:pt x="37" y="56"/>
                    <a:pt x="37" y="56"/>
                    <a:pt x="37" y="56"/>
                  </a:cubicBezTo>
                  <a:cubicBezTo>
                    <a:pt x="37" y="56"/>
                    <a:pt x="0" y="56"/>
                    <a:pt x="0" y="56"/>
                  </a:cubicBezTo>
                  <a:close/>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iṧļíde"/>
            <p:cNvSpPr/>
            <p:nvPr/>
          </p:nvSpPr>
          <p:spPr bwMode="auto">
            <a:xfrm>
              <a:off x="7058025" y="4017962"/>
              <a:ext cx="200025" cy="231775"/>
            </a:xfrm>
            <a:custGeom>
              <a:avLst/>
              <a:gdLst>
                <a:gd name="T0" fmla="*/ 13 w 50"/>
                <a:gd name="T1" fmla="*/ 0 h 58"/>
                <a:gd name="T2" fmla="*/ 50 w 50"/>
                <a:gd name="T3" fmla="*/ 13 h 58"/>
                <a:gd name="T4" fmla="*/ 19 w 50"/>
                <a:gd name="T5" fmla="*/ 48 h 58"/>
                <a:gd name="T6" fmla="*/ 36 w 50"/>
                <a:gd name="T7" fmla="*/ 58 h 58"/>
                <a:gd name="T8" fmla="*/ 0 w 50"/>
                <a:gd name="T9" fmla="*/ 58 h 58"/>
                <a:gd name="T10" fmla="*/ 13 w 50"/>
                <a:gd name="T11" fmla="*/ 0 h 58"/>
              </a:gdLst>
              <a:ahLst/>
              <a:cxnLst>
                <a:cxn ang="0">
                  <a:pos x="T0" y="T1"/>
                </a:cxn>
                <a:cxn ang="0">
                  <a:pos x="T2" y="T3"/>
                </a:cxn>
                <a:cxn ang="0">
                  <a:pos x="T4" y="T5"/>
                </a:cxn>
                <a:cxn ang="0">
                  <a:pos x="T6" y="T7"/>
                </a:cxn>
                <a:cxn ang="0">
                  <a:pos x="T8" y="T9"/>
                </a:cxn>
                <a:cxn ang="0">
                  <a:pos x="T10" y="T11"/>
                </a:cxn>
              </a:cxnLst>
              <a:rect l="0" t="0" r="r" b="b"/>
              <a:pathLst>
                <a:path w="50" h="58">
                  <a:moveTo>
                    <a:pt x="13" y="0"/>
                  </a:moveTo>
                  <a:cubicBezTo>
                    <a:pt x="16" y="1"/>
                    <a:pt x="50" y="13"/>
                    <a:pt x="50" y="13"/>
                  </a:cubicBezTo>
                  <a:cubicBezTo>
                    <a:pt x="19" y="48"/>
                    <a:pt x="19" y="48"/>
                    <a:pt x="19" y="48"/>
                  </a:cubicBezTo>
                  <a:cubicBezTo>
                    <a:pt x="36" y="58"/>
                    <a:pt x="36" y="58"/>
                    <a:pt x="36" y="58"/>
                  </a:cubicBezTo>
                  <a:cubicBezTo>
                    <a:pt x="0" y="58"/>
                    <a:pt x="0" y="58"/>
                    <a:pt x="0" y="58"/>
                  </a:cubicBezTo>
                  <a:cubicBezTo>
                    <a:pt x="0" y="58"/>
                    <a:pt x="10" y="0"/>
                    <a:pt x="13" y="0"/>
                  </a:cubicBezTo>
                  <a:close/>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îṡ1ïḑè"/>
            <p:cNvSpPr/>
            <p:nvPr/>
          </p:nvSpPr>
          <p:spPr bwMode="auto">
            <a:xfrm>
              <a:off x="7234238" y="1498600"/>
              <a:ext cx="206375" cy="260350"/>
            </a:xfrm>
            <a:custGeom>
              <a:avLst/>
              <a:gdLst>
                <a:gd name="T0" fmla="*/ 50 w 52"/>
                <a:gd name="T1" fmla="*/ 39 h 65"/>
                <a:gd name="T2" fmla="*/ 36 w 52"/>
                <a:gd name="T3" fmla="*/ 65 h 65"/>
                <a:gd name="T4" fmla="*/ 20 w 52"/>
                <a:gd name="T5" fmla="*/ 61 h 65"/>
                <a:gd name="T6" fmla="*/ 6 w 52"/>
                <a:gd name="T7" fmla="*/ 54 h 65"/>
                <a:gd name="T8" fmla="*/ 1 w 52"/>
                <a:gd name="T9" fmla="*/ 42 h 65"/>
                <a:gd name="T10" fmla="*/ 2 w 52"/>
                <a:gd name="T11" fmla="*/ 36 h 65"/>
                <a:gd name="T12" fmla="*/ 0 w 52"/>
                <a:gd name="T13" fmla="*/ 30 h 65"/>
                <a:gd name="T14" fmla="*/ 6 w 52"/>
                <a:gd name="T15" fmla="*/ 14 h 65"/>
                <a:gd name="T16" fmla="*/ 27 w 52"/>
                <a:gd name="T17" fmla="*/ 1 h 65"/>
                <a:gd name="T18" fmla="*/ 42 w 52"/>
                <a:gd name="T19" fmla="*/ 3 h 65"/>
                <a:gd name="T20" fmla="*/ 50 w 52"/>
                <a:gd name="T21" fmla="*/ 13 h 65"/>
                <a:gd name="T22" fmla="*/ 52 w 52"/>
                <a:gd name="T23"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65">
                  <a:moveTo>
                    <a:pt x="50" y="39"/>
                  </a:moveTo>
                  <a:cubicBezTo>
                    <a:pt x="43" y="46"/>
                    <a:pt x="43" y="57"/>
                    <a:pt x="36" y="65"/>
                  </a:cubicBezTo>
                  <a:cubicBezTo>
                    <a:pt x="31" y="63"/>
                    <a:pt x="26" y="62"/>
                    <a:pt x="20" y="61"/>
                  </a:cubicBezTo>
                  <a:cubicBezTo>
                    <a:pt x="15" y="60"/>
                    <a:pt x="10" y="58"/>
                    <a:pt x="6" y="54"/>
                  </a:cubicBezTo>
                  <a:cubicBezTo>
                    <a:pt x="3" y="51"/>
                    <a:pt x="1" y="46"/>
                    <a:pt x="1" y="42"/>
                  </a:cubicBezTo>
                  <a:cubicBezTo>
                    <a:pt x="1" y="40"/>
                    <a:pt x="2" y="38"/>
                    <a:pt x="2" y="36"/>
                  </a:cubicBezTo>
                  <a:cubicBezTo>
                    <a:pt x="1" y="34"/>
                    <a:pt x="1" y="32"/>
                    <a:pt x="0" y="30"/>
                  </a:cubicBezTo>
                  <a:cubicBezTo>
                    <a:pt x="0" y="24"/>
                    <a:pt x="2" y="18"/>
                    <a:pt x="6" y="14"/>
                  </a:cubicBezTo>
                  <a:cubicBezTo>
                    <a:pt x="11" y="8"/>
                    <a:pt x="19" y="3"/>
                    <a:pt x="27" y="1"/>
                  </a:cubicBezTo>
                  <a:cubicBezTo>
                    <a:pt x="32" y="0"/>
                    <a:pt x="37" y="0"/>
                    <a:pt x="42" y="3"/>
                  </a:cubicBezTo>
                  <a:cubicBezTo>
                    <a:pt x="46" y="5"/>
                    <a:pt x="49" y="9"/>
                    <a:pt x="50" y="13"/>
                  </a:cubicBezTo>
                  <a:cubicBezTo>
                    <a:pt x="52" y="17"/>
                    <a:pt x="52" y="22"/>
                    <a:pt x="52" y="27"/>
                  </a:cubicBezTo>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íslîḓé"/>
            <p:cNvSpPr/>
            <p:nvPr/>
          </p:nvSpPr>
          <p:spPr bwMode="auto">
            <a:xfrm>
              <a:off x="7389813" y="1566862"/>
              <a:ext cx="79375" cy="100013"/>
            </a:xfrm>
            <a:custGeom>
              <a:avLst/>
              <a:gdLst>
                <a:gd name="T0" fmla="*/ 14 w 20"/>
                <a:gd name="T1" fmla="*/ 4 h 25"/>
                <a:gd name="T2" fmla="*/ 7 w 20"/>
                <a:gd name="T3" fmla="*/ 1 h 25"/>
                <a:gd name="T4" fmla="*/ 4 w 20"/>
                <a:gd name="T5" fmla="*/ 3 h 25"/>
                <a:gd name="T6" fmla="*/ 3 w 20"/>
                <a:gd name="T7" fmla="*/ 17 h 25"/>
                <a:gd name="T8" fmla="*/ 15 w 20"/>
                <a:gd name="T9" fmla="*/ 25 h 25"/>
                <a:gd name="T10" fmla="*/ 20 w 20"/>
                <a:gd name="T11" fmla="*/ 23 h 25"/>
              </a:gdLst>
              <a:ahLst/>
              <a:cxnLst>
                <a:cxn ang="0">
                  <a:pos x="T0" y="T1"/>
                </a:cxn>
                <a:cxn ang="0">
                  <a:pos x="T2" y="T3"/>
                </a:cxn>
                <a:cxn ang="0">
                  <a:pos x="T4" y="T5"/>
                </a:cxn>
                <a:cxn ang="0">
                  <a:pos x="T6" y="T7"/>
                </a:cxn>
                <a:cxn ang="0">
                  <a:pos x="T8" y="T9"/>
                </a:cxn>
                <a:cxn ang="0">
                  <a:pos x="T10" y="T11"/>
                </a:cxn>
              </a:cxnLst>
              <a:rect l="0" t="0" r="r" b="b"/>
              <a:pathLst>
                <a:path w="20" h="25">
                  <a:moveTo>
                    <a:pt x="14" y="4"/>
                  </a:moveTo>
                  <a:cubicBezTo>
                    <a:pt x="12" y="2"/>
                    <a:pt x="10" y="0"/>
                    <a:pt x="7" y="1"/>
                  </a:cubicBezTo>
                  <a:cubicBezTo>
                    <a:pt x="6" y="1"/>
                    <a:pt x="5" y="2"/>
                    <a:pt x="4" y="3"/>
                  </a:cubicBezTo>
                  <a:cubicBezTo>
                    <a:pt x="1" y="6"/>
                    <a:pt x="0" y="12"/>
                    <a:pt x="3" y="17"/>
                  </a:cubicBezTo>
                  <a:cubicBezTo>
                    <a:pt x="5" y="21"/>
                    <a:pt x="10" y="24"/>
                    <a:pt x="15" y="25"/>
                  </a:cubicBezTo>
                  <a:cubicBezTo>
                    <a:pt x="17" y="25"/>
                    <a:pt x="19" y="25"/>
                    <a:pt x="20" y="23"/>
                  </a:cubicBezTo>
                </a:path>
              </a:pathLst>
            </a:custGeom>
            <a:solidFill>
              <a:srgbClr val="F1AA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 name="ï$ļïďè"/>
            <p:cNvSpPr/>
            <p:nvPr/>
          </p:nvSpPr>
          <p:spPr bwMode="auto">
            <a:xfrm>
              <a:off x="7377113" y="1411287"/>
              <a:ext cx="252413" cy="211138"/>
            </a:xfrm>
            <a:custGeom>
              <a:avLst/>
              <a:gdLst>
                <a:gd name="T0" fmla="*/ 52 w 63"/>
                <a:gd name="T1" fmla="*/ 0 h 53"/>
                <a:gd name="T2" fmla="*/ 61 w 63"/>
                <a:gd name="T3" fmla="*/ 9 h 53"/>
                <a:gd name="T4" fmla="*/ 61 w 63"/>
                <a:gd name="T5" fmla="*/ 22 h 53"/>
                <a:gd name="T6" fmla="*/ 56 w 63"/>
                <a:gd name="T7" fmla="*/ 12 h 53"/>
                <a:gd name="T8" fmla="*/ 53 w 63"/>
                <a:gd name="T9" fmla="*/ 26 h 53"/>
                <a:gd name="T10" fmla="*/ 44 w 63"/>
                <a:gd name="T11" fmla="*/ 37 h 53"/>
                <a:gd name="T12" fmla="*/ 46 w 63"/>
                <a:gd name="T13" fmla="*/ 17 h 53"/>
                <a:gd name="T14" fmla="*/ 42 w 63"/>
                <a:gd name="T15" fmla="*/ 27 h 53"/>
                <a:gd name="T16" fmla="*/ 25 w 63"/>
                <a:gd name="T17" fmla="*/ 38 h 53"/>
                <a:gd name="T18" fmla="*/ 23 w 63"/>
                <a:gd name="T19" fmla="*/ 40 h 53"/>
                <a:gd name="T20" fmla="*/ 21 w 63"/>
                <a:gd name="T21" fmla="*/ 46 h 53"/>
                <a:gd name="T22" fmla="*/ 22 w 63"/>
                <a:gd name="T23" fmla="*/ 53 h 53"/>
                <a:gd name="T24" fmla="*/ 14 w 63"/>
                <a:gd name="T25" fmla="*/ 42 h 53"/>
                <a:gd name="T26" fmla="*/ 8 w 63"/>
                <a:gd name="T27" fmla="*/ 37 h 53"/>
                <a:gd name="T28" fmla="*/ 0 w 63"/>
                <a:gd name="T29"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53">
                  <a:moveTo>
                    <a:pt x="52" y="0"/>
                  </a:moveTo>
                  <a:cubicBezTo>
                    <a:pt x="56" y="1"/>
                    <a:pt x="60" y="5"/>
                    <a:pt x="61" y="9"/>
                  </a:cubicBezTo>
                  <a:cubicBezTo>
                    <a:pt x="63" y="13"/>
                    <a:pt x="62" y="18"/>
                    <a:pt x="61" y="22"/>
                  </a:cubicBezTo>
                  <a:cubicBezTo>
                    <a:pt x="61" y="18"/>
                    <a:pt x="59" y="15"/>
                    <a:pt x="56" y="12"/>
                  </a:cubicBezTo>
                  <a:cubicBezTo>
                    <a:pt x="57" y="17"/>
                    <a:pt x="56" y="22"/>
                    <a:pt x="53" y="26"/>
                  </a:cubicBezTo>
                  <a:cubicBezTo>
                    <a:pt x="51" y="30"/>
                    <a:pt x="47" y="34"/>
                    <a:pt x="44" y="37"/>
                  </a:cubicBezTo>
                  <a:cubicBezTo>
                    <a:pt x="46" y="31"/>
                    <a:pt x="47" y="24"/>
                    <a:pt x="46" y="17"/>
                  </a:cubicBezTo>
                  <a:cubicBezTo>
                    <a:pt x="46" y="21"/>
                    <a:pt x="44" y="24"/>
                    <a:pt x="42" y="27"/>
                  </a:cubicBezTo>
                  <a:cubicBezTo>
                    <a:pt x="37" y="32"/>
                    <a:pt x="31" y="36"/>
                    <a:pt x="25" y="38"/>
                  </a:cubicBezTo>
                  <a:cubicBezTo>
                    <a:pt x="24" y="39"/>
                    <a:pt x="23" y="39"/>
                    <a:pt x="23" y="40"/>
                  </a:cubicBezTo>
                  <a:cubicBezTo>
                    <a:pt x="21" y="41"/>
                    <a:pt x="21" y="44"/>
                    <a:pt x="21" y="46"/>
                  </a:cubicBezTo>
                  <a:cubicBezTo>
                    <a:pt x="21" y="48"/>
                    <a:pt x="21" y="50"/>
                    <a:pt x="22" y="53"/>
                  </a:cubicBezTo>
                  <a:cubicBezTo>
                    <a:pt x="20" y="48"/>
                    <a:pt x="17" y="45"/>
                    <a:pt x="14" y="42"/>
                  </a:cubicBezTo>
                  <a:cubicBezTo>
                    <a:pt x="12" y="40"/>
                    <a:pt x="10" y="39"/>
                    <a:pt x="8" y="37"/>
                  </a:cubicBezTo>
                  <a:cubicBezTo>
                    <a:pt x="3" y="33"/>
                    <a:pt x="0" y="27"/>
                    <a:pt x="0" y="20"/>
                  </a:cubicBezTo>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 name="îš1ïḍè"/>
            <p:cNvSpPr/>
            <p:nvPr/>
          </p:nvSpPr>
          <p:spPr bwMode="auto">
            <a:xfrm>
              <a:off x="7158038" y="1263650"/>
              <a:ext cx="474663" cy="355600"/>
            </a:xfrm>
            <a:custGeom>
              <a:avLst/>
              <a:gdLst>
                <a:gd name="T0" fmla="*/ 19 w 119"/>
                <a:gd name="T1" fmla="*/ 89 h 89"/>
                <a:gd name="T2" fmla="*/ 119 w 119"/>
                <a:gd name="T3" fmla="*/ 34 h 89"/>
                <a:gd name="T4" fmla="*/ 114 w 119"/>
                <a:gd name="T5" fmla="*/ 32 h 89"/>
                <a:gd name="T6" fmla="*/ 107 w 119"/>
                <a:gd name="T7" fmla="*/ 34 h 89"/>
                <a:gd name="T8" fmla="*/ 45 w 119"/>
                <a:gd name="T9" fmla="*/ 23 h 89"/>
                <a:gd name="T10" fmla="*/ 19 w 119"/>
                <a:gd name="T11" fmla="*/ 88 h 89"/>
              </a:gdLst>
              <a:ahLst/>
              <a:cxnLst>
                <a:cxn ang="0">
                  <a:pos x="T0" y="T1"/>
                </a:cxn>
                <a:cxn ang="0">
                  <a:pos x="T2" y="T3"/>
                </a:cxn>
                <a:cxn ang="0">
                  <a:pos x="T4" y="T5"/>
                </a:cxn>
                <a:cxn ang="0">
                  <a:pos x="T6" y="T7"/>
                </a:cxn>
                <a:cxn ang="0">
                  <a:pos x="T8" y="T9"/>
                </a:cxn>
                <a:cxn ang="0">
                  <a:pos x="T10" y="T11"/>
                </a:cxn>
              </a:cxnLst>
              <a:rect l="0" t="0" r="r" b="b"/>
              <a:pathLst>
                <a:path w="119" h="89">
                  <a:moveTo>
                    <a:pt x="19" y="89"/>
                  </a:moveTo>
                  <a:cubicBezTo>
                    <a:pt x="119" y="34"/>
                    <a:pt x="119" y="34"/>
                    <a:pt x="119" y="34"/>
                  </a:cubicBezTo>
                  <a:cubicBezTo>
                    <a:pt x="119" y="34"/>
                    <a:pt x="118" y="31"/>
                    <a:pt x="114" y="32"/>
                  </a:cubicBezTo>
                  <a:cubicBezTo>
                    <a:pt x="110" y="32"/>
                    <a:pt x="107" y="34"/>
                    <a:pt x="107" y="34"/>
                  </a:cubicBezTo>
                  <a:cubicBezTo>
                    <a:pt x="107" y="34"/>
                    <a:pt x="91" y="0"/>
                    <a:pt x="45" y="23"/>
                  </a:cubicBezTo>
                  <a:cubicBezTo>
                    <a:pt x="0" y="45"/>
                    <a:pt x="19" y="88"/>
                    <a:pt x="19" y="88"/>
                  </a:cubicBezTo>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 name="ïśļíďè"/>
            <p:cNvSpPr/>
            <p:nvPr/>
          </p:nvSpPr>
          <p:spPr bwMode="auto">
            <a:xfrm>
              <a:off x="7381875" y="1347787"/>
              <a:ext cx="158750" cy="71438"/>
            </a:xfrm>
            <a:custGeom>
              <a:avLst/>
              <a:gdLst>
                <a:gd name="T0" fmla="*/ 38 w 40"/>
                <a:gd name="T1" fmla="*/ 17 h 18"/>
                <a:gd name="T2" fmla="*/ 22 w 40"/>
                <a:gd name="T3" fmla="*/ 5 h 18"/>
                <a:gd name="T4" fmla="*/ 2 w 40"/>
                <a:gd name="T5" fmla="*/ 4 h 18"/>
                <a:gd name="T6" fmla="*/ 2 w 40"/>
                <a:gd name="T7" fmla="*/ 1 h 18"/>
                <a:gd name="T8" fmla="*/ 25 w 40"/>
                <a:gd name="T9" fmla="*/ 3 h 18"/>
                <a:gd name="T10" fmla="*/ 39 w 40"/>
                <a:gd name="T11" fmla="*/ 15 h 18"/>
                <a:gd name="T12" fmla="*/ 38 w 40"/>
                <a:gd name="T13" fmla="*/ 17 h 18"/>
              </a:gdLst>
              <a:ahLst/>
              <a:cxnLst>
                <a:cxn ang="0">
                  <a:pos x="T0" y="T1"/>
                </a:cxn>
                <a:cxn ang="0">
                  <a:pos x="T2" y="T3"/>
                </a:cxn>
                <a:cxn ang="0">
                  <a:pos x="T4" y="T5"/>
                </a:cxn>
                <a:cxn ang="0">
                  <a:pos x="T6" y="T7"/>
                </a:cxn>
                <a:cxn ang="0">
                  <a:pos x="T8" y="T9"/>
                </a:cxn>
                <a:cxn ang="0">
                  <a:pos x="T10" y="T11"/>
                </a:cxn>
                <a:cxn ang="0">
                  <a:pos x="T12" y="T13"/>
                </a:cxn>
              </a:cxnLst>
              <a:rect l="0" t="0" r="r" b="b"/>
              <a:pathLst>
                <a:path w="40" h="18">
                  <a:moveTo>
                    <a:pt x="38" y="17"/>
                  </a:moveTo>
                  <a:cubicBezTo>
                    <a:pt x="33" y="12"/>
                    <a:pt x="29" y="7"/>
                    <a:pt x="22" y="5"/>
                  </a:cubicBezTo>
                  <a:cubicBezTo>
                    <a:pt x="16" y="3"/>
                    <a:pt x="8" y="3"/>
                    <a:pt x="2" y="4"/>
                  </a:cubicBezTo>
                  <a:cubicBezTo>
                    <a:pt x="0" y="4"/>
                    <a:pt x="0" y="2"/>
                    <a:pt x="2" y="1"/>
                  </a:cubicBezTo>
                  <a:cubicBezTo>
                    <a:pt x="9" y="1"/>
                    <a:pt x="18" y="0"/>
                    <a:pt x="25" y="3"/>
                  </a:cubicBezTo>
                  <a:cubicBezTo>
                    <a:pt x="31" y="5"/>
                    <a:pt x="35" y="10"/>
                    <a:pt x="39" y="15"/>
                  </a:cubicBezTo>
                  <a:cubicBezTo>
                    <a:pt x="40" y="16"/>
                    <a:pt x="39" y="18"/>
                    <a:pt x="38" y="17"/>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5" name="îŝľîḋê"/>
            <p:cNvSpPr/>
            <p:nvPr/>
          </p:nvSpPr>
          <p:spPr bwMode="auto">
            <a:xfrm>
              <a:off x="7350125" y="1374775"/>
              <a:ext cx="71438" cy="100013"/>
            </a:xfrm>
            <a:custGeom>
              <a:avLst/>
              <a:gdLst>
                <a:gd name="T0" fmla="*/ 15 w 18"/>
                <a:gd name="T1" fmla="*/ 24 h 25"/>
                <a:gd name="T2" fmla="*/ 0 w 18"/>
                <a:gd name="T3" fmla="*/ 2 h 25"/>
                <a:gd name="T4" fmla="*/ 3 w 18"/>
                <a:gd name="T5" fmla="*/ 1 h 25"/>
                <a:gd name="T6" fmla="*/ 17 w 18"/>
                <a:gd name="T7" fmla="*/ 22 h 25"/>
                <a:gd name="T8" fmla="*/ 15 w 18"/>
                <a:gd name="T9" fmla="*/ 24 h 25"/>
              </a:gdLst>
              <a:ahLst/>
              <a:cxnLst>
                <a:cxn ang="0">
                  <a:pos x="T0" y="T1"/>
                </a:cxn>
                <a:cxn ang="0">
                  <a:pos x="T2" y="T3"/>
                </a:cxn>
                <a:cxn ang="0">
                  <a:pos x="T4" y="T5"/>
                </a:cxn>
                <a:cxn ang="0">
                  <a:pos x="T6" y="T7"/>
                </a:cxn>
                <a:cxn ang="0">
                  <a:pos x="T8" y="T9"/>
                </a:cxn>
              </a:cxnLst>
              <a:rect l="0" t="0" r="r" b="b"/>
              <a:pathLst>
                <a:path w="18" h="25">
                  <a:moveTo>
                    <a:pt x="15" y="24"/>
                  </a:moveTo>
                  <a:cubicBezTo>
                    <a:pt x="10" y="17"/>
                    <a:pt x="5" y="10"/>
                    <a:pt x="0" y="2"/>
                  </a:cubicBezTo>
                  <a:cubicBezTo>
                    <a:pt x="0" y="1"/>
                    <a:pt x="2" y="0"/>
                    <a:pt x="3" y="1"/>
                  </a:cubicBezTo>
                  <a:cubicBezTo>
                    <a:pt x="7" y="9"/>
                    <a:pt x="12" y="16"/>
                    <a:pt x="17" y="22"/>
                  </a:cubicBezTo>
                  <a:cubicBezTo>
                    <a:pt x="18" y="24"/>
                    <a:pt x="16" y="25"/>
                    <a:pt x="15" y="24"/>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6" name="ï$ļíďe"/>
            <p:cNvSpPr/>
            <p:nvPr/>
          </p:nvSpPr>
          <p:spPr bwMode="auto">
            <a:xfrm>
              <a:off x="7269163" y="1387475"/>
              <a:ext cx="49213" cy="166688"/>
            </a:xfrm>
            <a:custGeom>
              <a:avLst/>
              <a:gdLst>
                <a:gd name="T0" fmla="*/ 11 w 12"/>
                <a:gd name="T1" fmla="*/ 3 h 42"/>
                <a:gd name="T2" fmla="*/ 5 w 12"/>
                <a:gd name="T3" fmla="*/ 41 h 42"/>
                <a:gd name="T4" fmla="*/ 2 w 12"/>
                <a:gd name="T5" fmla="*/ 41 h 42"/>
                <a:gd name="T6" fmla="*/ 10 w 12"/>
                <a:gd name="T7" fmla="*/ 1 h 42"/>
                <a:gd name="T8" fmla="*/ 11 w 12"/>
                <a:gd name="T9" fmla="*/ 3 h 42"/>
              </a:gdLst>
              <a:ahLst/>
              <a:cxnLst>
                <a:cxn ang="0">
                  <a:pos x="T0" y="T1"/>
                </a:cxn>
                <a:cxn ang="0">
                  <a:pos x="T2" y="T3"/>
                </a:cxn>
                <a:cxn ang="0">
                  <a:pos x="T4" y="T5"/>
                </a:cxn>
                <a:cxn ang="0">
                  <a:pos x="T6" y="T7"/>
                </a:cxn>
                <a:cxn ang="0">
                  <a:pos x="T8" y="T9"/>
                </a:cxn>
              </a:cxnLst>
              <a:rect l="0" t="0" r="r" b="b"/>
              <a:pathLst>
                <a:path w="12" h="42">
                  <a:moveTo>
                    <a:pt x="11" y="3"/>
                  </a:moveTo>
                  <a:cubicBezTo>
                    <a:pt x="2" y="14"/>
                    <a:pt x="3" y="28"/>
                    <a:pt x="5" y="41"/>
                  </a:cubicBezTo>
                  <a:cubicBezTo>
                    <a:pt x="5" y="42"/>
                    <a:pt x="2" y="42"/>
                    <a:pt x="2" y="41"/>
                  </a:cubicBezTo>
                  <a:cubicBezTo>
                    <a:pt x="0" y="27"/>
                    <a:pt x="0" y="13"/>
                    <a:pt x="10" y="1"/>
                  </a:cubicBezTo>
                  <a:cubicBezTo>
                    <a:pt x="10" y="0"/>
                    <a:pt x="12" y="2"/>
                    <a:pt x="11" y="3"/>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7" name="ïṧļiḑe"/>
            <p:cNvSpPr/>
            <p:nvPr/>
          </p:nvSpPr>
          <p:spPr bwMode="auto">
            <a:xfrm>
              <a:off x="7089775" y="1611312"/>
              <a:ext cx="168275" cy="187325"/>
            </a:xfrm>
            <a:custGeom>
              <a:avLst/>
              <a:gdLst>
                <a:gd name="T0" fmla="*/ 40 w 42"/>
                <a:gd name="T1" fmla="*/ 4 h 47"/>
                <a:gd name="T2" fmla="*/ 32 w 42"/>
                <a:gd name="T3" fmla="*/ 3 h 47"/>
                <a:gd name="T4" fmla="*/ 13 w 42"/>
                <a:gd name="T5" fmla="*/ 4 h 47"/>
                <a:gd name="T6" fmla="*/ 21 w 42"/>
                <a:gd name="T7" fmla="*/ 5 h 47"/>
                <a:gd name="T8" fmla="*/ 11 w 42"/>
                <a:gd name="T9" fmla="*/ 11 h 47"/>
                <a:gd name="T10" fmla="*/ 6 w 42"/>
                <a:gd name="T11" fmla="*/ 18 h 47"/>
                <a:gd name="T12" fmla="*/ 3 w 42"/>
                <a:gd name="T13" fmla="*/ 38 h 47"/>
                <a:gd name="T14" fmla="*/ 5 w 42"/>
                <a:gd name="T15" fmla="*/ 33 h 47"/>
                <a:gd name="T16" fmla="*/ 11 w 42"/>
                <a:gd name="T17" fmla="*/ 27 h 47"/>
                <a:gd name="T18" fmla="*/ 13 w 42"/>
                <a:gd name="T19" fmla="*/ 39 h 47"/>
                <a:gd name="T20" fmla="*/ 23 w 42"/>
                <a:gd name="T21" fmla="*/ 47 h 47"/>
                <a:gd name="T22" fmla="*/ 21 w 42"/>
                <a:gd name="T23" fmla="*/ 33 h 47"/>
                <a:gd name="T24" fmla="*/ 42 w 42"/>
                <a:gd name="T25" fmla="*/ 47 h 47"/>
                <a:gd name="T26" fmla="*/ 33 w 42"/>
                <a:gd name="T27" fmla="*/ 37 h 47"/>
                <a:gd name="T28" fmla="*/ 41 w 42"/>
                <a:gd name="T29"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7">
                  <a:moveTo>
                    <a:pt x="40" y="4"/>
                  </a:moveTo>
                  <a:cubicBezTo>
                    <a:pt x="37" y="5"/>
                    <a:pt x="34" y="4"/>
                    <a:pt x="32" y="3"/>
                  </a:cubicBezTo>
                  <a:cubicBezTo>
                    <a:pt x="26" y="0"/>
                    <a:pt x="18" y="0"/>
                    <a:pt x="13" y="4"/>
                  </a:cubicBezTo>
                  <a:cubicBezTo>
                    <a:pt x="16" y="4"/>
                    <a:pt x="18" y="4"/>
                    <a:pt x="21" y="5"/>
                  </a:cubicBezTo>
                  <a:cubicBezTo>
                    <a:pt x="17" y="6"/>
                    <a:pt x="13" y="8"/>
                    <a:pt x="11" y="11"/>
                  </a:cubicBezTo>
                  <a:cubicBezTo>
                    <a:pt x="9" y="13"/>
                    <a:pt x="7" y="15"/>
                    <a:pt x="6" y="18"/>
                  </a:cubicBezTo>
                  <a:cubicBezTo>
                    <a:pt x="2" y="24"/>
                    <a:pt x="0" y="31"/>
                    <a:pt x="3" y="38"/>
                  </a:cubicBezTo>
                  <a:cubicBezTo>
                    <a:pt x="2" y="36"/>
                    <a:pt x="4" y="34"/>
                    <a:pt x="5" y="33"/>
                  </a:cubicBezTo>
                  <a:cubicBezTo>
                    <a:pt x="7" y="31"/>
                    <a:pt x="9" y="29"/>
                    <a:pt x="11" y="27"/>
                  </a:cubicBezTo>
                  <a:cubicBezTo>
                    <a:pt x="9" y="31"/>
                    <a:pt x="11" y="35"/>
                    <a:pt x="13" y="39"/>
                  </a:cubicBezTo>
                  <a:cubicBezTo>
                    <a:pt x="16" y="42"/>
                    <a:pt x="19" y="45"/>
                    <a:pt x="23" y="47"/>
                  </a:cubicBezTo>
                  <a:cubicBezTo>
                    <a:pt x="21" y="43"/>
                    <a:pt x="21" y="38"/>
                    <a:pt x="21" y="33"/>
                  </a:cubicBezTo>
                  <a:cubicBezTo>
                    <a:pt x="25" y="41"/>
                    <a:pt x="33" y="46"/>
                    <a:pt x="42" y="47"/>
                  </a:cubicBezTo>
                  <a:cubicBezTo>
                    <a:pt x="38" y="45"/>
                    <a:pt x="35" y="41"/>
                    <a:pt x="33" y="37"/>
                  </a:cubicBezTo>
                  <a:cubicBezTo>
                    <a:pt x="30" y="27"/>
                    <a:pt x="33" y="16"/>
                    <a:pt x="41" y="10"/>
                  </a:cubicBezTo>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8" name="ïsḻiďè"/>
            <p:cNvSpPr/>
            <p:nvPr/>
          </p:nvSpPr>
          <p:spPr bwMode="auto">
            <a:xfrm>
              <a:off x="7637463" y="1314450"/>
              <a:ext cx="738188" cy="239713"/>
            </a:xfrm>
            <a:custGeom>
              <a:avLst/>
              <a:gdLst>
                <a:gd name="T0" fmla="*/ 0 w 465"/>
                <a:gd name="T1" fmla="*/ 131 h 151"/>
                <a:gd name="T2" fmla="*/ 452 w 465"/>
                <a:gd name="T3" fmla="*/ 0 h 151"/>
                <a:gd name="T4" fmla="*/ 465 w 465"/>
                <a:gd name="T5" fmla="*/ 141 h 151"/>
                <a:gd name="T6" fmla="*/ 5 w 465"/>
                <a:gd name="T7" fmla="*/ 151 h 151"/>
                <a:gd name="T8" fmla="*/ 0 w 465"/>
                <a:gd name="T9" fmla="*/ 131 h 151"/>
              </a:gdLst>
              <a:ahLst/>
              <a:cxnLst>
                <a:cxn ang="0">
                  <a:pos x="T0" y="T1"/>
                </a:cxn>
                <a:cxn ang="0">
                  <a:pos x="T2" y="T3"/>
                </a:cxn>
                <a:cxn ang="0">
                  <a:pos x="T4" y="T5"/>
                </a:cxn>
                <a:cxn ang="0">
                  <a:pos x="T6" y="T7"/>
                </a:cxn>
                <a:cxn ang="0">
                  <a:pos x="T8" y="T9"/>
                </a:cxn>
              </a:cxnLst>
              <a:rect l="0" t="0" r="r" b="b"/>
              <a:pathLst>
                <a:path w="465" h="151">
                  <a:moveTo>
                    <a:pt x="0" y="131"/>
                  </a:moveTo>
                  <a:lnTo>
                    <a:pt x="452" y="0"/>
                  </a:lnTo>
                  <a:lnTo>
                    <a:pt x="465" y="141"/>
                  </a:lnTo>
                  <a:lnTo>
                    <a:pt x="5" y="151"/>
                  </a:lnTo>
                  <a:lnTo>
                    <a:pt x="0" y="131"/>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9" name="ïṧḻïḓè"/>
            <p:cNvSpPr/>
            <p:nvPr/>
          </p:nvSpPr>
          <p:spPr bwMode="auto">
            <a:xfrm>
              <a:off x="8104188" y="1530350"/>
              <a:ext cx="47625" cy="96838"/>
            </a:xfrm>
            <a:custGeom>
              <a:avLst/>
              <a:gdLst>
                <a:gd name="T0" fmla="*/ 7 w 12"/>
                <a:gd name="T1" fmla="*/ 21 h 24"/>
                <a:gd name="T2" fmla="*/ 1 w 12"/>
                <a:gd name="T3" fmla="*/ 4 h 24"/>
                <a:gd name="T4" fmla="*/ 6 w 12"/>
                <a:gd name="T5" fmla="*/ 3 h 24"/>
                <a:gd name="T6" fmla="*/ 12 w 12"/>
                <a:gd name="T7" fmla="*/ 19 h 24"/>
                <a:gd name="T8" fmla="*/ 7 w 12"/>
                <a:gd name="T9" fmla="*/ 21 h 24"/>
              </a:gdLst>
              <a:ahLst/>
              <a:cxnLst>
                <a:cxn ang="0">
                  <a:pos x="T0" y="T1"/>
                </a:cxn>
                <a:cxn ang="0">
                  <a:pos x="T2" y="T3"/>
                </a:cxn>
                <a:cxn ang="0">
                  <a:pos x="T4" y="T5"/>
                </a:cxn>
                <a:cxn ang="0">
                  <a:pos x="T6" y="T7"/>
                </a:cxn>
                <a:cxn ang="0">
                  <a:pos x="T8" y="T9"/>
                </a:cxn>
              </a:cxnLst>
              <a:rect l="0" t="0" r="r" b="b"/>
              <a:pathLst>
                <a:path w="12" h="24">
                  <a:moveTo>
                    <a:pt x="7" y="21"/>
                  </a:moveTo>
                  <a:cubicBezTo>
                    <a:pt x="5" y="15"/>
                    <a:pt x="3" y="10"/>
                    <a:pt x="1" y="4"/>
                  </a:cubicBezTo>
                  <a:cubicBezTo>
                    <a:pt x="0" y="1"/>
                    <a:pt x="5" y="0"/>
                    <a:pt x="6" y="3"/>
                  </a:cubicBezTo>
                  <a:cubicBezTo>
                    <a:pt x="8" y="8"/>
                    <a:pt x="10" y="14"/>
                    <a:pt x="12" y="19"/>
                  </a:cubicBezTo>
                  <a:cubicBezTo>
                    <a:pt x="12" y="22"/>
                    <a:pt x="8" y="24"/>
                    <a:pt x="7" y="21"/>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 name="îşlïďe"/>
            <p:cNvSpPr/>
            <p:nvPr/>
          </p:nvSpPr>
          <p:spPr bwMode="auto">
            <a:xfrm>
              <a:off x="8143875" y="1422400"/>
              <a:ext cx="79375" cy="136525"/>
            </a:xfrm>
            <a:custGeom>
              <a:avLst/>
              <a:gdLst>
                <a:gd name="T0" fmla="*/ 2 w 20"/>
                <a:gd name="T1" fmla="*/ 29 h 34"/>
                <a:gd name="T2" fmla="*/ 15 w 20"/>
                <a:gd name="T3" fmla="*/ 3 h 34"/>
                <a:gd name="T4" fmla="*/ 19 w 20"/>
                <a:gd name="T5" fmla="*/ 5 h 34"/>
                <a:gd name="T6" fmla="*/ 6 w 20"/>
                <a:gd name="T7" fmla="*/ 31 h 34"/>
                <a:gd name="T8" fmla="*/ 2 w 20"/>
                <a:gd name="T9" fmla="*/ 29 h 34"/>
              </a:gdLst>
              <a:ahLst/>
              <a:cxnLst>
                <a:cxn ang="0">
                  <a:pos x="T0" y="T1"/>
                </a:cxn>
                <a:cxn ang="0">
                  <a:pos x="T2" y="T3"/>
                </a:cxn>
                <a:cxn ang="0">
                  <a:pos x="T4" y="T5"/>
                </a:cxn>
                <a:cxn ang="0">
                  <a:pos x="T6" y="T7"/>
                </a:cxn>
                <a:cxn ang="0">
                  <a:pos x="T8" y="T9"/>
                </a:cxn>
              </a:cxnLst>
              <a:rect l="0" t="0" r="r" b="b"/>
              <a:pathLst>
                <a:path w="20" h="34">
                  <a:moveTo>
                    <a:pt x="2" y="29"/>
                  </a:moveTo>
                  <a:cubicBezTo>
                    <a:pt x="6" y="20"/>
                    <a:pt x="11" y="12"/>
                    <a:pt x="15" y="3"/>
                  </a:cubicBezTo>
                  <a:cubicBezTo>
                    <a:pt x="16" y="0"/>
                    <a:pt x="20" y="2"/>
                    <a:pt x="19" y="5"/>
                  </a:cubicBezTo>
                  <a:cubicBezTo>
                    <a:pt x="15" y="14"/>
                    <a:pt x="11" y="23"/>
                    <a:pt x="6" y="31"/>
                  </a:cubicBezTo>
                  <a:cubicBezTo>
                    <a:pt x="5" y="34"/>
                    <a:pt x="0" y="32"/>
                    <a:pt x="2" y="29"/>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1" name="íṡḻîḋé"/>
            <p:cNvSpPr/>
            <p:nvPr/>
          </p:nvSpPr>
          <p:spPr bwMode="auto">
            <a:xfrm>
              <a:off x="8175625" y="1414462"/>
              <a:ext cx="84138" cy="147638"/>
            </a:xfrm>
            <a:custGeom>
              <a:avLst/>
              <a:gdLst>
                <a:gd name="T0" fmla="*/ 20 w 21"/>
                <a:gd name="T1" fmla="*/ 5 h 37"/>
                <a:gd name="T2" fmla="*/ 5 w 21"/>
                <a:gd name="T3" fmla="*/ 34 h 37"/>
                <a:gd name="T4" fmla="*/ 1 w 21"/>
                <a:gd name="T5" fmla="*/ 32 h 37"/>
                <a:gd name="T6" fmla="*/ 15 w 21"/>
                <a:gd name="T7" fmla="*/ 3 h 37"/>
                <a:gd name="T8" fmla="*/ 20 w 21"/>
                <a:gd name="T9" fmla="*/ 5 h 37"/>
              </a:gdLst>
              <a:ahLst/>
              <a:cxnLst>
                <a:cxn ang="0">
                  <a:pos x="T0" y="T1"/>
                </a:cxn>
                <a:cxn ang="0">
                  <a:pos x="T2" y="T3"/>
                </a:cxn>
                <a:cxn ang="0">
                  <a:pos x="T4" y="T5"/>
                </a:cxn>
                <a:cxn ang="0">
                  <a:pos x="T6" y="T7"/>
                </a:cxn>
                <a:cxn ang="0">
                  <a:pos x="T8" y="T9"/>
                </a:cxn>
              </a:cxnLst>
              <a:rect l="0" t="0" r="r" b="b"/>
              <a:pathLst>
                <a:path w="21" h="37">
                  <a:moveTo>
                    <a:pt x="20" y="5"/>
                  </a:moveTo>
                  <a:cubicBezTo>
                    <a:pt x="16" y="15"/>
                    <a:pt x="11" y="25"/>
                    <a:pt x="5" y="34"/>
                  </a:cubicBezTo>
                  <a:cubicBezTo>
                    <a:pt x="4" y="37"/>
                    <a:pt x="0" y="35"/>
                    <a:pt x="1" y="32"/>
                  </a:cubicBezTo>
                  <a:cubicBezTo>
                    <a:pt x="7" y="23"/>
                    <a:pt x="12" y="13"/>
                    <a:pt x="15" y="3"/>
                  </a:cubicBezTo>
                  <a:cubicBezTo>
                    <a:pt x="17" y="0"/>
                    <a:pt x="21" y="2"/>
                    <a:pt x="20" y="5"/>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 name="ï$ḻiďé"/>
            <p:cNvSpPr/>
            <p:nvPr/>
          </p:nvSpPr>
          <p:spPr bwMode="auto">
            <a:xfrm>
              <a:off x="8191500" y="1446212"/>
              <a:ext cx="92075" cy="131763"/>
            </a:xfrm>
            <a:custGeom>
              <a:avLst/>
              <a:gdLst>
                <a:gd name="T0" fmla="*/ 22 w 23"/>
                <a:gd name="T1" fmla="*/ 5 h 33"/>
                <a:gd name="T2" fmla="*/ 6 w 23"/>
                <a:gd name="T3" fmla="*/ 30 h 33"/>
                <a:gd name="T4" fmla="*/ 2 w 23"/>
                <a:gd name="T5" fmla="*/ 27 h 33"/>
                <a:gd name="T6" fmla="*/ 17 w 23"/>
                <a:gd name="T7" fmla="*/ 3 h 33"/>
                <a:gd name="T8" fmla="*/ 22 w 23"/>
                <a:gd name="T9" fmla="*/ 5 h 33"/>
              </a:gdLst>
              <a:ahLst/>
              <a:cxnLst>
                <a:cxn ang="0">
                  <a:pos x="T0" y="T1"/>
                </a:cxn>
                <a:cxn ang="0">
                  <a:pos x="T2" y="T3"/>
                </a:cxn>
                <a:cxn ang="0">
                  <a:pos x="T4" y="T5"/>
                </a:cxn>
                <a:cxn ang="0">
                  <a:pos x="T6" y="T7"/>
                </a:cxn>
                <a:cxn ang="0">
                  <a:pos x="T8" y="T9"/>
                </a:cxn>
              </a:cxnLst>
              <a:rect l="0" t="0" r="r" b="b"/>
              <a:pathLst>
                <a:path w="23" h="33">
                  <a:moveTo>
                    <a:pt x="22" y="5"/>
                  </a:moveTo>
                  <a:cubicBezTo>
                    <a:pt x="17" y="14"/>
                    <a:pt x="12" y="22"/>
                    <a:pt x="6" y="30"/>
                  </a:cubicBezTo>
                  <a:cubicBezTo>
                    <a:pt x="4" y="33"/>
                    <a:pt x="0" y="29"/>
                    <a:pt x="2" y="27"/>
                  </a:cubicBezTo>
                  <a:cubicBezTo>
                    <a:pt x="8" y="19"/>
                    <a:pt x="13" y="11"/>
                    <a:pt x="17" y="3"/>
                  </a:cubicBezTo>
                  <a:cubicBezTo>
                    <a:pt x="19" y="0"/>
                    <a:pt x="23" y="2"/>
                    <a:pt x="22" y="5"/>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 name="îšḷîḑé"/>
            <p:cNvSpPr/>
            <p:nvPr/>
          </p:nvSpPr>
          <p:spPr bwMode="auto">
            <a:xfrm>
              <a:off x="8188325" y="1495425"/>
              <a:ext cx="111125" cy="119063"/>
            </a:xfrm>
            <a:custGeom>
              <a:avLst/>
              <a:gdLst>
                <a:gd name="T0" fmla="*/ 26 w 28"/>
                <a:gd name="T1" fmla="*/ 5 h 30"/>
                <a:gd name="T2" fmla="*/ 5 w 28"/>
                <a:gd name="T3" fmla="*/ 28 h 30"/>
                <a:gd name="T4" fmla="*/ 2 w 28"/>
                <a:gd name="T5" fmla="*/ 24 h 30"/>
                <a:gd name="T6" fmla="*/ 22 w 28"/>
                <a:gd name="T7" fmla="*/ 3 h 30"/>
                <a:gd name="T8" fmla="*/ 26 w 28"/>
                <a:gd name="T9" fmla="*/ 5 h 30"/>
              </a:gdLst>
              <a:ahLst/>
              <a:cxnLst>
                <a:cxn ang="0">
                  <a:pos x="T0" y="T1"/>
                </a:cxn>
                <a:cxn ang="0">
                  <a:pos x="T2" y="T3"/>
                </a:cxn>
                <a:cxn ang="0">
                  <a:pos x="T4" y="T5"/>
                </a:cxn>
                <a:cxn ang="0">
                  <a:pos x="T6" y="T7"/>
                </a:cxn>
                <a:cxn ang="0">
                  <a:pos x="T8" y="T9"/>
                </a:cxn>
              </a:cxnLst>
              <a:rect l="0" t="0" r="r" b="b"/>
              <a:pathLst>
                <a:path w="28" h="30">
                  <a:moveTo>
                    <a:pt x="26" y="5"/>
                  </a:moveTo>
                  <a:cubicBezTo>
                    <a:pt x="21" y="14"/>
                    <a:pt x="14" y="22"/>
                    <a:pt x="5" y="28"/>
                  </a:cubicBezTo>
                  <a:cubicBezTo>
                    <a:pt x="2" y="30"/>
                    <a:pt x="0" y="25"/>
                    <a:pt x="2" y="24"/>
                  </a:cubicBezTo>
                  <a:cubicBezTo>
                    <a:pt x="11" y="18"/>
                    <a:pt x="17" y="11"/>
                    <a:pt x="22" y="3"/>
                  </a:cubicBezTo>
                  <a:cubicBezTo>
                    <a:pt x="24" y="0"/>
                    <a:pt x="28" y="2"/>
                    <a:pt x="26" y="5"/>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 name="íṥḷiḑè"/>
            <p:cNvSpPr/>
            <p:nvPr/>
          </p:nvSpPr>
          <p:spPr bwMode="auto">
            <a:xfrm>
              <a:off x="8128000" y="1482725"/>
              <a:ext cx="123825" cy="160338"/>
            </a:xfrm>
            <a:custGeom>
              <a:avLst/>
              <a:gdLst>
                <a:gd name="T0" fmla="*/ 0 w 31"/>
                <a:gd name="T1" fmla="*/ 33 h 40"/>
                <a:gd name="T2" fmla="*/ 10 w 31"/>
                <a:gd name="T3" fmla="*/ 40 h 40"/>
                <a:gd name="T4" fmla="*/ 31 w 31"/>
                <a:gd name="T5" fmla="*/ 22 h 40"/>
                <a:gd name="T6" fmla="*/ 8 w 31"/>
                <a:gd name="T7" fmla="*/ 11 h 40"/>
                <a:gd name="T8" fmla="*/ 0 w 31"/>
                <a:gd name="T9" fmla="*/ 33 h 40"/>
              </a:gdLst>
              <a:ahLst/>
              <a:cxnLst>
                <a:cxn ang="0">
                  <a:pos x="T0" y="T1"/>
                </a:cxn>
                <a:cxn ang="0">
                  <a:pos x="T2" y="T3"/>
                </a:cxn>
                <a:cxn ang="0">
                  <a:pos x="T4" y="T5"/>
                </a:cxn>
                <a:cxn ang="0">
                  <a:pos x="T6" y="T7"/>
                </a:cxn>
                <a:cxn ang="0">
                  <a:pos x="T8" y="T9"/>
                </a:cxn>
              </a:cxnLst>
              <a:rect l="0" t="0" r="r" b="b"/>
              <a:pathLst>
                <a:path w="31" h="40">
                  <a:moveTo>
                    <a:pt x="0" y="33"/>
                  </a:moveTo>
                  <a:cubicBezTo>
                    <a:pt x="10" y="40"/>
                    <a:pt x="10" y="40"/>
                    <a:pt x="10" y="40"/>
                  </a:cubicBezTo>
                  <a:cubicBezTo>
                    <a:pt x="31" y="22"/>
                    <a:pt x="31" y="22"/>
                    <a:pt x="31" y="22"/>
                  </a:cubicBezTo>
                  <a:cubicBezTo>
                    <a:pt x="31" y="22"/>
                    <a:pt x="14" y="0"/>
                    <a:pt x="8" y="11"/>
                  </a:cubicBezTo>
                  <a:cubicBezTo>
                    <a:pt x="1" y="22"/>
                    <a:pt x="0" y="33"/>
                    <a:pt x="0" y="33"/>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 name="išľíḑê"/>
            <p:cNvSpPr/>
            <p:nvPr/>
          </p:nvSpPr>
          <p:spPr bwMode="auto">
            <a:xfrm>
              <a:off x="7292975" y="1619250"/>
              <a:ext cx="879475" cy="511175"/>
            </a:xfrm>
            <a:custGeom>
              <a:avLst/>
              <a:gdLst>
                <a:gd name="T0" fmla="*/ 20 w 220"/>
                <a:gd name="T1" fmla="*/ 78 h 128"/>
                <a:gd name="T2" fmla="*/ 22 w 220"/>
                <a:gd name="T3" fmla="*/ 79 h 128"/>
                <a:gd name="T4" fmla="*/ 25 w 220"/>
                <a:gd name="T5" fmla="*/ 81 h 128"/>
                <a:gd name="T6" fmla="*/ 32 w 220"/>
                <a:gd name="T7" fmla="*/ 84 h 128"/>
                <a:gd name="T8" fmla="*/ 45 w 220"/>
                <a:gd name="T9" fmla="*/ 90 h 128"/>
                <a:gd name="T10" fmla="*/ 73 w 220"/>
                <a:gd name="T11" fmla="*/ 97 h 128"/>
                <a:gd name="T12" fmla="*/ 129 w 220"/>
                <a:gd name="T13" fmla="*/ 89 h 128"/>
                <a:gd name="T14" fmla="*/ 154 w 220"/>
                <a:gd name="T15" fmla="*/ 74 h 128"/>
                <a:gd name="T16" fmla="*/ 166 w 220"/>
                <a:gd name="T17" fmla="*/ 64 h 128"/>
                <a:gd name="T18" fmla="*/ 176 w 220"/>
                <a:gd name="T19" fmla="*/ 53 h 128"/>
                <a:gd name="T20" fmla="*/ 210 w 220"/>
                <a:gd name="T21" fmla="*/ 0 h 128"/>
                <a:gd name="T22" fmla="*/ 220 w 220"/>
                <a:gd name="T23" fmla="*/ 4 h 128"/>
                <a:gd name="T24" fmla="*/ 190 w 220"/>
                <a:gd name="T25" fmla="*/ 63 h 128"/>
                <a:gd name="T26" fmla="*/ 180 w 220"/>
                <a:gd name="T27" fmla="*/ 77 h 128"/>
                <a:gd name="T28" fmla="*/ 168 w 220"/>
                <a:gd name="T29" fmla="*/ 90 h 128"/>
                <a:gd name="T30" fmla="*/ 140 w 220"/>
                <a:gd name="T31" fmla="*/ 111 h 128"/>
                <a:gd name="T32" fmla="*/ 71 w 220"/>
                <a:gd name="T33" fmla="*/ 128 h 128"/>
                <a:gd name="T34" fmla="*/ 35 w 220"/>
                <a:gd name="T35" fmla="*/ 123 h 128"/>
                <a:gd name="T36" fmla="*/ 18 w 220"/>
                <a:gd name="T37" fmla="*/ 118 h 128"/>
                <a:gd name="T38" fmla="*/ 9 w 220"/>
                <a:gd name="T39" fmla="*/ 114 h 128"/>
                <a:gd name="T40" fmla="*/ 5 w 220"/>
                <a:gd name="T41" fmla="*/ 112 h 128"/>
                <a:gd name="T42" fmla="*/ 0 w 220"/>
                <a:gd name="T43" fmla="*/ 110 h 128"/>
                <a:gd name="T44" fmla="*/ 20 w 220"/>
                <a:gd name="T45" fmla="*/ 7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0" h="128">
                  <a:moveTo>
                    <a:pt x="20" y="78"/>
                  </a:moveTo>
                  <a:cubicBezTo>
                    <a:pt x="20" y="78"/>
                    <a:pt x="21" y="79"/>
                    <a:pt x="22" y="79"/>
                  </a:cubicBezTo>
                  <a:cubicBezTo>
                    <a:pt x="25" y="81"/>
                    <a:pt x="25" y="81"/>
                    <a:pt x="25" y="81"/>
                  </a:cubicBezTo>
                  <a:cubicBezTo>
                    <a:pt x="27" y="82"/>
                    <a:pt x="29" y="83"/>
                    <a:pt x="32" y="84"/>
                  </a:cubicBezTo>
                  <a:cubicBezTo>
                    <a:pt x="36" y="86"/>
                    <a:pt x="40" y="88"/>
                    <a:pt x="45" y="90"/>
                  </a:cubicBezTo>
                  <a:cubicBezTo>
                    <a:pt x="54" y="93"/>
                    <a:pt x="63" y="96"/>
                    <a:pt x="73" y="97"/>
                  </a:cubicBezTo>
                  <a:cubicBezTo>
                    <a:pt x="92" y="99"/>
                    <a:pt x="111" y="97"/>
                    <a:pt x="129" y="89"/>
                  </a:cubicBezTo>
                  <a:cubicBezTo>
                    <a:pt x="138" y="85"/>
                    <a:pt x="146" y="80"/>
                    <a:pt x="154" y="74"/>
                  </a:cubicBezTo>
                  <a:cubicBezTo>
                    <a:pt x="158" y="71"/>
                    <a:pt x="162" y="67"/>
                    <a:pt x="166" y="64"/>
                  </a:cubicBezTo>
                  <a:cubicBezTo>
                    <a:pt x="169" y="60"/>
                    <a:pt x="173" y="57"/>
                    <a:pt x="176" y="53"/>
                  </a:cubicBezTo>
                  <a:cubicBezTo>
                    <a:pt x="190" y="37"/>
                    <a:pt x="201" y="19"/>
                    <a:pt x="210" y="0"/>
                  </a:cubicBezTo>
                  <a:cubicBezTo>
                    <a:pt x="220" y="4"/>
                    <a:pt x="220" y="4"/>
                    <a:pt x="220" y="4"/>
                  </a:cubicBezTo>
                  <a:cubicBezTo>
                    <a:pt x="213" y="25"/>
                    <a:pt x="203" y="45"/>
                    <a:pt x="190" y="63"/>
                  </a:cubicBezTo>
                  <a:cubicBezTo>
                    <a:pt x="187" y="68"/>
                    <a:pt x="184" y="73"/>
                    <a:pt x="180" y="77"/>
                  </a:cubicBezTo>
                  <a:cubicBezTo>
                    <a:pt x="176" y="81"/>
                    <a:pt x="172" y="85"/>
                    <a:pt x="168" y="90"/>
                  </a:cubicBezTo>
                  <a:cubicBezTo>
                    <a:pt x="160" y="98"/>
                    <a:pt x="150" y="105"/>
                    <a:pt x="140" y="111"/>
                  </a:cubicBezTo>
                  <a:cubicBezTo>
                    <a:pt x="119" y="123"/>
                    <a:pt x="95" y="128"/>
                    <a:pt x="71" y="128"/>
                  </a:cubicBezTo>
                  <a:cubicBezTo>
                    <a:pt x="58" y="128"/>
                    <a:pt x="47" y="126"/>
                    <a:pt x="35" y="123"/>
                  </a:cubicBezTo>
                  <a:cubicBezTo>
                    <a:pt x="29" y="122"/>
                    <a:pt x="23" y="120"/>
                    <a:pt x="18" y="118"/>
                  </a:cubicBezTo>
                  <a:cubicBezTo>
                    <a:pt x="15" y="117"/>
                    <a:pt x="12" y="116"/>
                    <a:pt x="9" y="114"/>
                  </a:cubicBezTo>
                  <a:cubicBezTo>
                    <a:pt x="5" y="112"/>
                    <a:pt x="5" y="112"/>
                    <a:pt x="5" y="112"/>
                  </a:cubicBezTo>
                  <a:cubicBezTo>
                    <a:pt x="3" y="112"/>
                    <a:pt x="2" y="111"/>
                    <a:pt x="0" y="110"/>
                  </a:cubicBezTo>
                  <a:lnTo>
                    <a:pt x="20" y="78"/>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 name="ïşḻîďe"/>
            <p:cNvSpPr/>
            <p:nvPr/>
          </p:nvSpPr>
          <p:spPr bwMode="auto">
            <a:xfrm>
              <a:off x="3660775" y="1922462"/>
              <a:ext cx="763588" cy="303213"/>
            </a:xfrm>
            <a:custGeom>
              <a:avLst/>
              <a:gdLst>
                <a:gd name="T0" fmla="*/ 12 w 191"/>
                <a:gd name="T1" fmla="*/ 44 h 76"/>
                <a:gd name="T2" fmla="*/ 60 w 191"/>
                <a:gd name="T3" fmla="*/ 67 h 76"/>
                <a:gd name="T4" fmla="*/ 110 w 191"/>
                <a:gd name="T5" fmla="*/ 73 h 76"/>
                <a:gd name="T6" fmla="*/ 123 w 191"/>
                <a:gd name="T7" fmla="*/ 69 h 76"/>
                <a:gd name="T8" fmla="*/ 134 w 191"/>
                <a:gd name="T9" fmla="*/ 62 h 76"/>
                <a:gd name="T10" fmla="*/ 154 w 191"/>
                <a:gd name="T11" fmla="*/ 48 h 76"/>
                <a:gd name="T12" fmla="*/ 190 w 191"/>
                <a:gd name="T13" fmla="*/ 12 h 76"/>
                <a:gd name="T14" fmla="*/ 189 w 191"/>
                <a:gd name="T15" fmla="*/ 3 h 76"/>
                <a:gd name="T16" fmla="*/ 183 w 191"/>
                <a:gd name="T17" fmla="*/ 2 h 76"/>
                <a:gd name="T18" fmla="*/ 182 w 191"/>
                <a:gd name="T19" fmla="*/ 2 h 76"/>
                <a:gd name="T20" fmla="*/ 145 w 191"/>
                <a:gd name="T21" fmla="*/ 30 h 76"/>
                <a:gd name="T22" fmla="*/ 125 w 191"/>
                <a:gd name="T23" fmla="*/ 40 h 76"/>
                <a:gd name="T24" fmla="*/ 116 w 191"/>
                <a:gd name="T25" fmla="*/ 44 h 76"/>
                <a:gd name="T26" fmla="*/ 106 w 191"/>
                <a:gd name="T27" fmla="*/ 45 h 76"/>
                <a:gd name="T28" fmla="*/ 66 w 191"/>
                <a:gd name="T29" fmla="*/ 34 h 76"/>
                <a:gd name="T30" fmla="*/ 26 w 191"/>
                <a:gd name="T31" fmla="*/ 8 h 76"/>
                <a:gd name="T32" fmla="*/ 26 w 191"/>
                <a:gd name="T33" fmla="*/ 8 h 76"/>
                <a:gd name="T34" fmla="*/ 4 w 191"/>
                <a:gd name="T35" fmla="*/ 13 h 76"/>
                <a:gd name="T36" fmla="*/ 10 w 191"/>
                <a:gd name="T37" fmla="*/ 43 h 76"/>
                <a:gd name="T38" fmla="*/ 12 w 191"/>
                <a:gd name="T39" fmla="*/ 4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1" h="76">
                  <a:moveTo>
                    <a:pt x="12" y="44"/>
                  </a:moveTo>
                  <a:cubicBezTo>
                    <a:pt x="28" y="54"/>
                    <a:pt x="43" y="62"/>
                    <a:pt x="60" y="67"/>
                  </a:cubicBezTo>
                  <a:cubicBezTo>
                    <a:pt x="76" y="73"/>
                    <a:pt x="93" y="76"/>
                    <a:pt x="110" y="73"/>
                  </a:cubicBezTo>
                  <a:cubicBezTo>
                    <a:pt x="114" y="72"/>
                    <a:pt x="119" y="70"/>
                    <a:pt x="123" y="69"/>
                  </a:cubicBezTo>
                  <a:cubicBezTo>
                    <a:pt x="127" y="67"/>
                    <a:pt x="131" y="65"/>
                    <a:pt x="134" y="62"/>
                  </a:cubicBezTo>
                  <a:cubicBezTo>
                    <a:pt x="141" y="58"/>
                    <a:pt x="147" y="53"/>
                    <a:pt x="154" y="48"/>
                  </a:cubicBezTo>
                  <a:cubicBezTo>
                    <a:pt x="167" y="37"/>
                    <a:pt x="179" y="26"/>
                    <a:pt x="190" y="12"/>
                  </a:cubicBezTo>
                  <a:cubicBezTo>
                    <a:pt x="191" y="9"/>
                    <a:pt x="191" y="5"/>
                    <a:pt x="189" y="3"/>
                  </a:cubicBezTo>
                  <a:cubicBezTo>
                    <a:pt x="187" y="0"/>
                    <a:pt x="185" y="0"/>
                    <a:pt x="183" y="2"/>
                  </a:cubicBezTo>
                  <a:cubicBezTo>
                    <a:pt x="182" y="2"/>
                    <a:pt x="182" y="2"/>
                    <a:pt x="182" y="2"/>
                  </a:cubicBezTo>
                  <a:cubicBezTo>
                    <a:pt x="171" y="13"/>
                    <a:pt x="158" y="22"/>
                    <a:pt x="145" y="30"/>
                  </a:cubicBezTo>
                  <a:cubicBezTo>
                    <a:pt x="139" y="33"/>
                    <a:pt x="132" y="37"/>
                    <a:pt x="125" y="40"/>
                  </a:cubicBezTo>
                  <a:cubicBezTo>
                    <a:pt x="122" y="42"/>
                    <a:pt x="119" y="43"/>
                    <a:pt x="116" y="44"/>
                  </a:cubicBezTo>
                  <a:cubicBezTo>
                    <a:pt x="113" y="44"/>
                    <a:pt x="110" y="45"/>
                    <a:pt x="106" y="45"/>
                  </a:cubicBezTo>
                  <a:cubicBezTo>
                    <a:pt x="93" y="45"/>
                    <a:pt x="79" y="41"/>
                    <a:pt x="66" y="34"/>
                  </a:cubicBezTo>
                  <a:cubicBezTo>
                    <a:pt x="52" y="27"/>
                    <a:pt x="38" y="18"/>
                    <a:pt x="26" y="8"/>
                  </a:cubicBezTo>
                  <a:cubicBezTo>
                    <a:pt x="26" y="8"/>
                    <a:pt x="26" y="8"/>
                    <a:pt x="26" y="8"/>
                  </a:cubicBezTo>
                  <a:cubicBezTo>
                    <a:pt x="18" y="1"/>
                    <a:pt x="8" y="4"/>
                    <a:pt x="4" y="13"/>
                  </a:cubicBezTo>
                  <a:cubicBezTo>
                    <a:pt x="0" y="23"/>
                    <a:pt x="2" y="36"/>
                    <a:pt x="10" y="43"/>
                  </a:cubicBezTo>
                  <a:cubicBezTo>
                    <a:pt x="11" y="43"/>
                    <a:pt x="12" y="44"/>
                    <a:pt x="12" y="44"/>
                  </a:cubicBezTo>
                  <a:close/>
                </a:path>
              </a:pathLst>
            </a:custGeom>
            <a:solidFill>
              <a:srgbClr val="3782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 name="iśḻiḍé"/>
            <p:cNvSpPr/>
            <p:nvPr/>
          </p:nvSpPr>
          <p:spPr bwMode="auto">
            <a:xfrm>
              <a:off x="3657600" y="1925637"/>
              <a:ext cx="7938" cy="4763"/>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1"/>
                  </a:cubicBezTo>
                  <a:cubicBezTo>
                    <a:pt x="0" y="0"/>
                    <a:pt x="0" y="0"/>
                    <a:pt x="0" y="0"/>
                  </a:cubicBezTo>
                  <a:lnTo>
                    <a:pt x="2" y="0"/>
                  </a:lnTo>
                  <a:close/>
                </a:path>
              </a:pathLst>
            </a:custGeom>
            <a:solidFill>
              <a:srgbClr val="CC6C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 name="íšḻiḋê"/>
            <p:cNvSpPr/>
            <p:nvPr/>
          </p:nvSpPr>
          <p:spPr bwMode="auto">
            <a:xfrm>
              <a:off x="3633788" y="1606550"/>
              <a:ext cx="107950" cy="427038"/>
            </a:xfrm>
            <a:prstGeom prst="rect">
              <a:avLst/>
            </a:prstGeom>
            <a:solidFill>
              <a:srgbClr val="F1CC8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9" name="î$ľíḑè"/>
            <p:cNvSpPr/>
            <p:nvPr/>
          </p:nvSpPr>
          <p:spPr bwMode="auto">
            <a:xfrm>
              <a:off x="3576638" y="2481262"/>
              <a:ext cx="698500" cy="777875"/>
            </a:xfrm>
            <a:custGeom>
              <a:avLst/>
              <a:gdLst>
                <a:gd name="T0" fmla="*/ 23 w 175"/>
                <a:gd name="T1" fmla="*/ 32 h 195"/>
                <a:gd name="T2" fmla="*/ 152 w 175"/>
                <a:gd name="T3" fmla="*/ 2 h 195"/>
                <a:gd name="T4" fmla="*/ 154 w 175"/>
                <a:gd name="T5" fmla="*/ 2 h 195"/>
                <a:gd name="T6" fmla="*/ 175 w 175"/>
                <a:gd name="T7" fmla="*/ 14 h 195"/>
                <a:gd name="T8" fmla="*/ 175 w 175"/>
                <a:gd name="T9" fmla="*/ 21 h 195"/>
                <a:gd name="T10" fmla="*/ 142 w 175"/>
                <a:gd name="T11" fmla="*/ 190 h 195"/>
                <a:gd name="T12" fmla="*/ 135 w 175"/>
                <a:gd name="T13" fmla="*/ 195 h 195"/>
                <a:gd name="T14" fmla="*/ 130 w 175"/>
                <a:gd name="T15" fmla="*/ 189 h 195"/>
                <a:gd name="T16" fmla="*/ 140 w 175"/>
                <a:gd name="T17" fmla="*/ 17 h 195"/>
                <a:gd name="T18" fmla="*/ 162 w 175"/>
                <a:gd name="T19" fmla="*/ 35 h 195"/>
                <a:gd name="T20" fmla="*/ 39 w 175"/>
                <a:gd name="T21" fmla="*/ 81 h 195"/>
                <a:gd name="T22" fmla="*/ 5 w 175"/>
                <a:gd name="T23" fmla="*/ 66 h 195"/>
                <a:gd name="T24" fmla="*/ 20 w 175"/>
                <a:gd name="T25" fmla="*/ 33 h 195"/>
                <a:gd name="T26" fmla="*/ 23 w 175"/>
                <a:gd name="T27" fmla="*/ 3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5" h="195">
                  <a:moveTo>
                    <a:pt x="23" y="32"/>
                  </a:moveTo>
                  <a:cubicBezTo>
                    <a:pt x="152" y="2"/>
                    <a:pt x="152" y="2"/>
                    <a:pt x="152" y="2"/>
                  </a:cubicBezTo>
                  <a:cubicBezTo>
                    <a:pt x="154" y="2"/>
                    <a:pt x="154" y="2"/>
                    <a:pt x="154" y="2"/>
                  </a:cubicBezTo>
                  <a:cubicBezTo>
                    <a:pt x="163" y="0"/>
                    <a:pt x="173" y="5"/>
                    <a:pt x="175" y="14"/>
                  </a:cubicBezTo>
                  <a:cubicBezTo>
                    <a:pt x="175" y="16"/>
                    <a:pt x="175" y="19"/>
                    <a:pt x="175" y="21"/>
                  </a:cubicBezTo>
                  <a:cubicBezTo>
                    <a:pt x="142" y="190"/>
                    <a:pt x="142" y="190"/>
                    <a:pt x="142" y="190"/>
                  </a:cubicBezTo>
                  <a:cubicBezTo>
                    <a:pt x="141" y="193"/>
                    <a:pt x="138" y="195"/>
                    <a:pt x="135" y="195"/>
                  </a:cubicBezTo>
                  <a:cubicBezTo>
                    <a:pt x="132" y="194"/>
                    <a:pt x="130" y="192"/>
                    <a:pt x="130" y="189"/>
                  </a:cubicBezTo>
                  <a:cubicBezTo>
                    <a:pt x="140" y="17"/>
                    <a:pt x="140" y="17"/>
                    <a:pt x="140" y="17"/>
                  </a:cubicBezTo>
                  <a:cubicBezTo>
                    <a:pt x="162" y="35"/>
                    <a:pt x="162" y="35"/>
                    <a:pt x="162" y="35"/>
                  </a:cubicBezTo>
                  <a:cubicBezTo>
                    <a:pt x="39" y="81"/>
                    <a:pt x="39" y="81"/>
                    <a:pt x="39" y="81"/>
                  </a:cubicBezTo>
                  <a:cubicBezTo>
                    <a:pt x="25" y="86"/>
                    <a:pt x="10" y="79"/>
                    <a:pt x="5" y="66"/>
                  </a:cubicBezTo>
                  <a:cubicBezTo>
                    <a:pt x="0" y="53"/>
                    <a:pt x="7" y="38"/>
                    <a:pt x="20" y="33"/>
                  </a:cubicBezTo>
                  <a:cubicBezTo>
                    <a:pt x="21" y="33"/>
                    <a:pt x="22" y="32"/>
                    <a:pt x="23" y="32"/>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 name="ísḷîḑè"/>
            <p:cNvSpPr/>
            <p:nvPr/>
          </p:nvSpPr>
          <p:spPr bwMode="auto">
            <a:xfrm>
              <a:off x="3568700" y="2573337"/>
              <a:ext cx="379413" cy="1700213"/>
            </a:xfrm>
            <a:custGeom>
              <a:avLst/>
              <a:gdLst>
                <a:gd name="T0" fmla="*/ 51 w 95"/>
                <a:gd name="T1" fmla="*/ 22 h 426"/>
                <a:gd name="T2" fmla="*/ 94 w 95"/>
                <a:gd name="T3" fmla="*/ 213 h 426"/>
                <a:gd name="T4" fmla="*/ 94 w 95"/>
                <a:gd name="T5" fmla="*/ 215 h 426"/>
                <a:gd name="T6" fmla="*/ 95 w 95"/>
                <a:gd name="T7" fmla="*/ 219 h 426"/>
                <a:gd name="T8" fmla="*/ 73 w 95"/>
                <a:gd name="T9" fmla="*/ 421 h 426"/>
                <a:gd name="T10" fmla="*/ 67 w 95"/>
                <a:gd name="T11" fmla="*/ 426 h 426"/>
                <a:gd name="T12" fmla="*/ 61 w 95"/>
                <a:gd name="T13" fmla="*/ 420 h 426"/>
                <a:gd name="T14" fmla="*/ 58 w 95"/>
                <a:gd name="T15" fmla="*/ 217 h 426"/>
                <a:gd name="T16" fmla="*/ 59 w 95"/>
                <a:gd name="T17" fmla="*/ 223 h 426"/>
                <a:gd name="T18" fmla="*/ 4 w 95"/>
                <a:gd name="T19" fmla="*/ 35 h 426"/>
                <a:gd name="T20" fmla="*/ 20 w 95"/>
                <a:gd name="T21" fmla="*/ 4 h 426"/>
                <a:gd name="T22" fmla="*/ 50 w 95"/>
                <a:gd name="T23" fmla="*/ 21 h 426"/>
                <a:gd name="T24" fmla="*/ 51 w 95"/>
                <a:gd name="T25" fmla="*/ 22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426">
                  <a:moveTo>
                    <a:pt x="51" y="22"/>
                  </a:moveTo>
                  <a:cubicBezTo>
                    <a:pt x="94" y="213"/>
                    <a:pt x="94" y="213"/>
                    <a:pt x="94" y="213"/>
                  </a:cubicBezTo>
                  <a:cubicBezTo>
                    <a:pt x="94" y="215"/>
                    <a:pt x="94" y="215"/>
                    <a:pt x="94" y="215"/>
                  </a:cubicBezTo>
                  <a:cubicBezTo>
                    <a:pt x="95" y="216"/>
                    <a:pt x="95" y="218"/>
                    <a:pt x="95" y="219"/>
                  </a:cubicBezTo>
                  <a:cubicBezTo>
                    <a:pt x="73" y="421"/>
                    <a:pt x="73" y="421"/>
                    <a:pt x="73" y="421"/>
                  </a:cubicBezTo>
                  <a:cubicBezTo>
                    <a:pt x="73" y="424"/>
                    <a:pt x="70" y="426"/>
                    <a:pt x="67" y="426"/>
                  </a:cubicBezTo>
                  <a:cubicBezTo>
                    <a:pt x="64" y="425"/>
                    <a:pt x="61" y="423"/>
                    <a:pt x="61" y="420"/>
                  </a:cubicBezTo>
                  <a:cubicBezTo>
                    <a:pt x="58" y="217"/>
                    <a:pt x="58" y="217"/>
                    <a:pt x="58" y="217"/>
                  </a:cubicBezTo>
                  <a:cubicBezTo>
                    <a:pt x="59" y="223"/>
                    <a:pt x="59" y="223"/>
                    <a:pt x="59" y="223"/>
                  </a:cubicBezTo>
                  <a:cubicBezTo>
                    <a:pt x="4" y="35"/>
                    <a:pt x="4" y="35"/>
                    <a:pt x="4" y="35"/>
                  </a:cubicBezTo>
                  <a:cubicBezTo>
                    <a:pt x="0" y="22"/>
                    <a:pt x="8" y="8"/>
                    <a:pt x="20" y="4"/>
                  </a:cubicBezTo>
                  <a:cubicBezTo>
                    <a:pt x="33" y="0"/>
                    <a:pt x="47" y="8"/>
                    <a:pt x="50" y="21"/>
                  </a:cubicBezTo>
                  <a:cubicBezTo>
                    <a:pt x="50" y="21"/>
                    <a:pt x="51" y="22"/>
                    <a:pt x="51" y="22"/>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 name="íṩļïḋê"/>
            <p:cNvSpPr/>
            <p:nvPr/>
          </p:nvSpPr>
          <p:spPr bwMode="auto">
            <a:xfrm>
              <a:off x="3665538" y="1925637"/>
              <a:ext cx="23813" cy="4763"/>
            </a:xfrm>
            <a:custGeom>
              <a:avLst/>
              <a:gdLst>
                <a:gd name="T0" fmla="*/ 6 w 6"/>
                <a:gd name="T1" fmla="*/ 1 h 1"/>
                <a:gd name="T2" fmla="*/ 0 w 6"/>
                <a:gd name="T3" fmla="*/ 0 h 1"/>
                <a:gd name="T4" fmla="*/ 5 w 6"/>
                <a:gd name="T5" fmla="*/ 0 h 1"/>
                <a:gd name="T6" fmla="*/ 6 w 6"/>
                <a:gd name="T7" fmla="*/ 1 h 1"/>
              </a:gdLst>
              <a:ahLst/>
              <a:cxnLst>
                <a:cxn ang="0">
                  <a:pos x="T0" y="T1"/>
                </a:cxn>
                <a:cxn ang="0">
                  <a:pos x="T2" y="T3"/>
                </a:cxn>
                <a:cxn ang="0">
                  <a:pos x="T4" y="T5"/>
                </a:cxn>
                <a:cxn ang="0">
                  <a:pos x="T6" y="T7"/>
                </a:cxn>
              </a:cxnLst>
              <a:rect l="0" t="0" r="r" b="b"/>
              <a:pathLst>
                <a:path w="6" h="1">
                  <a:moveTo>
                    <a:pt x="6" y="1"/>
                  </a:moveTo>
                  <a:cubicBezTo>
                    <a:pt x="0" y="0"/>
                    <a:pt x="0" y="0"/>
                    <a:pt x="0" y="0"/>
                  </a:cubicBezTo>
                  <a:cubicBezTo>
                    <a:pt x="2" y="0"/>
                    <a:pt x="3" y="0"/>
                    <a:pt x="5" y="0"/>
                  </a:cubicBezTo>
                  <a:lnTo>
                    <a:pt x="6" y="1"/>
                  </a:lnTo>
                  <a:close/>
                </a:path>
              </a:pathLst>
            </a:custGeom>
            <a:solidFill>
              <a:srgbClr val="CC6C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 name="ïsḻîḍè"/>
            <p:cNvSpPr/>
            <p:nvPr/>
          </p:nvSpPr>
          <p:spPr bwMode="auto">
            <a:xfrm>
              <a:off x="3792538" y="4225925"/>
              <a:ext cx="139700" cy="71438"/>
            </a:xfrm>
            <a:custGeom>
              <a:avLst/>
              <a:gdLst>
                <a:gd name="T0" fmla="*/ 19 w 35"/>
                <a:gd name="T1" fmla="*/ 9 h 18"/>
                <a:gd name="T2" fmla="*/ 22 w 35"/>
                <a:gd name="T3" fmla="*/ 6 h 18"/>
                <a:gd name="T4" fmla="*/ 3 w 35"/>
                <a:gd name="T5" fmla="*/ 1 h 18"/>
                <a:gd name="T6" fmla="*/ 2 w 35"/>
                <a:gd name="T7" fmla="*/ 0 h 18"/>
                <a:gd name="T8" fmla="*/ 0 w 35"/>
                <a:gd name="T9" fmla="*/ 18 h 18"/>
                <a:gd name="T10" fmla="*/ 35 w 35"/>
                <a:gd name="T11" fmla="*/ 18 h 18"/>
                <a:gd name="T12" fmla="*/ 19 w 35"/>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35" h="18">
                  <a:moveTo>
                    <a:pt x="19" y="9"/>
                  </a:moveTo>
                  <a:cubicBezTo>
                    <a:pt x="22" y="6"/>
                    <a:pt x="22" y="6"/>
                    <a:pt x="22" y="6"/>
                  </a:cubicBezTo>
                  <a:cubicBezTo>
                    <a:pt x="15" y="4"/>
                    <a:pt x="9" y="3"/>
                    <a:pt x="3" y="1"/>
                  </a:cubicBezTo>
                  <a:cubicBezTo>
                    <a:pt x="3" y="1"/>
                    <a:pt x="3" y="0"/>
                    <a:pt x="2" y="0"/>
                  </a:cubicBezTo>
                  <a:cubicBezTo>
                    <a:pt x="0" y="18"/>
                    <a:pt x="0" y="18"/>
                    <a:pt x="0" y="18"/>
                  </a:cubicBezTo>
                  <a:cubicBezTo>
                    <a:pt x="35" y="18"/>
                    <a:pt x="35" y="18"/>
                    <a:pt x="35" y="18"/>
                  </a:cubicBezTo>
                  <a:lnTo>
                    <a:pt x="19" y="9"/>
                  </a:lnTo>
                  <a:close/>
                </a:path>
              </a:pathLst>
            </a:custGeom>
            <a:solidFill>
              <a:srgbClr val="FFC8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 name="ïśliḓé"/>
            <p:cNvSpPr/>
            <p:nvPr/>
          </p:nvSpPr>
          <p:spPr bwMode="auto">
            <a:xfrm>
              <a:off x="3536950" y="1925637"/>
              <a:ext cx="352425" cy="742950"/>
            </a:xfrm>
            <a:custGeom>
              <a:avLst/>
              <a:gdLst>
                <a:gd name="T0" fmla="*/ 73 w 88"/>
                <a:gd name="T1" fmla="*/ 185 h 186"/>
                <a:gd name="T2" fmla="*/ 8 w 88"/>
                <a:gd name="T3" fmla="*/ 186 h 186"/>
                <a:gd name="T4" fmla="*/ 0 w 88"/>
                <a:gd name="T5" fmla="*/ 41 h 186"/>
                <a:gd name="T6" fmla="*/ 30 w 88"/>
                <a:gd name="T7" fmla="*/ 1 h 186"/>
                <a:gd name="T8" fmla="*/ 32 w 88"/>
                <a:gd name="T9" fmla="*/ 0 h 186"/>
                <a:gd name="T10" fmla="*/ 38 w 88"/>
                <a:gd name="T11" fmla="*/ 1 h 186"/>
                <a:gd name="T12" fmla="*/ 46 w 88"/>
                <a:gd name="T13" fmla="*/ 1 h 186"/>
                <a:gd name="T14" fmla="*/ 77 w 88"/>
                <a:gd name="T15" fmla="*/ 37 h 186"/>
                <a:gd name="T16" fmla="*/ 73 w 88"/>
                <a:gd name="T17" fmla="*/ 18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86">
                  <a:moveTo>
                    <a:pt x="73" y="185"/>
                  </a:moveTo>
                  <a:cubicBezTo>
                    <a:pt x="8" y="186"/>
                    <a:pt x="8" y="186"/>
                    <a:pt x="8" y="186"/>
                  </a:cubicBezTo>
                  <a:cubicBezTo>
                    <a:pt x="8" y="186"/>
                    <a:pt x="0" y="50"/>
                    <a:pt x="0" y="41"/>
                  </a:cubicBezTo>
                  <a:cubicBezTo>
                    <a:pt x="0" y="14"/>
                    <a:pt x="14" y="3"/>
                    <a:pt x="30" y="1"/>
                  </a:cubicBezTo>
                  <a:cubicBezTo>
                    <a:pt x="31" y="0"/>
                    <a:pt x="31" y="0"/>
                    <a:pt x="32" y="0"/>
                  </a:cubicBezTo>
                  <a:cubicBezTo>
                    <a:pt x="38" y="1"/>
                    <a:pt x="38" y="1"/>
                    <a:pt x="38" y="1"/>
                  </a:cubicBezTo>
                  <a:cubicBezTo>
                    <a:pt x="46" y="1"/>
                    <a:pt x="46" y="1"/>
                    <a:pt x="46" y="1"/>
                  </a:cubicBezTo>
                  <a:cubicBezTo>
                    <a:pt x="46" y="1"/>
                    <a:pt x="72" y="7"/>
                    <a:pt x="77" y="37"/>
                  </a:cubicBezTo>
                  <a:cubicBezTo>
                    <a:pt x="88" y="84"/>
                    <a:pt x="73" y="185"/>
                    <a:pt x="73" y="185"/>
                  </a:cubicBezTo>
                  <a:close/>
                </a:path>
              </a:pathLst>
            </a:custGeom>
            <a:solidFill>
              <a:srgbClr val="499E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 name="îṧļíḓè"/>
            <p:cNvSpPr/>
            <p:nvPr/>
          </p:nvSpPr>
          <p:spPr bwMode="auto">
            <a:xfrm>
              <a:off x="3625850" y="1874837"/>
              <a:ext cx="131763" cy="131763"/>
            </a:xfrm>
            <a:custGeom>
              <a:avLst/>
              <a:gdLst>
                <a:gd name="T0" fmla="*/ 0 w 83"/>
                <a:gd name="T1" fmla="*/ 37 h 83"/>
                <a:gd name="T2" fmla="*/ 2 w 83"/>
                <a:gd name="T3" fmla="*/ 0 h 83"/>
                <a:gd name="T4" fmla="*/ 83 w 83"/>
                <a:gd name="T5" fmla="*/ 15 h 83"/>
                <a:gd name="T6" fmla="*/ 80 w 83"/>
                <a:gd name="T7" fmla="*/ 83 h 83"/>
                <a:gd name="T8" fmla="*/ 7 w 83"/>
                <a:gd name="T9" fmla="*/ 55 h 83"/>
                <a:gd name="T10" fmla="*/ 0 w 83"/>
                <a:gd name="T11" fmla="*/ 37 h 83"/>
              </a:gdLst>
              <a:ahLst/>
              <a:cxnLst>
                <a:cxn ang="0">
                  <a:pos x="T0" y="T1"/>
                </a:cxn>
                <a:cxn ang="0">
                  <a:pos x="T2" y="T3"/>
                </a:cxn>
                <a:cxn ang="0">
                  <a:pos x="T4" y="T5"/>
                </a:cxn>
                <a:cxn ang="0">
                  <a:pos x="T6" y="T7"/>
                </a:cxn>
                <a:cxn ang="0">
                  <a:pos x="T8" y="T9"/>
                </a:cxn>
                <a:cxn ang="0">
                  <a:pos x="T10" y="T11"/>
                </a:cxn>
              </a:cxnLst>
              <a:rect l="0" t="0" r="r" b="b"/>
              <a:pathLst>
                <a:path w="83" h="83">
                  <a:moveTo>
                    <a:pt x="0" y="37"/>
                  </a:moveTo>
                  <a:lnTo>
                    <a:pt x="2" y="0"/>
                  </a:lnTo>
                  <a:lnTo>
                    <a:pt x="83" y="15"/>
                  </a:lnTo>
                  <a:lnTo>
                    <a:pt x="80" y="83"/>
                  </a:lnTo>
                  <a:lnTo>
                    <a:pt x="7" y="55"/>
                  </a:lnTo>
                  <a:lnTo>
                    <a:pt x="0" y="37"/>
                  </a:lnTo>
                  <a:close/>
                </a:path>
              </a:pathLst>
            </a:custGeom>
            <a:solidFill>
              <a:srgbClr val="499E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 name="îśľíḋé"/>
            <p:cNvSpPr/>
            <p:nvPr/>
          </p:nvSpPr>
          <p:spPr bwMode="auto">
            <a:xfrm>
              <a:off x="4084638" y="3198812"/>
              <a:ext cx="150813" cy="76200"/>
            </a:xfrm>
            <a:custGeom>
              <a:avLst/>
              <a:gdLst>
                <a:gd name="T0" fmla="*/ 20 w 38"/>
                <a:gd name="T1" fmla="*/ 9 h 19"/>
                <a:gd name="T2" fmla="*/ 23 w 38"/>
                <a:gd name="T3" fmla="*/ 6 h 19"/>
                <a:gd name="T4" fmla="*/ 3 w 38"/>
                <a:gd name="T5" fmla="*/ 0 h 19"/>
                <a:gd name="T6" fmla="*/ 2 w 38"/>
                <a:gd name="T7" fmla="*/ 0 h 19"/>
                <a:gd name="T8" fmla="*/ 0 w 38"/>
                <a:gd name="T9" fmla="*/ 19 h 19"/>
                <a:gd name="T10" fmla="*/ 38 w 38"/>
                <a:gd name="T11" fmla="*/ 19 h 19"/>
                <a:gd name="T12" fmla="*/ 20 w 38"/>
                <a:gd name="T13" fmla="*/ 9 h 19"/>
              </a:gdLst>
              <a:ahLst/>
              <a:cxnLst>
                <a:cxn ang="0">
                  <a:pos x="T0" y="T1"/>
                </a:cxn>
                <a:cxn ang="0">
                  <a:pos x="T2" y="T3"/>
                </a:cxn>
                <a:cxn ang="0">
                  <a:pos x="T4" y="T5"/>
                </a:cxn>
                <a:cxn ang="0">
                  <a:pos x="T6" y="T7"/>
                </a:cxn>
                <a:cxn ang="0">
                  <a:pos x="T8" y="T9"/>
                </a:cxn>
                <a:cxn ang="0">
                  <a:pos x="T10" y="T11"/>
                </a:cxn>
                <a:cxn ang="0">
                  <a:pos x="T12" y="T13"/>
                </a:cxn>
              </a:cxnLst>
              <a:rect l="0" t="0" r="r" b="b"/>
              <a:pathLst>
                <a:path w="38" h="19">
                  <a:moveTo>
                    <a:pt x="20" y="9"/>
                  </a:moveTo>
                  <a:cubicBezTo>
                    <a:pt x="23" y="6"/>
                    <a:pt x="23" y="6"/>
                    <a:pt x="23" y="6"/>
                  </a:cubicBezTo>
                  <a:cubicBezTo>
                    <a:pt x="16" y="4"/>
                    <a:pt x="10" y="3"/>
                    <a:pt x="3" y="0"/>
                  </a:cubicBezTo>
                  <a:cubicBezTo>
                    <a:pt x="3" y="0"/>
                    <a:pt x="3" y="0"/>
                    <a:pt x="2" y="0"/>
                  </a:cubicBezTo>
                  <a:cubicBezTo>
                    <a:pt x="0" y="19"/>
                    <a:pt x="0" y="19"/>
                    <a:pt x="0" y="19"/>
                  </a:cubicBezTo>
                  <a:cubicBezTo>
                    <a:pt x="38" y="19"/>
                    <a:pt x="38" y="19"/>
                    <a:pt x="38" y="19"/>
                  </a:cubicBezTo>
                  <a:lnTo>
                    <a:pt x="20" y="9"/>
                  </a:lnTo>
                  <a:close/>
                </a:path>
              </a:pathLst>
            </a:custGeom>
            <a:solidFill>
              <a:srgbClr val="FFC8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 name="íṥļîďê"/>
            <p:cNvSpPr/>
            <p:nvPr/>
          </p:nvSpPr>
          <p:spPr bwMode="auto">
            <a:xfrm>
              <a:off x="3844925" y="1606550"/>
              <a:ext cx="100013" cy="95250"/>
            </a:xfrm>
            <a:custGeom>
              <a:avLst/>
              <a:gdLst>
                <a:gd name="T0" fmla="*/ 9 w 25"/>
                <a:gd name="T1" fmla="*/ 1 h 24"/>
                <a:gd name="T2" fmla="*/ 25 w 25"/>
                <a:gd name="T3" fmla="*/ 14 h 24"/>
                <a:gd name="T4" fmla="*/ 3 w 25"/>
                <a:gd name="T5" fmla="*/ 24 h 24"/>
                <a:gd name="T6" fmla="*/ 0 w 25"/>
                <a:gd name="T7" fmla="*/ 0 h 24"/>
                <a:gd name="T8" fmla="*/ 9 w 25"/>
                <a:gd name="T9" fmla="*/ 1 h 24"/>
              </a:gdLst>
              <a:ahLst/>
              <a:cxnLst>
                <a:cxn ang="0">
                  <a:pos x="T0" y="T1"/>
                </a:cxn>
                <a:cxn ang="0">
                  <a:pos x="T2" y="T3"/>
                </a:cxn>
                <a:cxn ang="0">
                  <a:pos x="T4" y="T5"/>
                </a:cxn>
                <a:cxn ang="0">
                  <a:pos x="T6" y="T7"/>
                </a:cxn>
                <a:cxn ang="0">
                  <a:pos x="T8" y="T9"/>
                </a:cxn>
              </a:cxnLst>
              <a:rect l="0" t="0" r="r" b="b"/>
              <a:pathLst>
                <a:path w="25" h="24">
                  <a:moveTo>
                    <a:pt x="9" y="1"/>
                  </a:moveTo>
                  <a:cubicBezTo>
                    <a:pt x="12" y="3"/>
                    <a:pt x="25" y="14"/>
                    <a:pt x="25" y="14"/>
                  </a:cubicBezTo>
                  <a:cubicBezTo>
                    <a:pt x="3" y="24"/>
                    <a:pt x="3" y="24"/>
                    <a:pt x="3" y="24"/>
                  </a:cubicBezTo>
                  <a:cubicBezTo>
                    <a:pt x="0" y="0"/>
                    <a:pt x="0" y="0"/>
                    <a:pt x="0" y="0"/>
                  </a:cubicBezTo>
                  <a:lnTo>
                    <a:pt x="9" y="1"/>
                  </a:lnTo>
                  <a:close/>
                </a:path>
              </a:pathLst>
            </a:custGeom>
            <a:solidFill>
              <a:srgbClr val="F1AA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 name="iṩļïḍe"/>
            <p:cNvSpPr/>
            <p:nvPr/>
          </p:nvSpPr>
          <p:spPr bwMode="auto">
            <a:xfrm>
              <a:off x="3509963" y="1406525"/>
              <a:ext cx="382588" cy="431800"/>
            </a:xfrm>
            <a:custGeom>
              <a:avLst/>
              <a:gdLst>
                <a:gd name="T0" fmla="*/ 93 w 96"/>
                <a:gd name="T1" fmla="*/ 50 h 108"/>
                <a:gd name="T2" fmla="*/ 59 w 96"/>
                <a:gd name="T3" fmla="*/ 105 h 108"/>
                <a:gd name="T4" fmla="*/ 3 w 96"/>
                <a:gd name="T5" fmla="*/ 60 h 108"/>
                <a:gd name="T6" fmla="*/ 48 w 96"/>
                <a:gd name="T7" fmla="*/ 3 h 108"/>
                <a:gd name="T8" fmla="*/ 93 w 96"/>
                <a:gd name="T9" fmla="*/ 50 h 108"/>
              </a:gdLst>
              <a:ahLst/>
              <a:cxnLst>
                <a:cxn ang="0">
                  <a:pos x="T0" y="T1"/>
                </a:cxn>
                <a:cxn ang="0">
                  <a:pos x="T2" y="T3"/>
                </a:cxn>
                <a:cxn ang="0">
                  <a:pos x="T4" y="T5"/>
                </a:cxn>
                <a:cxn ang="0">
                  <a:pos x="T6" y="T7"/>
                </a:cxn>
                <a:cxn ang="0">
                  <a:pos x="T8" y="T9"/>
                </a:cxn>
              </a:cxnLst>
              <a:rect l="0" t="0" r="r" b="b"/>
              <a:pathLst>
                <a:path w="96" h="108">
                  <a:moveTo>
                    <a:pt x="93" y="50"/>
                  </a:moveTo>
                  <a:cubicBezTo>
                    <a:pt x="96" y="78"/>
                    <a:pt x="87" y="102"/>
                    <a:pt x="59" y="105"/>
                  </a:cubicBezTo>
                  <a:cubicBezTo>
                    <a:pt x="31" y="108"/>
                    <a:pt x="6" y="88"/>
                    <a:pt x="3" y="60"/>
                  </a:cubicBezTo>
                  <a:cubicBezTo>
                    <a:pt x="0" y="32"/>
                    <a:pt x="20" y="6"/>
                    <a:pt x="48" y="3"/>
                  </a:cubicBezTo>
                  <a:cubicBezTo>
                    <a:pt x="76" y="0"/>
                    <a:pt x="90" y="22"/>
                    <a:pt x="93" y="50"/>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 name="ïşḷiḓe"/>
            <p:cNvSpPr/>
            <p:nvPr/>
          </p:nvSpPr>
          <p:spPr bwMode="auto">
            <a:xfrm>
              <a:off x="3378200" y="1358900"/>
              <a:ext cx="574675" cy="400050"/>
            </a:xfrm>
            <a:custGeom>
              <a:avLst/>
              <a:gdLst>
                <a:gd name="T0" fmla="*/ 39 w 144"/>
                <a:gd name="T1" fmla="*/ 25 h 100"/>
                <a:gd name="T2" fmla="*/ 108 w 144"/>
                <a:gd name="T3" fmla="*/ 13 h 100"/>
                <a:gd name="T4" fmla="*/ 99 w 144"/>
                <a:gd name="T5" fmla="*/ 59 h 100"/>
                <a:gd name="T6" fmla="*/ 47 w 144"/>
                <a:gd name="T7" fmla="*/ 100 h 100"/>
                <a:gd name="T8" fmla="*/ 39 w 144"/>
                <a:gd name="T9" fmla="*/ 25 h 100"/>
              </a:gdLst>
              <a:ahLst/>
              <a:cxnLst>
                <a:cxn ang="0">
                  <a:pos x="T0" y="T1"/>
                </a:cxn>
                <a:cxn ang="0">
                  <a:pos x="T2" y="T3"/>
                </a:cxn>
                <a:cxn ang="0">
                  <a:pos x="T4" y="T5"/>
                </a:cxn>
                <a:cxn ang="0">
                  <a:pos x="T6" y="T7"/>
                </a:cxn>
                <a:cxn ang="0">
                  <a:pos x="T8" y="T9"/>
                </a:cxn>
              </a:cxnLst>
              <a:rect l="0" t="0" r="r" b="b"/>
              <a:pathLst>
                <a:path w="144" h="100">
                  <a:moveTo>
                    <a:pt x="39" y="25"/>
                  </a:moveTo>
                  <a:cubicBezTo>
                    <a:pt x="39" y="25"/>
                    <a:pt x="73" y="0"/>
                    <a:pt x="108" y="13"/>
                  </a:cubicBezTo>
                  <a:cubicBezTo>
                    <a:pt x="144" y="25"/>
                    <a:pt x="114" y="50"/>
                    <a:pt x="99" y="59"/>
                  </a:cubicBezTo>
                  <a:cubicBezTo>
                    <a:pt x="85" y="69"/>
                    <a:pt x="47" y="100"/>
                    <a:pt x="47" y="100"/>
                  </a:cubicBezTo>
                  <a:cubicBezTo>
                    <a:pt x="47" y="100"/>
                    <a:pt x="0" y="54"/>
                    <a:pt x="39" y="25"/>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 name="íSľiďê"/>
            <p:cNvSpPr/>
            <p:nvPr/>
          </p:nvSpPr>
          <p:spPr bwMode="auto">
            <a:xfrm>
              <a:off x="3486150" y="1535112"/>
              <a:ext cx="190500" cy="271463"/>
            </a:xfrm>
            <a:custGeom>
              <a:avLst/>
              <a:gdLst>
                <a:gd name="T0" fmla="*/ 33 w 48"/>
                <a:gd name="T1" fmla="*/ 67 h 68"/>
                <a:gd name="T2" fmla="*/ 48 w 48"/>
                <a:gd name="T3" fmla="*/ 0 h 68"/>
                <a:gd name="T4" fmla="*/ 0 w 48"/>
                <a:gd name="T5" fmla="*/ 24 h 68"/>
                <a:gd name="T6" fmla="*/ 33 w 48"/>
                <a:gd name="T7" fmla="*/ 67 h 68"/>
              </a:gdLst>
              <a:ahLst/>
              <a:cxnLst>
                <a:cxn ang="0">
                  <a:pos x="T0" y="T1"/>
                </a:cxn>
                <a:cxn ang="0">
                  <a:pos x="T2" y="T3"/>
                </a:cxn>
                <a:cxn ang="0">
                  <a:pos x="T4" y="T5"/>
                </a:cxn>
                <a:cxn ang="0">
                  <a:pos x="T6" y="T7"/>
                </a:cxn>
              </a:cxnLst>
              <a:rect l="0" t="0" r="r" b="b"/>
              <a:pathLst>
                <a:path w="48" h="68">
                  <a:moveTo>
                    <a:pt x="33" y="67"/>
                  </a:moveTo>
                  <a:cubicBezTo>
                    <a:pt x="35" y="68"/>
                    <a:pt x="48" y="0"/>
                    <a:pt x="48" y="0"/>
                  </a:cubicBezTo>
                  <a:cubicBezTo>
                    <a:pt x="0" y="24"/>
                    <a:pt x="0" y="24"/>
                    <a:pt x="0" y="24"/>
                  </a:cubicBezTo>
                  <a:cubicBezTo>
                    <a:pt x="0" y="24"/>
                    <a:pt x="5" y="52"/>
                    <a:pt x="33" y="67"/>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 name="îšḷiḍe"/>
            <p:cNvSpPr/>
            <p:nvPr/>
          </p:nvSpPr>
          <p:spPr bwMode="auto">
            <a:xfrm>
              <a:off x="3609975" y="1595437"/>
              <a:ext cx="106363" cy="142875"/>
            </a:xfrm>
            <a:custGeom>
              <a:avLst/>
              <a:gdLst>
                <a:gd name="T0" fmla="*/ 27 w 27"/>
                <a:gd name="T1" fmla="*/ 12 h 36"/>
                <a:gd name="T2" fmla="*/ 9 w 27"/>
                <a:gd name="T3" fmla="*/ 11 h 36"/>
                <a:gd name="T4" fmla="*/ 20 w 27"/>
                <a:gd name="T5" fmla="*/ 34 h 36"/>
              </a:gdLst>
              <a:ahLst/>
              <a:cxnLst>
                <a:cxn ang="0">
                  <a:pos x="T0" y="T1"/>
                </a:cxn>
                <a:cxn ang="0">
                  <a:pos x="T2" y="T3"/>
                </a:cxn>
                <a:cxn ang="0">
                  <a:pos x="T4" y="T5"/>
                </a:cxn>
              </a:cxnLst>
              <a:rect l="0" t="0" r="r" b="b"/>
              <a:pathLst>
                <a:path w="27" h="36">
                  <a:moveTo>
                    <a:pt x="27" y="12"/>
                  </a:moveTo>
                  <a:cubicBezTo>
                    <a:pt x="27" y="12"/>
                    <a:pt x="17" y="0"/>
                    <a:pt x="9" y="11"/>
                  </a:cubicBezTo>
                  <a:cubicBezTo>
                    <a:pt x="0" y="22"/>
                    <a:pt x="9" y="36"/>
                    <a:pt x="20" y="34"/>
                  </a:cubicBezTo>
                </a:path>
              </a:pathLst>
            </a:custGeom>
            <a:solidFill>
              <a:srgbClr val="F1AA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 name="îṡḻíḋê"/>
            <p:cNvSpPr/>
            <p:nvPr/>
          </p:nvSpPr>
          <p:spPr bwMode="auto">
            <a:xfrm>
              <a:off x="3449638" y="1350962"/>
              <a:ext cx="490538" cy="244475"/>
            </a:xfrm>
            <a:custGeom>
              <a:avLst/>
              <a:gdLst>
                <a:gd name="T0" fmla="*/ 1 w 123"/>
                <a:gd name="T1" fmla="*/ 61 h 61"/>
                <a:gd name="T2" fmla="*/ 123 w 123"/>
                <a:gd name="T3" fmla="*/ 46 h 61"/>
                <a:gd name="T4" fmla="*/ 119 w 123"/>
                <a:gd name="T5" fmla="*/ 41 h 61"/>
                <a:gd name="T6" fmla="*/ 111 w 123"/>
                <a:gd name="T7" fmla="*/ 41 h 61"/>
                <a:gd name="T8" fmla="*/ 54 w 123"/>
                <a:gd name="T9" fmla="*/ 5 h 61"/>
                <a:gd name="T10" fmla="*/ 2 w 123"/>
                <a:gd name="T11" fmla="*/ 60 h 61"/>
              </a:gdLst>
              <a:ahLst/>
              <a:cxnLst>
                <a:cxn ang="0">
                  <a:pos x="T0" y="T1"/>
                </a:cxn>
                <a:cxn ang="0">
                  <a:pos x="T2" y="T3"/>
                </a:cxn>
                <a:cxn ang="0">
                  <a:pos x="T4" y="T5"/>
                </a:cxn>
                <a:cxn ang="0">
                  <a:pos x="T6" y="T7"/>
                </a:cxn>
                <a:cxn ang="0">
                  <a:pos x="T8" y="T9"/>
                </a:cxn>
                <a:cxn ang="0">
                  <a:pos x="T10" y="T11"/>
                </a:cxn>
              </a:cxnLst>
              <a:rect l="0" t="0" r="r" b="b"/>
              <a:pathLst>
                <a:path w="123" h="61">
                  <a:moveTo>
                    <a:pt x="1" y="61"/>
                  </a:moveTo>
                  <a:cubicBezTo>
                    <a:pt x="123" y="46"/>
                    <a:pt x="123" y="46"/>
                    <a:pt x="123" y="46"/>
                  </a:cubicBezTo>
                  <a:cubicBezTo>
                    <a:pt x="123" y="46"/>
                    <a:pt x="123" y="42"/>
                    <a:pt x="119" y="41"/>
                  </a:cubicBezTo>
                  <a:cubicBezTo>
                    <a:pt x="115" y="40"/>
                    <a:pt x="111" y="41"/>
                    <a:pt x="111" y="41"/>
                  </a:cubicBezTo>
                  <a:cubicBezTo>
                    <a:pt x="111" y="41"/>
                    <a:pt x="108" y="0"/>
                    <a:pt x="54" y="5"/>
                  </a:cubicBezTo>
                  <a:cubicBezTo>
                    <a:pt x="0" y="9"/>
                    <a:pt x="2" y="60"/>
                    <a:pt x="2" y="60"/>
                  </a:cubicBezTo>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 name="î$ľídè"/>
            <p:cNvSpPr/>
            <p:nvPr/>
          </p:nvSpPr>
          <p:spPr bwMode="auto">
            <a:xfrm>
              <a:off x="3705225" y="1387475"/>
              <a:ext cx="139700" cy="127000"/>
            </a:xfrm>
            <a:custGeom>
              <a:avLst/>
              <a:gdLst>
                <a:gd name="T0" fmla="*/ 34 w 35"/>
                <a:gd name="T1" fmla="*/ 29 h 32"/>
                <a:gd name="T2" fmla="*/ 24 w 35"/>
                <a:gd name="T3" fmla="*/ 11 h 32"/>
                <a:gd name="T4" fmla="*/ 3 w 35"/>
                <a:gd name="T5" fmla="*/ 1 h 32"/>
                <a:gd name="T6" fmla="*/ 2 w 35"/>
                <a:gd name="T7" fmla="*/ 3 h 32"/>
                <a:gd name="T8" fmla="*/ 22 w 35"/>
                <a:gd name="T9" fmla="*/ 13 h 32"/>
                <a:gd name="T10" fmla="*/ 32 w 35"/>
                <a:gd name="T11" fmla="*/ 30 h 32"/>
                <a:gd name="T12" fmla="*/ 34 w 35"/>
                <a:gd name="T13" fmla="*/ 29 h 32"/>
              </a:gdLst>
              <a:ahLst/>
              <a:cxnLst>
                <a:cxn ang="0">
                  <a:pos x="T0" y="T1"/>
                </a:cxn>
                <a:cxn ang="0">
                  <a:pos x="T2" y="T3"/>
                </a:cxn>
                <a:cxn ang="0">
                  <a:pos x="T4" y="T5"/>
                </a:cxn>
                <a:cxn ang="0">
                  <a:pos x="T6" y="T7"/>
                </a:cxn>
                <a:cxn ang="0">
                  <a:pos x="T8" y="T9"/>
                </a:cxn>
                <a:cxn ang="0">
                  <a:pos x="T10" y="T11"/>
                </a:cxn>
                <a:cxn ang="0">
                  <a:pos x="T12" y="T13"/>
                </a:cxn>
              </a:cxnLst>
              <a:rect l="0" t="0" r="r" b="b"/>
              <a:pathLst>
                <a:path w="35" h="32">
                  <a:moveTo>
                    <a:pt x="34" y="29"/>
                  </a:moveTo>
                  <a:cubicBezTo>
                    <a:pt x="32" y="23"/>
                    <a:pt x="29" y="15"/>
                    <a:pt x="24" y="11"/>
                  </a:cubicBezTo>
                  <a:cubicBezTo>
                    <a:pt x="18" y="6"/>
                    <a:pt x="10" y="3"/>
                    <a:pt x="3" y="1"/>
                  </a:cubicBezTo>
                  <a:cubicBezTo>
                    <a:pt x="1" y="0"/>
                    <a:pt x="0" y="3"/>
                    <a:pt x="2" y="3"/>
                  </a:cubicBezTo>
                  <a:cubicBezTo>
                    <a:pt x="9" y="5"/>
                    <a:pt x="16" y="8"/>
                    <a:pt x="22" y="13"/>
                  </a:cubicBezTo>
                  <a:cubicBezTo>
                    <a:pt x="27" y="17"/>
                    <a:pt x="30" y="24"/>
                    <a:pt x="32" y="30"/>
                  </a:cubicBezTo>
                  <a:cubicBezTo>
                    <a:pt x="33" y="32"/>
                    <a:pt x="35" y="31"/>
                    <a:pt x="34" y="29"/>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 name="iṣľîḍê"/>
            <p:cNvSpPr/>
            <p:nvPr/>
          </p:nvSpPr>
          <p:spPr bwMode="auto">
            <a:xfrm>
              <a:off x="3665538" y="1398587"/>
              <a:ext cx="34925" cy="123825"/>
            </a:xfrm>
            <a:custGeom>
              <a:avLst/>
              <a:gdLst>
                <a:gd name="T0" fmla="*/ 9 w 9"/>
                <a:gd name="T1" fmla="*/ 29 h 31"/>
                <a:gd name="T2" fmla="*/ 3 w 9"/>
                <a:gd name="T3" fmla="*/ 1 h 31"/>
                <a:gd name="T4" fmla="*/ 0 w 9"/>
                <a:gd name="T5" fmla="*/ 2 h 31"/>
                <a:gd name="T6" fmla="*/ 6 w 9"/>
                <a:gd name="T7" fmla="*/ 29 h 31"/>
                <a:gd name="T8" fmla="*/ 9 w 9"/>
                <a:gd name="T9" fmla="*/ 29 h 31"/>
              </a:gdLst>
              <a:ahLst/>
              <a:cxnLst>
                <a:cxn ang="0">
                  <a:pos x="T0" y="T1"/>
                </a:cxn>
                <a:cxn ang="0">
                  <a:pos x="T2" y="T3"/>
                </a:cxn>
                <a:cxn ang="0">
                  <a:pos x="T4" y="T5"/>
                </a:cxn>
                <a:cxn ang="0">
                  <a:pos x="T6" y="T7"/>
                </a:cxn>
                <a:cxn ang="0">
                  <a:pos x="T8" y="T9"/>
                </a:cxn>
              </a:cxnLst>
              <a:rect l="0" t="0" r="r" b="b"/>
              <a:pathLst>
                <a:path w="9" h="31">
                  <a:moveTo>
                    <a:pt x="9" y="29"/>
                  </a:moveTo>
                  <a:cubicBezTo>
                    <a:pt x="6" y="20"/>
                    <a:pt x="4" y="11"/>
                    <a:pt x="3" y="1"/>
                  </a:cubicBezTo>
                  <a:cubicBezTo>
                    <a:pt x="3" y="0"/>
                    <a:pt x="0" y="0"/>
                    <a:pt x="0" y="2"/>
                  </a:cubicBezTo>
                  <a:cubicBezTo>
                    <a:pt x="2" y="11"/>
                    <a:pt x="4" y="20"/>
                    <a:pt x="6" y="29"/>
                  </a:cubicBezTo>
                  <a:cubicBezTo>
                    <a:pt x="7" y="31"/>
                    <a:pt x="9" y="30"/>
                    <a:pt x="9" y="29"/>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 name="îṡļide"/>
            <p:cNvSpPr/>
            <p:nvPr/>
          </p:nvSpPr>
          <p:spPr bwMode="auto">
            <a:xfrm>
              <a:off x="3525838" y="1395412"/>
              <a:ext cx="103188" cy="158750"/>
            </a:xfrm>
            <a:custGeom>
              <a:avLst/>
              <a:gdLst>
                <a:gd name="T0" fmla="*/ 24 w 26"/>
                <a:gd name="T1" fmla="*/ 1 h 40"/>
                <a:gd name="T2" fmla="*/ 0 w 26"/>
                <a:gd name="T3" fmla="*/ 37 h 40"/>
                <a:gd name="T4" fmla="*/ 3 w 26"/>
                <a:gd name="T5" fmla="*/ 38 h 40"/>
                <a:gd name="T6" fmla="*/ 25 w 26"/>
                <a:gd name="T7" fmla="*/ 3 h 40"/>
                <a:gd name="T8" fmla="*/ 24 w 26"/>
                <a:gd name="T9" fmla="*/ 1 h 40"/>
              </a:gdLst>
              <a:ahLst/>
              <a:cxnLst>
                <a:cxn ang="0">
                  <a:pos x="T0" y="T1"/>
                </a:cxn>
                <a:cxn ang="0">
                  <a:pos x="T2" y="T3"/>
                </a:cxn>
                <a:cxn ang="0">
                  <a:pos x="T4" y="T5"/>
                </a:cxn>
                <a:cxn ang="0">
                  <a:pos x="T6" y="T7"/>
                </a:cxn>
                <a:cxn ang="0">
                  <a:pos x="T8" y="T9"/>
                </a:cxn>
              </a:cxnLst>
              <a:rect l="0" t="0" r="r" b="b"/>
              <a:pathLst>
                <a:path w="26" h="40">
                  <a:moveTo>
                    <a:pt x="24" y="1"/>
                  </a:moveTo>
                  <a:cubicBezTo>
                    <a:pt x="10" y="8"/>
                    <a:pt x="4" y="23"/>
                    <a:pt x="0" y="37"/>
                  </a:cubicBezTo>
                  <a:cubicBezTo>
                    <a:pt x="0" y="39"/>
                    <a:pt x="2" y="40"/>
                    <a:pt x="3" y="38"/>
                  </a:cubicBezTo>
                  <a:cubicBezTo>
                    <a:pt x="6" y="24"/>
                    <a:pt x="11" y="10"/>
                    <a:pt x="25" y="3"/>
                  </a:cubicBezTo>
                  <a:cubicBezTo>
                    <a:pt x="26" y="2"/>
                    <a:pt x="25" y="0"/>
                    <a:pt x="24" y="1"/>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 name="ísļîdê"/>
            <p:cNvSpPr/>
            <p:nvPr/>
          </p:nvSpPr>
          <p:spPr bwMode="auto">
            <a:xfrm>
              <a:off x="4367213" y="1878012"/>
              <a:ext cx="147638" cy="95250"/>
            </a:xfrm>
            <a:custGeom>
              <a:avLst/>
              <a:gdLst>
                <a:gd name="T0" fmla="*/ 12 w 37"/>
                <a:gd name="T1" fmla="*/ 24 h 24"/>
                <a:gd name="T2" fmla="*/ 0 w 37"/>
                <a:gd name="T3" fmla="*/ 18 h 24"/>
                <a:gd name="T4" fmla="*/ 16 w 37"/>
                <a:gd name="T5" fmla="*/ 1 h 24"/>
                <a:gd name="T6" fmla="*/ 35 w 37"/>
                <a:gd name="T7" fmla="*/ 3 h 24"/>
                <a:gd name="T8" fmla="*/ 37 w 37"/>
                <a:gd name="T9" fmla="*/ 7 h 24"/>
                <a:gd name="T10" fmla="*/ 25 w 37"/>
                <a:gd name="T11" fmla="*/ 7 h 24"/>
                <a:gd name="T12" fmla="*/ 12 w 37"/>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7" h="24">
                  <a:moveTo>
                    <a:pt x="12" y="24"/>
                  </a:moveTo>
                  <a:cubicBezTo>
                    <a:pt x="12" y="24"/>
                    <a:pt x="0" y="18"/>
                    <a:pt x="0" y="18"/>
                  </a:cubicBezTo>
                  <a:cubicBezTo>
                    <a:pt x="0" y="18"/>
                    <a:pt x="6" y="1"/>
                    <a:pt x="16" y="1"/>
                  </a:cubicBezTo>
                  <a:cubicBezTo>
                    <a:pt x="27" y="0"/>
                    <a:pt x="33" y="2"/>
                    <a:pt x="35" y="3"/>
                  </a:cubicBezTo>
                  <a:cubicBezTo>
                    <a:pt x="36" y="5"/>
                    <a:pt x="37" y="7"/>
                    <a:pt x="37" y="7"/>
                  </a:cubicBezTo>
                  <a:cubicBezTo>
                    <a:pt x="25" y="7"/>
                    <a:pt x="25" y="7"/>
                    <a:pt x="25" y="7"/>
                  </a:cubicBezTo>
                  <a:cubicBezTo>
                    <a:pt x="25" y="7"/>
                    <a:pt x="28" y="14"/>
                    <a:pt x="12" y="24"/>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 name="iš1îḍe"/>
            <p:cNvSpPr/>
            <p:nvPr/>
          </p:nvSpPr>
          <p:spPr bwMode="auto">
            <a:xfrm>
              <a:off x="3425825" y="1957387"/>
              <a:ext cx="438150" cy="782638"/>
            </a:xfrm>
            <a:custGeom>
              <a:avLst/>
              <a:gdLst>
                <a:gd name="T0" fmla="*/ 65 w 110"/>
                <a:gd name="T1" fmla="*/ 31 h 196"/>
                <a:gd name="T2" fmla="*/ 56 w 110"/>
                <a:gd name="T3" fmla="*/ 38 h 196"/>
                <a:gd name="T4" fmla="*/ 48 w 110"/>
                <a:gd name="T5" fmla="*/ 47 h 196"/>
                <a:gd name="T6" fmla="*/ 35 w 110"/>
                <a:gd name="T7" fmla="*/ 69 h 196"/>
                <a:gd name="T8" fmla="*/ 29 w 110"/>
                <a:gd name="T9" fmla="*/ 93 h 196"/>
                <a:gd name="T10" fmla="*/ 31 w 110"/>
                <a:gd name="T11" fmla="*/ 117 h 196"/>
                <a:gd name="T12" fmla="*/ 35 w 110"/>
                <a:gd name="T13" fmla="*/ 129 h 196"/>
                <a:gd name="T14" fmla="*/ 42 w 110"/>
                <a:gd name="T15" fmla="*/ 140 h 196"/>
                <a:gd name="T16" fmla="*/ 61 w 110"/>
                <a:gd name="T17" fmla="*/ 160 h 196"/>
                <a:gd name="T18" fmla="*/ 110 w 110"/>
                <a:gd name="T19" fmla="*/ 186 h 196"/>
                <a:gd name="T20" fmla="*/ 108 w 110"/>
                <a:gd name="T21" fmla="*/ 196 h 196"/>
                <a:gd name="T22" fmla="*/ 51 w 110"/>
                <a:gd name="T23" fmla="*/ 174 h 196"/>
                <a:gd name="T24" fmla="*/ 26 w 110"/>
                <a:gd name="T25" fmla="*/ 153 h 196"/>
                <a:gd name="T26" fmla="*/ 16 w 110"/>
                <a:gd name="T27" fmla="*/ 140 h 196"/>
                <a:gd name="T28" fmla="*/ 8 w 110"/>
                <a:gd name="T29" fmla="*/ 125 h 196"/>
                <a:gd name="T30" fmla="*/ 5 w 110"/>
                <a:gd name="T31" fmla="*/ 117 h 196"/>
                <a:gd name="T32" fmla="*/ 3 w 110"/>
                <a:gd name="T33" fmla="*/ 109 h 196"/>
                <a:gd name="T34" fmla="*/ 1 w 110"/>
                <a:gd name="T35" fmla="*/ 92 h 196"/>
                <a:gd name="T36" fmla="*/ 5 w 110"/>
                <a:gd name="T37" fmla="*/ 59 h 196"/>
                <a:gd name="T38" fmla="*/ 19 w 110"/>
                <a:gd name="T39" fmla="*/ 27 h 196"/>
                <a:gd name="T40" fmla="*/ 28 w 110"/>
                <a:gd name="T41" fmla="*/ 14 h 196"/>
                <a:gd name="T42" fmla="*/ 41 w 110"/>
                <a:gd name="T43" fmla="*/ 0 h 196"/>
                <a:gd name="T44" fmla="*/ 65 w 110"/>
                <a:gd name="T45" fmla="*/ 3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96">
                  <a:moveTo>
                    <a:pt x="65" y="31"/>
                  </a:moveTo>
                  <a:cubicBezTo>
                    <a:pt x="63" y="32"/>
                    <a:pt x="59" y="35"/>
                    <a:pt x="56" y="38"/>
                  </a:cubicBezTo>
                  <a:cubicBezTo>
                    <a:pt x="53" y="41"/>
                    <a:pt x="51" y="44"/>
                    <a:pt x="48" y="47"/>
                  </a:cubicBezTo>
                  <a:cubicBezTo>
                    <a:pt x="43" y="54"/>
                    <a:pt x="38" y="61"/>
                    <a:pt x="35" y="69"/>
                  </a:cubicBezTo>
                  <a:cubicBezTo>
                    <a:pt x="32" y="76"/>
                    <a:pt x="30" y="84"/>
                    <a:pt x="29" y="93"/>
                  </a:cubicBezTo>
                  <a:cubicBezTo>
                    <a:pt x="29" y="101"/>
                    <a:pt x="29" y="110"/>
                    <a:pt x="31" y="117"/>
                  </a:cubicBezTo>
                  <a:cubicBezTo>
                    <a:pt x="32" y="122"/>
                    <a:pt x="34" y="125"/>
                    <a:pt x="35" y="129"/>
                  </a:cubicBezTo>
                  <a:cubicBezTo>
                    <a:pt x="37" y="133"/>
                    <a:pt x="39" y="137"/>
                    <a:pt x="42" y="140"/>
                  </a:cubicBezTo>
                  <a:cubicBezTo>
                    <a:pt x="47" y="148"/>
                    <a:pt x="53" y="154"/>
                    <a:pt x="61" y="160"/>
                  </a:cubicBezTo>
                  <a:cubicBezTo>
                    <a:pt x="75" y="171"/>
                    <a:pt x="92" y="180"/>
                    <a:pt x="110" y="186"/>
                  </a:cubicBezTo>
                  <a:cubicBezTo>
                    <a:pt x="108" y="196"/>
                    <a:pt x="108" y="196"/>
                    <a:pt x="108" y="196"/>
                  </a:cubicBezTo>
                  <a:cubicBezTo>
                    <a:pt x="88" y="192"/>
                    <a:pt x="69" y="185"/>
                    <a:pt x="51" y="174"/>
                  </a:cubicBezTo>
                  <a:cubicBezTo>
                    <a:pt x="42" y="168"/>
                    <a:pt x="33" y="162"/>
                    <a:pt x="26" y="153"/>
                  </a:cubicBezTo>
                  <a:cubicBezTo>
                    <a:pt x="22" y="150"/>
                    <a:pt x="19" y="145"/>
                    <a:pt x="16" y="140"/>
                  </a:cubicBezTo>
                  <a:cubicBezTo>
                    <a:pt x="13" y="136"/>
                    <a:pt x="10" y="131"/>
                    <a:pt x="8" y="125"/>
                  </a:cubicBezTo>
                  <a:cubicBezTo>
                    <a:pt x="5" y="117"/>
                    <a:pt x="5" y="117"/>
                    <a:pt x="5" y="117"/>
                  </a:cubicBezTo>
                  <a:cubicBezTo>
                    <a:pt x="3" y="109"/>
                    <a:pt x="3" y="109"/>
                    <a:pt x="3" y="109"/>
                  </a:cubicBezTo>
                  <a:cubicBezTo>
                    <a:pt x="1" y="104"/>
                    <a:pt x="1" y="98"/>
                    <a:pt x="1" y="92"/>
                  </a:cubicBezTo>
                  <a:cubicBezTo>
                    <a:pt x="0" y="81"/>
                    <a:pt x="2" y="70"/>
                    <a:pt x="5" y="59"/>
                  </a:cubicBezTo>
                  <a:cubicBezTo>
                    <a:pt x="8" y="47"/>
                    <a:pt x="13" y="37"/>
                    <a:pt x="19" y="27"/>
                  </a:cubicBezTo>
                  <a:cubicBezTo>
                    <a:pt x="22" y="23"/>
                    <a:pt x="25" y="18"/>
                    <a:pt x="28" y="14"/>
                  </a:cubicBezTo>
                  <a:cubicBezTo>
                    <a:pt x="32" y="9"/>
                    <a:pt x="35" y="5"/>
                    <a:pt x="41" y="0"/>
                  </a:cubicBezTo>
                  <a:lnTo>
                    <a:pt x="65" y="31"/>
                  </a:lnTo>
                  <a:close/>
                </a:path>
              </a:pathLst>
            </a:custGeom>
            <a:solidFill>
              <a:srgbClr val="499E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 name="iŝļïḍé"/>
            <p:cNvSpPr/>
            <p:nvPr/>
          </p:nvSpPr>
          <p:spPr bwMode="auto">
            <a:xfrm>
              <a:off x="3800475" y="2668587"/>
              <a:ext cx="147638" cy="100013"/>
            </a:xfrm>
            <a:custGeom>
              <a:avLst/>
              <a:gdLst>
                <a:gd name="T0" fmla="*/ 2 w 37"/>
                <a:gd name="T1" fmla="*/ 4 h 25"/>
                <a:gd name="T2" fmla="*/ 0 w 37"/>
                <a:gd name="T3" fmla="*/ 16 h 25"/>
                <a:gd name="T4" fmla="*/ 26 w 37"/>
                <a:gd name="T5" fmla="*/ 25 h 25"/>
                <a:gd name="T6" fmla="*/ 24 w 37"/>
                <a:gd name="T7" fmla="*/ 1 h 25"/>
                <a:gd name="T8" fmla="*/ 2 w 37"/>
                <a:gd name="T9" fmla="*/ 4 h 25"/>
              </a:gdLst>
              <a:ahLst/>
              <a:cxnLst>
                <a:cxn ang="0">
                  <a:pos x="T0" y="T1"/>
                </a:cxn>
                <a:cxn ang="0">
                  <a:pos x="T2" y="T3"/>
                </a:cxn>
                <a:cxn ang="0">
                  <a:pos x="T4" y="T5"/>
                </a:cxn>
                <a:cxn ang="0">
                  <a:pos x="T6" y="T7"/>
                </a:cxn>
                <a:cxn ang="0">
                  <a:pos x="T8" y="T9"/>
                </a:cxn>
              </a:cxnLst>
              <a:rect l="0" t="0" r="r" b="b"/>
              <a:pathLst>
                <a:path w="37" h="25">
                  <a:moveTo>
                    <a:pt x="2" y="4"/>
                  </a:moveTo>
                  <a:cubicBezTo>
                    <a:pt x="0" y="16"/>
                    <a:pt x="0" y="16"/>
                    <a:pt x="0" y="16"/>
                  </a:cubicBezTo>
                  <a:cubicBezTo>
                    <a:pt x="26" y="25"/>
                    <a:pt x="26" y="25"/>
                    <a:pt x="26" y="25"/>
                  </a:cubicBezTo>
                  <a:cubicBezTo>
                    <a:pt x="26" y="25"/>
                    <a:pt x="37" y="1"/>
                    <a:pt x="24" y="1"/>
                  </a:cubicBezTo>
                  <a:cubicBezTo>
                    <a:pt x="12" y="0"/>
                    <a:pt x="2" y="4"/>
                    <a:pt x="2" y="4"/>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618" y="925195"/>
            <a:ext cx="2178685"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3、反三违</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5407025" y="2458720"/>
            <a:ext cx="1207770" cy="991235"/>
          </a:xfrm>
          <a:prstGeom prst="rect">
            <a:avLst/>
          </a:prstGeom>
          <a:noFill/>
        </p:spPr>
        <p:txBody>
          <a:bodyPr wrap="square" rtlCol="0" anchor="t">
            <a:spAutoFit/>
          </a:bodyPr>
          <a:lstStyle/>
          <a:p>
            <a:pPr>
              <a:lnSpc>
                <a:spcPct val="150000"/>
              </a:lnSpc>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作业性违章</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装置性违章</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指挥性违章</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2160270" y="1417955"/>
            <a:ext cx="2103120" cy="306705"/>
          </a:xfrm>
          <a:prstGeom prst="rect">
            <a:avLst/>
          </a:prstGeom>
          <a:solidFill>
            <a:srgbClr val="C00000"/>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违章分类</a:t>
            </a:r>
            <a:endParaRPr lang="zh-CN" altLang="en-US" sz="1400" b="1">
              <a:solidFill>
                <a:schemeClr val="bg1"/>
              </a:solidFill>
              <a:latin typeface="微软雅黑" panose="020B0503020204020204" pitchFamily="34" charset="-122"/>
              <a:ea typeface="微软雅黑" panose="020B0503020204020204" pitchFamily="34" charset="-122"/>
            </a:endParaRPr>
          </a:p>
        </p:txBody>
      </p:sp>
      <p:grpSp>
        <p:nvGrpSpPr>
          <p:cNvPr id="11" name="72c1d082-99b3-4721-9aba-e1ca1eece281"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22225" y="1986280"/>
            <a:ext cx="4425315" cy="2752725"/>
            <a:chOff x="2614613" y="1263650"/>
            <a:chExt cx="6962775" cy="4330700"/>
          </a:xfrm>
        </p:grpSpPr>
        <p:sp>
          <p:nvSpPr>
            <p:cNvPr id="12" name="ïṩľide"/>
            <p:cNvSpPr/>
            <p:nvPr/>
          </p:nvSpPr>
          <p:spPr bwMode="auto">
            <a:xfrm>
              <a:off x="4340225" y="1550987"/>
              <a:ext cx="5237163" cy="2674938"/>
            </a:xfrm>
            <a:custGeom>
              <a:avLst/>
              <a:gdLst>
                <a:gd name="T0" fmla="*/ 2411 w 3299"/>
                <a:gd name="T1" fmla="*/ 1685 h 1685"/>
                <a:gd name="T2" fmla="*/ 2854 w 3299"/>
                <a:gd name="T3" fmla="*/ 1262 h 1685"/>
                <a:gd name="T4" fmla="*/ 3299 w 3299"/>
                <a:gd name="T5" fmla="*/ 842 h 1685"/>
                <a:gd name="T6" fmla="*/ 2854 w 3299"/>
                <a:gd name="T7" fmla="*/ 420 h 1685"/>
                <a:gd name="T8" fmla="*/ 2411 w 3299"/>
                <a:gd name="T9" fmla="*/ 0 h 1685"/>
                <a:gd name="T10" fmla="*/ 2411 w 3299"/>
                <a:gd name="T11" fmla="*/ 219 h 1685"/>
                <a:gd name="T12" fmla="*/ 0 w 3299"/>
                <a:gd name="T13" fmla="*/ 219 h 1685"/>
                <a:gd name="T14" fmla="*/ 0 w 3299"/>
                <a:gd name="T15" fmla="*/ 1463 h 1685"/>
                <a:gd name="T16" fmla="*/ 2411 w 3299"/>
                <a:gd name="T17" fmla="*/ 1463 h 1685"/>
                <a:gd name="T18" fmla="*/ 2411 w 3299"/>
                <a:gd name="T19" fmla="*/ 1685 h 1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99" h="1685">
                  <a:moveTo>
                    <a:pt x="2411" y="1685"/>
                  </a:moveTo>
                  <a:lnTo>
                    <a:pt x="2854" y="1262"/>
                  </a:lnTo>
                  <a:lnTo>
                    <a:pt x="3299" y="842"/>
                  </a:lnTo>
                  <a:lnTo>
                    <a:pt x="2854" y="420"/>
                  </a:lnTo>
                  <a:lnTo>
                    <a:pt x="2411" y="0"/>
                  </a:lnTo>
                  <a:lnTo>
                    <a:pt x="2411" y="219"/>
                  </a:lnTo>
                  <a:lnTo>
                    <a:pt x="0" y="219"/>
                  </a:lnTo>
                  <a:lnTo>
                    <a:pt x="0" y="1463"/>
                  </a:lnTo>
                  <a:lnTo>
                    <a:pt x="2411" y="1463"/>
                  </a:lnTo>
                  <a:lnTo>
                    <a:pt x="2411" y="1685"/>
                  </a:lnTo>
                  <a:close/>
                </a:path>
              </a:pathLst>
            </a:custGeom>
            <a:noFill/>
            <a:ln w="31750" cap="flat">
              <a:solidFill>
                <a:schemeClr val="tx1">
                  <a:lumMod val="75000"/>
                  <a:lumOff val="25000"/>
                </a:schemeClr>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14" name="ï$1ïḍe"/>
            <p:cNvSpPr/>
            <p:nvPr/>
          </p:nvSpPr>
          <p:spPr bwMode="auto">
            <a:xfrm>
              <a:off x="2846388" y="2265362"/>
              <a:ext cx="5237163" cy="2674938"/>
            </a:xfrm>
            <a:custGeom>
              <a:avLst/>
              <a:gdLst>
                <a:gd name="T0" fmla="*/ 2412 w 3299"/>
                <a:gd name="T1" fmla="*/ 1685 h 1685"/>
                <a:gd name="T2" fmla="*/ 2857 w 3299"/>
                <a:gd name="T3" fmla="*/ 1262 h 1685"/>
                <a:gd name="T4" fmla="*/ 3299 w 3299"/>
                <a:gd name="T5" fmla="*/ 842 h 1685"/>
                <a:gd name="T6" fmla="*/ 2857 w 3299"/>
                <a:gd name="T7" fmla="*/ 420 h 1685"/>
                <a:gd name="T8" fmla="*/ 2412 w 3299"/>
                <a:gd name="T9" fmla="*/ 0 h 1685"/>
                <a:gd name="T10" fmla="*/ 2412 w 3299"/>
                <a:gd name="T11" fmla="*/ 219 h 1685"/>
                <a:gd name="T12" fmla="*/ 0 w 3299"/>
                <a:gd name="T13" fmla="*/ 219 h 1685"/>
                <a:gd name="T14" fmla="*/ 0 w 3299"/>
                <a:gd name="T15" fmla="*/ 1464 h 1685"/>
                <a:gd name="T16" fmla="*/ 2412 w 3299"/>
                <a:gd name="T17" fmla="*/ 1464 h 1685"/>
                <a:gd name="T18" fmla="*/ 2412 w 3299"/>
                <a:gd name="T19" fmla="*/ 1685 h 1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99" h="1685">
                  <a:moveTo>
                    <a:pt x="2412" y="1685"/>
                  </a:moveTo>
                  <a:lnTo>
                    <a:pt x="2857" y="1262"/>
                  </a:lnTo>
                  <a:lnTo>
                    <a:pt x="3299" y="842"/>
                  </a:lnTo>
                  <a:lnTo>
                    <a:pt x="2857" y="420"/>
                  </a:lnTo>
                  <a:lnTo>
                    <a:pt x="2412" y="0"/>
                  </a:lnTo>
                  <a:lnTo>
                    <a:pt x="2412" y="219"/>
                  </a:lnTo>
                  <a:lnTo>
                    <a:pt x="0" y="219"/>
                  </a:lnTo>
                  <a:lnTo>
                    <a:pt x="0" y="1464"/>
                  </a:lnTo>
                  <a:lnTo>
                    <a:pt x="2412" y="1464"/>
                  </a:lnTo>
                  <a:lnTo>
                    <a:pt x="2412" y="1685"/>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îsľîdê"/>
            <p:cNvSpPr/>
            <p:nvPr/>
          </p:nvSpPr>
          <p:spPr bwMode="auto">
            <a:xfrm>
              <a:off x="2614613" y="2919412"/>
              <a:ext cx="3330575" cy="2674938"/>
            </a:xfrm>
            <a:custGeom>
              <a:avLst/>
              <a:gdLst>
                <a:gd name="T0" fmla="*/ 18 w 2098"/>
                <a:gd name="T1" fmla="*/ 1464 h 1685"/>
                <a:gd name="T2" fmla="*/ 1210 w 2098"/>
                <a:gd name="T3" fmla="*/ 1464 h 1685"/>
                <a:gd name="T4" fmla="*/ 1210 w 2098"/>
                <a:gd name="T5" fmla="*/ 1685 h 1685"/>
                <a:gd name="T6" fmla="*/ 1652 w 2098"/>
                <a:gd name="T7" fmla="*/ 1263 h 1685"/>
                <a:gd name="T8" fmla="*/ 2098 w 2098"/>
                <a:gd name="T9" fmla="*/ 843 h 1685"/>
                <a:gd name="T10" fmla="*/ 1652 w 2098"/>
                <a:gd name="T11" fmla="*/ 420 h 1685"/>
                <a:gd name="T12" fmla="*/ 1210 w 2098"/>
                <a:gd name="T13" fmla="*/ 0 h 1685"/>
                <a:gd name="T14" fmla="*/ 1210 w 2098"/>
                <a:gd name="T15" fmla="*/ 232 h 1685"/>
                <a:gd name="T16" fmla="*/ 0 w 2098"/>
                <a:gd name="T17" fmla="*/ 232 h 1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8" h="1685">
                  <a:moveTo>
                    <a:pt x="18" y="1464"/>
                  </a:moveTo>
                  <a:lnTo>
                    <a:pt x="1210" y="1464"/>
                  </a:lnTo>
                  <a:lnTo>
                    <a:pt x="1210" y="1685"/>
                  </a:lnTo>
                  <a:lnTo>
                    <a:pt x="1652" y="1263"/>
                  </a:lnTo>
                  <a:lnTo>
                    <a:pt x="2098" y="843"/>
                  </a:lnTo>
                  <a:lnTo>
                    <a:pt x="1652" y="420"/>
                  </a:lnTo>
                  <a:lnTo>
                    <a:pt x="1210" y="0"/>
                  </a:lnTo>
                  <a:lnTo>
                    <a:pt x="1210" y="232"/>
                  </a:lnTo>
                  <a:lnTo>
                    <a:pt x="0" y="232"/>
                  </a:lnTo>
                </a:path>
              </a:pathLst>
            </a:custGeom>
            <a:noFill/>
            <a:ln w="31750" cap="flat">
              <a:solidFill>
                <a:srgbClr val="FFFFFF"/>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20" name="í$1íḍe"/>
            <p:cNvSpPr/>
            <p:nvPr/>
          </p:nvSpPr>
          <p:spPr bwMode="auto">
            <a:xfrm>
              <a:off x="5413375" y="2030412"/>
              <a:ext cx="811213" cy="379413"/>
            </a:xfrm>
            <a:custGeom>
              <a:avLst/>
              <a:gdLst>
                <a:gd name="T0" fmla="*/ 38 w 203"/>
                <a:gd name="T1" fmla="*/ 0 h 95"/>
                <a:gd name="T2" fmla="*/ 40 w 203"/>
                <a:gd name="T3" fmla="*/ 11 h 95"/>
                <a:gd name="T4" fmla="*/ 45 w 203"/>
                <a:gd name="T5" fmla="*/ 23 h 95"/>
                <a:gd name="T6" fmla="*/ 57 w 203"/>
                <a:gd name="T7" fmla="*/ 44 h 95"/>
                <a:gd name="T8" fmla="*/ 76 w 203"/>
                <a:gd name="T9" fmla="*/ 60 h 95"/>
                <a:gd name="T10" fmla="*/ 99 w 203"/>
                <a:gd name="T11" fmla="*/ 70 h 95"/>
                <a:gd name="T12" fmla="*/ 111 w 203"/>
                <a:gd name="T13" fmla="*/ 71 h 95"/>
                <a:gd name="T14" fmla="*/ 124 w 203"/>
                <a:gd name="T15" fmla="*/ 71 h 95"/>
                <a:gd name="T16" fmla="*/ 150 w 203"/>
                <a:gd name="T17" fmla="*/ 63 h 95"/>
                <a:gd name="T18" fmla="*/ 196 w 203"/>
                <a:gd name="T19" fmla="*/ 31 h 95"/>
                <a:gd name="T20" fmla="*/ 203 w 203"/>
                <a:gd name="T21" fmla="*/ 37 h 95"/>
                <a:gd name="T22" fmla="*/ 157 w 203"/>
                <a:gd name="T23" fmla="*/ 78 h 95"/>
                <a:gd name="T24" fmla="*/ 128 w 203"/>
                <a:gd name="T25" fmla="*/ 91 h 95"/>
                <a:gd name="T26" fmla="*/ 112 w 203"/>
                <a:gd name="T27" fmla="*/ 94 h 95"/>
                <a:gd name="T28" fmla="*/ 95 w 203"/>
                <a:gd name="T29" fmla="*/ 94 h 95"/>
                <a:gd name="T30" fmla="*/ 87 w 203"/>
                <a:gd name="T31" fmla="*/ 93 h 95"/>
                <a:gd name="T32" fmla="*/ 79 w 203"/>
                <a:gd name="T33" fmla="*/ 91 h 95"/>
                <a:gd name="T34" fmla="*/ 63 w 203"/>
                <a:gd name="T35" fmla="*/ 85 h 95"/>
                <a:gd name="T36" fmla="*/ 35 w 203"/>
                <a:gd name="T37" fmla="*/ 66 h 95"/>
                <a:gd name="T38" fmla="*/ 13 w 203"/>
                <a:gd name="T39" fmla="*/ 40 h 95"/>
                <a:gd name="T40" fmla="*/ 6 w 203"/>
                <a:gd name="T41" fmla="*/ 25 h 95"/>
                <a:gd name="T42" fmla="*/ 0 w 203"/>
                <a:gd name="T43" fmla="*/ 8 h 95"/>
                <a:gd name="T44" fmla="*/ 38 w 203"/>
                <a:gd name="T4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95">
                  <a:moveTo>
                    <a:pt x="38" y="0"/>
                  </a:moveTo>
                  <a:cubicBezTo>
                    <a:pt x="38" y="3"/>
                    <a:pt x="39" y="7"/>
                    <a:pt x="40" y="11"/>
                  </a:cubicBezTo>
                  <a:cubicBezTo>
                    <a:pt x="41" y="15"/>
                    <a:pt x="43" y="19"/>
                    <a:pt x="45" y="23"/>
                  </a:cubicBezTo>
                  <a:cubicBezTo>
                    <a:pt x="48" y="31"/>
                    <a:pt x="52" y="38"/>
                    <a:pt x="57" y="44"/>
                  </a:cubicBezTo>
                  <a:cubicBezTo>
                    <a:pt x="63" y="50"/>
                    <a:pt x="69" y="56"/>
                    <a:pt x="76" y="60"/>
                  </a:cubicBezTo>
                  <a:cubicBezTo>
                    <a:pt x="83" y="64"/>
                    <a:pt x="91" y="68"/>
                    <a:pt x="99" y="70"/>
                  </a:cubicBezTo>
                  <a:cubicBezTo>
                    <a:pt x="103" y="71"/>
                    <a:pt x="107" y="71"/>
                    <a:pt x="111" y="71"/>
                  </a:cubicBezTo>
                  <a:cubicBezTo>
                    <a:pt x="115" y="71"/>
                    <a:pt x="120" y="71"/>
                    <a:pt x="124" y="71"/>
                  </a:cubicBezTo>
                  <a:cubicBezTo>
                    <a:pt x="133" y="69"/>
                    <a:pt x="141" y="67"/>
                    <a:pt x="150" y="63"/>
                  </a:cubicBezTo>
                  <a:cubicBezTo>
                    <a:pt x="167" y="55"/>
                    <a:pt x="183" y="44"/>
                    <a:pt x="196" y="31"/>
                  </a:cubicBezTo>
                  <a:cubicBezTo>
                    <a:pt x="203" y="37"/>
                    <a:pt x="203" y="37"/>
                    <a:pt x="203" y="37"/>
                  </a:cubicBezTo>
                  <a:cubicBezTo>
                    <a:pt x="190" y="53"/>
                    <a:pt x="175" y="67"/>
                    <a:pt x="157" y="78"/>
                  </a:cubicBezTo>
                  <a:cubicBezTo>
                    <a:pt x="148" y="83"/>
                    <a:pt x="139" y="88"/>
                    <a:pt x="128" y="91"/>
                  </a:cubicBezTo>
                  <a:cubicBezTo>
                    <a:pt x="123" y="93"/>
                    <a:pt x="117" y="93"/>
                    <a:pt x="112" y="94"/>
                  </a:cubicBezTo>
                  <a:cubicBezTo>
                    <a:pt x="106" y="94"/>
                    <a:pt x="101" y="95"/>
                    <a:pt x="95" y="94"/>
                  </a:cubicBezTo>
                  <a:cubicBezTo>
                    <a:pt x="87" y="93"/>
                    <a:pt x="87" y="93"/>
                    <a:pt x="87" y="93"/>
                  </a:cubicBezTo>
                  <a:cubicBezTo>
                    <a:pt x="79" y="91"/>
                    <a:pt x="79" y="91"/>
                    <a:pt x="79" y="91"/>
                  </a:cubicBezTo>
                  <a:cubicBezTo>
                    <a:pt x="73" y="90"/>
                    <a:pt x="68" y="87"/>
                    <a:pt x="63" y="85"/>
                  </a:cubicBezTo>
                  <a:cubicBezTo>
                    <a:pt x="52" y="81"/>
                    <a:pt x="43" y="74"/>
                    <a:pt x="35" y="66"/>
                  </a:cubicBezTo>
                  <a:cubicBezTo>
                    <a:pt x="26" y="59"/>
                    <a:pt x="19" y="49"/>
                    <a:pt x="13" y="40"/>
                  </a:cubicBezTo>
                  <a:cubicBezTo>
                    <a:pt x="11" y="35"/>
                    <a:pt x="8" y="30"/>
                    <a:pt x="6" y="25"/>
                  </a:cubicBezTo>
                  <a:cubicBezTo>
                    <a:pt x="3" y="19"/>
                    <a:pt x="1" y="15"/>
                    <a:pt x="0" y="8"/>
                  </a:cubicBezTo>
                  <a:lnTo>
                    <a:pt x="38" y="0"/>
                  </a:lnTo>
                  <a:close/>
                </a:path>
              </a:pathLst>
            </a:custGeom>
            <a:solidFill>
              <a:srgbClr val="3782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íśľïḍé"/>
            <p:cNvSpPr/>
            <p:nvPr/>
          </p:nvSpPr>
          <p:spPr bwMode="auto">
            <a:xfrm>
              <a:off x="6188075" y="2038350"/>
              <a:ext cx="123825" cy="150813"/>
            </a:xfrm>
            <a:custGeom>
              <a:avLst/>
              <a:gdLst>
                <a:gd name="T0" fmla="*/ 0 w 31"/>
                <a:gd name="T1" fmla="*/ 30 h 38"/>
                <a:gd name="T2" fmla="*/ 8 w 31"/>
                <a:gd name="T3" fmla="*/ 38 h 38"/>
                <a:gd name="T4" fmla="*/ 31 w 31"/>
                <a:gd name="T5" fmla="*/ 23 h 38"/>
                <a:gd name="T6" fmla="*/ 10 w 31"/>
                <a:gd name="T7" fmla="*/ 10 h 38"/>
                <a:gd name="T8" fmla="*/ 0 w 31"/>
                <a:gd name="T9" fmla="*/ 30 h 38"/>
              </a:gdLst>
              <a:ahLst/>
              <a:cxnLst>
                <a:cxn ang="0">
                  <a:pos x="T0" y="T1"/>
                </a:cxn>
                <a:cxn ang="0">
                  <a:pos x="T2" y="T3"/>
                </a:cxn>
                <a:cxn ang="0">
                  <a:pos x="T4" y="T5"/>
                </a:cxn>
                <a:cxn ang="0">
                  <a:pos x="T6" y="T7"/>
                </a:cxn>
                <a:cxn ang="0">
                  <a:pos x="T8" y="T9"/>
                </a:cxn>
              </a:cxnLst>
              <a:rect l="0" t="0" r="r" b="b"/>
              <a:pathLst>
                <a:path w="31" h="38">
                  <a:moveTo>
                    <a:pt x="0" y="30"/>
                  </a:moveTo>
                  <a:cubicBezTo>
                    <a:pt x="8" y="38"/>
                    <a:pt x="8" y="38"/>
                    <a:pt x="8" y="38"/>
                  </a:cubicBezTo>
                  <a:cubicBezTo>
                    <a:pt x="31" y="23"/>
                    <a:pt x="31" y="23"/>
                    <a:pt x="31" y="23"/>
                  </a:cubicBezTo>
                  <a:cubicBezTo>
                    <a:pt x="31" y="23"/>
                    <a:pt x="17" y="0"/>
                    <a:pt x="10" y="10"/>
                  </a:cubicBezTo>
                  <a:cubicBezTo>
                    <a:pt x="2" y="20"/>
                    <a:pt x="0" y="30"/>
                    <a:pt x="0" y="30"/>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îśľïḑe"/>
            <p:cNvSpPr/>
            <p:nvPr/>
          </p:nvSpPr>
          <p:spPr bwMode="auto">
            <a:xfrm>
              <a:off x="5434013" y="1949450"/>
              <a:ext cx="7938" cy="4763"/>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2" y="0"/>
                    <a:pt x="1" y="1"/>
                    <a:pt x="0" y="1"/>
                  </a:cubicBezTo>
                  <a:cubicBezTo>
                    <a:pt x="0" y="1"/>
                    <a:pt x="0" y="0"/>
                    <a:pt x="0" y="0"/>
                  </a:cubicBezTo>
                  <a:lnTo>
                    <a:pt x="2" y="0"/>
                  </a:lnTo>
                  <a:close/>
                </a:path>
              </a:pathLst>
            </a:custGeom>
            <a:solidFill>
              <a:srgbClr val="CC6C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iṣḷiďè"/>
            <p:cNvSpPr/>
            <p:nvPr/>
          </p:nvSpPr>
          <p:spPr bwMode="auto">
            <a:xfrm>
              <a:off x="4965700" y="2616200"/>
              <a:ext cx="642938" cy="1644650"/>
            </a:xfrm>
            <a:custGeom>
              <a:avLst/>
              <a:gdLst>
                <a:gd name="T0" fmla="*/ 0 w 161"/>
                <a:gd name="T1" fmla="*/ 406 h 412"/>
                <a:gd name="T2" fmla="*/ 22 w 161"/>
                <a:gd name="T3" fmla="*/ 353 h 412"/>
                <a:gd name="T4" fmla="*/ 43 w 161"/>
                <a:gd name="T5" fmla="*/ 299 h 412"/>
                <a:gd name="T6" fmla="*/ 63 w 161"/>
                <a:gd name="T7" fmla="*/ 245 h 412"/>
                <a:gd name="T8" fmla="*/ 83 w 161"/>
                <a:gd name="T9" fmla="*/ 191 h 412"/>
                <a:gd name="T10" fmla="*/ 82 w 161"/>
                <a:gd name="T11" fmla="*/ 196 h 412"/>
                <a:gd name="T12" fmla="*/ 87 w 161"/>
                <a:gd name="T13" fmla="*/ 147 h 412"/>
                <a:gd name="T14" fmla="*/ 91 w 161"/>
                <a:gd name="T15" fmla="*/ 98 h 412"/>
                <a:gd name="T16" fmla="*/ 95 w 161"/>
                <a:gd name="T17" fmla="*/ 49 h 412"/>
                <a:gd name="T18" fmla="*/ 99 w 161"/>
                <a:gd name="T19" fmla="*/ 0 h 412"/>
                <a:gd name="T20" fmla="*/ 161 w 161"/>
                <a:gd name="T21" fmla="*/ 10 h 412"/>
                <a:gd name="T22" fmla="*/ 149 w 161"/>
                <a:gd name="T23" fmla="*/ 58 h 412"/>
                <a:gd name="T24" fmla="*/ 138 w 161"/>
                <a:gd name="T25" fmla="*/ 105 h 412"/>
                <a:gd name="T26" fmla="*/ 127 w 161"/>
                <a:gd name="T27" fmla="*/ 153 h 412"/>
                <a:gd name="T28" fmla="*/ 116 w 161"/>
                <a:gd name="T29" fmla="*/ 201 h 412"/>
                <a:gd name="T30" fmla="*/ 115 w 161"/>
                <a:gd name="T31" fmla="*/ 204 h 412"/>
                <a:gd name="T32" fmla="*/ 114 w 161"/>
                <a:gd name="T33" fmla="*/ 205 h 412"/>
                <a:gd name="T34" fmla="*/ 88 w 161"/>
                <a:gd name="T35" fmla="*/ 256 h 412"/>
                <a:gd name="T36" fmla="*/ 62 w 161"/>
                <a:gd name="T37" fmla="*/ 308 h 412"/>
                <a:gd name="T38" fmla="*/ 37 w 161"/>
                <a:gd name="T39" fmla="*/ 360 h 412"/>
                <a:gd name="T40" fmla="*/ 12 w 161"/>
                <a:gd name="T41" fmla="*/ 412 h 412"/>
                <a:gd name="T42" fmla="*/ 0 w 161"/>
                <a:gd name="T43" fmla="*/ 406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 h="412">
                  <a:moveTo>
                    <a:pt x="0" y="406"/>
                  </a:moveTo>
                  <a:cubicBezTo>
                    <a:pt x="8" y="389"/>
                    <a:pt x="15" y="371"/>
                    <a:pt x="22" y="353"/>
                  </a:cubicBezTo>
                  <a:cubicBezTo>
                    <a:pt x="43" y="299"/>
                    <a:pt x="43" y="299"/>
                    <a:pt x="43" y="299"/>
                  </a:cubicBezTo>
                  <a:cubicBezTo>
                    <a:pt x="50" y="281"/>
                    <a:pt x="56" y="263"/>
                    <a:pt x="63" y="245"/>
                  </a:cubicBezTo>
                  <a:cubicBezTo>
                    <a:pt x="83" y="191"/>
                    <a:pt x="83" y="191"/>
                    <a:pt x="83" y="191"/>
                  </a:cubicBezTo>
                  <a:cubicBezTo>
                    <a:pt x="82" y="196"/>
                    <a:pt x="82" y="196"/>
                    <a:pt x="82" y="196"/>
                  </a:cubicBezTo>
                  <a:cubicBezTo>
                    <a:pt x="87" y="147"/>
                    <a:pt x="87" y="147"/>
                    <a:pt x="87" y="147"/>
                  </a:cubicBezTo>
                  <a:cubicBezTo>
                    <a:pt x="88" y="130"/>
                    <a:pt x="90" y="114"/>
                    <a:pt x="91" y="98"/>
                  </a:cubicBezTo>
                  <a:cubicBezTo>
                    <a:pt x="95" y="49"/>
                    <a:pt x="95" y="49"/>
                    <a:pt x="95" y="49"/>
                  </a:cubicBezTo>
                  <a:cubicBezTo>
                    <a:pt x="97" y="33"/>
                    <a:pt x="98" y="16"/>
                    <a:pt x="99" y="0"/>
                  </a:cubicBezTo>
                  <a:cubicBezTo>
                    <a:pt x="161" y="10"/>
                    <a:pt x="161" y="10"/>
                    <a:pt x="161" y="10"/>
                  </a:cubicBezTo>
                  <a:cubicBezTo>
                    <a:pt x="157" y="26"/>
                    <a:pt x="153" y="42"/>
                    <a:pt x="149" y="58"/>
                  </a:cubicBezTo>
                  <a:cubicBezTo>
                    <a:pt x="138" y="105"/>
                    <a:pt x="138" y="105"/>
                    <a:pt x="138" y="105"/>
                  </a:cubicBezTo>
                  <a:cubicBezTo>
                    <a:pt x="134" y="121"/>
                    <a:pt x="130" y="137"/>
                    <a:pt x="127" y="153"/>
                  </a:cubicBezTo>
                  <a:cubicBezTo>
                    <a:pt x="116" y="201"/>
                    <a:pt x="116" y="201"/>
                    <a:pt x="116" y="201"/>
                  </a:cubicBezTo>
                  <a:cubicBezTo>
                    <a:pt x="115" y="204"/>
                    <a:pt x="115" y="204"/>
                    <a:pt x="115" y="204"/>
                  </a:cubicBezTo>
                  <a:cubicBezTo>
                    <a:pt x="114" y="205"/>
                    <a:pt x="114" y="205"/>
                    <a:pt x="114" y="205"/>
                  </a:cubicBezTo>
                  <a:cubicBezTo>
                    <a:pt x="88" y="256"/>
                    <a:pt x="88" y="256"/>
                    <a:pt x="88" y="256"/>
                  </a:cubicBezTo>
                  <a:cubicBezTo>
                    <a:pt x="80" y="274"/>
                    <a:pt x="71" y="291"/>
                    <a:pt x="62" y="308"/>
                  </a:cubicBezTo>
                  <a:cubicBezTo>
                    <a:pt x="37" y="360"/>
                    <a:pt x="37" y="360"/>
                    <a:pt x="37" y="360"/>
                  </a:cubicBezTo>
                  <a:cubicBezTo>
                    <a:pt x="29" y="377"/>
                    <a:pt x="20" y="394"/>
                    <a:pt x="12" y="412"/>
                  </a:cubicBezTo>
                  <a:lnTo>
                    <a:pt x="0" y="406"/>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íśļidê"/>
            <p:cNvSpPr/>
            <p:nvPr/>
          </p:nvSpPr>
          <p:spPr bwMode="auto">
            <a:xfrm>
              <a:off x="5410200" y="1635125"/>
              <a:ext cx="111125" cy="422275"/>
            </a:xfrm>
            <a:prstGeom prst="rect">
              <a:avLst/>
            </a:prstGeom>
            <a:solidFill>
              <a:srgbClr val="F1CC8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9" name="ïṣḷîḋè"/>
            <p:cNvSpPr/>
            <p:nvPr/>
          </p:nvSpPr>
          <p:spPr bwMode="auto">
            <a:xfrm>
              <a:off x="5597525" y="1611312"/>
              <a:ext cx="111125" cy="95250"/>
            </a:xfrm>
            <a:custGeom>
              <a:avLst/>
              <a:gdLst>
                <a:gd name="T0" fmla="*/ 10 w 28"/>
                <a:gd name="T1" fmla="*/ 0 h 24"/>
                <a:gd name="T2" fmla="*/ 28 w 28"/>
                <a:gd name="T3" fmla="*/ 11 h 24"/>
                <a:gd name="T4" fmla="*/ 7 w 28"/>
                <a:gd name="T5" fmla="*/ 24 h 24"/>
                <a:gd name="T6" fmla="*/ 0 w 28"/>
                <a:gd name="T7" fmla="*/ 1 h 24"/>
                <a:gd name="T8" fmla="*/ 10 w 28"/>
                <a:gd name="T9" fmla="*/ 0 h 24"/>
              </a:gdLst>
              <a:ahLst/>
              <a:cxnLst>
                <a:cxn ang="0">
                  <a:pos x="T0" y="T1"/>
                </a:cxn>
                <a:cxn ang="0">
                  <a:pos x="T2" y="T3"/>
                </a:cxn>
                <a:cxn ang="0">
                  <a:pos x="T4" y="T5"/>
                </a:cxn>
                <a:cxn ang="0">
                  <a:pos x="T6" y="T7"/>
                </a:cxn>
                <a:cxn ang="0">
                  <a:pos x="T8" y="T9"/>
                </a:cxn>
              </a:cxnLst>
              <a:rect l="0" t="0" r="r" b="b"/>
              <a:pathLst>
                <a:path w="28" h="24">
                  <a:moveTo>
                    <a:pt x="10" y="0"/>
                  </a:moveTo>
                  <a:cubicBezTo>
                    <a:pt x="12" y="2"/>
                    <a:pt x="28" y="11"/>
                    <a:pt x="28" y="11"/>
                  </a:cubicBezTo>
                  <a:cubicBezTo>
                    <a:pt x="7" y="24"/>
                    <a:pt x="7" y="24"/>
                    <a:pt x="7" y="24"/>
                  </a:cubicBezTo>
                  <a:cubicBezTo>
                    <a:pt x="0" y="1"/>
                    <a:pt x="0" y="1"/>
                    <a:pt x="0" y="1"/>
                  </a:cubicBezTo>
                  <a:lnTo>
                    <a:pt x="10" y="0"/>
                  </a:lnTo>
                  <a:close/>
                </a:path>
              </a:pathLst>
            </a:custGeom>
            <a:solidFill>
              <a:srgbClr val="F1AA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îṥḻiďé"/>
            <p:cNvSpPr/>
            <p:nvPr/>
          </p:nvSpPr>
          <p:spPr bwMode="auto">
            <a:xfrm>
              <a:off x="5254625" y="1422400"/>
              <a:ext cx="411163" cy="452438"/>
            </a:xfrm>
            <a:custGeom>
              <a:avLst/>
              <a:gdLst>
                <a:gd name="T0" fmla="*/ 96 w 103"/>
                <a:gd name="T1" fmla="*/ 46 h 113"/>
                <a:gd name="T2" fmla="*/ 69 w 103"/>
                <a:gd name="T3" fmla="*/ 106 h 113"/>
                <a:gd name="T4" fmla="*/ 7 w 103"/>
                <a:gd name="T5" fmla="*/ 69 h 113"/>
                <a:gd name="T6" fmla="*/ 44 w 103"/>
                <a:gd name="T7" fmla="*/ 7 h 113"/>
                <a:gd name="T8" fmla="*/ 96 w 103"/>
                <a:gd name="T9" fmla="*/ 46 h 113"/>
              </a:gdLst>
              <a:ahLst/>
              <a:cxnLst>
                <a:cxn ang="0">
                  <a:pos x="T0" y="T1"/>
                </a:cxn>
                <a:cxn ang="0">
                  <a:pos x="T2" y="T3"/>
                </a:cxn>
                <a:cxn ang="0">
                  <a:pos x="T4" y="T5"/>
                </a:cxn>
                <a:cxn ang="0">
                  <a:pos x="T6" y="T7"/>
                </a:cxn>
                <a:cxn ang="0">
                  <a:pos x="T8" y="T9"/>
                </a:cxn>
              </a:cxnLst>
              <a:rect l="0" t="0" r="r" b="b"/>
              <a:pathLst>
                <a:path w="103" h="113">
                  <a:moveTo>
                    <a:pt x="96" y="46"/>
                  </a:moveTo>
                  <a:cubicBezTo>
                    <a:pt x="103" y="73"/>
                    <a:pt x="97" y="99"/>
                    <a:pt x="69" y="106"/>
                  </a:cubicBezTo>
                  <a:cubicBezTo>
                    <a:pt x="42" y="113"/>
                    <a:pt x="15" y="96"/>
                    <a:pt x="7" y="69"/>
                  </a:cubicBezTo>
                  <a:cubicBezTo>
                    <a:pt x="0" y="42"/>
                    <a:pt x="17" y="14"/>
                    <a:pt x="44" y="7"/>
                  </a:cubicBezTo>
                  <a:cubicBezTo>
                    <a:pt x="71" y="0"/>
                    <a:pt x="88" y="19"/>
                    <a:pt x="96" y="46"/>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îşḷíḋe"/>
            <p:cNvSpPr/>
            <p:nvPr/>
          </p:nvSpPr>
          <p:spPr bwMode="auto">
            <a:xfrm>
              <a:off x="5402263" y="2592387"/>
              <a:ext cx="377825" cy="1673225"/>
            </a:xfrm>
            <a:custGeom>
              <a:avLst/>
              <a:gdLst>
                <a:gd name="T0" fmla="*/ 51 w 95"/>
                <a:gd name="T1" fmla="*/ 22 h 419"/>
                <a:gd name="T2" fmla="*/ 94 w 95"/>
                <a:gd name="T3" fmla="*/ 210 h 419"/>
                <a:gd name="T4" fmla="*/ 95 w 95"/>
                <a:gd name="T5" fmla="*/ 211 h 419"/>
                <a:gd name="T6" fmla="*/ 95 w 95"/>
                <a:gd name="T7" fmla="*/ 215 h 419"/>
                <a:gd name="T8" fmla="*/ 73 w 95"/>
                <a:gd name="T9" fmla="*/ 414 h 419"/>
                <a:gd name="T10" fmla="*/ 67 w 95"/>
                <a:gd name="T11" fmla="*/ 419 h 419"/>
                <a:gd name="T12" fmla="*/ 61 w 95"/>
                <a:gd name="T13" fmla="*/ 413 h 419"/>
                <a:gd name="T14" fmla="*/ 58 w 95"/>
                <a:gd name="T15" fmla="*/ 214 h 419"/>
                <a:gd name="T16" fmla="*/ 59 w 95"/>
                <a:gd name="T17" fmla="*/ 219 h 419"/>
                <a:gd name="T18" fmla="*/ 4 w 95"/>
                <a:gd name="T19" fmla="*/ 34 h 419"/>
                <a:gd name="T20" fmla="*/ 20 w 95"/>
                <a:gd name="T21" fmla="*/ 4 h 419"/>
                <a:gd name="T22" fmla="*/ 50 w 95"/>
                <a:gd name="T23" fmla="*/ 20 h 419"/>
                <a:gd name="T24" fmla="*/ 51 w 95"/>
                <a:gd name="T25" fmla="*/ 2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419">
                  <a:moveTo>
                    <a:pt x="51" y="22"/>
                  </a:moveTo>
                  <a:cubicBezTo>
                    <a:pt x="94" y="210"/>
                    <a:pt x="94" y="210"/>
                    <a:pt x="94" y="210"/>
                  </a:cubicBezTo>
                  <a:cubicBezTo>
                    <a:pt x="95" y="211"/>
                    <a:pt x="95" y="211"/>
                    <a:pt x="95" y="211"/>
                  </a:cubicBezTo>
                  <a:cubicBezTo>
                    <a:pt x="95" y="213"/>
                    <a:pt x="95" y="214"/>
                    <a:pt x="95" y="215"/>
                  </a:cubicBezTo>
                  <a:cubicBezTo>
                    <a:pt x="73" y="414"/>
                    <a:pt x="73" y="414"/>
                    <a:pt x="73" y="414"/>
                  </a:cubicBezTo>
                  <a:cubicBezTo>
                    <a:pt x="73" y="417"/>
                    <a:pt x="70" y="419"/>
                    <a:pt x="67" y="419"/>
                  </a:cubicBezTo>
                  <a:cubicBezTo>
                    <a:pt x="64" y="418"/>
                    <a:pt x="62" y="416"/>
                    <a:pt x="61" y="413"/>
                  </a:cubicBezTo>
                  <a:cubicBezTo>
                    <a:pt x="58" y="214"/>
                    <a:pt x="58" y="214"/>
                    <a:pt x="58" y="214"/>
                  </a:cubicBezTo>
                  <a:cubicBezTo>
                    <a:pt x="59" y="219"/>
                    <a:pt x="59" y="219"/>
                    <a:pt x="59" y="219"/>
                  </a:cubicBezTo>
                  <a:cubicBezTo>
                    <a:pt x="4" y="34"/>
                    <a:pt x="4" y="34"/>
                    <a:pt x="4" y="34"/>
                  </a:cubicBezTo>
                  <a:cubicBezTo>
                    <a:pt x="0" y="21"/>
                    <a:pt x="8" y="8"/>
                    <a:pt x="20" y="4"/>
                  </a:cubicBezTo>
                  <a:cubicBezTo>
                    <a:pt x="33" y="0"/>
                    <a:pt x="47" y="8"/>
                    <a:pt x="50" y="20"/>
                  </a:cubicBezTo>
                  <a:cubicBezTo>
                    <a:pt x="51" y="21"/>
                    <a:pt x="51" y="21"/>
                    <a:pt x="51" y="22"/>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ïṧļíḍè"/>
            <p:cNvSpPr/>
            <p:nvPr/>
          </p:nvSpPr>
          <p:spPr bwMode="auto">
            <a:xfrm>
              <a:off x="5441950" y="1949450"/>
              <a:ext cx="23813" cy="4763"/>
            </a:xfrm>
            <a:custGeom>
              <a:avLst/>
              <a:gdLst>
                <a:gd name="T0" fmla="*/ 6 w 6"/>
                <a:gd name="T1" fmla="*/ 1 h 1"/>
                <a:gd name="T2" fmla="*/ 0 w 6"/>
                <a:gd name="T3" fmla="*/ 0 h 1"/>
                <a:gd name="T4" fmla="*/ 5 w 6"/>
                <a:gd name="T5" fmla="*/ 0 h 1"/>
                <a:gd name="T6" fmla="*/ 6 w 6"/>
                <a:gd name="T7" fmla="*/ 1 h 1"/>
              </a:gdLst>
              <a:ahLst/>
              <a:cxnLst>
                <a:cxn ang="0">
                  <a:pos x="T0" y="T1"/>
                </a:cxn>
                <a:cxn ang="0">
                  <a:pos x="T2" y="T3"/>
                </a:cxn>
                <a:cxn ang="0">
                  <a:pos x="T4" y="T5"/>
                </a:cxn>
                <a:cxn ang="0">
                  <a:pos x="T6" y="T7"/>
                </a:cxn>
              </a:cxnLst>
              <a:rect l="0" t="0" r="r" b="b"/>
              <a:pathLst>
                <a:path w="6" h="1">
                  <a:moveTo>
                    <a:pt x="6" y="1"/>
                  </a:moveTo>
                  <a:cubicBezTo>
                    <a:pt x="0" y="0"/>
                    <a:pt x="0" y="0"/>
                    <a:pt x="0" y="0"/>
                  </a:cubicBezTo>
                  <a:cubicBezTo>
                    <a:pt x="2" y="0"/>
                    <a:pt x="3" y="0"/>
                    <a:pt x="5" y="0"/>
                  </a:cubicBezTo>
                  <a:lnTo>
                    <a:pt x="6" y="1"/>
                  </a:lnTo>
                  <a:close/>
                </a:path>
              </a:pathLst>
            </a:custGeom>
            <a:solidFill>
              <a:srgbClr val="CC6C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i$lîḓe"/>
            <p:cNvSpPr/>
            <p:nvPr/>
          </p:nvSpPr>
          <p:spPr bwMode="auto">
            <a:xfrm>
              <a:off x="5624513" y="4221162"/>
              <a:ext cx="139700" cy="68263"/>
            </a:xfrm>
            <a:custGeom>
              <a:avLst/>
              <a:gdLst>
                <a:gd name="T0" fmla="*/ 19 w 35"/>
                <a:gd name="T1" fmla="*/ 8 h 17"/>
                <a:gd name="T2" fmla="*/ 22 w 35"/>
                <a:gd name="T3" fmla="*/ 5 h 17"/>
                <a:gd name="T4" fmla="*/ 3 w 35"/>
                <a:gd name="T5" fmla="*/ 0 h 17"/>
                <a:gd name="T6" fmla="*/ 3 w 35"/>
                <a:gd name="T7" fmla="*/ 0 h 17"/>
                <a:gd name="T8" fmla="*/ 0 w 35"/>
                <a:gd name="T9" fmla="*/ 17 h 17"/>
                <a:gd name="T10" fmla="*/ 35 w 35"/>
                <a:gd name="T11" fmla="*/ 17 h 17"/>
                <a:gd name="T12" fmla="*/ 19 w 35"/>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35" h="17">
                  <a:moveTo>
                    <a:pt x="19" y="8"/>
                  </a:moveTo>
                  <a:cubicBezTo>
                    <a:pt x="22" y="5"/>
                    <a:pt x="22" y="5"/>
                    <a:pt x="22" y="5"/>
                  </a:cubicBezTo>
                  <a:cubicBezTo>
                    <a:pt x="15" y="3"/>
                    <a:pt x="9" y="2"/>
                    <a:pt x="3" y="0"/>
                  </a:cubicBezTo>
                  <a:cubicBezTo>
                    <a:pt x="3" y="0"/>
                    <a:pt x="3" y="0"/>
                    <a:pt x="3" y="0"/>
                  </a:cubicBezTo>
                  <a:cubicBezTo>
                    <a:pt x="0" y="17"/>
                    <a:pt x="0" y="17"/>
                    <a:pt x="0" y="17"/>
                  </a:cubicBezTo>
                  <a:cubicBezTo>
                    <a:pt x="35" y="17"/>
                    <a:pt x="35" y="17"/>
                    <a:pt x="35" y="17"/>
                  </a:cubicBezTo>
                  <a:lnTo>
                    <a:pt x="19" y="8"/>
                  </a:lnTo>
                  <a:close/>
                </a:path>
              </a:pathLst>
            </a:custGeom>
            <a:solidFill>
              <a:srgbClr val="FFC8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îS1îdê"/>
            <p:cNvSpPr/>
            <p:nvPr/>
          </p:nvSpPr>
          <p:spPr bwMode="auto">
            <a:xfrm>
              <a:off x="5133975" y="1395412"/>
              <a:ext cx="547688" cy="406400"/>
            </a:xfrm>
            <a:custGeom>
              <a:avLst/>
              <a:gdLst>
                <a:gd name="T0" fmla="*/ 34 w 137"/>
                <a:gd name="T1" fmla="*/ 29 h 102"/>
                <a:gd name="T2" fmla="*/ 100 w 137"/>
                <a:gd name="T3" fmla="*/ 7 h 102"/>
                <a:gd name="T4" fmla="*/ 99 w 137"/>
                <a:gd name="T5" fmla="*/ 54 h 102"/>
                <a:gd name="T6" fmla="*/ 53 w 137"/>
                <a:gd name="T7" fmla="*/ 102 h 102"/>
                <a:gd name="T8" fmla="*/ 34 w 137"/>
                <a:gd name="T9" fmla="*/ 29 h 102"/>
              </a:gdLst>
              <a:ahLst/>
              <a:cxnLst>
                <a:cxn ang="0">
                  <a:pos x="T0" y="T1"/>
                </a:cxn>
                <a:cxn ang="0">
                  <a:pos x="T2" y="T3"/>
                </a:cxn>
                <a:cxn ang="0">
                  <a:pos x="T4" y="T5"/>
                </a:cxn>
                <a:cxn ang="0">
                  <a:pos x="T6" y="T7"/>
                </a:cxn>
                <a:cxn ang="0">
                  <a:pos x="T8" y="T9"/>
                </a:cxn>
              </a:cxnLst>
              <a:rect l="0" t="0" r="r" b="b"/>
              <a:pathLst>
                <a:path w="137" h="102">
                  <a:moveTo>
                    <a:pt x="34" y="29"/>
                  </a:moveTo>
                  <a:cubicBezTo>
                    <a:pt x="34" y="29"/>
                    <a:pt x="63" y="0"/>
                    <a:pt x="100" y="7"/>
                  </a:cubicBezTo>
                  <a:cubicBezTo>
                    <a:pt x="137" y="14"/>
                    <a:pt x="112" y="43"/>
                    <a:pt x="99" y="54"/>
                  </a:cubicBezTo>
                  <a:cubicBezTo>
                    <a:pt x="85" y="66"/>
                    <a:pt x="53" y="102"/>
                    <a:pt x="53" y="102"/>
                  </a:cubicBezTo>
                  <a:cubicBezTo>
                    <a:pt x="53" y="102"/>
                    <a:pt x="0" y="64"/>
                    <a:pt x="34" y="29"/>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ïS1iḋe"/>
            <p:cNvSpPr/>
            <p:nvPr/>
          </p:nvSpPr>
          <p:spPr bwMode="auto">
            <a:xfrm>
              <a:off x="5245100" y="1566862"/>
              <a:ext cx="176213" cy="274638"/>
            </a:xfrm>
            <a:custGeom>
              <a:avLst/>
              <a:gdLst>
                <a:gd name="T0" fmla="*/ 39 w 44"/>
                <a:gd name="T1" fmla="*/ 68 h 69"/>
                <a:gd name="T2" fmla="*/ 44 w 44"/>
                <a:gd name="T3" fmla="*/ 0 h 69"/>
                <a:gd name="T4" fmla="*/ 0 w 44"/>
                <a:gd name="T5" fmla="*/ 30 h 69"/>
                <a:gd name="T6" fmla="*/ 39 w 44"/>
                <a:gd name="T7" fmla="*/ 68 h 69"/>
              </a:gdLst>
              <a:ahLst/>
              <a:cxnLst>
                <a:cxn ang="0">
                  <a:pos x="T0" y="T1"/>
                </a:cxn>
                <a:cxn ang="0">
                  <a:pos x="T2" y="T3"/>
                </a:cxn>
                <a:cxn ang="0">
                  <a:pos x="T4" y="T5"/>
                </a:cxn>
                <a:cxn ang="0">
                  <a:pos x="T6" y="T7"/>
                </a:cxn>
              </a:cxnLst>
              <a:rect l="0" t="0" r="r" b="b"/>
              <a:pathLst>
                <a:path w="44" h="69">
                  <a:moveTo>
                    <a:pt x="39" y="68"/>
                  </a:moveTo>
                  <a:cubicBezTo>
                    <a:pt x="41" y="69"/>
                    <a:pt x="44" y="0"/>
                    <a:pt x="44" y="0"/>
                  </a:cubicBezTo>
                  <a:cubicBezTo>
                    <a:pt x="0" y="30"/>
                    <a:pt x="0" y="30"/>
                    <a:pt x="0" y="30"/>
                  </a:cubicBezTo>
                  <a:cubicBezTo>
                    <a:pt x="0" y="30"/>
                    <a:pt x="9" y="57"/>
                    <a:pt x="39" y="68"/>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išḷiḑe"/>
            <p:cNvSpPr/>
            <p:nvPr/>
          </p:nvSpPr>
          <p:spPr bwMode="auto">
            <a:xfrm>
              <a:off x="5313363" y="1949450"/>
              <a:ext cx="352425" cy="739775"/>
            </a:xfrm>
            <a:custGeom>
              <a:avLst/>
              <a:gdLst>
                <a:gd name="T0" fmla="*/ 73 w 88"/>
                <a:gd name="T1" fmla="*/ 184 h 185"/>
                <a:gd name="T2" fmla="*/ 9 w 88"/>
                <a:gd name="T3" fmla="*/ 185 h 185"/>
                <a:gd name="T4" fmla="*/ 0 w 88"/>
                <a:gd name="T5" fmla="*/ 41 h 185"/>
                <a:gd name="T6" fmla="*/ 30 w 88"/>
                <a:gd name="T7" fmla="*/ 1 h 185"/>
                <a:gd name="T8" fmla="*/ 32 w 88"/>
                <a:gd name="T9" fmla="*/ 0 h 185"/>
                <a:gd name="T10" fmla="*/ 38 w 88"/>
                <a:gd name="T11" fmla="*/ 1 h 185"/>
                <a:gd name="T12" fmla="*/ 46 w 88"/>
                <a:gd name="T13" fmla="*/ 1 h 185"/>
                <a:gd name="T14" fmla="*/ 77 w 88"/>
                <a:gd name="T15" fmla="*/ 37 h 185"/>
                <a:gd name="T16" fmla="*/ 73 w 88"/>
                <a:gd name="T17"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85">
                  <a:moveTo>
                    <a:pt x="73" y="184"/>
                  </a:moveTo>
                  <a:cubicBezTo>
                    <a:pt x="9" y="185"/>
                    <a:pt x="9" y="185"/>
                    <a:pt x="9" y="185"/>
                  </a:cubicBezTo>
                  <a:cubicBezTo>
                    <a:pt x="9" y="185"/>
                    <a:pt x="0" y="50"/>
                    <a:pt x="0" y="41"/>
                  </a:cubicBezTo>
                  <a:cubicBezTo>
                    <a:pt x="0" y="14"/>
                    <a:pt x="14" y="3"/>
                    <a:pt x="30" y="1"/>
                  </a:cubicBezTo>
                  <a:cubicBezTo>
                    <a:pt x="31" y="1"/>
                    <a:pt x="32" y="0"/>
                    <a:pt x="32" y="0"/>
                  </a:cubicBezTo>
                  <a:cubicBezTo>
                    <a:pt x="38" y="1"/>
                    <a:pt x="38" y="1"/>
                    <a:pt x="38" y="1"/>
                  </a:cubicBezTo>
                  <a:cubicBezTo>
                    <a:pt x="46" y="1"/>
                    <a:pt x="46" y="1"/>
                    <a:pt x="46" y="1"/>
                  </a:cubicBezTo>
                  <a:cubicBezTo>
                    <a:pt x="46" y="1"/>
                    <a:pt x="72" y="7"/>
                    <a:pt x="77" y="37"/>
                  </a:cubicBezTo>
                  <a:cubicBezTo>
                    <a:pt x="88" y="83"/>
                    <a:pt x="73" y="184"/>
                    <a:pt x="73" y="184"/>
                  </a:cubicBezTo>
                  <a:close/>
                </a:path>
              </a:pathLst>
            </a:custGeom>
            <a:solidFill>
              <a:srgbClr val="499E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îs1íḍè"/>
            <p:cNvSpPr/>
            <p:nvPr/>
          </p:nvSpPr>
          <p:spPr bwMode="auto">
            <a:xfrm>
              <a:off x="5402263" y="1901825"/>
              <a:ext cx="131763" cy="128588"/>
            </a:xfrm>
            <a:custGeom>
              <a:avLst/>
              <a:gdLst>
                <a:gd name="T0" fmla="*/ 0 w 83"/>
                <a:gd name="T1" fmla="*/ 35 h 81"/>
                <a:gd name="T2" fmla="*/ 2 w 83"/>
                <a:gd name="T3" fmla="*/ 0 h 81"/>
                <a:gd name="T4" fmla="*/ 83 w 83"/>
                <a:gd name="T5" fmla="*/ 13 h 81"/>
                <a:gd name="T6" fmla="*/ 80 w 83"/>
                <a:gd name="T7" fmla="*/ 81 h 81"/>
                <a:gd name="T8" fmla="*/ 7 w 83"/>
                <a:gd name="T9" fmla="*/ 55 h 81"/>
                <a:gd name="T10" fmla="*/ 0 w 83"/>
                <a:gd name="T11" fmla="*/ 35 h 81"/>
              </a:gdLst>
              <a:ahLst/>
              <a:cxnLst>
                <a:cxn ang="0">
                  <a:pos x="T0" y="T1"/>
                </a:cxn>
                <a:cxn ang="0">
                  <a:pos x="T2" y="T3"/>
                </a:cxn>
                <a:cxn ang="0">
                  <a:pos x="T4" y="T5"/>
                </a:cxn>
                <a:cxn ang="0">
                  <a:pos x="T6" y="T7"/>
                </a:cxn>
                <a:cxn ang="0">
                  <a:pos x="T8" y="T9"/>
                </a:cxn>
                <a:cxn ang="0">
                  <a:pos x="T10" y="T11"/>
                </a:cxn>
              </a:cxnLst>
              <a:rect l="0" t="0" r="r" b="b"/>
              <a:pathLst>
                <a:path w="83" h="81">
                  <a:moveTo>
                    <a:pt x="0" y="35"/>
                  </a:moveTo>
                  <a:lnTo>
                    <a:pt x="2" y="0"/>
                  </a:lnTo>
                  <a:lnTo>
                    <a:pt x="83" y="13"/>
                  </a:lnTo>
                  <a:lnTo>
                    <a:pt x="80" y="81"/>
                  </a:lnTo>
                  <a:lnTo>
                    <a:pt x="7" y="55"/>
                  </a:lnTo>
                  <a:lnTo>
                    <a:pt x="0" y="35"/>
                  </a:lnTo>
                  <a:close/>
                </a:path>
              </a:pathLst>
            </a:custGeom>
            <a:solidFill>
              <a:srgbClr val="499E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íṥlíḑe"/>
            <p:cNvSpPr/>
            <p:nvPr/>
          </p:nvSpPr>
          <p:spPr bwMode="auto">
            <a:xfrm>
              <a:off x="4957763" y="4229100"/>
              <a:ext cx="136525" cy="68263"/>
            </a:xfrm>
            <a:custGeom>
              <a:avLst/>
              <a:gdLst>
                <a:gd name="T0" fmla="*/ 18 w 34"/>
                <a:gd name="T1" fmla="*/ 8 h 17"/>
                <a:gd name="T2" fmla="*/ 21 w 34"/>
                <a:gd name="T3" fmla="*/ 5 h 17"/>
                <a:gd name="T4" fmla="*/ 2 w 34"/>
                <a:gd name="T5" fmla="*/ 0 h 17"/>
                <a:gd name="T6" fmla="*/ 2 w 34"/>
                <a:gd name="T7" fmla="*/ 0 h 17"/>
                <a:gd name="T8" fmla="*/ 0 w 34"/>
                <a:gd name="T9" fmla="*/ 17 h 17"/>
                <a:gd name="T10" fmla="*/ 34 w 34"/>
                <a:gd name="T11" fmla="*/ 17 h 17"/>
                <a:gd name="T12" fmla="*/ 18 w 34"/>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34" h="17">
                  <a:moveTo>
                    <a:pt x="18" y="8"/>
                  </a:moveTo>
                  <a:cubicBezTo>
                    <a:pt x="21" y="5"/>
                    <a:pt x="21" y="5"/>
                    <a:pt x="21" y="5"/>
                  </a:cubicBezTo>
                  <a:cubicBezTo>
                    <a:pt x="15" y="4"/>
                    <a:pt x="8" y="2"/>
                    <a:pt x="2" y="0"/>
                  </a:cubicBezTo>
                  <a:cubicBezTo>
                    <a:pt x="2" y="0"/>
                    <a:pt x="2" y="0"/>
                    <a:pt x="2" y="0"/>
                  </a:cubicBezTo>
                  <a:cubicBezTo>
                    <a:pt x="0" y="17"/>
                    <a:pt x="0" y="17"/>
                    <a:pt x="0" y="17"/>
                  </a:cubicBezTo>
                  <a:cubicBezTo>
                    <a:pt x="34" y="17"/>
                    <a:pt x="34" y="17"/>
                    <a:pt x="34" y="17"/>
                  </a:cubicBezTo>
                  <a:lnTo>
                    <a:pt x="18" y="8"/>
                  </a:lnTo>
                  <a:close/>
                </a:path>
              </a:pathLst>
            </a:custGeom>
            <a:solidFill>
              <a:srgbClr val="FFC8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iSḷîḑê"/>
            <p:cNvSpPr/>
            <p:nvPr/>
          </p:nvSpPr>
          <p:spPr bwMode="auto">
            <a:xfrm>
              <a:off x="5376863" y="1627187"/>
              <a:ext cx="100013" cy="142875"/>
            </a:xfrm>
            <a:custGeom>
              <a:avLst/>
              <a:gdLst>
                <a:gd name="T0" fmla="*/ 25 w 25"/>
                <a:gd name="T1" fmla="*/ 10 h 36"/>
                <a:gd name="T2" fmla="*/ 7 w 25"/>
                <a:gd name="T3" fmla="*/ 12 h 36"/>
                <a:gd name="T4" fmla="*/ 22 w 25"/>
                <a:gd name="T5" fmla="*/ 33 h 36"/>
              </a:gdLst>
              <a:ahLst/>
              <a:cxnLst>
                <a:cxn ang="0">
                  <a:pos x="T0" y="T1"/>
                </a:cxn>
                <a:cxn ang="0">
                  <a:pos x="T2" y="T3"/>
                </a:cxn>
                <a:cxn ang="0">
                  <a:pos x="T4" y="T5"/>
                </a:cxn>
              </a:cxnLst>
              <a:rect l="0" t="0" r="r" b="b"/>
              <a:pathLst>
                <a:path w="25" h="36">
                  <a:moveTo>
                    <a:pt x="25" y="10"/>
                  </a:moveTo>
                  <a:cubicBezTo>
                    <a:pt x="25" y="10"/>
                    <a:pt x="14" y="0"/>
                    <a:pt x="7" y="12"/>
                  </a:cubicBezTo>
                  <a:cubicBezTo>
                    <a:pt x="0" y="23"/>
                    <a:pt x="11" y="36"/>
                    <a:pt x="22" y="33"/>
                  </a:cubicBezTo>
                </a:path>
              </a:pathLst>
            </a:custGeom>
            <a:solidFill>
              <a:srgbClr val="F1AA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îSḻiḍe"/>
            <p:cNvSpPr/>
            <p:nvPr/>
          </p:nvSpPr>
          <p:spPr bwMode="auto">
            <a:xfrm>
              <a:off x="5146675" y="1295400"/>
              <a:ext cx="482600" cy="395288"/>
            </a:xfrm>
            <a:custGeom>
              <a:avLst/>
              <a:gdLst>
                <a:gd name="T0" fmla="*/ 23 w 121"/>
                <a:gd name="T1" fmla="*/ 99 h 99"/>
                <a:gd name="T2" fmla="*/ 121 w 121"/>
                <a:gd name="T3" fmla="*/ 32 h 99"/>
                <a:gd name="T4" fmla="*/ 115 w 121"/>
                <a:gd name="T5" fmla="*/ 30 h 99"/>
                <a:gd name="T6" fmla="*/ 109 w 121"/>
                <a:gd name="T7" fmla="*/ 34 h 99"/>
                <a:gd name="T8" fmla="*/ 44 w 121"/>
                <a:gd name="T9" fmla="*/ 28 h 99"/>
                <a:gd name="T10" fmla="*/ 24 w 121"/>
                <a:gd name="T11" fmla="*/ 98 h 99"/>
              </a:gdLst>
              <a:ahLst/>
              <a:cxnLst>
                <a:cxn ang="0">
                  <a:pos x="T0" y="T1"/>
                </a:cxn>
                <a:cxn ang="0">
                  <a:pos x="T2" y="T3"/>
                </a:cxn>
                <a:cxn ang="0">
                  <a:pos x="T4" y="T5"/>
                </a:cxn>
                <a:cxn ang="0">
                  <a:pos x="T6" y="T7"/>
                </a:cxn>
                <a:cxn ang="0">
                  <a:pos x="T8" y="T9"/>
                </a:cxn>
                <a:cxn ang="0">
                  <a:pos x="T10" y="T11"/>
                </a:cxn>
              </a:cxnLst>
              <a:rect l="0" t="0" r="r" b="b"/>
              <a:pathLst>
                <a:path w="121" h="99">
                  <a:moveTo>
                    <a:pt x="23" y="99"/>
                  </a:moveTo>
                  <a:cubicBezTo>
                    <a:pt x="121" y="32"/>
                    <a:pt x="121" y="32"/>
                    <a:pt x="121" y="32"/>
                  </a:cubicBezTo>
                  <a:cubicBezTo>
                    <a:pt x="121" y="32"/>
                    <a:pt x="119" y="29"/>
                    <a:pt x="115" y="30"/>
                  </a:cubicBezTo>
                  <a:cubicBezTo>
                    <a:pt x="112" y="31"/>
                    <a:pt x="109" y="34"/>
                    <a:pt x="109" y="34"/>
                  </a:cubicBezTo>
                  <a:cubicBezTo>
                    <a:pt x="109" y="34"/>
                    <a:pt x="88" y="0"/>
                    <a:pt x="44" y="28"/>
                  </a:cubicBezTo>
                  <a:cubicBezTo>
                    <a:pt x="0" y="55"/>
                    <a:pt x="24" y="98"/>
                    <a:pt x="24" y="98"/>
                  </a:cubicBezTo>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iŝļîdé"/>
            <p:cNvSpPr/>
            <p:nvPr/>
          </p:nvSpPr>
          <p:spPr bwMode="auto">
            <a:xfrm>
              <a:off x="5365750" y="1390650"/>
              <a:ext cx="171450" cy="65088"/>
            </a:xfrm>
            <a:custGeom>
              <a:avLst/>
              <a:gdLst>
                <a:gd name="T0" fmla="*/ 42 w 43"/>
                <a:gd name="T1" fmla="*/ 13 h 16"/>
                <a:gd name="T2" fmla="*/ 23 w 43"/>
                <a:gd name="T3" fmla="*/ 1 h 16"/>
                <a:gd name="T4" fmla="*/ 2 w 43"/>
                <a:gd name="T5" fmla="*/ 2 h 16"/>
                <a:gd name="T6" fmla="*/ 3 w 43"/>
                <a:gd name="T7" fmla="*/ 5 h 16"/>
                <a:gd name="T8" fmla="*/ 22 w 43"/>
                <a:gd name="T9" fmla="*/ 4 h 16"/>
                <a:gd name="T10" fmla="*/ 40 w 43"/>
                <a:gd name="T11" fmla="*/ 15 h 16"/>
                <a:gd name="T12" fmla="*/ 42 w 43"/>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3" h="16">
                  <a:moveTo>
                    <a:pt x="42" y="13"/>
                  </a:moveTo>
                  <a:cubicBezTo>
                    <a:pt x="36" y="8"/>
                    <a:pt x="31" y="3"/>
                    <a:pt x="23" y="1"/>
                  </a:cubicBezTo>
                  <a:cubicBezTo>
                    <a:pt x="16" y="0"/>
                    <a:pt x="9" y="1"/>
                    <a:pt x="2" y="2"/>
                  </a:cubicBezTo>
                  <a:cubicBezTo>
                    <a:pt x="0" y="3"/>
                    <a:pt x="1" y="5"/>
                    <a:pt x="3" y="5"/>
                  </a:cubicBezTo>
                  <a:cubicBezTo>
                    <a:pt x="9" y="4"/>
                    <a:pt x="16" y="3"/>
                    <a:pt x="22" y="4"/>
                  </a:cubicBezTo>
                  <a:cubicBezTo>
                    <a:pt x="29" y="5"/>
                    <a:pt x="35" y="10"/>
                    <a:pt x="40" y="15"/>
                  </a:cubicBezTo>
                  <a:cubicBezTo>
                    <a:pt x="41" y="16"/>
                    <a:pt x="43" y="14"/>
                    <a:pt x="42" y="13"/>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îSļidé"/>
            <p:cNvSpPr/>
            <p:nvPr/>
          </p:nvSpPr>
          <p:spPr bwMode="auto">
            <a:xfrm>
              <a:off x="5334000" y="1427162"/>
              <a:ext cx="84138" cy="95250"/>
            </a:xfrm>
            <a:custGeom>
              <a:avLst/>
              <a:gdLst>
                <a:gd name="T0" fmla="*/ 20 w 21"/>
                <a:gd name="T1" fmla="*/ 21 h 24"/>
                <a:gd name="T2" fmla="*/ 3 w 21"/>
                <a:gd name="T3" fmla="*/ 1 h 24"/>
                <a:gd name="T4" fmla="*/ 1 w 21"/>
                <a:gd name="T5" fmla="*/ 2 h 24"/>
                <a:gd name="T6" fmla="*/ 18 w 21"/>
                <a:gd name="T7" fmla="*/ 23 h 24"/>
                <a:gd name="T8" fmla="*/ 20 w 21"/>
                <a:gd name="T9" fmla="*/ 21 h 24"/>
              </a:gdLst>
              <a:ahLst/>
              <a:cxnLst>
                <a:cxn ang="0">
                  <a:pos x="T0" y="T1"/>
                </a:cxn>
                <a:cxn ang="0">
                  <a:pos x="T2" y="T3"/>
                </a:cxn>
                <a:cxn ang="0">
                  <a:pos x="T4" y="T5"/>
                </a:cxn>
                <a:cxn ang="0">
                  <a:pos x="T6" y="T7"/>
                </a:cxn>
                <a:cxn ang="0">
                  <a:pos x="T8" y="T9"/>
                </a:cxn>
              </a:cxnLst>
              <a:rect l="0" t="0" r="r" b="b"/>
              <a:pathLst>
                <a:path w="21" h="24">
                  <a:moveTo>
                    <a:pt x="20" y="21"/>
                  </a:moveTo>
                  <a:cubicBezTo>
                    <a:pt x="14" y="15"/>
                    <a:pt x="8" y="8"/>
                    <a:pt x="3" y="1"/>
                  </a:cubicBezTo>
                  <a:cubicBezTo>
                    <a:pt x="2" y="0"/>
                    <a:pt x="0" y="1"/>
                    <a:pt x="1" y="2"/>
                  </a:cubicBezTo>
                  <a:cubicBezTo>
                    <a:pt x="6" y="10"/>
                    <a:pt x="12" y="17"/>
                    <a:pt x="18" y="23"/>
                  </a:cubicBezTo>
                  <a:cubicBezTo>
                    <a:pt x="19" y="24"/>
                    <a:pt x="21" y="23"/>
                    <a:pt x="20" y="21"/>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i$ļïḋé"/>
            <p:cNvSpPr/>
            <p:nvPr/>
          </p:nvSpPr>
          <p:spPr bwMode="auto">
            <a:xfrm>
              <a:off x="5257800" y="1443037"/>
              <a:ext cx="47625" cy="179388"/>
            </a:xfrm>
            <a:custGeom>
              <a:avLst/>
              <a:gdLst>
                <a:gd name="T0" fmla="*/ 9 w 12"/>
                <a:gd name="T1" fmla="*/ 2 h 45"/>
                <a:gd name="T2" fmla="*/ 5 w 12"/>
                <a:gd name="T3" fmla="*/ 43 h 45"/>
                <a:gd name="T4" fmla="*/ 8 w 12"/>
                <a:gd name="T5" fmla="*/ 42 h 45"/>
                <a:gd name="T6" fmla="*/ 11 w 12"/>
                <a:gd name="T7" fmla="*/ 3 h 45"/>
                <a:gd name="T8" fmla="*/ 9 w 12"/>
                <a:gd name="T9" fmla="*/ 2 h 45"/>
              </a:gdLst>
              <a:ahLst/>
              <a:cxnLst>
                <a:cxn ang="0">
                  <a:pos x="T0" y="T1"/>
                </a:cxn>
                <a:cxn ang="0">
                  <a:pos x="T2" y="T3"/>
                </a:cxn>
                <a:cxn ang="0">
                  <a:pos x="T4" y="T5"/>
                </a:cxn>
                <a:cxn ang="0">
                  <a:pos x="T6" y="T7"/>
                </a:cxn>
                <a:cxn ang="0">
                  <a:pos x="T8" y="T9"/>
                </a:cxn>
              </a:cxnLst>
              <a:rect l="0" t="0" r="r" b="b"/>
              <a:pathLst>
                <a:path w="12" h="45">
                  <a:moveTo>
                    <a:pt x="9" y="2"/>
                  </a:moveTo>
                  <a:cubicBezTo>
                    <a:pt x="0" y="14"/>
                    <a:pt x="2" y="29"/>
                    <a:pt x="5" y="43"/>
                  </a:cubicBezTo>
                  <a:cubicBezTo>
                    <a:pt x="6" y="45"/>
                    <a:pt x="8" y="44"/>
                    <a:pt x="8" y="42"/>
                  </a:cubicBezTo>
                  <a:cubicBezTo>
                    <a:pt x="5" y="29"/>
                    <a:pt x="3" y="15"/>
                    <a:pt x="11" y="3"/>
                  </a:cubicBezTo>
                  <a:cubicBezTo>
                    <a:pt x="12" y="2"/>
                    <a:pt x="10" y="0"/>
                    <a:pt x="9" y="2"/>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îṥľïde"/>
            <p:cNvSpPr/>
            <p:nvPr/>
          </p:nvSpPr>
          <p:spPr bwMode="auto">
            <a:xfrm>
              <a:off x="5138738" y="1981200"/>
              <a:ext cx="330200" cy="823913"/>
            </a:xfrm>
            <a:custGeom>
              <a:avLst/>
              <a:gdLst>
                <a:gd name="T0" fmla="*/ 83 w 83"/>
                <a:gd name="T1" fmla="*/ 36 h 206"/>
                <a:gd name="T2" fmla="*/ 72 w 83"/>
                <a:gd name="T3" fmla="*/ 41 h 206"/>
                <a:gd name="T4" fmla="*/ 61 w 83"/>
                <a:gd name="T5" fmla="*/ 47 h 206"/>
                <a:gd name="T6" fmla="*/ 43 w 83"/>
                <a:gd name="T7" fmla="*/ 63 h 206"/>
                <a:gd name="T8" fmla="*/ 30 w 83"/>
                <a:gd name="T9" fmla="*/ 84 h 206"/>
                <a:gd name="T10" fmla="*/ 25 w 83"/>
                <a:gd name="T11" fmla="*/ 109 h 206"/>
                <a:gd name="T12" fmla="*/ 25 w 83"/>
                <a:gd name="T13" fmla="*/ 121 h 206"/>
                <a:gd name="T14" fmla="*/ 28 w 83"/>
                <a:gd name="T15" fmla="*/ 134 h 206"/>
                <a:gd name="T16" fmla="*/ 40 w 83"/>
                <a:gd name="T17" fmla="*/ 157 h 206"/>
                <a:gd name="T18" fmla="*/ 80 w 83"/>
                <a:gd name="T19" fmla="*/ 198 h 206"/>
                <a:gd name="T20" fmla="*/ 75 w 83"/>
                <a:gd name="T21" fmla="*/ 206 h 206"/>
                <a:gd name="T22" fmla="*/ 27 w 83"/>
                <a:gd name="T23" fmla="*/ 168 h 206"/>
                <a:gd name="T24" fmla="*/ 9 w 83"/>
                <a:gd name="T25" fmla="*/ 141 h 206"/>
                <a:gd name="T26" fmla="*/ 3 w 83"/>
                <a:gd name="T27" fmla="*/ 126 h 206"/>
                <a:gd name="T28" fmla="*/ 0 w 83"/>
                <a:gd name="T29" fmla="*/ 109 h 206"/>
                <a:gd name="T30" fmla="*/ 0 w 83"/>
                <a:gd name="T31" fmla="*/ 101 h 206"/>
                <a:gd name="T32" fmla="*/ 0 w 83"/>
                <a:gd name="T33" fmla="*/ 92 h 206"/>
                <a:gd name="T34" fmla="*/ 3 w 83"/>
                <a:gd name="T35" fmla="*/ 76 h 206"/>
                <a:gd name="T36" fmla="*/ 17 w 83"/>
                <a:gd name="T37" fmla="*/ 45 h 206"/>
                <a:gd name="T38" fmla="*/ 39 w 83"/>
                <a:gd name="T39" fmla="*/ 19 h 206"/>
                <a:gd name="T40" fmla="*/ 53 w 83"/>
                <a:gd name="T41" fmla="*/ 9 h 206"/>
                <a:gd name="T42" fmla="*/ 68 w 83"/>
                <a:gd name="T43" fmla="*/ 0 h 206"/>
                <a:gd name="T44" fmla="*/ 83 w 83"/>
                <a:gd name="T45" fmla="*/ 3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3" h="206">
                  <a:moveTo>
                    <a:pt x="83" y="36"/>
                  </a:moveTo>
                  <a:cubicBezTo>
                    <a:pt x="80" y="37"/>
                    <a:pt x="76" y="39"/>
                    <a:pt x="72" y="41"/>
                  </a:cubicBezTo>
                  <a:cubicBezTo>
                    <a:pt x="68" y="43"/>
                    <a:pt x="65" y="45"/>
                    <a:pt x="61" y="47"/>
                  </a:cubicBezTo>
                  <a:cubicBezTo>
                    <a:pt x="54" y="52"/>
                    <a:pt x="48" y="57"/>
                    <a:pt x="43" y="63"/>
                  </a:cubicBezTo>
                  <a:cubicBezTo>
                    <a:pt x="37" y="70"/>
                    <a:pt x="33" y="77"/>
                    <a:pt x="30" y="84"/>
                  </a:cubicBezTo>
                  <a:cubicBezTo>
                    <a:pt x="27" y="92"/>
                    <a:pt x="25" y="100"/>
                    <a:pt x="25" y="109"/>
                  </a:cubicBezTo>
                  <a:cubicBezTo>
                    <a:pt x="24" y="113"/>
                    <a:pt x="25" y="117"/>
                    <a:pt x="25" y="121"/>
                  </a:cubicBezTo>
                  <a:cubicBezTo>
                    <a:pt x="26" y="125"/>
                    <a:pt x="27" y="129"/>
                    <a:pt x="28" y="134"/>
                  </a:cubicBezTo>
                  <a:cubicBezTo>
                    <a:pt x="31" y="142"/>
                    <a:pt x="35" y="150"/>
                    <a:pt x="40" y="157"/>
                  </a:cubicBezTo>
                  <a:cubicBezTo>
                    <a:pt x="51" y="173"/>
                    <a:pt x="65" y="187"/>
                    <a:pt x="80" y="198"/>
                  </a:cubicBezTo>
                  <a:cubicBezTo>
                    <a:pt x="75" y="206"/>
                    <a:pt x="75" y="206"/>
                    <a:pt x="75" y="206"/>
                  </a:cubicBezTo>
                  <a:cubicBezTo>
                    <a:pt x="57" y="196"/>
                    <a:pt x="41" y="184"/>
                    <a:pt x="27" y="168"/>
                  </a:cubicBezTo>
                  <a:cubicBezTo>
                    <a:pt x="20" y="160"/>
                    <a:pt x="14" y="151"/>
                    <a:pt x="9" y="141"/>
                  </a:cubicBezTo>
                  <a:cubicBezTo>
                    <a:pt x="6" y="136"/>
                    <a:pt x="5" y="131"/>
                    <a:pt x="3" y="126"/>
                  </a:cubicBezTo>
                  <a:cubicBezTo>
                    <a:pt x="2" y="120"/>
                    <a:pt x="0" y="115"/>
                    <a:pt x="0" y="109"/>
                  </a:cubicBezTo>
                  <a:cubicBezTo>
                    <a:pt x="0" y="101"/>
                    <a:pt x="0" y="101"/>
                    <a:pt x="0" y="101"/>
                  </a:cubicBezTo>
                  <a:cubicBezTo>
                    <a:pt x="0" y="92"/>
                    <a:pt x="0" y="92"/>
                    <a:pt x="0" y="92"/>
                  </a:cubicBezTo>
                  <a:cubicBezTo>
                    <a:pt x="0" y="87"/>
                    <a:pt x="2" y="81"/>
                    <a:pt x="3" y="76"/>
                  </a:cubicBezTo>
                  <a:cubicBezTo>
                    <a:pt x="6" y="65"/>
                    <a:pt x="11" y="54"/>
                    <a:pt x="17" y="45"/>
                  </a:cubicBezTo>
                  <a:cubicBezTo>
                    <a:pt x="23" y="35"/>
                    <a:pt x="31" y="27"/>
                    <a:pt x="39" y="19"/>
                  </a:cubicBezTo>
                  <a:cubicBezTo>
                    <a:pt x="43" y="16"/>
                    <a:pt x="48" y="12"/>
                    <a:pt x="53" y="9"/>
                  </a:cubicBezTo>
                  <a:cubicBezTo>
                    <a:pt x="58" y="6"/>
                    <a:pt x="62" y="3"/>
                    <a:pt x="68" y="0"/>
                  </a:cubicBezTo>
                  <a:lnTo>
                    <a:pt x="83" y="36"/>
                  </a:lnTo>
                  <a:close/>
                </a:path>
              </a:pathLst>
            </a:custGeom>
            <a:solidFill>
              <a:srgbClr val="499E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íṩlïḍè"/>
            <p:cNvSpPr/>
            <p:nvPr/>
          </p:nvSpPr>
          <p:spPr bwMode="auto">
            <a:xfrm>
              <a:off x="5426075" y="2760662"/>
              <a:ext cx="155575" cy="119063"/>
            </a:xfrm>
            <a:custGeom>
              <a:avLst/>
              <a:gdLst>
                <a:gd name="T0" fmla="*/ 6 w 39"/>
                <a:gd name="T1" fmla="*/ 0 h 30"/>
                <a:gd name="T2" fmla="*/ 0 w 39"/>
                <a:gd name="T3" fmla="*/ 10 h 30"/>
                <a:gd name="T4" fmla="*/ 19 w 39"/>
                <a:gd name="T5" fmla="*/ 30 h 30"/>
                <a:gd name="T6" fmla="*/ 28 w 39"/>
                <a:gd name="T7" fmla="*/ 7 h 30"/>
                <a:gd name="T8" fmla="*/ 6 w 39"/>
                <a:gd name="T9" fmla="*/ 0 h 30"/>
              </a:gdLst>
              <a:ahLst/>
              <a:cxnLst>
                <a:cxn ang="0">
                  <a:pos x="T0" y="T1"/>
                </a:cxn>
                <a:cxn ang="0">
                  <a:pos x="T2" y="T3"/>
                </a:cxn>
                <a:cxn ang="0">
                  <a:pos x="T4" y="T5"/>
                </a:cxn>
                <a:cxn ang="0">
                  <a:pos x="T6" y="T7"/>
                </a:cxn>
                <a:cxn ang="0">
                  <a:pos x="T8" y="T9"/>
                </a:cxn>
              </a:cxnLst>
              <a:rect l="0" t="0" r="r" b="b"/>
              <a:pathLst>
                <a:path w="39" h="30">
                  <a:moveTo>
                    <a:pt x="6" y="0"/>
                  </a:moveTo>
                  <a:cubicBezTo>
                    <a:pt x="0" y="10"/>
                    <a:pt x="0" y="10"/>
                    <a:pt x="0" y="10"/>
                  </a:cubicBezTo>
                  <a:cubicBezTo>
                    <a:pt x="19" y="30"/>
                    <a:pt x="19" y="30"/>
                    <a:pt x="19" y="30"/>
                  </a:cubicBezTo>
                  <a:cubicBezTo>
                    <a:pt x="19" y="30"/>
                    <a:pt x="39" y="13"/>
                    <a:pt x="28" y="7"/>
                  </a:cubicBezTo>
                  <a:cubicBezTo>
                    <a:pt x="17" y="1"/>
                    <a:pt x="6" y="0"/>
                    <a:pt x="6" y="0"/>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iṥḷïḍê"/>
            <p:cNvSpPr/>
            <p:nvPr/>
          </p:nvSpPr>
          <p:spPr bwMode="auto">
            <a:xfrm>
              <a:off x="7466013" y="2528887"/>
              <a:ext cx="566738" cy="1533525"/>
            </a:xfrm>
            <a:custGeom>
              <a:avLst/>
              <a:gdLst>
                <a:gd name="T0" fmla="*/ 150 w 357"/>
                <a:gd name="T1" fmla="*/ 0 h 966"/>
                <a:gd name="T2" fmla="*/ 352 w 357"/>
                <a:gd name="T3" fmla="*/ 546 h 966"/>
                <a:gd name="T4" fmla="*/ 357 w 357"/>
                <a:gd name="T5" fmla="*/ 558 h 966"/>
                <a:gd name="T6" fmla="*/ 357 w 357"/>
                <a:gd name="T7" fmla="*/ 566 h 966"/>
                <a:gd name="T8" fmla="*/ 279 w 357"/>
                <a:gd name="T9" fmla="*/ 966 h 966"/>
                <a:gd name="T10" fmla="*/ 238 w 357"/>
                <a:gd name="T11" fmla="*/ 958 h 966"/>
                <a:gd name="T12" fmla="*/ 266 w 357"/>
                <a:gd name="T13" fmla="*/ 551 h 966"/>
                <a:gd name="T14" fmla="*/ 271 w 357"/>
                <a:gd name="T15" fmla="*/ 583 h 966"/>
                <a:gd name="T16" fmla="*/ 0 w 357"/>
                <a:gd name="T17" fmla="*/ 70 h 966"/>
                <a:gd name="T18" fmla="*/ 150 w 357"/>
                <a:gd name="T19"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966">
                  <a:moveTo>
                    <a:pt x="150" y="0"/>
                  </a:moveTo>
                  <a:lnTo>
                    <a:pt x="352" y="546"/>
                  </a:lnTo>
                  <a:lnTo>
                    <a:pt x="357" y="558"/>
                  </a:lnTo>
                  <a:lnTo>
                    <a:pt x="357" y="566"/>
                  </a:lnTo>
                  <a:lnTo>
                    <a:pt x="279" y="966"/>
                  </a:lnTo>
                  <a:lnTo>
                    <a:pt x="238" y="958"/>
                  </a:lnTo>
                  <a:lnTo>
                    <a:pt x="266" y="551"/>
                  </a:lnTo>
                  <a:lnTo>
                    <a:pt x="271" y="583"/>
                  </a:lnTo>
                  <a:lnTo>
                    <a:pt x="0" y="70"/>
                  </a:lnTo>
                  <a:lnTo>
                    <a:pt x="150" y="0"/>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ïṧľîḓé"/>
            <p:cNvSpPr/>
            <p:nvPr/>
          </p:nvSpPr>
          <p:spPr bwMode="auto">
            <a:xfrm>
              <a:off x="7466013" y="1398587"/>
              <a:ext cx="614363" cy="658813"/>
            </a:xfrm>
            <a:custGeom>
              <a:avLst/>
              <a:gdLst>
                <a:gd name="T0" fmla="*/ 25 w 154"/>
                <a:gd name="T1" fmla="*/ 163 h 165"/>
                <a:gd name="T2" fmla="*/ 76 w 154"/>
                <a:gd name="T3" fmla="*/ 143 h 165"/>
                <a:gd name="T4" fmla="*/ 120 w 154"/>
                <a:gd name="T5" fmla="*/ 108 h 165"/>
                <a:gd name="T6" fmla="*/ 128 w 154"/>
                <a:gd name="T7" fmla="*/ 96 h 165"/>
                <a:gd name="T8" fmla="*/ 134 w 154"/>
                <a:gd name="T9" fmla="*/ 83 h 165"/>
                <a:gd name="T10" fmla="*/ 143 w 154"/>
                <a:gd name="T11" fmla="*/ 58 h 165"/>
                <a:gd name="T12" fmla="*/ 154 w 154"/>
                <a:gd name="T13" fmla="*/ 7 h 165"/>
                <a:gd name="T14" fmla="*/ 149 w 154"/>
                <a:gd name="T15" fmla="*/ 1 h 165"/>
                <a:gd name="T16" fmla="*/ 143 w 154"/>
                <a:gd name="T17" fmla="*/ 5 h 165"/>
                <a:gd name="T18" fmla="*/ 143 w 154"/>
                <a:gd name="T19" fmla="*/ 5 h 165"/>
                <a:gd name="T20" fmla="*/ 126 w 154"/>
                <a:gd name="T21" fmla="*/ 52 h 165"/>
                <a:gd name="T22" fmla="*/ 116 w 154"/>
                <a:gd name="T23" fmla="*/ 75 h 165"/>
                <a:gd name="T24" fmla="*/ 110 w 154"/>
                <a:gd name="T25" fmla="*/ 84 h 165"/>
                <a:gd name="T26" fmla="*/ 102 w 154"/>
                <a:gd name="T27" fmla="*/ 92 h 165"/>
                <a:gd name="T28" fmla="*/ 63 w 154"/>
                <a:gd name="T29" fmla="*/ 115 h 165"/>
                <a:gd name="T30" fmla="*/ 18 w 154"/>
                <a:gd name="T31" fmla="*/ 127 h 165"/>
                <a:gd name="T32" fmla="*/ 17 w 154"/>
                <a:gd name="T33" fmla="*/ 127 h 165"/>
                <a:gd name="T34" fmla="*/ 2 w 154"/>
                <a:gd name="T35" fmla="*/ 148 h 165"/>
                <a:gd name="T36" fmla="*/ 22 w 154"/>
                <a:gd name="T37" fmla="*/ 163 h 165"/>
                <a:gd name="T38" fmla="*/ 25 w 154"/>
                <a:gd name="T39" fmla="*/ 16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4" h="165">
                  <a:moveTo>
                    <a:pt x="25" y="163"/>
                  </a:moveTo>
                  <a:cubicBezTo>
                    <a:pt x="43" y="158"/>
                    <a:pt x="59" y="151"/>
                    <a:pt x="76" y="143"/>
                  </a:cubicBezTo>
                  <a:cubicBezTo>
                    <a:pt x="92" y="134"/>
                    <a:pt x="107" y="123"/>
                    <a:pt x="120" y="108"/>
                  </a:cubicBezTo>
                  <a:cubicBezTo>
                    <a:pt x="123" y="104"/>
                    <a:pt x="126" y="100"/>
                    <a:pt x="128" y="96"/>
                  </a:cubicBezTo>
                  <a:cubicBezTo>
                    <a:pt x="131" y="92"/>
                    <a:pt x="133" y="87"/>
                    <a:pt x="134" y="83"/>
                  </a:cubicBezTo>
                  <a:cubicBezTo>
                    <a:pt x="137" y="75"/>
                    <a:pt x="140" y="67"/>
                    <a:pt x="143" y="58"/>
                  </a:cubicBezTo>
                  <a:cubicBezTo>
                    <a:pt x="148" y="41"/>
                    <a:pt x="152" y="25"/>
                    <a:pt x="154" y="7"/>
                  </a:cubicBezTo>
                  <a:cubicBezTo>
                    <a:pt x="154" y="4"/>
                    <a:pt x="152" y="1"/>
                    <a:pt x="149" y="1"/>
                  </a:cubicBezTo>
                  <a:cubicBezTo>
                    <a:pt x="146" y="0"/>
                    <a:pt x="143" y="2"/>
                    <a:pt x="143" y="5"/>
                  </a:cubicBezTo>
                  <a:cubicBezTo>
                    <a:pt x="143" y="5"/>
                    <a:pt x="143" y="5"/>
                    <a:pt x="143" y="5"/>
                  </a:cubicBezTo>
                  <a:cubicBezTo>
                    <a:pt x="139" y="21"/>
                    <a:pt x="133" y="37"/>
                    <a:pt x="126" y="52"/>
                  </a:cubicBezTo>
                  <a:cubicBezTo>
                    <a:pt x="123" y="60"/>
                    <a:pt x="119" y="67"/>
                    <a:pt x="116" y="75"/>
                  </a:cubicBezTo>
                  <a:cubicBezTo>
                    <a:pt x="114" y="79"/>
                    <a:pt x="112" y="81"/>
                    <a:pt x="110" y="84"/>
                  </a:cubicBezTo>
                  <a:cubicBezTo>
                    <a:pt x="107" y="87"/>
                    <a:pt x="105" y="90"/>
                    <a:pt x="102" y="92"/>
                  </a:cubicBezTo>
                  <a:cubicBezTo>
                    <a:pt x="92" y="102"/>
                    <a:pt x="78" y="110"/>
                    <a:pt x="63" y="115"/>
                  </a:cubicBezTo>
                  <a:cubicBezTo>
                    <a:pt x="49" y="121"/>
                    <a:pt x="32" y="125"/>
                    <a:pt x="18" y="127"/>
                  </a:cubicBezTo>
                  <a:cubicBezTo>
                    <a:pt x="17" y="127"/>
                    <a:pt x="17" y="127"/>
                    <a:pt x="17" y="127"/>
                  </a:cubicBezTo>
                  <a:cubicBezTo>
                    <a:pt x="7" y="129"/>
                    <a:pt x="0" y="138"/>
                    <a:pt x="2" y="148"/>
                  </a:cubicBezTo>
                  <a:cubicBezTo>
                    <a:pt x="3" y="158"/>
                    <a:pt x="12" y="165"/>
                    <a:pt x="22" y="163"/>
                  </a:cubicBezTo>
                  <a:cubicBezTo>
                    <a:pt x="23" y="163"/>
                    <a:pt x="24" y="163"/>
                    <a:pt x="25" y="163"/>
                  </a:cubicBezTo>
                  <a:close/>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íṧḻiḑè"/>
            <p:cNvSpPr/>
            <p:nvPr/>
          </p:nvSpPr>
          <p:spPr bwMode="auto">
            <a:xfrm>
              <a:off x="7381875" y="1546225"/>
              <a:ext cx="115888" cy="439738"/>
            </a:xfrm>
            <a:prstGeom prst="rect">
              <a:avLst/>
            </a:prstGeom>
            <a:solidFill>
              <a:srgbClr val="F1CC8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9" name="iṧḷíḍê"/>
            <p:cNvSpPr/>
            <p:nvPr/>
          </p:nvSpPr>
          <p:spPr bwMode="auto">
            <a:xfrm>
              <a:off x="7485063" y="1854200"/>
              <a:ext cx="100013" cy="100013"/>
            </a:xfrm>
            <a:custGeom>
              <a:avLst/>
              <a:gdLst>
                <a:gd name="T0" fmla="*/ 3 w 63"/>
                <a:gd name="T1" fmla="*/ 0 h 63"/>
                <a:gd name="T2" fmla="*/ 23 w 63"/>
                <a:gd name="T3" fmla="*/ 3 h 63"/>
                <a:gd name="T4" fmla="*/ 63 w 63"/>
                <a:gd name="T5" fmla="*/ 63 h 63"/>
                <a:gd name="T6" fmla="*/ 45 w 63"/>
                <a:gd name="T7" fmla="*/ 55 h 63"/>
                <a:gd name="T8" fmla="*/ 0 w 63"/>
                <a:gd name="T9" fmla="*/ 23 h 63"/>
                <a:gd name="T10" fmla="*/ 3 w 63"/>
                <a:gd name="T11" fmla="*/ 0 h 63"/>
              </a:gdLst>
              <a:ahLst/>
              <a:cxnLst>
                <a:cxn ang="0">
                  <a:pos x="T0" y="T1"/>
                </a:cxn>
                <a:cxn ang="0">
                  <a:pos x="T2" y="T3"/>
                </a:cxn>
                <a:cxn ang="0">
                  <a:pos x="T4" y="T5"/>
                </a:cxn>
                <a:cxn ang="0">
                  <a:pos x="T6" y="T7"/>
                </a:cxn>
                <a:cxn ang="0">
                  <a:pos x="T8" y="T9"/>
                </a:cxn>
                <a:cxn ang="0">
                  <a:pos x="T10" y="T11"/>
                </a:cxn>
              </a:cxnLst>
              <a:rect l="0" t="0" r="r" b="b"/>
              <a:pathLst>
                <a:path w="63" h="63">
                  <a:moveTo>
                    <a:pt x="3" y="0"/>
                  </a:moveTo>
                  <a:lnTo>
                    <a:pt x="23" y="3"/>
                  </a:lnTo>
                  <a:lnTo>
                    <a:pt x="63" y="63"/>
                  </a:lnTo>
                  <a:lnTo>
                    <a:pt x="45" y="55"/>
                  </a:lnTo>
                  <a:lnTo>
                    <a:pt x="0" y="23"/>
                  </a:lnTo>
                  <a:lnTo>
                    <a:pt x="3" y="0"/>
                  </a:lnTo>
                  <a:close/>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îsḷíḋé"/>
            <p:cNvSpPr/>
            <p:nvPr/>
          </p:nvSpPr>
          <p:spPr bwMode="auto">
            <a:xfrm>
              <a:off x="7297738" y="1874837"/>
              <a:ext cx="403225" cy="534988"/>
            </a:xfrm>
            <a:custGeom>
              <a:avLst/>
              <a:gdLst>
                <a:gd name="T0" fmla="*/ 0 w 101"/>
                <a:gd name="T1" fmla="*/ 42 h 134"/>
                <a:gd name="T2" fmla="*/ 28 w 101"/>
                <a:gd name="T3" fmla="*/ 117 h 134"/>
                <a:gd name="T4" fmla="*/ 28 w 101"/>
                <a:gd name="T5" fmla="*/ 118 h 134"/>
                <a:gd name="T6" fmla="*/ 93 w 101"/>
                <a:gd name="T7" fmla="*/ 134 h 134"/>
                <a:gd name="T8" fmla="*/ 94 w 101"/>
                <a:gd name="T9" fmla="*/ 126 h 134"/>
                <a:gd name="T10" fmla="*/ 95 w 101"/>
                <a:gd name="T11" fmla="*/ 126 h 134"/>
                <a:gd name="T12" fmla="*/ 98 w 101"/>
                <a:gd name="T13" fmla="*/ 60 h 134"/>
                <a:gd name="T14" fmla="*/ 46 w 101"/>
                <a:gd name="T15" fmla="*/ 1 h 134"/>
                <a:gd name="T16" fmla="*/ 38 w 101"/>
                <a:gd name="T17" fmla="*/ 0 h 134"/>
                <a:gd name="T18" fmla="*/ 32 w 101"/>
                <a:gd name="T19" fmla="*/ 0 h 134"/>
                <a:gd name="T20" fmla="*/ 30 w 101"/>
                <a:gd name="T21" fmla="*/ 0 h 134"/>
                <a:gd name="T22" fmla="*/ 30 w 101"/>
                <a:gd name="T23" fmla="*/ 0 h 134"/>
                <a:gd name="T24" fmla="*/ 0 w 101"/>
                <a:gd name="T25"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134">
                  <a:moveTo>
                    <a:pt x="0" y="42"/>
                  </a:moveTo>
                  <a:cubicBezTo>
                    <a:pt x="0" y="71"/>
                    <a:pt x="25" y="112"/>
                    <a:pt x="28" y="117"/>
                  </a:cubicBezTo>
                  <a:cubicBezTo>
                    <a:pt x="28" y="118"/>
                    <a:pt x="28" y="118"/>
                    <a:pt x="28" y="118"/>
                  </a:cubicBezTo>
                  <a:cubicBezTo>
                    <a:pt x="93" y="134"/>
                    <a:pt x="93" y="134"/>
                    <a:pt x="93" y="134"/>
                  </a:cubicBezTo>
                  <a:cubicBezTo>
                    <a:pt x="94" y="126"/>
                    <a:pt x="94" y="126"/>
                    <a:pt x="94" y="126"/>
                  </a:cubicBezTo>
                  <a:cubicBezTo>
                    <a:pt x="95" y="126"/>
                    <a:pt x="95" y="126"/>
                    <a:pt x="95" y="126"/>
                  </a:cubicBezTo>
                  <a:cubicBezTo>
                    <a:pt x="97" y="111"/>
                    <a:pt x="101" y="79"/>
                    <a:pt x="98" y="60"/>
                  </a:cubicBezTo>
                  <a:cubicBezTo>
                    <a:pt x="94" y="35"/>
                    <a:pt x="46" y="1"/>
                    <a:pt x="46" y="1"/>
                  </a:cubicBezTo>
                  <a:cubicBezTo>
                    <a:pt x="38" y="0"/>
                    <a:pt x="38" y="0"/>
                    <a:pt x="38" y="0"/>
                  </a:cubicBezTo>
                  <a:cubicBezTo>
                    <a:pt x="32" y="0"/>
                    <a:pt x="32" y="0"/>
                    <a:pt x="32" y="0"/>
                  </a:cubicBezTo>
                  <a:cubicBezTo>
                    <a:pt x="32" y="0"/>
                    <a:pt x="31" y="0"/>
                    <a:pt x="30" y="0"/>
                  </a:cubicBezTo>
                  <a:cubicBezTo>
                    <a:pt x="30" y="0"/>
                    <a:pt x="30" y="0"/>
                    <a:pt x="30" y="0"/>
                  </a:cubicBezTo>
                  <a:cubicBezTo>
                    <a:pt x="14" y="3"/>
                    <a:pt x="0" y="14"/>
                    <a:pt x="0" y="42"/>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íṧļidé"/>
            <p:cNvSpPr/>
            <p:nvPr/>
          </p:nvSpPr>
          <p:spPr bwMode="auto">
            <a:xfrm>
              <a:off x="7405688" y="1874837"/>
              <a:ext cx="11113" cy="0"/>
            </a:xfrm>
            <a:custGeom>
              <a:avLst/>
              <a:gdLst>
                <a:gd name="T0" fmla="*/ 0 w 3"/>
                <a:gd name="T1" fmla="*/ 0 w 3"/>
                <a:gd name="T2" fmla="*/ 1 w 3"/>
                <a:gd name="T3" fmla="*/ 3 w 3"/>
                <a:gd name="T4" fmla="*/ 0 w 3"/>
              </a:gdLst>
              <a:ahLst/>
              <a:cxnLst>
                <a:cxn ang="0">
                  <a:pos x="T0" y="0"/>
                </a:cxn>
                <a:cxn ang="0">
                  <a:pos x="T1" y="0"/>
                </a:cxn>
                <a:cxn ang="0">
                  <a:pos x="T2" y="0"/>
                </a:cxn>
                <a:cxn ang="0">
                  <a:pos x="T3" y="0"/>
                </a:cxn>
                <a:cxn ang="0">
                  <a:pos x="T4" y="0"/>
                </a:cxn>
              </a:cxnLst>
              <a:rect l="0" t="0" r="r" b="b"/>
              <a:pathLst>
                <a:path w="3">
                  <a:moveTo>
                    <a:pt x="0" y="0"/>
                  </a:moveTo>
                  <a:cubicBezTo>
                    <a:pt x="0" y="0"/>
                    <a:pt x="0" y="0"/>
                    <a:pt x="0" y="0"/>
                  </a:cubicBezTo>
                  <a:cubicBezTo>
                    <a:pt x="1" y="0"/>
                    <a:pt x="1" y="0"/>
                    <a:pt x="1" y="0"/>
                  </a:cubicBezTo>
                  <a:cubicBezTo>
                    <a:pt x="1" y="0"/>
                    <a:pt x="2" y="0"/>
                    <a:pt x="3" y="0"/>
                  </a:cubicBezTo>
                  <a:lnTo>
                    <a:pt x="0" y="0"/>
                  </a:lnTo>
                  <a:close/>
                </a:path>
              </a:pathLst>
            </a:custGeom>
            <a:solidFill>
              <a:srgbClr val="6597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ïṡḻïdè"/>
            <p:cNvSpPr/>
            <p:nvPr/>
          </p:nvSpPr>
          <p:spPr bwMode="auto">
            <a:xfrm>
              <a:off x="7577138" y="1522412"/>
              <a:ext cx="111125" cy="123825"/>
            </a:xfrm>
            <a:custGeom>
              <a:avLst/>
              <a:gdLst>
                <a:gd name="T0" fmla="*/ 9 w 28"/>
                <a:gd name="T1" fmla="*/ 0 h 31"/>
                <a:gd name="T2" fmla="*/ 28 w 28"/>
                <a:gd name="T3" fmla="*/ 14 h 31"/>
                <a:gd name="T4" fmla="*/ 7 w 28"/>
                <a:gd name="T5" fmla="*/ 31 h 31"/>
                <a:gd name="T6" fmla="*/ 0 w 28"/>
                <a:gd name="T7" fmla="*/ 2 h 31"/>
                <a:gd name="T8" fmla="*/ 9 w 28"/>
                <a:gd name="T9" fmla="*/ 0 h 31"/>
              </a:gdLst>
              <a:ahLst/>
              <a:cxnLst>
                <a:cxn ang="0">
                  <a:pos x="T0" y="T1"/>
                </a:cxn>
                <a:cxn ang="0">
                  <a:pos x="T2" y="T3"/>
                </a:cxn>
                <a:cxn ang="0">
                  <a:pos x="T4" y="T5"/>
                </a:cxn>
                <a:cxn ang="0">
                  <a:pos x="T6" y="T7"/>
                </a:cxn>
                <a:cxn ang="0">
                  <a:pos x="T8" y="T9"/>
                </a:cxn>
              </a:cxnLst>
              <a:rect l="0" t="0" r="r" b="b"/>
              <a:pathLst>
                <a:path w="28" h="31">
                  <a:moveTo>
                    <a:pt x="9" y="0"/>
                  </a:moveTo>
                  <a:cubicBezTo>
                    <a:pt x="12" y="3"/>
                    <a:pt x="28" y="14"/>
                    <a:pt x="28" y="14"/>
                  </a:cubicBezTo>
                  <a:cubicBezTo>
                    <a:pt x="7" y="31"/>
                    <a:pt x="7" y="31"/>
                    <a:pt x="7" y="31"/>
                  </a:cubicBezTo>
                  <a:cubicBezTo>
                    <a:pt x="0" y="2"/>
                    <a:pt x="0" y="2"/>
                    <a:pt x="0" y="2"/>
                  </a:cubicBezTo>
                  <a:lnTo>
                    <a:pt x="9" y="0"/>
                  </a:lnTo>
                  <a:close/>
                </a:path>
              </a:pathLst>
            </a:custGeom>
            <a:solidFill>
              <a:srgbClr val="F1AA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işḷïḑè"/>
            <p:cNvSpPr/>
            <p:nvPr/>
          </p:nvSpPr>
          <p:spPr bwMode="auto">
            <a:xfrm>
              <a:off x="7221538" y="1327150"/>
              <a:ext cx="423863" cy="466725"/>
            </a:xfrm>
            <a:custGeom>
              <a:avLst/>
              <a:gdLst>
                <a:gd name="T0" fmla="*/ 99 w 106"/>
                <a:gd name="T1" fmla="*/ 48 h 117"/>
                <a:gd name="T2" fmla="*/ 71 w 106"/>
                <a:gd name="T3" fmla="*/ 109 h 117"/>
                <a:gd name="T4" fmla="*/ 7 w 106"/>
                <a:gd name="T5" fmla="*/ 72 h 117"/>
                <a:gd name="T6" fmla="*/ 45 w 106"/>
                <a:gd name="T7" fmla="*/ 7 h 117"/>
                <a:gd name="T8" fmla="*/ 99 w 106"/>
                <a:gd name="T9" fmla="*/ 48 h 117"/>
              </a:gdLst>
              <a:ahLst/>
              <a:cxnLst>
                <a:cxn ang="0">
                  <a:pos x="T0" y="T1"/>
                </a:cxn>
                <a:cxn ang="0">
                  <a:pos x="T2" y="T3"/>
                </a:cxn>
                <a:cxn ang="0">
                  <a:pos x="T4" y="T5"/>
                </a:cxn>
                <a:cxn ang="0">
                  <a:pos x="T6" y="T7"/>
                </a:cxn>
                <a:cxn ang="0">
                  <a:pos x="T8" y="T9"/>
                </a:cxn>
              </a:cxnLst>
              <a:rect l="0" t="0" r="r" b="b"/>
              <a:pathLst>
                <a:path w="106" h="117">
                  <a:moveTo>
                    <a:pt x="99" y="48"/>
                  </a:moveTo>
                  <a:cubicBezTo>
                    <a:pt x="106" y="76"/>
                    <a:pt x="100" y="102"/>
                    <a:pt x="71" y="109"/>
                  </a:cubicBezTo>
                  <a:cubicBezTo>
                    <a:pt x="43" y="117"/>
                    <a:pt x="14" y="100"/>
                    <a:pt x="7" y="72"/>
                  </a:cubicBezTo>
                  <a:cubicBezTo>
                    <a:pt x="0" y="43"/>
                    <a:pt x="17" y="14"/>
                    <a:pt x="45" y="7"/>
                  </a:cubicBezTo>
                  <a:cubicBezTo>
                    <a:pt x="73" y="0"/>
                    <a:pt x="91" y="19"/>
                    <a:pt x="99" y="48"/>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í$ḻïḑé"/>
            <p:cNvSpPr/>
            <p:nvPr/>
          </p:nvSpPr>
          <p:spPr bwMode="auto">
            <a:xfrm>
              <a:off x="7242175" y="2336800"/>
              <a:ext cx="482600" cy="1143000"/>
            </a:xfrm>
            <a:custGeom>
              <a:avLst/>
              <a:gdLst>
                <a:gd name="T0" fmla="*/ 28 w 121"/>
                <a:gd name="T1" fmla="*/ 286 h 286"/>
                <a:gd name="T2" fmla="*/ 12 w 121"/>
                <a:gd name="T3" fmla="*/ 74 h 286"/>
                <a:gd name="T4" fmla="*/ 41 w 121"/>
                <a:gd name="T5" fmla="*/ 0 h 286"/>
                <a:gd name="T6" fmla="*/ 108 w 121"/>
                <a:gd name="T7" fmla="*/ 15 h 286"/>
                <a:gd name="T8" fmla="*/ 121 w 121"/>
                <a:gd name="T9" fmla="*/ 69 h 286"/>
                <a:gd name="T10" fmla="*/ 89 w 121"/>
                <a:gd name="T11" fmla="*/ 104 h 286"/>
                <a:gd name="T12" fmla="*/ 75 w 121"/>
                <a:gd name="T13" fmla="*/ 104 h 286"/>
                <a:gd name="T14" fmla="*/ 44 w 121"/>
                <a:gd name="T15" fmla="*/ 271 h 286"/>
                <a:gd name="T16" fmla="*/ 28 w 121"/>
                <a:gd name="T17"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86">
                  <a:moveTo>
                    <a:pt x="28" y="286"/>
                  </a:moveTo>
                  <a:cubicBezTo>
                    <a:pt x="28" y="286"/>
                    <a:pt x="0" y="108"/>
                    <a:pt x="12" y="74"/>
                  </a:cubicBezTo>
                  <a:cubicBezTo>
                    <a:pt x="23" y="40"/>
                    <a:pt x="41" y="0"/>
                    <a:pt x="41" y="0"/>
                  </a:cubicBezTo>
                  <a:cubicBezTo>
                    <a:pt x="108" y="15"/>
                    <a:pt x="108" y="15"/>
                    <a:pt x="108" y="15"/>
                  </a:cubicBezTo>
                  <a:cubicBezTo>
                    <a:pt x="121" y="69"/>
                    <a:pt x="121" y="69"/>
                    <a:pt x="121" y="69"/>
                  </a:cubicBezTo>
                  <a:cubicBezTo>
                    <a:pt x="89" y="104"/>
                    <a:pt x="89" y="104"/>
                    <a:pt x="89" y="104"/>
                  </a:cubicBezTo>
                  <a:cubicBezTo>
                    <a:pt x="75" y="104"/>
                    <a:pt x="75" y="104"/>
                    <a:pt x="75" y="104"/>
                  </a:cubicBezTo>
                  <a:cubicBezTo>
                    <a:pt x="44" y="271"/>
                    <a:pt x="44" y="271"/>
                    <a:pt x="44" y="271"/>
                  </a:cubicBezTo>
                  <a:lnTo>
                    <a:pt x="28" y="286"/>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îṧ1ïde"/>
            <p:cNvSpPr/>
            <p:nvPr/>
          </p:nvSpPr>
          <p:spPr bwMode="auto">
            <a:xfrm>
              <a:off x="7086600" y="2576512"/>
              <a:ext cx="477838" cy="1609725"/>
            </a:xfrm>
            <a:custGeom>
              <a:avLst/>
              <a:gdLst>
                <a:gd name="T0" fmla="*/ 72 w 120"/>
                <a:gd name="T1" fmla="*/ 32 h 403"/>
                <a:gd name="T2" fmla="*/ 72 w 120"/>
                <a:gd name="T3" fmla="*/ 29 h 403"/>
                <a:gd name="T4" fmla="*/ 72 w 120"/>
                <a:gd name="T5" fmla="*/ 32 h 403"/>
                <a:gd name="T6" fmla="*/ 72 w 120"/>
                <a:gd name="T7" fmla="*/ 38 h 403"/>
                <a:gd name="T8" fmla="*/ 72 w 120"/>
                <a:gd name="T9" fmla="*/ 51 h 403"/>
                <a:gd name="T10" fmla="*/ 71 w 120"/>
                <a:gd name="T11" fmla="*/ 75 h 403"/>
                <a:gd name="T12" fmla="*/ 70 w 120"/>
                <a:gd name="T13" fmla="*/ 125 h 403"/>
                <a:gd name="T14" fmla="*/ 68 w 120"/>
                <a:gd name="T15" fmla="*/ 225 h 403"/>
                <a:gd name="T16" fmla="*/ 68 w 120"/>
                <a:gd name="T17" fmla="*/ 225 h 403"/>
                <a:gd name="T18" fmla="*/ 70 w 120"/>
                <a:gd name="T19" fmla="*/ 218 h 403"/>
                <a:gd name="T20" fmla="*/ 2 w 120"/>
                <a:gd name="T21" fmla="*/ 394 h 403"/>
                <a:gd name="T22" fmla="*/ 5 w 120"/>
                <a:gd name="T23" fmla="*/ 401 h 403"/>
                <a:gd name="T24" fmla="*/ 12 w 120"/>
                <a:gd name="T25" fmla="*/ 399 h 403"/>
                <a:gd name="T26" fmla="*/ 103 w 120"/>
                <a:gd name="T27" fmla="*/ 233 h 403"/>
                <a:gd name="T28" fmla="*/ 105 w 120"/>
                <a:gd name="T29" fmla="*/ 229 h 403"/>
                <a:gd name="T30" fmla="*/ 105 w 120"/>
                <a:gd name="T31" fmla="*/ 227 h 403"/>
                <a:gd name="T32" fmla="*/ 105 w 120"/>
                <a:gd name="T33" fmla="*/ 227 h 403"/>
                <a:gd name="T34" fmla="*/ 113 w 120"/>
                <a:gd name="T35" fmla="*/ 127 h 403"/>
                <a:gd name="T36" fmla="*/ 117 w 120"/>
                <a:gd name="T37" fmla="*/ 77 h 403"/>
                <a:gd name="T38" fmla="*/ 118 w 120"/>
                <a:gd name="T39" fmla="*/ 52 h 403"/>
                <a:gd name="T40" fmla="*/ 119 w 120"/>
                <a:gd name="T41" fmla="*/ 40 h 403"/>
                <a:gd name="T42" fmla="*/ 120 w 120"/>
                <a:gd name="T43" fmla="*/ 33 h 403"/>
                <a:gd name="T44" fmla="*/ 120 w 120"/>
                <a:gd name="T45" fmla="*/ 30 h 403"/>
                <a:gd name="T46" fmla="*/ 119 w 120"/>
                <a:gd name="T47" fmla="*/ 21 h 403"/>
                <a:gd name="T48" fmla="*/ 90 w 120"/>
                <a:gd name="T49" fmla="*/ 3 h 403"/>
                <a:gd name="T50" fmla="*/ 72 w 120"/>
                <a:gd name="T51" fmla="*/ 32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0" h="403">
                  <a:moveTo>
                    <a:pt x="72" y="32"/>
                  </a:moveTo>
                  <a:cubicBezTo>
                    <a:pt x="72" y="32"/>
                    <a:pt x="72" y="29"/>
                    <a:pt x="72" y="29"/>
                  </a:cubicBezTo>
                  <a:cubicBezTo>
                    <a:pt x="72" y="32"/>
                    <a:pt x="72" y="32"/>
                    <a:pt x="72" y="32"/>
                  </a:cubicBezTo>
                  <a:cubicBezTo>
                    <a:pt x="72" y="38"/>
                    <a:pt x="72" y="38"/>
                    <a:pt x="72" y="38"/>
                  </a:cubicBezTo>
                  <a:cubicBezTo>
                    <a:pt x="72" y="51"/>
                    <a:pt x="72" y="51"/>
                    <a:pt x="72" y="51"/>
                  </a:cubicBezTo>
                  <a:cubicBezTo>
                    <a:pt x="71" y="75"/>
                    <a:pt x="71" y="75"/>
                    <a:pt x="71" y="75"/>
                  </a:cubicBezTo>
                  <a:cubicBezTo>
                    <a:pt x="70" y="125"/>
                    <a:pt x="70" y="125"/>
                    <a:pt x="70" y="125"/>
                  </a:cubicBezTo>
                  <a:cubicBezTo>
                    <a:pt x="68" y="225"/>
                    <a:pt x="68" y="225"/>
                    <a:pt x="68" y="225"/>
                  </a:cubicBezTo>
                  <a:cubicBezTo>
                    <a:pt x="68" y="225"/>
                    <a:pt x="68" y="225"/>
                    <a:pt x="68" y="225"/>
                  </a:cubicBezTo>
                  <a:cubicBezTo>
                    <a:pt x="70" y="218"/>
                    <a:pt x="70" y="218"/>
                    <a:pt x="70" y="218"/>
                  </a:cubicBezTo>
                  <a:cubicBezTo>
                    <a:pt x="2" y="394"/>
                    <a:pt x="2" y="394"/>
                    <a:pt x="2" y="394"/>
                  </a:cubicBezTo>
                  <a:cubicBezTo>
                    <a:pt x="0" y="397"/>
                    <a:pt x="2" y="400"/>
                    <a:pt x="5" y="401"/>
                  </a:cubicBezTo>
                  <a:cubicBezTo>
                    <a:pt x="8" y="403"/>
                    <a:pt x="11" y="401"/>
                    <a:pt x="12" y="399"/>
                  </a:cubicBezTo>
                  <a:cubicBezTo>
                    <a:pt x="103" y="233"/>
                    <a:pt x="103" y="233"/>
                    <a:pt x="103" y="233"/>
                  </a:cubicBezTo>
                  <a:cubicBezTo>
                    <a:pt x="104" y="232"/>
                    <a:pt x="105" y="230"/>
                    <a:pt x="105" y="229"/>
                  </a:cubicBezTo>
                  <a:cubicBezTo>
                    <a:pt x="105" y="227"/>
                    <a:pt x="105" y="227"/>
                    <a:pt x="105" y="227"/>
                  </a:cubicBezTo>
                  <a:cubicBezTo>
                    <a:pt x="105" y="227"/>
                    <a:pt x="105" y="227"/>
                    <a:pt x="105" y="227"/>
                  </a:cubicBezTo>
                  <a:cubicBezTo>
                    <a:pt x="113" y="127"/>
                    <a:pt x="113" y="127"/>
                    <a:pt x="113" y="127"/>
                  </a:cubicBezTo>
                  <a:cubicBezTo>
                    <a:pt x="117" y="77"/>
                    <a:pt x="117" y="77"/>
                    <a:pt x="117" y="77"/>
                  </a:cubicBezTo>
                  <a:cubicBezTo>
                    <a:pt x="118" y="52"/>
                    <a:pt x="118" y="52"/>
                    <a:pt x="118" y="52"/>
                  </a:cubicBezTo>
                  <a:cubicBezTo>
                    <a:pt x="119" y="40"/>
                    <a:pt x="119" y="40"/>
                    <a:pt x="119" y="40"/>
                  </a:cubicBezTo>
                  <a:cubicBezTo>
                    <a:pt x="120" y="33"/>
                    <a:pt x="120" y="33"/>
                    <a:pt x="120" y="33"/>
                  </a:cubicBezTo>
                  <a:cubicBezTo>
                    <a:pt x="120" y="30"/>
                    <a:pt x="120" y="30"/>
                    <a:pt x="120" y="30"/>
                  </a:cubicBezTo>
                  <a:cubicBezTo>
                    <a:pt x="120" y="28"/>
                    <a:pt x="120" y="24"/>
                    <a:pt x="119" y="21"/>
                  </a:cubicBezTo>
                  <a:cubicBezTo>
                    <a:pt x="116" y="8"/>
                    <a:pt x="103" y="0"/>
                    <a:pt x="90" y="3"/>
                  </a:cubicBezTo>
                  <a:cubicBezTo>
                    <a:pt x="77" y="6"/>
                    <a:pt x="69" y="20"/>
                    <a:pt x="72" y="32"/>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iṩļïḋê"/>
            <p:cNvSpPr/>
            <p:nvPr/>
          </p:nvSpPr>
          <p:spPr bwMode="auto">
            <a:xfrm>
              <a:off x="7416800" y="1874837"/>
              <a:ext cx="20638" cy="0"/>
            </a:xfrm>
            <a:custGeom>
              <a:avLst/>
              <a:gdLst>
                <a:gd name="T0" fmla="*/ 0 w 5"/>
                <a:gd name="T1" fmla="*/ 5 w 5"/>
                <a:gd name="T2" fmla="*/ 4 w 5"/>
                <a:gd name="T3" fmla="*/ 0 w 5"/>
              </a:gdLst>
              <a:ahLst/>
              <a:cxnLst>
                <a:cxn ang="0">
                  <a:pos x="T0" y="0"/>
                </a:cxn>
                <a:cxn ang="0">
                  <a:pos x="T1" y="0"/>
                </a:cxn>
                <a:cxn ang="0">
                  <a:pos x="T2" y="0"/>
                </a:cxn>
                <a:cxn ang="0">
                  <a:pos x="T3" y="0"/>
                </a:cxn>
              </a:cxnLst>
              <a:rect l="0" t="0" r="r" b="b"/>
              <a:pathLst>
                <a:path w="5">
                  <a:moveTo>
                    <a:pt x="0" y="0"/>
                  </a:moveTo>
                  <a:cubicBezTo>
                    <a:pt x="5" y="0"/>
                    <a:pt x="5" y="0"/>
                    <a:pt x="5" y="0"/>
                  </a:cubicBezTo>
                  <a:cubicBezTo>
                    <a:pt x="4" y="0"/>
                    <a:pt x="4" y="0"/>
                    <a:pt x="4" y="0"/>
                  </a:cubicBezTo>
                  <a:cubicBezTo>
                    <a:pt x="3" y="0"/>
                    <a:pt x="1" y="0"/>
                    <a:pt x="0" y="0"/>
                  </a:cubicBezTo>
                  <a:close/>
                </a:path>
              </a:pathLst>
            </a:custGeom>
            <a:solidFill>
              <a:srgbClr val="6597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i$ḷíde"/>
            <p:cNvSpPr/>
            <p:nvPr/>
          </p:nvSpPr>
          <p:spPr bwMode="auto">
            <a:xfrm>
              <a:off x="7358063" y="1825625"/>
              <a:ext cx="158750" cy="131763"/>
            </a:xfrm>
            <a:custGeom>
              <a:avLst/>
              <a:gdLst>
                <a:gd name="T0" fmla="*/ 0 w 40"/>
                <a:gd name="T1" fmla="*/ 14 h 33"/>
                <a:gd name="T2" fmla="*/ 6 w 40"/>
                <a:gd name="T3" fmla="*/ 0 h 33"/>
                <a:gd name="T4" fmla="*/ 30 w 40"/>
                <a:gd name="T5" fmla="*/ 10 h 33"/>
                <a:gd name="T6" fmla="*/ 39 w 40"/>
                <a:gd name="T7" fmla="*/ 33 h 33"/>
                <a:gd name="T8" fmla="*/ 0 w 40"/>
                <a:gd name="T9" fmla="*/ 14 h 33"/>
              </a:gdLst>
              <a:ahLst/>
              <a:cxnLst>
                <a:cxn ang="0">
                  <a:pos x="T0" y="T1"/>
                </a:cxn>
                <a:cxn ang="0">
                  <a:pos x="T2" y="T3"/>
                </a:cxn>
                <a:cxn ang="0">
                  <a:pos x="T4" y="T5"/>
                </a:cxn>
                <a:cxn ang="0">
                  <a:pos x="T6" y="T7"/>
                </a:cxn>
                <a:cxn ang="0">
                  <a:pos x="T8" y="T9"/>
                </a:cxn>
              </a:cxnLst>
              <a:rect l="0" t="0" r="r" b="b"/>
              <a:pathLst>
                <a:path w="40" h="33">
                  <a:moveTo>
                    <a:pt x="0" y="14"/>
                  </a:moveTo>
                  <a:cubicBezTo>
                    <a:pt x="6" y="0"/>
                    <a:pt x="6" y="0"/>
                    <a:pt x="6" y="0"/>
                  </a:cubicBezTo>
                  <a:cubicBezTo>
                    <a:pt x="30" y="10"/>
                    <a:pt x="30" y="10"/>
                    <a:pt x="30" y="10"/>
                  </a:cubicBezTo>
                  <a:cubicBezTo>
                    <a:pt x="30" y="10"/>
                    <a:pt x="40" y="33"/>
                    <a:pt x="39" y="33"/>
                  </a:cubicBezTo>
                  <a:cubicBezTo>
                    <a:pt x="38" y="33"/>
                    <a:pt x="0" y="14"/>
                    <a:pt x="0" y="14"/>
                  </a:cubicBezTo>
                  <a:close/>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 name="íṡḷíḋé"/>
            <p:cNvSpPr/>
            <p:nvPr/>
          </p:nvSpPr>
          <p:spPr bwMode="auto">
            <a:xfrm>
              <a:off x="7808913" y="4025900"/>
              <a:ext cx="155575" cy="223838"/>
            </a:xfrm>
            <a:custGeom>
              <a:avLst/>
              <a:gdLst>
                <a:gd name="T0" fmla="*/ 0 w 39"/>
                <a:gd name="T1" fmla="*/ 56 h 56"/>
                <a:gd name="T2" fmla="*/ 3 w 39"/>
                <a:gd name="T3" fmla="*/ 2 h 56"/>
                <a:gd name="T4" fmla="*/ 39 w 39"/>
                <a:gd name="T5" fmla="*/ 0 h 56"/>
                <a:gd name="T6" fmla="*/ 24 w 39"/>
                <a:gd name="T7" fmla="*/ 43 h 56"/>
                <a:gd name="T8" fmla="*/ 37 w 39"/>
                <a:gd name="T9" fmla="*/ 56 h 56"/>
                <a:gd name="T10" fmla="*/ 0 w 39"/>
                <a:gd name="T11" fmla="*/ 56 h 56"/>
              </a:gdLst>
              <a:ahLst/>
              <a:cxnLst>
                <a:cxn ang="0">
                  <a:pos x="T0" y="T1"/>
                </a:cxn>
                <a:cxn ang="0">
                  <a:pos x="T2" y="T3"/>
                </a:cxn>
                <a:cxn ang="0">
                  <a:pos x="T4" y="T5"/>
                </a:cxn>
                <a:cxn ang="0">
                  <a:pos x="T6" y="T7"/>
                </a:cxn>
                <a:cxn ang="0">
                  <a:pos x="T8" y="T9"/>
                </a:cxn>
                <a:cxn ang="0">
                  <a:pos x="T10" y="T11"/>
                </a:cxn>
              </a:cxnLst>
              <a:rect l="0" t="0" r="r" b="b"/>
              <a:pathLst>
                <a:path w="39" h="56">
                  <a:moveTo>
                    <a:pt x="0" y="56"/>
                  </a:moveTo>
                  <a:cubicBezTo>
                    <a:pt x="0" y="52"/>
                    <a:pt x="3" y="2"/>
                    <a:pt x="3" y="2"/>
                  </a:cubicBezTo>
                  <a:cubicBezTo>
                    <a:pt x="39" y="0"/>
                    <a:pt x="39" y="0"/>
                    <a:pt x="39" y="0"/>
                  </a:cubicBezTo>
                  <a:cubicBezTo>
                    <a:pt x="24" y="43"/>
                    <a:pt x="24" y="43"/>
                    <a:pt x="24" y="43"/>
                  </a:cubicBezTo>
                  <a:cubicBezTo>
                    <a:pt x="37" y="56"/>
                    <a:pt x="37" y="56"/>
                    <a:pt x="37" y="56"/>
                  </a:cubicBezTo>
                  <a:cubicBezTo>
                    <a:pt x="37" y="56"/>
                    <a:pt x="0" y="56"/>
                    <a:pt x="0" y="56"/>
                  </a:cubicBezTo>
                  <a:close/>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iṧļíde"/>
            <p:cNvSpPr/>
            <p:nvPr/>
          </p:nvSpPr>
          <p:spPr bwMode="auto">
            <a:xfrm>
              <a:off x="7058025" y="4017962"/>
              <a:ext cx="200025" cy="231775"/>
            </a:xfrm>
            <a:custGeom>
              <a:avLst/>
              <a:gdLst>
                <a:gd name="T0" fmla="*/ 13 w 50"/>
                <a:gd name="T1" fmla="*/ 0 h 58"/>
                <a:gd name="T2" fmla="*/ 50 w 50"/>
                <a:gd name="T3" fmla="*/ 13 h 58"/>
                <a:gd name="T4" fmla="*/ 19 w 50"/>
                <a:gd name="T5" fmla="*/ 48 h 58"/>
                <a:gd name="T6" fmla="*/ 36 w 50"/>
                <a:gd name="T7" fmla="*/ 58 h 58"/>
                <a:gd name="T8" fmla="*/ 0 w 50"/>
                <a:gd name="T9" fmla="*/ 58 h 58"/>
                <a:gd name="T10" fmla="*/ 13 w 50"/>
                <a:gd name="T11" fmla="*/ 0 h 58"/>
              </a:gdLst>
              <a:ahLst/>
              <a:cxnLst>
                <a:cxn ang="0">
                  <a:pos x="T0" y="T1"/>
                </a:cxn>
                <a:cxn ang="0">
                  <a:pos x="T2" y="T3"/>
                </a:cxn>
                <a:cxn ang="0">
                  <a:pos x="T4" y="T5"/>
                </a:cxn>
                <a:cxn ang="0">
                  <a:pos x="T6" y="T7"/>
                </a:cxn>
                <a:cxn ang="0">
                  <a:pos x="T8" y="T9"/>
                </a:cxn>
                <a:cxn ang="0">
                  <a:pos x="T10" y="T11"/>
                </a:cxn>
              </a:cxnLst>
              <a:rect l="0" t="0" r="r" b="b"/>
              <a:pathLst>
                <a:path w="50" h="58">
                  <a:moveTo>
                    <a:pt x="13" y="0"/>
                  </a:moveTo>
                  <a:cubicBezTo>
                    <a:pt x="16" y="1"/>
                    <a:pt x="50" y="13"/>
                    <a:pt x="50" y="13"/>
                  </a:cubicBezTo>
                  <a:cubicBezTo>
                    <a:pt x="19" y="48"/>
                    <a:pt x="19" y="48"/>
                    <a:pt x="19" y="48"/>
                  </a:cubicBezTo>
                  <a:cubicBezTo>
                    <a:pt x="36" y="58"/>
                    <a:pt x="36" y="58"/>
                    <a:pt x="36" y="58"/>
                  </a:cubicBezTo>
                  <a:cubicBezTo>
                    <a:pt x="0" y="58"/>
                    <a:pt x="0" y="58"/>
                    <a:pt x="0" y="58"/>
                  </a:cubicBezTo>
                  <a:cubicBezTo>
                    <a:pt x="0" y="58"/>
                    <a:pt x="10" y="0"/>
                    <a:pt x="13" y="0"/>
                  </a:cubicBezTo>
                  <a:close/>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îṡ1ïḑè"/>
            <p:cNvSpPr/>
            <p:nvPr/>
          </p:nvSpPr>
          <p:spPr bwMode="auto">
            <a:xfrm>
              <a:off x="7234238" y="1498600"/>
              <a:ext cx="206375" cy="260350"/>
            </a:xfrm>
            <a:custGeom>
              <a:avLst/>
              <a:gdLst>
                <a:gd name="T0" fmla="*/ 50 w 52"/>
                <a:gd name="T1" fmla="*/ 39 h 65"/>
                <a:gd name="T2" fmla="*/ 36 w 52"/>
                <a:gd name="T3" fmla="*/ 65 h 65"/>
                <a:gd name="T4" fmla="*/ 20 w 52"/>
                <a:gd name="T5" fmla="*/ 61 h 65"/>
                <a:gd name="T6" fmla="*/ 6 w 52"/>
                <a:gd name="T7" fmla="*/ 54 h 65"/>
                <a:gd name="T8" fmla="*/ 1 w 52"/>
                <a:gd name="T9" fmla="*/ 42 h 65"/>
                <a:gd name="T10" fmla="*/ 2 w 52"/>
                <a:gd name="T11" fmla="*/ 36 h 65"/>
                <a:gd name="T12" fmla="*/ 0 w 52"/>
                <a:gd name="T13" fmla="*/ 30 h 65"/>
                <a:gd name="T14" fmla="*/ 6 w 52"/>
                <a:gd name="T15" fmla="*/ 14 h 65"/>
                <a:gd name="T16" fmla="*/ 27 w 52"/>
                <a:gd name="T17" fmla="*/ 1 h 65"/>
                <a:gd name="T18" fmla="*/ 42 w 52"/>
                <a:gd name="T19" fmla="*/ 3 h 65"/>
                <a:gd name="T20" fmla="*/ 50 w 52"/>
                <a:gd name="T21" fmla="*/ 13 h 65"/>
                <a:gd name="T22" fmla="*/ 52 w 52"/>
                <a:gd name="T23"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65">
                  <a:moveTo>
                    <a:pt x="50" y="39"/>
                  </a:moveTo>
                  <a:cubicBezTo>
                    <a:pt x="43" y="46"/>
                    <a:pt x="43" y="57"/>
                    <a:pt x="36" y="65"/>
                  </a:cubicBezTo>
                  <a:cubicBezTo>
                    <a:pt x="31" y="63"/>
                    <a:pt x="26" y="62"/>
                    <a:pt x="20" y="61"/>
                  </a:cubicBezTo>
                  <a:cubicBezTo>
                    <a:pt x="15" y="60"/>
                    <a:pt x="10" y="58"/>
                    <a:pt x="6" y="54"/>
                  </a:cubicBezTo>
                  <a:cubicBezTo>
                    <a:pt x="3" y="51"/>
                    <a:pt x="1" y="46"/>
                    <a:pt x="1" y="42"/>
                  </a:cubicBezTo>
                  <a:cubicBezTo>
                    <a:pt x="1" y="40"/>
                    <a:pt x="2" y="38"/>
                    <a:pt x="2" y="36"/>
                  </a:cubicBezTo>
                  <a:cubicBezTo>
                    <a:pt x="1" y="34"/>
                    <a:pt x="1" y="32"/>
                    <a:pt x="0" y="30"/>
                  </a:cubicBezTo>
                  <a:cubicBezTo>
                    <a:pt x="0" y="24"/>
                    <a:pt x="2" y="18"/>
                    <a:pt x="6" y="14"/>
                  </a:cubicBezTo>
                  <a:cubicBezTo>
                    <a:pt x="11" y="8"/>
                    <a:pt x="19" y="3"/>
                    <a:pt x="27" y="1"/>
                  </a:cubicBezTo>
                  <a:cubicBezTo>
                    <a:pt x="32" y="0"/>
                    <a:pt x="37" y="0"/>
                    <a:pt x="42" y="3"/>
                  </a:cubicBezTo>
                  <a:cubicBezTo>
                    <a:pt x="46" y="5"/>
                    <a:pt x="49" y="9"/>
                    <a:pt x="50" y="13"/>
                  </a:cubicBezTo>
                  <a:cubicBezTo>
                    <a:pt x="52" y="17"/>
                    <a:pt x="52" y="22"/>
                    <a:pt x="52" y="27"/>
                  </a:cubicBezTo>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íslîḓé"/>
            <p:cNvSpPr/>
            <p:nvPr/>
          </p:nvSpPr>
          <p:spPr bwMode="auto">
            <a:xfrm>
              <a:off x="7389813" y="1566862"/>
              <a:ext cx="79375" cy="100013"/>
            </a:xfrm>
            <a:custGeom>
              <a:avLst/>
              <a:gdLst>
                <a:gd name="T0" fmla="*/ 14 w 20"/>
                <a:gd name="T1" fmla="*/ 4 h 25"/>
                <a:gd name="T2" fmla="*/ 7 w 20"/>
                <a:gd name="T3" fmla="*/ 1 h 25"/>
                <a:gd name="T4" fmla="*/ 4 w 20"/>
                <a:gd name="T5" fmla="*/ 3 h 25"/>
                <a:gd name="T6" fmla="*/ 3 w 20"/>
                <a:gd name="T7" fmla="*/ 17 h 25"/>
                <a:gd name="T8" fmla="*/ 15 w 20"/>
                <a:gd name="T9" fmla="*/ 25 h 25"/>
                <a:gd name="T10" fmla="*/ 20 w 20"/>
                <a:gd name="T11" fmla="*/ 23 h 25"/>
              </a:gdLst>
              <a:ahLst/>
              <a:cxnLst>
                <a:cxn ang="0">
                  <a:pos x="T0" y="T1"/>
                </a:cxn>
                <a:cxn ang="0">
                  <a:pos x="T2" y="T3"/>
                </a:cxn>
                <a:cxn ang="0">
                  <a:pos x="T4" y="T5"/>
                </a:cxn>
                <a:cxn ang="0">
                  <a:pos x="T6" y="T7"/>
                </a:cxn>
                <a:cxn ang="0">
                  <a:pos x="T8" y="T9"/>
                </a:cxn>
                <a:cxn ang="0">
                  <a:pos x="T10" y="T11"/>
                </a:cxn>
              </a:cxnLst>
              <a:rect l="0" t="0" r="r" b="b"/>
              <a:pathLst>
                <a:path w="20" h="25">
                  <a:moveTo>
                    <a:pt x="14" y="4"/>
                  </a:moveTo>
                  <a:cubicBezTo>
                    <a:pt x="12" y="2"/>
                    <a:pt x="10" y="0"/>
                    <a:pt x="7" y="1"/>
                  </a:cubicBezTo>
                  <a:cubicBezTo>
                    <a:pt x="6" y="1"/>
                    <a:pt x="5" y="2"/>
                    <a:pt x="4" y="3"/>
                  </a:cubicBezTo>
                  <a:cubicBezTo>
                    <a:pt x="1" y="6"/>
                    <a:pt x="0" y="12"/>
                    <a:pt x="3" y="17"/>
                  </a:cubicBezTo>
                  <a:cubicBezTo>
                    <a:pt x="5" y="21"/>
                    <a:pt x="10" y="24"/>
                    <a:pt x="15" y="25"/>
                  </a:cubicBezTo>
                  <a:cubicBezTo>
                    <a:pt x="17" y="25"/>
                    <a:pt x="19" y="25"/>
                    <a:pt x="20" y="23"/>
                  </a:cubicBezTo>
                </a:path>
              </a:pathLst>
            </a:custGeom>
            <a:solidFill>
              <a:srgbClr val="F1AA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 name="ï$ļïďè"/>
            <p:cNvSpPr/>
            <p:nvPr/>
          </p:nvSpPr>
          <p:spPr bwMode="auto">
            <a:xfrm>
              <a:off x="7377113" y="1411287"/>
              <a:ext cx="252413" cy="211138"/>
            </a:xfrm>
            <a:custGeom>
              <a:avLst/>
              <a:gdLst>
                <a:gd name="T0" fmla="*/ 52 w 63"/>
                <a:gd name="T1" fmla="*/ 0 h 53"/>
                <a:gd name="T2" fmla="*/ 61 w 63"/>
                <a:gd name="T3" fmla="*/ 9 h 53"/>
                <a:gd name="T4" fmla="*/ 61 w 63"/>
                <a:gd name="T5" fmla="*/ 22 h 53"/>
                <a:gd name="T6" fmla="*/ 56 w 63"/>
                <a:gd name="T7" fmla="*/ 12 h 53"/>
                <a:gd name="T8" fmla="*/ 53 w 63"/>
                <a:gd name="T9" fmla="*/ 26 h 53"/>
                <a:gd name="T10" fmla="*/ 44 w 63"/>
                <a:gd name="T11" fmla="*/ 37 h 53"/>
                <a:gd name="T12" fmla="*/ 46 w 63"/>
                <a:gd name="T13" fmla="*/ 17 h 53"/>
                <a:gd name="T14" fmla="*/ 42 w 63"/>
                <a:gd name="T15" fmla="*/ 27 h 53"/>
                <a:gd name="T16" fmla="*/ 25 w 63"/>
                <a:gd name="T17" fmla="*/ 38 h 53"/>
                <a:gd name="T18" fmla="*/ 23 w 63"/>
                <a:gd name="T19" fmla="*/ 40 h 53"/>
                <a:gd name="T20" fmla="*/ 21 w 63"/>
                <a:gd name="T21" fmla="*/ 46 h 53"/>
                <a:gd name="T22" fmla="*/ 22 w 63"/>
                <a:gd name="T23" fmla="*/ 53 h 53"/>
                <a:gd name="T24" fmla="*/ 14 w 63"/>
                <a:gd name="T25" fmla="*/ 42 h 53"/>
                <a:gd name="T26" fmla="*/ 8 w 63"/>
                <a:gd name="T27" fmla="*/ 37 h 53"/>
                <a:gd name="T28" fmla="*/ 0 w 63"/>
                <a:gd name="T29"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53">
                  <a:moveTo>
                    <a:pt x="52" y="0"/>
                  </a:moveTo>
                  <a:cubicBezTo>
                    <a:pt x="56" y="1"/>
                    <a:pt x="60" y="5"/>
                    <a:pt x="61" y="9"/>
                  </a:cubicBezTo>
                  <a:cubicBezTo>
                    <a:pt x="63" y="13"/>
                    <a:pt x="62" y="18"/>
                    <a:pt x="61" y="22"/>
                  </a:cubicBezTo>
                  <a:cubicBezTo>
                    <a:pt x="61" y="18"/>
                    <a:pt x="59" y="15"/>
                    <a:pt x="56" y="12"/>
                  </a:cubicBezTo>
                  <a:cubicBezTo>
                    <a:pt x="57" y="17"/>
                    <a:pt x="56" y="22"/>
                    <a:pt x="53" y="26"/>
                  </a:cubicBezTo>
                  <a:cubicBezTo>
                    <a:pt x="51" y="30"/>
                    <a:pt x="47" y="34"/>
                    <a:pt x="44" y="37"/>
                  </a:cubicBezTo>
                  <a:cubicBezTo>
                    <a:pt x="46" y="31"/>
                    <a:pt x="47" y="24"/>
                    <a:pt x="46" y="17"/>
                  </a:cubicBezTo>
                  <a:cubicBezTo>
                    <a:pt x="46" y="21"/>
                    <a:pt x="44" y="24"/>
                    <a:pt x="42" y="27"/>
                  </a:cubicBezTo>
                  <a:cubicBezTo>
                    <a:pt x="37" y="32"/>
                    <a:pt x="31" y="36"/>
                    <a:pt x="25" y="38"/>
                  </a:cubicBezTo>
                  <a:cubicBezTo>
                    <a:pt x="24" y="39"/>
                    <a:pt x="23" y="39"/>
                    <a:pt x="23" y="40"/>
                  </a:cubicBezTo>
                  <a:cubicBezTo>
                    <a:pt x="21" y="41"/>
                    <a:pt x="21" y="44"/>
                    <a:pt x="21" y="46"/>
                  </a:cubicBezTo>
                  <a:cubicBezTo>
                    <a:pt x="21" y="48"/>
                    <a:pt x="21" y="50"/>
                    <a:pt x="22" y="53"/>
                  </a:cubicBezTo>
                  <a:cubicBezTo>
                    <a:pt x="20" y="48"/>
                    <a:pt x="17" y="45"/>
                    <a:pt x="14" y="42"/>
                  </a:cubicBezTo>
                  <a:cubicBezTo>
                    <a:pt x="12" y="40"/>
                    <a:pt x="10" y="39"/>
                    <a:pt x="8" y="37"/>
                  </a:cubicBezTo>
                  <a:cubicBezTo>
                    <a:pt x="3" y="33"/>
                    <a:pt x="0" y="27"/>
                    <a:pt x="0" y="20"/>
                  </a:cubicBezTo>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 name="îš1ïḍè"/>
            <p:cNvSpPr/>
            <p:nvPr/>
          </p:nvSpPr>
          <p:spPr bwMode="auto">
            <a:xfrm>
              <a:off x="7158038" y="1263650"/>
              <a:ext cx="474663" cy="355600"/>
            </a:xfrm>
            <a:custGeom>
              <a:avLst/>
              <a:gdLst>
                <a:gd name="T0" fmla="*/ 19 w 119"/>
                <a:gd name="T1" fmla="*/ 89 h 89"/>
                <a:gd name="T2" fmla="*/ 119 w 119"/>
                <a:gd name="T3" fmla="*/ 34 h 89"/>
                <a:gd name="T4" fmla="*/ 114 w 119"/>
                <a:gd name="T5" fmla="*/ 32 h 89"/>
                <a:gd name="T6" fmla="*/ 107 w 119"/>
                <a:gd name="T7" fmla="*/ 34 h 89"/>
                <a:gd name="T8" fmla="*/ 45 w 119"/>
                <a:gd name="T9" fmla="*/ 23 h 89"/>
                <a:gd name="T10" fmla="*/ 19 w 119"/>
                <a:gd name="T11" fmla="*/ 88 h 89"/>
              </a:gdLst>
              <a:ahLst/>
              <a:cxnLst>
                <a:cxn ang="0">
                  <a:pos x="T0" y="T1"/>
                </a:cxn>
                <a:cxn ang="0">
                  <a:pos x="T2" y="T3"/>
                </a:cxn>
                <a:cxn ang="0">
                  <a:pos x="T4" y="T5"/>
                </a:cxn>
                <a:cxn ang="0">
                  <a:pos x="T6" y="T7"/>
                </a:cxn>
                <a:cxn ang="0">
                  <a:pos x="T8" y="T9"/>
                </a:cxn>
                <a:cxn ang="0">
                  <a:pos x="T10" y="T11"/>
                </a:cxn>
              </a:cxnLst>
              <a:rect l="0" t="0" r="r" b="b"/>
              <a:pathLst>
                <a:path w="119" h="89">
                  <a:moveTo>
                    <a:pt x="19" y="89"/>
                  </a:moveTo>
                  <a:cubicBezTo>
                    <a:pt x="119" y="34"/>
                    <a:pt x="119" y="34"/>
                    <a:pt x="119" y="34"/>
                  </a:cubicBezTo>
                  <a:cubicBezTo>
                    <a:pt x="119" y="34"/>
                    <a:pt x="118" y="31"/>
                    <a:pt x="114" y="32"/>
                  </a:cubicBezTo>
                  <a:cubicBezTo>
                    <a:pt x="110" y="32"/>
                    <a:pt x="107" y="34"/>
                    <a:pt x="107" y="34"/>
                  </a:cubicBezTo>
                  <a:cubicBezTo>
                    <a:pt x="107" y="34"/>
                    <a:pt x="91" y="0"/>
                    <a:pt x="45" y="23"/>
                  </a:cubicBezTo>
                  <a:cubicBezTo>
                    <a:pt x="0" y="45"/>
                    <a:pt x="19" y="88"/>
                    <a:pt x="19" y="88"/>
                  </a:cubicBezTo>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 name="ïśļíďè"/>
            <p:cNvSpPr/>
            <p:nvPr/>
          </p:nvSpPr>
          <p:spPr bwMode="auto">
            <a:xfrm>
              <a:off x="7381875" y="1347787"/>
              <a:ext cx="158750" cy="71438"/>
            </a:xfrm>
            <a:custGeom>
              <a:avLst/>
              <a:gdLst>
                <a:gd name="T0" fmla="*/ 38 w 40"/>
                <a:gd name="T1" fmla="*/ 17 h 18"/>
                <a:gd name="T2" fmla="*/ 22 w 40"/>
                <a:gd name="T3" fmla="*/ 5 h 18"/>
                <a:gd name="T4" fmla="*/ 2 w 40"/>
                <a:gd name="T5" fmla="*/ 4 h 18"/>
                <a:gd name="T6" fmla="*/ 2 w 40"/>
                <a:gd name="T7" fmla="*/ 1 h 18"/>
                <a:gd name="T8" fmla="*/ 25 w 40"/>
                <a:gd name="T9" fmla="*/ 3 h 18"/>
                <a:gd name="T10" fmla="*/ 39 w 40"/>
                <a:gd name="T11" fmla="*/ 15 h 18"/>
                <a:gd name="T12" fmla="*/ 38 w 40"/>
                <a:gd name="T13" fmla="*/ 17 h 18"/>
              </a:gdLst>
              <a:ahLst/>
              <a:cxnLst>
                <a:cxn ang="0">
                  <a:pos x="T0" y="T1"/>
                </a:cxn>
                <a:cxn ang="0">
                  <a:pos x="T2" y="T3"/>
                </a:cxn>
                <a:cxn ang="0">
                  <a:pos x="T4" y="T5"/>
                </a:cxn>
                <a:cxn ang="0">
                  <a:pos x="T6" y="T7"/>
                </a:cxn>
                <a:cxn ang="0">
                  <a:pos x="T8" y="T9"/>
                </a:cxn>
                <a:cxn ang="0">
                  <a:pos x="T10" y="T11"/>
                </a:cxn>
                <a:cxn ang="0">
                  <a:pos x="T12" y="T13"/>
                </a:cxn>
              </a:cxnLst>
              <a:rect l="0" t="0" r="r" b="b"/>
              <a:pathLst>
                <a:path w="40" h="18">
                  <a:moveTo>
                    <a:pt x="38" y="17"/>
                  </a:moveTo>
                  <a:cubicBezTo>
                    <a:pt x="33" y="12"/>
                    <a:pt x="29" y="7"/>
                    <a:pt x="22" y="5"/>
                  </a:cubicBezTo>
                  <a:cubicBezTo>
                    <a:pt x="16" y="3"/>
                    <a:pt x="8" y="3"/>
                    <a:pt x="2" y="4"/>
                  </a:cubicBezTo>
                  <a:cubicBezTo>
                    <a:pt x="0" y="4"/>
                    <a:pt x="0" y="2"/>
                    <a:pt x="2" y="1"/>
                  </a:cubicBezTo>
                  <a:cubicBezTo>
                    <a:pt x="9" y="1"/>
                    <a:pt x="18" y="0"/>
                    <a:pt x="25" y="3"/>
                  </a:cubicBezTo>
                  <a:cubicBezTo>
                    <a:pt x="31" y="5"/>
                    <a:pt x="35" y="10"/>
                    <a:pt x="39" y="15"/>
                  </a:cubicBezTo>
                  <a:cubicBezTo>
                    <a:pt x="40" y="16"/>
                    <a:pt x="39" y="18"/>
                    <a:pt x="38" y="17"/>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5" name="îŝľîḋê"/>
            <p:cNvSpPr/>
            <p:nvPr/>
          </p:nvSpPr>
          <p:spPr bwMode="auto">
            <a:xfrm>
              <a:off x="7350125" y="1374775"/>
              <a:ext cx="71438" cy="100013"/>
            </a:xfrm>
            <a:custGeom>
              <a:avLst/>
              <a:gdLst>
                <a:gd name="T0" fmla="*/ 15 w 18"/>
                <a:gd name="T1" fmla="*/ 24 h 25"/>
                <a:gd name="T2" fmla="*/ 0 w 18"/>
                <a:gd name="T3" fmla="*/ 2 h 25"/>
                <a:gd name="T4" fmla="*/ 3 w 18"/>
                <a:gd name="T5" fmla="*/ 1 h 25"/>
                <a:gd name="T6" fmla="*/ 17 w 18"/>
                <a:gd name="T7" fmla="*/ 22 h 25"/>
                <a:gd name="T8" fmla="*/ 15 w 18"/>
                <a:gd name="T9" fmla="*/ 24 h 25"/>
              </a:gdLst>
              <a:ahLst/>
              <a:cxnLst>
                <a:cxn ang="0">
                  <a:pos x="T0" y="T1"/>
                </a:cxn>
                <a:cxn ang="0">
                  <a:pos x="T2" y="T3"/>
                </a:cxn>
                <a:cxn ang="0">
                  <a:pos x="T4" y="T5"/>
                </a:cxn>
                <a:cxn ang="0">
                  <a:pos x="T6" y="T7"/>
                </a:cxn>
                <a:cxn ang="0">
                  <a:pos x="T8" y="T9"/>
                </a:cxn>
              </a:cxnLst>
              <a:rect l="0" t="0" r="r" b="b"/>
              <a:pathLst>
                <a:path w="18" h="25">
                  <a:moveTo>
                    <a:pt x="15" y="24"/>
                  </a:moveTo>
                  <a:cubicBezTo>
                    <a:pt x="10" y="17"/>
                    <a:pt x="5" y="10"/>
                    <a:pt x="0" y="2"/>
                  </a:cubicBezTo>
                  <a:cubicBezTo>
                    <a:pt x="0" y="1"/>
                    <a:pt x="2" y="0"/>
                    <a:pt x="3" y="1"/>
                  </a:cubicBezTo>
                  <a:cubicBezTo>
                    <a:pt x="7" y="9"/>
                    <a:pt x="12" y="16"/>
                    <a:pt x="17" y="22"/>
                  </a:cubicBezTo>
                  <a:cubicBezTo>
                    <a:pt x="18" y="24"/>
                    <a:pt x="16" y="25"/>
                    <a:pt x="15" y="24"/>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6" name="ï$ļíďe"/>
            <p:cNvSpPr/>
            <p:nvPr/>
          </p:nvSpPr>
          <p:spPr bwMode="auto">
            <a:xfrm>
              <a:off x="7269163" y="1387475"/>
              <a:ext cx="49213" cy="166688"/>
            </a:xfrm>
            <a:custGeom>
              <a:avLst/>
              <a:gdLst>
                <a:gd name="T0" fmla="*/ 11 w 12"/>
                <a:gd name="T1" fmla="*/ 3 h 42"/>
                <a:gd name="T2" fmla="*/ 5 w 12"/>
                <a:gd name="T3" fmla="*/ 41 h 42"/>
                <a:gd name="T4" fmla="*/ 2 w 12"/>
                <a:gd name="T5" fmla="*/ 41 h 42"/>
                <a:gd name="T6" fmla="*/ 10 w 12"/>
                <a:gd name="T7" fmla="*/ 1 h 42"/>
                <a:gd name="T8" fmla="*/ 11 w 12"/>
                <a:gd name="T9" fmla="*/ 3 h 42"/>
              </a:gdLst>
              <a:ahLst/>
              <a:cxnLst>
                <a:cxn ang="0">
                  <a:pos x="T0" y="T1"/>
                </a:cxn>
                <a:cxn ang="0">
                  <a:pos x="T2" y="T3"/>
                </a:cxn>
                <a:cxn ang="0">
                  <a:pos x="T4" y="T5"/>
                </a:cxn>
                <a:cxn ang="0">
                  <a:pos x="T6" y="T7"/>
                </a:cxn>
                <a:cxn ang="0">
                  <a:pos x="T8" y="T9"/>
                </a:cxn>
              </a:cxnLst>
              <a:rect l="0" t="0" r="r" b="b"/>
              <a:pathLst>
                <a:path w="12" h="42">
                  <a:moveTo>
                    <a:pt x="11" y="3"/>
                  </a:moveTo>
                  <a:cubicBezTo>
                    <a:pt x="2" y="14"/>
                    <a:pt x="3" y="28"/>
                    <a:pt x="5" y="41"/>
                  </a:cubicBezTo>
                  <a:cubicBezTo>
                    <a:pt x="5" y="42"/>
                    <a:pt x="2" y="42"/>
                    <a:pt x="2" y="41"/>
                  </a:cubicBezTo>
                  <a:cubicBezTo>
                    <a:pt x="0" y="27"/>
                    <a:pt x="0" y="13"/>
                    <a:pt x="10" y="1"/>
                  </a:cubicBezTo>
                  <a:cubicBezTo>
                    <a:pt x="10" y="0"/>
                    <a:pt x="12" y="2"/>
                    <a:pt x="11" y="3"/>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7" name="ïṧļiḑe"/>
            <p:cNvSpPr/>
            <p:nvPr/>
          </p:nvSpPr>
          <p:spPr bwMode="auto">
            <a:xfrm>
              <a:off x="7089775" y="1611312"/>
              <a:ext cx="168275" cy="187325"/>
            </a:xfrm>
            <a:custGeom>
              <a:avLst/>
              <a:gdLst>
                <a:gd name="T0" fmla="*/ 40 w 42"/>
                <a:gd name="T1" fmla="*/ 4 h 47"/>
                <a:gd name="T2" fmla="*/ 32 w 42"/>
                <a:gd name="T3" fmla="*/ 3 h 47"/>
                <a:gd name="T4" fmla="*/ 13 w 42"/>
                <a:gd name="T5" fmla="*/ 4 h 47"/>
                <a:gd name="T6" fmla="*/ 21 w 42"/>
                <a:gd name="T7" fmla="*/ 5 h 47"/>
                <a:gd name="T8" fmla="*/ 11 w 42"/>
                <a:gd name="T9" fmla="*/ 11 h 47"/>
                <a:gd name="T10" fmla="*/ 6 w 42"/>
                <a:gd name="T11" fmla="*/ 18 h 47"/>
                <a:gd name="T12" fmla="*/ 3 w 42"/>
                <a:gd name="T13" fmla="*/ 38 h 47"/>
                <a:gd name="T14" fmla="*/ 5 w 42"/>
                <a:gd name="T15" fmla="*/ 33 h 47"/>
                <a:gd name="T16" fmla="*/ 11 w 42"/>
                <a:gd name="T17" fmla="*/ 27 h 47"/>
                <a:gd name="T18" fmla="*/ 13 w 42"/>
                <a:gd name="T19" fmla="*/ 39 h 47"/>
                <a:gd name="T20" fmla="*/ 23 w 42"/>
                <a:gd name="T21" fmla="*/ 47 h 47"/>
                <a:gd name="T22" fmla="*/ 21 w 42"/>
                <a:gd name="T23" fmla="*/ 33 h 47"/>
                <a:gd name="T24" fmla="*/ 42 w 42"/>
                <a:gd name="T25" fmla="*/ 47 h 47"/>
                <a:gd name="T26" fmla="*/ 33 w 42"/>
                <a:gd name="T27" fmla="*/ 37 h 47"/>
                <a:gd name="T28" fmla="*/ 41 w 42"/>
                <a:gd name="T29"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7">
                  <a:moveTo>
                    <a:pt x="40" y="4"/>
                  </a:moveTo>
                  <a:cubicBezTo>
                    <a:pt x="37" y="5"/>
                    <a:pt x="34" y="4"/>
                    <a:pt x="32" y="3"/>
                  </a:cubicBezTo>
                  <a:cubicBezTo>
                    <a:pt x="26" y="0"/>
                    <a:pt x="18" y="0"/>
                    <a:pt x="13" y="4"/>
                  </a:cubicBezTo>
                  <a:cubicBezTo>
                    <a:pt x="16" y="4"/>
                    <a:pt x="18" y="4"/>
                    <a:pt x="21" y="5"/>
                  </a:cubicBezTo>
                  <a:cubicBezTo>
                    <a:pt x="17" y="6"/>
                    <a:pt x="13" y="8"/>
                    <a:pt x="11" y="11"/>
                  </a:cubicBezTo>
                  <a:cubicBezTo>
                    <a:pt x="9" y="13"/>
                    <a:pt x="7" y="15"/>
                    <a:pt x="6" y="18"/>
                  </a:cubicBezTo>
                  <a:cubicBezTo>
                    <a:pt x="2" y="24"/>
                    <a:pt x="0" y="31"/>
                    <a:pt x="3" y="38"/>
                  </a:cubicBezTo>
                  <a:cubicBezTo>
                    <a:pt x="2" y="36"/>
                    <a:pt x="4" y="34"/>
                    <a:pt x="5" y="33"/>
                  </a:cubicBezTo>
                  <a:cubicBezTo>
                    <a:pt x="7" y="31"/>
                    <a:pt x="9" y="29"/>
                    <a:pt x="11" y="27"/>
                  </a:cubicBezTo>
                  <a:cubicBezTo>
                    <a:pt x="9" y="31"/>
                    <a:pt x="11" y="35"/>
                    <a:pt x="13" y="39"/>
                  </a:cubicBezTo>
                  <a:cubicBezTo>
                    <a:pt x="16" y="42"/>
                    <a:pt x="19" y="45"/>
                    <a:pt x="23" y="47"/>
                  </a:cubicBezTo>
                  <a:cubicBezTo>
                    <a:pt x="21" y="43"/>
                    <a:pt x="21" y="38"/>
                    <a:pt x="21" y="33"/>
                  </a:cubicBezTo>
                  <a:cubicBezTo>
                    <a:pt x="25" y="41"/>
                    <a:pt x="33" y="46"/>
                    <a:pt x="42" y="47"/>
                  </a:cubicBezTo>
                  <a:cubicBezTo>
                    <a:pt x="38" y="45"/>
                    <a:pt x="35" y="41"/>
                    <a:pt x="33" y="37"/>
                  </a:cubicBezTo>
                  <a:cubicBezTo>
                    <a:pt x="30" y="27"/>
                    <a:pt x="33" y="16"/>
                    <a:pt x="41" y="10"/>
                  </a:cubicBezTo>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8" name="ïsḻiďè"/>
            <p:cNvSpPr/>
            <p:nvPr/>
          </p:nvSpPr>
          <p:spPr bwMode="auto">
            <a:xfrm>
              <a:off x="7637463" y="1314450"/>
              <a:ext cx="738188" cy="239713"/>
            </a:xfrm>
            <a:custGeom>
              <a:avLst/>
              <a:gdLst>
                <a:gd name="T0" fmla="*/ 0 w 465"/>
                <a:gd name="T1" fmla="*/ 131 h 151"/>
                <a:gd name="T2" fmla="*/ 452 w 465"/>
                <a:gd name="T3" fmla="*/ 0 h 151"/>
                <a:gd name="T4" fmla="*/ 465 w 465"/>
                <a:gd name="T5" fmla="*/ 141 h 151"/>
                <a:gd name="T6" fmla="*/ 5 w 465"/>
                <a:gd name="T7" fmla="*/ 151 h 151"/>
                <a:gd name="T8" fmla="*/ 0 w 465"/>
                <a:gd name="T9" fmla="*/ 131 h 151"/>
              </a:gdLst>
              <a:ahLst/>
              <a:cxnLst>
                <a:cxn ang="0">
                  <a:pos x="T0" y="T1"/>
                </a:cxn>
                <a:cxn ang="0">
                  <a:pos x="T2" y="T3"/>
                </a:cxn>
                <a:cxn ang="0">
                  <a:pos x="T4" y="T5"/>
                </a:cxn>
                <a:cxn ang="0">
                  <a:pos x="T6" y="T7"/>
                </a:cxn>
                <a:cxn ang="0">
                  <a:pos x="T8" y="T9"/>
                </a:cxn>
              </a:cxnLst>
              <a:rect l="0" t="0" r="r" b="b"/>
              <a:pathLst>
                <a:path w="465" h="151">
                  <a:moveTo>
                    <a:pt x="0" y="131"/>
                  </a:moveTo>
                  <a:lnTo>
                    <a:pt x="452" y="0"/>
                  </a:lnTo>
                  <a:lnTo>
                    <a:pt x="465" y="141"/>
                  </a:lnTo>
                  <a:lnTo>
                    <a:pt x="5" y="151"/>
                  </a:lnTo>
                  <a:lnTo>
                    <a:pt x="0" y="131"/>
                  </a:ln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9" name="ïṧḻïḓè"/>
            <p:cNvSpPr/>
            <p:nvPr/>
          </p:nvSpPr>
          <p:spPr bwMode="auto">
            <a:xfrm>
              <a:off x="8104188" y="1530350"/>
              <a:ext cx="47625" cy="96838"/>
            </a:xfrm>
            <a:custGeom>
              <a:avLst/>
              <a:gdLst>
                <a:gd name="T0" fmla="*/ 7 w 12"/>
                <a:gd name="T1" fmla="*/ 21 h 24"/>
                <a:gd name="T2" fmla="*/ 1 w 12"/>
                <a:gd name="T3" fmla="*/ 4 h 24"/>
                <a:gd name="T4" fmla="*/ 6 w 12"/>
                <a:gd name="T5" fmla="*/ 3 h 24"/>
                <a:gd name="T6" fmla="*/ 12 w 12"/>
                <a:gd name="T7" fmla="*/ 19 h 24"/>
                <a:gd name="T8" fmla="*/ 7 w 12"/>
                <a:gd name="T9" fmla="*/ 21 h 24"/>
              </a:gdLst>
              <a:ahLst/>
              <a:cxnLst>
                <a:cxn ang="0">
                  <a:pos x="T0" y="T1"/>
                </a:cxn>
                <a:cxn ang="0">
                  <a:pos x="T2" y="T3"/>
                </a:cxn>
                <a:cxn ang="0">
                  <a:pos x="T4" y="T5"/>
                </a:cxn>
                <a:cxn ang="0">
                  <a:pos x="T6" y="T7"/>
                </a:cxn>
                <a:cxn ang="0">
                  <a:pos x="T8" y="T9"/>
                </a:cxn>
              </a:cxnLst>
              <a:rect l="0" t="0" r="r" b="b"/>
              <a:pathLst>
                <a:path w="12" h="24">
                  <a:moveTo>
                    <a:pt x="7" y="21"/>
                  </a:moveTo>
                  <a:cubicBezTo>
                    <a:pt x="5" y="15"/>
                    <a:pt x="3" y="10"/>
                    <a:pt x="1" y="4"/>
                  </a:cubicBezTo>
                  <a:cubicBezTo>
                    <a:pt x="0" y="1"/>
                    <a:pt x="5" y="0"/>
                    <a:pt x="6" y="3"/>
                  </a:cubicBezTo>
                  <a:cubicBezTo>
                    <a:pt x="8" y="8"/>
                    <a:pt x="10" y="14"/>
                    <a:pt x="12" y="19"/>
                  </a:cubicBezTo>
                  <a:cubicBezTo>
                    <a:pt x="12" y="22"/>
                    <a:pt x="8" y="24"/>
                    <a:pt x="7" y="21"/>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 name="îşlïďe"/>
            <p:cNvSpPr/>
            <p:nvPr/>
          </p:nvSpPr>
          <p:spPr bwMode="auto">
            <a:xfrm>
              <a:off x="8143875" y="1422400"/>
              <a:ext cx="79375" cy="136525"/>
            </a:xfrm>
            <a:custGeom>
              <a:avLst/>
              <a:gdLst>
                <a:gd name="T0" fmla="*/ 2 w 20"/>
                <a:gd name="T1" fmla="*/ 29 h 34"/>
                <a:gd name="T2" fmla="*/ 15 w 20"/>
                <a:gd name="T3" fmla="*/ 3 h 34"/>
                <a:gd name="T4" fmla="*/ 19 w 20"/>
                <a:gd name="T5" fmla="*/ 5 h 34"/>
                <a:gd name="T6" fmla="*/ 6 w 20"/>
                <a:gd name="T7" fmla="*/ 31 h 34"/>
                <a:gd name="T8" fmla="*/ 2 w 20"/>
                <a:gd name="T9" fmla="*/ 29 h 34"/>
              </a:gdLst>
              <a:ahLst/>
              <a:cxnLst>
                <a:cxn ang="0">
                  <a:pos x="T0" y="T1"/>
                </a:cxn>
                <a:cxn ang="0">
                  <a:pos x="T2" y="T3"/>
                </a:cxn>
                <a:cxn ang="0">
                  <a:pos x="T4" y="T5"/>
                </a:cxn>
                <a:cxn ang="0">
                  <a:pos x="T6" y="T7"/>
                </a:cxn>
                <a:cxn ang="0">
                  <a:pos x="T8" y="T9"/>
                </a:cxn>
              </a:cxnLst>
              <a:rect l="0" t="0" r="r" b="b"/>
              <a:pathLst>
                <a:path w="20" h="34">
                  <a:moveTo>
                    <a:pt x="2" y="29"/>
                  </a:moveTo>
                  <a:cubicBezTo>
                    <a:pt x="6" y="20"/>
                    <a:pt x="11" y="12"/>
                    <a:pt x="15" y="3"/>
                  </a:cubicBezTo>
                  <a:cubicBezTo>
                    <a:pt x="16" y="0"/>
                    <a:pt x="20" y="2"/>
                    <a:pt x="19" y="5"/>
                  </a:cubicBezTo>
                  <a:cubicBezTo>
                    <a:pt x="15" y="14"/>
                    <a:pt x="11" y="23"/>
                    <a:pt x="6" y="31"/>
                  </a:cubicBezTo>
                  <a:cubicBezTo>
                    <a:pt x="5" y="34"/>
                    <a:pt x="0" y="32"/>
                    <a:pt x="2" y="29"/>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1" name="íṡḻîḋé"/>
            <p:cNvSpPr/>
            <p:nvPr/>
          </p:nvSpPr>
          <p:spPr bwMode="auto">
            <a:xfrm>
              <a:off x="8175625" y="1414462"/>
              <a:ext cx="84138" cy="147638"/>
            </a:xfrm>
            <a:custGeom>
              <a:avLst/>
              <a:gdLst>
                <a:gd name="T0" fmla="*/ 20 w 21"/>
                <a:gd name="T1" fmla="*/ 5 h 37"/>
                <a:gd name="T2" fmla="*/ 5 w 21"/>
                <a:gd name="T3" fmla="*/ 34 h 37"/>
                <a:gd name="T4" fmla="*/ 1 w 21"/>
                <a:gd name="T5" fmla="*/ 32 h 37"/>
                <a:gd name="T6" fmla="*/ 15 w 21"/>
                <a:gd name="T7" fmla="*/ 3 h 37"/>
                <a:gd name="T8" fmla="*/ 20 w 21"/>
                <a:gd name="T9" fmla="*/ 5 h 37"/>
              </a:gdLst>
              <a:ahLst/>
              <a:cxnLst>
                <a:cxn ang="0">
                  <a:pos x="T0" y="T1"/>
                </a:cxn>
                <a:cxn ang="0">
                  <a:pos x="T2" y="T3"/>
                </a:cxn>
                <a:cxn ang="0">
                  <a:pos x="T4" y="T5"/>
                </a:cxn>
                <a:cxn ang="0">
                  <a:pos x="T6" y="T7"/>
                </a:cxn>
                <a:cxn ang="0">
                  <a:pos x="T8" y="T9"/>
                </a:cxn>
              </a:cxnLst>
              <a:rect l="0" t="0" r="r" b="b"/>
              <a:pathLst>
                <a:path w="21" h="37">
                  <a:moveTo>
                    <a:pt x="20" y="5"/>
                  </a:moveTo>
                  <a:cubicBezTo>
                    <a:pt x="16" y="15"/>
                    <a:pt x="11" y="25"/>
                    <a:pt x="5" y="34"/>
                  </a:cubicBezTo>
                  <a:cubicBezTo>
                    <a:pt x="4" y="37"/>
                    <a:pt x="0" y="35"/>
                    <a:pt x="1" y="32"/>
                  </a:cubicBezTo>
                  <a:cubicBezTo>
                    <a:pt x="7" y="23"/>
                    <a:pt x="12" y="13"/>
                    <a:pt x="15" y="3"/>
                  </a:cubicBezTo>
                  <a:cubicBezTo>
                    <a:pt x="17" y="0"/>
                    <a:pt x="21" y="2"/>
                    <a:pt x="20" y="5"/>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 name="ï$ḻiďé"/>
            <p:cNvSpPr/>
            <p:nvPr/>
          </p:nvSpPr>
          <p:spPr bwMode="auto">
            <a:xfrm>
              <a:off x="8191500" y="1446212"/>
              <a:ext cx="92075" cy="131763"/>
            </a:xfrm>
            <a:custGeom>
              <a:avLst/>
              <a:gdLst>
                <a:gd name="T0" fmla="*/ 22 w 23"/>
                <a:gd name="T1" fmla="*/ 5 h 33"/>
                <a:gd name="T2" fmla="*/ 6 w 23"/>
                <a:gd name="T3" fmla="*/ 30 h 33"/>
                <a:gd name="T4" fmla="*/ 2 w 23"/>
                <a:gd name="T5" fmla="*/ 27 h 33"/>
                <a:gd name="T6" fmla="*/ 17 w 23"/>
                <a:gd name="T7" fmla="*/ 3 h 33"/>
                <a:gd name="T8" fmla="*/ 22 w 23"/>
                <a:gd name="T9" fmla="*/ 5 h 33"/>
              </a:gdLst>
              <a:ahLst/>
              <a:cxnLst>
                <a:cxn ang="0">
                  <a:pos x="T0" y="T1"/>
                </a:cxn>
                <a:cxn ang="0">
                  <a:pos x="T2" y="T3"/>
                </a:cxn>
                <a:cxn ang="0">
                  <a:pos x="T4" y="T5"/>
                </a:cxn>
                <a:cxn ang="0">
                  <a:pos x="T6" y="T7"/>
                </a:cxn>
                <a:cxn ang="0">
                  <a:pos x="T8" y="T9"/>
                </a:cxn>
              </a:cxnLst>
              <a:rect l="0" t="0" r="r" b="b"/>
              <a:pathLst>
                <a:path w="23" h="33">
                  <a:moveTo>
                    <a:pt x="22" y="5"/>
                  </a:moveTo>
                  <a:cubicBezTo>
                    <a:pt x="17" y="14"/>
                    <a:pt x="12" y="22"/>
                    <a:pt x="6" y="30"/>
                  </a:cubicBezTo>
                  <a:cubicBezTo>
                    <a:pt x="4" y="33"/>
                    <a:pt x="0" y="29"/>
                    <a:pt x="2" y="27"/>
                  </a:cubicBezTo>
                  <a:cubicBezTo>
                    <a:pt x="8" y="19"/>
                    <a:pt x="13" y="11"/>
                    <a:pt x="17" y="3"/>
                  </a:cubicBezTo>
                  <a:cubicBezTo>
                    <a:pt x="19" y="0"/>
                    <a:pt x="23" y="2"/>
                    <a:pt x="22" y="5"/>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 name="îšḷîḑé"/>
            <p:cNvSpPr/>
            <p:nvPr/>
          </p:nvSpPr>
          <p:spPr bwMode="auto">
            <a:xfrm>
              <a:off x="8188325" y="1495425"/>
              <a:ext cx="111125" cy="119063"/>
            </a:xfrm>
            <a:custGeom>
              <a:avLst/>
              <a:gdLst>
                <a:gd name="T0" fmla="*/ 26 w 28"/>
                <a:gd name="T1" fmla="*/ 5 h 30"/>
                <a:gd name="T2" fmla="*/ 5 w 28"/>
                <a:gd name="T3" fmla="*/ 28 h 30"/>
                <a:gd name="T4" fmla="*/ 2 w 28"/>
                <a:gd name="T5" fmla="*/ 24 h 30"/>
                <a:gd name="T6" fmla="*/ 22 w 28"/>
                <a:gd name="T7" fmla="*/ 3 h 30"/>
                <a:gd name="T8" fmla="*/ 26 w 28"/>
                <a:gd name="T9" fmla="*/ 5 h 30"/>
              </a:gdLst>
              <a:ahLst/>
              <a:cxnLst>
                <a:cxn ang="0">
                  <a:pos x="T0" y="T1"/>
                </a:cxn>
                <a:cxn ang="0">
                  <a:pos x="T2" y="T3"/>
                </a:cxn>
                <a:cxn ang="0">
                  <a:pos x="T4" y="T5"/>
                </a:cxn>
                <a:cxn ang="0">
                  <a:pos x="T6" y="T7"/>
                </a:cxn>
                <a:cxn ang="0">
                  <a:pos x="T8" y="T9"/>
                </a:cxn>
              </a:cxnLst>
              <a:rect l="0" t="0" r="r" b="b"/>
              <a:pathLst>
                <a:path w="28" h="30">
                  <a:moveTo>
                    <a:pt x="26" y="5"/>
                  </a:moveTo>
                  <a:cubicBezTo>
                    <a:pt x="21" y="14"/>
                    <a:pt x="14" y="22"/>
                    <a:pt x="5" y="28"/>
                  </a:cubicBezTo>
                  <a:cubicBezTo>
                    <a:pt x="2" y="30"/>
                    <a:pt x="0" y="25"/>
                    <a:pt x="2" y="24"/>
                  </a:cubicBezTo>
                  <a:cubicBezTo>
                    <a:pt x="11" y="18"/>
                    <a:pt x="17" y="11"/>
                    <a:pt x="22" y="3"/>
                  </a:cubicBezTo>
                  <a:cubicBezTo>
                    <a:pt x="24" y="0"/>
                    <a:pt x="28" y="2"/>
                    <a:pt x="26" y="5"/>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 name="íṥḷiḑè"/>
            <p:cNvSpPr/>
            <p:nvPr/>
          </p:nvSpPr>
          <p:spPr bwMode="auto">
            <a:xfrm>
              <a:off x="8128000" y="1482725"/>
              <a:ext cx="123825" cy="160338"/>
            </a:xfrm>
            <a:custGeom>
              <a:avLst/>
              <a:gdLst>
                <a:gd name="T0" fmla="*/ 0 w 31"/>
                <a:gd name="T1" fmla="*/ 33 h 40"/>
                <a:gd name="T2" fmla="*/ 10 w 31"/>
                <a:gd name="T3" fmla="*/ 40 h 40"/>
                <a:gd name="T4" fmla="*/ 31 w 31"/>
                <a:gd name="T5" fmla="*/ 22 h 40"/>
                <a:gd name="T6" fmla="*/ 8 w 31"/>
                <a:gd name="T7" fmla="*/ 11 h 40"/>
                <a:gd name="T8" fmla="*/ 0 w 31"/>
                <a:gd name="T9" fmla="*/ 33 h 40"/>
              </a:gdLst>
              <a:ahLst/>
              <a:cxnLst>
                <a:cxn ang="0">
                  <a:pos x="T0" y="T1"/>
                </a:cxn>
                <a:cxn ang="0">
                  <a:pos x="T2" y="T3"/>
                </a:cxn>
                <a:cxn ang="0">
                  <a:pos x="T4" y="T5"/>
                </a:cxn>
                <a:cxn ang="0">
                  <a:pos x="T6" y="T7"/>
                </a:cxn>
                <a:cxn ang="0">
                  <a:pos x="T8" y="T9"/>
                </a:cxn>
              </a:cxnLst>
              <a:rect l="0" t="0" r="r" b="b"/>
              <a:pathLst>
                <a:path w="31" h="40">
                  <a:moveTo>
                    <a:pt x="0" y="33"/>
                  </a:moveTo>
                  <a:cubicBezTo>
                    <a:pt x="10" y="40"/>
                    <a:pt x="10" y="40"/>
                    <a:pt x="10" y="40"/>
                  </a:cubicBezTo>
                  <a:cubicBezTo>
                    <a:pt x="31" y="22"/>
                    <a:pt x="31" y="22"/>
                    <a:pt x="31" y="22"/>
                  </a:cubicBezTo>
                  <a:cubicBezTo>
                    <a:pt x="31" y="22"/>
                    <a:pt x="14" y="0"/>
                    <a:pt x="8" y="11"/>
                  </a:cubicBezTo>
                  <a:cubicBezTo>
                    <a:pt x="1" y="22"/>
                    <a:pt x="0" y="33"/>
                    <a:pt x="0" y="33"/>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 name="išľíḑê"/>
            <p:cNvSpPr/>
            <p:nvPr/>
          </p:nvSpPr>
          <p:spPr bwMode="auto">
            <a:xfrm>
              <a:off x="7292975" y="1619250"/>
              <a:ext cx="879475" cy="511175"/>
            </a:xfrm>
            <a:custGeom>
              <a:avLst/>
              <a:gdLst>
                <a:gd name="T0" fmla="*/ 20 w 220"/>
                <a:gd name="T1" fmla="*/ 78 h 128"/>
                <a:gd name="T2" fmla="*/ 22 w 220"/>
                <a:gd name="T3" fmla="*/ 79 h 128"/>
                <a:gd name="T4" fmla="*/ 25 w 220"/>
                <a:gd name="T5" fmla="*/ 81 h 128"/>
                <a:gd name="T6" fmla="*/ 32 w 220"/>
                <a:gd name="T7" fmla="*/ 84 h 128"/>
                <a:gd name="T8" fmla="*/ 45 w 220"/>
                <a:gd name="T9" fmla="*/ 90 h 128"/>
                <a:gd name="T10" fmla="*/ 73 w 220"/>
                <a:gd name="T11" fmla="*/ 97 h 128"/>
                <a:gd name="T12" fmla="*/ 129 w 220"/>
                <a:gd name="T13" fmla="*/ 89 h 128"/>
                <a:gd name="T14" fmla="*/ 154 w 220"/>
                <a:gd name="T15" fmla="*/ 74 h 128"/>
                <a:gd name="T16" fmla="*/ 166 w 220"/>
                <a:gd name="T17" fmla="*/ 64 h 128"/>
                <a:gd name="T18" fmla="*/ 176 w 220"/>
                <a:gd name="T19" fmla="*/ 53 h 128"/>
                <a:gd name="T20" fmla="*/ 210 w 220"/>
                <a:gd name="T21" fmla="*/ 0 h 128"/>
                <a:gd name="T22" fmla="*/ 220 w 220"/>
                <a:gd name="T23" fmla="*/ 4 h 128"/>
                <a:gd name="T24" fmla="*/ 190 w 220"/>
                <a:gd name="T25" fmla="*/ 63 h 128"/>
                <a:gd name="T26" fmla="*/ 180 w 220"/>
                <a:gd name="T27" fmla="*/ 77 h 128"/>
                <a:gd name="T28" fmla="*/ 168 w 220"/>
                <a:gd name="T29" fmla="*/ 90 h 128"/>
                <a:gd name="T30" fmla="*/ 140 w 220"/>
                <a:gd name="T31" fmla="*/ 111 h 128"/>
                <a:gd name="T32" fmla="*/ 71 w 220"/>
                <a:gd name="T33" fmla="*/ 128 h 128"/>
                <a:gd name="T34" fmla="*/ 35 w 220"/>
                <a:gd name="T35" fmla="*/ 123 h 128"/>
                <a:gd name="T36" fmla="*/ 18 w 220"/>
                <a:gd name="T37" fmla="*/ 118 h 128"/>
                <a:gd name="T38" fmla="*/ 9 w 220"/>
                <a:gd name="T39" fmla="*/ 114 h 128"/>
                <a:gd name="T40" fmla="*/ 5 w 220"/>
                <a:gd name="T41" fmla="*/ 112 h 128"/>
                <a:gd name="T42" fmla="*/ 0 w 220"/>
                <a:gd name="T43" fmla="*/ 110 h 128"/>
                <a:gd name="T44" fmla="*/ 20 w 220"/>
                <a:gd name="T45" fmla="*/ 7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0" h="128">
                  <a:moveTo>
                    <a:pt x="20" y="78"/>
                  </a:moveTo>
                  <a:cubicBezTo>
                    <a:pt x="20" y="78"/>
                    <a:pt x="21" y="79"/>
                    <a:pt x="22" y="79"/>
                  </a:cubicBezTo>
                  <a:cubicBezTo>
                    <a:pt x="25" y="81"/>
                    <a:pt x="25" y="81"/>
                    <a:pt x="25" y="81"/>
                  </a:cubicBezTo>
                  <a:cubicBezTo>
                    <a:pt x="27" y="82"/>
                    <a:pt x="29" y="83"/>
                    <a:pt x="32" y="84"/>
                  </a:cubicBezTo>
                  <a:cubicBezTo>
                    <a:pt x="36" y="86"/>
                    <a:pt x="40" y="88"/>
                    <a:pt x="45" y="90"/>
                  </a:cubicBezTo>
                  <a:cubicBezTo>
                    <a:pt x="54" y="93"/>
                    <a:pt x="63" y="96"/>
                    <a:pt x="73" y="97"/>
                  </a:cubicBezTo>
                  <a:cubicBezTo>
                    <a:pt x="92" y="99"/>
                    <a:pt x="111" y="97"/>
                    <a:pt x="129" y="89"/>
                  </a:cubicBezTo>
                  <a:cubicBezTo>
                    <a:pt x="138" y="85"/>
                    <a:pt x="146" y="80"/>
                    <a:pt x="154" y="74"/>
                  </a:cubicBezTo>
                  <a:cubicBezTo>
                    <a:pt x="158" y="71"/>
                    <a:pt x="162" y="67"/>
                    <a:pt x="166" y="64"/>
                  </a:cubicBezTo>
                  <a:cubicBezTo>
                    <a:pt x="169" y="60"/>
                    <a:pt x="173" y="57"/>
                    <a:pt x="176" y="53"/>
                  </a:cubicBezTo>
                  <a:cubicBezTo>
                    <a:pt x="190" y="37"/>
                    <a:pt x="201" y="19"/>
                    <a:pt x="210" y="0"/>
                  </a:cubicBezTo>
                  <a:cubicBezTo>
                    <a:pt x="220" y="4"/>
                    <a:pt x="220" y="4"/>
                    <a:pt x="220" y="4"/>
                  </a:cubicBezTo>
                  <a:cubicBezTo>
                    <a:pt x="213" y="25"/>
                    <a:pt x="203" y="45"/>
                    <a:pt x="190" y="63"/>
                  </a:cubicBezTo>
                  <a:cubicBezTo>
                    <a:pt x="187" y="68"/>
                    <a:pt x="184" y="73"/>
                    <a:pt x="180" y="77"/>
                  </a:cubicBezTo>
                  <a:cubicBezTo>
                    <a:pt x="176" y="81"/>
                    <a:pt x="172" y="85"/>
                    <a:pt x="168" y="90"/>
                  </a:cubicBezTo>
                  <a:cubicBezTo>
                    <a:pt x="160" y="98"/>
                    <a:pt x="150" y="105"/>
                    <a:pt x="140" y="111"/>
                  </a:cubicBezTo>
                  <a:cubicBezTo>
                    <a:pt x="119" y="123"/>
                    <a:pt x="95" y="128"/>
                    <a:pt x="71" y="128"/>
                  </a:cubicBezTo>
                  <a:cubicBezTo>
                    <a:pt x="58" y="128"/>
                    <a:pt x="47" y="126"/>
                    <a:pt x="35" y="123"/>
                  </a:cubicBezTo>
                  <a:cubicBezTo>
                    <a:pt x="29" y="122"/>
                    <a:pt x="23" y="120"/>
                    <a:pt x="18" y="118"/>
                  </a:cubicBezTo>
                  <a:cubicBezTo>
                    <a:pt x="15" y="117"/>
                    <a:pt x="12" y="116"/>
                    <a:pt x="9" y="114"/>
                  </a:cubicBezTo>
                  <a:cubicBezTo>
                    <a:pt x="5" y="112"/>
                    <a:pt x="5" y="112"/>
                    <a:pt x="5" y="112"/>
                  </a:cubicBezTo>
                  <a:cubicBezTo>
                    <a:pt x="3" y="112"/>
                    <a:pt x="2" y="111"/>
                    <a:pt x="0" y="110"/>
                  </a:cubicBezTo>
                  <a:lnTo>
                    <a:pt x="20" y="78"/>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 name="ïşḻîďe"/>
            <p:cNvSpPr/>
            <p:nvPr/>
          </p:nvSpPr>
          <p:spPr bwMode="auto">
            <a:xfrm>
              <a:off x="3660775" y="1922462"/>
              <a:ext cx="763588" cy="303213"/>
            </a:xfrm>
            <a:custGeom>
              <a:avLst/>
              <a:gdLst>
                <a:gd name="T0" fmla="*/ 12 w 191"/>
                <a:gd name="T1" fmla="*/ 44 h 76"/>
                <a:gd name="T2" fmla="*/ 60 w 191"/>
                <a:gd name="T3" fmla="*/ 67 h 76"/>
                <a:gd name="T4" fmla="*/ 110 w 191"/>
                <a:gd name="T5" fmla="*/ 73 h 76"/>
                <a:gd name="T6" fmla="*/ 123 w 191"/>
                <a:gd name="T7" fmla="*/ 69 h 76"/>
                <a:gd name="T8" fmla="*/ 134 w 191"/>
                <a:gd name="T9" fmla="*/ 62 h 76"/>
                <a:gd name="T10" fmla="*/ 154 w 191"/>
                <a:gd name="T11" fmla="*/ 48 h 76"/>
                <a:gd name="T12" fmla="*/ 190 w 191"/>
                <a:gd name="T13" fmla="*/ 12 h 76"/>
                <a:gd name="T14" fmla="*/ 189 w 191"/>
                <a:gd name="T15" fmla="*/ 3 h 76"/>
                <a:gd name="T16" fmla="*/ 183 w 191"/>
                <a:gd name="T17" fmla="*/ 2 h 76"/>
                <a:gd name="T18" fmla="*/ 182 w 191"/>
                <a:gd name="T19" fmla="*/ 2 h 76"/>
                <a:gd name="T20" fmla="*/ 145 w 191"/>
                <a:gd name="T21" fmla="*/ 30 h 76"/>
                <a:gd name="T22" fmla="*/ 125 w 191"/>
                <a:gd name="T23" fmla="*/ 40 h 76"/>
                <a:gd name="T24" fmla="*/ 116 w 191"/>
                <a:gd name="T25" fmla="*/ 44 h 76"/>
                <a:gd name="T26" fmla="*/ 106 w 191"/>
                <a:gd name="T27" fmla="*/ 45 h 76"/>
                <a:gd name="T28" fmla="*/ 66 w 191"/>
                <a:gd name="T29" fmla="*/ 34 h 76"/>
                <a:gd name="T30" fmla="*/ 26 w 191"/>
                <a:gd name="T31" fmla="*/ 8 h 76"/>
                <a:gd name="T32" fmla="*/ 26 w 191"/>
                <a:gd name="T33" fmla="*/ 8 h 76"/>
                <a:gd name="T34" fmla="*/ 4 w 191"/>
                <a:gd name="T35" fmla="*/ 13 h 76"/>
                <a:gd name="T36" fmla="*/ 10 w 191"/>
                <a:gd name="T37" fmla="*/ 43 h 76"/>
                <a:gd name="T38" fmla="*/ 12 w 191"/>
                <a:gd name="T39" fmla="*/ 4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1" h="76">
                  <a:moveTo>
                    <a:pt x="12" y="44"/>
                  </a:moveTo>
                  <a:cubicBezTo>
                    <a:pt x="28" y="54"/>
                    <a:pt x="43" y="62"/>
                    <a:pt x="60" y="67"/>
                  </a:cubicBezTo>
                  <a:cubicBezTo>
                    <a:pt x="76" y="73"/>
                    <a:pt x="93" y="76"/>
                    <a:pt x="110" y="73"/>
                  </a:cubicBezTo>
                  <a:cubicBezTo>
                    <a:pt x="114" y="72"/>
                    <a:pt x="119" y="70"/>
                    <a:pt x="123" y="69"/>
                  </a:cubicBezTo>
                  <a:cubicBezTo>
                    <a:pt x="127" y="67"/>
                    <a:pt x="131" y="65"/>
                    <a:pt x="134" y="62"/>
                  </a:cubicBezTo>
                  <a:cubicBezTo>
                    <a:pt x="141" y="58"/>
                    <a:pt x="147" y="53"/>
                    <a:pt x="154" y="48"/>
                  </a:cubicBezTo>
                  <a:cubicBezTo>
                    <a:pt x="167" y="37"/>
                    <a:pt x="179" y="26"/>
                    <a:pt x="190" y="12"/>
                  </a:cubicBezTo>
                  <a:cubicBezTo>
                    <a:pt x="191" y="9"/>
                    <a:pt x="191" y="5"/>
                    <a:pt x="189" y="3"/>
                  </a:cubicBezTo>
                  <a:cubicBezTo>
                    <a:pt x="187" y="0"/>
                    <a:pt x="185" y="0"/>
                    <a:pt x="183" y="2"/>
                  </a:cubicBezTo>
                  <a:cubicBezTo>
                    <a:pt x="182" y="2"/>
                    <a:pt x="182" y="2"/>
                    <a:pt x="182" y="2"/>
                  </a:cubicBezTo>
                  <a:cubicBezTo>
                    <a:pt x="171" y="13"/>
                    <a:pt x="158" y="22"/>
                    <a:pt x="145" y="30"/>
                  </a:cubicBezTo>
                  <a:cubicBezTo>
                    <a:pt x="139" y="33"/>
                    <a:pt x="132" y="37"/>
                    <a:pt x="125" y="40"/>
                  </a:cubicBezTo>
                  <a:cubicBezTo>
                    <a:pt x="122" y="42"/>
                    <a:pt x="119" y="43"/>
                    <a:pt x="116" y="44"/>
                  </a:cubicBezTo>
                  <a:cubicBezTo>
                    <a:pt x="113" y="44"/>
                    <a:pt x="110" y="45"/>
                    <a:pt x="106" y="45"/>
                  </a:cubicBezTo>
                  <a:cubicBezTo>
                    <a:pt x="93" y="45"/>
                    <a:pt x="79" y="41"/>
                    <a:pt x="66" y="34"/>
                  </a:cubicBezTo>
                  <a:cubicBezTo>
                    <a:pt x="52" y="27"/>
                    <a:pt x="38" y="18"/>
                    <a:pt x="26" y="8"/>
                  </a:cubicBezTo>
                  <a:cubicBezTo>
                    <a:pt x="26" y="8"/>
                    <a:pt x="26" y="8"/>
                    <a:pt x="26" y="8"/>
                  </a:cubicBezTo>
                  <a:cubicBezTo>
                    <a:pt x="18" y="1"/>
                    <a:pt x="8" y="4"/>
                    <a:pt x="4" y="13"/>
                  </a:cubicBezTo>
                  <a:cubicBezTo>
                    <a:pt x="0" y="23"/>
                    <a:pt x="2" y="36"/>
                    <a:pt x="10" y="43"/>
                  </a:cubicBezTo>
                  <a:cubicBezTo>
                    <a:pt x="11" y="43"/>
                    <a:pt x="12" y="44"/>
                    <a:pt x="12" y="44"/>
                  </a:cubicBezTo>
                  <a:close/>
                </a:path>
              </a:pathLst>
            </a:custGeom>
            <a:solidFill>
              <a:srgbClr val="3782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 name="iśḻiḍé"/>
            <p:cNvSpPr/>
            <p:nvPr/>
          </p:nvSpPr>
          <p:spPr bwMode="auto">
            <a:xfrm>
              <a:off x="3657600" y="1925637"/>
              <a:ext cx="7938" cy="4763"/>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0"/>
                    <a:pt x="0" y="1"/>
                  </a:cubicBezTo>
                  <a:cubicBezTo>
                    <a:pt x="0" y="0"/>
                    <a:pt x="0" y="0"/>
                    <a:pt x="0" y="0"/>
                  </a:cubicBezTo>
                  <a:lnTo>
                    <a:pt x="2" y="0"/>
                  </a:lnTo>
                  <a:close/>
                </a:path>
              </a:pathLst>
            </a:custGeom>
            <a:solidFill>
              <a:srgbClr val="CC6C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 name="íšḻiḋê"/>
            <p:cNvSpPr/>
            <p:nvPr/>
          </p:nvSpPr>
          <p:spPr bwMode="auto">
            <a:xfrm>
              <a:off x="3633788" y="1606550"/>
              <a:ext cx="107950" cy="427038"/>
            </a:xfrm>
            <a:prstGeom prst="rect">
              <a:avLst/>
            </a:prstGeom>
            <a:solidFill>
              <a:srgbClr val="F1CC8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9" name="î$ľíḑè"/>
            <p:cNvSpPr/>
            <p:nvPr/>
          </p:nvSpPr>
          <p:spPr bwMode="auto">
            <a:xfrm>
              <a:off x="3576638" y="2481262"/>
              <a:ext cx="698500" cy="777875"/>
            </a:xfrm>
            <a:custGeom>
              <a:avLst/>
              <a:gdLst>
                <a:gd name="T0" fmla="*/ 23 w 175"/>
                <a:gd name="T1" fmla="*/ 32 h 195"/>
                <a:gd name="T2" fmla="*/ 152 w 175"/>
                <a:gd name="T3" fmla="*/ 2 h 195"/>
                <a:gd name="T4" fmla="*/ 154 w 175"/>
                <a:gd name="T5" fmla="*/ 2 h 195"/>
                <a:gd name="T6" fmla="*/ 175 w 175"/>
                <a:gd name="T7" fmla="*/ 14 h 195"/>
                <a:gd name="T8" fmla="*/ 175 w 175"/>
                <a:gd name="T9" fmla="*/ 21 h 195"/>
                <a:gd name="T10" fmla="*/ 142 w 175"/>
                <a:gd name="T11" fmla="*/ 190 h 195"/>
                <a:gd name="T12" fmla="*/ 135 w 175"/>
                <a:gd name="T13" fmla="*/ 195 h 195"/>
                <a:gd name="T14" fmla="*/ 130 w 175"/>
                <a:gd name="T15" fmla="*/ 189 h 195"/>
                <a:gd name="T16" fmla="*/ 140 w 175"/>
                <a:gd name="T17" fmla="*/ 17 h 195"/>
                <a:gd name="T18" fmla="*/ 162 w 175"/>
                <a:gd name="T19" fmla="*/ 35 h 195"/>
                <a:gd name="T20" fmla="*/ 39 w 175"/>
                <a:gd name="T21" fmla="*/ 81 h 195"/>
                <a:gd name="T22" fmla="*/ 5 w 175"/>
                <a:gd name="T23" fmla="*/ 66 h 195"/>
                <a:gd name="T24" fmla="*/ 20 w 175"/>
                <a:gd name="T25" fmla="*/ 33 h 195"/>
                <a:gd name="T26" fmla="*/ 23 w 175"/>
                <a:gd name="T27" fmla="*/ 3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5" h="195">
                  <a:moveTo>
                    <a:pt x="23" y="32"/>
                  </a:moveTo>
                  <a:cubicBezTo>
                    <a:pt x="152" y="2"/>
                    <a:pt x="152" y="2"/>
                    <a:pt x="152" y="2"/>
                  </a:cubicBezTo>
                  <a:cubicBezTo>
                    <a:pt x="154" y="2"/>
                    <a:pt x="154" y="2"/>
                    <a:pt x="154" y="2"/>
                  </a:cubicBezTo>
                  <a:cubicBezTo>
                    <a:pt x="163" y="0"/>
                    <a:pt x="173" y="5"/>
                    <a:pt x="175" y="14"/>
                  </a:cubicBezTo>
                  <a:cubicBezTo>
                    <a:pt x="175" y="16"/>
                    <a:pt x="175" y="19"/>
                    <a:pt x="175" y="21"/>
                  </a:cubicBezTo>
                  <a:cubicBezTo>
                    <a:pt x="142" y="190"/>
                    <a:pt x="142" y="190"/>
                    <a:pt x="142" y="190"/>
                  </a:cubicBezTo>
                  <a:cubicBezTo>
                    <a:pt x="141" y="193"/>
                    <a:pt x="138" y="195"/>
                    <a:pt x="135" y="195"/>
                  </a:cubicBezTo>
                  <a:cubicBezTo>
                    <a:pt x="132" y="194"/>
                    <a:pt x="130" y="192"/>
                    <a:pt x="130" y="189"/>
                  </a:cubicBezTo>
                  <a:cubicBezTo>
                    <a:pt x="140" y="17"/>
                    <a:pt x="140" y="17"/>
                    <a:pt x="140" y="17"/>
                  </a:cubicBezTo>
                  <a:cubicBezTo>
                    <a:pt x="162" y="35"/>
                    <a:pt x="162" y="35"/>
                    <a:pt x="162" y="35"/>
                  </a:cubicBezTo>
                  <a:cubicBezTo>
                    <a:pt x="39" y="81"/>
                    <a:pt x="39" y="81"/>
                    <a:pt x="39" y="81"/>
                  </a:cubicBezTo>
                  <a:cubicBezTo>
                    <a:pt x="25" y="86"/>
                    <a:pt x="10" y="79"/>
                    <a:pt x="5" y="66"/>
                  </a:cubicBezTo>
                  <a:cubicBezTo>
                    <a:pt x="0" y="53"/>
                    <a:pt x="7" y="38"/>
                    <a:pt x="20" y="33"/>
                  </a:cubicBezTo>
                  <a:cubicBezTo>
                    <a:pt x="21" y="33"/>
                    <a:pt x="22" y="32"/>
                    <a:pt x="23" y="32"/>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 name="ísḷîḑè"/>
            <p:cNvSpPr/>
            <p:nvPr/>
          </p:nvSpPr>
          <p:spPr bwMode="auto">
            <a:xfrm>
              <a:off x="3568700" y="2573337"/>
              <a:ext cx="379413" cy="1700213"/>
            </a:xfrm>
            <a:custGeom>
              <a:avLst/>
              <a:gdLst>
                <a:gd name="T0" fmla="*/ 51 w 95"/>
                <a:gd name="T1" fmla="*/ 22 h 426"/>
                <a:gd name="T2" fmla="*/ 94 w 95"/>
                <a:gd name="T3" fmla="*/ 213 h 426"/>
                <a:gd name="T4" fmla="*/ 94 w 95"/>
                <a:gd name="T5" fmla="*/ 215 h 426"/>
                <a:gd name="T6" fmla="*/ 95 w 95"/>
                <a:gd name="T7" fmla="*/ 219 h 426"/>
                <a:gd name="T8" fmla="*/ 73 w 95"/>
                <a:gd name="T9" fmla="*/ 421 h 426"/>
                <a:gd name="T10" fmla="*/ 67 w 95"/>
                <a:gd name="T11" fmla="*/ 426 h 426"/>
                <a:gd name="T12" fmla="*/ 61 w 95"/>
                <a:gd name="T13" fmla="*/ 420 h 426"/>
                <a:gd name="T14" fmla="*/ 58 w 95"/>
                <a:gd name="T15" fmla="*/ 217 h 426"/>
                <a:gd name="T16" fmla="*/ 59 w 95"/>
                <a:gd name="T17" fmla="*/ 223 h 426"/>
                <a:gd name="T18" fmla="*/ 4 w 95"/>
                <a:gd name="T19" fmla="*/ 35 h 426"/>
                <a:gd name="T20" fmla="*/ 20 w 95"/>
                <a:gd name="T21" fmla="*/ 4 h 426"/>
                <a:gd name="T22" fmla="*/ 50 w 95"/>
                <a:gd name="T23" fmla="*/ 21 h 426"/>
                <a:gd name="T24" fmla="*/ 51 w 95"/>
                <a:gd name="T25" fmla="*/ 22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426">
                  <a:moveTo>
                    <a:pt x="51" y="22"/>
                  </a:moveTo>
                  <a:cubicBezTo>
                    <a:pt x="94" y="213"/>
                    <a:pt x="94" y="213"/>
                    <a:pt x="94" y="213"/>
                  </a:cubicBezTo>
                  <a:cubicBezTo>
                    <a:pt x="94" y="215"/>
                    <a:pt x="94" y="215"/>
                    <a:pt x="94" y="215"/>
                  </a:cubicBezTo>
                  <a:cubicBezTo>
                    <a:pt x="95" y="216"/>
                    <a:pt x="95" y="218"/>
                    <a:pt x="95" y="219"/>
                  </a:cubicBezTo>
                  <a:cubicBezTo>
                    <a:pt x="73" y="421"/>
                    <a:pt x="73" y="421"/>
                    <a:pt x="73" y="421"/>
                  </a:cubicBezTo>
                  <a:cubicBezTo>
                    <a:pt x="73" y="424"/>
                    <a:pt x="70" y="426"/>
                    <a:pt x="67" y="426"/>
                  </a:cubicBezTo>
                  <a:cubicBezTo>
                    <a:pt x="64" y="425"/>
                    <a:pt x="61" y="423"/>
                    <a:pt x="61" y="420"/>
                  </a:cubicBezTo>
                  <a:cubicBezTo>
                    <a:pt x="58" y="217"/>
                    <a:pt x="58" y="217"/>
                    <a:pt x="58" y="217"/>
                  </a:cubicBezTo>
                  <a:cubicBezTo>
                    <a:pt x="59" y="223"/>
                    <a:pt x="59" y="223"/>
                    <a:pt x="59" y="223"/>
                  </a:cubicBezTo>
                  <a:cubicBezTo>
                    <a:pt x="4" y="35"/>
                    <a:pt x="4" y="35"/>
                    <a:pt x="4" y="35"/>
                  </a:cubicBezTo>
                  <a:cubicBezTo>
                    <a:pt x="0" y="22"/>
                    <a:pt x="8" y="8"/>
                    <a:pt x="20" y="4"/>
                  </a:cubicBezTo>
                  <a:cubicBezTo>
                    <a:pt x="33" y="0"/>
                    <a:pt x="47" y="8"/>
                    <a:pt x="50" y="21"/>
                  </a:cubicBezTo>
                  <a:cubicBezTo>
                    <a:pt x="50" y="21"/>
                    <a:pt x="51" y="22"/>
                    <a:pt x="51" y="22"/>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 name="íṩļïḋê"/>
            <p:cNvSpPr/>
            <p:nvPr/>
          </p:nvSpPr>
          <p:spPr bwMode="auto">
            <a:xfrm>
              <a:off x="3665538" y="1925637"/>
              <a:ext cx="23813" cy="4763"/>
            </a:xfrm>
            <a:custGeom>
              <a:avLst/>
              <a:gdLst>
                <a:gd name="T0" fmla="*/ 6 w 6"/>
                <a:gd name="T1" fmla="*/ 1 h 1"/>
                <a:gd name="T2" fmla="*/ 0 w 6"/>
                <a:gd name="T3" fmla="*/ 0 h 1"/>
                <a:gd name="T4" fmla="*/ 5 w 6"/>
                <a:gd name="T5" fmla="*/ 0 h 1"/>
                <a:gd name="T6" fmla="*/ 6 w 6"/>
                <a:gd name="T7" fmla="*/ 1 h 1"/>
              </a:gdLst>
              <a:ahLst/>
              <a:cxnLst>
                <a:cxn ang="0">
                  <a:pos x="T0" y="T1"/>
                </a:cxn>
                <a:cxn ang="0">
                  <a:pos x="T2" y="T3"/>
                </a:cxn>
                <a:cxn ang="0">
                  <a:pos x="T4" y="T5"/>
                </a:cxn>
                <a:cxn ang="0">
                  <a:pos x="T6" y="T7"/>
                </a:cxn>
              </a:cxnLst>
              <a:rect l="0" t="0" r="r" b="b"/>
              <a:pathLst>
                <a:path w="6" h="1">
                  <a:moveTo>
                    <a:pt x="6" y="1"/>
                  </a:moveTo>
                  <a:cubicBezTo>
                    <a:pt x="0" y="0"/>
                    <a:pt x="0" y="0"/>
                    <a:pt x="0" y="0"/>
                  </a:cubicBezTo>
                  <a:cubicBezTo>
                    <a:pt x="2" y="0"/>
                    <a:pt x="3" y="0"/>
                    <a:pt x="5" y="0"/>
                  </a:cubicBezTo>
                  <a:lnTo>
                    <a:pt x="6" y="1"/>
                  </a:lnTo>
                  <a:close/>
                </a:path>
              </a:pathLst>
            </a:custGeom>
            <a:solidFill>
              <a:srgbClr val="CC6C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 name="ïsḻîḍè"/>
            <p:cNvSpPr/>
            <p:nvPr/>
          </p:nvSpPr>
          <p:spPr bwMode="auto">
            <a:xfrm>
              <a:off x="3792538" y="4225925"/>
              <a:ext cx="139700" cy="71438"/>
            </a:xfrm>
            <a:custGeom>
              <a:avLst/>
              <a:gdLst>
                <a:gd name="T0" fmla="*/ 19 w 35"/>
                <a:gd name="T1" fmla="*/ 9 h 18"/>
                <a:gd name="T2" fmla="*/ 22 w 35"/>
                <a:gd name="T3" fmla="*/ 6 h 18"/>
                <a:gd name="T4" fmla="*/ 3 w 35"/>
                <a:gd name="T5" fmla="*/ 1 h 18"/>
                <a:gd name="T6" fmla="*/ 2 w 35"/>
                <a:gd name="T7" fmla="*/ 0 h 18"/>
                <a:gd name="T8" fmla="*/ 0 w 35"/>
                <a:gd name="T9" fmla="*/ 18 h 18"/>
                <a:gd name="T10" fmla="*/ 35 w 35"/>
                <a:gd name="T11" fmla="*/ 18 h 18"/>
                <a:gd name="T12" fmla="*/ 19 w 35"/>
                <a:gd name="T13" fmla="*/ 9 h 18"/>
              </a:gdLst>
              <a:ahLst/>
              <a:cxnLst>
                <a:cxn ang="0">
                  <a:pos x="T0" y="T1"/>
                </a:cxn>
                <a:cxn ang="0">
                  <a:pos x="T2" y="T3"/>
                </a:cxn>
                <a:cxn ang="0">
                  <a:pos x="T4" y="T5"/>
                </a:cxn>
                <a:cxn ang="0">
                  <a:pos x="T6" y="T7"/>
                </a:cxn>
                <a:cxn ang="0">
                  <a:pos x="T8" y="T9"/>
                </a:cxn>
                <a:cxn ang="0">
                  <a:pos x="T10" y="T11"/>
                </a:cxn>
                <a:cxn ang="0">
                  <a:pos x="T12" y="T13"/>
                </a:cxn>
              </a:cxnLst>
              <a:rect l="0" t="0" r="r" b="b"/>
              <a:pathLst>
                <a:path w="35" h="18">
                  <a:moveTo>
                    <a:pt x="19" y="9"/>
                  </a:moveTo>
                  <a:cubicBezTo>
                    <a:pt x="22" y="6"/>
                    <a:pt x="22" y="6"/>
                    <a:pt x="22" y="6"/>
                  </a:cubicBezTo>
                  <a:cubicBezTo>
                    <a:pt x="15" y="4"/>
                    <a:pt x="9" y="3"/>
                    <a:pt x="3" y="1"/>
                  </a:cubicBezTo>
                  <a:cubicBezTo>
                    <a:pt x="3" y="1"/>
                    <a:pt x="3" y="0"/>
                    <a:pt x="2" y="0"/>
                  </a:cubicBezTo>
                  <a:cubicBezTo>
                    <a:pt x="0" y="18"/>
                    <a:pt x="0" y="18"/>
                    <a:pt x="0" y="18"/>
                  </a:cubicBezTo>
                  <a:cubicBezTo>
                    <a:pt x="35" y="18"/>
                    <a:pt x="35" y="18"/>
                    <a:pt x="35" y="18"/>
                  </a:cubicBezTo>
                  <a:lnTo>
                    <a:pt x="19" y="9"/>
                  </a:lnTo>
                  <a:close/>
                </a:path>
              </a:pathLst>
            </a:custGeom>
            <a:solidFill>
              <a:srgbClr val="FFC8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 name="ïśliḓé"/>
            <p:cNvSpPr/>
            <p:nvPr/>
          </p:nvSpPr>
          <p:spPr bwMode="auto">
            <a:xfrm>
              <a:off x="3536950" y="1925637"/>
              <a:ext cx="352425" cy="742950"/>
            </a:xfrm>
            <a:custGeom>
              <a:avLst/>
              <a:gdLst>
                <a:gd name="T0" fmla="*/ 73 w 88"/>
                <a:gd name="T1" fmla="*/ 185 h 186"/>
                <a:gd name="T2" fmla="*/ 8 w 88"/>
                <a:gd name="T3" fmla="*/ 186 h 186"/>
                <a:gd name="T4" fmla="*/ 0 w 88"/>
                <a:gd name="T5" fmla="*/ 41 h 186"/>
                <a:gd name="T6" fmla="*/ 30 w 88"/>
                <a:gd name="T7" fmla="*/ 1 h 186"/>
                <a:gd name="T8" fmla="*/ 32 w 88"/>
                <a:gd name="T9" fmla="*/ 0 h 186"/>
                <a:gd name="T10" fmla="*/ 38 w 88"/>
                <a:gd name="T11" fmla="*/ 1 h 186"/>
                <a:gd name="T12" fmla="*/ 46 w 88"/>
                <a:gd name="T13" fmla="*/ 1 h 186"/>
                <a:gd name="T14" fmla="*/ 77 w 88"/>
                <a:gd name="T15" fmla="*/ 37 h 186"/>
                <a:gd name="T16" fmla="*/ 73 w 88"/>
                <a:gd name="T17" fmla="*/ 18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86">
                  <a:moveTo>
                    <a:pt x="73" y="185"/>
                  </a:moveTo>
                  <a:cubicBezTo>
                    <a:pt x="8" y="186"/>
                    <a:pt x="8" y="186"/>
                    <a:pt x="8" y="186"/>
                  </a:cubicBezTo>
                  <a:cubicBezTo>
                    <a:pt x="8" y="186"/>
                    <a:pt x="0" y="50"/>
                    <a:pt x="0" y="41"/>
                  </a:cubicBezTo>
                  <a:cubicBezTo>
                    <a:pt x="0" y="14"/>
                    <a:pt x="14" y="3"/>
                    <a:pt x="30" y="1"/>
                  </a:cubicBezTo>
                  <a:cubicBezTo>
                    <a:pt x="31" y="0"/>
                    <a:pt x="31" y="0"/>
                    <a:pt x="32" y="0"/>
                  </a:cubicBezTo>
                  <a:cubicBezTo>
                    <a:pt x="38" y="1"/>
                    <a:pt x="38" y="1"/>
                    <a:pt x="38" y="1"/>
                  </a:cubicBezTo>
                  <a:cubicBezTo>
                    <a:pt x="46" y="1"/>
                    <a:pt x="46" y="1"/>
                    <a:pt x="46" y="1"/>
                  </a:cubicBezTo>
                  <a:cubicBezTo>
                    <a:pt x="46" y="1"/>
                    <a:pt x="72" y="7"/>
                    <a:pt x="77" y="37"/>
                  </a:cubicBezTo>
                  <a:cubicBezTo>
                    <a:pt x="88" y="84"/>
                    <a:pt x="73" y="185"/>
                    <a:pt x="73" y="185"/>
                  </a:cubicBezTo>
                  <a:close/>
                </a:path>
              </a:pathLst>
            </a:custGeom>
            <a:solidFill>
              <a:srgbClr val="499E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 name="îṧļíḓè"/>
            <p:cNvSpPr/>
            <p:nvPr/>
          </p:nvSpPr>
          <p:spPr bwMode="auto">
            <a:xfrm>
              <a:off x="3625850" y="1874837"/>
              <a:ext cx="131763" cy="131763"/>
            </a:xfrm>
            <a:custGeom>
              <a:avLst/>
              <a:gdLst>
                <a:gd name="T0" fmla="*/ 0 w 83"/>
                <a:gd name="T1" fmla="*/ 37 h 83"/>
                <a:gd name="T2" fmla="*/ 2 w 83"/>
                <a:gd name="T3" fmla="*/ 0 h 83"/>
                <a:gd name="T4" fmla="*/ 83 w 83"/>
                <a:gd name="T5" fmla="*/ 15 h 83"/>
                <a:gd name="T6" fmla="*/ 80 w 83"/>
                <a:gd name="T7" fmla="*/ 83 h 83"/>
                <a:gd name="T8" fmla="*/ 7 w 83"/>
                <a:gd name="T9" fmla="*/ 55 h 83"/>
                <a:gd name="T10" fmla="*/ 0 w 83"/>
                <a:gd name="T11" fmla="*/ 37 h 83"/>
              </a:gdLst>
              <a:ahLst/>
              <a:cxnLst>
                <a:cxn ang="0">
                  <a:pos x="T0" y="T1"/>
                </a:cxn>
                <a:cxn ang="0">
                  <a:pos x="T2" y="T3"/>
                </a:cxn>
                <a:cxn ang="0">
                  <a:pos x="T4" y="T5"/>
                </a:cxn>
                <a:cxn ang="0">
                  <a:pos x="T6" y="T7"/>
                </a:cxn>
                <a:cxn ang="0">
                  <a:pos x="T8" y="T9"/>
                </a:cxn>
                <a:cxn ang="0">
                  <a:pos x="T10" y="T11"/>
                </a:cxn>
              </a:cxnLst>
              <a:rect l="0" t="0" r="r" b="b"/>
              <a:pathLst>
                <a:path w="83" h="83">
                  <a:moveTo>
                    <a:pt x="0" y="37"/>
                  </a:moveTo>
                  <a:lnTo>
                    <a:pt x="2" y="0"/>
                  </a:lnTo>
                  <a:lnTo>
                    <a:pt x="83" y="15"/>
                  </a:lnTo>
                  <a:lnTo>
                    <a:pt x="80" y="83"/>
                  </a:lnTo>
                  <a:lnTo>
                    <a:pt x="7" y="55"/>
                  </a:lnTo>
                  <a:lnTo>
                    <a:pt x="0" y="37"/>
                  </a:lnTo>
                  <a:close/>
                </a:path>
              </a:pathLst>
            </a:custGeom>
            <a:solidFill>
              <a:srgbClr val="499E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 name="îśľíḋé"/>
            <p:cNvSpPr/>
            <p:nvPr/>
          </p:nvSpPr>
          <p:spPr bwMode="auto">
            <a:xfrm>
              <a:off x="4084638" y="3198812"/>
              <a:ext cx="150813" cy="76200"/>
            </a:xfrm>
            <a:custGeom>
              <a:avLst/>
              <a:gdLst>
                <a:gd name="T0" fmla="*/ 20 w 38"/>
                <a:gd name="T1" fmla="*/ 9 h 19"/>
                <a:gd name="T2" fmla="*/ 23 w 38"/>
                <a:gd name="T3" fmla="*/ 6 h 19"/>
                <a:gd name="T4" fmla="*/ 3 w 38"/>
                <a:gd name="T5" fmla="*/ 0 h 19"/>
                <a:gd name="T6" fmla="*/ 2 w 38"/>
                <a:gd name="T7" fmla="*/ 0 h 19"/>
                <a:gd name="T8" fmla="*/ 0 w 38"/>
                <a:gd name="T9" fmla="*/ 19 h 19"/>
                <a:gd name="T10" fmla="*/ 38 w 38"/>
                <a:gd name="T11" fmla="*/ 19 h 19"/>
                <a:gd name="T12" fmla="*/ 20 w 38"/>
                <a:gd name="T13" fmla="*/ 9 h 19"/>
              </a:gdLst>
              <a:ahLst/>
              <a:cxnLst>
                <a:cxn ang="0">
                  <a:pos x="T0" y="T1"/>
                </a:cxn>
                <a:cxn ang="0">
                  <a:pos x="T2" y="T3"/>
                </a:cxn>
                <a:cxn ang="0">
                  <a:pos x="T4" y="T5"/>
                </a:cxn>
                <a:cxn ang="0">
                  <a:pos x="T6" y="T7"/>
                </a:cxn>
                <a:cxn ang="0">
                  <a:pos x="T8" y="T9"/>
                </a:cxn>
                <a:cxn ang="0">
                  <a:pos x="T10" y="T11"/>
                </a:cxn>
                <a:cxn ang="0">
                  <a:pos x="T12" y="T13"/>
                </a:cxn>
              </a:cxnLst>
              <a:rect l="0" t="0" r="r" b="b"/>
              <a:pathLst>
                <a:path w="38" h="19">
                  <a:moveTo>
                    <a:pt x="20" y="9"/>
                  </a:moveTo>
                  <a:cubicBezTo>
                    <a:pt x="23" y="6"/>
                    <a:pt x="23" y="6"/>
                    <a:pt x="23" y="6"/>
                  </a:cubicBezTo>
                  <a:cubicBezTo>
                    <a:pt x="16" y="4"/>
                    <a:pt x="10" y="3"/>
                    <a:pt x="3" y="0"/>
                  </a:cubicBezTo>
                  <a:cubicBezTo>
                    <a:pt x="3" y="0"/>
                    <a:pt x="3" y="0"/>
                    <a:pt x="2" y="0"/>
                  </a:cubicBezTo>
                  <a:cubicBezTo>
                    <a:pt x="0" y="19"/>
                    <a:pt x="0" y="19"/>
                    <a:pt x="0" y="19"/>
                  </a:cubicBezTo>
                  <a:cubicBezTo>
                    <a:pt x="38" y="19"/>
                    <a:pt x="38" y="19"/>
                    <a:pt x="38" y="19"/>
                  </a:cubicBezTo>
                  <a:lnTo>
                    <a:pt x="20" y="9"/>
                  </a:lnTo>
                  <a:close/>
                </a:path>
              </a:pathLst>
            </a:custGeom>
            <a:solidFill>
              <a:srgbClr val="FFC8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 name="íṥļîďê"/>
            <p:cNvSpPr/>
            <p:nvPr/>
          </p:nvSpPr>
          <p:spPr bwMode="auto">
            <a:xfrm>
              <a:off x="3844925" y="1606550"/>
              <a:ext cx="100013" cy="95250"/>
            </a:xfrm>
            <a:custGeom>
              <a:avLst/>
              <a:gdLst>
                <a:gd name="T0" fmla="*/ 9 w 25"/>
                <a:gd name="T1" fmla="*/ 1 h 24"/>
                <a:gd name="T2" fmla="*/ 25 w 25"/>
                <a:gd name="T3" fmla="*/ 14 h 24"/>
                <a:gd name="T4" fmla="*/ 3 w 25"/>
                <a:gd name="T5" fmla="*/ 24 h 24"/>
                <a:gd name="T6" fmla="*/ 0 w 25"/>
                <a:gd name="T7" fmla="*/ 0 h 24"/>
                <a:gd name="T8" fmla="*/ 9 w 25"/>
                <a:gd name="T9" fmla="*/ 1 h 24"/>
              </a:gdLst>
              <a:ahLst/>
              <a:cxnLst>
                <a:cxn ang="0">
                  <a:pos x="T0" y="T1"/>
                </a:cxn>
                <a:cxn ang="0">
                  <a:pos x="T2" y="T3"/>
                </a:cxn>
                <a:cxn ang="0">
                  <a:pos x="T4" y="T5"/>
                </a:cxn>
                <a:cxn ang="0">
                  <a:pos x="T6" y="T7"/>
                </a:cxn>
                <a:cxn ang="0">
                  <a:pos x="T8" y="T9"/>
                </a:cxn>
              </a:cxnLst>
              <a:rect l="0" t="0" r="r" b="b"/>
              <a:pathLst>
                <a:path w="25" h="24">
                  <a:moveTo>
                    <a:pt x="9" y="1"/>
                  </a:moveTo>
                  <a:cubicBezTo>
                    <a:pt x="12" y="3"/>
                    <a:pt x="25" y="14"/>
                    <a:pt x="25" y="14"/>
                  </a:cubicBezTo>
                  <a:cubicBezTo>
                    <a:pt x="3" y="24"/>
                    <a:pt x="3" y="24"/>
                    <a:pt x="3" y="24"/>
                  </a:cubicBezTo>
                  <a:cubicBezTo>
                    <a:pt x="0" y="0"/>
                    <a:pt x="0" y="0"/>
                    <a:pt x="0" y="0"/>
                  </a:cubicBezTo>
                  <a:lnTo>
                    <a:pt x="9" y="1"/>
                  </a:lnTo>
                  <a:close/>
                </a:path>
              </a:pathLst>
            </a:custGeom>
            <a:solidFill>
              <a:srgbClr val="F1AA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 name="iṩļïḍe"/>
            <p:cNvSpPr/>
            <p:nvPr/>
          </p:nvSpPr>
          <p:spPr bwMode="auto">
            <a:xfrm>
              <a:off x="3509963" y="1406525"/>
              <a:ext cx="382588" cy="431800"/>
            </a:xfrm>
            <a:custGeom>
              <a:avLst/>
              <a:gdLst>
                <a:gd name="T0" fmla="*/ 93 w 96"/>
                <a:gd name="T1" fmla="*/ 50 h 108"/>
                <a:gd name="T2" fmla="*/ 59 w 96"/>
                <a:gd name="T3" fmla="*/ 105 h 108"/>
                <a:gd name="T4" fmla="*/ 3 w 96"/>
                <a:gd name="T5" fmla="*/ 60 h 108"/>
                <a:gd name="T6" fmla="*/ 48 w 96"/>
                <a:gd name="T7" fmla="*/ 3 h 108"/>
                <a:gd name="T8" fmla="*/ 93 w 96"/>
                <a:gd name="T9" fmla="*/ 50 h 108"/>
              </a:gdLst>
              <a:ahLst/>
              <a:cxnLst>
                <a:cxn ang="0">
                  <a:pos x="T0" y="T1"/>
                </a:cxn>
                <a:cxn ang="0">
                  <a:pos x="T2" y="T3"/>
                </a:cxn>
                <a:cxn ang="0">
                  <a:pos x="T4" y="T5"/>
                </a:cxn>
                <a:cxn ang="0">
                  <a:pos x="T6" y="T7"/>
                </a:cxn>
                <a:cxn ang="0">
                  <a:pos x="T8" y="T9"/>
                </a:cxn>
              </a:cxnLst>
              <a:rect l="0" t="0" r="r" b="b"/>
              <a:pathLst>
                <a:path w="96" h="108">
                  <a:moveTo>
                    <a:pt x="93" y="50"/>
                  </a:moveTo>
                  <a:cubicBezTo>
                    <a:pt x="96" y="78"/>
                    <a:pt x="87" y="102"/>
                    <a:pt x="59" y="105"/>
                  </a:cubicBezTo>
                  <a:cubicBezTo>
                    <a:pt x="31" y="108"/>
                    <a:pt x="6" y="88"/>
                    <a:pt x="3" y="60"/>
                  </a:cubicBezTo>
                  <a:cubicBezTo>
                    <a:pt x="0" y="32"/>
                    <a:pt x="20" y="6"/>
                    <a:pt x="48" y="3"/>
                  </a:cubicBezTo>
                  <a:cubicBezTo>
                    <a:pt x="76" y="0"/>
                    <a:pt x="90" y="22"/>
                    <a:pt x="93" y="50"/>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 name="ïşḷiḓe"/>
            <p:cNvSpPr/>
            <p:nvPr/>
          </p:nvSpPr>
          <p:spPr bwMode="auto">
            <a:xfrm>
              <a:off x="3378200" y="1358900"/>
              <a:ext cx="574675" cy="400050"/>
            </a:xfrm>
            <a:custGeom>
              <a:avLst/>
              <a:gdLst>
                <a:gd name="T0" fmla="*/ 39 w 144"/>
                <a:gd name="T1" fmla="*/ 25 h 100"/>
                <a:gd name="T2" fmla="*/ 108 w 144"/>
                <a:gd name="T3" fmla="*/ 13 h 100"/>
                <a:gd name="T4" fmla="*/ 99 w 144"/>
                <a:gd name="T5" fmla="*/ 59 h 100"/>
                <a:gd name="T6" fmla="*/ 47 w 144"/>
                <a:gd name="T7" fmla="*/ 100 h 100"/>
                <a:gd name="T8" fmla="*/ 39 w 144"/>
                <a:gd name="T9" fmla="*/ 25 h 100"/>
              </a:gdLst>
              <a:ahLst/>
              <a:cxnLst>
                <a:cxn ang="0">
                  <a:pos x="T0" y="T1"/>
                </a:cxn>
                <a:cxn ang="0">
                  <a:pos x="T2" y="T3"/>
                </a:cxn>
                <a:cxn ang="0">
                  <a:pos x="T4" y="T5"/>
                </a:cxn>
                <a:cxn ang="0">
                  <a:pos x="T6" y="T7"/>
                </a:cxn>
                <a:cxn ang="0">
                  <a:pos x="T8" y="T9"/>
                </a:cxn>
              </a:cxnLst>
              <a:rect l="0" t="0" r="r" b="b"/>
              <a:pathLst>
                <a:path w="144" h="100">
                  <a:moveTo>
                    <a:pt x="39" y="25"/>
                  </a:moveTo>
                  <a:cubicBezTo>
                    <a:pt x="39" y="25"/>
                    <a:pt x="73" y="0"/>
                    <a:pt x="108" y="13"/>
                  </a:cubicBezTo>
                  <a:cubicBezTo>
                    <a:pt x="144" y="25"/>
                    <a:pt x="114" y="50"/>
                    <a:pt x="99" y="59"/>
                  </a:cubicBezTo>
                  <a:cubicBezTo>
                    <a:pt x="85" y="69"/>
                    <a:pt x="47" y="100"/>
                    <a:pt x="47" y="100"/>
                  </a:cubicBezTo>
                  <a:cubicBezTo>
                    <a:pt x="47" y="100"/>
                    <a:pt x="0" y="54"/>
                    <a:pt x="39" y="25"/>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 name="íSľiďê"/>
            <p:cNvSpPr/>
            <p:nvPr/>
          </p:nvSpPr>
          <p:spPr bwMode="auto">
            <a:xfrm>
              <a:off x="3486150" y="1535112"/>
              <a:ext cx="190500" cy="271463"/>
            </a:xfrm>
            <a:custGeom>
              <a:avLst/>
              <a:gdLst>
                <a:gd name="T0" fmla="*/ 33 w 48"/>
                <a:gd name="T1" fmla="*/ 67 h 68"/>
                <a:gd name="T2" fmla="*/ 48 w 48"/>
                <a:gd name="T3" fmla="*/ 0 h 68"/>
                <a:gd name="T4" fmla="*/ 0 w 48"/>
                <a:gd name="T5" fmla="*/ 24 h 68"/>
                <a:gd name="T6" fmla="*/ 33 w 48"/>
                <a:gd name="T7" fmla="*/ 67 h 68"/>
              </a:gdLst>
              <a:ahLst/>
              <a:cxnLst>
                <a:cxn ang="0">
                  <a:pos x="T0" y="T1"/>
                </a:cxn>
                <a:cxn ang="0">
                  <a:pos x="T2" y="T3"/>
                </a:cxn>
                <a:cxn ang="0">
                  <a:pos x="T4" y="T5"/>
                </a:cxn>
                <a:cxn ang="0">
                  <a:pos x="T6" y="T7"/>
                </a:cxn>
              </a:cxnLst>
              <a:rect l="0" t="0" r="r" b="b"/>
              <a:pathLst>
                <a:path w="48" h="68">
                  <a:moveTo>
                    <a:pt x="33" y="67"/>
                  </a:moveTo>
                  <a:cubicBezTo>
                    <a:pt x="35" y="68"/>
                    <a:pt x="48" y="0"/>
                    <a:pt x="48" y="0"/>
                  </a:cubicBezTo>
                  <a:cubicBezTo>
                    <a:pt x="0" y="24"/>
                    <a:pt x="0" y="24"/>
                    <a:pt x="0" y="24"/>
                  </a:cubicBezTo>
                  <a:cubicBezTo>
                    <a:pt x="0" y="24"/>
                    <a:pt x="5" y="52"/>
                    <a:pt x="33" y="67"/>
                  </a:cubicBezTo>
                  <a:close/>
                </a:path>
              </a:pathLst>
            </a:custGeom>
            <a:solidFill>
              <a:srgbClr val="14141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 name="îšḷiḍe"/>
            <p:cNvSpPr/>
            <p:nvPr/>
          </p:nvSpPr>
          <p:spPr bwMode="auto">
            <a:xfrm>
              <a:off x="3609975" y="1595437"/>
              <a:ext cx="106363" cy="142875"/>
            </a:xfrm>
            <a:custGeom>
              <a:avLst/>
              <a:gdLst>
                <a:gd name="T0" fmla="*/ 27 w 27"/>
                <a:gd name="T1" fmla="*/ 12 h 36"/>
                <a:gd name="T2" fmla="*/ 9 w 27"/>
                <a:gd name="T3" fmla="*/ 11 h 36"/>
                <a:gd name="T4" fmla="*/ 20 w 27"/>
                <a:gd name="T5" fmla="*/ 34 h 36"/>
              </a:gdLst>
              <a:ahLst/>
              <a:cxnLst>
                <a:cxn ang="0">
                  <a:pos x="T0" y="T1"/>
                </a:cxn>
                <a:cxn ang="0">
                  <a:pos x="T2" y="T3"/>
                </a:cxn>
                <a:cxn ang="0">
                  <a:pos x="T4" y="T5"/>
                </a:cxn>
              </a:cxnLst>
              <a:rect l="0" t="0" r="r" b="b"/>
              <a:pathLst>
                <a:path w="27" h="36">
                  <a:moveTo>
                    <a:pt x="27" y="12"/>
                  </a:moveTo>
                  <a:cubicBezTo>
                    <a:pt x="27" y="12"/>
                    <a:pt x="17" y="0"/>
                    <a:pt x="9" y="11"/>
                  </a:cubicBezTo>
                  <a:cubicBezTo>
                    <a:pt x="0" y="22"/>
                    <a:pt x="9" y="36"/>
                    <a:pt x="20" y="34"/>
                  </a:cubicBezTo>
                </a:path>
              </a:pathLst>
            </a:custGeom>
            <a:solidFill>
              <a:srgbClr val="F1AA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 name="îṡḻíḋê"/>
            <p:cNvSpPr/>
            <p:nvPr/>
          </p:nvSpPr>
          <p:spPr bwMode="auto">
            <a:xfrm>
              <a:off x="3449638" y="1350962"/>
              <a:ext cx="490538" cy="244475"/>
            </a:xfrm>
            <a:custGeom>
              <a:avLst/>
              <a:gdLst>
                <a:gd name="T0" fmla="*/ 1 w 123"/>
                <a:gd name="T1" fmla="*/ 61 h 61"/>
                <a:gd name="T2" fmla="*/ 123 w 123"/>
                <a:gd name="T3" fmla="*/ 46 h 61"/>
                <a:gd name="T4" fmla="*/ 119 w 123"/>
                <a:gd name="T5" fmla="*/ 41 h 61"/>
                <a:gd name="T6" fmla="*/ 111 w 123"/>
                <a:gd name="T7" fmla="*/ 41 h 61"/>
                <a:gd name="T8" fmla="*/ 54 w 123"/>
                <a:gd name="T9" fmla="*/ 5 h 61"/>
                <a:gd name="T10" fmla="*/ 2 w 123"/>
                <a:gd name="T11" fmla="*/ 60 h 61"/>
              </a:gdLst>
              <a:ahLst/>
              <a:cxnLst>
                <a:cxn ang="0">
                  <a:pos x="T0" y="T1"/>
                </a:cxn>
                <a:cxn ang="0">
                  <a:pos x="T2" y="T3"/>
                </a:cxn>
                <a:cxn ang="0">
                  <a:pos x="T4" y="T5"/>
                </a:cxn>
                <a:cxn ang="0">
                  <a:pos x="T6" y="T7"/>
                </a:cxn>
                <a:cxn ang="0">
                  <a:pos x="T8" y="T9"/>
                </a:cxn>
                <a:cxn ang="0">
                  <a:pos x="T10" y="T11"/>
                </a:cxn>
              </a:cxnLst>
              <a:rect l="0" t="0" r="r" b="b"/>
              <a:pathLst>
                <a:path w="123" h="61">
                  <a:moveTo>
                    <a:pt x="1" y="61"/>
                  </a:moveTo>
                  <a:cubicBezTo>
                    <a:pt x="123" y="46"/>
                    <a:pt x="123" y="46"/>
                    <a:pt x="123" y="46"/>
                  </a:cubicBezTo>
                  <a:cubicBezTo>
                    <a:pt x="123" y="46"/>
                    <a:pt x="123" y="42"/>
                    <a:pt x="119" y="41"/>
                  </a:cubicBezTo>
                  <a:cubicBezTo>
                    <a:pt x="115" y="40"/>
                    <a:pt x="111" y="41"/>
                    <a:pt x="111" y="41"/>
                  </a:cubicBezTo>
                  <a:cubicBezTo>
                    <a:pt x="111" y="41"/>
                    <a:pt x="108" y="0"/>
                    <a:pt x="54" y="5"/>
                  </a:cubicBezTo>
                  <a:cubicBezTo>
                    <a:pt x="0" y="9"/>
                    <a:pt x="2" y="60"/>
                    <a:pt x="2" y="60"/>
                  </a:cubicBezTo>
                </a:path>
              </a:pathLst>
            </a:custGeom>
            <a:solidFill>
              <a:srgbClr val="FFA42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 name="î$ľídè"/>
            <p:cNvSpPr/>
            <p:nvPr/>
          </p:nvSpPr>
          <p:spPr bwMode="auto">
            <a:xfrm>
              <a:off x="3705225" y="1387475"/>
              <a:ext cx="139700" cy="127000"/>
            </a:xfrm>
            <a:custGeom>
              <a:avLst/>
              <a:gdLst>
                <a:gd name="T0" fmla="*/ 34 w 35"/>
                <a:gd name="T1" fmla="*/ 29 h 32"/>
                <a:gd name="T2" fmla="*/ 24 w 35"/>
                <a:gd name="T3" fmla="*/ 11 h 32"/>
                <a:gd name="T4" fmla="*/ 3 w 35"/>
                <a:gd name="T5" fmla="*/ 1 h 32"/>
                <a:gd name="T6" fmla="*/ 2 w 35"/>
                <a:gd name="T7" fmla="*/ 3 h 32"/>
                <a:gd name="T8" fmla="*/ 22 w 35"/>
                <a:gd name="T9" fmla="*/ 13 h 32"/>
                <a:gd name="T10" fmla="*/ 32 w 35"/>
                <a:gd name="T11" fmla="*/ 30 h 32"/>
                <a:gd name="T12" fmla="*/ 34 w 35"/>
                <a:gd name="T13" fmla="*/ 29 h 32"/>
              </a:gdLst>
              <a:ahLst/>
              <a:cxnLst>
                <a:cxn ang="0">
                  <a:pos x="T0" y="T1"/>
                </a:cxn>
                <a:cxn ang="0">
                  <a:pos x="T2" y="T3"/>
                </a:cxn>
                <a:cxn ang="0">
                  <a:pos x="T4" y="T5"/>
                </a:cxn>
                <a:cxn ang="0">
                  <a:pos x="T6" y="T7"/>
                </a:cxn>
                <a:cxn ang="0">
                  <a:pos x="T8" y="T9"/>
                </a:cxn>
                <a:cxn ang="0">
                  <a:pos x="T10" y="T11"/>
                </a:cxn>
                <a:cxn ang="0">
                  <a:pos x="T12" y="T13"/>
                </a:cxn>
              </a:cxnLst>
              <a:rect l="0" t="0" r="r" b="b"/>
              <a:pathLst>
                <a:path w="35" h="32">
                  <a:moveTo>
                    <a:pt x="34" y="29"/>
                  </a:moveTo>
                  <a:cubicBezTo>
                    <a:pt x="32" y="23"/>
                    <a:pt x="29" y="15"/>
                    <a:pt x="24" y="11"/>
                  </a:cubicBezTo>
                  <a:cubicBezTo>
                    <a:pt x="18" y="6"/>
                    <a:pt x="10" y="3"/>
                    <a:pt x="3" y="1"/>
                  </a:cubicBezTo>
                  <a:cubicBezTo>
                    <a:pt x="1" y="0"/>
                    <a:pt x="0" y="3"/>
                    <a:pt x="2" y="3"/>
                  </a:cubicBezTo>
                  <a:cubicBezTo>
                    <a:pt x="9" y="5"/>
                    <a:pt x="16" y="8"/>
                    <a:pt x="22" y="13"/>
                  </a:cubicBezTo>
                  <a:cubicBezTo>
                    <a:pt x="27" y="17"/>
                    <a:pt x="30" y="24"/>
                    <a:pt x="32" y="30"/>
                  </a:cubicBezTo>
                  <a:cubicBezTo>
                    <a:pt x="33" y="32"/>
                    <a:pt x="35" y="31"/>
                    <a:pt x="34" y="29"/>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 name="iṣľîḍê"/>
            <p:cNvSpPr/>
            <p:nvPr/>
          </p:nvSpPr>
          <p:spPr bwMode="auto">
            <a:xfrm>
              <a:off x="3665538" y="1398587"/>
              <a:ext cx="34925" cy="123825"/>
            </a:xfrm>
            <a:custGeom>
              <a:avLst/>
              <a:gdLst>
                <a:gd name="T0" fmla="*/ 9 w 9"/>
                <a:gd name="T1" fmla="*/ 29 h 31"/>
                <a:gd name="T2" fmla="*/ 3 w 9"/>
                <a:gd name="T3" fmla="*/ 1 h 31"/>
                <a:gd name="T4" fmla="*/ 0 w 9"/>
                <a:gd name="T5" fmla="*/ 2 h 31"/>
                <a:gd name="T6" fmla="*/ 6 w 9"/>
                <a:gd name="T7" fmla="*/ 29 h 31"/>
                <a:gd name="T8" fmla="*/ 9 w 9"/>
                <a:gd name="T9" fmla="*/ 29 h 31"/>
              </a:gdLst>
              <a:ahLst/>
              <a:cxnLst>
                <a:cxn ang="0">
                  <a:pos x="T0" y="T1"/>
                </a:cxn>
                <a:cxn ang="0">
                  <a:pos x="T2" y="T3"/>
                </a:cxn>
                <a:cxn ang="0">
                  <a:pos x="T4" y="T5"/>
                </a:cxn>
                <a:cxn ang="0">
                  <a:pos x="T6" y="T7"/>
                </a:cxn>
                <a:cxn ang="0">
                  <a:pos x="T8" y="T9"/>
                </a:cxn>
              </a:cxnLst>
              <a:rect l="0" t="0" r="r" b="b"/>
              <a:pathLst>
                <a:path w="9" h="31">
                  <a:moveTo>
                    <a:pt x="9" y="29"/>
                  </a:moveTo>
                  <a:cubicBezTo>
                    <a:pt x="6" y="20"/>
                    <a:pt x="4" y="11"/>
                    <a:pt x="3" y="1"/>
                  </a:cubicBezTo>
                  <a:cubicBezTo>
                    <a:pt x="3" y="0"/>
                    <a:pt x="0" y="0"/>
                    <a:pt x="0" y="2"/>
                  </a:cubicBezTo>
                  <a:cubicBezTo>
                    <a:pt x="2" y="11"/>
                    <a:pt x="4" y="20"/>
                    <a:pt x="6" y="29"/>
                  </a:cubicBezTo>
                  <a:cubicBezTo>
                    <a:pt x="7" y="31"/>
                    <a:pt x="9" y="30"/>
                    <a:pt x="9" y="29"/>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 name="îṡļide"/>
            <p:cNvSpPr/>
            <p:nvPr/>
          </p:nvSpPr>
          <p:spPr bwMode="auto">
            <a:xfrm>
              <a:off x="3525838" y="1395412"/>
              <a:ext cx="103188" cy="158750"/>
            </a:xfrm>
            <a:custGeom>
              <a:avLst/>
              <a:gdLst>
                <a:gd name="T0" fmla="*/ 24 w 26"/>
                <a:gd name="T1" fmla="*/ 1 h 40"/>
                <a:gd name="T2" fmla="*/ 0 w 26"/>
                <a:gd name="T3" fmla="*/ 37 h 40"/>
                <a:gd name="T4" fmla="*/ 3 w 26"/>
                <a:gd name="T5" fmla="*/ 38 h 40"/>
                <a:gd name="T6" fmla="*/ 25 w 26"/>
                <a:gd name="T7" fmla="*/ 3 h 40"/>
                <a:gd name="T8" fmla="*/ 24 w 26"/>
                <a:gd name="T9" fmla="*/ 1 h 40"/>
              </a:gdLst>
              <a:ahLst/>
              <a:cxnLst>
                <a:cxn ang="0">
                  <a:pos x="T0" y="T1"/>
                </a:cxn>
                <a:cxn ang="0">
                  <a:pos x="T2" y="T3"/>
                </a:cxn>
                <a:cxn ang="0">
                  <a:pos x="T4" y="T5"/>
                </a:cxn>
                <a:cxn ang="0">
                  <a:pos x="T6" y="T7"/>
                </a:cxn>
                <a:cxn ang="0">
                  <a:pos x="T8" y="T9"/>
                </a:cxn>
              </a:cxnLst>
              <a:rect l="0" t="0" r="r" b="b"/>
              <a:pathLst>
                <a:path w="26" h="40">
                  <a:moveTo>
                    <a:pt x="24" y="1"/>
                  </a:moveTo>
                  <a:cubicBezTo>
                    <a:pt x="10" y="8"/>
                    <a:pt x="4" y="23"/>
                    <a:pt x="0" y="37"/>
                  </a:cubicBezTo>
                  <a:cubicBezTo>
                    <a:pt x="0" y="39"/>
                    <a:pt x="2" y="40"/>
                    <a:pt x="3" y="38"/>
                  </a:cubicBezTo>
                  <a:cubicBezTo>
                    <a:pt x="6" y="24"/>
                    <a:pt x="11" y="10"/>
                    <a:pt x="25" y="3"/>
                  </a:cubicBezTo>
                  <a:cubicBezTo>
                    <a:pt x="26" y="2"/>
                    <a:pt x="25" y="0"/>
                    <a:pt x="24" y="1"/>
                  </a:cubicBezTo>
                  <a:close/>
                </a:path>
              </a:pathLst>
            </a:custGeom>
            <a:solidFill>
              <a:srgbClr val="FF82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 name="ísļîdê"/>
            <p:cNvSpPr/>
            <p:nvPr/>
          </p:nvSpPr>
          <p:spPr bwMode="auto">
            <a:xfrm>
              <a:off x="4367213" y="1878012"/>
              <a:ext cx="147638" cy="95250"/>
            </a:xfrm>
            <a:custGeom>
              <a:avLst/>
              <a:gdLst>
                <a:gd name="T0" fmla="*/ 12 w 37"/>
                <a:gd name="T1" fmla="*/ 24 h 24"/>
                <a:gd name="T2" fmla="*/ 0 w 37"/>
                <a:gd name="T3" fmla="*/ 18 h 24"/>
                <a:gd name="T4" fmla="*/ 16 w 37"/>
                <a:gd name="T5" fmla="*/ 1 h 24"/>
                <a:gd name="T6" fmla="*/ 35 w 37"/>
                <a:gd name="T7" fmla="*/ 3 h 24"/>
                <a:gd name="T8" fmla="*/ 37 w 37"/>
                <a:gd name="T9" fmla="*/ 7 h 24"/>
                <a:gd name="T10" fmla="*/ 25 w 37"/>
                <a:gd name="T11" fmla="*/ 7 h 24"/>
                <a:gd name="T12" fmla="*/ 12 w 37"/>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7" h="24">
                  <a:moveTo>
                    <a:pt x="12" y="24"/>
                  </a:moveTo>
                  <a:cubicBezTo>
                    <a:pt x="12" y="24"/>
                    <a:pt x="0" y="18"/>
                    <a:pt x="0" y="18"/>
                  </a:cubicBezTo>
                  <a:cubicBezTo>
                    <a:pt x="0" y="18"/>
                    <a:pt x="6" y="1"/>
                    <a:pt x="16" y="1"/>
                  </a:cubicBezTo>
                  <a:cubicBezTo>
                    <a:pt x="27" y="0"/>
                    <a:pt x="33" y="2"/>
                    <a:pt x="35" y="3"/>
                  </a:cubicBezTo>
                  <a:cubicBezTo>
                    <a:pt x="36" y="5"/>
                    <a:pt x="37" y="7"/>
                    <a:pt x="37" y="7"/>
                  </a:cubicBezTo>
                  <a:cubicBezTo>
                    <a:pt x="25" y="7"/>
                    <a:pt x="25" y="7"/>
                    <a:pt x="25" y="7"/>
                  </a:cubicBezTo>
                  <a:cubicBezTo>
                    <a:pt x="25" y="7"/>
                    <a:pt x="28" y="14"/>
                    <a:pt x="12" y="24"/>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 name="iš1îḍe"/>
            <p:cNvSpPr/>
            <p:nvPr/>
          </p:nvSpPr>
          <p:spPr bwMode="auto">
            <a:xfrm>
              <a:off x="3425825" y="1957387"/>
              <a:ext cx="438150" cy="782638"/>
            </a:xfrm>
            <a:custGeom>
              <a:avLst/>
              <a:gdLst>
                <a:gd name="T0" fmla="*/ 65 w 110"/>
                <a:gd name="T1" fmla="*/ 31 h 196"/>
                <a:gd name="T2" fmla="*/ 56 w 110"/>
                <a:gd name="T3" fmla="*/ 38 h 196"/>
                <a:gd name="T4" fmla="*/ 48 w 110"/>
                <a:gd name="T5" fmla="*/ 47 h 196"/>
                <a:gd name="T6" fmla="*/ 35 w 110"/>
                <a:gd name="T7" fmla="*/ 69 h 196"/>
                <a:gd name="T8" fmla="*/ 29 w 110"/>
                <a:gd name="T9" fmla="*/ 93 h 196"/>
                <a:gd name="T10" fmla="*/ 31 w 110"/>
                <a:gd name="T11" fmla="*/ 117 h 196"/>
                <a:gd name="T12" fmla="*/ 35 w 110"/>
                <a:gd name="T13" fmla="*/ 129 h 196"/>
                <a:gd name="T14" fmla="*/ 42 w 110"/>
                <a:gd name="T15" fmla="*/ 140 h 196"/>
                <a:gd name="T16" fmla="*/ 61 w 110"/>
                <a:gd name="T17" fmla="*/ 160 h 196"/>
                <a:gd name="T18" fmla="*/ 110 w 110"/>
                <a:gd name="T19" fmla="*/ 186 h 196"/>
                <a:gd name="T20" fmla="*/ 108 w 110"/>
                <a:gd name="T21" fmla="*/ 196 h 196"/>
                <a:gd name="T22" fmla="*/ 51 w 110"/>
                <a:gd name="T23" fmla="*/ 174 h 196"/>
                <a:gd name="T24" fmla="*/ 26 w 110"/>
                <a:gd name="T25" fmla="*/ 153 h 196"/>
                <a:gd name="T26" fmla="*/ 16 w 110"/>
                <a:gd name="T27" fmla="*/ 140 h 196"/>
                <a:gd name="T28" fmla="*/ 8 w 110"/>
                <a:gd name="T29" fmla="*/ 125 h 196"/>
                <a:gd name="T30" fmla="*/ 5 w 110"/>
                <a:gd name="T31" fmla="*/ 117 h 196"/>
                <a:gd name="T32" fmla="*/ 3 w 110"/>
                <a:gd name="T33" fmla="*/ 109 h 196"/>
                <a:gd name="T34" fmla="*/ 1 w 110"/>
                <a:gd name="T35" fmla="*/ 92 h 196"/>
                <a:gd name="T36" fmla="*/ 5 w 110"/>
                <a:gd name="T37" fmla="*/ 59 h 196"/>
                <a:gd name="T38" fmla="*/ 19 w 110"/>
                <a:gd name="T39" fmla="*/ 27 h 196"/>
                <a:gd name="T40" fmla="*/ 28 w 110"/>
                <a:gd name="T41" fmla="*/ 14 h 196"/>
                <a:gd name="T42" fmla="*/ 41 w 110"/>
                <a:gd name="T43" fmla="*/ 0 h 196"/>
                <a:gd name="T44" fmla="*/ 65 w 110"/>
                <a:gd name="T45" fmla="*/ 3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96">
                  <a:moveTo>
                    <a:pt x="65" y="31"/>
                  </a:moveTo>
                  <a:cubicBezTo>
                    <a:pt x="63" y="32"/>
                    <a:pt x="59" y="35"/>
                    <a:pt x="56" y="38"/>
                  </a:cubicBezTo>
                  <a:cubicBezTo>
                    <a:pt x="53" y="41"/>
                    <a:pt x="51" y="44"/>
                    <a:pt x="48" y="47"/>
                  </a:cubicBezTo>
                  <a:cubicBezTo>
                    <a:pt x="43" y="54"/>
                    <a:pt x="38" y="61"/>
                    <a:pt x="35" y="69"/>
                  </a:cubicBezTo>
                  <a:cubicBezTo>
                    <a:pt x="32" y="76"/>
                    <a:pt x="30" y="84"/>
                    <a:pt x="29" y="93"/>
                  </a:cubicBezTo>
                  <a:cubicBezTo>
                    <a:pt x="29" y="101"/>
                    <a:pt x="29" y="110"/>
                    <a:pt x="31" y="117"/>
                  </a:cubicBezTo>
                  <a:cubicBezTo>
                    <a:pt x="32" y="122"/>
                    <a:pt x="34" y="125"/>
                    <a:pt x="35" y="129"/>
                  </a:cubicBezTo>
                  <a:cubicBezTo>
                    <a:pt x="37" y="133"/>
                    <a:pt x="39" y="137"/>
                    <a:pt x="42" y="140"/>
                  </a:cubicBezTo>
                  <a:cubicBezTo>
                    <a:pt x="47" y="148"/>
                    <a:pt x="53" y="154"/>
                    <a:pt x="61" y="160"/>
                  </a:cubicBezTo>
                  <a:cubicBezTo>
                    <a:pt x="75" y="171"/>
                    <a:pt x="92" y="180"/>
                    <a:pt x="110" y="186"/>
                  </a:cubicBezTo>
                  <a:cubicBezTo>
                    <a:pt x="108" y="196"/>
                    <a:pt x="108" y="196"/>
                    <a:pt x="108" y="196"/>
                  </a:cubicBezTo>
                  <a:cubicBezTo>
                    <a:pt x="88" y="192"/>
                    <a:pt x="69" y="185"/>
                    <a:pt x="51" y="174"/>
                  </a:cubicBezTo>
                  <a:cubicBezTo>
                    <a:pt x="42" y="168"/>
                    <a:pt x="33" y="162"/>
                    <a:pt x="26" y="153"/>
                  </a:cubicBezTo>
                  <a:cubicBezTo>
                    <a:pt x="22" y="150"/>
                    <a:pt x="19" y="145"/>
                    <a:pt x="16" y="140"/>
                  </a:cubicBezTo>
                  <a:cubicBezTo>
                    <a:pt x="13" y="136"/>
                    <a:pt x="10" y="131"/>
                    <a:pt x="8" y="125"/>
                  </a:cubicBezTo>
                  <a:cubicBezTo>
                    <a:pt x="5" y="117"/>
                    <a:pt x="5" y="117"/>
                    <a:pt x="5" y="117"/>
                  </a:cubicBezTo>
                  <a:cubicBezTo>
                    <a:pt x="3" y="109"/>
                    <a:pt x="3" y="109"/>
                    <a:pt x="3" y="109"/>
                  </a:cubicBezTo>
                  <a:cubicBezTo>
                    <a:pt x="1" y="104"/>
                    <a:pt x="1" y="98"/>
                    <a:pt x="1" y="92"/>
                  </a:cubicBezTo>
                  <a:cubicBezTo>
                    <a:pt x="0" y="81"/>
                    <a:pt x="2" y="70"/>
                    <a:pt x="5" y="59"/>
                  </a:cubicBezTo>
                  <a:cubicBezTo>
                    <a:pt x="8" y="47"/>
                    <a:pt x="13" y="37"/>
                    <a:pt x="19" y="27"/>
                  </a:cubicBezTo>
                  <a:cubicBezTo>
                    <a:pt x="22" y="23"/>
                    <a:pt x="25" y="18"/>
                    <a:pt x="28" y="14"/>
                  </a:cubicBezTo>
                  <a:cubicBezTo>
                    <a:pt x="32" y="9"/>
                    <a:pt x="35" y="5"/>
                    <a:pt x="41" y="0"/>
                  </a:cubicBezTo>
                  <a:lnTo>
                    <a:pt x="65" y="31"/>
                  </a:lnTo>
                  <a:close/>
                </a:path>
              </a:pathLst>
            </a:custGeom>
            <a:solidFill>
              <a:srgbClr val="499E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 name="iŝļïḍé"/>
            <p:cNvSpPr/>
            <p:nvPr/>
          </p:nvSpPr>
          <p:spPr bwMode="auto">
            <a:xfrm>
              <a:off x="3800475" y="2668587"/>
              <a:ext cx="147638" cy="100013"/>
            </a:xfrm>
            <a:custGeom>
              <a:avLst/>
              <a:gdLst>
                <a:gd name="T0" fmla="*/ 2 w 37"/>
                <a:gd name="T1" fmla="*/ 4 h 25"/>
                <a:gd name="T2" fmla="*/ 0 w 37"/>
                <a:gd name="T3" fmla="*/ 16 h 25"/>
                <a:gd name="T4" fmla="*/ 26 w 37"/>
                <a:gd name="T5" fmla="*/ 25 h 25"/>
                <a:gd name="T6" fmla="*/ 24 w 37"/>
                <a:gd name="T7" fmla="*/ 1 h 25"/>
                <a:gd name="T8" fmla="*/ 2 w 37"/>
                <a:gd name="T9" fmla="*/ 4 h 25"/>
              </a:gdLst>
              <a:ahLst/>
              <a:cxnLst>
                <a:cxn ang="0">
                  <a:pos x="T0" y="T1"/>
                </a:cxn>
                <a:cxn ang="0">
                  <a:pos x="T2" y="T3"/>
                </a:cxn>
                <a:cxn ang="0">
                  <a:pos x="T4" y="T5"/>
                </a:cxn>
                <a:cxn ang="0">
                  <a:pos x="T6" y="T7"/>
                </a:cxn>
                <a:cxn ang="0">
                  <a:pos x="T8" y="T9"/>
                </a:cxn>
              </a:cxnLst>
              <a:rect l="0" t="0" r="r" b="b"/>
              <a:pathLst>
                <a:path w="37" h="25">
                  <a:moveTo>
                    <a:pt x="2" y="4"/>
                  </a:moveTo>
                  <a:cubicBezTo>
                    <a:pt x="0" y="16"/>
                    <a:pt x="0" y="16"/>
                    <a:pt x="0" y="16"/>
                  </a:cubicBezTo>
                  <a:cubicBezTo>
                    <a:pt x="26" y="25"/>
                    <a:pt x="26" y="25"/>
                    <a:pt x="26" y="25"/>
                  </a:cubicBezTo>
                  <a:cubicBezTo>
                    <a:pt x="26" y="25"/>
                    <a:pt x="37" y="1"/>
                    <a:pt x="24" y="1"/>
                  </a:cubicBezTo>
                  <a:cubicBezTo>
                    <a:pt x="12" y="0"/>
                    <a:pt x="2" y="4"/>
                    <a:pt x="2" y="4"/>
                  </a:cubicBezTo>
                  <a:close/>
                </a:path>
              </a:pathLst>
            </a:custGeom>
            <a:solidFill>
              <a:srgbClr val="F1CC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618" y="853440"/>
            <a:ext cx="2178685"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常见作业性违章行为 </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1" name="组合 30"/>
          <p:cNvGrpSpPr/>
          <p:nvPr/>
        </p:nvGrpSpPr>
        <p:grpSpPr>
          <a:xfrm>
            <a:off x="901700" y="1762125"/>
            <a:ext cx="4697730" cy="718820"/>
            <a:chOff x="1168" y="2210"/>
            <a:chExt cx="7398" cy="1132"/>
          </a:xfrm>
        </p:grpSpPr>
        <p:cxnSp>
          <p:nvCxnSpPr>
            <p:cNvPr id="7" name="直接连接符 6"/>
            <p:cNvCxnSpPr/>
            <p:nvPr>
              <p:custDataLst>
                <p:tags r:id="rId1"/>
              </p:custDataLst>
            </p:nvPr>
          </p:nvCxnSpPr>
          <p:spPr>
            <a:xfrm>
              <a:off x="1168" y="2219"/>
              <a:ext cx="898" cy="855"/>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sp>
          <p:nvSpPr>
            <p:cNvPr id="11" name="任意多边形 10"/>
            <p:cNvSpPr/>
            <p:nvPr>
              <p:custDataLst>
                <p:tags r:id="rId2"/>
              </p:custDataLst>
            </p:nvPr>
          </p:nvSpPr>
          <p:spPr>
            <a:xfrm>
              <a:off x="1272" y="2210"/>
              <a:ext cx="1105" cy="501"/>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lstStyle/>
            <a:p>
              <a:pPr algn="ctr"/>
              <a:r>
                <a:rPr lang="en-US" altLang="zh-CN" sz="1200" b="1" dirty="0">
                  <a:latin typeface="微软雅黑" panose="020B0503020204020204" pitchFamily="34" charset="-122"/>
                  <a:ea typeface="微软雅黑" panose="020B0503020204020204" pitchFamily="34" charset="-122"/>
                  <a:sym typeface="Arial" panose="020B0604020202020204" pitchFamily="34" charset="0"/>
                </a:rPr>
                <a:t>01</a:t>
              </a:r>
              <a:endParaRPr lang="en-US" altLang="zh-CN" sz="1200" b="1"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12" name="文本框 11"/>
            <p:cNvSpPr txBox="1"/>
            <p:nvPr>
              <p:custDataLst>
                <p:tags r:id="rId3"/>
              </p:custDataLst>
            </p:nvPr>
          </p:nvSpPr>
          <p:spPr>
            <a:xfrm>
              <a:off x="1982" y="2614"/>
              <a:ext cx="6585" cy="729"/>
            </a:xfrm>
            <a:prstGeom prst="rect">
              <a:avLst/>
            </a:prstGeom>
            <a:noFill/>
          </p:spPr>
          <p:txBody>
            <a:bodyPr wrap="square" rtlCol="0" anchor="ctr" anchorCtr="0">
              <a:normAutofit/>
            </a:bodyPr>
            <a:lstStyle/>
            <a:p>
              <a:pPr marL="0" lvl="0" indent="0" algn="l">
                <a:lnSpc>
                  <a:spcPct val="100000"/>
                </a:lnSpc>
                <a:spcBef>
                  <a:spcPts val="0"/>
                </a:spcBef>
                <a:spcAft>
                  <a:spcPts val="0"/>
                </a:spcAft>
                <a:buSzPct val="100000"/>
              </a:pPr>
              <a:r>
                <a:rPr lang="zh-CN" altLang="en-US" sz="1350" b="1">
                  <a:solidFill>
                    <a:schemeClr val="tx1">
                      <a:lumMod val="75000"/>
                      <a:lumOff val="25000"/>
                    </a:schemeClr>
                  </a:solidFill>
                  <a:latin typeface="微软雅黑" panose="020B0503020204020204" pitchFamily="34" charset="-122"/>
                  <a:ea typeface="微软雅黑" panose="020B0503020204020204" pitchFamily="34" charset="-122"/>
                </a:rPr>
                <a:t>不按操作规定进行操作</a:t>
              </a:r>
              <a:endParaRPr lang="zh-CN" altLang="en-US" sz="135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32" name="组合 31"/>
          <p:cNvGrpSpPr/>
          <p:nvPr/>
        </p:nvGrpSpPr>
        <p:grpSpPr>
          <a:xfrm>
            <a:off x="901700" y="2684145"/>
            <a:ext cx="4697730" cy="718820"/>
            <a:chOff x="1168" y="2210"/>
            <a:chExt cx="7398" cy="1132"/>
          </a:xfrm>
        </p:grpSpPr>
        <p:cxnSp>
          <p:nvCxnSpPr>
            <p:cNvPr id="33" name="直接连接符 32"/>
            <p:cNvCxnSpPr/>
            <p:nvPr>
              <p:custDataLst>
                <p:tags r:id="rId4"/>
              </p:custDataLst>
            </p:nvPr>
          </p:nvCxnSpPr>
          <p:spPr>
            <a:xfrm>
              <a:off x="1168" y="2219"/>
              <a:ext cx="898" cy="855"/>
            </a:xfrm>
            <a:prstGeom prst="line">
              <a:avLst/>
            </a:prstGeom>
            <a:ln w="158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4" name="任意多边形 33"/>
            <p:cNvSpPr/>
            <p:nvPr>
              <p:custDataLst>
                <p:tags r:id="rId5"/>
              </p:custDataLst>
            </p:nvPr>
          </p:nvSpPr>
          <p:spPr>
            <a:xfrm>
              <a:off x="1272" y="2210"/>
              <a:ext cx="1105" cy="501"/>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lstStyle/>
            <a:p>
              <a:pPr algn="ctr"/>
              <a:r>
                <a:rPr lang="en-US" altLang="zh-CN" sz="1200" b="1" dirty="0">
                  <a:latin typeface="微软雅黑" panose="020B0503020204020204" pitchFamily="34" charset="-122"/>
                  <a:ea typeface="微软雅黑" panose="020B0503020204020204" pitchFamily="34" charset="-122"/>
                  <a:sym typeface="Arial" panose="020B0604020202020204" pitchFamily="34" charset="0"/>
                </a:rPr>
                <a:t>02</a:t>
              </a:r>
              <a:endParaRPr lang="en-US" altLang="zh-CN" sz="1200" b="1"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35" name="文本框 34"/>
            <p:cNvSpPr txBox="1"/>
            <p:nvPr>
              <p:custDataLst>
                <p:tags r:id="rId6"/>
              </p:custDataLst>
            </p:nvPr>
          </p:nvSpPr>
          <p:spPr>
            <a:xfrm>
              <a:off x="1982" y="2614"/>
              <a:ext cx="6585" cy="729"/>
            </a:xfrm>
            <a:prstGeom prst="rect">
              <a:avLst/>
            </a:prstGeom>
            <a:noFill/>
          </p:spPr>
          <p:txBody>
            <a:bodyPr wrap="square" rtlCol="0" anchor="ctr" anchorCtr="0">
              <a:normAutofit/>
            </a:bodyPr>
            <a:lstStyle/>
            <a:p>
              <a:pPr marL="0" lvl="0" indent="0" algn="l">
                <a:lnSpc>
                  <a:spcPct val="100000"/>
                </a:lnSpc>
                <a:spcBef>
                  <a:spcPts val="0"/>
                </a:spcBef>
                <a:spcAft>
                  <a:spcPts val="0"/>
                </a:spcAft>
                <a:buSzPct val="100000"/>
              </a:pPr>
              <a:r>
                <a:rPr lang="zh-CN" altLang="en-US" sz="1350" b="1">
                  <a:solidFill>
                    <a:schemeClr val="tx1">
                      <a:lumMod val="75000"/>
                      <a:lumOff val="25000"/>
                    </a:schemeClr>
                  </a:solidFill>
                  <a:latin typeface="微软雅黑" panose="020B0503020204020204" pitchFamily="34" charset="-122"/>
                  <a:ea typeface="微软雅黑" panose="020B0503020204020204" pitchFamily="34" charset="-122"/>
                </a:rPr>
                <a:t>不按规定使用个人劳动安全防护用品</a:t>
              </a:r>
              <a:endParaRPr lang="zh-CN" altLang="en-US" sz="135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36" name="组合 35"/>
          <p:cNvGrpSpPr/>
          <p:nvPr/>
        </p:nvGrpSpPr>
        <p:grpSpPr>
          <a:xfrm>
            <a:off x="901700" y="3606165"/>
            <a:ext cx="4697730" cy="718820"/>
            <a:chOff x="1168" y="2210"/>
            <a:chExt cx="7398" cy="1132"/>
          </a:xfrm>
        </p:grpSpPr>
        <p:cxnSp>
          <p:nvCxnSpPr>
            <p:cNvPr id="40" name="直接连接符 39"/>
            <p:cNvCxnSpPr/>
            <p:nvPr>
              <p:custDataLst>
                <p:tags r:id="rId7"/>
              </p:custDataLst>
            </p:nvPr>
          </p:nvCxnSpPr>
          <p:spPr>
            <a:xfrm>
              <a:off x="1168" y="2219"/>
              <a:ext cx="898" cy="855"/>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sp>
          <p:nvSpPr>
            <p:cNvPr id="43" name="任意多边形 42"/>
            <p:cNvSpPr/>
            <p:nvPr>
              <p:custDataLst>
                <p:tags r:id="rId8"/>
              </p:custDataLst>
            </p:nvPr>
          </p:nvSpPr>
          <p:spPr>
            <a:xfrm>
              <a:off x="1272" y="2210"/>
              <a:ext cx="1105" cy="501"/>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lstStyle/>
            <a:p>
              <a:pPr algn="ctr"/>
              <a:r>
                <a:rPr lang="en-US" altLang="zh-CN" sz="1200" b="1" dirty="0">
                  <a:latin typeface="微软雅黑" panose="020B0503020204020204" pitchFamily="34" charset="-122"/>
                  <a:ea typeface="微软雅黑" panose="020B0503020204020204" pitchFamily="34" charset="-122"/>
                  <a:sym typeface="Arial" panose="020B0604020202020204" pitchFamily="34" charset="0"/>
                </a:rPr>
                <a:t>03</a:t>
              </a:r>
              <a:endParaRPr lang="en-US" altLang="zh-CN" sz="1200" b="1"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44" name="文本框 43"/>
            <p:cNvSpPr txBox="1"/>
            <p:nvPr>
              <p:custDataLst>
                <p:tags r:id="rId9"/>
              </p:custDataLst>
            </p:nvPr>
          </p:nvSpPr>
          <p:spPr>
            <a:xfrm>
              <a:off x="1982" y="2614"/>
              <a:ext cx="6585" cy="729"/>
            </a:xfrm>
            <a:prstGeom prst="rect">
              <a:avLst/>
            </a:prstGeom>
            <a:noFill/>
          </p:spPr>
          <p:txBody>
            <a:bodyPr wrap="square" rtlCol="0" anchor="ctr" anchorCtr="0">
              <a:normAutofit/>
            </a:bodyPr>
            <a:lstStyle/>
            <a:p>
              <a:pPr marL="0" lvl="0" indent="0" algn="l">
                <a:lnSpc>
                  <a:spcPct val="100000"/>
                </a:lnSpc>
                <a:spcBef>
                  <a:spcPts val="0"/>
                </a:spcBef>
                <a:spcAft>
                  <a:spcPts val="0"/>
                </a:spcAft>
                <a:buSzPct val="100000"/>
              </a:pPr>
              <a:r>
                <a:rPr lang="zh-CN" altLang="en-US" sz="1350" b="1">
                  <a:solidFill>
                    <a:schemeClr val="tx1">
                      <a:lumMod val="75000"/>
                      <a:lumOff val="25000"/>
                    </a:schemeClr>
                  </a:solidFill>
                  <a:latin typeface="微软雅黑" panose="020B0503020204020204" pitchFamily="34" charset="-122"/>
                  <a:ea typeface="微软雅黑" panose="020B0503020204020204" pitchFamily="34" charset="-122"/>
                </a:rPr>
                <a:t>着装不符合规定</a:t>
              </a:r>
              <a:endParaRPr lang="zh-CN" altLang="en-US" sz="135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45" name="组合 44"/>
          <p:cNvGrpSpPr/>
          <p:nvPr/>
        </p:nvGrpSpPr>
        <p:grpSpPr>
          <a:xfrm>
            <a:off x="4307840" y="1750060"/>
            <a:ext cx="4697730" cy="718820"/>
            <a:chOff x="1168" y="2210"/>
            <a:chExt cx="7398" cy="1132"/>
          </a:xfrm>
        </p:grpSpPr>
        <p:cxnSp>
          <p:nvCxnSpPr>
            <p:cNvPr id="46" name="直接连接符 45"/>
            <p:cNvCxnSpPr/>
            <p:nvPr>
              <p:custDataLst>
                <p:tags r:id="rId10"/>
              </p:custDataLst>
            </p:nvPr>
          </p:nvCxnSpPr>
          <p:spPr>
            <a:xfrm>
              <a:off x="1168" y="2219"/>
              <a:ext cx="898" cy="855"/>
            </a:xfrm>
            <a:prstGeom prst="line">
              <a:avLst/>
            </a:prstGeom>
            <a:ln w="158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7" name="任意多边形 46"/>
            <p:cNvSpPr/>
            <p:nvPr>
              <p:custDataLst>
                <p:tags r:id="rId11"/>
              </p:custDataLst>
            </p:nvPr>
          </p:nvSpPr>
          <p:spPr>
            <a:xfrm>
              <a:off x="1272" y="2210"/>
              <a:ext cx="1105" cy="501"/>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lstStyle/>
            <a:p>
              <a:pPr algn="ctr"/>
              <a:r>
                <a:rPr lang="en-US" altLang="zh-CN" sz="1200" b="1" dirty="0">
                  <a:latin typeface="微软雅黑" panose="020B0503020204020204" pitchFamily="34" charset="-122"/>
                  <a:ea typeface="微软雅黑" panose="020B0503020204020204" pitchFamily="34" charset="-122"/>
                  <a:sym typeface="Arial" panose="020B0604020202020204" pitchFamily="34" charset="0"/>
                </a:rPr>
                <a:t>04</a:t>
              </a:r>
              <a:endParaRPr lang="en-US" altLang="zh-CN" sz="1200" b="1"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48" name="文本框 47"/>
            <p:cNvSpPr txBox="1"/>
            <p:nvPr>
              <p:custDataLst>
                <p:tags r:id="rId12"/>
              </p:custDataLst>
            </p:nvPr>
          </p:nvSpPr>
          <p:spPr>
            <a:xfrm>
              <a:off x="1982" y="2614"/>
              <a:ext cx="6585" cy="729"/>
            </a:xfrm>
            <a:prstGeom prst="rect">
              <a:avLst/>
            </a:prstGeom>
            <a:noFill/>
          </p:spPr>
          <p:txBody>
            <a:bodyPr wrap="square" rtlCol="0" anchor="ctr" anchorCtr="0">
              <a:normAutofit/>
            </a:bodyPr>
            <a:lstStyle/>
            <a:p>
              <a:pPr marL="0" lvl="0" indent="0" algn="l">
                <a:lnSpc>
                  <a:spcPct val="100000"/>
                </a:lnSpc>
                <a:spcBef>
                  <a:spcPts val="0"/>
                </a:spcBef>
                <a:spcAft>
                  <a:spcPts val="0"/>
                </a:spcAft>
                <a:buSzPct val="100000"/>
              </a:pPr>
              <a:r>
                <a:rPr lang="zh-CN" altLang="en-US" sz="1350" b="1">
                  <a:solidFill>
                    <a:schemeClr val="tx1">
                      <a:lumMod val="75000"/>
                      <a:lumOff val="25000"/>
                    </a:schemeClr>
                  </a:solidFill>
                  <a:latin typeface="微软雅黑" panose="020B0503020204020204" pitchFamily="34" charset="-122"/>
                  <a:ea typeface="微软雅黑" panose="020B0503020204020204" pitchFamily="34" charset="-122"/>
                </a:rPr>
                <a:t>攀、坐、站、倚、行位置姿态不符合安全规定</a:t>
              </a:r>
              <a:endParaRPr lang="zh-CN" altLang="en-US" sz="135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49" name="组合 48"/>
          <p:cNvGrpSpPr/>
          <p:nvPr/>
        </p:nvGrpSpPr>
        <p:grpSpPr>
          <a:xfrm>
            <a:off x="4307840" y="3604895"/>
            <a:ext cx="4697730" cy="718820"/>
            <a:chOff x="1168" y="2210"/>
            <a:chExt cx="7398" cy="1132"/>
          </a:xfrm>
        </p:grpSpPr>
        <p:cxnSp>
          <p:nvCxnSpPr>
            <p:cNvPr id="50" name="直接连接符 49"/>
            <p:cNvCxnSpPr/>
            <p:nvPr>
              <p:custDataLst>
                <p:tags r:id="rId13"/>
              </p:custDataLst>
            </p:nvPr>
          </p:nvCxnSpPr>
          <p:spPr>
            <a:xfrm>
              <a:off x="1168" y="2219"/>
              <a:ext cx="898" cy="855"/>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sp>
          <p:nvSpPr>
            <p:cNvPr id="51" name="任意多边形 50"/>
            <p:cNvSpPr/>
            <p:nvPr>
              <p:custDataLst>
                <p:tags r:id="rId14"/>
              </p:custDataLst>
            </p:nvPr>
          </p:nvSpPr>
          <p:spPr>
            <a:xfrm>
              <a:off x="1272" y="2210"/>
              <a:ext cx="1105" cy="501"/>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lstStyle/>
            <a:p>
              <a:pPr algn="ctr"/>
              <a:r>
                <a:rPr lang="en-US" altLang="zh-CN" sz="1200" b="1" dirty="0">
                  <a:latin typeface="微软雅黑" panose="020B0503020204020204" pitchFamily="34" charset="-122"/>
                  <a:ea typeface="微软雅黑" panose="020B0503020204020204" pitchFamily="34" charset="-122"/>
                  <a:sym typeface="Arial" panose="020B0604020202020204" pitchFamily="34" charset="0"/>
                </a:rPr>
                <a:t>05</a:t>
              </a:r>
              <a:endParaRPr lang="en-US" altLang="zh-CN" sz="1200" b="1"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52" name="文本框 51"/>
            <p:cNvSpPr txBox="1"/>
            <p:nvPr>
              <p:custDataLst>
                <p:tags r:id="rId15"/>
              </p:custDataLst>
            </p:nvPr>
          </p:nvSpPr>
          <p:spPr>
            <a:xfrm>
              <a:off x="1982" y="2614"/>
              <a:ext cx="6585" cy="729"/>
            </a:xfrm>
            <a:prstGeom prst="rect">
              <a:avLst/>
            </a:prstGeom>
            <a:noFill/>
          </p:spPr>
          <p:txBody>
            <a:bodyPr wrap="square" rtlCol="0" anchor="ctr" anchorCtr="0">
              <a:normAutofit/>
            </a:bodyPr>
            <a:lstStyle/>
            <a:p>
              <a:pPr marL="0" lvl="0" indent="0" algn="l">
                <a:lnSpc>
                  <a:spcPct val="100000"/>
                </a:lnSpc>
                <a:spcBef>
                  <a:spcPts val="0"/>
                </a:spcBef>
                <a:spcAft>
                  <a:spcPts val="0"/>
                </a:spcAft>
                <a:buSzPct val="100000"/>
              </a:pPr>
              <a:r>
                <a:rPr lang="zh-CN" altLang="en-US" sz="1350" b="1">
                  <a:solidFill>
                    <a:schemeClr val="tx1">
                      <a:lumMod val="75000"/>
                      <a:lumOff val="25000"/>
                    </a:schemeClr>
                  </a:solidFill>
                  <a:latin typeface="微软雅黑" panose="020B0503020204020204" pitchFamily="34" charset="-122"/>
                  <a:ea typeface="微软雅黑" panose="020B0503020204020204" pitchFamily="34" charset="-122"/>
                </a:rPr>
                <a:t>随意挪用现场安全设施或损坏现场安全标志</a:t>
              </a:r>
              <a:endParaRPr lang="zh-CN" altLang="en-US" sz="135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spTree>
    <p:custDataLst>
      <p:tags r:id="rId16"/>
    </p:custDataLst>
  </p:cSld>
  <p:clrMapOvr>
    <a:masterClrMapping/>
  </p:clrMapOvr>
  <p:transition advTm="0">
    <p:wipe dir="d"/>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618" y="853440"/>
            <a:ext cx="2178685"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常见作业性违章行为 </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1" name="组合 30"/>
          <p:cNvGrpSpPr/>
          <p:nvPr/>
        </p:nvGrpSpPr>
        <p:grpSpPr>
          <a:xfrm>
            <a:off x="901700" y="1762125"/>
            <a:ext cx="4697730" cy="718820"/>
            <a:chOff x="1168" y="2210"/>
            <a:chExt cx="7398" cy="1132"/>
          </a:xfrm>
        </p:grpSpPr>
        <p:cxnSp>
          <p:nvCxnSpPr>
            <p:cNvPr id="7" name="直接连接符 6"/>
            <p:cNvCxnSpPr/>
            <p:nvPr>
              <p:custDataLst>
                <p:tags r:id="rId1"/>
              </p:custDataLst>
            </p:nvPr>
          </p:nvCxnSpPr>
          <p:spPr>
            <a:xfrm>
              <a:off x="1168" y="2219"/>
              <a:ext cx="898" cy="855"/>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sp>
          <p:nvSpPr>
            <p:cNvPr id="11" name="任意多边形 10"/>
            <p:cNvSpPr/>
            <p:nvPr>
              <p:custDataLst>
                <p:tags r:id="rId2"/>
              </p:custDataLst>
            </p:nvPr>
          </p:nvSpPr>
          <p:spPr>
            <a:xfrm>
              <a:off x="1272" y="2210"/>
              <a:ext cx="1105" cy="501"/>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lstStyle/>
            <a:p>
              <a:pPr algn="ctr"/>
              <a:r>
                <a:rPr lang="en-US" altLang="zh-CN" sz="1200" b="1" dirty="0">
                  <a:latin typeface="微软雅黑" panose="020B0503020204020204" pitchFamily="34" charset="-122"/>
                  <a:ea typeface="微软雅黑" panose="020B0503020204020204" pitchFamily="34" charset="-122"/>
                  <a:sym typeface="Arial" panose="020B0604020202020204" pitchFamily="34" charset="0"/>
                </a:rPr>
                <a:t>06</a:t>
              </a:r>
              <a:endParaRPr lang="en-US" altLang="zh-CN" sz="1200" b="1"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12" name="文本框 11"/>
            <p:cNvSpPr txBox="1"/>
            <p:nvPr>
              <p:custDataLst>
                <p:tags r:id="rId3"/>
              </p:custDataLst>
            </p:nvPr>
          </p:nvSpPr>
          <p:spPr>
            <a:xfrm>
              <a:off x="1982" y="2614"/>
              <a:ext cx="6585" cy="729"/>
            </a:xfrm>
            <a:prstGeom prst="rect">
              <a:avLst/>
            </a:prstGeom>
            <a:noFill/>
          </p:spPr>
          <p:txBody>
            <a:bodyPr wrap="square" rtlCol="0" anchor="ctr" anchorCtr="0">
              <a:normAutofit/>
            </a:bodyPr>
            <a:lstStyle/>
            <a:p>
              <a:pPr marL="0" lvl="0" indent="0" algn="l">
                <a:lnSpc>
                  <a:spcPct val="100000"/>
                </a:lnSpc>
                <a:spcBef>
                  <a:spcPts val="0"/>
                </a:spcBef>
                <a:spcAft>
                  <a:spcPts val="0"/>
                </a:spcAft>
                <a:buSzPct val="100000"/>
              </a:pPr>
              <a:r>
                <a:rPr lang="zh-CN" altLang="en-US" sz="1350" b="1">
                  <a:solidFill>
                    <a:schemeClr val="tx1">
                      <a:lumMod val="75000"/>
                      <a:lumOff val="25000"/>
                    </a:schemeClr>
                  </a:solidFill>
                  <a:latin typeface="微软雅黑" panose="020B0503020204020204" pitchFamily="34" charset="-122"/>
                  <a:ea typeface="微软雅黑" panose="020B0503020204020204" pitchFamily="34" charset="-122"/>
                </a:rPr>
                <a:t>吊物、传运物件操作方法，违反规程规定</a:t>
              </a:r>
              <a:endParaRPr lang="zh-CN" altLang="en-US" sz="135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32" name="组合 31"/>
          <p:cNvGrpSpPr/>
          <p:nvPr/>
        </p:nvGrpSpPr>
        <p:grpSpPr>
          <a:xfrm>
            <a:off x="901700" y="2755900"/>
            <a:ext cx="3855085" cy="719455"/>
            <a:chOff x="1168" y="2210"/>
            <a:chExt cx="6071" cy="1133"/>
          </a:xfrm>
        </p:grpSpPr>
        <p:cxnSp>
          <p:nvCxnSpPr>
            <p:cNvPr id="33" name="直接连接符 32"/>
            <p:cNvCxnSpPr/>
            <p:nvPr>
              <p:custDataLst>
                <p:tags r:id="rId4"/>
              </p:custDataLst>
            </p:nvPr>
          </p:nvCxnSpPr>
          <p:spPr>
            <a:xfrm>
              <a:off x="1168" y="2219"/>
              <a:ext cx="898" cy="855"/>
            </a:xfrm>
            <a:prstGeom prst="line">
              <a:avLst/>
            </a:prstGeom>
            <a:ln w="158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4" name="任意多边形 33"/>
            <p:cNvSpPr/>
            <p:nvPr>
              <p:custDataLst>
                <p:tags r:id="rId5"/>
              </p:custDataLst>
            </p:nvPr>
          </p:nvSpPr>
          <p:spPr>
            <a:xfrm>
              <a:off x="1272" y="2210"/>
              <a:ext cx="1105" cy="501"/>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lstStyle/>
            <a:p>
              <a:pPr algn="ctr"/>
              <a:r>
                <a:rPr lang="en-US" altLang="zh-CN" sz="1200" b="1" dirty="0">
                  <a:latin typeface="微软雅黑" panose="020B0503020204020204" pitchFamily="34" charset="-122"/>
                  <a:ea typeface="微软雅黑" panose="020B0503020204020204" pitchFamily="34" charset="-122"/>
                  <a:sym typeface="Arial" panose="020B0604020202020204" pitchFamily="34" charset="0"/>
                </a:rPr>
                <a:t>07</a:t>
              </a:r>
              <a:endParaRPr lang="en-US" altLang="zh-CN" sz="1200" b="1"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35" name="文本框 34"/>
            <p:cNvSpPr txBox="1"/>
            <p:nvPr>
              <p:custDataLst>
                <p:tags r:id="rId6"/>
              </p:custDataLst>
            </p:nvPr>
          </p:nvSpPr>
          <p:spPr>
            <a:xfrm>
              <a:off x="1982" y="2614"/>
              <a:ext cx="5257" cy="729"/>
            </a:xfrm>
            <a:prstGeom prst="rect">
              <a:avLst/>
            </a:prstGeom>
            <a:noFill/>
          </p:spPr>
          <p:txBody>
            <a:bodyPr wrap="square" rtlCol="0" anchor="ctr" anchorCtr="0"/>
            <a:lstStyle/>
            <a:p>
              <a:pPr marL="0" lvl="0" indent="0" algn="l">
                <a:lnSpc>
                  <a:spcPct val="100000"/>
                </a:lnSpc>
                <a:spcBef>
                  <a:spcPts val="0"/>
                </a:spcBef>
                <a:spcAft>
                  <a:spcPts val="0"/>
                </a:spcAft>
                <a:buSzPct val="100000"/>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起重作业操作方法、指挥信号违反规程或现场施工安全操作措施规定</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36" name="组合 35"/>
          <p:cNvGrpSpPr/>
          <p:nvPr/>
        </p:nvGrpSpPr>
        <p:grpSpPr>
          <a:xfrm>
            <a:off x="901700" y="3749675"/>
            <a:ext cx="4697730" cy="718820"/>
            <a:chOff x="1168" y="2210"/>
            <a:chExt cx="7398" cy="1132"/>
          </a:xfrm>
        </p:grpSpPr>
        <p:cxnSp>
          <p:nvCxnSpPr>
            <p:cNvPr id="40" name="直接连接符 39"/>
            <p:cNvCxnSpPr/>
            <p:nvPr>
              <p:custDataLst>
                <p:tags r:id="rId7"/>
              </p:custDataLst>
            </p:nvPr>
          </p:nvCxnSpPr>
          <p:spPr>
            <a:xfrm>
              <a:off x="1168" y="2219"/>
              <a:ext cx="898" cy="855"/>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sp>
          <p:nvSpPr>
            <p:cNvPr id="43" name="任意多边形 42"/>
            <p:cNvSpPr/>
            <p:nvPr>
              <p:custDataLst>
                <p:tags r:id="rId8"/>
              </p:custDataLst>
            </p:nvPr>
          </p:nvSpPr>
          <p:spPr>
            <a:xfrm>
              <a:off x="1272" y="2210"/>
              <a:ext cx="1105" cy="501"/>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lstStyle/>
            <a:p>
              <a:pPr algn="ctr"/>
              <a:r>
                <a:rPr lang="en-US" altLang="zh-CN" sz="1200" b="1" dirty="0">
                  <a:latin typeface="微软雅黑" panose="020B0503020204020204" pitchFamily="34" charset="-122"/>
                  <a:ea typeface="微软雅黑" panose="020B0503020204020204" pitchFamily="34" charset="-122"/>
                  <a:sym typeface="Arial" panose="020B0604020202020204" pitchFamily="34" charset="0"/>
                </a:rPr>
                <a:t>08</a:t>
              </a:r>
              <a:endParaRPr lang="en-US" altLang="zh-CN" sz="1200" b="1"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44" name="文本框 43"/>
            <p:cNvSpPr txBox="1"/>
            <p:nvPr>
              <p:custDataLst>
                <p:tags r:id="rId9"/>
              </p:custDataLst>
            </p:nvPr>
          </p:nvSpPr>
          <p:spPr>
            <a:xfrm>
              <a:off x="1982" y="2614"/>
              <a:ext cx="6585" cy="729"/>
            </a:xfrm>
            <a:prstGeom prst="rect">
              <a:avLst/>
            </a:prstGeom>
            <a:noFill/>
          </p:spPr>
          <p:txBody>
            <a:bodyPr wrap="square" rtlCol="0" anchor="ctr" anchorCtr="0">
              <a:normAutofit/>
            </a:bodyPr>
            <a:lstStyle/>
            <a:p>
              <a:pPr marL="0" lvl="0" indent="0" algn="l">
                <a:lnSpc>
                  <a:spcPct val="100000"/>
                </a:lnSpc>
                <a:spcBef>
                  <a:spcPts val="0"/>
                </a:spcBef>
                <a:spcAft>
                  <a:spcPts val="0"/>
                </a:spcAft>
                <a:buSzPct val="100000"/>
              </a:pPr>
              <a:r>
                <a:rPr lang="zh-CN" altLang="en-US" sz="1350" b="1">
                  <a:solidFill>
                    <a:schemeClr val="tx1">
                      <a:lumMod val="75000"/>
                      <a:lumOff val="25000"/>
                    </a:schemeClr>
                  </a:solidFill>
                  <a:latin typeface="微软雅黑" panose="020B0503020204020204" pitchFamily="34" charset="-122"/>
                  <a:ea typeface="微软雅黑" panose="020B0503020204020204" pitchFamily="34" charset="-122"/>
                </a:rPr>
                <a:t>使用的安全工具、安全用具不合格</a:t>
              </a:r>
              <a:endParaRPr lang="zh-CN" altLang="en-US" sz="135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45" name="组合 44"/>
          <p:cNvGrpSpPr/>
          <p:nvPr/>
        </p:nvGrpSpPr>
        <p:grpSpPr>
          <a:xfrm>
            <a:off x="4307840" y="1750060"/>
            <a:ext cx="4697730" cy="718820"/>
            <a:chOff x="1168" y="2210"/>
            <a:chExt cx="7398" cy="1132"/>
          </a:xfrm>
        </p:grpSpPr>
        <p:cxnSp>
          <p:nvCxnSpPr>
            <p:cNvPr id="46" name="直接连接符 45"/>
            <p:cNvCxnSpPr/>
            <p:nvPr>
              <p:custDataLst>
                <p:tags r:id="rId10"/>
              </p:custDataLst>
            </p:nvPr>
          </p:nvCxnSpPr>
          <p:spPr>
            <a:xfrm>
              <a:off x="1168" y="2219"/>
              <a:ext cx="898" cy="855"/>
            </a:xfrm>
            <a:prstGeom prst="line">
              <a:avLst/>
            </a:prstGeom>
            <a:ln w="158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7" name="任意多边形 46"/>
            <p:cNvSpPr/>
            <p:nvPr>
              <p:custDataLst>
                <p:tags r:id="rId11"/>
              </p:custDataLst>
            </p:nvPr>
          </p:nvSpPr>
          <p:spPr>
            <a:xfrm>
              <a:off x="1272" y="2210"/>
              <a:ext cx="1105" cy="501"/>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lstStyle/>
            <a:p>
              <a:pPr algn="ctr"/>
              <a:r>
                <a:rPr lang="en-US" altLang="zh-CN" sz="1200" b="1" dirty="0">
                  <a:latin typeface="微软雅黑" panose="020B0503020204020204" pitchFamily="34" charset="-122"/>
                  <a:ea typeface="微软雅黑" panose="020B0503020204020204" pitchFamily="34" charset="-122"/>
                  <a:sym typeface="Arial" panose="020B0604020202020204" pitchFamily="34" charset="0"/>
                </a:rPr>
                <a:t>09</a:t>
              </a:r>
              <a:endParaRPr lang="en-US" altLang="zh-CN" sz="1200" b="1"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48" name="文本框 47"/>
            <p:cNvSpPr txBox="1"/>
            <p:nvPr>
              <p:custDataLst>
                <p:tags r:id="rId12"/>
              </p:custDataLst>
            </p:nvPr>
          </p:nvSpPr>
          <p:spPr>
            <a:xfrm>
              <a:off x="1982" y="2614"/>
              <a:ext cx="6585" cy="729"/>
            </a:xfrm>
            <a:prstGeom prst="rect">
              <a:avLst/>
            </a:prstGeom>
            <a:noFill/>
          </p:spPr>
          <p:txBody>
            <a:bodyPr wrap="square" rtlCol="0" anchor="ctr" anchorCtr="0">
              <a:normAutofit/>
            </a:bodyPr>
            <a:lstStyle/>
            <a:p>
              <a:pPr marL="0" lvl="0" indent="0" algn="l">
                <a:lnSpc>
                  <a:spcPct val="100000"/>
                </a:lnSpc>
                <a:spcBef>
                  <a:spcPts val="0"/>
                </a:spcBef>
                <a:spcAft>
                  <a:spcPts val="0"/>
                </a:spcAft>
                <a:buSzPct val="100000"/>
              </a:pPr>
              <a:r>
                <a:rPr lang="zh-CN" altLang="en-US" sz="1350" b="1">
                  <a:solidFill>
                    <a:schemeClr val="tx1">
                      <a:lumMod val="75000"/>
                      <a:lumOff val="25000"/>
                    </a:schemeClr>
                  </a:solidFill>
                  <a:latin typeface="微软雅黑" panose="020B0503020204020204" pitchFamily="34" charset="-122"/>
                  <a:ea typeface="微软雅黑" panose="020B0503020204020204" pitchFamily="34" charset="-122"/>
                </a:rPr>
                <a:t>工作中不遵守劳动纪律，从事与生产无关的活动</a:t>
              </a:r>
              <a:endParaRPr lang="zh-CN" altLang="en-US" sz="135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49" name="组合 48"/>
          <p:cNvGrpSpPr/>
          <p:nvPr/>
        </p:nvGrpSpPr>
        <p:grpSpPr>
          <a:xfrm>
            <a:off x="4307840" y="3748405"/>
            <a:ext cx="4697730" cy="718820"/>
            <a:chOff x="1168" y="2210"/>
            <a:chExt cx="7398" cy="1132"/>
          </a:xfrm>
        </p:grpSpPr>
        <p:cxnSp>
          <p:nvCxnSpPr>
            <p:cNvPr id="50" name="直接连接符 49"/>
            <p:cNvCxnSpPr/>
            <p:nvPr>
              <p:custDataLst>
                <p:tags r:id="rId13"/>
              </p:custDataLst>
            </p:nvPr>
          </p:nvCxnSpPr>
          <p:spPr>
            <a:xfrm>
              <a:off x="1168" y="2219"/>
              <a:ext cx="898" cy="855"/>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sp>
          <p:nvSpPr>
            <p:cNvPr id="51" name="任意多边形 50"/>
            <p:cNvSpPr/>
            <p:nvPr>
              <p:custDataLst>
                <p:tags r:id="rId14"/>
              </p:custDataLst>
            </p:nvPr>
          </p:nvSpPr>
          <p:spPr>
            <a:xfrm>
              <a:off x="1272" y="2210"/>
              <a:ext cx="1105" cy="501"/>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lstStyle/>
            <a:p>
              <a:pPr algn="ctr"/>
              <a:r>
                <a:rPr lang="en-US" altLang="zh-CN" sz="1200" b="1" dirty="0">
                  <a:latin typeface="微软雅黑" panose="020B0503020204020204" pitchFamily="34" charset="-122"/>
                  <a:ea typeface="微软雅黑" panose="020B0503020204020204" pitchFamily="34" charset="-122"/>
                  <a:sym typeface="Arial" panose="020B0604020202020204" pitchFamily="34" charset="0"/>
                </a:rPr>
                <a:t>10</a:t>
              </a:r>
              <a:endParaRPr lang="en-US" altLang="zh-CN" sz="1200" b="1"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52" name="文本框 51"/>
            <p:cNvSpPr txBox="1"/>
            <p:nvPr>
              <p:custDataLst>
                <p:tags r:id="rId15"/>
              </p:custDataLst>
            </p:nvPr>
          </p:nvSpPr>
          <p:spPr>
            <a:xfrm>
              <a:off x="1982" y="2614"/>
              <a:ext cx="6585" cy="729"/>
            </a:xfrm>
            <a:prstGeom prst="rect">
              <a:avLst/>
            </a:prstGeom>
            <a:noFill/>
          </p:spPr>
          <p:txBody>
            <a:bodyPr wrap="square" rtlCol="0" anchor="ctr" anchorCtr="0">
              <a:normAutofit/>
            </a:bodyPr>
            <a:lstStyle/>
            <a:p>
              <a:pPr marL="0" lvl="0" indent="0" algn="l">
                <a:lnSpc>
                  <a:spcPct val="100000"/>
                </a:lnSpc>
                <a:spcBef>
                  <a:spcPts val="0"/>
                </a:spcBef>
                <a:spcAft>
                  <a:spcPts val="0"/>
                </a:spcAft>
                <a:buSzPct val="100000"/>
              </a:pPr>
              <a:r>
                <a:rPr lang="zh-CN" altLang="en-US" sz="1350" b="1">
                  <a:solidFill>
                    <a:schemeClr val="tx1">
                      <a:lumMod val="75000"/>
                      <a:lumOff val="25000"/>
                    </a:schemeClr>
                  </a:solidFill>
                  <a:latin typeface="微软雅黑" panose="020B0503020204020204" pitchFamily="34" charset="-122"/>
                  <a:ea typeface="微软雅黑" panose="020B0503020204020204" pitchFamily="34" charset="-122"/>
                </a:rPr>
                <a:t>其它不符合“三不伤害”的作业行为</a:t>
              </a:r>
              <a:endParaRPr lang="zh-CN" altLang="en-US" sz="135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spTree>
    <p:custDataLst>
      <p:tags r:id="rId16"/>
    </p:custDataLst>
  </p:cSld>
  <p:clrMapOvr>
    <a:masterClrMapping/>
  </p:clrMapOvr>
  <p:transition advTm="0">
    <p:wipe dir="d"/>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108"/>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现场安全管理概述</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705485" y="882650"/>
            <a:ext cx="1101725" cy="337185"/>
          </a:xfrm>
          <a:prstGeom prst="rect">
            <a:avLst/>
          </a:prstGeom>
          <a:noFill/>
        </p:spPr>
        <p:txBody>
          <a:bodyPr wrap="square" rtlCol="0" anchor="t">
            <a:spAutoFit/>
          </a:bodyPr>
          <a:lstStyle/>
          <a:p>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管理内容</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5" name="组合 34"/>
          <p:cNvGrpSpPr/>
          <p:nvPr/>
        </p:nvGrpSpPr>
        <p:grpSpPr>
          <a:xfrm>
            <a:off x="716280" y="1683385"/>
            <a:ext cx="7760335" cy="2479040"/>
            <a:chOff x="676" y="2538"/>
            <a:chExt cx="12221" cy="3904"/>
          </a:xfrm>
        </p:grpSpPr>
        <p:sp>
          <p:nvSpPr>
            <p:cNvPr id="6147" name="Oval 3"/>
            <p:cNvSpPr>
              <a:spLocks noChangeArrowheads="1"/>
            </p:cNvSpPr>
            <p:nvPr/>
          </p:nvSpPr>
          <p:spPr bwMode="auto">
            <a:xfrm>
              <a:off x="10884" y="4233"/>
              <a:ext cx="1984" cy="567"/>
            </a:xfrm>
            <a:prstGeom prst="roundRect">
              <a:avLst/>
            </a:prstGeom>
            <a:solidFill>
              <a:srgbClr val="C00000"/>
            </a:solidFill>
            <a:ln w="28575">
              <a:noFill/>
              <a:round/>
            </a:ln>
            <a:effectLst/>
            <a:scene3d>
              <a:camera prst="orthographicFront"/>
              <a:lightRig rig="threePt" dir="t"/>
            </a:scene3d>
            <a:sp3d>
              <a:bevelT/>
            </a:sp3d>
          </p:spPr>
          <p:txBody>
            <a:bodyPr wrap="none" anchor="ctr"/>
            <a:lstStyle/>
            <a:p>
              <a:pPr algn="ctr" fontAlgn="auto">
                <a:spcBef>
                  <a:spcPts val="0"/>
                </a:spcBef>
                <a:spcAft>
                  <a:spcPts val="0"/>
                </a:spcAft>
                <a:defRPr/>
              </a:pPr>
              <a:r>
                <a:rPr kumimoji="1" lang="zh-CN" altLang="en-US">
                  <a:solidFill>
                    <a:schemeClr val="bg1"/>
                  </a:solidFill>
                  <a:latin typeface="微软雅黑" panose="020B0503020204020204" pitchFamily="34" charset="-122"/>
                  <a:ea typeface="微软雅黑" panose="020B0503020204020204" pitchFamily="34" charset="-122"/>
                </a:rPr>
                <a:t>管理目标</a:t>
              </a:r>
              <a:endParaRPr kumimoji="1" lang="zh-CN" altLang="en-US">
                <a:solidFill>
                  <a:schemeClr val="bg1"/>
                </a:solidFill>
                <a:latin typeface="微软雅黑" panose="020B0503020204020204" pitchFamily="34" charset="-122"/>
                <a:ea typeface="微软雅黑" panose="020B0503020204020204" pitchFamily="34" charset="-122"/>
              </a:endParaRPr>
            </a:p>
          </p:txBody>
        </p:sp>
        <p:sp>
          <p:nvSpPr>
            <p:cNvPr id="15364" name="Text Box 4"/>
            <p:cNvSpPr txBox="1">
              <a:spLocks noChangeArrowheads="1"/>
            </p:cNvSpPr>
            <p:nvPr/>
          </p:nvSpPr>
          <p:spPr bwMode="auto">
            <a:xfrm>
              <a:off x="10857" y="2538"/>
              <a:ext cx="2040" cy="459"/>
            </a:xfrm>
            <a:prstGeom prst="rect">
              <a:avLst/>
            </a:prstGeom>
            <a:noFill/>
            <a:ln w="28575">
              <a:solidFill>
                <a:srgbClr val="000000"/>
              </a:solidFill>
              <a:prstDash val="sysDot"/>
              <a:miter lim="800000"/>
            </a:ln>
          </p:spPr>
          <p:txBody>
            <a:bodyPr>
              <a:spAutoFit/>
            </a:bodyPr>
            <a:lstStyle/>
            <a:p>
              <a:pPr algn="ctr">
                <a:spcBef>
                  <a:spcPct val="50000"/>
                </a:spcBef>
              </a:pPr>
              <a:r>
                <a:rPr kumimoji="1" lang="zh-CN" altLang="en-US" sz="1300">
                  <a:latin typeface="微软雅黑" panose="020B0503020204020204" pitchFamily="34" charset="-122"/>
                  <a:ea typeface="微软雅黑" panose="020B0503020204020204" pitchFamily="34" charset="-122"/>
                  <a:cs typeface="微软雅黑" panose="020B0503020204020204" pitchFamily="34" charset="-122"/>
                </a:rPr>
                <a:t>生产目标</a:t>
              </a:r>
              <a:endParaRPr kumimoji="1"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365" name="Text Box 5"/>
            <p:cNvSpPr txBox="1">
              <a:spLocks noChangeArrowheads="1"/>
            </p:cNvSpPr>
            <p:nvPr/>
          </p:nvSpPr>
          <p:spPr bwMode="auto">
            <a:xfrm>
              <a:off x="10857" y="5984"/>
              <a:ext cx="2040" cy="459"/>
            </a:xfrm>
            <a:prstGeom prst="rect">
              <a:avLst/>
            </a:prstGeom>
            <a:noFill/>
            <a:ln w="28575">
              <a:solidFill>
                <a:srgbClr val="000000"/>
              </a:solidFill>
              <a:prstDash val="sysDot"/>
              <a:miter lim="800000"/>
            </a:ln>
          </p:spPr>
          <p:txBody>
            <a:bodyPr>
              <a:spAutoFit/>
            </a:bodyPr>
            <a:lstStyle/>
            <a:p>
              <a:pPr algn="ctr">
                <a:spcBef>
                  <a:spcPct val="50000"/>
                </a:spcBef>
              </a:pPr>
              <a:r>
                <a:rPr kumimoji="1" lang="zh-CN" altLang="en-US" sz="1300">
                  <a:latin typeface="微软雅黑" panose="020B0503020204020204" pitchFamily="34" charset="-122"/>
                  <a:ea typeface="微软雅黑" panose="020B0503020204020204" pitchFamily="34" charset="-122"/>
                  <a:cs typeface="微软雅黑" panose="020B0503020204020204" pitchFamily="34" charset="-122"/>
                </a:rPr>
                <a:t>安全目标</a:t>
              </a:r>
              <a:endParaRPr kumimoji="1"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150" name="AutoShape 6"/>
            <p:cNvSpPr>
              <a:spLocks noChangeArrowheads="1"/>
            </p:cNvSpPr>
            <p:nvPr/>
          </p:nvSpPr>
          <p:spPr bwMode="auto">
            <a:xfrm>
              <a:off x="9556" y="4233"/>
              <a:ext cx="840" cy="360"/>
            </a:xfrm>
            <a:prstGeom prst="rightArrow">
              <a:avLst>
                <a:gd name="adj1" fmla="val 50000"/>
                <a:gd name="adj2" fmla="val 58333"/>
              </a:avLst>
            </a:prstGeom>
            <a:solidFill>
              <a:schemeClr val="bg1">
                <a:lumMod val="65000"/>
              </a:schemeClr>
            </a:solidFill>
            <a:ln w="28575">
              <a:noFill/>
              <a:miter lim="800000"/>
            </a:ln>
            <a:effectLst/>
            <a:scene3d>
              <a:camera prst="orthographicFront"/>
              <a:lightRig rig="threePt" dir="t"/>
            </a:scene3d>
            <a:sp3d>
              <a:bevelT/>
            </a:sp3d>
          </p:spPr>
          <p:txBody>
            <a:bodyPr wrap="none" anchor="ctr"/>
            <a:lstStyle/>
            <a:p>
              <a:pPr fontAlgn="auto">
                <a:spcBef>
                  <a:spcPts val="0"/>
                </a:spcBef>
                <a:spcAft>
                  <a:spcPts val="0"/>
                </a:spcAft>
                <a:defRPr/>
              </a:pPr>
              <a:endParaRPr lang="zh-CN" altLang="en-US">
                <a:solidFill>
                  <a:schemeClr val="bg1"/>
                </a:solidFill>
                <a:latin typeface="微软雅黑" panose="020B0503020204020204" pitchFamily="34" charset="-122"/>
                <a:ea typeface="微软雅黑" panose="020B0503020204020204" pitchFamily="34" charset="-122"/>
              </a:endParaRPr>
            </a:p>
          </p:txBody>
        </p:sp>
        <p:sp>
          <p:nvSpPr>
            <p:cNvPr id="15369" name="Line 7"/>
            <p:cNvSpPr>
              <a:spLocks noChangeShapeType="1"/>
            </p:cNvSpPr>
            <p:nvPr/>
          </p:nvSpPr>
          <p:spPr bwMode="auto">
            <a:xfrm>
              <a:off x="11877" y="3198"/>
              <a:ext cx="0" cy="840"/>
            </a:xfrm>
            <a:prstGeom prst="line">
              <a:avLst/>
            </a:prstGeom>
            <a:noFill/>
            <a:ln w="28575">
              <a:solidFill>
                <a:schemeClr val="bg1">
                  <a:lumMod val="65000"/>
                </a:schemeClr>
              </a:solidFill>
              <a:prstDash val="sysDot"/>
              <a:round/>
            </a:ln>
          </p:spPr>
          <p:txBody>
            <a:bodyPr wrap="none"/>
            <a:lstStyle/>
            <a:p>
              <a:endParaRPr lang="zh-CN" altLang="en-US"/>
            </a:p>
          </p:txBody>
        </p:sp>
        <p:sp>
          <p:nvSpPr>
            <p:cNvPr id="15370" name="Line 8"/>
            <p:cNvSpPr>
              <a:spLocks noChangeShapeType="1"/>
            </p:cNvSpPr>
            <p:nvPr/>
          </p:nvSpPr>
          <p:spPr bwMode="auto">
            <a:xfrm>
              <a:off x="11877" y="5038"/>
              <a:ext cx="0" cy="720"/>
            </a:xfrm>
            <a:prstGeom prst="line">
              <a:avLst/>
            </a:prstGeom>
            <a:noFill/>
            <a:ln w="28575">
              <a:solidFill>
                <a:schemeClr val="bg1">
                  <a:lumMod val="65000"/>
                </a:schemeClr>
              </a:solidFill>
              <a:prstDash val="sysDot"/>
              <a:round/>
            </a:ln>
          </p:spPr>
          <p:txBody>
            <a:bodyPr wrap="none"/>
            <a:lstStyle/>
            <a:p>
              <a:endParaRPr lang="zh-CN" altLang="en-US"/>
            </a:p>
          </p:txBody>
        </p:sp>
        <p:sp>
          <p:nvSpPr>
            <p:cNvPr id="6153" name="Oval 9"/>
            <p:cNvSpPr>
              <a:spLocks noChangeArrowheads="1"/>
            </p:cNvSpPr>
            <p:nvPr/>
          </p:nvSpPr>
          <p:spPr bwMode="auto">
            <a:xfrm>
              <a:off x="1724" y="4233"/>
              <a:ext cx="1984" cy="567"/>
            </a:xfrm>
            <a:prstGeom prst="roundRect">
              <a:avLst/>
            </a:prstGeom>
            <a:solidFill>
              <a:srgbClr val="C00000"/>
            </a:solidFill>
            <a:ln w="28575">
              <a:noFill/>
              <a:round/>
            </a:ln>
            <a:effectLst/>
            <a:scene3d>
              <a:camera prst="orthographicFront"/>
              <a:lightRig rig="threePt" dir="t"/>
            </a:scene3d>
            <a:sp3d>
              <a:bevelT/>
            </a:sp3d>
          </p:spPr>
          <p:txBody>
            <a:bodyPr wrap="none" anchor="ctr"/>
            <a:lstStyle/>
            <a:p>
              <a:pPr algn="ctr" fontAlgn="auto">
                <a:spcBef>
                  <a:spcPts val="0"/>
                </a:spcBef>
                <a:spcAft>
                  <a:spcPts val="0"/>
                </a:spcAft>
                <a:defRPr/>
              </a:pPr>
              <a:r>
                <a:rPr kumimoji="1" lang="zh-CN" altLang="en-US" dirty="0">
                  <a:solidFill>
                    <a:schemeClr val="bg1"/>
                  </a:solidFill>
                  <a:latin typeface="微软雅黑" panose="020B0503020204020204" pitchFamily="34" charset="-122"/>
                  <a:ea typeface="微软雅黑" panose="020B0503020204020204" pitchFamily="34" charset="-122"/>
                </a:rPr>
                <a:t>管理任务</a:t>
              </a:r>
              <a:endParaRPr kumimoji="1" lang="zh-CN" altLang="en-US" dirty="0">
                <a:solidFill>
                  <a:schemeClr val="bg1"/>
                </a:solidFill>
                <a:latin typeface="微软雅黑" panose="020B0503020204020204" pitchFamily="34" charset="-122"/>
                <a:ea typeface="微软雅黑" panose="020B0503020204020204" pitchFamily="34" charset="-122"/>
              </a:endParaRPr>
            </a:p>
          </p:txBody>
        </p:sp>
        <p:sp>
          <p:nvSpPr>
            <p:cNvPr id="15374" name="Text Box 10"/>
            <p:cNvSpPr txBox="1">
              <a:spLocks noChangeArrowheads="1"/>
            </p:cNvSpPr>
            <p:nvPr/>
          </p:nvSpPr>
          <p:spPr bwMode="auto">
            <a:xfrm>
              <a:off x="676" y="2538"/>
              <a:ext cx="1200" cy="459"/>
            </a:xfrm>
            <a:prstGeom prst="rect">
              <a:avLst/>
            </a:prstGeom>
            <a:noFill/>
            <a:ln w="28575">
              <a:solidFill>
                <a:srgbClr val="000000"/>
              </a:solidFill>
              <a:prstDash val="sysDot"/>
              <a:miter lim="800000"/>
            </a:ln>
          </p:spPr>
          <p:txBody>
            <a:bodyPr>
              <a:spAutoFit/>
            </a:bodyPr>
            <a:lstStyle/>
            <a:p>
              <a:pPr algn="ctr">
                <a:spcBef>
                  <a:spcPct val="50000"/>
                </a:spcBef>
              </a:pPr>
              <a:r>
                <a:rPr kumimoji="1" lang="zh-CN" altLang="en-US" sz="1300">
                  <a:latin typeface="微软雅黑" panose="020B0503020204020204" pitchFamily="34" charset="-122"/>
                  <a:ea typeface="微软雅黑" panose="020B0503020204020204" pitchFamily="34" charset="-122"/>
                  <a:cs typeface="微软雅黑" panose="020B0503020204020204" pitchFamily="34" charset="-122"/>
                </a:rPr>
                <a:t>计 划</a:t>
              </a:r>
              <a:endParaRPr kumimoji="1"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375" name="Text Box 11"/>
            <p:cNvSpPr txBox="1">
              <a:spLocks noChangeArrowheads="1"/>
            </p:cNvSpPr>
            <p:nvPr/>
          </p:nvSpPr>
          <p:spPr bwMode="auto">
            <a:xfrm>
              <a:off x="2116" y="2538"/>
              <a:ext cx="1200" cy="459"/>
            </a:xfrm>
            <a:prstGeom prst="rect">
              <a:avLst/>
            </a:prstGeom>
            <a:noFill/>
            <a:ln w="28575">
              <a:solidFill>
                <a:srgbClr val="000000"/>
              </a:solidFill>
              <a:prstDash val="sysDot"/>
              <a:miter lim="800000"/>
            </a:ln>
          </p:spPr>
          <p:txBody>
            <a:bodyPr>
              <a:spAutoFit/>
            </a:bodyPr>
            <a:lstStyle/>
            <a:p>
              <a:pPr algn="ctr">
                <a:spcBef>
                  <a:spcPct val="50000"/>
                </a:spcBef>
              </a:pPr>
              <a:r>
                <a:rPr kumimoji="1" lang="zh-CN" altLang="en-US" sz="1300">
                  <a:latin typeface="微软雅黑" panose="020B0503020204020204" pitchFamily="34" charset="-122"/>
                  <a:ea typeface="微软雅黑" panose="020B0503020204020204" pitchFamily="34" charset="-122"/>
                  <a:cs typeface="微软雅黑" panose="020B0503020204020204" pitchFamily="34" charset="-122"/>
                </a:rPr>
                <a:t>组 织</a:t>
              </a:r>
              <a:endParaRPr kumimoji="1"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376" name="Text Box 12"/>
            <p:cNvSpPr txBox="1">
              <a:spLocks noChangeArrowheads="1"/>
            </p:cNvSpPr>
            <p:nvPr/>
          </p:nvSpPr>
          <p:spPr bwMode="auto">
            <a:xfrm>
              <a:off x="3556" y="2538"/>
              <a:ext cx="1200" cy="459"/>
            </a:xfrm>
            <a:prstGeom prst="rect">
              <a:avLst/>
            </a:prstGeom>
            <a:noFill/>
            <a:ln w="28575">
              <a:solidFill>
                <a:srgbClr val="000000"/>
              </a:solidFill>
              <a:prstDash val="sysDot"/>
              <a:miter lim="800000"/>
            </a:ln>
          </p:spPr>
          <p:txBody>
            <a:bodyPr>
              <a:spAutoFit/>
            </a:bodyPr>
            <a:lstStyle/>
            <a:p>
              <a:pPr algn="ctr">
                <a:spcBef>
                  <a:spcPct val="50000"/>
                </a:spcBef>
              </a:pPr>
              <a:r>
                <a:rPr kumimoji="1" lang="zh-CN" altLang="en-US" sz="1300">
                  <a:latin typeface="微软雅黑" panose="020B0503020204020204" pitchFamily="34" charset="-122"/>
                  <a:ea typeface="微软雅黑" panose="020B0503020204020204" pitchFamily="34" charset="-122"/>
                  <a:cs typeface="微软雅黑" panose="020B0503020204020204" pitchFamily="34" charset="-122"/>
                </a:rPr>
                <a:t>协 调</a:t>
              </a:r>
              <a:endParaRPr kumimoji="1"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377" name="Text Box 13"/>
            <p:cNvSpPr txBox="1">
              <a:spLocks noChangeArrowheads="1"/>
            </p:cNvSpPr>
            <p:nvPr/>
          </p:nvSpPr>
          <p:spPr bwMode="auto">
            <a:xfrm>
              <a:off x="796" y="5964"/>
              <a:ext cx="1200" cy="459"/>
            </a:xfrm>
            <a:prstGeom prst="rect">
              <a:avLst/>
            </a:prstGeom>
            <a:noFill/>
            <a:ln w="28575">
              <a:solidFill>
                <a:srgbClr val="000000"/>
              </a:solidFill>
              <a:prstDash val="sysDot"/>
              <a:miter lim="800000"/>
            </a:ln>
          </p:spPr>
          <p:txBody>
            <a:bodyPr>
              <a:spAutoFit/>
            </a:bodyPr>
            <a:lstStyle/>
            <a:p>
              <a:pPr algn="ctr">
                <a:spcBef>
                  <a:spcPct val="50000"/>
                </a:spcBef>
              </a:pPr>
              <a:r>
                <a:rPr kumimoji="1" lang="zh-CN" altLang="en-US" sz="1300">
                  <a:latin typeface="微软雅黑" panose="020B0503020204020204" pitchFamily="34" charset="-122"/>
                  <a:ea typeface="微软雅黑" panose="020B0503020204020204" pitchFamily="34" charset="-122"/>
                  <a:cs typeface="微软雅黑" panose="020B0503020204020204" pitchFamily="34" charset="-122"/>
                </a:rPr>
                <a:t>治 理</a:t>
              </a:r>
              <a:endParaRPr kumimoji="1"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378" name="Text Box 14"/>
            <p:cNvSpPr txBox="1">
              <a:spLocks noChangeArrowheads="1"/>
            </p:cNvSpPr>
            <p:nvPr/>
          </p:nvSpPr>
          <p:spPr bwMode="auto">
            <a:xfrm>
              <a:off x="2236" y="5964"/>
              <a:ext cx="1200" cy="459"/>
            </a:xfrm>
            <a:prstGeom prst="rect">
              <a:avLst/>
            </a:prstGeom>
            <a:noFill/>
            <a:ln w="28575">
              <a:solidFill>
                <a:srgbClr val="000000"/>
              </a:solidFill>
              <a:prstDash val="sysDot"/>
              <a:miter lim="800000"/>
            </a:ln>
          </p:spPr>
          <p:txBody>
            <a:bodyPr>
              <a:spAutoFit/>
            </a:bodyPr>
            <a:lstStyle/>
            <a:p>
              <a:pPr algn="ctr">
                <a:spcBef>
                  <a:spcPct val="50000"/>
                </a:spcBef>
              </a:pPr>
              <a:r>
                <a:rPr kumimoji="1" lang="zh-CN" altLang="en-US" sz="1300">
                  <a:latin typeface="微软雅黑" panose="020B0503020204020204" pitchFamily="34" charset="-122"/>
                  <a:ea typeface="微软雅黑" panose="020B0503020204020204" pitchFamily="34" charset="-122"/>
                  <a:cs typeface="微软雅黑" panose="020B0503020204020204" pitchFamily="34" charset="-122"/>
                </a:rPr>
                <a:t>优 化</a:t>
              </a:r>
              <a:endParaRPr kumimoji="1"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379" name="Text Box 15"/>
            <p:cNvSpPr txBox="1">
              <a:spLocks noChangeArrowheads="1"/>
            </p:cNvSpPr>
            <p:nvPr/>
          </p:nvSpPr>
          <p:spPr bwMode="auto">
            <a:xfrm>
              <a:off x="3676" y="5964"/>
              <a:ext cx="1200" cy="459"/>
            </a:xfrm>
            <a:prstGeom prst="rect">
              <a:avLst/>
            </a:prstGeom>
            <a:noFill/>
            <a:ln w="28575">
              <a:solidFill>
                <a:srgbClr val="000000"/>
              </a:solidFill>
              <a:prstDash val="sysDot"/>
              <a:miter lim="800000"/>
            </a:ln>
          </p:spPr>
          <p:txBody>
            <a:bodyPr>
              <a:spAutoFit/>
            </a:bodyPr>
            <a:lstStyle/>
            <a:p>
              <a:pPr algn="ctr">
                <a:spcBef>
                  <a:spcPct val="50000"/>
                </a:spcBef>
              </a:pPr>
              <a:r>
                <a:rPr kumimoji="1" lang="zh-CN" altLang="en-US" sz="1300">
                  <a:latin typeface="微软雅黑" panose="020B0503020204020204" pitchFamily="34" charset="-122"/>
                  <a:ea typeface="微软雅黑" panose="020B0503020204020204" pitchFamily="34" charset="-122"/>
                  <a:cs typeface="微软雅黑" panose="020B0503020204020204" pitchFamily="34" charset="-122"/>
                </a:rPr>
                <a:t>规 范</a:t>
              </a:r>
              <a:endParaRPr kumimoji="1"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6160" name="AutoShape 16"/>
            <p:cNvSpPr>
              <a:spLocks noChangeArrowheads="1"/>
            </p:cNvSpPr>
            <p:nvPr/>
          </p:nvSpPr>
          <p:spPr bwMode="auto">
            <a:xfrm>
              <a:off x="4756" y="4336"/>
              <a:ext cx="840" cy="360"/>
            </a:xfrm>
            <a:prstGeom prst="rightArrow">
              <a:avLst>
                <a:gd name="adj1" fmla="val 50000"/>
                <a:gd name="adj2" fmla="val 58333"/>
              </a:avLst>
            </a:prstGeom>
            <a:solidFill>
              <a:schemeClr val="bg1">
                <a:lumMod val="65000"/>
              </a:schemeClr>
            </a:solidFill>
            <a:ln w="28575">
              <a:noFill/>
              <a:miter lim="800000"/>
            </a:ln>
            <a:effectLst/>
            <a:scene3d>
              <a:camera prst="orthographicFront"/>
              <a:lightRig rig="threePt" dir="t"/>
            </a:scene3d>
            <a:sp3d>
              <a:bevelT/>
            </a:sp3d>
          </p:spPr>
          <p:txBody>
            <a:bodyPr wrap="none" anchor="ctr"/>
            <a:lstStyle/>
            <a:p>
              <a:pPr fontAlgn="auto">
                <a:spcBef>
                  <a:spcPts val="0"/>
                </a:spcBef>
                <a:spcAft>
                  <a:spcPts val="0"/>
                </a:spcAft>
                <a:defRPr/>
              </a:pPr>
              <a:endParaRPr lang="zh-CN" altLang="en-US">
                <a:solidFill>
                  <a:schemeClr val="bg1"/>
                </a:solidFill>
                <a:latin typeface="微软雅黑" panose="020B0503020204020204" pitchFamily="34" charset="-122"/>
                <a:ea typeface="微软雅黑" panose="020B0503020204020204" pitchFamily="34" charset="-122"/>
              </a:endParaRPr>
            </a:p>
          </p:txBody>
        </p:sp>
        <p:sp>
          <p:nvSpPr>
            <p:cNvPr id="6167" name="Oval 23"/>
            <p:cNvSpPr>
              <a:spLocks noChangeArrowheads="1"/>
            </p:cNvSpPr>
            <p:nvPr/>
          </p:nvSpPr>
          <p:spPr bwMode="auto">
            <a:xfrm>
              <a:off x="6644" y="4233"/>
              <a:ext cx="1984" cy="567"/>
            </a:xfrm>
            <a:prstGeom prst="roundRect">
              <a:avLst/>
            </a:prstGeom>
            <a:solidFill>
              <a:srgbClr val="C00000"/>
            </a:solidFill>
            <a:ln w="28575">
              <a:noFill/>
              <a:round/>
            </a:ln>
            <a:effectLst/>
            <a:scene3d>
              <a:camera prst="orthographicFront"/>
              <a:lightRig rig="threePt" dir="t"/>
            </a:scene3d>
            <a:sp3d>
              <a:bevelT/>
            </a:sp3d>
          </p:spPr>
          <p:txBody>
            <a:bodyPr wrap="none" anchor="ctr"/>
            <a:lstStyle/>
            <a:p>
              <a:pPr algn="ctr" fontAlgn="auto">
                <a:spcBef>
                  <a:spcPts val="0"/>
                </a:spcBef>
                <a:spcAft>
                  <a:spcPts val="0"/>
                </a:spcAft>
                <a:defRPr/>
              </a:pPr>
              <a:r>
                <a:rPr kumimoji="1" lang="zh-CN" altLang="en-US">
                  <a:solidFill>
                    <a:schemeClr val="bg1"/>
                  </a:solidFill>
                  <a:latin typeface="微软雅黑" panose="020B0503020204020204" pitchFamily="34" charset="-122"/>
                  <a:ea typeface="微软雅黑" panose="020B0503020204020204" pitchFamily="34" charset="-122"/>
                </a:rPr>
                <a:t>管理内容</a:t>
              </a:r>
              <a:endParaRPr kumimoji="1" lang="zh-CN" altLang="en-US">
                <a:solidFill>
                  <a:schemeClr val="bg1"/>
                </a:solidFill>
                <a:latin typeface="微软雅黑" panose="020B0503020204020204" pitchFamily="34" charset="-122"/>
                <a:ea typeface="微软雅黑" panose="020B0503020204020204" pitchFamily="34" charset="-122"/>
              </a:endParaRPr>
            </a:p>
          </p:txBody>
        </p:sp>
        <p:sp>
          <p:nvSpPr>
            <p:cNvPr id="15392" name="Text Box 24"/>
            <p:cNvSpPr txBox="1">
              <a:spLocks noChangeArrowheads="1"/>
            </p:cNvSpPr>
            <p:nvPr/>
          </p:nvSpPr>
          <p:spPr bwMode="auto">
            <a:xfrm>
              <a:off x="5596" y="2538"/>
              <a:ext cx="1200" cy="459"/>
            </a:xfrm>
            <a:prstGeom prst="rect">
              <a:avLst/>
            </a:prstGeom>
            <a:noFill/>
            <a:ln w="28575">
              <a:solidFill>
                <a:srgbClr val="000000"/>
              </a:solidFill>
              <a:prstDash val="sysDot"/>
              <a:miter lim="800000"/>
            </a:ln>
          </p:spPr>
          <p:txBody>
            <a:bodyPr>
              <a:spAutoFit/>
            </a:bodyPr>
            <a:lstStyle/>
            <a:p>
              <a:pPr algn="ctr">
                <a:spcBef>
                  <a:spcPct val="50000"/>
                </a:spcBef>
              </a:pPr>
              <a:r>
                <a:rPr kumimoji="1" lang="zh-CN" altLang="en-US" sz="1300">
                  <a:latin typeface="微软雅黑" panose="020B0503020204020204" pitchFamily="34" charset="-122"/>
                  <a:ea typeface="微软雅黑" panose="020B0503020204020204" pitchFamily="34" charset="-122"/>
                  <a:cs typeface="微软雅黑" panose="020B0503020204020204" pitchFamily="34" charset="-122"/>
                </a:rPr>
                <a:t>物 流</a:t>
              </a:r>
              <a:endParaRPr kumimoji="1"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393" name="Text Box 25"/>
            <p:cNvSpPr txBox="1">
              <a:spLocks noChangeArrowheads="1"/>
            </p:cNvSpPr>
            <p:nvPr/>
          </p:nvSpPr>
          <p:spPr bwMode="auto">
            <a:xfrm>
              <a:off x="7036" y="2538"/>
              <a:ext cx="1200" cy="459"/>
            </a:xfrm>
            <a:prstGeom prst="rect">
              <a:avLst/>
            </a:prstGeom>
            <a:noFill/>
            <a:ln w="28575">
              <a:solidFill>
                <a:srgbClr val="000000"/>
              </a:solidFill>
              <a:prstDash val="sysDot"/>
              <a:miter lim="800000"/>
            </a:ln>
          </p:spPr>
          <p:txBody>
            <a:bodyPr>
              <a:spAutoFit/>
            </a:bodyPr>
            <a:lstStyle/>
            <a:p>
              <a:pPr algn="ctr">
                <a:spcBef>
                  <a:spcPct val="50000"/>
                </a:spcBef>
              </a:pPr>
              <a:r>
                <a:rPr kumimoji="1" lang="zh-CN" altLang="en-US" sz="1300">
                  <a:latin typeface="微软雅黑" panose="020B0503020204020204" pitchFamily="34" charset="-122"/>
                  <a:ea typeface="微软雅黑" panose="020B0503020204020204" pitchFamily="34" charset="-122"/>
                  <a:cs typeface="微软雅黑" panose="020B0503020204020204" pitchFamily="34" charset="-122"/>
                </a:rPr>
                <a:t>设 备</a:t>
              </a:r>
              <a:endParaRPr kumimoji="1"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394" name="Text Box 26"/>
            <p:cNvSpPr txBox="1">
              <a:spLocks noChangeArrowheads="1"/>
            </p:cNvSpPr>
            <p:nvPr/>
          </p:nvSpPr>
          <p:spPr bwMode="auto">
            <a:xfrm>
              <a:off x="8476" y="2538"/>
              <a:ext cx="1200" cy="459"/>
            </a:xfrm>
            <a:prstGeom prst="rect">
              <a:avLst/>
            </a:prstGeom>
            <a:noFill/>
            <a:ln w="28575">
              <a:solidFill>
                <a:srgbClr val="000000"/>
              </a:solidFill>
              <a:prstDash val="sysDot"/>
              <a:miter lim="800000"/>
            </a:ln>
          </p:spPr>
          <p:txBody>
            <a:bodyPr>
              <a:spAutoFit/>
            </a:bodyPr>
            <a:lstStyle/>
            <a:p>
              <a:pPr algn="ctr">
                <a:spcBef>
                  <a:spcPct val="50000"/>
                </a:spcBef>
              </a:pPr>
              <a:r>
                <a:rPr kumimoji="1" lang="zh-CN" altLang="en-US" sz="1300">
                  <a:latin typeface="微软雅黑" panose="020B0503020204020204" pitchFamily="34" charset="-122"/>
                  <a:ea typeface="微软雅黑" panose="020B0503020204020204" pitchFamily="34" charset="-122"/>
                  <a:cs typeface="微软雅黑" panose="020B0503020204020204" pitchFamily="34" charset="-122"/>
                </a:rPr>
                <a:t>场 所</a:t>
              </a:r>
              <a:endParaRPr kumimoji="1"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395" name="Text Box 27"/>
            <p:cNvSpPr txBox="1">
              <a:spLocks noChangeArrowheads="1"/>
            </p:cNvSpPr>
            <p:nvPr/>
          </p:nvSpPr>
          <p:spPr bwMode="auto">
            <a:xfrm>
              <a:off x="5716" y="5964"/>
              <a:ext cx="1200" cy="459"/>
            </a:xfrm>
            <a:prstGeom prst="rect">
              <a:avLst/>
            </a:prstGeom>
            <a:noFill/>
            <a:ln w="28575">
              <a:solidFill>
                <a:srgbClr val="000000"/>
              </a:solidFill>
              <a:prstDash val="sysDot"/>
              <a:miter lim="800000"/>
            </a:ln>
          </p:spPr>
          <p:txBody>
            <a:bodyPr>
              <a:spAutoFit/>
            </a:bodyPr>
            <a:lstStyle/>
            <a:p>
              <a:pPr algn="ctr">
                <a:spcBef>
                  <a:spcPct val="50000"/>
                </a:spcBef>
              </a:pPr>
              <a:r>
                <a:rPr kumimoji="1" lang="zh-CN" altLang="en-US" sz="1300">
                  <a:latin typeface="微软雅黑" panose="020B0503020204020204" pitchFamily="34" charset="-122"/>
                  <a:ea typeface="微软雅黑" panose="020B0503020204020204" pitchFamily="34" charset="-122"/>
                  <a:cs typeface="微软雅黑" panose="020B0503020204020204" pitchFamily="34" charset="-122"/>
                </a:rPr>
                <a:t>人 员</a:t>
              </a:r>
              <a:endParaRPr kumimoji="1"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396" name="Text Box 28"/>
            <p:cNvSpPr txBox="1">
              <a:spLocks noChangeArrowheads="1"/>
            </p:cNvSpPr>
            <p:nvPr/>
          </p:nvSpPr>
          <p:spPr bwMode="auto">
            <a:xfrm>
              <a:off x="7156" y="5964"/>
              <a:ext cx="1200" cy="459"/>
            </a:xfrm>
            <a:prstGeom prst="rect">
              <a:avLst/>
            </a:prstGeom>
            <a:noFill/>
            <a:ln w="28575">
              <a:solidFill>
                <a:srgbClr val="000000"/>
              </a:solidFill>
              <a:prstDash val="sysDot"/>
              <a:miter lim="800000"/>
            </a:ln>
          </p:spPr>
          <p:txBody>
            <a:bodyPr>
              <a:spAutoFit/>
            </a:bodyPr>
            <a:lstStyle/>
            <a:p>
              <a:pPr algn="ctr">
                <a:spcBef>
                  <a:spcPct val="50000"/>
                </a:spcBef>
              </a:pPr>
              <a:r>
                <a:rPr kumimoji="1" lang="zh-CN" altLang="en-US" sz="1300">
                  <a:latin typeface="微软雅黑" panose="020B0503020204020204" pitchFamily="34" charset="-122"/>
                  <a:ea typeface="微软雅黑" panose="020B0503020204020204" pitchFamily="34" charset="-122"/>
                  <a:cs typeface="微软雅黑" panose="020B0503020204020204" pitchFamily="34" charset="-122"/>
                </a:rPr>
                <a:t>作 业</a:t>
              </a:r>
              <a:endParaRPr kumimoji="1"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5397" name="Text Box 29"/>
            <p:cNvSpPr txBox="1">
              <a:spLocks noChangeArrowheads="1"/>
            </p:cNvSpPr>
            <p:nvPr/>
          </p:nvSpPr>
          <p:spPr bwMode="auto">
            <a:xfrm>
              <a:off x="8596" y="5964"/>
              <a:ext cx="1200" cy="459"/>
            </a:xfrm>
            <a:prstGeom prst="rect">
              <a:avLst/>
            </a:prstGeom>
            <a:noFill/>
            <a:ln w="28575">
              <a:solidFill>
                <a:srgbClr val="000000"/>
              </a:solidFill>
              <a:prstDash val="sysDot"/>
              <a:miter lim="800000"/>
            </a:ln>
          </p:spPr>
          <p:txBody>
            <a:bodyPr>
              <a:spAutoFit/>
            </a:bodyPr>
            <a:lstStyle/>
            <a:p>
              <a:pPr algn="ctr">
                <a:spcBef>
                  <a:spcPct val="50000"/>
                </a:spcBef>
              </a:pPr>
              <a:r>
                <a:rPr kumimoji="1" lang="zh-CN" altLang="en-US" sz="1300">
                  <a:latin typeface="微软雅黑" panose="020B0503020204020204" pitchFamily="34" charset="-122"/>
                  <a:ea typeface="微软雅黑" panose="020B0503020204020204" pitchFamily="34" charset="-122"/>
                  <a:cs typeface="微软雅黑" panose="020B0503020204020204" pitchFamily="34" charset="-122"/>
                </a:rPr>
                <a:t>制 度</a:t>
              </a:r>
              <a:endParaRPr kumimoji="1" lang="zh-CN" altLang="en-US" sz="1300">
                <a:latin typeface="微软雅黑" panose="020B0503020204020204" pitchFamily="34" charset="-122"/>
                <a:ea typeface="微软雅黑" panose="020B0503020204020204" pitchFamily="34" charset="-122"/>
                <a:cs typeface="微软雅黑" panose="020B0503020204020204" pitchFamily="34" charset="-122"/>
              </a:endParaRPr>
            </a:p>
          </p:txBody>
        </p:sp>
        <p:grpSp>
          <p:nvGrpSpPr>
            <p:cNvPr id="9" name="组合 8"/>
            <p:cNvGrpSpPr/>
            <p:nvPr/>
          </p:nvGrpSpPr>
          <p:grpSpPr>
            <a:xfrm>
              <a:off x="1276" y="3065"/>
              <a:ext cx="2891" cy="1020"/>
              <a:chOff x="1276" y="3065"/>
              <a:chExt cx="2891" cy="1020"/>
            </a:xfrm>
          </p:grpSpPr>
          <p:cxnSp>
            <p:nvCxnSpPr>
              <p:cNvPr id="4" name="直接连接符 3"/>
              <p:cNvCxnSpPr/>
              <p:nvPr/>
            </p:nvCxnSpPr>
            <p:spPr>
              <a:xfrm>
                <a:off x="1276" y="3065"/>
                <a:ext cx="0" cy="454"/>
              </a:xfrm>
              <a:prstGeom prst="line">
                <a:avLst/>
              </a:prstGeom>
              <a:ln w="254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 name="直接连接符 4"/>
              <p:cNvCxnSpPr/>
              <p:nvPr/>
            </p:nvCxnSpPr>
            <p:spPr>
              <a:xfrm>
                <a:off x="4156" y="3065"/>
                <a:ext cx="0" cy="454"/>
              </a:xfrm>
              <a:prstGeom prst="line">
                <a:avLst/>
              </a:prstGeom>
              <a:ln w="254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 name="直接连接符 5"/>
              <p:cNvCxnSpPr/>
              <p:nvPr/>
            </p:nvCxnSpPr>
            <p:spPr>
              <a:xfrm rot="16200000">
                <a:off x="2722" y="2073"/>
                <a:ext cx="0" cy="2891"/>
              </a:xfrm>
              <a:prstGeom prst="line">
                <a:avLst/>
              </a:prstGeom>
              <a:ln w="254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a:xfrm>
                <a:off x="2716" y="3065"/>
                <a:ext cx="0" cy="1020"/>
              </a:xfrm>
              <a:prstGeom prst="line">
                <a:avLst/>
              </a:prstGeom>
              <a:ln w="254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组合 10"/>
            <p:cNvGrpSpPr/>
            <p:nvPr/>
          </p:nvGrpSpPr>
          <p:grpSpPr>
            <a:xfrm flipV="1">
              <a:off x="1276" y="4831"/>
              <a:ext cx="2891" cy="1020"/>
              <a:chOff x="1276" y="3065"/>
              <a:chExt cx="2891" cy="1020"/>
            </a:xfrm>
          </p:grpSpPr>
          <p:cxnSp>
            <p:nvCxnSpPr>
              <p:cNvPr id="12" name="直接连接符 11"/>
              <p:cNvCxnSpPr/>
              <p:nvPr/>
            </p:nvCxnSpPr>
            <p:spPr>
              <a:xfrm>
                <a:off x="1276" y="3065"/>
                <a:ext cx="0" cy="454"/>
              </a:xfrm>
              <a:prstGeom prst="line">
                <a:avLst/>
              </a:prstGeom>
              <a:ln w="254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a:off x="4156" y="3065"/>
                <a:ext cx="0" cy="454"/>
              </a:xfrm>
              <a:prstGeom prst="line">
                <a:avLst/>
              </a:prstGeom>
              <a:ln w="254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rot="16200000">
                <a:off x="2722" y="2073"/>
                <a:ext cx="0" cy="2891"/>
              </a:xfrm>
              <a:prstGeom prst="line">
                <a:avLst/>
              </a:prstGeom>
              <a:ln w="254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a:off x="2716" y="3065"/>
                <a:ext cx="0" cy="1020"/>
              </a:xfrm>
              <a:prstGeom prst="line">
                <a:avLst/>
              </a:prstGeom>
              <a:ln w="254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25" name="组合 24"/>
            <p:cNvGrpSpPr/>
            <p:nvPr/>
          </p:nvGrpSpPr>
          <p:grpSpPr>
            <a:xfrm>
              <a:off x="6189" y="3065"/>
              <a:ext cx="2891" cy="1020"/>
              <a:chOff x="1276" y="3065"/>
              <a:chExt cx="2891" cy="1020"/>
            </a:xfrm>
          </p:grpSpPr>
          <p:cxnSp>
            <p:nvCxnSpPr>
              <p:cNvPr id="26" name="直接连接符 25"/>
              <p:cNvCxnSpPr/>
              <p:nvPr/>
            </p:nvCxnSpPr>
            <p:spPr>
              <a:xfrm>
                <a:off x="1276" y="3065"/>
                <a:ext cx="0" cy="454"/>
              </a:xfrm>
              <a:prstGeom prst="line">
                <a:avLst/>
              </a:prstGeom>
              <a:ln w="254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直接连接符 26"/>
              <p:cNvCxnSpPr/>
              <p:nvPr/>
            </p:nvCxnSpPr>
            <p:spPr>
              <a:xfrm>
                <a:off x="4156" y="3065"/>
                <a:ext cx="0" cy="454"/>
              </a:xfrm>
              <a:prstGeom prst="line">
                <a:avLst/>
              </a:prstGeom>
              <a:ln w="254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直接连接符 27"/>
              <p:cNvCxnSpPr/>
              <p:nvPr/>
            </p:nvCxnSpPr>
            <p:spPr>
              <a:xfrm rot="16200000">
                <a:off x="2722" y="2073"/>
                <a:ext cx="0" cy="2891"/>
              </a:xfrm>
              <a:prstGeom prst="line">
                <a:avLst/>
              </a:prstGeom>
              <a:ln w="254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a:xfrm>
                <a:off x="2716" y="3065"/>
                <a:ext cx="0" cy="1020"/>
              </a:xfrm>
              <a:prstGeom prst="line">
                <a:avLst/>
              </a:prstGeom>
              <a:ln w="254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30" name="组合 29"/>
            <p:cNvGrpSpPr/>
            <p:nvPr/>
          </p:nvGrpSpPr>
          <p:grpSpPr>
            <a:xfrm flipV="1">
              <a:off x="6190" y="4830"/>
              <a:ext cx="2891" cy="1020"/>
              <a:chOff x="1276" y="3065"/>
              <a:chExt cx="2891" cy="1020"/>
            </a:xfrm>
          </p:grpSpPr>
          <p:cxnSp>
            <p:nvCxnSpPr>
              <p:cNvPr id="31" name="直接连接符 30"/>
              <p:cNvCxnSpPr/>
              <p:nvPr/>
            </p:nvCxnSpPr>
            <p:spPr>
              <a:xfrm>
                <a:off x="1276" y="3065"/>
                <a:ext cx="0" cy="454"/>
              </a:xfrm>
              <a:prstGeom prst="line">
                <a:avLst/>
              </a:prstGeom>
              <a:ln w="254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2" name="直接连接符 31"/>
              <p:cNvCxnSpPr/>
              <p:nvPr/>
            </p:nvCxnSpPr>
            <p:spPr>
              <a:xfrm>
                <a:off x="4156" y="3065"/>
                <a:ext cx="0" cy="454"/>
              </a:xfrm>
              <a:prstGeom prst="line">
                <a:avLst/>
              </a:prstGeom>
              <a:ln w="254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3" name="直接连接符 32"/>
              <p:cNvCxnSpPr/>
              <p:nvPr/>
            </p:nvCxnSpPr>
            <p:spPr>
              <a:xfrm rot="16200000">
                <a:off x="2722" y="2073"/>
                <a:ext cx="0" cy="2891"/>
              </a:xfrm>
              <a:prstGeom prst="line">
                <a:avLst/>
              </a:prstGeom>
              <a:ln w="254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4" name="直接连接符 33"/>
              <p:cNvCxnSpPr/>
              <p:nvPr/>
            </p:nvCxnSpPr>
            <p:spPr>
              <a:xfrm>
                <a:off x="2716" y="3065"/>
                <a:ext cx="0" cy="1020"/>
              </a:xfrm>
              <a:prstGeom prst="line">
                <a:avLst/>
              </a:prstGeom>
              <a:ln w="254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spTree>
  </p:cSld>
  <p:clrMapOvr>
    <a:masterClrMapping/>
  </p:clrMapOvr>
  <p:transition advTm="0">
    <p:wipe dir="d"/>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618" y="853440"/>
            <a:ext cx="2178685"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常见装置性违章</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1" name="组合 30"/>
          <p:cNvGrpSpPr/>
          <p:nvPr/>
        </p:nvGrpSpPr>
        <p:grpSpPr>
          <a:xfrm>
            <a:off x="901700" y="1762125"/>
            <a:ext cx="3594100" cy="719455"/>
            <a:chOff x="1168" y="2210"/>
            <a:chExt cx="5660" cy="1133"/>
          </a:xfrm>
        </p:grpSpPr>
        <p:cxnSp>
          <p:nvCxnSpPr>
            <p:cNvPr id="7" name="直接连接符 6"/>
            <p:cNvCxnSpPr/>
            <p:nvPr>
              <p:custDataLst>
                <p:tags r:id="rId1"/>
              </p:custDataLst>
            </p:nvPr>
          </p:nvCxnSpPr>
          <p:spPr>
            <a:xfrm>
              <a:off x="1168" y="2219"/>
              <a:ext cx="898" cy="855"/>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sp>
          <p:nvSpPr>
            <p:cNvPr id="11" name="任意多边形 10"/>
            <p:cNvSpPr/>
            <p:nvPr>
              <p:custDataLst>
                <p:tags r:id="rId2"/>
              </p:custDataLst>
            </p:nvPr>
          </p:nvSpPr>
          <p:spPr>
            <a:xfrm>
              <a:off x="1272" y="2210"/>
              <a:ext cx="1105" cy="501"/>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lstStyle/>
            <a:p>
              <a:pPr algn="ctr"/>
              <a:r>
                <a:rPr lang="en-US" altLang="zh-CN" sz="1200" b="1" dirty="0">
                  <a:latin typeface="微软雅黑" panose="020B0503020204020204" pitchFamily="34" charset="-122"/>
                  <a:ea typeface="微软雅黑" panose="020B0503020204020204" pitchFamily="34" charset="-122"/>
                  <a:sym typeface="Arial" panose="020B0604020202020204" pitchFamily="34" charset="0"/>
                </a:rPr>
                <a:t>01</a:t>
              </a:r>
              <a:endParaRPr lang="en-US" altLang="zh-CN" sz="1200" b="1"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12" name="文本框 11"/>
            <p:cNvSpPr txBox="1"/>
            <p:nvPr>
              <p:custDataLst>
                <p:tags r:id="rId3"/>
              </p:custDataLst>
            </p:nvPr>
          </p:nvSpPr>
          <p:spPr>
            <a:xfrm>
              <a:off x="1982" y="2614"/>
              <a:ext cx="4846" cy="729"/>
            </a:xfrm>
            <a:prstGeom prst="rect">
              <a:avLst/>
            </a:prstGeom>
            <a:noFill/>
          </p:spPr>
          <p:txBody>
            <a:bodyPr wrap="square" rtlCol="0" anchor="ctr" anchorCtr="0"/>
            <a:lstStyle/>
            <a:p>
              <a:pPr marL="0" lvl="0" indent="0" algn="l">
                <a:lnSpc>
                  <a:spcPct val="100000"/>
                </a:lnSpc>
                <a:spcBef>
                  <a:spcPts val="0"/>
                </a:spcBef>
                <a:spcAft>
                  <a:spcPts val="0"/>
                </a:spcAft>
                <a:buSzPct val="100000"/>
              </a:pPr>
              <a:r>
                <a:rPr lang="zh-CN" altLang="en-US" sz="1350" b="1">
                  <a:solidFill>
                    <a:schemeClr val="tx1">
                      <a:lumMod val="75000"/>
                      <a:lumOff val="25000"/>
                    </a:schemeClr>
                  </a:solidFill>
                  <a:latin typeface="微软雅黑" panose="020B0503020204020204" pitchFamily="34" charset="-122"/>
                  <a:ea typeface="微软雅黑" panose="020B0503020204020204" pitchFamily="34" charset="-122"/>
                </a:rPr>
                <a:t>安全防护装置不全、有缺陷或不符合规程规定</a:t>
              </a:r>
              <a:endParaRPr lang="zh-CN" altLang="en-US" sz="135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32" name="组合 31"/>
          <p:cNvGrpSpPr/>
          <p:nvPr/>
        </p:nvGrpSpPr>
        <p:grpSpPr>
          <a:xfrm>
            <a:off x="901700" y="2684145"/>
            <a:ext cx="3471545" cy="719455"/>
            <a:chOff x="1168" y="2210"/>
            <a:chExt cx="5467" cy="1133"/>
          </a:xfrm>
        </p:grpSpPr>
        <p:cxnSp>
          <p:nvCxnSpPr>
            <p:cNvPr id="33" name="直接连接符 32"/>
            <p:cNvCxnSpPr/>
            <p:nvPr>
              <p:custDataLst>
                <p:tags r:id="rId4"/>
              </p:custDataLst>
            </p:nvPr>
          </p:nvCxnSpPr>
          <p:spPr>
            <a:xfrm>
              <a:off x="1168" y="2219"/>
              <a:ext cx="898" cy="855"/>
            </a:xfrm>
            <a:prstGeom prst="line">
              <a:avLst/>
            </a:prstGeom>
            <a:ln w="158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4" name="任意多边形 33"/>
            <p:cNvSpPr/>
            <p:nvPr>
              <p:custDataLst>
                <p:tags r:id="rId5"/>
              </p:custDataLst>
            </p:nvPr>
          </p:nvSpPr>
          <p:spPr>
            <a:xfrm>
              <a:off x="1272" y="2210"/>
              <a:ext cx="1105" cy="501"/>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lstStyle/>
            <a:p>
              <a:pPr algn="ctr"/>
              <a:r>
                <a:rPr lang="en-US" altLang="zh-CN" sz="1200" b="1" dirty="0">
                  <a:latin typeface="微软雅黑" panose="020B0503020204020204" pitchFamily="34" charset="-122"/>
                  <a:ea typeface="微软雅黑" panose="020B0503020204020204" pitchFamily="34" charset="-122"/>
                  <a:sym typeface="Arial" panose="020B0604020202020204" pitchFamily="34" charset="0"/>
                </a:rPr>
                <a:t>02</a:t>
              </a:r>
              <a:endParaRPr lang="en-US" altLang="zh-CN" sz="1200" b="1"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35" name="文本框 34"/>
            <p:cNvSpPr txBox="1"/>
            <p:nvPr>
              <p:custDataLst>
                <p:tags r:id="rId6"/>
              </p:custDataLst>
            </p:nvPr>
          </p:nvSpPr>
          <p:spPr>
            <a:xfrm>
              <a:off x="1982" y="2614"/>
              <a:ext cx="4653" cy="729"/>
            </a:xfrm>
            <a:prstGeom prst="rect">
              <a:avLst/>
            </a:prstGeom>
            <a:noFill/>
          </p:spPr>
          <p:txBody>
            <a:bodyPr wrap="square" rtlCol="0" anchor="ctr" anchorCtr="0"/>
            <a:lstStyle/>
            <a:p>
              <a:pPr marL="0" lvl="0" indent="0" algn="l">
                <a:lnSpc>
                  <a:spcPct val="100000"/>
                </a:lnSpc>
                <a:spcBef>
                  <a:spcPts val="0"/>
                </a:spcBef>
                <a:spcAft>
                  <a:spcPts val="0"/>
                </a:spcAft>
                <a:buSzPct val="100000"/>
              </a:pPr>
              <a:r>
                <a:rPr lang="zh-CN" altLang="en-US" sz="1350" b="1">
                  <a:solidFill>
                    <a:schemeClr val="tx1">
                      <a:lumMod val="75000"/>
                      <a:lumOff val="25000"/>
                    </a:schemeClr>
                  </a:solidFill>
                  <a:latin typeface="微软雅黑" panose="020B0503020204020204" pitchFamily="34" charset="-122"/>
                  <a:ea typeface="微软雅黑" panose="020B0503020204020204" pitchFamily="34" charset="-122"/>
                </a:rPr>
                <a:t>安全标志、设备标志不全、不清晰或不符合规定</a:t>
              </a:r>
              <a:endParaRPr lang="zh-CN" altLang="en-US" sz="135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36" name="组合 35"/>
          <p:cNvGrpSpPr/>
          <p:nvPr/>
        </p:nvGrpSpPr>
        <p:grpSpPr>
          <a:xfrm>
            <a:off x="901700" y="3606165"/>
            <a:ext cx="3536315" cy="719455"/>
            <a:chOff x="1168" y="2210"/>
            <a:chExt cx="5569" cy="1133"/>
          </a:xfrm>
        </p:grpSpPr>
        <p:cxnSp>
          <p:nvCxnSpPr>
            <p:cNvPr id="40" name="直接连接符 39"/>
            <p:cNvCxnSpPr/>
            <p:nvPr>
              <p:custDataLst>
                <p:tags r:id="rId7"/>
              </p:custDataLst>
            </p:nvPr>
          </p:nvCxnSpPr>
          <p:spPr>
            <a:xfrm>
              <a:off x="1168" y="2219"/>
              <a:ext cx="898" cy="855"/>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sp>
          <p:nvSpPr>
            <p:cNvPr id="43" name="任意多边形 42"/>
            <p:cNvSpPr/>
            <p:nvPr>
              <p:custDataLst>
                <p:tags r:id="rId8"/>
              </p:custDataLst>
            </p:nvPr>
          </p:nvSpPr>
          <p:spPr>
            <a:xfrm>
              <a:off x="1272" y="2210"/>
              <a:ext cx="1105" cy="501"/>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lstStyle/>
            <a:p>
              <a:pPr algn="ctr"/>
              <a:r>
                <a:rPr lang="en-US" altLang="zh-CN" sz="1200" b="1" dirty="0">
                  <a:latin typeface="微软雅黑" panose="020B0503020204020204" pitchFamily="34" charset="-122"/>
                  <a:ea typeface="微软雅黑" panose="020B0503020204020204" pitchFamily="34" charset="-122"/>
                  <a:sym typeface="Arial" panose="020B0604020202020204" pitchFamily="34" charset="0"/>
                </a:rPr>
                <a:t>03</a:t>
              </a:r>
              <a:endParaRPr lang="en-US" altLang="zh-CN" sz="1200" b="1"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44" name="文本框 43"/>
            <p:cNvSpPr txBox="1"/>
            <p:nvPr>
              <p:custDataLst>
                <p:tags r:id="rId9"/>
              </p:custDataLst>
            </p:nvPr>
          </p:nvSpPr>
          <p:spPr>
            <a:xfrm>
              <a:off x="1982" y="2614"/>
              <a:ext cx="4755" cy="729"/>
            </a:xfrm>
            <a:prstGeom prst="rect">
              <a:avLst/>
            </a:prstGeom>
            <a:noFill/>
          </p:spPr>
          <p:txBody>
            <a:bodyPr wrap="square" rtlCol="0" anchor="ctr" anchorCtr="0"/>
            <a:lstStyle/>
            <a:p>
              <a:pPr marL="0" lvl="0" indent="0" algn="l">
                <a:lnSpc>
                  <a:spcPct val="100000"/>
                </a:lnSpc>
                <a:spcBef>
                  <a:spcPts val="0"/>
                </a:spcBef>
                <a:spcAft>
                  <a:spcPts val="0"/>
                </a:spcAft>
                <a:buSzPct val="100000"/>
              </a:pPr>
              <a:r>
                <a:rPr lang="zh-CN" altLang="en-US" sz="1350" b="1">
                  <a:solidFill>
                    <a:schemeClr val="tx1">
                      <a:lumMod val="75000"/>
                      <a:lumOff val="25000"/>
                    </a:schemeClr>
                  </a:solidFill>
                  <a:latin typeface="微软雅黑" panose="020B0503020204020204" pitchFamily="34" charset="-122"/>
                  <a:ea typeface="微软雅黑" panose="020B0503020204020204" pitchFamily="34" charset="-122"/>
                </a:rPr>
                <a:t>作业现场不能保证满足规程规定的安全距离</a:t>
              </a:r>
              <a:endParaRPr lang="zh-CN" altLang="en-US" sz="135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45" name="组合 44"/>
          <p:cNvGrpSpPr/>
          <p:nvPr/>
        </p:nvGrpSpPr>
        <p:grpSpPr>
          <a:xfrm>
            <a:off x="4307840" y="1750060"/>
            <a:ext cx="4697730" cy="718820"/>
            <a:chOff x="1168" y="2210"/>
            <a:chExt cx="7398" cy="1132"/>
          </a:xfrm>
        </p:grpSpPr>
        <p:cxnSp>
          <p:nvCxnSpPr>
            <p:cNvPr id="46" name="直接连接符 45"/>
            <p:cNvCxnSpPr/>
            <p:nvPr>
              <p:custDataLst>
                <p:tags r:id="rId10"/>
              </p:custDataLst>
            </p:nvPr>
          </p:nvCxnSpPr>
          <p:spPr>
            <a:xfrm>
              <a:off x="1168" y="2219"/>
              <a:ext cx="898" cy="855"/>
            </a:xfrm>
            <a:prstGeom prst="line">
              <a:avLst/>
            </a:prstGeom>
            <a:ln w="158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7" name="任意多边形 46"/>
            <p:cNvSpPr/>
            <p:nvPr>
              <p:custDataLst>
                <p:tags r:id="rId11"/>
              </p:custDataLst>
            </p:nvPr>
          </p:nvSpPr>
          <p:spPr>
            <a:xfrm>
              <a:off x="1272" y="2210"/>
              <a:ext cx="1105" cy="501"/>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lstStyle/>
            <a:p>
              <a:pPr algn="ctr"/>
              <a:r>
                <a:rPr lang="en-US" altLang="zh-CN" sz="1200" b="1" dirty="0">
                  <a:latin typeface="微软雅黑" panose="020B0503020204020204" pitchFamily="34" charset="-122"/>
                  <a:ea typeface="微软雅黑" panose="020B0503020204020204" pitchFamily="34" charset="-122"/>
                  <a:sym typeface="Arial" panose="020B0604020202020204" pitchFamily="34" charset="0"/>
                </a:rPr>
                <a:t>04</a:t>
              </a:r>
              <a:endParaRPr lang="en-US" altLang="zh-CN" sz="1200" b="1"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48" name="文本框 47"/>
            <p:cNvSpPr txBox="1"/>
            <p:nvPr>
              <p:custDataLst>
                <p:tags r:id="rId12"/>
              </p:custDataLst>
            </p:nvPr>
          </p:nvSpPr>
          <p:spPr>
            <a:xfrm>
              <a:off x="1982" y="2614"/>
              <a:ext cx="6585" cy="729"/>
            </a:xfrm>
            <a:prstGeom prst="rect">
              <a:avLst/>
            </a:prstGeom>
            <a:noFill/>
          </p:spPr>
          <p:txBody>
            <a:bodyPr wrap="square" rtlCol="0" anchor="ctr" anchorCtr="0">
              <a:normAutofit/>
            </a:bodyPr>
            <a:lstStyle/>
            <a:p>
              <a:pPr marL="0" lvl="0" indent="0" algn="l">
                <a:lnSpc>
                  <a:spcPct val="100000"/>
                </a:lnSpc>
                <a:spcBef>
                  <a:spcPts val="0"/>
                </a:spcBef>
                <a:spcAft>
                  <a:spcPts val="0"/>
                </a:spcAft>
                <a:buSzPct val="100000"/>
              </a:pPr>
              <a:r>
                <a:rPr lang="zh-CN" altLang="en-US" sz="1350" b="1">
                  <a:solidFill>
                    <a:schemeClr val="tx1">
                      <a:lumMod val="75000"/>
                      <a:lumOff val="25000"/>
                    </a:schemeClr>
                  </a:solidFill>
                  <a:latin typeface="微软雅黑" panose="020B0503020204020204" pitchFamily="34" charset="-122"/>
                  <a:ea typeface="微软雅黑" panose="020B0503020204020204" pitchFamily="34" charset="-122"/>
                </a:rPr>
                <a:t>生产、施工现场的安全设施不全或不符合规程规定</a:t>
              </a:r>
              <a:endParaRPr lang="zh-CN" altLang="en-US" sz="135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49" name="组合 48"/>
          <p:cNvGrpSpPr/>
          <p:nvPr/>
        </p:nvGrpSpPr>
        <p:grpSpPr>
          <a:xfrm>
            <a:off x="4307840" y="3604895"/>
            <a:ext cx="4697730" cy="718820"/>
            <a:chOff x="1168" y="2210"/>
            <a:chExt cx="7398" cy="1132"/>
          </a:xfrm>
        </p:grpSpPr>
        <p:cxnSp>
          <p:nvCxnSpPr>
            <p:cNvPr id="50" name="直接连接符 49"/>
            <p:cNvCxnSpPr/>
            <p:nvPr>
              <p:custDataLst>
                <p:tags r:id="rId13"/>
              </p:custDataLst>
            </p:nvPr>
          </p:nvCxnSpPr>
          <p:spPr>
            <a:xfrm>
              <a:off x="1168" y="2219"/>
              <a:ext cx="898" cy="855"/>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sp>
          <p:nvSpPr>
            <p:cNvPr id="51" name="任意多边形 50"/>
            <p:cNvSpPr/>
            <p:nvPr>
              <p:custDataLst>
                <p:tags r:id="rId14"/>
              </p:custDataLst>
            </p:nvPr>
          </p:nvSpPr>
          <p:spPr>
            <a:xfrm>
              <a:off x="1272" y="2210"/>
              <a:ext cx="1105" cy="501"/>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lstStyle/>
            <a:p>
              <a:pPr algn="ctr"/>
              <a:r>
                <a:rPr lang="en-US" altLang="zh-CN" sz="1200" b="1" dirty="0">
                  <a:latin typeface="微软雅黑" panose="020B0503020204020204" pitchFamily="34" charset="-122"/>
                  <a:ea typeface="微软雅黑" panose="020B0503020204020204" pitchFamily="34" charset="-122"/>
                  <a:sym typeface="Arial" panose="020B0604020202020204" pitchFamily="34" charset="0"/>
                </a:rPr>
                <a:t>05</a:t>
              </a:r>
              <a:endParaRPr lang="en-US" altLang="zh-CN" sz="1200" b="1"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52" name="文本框 51"/>
            <p:cNvSpPr txBox="1"/>
            <p:nvPr>
              <p:custDataLst>
                <p:tags r:id="rId15"/>
              </p:custDataLst>
            </p:nvPr>
          </p:nvSpPr>
          <p:spPr>
            <a:xfrm>
              <a:off x="1982" y="2614"/>
              <a:ext cx="6585" cy="729"/>
            </a:xfrm>
            <a:prstGeom prst="rect">
              <a:avLst/>
            </a:prstGeom>
            <a:noFill/>
          </p:spPr>
          <p:txBody>
            <a:bodyPr wrap="square" rtlCol="0" anchor="ctr" anchorCtr="0">
              <a:normAutofit/>
            </a:bodyPr>
            <a:lstStyle/>
            <a:p>
              <a:pPr marL="0" lvl="0" indent="0" algn="l">
                <a:lnSpc>
                  <a:spcPct val="100000"/>
                </a:lnSpc>
                <a:spcBef>
                  <a:spcPts val="0"/>
                </a:spcBef>
                <a:spcAft>
                  <a:spcPts val="0"/>
                </a:spcAft>
                <a:buSzPct val="100000"/>
              </a:pPr>
              <a:r>
                <a:rPr lang="zh-CN" altLang="en-US" sz="1350" b="1">
                  <a:solidFill>
                    <a:schemeClr val="tx1">
                      <a:lumMod val="75000"/>
                      <a:lumOff val="25000"/>
                    </a:schemeClr>
                  </a:solidFill>
                  <a:latin typeface="微软雅黑" panose="020B0503020204020204" pitchFamily="34" charset="-122"/>
                  <a:ea typeface="微软雅黑" panose="020B0503020204020204" pitchFamily="34" charset="-122"/>
                </a:rPr>
                <a:t>生产、施工场地环境不良</a:t>
              </a:r>
              <a:endParaRPr lang="zh-CN" altLang="en-US" sz="135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spTree>
    <p:custDataLst>
      <p:tags r:id="rId16"/>
    </p:custDataLst>
  </p:cSld>
  <p:clrMapOvr>
    <a:masterClrMapping/>
  </p:clrMapOvr>
  <p:transition advTm="0">
    <p:wipe dir="d"/>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618" y="853440"/>
            <a:ext cx="2178685"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常见作业性违章行为 </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1" name="组合 30"/>
          <p:cNvGrpSpPr/>
          <p:nvPr/>
        </p:nvGrpSpPr>
        <p:grpSpPr>
          <a:xfrm>
            <a:off x="901700" y="1762125"/>
            <a:ext cx="3564890" cy="719455"/>
            <a:chOff x="1168" y="2210"/>
            <a:chExt cx="5614" cy="1133"/>
          </a:xfrm>
        </p:grpSpPr>
        <p:cxnSp>
          <p:nvCxnSpPr>
            <p:cNvPr id="7" name="直接连接符 6"/>
            <p:cNvCxnSpPr/>
            <p:nvPr>
              <p:custDataLst>
                <p:tags r:id="rId1"/>
              </p:custDataLst>
            </p:nvPr>
          </p:nvCxnSpPr>
          <p:spPr>
            <a:xfrm>
              <a:off x="1168" y="2219"/>
              <a:ext cx="898" cy="855"/>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sp>
          <p:nvSpPr>
            <p:cNvPr id="11" name="任意多边形 10"/>
            <p:cNvSpPr/>
            <p:nvPr>
              <p:custDataLst>
                <p:tags r:id="rId2"/>
              </p:custDataLst>
            </p:nvPr>
          </p:nvSpPr>
          <p:spPr>
            <a:xfrm>
              <a:off x="1272" y="2210"/>
              <a:ext cx="1105" cy="501"/>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lstStyle/>
            <a:p>
              <a:pPr algn="ctr"/>
              <a:r>
                <a:rPr lang="en-US" altLang="zh-CN" sz="1200" b="1" dirty="0">
                  <a:latin typeface="微软雅黑" panose="020B0503020204020204" pitchFamily="34" charset="-122"/>
                  <a:ea typeface="微软雅黑" panose="020B0503020204020204" pitchFamily="34" charset="-122"/>
                  <a:sym typeface="Arial" panose="020B0604020202020204" pitchFamily="34" charset="0"/>
                </a:rPr>
                <a:t>06</a:t>
              </a:r>
              <a:endParaRPr lang="en-US" altLang="zh-CN" sz="1200" b="1"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12" name="文本框 11"/>
            <p:cNvSpPr txBox="1"/>
            <p:nvPr>
              <p:custDataLst>
                <p:tags r:id="rId3"/>
              </p:custDataLst>
            </p:nvPr>
          </p:nvSpPr>
          <p:spPr>
            <a:xfrm>
              <a:off x="1982" y="2614"/>
              <a:ext cx="4800" cy="729"/>
            </a:xfrm>
            <a:prstGeom prst="rect">
              <a:avLst/>
            </a:prstGeom>
            <a:noFill/>
          </p:spPr>
          <p:txBody>
            <a:bodyPr wrap="square" rtlCol="0" anchor="ctr" anchorCtr="0"/>
            <a:lstStyle/>
            <a:p>
              <a:pPr marL="0" lvl="0" indent="0" algn="l">
                <a:lnSpc>
                  <a:spcPct val="100000"/>
                </a:lnSpc>
                <a:spcBef>
                  <a:spcPts val="0"/>
                </a:spcBef>
                <a:spcAft>
                  <a:spcPts val="0"/>
                </a:spcAft>
                <a:buSzPct val="100000"/>
              </a:pPr>
              <a:r>
                <a:rPr lang="zh-CN" altLang="en-US" sz="1350" b="1">
                  <a:solidFill>
                    <a:schemeClr val="tx1">
                      <a:lumMod val="75000"/>
                      <a:lumOff val="25000"/>
                    </a:schemeClr>
                  </a:solidFill>
                  <a:latin typeface="微软雅黑" panose="020B0503020204020204" pitchFamily="34" charset="-122"/>
                  <a:ea typeface="微软雅黑" panose="020B0503020204020204" pitchFamily="34" charset="-122"/>
                </a:rPr>
                <a:t>施工机具、设备、工器具、脚手架结构等不符合安全要求或强度不够</a:t>
              </a:r>
              <a:endParaRPr lang="zh-CN" altLang="en-US" sz="135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32" name="组合 31"/>
          <p:cNvGrpSpPr/>
          <p:nvPr/>
        </p:nvGrpSpPr>
        <p:grpSpPr>
          <a:xfrm>
            <a:off x="901700" y="2755900"/>
            <a:ext cx="3855085" cy="719455"/>
            <a:chOff x="1168" y="2210"/>
            <a:chExt cx="6071" cy="1133"/>
          </a:xfrm>
        </p:grpSpPr>
        <p:cxnSp>
          <p:nvCxnSpPr>
            <p:cNvPr id="33" name="直接连接符 32"/>
            <p:cNvCxnSpPr/>
            <p:nvPr>
              <p:custDataLst>
                <p:tags r:id="rId4"/>
              </p:custDataLst>
            </p:nvPr>
          </p:nvCxnSpPr>
          <p:spPr>
            <a:xfrm>
              <a:off x="1168" y="2219"/>
              <a:ext cx="898" cy="855"/>
            </a:xfrm>
            <a:prstGeom prst="line">
              <a:avLst/>
            </a:prstGeom>
            <a:ln w="158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4" name="任意多边形 33"/>
            <p:cNvSpPr/>
            <p:nvPr>
              <p:custDataLst>
                <p:tags r:id="rId5"/>
              </p:custDataLst>
            </p:nvPr>
          </p:nvSpPr>
          <p:spPr>
            <a:xfrm>
              <a:off x="1272" y="2210"/>
              <a:ext cx="1105" cy="501"/>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lstStyle/>
            <a:p>
              <a:pPr algn="ctr"/>
              <a:r>
                <a:rPr lang="en-US" altLang="zh-CN" sz="1200" b="1" dirty="0">
                  <a:latin typeface="微软雅黑" panose="020B0503020204020204" pitchFamily="34" charset="-122"/>
                  <a:ea typeface="微软雅黑" panose="020B0503020204020204" pitchFamily="34" charset="-122"/>
                  <a:sym typeface="Arial" panose="020B0604020202020204" pitchFamily="34" charset="0"/>
                </a:rPr>
                <a:t>07</a:t>
              </a:r>
              <a:endParaRPr lang="en-US" altLang="zh-CN" sz="1200" b="1"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35" name="文本框 34"/>
            <p:cNvSpPr txBox="1"/>
            <p:nvPr>
              <p:custDataLst>
                <p:tags r:id="rId6"/>
              </p:custDataLst>
            </p:nvPr>
          </p:nvSpPr>
          <p:spPr>
            <a:xfrm>
              <a:off x="1982" y="2614"/>
              <a:ext cx="5257" cy="729"/>
            </a:xfrm>
            <a:prstGeom prst="rect">
              <a:avLst/>
            </a:prstGeom>
            <a:noFill/>
          </p:spPr>
          <p:txBody>
            <a:bodyPr wrap="square" rtlCol="0" anchor="ctr" anchorCtr="0"/>
            <a:lstStyle/>
            <a:p>
              <a:pPr marL="0" lvl="0" indent="0" algn="l">
                <a:lnSpc>
                  <a:spcPct val="100000"/>
                </a:lnSpc>
                <a:spcBef>
                  <a:spcPts val="0"/>
                </a:spcBef>
                <a:spcAft>
                  <a:spcPts val="0"/>
                </a:spcAft>
                <a:buSzPct val="100000"/>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安全防护用品、用具配备不全、数量不足、质量不良</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36" name="组合 35"/>
          <p:cNvGrpSpPr/>
          <p:nvPr/>
        </p:nvGrpSpPr>
        <p:grpSpPr>
          <a:xfrm>
            <a:off x="901700" y="3749675"/>
            <a:ext cx="3679825" cy="719455"/>
            <a:chOff x="1168" y="2210"/>
            <a:chExt cx="5795" cy="1133"/>
          </a:xfrm>
        </p:grpSpPr>
        <p:cxnSp>
          <p:nvCxnSpPr>
            <p:cNvPr id="40" name="直接连接符 39"/>
            <p:cNvCxnSpPr/>
            <p:nvPr>
              <p:custDataLst>
                <p:tags r:id="rId7"/>
              </p:custDataLst>
            </p:nvPr>
          </p:nvCxnSpPr>
          <p:spPr>
            <a:xfrm>
              <a:off x="1168" y="2219"/>
              <a:ext cx="898" cy="855"/>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sp>
          <p:nvSpPr>
            <p:cNvPr id="43" name="任意多边形 42"/>
            <p:cNvSpPr/>
            <p:nvPr>
              <p:custDataLst>
                <p:tags r:id="rId8"/>
              </p:custDataLst>
            </p:nvPr>
          </p:nvSpPr>
          <p:spPr>
            <a:xfrm>
              <a:off x="1272" y="2210"/>
              <a:ext cx="1105" cy="501"/>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lstStyle/>
            <a:p>
              <a:pPr algn="ctr"/>
              <a:r>
                <a:rPr lang="en-US" altLang="zh-CN" sz="1200" b="1" dirty="0">
                  <a:latin typeface="微软雅黑" panose="020B0503020204020204" pitchFamily="34" charset="-122"/>
                  <a:ea typeface="微软雅黑" panose="020B0503020204020204" pitchFamily="34" charset="-122"/>
                  <a:sym typeface="Arial" panose="020B0604020202020204" pitchFamily="34" charset="0"/>
                </a:rPr>
                <a:t>08</a:t>
              </a:r>
              <a:endParaRPr lang="en-US" altLang="zh-CN" sz="1200" b="1"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44" name="文本框 43"/>
            <p:cNvSpPr txBox="1"/>
            <p:nvPr>
              <p:custDataLst>
                <p:tags r:id="rId9"/>
              </p:custDataLst>
            </p:nvPr>
          </p:nvSpPr>
          <p:spPr>
            <a:xfrm>
              <a:off x="1982" y="2614"/>
              <a:ext cx="4981" cy="729"/>
            </a:xfrm>
            <a:prstGeom prst="rect">
              <a:avLst/>
            </a:prstGeom>
            <a:noFill/>
          </p:spPr>
          <p:txBody>
            <a:bodyPr wrap="square" rtlCol="0" anchor="ctr" anchorCtr="0"/>
            <a:lstStyle/>
            <a:p>
              <a:pPr marL="0" lvl="0" indent="0" algn="l">
                <a:lnSpc>
                  <a:spcPct val="100000"/>
                </a:lnSpc>
                <a:spcBef>
                  <a:spcPts val="0"/>
                </a:spcBef>
                <a:spcAft>
                  <a:spcPts val="0"/>
                </a:spcAft>
                <a:buSzPct val="100000"/>
              </a:pPr>
              <a:r>
                <a:rPr lang="zh-CN" altLang="en-US" sz="1350" b="1">
                  <a:solidFill>
                    <a:schemeClr val="tx1">
                      <a:lumMod val="75000"/>
                      <a:lumOff val="25000"/>
                    </a:schemeClr>
                  </a:solidFill>
                  <a:latin typeface="微软雅黑" panose="020B0503020204020204" pitchFamily="34" charset="-122"/>
                  <a:ea typeface="微软雅黑" panose="020B0503020204020204" pitchFamily="34" charset="-122"/>
                </a:rPr>
                <a:t>易燃、易爆区、重点防火区，防火设施不全或防火措施不符合规定要求</a:t>
              </a:r>
              <a:endParaRPr lang="zh-CN" altLang="en-US" sz="135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45" name="组合 44"/>
          <p:cNvGrpSpPr/>
          <p:nvPr/>
        </p:nvGrpSpPr>
        <p:grpSpPr>
          <a:xfrm>
            <a:off x="4307840" y="1750060"/>
            <a:ext cx="4108450" cy="719455"/>
            <a:chOff x="1168" y="2210"/>
            <a:chExt cx="6470" cy="1133"/>
          </a:xfrm>
        </p:grpSpPr>
        <p:cxnSp>
          <p:nvCxnSpPr>
            <p:cNvPr id="46" name="直接连接符 45"/>
            <p:cNvCxnSpPr/>
            <p:nvPr>
              <p:custDataLst>
                <p:tags r:id="rId10"/>
              </p:custDataLst>
            </p:nvPr>
          </p:nvCxnSpPr>
          <p:spPr>
            <a:xfrm>
              <a:off x="1168" y="2219"/>
              <a:ext cx="898" cy="855"/>
            </a:xfrm>
            <a:prstGeom prst="line">
              <a:avLst/>
            </a:prstGeom>
            <a:ln w="158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47" name="任意多边形 46"/>
            <p:cNvSpPr/>
            <p:nvPr>
              <p:custDataLst>
                <p:tags r:id="rId11"/>
              </p:custDataLst>
            </p:nvPr>
          </p:nvSpPr>
          <p:spPr>
            <a:xfrm>
              <a:off x="1272" y="2210"/>
              <a:ext cx="1105" cy="501"/>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lstStyle/>
            <a:p>
              <a:pPr algn="ctr"/>
              <a:r>
                <a:rPr lang="en-US" altLang="zh-CN" sz="1200" b="1" dirty="0">
                  <a:latin typeface="微软雅黑" panose="020B0503020204020204" pitchFamily="34" charset="-122"/>
                  <a:ea typeface="微软雅黑" panose="020B0503020204020204" pitchFamily="34" charset="-122"/>
                  <a:sym typeface="Arial" panose="020B0604020202020204" pitchFamily="34" charset="0"/>
                </a:rPr>
                <a:t>09</a:t>
              </a:r>
              <a:endParaRPr lang="en-US" altLang="zh-CN" sz="1200" b="1"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48" name="文本框 47"/>
            <p:cNvSpPr txBox="1"/>
            <p:nvPr>
              <p:custDataLst>
                <p:tags r:id="rId12"/>
              </p:custDataLst>
            </p:nvPr>
          </p:nvSpPr>
          <p:spPr>
            <a:xfrm>
              <a:off x="1982" y="2614"/>
              <a:ext cx="5656" cy="729"/>
            </a:xfrm>
            <a:prstGeom prst="rect">
              <a:avLst/>
            </a:prstGeom>
            <a:noFill/>
          </p:spPr>
          <p:txBody>
            <a:bodyPr wrap="square" rtlCol="0" anchor="ctr" anchorCtr="0"/>
            <a:lstStyle/>
            <a:p>
              <a:pPr marL="0" lvl="0" indent="0" algn="l">
                <a:lnSpc>
                  <a:spcPct val="100000"/>
                </a:lnSpc>
                <a:spcBef>
                  <a:spcPts val="0"/>
                </a:spcBef>
                <a:spcAft>
                  <a:spcPts val="0"/>
                </a:spcAft>
                <a:buSzPct val="100000"/>
              </a:pPr>
              <a:r>
                <a:rPr lang="zh-CN" altLang="en-US" sz="1350" b="1">
                  <a:solidFill>
                    <a:schemeClr val="tx1">
                      <a:lumMod val="75000"/>
                      <a:lumOff val="25000"/>
                    </a:schemeClr>
                  </a:solidFill>
                  <a:latin typeface="微软雅黑" panose="020B0503020204020204" pitchFamily="34" charset="-122"/>
                  <a:ea typeface="微软雅黑" panose="020B0503020204020204" pitchFamily="34" charset="-122"/>
                </a:rPr>
                <a:t>易燃易爆物品存放位置、地点、环境不符合安全规定</a:t>
              </a:r>
              <a:endParaRPr lang="zh-CN" altLang="en-US" sz="135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49" name="组合 48"/>
          <p:cNvGrpSpPr/>
          <p:nvPr/>
        </p:nvGrpSpPr>
        <p:grpSpPr>
          <a:xfrm>
            <a:off x="4307840" y="3748405"/>
            <a:ext cx="4697730" cy="718820"/>
            <a:chOff x="1168" y="2210"/>
            <a:chExt cx="7398" cy="1132"/>
          </a:xfrm>
        </p:grpSpPr>
        <p:cxnSp>
          <p:nvCxnSpPr>
            <p:cNvPr id="50" name="直接连接符 49"/>
            <p:cNvCxnSpPr/>
            <p:nvPr>
              <p:custDataLst>
                <p:tags r:id="rId13"/>
              </p:custDataLst>
            </p:nvPr>
          </p:nvCxnSpPr>
          <p:spPr>
            <a:xfrm>
              <a:off x="1168" y="2219"/>
              <a:ext cx="898" cy="855"/>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sp>
          <p:nvSpPr>
            <p:cNvPr id="51" name="任意多边形 50"/>
            <p:cNvSpPr/>
            <p:nvPr>
              <p:custDataLst>
                <p:tags r:id="rId14"/>
              </p:custDataLst>
            </p:nvPr>
          </p:nvSpPr>
          <p:spPr>
            <a:xfrm>
              <a:off x="1272" y="2210"/>
              <a:ext cx="1105" cy="501"/>
            </a:xfrm>
            <a:custGeom>
              <a:avLst/>
              <a:gdLst>
                <a:gd name="connsiteX0" fmla="*/ 0 w 928918"/>
                <a:gd name="connsiteY0" fmla="*/ 0 h 459023"/>
                <a:gd name="connsiteX1" fmla="*/ 928918 w 928918"/>
                <a:gd name="connsiteY1" fmla="*/ 0 h 459023"/>
                <a:gd name="connsiteX2" fmla="*/ 464459 w 928918"/>
                <a:gd name="connsiteY2" fmla="*/ 459023 h 459023"/>
              </a:gdLst>
              <a:ahLst/>
              <a:cxnLst>
                <a:cxn ang="0">
                  <a:pos x="connsiteX0" y="connsiteY0"/>
                </a:cxn>
                <a:cxn ang="0">
                  <a:pos x="connsiteX1" y="connsiteY1"/>
                </a:cxn>
                <a:cxn ang="0">
                  <a:pos x="connsiteX2" y="connsiteY2"/>
                </a:cxn>
              </a:cxnLst>
              <a:rect l="l" t="t" r="r" b="b"/>
              <a:pathLst>
                <a:path w="928918" h="459023">
                  <a:moveTo>
                    <a:pt x="0" y="0"/>
                  </a:moveTo>
                  <a:lnTo>
                    <a:pt x="928918" y="0"/>
                  </a:lnTo>
                  <a:lnTo>
                    <a:pt x="464459" y="459023"/>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108000" rtlCol="0" anchor="ctr"/>
            <a:lstStyle/>
            <a:p>
              <a:pPr algn="ctr"/>
              <a:r>
                <a:rPr lang="en-US" altLang="zh-CN" sz="1200" b="1" dirty="0">
                  <a:latin typeface="微软雅黑" panose="020B0503020204020204" pitchFamily="34" charset="-122"/>
                  <a:ea typeface="微软雅黑" panose="020B0503020204020204" pitchFamily="34" charset="-122"/>
                  <a:sym typeface="Arial" panose="020B0604020202020204" pitchFamily="34" charset="0"/>
                </a:rPr>
                <a:t>10</a:t>
              </a:r>
              <a:endParaRPr lang="en-US" altLang="zh-CN" sz="1200" b="1" dirty="0">
                <a:latin typeface="微软雅黑" panose="020B0503020204020204" pitchFamily="34" charset="-122"/>
                <a:ea typeface="微软雅黑" panose="020B0503020204020204" pitchFamily="34" charset="-122"/>
                <a:sym typeface="Arial" panose="020B0604020202020204" pitchFamily="34" charset="0"/>
              </a:endParaRPr>
            </a:p>
          </p:txBody>
        </p:sp>
        <p:sp>
          <p:nvSpPr>
            <p:cNvPr id="52" name="文本框 51"/>
            <p:cNvSpPr txBox="1"/>
            <p:nvPr>
              <p:custDataLst>
                <p:tags r:id="rId15"/>
              </p:custDataLst>
            </p:nvPr>
          </p:nvSpPr>
          <p:spPr>
            <a:xfrm>
              <a:off x="1982" y="2614"/>
              <a:ext cx="6585" cy="729"/>
            </a:xfrm>
            <a:prstGeom prst="rect">
              <a:avLst/>
            </a:prstGeom>
            <a:noFill/>
          </p:spPr>
          <p:txBody>
            <a:bodyPr wrap="square" rtlCol="0" anchor="ctr" anchorCtr="0">
              <a:normAutofit/>
            </a:bodyPr>
            <a:lstStyle/>
            <a:p>
              <a:pPr marL="0" lvl="0" indent="0" algn="l">
                <a:lnSpc>
                  <a:spcPct val="100000"/>
                </a:lnSpc>
                <a:spcBef>
                  <a:spcPts val="0"/>
                </a:spcBef>
                <a:spcAft>
                  <a:spcPts val="0"/>
                </a:spcAft>
                <a:buSzPct val="100000"/>
              </a:pPr>
              <a:r>
                <a:rPr lang="zh-CN" altLang="en-US" sz="1350" b="1">
                  <a:solidFill>
                    <a:schemeClr val="tx1">
                      <a:lumMod val="75000"/>
                      <a:lumOff val="25000"/>
                    </a:schemeClr>
                  </a:solidFill>
                  <a:latin typeface="微软雅黑" panose="020B0503020204020204" pitchFamily="34" charset="-122"/>
                  <a:ea typeface="微软雅黑" panose="020B0503020204020204" pitchFamily="34" charset="-122"/>
                </a:rPr>
                <a:t>设备在非安全状态下运行</a:t>
              </a:r>
              <a:endParaRPr lang="zh-CN" altLang="en-US" sz="135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spTree>
    <p:custDataLst>
      <p:tags r:id="rId16"/>
    </p:custDataLst>
  </p:cSld>
  <p:clrMapOvr>
    <a:masterClrMapping/>
  </p:clrMapOvr>
  <p:transition advTm="0">
    <p:wipe dir="d"/>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618" y="853440"/>
            <a:ext cx="2178685"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常见指挥性违章行为</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2363470" y="1344930"/>
            <a:ext cx="6209030" cy="3392170"/>
          </a:xfrm>
          <a:prstGeom prst="rect">
            <a:avLst/>
          </a:prstGeom>
          <a:noFill/>
        </p:spPr>
        <p:txBody>
          <a:bodyPr wrap="square" rtlCol="0" anchor="t">
            <a:spAutoFit/>
          </a:bodyPr>
          <a:lstStyle/>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指派不具备安全资格的人员上岗，不考虑工人的工种与技术等级进行分工</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没有工作交底，没有安全技术措施，没有具备生产、作业安全的必备条件，或应办工作票、操作票、事故应急抢修单而不办，即组织生产</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擅自变更经批准的安全技术措施或工作票、操作票、事故应急抢修单</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不按“安规”要求填写、签发工作票、操作票、事故应急抢修单等</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对职工发现的装置性违章和技术人员拟定的反装置性违章措施不闻不问，不组织消除</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擅自决定变动、拆除、超出力运行，而没有相应的技术措施和安全保障措施，或是让职工冒险作业</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不按规定给职工配备必须佩带的劳动安全卫生防护用品</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不顾职工身体实际情况，强令加班加点，超负荷劳动。</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20" name="71fea2a6-01a6-4b3e-bacd-6ff0f1d06744"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565547" y="1321910"/>
            <a:ext cx="1533525" cy="3590925"/>
            <a:chOff x="5072063" y="1025525"/>
            <a:chExt cx="2044700" cy="4787900"/>
          </a:xfrm>
        </p:grpSpPr>
        <p:sp>
          <p:nvSpPr>
            <p:cNvPr id="25" name="ïṩḷíḍé"/>
            <p:cNvSpPr/>
            <p:nvPr/>
          </p:nvSpPr>
          <p:spPr bwMode="auto">
            <a:xfrm>
              <a:off x="5072063" y="5734050"/>
              <a:ext cx="2044700" cy="79375"/>
            </a:xfrm>
            <a:prstGeom prst="ellipse">
              <a:avLst/>
            </a:pr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íṡḻîḓé"/>
            <p:cNvSpPr/>
            <p:nvPr/>
          </p:nvSpPr>
          <p:spPr bwMode="auto">
            <a:xfrm>
              <a:off x="5437188" y="3182938"/>
              <a:ext cx="1314450" cy="2584450"/>
            </a:xfrm>
            <a:custGeom>
              <a:avLst/>
              <a:gdLst>
                <a:gd name="T0" fmla="*/ 450 w 464"/>
                <a:gd name="T1" fmla="*/ 917 h 917"/>
                <a:gd name="T2" fmla="*/ 14 w 464"/>
                <a:gd name="T3" fmla="*/ 917 h 917"/>
                <a:gd name="T4" fmla="*/ 12 w 464"/>
                <a:gd name="T5" fmla="*/ 907 h 917"/>
                <a:gd name="T6" fmla="*/ 0 w 464"/>
                <a:gd name="T7" fmla="*/ 787 h 917"/>
                <a:gd name="T8" fmla="*/ 57 w 464"/>
                <a:gd name="T9" fmla="*/ 569 h 917"/>
                <a:gd name="T10" fmla="*/ 193 w 464"/>
                <a:gd name="T11" fmla="*/ 458 h 917"/>
                <a:gd name="T12" fmla="*/ 57 w 464"/>
                <a:gd name="T13" fmla="*/ 348 h 917"/>
                <a:gd name="T14" fmla="*/ 0 w 464"/>
                <a:gd name="T15" fmla="*/ 130 h 917"/>
                <a:gd name="T16" fmla="*/ 12 w 464"/>
                <a:gd name="T17" fmla="*/ 10 h 917"/>
                <a:gd name="T18" fmla="*/ 14 w 464"/>
                <a:gd name="T19" fmla="*/ 0 h 917"/>
                <a:gd name="T20" fmla="*/ 450 w 464"/>
                <a:gd name="T21" fmla="*/ 0 h 917"/>
                <a:gd name="T22" fmla="*/ 452 w 464"/>
                <a:gd name="T23" fmla="*/ 10 h 917"/>
                <a:gd name="T24" fmla="*/ 464 w 464"/>
                <a:gd name="T25" fmla="*/ 130 h 917"/>
                <a:gd name="T26" fmla="*/ 407 w 464"/>
                <a:gd name="T27" fmla="*/ 348 h 917"/>
                <a:gd name="T28" fmla="*/ 271 w 464"/>
                <a:gd name="T29" fmla="*/ 458 h 917"/>
                <a:gd name="T30" fmla="*/ 407 w 464"/>
                <a:gd name="T31" fmla="*/ 569 h 917"/>
                <a:gd name="T32" fmla="*/ 464 w 464"/>
                <a:gd name="T33" fmla="*/ 787 h 917"/>
                <a:gd name="T34" fmla="*/ 452 w 464"/>
                <a:gd name="T35" fmla="*/ 907 h 917"/>
                <a:gd name="T36" fmla="*/ 450 w 464"/>
                <a:gd name="T37" fmla="*/ 917 h 917"/>
                <a:gd name="T38" fmla="*/ 33 w 464"/>
                <a:gd name="T39" fmla="*/ 893 h 917"/>
                <a:gd name="T40" fmla="*/ 431 w 464"/>
                <a:gd name="T41" fmla="*/ 893 h 917"/>
                <a:gd name="T42" fmla="*/ 440 w 464"/>
                <a:gd name="T43" fmla="*/ 787 h 917"/>
                <a:gd name="T44" fmla="*/ 259 w 464"/>
                <a:gd name="T45" fmla="*/ 480 h 917"/>
                <a:gd name="T46" fmla="*/ 241 w 464"/>
                <a:gd name="T47" fmla="*/ 458 h 917"/>
                <a:gd name="T48" fmla="*/ 259 w 464"/>
                <a:gd name="T49" fmla="*/ 437 h 917"/>
                <a:gd name="T50" fmla="*/ 440 w 464"/>
                <a:gd name="T51" fmla="*/ 130 h 917"/>
                <a:gd name="T52" fmla="*/ 431 w 464"/>
                <a:gd name="T53" fmla="*/ 24 h 917"/>
                <a:gd name="T54" fmla="*/ 33 w 464"/>
                <a:gd name="T55" fmla="*/ 24 h 917"/>
                <a:gd name="T56" fmla="*/ 24 w 464"/>
                <a:gd name="T57" fmla="*/ 130 h 917"/>
                <a:gd name="T58" fmla="*/ 205 w 464"/>
                <a:gd name="T59" fmla="*/ 437 h 917"/>
                <a:gd name="T60" fmla="*/ 223 w 464"/>
                <a:gd name="T61" fmla="*/ 458 h 917"/>
                <a:gd name="T62" fmla="*/ 205 w 464"/>
                <a:gd name="T63" fmla="*/ 480 h 917"/>
                <a:gd name="T64" fmla="*/ 24 w 464"/>
                <a:gd name="T65" fmla="*/ 787 h 917"/>
                <a:gd name="T66" fmla="*/ 33 w 464"/>
                <a:gd name="T67" fmla="*/ 893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4" h="917">
                  <a:moveTo>
                    <a:pt x="450" y="917"/>
                  </a:moveTo>
                  <a:cubicBezTo>
                    <a:pt x="14" y="917"/>
                    <a:pt x="14" y="917"/>
                    <a:pt x="14" y="917"/>
                  </a:cubicBezTo>
                  <a:cubicBezTo>
                    <a:pt x="12" y="907"/>
                    <a:pt x="12" y="907"/>
                    <a:pt x="12" y="907"/>
                  </a:cubicBezTo>
                  <a:cubicBezTo>
                    <a:pt x="4" y="873"/>
                    <a:pt x="0" y="821"/>
                    <a:pt x="0" y="787"/>
                  </a:cubicBezTo>
                  <a:cubicBezTo>
                    <a:pt x="0" y="707"/>
                    <a:pt x="20" y="629"/>
                    <a:pt x="57" y="569"/>
                  </a:cubicBezTo>
                  <a:cubicBezTo>
                    <a:pt x="92" y="510"/>
                    <a:pt x="140" y="471"/>
                    <a:pt x="193" y="458"/>
                  </a:cubicBezTo>
                  <a:cubicBezTo>
                    <a:pt x="140" y="446"/>
                    <a:pt x="92" y="407"/>
                    <a:pt x="57" y="348"/>
                  </a:cubicBezTo>
                  <a:cubicBezTo>
                    <a:pt x="20" y="288"/>
                    <a:pt x="0" y="210"/>
                    <a:pt x="0" y="130"/>
                  </a:cubicBezTo>
                  <a:cubicBezTo>
                    <a:pt x="0" y="96"/>
                    <a:pt x="4" y="44"/>
                    <a:pt x="12" y="10"/>
                  </a:cubicBezTo>
                  <a:cubicBezTo>
                    <a:pt x="14" y="0"/>
                    <a:pt x="14" y="0"/>
                    <a:pt x="14" y="0"/>
                  </a:cubicBezTo>
                  <a:cubicBezTo>
                    <a:pt x="450" y="0"/>
                    <a:pt x="450" y="0"/>
                    <a:pt x="450" y="0"/>
                  </a:cubicBezTo>
                  <a:cubicBezTo>
                    <a:pt x="452" y="10"/>
                    <a:pt x="452" y="10"/>
                    <a:pt x="452" y="10"/>
                  </a:cubicBezTo>
                  <a:cubicBezTo>
                    <a:pt x="460" y="44"/>
                    <a:pt x="464" y="96"/>
                    <a:pt x="464" y="130"/>
                  </a:cubicBezTo>
                  <a:cubicBezTo>
                    <a:pt x="464" y="210"/>
                    <a:pt x="444" y="288"/>
                    <a:pt x="407" y="348"/>
                  </a:cubicBezTo>
                  <a:cubicBezTo>
                    <a:pt x="372" y="407"/>
                    <a:pt x="324" y="446"/>
                    <a:pt x="271" y="458"/>
                  </a:cubicBezTo>
                  <a:cubicBezTo>
                    <a:pt x="324" y="471"/>
                    <a:pt x="372" y="510"/>
                    <a:pt x="407" y="569"/>
                  </a:cubicBezTo>
                  <a:cubicBezTo>
                    <a:pt x="444" y="629"/>
                    <a:pt x="464" y="707"/>
                    <a:pt x="464" y="787"/>
                  </a:cubicBezTo>
                  <a:cubicBezTo>
                    <a:pt x="464" y="821"/>
                    <a:pt x="460" y="873"/>
                    <a:pt x="452" y="907"/>
                  </a:cubicBezTo>
                  <a:lnTo>
                    <a:pt x="450" y="917"/>
                  </a:lnTo>
                  <a:close/>
                  <a:moveTo>
                    <a:pt x="33" y="893"/>
                  </a:moveTo>
                  <a:cubicBezTo>
                    <a:pt x="431" y="893"/>
                    <a:pt x="431" y="893"/>
                    <a:pt x="431" y="893"/>
                  </a:cubicBezTo>
                  <a:cubicBezTo>
                    <a:pt x="437" y="861"/>
                    <a:pt x="440" y="817"/>
                    <a:pt x="440" y="787"/>
                  </a:cubicBezTo>
                  <a:cubicBezTo>
                    <a:pt x="440" y="633"/>
                    <a:pt x="362" y="501"/>
                    <a:pt x="259" y="480"/>
                  </a:cubicBezTo>
                  <a:cubicBezTo>
                    <a:pt x="249" y="478"/>
                    <a:pt x="241" y="469"/>
                    <a:pt x="241" y="458"/>
                  </a:cubicBezTo>
                  <a:cubicBezTo>
                    <a:pt x="241" y="448"/>
                    <a:pt x="249" y="439"/>
                    <a:pt x="259" y="437"/>
                  </a:cubicBezTo>
                  <a:cubicBezTo>
                    <a:pt x="362" y="416"/>
                    <a:pt x="440" y="284"/>
                    <a:pt x="440" y="130"/>
                  </a:cubicBezTo>
                  <a:cubicBezTo>
                    <a:pt x="440" y="100"/>
                    <a:pt x="437" y="56"/>
                    <a:pt x="431" y="24"/>
                  </a:cubicBezTo>
                  <a:cubicBezTo>
                    <a:pt x="33" y="24"/>
                    <a:pt x="33" y="24"/>
                    <a:pt x="33" y="24"/>
                  </a:cubicBezTo>
                  <a:cubicBezTo>
                    <a:pt x="27" y="56"/>
                    <a:pt x="24" y="100"/>
                    <a:pt x="24" y="130"/>
                  </a:cubicBezTo>
                  <a:cubicBezTo>
                    <a:pt x="24" y="284"/>
                    <a:pt x="102" y="416"/>
                    <a:pt x="205" y="437"/>
                  </a:cubicBezTo>
                  <a:cubicBezTo>
                    <a:pt x="215" y="439"/>
                    <a:pt x="223" y="448"/>
                    <a:pt x="223" y="458"/>
                  </a:cubicBezTo>
                  <a:cubicBezTo>
                    <a:pt x="223" y="469"/>
                    <a:pt x="215" y="478"/>
                    <a:pt x="205" y="480"/>
                  </a:cubicBezTo>
                  <a:cubicBezTo>
                    <a:pt x="102" y="501"/>
                    <a:pt x="24" y="633"/>
                    <a:pt x="24" y="787"/>
                  </a:cubicBezTo>
                  <a:cubicBezTo>
                    <a:pt x="24" y="817"/>
                    <a:pt x="27" y="861"/>
                    <a:pt x="33" y="893"/>
                  </a:cubicBezTo>
                  <a:close/>
                </a:path>
              </a:pathLst>
            </a:custGeom>
            <a:solidFill>
              <a:srgbClr val="9FD3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isļîḓé"/>
            <p:cNvSpPr/>
            <p:nvPr/>
          </p:nvSpPr>
          <p:spPr bwMode="auto">
            <a:xfrm>
              <a:off x="5502276" y="3246438"/>
              <a:ext cx="1184275" cy="2455863"/>
            </a:xfrm>
            <a:custGeom>
              <a:avLst/>
              <a:gdLst>
                <a:gd name="T0" fmla="*/ 237 w 418"/>
                <a:gd name="T1" fmla="*/ 456 h 871"/>
                <a:gd name="T2" fmla="*/ 220 w 418"/>
                <a:gd name="T3" fmla="*/ 435 h 871"/>
                <a:gd name="T4" fmla="*/ 237 w 418"/>
                <a:gd name="T5" fmla="*/ 415 h 871"/>
                <a:gd name="T6" fmla="*/ 418 w 418"/>
                <a:gd name="T7" fmla="*/ 107 h 871"/>
                <a:gd name="T8" fmla="*/ 409 w 418"/>
                <a:gd name="T9" fmla="*/ 0 h 871"/>
                <a:gd name="T10" fmla="*/ 9 w 418"/>
                <a:gd name="T11" fmla="*/ 0 h 871"/>
                <a:gd name="T12" fmla="*/ 0 w 418"/>
                <a:gd name="T13" fmla="*/ 107 h 871"/>
                <a:gd name="T14" fmla="*/ 181 w 418"/>
                <a:gd name="T15" fmla="*/ 415 h 871"/>
                <a:gd name="T16" fmla="*/ 198 w 418"/>
                <a:gd name="T17" fmla="*/ 435 h 871"/>
                <a:gd name="T18" fmla="*/ 181 w 418"/>
                <a:gd name="T19" fmla="*/ 456 h 871"/>
                <a:gd name="T20" fmla="*/ 0 w 418"/>
                <a:gd name="T21" fmla="*/ 764 h 871"/>
                <a:gd name="T22" fmla="*/ 9 w 418"/>
                <a:gd name="T23" fmla="*/ 871 h 871"/>
                <a:gd name="T24" fmla="*/ 409 w 418"/>
                <a:gd name="T25" fmla="*/ 871 h 871"/>
                <a:gd name="T26" fmla="*/ 418 w 418"/>
                <a:gd name="T27" fmla="*/ 764 h 871"/>
                <a:gd name="T28" fmla="*/ 237 w 418"/>
                <a:gd name="T29" fmla="*/ 456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8" h="871">
                  <a:moveTo>
                    <a:pt x="237" y="456"/>
                  </a:moveTo>
                  <a:cubicBezTo>
                    <a:pt x="227" y="454"/>
                    <a:pt x="220" y="445"/>
                    <a:pt x="220" y="435"/>
                  </a:cubicBezTo>
                  <a:cubicBezTo>
                    <a:pt x="220" y="426"/>
                    <a:pt x="227" y="417"/>
                    <a:pt x="237" y="415"/>
                  </a:cubicBezTo>
                  <a:cubicBezTo>
                    <a:pt x="340" y="395"/>
                    <a:pt x="418" y="262"/>
                    <a:pt x="418" y="107"/>
                  </a:cubicBezTo>
                  <a:cubicBezTo>
                    <a:pt x="418" y="76"/>
                    <a:pt x="415" y="32"/>
                    <a:pt x="409" y="0"/>
                  </a:cubicBezTo>
                  <a:cubicBezTo>
                    <a:pt x="9" y="0"/>
                    <a:pt x="9" y="0"/>
                    <a:pt x="9" y="0"/>
                  </a:cubicBezTo>
                  <a:cubicBezTo>
                    <a:pt x="3" y="32"/>
                    <a:pt x="0" y="76"/>
                    <a:pt x="0" y="107"/>
                  </a:cubicBezTo>
                  <a:cubicBezTo>
                    <a:pt x="0" y="262"/>
                    <a:pt x="78" y="395"/>
                    <a:pt x="181" y="415"/>
                  </a:cubicBezTo>
                  <a:cubicBezTo>
                    <a:pt x="191" y="417"/>
                    <a:pt x="198" y="426"/>
                    <a:pt x="198" y="435"/>
                  </a:cubicBezTo>
                  <a:cubicBezTo>
                    <a:pt x="198" y="445"/>
                    <a:pt x="191" y="454"/>
                    <a:pt x="181" y="456"/>
                  </a:cubicBezTo>
                  <a:cubicBezTo>
                    <a:pt x="78" y="476"/>
                    <a:pt x="0" y="609"/>
                    <a:pt x="0" y="764"/>
                  </a:cubicBezTo>
                  <a:cubicBezTo>
                    <a:pt x="0" y="795"/>
                    <a:pt x="3" y="839"/>
                    <a:pt x="9" y="871"/>
                  </a:cubicBezTo>
                  <a:cubicBezTo>
                    <a:pt x="409" y="871"/>
                    <a:pt x="409" y="871"/>
                    <a:pt x="409" y="871"/>
                  </a:cubicBezTo>
                  <a:cubicBezTo>
                    <a:pt x="415" y="839"/>
                    <a:pt x="418" y="795"/>
                    <a:pt x="418" y="764"/>
                  </a:cubicBezTo>
                  <a:cubicBezTo>
                    <a:pt x="418" y="609"/>
                    <a:pt x="340" y="476"/>
                    <a:pt x="237" y="456"/>
                  </a:cubicBezTo>
                  <a:close/>
                </a:path>
              </a:pathLst>
            </a:custGeom>
            <a:solidFill>
              <a:srgbClr val="CDDE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iśḻiḍê"/>
            <p:cNvSpPr/>
            <p:nvPr/>
          </p:nvSpPr>
          <p:spPr bwMode="auto">
            <a:xfrm>
              <a:off x="5411788" y="3179763"/>
              <a:ext cx="1365250" cy="76200"/>
            </a:xfrm>
            <a:custGeom>
              <a:avLst/>
              <a:gdLst>
                <a:gd name="T0" fmla="*/ 468 w 482"/>
                <a:gd name="T1" fmla="*/ 27 h 27"/>
                <a:gd name="T2" fmla="*/ 14 w 482"/>
                <a:gd name="T3" fmla="*/ 27 h 27"/>
                <a:gd name="T4" fmla="*/ 0 w 482"/>
                <a:gd name="T5" fmla="*/ 13 h 27"/>
                <a:gd name="T6" fmla="*/ 14 w 482"/>
                <a:gd name="T7" fmla="*/ 0 h 27"/>
                <a:gd name="T8" fmla="*/ 468 w 482"/>
                <a:gd name="T9" fmla="*/ 0 h 27"/>
                <a:gd name="T10" fmla="*/ 482 w 482"/>
                <a:gd name="T11" fmla="*/ 13 h 27"/>
                <a:gd name="T12" fmla="*/ 468 w 482"/>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482" h="27">
                  <a:moveTo>
                    <a:pt x="468" y="27"/>
                  </a:moveTo>
                  <a:cubicBezTo>
                    <a:pt x="14" y="27"/>
                    <a:pt x="14" y="27"/>
                    <a:pt x="14" y="27"/>
                  </a:cubicBezTo>
                  <a:cubicBezTo>
                    <a:pt x="6" y="27"/>
                    <a:pt x="0" y="21"/>
                    <a:pt x="0" y="13"/>
                  </a:cubicBezTo>
                  <a:cubicBezTo>
                    <a:pt x="0" y="6"/>
                    <a:pt x="6" y="0"/>
                    <a:pt x="14" y="0"/>
                  </a:cubicBezTo>
                  <a:cubicBezTo>
                    <a:pt x="468" y="0"/>
                    <a:pt x="468" y="0"/>
                    <a:pt x="468" y="0"/>
                  </a:cubicBezTo>
                  <a:cubicBezTo>
                    <a:pt x="476" y="0"/>
                    <a:pt x="482" y="6"/>
                    <a:pt x="482" y="13"/>
                  </a:cubicBezTo>
                  <a:cubicBezTo>
                    <a:pt x="482" y="21"/>
                    <a:pt x="476" y="27"/>
                    <a:pt x="468" y="27"/>
                  </a:cubicBezTo>
                  <a:close/>
                </a:path>
              </a:pathLst>
            </a:custGeom>
            <a:solidFill>
              <a:srgbClr val="190F1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isḷiďê"/>
            <p:cNvSpPr/>
            <p:nvPr/>
          </p:nvSpPr>
          <p:spPr bwMode="auto">
            <a:xfrm>
              <a:off x="6188076" y="3179763"/>
              <a:ext cx="588963" cy="76200"/>
            </a:xfrm>
            <a:custGeom>
              <a:avLst/>
              <a:gdLst>
                <a:gd name="T0" fmla="*/ 194 w 208"/>
                <a:gd name="T1" fmla="*/ 0 h 27"/>
                <a:gd name="T2" fmla="*/ 0 w 208"/>
                <a:gd name="T3" fmla="*/ 0 h 27"/>
                <a:gd name="T4" fmla="*/ 0 w 208"/>
                <a:gd name="T5" fmla="*/ 27 h 27"/>
                <a:gd name="T6" fmla="*/ 194 w 208"/>
                <a:gd name="T7" fmla="*/ 27 h 27"/>
                <a:gd name="T8" fmla="*/ 208 w 208"/>
                <a:gd name="T9" fmla="*/ 13 h 27"/>
                <a:gd name="T10" fmla="*/ 194 w 208"/>
                <a:gd name="T11" fmla="*/ 0 h 27"/>
              </a:gdLst>
              <a:ahLst/>
              <a:cxnLst>
                <a:cxn ang="0">
                  <a:pos x="T0" y="T1"/>
                </a:cxn>
                <a:cxn ang="0">
                  <a:pos x="T2" y="T3"/>
                </a:cxn>
                <a:cxn ang="0">
                  <a:pos x="T4" y="T5"/>
                </a:cxn>
                <a:cxn ang="0">
                  <a:pos x="T6" y="T7"/>
                </a:cxn>
                <a:cxn ang="0">
                  <a:pos x="T8" y="T9"/>
                </a:cxn>
                <a:cxn ang="0">
                  <a:pos x="T10" y="T11"/>
                </a:cxn>
              </a:cxnLst>
              <a:rect l="0" t="0" r="r" b="b"/>
              <a:pathLst>
                <a:path w="208" h="27">
                  <a:moveTo>
                    <a:pt x="194" y="0"/>
                  </a:moveTo>
                  <a:cubicBezTo>
                    <a:pt x="0" y="0"/>
                    <a:pt x="0" y="0"/>
                    <a:pt x="0" y="0"/>
                  </a:cubicBezTo>
                  <a:cubicBezTo>
                    <a:pt x="0" y="27"/>
                    <a:pt x="0" y="27"/>
                    <a:pt x="0" y="27"/>
                  </a:cubicBezTo>
                  <a:cubicBezTo>
                    <a:pt x="194" y="27"/>
                    <a:pt x="194" y="27"/>
                    <a:pt x="194" y="27"/>
                  </a:cubicBezTo>
                  <a:cubicBezTo>
                    <a:pt x="202" y="27"/>
                    <a:pt x="208" y="21"/>
                    <a:pt x="208" y="13"/>
                  </a:cubicBezTo>
                  <a:cubicBezTo>
                    <a:pt x="208" y="6"/>
                    <a:pt x="202" y="0"/>
                    <a:pt x="194" y="0"/>
                  </a:cubicBezTo>
                  <a:close/>
                </a:path>
              </a:pathLst>
            </a:custGeom>
            <a:solidFill>
              <a:srgbClr val="03031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ïṡľíḑê"/>
            <p:cNvSpPr/>
            <p:nvPr/>
          </p:nvSpPr>
          <p:spPr bwMode="auto">
            <a:xfrm>
              <a:off x="5411788" y="5694363"/>
              <a:ext cx="1365250" cy="76200"/>
            </a:xfrm>
            <a:custGeom>
              <a:avLst/>
              <a:gdLst>
                <a:gd name="T0" fmla="*/ 468 w 482"/>
                <a:gd name="T1" fmla="*/ 27 h 27"/>
                <a:gd name="T2" fmla="*/ 14 w 482"/>
                <a:gd name="T3" fmla="*/ 27 h 27"/>
                <a:gd name="T4" fmla="*/ 0 w 482"/>
                <a:gd name="T5" fmla="*/ 14 h 27"/>
                <a:gd name="T6" fmla="*/ 14 w 482"/>
                <a:gd name="T7" fmla="*/ 0 h 27"/>
                <a:gd name="T8" fmla="*/ 468 w 482"/>
                <a:gd name="T9" fmla="*/ 0 h 27"/>
                <a:gd name="T10" fmla="*/ 482 w 482"/>
                <a:gd name="T11" fmla="*/ 14 h 27"/>
                <a:gd name="T12" fmla="*/ 468 w 482"/>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482" h="27">
                  <a:moveTo>
                    <a:pt x="468" y="27"/>
                  </a:moveTo>
                  <a:cubicBezTo>
                    <a:pt x="14" y="27"/>
                    <a:pt x="14" y="27"/>
                    <a:pt x="14" y="27"/>
                  </a:cubicBezTo>
                  <a:cubicBezTo>
                    <a:pt x="6" y="27"/>
                    <a:pt x="0" y="21"/>
                    <a:pt x="0" y="14"/>
                  </a:cubicBezTo>
                  <a:cubicBezTo>
                    <a:pt x="0" y="6"/>
                    <a:pt x="6" y="0"/>
                    <a:pt x="14" y="0"/>
                  </a:cubicBezTo>
                  <a:cubicBezTo>
                    <a:pt x="468" y="0"/>
                    <a:pt x="468" y="0"/>
                    <a:pt x="468" y="0"/>
                  </a:cubicBezTo>
                  <a:cubicBezTo>
                    <a:pt x="476" y="0"/>
                    <a:pt x="482" y="6"/>
                    <a:pt x="482" y="14"/>
                  </a:cubicBezTo>
                  <a:cubicBezTo>
                    <a:pt x="482" y="21"/>
                    <a:pt x="476" y="27"/>
                    <a:pt x="468" y="27"/>
                  </a:cubicBezTo>
                  <a:close/>
                </a:path>
              </a:pathLst>
            </a:custGeom>
            <a:solidFill>
              <a:srgbClr val="190F1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iṧľíḓe"/>
            <p:cNvSpPr/>
            <p:nvPr/>
          </p:nvSpPr>
          <p:spPr bwMode="auto">
            <a:xfrm>
              <a:off x="5511801" y="3678238"/>
              <a:ext cx="1023938" cy="508000"/>
            </a:xfrm>
            <a:custGeom>
              <a:avLst/>
              <a:gdLst>
                <a:gd name="T0" fmla="*/ 253 w 362"/>
                <a:gd name="T1" fmla="*/ 180 h 180"/>
                <a:gd name="T2" fmla="*/ 61 w 362"/>
                <a:gd name="T3" fmla="*/ 177 h 180"/>
                <a:gd name="T4" fmla="*/ 0 w 362"/>
                <a:gd name="T5" fmla="*/ 0 h 180"/>
                <a:gd name="T6" fmla="*/ 99 w 362"/>
                <a:gd name="T7" fmla="*/ 59 h 180"/>
                <a:gd name="T8" fmla="*/ 222 w 362"/>
                <a:gd name="T9" fmla="*/ 10 h 180"/>
                <a:gd name="T10" fmla="*/ 362 w 362"/>
                <a:gd name="T11" fmla="*/ 59 h 180"/>
                <a:gd name="T12" fmla="*/ 253 w 362"/>
                <a:gd name="T13" fmla="*/ 180 h 180"/>
              </a:gdLst>
              <a:ahLst/>
              <a:cxnLst>
                <a:cxn ang="0">
                  <a:pos x="T0" y="T1"/>
                </a:cxn>
                <a:cxn ang="0">
                  <a:pos x="T2" y="T3"/>
                </a:cxn>
                <a:cxn ang="0">
                  <a:pos x="T4" y="T5"/>
                </a:cxn>
                <a:cxn ang="0">
                  <a:pos x="T6" y="T7"/>
                </a:cxn>
                <a:cxn ang="0">
                  <a:pos x="T8" y="T9"/>
                </a:cxn>
                <a:cxn ang="0">
                  <a:pos x="T10" y="T11"/>
                </a:cxn>
                <a:cxn ang="0">
                  <a:pos x="T12" y="T13"/>
                </a:cxn>
              </a:cxnLst>
              <a:rect l="0" t="0" r="r" b="b"/>
              <a:pathLst>
                <a:path w="362" h="180">
                  <a:moveTo>
                    <a:pt x="253" y="180"/>
                  </a:moveTo>
                  <a:cubicBezTo>
                    <a:pt x="248" y="180"/>
                    <a:pt x="123" y="178"/>
                    <a:pt x="61" y="177"/>
                  </a:cubicBezTo>
                  <a:cubicBezTo>
                    <a:pt x="29" y="130"/>
                    <a:pt x="7" y="69"/>
                    <a:pt x="0" y="0"/>
                  </a:cubicBezTo>
                  <a:cubicBezTo>
                    <a:pt x="42" y="10"/>
                    <a:pt x="72" y="49"/>
                    <a:pt x="99" y="59"/>
                  </a:cubicBezTo>
                  <a:cubicBezTo>
                    <a:pt x="132" y="71"/>
                    <a:pt x="161" y="15"/>
                    <a:pt x="222" y="10"/>
                  </a:cubicBezTo>
                  <a:cubicBezTo>
                    <a:pt x="284" y="4"/>
                    <a:pt x="362" y="59"/>
                    <a:pt x="362" y="59"/>
                  </a:cubicBezTo>
                  <a:cubicBezTo>
                    <a:pt x="362" y="59"/>
                    <a:pt x="260" y="180"/>
                    <a:pt x="253" y="180"/>
                  </a:cubicBezTo>
                  <a:close/>
                </a:path>
              </a:pathLst>
            </a:custGeom>
            <a:solidFill>
              <a:srgbClr val="C6835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íṥľíde"/>
            <p:cNvSpPr/>
            <p:nvPr/>
          </p:nvSpPr>
          <p:spPr bwMode="auto">
            <a:xfrm>
              <a:off x="5527676" y="3735388"/>
              <a:ext cx="1144588" cy="1827213"/>
            </a:xfrm>
            <a:custGeom>
              <a:avLst/>
              <a:gdLst>
                <a:gd name="T0" fmla="*/ 173 w 404"/>
                <a:gd name="T1" fmla="*/ 242 h 648"/>
                <a:gd name="T2" fmla="*/ 0 w 404"/>
                <a:gd name="T3" fmla="*/ 22 h 648"/>
                <a:gd name="T4" fmla="*/ 75 w 404"/>
                <a:gd name="T5" fmla="*/ 6 h 648"/>
                <a:gd name="T6" fmla="*/ 263 w 404"/>
                <a:gd name="T7" fmla="*/ 33 h 648"/>
                <a:gd name="T8" fmla="*/ 404 w 404"/>
                <a:gd name="T9" fmla="*/ 8 h 648"/>
                <a:gd name="T10" fmla="*/ 228 w 404"/>
                <a:gd name="T11" fmla="*/ 242 h 648"/>
                <a:gd name="T12" fmla="*/ 211 w 404"/>
                <a:gd name="T13" fmla="*/ 262 h 648"/>
                <a:gd name="T14" fmla="*/ 209 w 404"/>
                <a:gd name="T15" fmla="*/ 648 h 648"/>
                <a:gd name="T16" fmla="*/ 190 w 404"/>
                <a:gd name="T17" fmla="*/ 648 h 648"/>
                <a:gd name="T18" fmla="*/ 190 w 404"/>
                <a:gd name="T19" fmla="*/ 262 h 648"/>
                <a:gd name="T20" fmla="*/ 173 w 404"/>
                <a:gd name="T21" fmla="*/ 24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4" h="648">
                  <a:moveTo>
                    <a:pt x="173" y="242"/>
                  </a:moveTo>
                  <a:cubicBezTo>
                    <a:pt x="90" y="226"/>
                    <a:pt x="23" y="137"/>
                    <a:pt x="0" y="22"/>
                  </a:cubicBezTo>
                  <a:cubicBezTo>
                    <a:pt x="30" y="8"/>
                    <a:pt x="58" y="0"/>
                    <a:pt x="75" y="6"/>
                  </a:cubicBezTo>
                  <a:cubicBezTo>
                    <a:pt x="132" y="23"/>
                    <a:pt x="173" y="86"/>
                    <a:pt x="263" y="33"/>
                  </a:cubicBezTo>
                  <a:cubicBezTo>
                    <a:pt x="311" y="5"/>
                    <a:pt x="364" y="3"/>
                    <a:pt x="404" y="8"/>
                  </a:cubicBezTo>
                  <a:cubicBezTo>
                    <a:pt x="384" y="129"/>
                    <a:pt x="315" y="225"/>
                    <a:pt x="228" y="242"/>
                  </a:cubicBezTo>
                  <a:cubicBezTo>
                    <a:pt x="218" y="244"/>
                    <a:pt x="211" y="253"/>
                    <a:pt x="211" y="262"/>
                  </a:cubicBezTo>
                  <a:cubicBezTo>
                    <a:pt x="209" y="648"/>
                    <a:pt x="209" y="648"/>
                    <a:pt x="209" y="648"/>
                  </a:cubicBezTo>
                  <a:cubicBezTo>
                    <a:pt x="190" y="648"/>
                    <a:pt x="190" y="648"/>
                    <a:pt x="190" y="648"/>
                  </a:cubicBezTo>
                  <a:cubicBezTo>
                    <a:pt x="190" y="262"/>
                    <a:pt x="190" y="262"/>
                    <a:pt x="190" y="262"/>
                  </a:cubicBezTo>
                  <a:cubicBezTo>
                    <a:pt x="190" y="253"/>
                    <a:pt x="183" y="244"/>
                    <a:pt x="173" y="242"/>
                  </a:cubicBezTo>
                  <a:close/>
                </a:path>
              </a:pathLst>
            </a:custGeom>
            <a:solidFill>
              <a:srgbClr val="EDA76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íşļïḓê"/>
            <p:cNvSpPr/>
            <p:nvPr/>
          </p:nvSpPr>
          <p:spPr bwMode="auto">
            <a:xfrm>
              <a:off x="5813426" y="5349875"/>
              <a:ext cx="561975" cy="344488"/>
            </a:xfrm>
            <a:custGeom>
              <a:avLst/>
              <a:gdLst>
                <a:gd name="T0" fmla="*/ 177 w 354"/>
                <a:gd name="T1" fmla="*/ 217 h 217"/>
                <a:gd name="T2" fmla="*/ 0 w 354"/>
                <a:gd name="T3" fmla="*/ 217 h 217"/>
                <a:gd name="T4" fmla="*/ 88 w 354"/>
                <a:gd name="T5" fmla="*/ 109 h 217"/>
                <a:gd name="T6" fmla="*/ 177 w 354"/>
                <a:gd name="T7" fmla="*/ 0 h 217"/>
                <a:gd name="T8" fmla="*/ 266 w 354"/>
                <a:gd name="T9" fmla="*/ 109 h 217"/>
                <a:gd name="T10" fmla="*/ 354 w 354"/>
                <a:gd name="T11" fmla="*/ 217 h 217"/>
                <a:gd name="T12" fmla="*/ 177 w 354"/>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354" h="217">
                  <a:moveTo>
                    <a:pt x="177" y="217"/>
                  </a:moveTo>
                  <a:lnTo>
                    <a:pt x="0" y="217"/>
                  </a:lnTo>
                  <a:lnTo>
                    <a:pt x="88" y="109"/>
                  </a:lnTo>
                  <a:lnTo>
                    <a:pt x="177" y="0"/>
                  </a:lnTo>
                  <a:lnTo>
                    <a:pt x="266" y="109"/>
                  </a:lnTo>
                  <a:lnTo>
                    <a:pt x="354" y="217"/>
                  </a:lnTo>
                  <a:lnTo>
                    <a:pt x="177" y="217"/>
                  </a:lnTo>
                  <a:close/>
                </a:path>
              </a:pathLst>
            </a:custGeom>
            <a:solidFill>
              <a:srgbClr val="EDA76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iŝḻïḋè"/>
            <p:cNvSpPr/>
            <p:nvPr/>
          </p:nvSpPr>
          <p:spPr bwMode="auto">
            <a:xfrm>
              <a:off x="5641976" y="4067175"/>
              <a:ext cx="393700" cy="519113"/>
            </a:xfrm>
            <a:custGeom>
              <a:avLst/>
              <a:gdLst>
                <a:gd name="T0" fmla="*/ 45 w 139"/>
                <a:gd name="T1" fmla="*/ 28 h 184"/>
                <a:gd name="T2" fmla="*/ 34 w 139"/>
                <a:gd name="T3" fmla="*/ 87 h 184"/>
                <a:gd name="T4" fmla="*/ 19 w 139"/>
                <a:gd name="T5" fmla="*/ 169 h 184"/>
                <a:gd name="T6" fmla="*/ 139 w 139"/>
                <a:gd name="T7" fmla="*/ 54 h 184"/>
                <a:gd name="T8" fmla="*/ 112 w 139"/>
                <a:gd name="T9" fmla="*/ 0 h 184"/>
                <a:gd name="T10" fmla="*/ 45 w 139"/>
                <a:gd name="T11" fmla="*/ 28 h 184"/>
              </a:gdLst>
              <a:ahLst/>
              <a:cxnLst>
                <a:cxn ang="0">
                  <a:pos x="T0" y="T1"/>
                </a:cxn>
                <a:cxn ang="0">
                  <a:pos x="T2" y="T3"/>
                </a:cxn>
                <a:cxn ang="0">
                  <a:pos x="T4" y="T5"/>
                </a:cxn>
                <a:cxn ang="0">
                  <a:pos x="T6" y="T7"/>
                </a:cxn>
                <a:cxn ang="0">
                  <a:pos x="T8" y="T9"/>
                </a:cxn>
                <a:cxn ang="0">
                  <a:pos x="T10" y="T11"/>
                </a:cxn>
              </a:cxnLst>
              <a:rect l="0" t="0" r="r" b="b"/>
              <a:pathLst>
                <a:path w="139" h="184">
                  <a:moveTo>
                    <a:pt x="45" y="28"/>
                  </a:moveTo>
                  <a:cubicBezTo>
                    <a:pt x="45" y="28"/>
                    <a:pt x="50" y="60"/>
                    <a:pt x="34" y="87"/>
                  </a:cubicBezTo>
                  <a:cubicBezTo>
                    <a:pt x="18" y="114"/>
                    <a:pt x="0" y="154"/>
                    <a:pt x="19" y="169"/>
                  </a:cubicBezTo>
                  <a:cubicBezTo>
                    <a:pt x="38" y="184"/>
                    <a:pt x="139" y="54"/>
                    <a:pt x="139" y="54"/>
                  </a:cubicBezTo>
                  <a:cubicBezTo>
                    <a:pt x="112" y="0"/>
                    <a:pt x="112" y="0"/>
                    <a:pt x="112" y="0"/>
                  </a:cubicBezTo>
                  <a:lnTo>
                    <a:pt x="45" y="28"/>
                  </a:lnTo>
                  <a:close/>
                </a:path>
              </a:pathLst>
            </a:custGeom>
            <a:solidFill>
              <a:srgbClr val="913D0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ïsľiďè"/>
            <p:cNvSpPr/>
            <p:nvPr/>
          </p:nvSpPr>
          <p:spPr bwMode="auto">
            <a:xfrm>
              <a:off x="5768976" y="4067175"/>
              <a:ext cx="231775" cy="149225"/>
            </a:xfrm>
            <a:custGeom>
              <a:avLst/>
              <a:gdLst>
                <a:gd name="T0" fmla="*/ 82 w 82"/>
                <a:gd name="T1" fmla="*/ 31 h 53"/>
                <a:gd name="T2" fmla="*/ 67 w 82"/>
                <a:gd name="T3" fmla="*/ 0 h 53"/>
                <a:gd name="T4" fmla="*/ 0 w 82"/>
                <a:gd name="T5" fmla="*/ 28 h 53"/>
                <a:gd name="T6" fmla="*/ 0 w 82"/>
                <a:gd name="T7" fmla="*/ 53 h 53"/>
                <a:gd name="T8" fmla="*/ 11 w 82"/>
                <a:gd name="T9" fmla="*/ 53 h 53"/>
                <a:gd name="T10" fmla="*/ 76 w 82"/>
                <a:gd name="T11" fmla="*/ 35 h 53"/>
                <a:gd name="T12" fmla="*/ 82 w 82"/>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82" h="53">
                  <a:moveTo>
                    <a:pt x="82" y="31"/>
                  </a:moveTo>
                  <a:cubicBezTo>
                    <a:pt x="67" y="0"/>
                    <a:pt x="67" y="0"/>
                    <a:pt x="67" y="0"/>
                  </a:cubicBezTo>
                  <a:cubicBezTo>
                    <a:pt x="0" y="28"/>
                    <a:pt x="0" y="28"/>
                    <a:pt x="0" y="28"/>
                  </a:cubicBezTo>
                  <a:cubicBezTo>
                    <a:pt x="0" y="28"/>
                    <a:pt x="1" y="39"/>
                    <a:pt x="0" y="53"/>
                  </a:cubicBezTo>
                  <a:cubicBezTo>
                    <a:pt x="11" y="53"/>
                    <a:pt x="11" y="53"/>
                    <a:pt x="11" y="53"/>
                  </a:cubicBezTo>
                  <a:cubicBezTo>
                    <a:pt x="34" y="53"/>
                    <a:pt x="56" y="47"/>
                    <a:pt x="76" y="35"/>
                  </a:cubicBezTo>
                  <a:lnTo>
                    <a:pt x="82" y="31"/>
                  </a:lnTo>
                  <a:close/>
                </a:path>
              </a:pathLst>
            </a:custGeom>
            <a:solidFill>
              <a:srgbClr val="682A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iŝļîḑê"/>
            <p:cNvSpPr/>
            <p:nvPr/>
          </p:nvSpPr>
          <p:spPr bwMode="auto">
            <a:xfrm>
              <a:off x="5527676" y="3314700"/>
              <a:ext cx="479425" cy="865188"/>
            </a:xfrm>
            <a:custGeom>
              <a:avLst/>
              <a:gdLst>
                <a:gd name="T0" fmla="*/ 169 w 169"/>
                <a:gd name="T1" fmla="*/ 281 h 307"/>
                <a:gd name="T2" fmla="*/ 156 w 169"/>
                <a:gd name="T3" fmla="*/ 289 h 307"/>
                <a:gd name="T4" fmla="*/ 92 w 169"/>
                <a:gd name="T5" fmla="*/ 307 h 307"/>
                <a:gd name="T6" fmla="*/ 77 w 169"/>
                <a:gd name="T7" fmla="*/ 306 h 307"/>
                <a:gd name="T8" fmla="*/ 0 w 169"/>
                <a:gd name="T9" fmla="*/ 25 h 307"/>
                <a:gd name="T10" fmla="*/ 92 w 169"/>
                <a:gd name="T11" fmla="*/ 0 h 307"/>
                <a:gd name="T12" fmla="*/ 169 w 169"/>
                <a:gd name="T13" fmla="*/ 281 h 307"/>
              </a:gdLst>
              <a:ahLst/>
              <a:cxnLst>
                <a:cxn ang="0">
                  <a:pos x="T0" y="T1"/>
                </a:cxn>
                <a:cxn ang="0">
                  <a:pos x="T2" y="T3"/>
                </a:cxn>
                <a:cxn ang="0">
                  <a:pos x="T4" y="T5"/>
                </a:cxn>
                <a:cxn ang="0">
                  <a:pos x="T6" y="T7"/>
                </a:cxn>
                <a:cxn ang="0">
                  <a:pos x="T8" y="T9"/>
                </a:cxn>
                <a:cxn ang="0">
                  <a:pos x="T10" y="T11"/>
                </a:cxn>
                <a:cxn ang="0">
                  <a:pos x="T12" y="T13"/>
                </a:cxn>
              </a:cxnLst>
              <a:rect l="0" t="0" r="r" b="b"/>
              <a:pathLst>
                <a:path w="169" h="307">
                  <a:moveTo>
                    <a:pt x="169" y="281"/>
                  </a:moveTo>
                  <a:cubicBezTo>
                    <a:pt x="156" y="289"/>
                    <a:pt x="156" y="289"/>
                    <a:pt x="156" y="289"/>
                  </a:cubicBezTo>
                  <a:cubicBezTo>
                    <a:pt x="137" y="301"/>
                    <a:pt x="114" y="307"/>
                    <a:pt x="92" y="307"/>
                  </a:cubicBezTo>
                  <a:cubicBezTo>
                    <a:pt x="77" y="306"/>
                    <a:pt x="77" y="306"/>
                    <a:pt x="77" y="306"/>
                  </a:cubicBezTo>
                  <a:cubicBezTo>
                    <a:pt x="0" y="25"/>
                    <a:pt x="0" y="25"/>
                    <a:pt x="0" y="25"/>
                  </a:cubicBezTo>
                  <a:cubicBezTo>
                    <a:pt x="92" y="0"/>
                    <a:pt x="92" y="0"/>
                    <a:pt x="92" y="0"/>
                  </a:cubicBezTo>
                  <a:lnTo>
                    <a:pt x="169" y="281"/>
                  </a:lnTo>
                  <a:close/>
                </a:path>
              </a:pathLst>
            </a:custGeom>
            <a:solidFill>
              <a:srgbClr val="271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išļïḓê"/>
            <p:cNvSpPr/>
            <p:nvPr/>
          </p:nvSpPr>
          <p:spPr bwMode="auto">
            <a:xfrm>
              <a:off x="5527676" y="2959100"/>
              <a:ext cx="577850" cy="533400"/>
            </a:xfrm>
            <a:custGeom>
              <a:avLst/>
              <a:gdLst>
                <a:gd name="T0" fmla="*/ 0 w 204"/>
                <a:gd name="T1" fmla="*/ 151 h 189"/>
                <a:gd name="T2" fmla="*/ 77 w 204"/>
                <a:gd name="T3" fmla="*/ 33 h 189"/>
                <a:gd name="T4" fmla="*/ 204 w 204"/>
                <a:gd name="T5" fmla="*/ 33 h 189"/>
                <a:gd name="T6" fmla="*/ 204 w 204"/>
                <a:gd name="T7" fmla="*/ 93 h 189"/>
                <a:gd name="T8" fmla="*/ 109 w 204"/>
                <a:gd name="T9" fmla="*/ 189 h 189"/>
                <a:gd name="T10" fmla="*/ 67 w 204"/>
                <a:gd name="T11" fmla="*/ 189 h 189"/>
                <a:gd name="T12" fmla="*/ 0 w 204"/>
                <a:gd name="T13" fmla="*/ 151 h 189"/>
              </a:gdLst>
              <a:ahLst/>
              <a:cxnLst>
                <a:cxn ang="0">
                  <a:pos x="T0" y="T1"/>
                </a:cxn>
                <a:cxn ang="0">
                  <a:pos x="T2" y="T3"/>
                </a:cxn>
                <a:cxn ang="0">
                  <a:pos x="T4" y="T5"/>
                </a:cxn>
                <a:cxn ang="0">
                  <a:pos x="T6" y="T7"/>
                </a:cxn>
                <a:cxn ang="0">
                  <a:pos x="T8" y="T9"/>
                </a:cxn>
                <a:cxn ang="0">
                  <a:pos x="T10" y="T11"/>
                </a:cxn>
                <a:cxn ang="0">
                  <a:pos x="T12" y="T13"/>
                </a:cxn>
              </a:cxnLst>
              <a:rect l="0" t="0" r="r" b="b"/>
              <a:pathLst>
                <a:path w="204" h="189">
                  <a:moveTo>
                    <a:pt x="0" y="151"/>
                  </a:moveTo>
                  <a:cubicBezTo>
                    <a:pt x="0" y="151"/>
                    <a:pt x="2" y="66"/>
                    <a:pt x="77" y="33"/>
                  </a:cubicBezTo>
                  <a:cubicBezTo>
                    <a:pt x="152" y="0"/>
                    <a:pt x="204" y="33"/>
                    <a:pt x="204" y="33"/>
                  </a:cubicBezTo>
                  <a:cubicBezTo>
                    <a:pt x="204" y="93"/>
                    <a:pt x="204" y="93"/>
                    <a:pt x="204" y="93"/>
                  </a:cubicBezTo>
                  <a:cubicBezTo>
                    <a:pt x="109" y="189"/>
                    <a:pt x="109" y="189"/>
                    <a:pt x="109" y="189"/>
                  </a:cubicBezTo>
                  <a:cubicBezTo>
                    <a:pt x="67" y="189"/>
                    <a:pt x="67" y="189"/>
                    <a:pt x="67" y="189"/>
                  </a:cubicBezTo>
                  <a:lnTo>
                    <a:pt x="0" y="151"/>
                  </a:lnTo>
                  <a:close/>
                </a:path>
              </a:pathLst>
            </a:custGeom>
            <a:solidFill>
              <a:srgbClr val="271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íṧḻîḓê"/>
            <p:cNvSpPr/>
            <p:nvPr/>
          </p:nvSpPr>
          <p:spPr bwMode="auto">
            <a:xfrm>
              <a:off x="5686426" y="2959100"/>
              <a:ext cx="419100" cy="225425"/>
            </a:xfrm>
            <a:custGeom>
              <a:avLst/>
              <a:gdLst>
                <a:gd name="T0" fmla="*/ 21 w 148"/>
                <a:gd name="T1" fmla="*/ 33 h 80"/>
                <a:gd name="T2" fmla="*/ 0 w 148"/>
                <a:gd name="T3" fmla="*/ 45 h 80"/>
                <a:gd name="T4" fmla="*/ 0 w 148"/>
                <a:gd name="T5" fmla="*/ 67 h 80"/>
                <a:gd name="T6" fmla="*/ 13 w 148"/>
                <a:gd name="T7" fmla="*/ 80 h 80"/>
                <a:gd name="T8" fmla="*/ 148 w 148"/>
                <a:gd name="T9" fmla="*/ 80 h 80"/>
                <a:gd name="T10" fmla="*/ 148 w 148"/>
                <a:gd name="T11" fmla="*/ 33 h 80"/>
                <a:gd name="T12" fmla="*/ 21 w 148"/>
                <a:gd name="T13" fmla="*/ 33 h 80"/>
              </a:gdLst>
              <a:ahLst/>
              <a:cxnLst>
                <a:cxn ang="0">
                  <a:pos x="T0" y="T1"/>
                </a:cxn>
                <a:cxn ang="0">
                  <a:pos x="T2" y="T3"/>
                </a:cxn>
                <a:cxn ang="0">
                  <a:pos x="T4" y="T5"/>
                </a:cxn>
                <a:cxn ang="0">
                  <a:pos x="T6" y="T7"/>
                </a:cxn>
                <a:cxn ang="0">
                  <a:pos x="T8" y="T9"/>
                </a:cxn>
                <a:cxn ang="0">
                  <a:pos x="T10" y="T11"/>
                </a:cxn>
                <a:cxn ang="0">
                  <a:pos x="T12" y="T13"/>
                </a:cxn>
              </a:cxnLst>
              <a:rect l="0" t="0" r="r" b="b"/>
              <a:pathLst>
                <a:path w="148" h="80">
                  <a:moveTo>
                    <a:pt x="21" y="33"/>
                  </a:moveTo>
                  <a:cubicBezTo>
                    <a:pt x="13" y="36"/>
                    <a:pt x="6" y="40"/>
                    <a:pt x="0" y="45"/>
                  </a:cubicBezTo>
                  <a:cubicBezTo>
                    <a:pt x="0" y="67"/>
                    <a:pt x="0" y="67"/>
                    <a:pt x="0" y="67"/>
                  </a:cubicBezTo>
                  <a:cubicBezTo>
                    <a:pt x="0" y="74"/>
                    <a:pt x="6" y="80"/>
                    <a:pt x="13" y="80"/>
                  </a:cubicBezTo>
                  <a:cubicBezTo>
                    <a:pt x="148" y="80"/>
                    <a:pt x="148" y="80"/>
                    <a:pt x="148" y="80"/>
                  </a:cubicBezTo>
                  <a:cubicBezTo>
                    <a:pt x="148" y="33"/>
                    <a:pt x="148" y="33"/>
                    <a:pt x="148" y="33"/>
                  </a:cubicBezTo>
                  <a:cubicBezTo>
                    <a:pt x="148" y="33"/>
                    <a:pt x="96" y="0"/>
                    <a:pt x="21" y="33"/>
                  </a:cubicBezTo>
                  <a:close/>
                </a:path>
              </a:pathLst>
            </a:custGeom>
            <a:solidFill>
              <a:srgbClr val="190F1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iSļîḋê"/>
            <p:cNvSpPr/>
            <p:nvPr/>
          </p:nvSpPr>
          <p:spPr bwMode="auto">
            <a:xfrm>
              <a:off x="6154738" y="4067175"/>
              <a:ext cx="393700" cy="519113"/>
            </a:xfrm>
            <a:custGeom>
              <a:avLst/>
              <a:gdLst>
                <a:gd name="T0" fmla="*/ 94 w 139"/>
                <a:gd name="T1" fmla="*/ 28 h 184"/>
                <a:gd name="T2" fmla="*/ 105 w 139"/>
                <a:gd name="T3" fmla="*/ 87 h 184"/>
                <a:gd name="T4" fmla="*/ 120 w 139"/>
                <a:gd name="T5" fmla="*/ 169 h 184"/>
                <a:gd name="T6" fmla="*/ 0 w 139"/>
                <a:gd name="T7" fmla="*/ 54 h 184"/>
                <a:gd name="T8" fmla="*/ 27 w 139"/>
                <a:gd name="T9" fmla="*/ 0 h 184"/>
                <a:gd name="T10" fmla="*/ 94 w 139"/>
                <a:gd name="T11" fmla="*/ 28 h 184"/>
              </a:gdLst>
              <a:ahLst/>
              <a:cxnLst>
                <a:cxn ang="0">
                  <a:pos x="T0" y="T1"/>
                </a:cxn>
                <a:cxn ang="0">
                  <a:pos x="T2" y="T3"/>
                </a:cxn>
                <a:cxn ang="0">
                  <a:pos x="T4" y="T5"/>
                </a:cxn>
                <a:cxn ang="0">
                  <a:pos x="T6" y="T7"/>
                </a:cxn>
                <a:cxn ang="0">
                  <a:pos x="T8" y="T9"/>
                </a:cxn>
                <a:cxn ang="0">
                  <a:pos x="T10" y="T11"/>
                </a:cxn>
              </a:cxnLst>
              <a:rect l="0" t="0" r="r" b="b"/>
              <a:pathLst>
                <a:path w="139" h="184">
                  <a:moveTo>
                    <a:pt x="94" y="28"/>
                  </a:moveTo>
                  <a:cubicBezTo>
                    <a:pt x="94" y="28"/>
                    <a:pt x="89" y="60"/>
                    <a:pt x="105" y="87"/>
                  </a:cubicBezTo>
                  <a:cubicBezTo>
                    <a:pt x="121" y="114"/>
                    <a:pt x="139" y="154"/>
                    <a:pt x="120" y="169"/>
                  </a:cubicBezTo>
                  <a:cubicBezTo>
                    <a:pt x="101" y="184"/>
                    <a:pt x="0" y="54"/>
                    <a:pt x="0" y="54"/>
                  </a:cubicBezTo>
                  <a:cubicBezTo>
                    <a:pt x="27" y="0"/>
                    <a:pt x="27" y="0"/>
                    <a:pt x="27" y="0"/>
                  </a:cubicBezTo>
                  <a:lnTo>
                    <a:pt x="94" y="28"/>
                  </a:lnTo>
                  <a:close/>
                </a:path>
              </a:pathLst>
            </a:custGeom>
            <a:solidFill>
              <a:srgbClr val="913D0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ï$ļiḍé"/>
            <p:cNvSpPr/>
            <p:nvPr/>
          </p:nvSpPr>
          <p:spPr bwMode="auto">
            <a:xfrm>
              <a:off x="6188076" y="4067175"/>
              <a:ext cx="231775" cy="149225"/>
            </a:xfrm>
            <a:custGeom>
              <a:avLst/>
              <a:gdLst>
                <a:gd name="T0" fmla="*/ 0 w 82"/>
                <a:gd name="T1" fmla="*/ 31 h 53"/>
                <a:gd name="T2" fmla="*/ 15 w 82"/>
                <a:gd name="T3" fmla="*/ 0 h 53"/>
                <a:gd name="T4" fmla="*/ 82 w 82"/>
                <a:gd name="T5" fmla="*/ 28 h 53"/>
                <a:gd name="T6" fmla="*/ 82 w 82"/>
                <a:gd name="T7" fmla="*/ 53 h 53"/>
                <a:gd name="T8" fmla="*/ 71 w 82"/>
                <a:gd name="T9" fmla="*/ 53 h 53"/>
                <a:gd name="T10" fmla="*/ 6 w 82"/>
                <a:gd name="T11" fmla="*/ 35 h 53"/>
                <a:gd name="T12" fmla="*/ 0 w 82"/>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82" h="53">
                  <a:moveTo>
                    <a:pt x="0" y="31"/>
                  </a:moveTo>
                  <a:cubicBezTo>
                    <a:pt x="15" y="0"/>
                    <a:pt x="15" y="0"/>
                    <a:pt x="15" y="0"/>
                  </a:cubicBezTo>
                  <a:cubicBezTo>
                    <a:pt x="82" y="28"/>
                    <a:pt x="82" y="28"/>
                    <a:pt x="82" y="28"/>
                  </a:cubicBezTo>
                  <a:cubicBezTo>
                    <a:pt x="82" y="28"/>
                    <a:pt x="81" y="39"/>
                    <a:pt x="82" y="53"/>
                  </a:cubicBezTo>
                  <a:cubicBezTo>
                    <a:pt x="71" y="53"/>
                    <a:pt x="71" y="53"/>
                    <a:pt x="71" y="53"/>
                  </a:cubicBezTo>
                  <a:cubicBezTo>
                    <a:pt x="48" y="53"/>
                    <a:pt x="26" y="47"/>
                    <a:pt x="6" y="35"/>
                  </a:cubicBezTo>
                  <a:lnTo>
                    <a:pt x="0" y="31"/>
                  </a:lnTo>
                  <a:close/>
                </a:path>
              </a:pathLst>
            </a:custGeom>
            <a:solidFill>
              <a:srgbClr val="682A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î$ḷïdè"/>
            <p:cNvSpPr/>
            <p:nvPr/>
          </p:nvSpPr>
          <p:spPr bwMode="auto">
            <a:xfrm>
              <a:off x="6181726" y="3314700"/>
              <a:ext cx="479425" cy="865188"/>
            </a:xfrm>
            <a:custGeom>
              <a:avLst/>
              <a:gdLst>
                <a:gd name="T0" fmla="*/ 0 w 169"/>
                <a:gd name="T1" fmla="*/ 281 h 307"/>
                <a:gd name="T2" fmla="*/ 13 w 169"/>
                <a:gd name="T3" fmla="*/ 289 h 307"/>
                <a:gd name="T4" fmla="*/ 77 w 169"/>
                <a:gd name="T5" fmla="*/ 307 h 307"/>
                <a:gd name="T6" fmla="*/ 92 w 169"/>
                <a:gd name="T7" fmla="*/ 306 h 307"/>
                <a:gd name="T8" fmla="*/ 169 w 169"/>
                <a:gd name="T9" fmla="*/ 25 h 307"/>
                <a:gd name="T10" fmla="*/ 77 w 169"/>
                <a:gd name="T11" fmla="*/ 0 h 307"/>
                <a:gd name="T12" fmla="*/ 0 w 169"/>
                <a:gd name="T13" fmla="*/ 281 h 307"/>
              </a:gdLst>
              <a:ahLst/>
              <a:cxnLst>
                <a:cxn ang="0">
                  <a:pos x="T0" y="T1"/>
                </a:cxn>
                <a:cxn ang="0">
                  <a:pos x="T2" y="T3"/>
                </a:cxn>
                <a:cxn ang="0">
                  <a:pos x="T4" y="T5"/>
                </a:cxn>
                <a:cxn ang="0">
                  <a:pos x="T6" y="T7"/>
                </a:cxn>
                <a:cxn ang="0">
                  <a:pos x="T8" y="T9"/>
                </a:cxn>
                <a:cxn ang="0">
                  <a:pos x="T10" y="T11"/>
                </a:cxn>
                <a:cxn ang="0">
                  <a:pos x="T12" y="T13"/>
                </a:cxn>
              </a:cxnLst>
              <a:rect l="0" t="0" r="r" b="b"/>
              <a:pathLst>
                <a:path w="169" h="307">
                  <a:moveTo>
                    <a:pt x="0" y="281"/>
                  </a:moveTo>
                  <a:cubicBezTo>
                    <a:pt x="13" y="289"/>
                    <a:pt x="13" y="289"/>
                    <a:pt x="13" y="289"/>
                  </a:cubicBezTo>
                  <a:cubicBezTo>
                    <a:pt x="32" y="301"/>
                    <a:pt x="55" y="307"/>
                    <a:pt x="77" y="307"/>
                  </a:cubicBezTo>
                  <a:cubicBezTo>
                    <a:pt x="92" y="306"/>
                    <a:pt x="92" y="306"/>
                    <a:pt x="92" y="306"/>
                  </a:cubicBezTo>
                  <a:cubicBezTo>
                    <a:pt x="169" y="25"/>
                    <a:pt x="169" y="25"/>
                    <a:pt x="169" y="25"/>
                  </a:cubicBezTo>
                  <a:cubicBezTo>
                    <a:pt x="77" y="0"/>
                    <a:pt x="77" y="0"/>
                    <a:pt x="77" y="0"/>
                  </a:cubicBezTo>
                  <a:lnTo>
                    <a:pt x="0" y="281"/>
                  </a:lnTo>
                  <a:close/>
                </a:path>
              </a:pathLst>
            </a:custGeom>
            <a:solidFill>
              <a:srgbClr val="271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îŝľïḑê"/>
            <p:cNvSpPr/>
            <p:nvPr/>
          </p:nvSpPr>
          <p:spPr bwMode="auto">
            <a:xfrm>
              <a:off x="6083301" y="2959100"/>
              <a:ext cx="577850" cy="533400"/>
            </a:xfrm>
            <a:custGeom>
              <a:avLst/>
              <a:gdLst>
                <a:gd name="T0" fmla="*/ 204 w 204"/>
                <a:gd name="T1" fmla="*/ 151 h 189"/>
                <a:gd name="T2" fmla="*/ 127 w 204"/>
                <a:gd name="T3" fmla="*/ 33 h 189"/>
                <a:gd name="T4" fmla="*/ 0 w 204"/>
                <a:gd name="T5" fmla="*/ 33 h 189"/>
                <a:gd name="T6" fmla="*/ 0 w 204"/>
                <a:gd name="T7" fmla="*/ 93 h 189"/>
                <a:gd name="T8" fmla="*/ 95 w 204"/>
                <a:gd name="T9" fmla="*/ 189 h 189"/>
                <a:gd name="T10" fmla="*/ 137 w 204"/>
                <a:gd name="T11" fmla="*/ 189 h 189"/>
                <a:gd name="T12" fmla="*/ 204 w 204"/>
                <a:gd name="T13" fmla="*/ 151 h 189"/>
              </a:gdLst>
              <a:ahLst/>
              <a:cxnLst>
                <a:cxn ang="0">
                  <a:pos x="T0" y="T1"/>
                </a:cxn>
                <a:cxn ang="0">
                  <a:pos x="T2" y="T3"/>
                </a:cxn>
                <a:cxn ang="0">
                  <a:pos x="T4" y="T5"/>
                </a:cxn>
                <a:cxn ang="0">
                  <a:pos x="T6" y="T7"/>
                </a:cxn>
                <a:cxn ang="0">
                  <a:pos x="T8" y="T9"/>
                </a:cxn>
                <a:cxn ang="0">
                  <a:pos x="T10" y="T11"/>
                </a:cxn>
                <a:cxn ang="0">
                  <a:pos x="T12" y="T13"/>
                </a:cxn>
              </a:cxnLst>
              <a:rect l="0" t="0" r="r" b="b"/>
              <a:pathLst>
                <a:path w="204" h="189">
                  <a:moveTo>
                    <a:pt x="204" y="151"/>
                  </a:moveTo>
                  <a:cubicBezTo>
                    <a:pt x="204" y="151"/>
                    <a:pt x="202" y="66"/>
                    <a:pt x="127" y="33"/>
                  </a:cubicBezTo>
                  <a:cubicBezTo>
                    <a:pt x="52" y="0"/>
                    <a:pt x="0" y="33"/>
                    <a:pt x="0" y="33"/>
                  </a:cubicBezTo>
                  <a:cubicBezTo>
                    <a:pt x="0" y="93"/>
                    <a:pt x="0" y="93"/>
                    <a:pt x="0" y="93"/>
                  </a:cubicBezTo>
                  <a:cubicBezTo>
                    <a:pt x="95" y="189"/>
                    <a:pt x="95" y="189"/>
                    <a:pt x="95" y="189"/>
                  </a:cubicBezTo>
                  <a:cubicBezTo>
                    <a:pt x="137" y="189"/>
                    <a:pt x="137" y="189"/>
                    <a:pt x="137" y="189"/>
                  </a:cubicBezTo>
                  <a:lnTo>
                    <a:pt x="204" y="151"/>
                  </a:lnTo>
                  <a:close/>
                </a:path>
              </a:pathLst>
            </a:custGeom>
            <a:solidFill>
              <a:srgbClr val="271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í$ḻiḍé"/>
            <p:cNvSpPr/>
            <p:nvPr/>
          </p:nvSpPr>
          <p:spPr bwMode="auto">
            <a:xfrm>
              <a:off x="6083301" y="2959100"/>
              <a:ext cx="419100" cy="225425"/>
            </a:xfrm>
            <a:custGeom>
              <a:avLst/>
              <a:gdLst>
                <a:gd name="T0" fmla="*/ 127 w 148"/>
                <a:gd name="T1" fmla="*/ 33 h 80"/>
                <a:gd name="T2" fmla="*/ 148 w 148"/>
                <a:gd name="T3" fmla="*/ 45 h 80"/>
                <a:gd name="T4" fmla="*/ 148 w 148"/>
                <a:gd name="T5" fmla="*/ 67 h 80"/>
                <a:gd name="T6" fmla="*/ 135 w 148"/>
                <a:gd name="T7" fmla="*/ 80 h 80"/>
                <a:gd name="T8" fmla="*/ 0 w 148"/>
                <a:gd name="T9" fmla="*/ 80 h 80"/>
                <a:gd name="T10" fmla="*/ 0 w 148"/>
                <a:gd name="T11" fmla="*/ 33 h 80"/>
                <a:gd name="T12" fmla="*/ 127 w 148"/>
                <a:gd name="T13" fmla="*/ 33 h 80"/>
              </a:gdLst>
              <a:ahLst/>
              <a:cxnLst>
                <a:cxn ang="0">
                  <a:pos x="T0" y="T1"/>
                </a:cxn>
                <a:cxn ang="0">
                  <a:pos x="T2" y="T3"/>
                </a:cxn>
                <a:cxn ang="0">
                  <a:pos x="T4" y="T5"/>
                </a:cxn>
                <a:cxn ang="0">
                  <a:pos x="T6" y="T7"/>
                </a:cxn>
                <a:cxn ang="0">
                  <a:pos x="T8" y="T9"/>
                </a:cxn>
                <a:cxn ang="0">
                  <a:pos x="T10" y="T11"/>
                </a:cxn>
                <a:cxn ang="0">
                  <a:pos x="T12" y="T13"/>
                </a:cxn>
              </a:cxnLst>
              <a:rect l="0" t="0" r="r" b="b"/>
              <a:pathLst>
                <a:path w="148" h="80">
                  <a:moveTo>
                    <a:pt x="127" y="33"/>
                  </a:moveTo>
                  <a:cubicBezTo>
                    <a:pt x="135" y="36"/>
                    <a:pt x="142" y="40"/>
                    <a:pt x="148" y="45"/>
                  </a:cubicBezTo>
                  <a:cubicBezTo>
                    <a:pt x="148" y="67"/>
                    <a:pt x="148" y="67"/>
                    <a:pt x="148" y="67"/>
                  </a:cubicBezTo>
                  <a:cubicBezTo>
                    <a:pt x="148" y="74"/>
                    <a:pt x="142" y="80"/>
                    <a:pt x="135" y="80"/>
                  </a:cubicBezTo>
                  <a:cubicBezTo>
                    <a:pt x="0" y="80"/>
                    <a:pt x="0" y="80"/>
                    <a:pt x="0" y="80"/>
                  </a:cubicBezTo>
                  <a:cubicBezTo>
                    <a:pt x="0" y="33"/>
                    <a:pt x="0" y="33"/>
                    <a:pt x="0" y="33"/>
                  </a:cubicBezTo>
                  <a:cubicBezTo>
                    <a:pt x="0" y="33"/>
                    <a:pt x="52" y="0"/>
                    <a:pt x="127" y="33"/>
                  </a:cubicBezTo>
                  <a:close/>
                </a:path>
              </a:pathLst>
            </a:custGeom>
            <a:solidFill>
              <a:srgbClr val="190F1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íślîďê"/>
            <p:cNvSpPr/>
            <p:nvPr/>
          </p:nvSpPr>
          <p:spPr bwMode="auto">
            <a:xfrm>
              <a:off x="6437313" y="2559050"/>
              <a:ext cx="3175" cy="3175"/>
            </a:xfrm>
            <a:prstGeom prst="rect">
              <a:avLst/>
            </a:prstGeom>
            <a:solidFill>
              <a:srgbClr val="B2B2B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5" name="ïŝľîḑè"/>
            <p:cNvSpPr/>
            <p:nvPr/>
          </p:nvSpPr>
          <p:spPr bwMode="auto">
            <a:xfrm>
              <a:off x="5729288" y="1862138"/>
              <a:ext cx="747713" cy="1311275"/>
            </a:xfrm>
            <a:custGeom>
              <a:avLst/>
              <a:gdLst>
                <a:gd name="T0" fmla="*/ 263 w 264"/>
                <a:gd name="T1" fmla="*/ 71 h 465"/>
                <a:gd name="T2" fmla="*/ 262 w 264"/>
                <a:gd name="T3" fmla="*/ 53 h 465"/>
                <a:gd name="T4" fmla="*/ 210 w 264"/>
                <a:gd name="T5" fmla="*/ 23 h 465"/>
                <a:gd name="T6" fmla="*/ 150 w 264"/>
                <a:gd name="T7" fmla="*/ 3 h 465"/>
                <a:gd name="T8" fmla="*/ 110 w 264"/>
                <a:gd name="T9" fmla="*/ 0 h 465"/>
                <a:gd name="T10" fmla="*/ 101 w 264"/>
                <a:gd name="T11" fmla="*/ 5 h 465"/>
                <a:gd name="T12" fmla="*/ 58 w 264"/>
                <a:gd name="T13" fmla="*/ 18 h 465"/>
                <a:gd name="T14" fmla="*/ 19 w 264"/>
                <a:gd name="T15" fmla="*/ 29 h 465"/>
                <a:gd name="T16" fmla="*/ 0 w 264"/>
                <a:gd name="T17" fmla="*/ 59 h 465"/>
                <a:gd name="T18" fmla="*/ 16 w 264"/>
                <a:gd name="T19" fmla="*/ 141 h 465"/>
                <a:gd name="T20" fmla="*/ 21 w 264"/>
                <a:gd name="T21" fmla="*/ 229 h 465"/>
                <a:gd name="T22" fmla="*/ 19 w 264"/>
                <a:gd name="T23" fmla="*/ 371 h 465"/>
                <a:gd name="T24" fmla="*/ 244 w 264"/>
                <a:gd name="T25" fmla="*/ 374 h 465"/>
                <a:gd name="T26" fmla="*/ 242 w 264"/>
                <a:gd name="T27" fmla="*/ 232 h 465"/>
                <a:gd name="T28" fmla="*/ 245 w 264"/>
                <a:gd name="T29" fmla="*/ 192 h 465"/>
                <a:gd name="T30" fmla="*/ 247 w 264"/>
                <a:gd name="T31" fmla="*/ 149 h 465"/>
                <a:gd name="T32" fmla="*/ 260 w 264"/>
                <a:gd name="T33" fmla="*/ 83 h 465"/>
                <a:gd name="T34" fmla="*/ 263 w 264"/>
                <a:gd name="T35" fmla="*/ 7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4" h="465">
                  <a:moveTo>
                    <a:pt x="263" y="71"/>
                  </a:moveTo>
                  <a:cubicBezTo>
                    <a:pt x="264" y="65"/>
                    <a:pt x="264" y="59"/>
                    <a:pt x="262" y="53"/>
                  </a:cubicBezTo>
                  <a:cubicBezTo>
                    <a:pt x="257" y="31"/>
                    <a:pt x="228" y="28"/>
                    <a:pt x="210" y="23"/>
                  </a:cubicBezTo>
                  <a:cubicBezTo>
                    <a:pt x="194" y="18"/>
                    <a:pt x="151" y="3"/>
                    <a:pt x="150" y="3"/>
                  </a:cubicBezTo>
                  <a:cubicBezTo>
                    <a:pt x="110" y="0"/>
                    <a:pt x="110" y="0"/>
                    <a:pt x="110" y="0"/>
                  </a:cubicBezTo>
                  <a:cubicBezTo>
                    <a:pt x="109" y="0"/>
                    <a:pt x="106" y="2"/>
                    <a:pt x="101" y="5"/>
                  </a:cubicBezTo>
                  <a:cubicBezTo>
                    <a:pt x="86" y="10"/>
                    <a:pt x="72" y="14"/>
                    <a:pt x="58" y="18"/>
                  </a:cubicBezTo>
                  <a:cubicBezTo>
                    <a:pt x="45" y="22"/>
                    <a:pt x="31" y="23"/>
                    <a:pt x="19" y="29"/>
                  </a:cubicBezTo>
                  <a:cubicBezTo>
                    <a:pt x="5" y="36"/>
                    <a:pt x="0" y="44"/>
                    <a:pt x="0" y="59"/>
                  </a:cubicBezTo>
                  <a:cubicBezTo>
                    <a:pt x="1" y="87"/>
                    <a:pt x="16" y="113"/>
                    <a:pt x="16" y="141"/>
                  </a:cubicBezTo>
                  <a:cubicBezTo>
                    <a:pt x="16" y="170"/>
                    <a:pt x="17" y="200"/>
                    <a:pt x="21" y="229"/>
                  </a:cubicBezTo>
                  <a:cubicBezTo>
                    <a:pt x="19" y="371"/>
                    <a:pt x="19" y="371"/>
                    <a:pt x="19" y="371"/>
                  </a:cubicBezTo>
                  <a:cubicBezTo>
                    <a:pt x="19" y="371"/>
                    <a:pt x="119" y="465"/>
                    <a:pt x="244" y="374"/>
                  </a:cubicBezTo>
                  <a:cubicBezTo>
                    <a:pt x="242" y="232"/>
                    <a:pt x="242" y="232"/>
                    <a:pt x="242" y="232"/>
                  </a:cubicBezTo>
                  <a:cubicBezTo>
                    <a:pt x="242" y="219"/>
                    <a:pt x="245" y="205"/>
                    <a:pt x="245" y="192"/>
                  </a:cubicBezTo>
                  <a:cubicBezTo>
                    <a:pt x="246" y="178"/>
                    <a:pt x="246" y="163"/>
                    <a:pt x="247" y="149"/>
                  </a:cubicBezTo>
                  <a:cubicBezTo>
                    <a:pt x="249" y="126"/>
                    <a:pt x="253" y="105"/>
                    <a:pt x="260" y="83"/>
                  </a:cubicBezTo>
                  <a:cubicBezTo>
                    <a:pt x="261" y="79"/>
                    <a:pt x="262" y="75"/>
                    <a:pt x="263" y="71"/>
                  </a:cubicBezTo>
                  <a:close/>
                </a:path>
              </a:pathLst>
            </a:custGeom>
            <a:solidFill>
              <a:srgbClr val="B4CAE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í$ľïḋè"/>
            <p:cNvSpPr/>
            <p:nvPr/>
          </p:nvSpPr>
          <p:spPr bwMode="auto">
            <a:xfrm>
              <a:off x="5972176" y="2049463"/>
              <a:ext cx="230188" cy="676275"/>
            </a:xfrm>
            <a:custGeom>
              <a:avLst/>
              <a:gdLst>
                <a:gd name="T0" fmla="*/ 54 w 145"/>
                <a:gd name="T1" fmla="*/ 0 h 426"/>
                <a:gd name="T2" fmla="*/ 0 w 145"/>
                <a:gd name="T3" fmla="*/ 333 h 426"/>
                <a:gd name="T4" fmla="*/ 79 w 145"/>
                <a:gd name="T5" fmla="*/ 426 h 426"/>
                <a:gd name="T6" fmla="*/ 145 w 145"/>
                <a:gd name="T7" fmla="*/ 333 h 426"/>
                <a:gd name="T8" fmla="*/ 99 w 145"/>
                <a:gd name="T9" fmla="*/ 0 h 426"/>
                <a:gd name="T10" fmla="*/ 54 w 145"/>
                <a:gd name="T11" fmla="*/ 0 h 426"/>
              </a:gdLst>
              <a:ahLst/>
              <a:cxnLst>
                <a:cxn ang="0">
                  <a:pos x="T0" y="T1"/>
                </a:cxn>
                <a:cxn ang="0">
                  <a:pos x="T2" y="T3"/>
                </a:cxn>
                <a:cxn ang="0">
                  <a:pos x="T4" y="T5"/>
                </a:cxn>
                <a:cxn ang="0">
                  <a:pos x="T6" y="T7"/>
                </a:cxn>
                <a:cxn ang="0">
                  <a:pos x="T8" y="T9"/>
                </a:cxn>
                <a:cxn ang="0">
                  <a:pos x="T10" y="T11"/>
                </a:cxn>
              </a:cxnLst>
              <a:rect l="0" t="0" r="r" b="b"/>
              <a:pathLst>
                <a:path w="145" h="426">
                  <a:moveTo>
                    <a:pt x="54" y="0"/>
                  </a:moveTo>
                  <a:lnTo>
                    <a:pt x="0" y="333"/>
                  </a:lnTo>
                  <a:lnTo>
                    <a:pt x="79" y="426"/>
                  </a:lnTo>
                  <a:lnTo>
                    <a:pt x="145" y="333"/>
                  </a:lnTo>
                  <a:lnTo>
                    <a:pt x="99" y="0"/>
                  </a:lnTo>
                  <a:lnTo>
                    <a:pt x="54" y="0"/>
                  </a:lnTo>
                  <a:close/>
                </a:path>
              </a:pathLst>
            </a:custGeom>
            <a:solidFill>
              <a:srgbClr val="F05B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iṣļîde"/>
            <p:cNvSpPr/>
            <p:nvPr/>
          </p:nvSpPr>
          <p:spPr bwMode="auto">
            <a:xfrm>
              <a:off x="6043613" y="1981200"/>
              <a:ext cx="98425" cy="84138"/>
            </a:xfrm>
            <a:custGeom>
              <a:avLst/>
              <a:gdLst>
                <a:gd name="T0" fmla="*/ 0 w 62"/>
                <a:gd name="T1" fmla="*/ 0 h 53"/>
                <a:gd name="T2" fmla="*/ 62 w 62"/>
                <a:gd name="T3" fmla="*/ 0 h 53"/>
                <a:gd name="T4" fmla="*/ 54 w 62"/>
                <a:gd name="T5" fmla="*/ 53 h 53"/>
                <a:gd name="T6" fmla="*/ 9 w 62"/>
                <a:gd name="T7" fmla="*/ 53 h 53"/>
                <a:gd name="T8" fmla="*/ 0 w 62"/>
                <a:gd name="T9" fmla="*/ 0 h 53"/>
              </a:gdLst>
              <a:ahLst/>
              <a:cxnLst>
                <a:cxn ang="0">
                  <a:pos x="T0" y="T1"/>
                </a:cxn>
                <a:cxn ang="0">
                  <a:pos x="T2" y="T3"/>
                </a:cxn>
                <a:cxn ang="0">
                  <a:pos x="T4" y="T5"/>
                </a:cxn>
                <a:cxn ang="0">
                  <a:pos x="T6" y="T7"/>
                </a:cxn>
                <a:cxn ang="0">
                  <a:pos x="T8" y="T9"/>
                </a:cxn>
              </a:cxnLst>
              <a:rect l="0" t="0" r="r" b="b"/>
              <a:pathLst>
                <a:path w="62" h="53">
                  <a:moveTo>
                    <a:pt x="0" y="0"/>
                  </a:moveTo>
                  <a:lnTo>
                    <a:pt x="62" y="0"/>
                  </a:lnTo>
                  <a:lnTo>
                    <a:pt x="54" y="53"/>
                  </a:lnTo>
                  <a:lnTo>
                    <a:pt x="9" y="53"/>
                  </a:lnTo>
                  <a:lnTo>
                    <a:pt x="0" y="0"/>
                  </a:lnTo>
                  <a:close/>
                </a:path>
              </a:pathLst>
            </a:custGeom>
            <a:solidFill>
              <a:srgbClr val="F05B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íṡľîḋe"/>
            <p:cNvSpPr/>
            <p:nvPr/>
          </p:nvSpPr>
          <p:spPr bwMode="auto">
            <a:xfrm>
              <a:off x="5776913" y="2260600"/>
              <a:ext cx="93663" cy="433388"/>
            </a:xfrm>
            <a:custGeom>
              <a:avLst/>
              <a:gdLst>
                <a:gd name="T0" fmla="*/ 4 w 33"/>
                <a:gd name="T1" fmla="*/ 88 h 154"/>
                <a:gd name="T2" fmla="*/ 3 w 33"/>
                <a:gd name="T3" fmla="*/ 154 h 154"/>
                <a:gd name="T4" fmla="*/ 19 w 33"/>
                <a:gd name="T5" fmla="*/ 0 h 154"/>
                <a:gd name="T6" fmla="*/ 0 w 33"/>
                <a:gd name="T7" fmla="*/ 46 h 154"/>
                <a:gd name="T8" fmla="*/ 4 w 33"/>
                <a:gd name="T9" fmla="*/ 88 h 154"/>
              </a:gdLst>
              <a:ahLst/>
              <a:cxnLst>
                <a:cxn ang="0">
                  <a:pos x="T0" y="T1"/>
                </a:cxn>
                <a:cxn ang="0">
                  <a:pos x="T2" y="T3"/>
                </a:cxn>
                <a:cxn ang="0">
                  <a:pos x="T4" y="T5"/>
                </a:cxn>
                <a:cxn ang="0">
                  <a:pos x="T6" y="T7"/>
                </a:cxn>
                <a:cxn ang="0">
                  <a:pos x="T8" y="T9"/>
                </a:cxn>
              </a:cxnLst>
              <a:rect l="0" t="0" r="r" b="b"/>
              <a:pathLst>
                <a:path w="33" h="154">
                  <a:moveTo>
                    <a:pt x="4" y="88"/>
                  </a:moveTo>
                  <a:cubicBezTo>
                    <a:pt x="3" y="154"/>
                    <a:pt x="3" y="154"/>
                    <a:pt x="3" y="154"/>
                  </a:cubicBezTo>
                  <a:cubicBezTo>
                    <a:pt x="33" y="133"/>
                    <a:pt x="19" y="0"/>
                    <a:pt x="19" y="0"/>
                  </a:cubicBezTo>
                  <a:cubicBezTo>
                    <a:pt x="0" y="46"/>
                    <a:pt x="0" y="46"/>
                    <a:pt x="0" y="46"/>
                  </a:cubicBezTo>
                  <a:cubicBezTo>
                    <a:pt x="0" y="60"/>
                    <a:pt x="2" y="74"/>
                    <a:pt x="4" y="88"/>
                  </a:cubicBezTo>
                  <a:close/>
                </a:path>
              </a:pathLst>
            </a:custGeom>
            <a:solidFill>
              <a:srgbClr val="85A1C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ïšḷiḓe"/>
            <p:cNvSpPr/>
            <p:nvPr/>
          </p:nvSpPr>
          <p:spPr bwMode="auto">
            <a:xfrm>
              <a:off x="6329363" y="2260600"/>
              <a:ext cx="96838" cy="433388"/>
            </a:xfrm>
            <a:custGeom>
              <a:avLst/>
              <a:gdLst>
                <a:gd name="T0" fmla="*/ 30 w 34"/>
                <a:gd name="T1" fmla="*/ 88 h 154"/>
                <a:gd name="T2" fmla="*/ 31 w 34"/>
                <a:gd name="T3" fmla="*/ 154 h 154"/>
                <a:gd name="T4" fmla="*/ 15 w 34"/>
                <a:gd name="T5" fmla="*/ 0 h 154"/>
                <a:gd name="T6" fmla="*/ 34 w 34"/>
                <a:gd name="T7" fmla="*/ 46 h 154"/>
                <a:gd name="T8" fmla="*/ 30 w 34"/>
                <a:gd name="T9" fmla="*/ 88 h 154"/>
              </a:gdLst>
              <a:ahLst/>
              <a:cxnLst>
                <a:cxn ang="0">
                  <a:pos x="T0" y="T1"/>
                </a:cxn>
                <a:cxn ang="0">
                  <a:pos x="T2" y="T3"/>
                </a:cxn>
                <a:cxn ang="0">
                  <a:pos x="T4" y="T5"/>
                </a:cxn>
                <a:cxn ang="0">
                  <a:pos x="T6" y="T7"/>
                </a:cxn>
                <a:cxn ang="0">
                  <a:pos x="T8" y="T9"/>
                </a:cxn>
              </a:cxnLst>
              <a:rect l="0" t="0" r="r" b="b"/>
              <a:pathLst>
                <a:path w="34" h="154">
                  <a:moveTo>
                    <a:pt x="30" y="88"/>
                  </a:moveTo>
                  <a:cubicBezTo>
                    <a:pt x="31" y="154"/>
                    <a:pt x="31" y="154"/>
                    <a:pt x="31" y="154"/>
                  </a:cubicBezTo>
                  <a:cubicBezTo>
                    <a:pt x="0" y="133"/>
                    <a:pt x="15" y="0"/>
                    <a:pt x="15" y="0"/>
                  </a:cubicBezTo>
                  <a:cubicBezTo>
                    <a:pt x="34" y="46"/>
                    <a:pt x="34" y="46"/>
                    <a:pt x="34" y="46"/>
                  </a:cubicBezTo>
                  <a:cubicBezTo>
                    <a:pt x="33" y="60"/>
                    <a:pt x="32" y="74"/>
                    <a:pt x="30" y="88"/>
                  </a:cubicBezTo>
                  <a:close/>
                </a:path>
              </a:pathLst>
            </a:custGeom>
            <a:solidFill>
              <a:srgbClr val="85A1C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íSlïďè"/>
            <p:cNvSpPr/>
            <p:nvPr/>
          </p:nvSpPr>
          <p:spPr bwMode="auto">
            <a:xfrm>
              <a:off x="6326188" y="1450975"/>
              <a:ext cx="165100" cy="231775"/>
            </a:xfrm>
            <a:custGeom>
              <a:avLst/>
              <a:gdLst>
                <a:gd name="T0" fmla="*/ 3 w 58"/>
                <a:gd name="T1" fmla="*/ 25 h 82"/>
                <a:gd name="T2" fmla="*/ 40 w 58"/>
                <a:gd name="T3" fmla="*/ 15 h 82"/>
                <a:gd name="T4" fmla="*/ 0 w 58"/>
                <a:gd name="T5" fmla="*/ 71 h 82"/>
                <a:gd name="T6" fmla="*/ 3 w 58"/>
                <a:gd name="T7" fmla="*/ 25 h 82"/>
              </a:gdLst>
              <a:ahLst/>
              <a:cxnLst>
                <a:cxn ang="0">
                  <a:pos x="T0" y="T1"/>
                </a:cxn>
                <a:cxn ang="0">
                  <a:pos x="T2" y="T3"/>
                </a:cxn>
                <a:cxn ang="0">
                  <a:pos x="T4" y="T5"/>
                </a:cxn>
                <a:cxn ang="0">
                  <a:pos x="T6" y="T7"/>
                </a:cxn>
              </a:cxnLst>
              <a:rect l="0" t="0" r="r" b="b"/>
              <a:pathLst>
                <a:path w="58" h="82">
                  <a:moveTo>
                    <a:pt x="3" y="25"/>
                  </a:moveTo>
                  <a:cubicBezTo>
                    <a:pt x="3" y="25"/>
                    <a:pt x="22" y="0"/>
                    <a:pt x="40" y="15"/>
                  </a:cubicBezTo>
                  <a:cubicBezTo>
                    <a:pt x="58" y="31"/>
                    <a:pt x="34" y="82"/>
                    <a:pt x="0" y="71"/>
                  </a:cubicBezTo>
                  <a:lnTo>
                    <a:pt x="3" y="25"/>
                  </a:lnTo>
                  <a:close/>
                </a:path>
              </a:pathLst>
            </a:custGeom>
            <a:solidFill>
              <a:srgbClr val="F8D0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iš1iḍè"/>
            <p:cNvSpPr/>
            <p:nvPr/>
          </p:nvSpPr>
          <p:spPr bwMode="auto">
            <a:xfrm>
              <a:off x="6326188" y="1508125"/>
              <a:ext cx="128588" cy="139700"/>
            </a:xfrm>
            <a:custGeom>
              <a:avLst/>
              <a:gdLst>
                <a:gd name="T0" fmla="*/ 2 w 45"/>
                <a:gd name="T1" fmla="*/ 22 h 50"/>
                <a:gd name="T2" fmla="*/ 0 w 45"/>
                <a:gd name="T3" fmla="*/ 46 h 50"/>
                <a:gd name="T4" fmla="*/ 32 w 45"/>
                <a:gd name="T5" fmla="*/ 4 h 50"/>
                <a:gd name="T6" fmla="*/ 2 w 45"/>
                <a:gd name="T7" fmla="*/ 22 h 50"/>
              </a:gdLst>
              <a:ahLst/>
              <a:cxnLst>
                <a:cxn ang="0">
                  <a:pos x="T0" y="T1"/>
                </a:cxn>
                <a:cxn ang="0">
                  <a:pos x="T2" y="T3"/>
                </a:cxn>
                <a:cxn ang="0">
                  <a:pos x="T4" y="T5"/>
                </a:cxn>
                <a:cxn ang="0">
                  <a:pos x="T6" y="T7"/>
                </a:cxn>
              </a:cxnLst>
              <a:rect l="0" t="0" r="r" b="b"/>
              <a:pathLst>
                <a:path w="45" h="50">
                  <a:moveTo>
                    <a:pt x="2" y="22"/>
                  </a:moveTo>
                  <a:cubicBezTo>
                    <a:pt x="0" y="46"/>
                    <a:pt x="0" y="46"/>
                    <a:pt x="0" y="46"/>
                  </a:cubicBezTo>
                  <a:cubicBezTo>
                    <a:pt x="29" y="50"/>
                    <a:pt x="45" y="9"/>
                    <a:pt x="32" y="4"/>
                  </a:cubicBezTo>
                  <a:cubicBezTo>
                    <a:pt x="21" y="0"/>
                    <a:pt x="7" y="14"/>
                    <a:pt x="2" y="22"/>
                  </a:cubicBezTo>
                  <a:close/>
                </a:path>
              </a:pathLst>
            </a:custGeom>
            <a:solidFill>
              <a:srgbClr val="EFB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îśḻíďê"/>
            <p:cNvSpPr/>
            <p:nvPr/>
          </p:nvSpPr>
          <p:spPr bwMode="auto">
            <a:xfrm>
              <a:off x="6332538" y="1509713"/>
              <a:ext cx="98425" cy="60325"/>
            </a:xfrm>
            <a:custGeom>
              <a:avLst/>
              <a:gdLst>
                <a:gd name="T0" fmla="*/ 35 w 35"/>
                <a:gd name="T1" fmla="*/ 11 h 21"/>
                <a:gd name="T2" fmla="*/ 34 w 35"/>
                <a:gd name="T3" fmla="*/ 11 h 21"/>
                <a:gd name="T4" fmla="*/ 34 w 35"/>
                <a:gd name="T5" fmla="*/ 9 h 21"/>
                <a:gd name="T6" fmla="*/ 31 w 35"/>
                <a:gd name="T7" fmla="*/ 5 h 21"/>
                <a:gd name="T8" fmla="*/ 30 w 35"/>
                <a:gd name="T9" fmla="*/ 4 h 21"/>
                <a:gd name="T10" fmla="*/ 29 w 35"/>
                <a:gd name="T11" fmla="*/ 4 h 21"/>
                <a:gd name="T12" fmla="*/ 29 w 35"/>
                <a:gd name="T13" fmla="*/ 4 h 21"/>
                <a:gd name="T14" fmla="*/ 29 w 35"/>
                <a:gd name="T15" fmla="*/ 4 h 21"/>
                <a:gd name="T16" fmla="*/ 29 w 35"/>
                <a:gd name="T17" fmla="*/ 4 h 21"/>
                <a:gd name="T18" fmla="*/ 29 w 35"/>
                <a:gd name="T19" fmla="*/ 4 h 21"/>
                <a:gd name="T20" fmla="*/ 29 w 35"/>
                <a:gd name="T21" fmla="*/ 4 h 21"/>
                <a:gd name="T22" fmla="*/ 29 w 35"/>
                <a:gd name="T23" fmla="*/ 4 h 21"/>
                <a:gd name="T24" fmla="*/ 28 w 35"/>
                <a:gd name="T25" fmla="*/ 4 h 21"/>
                <a:gd name="T26" fmla="*/ 28 w 35"/>
                <a:gd name="T27" fmla="*/ 4 h 21"/>
                <a:gd name="T28" fmla="*/ 27 w 35"/>
                <a:gd name="T29" fmla="*/ 4 h 21"/>
                <a:gd name="T30" fmla="*/ 26 w 35"/>
                <a:gd name="T31" fmla="*/ 4 h 21"/>
                <a:gd name="T32" fmla="*/ 25 w 35"/>
                <a:gd name="T33" fmla="*/ 4 h 21"/>
                <a:gd name="T34" fmla="*/ 18 w 35"/>
                <a:gd name="T35" fmla="*/ 6 h 21"/>
                <a:gd name="T36" fmla="*/ 14 w 35"/>
                <a:gd name="T37" fmla="*/ 9 h 21"/>
                <a:gd name="T38" fmla="*/ 11 w 35"/>
                <a:gd name="T39" fmla="*/ 11 h 21"/>
                <a:gd name="T40" fmla="*/ 5 w 35"/>
                <a:gd name="T41" fmla="*/ 16 h 21"/>
                <a:gd name="T42" fmla="*/ 0 w 35"/>
                <a:gd name="T43" fmla="*/ 21 h 21"/>
                <a:gd name="T44" fmla="*/ 1 w 35"/>
                <a:gd name="T45" fmla="*/ 19 h 21"/>
                <a:gd name="T46" fmla="*/ 4 w 35"/>
                <a:gd name="T47" fmla="*/ 14 h 21"/>
                <a:gd name="T48" fmla="*/ 6 w 35"/>
                <a:gd name="T49" fmla="*/ 12 h 21"/>
                <a:gd name="T50" fmla="*/ 9 w 35"/>
                <a:gd name="T51" fmla="*/ 9 h 21"/>
                <a:gd name="T52" fmla="*/ 16 w 35"/>
                <a:gd name="T53" fmla="*/ 3 h 21"/>
                <a:gd name="T54" fmla="*/ 20 w 35"/>
                <a:gd name="T55" fmla="*/ 1 h 21"/>
                <a:gd name="T56" fmla="*/ 25 w 35"/>
                <a:gd name="T57" fmla="*/ 0 h 21"/>
                <a:gd name="T58" fmla="*/ 26 w 35"/>
                <a:gd name="T59" fmla="*/ 0 h 21"/>
                <a:gd name="T60" fmla="*/ 27 w 35"/>
                <a:gd name="T61" fmla="*/ 1 h 21"/>
                <a:gd name="T62" fmla="*/ 28 w 35"/>
                <a:gd name="T63" fmla="*/ 1 h 21"/>
                <a:gd name="T64" fmla="*/ 29 w 35"/>
                <a:gd name="T65" fmla="*/ 1 h 21"/>
                <a:gd name="T66" fmla="*/ 30 w 35"/>
                <a:gd name="T67" fmla="*/ 1 h 21"/>
                <a:gd name="T68" fmla="*/ 30 w 35"/>
                <a:gd name="T69" fmla="*/ 2 h 21"/>
                <a:gd name="T70" fmla="*/ 30 w 35"/>
                <a:gd name="T71" fmla="*/ 2 h 21"/>
                <a:gd name="T72" fmla="*/ 31 w 35"/>
                <a:gd name="T73" fmla="*/ 2 h 21"/>
                <a:gd name="T74" fmla="*/ 33 w 35"/>
                <a:gd name="T75" fmla="*/ 4 h 21"/>
                <a:gd name="T76" fmla="*/ 34 w 35"/>
                <a:gd name="T77" fmla="*/ 7 h 21"/>
                <a:gd name="T78" fmla="*/ 35 w 35"/>
                <a:gd name="T79" fmla="*/ 9 h 21"/>
                <a:gd name="T80" fmla="*/ 35 w 35"/>
                <a:gd name="T81"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 h="21">
                  <a:moveTo>
                    <a:pt x="35" y="11"/>
                  </a:moveTo>
                  <a:cubicBezTo>
                    <a:pt x="34" y="11"/>
                    <a:pt x="34" y="11"/>
                    <a:pt x="34" y="11"/>
                  </a:cubicBezTo>
                  <a:cubicBezTo>
                    <a:pt x="34" y="10"/>
                    <a:pt x="34" y="10"/>
                    <a:pt x="34" y="9"/>
                  </a:cubicBezTo>
                  <a:cubicBezTo>
                    <a:pt x="33" y="8"/>
                    <a:pt x="33" y="6"/>
                    <a:pt x="31" y="5"/>
                  </a:cubicBezTo>
                  <a:cubicBezTo>
                    <a:pt x="31" y="5"/>
                    <a:pt x="30" y="5"/>
                    <a:pt x="30"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9" y="4"/>
                    <a:pt x="29" y="4"/>
                    <a:pt x="29" y="4"/>
                  </a:cubicBezTo>
                  <a:cubicBezTo>
                    <a:pt x="28" y="4"/>
                    <a:pt x="28" y="4"/>
                    <a:pt x="28" y="4"/>
                  </a:cubicBezTo>
                  <a:cubicBezTo>
                    <a:pt x="28" y="4"/>
                    <a:pt x="28" y="4"/>
                    <a:pt x="28" y="4"/>
                  </a:cubicBezTo>
                  <a:cubicBezTo>
                    <a:pt x="27" y="4"/>
                    <a:pt x="27" y="4"/>
                    <a:pt x="27" y="4"/>
                  </a:cubicBezTo>
                  <a:cubicBezTo>
                    <a:pt x="26" y="4"/>
                    <a:pt x="26" y="4"/>
                    <a:pt x="26" y="4"/>
                  </a:cubicBezTo>
                  <a:cubicBezTo>
                    <a:pt x="25" y="4"/>
                    <a:pt x="25" y="4"/>
                    <a:pt x="25" y="4"/>
                  </a:cubicBezTo>
                  <a:cubicBezTo>
                    <a:pt x="23" y="4"/>
                    <a:pt x="20" y="5"/>
                    <a:pt x="18" y="6"/>
                  </a:cubicBezTo>
                  <a:cubicBezTo>
                    <a:pt x="17" y="7"/>
                    <a:pt x="15" y="8"/>
                    <a:pt x="14" y="9"/>
                  </a:cubicBezTo>
                  <a:cubicBezTo>
                    <a:pt x="13" y="9"/>
                    <a:pt x="12" y="10"/>
                    <a:pt x="11" y="11"/>
                  </a:cubicBezTo>
                  <a:cubicBezTo>
                    <a:pt x="9" y="13"/>
                    <a:pt x="7" y="14"/>
                    <a:pt x="5" y="16"/>
                  </a:cubicBezTo>
                  <a:cubicBezTo>
                    <a:pt x="2" y="19"/>
                    <a:pt x="0" y="21"/>
                    <a:pt x="0" y="21"/>
                  </a:cubicBezTo>
                  <a:cubicBezTo>
                    <a:pt x="0" y="21"/>
                    <a:pt x="0" y="20"/>
                    <a:pt x="1" y="19"/>
                  </a:cubicBezTo>
                  <a:cubicBezTo>
                    <a:pt x="1" y="18"/>
                    <a:pt x="2" y="16"/>
                    <a:pt x="4" y="14"/>
                  </a:cubicBezTo>
                  <a:cubicBezTo>
                    <a:pt x="4" y="14"/>
                    <a:pt x="5" y="13"/>
                    <a:pt x="6" y="12"/>
                  </a:cubicBezTo>
                  <a:cubicBezTo>
                    <a:pt x="7" y="11"/>
                    <a:pt x="8" y="10"/>
                    <a:pt x="9" y="9"/>
                  </a:cubicBezTo>
                  <a:cubicBezTo>
                    <a:pt x="11" y="6"/>
                    <a:pt x="13" y="5"/>
                    <a:pt x="16" y="3"/>
                  </a:cubicBezTo>
                  <a:cubicBezTo>
                    <a:pt x="17" y="2"/>
                    <a:pt x="19" y="1"/>
                    <a:pt x="20" y="1"/>
                  </a:cubicBezTo>
                  <a:cubicBezTo>
                    <a:pt x="22" y="1"/>
                    <a:pt x="23" y="0"/>
                    <a:pt x="25" y="0"/>
                  </a:cubicBezTo>
                  <a:cubicBezTo>
                    <a:pt x="25" y="0"/>
                    <a:pt x="26" y="0"/>
                    <a:pt x="26" y="0"/>
                  </a:cubicBezTo>
                  <a:cubicBezTo>
                    <a:pt x="27" y="0"/>
                    <a:pt x="27" y="0"/>
                    <a:pt x="27" y="1"/>
                  </a:cubicBezTo>
                  <a:cubicBezTo>
                    <a:pt x="28" y="1"/>
                    <a:pt x="28" y="1"/>
                    <a:pt x="28" y="1"/>
                  </a:cubicBezTo>
                  <a:cubicBezTo>
                    <a:pt x="29" y="1"/>
                    <a:pt x="29" y="1"/>
                    <a:pt x="29" y="1"/>
                  </a:cubicBezTo>
                  <a:cubicBezTo>
                    <a:pt x="30" y="1"/>
                    <a:pt x="30" y="1"/>
                    <a:pt x="30" y="1"/>
                  </a:cubicBezTo>
                  <a:cubicBezTo>
                    <a:pt x="30" y="2"/>
                    <a:pt x="30" y="2"/>
                    <a:pt x="30" y="2"/>
                  </a:cubicBezTo>
                  <a:cubicBezTo>
                    <a:pt x="30" y="2"/>
                    <a:pt x="30" y="2"/>
                    <a:pt x="30" y="2"/>
                  </a:cubicBezTo>
                  <a:cubicBezTo>
                    <a:pt x="31" y="2"/>
                    <a:pt x="31" y="2"/>
                    <a:pt x="31" y="2"/>
                  </a:cubicBezTo>
                  <a:cubicBezTo>
                    <a:pt x="32" y="3"/>
                    <a:pt x="32" y="3"/>
                    <a:pt x="33" y="4"/>
                  </a:cubicBezTo>
                  <a:cubicBezTo>
                    <a:pt x="34" y="5"/>
                    <a:pt x="34" y="6"/>
                    <a:pt x="34" y="7"/>
                  </a:cubicBezTo>
                  <a:cubicBezTo>
                    <a:pt x="35" y="8"/>
                    <a:pt x="35" y="8"/>
                    <a:pt x="35" y="9"/>
                  </a:cubicBezTo>
                  <a:cubicBezTo>
                    <a:pt x="35" y="10"/>
                    <a:pt x="35" y="10"/>
                    <a:pt x="35" y="11"/>
                  </a:cubicBezTo>
                  <a:close/>
                </a:path>
              </a:pathLst>
            </a:custGeom>
            <a:solidFill>
              <a:srgbClr val="EFB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ïṧlidé"/>
            <p:cNvSpPr/>
            <p:nvPr/>
          </p:nvSpPr>
          <p:spPr bwMode="auto">
            <a:xfrm>
              <a:off x="5813426" y="1127125"/>
              <a:ext cx="617538" cy="611188"/>
            </a:xfrm>
            <a:custGeom>
              <a:avLst/>
              <a:gdLst>
                <a:gd name="T0" fmla="*/ 1 w 218"/>
                <a:gd name="T1" fmla="*/ 108 h 217"/>
                <a:gd name="T2" fmla="*/ 105 w 218"/>
                <a:gd name="T3" fmla="*/ 216 h 217"/>
                <a:gd name="T4" fmla="*/ 213 w 218"/>
                <a:gd name="T5" fmla="*/ 96 h 217"/>
                <a:gd name="T6" fmla="*/ 102 w 218"/>
                <a:gd name="T7" fmla="*/ 1 h 217"/>
                <a:gd name="T8" fmla="*/ 1 w 218"/>
                <a:gd name="T9" fmla="*/ 108 h 217"/>
              </a:gdLst>
              <a:ahLst/>
              <a:cxnLst>
                <a:cxn ang="0">
                  <a:pos x="T0" y="T1"/>
                </a:cxn>
                <a:cxn ang="0">
                  <a:pos x="T2" y="T3"/>
                </a:cxn>
                <a:cxn ang="0">
                  <a:pos x="T4" y="T5"/>
                </a:cxn>
                <a:cxn ang="0">
                  <a:pos x="T6" y="T7"/>
                </a:cxn>
                <a:cxn ang="0">
                  <a:pos x="T8" y="T9"/>
                </a:cxn>
              </a:cxnLst>
              <a:rect l="0" t="0" r="r" b="b"/>
              <a:pathLst>
                <a:path w="218" h="217">
                  <a:moveTo>
                    <a:pt x="1" y="108"/>
                  </a:moveTo>
                  <a:cubicBezTo>
                    <a:pt x="1" y="167"/>
                    <a:pt x="41" y="217"/>
                    <a:pt x="105" y="216"/>
                  </a:cubicBezTo>
                  <a:cubicBezTo>
                    <a:pt x="168" y="215"/>
                    <a:pt x="208" y="155"/>
                    <a:pt x="213" y="96"/>
                  </a:cubicBezTo>
                  <a:cubicBezTo>
                    <a:pt x="218" y="13"/>
                    <a:pt x="166" y="0"/>
                    <a:pt x="102" y="1"/>
                  </a:cubicBezTo>
                  <a:cubicBezTo>
                    <a:pt x="39" y="2"/>
                    <a:pt x="0" y="49"/>
                    <a:pt x="1" y="108"/>
                  </a:cubicBezTo>
                  <a:close/>
                </a:path>
              </a:pathLst>
            </a:custGeom>
            <a:solidFill>
              <a:srgbClr val="70400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íśľíḓê"/>
            <p:cNvSpPr/>
            <p:nvPr/>
          </p:nvSpPr>
          <p:spPr bwMode="auto">
            <a:xfrm>
              <a:off x="5678488" y="1457325"/>
              <a:ext cx="166688" cy="230188"/>
            </a:xfrm>
            <a:custGeom>
              <a:avLst/>
              <a:gdLst>
                <a:gd name="T0" fmla="*/ 54 w 59"/>
                <a:gd name="T1" fmla="*/ 24 h 82"/>
                <a:gd name="T2" fmla="*/ 18 w 59"/>
                <a:gd name="T3" fmla="*/ 16 h 82"/>
                <a:gd name="T4" fmla="*/ 59 w 59"/>
                <a:gd name="T5" fmla="*/ 70 h 82"/>
                <a:gd name="T6" fmla="*/ 54 w 59"/>
                <a:gd name="T7" fmla="*/ 24 h 82"/>
              </a:gdLst>
              <a:ahLst/>
              <a:cxnLst>
                <a:cxn ang="0">
                  <a:pos x="T0" y="T1"/>
                </a:cxn>
                <a:cxn ang="0">
                  <a:pos x="T2" y="T3"/>
                </a:cxn>
                <a:cxn ang="0">
                  <a:pos x="T4" y="T5"/>
                </a:cxn>
                <a:cxn ang="0">
                  <a:pos x="T6" y="T7"/>
                </a:cxn>
              </a:cxnLst>
              <a:rect l="0" t="0" r="r" b="b"/>
              <a:pathLst>
                <a:path w="59" h="82">
                  <a:moveTo>
                    <a:pt x="54" y="24"/>
                  </a:moveTo>
                  <a:cubicBezTo>
                    <a:pt x="54" y="24"/>
                    <a:pt x="35" y="0"/>
                    <a:pt x="18" y="16"/>
                  </a:cubicBezTo>
                  <a:cubicBezTo>
                    <a:pt x="0" y="32"/>
                    <a:pt x="25" y="82"/>
                    <a:pt x="59" y="70"/>
                  </a:cubicBezTo>
                  <a:lnTo>
                    <a:pt x="54" y="24"/>
                  </a:lnTo>
                  <a:close/>
                </a:path>
              </a:pathLst>
            </a:custGeom>
            <a:solidFill>
              <a:srgbClr val="F8D0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îṡļiḑe"/>
            <p:cNvSpPr/>
            <p:nvPr/>
          </p:nvSpPr>
          <p:spPr bwMode="auto">
            <a:xfrm>
              <a:off x="5715001" y="1512888"/>
              <a:ext cx="130175" cy="144463"/>
            </a:xfrm>
            <a:custGeom>
              <a:avLst/>
              <a:gdLst>
                <a:gd name="T0" fmla="*/ 43 w 46"/>
                <a:gd name="T1" fmla="*/ 22 h 51"/>
                <a:gd name="T2" fmla="*/ 46 w 46"/>
                <a:gd name="T3" fmla="*/ 45 h 51"/>
                <a:gd name="T4" fmla="*/ 13 w 46"/>
                <a:gd name="T5" fmla="*/ 4 h 51"/>
                <a:gd name="T6" fmla="*/ 43 w 46"/>
                <a:gd name="T7" fmla="*/ 22 h 51"/>
              </a:gdLst>
              <a:ahLst/>
              <a:cxnLst>
                <a:cxn ang="0">
                  <a:pos x="T0" y="T1"/>
                </a:cxn>
                <a:cxn ang="0">
                  <a:pos x="T2" y="T3"/>
                </a:cxn>
                <a:cxn ang="0">
                  <a:pos x="T4" y="T5"/>
                </a:cxn>
                <a:cxn ang="0">
                  <a:pos x="T6" y="T7"/>
                </a:cxn>
              </a:cxnLst>
              <a:rect l="0" t="0" r="r" b="b"/>
              <a:pathLst>
                <a:path w="46" h="51">
                  <a:moveTo>
                    <a:pt x="43" y="22"/>
                  </a:moveTo>
                  <a:cubicBezTo>
                    <a:pt x="46" y="45"/>
                    <a:pt x="46" y="45"/>
                    <a:pt x="46" y="45"/>
                  </a:cubicBezTo>
                  <a:cubicBezTo>
                    <a:pt x="16" y="51"/>
                    <a:pt x="0" y="10"/>
                    <a:pt x="13" y="4"/>
                  </a:cubicBezTo>
                  <a:cubicBezTo>
                    <a:pt x="24" y="0"/>
                    <a:pt x="37" y="14"/>
                    <a:pt x="43" y="22"/>
                  </a:cubicBezTo>
                  <a:close/>
                </a:path>
              </a:pathLst>
            </a:custGeom>
            <a:solidFill>
              <a:srgbClr val="EFB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iṡḷiḑe"/>
            <p:cNvSpPr/>
            <p:nvPr/>
          </p:nvSpPr>
          <p:spPr bwMode="auto">
            <a:xfrm>
              <a:off x="5737226" y="1519238"/>
              <a:ext cx="100013" cy="55563"/>
            </a:xfrm>
            <a:custGeom>
              <a:avLst/>
              <a:gdLst>
                <a:gd name="T0" fmla="*/ 0 w 35"/>
                <a:gd name="T1" fmla="*/ 11 h 20"/>
                <a:gd name="T2" fmla="*/ 0 w 35"/>
                <a:gd name="T3" fmla="*/ 10 h 20"/>
                <a:gd name="T4" fmla="*/ 1 w 35"/>
                <a:gd name="T5" fmla="*/ 9 h 20"/>
                <a:gd name="T6" fmla="*/ 4 w 35"/>
                <a:gd name="T7" fmla="*/ 5 h 20"/>
                <a:gd name="T8" fmla="*/ 5 w 35"/>
                <a:gd name="T9" fmla="*/ 4 h 20"/>
                <a:gd name="T10" fmla="*/ 5 w 35"/>
                <a:gd name="T11" fmla="*/ 4 h 20"/>
                <a:gd name="T12" fmla="*/ 6 w 35"/>
                <a:gd name="T13" fmla="*/ 4 h 20"/>
                <a:gd name="T14" fmla="*/ 6 w 35"/>
                <a:gd name="T15" fmla="*/ 4 h 20"/>
                <a:gd name="T16" fmla="*/ 6 w 35"/>
                <a:gd name="T17" fmla="*/ 4 h 20"/>
                <a:gd name="T18" fmla="*/ 6 w 35"/>
                <a:gd name="T19" fmla="*/ 4 h 20"/>
                <a:gd name="T20" fmla="*/ 6 w 35"/>
                <a:gd name="T21" fmla="*/ 4 h 20"/>
                <a:gd name="T22" fmla="*/ 6 w 35"/>
                <a:gd name="T23" fmla="*/ 4 h 20"/>
                <a:gd name="T24" fmla="*/ 6 w 35"/>
                <a:gd name="T25" fmla="*/ 4 h 20"/>
                <a:gd name="T26" fmla="*/ 7 w 35"/>
                <a:gd name="T27" fmla="*/ 3 h 20"/>
                <a:gd name="T28" fmla="*/ 8 w 35"/>
                <a:gd name="T29" fmla="*/ 3 h 20"/>
                <a:gd name="T30" fmla="*/ 9 w 35"/>
                <a:gd name="T31" fmla="*/ 3 h 20"/>
                <a:gd name="T32" fmla="*/ 10 w 35"/>
                <a:gd name="T33" fmla="*/ 3 h 20"/>
                <a:gd name="T34" fmla="*/ 17 w 35"/>
                <a:gd name="T35" fmla="*/ 6 h 20"/>
                <a:gd name="T36" fmla="*/ 21 w 35"/>
                <a:gd name="T37" fmla="*/ 8 h 20"/>
                <a:gd name="T38" fmla="*/ 24 w 35"/>
                <a:gd name="T39" fmla="*/ 10 h 20"/>
                <a:gd name="T40" fmla="*/ 30 w 35"/>
                <a:gd name="T41" fmla="*/ 15 h 20"/>
                <a:gd name="T42" fmla="*/ 35 w 35"/>
                <a:gd name="T43" fmla="*/ 20 h 20"/>
                <a:gd name="T44" fmla="*/ 34 w 35"/>
                <a:gd name="T45" fmla="*/ 18 h 20"/>
                <a:gd name="T46" fmla="*/ 31 w 35"/>
                <a:gd name="T47" fmla="*/ 13 h 20"/>
                <a:gd name="T48" fmla="*/ 29 w 35"/>
                <a:gd name="T49" fmla="*/ 11 h 20"/>
                <a:gd name="T50" fmla="*/ 26 w 35"/>
                <a:gd name="T51" fmla="*/ 8 h 20"/>
                <a:gd name="T52" fmla="*/ 19 w 35"/>
                <a:gd name="T53" fmla="*/ 2 h 20"/>
                <a:gd name="T54" fmla="*/ 14 w 35"/>
                <a:gd name="T55" fmla="*/ 0 h 20"/>
                <a:gd name="T56" fmla="*/ 10 w 35"/>
                <a:gd name="T57" fmla="*/ 0 h 20"/>
                <a:gd name="T58" fmla="*/ 8 w 35"/>
                <a:gd name="T59" fmla="*/ 0 h 20"/>
                <a:gd name="T60" fmla="*/ 7 w 35"/>
                <a:gd name="T61" fmla="*/ 0 h 20"/>
                <a:gd name="T62" fmla="*/ 6 w 35"/>
                <a:gd name="T63" fmla="*/ 0 h 20"/>
                <a:gd name="T64" fmla="*/ 5 w 35"/>
                <a:gd name="T65" fmla="*/ 1 h 20"/>
                <a:gd name="T66" fmla="*/ 5 w 35"/>
                <a:gd name="T67" fmla="*/ 1 h 20"/>
                <a:gd name="T68" fmla="*/ 4 w 35"/>
                <a:gd name="T69" fmla="*/ 1 h 20"/>
                <a:gd name="T70" fmla="*/ 4 w 35"/>
                <a:gd name="T71" fmla="*/ 1 h 20"/>
                <a:gd name="T72" fmla="*/ 3 w 35"/>
                <a:gd name="T73" fmla="*/ 2 h 20"/>
                <a:gd name="T74" fmla="*/ 2 w 35"/>
                <a:gd name="T75" fmla="*/ 3 h 20"/>
                <a:gd name="T76" fmla="*/ 0 w 35"/>
                <a:gd name="T77" fmla="*/ 6 h 20"/>
                <a:gd name="T78" fmla="*/ 0 w 35"/>
                <a:gd name="T79" fmla="*/ 9 h 20"/>
                <a:gd name="T80" fmla="*/ 0 w 35"/>
                <a:gd name="T81" fmla="*/ 10 h 20"/>
                <a:gd name="T82" fmla="*/ 0 w 35"/>
                <a:gd name="T8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 h="20">
                  <a:moveTo>
                    <a:pt x="0" y="11"/>
                  </a:moveTo>
                  <a:cubicBezTo>
                    <a:pt x="0" y="10"/>
                    <a:pt x="0" y="10"/>
                    <a:pt x="0" y="10"/>
                  </a:cubicBezTo>
                  <a:cubicBezTo>
                    <a:pt x="1" y="10"/>
                    <a:pt x="1" y="9"/>
                    <a:pt x="1" y="9"/>
                  </a:cubicBezTo>
                  <a:cubicBezTo>
                    <a:pt x="1" y="8"/>
                    <a:pt x="2" y="6"/>
                    <a:pt x="4" y="5"/>
                  </a:cubicBezTo>
                  <a:cubicBezTo>
                    <a:pt x="4" y="4"/>
                    <a:pt x="4" y="4"/>
                    <a:pt x="5" y="4"/>
                  </a:cubicBezTo>
                  <a:cubicBezTo>
                    <a:pt x="5" y="4"/>
                    <a:pt x="5" y="4"/>
                    <a:pt x="5"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7" y="3"/>
                    <a:pt x="7" y="3"/>
                    <a:pt x="7" y="3"/>
                  </a:cubicBezTo>
                  <a:cubicBezTo>
                    <a:pt x="8" y="3"/>
                    <a:pt x="8" y="3"/>
                    <a:pt x="8" y="3"/>
                  </a:cubicBezTo>
                  <a:cubicBezTo>
                    <a:pt x="9" y="3"/>
                    <a:pt x="9" y="3"/>
                    <a:pt x="9" y="3"/>
                  </a:cubicBezTo>
                  <a:cubicBezTo>
                    <a:pt x="10" y="3"/>
                    <a:pt x="10" y="3"/>
                    <a:pt x="10" y="3"/>
                  </a:cubicBezTo>
                  <a:cubicBezTo>
                    <a:pt x="12" y="3"/>
                    <a:pt x="15" y="4"/>
                    <a:pt x="17" y="6"/>
                  </a:cubicBezTo>
                  <a:cubicBezTo>
                    <a:pt x="18" y="6"/>
                    <a:pt x="19" y="7"/>
                    <a:pt x="21" y="8"/>
                  </a:cubicBezTo>
                  <a:cubicBezTo>
                    <a:pt x="22" y="9"/>
                    <a:pt x="23" y="9"/>
                    <a:pt x="24" y="10"/>
                  </a:cubicBezTo>
                  <a:cubicBezTo>
                    <a:pt x="26" y="12"/>
                    <a:pt x="28" y="14"/>
                    <a:pt x="30" y="15"/>
                  </a:cubicBezTo>
                  <a:cubicBezTo>
                    <a:pt x="33" y="18"/>
                    <a:pt x="35" y="20"/>
                    <a:pt x="35" y="20"/>
                  </a:cubicBezTo>
                  <a:cubicBezTo>
                    <a:pt x="35" y="20"/>
                    <a:pt x="35" y="19"/>
                    <a:pt x="34" y="18"/>
                  </a:cubicBezTo>
                  <a:cubicBezTo>
                    <a:pt x="34" y="17"/>
                    <a:pt x="33" y="15"/>
                    <a:pt x="31" y="13"/>
                  </a:cubicBezTo>
                  <a:cubicBezTo>
                    <a:pt x="31" y="13"/>
                    <a:pt x="30" y="12"/>
                    <a:pt x="29" y="11"/>
                  </a:cubicBezTo>
                  <a:cubicBezTo>
                    <a:pt x="28" y="10"/>
                    <a:pt x="27" y="9"/>
                    <a:pt x="26" y="8"/>
                  </a:cubicBezTo>
                  <a:cubicBezTo>
                    <a:pt x="24" y="6"/>
                    <a:pt x="22" y="4"/>
                    <a:pt x="19" y="2"/>
                  </a:cubicBezTo>
                  <a:cubicBezTo>
                    <a:pt x="17" y="1"/>
                    <a:pt x="16" y="1"/>
                    <a:pt x="14" y="0"/>
                  </a:cubicBezTo>
                  <a:cubicBezTo>
                    <a:pt x="13" y="0"/>
                    <a:pt x="11" y="0"/>
                    <a:pt x="10" y="0"/>
                  </a:cubicBezTo>
                  <a:cubicBezTo>
                    <a:pt x="9" y="0"/>
                    <a:pt x="9" y="0"/>
                    <a:pt x="8" y="0"/>
                  </a:cubicBezTo>
                  <a:cubicBezTo>
                    <a:pt x="8" y="0"/>
                    <a:pt x="8" y="0"/>
                    <a:pt x="7" y="0"/>
                  </a:cubicBezTo>
                  <a:cubicBezTo>
                    <a:pt x="7" y="0"/>
                    <a:pt x="7" y="0"/>
                    <a:pt x="6" y="0"/>
                  </a:cubicBezTo>
                  <a:cubicBezTo>
                    <a:pt x="6" y="0"/>
                    <a:pt x="5" y="1"/>
                    <a:pt x="5" y="1"/>
                  </a:cubicBezTo>
                  <a:cubicBezTo>
                    <a:pt x="5" y="1"/>
                    <a:pt x="5" y="1"/>
                    <a:pt x="5" y="1"/>
                  </a:cubicBezTo>
                  <a:cubicBezTo>
                    <a:pt x="4" y="1"/>
                    <a:pt x="4" y="1"/>
                    <a:pt x="4" y="1"/>
                  </a:cubicBezTo>
                  <a:cubicBezTo>
                    <a:pt x="4" y="1"/>
                    <a:pt x="4" y="1"/>
                    <a:pt x="4" y="1"/>
                  </a:cubicBezTo>
                  <a:cubicBezTo>
                    <a:pt x="3" y="2"/>
                    <a:pt x="3" y="2"/>
                    <a:pt x="3" y="2"/>
                  </a:cubicBezTo>
                  <a:cubicBezTo>
                    <a:pt x="3" y="2"/>
                    <a:pt x="2" y="3"/>
                    <a:pt x="2" y="3"/>
                  </a:cubicBezTo>
                  <a:cubicBezTo>
                    <a:pt x="1" y="4"/>
                    <a:pt x="1" y="5"/>
                    <a:pt x="0" y="6"/>
                  </a:cubicBezTo>
                  <a:cubicBezTo>
                    <a:pt x="0" y="7"/>
                    <a:pt x="0" y="8"/>
                    <a:pt x="0" y="9"/>
                  </a:cubicBezTo>
                  <a:cubicBezTo>
                    <a:pt x="0" y="9"/>
                    <a:pt x="0" y="10"/>
                    <a:pt x="0" y="10"/>
                  </a:cubicBezTo>
                  <a:lnTo>
                    <a:pt x="0" y="11"/>
                  </a:lnTo>
                  <a:close/>
                </a:path>
              </a:pathLst>
            </a:custGeom>
            <a:solidFill>
              <a:srgbClr val="EFB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ïṩ1idê"/>
            <p:cNvSpPr/>
            <p:nvPr/>
          </p:nvSpPr>
          <p:spPr bwMode="auto">
            <a:xfrm>
              <a:off x="5880101" y="1871663"/>
              <a:ext cx="200025" cy="225425"/>
            </a:xfrm>
            <a:custGeom>
              <a:avLst/>
              <a:gdLst>
                <a:gd name="T0" fmla="*/ 52 w 71"/>
                <a:gd name="T1" fmla="*/ 0 h 80"/>
                <a:gd name="T2" fmla="*/ 27 w 71"/>
                <a:gd name="T3" fmla="*/ 4 h 80"/>
                <a:gd name="T4" fmla="*/ 39 w 71"/>
                <a:gd name="T5" fmla="*/ 80 h 80"/>
                <a:gd name="T6" fmla="*/ 71 w 71"/>
                <a:gd name="T7" fmla="*/ 36 h 80"/>
                <a:gd name="T8" fmla="*/ 52 w 71"/>
                <a:gd name="T9" fmla="*/ 0 h 80"/>
              </a:gdLst>
              <a:ahLst/>
              <a:cxnLst>
                <a:cxn ang="0">
                  <a:pos x="T0" y="T1"/>
                </a:cxn>
                <a:cxn ang="0">
                  <a:pos x="T2" y="T3"/>
                </a:cxn>
                <a:cxn ang="0">
                  <a:pos x="T4" y="T5"/>
                </a:cxn>
                <a:cxn ang="0">
                  <a:pos x="T6" y="T7"/>
                </a:cxn>
                <a:cxn ang="0">
                  <a:pos x="T8" y="T9"/>
                </a:cxn>
              </a:cxnLst>
              <a:rect l="0" t="0" r="r" b="b"/>
              <a:pathLst>
                <a:path w="71" h="80">
                  <a:moveTo>
                    <a:pt x="52" y="0"/>
                  </a:moveTo>
                  <a:cubicBezTo>
                    <a:pt x="27" y="4"/>
                    <a:pt x="27" y="4"/>
                    <a:pt x="27" y="4"/>
                  </a:cubicBezTo>
                  <a:cubicBezTo>
                    <a:pt x="27" y="4"/>
                    <a:pt x="0" y="58"/>
                    <a:pt x="39" y="80"/>
                  </a:cubicBezTo>
                  <a:cubicBezTo>
                    <a:pt x="71" y="36"/>
                    <a:pt x="71" y="36"/>
                    <a:pt x="71" y="36"/>
                  </a:cubicBezTo>
                  <a:lnTo>
                    <a:pt x="52" y="0"/>
                  </a:lnTo>
                  <a:close/>
                </a:path>
              </a:pathLst>
            </a:custGeom>
            <a:solidFill>
              <a:srgbClr val="85A1C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 name="iṡ1ïdê"/>
            <p:cNvSpPr/>
            <p:nvPr/>
          </p:nvSpPr>
          <p:spPr bwMode="auto">
            <a:xfrm>
              <a:off x="6108701" y="1871663"/>
              <a:ext cx="201613" cy="225425"/>
            </a:xfrm>
            <a:custGeom>
              <a:avLst/>
              <a:gdLst>
                <a:gd name="T0" fmla="*/ 19 w 71"/>
                <a:gd name="T1" fmla="*/ 0 h 80"/>
                <a:gd name="T2" fmla="*/ 43 w 71"/>
                <a:gd name="T3" fmla="*/ 4 h 80"/>
                <a:gd name="T4" fmla="*/ 31 w 71"/>
                <a:gd name="T5" fmla="*/ 80 h 80"/>
                <a:gd name="T6" fmla="*/ 0 w 71"/>
                <a:gd name="T7" fmla="*/ 36 h 80"/>
                <a:gd name="T8" fmla="*/ 19 w 71"/>
                <a:gd name="T9" fmla="*/ 0 h 80"/>
              </a:gdLst>
              <a:ahLst/>
              <a:cxnLst>
                <a:cxn ang="0">
                  <a:pos x="T0" y="T1"/>
                </a:cxn>
                <a:cxn ang="0">
                  <a:pos x="T2" y="T3"/>
                </a:cxn>
                <a:cxn ang="0">
                  <a:pos x="T4" y="T5"/>
                </a:cxn>
                <a:cxn ang="0">
                  <a:pos x="T6" y="T7"/>
                </a:cxn>
                <a:cxn ang="0">
                  <a:pos x="T8" y="T9"/>
                </a:cxn>
              </a:cxnLst>
              <a:rect l="0" t="0" r="r" b="b"/>
              <a:pathLst>
                <a:path w="71" h="80">
                  <a:moveTo>
                    <a:pt x="19" y="0"/>
                  </a:moveTo>
                  <a:cubicBezTo>
                    <a:pt x="43" y="4"/>
                    <a:pt x="43" y="4"/>
                    <a:pt x="43" y="4"/>
                  </a:cubicBezTo>
                  <a:cubicBezTo>
                    <a:pt x="43" y="4"/>
                    <a:pt x="71" y="58"/>
                    <a:pt x="31" y="80"/>
                  </a:cubicBezTo>
                  <a:cubicBezTo>
                    <a:pt x="0" y="36"/>
                    <a:pt x="0" y="36"/>
                    <a:pt x="0" y="36"/>
                  </a:cubicBezTo>
                  <a:lnTo>
                    <a:pt x="19" y="0"/>
                  </a:lnTo>
                  <a:close/>
                </a:path>
              </a:pathLst>
            </a:custGeom>
            <a:solidFill>
              <a:srgbClr val="85A1C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ïS1ïḍé"/>
            <p:cNvSpPr/>
            <p:nvPr/>
          </p:nvSpPr>
          <p:spPr bwMode="auto">
            <a:xfrm>
              <a:off x="6024563" y="1724025"/>
              <a:ext cx="141288" cy="257175"/>
            </a:xfrm>
            <a:custGeom>
              <a:avLst/>
              <a:gdLst>
                <a:gd name="T0" fmla="*/ 1 w 50"/>
                <a:gd name="T1" fmla="*/ 0 h 91"/>
                <a:gd name="T2" fmla="*/ 49 w 50"/>
                <a:gd name="T3" fmla="*/ 0 h 91"/>
                <a:gd name="T4" fmla="*/ 50 w 50"/>
                <a:gd name="T5" fmla="*/ 61 h 91"/>
                <a:gd name="T6" fmla="*/ 27 w 50"/>
                <a:gd name="T7" fmla="*/ 91 h 91"/>
                <a:gd name="T8" fmla="*/ 0 w 50"/>
                <a:gd name="T9" fmla="*/ 76 h 91"/>
                <a:gd name="T10" fmla="*/ 1 w 50"/>
                <a:gd name="T11" fmla="*/ 0 h 91"/>
              </a:gdLst>
              <a:ahLst/>
              <a:cxnLst>
                <a:cxn ang="0">
                  <a:pos x="T0" y="T1"/>
                </a:cxn>
                <a:cxn ang="0">
                  <a:pos x="T2" y="T3"/>
                </a:cxn>
                <a:cxn ang="0">
                  <a:pos x="T4" y="T5"/>
                </a:cxn>
                <a:cxn ang="0">
                  <a:pos x="T6" y="T7"/>
                </a:cxn>
                <a:cxn ang="0">
                  <a:pos x="T8" y="T9"/>
                </a:cxn>
                <a:cxn ang="0">
                  <a:pos x="T10" y="T11"/>
                </a:cxn>
              </a:cxnLst>
              <a:rect l="0" t="0" r="r" b="b"/>
              <a:pathLst>
                <a:path w="50" h="91">
                  <a:moveTo>
                    <a:pt x="1" y="0"/>
                  </a:moveTo>
                  <a:cubicBezTo>
                    <a:pt x="49" y="0"/>
                    <a:pt x="49" y="0"/>
                    <a:pt x="49" y="0"/>
                  </a:cubicBezTo>
                  <a:cubicBezTo>
                    <a:pt x="50" y="61"/>
                    <a:pt x="50" y="61"/>
                    <a:pt x="50" y="61"/>
                  </a:cubicBezTo>
                  <a:cubicBezTo>
                    <a:pt x="50" y="61"/>
                    <a:pt x="49" y="90"/>
                    <a:pt x="27" y="91"/>
                  </a:cubicBezTo>
                  <a:cubicBezTo>
                    <a:pt x="6" y="91"/>
                    <a:pt x="0" y="76"/>
                    <a:pt x="0" y="76"/>
                  </a:cubicBezTo>
                  <a:cubicBezTo>
                    <a:pt x="1" y="75"/>
                    <a:pt x="1" y="0"/>
                    <a:pt x="1" y="0"/>
                  </a:cubicBezTo>
                  <a:close/>
                </a:path>
              </a:pathLst>
            </a:custGeom>
            <a:solidFill>
              <a:srgbClr val="F8D0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iŝ1íḍe"/>
            <p:cNvSpPr/>
            <p:nvPr/>
          </p:nvSpPr>
          <p:spPr bwMode="auto">
            <a:xfrm>
              <a:off x="6026151" y="1724025"/>
              <a:ext cx="139700" cy="174625"/>
            </a:xfrm>
            <a:custGeom>
              <a:avLst/>
              <a:gdLst>
                <a:gd name="T0" fmla="*/ 2 w 49"/>
                <a:gd name="T1" fmla="*/ 50 h 62"/>
                <a:gd name="T2" fmla="*/ 31 w 49"/>
                <a:gd name="T3" fmla="*/ 59 h 62"/>
                <a:gd name="T4" fmla="*/ 49 w 49"/>
                <a:gd name="T5" fmla="*/ 46 h 62"/>
                <a:gd name="T6" fmla="*/ 48 w 49"/>
                <a:gd name="T7" fmla="*/ 0 h 62"/>
                <a:gd name="T8" fmla="*/ 0 w 49"/>
                <a:gd name="T9" fmla="*/ 0 h 62"/>
                <a:gd name="T10" fmla="*/ 0 w 49"/>
                <a:gd name="T11" fmla="*/ 47 h 62"/>
                <a:gd name="T12" fmla="*/ 2 w 49"/>
                <a:gd name="T13" fmla="*/ 50 h 62"/>
              </a:gdLst>
              <a:ahLst/>
              <a:cxnLst>
                <a:cxn ang="0">
                  <a:pos x="T0" y="T1"/>
                </a:cxn>
                <a:cxn ang="0">
                  <a:pos x="T2" y="T3"/>
                </a:cxn>
                <a:cxn ang="0">
                  <a:pos x="T4" y="T5"/>
                </a:cxn>
                <a:cxn ang="0">
                  <a:pos x="T6" y="T7"/>
                </a:cxn>
                <a:cxn ang="0">
                  <a:pos x="T8" y="T9"/>
                </a:cxn>
                <a:cxn ang="0">
                  <a:pos x="T10" y="T11"/>
                </a:cxn>
                <a:cxn ang="0">
                  <a:pos x="T12" y="T13"/>
                </a:cxn>
              </a:cxnLst>
              <a:rect l="0" t="0" r="r" b="b"/>
              <a:pathLst>
                <a:path w="49" h="62">
                  <a:moveTo>
                    <a:pt x="2" y="50"/>
                  </a:moveTo>
                  <a:cubicBezTo>
                    <a:pt x="9" y="57"/>
                    <a:pt x="21" y="62"/>
                    <a:pt x="31" y="59"/>
                  </a:cubicBezTo>
                  <a:cubicBezTo>
                    <a:pt x="38" y="57"/>
                    <a:pt x="44" y="51"/>
                    <a:pt x="49" y="46"/>
                  </a:cubicBezTo>
                  <a:cubicBezTo>
                    <a:pt x="48" y="28"/>
                    <a:pt x="48" y="0"/>
                    <a:pt x="48" y="0"/>
                  </a:cubicBezTo>
                  <a:cubicBezTo>
                    <a:pt x="0" y="0"/>
                    <a:pt x="0" y="0"/>
                    <a:pt x="0" y="0"/>
                  </a:cubicBezTo>
                  <a:cubicBezTo>
                    <a:pt x="0" y="0"/>
                    <a:pt x="0" y="26"/>
                    <a:pt x="0" y="47"/>
                  </a:cubicBezTo>
                  <a:cubicBezTo>
                    <a:pt x="1" y="48"/>
                    <a:pt x="1" y="49"/>
                    <a:pt x="2" y="50"/>
                  </a:cubicBezTo>
                  <a:close/>
                </a:path>
              </a:pathLst>
            </a:custGeom>
            <a:solidFill>
              <a:srgbClr val="EFB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ïśḷîḋè"/>
            <p:cNvSpPr/>
            <p:nvPr/>
          </p:nvSpPr>
          <p:spPr bwMode="auto">
            <a:xfrm>
              <a:off x="6024563" y="1752600"/>
              <a:ext cx="144463" cy="65088"/>
            </a:xfrm>
            <a:custGeom>
              <a:avLst/>
              <a:gdLst>
                <a:gd name="T0" fmla="*/ 1 w 51"/>
                <a:gd name="T1" fmla="*/ 0 h 23"/>
                <a:gd name="T2" fmla="*/ 49 w 51"/>
                <a:gd name="T3" fmla="*/ 0 h 23"/>
                <a:gd name="T4" fmla="*/ 51 w 51"/>
                <a:gd name="T5" fmla="*/ 17 h 23"/>
                <a:gd name="T6" fmla="*/ 35 w 51"/>
                <a:gd name="T7" fmla="*/ 21 h 23"/>
                <a:gd name="T8" fmla="*/ 0 w 51"/>
                <a:gd name="T9" fmla="*/ 19 h 23"/>
                <a:gd name="T10" fmla="*/ 1 w 51"/>
                <a:gd name="T11" fmla="*/ 0 h 23"/>
              </a:gdLst>
              <a:ahLst/>
              <a:cxnLst>
                <a:cxn ang="0">
                  <a:pos x="T0" y="T1"/>
                </a:cxn>
                <a:cxn ang="0">
                  <a:pos x="T2" y="T3"/>
                </a:cxn>
                <a:cxn ang="0">
                  <a:pos x="T4" y="T5"/>
                </a:cxn>
                <a:cxn ang="0">
                  <a:pos x="T6" y="T7"/>
                </a:cxn>
                <a:cxn ang="0">
                  <a:pos x="T8" y="T9"/>
                </a:cxn>
                <a:cxn ang="0">
                  <a:pos x="T10" y="T11"/>
                </a:cxn>
              </a:cxnLst>
              <a:rect l="0" t="0" r="r" b="b"/>
              <a:pathLst>
                <a:path w="51" h="23">
                  <a:moveTo>
                    <a:pt x="1" y="0"/>
                  </a:moveTo>
                  <a:cubicBezTo>
                    <a:pt x="49" y="0"/>
                    <a:pt x="49" y="0"/>
                    <a:pt x="49" y="0"/>
                  </a:cubicBezTo>
                  <a:cubicBezTo>
                    <a:pt x="49" y="0"/>
                    <a:pt x="50" y="9"/>
                    <a:pt x="51" y="17"/>
                  </a:cubicBezTo>
                  <a:cubicBezTo>
                    <a:pt x="51" y="19"/>
                    <a:pt x="37" y="21"/>
                    <a:pt x="35" y="21"/>
                  </a:cubicBezTo>
                  <a:cubicBezTo>
                    <a:pt x="24" y="23"/>
                    <a:pt x="12" y="22"/>
                    <a:pt x="0" y="19"/>
                  </a:cubicBezTo>
                  <a:cubicBezTo>
                    <a:pt x="1" y="10"/>
                    <a:pt x="1" y="0"/>
                    <a:pt x="1" y="0"/>
                  </a:cubicBezTo>
                  <a:close/>
                </a:path>
              </a:pathLst>
            </a:custGeom>
            <a:solidFill>
              <a:srgbClr val="EFB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 name="iṧliḋé"/>
            <p:cNvSpPr/>
            <p:nvPr/>
          </p:nvSpPr>
          <p:spPr bwMode="auto">
            <a:xfrm>
              <a:off x="5794376" y="1219200"/>
              <a:ext cx="585788" cy="628650"/>
            </a:xfrm>
            <a:custGeom>
              <a:avLst/>
              <a:gdLst>
                <a:gd name="T0" fmla="*/ 1 w 207"/>
                <a:gd name="T1" fmla="*/ 87 h 223"/>
                <a:gd name="T2" fmla="*/ 49 w 207"/>
                <a:gd name="T3" fmla="*/ 9 h 223"/>
                <a:gd name="T4" fmla="*/ 102 w 207"/>
                <a:gd name="T5" fmla="*/ 0 h 223"/>
                <a:gd name="T6" fmla="*/ 156 w 207"/>
                <a:gd name="T7" fmla="*/ 7 h 223"/>
                <a:gd name="T8" fmla="*/ 185 w 207"/>
                <a:gd name="T9" fmla="*/ 58 h 223"/>
                <a:gd name="T10" fmla="*/ 204 w 207"/>
                <a:gd name="T11" fmla="*/ 92 h 223"/>
                <a:gd name="T12" fmla="*/ 206 w 207"/>
                <a:gd name="T13" fmla="*/ 106 h 223"/>
                <a:gd name="T14" fmla="*/ 199 w 207"/>
                <a:gd name="T15" fmla="*/ 152 h 223"/>
                <a:gd name="T16" fmla="*/ 168 w 207"/>
                <a:gd name="T17" fmla="*/ 199 h 223"/>
                <a:gd name="T18" fmla="*/ 139 w 207"/>
                <a:gd name="T19" fmla="*/ 215 h 223"/>
                <a:gd name="T20" fmla="*/ 88 w 207"/>
                <a:gd name="T21" fmla="*/ 220 h 223"/>
                <a:gd name="T22" fmla="*/ 53 w 207"/>
                <a:gd name="T23" fmla="*/ 208 h 223"/>
                <a:gd name="T24" fmla="*/ 14 w 207"/>
                <a:gd name="T25" fmla="*/ 164 h 223"/>
                <a:gd name="T26" fmla="*/ 1 w 207"/>
                <a:gd name="T27" fmla="*/ 116 h 223"/>
                <a:gd name="T28" fmla="*/ 1 w 207"/>
                <a:gd name="T29" fmla="*/ 88 h 223"/>
                <a:gd name="T30" fmla="*/ 1 w 207"/>
                <a:gd name="T31" fmla="*/ 8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7" h="223">
                  <a:moveTo>
                    <a:pt x="1" y="87"/>
                  </a:moveTo>
                  <a:cubicBezTo>
                    <a:pt x="2" y="54"/>
                    <a:pt x="16" y="22"/>
                    <a:pt x="49" y="9"/>
                  </a:cubicBezTo>
                  <a:cubicBezTo>
                    <a:pt x="66" y="2"/>
                    <a:pt x="84" y="0"/>
                    <a:pt x="102" y="0"/>
                  </a:cubicBezTo>
                  <a:cubicBezTo>
                    <a:pt x="120" y="0"/>
                    <a:pt x="139" y="1"/>
                    <a:pt x="156" y="7"/>
                  </a:cubicBezTo>
                  <a:cubicBezTo>
                    <a:pt x="186" y="19"/>
                    <a:pt x="179" y="28"/>
                    <a:pt x="185" y="58"/>
                  </a:cubicBezTo>
                  <a:cubicBezTo>
                    <a:pt x="191" y="87"/>
                    <a:pt x="201" y="86"/>
                    <a:pt x="204" y="92"/>
                  </a:cubicBezTo>
                  <a:cubicBezTo>
                    <a:pt x="207" y="98"/>
                    <a:pt x="206" y="99"/>
                    <a:pt x="206" y="106"/>
                  </a:cubicBezTo>
                  <a:cubicBezTo>
                    <a:pt x="206" y="121"/>
                    <a:pt x="204" y="137"/>
                    <a:pt x="199" y="152"/>
                  </a:cubicBezTo>
                  <a:cubicBezTo>
                    <a:pt x="193" y="170"/>
                    <a:pt x="183" y="186"/>
                    <a:pt x="168" y="199"/>
                  </a:cubicBezTo>
                  <a:cubicBezTo>
                    <a:pt x="159" y="206"/>
                    <a:pt x="150" y="211"/>
                    <a:pt x="139" y="215"/>
                  </a:cubicBezTo>
                  <a:cubicBezTo>
                    <a:pt x="122" y="221"/>
                    <a:pt x="106" y="223"/>
                    <a:pt x="88" y="220"/>
                  </a:cubicBezTo>
                  <a:cubicBezTo>
                    <a:pt x="76" y="218"/>
                    <a:pt x="64" y="214"/>
                    <a:pt x="53" y="208"/>
                  </a:cubicBezTo>
                  <a:cubicBezTo>
                    <a:pt x="36" y="198"/>
                    <a:pt x="22" y="182"/>
                    <a:pt x="14" y="164"/>
                  </a:cubicBezTo>
                  <a:cubicBezTo>
                    <a:pt x="7" y="149"/>
                    <a:pt x="3" y="132"/>
                    <a:pt x="1" y="116"/>
                  </a:cubicBezTo>
                  <a:cubicBezTo>
                    <a:pt x="1" y="106"/>
                    <a:pt x="0" y="97"/>
                    <a:pt x="1" y="88"/>
                  </a:cubicBezTo>
                  <a:lnTo>
                    <a:pt x="1" y="87"/>
                  </a:lnTo>
                  <a:close/>
                </a:path>
              </a:pathLst>
            </a:custGeom>
            <a:solidFill>
              <a:srgbClr val="F8D0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 name="îṡlídè"/>
            <p:cNvSpPr/>
            <p:nvPr/>
          </p:nvSpPr>
          <p:spPr bwMode="auto">
            <a:xfrm>
              <a:off x="6065838" y="1504950"/>
              <a:ext cx="115888" cy="157163"/>
            </a:xfrm>
            <a:custGeom>
              <a:avLst/>
              <a:gdLst>
                <a:gd name="T0" fmla="*/ 12 w 41"/>
                <a:gd name="T1" fmla="*/ 0 h 56"/>
                <a:gd name="T2" fmla="*/ 20 w 41"/>
                <a:gd name="T3" fmla="*/ 19 h 56"/>
                <a:gd name="T4" fmla="*/ 11 w 41"/>
                <a:gd name="T5" fmla="*/ 41 h 56"/>
                <a:gd name="T6" fmla="*/ 3 w 41"/>
                <a:gd name="T7" fmla="*/ 1 h 56"/>
                <a:gd name="T8" fmla="*/ 12 w 41"/>
                <a:gd name="T9" fmla="*/ 0 h 56"/>
              </a:gdLst>
              <a:ahLst/>
              <a:cxnLst>
                <a:cxn ang="0">
                  <a:pos x="T0" y="T1"/>
                </a:cxn>
                <a:cxn ang="0">
                  <a:pos x="T2" y="T3"/>
                </a:cxn>
                <a:cxn ang="0">
                  <a:pos x="T4" y="T5"/>
                </a:cxn>
                <a:cxn ang="0">
                  <a:pos x="T6" y="T7"/>
                </a:cxn>
                <a:cxn ang="0">
                  <a:pos x="T8" y="T9"/>
                </a:cxn>
              </a:cxnLst>
              <a:rect l="0" t="0" r="r" b="b"/>
              <a:pathLst>
                <a:path w="41" h="56">
                  <a:moveTo>
                    <a:pt x="12" y="0"/>
                  </a:moveTo>
                  <a:cubicBezTo>
                    <a:pt x="12" y="0"/>
                    <a:pt x="10" y="21"/>
                    <a:pt x="20" y="19"/>
                  </a:cubicBezTo>
                  <a:cubicBezTo>
                    <a:pt x="39" y="15"/>
                    <a:pt x="41" y="56"/>
                    <a:pt x="11" y="41"/>
                  </a:cubicBezTo>
                  <a:cubicBezTo>
                    <a:pt x="0" y="36"/>
                    <a:pt x="3" y="1"/>
                    <a:pt x="3" y="1"/>
                  </a:cubicBezTo>
                  <a:lnTo>
                    <a:pt x="12" y="0"/>
                  </a:lnTo>
                  <a:close/>
                </a:path>
              </a:pathLst>
            </a:custGeom>
            <a:solidFill>
              <a:srgbClr val="F484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 name="ïṣlîḋé"/>
            <p:cNvSpPr/>
            <p:nvPr/>
          </p:nvSpPr>
          <p:spPr bwMode="auto">
            <a:xfrm>
              <a:off x="5910263" y="1400175"/>
              <a:ext cx="122238" cy="39688"/>
            </a:xfrm>
            <a:custGeom>
              <a:avLst/>
              <a:gdLst>
                <a:gd name="T0" fmla="*/ 0 w 43"/>
                <a:gd name="T1" fmla="*/ 14 h 14"/>
                <a:gd name="T2" fmla="*/ 1 w 43"/>
                <a:gd name="T3" fmla="*/ 12 h 14"/>
                <a:gd name="T4" fmla="*/ 3 w 43"/>
                <a:gd name="T5" fmla="*/ 10 h 14"/>
                <a:gd name="T6" fmla="*/ 5 w 43"/>
                <a:gd name="T7" fmla="*/ 8 h 14"/>
                <a:gd name="T8" fmla="*/ 8 w 43"/>
                <a:gd name="T9" fmla="*/ 6 h 14"/>
                <a:gd name="T10" fmla="*/ 11 w 43"/>
                <a:gd name="T11" fmla="*/ 4 h 14"/>
                <a:gd name="T12" fmla="*/ 15 w 43"/>
                <a:gd name="T13" fmla="*/ 2 h 14"/>
                <a:gd name="T14" fmla="*/ 20 w 43"/>
                <a:gd name="T15" fmla="*/ 1 h 14"/>
                <a:gd name="T16" fmla="*/ 24 w 43"/>
                <a:gd name="T17" fmla="*/ 0 h 14"/>
                <a:gd name="T18" fmla="*/ 28 w 43"/>
                <a:gd name="T19" fmla="*/ 0 h 14"/>
                <a:gd name="T20" fmla="*/ 33 w 43"/>
                <a:gd name="T21" fmla="*/ 0 h 14"/>
                <a:gd name="T22" fmla="*/ 36 w 43"/>
                <a:gd name="T23" fmla="*/ 0 h 14"/>
                <a:gd name="T24" fmla="*/ 39 w 43"/>
                <a:gd name="T25" fmla="*/ 1 h 14"/>
                <a:gd name="T26" fmla="*/ 41 w 43"/>
                <a:gd name="T27" fmla="*/ 2 h 14"/>
                <a:gd name="T28" fmla="*/ 43 w 43"/>
                <a:gd name="T29" fmla="*/ 3 h 14"/>
                <a:gd name="T30" fmla="*/ 41 w 43"/>
                <a:gd name="T31" fmla="*/ 3 h 14"/>
                <a:gd name="T32" fmla="*/ 39 w 43"/>
                <a:gd name="T33" fmla="*/ 3 h 14"/>
                <a:gd name="T34" fmla="*/ 36 w 43"/>
                <a:gd name="T35" fmla="*/ 3 h 14"/>
                <a:gd name="T36" fmla="*/ 33 w 43"/>
                <a:gd name="T37" fmla="*/ 4 h 14"/>
                <a:gd name="T38" fmla="*/ 29 w 43"/>
                <a:gd name="T39" fmla="*/ 4 h 14"/>
                <a:gd name="T40" fmla="*/ 25 w 43"/>
                <a:gd name="T41" fmla="*/ 5 h 14"/>
                <a:gd name="T42" fmla="*/ 21 w 43"/>
                <a:gd name="T43" fmla="*/ 6 h 14"/>
                <a:gd name="T44" fmla="*/ 19 w 43"/>
                <a:gd name="T45" fmla="*/ 6 h 14"/>
                <a:gd name="T46" fmla="*/ 17 w 43"/>
                <a:gd name="T47" fmla="*/ 7 h 14"/>
                <a:gd name="T48" fmla="*/ 15 w 43"/>
                <a:gd name="T49" fmla="*/ 7 h 14"/>
                <a:gd name="T50" fmla="*/ 13 w 43"/>
                <a:gd name="T51" fmla="*/ 8 h 14"/>
                <a:gd name="T52" fmla="*/ 10 w 43"/>
                <a:gd name="T53" fmla="*/ 9 h 14"/>
                <a:gd name="T54" fmla="*/ 8 w 43"/>
                <a:gd name="T55" fmla="*/ 10 h 14"/>
                <a:gd name="T56" fmla="*/ 6 w 43"/>
                <a:gd name="T57" fmla="*/ 11 h 14"/>
                <a:gd name="T58" fmla="*/ 4 w 43"/>
                <a:gd name="T59" fmla="*/ 12 h 14"/>
                <a:gd name="T60" fmla="*/ 2 w 43"/>
                <a:gd name="T61" fmla="*/ 13 h 14"/>
                <a:gd name="T62" fmla="*/ 0 w 43"/>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14">
                  <a:moveTo>
                    <a:pt x="0" y="14"/>
                  </a:moveTo>
                  <a:cubicBezTo>
                    <a:pt x="0" y="14"/>
                    <a:pt x="0" y="13"/>
                    <a:pt x="1" y="12"/>
                  </a:cubicBezTo>
                  <a:cubicBezTo>
                    <a:pt x="1" y="12"/>
                    <a:pt x="2" y="11"/>
                    <a:pt x="3" y="10"/>
                  </a:cubicBezTo>
                  <a:cubicBezTo>
                    <a:pt x="3" y="10"/>
                    <a:pt x="4" y="9"/>
                    <a:pt x="5" y="8"/>
                  </a:cubicBezTo>
                  <a:cubicBezTo>
                    <a:pt x="6" y="7"/>
                    <a:pt x="7" y="7"/>
                    <a:pt x="8" y="6"/>
                  </a:cubicBezTo>
                  <a:cubicBezTo>
                    <a:pt x="9" y="5"/>
                    <a:pt x="10" y="5"/>
                    <a:pt x="11" y="4"/>
                  </a:cubicBezTo>
                  <a:cubicBezTo>
                    <a:pt x="13" y="3"/>
                    <a:pt x="14" y="3"/>
                    <a:pt x="15" y="2"/>
                  </a:cubicBezTo>
                  <a:cubicBezTo>
                    <a:pt x="17" y="2"/>
                    <a:pt x="18" y="1"/>
                    <a:pt x="20" y="1"/>
                  </a:cubicBezTo>
                  <a:cubicBezTo>
                    <a:pt x="21" y="1"/>
                    <a:pt x="23" y="0"/>
                    <a:pt x="24" y="0"/>
                  </a:cubicBezTo>
                  <a:cubicBezTo>
                    <a:pt x="26" y="0"/>
                    <a:pt x="27" y="0"/>
                    <a:pt x="28" y="0"/>
                  </a:cubicBezTo>
                  <a:cubicBezTo>
                    <a:pt x="30" y="0"/>
                    <a:pt x="31" y="0"/>
                    <a:pt x="33" y="0"/>
                  </a:cubicBezTo>
                  <a:cubicBezTo>
                    <a:pt x="34" y="0"/>
                    <a:pt x="35" y="0"/>
                    <a:pt x="36" y="0"/>
                  </a:cubicBezTo>
                  <a:cubicBezTo>
                    <a:pt x="37" y="1"/>
                    <a:pt x="38" y="1"/>
                    <a:pt x="39" y="1"/>
                  </a:cubicBezTo>
                  <a:cubicBezTo>
                    <a:pt x="40" y="1"/>
                    <a:pt x="41" y="2"/>
                    <a:pt x="41" y="2"/>
                  </a:cubicBezTo>
                  <a:cubicBezTo>
                    <a:pt x="43" y="2"/>
                    <a:pt x="43" y="3"/>
                    <a:pt x="43" y="3"/>
                  </a:cubicBezTo>
                  <a:cubicBezTo>
                    <a:pt x="43" y="3"/>
                    <a:pt x="43" y="3"/>
                    <a:pt x="41" y="3"/>
                  </a:cubicBezTo>
                  <a:cubicBezTo>
                    <a:pt x="41" y="3"/>
                    <a:pt x="40" y="3"/>
                    <a:pt x="39" y="3"/>
                  </a:cubicBezTo>
                  <a:cubicBezTo>
                    <a:pt x="38" y="3"/>
                    <a:pt x="37" y="3"/>
                    <a:pt x="36" y="3"/>
                  </a:cubicBezTo>
                  <a:cubicBezTo>
                    <a:pt x="35" y="4"/>
                    <a:pt x="34" y="4"/>
                    <a:pt x="33" y="4"/>
                  </a:cubicBezTo>
                  <a:cubicBezTo>
                    <a:pt x="31" y="4"/>
                    <a:pt x="30" y="4"/>
                    <a:pt x="29" y="4"/>
                  </a:cubicBezTo>
                  <a:cubicBezTo>
                    <a:pt x="28" y="5"/>
                    <a:pt x="26" y="5"/>
                    <a:pt x="25" y="5"/>
                  </a:cubicBezTo>
                  <a:cubicBezTo>
                    <a:pt x="24" y="5"/>
                    <a:pt x="22" y="6"/>
                    <a:pt x="21" y="6"/>
                  </a:cubicBezTo>
                  <a:cubicBezTo>
                    <a:pt x="20" y="6"/>
                    <a:pt x="20" y="6"/>
                    <a:pt x="19" y="6"/>
                  </a:cubicBezTo>
                  <a:cubicBezTo>
                    <a:pt x="18" y="7"/>
                    <a:pt x="18" y="7"/>
                    <a:pt x="17" y="7"/>
                  </a:cubicBezTo>
                  <a:cubicBezTo>
                    <a:pt x="16" y="7"/>
                    <a:pt x="16" y="7"/>
                    <a:pt x="15" y="7"/>
                  </a:cubicBezTo>
                  <a:cubicBezTo>
                    <a:pt x="14" y="8"/>
                    <a:pt x="14" y="8"/>
                    <a:pt x="13" y="8"/>
                  </a:cubicBezTo>
                  <a:cubicBezTo>
                    <a:pt x="12" y="9"/>
                    <a:pt x="11" y="9"/>
                    <a:pt x="10" y="9"/>
                  </a:cubicBezTo>
                  <a:cubicBezTo>
                    <a:pt x="9" y="10"/>
                    <a:pt x="8" y="10"/>
                    <a:pt x="8" y="10"/>
                  </a:cubicBezTo>
                  <a:cubicBezTo>
                    <a:pt x="7" y="10"/>
                    <a:pt x="7" y="10"/>
                    <a:pt x="6" y="11"/>
                  </a:cubicBezTo>
                  <a:cubicBezTo>
                    <a:pt x="5" y="11"/>
                    <a:pt x="5" y="12"/>
                    <a:pt x="4" y="12"/>
                  </a:cubicBezTo>
                  <a:cubicBezTo>
                    <a:pt x="3" y="12"/>
                    <a:pt x="2" y="13"/>
                    <a:pt x="2" y="13"/>
                  </a:cubicBezTo>
                  <a:cubicBezTo>
                    <a:pt x="1" y="13"/>
                    <a:pt x="1" y="13"/>
                    <a:pt x="0" y="14"/>
                  </a:cubicBezTo>
                  <a:close/>
                </a:path>
              </a:pathLst>
            </a:custGeom>
            <a:solidFill>
              <a:srgbClr val="91601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5" name="iṩḻidê"/>
            <p:cNvSpPr/>
            <p:nvPr/>
          </p:nvSpPr>
          <p:spPr bwMode="auto">
            <a:xfrm>
              <a:off x="6145213" y="1400175"/>
              <a:ext cx="122238" cy="39688"/>
            </a:xfrm>
            <a:custGeom>
              <a:avLst/>
              <a:gdLst>
                <a:gd name="T0" fmla="*/ 43 w 43"/>
                <a:gd name="T1" fmla="*/ 14 h 14"/>
                <a:gd name="T2" fmla="*/ 42 w 43"/>
                <a:gd name="T3" fmla="*/ 12 h 14"/>
                <a:gd name="T4" fmla="*/ 41 w 43"/>
                <a:gd name="T5" fmla="*/ 10 h 14"/>
                <a:gd name="T6" fmla="*/ 38 w 43"/>
                <a:gd name="T7" fmla="*/ 8 h 14"/>
                <a:gd name="T8" fmla="*/ 35 w 43"/>
                <a:gd name="T9" fmla="*/ 6 h 14"/>
                <a:gd name="T10" fmla="*/ 32 w 43"/>
                <a:gd name="T11" fmla="*/ 4 h 14"/>
                <a:gd name="T12" fmla="*/ 28 w 43"/>
                <a:gd name="T13" fmla="*/ 2 h 14"/>
                <a:gd name="T14" fmla="*/ 24 w 43"/>
                <a:gd name="T15" fmla="*/ 1 h 14"/>
                <a:gd name="T16" fmla="*/ 19 w 43"/>
                <a:gd name="T17" fmla="*/ 0 h 14"/>
                <a:gd name="T18" fmla="*/ 15 w 43"/>
                <a:gd name="T19" fmla="*/ 0 h 14"/>
                <a:gd name="T20" fmla="*/ 11 w 43"/>
                <a:gd name="T21" fmla="*/ 0 h 14"/>
                <a:gd name="T22" fmla="*/ 7 w 43"/>
                <a:gd name="T23" fmla="*/ 0 h 14"/>
                <a:gd name="T24" fmla="*/ 4 w 43"/>
                <a:gd name="T25" fmla="*/ 1 h 14"/>
                <a:gd name="T26" fmla="*/ 2 w 43"/>
                <a:gd name="T27" fmla="*/ 2 h 14"/>
                <a:gd name="T28" fmla="*/ 0 w 43"/>
                <a:gd name="T29" fmla="*/ 3 h 14"/>
                <a:gd name="T30" fmla="*/ 2 w 43"/>
                <a:gd name="T31" fmla="*/ 3 h 14"/>
                <a:gd name="T32" fmla="*/ 4 w 43"/>
                <a:gd name="T33" fmla="*/ 3 h 14"/>
                <a:gd name="T34" fmla="*/ 7 w 43"/>
                <a:gd name="T35" fmla="*/ 3 h 14"/>
                <a:gd name="T36" fmla="*/ 11 w 43"/>
                <a:gd name="T37" fmla="*/ 4 h 14"/>
                <a:gd name="T38" fmla="*/ 14 w 43"/>
                <a:gd name="T39" fmla="*/ 4 h 14"/>
                <a:gd name="T40" fmla="*/ 18 w 43"/>
                <a:gd name="T41" fmla="*/ 5 h 14"/>
                <a:gd name="T42" fmla="*/ 22 w 43"/>
                <a:gd name="T43" fmla="*/ 6 h 14"/>
                <a:gd name="T44" fmla="*/ 24 w 43"/>
                <a:gd name="T45" fmla="*/ 6 h 14"/>
                <a:gd name="T46" fmla="*/ 26 w 43"/>
                <a:gd name="T47" fmla="*/ 7 h 14"/>
                <a:gd name="T48" fmla="*/ 28 w 43"/>
                <a:gd name="T49" fmla="*/ 7 h 14"/>
                <a:gd name="T50" fmla="*/ 30 w 43"/>
                <a:gd name="T51" fmla="*/ 8 h 14"/>
                <a:gd name="T52" fmla="*/ 34 w 43"/>
                <a:gd name="T53" fmla="*/ 9 h 14"/>
                <a:gd name="T54" fmla="*/ 35 w 43"/>
                <a:gd name="T55" fmla="*/ 10 h 14"/>
                <a:gd name="T56" fmla="*/ 37 w 43"/>
                <a:gd name="T57" fmla="*/ 11 h 14"/>
                <a:gd name="T58" fmla="*/ 39 w 43"/>
                <a:gd name="T59" fmla="*/ 12 h 14"/>
                <a:gd name="T60" fmla="*/ 42 w 43"/>
                <a:gd name="T61" fmla="*/ 13 h 14"/>
                <a:gd name="T62" fmla="*/ 43 w 43"/>
                <a:gd name="T6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14">
                  <a:moveTo>
                    <a:pt x="43" y="14"/>
                  </a:moveTo>
                  <a:cubicBezTo>
                    <a:pt x="43" y="14"/>
                    <a:pt x="43" y="13"/>
                    <a:pt x="42" y="12"/>
                  </a:cubicBezTo>
                  <a:cubicBezTo>
                    <a:pt x="42" y="12"/>
                    <a:pt x="41" y="11"/>
                    <a:pt x="41" y="10"/>
                  </a:cubicBezTo>
                  <a:cubicBezTo>
                    <a:pt x="40" y="10"/>
                    <a:pt x="39" y="9"/>
                    <a:pt x="38" y="8"/>
                  </a:cubicBezTo>
                  <a:cubicBezTo>
                    <a:pt x="38" y="7"/>
                    <a:pt x="37" y="7"/>
                    <a:pt x="35" y="6"/>
                  </a:cubicBezTo>
                  <a:cubicBezTo>
                    <a:pt x="34" y="5"/>
                    <a:pt x="33" y="5"/>
                    <a:pt x="32" y="4"/>
                  </a:cubicBezTo>
                  <a:cubicBezTo>
                    <a:pt x="31" y="3"/>
                    <a:pt x="29" y="3"/>
                    <a:pt x="28" y="2"/>
                  </a:cubicBezTo>
                  <a:cubicBezTo>
                    <a:pt x="27" y="2"/>
                    <a:pt x="25" y="1"/>
                    <a:pt x="24" y="1"/>
                  </a:cubicBezTo>
                  <a:cubicBezTo>
                    <a:pt x="22" y="1"/>
                    <a:pt x="21" y="0"/>
                    <a:pt x="19" y="0"/>
                  </a:cubicBezTo>
                  <a:cubicBezTo>
                    <a:pt x="18" y="0"/>
                    <a:pt x="16" y="0"/>
                    <a:pt x="15" y="0"/>
                  </a:cubicBezTo>
                  <a:cubicBezTo>
                    <a:pt x="13" y="0"/>
                    <a:pt x="12" y="0"/>
                    <a:pt x="11" y="0"/>
                  </a:cubicBezTo>
                  <a:cubicBezTo>
                    <a:pt x="9" y="0"/>
                    <a:pt x="8" y="0"/>
                    <a:pt x="7" y="0"/>
                  </a:cubicBezTo>
                  <a:cubicBezTo>
                    <a:pt x="6" y="1"/>
                    <a:pt x="5" y="1"/>
                    <a:pt x="4" y="1"/>
                  </a:cubicBezTo>
                  <a:cubicBezTo>
                    <a:pt x="3" y="1"/>
                    <a:pt x="2" y="2"/>
                    <a:pt x="2" y="2"/>
                  </a:cubicBezTo>
                  <a:cubicBezTo>
                    <a:pt x="1" y="2"/>
                    <a:pt x="0" y="3"/>
                    <a:pt x="0" y="3"/>
                  </a:cubicBezTo>
                  <a:cubicBezTo>
                    <a:pt x="0" y="3"/>
                    <a:pt x="1" y="3"/>
                    <a:pt x="2" y="3"/>
                  </a:cubicBezTo>
                  <a:cubicBezTo>
                    <a:pt x="3" y="3"/>
                    <a:pt x="3" y="3"/>
                    <a:pt x="4" y="3"/>
                  </a:cubicBezTo>
                  <a:cubicBezTo>
                    <a:pt x="5" y="3"/>
                    <a:pt x="6" y="3"/>
                    <a:pt x="7" y="3"/>
                  </a:cubicBezTo>
                  <a:cubicBezTo>
                    <a:pt x="8" y="4"/>
                    <a:pt x="9" y="4"/>
                    <a:pt x="11" y="4"/>
                  </a:cubicBezTo>
                  <a:cubicBezTo>
                    <a:pt x="12" y="4"/>
                    <a:pt x="13" y="4"/>
                    <a:pt x="14" y="4"/>
                  </a:cubicBezTo>
                  <a:cubicBezTo>
                    <a:pt x="16" y="5"/>
                    <a:pt x="17" y="5"/>
                    <a:pt x="18" y="5"/>
                  </a:cubicBezTo>
                  <a:cubicBezTo>
                    <a:pt x="20" y="5"/>
                    <a:pt x="21" y="6"/>
                    <a:pt x="22" y="6"/>
                  </a:cubicBezTo>
                  <a:cubicBezTo>
                    <a:pt x="23" y="6"/>
                    <a:pt x="24" y="6"/>
                    <a:pt x="24" y="6"/>
                  </a:cubicBezTo>
                  <a:cubicBezTo>
                    <a:pt x="25" y="7"/>
                    <a:pt x="26" y="7"/>
                    <a:pt x="26" y="7"/>
                  </a:cubicBezTo>
                  <a:cubicBezTo>
                    <a:pt x="27" y="7"/>
                    <a:pt x="28" y="7"/>
                    <a:pt x="28" y="7"/>
                  </a:cubicBezTo>
                  <a:cubicBezTo>
                    <a:pt x="29" y="8"/>
                    <a:pt x="30" y="8"/>
                    <a:pt x="30" y="8"/>
                  </a:cubicBezTo>
                  <a:cubicBezTo>
                    <a:pt x="31" y="9"/>
                    <a:pt x="33" y="9"/>
                    <a:pt x="34" y="9"/>
                  </a:cubicBezTo>
                  <a:cubicBezTo>
                    <a:pt x="34" y="10"/>
                    <a:pt x="35" y="10"/>
                    <a:pt x="35" y="10"/>
                  </a:cubicBezTo>
                  <a:cubicBezTo>
                    <a:pt x="36" y="10"/>
                    <a:pt x="36" y="10"/>
                    <a:pt x="37" y="11"/>
                  </a:cubicBezTo>
                  <a:cubicBezTo>
                    <a:pt x="38" y="11"/>
                    <a:pt x="39" y="12"/>
                    <a:pt x="39" y="12"/>
                  </a:cubicBezTo>
                  <a:cubicBezTo>
                    <a:pt x="40" y="12"/>
                    <a:pt x="41" y="13"/>
                    <a:pt x="42" y="13"/>
                  </a:cubicBezTo>
                  <a:cubicBezTo>
                    <a:pt x="42" y="13"/>
                    <a:pt x="43" y="13"/>
                    <a:pt x="43" y="14"/>
                  </a:cubicBezTo>
                  <a:close/>
                </a:path>
              </a:pathLst>
            </a:custGeom>
            <a:solidFill>
              <a:srgbClr val="91601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6" name="iŝ1ïḋê"/>
            <p:cNvSpPr/>
            <p:nvPr/>
          </p:nvSpPr>
          <p:spPr bwMode="auto">
            <a:xfrm>
              <a:off x="5653088" y="1025525"/>
              <a:ext cx="704850" cy="592138"/>
            </a:xfrm>
            <a:custGeom>
              <a:avLst/>
              <a:gdLst>
                <a:gd name="T0" fmla="*/ 249 w 249"/>
                <a:gd name="T1" fmla="*/ 99 h 210"/>
                <a:gd name="T2" fmla="*/ 234 w 249"/>
                <a:gd name="T3" fmla="*/ 63 h 210"/>
                <a:gd name="T4" fmla="*/ 240 w 249"/>
                <a:gd name="T5" fmla="*/ 38 h 210"/>
                <a:gd name="T6" fmla="*/ 161 w 249"/>
                <a:gd name="T7" fmla="*/ 9 h 210"/>
                <a:gd name="T8" fmla="*/ 53 w 249"/>
                <a:gd name="T9" fmla="*/ 72 h 210"/>
                <a:gd name="T10" fmla="*/ 62 w 249"/>
                <a:gd name="T11" fmla="*/ 210 h 210"/>
                <a:gd name="T12" fmla="*/ 59 w 249"/>
                <a:gd name="T13" fmla="*/ 155 h 210"/>
                <a:gd name="T14" fmla="*/ 75 w 249"/>
                <a:gd name="T15" fmla="*/ 98 h 210"/>
                <a:gd name="T16" fmla="*/ 249 w 249"/>
                <a:gd name="T17" fmla="*/ 9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9" h="210">
                  <a:moveTo>
                    <a:pt x="249" y="99"/>
                  </a:moveTo>
                  <a:cubicBezTo>
                    <a:pt x="240" y="89"/>
                    <a:pt x="235" y="77"/>
                    <a:pt x="234" y="63"/>
                  </a:cubicBezTo>
                  <a:cubicBezTo>
                    <a:pt x="234" y="54"/>
                    <a:pt x="236" y="46"/>
                    <a:pt x="240" y="38"/>
                  </a:cubicBezTo>
                  <a:cubicBezTo>
                    <a:pt x="227" y="25"/>
                    <a:pt x="204" y="13"/>
                    <a:pt x="161" y="9"/>
                  </a:cubicBezTo>
                  <a:cubicBezTo>
                    <a:pt x="62" y="0"/>
                    <a:pt x="53" y="72"/>
                    <a:pt x="53" y="72"/>
                  </a:cubicBezTo>
                  <a:cubicBezTo>
                    <a:pt x="0" y="131"/>
                    <a:pt x="62" y="210"/>
                    <a:pt x="62" y="210"/>
                  </a:cubicBezTo>
                  <a:cubicBezTo>
                    <a:pt x="59" y="155"/>
                    <a:pt x="59" y="155"/>
                    <a:pt x="59" y="155"/>
                  </a:cubicBezTo>
                  <a:cubicBezTo>
                    <a:pt x="76" y="143"/>
                    <a:pt x="75" y="98"/>
                    <a:pt x="75" y="98"/>
                  </a:cubicBezTo>
                  <a:cubicBezTo>
                    <a:pt x="144" y="146"/>
                    <a:pt x="212" y="120"/>
                    <a:pt x="249" y="99"/>
                  </a:cubicBezTo>
                  <a:close/>
                </a:path>
              </a:pathLst>
            </a:custGeom>
            <a:solidFill>
              <a:srgbClr val="995E0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7" name="íṩ1îďè"/>
            <p:cNvSpPr/>
            <p:nvPr/>
          </p:nvSpPr>
          <p:spPr bwMode="auto">
            <a:xfrm>
              <a:off x="5830888" y="1268413"/>
              <a:ext cx="36513" cy="182563"/>
            </a:xfrm>
            <a:custGeom>
              <a:avLst/>
              <a:gdLst>
                <a:gd name="T0" fmla="*/ 0 w 13"/>
                <a:gd name="T1" fmla="*/ 65 h 65"/>
                <a:gd name="T2" fmla="*/ 12 w 13"/>
                <a:gd name="T3" fmla="*/ 12 h 65"/>
                <a:gd name="T4" fmla="*/ 0 w 13"/>
                <a:gd name="T5" fmla="*/ 0 h 65"/>
                <a:gd name="T6" fmla="*/ 0 w 13"/>
                <a:gd name="T7" fmla="*/ 65 h 65"/>
              </a:gdLst>
              <a:ahLst/>
              <a:cxnLst>
                <a:cxn ang="0">
                  <a:pos x="T0" y="T1"/>
                </a:cxn>
                <a:cxn ang="0">
                  <a:pos x="T2" y="T3"/>
                </a:cxn>
                <a:cxn ang="0">
                  <a:pos x="T4" y="T5"/>
                </a:cxn>
                <a:cxn ang="0">
                  <a:pos x="T6" y="T7"/>
                </a:cxn>
              </a:cxnLst>
              <a:rect l="0" t="0" r="r" b="b"/>
              <a:pathLst>
                <a:path w="13" h="65">
                  <a:moveTo>
                    <a:pt x="0" y="65"/>
                  </a:moveTo>
                  <a:cubicBezTo>
                    <a:pt x="13" y="50"/>
                    <a:pt x="12" y="12"/>
                    <a:pt x="12" y="12"/>
                  </a:cubicBezTo>
                  <a:cubicBezTo>
                    <a:pt x="0" y="0"/>
                    <a:pt x="0" y="0"/>
                    <a:pt x="0" y="0"/>
                  </a:cubicBezTo>
                  <a:lnTo>
                    <a:pt x="0" y="65"/>
                  </a:lnTo>
                  <a:close/>
                </a:path>
              </a:pathLst>
            </a:custGeom>
            <a:solidFill>
              <a:srgbClr val="70400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8" name="îşḷíḋe"/>
            <p:cNvSpPr/>
            <p:nvPr/>
          </p:nvSpPr>
          <p:spPr bwMode="auto">
            <a:xfrm>
              <a:off x="5497513" y="1962150"/>
              <a:ext cx="423863" cy="1073150"/>
            </a:xfrm>
            <a:custGeom>
              <a:avLst/>
              <a:gdLst>
                <a:gd name="T0" fmla="*/ 143 w 150"/>
                <a:gd name="T1" fmla="*/ 381 h 381"/>
                <a:gd name="T2" fmla="*/ 150 w 150"/>
                <a:gd name="T3" fmla="*/ 375 h 381"/>
                <a:gd name="T4" fmla="*/ 72 w 150"/>
                <a:gd name="T5" fmla="*/ 219 h 381"/>
                <a:gd name="T6" fmla="*/ 123 w 150"/>
                <a:gd name="T7" fmla="*/ 59 h 381"/>
                <a:gd name="T8" fmla="*/ 91 w 150"/>
                <a:gd name="T9" fmla="*/ 0 h 381"/>
                <a:gd name="T10" fmla="*/ 0 w 150"/>
                <a:gd name="T11" fmla="*/ 231 h 381"/>
                <a:gd name="T12" fmla="*/ 82 w 150"/>
                <a:gd name="T13" fmla="*/ 381 h 381"/>
                <a:gd name="T14" fmla="*/ 143 w 150"/>
                <a:gd name="T15" fmla="*/ 381 h 3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381">
                  <a:moveTo>
                    <a:pt x="143" y="381"/>
                  </a:moveTo>
                  <a:cubicBezTo>
                    <a:pt x="146" y="379"/>
                    <a:pt x="148" y="377"/>
                    <a:pt x="150" y="375"/>
                  </a:cubicBezTo>
                  <a:cubicBezTo>
                    <a:pt x="150" y="375"/>
                    <a:pt x="93" y="251"/>
                    <a:pt x="72" y="219"/>
                  </a:cubicBezTo>
                  <a:cubicBezTo>
                    <a:pt x="72" y="219"/>
                    <a:pt x="121" y="105"/>
                    <a:pt x="123" y="59"/>
                  </a:cubicBezTo>
                  <a:cubicBezTo>
                    <a:pt x="125" y="12"/>
                    <a:pt x="91" y="0"/>
                    <a:pt x="91" y="0"/>
                  </a:cubicBezTo>
                  <a:cubicBezTo>
                    <a:pt x="91" y="0"/>
                    <a:pt x="4" y="80"/>
                    <a:pt x="0" y="231"/>
                  </a:cubicBezTo>
                  <a:cubicBezTo>
                    <a:pt x="0" y="231"/>
                    <a:pt x="42" y="330"/>
                    <a:pt x="82" y="381"/>
                  </a:cubicBezTo>
                  <a:lnTo>
                    <a:pt x="143" y="381"/>
                  </a:lnTo>
                  <a:close/>
                </a:path>
              </a:pathLst>
            </a:custGeom>
            <a:solidFill>
              <a:srgbClr val="B4CAE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9" name="íṥļîḑê"/>
            <p:cNvSpPr/>
            <p:nvPr/>
          </p:nvSpPr>
          <p:spPr bwMode="auto">
            <a:xfrm>
              <a:off x="6267451" y="1973263"/>
              <a:ext cx="425450" cy="1062038"/>
            </a:xfrm>
            <a:custGeom>
              <a:avLst/>
              <a:gdLst>
                <a:gd name="T0" fmla="*/ 7 w 150"/>
                <a:gd name="T1" fmla="*/ 377 h 377"/>
                <a:gd name="T2" fmla="*/ 68 w 150"/>
                <a:gd name="T3" fmla="*/ 377 h 377"/>
                <a:gd name="T4" fmla="*/ 150 w 150"/>
                <a:gd name="T5" fmla="*/ 227 h 377"/>
                <a:gd name="T6" fmla="*/ 63 w 150"/>
                <a:gd name="T7" fmla="*/ 0 h 377"/>
                <a:gd name="T8" fmla="*/ 27 w 150"/>
                <a:gd name="T9" fmla="*/ 55 h 377"/>
                <a:gd name="T10" fmla="*/ 78 w 150"/>
                <a:gd name="T11" fmla="*/ 215 h 377"/>
                <a:gd name="T12" fmla="*/ 0 w 150"/>
                <a:gd name="T13" fmla="*/ 371 h 377"/>
                <a:gd name="T14" fmla="*/ 7 w 150"/>
                <a:gd name="T15" fmla="*/ 377 h 3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377">
                  <a:moveTo>
                    <a:pt x="7" y="377"/>
                  </a:moveTo>
                  <a:cubicBezTo>
                    <a:pt x="68" y="377"/>
                    <a:pt x="68" y="377"/>
                    <a:pt x="68" y="377"/>
                  </a:cubicBezTo>
                  <a:cubicBezTo>
                    <a:pt x="108" y="326"/>
                    <a:pt x="150" y="227"/>
                    <a:pt x="150" y="227"/>
                  </a:cubicBezTo>
                  <a:cubicBezTo>
                    <a:pt x="146" y="76"/>
                    <a:pt x="63" y="0"/>
                    <a:pt x="63" y="0"/>
                  </a:cubicBezTo>
                  <a:cubicBezTo>
                    <a:pt x="63" y="0"/>
                    <a:pt x="25" y="8"/>
                    <a:pt x="27" y="55"/>
                  </a:cubicBezTo>
                  <a:cubicBezTo>
                    <a:pt x="29" y="101"/>
                    <a:pt x="78" y="215"/>
                    <a:pt x="78" y="215"/>
                  </a:cubicBezTo>
                  <a:cubicBezTo>
                    <a:pt x="57" y="247"/>
                    <a:pt x="0" y="371"/>
                    <a:pt x="0" y="371"/>
                  </a:cubicBezTo>
                  <a:cubicBezTo>
                    <a:pt x="2" y="373"/>
                    <a:pt x="4" y="375"/>
                    <a:pt x="7" y="377"/>
                  </a:cubicBezTo>
                  <a:close/>
                </a:path>
              </a:pathLst>
            </a:custGeom>
            <a:solidFill>
              <a:srgbClr val="B4CAE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 name="ï$1iḑê"/>
            <p:cNvSpPr/>
            <p:nvPr/>
          </p:nvSpPr>
          <p:spPr bwMode="auto">
            <a:xfrm>
              <a:off x="6000751" y="1643063"/>
              <a:ext cx="198438" cy="66675"/>
            </a:xfrm>
            <a:custGeom>
              <a:avLst/>
              <a:gdLst>
                <a:gd name="T0" fmla="*/ 1 w 70"/>
                <a:gd name="T1" fmla="*/ 7 h 24"/>
                <a:gd name="T2" fmla="*/ 14 w 70"/>
                <a:gd name="T3" fmla="*/ 19 h 24"/>
                <a:gd name="T4" fmla="*/ 35 w 70"/>
                <a:gd name="T5" fmla="*/ 24 h 24"/>
                <a:gd name="T6" fmla="*/ 55 w 70"/>
                <a:gd name="T7" fmla="*/ 19 h 24"/>
                <a:gd name="T8" fmla="*/ 69 w 70"/>
                <a:gd name="T9" fmla="*/ 7 h 24"/>
                <a:gd name="T10" fmla="*/ 67 w 70"/>
                <a:gd name="T11" fmla="*/ 1 h 24"/>
                <a:gd name="T12" fmla="*/ 62 w 70"/>
                <a:gd name="T13" fmla="*/ 3 h 24"/>
                <a:gd name="T14" fmla="*/ 52 w 70"/>
                <a:gd name="T15" fmla="*/ 12 h 24"/>
                <a:gd name="T16" fmla="*/ 35 w 70"/>
                <a:gd name="T17" fmla="*/ 16 h 24"/>
                <a:gd name="T18" fmla="*/ 18 w 70"/>
                <a:gd name="T19" fmla="*/ 12 h 24"/>
                <a:gd name="T20" fmla="*/ 8 w 70"/>
                <a:gd name="T21" fmla="*/ 3 h 24"/>
                <a:gd name="T22" fmla="*/ 2 w 70"/>
                <a:gd name="T23" fmla="*/ 1 h 24"/>
                <a:gd name="T24" fmla="*/ 1 w 70"/>
                <a:gd name="T25"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24">
                  <a:moveTo>
                    <a:pt x="1" y="7"/>
                  </a:moveTo>
                  <a:cubicBezTo>
                    <a:pt x="4" y="12"/>
                    <a:pt x="9" y="16"/>
                    <a:pt x="14" y="19"/>
                  </a:cubicBezTo>
                  <a:cubicBezTo>
                    <a:pt x="20" y="22"/>
                    <a:pt x="27" y="24"/>
                    <a:pt x="35" y="24"/>
                  </a:cubicBezTo>
                  <a:cubicBezTo>
                    <a:pt x="42" y="24"/>
                    <a:pt x="49" y="22"/>
                    <a:pt x="55" y="19"/>
                  </a:cubicBezTo>
                  <a:cubicBezTo>
                    <a:pt x="61" y="16"/>
                    <a:pt x="66" y="12"/>
                    <a:pt x="69" y="7"/>
                  </a:cubicBezTo>
                  <a:cubicBezTo>
                    <a:pt x="70" y="5"/>
                    <a:pt x="69" y="2"/>
                    <a:pt x="67" y="1"/>
                  </a:cubicBezTo>
                  <a:cubicBezTo>
                    <a:pt x="66" y="0"/>
                    <a:pt x="63" y="1"/>
                    <a:pt x="62" y="3"/>
                  </a:cubicBezTo>
                  <a:cubicBezTo>
                    <a:pt x="60" y="6"/>
                    <a:pt x="56" y="9"/>
                    <a:pt x="52" y="12"/>
                  </a:cubicBezTo>
                  <a:cubicBezTo>
                    <a:pt x="47" y="14"/>
                    <a:pt x="41" y="16"/>
                    <a:pt x="35" y="16"/>
                  </a:cubicBezTo>
                  <a:cubicBezTo>
                    <a:pt x="29" y="16"/>
                    <a:pt x="23" y="14"/>
                    <a:pt x="18" y="12"/>
                  </a:cubicBezTo>
                  <a:cubicBezTo>
                    <a:pt x="13" y="9"/>
                    <a:pt x="10" y="6"/>
                    <a:pt x="8" y="3"/>
                  </a:cubicBezTo>
                  <a:cubicBezTo>
                    <a:pt x="7" y="1"/>
                    <a:pt x="4" y="0"/>
                    <a:pt x="2" y="1"/>
                  </a:cubicBezTo>
                  <a:cubicBezTo>
                    <a:pt x="0" y="2"/>
                    <a:pt x="0" y="5"/>
                    <a:pt x="1" y="7"/>
                  </a:cubicBezTo>
                  <a:close/>
                </a:path>
              </a:pathLst>
            </a:custGeom>
            <a:solidFill>
              <a:srgbClr val="F05B4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1" name="îsļíďé"/>
            <p:cNvSpPr/>
            <p:nvPr/>
          </p:nvSpPr>
          <p:spPr bwMode="auto">
            <a:xfrm>
              <a:off x="5545138" y="2544763"/>
              <a:ext cx="1090613" cy="533400"/>
            </a:xfrm>
            <a:custGeom>
              <a:avLst/>
              <a:gdLst>
                <a:gd name="T0" fmla="*/ 3 w 385"/>
                <a:gd name="T1" fmla="*/ 18 h 189"/>
                <a:gd name="T2" fmla="*/ 52 w 385"/>
                <a:gd name="T3" fmla="*/ 183 h 189"/>
                <a:gd name="T4" fmla="*/ 60 w 385"/>
                <a:gd name="T5" fmla="*/ 189 h 189"/>
                <a:gd name="T6" fmla="*/ 324 w 385"/>
                <a:gd name="T7" fmla="*/ 189 h 189"/>
                <a:gd name="T8" fmla="*/ 333 w 385"/>
                <a:gd name="T9" fmla="*/ 183 h 189"/>
                <a:gd name="T10" fmla="*/ 382 w 385"/>
                <a:gd name="T11" fmla="*/ 18 h 189"/>
                <a:gd name="T12" fmla="*/ 369 w 385"/>
                <a:gd name="T13" fmla="*/ 0 h 189"/>
                <a:gd name="T14" fmla="*/ 16 w 385"/>
                <a:gd name="T15" fmla="*/ 0 h 189"/>
                <a:gd name="T16" fmla="*/ 3 w 385"/>
                <a:gd name="T17"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5" h="189">
                  <a:moveTo>
                    <a:pt x="3" y="18"/>
                  </a:moveTo>
                  <a:cubicBezTo>
                    <a:pt x="52" y="183"/>
                    <a:pt x="52" y="183"/>
                    <a:pt x="52" y="183"/>
                  </a:cubicBezTo>
                  <a:cubicBezTo>
                    <a:pt x="53" y="187"/>
                    <a:pt x="56" y="189"/>
                    <a:pt x="60" y="189"/>
                  </a:cubicBezTo>
                  <a:cubicBezTo>
                    <a:pt x="324" y="189"/>
                    <a:pt x="324" y="189"/>
                    <a:pt x="324" y="189"/>
                  </a:cubicBezTo>
                  <a:cubicBezTo>
                    <a:pt x="328" y="189"/>
                    <a:pt x="332" y="187"/>
                    <a:pt x="333" y="183"/>
                  </a:cubicBezTo>
                  <a:cubicBezTo>
                    <a:pt x="382" y="18"/>
                    <a:pt x="382" y="18"/>
                    <a:pt x="382" y="18"/>
                  </a:cubicBezTo>
                  <a:cubicBezTo>
                    <a:pt x="385" y="9"/>
                    <a:pt x="378" y="0"/>
                    <a:pt x="369" y="0"/>
                  </a:cubicBezTo>
                  <a:cubicBezTo>
                    <a:pt x="16" y="0"/>
                    <a:pt x="16" y="0"/>
                    <a:pt x="16" y="0"/>
                  </a:cubicBezTo>
                  <a:cubicBezTo>
                    <a:pt x="7" y="0"/>
                    <a:pt x="0" y="9"/>
                    <a:pt x="3" y="18"/>
                  </a:cubicBezTo>
                  <a:close/>
                </a:path>
              </a:pathLst>
            </a:custGeom>
            <a:solidFill>
              <a:srgbClr val="B2B2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 name="îṥ1íḋé"/>
            <p:cNvSpPr/>
            <p:nvPr/>
          </p:nvSpPr>
          <p:spPr bwMode="auto">
            <a:xfrm>
              <a:off x="6000751" y="2795588"/>
              <a:ext cx="179388" cy="96838"/>
            </a:xfrm>
            <a:custGeom>
              <a:avLst/>
              <a:gdLst>
                <a:gd name="T0" fmla="*/ 3 w 63"/>
                <a:gd name="T1" fmla="*/ 23 h 34"/>
                <a:gd name="T2" fmla="*/ 3 w 63"/>
                <a:gd name="T3" fmla="*/ 23 h 34"/>
                <a:gd name="T4" fmla="*/ 19 w 63"/>
                <a:gd name="T5" fmla="*/ 34 h 34"/>
                <a:gd name="T6" fmla="*/ 44 w 63"/>
                <a:gd name="T7" fmla="*/ 34 h 34"/>
                <a:gd name="T8" fmla="*/ 60 w 63"/>
                <a:gd name="T9" fmla="*/ 23 h 34"/>
                <a:gd name="T10" fmla="*/ 43 w 63"/>
                <a:gd name="T11" fmla="*/ 0 h 34"/>
                <a:gd name="T12" fmla="*/ 20 w 63"/>
                <a:gd name="T13" fmla="*/ 0 h 34"/>
                <a:gd name="T14" fmla="*/ 3 w 63"/>
                <a:gd name="T15" fmla="*/ 23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34">
                  <a:moveTo>
                    <a:pt x="3" y="23"/>
                  </a:moveTo>
                  <a:cubicBezTo>
                    <a:pt x="3" y="23"/>
                    <a:pt x="3" y="23"/>
                    <a:pt x="3" y="23"/>
                  </a:cubicBezTo>
                  <a:cubicBezTo>
                    <a:pt x="5" y="30"/>
                    <a:pt x="12" y="34"/>
                    <a:pt x="19" y="34"/>
                  </a:cubicBezTo>
                  <a:cubicBezTo>
                    <a:pt x="44" y="34"/>
                    <a:pt x="44" y="34"/>
                    <a:pt x="44" y="34"/>
                  </a:cubicBezTo>
                  <a:cubicBezTo>
                    <a:pt x="51" y="34"/>
                    <a:pt x="58" y="30"/>
                    <a:pt x="60" y="23"/>
                  </a:cubicBezTo>
                  <a:cubicBezTo>
                    <a:pt x="63" y="12"/>
                    <a:pt x="55" y="0"/>
                    <a:pt x="43" y="0"/>
                  </a:cubicBezTo>
                  <a:cubicBezTo>
                    <a:pt x="20" y="0"/>
                    <a:pt x="20" y="0"/>
                    <a:pt x="20" y="0"/>
                  </a:cubicBezTo>
                  <a:cubicBezTo>
                    <a:pt x="8" y="0"/>
                    <a:pt x="0" y="12"/>
                    <a:pt x="3" y="23"/>
                  </a:cubicBezTo>
                  <a:close/>
                </a:path>
              </a:pathLst>
            </a:custGeom>
            <a:solidFill>
              <a:srgbClr val="EAEAE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 name="iśḷïdè"/>
            <p:cNvSpPr/>
            <p:nvPr/>
          </p:nvSpPr>
          <p:spPr bwMode="auto">
            <a:xfrm>
              <a:off x="5545138" y="2544763"/>
              <a:ext cx="1090613" cy="53975"/>
            </a:xfrm>
            <a:custGeom>
              <a:avLst/>
              <a:gdLst>
                <a:gd name="T0" fmla="*/ 3 w 385"/>
                <a:gd name="T1" fmla="*/ 19 h 19"/>
                <a:gd name="T2" fmla="*/ 16 w 385"/>
                <a:gd name="T3" fmla="*/ 9 h 19"/>
                <a:gd name="T4" fmla="*/ 369 w 385"/>
                <a:gd name="T5" fmla="*/ 9 h 19"/>
                <a:gd name="T6" fmla="*/ 382 w 385"/>
                <a:gd name="T7" fmla="*/ 19 h 19"/>
                <a:gd name="T8" fmla="*/ 382 w 385"/>
                <a:gd name="T9" fmla="*/ 18 h 19"/>
                <a:gd name="T10" fmla="*/ 369 w 385"/>
                <a:gd name="T11" fmla="*/ 0 h 19"/>
                <a:gd name="T12" fmla="*/ 16 w 385"/>
                <a:gd name="T13" fmla="*/ 0 h 19"/>
                <a:gd name="T14" fmla="*/ 3 w 385"/>
                <a:gd name="T15" fmla="*/ 18 h 19"/>
                <a:gd name="T16" fmla="*/ 3 w 385"/>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5" h="19">
                  <a:moveTo>
                    <a:pt x="3" y="19"/>
                  </a:moveTo>
                  <a:cubicBezTo>
                    <a:pt x="5" y="13"/>
                    <a:pt x="10" y="9"/>
                    <a:pt x="16" y="9"/>
                  </a:cubicBezTo>
                  <a:cubicBezTo>
                    <a:pt x="369" y="9"/>
                    <a:pt x="369" y="9"/>
                    <a:pt x="369" y="9"/>
                  </a:cubicBezTo>
                  <a:cubicBezTo>
                    <a:pt x="375" y="9"/>
                    <a:pt x="380" y="13"/>
                    <a:pt x="382" y="19"/>
                  </a:cubicBezTo>
                  <a:cubicBezTo>
                    <a:pt x="382" y="18"/>
                    <a:pt x="382" y="18"/>
                    <a:pt x="382" y="18"/>
                  </a:cubicBezTo>
                  <a:cubicBezTo>
                    <a:pt x="385" y="9"/>
                    <a:pt x="378" y="0"/>
                    <a:pt x="369" y="0"/>
                  </a:cubicBezTo>
                  <a:cubicBezTo>
                    <a:pt x="16" y="0"/>
                    <a:pt x="16" y="0"/>
                    <a:pt x="16" y="0"/>
                  </a:cubicBezTo>
                  <a:cubicBezTo>
                    <a:pt x="7" y="0"/>
                    <a:pt x="0" y="9"/>
                    <a:pt x="3" y="18"/>
                  </a:cubicBezTo>
                  <a:lnTo>
                    <a:pt x="3" y="19"/>
                  </a:lnTo>
                  <a:close/>
                </a:path>
              </a:pathLst>
            </a:custGeom>
            <a:solidFill>
              <a:srgbClr val="CCCC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 name="ïṧlïḑé"/>
            <p:cNvSpPr/>
            <p:nvPr/>
          </p:nvSpPr>
          <p:spPr bwMode="auto">
            <a:xfrm>
              <a:off x="5938838" y="1508125"/>
              <a:ext cx="73025" cy="76200"/>
            </a:xfrm>
            <a:prstGeom prst="ellipse">
              <a:avLst/>
            </a:prstGeom>
            <a:solidFill>
              <a:srgbClr val="EFB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 name="íṡ1idê"/>
            <p:cNvSpPr/>
            <p:nvPr/>
          </p:nvSpPr>
          <p:spPr bwMode="auto">
            <a:xfrm>
              <a:off x="5938838" y="1495425"/>
              <a:ext cx="73025" cy="76200"/>
            </a:xfrm>
            <a:prstGeom prst="ellipse">
              <a:avLst/>
            </a:prstGeom>
            <a:solidFill>
              <a:srgbClr val="1E140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 name="ïsḻíďê"/>
            <p:cNvSpPr/>
            <p:nvPr/>
          </p:nvSpPr>
          <p:spPr bwMode="auto">
            <a:xfrm>
              <a:off x="5949951" y="1508125"/>
              <a:ext cx="31750" cy="333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 name="îs1iḓé"/>
            <p:cNvSpPr/>
            <p:nvPr/>
          </p:nvSpPr>
          <p:spPr bwMode="auto">
            <a:xfrm>
              <a:off x="6169026" y="1508125"/>
              <a:ext cx="76200" cy="76200"/>
            </a:xfrm>
            <a:prstGeom prst="ellipse">
              <a:avLst/>
            </a:prstGeom>
            <a:solidFill>
              <a:srgbClr val="EFB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 name="ïsľïḍè"/>
            <p:cNvSpPr/>
            <p:nvPr/>
          </p:nvSpPr>
          <p:spPr bwMode="auto">
            <a:xfrm>
              <a:off x="6169026" y="1495425"/>
              <a:ext cx="76200" cy="76200"/>
            </a:xfrm>
            <a:prstGeom prst="ellipse">
              <a:avLst/>
            </a:prstGeom>
            <a:solidFill>
              <a:srgbClr val="1E140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 name="işlïḍé"/>
            <p:cNvSpPr/>
            <p:nvPr/>
          </p:nvSpPr>
          <p:spPr bwMode="auto">
            <a:xfrm>
              <a:off x="6180138" y="1508125"/>
              <a:ext cx="33338" cy="3333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 name="îṣļidé"/>
            <p:cNvSpPr/>
            <p:nvPr/>
          </p:nvSpPr>
          <p:spPr bwMode="auto">
            <a:xfrm>
              <a:off x="5949951" y="1055688"/>
              <a:ext cx="566738" cy="322263"/>
            </a:xfrm>
            <a:custGeom>
              <a:avLst/>
              <a:gdLst>
                <a:gd name="T0" fmla="*/ 0 w 200"/>
                <a:gd name="T1" fmla="*/ 34 h 114"/>
                <a:gd name="T2" fmla="*/ 123 w 200"/>
                <a:gd name="T3" fmla="*/ 14 h 114"/>
                <a:gd name="T4" fmla="*/ 137 w 200"/>
                <a:gd name="T5" fmla="*/ 34 h 114"/>
                <a:gd name="T6" fmla="*/ 179 w 200"/>
                <a:gd name="T7" fmla="*/ 28 h 114"/>
                <a:gd name="T8" fmla="*/ 155 w 200"/>
                <a:gd name="T9" fmla="*/ 53 h 114"/>
                <a:gd name="T10" fmla="*/ 192 w 200"/>
                <a:gd name="T11" fmla="*/ 53 h 114"/>
                <a:gd name="T12" fmla="*/ 49 w 200"/>
                <a:gd name="T13" fmla="*/ 114 h 114"/>
                <a:gd name="T14" fmla="*/ 10 w 200"/>
                <a:gd name="T15" fmla="*/ 72 h 114"/>
                <a:gd name="T16" fmla="*/ 0 w 200"/>
                <a:gd name="T17" fmla="*/ 3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114">
                  <a:moveTo>
                    <a:pt x="0" y="34"/>
                  </a:moveTo>
                  <a:cubicBezTo>
                    <a:pt x="0" y="34"/>
                    <a:pt x="92" y="29"/>
                    <a:pt x="123" y="14"/>
                  </a:cubicBezTo>
                  <a:cubicBezTo>
                    <a:pt x="153" y="0"/>
                    <a:pt x="147" y="27"/>
                    <a:pt x="137" y="34"/>
                  </a:cubicBezTo>
                  <a:cubicBezTo>
                    <a:pt x="128" y="41"/>
                    <a:pt x="170" y="20"/>
                    <a:pt x="179" y="28"/>
                  </a:cubicBezTo>
                  <a:cubicBezTo>
                    <a:pt x="188" y="36"/>
                    <a:pt x="155" y="53"/>
                    <a:pt x="155" y="53"/>
                  </a:cubicBezTo>
                  <a:cubicBezTo>
                    <a:pt x="155" y="53"/>
                    <a:pt x="184" y="44"/>
                    <a:pt x="192" y="53"/>
                  </a:cubicBezTo>
                  <a:cubicBezTo>
                    <a:pt x="200" y="62"/>
                    <a:pt x="136" y="114"/>
                    <a:pt x="49" y="114"/>
                  </a:cubicBezTo>
                  <a:cubicBezTo>
                    <a:pt x="10" y="72"/>
                    <a:pt x="10" y="72"/>
                    <a:pt x="10" y="72"/>
                  </a:cubicBezTo>
                  <a:lnTo>
                    <a:pt x="0" y="34"/>
                  </a:lnTo>
                  <a:close/>
                </a:path>
              </a:pathLst>
            </a:custGeom>
            <a:solidFill>
              <a:srgbClr val="995E0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 name="íṩľiḑe"/>
            <p:cNvSpPr/>
            <p:nvPr/>
          </p:nvSpPr>
          <p:spPr bwMode="auto">
            <a:xfrm>
              <a:off x="5888038" y="1109663"/>
              <a:ext cx="385763" cy="87313"/>
            </a:xfrm>
            <a:custGeom>
              <a:avLst/>
              <a:gdLst>
                <a:gd name="T0" fmla="*/ 136 w 136"/>
                <a:gd name="T1" fmla="*/ 0 h 31"/>
                <a:gd name="T2" fmla="*/ 0 w 136"/>
                <a:gd name="T3" fmla="*/ 10 h 31"/>
                <a:gd name="T4" fmla="*/ 136 w 136"/>
                <a:gd name="T5" fmla="*/ 0 h 31"/>
              </a:gdLst>
              <a:ahLst/>
              <a:cxnLst>
                <a:cxn ang="0">
                  <a:pos x="T0" y="T1"/>
                </a:cxn>
                <a:cxn ang="0">
                  <a:pos x="T2" y="T3"/>
                </a:cxn>
                <a:cxn ang="0">
                  <a:pos x="T4" y="T5"/>
                </a:cxn>
              </a:cxnLst>
              <a:rect l="0" t="0" r="r" b="b"/>
              <a:pathLst>
                <a:path w="136" h="31">
                  <a:moveTo>
                    <a:pt x="136" y="0"/>
                  </a:moveTo>
                  <a:cubicBezTo>
                    <a:pt x="136" y="0"/>
                    <a:pt x="86" y="31"/>
                    <a:pt x="0" y="10"/>
                  </a:cubicBezTo>
                  <a:cubicBezTo>
                    <a:pt x="0" y="10"/>
                    <a:pt x="91" y="11"/>
                    <a:pt x="136" y="0"/>
                  </a:cubicBezTo>
                  <a:close/>
                </a:path>
              </a:pathLst>
            </a:custGeom>
            <a:solidFill>
              <a:srgbClr val="70400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 name="îşlidê"/>
            <p:cNvSpPr/>
            <p:nvPr/>
          </p:nvSpPr>
          <p:spPr bwMode="auto">
            <a:xfrm>
              <a:off x="5884863" y="1192213"/>
              <a:ext cx="465138" cy="77788"/>
            </a:xfrm>
            <a:custGeom>
              <a:avLst/>
              <a:gdLst>
                <a:gd name="T0" fmla="*/ 164 w 164"/>
                <a:gd name="T1" fmla="*/ 0 h 28"/>
                <a:gd name="T2" fmla="*/ 0 w 164"/>
                <a:gd name="T3" fmla="*/ 9 h 28"/>
                <a:gd name="T4" fmla="*/ 164 w 164"/>
                <a:gd name="T5" fmla="*/ 0 h 28"/>
              </a:gdLst>
              <a:ahLst/>
              <a:cxnLst>
                <a:cxn ang="0">
                  <a:pos x="T0" y="T1"/>
                </a:cxn>
                <a:cxn ang="0">
                  <a:pos x="T2" y="T3"/>
                </a:cxn>
                <a:cxn ang="0">
                  <a:pos x="T4" y="T5"/>
                </a:cxn>
              </a:cxnLst>
              <a:rect l="0" t="0" r="r" b="b"/>
              <a:pathLst>
                <a:path w="164" h="28">
                  <a:moveTo>
                    <a:pt x="164" y="0"/>
                  </a:moveTo>
                  <a:cubicBezTo>
                    <a:pt x="164" y="0"/>
                    <a:pt x="103" y="28"/>
                    <a:pt x="0" y="9"/>
                  </a:cubicBezTo>
                  <a:cubicBezTo>
                    <a:pt x="0" y="9"/>
                    <a:pt x="109" y="10"/>
                    <a:pt x="164" y="0"/>
                  </a:cubicBezTo>
                  <a:close/>
                </a:path>
              </a:pathLst>
            </a:custGeom>
            <a:solidFill>
              <a:srgbClr val="70400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 name="iṥḻíďè"/>
            <p:cNvSpPr/>
            <p:nvPr/>
          </p:nvSpPr>
          <p:spPr bwMode="auto">
            <a:xfrm>
              <a:off x="5946776" y="1279525"/>
              <a:ext cx="357188" cy="77788"/>
            </a:xfrm>
            <a:custGeom>
              <a:avLst/>
              <a:gdLst>
                <a:gd name="T0" fmla="*/ 126 w 126"/>
                <a:gd name="T1" fmla="*/ 0 h 28"/>
                <a:gd name="T2" fmla="*/ 0 w 126"/>
                <a:gd name="T3" fmla="*/ 9 h 28"/>
                <a:gd name="T4" fmla="*/ 126 w 126"/>
                <a:gd name="T5" fmla="*/ 0 h 28"/>
              </a:gdLst>
              <a:ahLst/>
              <a:cxnLst>
                <a:cxn ang="0">
                  <a:pos x="T0" y="T1"/>
                </a:cxn>
                <a:cxn ang="0">
                  <a:pos x="T2" y="T3"/>
                </a:cxn>
                <a:cxn ang="0">
                  <a:pos x="T4" y="T5"/>
                </a:cxn>
              </a:cxnLst>
              <a:rect l="0" t="0" r="r" b="b"/>
              <a:pathLst>
                <a:path w="126" h="28">
                  <a:moveTo>
                    <a:pt x="126" y="0"/>
                  </a:moveTo>
                  <a:cubicBezTo>
                    <a:pt x="126" y="0"/>
                    <a:pt x="79" y="28"/>
                    <a:pt x="0" y="9"/>
                  </a:cubicBezTo>
                  <a:cubicBezTo>
                    <a:pt x="0" y="9"/>
                    <a:pt x="84" y="10"/>
                    <a:pt x="126" y="0"/>
                  </a:cubicBezTo>
                  <a:close/>
                </a:path>
              </a:pathLst>
            </a:custGeom>
            <a:solidFill>
              <a:srgbClr val="70400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618" y="853440"/>
            <a:ext cx="2178685"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3、反三违</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705485" y="1190625"/>
            <a:ext cx="2529205" cy="291465"/>
          </a:xfrm>
          <a:prstGeom prst="rect">
            <a:avLst/>
          </a:prstGeom>
          <a:noFill/>
        </p:spPr>
        <p:txBody>
          <a:bodyPr wrap="square" rtlCol="0" anchor="t">
            <a:spAutoFit/>
          </a:bodyPr>
          <a:lstStyle/>
          <a:p>
            <a:pPr indent="0">
              <a:lnSpc>
                <a:spcPct val="100000"/>
              </a:lnSpc>
              <a:buFont typeface="+mj-ea"/>
              <a:buNone/>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（一）习惯性违章特点   </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1029970" y="1600835"/>
            <a:ext cx="873125" cy="306705"/>
          </a:xfrm>
          <a:prstGeom prst="rect">
            <a:avLst/>
          </a:prstGeom>
          <a:noFill/>
        </p:spPr>
        <p:txBody>
          <a:bodyPr wrap="square" rtlCol="0" anchor="t">
            <a:spAutoFit/>
          </a:bodyPr>
          <a:lstStyle/>
          <a:p>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特 点</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9" name="组合 38"/>
          <p:cNvGrpSpPr/>
          <p:nvPr/>
        </p:nvGrpSpPr>
        <p:grpSpPr>
          <a:xfrm>
            <a:off x="1029970" y="1791970"/>
            <a:ext cx="7045960" cy="3077845"/>
            <a:chOff x="1622" y="2822"/>
            <a:chExt cx="11096" cy="4847"/>
          </a:xfrm>
        </p:grpSpPr>
        <p:sp>
          <p:nvSpPr>
            <p:cNvPr id="6" name="işḻiḑé"/>
            <p:cNvSpPr/>
            <p:nvPr/>
          </p:nvSpPr>
          <p:spPr bwMode="auto">
            <a:xfrm>
              <a:off x="1622" y="2822"/>
              <a:ext cx="3092" cy="3412"/>
            </a:xfrm>
            <a:custGeom>
              <a:avLst/>
              <a:gdLst>
                <a:gd name="T0" fmla="*/ 239 w 697"/>
                <a:gd name="T1" fmla="*/ 767 h 767"/>
                <a:gd name="T2" fmla="*/ 212 w 697"/>
                <a:gd name="T3" fmla="*/ 766 h 767"/>
                <a:gd name="T4" fmla="*/ 4 w 697"/>
                <a:gd name="T5" fmla="*/ 355 h 767"/>
                <a:gd name="T6" fmla="*/ 32 w 697"/>
                <a:gd name="T7" fmla="*/ 315 h 767"/>
                <a:gd name="T8" fmla="*/ 427 w 697"/>
                <a:gd name="T9" fmla="*/ 315 h 767"/>
                <a:gd name="T10" fmla="*/ 544 w 697"/>
                <a:gd name="T11" fmla="*/ 91 h 767"/>
                <a:gd name="T12" fmla="*/ 620 w 697"/>
                <a:gd name="T13" fmla="*/ 78 h 767"/>
                <a:gd name="T14" fmla="*/ 681 w 697"/>
                <a:gd name="T15" fmla="*/ 206 h 767"/>
                <a:gd name="T16" fmla="*/ 639 w 697"/>
                <a:gd name="T17" fmla="*/ 254 h 767"/>
                <a:gd name="T18" fmla="*/ 504 w 697"/>
                <a:gd name="T19" fmla="*/ 256 h 767"/>
                <a:gd name="T20" fmla="*/ 239 w 697"/>
                <a:gd name="T21" fmla="*/ 767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7" h="767">
                  <a:moveTo>
                    <a:pt x="239" y="767"/>
                  </a:moveTo>
                  <a:cubicBezTo>
                    <a:pt x="212" y="766"/>
                    <a:pt x="212" y="766"/>
                    <a:pt x="212" y="766"/>
                  </a:cubicBezTo>
                  <a:cubicBezTo>
                    <a:pt x="4" y="355"/>
                    <a:pt x="4" y="355"/>
                    <a:pt x="4" y="355"/>
                  </a:cubicBezTo>
                  <a:cubicBezTo>
                    <a:pt x="4" y="355"/>
                    <a:pt x="0" y="319"/>
                    <a:pt x="32" y="315"/>
                  </a:cubicBezTo>
                  <a:cubicBezTo>
                    <a:pt x="427" y="315"/>
                    <a:pt x="427" y="315"/>
                    <a:pt x="427" y="315"/>
                  </a:cubicBezTo>
                  <a:cubicBezTo>
                    <a:pt x="544" y="91"/>
                    <a:pt x="544" y="91"/>
                    <a:pt x="544" y="91"/>
                  </a:cubicBezTo>
                  <a:cubicBezTo>
                    <a:pt x="544" y="91"/>
                    <a:pt x="576" y="0"/>
                    <a:pt x="620" y="78"/>
                  </a:cubicBezTo>
                  <a:cubicBezTo>
                    <a:pt x="681" y="206"/>
                    <a:pt x="681" y="206"/>
                    <a:pt x="681" y="206"/>
                  </a:cubicBezTo>
                  <a:cubicBezTo>
                    <a:pt x="681" y="206"/>
                    <a:pt x="697" y="263"/>
                    <a:pt x="639" y="254"/>
                  </a:cubicBezTo>
                  <a:cubicBezTo>
                    <a:pt x="504" y="256"/>
                    <a:pt x="504" y="256"/>
                    <a:pt x="504" y="256"/>
                  </a:cubicBezTo>
                  <a:lnTo>
                    <a:pt x="239" y="767"/>
                  </a:lnTo>
                  <a:close/>
                </a:path>
              </a:pathLst>
            </a:custGeom>
            <a:solidFill>
              <a:srgbClr val="C00000"/>
            </a:solidFill>
            <a:ln>
              <a:noFill/>
            </a:ln>
          </p:spPr>
          <p:txBody>
            <a:bodyPr wrap="square" lIns="91440" tIns="45720" rIns="91440" bIns="45720" anchor="ctr">
              <a:normAutofit/>
            </a:bodyPr>
            <a:lstStyle/>
            <a:p>
              <a:pPr algn="ctr"/>
            </a:p>
          </p:txBody>
        </p:sp>
        <p:sp>
          <p:nvSpPr>
            <p:cNvPr id="7" name="íš1ïdé"/>
            <p:cNvSpPr/>
            <p:nvPr/>
          </p:nvSpPr>
          <p:spPr bwMode="auto">
            <a:xfrm>
              <a:off x="4036" y="3427"/>
              <a:ext cx="361" cy="310"/>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bg1"/>
            </a:solidFill>
            <a:ln>
              <a:noFill/>
            </a:ln>
            <a:effectLst/>
          </p:spPr>
          <p:txBody>
            <a:bodyPr wrap="square" lIns="91440" tIns="45720" rIns="91440" bIns="45720" anchor="ctr">
              <a:normAutofit fontScale="40000" lnSpcReduction="20000"/>
            </a:bodyPr>
            <a:lstStyle/>
            <a:p>
              <a:pPr algn="ctr"/>
            </a:p>
          </p:txBody>
        </p:sp>
        <p:sp>
          <p:nvSpPr>
            <p:cNvPr id="8" name="isḻiḓè"/>
            <p:cNvSpPr/>
            <p:nvPr/>
          </p:nvSpPr>
          <p:spPr bwMode="auto">
            <a:xfrm>
              <a:off x="4290" y="2836"/>
              <a:ext cx="3092" cy="3412"/>
            </a:xfrm>
            <a:custGeom>
              <a:avLst/>
              <a:gdLst>
                <a:gd name="T0" fmla="*/ 239 w 697"/>
                <a:gd name="T1" fmla="*/ 767 h 767"/>
                <a:gd name="T2" fmla="*/ 212 w 697"/>
                <a:gd name="T3" fmla="*/ 766 h 767"/>
                <a:gd name="T4" fmla="*/ 4 w 697"/>
                <a:gd name="T5" fmla="*/ 355 h 767"/>
                <a:gd name="T6" fmla="*/ 32 w 697"/>
                <a:gd name="T7" fmla="*/ 315 h 767"/>
                <a:gd name="T8" fmla="*/ 427 w 697"/>
                <a:gd name="T9" fmla="*/ 315 h 767"/>
                <a:gd name="T10" fmla="*/ 544 w 697"/>
                <a:gd name="T11" fmla="*/ 91 h 767"/>
                <a:gd name="T12" fmla="*/ 620 w 697"/>
                <a:gd name="T13" fmla="*/ 78 h 767"/>
                <a:gd name="T14" fmla="*/ 681 w 697"/>
                <a:gd name="T15" fmla="*/ 206 h 767"/>
                <a:gd name="T16" fmla="*/ 639 w 697"/>
                <a:gd name="T17" fmla="*/ 254 h 767"/>
                <a:gd name="T18" fmla="*/ 504 w 697"/>
                <a:gd name="T19" fmla="*/ 256 h 767"/>
                <a:gd name="T20" fmla="*/ 239 w 697"/>
                <a:gd name="T21" fmla="*/ 767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7" h="767">
                  <a:moveTo>
                    <a:pt x="239" y="767"/>
                  </a:moveTo>
                  <a:cubicBezTo>
                    <a:pt x="212" y="766"/>
                    <a:pt x="212" y="766"/>
                    <a:pt x="212" y="766"/>
                  </a:cubicBezTo>
                  <a:cubicBezTo>
                    <a:pt x="4" y="355"/>
                    <a:pt x="4" y="355"/>
                    <a:pt x="4" y="355"/>
                  </a:cubicBezTo>
                  <a:cubicBezTo>
                    <a:pt x="4" y="355"/>
                    <a:pt x="0" y="319"/>
                    <a:pt x="32" y="315"/>
                  </a:cubicBezTo>
                  <a:cubicBezTo>
                    <a:pt x="427" y="315"/>
                    <a:pt x="427" y="315"/>
                    <a:pt x="427" y="315"/>
                  </a:cubicBezTo>
                  <a:cubicBezTo>
                    <a:pt x="544" y="91"/>
                    <a:pt x="544" y="91"/>
                    <a:pt x="544" y="91"/>
                  </a:cubicBezTo>
                  <a:cubicBezTo>
                    <a:pt x="544" y="91"/>
                    <a:pt x="576" y="0"/>
                    <a:pt x="620" y="78"/>
                  </a:cubicBezTo>
                  <a:cubicBezTo>
                    <a:pt x="681" y="206"/>
                    <a:pt x="681" y="206"/>
                    <a:pt x="681" y="206"/>
                  </a:cubicBezTo>
                  <a:cubicBezTo>
                    <a:pt x="681" y="206"/>
                    <a:pt x="697" y="263"/>
                    <a:pt x="639" y="254"/>
                  </a:cubicBezTo>
                  <a:cubicBezTo>
                    <a:pt x="504" y="256"/>
                    <a:pt x="504" y="256"/>
                    <a:pt x="504" y="256"/>
                  </a:cubicBezTo>
                  <a:lnTo>
                    <a:pt x="239" y="767"/>
                  </a:lnTo>
                  <a:close/>
                </a:path>
              </a:pathLst>
            </a:custGeom>
            <a:solidFill>
              <a:srgbClr val="C00000"/>
            </a:solidFill>
            <a:ln>
              <a:noFill/>
            </a:ln>
          </p:spPr>
          <p:txBody>
            <a:bodyPr wrap="square" lIns="91440" tIns="45720" rIns="91440" bIns="45720" anchor="ctr">
              <a:normAutofit/>
            </a:bodyPr>
            <a:lstStyle/>
            <a:p>
              <a:pPr algn="ctr"/>
            </a:p>
          </p:txBody>
        </p:sp>
        <p:sp>
          <p:nvSpPr>
            <p:cNvPr id="11" name="isľiḍé"/>
            <p:cNvSpPr/>
            <p:nvPr/>
          </p:nvSpPr>
          <p:spPr bwMode="auto">
            <a:xfrm>
              <a:off x="6706" y="3478"/>
              <a:ext cx="334" cy="298"/>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bg1"/>
            </a:solidFill>
            <a:ln>
              <a:noFill/>
            </a:ln>
            <a:effectLst/>
          </p:spPr>
          <p:txBody>
            <a:bodyPr wrap="square" lIns="91440" tIns="45720" rIns="91440" bIns="45720" anchor="ctr">
              <a:normAutofit fontScale="40000" lnSpcReduction="20000"/>
            </a:bodyPr>
            <a:lstStyle/>
            <a:p>
              <a:pPr algn="ctr"/>
            </a:p>
          </p:txBody>
        </p:sp>
        <p:sp>
          <p:nvSpPr>
            <p:cNvPr id="12" name="îślîḋe"/>
            <p:cNvSpPr/>
            <p:nvPr/>
          </p:nvSpPr>
          <p:spPr bwMode="auto">
            <a:xfrm>
              <a:off x="6958" y="2845"/>
              <a:ext cx="3092" cy="3411"/>
            </a:xfrm>
            <a:custGeom>
              <a:avLst/>
              <a:gdLst>
                <a:gd name="T0" fmla="*/ 239 w 697"/>
                <a:gd name="T1" fmla="*/ 767 h 767"/>
                <a:gd name="T2" fmla="*/ 212 w 697"/>
                <a:gd name="T3" fmla="*/ 766 h 767"/>
                <a:gd name="T4" fmla="*/ 4 w 697"/>
                <a:gd name="T5" fmla="*/ 355 h 767"/>
                <a:gd name="T6" fmla="*/ 32 w 697"/>
                <a:gd name="T7" fmla="*/ 315 h 767"/>
                <a:gd name="T8" fmla="*/ 427 w 697"/>
                <a:gd name="T9" fmla="*/ 315 h 767"/>
                <a:gd name="T10" fmla="*/ 544 w 697"/>
                <a:gd name="T11" fmla="*/ 91 h 767"/>
                <a:gd name="T12" fmla="*/ 620 w 697"/>
                <a:gd name="T13" fmla="*/ 78 h 767"/>
                <a:gd name="T14" fmla="*/ 681 w 697"/>
                <a:gd name="T15" fmla="*/ 206 h 767"/>
                <a:gd name="T16" fmla="*/ 639 w 697"/>
                <a:gd name="T17" fmla="*/ 254 h 767"/>
                <a:gd name="T18" fmla="*/ 504 w 697"/>
                <a:gd name="T19" fmla="*/ 256 h 767"/>
                <a:gd name="T20" fmla="*/ 239 w 697"/>
                <a:gd name="T21" fmla="*/ 767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7" h="767">
                  <a:moveTo>
                    <a:pt x="239" y="767"/>
                  </a:moveTo>
                  <a:cubicBezTo>
                    <a:pt x="212" y="766"/>
                    <a:pt x="212" y="766"/>
                    <a:pt x="212" y="766"/>
                  </a:cubicBezTo>
                  <a:cubicBezTo>
                    <a:pt x="4" y="355"/>
                    <a:pt x="4" y="355"/>
                    <a:pt x="4" y="355"/>
                  </a:cubicBezTo>
                  <a:cubicBezTo>
                    <a:pt x="4" y="355"/>
                    <a:pt x="0" y="319"/>
                    <a:pt x="32" y="315"/>
                  </a:cubicBezTo>
                  <a:cubicBezTo>
                    <a:pt x="427" y="315"/>
                    <a:pt x="427" y="315"/>
                    <a:pt x="427" y="315"/>
                  </a:cubicBezTo>
                  <a:cubicBezTo>
                    <a:pt x="544" y="91"/>
                    <a:pt x="544" y="91"/>
                    <a:pt x="544" y="91"/>
                  </a:cubicBezTo>
                  <a:cubicBezTo>
                    <a:pt x="544" y="91"/>
                    <a:pt x="576" y="0"/>
                    <a:pt x="620" y="78"/>
                  </a:cubicBezTo>
                  <a:cubicBezTo>
                    <a:pt x="681" y="206"/>
                    <a:pt x="681" y="206"/>
                    <a:pt x="681" y="206"/>
                  </a:cubicBezTo>
                  <a:cubicBezTo>
                    <a:pt x="681" y="206"/>
                    <a:pt x="697" y="263"/>
                    <a:pt x="639" y="254"/>
                  </a:cubicBezTo>
                  <a:cubicBezTo>
                    <a:pt x="504" y="256"/>
                    <a:pt x="504" y="256"/>
                    <a:pt x="504" y="256"/>
                  </a:cubicBezTo>
                  <a:lnTo>
                    <a:pt x="239" y="767"/>
                  </a:lnTo>
                  <a:close/>
                </a:path>
              </a:pathLst>
            </a:custGeom>
            <a:solidFill>
              <a:srgbClr val="C00000"/>
            </a:solidFill>
            <a:ln>
              <a:noFill/>
            </a:ln>
          </p:spPr>
          <p:txBody>
            <a:bodyPr wrap="square" lIns="91440" tIns="45720" rIns="91440" bIns="45720" anchor="ctr">
              <a:normAutofit/>
            </a:bodyPr>
            <a:lstStyle/>
            <a:p>
              <a:pPr algn="ctr"/>
            </a:p>
          </p:txBody>
        </p:sp>
        <p:sp>
          <p:nvSpPr>
            <p:cNvPr id="14" name="iSḻïḋé"/>
            <p:cNvSpPr/>
            <p:nvPr/>
          </p:nvSpPr>
          <p:spPr bwMode="auto">
            <a:xfrm>
              <a:off x="9365" y="3411"/>
              <a:ext cx="372" cy="359"/>
            </a:xfrm>
            <a:custGeom>
              <a:avLst/>
              <a:gdLst>
                <a:gd name="T0" fmla="*/ 425 w 497"/>
                <a:gd name="T1" fmla="*/ 160 h 480"/>
                <a:gd name="T2" fmla="*/ 425 w 497"/>
                <a:gd name="T3" fmla="*/ 160 h 480"/>
                <a:gd name="T4" fmla="*/ 372 w 497"/>
                <a:gd name="T5" fmla="*/ 18 h 480"/>
                <a:gd name="T6" fmla="*/ 346 w 497"/>
                <a:gd name="T7" fmla="*/ 9 h 480"/>
                <a:gd name="T8" fmla="*/ 9 w 497"/>
                <a:gd name="T9" fmla="*/ 134 h 480"/>
                <a:gd name="T10" fmla="*/ 0 w 497"/>
                <a:gd name="T11" fmla="*/ 160 h 480"/>
                <a:gd name="T12" fmla="*/ 53 w 497"/>
                <a:gd name="T13" fmla="*/ 302 h 480"/>
                <a:gd name="T14" fmla="*/ 53 w 497"/>
                <a:gd name="T15" fmla="*/ 222 h 480"/>
                <a:gd name="T16" fmla="*/ 115 w 497"/>
                <a:gd name="T17" fmla="*/ 160 h 480"/>
                <a:gd name="T18" fmla="*/ 203 w 497"/>
                <a:gd name="T19" fmla="*/ 160 h 480"/>
                <a:gd name="T20" fmla="*/ 309 w 497"/>
                <a:gd name="T21" fmla="*/ 89 h 480"/>
                <a:gd name="T22" fmla="*/ 372 w 497"/>
                <a:gd name="T23" fmla="*/ 160 h 480"/>
                <a:gd name="T24" fmla="*/ 425 w 497"/>
                <a:gd name="T25" fmla="*/ 160 h 480"/>
                <a:gd name="T26" fmla="*/ 478 w 497"/>
                <a:gd name="T27" fmla="*/ 204 h 480"/>
                <a:gd name="T28" fmla="*/ 478 w 497"/>
                <a:gd name="T29" fmla="*/ 204 h 480"/>
                <a:gd name="T30" fmla="*/ 115 w 497"/>
                <a:gd name="T31" fmla="*/ 204 h 480"/>
                <a:gd name="T32" fmla="*/ 97 w 497"/>
                <a:gd name="T33" fmla="*/ 222 h 480"/>
                <a:gd name="T34" fmla="*/ 97 w 497"/>
                <a:gd name="T35" fmla="*/ 462 h 480"/>
                <a:gd name="T36" fmla="*/ 115 w 497"/>
                <a:gd name="T37" fmla="*/ 479 h 480"/>
                <a:gd name="T38" fmla="*/ 478 w 497"/>
                <a:gd name="T39" fmla="*/ 479 h 480"/>
                <a:gd name="T40" fmla="*/ 496 w 497"/>
                <a:gd name="T41" fmla="*/ 462 h 480"/>
                <a:gd name="T42" fmla="*/ 496 w 497"/>
                <a:gd name="T43" fmla="*/ 222 h 480"/>
                <a:gd name="T44" fmla="*/ 478 w 497"/>
                <a:gd name="T45" fmla="*/ 204 h 480"/>
                <a:gd name="T46" fmla="*/ 452 w 497"/>
                <a:gd name="T47" fmla="*/ 426 h 480"/>
                <a:gd name="T48" fmla="*/ 452 w 497"/>
                <a:gd name="T49" fmla="*/ 426 h 480"/>
                <a:gd name="T50" fmla="*/ 150 w 497"/>
                <a:gd name="T51" fmla="*/ 426 h 480"/>
                <a:gd name="T52" fmla="*/ 150 w 497"/>
                <a:gd name="T53" fmla="*/ 391 h 480"/>
                <a:gd name="T54" fmla="*/ 195 w 497"/>
                <a:gd name="T55" fmla="*/ 275 h 480"/>
                <a:gd name="T56" fmla="*/ 265 w 497"/>
                <a:gd name="T57" fmla="*/ 364 h 480"/>
                <a:gd name="T58" fmla="*/ 328 w 497"/>
                <a:gd name="T59" fmla="*/ 302 h 480"/>
                <a:gd name="T60" fmla="*/ 416 w 497"/>
                <a:gd name="T61" fmla="*/ 266 h 480"/>
                <a:gd name="T62" fmla="*/ 452 w 497"/>
                <a:gd name="T63" fmla="*/ 347 h 480"/>
                <a:gd name="T64" fmla="*/ 452 w 497"/>
                <a:gd name="T65" fmla="*/ 42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7" h="480">
                  <a:moveTo>
                    <a:pt x="425" y="160"/>
                  </a:moveTo>
                  <a:lnTo>
                    <a:pt x="425" y="160"/>
                  </a:lnTo>
                  <a:cubicBezTo>
                    <a:pt x="372" y="18"/>
                    <a:pt x="372" y="18"/>
                    <a:pt x="372" y="18"/>
                  </a:cubicBezTo>
                  <a:cubicBezTo>
                    <a:pt x="372" y="9"/>
                    <a:pt x="354" y="0"/>
                    <a:pt x="346" y="9"/>
                  </a:cubicBezTo>
                  <a:cubicBezTo>
                    <a:pt x="9" y="134"/>
                    <a:pt x="9" y="134"/>
                    <a:pt x="9" y="134"/>
                  </a:cubicBezTo>
                  <a:cubicBezTo>
                    <a:pt x="0" y="134"/>
                    <a:pt x="0" y="143"/>
                    <a:pt x="0" y="160"/>
                  </a:cubicBezTo>
                  <a:cubicBezTo>
                    <a:pt x="53" y="302"/>
                    <a:pt x="53" y="302"/>
                    <a:pt x="53" y="302"/>
                  </a:cubicBezTo>
                  <a:cubicBezTo>
                    <a:pt x="53" y="222"/>
                    <a:pt x="53" y="222"/>
                    <a:pt x="53" y="222"/>
                  </a:cubicBezTo>
                  <a:cubicBezTo>
                    <a:pt x="53" y="187"/>
                    <a:pt x="80" y="160"/>
                    <a:pt x="115" y="160"/>
                  </a:cubicBezTo>
                  <a:cubicBezTo>
                    <a:pt x="203" y="160"/>
                    <a:pt x="203" y="160"/>
                    <a:pt x="203" y="160"/>
                  </a:cubicBezTo>
                  <a:cubicBezTo>
                    <a:pt x="309" y="89"/>
                    <a:pt x="309" y="89"/>
                    <a:pt x="309" y="89"/>
                  </a:cubicBezTo>
                  <a:cubicBezTo>
                    <a:pt x="372" y="160"/>
                    <a:pt x="372" y="160"/>
                    <a:pt x="372" y="160"/>
                  </a:cubicBezTo>
                  <a:lnTo>
                    <a:pt x="425" y="160"/>
                  </a:lnTo>
                  <a:close/>
                  <a:moveTo>
                    <a:pt x="478" y="204"/>
                  </a:moveTo>
                  <a:lnTo>
                    <a:pt x="478" y="204"/>
                  </a:lnTo>
                  <a:cubicBezTo>
                    <a:pt x="115" y="204"/>
                    <a:pt x="115" y="204"/>
                    <a:pt x="115" y="204"/>
                  </a:cubicBezTo>
                  <a:cubicBezTo>
                    <a:pt x="106" y="204"/>
                    <a:pt x="97" y="213"/>
                    <a:pt x="97" y="222"/>
                  </a:cubicBezTo>
                  <a:cubicBezTo>
                    <a:pt x="97" y="462"/>
                    <a:pt x="97" y="462"/>
                    <a:pt x="97" y="462"/>
                  </a:cubicBezTo>
                  <a:cubicBezTo>
                    <a:pt x="97" y="470"/>
                    <a:pt x="106" y="479"/>
                    <a:pt x="115" y="479"/>
                  </a:cubicBezTo>
                  <a:cubicBezTo>
                    <a:pt x="478" y="479"/>
                    <a:pt x="478" y="479"/>
                    <a:pt x="478" y="479"/>
                  </a:cubicBezTo>
                  <a:cubicBezTo>
                    <a:pt x="487" y="479"/>
                    <a:pt x="496" y="470"/>
                    <a:pt x="496" y="462"/>
                  </a:cubicBezTo>
                  <a:cubicBezTo>
                    <a:pt x="496" y="222"/>
                    <a:pt x="496" y="222"/>
                    <a:pt x="496" y="222"/>
                  </a:cubicBezTo>
                  <a:cubicBezTo>
                    <a:pt x="496" y="213"/>
                    <a:pt x="487" y="204"/>
                    <a:pt x="478" y="204"/>
                  </a:cubicBezTo>
                  <a:close/>
                  <a:moveTo>
                    <a:pt x="452" y="426"/>
                  </a:moveTo>
                  <a:lnTo>
                    <a:pt x="452" y="426"/>
                  </a:lnTo>
                  <a:cubicBezTo>
                    <a:pt x="150" y="426"/>
                    <a:pt x="150" y="426"/>
                    <a:pt x="150" y="426"/>
                  </a:cubicBezTo>
                  <a:cubicBezTo>
                    <a:pt x="150" y="391"/>
                    <a:pt x="150" y="391"/>
                    <a:pt x="150" y="391"/>
                  </a:cubicBezTo>
                  <a:cubicBezTo>
                    <a:pt x="195" y="275"/>
                    <a:pt x="195" y="275"/>
                    <a:pt x="195" y="275"/>
                  </a:cubicBezTo>
                  <a:cubicBezTo>
                    <a:pt x="265" y="364"/>
                    <a:pt x="265" y="364"/>
                    <a:pt x="265" y="364"/>
                  </a:cubicBezTo>
                  <a:cubicBezTo>
                    <a:pt x="328" y="302"/>
                    <a:pt x="328" y="302"/>
                    <a:pt x="328" y="302"/>
                  </a:cubicBezTo>
                  <a:cubicBezTo>
                    <a:pt x="416" y="266"/>
                    <a:pt x="416" y="266"/>
                    <a:pt x="416" y="266"/>
                  </a:cubicBezTo>
                  <a:cubicBezTo>
                    <a:pt x="452" y="347"/>
                    <a:pt x="452" y="347"/>
                    <a:pt x="452" y="347"/>
                  </a:cubicBezTo>
                  <a:lnTo>
                    <a:pt x="452" y="426"/>
                  </a:lnTo>
                  <a:close/>
                </a:path>
              </a:pathLst>
            </a:custGeom>
            <a:solidFill>
              <a:schemeClr val="bg1"/>
            </a:solidFill>
            <a:ln>
              <a:noFill/>
            </a:ln>
            <a:effectLst/>
          </p:spPr>
          <p:txBody>
            <a:bodyPr wrap="square" lIns="91440" tIns="45720" rIns="91440" bIns="45720" anchor="ctr">
              <a:normAutofit fontScale="62500" lnSpcReduction="20000"/>
            </a:bodyPr>
            <a:lstStyle/>
            <a:p>
              <a:pPr algn="ctr"/>
            </a:p>
          </p:txBody>
        </p:sp>
        <p:sp>
          <p:nvSpPr>
            <p:cNvPr id="18" name="î$1ïďê"/>
            <p:cNvSpPr/>
            <p:nvPr/>
          </p:nvSpPr>
          <p:spPr bwMode="auto">
            <a:xfrm>
              <a:off x="9626" y="2833"/>
              <a:ext cx="3092" cy="3411"/>
            </a:xfrm>
            <a:custGeom>
              <a:avLst/>
              <a:gdLst>
                <a:gd name="T0" fmla="*/ 239 w 697"/>
                <a:gd name="T1" fmla="*/ 767 h 767"/>
                <a:gd name="T2" fmla="*/ 212 w 697"/>
                <a:gd name="T3" fmla="*/ 766 h 767"/>
                <a:gd name="T4" fmla="*/ 4 w 697"/>
                <a:gd name="T5" fmla="*/ 355 h 767"/>
                <a:gd name="T6" fmla="*/ 32 w 697"/>
                <a:gd name="T7" fmla="*/ 315 h 767"/>
                <a:gd name="T8" fmla="*/ 427 w 697"/>
                <a:gd name="T9" fmla="*/ 315 h 767"/>
                <a:gd name="T10" fmla="*/ 544 w 697"/>
                <a:gd name="T11" fmla="*/ 91 h 767"/>
                <a:gd name="T12" fmla="*/ 620 w 697"/>
                <a:gd name="T13" fmla="*/ 78 h 767"/>
                <a:gd name="T14" fmla="*/ 681 w 697"/>
                <a:gd name="T15" fmla="*/ 206 h 767"/>
                <a:gd name="T16" fmla="*/ 639 w 697"/>
                <a:gd name="T17" fmla="*/ 254 h 767"/>
                <a:gd name="T18" fmla="*/ 504 w 697"/>
                <a:gd name="T19" fmla="*/ 256 h 767"/>
                <a:gd name="T20" fmla="*/ 239 w 697"/>
                <a:gd name="T21" fmla="*/ 767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7" h="767">
                  <a:moveTo>
                    <a:pt x="239" y="767"/>
                  </a:moveTo>
                  <a:cubicBezTo>
                    <a:pt x="212" y="766"/>
                    <a:pt x="212" y="766"/>
                    <a:pt x="212" y="766"/>
                  </a:cubicBezTo>
                  <a:cubicBezTo>
                    <a:pt x="4" y="355"/>
                    <a:pt x="4" y="355"/>
                    <a:pt x="4" y="355"/>
                  </a:cubicBezTo>
                  <a:cubicBezTo>
                    <a:pt x="4" y="355"/>
                    <a:pt x="0" y="319"/>
                    <a:pt x="32" y="315"/>
                  </a:cubicBezTo>
                  <a:cubicBezTo>
                    <a:pt x="427" y="315"/>
                    <a:pt x="427" y="315"/>
                    <a:pt x="427" y="315"/>
                  </a:cubicBezTo>
                  <a:cubicBezTo>
                    <a:pt x="544" y="91"/>
                    <a:pt x="544" y="91"/>
                    <a:pt x="544" y="91"/>
                  </a:cubicBezTo>
                  <a:cubicBezTo>
                    <a:pt x="544" y="91"/>
                    <a:pt x="576" y="0"/>
                    <a:pt x="620" y="78"/>
                  </a:cubicBezTo>
                  <a:cubicBezTo>
                    <a:pt x="681" y="206"/>
                    <a:pt x="681" y="206"/>
                    <a:pt x="681" y="206"/>
                  </a:cubicBezTo>
                  <a:cubicBezTo>
                    <a:pt x="681" y="206"/>
                    <a:pt x="697" y="263"/>
                    <a:pt x="639" y="254"/>
                  </a:cubicBezTo>
                  <a:cubicBezTo>
                    <a:pt x="504" y="256"/>
                    <a:pt x="504" y="256"/>
                    <a:pt x="504" y="256"/>
                  </a:cubicBezTo>
                  <a:lnTo>
                    <a:pt x="239" y="767"/>
                  </a:lnTo>
                  <a:close/>
                </a:path>
              </a:pathLst>
            </a:custGeom>
            <a:solidFill>
              <a:srgbClr val="C00000"/>
            </a:solidFill>
            <a:ln>
              <a:noFill/>
            </a:ln>
          </p:spPr>
          <p:txBody>
            <a:bodyPr wrap="square" lIns="91440" tIns="45720" rIns="91440" bIns="45720" anchor="ctr">
              <a:normAutofit/>
            </a:bodyPr>
            <a:lstStyle/>
            <a:p>
              <a:pPr algn="ctr"/>
            </a:p>
          </p:txBody>
        </p:sp>
        <p:sp>
          <p:nvSpPr>
            <p:cNvPr id="20" name="íšlîḍè"/>
            <p:cNvSpPr/>
            <p:nvPr/>
          </p:nvSpPr>
          <p:spPr bwMode="auto">
            <a:xfrm>
              <a:off x="11988" y="3427"/>
              <a:ext cx="389" cy="396"/>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p:spPr>
          <p:txBody>
            <a:bodyPr wrap="square" lIns="91440" tIns="45720" rIns="91440" bIns="45720" anchor="ctr">
              <a:normAutofit fontScale="70000" lnSpcReduction="20000"/>
            </a:bodyPr>
            <a:lstStyle/>
            <a:p>
              <a:pPr algn="ctr"/>
            </a:p>
          </p:txBody>
        </p:sp>
        <p:sp>
          <p:nvSpPr>
            <p:cNvPr id="25" name="íṣḷïďé"/>
            <p:cNvSpPr/>
            <p:nvPr/>
          </p:nvSpPr>
          <p:spPr bwMode="auto">
            <a:xfrm rot="10800000">
              <a:off x="1891" y="4257"/>
              <a:ext cx="3092" cy="3412"/>
            </a:xfrm>
            <a:custGeom>
              <a:avLst/>
              <a:gdLst>
                <a:gd name="T0" fmla="*/ 239 w 697"/>
                <a:gd name="T1" fmla="*/ 767 h 767"/>
                <a:gd name="T2" fmla="*/ 212 w 697"/>
                <a:gd name="T3" fmla="*/ 766 h 767"/>
                <a:gd name="T4" fmla="*/ 4 w 697"/>
                <a:gd name="T5" fmla="*/ 355 h 767"/>
                <a:gd name="T6" fmla="*/ 32 w 697"/>
                <a:gd name="T7" fmla="*/ 315 h 767"/>
                <a:gd name="T8" fmla="*/ 427 w 697"/>
                <a:gd name="T9" fmla="*/ 315 h 767"/>
                <a:gd name="T10" fmla="*/ 544 w 697"/>
                <a:gd name="T11" fmla="*/ 91 h 767"/>
                <a:gd name="T12" fmla="*/ 620 w 697"/>
                <a:gd name="T13" fmla="*/ 78 h 767"/>
                <a:gd name="T14" fmla="*/ 681 w 697"/>
                <a:gd name="T15" fmla="*/ 206 h 767"/>
                <a:gd name="T16" fmla="*/ 639 w 697"/>
                <a:gd name="T17" fmla="*/ 254 h 767"/>
                <a:gd name="T18" fmla="*/ 504 w 697"/>
                <a:gd name="T19" fmla="*/ 256 h 767"/>
                <a:gd name="T20" fmla="*/ 239 w 697"/>
                <a:gd name="T21" fmla="*/ 767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7" h="767">
                  <a:moveTo>
                    <a:pt x="239" y="767"/>
                  </a:moveTo>
                  <a:cubicBezTo>
                    <a:pt x="212" y="766"/>
                    <a:pt x="212" y="766"/>
                    <a:pt x="212" y="766"/>
                  </a:cubicBezTo>
                  <a:cubicBezTo>
                    <a:pt x="4" y="355"/>
                    <a:pt x="4" y="355"/>
                    <a:pt x="4" y="355"/>
                  </a:cubicBezTo>
                  <a:cubicBezTo>
                    <a:pt x="4" y="355"/>
                    <a:pt x="0" y="319"/>
                    <a:pt x="32" y="315"/>
                  </a:cubicBezTo>
                  <a:cubicBezTo>
                    <a:pt x="427" y="315"/>
                    <a:pt x="427" y="315"/>
                    <a:pt x="427" y="315"/>
                  </a:cubicBezTo>
                  <a:cubicBezTo>
                    <a:pt x="544" y="91"/>
                    <a:pt x="544" y="91"/>
                    <a:pt x="544" y="91"/>
                  </a:cubicBezTo>
                  <a:cubicBezTo>
                    <a:pt x="544" y="91"/>
                    <a:pt x="576" y="0"/>
                    <a:pt x="620" y="78"/>
                  </a:cubicBezTo>
                  <a:cubicBezTo>
                    <a:pt x="681" y="206"/>
                    <a:pt x="681" y="206"/>
                    <a:pt x="681" y="206"/>
                  </a:cubicBezTo>
                  <a:cubicBezTo>
                    <a:pt x="681" y="206"/>
                    <a:pt x="697" y="263"/>
                    <a:pt x="639" y="254"/>
                  </a:cubicBezTo>
                  <a:cubicBezTo>
                    <a:pt x="504" y="256"/>
                    <a:pt x="504" y="256"/>
                    <a:pt x="504" y="256"/>
                  </a:cubicBezTo>
                  <a:lnTo>
                    <a:pt x="239" y="767"/>
                  </a:lnTo>
                  <a:close/>
                </a:path>
              </a:pathLst>
            </a:custGeom>
            <a:solidFill>
              <a:schemeClr val="bg1">
                <a:lumMod val="50000"/>
              </a:schemeClr>
            </a:solidFill>
            <a:ln>
              <a:noFill/>
            </a:ln>
          </p:spPr>
          <p:txBody>
            <a:bodyPr wrap="square" lIns="91440" tIns="45720" rIns="91440" bIns="45720" anchor="ctr">
              <a:normAutofit/>
            </a:bodyPr>
            <a:lstStyle/>
            <a:p>
              <a:pPr algn="ctr"/>
            </a:p>
          </p:txBody>
        </p:sp>
        <p:sp>
          <p:nvSpPr>
            <p:cNvPr id="26" name="iSlïdê"/>
            <p:cNvSpPr/>
            <p:nvPr/>
          </p:nvSpPr>
          <p:spPr bwMode="auto">
            <a:xfrm>
              <a:off x="2268" y="6694"/>
              <a:ext cx="301" cy="373"/>
            </a:xfrm>
            <a:custGeom>
              <a:avLst/>
              <a:gdLst>
                <a:gd name="T0" fmla="*/ 381 w 400"/>
                <a:gd name="T1" fmla="*/ 124 h 498"/>
                <a:gd name="T2" fmla="*/ 381 w 400"/>
                <a:gd name="T3" fmla="*/ 124 h 498"/>
                <a:gd name="T4" fmla="*/ 231 w 400"/>
                <a:gd name="T5" fmla="*/ 9 h 498"/>
                <a:gd name="T6" fmla="*/ 115 w 400"/>
                <a:gd name="T7" fmla="*/ 151 h 498"/>
                <a:gd name="T8" fmla="*/ 133 w 400"/>
                <a:gd name="T9" fmla="*/ 213 h 498"/>
                <a:gd name="T10" fmla="*/ 9 w 400"/>
                <a:gd name="T11" fmla="*/ 407 h 498"/>
                <a:gd name="T12" fmla="*/ 0 w 400"/>
                <a:gd name="T13" fmla="*/ 434 h 498"/>
                <a:gd name="T14" fmla="*/ 9 w 400"/>
                <a:gd name="T15" fmla="*/ 478 h 498"/>
                <a:gd name="T16" fmla="*/ 27 w 400"/>
                <a:gd name="T17" fmla="*/ 497 h 498"/>
                <a:gd name="T18" fmla="*/ 62 w 400"/>
                <a:gd name="T19" fmla="*/ 487 h 498"/>
                <a:gd name="T20" fmla="*/ 89 w 400"/>
                <a:gd name="T21" fmla="*/ 470 h 498"/>
                <a:gd name="T22" fmla="*/ 142 w 400"/>
                <a:gd name="T23" fmla="*/ 390 h 498"/>
                <a:gd name="T24" fmla="*/ 142 w 400"/>
                <a:gd name="T25" fmla="*/ 390 h 498"/>
                <a:gd name="T26" fmla="*/ 177 w 400"/>
                <a:gd name="T27" fmla="*/ 381 h 498"/>
                <a:gd name="T28" fmla="*/ 231 w 400"/>
                <a:gd name="T29" fmla="*/ 284 h 498"/>
                <a:gd name="T30" fmla="*/ 293 w 400"/>
                <a:gd name="T31" fmla="*/ 284 h 498"/>
                <a:gd name="T32" fmla="*/ 381 w 400"/>
                <a:gd name="T33" fmla="*/ 124 h 498"/>
                <a:gd name="T34" fmla="*/ 319 w 400"/>
                <a:gd name="T35" fmla="*/ 159 h 498"/>
                <a:gd name="T36" fmla="*/ 319 w 400"/>
                <a:gd name="T37" fmla="*/ 159 h 498"/>
                <a:gd name="T38" fmla="*/ 256 w 400"/>
                <a:gd name="T39" fmla="*/ 142 h 498"/>
                <a:gd name="T40" fmla="*/ 221 w 400"/>
                <a:gd name="T41" fmla="*/ 80 h 498"/>
                <a:gd name="T42" fmla="*/ 310 w 400"/>
                <a:gd name="T43" fmla="*/ 71 h 498"/>
                <a:gd name="T44" fmla="*/ 319 w 400"/>
                <a:gd name="T45" fmla="*/ 15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498">
                  <a:moveTo>
                    <a:pt x="381" y="124"/>
                  </a:moveTo>
                  <a:lnTo>
                    <a:pt x="381" y="124"/>
                  </a:lnTo>
                  <a:cubicBezTo>
                    <a:pt x="372" y="44"/>
                    <a:pt x="301" y="0"/>
                    <a:pt x="231" y="9"/>
                  </a:cubicBezTo>
                  <a:cubicBezTo>
                    <a:pt x="159" y="27"/>
                    <a:pt x="106" y="80"/>
                    <a:pt x="115" y="151"/>
                  </a:cubicBezTo>
                  <a:cubicBezTo>
                    <a:pt x="115" y="168"/>
                    <a:pt x="124" y="195"/>
                    <a:pt x="133" y="213"/>
                  </a:cubicBezTo>
                  <a:cubicBezTo>
                    <a:pt x="9" y="407"/>
                    <a:pt x="9" y="407"/>
                    <a:pt x="9" y="407"/>
                  </a:cubicBezTo>
                  <a:cubicBezTo>
                    <a:pt x="0" y="407"/>
                    <a:pt x="0" y="425"/>
                    <a:pt x="0" y="434"/>
                  </a:cubicBezTo>
                  <a:cubicBezTo>
                    <a:pt x="9" y="478"/>
                    <a:pt x="9" y="478"/>
                    <a:pt x="9" y="478"/>
                  </a:cubicBezTo>
                  <a:cubicBezTo>
                    <a:pt x="9" y="487"/>
                    <a:pt x="18" y="497"/>
                    <a:pt x="27" y="497"/>
                  </a:cubicBezTo>
                  <a:cubicBezTo>
                    <a:pt x="62" y="487"/>
                    <a:pt x="62" y="487"/>
                    <a:pt x="62" y="487"/>
                  </a:cubicBezTo>
                  <a:cubicBezTo>
                    <a:pt x="71" y="487"/>
                    <a:pt x="80" y="478"/>
                    <a:pt x="89" y="470"/>
                  </a:cubicBezTo>
                  <a:cubicBezTo>
                    <a:pt x="142" y="390"/>
                    <a:pt x="142" y="390"/>
                    <a:pt x="142" y="390"/>
                  </a:cubicBezTo>
                  <a:lnTo>
                    <a:pt x="142" y="390"/>
                  </a:lnTo>
                  <a:cubicBezTo>
                    <a:pt x="177" y="381"/>
                    <a:pt x="177" y="381"/>
                    <a:pt x="177" y="381"/>
                  </a:cubicBezTo>
                  <a:cubicBezTo>
                    <a:pt x="231" y="284"/>
                    <a:pt x="231" y="284"/>
                    <a:pt x="231" y="284"/>
                  </a:cubicBezTo>
                  <a:cubicBezTo>
                    <a:pt x="248" y="293"/>
                    <a:pt x="284" y="284"/>
                    <a:pt x="293" y="284"/>
                  </a:cubicBezTo>
                  <a:cubicBezTo>
                    <a:pt x="363" y="275"/>
                    <a:pt x="399" y="195"/>
                    <a:pt x="381" y="124"/>
                  </a:cubicBezTo>
                  <a:close/>
                  <a:moveTo>
                    <a:pt x="319" y="159"/>
                  </a:moveTo>
                  <a:lnTo>
                    <a:pt x="319" y="159"/>
                  </a:lnTo>
                  <a:cubicBezTo>
                    <a:pt x="301" y="187"/>
                    <a:pt x="284" y="168"/>
                    <a:pt x="256" y="142"/>
                  </a:cubicBezTo>
                  <a:cubicBezTo>
                    <a:pt x="231" y="124"/>
                    <a:pt x="203" y="115"/>
                    <a:pt x="221" y="80"/>
                  </a:cubicBezTo>
                  <a:cubicBezTo>
                    <a:pt x="240" y="53"/>
                    <a:pt x="284" y="44"/>
                    <a:pt x="310" y="71"/>
                  </a:cubicBezTo>
                  <a:cubicBezTo>
                    <a:pt x="337" y="89"/>
                    <a:pt x="346" y="133"/>
                    <a:pt x="319" y="159"/>
                  </a:cubicBezTo>
                  <a:close/>
                </a:path>
              </a:pathLst>
            </a:custGeom>
            <a:solidFill>
              <a:schemeClr val="bg1"/>
            </a:solidFill>
            <a:ln>
              <a:noFill/>
            </a:ln>
            <a:effectLst/>
          </p:spPr>
          <p:txBody>
            <a:bodyPr wrap="square" lIns="91440" tIns="45720" rIns="91440" bIns="45720" anchor="ctr">
              <a:normAutofit fontScale="62500" lnSpcReduction="20000"/>
            </a:bodyPr>
            <a:lstStyle/>
            <a:p>
              <a:pPr algn="ctr"/>
            </a:p>
          </p:txBody>
        </p:sp>
        <p:sp>
          <p:nvSpPr>
            <p:cNvPr id="27" name="iṧľiḋè"/>
            <p:cNvSpPr/>
            <p:nvPr/>
          </p:nvSpPr>
          <p:spPr bwMode="auto">
            <a:xfrm rot="10800000">
              <a:off x="4551" y="4257"/>
              <a:ext cx="3092" cy="3412"/>
            </a:xfrm>
            <a:custGeom>
              <a:avLst/>
              <a:gdLst>
                <a:gd name="T0" fmla="*/ 239 w 697"/>
                <a:gd name="T1" fmla="*/ 767 h 767"/>
                <a:gd name="T2" fmla="*/ 212 w 697"/>
                <a:gd name="T3" fmla="*/ 766 h 767"/>
                <a:gd name="T4" fmla="*/ 4 w 697"/>
                <a:gd name="T5" fmla="*/ 355 h 767"/>
                <a:gd name="T6" fmla="*/ 32 w 697"/>
                <a:gd name="T7" fmla="*/ 315 h 767"/>
                <a:gd name="T8" fmla="*/ 427 w 697"/>
                <a:gd name="T9" fmla="*/ 315 h 767"/>
                <a:gd name="T10" fmla="*/ 544 w 697"/>
                <a:gd name="T11" fmla="*/ 91 h 767"/>
                <a:gd name="T12" fmla="*/ 620 w 697"/>
                <a:gd name="T13" fmla="*/ 78 h 767"/>
                <a:gd name="T14" fmla="*/ 681 w 697"/>
                <a:gd name="T15" fmla="*/ 206 h 767"/>
                <a:gd name="T16" fmla="*/ 639 w 697"/>
                <a:gd name="T17" fmla="*/ 254 h 767"/>
                <a:gd name="T18" fmla="*/ 504 w 697"/>
                <a:gd name="T19" fmla="*/ 256 h 767"/>
                <a:gd name="T20" fmla="*/ 239 w 697"/>
                <a:gd name="T21" fmla="*/ 767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7" h="767">
                  <a:moveTo>
                    <a:pt x="239" y="767"/>
                  </a:moveTo>
                  <a:cubicBezTo>
                    <a:pt x="212" y="766"/>
                    <a:pt x="212" y="766"/>
                    <a:pt x="212" y="766"/>
                  </a:cubicBezTo>
                  <a:cubicBezTo>
                    <a:pt x="4" y="355"/>
                    <a:pt x="4" y="355"/>
                    <a:pt x="4" y="355"/>
                  </a:cubicBezTo>
                  <a:cubicBezTo>
                    <a:pt x="4" y="355"/>
                    <a:pt x="0" y="319"/>
                    <a:pt x="32" y="315"/>
                  </a:cubicBezTo>
                  <a:cubicBezTo>
                    <a:pt x="427" y="315"/>
                    <a:pt x="427" y="315"/>
                    <a:pt x="427" y="315"/>
                  </a:cubicBezTo>
                  <a:cubicBezTo>
                    <a:pt x="544" y="91"/>
                    <a:pt x="544" y="91"/>
                    <a:pt x="544" y="91"/>
                  </a:cubicBezTo>
                  <a:cubicBezTo>
                    <a:pt x="544" y="91"/>
                    <a:pt x="576" y="0"/>
                    <a:pt x="620" y="78"/>
                  </a:cubicBezTo>
                  <a:cubicBezTo>
                    <a:pt x="681" y="206"/>
                    <a:pt x="681" y="206"/>
                    <a:pt x="681" y="206"/>
                  </a:cubicBezTo>
                  <a:cubicBezTo>
                    <a:pt x="681" y="206"/>
                    <a:pt x="697" y="263"/>
                    <a:pt x="639" y="254"/>
                  </a:cubicBezTo>
                  <a:cubicBezTo>
                    <a:pt x="504" y="256"/>
                    <a:pt x="504" y="256"/>
                    <a:pt x="504" y="256"/>
                  </a:cubicBezTo>
                  <a:lnTo>
                    <a:pt x="239" y="767"/>
                  </a:lnTo>
                  <a:close/>
                </a:path>
              </a:pathLst>
            </a:custGeom>
            <a:solidFill>
              <a:schemeClr val="bg1">
                <a:lumMod val="50000"/>
              </a:schemeClr>
            </a:solidFill>
            <a:ln>
              <a:noFill/>
            </a:ln>
          </p:spPr>
          <p:txBody>
            <a:bodyPr wrap="square" lIns="91440" tIns="45720" rIns="91440" bIns="45720" anchor="ctr">
              <a:normAutofit/>
            </a:bodyPr>
            <a:lstStyle/>
            <a:p>
              <a:pPr algn="ctr"/>
            </a:p>
          </p:txBody>
        </p:sp>
        <p:sp>
          <p:nvSpPr>
            <p:cNvPr id="28" name="íŝļídè"/>
            <p:cNvSpPr/>
            <p:nvPr/>
          </p:nvSpPr>
          <p:spPr bwMode="auto">
            <a:xfrm>
              <a:off x="4889" y="6703"/>
              <a:ext cx="315" cy="327"/>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bg1"/>
            </a:solidFill>
            <a:ln>
              <a:noFill/>
            </a:ln>
            <a:effectLst/>
          </p:spPr>
          <p:txBody>
            <a:bodyPr wrap="square" lIns="91440" tIns="45720" rIns="91440" bIns="45720" anchor="ctr">
              <a:normAutofit fontScale="47500" lnSpcReduction="20000"/>
            </a:bodyPr>
            <a:lstStyle/>
            <a:p>
              <a:pPr algn="ctr"/>
            </a:p>
          </p:txBody>
        </p:sp>
        <p:sp>
          <p:nvSpPr>
            <p:cNvPr id="29" name="îşlíḍé"/>
            <p:cNvSpPr/>
            <p:nvPr/>
          </p:nvSpPr>
          <p:spPr bwMode="auto">
            <a:xfrm rot="10800000">
              <a:off x="7226" y="4257"/>
              <a:ext cx="3092" cy="3412"/>
            </a:xfrm>
            <a:custGeom>
              <a:avLst/>
              <a:gdLst>
                <a:gd name="T0" fmla="*/ 239 w 697"/>
                <a:gd name="T1" fmla="*/ 767 h 767"/>
                <a:gd name="T2" fmla="*/ 212 w 697"/>
                <a:gd name="T3" fmla="*/ 766 h 767"/>
                <a:gd name="T4" fmla="*/ 4 w 697"/>
                <a:gd name="T5" fmla="*/ 355 h 767"/>
                <a:gd name="T6" fmla="*/ 32 w 697"/>
                <a:gd name="T7" fmla="*/ 315 h 767"/>
                <a:gd name="T8" fmla="*/ 427 w 697"/>
                <a:gd name="T9" fmla="*/ 315 h 767"/>
                <a:gd name="T10" fmla="*/ 544 w 697"/>
                <a:gd name="T11" fmla="*/ 91 h 767"/>
                <a:gd name="T12" fmla="*/ 620 w 697"/>
                <a:gd name="T13" fmla="*/ 78 h 767"/>
                <a:gd name="T14" fmla="*/ 681 w 697"/>
                <a:gd name="T15" fmla="*/ 206 h 767"/>
                <a:gd name="T16" fmla="*/ 639 w 697"/>
                <a:gd name="T17" fmla="*/ 254 h 767"/>
                <a:gd name="T18" fmla="*/ 504 w 697"/>
                <a:gd name="T19" fmla="*/ 256 h 767"/>
                <a:gd name="T20" fmla="*/ 239 w 697"/>
                <a:gd name="T21" fmla="*/ 767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7" h="767">
                  <a:moveTo>
                    <a:pt x="239" y="767"/>
                  </a:moveTo>
                  <a:cubicBezTo>
                    <a:pt x="212" y="766"/>
                    <a:pt x="212" y="766"/>
                    <a:pt x="212" y="766"/>
                  </a:cubicBezTo>
                  <a:cubicBezTo>
                    <a:pt x="4" y="355"/>
                    <a:pt x="4" y="355"/>
                    <a:pt x="4" y="355"/>
                  </a:cubicBezTo>
                  <a:cubicBezTo>
                    <a:pt x="4" y="355"/>
                    <a:pt x="0" y="319"/>
                    <a:pt x="32" y="315"/>
                  </a:cubicBezTo>
                  <a:cubicBezTo>
                    <a:pt x="427" y="315"/>
                    <a:pt x="427" y="315"/>
                    <a:pt x="427" y="315"/>
                  </a:cubicBezTo>
                  <a:cubicBezTo>
                    <a:pt x="544" y="91"/>
                    <a:pt x="544" y="91"/>
                    <a:pt x="544" y="91"/>
                  </a:cubicBezTo>
                  <a:cubicBezTo>
                    <a:pt x="544" y="91"/>
                    <a:pt x="576" y="0"/>
                    <a:pt x="620" y="78"/>
                  </a:cubicBezTo>
                  <a:cubicBezTo>
                    <a:pt x="681" y="206"/>
                    <a:pt x="681" y="206"/>
                    <a:pt x="681" y="206"/>
                  </a:cubicBezTo>
                  <a:cubicBezTo>
                    <a:pt x="681" y="206"/>
                    <a:pt x="697" y="263"/>
                    <a:pt x="639" y="254"/>
                  </a:cubicBezTo>
                  <a:cubicBezTo>
                    <a:pt x="504" y="256"/>
                    <a:pt x="504" y="256"/>
                    <a:pt x="504" y="256"/>
                  </a:cubicBezTo>
                  <a:lnTo>
                    <a:pt x="239" y="767"/>
                  </a:lnTo>
                  <a:close/>
                </a:path>
              </a:pathLst>
            </a:custGeom>
            <a:solidFill>
              <a:schemeClr val="bg1">
                <a:lumMod val="50000"/>
              </a:schemeClr>
            </a:solidFill>
            <a:ln>
              <a:noFill/>
            </a:ln>
          </p:spPr>
          <p:txBody>
            <a:bodyPr wrap="square" lIns="91440" tIns="45720" rIns="91440" bIns="45720" anchor="ctr">
              <a:normAutofit/>
            </a:bodyPr>
            <a:lstStyle/>
            <a:p>
              <a:pPr algn="ctr"/>
            </a:p>
          </p:txBody>
        </p:sp>
        <p:sp>
          <p:nvSpPr>
            <p:cNvPr id="30" name="işľíde"/>
            <p:cNvSpPr/>
            <p:nvPr/>
          </p:nvSpPr>
          <p:spPr bwMode="auto">
            <a:xfrm>
              <a:off x="7537" y="6800"/>
              <a:ext cx="352" cy="227"/>
            </a:xfrm>
            <a:custGeom>
              <a:avLst/>
              <a:gdLst>
                <a:gd name="T0" fmla="*/ 381 w 498"/>
                <a:gd name="T1" fmla="*/ 89 h 320"/>
                <a:gd name="T2" fmla="*/ 381 w 498"/>
                <a:gd name="T3" fmla="*/ 89 h 320"/>
                <a:gd name="T4" fmla="*/ 355 w 498"/>
                <a:gd name="T5" fmla="*/ 89 h 320"/>
                <a:gd name="T6" fmla="*/ 231 w 498"/>
                <a:gd name="T7" fmla="*/ 0 h 320"/>
                <a:gd name="T8" fmla="*/ 98 w 498"/>
                <a:gd name="T9" fmla="*/ 134 h 320"/>
                <a:gd name="T10" fmla="*/ 98 w 498"/>
                <a:gd name="T11" fmla="*/ 150 h 320"/>
                <a:gd name="T12" fmla="*/ 89 w 498"/>
                <a:gd name="T13" fmla="*/ 150 h 320"/>
                <a:gd name="T14" fmla="*/ 0 w 498"/>
                <a:gd name="T15" fmla="*/ 240 h 320"/>
                <a:gd name="T16" fmla="*/ 89 w 498"/>
                <a:gd name="T17" fmla="*/ 319 h 320"/>
                <a:gd name="T18" fmla="*/ 381 w 498"/>
                <a:gd name="T19" fmla="*/ 319 h 320"/>
                <a:gd name="T20" fmla="*/ 497 w 498"/>
                <a:gd name="T21" fmla="*/ 204 h 320"/>
                <a:gd name="T22" fmla="*/ 381 w 498"/>
                <a:gd name="T23" fmla="*/ 89 h 320"/>
                <a:gd name="T24" fmla="*/ 284 w 498"/>
                <a:gd name="T25" fmla="*/ 195 h 320"/>
                <a:gd name="T26" fmla="*/ 284 w 498"/>
                <a:gd name="T27" fmla="*/ 195 h 320"/>
                <a:gd name="T28" fmla="*/ 213 w 498"/>
                <a:gd name="T29" fmla="*/ 275 h 320"/>
                <a:gd name="T30" fmla="*/ 195 w 498"/>
                <a:gd name="T31" fmla="*/ 275 h 320"/>
                <a:gd name="T32" fmla="*/ 195 w 498"/>
                <a:gd name="T33" fmla="*/ 266 h 320"/>
                <a:gd name="T34" fmla="*/ 195 w 498"/>
                <a:gd name="T35" fmla="*/ 257 h 320"/>
                <a:gd name="T36" fmla="*/ 222 w 498"/>
                <a:gd name="T37" fmla="*/ 204 h 320"/>
                <a:gd name="T38" fmla="*/ 204 w 498"/>
                <a:gd name="T39" fmla="*/ 195 h 320"/>
                <a:gd name="T40" fmla="*/ 204 w 498"/>
                <a:gd name="T41" fmla="*/ 195 h 320"/>
                <a:gd name="T42" fmla="*/ 186 w 498"/>
                <a:gd name="T43" fmla="*/ 178 h 320"/>
                <a:gd name="T44" fmla="*/ 195 w 498"/>
                <a:gd name="T45" fmla="*/ 160 h 320"/>
                <a:gd name="T46" fmla="*/ 258 w 498"/>
                <a:gd name="T47" fmla="*/ 89 h 320"/>
                <a:gd name="T48" fmla="*/ 275 w 498"/>
                <a:gd name="T49" fmla="*/ 80 h 320"/>
                <a:gd name="T50" fmla="*/ 284 w 498"/>
                <a:gd name="T51" fmla="*/ 89 h 320"/>
                <a:gd name="T52" fmla="*/ 275 w 498"/>
                <a:gd name="T53" fmla="*/ 106 h 320"/>
                <a:gd name="T54" fmla="*/ 249 w 498"/>
                <a:gd name="T55" fmla="*/ 160 h 320"/>
                <a:gd name="T56" fmla="*/ 275 w 498"/>
                <a:gd name="T57" fmla="*/ 169 h 320"/>
                <a:gd name="T58" fmla="*/ 275 w 498"/>
                <a:gd name="T59" fmla="*/ 169 h 320"/>
                <a:gd name="T60" fmla="*/ 293 w 498"/>
                <a:gd name="T61" fmla="*/ 187 h 320"/>
                <a:gd name="T62" fmla="*/ 284 w 498"/>
                <a:gd name="T63" fmla="*/ 19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8" h="320">
                  <a:moveTo>
                    <a:pt x="381" y="89"/>
                  </a:moveTo>
                  <a:lnTo>
                    <a:pt x="381" y="89"/>
                  </a:lnTo>
                  <a:cubicBezTo>
                    <a:pt x="372" y="89"/>
                    <a:pt x="364" y="89"/>
                    <a:pt x="355" y="89"/>
                  </a:cubicBezTo>
                  <a:cubicBezTo>
                    <a:pt x="337" y="36"/>
                    <a:pt x="293" y="0"/>
                    <a:pt x="231" y="0"/>
                  </a:cubicBezTo>
                  <a:cubicBezTo>
                    <a:pt x="160" y="0"/>
                    <a:pt x="98" y="62"/>
                    <a:pt x="98" y="134"/>
                  </a:cubicBezTo>
                  <a:cubicBezTo>
                    <a:pt x="98" y="134"/>
                    <a:pt x="98" y="142"/>
                    <a:pt x="98" y="150"/>
                  </a:cubicBezTo>
                  <a:cubicBezTo>
                    <a:pt x="98" y="150"/>
                    <a:pt x="98" y="150"/>
                    <a:pt x="89" y="150"/>
                  </a:cubicBezTo>
                  <a:cubicBezTo>
                    <a:pt x="45" y="150"/>
                    <a:pt x="0" y="187"/>
                    <a:pt x="0" y="240"/>
                  </a:cubicBezTo>
                  <a:cubicBezTo>
                    <a:pt x="0" y="284"/>
                    <a:pt x="45" y="319"/>
                    <a:pt x="89" y="319"/>
                  </a:cubicBezTo>
                  <a:cubicBezTo>
                    <a:pt x="381" y="319"/>
                    <a:pt x="381" y="319"/>
                    <a:pt x="381" y="319"/>
                  </a:cubicBezTo>
                  <a:cubicBezTo>
                    <a:pt x="443" y="319"/>
                    <a:pt x="497" y="275"/>
                    <a:pt x="497" y="204"/>
                  </a:cubicBezTo>
                  <a:cubicBezTo>
                    <a:pt x="497" y="142"/>
                    <a:pt x="443" y="89"/>
                    <a:pt x="381" y="89"/>
                  </a:cubicBezTo>
                  <a:close/>
                  <a:moveTo>
                    <a:pt x="284" y="195"/>
                  </a:moveTo>
                  <a:lnTo>
                    <a:pt x="284" y="195"/>
                  </a:lnTo>
                  <a:cubicBezTo>
                    <a:pt x="266" y="213"/>
                    <a:pt x="222" y="266"/>
                    <a:pt x="213" y="275"/>
                  </a:cubicBezTo>
                  <a:cubicBezTo>
                    <a:pt x="213" y="275"/>
                    <a:pt x="204" y="284"/>
                    <a:pt x="195" y="275"/>
                  </a:cubicBezTo>
                  <a:cubicBezTo>
                    <a:pt x="195" y="275"/>
                    <a:pt x="195" y="275"/>
                    <a:pt x="195" y="266"/>
                  </a:cubicBezTo>
                  <a:lnTo>
                    <a:pt x="195" y="257"/>
                  </a:lnTo>
                  <a:cubicBezTo>
                    <a:pt x="222" y="204"/>
                    <a:pt x="222" y="204"/>
                    <a:pt x="222" y="204"/>
                  </a:cubicBezTo>
                  <a:cubicBezTo>
                    <a:pt x="222" y="195"/>
                    <a:pt x="213" y="195"/>
                    <a:pt x="204" y="195"/>
                  </a:cubicBezTo>
                  <a:lnTo>
                    <a:pt x="204" y="195"/>
                  </a:lnTo>
                  <a:cubicBezTo>
                    <a:pt x="195" y="187"/>
                    <a:pt x="186" y="187"/>
                    <a:pt x="186" y="178"/>
                  </a:cubicBezTo>
                  <a:cubicBezTo>
                    <a:pt x="186" y="169"/>
                    <a:pt x="186" y="169"/>
                    <a:pt x="195" y="160"/>
                  </a:cubicBezTo>
                  <a:cubicBezTo>
                    <a:pt x="204" y="142"/>
                    <a:pt x="258" y="89"/>
                    <a:pt x="258" y="89"/>
                  </a:cubicBezTo>
                  <a:cubicBezTo>
                    <a:pt x="266" y="80"/>
                    <a:pt x="266" y="80"/>
                    <a:pt x="275" y="80"/>
                  </a:cubicBezTo>
                  <a:cubicBezTo>
                    <a:pt x="275" y="89"/>
                    <a:pt x="284" y="89"/>
                    <a:pt x="284" y="89"/>
                  </a:cubicBezTo>
                  <a:cubicBezTo>
                    <a:pt x="284" y="97"/>
                    <a:pt x="275" y="97"/>
                    <a:pt x="275" y="106"/>
                  </a:cubicBezTo>
                  <a:cubicBezTo>
                    <a:pt x="249" y="160"/>
                    <a:pt x="249" y="160"/>
                    <a:pt x="249" y="160"/>
                  </a:cubicBezTo>
                  <a:cubicBezTo>
                    <a:pt x="258" y="160"/>
                    <a:pt x="266" y="169"/>
                    <a:pt x="275" y="169"/>
                  </a:cubicBezTo>
                  <a:lnTo>
                    <a:pt x="275" y="169"/>
                  </a:lnTo>
                  <a:cubicBezTo>
                    <a:pt x="284" y="169"/>
                    <a:pt x="293" y="178"/>
                    <a:pt x="293" y="187"/>
                  </a:cubicBezTo>
                  <a:lnTo>
                    <a:pt x="284" y="195"/>
                  </a:lnTo>
                  <a:close/>
                </a:path>
              </a:pathLst>
            </a:custGeom>
            <a:solidFill>
              <a:schemeClr val="bg1"/>
            </a:solidFill>
            <a:ln>
              <a:noFill/>
            </a:ln>
            <a:effectLst/>
          </p:spPr>
          <p:txBody>
            <a:bodyPr wrap="square" lIns="91440" tIns="45720" rIns="91440" bIns="45720" anchor="ctr">
              <a:normAutofit fontScale="25000" lnSpcReduction="20000"/>
            </a:bodyPr>
            <a:lstStyle/>
            <a:p>
              <a:pPr algn="ctr"/>
            </a:p>
          </p:txBody>
        </p:sp>
        <p:sp>
          <p:nvSpPr>
            <p:cNvPr id="31" name="文本框 30"/>
            <p:cNvSpPr txBox="1"/>
            <p:nvPr/>
          </p:nvSpPr>
          <p:spPr>
            <a:xfrm>
              <a:off x="2031" y="4540"/>
              <a:ext cx="1330" cy="531"/>
            </a:xfrm>
            <a:prstGeom prst="rect">
              <a:avLst/>
            </a:prstGeom>
            <a:noFill/>
          </p:spPr>
          <p:txBody>
            <a:bodyPr wrap="square" rtlCol="0" anchor="t">
              <a:spAutoFit/>
            </a:bodyPr>
            <a:lstStyle/>
            <a:p>
              <a:pPr algn="ctr"/>
              <a:r>
                <a:rPr lang="zh-CN" altLang="en-US" sz="1600" b="1">
                  <a:solidFill>
                    <a:schemeClr val="bg1"/>
                  </a:solidFill>
                  <a:latin typeface="微软雅黑" panose="020B0503020204020204" pitchFamily="34" charset="-122"/>
                  <a:ea typeface="微软雅黑" panose="020B0503020204020204" pitchFamily="34" charset="-122"/>
                </a:rPr>
                <a:t>方便性</a:t>
              </a:r>
              <a:endParaRPr lang="zh-CN" altLang="en-US" sz="1600" b="1">
                <a:solidFill>
                  <a:schemeClr val="bg1"/>
                </a:solidFill>
                <a:latin typeface="微软雅黑" panose="020B0503020204020204" pitchFamily="34" charset="-122"/>
                <a:ea typeface="微软雅黑" panose="020B0503020204020204" pitchFamily="34" charset="-122"/>
              </a:endParaRPr>
            </a:p>
          </p:txBody>
        </p:sp>
        <p:sp>
          <p:nvSpPr>
            <p:cNvPr id="32" name="文本框 31"/>
            <p:cNvSpPr txBox="1"/>
            <p:nvPr/>
          </p:nvSpPr>
          <p:spPr>
            <a:xfrm>
              <a:off x="4714" y="4540"/>
              <a:ext cx="1330" cy="531"/>
            </a:xfrm>
            <a:prstGeom prst="rect">
              <a:avLst/>
            </a:prstGeom>
            <a:noFill/>
          </p:spPr>
          <p:txBody>
            <a:bodyPr wrap="square" rtlCol="0" anchor="t">
              <a:spAutoFit/>
            </a:bodyPr>
            <a:lstStyle/>
            <a:p>
              <a:pPr algn="ctr"/>
              <a:r>
                <a:rPr lang="zh-CN" altLang="en-US" sz="1600" b="1">
                  <a:solidFill>
                    <a:schemeClr val="bg1"/>
                  </a:solidFill>
                  <a:latin typeface="微软雅黑" panose="020B0503020204020204" pitchFamily="34" charset="-122"/>
                  <a:ea typeface="微软雅黑" panose="020B0503020204020204" pitchFamily="34" charset="-122"/>
                </a:rPr>
                <a:t>传染性</a:t>
              </a:r>
              <a:endParaRPr lang="zh-CN" altLang="en-US" sz="1600" b="1">
                <a:solidFill>
                  <a:schemeClr val="bg1"/>
                </a:solidFill>
                <a:latin typeface="微软雅黑" panose="020B0503020204020204" pitchFamily="34" charset="-122"/>
                <a:ea typeface="微软雅黑" panose="020B0503020204020204" pitchFamily="34" charset="-122"/>
              </a:endParaRPr>
            </a:p>
          </p:txBody>
        </p:sp>
        <p:sp>
          <p:nvSpPr>
            <p:cNvPr id="33" name="文本框 32"/>
            <p:cNvSpPr txBox="1"/>
            <p:nvPr/>
          </p:nvSpPr>
          <p:spPr>
            <a:xfrm>
              <a:off x="3361" y="5400"/>
              <a:ext cx="1330" cy="531"/>
            </a:xfrm>
            <a:prstGeom prst="rect">
              <a:avLst/>
            </a:prstGeom>
            <a:noFill/>
          </p:spPr>
          <p:txBody>
            <a:bodyPr wrap="square" rtlCol="0" anchor="t">
              <a:spAutoFit/>
            </a:bodyPr>
            <a:lstStyle/>
            <a:p>
              <a:pPr algn="ctr"/>
              <a:r>
                <a:rPr lang="zh-CN" altLang="en-US" sz="1600" b="1">
                  <a:solidFill>
                    <a:schemeClr val="bg1"/>
                  </a:solidFill>
                  <a:latin typeface="微软雅黑" panose="020B0503020204020204" pitchFamily="34" charset="-122"/>
                  <a:ea typeface="微软雅黑" panose="020B0503020204020204" pitchFamily="34" charset="-122"/>
                </a:rPr>
                <a:t>隐蔽性</a:t>
              </a:r>
              <a:endParaRPr lang="zh-CN" altLang="en-US" sz="1600" b="1">
                <a:solidFill>
                  <a:schemeClr val="bg1"/>
                </a:solidFill>
                <a:latin typeface="微软雅黑" panose="020B0503020204020204" pitchFamily="34" charset="-122"/>
                <a:ea typeface="微软雅黑" panose="020B0503020204020204" pitchFamily="34" charset="-122"/>
              </a:endParaRPr>
            </a:p>
          </p:txBody>
        </p:sp>
        <p:sp>
          <p:nvSpPr>
            <p:cNvPr id="34" name="文本框 33"/>
            <p:cNvSpPr txBox="1"/>
            <p:nvPr/>
          </p:nvSpPr>
          <p:spPr>
            <a:xfrm>
              <a:off x="6044" y="5400"/>
              <a:ext cx="1330" cy="531"/>
            </a:xfrm>
            <a:prstGeom prst="rect">
              <a:avLst/>
            </a:prstGeom>
            <a:noFill/>
          </p:spPr>
          <p:txBody>
            <a:bodyPr wrap="square" rtlCol="0" anchor="t">
              <a:spAutoFit/>
            </a:bodyPr>
            <a:lstStyle/>
            <a:p>
              <a:pPr algn="ctr"/>
              <a:r>
                <a:rPr lang="zh-CN" altLang="en-US" sz="1600" b="1">
                  <a:solidFill>
                    <a:schemeClr val="bg1"/>
                  </a:solidFill>
                  <a:latin typeface="微软雅黑" panose="020B0503020204020204" pitchFamily="34" charset="-122"/>
                  <a:ea typeface="微软雅黑" panose="020B0503020204020204" pitchFamily="34" charset="-122"/>
                </a:rPr>
                <a:t>误导性</a:t>
              </a:r>
              <a:endParaRPr lang="zh-CN" altLang="en-US" sz="1600" b="1">
                <a:solidFill>
                  <a:schemeClr val="bg1"/>
                </a:solidFill>
                <a:latin typeface="微软雅黑" panose="020B0503020204020204" pitchFamily="34" charset="-122"/>
                <a:ea typeface="微软雅黑" panose="020B0503020204020204" pitchFamily="34" charset="-122"/>
              </a:endParaRPr>
            </a:p>
          </p:txBody>
        </p:sp>
        <p:sp>
          <p:nvSpPr>
            <p:cNvPr id="35" name="文本框 34"/>
            <p:cNvSpPr txBox="1"/>
            <p:nvPr/>
          </p:nvSpPr>
          <p:spPr>
            <a:xfrm>
              <a:off x="7374" y="4540"/>
              <a:ext cx="1330" cy="531"/>
            </a:xfrm>
            <a:prstGeom prst="rect">
              <a:avLst/>
            </a:prstGeom>
            <a:noFill/>
          </p:spPr>
          <p:txBody>
            <a:bodyPr wrap="square" rtlCol="0" anchor="t">
              <a:spAutoFit/>
            </a:bodyPr>
            <a:lstStyle/>
            <a:p>
              <a:pPr algn="ctr"/>
              <a:r>
                <a:rPr lang="zh-CN" altLang="en-US" sz="1600" b="1">
                  <a:solidFill>
                    <a:schemeClr val="bg1"/>
                  </a:solidFill>
                  <a:latin typeface="微软雅黑" panose="020B0503020204020204" pitchFamily="34" charset="-122"/>
                  <a:ea typeface="微软雅黑" panose="020B0503020204020204" pitchFamily="34" charset="-122"/>
                </a:rPr>
                <a:t>阻碍性</a:t>
              </a:r>
              <a:endParaRPr lang="zh-CN" altLang="en-US" sz="1600" b="1">
                <a:solidFill>
                  <a:schemeClr val="bg1"/>
                </a:solidFill>
                <a:latin typeface="微软雅黑" panose="020B0503020204020204" pitchFamily="34" charset="-122"/>
                <a:ea typeface="微软雅黑" panose="020B0503020204020204" pitchFamily="34" charset="-122"/>
              </a:endParaRPr>
            </a:p>
          </p:txBody>
        </p:sp>
        <p:sp>
          <p:nvSpPr>
            <p:cNvPr id="37" name="文本框 36"/>
            <p:cNvSpPr txBox="1"/>
            <p:nvPr/>
          </p:nvSpPr>
          <p:spPr>
            <a:xfrm>
              <a:off x="8704" y="5400"/>
              <a:ext cx="1330" cy="531"/>
            </a:xfrm>
            <a:prstGeom prst="rect">
              <a:avLst/>
            </a:prstGeom>
            <a:noFill/>
          </p:spPr>
          <p:txBody>
            <a:bodyPr wrap="square" rtlCol="0" anchor="t">
              <a:spAutoFit/>
            </a:bodyPr>
            <a:lstStyle/>
            <a:p>
              <a:pPr algn="ctr"/>
              <a:r>
                <a:rPr lang="zh-CN" altLang="en-US" sz="1600" b="1">
                  <a:solidFill>
                    <a:schemeClr val="bg1"/>
                  </a:solidFill>
                  <a:latin typeface="微软雅黑" panose="020B0503020204020204" pitchFamily="34" charset="-122"/>
                  <a:ea typeface="微软雅黑" panose="020B0503020204020204" pitchFamily="34" charset="-122"/>
                </a:rPr>
                <a:t>潜伏性</a:t>
              </a:r>
              <a:endParaRPr lang="zh-CN" altLang="en-US" sz="1600" b="1">
                <a:solidFill>
                  <a:schemeClr val="bg1"/>
                </a:solidFill>
                <a:latin typeface="微软雅黑" panose="020B0503020204020204" pitchFamily="34" charset="-122"/>
                <a:ea typeface="微软雅黑" panose="020B0503020204020204" pitchFamily="34" charset="-122"/>
              </a:endParaRPr>
            </a:p>
          </p:txBody>
        </p:sp>
        <p:sp>
          <p:nvSpPr>
            <p:cNvPr id="38" name="文本框 37"/>
            <p:cNvSpPr txBox="1"/>
            <p:nvPr/>
          </p:nvSpPr>
          <p:spPr>
            <a:xfrm>
              <a:off x="10034" y="4540"/>
              <a:ext cx="1330" cy="531"/>
            </a:xfrm>
            <a:prstGeom prst="rect">
              <a:avLst/>
            </a:prstGeom>
            <a:noFill/>
          </p:spPr>
          <p:txBody>
            <a:bodyPr wrap="square" rtlCol="0" anchor="t">
              <a:spAutoFit/>
            </a:bodyPr>
            <a:lstStyle/>
            <a:p>
              <a:pPr algn="ctr"/>
              <a:r>
                <a:rPr lang="zh-CN" altLang="en-US" sz="1600" b="1">
                  <a:solidFill>
                    <a:schemeClr val="bg1"/>
                  </a:solidFill>
                  <a:latin typeface="微软雅黑" panose="020B0503020204020204" pitchFamily="34" charset="-122"/>
                  <a:ea typeface="微软雅黑" panose="020B0503020204020204" pitchFamily="34" charset="-122"/>
                </a:rPr>
                <a:t>顽固性</a:t>
              </a:r>
              <a:endParaRPr lang="zh-CN" altLang="en-US" sz="1600" b="1">
                <a:solidFill>
                  <a:schemeClr val="bg1"/>
                </a:solidFill>
                <a:latin typeface="微软雅黑" panose="020B0503020204020204" pitchFamily="34" charset="-122"/>
                <a:ea typeface="微软雅黑" panose="020B0503020204020204" pitchFamily="34" charset="-122"/>
              </a:endParaRPr>
            </a:p>
          </p:txBody>
        </p:sp>
      </p:grpSp>
    </p:spTree>
  </p:cSld>
  <p:clrMapOvr>
    <a:masterClrMapping/>
  </p:clrMapOvr>
  <p:transition advTm="0">
    <p:wipe dir="d"/>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618" y="925195"/>
            <a:ext cx="2178685"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3、反三违</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1545590" y="2075180"/>
            <a:ext cx="3645535" cy="691515"/>
          </a:xfrm>
          <a:prstGeom prst="rect">
            <a:avLst/>
          </a:prstGeom>
          <a:noFill/>
        </p:spPr>
        <p:txBody>
          <a:bodyPr wrap="square" rtlCol="0" anchor="t">
            <a:spAutoFit/>
          </a:bodyPr>
          <a:lstStyle/>
          <a:p>
            <a:pPr marL="285750" indent="-285750">
              <a:lnSpc>
                <a:spcPct val="150000"/>
              </a:lnSpc>
              <a:buFont typeface="Wingdings" panose="05000000000000000000" charset="0"/>
              <a:buChar char="l"/>
            </a:pPr>
            <a:r>
              <a:rPr lang="zh-CN" altLang="en-US" sz="1300">
                <a:latin typeface="微软雅黑" panose="020B0503020204020204" pitchFamily="34" charset="-122"/>
                <a:ea typeface="微软雅黑" panose="020B0503020204020204" pitchFamily="34" charset="-122"/>
              </a:rPr>
              <a:t>跨越或省去一个或几个正常的操作程序步骤</a:t>
            </a:r>
            <a:endParaRPr lang="zh-CN" altLang="en-US" sz="1300">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latin typeface="微软雅黑" panose="020B0503020204020204" pitchFamily="34" charset="-122"/>
                <a:ea typeface="微软雅黑" panose="020B0503020204020204" pitchFamily="34" charset="-122"/>
              </a:rPr>
              <a:t>省力、省时</a:t>
            </a:r>
            <a:endParaRPr lang="zh-CN" altLang="en-US" sz="1300">
              <a:latin typeface="微软雅黑" panose="020B0503020204020204" pitchFamily="34" charset="-122"/>
              <a:ea typeface="微软雅黑" panose="020B0503020204020204" pitchFamily="34" charset="-122"/>
            </a:endParaRPr>
          </a:p>
        </p:txBody>
      </p:sp>
      <p:sp>
        <p:nvSpPr>
          <p:cNvPr id="4" name="文本框 3"/>
          <p:cNvSpPr txBox="1"/>
          <p:nvPr/>
        </p:nvSpPr>
        <p:spPr>
          <a:xfrm>
            <a:off x="1212850" y="1584960"/>
            <a:ext cx="1080000" cy="306705"/>
          </a:xfrm>
          <a:prstGeom prst="rect">
            <a:avLst/>
          </a:prstGeom>
          <a:solidFill>
            <a:srgbClr val="C00000"/>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方便性</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1212850" y="3037205"/>
            <a:ext cx="1080000" cy="306705"/>
          </a:xfrm>
          <a:prstGeom prst="rect">
            <a:avLst/>
          </a:prstGeom>
          <a:solidFill>
            <a:schemeClr val="tx1">
              <a:lumMod val="65000"/>
              <a:lumOff val="3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传染性</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7" name="文本框 6"/>
          <p:cNvSpPr txBox="1"/>
          <p:nvPr/>
        </p:nvSpPr>
        <p:spPr>
          <a:xfrm>
            <a:off x="1545590" y="3670935"/>
            <a:ext cx="2960370" cy="291465"/>
          </a:xfrm>
          <a:prstGeom prst="rect">
            <a:avLst/>
          </a:prstGeom>
          <a:noFill/>
        </p:spPr>
        <p:txBody>
          <a:bodyPr wrap="square" rtlCol="0" anchor="t">
            <a:spAutoFit/>
          </a:bodyPr>
          <a:lstStyle/>
          <a:p>
            <a:pPr marL="285750" indent="-285750">
              <a:lnSpc>
                <a:spcPct val="100000"/>
              </a:lnSpc>
              <a:buFont typeface="Wingdings" panose="05000000000000000000" charset="0"/>
              <a:buChar char="l"/>
            </a:pPr>
            <a:r>
              <a:rPr lang="zh-CN" altLang="en-US" sz="1300">
                <a:latin typeface="微软雅黑" panose="020B0503020204020204" pitchFamily="34" charset="-122"/>
                <a:ea typeface="微软雅黑" panose="020B0503020204020204" pitchFamily="34" charset="-122"/>
              </a:rPr>
              <a:t>从众心理，跟风效仿</a:t>
            </a:r>
            <a:endParaRPr lang="zh-CN" altLang="en-US" sz="1300">
              <a:latin typeface="微软雅黑" panose="020B0503020204020204" pitchFamily="34" charset="-122"/>
              <a:ea typeface="微软雅黑" panose="020B0503020204020204" pitchFamily="34" charset="-122"/>
            </a:endParaRPr>
          </a:p>
        </p:txBody>
      </p:sp>
      <p:grpSp>
        <p:nvGrpSpPr>
          <p:cNvPr id="230" name="组合 229"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flipH="1">
            <a:off x="5229225" y="1257935"/>
            <a:ext cx="3200400" cy="3155950"/>
            <a:chOff x="3714939" y="1298195"/>
            <a:chExt cx="4762122" cy="4696104"/>
          </a:xfrm>
        </p:grpSpPr>
        <p:sp>
          <p:nvSpPr>
            <p:cNvPr id="6" name="iṩḻïde"/>
            <p:cNvSpPr/>
            <p:nvPr/>
          </p:nvSpPr>
          <p:spPr bwMode="auto">
            <a:xfrm>
              <a:off x="4945750" y="3841499"/>
              <a:ext cx="1242001" cy="209238"/>
            </a:xfrm>
            <a:prstGeom prst="rect">
              <a:avLst/>
            </a:prstGeom>
            <a:solidFill>
              <a:srgbClr val="2576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 name="ïSḷíḑè"/>
            <p:cNvSpPr/>
            <p:nvPr/>
          </p:nvSpPr>
          <p:spPr bwMode="auto">
            <a:xfrm>
              <a:off x="4945750" y="3841499"/>
              <a:ext cx="1242001" cy="20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 name="iṣ1îḓè"/>
            <p:cNvSpPr/>
            <p:nvPr/>
          </p:nvSpPr>
          <p:spPr bwMode="auto">
            <a:xfrm>
              <a:off x="4892042" y="3841499"/>
              <a:ext cx="62659" cy="209238"/>
            </a:xfrm>
            <a:prstGeom prst="rect">
              <a:avLst/>
            </a:prstGeom>
            <a:solidFill>
              <a:srgbClr val="2C3E5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 name="iṧļíḋè"/>
            <p:cNvSpPr/>
            <p:nvPr/>
          </p:nvSpPr>
          <p:spPr bwMode="auto">
            <a:xfrm>
              <a:off x="4892042" y="3841499"/>
              <a:ext cx="62659" cy="20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 name="ïSḷíḑê"/>
            <p:cNvSpPr/>
            <p:nvPr/>
          </p:nvSpPr>
          <p:spPr bwMode="auto">
            <a:xfrm>
              <a:off x="6178800" y="3841499"/>
              <a:ext cx="62659" cy="209238"/>
            </a:xfrm>
            <a:prstGeom prst="rect">
              <a:avLst/>
            </a:prstGeom>
            <a:solidFill>
              <a:srgbClr val="2C3E5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 name="î$ḷiďé"/>
            <p:cNvSpPr/>
            <p:nvPr/>
          </p:nvSpPr>
          <p:spPr bwMode="auto">
            <a:xfrm>
              <a:off x="6178800" y="3841499"/>
              <a:ext cx="62659" cy="20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0" name="îṥlíḍé"/>
            <p:cNvSpPr/>
            <p:nvPr/>
          </p:nvSpPr>
          <p:spPr bwMode="auto">
            <a:xfrm>
              <a:off x="5403389" y="3892969"/>
              <a:ext cx="325606" cy="107416"/>
            </a:xfrm>
            <a:prstGeom prst="ellipse">
              <a:avLst/>
            </a:prstGeom>
            <a:solidFill>
              <a:srgbClr val="ECF0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íṡľïḓé"/>
            <p:cNvSpPr/>
            <p:nvPr/>
          </p:nvSpPr>
          <p:spPr bwMode="auto">
            <a:xfrm>
              <a:off x="4954702" y="3950033"/>
              <a:ext cx="1224098" cy="100703"/>
            </a:xfrm>
            <a:custGeom>
              <a:avLst/>
              <a:gdLst>
                <a:gd name="T0" fmla="*/ 839 w 839"/>
                <a:gd name="T1" fmla="*/ 0 h 69"/>
                <a:gd name="T2" fmla="*/ 531 w 839"/>
                <a:gd name="T3" fmla="*/ 0 h 69"/>
                <a:gd name="T4" fmla="*/ 419 w 839"/>
                <a:gd name="T5" fmla="*/ 35 h 69"/>
                <a:gd name="T6" fmla="*/ 308 w 839"/>
                <a:gd name="T7" fmla="*/ 0 h 69"/>
                <a:gd name="T8" fmla="*/ 0 w 839"/>
                <a:gd name="T9" fmla="*/ 0 h 69"/>
                <a:gd name="T10" fmla="*/ 0 w 839"/>
                <a:gd name="T11" fmla="*/ 69 h 69"/>
                <a:gd name="T12" fmla="*/ 839 w 839"/>
                <a:gd name="T13" fmla="*/ 69 h 69"/>
                <a:gd name="T14" fmla="*/ 839 w 839"/>
                <a:gd name="T15" fmla="*/ 0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9" h="69">
                  <a:moveTo>
                    <a:pt x="839" y="0"/>
                  </a:moveTo>
                  <a:cubicBezTo>
                    <a:pt x="531" y="0"/>
                    <a:pt x="531" y="0"/>
                    <a:pt x="531" y="0"/>
                  </a:cubicBezTo>
                  <a:cubicBezTo>
                    <a:pt x="527" y="19"/>
                    <a:pt x="479" y="35"/>
                    <a:pt x="419" y="35"/>
                  </a:cubicBezTo>
                  <a:cubicBezTo>
                    <a:pt x="360" y="35"/>
                    <a:pt x="312" y="19"/>
                    <a:pt x="308" y="0"/>
                  </a:cubicBezTo>
                  <a:cubicBezTo>
                    <a:pt x="0" y="0"/>
                    <a:pt x="0" y="0"/>
                    <a:pt x="0" y="0"/>
                  </a:cubicBezTo>
                  <a:cubicBezTo>
                    <a:pt x="0" y="69"/>
                    <a:pt x="0" y="69"/>
                    <a:pt x="0" y="69"/>
                  </a:cubicBezTo>
                  <a:cubicBezTo>
                    <a:pt x="839" y="69"/>
                    <a:pt x="839" y="69"/>
                    <a:pt x="839" y="69"/>
                  </a:cubicBezTo>
                  <a:cubicBezTo>
                    <a:pt x="839" y="0"/>
                    <a:pt x="839" y="0"/>
                    <a:pt x="839" y="0"/>
                  </a:cubicBezTo>
                </a:path>
              </a:pathLst>
            </a:custGeom>
            <a:solidFill>
              <a:srgbClr val="216A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ïṣḷîḋe"/>
            <p:cNvSpPr/>
            <p:nvPr/>
          </p:nvSpPr>
          <p:spPr bwMode="auto">
            <a:xfrm>
              <a:off x="4892042" y="3950033"/>
              <a:ext cx="62659" cy="100703"/>
            </a:xfrm>
            <a:prstGeom prst="rect">
              <a:avLst/>
            </a:prstGeom>
            <a:solidFill>
              <a:srgbClr val="28384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7" name="ïşlíďe"/>
            <p:cNvSpPr/>
            <p:nvPr/>
          </p:nvSpPr>
          <p:spPr bwMode="auto">
            <a:xfrm>
              <a:off x="4892042" y="3950033"/>
              <a:ext cx="62659" cy="100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8" name="íṥľïḑè"/>
            <p:cNvSpPr/>
            <p:nvPr/>
          </p:nvSpPr>
          <p:spPr bwMode="auto">
            <a:xfrm>
              <a:off x="6178800" y="3950033"/>
              <a:ext cx="62659" cy="100703"/>
            </a:xfrm>
            <a:prstGeom prst="rect">
              <a:avLst/>
            </a:prstGeom>
            <a:solidFill>
              <a:srgbClr val="28384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9" name="îSḷíďe"/>
            <p:cNvSpPr/>
            <p:nvPr/>
          </p:nvSpPr>
          <p:spPr bwMode="auto">
            <a:xfrm>
              <a:off x="6178800" y="3950033"/>
              <a:ext cx="62659" cy="100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0" name="işľiďê"/>
            <p:cNvSpPr/>
            <p:nvPr/>
          </p:nvSpPr>
          <p:spPr bwMode="auto">
            <a:xfrm>
              <a:off x="5403389" y="3950033"/>
              <a:ext cx="325606" cy="50352"/>
            </a:xfrm>
            <a:custGeom>
              <a:avLst/>
              <a:gdLst>
                <a:gd name="T0" fmla="*/ 223 w 223"/>
                <a:gd name="T1" fmla="*/ 0 h 35"/>
                <a:gd name="T2" fmla="*/ 0 w 223"/>
                <a:gd name="T3" fmla="*/ 0 h 35"/>
                <a:gd name="T4" fmla="*/ 111 w 223"/>
                <a:gd name="T5" fmla="*/ 35 h 35"/>
                <a:gd name="T6" fmla="*/ 223 w 223"/>
                <a:gd name="T7" fmla="*/ 0 h 35"/>
              </a:gdLst>
              <a:ahLst/>
              <a:cxnLst>
                <a:cxn ang="0">
                  <a:pos x="T0" y="T1"/>
                </a:cxn>
                <a:cxn ang="0">
                  <a:pos x="T2" y="T3"/>
                </a:cxn>
                <a:cxn ang="0">
                  <a:pos x="T4" y="T5"/>
                </a:cxn>
                <a:cxn ang="0">
                  <a:pos x="T6" y="T7"/>
                </a:cxn>
              </a:cxnLst>
              <a:rect l="0" t="0" r="r" b="b"/>
              <a:pathLst>
                <a:path w="223" h="35">
                  <a:moveTo>
                    <a:pt x="223" y="0"/>
                  </a:moveTo>
                  <a:cubicBezTo>
                    <a:pt x="0" y="0"/>
                    <a:pt x="0" y="0"/>
                    <a:pt x="0" y="0"/>
                  </a:cubicBezTo>
                  <a:cubicBezTo>
                    <a:pt x="4" y="19"/>
                    <a:pt x="52" y="35"/>
                    <a:pt x="111" y="35"/>
                  </a:cubicBezTo>
                  <a:cubicBezTo>
                    <a:pt x="171" y="35"/>
                    <a:pt x="219" y="19"/>
                    <a:pt x="223" y="0"/>
                  </a:cubicBezTo>
                </a:path>
              </a:pathLst>
            </a:custGeom>
            <a:solidFill>
              <a:srgbClr val="D4D8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işlíḍê"/>
            <p:cNvSpPr/>
            <p:nvPr/>
          </p:nvSpPr>
          <p:spPr bwMode="auto">
            <a:xfrm>
              <a:off x="5078902" y="5475121"/>
              <a:ext cx="2094617" cy="352460"/>
            </a:xfrm>
            <a:prstGeom prst="rect">
              <a:avLst/>
            </a:prstGeom>
            <a:solidFill>
              <a:srgbClr val="F9DB4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2" name="isḻîḋê"/>
            <p:cNvSpPr/>
            <p:nvPr/>
          </p:nvSpPr>
          <p:spPr bwMode="auto">
            <a:xfrm>
              <a:off x="5078902" y="5475121"/>
              <a:ext cx="2094617" cy="352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3" name="ísļiďê"/>
            <p:cNvSpPr/>
            <p:nvPr/>
          </p:nvSpPr>
          <p:spPr bwMode="auto">
            <a:xfrm>
              <a:off x="4984913" y="5475121"/>
              <a:ext cx="106298" cy="352460"/>
            </a:xfrm>
            <a:prstGeom prst="rect">
              <a:avLst/>
            </a:prstGeom>
            <a:solidFill>
              <a:srgbClr val="ECF0F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4" name="iṩḻiḍé"/>
            <p:cNvSpPr/>
            <p:nvPr/>
          </p:nvSpPr>
          <p:spPr bwMode="auto">
            <a:xfrm>
              <a:off x="4984913" y="5475121"/>
              <a:ext cx="106298" cy="352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5" name="ïṡļîḑè"/>
            <p:cNvSpPr/>
            <p:nvPr/>
          </p:nvSpPr>
          <p:spPr bwMode="auto">
            <a:xfrm>
              <a:off x="7160092" y="5475121"/>
              <a:ext cx="106298" cy="352460"/>
            </a:xfrm>
            <a:prstGeom prst="rect">
              <a:avLst/>
            </a:prstGeom>
            <a:solidFill>
              <a:srgbClr val="ECF0F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6" name="ïŝḻíḍê"/>
            <p:cNvSpPr/>
            <p:nvPr/>
          </p:nvSpPr>
          <p:spPr bwMode="auto">
            <a:xfrm>
              <a:off x="7160092" y="5475121"/>
              <a:ext cx="106298" cy="352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7" name="ïS1îḓè"/>
            <p:cNvSpPr/>
            <p:nvPr/>
          </p:nvSpPr>
          <p:spPr bwMode="auto">
            <a:xfrm>
              <a:off x="5091210" y="5657504"/>
              <a:ext cx="2068882" cy="170076"/>
            </a:xfrm>
            <a:prstGeom prst="rect">
              <a:avLst/>
            </a:prstGeom>
            <a:solidFill>
              <a:srgbClr val="E0C53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 name="íSḷïdê"/>
            <p:cNvSpPr/>
            <p:nvPr/>
          </p:nvSpPr>
          <p:spPr bwMode="auto">
            <a:xfrm>
              <a:off x="5091210" y="5657504"/>
              <a:ext cx="2068882" cy="170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9" name="îšḻîdè"/>
            <p:cNvSpPr/>
            <p:nvPr/>
          </p:nvSpPr>
          <p:spPr bwMode="auto">
            <a:xfrm>
              <a:off x="4984913" y="5657504"/>
              <a:ext cx="106298" cy="170076"/>
            </a:xfrm>
            <a:prstGeom prst="rect">
              <a:avLst/>
            </a:prstGeom>
            <a:solidFill>
              <a:srgbClr val="D4D8D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0" name="ïSļíḑe"/>
            <p:cNvSpPr/>
            <p:nvPr/>
          </p:nvSpPr>
          <p:spPr bwMode="auto">
            <a:xfrm>
              <a:off x="4984913" y="5657504"/>
              <a:ext cx="106298" cy="170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1" name="íṩļîḓé"/>
            <p:cNvSpPr/>
            <p:nvPr/>
          </p:nvSpPr>
          <p:spPr bwMode="auto">
            <a:xfrm>
              <a:off x="7160092" y="5657504"/>
              <a:ext cx="106298" cy="170076"/>
            </a:xfrm>
            <a:prstGeom prst="rect">
              <a:avLst/>
            </a:prstGeom>
            <a:solidFill>
              <a:srgbClr val="D4D8D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2" name="ïšḷîḋê"/>
            <p:cNvSpPr/>
            <p:nvPr/>
          </p:nvSpPr>
          <p:spPr bwMode="auto">
            <a:xfrm>
              <a:off x="7160092" y="5657504"/>
              <a:ext cx="106298" cy="170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3" name="ïṩļíḑè"/>
            <p:cNvSpPr/>
            <p:nvPr/>
          </p:nvSpPr>
          <p:spPr bwMode="auto">
            <a:xfrm>
              <a:off x="4908826" y="4436764"/>
              <a:ext cx="2093499" cy="354698"/>
            </a:xfrm>
            <a:prstGeom prst="rect">
              <a:avLst/>
            </a:prstGeom>
            <a:solidFill>
              <a:srgbClr val="3498D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4" name="ïşlïdé"/>
            <p:cNvSpPr/>
            <p:nvPr/>
          </p:nvSpPr>
          <p:spPr bwMode="auto">
            <a:xfrm>
              <a:off x="4908826" y="4436764"/>
              <a:ext cx="2093499" cy="354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5" name="íśḷîḑè"/>
            <p:cNvSpPr/>
            <p:nvPr/>
          </p:nvSpPr>
          <p:spPr bwMode="auto">
            <a:xfrm>
              <a:off x="4815956" y="4436764"/>
              <a:ext cx="106298" cy="354698"/>
            </a:xfrm>
            <a:prstGeom prst="rect">
              <a:avLst/>
            </a:prstGeom>
            <a:solidFill>
              <a:srgbClr val="ECF0F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6" name="íṡľïḋè"/>
            <p:cNvSpPr/>
            <p:nvPr/>
          </p:nvSpPr>
          <p:spPr bwMode="auto">
            <a:xfrm>
              <a:off x="4815956" y="4436764"/>
              <a:ext cx="106298" cy="354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7" name="ïšliḓe"/>
            <p:cNvSpPr/>
            <p:nvPr/>
          </p:nvSpPr>
          <p:spPr bwMode="auto">
            <a:xfrm>
              <a:off x="6988897" y="4436764"/>
              <a:ext cx="107416" cy="354698"/>
            </a:xfrm>
            <a:prstGeom prst="rect">
              <a:avLst/>
            </a:prstGeom>
            <a:solidFill>
              <a:srgbClr val="ECF0F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8" name="iṧļïḓé"/>
            <p:cNvSpPr/>
            <p:nvPr/>
          </p:nvSpPr>
          <p:spPr bwMode="auto">
            <a:xfrm>
              <a:off x="6988897" y="4436764"/>
              <a:ext cx="107416" cy="354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9" name="ïṥľíḑé"/>
            <p:cNvSpPr/>
            <p:nvPr/>
          </p:nvSpPr>
          <p:spPr bwMode="auto">
            <a:xfrm>
              <a:off x="4922253" y="4620266"/>
              <a:ext cx="2066645" cy="171195"/>
            </a:xfrm>
            <a:custGeom>
              <a:avLst/>
              <a:gdLst>
                <a:gd name="T0" fmla="*/ 1847 w 1847"/>
                <a:gd name="T1" fmla="*/ 0 h 153"/>
                <a:gd name="T2" fmla="*/ 0 w 1847"/>
                <a:gd name="T3" fmla="*/ 0 h 153"/>
                <a:gd name="T4" fmla="*/ 0 w 1847"/>
                <a:gd name="T5" fmla="*/ 153 h 153"/>
                <a:gd name="T6" fmla="*/ 183 w 1847"/>
                <a:gd name="T7" fmla="*/ 153 h 153"/>
                <a:gd name="T8" fmla="*/ 334 w 1847"/>
                <a:gd name="T9" fmla="*/ 153 h 153"/>
                <a:gd name="T10" fmla="*/ 1847 w 1847"/>
                <a:gd name="T11" fmla="*/ 153 h 153"/>
                <a:gd name="T12" fmla="*/ 1847 w 1847"/>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1847" h="153">
                  <a:moveTo>
                    <a:pt x="1847" y="0"/>
                  </a:moveTo>
                  <a:lnTo>
                    <a:pt x="0" y="0"/>
                  </a:lnTo>
                  <a:lnTo>
                    <a:pt x="0" y="153"/>
                  </a:lnTo>
                  <a:lnTo>
                    <a:pt x="183" y="153"/>
                  </a:lnTo>
                  <a:lnTo>
                    <a:pt x="334" y="153"/>
                  </a:lnTo>
                  <a:lnTo>
                    <a:pt x="1847" y="153"/>
                  </a:lnTo>
                  <a:lnTo>
                    <a:pt x="1847" y="0"/>
                  </a:lnTo>
                  <a:close/>
                </a:path>
              </a:pathLst>
            </a:custGeom>
            <a:solidFill>
              <a:srgbClr val="2F89C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ïṥľïḋé"/>
            <p:cNvSpPr/>
            <p:nvPr/>
          </p:nvSpPr>
          <p:spPr bwMode="auto">
            <a:xfrm>
              <a:off x="4922253" y="4620266"/>
              <a:ext cx="2066645" cy="171195"/>
            </a:xfrm>
            <a:custGeom>
              <a:avLst/>
              <a:gdLst>
                <a:gd name="T0" fmla="*/ 1847 w 1847"/>
                <a:gd name="T1" fmla="*/ 0 h 153"/>
                <a:gd name="T2" fmla="*/ 0 w 1847"/>
                <a:gd name="T3" fmla="*/ 0 h 153"/>
                <a:gd name="T4" fmla="*/ 0 w 1847"/>
                <a:gd name="T5" fmla="*/ 153 h 153"/>
                <a:gd name="T6" fmla="*/ 183 w 1847"/>
                <a:gd name="T7" fmla="*/ 153 h 153"/>
                <a:gd name="T8" fmla="*/ 334 w 1847"/>
                <a:gd name="T9" fmla="*/ 153 h 153"/>
                <a:gd name="T10" fmla="*/ 1847 w 1847"/>
                <a:gd name="T11" fmla="*/ 153 h 153"/>
                <a:gd name="T12" fmla="*/ 1847 w 1847"/>
                <a:gd name="T13" fmla="*/ 0 h 153"/>
              </a:gdLst>
              <a:ahLst/>
              <a:cxnLst>
                <a:cxn ang="0">
                  <a:pos x="T0" y="T1"/>
                </a:cxn>
                <a:cxn ang="0">
                  <a:pos x="T2" y="T3"/>
                </a:cxn>
                <a:cxn ang="0">
                  <a:pos x="T4" y="T5"/>
                </a:cxn>
                <a:cxn ang="0">
                  <a:pos x="T6" y="T7"/>
                </a:cxn>
                <a:cxn ang="0">
                  <a:pos x="T8" y="T9"/>
                </a:cxn>
                <a:cxn ang="0">
                  <a:pos x="T10" y="T11"/>
                </a:cxn>
                <a:cxn ang="0">
                  <a:pos x="T12" y="T13"/>
                </a:cxn>
              </a:cxnLst>
              <a:rect l="0" t="0" r="r" b="b"/>
              <a:pathLst>
                <a:path w="1847" h="153">
                  <a:moveTo>
                    <a:pt x="1847" y="0"/>
                  </a:moveTo>
                  <a:lnTo>
                    <a:pt x="0" y="0"/>
                  </a:lnTo>
                  <a:lnTo>
                    <a:pt x="0" y="153"/>
                  </a:lnTo>
                  <a:lnTo>
                    <a:pt x="183" y="153"/>
                  </a:lnTo>
                  <a:lnTo>
                    <a:pt x="334" y="153"/>
                  </a:lnTo>
                  <a:lnTo>
                    <a:pt x="1847" y="153"/>
                  </a:lnTo>
                  <a:lnTo>
                    <a:pt x="1847" y="0"/>
                  </a:lnTo>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ïṩlîḍê"/>
            <p:cNvSpPr/>
            <p:nvPr/>
          </p:nvSpPr>
          <p:spPr bwMode="auto">
            <a:xfrm>
              <a:off x="4815956" y="4620266"/>
              <a:ext cx="106298" cy="171195"/>
            </a:xfrm>
            <a:prstGeom prst="rect">
              <a:avLst/>
            </a:prstGeom>
            <a:solidFill>
              <a:srgbClr val="D4D8D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2" name="îšlíḑé"/>
            <p:cNvSpPr/>
            <p:nvPr/>
          </p:nvSpPr>
          <p:spPr bwMode="auto">
            <a:xfrm>
              <a:off x="4815956" y="4620266"/>
              <a:ext cx="106298" cy="171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3" name="iṧliḓe"/>
            <p:cNvSpPr/>
            <p:nvPr/>
          </p:nvSpPr>
          <p:spPr bwMode="auto">
            <a:xfrm>
              <a:off x="6988897" y="4620266"/>
              <a:ext cx="107416" cy="171195"/>
            </a:xfrm>
            <a:custGeom>
              <a:avLst/>
              <a:gdLst>
                <a:gd name="T0" fmla="*/ 96 w 96"/>
                <a:gd name="T1" fmla="*/ 0 h 153"/>
                <a:gd name="T2" fmla="*/ 0 w 96"/>
                <a:gd name="T3" fmla="*/ 0 h 153"/>
                <a:gd name="T4" fmla="*/ 0 w 96"/>
                <a:gd name="T5" fmla="*/ 153 h 153"/>
                <a:gd name="T6" fmla="*/ 89 w 96"/>
                <a:gd name="T7" fmla="*/ 153 h 153"/>
                <a:gd name="T8" fmla="*/ 96 w 96"/>
                <a:gd name="T9" fmla="*/ 153 h 153"/>
                <a:gd name="T10" fmla="*/ 96 w 96"/>
                <a:gd name="T11" fmla="*/ 0 h 153"/>
              </a:gdLst>
              <a:ahLst/>
              <a:cxnLst>
                <a:cxn ang="0">
                  <a:pos x="T0" y="T1"/>
                </a:cxn>
                <a:cxn ang="0">
                  <a:pos x="T2" y="T3"/>
                </a:cxn>
                <a:cxn ang="0">
                  <a:pos x="T4" y="T5"/>
                </a:cxn>
                <a:cxn ang="0">
                  <a:pos x="T6" y="T7"/>
                </a:cxn>
                <a:cxn ang="0">
                  <a:pos x="T8" y="T9"/>
                </a:cxn>
                <a:cxn ang="0">
                  <a:pos x="T10" y="T11"/>
                </a:cxn>
              </a:cxnLst>
              <a:rect l="0" t="0" r="r" b="b"/>
              <a:pathLst>
                <a:path w="96" h="153">
                  <a:moveTo>
                    <a:pt x="96" y="0"/>
                  </a:moveTo>
                  <a:lnTo>
                    <a:pt x="0" y="0"/>
                  </a:lnTo>
                  <a:lnTo>
                    <a:pt x="0" y="153"/>
                  </a:lnTo>
                  <a:lnTo>
                    <a:pt x="89" y="153"/>
                  </a:lnTo>
                  <a:lnTo>
                    <a:pt x="96" y="153"/>
                  </a:lnTo>
                  <a:lnTo>
                    <a:pt x="96" y="0"/>
                  </a:lnTo>
                  <a:close/>
                </a:path>
              </a:pathLst>
            </a:custGeom>
            <a:solidFill>
              <a:srgbClr val="D4D8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iṡļiḓe"/>
            <p:cNvSpPr/>
            <p:nvPr/>
          </p:nvSpPr>
          <p:spPr bwMode="auto">
            <a:xfrm>
              <a:off x="6988897" y="4620266"/>
              <a:ext cx="107416" cy="171195"/>
            </a:xfrm>
            <a:custGeom>
              <a:avLst/>
              <a:gdLst>
                <a:gd name="T0" fmla="*/ 96 w 96"/>
                <a:gd name="T1" fmla="*/ 0 h 153"/>
                <a:gd name="T2" fmla="*/ 0 w 96"/>
                <a:gd name="T3" fmla="*/ 0 h 153"/>
                <a:gd name="T4" fmla="*/ 0 w 96"/>
                <a:gd name="T5" fmla="*/ 153 h 153"/>
                <a:gd name="T6" fmla="*/ 89 w 96"/>
                <a:gd name="T7" fmla="*/ 153 h 153"/>
                <a:gd name="T8" fmla="*/ 96 w 96"/>
                <a:gd name="T9" fmla="*/ 153 h 153"/>
                <a:gd name="T10" fmla="*/ 96 w 96"/>
                <a:gd name="T11" fmla="*/ 0 h 153"/>
              </a:gdLst>
              <a:ahLst/>
              <a:cxnLst>
                <a:cxn ang="0">
                  <a:pos x="T0" y="T1"/>
                </a:cxn>
                <a:cxn ang="0">
                  <a:pos x="T2" y="T3"/>
                </a:cxn>
                <a:cxn ang="0">
                  <a:pos x="T4" y="T5"/>
                </a:cxn>
                <a:cxn ang="0">
                  <a:pos x="T6" y="T7"/>
                </a:cxn>
                <a:cxn ang="0">
                  <a:pos x="T8" y="T9"/>
                </a:cxn>
                <a:cxn ang="0">
                  <a:pos x="T10" y="T11"/>
                </a:cxn>
              </a:cxnLst>
              <a:rect l="0" t="0" r="r" b="b"/>
              <a:pathLst>
                <a:path w="96" h="153">
                  <a:moveTo>
                    <a:pt x="96" y="0"/>
                  </a:moveTo>
                  <a:lnTo>
                    <a:pt x="0" y="0"/>
                  </a:lnTo>
                  <a:lnTo>
                    <a:pt x="0" y="153"/>
                  </a:lnTo>
                  <a:lnTo>
                    <a:pt x="89" y="153"/>
                  </a:lnTo>
                  <a:lnTo>
                    <a:pt x="96" y="153"/>
                  </a:lnTo>
                  <a:lnTo>
                    <a:pt x="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ïSḻïḋé"/>
            <p:cNvSpPr/>
            <p:nvPr/>
          </p:nvSpPr>
          <p:spPr bwMode="auto">
            <a:xfrm>
              <a:off x="7335762" y="4121228"/>
              <a:ext cx="745200" cy="1639217"/>
            </a:xfrm>
            <a:custGeom>
              <a:avLst/>
              <a:gdLst>
                <a:gd name="T0" fmla="*/ 437 w 666"/>
                <a:gd name="T1" fmla="*/ 1465 h 1465"/>
                <a:gd name="T2" fmla="*/ 0 w 666"/>
                <a:gd name="T3" fmla="*/ 72 h 1465"/>
                <a:gd name="T4" fmla="*/ 228 w 666"/>
                <a:gd name="T5" fmla="*/ 0 h 1465"/>
                <a:gd name="T6" fmla="*/ 666 w 666"/>
                <a:gd name="T7" fmla="*/ 1394 h 1465"/>
                <a:gd name="T8" fmla="*/ 437 w 666"/>
                <a:gd name="T9" fmla="*/ 1465 h 1465"/>
              </a:gdLst>
              <a:ahLst/>
              <a:cxnLst>
                <a:cxn ang="0">
                  <a:pos x="T0" y="T1"/>
                </a:cxn>
                <a:cxn ang="0">
                  <a:pos x="T2" y="T3"/>
                </a:cxn>
                <a:cxn ang="0">
                  <a:pos x="T4" y="T5"/>
                </a:cxn>
                <a:cxn ang="0">
                  <a:pos x="T6" y="T7"/>
                </a:cxn>
                <a:cxn ang="0">
                  <a:pos x="T8" y="T9"/>
                </a:cxn>
              </a:cxnLst>
              <a:rect l="0" t="0" r="r" b="b"/>
              <a:pathLst>
                <a:path w="666" h="1465">
                  <a:moveTo>
                    <a:pt x="437" y="1465"/>
                  </a:moveTo>
                  <a:lnTo>
                    <a:pt x="0" y="72"/>
                  </a:lnTo>
                  <a:lnTo>
                    <a:pt x="228" y="0"/>
                  </a:lnTo>
                  <a:lnTo>
                    <a:pt x="666" y="1394"/>
                  </a:lnTo>
                  <a:lnTo>
                    <a:pt x="437" y="1465"/>
                  </a:lnTo>
                  <a:close/>
                </a:path>
              </a:pathLst>
            </a:custGeom>
            <a:solidFill>
              <a:srgbClr val="3498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ïšļïḋè"/>
            <p:cNvSpPr/>
            <p:nvPr/>
          </p:nvSpPr>
          <p:spPr bwMode="auto">
            <a:xfrm>
              <a:off x="7335762" y="4121228"/>
              <a:ext cx="745200" cy="1639217"/>
            </a:xfrm>
            <a:custGeom>
              <a:avLst/>
              <a:gdLst>
                <a:gd name="T0" fmla="*/ 437 w 666"/>
                <a:gd name="T1" fmla="*/ 1465 h 1465"/>
                <a:gd name="T2" fmla="*/ 0 w 666"/>
                <a:gd name="T3" fmla="*/ 72 h 1465"/>
                <a:gd name="T4" fmla="*/ 228 w 666"/>
                <a:gd name="T5" fmla="*/ 0 h 1465"/>
                <a:gd name="T6" fmla="*/ 666 w 666"/>
                <a:gd name="T7" fmla="*/ 1394 h 1465"/>
                <a:gd name="T8" fmla="*/ 437 w 666"/>
                <a:gd name="T9" fmla="*/ 1465 h 1465"/>
              </a:gdLst>
              <a:ahLst/>
              <a:cxnLst>
                <a:cxn ang="0">
                  <a:pos x="T0" y="T1"/>
                </a:cxn>
                <a:cxn ang="0">
                  <a:pos x="T2" y="T3"/>
                </a:cxn>
                <a:cxn ang="0">
                  <a:pos x="T4" y="T5"/>
                </a:cxn>
                <a:cxn ang="0">
                  <a:pos x="T6" y="T7"/>
                </a:cxn>
                <a:cxn ang="0">
                  <a:pos x="T8" y="T9"/>
                </a:cxn>
              </a:cxnLst>
              <a:rect l="0" t="0" r="r" b="b"/>
              <a:pathLst>
                <a:path w="666" h="1465">
                  <a:moveTo>
                    <a:pt x="437" y="1465"/>
                  </a:moveTo>
                  <a:lnTo>
                    <a:pt x="0" y="72"/>
                  </a:lnTo>
                  <a:lnTo>
                    <a:pt x="228" y="0"/>
                  </a:lnTo>
                  <a:lnTo>
                    <a:pt x="666" y="1394"/>
                  </a:lnTo>
                  <a:lnTo>
                    <a:pt x="437" y="1465"/>
                  </a:lnTo>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ïṥľîḍê"/>
            <p:cNvSpPr/>
            <p:nvPr/>
          </p:nvSpPr>
          <p:spPr bwMode="auto">
            <a:xfrm>
              <a:off x="7313384" y="4055212"/>
              <a:ext cx="280849" cy="156649"/>
            </a:xfrm>
            <a:custGeom>
              <a:avLst/>
              <a:gdLst>
                <a:gd name="T0" fmla="*/ 22 w 251"/>
                <a:gd name="T1" fmla="*/ 140 h 140"/>
                <a:gd name="T2" fmla="*/ 0 w 251"/>
                <a:gd name="T3" fmla="*/ 71 h 140"/>
                <a:gd name="T4" fmla="*/ 230 w 251"/>
                <a:gd name="T5" fmla="*/ 0 h 140"/>
                <a:gd name="T6" fmla="*/ 251 w 251"/>
                <a:gd name="T7" fmla="*/ 69 h 140"/>
                <a:gd name="T8" fmla="*/ 22 w 251"/>
                <a:gd name="T9" fmla="*/ 140 h 140"/>
              </a:gdLst>
              <a:ahLst/>
              <a:cxnLst>
                <a:cxn ang="0">
                  <a:pos x="T0" y="T1"/>
                </a:cxn>
                <a:cxn ang="0">
                  <a:pos x="T2" y="T3"/>
                </a:cxn>
                <a:cxn ang="0">
                  <a:pos x="T4" y="T5"/>
                </a:cxn>
                <a:cxn ang="0">
                  <a:pos x="T6" y="T7"/>
                </a:cxn>
                <a:cxn ang="0">
                  <a:pos x="T8" y="T9"/>
                </a:cxn>
              </a:cxnLst>
              <a:rect l="0" t="0" r="r" b="b"/>
              <a:pathLst>
                <a:path w="251" h="140">
                  <a:moveTo>
                    <a:pt x="22" y="140"/>
                  </a:moveTo>
                  <a:lnTo>
                    <a:pt x="0" y="71"/>
                  </a:lnTo>
                  <a:lnTo>
                    <a:pt x="230" y="0"/>
                  </a:lnTo>
                  <a:lnTo>
                    <a:pt x="251" y="69"/>
                  </a:lnTo>
                  <a:lnTo>
                    <a:pt x="22" y="140"/>
                  </a:lnTo>
                  <a:close/>
                </a:path>
              </a:pathLst>
            </a:custGeom>
            <a:solidFill>
              <a:srgbClr val="2C3E5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 name="íṥḻïḋé"/>
            <p:cNvSpPr/>
            <p:nvPr/>
          </p:nvSpPr>
          <p:spPr bwMode="auto">
            <a:xfrm>
              <a:off x="7313384" y="4055212"/>
              <a:ext cx="280849" cy="156649"/>
            </a:xfrm>
            <a:custGeom>
              <a:avLst/>
              <a:gdLst>
                <a:gd name="T0" fmla="*/ 22 w 251"/>
                <a:gd name="T1" fmla="*/ 140 h 140"/>
                <a:gd name="T2" fmla="*/ 0 w 251"/>
                <a:gd name="T3" fmla="*/ 71 h 140"/>
                <a:gd name="T4" fmla="*/ 230 w 251"/>
                <a:gd name="T5" fmla="*/ 0 h 140"/>
                <a:gd name="T6" fmla="*/ 251 w 251"/>
                <a:gd name="T7" fmla="*/ 69 h 140"/>
                <a:gd name="T8" fmla="*/ 22 w 251"/>
                <a:gd name="T9" fmla="*/ 140 h 140"/>
              </a:gdLst>
              <a:ahLst/>
              <a:cxnLst>
                <a:cxn ang="0">
                  <a:pos x="T0" y="T1"/>
                </a:cxn>
                <a:cxn ang="0">
                  <a:pos x="T2" y="T3"/>
                </a:cxn>
                <a:cxn ang="0">
                  <a:pos x="T4" y="T5"/>
                </a:cxn>
                <a:cxn ang="0">
                  <a:pos x="T6" y="T7"/>
                </a:cxn>
                <a:cxn ang="0">
                  <a:pos x="T8" y="T9"/>
                </a:cxn>
              </a:cxnLst>
              <a:rect l="0" t="0" r="r" b="b"/>
              <a:pathLst>
                <a:path w="251" h="140">
                  <a:moveTo>
                    <a:pt x="22" y="140"/>
                  </a:moveTo>
                  <a:lnTo>
                    <a:pt x="0" y="71"/>
                  </a:lnTo>
                  <a:lnTo>
                    <a:pt x="230" y="0"/>
                  </a:lnTo>
                  <a:lnTo>
                    <a:pt x="251" y="69"/>
                  </a:lnTo>
                  <a:lnTo>
                    <a:pt x="22" y="1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íŝḷíďê"/>
            <p:cNvSpPr/>
            <p:nvPr/>
          </p:nvSpPr>
          <p:spPr bwMode="auto">
            <a:xfrm>
              <a:off x="7821373" y="5669812"/>
              <a:ext cx="280849" cy="157768"/>
            </a:xfrm>
            <a:custGeom>
              <a:avLst/>
              <a:gdLst>
                <a:gd name="T0" fmla="*/ 22 w 251"/>
                <a:gd name="T1" fmla="*/ 141 h 141"/>
                <a:gd name="T2" fmla="*/ 0 w 251"/>
                <a:gd name="T3" fmla="*/ 72 h 141"/>
                <a:gd name="T4" fmla="*/ 230 w 251"/>
                <a:gd name="T5" fmla="*/ 0 h 141"/>
                <a:gd name="T6" fmla="*/ 251 w 251"/>
                <a:gd name="T7" fmla="*/ 69 h 141"/>
                <a:gd name="T8" fmla="*/ 22 w 251"/>
                <a:gd name="T9" fmla="*/ 141 h 141"/>
              </a:gdLst>
              <a:ahLst/>
              <a:cxnLst>
                <a:cxn ang="0">
                  <a:pos x="T0" y="T1"/>
                </a:cxn>
                <a:cxn ang="0">
                  <a:pos x="T2" y="T3"/>
                </a:cxn>
                <a:cxn ang="0">
                  <a:pos x="T4" y="T5"/>
                </a:cxn>
                <a:cxn ang="0">
                  <a:pos x="T6" y="T7"/>
                </a:cxn>
                <a:cxn ang="0">
                  <a:pos x="T8" y="T9"/>
                </a:cxn>
              </a:cxnLst>
              <a:rect l="0" t="0" r="r" b="b"/>
              <a:pathLst>
                <a:path w="251" h="141">
                  <a:moveTo>
                    <a:pt x="22" y="141"/>
                  </a:moveTo>
                  <a:lnTo>
                    <a:pt x="0" y="72"/>
                  </a:lnTo>
                  <a:lnTo>
                    <a:pt x="230" y="0"/>
                  </a:lnTo>
                  <a:lnTo>
                    <a:pt x="251" y="69"/>
                  </a:lnTo>
                  <a:lnTo>
                    <a:pt x="22" y="141"/>
                  </a:lnTo>
                  <a:close/>
                </a:path>
              </a:pathLst>
            </a:custGeom>
            <a:solidFill>
              <a:srgbClr val="2C3E5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ïṧḷíḓè"/>
            <p:cNvSpPr/>
            <p:nvPr/>
          </p:nvSpPr>
          <p:spPr bwMode="auto">
            <a:xfrm>
              <a:off x="7821373" y="5669812"/>
              <a:ext cx="280849" cy="157768"/>
            </a:xfrm>
            <a:custGeom>
              <a:avLst/>
              <a:gdLst>
                <a:gd name="T0" fmla="*/ 22 w 251"/>
                <a:gd name="T1" fmla="*/ 141 h 141"/>
                <a:gd name="T2" fmla="*/ 0 w 251"/>
                <a:gd name="T3" fmla="*/ 72 h 141"/>
                <a:gd name="T4" fmla="*/ 230 w 251"/>
                <a:gd name="T5" fmla="*/ 0 h 141"/>
                <a:gd name="T6" fmla="*/ 251 w 251"/>
                <a:gd name="T7" fmla="*/ 69 h 141"/>
                <a:gd name="T8" fmla="*/ 22 w 251"/>
                <a:gd name="T9" fmla="*/ 141 h 141"/>
              </a:gdLst>
              <a:ahLst/>
              <a:cxnLst>
                <a:cxn ang="0">
                  <a:pos x="T0" y="T1"/>
                </a:cxn>
                <a:cxn ang="0">
                  <a:pos x="T2" y="T3"/>
                </a:cxn>
                <a:cxn ang="0">
                  <a:pos x="T4" y="T5"/>
                </a:cxn>
                <a:cxn ang="0">
                  <a:pos x="T6" y="T7"/>
                </a:cxn>
                <a:cxn ang="0">
                  <a:pos x="T8" y="T9"/>
                </a:cxn>
              </a:cxnLst>
              <a:rect l="0" t="0" r="r" b="b"/>
              <a:pathLst>
                <a:path w="251" h="141">
                  <a:moveTo>
                    <a:pt x="22" y="141"/>
                  </a:moveTo>
                  <a:lnTo>
                    <a:pt x="0" y="72"/>
                  </a:lnTo>
                  <a:lnTo>
                    <a:pt x="230" y="0"/>
                  </a:lnTo>
                  <a:lnTo>
                    <a:pt x="251" y="69"/>
                  </a:lnTo>
                  <a:lnTo>
                    <a:pt x="22" y="14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iṣļîḍé"/>
            <p:cNvSpPr/>
            <p:nvPr/>
          </p:nvSpPr>
          <p:spPr bwMode="auto">
            <a:xfrm>
              <a:off x="7600947" y="4707542"/>
              <a:ext cx="201406" cy="421833"/>
            </a:xfrm>
            <a:custGeom>
              <a:avLst/>
              <a:gdLst>
                <a:gd name="T0" fmla="*/ 111 w 138"/>
                <a:gd name="T1" fmla="*/ 281 h 289"/>
                <a:gd name="T2" fmla="*/ 23 w 138"/>
                <a:gd name="T3" fmla="*/ 159 h 289"/>
                <a:gd name="T4" fmla="*/ 26 w 138"/>
                <a:gd name="T5" fmla="*/ 8 h 289"/>
                <a:gd name="T6" fmla="*/ 114 w 138"/>
                <a:gd name="T7" fmla="*/ 131 h 289"/>
                <a:gd name="T8" fmla="*/ 111 w 138"/>
                <a:gd name="T9" fmla="*/ 281 h 289"/>
              </a:gdLst>
              <a:ahLst/>
              <a:cxnLst>
                <a:cxn ang="0">
                  <a:pos x="T0" y="T1"/>
                </a:cxn>
                <a:cxn ang="0">
                  <a:pos x="T2" y="T3"/>
                </a:cxn>
                <a:cxn ang="0">
                  <a:pos x="T4" y="T5"/>
                </a:cxn>
                <a:cxn ang="0">
                  <a:pos x="T6" y="T7"/>
                </a:cxn>
                <a:cxn ang="0">
                  <a:pos x="T8" y="T9"/>
                </a:cxn>
              </a:cxnLst>
              <a:rect l="0" t="0" r="r" b="b"/>
              <a:pathLst>
                <a:path w="138" h="289">
                  <a:moveTo>
                    <a:pt x="111" y="281"/>
                  </a:moveTo>
                  <a:cubicBezTo>
                    <a:pt x="86" y="289"/>
                    <a:pt x="47" y="234"/>
                    <a:pt x="23" y="159"/>
                  </a:cubicBezTo>
                  <a:cubicBezTo>
                    <a:pt x="0" y="84"/>
                    <a:pt x="1" y="16"/>
                    <a:pt x="26" y="8"/>
                  </a:cubicBezTo>
                  <a:cubicBezTo>
                    <a:pt x="51" y="0"/>
                    <a:pt x="90" y="55"/>
                    <a:pt x="114" y="131"/>
                  </a:cubicBezTo>
                  <a:cubicBezTo>
                    <a:pt x="138" y="206"/>
                    <a:pt x="136" y="273"/>
                    <a:pt x="111" y="281"/>
                  </a:cubicBezTo>
                </a:path>
              </a:pathLst>
            </a:custGeom>
            <a:solidFill>
              <a:srgbClr val="ECF0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 name="iśľïḋe"/>
            <p:cNvSpPr/>
            <p:nvPr/>
          </p:nvSpPr>
          <p:spPr bwMode="auto">
            <a:xfrm>
              <a:off x="7313384" y="4134655"/>
              <a:ext cx="221546" cy="702681"/>
            </a:xfrm>
            <a:custGeom>
              <a:avLst/>
              <a:gdLst>
                <a:gd name="T0" fmla="*/ 0 w 198"/>
                <a:gd name="T1" fmla="*/ 0 h 628"/>
                <a:gd name="T2" fmla="*/ 198 w 198"/>
                <a:gd name="T3" fmla="*/ 628 h 628"/>
                <a:gd name="T4" fmla="*/ 20 w 198"/>
                <a:gd name="T5" fmla="*/ 60 h 628"/>
                <a:gd name="T6" fmla="*/ 0 w 198"/>
                <a:gd name="T7" fmla="*/ 0 h 628"/>
              </a:gdLst>
              <a:ahLst/>
              <a:cxnLst>
                <a:cxn ang="0">
                  <a:pos x="T0" y="T1"/>
                </a:cxn>
                <a:cxn ang="0">
                  <a:pos x="T2" y="T3"/>
                </a:cxn>
                <a:cxn ang="0">
                  <a:pos x="T4" y="T5"/>
                </a:cxn>
                <a:cxn ang="0">
                  <a:pos x="T6" y="T7"/>
                </a:cxn>
              </a:cxnLst>
              <a:rect l="0" t="0" r="r" b="b"/>
              <a:pathLst>
                <a:path w="198" h="628">
                  <a:moveTo>
                    <a:pt x="0" y="0"/>
                  </a:moveTo>
                  <a:lnTo>
                    <a:pt x="198" y="628"/>
                  </a:lnTo>
                  <a:lnTo>
                    <a:pt x="20" y="60"/>
                  </a:lnTo>
                  <a:lnTo>
                    <a:pt x="0" y="0"/>
                  </a:ln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 name="ïṡḻîḓe"/>
            <p:cNvSpPr/>
            <p:nvPr/>
          </p:nvSpPr>
          <p:spPr bwMode="auto">
            <a:xfrm>
              <a:off x="7313384" y="4134655"/>
              <a:ext cx="221546" cy="702681"/>
            </a:xfrm>
            <a:custGeom>
              <a:avLst/>
              <a:gdLst>
                <a:gd name="T0" fmla="*/ 0 w 198"/>
                <a:gd name="T1" fmla="*/ 0 h 628"/>
                <a:gd name="T2" fmla="*/ 198 w 198"/>
                <a:gd name="T3" fmla="*/ 628 h 628"/>
                <a:gd name="T4" fmla="*/ 20 w 198"/>
                <a:gd name="T5" fmla="*/ 60 h 628"/>
                <a:gd name="T6" fmla="*/ 0 w 198"/>
                <a:gd name="T7" fmla="*/ 0 h 628"/>
              </a:gdLst>
              <a:ahLst/>
              <a:cxnLst>
                <a:cxn ang="0">
                  <a:pos x="T0" y="T1"/>
                </a:cxn>
                <a:cxn ang="0">
                  <a:pos x="T2" y="T3"/>
                </a:cxn>
                <a:cxn ang="0">
                  <a:pos x="T4" y="T5"/>
                </a:cxn>
                <a:cxn ang="0">
                  <a:pos x="T6" y="T7"/>
                </a:cxn>
              </a:cxnLst>
              <a:rect l="0" t="0" r="r" b="b"/>
              <a:pathLst>
                <a:path w="198" h="628">
                  <a:moveTo>
                    <a:pt x="0" y="0"/>
                  </a:moveTo>
                  <a:lnTo>
                    <a:pt x="198" y="628"/>
                  </a:lnTo>
                  <a:lnTo>
                    <a:pt x="20" y="6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 name="iSḻiḍé"/>
            <p:cNvSpPr/>
            <p:nvPr/>
          </p:nvSpPr>
          <p:spPr bwMode="auto">
            <a:xfrm>
              <a:off x="7335762" y="4172699"/>
              <a:ext cx="609811" cy="1577676"/>
            </a:xfrm>
            <a:custGeom>
              <a:avLst/>
              <a:gdLst>
                <a:gd name="T0" fmla="*/ 87 w 418"/>
                <a:gd name="T1" fmla="*/ 0 h 1082"/>
                <a:gd name="T2" fmla="*/ 2 w 418"/>
                <a:gd name="T3" fmla="*/ 27 h 1082"/>
                <a:gd name="T4" fmla="*/ 0 w 418"/>
                <a:gd name="T5" fmla="*/ 20 h 1082"/>
                <a:gd name="T6" fmla="*/ 0 w 418"/>
                <a:gd name="T7" fmla="*/ 20 h 1082"/>
                <a:gd name="T8" fmla="*/ 137 w 418"/>
                <a:gd name="T9" fmla="*/ 456 h 1082"/>
                <a:gd name="T10" fmla="*/ 333 w 418"/>
                <a:gd name="T11" fmla="*/ 1082 h 1082"/>
                <a:gd name="T12" fmla="*/ 418 w 418"/>
                <a:gd name="T13" fmla="*/ 1056 h 1082"/>
                <a:gd name="T14" fmla="*/ 290 w 418"/>
                <a:gd name="T15" fmla="*/ 649 h 1082"/>
                <a:gd name="T16" fmla="*/ 288 w 418"/>
                <a:gd name="T17" fmla="*/ 649 h 1082"/>
                <a:gd name="T18" fmla="*/ 205 w 418"/>
                <a:gd name="T19" fmla="*/ 526 h 1082"/>
                <a:gd name="T20" fmla="*/ 205 w 418"/>
                <a:gd name="T21" fmla="*/ 376 h 1082"/>
                <a:gd name="T22" fmla="*/ 87 w 418"/>
                <a:gd name="T23" fmla="*/ 0 h 1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8" h="1082">
                  <a:moveTo>
                    <a:pt x="87" y="0"/>
                  </a:moveTo>
                  <a:cubicBezTo>
                    <a:pt x="2" y="27"/>
                    <a:pt x="2" y="27"/>
                    <a:pt x="2" y="27"/>
                  </a:cubicBezTo>
                  <a:cubicBezTo>
                    <a:pt x="0" y="20"/>
                    <a:pt x="0" y="20"/>
                    <a:pt x="0" y="20"/>
                  </a:cubicBezTo>
                  <a:cubicBezTo>
                    <a:pt x="0" y="20"/>
                    <a:pt x="0" y="20"/>
                    <a:pt x="0" y="20"/>
                  </a:cubicBezTo>
                  <a:cubicBezTo>
                    <a:pt x="137" y="456"/>
                    <a:pt x="137" y="456"/>
                    <a:pt x="137" y="456"/>
                  </a:cubicBezTo>
                  <a:cubicBezTo>
                    <a:pt x="333" y="1082"/>
                    <a:pt x="333" y="1082"/>
                    <a:pt x="333" y="1082"/>
                  </a:cubicBezTo>
                  <a:cubicBezTo>
                    <a:pt x="418" y="1056"/>
                    <a:pt x="418" y="1056"/>
                    <a:pt x="418" y="1056"/>
                  </a:cubicBezTo>
                  <a:cubicBezTo>
                    <a:pt x="290" y="649"/>
                    <a:pt x="290" y="649"/>
                    <a:pt x="290" y="649"/>
                  </a:cubicBezTo>
                  <a:cubicBezTo>
                    <a:pt x="290" y="649"/>
                    <a:pt x="289" y="649"/>
                    <a:pt x="288" y="649"/>
                  </a:cubicBezTo>
                  <a:cubicBezTo>
                    <a:pt x="263" y="649"/>
                    <a:pt x="227" y="597"/>
                    <a:pt x="205" y="526"/>
                  </a:cubicBezTo>
                  <a:cubicBezTo>
                    <a:pt x="183" y="454"/>
                    <a:pt x="183" y="389"/>
                    <a:pt x="205" y="376"/>
                  </a:cubicBezTo>
                  <a:cubicBezTo>
                    <a:pt x="87" y="0"/>
                    <a:pt x="87" y="0"/>
                    <a:pt x="87" y="0"/>
                  </a:cubicBezTo>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5" name="ïṥḻïḓè"/>
            <p:cNvSpPr/>
            <p:nvPr/>
          </p:nvSpPr>
          <p:spPr bwMode="auto">
            <a:xfrm>
              <a:off x="7845990" y="5788418"/>
              <a:ext cx="124200" cy="39163"/>
            </a:xfrm>
            <a:custGeom>
              <a:avLst/>
              <a:gdLst>
                <a:gd name="T0" fmla="*/ 111 w 111"/>
                <a:gd name="T1" fmla="*/ 0 h 35"/>
                <a:gd name="T2" fmla="*/ 0 w 111"/>
                <a:gd name="T3" fmla="*/ 35 h 35"/>
                <a:gd name="T4" fmla="*/ 111 w 111"/>
                <a:gd name="T5" fmla="*/ 0 h 35"/>
              </a:gdLst>
              <a:ahLst/>
              <a:cxnLst>
                <a:cxn ang="0">
                  <a:pos x="T0" y="T1"/>
                </a:cxn>
                <a:cxn ang="0">
                  <a:pos x="T2" y="T3"/>
                </a:cxn>
                <a:cxn ang="0">
                  <a:pos x="T4" y="T5"/>
                </a:cxn>
              </a:cxnLst>
              <a:rect l="0" t="0" r="r" b="b"/>
              <a:pathLst>
                <a:path w="111" h="35">
                  <a:moveTo>
                    <a:pt x="111" y="0"/>
                  </a:moveTo>
                  <a:lnTo>
                    <a:pt x="0" y="35"/>
                  </a:lnTo>
                  <a:lnTo>
                    <a:pt x="111" y="0"/>
                  </a:ln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6" name="îṥḻiḑê"/>
            <p:cNvSpPr/>
            <p:nvPr/>
          </p:nvSpPr>
          <p:spPr bwMode="auto">
            <a:xfrm>
              <a:off x="7845990" y="5788418"/>
              <a:ext cx="124200" cy="39163"/>
            </a:xfrm>
            <a:custGeom>
              <a:avLst/>
              <a:gdLst>
                <a:gd name="T0" fmla="*/ 111 w 111"/>
                <a:gd name="T1" fmla="*/ 0 h 35"/>
                <a:gd name="T2" fmla="*/ 0 w 111"/>
                <a:gd name="T3" fmla="*/ 35 h 35"/>
                <a:gd name="T4" fmla="*/ 111 w 111"/>
                <a:gd name="T5" fmla="*/ 0 h 35"/>
              </a:gdLst>
              <a:ahLst/>
              <a:cxnLst>
                <a:cxn ang="0">
                  <a:pos x="T0" y="T1"/>
                </a:cxn>
                <a:cxn ang="0">
                  <a:pos x="T2" y="T3"/>
                </a:cxn>
                <a:cxn ang="0">
                  <a:pos x="T4" y="T5"/>
                </a:cxn>
              </a:cxnLst>
              <a:rect l="0" t="0" r="r" b="b"/>
              <a:pathLst>
                <a:path w="111" h="35">
                  <a:moveTo>
                    <a:pt x="111" y="0"/>
                  </a:moveTo>
                  <a:lnTo>
                    <a:pt x="0" y="35"/>
                  </a:lnTo>
                  <a:lnTo>
                    <a:pt x="1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7" name="iŝ1íḓê"/>
            <p:cNvSpPr/>
            <p:nvPr/>
          </p:nvSpPr>
          <p:spPr bwMode="auto">
            <a:xfrm>
              <a:off x="7313384" y="4095493"/>
              <a:ext cx="148817" cy="116368"/>
            </a:xfrm>
            <a:custGeom>
              <a:avLst/>
              <a:gdLst>
                <a:gd name="T0" fmla="*/ 111 w 133"/>
                <a:gd name="T1" fmla="*/ 0 h 104"/>
                <a:gd name="T2" fmla="*/ 0 w 133"/>
                <a:gd name="T3" fmla="*/ 35 h 104"/>
                <a:gd name="T4" fmla="*/ 20 w 133"/>
                <a:gd name="T5" fmla="*/ 95 h 104"/>
                <a:gd name="T6" fmla="*/ 22 w 133"/>
                <a:gd name="T7" fmla="*/ 104 h 104"/>
                <a:gd name="T8" fmla="*/ 133 w 133"/>
                <a:gd name="T9" fmla="*/ 69 h 104"/>
                <a:gd name="T10" fmla="*/ 111 w 133"/>
                <a:gd name="T11" fmla="*/ 0 h 104"/>
              </a:gdLst>
              <a:ahLst/>
              <a:cxnLst>
                <a:cxn ang="0">
                  <a:pos x="T0" y="T1"/>
                </a:cxn>
                <a:cxn ang="0">
                  <a:pos x="T2" y="T3"/>
                </a:cxn>
                <a:cxn ang="0">
                  <a:pos x="T4" y="T5"/>
                </a:cxn>
                <a:cxn ang="0">
                  <a:pos x="T6" y="T7"/>
                </a:cxn>
                <a:cxn ang="0">
                  <a:pos x="T8" y="T9"/>
                </a:cxn>
                <a:cxn ang="0">
                  <a:pos x="T10" y="T11"/>
                </a:cxn>
              </a:cxnLst>
              <a:rect l="0" t="0" r="r" b="b"/>
              <a:pathLst>
                <a:path w="133" h="104">
                  <a:moveTo>
                    <a:pt x="111" y="0"/>
                  </a:moveTo>
                  <a:lnTo>
                    <a:pt x="0" y="35"/>
                  </a:lnTo>
                  <a:lnTo>
                    <a:pt x="20" y="95"/>
                  </a:lnTo>
                  <a:lnTo>
                    <a:pt x="22" y="104"/>
                  </a:lnTo>
                  <a:lnTo>
                    <a:pt x="133" y="69"/>
                  </a:lnTo>
                  <a:lnTo>
                    <a:pt x="111" y="0"/>
                  </a:lnTo>
                  <a:close/>
                </a:path>
              </a:pathLst>
            </a:custGeom>
            <a:solidFill>
              <a:srgbClr val="2838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8" name="iṣľîḑé"/>
            <p:cNvSpPr/>
            <p:nvPr/>
          </p:nvSpPr>
          <p:spPr bwMode="auto">
            <a:xfrm>
              <a:off x="7313384" y="4095493"/>
              <a:ext cx="148817" cy="116368"/>
            </a:xfrm>
            <a:custGeom>
              <a:avLst/>
              <a:gdLst>
                <a:gd name="T0" fmla="*/ 111 w 133"/>
                <a:gd name="T1" fmla="*/ 0 h 104"/>
                <a:gd name="T2" fmla="*/ 0 w 133"/>
                <a:gd name="T3" fmla="*/ 35 h 104"/>
                <a:gd name="T4" fmla="*/ 20 w 133"/>
                <a:gd name="T5" fmla="*/ 95 h 104"/>
                <a:gd name="T6" fmla="*/ 22 w 133"/>
                <a:gd name="T7" fmla="*/ 104 h 104"/>
                <a:gd name="T8" fmla="*/ 133 w 133"/>
                <a:gd name="T9" fmla="*/ 69 h 104"/>
                <a:gd name="T10" fmla="*/ 111 w 133"/>
                <a:gd name="T11" fmla="*/ 0 h 104"/>
              </a:gdLst>
              <a:ahLst/>
              <a:cxnLst>
                <a:cxn ang="0">
                  <a:pos x="T0" y="T1"/>
                </a:cxn>
                <a:cxn ang="0">
                  <a:pos x="T2" y="T3"/>
                </a:cxn>
                <a:cxn ang="0">
                  <a:pos x="T4" y="T5"/>
                </a:cxn>
                <a:cxn ang="0">
                  <a:pos x="T6" y="T7"/>
                </a:cxn>
                <a:cxn ang="0">
                  <a:pos x="T8" y="T9"/>
                </a:cxn>
                <a:cxn ang="0">
                  <a:pos x="T10" y="T11"/>
                </a:cxn>
              </a:cxnLst>
              <a:rect l="0" t="0" r="r" b="b"/>
              <a:pathLst>
                <a:path w="133" h="104">
                  <a:moveTo>
                    <a:pt x="111" y="0"/>
                  </a:moveTo>
                  <a:lnTo>
                    <a:pt x="0" y="35"/>
                  </a:lnTo>
                  <a:lnTo>
                    <a:pt x="20" y="95"/>
                  </a:lnTo>
                  <a:lnTo>
                    <a:pt x="22" y="104"/>
                  </a:lnTo>
                  <a:lnTo>
                    <a:pt x="133" y="69"/>
                  </a:lnTo>
                  <a:lnTo>
                    <a:pt x="1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9" name="ï$1îḋé"/>
            <p:cNvSpPr/>
            <p:nvPr/>
          </p:nvSpPr>
          <p:spPr bwMode="auto">
            <a:xfrm>
              <a:off x="7821373" y="5712331"/>
              <a:ext cx="148817" cy="115249"/>
            </a:xfrm>
            <a:custGeom>
              <a:avLst/>
              <a:gdLst>
                <a:gd name="T0" fmla="*/ 111 w 133"/>
                <a:gd name="T1" fmla="*/ 0 h 103"/>
                <a:gd name="T2" fmla="*/ 0 w 133"/>
                <a:gd name="T3" fmla="*/ 34 h 103"/>
                <a:gd name="T4" fmla="*/ 22 w 133"/>
                <a:gd name="T5" fmla="*/ 103 h 103"/>
                <a:gd name="T6" fmla="*/ 133 w 133"/>
                <a:gd name="T7" fmla="*/ 68 h 103"/>
                <a:gd name="T8" fmla="*/ 111 w 133"/>
                <a:gd name="T9" fmla="*/ 0 h 103"/>
              </a:gdLst>
              <a:ahLst/>
              <a:cxnLst>
                <a:cxn ang="0">
                  <a:pos x="T0" y="T1"/>
                </a:cxn>
                <a:cxn ang="0">
                  <a:pos x="T2" y="T3"/>
                </a:cxn>
                <a:cxn ang="0">
                  <a:pos x="T4" y="T5"/>
                </a:cxn>
                <a:cxn ang="0">
                  <a:pos x="T6" y="T7"/>
                </a:cxn>
                <a:cxn ang="0">
                  <a:pos x="T8" y="T9"/>
                </a:cxn>
              </a:cxnLst>
              <a:rect l="0" t="0" r="r" b="b"/>
              <a:pathLst>
                <a:path w="133" h="103">
                  <a:moveTo>
                    <a:pt x="111" y="0"/>
                  </a:moveTo>
                  <a:lnTo>
                    <a:pt x="0" y="34"/>
                  </a:lnTo>
                  <a:lnTo>
                    <a:pt x="22" y="103"/>
                  </a:lnTo>
                  <a:lnTo>
                    <a:pt x="133" y="68"/>
                  </a:lnTo>
                  <a:lnTo>
                    <a:pt x="111" y="0"/>
                  </a:lnTo>
                  <a:close/>
                </a:path>
              </a:pathLst>
            </a:custGeom>
            <a:solidFill>
              <a:srgbClr val="2838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 name="íšliḓê"/>
            <p:cNvSpPr/>
            <p:nvPr/>
          </p:nvSpPr>
          <p:spPr bwMode="auto">
            <a:xfrm>
              <a:off x="7821373" y="5712331"/>
              <a:ext cx="148817" cy="115249"/>
            </a:xfrm>
            <a:custGeom>
              <a:avLst/>
              <a:gdLst>
                <a:gd name="T0" fmla="*/ 111 w 133"/>
                <a:gd name="T1" fmla="*/ 0 h 103"/>
                <a:gd name="T2" fmla="*/ 0 w 133"/>
                <a:gd name="T3" fmla="*/ 34 h 103"/>
                <a:gd name="T4" fmla="*/ 22 w 133"/>
                <a:gd name="T5" fmla="*/ 103 h 103"/>
                <a:gd name="T6" fmla="*/ 133 w 133"/>
                <a:gd name="T7" fmla="*/ 68 h 103"/>
                <a:gd name="T8" fmla="*/ 111 w 133"/>
                <a:gd name="T9" fmla="*/ 0 h 103"/>
              </a:gdLst>
              <a:ahLst/>
              <a:cxnLst>
                <a:cxn ang="0">
                  <a:pos x="T0" y="T1"/>
                </a:cxn>
                <a:cxn ang="0">
                  <a:pos x="T2" y="T3"/>
                </a:cxn>
                <a:cxn ang="0">
                  <a:pos x="T4" y="T5"/>
                </a:cxn>
                <a:cxn ang="0">
                  <a:pos x="T6" y="T7"/>
                </a:cxn>
                <a:cxn ang="0">
                  <a:pos x="T8" y="T9"/>
                </a:cxn>
              </a:cxnLst>
              <a:rect l="0" t="0" r="r" b="b"/>
              <a:pathLst>
                <a:path w="133" h="103">
                  <a:moveTo>
                    <a:pt x="111" y="0"/>
                  </a:moveTo>
                  <a:lnTo>
                    <a:pt x="0" y="34"/>
                  </a:lnTo>
                  <a:lnTo>
                    <a:pt x="22" y="103"/>
                  </a:lnTo>
                  <a:lnTo>
                    <a:pt x="133" y="68"/>
                  </a:lnTo>
                  <a:lnTo>
                    <a:pt x="1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1" name="îṡľïḋé"/>
            <p:cNvSpPr/>
            <p:nvPr/>
          </p:nvSpPr>
          <p:spPr bwMode="auto">
            <a:xfrm>
              <a:off x="7602065" y="4720969"/>
              <a:ext cx="156649" cy="398335"/>
            </a:xfrm>
            <a:custGeom>
              <a:avLst/>
              <a:gdLst>
                <a:gd name="T0" fmla="*/ 22 w 107"/>
                <a:gd name="T1" fmla="*/ 0 h 273"/>
                <a:gd name="T2" fmla="*/ 22 w 107"/>
                <a:gd name="T3" fmla="*/ 150 h 273"/>
                <a:gd name="T4" fmla="*/ 105 w 107"/>
                <a:gd name="T5" fmla="*/ 273 h 273"/>
                <a:gd name="T6" fmla="*/ 107 w 107"/>
                <a:gd name="T7" fmla="*/ 273 h 273"/>
                <a:gd name="T8" fmla="*/ 22 w 107"/>
                <a:gd name="T9" fmla="*/ 0 h 273"/>
              </a:gdLst>
              <a:ahLst/>
              <a:cxnLst>
                <a:cxn ang="0">
                  <a:pos x="T0" y="T1"/>
                </a:cxn>
                <a:cxn ang="0">
                  <a:pos x="T2" y="T3"/>
                </a:cxn>
                <a:cxn ang="0">
                  <a:pos x="T4" y="T5"/>
                </a:cxn>
                <a:cxn ang="0">
                  <a:pos x="T6" y="T7"/>
                </a:cxn>
                <a:cxn ang="0">
                  <a:pos x="T8" y="T9"/>
                </a:cxn>
              </a:cxnLst>
              <a:rect l="0" t="0" r="r" b="b"/>
              <a:pathLst>
                <a:path w="107" h="273">
                  <a:moveTo>
                    <a:pt x="22" y="0"/>
                  </a:moveTo>
                  <a:cubicBezTo>
                    <a:pt x="0" y="13"/>
                    <a:pt x="0" y="78"/>
                    <a:pt x="22" y="150"/>
                  </a:cubicBezTo>
                  <a:cubicBezTo>
                    <a:pt x="44" y="221"/>
                    <a:pt x="80" y="273"/>
                    <a:pt x="105" y="273"/>
                  </a:cubicBezTo>
                  <a:cubicBezTo>
                    <a:pt x="106" y="273"/>
                    <a:pt x="107" y="273"/>
                    <a:pt x="107" y="273"/>
                  </a:cubicBezTo>
                  <a:cubicBezTo>
                    <a:pt x="22" y="0"/>
                    <a:pt x="22" y="0"/>
                    <a:pt x="22" y="0"/>
                  </a:cubicBezTo>
                </a:path>
              </a:pathLst>
            </a:custGeom>
            <a:solidFill>
              <a:srgbClr val="D4D8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 name="íŝḷiḑe"/>
            <p:cNvSpPr/>
            <p:nvPr/>
          </p:nvSpPr>
          <p:spPr bwMode="auto">
            <a:xfrm>
              <a:off x="5215410" y="5197629"/>
              <a:ext cx="1747752" cy="277492"/>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3" name="iŝľiďê"/>
            <p:cNvSpPr/>
            <p:nvPr/>
          </p:nvSpPr>
          <p:spPr bwMode="auto">
            <a:xfrm>
              <a:off x="5215410" y="5197629"/>
              <a:ext cx="1747752" cy="2774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4" name="i$ḻíḓé"/>
            <p:cNvSpPr/>
            <p:nvPr/>
          </p:nvSpPr>
          <p:spPr bwMode="auto">
            <a:xfrm>
              <a:off x="5272475" y="5197629"/>
              <a:ext cx="1628028" cy="277492"/>
            </a:xfrm>
            <a:prstGeom prst="rect">
              <a:avLst/>
            </a:prstGeom>
            <a:solidFill>
              <a:srgbClr val="3498D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5" name="íSliḑé"/>
            <p:cNvSpPr/>
            <p:nvPr/>
          </p:nvSpPr>
          <p:spPr bwMode="auto">
            <a:xfrm>
              <a:off x="5272475" y="5197629"/>
              <a:ext cx="1628028" cy="2774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6" name="îsḻiḑè"/>
            <p:cNvSpPr/>
            <p:nvPr/>
          </p:nvSpPr>
          <p:spPr bwMode="auto">
            <a:xfrm>
              <a:off x="5272475" y="5197629"/>
              <a:ext cx="1628028" cy="277492"/>
            </a:xfrm>
            <a:custGeom>
              <a:avLst/>
              <a:gdLst>
                <a:gd name="T0" fmla="*/ 1455 w 1455"/>
                <a:gd name="T1" fmla="*/ 0 h 248"/>
                <a:gd name="T2" fmla="*/ 0 w 1455"/>
                <a:gd name="T3" fmla="*/ 0 h 248"/>
                <a:gd name="T4" fmla="*/ 0 w 1455"/>
                <a:gd name="T5" fmla="*/ 248 h 248"/>
                <a:gd name="T6" fmla="*/ 1455 w 1455"/>
                <a:gd name="T7" fmla="*/ 0 h 248"/>
              </a:gdLst>
              <a:ahLst/>
              <a:cxnLst>
                <a:cxn ang="0">
                  <a:pos x="T0" y="T1"/>
                </a:cxn>
                <a:cxn ang="0">
                  <a:pos x="T2" y="T3"/>
                </a:cxn>
                <a:cxn ang="0">
                  <a:pos x="T4" y="T5"/>
                </a:cxn>
                <a:cxn ang="0">
                  <a:pos x="T6" y="T7"/>
                </a:cxn>
              </a:cxnLst>
              <a:rect l="0" t="0" r="r" b="b"/>
              <a:pathLst>
                <a:path w="1455" h="248">
                  <a:moveTo>
                    <a:pt x="1455" y="0"/>
                  </a:moveTo>
                  <a:lnTo>
                    <a:pt x="0" y="0"/>
                  </a:lnTo>
                  <a:lnTo>
                    <a:pt x="0" y="248"/>
                  </a:lnTo>
                  <a:lnTo>
                    <a:pt x="1455" y="0"/>
                  </a:lnTo>
                  <a:close/>
                </a:path>
              </a:pathLst>
            </a:custGeom>
            <a:solidFill>
              <a:srgbClr val="246A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 name="íśľïḋê"/>
            <p:cNvSpPr/>
            <p:nvPr/>
          </p:nvSpPr>
          <p:spPr bwMode="auto">
            <a:xfrm>
              <a:off x="5272475" y="5197629"/>
              <a:ext cx="1628028" cy="277492"/>
            </a:xfrm>
            <a:custGeom>
              <a:avLst/>
              <a:gdLst>
                <a:gd name="T0" fmla="*/ 1455 w 1455"/>
                <a:gd name="T1" fmla="*/ 0 h 248"/>
                <a:gd name="T2" fmla="*/ 0 w 1455"/>
                <a:gd name="T3" fmla="*/ 0 h 248"/>
                <a:gd name="T4" fmla="*/ 0 w 1455"/>
                <a:gd name="T5" fmla="*/ 248 h 248"/>
                <a:gd name="T6" fmla="*/ 1455 w 1455"/>
                <a:gd name="T7" fmla="*/ 0 h 248"/>
              </a:gdLst>
              <a:ahLst/>
              <a:cxnLst>
                <a:cxn ang="0">
                  <a:pos x="T0" y="T1"/>
                </a:cxn>
                <a:cxn ang="0">
                  <a:pos x="T2" y="T3"/>
                </a:cxn>
                <a:cxn ang="0">
                  <a:pos x="T4" y="T5"/>
                </a:cxn>
                <a:cxn ang="0">
                  <a:pos x="T6" y="T7"/>
                </a:cxn>
              </a:cxnLst>
              <a:rect l="0" t="0" r="r" b="b"/>
              <a:pathLst>
                <a:path w="1455" h="248">
                  <a:moveTo>
                    <a:pt x="1455" y="0"/>
                  </a:moveTo>
                  <a:lnTo>
                    <a:pt x="0" y="0"/>
                  </a:lnTo>
                  <a:lnTo>
                    <a:pt x="0" y="248"/>
                  </a:lnTo>
                  <a:lnTo>
                    <a:pt x="14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 name="îṧḷiḍé"/>
            <p:cNvSpPr/>
            <p:nvPr/>
          </p:nvSpPr>
          <p:spPr bwMode="auto">
            <a:xfrm>
              <a:off x="4654831" y="4055212"/>
              <a:ext cx="2321758" cy="179027"/>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9" name="íṡḻídé"/>
            <p:cNvSpPr/>
            <p:nvPr/>
          </p:nvSpPr>
          <p:spPr bwMode="auto">
            <a:xfrm>
              <a:off x="4654831" y="4055212"/>
              <a:ext cx="2321758" cy="179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0" name="ïśļïḑe"/>
            <p:cNvSpPr/>
            <p:nvPr/>
          </p:nvSpPr>
          <p:spPr bwMode="auto">
            <a:xfrm>
              <a:off x="4711897" y="4055212"/>
              <a:ext cx="2202034" cy="179027"/>
            </a:xfrm>
            <a:prstGeom prst="rect">
              <a:avLst/>
            </a:prstGeom>
            <a:solidFill>
              <a:srgbClr val="E5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1" name="í$1iḑè"/>
            <p:cNvSpPr/>
            <p:nvPr/>
          </p:nvSpPr>
          <p:spPr bwMode="auto">
            <a:xfrm>
              <a:off x="4711897" y="4055212"/>
              <a:ext cx="2202034" cy="179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2" name="iş1iḓé"/>
            <p:cNvSpPr/>
            <p:nvPr/>
          </p:nvSpPr>
          <p:spPr bwMode="auto">
            <a:xfrm>
              <a:off x="4711897" y="4055212"/>
              <a:ext cx="2202034" cy="179027"/>
            </a:xfrm>
            <a:custGeom>
              <a:avLst/>
              <a:gdLst>
                <a:gd name="T0" fmla="*/ 1968 w 1968"/>
                <a:gd name="T1" fmla="*/ 0 h 160"/>
                <a:gd name="T2" fmla="*/ 1703 w 1968"/>
                <a:gd name="T3" fmla="*/ 0 h 160"/>
                <a:gd name="T4" fmla="*/ 1703 w 1968"/>
                <a:gd name="T5" fmla="*/ 0 h 160"/>
                <a:gd name="T6" fmla="*/ 1469 w 1968"/>
                <a:gd name="T7" fmla="*/ 0 h 160"/>
                <a:gd name="T8" fmla="*/ 1469 w 1968"/>
                <a:gd name="T9" fmla="*/ 0 h 160"/>
                <a:gd name="T10" fmla="*/ 0 w 1968"/>
                <a:gd name="T11" fmla="*/ 0 h 160"/>
                <a:gd name="T12" fmla="*/ 0 w 1968"/>
                <a:gd name="T13" fmla="*/ 160 h 160"/>
                <a:gd name="T14" fmla="*/ 1968 w 1968"/>
                <a:gd name="T15" fmla="*/ 0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68" h="160">
                  <a:moveTo>
                    <a:pt x="1968" y="0"/>
                  </a:moveTo>
                  <a:lnTo>
                    <a:pt x="1703" y="0"/>
                  </a:lnTo>
                  <a:lnTo>
                    <a:pt x="1703" y="0"/>
                  </a:lnTo>
                  <a:lnTo>
                    <a:pt x="1469" y="0"/>
                  </a:lnTo>
                  <a:lnTo>
                    <a:pt x="1469" y="0"/>
                  </a:lnTo>
                  <a:lnTo>
                    <a:pt x="0" y="0"/>
                  </a:lnTo>
                  <a:lnTo>
                    <a:pt x="0" y="160"/>
                  </a:lnTo>
                  <a:lnTo>
                    <a:pt x="1968" y="0"/>
                  </a:lnTo>
                  <a:close/>
                </a:path>
              </a:pathLst>
            </a:custGeom>
            <a:solidFill>
              <a:srgbClr val="CE2E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 name="íśḻiḓe"/>
            <p:cNvSpPr/>
            <p:nvPr/>
          </p:nvSpPr>
          <p:spPr bwMode="auto">
            <a:xfrm>
              <a:off x="4711897" y="4055212"/>
              <a:ext cx="2202034" cy="179027"/>
            </a:xfrm>
            <a:custGeom>
              <a:avLst/>
              <a:gdLst>
                <a:gd name="T0" fmla="*/ 1968 w 1968"/>
                <a:gd name="T1" fmla="*/ 0 h 160"/>
                <a:gd name="T2" fmla="*/ 1703 w 1968"/>
                <a:gd name="T3" fmla="*/ 0 h 160"/>
                <a:gd name="T4" fmla="*/ 1703 w 1968"/>
                <a:gd name="T5" fmla="*/ 0 h 160"/>
                <a:gd name="T6" fmla="*/ 1469 w 1968"/>
                <a:gd name="T7" fmla="*/ 0 h 160"/>
                <a:gd name="T8" fmla="*/ 1469 w 1968"/>
                <a:gd name="T9" fmla="*/ 0 h 160"/>
                <a:gd name="T10" fmla="*/ 0 w 1968"/>
                <a:gd name="T11" fmla="*/ 0 h 160"/>
                <a:gd name="T12" fmla="*/ 0 w 1968"/>
                <a:gd name="T13" fmla="*/ 160 h 160"/>
                <a:gd name="T14" fmla="*/ 1968 w 1968"/>
                <a:gd name="T15" fmla="*/ 0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68" h="160">
                  <a:moveTo>
                    <a:pt x="1968" y="0"/>
                  </a:moveTo>
                  <a:lnTo>
                    <a:pt x="1703" y="0"/>
                  </a:lnTo>
                  <a:lnTo>
                    <a:pt x="1703" y="0"/>
                  </a:lnTo>
                  <a:lnTo>
                    <a:pt x="1469" y="0"/>
                  </a:lnTo>
                  <a:lnTo>
                    <a:pt x="1469" y="0"/>
                  </a:lnTo>
                  <a:lnTo>
                    <a:pt x="0" y="0"/>
                  </a:lnTo>
                  <a:lnTo>
                    <a:pt x="0" y="160"/>
                  </a:lnTo>
                  <a:lnTo>
                    <a:pt x="19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 name="ïṡļïďè"/>
            <p:cNvSpPr/>
            <p:nvPr/>
          </p:nvSpPr>
          <p:spPr bwMode="auto">
            <a:xfrm>
              <a:off x="4753296" y="4993985"/>
              <a:ext cx="2313925" cy="203643"/>
            </a:xfrm>
            <a:prstGeom prst="rect">
              <a:avLst/>
            </a:prstGeom>
            <a:solidFill>
              <a:srgbClr val="E5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5" name="îś1íḋè"/>
            <p:cNvSpPr/>
            <p:nvPr/>
          </p:nvSpPr>
          <p:spPr bwMode="auto">
            <a:xfrm>
              <a:off x="4753296" y="4993985"/>
              <a:ext cx="2313925" cy="203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6" name="ïṩḷiḍe"/>
            <p:cNvSpPr/>
            <p:nvPr/>
          </p:nvSpPr>
          <p:spPr bwMode="auto">
            <a:xfrm>
              <a:off x="4864070" y="4993985"/>
              <a:ext cx="2090142" cy="203643"/>
            </a:xfrm>
            <a:prstGeom prst="rect">
              <a:avLst/>
            </a:prstGeom>
            <a:solidFill>
              <a:srgbClr val="CE2E2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7" name="ïṣlídè"/>
            <p:cNvSpPr/>
            <p:nvPr/>
          </p:nvSpPr>
          <p:spPr bwMode="auto">
            <a:xfrm>
              <a:off x="4864070" y="4993985"/>
              <a:ext cx="2090142" cy="203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8" name="íśḷíḓé"/>
            <p:cNvSpPr/>
            <p:nvPr/>
          </p:nvSpPr>
          <p:spPr bwMode="auto">
            <a:xfrm>
              <a:off x="5027432" y="5061120"/>
              <a:ext cx="1764536" cy="69373"/>
            </a:xfrm>
            <a:custGeom>
              <a:avLst/>
              <a:gdLst>
                <a:gd name="T0" fmla="*/ 1209 w 1209"/>
                <a:gd name="T1" fmla="*/ 24 h 48"/>
                <a:gd name="T2" fmla="*/ 1185 w 1209"/>
                <a:gd name="T3" fmla="*/ 48 h 48"/>
                <a:gd name="T4" fmla="*/ 24 w 1209"/>
                <a:gd name="T5" fmla="*/ 48 h 48"/>
                <a:gd name="T6" fmla="*/ 0 w 1209"/>
                <a:gd name="T7" fmla="*/ 24 h 48"/>
                <a:gd name="T8" fmla="*/ 24 w 1209"/>
                <a:gd name="T9" fmla="*/ 0 h 48"/>
                <a:gd name="T10" fmla="*/ 1185 w 1209"/>
                <a:gd name="T11" fmla="*/ 0 h 48"/>
                <a:gd name="T12" fmla="*/ 1209 w 1209"/>
                <a:gd name="T13" fmla="*/ 24 h 48"/>
              </a:gdLst>
              <a:ahLst/>
              <a:cxnLst>
                <a:cxn ang="0">
                  <a:pos x="T0" y="T1"/>
                </a:cxn>
                <a:cxn ang="0">
                  <a:pos x="T2" y="T3"/>
                </a:cxn>
                <a:cxn ang="0">
                  <a:pos x="T4" y="T5"/>
                </a:cxn>
                <a:cxn ang="0">
                  <a:pos x="T6" y="T7"/>
                </a:cxn>
                <a:cxn ang="0">
                  <a:pos x="T8" y="T9"/>
                </a:cxn>
                <a:cxn ang="0">
                  <a:pos x="T10" y="T11"/>
                </a:cxn>
                <a:cxn ang="0">
                  <a:pos x="T12" y="T13"/>
                </a:cxn>
              </a:cxnLst>
              <a:rect l="0" t="0" r="r" b="b"/>
              <a:pathLst>
                <a:path w="1209" h="48">
                  <a:moveTo>
                    <a:pt x="1209" y="24"/>
                  </a:moveTo>
                  <a:cubicBezTo>
                    <a:pt x="1209" y="37"/>
                    <a:pt x="1198" y="48"/>
                    <a:pt x="1185" y="48"/>
                  </a:cubicBezTo>
                  <a:cubicBezTo>
                    <a:pt x="24" y="48"/>
                    <a:pt x="24" y="48"/>
                    <a:pt x="24" y="48"/>
                  </a:cubicBezTo>
                  <a:cubicBezTo>
                    <a:pt x="10" y="48"/>
                    <a:pt x="0" y="37"/>
                    <a:pt x="0" y="24"/>
                  </a:cubicBezTo>
                  <a:cubicBezTo>
                    <a:pt x="0" y="11"/>
                    <a:pt x="10" y="0"/>
                    <a:pt x="24" y="0"/>
                  </a:cubicBezTo>
                  <a:cubicBezTo>
                    <a:pt x="1185" y="0"/>
                    <a:pt x="1185" y="0"/>
                    <a:pt x="1185" y="0"/>
                  </a:cubicBezTo>
                  <a:cubicBezTo>
                    <a:pt x="1198" y="0"/>
                    <a:pt x="1209" y="11"/>
                    <a:pt x="1209" y="24"/>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 name="îṧļîďe"/>
            <p:cNvSpPr/>
            <p:nvPr/>
          </p:nvSpPr>
          <p:spPr bwMode="auto">
            <a:xfrm>
              <a:off x="3714939" y="4406552"/>
              <a:ext cx="1101017" cy="1587747"/>
            </a:xfrm>
            <a:custGeom>
              <a:avLst/>
              <a:gdLst>
                <a:gd name="T0" fmla="*/ 838 w 984"/>
                <a:gd name="T1" fmla="*/ 0 h 1419"/>
                <a:gd name="T2" fmla="*/ 0 w 984"/>
                <a:gd name="T3" fmla="*/ 1328 h 1419"/>
                <a:gd name="T4" fmla="*/ 145 w 984"/>
                <a:gd name="T5" fmla="*/ 1419 h 1419"/>
                <a:gd name="T6" fmla="*/ 984 w 984"/>
                <a:gd name="T7" fmla="*/ 92 h 1419"/>
                <a:gd name="T8" fmla="*/ 838 w 984"/>
                <a:gd name="T9" fmla="*/ 0 h 1419"/>
              </a:gdLst>
              <a:ahLst/>
              <a:cxnLst>
                <a:cxn ang="0">
                  <a:pos x="T0" y="T1"/>
                </a:cxn>
                <a:cxn ang="0">
                  <a:pos x="T2" y="T3"/>
                </a:cxn>
                <a:cxn ang="0">
                  <a:pos x="T4" y="T5"/>
                </a:cxn>
                <a:cxn ang="0">
                  <a:pos x="T6" y="T7"/>
                </a:cxn>
                <a:cxn ang="0">
                  <a:pos x="T8" y="T9"/>
                </a:cxn>
              </a:cxnLst>
              <a:rect l="0" t="0" r="r" b="b"/>
              <a:pathLst>
                <a:path w="984" h="1419">
                  <a:moveTo>
                    <a:pt x="838" y="0"/>
                  </a:moveTo>
                  <a:lnTo>
                    <a:pt x="0" y="1328"/>
                  </a:lnTo>
                  <a:lnTo>
                    <a:pt x="145" y="1419"/>
                  </a:lnTo>
                  <a:lnTo>
                    <a:pt x="984" y="92"/>
                  </a:lnTo>
                  <a:lnTo>
                    <a:pt x="838" y="0"/>
                  </a:lnTo>
                  <a:close/>
                </a:path>
              </a:pathLst>
            </a:custGeom>
            <a:solidFill>
              <a:srgbClr val="3498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 name="îṥlîḍe"/>
            <p:cNvSpPr/>
            <p:nvPr/>
          </p:nvSpPr>
          <p:spPr bwMode="auto">
            <a:xfrm>
              <a:off x="3714939" y="4406552"/>
              <a:ext cx="1101017" cy="1587747"/>
            </a:xfrm>
            <a:custGeom>
              <a:avLst/>
              <a:gdLst>
                <a:gd name="T0" fmla="*/ 838 w 984"/>
                <a:gd name="T1" fmla="*/ 0 h 1419"/>
                <a:gd name="T2" fmla="*/ 0 w 984"/>
                <a:gd name="T3" fmla="*/ 1328 h 1419"/>
                <a:gd name="T4" fmla="*/ 145 w 984"/>
                <a:gd name="T5" fmla="*/ 1419 h 1419"/>
                <a:gd name="T6" fmla="*/ 984 w 984"/>
                <a:gd name="T7" fmla="*/ 92 h 1419"/>
                <a:gd name="T8" fmla="*/ 838 w 984"/>
                <a:gd name="T9" fmla="*/ 0 h 1419"/>
              </a:gdLst>
              <a:ahLst/>
              <a:cxnLst>
                <a:cxn ang="0">
                  <a:pos x="T0" y="T1"/>
                </a:cxn>
                <a:cxn ang="0">
                  <a:pos x="T2" y="T3"/>
                </a:cxn>
                <a:cxn ang="0">
                  <a:pos x="T4" y="T5"/>
                </a:cxn>
                <a:cxn ang="0">
                  <a:pos x="T6" y="T7"/>
                </a:cxn>
                <a:cxn ang="0">
                  <a:pos x="T8" y="T9"/>
                </a:cxn>
              </a:cxnLst>
              <a:rect l="0" t="0" r="r" b="b"/>
              <a:pathLst>
                <a:path w="984" h="1419">
                  <a:moveTo>
                    <a:pt x="838" y="0"/>
                  </a:moveTo>
                  <a:lnTo>
                    <a:pt x="0" y="1328"/>
                  </a:lnTo>
                  <a:lnTo>
                    <a:pt x="145" y="1419"/>
                  </a:lnTo>
                  <a:lnTo>
                    <a:pt x="984" y="92"/>
                  </a:lnTo>
                  <a:lnTo>
                    <a:pt x="8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 name="íṣḷïḋe"/>
            <p:cNvSpPr/>
            <p:nvPr/>
          </p:nvSpPr>
          <p:spPr bwMode="auto">
            <a:xfrm>
              <a:off x="3805572" y="4494947"/>
              <a:ext cx="953319" cy="1332633"/>
            </a:xfrm>
            <a:custGeom>
              <a:avLst/>
              <a:gdLst>
                <a:gd name="T0" fmla="*/ 852 w 852"/>
                <a:gd name="T1" fmla="*/ 91 h 1191"/>
                <a:gd name="T2" fmla="*/ 158 w 852"/>
                <a:gd name="T3" fmla="*/ 1191 h 1191"/>
                <a:gd name="T4" fmla="*/ 158 w 852"/>
                <a:gd name="T5" fmla="*/ 1191 h 1191"/>
                <a:gd name="T6" fmla="*/ 852 w 852"/>
                <a:gd name="T7" fmla="*/ 91 h 1191"/>
                <a:gd name="T8" fmla="*/ 707 w 852"/>
                <a:gd name="T9" fmla="*/ 0 h 1191"/>
                <a:gd name="T10" fmla="*/ 0 w 852"/>
                <a:gd name="T11" fmla="*/ 1119 h 1191"/>
                <a:gd name="T12" fmla="*/ 0 w 852"/>
                <a:gd name="T13" fmla="*/ 1119 h 1191"/>
                <a:gd name="T14" fmla="*/ 707 w 852"/>
                <a:gd name="T15" fmla="*/ 0 h 1191"/>
                <a:gd name="T16" fmla="*/ 707 w 852"/>
                <a:gd name="T17"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2" h="1191">
                  <a:moveTo>
                    <a:pt x="852" y="91"/>
                  </a:moveTo>
                  <a:lnTo>
                    <a:pt x="158" y="1191"/>
                  </a:lnTo>
                  <a:lnTo>
                    <a:pt x="158" y="1191"/>
                  </a:lnTo>
                  <a:lnTo>
                    <a:pt x="852" y="91"/>
                  </a:lnTo>
                  <a:close/>
                  <a:moveTo>
                    <a:pt x="707" y="0"/>
                  </a:moveTo>
                  <a:lnTo>
                    <a:pt x="0" y="1119"/>
                  </a:lnTo>
                  <a:lnTo>
                    <a:pt x="0" y="1119"/>
                  </a:lnTo>
                  <a:lnTo>
                    <a:pt x="707" y="0"/>
                  </a:lnTo>
                  <a:lnTo>
                    <a:pt x="707" y="0"/>
                  </a:ln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 name="ïśḻïḋe"/>
            <p:cNvSpPr/>
            <p:nvPr/>
          </p:nvSpPr>
          <p:spPr bwMode="auto">
            <a:xfrm>
              <a:off x="3805572" y="4494947"/>
              <a:ext cx="953319" cy="1332633"/>
            </a:xfrm>
            <a:custGeom>
              <a:avLst/>
              <a:gdLst>
                <a:gd name="T0" fmla="*/ 852 w 852"/>
                <a:gd name="T1" fmla="*/ 91 h 1191"/>
                <a:gd name="T2" fmla="*/ 158 w 852"/>
                <a:gd name="T3" fmla="*/ 1191 h 1191"/>
                <a:gd name="T4" fmla="*/ 158 w 852"/>
                <a:gd name="T5" fmla="*/ 1191 h 1191"/>
                <a:gd name="T6" fmla="*/ 852 w 852"/>
                <a:gd name="T7" fmla="*/ 91 h 1191"/>
                <a:gd name="T8" fmla="*/ 707 w 852"/>
                <a:gd name="T9" fmla="*/ 0 h 1191"/>
                <a:gd name="T10" fmla="*/ 0 w 852"/>
                <a:gd name="T11" fmla="*/ 1119 h 1191"/>
                <a:gd name="T12" fmla="*/ 0 w 852"/>
                <a:gd name="T13" fmla="*/ 1119 h 1191"/>
                <a:gd name="T14" fmla="*/ 707 w 852"/>
                <a:gd name="T15" fmla="*/ 0 h 1191"/>
                <a:gd name="T16" fmla="*/ 707 w 852"/>
                <a:gd name="T17"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2" h="1191">
                  <a:moveTo>
                    <a:pt x="852" y="91"/>
                  </a:moveTo>
                  <a:lnTo>
                    <a:pt x="158" y="1191"/>
                  </a:lnTo>
                  <a:lnTo>
                    <a:pt x="158" y="1191"/>
                  </a:lnTo>
                  <a:lnTo>
                    <a:pt x="852" y="91"/>
                  </a:lnTo>
                  <a:moveTo>
                    <a:pt x="707" y="0"/>
                  </a:moveTo>
                  <a:lnTo>
                    <a:pt x="0" y="1119"/>
                  </a:lnTo>
                  <a:lnTo>
                    <a:pt x="0" y="1119"/>
                  </a:lnTo>
                  <a:lnTo>
                    <a:pt x="707" y="0"/>
                  </a:lnTo>
                  <a:lnTo>
                    <a:pt x="70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 name="îṣliḍé"/>
            <p:cNvSpPr/>
            <p:nvPr/>
          </p:nvSpPr>
          <p:spPr bwMode="auto">
            <a:xfrm>
              <a:off x="3805572" y="4494947"/>
              <a:ext cx="953319" cy="1332633"/>
            </a:xfrm>
            <a:custGeom>
              <a:avLst/>
              <a:gdLst>
                <a:gd name="T0" fmla="*/ 707 w 852"/>
                <a:gd name="T1" fmla="*/ 0 h 1191"/>
                <a:gd name="T2" fmla="*/ 0 w 852"/>
                <a:gd name="T3" fmla="*/ 1119 h 1191"/>
                <a:gd name="T4" fmla="*/ 0 w 852"/>
                <a:gd name="T5" fmla="*/ 1189 h 1191"/>
                <a:gd name="T6" fmla="*/ 4 w 852"/>
                <a:gd name="T7" fmla="*/ 1191 h 1191"/>
                <a:gd name="T8" fmla="*/ 158 w 852"/>
                <a:gd name="T9" fmla="*/ 1191 h 1191"/>
                <a:gd name="T10" fmla="*/ 852 w 852"/>
                <a:gd name="T11" fmla="*/ 91 h 1191"/>
                <a:gd name="T12" fmla="*/ 707 w 852"/>
                <a:gd name="T13" fmla="*/ 0 h 1191"/>
              </a:gdLst>
              <a:ahLst/>
              <a:cxnLst>
                <a:cxn ang="0">
                  <a:pos x="T0" y="T1"/>
                </a:cxn>
                <a:cxn ang="0">
                  <a:pos x="T2" y="T3"/>
                </a:cxn>
                <a:cxn ang="0">
                  <a:pos x="T4" y="T5"/>
                </a:cxn>
                <a:cxn ang="0">
                  <a:pos x="T6" y="T7"/>
                </a:cxn>
                <a:cxn ang="0">
                  <a:pos x="T8" y="T9"/>
                </a:cxn>
                <a:cxn ang="0">
                  <a:pos x="T10" y="T11"/>
                </a:cxn>
                <a:cxn ang="0">
                  <a:pos x="T12" y="T13"/>
                </a:cxn>
              </a:cxnLst>
              <a:rect l="0" t="0" r="r" b="b"/>
              <a:pathLst>
                <a:path w="852" h="1191">
                  <a:moveTo>
                    <a:pt x="707" y="0"/>
                  </a:moveTo>
                  <a:lnTo>
                    <a:pt x="0" y="1119"/>
                  </a:lnTo>
                  <a:lnTo>
                    <a:pt x="0" y="1189"/>
                  </a:lnTo>
                  <a:lnTo>
                    <a:pt x="4" y="1191"/>
                  </a:lnTo>
                  <a:lnTo>
                    <a:pt x="158" y="1191"/>
                  </a:lnTo>
                  <a:lnTo>
                    <a:pt x="852" y="91"/>
                  </a:lnTo>
                  <a:lnTo>
                    <a:pt x="707" y="0"/>
                  </a:lnTo>
                  <a:close/>
                </a:path>
              </a:pathLst>
            </a:custGeom>
            <a:solidFill>
              <a:srgbClr val="2F89C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 name="îṡľíḓè"/>
            <p:cNvSpPr/>
            <p:nvPr/>
          </p:nvSpPr>
          <p:spPr bwMode="auto">
            <a:xfrm>
              <a:off x="3805572" y="4494947"/>
              <a:ext cx="953319" cy="1332633"/>
            </a:xfrm>
            <a:custGeom>
              <a:avLst/>
              <a:gdLst>
                <a:gd name="T0" fmla="*/ 707 w 852"/>
                <a:gd name="T1" fmla="*/ 0 h 1191"/>
                <a:gd name="T2" fmla="*/ 0 w 852"/>
                <a:gd name="T3" fmla="*/ 1119 h 1191"/>
                <a:gd name="T4" fmla="*/ 0 w 852"/>
                <a:gd name="T5" fmla="*/ 1189 h 1191"/>
                <a:gd name="T6" fmla="*/ 4 w 852"/>
                <a:gd name="T7" fmla="*/ 1191 h 1191"/>
                <a:gd name="T8" fmla="*/ 158 w 852"/>
                <a:gd name="T9" fmla="*/ 1191 h 1191"/>
                <a:gd name="T10" fmla="*/ 852 w 852"/>
                <a:gd name="T11" fmla="*/ 91 h 1191"/>
                <a:gd name="T12" fmla="*/ 707 w 852"/>
                <a:gd name="T13" fmla="*/ 0 h 1191"/>
              </a:gdLst>
              <a:ahLst/>
              <a:cxnLst>
                <a:cxn ang="0">
                  <a:pos x="T0" y="T1"/>
                </a:cxn>
                <a:cxn ang="0">
                  <a:pos x="T2" y="T3"/>
                </a:cxn>
                <a:cxn ang="0">
                  <a:pos x="T4" y="T5"/>
                </a:cxn>
                <a:cxn ang="0">
                  <a:pos x="T6" y="T7"/>
                </a:cxn>
                <a:cxn ang="0">
                  <a:pos x="T8" y="T9"/>
                </a:cxn>
                <a:cxn ang="0">
                  <a:pos x="T10" y="T11"/>
                </a:cxn>
                <a:cxn ang="0">
                  <a:pos x="T12" y="T13"/>
                </a:cxn>
              </a:cxnLst>
              <a:rect l="0" t="0" r="r" b="b"/>
              <a:pathLst>
                <a:path w="852" h="1191">
                  <a:moveTo>
                    <a:pt x="707" y="0"/>
                  </a:moveTo>
                  <a:lnTo>
                    <a:pt x="0" y="1119"/>
                  </a:lnTo>
                  <a:lnTo>
                    <a:pt x="0" y="1189"/>
                  </a:lnTo>
                  <a:lnTo>
                    <a:pt x="4" y="1191"/>
                  </a:lnTo>
                  <a:lnTo>
                    <a:pt x="158" y="1191"/>
                  </a:lnTo>
                  <a:lnTo>
                    <a:pt x="852" y="91"/>
                  </a:lnTo>
                  <a:lnTo>
                    <a:pt x="70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 name="ïśļíḑê"/>
            <p:cNvSpPr/>
            <p:nvPr/>
          </p:nvSpPr>
          <p:spPr bwMode="auto">
            <a:xfrm>
              <a:off x="3912988" y="4666142"/>
              <a:ext cx="703801" cy="1068568"/>
            </a:xfrm>
            <a:custGeom>
              <a:avLst/>
              <a:gdLst>
                <a:gd name="T0" fmla="*/ 468 w 482"/>
                <a:gd name="T1" fmla="*/ 7 h 733"/>
                <a:gd name="T2" fmla="*/ 475 w 482"/>
                <a:gd name="T3" fmla="*/ 38 h 733"/>
                <a:gd name="T4" fmla="*/ 45 w 482"/>
                <a:gd name="T5" fmla="*/ 720 h 733"/>
                <a:gd name="T6" fmla="*/ 14 w 482"/>
                <a:gd name="T7" fmla="*/ 727 h 733"/>
                <a:gd name="T8" fmla="*/ 7 w 482"/>
                <a:gd name="T9" fmla="*/ 696 h 733"/>
                <a:gd name="T10" fmla="*/ 437 w 482"/>
                <a:gd name="T11" fmla="*/ 14 h 733"/>
                <a:gd name="T12" fmla="*/ 468 w 482"/>
                <a:gd name="T13" fmla="*/ 7 h 733"/>
              </a:gdLst>
              <a:ahLst/>
              <a:cxnLst>
                <a:cxn ang="0">
                  <a:pos x="T0" y="T1"/>
                </a:cxn>
                <a:cxn ang="0">
                  <a:pos x="T2" y="T3"/>
                </a:cxn>
                <a:cxn ang="0">
                  <a:pos x="T4" y="T5"/>
                </a:cxn>
                <a:cxn ang="0">
                  <a:pos x="T6" y="T7"/>
                </a:cxn>
                <a:cxn ang="0">
                  <a:pos x="T8" y="T9"/>
                </a:cxn>
                <a:cxn ang="0">
                  <a:pos x="T10" y="T11"/>
                </a:cxn>
                <a:cxn ang="0">
                  <a:pos x="T12" y="T13"/>
                </a:cxn>
              </a:cxnLst>
              <a:rect l="0" t="0" r="r" b="b"/>
              <a:pathLst>
                <a:path w="482" h="733">
                  <a:moveTo>
                    <a:pt x="468" y="7"/>
                  </a:moveTo>
                  <a:cubicBezTo>
                    <a:pt x="478" y="13"/>
                    <a:pt x="482" y="27"/>
                    <a:pt x="475" y="38"/>
                  </a:cubicBezTo>
                  <a:cubicBezTo>
                    <a:pt x="45" y="720"/>
                    <a:pt x="45" y="720"/>
                    <a:pt x="45" y="720"/>
                  </a:cubicBezTo>
                  <a:cubicBezTo>
                    <a:pt x="38" y="730"/>
                    <a:pt x="24" y="733"/>
                    <a:pt x="14" y="727"/>
                  </a:cubicBezTo>
                  <a:cubicBezTo>
                    <a:pt x="3" y="720"/>
                    <a:pt x="0" y="706"/>
                    <a:pt x="7" y="696"/>
                  </a:cubicBezTo>
                  <a:cubicBezTo>
                    <a:pt x="437" y="14"/>
                    <a:pt x="437" y="14"/>
                    <a:pt x="437" y="14"/>
                  </a:cubicBezTo>
                  <a:cubicBezTo>
                    <a:pt x="443" y="3"/>
                    <a:pt x="457" y="0"/>
                    <a:pt x="468" y="7"/>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 name="ïsliďè"/>
            <p:cNvSpPr/>
            <p:nvPr/>
          </p:nvSpPr>
          <p:spPr bwMode="auto">
            <a:xfrm>
              <a:off x="5127015" y="4791461"/>
              <a:ext cx="2131542" cy="202525"/>
            </a:xfrm>
            <a:prstGeom prst="rect">
              <a:avLst/>
            </a:prstGeom>
            <a:solidFill>
              <a:srgbClr val="2C3E5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7" name="îṣ1îḍè"/>
            <p:cNvSpPr/>
            <p:nvPr/>
          </p:nvSpPr>
          <p:spPr bwMode="auto">
            <a:xfrm>
              <a:off x="5127015" y="4791461"/>
              <a:ext cx="2131542" cy="20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8" name="ïṣļíḓè"/>
            <p:cNvSpPr/>
            <p:nvPr/>
          </p:nvSpPr>
          <p:spPr bwMode="auto">
            <a:xfrm>
              <a:off x="5295973" y="4791461"/>
              <a:ext cx="1792509" cy="202525"/>
            </a:xfrm>
            <a:prstGeom prst="rect">
              <a:avLst/>
            </a:prstGeom>
            <a:solidFill>
              <a:srgbClr val="2576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9" name="ïṣ1îḋê"/>
            <p:cNvSpPr/>
            <p:nvPr/>
          </p:nvSpPr>
          <p:spPr bwMode="auto">
            <a:xfrm>
              <a:off x="5295973" y="4791461"/>
              <a:ext cx="1792509" cy="20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 name="îSḷíďê"/>
            <p:cNvSpPr/>
            <p:nvPr/>
          </p:nvSpPr>
          <p:spPr bwMode="auto">
            <a:xfrm>
              <a:off x="5388843" y="4822790"/>
              <a:ext cx="41400" cy="134270"/>
            </a:xfrm>
            <a:prstGeom prst="rect">
              <a:avLst/>
            </a:prstGeom>
            <a:solidFill>
              <a:srgbClr val="ECF0F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1" name="îṥḷïde"/>
            <p:cNvSpPr/>
            <p:nvPr/>
          </p:nvSpPr>
          <p:spPr bwMode="auto">
            <a:xfrm>
              <a:off x="5388843" y="4822790"/>
              <a:ext cx="41400" cy="134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2" name="ïṣḷïḍê"/>
            <p:cNvSpPr/>
            <p:nvPr/>
          </p:nvSpPr>
          <p:spPr bwMode="auto">
            <a:xfrm>
              <a:off x="5506329" y="4822790"/>
              <a:ext cx="40281" cy="134270"/>
            </a:xfrm>
            <a:prstGeom prst="rect">
              <a:avLst/>
            </a:prstGeom>
            <a:solidFill>
              <a:srgbClr val="ECF0F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3" name="îS1ïḍe"/>
            <p:cNvSpPr/>
            <p:nvPr/>
          </p:nvSpPr>
          <p:spPr bwMode="auto">
            <a:xfrm>
              <a:off x="5506329" y="4822790"/>
              <a:ext cx="40281" cy="134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4" name="ïṡļiḑê"/>
            <p:cNvSpPr/>
            <p:nvPr/>
          </p:nvSpPr>
          <p:spPr bwMode="auto">
            <a:xfrm>
              <a:off x="5611508" y="4822790"/>
              <a:ext cx="40281" cy="134270"/>
            </a:xfrm>
            <a:prstGeom prst="rect">
              <a:avLst/>
            </a:prstGeom>
            <a:solidFill>
              <a:srgbClr val="ECF0F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5" name="ï$ḻíḋê"/>
            <p:cNvSpPr/>
            <p:nvPr/>
          </p:nvSpPr>
          <p:spPr bwMode="auto">
            <a:xfrm>
              <a:off x="5611508" y="4822790"/>
              <a:ext cx="40281" cy="134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6" name="î$ļiďê"/>
            <p:cNvSpPr/>
            <p:nvPr/>
          </p:nvSpPr>
          <p:spPr bwMode="auto">
            <a:xfrm>
              <a:off x="5727875" y="4822790"/>
              <a:ext cx="41400" cy="134270"/>
            </a:xfrm>
            <a:prstGeom prst="rect">
              <a:avLst/>
            </a:prstGeom>
            <a:solidFill>
              <a:srgbClr val="ECF0F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7" name="îşľíḑe"/>
            <p:cNvSpPr/>
            <p:nvPr/>
          </p:nvSpPr>
          <p:spPr bwMode="auto">
            <a:xfrm>
              <a:off x="5727875" y="4822790"/>
              <a:ext cx="41400" cy="134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8" name="îşlide"/>
            <p:cNvSpPr/>
            <p:nvPr/>
          </p:nvSpPr>
          <p:spPr bwMode="auto">
            <a:xfrm>
              <a:off x="5127015" y="4879856"/>
              <a:ext cx="2131542" cy="114130"/>
            </a:xfrm>
            <a:custGeom>
              <a:avLst/>
              <a:gdLst>
                <a:gd name="T0" fmla="*/ 151 w 1905"/>
                <a:gd name="T1" fmla="*/ 0 h 102"/>
                <a:gd name="T2" fmla="*/ 0 w 1905"/>
                <a:gd name="T3" fmla="*/ 0 h 102"/>
                <a:gd name="T4" fmla="*/ 0 w 1905"/>
                <a:gd name="T5" fmla="*/ 102 h 102"/>
                <a:gd name="T6" fmla="*/ 151 w 1905"/>
                <a:gd name="T7" fmla="*/ 102 h 102"/>
                <a:gd name="T8" fmla="*/ 151 w 1905"/>
                <a:gd name="T9" fmla="*/ 0 h 102"/>
                <a:gd name="T10" fmla="*/ 1905 w 1905"/>
                <a:gd name="T11" fmla="*/ 0 h 102"/>
                <a:gd name="T12" fmla="*/ 1753 w 1905"/>
                <a:gd name="T13" fmla="*/ 0 h 102"/>
                <a:gd name="T14" fmla="*/ 1753 w 1905"/>
                <a:gd name="T15" fmla="*/ 102 h 102"/>
                <a:gd name="T16" fmla="*/ 1905 w 1905"/>
                <a:gd name="T17" fmla="*/ 102 h 102"/>
                <a:gd name="T18" fmla="*/ 1905 w 1905"/>
                <a:gd name="T1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5" h="102">
                  <a:moveTo>
                    <a:pt x="151" y="0"/>
                  </a:moveTo>
                  <a:lnTo>
                    <a:pt x="0" y="0"/>
                  </a:lnTo>
                  <a:lnTo>
                    <a:pt x="0" y="102"/>
                  </a:lnTo>
                  <a:lnTo>
                    <a:pt x="151" y="102"/>
                  </a:lnTo>
                  <a:lnTo>
                    <a:pt x="151" y="0"/>
                  </a:lnTo>
                  <a:close/>
                  <a:moveTo>
                    <a:pt x="1905" y="0"/>
                  </a:moveTo>
                  <a:lnTo>
                    <a:pt x="1753" y="0"/>
                  </a:lnTo>
                  <a:lnTo>
                    <a:pt x="1753" y="102"/>
                  </a:lnTo>
                  <a:lnTo>
                    <a:pt x="1905" y="102"/>
                  </a:lnTo>
                  <a:lnTo>
                    <a:pt x="1905" y="0"/>
                  </a:lnTo>
                  <a:close/>
                </a:path>
              </a:pathLst>
            </a:custGeom>
            <a:solidFill>
              <a:srgbClr val="2838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9" name="ïṧļîḑé"/>
            <p:cNvSpPr/>
            <p:nvPr/>
          </p:nvSpPr>
          <p:spPr bwMode="auto">
            <a:xfrm>
              <a:off x="5127015" y="4879856"/>
              <a:ext cx="2131542" cy="114130"/>
            </a:xfrm>
            <a:custGeom>
              <a:avLst/>
              <a:gdLst>
                <a:gd name="T0" fmla="*/ 151 w 1905"/>
                <a:gd name="T1" fmla="*/ 0 h 102"/>
                <a:gd name="T2" fmla="*/ 0 w 1905"/>
                <a:gd name="T3" fmla="*/ 0 h 102"/>
                <a:gd name="T4" fmla="*/ 0 w 1905"/>
                <a:gd name="T5" fmla="*/ 102 h 102"/>
                <a:gd name="T6" fmla="*/ 151 w 1905"/>
                <a:gd name="T7" fmla="*/ 102 h 102"/>
                <a:gd name="T8" fmla="*/ 151 w 1905"/>
                <a:gd name="T9" fmla="*/ 0 h 102"/>
                <a:gd name="T10" fmla="*/ 1905 w 1905"/>
                <a:gd name="T11" fmla="*/ 0 h 102"/>
                <a:gd name="T12" fmla="*/ 1753 w 1905"/>
                <a:gd name="T13" fmla="*/ 0 h 102"/>
                <a:gd name="T14" fmla="*/ 1753 w 1905"/>
                <a:gd name="T15" fmla="*/ 102 h 102"/>
                <a:gd name="T16" fmla="*/ 1905 w 1905"/>
                <a:gd name="T17" fmla="*/ 102 h 102"/>
                <a:gd name="T18" fmla="*/ 1905 w 1905"/>
                <a:gd name="T1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5" h="102">
                  <a:moveTo>
                    <a:pt x="151" y="0"/>
                  </a:moveTo>
                  <a:lnTo>
                    <a:pt x="0" y="0"/>
                  </a:lnTo>
                  <a:lnTo>
                    <a:pt x="0" y="102"/>
                  </a:lnTo>
                  <a:lnTo>
                    <a:pt x="151" y="102"/>
                  </a:lnTo>
                  <a:lnTo>
                    <a:pt x="151" y="0"/>
                  </a:lnTo>
                  <a:moveTo>
                    <a:pt x="1905" y="0"/>
                  </a:moveTo>
                  <a:lnTo>
                    <a:pt x="1753" y="0"/>
                  </a:lnTo>
                  <a:lnTo>
                    <a:pt x="1753" y="102"/>
                  </a:lnTo>
                  <a:lnTo>
                    <a:pt x="1905" y="102"/>
                  </a:lnTo>
                  <a:lnTo>
                    <a:pt x="19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0" name="íṩ1ïdê"/>
            <p:cNvSpPr/>
            <p:nvPr/>
          </p:nvSpPr>
          <p:spPr bwMode="auto">
            <a:xfrm>
              <a:off x="5295973" y="4879856"/>
              <a:ext cx="1792509" cy="114130"/>
            </a:xfrm>
            <a:custGeom>
              <a:avLst/>
              <a:gdLst>
                <a:gd name="T0" fmla="*/ 1602 w 1602"/>
                <a:gd name="T1" fmla="*/ 0 h 102"/>
                <a:gd name="T2" fmla="*/ 423 w 1602"/>
                <a:gd name="T3" fmla="*/ 0 h 102"/>
                <a:gd name="T4" fmla="*/ 423 w 1602"/>
                <a:gd name="T5" fmla="*/ 69 h 102"/>
                <a:gd name="T6" fmla="*/ 386 w 1602"/>
                <a:gd name="T7" fmla="*/ 69 h 102"/>
                <a:gd name="T8" fmla="*/ 386 w 1602"/>
                <a:gd name="T9" fmla="*/ 0 h 102"/>
                <a:gd name="T10" fmla="*/ 318 w 1602"/>
                <a:gd name="T11" fmla="*/ 0 h 102"/>
                <a:gd name="T12" fmla="*/ 318 w 1602"/>
                <a:gd name="T13" fmla="*/ 69 h 102"/>
                <a:gd name="T14" fmla="*/ 282 w 1602"/>
                <a:gd name="T15" fmla="*/ 69 h 102"/>
                <a:gd name="T16" fmla="*/ 282 w 1602"/>
                <a:gd name="T17" fmla="*/ 0 h 102"/>
                <a:gd name="T18" fmla="*/ 224 w 1602"/>
                <a:gd name="T19" fmla="*/ 0 h 102"/>
                <a:gd name="T20" fmla="*/ 224 w 1602"/>
                <a:gd name="T21" fmla="*/ 69 h 102"/>
                <a:gd name="T22" fmla="*/ 188 w 1602"/>
                <a:gd name="T23" fmla="*/ 69 h 102"/>
                <a:gd name="T24" fmla="*/ 188 w 1602"/>
                <a:gd name="T25" fmla="*/ 0 h 102"/>
                <a:gd name="T26" fmla="*/ 120 w 1602"/>
                <a:gd name="T27" fmla="*/ 0 h 102"/>
                <a:gd name="T28" fmla="*/ 120 w 1602"/>
                <a:gd name="T29" fmla="*/ 69 h 102"/>
                <a:gd name="T30" fmla="*/ 83 w 1602"/>
                <a:gd name="T31" fmla="*/ 69 h 102"/>
                <a:gd name="T32" fmla="*/ 83 w 1602"/>
                <a:gd name="T33" fmla="*/ 0 h 102"/>
                <a:gd name="T34" fmla="*/ 0 w 1602"/>
                <a:gd name="T35" fmla="*/ 0 h 102"/>
                <a:gd name="T36" fmla="*/ 0 w 1602"/>
                <a:gd name="T37" fmla="*/ 102 h 102"/>
                <a:gd name="T38" fmla="*/ 1602 w 1602"/>
                <a:gd name="T39" fmla="*/ 102 h 102"/>
                <a:gd name="T40" fmla="*/ 1602 w 1602"/>
                <a:gd name="T4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02" h="102">
                  <a:moveTo>
                    <a:pt x="1602" y="0"/>
                  </a:moveTo>
                  <a:lnTo>
                    <a:pt x="423" y="0"/>
                  </a:lnTo>
                  <a:lnTo>
                    <a:pt x="423" y="69"/>
                  </a:lnTo>
                  <a:lnTo>
                    <a:pt x="386" y="69"/>
                  </a:lnTo>
                  <a:lnTo>
                    <a:pt x="386" y="0"/>
                  </a:lnTo>
                  <a:lnTo>
                    <a:pt x="318" y="0"/>
                  </a:lnTo>
                  <a:lnTo>
                    <a:pt x="318" y="69"/>
                  </a:lnTo>
                  <a:lnTo>
                    <a:pt x="282" y="69"/>
                  </a:lnTo>
                  <a:lnTo>
                    <a:pt x="282" y="0"/>
                  </a:lnTo>
                  <a:lnTo>
                    <a:pt x="224" y="0"/>
                  </a:lnTo>
                  <a:lnTo>
                    <a:pt x="224" y="69"/>
                  </a:lnTo>
                  <a:lnTo>
                    <a:pt x="188" y="69"/>
                  </a:lnTo>
                  <a:lnTo>
                    <a:pt x="188" y="0"/>
                  </a:lnTo>
                  <a:lnTo>
                    <a:pt x="120" y="0"/>
                  </a:lnTo>
                  <a:lnTo>
                    <a:pt x="120" y="69"/>
                  </a:lnTo>
                  <a:lnTo>
                    <a:pt x="83" y="69"/>
                  </a:lnTo>
                  <a:lnTo>
                    <a:pt x="83" y="0"/>
                  </a:lnTo>
                  <a:lnTo>
                    <a:pt x="0" y="0"/>
                  </a:lnTo>
                  <a:lnTo>
                    <a:pt x="0" y="102"/>
                  </a:lnTo>
                  <a:lnTo>
                    <a:pt x="1602" y="102"/>
                  </a:lnTo>
                  <a:lnTo>
                    <a:pt x="1602" y="0"/>
                  </a:lnTo>
                  <a:close/>
                </a:path>
              </a:pathLst>
            </a:custGeom>
            <a:solidFill>
              <a:srgbClr val="216A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1" name="íṣľïḍe"/>
            <p:cNvSpPr/>
            <p:nvPr/>
          </p:nvSpPr>
          <p:spPr bwMode="auto">
            <a:xfrm>
              <a:off x="5295973" y="4879856"/>
              <a:ext cx="1792509" cy="114130"/>
            </a:xfrm>
            <a:custGeom>
              <a:avLst/>
              <a:gdLst>
                <a:gd name="T0" fmla="*/ 1602 w 1602"/>
                <a:gd name="T1" fmla="*/ 0 h 102"/>
                <a:gd name="T2" fmla="*/ 423 w 1602"/>
                <a:gd name="T3" fmla="*/ 0 h 102"/>
                <a:gd name="T4" fmla="*/ 423 w 1602"/>
                <a:gd name="T5" fmla="*/ 69 h 102"/>
                <a:gd name="T6" fmla="*/ 386 w 1602"/>
                <a:gd name="T7" fmla="*/ 69 h 102"/>
                <a:gd name="T8" fmla="*/ 386 w 1602"/>
                <a:gd name="T9" fmla="*/ 0 h 102"/>
                <a:gd name="T10" fmla="*/ 318 w 1602"/>
                <a:gd name="T11" fmla="*/ 0 h 102"/>
                <a:gd name="T12" fmla="*/ 318 w 1602"/>
                <a:gd name="T13" fmla="*/ 69 h 102"/>
                <a:gd name="T14" fmla="*/ 282 w 1602"/>
                <a:gd name="T15" fmla="*/ 69 h 102"/>
                <a:gd name="T16" fmla="*/ 282 w 1602"/>
                <a:gd name="T17" fmla="*/ 0 h 102"/>
                <a:gd name="T18" fmla="*/ 224 w 1602"/>
                <a:gd name="T19" fmla="*/ 0 h 102"/>
                <a:gd name="T20" fmla="*/ 224 w 1602"/>
                <a:gd name="T21" fmla="*/ 69 h 102"/>
                <a:gd name="T22" fmla="*/ 188 w 1602"/>
                <a:gd name="T23" fmla="*/ 69 h 102"/>
                <a:gd name="T24" fmla="*/ 188 w 1602"/>
                <a:gd name="T25" fmla="*/ 0 h 102"/>
                <a:gd name="T26" fmla="*/ 120 w 1602"/>
                <a:gd name="T27" fmla="*/ 0 h 102"/>
                <a:gd name="T28" fmla="*/ 120 w 1602"/>
                <a:gd name="T29" fmla="*/ 69 h 102"/>
                <a:gd name="T30" fmla="*/ 83 w 1602"/>
                <a:gd name="T31" fmla="*/ 69 h 102"/>
                <a:gd name="T32" fmla="*/ 83 w 1602"/>
                <a:gd name="T33" fmla="*/ 0 h 102"/>
                <a:gd name="T34" fmla="*/ 0 w 1602"/>
                <a:gd name="T35" fmla="*/ 0 h 102"/>
                <a:gd name="T36" fmla="*/ 0 w 1602"/>
                <a:gd name="T37" fmla="*/ 102 h 102"/>
                <a:gd name="T38" fmla="*/ 1602 w 1602"/>
                <a:gd name="T39" fmla="*/ 102 h 102"/>
                <a:gd name="T40" fmla="*/ 1602 w 1602"/>
                <a:gd name="T4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02" h="102">
                  <a:moveTo>
                    <a:pt x="1602" y="0"/>
                  </a:moveTo>
                  <a:lnTo>
                    <a:pt x="423" y="0"/>
                  </a:lnTo>
                  <a:lnTo>
                    <a:pt x="423" y="69"/>
                  </a:lnTo>
                  <a:lnTo>
                    <a:pt x="386" y="69"/>
                  </a:lnTo>
                  <a:lnTo>
                    <a:pt x="386" y="0"/>
                  </a:lnTo>
                  <a:lnTo>
                    <a:pt x="318" y="0"/>
                  </a:lnTo>
                  <a:lnTo>
                    <a:pt x="318" y="69"/>
                  </a:lnTo>
                  <a:lnTo>
                    <a:pt x="282" y="69"/>
                  </a:lnTo>
                  <a:lnTo>
                    <a:pt x="282" y="0"/>
                  </a:lnTo>
                  <a:lnTo>
                    <a:pt x="224" y="0"/>
                  </a:lnTo>
                  <a:lnTo>
                    <a:pt x="224" y="69"/>
                  </a:lnTo>
                  <a:lnTo>
                    <a:pt x="188" y="69"/>
                  </a:lnTo>
                  <a:lnTo>
                    <a:pt x="188" y="0"/>
                  </a:lnTo>
                  <a:lnTo>
                    <a:pt x="120" y="0"/>
                  </a:lnTo>
                  <a:lnTo>
                    <a:pt x="120" y="69"/>
                  </a:lnTo>
                  <a:lnTo>
                    <a:pt x="83" y="69"/>
                  </a:lnTo>
                  <a:lnTo>
                    <a:pt x="83" y="0"/>
                  </a:lnTo>
                  <a:lnTo>
                    <a:pt x="0" y="0"/>
                  </a:lnTo>
                  <a:lnTo>
                    <a:pt x="0" y="102"/>
                  </a:lnTo>
                  <a:lnTo>
                    <a:pt x="1602" y="102"/>
                  </a:lnTo>
                  <a:lnTo>
                    <a:pt x="16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2" name="iṩlíḋè"/>
            <p:cNvSpPr/>
            <p:nvPr/>
          </p:nvSpPr>
          <p:spPr bwMode="auto">
            <a:xfrm>
              <a:off x="5388843" y="4879856"/>
              <a:ext cx="41400" cy="77206"/>
            </a:xfrm>
            <a:prstGeom prst="rect">
              <a:avLst/>
            </a:prstGeom>
            <a:solidFill>
              <a:srgbClr val="D4D8D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3" name="îṥḻíḑé"/>
            <p:cNvSpPr/>
            <p:nvPr/>
          </p:nvSpPr>
          <p:spPr bwMode="auto">
            <a:xfrm>
              <a:off x="5388843" y="4879856"/>
              <a:ext cx="41400" cy="77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4" name="îṣ1ïḍé"/>
            <p:cNvSpPr/>
            <p:nvPr/>
          </p:nvSpPr>
          <p:spPr bwMode="auto">
            <a:xfrm>
              <a:off x="5506329" y="4879856"/>
              <a:ext cx="40281" cy="77206"/>
            </a:xfrm>
            <a:prstGeom prst="rect">
              <a:avLst/>
            </a:prstGeom>
            <a:solidFill>
              <a:srgbClr val="D4D8D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5" name="íšļiḓè"/>
            <p:cNvSpPr/>
            <p:nvPr/>
          </p:nvSpPr>
          <p:spPr bwMode="auto">
            <a:xfrm>
              <a:off x="5506329" y="4879856"/>
              <a:ext cx="40281" cy="77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6" name="ïṧḻîdê"/>
            <p:cNvSpPr/>
            <p:nvPr/>
          </p:nvSpPr>
          <p:spPr bwMode="auto">
            <a:xfrm>
              <a:off x="5611508" y="4879856"/>
              <a:ext cx="40281" cy="77206"/>
            </a:xfrm>
            <a:prstGeom prst="rect">
              <a:avLst/>
            </a:prstGeom>
            <a:solidFill>
              <a:srgbClr val="D4D8D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7" name="ïşļidé"/>
            <p:cNvSpPr/>
            <p:nvPr/>
          </p:nvSpPr>
          <p:spPr bwMode="auto">
            <a:xfrm>
              <a:off x="5611508" y="4879856"/>
              <a:ext cx="40281" cy="77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8" name="ïṣľiďe"/>
            <p:cNvSpPr/>
            <p:nvPr/>
          </p:nvSpPr>
          <p:spPr bwMode="auto">
            <a:xfrm>
              <a:off x="5727875" y="4879856"/>
              <a:ext cx="41400" cy="77206"/>
            </a:xfrm>
            <a:prstGeom prst="rect">
              <a:avLst/>
            </a:prstGeom>
            <a:solidFill>
              <a:srgbClr val="D4D8D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9" name="îSḻíḋè"/>
            <p:cNvSpPr/>
            <p:nvPr/>
          </p:nvSpPr>
          <p:spPr bwMode="auto">
            <a:xfrm>
              <a:off x="5727875" y="4879856"/>
              <a:ext cx="41400" cy="772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0" name="ïṩlïḍé"/>
            <p:cNvSpPr/>
            <p:nvPr/>
          </p:nvSpPr>
          <p:spPr bwMode="auto">
            <a:xfrm>
              <a:off x="5214291" y="4234239"/>
              <a:ext cx="2130423" cy="203643"/>
            </a:xfrm>
            <a:prstGeom prst="rect">
              <a:avLst/>
            </a:prstGeom>
            <a:solidFill>
              <a:srgbClr val="40877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1" name="îSḷïḍè"/>
            <p:cNvSpPr/>
            <p:nvPr/>
          </p:nvSpPr>
          <p:spPr bwMode="auto">
            <a:xfrm>
              <a:off x="5214291" y="4234239"/>
              <a:ext cx="2130423" cy="203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2" name="î$ľïḑé"/>
            <p:cNvSpPr/>
            <p:nvPr/>
          </p:nvSpPr>
          <p:spPr bwMode="auto">
            <a:xfrm>
              <a:off x="5382129" y="4234239"/>
              <a:ext cx="1793628" cy="203643"/>
            </a:xfrm>
            <a:prstGeom prst="rect">
              <a:avLst/>
            </a:prstGeom>
            <a:solidFill>
              <a:srgbClr val="05C6B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 name="ïṥļîďé"/>
            <p:cNvSpPr/>
            <p:nvPr/>
          </p:nvSpPr>
          <p:spPr bwMode="auto">
            <a:xfrm>
              <a:off x="5382129" y="4234239"/>
              <a:ext cx="1793628" cy="203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4" name="isḻíḍé"/>
            <p:cNvSpPr/>
            <p:nvPr/>
          </p:nvSpPr>
          <p:spPr bwMode="auto">
            <a:xfrm>
              <a:off x="5462691" y="4265569"/>
              <a:ext cx="277492" cy="136508"/>
            </a:xfrm>
            <a:prstGeom prst="rect">
              <a:avLst/>
            </a:prstGeom>
            <a:solidFill>
              <a:srgbClr val="ECF0F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5" name="íśļíḓé"/>
            <p:cNvSpPr/>
            <p:nvPr/>
          </p:nvSpPr>
          <p:spPr bwMode="auto">
            <a:xfrm>
              <a:off x="5462691" y="4265569"/>
              <a:ext cx="277492" cy="1365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6" name="îSľiḑê"/>
            <p:cNvSpPr/>
            <p:nvPr/>
          </p:nvSpPr>
          <p:spPr bwMode="auto">
            <a:xfrm>
              <a:off x="5214291" y="4322634"/>
              <a:ext cx="2130423" cy="115249"/>
            </a:xfrm>
            <a:custGeom>
              <a:avLst/>
              <a:gdLst>
                <a:gd name="T0" fmla="*/ 150 w 1904"/>
                <a:gd name="T1" fmla="*/ 0 h 103"/>
                <a:gd name="T2" fmla="*/ 0 w 1904"/>
                <a:gd name="T3" fmla="*/ 0 h 103"/>
                <a:gd name="T4" fmla="*/ 0 w 1904"/>
                <a:gd name="T5" fmla="*/ 103 h 103"/>
                <a:gd name="T6" fmla="*/ 150 w 1904"/>
                <a:gd name="T7" fmla="*/ 103 h 103"/>
                <a:gd name="T8" fmla="*/ 150 w 1904"/>
                <a:gd name="T9" fmla="*/ 0 h 103"/>
                <a:gd name="T10" fmla="*/ 1904 w 1904"/>
                <a:gd name="T11" fmla="*/ 0 h 103"/>
                <a:gd name="T12" fmla="*/ 1753 w 1904"/>
                <a:gd name="T13" fmla="*/ 0 h 103"/>
                <a:gd name="T14" fmla="*/ 1753 w 1904"/>
                <a:gd name="T15" fmla="*/ 103 h 103"/>
                <a:gd name="T16" fmla="*/ 1904 w 1904"/>
                <a:gd name="T17" fmla="*/ 103 h 103"/>
                <a:gd name="T18" fmla="*/ 1904 w 1904"/>
                <a:gd name="T1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4" h="103">
                  <a:moveTo>
                    <a:pt x="150" y="0"/>
                  </a:moveTo>
                  <a:lnTo>
                    <a:pt x="0" y="0"/>
                  </a:lnTo>
                  <a:lnTo>
                    <a:pt x="0" y="103"/>
                  </a:lnTo>
                  <a:lnTo>
                    <a:pt x="150" y="103"/>
                  </a:lnTo>
                  <a:lnTo>
                    <a:pt x="150" y="0"/>
                  </a:lnTo>
                  <a:close/>
                  <a:moveTo>
                    <a:pt x="1904" y="0"/>
                  </a:moveTo>
                  <a:lnTo>
                    <a:pt x="1753" y="0"/>
                  </a:lnTo>
                  <a:lnTo>
                    <a:pt x="1753" y="103"/>
                  </a:lnTo>
                  <a:lnTo>
                    <a:pt x="1904" y="103"/>
                  </a:lnTo>
                  <a:lnTo>
                    <a:pt x="1904" y="0"/>
                  </a:lnTo>
                  <a:close/>
                </a:path>
              </a:pathLst>
            </a:custGeom>
            <a:solidFill>
              <a:srgbClr val="3979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7" name="ï$lïḑé"/>
            <p:cNvSpPr/>
            <p:nvPr/>
          </p:nvSpPr>
          <p:spPr bwMode="auto">
            <a:xfrm>
              <a:off x="5214291" y="4322634"/>
              <a:ext cx="2130423" cy="115249"/>
            </a:xfrm>
            <a:custGeom>
              <a:avLst/>
              <a:gdLst>
                <a:gd name="T0" fmla="*/ 150 w 1904"/>
                <a:gd name="T1" fmla="*/ 0 h 103"/>
                <a:gd name="T2" fmla="*/ 0 w 1904"/>
                <a:gd name="T3" fmla="*/ 0 h 103"/>
                <a:gd name="T4" fmla="*/ 0 w 1904"/>
                <a:gd name="T5" fmla="*/ 103 h 103"/>
                <a:gd name="T6" fmla="*/ 150 w 1904"/>
                <a:gd name="T7" fmla="*/ 103 h 103"/>
                <a:gd name="T8" fmla="*/ 150 w 1904"/>
                <a:gd name="T9" fmla="*/ 0 h 103"/>
                <a:gd name="T10" fmla="*/ 1904 w 1904"/>
                <a:gd name="T11" fmla="*/ 0 h 103"/>
                <a:gd name="T12" fmla="*/ 1753 w 1904"/>
                <a:gd name="T13" fmla="*/ 0 h 103"/>
                <a:gd name="T14" fmla="*/ 1753 w 1904"/>
                <a:gd name="T15" fmla="*/ 103 h 103"/>
                <a:gd name="T16" fmla="*/ 1904 w 1904"/>
                <a:gd name="T17" fmla="*/ 103 h 103"/>
                <a:gd name="T18" fmla="*/ 1904 w 1904"/>
                <a:gd name="T1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4" h="103">
                  <a:moveTo>
                    <a:pt x="150" y="0"/>
                  </a:moveTo>
                  <a:lnTo>
                    <a:pt x="0" y="0"/>
                  </a:lnTo>
                  <a:lnTo>
                    <a:pt x="0" y="103"/>
                  </a:lnTo>
                  <a:lnTo>
                    <a:pt x="150" y="103"/>
                  </a:lnTo>
                  <a:lnTo>
                    <a:pt x="150" y="0"/>
                  </a:lnTo>
                  <a:moveTo>
                    <a:pt x="1904" y="0"/>
                  </a:moveTo>
                  <a:lnTo>
                    <a:pt x="1753" y="0"/>
                  </a:lnTo>
                  <a:lnTo>
                    <a:pt x="1753" y="103"/>
                  </a:lnTo>
                  <a:lnTo>
                    <a:pt x="1904" y="103"/>
                  </a:lnTo>
                  <a:lnTo>
                    <a:pt x="19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8" name="îṧľíḑé"/>
            <p:cNvSpPr/>
            <p:nvPr/>
          </p:nvSpPr>
          <p:spPr bwMode="auto">
            <a:xfrm>
              <a:off x="5382129" y="4322634"/>
              <a:ext cx="1793628" cy="115249"/>
            </a:xfrm>
            <a:custGeom>
              <a:avLst/>
              <a:gdLst>
                <a:gd name="T0" fmla="*/ 1603 w 1603"/>
                <a:gd name="T1" fmla="*/ 0 h 103"/>
                <a:gd name="T2" fmla="*/ 320 w 1603"/>
                <a:gd name="T3" fmla="*/ 0 h 103"/>
                <a:gd name="T4" fmla="*/ 320 w 1603"/>
                <a:gd name="T5" fmla="*/ 71 h 103"/>
                <a:gd name="T6" fmla="*/ 72 w 1603"/>
                <a:gd name="T7" fmla="*/ 71 h 103"/>
                <a:gd name="T8" fmla="*/ 72 w 1603"/>
                <a:gd name="T9" fmla="*/ 0 h 103"/>
                <a:gd name="T10" fmla="*/ 0 w 1603"/>
                <a:gd name="T11" fmla="*/ 0 h 103"/>
                <a:gd name="T12" fmla="*/ 0 w 1603"/>
                <a:gd name="T13" fmla="*/ 103 h 103"/>
                <a:gd name="T14" fmla="*/ 1603 w 1603"/>
                <a:gd name="T15" fmla="*/ 103 h 103"/>
                <a:gd name="T16" fmla="*/ 1603 w 1603"/>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3" h="103">
                  <a:moveTo>
                    <a:pt x="1603" y="0"/>
                  </a:moveTo>
                  <a:lnTo>
                    <a:pt x="320" y="0"/>
                  </a:lnTo>
                  <a:lnTo>
                    <a:pt x="320" y="71"/>
                  </a:lnTo>
                  <a:lnTo>
                    <a:pt x="72" y="71"/>
                  </a:lnTo>
                  <a:lnTo>
                    <a:pt x="72" y="0"/>
                  </a:lnTo>
                  <a:lnTo>
                    <a:pt x="0" y="0"/>
                  </a:lnTo>
                  <a:lnTo>
                    <a:pt x="0" y="103"/>
                  </a:lnTo>
                  <a:lnTo>
                    <a:pt x="1603" y="103"/>
                  </a:lnTo>
                  <a:lnTo>
                    <a:pt x="1603" y="0"/>
                  </a:lnTo>
                  <a:close/>
                </a:path>
              </a:pathLst>
            </a:custGeom>
            <a:solidFill>
              <a:srgbClr val="04B2A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9" name="ï$ļîḑè"/>
            <p:cNvSpPr/>
            <p:nvPr/>
          </p:nvSpPr>
          <p:spPr bwMode="auto">
            <a:xfrm>
              <a:off x="5382129" y="4322634"/>
              <a:ext cx="1793628" cy="115249"/>
            </a:xfrm>
            <a:custGeom>
              <a:avLst/>
              <a:gdLst>
                <a:gd name="T0" fmla="*/ 1603 w 1603"/>
                <a:gd name="T1" fmla="*/ 0 h 103"/>
                <a:gd name="T2" fmla="*/ 320 w 1603"/>
                <a:gd name="T3" fmla="*/ 0 h 103"/>
                <a:gd name="T4" fmla="*/ 320 w 1603"/>
                <a:gd name="T5" fmla="*/ 71 h 103"/>
                <a:gd name="T6" fmla="*/ 72 w 1603"/>
                <a:gd name="T7" fmla="*/ 71 h 103"/>
                <a:gd name="T8" fmla="*/ 72 w 1603"/>
                <a:gd name="T9" fmla="*/ 0 h 103"/>
                <a:gd name="T10" fmla="*/ 0 w 1603"/>
                <a:gd name="T11" fmla="*/ 0 h 103"/>
                <a:gd name="T12" fmla="*/ 0 w 1603"/>
                <a:gd name="T13" fmla="*/ 103 h 103"/>
                <a:gd name="T14" fmla="*/ 1603 w 1603"/>
                <a:gd name="T15" fmla="*/ 103 h 103"/>
                <a:gd name="T16" fmla="*/ 1603 w 1603"/>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3" h="103">
                  <a:moveTo>
                    <a:pt x="1603" y="0"/>
                  </a:moveTo>
                  <a:lnTo>
                    <a:pt x="320" y="0"/>
                  </a:lnTo>
                  <a:lnTo>
                    <a:pt x="320" y="71"/>
                  </a:lnTo>
                  <a:lnTo>
                    <a:pt x="72" y="71"/>
                  </a:lnTo>
                  <a:lnTo>
                    <a:pt x="72" y="0"/>
                  </a:lnTo>
                  <a:lnTo>
                    <a:pt x="0" y="0"/>
                  </a:lnTo>
                  <a:lnTo>
                    <a:pt x="0" y="103"/>
                  </a:lnTo>
                  <a:lnTo>
                    <a:pt x="1603" y="103"/>
                  </a:lnTo>
                  <a:lnTo>
                    <a:pt x="1603" y="0"/>
                  </a:lnTo>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0" name="îSļïḋe"/>
            <p:cNvSpPr/>
            <p:nvPr/>
          </p:nvSpPr>
          <p:spPr bwMode="auto">
            <a:xfrm>
              <a:off x="5462691" y="4322634"/>
              <a:ext cx="277492" cy="79444"/>
            </a:xfrm>
            <a:prstGeom prst="rect">
              <a:avLst/>
            </a:prstGeom>
            <a:solidFill>
              <a:srgbClr val="D4D8D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1" name="ïSľïdé"/>
            <p:cNvSpPr/>
            <p:nvPr/>
          </p:nvSpPr>
          <p:spPr bwMode="auto">
            <a:xfrm>
              <a:off x="5462691" y="4322634"/>
              <a:ext cx="277492" cy="79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2" name="iş1îḓé"/>
            <p:cNvSpPr/>
            <p:nvPr/>
          </p:nvSpPr>
          <p:spPr bwMode="auto">
            <a:xfrm>
              <a:off x="4372864" y="1460439"/>
              <a:ext cx="302108" cy="300990"/>
            </a:xfrm>
            <a:prstGeom prst="ellipse">
              <a:avLst/>
            </a:prstGeom>
            <a:solidFill>
              <a:srgbClr val="ECF0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3" name="îsľíďé"/>
            <p:cNvSpPr/>
            <p:nvPr/>
          </p:nvSpPr>
          <p:spPr bwMode="auto">
            <a:xfrm>
              <a:off x="4395242" y="1699887"/>
              <a:ext cx="258471" cy="253995"/>
            </a:xfrm>
            <a:prstGeom prst="ellipse">
              <a:avLst/>
            </a:prstGeom>
            <a:solidFill>
              <a:srgbClr val="ECF0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4" name="ísḷïḑè"/>
            <p:cNvSpPr/>
            <p:nvPr/>
          </p:nvSpPr>
          <p:spPr bwMode="auto">
            <a:xfrm>
              <a:off x="4554129" y="1561141"/>
              <a:ext cx="258471" cy="253995"/>
            </a:xfrm>
            <a:prstGeom prst="ellipse">
              <a:avLst/>
            </a:prstGeom>
            <a:solidFill>
              <a:srgbClr val="ECF0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5" name="ïsľiḑè"/>
            <p:cNvSpPr/>
            <p:nvPr/>
          </p:nvSpPr>
          <p:spPr bwMode="auto">
            <a:xfrm>
              <a:off x="4611194" y="1483936"/>
              <a:ext cx="258471" cy="253995"/>
            </a:xfrm>
            <a:prstGeom prst="ellipse">
              <a:avLst/>
            </a:prstGeom>
            <a:solidFill>
              <a:srgbClr val="ECF0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6" name="íšḻïdé"/>
            <p:cNvSpPr/>
            <p:nvPr/>
          </p:nvSpPr>
          <p:spPr bwMode="auto">
            <a:xfrm>
              <a:off x="4572031" y="1651773"/>
              <a:ext cx="307703" cy="303227"/>
            </a:xfrm>
            <a:prstGeom prst="ellipse">
              <a:avLst/>
            </a:prstGeom>
            <a:solidFill>
              <a:srgbClr val="ECF0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7" name="iŝḷïḋé"/>
            <p:cNvSpPr/>
            <p:nvPr/>
          </p:nvSpPr>
          <p:spPr bwMode="auto">
            <a:xfrm>
              <a:off x="4734275" y="1614849"/>
              <a:ext cx="226022" cy="223784"/>
            </a:xfrm>
            <a:prstGeom prst="ellipse">
              <a:avLst/>
            </a:prstGeom>
            <a:solidFill>
              <a:srgbClr val="ECF0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8" name="î$ľïdé"/>
            <p:cNvSpPr/>
            <p:nvPr/>
          </p:nvSpPr>
          <p:spPr bwMode="auto">
            <a:xfrm>
              <a:off x="4263210" y="1610374"/>
              <a:ext cx="242806" cy="242806"/>
            </a:xfrm>
            <a:prstGeom prst="ellipse">
              <a:avLst/>
            </a:prstGeom>
            <a:solidFill>
              <a:srgbClr val="ECF0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9" name="ïśliḓe"/>
            <p:cNvSpPr/>
            <p:nvPr/>
          </p:nvSpPr>
          <p:spPr bwMode="auto">
            <a:xfrm>
              <a:off x="4362794" y="3072801"/>
              <a:ext cx="201406" cy="180146"/>
            </a:xfrm>
            <a:custGeom>
              <a:avLst/>
              <a:gdLst>
                <a:gd name="T0" fmla="*/ 76 w 138"/>
                <a:gd name="T1" fmla="*/ 0 h 123"/>
                <a:gd name="T2" fmla="*/ 0 w 138"/>
                <a:gd name="T3" fmla="*/ 76 h 123"/>
                <a:gd name="T4" fmla="*/ 0 w 138"/>
                <a:gd name="T5" fmla="*/ 76 h 123"/>
                <a:gd name="T6" fmla="*/ 6 w 138"/>
                <a:gd name="T7" fmla="*/ 76 h 123"/>
                <a:gd name="T8" fmla="*/ 65 w 138"/>
                <a:gd name="T9" fmla="*/ 122 h 123"/>
                <a:gd name="T10" fmla="*/ 76 w 138"/>
                <a:gd name="T11" fmla="*/ 121 h 123"/>
                <a:gd name="T12" fmla="*/ 92 w 138"/>
                <a:gd name="T13" fmla="*/ 123 h 123"/>
                <a:gd name="T14" fmla="*/ 91 w 138"/>
                <a:gd name="T15" fmla="*/ 115 h 123"/>
                <a:gd name="T16" fmla="*/ 122 w 138"/>
                <a:gd name="T17" fmla="*/ 61 h 123"/>
                <a:gd name="T18" fmla="*/ 138 w 138"/>
                <a:gd name="T19" fmla="*/ 32 h 123"/>
                <a:gd name="T20" fmla="*/ 76 w 138"/>
                <a:gd name="T2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123">
                  <a:moveTo>
                    <a:pt x="76" y="0"/>
                  </a:moveTo>
                  <a:cubicBezTo>
                    <a:pt x="34" y="0"/>
                    <a:pt x="0" y="34"/>
                    <a:pt x="0" y="76"/>
                  </a:cubicBezTo>
                  <a:cubicBezTo>
                    <a:pt x="0" y="76"/>
                    <a:pt x="0" y="76"/>
                    <a:pt x="0" y="76"/>
                  </a:cubicBezTo>
                  <a:cubicBezTo>
                    <a:pt x="2" y="76"/>
                    <a:pt x="4" y="76"/>
                    <a:pt x="6" y="76"/>
                  </a:cubicBezTo>
                  <a:cubicBezTo>
                    <a:pt x="34" y="76"/>
                    <a:pt x="58" y="96"/>
                    <a:pt x="65" y="122"/>
                  </a:cubicBezTo>
                  <a:cubicBezTo>
                    <a:pt x="69" y="121"/>
                    <a:pt x="72" y="121"/>
                    <a:pt x="76" y="121"/>
                  </a:cubicBezTo>
                  <a:cubicBezTo>
                    <a:pt x="82" y="121"/>
                    <a:pt x="87" y="122"/>
                    <a:pt x="92" y="123"/>
                  </a:cubicBezTo>
                  <a:cubicBezTo>
                    <a:pt x="91" y="120"/>
                    <a:pt x="91" y="118"/>
                    <a:pt x="91" y="115"/>
                  </a:cubicBezTo>
                  <a:cubicBezTo>
                    <a:pt x="91" y="92"/>
                    <a:pt x="104" y="72"/>
                    <a:pt x="122" y="61"/>
                  </a:cubicBezTo>
                  <a:cubicBezTo>
                    <a:pt x="125" y="50"/>
                    <a:pt x="131" y="40"/>
                    <a:pt x="138" y="32"/>
                  </a:cubicBezTo>
                  <a:cubicBezTo>
                    <a:pt x="125" y="13"/>
                    <a:pt x="102" y="0"/>
                    <a:pt x="76" y="0"/>
                  </a:cubicBezTo>
                </a:path>
              </a:pathLst>
            </a:custGeom>
            <a:solidFill>
              <a:srgbClr val="F0F3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0" name="ísľide"/>
            <p:cNvSpPr/>
            <p:nvPr/>
          </p:nvSpPr>
          <p:spPr bwMode="auto">
            <a:xfrm>
              <a:off x="4380696" y="3249590"/>
              <a:ext cx="163362" cy="186860"/>
            </a:xfrm>
            <a:custGeom>
              <a:avLst/>
              <a:gdLst>
                <a:gd name="T0" fmla="*/ 64 w 112"/>
                <a:gd name="T1" fmla="*/ 0 h 128"/>
                <a:gd name="T2" fmla="*/ 53 w 112"/>
                <a:gd name="T3" fmla="*/ 1 h 128"/>
                <a:gd name="T4" fmla="*/ 55 w 112"/>
                <a:gd name="T5" fmla="*/ 16 h 128"/>
                <a:gd name="T6" fmla="*/ 0 w 112"/>
                <a:gd name="T7" fmla="*/ 77 h 128"/>
                <a:gd name="T8" fmla="*/ 64 w 112"/>
                <a:gd name="T9" fmla="*/ 128 h 128"/>
                <a:gd name="T10" fmla="*/ 112 w 112"/>
                <a:gd name="T11" fmla="*/ 108 h 128"/>
                <a:gd name="T12" fmla="*/ 88 w 112"/>
                <a:gd name="T13" fmla="*/ 53 h 128"/>
                <a:gd name="T14" fmla="*/ 91 w 112"/>
                <a:gd name="T15" fmla="*/ 31 h 128"/>
                <a:gd name="T16" fmla="*/ 80 w 112"/>
                <a:gd name="T17" fmla="*/ 2 h 128"/>
                <a:gd name="T18" fmla="*/ 64 w 112"/>
                <a:gd name="T19"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28">
                  <a:moveTo>
                    <a:pt x="64" y="0"/>
                  </a:moveTo>
                  <a:cubicBezTo>
                    <a:pt x="60" y="0"/>
                    <a:pt x="57" y="0"/>
                    <a:pt x="53" y="1"/>
                  </a:cubicBezTo>
                  <a:cubicBezTo>
                    <a:pt x="54" y="6"/>
                    <a:pt x="55" y="11"/>
                    <a:pt x="55" y="16"/>
                  </a:cubicBezTo>
                  <a:cubicBezTo>
                    <a:pt x="55" y="48"/>
                    <a:pt x="31" y="74"/>
                    <a:pt x="0" y="77"/>
                  </a:cubicBezTo>
                  <a:cubicBezTo>
                    <a:pt x="7" y="106"/>
                    <a:pt x="33" y="128"/>
                    <a:pt x="64" y="128"/>
                  </a:cubicBezTo>
                  <a:cubicBezTo>
                    <a:pt x="83" y="128"/>
                    <a:pt x="100" y="120"/>
                    <a:pt x="112" y="108"/>
                  </a:cubicBezTo>
                  <a:cubicBezTo>
                    <a:pt x="97" y="94"/>
                    <a:pt x="88" y="74"/>
                    <a:pt x="88" y="53"/>
                  </a:cubicBezTo>
                  <a:cubicBezTo>
                    <a:pt x="88" y="45"/>
                    <a:pt x="89" y="38"/>
                    <a:pt x="91" y="31"/>
                  </a:cubicBezTo>
                  <a:cubicBezTo>
                    <a:pt x="85" y="23"/>
                    <a:pt x="81" y="13"/>
                    <a:pt x="80" y="2"/>
                  </a:cubicBezTo>
                  <a:cubicBezTo>
                    <a:pt x="75" y="1"/>
                    <a:pt x="70" y="0"/>
                    <a:pt x="64" y="0"/>
                  </a:cubicBezTo>
                </a:path>
              </a:pathLst>
            </a:custGeom>
            <a:solidFill>
              <a:srgbClr val="F0F3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1" name="iSľîḋê"/>
            <p:cNvSpPr/>
            <p:nvPr/>
          </p:nvSpPr>
          <p:spPr bwMode="auto">
            <a:xfrm>
              <a:off x="4495945" y="3162314"/>
              <a:ext cx="59303" cy="133152"/>
            </a:xfrm>
            <a:custGeom>
              <a:avLst/>
              <a:gdLst>
                <a:gd name="T0" fmla="*/ 31 w 41"/>
                <a:gd name="T1" fmla="*/ 0 h 91"/>
                <a:gd name="T2" fmla="*/ 0 w 41"/>
                <a:gd name="T3" fmla="*/ 54 h 91"/>
                <a:gd name="T4" fmla="*/ 1 w 41"/>
                <a:gd name="T5" fmla="*/ 62 h 91"/>
                <a:gd name="T6" fmla="*/ 12 w 41"/>
                <a:gd name="T7" fmla="*/ 91 h 91"/>
                <a:gd name="T8" fmla="*/ 41 w 41"/>
                <a:gd name="T9" fmla="*/ 51 h 91"/>
                <a:gd name="T10" fmla="*/ 29 w 41"/>
                <a:gd name="T11" fmla="*/ 15 h 91"/>
                <a:gd name="T12" fmla="*/ 31 w 41"/>
                <a:gd name="T13" fmla="*/ 0 h 91"/>
              </a:gdLst>
              <a:ahLst/>
              <a:cxnLst>
                <a:cxn ang="0">
                  <a:pos x="T0" y="T1"/>
                </a:cxn>
                <a:cxn ang="0">
                  <a:pos x="T2" y="T3"/>
                </a:cxn>
                <a:cxn ang="0">
                  <a:pos x="T4" y="T5"/>
                </a:cxn>
                <a:cxn ang="0">
                  <a:pos x="T6" y="T7"/>
                </a:cxn>
                <a:cxn ang="0">
                  <a:pos x="T8" y="T9"/>
                </a:cxn>
                <a:cxn ang="0">
                  <a:pos x="T10" y="T11"/>
                </a:cxn>
                <a:cxn ang="0">
                  <a:pos x="T12" y="T13"/>
                </a:cxn>
              </a:cxnLst>
              <a:rect l="0" t="0" r="r" b="b"/>
              <a:pathLst>
                <a:path w="41" h="91">
                  <a:moveTo>
                    <a:pt x="31" y="0"/>
                  </a:moveTo>
                  <a:cubicBezTo>
                    <a:pt x="13" y="11"/>
                    <a:pt x="0" y="31"/>
                    <a:pt x="0" y="54"/>
                  </a:cubicBezTo>
                  <a:cubicBezTo>
                    <a:pt x="0" y="57"/>
                    <a:pt x="0" y="59"/>
                    <a:pt x="1" y="62"/>
                  </a:cubicBezTo>
                  <a:cubicBezTo>
                    <a:pt x="2" y="73"/>
                    <a:pt x="6" y="83"/>
                    <a:pt x="12" y="91"/>
                  </a:cubicBezTo>
                  <a:cubicBezTo>
                    <a:pt x="17" y="75"/>
                    <a:pt x="27" y="61"/>
                    <a:pt x="41" y="51"/>
                  </a:cubicBezTo>
                  <a:cubicBezTo>
                    <a:pt x="34" y="41"/>
                    <a:pt x="29" y="28"/>
                    <a:pt x="29" y="15"/>
                  </a:cubicBezTo>
                  <a:cubicBezTo>
                    <a:pt x="29" y="10"/>
                    <a:pt x="30" y="5"/>
                    <a:pt x="31" y="0"/>
                  </a:cubicBezTo>
                </a:path>
              </a:pathLst>
            </a:custGeom>
            <a:solidFill>
              <a:srgbClr val="F0F3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2" name="ïṥ1ïde"/>
            <p:cNvSpPr/>
            <p:nvPr/>
          </p:nvSpPr>
          <p:spPr bwMode="auto">
            <a:xfrm>
              <a:off x="4538464" y="3090703"/>
              <a:ext cx="191336" cy="145459"/>
            </a:xfrm>
            <a:custGeom>
              <a:avLst/>
              <a:gdLst>
                <a:gd name="T0" fmla="*/ 66 w 131"/>
                <a:gd name="T1" fmla="*/ 0 h 100"/>
                <a:gd name="T2" fmla="*/ 18 w 131"/>
                <a:gd name="T3" fmla="*/ 20 h 100"/>
                <a:gd name="T4" fmla="*/ 2 w 131"/>
                <a:gd name="T5" fmla="*/ 49 h 100"/>
                <a:gd name="T6" fmla="*/ 0 w 131"/>
                <a:gd name="T7" fmla="*/ 64 h 100"/>
                <a:gd name="T8" fmla="*/ 12 w 131"/>
                <a:gd name="T9" fmla="*/ 100 h 100"/>
                <a:gd name="T10" fmla="*/ 58 w 131"/>
                <a:gd name="T11" fmla="*/ 85 h 100"/>
                <a:gd name="T12" fmla="*/ 75 w 131"/>
                <a:gd name="T13" fmla="*/ 87 h 100"/>
                <a:gd name="T14" fmla="*/ 119 w 131"/>
                <a:gd name="T15" fmla="*/ 66 h 100"/>
                <a:gd name="T16" fmla="*/ 131 w 131"/>
                <a:gd name="T17" fmla="*/ 67 h 100"/>
                <a:gd name="T18" fmla="*/ 131 w 131"/>
                <a:gd name="T19" fmla="*/ 64 h 100"/>
                <a:gd name="T20" fmla="*/ 66 w 131"/>
                <a:gd name="T2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100">
                  <a:moveTo>
                    <a:pt x="66" y="0"/>
                  </a:moveTo>
                  <a:cubicBezTo>
                    <a:pt x="47" y="0"/>
                    <a:pt x="30" y="8"/>
                    <a:pt x="18" y="20"/>
                  </a:cubicBezTo>
                  <a:cubicBezTo>
                    <a:pt x="11" y="28"/>
                    <a:pt x="5" y="38"/>
                    <a:pt x="2" y="49"/>
                  </a:cubicBezTo>
                  <a:cubicBezTo>
                    <a:pt x="1" y="54"/>
                    <a:pt x="0" y="59"/>
                    <a:pt x="0" y="64"/>
                  </a:cubicBezTo>
                  <a:cubicBezTo>
                    <a:pt x="0" y="77"/>
                    <a:pt x="5" y="90"/>
                    <a:pt x="12" y="100"/>
                  </a:cubicBezTo>
                  <a:cubicBezTo>
                    <a:pt x="25" y="91"/>
                    <a:pt x="41" y="85"/>
                    <a:pt x="58" y="85"/>
                  </a:cubicBezTo>
                  <a:cubicBezTo>
                    <a:pt x="64" y="85"/>
                    <a:pt x="70" y="86"/>
                    <a:pt x="75" y="87"/>
                  </a:cubicBezTo>
                  <a:cubicBezTo>
                    <a:pt x="86" y="74"/>
                    <a:pt x="102" y="66"/>
                    <a:pt x="119" y="66"/>
                  </a:cubicBezTo>
                  <a:cubicBezTo>
                    <a:pt x="123" y="66"/>
                    <a:pt x="127" y="67"/>
                    <a:pt x="131" y="67"/>
                  </a:cubicBezTo>
                  <a:cubicBezTo>
                    <a:pt x="131" y="66"/>
                    <a:pt x="131" y="65"/>
                    <a:pt x="131" y="64"/>
                  </a:cubicBezTo>
                  <a:cubicBezTo>
                    <a:pt x="131" y="29"/>
                    <a:pt x="102" y="0"/>
                    <a:pt x="66" y="0"/>
                  </a:cubicBezTo>
                </a:path>
              </a:pathLst>
            </a:custGeom>
            <a:solidFill>
              <a:srgbClr val="F0F3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3" name="ïṩḻidè"/>
            <p:cNvSpPr/>
            <p:nvPr/>
          </p:nvSpPr>
          <p:spPr bwMode="auto">
            <a:xfrm>
              <a:off x="4509372" y="3214904"/>
              <a:ext cx="226022" cy="222665"/>
            </a:xfrm>
            <a:custGeom>
              <a:avLst/>
              <a:gdLst>
                <a:gd name="T0" fmla="*/ 78 w 155"/>
                <a:gd name="T1" fmla="*/ 0 h 153"/>
                <a:gd name="T2" fmla="*/ 32 w 155"/>
                <a:gd name="T3" fmla="*/ 15 h 153"/>
                <a:gd name="T4" fmla="*/ 3 w 155"/>
                <a:gd name="T5" fmla="*/ 55 h 153"/>
                <a:gd name="T6" fmla="*/ 0 w 155"/>
                <a:gd name="T7" fmla="*/ 77 h 153"/>
                <a:gd name="T8" fmla="*/ 24 w 155"/>
                <a:gd name="T9" fmla="*/ 132 h 153"/>
                <a:gd name="T10" fmla="*/ 78 w 155"/>
                <a:gd name="T11" fmla="*/ 153 h 153"/>
                <a:gd name="T12" fmla="*/ 155 w 155"/>
                <a:gd name="T13" fmla="*/ 92 h 153"/>
                <a:gd name="T14" fmla="*/ 139 w 155"/>
                <a:gd name="T15" fmla="*/ 94 h 153"/>
                <a:gd name="T16" fmla="*/ 82 w 155"/>
                <a:gd name="T17" fmla="*/ 37 h 153"/>
                <a:gd name="T18" fmla="*/ 95 w 155"/>
                <a:gd name="T19" fmla="*/ 2 h 153"/>
                <a:gd name="T20" fmla="*/ 78 w 155"/>
                <a:gd name="T21"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153">
                  <a:moveTo>
                    <a:pt x="78" y="0"/>
                  </a:moveTo>
                  <a:cubicBezTo>
                    <a:pt x="61" y="0"/>
                    <a:pt x="45" y="6"/>
                    <a:pt x="32" y="15"/>
                  </a:cubicBezTo>
                  <a:cubicBezTo>
                    <a:pt x="18" y="25"/>
                    <a:pt x="8" y="39"/>
                    <a:pt x="3" y="55"/>
                  </a:cubicBezTo>
                  <a:cubicBezTo>
                    <a:pt x="1" y="62"/>
                    <a:pt x="0" y="69"/>
                    <a:pt x="0" y="77"/>
                  </a:cubicBezTo>
                  <a:cubicBezTo>
                    <a:pt x="0" y="98"/>
                    <a:pt x="9" y="118"/>
                    <a:pt x="24" y="132"/>
                  </a:cubicBezTo>
                  <a:cubicBezTo>
                    <a:pt x="38" y="145"/>
                    <a:pt x="57" y="153"/>
                    <a:pt x="78" y="153"/>
                  </a:cubicBezTo>
                  <a:cubicBezTo>
                    <a:pt x="116" y="153"/>
                    <a:pt x="147" y="127"/>
                    <a:pt x="155" y="92"/>
                  </a:cubicBezTo>
                  <a:cubicBezTo>
                    <a:pt x="150" y="93"/>
                    <a:pt x="145" y="94"/>
                    <a:pt x="139" y="94"/>
                  </a:cubicBezTo>
                  <a:cubicBezTo>
                    <a:pt x="108" y="94"/>
                    <a:pt x="82" y="69"/>
                    <a:pt x="82" y="37"/>
                  </a:cubicBezTo>
                  <a:cubicBezTo>
                    <a:pt x="82" y="24"/>
                    <a:pt x="87" y="11"/>
                    <a:pt x="95" y="2"/>
                  </a:cubicBezTo>
                  <a:cubicBezTo>
                    <a:pt x="90" y="1"/>
                    <a:pt x="84" y="0"/>
                    <a:pt x="78" y="0"/>
                  </a:cubicBezTo>
                </a:path>
              </a:pathLst>
            </a:custGeom>
            <a:solidFill>
              <a:srgbClr val="F0F3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4" name="iš1ïḋè"/>
            <p:cNvSpPr/>
            <p:nvPr/>
          </p:nvSpPr>
          <p:spPr bwMode="auto">
            <a:xfrm>
              <a:off x="4629097" y="3186931"/>
              <a:ext cx="167838" cy="164481"/>
            </a:xfrm>
            <a:custGeom>
              <a:avLst/>
              <a:gdLst>
                <a:gd name="T0" fmla="*/ 57 w 115"/>
                <a:gd name="T1" fmla="*/ 0 h 113"/>
                <a:gd name="T2" fmla="*/ 13 w 115"/>
                <a:gd name="T3" fmla="*/ 21 h 113"/>
                <a:gd name="T4" fmla="*/ 0 w 115"/>
                <a:gd name="T5" fmla="*/ 56 h 113"/>
                <a:gd name="T6" fmla="*/ 57 w 115"/>
                <a:gd name="T7" fmla="*/ 113 h 113"/>
                <a:gd name="T8" fmla="*/ 73 w 115"/>
                <a:gd name="T9" fmla="*/ 111 h 113"/>
                <a:gd name="T10" fmla="*/ 115 w 115"/>
                <a:gd name="T11" fmla="*/ 56 h 113"/>
                <a:gd name="T12" fmla="*/ 69 w 115"/>
                <a:gd name="T13" fmla="*/ 1 h 113"/>
                <a:gd name="T14" fmla="*/ 57 w 115"/>
                <a:gd name="T15" fmla="*/ 0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13">
                  <a:moveTo>
                    <a:pt x="57" y="0"/>
                  </a:moveTo>
                  <a:cubicBezTo>
                    <a:pt x="40" y="0"/>
                    <a:pt x="24" y="8"/>
                    <a:pt x="13" y="21"/>
                  </a:cubicBezTo>
                  <a:cubicBezTo>
                    <a:pt x="5" y="30"/>
                    <a:pt x="0" y="43"/>
                    <a:pt x="0" y="56"/>
                  </a:cubicBezTo>
                  <a:cubicBezTo>
                    <a:pt x="0" y="88"/>
                    <a:pt x="26" y="113"/>
                    <a:pt x="57" y="113"/>
                  </a:cubicBezTo>
                  <a:cubicBezTo>
                    <a:pt x="63" y="113"/>
                    <a:pt x="68" y="112"/>
                    <a:pt x="73" y="111"/>
                  </a:cubicBezTo>
                  <a:cubicBezTo>
                    <a:pt x="97" y="104"/>
                    <a:pt x="115" y="82"/>
                    <a:pt x="115" y="56"/>
                  </a:cubicBezTo>
                  <a:cubicBezTo>
                    <a:pt x="115" y="29"/>
                    <a:pt x="95" y="6"/>
                    <a:pt x="69" y="1"/>
                  </a:cubicBezTo>
                  <a:cubicBezTo>
                    <a:pt x="65" y="1"/>
                    <a:pt x="61" y="0"/>
                    <a:pt x="57" y="0"/>
                  </a:cubicBezTo>
                </a:path>
              </a:pathLst>
            </a:custGeom>
            <a:solidFill>
              <a:srgbClr val="F0F3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5" name="iślîḑê"/>
            <p:cNvSpPr/>
            <p:nvPr/>
          </p:nvSpPr>
          <p:spPr bwMode="auto">
            <a:xfrm>
              <a:off x="4281112" y="3184693"/>
              <a:ext cx="180146" cy="179027"/>
            </a:xfrm>
            <a:custGeom>
              <a:avLst/>
              <a:gdLst>
                <a:gd name="T0" fmla="*/ 62 w 123"/>
                <a:gd name="T1" fmla="*/ 0 h 123"/>
                <a:gd name="T2" fmla="*/ 56 w 123"/>
                <a:gd name="T3" fmla="*/ 0 h 123"/>
                <a:gd name="T4" fmla="*/ 0 w 123"/>
                <a:gd name="T5" fmla="*/ 61 h 123"/>
                <a:gd name="T6" fmla="*/ 62 w 123"/>
                <a:gd name="T7" fmla="*/ 123 h 123"/>
                <a:gd name="T8" fmla="*/ 68 w 123"/>
                <a:gd name="T9" fmla="*/ 122 h 123"/>
                <a:gd name="T10" fmla="*/ 123 w 123"/>
                <a:gd name="T11" fmla="*/ 61 h 123"/>
                <a:gd name="T12" fmla="*/ 121 w 123"/>
                <a:gd name="T13" fmla="*/ 46 h 123"/>
                <a:gd name="T14" fmla="*/ 62 w 123"/>
                <a:gd name="T15" fmla="*/ 0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23">
                  <a:moveTo>
                    <a:pt x="62" y="0"/>
                  </a:moveTo>
                  <a:cubicBezTo>
                    <a:pt x="60" y="0"/>
                    <a:pt x="58" y="0"/>
                    <a:pt x="56" y="0"/>
                  </a:cubicBezTo>
                  <a:cubicBezTo>
                    <a:pt x="25" y="3"/>
                    <a:pt x="0" y="29"/>
                    <a:pt x="0" y="61"/>
                  </a:cubicBezTo>
                  <a:cubicBezTo>
                    <a:pt x="0" y="95"/>
                    <a:pt x="28" y="123"/>
                    <a:pt x="62" y="123"/>
                  </a:cubicBezTo>
                  <a:cubicBezTo>
                    <a:pt x="64" y="123"/>
                    <a:pt x="66" y="123"/>
                    <a:pt x="68" y="122"/>
                  </a:cubicBezTo>
                  <a:cubicBezTo>
                    <a:pt x="99" y="119"/>
                    <a:pt x="123" y="93"/>
                    <a:pt x="123" y="61"/>
                  </a:cubicBezTo>
                  <a:cubicBezTo>
                    <a:pt x="123" y="56"/>
                    <a:pt x="122" y="51"/>
                    <a:pt x="121" y="46"/>
                  </a:cubicBezTo>
                  <a:cubicBezTo>
                    <a:pt x="114" y="20"/>
                    <a:pt x="90" y="0"/>
                    <a:pt x="62" y="0"/>
                  </a:cubicBezTo>
                </a:path>
              </a:pathLst>
            </a:custGeom>
            <a:solidFill>
              <a:srgbClr val="F0F3F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6" name="i$ḷîḑe"/>
            <p:cNvSpPr/>
            <p:nvPr/>
          </p:nvSpPr>
          <p:spPr bwMode="auto">
            <a:xfrm>
              <a:off x="8144742" y="3625547"/>
              <a:ext cx="280849" cy="247281"/>
            </a:xfrm>
            <a:custGeom>
              <a:avLst/>
              <a:gdLst>
                <a:gd name="T0" fmla="*/ 103 w 193"/>
                <a:gd name="T1" fmla="*/ 0 h 169"/>
                <a:gd name="T2" fmla="*/ 0 w 193"/>
                <a:gd name="T3" fmla="*/ 92 h 169"/>
                <a:gd name="T4" fmla="*/ 0 w 193"/>
                <a:gd name="T5" fmla="*/ 93 h 169"/>
                <a:gd name="T6" fmla="*/ 7 w 193"/>
                <a:gd name="T7" fmla="*/ 93 h 169"/>
                <a:gd name="T8" fmla="*/ 81 w 193"/>
                <a:gd name="T9" fmla="*/ 163 h 169"/>
                <a:gd name="T10" fmla="*/ 86 w 193"/>
                <a:gd name="T11" fmla="*/ 163 h 169"/>
                <a:gd name="T12" fmla="*/ 96 w 193"/>
                <a:gd name="T13" fmla="*/ 164 h 169"/>
                <a:gd name="T14" fmla="*/ 117 w 193"/>
                <a:gd name="T15" fmla="*/ 169 h 169"/>
                <a:gd name="T16" fmla="*/ 117 w 193"/>
                <a:gd name="T17" fmla="*/ 159 h 169"/>
                <a:gd name="T18" fmla="*/ 167 w 193"/>
                <a:gd name="T19" fmla="*/ 90 h 169"/>
                <a:gd name="T20" fmla="*/ 193 w 193"/>
                <a:gd name="T21" fmla="*/ 53 h 169"/>
                <a:gd name="T22" fmla="*/ 114 w 193"/>
                <a:gd name="T23" fmla="*/ 1 h 169"/>
                <a:gd name="T24" fmla="*/ 103 w 193"/>
                <a:gd name="T25"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3" h="169">
                  <a:moveTo>
                    <a:pt x="103" y="0"/>
                  </a:moveTo>
                  <a:cubicBezTo>
                    <a:pt x="51" y="0"/>
                    <a:pt x="6" y="39"/>
                    <a:pt x="0" y="92"/>
                  </a:cubicBezTo>
                  <a:cubicBezTo>
                    <a:pt x="0" y="92"/>
                    <a:pt x="0" y="92"/>
                    <a:pt x="0" y="93"/>
                  </a:cubicBezTo>
                  <a:cubicBezTo>
                    <a:pt x="3" y="93"/>
                    <a:pt x="5" y="93"/>
                    <a:pt x="7" y="93"/>
                  </a:cubicBezTo>
                  <a:cubicBezTo>
                    <a:pt x="46" y="97"/>
                    <a:pt x="75" y="127"/>
                    <a:pt x="81" y="163"/>
                  </a:cubicBezTo>
                  <a:cubicBezTo>
                    <a:pt x="82" y="163"/>
                    <a:pt x="84" y="163"/>
                    <a:pt x="86" y="163"/>
                  </a:cubicBezTo>
                  <a:cubicBezTo>
                    <a:pt x="89" y="163"/>
                    <a:pt x="93" y="163"/>
                    <a:pt x="96" y="164"/>
                  </a:cubicBezTo>
                  <a:cubicBezTo>
                    <a:pt x="103" y="165"/>
                    <a:pt x="110" y="166"/>
                    <a:pt x="117" y="169"/>
                  </a:cubicBezTo>
                  <a:cubicBezTo>
                    <a:pt x="117" y="165"/>
                    <a:pt x="117" y="162"/>
                    <a:pt x="117" y="159"/>
                  </a:cubicBezTo>
                  <a:cubicBezTo>
                    <a:pt x="120" y="127"/>
                    <a:pt x="140" y="102"/>
                    <a:pt x="167" y="90"/>
                  </a:cubicBezTo>
                  <a:cubicBezTo>
                    <a:pt x="172" y="75"/>
                    <a:pt x="181" y="63"/>
                    <a:pt x="193" y="53"/>
                  </a:cubicBezTo>
                  <a:cubicBezTo>
                    <a:pt x="177" y="25"/>
                    <a:pt x="149" y="4"/>
                    <a:pt x="114" y="1"/>
                  </a:cubicBezTo>
                  <a:cubicBezTo>
                    <a:pt x="110" y="0"/>
                    <a:pt x="106" y="0"/>
                    <a:pt x="103" y="0"/>
                  </a:cubicBezTo>
                </a:path>
              </a:pathLst>
            </a:custGeom>
            <a:solidFill>
              <a:srgbClr val="FBFCF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 name="iSḻîḋé"/>
            <p:cNvSpPr/>
            <p:nvPr/>
          </p:nvSpPr>
          <p:spPr bwMode="auto">
            <a:xfrm>
              <a:off x="8141384" y="3863877"/>
              <a:ext cx="212595" cy="253995"/>
            </a:xfrm>
            <a:custGeom>
              <a:avLst/>
              <a:gdLst>
                <a:gd name="T0" fmla="*/ 88 w 146"/>
                <a:gd name="T1" fmla="*/ 0 h 174"/>
                <a:gd name="T2" fmla="*/ 83 w 146"/>
                <a:gd name="T3" fmla="*/ 0 h 174"/>
                <a:gd name="T4" fmla="*/ 83 w 146"/>
                <a:gd name="T5" fmla="*/ 22 h 174"/>
                <a:gd name="T6" fmla="*/ 0 w 146"/>
                <a:gd name="T7" fmla="*/ 96 h 174"/>
                <a:gd name="T8" fmla="*/ 79 w 146"/>
                <a:gd name="T9" fmla="*/ 174 h 174"/>
                <a:gd name="T10" fmla="*/ 89 w 146"/>
                <a:gd name="T11" fmla="*/ 174 h 174"/>
                <a:gd name="T12" fmla="*/ 146 w 146"/>
                <a:gd name="T13" fmla="*/ 153 h 174"/>
                <a:gd name="T14" fmla="*/ 122 w 146"/>
                <a:gd name="T15" fmla="*/ 75 h 174"/>
                <a:gd name="T16" fmla="*/ 130 w 146"/>
                <a:gd name="T17" fmla="*/ 47 h 174"/>
                <a:gd name="T18" fmla="*/ 119 w 146"/>
                <a:gd name="T19" fmla="*/ 6 h 174"/>
                <a:gd name="T20" fmla="*/ 98 w 146"/>
                <a:gd name="T21" fmla="*/ 1 h 174"/>
                <a:gd name="T22" fmla="*/ 88 w 146"/>
                <a:gd name="T2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74">
                  <a:moveTo>
                    <a:pt x="88" y="0"/>
                  </a:moveTo>
                  <a:cubicBezTo>
                    <a:pt x="86" y="0"/>
                    <a:pt x="84" y="0"/>
                    <a:pt x="83" y="0"/>
                  </a:cubicBezTo>
                  <a:cubicBezTo>
                    <a:pt x="84" y="7"/>
                    <a:pt x="84" y="14"/>
                    <a:pt x="83" y="22"/>
                  </a:cubicBezTo>
                  <a:cubicBezTo>
                    <a:pt x="78" y="64"/>
                    <a:pt x="42" y="96"/>
                    <a:pt x="0" y="96"/>
                  </a:cubicBezTo>
                  <a:cubicBezTo>
                    <a:pt x="5" y="136"/>
                    <a:pt x="37" y="169"/>
                    <a:pt x="79" y="174"/>
                  </a:cubicBezTo>
                  <a:cubicBezTo>
                    <a:pt x="82" y="174"/>
                    <a:pt x="86" y="174"/>
                    <a:pt x="89" y="174"/>
                  </a:cubicBezTo>
                  <a:cubicBezTo>
                    <a:pt x="110" y="174"/>
                    <a:pt x="131" y="166"/>
                    <a:pt x="146" y="153"/>
                  </a:cubicBezTo>
                  <a:cubicBezTo>
                    <a:pt x="129" y="132"/>
                    <a:pt x="119" y="104"/>
                    <a:pt x="122" y="75"/>
                  </a:cubicBezTo>
                  <a:cubicBezTo>
                    <a:pt x="124" y="65"/>
                    <a:pt x="126" y="56"/>
                    <a:pt x="130" y="47"/>
                  </a:cubicBezTo>
                  <a:cubicBezTo>
                    <a:pt x="123" y="35"/>
                    <a:pt x="119" y="20"/>
                    <a:pt x="119" y="6"/>
                  </a:cubicBezTo>
                  <a:cubicBezTo>
                    <a:pt x="112" y="3"/>
                    <a:pt x="105" y="2"/>
                    <a:pt x="98" y="1"/>
                  </a:cubicBezTo>
                  <a:cubicBezTo>
                    <a:pt x="95" y="0"/>
                    <a:pt x="91" y="0"/>
                    <a:pt x="88" y="0"/>
                  </a:cubicBezTo>
                </a:path>
              </a:pathLst>
            </a:custGeom>
            <a:solidFill>
              <a:srgbClr val="FBFCF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 name="íşlide"/>
            <p:cNvSpPr/>
            <p:nvPr/>
          </p:nvSpPr>
          <p:spPr bwMode="auto">
            <a:xfrm>
              <a:off x="8314817" y="3757579"/>
              <a:ext cx="80562" cy="174551"/>
            </a:xfrm>
            <a:custGeom>
              <a:avLst/>
              <a:gdLst>
                <a:gd name="T0" fmla="*/ 50 w 55"/>
                <a:gd name="T1" fmla="*/ 0 h 120"/>
                <a:gd name="T2" fmla="*/ 0 w 55"/>
                <a:gd name="T3" fmla="*/ 69 h 120"/>
                <a:gd name="T4" fmla="*/ 0 w 55"/>
                <a:gd name="T5" fmla="*/ 79 h 120"/>
                <a:gd name="T6" fmla="*/ 11 w 55"/>
                <a:gd name="T7" fmla="*/ 120 h 120"/>
                <a:gd name="T8" fmla="*/ 55 w 55"/>
                <a:gd name="T9" fmla="*/ 70 h 120"/>
                <a:gd name="T10" fmla="*/ 45 w 55"/>
                <a:gd name="T11" fmla="*/ 20 h 120"/>
                <a:gd name="T12" fmla="*/ 50 w 55"/>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55" h="120">
                  <a:moveTo>
                    <a:pt x="50" y="0"/>
                  </a:moveTo>
                  <a:cubicBezTo>
                    <a:pt x="23" y="12"/>
                    <a:pt x="3" y="37"/>
                    <a:pt x="0" y="69"/>
                  </a:cubicBezTo>
                  <a:cubicBezTo>
                    <a:pt x="0" y="72"/>
                    <a:pt x="0" y="75"/>
                    <a:pt x="0" y="79"/>
                  </a:cubicBezTo>
                  <a:cubicBezTo>
                    <a:pt x="0" y="93"/>
                    <a:pt x="4" y="108"/>
                    <a:pt x="11" y="120"/>
                  </a:cubicBezTo>
                  <a:cubicBezTo>
                    <a:pt x="20" y="99"/>
                    <a:pt x="35" y="81"/>
                    <a:pt x="55" y="70"/>
                  </a:cubicBezTo>
                  <a:cubicBezTo>
                    <a:pt x="47" y="55"/>
                    <a:pt x="43" y="38"/>
                    <a:pt x="45" y="20"/>
                  </a:cubicBezTo>
                  <a:cubicBezTo>
                    <a:pt x="46" y="13"/>
                    <a:pt x="48" y="6"/>
                    <a:pt x="50" y="0"/>
                  </a:cubicBezTo>
                </a:path>
              </a:pathLst>
            </a:custGeom>
            <a:solidFill>
              <a:srgbClr val="FBFCF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9" name="í$ḻiďe"/>
            <p:cNvSpPr/>
            <p:nvPr/>
          </p:nvSpPr>
          <p:spPr bwMode="auto">
            <a:xfrm>
              <a:off x="8377477" y="3677017"/>
              <a:ext cx="99584" cy="182384"/>
            </a:xfrm>
            <a:custGeom>
              <a:avLst/>
              <a:gdLst>
                <a:gd name="T0" fmla="*/ 68 w 68"/>
                <a:gd name="T1" fmla="*/ 0 h 125"/>
                <a:gd name="T2" fmla="*/ 33 w 68"/>
                <a:gd name="T3" fmla="*/ 18 h 125"/>
                <a:gd name="T4" fmla="*/ 7 w 68"/>
                <a:gd name="T5" fmla="*/ 55 h 125"/>
                <a:gd name="T6" fmla="*/ 2 w 68"/>
                <a:gd name="T7" fmla="*/ 75 h 125"/>
                <a:gd name="T8" fmla="*/ 12 w 68"/>
                <a:gd name="T9" fmla="*/ 125 h 125"/>
                <a:gd name="T10" fmla="*/ 65 w 68"/>
                <a:gd name="T11" fmla="*/ 111 h 125"/>
                <a:gd name="T12" fmla="*/ 68 w 68"/>
                <a:gd name="T13" fmla="*/ 111 h 125"/>
                <a:gd name="T14" fmla="*/ 68 w 68"/>
                <a:gd name="T15" fmla="*/ 0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25">
                  <a:moveTo>
                    <a:pt x="68" y="0"/>
                  </a:moveTo>
                  <a:cubicBezTo>
                    <a:pt x="55" y="3"/>
                    <a:pt x="43" y="10"/>
                    <a:pt x="33" y="18"/>
                  </a:cubicBezTo>
                  <a:cubicBezTo>
                    <a:pt x="21" y="28"/>
                    <a:pt x="12" y="40"/>
                    <a:pt x="7" y="55"/>
                  </a:cubicBezTo>
                  <a:cubicBezTo>
                    <a:pt x="5" y="61"/>
                    <a:pt x="3" y="68"/>
                    <a:pt x="2" y="75"/>
                  </a:cubicBezTo>
                  <a:cubicBezTo>
                    <a:pt x="0" y="93"/>
                    <a:pt x="4" y="110"/>
                    <a:pt x="12" y="125"/>
                  </a:cubicBezTo>
                  <a:cubicBezTo>
                    <a:pt x="28" y="116"/>
                    <a:pt x="46" y="111"/>
                    <a:pt x="65" y="111"/>
                  </a:cubicBezTo>
                  <a:cubicBezTo>
                    <a:pt x="66" y="111"/>
                    <a:pt x="67" y="111"/>
                    <a:pt x="68" y="111"/>
                  </a:cubicBezTo>
                  <a:cubicBezTo>
                    <a:pt x="68" y="0"/>
                    <a:pt x="68" y="0"/>
                    <a:pt x="68" y="0"/>
                  </a:cubicBezTo>
                </a:path>
              </a:pathLst>
            </a:custGeom>
            <a:solidFill>
              <a:srgbClr val="FBFCF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0" name="ïṡḷiḍe"/>
            <p:cNvSpPr/>
            <p:nvPr/>
          </p:nvSpPr>
          <p:spPr bwMode="auto">
            <a:xfrm>
              <a:off x="8314817" y="3839261"/>
              <a:ext cx="162244" cy="303227"/>
            </a:xfrm>
            <a:custGeom>
              <a:avLst/>
              <a:gdLst>
                <a:gd name="T0" fmla="*/ 108 w 111"/>
                <a:gd name="T1" fmla="*/ 0 h 208"/>
                <a:gd name="T2" fmla="*/ 55 w 111"/>
                <a:gd name="T3" fmla="*/ 14 h 208"/>
                <a:gd name="T4" fmla="*/ 11 w 111"/>
                <a:gd name="T5" fmla="*/ 64 h 208"/>
                <a:gd name="T6" fmla="*/ 3 w 111"/>
                <a:gd name="T7" fmla="*/ 92 h 208"/>
                <a:gd name="T8" fmla="*/ 27 w 111"/>
                <a:gd name="T9" fmla="*/ 170 h 208"/>
                <a:gd name="T10" fmla="*/ 97 w 111"/>
                <a:gd name="T11" fmla="*/ 207 h 208"/>
                <a:gd name="T12" fmla="*/ 109 w 111"/>
                <a:gd name="T13" fmla="*/ 208 h 208"/>
                <a:gd name="T14" fmla="*/ 111 w 111"/>
                <a:gd name="T15" fmla="*/ 208 h 208"/>
                <a:gd name="T16" fmla="*/ 111 w 111"/>
                <a:gd name="T17" fmla="*/ 0 h 208"/>
                <a:gd name="T18" fmla="*/ 108 w 111"/>
                <a:gd name="T19"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208">
                  <a:moveTo>
                    <a:pt x="108" y="0"/>
                  </a:moveTo>
                  <a:cubicBezTo>
                    <a:pt x="89" y="0"/>
                    <a:pt x="71" y="5"/>
                    <a:pt x="55" y="14"/>
                  </a:cubicBezTo>
                  <a:cubicBezTo>
                    <a:pt x="35" y="25"/>
                    <a:pt x="20" y="43"/>
                    <a:pt x="11" y="64"/>
                  </a:cubicBezTo>
                  <a:cubicBezTo>
                    <a:pt x="7" y="73"/>
                    <a:pt x="5" y="82"/>
                    <a:pt x="3" y="92"/>
                  </a:cubicBezTo>
                  <a:cubicBezTo>
                    <a:pt x="0" y="121"/>
                    <a:pt x="10" y="149"/>
                    <a:pt x="27" y="170"/>
                  </a:cubicBezTo>
                  <a:cubicBezTo>
                    <a:pt x="44" y="190"/>
                    <a:pt x="69" y="204"/>
                    <a:pt x="97" y="207"/>
                  </a:cubicBezTo>
                  <a:cubicBezTo>
                    <a:pt x="101" y="208"/>
                    <a:pt x="105" y="208"/>
                    <a:pt x="109" y="208"/>
                  </a:cubicBezTo>
                  <a:cubicBezTo>
                    <a:pt x="110" y="208"/>
                    <a:pt x="110" y="208"/>
                    <a:pt x="111" y="208"/>
                  </a:cubicBezTo>
                  <a:cubicBezTo>
                    <a:pt x="111" y="0"/>
                    <a:pt x="111" y="0"/>
                    <a:pt x="111" y="0"/>
                  </a:cubicBezTo>
                  <a:cubicBezTo>
                    <a:pt x="110" y="0"/>
                    <a:pt x="109" y="0"/>
                    <a:pt x="108" y="0"/>
                  </a:cubicBezTo>
                </a:path>
              </a:pathLst>
            </a:custGeom>
            <a:solidFill>
              <a:srgbClr val="FBFCF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1" name="îsḻíďê"/>
            <p:cNvSpPr/>
            <p:nvPr/>
          </p:nvSpPr>
          <p:spPr bwMode="auto">
            <a:xfrm>
              <a:off x="8013828" y="3759817"/>
              <a:ext cx="249519" cy="243924"/>
            </a:xfrm>
            <a:custGeom>
              <a:avLst/>
              <a:gdLst>
                <a:gd name="T0" fmla="*/ 87 w 171"/>
                <a:gd name="T1" fmla="*/ 0 h 167"/>
                <a:gd name="T2" fmla="*/ 5 w 171"/>
                <a:gd name="T3" fmla="*/ 75 h 167"/>
                <a:gd name="T4" fmla="*/ 78 w 171"/>
                <a:gd name="T5" fmla="*/ 166 h 167"/>
                <a:gd name="T6" fmla="*/ 87 w 171"/>
                <a:gd name="T7" fmla="*/ 167 h 167"/>
                <a:gd name="T8" fmla="*/ 87 w 171"/>
                <a:gd name="T9" fmla="*/ 167 h 167"/>
                <a:gd name="T10" fmla="*/ 170 w 171"/>
                <a:gd name="T11" fmla="*/ 93 h 167"/>
                <a:gd name="T12" fmla="*/ 170 w 171"/>
                <a:gd name="T13" fmla="*/ 71 h 167"/>
                <a:gd name="T14" fmla="*/ 96 w 171"/>
                <a:gd name="T15" fmla="*/ 1 h 167"/>
                <a:gd name="T16" fmla="*/ 89 w 171"/>
                <a:gd name="T17" fmla="*/ 1 h 167"/>
                <a:gd name="T18" fmla="*/ 87 w 171"/>
                <a:gd name="T1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167">
                  <a:moveTo>
                    <a:pt x="87" y="0"/>
                  </a:moveTo>
                  <a:cubicBezTo>
                    <a:pt x="45" y="0"/>
                    <a:pt x="9" y="32"/>
                    <a:pt x="5" y="75"/>
                  </a:cubicBezTo>
                  <a:cubicBezTo>
                    <a:pt x="0" y="120"/>
                    <a:pt x="33" y="161"/>
                    <a:pt x="78" y="166"/>
                  </a:cubicBezTo>
                  <a:cubicBezTo>
                    <a:pt x="81" y="167"/>
                    <a:pt x="84" y="167"/>
                    <a:pt x="87" y="167"/>
                  </a:cubicBezTo>
                  <a:cubicBezTo>
                    <a:pt x="87" y="167"/>
                    <a:pt x="87" y="167"/>
                    <a:pt x="87" y="167"/>
                  </a:cubicBezTo>
                  <a:cubicBezTo>
                    <a:pt x="129" y="167"/>
                    <a:pt x="165" y="135"/>
                    <a:pt x="170" y="93"/>
                  </a:cubicBezTo>
                  <a:cubicBezTo>
                    <a:pt x="171" y="85"/>
                    <a:pt x="171" y="78"/>
                    <a:pt x="170" y="71"/>
                  </a:cubicBezTo>
                  <a:cubicBezTo>
                    <a:pt x="164" y="35"/>
                    <a:pt x="135" y="5"/>
                    <a:pt x="96" y="1"/>
                  </a:cubicBezTo>
                  <a:cubicBezTo>
                    <a:pt x="94" y="1"/>
                    <a:pt x="92" y="1"/>
                    <a:pt x="89" y="1"/>
                  </a:cubicBezTo>
                  <a:cubicBezTo>
                    <a:pt x="88" y="1"/>
                    <a:pt x="88" y="0"/>
                    <a:pt x="87" y="0"/>
                  </a:cubicBezTo>
                </a:path>
              </a:pathLst>
            </a:custGeom>
            <a:solidFill>
              <a:srgbClr val="FBFCF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2" name="í$ḻîde"/>
            <p:cNvSpPr/>
            <p:nvPr/>
          </p:nvSpPr>
          <p:spPr bwMode="auto">
            <a:xfrm>
              <a:off x="7807946" y="1867725"/>
              <a:ext cx="273016" cy="241687"/>
            </a:xfrm>
            <a:custGeom>
              <a:avLst/>
              <a:gdLst>
                <a:gd name="T0" fmla="*/ 104 w 187"/>
                <a:gd name="T1" fmla="*/ 0 h 166"/>
                <a:gd name="T2" fmla="*/ 103 w 187"/>
                <a:gd name="T3" fmla="*/ 0 h 166"/>
                <a:gd name="T4" fmla="*/ 0 w 187"/>
                <a:gd name="T5" fmla="*/ 105 h 166"/>
                <a:gd name="T6" fmla="*/ 0 w 187"/>
                <a:gd name="T7" fmla="*/ 105 h 166"/>
                <a:gd name="T8" fmla="*/ 8 w 187"/>
                <a:gd name="T9" fmla="*/ 105 h 166"/>
                <a:gd name="T10" fmla="*/ 9 w 187"/>
                <a:gd name="T11" fmla="*/ 105 h 166"/>
                <a:gd name="T12" fmla="*/ 89 w 187"/>
                <a:gd name="T13" fmla="*/ 166 h 166"/>
                <a:gd name="T14" fmla="*/ 104 w 187"/>
                <a:gd name="T15" fmla="*/ 164 h 166"/>
                <a:gd name="T16" fmla="*/ 105 w 187"/>
                <a:gd name="T17" fmla="*/ 164 h 166"/>
                <a:gd name="T18" fmla="*/ 125 w 187"/>
                <a:gd name="T19" fmla="*/ 166 h 166"/>
                <a:gd name="T20" fmla="*/ 125 w 187"/>
                <a:gd name="T21" fmla="*/ 156 h 166"/>
                <a:gd name="T22" fmla="*/ 166 w 187"/>
                <a:gd name="T23" fmla="*/ 82 h 166"/>
                <a:gd name="T24" fmla="*/ 187 w 187"/>
                <a:gd name="T25" fmla="*/ 42 h 166"/>
                <a:gd name="T26" fmla="*/ 104 w 187"/>
                <a:gd name="T2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7" h="166">
                  <a:moveTo>
                    <a:pt x="104" y="0"/>
                  </a:moveTo>
                  <a:cubicBezTo>
                    <a:pt x="103" y="0"/>
                    <a:pt x="103" y="0"/>
                    <a:pt x="103" y="0"/>
                  </a:cubicBezTo>
                  <a:cubicBezTo>
                    <a:pt x="45" y="1"/>
                    <a:pt x="0" y="48"/>
                    <a:pt x="0" y="105"/>
                  </a:cubicBezTo>
                  <a:cubicBezTo>
                    <a:pt x="0" y="105"/>
                    <a:pt x="0" y="105"/>
                    <a:pt x="0" y="105"/>
                  </a:cubicBezTo>
                  <a:cubicBezTo>
                    <a:pt x="3" y="105"/>
                    <a:pt x="5" y="105"/>
                    <a:pt x="8" y="105"/>
                  </a:cubicBezTo>
                  <a:cubicBezTo>
                    <a:pt x="8" y="105"/>
                    <a:pt x="9" y="105"/>
                    <a:pt x="9" y="105"/>
                  </a:cubicBezTo>
                  <a:cubicBezTo>
                    <a:pt x="47" y="105"/>
                    <a:pt x="79" y="130"/>
                    <a:pt x="89" y="166"/>
                  </a:cubicBezTo>
                  <a:cubicBezTo>
                    <a:pt x="94" y="165"/>
                    <a:pt x="99" y="164"/>
                    <a:pt x="104" y="164"/>
                  </a:cubicBezTo>
                  <a:cubicBezTo>
                    <a:pt x="105" y="164"/>
                    <a:pt x="105" y="164"/>
                    <a:pt x="105" y="164"/>
                  </a:cubicBezTo>
                  <a:cubicBezTo>
                    <a:pt x="112" y="164"/>
                    <a:pt x="119" y="165"/>
                    <a:pt x="125" y="166"/>
                  </a:cubicBezTo>
                  <a:cubicBezTo>
                    <a:pt x="125" y="163"/>
                    <a:pt x="125" y="160"/>
                    <a:pt x="125" y="156"/>
                  </a:cubicBezTo>
                  <a:cubicBezTo>
                    <a:pt x="124" y="125"/>
                    <a:pt x="141" y="97"/>
                    <a:pt x="166" y="82"/>
                  </a:cubicBezTo>
                  <a:cubicBezTo>
                    <a:pt x="169" y="67"/>
                    <a:pt x="177" y="53"/>
                    <a:pt x="187" y="42"/>
                  </a:cubicBezTo>
                  <a:cubicBezTo>
                    <a:pt x="168" y="17"/>
                    <a:pt x="138" y="0"/>
                    <a:pt x="104" y="0"/>
                  </a:cubicBezTo>
                </a:path>
              </a:pathLst>
            </a:custGeom>
            <a:solidFill>
              <a:srgbClr val="FDFD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3" name="íṩḷîḍè"/>
            <p:cNvSpPr/>
            <p:nvPr/>
          </p:nvSpPr>
          <p:spPr bwMode="auto">
            <a:xfrm>
              <a:off x="7835920" y="2106055"/>
              <a:ext cx="222665" cy="253995"/>
            </a:xfrm>
            <a:custGeom>
              <a:avLst/>
              <a:gdLst>
                <a:gd name="T0" fmla="*/ 86 w 152"/>
                <a:gd name="T1" fmla="*/ 0 h 174"/>
                <a:gd name="T2" fmla="*/ 85 w 152"/>
                <a:gd name="T3" fmla="*/ 0 h 174"/>
                <a:gd name="T4" fmla="*/ 70 w 152"/>
                <a:gd name="T5" fmla="*/ 2 h 174"/>
                <a:gd name="T6" fmla="*/ 73 w 152"/>
                <a:gd name="T7" fmla="*/ 23 h 174"/>
                <a:gd name="T8" fmla="*/ 0 w 152"/>
                <a:gd name="T9" fmla="*/ 106 h 174"/>
                <a:gd name="T10" fmla="*/ 86 w 152"/>
                <a:gd name="T11" fmla="*/ 174 h 174"/>
                <a:gd name="T12" fmla="*/ 87 w 152"/>
                <a:gd name="T13" fmla="*/ 174 h 174"/>
                <a:gd name="T14" fmla="*/ 152 w 152"/>
                <a:gd name="T15" fmla="*/ 145 h 174"/>
                <a:gd name="T16" fmla="*/ 119 w 152"/>
                <a:gd name="T17" fmla="*/ 71 h 174"/>
                <a:gd name="T18" fmla="*/ 122 w 152"/>
                <a:gd name="T19" fmla="*/ 42 h 174"/>
                <a:gd name="T20" fmla="*/ 106 w 152"/>
                <a:gd name="T21" fmla="*/ 2 h 174"/>
                <a:gd name="T22" fmla="*/ 86 w 152"/>
                <a:gd name="T2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174">
                  <a:moveTo>
                    <a:pt x="86" y="0"/>
                  </a:moveTo>
                  <a:cubicBezTo>
                    <a:pt x="86" y="0"/>
                    <a:pt x="86" y="0"/>
                    <a:pt x="85" y="0"/>
                  </a:cubicBezTo>
                  <a:cubicBezTo>
                    <a:pt x="80" y="0"/>
                    <a:pt x="75" y="1"/>
                    <a:pt x="70" y="2"/>
                  </a:cubicBezTo>
                  <a:cubicBezTo>
                    <a:pt x="72" y="8"/>
                    <a:pt x="73" y="15"/>
                    <a:pt x="73" y="23"/>
                  </a:cubicBezTo>
                  <a:cubicBezTo>
                    <a:pt x="73" y="65"/>
                    <a:pt x="42" y="101"/>
                    <a:pt x="0" y="106"/>
                  </a:cubicBezTo>
                  <a:cubicBezTo>
                    <a:pt x="9" y="145"/>
                    <a:pt x="44" y="174"/>
                    <a:pt x="86" y="174"/>
                  </a:cubicBezTo>
                  <a:cubicBezTo>
                    <a:pt x="87" y="174"/>
                    <a:pt x="87" y="174"/>
                    <a:pt x="87" y="174"/>
                  </a:cubicBezTo>
                  <a:cubicBezTo>
                    <a:pt x="113" y="174"/>
                    <a:pt x="136" y="163"/>
                    <a:pt x="152" y="145"/>
                  </a:cubicBezTo>
                  <a:cubicBezTo>
                    <a:pt x="132" y="127"/>
                    <a:pt x="119" y="100"/>
                    <a:pt x="119" y="71"/>
                  </a:cubicBezTo>
                  <a:cubicBezTo>
                    <a:pt x="119" y="61"/>
                    <a:pt x="120" y="51"/>
                    <a:pt x="122" y="42"/>
                  </a:cubicBezTo>
                  <a:cubicBezTo>
                    <a:pt x="114" y="31"/>
                    <a:pt x="108" y="17"/>
                    <a:pt x="106" y="2"/>
                  </a:cubicBezTo>
                  <a:cubicBezTo>
                    <a:pt x="100" y="1"/>
                    <a:pt x="93" y="0"/>
                    <a:pt x="86" y="0"/>
                  </a:cubicBezTo>
                </a:path>
              </a:pathLst>
            </a:custGeom>
            <a:solidFill>
              <a:srgbClr val="FDFD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4" name="is1iḍè"/>
            <p:cNvSpPr/>
            <p:nvPr/>
          </p:nvSpPr>
          <p:spPr bwMode="auto">
            <a:xfrm>
              <a:off x="7989211" y="1987449"/>
              <a:ext cx="80562" cy="180146"/>
            </a:xfrm>
            <a:custGeom>
              <a:avLst/>
              <a:gdLst>
                <a:gd name="T0" fmla="*/ 42 w 55"/>
                <a:gd name="T1" fmla="*/ 0 h 124"/>
                <a:gd name="T2" fmla="*/ 1 w 55"/>
                <a:gd name="T3" fmla="*/ 74 h 124"/>
                <a:gd name="T4" fmla="*/ 1 w 55"/>
                <a:gd name="T5" fmla="*/ 84 h 124"/>
                <a:gd name="T6" fmla="*/ 17 w 55"/>
                <a:gd name="T7" fmla="*/ 124 h 124"/>
                <a:gd name="T8" fmla="*/ 55 w 55"/>
                <a:gd name="T9" fmla="*/ 69 h 124"/>
                <a:gd name="T10" fmla="*/ 39 w 55"/>
                <a:gd name="T11" fmla="*/ 21 h 124"/>
                <a:gd name="T12" fmla="*/ 42 w 55"/>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55" h="124">
                  <a:moveTo>
                    <a:pt x="42" y="0"/>
                  </a:moveTo>
                  <a:cubicBezTo>
                    <a:pt x="17" y="15"/>
                    <a:pt x="0" y="43"/>
                    <a:pt x="1" y="74"/>
                  </a:cubicBezTo>
                  <a:cubicBezTo>
                    <a:pt x="1" y="78"/>
                    <a:pt x="1" y="81"/>
                    <a:pt x="1" y="84"/>
                  </a:cubicBezTo>
                  <a:cubicBezTo>
                    <a:pt x="3" y="99"/>
                    <a:pt x="9" y="113"/>
                    <a:pt x="17" y="124"/>
                  </a:cubicBezTo>
                  <a:cubicBezTo>
                    <a:pt x="24" y="102"/>
                    <a:pt x="37" y="83"/>
                    <a:pt x="55" y="69"/>
                  </a:cubicBezTo>
                  <a:cubicBezTo>
                    <a:pt x="45" y="55"/>
                    <a:pt x="40" y="39"/>
                    <a:pt x="39" y="21"/>
                  </a:cubicBezTo>
                  <a:cubicBezTo>
                    <a:pt x="39" y="13"/>
                    <a:pt x="40" y="7"/>
                    <a:pt x="42" y="0"/>
                  </a:cubicBezTo>
                </a:path>
              </a:pathLst>
            </a:custGeom>
            <a:solidFill>
              <a:srgbClr val="FDFD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5" name="ïşlîḓe"/>
            <p:cNvSpPr/>
            <p:nvPr/>
          </p:nvSpPr>
          <p:spPr bwMode="auto">
            <a:xfrm>
              <a:off x="8046277" y="1888984"/>
              <a:ext cx="258471" cy="199168"/>
            </a:xfrm>
            <a:custGeom>
              <a:avLst/>
              <a:gdLst>
                <a:gd name="T0" fmla="*/ 89 w 177"/>
                <a:gd name="T1" fmla="*/ 0 h 136"/>
                <a:gd name="T2" fmla="*/ 88 w 177"/>
                <a:gd name="T3" fmla="*/ 0 h 136"/>
                <a:gd name="T4" fmla="*/ 24 w 177"/>
                <a:gd name="T5" fmla="*/ 27 h 136"/>
                <a:gd name="T6" fmla="*/ 3 w 177"/>
                <a:gd name="T7" fmla="*/ 67 h 136"/>
                <a:gd name="T8" fmla="*/ 0 w 177"/>
                <a:gd name="T9" fmla="*/ 88 h 136"/>
                <a:gd name="T10" fmla="*/ 16 w 177"/>
                <a:gd name="T11" fmla="*/ 136 h 136"/>
                <a:gd name="T12" fmla="*/ 79 w 177"/>
                <a:gd name="T13" fmla="*/ 115 h 136"/>
                <a:gd name="T14" fmla="*/ 80 w 177"/>
                <a:gd name="T15" fmla="*/ 115 h 136"/>
                <a:gd name="T16" fmla="*/ 102 w 177"/>
                <a:gd name="T17" fmla="*/ 117 h 136"/>
                <a:gd name="T18" fmla="*/ 162 w 177"/>
                <a:gd name="T19" fmla="*/ 88 h 136"/>
                <a:gd name="T20" fmla="*/ 163 w 177"/>
                <a:gd name="T21" fmla="*/ 88 h 136"/>
                <a:gd name="T22" fmla="*/ 177 w 177"/>
                <a:gd name="T23" fmla="*/ 90 h 136"/>
                <a:gd name="T24" fmla="*/ 177 w 177"/>
                <a:gd name="T25" fmla="*/ 85 h 136"/>
                <a:gd name="T26" fmla="*/ 89 w 177"/>
                <a:gd name="T2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36">
                  <a:moveTo>
                    <a:pt x="89" y="0"/>
                  </a:moveTo>
                  <a:cubicBezTo>
                    <a:pt x="88" y="0"/>
                    <a:pt x="88" y="0"/>
                    <a:pt x="88" y="0"/>
                  </a:cubicBezTo>
                  <a:cubicBezTo>
                    <a:pt x="63" y="0"/>
                    <a:pt x="40" y="11"/>
                    <a:pt x="24" y="27"/>
                  </a:cubicBezTo>
                  <a:cubicBezTo>
                    <a:pt x="14" y="38"/>
                    <a:pt x="6" y="52"/>
                    <a:pt x="3" y="67"/>
                  </a:cubicBezTo>
                  <a:cubicBezTo>
                    <a:pt x="1" y="74"/>
                    <a:pt x="0" y="80"/>
                    <a:pt x="0" y="88"/>
                  </a:cubicBezTo>
                  <a:cubicBezTo>
                    <a:pt x="1" y="106"/>
                    <a:pt x="6" y="122"/>
                    <a:pt x="16" y="136"/>
                  </a:cubicBezTo>
                  <a:cubicBezTo>
                    <a:pt x="34" y="123"/>
                    <a:pt x="55" y="115"/>
                    <a:pt x="79" y="115"/>
                  </a:cubicBezTo>
                  <a:cubicBezTo>
                    <a:pt x="80" y="115"/>
                    <a:pt x="80" y="115"/>
                    <a:pt x="80" y="115"/>
                  </a:cubicBezTo>
                  <a:cubicBezTo>
                    <a:pt x="88" y="115"/>
                    <a:pt x="95" y="116"/>
                    <a:pt x="102" y="117"/>
                  </a:cubicBezTo>
                  <a:cubicBezTo>
                    <a:pt x="116" y="100"/>
                    <a:pt x="138" y="89"/>
                    <a:pt x="162" y="88"/>
                  </a:cubicBezTo>
                  <a:cubicBezTo>
                    <a:pt x="162" y="88"/>
                    <a:pt x="162" y="88"/>
                    <a:pt x="163" y="88"/>
                  </a:cubicBezTo>
                  <a:cubicBezTo>
                    <a:pt x="168" y="88"/>
                    <a:pt x="172" y="89"/>
                    <a:pt x="177" y="90"/>
                  </a:cubicBezTo>
                  <a:cubicBezTo>
                    <a:pt x="177" y="88"/>
                    <a:pt x="177" y="87"/>
                    <a:pt x="177" y="85"/>
                  </a:cubicBezTo>
                  <a:cubicBezTo>
                    <a:pt x="177" y="38"/>
                    <a:pt x="137" y="0"/>
                    <a:pt x="89" y="0"/>
                  </a:cubicBezTo>
                </a:path>
              </a:pathLst>
            </a:custGeom>
            <a:solidFill>
              <a:srgbClr val="FDFD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6" name="íSḷïďe"/>
            <p:cNvSpPr/>
            <p:nvPr/>
          </p:nvSpPr>
          <p:spPr bwMode="auto">
            <a:xfrm>
              <a:off x="8009352" y="2056822"/>
              <a:ext cx="305465" cy="303227"/>
            </a:xfrm>
            <a:custGeom>
              <a:avLst/>
              <a:gdLst>
                <a:gd name="T0" fmla="*/ 105 w 209"/>
                <a:gd name="T1" fmla="*/ 0 h 208"/>
                <a:gd name="T2" fmla="*/ 104 w 209"/>
                <a:gd name="T3" fmla="*/ 0 h 208"/>
                <a:gd name="T4" fmla="*/ 41 w 209"/>
                <a:gd name="T5" fmla="*/ 21 h 208"/>
                <a:gd name="T6" fmla="*/ 3 w 209"/>
                <a:gd name="T7" fmla="*/ 76 h 208"/>
                <a:gd name="T8" fmla="*/ 0 w 209"/>
                <a:gd name="T9" fmla="*/ 105 h 208"/>
                <a:gd name="T10" fmla="*/ 33 w 209"/>
                <a:gd name="T11" fmla="*/ 179 h 208"/>
                <a:gd name="T12" fmla="*/ 105 w 209"/>
                <a:gd name="T13" fmla="*/ 208 h 208"/>
                <a:gd name="T14" fmla="*/ 107 w 209"/>
                <a:gd name="T15" fmla="*/ 208 h 208"/>
                <a:gd name="T16" fmla="*/ 209 w 209"/>
                <a:gd name="T17" fmla="*/ 123 h 208"/>
                <a:gd name="T18" fmla="*/ 189 w 209"/>
                <a:gd name="T19" fmla="*/ 126 h 208"/>
                <a:gd name="T20" fmla="*/ 188 w 209"/>
                <a:gd name="T21" fmla="*/ 126 h 208"/>
                <a:gd name="T22" fmla="*/ 110 w 209"/>
                <a:gd name="T23" fmla="*/ 51 h 208"/>
                <a:gd name="T24" fmla="*/ 127 w 209"/>
                <a:gd name="T25" fmla="*/ 2 h 208"/>
                <a:gd name="T26" fmla="*/ 105 w 209"/>
                <a:gd name="T27"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9" h="208">
                  <a:moveTo>
                    <a:pt x="105" y="0"/>
                  </a:moveTo>
                  <a:cubicBezTo>
                    <a:pt x="105" y="0"/>
                    <a:pt x="105" y="0"/>
                    <a:pt x="104" y="0"/>
                  </a:cubicBezTo>
                  <a:cubicBezTo>
                    <a:pt x="80" y="0"/>
                    <a:pt x="59" y="8"/>
                    <a:pt x="41" y="21"/>
                  </a:cubicBezTo>
                  <a:cubicBezTo>
                    <a:pt x="23" y="35"/>
                    <a:pt x="10" y="54"/>
                    <a:pt x="3" y="76"/>
                  </a:cubicBezTo>
                  <a:cubicBezTo>
                    <a:pt x="1" y="85"/>
                    <a:pt x="0" y="95"/>
                    <a:pt x="0" y="105"/>
                  </a:cubicBezTo>
                  <a:cubicBezTo>
                    <a:pt x="0" y="134"/>
                    <a:pt x="13" y="161"/>
                    <a:pt x="33" y="179"/>
                  </a:cubicBezTo>
                  <a:cubicBezTo>
                    <a:pt x="52" y="197"/>
                    <a:pt x="77" y="208"/>
                    <a:pt x="105" y="208"/>
                  </a:cubicBezTo>
                  <a:cubicBezTo>
                    <a:pt x="106" y="208"/>
                    <a:pt x="106" y="208"/>
                    <a:pt x="107" y="208"/>
                  </a:cubicBezTo>
                  <a:cubicBezTo>
                    <a:pt x="158" y="207"/>
                    <a:pt x="200" y="171"/>
                    <a:pt x="209" y="123"/>
                  </a:cubicBezTo>
                  <a:cubicBezTo>
                    <a:pt x="203" y="125"/>
                    <a:pt x="196" y="126"/>
                    <a:pt x="189" y="126"/>
                  </a:cubicBezTo>
                  <a:cubicBezTo>
                    <a:pt x="188" y="126"/>
                    <a:pt x="188" y="126"/>
                    <a:pt x="188" y="126"/>
                  </a:cubicBezTo>
                  <a:cubicBezTo>
                    <a:pt x="145" y="126"/>
                    <a:pt x="111" y="93"/>
                    <a:pt x="110" y="51"/>
                  </a:cubicBezTo>
                  <a:cubicBezTo>
                    <a:pt x="110" y="32"/>
                    <a:pt x="116" y="15"/>
                    <a:pt x="127" y="2"/>
                  </a:cubicBezTo>
                  <a:cubicBezTo>
                    <a:pt x="120" y="1"/>
                    <a:pt x="113" y="0"/>
                    <a:pt x="105" y="0"/>
                  </a:cubicBezTo>
                </a:path>
              </a:pathLst>
            </a:custGeom>
            <a:solidFill>
              <a:srgbClr val="FDFD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7" name="îs1íḓê"/>
            <p:cNvSpPr/>
            <p:nvPr/>
          </p:nvSpPr>
          <p:spPr bwMode="auto">
            <a:xfrm>
              <a:off x="8170476" y="2017660"/>
              <a:ext cx="228260" cy="222665"/>
            </a:xfrm>
            <a:custGeom>
              <a:avLst/>
              <a:gdLst>
                <a:gd name="T0" fmla="*/ 78 w 156"/>
                <a:gd name="T1" fmla="*/ 0 h 153"/>
                <a:gd name="T2" fmla="*/ 77 w 156"/>
                <a:gd name="T3" fmla="*/ 0 h 153"/>
                <a:gd name="T4" fmla="*/ 17 w 156"/>
                <a:gd name="T5" fmla="*/ 29 h 153"/>
                <a:gd name="T6" fmla="*/ 0 w 156"/>
                <a:gd name="T7" fmla="*/ 78 h 153"/>
                <a:gd name="T8" fmla="*/ 78 w 156"/>
                <a:gd name="T9" fmla="*/ 153 h 153"/>
                <a:gd name="T10" fmla="*/ 79 w 156"/>
                <a:gd name="T11" fmla="*/ 153 h 153"/>
                <a:gd name="T12" fmla="*/ 99 w 156"/>
                <a:gd name="T13" fmla="*/ 150 h 153"/>
                <a:gd name="T14" fmla="*/ 155 w 156"/>
                <a:gd name="T15" fmla="*/ 76 h 153"/>
                <a:gd name="T16" fmla="*/ 92 w 156"/>
                <a:gd name="T17" fmla="*/ 2 h 153"/>
                <a:gd name="T18" fmla="*/ 78 w 156"/>
                <a:gd name="T1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3">
                  <a:moveTo>
                    <a:pt x="78" y="0"/>
                  </a:moveTo>
                  <a:cubicBezTo>
                    <a:pt x="77" y="0"/>
                    <a:pt x="77" y="0"/>
                    <a:pt x="77" y="0"/>
                  </a:cubicBezTo>
                  <a:cubicBezTo>
                    <a:pt x="53" y="1"/>
                    <a:pt x="31" y="12"/>
                    <a:pt x="17" y="29"/>
                  </a:cubicBezTo>
                  <a:cubicBezTo>
                    <a:pt x="6" y="42"/>
                    <a:pt x="0" y="59"/>
                    <a:pt x="0" y="78"/>
                  </a:cubicBezTo>
                  <a:cubicBezTo>
                    <a:pt x="1" y="120"/>
                    <a:pt x="35" y="153"/>
                    <a:pt x="78" y="153"/>
                  </a:cubicBezTo>
                  <a:cubicBezTo>
                    <a:pt x="78" y="153"/>
                    <a:pt x="78" y="153"/>
                    <a:pt x="79" y="153"/>
                  </a:cubicBezTo>
                  <a:cubicBezTo>
                    <a:pt x="86" y="153"/>
                    <a:pt x="93" y="152"/>
                    <a:pt x="99" y="150"/>
                  </a:cubicBezTo>
                  <a:cubicBezTo>
                    <a:pt x="132" y="141"/>
                    <a:pt x="156" y="111"/>
                    <a:pt x="155" y="76"/>
                  </a:cubicBezTo>
                  <a:cubicBezTo>
                    <a:pt x="155" y="39"/>
                    <a:pt x="128" y="8"/>
                    <a:pt x="92" y="2"/>
                  </a:cubicBezTo>
                  <a:cubicBezTo>
                    <a:pt x="87" y="1"/>
                    <a:pt x="83" y="0"/>
                    <a:pt x="78" y="0"/>
                  </a:cubicBezTo>
                </a:path>
              </a:pathLst>
            </a:custGeom>
            <a:solidFill>
              <a:srgbClr val="FDFD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8" name="íṣlïḓé"/>
            <p:cNvSpPr/>
            <p:nvPr/>
          </p:nvSpPr>
          <p:spPr bwMode="auto">
            <a:xfrm>
              <a:off x="7699412" y="2021017"/>
              <a:ext cx="242806" cy="241687"/>
            </a:xfrm>
            <a:custGeom>
              <a:avLst/>
              <a:gdLst>
                <a:gd name="T0" fmla="*/ 84 w 167"/>
                <a:gd name="T1" fmla="*/ 0 h 166"/>
                <a:gd name="T2" fmla="*/ 83 w 167"/>
                <a:gd name="T3" fmla="*/ 0 h 166"/>
                <a:gd name="T4" fmla="*/ 75 w 167"/>
                <a:gd name="T5" fmla="*/ 0 h 166"/>
                <a:gd name="T6" fmla="*/ 1 w 167"/>
                <a:gd name="T7" fmla="*/ 84 h 166"/>
                <a:gd name="T8" fmla="*/ 84 w 167"/>
                <a:gd name="T9" fmla="*/ 166 h 166"/>
                <a:gd name="T10" fmla="*/ 85 w 167"/>
                <a:gd name="T11" fmla="*/ 166 h 166"/>
                <a:gd name="T12" fmla="*/ 94 w 167"/>
                <a:gd name="T13" fmla="*/ 165 h 166"/>
                <a:gd name="T14" fmla="*/ 167 w 167"/>
                <a:gd name="T15" fmla="*/ 82 h 166"/>
                <a:gd name="T16" fmla="*/ 164 w 167"/>
                <a:gd name="T17" fmla="*/ 61 h 166"/>
                <a:gd name="T18" fmla="*/ 84 w 167"/>
                <a:gd name="T1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166">
                  <a:moveTo>
                    <a:pt x="84" y="0"/>
                  </a:moveTo>
                  <a:cubicBezTo>
                    <a:pt x="84" y="0"/>
                    <a:pt x="83" y="0"/>
                    <a:pt x="83" y="0"/>
                  </a:cubicBezTo>
                  <a:cubicBezTo>
                    <a:pt x="80" y="0"/>
                    <a:pt x="78" y="0"/>
                    <a:pt x="75" y="0"/>
                  </a:cubicBezTo>
                  <a:cubicBezTo>
                    <a:pt x="33" y="4"/>
                    <a:pt x="0" y="40"/>
                    <a:pt x="1" y="84"/>
                  </a:cubicBezTo>
                  <a:cubicBezTo>
                    <a:pt x="1" y="129"/>
                    <a:pt x="38" y="166"/>
                    <a:pt x="84" y="166"/>
                  </a:cubicBezTo>
                  <a:cubicBezTo>
                    <a:pt x="84" y="166"/>
                    <a:pt x="85" y="166"/>
                    <a:pt x="85" y="166"/>
                  </a:cubicBezTo>
                  <a:cubicBezTo>
                    <a:pt x="88" y="166"/>
                    <a:pt x="91" y="166"/>
                    <a:pt x="94" y="165"/>
                  </a:cubicBezTo>
                  <a:cubicBezTo>
                    <a:pt x="136" y="160"/>
                    <a:pt x="167" y="124"/>
                    <a:pt x="167" y="82"/>
                  </a:cubicBezTo>
                  <a:cubicBezTo>
                    <a:pt x="167" y="74"/>
                    <a:pt x="166" y="67"/>
                    <a:pt x="164" y="61"/>
                  </a:cubicBezTo>
                  <a:cubicBezTo>
                    <a:pt x="154" y="25"/>
                    <a:pt x="122" y="0"/>
                    <a:pt x="84" y="0"/>
                  </a:cubicBezTo>
                </a:path>
              </a:pathLst>
            </a:custGeom>
            <a:solidFill>
              <a:srgbClr val="FDFDF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9" name="íṡḻîde"/>
            <p:cNvSpPr/>
            <p:nvPr/>
          </p:nvSpPr>
          <p:spPr bwMode="auto">
            <a:xfrm>
              <a:off x="3805572" y="3927655"/>
              <a:ext cx="107416" cy="214832"/>
            </a:xfrm>
            <a:custGeom>
              <a:avLst/>
              <a:gdLst>
                <a:gd name="T0" fmla="*/ 0 w 74"/>
                <a:gd name="T1" fmla="*/ 0 h 147"/>
                <a:gd name="T2" fmla="*/ 0 w 74"/>
                <a:gd name="T3" fmla="*/ 147 h 147"/>
                <a:gd name="T4" fmla="*/ 48 w 74"/>
                <a:gd name="T5" fmla="*/ 89 h 147"/>
                <a:gd name="T6" fmla="*/ 74 w 74"/>
                <a:gd name="T7" fmla="*/ 52 h 147"/>
                <a:gd name="T8" fmla="*/ 0 w 74"/>
                <a:gd name="T9" fmla="*/ 0 h 147"/>
              </a:gdLst>
              <a:ahLst/>
              <a:cxnLst>
                <a:cxn ang="0">
                  <a:pos x="T0" y="T1"/>
                </a:cxn>
                <a:cxn ang="0">
                  <a:pos x="T2" y="T3"/>
                </a:cxn>
                <a:cxn ang="0">
                  <a:pos x="T4" y="T5"/>
                </a:cxn>
                <a:cxn ang="0">
                  <a:pos x="T6" y="T7"/>
                </a:cxn>
                <a:cxn ang="0">
                  <a:pos x="T8" y="T9"/>
                </a:cxn>
              </a:cxnLst>
              <a:rect l="0" t="0" r="r" b="b"/>
              <a:pathLst>
                <a:path w="74" h="147">
                  <a:moveTo>
                    <a:pt x="0" y="0"/>
                  </a:moveTo>
                  <a:cubicBezTo>
                    <a:pt x="0" y="147"/>
                    <a:pt x="0" y="147"/>
                    <a:pt x="0" y="147"/>
                  </a:cubicBezTo>
                  <a:cubicBezTo>
                    <a:pt x="6" y="121"/>
                    <a:pt x="24" y="100"/>
                    <a:pt x="48" y="89"/>
                  </a:cubicBezTo>
                  <a:cubicBezTo>
                    <a:pt x="53" y="74"/>
                    <a:pt x="63" y="62"/>
                    <a:pt x="74" y="52"/>
                  </a:cubicBezTo>
                  <a:cubicBezTo>
                    <a:pt x="59" y="25"/>
                    <a:pt x="32" y="5"/>
                    <a:pt x="0" y="0"/>
                  </a:cubicBezTo>
                </a:path>
              </a:pathLst>
            </a:custGeom>
            <a:solidFill>
              <a:srgbClr val="F7F9F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0" name="ïŝḷîḍê"/>
            <p:cNvSpPr/>
            <p:nvPr/>
          </p:nvSpPr>
          <p:spPr bwMode="auto">
            <a:xfrm>
              <a:off x="3802215" y="4200671"/>
              <a:ext cx="39163" cy="208119"/>
            </a:xfrm>
            <a:custGeom>
              <a:avLst/>
              <a:gdLst>
                <a:gd name="T0" fmla="*/ 2 w 27"/>
                <a:gd name="T1" fmla="*/ 0 h 143"/>
                <a:gd name="T2" fmla="*/ 2 w 27"/>
                <a:gd name="T3" fmla="*/ 143 h 143"/>
                <a:gd name="T4" fmla="*/ 27 w 27"/>
                <a:gd name="T5" fmla="*/ 128 h 143"/>
                <a:gd name="T6" fmla="*/ 4 w 27"/>
                <a:gd name="T7" fmla="*/ 50 h 143"/>
                <a:gd name="T8" fmla="*/ 11 w 27"/>
                <a:gd name="T9" fmla="*/ 22 h 143"/>
                <a:gd name="T10" fmla="*/ 2 w 27"/>
                <a:gd name="T11" fmla="*/ 0 h 143"/>
              </a:gdLst>
              <a:ahLst/>
              <a:cxnLst>
                <a:cxn ang="0">
                  <a:pos x="T0" y="T1"/>
                </a:cxn>
                <a:cxn ang="0">
                  <a:pos x="T2" y="T3"/>
                </a:cxn>
                <a:cxn ang="0">
                  <a:pos x="T4" y="T5"/>
                </a:cxn>
                <a:cxn ang="0">
                  <a:pos x="T6" y="T7"/>
                </a:cxn>
                <a:cxn ang="0">
                  <a:pos x="T8" y="T9"/>
                </a:cxn>
                <a:cxn ang="0">
                  <a:pos x="T10" y="T11"/>
                </a:cxn>
              </a:cxnLst>
              <a:rect l="0" t="0" r="r" b="b"/>
              <a:pathLst>
                <a:path w="27" h="143">
                  <a:moveTo>
                    <a:pt x="2" y="0"/>
                  </a:moveTo>
                  <a:cubicBezTo>
                    <a:pt x="2" y="143"/>
                    <a:pt x="2" y="143"/>
                    <a:pt x="2" y="143"/>
                  </a:cubicBezTo>
                  <a:cubicBezTo>
                    <a:pt x="11" y="140"/>
                    <a:pt x="20" y="134"/>
                    <a:pt x="27" y="128"/>
                  </a:cubicBezTo>
                  <a:cubicBezTo>
                    <a:pt x="10" y="107"/>
                    <a:pt x="0" y="80"/>
                    <a:pt x="4" y="50"/>
                  </a:cubicBezTo>
                  <a:cubicBezTo>
                    <a:pt x="5" y="40"/>
                    <a:pt x="7" y="31"/>
                    <a:pt x="11" y="22"/>
                  </a:cubicBezTo>
                  <a:cubicBezTo>
                    <a:pt x="7" y="15"/>
                    <a:pt x="4" y="8"/>
                    <a:pt x="2" y="0"/>
                  </a:cubicBezTo>
                </a:path>
              </a:pathLst>
            </a:custGeom>
            <a:solidFill>
              <a:srgbClr val="F7F9F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1" name="îŝľîḋe"/>
            <p:cNvSpPr/>
            <p:nvPr/>
          </p:nvSpPr>
          <p:spPr bwMode="auto">
            <a:xfrm>
              <a:off x="3805572" y="4057450"/>
              <a:ext cx="77206" cy="174551"/>
            </a:xfrm>
            <a:custGeom>
              <a:avLst/>
              <a:gdLst>
                <a:gd name="T0" fmla="*/ 48 w 53"/>
                <a:gd name="T1" fmla="*/ 0 h 120"/>
                <a:gd name="T2" fmla="*/ 0 w 53"/>
                <a:gd name="T3" fmla="*/ 58 h 120"/>
                <a:gd name="T4" fmla="*/ 0 w 53"/>
                <a:gd name="T5" fmla="*/ 98 h 120"/>
                <a:gd name="T6" fmla="*/ 9 w 53"/>
                <a:gd name="T7" fmla="*/ 120 h 120"/>
                <a:gd name="T8" fmla="*/ 53 w 53"/>
                <a:gd name="T9" fmla="*/ 70 h 120"/>
                <a:gd name="T10" fmla="*/ 43 w 53"/>
                <a:gd name="T11" fmla="*/ 20 h 120"/>
                <a:gd name="T12" fmla="*/ 48 w 53"/>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53" h="120">
                  <a:moveTo>
                    <a:pt x="48" y="0"/>
                  </a:moveTo>
                  <a:cubicBezTo>
                    <a:pt x="24" y="11"/>
                    <a:pt x="6" y="32"/>
                    <a:pt x="0" y="58"/>
                  </a:cubicBezTo>
                  <a:cubicBezTo>
                    <a:pt x="0" y="98"/>
                    <a:pt x="0" y="98"/>
                    <a:pt x="0" y="98"/>
                  </a:cubicBezTo>
                  <a:cubicBezTo>
                    <a:pt x="2" y="106"/>
                    <a:pt x="5" y="113"/>
                    <a:pt x="9" y="120"/>
                  </a:cubicBezTo>
                  <a:cubicBezTo>
                    <a:pt x="18" y="99"/>
                    <a:pt x="33" y="81"/>
                    <a:pt x="53" y="70"/>
                  </a:cubicBezTo>
                  <a:cubicBezTo>
                    <a:pt x="45" y="55"/>
                    <a:pt x="41" y="38"/>
                    <a:pt x="43" y="20"/>
                  </a:cubicBezTo>
                  <a:cubicBezTo>
                    <a:pt x="44" y="13"/>
                    <a:pt x="46" y="6"/>
                    <a:pt x="48" y="0"/>
                  </a:cubicBezTo>
                </a:path>
              </a:pathLst>
            </a:custGeom>
            <a:solidFill>
              <a:srgbClr val="F7F9F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2" name="íṩľîďè"/>
            <p:cNvSpPr/>
            <p:nvPr/>
          </p:nvSpPr>
          <p:spPr bwMode="auto">
            <a:xfrm>
              <a:off x="3864874" y="3974650"/>
              <a:ext cx="267422" cy="184622"/>
            </a:xfrm>
            <a:custGeom>
              <a:avLst/>
              <a:gdLst>
                <a:gd name="T0" fmla="*/ 90 w 183"/>
                <a:gd name="T1" fmla="*/ 0 h 127"/>
                <a:gd name="T2" fmla="*/ 33 w 183"/>
                <a:gd name="T3" fmla="*/ 20 h 127"/>
                <a:gd name="T4" fmla="*/ 7 w 183"/>
                <a:gd name="T5" fmla="*/ 57 h 127"/>
                <a:gd name="T6" fmla="*/ 2 w 183"/>
                <a:gd name="T7" fmla="*/ 77 h 127"/>
                <a:gd name="T8" fmla="*/ 12 w 183"/>
                <a:gd name="T9" fmla="*/ 127 h 127"/>
                <a:gd name="T10" fmla="*/ 65 w 183"/>
                <a:gd name="T11" fmla="*/ 113 h 127"/>
                <a:gd name="T12" fmla="*/ 77 w 183"/>
                <a:gd name="T13" fmla="*/ 113 h 127"/>
                <a:gd name="T14" fmla="*/ 100 w 183"/>
                <a:gd name="T15" fmla="*/ 118 h 127"/>
                <a:gd name="T16" fmla="*/ 154 w 183"/>
                <a:gd name="T17" fmla="*/ 97 h 127"/>
                <a:gd name="T18" fmla="*/ 162 w 183"/>
                <a:gd name="T19" fmla="*/ 97 h 127"/>
                <a:gd name="T20" fmla="*/ 177 w 183"/>
                <a:gd name="T21" fmla="*/ 100 h 127"/>
                <a:gd name="T22" fmla="*/ 178 w 183"/>
                <a:gd name="T23" fmla="*/ 96 h 127"/>
                <a:gd name="T24" fmla="*/ 100 w 183"/>
                <a:gd name="T25" fmla="*/ 0 h 127"/>
                <a:gd name="T26" fmla="*/ 90 w 183"/>
                <a:gd name="T2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3" h="127">
                  <a:moveTo>
                    <a:pt x="90" y="0"/>
                  </a:moveTo>
                  <a:cubicBezTo>
                    <a:pt x="68" y="0"/>
                    <a:pt x="49" y="7"/>
                    <a:pt x="33" y="20"/>
                  </a:cubicBezTo>
                  <a:cubicBezTo>
                    <a:pt x="22" y="30"/>
                    <a:pt x="12" y="42"/>
                    <a:pt x="7" y="57"/>
                  </a:cubicBezTo>
                  <a:cubicBezTo>
                    <a:pt x="5" y="63"/>
                    <a:pt x="3" y="70"/>
                    <a:pt x="2" y="77"/>
                  </a:cubicBezTo>
                  <a:cubicBezTo>
                    <a:pt x="0" y="95"/>
                    <a:pt x="4" y="112"/>
                    <a:pt x="12" y="127"/>
                  </a:cubicBezTo>
                  <a:cubicBezTo>
                    <a:pt x="28" y="118"/>
                    <a:pt x="46" y="113"/>
                    <a:pt x="65" y="113"/>
                  </a:cubicBezTo>
                  <a:cubicBezTo>
                    <a:pt x="69" y="113"/>
                    <a:pt x="73" y="113"/>
                    <a:pt x="77" y="113"/>
                  </a:cubicBezTo>
                  <a:cubicBezTo>
                    <a:pt x="85" y="114"/>
                    <a:pt x="92" y="116"/>
                    <a:pt x="100" y="118"/>
                  </a:cubicBezTo>
                  <a:cubicBezTo>
                    <a:pt x="114" y="105"/>
                    <a:pt x="133" y="97"/>
                    <a:pt x="154" y="97"/>
                  </a:cubicBezTo>
                  <a:cubicBezTo>
                    <a:pt x="156" y="97"/>
                    <a:pt x="159" y="97"/>
                    <a:pt x="162" y="97"/>
                  </a:cubicBezTo>
                  <a:cubicBezTo>
                    <a:pt x="168" y="98"/>
                    <a:pt x="173" y="99"/>
                    <a:pt x="177" y="100"/>
                  </a:cubicBezTo>
                  <a:cubicBezTo>
                    <a:pt x="178" y="99"/>
                    <a:pt x="178" y="98"/>
                    <a:pt x="178" y="96"/>
                  </a:cubicBezTo>
                  <a:cubicBezTo>
                    <a:pt x="183" y="49"/>
                    <a:pt x="148" y="6"/>
                    <a:pt x="100" y="0"/>
                  </a:cubicBezTo>
                  <a:cubicBezTo>
                    <a:pt x="96" y="0"/>
                    <a:pt x="93" y="0"/>
                    <a:pt x="90" y="0"/>
                  </a:cubicBezTo>
                </a:path>
              </a:pathLst>
            </a:custGeom>
            <a:solidFill>
              <a:srgbClr val="F7F9F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3" name="iṣľiḑé"/>
            <p:cNvSpPr/>
            <p:nvPr/>
          </p:nvSpPr>
          <p:spPr bwMode="auto">
            <a:xfrm>
              <a:off x="3802215" y="4139131"/>
              <a:ext cx="306584" cy="303227"/>
            </a:xfrm>
            <a:custGeom>
              <a:avLst/>
              <a:gdLst>
                <a:gd name="T0" fmla="*/ 108 w 210"/>
                <a:gd name="T1" fmla="*/ 0 h 208"/>
                <a:gd name="T2" fmla="*/ 55 w 210"/>
                <a:gd name="T3" fmla="*/ 14 h 208"/>
                <a:gd name="T4" fmla="*/ 11 w 210"/>
                <a:gd name="T5" fmla="*/ 64 h 208"/>
                <a:gd name="T6" fmla="*/ 4 w 210"/>
                <a:gd name="T7" fmla="*/ 92 h 208"/>
                <a:gd name="T8" fmla="*/ 27 w 210"/>
                <a:gd name="T9" fmla="*/ 170 h 208"/>
                <a:gd name="T10" fmla="*/ 97 w 210"/>
                <a:gd name="T11" fmla="*/ 207 h 208"/>
                <a:gd name="T12" fmla="*/ 109 w 210"/>
                <a:gd name="T13" fmla="*/ 208 h 208"/>
                <a:gd name="T14" fmla="*/ 210 w 210"/>
                <a:gd name="T15" fmla="*/ 136 h 208"/>
                <a:gd name="T16" fmla="*/ 197 w 210"/>
                <a:gd name="T17" fmla="*/ 137 h 208"/>
                <a:gd name="T18" fmla="*/ 189 w 210"/>
                <a:gd name="T19" fmla="*/ 136 h 208"/>
                <a:gd name="T20" fmla="*/ 120 w 210"/>
                <a:gd name="T21" fmla="*/ 52 h 208"/>
                <a:gd name="T22" fmla="*/ 143 w 210"/>
                <a:gd name="T23" fmla="*/ 5 h 208"/>
                <a:gd name="T24" fmla="*/ 120 w 210"/>
                <a:gd name="T25" fmla="*/ 0 h 208"/>
                <a:gd name="T26" fmla="*/ 108 w 210"/>
                <a:gd name="T27"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0" h="208">
                  <a:moveTo>
                    <a:pt x="108" y="0"/>
                  </a:moveTo>
                  <a:cubicBezTo>
                    <a:pt x="89" y="0"/>
                    <a:pt x="71" y="5"/>
                    <a:pt x="55" y="14"/>
                  </a:cubicBezTo>
                  <a:cubicBezTo>
                    <a:pt x="35" y="25"/>
                    <a:pt x="20" y="43"/>
                    <a:pt x="11" y="64"/>
                  </a:cubicBezTo>
                  <a:cubicBezTo>
                    <a:pt x="7" y="73"/>
                    <a:pt x="5" y="82"/>
                    <a:pt x="4" y="92"/>
                  </a:cubicBezTo>
                  <a:cubicBezTo>
                    <a:pt x="0" y="122"/>
                    <a:pt x="10" y="149"/>
                    <a:pt x="27" y="170"/>
                  </a:cubicBezTo>
                  <a:cubicBezTo>
                    <a:pt x="44" y="190"/>
                    <a:pt x="69" y="204"/>
                    <a:pt x="97" y="207"/>
                  </a:cubicBezTo>
                  <a:cubicBezTo>
                    <a:pt x="101" y="208"/>
                    <a:pt x="105" y="208"/>
                    <a:pt x="109" y="208"/>
                  </a:cubicBezTo>
                  <a:cubicBezTo>
                    <a:pt x="155" y="208"/>
                    <a:pt x="196" y="178"/>
                    <a:pt x="210" y="136"/>
                  </a:cubicBezTo>
                  <a:cubicBezTo>
                    <a:pt x="206" y="136"/>
                    <a:pt x="201" y="137"/>
                    <a:pt x="197" y="137"/>
                  </a:cubicBezTo>
                  <a:cubicBezTo>
                    <a:pt x="194" y="137"/>
                    <a:pt x="192" y="136"/>
                    <a:pt x="189" y="136"/>
                  </a:cubicBezTo>
                  <a:cubicBezTo>
                    <a:pt x="146" y="131"/>
                    <a:pt x="115" y="94"/>
                    <a:pt x="120" y="52"/>
                  </a:cubicBezTo>
                  <a:cubicBezTo>
                    <a:pt x="122" y="33"/>
                    <a:pt x="130" y="17"/>
                    <a:pt x="143" y="5"/>
                  </a:cubicBezTo>
                  <a:cubicBezTo>
                    <a:pt x="135" y="3"/>
                    <a:pt x="128" y="1"/>
                    <a:pt x="120" y="0"/>
                  </a:cubicBezTo>
                  <a:cubicBezTo>
                    <a:pt x="116" y="0"/>
                    <a:pt x="112" y="0"/>
                    <a:pt x="108" y="0"/>
                  </a:cubicBezTo>
                </a:path>
              </a:pathLst>
            </a:custGeom>
            <a:solidFill>
              <a:srgbClr val="F7F9F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4" name="işlîḋè"/>
            <p:cNvSpPr/>
            <p:nvPr/>
          </p:nvSpPr>
          <p:spPr bwMode="auto">
            <a:xfrm>
              <a:off x="3970053" y="4115633"/>
              <a:ext cx="238330" cy="223784"/>
            </a:xfrm>
            <a:custGeom>
              <a:avLst/>
              <a:gdLst>
                <a:gd name="T0" fmla="*/ 82 w 163"/>
                <a:gd name="T1" fmla="*/ 0 h 153"/>
                <a:gd name="T2" fmla="*/ 28 w 163"/>
                <a:gd name="T3" fmla="*/ 21 h 153"/>
                <a:gd name="T4" fmla="*/ 5 w 163"/>
                <a:gd name="T5" fmla="*/ 68 h 153"/>
                <a:gd name="T6" fmla="*/ 74 w 163"/>
                <a:gd name="T7" fmla="*/ 152 h 153"/>
                <a:gd name="T8" fmla="*/ 82 w 163"/>
                <a:gd name="T9" fmla="*/ 153 h 153"/>
                <a:gd name="T10" fmla="*/ 95 w 163"/>
                <a:gd name="T11" fmla="*/ 152 h 153"/>
                <a:gd name="T12" fmla="*/ 159 w 163"/>
                <a:gd name="T13" fmla="*/ 85 h 153"/>
                <a:gd name="T14" fmla="*/ 105 w 163"/>
                <a:gd name="T15" fmla="*/ 3 h 153"/>
                <a:gd name="T16" fmla="*/ 90 w 163"/>
                <a:gd name="T17" fmla="*/ 0 h 153"/>
                <a:gd name="T18" fmla="*/ 82 w 163"/>
                <a:gd name="T1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53">
                  <a:moveTo>
                    <a:pt x="82" y="0"/>
                  </a:moveTo>
                  <a:cubicBezTo>
                    <a:pt x="61" y="0"/>
                    <a:pt x="42" y="8"/>
                    <a:pt x="28" y="21"/>
                  </a:cubicBezTo>
                  <a:cubicBezTo>
                    <a:pt x="15" y="33"/>
                    <a:pt x="7" y="49"/>
                    <a:pt x="5" y="68"/>
                  </a:cubicBezTo>
                  <a:cubicBezTo>
                    <a:pt x="0" y="110"/>
                    <a:pt x="31" y="147"/>
                    <a:pt x="74" y="152"/>
                  </a:cubicBezTo>
                  <a:cubicBezTo>
                    <a:pt x="77" y="152"/>
                    <a:pt x="79" y="153"/>
                    <a:pt x="82" y="153"/>
                  </a:cubicBezTo>
                  <a:cubicBezTo>
                    <a:pt x="86" y="153"/>
                    <a:pt x="91" y="152"/>
                    <a:pt x="95" y="152"/>
                  </a:cubicBezTo>
                  <a:cubicBezTo>
                    <a:pt x="128" y="146"/>
                    <a:pt x="155" y="120"/>
                    <a:pt x="159" y="85"/>
                  </a:cubicBezTo>
                  <a:cubicBezTo>
                    <a:pt x="163" y="48"/>
                    <a:pt x="140" y="14"/>
                    <a:pt x="105" y="3"/>
                  </a:cubicBezTo>
                  <a:cubicBezTo>
                    <a:pt x="101" y="2"/>
                    <a:pt x="96" y="1"/>
                    <a:pt x="90" y="0"/>
                  </a:cubicBezTo>
                  <a:cubicBezTo>
                    <a:pt x="87" y="0"/>
                    <a:pt x="84" y="0"/>
                    <a:pt x="82" y="0"/>
                  </a:cubicBezTo>
                </a:path>
              </a:pathLst>
            </a:custGeom>
            <a:solidFill>
              <a:srgbClr val="F7F9F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5" name="išḻídè"/>
            <p:cNvSpPr/>
            <p:nvPr/>
          </p:nvSpPr>
          <p:spPr bwMode="auto">
            <a:xfrm>
              <a:off x="3822355" y="2451801"/>
              <a:ext cx="140984" cy="110773"/>
            </a:xfrm>
            <a:custGeom>
              <a:avLst/>
              <a:gdLst>
                <a:gd name="T0" fmla="*/ 70 w 96"/>
                <a:gd name="T1" fmla="*/ 0 h 76"/>
                <a:gd name="T2" fmla="*/ 0 w 96"/>
                <a:gd name="T3" fmla="*/ 47 h 76"/>
                <a:gd name="T4" fmla="*/ 6 w 96"/>
                <a:gd name="T5" fmla="*/ 47 h 76"/>
                <a:gd name="T6" fmla="*/ 59 w 96"/>
                <a:gd name="T7" fmla="*/ 76 h 76"/>
                <a:gd name="T8" fmla="*/ 86 w 96"/>
                <a:gd name="T9" fmla="*/ 71 h 76"/>
                <a:gd name="T10" fmla="*/ 87 w 96"/>
                <a:gd name="T11" fmla="*/ 71 h 76"/>
                <a:gd name="T12" fmla="*/ 82 w 96"/>
                <a:gd name="T13" fmla="*/ 46 h 76"/>
                <a:gd name="T14" fmla="*/ 96 w 96"/>
                <a:gd name="T15" fmla="*/ 4 h 76"/>
                <a:gd name="T16" fmla="*/ 70 w 96"/>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76">
                  <a:moveTo>
                    <a:pt x="70" y="0"/>
                  </a:moveTo>
                  <a:cubicBezTo>
                    <a:pt x="38" y="0"/>
                    <a:pt x="11" y="19"/>
                    <a:pt x="0" y="47"/>
                  </a:cubicBezTo>
                  <a:cubicBezTo>
                    <a:pt x="2" y="47"/>
                    <a:pt x="4" y="47"/>
                    <a:pt x="6" y="47"/>
                  </a:cubicBezTo>
                  <a:cubicBezTo>
                    <a:pt x="28" y="47"/>
                    <a:pt x="48" y="58"/>
                    <a:pt x="59" y="76"/>
                  </a:cubicBezTo>
                  <a:cubicBezTo>
                    <a:pt x="68" y="73"/>
                    <a:pt x="77" y="71"/>
                    <a:pt x="86" y="71"/>
                  </a:cubicBezTo>
                  <a:cubicBezTo>
                    <a:pt x="86" y="71"/>
                    <a:pt x="87" y="71"/>
                    <a:pt x="87" y="71"/>
                  </a:cubicBezTo>
                  <a:cubicBezTo>
                    <a:pt x="84" y="63"/>
                    <a:pt x="82" y="55"/>
                    <a:pt x="82" y="46"/>
                  </a:cubicBezTo>
                  <a:cubicBezTo>
                    <a:pt x="82" y="30"/>
                    <a:pt x="87" y="16"/>
                    <a:pt x="96" y="4"/>
                  </a:cubicBezTo>
                  <a:cubicBezTo>
                    <a:pt x="88" y="1"/>
                    <a:pt x="79" y="0"/>
                    <a:pt x="70" y="0"/>
                  </a:cubicBezTo>
                </a:path>
              </a:pathLst>
            </a:custGeom>
            <a:solidFill>
              <a:srgbClr val="FBFCF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6" name="íšḷiďê"/>
            <p:cNvSpPr/>
            <p:nvPr/>
          </p:nvSpPr>
          <p:spPr bwMode="auto">
            <a:xfrm>
              <a:off x="3835782" y="2555860"/>
              <a:ext cx="165600" cy="231617"/>
            </a:xfrm>
            <a:custGeom>
              <a:avLst/>
              <a:gdLst>
                <a:gd name="T0" fmla="*/ 77 w 113"/>
                <a:gd name="T1" fmla="*/ 0 h 159"/>
                <a:gd name="T2" fmla="*/ 50 w 113"/>
                <a:gd name="T3" fmla="*/ 5 h 159"/>
                <a:gd name="T4" fmla="*/ 60 w 113"/>
                <a:gd name="T5" fmla="*/ 39 h 159"/>
                <a:gd name="T6" fmla="*/ 0 w 113"/>
                <a:gd name="T7" fmla="*/ 102 h 159"/>
                <a:gd name="T8" fmla="*/ 77 w 113"/>
                <a:gd name="T9" fmla="*/ 159 h 159"/>
                <a:gd name="T10" fmla="*/ 105 w 113"/>
                <a:gd name="T11" fmla="*/ 153 h 159"/>
                <a:gd name="T12" fmla="*/ 84 w 113"/>
                <a:gd name="T13" fmla="*/ 101 h 159"/>
                <a:gd name="T14" fmla="*/ 113 w 113"/>
                <a:gd name="T15" fmla="*/ 41 h 159"/>
                <a:gd name="T16" fmla="*/ 78 w 113"/>
                <a:gd name="T17" fmla="*/ 0 h 159"/>
                <a:gd name="T18" fmla="*/ 77 w 113"/>
                <a:gd name="T1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59">
                  <a:moveTo>
                    <a:pt x="77" y="0"/>
                  </a:moveTo>
                  <a:cubicBezTo>
                    <a:pt x="68" y="0"/>
                    <a:pt x="59" y="2"/>
                    <a:pt x="50" y="5"/>
                  </a:cubicBezTo>
                  <a:cubicBezTo>
                    <a:pt x="56" y="15"/>
                    <a:pt x="60" y="26"/>
                    <a:pt x="60" y="39"/>
                  </a:cubicBezTo>
                  <a:cubicBezTo>
                    <a:pt x="60" y="73"/>
                    <a:pt x="33" y="100"/>
                    <a:pt x="0" y="102"/>
                  </a:cubicBezTo>
                  <a:cubicBezTo>
                    <a:pt x="9" y="134"/>
                    <a:pt x="40" y="159"/>
                    <a:pt x="77" y="159"/>
                  </a:cubicBezTo>
                  <a:cubicBezTo>
                    <a:pt x="87" y="159"/>
                    <a:pt x="96" y="157"/>
                    <a:pt x="105" y="153"/>
                  </a:cubicBezTo>
                  <a:cubicBezTo>
                    <a:pt x="92" y="140"/>
                    <a:pt x="84" y="121"/>
                    <a:pt x="84" y="101"/>
                  </a:cubicBezTo>
                  <a:cubicBezTo>
                    <a:pt x="84" y="76"/>
                    <a:pt x="95" y="55"/>
                    <a:pt x="113" y="41"/>
                  </a:cubicBezTo>
                  <a:cubicBezTo>
                    <a:pt x="97" y="32"/>
                    <a:pt x="84" y="18"/>
                    <a:pt x="78" y="0"/>
                  </a:cubicBezTo>
                  <a:cubicBezTo>
                    <a:pt x="78" y="0"/>
                    <a:pt x="77" y="0"/>
                    <a:pt x="77" y="0"/>
                  </a:cubicBezTo>
                </a:path>
              </a:pathLst>
            </a:custGeom>
            <a:solidFill>
              <a:srgbClr val="FBFCF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7" name="íŝľiḍè"/>
            <p:cNvSpPr/>
            <p:nvPr/>
          </p:nvSpPr>
          <p:spPr bwMode="auto">
            <a:xfrm>
              <a:off x="4140128" y="2441730"/>
              <a:ext cx="157768" cy="124200"/>
            </a:xfrm>
            <a:custGeom>
              <a:avLst/>
              <a:gdLst>
                <a:gd name="T0" fmla="*/ 32 w 108"/>
                <a:gd name="T1" fmla="*/ 0 h 85"/>
                <a:gd name="T2" fmla="*/ 0 w 108"/>
                <a:gd name="T3" fmla="*/ 7 h 85"/>
                <a:gd name="T4" fmla="*/ 16 w 108"/>
                <a:gd name="T5" fmla="*/ 53 h 85"/>
                <a:gd name="T6" fmla="*/ 9 w 108"/>
                <a:gd name="T7" fmla="*/ 84 h 85"/>
                <a:gd name="T8" fmla="*/ 45 w 108"/>
                <a:gd name="T9" fmla="*/ 76 h 85"/>
                <a:gd name="T10" fmla="*/ 81 w 108"/>
                <a:gd name="T11" fmla="*/ 85 h 85"/>
                <a:gd name="T12" fmla="*/ 108 w 108"/>
                <a:gd name="T13" fmla="*/ 72 h 85"/>
                <a:gd name="T14" fmla="*/ 32 w 108"/>
                <a:gd name="T15" fmla="*/ 0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85">
                  <a:moveTo>
                    <a:pt x="32" y="0"/>
                  </a:moveTo>
                  <a:cubicBezTo>
                    <a:pt x="21" y="0"/>
                    <a:pt x="10" y="3"/>
                    <a:pt x="0" y="7"/>
                  </a:cubicBezTo>
                  <a:cubicBezTo>
                    <a:pt x="10" y="20"/>
                    <a:pt x="16" y="36"/>
                    <a:pt x="16" y="53"/>
                  </a:cubicBezTo>
                  <a:cubicBezTo>
                    <a:pt x="16" y="64"/>
                    <a:pt x="14" y="75"/>
                    <a:pt x="9" y="84"/>
                  </a:cubicBezTo>
                  <a:cubicBezTo>
                    <a:pt x="20" y="79"/>
                    <a:pt x="32" y="76"/>
                    <a:pt x="45" y="76"/>
                  </a:cubicBezTo>
                  <a:cubicBezTo>
                    <a:pt x="58" y="76"/>
                    <a:pt x="71" y="79"/>
                    <a:pt x="81" y="85"/>
                  </a:cubicBezTo>
                  <a:cubicBezTo>
                    <a:pt x="88" y="78"/>
                    <a:pt x="98" y="73"/>
                    <a:pt x="108" y="72"/>
                  </a:cubicBezTo>
                  <a:cubicBezTo>
                    <a:pt x="106" y="32"/>
                    <a:pt x="73" y="0"/>
                    <a:pt x="32" y="0"/>
                  </a:cubicBezTo>
                </a:path>
              </a:pathLst>
            </a:custGeom>
            <a:solidFill>
              <a:srgbClr val="FBFCF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8" name="iṧľîḍé"/>
            <p:cNvSpPr/>
            <p:nvPr/>
          </p:nvSpPr>
          <p:spPr bwMode="auto">
            <a:xfrm>
              <a:off x="3942080" y="2411520"/>
              <a:ext cx="220427" cy="203643"/>
            </a:xfrm>
            <a:custGeom>
              <a:avLst/>
              <a:gdLst>
                <a:gd name="T0" fmla="*/ 76 w 151"/>
                <a:gd name="T1" fmla="*/ 0 h 140"/>
                <a:gd name="T2" fmla="*/ 14 w 151"/>
                <a:gd name="T3" fmla="*/ 32 h 140"/>
                <a:gd name="T4" fmla="*/ 0 w 151"/>
                <a:gd name="T5" fmla="*/ 74 h 140"/>
                <a:gd name="T6" fmla="*/ 5 w 151"/>
                <a:gd name="T7" fmla="*/ 99 h 140"/>
                <a:gd name="T8" fmla="*/ 40 w 151"/>
                <a:gd name="T9" fmla="*/ 140 h 140"/>
                <a:gd name="T10" fmla="*/ 88 w 151"/>
                <a:gd name="T11" fmla="*/ 124 h 140"/>
                <a:gd name="T12" fmla="*/ 117 w 151"/>
                <a:gd name="T13" fmla="*/ 129 h 140"/>
                <a:gd name="T14" fmla="*/ 144 w 151"/>
                <a:gd name="T15" fmla="*/ 105 h 140"/>
                <a:gd name="T16" fmla="*/ 151 w 151"/>
                <a:gd name="T17" fmla="*/ 74 h 140"/>
                <a:gd name="T18" fmla="*/ 135 w 151"/>
                <a:gd name="T19" fmla="*/ 28 h 140"/>
                <a:gd name="T20" fmla="*/ 76 w 151"/>
                <a:gd name="T2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140">
                  <a:moveTo>
                    <a:pt x="76" y="0"/>
                  </a:moveTo>
                  <a:cubicBezTo>
                    <a:pt x="50" y="0"/>
                    <a:pt x="27" y="12"/>
                    <a:pt x="14" y="32"/>
                  </a:cubicBezTo>
                  <a:cubicBezTo>
                    <a:pt x="5" y="44"/>
                    <a:pt x="0" y="58"/>
                    <a:pt x="0" y="74"/>
                  </a:cubicBezTo>
                  <a:cubicBezTo>
                    <a:pt x="0" y="83"/>
                    <a:pt x="2" y="91"/>
                    <a:pt x="5" y="99"/>
                  </a:cubicBezTo>
                  <a:cubicBezTo>
                    <a:pt x="11" y="117"/>
                    <a:pt x="24" y="131"/>
                    <a:pt x="40" y="140"/>
                  </a:cubicBezTo>
                  <a:cubicBezTo>
                    <a:pt x="53" y="130"/>
                    <a:pt x="70" y="124"/>
                    <a:pt x="88" y="124"/>
                  </a:cubicBezTo>
                  <a:cubicBezTo>
                    <a:pt x="98" y="124"/>
                    <a:pt x="108" y="125"/>
                    <a:pt x="117" y="129"/>
                  </a:cubicBezTo>
                  <a:cubicBezTo>
                    <a:pt x="124" y="119"/>
                    <a:pt x="133" y="111"/>
                    <a:pt x="144" y="105"/>
                  </a:cubicBezTo>
                  <a:cubicBezTo>
                    <a:pt x="149" y="96"/>
                    <a:pt x="151" y="85"/>
                    <a:pt x="151" y="74"/>
                  </a:cubicBezTo>
                  <a:cubicBezTo>
                    <a:pt x="151" y="57"/>
                    <a:pt x="145" y="41"/>
                    <a:pt x="135" y="28"/>
                  </a:cubicBezTo>
                  <a:cubicBezTo>
                    <a:pt x="121" y="11"/>
                    <a:pt x="100" y="0"/>
                    <a:pt x="76" y="0"/>
                  </a:cubicBezTo>
                </a:path>
              </a:pathLst>
            </a:custGeom>
            <a:solidFill>
              <a:srgbClr val="FBFCF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9" name="ïṣ1iḑè"/>
            <p:cNvSpPr/>
            <p:nvPr/>
          </p:nvSpPr>
          <p:spPr bwMode="auto">
            <a:xfrm>
              <a:off x="4113274" y="2552504"/>
              <a:ext cx="201406" cy="221546"/>
            </a:xfrm>
            <a:custGeom>
              <a:avLst/>
              <a:gdLst>
                <a:gd name="T0" fmla="*/ 63 w 138"/>
                <a:gd name="T1" fmla="*/ 0 h 152"/>
                <a:gd name="T2" fmla="*/ 27 w 138"/>
                <a:gd name="T3" fmla="*/ 8 h 152"/>
                <a:gd name="T4" fmla="*/ 0 w 138"/>
                <a:gd name="T5" fmla="*/ 32 h 152"/>
                <a:gd name="T6" fmla="*/ 48 w 138"/>
                <a:gd name="T7" fmla="*/ 103 h 152"/>
                <a:gd name="T8" fmla="*/ 34 w 138"/>
                <a:gd name="T9" fmla="*/ 147 h 152"/>
                <a:gd name="T10" fmla="*/ 63 w 138"/>
                <a:gd name="T11" fmla="*/ 152 h 152"/>
                <a:gd name="T12" fmla="*/ 138 w 138"/>
                <a:gd name="T13" fmla="*/ 90 h 152"/>
                <a:gd name="T14" fmla="*/ 134 w 138"/>
                <a:gd name="T15" fmla="*/ 91 h 152"/>
                <a:gd name="T16" fmla="*/ 85 w 138"/>
                <a:gd name="T17" fmla="*/ 43 h 152"/>
                <a:gd name="T18" fmla="*/ 99 w 138"/>
                <a:gd name="T19" fmla="*/ 9 h 152"/>
                <a:gd name="T20" fmla="*/ 63 w 138"/>
                <a:gd name="T2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152">
                  <a:moveTo>
                    <a:pt x="63" y="0"/>
                  </a:moveTo>
                  <a:cubicBezTo>
                    <a:pt x="50" y="0"/>
                    <a:pt x="38" y="3"/>
                    <a:pt x="27" y="8"/>
                  </a:cubicBezTo>
                  <a:cubicBezTo>
                    <a:pt x="16" y="14"/>
                    <a:pt x="7" y="22"/>
                    <a:pt x="0" y="32"/>
                  </a:cubicBezTo>
                  <a:cubicBezTo>
                    <a:pt x="28" y="43"/>
                    <a:pt x="48" y="71"/>
                    <a:pt x="48" y="103"/>
                  </a:cubicBezTo>
                  <a:cubicBezTo>
                    <a:pt x="48" y="119"/>
                    <a:pt x="43" y="134"/>
                    <a:pt x="34" y="147"/>
                  </a:cubicBezTo>
                  <a:cubicBezTo>
                    <a:pt x="43" y="150"/>
                    <a:pt x="52" y="152"/>
                    <a:pt x="63" y="152"/>
                  </a:cubicBezTo>
                  <a:cubicBezTo>
                    <a:pt x="100" y="152"/>
                    <a:pt x="132" y="125"/>
                    <a:pt x="138" y="90"/>
                  </a:cubicBezTo>
                  <a:cubicBezTo>
                    <a:pt x="137" y="91"/>
                    <a:pt x="136" y="91"/>
                    <a:pt x="134" y="91"/>
                  </a:cubicBezTo>
                  <a:cubicBezTo>
                    <a:pt x="107" y="91"/>
                    <a:pt x="85" y="69"/>
                    <a:pt x="85" y="43"/>
                  </a:cubicBezTo>
                  <a:cubicBezTo>
                    <a:pt x="85" y="30"/>
                    <a:pt x="91" y="18"/>
                    <a:pt x="99" y="9"/>
                  </a:cubicBezTo>
                  <a:cubicBezTo>
                    <a:pt x="89" y="3"/>
                    <a:pt x="76" y="0"/>
                    <a:pt x="63" y="0"/>
                  </a:cubicBezTo>
                </a:path>
              </a:pathLst>
            </a:custGeom>
            <a:solidFill>
              <a:srgbClr val="FBFCF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0" name="ïšļiḍè"/>
            <p:cNvSpPr/>
            <p:nvPr/>
          </p:nvSpPr>
          <p:spPr bwMode="auto">
            <a:xfrm>
              <a:off x="3958863" y="2591666"/>
              <a:ext cx="224903" cy="221546"/>
            </a:xfrm>
            <a:custGeom>
              <a:avLst/>
              <a:gdLst>
                <a:gd name="T0" fmla="*/ 77 w 154"/>
                <a:gd name="T1" fmla="*/ 0 h 152"/>
                <a:gd name="T2" fmla="*/ 29 w 154"/>
                <a:gd name="T3" fmla="*/ 16 h 152"/>
                <a:gd name="T4" fmla="*/ 0 w 154"/>
                <a:gd name="T5" fmla="*/ 76 h 152"/>
                <a:gd name="T6" fmla="*/ 21 w 154"/>
                <a:gd name="T7" fmla="*/ 128 h 152"/>
                <a:gd name="T8" fmla="*/ 77 w 154"/>
                <a:gd name="T9" fmla="*/ 152 h 152"/>
                <a:gd name="T10" fmla="*/ 140 w 154"/>
                <a:gd name="T11" fmla="*/ 120 h 152"/>
                <a:gd name="T12" fmla="*/ 154 w 154"/>
                <a:gd name="T13" fmla="*/ 76 h 152"/>
                <a:gd name="T14" fmla="*/ 106 w 154"/>
                <a:gd name="T15" fmla="*/ 5 h 152"/>
                <a:gd name="T16" fmla="*/ 77 w 154"/>
                <a:gd name="T1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52">
                  <a:moveTo>
                    <a:pt x="77" y="0"/>
                  </a:moveTo>
                  <a:cubicBezTo>
                    <a:pt x="59" y="0"/>
                    <a:pt x="42" y="6"/>
                    <a:pt x="29" y="16"/>
                  </a:cubicBezTo>
                  <a:cubicBezTo>
                    <a:pt x="11" y="30"/>
                    <a:pt x="0" y="51"/>
                    <a:pt x="0" y="76"/>
                  </a:cubicBezTo>
                  <a:cubicBezTo>
                    <a:pt x="0" y="96"/>
                    <a:pt x="8" y="115"/>
                    <a:pt x="21" y="128"/>
                  </a:cubicBezTo>
                  <a:cubicBezTo>
                    <a:pt x="35" y="143"/>
                    <a:pt x="55" y="152"/>
                    <a:pt x="77" y="152"/>
                  </a:cubicBezTo>
                  <a:cubicBezTo>
                    <a:pt x="103" y="152"/>
                    <a:pt x="126" y="139"/>
                    <a:pt x="140" y="120"/>
                  </a:cubicBezTo>
                  <a:cubicBezTo>
                    <a:pt x="149" y="107"/>
                    <a:pt x="154" y="92"/>
                    <a:pt x="154" y="76"/>
                  </a:cubicBezTo>
                  <a:cubicBezTo>
                    <a:pt x="154" y="44"/>
                    <a:pt x="134" y="16"/>
                    <a:pt x="106" y="5"/>
                  </a:cubicBezTo>
                  <a:cubicBezTo>
                    <a:pt x="97" y="1"/>
                    <a:pt x="87" y="0"/>
                    <a:pt x="77" y="0"/>
                  </a:cubicBezTo>
                </a:path>
              </a:pathLst>
            </a:custGeom>
            <a:solidFill>
              <a:srgbClr val="FBFCF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1" name="iSľiḋe"/>
            <p:cNvSpPr/>
            <p:nvPr/>
          </p:nvSpPr>
          <p:spPr bwMode="auto">
            <a:xfrm>
              <a:off x="4237475" y="2545790"/>
              <a:ext cx="143222" cy="139865"/>
            </a:xfrm>
            <a:custGeom>
              <a:avLst/>
              <a:gdLst>
                <a:gd name="T0" fmla="*/ 49 w 98"/>
                <a:gd name="T1" fmla="*/ 0 h 96"/>
                <a:gd name="T2" fmla="*/ 41 w 98"/>
                <a:gd name="T3" fmla="*/ 1 h 96"/>
                <a:gd name="T4" fmla="*/ 14 w 98"/>
                <a:gd name="T5" fmla="*/ 14 h 96"/>
                <a:gd name="T6" fmla="*/ 0 w 98"/>
                <a:gd name="T7" fmla="*/ 48 h 96"/>
                <a:gd name="T8" fmla="*/ 49 w 98"/>
                <a:gd name="T9" fmla="*/ 96 h 96"/>
                <a:gd name="T10" fmla="*/ 53 w 98"/>
                <a:gd name="T11" fmla="*/ 95 h 96"/>
                <a:gd name="T12" fmla="*/ 98 w 98"/>
                <a:gd name="T13" fmla="*/ 48 h 96"/>
                <a:gd name="T14" fmla="*/ 49 w 98"/>
                <a:gd name="T15" fmla="*/ 0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6">
                  <a:moveTo>
                    <a:pt x="49" y="0"/>
                  </a:moveTo>
                  <a:cubicBezTo>
                    <a:pt x="46" y="0"/>
                    <a:pt x="44" y="0"/>
                    <a:pt x="41" y="1"/>
                  </a:cubicBezTo>
                  <a:cubicBezTo>
                    <a:pt x="31" y="2"/>
                    <a:pt x="21" y="7"/>
                    <a:pt x="14" y="14"/>
                  </a:cubicBezTo>
                  <a:cubicBezTo>
                    <a:pt x="6" y="23"/>
                    <a:pt x="0" y="35"/>
                    <a:pt x="0" y="48"/>
                  </a:cubicBezTo>
                  <a:cubicBezTo>
                    <a:pt x="0" y="74"/>
                    <a:pt x="22" y="96"/>
                    <a:pt x="49" y="96"/>
                  </a:cubicBezTo>
                  <a:cubicBezTo>
                    <a:pt x="51" y="96"/>
                    <a:pt x="52" y="96"/>
                    <a:pt x="53" y="95"/>
                  </a:cubicBezTo>
                  <a:cubicBezTo>
                    <a:pt x="78" y="93"/>
                    <a:pt x="98" y="73"/>
                    <a:pt x="98" y="48"/>
                  </a:cubicBezTo>
                  <a:cubicBezTo>
                    <a:pt x="98" y="21"/>
                    <a:pt x="76" y="0"/>
                    <a:pt x="49" y="0"/>
                  </a:cubicBezTo>
                </a:path>
              </a:pathLst>
            </a:custGeom>
            <a:solidFill>
              <a:srgbClr val="FBFCF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2" name="îşḷíḓê"/>
            <p:cNvSpPr/>
            <p:nvPr/>
          </p:nvSpPr>
          <p:spPr bwMode="auto">
            <a:xfrm>
              <a:off x="3805572" y="2521174"/>
              <a:ext cx="117487" cy="183503"/>
            </a:xfrm>
            <a:custGeom>
              <a:avLst/>
              <a:gdLst>
                <a:gd name="T0" fmla="*/ 18 w 81"/>
                <a:gd name="T1" fmla="*/ 0 h 126"/>
                <a:gd name="T2" fmla="*/ 12 w 81"/>
                <a:gd name="T3" fmla="*/ 0 h 126"/>
                <a:gd name="T4" fmla="*/ 0 w 81"/>
                <a:gd name="T5" fmla="*/ 2 h 126"/>
                <a:gd name="T6" fmla="*/ 0 w 81"/>
                <a:gd name="T7" fmla="*/ 123 h 126"/>
                <a:gd name="T8" fmla="*/ 18 w 81"/>
                <a:gd name="T9" fmla="*/ 126 h 126"/>
                <a:gd name="T10" fmla="*/ 21 w 81"/>
                <a:gd name="T11" fmla="*/ 126 h 126"/>
                <a:gd name="T12" fmla="*/ 81 w 81"/>
                <a:gd name="T13" fmla="*/ 63 h 126"/>
                <a:gd name="T14" fmla="*/ 71 w 81"/>
                <a:gd name="T15" fmla="*/ 29 h 126"/>
                <a:gd name="T16" fmla="*/ 18 w 81"/>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26">
                  <a:moveTo>
                    <a:pt x="18" y="0"/>
                  </a:moveTo>
                  <a:cubicBezTo>
                    <a:pt x="16" y="0"/>
                    <a:pt x="14" y="0"/>
                    <a:pt x="12" y="0"/>
                  </a:cubicBezTo>
                  <a:cubicBezTo>
                    <a:pt x="8" y="0"/>
                    <a:pt x="4" y="1"/>
                    <a:pt x="0" y="2"/>
                  </a:cubicBezTo>
                  <a:cubicBezTo>
                    <a:pt x="0" y="123"/>
                    <a:pt x="0" y="123"/>
                    <a:pt x="0" y="123"/>
                  </a:cubicBezTo>
                  <a:cubicBezTo>
                    <a:pt x="6" y="125"/>
                    <a:pt x="12" y="126"/>
                    <a:pt x="18" y="126"/>
                  </a:cubicBezTo>
                  <a:cubicBezTo>
                    <a:pt x="19" y="126"/>
                    <a:pt x="20" y="126"/>
                    <a:pt x="21" y="126"/>
                  </a:cubicBezTo>
                  <a:cubicBezTo>
                    <a:pt x="54" y="124"/>
                    <a:pt x="81" y="97"/>
                    <a:pt x="81" y="63"/>
                  </a:cubicBezTo>
                  <a:cubicBezTo>
                    <a:pt x="81" y="50"/>
                    <a:pt x="77" y="39"/>
                    <a:pt x="71" y="29"/>
                  </a:cubicBezTo>
                  <a:cubicBezTo>
                    <a:pt x="60" y="11"/>
                    <a:pt x="40" y="0"/>
                    <a:pt x="18" y="0"/>
                  </a:cubicBezTo>
                </a:path>
              </a:pathLst>
            </a:custGeom>
            <a:solidFill>
              <a:srgbClr val="FBFCF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3" name="íšļïḑè"/>
            <p:cNvSpPr/>
            <p:nvPr/>
          </p:nvSpPr>
          <p:spPr bwMode="auto">
            <a:xfrm>
              <a:off x="7470033" y="1328406"/>
              <a:ext cx="101822" cy="81681"/>
            </a:xfrm>
            <a:custGeom>
              <a:avLst/>
              <a:gdLst>
                <a:gd name="T0" fmla="*/ 51 w 70"/>
                <a:gd name="T1" fmla="*/ 0 h 56"/>
                <a:gd name="T2" fmla="*/ 0 w 70"/>
                <a:gd name="T3" fmla="*/ 35 h 56"/>
                <a:gd name="T4" fmla="*/ 5 w 70"/>
                <a:gd name="T5" fmla="*/ 34 h 56"/>
                <a:gd name="T6" fmla="*/ 43 w 70"/>
                <a:gd name="T7" fmla="*/ 56 h 56"/>
                <a:gd name="T8" fmla="*/ 63 w 70"/>
                <a:gd name="T9" fmla="*/ 52 h 56"/>
                <a:gd name="T10" fmla="*/ 63 w 70"/>
                <a:gd name="T11" fmla="*/ 52 h 56"/>
                <a:gd name="T12" fmla="*/ 60 w 70"/>
                <a:gd name="T13" fmla="*/ 34 h 56"/>
                <a:gd name="T14" fmla="*/ 70 w 70"/>
                <a:gd name="T15" fmla="*/ 4 h 56"/>
                <a:gd name="T16" fmla="*/ 51 w 70"/>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56">
                  <a:moveTo>
                    <a:pt x="51" y="0"/>
                  </a:moveTo>
                  <a:cubicBezTo>
                    <a:pt x="28" y="0"/>
                    <a:pt x="8" y="15"/>
                    <a:pt x="0" y="35"/>
                  </a:cubicBezTo>
                  <a:cubicBezTo>
                    <a:pt x="2" y="35"/>
                    <a:pt x="3" y="34"/>
                    <a:pt x="5" y="34"/>
                  </a:cubicBezTo>
                  <a:cubicBezTo>
                    <a:pt x="21" y="34"/>
                    <a:pt x="35" y="43"/>
                    <a:pt x="43" y="56"/>
                  </a:cubicBezTo>
                  <a:cubicBezTo>
                    <a:pt x="49" y="53"/>
                    <a:pt x="56" y="52"/>
                    <a:pt x="63" y="52"/>
                  </a:cubicBezTo>
                  <a:cubicBezTo>
                    <a:pt x="63" y="52"/>
                    <a:pt x="63" y="52"/>
                    <a:pt x="63" y="52"/>
                  </a:cubicBezTo>
                  <a:cubicBezTo>
                    <a:pt x="61" y="47"/>
                    <a:pt x="60" y="40"/>
                    <a:pt x="60" y="34"/>
                  </a:cubicBezTo>
                  <a:cubicBezTo>
                    <a:pt x="60" y="23"/>
                    <a:pt x="64" y="12"/>
                    <a:pt x="70" y="4"/>
                  </a:cubicBezTo>
                  <a:cubicBezTo>
                    <a:pt x="64" y="1"/>
                    <a:pt x="58" y="0"/>
                    <a:pt x="51" y="0"/>
                  </a:cubicBezTo>
                </a:path>
              </a:pathLst>
            </a:custGeom>
            <a:solidFill>
              <a:srgbClr val="F5F7F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4" name="iṣľíḑè"/>
            <p:cNvSpPr/>
            <p:nvPr/>
          </p:nvSpPr>
          <p:spPr bwMode="auto">
            <a:xfrm>
              <a:off x="7480103" y="1403373"/>
              <a:ext cx="119725" cy="167838"/>
            </a:xfrm>
            <a:custGeom>
              <a:avLst/>
              <a:gdLst>
                <a:gd name="T0" fmla="*/ 56 w 82"/>
                <a:gd name="T1" fmla="*/ 0 h 115"/>
                <a:gd name="T2" fmla="*/ 36 w 82"/>
                <a:gd name="T3" fmla="*/ 4 h 115"/>
                <a:gd name="T4" fmla="*/ 43 w 82"/>
                <a:gd name="T5" fmla="*/ 28 h 115"/>
                <a:gd name="T6" fmla="*/ 0 w 82"/>
                <a:gd name="T7" fmla="*/ 74 h 115"/>
                <a:gd name="T8" fmla="*/ 56 w 82"/>
                <a:gd name="T9" fmla="*/ 115 h 115"/>
                <a:gd name="T10" fmla="*/ 76 w 82"/>
                <a:gd name="T11" fmla="*/ 111 h 115"/>
                <a:gd name="T12" fmla="*/ 60 w 82"/>
                <a:gd name="T13" fmla="*/ 73 h 115"/>
                <a:gd name="T14" fmla="*/ 82 w 82"/>
                <a:gd name="T15" fmla="*/ 29 h 115"/>
                <a:gd name="T16" fmla="*/ 56 w 82"/>
                <a:gd name="T17" fmla="*/ 0 h 115"/>
                <a:gd name="T18" fmla="*/ 56 w 82"/>
                <a:gd name="T1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115">
                  <a:moveTo>
                    <a:pt x="56" y="0"/>
                  </a:moveTo>
                  <a:cubicBezTo>
                    <a:pt x="49" y="0"/>
                    <a:pt x="42" y="1"/>
                    <a:pt x="36" y="4"/>
                  </a:cubicBezTo>
                  <a:cubicBezTo>
                    <a:pt x="41" y="11"/>
                    <a:pt x="43" y="19"/>
                    <a:pt x="43" y="28"/>
                  </a:cubicBezTo>
                  <a:cubicBezTo>
                    <a:pt x="43" y="53"/>
                    <a:pt x="24" y="73"/>
                    <a:pt x="0" y="74"/>
                  </a:cubicBezTo>
                  <a:cubicBezTo>
                    <a:pt x="7" y="97"/>
                    <a:pt x="29" y="115"/>
                    <a:pt x="56" y="115"/>
                  </a:cubicBezTo>
                  <a:cubicBezTo>
                    <a:pt x="63" y="115"/>
                    <a:pt x="70" y="113"/>
                    <a:pt x="76" y="111"/>
                  </a:cubicBezTo>
                  <a:cubicBezTo>
                    <a:pt x="66" y="101"/>
                    <a:pt x="60" y="88"/>
                    <a:pt x="60" y="73"/>
                  </a:cubicBezTo>
                  <a:cubicBezTo>
                    <a:pt x="60" y="55"/>
                    <a:pt x="69" y="40"/>
                    <a:pt x="82" y="29"/>
                  </a:cubicBezTo>
                  <a:cubicBezTo>
                    <a:pt x="70" y="23"/>
                    <a:pt x="61" y="13"/>
                    <a:pt x="56" y="0"/>
                  </a:cubicBezTo>
                  <a:cubicBezTo>
                    <a:pt x="56" y="0"/>
                    <a:pt x="56" y="0"/>
                    <a:pt x="56" y="0"/>
                  </a:cubicBezTo>
                </a:path>
              </a:pathLst>
            </a:custGeom>
            <a:solidFill>
              <a:srgbClr val="F5F7F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5" name="i$líḍê"/>
            <p:cNvSpPr/>
            <p:nvPr/>
          </p:nvSpPr>
          <p:spPr bwMode="auto">
            <a:xfrm>
              <a:off x="7700530" y="1321693"/>
              <a:ext cx="114130" cy="89514"/>
            </a:xfrm>
            <a:custGeom>
              <a:avLst/>
              <a:gdLst>
                <a:gd name="T0" fmla="*/ 23 w 78"/>
                <a:gd name="T1" fmla="*/ 0 h 61"/>
                <a:gd name="T2" fmla="*/ 0 w 78"/>
                <a:gd name="T3" fmla="*/ 5 h 61"/>
                <a:gd name="T4" fmla="*/ 11 w 78"/>
                <a:gd name="T5" fmla="*/ 38 h 61"/>
                <a:gd name="T6" fmla="*/ 6 w 78"/>
                <a:gd name="T7" fmla="*/ 61 h 61"/>
                <a:gd name="T8" fmla="*/ 32 w 78"/>
                <a:gd name="T9" fmla="*/ 55 h 61"/>
                <a:gd name="T10" fmla="*/ 58 w 78"/>
                <a:gd name="T11" fmla="*/ 61 h 61"/>
                <a:gd name="T12" fmla="*/ 78 w 78"/>
                <a:gd name="T13" fmla="*/ 51 h 61"/>
                <a:gd name="T14" fmla="*/ 23 w 78"/>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61">
                  <a:moveTo>
                    <a:pt x="23" y="0"/>
                  </a:moveTo>
                  <a:cubicBezTo>
                    <a:pt x="15" y="0"/>
                    <a:pt x="7" y="1"/>
                    <a:pt x="0" y="5"/>
                  </a:cubicBezTo>
                  <a:cubicBezTo>
                    <a:pt x="7" y="14"/>
                    <a:pt x="11" y="25"/>
                    <a:pt x="11" y="38"/>
                  </a:cubicBezTo>
                  <a:cubicBezTo>
                    <a:pt x="11" y="46"/>
                    <a:pt x="10" y="54"/>
                    <a:pt x="6" y="61"/>
                  </a:cubicBezTo>
                  <a:cubicBezTo>
                    <a:pt x="14" y="57"/>
                    <a:pt x="23" y="55"/>
                    <a:pt x="32" y="55"/>
                  </a:cubicBezTo>
                  <a:cubicBezTo>
                    <a:pt x="41" y="55"/>
                    <a:pt x="51" y="57"/>
                    <a:pt x="58" y="61"/>
                  </a:cubicBezTo>
                  <a:cubicBezTo>
                    <a:pt x="63" y="56"/>
                    <a:pt x="70" y="53"/>
                    <a:pt x="78" y="51"/>
                  </a:cubicBezTo>
                  <a:cubicBezTo>
                    <a:pt x="76" y="23"/>
                    <a:pt x="52" y="0"/>
                    <a:pt x="23" y="0"/>
                  </a:cubicBezTo>
                </a:path>
              </a:pathLst>
            </a:custGeom>
            <a:solidFill>
              <a:srgbClr val="F5F7F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6" name="íṡlidè"/>
            <p:cNvSpPr/>
            <p:nvPr/>
          </p:nvSpPr>
          <p:spPr bwMode="auto">
            <a:xfrm>
              <a:off x="7557308" y="1298195"/>
              <a:ext cx="158887" cy="147697"/>
            </a:xfrm>
            <a:custGeom>
              <a:avLst/>
              <a:gdLst>
                <a:gd name="T0" fmla="*/ 55 w 109"/>
                <a:gd name="T1" fmla="*/ 0 h 101"/>
                <a:gd name="T2" fmla="*/ 10 w 109"/>
                <a:gd name="T3" fmla="*/ 24 h 101"/>
                <a:gd name="T4" fmla="*/ 0 w 109"/>
                <a:gd name="T5" fmla="*/ 54 h 101"/>
                <a:gd name="T6" fmla="*/ 3 w 109"/>
                <a:gd name="T7" fmla="*/ 72 h 101"/>
                <a:gd name="T8" fmla="*/ 29 w 109"/>
                <a:gd name="T9" fmla="*/ 101 h 101"/>
                <a:gd name="T10" fmla="*/ 63 w 109"/>
                <a:gd name="T11" fmla="*/ 90 h 101"/>
                <a:gd name="T12" fmla="*/ 84 w 109"/>
                <a:gd name="T13" fmla="*/ 94 h 101"/>
                <a:gd name="T14" fmla="*/ 104 w 109"/>
                <a:gd name="T15" fmla="*/ 77 h 101"/>
                <a:gd name="T16" fmla="*/ 109 w 109"/>
                <a:gd name="T17" fmla="*/ 54 h 101"/>
                <a:gd name="T18" fmla="*/ 98 w 109"/>
                <a:gd name="T19" fmla="*/ 21 h 101"/>
                <a:gd name="T20" fmla="*/ 55 w 109"/>
                <a:gd name="T2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101">
                  <a:moveTo>
                    <a:pt x="55" y="0"/>
                  </a:moveTo>
                  <a:cubicBezTo>
                    <a:pt x="36" y="0"/>
                    <a:pt x="19" y="9"/>
                    <a:pt x="10" y="24"/>
                  </a:cubicBezTo>
                  <a:cubicBezTo>
                    <a:pt x="4" y="32"/>
                    <a:pt x="0" y="43"/>
                    <a:pt x="0" y="54"/>
                  </a:cubicBezTo>
                  <a:cubicBezTo>
                    <a:pt x="0" y="60"/>
                    <a:pt x="1" y="67"/>
                    <a:pt x="3" y="72"/>
                  </a:cubicBezTo>
                  <a:cubicBezTo>
                    <a:pt x="8" y="85"/>
                    <a:pt x="17" y="95"/>
                    <a:pt x="29" y="101"/>
                  </a:cubicBezTo>
                  <a:cubicBezTo>
                    <a:pt x="38" y="94"/>
                    <a:pt x="50" y="90"/>
                    <a:pt x="63" y="90"/>
                  </a:cubicBezTo>
                  <a:cubicBezTo>
                    <a:pt x="71" y="90"/>
                    <a:pt x="78" y="91"/>
                    <a:pt x="84" y="94"/>
                  </a:cubicBezTo>
                  <a:cubicBezTo>
                    <a:pt x="89" y="87"/>
                    <a:pt x="96" y="81"/>
                    <a:pt x="104" y="77"/>
                  </a:cubicBezTo>
                  <a:cubicBezTo>
                    <a:pt x="108" y="70"/>
                    <a:pt x="109" y="62"/>
                    <a:pt x="109" y="54"/>
                  </a:cubicBezTo>
                  <a:cubicBezTo>
                    <a:pt x="109" y="41"/>
                    <a:pt x="105" y="30"/>
                    <a:pt x="98" y="21"/>
                  </a:cubicBezTo>
                  <a:cubicBezTo>
                    <a:pt x="88" y="8"/>
                    <a:pt x="72" y="0"/>
                    <a:pt x="55" y="0"/>
                  </a:cubicBezTo>
                </a:path>
              </a:pathLst>
            </a:custGeom>
            <a:solidFill>
              <a:srgbClr val="F5F7F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7" name="ïṧļíďè"/>
            <p:cNvSpPr/>
            <p:nvPr/>
          </p:nvSpPr>
          <p:spPr bwMode="auto">
            <a:xfrm>
              <a:off x="7680390" y="1402255"/>
              <a:ext cx="146579" cy="160006"/>
            </a:xfrm>
            <a:custGeom>
              <a:avLst/>
              <a:gdLst>
                <a:gd name="T0" fmla="*/ 46 w 101"/>
                <a:gd name="T1" fmla="*/ 0 h 110"/>
                <a:gd name="T2" fmla="*/ 20 w 101"/>
                <a:gd name="T3" fmla="*/ 6 h 110"/>
                <a:gd name="T4" fmla="*/ 0 w 101"/>
                <a:gd name="T5" fmla="*/ 23 h 110"/>
                <a:gd name="T6" fmla="*/ 35 w 101"/>
                <a:gd name="T7" fmla="*/ 74 h 110"/>
                <a:gd name="T8" fmla="*/ 25 w 101"/>
                <a:gd name="T9" fmla="*/ 106 h 110"/>
                <a:gd name="T10" fmla="*/ 46 w 101"/>
                <a:gd name="T11" fmla="*/ 110 h 110"/>
                <a:gd name="T12" fmla="*/ 101 w 101"/>
                <a:gd name="T13" fmla="*/ 65 h 110"/>
                <a:gd name="T14" fmla="*/ 97 w 101"/>
                <a:gd name="T15" fmla="*/ 65 h 110"/>
                <a:gd name="T16" fmla="*/ 62 w 101"/>
                <a:gd name="T17" fmla="*/ 31 h 110"/>
                <a:gd name="T18" fmla="*/ 72 w 101"/>
                <a:gd name="T19" fmla="*/ 6 h 110"/>
                <a:gd name="T20" fmla="*/ 46 w 101"/>
                <a:gd name="T2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110">
                  <a:moveTo>
                    <a:pt x="46" y="0"/>
                  </a:moveTo>
                  <a:cubicBezTo>
                    <a:pt x="37" y="0"/>
                    <a:pt x="28" y="2"/>
                    <a:pt x="20" y="6"/>
                  </a:cubicBezTo>
                  <a:cubicBezTo>
                    <a:pt x="12" y="10"/>
                    <a:pt x="5" y="16"/>
                    <a:pt x="0" y="23"/>
                  </a:cubicBezTo>
                  <a:cubicBezTo>
                    <a:pt x="21" y="31"/>
                    <a:pt x="35" y="51"/>
                    <a:pt x="35" y="74"/>
                  </a:cubicBezTo>
                  <a:cubicBezTo>
                    <a:pt x="35" y="86"/>
                    <a:pt x="32" y="97"/>
                    <a:pt x="25" y="106"/>
                  </a:cubicBezTo>
                  <a:cubicBezTo>
                    <a:pt x="31" y="108"/>
                    <a:pt x="38" y="110"/>
                    <a:pt x="46" y="110"/>
                  </a:cubicBezTo>
                  <a:cubicBezTo>
                    <a:pt x="73" y="110"/>
                    <a:pt x="96" y="90"/>
                    <a:pt x="101" y="65"/>
                  </a:cubicBezTo>
                  <a:cubicBezTo>
                    <a:pt x="100" y="65"/>
                    <a:pt x="99" y="65"/>
                    <a:pt x="97" y="65"/>
                  </a:cubicBezTo>
                  <a:cubicBezTo>
                    <a:pt x="78" y="65"/>
                    <a:pt x="62" y="50"/>
                    <a:pt x="62" y="31"/>
                  </a:cubicBezTo>
                  <a:cubicBezTo>
                    <a:pt x="62" y="21"/>
                    <a:pt x="66" y="12"/>
                    <a:pt x="72" y="6"/>
                  </a:cubicBezTo>
                  <a:cubicBezTo>
                    <a:pt x="65" y="2"/>
                    <a:pt x="55" y="0"/>
                    <a:pt x="46" y="0"/>
                  </a:cubicBezTo>
                </a:path>
              </a:pathLst>
            </a:custGeom>
            <a:solidFill>
              <a:srgbClr val="F5F7F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8" name="ïśḻiḓé"/>
            <p:cNvSpPr/>
            <p:nvPr/>
          </p:nvSpPr>
          <p:spPr bwMode="auto">
            <a:xfrm>
              <a:off x="7567379" y="1430227"/>
              <a:ext cx="163362" cy="160006"/>
            </a:xfrm>
            <a:custGeom>
              <a:avLst/>
              <a:gdLst>
                <a:gd name="T0" fmla="*/ 56 w 112"/>
                <a:gd name="T1" fmla="*/ 0 h 110"/>
                <a:gd name="T2" fmla="*/ 22 w 112"/>
                <a:gd name="T3" fmla="*/ 11 h 110"/>
                <a:gd name="T4" fmla="*/ 0 w 112"/>
                <a:gd name="T5" fmla="*/ 55 h 110"/>
                <a:gd name="T6" fmla="*/ 16 w 112"/>
                <a:gd name="T7" fmla="*/ 93 h 110"/>
                <a:gd name="T8" fmla="*/ 56 w 112"/>
                <a:gd name="T9" fmla="*/ 110 h 110"/>
                <a:gd name="T10" fmla="*/ 102 w 112"/>
                <a:gd name="T11" fmla="*/ 87 h 110"/>
                <a:gd name="T12" fmla="*/ 112 w 112"/>
                <a:gd name="T13" fmla="*/ 55 h 110"/>
                <a:gd name="T14" fmla="*/ 77 w 112"/>
                <a:gd name="T15" fmla="*/ 4 h 110"/>
                <a:gd name="T16" fmla="*/ 56 w 112"/>
                <a:gd name="T1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10">
                  <a:moveTo>
                    <a:pt x="56" y="0"/>
                  </a:moveTo>
                  <a:cubicBezTo>
                    <a:pt x="43" y="0"/>
                    <a:pt x="31" y="4"/>
                    <a:pt x="22" y="11"/>
                  </a:cubicBezTo>
                  <a:cubicBezTo>
                    <a:pt x="9" y="22"/>
                    <a:pt x="0" y="37"/>
                    <a:pt x="0" y="55"/>
                  </a:cubicBezTo>
                  <a:cubicBezTo>
                    <a:pt x="0" y="70"/>
                    <a:pt x="6" y="83"/>
                    <a:pt x="16" y="93"/>
                  </a:cubicBezTo>
                  <a:cubicBezTo>
                    <a:pt x="26" y="103"/>
                    <a:pt x="41" y="110"/>
                    <a:pt x="56" y="110"/>
                  </a:cubicBezTo>
                  <a:cubicBezTo>
                    <a:pt x="75" y="110"/>
                    <a:pt x="92" y="101"/>
                    <a:pt x="102" y="87"/>
                  </a:cubicBezTo>
                  <a:cubicBezTo>
                    <a:pt x="109" y="78"/>
                    <a:pt x="112" y="67"/>
                    <a:pt x="112" y="55"/>
                  </a:cubicBezTo>
                  <a:cubicBezTo>
                    <a:pt x="112" y="32"/>
                    <a:pt x="98" y="12"/>
                    <a:pt x="77" y="4"/>
                  </a:cubicBezTo>
                  <a:cubicBezTo>
                    <a:pt x="71" y="1"/>
                    <a:pt x="64" y="0"/>
                    <a:pt x="56" y="0"/>
                  </a:cubicBezTo>
                </a:path>
              </a:pathLst>
            </a:custGeom>
            <a:solidFill>
              <a:srgbClr val="F5F7F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9" name="ïšlidê"/>
            <p:cNvSpPr/>
            <p:nvPr/>
          </p:nvSpPr>
          <p:spPr bwMode="auto">
            <a:xfrm>
              <a:off x="7769903" y="1396660"/>
              <a:ext cx="104060" cy="100703"/>
            </a:xfrm>
            <a:custGeom>
              <a:avLst/>
              <a:gdLst>
                <a:gd name="T0" fmla="*/ 35 w 71"/>
                <a:gd name="T1" fmla="*/ 0 h 69"/>
                <a:gd name="T2" fmla="*/ 30 w 71"/>
                <a:gd name="T3" fmla="*/ 0 h 69"/>
                <a:gd name="T4" fmla="*/ 10 w 71"/>
                <a:gd name="T5" fmla="*/ 10 h 69"/>
                <a:gd name="T6" fmla="*/ 0 w 71"/>
                <a:gd name="T7" fmla="*/ 35 h 69"/>
                <a:gd name="T8" fmla="*/ 35 w 71"/>
                <a:gd name="T9" fmla="*/ 69 h 69"/>
                <a:gd name="T10" fmla="*/ 39 w 71"/>
                <a:gd name="T11" fmla="*/ 69 h 69"/>
                <a:gd name="T12" fmla="*/ 71 w 71"/>
                <a:gd name="T13" fmla="*/ 35 h 69"/>
                <a:gd name="T14" fmla="*/ 35 w 71"/>
                <a:gd name="T15" fmla="*/ 0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69">
                  <a:moveTo>
                    <a:pt x="35" y="0"/>
                  </a:moveTo>
                  <a:cubicBezTo>
                    <a:pt x="33" y="0"/>
                    <a:pt x="31" y="0"/>
                    <a:pt x="30" y="0"/>
                  </a:cubicBezTo>
                  <a:cubicBezTo>
                    <a:pt x="22" y="2"/>
                    <a:pt x="15" y="5"/>
                    <a:pt x="10" y="10"/>
                  </a:cubicBezTo>
                  <a:cubicBezTo>
                    <a:pt x="4" y="16"/>
                    <a:pt x="0" y="25"/>
                    <a:pt x="0" y="35"/>
                  </a:cubicBezTo>
                  <a:cubicBezTo>
                    <a:pt x="0" y="54"/>
                    <a:pt x="16" y="69"/>
                    <a:pt x="35" y="69"/>
                  </a:cubicBezTo>
                  <a:cubicBezTo>
                    <a:pt x="37" y="69"/>
                    <a:pt x="38" y="69"/>
                    <a:pt x="39" y="69"/>
                  </a:cubicBezTo>
                  <a:cubicBezTo>
                    <a:pt x="57" y="67"/>
                    <a:pt x="71" y="53"/>
                    <a:pt x="71" y="35"/>
                  </a:cubicBezTo>
                  <a:cubicBezTo>
                    <a:pt x="71" y="15"/>
                    <a:pt x="55" y="0"/>
                    <a:pt x="35" y="0"/>
                  </a:cubicBezTo>
                </a:path>
              </a:pathLst>
            </a:custGeom>
            <a:solidFill>
              <a:srgbClr val="F5F7F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0" name="ïṣľïde"/>
            <p:cNvSpPr/>
            <p:nvPr/>
          </p:nvSpPr>
          <p:spPr bwMode="auto">
            <a:xfrm>
              <a:off x="7409611" y="1377639"/>
              <a:ext cx="133152" cy="134270"/>
            </a:xfrm>
            <a:custGeom>
              <a:avLst/>
              <a:gdLst>
                <a:gd name="T0" fmla="*/ 46 w 91"/>
                <a:gd name="T1" fmla="*/ 0 h 92"/>
                <a:gd name="T2" fmla="*/ 41 w 91"/>
                <a:gd name="T3" fmla="*/ 1 h 92"/>
                <a:gd name="T4" fmla="*/ 0 w 91"/>
                <a:gd name="T5" fmla="*/ 46 h 92"/>
                <a:gd name="T6" fmla="*/ 46 w 91"/>
                <a:gd name="T7" fmla="*/ 92 h 92"/>
                <a:gd name="T8" fmla="*/ 48 w 91"/>
                <a:gd name="T9" fmla="*/ 92 h 92"/>
                <a:gd name="T10" fmla="*/ 91 w 91"/>
                <a:gd name="T11" fmla="*/ 46 h 92"/>
                <a:gd name="T12" fmla="*/ 84 w 91"/>
                <a:gd name="T13" fmla="*/ 22 h 92"/>
                <a:gd name="T14" fmla="*/ 46 w 91"/>
                <a:gd name="T15" fmla="*/ 0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92">
                  <a:moveTo>
                    <a:pt x="46" y="0"/>
                  </a:moveTo>
                  <a:cubicBezTo>
                    <a:pt x="44" y="0"/>
                    <a:pt x="43" y="1"/>
                    <a:pt x="41" y="1"/>
                  </a:cubicBezTo>
                  <a:cubicBezTo>
                    <a:pt x="18" y="3"/>
                    <a:pt x="0" y="22"/>
                    <a:pt x="0" y="46"/>
                  </a:cubicBezTo>
                  <a:cubicBezTo>
                    <a:pt x="0" y="71"/>
                    <a:pt x="21" y="92"/>
                    <a:pt x="46" y="92"/>
                  </a:cubicBezTo>
                  <a:cubicBezTo>
                    <a:pt x="46" y="92"/>
                    <a:pt x="47" y="92"/>
                    <a:pt x="48" y="92"/>
                  </a:cubicBezTo>
                  <a:cubicBezTo>
                    <a:pt x="72" y="91"/>
                    <a:pt x="91" y="71"/>
                    <a:pt x="91" y="46"/>
                  </a:cubicBezTo>
                  <a:cubicBezTo>
                    <a:pt x="91" y="37"/>
                    <a:pt x="89" y="29"/>
                    <a:pt x="84" y="22"/>
                  </a:cubicBezTo>
                  <a:cubicBezTo>
                    <a:pt x="76" y="9"/>
                    <a:pt x="62" y="0"/>
                    <a:pt x="46" y="0"/>
                  </a:cubicBezTo>
                </a:path>
              </a:pathLst>
            </a:custGeom>
            <a:solidFill>
              <a:srgbClr val="F5F7F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1" name="ïṡļîdè"/>
            <p:cNvSpPr/>
            <p:nvPr/>
          </p:nvSpPr>
          <p:spPr bwMode="auto">
            <a:xfrm>
              <a:off x="7681509" y="2893774"/>
              <a:ext cx="220427" cy="220427"/>
            </a:xfrm>
            <a:prstGeom prst="ellipse">
              <a:avLst/>
            </a:prstGeom>
            <a:solidFill>
              <a:srgbClr val="ECF0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2" name="îśḷiďê"/>
            <p:cNvSpPr/>
            <p:nvPr/>
          </p:nvSpPr>
          <p:spPr bwMode="auto">
            <a:xfrm>
              <a:off x="7697174" y="2998952"/>
              <a:ext cx="234973" cy="230497"/>
            </a:xfrm>
            <a:prstGeom prst="ellipse">
              <a:avLst/>
            </a:prstGeom>
            <a:solidFill>
              <a:srgbClr val="ECF0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3" name="ïŝļiḑè"/>
            <p:cNvSpPr/>
            <p:nvPr/>
          </p:nvSpPr>
          <p:spPr bwMode="auto">
            <a:xfrm>
              <a:off x="7944455" y="2883704"/>
              <a:ext cx="220427" cy="217070"/>
            </a:xfrm>
            <a:prstGeom prst="ellipse">
              <a:avLst/>
            </a:prstGeom>
            <a:solidFill>
              <a:srgbClr val="ECF0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4" name="î$ľîḍé"/>
            <p:cNvSpPr/>
            <p:nvPr/>
          </p:nvSpPr>
          <p:spPr bwMode="auto">
            <a:xfrm>
              <a:off x="7810184" y="2853493"/>
              <a:ext cx="220427" cy="217070"/>
            </a:xfrm>
            <a:prstGeom prst="ellipse">
              <a:avLst/>
            </a:prstGeom>
            <a:solidFill>
              <a:srgbClr val="ECF0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5" name="îślídè"/>
            <p:cNvSpPr/>
            <p:nvPr/>
          </p:nvSpPr>
          <p:spPr bwMode="auto">
            <a:xfrm>
              <a:off x="7959001" y="2994476"/>
              <a:ext cx="226022" cy="221546"/>
            </a:xfrm>
            <a:prstGeom prst="ellipse">
              <a:avLst/>
            </a:prstGeom>
            <a:solidFill>
              <a:srgbClr val="ECF0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6" name="işḷîḍé"/>
            <p:cNvSpPr/>
            <p:nvPr/>
          </p:nvSpPr>
          <p:spPr bwMode="auto">
            <a:xfrm>
              <a:off x="7824731" y="3033639"/>
              <a:ext cx="226022" cy="221546"/>
            </a:xfrm>
            <a:prstGeom prst="ellipse">
              <a:avLst/>
            </a:prstGeom>
            <a:solidFill>
              <a:srgbClr val="ECF0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7" name="ïSlíḍé"/>
            <p:cNvSpPr/>
            <p:nvPr/>
          </p:nvSpPr>
          <p:spPr bwMode="auto">
            <a:xfrm>
              <a:off x="8104460" y="2987763"/>
              <a:ext cx="143222" cy="139865"/>
            </a:xfrm>
            <a:prstGeom prst="ellipse">
              <a:avLst/>
            </a:prstGeom>
            <a:solidFill>
              <a:srgbClr val="ECF0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8" name="iŝḻîḋè"/>
            <p:cNvSpPr/>
            <p:nvPr/>
          </p:nvSpPr>
          <p:spPr bwMode="auto">
            <a:xfrm>
              <a:off x="7605422" y="2962028"/>
              <a:ext cx="185741" cy="184622"/>
            </a:xfrm>
            <a:prstGeom prst="ellipse">
              <a:avLst/>
            </a:prstGeom>
            <a:solidFill>
              <a:srgbClr val="ECF0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9" name="iš1iḍê"/>
            <p:cNvSpPr/>
            <p:nvPr/>
          </p:nvSpPr>
          <p:spPr bwMode="auto">
            <a:xfrm>
              <a:off x="5789416" y="2483131"/>
              <a:ext cx="791076" cy="665757"/>
            </a:xfrm>
            <a:custGeom>
              <a:avLst/>
              <a:gdLst>
                <a:gd name="T0" fmla="*/ 33 w 542"/>
                <a:gd name="T1" fmla="*/ 369 h 457"/>
                <a:gd name="T2" fmla="*/ 211 w 542"/>
                <a:gd name="T3" fmla="*/ 286 h 457"/>
                <a:gd name="T4" fmla="*/ 414 w 542"/>
                <a:gd name="T5" fmla="*/ 228 h 457"/>
                <a:gd name="T6" fmla="*/ 397 w 542"/>
                <a:gd name="T7" fmla="*/ 457 h 457"/>
                <a:gd name="T8" fmla="*/ 509 w 542"/>
                <a:gd name="T9" fmla="*/ 418 h 457"/>
                <a:gd name="T10" fmla="*/ 480 w 542"/>
                <a:gd name="T11" fmla="*/ 98 h 457"/>
                <a:gd name="T12" fmla="*/ 75 w 542"/>
                <a:gd name="T13" fmla="*/ 246 h 457"/>
                <a:gd name="T14" fmla="*/ 33 w 542"/>
                <a:gd name="T15" fmla="*/ 369 h 4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2" h="457">
                  <a:moveTo>
                    <a:pt x="33" y="369"/>
                  </a:moveTo>
                  <a:cubicBezTo>
                    <a:pt x="70" y="385"/>
                    <a:pt x="140" y="335"/>
                    <a:pt x="211" y="286"/>
                  </a:cubicBezTo>
                  <a:cubicBezTo>
                    <a:pt x="300" y="223"/>
                    <a:pt x="389" y="161"/>
                    <a:pt x="414" y="228"/>
                  </a:cubicBezTo>
                  <a:cubicBezTo>
                    <a:pt x="434" y="281"/>
                    <a:pt x="430" y="347"/>
                    <a:pt x="397" y="457"/>
                  </a:cubicBezTo>
                  <a:cubicBezTo>
                    <a:pt x="509" y="418"/>
                    <a:pt x="509" y="418"/>
                    <a:pt x="509" y="418"/>
                  </a:cubicBezTo>
                  <a:cubicBezTo>
                    <a:pt x="533" y="260"/>
                    <a:pt x="542" y="157"/>
                    <a:pt x="480" y="98"/>
                  </a:cubicBezTo>
                  <a:cubicBezTo>
                    <a:pt x="376" y="0"/>
                    <a:pt x="75" y="246"/>
                    <a:pt x="75" y="246"/>
                  </a:cubicBezTo>
                  <a:cubicBezTo>
                    <a:pt x="75" y="246"/>
                    <a:pt x="0" y="356"/>
                    <a:pt x="33" y="369"/>
                  </a:cubicBezTo>
                </a:path>
              </a:pathLst>
            </a:custGeom>
            <a:solidFill>
              <a:srgbClr val="4A60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0" name="îśḻïdé"/>
            <p:cNvSpPr/>
            <p:nvPr/>
          </p:nvSpPr>
          <p:spPr bwMode="auto">
            <a:xfrm>
              <a:off x="6002010" y="2870277"/>
              <a:ext cx="136508" cy="93989"/>
            </a:xfrm>
            <a:custGeom>
              <a:avLst/>
              <a:gdLst>
                <a:gd name="T0" fmla="*/ 0 w 93"/>
                <a:gd name="T1" fmla="*/ 64 h 64"/>
                <a:gd name="T2" fmla="*/ 0 w 93"/>
                <a:gd name="T3" fmla="*/ 64 h 64"/>
                <a:gd name="T4" fmla="*/ 0 w 93"/>
                <a:gd name="T5" fmla="*/ 64 h 64"/>
                <a:gd name="T6" fmla="*/ 1 w 93"/>
                <a:gd name="T7" fmla="*/ 63 h 64"/>
                <a:gd name="T8" fmla="*/ 0 w 93"/>
                <a:gd name="T9" fmla="*/ 64 h 64"/>
                <a:gd name="T10" fmla="*/ 1 w 93"/>
                <a:gd name="T11" fmla="*/ 63 h 64"/>
                <a:gd name="T12" fmla="*/ 1 w 93"/>
                <a:gd name="T13" fmla="*/ 63 h 64"/>
                <a:gd name="T14" fmla="*/ 1 w 93"/>
                <a:gd name="T15" fmla="*/ 63 h 64"/>
                <a:gd name="T16" fmla="*/ 1 w 93"/>
                <a:gd name="T17" fmla="*/ 63 h 64"/>
                <a:gd name="T18" fmla="*/ 2 w 93"/>
                <a:gd name="T19" fmla="*/ 63 h 64"/>
                <a:gd name="T20" fmla="*/ 2 w 93"/>
                <a:gd name="T21" fmla="*/ 63 h 64"/>
                <a:gd name="T22" fmla="*/ 2 w 93"/>
                <a:gd name="T23" fmla="*/ 63 h 64"/>
                <a:gd name="T24" fmla="*/ 2 w 93"/>
                <a:gd name="T25" fmla="*/ 62 h 64"/>
                <a:gd name="T26" fmla="*/ 2 w 93"/>
                <a:gd name="T27" fmla="*/ 62 h 64"/>
                <a:gd name="T28" fmla="*/ 2 w 93"/>
                <a:gd name="T29" fmla="*/ 62 h 64"/>
                <a:gd name="T30" fmla="*/ 3 w 93"/>
                <a:gd name="T31" fmla="*/ 62 h 64"/>
                <a:gd name="T32" fmla="*/ 2 w 93"/>
                <a:gd name="T33" fmla="*/ 62 h 64"/>
                <a:gd name="T34" fmla="*/ 3 w 93"/>
                <a:gd name="T35" fmla="*/ 62 h 64"/>
                <a:gd name="T36" fmla="*/ 3 w 93"/>
                <a:gd name="T37" fmla="*/ 62 h 64"/>
                <a:gd name="T38" fmla="*/ 3 w 93"/>
                <a:gd name="T39" fmla="*/ 62 h 64"/>
                <a:gd name="T40" fmla="*/ 3 w 93"/>
                <a:gd name="T41" fmla="*/ 62 h 64"/>
                <a:gd name="T42" fmla="*/ 3 w 93"/>
                <a:gd name="T43" fmla="*/ 62 h 64"/>
                <a:gd name="T44" fmla="*/ 3 w 93"/>
                <a:gd name="T45" fmla="*/ 62 h 64"/>
                <a:gd name="T46" fmla="*/ 3 w 93"/>
                <a:gd name="T47" fmla="*/ 62 h 64"/>
                <a:gd name="T48" fmla="*/ 5 w 93"/>
                <a:gd name="T49" fmla="*/ 61 h 64"/>
                <a:gd name="T50" fmla="*/ 3 w 93"/>
                <a:gd name="T51" fmla="*/ 62 h 64"/>
                <a:gd name="T52" fmla="*/ 5 w 93"/>
                <a:gd name="T53" fmla="*/ 61 h 64"/>
                <a:gd name="T54" fmla="*/ 93 w 93"/>
                <a:gd name="T55" fmla="*/ 0 h 64"/>
                <a:gd name="T56" fmla="*/ 65 w 93"/>
                <a:gd name="T57" fmla="*/ 20 h 64"/>
                <a:gd name="T58" fmla="*/ 5 w 93"/>
                <a:gd name="T59" fmla="*/ 61 h 64"/>
                <a:gd name="T60" fmla="*/ 93 w 93"/>
                <a:gd name="T61" fmla="*/ 0 h 64"/>
                <a:gd name="T62" fmla="*/ 93 w 93"/>
                <a:gd name="T6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 h="64">
                  <a:moveTo>
                    <a:pt x="0" y="64"/>
                  </a:moveTo>
                  <a:cubicBezTo>
                    <a:pt x="0" y="64"/>
                    <a:pt x="0" y="64"/>
                    <a:pt x="0" y="64"/>
                  </a:cubicBezTo>
                  <a:cubicBezTo>
                    <a:pt x="0" y="64"/>
                    <a:pt x="0" y="64"/>
                    <a:pt x="0" y="64"/>
                  </a:cubicBezTo>
                  <a:moveTo>
                    <a:pt x="1" y="63"/>
                  </a:moveTo>
                  <a:cubicBezTo>
                    <a:pt x="1" y="63"/>
                    <a:pt x="1" y="64"/>
                    <a:pt x="0" y="64"/>
                  </a:cubicBezTo>
                  <a:cubicBezTo>
                    <a:pt x="1" y="64"/>
                    <a:pt x="1" y="63"/>
                    <a:pt x="1" y="63"/>
                  </a:cubicBezTo>
                  <a:moveTo>
                    <a:pt x="1" y="63"/>
                  </a:moveTo>
                  <a:cubicBezTo>
                    <a:pt x="1" y="63"/>
                    <a:pt x="1" y="63"/>
                    <a:pt x="1" y="63"/>
                  </a:cubicBezTo>
                  <a:cubicBezTo>
                    <a:pt x="1" y="63"/>
                    <a:pt x="1" y="63"/>
                    <a:pt x="1" y="63"/>
                  </a:cubicBezTo>
                  <a:moveTo>
                    <a:pt x="2" y="63"/>
                  </a:moveTo>
                  <a:cubicBezTo>
                    <a:pt x="2" y="63"/>
                    <a:pt x="2" y="63"/>
                    <a:pt x="2" y="63"/>
                  </a:cubicBezTo>
                  <a:cubicBezTo>
                    <a:pt x="2" y="63"/>
                    <a:pt x="2" y="63"/>
                    <a:pt x="2" y="63"/>
                  </a:cubicBezTo>
                  <a:moveTo>
                    <a:pt x="2" y="62"/>
                  </a:moveTo>
                  <a:cubicBezTo>
                    <a:pt x="2" y="62"/>
                    <a:pt x="2" y="62"/>
                    <a:pt x="2" y="62"/>
                  </a:cubicBezTo>
                  <a:cubicBezTo>
                    <a:pt x="2" y="62"/>
                    <a:pt x="2" y="62"/>
                    <a:pt x="2" y="62"/>
                  </a:cubicBezTo>
                  <a:moveTo>
                    <a:pt x="3" y="62"/>
                  </a:moveTo>
                  <a:cubicBezTo>
                    <a:pt x="3" y="62"/>
                    <a:pt x="3" y="62"/>
                    <a:pt x="2" y="62"/>
                  </a:cubicBezTo>
                  <a:cubicBezTo>
                    <a:pt x="3" y="62"/>
                    <a:pt x="3" y="62"/>
                    <a:pt x="3" y="62"/>
                  </a:cubicBezTo>
                  <a:moveTo>
                    <a:pt x="3" y="62"/>
                  </a:moveTo>
                  <a:cubicBezTo>
                    <a:pt x="3" y="62"/>
                    <a:pt x="3" y="62"/>
                    <a:pt x="3" y="62"/>
                  </a:cubicBezTo>
                  <a:cubicBezTo>
                    <a:pt x="3" y="62"/>
                    <a:pt x="3" y="62"/>
                    <a:pt x="3" y="62"/>
                  </a:cubicBezTo>
                  <a:moveTo>
                    <a:pt x="3" y="62"/>
                  </a:moveTo>
                  <a:cubicBezTo>
                    <a:pt x="3" y="62"/>
                    <a:pt x="3" y="62"/>
                    <a:pt x="3" y="62"/>
                  </a:cubicBezTo>
                  <a:cubicBezTo>
                    <a:pt x="3" y="62"/>
                    <a:pt x="3" y="62"/>
                    <a:pt x="3" y="62"/>
                  </a:cubicBezTo>
                  <a:moveTo>
                    <a:pt x="5" y="61"/>
                  </a:moveTo>
                  <a:cubicBezTo>
                    <a:pt x="4" y="61"/>
                    <a:pt x="4" y="61"/>
                    <a:pt x="3" y="62"/>
                  </a:cubicBezTo>
                  <a:cubicBezTo>
                    <a:pt x="4" y="61"/>
                    <a:pt x="4" y="61"/>
                    <a:pt x="5" y="61"/>
                  </a:cubicBezTo>
                  <a:moveTo>
                    <a:pt x="93" y="0"/>
                  </a:moveTo>
                  <a:cubicBezTo>
                    <a:pt x="83" y="6"/>
                    <a:pt x="74" y="13"/>
                    <a:pt x="65" y="20"/>
                  </a:cubicBezTo>
                  <a:cubicBezTo>
                    <a:pt x="44" y="34"/>
                    <a:pt x="24" y="48"/>
                    <a:pt x="5" y="61"/>
                  </a:cubicBezTo>
                  <a:cubicBezTo>
                    <a:pt x="33" y="42"/>
                    <a:pt x="63" y="20"/>
                    <a:pt x="93" y="0"/>
                  </a:cubicBezTo>
                  <a:cubicBezTo>
                    <a:pt x="93" y="0"/>
                    <a:pt x="93" y="0"/>
                    <a:pt x="93"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1" name="islide"/>
            <p:cNvSpPr/>
            <p:nvPr/>
          </p:nvSpPr>
          <p:spPr bwMode="auto">
            <a:xfrm>
              <a:off x="5833054" y="2692368"/>
              <a:ext cx="305465" cy="332319"/>
            </a:xfrm>
            <a:custGeom>
              <a:avLst/>
              <a:gdLst>
                <a:gd name="T0" fmla="*/ 192 w 209"/>
                <a:gd name="T1" fmla="*/ 0 h 228"/>
                <a:gd name="T2" fmla="*/ 129 w 209"/>
                <a:gd name="T3" fmla="*/ 40 h 228"/>
                <a:gd name="T4" fmla="*/ 159 w 209"/>
                <a:gd name="T5" fmla="*/ 130 h 228"/>
                <a:gd name="T6" fmla="*/ 0 w 209"/>
                <a:gd name="T7" fmla="*/ 223 h 228"/>
                <a:gd name="T8" fmla="*/ 3 w 209"/>
                <a:gd name="T9" fmla="*/ 225 h 228"/>
                <a:gd name="T10" fmla="*/ 19 w 209"/>
                <a:gd name="T11" fmla="*/ 228 h 228"/>
                <a:gd name="T12" fmla="*/ 116 w 209"/>
                <a:gd name="T13" fmla="*/ 186 h 228"/>
                <a:gd name="T14" fmla="*/ 116 w 209"/>
                <a:gd name="T15" fmla="*/ 186 h 228"/>
                <a:gd name="T16" fmla="*/ 116 w 209"/>
                <a:gd name="T17" fmla="*/ 186 h 228"/>
                <a:gd name="T18" fmla="*/ 117 w 209"/>
                <a:gd name="T19" fmla="*/ 185 h 228"/>
                <a:gd name="T20" fmla="*/ 117 w 209"/>
                <a:gd name="T21" fmla="*/ 185 h 228"/>
                <a:gd name="T22" fmla="*/ 117 w 209"/>
                <a:gd name="T23" fmla="*/ 185 h 228"/>
                <a:gd name="T24" fmla="*/ 118 w 209"/>
                <a:gd name="T25" fmla="*/ 185 h 228"/>
                <a:gd name="T26" fmla="*/ 118 w 209"/>
                <a:gd name="T27" fmla="*/ 185 h 228"/>
                <a:gd name="T28" fmla="*/ 118 w 209"/>
                <a:gd name="T29" fmla="*/ 184 h 228"/>
                <a:gd name="T30" fmla="*/ 118 w 209"/>
                <a:gd name="T31" fmla="*/ 184 h 228"/>
                <a:gd name="T32" fmla="*/ 118 w 209"/>
                <a:gd name="T33" fmla="*/ 184 h 228"/>
                <a:gd name="T34" fmla="*/ 119 w 209"/>
                <a:gd name="T35" fmla="*/ 184 h 228"/>
                <a:gd name="T36" fmla="*/ 119 w 209"/>
                <a:gd name="T37" fmla="*/ 184 h 228"/>
                <a:gd name="T38" fmla="*/ 119 w 209"/>
                <a:gd name="T39" fmla="*/ 184 h 228"/>
                <a:gd name="T40" fmla="*/ 119 w 209"/>
                <a:gd name="T41" fmla="*/ 184 h 228"/>
                <a:gd name="T42" fmla="*/ 119 w 209"/>
                <a:gd name="T43" fmla="*/ 184 h 228"/>
                <a:gd name="T44" fmla="*/ 119 w 209"/>
                <a:gd name="T45" fmla="*/ 184 h 228"/>
                <a:gd name="T46" fmla="*/ 121 w 209"/>
                <a:gd name="T47" fmla="*/ 183 h 228"/>
                <a:gd name="T48" fmla="*/ 121 w 209"/>
                <a:gd name="T49" fmla="*/ 183 h 228"/>
                <a:gd name="T50" fmla="*/ 181 w 209"/>
                <a:gd name="T51" fmla="*/ 142 h 228"/>
                <a:gd name="T52" fmla="*/ 209 w 209"/>
                <a:gd name="T53" fmla="*/ 122 h 228"/>
                <a:gd name="T54" fmla="*/ 192 w 209"/>
                <a:gd name="T55"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9" h="228">
                  <a:moveTo>
                    <a:pt x="192" y="0"/>
                  </a:moveTo>
                  <a:cubicBezTo>
                    <a:pt x="170" y="13"/>
                    <a:pt x="148" y="27"/>
                    <a:pt x="129" y="40"/>
                  </a:cubicBezTo>
                  <a:cubicBezTo>
                    <a:pt x="135" y="73"/>
                    <a:pt x="144" y="104"/>
                    <a:pt x="159" y="130"/>
                  </a:cubicBezTo>
                  <a:cubicBezTo>
                    <a:pt x="129" y="155"/>
                    <a:pt x="61" y="194"/>
                    <a:pt x="0" y="223"/>
                  </a:cubicBezTo>
                  <a:cubicBezTo>
                    <a:pt x="1" y="224"/>
                    <a:pt x="2" y="225"/>
                    <a:pt x="3" y="225"/>
                  </a:cubicBezTo>
                  <a:cubicBezTo>
                    <a:pt x="8" y="227"/>
                    <a:pt x="13" y="228"/>
                    <a:pt x="19" y="228"/>
                  </a:cubicBezTo>
                  <a:cubicBezTo>
                    <a:pt x="44" y="228"/>
                    <a:pt x="78" y="210"/>
                    <a:pt x="116" y="186"/>
                  </a:cubicBezTo>
                  <a:cubicBezTo>
                    <a:pt x="116" y="186"/>
                    <a:pt x="116" y="186"/>
                    <a:pt x="116" y="186"/>
                  </a:cubicBezTo>
                  <a:cubicBezTo>
                    <a:pt x="116" y="186"/>
                    <a:pt x="116" y="186"/>
                    <a:pt x="116" y="186"/>
                  </a:cubicBezTo>
                  <a:cubicBezTo>
                    <a:pt x="117" y="186"/>
                    <a:pt x="117" y="185"/>
                    <a:pt x="117" y="185"/>
                  </a:cubicBezTo>
                  <a:cubicBezTo>
                    <a:pt x="117" y="185"/>
                    <a:pt x="117" y="185"/>
                    <a:pt x="117" y="185"/>
                  </a:cubicBezTo>
                  <a:cubicBezTo>
                    <a:pt x="117" y="185"/>
                    <a:pt x="117" y="185"/>
                    <a:pt x="117" y="185"/>
                  </a:cubicBezTo>
                  <a:cubicBezTo>
                    <a:pt x="117" y="185"/>
                    <a:pt x="117" y="185"/>
                    <a:pt x="118" y="185"/>
                  </a:cubicBezTo>
                  <a:cubicBezTo>
                    <a:pt x="118" y="185"/>
                    <a:pt x="118" y="185"/>
                    <a:pt x="118" y="185"/>
                  </a:cubicBezTo>
                  <a:cubicBezTo>
                    <a:pt x="118" y="185"/>
                    <a:pt x="118" y="185"/>
                    <a:pt x="118" y="184"/>
                  </a:cubicBezTo>
                  <a:cubicBezTo>
                    <a:pt x="118" y="184"/>
                    <a:pt x="118" y="184"/>
                    <a:pt x="118" y="184"/>
                  </a:cubicBezTo>
                  <a:cubicBezTo>
                    <a:pt x="118" y="184"/>
                    <a:pt x="118" y="184"/>
                    <a:pt x="118" y="184"/>
                  </a:cubicBezTo>
                  <a:cubicBezTo>
                    <a:pt x="119" y="184"/>
                    <a:pt x="119" y="184"/>
                    <a:pt x="119" y="184"/>
                  </a:cubicBezTo>
                  <a:cubicBezTo>
                    <a:pt x="119" y="184"/>
                    <a:pt x="119" y="184"/>
                    <a:pt x="119" y="184"/>
                  </a:cubicBezTo>
                  <a:cubicBezTo>
                    <a:pt x="119" y="184"/>
                    <a:pt x="119" y="184"/>
                    <a:pt x="119" y="184"/>
                  </a:cubicBezTo>
                  <a:cubicBezTo>
                    <a:pt x="119" y="184"/>
                    <a:pt x="119" y="184"/>
                    <a:pt x="119" y="184"/>
                  </a:cubicBezTo>
                  <a:cubicBezTo>
                    <a:pt x="119" y="184"/>
                    <a:pt x="119" y="184"/>
                    <a:pt x="119" y="184"/>
                  </a:cubicBezTo>
                  <a:cubicBezTo>
                    <a:pt x="119" y="184"/>
                    <a:pt x="119" y="184"/>
                    <a:pt x="119" y="184"/>
                  </a:cubicBezTo>
                  <a:cubicBezTo>
                    <a:pt x="120" y="183"/>
                    <a:pt x="120" y="183"/>
                    <a:pt x="121" y="183"/>
                  </a:cubicBezTo>
                  <a:cubicBezTo>
                    <a:pt x="121" y="183"/>
                    <a:pt x="121" y="183"/>
                    <a:pt x="121" y="183"/>
                  </a:cubicBezTo>
                  <a:cubicBezTo>
                    <a:pt x="140" y="170"/>
                    <a:pt x="160" y="156"/>
                    <a:pt x="181" y="142"/>
                  </a:cubicBezTo>
                  <a:cubicBezTo>
                    <a:pt x="190" y="135"/>
                    <a:pt x="199" y="128"/>
                    <a:pt x="209" y="122"/>
                  </a:cubicBezTo>
                  <a:cubicBezTo>
                    <a:pt x="202" y="82"/>
                    <a:pt x="196" y="41"/>
                    <a:pt x="192" y="0"/>
                  </a:cubicBezTo>
                </a:path>
              </a:pathLst>
            </a:custGeom>
            <a:solidFill>
              <a:srgbClr val="42565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2" name="ïślïdé"/>
            <p:cNvSpPr/>
            <p:nvPr/>
          </p:nvSpPr>
          <p:spPr bwMode="auto">
            <a:xfrm>
              <a:off x="6386919" y="3061612"/>
              <a:ext cx="5595" cy="22378"/>
            </a:xfrm>
            <a:custGeom>
              <a:avLst/>
              <a:gdLst>
                <a:gd name="T0" fmla="*/ 4 w 4"/>
                <a:gd name="T1" fmla="*/ 0 h 15"/>
                <a:gd name="T2" fmla="*/ 4 w 4"/>
                <a:gd name="T3" fmla="*/ 0 h 15"/>
                <a:gd name="T4" fmla="*/ 0 w 4"/>
                <a:gd name="T5" fmla="*/ 15 h 15"/>
                <a:gd name="T6" fmla="*/ 0 w 4"/>
                <a:gd name="T7" fmla="*/ 15 h 15"/>
                <a:gd name="T8" fmla="*/ 4 w 4"/>
                <a:gd name="T9" fmla="*/ 0 h 15"/>
              </a:gdLst>
              <a:ahLst/>
              <a:cxnLst>
                <a:cxn ang="0">
                  <a:pos x="T0" y="T1"/>
                </a:cxn>
                <a:cxn ang="0">
                  <a:pos x="T2" y="T3"/>
                </a:cxn>
                <a:cxn ang="0">
                  <a:pos x="T4" y="T5"/>
                </a:cxn>
                <a:cxn ang="0">
                  <a:pos x="T6" y="T7"/>
                </a:cxn>
                <a:cxn ang="0">
                  <a:pos x="T8" y="T9"/>
                </a:cxn>
              </a:cxnLst>
              <a:rect l="0" t="0" r="r" b="b"/>
              <a:pathLst>
                <a:path w="4" h="15">
                  <a:moveTo>
                    <a:pt x="4" y="0"/>
                  </a:moveTo>
                  <a:cubicBezTo>
                    <a:pt x="4" y="0"/>
                    <a:pt x="4" y="0"/>
                    <a:pt x="4" y="0"/>
                  </a:cubicBezTo>
                  <a:cubicBezTo>
                    <a:pt x="3" y="5"/>
                    <a:pt x="2" y="10"/>
                    <a:pt x="0" y="15"/>
                  </a:cubicBezTo>
                  <a:cubicBezTo>
                    <a:pt x="0" y="15"/>
                    <a:pt x="0" y="15"/>
                    <a:pt x="0" y="15"/>
                  </a:cubicBezTo>
                  <a:cubicBezTo>
                    <a:pt x="2" y="10"/>
                    <a:pt x="3" y="5"/>
                    <a:pt x="4" y="0"/>
                  </a:cubicBezTo>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3" name="isḷïḑé"/>
            <p:cNvSpPr/>
            <p:nvPr/>
          </p:nvSpPr>
          <p:spPr bwMode="auto">
            <a:xfrm>
              <a:off x="6386919" y="3036995"/>
              <a:ext cx="154411" cy="46995"/>
            </a:xfrm>
            <a:custGeom>
              <a:avLst/>
              <a:gdLst>
                <a:gd name="T0" fmla="*/ 106 w 106"/>
                <a:gd name="T1" fmla="*/ 0 h 32"/>
                <a:gd name="T2" fmla="*/ 4 w 106"/>
                <a:gd name="T3" fmla="*/ 17 h 32"/>
                <a:gd name="T4" fmla="*/ 0 w 106"/>
                <a:gd name="T5" fmla="*/ 32 h 32"/>
                <a:gd name="T6" fmla="*/ 5 w 106"/>
                <a:gd name="T7" fmla="*/ 32 h 32"/>
                <a:gd name="T8" fmla="*/ 88 w 106"/>
                <a:gd name="T9" fmla="*/ 31 h 32"/>
                <a:gd name="T10" fmla="*/ 101 w 106"/>
                <a:gd name="T11" fmla="*/ 31 h 32"/>
                <a:gd name="T12" fmla="*/ 106 w 106"/>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06" h="32">
                  <a:moveTo>
                    <a:pt x="106" y="0"/>
                  </a:moveTo>
                  <a:cubicBezTo>
                    <a:pt x="72" y="5"/>
                    <a:pt x="38" y="11"/>
                    <a:pt x="4" y="17"/>
                  </a:cubicBezTo>
                  <a:cubicBezTo>
                    <a:pt x="3" y="22"/>
                    <a:pt x="2" y="27"/>
                    <a:pt x="0" y="32"/>
                  </a:cubicBezTo>
                  <a:cubicBezTo>
                    <a:pt x="2" y="32"/>
                    <a:pt x="4" y="32"/>
                    <a:pt x="5" y="32"/>
                  </a:cubicBezTo>
                  <a:cubicBezTo>
                    <a:pt x="88" y="31"/>
                    <a:pt x="88" y="31"/>
                    <a:pt x="88" y="31"/>
                  </a:cubicBezTo>
                  <a:cubicBezTo>
                    <a:pt x="101" y="31"/>
                    <a:pt x="101" y="31"/>
                    <a:pt x="101" y="31"/>
                  </a:cubicBezTo>
                  <a:cubicBezTo>
                    <a:pt x="103" y="21"/>
                    <a:pt x="104" y="10"/>
                    <a:pt x="106" y="0"/>
                  </a:cubicBezTo>
                </a:path>
              </a:pathLst>
            </a:custGeom>
            <a:solidFill>
              <a:srgbClr val="42565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4" name="î$1ïḋè"/>
            <p:cNvSpPr/>
            <p:nvPr/>
          </p:nvSpPr>
          <p:spPr bwMode="auto">
            <a:xfrm>
              <a:off x="6353351" y="3081752"/>
              <a:ext cx="304346" cy="118605"/>
            </a:xfrm>
            <a:custGeom>
              <a:avLst/>
              <a:gdLst>
                <a:gd name="T0" fmla="*/ 208 w 209"/>
                <a:gd name="T1" fmla="*/ 42 h 81"/>
                <a:gd name="T2" fmla="*/ 154 w 209"/>
                <a:gd name="T3" fmla="*/ 78 h 81"/>
                <a:gd name="T4" fmla="*/ 25 w 209"/>
                <a:gd name="T5" fmla="*/ 60 h 81"/>
                <a:gd name="T6" fmla="*/ 1 w 209"/>
                <a:gd name="T7" fmla="*/ 29 h 81"/>
                <a:gd name="T8" fmla="*/ 28 w 209"/>
                <a:gd name="T9" fmla="*/ 1 h 81"/>
                <a:gd name="T10" fmla="*/ 111 w 209"/>
                <a:gd name="T11" fmla="*/ 0 h 81"/>
                <a:gd name="T12" fmla="*/ 159 w 209"/>
                <a:gd name="T13" fmla="*/ 0 h 81"/>
                <a:gd name="T14" fmla="*/ 208 w 209"/>
                <a:gd name="T15" fmla="*/ 42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81">
                  <a:moveTo>
                    <a:pt x="208" y="42"/>
                  </a:moveTo>
                  <a:cubicBezTo>
                    <a:pt x="206" y="65"/>
                    <a:pt x="181" y="81"/>
                    <a:pt x="154" y="78"/>
                  </a:cubicBezTo>
                  <a:cubicBezTo>
                    <a:pt x="25" y="60"/>
                    <a:pt x="25" y="60"/>
                    <a:pt x="25" y="60"/>
                  </a:cubicBezTo>
                  <a:cubicBezTo>
                    <a:pt x="10" y="58"/>
                    <a:pt x="0" y="44"/>
                    <a:pt x="1" y="29"/>
                  </a:cubicBezTo>
                  <a:cubicBezTo>
                    <a:pt x="2" y="13"/>
                    <a:pt x="14" y="1"/>
                    <a:pt x="28" y="1"/>
                  </a:cubicBezTo>
                  <a:cubicBezTo>
                    <a:pt x="111" y="0"/>
                    <a:pt x="111" y="0"/>
                    <a:pt x="111" y="0"/>
                  </a:cubicBezTo>
                  <a:cubicBezTo>
                    <a:pt x="159" y="0"/>
                    <a:pt x="159" y="0"/>
                    <a:pt x="159" y="0"/>
                  </a:cubicBezTo>
                  <a:cubicBezTo>
                    <a:pt x="186" y="0"/>
                    <a:pt x="209" y="19"/>
                    <a:pt x="208" y="42"/>
                  </a:cubicBezTo>
                </a:path>
              </a:pathLst>
            </a:custGeom>
            <a:solidFill>
              <a:srgbClr val="47343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5" name="íşľiďe"/>
            <p:cNvSpPr/>
            <p:nvPr/>
          </p:nvSpPr>
          <p:spPr bwMode="auto">
            <a:xfrm>
              <a:off x="5601437" y="2123957"/>
              <a:ext cx="464352" cy="941011"/>
            </a:xfrm>
            <a:custGeom>
              <a:avLst/>
              <a:gdLst>
                <a:gd name="T0" fmla="*/ 318 w 318"/>
                <a:gd name="T1" fmla="*/ 520 h 645"/>
                <a:gd name="T2" fmla="*/ 283 w 318"/>
                <a:gd name="T3" fmla="*/ 249 h 645"/>
                <a:gd name="T4" fmla="*/ 303 w 318"/>
                <a:gd name="T5" fmla="*/ 140 h 645"/>
                <a:gd name="T6" fmla="*/ 233 w 318"/>
                <a:gd name="T7" fmla="*/ 27 h 645"/>
                <a:gd name="T8" fmla="*/ 153 w 318"/>
                <a:gd name="T9" fmla="*/ 0 h 645"/>
                <a:gd name="T10" fmla="*/ 5 w 318"/>
                <a:gd name="T11" fmla="*/ 315 h 645"/>
                <a:gd name="T12" fmla="*/ 85 w 318"/>
                <a:gd name="T13" fmla="*/ 645 h 645"/>
                <a:gd name="T14" fmla="*/ 318 w 318"/>
                <a:gd name="T15" fmla="*/ 520 h 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8" h="645">
                  <a:moveTo>
                    <a:pt x="318" y="520"/>
                  </a:moveTo>
                  <a:cubicBezTo>
                    <a:pt x="277" y="448"/>
                    <a:pt x="278" y="341"/>
                    <a:pt x="283" y="249"/>
                  </a:cubicBezTo>
                  <a:cubicBezTo>
                    <a:pt x="285" y="200"/>
                    <a:pt x="287" y="183"/>
                    <a:pt x="303" y="140"/>
                  </a:cubicBezTo>
                  <a:cubicBezTo>
                    <a:pt x="312" y="116"/>
                    <a:pt x="295" y="31"/>
                    <a:pt x="233" y="27"/>
                  </a:cubicBezTo>
                  <a:cubicBezTo>
                    <a:pt x="153" y="0"/>
                    <a:pt x="153" y="0"/>
                    <a:pt x="153" y="0"/>
                  </a:cubicBezTo>
                  <a:cubicBezTo>
                    <a:pt x="68" y="74"/>
                    <a:pt x="11" y="187"/>
                    <a:pt x="5" y="315"/>
                  </a:cubicBezTo>
                  <a:cubicBezTo>
                    <a:pt x="0" y="418"/>
                    <a:pt x="35" y="569"/>
                    <a:pt x="85" y="645"/>
                  </a:cubicBezTo>
                  <a:cubicBezTo>
                    <a:pt x="150" y="623"/>
                    <a:pt x="275" y="556"/>
                    <a:pt x="318" y="520"/>
                  </a:cubicBezTo>
                </a:path>
              </a:pathLst>
            </a:custGeom>
            <a:solidFill>
              <a:srgbClr val="6174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6" name="îş1îḋe"/>
            <p:cNvSpPr/>
            <p:nvPr/>
          </p:nvSpPr>
          <p:spPr bwMode="auto">
            <a:xfrm>
              <a:off x="5842005" y="2165358"/>
              <a:ext cx="153292" cy="482255"/>
            </a:xfrm>
            <a:custGeom>
              <a:avLst/>
              <a:gdLst>
                <a:gd name="T0" fmla="*/ 12 w 105"/>
                <a:gd name="T1" fmla="*/ 197 h 331"/>
                <a:gd name="T2" fmla="*/ 75 w 105"/>
                <a:gd name="T3" fmla="*/ 0 h 331"/>
                <a:gd name="T4" fmla="*/ 105 w 105"/>
                <a:gd name="T5" fmla="*/ 14 h 331"/>
                <a:gd name="T6" fmla="*/ 54 w 105"/>
                <a:gd name="T7" fmla="*/ 210 h 331"/>
                <a:gd name="T8" fmla="*/ 57 w 105"/>
                <a:gd name="T9" fmla="*/ 331 h 331"/>
                <a:gd name="T10" fmla="*/ 12 w 105"/>
                <a:gd name="T11" fmla="*/ 197 h 331"/>
              </a:gdLst>
              <a:ahLst/>
              <a:cxnLst>
                <a:cxn ang="0">
                  <a:pos x="T0" y="T1"/>
                </a:cxn>
                <a:cxn ang="0">
                  <a:pos x="T2" y="T3"/>
                </a:cxn>
                <a:cxn ang="0">
                  <a:pos x="T4" y="T5"/>
                </a:cxn>
                <a:cxn ang="0">
                  <a:pos x="T6" y="T7"/>
                </a:cxn>
                <a:cxn ang="0">
                  <a:pos x="T8" y="T9"/>
                </a:cxn>
                <a:cxn ang="0">
                  <a:pos x="T10" y="T11"/>
                </a:cxn>
              </a:cxnLst>
              <a:rect l="0" t="0" r="r" b="b"/>
              <a:pathLst>
                <a:path w="105" h="331">
                  <a:moveTo>
                    <a:pt x="12" y="197"/>
                  </a:moveTo>
                  <a:cubicBezTo>
                    <a:pt x="21" y="112"/>
                    <a:pt x="64" y="69"/>
                    <a:pt x="75" y="0"/>
                  </a:cubicBezTo>
                  <a:cubicBezTo>
                    <a:pt x="87" y="2"/>
                    <a:pt x="96" y="7"/>
                    <a:pt x="105" y="14"/>
                  </a:cubicBezTo>
                  <a:cubicBezTo>
                    <a:pt x="80" y="67"/>
                    <a:pt x="61" y="147"/>
                    <a:pt x="54" y="210"/>
                  </a:cubicBezTo>
                  <a:cubicBezTo>
                    <a:pt x="51" y="243"/>
                    <a:pt x="51" y="264"/>
                    <a:pt x="57" y="331"/>
                  </a:cubicBezTo>
                  <a:cubicBezTo>
                    <a:pt x="57" y="331"/>
                    <a:pt x="0" y="305"/>
                    <a:pt x="12" y="197"/>
                  </a:cubicBezTo>
                  <a:close/>
                </a:path>
              </a:pathLst>
            </a:custGeom>
            <a:solidFill>
              <a:srgbClr val="ECF0F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7" name="íṧļïḑê"/>
            <p:cNvSpPr/>
            <p:nvPr/>
          </p:nvSpPr>
          <p:spPr bwMode="auto">
            <a:xfrm>
              <a:off x="5800605" y="2309698"/>
              <a:ext cx="80562" cy="279730"/>
            </a:xfrm>
            <a:custGeom>
              <a:avLst/>
              <a:gdLst>
                <a:gd name="T0" fmla="*/ 20 w 55"/>
                <a:gd name="T1" fmla="*/ 0 h 192"/>
                <a:gd name="T2" fmla="*/ 45 w 55"/>
                <a:gd name="T3" fmla="*/ 192 h 192"/>
                <a:gd name="T4" fmla="*/ 55 w 55"/>
                <a:gd name="T5" fmla="*/ 28 h 192"/>
                <a:gd name="T6" fmla="*/ 20 w 55"/>
                <a:gd name="T7" fmla="*/ 0 h 192"/>
              </a:gdLst>
              <a:ahLst/>
              <a:cxnLst>
                <a:cxn ang="0">
                  <a:pos x="T0" y="T1"/>
                </a:cxn>
                <a:cxn ang="0">
                  <a:pos x="T2" y="T3"/>
                </a:cxn>
                <a:cxn ang="0">
                  <a:pos x="T4" y="T5"/>
                </a:cxn>
                <a:cxn ang="0">
                  <a:pos x="T6" y="T7"/>
                </a:cxn>
              </a:cxnLst>
              <a:rect l="0" t="0" r="r" b="b"/>
              <a:pathLst>
                <a:path w="55" h="192">
                  <a:moveTo>
                    <a:pt x="20" y="0"/>
                  </a:moveTo>
                  <a:cubicBezTo>
                    <a:pt x="0" y="111"/>
                    <a:pt x="45" y="192"/>
                    <a:pt x="45" y="192"/>
                  </a:cubicBezTo>
                  <a:cubicBezTo>
                    <a:pt x="35" y="76"/>
                    <a:pt x="55" y="28"/>
                    <a:pt x="55" y="28"/>
                  </a:cubicBezTo>
                  <a:lnTo>
                    <a:pt x="20" y="0"/>
                  </a:lnTo>
                  <a:close/>
                </a:path>
              </a:pathLst>
            </a:custGeom>
            <a:solidFill>
              <a:srgbClr val="4A60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8" name="i$ḷídè"/>
            <p:cNvSpPr/>
            <p:nvPr/>
          </p:nvSpPr>
          <p:spPr bwMode="auto">
            <a:xfrm>
              <a:off x="5792773" y="2220184"/>
              <a:ext cx="189098" cy="575124"/>
            </a:xfrm>
            <a:custGeom>
              <a:avLst/>
              <a:gdLst>
                <a:gd name="T0" fmla="*/ 122 w 130"/>
                <a:gd name="T1" fmla="*/ 0 h 394"/>
                <a:gd name="T2" fmla="*/ 76 w 130"/>
                <a:gd name="T3" fmla="*/ 340 h 394"/>
                <a:gd name="T4" fmla="*/ 120 w 130"/>
                <a:gd name="T5" fmla="*/ 394 h 394"/>
                <a:gd name="T6" fmla="*/ 102 w 130"/>
                <a:gd name="T7" fmla="*/ 326 h 394"/>
                <a:gd name="T8" fmla="*/ 130 w 130"/>
                <a:gd name="T9" fmla="*/ 3 h 394"/>
                <a:gd name="T10" fmla="*/ 122 w 130"/>
                <a:gd name="T11" fmla="*/ 0 h 394"/>
              </a:gdLst>
              <a:ahLst/>
              <a:cxnLst>
                <a:cxn ang="0">
                  <a:pos x="T0" y="T1"/>
                </a:cxn>
                <a:cxn ang="0">
                  <a:pos x="T2" y="T3"/>
                </a:cxn>
                <a:cxn ang="0">
                  <a:pos x="T4" y="T5"/>
                </a:cxn>
                <a:cxn ang="0">
                  <a:pos x="T6" y="T7"/>
                </a:cxn>
                <a:cxn ang="0">
                  <a:pos x="T8" y="T9"/>
                </a:cxn>
                <a:cxn ang="0">
                  <a:pos x="T10" y="T11"/>
                </a:cxn>
              </a:cxnLst>
              <a:rect l="0" t="0" r="r" b="b"/>
              <a:pathLst>
                <a:path w="130" h="394">
                  <a:moveTo>
                    <a:pt x="122" y="0"/>
                  </a:moveTo>
                  <a:cubicBezTo>
                    <a:pt x="122" y="0"/>
                    <a:pt x="0" y="181"/>
                    <a:pt x="76" y="340"/>
                  </a:cubicBezTo>
                  <a:cubicBezTo>
                    <a:pt x="120" y="394"/>
                    <a:pt x="120" y="394"/>
                    <a:pt x="120" y="394"/>
                  </a:cubicBezTo>
                  <a:cubicBezTo>
                    <a:pt x="102" y="326"/>
                    <a:pt x="102" y="326"/>
                    <a:pt x="102" y="326"/>
                  </a:cubicBezTo>
                  <a:cubicBezTo>
                    <a:pt x="102" y="326"/>
                    <a:pt x="30" y="181"/>
                    <a:pt x="130" y="3"/>
                  </a:cubicBezTo>
                  <a:lnTo>
                    <a:pt x="122" y="0"/>
                  </a:lnTo>
                  <a:close/>
                </a:path>
              </a:pathLst>
            </a:custGeom>
            <a:solidFill>
              <a:srgbClr val="2F444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9" name="iṧḷíḍê"/>
            <p:cNvSpPr/>
            <p:nvPr/>
          </p:nvSpPr>
          <p:spPr bwMode="auto">
            <a:xfrm>
              <a:off x="5912497" y="2379071"/>
              <a:ext cx="55946" cy="202525"/>
            </a:xfrm>
            <a:custGeom>
              <a:avLst/>
              <a:gdLst>
                <a:gd name="T0" fmla="*/ 6 w 39"/>
                <a:gd name="T1" fmla="*/ 139 h 139"/>
                <a:gd name="T2" fmla="*/ 39 w 39"/>
                <a:gd name="T3" fmla="*/ 9 h 139"/>
                <a:gd name="T4" fmla="*/ 16 w 39"/>
                <a:gd name="T5" fmla="*/ 0 h 139"/>
                <a:gd name="T6" fmla="*/ 6 w 39"/>
                <a:gd name="T7" fmla="*/ 139 h 139"/>
              </a:gdLst>
              <a:ahLst/>
              <a:cxnLst>
                <a:cxn ang="0">
                  <a:pos x="T0" y="T1"/>
                </a:cxn>
                <a:cxn ang="0">
                  <a:pos x="T2" y="T3"/>
                </a:cxn>
                <a:cxn ang="0">
                  <a:pos x="T4" y="T5"/>
                </a:cxn>
                <a:cxn ang="0">
                  <a:pos x="T6" y="T7"/>
                </a:cxn>
              </a:cxnLst>
              <a:rect l="0" t="0" r="r" b="b"/>
              <a:pathLst>
                <a:path w="39" h="139">
                  <a:moveTo>
                    <a:pt x="6" y="139"/>
                  </a:moveTo>
                  <a:cubicBezTo>
                    <a:pt x="39" y="9"/>
                    <a:pt x="39" y="9"/>
                    <a:pt x="39" y="9"/>
                  </a:cubicBezTo>
                  <a:cubicBezTo>
                    <a:pt x="16" y="0"/>
                    <a:pt x="16" y="0"/>
                    <a:pt x="16" y="0"/>
                  </a:cubicBezTo>
                  <a:cubicBezTo>
                    <a:pt x="16" y="0"/>
                    <a:pt x="0" y="84"/>
                    <a:pt x="6" y="139"/>
                  </a:cubicBezTo>
                  <a:close/>
                </a:path>
              </a:pathLst>
            </a:custGeom>
            <a:solidFill>
              <a:srgbClr val="4A60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0" name="î$ḻïḓe"/>
            <p:cNvSpPr/>
            <p:nvPr/>
          </p:nvSpPr>
          <p:spPr bwMode="auto">
            <a:xfrm>
              <a:off x="5706616" y="2812093"/>
              <a:ext cx="144341" cy="81681"/>
            </a:xfrm>
            <a:custGeom>
              <a:avLst/>
              <a:gdLst>
                <a:gd name="T0" fmla="*/ 82 w 99"/>
                <a:gd name="T1" fmla="*/ 0 h 56"/>
                <a:gd name="T2" fmla="*/ 79 w 99"/>
                <a:gd name="T3" fmla="*/ 0 h 56"/>
                <a:gd name="T4" fmla="*/ 9 w 99"/>
                <a:gd name="T5" fmla="*/ 24 h 56"/>
                <a:gd name="T6" fmla="*/ 3 w 99"/>
                <a:gd name="T7" fmla="*/ 44 h 56"/>
                <a:gd name="T8" fmla="*/ 17 w 99"/>
                <a:gd name="T9" fmla="*/ 56 h 56"/>
                <a:gd name="T10" fmla="*/ 19 w 99"/>
                <a:gd name="T11" fmla="*/ 56 h 56"/>
                <a:gd name="T12" fmla="*/ 90 w 99"/>
                <a:gd name="T13" fmla="*/ 31 h 56"/>
                <a:gd name="T14" fmla="*/ 96 w 99"/>
                <a:gd name="T15" fmla="*/ 12 h 56"/>
                <a:gd name="T16" fmla="*/ 82 w 99"/>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6">
                  <a:moveTo>
                    <a:pt x="82" y="0"/>
                  </a:moveTo>
                  <a:cubicBezTo>
                    <a:pt x="81" y="0"/>
                    <a:pt x="80" y="0"/>
                    <a:pt x="79" y="0"/>
                  </a:cubicBezTo>
                  <a:cubicBezTo>
                    <a:pt x="9" y="24"/>
                    <a:pt x="9" y="24"/>
                    <a:pt x="9" y="24"/>
                  </a:cubicBezTo>
                  <a:cubicBezTo>
                    <a:pt x="3" y="26"/>
                    <a:pt x="0" y="35"/>
                    <a:pt x="3" y="44"/>
                  </a:cubicBezTo>
                  <a:cubicBezTo>
                    <a:pt x="5" y="51"/>
                    <a:pt x="11" y="56"/>
                    <a:pt x="17" y="56"/>
                  </a:cubicBezTo>
                  <a:cubicBezTo>
                    <a:pt x="18" y="56"/>
                    <a:pt x="19" y="56"/>
                    <a:pt x="19" y="56"/>
                  </a:cubicBezTo>
                  <a:cubicBezTo>
                    <a:pt x="90" y="31"/>
                    <a:pt x="90" y="31"/>
                    <a:pt x="90" y="31"/>
                  </a:cubicBezTo>
                  <a:cubicBezTo>
                    <a:pt x="96" y="29"/>
                    <a:pt x="99" y="21"/>
                    <a:pt x="96" y="12"/>
                  </a:cubicBezTo>
                  <a:cubicBezTo>
                    <a:pt x="93" y="5"/>
                    <a:pt x="87" y="0"/>
                    <a:pt x="82" y="0"/>
                  </a:cubicBezTo>
                </a:path>
              </a:pathLst>
            </a:custGeom>
            <a:solidFill>
              <a:srgbClr val="556A7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1" name="îşľïḍe"/>
            <p:cNvSpPr/>
            <p:nvPr/>
          </p:nvSpPr>
          <p:spPr bwMode="auto">
            <a:xfrm>
              <a:off x="5639481" y="2744958"/>
              <a:ext cx="313297" cy="1038357"/>
            </a:xfrm>
            <a:custGeom>
              <a:avLst/>
              <a:gdLst>
                <a:gd name="T0" fmla="*/ 72 w 215"/>
                <a:gd name="T1" fmla="*/ 702 h 712"/>
                <a:gd name="T2" fmla="*/ 192 w 215"/>
                <a:gd name="T3" fmla="*/ 286 h 712"/>
                <a:gd name="T4" fmla="*/ 191 w 215"/>
                <a:gd name="T5" fmla="*/ 0 h 712"/>
                <a:gd name="T6" fmla="*/ 24 w 215"/>
                <a:gd name="T7" fmla="*/ 15 h 712"/>
                <a:gd name="T8" fmla="*/ 61 w 215"/>
                <a:gd name="T9" fmla="*/ 285 h 712"/>
                <a:gd name="T10" fmla="*/ 0 w 215"/>
                <a:gd name="T11" fmla="*/ 701 h 712"/>
                <a:gd name="T12" fmla="*/ 37 w 215"/>
                <a:gd name="T13" fmla="*/ 710 h 712"/>
                <a:gd name="T14" fmla="*/ 72 w 215"/>
                <a:gd name="T15" fmla="*/ 702 h 7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712">
                  <a:moveTo>
                    <a:pt x="72" y="702"/>
                  </a:moveTo>
                  <a:cubicBezTo>
                    <a:pt x="129" y="590"/>
                    <a:pt x="159" y="463"/>
                    <a:pt x="192" y="286"/>
                  </a:cubicBezTo>
                  <a:cubicBezTo>
                    <a:pt x="211" y="186"/>
                    <a:pt x="215" y="81"/>
                    <a:pt x="191" y="0"/>
                  </a:cubicBezTo>
                  <a:cubicBezTo>
                    <a:pt x="24" y="15"/>
                    <a:pt x="24" y="15"/>
                    <a:pt x="24" y="15"/>
                  </a:cubicBezTo>
                  <a:cubicBezTo>
                    <a:pt x="48" y="95"/>
                    <a:pt x="61" y="188"/>
                    <a:pt x="61" y="285"/>
                  </a:cubicBezTo>
                  <a:cubicBezTo>
                    <a:pt x="61" y="440"/>
                    <a:pt x="54" y="597"/>
                    <a:pt x="0" y="701"/>
                  </a:cubicBezTo>
                  <a:cubicBezTo>
                    <a:pt x="0" y="701"/>
                    <a:pt x="5" y="709"/>
                    <a:pt x="37" y="710"/>
                  </a:cubicBezTo>
                  <a:cubicBezTo>
                    <a:pt x="69" y="712"/>
                    <a:pt x="72" y="702"/>
                    <a:pt x="72" y="702"/>
                  </a:cubicBezTo>
                  <a:close/>
                </a:path>
              </a:pathLst>
            </a:custGeom>
            <a:solidFill>
              <a:srgbClr val="6174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2" name="îṩḷîḍé"/>
            <p:cNvSpPr/>
            <p:nvPr/>
          </p:nvSpPr>
          <p:spPr bwMode="auto">
            <a:xfrm>
              <a:off x="5725638" y="2962028"/>
              <a:ext cx="218190" cy="243924"/>
            </a:xfrm>
            <a:custGeom>
              <a:avLst/>
              <a:gdLst>
                <a:gd name="T0" fmla="*/ 148 w 150"/>
                <a:gd name="T1" fmla="*/ 0 h 167"/>
                <a:gd name="T2" fmla="*/ 0 w 150"/>
                <a:gd name="T3" fmla="*/ 70 h 167"/>
                <a:gd name="T4" fmla="*/ 2 w 150"/>
                <a:gd name="T5" fmla="*/ 167 h 167"/>
                <a:gd name="T6" fmla="*/ 145 w 150"/>
                <a:gd name="T7" fmla="*/ 58 h 167"/>
                <a:gd name="T8" fmla="*/ 148 w 150"/>
                <a:gd name="T9" fmla="*/ 0 h 167"/>
              </a:gdLst>
              <a:ahLst/>
              <a:cxnLst>
                <a:cxn ang="0">
                  <a:pos x="T0" y="T1"/>
                </a:cxn>
                <a:cxn ang="0">
                  <a:pos x="T2" y="T3"/>
                </a:cxn>
                <a:cxn ang="0">
                  <a:pos x="T4" y="T5"/>
                </a:cxn>
                <a:cxn ang="0">
                  <a:pos x="T6" y="T7"/>
                </a:cxn>
                <a:cxn ang="0">
                  <a:pos x="T8" y="T9"/>
                </a:cxn>
              </a:cxnLst>
              <a:rect l="0" t="0" r="r" b="b"/>
              <a:pathLst>
                <a:path w="150" h="167">
                  <a:moveTo>
                    <a:pt x="148" y="0"/>
                  </a:moveTo>
                  <a:cubicBezTo>
                    <a:pt x="0" y="70"/>
                    <a:pt x="0" y="70"/>
                    <a:pt x="0" y="70"/>
                  </a:cubicBezTo>
                  <a:cubicBezTo>
                    <a:pt x="0" y="70"/>
                    <a:pt x="5" y="115"/>
                    <a:pt x="2" y="167"/>
                  </a:cubicBezTo>
                  <a:cubicBezTo>
                    <a:pt x="2" y="167"/>
                    <a:pt x="79" y="86"/>
                    <a:pt x="145" y="58"/>
                  </a:cubicBezTo>
                  <a:cubicBezTo>
                    <a:pt x="145" y="58"/>
                    <a:pt x="150" y="24"/>
                    <a:pt x="148" y="0"/>
                  </a:cubicBezTo>
                  <a:close/>
                </a:path>
              </a:pathLst>
            </a:custGeom>
            <a:solidFill>
              <a:srgbClr val="4A60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3" name="iṣļiḓe"/>
            <p:cNvSpPr/>
            <p:nvPr/>
          </p:nvSpPr>
          <p:spPr bwMode="auto">
            <a:xfrm>
              <a:off x="5612626" y="3739677"/>
              <a:ext cx="303228" cy="119725"/>
            </a:xfrm>
            <a:custGeom>
              <a:avLst/>
              <a:gdLst>
                <a:gd name="T0" fmla="*/ 208 w 208"/>
                <a:gd name="T1" fmla="*/ 41 h 82"/>
                <a:gd name="T2" fmla="*/ 158 w 208"/>
                <a:gd name="T3" fmla="*/ 81 h 82"/>
                <a:gd name="T4" fmla="*/ 27 w 208"/>
                <a:gd name="T5" fmla="*/ 74 h 82"/>
                <a:gd name="T6" fmla="*/ 0 w 208"/>
                <a:gd name="T7" fmla="*/ 45 h 82"/>
                <a:gd name="T8" fmla="*/ 25 w 208"/>
                <a:gd name="T9" fmla="*/ 15 h 82"/>
                <a:gd name="T10" fmla="*/ 107 w 208"/>
                <a:gd name="T11" fmla="*/ 7 h 82"/>
                <a:gd name="T12" fmla="*/ 156 w 208"/>
                <a:gd name="T13" fmla="*/ 3 h 82"/>
                <a:gd name="T14" fmla="*/ 208 w 208"/>
                <a:gd name="T15" fmla="*/ 41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8" h="82">
                  <a:moveTo>
                    <a:pt x="208" y="41"/>
                  </a:moveTo>
                  <a:cubicBezTo>
                    <a:pt x="208" y="64"/>
                    <a:pt x="185" y="82"/>
                    <a:pt x="158" y="81"/>
                  </a:cubicBezTo>
                  <a:cubicBezTo>
                    <a:pt x="27" y="74"/>
                    <a:pt x="27" y="74"/>
                    <a:pt x="27" y="74"/>
                  </a:cubicBezTo>
                  <a:cubicBezTo>
                    <a:pt x="12" y="74"/>
                    <a:pt x="1" y="61"/>
                    <a:pt x="0" y="45"/>
                  </a:cubicBezTo>
                  <a:cubicBezTo>
                    <a:pt x="0" y="30"/>
                    <a:pt x="11" y="16"/>
                    <a:pt x="25" y="15"/>
                  </a:cubicBezTo>
                  <a:cubicBezTo>
                    <a:pt x="107" y="7"/>
                    <a:pt x="107" y="7"/>
                    <a:pt x="107" y="7"/>
                  </a:cubicBezTo>
                  <a:cubicBezTo>
                    <a:pt x="156" y="3"/>
                    <a:pt x="156" y="3"/>
                    <a:pt x="156" y="3"/>
                  </a:cubicBezTo>
                  <a:cubicBezTo>
                    <a:pt x="183" y="0"/>
                    <a:pt x="207" y="17"/>
                    <a:pt x="208" y="41"/>
                  </a:cubicBezTo>
                  <a:close/>
                </a:path>
              </a:pathLst>
            </a:custGeom>
            <a:solidFill>
              <a:srgbClr val="47343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4" name="îsḻiďe"/>
            <p:cNvSpPr/>
            <p:nvPr/>
          </p:nvSpPr>
          <p:spPr bwMode="auto">
            <a:xfrm>
              <a:off x="6023270" y="1960595"/>
              <a:ext cx="820168" cy="562817"/>
            </a:xfrm>
            <a:custGeom>
              <a:avLst/>
              <a:gdLst>
                <a:gd name="T0" fmla="*/ 456 w 562"/>
                <a:gd name="T1" fmla="*/ 18 h 386"/>
                <a:gd name="T2" fmla="*/ 6 w 562"/>
                <a:gd name="T3" fmla="*/ 146 h 386"/>
                <a:gd name="T4" fmla="*/ 0 w 562"/>
                <a:gd name="T5" fmla="*/ 239 h 386"/>
                <a:gd name="T6" fmla="*/ 54 w 562"/>
                <a:gd name="T7" fmla="*/ 278 h 386"/>
                <a:gd name="T8" fmla="*/ 562 w 562"/>
                <a:gd name="T9" fmla="*/ 17 h 386"/>
                <a:gd name="T10" fmla="*/ 510 w 562"/>
                <a:gd name="T11" fmla="*/ 3 h 386"/>
                <a:gd name="T12" fmla="*/ 456 w 562"/>
                <a:gd name="T13" fmla="*/ 18 h 386"/>
              </a:gdLst>
              <a:ahLst/>
              <a:cxnLst>
                <a:cxn ang="0">
                  <a:pos x="T0" y="T1"/>
                </a:cxn>
                <a:cxn ang="0">
                  <a:pos x="T2" y="T3"/>
                </a:cxn>
                <a:cxn ang="0">
                  <a:pos x="T4" y="T5"/>
                </a:cxn>
                <a:cxn ang="0">
                  <a:pos x="T6" y="T7"/>
                </a:cxn>
                <a:cxn ang="0">
                  <a:pos x="T8" y="T9"/>
                </a:cxn>
                <a:cxn ang="0">
                  <a:pos x="T10" y="T11"/>
                </a:cxn>
                <a:cxn ang="0">
                  <a:pos x="T12" y="T13"/>
                </a:cxn>
              </a:cxnLst>
              <a:rect l="0" t="0" r="r" b="b"/>
              <a:pathLst>
                <a:path w="562" h="386">
                  <a:moveTo>
                    <a:pt x="456" y="18"/>
                  </a:moveTo>
                  <a:cubicBezTo>
                    <a:pt x="416" y="243"/>
                    <a:pt x="104" y="220"/>
                    <a:pt x="6" y="146"/>
                  </a:cubicBezTo>
                  <a:cubicBezTo>
                    <a:pt x="0" y="239"/>
                    <a:pt x="0" y="239"/>
                    <a:pt x="0" y="239"/>
                  </a:cubicBezTo>
                  <a:cubicBezTo>
                    <a:pt x="18" y="256"/>
                    <a:pt x="33" y="267"/>
                    <a:pt x="54" y="278"/>
                  </a:cubicBezTo>
                  <a:cubicBezTo>
                    <a:pt x="257" y="386"/>
                    <a:pt x="542" y="246"/>
                    <a:pt x="562" y="17"/>
                  </a:cubicBezTo>
                  <a:cubicBezTo>
                    <a:pt x="562" y="17"/>
                    <a:pt x="547" y="0"/>
                    <a:pt x="510" y="3"/>
                  </a:cubicBezTo>
                  <a:cubicBezTo>
                    <a:pt x="466" y="7"/>
                    <a:pt x="456" y="18"/>
                    <a:pt x="456" y="18"/>
                  </a:cubicBezTo>
                  <a:close/>
                </a:path>
              </a:pathLst>
            </a:custGeom>
            <a:solidFill>
              <a:srgbClr val="4A60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5" name="îśļiďe"/>
            <p:cNvSpPr/>
            <p:nvPr/>
          </p:nvSpPr>
          <p:spPr bwMode="auto">
            <a:xfrm>
              <a:off x="6672244" y="1820731"/>
              <a:ext cx="174551" cy="196930"/>
            </a:xfrm>
            <a:custGeom>
              <a:avLst/>
              <a:gdLst>
                <a:gd name="T0" fmla="*/ 115 w 119"/>
                <a:gd name="T1" fmla="*/ 104 h 135"/>
                <a:gd name="T2" fmla="*/ 63 w 119"/>
                <a:gd name="T3" fmla="*/ 135 h 135"/>
                <a:gd name="T4" fmla="*/ 3 w 119"/>
                <a:gd name="T5" fmla="*/ 84 h 135"/>
                <a:gd name="T6" fmla="*/ 3 w 119"/>
                <a:gd name="T7" fmla="*/ 84 h 135"/>
                <a:gd name="T8" fmla="*/ 62 w 119"/>
                <a:gd name="T9" fmla="*/ 25 h 135"/>
                <a:gd name="T10" fmla="*/ 116 w 119"/>
                <a:gd name="T11" fmla="*/ 43 h 135"/>
                <a:gd name="T12" fmla="*/ 115 w 119"/>
                <a:gd name="T13" fmla="*/ 104 h 135"/>
              </a:gdLst>
              <a:ahLst/>
              <a:cxnLst>
                <a:cxn ang="0">
                  <a:pos x="T0" y="T1"/>
                </a:cxn>
                <a:cxn ang="0">
                  <a:pos x="T2" y="T3"/>
                </a:cxn>
                <a:cxn ang="0">
                  <a:pos x="T4" y="T5"/>
                </a:cxn>
                <a:cxn ang="0">
                  <a:pos x="T6" y="T7"/>
                </a:cxn>
                <a:cxn ang="0">
                  <a:pos x="T8" y="T9"/>
                </a:cxn>
                <a:cxn ang="0">
                  <a:pos x="T10" y="T11"/>
                </a:cxn>
                <a:cxn ang="0">
                  <a:pos x="T12" y="T13"/>
                </a:cxn>
              </a:cxnLst>
              <a:rect l="0" t="0" r="r" b="b"/>
              <a:pathLst>
                <a:path w="119" h="135">
                  <a:moveTo>
                    <a:pt x="115" y="104"/>
                  </a:moveTo>
                  <a:cubicBezTo>
                    <a:pt x="111" y="127"/>
                    <a:pt x="96" y="135"/>
                    <a:pt x="63" y="135"/>
                  </a:cubicBezTo>
                  <a:cubicBezTo>
                    <a:pt x="37" y="135"/>
                    <a:pt x="3" y="113"/>
                    <a:pt x="3" y="84"/>
                  </a:cubicBezTo>
                  <a:cubicBezTo>
                    <a:pt x="3" y="84"/>
                    <a:pt x="3" y="84"/>
                    <a:pt x="3" y="84"/>
                  </a:cubicBezTo>
                  <a:cubicBezTo>
                    <a:pt x="0" y="23"/>
                    <a:pt x="30" y="25"/>
                    <a:pt x="62" y="25"/>
                  </a:cubicBezTo>
                  <a:cubicBezTo>
                    <a:pt x="95" y="25"/>
                    <a:pt x="110" y="0"/>
                    <a:pt x="116" y="43"/>
                  </a:cubicBezTo>
                  <a:cubicBezTo>
                    <a:pt x="116" y="43"/>
                    <a:pt x="119" y="84"/>
                    <a:pt x="115" y="104"/>
                  </a:cubicBezTo>
                </a:path>
              </a:pathLst>
            </a:custGeom>
            <a:solidFill>
              <a:srgbClr val="FCD5B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6" name="íṩ1îḍé"/>
            <p:cNvSpPr/>
            <p:nvPr/>
          </p:nvSpPr>
          <p:spPr bwMode="auto">
            <a:xfrm>
              <a:off x="6637557" y="1800590"/>
              <a:ext cx="70492" cy="168957"/>
            </a:xfrm>
            <a:custGeom>
              <a:avLst/>
              <a:gdLst>
                <a:gd name="T0" fmla="*/ 46 w 48"/>
                <a:gd name="T1" fmla="*/ 70 h 116"/>
                <a:gd name="T2" fmla="*/ 38 w 48"/>
                <a:gd name="T3" fmla="*/ 105 h 116"/>
                <a:gd name="T4" fmla="*/ 28 w 48"/>
                <a:gd name="T5" fmla="*/ 108 h 116"/>
                <a:gd name="T6" fmla="*/ 2 w 48"/>
                <a:gd name="T7" fmla="*/ 19 h 116"/>
                <a:gd name="T8" fmla="*/ 12 w 48"/>
                <a:gd name="T9" fmla="*/ 2 h 116"/>
                <a:gd name="T10" fmla="*/ 30 w 48"/>
                <a:gd name="T11" fmla="*/ 12 h 116"/>
                <a:gd name="T12" fmla="*/ 46 w 48"/>
                <a:gd name="T13" fmla="*/ 70 h 116"/>
              </a:gdLst>
              <a:ahLst/>
              <a:cxnLst>
                <a:cxn ang="0">
                  <a:pos x="T0" y="T1"/>
                </a:cxn>
                <a:cxn ang="0">
                  <a:pos x="T2" y="T3"/>
                </a:cxn>
                <a:cxn ang="0">
                  <a:pos x="T4" y="T5"/>
                </a:cxn>
                <a:cxn ang="0">
                  <a:pos x="T6" y="T7"/>
                </a:cxn>
                <a:cxn ang="0">
                  <a:pos x="T8" y="T9"/>
                </a:cxn>
                <a:cxn ang="0">
                  <a:pos x="T10" y="T11"/>
                </a:cxn>
                <a:cxn ang="0">
                  <a:pos x="T12" y="T13"/>
                </a:cxn>
              </a:cxnLst>
              <a:rect l="0" t="0" r="r" b="b"/>
              <a:pathLst>
                <a:path w="48" h="116">
                  <a:moveTo>
                    <a:pt x="46" y="70"/>
                  </a:moveTo>
                  <a:cubicBezTo>
                    <a:pt x="48" y="78"/>
                    <a:pt x="46" y="103"/>
                    <a:pt x="38" y="105"/>
                  </a:cubicBezTo>
                  <a:cubicBezTo>
                    <a:pt x="30" y="107"/>
                    <a:pt x="30" y="116"/>
                    <a:pt x="28" y="108"/>
                  </a:cubicBezTo>
                  <a:cubicBezTo>
                    <a:pt x="2" y="19"/>
                    <a:pt x="2" y="19"/>
                    <a:pt x="2" y="19"/>
                  </a:cubicBezTo>
                  <a:cubicBezTo>
                    <a:pt x="0" y="12"/>
                    <a:pt x="5" y="4"/>
                    <a:pt x="12" y="2"/>
                  </a:cubicBezTo>
                  <a:cubicBezTo>
                    <a:pt x="20" y="0"/>
                    <a:pt x="28" y="4"/>
                    <a:pt x="30" y="12"/>
                  </a:cubicBezTo>
                  <a:cubicBezTo>
                    <a:pt x="46" y="70"/>
                    <a:pt x="46" y="70"/>
                    <a:pt x="46" y="70"/>
                  </a:cubicBezTo>
                </a:path>
              </a:pathLst>
            </a:custGeom>
            <a:solidFill>
              <a:srgbClr val="FCD5B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7" name="î$ḷîḓé"/>
            <p:cNvSpPr/>
            <p:nvPr/>
          </p:nvSpPr>
          <p:spPr bwMode="auto">
            <a:xfrm>
              <a:off x="6681195" y="1775974"/>
              <a:ext cx="68254" cy="130914"/>
            </a:xfrm>
            <a:custGeom>
              <a:avLst/>
              <a:gdLst>
                <a:gd name="T0" fmla="*/ 45 w 47"/>
                <a:gd name="T1" fmla="*/ 70 h 90"/>
                <a:gd name="T2" fmla="*/ 35 w 47"/>
                <a:gd name="T3" fmla="*/ 88 h 90"/>
                <a:gd name="T4" fmla="*/ 18 w 47"/>
                <a:gd name="T5" fmla="*/ 78 h 90"/>
                <a:gd name="T6" fmla="*/ 2 w 47"/>
                <a:gd name="T7" fmla="*/ 20 h 90"/>
                <a:gd name="T8" fmla="*/ 12 w 47"/>
                <a:gd name="T9" fmla="*/ 2 h 90"/>
                <a:gd name="T10" fmla="*/ 29 w 47"/>
                <a:gd name="T11" fmla="*/ 12 h 90"/>
                <a:gd name="T12" fmla="*/ 45 w 47"/>
                <a:gd name="T13" fmla="*/ 70 h 90"/>
              </a:gdLst>
              <a:ahLst/>
              <a:cxnLst>
                <a:cxn ang="0">
                  <a:pos x="T0" y="T1"/>
                </a:cxn>
                <a:cxn ang="0">
                  <a:pos x="T2" y="T3"/>
                </a:cxn>
                <a:cxn ang="0">
                  <a:pos x="T4" y="T5"/>
                </a:cxn>
                <a:cxn ang="0">
                  <a:pos x="T6" y="T7"/>
                </a:cxn>
                <a:cxn ang="0">
                  <a:pos x="T8" y="T9"/>
                </a:cxn>
                <a:cxn ang="0">
                  <a:pos x="T10" y="T11"/>
                </a:cxn>
                <a:cxn ang="0">
                  <a:pos x="T12" y="T13"/>
                </a:cxn>
              </a:cxnLst>
              <a:rect l="0" t="0" r="r" b="b"/>
              <a:pathLst>
                <a:path w="47" h="90">
                  <a:moveTo>
                    <a:pt x="45" y="70"/>
                  </a:moveTo>
                  <a:cubicBezTo>
                    <a:pt x="47" y="78"/>
                    <a:pt x="43" y="86"/>
                    <a:pt x="35" y="88"/>
                  </a:cubicBezTo>
                  <a:cubicBezTo>
                    <a:pt x="27" y="90"/>
                    <a:pt x="20" y="86"/>
                    <a:pt x="18" y="78"/>
                  </a:cubicBezTo>
                  <a:cubicBezTo>
                    <a:pt x="2" y="20"/>
                    <a:pt x="2" y="20"/>
                    <a:pt x="2" y="20"/>
                  </a:cubicBezTo>
                  <a:cubicBezTo>
                    <a:pt x="0" y="12"/>
                    <a:pt x="4" y="4"/>
                    <a:pt x="12" y="2"/>
                  </a:cubicBezTo>
                  <a:cubicBezTo>
                    <a:pt x="19" y="0"/>
                    <a:pt x="27" y="4"/>
                    <a:pt x="29" y="12"/>
                  </a:cubicBezTo>
                  <a:cubicBezTo>
                    <a:pt x="45" y="70"/>
                    <a:pt x="45" y="70"/>
                    <a:pt x="45" y="70"/>
                  </a:cubicBezTo>
                </a:path>
              </a:pathLst>
            </a:custGeom>
            <a:solidFill>
              <a:srgbClr val="FCD5B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8" name="îṩlïḋé"/>
            <p:cNvSpPr/>
            <p:nvPr/>
          </p:nvSpPr>
          <p:spPr bwMode="auto">
            <a:xfrm>
              <a:off x="6733784" y="1763665"/>
              <a:ext cx="57065" cy="130914"/>
            </a:xfrm>
            <a:custGeom>
              <a:avLst/>
              <a:gdLst>
                <a:gd name="T0" fmla="*/ 38 w 39"/>
                <a:gd name="T1" fmla="*/ 73 h 90"/>
                <a:gd name="T2" fmla="*/ 26 w 39"/>
                <a:gd name="T3" fmla="*/ 89 h 90"/>
                <a:gd name="T4" fmla="*/ 9 w 39"/>
                <a:gd name="T5" fmla="*/ 77 h 90"/>
                <a:gd name="T6" fmla="*/ 1 w 39"/>
                <a:gd name="T7" fmla="*/ 17 h 90"/>
                <a:gd name="T8" fmla="*/ 14 w 39"/>
                <a:gd name="T9" fmla="*/ 1 h 90"/>
                <a:gd name="T10" fmla="*/ 30 w 39"/>
                <a:gd name="T11" fmla="*/ 13 h 90"/>
                <a:gd name="T12" fmla="*/ 38 w 39"/>
                <a:gd name="T13" fmla="*/ 73 h 90"/>
              </a:gdLst>
              <a:ahLst/>
              <a:cxnLst>
                <a:cxn ang="0">
                  <a:pos x="T0" y="T1"/>
                </a:cxn>
                <a:cxn ang="0">
                  <a:pos x="T2" y="T3"/>
                </a:cxn>
                <a:cxn ang="0">
                  <a:pos x="T4" y="T5"/>
                </a:cxn>
                <a:cxn ang="0">
                  <a:pos x="T6" y="T7"/>
                </a:cxn>
                <a:cxn ang="0">
                  <a:pos x="T8" y="T9"/>
                </a:cxn>
                <a:cxn ang="0">
                  <a:pos x="T10" y="T11"/>
                </a:cxn>
                <a:cxn ang="0">
                  <a:pos x="T12" y="T13"/>
                </a:cxn>
              </a:cxnLst>
              <a:rect l="0" t="0" r="r" b="b"/>
              <a:pathLst>
                <a:path w="39" h="90">
                  <a:moveTo>
                    <a:pt x="38" y="73"/>
                  </a:moveTo>
                  <a:cubicBezTo>
                    <a:pt x="39" y="81"/>
                    <a:pt x="33" y="88"/>
                    <a:pt x="26" y="89"/>
                  </a:cubicBezTo>
                  <a:cubicBezTo>
                    <a:pt x="18" y="90"/>
                    <a:pt x="11" y="85"/>
                    <a:pt x="9" y="77"/>
                  </a:cubicBezTo>
                  <a:cubicBezTo>
                    <a:pt x="1" y="17"/>
                    <a:pt x="1" y="17"/>
                    <a:pt x="1" y="17"/>
                  </a:cubicBezTo>
                  <a:cubicBezTo>
                    <a:pt x="0" y="9"/>
                    <a:pt x="6" y="2"/>
                    <a:pt x="14" y="1"/>
                  </a:cubicBezTo>
                  <a:cubicBezTo>
                    <a:pt x="21" y="0"/>
                    <a:pt x="29" y="5"/>
                    <a:pt x="30" y="13"/>
                  </a:cubicBezTo>
                  <a:cubicBezTo>
                    <a:pt x="38" y="73"/>
                    <a:pt x="38" y="73"/>
                    <a:pt x="38" y="73"/>
                  </a:cubicBezTo>
                </a:path>
              </a:pathLst>
            </a:custGeom>
            <a:solidFill>
              <a:srgbClr val="FCD5B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9" name="iṥľîḍé"/>
            <p:cNvSpPr/>
            <p:nvPr/>
          </p:nvSpPr>
          <p:spPr bwMode="auto">
            <a:xfrm>
              <a:off x="6787492" y="1775974"/>
              <a:ext cx="55946" cy="130914"/>
            </a:xfrm>
            <a:custGeom>
              <a:avLst/>
              <a:gdLst>
                <a:gd name="T0" fmla="*/ 37 w 38"/>
                <a:gd name="T1" fmla="*/ 73 h 90"/>
                <a:gd name="T2" fmla="*/ 25 w 38"/>
                <a:gd name="T3" fmla="*/ 89 h 90"/>
                <a:gd name="T4" fmla="*/ 9 w 38"/>
                <a:gd name="T5" fmla="*/ 77 h 90"/>
                <a:gd name="T6" fmla="*/ 1 w 38"/>
                <a:gd name="T7" fmla="*/ 17 h 90"/>
                <a:gd name="T8" fmla="*/ 13 w 38"/>
                <a:gd name="T9" fmla="*/ 1 h 90"/>
                <a:gd name="T10" fmla="*/ 29 w 38"/>
                <a:gd name="T11" fmla="*/ 13 h 90"/>
                <a:gd name="T12" fmla="*/ 37 w 38"/>
                <a:gd name="T13" fmla="*/ 73 h 90"/>
              </a:gdLst>
              <a:ahLst/>
              <a:cxnLst>
                <a:cxn ang="0">
                  <a:pos x="T0" y="T1"/>
                </a:cxn>
                <a:cxn ang="0">
                  <a:pos x="T2" y="T3"/>
                </a:cxn>
                <a:cxn ang="0">
                  <a:pos x="T4" y="T5"/>
                </a:cxn>
                <a:cxn ang="0">
                  <a:pos x="T6" y="T7"/>
                </a:cxn>
                <a:cxn ang="0">
                  <a:pos x="T8" y="T9"/>
                </a:cxn>
                <a:cxn ang="0">
                  <a:pos x="T10" y="T11"/>
                </a:cxn>
                <a:cxn ang="0">
                  <a:pos x="T12" y="T13"/>
                </a:cxn>
              </a:cxnLst>
              <a:rect l="0" t="0" r="r" b="b"/>
              <a:pathLst>
                <a:path w="38" h="90">
                  <a:moveTo>
                    <a:pt x="37" y="73"/>
                  </a:moveTo>
                  <a:cubicBezTo>
                    <a:pt x="38" y="81"/>
                    <a:pt x="33" y="88"/>
                    <a:pt x="25" y="89"/>
                  </a:cubicBezTo>
                  <a:cubicBezTo>
                    <a:pt x="17" y="90"/>
                    <a:pt x="10" y="85"/>
                    <a:pt x="9" y="77"/>
                  </a:cubicBezTo>
                  <a:cubicBezTo>
                    <a:pt x="1" y="17"/>
                    <a:pt x="1" y="17"/>
                    <a:pt x="1" y="17"/>
                  </a:cubicBezTo>
                  <a:cubicBezTo>
                    <a:pt x="0" y="9"/>
                    <a:pt x="5" y="2"/>
                    <a:pt x="13" y="1"/>
                  </a:cubicBezTo>
                  <a:cubicBezTo>
                    <a:pt x="21" y="0"/>
                    <a:pt x="28" y="5"/>
                    <a:pt x="29" y="13"/>
                  </a:cubicBezTo>
                  <a:cubicBezTo>
                    <a:pt x="37" y="73"/>
                    <a:pt x="37" y="73"/>
                    <a:pt x="37" y="73"/>
                  </a:cubicBezTo>
                </a:path>
              </a:pathLst>
            </a:custGeom>
            <a:solidFill>
              <a:srgbClr val="FCD5B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0" name="iṡḻíḍe"/>
            <p:cNvSpPr/>
            <p:nvPr/>
          </p:nvSpPr>
          <p:spPr bwMode="auto">
            <a:xfrm>
              <a:off x="6430557" y="1912482"/>
              <a:ext cx="144341" cy="115249"/>
            </a:xfrm>
            <a:custGeom>
              <a:avLst/>
              <a:gdLst>
                <a:gd name="T0" fmla="*/ 76 w 99"/>
                <a:gd name="T1" fmla="*/ 35 h 79"/>
                <a:gd name="T2" fmla="*/ 95 w 99"/>
                <a:gd name="T3" fmla="*/ 66 h 79"/>
                <a:gd name="T4" fmla="*/ 90 w 99"/>
                <a:gd name="T5" fmla="*/ 75 h 79"/>
                <a:gd name="T6" fmla="*/ 9 w 99"/>
                <a:gd name="T7" fmla="*/ 29 h 79"/>
                <a:gd name="T8" fmla="*/ 4 w 99"/>
                <a:gd name="T9" fmla="*/ 9 h 79"/>
                <a:gd name="T10" fmla="*/ 24 w 99"/>
                <a:gd name="T11" fmla="*/ 4 h 79"/>
                <a:gd name="T12" fmla="*/ 76 w 99"/>
                <a:gd name="T13" fmla="*/ 35 h 79"/>
              </a:gdLst>
              <a:ahLst/>
              <a:cxnLst>
                <a:cxn ang="0">
                  <a:pos x="T0" y="T1"/>
                </a:cxn>
                <a:cxn ang="0">
                  <a:pos x="T2" y="T3"/>
                </a:cxn>
                <a:cxn ang="0">
                  <a:pos x="T4" y="T5"/>
                </a:cxn>
                <a:cxn ang="0">
                  <a:pos x="T6" y="T7"/>
                </a:cxn>
                <a:cxn ang="0">
                  <a:pos x="T8" y="T9"/>
                </a:cxn>
                <a:cxn ang="0">
                  <a:pos x="T10" y="T11"/>
                </a:cxn>
                <a:cxn ang="0">
                  <a:pos x="T12" y="T13"/>
                </a:cxn>
              </a:cxnLst>
              <a:rect l="0" t="0" r="r" b="b"/>
              <a:pathLst>
                <a:path w="99" h="79">
                  <a:moveTo>
                    <a:pt x="76" y="35"/>
                  </a:moveTo>
                  <a:cubicBezTo>
                    <a:pt x="83" y="39"/>
                    <a:pt x="99" y="59"/>
                    <a:pt x="95" y="66"/>
                  </a:cubicBezTo>
                  <a:cubicBezTo>
                    <a:pt x="91" y="73"/>
                    <a:pt x="97" y="79"/>
                    <a:pt x="90" y="75"/>
                  </a:cubicBezTo>
                  <a:cubicBezTo>
                    <a:pt x="9" y="29"/>
                    <a:pt x="9" y="29"/>
                    <a:pt x="9" y="29"/>
                  </a:cubicBezTo>
                  <a:cubicBezTo>
                    <a:pt x="3" y="25"/>
                    <a:pt x="0" y="16"/>
                    <a:pt x="4" y="9"/>
                  </a:cubicBezTo>
                  <a:cubicBezTo>
                    <a:pt x="8" y="2"/>
                    <a:pt x="17" y="0"/>
                    <a:pt x="24" y="4"/>
                  </a:cubicBezTo>
                  <a:cubicBezTo>
                    <a:pt x="76" y="35"/>
                    <a:pt x="76" y="35"/>
                    <a:pt x="76" y="35"/>
                  </a:cubicBezTo>
                </a:path>
              </a:pathLst>
            </a:custGeom>
            <a:solidFill>
              <a:srgbClr val="FCD5B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1" name="îṩļîde"/>
            <p:cNvSpPr/>
            <p:nvPr/>
          </p:nvSpPr>
          <p:spPr bwMode="auto">
            <a:xfrm>
              <a:off x="5737945" y="1916958"/>
              <a:ext cx="124200" cy="125319"/>
            </a:xfrm>
            <a:custGeom>
              <a:avLst/>
              <a:gdLst>
                <a:gd name="T0" fmla="*/ 83 w 85"/>
                <a:gd name="T1" fmla="*/ 47 h 86"/>
                <a:gd name="T2" fmla="*/ 39 w 85"/>
                <a:gd name="T3" fmla="*/ 84 h 86"/>
                <a:gd name="T4" fmla="*/ 2 w 85"/>
                <a:gd name="T5" fmla="*/ 40 h 86"/>
                <a:gd name="T6" fmla="*/ 46 w 85"/>
                <a:gd name="T7" fmla="*/ 2 h 86"/>
                <a:gd name="T8" fmla="*/ 83 w 85"/>
                <a:gd name="T9" fmla="*/ 47 h 86"/>
              </a:gdLst>
              <a:ahLst/>
              <a:cxnLst>
                <a:cxn ang="0">
                  <a:pos x="T0" y="T1"/>
                </a:cxn>
                <a:cxn ang="0">
                  <a:pos x="T2" y="T3"/>
                </a:cxn>
                <a:cxn ang="0">
                  <a:pos x="T4" y="T5"/>
                </a:cxn>
                <a:cxn ang="0">
                  <a:pos x="T6" y="T7"/>
                </a:cxn>
                <a:cxn ang="0">
                  <a:pos x="T8" y="T9"/>
                </a:cxn>
              </a:cxnLst>
              <a:rect l="0" t="0" r="r" b="b"/>
              <a:pathLst>
                <a:path w="85" h="86">
                  <a:moveTo>
                    <a:pt x="83" y="47"/>
                  </a:moveTo>
                  <a:cubicBezTo>
                    <a:pt x="81" y="69"/>
                    <a:pt x="62" y="86"/>
                    <a:pt x="39" y="84"/>
                  </a:cubicBezTo>
                  <a:cubicBezTo>
                    <a:pt x="16" y="82"/>
                    <a:pt x="0" y="62"/>
                    <a:pt x="2" y="40"/>
                  </a:cubicBezTo>
                  <a:cubicBezTo>
                    <a:pt x="3" y="17"/>
                    <a:pt x="23" y="0"/>
                    <a:pt x="46" y="2"/>
                  </a:cubicBezTo>
                  <a:cubicBezTo>
                    <a:pt x="69" y="4"/>
                    <a:pt x="85" y="24"/>
                    <a:pt x="83" y="47"/>
                  </a:cubicBezTo>
                  <a:close/>
                </a:path>
              </a:pathLst>
            </a:custGeom>
            <a:solidFill>
              <a:srgbClr val="FCD5B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2" name="îṩlïḑé"/>
            <p:cNvSpPr/>
            <p:nvPr/>
          </p:nvSpPr>
          <p:spPr bwMode="auto">
            <a:xfrm>
              <a:off x="5767037" y="1669676"/>
              <a:ext cx="434141" cy="597503"/>
            </a:xfrm>
            <a:custGeom>
              <a:avLst/>
              <a:gdLst>
                <a:gd name="T0" fmla="*/ 285 w 297"/>
                <a:gd name="T1" fmla="*/ 252 h 410"/>
                <a:gd name="T2" fmla="*/ 183 w 297"/>
                <a:gd name="T3" fmla="*/ 397 h 410"/>
                <a:gd name="T4" fmla="*/ 37 w 297"/>
                <a:gd name="T5" fmla="*/ 296 h 410"/>
                <a:gd name="T6" fmla="*/ 13 w 297"/>
                <a:gd name="T7" fmla="*/ 158 h 410"/>
                <a:gd name="T8" fmla="*/ 114 w 297"/>
                <a:gd name="T9" fmla="*/ 12 h 410"/>
                <a:gd name="T10" fmla="*/ 260 w 297"/>
                <a:gd name="T11" fmla="*/ 114 h 410"/>
                <a:gd name="T12" fmla="*/ 285 w 297"/>
                <a:gd name="T13" fmla="*/ 252 h 410"/>
              </a:gdLst>
              <a:ahLst/>
              <a:cxnLst>
                <a:cxn ang="0">
                  <a:pos x="T0" y="T1"/>
                </a:cxn>
                <a:cxn ang="0">
                  <a:pos x="T2" y="T3"/>
                </a:cxn>
                <a:cxn ang="0">
                  <a:pos x="T4" y="T5"/>
                </a:cxn>
                <a:cxn ang="0">
                  <a:pos x="T6" y="T7"/>
                </a:cxn>
                <a:cxn ang="0">
                  <a:pos x="T8" y="T9"/>
                </a:cxn>
                <a:cxn ang="0">
                  <a:pos x="T10" y="T11"/>
                </a:cxn>
                <a:cxn ang="0">
                  <a:pos x="T12" y="T13"/>
                </a:cxn>
              </a:cxnLst>
              <a:rect l="0" t="0" r="r" b="b"/>
              <a:pathLst>
                <a:path w="297" h="410">
                  <a:moveTo>
                    <a:pt x="285" y="252"/>
                  </a:moveTo>
                  <a:cubicBezTo>
                    <a:pt x="297" y="320"/>
                    <a:pt x="251" y="385"/>
                    <a:pt x="183" y="397"/>
                  </a:cubicBezTo>
                  <a:cubicBezTo>
                    <a:pt x="115" y="410"/>
                    <a:pt x="49" y="364"/>
                    <a:pt x="37" y="296"/>
                  </a:cubicBezTo>
                  <a:cubicBezTo>
                    <a:pt x="13" y="158"/>
                    <a:pt x="13" y="158"/>
                    <a:pt x="13" y="158"/>
                  </a:cubicBezTo>
                  <a:cubicBezTo>
                    <a:pt x="0" y="90"/>
                    <a:pt x="46" y="24"/>
                    <a:pt x="114" y="12"/>
                  </a:cubicBezTo>
                  <a:cubicBezTo>
                    <a:pt x="183" y="0"/>
                    <a:pt x="248" y="46"/>
                    <a:pt x="260" y="114"/>
                  </a:cubicBezTo>
                  <a:cubicBezTo>
                    <a:pt x="285" y="252"/>
                    <a:pt x="285" y="252"/>
                    <a:pt x="285" y="252"/>
                  </a:cubicBezTo>
                </a:path>
              </a:pathLst>
            </a:custGeom>
            <a:solidFill>
              <a:srgbClr val="FCD5B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3" name="íSlíḑè"/>
            <p:cNvSpPr/>
            <p:nvPr/>
          </p:nvSpPr>
          <p:spPr bwMode="auto">
            <a:xfrm>
              <a:off x="5909140" y="2093747"/>
              <a:ext cx="96227" cy="86157"/>
            </a:xfrm>
            <a:custGeom>
              <a:avLst/>
              <a:gdLst>
                <a:gd name="T0" fmla="*/ 1 w 66"/>
                <a:gd name="T1" fmla="*/ 0 h 59"/>
                <a:gd name="T2" fmla="*/ 10 w 66"/>
                <a:gd name="T3" fmla="*/ 24 h 59"/>
                <a:gd name="T4" fmla="*/ 23 w 66"/>
                <a:gd name="T5" fmla="*/ 44 h 59"/>
                <a:gd name="T6" fmla="*/ 32 w 66"/>
                <a:gd name="T7" fmla="*/ 50 h 59"/>
                <a:gd name="T8" fmla="*/ 44 w 66"/>
                <a:gd name="T9" fmla="*/ 52 h 59"/>
                <a:gd name="T10" fmla="*/ 66 w 66"/>
                <a:gd name="T11" fmla="*/ 42 h 59"/>
                <a:gd name="T12" fmla="*/ 44 w 66"/>
                <a:gd name="T13" fmla="*/ 58 h 59"/>
                <a:gd name="T14" fmla="*/ 30 w 66"/>
                <a:gd name="T15" fmla="*/ 57 h 59"/>
                <a:gd name="T16" fmla="*/ 18 w 66"/>
                <a:gd name="T17" fmla="*/ 50 h 59"/>
                <a:gd name="T18" fmla="*/ 4 w 66"/>
                <a:gd name="T19" fmla="*/ 26 h 59"/>
                <a:gd name="T20" fmla="*/ 1 w 66"/>
                <a:gd name="T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59">
                  <a:moveTo>
                    <a:pt x="1" y="0"/>
                  </a:moveTo>
                  <a:cubicBezTo>
                    <a:pt x="4" y="8"/>
                    <a:pt x="7" y="16"/>
                    <a:pt x="10" y="24"/>
                  </a:cubicBezTo>
                  <a:cubicBezTo>
                    <a:pt x="13" y="31"/>
                    <a:pt x="17" y="39"/>
                    <a:pt x="23" y="44"/>
                  </a:cubicBezTo>
                  <a:cubicBezTo>
                    <a:pt x="26" y="46"/>
                    <a:pt x="29" y="49"/>
                    <a:pt x="32" y="50"/>
                  </a:cubicBezTo>
                  <a:cubicBezTo>
                    <a:pt x="36" y="51"/>
                    <a:pt x="40" y="52"/>
                    <a:pt x="44" y="52"/>
                  </a:cubicBezTo>
                  <a:cubicBezTo>
                    <a:pt x="51" y="52"/>
                    <a:pt x="59" y="48"/>
                    <a:pt x="66" y="42"/>
                  </a:cubicBezTo>
                  <a:cubicBezTo>
                    <a:pt x="61" y="50"/>
                    <a:pt x="54" y="56"/>
                    <a:pt x="44" y="58"/>
                  </a:cubicBezTo>
                  <a:cubicBezTo>
                    <a:pt x="40" y="59"/>
                    <a:pt x="35" y="58"/>
                    <a:pt x="30" y="57"/>
                  </a:cubicBezTo>
                  <a:cubicBezTo>
                    <a:pt x="25" y="55"/>
                    <a:pt x="21" y="53"/>
                    <a:pt x="18" y="50"/>
                  </a:cubicBezTo>
                  <a:cubicBezTo>
                    <a:pt x="10" y="43"/>
                    <a:pt x="6" y="35"/>
                    <a:pt x="4" y="26"/>
                  </a:cubicBezTo>
                  <a:cubicBezTo>
                    <a:pt x="1" y="17"/>
                    <a:pt x="0" y="9"/>
                    <a:pt x="1" y="0"/>
                  </a:cubicBezTo>
                  <a:close/>
                </a:path>
              </a:pathLst>
            </a:custGeom>
            <a:solidFill>
              <a:srgbClr val="BA76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4" name="ïṥ1ïďè"/>
            <p:cNvSpPr/>
            <p:nvPr/>
          </p:nvSpPr>
          <p:spPr bwMode="auto">
            <a:xfrm>
              <a:off x="5744659" y="1581282"/>
              <a:ext cx="523654" cy="399454"/>
            </a:xfrm>
            <a:custGeom>
              <a:avLst/>
              <a:gdLst>
                <a:gd name="T0" fmla="*/ 95 w 359"/>
                <a:gd name="T1" fmla="*/ 147 h 274"/>
                <a:gd name="T2" fmla="*/ 340 w 359"/>
                <a:gd name="T3" fmla="*/ 5 h 274"/>
                <a:gd name="T4" fmla="*/ 216 w 359"/>
                <a:gd name="T5" fmla="*/ 41 h 274"/>
                <a:gd name="T6" fmla="*/ 36 w 359"/>
                <a:gd name="T7" fmla="*/ 108 h 274"/>
                <a:gd name="T8" fmla="*/ 38 w 359"/>
                <a:gd name="T9" fmla="*/ 273 h 274"/>
                <a:gd name="T10" fmla="*/ 95 w 359"/>
                <a:gd name="T11" fmla="*/ 147 h 274"/>
              </a:gdLst>
              <a:ahLst/>
              <a:cxnLst>
                <a:cxn ang="0">
                  <a:pos x="T0" y="T1"/>
                </a:cxn>
                <a:cxn ang="0">
                  <a:pos x="T2" y="T3"/>
                </a:cxn>
                <a:cxn ang="0">
                  <a:pos x="T4" y="T5"/>
                </a:cxn>
                <a:cxn ang="0">
                  <a:pos x="T6" y="T7"/>
                </a:cxn>
                <a:cxn ang="0">
                  <a:pos x="T8" y="T9"/>
                </a:cxn>
                <a:cxn ang="0">
                  <a:pos x="T10" y="T11"/>
                </a:cxn>
              </a:cxnLst>
              <a:rect l="0" t="0" r="r" b="b"/>
              <a:pathLst>
                <a:path w="359" h="274">
                  <a:moveTo>
                    <a:pt x="95" y="147"/>
                  </a:moveTo>
                  <a:cubicBezTo>
                    <a:pt x="95" y="147"/>
                    <a:pt x="359" y="274"/>
                    <a:pt x="340" y="5"/>
                  </a:cubicBezTo>
                  <a:cubicBezTo>
                    <a:pt x="340" y="5"/>
                    <a:pt x="298" y="76"/>
                    <a:pt x="216" y="41"/>
                  </a:cubicBezTo>
                  <a:cubicBezTo>
                    <a:pt x="117" y="0"/>
                    <a:pt x="20" y="59"/>
                    <a:pt x="36" y="108"/>
                  </a:cubicBezTo>
                  <a:cubicBezTo>
                    <a:pt x="36" y="108"/>
                    <a:pt x="0" y="172"/>
                    <a:pt x="38" y="273"/>
                  </a:cubicBezTo>
                  <a:cubicBezTo>
                    <a:pt x="38" y="273"/>
                    <a:pt x="80" y="225"/>
                    <a:pt x="95" y="147"/>
                  </a:cubicBezTo>
                  <a:close/>
                </a:path>
              </a:pathLst>
            </a:custGeom>
            <a:solidFill>
              <a:srgbClr val="7839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5" name="îṣ1íḍe"/>
            <p:cNvSpPr/>
            <p:nvPr/>
          </p:nvSpPr>
          <p:spPr bwMode="auto">
            <a:xfrm>
              <a:off x="6063551" y="1887866"/>
              <a:ext cx="51470" cy="82800"/>
            </a:xfrm>
            <a:custGeom>
              <a:avLst/>
              <a:gdLst>
                <a:gd name="T0" fmla="*/ 34 w 35"/>
                <a:gd name="T1" fmla="*/ 39 h 57"/>
                <a:gd name="T2" fmla="*/ 21 w 35"/>
                <a:gd name="T3" fmla="*/ 56 h 57"/>
                <a:gd name="T4" fmla="*/ 4 w 35"/>
                <a:gd name="T5" fmla="*/ 43 h 57"/>
                <a:gd name="T6" fmla="*/ 1 w 35"/>
                <a:gd name="T7" fmla="*/ 17 h 57"/>
                <a:gd name="T8" fmla="*/ 14 w 35"/>
                <a:gd name="T9" fmla="*/ 1 h 57"/>
                <a:gd name="T10" fmla="*/ 31 w 35"/>
                <a:gd name="T11" fmla="*/ 14 h 57"/>
                <a:gd name="T12" fmla="*/ 34 w 35"/>
                <a:gd name="T13" fmla="*/ 39 h 57"/>
              </a:gdLst>
              <a:ahLst/>
              <a:cxnLst>
                <a:cxn ang="0">
                  <a:pos x="T0" y="T1"/>
                </a:cxn>
                <a:cxn ang="0">
                  <a:pos x="T2" y="T3"/>
                </a:cxn>
                <a:cxn ang="0">
                  <a:pos x="T4" y="T5"/>
                </a:cxn>
                <a:cxn ang="0">
                  <a:pos x="T6" y="T7"/>
                </a:cxn>
                <a:cxn ang="0">
                  <a:pos x="T8" y="T9"/>
                </a:cxn>
                <a:cxn ang="0">
                  <a:pos x="T10" y="T11"/>
                </a:cxn>
                <a:cxn ang="0">
                  <a:pos x="T12" y="T13"/>
                </a:cxn>
              </a:cxnLst>
              <a:rect l="0" t="0" r="r" b="b"/>
              <a:pathLst>
                <a:path w="35" h="57">
                  <a:moveTo>
                    <a:pt x="34" y="39"/>
                  </a:moveTo>
                  <a:cubicBezTo>
                    <a:pt x="35" y="48"/>
                    <a:pt x="29" y="55"/>
                    <a:pt x="21" y="56"/>
                  </a:cubicBezTo>
                  <a:cubicBezTo>
                    <a:pt x="13" y="57"/>
                    <a:pt x="5" y="51"/>
                    <a:pt x="4" y="43"/>
                  </a:cubicBezTo>
                  <a:cubicBezTo>
                    <a:pt x="1" y="17"/>
                    <a:pt x="1" y="17"/>
                    <a:pt x="1" y="17"/>
                  </a:cubicBezTo>
                  <a:cubicBezTo>
                    <a:pt x="0" y="9"/>
                    <a:pt x="6" y="2"/>
                    <a:pt x="14" y="1"/>
                  </a:cubicBezTo>
                  <a:cubicBezTo>
                    <a:pt x="22" y="0"/>
                    <a:pt x="30" y="6"/>
                    <a:pt x="31" y="14"/>
                  </a:cubicBezTo>
                  <a:cubicBezTo>
                    <a:pt x="34" y="39"/>
                    <a:pt x="34" y="39"/>
                    <a:pt x="34" y="39"/>
                  </a:cubicBezTo>
                </a:path>
              </a:pathLst>
            </a:custGeom>
            <a:solidFill>
              <a:srgbClr val="7839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6" name="î$ḷïďè"/>
            <p:cNvSpPr/>
            <p:nvPr/>
          </p:nvSpPr>
          <p:spPr bwMode="auto">
            <a:xfrm>
              <a:off x="5881167" y="1915838"/>
              <a:ext cx="87276" cy="24616"/>
            </a:xfrm>
            <a:custGeom>
              <a:avLst/>
              <a:gdLst>
                <a:gd name="T0" fmla="*/ 60 w 60"/>
                <a:gd name="T1" fmla="*/ 16 h 17"/>
                <a:gd name="T2" fmla="*/ 44 w 60"/>
                <a:gd name="T3" fmla="*/ 15 h 17"/>
                <a:gd name="T4" fmla="*/ 29 w 60"/>
                <a:gd name="T5" fmla="*/ 12 h 17"/>
                <a:gd name="T6" fmla="*/ 14 w 60"/>
                <a:gd name="T7" fmla="*/ 8 h 17"/>
                <a:gd name="T8" fmla="*/ 0 w 60"/>
                <a:gd name="T9" fmla="*/ 1 h 17"/>
                <a:gd name="T10" fmla="*/ 16 w 60"/>
                <a:gd name="T11" fmla="*/ 2 h 17"/>
                <a:gd name="T12" fmla="*/ 31 w 60"/>
                <a:gd name="T13" fmla="*/ 5 h 17"/>
                <a:gd name="T14" fmla="*/ 46 w 60"/>
                <a:gd name="T15" fmla="*/ 9 h 17"/>
                <a:gd name="T16" fmla="*/ 60 w 60"/>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7">
                  <a:moveTo>
                    <a:pt x="60" y="16"/>
                  </a:moveTo>
                  <a:cubicBezTo>
                    <a:pt x="55" y="17"/>
                    <a:pt x="49" y="16"/>
                    <a:pt x="44" y="15"/>
                  </a:cubicBezTo>
                  <a:cubicBezTo>
                    <a:pt x="39" y="15"/>
                    <a:pt x="34" y="14"/>
                    <a:pt x="29" y="12"/>
                  </a:cubicBezTo>
                  <a:cubicBezTo>
                    <a:pt x="24" y="11"/>
                    <a:pt x="19" y="9"/>
                    <a:pt x="14" y="8"/>
                  </a:cubicBezTo>
                  <a:cubicBezTo>
                    <a:pt x="9" y="6"/>
                    <a:pt x="4" y="4"/>
                    <a:pt x="0" y="1"/>
                  </a:cubicBezTo>
                  <a:cubicBezTo>
                    <a:pt x="5" y="0"/>
                    <a:pt x="10" y="1"/>
                    <a:pt x="16" y="2"/>
                  </a:cubicBezTo>
                  <a:cubicBezTo>
                    <a:pt x="21" y="2"/>
                    <a:pt x="26" y="3"/>
                    <a:pt x="31" y="5"/>
                  </a:cubicBezTo>
                  <a:cubicBezTo>
                    <a:pt x="36" y="6"/>
                    <a:pt x="41" y="7"/>
                    <a:pt x="46" y="9"/>
                  </a:cubicBezTo>
                  <a:cubicBezTo>
                    <a:pt x="51" y="11"/>
                    <a:pt x="56" y="13"/>
                    <a:pt x="60" y="16"/>
                  </a:cubicBezTo>
                  <a:close/>
                </a:path>
              </a:pathLst>
            </a:custGeom>
            <a:solidFill>
              <a:srgbClr val="BA76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7" name="iṧľíḋê"/>
            <p:cNvSpPr/>
            <p:nvPr/>
          </p:nvSpPr>
          <p:spPr bwMode="auto">
            <a:xfrm>
              <a:off x="5901308" y="1937098"/>
              <a:ext cx="67135" cy="7833"/>
            </a:xfrm>
            <a:custGeom>
              <a:avLst/>
              <a:gdLst>
                <a:gd name="T0" fmla="*/ 46 w 46"/>
                <a:gd name="T1" fmla="*/ 1 h 5"/>
                <a:gd name="T2" fmla="*/ 24 w 46"/>
                <a:gd name="T3" fmla="*/ 5 h 5"/>
                <a:gd name="T4" fmla="*/ 0 w 46"/>
                <a:gd name="T5" fmla="*/ 4 h 5"/>
                <a:gd name="T6" fmla="*/ 23 w 46"/>
                <a:gd name="T7" fmla="*/ 1 h 5"/>
                <a:gd name="T8" fmla="*/ 46 w 46"/>
                <a:gd name="T9" fmla="*/ 1 h 5"/>
              </a:gdLst>
              <a:ahLst/>
              <a:cxnLst>
                <a:cxn ang="0">
                  <a:pos x="T0" y="T1"/>
                </a:cxn>
                <a:cxn ang="0">
                  <a:pos x="T2" y="T3"/>
                </a:cxn>
                <a:cxn ang="0">
                  <a:pos x="T4" y="T5"/>
                </a:cxn>
                <a:cxn ang="0">
                  <a:pos x="T6" y="T7"/>
                </a:cxn>
                <a:cxn ang="0">
                  <a:pos x="T8" y="T9"/>
                </a:cxn>
              </a:cxnLst>
              <a:rect l="0" t="0" r="r" b="b"/>
              <a:pathLst>
                <a:path w="46" h="5">
                  <a:moveTo>
                    <a:pt x="46" y="1"/>
                  </a:moveTo>
                  <a:cubicBezTo>
                    <a:pt x="39" y="3"/>
                    <a:pt x="31" y="4"/>
                    <a:pt x="24" y="5"/>
                  </a:cubicBezTo>
                  <a:cubicBezTo>
                    <a:pt x="16" y="5"/>
                    <a:pt x="8" y="5"/>
                    <a:pt x="0" y="4"/>
                  </a:cubicBezTo>
                  <a:cubicBezTo>
                    <a:pt x="8" y="2"/>
                    <a:pt x="16" y="1"/>
                    <a:pt x="23" y="1"/>
                  </a:cubicBezTo>
                  <a:cubicBezTo>
                    <a:pt x="31" y="0"/>
                    <a:pt x="38" y="0"/>
                    <a:pt x="46" y="1"/>
                  </a:cubicBezTo>
                  <a:close/>
                </a:path>
              </a:pathLst>
            </a:custGeom>
            <a:solidFill>
              <a:srgbClr val="BA76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8" name="í$ḻïḍè"/>
            <p:cNvSpPr/>
            <p:nvPr/>
          </p:nvSpPr>
          <p:spPr bwMode="auto">
            <a:xfrm>
              <a:off x="5895713" y="1939336"/>
              <a:ext cx="72730" cy="34687"/>
            </a:xfrm>
            <a:custGeom>
              <a:avLst/>
              <a:gdLst>
                <a:gd name="T0" fmla="*/ 50 w 50"/>
                <a:gd name="T1" fmla="*/ 0 h 24"/>
                <a:gd name="T2" fmla="*/ 39 w 50"/>
                <a:gd name="T3" fmla="*/ 9 h 24"/>
                <a:gd name="T4" fmla="*/ 27 w 50"/>
                <a:gd name="T5" fmla="*/ 15 h 24"/>
                <a:gd name="T6" fmla="*/ 14 w 50"/>
                <a:gd name="T7" fmla="*/ 21 h 24"/>
                <a:gd name="T8" fmla="*/ 0 w 50"/>
                <a:gd name="T9" fmla="*/ 24 h 24"/>
                <a:gd name="T10" fmla="*/ 12 w 50"/>
                <a:gd name="T11" fmla="*/ 15 h 24"/>
                <a:gd name="T12" fmla="*/ 24 w 50"/>
                <a:gd name="T13" fmla="*/ 8 h 24"/>
                <a:gd name="T14" fmla="*/ 36 w 50"/>
                <a:gd name="T15" fmla="*/ 3 h 24"/>
                <a:gd name="T16" fmla="*/ 50 w 50"/>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4">
                  <a:moveTo>
                    <a:pt x="50" y="0"/>
                  </a:moveTo>
                  <a:cubicBezTo>
                    <a:pt x="47" y="4"/>
                    <a:pt x="43" y="6"/>
                    <a:pt x="39" y="9"/>
                  </a:cubicBezTo>
                  <a:cubicBezTo>
                    <a:pt x="35" y="11"/>
                    <a:pt x="31" y="14"/>
                    <a:pt x="27" y="15"/>
                  </a:cubicBezTo>
                  <a:cubicBezTo>
                    <a:pt x="23" y="17"/>
                    <a:pt x="19" y="19"/>
                    <a:pt x="14" y="21"/>
                  </a:cubicBezTo>
                  <a:cubicBezTo>
                    <a:pt x="10" y="22"/>
                    <a:pt x="5" y="23"/>
                    <a:pt x="0" y="24"/>
                  </a:cubicBezTo>
                  <a:cubicBezTo>
                    <a:pt x="4" y="20"/>
                    <a:pt x="8" y="17"/>
                    <a:pt x="12" y="15"/>
                  </a:cubicBezTo>
                  <a:cubicBezTo>
                    <a:pt x="15" y="12"/>
                    <a:pt x="19" y="10"/>
                    <a:pt x="24" y="8"/>
                  </a:cubicBezTo>
                  <a:cubicBezTo>
                    <a:pt x="28" y="6"/>
                    <a:pt x="32" y="5"/>
                    <a:pt x="36" y="3"/>
                  </a:cubicBezTo>
                  <a:cubicBezTo>
                    <a:pt x="41" y="2"/>
                    <a:pt x="45" y="0"/>
                    <a:pt x="50" y="0"/>
                  </a:cubicBezTo>
                  <a:close/>
                </a:path>
              </a:pathLst>
            </a:custGeom>
            <a:solidFill>
              <a:srgbClr val="BA76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9" name="íṧḷîḑê"/>
            <p:cNvSpPr/>
            <p:nvPr/>
          </p:nvSpPr>
          <p:spPr bwMode="auto">
            <a:xfrm>
              <a:off x="6006486" y="1915838"/>
              <a:ext cx="74968" cy="168957"/>
            </a:xfrm>
            <a:custGeom>
              <a:avLst/>
              <a:gdLst>
                <a:gd name="T0" fmla="*/ 9 w 51"/>
                <a:gd name="T1" fmla="*/ 1 h 116"/>
                <a:gd name="T2" fmla="*/ 46 w 51"/>
                <a:gd name="T3" fmla="*/ 91 h 116"/>
                <a:gd name="T4" fmla="*/ 43 w 51"/>
                <a:gd name="T5" fmla="*/ 112 h 116"/>
                <a:gd name="T6" fmla="*/ 2 w 51"/>
                <a:gd name="T7" fmla="*/ 108 h 116"/>
                <a:gd name="T8" fmla="*/ 9 w 51"/>
                <a:gd name="T9" fmla="*/ 1 h 116"/>
              </a:gdLst>
              <a:ahLst/>
              <a:cxnLst>
                <a:cxn ang="0">
                  <a:pos x="T0" y="T1"/>
                </a:cxn>
                <a:cxn ang="0">
                  <a:pos x="T2" y="T3"/>
                </a:cxn>
                <a:cxn ang="0">
                  <a:pos x="T4" y="T5"/>
                </a:cxn>
                <a:cxn ang="0">
                  <a:pos x="T6" y="T7"/>
                </a:cxn>
                <a:cxn ang="0">
                  <a:pos x="T8" y="T9"/>
                </a:cxn>
              </a:cxnLst>
              <a:rect l="0" t="0" r="r" b="b"/>
              <a:pathLst>
                <a:path w="51" h="116">
                  <a:moveTo>
                    <a:pt x="9" y="1"/>
                  </a:moveTo>
                  <a:cubicBezTo>
                    <a:pt x="15" y="0"/>
                    <a:pt x="46" y="91"/>
                    <a:pt x="46" y="91"/>
                  </a:cubicBezTo>
                  <a:cubicBezTo>
                    <a:pt x="48" y="99"/>
                    <a:pt x="51" y="109"/>
                    <a:pt x="43" y="112"/>
                  </a:cubicBezTo>
                  <a:cubicBezTo>
                    <a:pt x="35" y="114"/>
                    <a:pt x="5" y="116"/>
                    <a:pt x="2" y="108"/>
                  </a:cubicBezTo>
                  <a:cubicBezTo>
                    <a:pt x="2" y="108"/>
                    <a:pt x="0" y="2"/>
                    <a:pt x="9" y="1"/>
                  </a:cubicBezTo>
                  <a:close/>
                </a:path>
              </a:pathLst>
            </a:custGeom>
            <a:solidFill>
              <a:srgbClr val="E6A88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0" name="iṣļidè"/>
            <p:cNvSpPr/>
            <p:nvPr/>
          </p:nvSpPr>
          <p:spPr bwMode="auto">
            <a:xfrm>
              <a:off x="6087048" y="1686460"/>
              <a:ext cx="1090947" cy="278611"/>
            </a:xfrm>
            <a:custGeom>
              <a:avLst/>
              <a:gdLst>
                <a:gd name="T0" fmla="*/ 742 w 747"/>
                <a:gd name="T1" fmla="*/ 71 h 191"/>
                <a:gd name="T2" fmla="*/ 710 w 747"/>
                <a:gd name="T3" fmla="*/ 2 h 191"/>
                <a:gd name="T4" fmla="*/ 708 w 747"/>
                <a:gd name="T5" fmla="*/ 2 h 191"/>
                <a:gd name="T6" fmla="*/ 708 w 747"/>
                <a:gd name="T7" fmla="*/ 2 h 191"/>
                <a:gd name="T8" fmla="*/ 14 w 747"/>
                <a:gd name="T9" fmla="*/ 136 h 191"/>
                <a:gd name="T10" fmla="*/ 2 w 747"/>
                <a:gd name="T11" fmla="*/ 165 h 191"/>
                <a:gd name="T12" fmla="*/ 20 w 747"/>
                <a:gd name="T13" fmla="*/ 189 h 191"/>
                <a:gd name="T14" fmla="*/ 726 w 747"/>
                <a:gd name="T15" fmla="*/ 147 h 191"/>
                <a:gd name="T16" fmla="*/ 726 w 747"/>
                <a:gd name="T17" fmla="*/ 147 h 191"/>
                <a:gd name="T18" fmla="*/ 726 w 747"/>
                <a:gd name="T19" fmla="*/ 147 h 191"/>
                <a:gd name="T20" fmla="*/ 726 w 747"/>
                <a:gd name="T21" fmla="*/ 146 h 191"/>
                <a:gd name="T22" fmla="*/ 727 w 747"/>
                <a:gd name="T23" fmla="*/ 146 h 191"/>
                <a:gd name="T24" fmla="*/ 742 w 747"/>
                <a:gd name="T25"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7" h="191">
                  <a:moveTo>
                    <a:pt x="742" y="71"/>
                  </a:moveTo>
                  <a:cubicBezTo>
                    <a:pt x="738" y="32"/>
                    <a:pt x="723" y="0"/>
                    <a:pt x="710" y="2"/>
                  </a:cubicBezTo>
                  <a:cubicBezTo>
                    <a:pt x="708" y="2"/>
                    <a:pt x="708" y="2"/>
                    <a:pt x="708" y="2"/>
                  </a:cubicBezTo>
                  <a:cubicBezTo>
                    <a:pt x="708" y="2"/>
                    <a:pt x="708" y="2"/>
                    <a:pt x="708" y="2"/>
                  </a:cubicBezTo>
                  <a:cubicBezTo>
                    <a:pt x="14" y="136"/>
                    <a:pt x="14" y="136"/>
                    <a:pt x="14" y="136"/>
                  </a:cubicBezTo>
                  <a:cubicBezTo>
                    <a:pt x="5" y="137"/>
                    <a:pt x="0" y="150"/>
                    <a:pt x="2" y="165"/>
                  </a:cubicBezTo>
                  <a:cubicBezTo>
                    <a:pt x="3" y="179"/>
                    <a:pt x="12" y="191"/>
                    <a:pt x="20" y="189"/>
                  </a:cubicBezTo>
                  <a:cubicBezTo>
                    <a:pt x="726" y="147"/>
                    <a:pt x="726" y="147"/>
                    <a:pt x="726" y="147"/>
                  </a:cubicBezTo>
                  <a:cubicBezTo>
                    <a:pt x="726" y="147"/>
                    <a:pt x="726" y="147"/>
                    <a:pt x="726" y="147"/>
                  </a:cubicBezTo>
                  <a:cubicBezTo>
                    <a:pt x="726" y="147"/>
                    <a:pt x="726" y="147"/>
                    <a:pt x="726" y="147"/>
                  </a:cubicBezTo>
                  <a:cubicBezTo>
                    <a:pt x="726" y="146"/>
                    <a:pt x="726" y="146"/>
                    <a:pt x="726" y="146"/>
                  </a:cubicBezTo>
                  <a:cubicBezTo>
                    <a:pt x="727" y="146"/>
                    <a:pt x="727" y="146"/>
                    <a:pt x="727" y="146"/>
                  </a:cubicBezTo>
                  <a:cubicBezTo>
                    <a:pt x="740" y="143"/>
                    <a:pt x="747" y="110"/>
                    <a:pt x="742" y="71"/>
                  </a:cubicBezTo>
                </a:path>
              </a:pathLst>
            </a:custGeom>
            <a:solidFill>
              <a:srgbClr val="495C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1" name="ïś1iḍè"/>
            <p:cNvSpPr/>
            <p:nvPr/>
          </p:nvSpPr>
          <p:spPr bwMode="auto">
            <a:xfrm>
              <a:off x="7100789" y="1696530"/>
              <a:ext cx="68254" cy="194692"/>
            </a:xfrm>
            <a:custGeom>
              <a:avLst/>
              <a:gdLst>
                <a:gd name="T0" fmla="*/ 43 w 47"/>
                <a:gd name="T1" fmla="*/ 64 h 133"/>
                <a:gd name="T2" fmla="*/ 31 w 47"/>
                <a:gd name="T3" fmla="*/ 132 h 133"/>
                <a:gd name="T4" fmla="*/ 4 w 47"/>
                <a:gd name="T5" fmla="*/ 69 h 133"/>
                <a:gd name="T6" fmla="*/ 16 w 47"/>
                <a:gd name="T7" fmla="*/ 1 h 133"/>
                <a:gd name="T8" fmla="*/ 43 w 47"/>
                <a:gd name="T9" fmla="*/ 64 h 133"/>
              </a:gdLst>
              <a:ahLst/>
              <a:cxnLst>
                <a:cxn ang="0">
                  <a:pos x="T0" y="T1"/>
                </a:cxn>
                <a:cxn ang="0">
                  <a:pos x="T2" y="T3"/>
                </a:cxn>
                <a:cxn ang="0">
                  <a:pos x="T4" y="T5"/>
                </a:cxn>
                <a:cxn ang="0">
                  <a:pos x="T6" y="T7"/>
                </a:cxn>
                <a:cxn ang="0">
                  <a:pos x="T8" y="T9"/>
                </a:cxn>
              </a:cxnLst>
              <a:rect l="0" t="0" r="r" b="b"/>
              <a:pathLst>
                <a:path w="47" h="133">
                  <a:moveTo>
                    <a:pt x="43" y="64"/>
                  </a:moveTo>
                  <a:cubicBezTo>
                    <a:pt x="47" y="101"/>
                    <a:pt x="42" y="131"/>
                    <a:pt x="31" y="132"/>
                  </a:cubicBezTo>
                  <a:cubicBezTo>
                    <a:pt x="20" y="133"/>
                    <a:pt x="8" y="105"/>
                    <a:pt x="4" y="69"/>
                  </a:cubicBezTo>
                  <a:cubicBezTo>
                    <a:pt x="0" y="33"/>
                    <a:pt x="5" y="2"/>
                    <a:pt x="16" y="1"/>
                  </a:cubicBezTo>
                  <a:cubicBezTo>
                    <a:pt x="27" y="0"/>
                    <a:pt x="39" y="28"/>
                    <a:pt x="43" y="64"/>
                  </a:cubicBezTo>
                </a:path>
              </a:pathLst>
            </a:custGeom>
            <a:solidFill>
              <a:srgbClr val="3498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2" name="ïṥ1ïḍê"/>
            <p:cNvSpPr/>
            <p:nvPr/>
          </p:nvSpPr>
          <p:spPr bwMode="auto">
            <a:xfrm>
              <a:off x="7111979" y="1705482"/>
              <a:ext cx="27973" cy="92871"/>
            </a:xfrm>
            <a:custGeom>
              <a:avLst/>
              <a:gdLst>
                <a:gd name="T0" fmla="*/ 19 w 19"/>
                <a:gd name="T1" fmla="*/ 32 h 64"/>
                <a:gd name="T2" fmla="*/ 9 w 19"/>
                <a:gd name="T3" fmla="*/ 64 h 64"/>
                <a:gd name="T4" fmla="*/ 0 w 19"/>
                <a:gd name="T5" fmla="*/ 32 h 64"/>
                <a:gd name="T6" fmla="*/ 10 w 19"/>
                <a:gd name="T7" fmla="*/ 0 h 64"/>
                <a:gd name="T8" fmla="*/ 19 w 19"/>
                <a:gd name="T9" fmla="*/ 32 h 64"/>
              </a:gdLst>
              <a:ahLst/>
              <a:cxnLst>
                <a:cxn ang="0">
                  <a:pos x="T0" y="T1"/>
                </a:cxn>
                <a:cxn ang="0">
                  <a:pos x="T2" y="T3"/>
                </a:cxn>
                <a:cxn ang="0">
                  <a:pos x="T4" y="T5"/>
                </a:cxn>
                <a:cxn ang="0">
                  <a:pos x="T6" y="T7"/>
                </a:cxn>
                <a:cxn ang="0">
                  <a:pos x="T8" y="T9"/>
                </a:cxn>
              </a:cxnLst>
              <a:rect l="0" t="0" r="r" b="b"/>
              <a:pathLst>
                <a:path w="19" h="64">
                  <a:moveTo>
                    <a:pt x="19" y="32"/>
                  </a:moveTo>
                  <a:cubicBezTo>
                    <a:pt x="19" y="50"/>
                    <a:pt x="15" y="64"/>
                    <a:pt x="9" y="64"/>
                  </a:cubicBezTo>
                  <a:cubicBezTo>
                    <a:pt x="4" y="64"/>
                    <a:pt x="0" y="50"/>
                    <a:pt x="0" y="32"/>
                  </a:cubicBezTo>
                  <a:cubicBezTo>
                    <a:pt x="0" y="14"/>
                    <a:pt x="5" y="0"/>
                    <a:pt x="10" y="0"/>
                  </a:cubicBezTo>
                  <a:cubicBezTo>
                    <a:pt x="15" y="0"/>
                    <a:pt x="19" y="15"/>
                    <a:pt x="19" y="32"/>
                  </a:cubicBezTo>
                </a:path>
              </a:pathLst>
            </a:custGeom>
            <a:solidFill>
              <a:srgbClr val="C1E7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3" name="iṩliḍé"/>
            <p:cNvSpPr/>
            <p:nvPr/>
          </p:nvSpPr>
          <p:spPr bwMode="auto">
            <a:xfrm>
              <a:off x="6090405" y="1790519"/>
              <a:ext cx="1083114" cy="173433"/>
            </a:xfrm>
            <a:custGeom>
              <a:avLst/>
              <a:gdLst>
                <a:gd name="T0" fmla="*/ 740 w 742"/>
                <a:gd name="T1" fmla="*/ 0 h 119"/>
                <a:gd name="T2" fmla="*/ 735 w 742"/>
                <a:gd name="T3" fmla="*/ 1 h 119"/>
                <a:gd name="T4" fmla="*/ 723 w 742"/>
                <a:gd name="T5" fmla="*/ 68 h 119"/>
                <a:gd name="T6" fmla="*/ 722 w 742"/>
                <a:gd name="T7" fmla="*/ 68 h 119"/>
                <a:gd name="T8" fmla="*/ 696 w 742"/>
                <a:gd name="T9" fmla="*/ 6 h 119"/>
                <a:gd name="T10" fmla="*/ 0 w 742"/>
                <a:gd name="T11" fmla="*/ 94 h 119"/>
                <a:gd name="T12" fmla="*/ 17 w 742"/>
                <a:gd name="T13" fmla="*/ 119 h 119"/>
                <a:gd name="T14" fmla="*/ 18 w 742"/>
                <a:gd name="T15" fmla="*/ 118 h 119"/>
                <a:gd name="T16" fmla="*/ 724 w 742"/>
                <a:gd name="T17" fmla="*/ 76 h 119"/>
                <a:gd name="T18" fmla="*/ 724 w 742"/>
                <a:gd name="T19" fmla="*/ 76 h 119"/>
                <a:gd name="T20" fmla="*/ 724 w 742"/>
                <a:gd name="T21" fmla="*/ 76 h 119"/>
                <a:gd name="T22" fmla="*/ 724 w 742"/>
                <a:gd name="T23" fmla="*/ 75 h 119"/>
                <a:gd name="T24" fmla="*/ 725 w 742"/>
                <a:gd name="T25" fmla="*/ 75 h 119"/>
                <a:gd name="T26" fmla="*/ 742 w 742"/>
                <a:gd name="T27" fmla="*/ 23 h 119"/>
                <a:gd name="T28" fmla="*/ 740 w 742"/>
                <a:gd name="T29" fmla="*/ 0 h 119"/>
                <a:gd name="T30" fmla="*/ 740 w 742"/>
                <a:gd name="T31"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2" h="119">
                  <a:moveTo>
                    <a:pt x="740" y="0"/>
                  </a:moveTo>
                  <a:cubicBezTo>
                    <a:pt x="735" y="1"/>
                    <a:pt x="735" y="1"/>
                    <a:pt x="735" y="1"/>
                  </a:cubicBezTo>
                  <a:cubicBezTo>
                    <a:pt x="739" y="37"/>
                    <a:pt x="734" y="67"/>
                    <a:pt x="723" y="68"/>
                  </a:cubicBezTo>
                  <a:cubicBezTo>
                    <a:pt x="723" y="68"/>
                    <a:pt x="723" y="68"/>
                    <a:pt x="722" y="68"/>
                  </a:cubicBezTo>
                  <a:cubicBezTo>
                    <a:pt x="712" y="68"/>
                    <a:pt x="700" y="41"/>
                    <a:pt x="696" y="6"/>
                  </a:cubicBezTo>
                  <a:cubicBezTo>
                    <a:pt x="0" y="94"/>
                    <a:pt x="0" y="94"/>
                    <a:pt x="0" y="94"/>
                  </a:cubicBezTo>
                  <a:cubicBezTo>
                    <a:pt x="1" y="108"/>
                    <a:pt x="9" y="119"/>
                    <a:pt x="17" y="119"/>
                  </a:cubicBezTo>
                  <a:cubicBezTo>
                    <a:pt x="18" y="119"/>
                    <a:pt x="18" y="119"/>
                    <a:pt x="18" y="118"/>
                  </a:cubicBezTo>
                  <a:cubicBezTo>
                    <a:pt x="724" y="76"/>
                    <a:pt x="724" y="76"/>
                    <a:pt x="724" y="76"/>
                  </a:cubicBezTo>
                  <a:cubicBezTo>
                    <a:pt x="724" y="76"/>
                    <a:pt x="724" y="76"/>
                    <a:pt x="724" y="76"/>
                  </a:cubicBezTo>
                  <a:cubicBezTo>
                    <a:pt x="724" y="76"/>
                    <a:pt x="724" y="76"/>
                    <a:pt x="724" y="76"/>
                  </a:cubicBezTo>
                  <a:cubicBezTo>
                    <a:pt x="724" y="75"/>
                    <a:pt x="724" y="75"/>
                    <a:pt x="724" y="75"/>
                  </a:cubicBezTo>
                  <a:cubicBezTo>
                    <a:pt x="725" y="75"/>
                    <a:pt x="725" y="75"/>
                    <a:pt x="725" y="75"/>
                  </a:cubicBezTo>
                  <a:cubicBezTo>
                    <a:pt x="735" y="73"/>
                    <a:pt x="742" y="51"/>
                    <a:pt x="742" y="23"/>
                  </a:cubicBezTo>
                  <a:cubicBezTo>
                    <a:pt x="742" y="16"/>
                    <a:pt x="741" y="8"/>
                    <a:pt x="740" y="0"/>
                  </a:cubicBezTo>
                  <a:cubicBezTo>
                    <a:pt x="740" y="0"/>
                    <a:pt x="740" y="0"/>
                    <a:pt x="740" y="0"/>
                  </a:cubicBezTo>
                </a:path>
              </a:pathLst>
            </a:custGeom>
            <a:solidFill>
              <a:srgbClr val="4253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4" name="íŝlîďé"/>
            <p:cNvSpPr/>
            <p:nvPr/>
          </p:nvSpPr>
          <p:spPr bwMode="auto">
            <a:xfrm>
              <a:off x="7106384" y="1791639"/>
              <a:ext cx="62659" cy="97346"/>
            </a:xfrm>
            <a:custGeom>
              <a:avLst/>
              <a:gdLst>
                <a:gd name="T0" fmla="*/ 39 w 43"/>
                <a:gd name="T1" fmla="*/ 0 h 67"/>
                <a:gd name="T2" fmla="*/ 17 w 43"/>
                <a:gd name="T3" fmla="*/ 3 h 67"/>
                <a:gd name="T4" fmla="*/ 13 w 43"/>
                <a:gd name="T5" fmla="*/ 5 h 67"/>
                <a:gd name="T6" fmla="*/ 13 w 43"/>
                <a:gd name="T7" fmla="*/ 5 h 67"/>
                <a:gd name="T8" fmla="*/ 11 w 43"/>
                <a:gd name="T9" fmla="*/ 4 h 67"/>
                <a:gd name="T10" fmla="*/ 0 w 43"/>
                <a:gd name="T11" fmla="*/ 5 h 67"/>
                <a:gd name="T12" fmla="*/ 26 w 43"/>
                <a:gd name="T13" fmla="*/ 67 h 67"/>
                <a:gd name="T14" fmla="*/ 27 w 43"/>
                <a:gd name="T15" fmla="*/ 67 h 67"/>
                <a:gd name="T16" fmla="*/ 39 w 43"/>
                <a:gd name="T1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67">
                  <a:moveTo>
                    <a:pt x="39" y="0"/>
                  </a:moveTo>
                  <a:cubicBezTo>
                    <a:pt x="17" y="3"/>
                    <a:pt x="17" y="3"/>
                    <a:pt x="17" y="3"/>
                  </a:cubicBezTo>
                  <a:cubicBezTo>
                    <a:pt x="16" y="4"/>
                    <a:pt x="15" y="5"/>
                    <a:pt x="13" y="5"/>
                  </a:cubicBezTo>
                  <a:cubicBezTo>
                    <a:pt x="13" y="5"/>
                    <a:pt x="13" y="5"/>
                    <a:pt x="13" y="5"/>
                  </a:cubicBezTo>
                  <a:cubicBezTo>
                    <a:pt x="12" y="5"/>
                    <a:pt x="12" y="4"/>
                    <a:pt x="11" y="4"/>
                  </a:cubicBezTo>
                  <a:cubicBezTo>
                    <a:pt x="0" y="5"/>
                    <a:pt x="0" y="5"/>
                    <a:pt x="0" y="5"/>
                  </a:cubicBezTo>
                  <a:cubicBezTo>
                    <a:pt x="4" y="40"/>
                    <a:pt x="16" y="67"/>
                    <a:pt x="26" y="67"/>
                  </a:cubicBezTo>
                  <a:cubicBezTo>
                    <a:pt x="27" y="67"/>
                    <a:pt x="27" y="67"/>
                    <a:pt x="27" y="67"/>
                  </a:cubicBezTo>
                  <a:cubicBezTo>
                    <a:pt x="38" y="66"/>
                    <a:pt x="43" y="36"/>
                    <a:pt x="39" y="0"/>
                  </a:cubicBezTo>
                </a:path>
              </a:pathLst>
            </a:custGeom>
            <a:solidFill>
              <a:srgbClr val="2F89C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5" name="ísļîḓè"/>
            <p:cNvSpPr/>
            <p:nvPr/>
          </p:nvSpPr>
          <p:spPr bwMode="auto">
            <a:xfrm>
              <a:off x="7122049" y="1796114"/>
              <a:ext cx="8951" cy="2238"/>
            </a:xfrm>
            <a:custGeom>
              <a:avLst/>
              <a:gdLst>
                <a:gd name="T0" fmla="*/ 6 w 6"/>
                <a:gd name="T1" fmla="*/ 0 h 2"/>
                <a:gd name="T2" fmla="*/ 0 w 6"/>
                <a:gd name="T3" fmla="*/ 1 h 2"/>
                <a:gd name="T4" fmla="*/ 2 w 6"/>
                <a:gd name="T5" fmla="*/ 2 h 2"/>
                <a:gd name="T6" fmla="*/ 2 w 6"/>
                <a:gd name="T7" fmla="*/ 2 h 2"/>
                <a:gd name="T8" fmla="*/ 6 w 6"/>
                <a:gd name="T9" fmla="*/ 0 h 2"/>
              </a:gdLst>
              <a:ahLst/>
              <a:cxnLst>
                <a:cxn ang="0">
                  <a:pos x="T0" y="T1"/>
                </a:cxn>
                <a:cxn ang="0">
                  <a:pos x="T2" y="T3"/>
                </a:cxn>
                <a:cxn ang="0">
                  <a:pos x="T4" y="T5"/>
                </a:cxn>
                <a:cxn ang="0">
                  <a:pos x="T6" y="T7"/>
                </a:cxn>
                <a:cxn ang="0">
                  <a:pos x="T8" y="T9"/>
                </a:cxn>
              </a:cxnLst>
              <a:rect l="0" t="0" r="r" b="b"/>
              <a:pathLst>
                <a:path w="6" h="2">
                  <a:moveTo>
                    <a:pt x="6" y="0"/>
                  </a:moveTo>
                  <a:cubicBezTo>
                    <a:pt x="0" y="1"/>
                    <a:pt x="0" y="1"/>
                    <a:pt x="0" y="1"/>
                  </a:cubicBezTo>
                  <a:cubicBezTo>
                    <a:pt x="1" y="1"/>
                    <a:pt x="1" y="2"/>
                    <a:pt x="2" y="2"/>
                  </a:cubicBezTo>
                  <a:cubicBezTo>
                    <a:pt x="2" y="2"/>
                    <a:pt x="2" y="2"/>
                    <a:pt x="2" y="2"/>
                  </a:cubicBezTo>
                  <a:cubicBezTo>
                    <a:pt x="4" y="2"/>
                    <a:pt x="5" y="1"/>
                    <a:pt x="6" y="0"/>
                  </a:cubicBezTo>
                </a:path>
              </a:pathLst>
            </a:custGeom>
            <a:solidFill>
              <a:srgbClr val="ADCF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6" name="ïṧļïḍê"/>
            <p:cNvSpPr/>
            <p:nvPr/>
          </p:nvSpPr>
          <p:spPr bwMode="auto">
            <a:xfrm>
              <a:off x="6483146" y="1820731"/>
              <a:ext cx="173433" cy="230497"/>
            </a:xfrm>
            <a:custGeom>
              <a:avLst/>
              <a:gdLst>
                <a:gd name="T0" fmla="*/ 115 w 119"/>
                <a:gd name="T1" fmla="*/ 104 h 158"/>
                <a:gd name="T2" fmla="*/ 62 w 119"/>
                <a:gd name="T3" fmla="*/ 143 h 158"/>
                <a:gd name="T4" fmla="*/ 2 w 119"/>
                <a:gd name="T5" fmla="*/ 84 h 158"/>
                <a:gd name="T6" fmla="*/ 3 w 119"/>
                <a:gd name="T7" fmla="*/ 84 h 158"/>
                <a:gd name="T8" fmla="*/ 62 w 119"/>
                <a:gd name="T9" fmla="*/ 25 h 158"/>
                <a:gd name="T10" fmla="*/ 116 w 119"/>
                <a:gd name="T11" fmla="*/ 43 h 158"/>
                <a:gd name="T12" fmla="*/ 115 w 119"/>
                <a:gd name="T13" fmla="*/ 104 h 158"/>
              </a:gdLst>
              <a:ahLst/>
              <a:cxnLst>
                <a:cxn ang="0">
                  <a:pos x="T0" y="T1"/>
                </a:cxn>
                <a:cxn ang="0">
                  <a:pos x="T2" y="T3"/>
                </a:cxn>
                <a:cxn ang="0">
                  <a:pos x="T4" y="T5"/>
                </a:cxn>
                <a:cxn ang="0">
                  <a:pos x="T6" y="T7"/>
                </a:cxn>
                <a:cxn ang="0">
                  <a:pos x="T8" y="T9"/>
                </a:cxn>
                <a:cxn ang="0">
                  <a:pos x="T10" y="T11"/>
                </a:cxn>
                <a:cxn ang="0">
                  <a:pos x="T12" y="T13"/>
                </a:cxn>
              </a:cxnLst>
              <a:rect l="0" t="0" r="r" b="b"/>
              <a:pathLst>
                <a:path w="119" h="158">
                  <a:moveTo>
                    <a:pt x="115" y="104"/>
                  </a:moveTo>
                  <a:cubicBezTo>
                    <a:pt x="104" y="158"/>
                    <a:pt x="94" y="143"/>
                    <a:pt x="62" y="143"/>
                  </a:cubicBezTo>
                  <a:cubicBezTo>
                    <a:pt x="40" y="142"/>
                    <a:pt x="2" y="113"/>
                    <a:pt x="2" y="84"/>
                  </a:cubicBezTo>
                  <a:cubicBezTo>
                    <a:pt x="3" y="84"/>
                    <a:pt x="3" y="84"/>
                    <a:pt x="3" y="84"/>
                  </a:cubicBezTo>
                  <a:cubicBezTo>
                    <a:pt x="0" y="23"/>
                    <a:pt x="29" y="25"/>
                    <a:pt x="62" y="25"/>
                  </a:cubicBezTo>
                  <a:cubicBezTo>
                    <a:pt x="94" y="25"/>
                    <a:pt x="109" y="0"/>
                    <a:pt x="116" y="43"/>
                  </a:cubicBezTo>
                  <a:cubicBezTo>
                    <a:pt x="116" y="43"/>
                    <a:pt x="119" y="84"/>
                    <a:pt x="115" y="104"/>
                  </a:cubicBezTo>
                  <a:close/>
                </a:path>
              </a:pathLst>
            </a:custGeom>
            <a:solidFill>
              <a:srgbClr val="FCD5B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7" name="î$ḻíďê"/>
            <p:cNvSpPr/>
            <p:nvPr/>
          </p:nvSpPr>
          <p:spPr bwMode="auto">
            <a:xfrm>
              <a:off x="6447340" y="1800590"/>
              <a:ext cx="69373" cy="168957"/>
            </a:xfrm>
            <a:custGeom>
              <a:avLst/>
              <a:gdLst>
                <a:gd name="T0" fmla="*/ 45 w 47"/>
                <a:gd name="T1" fmla="*/ 70 h 116"/>
                <a:gd name="T2" fmla="*/ 38 w 47"/>
                <a:gd name="T3" fmla="*/ 105 h 116"/>
                <a:gd name="T4" fmla="*/ 28 w 47"/>
                <a:gd name="T5" fmla="*/ 108 h 116"/>
                <a:gd name="T6" fmla="*/ 2 w 47"/>
                <a:gd name="T7" fmla="*/ 19 h 116"/>
                <a:gd name="T8" fmla="*/ 12 w 47"/>
                <a:gd name="T9" fmla="*/ 2 h 116"/>
                <a:gd name="T10" fmla="*/ 29 w 47"/>
                <a:gd name="T11" fmla="*/ 12 h 116"/>
                <a:gd name="T12" fmla="*/ 45 w 47"/>
                <a:gd name="T13" fmla="*/ 70 h 116"/>
              </a:gdLst>
              <a:ahLst/>
              <a:cxnLst>
                <a:cxn ang="0">
                  <a:pos x="T0" y="T1"/>
                </a:cxn>
                <a:cxn ang="0">
                  <a:pos x="T2" y="T3"/>
                </a:cxn>
                <a:cxn ang="0">
                  <a:pos x="T4" y="T5"/>
                </a:cxn>
                <a:cxn ang="0">
                  <a:pos x="T6" y="T7"/>
                </a:cxn>
                <a:cxn ang="0">
                  <a:pos x="T8" y="T9"/>
                </a:cxn>
                <a:cxn ang="0">
                  <a:pos x="T10" y="T11"/>
                </a:cxn>
                <a:cxn ang="0">
                  <a:pos x="T12" y="T13"/>
                </a:cxn>
              </a:cxnLst>
              <a:rect l="0" t="0" r="r" b="b"/>
              <a:pathLst>
                <a:path w="47" h="116">
                  <a:moveTo>
                    <a:pt x="45" y="70"/>
                  </a:moveTo>
                  <a:cubicBezTo>
                    <a:pt x="47" y="78"/>
                    <a:pt x="45" y="103"/>
                    <a:pt x="38" y="105"/>
                  </a:cubicBezTo>
                  <a:cubicBezTo>
                    <a:pt x="30" y="107"/>
                    <a:pt x="30" y="116"/>
                    <a:pt x="28" y="108"/>
                  </a:cubicBezTo>
                  <a:cubicBezTo>
                    <a:pt x="2" y="19"/>
                    <a:pt x="2" y="19"/>
                    <a:pt x="2" y="19"/>
                  </a:cubicBezTo>
                  <a:cubicBezTo>
                    <a:pt x="0" y="12"/>
                    <a:pt x="4" y="4"/>
                    <a:pt x="12" y="2"/>
                  </a:cubicBezTo>
                  <a:cubicBezTo>
                    <a:pt x="19" y="0"/>
                    <a:pt x="27" y="4"/>
                    <a:pt x="29" y="12"/>
                  </a:cubicBezTo>
                  <a:lnTo>
                    <a:pt x="45" y="70"/>
                  </a:lnTo>
                  <a:close/>
                </a:path>
              </a:pathLst>
            </a:custGeom>
            <a:solidFill>
              <a:srgbClr val="FCD5B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8" name="íṡľïḍe"/>
            <p:cNvSpPr/>
            <p:nvPr/>
          </p:nvSpPr>
          <p:spPr bwMode="auto">
            <a:xfrm>
              <a:off x="6489859" y="1775974"/>
              <a:ext cx="70492" cy="130914"/>
            </a:xfrm>
            <a:custGeom>
              <a:avLst/>
              <a:gdLst>
                <a:gd name="T0" fmla="*/ 46 w 48"/>
                <a:gd name="T1" fmla="*/ 70 h 90"/>
                <a:gd name="T2" fmla="*/ 36 w 48"/>
                <a:gd name="T3" fmla="*/ 88 h 90"/>
                <a:gd name="T4" fmla="*/ 18 w 48"/>
                <a:gd name="T5" fmla="*/ 78 h 90"/>
                <a:gd name="T6" fmla="*/ 2 w 48"/>
                <a:gd name="T7" fmla="*/ 20 h 90"/>
                <a:gd name="T8" fmla="*/ 12 w 48"/>
                <a:gd name="T9" fmla="*/ 2 h 90"/>
                <a:gd name="T10" fmla="*/ 30 w 48"/>
                <a:gd name="T11" fmla="*/ 12 h 90"/>
                <a:gd name="T12" fmla="*/ 46 w 48"/>
                <a:gd name="T13" fmla="*/ 70 h 90"/>
              </a:gdLst>
              <a:ahLst/>
              <a:cxnLst>
                <a:cxn ang="0">
                  <a:pos x="T0" y="T1"/>
                </a:cxn>
                <a:cxn ang="0">
                  <a:pos x="T2" y="T3"/>
                </a:cxn>
                <a:cxn ang="0">
                  <a:pos x="T4" y="T5"/>
                </a:cxn>
                <a:cxn ang="0">
                  <a:pos x="T6" y="T7"/>
                </a:cxn>
                <a:cxn ang="0">
                  <a:pos x="T8" y="T9"/>
                </a:cxn>
                <a:cxn ang="0">
                  <a:pos x="T10" y="T11"/>
                </a:cxn>
                <a:cxn ang="0">
                  <a:pos x="T12" y="T13"/>
                </a:cxn>
              </a:cxnLst>
              <a:rect l="0" t="0" r="r" b="b"/>
              <a:pathLst>
                <a:path w="48" h="90">
                  <a:moveTo>
                    <a:pt x="46" y="70"/>
                  </a:moveTo>
                  <a:cubicBezTo>
                    <a:pt x="48" y="78"/>
                    <a:pt x="43" y="86"/>
                    <a:pt x="36" y="88"/>
                  </a:cubicBezTo>
                  <a:cubicBezTo>
                    <a:pt x="28" y="90"/>
                    <a:pt x="20" y="86"/>
                    <a:pt x="18" y="78"/>
                  </a:cubicBezTo>
                  <a:cubicBezTo>
                    <a:pt x="2" y="20"/>
                    <a:pt x="2" y="20"/>
                    <a:pt x="2" y="20"/>
                  </a:cubicBezTo>
                  <a:cubicBezTo>
                    <a:pt x="0" y="12"/>
                    <a:pt x="5" y="4"/>
                    <a:pt x="12" y="2"/>
                  </a:cubicBezTo>
                  <a:cubicBezTo>
                    <a:pt x="20" y="0"/>
                    <a:pt x="28" y="4"/>
                    <a:pt x="30" y="12"/>
                  </a:cubicBezTo>
                  <a:lnTo>
                    <a:pt x="46" y="70"/>
                  </a:lnTo>
                  <a:close/>
                </a:path>
              </a:pathLst>
            </a:custGeom>
            <a:solidFill>
              <a:srgbClr val="FCD5B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9" name="îṧ1ïḓè"/>
            <p:cNvSpPr/>
            <p:nvPr/>
          </p:nvSpPr>
          <p:spPr bwMode="auto">
            <a:xfrm>
              <a:off x="6544687" y="1763665"/>
              <a:ext cx="54827" cy="130914"/>
            </a:xfrm>
            <a:custGeom>
              <a:avLst/>
              <a:gdLst>
                <a:gd name="T0" fmla="*/ 37 w 38"/>
                <a:gd name="T1" fmla="*/ 73 h 90"/>
                <a:gd name="T2" fmla="*/ 25 w 38"/>
                <a:gd name="T3" fmla="*/ 89 h 90"/>
                <a:gd name="T4" fmla="*/ 9 w 38"/>
                <a:gd name="T5" fmla="*/ 77 h 90"/>
                <a:gd name="T6" fmla="*/ 1 w 38"/>
                <a:gd name="T7" fmla="*/ 17 h 90"/>
                <a:gd name="T8" fmla="*/ 13 w 38"/>
                <a:gd name="T9" fmla="*/ 1 h 90"/>
                <a:gd name="T10" fmla="*/ 29 w 38"/>
                <a:gd name="T11" fmla="*/ 13 h 90"/>
                <a:gd name="T12" fmla="*/ 37 w 38"/>
                <a:gd name="T13" fmla="*/ 73 h 90"/>
              </a:gdLst>
              <a:ahLst/>
              <a:cxnLst>
                <a:cxn ang="0">
                  <a:pos x="T0" y="T1"/>
                </a:cxn>
                <a:cxn ang="0">
                  <a:pos x="T2" y="T3"/>
                </a:cxn>
                <a:cxn ang="0">
                  <a:pos x="T4" y="T5"/>
                </a:cxn>
                <a:cxn ang="0">
                  <a:pos x="T6" y="T7"/>
                </a:cxn>
                <a:cxn ang="0">
                  <a:pos x="T8" y="T9"/>
                </a:cxn>
                <a:cxn ang="0">
                  <a:pos x="T10" y="T11"/>
                </a:cxn>
                <a:cxn ang="0">
                  <a:pos x="T12" y="T13"/>
                </a:cxn>
              </a:cxnLst>
              <a:rect l="0" t="0" r="r" b="b"/>
              <a:pathLst>
                <a:path w="38" h="90">
                  <a:moveTo>
                    <a:pt x="37" y="73"/>
                  </a:moveTo>
                  <a:cubicBezTo>
                    <a:pt x="38" y="81"/>
                    <a:pt x="33" y="88"/>
                    <a:pt x="25" y="89"/>
                  </a:cubicBezTo>
                  <a:cubicBezTo>
                    <a:pt x="17" y="90"/>
                    <a:pt x="10" y="85"/>
                    <a:pt x="9" y="77"/>
                  </a:cubicBezTo>
                  <a:cubicBezTo>
                    <a:pt x="1" y="17"/>
                    <a:pt x="1" y="17"/>
                    <a:pt x="1" y="17"/>
                  </a:cubicBezTo>
                  <a:cubicBezTo>
                    <a:pt x="0" y="9"/>
                    <a:pt x="5" y="2"/>
                    <a:pt x="13" y="1"/>
                  </a:cubicBezTo>
                  <a:cubicBezTo>
                    <a:pt x="21" y="0"/>
                    <a:pt x="28" y="5"/>
                    <a:pt x="29" y="13"/>
                  </a:cubicBezTo>
                  <a:lnTo>
                    <a:pt x="37" y="73"/>
                  </a:lnTo>
                  <a:close/>
                </a:path>
              </a:pathLst>
            </a:custGeom>
            <a:solidFill>
              <a:srgbClr val="FCD5B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1" name="í$lîďe"/>
            <p:cNvSpPr/>
            <p:nvPr/>
          </p:nvSpPr>
          <p:spPr bwMode="auto">
            <a:xfrm>
              <a:off x="6596157" y="1775974"/>
              <a:ext cx="57065" cy="130914"/>
            </a:xfrm>
            <a:custGeom>
              <a:avLst/>
              <a:gdLst>
                <a:gd name="T0" fmla="*/ 38 w 39"/>
                <a:gd name="T1" fmla="*/ 73 h 90"/>
                <a:gd name="T2" fmla="*/ 26 w 39"/>
                <a:gd name="T3" fmla="*/ 89 h 90"/>
                <a:gd name="T4" fmla="*/ 10 w 39"/>
                <a:gd name="T5" fmla="*/ 77 h 90"/>
                <a:gd name="T6" fmla="*/ 1 w 39"/>
                <a:gd name="T7" fmla="*/ 17 h 90"/>
                <a:gd name="T8" fmla="*/ 14 w 39"/>
                <a:gd name="T9" fmla="*/ 1 h 90"/>
                <a:gd name="T10" fmla="*/ 30 w 39"/>
                <a:gd name="T11" fmla="*/ 13 h 90"/>
                <a:gd name="T12" fmla="*/ 38 w 39"/>
                <a:gd name="T13" fmla="*/ 73 h 90"/>
              </a:gdLst>
              <a:ahLst/>
              <a:cxnLst>
                <a:cxn ang="0">
                  <a:pos x="T0" y="T1"/>
                </a:cxn>
                <a:cxn ang="0">
                  <a:pos x="T2" y="T3"/>
                </a:cxn>
                <a:cxn ang="0">
                  <a:pos x="T4" y="T5"/>
                </a:cxn>
                <a:cxn ang="0">
                  <a:pos x="T6" y="T7"/>
                </a:cxn>
                <a:cxn ang="0">
                  <a:pos x="T8" y="T9"/>
                </a:cxn>
                <a:cxn ang="0">
                  <a:pos x="T10" y="T11"/>
                </a:cxn>
                <a:cxn ang="0">
                  <a:pos x="T12" y="T13"/>
                </a:cxn>
              </a:cxnLst>
              <a:rect l="0" t="0" r="r" b="b"/>
              <a:pathLst>
                <a:path w="39" h="90">
                  <a:moveTo>
                    <a:pt x="38" y="73"/>
                  </a:moveTo>
                  <a:cubicBezTo>
                    <a:pt x="39" y="81"/>
                    <a:pt x="33" y="88"/>
                    <a:pt x="26" y="89"/>
                  </a:cubicBezTo>
                  <a:cubicBezTo>
                    <a:pt x="18" y="90"/>
                    <a:pt x="11" y="85"/>
                    <a:pt x="10" y="77"/>
                  </a:cubicBezTo>
                  <a:cubicBezTo>
                    <a:pt x="1" y="17"/>
                    <a:pt x="1" y="17"/>
                    <a:pt x="1" y="17"/>
                  </a:cubicBezTo>
                  <a:cubicBezTo>
                    <a:pt x="0" y="9"/>
                    <a:pt x="6" y="2"/>
                    <a:pt x="14" y="1"/>
                  </a:cubicBezTo>
                  <a:cubicBezTo>
                    <a:pt x="21" y="0"/>
                    <a:pt x="29" y="5"/>
                    <a:pt x="30" y="13"/>
                  </a:cubicBezTo>
                  <a:lnTo>
                    <a:pt x="38" y="73"/>
                  </a:lnTo>
                  <a:close/>
                </a:path>
              </a:pathLst>
            </a:custGeom>
            <a:solidFill>
              <a:srgbClr val="FCD5B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2" name="ïsḷîḋé"/>
            <p:cNvSpPr/>
            <p:nvPr/>
          </p:nvSpPr>
          <p:spPr bwMode="auto">
            <a:xfrm>
              <a:off x="5829697" y="1960595"/>
              <a:ext cx="821287" cy="562817"/>
            </a:xfrm>
            <a:custGeom>
              <a:avLst/>
              <a:gdLst>
                <a:gd name="T0" fmla="*/ 457 w 562"/>
                <a:gd name="T1" fmla="*/ 18 h 386"/>
                <a:gd name="T2" fmla="*/ 6 w 562"/>
                <a:gd name="T3" fmla="*/ 146 h 386"/>
                <a:gd name="T4" fmla="*/ 0 w 562"/>
                <a:gd name="T5" fmla="*/ 239 h 386"/>
                <a:gd name="T6" fmla="*/ 54 w 562"/>
                <a:gd name="T7" fmla="*/ 278 h 386"/>
                <a:gd name="T8" fmla="*/ 562 w 562"/>
                <a:gd name="T9" fmla="*/ 17 h 386"/>
                <a:gd name="T10" fmla="*/ 511 w 562"/>
                <a:gd name="T11" fmla="*/ 3 h 386"/>
                <a:gd name="T12" fmla="*/ 457 w 562"/>
                <a:gd name="T13" fmla="*/ 18 h 386"/>
              </a:gdLst>
              <a:ahLst/>
              <a:cxnLst>
                <a:cxn ang="0">
                  <a:pos x="T0" y="T1"/>
                </a:cxn>
                <a:cxn ang="0">
                  <a:pos x="T2" y="T3"/>
                </a:cxn>
                <a:cxn ang="0">
                  <a:pos x="T4" y="T5"/>
                </a:cxn>
                <a:cxn ang="0">
                  <a:pos x="T6" y="T7"/>
                </a:cxn>
                <a:cxn ang="0">
                  <a:pos x="T8" y="T9"/>
                </a:cxn>
                <a:cxn ang="0">
                  <a:pos x="T10" y="T11"/>
                </a:cxn>
                <a:cxn ang="0">
                  <a:pos x="T12" y="T13"/>
                </a:cxn>
              </a:cxnLst>
              <a:rect l="0" t="0" r="r" b="b"/>
              <a:pathLst>
                <a:path w="562" h="386">
                  <a:moveTo>
                    <a:pt x="457" y="18"/>
                  </a:moveTo>
                  <a:cubicBezTo>
                    <a:pt x="417" y="243"/>
                    <a:pt x="104" y="220"/>
                    <a:pt x="6" y="146"/>
                  </a:cubicBezTo>
                  <a:cubicBezTo>
                    <a:pt x="0" y="239"/>
                    <a:pt x="0" y="239"/>
                    <a:pt x="0" y="239"/>
                  </a:cubicBezTo>
                  <a:cubicBezTo>
                    <a:pt x="18" y="256"/>
                    <a:pt x="33" y="267"/>
                    <a:pt x="54" y="278"/>
                  </a:cubicBezTo>
                  <a:cubicBezTo>
                    <a:pt x="257" y="386"/>
                    <a:pt x="543" y="246"/>
                    <a:pt x="562" y="17"/>
                  </a:cubicBezTo>
                  <a:cubicBezTo>
                    <a:pt x="562" y="17"/>
                    <a:pt x="547" y="0"/>
                    <a:pt x="511" y="3"/>
                  </a:cubicBezTo>
                  <a:cubicBezTo>
                    <a:pt x="466" y="7"/>
                    <a:pt x="457" y="18"/>
                    <a:pt x="457" y="18"/>
                  </a:cubicBezTo>
                  <a:close/>
                </a:path>
              </a:pathLst>
            </a:custGeom>
            <a:solidFill>
              <a:srgbClr val="6174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3" name="iś1íḑè"/>
            <p:cNvSpPr/>
            <p:nvPr/>
          </p:nvSpPr>
          <p:spPr bwMode="auto">
            <a:xfrm>
              <a:off x="6647627" y="1844228"/>
              <a:ext cx="67135" cy="99584"/>
            </a:xfrm>
            <a:custGeom>
              <a:avLst/>
              <a:gdLst>
                <a:gd name="T0" fmla="*/ 46 w 46"/>
                <a:gd name="T1" fmla="*/ 63 h 68"/>
                <a:gd name="T2" fmla="*/ 30 w 46"/>
                <a:gd name="T3" fmla="*/ 11 h 68"/>
                <a:gd name="T4" fmla="*/ 12 w 46"/>
                <a:gd name="T5" fmla="*/ 2 h 68"/>
                <a:gd name="T6" fmla="*/ 3 w 46"/>
                <a:gd name="T7" fmla="*/ 20 h 68"/>
                <a:gd name="T8" fmla="*/ 19 w 46"/>
                <a:gd name="T9" fmla="*/ 68 h 68"/>
                <a:gd name="T10" fmla="*/ 46 w 46"/>
                <a:gd name="T11" fmla="*/ 63 h 68"/>
              </a:gdLst>
              <a:ahLst/>
              <a:cxnLst>
                <a:cxn ang="0">
                  <a:pos x="T0" y="T1"/>
                </a:cxn>
                <a:cxn ang="0">
                  <a:pos x="T2" y="T3"/>
                </a:cxn>
                <a:cxn ang="0">
                  <a:pos x="T4" y="T5"/>
                </a:cxn>
                <a:cxn ang="0">
                  <a:pos x="T6" y="T7"/>
                </a:cxn>
                <a:cxn ang="0">
                  <a:pos x="T8" y="T9"/>
                </a:cxn>
                <a:cxn ang="0">
                  <a:pos x="T10" y="T11"/>
                </a:cxn>
              </a:cxnLst>
              <a:rect l="0" t="0" r="r" b="b"/>
              <a:pathLst>
                <a:path w="46" h="68">
                  <a:moveTo>
                    <a:pt x="46" y="63"/>
                  </a:moveTo>
                  <a:cubicBezTo>
                    <a:pt x="30" y="11"/>
                    <a:pt x="30" y="11"/>
                    <a:pt x="30" y="11"/>
                  </a:cubicBezTo>
                  <a:cubicBezTo>
                    <a:pt x="28" y="4"/>
                    <a:pt x="20" y="0"/>
                    <a:pt x="12" y="2"/>
                  </a:cubicBezTo>
                  <a:cubicBezTo>
                    <a:pt x="5" y="4"/>
                    <a:pt x="0" y="12"/>
                    <a:pt x="3" y="20"/>
                  </a:cubicBezTo>
                  <a:cubicBezTo>
                    <a:pt x="19" y="68"/>
                    <a:pt x="19" y="68"/>
                    <a:pt x="19" y="68"/>
                  </a:cubicBezTo>
                  <a:cubicBezTo>
                    <a:pt x="27" y="63"/>
                    <a:pt x="36" y="62"/>
                    <a:pt x="46" y="63"/>
                  </a:cubicBezTo>
                  <a:close/>
                </a:path>
              </a:pathLst>
            </a:custGeom>
            <a:solidFill>
              <a:srgbClr val="FCD5B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4" name="ïşḷíḍé"/>
            <p:cNvSpPr/>
            <p:nvPr/>
          </p:nvSpPr>
          <p:spPr bwMode="auto">
            <a:xfrm>
              <a:off x="6355589" y="3242876"/>
              <a:ext cx="261827" cy="742962"/>
            </a:xfrm>
            <a:prstGeom prst="rect">
              <a:avLst/>
            </a:prstGeom>
            <a:solidFill>
              <a:srgbClr val="F9DB4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35" name="iṡḷídê"/>
            <p:cNvSpPr/>
            <p:nvPr/>
          </p:nvSpPr>
          <p:spPr bwMode="auto">
            <a:xfrm>
              <a:off x="6355589" y="3242876"/>
              <a:ext cx="261827" cy="742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36" name="iš1iḑe"/>
            <p:cNvSpPr/>
            <p:nvPr/>
          </p:nvSpPr>
          <p:spPr bwMode="auto">
            <a:xfrm>
              <a:off x="6355589" y="3975769"/>
              <a:ext cx="261827" cy="79444"/>
            </a:xfrm>
            <a:prstGeom prst="rect">
              <a:avLst/>
            </a:prstGeom>
            <a:solidFill>
              <a:srgbClr val="ECF0F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37" name="îslîḑê"/>
            <p:cNvSpPr/>
            <p:nvPr/>
          </p:nvSpPr>
          <p:spPr bwMode="auto">
            <a:xfrm>
              <a:off x="6355589" y="3975769"/>
              <a:ext cx="261827" cy="79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38" name="iŝlïḓe"/>
            <p:cNvSpPr/>
            <p:nvPr/>
          </p:nvSpPr>
          <p:spPr bwMode="auto">
            <a:xfrm>
              <a:off x="6355589" y="3173503"/>
              <a:ext cx="261827" cy="79444"/>
            </a:xfrm>
            <a:prstGeom prst="rect">
              <a:avLst/>
            </a:prstGeom>
            <a:solidFill>
              <a:srgbClr val="ECF0F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39" name="iṩlïdê"/>
            <p:cNvSpPr/>
            <p:nvPr/>
          </p:nvSpPr>
          <p:spPr bwMode="auto">
            <a:xfrm>
              <a:off x="6355589" y="3173503"/>
              <a:ext cx="261827" cy="79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40" name="îSḷîḍé"/>
            <p:cNvSpPr/>
            <p:nvPr/>
          </p:nvSpPr>
          <p:spPr bwMode="auto">
            <a:xfrm>
              <a:off x="6492097" y="3252947"/>
              <a:ext cx="125319" cy="722822"/>
            </a:xfrm>
            <a:prstGeom prst="rect">
              <a:avLst/>
            </a:prstGeom>
            <a:solidFill>
              <a:srgbClr val="E0C53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41" name="îṡ1ïḍè"/>
            <p:cNvSpPr/>
            <p:nvPr/>
          </p:nvSpPr>
          <p:spPr bwMode="auto">
            <a:xfrm>
              <a:off x="6492097" y="3252947"/>
              <a:ext cx="125319" cy="7228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42" name="íşḷïḑè"/>
            <p:cNvSpPr/>
            <p:nvPr/>
          </p:nvSpPr>
          <p:spPr bwMode="auto">
            <a:xfrm>
              <a:off x="6492097" y="3975769"/>
              <a:ext cx="125319" cy="79444"/>
            </a:xfrm>
            <a:custGeom>
              <a:avLst/>
              <a:gdLst>
                <a:gd name="T0" fmla="*/ 112 w 112"/>
                <a:gd name="T1" fmla="*/ 0 h 71"/>
                <a:gd name="T2" fmla="*/ 112 w 112"/>
                <a:gd name="T3" fmla="*/ 0 h 71"/>
                <a:gd name="T4" fmla="*/ 0 w 112"/>
                <a:gd name="T5" fmla="*/ 0 h 71"/>
                <a:gd name="T6" fmla="*/ 0 w 112"/>
                <a:gd name="T7" fmla="*/ 71 h 71"/>
                <a:gd name="T8" fmla="*/ 112 w 112"/>
                <a:gd name="T9" fmla="*/ 71 h 71"/>
                <a:gd name="T10" fmla="*/ 112 w 112"/>
                <a:gd name="T11" fmla="*/ 71 h 71"/>
                <a:gd name="T12" fmla="*/ 112 w 112"/>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112" h="71">
                  <a:moveTo>
                    <a:pt x="112" y="0"/>
                  </a:moveTo>
                  <a:lnTo>
                    <a:pt x="112" y="0"/>
                  </a:lnTo>
                  <a:lnTo>
                    <a:pt x="0" y="0"/>
                  </a:lnTo>
                  <a:lnTo>
                    <a:pt x="0" y="71"/>
                  </a:lnTo>
                  <a:lnTo>
                    <a:pt x="112" y="71"/>
                  </a:lnTo>
                  <a:lnTo>
                    <a:pt x="112" y="71"/>
                  </a:lnTo>
                  <a:lnTo>
                    <a:pt x="112" y="0"/>
                  </a:lnTo>
                  <a:close/>
                </a:path>
              </a:pathLst>
            </a:custGeom>
            <a:solidFill>
              <a:srgbClr val="D4D8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3" name="islïdé"/>
            <p:cNvSpPr/>
            <p:nvPr/>
          </p:nvSpPr>
          <p:spPr bwMode="auto">
            <a:xfrm>
              <a:off x="6492097" y="3975769"/>
              <a:ext cx="125319" cy="79444"/>
            </a:xfrm>
            <a:custGeom>
              <a:avLst/>
              <a:gdLst>
                <a:gd name="T0" fmla="*/ 112 w 112"/>
                <a:gd name="T1" fmla="*/ 0 h 71"/>
                <a:gd name="T2" fmla="*/ 112 w 112"/>
                <a:gd name="T3" fmla="*/ 0 h 71"/>
                <a:gd name="T4" fmla="*/ 0 w 112"/>
                <a:gd name="T5" fmla="*/ 0 h 71"/>
                <a:gd name="T6" fmla="*/ 0 w 112"/>
                <a:gd name="T7" fmla="*/ 71 h 71"/>
                <a:gd name="T8" fmla="*/ 112 w 112"/>
                <a:gd name="T9" fmla="*/ 71 h 71"/>
                <a:gd name="T10" fmla="*/ 112 w 112"/>
                <a:gd name="T11" fmla="*/ 71 h 71"/>
                <a:gd name="T12" fmla="*/ 112 w 112"/>
                <a:gd name="T13" fmla="*/ 0 h 71"/>
              </a:gdLst>
              <a:ahLst/>
              <a:cxnLst>
                <a:cxn ang="0">
                  <a:pos x="T0" y="T1"/>
                </a:cxn>
                <a:cxn ang="0">
                  <a:pos x="T2" y="T3"/>
                </a:cxn>
                <a:cxn ang="0">
                  <a:pos x="T4" y="T5"/>
                </a:cxn>
                <a:cxn ang="0">
                  <a:pos x="T6" y="T7"/>
                </a:cxn>
                <a:cxn ang="0">
                  <a:pos x="T8" y="T9"/>
                </a:cxn>
                <a:cxn ang="0">
                  <a:pos x="T10" y="T11"/>
                </a:cxn>
                <a:cxn ang="0">
                  <a:pos x="T12" y="T13"/>
                </a:cxn>
              </a:cxnLst>
              <a:rect l="0" t="0" r="r" b="b"/>
              <a:pathLst>
                <a:path w="112" h="71">
                  <a:moveTo>
                    <a:pt x="112" y="0"/>
                  </a:moveTo>
                  <a:lnTo>
                    <a:pt x="112" y="0"/>
                  </a:lnTo>
                  <a:lnTo>
                    <a:pt x="0" y="0"/>
                  </a:lnTo>
                  <a:lnTo>
                    <a:pt x="0" y="71"/>
                  </a:lnTo>
                  <a:lnTo>
                    <a:pt x="112" y="71"/>
                  </a:lnTo>
                  <a:lnTo>
                    <a:pt x="112" y="71"/>
                  </a:lnTo>
                  <a:lnTo>
                    <a:pt x="1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4" name="ísḷîḍé"/>
            <p:cNvSpPr/>
            <p:nvPr/>
          </p:nvSpPr>
          <p:spPr bwMode="auto">
            <a:xfrm>
              <a:off x="6492097" y="3173503"/>
              <a:ext cx="125319" cy="79444"/>
            </a:xfrm>
            <a:prstGeom prst="rect">
              <a:avLst/>
            </a:prstGeom>
            <a:solidFill>
              <a:srgbClr val="D4D8D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45" name="îśḷiḑé"/>
            <p:cNvSpPr/>
            <p:nvPr/>
          </p:nvSpPr>
          <p:spPr bwMode="auto">
            <a:xfrm>
              <a:off x="6492097" y="3173503"/>
              <a:ext cx="125319" cy="79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grpSp>
    </p:spTree>
  </p:cSld>
  <p:clrMapOvr>
    <a:masterClrMapping/>
  </p:clrMapOvr>
  <p:transition advTm="0">
    <p:wipe dir="d"/>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618" y="925195"/>
            <a:ext cx="2178685"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3、反三违</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4426585" y="2076450"/>
            <a:ext cx="3731895" cy="991235"/>
          </a:xfrm>
          <a:prstGeom prst="rect">
            <a:avLst/>
          </a:prstGeom>
          <a:noFill/>
        </p:spPr>
        <p:txBody>
          <a:bodyPr wrap="square" rtlCol="0" anchor="t">
            <a:spAutoFit/>
          </a:bodyPr>
          <a:lstStyle/>
          <a:p>
            <a:pPr marL="285750" indent="-285750">
              <a:lnSpc>
                <a:spcPct val="150000"/>
              </a:lnSpc>
              <a:buFont typeface="Wingdings" panose="05000000000000000000" charset="0"/>
              <a:buChar char="l"/>
            </a:pPr>
            <a:r>
              <a:rPr lang="zh-CN" altLang="en-US" sz="1300">
                <a:latin typeface="微软雅黑" panose="020B0503020204020204" pitchFamily="34" charset="-122"/>
                <a:ea typeface="微软雅黑" panose="020B0503020204020204" pitchFamily="34" charset="-122"/>
              </a:rPr>
              <a:t>指挥者、管理者不重视</a:t>
            </a:r>
            <a:endParaRPr lang="zh-CN" altLang="en-US" sz="1300">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latin typeface="微软雅黑" panose="020B0503020204020204" pitchFamily="34" charset="-122"/>
                <a:ea typeface="微软雅黑" panose="020B0503020204020204" pitchFamily="34" charset="-122"/>
              </a:rPr>
              <a:t>违章得不到及时纠正</a:t>
            </a:r>
            <a:endParaRPr lang="zh-CN" altLang="en-US" sz="1300">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latin typeface="微软雅黑" panose="020B0503020204020204" pitchFamily="34" charset="-122"/>
                <a:ea typeface="微软雅黑" panose="020B0503020204020204" pitchFamily="34" charset="-122"/>
              </a:rPr>
              <a:t>潜移默化，误导作用</a:t>
            </a:r>
            <a:endParaRPr lang="zh-CN" altLang="en-US" sz="1300">
              <a:latin typeface="微软雅黑" panose="020B0503020204020204" pitchFamily="34" charset="-122"/>
              <a:ea typeface="微软雅黑" panose="020B0503020204020204" pitchFamily="34" charset="-122"/>
            </a:endParaRPr>
          </a:p>
        </p:txBody>
      </p:sp>
      <p:sp>
        <p:nvSpPr>
          <p:cNvPr id="4" name="文本框 3"/>
          <p:cNvSpPr txBox="1"/>
          <p:nvPr/>
        </p:nvSpPr>
        <p:spPr>
          <a:xfrm>
            <a:off x="4093845" y="1609090"/>
            <a:ext cx="1080000" cy="306705"/>
          </a:xfrm>
          <a:prstGeom prst="rect">
            <a:avLst/>
          </a:prstGeom>
          <a:solidFill>
            <a:srgbClr val="C00000"/>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误导性</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4093845" y="3228340"/>
            <a:ext cx="1080000" cy="306705"/>
          </a:xfrm>
          <a:prstGeom prst="rect">
            <a:avLst/>
          </a:prstGeom>
          <a:solidFill>
            <a:schemeClr val="tx1">
              <a:lumMod val="65000"/>
              <a:lumOff val="3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阻碍性</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7" name="文本框 6"/>
          <p:cNvSpPr txBox="1"/>
          <p:nvPr/>
        </p:nvSpPr>
        <p:spPr>
          <a:xfrm>
            <a:off x="4426585" y="3695700"/>
            <a:ext cx="3978910" cy="691515"/>
          </a:xfrm>
          <a:prstGeom prst="rect">
            <a:avLst/>
          </a:prstGeom>
          <a:noFill/>
        </p:spPr>
        <p:txBody>
          <a:bodyPr wrap="square" rtlCol="0" anchor="t">
            <a:spAutoFit/>
          </a:bodyPr>
          <a:lstStyle/>
          <a:p>
            <a:pPr marL="285750" indent="-285750">
              <a:lnSpc>
                <a:spcPct val="150000"/>
              </a:lnSpc>
              <a:buFont typeface="Wingdings" panose="05000000000000000000" charset="0"/>
              <a:buChar char="l"/>
            </a:pPr>
            <a:r>
              <a:rPr lang="zh-CN" altLang="en-US" sz="1300">
                <a:latin typeface="微软雅黑" panose="020B0503020204020204" pitchFamily="34" charset="-122"/>
                <a:ea typeface="微软雅黑" panose="020B0503020204020204" pitchFamily="34" charset="-122"/>
              </a:rPr>
              <a:t>逆反心理，总以为自己的习惯性方式好用、管用</a:t>
            </a:r>
            <a:endParaRPr lang="zh-CN" altLang="en-US" sz="1300">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latin typeface="微软雅黑" panose="020B0503020204020204" pitchFamily="34" charset="-122"/>
                <a:ea typeface="微软雅黑" panose="020B0503020204020204" pitchFamily="34" charset="-122"/>
              </a:rPr>
              <a:t>缺乏新思维、新观念、新机制学习和接受能力</a:t>
            </a:r>
            <a:endParaRPr lang="zh-CN" altLang="en-US" sz="1300">
              <a:latin typeface="微软雅黑" panose="020B0503020204020204" pitchFamily="34" charset="-122"/>
              <a:ea typeface="微软雅黑" panose="020B0503020204020204" pitchFamily="34" charset="-122"/>
            </a:endParaRPr>
          </a:p>
        </p:txBody>
      </p:sp>
      <p:grpSp>
        <p:nvGrpSpPr>
          <p:cNvPr id="246" name="b12ba226-da61-4134-be7a-0ce01536a06e"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194945" y="1781810"/>
            <a:ext cx="3502660" cy="2618105"/>
            <a:chOff x="2268538" y="569119"/>
            <a:chExt cx="7654925" cy="5719762"/>
          </a:xfrm>
        </p:grpSpPr>
        <p:sp>
          <p:nvSpPr>
            <p:cNvPr id="247" name="íšļîdè"/>
            <p:cNvSpPr/>
            <p:nvPr/>
          </p:nvSpPr>
          <p:spPr bwMode="auto">
            <a:xfrm>
              <a:off x="6975475" y="5125244"/>
              <a:ext cx="588963" cy="619125"/>
            </a:xfrm>
            <a:custGeom>
              <a:avLst/>
              <a:gdLst>
                <a:gd name="T0" fmla="*/ 11 w 275"/>
                <a:gd name="T1" fmla="*/ 141 h 289"/>
                <a:gd name="T2" fmla="*/ 58 w 275"/>
                <a:gd name="T3" fmla="*/ 122 h 289"/>
                <a:gd name="T4" fmla="*/ 75 w 275"/>
                <a:gd name="T5" fmla="*/ 103 h 289"/>
                <a:gd name="T6" fmla="*/ 69 w 275"/>
                <a:gd name="T7" fmla="*/ 83 h 289"/>
                <a:gd name="T8" fmla="*/ 62 w 275"/>
                <a:gd name="T9" fmla="*/ 53 h 289"/>
                <a:gd name="T10" fmla="*/ 86 w 275"/>
                <a:gd name="T11" fmla="*/ 7 h 289"/>
                <a:gd name="T12" fmla="*/ 105 w 275"/>
                <a:gd name="T13" fmla="*/ 0 h 289"/>
                <a:gd name="T14" fmla="*/ 126 w 275"/>
                <a:gd name="T15" fmla="*/ 14 h 289"/>
                <a:gd name="T16" fmla="*/ 127 w 275"/>
                <a:gd name="T17" fmla="*/ 33 h 289"/>
                <a:gd name="T18" fmla="*/ 127 w 275"/>
                <a:gd name="T19" fmla="*/ 38 h 289"/>
                <a:gd name="T20" fmla="*/ 130 w 275"/>
                <a:gd name="T21" fmla="*/ 61 h 289"/>
                <a:gd name="T22" fmla="*/ 154 w 275"/>
                <a:gd name="T23" fmla="*/ 97 h 289"/>
                <a:gd name="T24" fmla="*/ 159 w 275"/>
                <a:gd name="T25" fmla="*/ 103 h 289"/>
                <a:gd name="T26" fmla="*/ 179 w 275"/>
                <a:gd name="T27" fmla="*/ 125 h 289"/>
                <a:gd name="T28" fmla="*/ 191 w 275"/>
                <a:gd name="T29" fmla="*/ 130 h 289"/>
                <a:gd name="T30" fmla="*/ 222 w 275"/>
                <a:gd name="T31" fmla="*/ 130 h 289"/>
                <a:gd name="T32" fmla="*/ 275 w 275"/>
                <a:gd name="T33" fmla="*/ 131 h 289"/>
                <a:gd name="T34" fmla="*/ 275 w 275"/>
                <a:gd name="T35" fmla="*/ 253 h 289"/>
                <a:gd name="T36" fmla="*/ 222 w 275"/>
                <a:gd name="T37" fmla="*/ 253 h 289"/>
                <a:gd name="T38" fmla="*/ 208 w 275"/>
                <a:gd name="T39" fmla="*/ 252 h 289"/>
                <a:gd name="T40" fmla="*/ 198 w 275"/>
                <a:gd name="T41" fmla="*/ 252 h 289"/>
                <a:gd name="T42" fmla="*/ 197 w 275"/>
                <a:gd name="T43" fmla="*/ 252 h 289"/>
                <a:gd name="T44" fmla="*/ 188 w 275"/>
                <a:gd name="T45" fmla="*/ 253 h 289"/>
                <a:gd name="T46" fmla="*/ 180 w 275"/>
                <a:gd name="T47" fmla="*/ 254 h 289"/>
                <a:gd name="T48" fmla="*/ 170 w 275"/>
                <a:gd name="T49" fmla="*/ 261 h 289"/>
                <a:gd name="T50" fmla="*/ 165 w 275"/>
                <a:gd name="T51" fmla="*/ 265 h 289"/>
                <a:gd name="T52" fmla="*/ 160 w 275"/>
                <a:gd name="T53" fmla="*/ 269 h 289"/>
                <a:gd name="T54" fmla="*/ 142 w 275"/>
                <a:gd name="T55" fmla="*/ 280 h 289"/>
                <a:gd name="T56" fmla="*/ 116 w 275"/>
                <a:gd name="T57" fmla="*/ 285 h 289"/>
                <a:gd name="T58" fmla="*/ 90 w 275"/>
                <a:gd name="T59" fmla="*/ 289 h 289"/>
                <a:gd name="T60" fmla="*/ 78 w 275"/>
                <a:gd name="T61" fmla="*/ 288 h 289"/>
                <a:gd name="T62" fmla="*/ 55 w 275"/>
                <a:gd name="T63" fmla="*/ 261 h 289"/>
                <a:gd name="T64" fmla="*/ 38 w 275"/>
                <a:gd name="T65" fmla="*/ 246 h 289"/>
                <a:gd name="T66" fmla="*/ 31 w 275"/>
                <a:gd name="T67" fmla="*/ 227 h 289"/>
                <a:gd name="T68" fmla="*/ 13 w 275"/>
                <a:gd name="T69" fmla="*/ 189 h 289"/>
                <a:gd name="T70" fmla="*/ 2 w 275"/>
                <a:gd name="T71" fmla="*/ 171 h 289"/>
                <a:gd name="T72" fmla="*/ 11 w 275"/>
                <a:gd name="T73" fmla="*/ 1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5" h="289">
                  <a:moveTo>
                    <a:pt x="11" y="141"/>
                  </a:moveTo>
                  <a:cubicBezTo>
                    <a:pt x="21" y="132"/>
                    <a:pt x="57" y="122"/>
                    <a:pt x="58" y="122"/>
                  </a:cubicBezTo>
                  <a:cubicBezTo>
                    <a:pt x="74" y="118"/>
                    <a:pt x="75" y="115"/>
                    <a:pt x="75" y="103"/>
                  </a:cubicBezTo>
                  <a:cubicBezTo>
                    <a:pt x="75" y="95"/>
                    <a:pt x="72" y="91"/>
                    <a:pt x="69" y="83"/>
                  </a:cubicBezTo>
                  <a:cubicBezTo>
                    <a:pt x="65" y="74"/>
                    <a:pt x="62" y="64"/>
                    <a:pt x="62" y="53"/>
                  </a:cubicBezTo>
                  <a:cubicBezTo>
                    <a:pt x="63" y="33"/>
                    <a:pt x="72" y="16"/>
                    <a:pt x="86" y="7"/>
                  </a:cubicBezTo>
                  <a:cubicBezTo>
                    <a:pt x="91" y="2"/>
                    <a:pt x="98" y="0"/>
                    <a:pt x="105" y="0"/>
                  </a:cubicBezTo>
                  <a:cubicBezTo>
                    <a:pt x="115" y="0"/>
                    <a:pt x="123" y="5"/>
                    <a:pt x="126" y="14"/>
                  </a:cubicBezTo>
                  <a:cubicBezTo>
                    <a:pt x="128" y="21"/>
                    <a:pt x="128" y="27"/>
                    <a:pt x="127" y="33"/>
                  </a:cubicBezTo>
                  <a:cubicBezTo>
                    <a:pt x="127" y="35"/>
                    <a:pt x="127" y="36"/>
                    <a:pt x="127" y="38"/>
                  </a:cubicBezTo>
                  <a:cubicBezTo>
                    <a:pt x="127" y="47"/>
                    <a:pt x="128" y="54"/>
                    <a:pt x="130" y="61"/>
                  </a:cubicBezTo>
                  <a:cubicBezTo>
                    <a:pt x="136" y="75"/>
                    <a:pt x="146" y="88"/>
                    <a:pt x="154" y="97"/>
                  </a:cubicBezTo>
                  <a:cubicBezTo>
                    <a:pt x="159" y="103"/>
                    <a:pt x="159" y="103"/>
                    <a:pt x="159" y="103"/>
                  </a:cubicBezTo>
                  <a:cubicBezTo>
                    <a:pt x="165" y="110"/>
                    <a:pt x="171" y="118"/>
                    <a:pt x="179" y="125"/>
                  </a:cubicBezTo>
                  <a:cubicBezTo>
                    <a:pt x="183" y="128"/>
                    <a:pt x="186" y="129"/>
                    <a:pt x="191" y="130"/>
                  </a:cubicBezTo>
                  <a:cubicBezTo>
                    <a:pt x="192" y="130"/>
                    <a:pt x="205" y="130"/>
                    <a:pt x="222" y="130"/>
                  </a:cubicBezTo>
                  <a:cubicBezTo>
                    <a:pt x="247" y="130"/>
                    <a:pt x="275" y="131"/>
                    <a:pt x="275" y="131"/>
                  </a:cubicBezTo>
                  <a:cubicBezTo>
                    <a:pt x="275" y="253"/>
                    <a:pt x="275" y="253"/>
                    <a:pt x="275" y="253"/>
                  </a:cubicBezTo>
                  <a:cubicBezTo>
                    <a:pt x="275" y="253"/>
                    <a:pt x="243" y="253"/>
                    <a:pt x="222" y="253"/>
                  </a:cubicBezTo>
                  <a:cubicBezTo>
                    <a:pt x="214" y="253"/>
                    <a:pt x="209" y="252"/>
                    <a:pt x="208" y="252"/>
                  </a:cubicBezTo>
                  <a:cubicBezTo>
                    <a:pt x="204" y="252"/>
                    <a:pt x="201" y="252"/>
                    <a:pt x="198" y="252"/>
                  </a:cubicBezTo>
                  <a:cubicBezTo>
                    <a:pt x="197" y="252"/>
                    <a:pt x="197" y="252"/>
                    <a:pt x="197" y="252"/>
                  </a:cubicBezTo>
                  <a:cubicBezTo>
                    <a:pt x="194" y="253"/>
                    <a:pt x="191" y="253"/>
                    <a:pt x="188" y="253"/>
                  </a:cubicBezTo>
                  <a:cubicBezTo>
                    <a:pt x="186" y="253"/>
                    <a:pt x="183" y="254"/>
                    <a:pt x="180" y="254"/>
                  </a:cubicBezTo>
                  <a:cubicBezTo>
                    <a:pt x="177" y="255"/>
                    <a:pt x="174" y="258"/>
                    <a:pt x="170" y="261"/>
                  </a:cubicBezTo>
                  <a:cubicBezTo>
                    <a:pt x="169" y="262"/>
                    <a:pt x="167" y="264"/>
                    <a:pt x="165" y="265"/>
                  </a:cubicBezTo>
                  <a:cubicBezTo>
                    <a:pt x="163" y="267"/>
                    <a:pt x="161" y="268"/>
                    <a:pt x="160" y="269"/>
                  </a:cubicBezTo>
                  <a:cubicBezTo>
                    <a:pt x="154" y="273"/>
                    <a:pt x="148" y="277"/>
                    <a:pt x="142" y="280"/>
                  </a:cubicBezTo>
                  <a:cubicBezTo>
                    <a:pt x="134" y="283"/>
                    <a:pt x="125" y="284"/>
                    <a:pt x="116" y="285"/>
                  </a:cubicBezTo>
                  <a:cubicBezTo>
                    <a:pt x="112" y="286"/>
                    <a:pt x="97" y="289"/>
                    <a:pt x="90" y="289"/>
                  </a:cubicBezTo>
                  <a:cubicBezTo>
                    <a:pt x="86" y="289"/>
                    <a:pt x="82" y="289"/>
                    <a:pt x="78" y="288"/>
                  </a:cubicBezTo>
                  <a:cubicBezTo>
                    <a:pt x="64" y="284"/>
                    <a:pt x="55" y="274"/>
                    <a:pt x="55" y="261"/>
                  </a:cubicBezTo>
                  <a:cubicBezTo>
                    <a:pt x="48" y="259"/>
                    <a:pt x="42" y="253"/>
                    <a:pt x="38" y="246"/>
                  </a:cubicBezTo>
                  <a:cubicBezTo>
                    <a:pt x="35" y="240"/>
                    <a:pt x="30" y="233"/>
                    <a:pt x="31" y="227"/>
                  </a:cubicBezTo>
                  <a:cubicBezTo>
                    <a:pt x="18" y="218"/>
                    <a:pt x="9" y="203"/>
                    <a:pt x="13" y="189"/>
                  </a:cubicBezTo>
                  <a:cubicBezTo>
                    <a:pt x="7" y="185"/>
                    <a:pt x="3" y="179"/>
                    <a:pt x="2" y="171"/>
                  </a:cubicBezTo>
                  <a:cubicBezTo>
                    <a:pt x="0" y="160"/>
                    <a:pt x="3" y="148"/>
                    <a:pt x="11" y="141"/>
                  </a:cubicBezTo>
                </a:path>
              </a:pathLst>
            </a:custGeom>
            <a:solidFill>
              <a:srgbClr val="F5DEC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8" name="îṩlïḍé"/>
            <p:cNvSpPr/>
            <p:nvPr/>
          </p:nvSpPr>
          <p:spPr bwMode="auto">
            <a:xfrm>
              <a:off x="7464425" y="5369719"/>
              <a:ext cx="87313" cy="327025"/>
            </a:xfrm>
            <a:custGeom>
              <a:avLst/>
              <a:gdLst>
                <a:gd name="T0" fmla="*/ 0 w 55"/>
                <a:gd name="T1" fmla="*/ 0 h 206"/>
                <a:gd name="T2" fmla="*/ 9 w 55"/>
                <a:gd name="T3" fmla="*/ 206 h 206"/>
                <a:gd name="T4" fmla="*/ 55 w 55"/>
                <a:gd name="T5" fmla="*/ 204 h 206"/>
                <a:gd name="T6" fmla="*/ 49 w 55"/>
                <a:gd name="T7" fmla="*/ 1 h 206"/>
                <a:gd name="T8" fmla="*/ 0 w 55"/>
                <a:gd name="T9" fmla="*/ 0 h 206"/>
              </a:gdLst>
              <a:ahLst/>
              <a:cxnLst>
                <a:cxn ang="0">
                  <a:pos x="T0" y="T1"/>
                </a:cxn>
                <a:cxn ang="0">
                  <a:pos x="T2" y="T3"/>
                </a:cxn>
                <a:cxn ang="0">
                  <a:pos x="T4" y="T5"/>
                </a:cxn>
                <a:cxn ang="0">
                  <a:pos x="T6" y="T7"/>
                </a:cxn>
                <a:cxn ang="0">
                  <a:pos x="T8" y="T9"/>
                </a:cxn>
              </a:cxnLst>
              <a:rect l="0" t="0" r="r" b="b"/>
              <a:pathLst>
                <a:path w="55" h="206">
                  <a:moveTo>
                    <a:pt x="0" y="0"/>
                  </a:moveTo>
                  <a:lnTo>
                    <a:pt x="9" y="206"/>
                  </a:lnTo>
                  <a:lnTo>
                    <a:pt x="55" y="204"/>
                  </a:lnTo>
                  <a:lnTo>
                    <a:pt x="49"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9" name="í$ḷïďe"/>
            <p:cNvSpPr/>
            <p:nvPr/>
          </p:nvSpPr>
          <p:spPr bwMode="auto">
            <a:xfrm>
              <a:off x="7464425" y="5369719"/>
              <a:ext cx="87313" cy="327025"/>
            </a:xfrm>
            <a:custGeom>
              <a:avLst/>
              <a:gdLst>
                <a:gd name="T0" fmla="*/ 0 w 55"/>
                <a:gd name="T1" fmla="*/ 0 h 206"/>
                <a:gd name="T2" fmla="*/ 9 w 55"/>
                <a:gd name="T3" fmla="*/ 206 h 206"/>
                <a:gd name="T4" fmla="*/ 55 w 55"/>
                <a:gd name="T5" fmla="*/ 204 h 206"/>
                <a:gd name="T6" fmla="*/ 49 w 55"/>
                <a:gd name="T7" fmla="*/ 1 h 206"/>
                <a:gd name="T8" fmla="*/ 0 w 55"/>
                <a:gd name="T9" fmla="*/ 0 h 206"/>
              </a:gdLst>
              <a:ahLst/>
              <a:cxnLst>
                <a:cxn ang="0">
                  <a:pos x="T0" y="T1"/>
                </a:cxn>
                <a:cxn ang="0">
                  <a:pos x="T2" y="T3"/>
                </a:cxn>
                <a:cxn ang="0">
                  <a:pos x="T4" y="T5"/>
                </a:cxn>
                <a:cxn ang="0">
                  <a:pos x="T6" y="T7"/>
                </a:cxn>
                <a:cxn ang="0">
                  <a:pos x="T8" y="T9"/>
                </a:cxn>
              </a:cxnLst>
              <a:rect l="0" t="0" r="r" b="b"/>
              <a:pathLst>
                <a:path w="55" h="206">
                  <a:moveTo>
                    <a:pt x="0" y="0"/>
                  </a:moveTo>
                  <a:lnTo>
                    <a:pt x="9" y="206"/>
                  </a:lnTo>
                  <a:lnTo>
                    <a:pt x="55" y="204"/>
                  </a:lnTo>
                  <a:lnTo>
                    <a:pt x="49"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0" name="íṧḻiḍè"/>
            <p:cNvSpPr/>
            <p:nvPr/>
          </p:nvSpPr>
          <p:spPr bwMode="auto">
            <a:xfrm>
              <a:off x="7539038" y="5341144"/>
              <a:ext cx="1884363" cy="403225"/>
            </a:xfrm>
            <a:custGeom>
              <a:avLst/>
              <a:gdLst>
                <a:gd name="T0" fmla="*/ 2 w 1187"/>
                <a:gd name="T1" fmla="*/ 232 h 254"/>
                <a:gd name="T2" fmla="*/ 1187 w 1187"/>
                <a:gd name="T3" fmla="*/ 254 h 254"/>
                <a:gd name="T4" fmla="*/ 1187 w 1187"/>
                <a:gd name="T5" fmla="*/ 0 h 254"/>
                <a:gd name="T6" fmla="*/ 0 w 1187"/>
                <a:gd name="T7" fmla="*/ 8 h 254"/>
                <a:gd name="T8" fmla="*/ 2 w 1187"/>
                <a:gd name="T9" fmla="*/ 232 h 254"/>
              </a:gdLst>
              <a:ahLst/>
              <a:cxnLst>
                <a:cxn ang="0">
                  <a:pos x="T0" y="T1"/>
                </a:cxn>
                <a:cxn ang="0">
                  <a:pos x="T2" y="T3"/>
                </a:cxn>
                <a:cxn ang="0">
                  <a:pos x="T4" y="T5"/>
                </a:cxn>
                <a:cxn ang="0">
                  <a:pos x="T6" y="T7"/>
                </a:cxn>
                <a:cxn ang="0">
                  <a:pos x="T8" y="T9"/>
                </a:cxn>
              </a:cxnLst>
              <a:rect l="0" t="0" r="r" b="b"/>
              <a:pathLst>
                <a:path w="1187" h="254">
                  <a:moveTo>
                    <a:pt x="2" y="232"/>
                  </a:moveTo>
                  <a:lnTo>
                    <a:pt x="1187" y="254"/>
                  </a:lnTo>
                  <a:lnTo>
                    <a:pt x="1187" y="0"/>
                  </a:lnTo>
                  <a:lnTo>
                    <a:pt x="0" y="8"/>
                  </a:lnTo>
                  <a:lnTo>
                    <a:pt x="2" y="232"/>
                  </a:lnTo>
                  <a:close/>
                </a:path>
              </a:pathLst>
            </a:custGeom>
            <a:solidFill>
              <a:srgbClr val="6DAE7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1" name="ïşḻîde"/>
            <p:cNvSpPr/>
            <p:nvPr/>
          </p:nvSpPr>
          <p:spPr bwMode="auto">
            <a:xfrm>
              <a:off x="7539038" y="5341144"/>
              <a:ext cx="1884363" cy="403225"/>
            </a:xfrm>
            <a:custGeom>
              <a:avLst/>
              <a:gdLst>
                <a:gd name="T0" fmla="*/ 2 w 1187"/>
                <a:gd name="T1" fmla="*/ 232 h 254"/>
                <a:gd name="T2" fmla="*/ 1187 w 1187"/>
                <a:gd name="T3" fmla="*/ 254 h 254"/>
                <a:gd name="T4" fmla="*/ 1187 w 1187"/>
                <a:gd name="T5" fmla="*/ 0 h 254"/>
                <a:gd name="T6" fmla="*/ 0 w 1187"/>
                <a:gd name="T7" fmla="*/ 8 h 254"/>
                <a:gd name="T8" fmla="*/ 2 w 1187"/>
                <a:gd name="T9" fmla="*/ 232 h 254"/>
              </a:gdLst>
              <a:ahLst/>
              <a:cxnLst>
                <a:cxn ang="0">
                  <a:pos x="T0" y="T1"/>
                </a:cxn>
                <a:cxn ang="0">
                  <a:pos x="T2" y="T3"/>
                </a:cxn>
                <a:cxn ang="0">
                  <a:pos x="T4" y="T5"/>
                </a:cxn>
                <a:cxn ang="0">
                  <a:pos x="T6" y="T7"/>
                </a:cxn>
                <a:cxn ang="0">
                  <a:pos x="T8" y="T9"/>
                </a:cxn>
              </a:cxnLst>
              <a:rect l="0" t="0" r="r" b="b"/>
              <a:pathLst>
                <a:path w="1187" h="254">
                  <a:moveTo>
                    <a:pt x="2" y="232"/>
                  </a:moveTo>
                  <a:lnTo>
                    <a:pt x="1187" y="254"/>
                  </a:lnTo>
                  <a:lnTo>
                    <a:pt x="1187" y="0"/>
                  </a:lnTo>
                  <a:lnTo>
                    <a:pt x="0" y="8"/>
                  </a:lnTo>
                  <a:lnTo>
                    <a:pt x="2" y="2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2" name="î$ľiḍê"/>
            <p:cNvSpPr/>
            <p:nvPr/>
          </p:nvSpPr>
          <p:spPr bwMode="auto">
            <a:xfrm>
              <a:off x="7597775" y="5611019"/>
              <a:ext cx="73025" cy="66675"/>
            </a:xfrm>
            <a:custGeom>
              <a:avLst/>
              <a:gdLst>
                <a:gd name="T0" fmla="*/ 17 w 34"/>
                <a:gd name="T1" fmla="*/ 0 h 31"/>
                <a:gd name="T2" fmla="*/ 4 w 34"/>
                <a:gd name="T3" fmla="*/ 8 h 31"/>
                <a:gd name="T4" fmla="*/ 10 w 34"/>
                <a:gd name="T5" fmla="*/ 29 h 31"/>
                <a:gd name="T6" fmla="*/ 17 w 34"/>
                <a:gd name="T7" fmla="*/ 31 h 31"/>
                <a:gd name="T8" fmla="*/ 31 w 34"/>
                <a:gd name="T9" fmla="*/ 22 h 31"/>
                <a:gd name="T10" fmla="*/ 24 w 34"/>
                <a:gd name="T11" fmla="*/ 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2" y="0"/>
                    <a:pt x="6" y="3"/>
                    <a:pt x="4" y="8"/>
                  </a:cubicBezTo>
                  <a:cubicBezTo>
                    <a:pt x="0" y="16"/>
                    <a:pt x="3" y="25"/>
                    <a:pt x="10" y="29"/>
                  </a:cubicBezTo>
                  <a:cubicBezTo>
                    <a:pt x="12" y="30"/>
                    <a:pt x="15" y="31"/>
                    <a:pt x="17" y="31"/>
                  </a:cubicBezTo>
                  <a:cubicBezTo>
                    <a:pt x="23" y="31"/>
                    <a:pt x="28" y="27"/>
                    <a:pt x="31" y="22"/>
                  </a:cubicBezTo>
                  <a:cubicBezTo>
                    <a:pt x="34" y="15"/>
                    <a:pt x="32" y="5"/>
                    <a:pt x="24" y="2"/>
                  </a:cubicBezTo>
                  <a:cubicBezTo>
                    <a:pt x="22" y="1"/>
                    <a:pt x="19" y="0"/>
                    <a:pt x="17" y="0"/>
                  </a:cubicBezTo>
                </a:path>
              </a:pathLst>
            </a:custGeom>
            <a:solidFill>
              <a:srgbClr val="7CB68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3" name="ïṡḻidé"/>
            <p:cNvSpPr/>
            <p:nvPr/>
          </p:nvSpPr>
          <p:spPr bwMode="auto">
            <a:xfrm>
              <a:off x="7702550" y="5615781"/>
              <a:ext cx="74613" cy="65088"/>
            </a:xfrm>
            <a:custGeom>
              <a:avLst/>
              <a:gdLst>
                <a:gd name="T0" fmla="*/ 17 w 35"/>
                <a:gd name="T1" fmla="*/ 0 h 30"/>
                <a:gd name="T2" fmla="*/ 4 w 35"/>
                <a:gd name="T3" fmla="*/ 8 h 30"/>
                <a:gd name="T4" fmla="*/ 11 w 35"/>
                <a:gd name="T5" fmla="*/ 29 h 30"/>
                <a:gd name="T6" fmla="*/ 17 w 35"/>
                <a:gd name="T7" fmla="*/ 30 h 30"/>
                <a:gd name="T8" fmla="*/ 31 w 35"/>
                <a:gd name="T9" fmla="*/ 22 h 30"/>
                <a:gd name="T10" fmla="*/ 24 w 35"/>
                <a:gd name="T11" fmla="*/ 1 h 30"/>
                <a:gd name="T12" fmla="*/ 17 w 35"/>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5" h="30">
                  <a:moveTo>
                    <a:pt x="17" y="0"/>
                  </a:moveTo>
                  <a:cubicBezTo>
                    <a:pt x="12" y="0"/>
                    <a:pt x="7" y="3"/>
                    <a:pt x="4" y="8"/>
                  </a:cubicBezTo>
                  <a:cubicBezTo>
                    <a:pt x="0" y="16"/>
                    <a:pt x="3" y="25"/>
                    <a:pt x="11" y="29"/>
                  </a:cubicBezTo>
                  <a:cubicBezTo>
                    <a:pt x="13" y="30"/>
                    <a:pt x="15" y="30"/>
                    <a:pt x="17" y="30"/>
                  </a:cubicBezTo>
                  <a:cubicBezTo>
                    <a:pt x="23" y="30"/>
                    <a:pt x="28" y="27"/>
                    <a:pt x="31" y="22"/>
                  </a:cubicBezTo>
                  <a:cubicBezTo>
                    <a:pt x="35" y="14"/>
                    <a:pt x="32" y="5"/>
                    <a:pt x="24" y="1"/>
                  </a:cubicBezTo>
                  <a:cubicBezTo>
                    <a:pt x="22" y="0"/>
                    <a:pt x="20" y="0"/>
                    <a:pt x="17" y="0"/>
                  </a:cubicBezTo>
                </a:path>
              </a:pathLst>
            </a:custGeom>
            <a:solidFill>
              <a:srgbClr val="7CB68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4" name="íṩḷïde"/>
            <p:cNvSpPr/>
            <p:nvPr/>
          </p:nvSpPr>
          <p:spPr bwMode="auto">
            <a:xfrm>
              <a:off x="7526338" y="5693569"/>
              <a:ext cx="15875" cy="1588"/>
            </a:xfrm>
            <a:prstGeom prst="rect">
              <a:avLst/>
            </a:prstGeom>
            <a:solidFill>
              <a:srgbClr val="E9E8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55" name="ïšľîḓé"/>
            <p:cNvSpPr/>
            <p:nvPr/>
          </p:nvSpPr>
          <p:spPr bwMode="auto">
            <a:xfrm>
              <a:off x="7526338" y="5693569"/>
              <a:ext cx="158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56" name="îṡľíḓe"/>
            <p:cNvSpPr/>
            <p:nvPr/>
          </p:nvSpPr>
          <p:spPr bwMode="auto">
            <a:xfrm>
              <a:off x="7526338" y="5371306"/>
              <a:ext cx="15875" cy="322263"/>
            </a:xfrm>
            <a:custGeom>
              <a:avLst/>
              <a:gdLst>
                <a:gd name="T0" fmla="*/ 2 w 10"/>
                <a:gd name="T1" fmla="*/ 0 h 203"/>
                <a:gd name="T2" fmla="*/ 0 w 10"/>
                <a:gd name="T3" fmla="*/ 203 h 203"/>
                <a:gd name="T4" fmla="*/ 10 w 10"/>
                <a:gd name="T5" fmla="*/ 203 h 203"/>
                <a:gd name="T6" fmla="*/ 8 w 10"/>
                <a:gd name="T7" fmla="*/ 0 h 203"/>
                <a:gd name="T8" fmla="*/ 2 w 10"/>
                <a:gd name="T9" fmla="*/ 0 h 203"/>
              </a:gdLst>
              <a:ahLst/>
              <a:cxnLst>
                <a:cxn ang="0">
                  <a:pos x="T0" y="T1"/>
                </a:cxn>
                <a:cxn ang="0">
                  <a:pos x="T2" y="T3"/>
                </a:cxn>
                <a:cxn ang="0">
                  <a:pos x="T4" y="T5"/>
                </a:cxn>
                <a:cxn ang="0">
                  <a:pos x="T6" y="T7"/>
                </a:cxn>
                <a:cxn ang="0">
                  <a:pos x="T8" y="T9"/>
                </a:cxn>
              </a:cxnLst>
              <a:rect l="0" t="0" r="r" b="b"/>
              <a:pathLst>
                <a:path w="10" h="203">
                  <a:moveTo>
                    <a:pt x="2" y="0"/>
                  </a:moveTo>
                  <a:lnTo>
                    <a:pt x="0" y="203"/>
                  </a:lnTo>
                  <a:lnTo>
                    <a:pt x="10" y="203"/>
                  </a:lnTo>
                  <a:lnTo>
                    <a:pt x="8" y="0"/>
                  </a:lnTo>
                  <a:lnTo>
                    <a:pt x="2" y="0"/>
                  </a:lnTo>
                  <a:close/>
                </a:path>
              </a:pathLst>
            </a:custGeom>
            <a:solidFill>
              <a:srgbClr val="E9E8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7" name="ísľiḋe"/>
            <p:cNvSpPr/>
            <p:nvPr/>
          </p:nvSpPr>
          <p:spPr bwMode="auto">
            <a:xfrm>
              <a:off x="7526338" y="5371306"/>
              <a:ext cx="15875" cy="322263"/>
            </a:xfrm>
            <a:custGeom>
              <a:avLst/>
              <a:gdLst>
                <a:gd name="T0" fmla="*/ 2 w 10"/>
                <a:gd name="T1" fmla="*/ 0 h 203"/>
                <a:gd name="T2" fmla="*/ 0 w 10"/>
                <a:gd name="T3" fmla="*/ 203 h 203"/>
                <a:gd name="T4" fmla="*/ 10 w 10"/>
                <a:gd name="T5" fmla="*/ 203 h 203"/>
                <a:gd name="T6" fmla="*/ 8 w 10"/>
                <a:gd name="T7" fmla="*/ 0 h 203"/>
                <a:gd name="T8" fmla="*/ 2 w 10"/>
                <a:gd name="T9" fmla="*/ 0 h 203"/>
              </a:gdLst>
              <a:ahLst/>
              <a:cxnLst>
                <a:cxn ang="0">
                  <a:pos x="T0" y="T1"/>
                </a:cxn>
                <a:cxn ang="0">
                  <a:pos x="T2" y="T3"/>
                </a:cxn>
                <a:cxn ang="0">
                  <a:pos x="T4" y="T5"/>
                </a:cxn>
                <a:cxn ang="0">
                  <a:pos x="T6" y="T7"/>
                </a:cxn>
                <a:cxn ang="0">
                  <a:pos x="T8" y="T9"/>
                </a:cxn>
              </a:cxnLst>
              <a:rect l="0" t="0" r="r" b="b"/>
              <a:pathLst>
                <a:path w="10" h="203">
                  <a:moveTo>
                    <a:pt x="2" y="0"/>
                  </a:moveTo>
                  <a:lnTo>
                    <a:pt x="0" y="203"/>
                  </a:lnTo>
                  <a:lnTo>
                    <a:pt x="10" y="203"/>
                  </a:lnTo>
                  <a:lnTo>
                    <a:pt x="8"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8" name="iśḷïdé"/>
            <p:cNvSpPr/>
            <p:nvPr/>
          </p:nvSpPr>
          <p:spPr bwMode="auto">
            <a:xfrm>
              <a:off x="7539038" y="5371306"/>
              <a:ext cx="12700" cy="322263"/>
            </a:xfrm>
            <a:custGeom>
              <a:avLst/>
              <a:gdLst>
                <a:gd name="T0" fmla="*/ 0 w 8"/>
                <a:gd name="T1" fmla="*/ 0 h 203"/>
                <a:gd name="T2" fmla="*/ 2 w 8"/>
                <a:gd name="T3" fmla="*/ 203 h 203"/>
                <a:gd name="T4" fmla="*/ 2 w 8"/>
                <a:gd name="T5" fmla="*/ 203 h 203"/>
                <a:gd name="T6" fmla="*/ 8 w 8"/>
                <a:gd name="T7" fmla="*/ 203 h 203"/>
                <a:gd name="T8" fmla="*/ 6 w 8"/>
                <a:gd name="T9" fmla="*/ 2 h 203"/>
                <a:gd name="T10" fmla="*/ 0 w 8"/>
                <a:gd name="T11" fmla="*/ 0 h 203"/>
              </a:gdLst>
              <a:ahLst/>
              <a:cxnLst>
                <a:cxn ang="0">
                  <a:pos x="T0" y="T1"/>
                </a:cxn>
                <a:cxn ang="0">
                  <a:pos x="T2" y="T3"/>
                </a:cxn>
                <a:cxn ang="0">
                  <a:pos x="T4" y="T5"/>
                </a:cxn>
                <a:cxn ang="0">
                  <a:pos x="T6" y="T7"/>
                </a:cxn>
                <a:cxn ang="0">
                  <a:pos x="T8" y="T9"/>
                </a:cxn>
                <a:cxn ang="0">
                  <a:pos x="T10" y="T11"/>
                </a:cxn>
              </a:cxnLst>
              <a:rect l="0" t="0" r="r" b="b"/>
              <a:pathLst>
                <a:path w="8" h="203">
                  <a:moveTo>
                    <a:pt x="0" y="0"/>
                  </a:moveTo>
                  <a:lnTo>
                    <a:pt x="2" y="203"/>
                  </a:lnTo>
                  <a:lnTo>
                    <a:pt x="2" y="203"/>
                  </a:lnTo>
                  <a:lnTo>
                    <a:pt x="8" y="203"/>
                  </a:lnTo>
                  <a:lnTo>
                    <a:pt x="6" y="2"/>
                  </a:lnTo>
                  <a:lnTo>
                    <a:pt x="0" y="0"/>
                  </a:lnTo>
                  <a:close/>
                </a:path>
              </a:pathLst>
            </a:custGeom>
            <a:solidFill>
              <a:srgbClr val="659F7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9" name="iṩļíḑê"/>
            <p:cNvSpPr/>
            <p:nvPr/>
          </p:nvSpPr>
          <p:spPr bwMode="auto">
            <a:xfrm>
              <a:off x="7539038" y="5371306"/>
              <a:ext cx="12700" cy="322263"/>
            </a:xfrm>
            <a:custGeom>
              <a:avLst/>
              <a:gdLst>
                <a:gd name="T0" fmla="*/ 0 w 8"/>
                <a:gd name="T1" fmla="*/ 0 h 203"/>
                <a:gd name="T2" fmla="*/ 2 w 8"/>
                <a:gd name="T3" fmla="*/ 203 h 203"/>
                <a:gd name="T4" fmla="*/ 2 w 8"/>
                <a:gd name="T5" fmla="*/ 203 h 203"/>
                <a:gd name="T6" fmla="*/ 8 w 8"/>
                <a:gd name="T7" fmla="*/ 203 h 203"/>
                <a:gd name="T8" fmla="*/ 6 w 8"/>
                <a:gd name="T9" fmla="*/ 2 h 203"/>
                <a:gd name="T10" fmla="*/ 0 w 8"/>
                <a:gd name="T11" fmla="*/ 0 h 203"/>
              </a:gdLst>
              <a:ahLst/>
              <a:cxnLst>
                <a:cxn ang="0">
                  <a:pos x="T0" y="T1"/>
                </a:cxn>
                <a:cxn ang="0">
                  <a:pos x="T2" y="T3"/>
                </a:cxn>
                <a:cxn ang="0">
                  <a:pos x="T4" y="T5"/>
                </a:cxn>
                <a:cxn ang="0">
                  <a:pos x="T6" y="T7"/>
                </a:cxn>
                <a:cxn ang="0">
                  <a:pos x="T8" y="T9"/>
                </a:cxn>
                <a:cxn ang="0">
                  <a:pos x="T10" y="T11"/>
                </a:cxn>
              </a:cxnLst>
              <a:rect l="0" t="0" r="r" b="b"/>
              <a:pathLst>
                <a:path w="8" h="203">
                  <a:moveTo>
                    <a:pt x="0" y="0"/>
                  </a:moveTo>
                  <a:lnTo>
                    <a:pt x="2" y="203"/>
                  </a:lnTo>
                  <a:lnTo>
                    <a:pt x="2" y="203"/>
                  </a:lnTo>
                  <a:lnTo>
                    <a:pt x="8" y="203"/>
                  </a:lnTo>
                  <a:lnTo>
                    <a:pt x="6"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0" name="îşḷïḓe"/>
            <p:cNvSpPr/>
            <p:nvPr/>
          </p:nvSpPr>
          <p:spPr bwMode="auto">
            <a:xfrm>
              <a:off x="6573838" y="3113881"/>
              <a:ext cx="590550" cy="620713"/>
            </a:xfrm>
            <a:custGeom>
              <a:avLst/>
              <a:gdLst>
                <a:gd name="T0" fmla="*/ 11 w 275"/>
                <a:gd name="T1" fmla="*/ 142 h 290"/>
                <a:gd name="T2" fmla="*/ 58 w 275"/>
                <a:gd name="T3" fmla="*/ 122 h 290"/>
                <a:gd name="T4" fmla="*/ 75 w 275"/>
                <a:gd name="T5" fmla="*/ 103 h 290"/>
                <a:gd name="T6" fmla="*/ 69 w 275"/>
                <a:gd name="T7" fmla="*/ 83 h 290"/>
                <a:gd name="T8" fmla="*/ 63 w 275"/>
                <a:gd name="T9" fmla="*/ 53 h 290"/>
                <a:gd name="T10" fmla="*/ 86 w 275"/>
                <a:gd name="T11" fmla="*/ 7 h 290"/>
                <a:gd name="T12" fmla="*/ 105 w 275"/>
                <a:gd name="T13" fmla="*/ 0 h 290"/>
                <a:gd name="T14" fmla="*/ 126 w 275"/>
                <a:gd name="T15" fmla="*/ 15 h 290"/>
                <a:gd name="T16" fmla="*/ 128 w 275"/>
                <a:gd name="T17" fmla="*/ 33 h 290"/>
                <a:gd name="T18" fmla="*/ 127 w 275"/>
                <a:gd name="T19" fmla="*/ 38 h 290"/>
                <a:gd name="T20" fmla="*/ 131 w 275"/>
                <a:gd name="T21" fmla="*/ 61 h 290"/>
                <a:gd name="T22" fmla="*/ 154 w 275"/>
                <a:gd name="T23" fmla="*/ 97 h 290"/>
                <a:gd name="T24" fmla="*/ 159 w 275"/>
                <a:gd name="T25" fmla="*/ 103 h 290"/>
                <a:gd name="T26" fmla="*/ 179 w 275"/>
                <a:gd name="T27" fmla="*/ 125 h 290"/>
                <a:gd name="T28" fmla="*/ 192 w 275"/>
                <a:gd name="T29" fmla="*/ 130 h 290"/>
                <a:gd name="T30" fmla="*/ 222 w 275"/>
                <a:gd name="T31" fmla="*/ 130 h 290"/>
                <a:gd name="T32" fmla="*/ 275 w 275"/>
                <a:gd name="T33" fmla="*/ 131 h 290"/>
                <a:gd name="T34" fmla="*/ 275 w 275"/>
                <a:gd name="T35" fmla="*/ 253 h 290"/>
                <a:gd name="T36" fmla="*/ 222 w 275"/>
                <a:gd name="T37" fmla="*/ 253 h 290"/>
                <a:gd name="T38" fmla="*/ 208 w 275"/>
                <a:gd name="T39" fmla="*/ 253 h 290"/>
                <a:gd name="T40" fmla="*/ 198 w 275"/>
                <a:gd name="T41" fmla="*/ 252 h 290"/>
                <a:gd name="T42" fmla="*/ 197 w 275"/>
                <a:gd name="T43" fmla="*/ 252 h 290"/>
                <a:gd name="T44" fmla="*/ 189 w 275"/>
                <a:gd name="T45" fmla="*/ 253 h 290"/>
                <a:gd name="T46" fmla="*/ 180 w 275"/>
                <a:gd name="T47" fmla="*/ 255 h 290"/>
                <a:gd name="T48" fmla="*/ 171 w 275"/>
                <a:gd name="T49" fmla="*/ 261 h 290"/>
                <a:gd name="T50" fmla="*/ 165 w 275"/>
                <a:gd name="T51" fmla="*/ 266 h 290"/>
                <a:gd name="T52" fmla="*/ 160 w 275"/>
                <a:gd name="T53" fmla="*/ 269 h 290"/>
                <a:gd name="T54" fmla="*/ 142 w 275"/>
                <a:gd name="T55" fmla="*/ 280 h 290"/>
                <a:gd name="T56" fmla="*/ 117 w 275"/>
                <a:gd name="T57" fmla="*/ 285 h 290"/>
                <a:gd name="T58" fmla="*/ 91 w 275"/>
                <a:gd name="T59" fmla="*/ 290 h 290"/>
                <a:gd name="T60" fmla="*/ 78 w 275"/>
                <a:gd name="T61" fmla="*/ 288 h 290"/>
                <a:gd name="T62" fmla="*/ 56 w 275"/>
                <a:gd name="T63" fmla="*/ 262 h 290"/>
                <a:gd name="T64" fmla="*/ 38 w 275"/>
                <a:gd name="T65" fmla="*/ 246 h 290"/>
                <a:gd name="T66" fmla="*/ 31 w 275"/>
                <a:gd name="T67" fmla="*/ 227 h 290"/>
                <a:gd name="T68" fmla="*/ 13 w 275"/>
                <a:gd name="T69" fmla="*/ 189 h 290"/>
                <a:gd name="T70" fmla="*/ 2 w 275"/>
                <a:gd name="T71" fmla="*/ 171 h 290"/>
                <a:gd name="T72" fmla="*/ 11 w 275"/>
                <a:gd name="T73" fmla="*/ 14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5" h="290">
                  <a:moveTo>
                    <a:pt x="11" y="142"/>
                  </a:moveTo>
                  <a:cubicBezTo>
                    <a:pt x="21" y="133"/>
                    <a:pt x="57" y="122"/>
                    <a:pt x="58" y="122"/>
                  </a:cubicBezTo>
                  <a:cubicBezTo>
                    <a:pt x="74" y="119"/>
                    <a:pt x="75" y="116"/>
                    <a:pt x="75" y="103"/>
                  </a:cubicBezTo>
                  <a:cubicBezTo>
                    <a:pt x="76" y="95"/>
                    <a:pt x="72" y="91"/>
                    <a:pt x="69" y="83"/>
                  </a:cubicBezTo>
                  <a:cubicBezTo>
                    <a:pt x="66" y="74"/>
                    <a:pt x="62" y="64"/>
                    <a:pt x="63" y="53"/>
                  </a:cubicBezTo>
                  <a:cubicBezTo>
                    <a:pt x="64" y="33"/>
                    <a:pt x="72" y="16"/>
                    <a:pt x="86" y="7"/>
                  </a:cubicBezTo>
                  <a:cubicBezTo>
                    <a:pt x="91" y="3"/>
                    <a:pt x="99" y="0"/>
                    <a:pt x="105" y="0"/>
                  </a:cubicBezTo>
                  <a:cubicBezTo>
                    <a:pt x="116" y="0"/>
                    <a:pt x="123" y="5"/>
                    <a:pt x="126" y="15"/>
                  </a:cubicBezTo>
                  <a:cubicBezTo>
                    <a:pt x="128" y="21"/>
                    <a:pt x="128" y="27"/>
                    <a:pt x="128" y="33"/>
                  </a:cubicBezTo>
                  <a:cubicBezTo>
                    <a:pt x="127" y="35"/>
                    <a:pt x="127" y="37"/>
                    <a:pt x="127" y="38"/>
                  </a:cubicBezTo>
                  <a:cubicBezTo>
                    <a:pt x="127" y="47"/>
                    <a:pt x="128" y="54"/>
                    <a:pt x="131" y="61"/>
                  </a:cubicBezTo>
                  <a:cubicBezTo>
                    <a:pt x="136" y="75"/>
                    <a:pt x="146" y="88"/>
                    <a:pt x="154" y="97"/>
                  </a:cubicBezTo>
                  <a:cubicBezTo>
                    <a:pt x="159" y="103"/>
                    <a:pt x="159" y="103"/>
                    <a:pt x="159" y="103"/>
                  </a:cubicBezTo>
                  <a:cubicBezTo>
                    <a:pt x="165" y="111"/>
                    <a:pt x="172" y="119"/>
                    <a:pt x="179" y="125"/>
                  </a:cubicBezTo>
                  <a:cubicBezTo>
                    <a:pt x="183" y="128"/>
                    <a:pt x="187" y="129"/>
                    <a:pt x="192" y="130"/>
                  </a:cubicBezTo>
                  <a:cubicBezTo>
                    <a:pt x="192" y="130"/>
                    <a:pt x="206" y="130"/>
                    <a:pt x="222" y="130"/>
                  </a:cubicBezTo>
                  <a:cubicBezTo>
                    <a:pt x="247" y="130"/>
                    <a:pt x="275" y="131"/>
                    <a:pt x="275" y="131"/>
                  </a:cubicBezTo>
                  <a:cubicBezTo>
                    <a:pt x="275" y="253"/>
                    <a:pt x="275" y="253"/>
                    <a:pt x="275" y="253"/>
                  </a:cubicBezTo>
                  <a:cubicBezTo>
                    <a:pt x="275" y="253"/>
                    <a:pt x="243" y="253"/>
                    <a:pt x="222" y="253"/>
                  </a:cubicBezTo>
                  <a:cubicBezTo>
                    <a:pt x="214" y="253"/>
                    <a:pt x="209" y="253"/>
                    <a:pt x="208" y="253"/>
                  </a:cubicBezTo>
                  <a:cubicBezTo>
                    <a:pt x="205" y="252"/>
                    <a:pt x="201" y="252"/>
                    <a:pt x="198" y="252"/>
                  </a:cubicBezTo>
                  <a:cubicBezTo>
                    <a:pt x="197" y="252"/>
                    <a:pt x="197" y="252"/>
                    <a:pt x="197" y="252"/>
                  </a:cubicBezTo>
                  <a:cubicBezTo>
                    <a:pt x="194" y="253"/>
                    <a:pt x="192" y="253"/>
                    <a:pt x="189" y="253"/>
                  </a:cubicBezTo>
                  <a:cubicBezTo>
                    <a:pt x="186" y="254"/>
                    <a:pt x="183" y="254"/>
                    <a:pt x="180" y="255"/>
                  </a:cubicBezTo>
                  <a:cubicBezTo>
                    <a:pt x="177" y="255"/>
                    <a:pt x="174" y="258"/>
                    <a:pt x="171" y="261"/>
                  </a:cubicBezTo>
                  <a:cubicBezTo>
                    <a:pt x="169" y="263"/>
                    <a:pt x="167" y="264"/>
                    <a:pt x="165" y="266"/>
                  </a:cubicBezTo>
                  <a:cubicBezTo>
                    <a:pt x="163" y="267"/>
                    <a:pt x="162" y="268"/>
                    <a:pt x="160" y="269"/>
                  </a:cubicBezTo>
                  <a:cubicBezTo>
                    <a:pt x="154" y="273"/>
                    <a:pt x="149" y="277"/>
                    <a:pt x="142" y="280"/>
                  </a:cubicBezTo>
                  <a:cubicBezTo>
                    <a:pt x="134" y="283"/>
                    <a:pt x="125" y="284"/>
                    <a:pt x="117" y="285"/>
                  </a:cubicBezTo>
                  <a:cubicBezTo>
                    <a:pt x="112" y="286"/>
                    <a:pt x="98" y="290"/>
                    <a:pt x="91" y="290"/>
                  </a:cubicBezTo>
                  <a:cubicBezTo>
                    <a:pt x="86" y="290"/>
                    <a:pt x="82" y="289"/>
                    <a:pt x="78" y="288"/>
                  </a:cubicBezTo>
                  <a:cubicBezTo>
                    <a:pt x="64" y="285"/>
                    <a:pt x="56" y="274"/>
                    <a:pt x="56" y="262"/>
                  </a:cubicBezTo>
                  <a:cubicBezTo>
                    <a:pt x="49" y="259"/>
                    <a:pt x="42" y="253"/>
                    <a:pt x="38" y="246"/>
                  </a:cubicBezTo>
                  <a:cubicBezTo>
                    <a:pt x="35" y="240"/>
                    <a:pt x="30" y="233"/>
                    <a:pt x="31" y="227"/>
                  </a:cubicBezTo>
                  <a:cubicBezTo>
                    <a:pt x="18" y="218"/>
                    <a:pt x="10" y="203"/>
                    <a:pt x="13" y="189"/>
                  </a:cubicBezTo>
                  <a:cubicBezTo>
                    <a:pt x="8" y="186"/>
                    <a:pt x="4" y="179"/>
                    <a:pt x="2" y="171"/>
                  </a:cubicBezTo>
                  <a:cubicBezTo>
                    <a:pt x="0" y="160"/>
                    <a:pt x="4" y="149"/>
                    <a:pt x="11" y="142"/>
                  </a:cubicBezTo>
                </a:path>
              </a:pathLst>
            </a:custGeom>
            <a:solidFill>
              <a:srgbClr val="F5DEC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1" name="îşľîḑe"/>
            <p:cNvSpPr/>
            <p:nvPr/>
          </p:nvSpPr>
          <p:spPr bwMode="auto">
            <a:xfrm>
              <a:off x="7062788" y="3358356"/>
              <a:ext cx="88900" cy="327025"/>
            </a:xfrm>
            <a:custGeom>
              <a:avLst/>
              <a:gdLst>
                <a:gd name="T0" fmla="*/ 0 w 56"/>
                <a:gd name="T1" fmla="*/ 0 h 206"/>
                <a:gd name="T2" fmla="*/ 11 w 56"/>
                <a:gd name="T3" fmla="*/ 206 h 206"/>
                <a:gd name="T4" fmla="*/ 56 w 56"/>
                <a:gd name="T5" fmla="*/ 203 h 206"/>
                <a:gd name="T6" fmla="*/ 49 w 56"/>
                <a:gd name="T7" fmla="*/ 2 h 206"/>
                <a:gd name="T8" fmla="*/ 0 w 56"/>
                <a:gd name="T9" fmla="*/ 0 h 206"/>
              </a:gdLst>
              <a:ahLst/>
              <a:cxnLst>
                <a:cxn ang="0">
                  <a:pos x="T0" y="T1"/>
                </a:cxn>
                <a:cxn ang="0">
                  <a:pos x="T2" y="T3"/>
                </a:cxn>
                <a:cxn ang="0">
                  <a:pos x="T4" y="T5"/>
                </a:cxn>
                <a:cxn ang="0">
                  <a:pos x="T6" y="T7"/>
                </a:cxn>
                <a:cxn ang="0">
                  <a:pos x="T8" y="T9"/>
                </a:cxn>
              </a:cxnLst>
              <a:rect l="0" t="0" r="r" b="b"/>
              <a:pathLst>
                <a:path w="56" h="206">
                  <a:moveTo>
                    <a:pt x="0" y="0"/>
                  </a:moveTo>
                  <a:lnTo>
                    <a:pt x="11" y="206"/>
                  </a:lnTo>
                  <a:lnTo>
                    <a:pt x="56" y="203"/>
                  </a:lnTo>
                  <a:lnTo>
                    <a:pt x="49"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2" name="íṩļîḓê"/>
            <p:cNvSpPr/>
            <p:nvPr/>
          </p:nvSpPr>
          <p:spPr bwMode="auto">
            <a:xfrm>
              <a:off x="7062788" y="3358356"/>
              <a:ext cx="88900" cy="327025"/>
            </a:xfrm>
            <a:custGeom>
              <a:avLst/>
              <a:gdLst>
                <a:gd name="T0" fmla="*/ 0 w 56"/>
                <a:gd name="T1" fmla="*/ 0 h 206"/>
                <a:gd name="T2" fmla="*/ 11 w 56"/>
                <a:gd name="T3" fmla="*/ 206 h 206"/>
                <a:gd name="T4" fmla="*/ 56 w 56"/>
                <a:gd name="T5" fmla="*/ 203 h 206"/>
                <a:gd name="T6" fmla="*/ 49 w 56"/>
                <a:gd name="T7" fmla="*/ 2 h 206"/>
                <a:gd name="T8" fmla="*/ 0 w 56"/>
                <a:gd name="T9" fmla="*/ 0 h 206"/>
              </a:gdLst>
              <a:ahLst/>
              <a:cxnLst>
                <a:cxn ang="0">
                  <a:pos x="T0" y="T1"/>
                </a:cxn>
                <a:cxn ang="0">
                  <a:pos x="T2" y="T3"/>
                </a:cxn>
                <a:cxn ang="0">
                  <a:pos x="T4" y="T5"/>
                </a:cxn>
                <a:cxn ang="0">
                  <a:pos x="T6" y="T7"/>
                </a:cxn>
                <a:cxn ang="0">
                  <a:pos x="T8" y="T9"/>
                </a:cxn>
              </a:cxnLst>
              <a:rect l="0" t="0" r="r" b="b"/>
              <a:pathLst>
                <a:path w="56" h="206">
                  <a:moveTo>
                    <a:pt x="0" y="0"/>
                  </a:moveTo>
                  <a:lnTo>
                    <a:pt x="11" y="206"/>
                  </a:lnTo>
                  <a:lnTo>
                    <a:pt x="56" y="203"/>
                  </a:lnTo>
                  <a:lnTo>
                    <a:pt x="49"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3" name="íṡ1îḓê"/>
            <p:cNvSpPr/>
            <p:nvPr/>
          </p:nvSpPr>
          <p:spPr bwMode="auto">
            <a:xfrm>
              <a:off x="7140575" y="3329781"/>
              <a:ext cx="1803400" cy="404813"/>
            </a:xfrm>
            <a:custGeom>
              <a:avLst/>
              <a:gdLst>
                <a:gd name="T0" fmla="*/ 1 w 1136"/>
                <a:gd name="T1" fmla="*/ 232 h 255"/>
                <a:gd name="T2" fmla="*/ 1136 w 1136"/>
                <a:gd name="T3" fmla="*/ 255 h 255"/>
                <a:gd name="T4" fmla="*/ 1136 w 1136"/>
                <a:gd name="T5" fmla="*/ 0 h 255"/>
                <a:gd name="T6" fmla="*/ 0 w 1136"/>
                <a:gd name="T7" fmla="*/ 8 h 255"/>
                <a:gd name="T8" fmla="*/ 1 w 1136"/>
                <a:gd name="T9" fmla="*/ 232 h 255"/>
              </a:gdLst>
              <a:ahLst/>
              <a:cxnLst>
                <a:cxn ang="0">
                  <a:pos x="T0" y="T1"/>
                </a:cxn>
                <a:cxn ang="0">
                  <a:pos x="T2" y="T3"/>
                </a:cxn>
                <a:cxn ang="0">
                  <a:pos x="T4" y="T5"/>
                </a:cxn>
                <a:cxn ang="0">
                  <a:pos x="T6" y="T7"/>
                </a:cxn>
                <a:cxn ang="0">
                  <a:pos x="T8" y="T9"/>
                </a:cxn>
              </a:cxnLst>
              <a:rect l="0" t="0" r="r" b="b"/>
              <a:pathLst>
                <a:path w="1136" h="255">
                  <a:moveTo>
                    <a:pt x="1" y="232"/>
                  </a:moveTo>
                  <a:lnTo>
                    <a:pt x="1136" y="255"/>
                  </a:lnTo>
                  <a:lnTo>
                    <a:pt x="1136" y="0"/>
                  </a:lnTo>
                  <a:lnTo>
                    <a:pt x="0" y="8"/>
                  </a:lnTo>
                  <a:lnTo>
                    <a:pt x="1" y="232"/>
                  </a:lnTo>
                  <a:close/>
                </a:path>
              </a:pathLst>
            </a:custGeom>
            <a:solidFill>
              <a:srgbClr val="F05C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4" name="íṧḻïḑè"/>
            <p:cNvSpPr/>
            <p:nvPr/>
          </p:nvSpPr>
          <p:spPr bwMode="auto">
            <a:xfrm>
              <a:off x="7140575" y="3329781"/>
              <a:ext cx="1803400" cy="404813"/>
            </a:xfrm>
            <a:custGeom>
              <a:avLst/>
              <a:gdLst>
                <a:gd name="T0" fmla="*/ 1 w 1136"/>
                <a:gd name="T1" fmla="*/ 232 h 255"/>
                <a:gd name="T2" fmla="*/ 1136 w 1136"/>
                <a:gd name="T3" fmla="*/ 255 h 255"/>
                <a:gd name="T4" fmla="*/ 1136 w 1136"/>
                <a:gd name="T5" fmla="*/ 0 h 255"/>
                <a:gd name="T6" fmla="*/ 0 w 1136"/>
                <a:gd name="T7" fmla="*/ 8 h 255"/>
                <a:gd name="T8" fmla="*/ 1 w 1136"/>
                <a:gd name="T9" fmla="*/ 232 h 255"/>
              </a:gdLst>
              <a:ahLst/>
              <a:cxnLst>
                <a:cxn ang="0">
                  <a:pos x="T0" y="T1"/>
                </a:cxn>
                <a:cxn ang="0">
                  <a:pos x="T2" y="T3"/>
                </a:cxn>
                <a:cxn ang="0">
                  <a:pos x="T4" y="T5"/>
                </a:cxn>
                <a:cxn ang="0">
                  <a:pos x="T6" y="T7"/>
                </a:cxn>
                <a:cxn ang="0">
                  <a:pos x="T8" y="T9"/>
                </a:cxn>
              </a:cxnLst>
              <a:rect l="0" t="0" r="r" b="b"/>
              <a:pathLst>
                <a:path w="1136" h="255">
                  <a:moveTo>
                    <a:pt x="1" y="232"/>
                  </a:moveTo>
                  <a:lnTo>
                    <a:pt x="1136" y="255"/>
                  </a:lnTo>
                  <a:lnTo>
                    <a:pt x="1136" y="0"/>
                  </a:lnTo>
                  <a:lnTo>
                    <a:pt x="0" y="8"/>
                  </a:lnTo>
                  <a:lnTo>
                    <a:pt x="1" y="232"/>
                  </a:lnTo>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5" name="iṡḷîḓê"/>
            <p:cNvSpPr/>
            <p:nvPr/>
          </p:nvSpPr>
          <p:spPr bwMode="auto">
            <a:xfrm>
              <a:off x="7196138" y="3599656"/>
              <a:ext cx="74613" cy="66675"/>
            </a:xfrm>
            <a:custGeom>
              <a:avLst/>
              <a:gdLst>
                <a:gd name="T0" fmla="*/ 17 w 35"/>
                <a:gd name="T1" fmla="*/ 0 h 31"/>
                <a:gd name="T2" fmla="*/ 4 w 35"/>
                <a:gd name="T3" fmla="*/ 9 h 31"/>
                <a:gd name="T4" fmla="*/ 10 w 35"/>
                <a:gd name="T5" fmla="*/ 29 h 31"/>
                <a:gd name="T6" fmla="*/ 17 w 35"/>
                <a:gd name="T7" fmla="*/ 31 h 31"/>
                <a:gd name="T8" fmla="*/ 31 w 35"/>
                <a:gd name="T9" fmla="*/ 22 h 31"/>
                <a:gd name="T10" fmla="*/ 24 w 35"/>
                <a:gd name="T11" fmla="*/ 2 h 31"/>
                <a:gd name="T12" fmla="*/ 17 w 35"/>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5" h="31">
                  <a:moveTo>
                    <a:pt x="17" y="0"/>
                  </a:moveTo>
                  <a:cubicBezTo>
                    <a:pt x="12" y="0"/>
                    <a:pt x="6" y="3"/>
                    <a:pt x="4" y="9"/>
                  </a:cubicBezTo>
                  <a:cubicBezTo>
                    <a:pt x="0" y="16"/>
                    <a:pt x="3" y="25"/>
                    <a:pt x="10" y="29"/>
                  </a:cubicBezTo>
                  <a:cubicBezTo>
                    <a:pt x="13" y="30"/>
                    <a:pt x="15" y="31"/>
                    <a:pt x="17" y="31"/>
                  </a:cubicBezTo>
                  <a:cubicBezTo>
                    <a:pt x="23" y="31"/>
                    <a:pt x="28" y="28"/>
                    <a:pt x="31" y="22"/>
                  </a:cubicBezTo>
                  <a:cubicBezTo>
                    <a:pt x="35" y="15"/>
                    <a:pt x="32" y="6"/>
                    <a:pt x="24" y="2"/>
                  </a:cubicBezTo>
                  <a:cubicBezTo>
                    <a:pt x="22" y="1"/>
                    <a:pt x="20" y="0"/>
                    <a:pt x="17" y="0"/>
                  </a:cubicBezTo>
                </a:path>
              </a:pathLst>
            </a:custGeom>
            <a:solidFill>
              <a:srgbClr val="F26D5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6" name="íṥľíḍè"/>
            <p:cNvSpPr/>
            <p:nvPr/>
          </p:nvSpPr>
          <p:spPr bwMode="auto">
            <a:xfrm>
              <a:off x="7300913" y="3604419"/>
              <a:ext cx="76200" cy="63500"/>
            </a:xfrm>
            <a:custGeom>
              <a:avLst/>
              <a:gdLst>
                <a:gd name="T0" fmla="*/ 18 w 35"/>
                <a:gd name="T1" fmla="*/ 0 h 30"/>
                <a:gd name="T2" fmla="*/ 4 w 35"/>
                <a:gd name="T3" fmla="*/ 8 h 30"/>
                <a:gd name="T4" fmla="*/ 11 w 35"/>
                <a:gd name="T5" fmla="*/ 29 h 30"/>
                <a:gd name="T6" fmla="*/ 18 w 35"/>
                <a:gd name="T7" fmla="*/ 30 h 30"/>
                <a:gd name="T8" fmla="*/ 31 w 35"/>
                <a:gd name="T9" fmla="*/ 22 h 30"/>
                <a:gd name="T10" fmla="*/ 25 w 35"/>
                <a:gd name="T11" fmla="*/ 2 h 30"/>
                <a:gd name="T12" fmla="*/ 18 w 35"/>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5" h="30">
                  <a:moveTo>
                    <a:pt x="18" y="0"/>
                  </a:moveTo>
                  <a:cubicBezTo>
                    <a:pt x="12" y="0"/>
                    <a:pt x="7" y="3"/>
                    <a:pt x="4" y="8"/>
                  </a:cubicBezTo>
                  <a:cubicBezTo>
                    <a:pt x="0" y="16"/>
                    <a:pt x="3" y="25"/>
                    <a:pt x="11" y="29"/>
                  </a:cubicBezTo>
                  <a:cubicBezTo>
                    <a:pt x="13" y="30"/>
                    <a:pt x="15" y="30"/>
                    <a:pt x="18" y="30"/>
                  </a:cubicBezTo>
                  <a:cubicBezTo>
                    <a:pt x="23" y="30"/>
                    <a:pt x="29" y="27"/>
                    <a:pt x="31" y="22"/>
                  </a:cubicBezTo>
                  <a:cubicBezTo>
                    <a:pt x="35" y="15"/>
                    <a:pt x="32" y="5"/>
                    <a:pt x="25" y="2"/>
                  </a:cubicBezTo>
                  <a:cubicBezTo>
                    <a:pt x="22" y="0"/>
                    <a:pt x="20" y="0"/>
                    <a:pt x="18" y="0"/>
                  </a:cubicBezTo>
                </a:path>
              </a:pathLst>
            </a:custGeom>
            <a:solidFill>
              <a:srgbClr val="F26D5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7" name="îṥḷîḓé"/>
            <p:cNvSpPr/>
            <p:nvPr/>
          </p:nvSpPr>
          <p:spPr bwMode="auto">
            <a:xfrm>
              <a:off x="7124700" y="3680619"/>
              <a:ext cx="17463" cy="3175"/>
            </a:xfrm>
            <a:custGeom>
              <a:avLst/>
              <a:gdLst>
                <a:gd name="T0" fmla="*/ 11 w 11"/>
                <a:gd name="T1" fmla="*/ 0 h 2"/>
                <a:gd name="T2" fmla="*/ 0 w 11"/>
                <a:gd name="T3" fmla="*/ 2 h 2"/>
                <a:gd name="T4" fmla="*/ 0 w 11"/>
                <a:gd name="T5" fmla="*/ 2 h 2"/>
                <a:gd name="T6" fmla="*/ 11 w 11"/>
                <a:gd name="T7" fmla="*/ 0 h 2"/>
                <a:gd name="T8" fmla="*/ 11 w 11"/>
                <a:gd name="T9" fmla="*/ 0 h 2"/>
              </a:gdLst>
              <a:ahLst/>
              <a:cxnLst>
                <a:cxn ang="0">
                  <a:pos x="T0" y="T1"/>
                </a:cxn>
                <a:cxn ang="0">
                  <a:pos x="T2" y="T3"/>
                </a:cxn>
                <a:cxn ang="0">
                  <a:pos x="T4" y="T5"/>
                </a:cxn>
                <a:cxn ang="0">
                  <a:pos x="T6" y="T7"/>
                </a:cxn>
                <a:cxn ang="0">
                  <a:pos x="T8" y="T9"/>
                </a:cxn>
              </a:cxnLst>
              <a:rect l="0" t="0" r="r" b="b"/>
              <a:pathLst>
                <a:path w="11" h="2">
                  <a:moveTo>
                    <a:pt x="11" y="0"/>
                  </a:moveTo>
                  <a:lnTo>
                    <a:pt x="0" y="2"/>
                  </a:lnTo>
                  <a:lnTo>
                    <a:pt x="0" y="2"/>
                  </a:lnTo>
                  <a:lnTo>
                    <a:pt x="11" y="0"/>
                  </a:lnTo>
                  <a:lnTo>
                    <a:pt x="11" y="0"/>
                  </a:lnTo>
                  <a:close/>
                </a:path>
              </a:pathLst>
            </a:custGeom>
            <a:solidFill>
              <a:srgbClr val="E9E8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8" name="ïṩḷîďe"/>
            <p:cNvSpPr/>
            <p:nvPr/>
          </p:nvSpPr>
          <p:spPr bwMode="auto">
            <a:xfrm>
              <a:off x="7124700" y="3680619"/>
              <a:ext cx="17463" cy="3175"/>
            </a:xfrm>
            <a:custGeom>
              <a:avLst/>
              <a:gdLst>
                <a:gd name="T0" fmla="*/ 11 w 11"/>
                <a:gd name="T1" fmla="*/ 0 h 2"/>
                <a:gd name="T2" fmla="*/ 0 w 11"/>
                <a:gd name="T3" fmla="*/ 2 h 2"/>
                <a:gd name="T4" fmla="*/ 0 w 11"/>
                <a:gd name="T5" fmla="*/ 2 h 2"/>
                <a:gd name="T6" fmla="*/ 11 w 11"/>
                <a:gd name="T7" fmla="*/ 0 h 2"/>
                <a:gd name="T8" fmla="*/ 11 w 11"/>
                <a:gd name="T9" fmla="*/ 0 h 2"/>
              </a:gdLst>
              <a:ahLst/>
              <a:cxnLst>
                <a:cxn ang="0">
                  <a:pos x="T0" y="T1"/>
                </a:cxn>
                <a:cxn ang="0">
                  <a:pos x="T2" y="T3"/>
                </a:cxn>
                <a:cxn ang="0">
                  <a:pos x="T4" y="T5"/>
                </a:cxn>
                <a:cxn ang="0">
                  <a:pos x="T6" y="T7"/>
                </a:cxn>
                <a:cxn ang="0">
                  <a:pos x="T8" y="T9"/>
                </a:cxn>
              </a:cxnLst>
              <a:rect l="0" t="0" r="r" b="b"/>
              <a:pathLst>
                <a:path w="11" h="2">
                  <a:moveTo>
                    <a:pt x="11" y="0"/>
                  </a:moveTo>
                  <a:lnTo>
                    <a:pt x="0" y="2"/>
                  </a:lnTo>
                  <a:lnTo>
                    <a:pt x="0" y="2"/>
                  </a:lnTo>
                  <a:lnTo>
                    <a:pt x="11"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9" name="ïslïḍe"/>
            <p:cNvSpPr/>
            <p:nvPr/>
          </p:nvSpPr>
          <p:spPr bwMode="auto">
            <a:xfrm>
              <a:off x="7124700" y="3359944"/>
              <a:ext cx="17463" cy="323850"/>
            </a:xfrm>
            <a:custGeom>
              <a:avLst/>
              <a:gdLst>
                <a:gd name="T0" fmla="*/ 2 w 11"/>
                <a:gd name="T1" fmla="*/ 0 h 204"/>
                <a:gd name="T2" fmla="*/ 0 w 11"/>
                <a:gd name="T3" fmla="*/ 204 h 204"/>
                <a:gd name="T4" fmla="*/ 11 w 11"/>
                <a:gd name="T5" fmla="*/ 202 h 204"/>
                <a:gd name="T6" fmla="*/ 10 w 11"/>
                <a:gd name="T7" fmla="*/ 1 h 204"/>
                <a:gd name="T8" fmla="*/ 2 w 11"/>
                <a:gd name="T9" fmla="*/ 0 h 204"/>
              </a:gdLst>
              <a:ahLst/>
              <a:cxnLst>
                <a:cxn ang="0">
                  <a:pos x="T0" y="T1"/>
                </a:cxn>
                <a:cxn ang="0">
                  <a:pos x="T2" y="T3"/>
                </a:cxn>
                <a:cxn ang="0">
                  <a:pos x="T4" y="T5"/>
                </a:cxn>
                <a:cxn ang="0">
                  <a:pos x="T6" y="T7"/>
                </a:cxn>
                <a:cxn ang="0">
                  <a:pos x="T8" y="T9"/>
                </a:cxn>
              </a:cxnLst>
              <a:rect l="0" t="0" r="r" b="b"/>
              <a:pathLst>
                <a:path w="11" h="204">
                  <a:moveTo>
                    <a:pt x="2" y="0"/>
                  </a:moveTo>
                  <a:lnTo>
                    <a:pt x="0" y="204"/>
                  </a:lnTo>
                  <a:lnTo>
                    <a:pt x="11" y="202"/>
                  </a:lnTo>
                  <a:lnTo>
                    <a:pt x="10" y="1"/>
                  </a:lnTo>
                  <a:lnTo>
                    <a:pt x="2" y="0"/>
                  </a:lnTo>
                  <a:close/>
                </a:path>
              </a:pathLst>
            </a:custGeom>
            <a:solidFill>
              <a:srgbClr val="E9E8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0" name="íṧľiḑe"/>
            <p:cNvSpPr/>
            <p:nvPr/>
          </p:nvSpPr>
          <p:spPr bwMode="auto">
            <a:xfrm>
              <a:off x="7124700" y="3359944"/>
              <a:ext cx="17463" cy="323850"/>
            </a:xfrm>
            <a:custGeom>
              <a:avLst/>
              <a:gdLst>
                <a:gd name="T0" fmla="*/ 2 w 11"/>
                <a:gd name="T1" fmla="*/ 0 h 204"/>
                <a:gd name="T2" fmla="*/ 0 w 11"/>
                <a:gd name="T3" fmla="*/ 204 h 204"/>
                <a:gd name="T4" fmla="*/ 11 w 11"/>
                <a:gd name="T5" fmla="*/ 202 h 204"/>
                <a:gd name="T6" fmla="*/ 10 w 11"/>
                <a:gd name="T7" fmla="*/ 1 h 204"/>
                <a:gd name="T8" fmla="*/ 2 w 11"/>
                <a:gd name="T9" fmla="*/ 0 h 204"/>
              </a:gdLst>
              <a:ahLst/>
              <a:cxnLst>
                <a:cxn ang="0">
                  <a:pos x="T0" y="T1"/>
                </a:cxn>
                <a:cxn ang="0">
                  <a:pos x="T2" y="T3"/>
                </a:cxn>
                <a:cxn ang="0">
                  <a:pos x="T4" y="T5"/>
                </a:cxn>
                <a:cxn ang="0">
                  <a:pos x="T6" y="T7"/>
                </a:cxn>
                <a:cxn ang="0">
                  <a:pos x="T8" y="T9"/>
                </a:cxn>
              </a:cxnLst>
              <a:rect l="0" t="0" r="r" b="b"/>
              <a:pathLst>
                <a:path w="11" h="204">
                  <a:moveTo>
                    <a:pt x="2" y="0"/>
                  </a:moveTo>
                  <a:lnTo>
                    <a:pt x="0" y="204"/>
                  </a:lnTo>
                  <a:lnTo>
                    <a:pt x="11" y="202"/>
                  </a:lnTo>
                  <a:lnTo>
                    <a:pt x="10" y="1"/>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1" name="íṧḷïḋe"/>
            <p:cNvSpPr/>
            <p:nvPr/>
          </p:nvSpPr>
          <p:spPr bwMode="auto">
            <a:xfrm>
              <a:off x="7140575" y="3361531"/>
              <a:ext cx="11113" cy="319088"/>
            </a:xfrm>
            <a:custGeom>
              <a:avLst/>
              <a:gdLst>
                <a:gd name="T0" fmla="*/ 0 w 7"/>
                <a:gd name="T1" fmla="*/ 0 h 201"/>
                <a:gd name="T2" fmla="*/ 1 w 7"/>
                <a:gd name="T3" fmla="*/ 201 h 201"/>
                <a:gd name="T4" fmla="*/ 1 w 7"/>
                <a:gd name="T5" fmla="*/ 201 h 201"/>
                <a:gd name="T6" fmla="*/ 7 w 7"/>
                <a:gd name="T7" fmla="*/ 201 h 201"/>
                <a:gd name="T8" fmla="*/ 5 w 7"/>
                <a:gd name="T9" fmla="*/ 0 h 201"/>
                <a:gd name="T10" fmla="*/ 0 w 7"/>
                <a:gd name="T11" fmla="*/ 0 h 201"/>
              </a:gdLst>
              <a:ahLst/>
              <a:cxnLst>
                <a:cxn ang="0">
                  <a:pos x="T0" y="T1"/>
                </a:cxn>
                <a:cxn ang="0">
                  <a:pos x="T2" y="T3"/>
                </a:cxn>
                <a:cxn ang="0">
                  <a:pos x="T4" y="T5"/>
                </a:cxn>
                <a:cxn ang="0">
                  <a:pos x="T6" y="T7"/>
                </a:cxn>
                <a:cxn ang="0">
                  <a:pos x="T8" y="T9"/>
                </a:cxn>
                <a:cxn ang="0">
                  <a:pos x="T10" y="T11"/>
                </a:cxn>
              </a:cxnLst>
              <a:rect l="0" t="0" r="r" b="b"/>
              <a:pathLst>
                <a:path w="7" h="201">
                  <a:moveTo>
                    <a:pt x="0" y="0"/>
                  </a:moveTo>
                  <a:lnTo>
                    <a:pt x="1" y="201"/>
                  </a:lnTo>
                  <a:lnTo>
                    <a:pt x="1" y="201"/>
                  </a:lnTo>
                  <a:lnTo>
                    <a:pt x="7" y="201"/>
                  </a:lnTo>
                  <a:lnTo>
                    <a:pt x="5" y="0"/>
                  </a:lnTo>
                  <a:lnTo>
                    <a:pt x="0" y="0"/>
                  </a:lnTo>
                  <a:close/>
                </a:path>
              </a:pathLst>
            </a:custGeom>
            <a:solidFill>
              <a:srgbClr val="DB563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2" name="îSḻïḓe"/>
            <p:cNvSpPr/>
            <p:nvPr/>
          </p:nvSpPr>
          <p:spPr bwMode="auto">
            <a:xfrm>
              <a:off x="7140575" y="3361531"/>
              <a:ext cx="11113" cy="319088"/>
            </a:xfrm>
            <a:custGeom>
              <a:avLst/>
              <a:gdLst>
                <a:gd name="T0" fmla="*/ 0 w 7"/>
                <a:gd name="T1" fmla="*/ 0 h 201"/>
                <a:gd name="T2" fmla="*/ 1 w 7"/>
                <a:gd name="T3" fmla="*/ 201 h 201"/>
                <a:gd name="T4" fmla="*/ 1 w 7"/>
                <a:gd name="T5" fmla="*/ 201 h 201"/>
                <a:gd name="T6" fmla="*/ 7 w 7"/>
                <a:gd name="T7" fmla="*/ 201 h 201"/>
                <a:gd name="T8" fmla="*/ 5 w 7"/>
                <a:gd name="T9" fmla="*/ 0 h 201"/>
                <a:gd name="T10" fmla="*/ 0 w 7"/>
                <a:gd name="T11" fmla="*/ 0 h 201"/>
              </a:gdLst>
              <a:ahLst/>
              <a:cxnLst>
                <a:cxn ang="0">
                  <a:pos x="T0" y="T1"/>
                </a:cxn>
                <a:cxn ang="0">
                  <a:pos x="T2" y="T3"/>
                </a:cxn>
                <a:cxn ang="0">
                  <a:pos x="T4" y="T5"/>
                </a:cxn>
                <a:cxn ang="0">
                  <a:pos x="T6" y="T7"/>
                </a:cxn>
                <a:cxn ang="0">
                  <a:pos x="T8" y="T9"/>
                </a:cxn>
                <a:cxn ang="0">
                  <a:pos x="T10" y="T11"/>
                </a:cxn>
              </a:cxnLst>
              <a:rect l="0" t="0" r="r" b="b"/>
              <a:pathLst>
                <a:path w="7" h="201">
                  <a:moveTo>
                    <a:pt x="0" y="0"/>
                  </a:moveTo>
                  <a:lnTo>
                    <a:pt x="1" y="201"/>
                  </a:lnTo>
                  <a:lnTo>
                    <a:pt x="1" y="201"/>
                  </a:lnTo>
                  <a:lnTo>
                    <a:pt x="7" y="201"/>
                  </a:lnTo>
                  <a:lnTo>
                    <a:pt x="5"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3" name="iṣ1íde"/>
            <p:cNvSpPr/>
            <p:nvPr/>
          </p:nvSpPr>
          <p:spPr bwMode="auto">
            <a:xfrm>
              <a:off x="6357938" y="4101306"/>
              <a:ext cx="588963" cy="619125"/>
            </a:xfrm>
            <a:custGeom>
              <a:avLst/>
              <a:gdLst>
                <a:gd name="T0" fmla="*/ 11 w 275"/>
                <a:gd name="T1" fmla="*/ 141 h 289"/>
                <a:gd name="T2" fmla="*/ 58 w 275"/>
                <a:gd name="T3" fmla="*/ 122 h 289"/>
                <a:gd name="T4" fmla="*/ 75 w 275"/>
                <a:gd name="T5" fmla="*/ 103 h 289"/>
                <a:gd name="T6" fmla="*/ 69 w 275"/>
                <a:gd name="T7" fmla="*/ 83 h 289"/>
                <a:gd name="T8" fmla="*/ 62 w 275"/>
                <a:gd name="T9" fmla="*/ 53 h 289"/>
                <a:gd name="T10" fmla="*/ 86 w 275"/>
                <a:gd name="T11" fmla="*/ 7 h 289"/>
                <a:gd name="T12" fmla="*/ 105 w 275"/>
                <a:gd name="T13" fmla="*/ 0 h 289"/>
                <a:gd name="T14" fmla="*/ 126 w 275"/>
                <a:gd name="T15" fmla="*/ 14 h 289"/>
                <a:gd name="T16" fmla="*/ 127 w 275"/>
                <a:gd name="T17" fmla="*/ 33 h 289"/>
                <a:gd name="T18" fmla="*/ 127 w 275"/>
                <a:gd name="T19" fmla="*/ 38 h 289"/>
                <a:gd name="T20" fmla="*/ 130 w 275"/>
                <a:gd name="T21" fmla="*/ 61 h 289"/>
                <a:gd name="T22" fmla="*/ 154 w 275"/>
                <a:gd name="T23" fmla="*/ 97 h 289"/>
                <a:gd name="T24" fmla="*/ 159 w 275"/>
                <a:gd name="T25" fmla="*/ 103 h 289"/>
                <a:gd name="T26" fmla="*/ 179 w 275"/>
                <a:gd name="T27" fmla="*/ 125 h 289"/>
                <a:gd name="T28" fmla="*/ 192 w 275"/>
                <a:gd name="T29" fmla="*/ 130 h 289"/>
                <a:gd name="T30" fmla="*/ 222 w 275"/>
                <a:gd name="T31" fmla="*/ 130 h 289"/>
                <a:gd name="T32" fmla="*/ 275 w 275"/>
                <a:gd name="T33" fmla="*/ 131 h 289"/>
                <a:gd name="T34" fmla="*/ 275 w 275"/>
                <a:gd name="T35" fmla="*/ 253 h 289"/>
                <a:gd name="T36" fmla="*/ 222 w 275"/>
                <a:gd name="T37" fmla="*/ 253 h 289"/>
                <a:gd name="T38" fmla="*/ 208 w 275"/>
                <a:gd name="T39" fmla="*/ 252 h 289"/>
                <a:gd name="T40" fmla="*/ 198 w 275"/>
                <a:gd name="T41" fmla="*/ 252 h 289"/>
                <a:gd name="T42" fmla="*/ 197 w 275"/>
                <a:gd name="T43" fmla="*/ 252 h 289"/>
                <a:gd name="T44" fmla="*/ 188 w 275"/>
                <a:gd name="T45" fmla="*/ 253 h 289"/>
                <a:gd name="T46" fmla="*/ 180 w 275"/>
                <a:gd name="T47" fmla="*/ 254 h 289"/>
                <a:gd name="T48" fmla="*/ 171 w 275"/>
                <a:gd name="T49" fmla="*/ 261 h 289"/>
                <a:gd name="T50" fmla="*/ 165 w 275"/>
                <a:gd name="T51" fmla="*/ 265 h 289"/>
                <a:gd name="T52" fmla="*/ 160 w 275"/>
                <a:gd name="T53" fmla="*/ 269 h 289"/>
                <a:gd name="T54" fmla="*/ 142 w 275"/>
                <a:gd name="T55" fmla="*/ 280 h 289"/>
                <a:gd name="T56" fmla="*/ 116 w 275"/>
                <a:gd name="T57" fmla="*/ 285 h 289"/>
                <a:gd name="T58" fmla="*/ 90 w 275"/>
                <a:gd name="T59" fmla="*/ 289 h 289"/>
                <a:gd name="T60" fmla="*/ 78 w 275"/>
                <a:gd name="T61" fmla="*/ 288 h 289"/>
                <a:gd name="T62" fmla="*/ 55 w 275"/>
                <a:gd name="T63" fmla="*/ 261 h 289"/>
                <a:gd name="T64" fmla="*/ 38 w 275"/>
                <a:gd name="T65" fmla="*/ 246 h 289"/>
                <a:gd name="T66" fmla="*/ 31 w 275"/>
                <a:gd name="T67" fmla="*/ 227 h 289"/>
                <a:gd name="T68" fmla="*/ 13 w 275"/>
                <a:gd name="T69" fmla="*/ 189 h 289"/>
                <a:gd name="T70" fmla="*/ 2 w 275"/>
                <a:gd name="T71" fmla="*/ 171 h 289"/>
                <a:gd name="T72" fmla="*/ 11 w 275"/>
                <a:gd name="T73" fmla="*/ 1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5" h="289">
                  <a:moveTo>
                    <a:pt x="11" y="141"/>
                  </a:moveTo>
                  <a:cubicBezTo>
                    <a:pt x="21" y="132"/>
                    <a:pt x="57" y="122"/>
                    <a:pt x="58" y="122"/>
                  </a:cubicBezTo>
                  <a:cubicBezTo>
                    <a:pt x="74" y="118"/>
                    <a:pt x="75" y="115"/>
                    <a:pt x="75" y="103"/>
                  </a:cubicBezTo>
                  <a:cubicBezTo>
                    <a:pt x="75" y="95"/>
                    <a:pt x="72" y="91"/>
                    <a:pt x="69" y="83"/>
                  </a:cubicBezTo>
                  <a:cubicBezTo>
                    <a:pt x="65" y="74"/>
                    <a:pt x="62" y="64"/>
                    <a:pt x="62" y="53"/>
                  </a:cubicBezTo>
                  <a:cubicBezTo>
                    <a:pt x="63" y="33"/>
                    <a:pt x="72" y="16"/>
                    <a:pt x="86" y="7"/>
                  </a:cubicBezTo>
                  <a:cubicBezTo>
                    <a:pt x="91" y="2"/>
                    <a:pt x="98" y="0"/>
                    <a:pt x="105" y="0"/>
                  </a:cubicBezTo>
                  <a:cubicBezTo>
                    <a:pt x="115" y="0"/>
                    <a:pt x="123" y="5"/>
                    <a:pt x="126" y="14"/>
                  </a:cubicBezTo>
                  <a:cubicBezTo>
                    <a:pt x="128" y="21"/>
                    <a:pt x="128" y="27"/>
                    <a:pt x="127" y="33"/>
                  </a:cubicBezTo>
                  <a:cubicBezTo>
                    <a:pt x="127" y="35"/>
                    <a:pt x="127" y="36"/>
                    <a:pt x="127" y="38"/>
                  </a:cubicBezTo>
                  <a:cubicBezTo>
                    <a:pt x="127" y="47"/>
                    <a:pt x="128" y="54"/>
                    <a:pt x="130" y="61"/>
                  </a:cubicBezTo>
                  <a:cubicBezTo>
                    <a:pt x="136" y="75"/>
                    <a:pt x="146" y="88"/>
                    <a:pt x="154" y="97"/>
                  </a:cubicBezTo>
                  <a:cubicBezTo>
                    <a:pt x="159" y="103"/>
                    <a:pt x="159" y="103"/>
                    <a:pt x="159" y="103"/>
                  </a:cubicBezTo>
                  <a:cubicBezTo>
                    <a:pt x="165" y="110"/>
                    <a:pt x="171" y="118"/>
                    <a:pt x="179" y="125"/>
                  </a:cubicBezTo>
                  <a:cubicBezTo>
                    <a:pt x="183" y="128"/>
                    <a:pt x="187" y="129"/>
                    <a:pt x="192" y="130"/>
                  </a:cubicBezTo>
                  <a:cubicBezTo>
                    <a:pt x="192" y="130"/>
                    <a:pt x="206" y="130"/>
                    <a:pt x="222" y="130"/>
                  </a:cubicBezTo>
                  <a:cubicBezTo>
                    <a:pt x="247" y="130"/>
                    <a:pt x="275" y="131"/>
                    <a:pt x="275" y="131"/>
                  </a:cubicBezTo>
                  <a:cubicBezTo>
                    <a:pt x="275" y="253"/>
                    <a:pt x="275" y="253"/>
                    <a:pt x="275" y="253"/>
                  </a:cubicBezTo>
                  <a:cubicBezTo>
                    <a:pt x="275" y="253"/>
                    <a:pt x="243" y="253"/>
                    <a:pt x="222" y="253"/>
                  </a:cubicBezTo>
                  <a:cubicBezTo>
                    <a:pt x="214" y="253"/>
                    <a:pt x="209" y="253"/>
                    <a:pt x="208" y="252"/>
                  </a:cubicBezTo>
                  <a:cubicBezTo>
                    <a:pt x="204" y="252"/>
                    <a:pt x="201" y="252"/>
                    <a:pt x="198" y="252"/>
                  </a:cubicBezTo>
                  <a:cubicBezTo>
                    <a:pt x="197" y="252"/>
                    <a:pt x="197" y="252"/>
                    <a:pt x="197" y="252"/>
                  </a:cubicBezTo>
                  <a:cubicBezTo>
                    <a:pt x="194" y="253"/>
                    <a:pt x="191" y="253"/>
                    <a:pt x="188" y="253"/>
                  </a:cubicBezTo>
                  <a:cubicBezTo>
                    <a:pt x="186" y="254"/>
                    <a:pt x="183" y="254"/>
                    <a:pt x="180" y="254"/>
                  </a:cubicBezTo>
                  <a:cubicBezTo>
                    <a:pt x="177" y="255"/>
                    <a:pt x="174" y="258"/>
                    <a:pt x="171" y="261"/>
                  </a:cubicBezTo>
                  <a:cubicBezTo>
                    <a:pt x="169" y="262"/>
                    <a:pt x="167" y="264"/>
                    <a:pt x="165" y="265"/>
                  </a:cubicBezTo>
                  <a:cubicBezTo>
                    <a:pt x="163" y="267"/>
                    <a:pt x="161" y="268"/>
                    <a:pt x="160" y="269"/>
                  </a:cubicBezTo>
                  <a:cubicBezTo>
                    <a:pt x="154" y="273"/>
                    <a:pt x="148" y="277"/>
                    <a:pt x="142" y="280"/>
                  </a:cubicBezTo>
                  <a:cubicBezTo>
                    <a:pt x="134" y="283"/>
                    <a:pt x="125" y="284"/>
                    <a:pt x="116" y="285"/>
                  </a:cubicBezTo>
                  <a:cubicBezTo>
                    <a:pt x="112" y="286"/>
                    <a:pt x="97" y="289"/>
                    <a:pt x="90" y="289"/>
                  </a:cubicBezTo>
                  <a:cubicBezTo>
                    <a:pt x="86" y="289"/>
                    <a:pt x="82" y="289"/>
                    <a:pt x="78" y="288"/>
                  </a:cubicBezTo>
                  <a:cubicBezTo>
                    <a:pt x="64" y="284"/>
                    <a:pt x="55" y="274"/>
                    <a:pt x="55" y="261"/>
                  </a:cubicBezTo>
                  <a:cubicBezTo>
                    <a:pt x="48" y="259"/>
                    <a:pt x="42" y="253"/>
                    <a:pt x="38" y="246"/>
                  </a:cubicBezTo>
                  <a:cubicBezTo>
                    <a:pt x="35" y="240"/>
                    <a:pt x="30" y="233"/>
                    <a:pt x="31" y="227"/>
                  </a:cubicBezTo>
                  <a:cubicBezTo>
                    <a:pt x="18" y="218"/>
                    <a:pt x="10" y="203"/>
                    <a:pt x="13" y="189"/>
                  </a:cubicBezTo>
                  <a:cubicBezTo>
                    <a:pt x="7" y="185"/>
                    <a:pt x="3" y="179"/>
                    <a:pt x="2" y="171"/>
                  </a:cubicBezTo>
                  <a:cubicBezTo>
                    <a:pt x="0" y="160"/>
                    <a:pt x="4" y="148"/>
                    <a:pt x="11" y="141"/>
                  </a:cubicBezTo>
                </a:path>
              </a:pathLst>
            </a:custGeom>
            <a:solidFill>
              <a:srgbClr val="F5DEC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4" name="îṡľîḓé"/>
            <p:cNvSpPr/>
            <p:nvPr/>
          </p:nvSpPr>
          <p:spPr bwMode="auto">
            <a:xfrm>
              <a:off x="6846888" y="4345781"/>
              <a:ext cx="87313" cy="327025"/>
            </a:xfrm>
            <a:custGeom>
              <a:avLst/>
              <a:gdLst>
                <a:gd name="T0" fmla="*/ 0 w 55"/>
                <a:gd name="T1" fmla="*/ 0 h 206"/>
                <a:gd name="T2" fmla="*/ 9 w 55"/>
                <a:gd name="T3" fmla="*/ 206 h 206"/>
                <a:gd name="T4" fmla="*/ 55 w 55"/>
                <a:gd name="T5" fmla="*/ 204 h 206"/>
                <a:gd name="T6" fmla="*/ 48 w 55"/>
                <a:gd name="T7" fmla="*/ 1 h 206"/>
                <a:gd name="T8" fmla="*/ 0 w 55"/>
                <a:gd name="T9" fmla="*/ 0 h 206"/>
              </a:gdLst>
              <a:ahLst/>
              <a:cxnLst>
                <a:cxn ang="0">
                  <a:pos x="T0" y="T1"/>
                </a:cxn>
                <a:cxn ang="0">
                  <a:pos x="T2" y="T3"/>
                </a:cxn>
                <a:cxn ang="0">
                  <a:pos x="T4" y="T5"/>
                </a:cxn>
                <a:cxn ang="0">
                  <a:pos x="T6" y="T7"/>
                </a:cxn>
                <a:cxn ang="0">
                  <a:pos x="T8" y="T9"/>
                </a:cxn>
              </a:cxnLst>
              <a:rect l="0" t="0" r="r" b="b"/>
              <a:pathLst>
                <a:path w="55" h="206">
                  <a:moveTo>
                    <a:pt x="0" y="0"/>
                  </a:moveTo>
                  <a:lnTo>
                    <a:pt x="9" y="206"/>
                  </a:lnTo>
                  <a:lnTo>
                    <a:pt x="55" y="204"/>
                  </a:lnTo>
                  <a:lnTo>
                    <a:pt x="48" y="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5" name="îṥ1íďé"/>
            <p:cNvSpPr/>
            <p:nvPr/>
          </p:nvSpPr>
          <p:spPr bwMode="auto">
            <a:xfrm>
              <a:off x="6846888" y="4345781"/>
              <a:ext cx="87313" cy="327025"/>
            </a:xfrm>
            <a:custGeom>
              <a:avLst/>
              <a:gdLst>
                <a:gd name="T0" fmla="*/ 0 w 55"/>
                <a:gd name="T1" fmla="*/ 0 h 206"/>
                <a:gd name="T2" fmla="*/ 9 w 55"/>
                <a:gd name="T3" fmla="*/ 206 h 206"/>
                <a:gd name="T4" fmla="*/ 55 w 55"/>
                <a:gd name="T5" fmla="*/ 204 h 206"/>
                <a:gd name="T6" fmla="*/ 48 w 55"/>
                <a:gd name="T7" fmla="*/ 1 h 206"/>
                <a:gd name="T8" fmla="*/ 0 w 55"/>
                <a:gd name="T9" fmla="*/ 0 h 206"/>
              </a:gdLst>
              <a:ahLst/>
              <a:cxnLst>
                <a:cxn ang="0">
                  <a:pos x="T0" y="T1"/>
                </a:cxn>
                <a:cxn ang="0">
                  <a:pos x="T2" y="T3"/>
                </a:cxn>
                <a:cxn ang="0">
                  <a:pos x="T4" y="T5"/>
                </a:cxn>
                <a:cxn ang="0">
                  <a:pos x="T6" y="T7"/>
                </a:cxn>
                <a:cxn ang="0">
                  <a:pos x="T8" y="T9"/>
                </a:cxn>
              </a:cxnLst>
              <a:rect l="0" t="0" r="r" b="b"/>
              <a:pathLst>
                <a:path w="55" h="206">
                  <a:moveTo>
                    <a:pt x="0" y="0"/>
                  </a:moveTo>
                  <a:lnTo>
                    <a:pt x="9" y="206"/>
                  </a:lnTo>
                  <a:lnTo>
                    <a:pt x="55" y="204"/>
                  </a:lnTo>
                  <a:lnTo>
                    <a:pt x="48"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6" name="ïṥḻîḍê"/>
            <p:cNvSpPr/>
            <p:nvPr/>
          </p:nvSpPr>
          <p:spPr bwMode="auto">
            <a:xfrm>
              <a:off x="6921500" y="4317206"/>
              <a:ext cx="2022475" cy="403225"/>
            </a:xfrm>
            <a:custGeom>
              <a:avLst/>
              <a:gdLst>
                <a:gd name="T0" fmla="*/ 1 w 1274"/>
                <a:gd name="T1" fmla="*/ 232 h 254"/>
                <a:gd name="T2" fmla="*/ 1274 w 1274"/>
                <a:gd name="T3" fmla="*/ 254 h 254"/>
                <a:gd name="T4" fmla="*/ 1274 w 1274"/>
                <a:gd name="T5" fmla="*/ 0 h 254"/>
                <a:gd name="T6" fmla="*/ 0 w 1274"/>
                <a:gd name="T7" fmla="*/ 8 h 254"/>
                <a:gd name="T8" fmla="*/ 1 w 1274"/>
                <a:gd name="T9" fmla="*/ 232 h 254"/>
              </a:gdLst>
              <a:ahLst/>
              <a:cxnLst>
                <a:cxn ang="0">
                  <a:pos x="T0" y="T1"/>
                </a:cxn>
                <a:cxn ang="0">
                  <a:pos x="T2" y="T3"/>
                </a:cxn>
                <a:cxn ang="0">
                  <a:pos x="T4" y="T5"/>
                </a:cxn>
                <a:cxn ang="0">
                  <a:pos x="T6" y="T7"/>
                </a:cxn>
                <a:cxn ang="0">
                  <a:pos x="T8" y="T9"/>
                </a:cxn>
              </a:cxnLst>
              <a:rect l="0" t="0" r="r" b="b"/>
              <a:pathLst>
                <a:path w="1274" h="254">
                  <a:moveTo>
                    <a:pt x="1" y="232"/>
                  </a:moveTo>
                  <a:lnTo>
                    <a:pt x="1274" y="254"/>
                  </a:lnTo>
                  <a:lnTo>
                    <a:pt x="1274" y="0"/>
                  </a:lnTo>
                  <a:lnTo>
                    <a:pt x="0" y="8"/>
                  </a:lnTo>
                  <a:lnTo>
                    <a:pt x="1" y="232"/>
                  </a:lnTo>
                  <a:close/>
                </a:path>
              </a:pathLst>
            </a:custGeom>
            <a:solidFill>
              <a:srgbClr val="102F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7" name="îSlîdê"/>
            <p:cNvSpPr/>
            <p:nvPr/>
          </p:nvSpPr>
          <p:spPr bwMode="auto">
            <a:xfrm>
              <a:off x="6921500" y="4317206"/>
              <a:ext cx="2022475" cy="403225"/>
            </a:xfrm>
            <a:custGeom>
              <a:avLst/>
              <a:gdLst>
                <a:gd name="T0" fmla="*/ 1 w 1274"/>
                <a:gd name="T1" fmla="*/ 232 h 254"/>
                <a:gd name="T2" fmla="*/ 1274 w 1274"/>
                <a:gd name="T3" fmla="*/ 254 h 254"/>
                <a:gd name="T4" fmla="*/ 1274 w 1274"/>
                <a:gd name="T5" fmla="*/ 0 h 254"/>
                <a:gd name="T6" fmla="*/ 0 w 1274"/>
                <a:gd name="T7" fmla="*/ 8 h 254"/>
                <a:gd name="T8" fmla="*/ 1 w 1274"/>
                <a:gd name="T9" fmla="*/ 232 h 254"/>
              </a:gdLst>
              <a:ahLst/>
              <a:cxnLst>
                <a:cxn ang="0">
                  <a:pos x="T0" y="T1"/>
                </a:cxn>
                <a:cxn ang="0">
                  <a:pos x="T2" y="T3"/>
                </a:cxn>
                <a:cxn ang="0">
                  <a:pos x="T4" y="T5"/>
                </a:cxn>
                <a:cxn ang="0">
                  <a:pos x="T6" y="T7"/>
                </a:cxn>
                <a:cxn ang="0">
                  <a:pos x="T8" y="T9"/>
                </a:cxn>
              </a:cxnLst>
              <a:rect l="0" t="0" r="r" b="b"/>
              <a:pathLst>
                <a:path w="1274" h="254">
                  <a:moveTo>
                    <a:pt x="1" y="232"/>
                  </a:moveTo>
                  <a:lnTo>
                    <a:pt x="1274" y="254"/>
                  </a:lnTo>
                  <a:lnTo>
                    <a:pt x="1274" y="0"/>
                  </a:lnTo>
                  <a:lnTo>
                    <a:pt x="0" y="8"/>
                  </a:lnTo>
                  <a:lnTo>
                    <a:pt x="1" y="2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8" name="işliḓê"/>
            <p:cNvSpPr/>
            <p:nvPr/>
          </p:nvSpPr>
          <p:spPr bwMode="auto">
            <a:xfrm>
              <a:off x="6980238" y="4587081"/>
              <a:ext cx="74613" cy="66675"/>
            </a:xfrm>
            <a:custGeom>
              <a:avLst/>
              <a:gdLst>
                <a:gd name="T0" fmla="*/ 17 w 35"/>
                <a:gd name="T1" fmla="*/ 0 h 31"/>
                <a:gd name="T2" fmla="*/ 4 w 35"/>
                <a:gd name="T3" fmla="*/ 8 h 31"/>
                <a:gd name="T4" fmla="*/ 10 w 35"/>
                <a:gd name="T5" fmla="*/ 29 h 31"/>
                <a:gd name="T6" fmla="*/ 17 w 35"/>
                <a:gd name="T7" fmla="*/ 31 h 31"/>
                <a:gd name="T8" fmla="*/ 31 w 35"/>
                <a:gd name="T9" fmla="*/ 22 h 31"/>
                <a:gd name="T10" fmla="*/ 24 w 35"/>
                <a:gd name="T11" fmla="*/ 2 h 31"/>
                <a:gd name="T12" fmla="*/ 17 w 35"/>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5" h="31">
                  <a:moveTo>
                    <a:pt x="17" y="0"/>
                  </a:moveTo>
                  <a:cubicBezTo>
                    <a:pt x="12" y="0"/>
                    <a:pt x="6" y="3"/>
                    <a:pt x="4" y="8"/>
                  </a:cubicBezTo>
                  <a:cubicBezTo>
                    <a:pt x="0" y="16"/>
                    <a:pt x="3" y="25"/>
                    <a:pt x="10" y="29"/>
                  </a:cubicBezTo>
                  <a:cubicBezTo>
                    <a:pt x="12" y="30"/>
                    <a:pt x="15" y="31"/>
                    <a:pt x="17" y="31"/>
                  </a:cubicBezTo>
                  <a:cubicBezTo>
                    <a:pt x="23" y="31"/>
                    <a:pt x="28" y="27"/>
                    <a:pt x="31" y="22"/>
                  </a:cubicBezTo>
                  <a:cubicBezTo>
                    <a:pt x="35" y="15"/>
                    <a:pt x="32" y="6"/>
                    <a:pt x="24" y="2"/>
                  </a:cubicBezTo>
                  <a:cubicBezTo>
                    <a:pt x="22" y="1"/>
                    <a:pt x="19" y="0"/>
                    <a:pt x="17" y="0"/>
                  </a:cubicBezTo>
                </a:path>
              </a:pathLst>
            </a:custGeom>
            <a:solidFill>
              <a:srgbClr val="2844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9" name="ïşḷíḑè"/>
            <p:cNvSpPr/>
            <p:nvPr/>
          </p:nvSpPr>
          <p:spPr bwMode="auto">
            <a:xfrm>
              <a:off x="7085013" y="4591844"/>
              <a:ext cx="74613" cy="63500"/>
            </a:xfrm>
            <a:custGeom>
              <a:avLst/>
              <a:gdLst>
                <a:gd name="T0" fmla="*/ 18 w 35"/>
                <a:gd name="T1" fmla="*/ 0 h 30"/>
                <a:gd name="T2" fmla="*/ 4 w 35"/>
                <a:gd name="T3" fmla="*/ 8 h 30"/>
                <a:gd name="T4" fmla="*/ 11 w 35"/>
                <a:gd name="T5" fmla="*/ 29 h 30"/>
                <a:gd name="T6" fmla="*/ 18 w 35"/>
                <a:gd name="T7" fmla="*/ 30 h 30"/>
                <a:gd name="T8" fmla="*/ 31 w 35"/>
                <a:gd name="T9" fmla="*/ 22 h 30"/>
                <a:gd name="T10" fmla="*/ 24 w 35"/>
                <a:gd name="T11" fmla="*/ 1 h 30"/>
                <a:gd name="T12" fmla="*/ 18 w 35"/>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5" h="30">
                  <a:moveTo>
                    <a:pt x="18" y="0"/>
                  </a:moveTo>
                  <a:cubicBezTo>
                    <a:pt x="12" y="0"/>
                    <a:pt x="7" y="3"/>
                    <a:pt x="4" y="8"/>
                  </a:cubicBezTo>
                  <a:cubicBezTo>
                    <a:pt x="0" y="16"/>
                    <a:pt x="3" y="25"/>
                    <a:pt x="11" y="29"/>
                  </a:cubicBezTo>
                  <a:cubicBezTo>
                    <a:pt x="13" y="30"/>
                    <a:pt x="15" y="30"/>
                    <a:pt x="18" y="30"/>
                  </a:cubicBezTo>
                  <a:cubicBezTo>
                    <a:pt x="23" y="30"/>
                    <a:pt x="28" y="27"/>
                    <a:pt x="31" y="22"/>
                  </a:cubicBezTo>
                  <a:cubicBezTo>
                    <a:pt x="35" y="14"/>
                    <a:pt x="32" y="5"/>
                    <a:pt x="24" y="1"/>
                  </a:cubicBezTo>
                  <a:cubicBezTo>
                    <a:pt x="22" y="0"/>
                    <a:pt x="20" y="0"/>
                    <a:pt x="18" y="0"/>
                  </a:cubicBezTo>
                </a:path>
              </a:pathLst>
            </a:custGeom>
            <a:solidFill>
              <a:srgbClr val="28445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0" name="ïṧ1iḋé"/>
            <p:cNvSpPr/>
            <p:nvPr/>
          </p:nvSpPr>
          <p:spPr bwMode="auto">
            <a:xfrm>
              <a:off x="6908800" y="4669631"/>
              <a:ext cx="14288" cy="1588"/>
            </a:xfrm>
            <a:prstGeom prst="rect">
              <a:avLst/>
            </a:prstGeom>
            <a:solidFill>
              <a:srgbClr val="E9E8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81" name="iś1íďè"/>
            <p:cNvSpPr/>
            <p:nvPr/>
          </p:nvSpPr>
          <p:spPr bwMode="auto">
            <a:xfrm>
              <a:off x="6908800" y="4669631"/>
              <a:ext cx="14288"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82" name="íṥliḑê"/>
            <p:cNvSpPr/>
            <p:nvPr/>
          </p:nvSpPr>
          <p:spPr bwMode="auto">
            <a:xfrm>
              <a:off x="6908800" y="4347369"/>
              <a:ext cx="14288" cy="322263"/>
            </a:xfrm>
            <a:custGeom>
              <a:avLst/>
              <a:gdLst>
                <a:gd name="T0" fmla="*/ 1 w 9"/>
                <a:gd name="T1" fmla="*/ 0 h 203"/>
                <a:gd name="T2" fmla="*/ 0 w 9"/>
                <a:gd name="T3" fmla="*/ 203 h 203"/>
                <a:gd name="T4" fmla="*/ 9 w 9"/>
                <a:gd name="T5" fmla="*/ 203 h 203"/>
                <a:gd name="T6" fmla="*/ 8 w 9"/>
                <a:gd name="T7" fmla="*/ 0 h 203"/>
                <a:gd name="T8" fmla="*/ 1 w 9"/>
                <a:gd name="T9" fmla="*/ 0 h 203"/>
              </a:gdLst>
              <a:ahLst/>
              <a:cxnLst>
                <a:cxn ang="0">
                  <a:pos x="T0" y="T1"/>
                </a:cxn>
                <a:cxn ang="0">
                  <a:pos x="T2" y="T3"/>
                </a:cxn>
                <a:cxn ang="0">
                  <a:pos x="T4" y="T5"/>
                </a:cxn>
                <a:cxn ang="0">
                  <a:pos x="T6" y="T7"/>
                </a:cxn>
                <a:cxn ang="0">
                  <a:pos x="T8" y="T9"/>
                </a:cxn>
              </a:cxnLst>
              <a:rect l="0" t="0" r="r" b="b"/>
              <a:pathLst>
                <a:path w="9" h="203">
                  <a:moveTo>
                    <a:pt x="1" y="0"/>
                  </a:moveTo>
                  <a:lnTo>
                    <a:pt x="0" y="203"/>
                  </a:lnTo>
                  <a:lnTo>
                    <a:pt x="9" y="203"/>
                  </a:lnTo>
                  <a:lnTo>
                    <a:pt x="8" y="0"/>
                  </a:lnTo>
                  <a:lnTo>
                    <a:pt x="1" y="0"/>
                  </a:lnTo>
                  <a:close/>
                </a:path>
              </a:pathLst>
            </a:custGeom>
            <a:solidFill>
              <a:srgbClr val="E9E8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3" name="ïşľíḍê"/>
            <p:cNvSpPr/>
            <p:nvPr/>
          </p:nvSpPr>
          <p:spPr bwMode="auto">
            <a:xfrm>
              <a:off x="6908800" y="4347369"/>
              <a:ext cx="14288" cy="322263"/>
            </a:xfrm>
            <a:custGeom>
              <a:avLst/>
              <a:gdLst>
                <a:gd name="T0" fmla="*/ 1 w 9"/>
                <a:gd name="T1" fmla="*/ 0 h 203"/>
                <a:gd name="T2" fmla="*/ 0 w 9"/>
                <a:gd name="T3" fmla="*/ 203 h 203"/>
                <a:gd name="T4" fmla="*/ 9 w 9"/>
                <a:gd name="T5" fmla="*/ 203 h 203"/>
                <a:gd name="T6" fmla="*/ 8 w 9"/>
                <a:gd name="T7" fmla="*/ 0 h 203"/>
                <a:gd name="T8" fmla="*/ 1 w 9"/>
                <a:gd name="T9" fmla="*/ 0 h 203"/>
              </a:gdLst>
              <a:ahLst/>
              <a:cxnLst>
                <a:cxn ang="0">
                  <a:pos x="T0" y="T1"/>
                </a:cxn>
                <a:cxn ang="0">
                  <a:pos x="T2" y="T3"/>
                </a:cxn>
                <a:cxn ang="0">
                  <a:pos x="T4" y="T5"/>
                </a:cxn>
                <a:cxn ang="0">
                  <a:pos x="T6" y="T7"/>
                </a:cxn>
                <a:cxn ang="0">
                  <a:pos x="T8" y="T9"/>
                </a:cxn>
              </a:cxnLst>
              <a:rect l="0" t="0" r="r" b="b"/>
              <a:pathLst>
                <a:path w="9" h="203">
                  <a:moveTo>
                    <a:pt x="1" y="0"/>
                  </a:moveTo>
                  <a:lnTo>
                    <a:pt x="0" y="203"/>
                  </a:lnTo>
                  <a:lnTo>
                    <a:pt x="9" y="203"/>
                  </a:lnTo>
                  <a:lnTo>
                    <a:pt x="8"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4" name="íṥḷíḍe"/>
            <p:cNvSpPr/>
            <p:nvPr/>
          </p:nvSpPr>
          <p:spPr bwMode="auto">
            <a:xfrm>
              <a:off x="6921500" y="4347369"/>
              <a:ext cx="12700" cy="322263"/>
            </a:xfrm>
            <a:custGeom>
              <a:avLst/>
              <a:gdLst>
                <a:gd name="T0" fmla="*/ 0 w 8"/>
                <a:gd name="T1" fmla="*/ 0 h 203"/>
                <a:gd name="T2" fmla="*/ 1 w 8"/>
                <a:gd name="T3" fmla="*/ 203 h 203"/>
                <a:gd name="T4" fmla="*/ 1 w 8"/>
                <a:gd name="T5" fmla="*/ 203 h 203"/>
                <a:gd name="T6" fmla="*/ 8 w 8"/>
                <a:gd name="T7" fmla="*/ 203 h 203"/>
                <a:gd name="T8" fmla="*/ 5 w 8"/>
                <a:gd name="T9" fmla="*/ 1 h 203"/>
                <a:gd name="T10" fmla="*/ 0 w 8"/>
                <a:gd name="T11" fmla="*/ 0 h 203"/>
              </a:gdLst>
              <a:ahLst/>
              <a:cxnLst>
                <a:cxn ang="0">
                  <a:pos x="T0" y="T1"/>
                </a:cxn>
                <a:cxn ang="0">
                  <a:pos x="T2" y="T3"/>
                </a:cxn>
                <a:cxn ang="0">
                  <a:pos x="T4" y="T5"/>
                </a:cxn>
                <a:cxn ang="0">
                  <a:pos x="T6" y="T7"/>
                </a:cxn>
                <a:cxn ang="0">
                  <a:pos x="T8" y="T9"/>
                </a:cxn>
                <a:cxn ang="0">
                  <a:pos x="T10" y="T11"/>
                </a:cxn>
              </a:cxnLst>
              <a:rect l="0" t="0" r="r" b="b"/>
              <a:pathLst>
                <a:path w="8" h="203">
                  <a:moveTo>
                    <a:pt x="0" y="0"/>
                  </a:moveTo>
                  <a:lnTo>
                    <a:pt x="1" y="203"/>
                  </a:lnTo>
                  <a:lnTo>
                    <a:pt x="1" y="203"/>
                  </a:lnTo>
                  <a:lnTo>
                    <a:pt x="8" y="203"/>
                  </a:lnTo>
                  <a:lnTo>
                    <a:pt x="5" y="1"/>
                  </a:lnTo>
                  <a:lnTo>
                    <a:pt x="0" y="0"/>
                  </a:lnTo>
                  <a:close/>
                </a:path>
              </a:pathLst>
            </a:custGeom>
            <a:solidFill>
              <a:srgbClr val="122D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5" name="ïṩḻîḓé"/>
            <p:cNvSpPr/>
            <p:nvPr/>
          </p:nvSpPr>
          <p:spPr bwMode="auto">
            <a:xfrm>
              <a:off x="6921500" y="4347369"/>
              <a:ext cx="12700" cy="322263"/>
            </a:xfrm>
            <a:custGeom>
              <a:avLst/>
              <a:gdLst>
                <a:gd name="T0" fmla="*/ 0 w 8"/>
                <a:gd name="T1" fmla="*/ 0 h 203"/>
                <a:gd name="T2" fmla="*/ 1 w 8"/>
                <a:gd name="T3" fmla="*/ 203 h 203"/>
                <a:gd name="T4" fmla="*/ 1 w 8"/>
                <a:gd name="T5" fmla="*/ 203 h 203"/>
                <a:gd name="T6" fmla="*/ 8 w 8"/>
                <a:gd name="T7" fmla="*/ 203 h 203"/>
                <a:gd name="T8" fmla="*/ 5 w 8"/>
                <a:gd name="T9" fmla="*/ 1 h 203"/>
                <a:gd name="T10" fmla="*/ 0 w 8"/>
                <a:gd name="T11" fmla="*/ 0 h 203"/>
              </a:gdLst>
              <a:ahLst/>
              <a:cxnLst>
                <a:cxn ang="0">
                  <a:pos x="T0" y="T1"/>
                </a:cxn>
                <a:cxn ang="0">
                  <a:pos x="T2" y="T3"/>
                </a:cxn>
                <a:cxn ang="0">
                  <a:pos x="T4" y="T5"/>
                </a:cxn>
                <a:cxn ang="0">
                  <a:pos x="T6" y="T7"/>
                </a:cxn>
                <a:cxn ang="0">
                  <a:pos x="T8" y="T9"/>
                </a:cxn>
                <a:cxn ang="0">
                  <a:pos x="T10" y="T11"/>
                </a:cxn>
              </a:cxnLst>
              <a:rect l="0" t="0" r="r" b="b"/>
              <a:pathLst>
                <a:path w="8" h="203">
                  <a:moveTo>
                    <a:pt x="0" y="0"/>
                  </a:moveTo>
                  <a:lnTo>
                    <a:pt x="1" y="203"/>
                  </a:lnTo>
                  <a:lnTo>
                    <a:pt x="1" y="203"/>
                  </a:lnTo>
                  <a:lnTo>
                    <a:pt x="8" y="203"/>
                  </a:lnTo>
                  <a:lnTo>
                    <a:pt x="5"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6" name="ïṥḷîḑé"/>
            <p:cNvSpPr/>
            <p:nvPr/>
          </p:nvSpPr>
          <p:spPr bwMode="auto">
            <a:xfrm>
              <a:off x="7664450" y="4814094"/>
              <a:ext cx="588963" cy="622300"/>
            </a:xfrm>
            <a:custGeom>
              <a:avLst/>
              <a:gdLst>
                <a:gd name="T0" fmla="*/ 11 w 275"/>
                <a:gd name="T1" fmla="*/ 148 h 290"/>
                <a:gd name="T2" fmla="*/ 58 w 275"/>
                <a:gd name="T3" fmla="*/ 168 h 290"/>
                <a:gd name="T4" fmla="*/ 75 w 275"/>
                <a:gd name="T5" fmla="*/ 187 h 290"/>
                <a:gd name="T6" fmla="*/ 68 w 275"/>
                <a:gd name="T7" fmla="*/ 207 h 290"/>
                <a:gd name="T8" fmla="*/ 62 w 275"/>
                <a:gd name="T9" fmla="*/ 237 h 290"/>
                <a:gd name="T10" fmla="*/ 86 w 275"/>
                <a:gd name="T11" fmla="*/ 283 h 290"/>
                <a:gd name="T12" fmla="*/ 105 w 275"/>
                <a:gd name="T13" fmla="*/ 290 h 290"/>
                <a:gd name="T14" fmla="*/ 126 w 275"/>
                <a:gd name="T15" fmla="*/ 275 h 290"/>
                <a:gd name="T16" fmla="*/ 127 w 275"/>
                <a:gd name="T17" fmla="*/ 256 h 290"/>
                <a:gd name="T18" fmla="*/ 127 w 275"/>
                <a:gd name="T19" fmla="*/ 252 h 290"/>
                <a:gd name="T20" fmla="*/ 130 w 275"/>
                <a:gd name="T21" fmla="*/ 229 h 290"/>
                <a:gd name="T22" fmla="*/ 154 w 275"/>
                <a:gd name="T23" fmla="*/ 192 h 290"/>
                <a:gd name="T24" fmla="*/ 158 w 275"/>
                <a:gd name="T25" fmla="*/ 187 h 290"/>
                <a:gd name="T26" fmla="*/ 179 w 275"/>
                <a:gd name="T27" fmla="*/ 165 h 290"/>
                <a:gd name="T28" fmla="*/ 191 w 275"/>
                <a:gd name="T29" fmla="*/ 160 h 290"/>
                <a:gd name="T30" fmla="*/ 221 w 275"/>
                <a:gd name="T31" fmla="*/ 160 h 290"/>
                <a:gd name="T32" fmla="*/ 275 w 275"/>
                <a:gd name="T33" fmla="*/ 159 h 290"/>
                <a:gd name="T34" fmla="*/ 275 w 275"/>
                <a:gd name="T35" fmla="*/ 37 h 290"/>
                <a:gd name="T36" fmla="*/ 221 w 275"/>
                <a:gd name="T37" fmla="*/ 37 h 290"/>
                <a:gd name="T38" fmla="*/ 208 w 275"/>
                <a:gd name="T39" fmla="*/ 37 h 290"/>
                <a:gd name="T40" fmla="*/ 198 w 275"/>
                <a:gd name="T41" fmla="*/ 37 h 290"/>
                <a:gd name="T42" fmla="*/ 197 w 275"/>
                <a:gd name="T43" fmla="*/ 37 h 290"/>
                <a:gd name="T44" fmla="*/ 188 w 275"/>
                <a:gd name="T45" fmla="*/ 36 h 290"/>
                <a:gd name="T46" fmla="*/ 180 w 275"/>
                <a:gd name="T47" fmla="*/ 35 h 290"/>
                <a:gd name="T48" fmla="*/ 170 w 275"/>
                <a:gd name="T49" fmla="*/ 29 h 290"/>
                <a:gd name="T50" fmla="*/ 165 w 275"/>
                <a:gd name="T51" fmla="*/ 24 h 290"/>
                <a:gd name="T52" fmla="*/ 159 w 275"/>
                <a:gd name="T53" fmla="*/ 20 h 290"/>
                <a:gd name="T54" fmla="*/ 142 w 275"/>
                <a:gd name="T55" fmla="*/ 10 h 290"/>
                <a:gd name="T56" fmla="*/ 116 w 275"/>
                <a:gd name="T57" fmla="*/ 4 h 290"/>
                <a:gd name="T58" fmla="*/ 90 w 275"/>
                <a:gd name="T59" fmla="*/ 0 h 290"/>
                <a:gd name="T60" fmla="*/ 78 w 275"/>
                <a:gd name="T61" fmla="*/ 1 h 290"/>
                <a:gd name="T62" fmla="*/ 55 w 275"/>
                <a:gd name="T63" fmla="*/ 28 h 290"/>
                <a:gd name="T64" fmla="*/ 38 w 275"/>
                <a:gd name="T65" fmla="*/ 44 h 290"/>
                <a:gd name="T66" fmla="*/ 31 w 275"/>
                <a:gd name="T67" fmla="*/ 63 h 290"/>
                <a:gd name="T68" fmla="*/ 13 w 275"/>
                <a:gd name="T69" fmla="*/ 100 h 290"/>
                <a:gd name="T70" fmla="*/ 2 w 275"/>
                <a:gd name="T71" fmla="*/ 119 h 290"/>
                <a:gd name="T72" fmla="*/ 11 w 275"/>
                <a:gd name="T73" fmla="*/ 148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5" h="290">
                  <a:moveTo>
                    <a:pt x="11" y="148"/>
                  </a:moveTo>
                  <a:cubicBezTo>
                    <a:pt x="20" y="157"/>
                    <a:pt x="56" y="167"/>
                    <a:pt x="58" y="168"/>
                  </a:cubicBezTo>
                  <a:cubicBezTo>
                    <a:pt x="74" y="171"/>
                    <a:pt x="75" y="174"/>
                    <a:pt x="75" y="187"/>
                  </a:cubicBezTo>
                  <a:cubicBezTo>
                    <a:pt x="75" y="195"/>
                    <a:pt x="71" y="199"/>
                    <a:pt x="68" y="207"/>
                  </a:cubicBezTo>
                  <a:cubicBezTo>
                    <a:pt x="65" y="216"/>
                    <a:pt x="62" y="226"/>
                    <a:pt x="62" y="237"/>
                  </a:cubicBezTo>
                  <a:cubicBezTo>
                    <a:pt x="63" y="257"/>
                    <a:pt x="72" y="274"/>
                    <a:pt x="86" y="283"/>
                  </a:cubicBezTo>
                  <a:cubicBezTo>
                    <a:pt x="91" y="287"/>
                    <a:pt x="98" y="290"/>
                    <a:pt x="105" y="290"/>
                  </a:cubicBezTo>
                  <a:cubicBezTo>
                    <a:pt x="115" y="290"/>
                    <a:pt x="123" y="284"/>
                    <a:pt x="126" y="275"/>
                  </a:cubicBezTo>
                  <a:cubicBezTo>
                    <a:pt x="128" y="269"/>
                    <a:pt x="127" y="263"/>
                    <a:pt x="127" y="256"/>
                  </a:cubicBezTo>
                  <a:cubicBezTo>
                    <a:pt x="127" y="255"/>
                    <a:pt x="127" y="253"/>
                    <a:pt x="127" y="252"/>
                  </a:cubicBezTo>
                  <a:cubicBezTo>
                    <a:pt x="126" y="243"/>
                    <a:pt x="128" y="235"/>
                    <a:pt x="130" y="229"/>
                  </a:cubicBezTo>
                  <a:cubicBezTo>
                    <a:pt x="135" y="215"/>
                    <a:pt x="145" y="202"/>
                    <a:pt x="154" y="192"/>
                  </a:cubicBezTo>
                  <a:cubicBezTo>
                    <a:pt x="158" y="187"/>
                    <a:pt x="158" y="187"/>
                    <a:pt x="158" y="187"/>
                  </a:cubicBezTo>
                  <a:cubicBezTo>
                    <a:pt x="165" y="179"/>
                    <a:pt x="171" y="171"/>
                    <a:pt x="179" y="165"/>
                  </a:cubicBezTo>
                  <a:cubicBezTo>
                    <a:pt x="182" y="162"/>
                    <a:pt x="186" y="161"/>
                    <a:pt x="191" y="160"/>
                  </a:cubicBezTo>
                  <a:cubicBezTo>
                    <a:pt x="192" y="160"/>
                    <a:pt x="205" y="160"/>
                    <a:pt x="221" y="160"/>
                  </a:cubicBezTo>
                  <a:cubicBezTo>
                    <a:pt x="247" y="159"/>
                    <a:pt x="275" y="159"/>
                    <a:pt x="275" y="159"/>
                  </a:cubicBezTo>
                  <a:cubicBezTo>
                    <a:pt x="275" y="37"/>
                    <a:pt x="275" y="37"/>
                    <a:pt x="275" y="37"/>
                  </a:cubicBezTo>
                  <a:cubicBezTo>
                    <a:pt x="275" y="37"/>
                    <a:pt x="242" y="37"/>
                    <a:pt x="221" y="37"/>
                  </a:cubicBezTo>
                  <a:cubicBezTo>
                    <a:pt x="214" y="37"/>
                    <a:pt x="209" y="37"/>
                    <a:pt x="208" y="37"/>
                  </a:cubicBezTo>
                  <a:cubicBezTo>
                    <a:pt x="204" y="37"/>
                    <a:pt x="201" y="37"/>
                    <a:pt x="198" y="37"/>
                  </a:cubicBezTo>
                  <a:cubicBezTo>
                    <a:pt x="197" y="37"/>
                    <a:pt x="197" y="37"/>
                    <a:pt x="197" y="37"/>
                  </a:cubicBezTo>
                  <a:cubicBezTo>
                    <a:pt x="194" y="37"/>
                    <a:pt x="191" y="37"/>
                    <a:pt x="188" y="36"/>
                  </a:cubicBezTo>
                  <a:cubicBezTo>
                    <a:pt x="186" y="36"/>
                    <a:pt x="183" y="36"/>
                    <a:pt x="180" y="35"/>
                  </a:cubicBezTo>
                  <a:cubicBezTo>
                    <a:pt x="177" y="35"/>
                    <a:pt x="173" y="32"/>
                    <a:pt x="170" y="29"/>
                  </a:cubicBezTo>
                  <a:cubicBezTo>
                    <a:pt x="168" y="27"/>
                    <a:pt x="167" y="25"/>
                    <a:pt x="165" y="24"/>
                  </a:cubicBezTo>
                  <a:cubicBezTo>
                    <a:pt x="163" y="23"/>
                    <a:pt x="161" y="22"/>
                    <a:pt x="159" y="20"/>
                  </a:cubicBezTo>
                  <a:cubicBezTo>
                    <a:pt x="154" y="17"/>
                    <a:pt x="148" y="13"/>
                    <a:pt x="142" y="10"/>
                  </a:cubicBezTo>
                  <a:cubicBezTo>
                    <a:pt x="134" y="6"/>
                    <a:pt x="125" y="5"/>
                    <a:pt x="116" y="4"/>
                  </a:cubicBezTo>
                  <a:cubicBezTo>
                    <a:pt x="112" y="4"/>
                    <a:pt x="97" y="0"/>
                    <a:pt x="90" y="0"/>
                  </a:cubicBezTo>
                  <a:cubicBezTo>
                    <a:pt x="86" y="0"/>
                    <a:pt x="81" y="1"/>
                    <a:pt x="78" y="1"/>
                  </a:cubicBezTo>
                  <a:cubicBezTo>
                    <a:pt x="64" y="5"/>
                    <a:pt x="55" y="16"/>
                    <a:pt x="55" y="28"/>
                  </a:cubicBezTo>
                  <a:cubicBezTo>
                    <a:pt x="48" y="31"/>
                    <a:pt x="42" y="36"/>
                    <a:pt x="38" y="44"/>
                  </a:cubicBezTo>
                  <a:cubicBezTo>
                    <a:pt x="34" y="50"/>
                    <a:pt x="29" y="57"/>
                    <a:pt x="31" y="63"/>
                  </a:cubicBezTo>
                  <a:cubicBezTo>
                    <a:pt x="17" y="71"/>
                    <a:pt x="9" y="87"/>
                    <a:pt x="13" y="100"/>
                  </a:cubicBezTo>
                  <a:cubicBezTo>
                    <a:pt x="7" y="104"/>
                    <a:pt x="3" y="111"/>
                    <a:pt x="2" y="119"/>
                  </a:cubicBezTo>
                  <a:cubicBezTo>
                    <a:pt x="0" y="130"/>
                    <a:pt x="3" y="141"/>
                    <a:pt x="11" y="148"/>
                  </a:cubicBezTo>
                </a:path>
              </a:pathLst>
            </a:custGeom>
            <a:solidFill>
              <a:srgbClr val="F5DEC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7" name="ïṧḻïḑe"/>
            <p:cNvSpPr/>
            <p:nvPr/>
          </p:nvSpPr>
          <p:spPr bwMode="auto">
            <a:xfrm>
              <a:off x="8124825" y="4856956"/>
              <a:ext cx="88900" cy="325438"/>
            </a:xfrm>
            <a:custGeom>
              <a:avLst/>
              <a:gdLst>
                <a:gd name="T0" fmla="*/ 0 w 56"/>
                <a:gd name="T1" fmla="*/ 0 h 205"/>
                <a:gd name="T2" fmla="*/ 10 w 56"/>
                <a:gd name="T3" fmla="*/ 205 h 205"/>
                <a:gd name="T4" fmla="*/ 56 w 56"/>
                <a:gd name="T5" fmla="*/ 204 h 205"/>
                <a:gd name="T6" fmla="*/ 49 w 56"/>
                <a:gd name="T7" fmla="*/ 2 h 205"/>
                <a:gd name="T8" fmla="*/ 0 w 56"/>
                <a:gd name="T9" fmla="*/ 0 h 205"/>
              </a:gdLst>
              <a:ahLst/>
              <a:cxnLst>
                <a:cxn ang="0">
                  <a:pos x="T0" y="T1"/>
                </a:cxn>
                <a:cxn ang="0">
                  <a:pos x="T2" y="T3"/>
                </a:cxn>
                <a:cxn ang="0">
                  <a:pos x="T4" y="T5"/>
                </a:cxn>
                <a:cxn ang="0">
                  <a:pos x="T6" y="T7"/>
                </a:cxn>
                <a:cxn ang="0">
                  <a:pos x="T8" y="T9"/>
                </a:cxn>
              </a:cxnLst>
              <a:rect l="0" t="0" r="r" b="b"/>
              <a:pathLst>
                <a:path w="56" h="205">
                  <a:moveTo>
                    <a:pt x="0" y="0"/>
                  </a:moveTo>
                  <a:lnTo>
                    <a:pt x="10" y="205"/>
                  </a:lnTo>
                  <a:lnTo>
                    <a:pt x="56" y="204"/>
                  </a:lnTo>
                  <a:lnTo>
                    <a:pt x="49"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8" name="îŝľïḑé"/>
            <p:cNvSpPr/>
            <p:nvPr/>
          </p:nvSpPr>
          <p:spPr bwMode="auto">
            <a:xfrm>
              <a:off x="8124825" y="4856956"/>
              <a:ext cx="88900" cy="325438"/>
            </a:xfrm>
            <a:custGeom>
              <a:avLst/>
              <a:gdLst>
                <a:gd name="T0" fmla="*/ 0 w 56"/>
                <a:gd name="T1" fmla="*/ 0 h 205"/>
                <a:gd name="T2" fmla="*/ 10 w 56"/>
                <a:gd name="T3" fmla="*/ 205 h 205"/>
                <a:gd name="T4" fmla="*/ 56 w 56"/>
                <a:gd name="T5" fmla="*/ 204 h 205"/>
                <a:gd name="T6" fmla="*/ 49 w 56"/>
                <a:gd name="T7" fmla="*/ 2 h 205"/>
                <a:gd name="T8" fmla="*/ 0 w 56"/>
                <a:gd name="T9" fmla="*/ 0 h 205"/>
              </a:gdLst>
              <a:ahLst/>
              <a:cxnLst>
                <a:cxn ang="0">
                  <a:pos x="T0" y="T1"/>
                </a:cxn>
                <a:cxn ang="0">
                  <a:pos x="T2" y="T3"/>
                </a:cxn>
                <a:cxn ang="0">
                  <a:pos x="T4" y="T5"/>
                </a:cxn>
                <a:cxn ang="0">
                  <a:pos x="T6" y="T7"/>
                </a:cxn>
                <a:cxn ang="0">
                  <a:pos x="T8" y="T9"/>
                </a:cxn>
              </a:cxnLst>
              <a:rect l="0" t="0" r="r" b="b"/>
              <a:pathLst>
                <a:path w="56" h="205">
                  <a:moveTo>
                    <a:pt x="0" y="0"/>
                  </a:moveTo>
                  <a:lnTo>
                    <a:pt x="10" y="205"/>
                  </a:lnTo>
                  <a:lnTo>
                    <a:pt x="56" y="204"/>
                  </a:lnTo>
                  <a:lnTo>
                    <a:pt x="49"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9" name="ïṡľíďê"/>
            <p:cNvSpPr/>
            <p:nvPr/>
          </p:nvSpPr>
          <p:spPr bwMode="auto">
            <a:xfrm>
              <a:off x="8201025" y="4829969"/>
              <a:ext cx="1722438" cy="403225"/>
            </a:xfrm>
            <a:custGeom>
              <a:avLst/>
              <a:gdLst>
                <a:gd name="T0" fmla="*/ 1 w 1085"/>
                <a:gd name="T1" fmla="*/ 232 h 254"/>
                <a:gd name="T2" fmla="*/ 1085 w 1085"/>
                <a:gd name="T3" fmla="*/ 254 h 254"/>
                <a:gd name="T4" fmla="*/ 1085 w 1085"/>
                <a:gd name="T5" fmla="*/ 0 h 254"/>
                <a:gd name="T6" fmla="*/ 0 w 1085"/>
                <a:gd name="T7" fmla="*/ 8 h 254"/>
                <a:gd name="T8" fmla="*/ 1 w 1085"/>
                <a:gd name="T9" fmla="*/ 232 h 254"/>
              </a:gdLst>
              <a:ahLst/>
              <a:cxnLst>
                <a:cxn ang="0">
                  <a:pos x="T0" y="T1"/>
                </a:cxn>
                <a:cxn ang="0">
                  <a:pos x="T2" y="T3"/>
                </a:cxn>
                <a:cxn ang="0">
                  <a:pos x="T4" y="T5"/>
                </a:cxn>
                <a:cxn ang="0">
                  <a:pos x="T6" y="T7"/>
                </a:cxn>
                <a:cxn ang="0">
                  <a:pos x="T8" y="T9"/>
                </a:cxn>
              </a:cxnLst>
              <a:rect l="0" t="0" r="r" b="b"/>
              <a:pathLst>
                <a:path w="1085" h="254">
                  <a:moveTo>
                    <a:pt x="1" y="232"/>
                  </a:moveTo>
                  <a:lnTo>
                    <a:pt x="1085" y="254"/>
                  </a:lnTo>
                  <a:lnTo>
                    <a:pt x="1085" y="0"/>
                  </a:lnTo>
                  <a:lnTo>
                    <a:pt x="0" y="8"/>
                  </a:lnTo>
                  <a:lnTo>
                    <a:pt x="1" y="232"/>
                  </a:lnTo>
                  <a:close/>
                </a:path>
              </a:pathLst>
            </a:custGeom>
            <a:solidFill>
              <a:srgbClr val="2626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0" name="ïŝḻïḍé"/>
            <p:cNvSpPr/>
            <p:nvPr/>
          </p:nvSpPr>
          <p:spPr bwMode="auto">
            <a:xfrm>
              <a:off x="8201025" y="4829969"/>
              <a:ext cx="1722438" cy="403225"/>
            </a:xfrm>
            <a:custGeom>
              <a:avLst/>
              <a:gdLst>
                <a:gd name="T0" fmla="*/ 1 w 1085"/>
                <a:gd name="T1" fmla="*/ 232 h 254"/>
                <a:gd name="T2" fmla="*/ 1085 w 1085"/>
                <a:gd name="T3" fmla="*/ 254 h 254"/>
                <a:gd name="T4" fmla="*/ 1085 w 1085"/>
                <a:gd name="T5" fmla="*/ 0 h 254"/>
                <a:gd name="T6" fmla="*/ 0 w 1085"/>
                <a:gd name="T7" fmla="*/ 8 h 254"/>
                <a:gd name="T8" fmla="*/ 1 w 1085"/>
                <a:gd name="T9" fmla="*/ 232 h 254"/>
              </a:gdLst>
              <a:ahLst/>
              <a:cxnLst>
                <a:cxn ang="0">
                  <a:pos x="T0" y="T1"/>
                </a:cxn>
                <a:cxn ang="0">
                  <a:pos x="T2" y="T3"/>
                </a:cxn>
                <a:cxn ang="0">
                  <a:pos x="T4" y="T5"/>
                </a:cxn>
                <a:cxn ang="0">
                  <a:pos x="T6" y="T7"/>
                </a:cxn>
                <a:cxn ang="0">
                  <a:pos x="T8" y="T9"/>
                </a:cxn>
              </a:cxnLst>
              <a:rect l="0" t="0" r="r" b="b"/>
              <a:pathLst>
                <a:path w="1085" h="254">
                  <a:moveTo>
                    <a:pt x="1" y="232"/>
                  </a:moveTo>
                  <a:lnTo>
                    <a:pt x="1085" y="254"/>
                  </a:lnTo>
                  <a:lnTo>
                    <a:pt x="1085" y="0"/>
                  </a:lnTo>
                  <a:lnTo>
                    <a:pt x="0" y="8"/>
                  </a:lnTo>
                  <a:lnTo>
                    <a:pt x="1" y="2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1" name="íṧḷîḍe"/>
            <p:cNvSpPr/>
            <p:nvPr/>
          </p:nvSpPr>
          <p:spPr bwMode="auto">
            <a:xfrm>
              <a:off x="8258175" y="5099844"/>
              <a:ext cx="74613" cy="63500"/>
            </a:xfrm>
            <a:custGeom>
              <a:avLst/>
              <a:gdLst>
                <a:gd name="T0" fmla="*/ 17 w 35"/>
                <a:gd name="T1" fmla="*/ 0 h 30"/>
                <a:gd name="T2" fmla="*/ 4 w 35"/>
                <a:gd name="T3" fmla="*/ 8 h 30"/>
                <a:gd name="T4" fmla="*/ 10 w 35"/>
                <a:gd name="T5" fmla="*/ 29 h 30"/>
                <a:gd name="T6" fmla="*/ 17 w 35"/>
                <a:gd name="T7" fmla="*/ 30 h 30"/>
                <a:gd name="T8" fmla="*/ 31 w 35"/>
                <a:gd name="T9" fmla="*/ 22 h 30"/>
                <a:gd name="T10" fmla="*/ 24 w 35"/>
                <a:gd name="T11" fmla="*/ 2 h 30"/>
                <a:gd name="T12" fmla="*/ 17 w 35"/>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5" h="30">
                  <a:moveTo>
                    <a:pt x="17" y="0"/>
                  </a:moveTo>
                  <a:cubicBezTo>
                    <a:pt x="12" y="0"/>
                    <a:pt x="6" y="3"/>
                    <a:pt x="4" y="8"/>
                  </a:cubicBezTo>
                  <a:cubicBezTo>
                    <a:pt x="0" y="16"/>
                    <a:pt x="3" y="25"/>
                    <a:pt x="10" y="29"/>
                  </a:cubicBezTo>
                  <a:cubicBezTo>
                    <a:pt x="12" y="30"/>
                    <a:pt x="15" y="30"/>
                    <a:pt x="17" y="30"/>
                  </a:cubicBezTo>
                  <a:cubicBezTo>
                    <a:pt x="23" y="30"/>
                    <a:pt x="28" y="27"/>
                    <a:pt x="31" y="22"/>
                  </a:cubicBezTo>
                  <a:cubicBezTo>
                    <a:pt x="35" y="15"/>
                    <a:pt x="32" y="5"/>
                    <a:pt x="24" y="2"/>
                  </a:cubicBezTo>
                  <a:cubicBezTo>
                    <a:pt x="22" y="0"/>
                    <a:pt x="19" y="0"/>
                    <a:pt x="17" y="0"/>
                  </a:cubicBezTo>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2" name="í$ľîḑé"/>
            <p:cNvSpPr/>
            <p:nvPr/>
          </p:nvSpPr>
          <p:spPr bwMode="auto">
            <a:xfrm>
              <a:off x="8362950" y="5104606"/>
              <a:ext cx="76200" cy="63500"/>
            </a:xfrm>
            <a:custGeom>
              <a:avLst/>
              <a:gdLst>
                <a:gd name="T0" fmla="*/ 17 w 35"/>
                <a:gd name="T1" fmla="*/ 0 h 30"/>
                <a:gd name="T2" fmla="*/ 4 w 35"/>
                <a:gd name="T3" fmla="*/ 8 h 30"/>
                <a:gd name="T4" fmla="*/ 11 w 35"/>
                <a:gd name="T5" fmla="*/ 28 h 30"/>
                <a:gd name="T6" fmla="*/ 17 w 35"/>
                <a:gd name="T7" fmla="*/ 30 h 30"/>
                <a:gd name="T8" fmla="*/ 31 w 35"/>
                <a:gd name="T9" fmla="*/ 22 h 30"/>
                <a:gd name="T10" fmla="*/ 24 w 35"/>
                <a:gd name="T11" fmla="*/ 1 h 30"/>
                <a:gd name="T12" fmla="*/ 17 w 35"/>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5" h="30">
                  <a:moveTo>
                    <a:pt x="17" y="0"/>
                  </a:moveTo>
                  <a:cubicBezTo>
                    <a:pt x="12" y="0"/>
                    <a:pt x="7" y="3"/>
                    <a:pt x="4" y="8"/>
                  </a:cubicBezTo>
                  <a:cubicBezTo>
                    <a:pt x="0" y="15"/>
                    <a:pt x="3" y="25"/>
                    <a:pt x="11" y="28"/>
                  </a:cubicBezTo>
                  <a:cubicBezTo>
                    <a:pt x="13" y="30"/>
                    <a:pt x="15" y="30"/>
                    <a:pt x="17" y="30"/>
                  </a:cubicBezTo>
                  <a:cubicBezTo>
                    <a:pt x="23" y="30"/>
                    <a:pt x="28" y="27"/>
                    <a:pt x="31" y="22"/>
                  </a:cubicBezTo>
                  <a:cubicBezTo>
                    <a:pt x="35" y="14"/>
                    <a:pt x="32" y="5"/>
                    <a:pt x="24" y="1"/>
                  </a:cubicBezTo>
                  <a:cubicBezTo>
                    <a:pt x="22" y="0"/>
                    <a:pt x="20" y="0"/>
                    <a:pt x="17" y="0"/>
                  </a:cubicBezTo>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3" name="ïśḻîḓé"/>
            <p:cNvSpPr/>
            <p:nvPr/>
          </p:nvSpPr>
          <p:spPr bwMode="auto">
            <a:xfrm>
              <a:off x="8186738" y="5180806"/>
              <a:ext cx="15875" cy="1588"/>
            </a:xfrm>
            <a:prstGeom prst="rect">
              <a:avLst/>
            </a:prstGeom>
            <a:solidFill>
              <a:srgbClr val="E9E8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94" name="îsḷiḓè"/>
            <p:cNvSpPr/>
            <p:nvPr/>
          </p:nvSpPr>
          <p:spPr bwMode="auto">
            <a:xfrm>
              <a:off x="8186738" y="5180806"/>
              <a:ext cx="158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95" name="iṥļïḓê"/>
            <p:cNvSpPr/>
            <p:nvPr/>
          </p:nvSpPr>
          <p:spPr bwMode="auto">
            <a:xfrm>
              <a:off x="8186738" y="4860131"/>
              <a:ext cx="15875" cy="320675"/>
            </a:xfrm>
            <a:custGeom>
              <a:avLst/>
              <a:gdLst>
                <a:gd name="T0" fmla="*/ 2 w 10"/>
                <a:gd name="T1" fmla="*/ 0 h 202"/>
                <a:gd name="T2" fmla="*/ 0 w 10"/>
                <a:gd name="T3" fmla="*/ 202 h 202"/>
                <a:gd name="T4" fmla="*/ 10 w 10"/>
                <a:gd name="T5" fmla="*/ 202 h 202"/>
                <a:gd name="T6" fmla="*/ 9 w 10"/>
                <a:gd name="T7" fmla="*/ 0 h 202"/>
                <a:gd name="T8" fmla="*/ 2 w 10"/>
                <a:gd name="T9" fmla="*/ 0 h 202"/>
              </a:gdLst>
              <a:ahLst/>
              <a:cxnLst>
                <a:cxn ang="0">
                  <a:pos x="T0" y="T1"/>
                </a:cxn>
                <a:cxn ang="0">
                  <a:pos x="T2" y="T3"/>
                </a:cxn>
                <a:cxn ang="0">
                  <a:pos x="T4" y="T5"/>
                </a:cxn>
                <a:cxn ang="0">
                  <a:pos x="T6" y="T7"/>
                </a:cxn>
                <a:cxn ang="0">
                  <a:pos x="T8" y="T9"/>
                </a:cxn>
              </a:cxnLst>
              <a:rect l="0" t="0" r="r" b="b"/>
              <a:pathLst>
                <a:path w="10" h="202">
                  <a:moveTo>
                    <a:pt x="2" y="0"/>
                  </a:moveTo>
                  <a:lnTo>
                    <a:pt x="0" y="202"/>
                  </a:lnTo>
                  <a:lnTo>
                    <a:pt x="10" y="202"/>
                  </a:lnTo>
                  <a:lnTo>
                    <a:pt x="9" y="0"/>
                  </a:lnTo>
                  <a:lnTo>
                    <a:pt x="2" y="0"/>
                  </a:lnTo>
                  <a:close/>
                </a:path>
              </a:pathLst>
            </a:custGeom>
            <a:solidFill>
              <a:srgbClr val="E9E8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6" name="ïšľíḑê"/>
            <p:cNvSpPr/>
            <p:nvPr/>
          </p:nvSpPr>
          <p:spPr bwMode="auto">
            <a:xfrm>
              <a:off x="8186738" y="4860131"/>
              <a:ext cx="15875" cy="320675"/>
            </a:xfrm>
            <a:custGeom>
              <a:avLst/>
              <a:gdLst>
                <a:gd name="T0" fmla="*/ 2 w 10"/>
                <a:gd name="T1" fmla="*/ 0 h 202"/>
                <a:gd name="T2" fmla="*/ 0 w 10"/>
                <a:gd name="T3" fmla="*/ 202 h 202"/>
                <a:gd name="T4" fmla="*/ 10 w 10"/>
                <a:gd name="T5" fmla="*/ 202 h 202"/>
                <a:gd name="T6" fmla="*/ 9 w 10"/>
                <a:gd name="T7" fmla="*/ 0 h 202"/>
                <a:gd name="T8" fmla="*/ 2 w 10"/>
                <a:gd name="T9" fmla="*/ 0 h 202"/>
              </a:gdLst>
              <a:ahLst/>
              <a:cxnLst>
                <a:cxn ang="0">
                  <a:pos x="T0" y="T1"/>
                </a:cxn>
                <a:cxn ang="0">
                  <a:pos x="T2" y="T3"/>
                </a:cxn>
                <a:cxn ang="0">
                  <a:pos x="T4" y="T5"/>
                </a:cxn>
                <a:cxn ang="0">
                  <a:pos x="T6" y="T7"/>
                </a:cxn>
                <a:cxn ang="0">
                  <a:pos x="T8" y="T9"/>
                </a:cxn>
              </a:cxnLst>
              <a:rect l="0" t="0" r="r" b="b"/>
              <a:pathLst>
                <a:path w="10" h="202">
                  <a:moveTo>
                    <a:pt x="2" y="0"/>
                  </a:moveTo>
                  <a:lnTo>
                    <a:pt x="0" y="202"/>
                  </a:lnTo>
                  <a:lnTo>
                    <a:pt x="10" y="202"/>
                  </a:lnTo>
                  <a:lnTo>
                    <a:pt x="9"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7" name="íşľíḍè"/>
            <p:cNvSpPr/>
            <p:nvPr/>
          </p:nvSpPr>
          <p:spPr bwMode="auto">
            <a:xfrm>
              <a:off x="8201025" y="4860131"/>
              <a:ext cx="12700" cy="320675"/>
            </a:xfrm>
            <a:custGeom>
              <a:avLst/>
              <a:gdLst>
                <a:gd name="T0" fmla="*/ 0 w 8"/>
                <a:gd name="T1" fmla="*/ 0 h 202"/>
                <a:gd name="T2" fmla="*/ 1 w 8"/>
                <a:gd name="T3" fmla="*/ 202 h 202"/>
                <a:gd name="T4" fmla="*/ 1 w 8"/>
                <a:gd name="T5" fmla="*/ 202 h 202"/>
                <a:gd name="T6" fmla="*/ 8 w 8"/>
                <a:gd name="T7" fmla="*/ 202 h 202"/>
                <a:gd name="T8" fmla="*/ 5 w 8"/>
                <a:gd name="T9" fmla="*/ 0 h 202"/>
                <a:gd name="T10" fmla="*/ 0 w 8"/>
                <a:gd name="T11" fmla="*/ 0 h 202"/>
              </a:gdLst>
              <a:ahLst/>
              <a:cxnLst>
                <a:cxn ang="0">
                  <a:pos x="T0" y="T1"/>
                </a:cxn>
                <a:cxn ang="0">
                  <a:pos x="T2" y="T3"/>
                </a:cxn>
                <a:cxn ang="0">
                  <a:pos x="T4" y="T5"/>
                </a:cxn>
                <a:cxn ang="0">
                  <a:pos x="T6" y="T7"/>
                </a:cxn>
                <a:cxn ang="0">
                  <a:pos x="T8" y="T9"/>
                </a:cxn>
                <a:cxn ang="0">
                  <a:pos x="T10" y="T11"/>
                </a:cxn>
              </a:cxnLst>
              <a:rect l="0" t="0" r="r" b="b"/>
              <a:pathLst>
                <a:path w="8" h="202">
                  <a:moveTo>
                    <a:pt x="0" y="0"/>
                  </a:moveTo>
                  <a:lnTo>
                    <a:pt x="1" y="202"/>
                  </a:lnTo>
                  <a:lnTo>
                    <a:pt x="1" y="202"/>
                  </a:lnTo>
                  <a:lnTo>
                    <a:pt x="8" y="202"/>
                  </a:lnTo>
                  <a:lnTo>
                    <a:pt x="5" y="0"/>
                  </a:lnTo>
                  <a:lnTo>
                    <a:pt x="0" y="0"/>
                  </a:lnTo>
                  <a:close/>
                </a:path>
              </a:pathLst>
            </a:custGeom>
            <a:solidFill>
              <a:srgbClr val="26252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8" name="í$ḷïḍé"/>
            <p:cNvSpPr/>
            <p:nvPr/>
          </p:nvSpPr>
          <p:spPr bwMode="auto">
            <a:xfrm>
              <a:off x="8201025" y="4860131"/>
              <a:ext cx="12700" cy="320675"/>
            </a:xfrm>
            <a:custGeom>
              <a:avLst/>
              <a:gdLst>
                <a:gd name="T0" fmla="*/ 0 w 8"/>
                <a:gd name="T1" fmla="*/ 0 h 202"/>
                <a:gd name="T2" fmla="*/ 1 w 8"/>
                <a:gd name="T3" fmla="*/ 202 h 202"/>
                <a:gd name="T4" fmla="*/ 1 w 8"/>
                <a:gd name="T5" fmla="*/ 202 h 202"/>
                <a:gd name="T6" fmla="*/ 8 w 8"/>
                <a:gd name="T7" fmla="*/ 202 h 202"/>
                <a:gd name="T8" fmla="*/ 5 w 8"/>
                <a:gd name="T9" fmla="*/ 0 h 202"/>
                <a:gd name="T10" fmla="*/ 0 w 8"/>
                <a:gd name="T11" fmla="*/ 0 h 202"/>
              </a:gdLst>
              <a:ahLst/>
              <a:cxnLst>
                <a:cxn ang="0">
                  <a:pos x="T0" y="T1"/>
                </a:cxn>
                <a:cxn ang="0">
                  <a:pos x="T2" y="T3"/>
                </a:cxn>
                <a:cxn ang="0">
                  <a:pos x="T4" y="T5"/>
                </a:cxn>
                <a:cxn ang="0">
                  <a:pos x="T6" y="T7"/>
                </a:cxn>
                <a:cxn ang="0">
                  <a:pos x="T8" y="T9"/>
                </a:cxn>
                <a:cxn ang="0">
                  <a:pos x="T10" y="T11"/>
                </a:cxn>
              </a:cxnLst>
              <a:rect l="0" t="0" r="r" b="b"/>
              <a:pathLst>
                <a:path w="8" h="202">
                  <a:moveTo>
                    <a:pt x="0" y="0"/>
                  </a:moveTo>
                  <a:lnTo>
                    <a:pt x="1" y="202"/>
                  </a:lnTo>
                  <a:lnTo>
                    <a:pt x="1" y="202"/>
                  </a:lnTo>
                  <a:lnTo>
                    <a:pt x="8" y="202"/>
                  </a:lnTo>
                  <a:lnTo>
                    <a:pt x="5"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9" name="ïś1íḋè"/>
            <p:cNvSpPr/>
            <p:nvPr/>
          </p:nvSpPr>
          <p:spPr bwMode="auto">
            <a:xfrm>
              <a:off x="6896100" y="3858419"/>
              <a:ext cx="588963" cy="622300"/>
            </a:xfrm>
            <a:custGeom>
              <a:avLst/>
              <a:gdLst>
                <a:gd name="T0" fmla="*/ 11 w 275"/>
                <a:gd name="T1" fmla="*/ 148 h 290"/>
                <a:gd name="T2" fmla="*/ 58 w 275"/>
                <a:gd name="T3" fmla="*/ 168 h 290"/>
                <a:gd name="T4" fmla="*/ 75 w 275"/>
                <a:gd name="T5" fmla="*/ 187 h 290"/>
                <a:gd name="T6" fmla="*/ 69 w 275"/>
                <a:gd name="T7" fmla="*/ 207 h 290"/>
                <a:gd name="T8" fmla="*/ 63 w 275"/>
                <a:gd name="T9" fmla="*/ 237 h 290"/>
                <a:gd name="T10" fmla="*/ 86 w 275"/>
                <a:gd name="T11" fmla="*/ 283 h 290"/>
                <a:gd name="T12" fmla="*/ 105 w 275"/>
                <a:gd name="T13" fmla="*/ 290 h 290"/>
                <a:gd name="T14" fmla="*/ 126 w 275"/>
                <a:gd name="T15" fmla="*/ 275 h 290"/>
                <a:gd name="T16" fmla="*/ 128 w 275"/>
                <a:gd name="T17" fmla="*/ 256 h 290"/>
                <a:gd name="T18" fmla="*/ 127 w 275"/>
                <a:gd name="T19" fmla="*/ 251 h 290"/>
                <a:gd name="T20" fmla="*/ 131 w 275"/>
                <a:gd name="T21" fmla="*/ 228 h 290"/>
                <a:gd name="T22" fmla="*/ 154 w 275"/>
                <a:gd name="T23" fmla="*/ 192 h 290"/>
                <a:gd name="T24" fmla="*/ 159 w 275"/>
                <a:gd name="T25" fmla="*/ 187 h 290"/>
                <a:gd name="T26" fmla="*/ 179 w 275"/>
                <a:gd name="T27" fmla="*/ 165 h 290"/>
                <a:gd name="T28" fmla="*/ 192 w 275"/>
                <a:gd name="T29" fmla="*/ 160 h 290"/>
                <a:gd name="T30" fmla="*/ 222 w 275"/>
                <a:gd name="T31" fmla="*/ 159 h 290"/>
                <a:gd name="T32" fmla="*/ 275 w 275"/>
                <a:gd name="T33" fmla="*/ 159 h 290"/>
                <a:gd name="T34" fmla="*/ 275 w 275"/>
                <a:gd name="T35" fmla="*/ 37 h 290"/>
                <a:gd name="T36" fmla="*/ 222 w 275"/>
                <a:gd name="T37" fmla="*/ 37 h 290"/>
                <a:gd name="T38" fmla="*/ 208 w 275"/>
                <a:gd name="T39" fmla="*/ 37 h 290"/>
                <a:gd name="T40" fmla="*/ 198 w 275"/>
                <a:gd name="T41" fmla="*/ 37 h 290"/>
                <a:gd name="T42" fmla="*/ 197 w 275"/>
                <a:gd name="T43" fmla="*/ 37 h 290"/>
                <a:gd name="T44" fmla="*/ 189 w 275"/>
                <a:gd name="T45" fmla="*/ 36 h 290"/>
                <a:gd name="T46" fmla="*/ 180 w 275"/>
                <a:gd name="T47" fmla="*/ 35 h 290"/>
                <a:gd name="T48" fmla="*/ 171 w 275"/>
                <a:gd name="T49" fmla="*/ 29 h 290"/>
                <a:gd name="T50" fmla="*/ 165 w 275"/>
                <a:gd name="T51" fmla="*/ 24 h 290"/>
                <a:gd name="T52" fmla="*/ 160 w 275"/>
                <a:gd name="T53" fmla="*/ 20 h 290"/>
                <a:gd name="T54" fmla="*/ 142 w 275"/>
                <a:gd name="T55" fmla="*/ 10 h 290"/>
                <a:gd name="T56" fmla="*/ 117 w 275"/>
                <a:gd name="T57" fmla="*/ 4 h 290"/>
                <a:gd name="T58" fmla="*/ 91 w 275"/>
                <a:gd name="T59" fmla="*/ 0 h 290"/>
                <a:gd name="T60" fmla="*/ 78 w 275"/>
                <a:gd name="T61" fmla="*/ 1 h 290"/>
                <a:gd name="T62" fmla="*/ 55 w 275"/>
                <a:gd name="T63" fmla="*/ 28 h 290"/>
                <a:gd name="T64" fmla="*/ 38 w 275"/>
                <a:gd name="T65" fmla="*/ 44 h 290"/>
                <a:gd name="T66" fmla="*/ 31 w 275"/>
                <a:gd name="T67" fmla="*/ 63 h 290"/>
                <a:gd name="T68" fmla="*/ 13 w 275"/>
                <a:gd name="T69" fmla="*/ 100 h 290"/>
                <a:gd name="T70" fmla="*/ 2 w 275"/>
                <a:gd name="T71" fmla="*/ 119 h 290"/>
                <a:gd name="T72" fmla="*/ 11 w 275"/>
                <a:gd name="T73" fmla="*/ 148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5" h="290">
                  <a:moveTo>
                    <a:pt x="11" y="148"/>
                  </a:moveTo>
                  <a:cubicBezTo>
                    <a:pt x="21" y="157"/>
                    <a:pt x="57" y="167"/>
                    <a:pt x="58" y="168"/>
                  </a:cubicBezTo>
                  <a:cubicBezTo>
                    <a:pt x="74" y="171"/>
                    <a:pt x="75" y="174"/>
                    <a:pt x="75" y="187"/>
                  </a:cubicBezTo>
                  <a:cubicBezTo>
                    <a:pt x="75" y="195"/>
                    <a:pt x="72" y="199"/>
                    <a:pt x="69" y="207"/>
                  </a:cubicBezTo>
                  <a:cubicBezTo>
                    <a:pt x="65" y="216"/>
                    <a:pt x="62" y="225"/>
                    <a:pt x="63" y="237"/>
                  </a:cubicBezTo>
                  <a:cubicBezTo>
                    <a:pt x="64" y="256"/>
                    <a:pt x="72" y="274"/>
                    <a:pt x="86" y="283"/>
                  </a:cubicBezTo>
                  <a:cubicBezTo>
                    <a:pt x="91" y="287"/>
                    <a:pt x="99" y="290"/>
                    <a:pt x="105" y="290"/>
                  </a:cubicBezTo>
                  <a:cubicBezTo>
                    <a:pt x="115" y="290"/>
                    <a:pt x="123" y="284"/>
                    <a:pt x="126" y="275"/>
                  </a:cubicBezTo>
                  <a:cubicBezTo>
                    <a:pt x="128" y="269"/>
                    <a:pt x="128" y="263"/>
                    <a:pt x="128" y="256"/>
                  </a:cubicBezTo>
                  <a:cubicBezTo>
                    <a:pt x="127" y="255"/>
                    <a:pt x="127" y="253"/>
                    <a:pt x="127" y="251"/>
                  </a:cubicBezTo>
                  <a:cubicBezTo>
                    <a:pt x="127" y="243"/>
                    <a:pt x="128" y="235"/>
                    <a:pt x="131" y="228"/>
                  </a:cubicBezTo>
                  <a:cubicBezTo>
                    <a:pt x="136" y="215"/>
                    <a:pt x="146" y="202"/>
                    <a:pt x="154" y="192"/>
                  </a:cubicBezTo>
                  <a:cubicBezTo>
                    <a:pt x="159" y="187"/>
                    <a:pt x="159" y="187"/>
                    <a:pt x="159" y="187"/>
                  </a:cubicBezTo>
                  <a:cubicBezTo>
                    <a:pt x="165" y="179"/>
                    <a:pt x="172" y="171"/>
                    <a:pt x="179" y="165"/>
                  </a:cubicBezTo>
                  <a:cubicBezTo>
                    <a:pt x="183" y="162"/>
                    <a:pt x="187" y="161"/>
                    <a:pt x="192" y="160"/>
                  </a:cubicBezTo>
                  <a:cubicBezTo>
                    <a:pt x="192" y="160"/>
                    <a:pt x="206" y="160"/>
                    <a:pt x="222" y="159"/>
                  </a:cubicBezTo>
                  <a:cubicBezTo>
                    <a:pt x="247" y="159"/>
                    <a:pt x="275" y="159"/>
                    <a:pt x="275" y="159"/>
                  </a:cubicBezTo>
                  <a:cubicBezTo>
                    <a:pt x="275" y="37"/>
                    <a:pt x="275" y="37"/>
                    <a:pt x="275" y="37"/>
                  </a:cubicBezTo>
                  <a:cubicBezTo>
                    <a:pt x="275" y="37"/>
                    <a:pt x="243" y="37"/>
                    <a:pt x="222" y="37"/>
                  </a:cubicBezTo>
                  <a:cubicBezTo>
                    <a:pt x="214" y="37"/>
                    <a:pt x="209" y="37"/>
                    <a:pt x="208" y="37"/>
                  </a:cubicBezTo>
                  <a:cubicBezTo>
                    <a:pt x="205" y="37"/>
                    <a:pt x="201" y="37"/>
                    <a:pt x="198" y="37"/>
                  </a:cubicBezTo>
                  <a:cubicBezTo>
                    <a:pt x="197" y="37"/>
                    <a:pt x="197" y="37"/>
                    <a:pt x="197" y="37"/>
                  </a:cubicBezTo>
                  <a:cubicBezTo>
                    <a:pt x="194" y="37"/>
                    <a:pt x="191" y="37"/>
                    <a:pt x="189" y="36"/>
                  </a:cubicBezTo>
                  <a:cubicBezTo>
                    <a:pt x="186" y="36"/>
                    <a:pt x="183" y="36"/>
                    <a:pt x="180" y="35"/>
                  </a:cubicBezTo>
                  <a:cubicBezTo>
                    <a:pt x="177" y="35"/>
                    <a:pt x="174" y="32"/>
                    <a:pt x="171" y="29"/>
                  </a:cubicBezTo>
                  <a:cubicBezTo>
                    <a:pt x="169" y="27"/>
                    <a:pt x="167" y="25"/>
                    <a:pt x="165" y="24"/>
                  </a:cubicBezTo>
                  <a:cubicBezTo>
                    <a:pt x="163" y="23"/>
                    <a:pt x="162" y="22"/>
                    <a:pt x="160" y="20"/>
                  </a:cubicBezTo>
                  <a:cubicBezTo>
                    <a:pt x="154" y="17"/>
                    <a:pt x="149" y="13"/>
                    <a:pt x="142" y="10"/>
                  </a:cubicBezTo>
                  <a:cubicBezTo>
                    <a:pt x="134" y="6"/>
                    <a:pt x="125" y="5"/>
                    <a:pt x="117" y="4"/>
                  </a:cubicBezTo>
                  <a:cubicBezTo>
                    <a:pt x="112" y="4"/>
                    <a:pt x="98" y="0"/>
                    <a:pt x="91" y="0"/>
                  </a:cubicBezTo>
                  <a:cubicBezTo>
                    <a:pt x="86" y="0"/>
                    <a:pt x="82" y="1"/>
                    <a:pt x="78" y="1"/>
                  </a:cubicBezTo>
                  <a:cubicBezTo>
                    <a:pt x="64" y="5"/>
                    <a:pt x="56" y="16"/>
                    <a:pt x="55" y="28"/>
                  </a:cubicBezTo>
                  <a:cubicBezTo>
                    <a:pt x="49" y="31"/>
                    <a:pt x="42" y="36"/>
                    <a:pt x="38" y="44"/>
                  </a:cubicBezTo>
                  <a:cubicBezTo>
                    <a:pt x="35" y="50"/>
                    <a:pt x="30" y="57"/>
                    <a:pt x="31" y="63"/>
                  </a:cubicBezTo>
                  <a:cubicBezTo>
                    <a:pt x="18" y="71"/>
                    <a:pt x="10" y="87"/>
                    <a:pt x="13" y="100"/>
                  </a:cubicBezTo>
                  <a:cubicBezTo>
                    <a:pt x="8" y="104"/>
                    <a:pt x="4" y="111"/>
                    <a:pt x="2" y="119"/>
                  </a:cubicBezTo>
                  <a:cubicBezTo>
                    <a:pt x="0" y="129"/>
                    <a:pt x="4" y="141"/>
                    <a:pt x="11" y="148"/>
                  </a:cubicBezTo>
                </a:path>
              </a:pathLst>
            </a:custGeom>
            <a:solidFill>
              <a:srgbClr val="F5DEC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0" name="îs1íḍê"/>
            <p:cNvSpPr/>
            <p:nvPr/>
          </p:nvSpPr>
          <p:spPr bwMode="auto">
            <a:xfrm>
              <a:off x="7359650" y="3901281"/>
              <a:ext cx="85725" cy="327025"/>
            </a:xfrm>
            <a:custGeom>
              <a:avLst/>
              <a:gdLst>
                <a:gd name="T0" fmla="*/ 0 w 54"/>
                <a:gd name="T1" fmla="*/ 0 h 206"/>
                <a:gd name="T2" fmla="*/ 9 w 54"/>
                <a:gd name="T3" fmla="*/ 206 h 206"/>
                <a:gd name="T4" fmla="*/ 54 w 54"/>
                <a:gd name="T5" fmla="*/ 203 h 206"/>
                <a:gd name="T6" fmla="*/ 47 w 54"/>
                <a:gd name="T7" fmla="*/ 2 h 206"/>
                <a:gd name="T8" fmla="*/ 0 w 54"/>
                <a:gd name="T9" fmla="*/ 0 h 206"/>
              </a:gdLst>
              <a:ahLst/>
              <a:cxnLst>
                <a:cxn ang="0">
                  <a:pos x="T0" y="T1"/>
                </a:cxn>
                <a:cxn ang="0">
                  <a:pos x="T2" y="T3"/>
                </a:cxn>
                <a:cxn ang="0">
                  <a:pos x="T4" y="T5"/>
                </a:cxn>
                <a:cxn ang="0">
                  <a:pos x="T6" y="T7"/>
                </a:cxn>
                <a:cxn ang="0">
                  <a:pos x="T8" y="T9"/>
                </a:cxn>
              </a:cxnLst>
              <a:rect l="0" t="0" r="r" b="b"/>
              <a:pathLst>
                <a:path w="54" h="206">
                  <a:moveTo>
                    <a:pt x="0" y="0"/>
                  </a:moveTo>
                  <a:lnTo>
                    <a:pt x="9" y="206"/>
                  </a:lnTo>
                  <a:lnTo>
                    <a:pt x="54" y="203"/>
                  </a:lnTo>
                  <a:lnTo>
                    <a:pt x="47"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1" name="íṡľîďé"/>
            <p:cNvSpPr/>
            <p:nvPr/>
          </p:nvSpPr>
          <p:spPr bwMode="auto">
            <a:xfrm>
              <a:off x="7359650" y="3901281"/>
              <a:ext cx="85725" cy="327025"/>
            </a:xfrm>
            <a:custGeom>
              <a:avLst/>
              <a:gdLst>
                <a:gd name="T0" fmla="*/ 0 w 54"/>
                <a:gd name="T1" fmla="*/ 0 h 206"/>
                <a:gd name="T2" fmla="*/ 9 w 54"/>
                <a:gd name="T3" fmla="*/ 206 h 206"/>
                <a:gd name="T4" fmla="*/ 54 w 54"/>
                <a:gd name="T5" fmla="*/ 203 h 206"/>
                <a:gd name="T6" fmla="*/ 47 w 54"/>
                <a:gd name="T7" fmla="*/ 2 h 206"/>
                <a:gd name="T8" fmla="*/ 0 w 54"/>
                <a:gd name="T9" fmla="*/ 0 h 206"/>
              </a:gdLst>
              <a:ahLst/>
              <a:cxnLst>
                <a:cxn ang="0">
                  <a:pos x="T0" y="T1"/>
                </a:cxn>
                <a:cxn ang="0">
                  <a:pos x="T2" y="T3"/>
                </a:cxn>
                <a:cxn ang="0">
                  <a:pos x="T4" y="T5"/>
                </a:cxn>
                <a:cxn ang="0">
                  <a:pos x="T6" y="T7"/>
                </a:cxn>
                <a:cxn ang="0">
                  <a:pos x="T8" y="T9"/>
                </a:cxn>
              </a:cxnLst>
              <a:rect l="0" t="0" r="r" b="b"/>
              <a:pathLst>
                <a:path w="54" h="206">
                  <a:moveTo>
                    <a:pt x="0" y="0"/>
                  </a:moveTo>
                  <a:lnTo>
                    <a:pt x="9" y="206"/>
                  </a:lnTo>
                  <a:lnTo>
                    <a:pt x="54" y="203"/>
                  </a:lnTo>
                  <a:lnTo>
                    <a:pt x="47"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2" name="iṡḷidê"/>
            <p:cNvSpPr/>
            <p:nvPr/>
          </p:nvSpPr>
          <p:spPr bwMode="auto">
            <a:xfrm>
              <a:off x="7434263" y="3874294"/>
              <a:ext cx="1720850" cy="403225"/>
            </a:xfrm>
            <a:custGeom>
              <a:avLst/>
              <a:gdLst>
                <a:gd name="T0" fmla="*/ 1 w 1084"/>
                <a:gd name="T1" fmla="*/ 232 h 254"/>
                <a:gd name="T2" fmla="*/ 1084 w 1084"/>
                <a:gd name="T3" fmla="*/ 254 h 254"/>
                <a:gd name="T4" fmla="*/ 1084 w 1084"/>
                <a:gd name="T5" fmla="*/ 0 h 254"/>
                <a:gd name="T6" fmla="*/ 0 w 1084"/>
                <a:gd name="T7" fmla="*/ 8 h 254"/>
                <a:gd name="T8" fmla="*/ 1 w 1084"/>
                <a:gd name="T9" fmla="*/ 232 h 254"/>
              </a:gdLst>
              <a:ahLst/>
              <a:cxnLst>
                <a:cxn ang="0">
                  <a:pos x="T0" y="T1"/>
                </a:cxn>
                <a:cxn ang="0">
                  <a:pos x="T2" y="T3"/>
                </a:cxn>
                <a:cxn ang="0">
                  <a:pos x="T4" y="T5"/>
                </a:cxn>
                <a:cxn ang="0">
                  <a:pos x="T6" y="T7"/>
                </a:cxn>
                <a:cxn ang="0">
                  <a:pos x="T8" y="T9"/>
                </a:cxn>
              </a:cxnLst>
              <a:rect l="0" t="0" r="r" b="b"/>
              <a:pathLst>
                <a:path w="1084" h="254">
                  <a:moveTo>
                    <a:pt x="1" y="232"/>
                  </a:moveTo>
                  <a:lnTo>
                    <a:pt x="1084" y="254"/>
                  </a:lnTo>
                  <a:lnTo>
                    <a:pt x="1084" y="0"/>
                  </a:lnTo>
                  <a:lnTo>
                    <a:pt x="0" y="8"/>
                  </a:lnTo>
                  <a:lnTo>
                    <a:pt x="1" y="232"/>
                  </a:lnTo>
                  <a:close/>
                </a:path>
              </a:pathLst>
            </a:custGeom>
            <a:solidFill>
              <a:srgbClr val="05848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3" name="íṡḷíďè"/>
            <p:cNvSpPr/>
            <p:nvPr/>
          </p:nvSpPr>
          <p:spPr bwMode="auto">
            <a:xfrm>
              <a:off x="7434263" y="3874294"/>
              <a:ext cx="1720850" cy="403225"/>
            </a:xfrm>
            <a:custGeom>
              <a:avLst/>
              <a:gdLst>
                <a:gd name="T0" fmla="*/ 1 w 1084"/>
                <a:gd name="T1" fmla="*/ 232 h 254"/>
                <a:gd name="T2" fmla="*/ 1084 w 1084"/>
                <a:gd name="T3" fmla="*/ 254 h 254"/>
                <a:gd name="T4" fmla="*/ 1084 w 1084"/>
                <a:gd name="T5" fmla="*/ 0 h 254"/>
                <a:gd name="T6" fmla="*/ 0 w 1084"/>
                <a:gd name="T7" fmla="*/ 8 h 254"/>
                <a:gd name="T8" fmla="*/ 1 w 1084"/>
                <a:gd name="T9" fmla="*/ 232 h 254"/>
              </a:gdLst>
              <a:ahLst/>
              <a:cxnLst>
                <a:cxn ang="0">
                  <a:pos x="T0" y="T1"/>
                </a:cxn>
                <a:cxn ang="0">
                  <a:pos x="T2" y="T3"/>
                </a:cxn>
                <a:cxn ang="0">
                  <a:pos x="T4" y="T5"/>
                </a:cxn>
                <a:cxn ang="0">
                  <a:pos x="T6" y="T7"/>
                </a:cxn>
                <a:cxn ang="0">
                  <a:pos x="T8" y="T9"/>
                </a:cxn>
              </a:cxnLst>
              <a:rect l="0" t="0" r="r" b="b"/>
              <a:pathLst>
                <a:path w="1084" h="254">
                  <a:moveTo>
                    <a:pt x="1" y="232"/>
                  </a:moveTo>
                  <a:lnTo>
                    <a:pt x="1084" y="254"/>
                  </a:lnTo>
                  <a:lnTo>
                    <a:pt x="1084" y="0"/>
                  </a:lnTo>
                  <a:lnTo>
                    <a:pt x="0" y="8"/>
                  </a:lnTo>
                  <a:lnTo>
                    <a:pt x="1" y="2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4" name="îś1idè"/>
            <p:cNvSpPr/>
            <p:nvPr/>
          </p:nvSpPr>
          <p:spPr bwMode="auto">
            <a:xfrm>
              <a:off x="7489825" y="4144169"/>
              <a:ext cx="74613" cy="63500"/>
            </a:xfrm>
            <a:custGeom>
              <a:avLst/>
              <a:gdLst>
                <a:gd name="T0" fmla="*/ 18 w 35"/>
                <a:gd name="T1" fmla="*/ 0 h 30"/>
                <a:gd name="T2" fmla="*/ 4 w 35"/>
                <a:gd name="T3" fmla="*/ 8 h 30"/>
                <a:gd name="T4" fmla="*/ 11 w 35"/>
                <a:gd name="T5" fmla="*/ 29 h 30"/>
                <a:gd name="T6" fmla="*/ 18 w 35"/>
                <a:gd name="T7" fmla="*/ 30 h 30"/>
                <a:gd name="T8" fmla="*/ 31 w 35"/>
                <a:gd name="T9" fmla="*/ 22 h 30"/>
                <a:gd name="T10" fmla="*/ 24 w 35"/>
                <a:gd name="T11" fmla="*/ 1 h 30"/>
                <a:gd name="T12" fmla="*/ 18 w 35"/>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5" h="30">
                  <a:moveTo>
                    <a:pt x="18" y="0"/>
                  </a:moveTo>
                  <a:cubicBezTo>
                    <a:pt x="12" y="0"/>
                    <a:pt x="7" y="3"/>
                    <a:pt x="4" y="8"/>
                  </a:cubicBezTo>
                  <a:cubicBezTo>
                    <a:pt x="0" y="16"/>
                    <a:pt x="3" y="25"/>
                    <a:pt x="11" y="29"/>
                  </a:cubicBezTo>
                  <a:cubicBezTo>
                    <a:pt x="13" y="30"/>
                    <a:pt x="15" y="30"/>
                    <a:pt x="18" y="30"/>
                  </a:cubicBezTo>
                  <a:cubicBezTo>
                    <a:pt x="23" y="30"/>
                    <a:pt x="28" y="27"/>
                    <a:pt x="31" y="22"/>
                  </a:cubicBezTo>
                  <a:cubicBezTo>
                    <a:pt x="35" y="14"/>
                    <a:pt x="32" y="5"/>
                    <a:pt x="24" y="1"/>
                  </a:cubicBezTo>
                  <a:cubicBezTo>
                    <a:pt x="22" y="0"/>
                    <a:pt x="20" y="0"/>
                    <a:pt x="18" y="0"/>
                  </a:cubicBezTo>
                </a:path>
              </a:pathLst>
            </a:custGeom>
            <a:solidFill>
              <a:srgbClr val="1E919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5" name="ïṥļïḑè"/>
            <p:cNvSpPr/>
            <p:nvPr/>
          </p:nvSpPr>
          <p:spPr bwMode="auto">
            <a:xfrm>
              <a:off x="7597775" y="4145756"/>
              <a:ext cx="73025" cy="66675"/>
            </a:xfrm>
            <a:custGeom>
              <a:avLst/>
              <a:gdLst>
                <a:gd name="T0" fmla="*/ 17 w 34"/>
                <a:gd name="T1" fmla="*/ 0 h 31"/>
                <a:gd name="T2" fmla="*/ 3 w 34"/>
                <a:gd name="T3" fmla="*/ 9 h 31"/>
                <a:gd name="T4" fmla="*/ 10 w 34"/>
                <a:gd name="T5" fmla="*/ 29 h 31"/>
                <a:gd name="T6" fmla="*/ 17 w 34"/>
                <a:gd name="T7" fmla="*/ 31 h 31"/>
                <a:gd name="T8" fmla="*/ 31 w 34"/>
                <a:gd name="T9" fmla="*/ 23 h 31"/>
                <a:gd name="T10" fmla="*/ 24 w 34"/>
                <a:gd name="T11" fmla="*/ 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1" y="0"/>
                    <a:pt x="6" y="4"/>
                    <a:pt x="3" y="9"/>
                  </a:cubicBezTo>
                  <a:cubicBezTo>
                    <a:pt x="0" y="16"/>
                    <a:pt x="2" y="25"/>
                    <a:pt x="10" y="29"/>
                  </a:cubicBezTo>
                  <a:cubicBezTo>
                    <a:pt x="12" y="30"/>
                    <a:pt x="15" y="31"/>
                    <a:pt x="17" y="31"/>
                  </a:cubicBezTo>
                  <a:cubicBezTo>
                    <a:pt x="22" y="31"/>
                    <a:pt x="28" y="28"/>
                    <a:pt x="31" y="23"/>
                  </a:cubicBezTo>
                  <a:cubicBezTo>
                    <a:pt x="34" y="15"/>
                    <a:pt x="31" y="6"/>
                    <a:pt x="24" y="2"/>
                  </a:cubicBezTo>
                  <a:cubicBezTo>
                    <a:pt x="22" y="1"/>
                    <a:pt x="19" y="0"/>
                    <a:pt x="17" y="0"/>
                  </a:cubicBezTo>
                </a:path>
              </a:pathLst>
            </a:custGeom>
            <a:solidFill>
              <a:srgbClr val="1E919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6" name="ïSļîďe"/>
            <p:cNvSpPr/>
            <p:nvPr/>
          </p:nvSpPr>
          <p:spPr bwMode="auto">
            <a:xfrm>
              <a:off x="7419975" y="4225131"/>
              <a:ext cx="15875" cy="1588"/>
            </a:xfrm>
            <a:prstGeom prst="rect">
              <a:avLst/>
            </a:prstGeom>
            <a:solidFill>
              <a:srgbClr val="E9E8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07" name="ïṧľiḓe"/>
            <p:cNvSpPr/>
            <p:nvPr/>
          </p:nvSpPr>
          <p:spPr bwMode="auto">
            <a:xfrm>
              <a:off x="7419975" y="4225131"/>
              <a:ext cx="158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08" name="ïšliďê"/>
            <p:cNvSpPr/>
            <p:nvPr/>
          </p:nvSpPr>
          <p:spPr bwMode="auto">
            <a:xfrm>
              <a:off x="7419975" y="3904456"/>
              <a:ext cx="15875" cy="320675"/>
            </a:xfrm>
            <a:custGeom>
              <a:avLst/>
              <a:gdLst>
                <a:gd name="T0" fmla="*/ 1 w 10"/>
                <a:gd name="T1" fmla="*/ 0 h 202"/>
                <a:gd name="T2" fmla="*/ 0 w 10"/>
                <a:gd name="T3" fmla="*/ 202 h 202"/>
                <a:gd name="T4" fmla="*/ 10 w 10"/>
                <a:gd name="T5" fmla="*/ 202 h 202"/>
                <a:gd name="T6" fmla="*/ 9 w 10"/>
                <a:gd name="T7" fmla="*/ 0 h 202"/>
                <a:gd name="T8" fmla="*/ 1 w 10"/>
                <a:gd name="T9" fmla="*/ 0 h 202"/>
              </a:gdLst>
              <a:ahLst/>
              <a:cxnLst>
                <a:cxn ang="0">
                  <a:pos x="T0" y="T1"/>
                </a:cxn>
                <a:cxn ang="0">
                  <a:pos x="T2" y="T3"/>
                </a:cxn>
                <a:cxn ang="0">
                  <a:pos x="T4" y="T5"/>
                </a:cxn>
                <a:cxn ang="0">
                  <a:pos x="T6" y="T7"/>
                </a:cxn>
                <a:cxn ang="0">
                  <a:pos x="T8" y="T9"/>
                </a:cxn>
              </a:cxnLst>
              <a:rect l="0" t="0" r="r" b="b"/>
              <a:pathLst>
                <a:path w="10" h="202">
                  <a:moveTo>
                    <a:pt x="1" y="0"/>
                  </a:moveTo>
                  <a:lnTo>
                    <a:pt x="0" y="202"/>
                  </a:lnTo>
                  <a:lnTo>
                    <a:pt x="10" y="202"/>
                  </a:lnTo>
                  <a:lnTo>
                    <a:pt x="9" y="0"/>
                  </a:lnTo>
                  <a:lnTo>
                    <a:pt x="1" y="0"/>
                  </a:lnTo>
                  <a:close/>
                </a:path>
              </a:pathLst>
            </a:custGeom>
            <a:solidFill>
              <a:srgbClr val="E9E8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9" name="îślîḓe"/>
            <p:cNvSpPr/>
            <p:nvPr/>
          </p:nvSpPr>
          <p:spPr bwMode="auto">
            <a:xfrm>
              <a:off x="7419975" y="3904456"/>
              <a:ext cx="15875" cy="320675"/>
            </a:xfrm>
            <a:custGeom>
              <a:avLst/>
              <a:gdLst>
                <a:gd name="T0" fmla="*/ 1 w 10"/>
                <a:gd name="T1" fmla="*/ 0 h 202"/>
                <a:gd name="T2" fmla="*/ 0 w 10"/>
                <a:gd name="T3" fmla="*/ 202 h 202"/>
                <a:gd name="T4" fmla="*/ 10 w 10"/>
                <a:gd name="T5" fmla="*/ 202 h 202"/>
                <a:gd name="T6" fmla="*/ 9 w 10"/>
                <a:gd name="T7" fmla="*/ 0 h 202"/>
                <a:gd name="T8" fmla="*/ 1 w 10"/>
                <a:gd name="T9" fmla="*/ 0 h 202"/>
              </a:gdLst>
              <a:ahLst/>
              <a:cxnLst>
                <a:cxn ang="0">
                  <a:pos x="T0" y="T1"/>
                </a:cxn>
                <a:cxn ang="0">
                  <a:pos x="T2" y="T3"/>
                </a:cxn>
                <a:cxn ang="0">
                  <a:pos x="T4" y="T5"/>
                </a:cxn>
                <a:cxn ang="0">
                  <a:pos x="T6" y="T7"/>
                </a:cxn>
                <a:cxn ang="0">
                  <a:pos x="T8" y="T9"/>
                </a:cxn>
              </a:cxnLst>
              <a:rect l="0" t="0" r="r" b="b"/>
              <a:pathLst>
                <a:path w="10" h="202">
                  <a:moveTo>
                    <a:pt x="1" y="0"/>
                  </a:moveTo>
                  <a:lnTo>
                    <a:pt x="0" y="202"/>
                  </a:lnTo>
                  <a:lnTo>
                    <a:pt x="10" y="202"/>
                  </a:lnTo>
                  <a:lnTo>
                    <a:pt x="9"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0" name="ïśľiḓè"/>
            <p:cNvSpPr/>
            <p:nvPr/>
          </p:nvSpPr>
          <p:spPr bwMode="auto">
            <a:xfrm>
              <a:off x="7434263" y="3904456"/>
              <a:ext cx="11113" cy="320675"/>
            </a:xfrm>
            <a:custGeom>
              <a:avLst/>
              <a:gdLst>
                <a:gd name="T0" fmla="*/ 0 w 7"/>
                <a:gd name="T1" fmla="*/ 0 h 202"/>
                <a:gd name="T2" fmla="*/ 1 w 7"/>
                <a:gd name="T3" fmla="*/ 202 h 202"/>
                <a:gd name="T4" fmla="*/ 1 w 7"/>
                <a:gd name="T5" fmla="*/ 202 h 202"/>
                <a:gd name="T6" fmla="*/ 7 w 7"/>
                <a:gd name="T7" fmla="*/ 201 h 202"/>
                <a:gd name="T8" fmla="*/ 5 w 7"/>
                <a:gd name="T9" fmla="*/ 0 h 202"/>
                <a:gd name="T10" fmla="*/ 0 w 7"/>
                <a:gd name="T11" fmla="*/ 0 h 202"/>
              </a:gdLst>
              <a:ahLst/>
              <a:cxnLst>
                <a:cxn ang="0">
                  <a:pos x="T0" y="T1"/>
                </a:cxn>
                <a:cxn ang="0">
                  <a:pos x="T2" y="T3"/>
                </a:cxn>
                <a:cxn ang="0">
                  <a:pos x="T4" y="T5"/>
                </a:cxn>
                <a:cxn ang="0">
                  <a:pos x="T6" y="T7"/>
                </a:cxn>
                <a:cxn ang="0">
                  <a:pos x="T8" y="T9"/>
                </a:cxn>
                <a:cxn ang="0">
                  <a:pos x="T10" y="T11"/>
                </a:cxn>
              </a:cxnLst>
              <a:rect l="0" t="0" r="r" b="b"/>
              <a:pathLst>
                <a:path w="7" h="202">
                  <a:moveTo>
                    <a:pt x="0" y="0"/>
                  </a:moveTo>
                  <a:lnTo>
                    <a:pt x="1" y="202"/>
                  </a:lnTo>
                  <a:lnTo>
                    <a:pt x="1" y="202"/>
                  </a:lnTo>
                  <a:lnTo>
                    <a:pt x="7" y="201"/>
                  </a:lnTo>
                  <a:lnTo>
                    <a:pt x="5" y="0"/>
                  </a:lnTo>
                  <a:lnTo>
                    <a:pt x="0" y="0"/>
                  </a:lnTo>
                  <a:close/>
                </a:path>
              </a:pathLst>
            </a:custGeom>
            <a:solidFill>
              <a:srgbClr val="087A7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1" name="i$ḷiḋe"/>
            <p:cNvSpPr/>
            <p:nvPr/>
          </p:nvSpPr>
          <p:spPr bwMode="auto">
            <a:xfrm>
              <a:off x="7434263" y="3904456"/>
              <a:ext cx="11113" cy="320675"/>
            </a:xfrm>
            <a:custGeom>
              <a:avLst/>
              <a:gdLst>
                <a:gd name="T0" fmla="*/ 0 w 7"/>
                <a:gd name="T1" fmla="*/ 0 h 202"/>
                <a:gd name="T2" fmla="*/ 1 w 7"/>
                <a:gd name="T3" fmla="*/ 202 h 202"/>
                <a:gd name="T4" fmla="*/ 1 w 7"/>
                <a:gd name="T5" fmla="*/ 202 h 202"/>
                <a:gd name="T6" fmla="*/ 7 w 7"/>
                <a:gd name="T7" fmla="*/ 201 h 202"/>
                <a:gd name="T8" fmla="*/ 5 w 7"/>
                <a:gd name="T9" fmla="*/ 0 h 202"/>
                <a:gd name="T10" fmla="*/ 0 w 7"/>
                <a:gd name="T11" fmla="*/ 0 h 202"/>
              </a:gdLst>
              <a:ahLst/>
              <a:cxnLst>
                <a:cxn ang="0">
                  <a:pos x="T0" y="T1"/>
                </a:cxn>
                <a:cxn ang="0">
                  <a:pos x="T2" y="T3"/>
                </a:cxn>
                <a:cxn ang="0">
                  <a:pos x="T4" y="T5"/>
                </a:cxn>
                <a:cxn ang="0">
                  <a:pos x="T6" y="T7"/>
                </a:cxn>
                <a:cxn ang="0">
                  <a:pos x="T8" y="T9"/>
                </a:cxn>
                <a:cxn ang="0">
                  <a:pos x="T10" y="T11"/>
                </a:cxn>
              </a:cxnLst>
              <a:rect l="0" t="0" r="r" b="b"/>
              <a:pathLst>
                <a:path w="7" h="202">
                  <a:moveTo>
                    <a:pt x="0" y="0"/>
                  </a:moveTo>
                  <a:lnTo>
                    <a:pt x="1" y="202"/>
                  </a:lnTo>
                  <a:lnTo>
                    <a:pt x="1" y="202"/>
                  </a:lnTo>
                  <a:lnTo>
                    <a:pt x="7" y="201"/>
                  </a:lnTo>
                  <a:lnTo>
                    <a:pt x="5"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2" name="iṧľîḑe"/>
            <p:cNvSpPr/>
            <p:nvPr/>
          </p:nvSpPr>
          <p:spPr bwMode="auto">
            <a:xfrm>
              <a:off x="5799138" y="569119"/>
              <a:ext cx="2166938" cy="2103438"/>
            </a:xfrm>
            <a:custGeom>
              <a:avLst/>
              <a:gdLst>
                <a:gd name="T0" fmla="*/ 1010 w 1010"/>
                <a:gd name="T1" fmla="*/ 491 h 982"/>
                <a:gd name="T2" fmla="*/ 519 w 1010"/>
                <a:gd name="T3" fmla="*/ 982 h 982"/>
                <a:gd name="T4" fmla="*/ 154 w 1010"/>
                <a:gd name="T5" fmla="*/ 819 h 982"/>
                <a:gd name="T6" fmla="*/ 16 w 1010"/>
                <a:gd name="T7" fmla="*/ 782 h 982"/>
                <a:gd name="T8" fmla="*/ 55 w 1010"/>
                <a:gd name="T9" fmla="*/ 652 h 982"/>
                <a:gd name="T10" fmla="*/ 29 w 1010"/>
                <a:gd name="T11" fmla="*/ 491 h 982"/>
                <a:gd name="T12" fmla="*/ 519 w 1010"/>
                <a:gd name="T13" fmla="*/ 0 h 982"/>
                <a:gd name="T14" fmla="*/ 1010 w 1010"/>
                <a:gd name="T15" fmla="*/ 491 h 9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0" h="982">
                  <a:moveTo>
                    <a:pt x="1010" y="491"/>
                  </a:moveTo>
                  <a:cubicBezTo>
                    <a:pt x="1010" y="762"/>
                    <a:pt x="790" y="982"/>
                    <a:pt x="519" y="982"/>
                  </a:cubicBezTo>
                  <a:cubicBezTo>
                    <a:pt x="374" y="982"/>
                    <a:pt x="244" y="919"/>
                    <a:pt x="154" y="819"/>
                  </a:cubicBezTo>
                  <a:cubicBezTo>
                    <a:pt x="133" y="795"/>
                    <a:pt x="33" y="811"/>
                    <a:pt x="16" y="782"/>
                  </a:cubicBezTo>
                  <a:cubicBezTo>
                    <a:pt x="0" y="754"/>
                    <a:pt x="66" y="683"/>
                    <a:pt x="55" y="652"/>
                  </a:cubicBezTo>
                  <a:cubicBezTo>
                    <a:pt x="38" y="601"/>
                    <a:pt x="29" y="547"/>
                    <a:pt x="29" y="491"/>
                  </a:cubicBezTo>
                  <a:cubicBezTo>
                    <a:pt x="29" y="220"/>
                    <a:pt x="248" y="0"/>
                    <a:pt x="519" y="0"/>
                  </a:cubicBezTo>
                  <a:cubicBezTo>
                    <a:pt x="790" y="0"/>
                    <a:pt x="1010" y="220"/>
                    <a:pt x="1010" y="491"/>
                  </a:cubicBezTo>
                  <a:close/>
                </a:path>
              </a:pathLst>
            </a:custGeom>
            <a:solidFill>
              <a:srgbClr val="F5DEC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3" name="iṥļiḋe"/>
            <p:cNvSpPr/>
            <p:nvPr/>
          </p:nvSpPr>
          <p:spPr bwMode="auto">
            <a:xfrm>
              <a:off x="2376488" y="5853906"/>
              <a:ext cx="3009900" cy="434975"/>
            </a:xfrm>
            <a:prstGeom prst="ellipse">
              <a:avLst/>
            </a:prstGeom>
            <a:solidFill>
              <a:srgbClr val="E9E8E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4" name="iṣļîḋè"/>
            <p:cNvSpPr/>
            <p:nvPr/>
          </p:nvSpPr>
          <p:spPr bwMode="auto">
            <a:xfrm>
              <a:off x="2654300" y="4645819"/>
              <a:ext cx="330200" cy="273050"/>
            </a:xfrm>
            <a:custGeom>
              <a:avLst/>
              <a:gdLst>
                <a:gd name="T0" fmla="*/ 146 w 154"/>
                <a:gd name="T1" fmla="*/ 45 h 128"/>
                <a:gd name="T2" fmla="*/ 92 w 154"/>
                <a:gd name="T3" fmla="*/ 118 h 128"/>
                <a:gd name="T4" fmla="*/ 8 w 154"/>
                <a:gd name="T5" fmla="*/ 83 h 128"/>
                <a:gd name="T6" fmla="*/ 62 w 154"/>
                <a:gd name="T7" fmla="*/ 10 h 128"/>
                <a:gd name="T8" fmla="*/ 146 w 154"/>
                <a:gd name="T9" fmla="*/ 45 h 128"/>
              </a:gdLst>
              <a:ahLst/>
              <a:cxnLst>
                <a:cxn ang="0">
                  <a:pos x="T0" y="T1"/>
                </a:cxn>
                <a:cxn ang="0">
                  <a:pos x="T2" y="T3"/>
                </a:cxn>
                <a:cxn ang="0">
                  <a:pos x="T4" y="T5"/>
                </a:cxn>
                <a:cxn ang="0">
                  <a:pos x="T6" y="T7"/>
                </a:cxn>
                <a:cxn ang="0">
                  <a:pos x="T8" y="T9"/>
                </a:cxn>
              </a:cxnLst>
              <a:rect l="0" t="0" r="r" b="b"/>
              <a:pathLst>
                <a:path w="154" h="128">
                  <a:moveTo>
                    <a:pt x="146" y="45"/>
                  </a:moveTo>
                  <a:cubicBezTo>
                    <a:pt x="154" y="75"/>
                    <a:pt x="130" y="107"/>
                    <a:pt x="92" y="118"/>
                  </a:cubicBezTo>
                  <a:cubicBezTo>
                    <a:pt x="53" y="128"/>
                    <a:pt x="16" y="113"/>
                    <a:pt x="8" y="83"/>
                  </a:cubicBezTo>
                  <a:cubicBezTo>
                    <a:pt x="0" y="53"/>
                    <a:pt x="24" y="21"/>
                    <a:pt x="62" y="10"/>
                  </a:cubicBezTo>
                  <a:cubicBezTo>
                    <a:pt x="101" y="0"/>
                    <a:pt x="138" y="15"/>
                    <a:pt x="146" y="45"/>
                  </a:cubicBezTo>
                  <a:close/>
                </a:path>
              </a:pathLst>
            </a:custGeom>
            <a:solidFill>
              <a:srgbClr val="F4DDC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5" name="í$ľíḓé"/>
            <p:cNvSpPr/>
            <p:nvPr/>
          </p:nvSpPr>
          <p:spPr bwMode="auto">
            <a:xfrm>
              <a:off x="5267325" y="2139156"/>
              <a:ext cx="290513" cy="227013"/>
            </a:xfrm>
            <a:custGeom>
              <a:avLst/>
              <a:gdLst>
                <a:gd name="T0" fmla="*/ 135 w 135"/>
                <a:gd name="T1" fmla="*/ 53 h 106"/>
                <a:gd name="T2" fmla="*/ 68 w 135"/>
                <a:gd name="T3" fmla="*/ 106 h 106"/>
                <a:gd name="T4" fmla="*/ 0 w 135"/>
                <a:gd name="T5" fmla="*/ 54 h 106"/>
                <a:gd name="T6" fmla="*/ 67 w 135"/>
                <a:gd name="T7" fmla="*/ 1 h 106"/>
                <a:gd name="T8" fmla="*/ 135 w 135"/>
                <a:gd name="T9" fmla="*/ 53 h 106"/>
              </a:gdLst>
              <a:ahLst/>
              <a:cxnLst>
                <a:cxn ang="0">
                  <a:pos x="T0" y="T1"/>
                </a:cxn>
                <a:cxn ang="0">
                  <a:pos x="T2" y="T3"/>
                </a:cxn>
                <a:cxn ang="0">
                  <a:pos x="T4" y="T5"/>
                </a:cxn>
                <a:cxn ang="0">
                  <a:pos x="T6" y="T7"/>
                </a:cxn>
                <a:cxn ang="0">
                  <a:pos x="T8" y="T9"/>
                </a:cxn>
              </a:cxnLst>
              <a:rect l="0" t="0" r="r" b="b"/>
              <a:pathLst>
                <a:path w="135" h="106">
                  <a:moveTo>
                    <a:pt x="135" y="53"/>
                  </a:moveTo>
                  <a:cubicBezTo>
                    <a:pt x="135" y="82"/>
                    <a:pt x="105" y="106"/>
                    <a:pt x="68" y="106"/>
                  </a:cubicBezTo>
                  <a:cubicBezTo>
                    <a:pt x="30" y="106"/>
                    <a:pt x="0" y="83"/>
                    <a:pt x="0" y="54"/>
                  </a:cubicBezTo>
                  <a:cubicBezTo>
                    <a:pt x="0" y="25"/>
                    <a:pt x="30" y="1"/>
                    <a:pt x="67" y="1"/>
                  </a:cubicBezTo>
                  <a:cubicBezTo>
                    <a:pt x="104" y="0"/>
                    <a:pt x="135" y="24"/>
                    <a:pt x="135" y="53"/>
                  </a:cubicBezTo>
                  <a:close/>
                </a:path>
              </a:pathLst>
            </a:custGeom>
            <a:solidFill>
              <a:srgbClr val="F4DDC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6" name="îṧ1idè"/>
            <p:cNvSpPr/>
            <p:nvPr/>
          </p:nvSpPr>
          <p:spPr bwMode="auto">
            <a:xfrm>
              <a:off x="2492375" y="2318544"/>
              <a:ext cx="3038475" cy="2463800"/>
            </a:xfrm>
            <a:custGeom>
              <a:avLst/>
              <a:gdLst>
                <a:gd name="T0" fmla="*/ 1416 w 1417"/>
                <a:gd name="T1" fmla="*/ 0 h 1150"/>
                <a:gd name="T2" fmla="*/ 1308 w 1417"/>
                <a:gd name="T3" fmla="*/ 1 h 1150"/>
                <a:gd name="T4" fmla="*/ 1298 w 1417"/>
                <a:gd name="T5" fmla="*/ 240 h 1150"/>
                <a:gd name="T6" fmla="*/ 1245 w 1417"/>
                <a:gd name="T7" fmla="*/ 481 h 1150"/>
                <a:gd name="T8" fmla="*/ 1014 w 1417"/>
                <a:gd name="T9" fmla="*/ 511 h 1150"/>
                <a:gd name="T10" fmla="*/ 1014 w 1417"/>
                <a:gd name="T11" fmla="*/ 511 h 1150"/>
                <a:gd name="T12" fmla="*/ 839 w 1417"/>
                <a:gd name="T13" fmla="*/ 505 h 1150"/>
                <a:gd name="T14" fmla="*/ 666 w 1417"/>
                <a:gd name="T15" fmla="*/ 527 h 1150"/>
                <a:gd name="T16" fmla="*/ 438 w 1417"/>
                <a:gd name="T17" fmla="*/ 503 h 1150"/>
                <a:gd name="T18" fmla="*/ 270 w 1417"/>
                <a:gd name="T19" fmla="*/ 509 h 1150"/>
                <a:gd name="T20" fmla="*/ 270 w 1417"/>
                <a:gd name="T21" fmla="*/ 509 h 1150"/>
                <a:gd name="T22" fmla="*/ 16 w 1417"/>
                <a:gd name="T23" fmla="*/ 765 h 1150"/>
                <a:gd name="T24" fmla="*/ 86 w 1417"/>
                <a:gd name="T25" fmla="*/ 1138 h 1150"/>
                <a:gd name="T26" fmla="*/ 186 w 1417"/>
                <a:gd name="T27" fmla="*/ 1097 h 1150"/>
                <a:gd name="T28" fmla="*/ 133 w 1417"/>
                <a:gd name="T29" fmla="*/ 791 h 1150"/>
                <a:gd name="T30" fmla="*/ 274 w 1417"/>
                <a:gd name="T31" fmla="*/ 650 h 1150"/>
                <a:gd name="T32" fmla="*/ 338 w 1417"/>
                <a:gd name="T33" fmla="*/ 680 h 1150"/>
                <a:gd name="T34" fmla="*/ 344 w 1417"/>
                <a:gd name="T35" fmla="*/ 1121 h 1150"/>
                <a:gd name="T36" fmla="*/ 665 w 1417"/>
                <a:gd name="T37" fmla="*/ 1141 h 1150"/>
                <a:gd name="T38" fmla="*/ 968 w 1417"/>
                <a:gd name="T39" fmla="*/ 1097 h 1150"/>
                <a:gd name="T40" fmla="*/ 964 w 1417"/>
                <a:gd name="T41" fmla="*/ 673 h 1150"/>
                <a:gd name="T42" fmla="*/ 1122 w 1417"/>
                <a:gd name="T43" fmla="*/ 643 h 1150"/>
                <a:gd name="T44" fmla="*/ 1144 w 1417"/>
                <a:gd name="T45" fmla="*/ 642 h 1150"/>
                <a:gd name="T46" fmla="*/ 1310 w 1417"/>
                <a:gd name="T47" fmla="*/ 587 h 1150"/>
                <a:gd name="T48" fmla="*/ 1406 w 1417"/>
                <a:gd name="T49" fmla="*/ 249 h 1150"/>
                <a:gd name="T50" fmla="*/ 1416 w 1417"/>
                <a:gd name="T51" fmla="*/ 0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17" h="1150">
                  <a:moveTo>
                    <a:pt x="1416" y="0"/>
                  </a:moveTo>
                  <a:cubicBezTo>
                    <a:pt x="1308" y="1"/>
                    <a:pt x="1308" y="1"/>
                    <a:pt x="1308" y="1"/>
                  </a:cubicBezTo>
                  <a:cubicBezTo>
                    <a:pt x="1308" y="2"/>
                    <a:pt x="1309" y="118"/>
                    <a:pt x="1298" y="240"/>
                  </a:cubicBezTo>
                  <a:cubicBezTo>
                    <a:pt x="1280" y="464"/>
                    <a:pt x="1249" y="478"/>
                    <a:pt x="1245" y="481"/>
                  </a:cubicBezTo>
                  <a:cubicBezTo>
                    <a:pt x="1191" y="528"/>
                    <a:pt x="1056" y="516"/>
                    <a:pt x="1014" y="511"/>
                  </a:cubicBezTo>
                  <a:cubicBezTo>
                    <a:pt x="1014" y="511"/>
                    <a:pt x="1014" y="511"/>
                    <a:pt x="1014" y="511"/>
                  </a:cubicBezTo>
                  <a:cubicBezTo>
                    <a:pt x="975" y="506"/>
                    <a:pt x="912" y="502"/>
                    <a:pt x="839" y="505"/>
                  </a:cubicBezTo>
                  <a:cubicBezTo>
                    <a:pt x="799" y="506"/>
                    <a:pt x="731" y="527"/>
                    <a:pt x="666" y="527"/>
                  </a:cubicBezTo>
                  <a:cubicBezTo>
                    <a:pt x="592" y="527"/>
                    <a:pt x="464" y="503"/>
                    <a:pt x="438" y="503"/>
                  </a:cubicBezTo>
                  <a:cubicBezTo>
                    <a:pt x="368" y="502"/>
                    <a:pt x="308" y="505"/>
                    <a:pt x="270" y="509"/>
                  </a:cubicBezTo>
                  <a:cubicBezTo>
                    <a:pt x="270" y="509"/>
                    <a:pt x="270" y="509"/>
                    <a:pt x="270" y="509"/>
                  </a:cubicBezTo>
                  <a:cubicBezTo>
                    <a:pt x="200" y="513"/>
                    <a:pt x="33" y="582"/>
                    <a:pt x="16" y="765"/>
                  </a:cubicBezTo>
                  <a:cubicBezTo>
                    <a:pt x="0" y="925"/>
                    <a:pt x="83" y="1129"/>
                    <a:pt x="86" y="1138"/>
                  </a:cubicBezTo>
                  <a:cubicBezTo>
                    <a:pt x="186" y="1097"/>
                    <a:pt x="186" y="1097"/>
                    <a:pt x="186" y="1097"/>
                  </a:cubicBezTo>
                  <a:cubicBezTo>
                    <a:pt x="186" y="1095"/>
                    <a:pt x="120" y="924"/>
                    <a:pt x="133" y="791"/>
                  </a:cubicBezTo>
                  <a:cubicBezTo>
                    <a:pt x="143" y="682"/>
                    <a:pt x="273" y="651"/>
                    <a:pt x="274" y="650"/>
                  </a:cubicBezTo>
                  <a:cubicBezTo>
                    <a:pt x="296" y="647"/>
                    <a:pt x="318" y="651"/>
                    <a:pt x="338" y="680"/>
                  </a:cubicBezTo>
                  <a:cubicBezTo>
                    <a:pt x="367" y="723"/>
                    <a:pt x="344" y="1121"/>
                    <a:pt x="344" y="1121"/>
                  </a:cubicBezTo>
                  <a:cubicBezTo>
                    <a:pt x="344" y="1121"/>
                    <a:pt x="492" y="1150"/>
                    <a:pt x="665" y="1141"/>
                  </a:cubicBezTo>
                  <a:cubicBezTo>
                    <a:pt x="838" y="1133"/>
                    <a:pt x="968" y="1097"/>
                    <a:pt x="968" y="1097"/>
                  </a:cubicBezTo>
                  <a:cubicBezTo>
                    <a:pt x="968" y="1097"/>
                    <a:pt x="959" y="695"/>
                    <a:pt x="964" y="673"/>
                  </a:cubicBezTo>
                  <a:cubicBezTo>
                    <a:pt x="969" y="650"/>
                    <a:pt x="1122" y="643"/>
                    <a:pt x="1122" y="643"/>
                  </a:cubicBezTo>
                  <a:cubicBezTo>
                    <a:pt x="1129" y="643"/>
                    <a:pt x="1137" y="642"/>
                    <a:pt x="1144" y="642"/>
                  </a:cubicBezTo>
                  <a:cubicBezTo>
                    <a:pt x="1199" y="642"/>
                    <a:pt x="1260" y="630"/>
                    <a:pt x="1310" y="587"/>
                  </a:cubicBezTo>
                  <a:cubicBezTo>
                    <a:pt x="1341" y="560"/>
                    <a:pt x="1386" y="495"/>
                    <a:pt x="1406" y="249"/>
                  </a:cubicBezTo>
                  <a:cubicBezTo>
                    <a:pt x="1417" y="121"/>
                    <a:pt x="1416" y="5"/>
                    <a:pt x="1416" y="0"/>
                  </a:cubicBezTo>
                  <a:close/>
                </a:path>
              </a:pathLst>
            </a:custGeom>
            <a:solidFill>
              <a:srgbClr val="2626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7" name="íṣļide"/>
            <p:cNvSpPr/>
            <p:nvPr/>
          </p:nvSpPr>
          <p:spPr bwMode="auto">
            <a:xfrm>
              <a:off x="3216275" y="4669631"/>
              <a:ext cx="1377950" cy="1323975"/>
            </a:xfrm>
            <a:custGeom>
              <a:avLst/>
              <a:gdLst>
                <a:gd name="T0" fmla="*/ 6 w 642"/>
                <a:gd name="T1" fmla="*/ 24 h 618"/>
                <a:gd name="T2" fmla="*/ 11 w 642"/>
                <a:gd name="T3" fmla="*/ 309 h 618"/>
                <a:gd name="T4" fmla="*/ 0 w 642"/>
                <a:gd name="T5" fmla="*/ 578 h 618"/>
                <a:gd name="T6" fmla="*/ 88 w 642"/>
                <a:gd name="T7" fmla="*/ 586 h 618"/>
                <a:gd name="T8" fmla="*/ 108 w 642"/>
                <a:gd name="T9" fmla="*/ 309 h 618"/>
                <a:gd name="T10" fmla="*/ 133 w 642"/>
                <a:gd name="T11" fmla="*/ 160 h 618"/>
                <a:gd name="T12" fmla="*/ 517 w 642"/>
                <a:gd name="T13" fmla="*/ 126 h 618"/>
                <a:gd name="T14" fmla="*/ 541 w 642"/>
                <a:gd name="T15" fmla="*/ 360 h 618"/>
                <a:gd name="T16" fmla="*/ 541 w 642"/>
                <a:gd name="T17" fmla="*/ 618 h 618"/>
                <a:gd name="T18" fmla="*/ 632 w 642"/>
                <a:gd name="T19" fmla="*/ 618 h 618"/>
                <a:gd name="T20" fmla="*/ 642 w 642"/>
                <a:gd name="T21" fmla="*/ 338 h 618"/>
                <a:gd name="T22" fmla="*/ 630 w 642"/>
                <a:gd name="T23" fmla="*/ 0 h 618"/>
                <a:gd name="T24" fmla="*/ 6 w 642"/>
                <a:gd name="T25" fmla="*/ 24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2" h="618">
                  <a:moveTo>
                    <a:pt x="6" y="24"/>
                  </a:moveTo>
                  <a:cubicBezTo>
                    <a:pt x="6" y="107"/>
                    <a:pt x="13" y="272"/>
                    <a:pt x="11" y="309"/>
                  </a:cubicBezTo>
                  <a:cubicBezTo>
                    <a:pt x="9" y="346"/>
                    <a:pt x="0" y="578"/>
                    <a:pt x="0" y="578"/>
                  </a:cubicBezTo>
                  <a:cubicBezTo>
                    <a:pt x="88" y="586"/>
                    <a:pt x="88" y="586"/>
                    <a:pt x="88" y="586"/>
                  </a:cubicBezTo>
                  <a:cubicBezTo>
                    <a:pt x="88" y="586"/>
                    <a:pt x="107" y="340"/>
                    <a:pt x="108" y="309"/>
                  </a:cubicBezTo>
                  <a:cubicBezTo>
                    <a:pt x="108" y="277"/>
                    <a:pt x="106" y="191"/>
                    <a:pt x="133" y="160"/>
                  </a:cubicBezTo>
                  <a:cubicBezTo>
                    <a:pt x="160" y="130"/>
                    <a:pt x="494" y="110"/>
                    <a:pt x="517" y="126"/>
                  </a:cubicBezTo>
                  <a:cubicBezTo>
                    <a:pt x="540" y="142"/>
                    <a:pt x="541" y="322"/>
                    <a:pt x="541" y="360"/>
                  </a:cubicBezTo>
                  <a:cubicBezTo>
                    <a:pt x="541" y="398"/>
                    <a:pt x="541" y="618"/>
                    <a:pt x="541" y="618"/>
                  </a:cubicBezTo>
                  <a:cubicBezTo>
                    <a:pt x="632" y="618"/>
                    <a:pt x="632" y="618"/>
                    <a:pt x="632" y="618"/>
                  </a:cubicBezTo>
                  <a:cubicBezTo>
                    <a:pt x="642" y="338"/>
                    <a:pt x="642" y="338"/>
                    <a:pt x="642" y="338"/>
                  </a:cubicBezTo>
                  <a:cubicBezTo>
                    <a:pt x="630" y="0"/>
                    <a:pt x="630" y="0"/>
                    <a:pt x="630" y="0"/>
                  </a:cubicBezTo>
                  <a:cubicBezTo>
                    <a:pt x="630" y="0"/>
                    <a:pt x="375" y="43"/>
                    <a:pt x="6" y="24"/>
                  </a:cubicBezTo>
                  <a:close/>
                </a:path>
              </a:pathLst>
            </a:custGeom>
            <a:solidFill>
              <a:srgbClr val="1C1C1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8" name="íSḷiḑe"/>
            <p:cNvSpPr/>
            <p:nvPr/>
          </p:nvSpPr>
          <p:spPr bwMode="auto">
            <a:xfrm>
              <a:off x="3079750" y="5844381"/>
              <a:ext cx="450850" cy="225425"/>
            </a:xfrm>
            <a:custGeom>
              <a:avLst/>
              <a:gdLst>
                <a:gd name="T0" fmla="*/ 113 w 210"/>
                <a:gd name="T1" fmla="*/ 99 h 105"/>
                <a:gd name="T2" fmla="*/ 17 w 210"/>
                <a:gd name="T3" fmla="*/ 53 h 105"/>
                <a:gd name="T4" fmla="*/ 117 w 210"/>
                <a:gd name="T5" fmla="*/ 5 h 105"/>
                <a:gd name="T6" fmla="*/ 207 w 210"/>
                <a:gd name="T7" fmla="*/ 69 h 105"/>
                <a:gd name="T8" fmla="*/ 113 w 210"/>
                <a:gd name="T9" fmla="*/ 99 h 105"/>
              </a:gdLst>
              <a:ahLst/>
              <a:cxnLst>
                <a:cxn ang="0">
                  <a:pos x="T0" y="T1"/>
                </a:cxn>
                <a:cxn ang="0">
                  <a:pos x="T2" y="T3"/>
                </a:cxn>
                <a:cxn ang="0">
                  <a:pos x="T4" y="T5"/>
                </a:cxn>
                <a:cxn ang="0">
                  <a:pos x="T6" y="T7"/>
                </a:cxn>
                <a:cxn ang="0">
                  <a:pos x="T8" y="T9"/>
                </a:cxn>
              </a:cxnLst>
              <a:rect l="0" t="0" r="r" b="b"/>
              <a:pathLst>
                <a:path w="210" h="105">
                  <a:moveTo>
                    <a:pt x="113" y="99"/>
                  </a:moveTo>
                  <a:cubicBezTo>
                    <a:pt x="60" y="101"/>
                    <a:pt x="0" y="105"/>
                    <a:pt x="17" y="53"/>
                  </a:cubicBezTo>
                  <a:cubicBezTo>
                    <a:pt x="27" y="23"/>
                    <a:pt x="64" y="0"/>
                    <a:pt x="117" y="5"/>
                  </a:cubicBezTo>
                  <a:cubicBezTo>
                    <a:pt x="169" y="9"/>
                    <a:pt x="210" y="38"/>
                    <a:pt x="207" y="69"/>
                  </a:cubicBezTo>
                  <a:cubicBezTo>
                    <a:pt x="205" y="100"/>
                    <a:pt x="180" y="97"/>
                    <a:pt x="113" y="99"/>
                  </a:cubicBezTo>
                  <a:close/>
                </a:path>
              </a:pathLst>
            </a:custGeom>
            <a:solidFill>
              <a:srgbClr val="2626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9" name="îŝḻíďe"/>
            <p:cNvSpPr/>
            <p:nvPr/>
          </p:nvSpPr>
          <p:spPr bwMode="auto">
            <a:xfrm>
              <a:off x="3097213" y="6012656"/>
              <a:ext cx="447675" cy="60325"/>
            </a:xfrm>
            <a:custGeom>
              <a:avLst/>
              <a:gdLst>
                <a:gd name="T0" fmla="*/ 209 w 209"/>
                <a:gd name="T1" fmla="*/ 14 h 28"/>
                <a:gd name="T2" fmla="*/ 195 w 209"/>
                <a:gd name="T3" fmla="*/ 28 h 28"/>
                <a:gd name="T4" fmla="*/ 13 w 209"/>
                <a:gd name="T5" fmla="*/ 28 h 28"/>
                <a:gd name="T6" fmla="*/ 0 w 209"/>
                <a:gd name="T7" fmla="*/ 14 h 28"/>
                <a:gd name="T8" fmla="*/ 14 w 209"/>
                <a:gd name="T9" fmla="*/ 0 h 28"/>
                <a:gd name="T10" fmla="*/ 195 w 209"/>
                <a:gd name="T11" fmla="*/ 1 h 28"/>
                <a:gd name="T12" fmla="*/ 209 w 209"/>
                <a:gd name="T13" fmla="*/ 14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209" y="14"/>
                  </a:moveTo>
                  <a:cubicBezTo>
                    <a:pt x="209" y="22"/>
                    <a:pt x="203" y="28"/>
                    <a:pt x="195" y="28"/>
                  </a:cubicBezTo>
                  <a:cubicBezTo>
                    <a:pt x="13" y="28"/>
                    <a:pt x="13" y="28"/>
                    <a:pt x="13" y="28"/>
                  </a:cubicBezTo>
                  <a:cubicBezTo>
                    <a:pt x="6" y="28"/>
                    <a:pt x="0" y="22"/>
                    <a:pt x="0" y="14"/>
                  </a:cubicBezTo>
                  <a:cubicBezTo>
                    <a:pt x="0" y="6"/>
                    <a:pt x="6" y="0"/>
                    <a:pt x="14" y="0"/>
                  </a:cubicBezTo>
                  <a:cubicBezTo>
                    <a:pt x="195" y="1"/>
                    <a:pt x="195" y="1"/>
                    <a:pt x="195" y="1"/>
                  </a:cubicBezTo>
                  <a:cubicBezTo>
                    <a:pt x="203" y="1"/>
                    <a:pt x="209" y="7"/>
                    <a:pt x="209" y="14"/>
                  </a:cubicBezTo>
                  <a:close/>
                </a:path>
              </a:pathLst>
            </a:custGeom>
            <a:solidFill>
              <a:srgbClr val="04040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0" name="îśḻíďe"/>
            <p:cNvSpPr/>
            <p:nvPr/>
          </p:nvSpPr>
          <p:spPr bwMode="auto">
            <a:xfrm>
              <a:off x="4251325" y="5874544"/>
              <a:ext cx="449263" cy="223838"/>
            </a:xfrm>
            <a:custGeom>
              <a:avLst/>
              <a:gdLst>
                <a:gd name="T0" fmla="*/ 113 w 210"/>
                <a:gd name="T1" fmla="*/ 98 h 104"/>
                <a:gd name="T2" fmla="*/ 17 w 210"/>
                <a:gd name="T3" fmla="*/ 52 h 104"/>
                <a:gd name="T4" fmla="*/ 117 w 210"/>
                <a:gd name="T5" fmla="*/ 4 h 104"/>
                <a:gd name="T6" fmla="*/ 207 w 210"/>
                <a:gd name="T7" fmla="*/ 68 h 104"/>
                <a:gd name="T8" fmla="*/ 113 w 210"/>
                <a:gd name="T9" fmla="*/ 98 h 104"/>
              </a:gdLst>
              <a:ahLst/>
              <a:cxnLst>
                <a:cxn ang="0">
                  <a:pos x="T0" y="T1"/>
                </a:cxn>
                <a:cxn ang="0">
                  <a:pos x="T2" y="T3"/>
                </a:cxn>
                <a:cxn ang="0">
                  <a:pos x="T4" y="T5"/>
                </a:cxn>
                <a:cxn ang="0">
                  <a:pos x="T6" y="T7"/>
                </a:cxn>
                <a:cxn ang="0">
                  <a:pos x="T8" y="T9"/>
                </a:cxn>
              </a:cxnLst>
              <a:rect l="0" t="0" r="r" b="b"/>
              <a:pathLst>
                <a:path w="210" h="104">
                  <a:moveTo>
                    <a:pt x="113" y="98"/>
                  </a:moveTo>
                  <a:cubicBezTo>
                    <a:pt x="60" y="100"/>
                    <a:pt x="0" y="104"/>
                    <a:pt x="17" y="52"/>
                  </a:cubicBezTo>
                  <a:cubicBezTo>
                    <a:pt x="27" y="23"/>
                    <a:pt x="64" y="0"/>
                    <a:pt x="117" y="4"/>
                  </a:cubicBezTo>
                  <a:cubicBezTo>
                    <a:pt x="169" y="9"/>
                    <a:pt x="210" y="37"/>
                    <a:pt x="207" y="68"/>
                  </a:cubicBezTo>
                  <a:cubicBezTo>
                    <a:pt x="205" y="99"/>
                    <a:pt x="180" y="96"/>
                    <a:pt x="113" y="98"/>
                  </a:cubicBezTo>
                  <a:close/>
                </a:path>
              </a:pathLst>
            </a:custGeom>
            <a:solidFill>
              <a:srgbClr val="2626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1" name="îš1îďé"/>
            <p:cNvSpPr/>
            <p:nvPr/>
          </p:nvSpPr>
          <p:spPr bwMode="auto">
            <a:xfrm>
              <a:off x="4267200" y="6042819"/>
              <a:ext cx="449263" cy="57150"/>
            </a:xfrm>
            <a:custGeom>
              <a:avLst/>
              <a:gdLst>
                <a:gd name="T0" fmla="*/ 209 w 209"/>
                <a:gd name="T1" fmla="*/ 14 h 27"/>
                <a:gd name="T2" fmla="*/ 195 w 209"/>
                <a:gd name="T3" fmla="*/ 27 h 27"/>
                <a:gd name="T4" fmla="*/ 13 w 209"/>
                <a:gd name="T5" fmla="*/ 27 h 27"/>
                <a:gd name="T6" fmla="*/ 0 w 209"/>
                <a:gd name="T7" fmla="*/ 13 h 27"/>
                <a:gd name="T8" fmla="*/ 14 w 209"/>
                <a:gd name="T9" fmla="*/ 0 h 27"/>
                <a:gd name="T10" fmla="*/ 195 w 209"/>
                <a:gd name="T11" fmla="*/ 0 h 27"/>
                <a:gd name="T12" fmla="*/ 209 w 209"/>
                <a:gd name="T13" fmla="*/ 14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209" y="14"/>
                  </a:moveTo>
                  <a:cubicBezTo>
                    <a:pt x="209" y="21"/>
                    <a:pt x="203" y="27"/>
                    <a:pt x="195" y="27"/>
                  </a:cubicBezTo>
                  <a:cubicBezTo>
                    <a:pt x="13" y="27"/>
                    <a:pt x="13" y="27"/>
                    <a:pt x="13" y="27"/>
                  </a:cubicBezTo>
                  <a:cubicBezTo>
                    <a:pt x="6" y="27"/>
                    <a:pt x="0" y="21"/>
                    <a:pt x="0" y="13"/>
                  </a:cubicBezTo>
                  <a:cubicBezTo>
                    <a:pt x="0" y="6"/>
                    <a:pt x="6" y="0"/>
                    <a:pt x="14" y="0"/>
                  </a:cubicBezTo>
                  <a:cubicBezTo>
                    <a:pt x="195" y="0"/>
                    <a:pt x="195" y="0"/>
                    <a:pt x="195" y="0"/>
                  </a:cubicBezTo>
                  <a:cubicBezTo>
                    <a:pt x="203" y="0"/>
                    <a:pt x="209" y="6"/>
                    <a:pt x="209" y="14"/>
                  </a:cubicBezTo>
                  <a:close/>
                </a:path>
              </a:pathLst>
            </a:custGeom>
            <a:solidFill>
              <a:srgbClr val="04040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2" name="iSļiḓé"/>
            <p:cNvSpPr/>
            <p:nvPr/>
          </p:nvSpPr>
          <p:spPr bwMode="auto">
            <a:xfrm>
              <a:off x="3941763" y="4045744"/>
              <a:ext cx="41275" cy="679450"/>
            </a:xfrm>
            <a:custGeom>
              <a:avLst/>
              <a:gdLst>
                <a:gd name="T0" fmla="*/ 0 w 26"/>
                <a:gd name="T1" fmla="*/ 0 h 428"/>
                <a:gd name="T2" fmla="*/ 4 w 26"/>
                <a:gd name="T3" fmla="*/ 428 h 428"/>
                <a:gd name="T4" fmla="*/ 26 w 26"/>
                <a:gd name="T5" fmla="*/ 428 h 428"/>
                <a:gd name="T6" fmla="*/ 22 w 26"/>
                <a:gd name="T7" fmla="*/ 0 h 428"/>
                <a:gd name="T8" fmla="*/ 0 w 26"/>
                <a:gd name="T9" fmla="*/ 0 h 428"/>
              </a:gdLst>
              <a:ahLst/>
              <a:cxnLst>
                <a:cxn ang="0">
                  <a:pos x="T0" y="T1"/>
                </a:cxn>
                <a:cxn ang="0">
                  <a:pos x="T2" y="T3"/>
                </a:cxn>
                <a:cxn ang="0">
                  <a:pos x="T4" y="T5"/>
                </a:cxn>
                <a:cxn ang="0">
                  <a:pos x="T6" y="T7"/>
                </a:cxn>
                <a:cxn ang="0">
                  <a:pos x="T8" y="T9"/>
                </a:cxn>
              </a:cxnLst>
              <a:rect l="0" t="0" r="r" b="b"/>
              <a:pathLst>
                <a:path w="26" h="428">
                  <a:moveTo>
                    <a:pt x="0" y="0"/>
                  </a:moveTo>
                  <a:lnTo>
                    <a:pt x="4" y="428"/>
                  </a:lnTo>
                  <a:lnTo>
                    <a:pt x="26" y="428"/>
                  </a:lnTo>
                  <a:lnTo>
                    <a:pt x="2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3" name="îsļíḋe"/>
            <p:cNvSpPr/>
            <p:nvPr/>
          </p:nvSpPr>
          <p:spPr bwMode="auto">
            <a:xfrm>
              <a:off x="3941763" y="4045744"/>
              <a:ext cx="41275" cy="679450"/>
            </a:xfrm>
            <a:custGeom>
              <a:avLst/>
              <a:gdLst>
                <a:gd name="T0" fmla="*/ 0 w 26"/>
                <a:gd name="T1" fmla="*/ 0 h 428"/>
                <a:gd name="T2" fmla="*/ 4 w 26"/>
                <a:gd name="T3" fmla="*/ 428 h 428"/>
                <a:gd name="T4" fmla="*/ 26 w 26"/>
                <a:gd name="T5" fmla="*/ 428 h 428"/>
                <a:gd name="T6" fmla="*/ 22 w 26"/>
                <a:gd name="T7" fmla="*/ 0 h 428"/>
              </a:gdLst>
              <a:ahLst/>
              <a:cxnLst>
                <a:cxn ang="0">
                  <a:pos x="T0" y="T1"/>
                </a:cxn>
                <a:cxn ang="0">
                  <a:pos x="T2" y="T3"/>
                </a:cxn>
                <a:cxn ang="0">
                  <a:pos x="T4" y="T5"/>
                </a:cxn>
                <a:cxn ang="0">
                  <a:pos x="T6" y="T7"/>
                </a:cxn>
              </a:cxnLst>
              <a:rect l="0" t="0" r="r" b="b"/>
              <a:pathLst>
                <a:path w="26" h="428">
                  <a:moveTo>
                    <a:pt x="0" y="0"/>
                  </a:moveTo>
                  <a:lnTo>
                    <a:pt x="4" y="428"/>
                  </a:lnTo>
                  <a:lnTo>
                    <a:pt x="26" y="428"/>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4" name="îśļiďê"/>
            <p:cNvSpPr/>
            <p:nvPr/>
          </p:nvSpPr>
          <p:spPr bwMode="auto">
            <a:xfrm>
              <a:off x="4025900" y="4261644"/>
              <a:ext cx="63500" cy="6508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5" name="îṡḻïḋé"/>
            <p:cNvSpPr/>
            <p:nvPr/>
          </p:nvSpPr>
          <p:spPr bwMode="auto">
            <a:xfrm>
              <a:off x="4025900" y="4114006"/>
              <a:ext cx="63500" cy="6508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6" name="îşļîḍe"/>
            <p:cNvSpPr/>
            <p:nvPr/>
          </p:nvSpPr>
          <p:spPr bwMode="auto">
            <a:xfrm>
              <a:off x="4025900" y="4433094"/>
              <a:ext cx="63500" cy="6508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7" name="iṧ1iďé"/>
            <p:cNvSpPr/>
            <p:nvPr/>
          </p:nvSpPr>
          <p:spPr bwMode="auto">
            <a:xfrm>
              <a:off x="4025900" y="4606131"/>
              <a:ext cx="63500" cy="65088"/>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8" name="îṡ1íḓé"/>
            <p:cNvSpPr/>
            <p:nvPr/>
          </p:nvSpPr>
          <p:spPr bwMode="auto">
            <a:xfrm>
              <a:off x="3487738" y="3437731"/>
              <a:ext cx="938213" cy="646113"/>
            </a:xfrm>
            <a:custGeom>
              <a:avLst/>
              <a:gdLst>
                <a:gd name="T0" fmla="*/ 0 w 438"/>
                <a:gd name="T1" fmla="*/ 2 h 302"/>
                <a:gd name="T2" fmla="*/ 220 w 438"/>
                <a:gd name="T3" fmla="*/ 302 h 302"/>
                <a:gd name="T4" fmla="*/ 438 w 438"/>
                <a:gd name="T5" fmla="*/ 0 h 302"/>
                <a:gd name="T6" fmla="*/ 0 w 438"/>
                <a:gd name="T7" fmla="*/ 2 h 302"/>
              </a:gdLst>
              <a:ahLst/>
              <a:cxnLst>
                <a:cxn ang="0">
                  <a:pos x="T0" y="T1"/>
                </a:cxn>
                <a:cxn ang="0">
                  <a:pos x="T2" y="T3"/>
                </a:cxn>
                <a:cxn ang="0">
                  <a:pos x="T4" y="T5"/>
                </a:cxn>
                <a:cxn ang="0">
                  <a:pos x="T6" y="T7"/>
                </a:cxn>
              </a:cxnLst>
              <a:rect l="0" t="0" r="r" b="b"/>
              <a:pathLst>
                <a:path w="438" h="302">
                  <a:moveTo>
                    <a:pt x="0" y="2"/>
                  </a:moveTo>
                  <a:cubicBezTo>
                    <a:pt x="68" y="57"/>
                    <a:pt x="220" y="302"/>
                    <a:pt x="220" y="302"/>
                  </a:cubicBezTo>
                  <a:cubicBezTo>
                    <a:pt x="220" y="302"/>
                    <a:pt x="380" y="66"/>
                    <a:pt x="438" y="0"/>
                  </a:cubicBezTo>
                  <a:cubicBezTo>
                    <a:pt x="412" y="0"/>
                    <a:pt x="64"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9" name="îś1îḓé"/>
            <p:cNvSpPr/>
            <p:nvPr/>
          </p:nvSpPr>
          <p:spPr bwMode="auto">
            <a:xfrm>
              <a:off x="3836988" y="3440906"/>
              <a:ext cx="263525" cy="165100"/>
            </a:xfrm>
            <a:custGeom>
              <a:avLst/>
              <a:gdLst>
                <a:gd name="T0" fmla="*/ 122 w 123"/>
                <a:gd name="T1" fmla="*/ 35 h 77"/>
                <a:gd name="T2" fmla="*/ 63 w 123"/>
                <a:gd name="T3" fmla="*/ 76 h 77"/>
                <a:gd name="T4" fmla="*/ 1 w 123"/>
                <a:gd name="T5" fmla="*/ 42 h 77"/>
                <a:gd name="T6" fmla="*/ 60 w 123"/>
                <a:gd name="T7" fmla="*/ 1 h 77"/>
                <a:gd name="T8" fmla="*/ 122 w 123"/>
                <a:gd name="T9" fmla="*/ 35 h 77"/>
              </a:gdLst>
              <a:ahLst/>
              <a:cxnLst>
                <a:cxn ang="0">
                  <a:pos x="T0" y="T1"/>
                </a:cxn>
                <a:cxn ang="0">
                  <a:pos x="T2" y="T3"/>
                </a:cxn>
                <a:cxn ang="0">
                  <a:pos x="T4" y="T5"/>
                </a:cxn>
                <a:cxn ang="0">
                  <a:pos x="T6" y="T7"/>
                </a:cxn>
                <a:cxn ang="0">
                  <a:pos x="T8" y="T9"/>
                </a:cxn>
              </a:cxnLst>
              <a:rect l="0" t="0" r="r" b="b"/>
              <a:pathLst>
                <a:path w="123" h="77">
                  <a:moveTo>
                    <a:pt x="122" y="35"/>
                  </a:moveTo>
                  <a:cubicBezTo>
                    <a:pt x="123" y="56"/>
                    <a:pt x="97" y="74"/>
                    <a:pt x="63" y="76"/>
                  </a:cubicBezTo>
                  <a:cubicBezTo>
                    <a:pt x="30" y="77"/>
                    <a:pt x="2" y="62"/>
                    <a:pt x="1" y="42"/>
                  </a:cubicBezTo>
                  <a:cubicBezTo>
                    <a:pt x="0" y="21"/>
                    <a:pt x="26" y="3"/>
                    <a:pt x="60" y="1"/>
                  </a:cubicBezTo>
                  <a:cubicBezTo>
                    <a:pt x="93" y="0"/>
                    <a:pt x="121" y="15"/>
                    <a:pt x="122" y="35"/>
                  </a:cubicBezTo>
                  <a:close/>
                </a:path>
              </a:pathLst>
            </a:custGeom>
            <a:solidFill>
              <a:srgbClr val="002D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0" name="íṩḻidé"/>
            <p:cNvSpPr/>
            <p:nvPr/>
          </p:nvSpPr>
          <p:spPr bwMode="auto">
            <a:xfrm>
              <a:off x="3879850" y="3550444"/>
              <a:ext cx="160338" cy="533400"/>
            </a:xfrm>
            <a:custGeom>
              <a:avLst/>
              <a:gdLst>
                <a:gd name="T0" fmla="*/ 34 w 101"/>
                <a:gd name="T1" fmla="*/ 0 h 336"/>
                <a:gd name="T2" fmla="*/ 0 w 101"/>
                <a:gd name="T3" fmla="*/ 212 h 336"/>
                <a:gd name="T4" fmla="*/ 50 w 101"/>
                <a:gd name="T5" fmla="*/ 336 h 336"/>
                <a:gd name="T6" fmla="*/ 101 w 101"/>
                <a:gd name="T7" fmla="*/ 212 h 336"/>
                <a:gd name="T8" fmla="*/ 93 w 101"/>
                <a:gd name="T9" fmla="*/ 0 h 336"/>
                <a:gd name="T10" fmla="*/ 34 w 101"/>
                <a:gd name="T11" fmla="*/ 0 h 336"/>
              </a:gdLst>
              <a:ahLst/>
              <a:cxnLst>
                <a:cxn ang="0">
                  <a:pos x="T0" y="T1"/>
                </a:cxn>
                <a:cxn ang="0">
                  <a:pos x="T2" y="T3"/>
                </a:cxn>
                <a:cxn ang="0">
                  <a:pos x="T4" y="T5"/>
                </a:cxn>
                <a:cxn ang="0">
                  <a:pos x="T6" y="T7"/>
                </a:cxn>
                <a:cxn ang="0">
                  <a:pos x="T8" y="T9"/>
                </a:cxn>
                <a:cxn ang="0">
                  <a:pos x="T10" y="T11"/>
                </a:cxn>
              </a:cxnLst>
              <a:rect l="0" t="0" r="r" b="b"/>
              <a:pathLst>
                <a:path w="101" h="336">
                  <a:moveTo>
                    <a:pt x="34" y="0"/>
                  </a:moveTo>
                  <a:lnTo>
                    <a:pt x="0" y="212"/>
                  </a:lnTo>
                  <a:lnTo>
                    <a:pt x="50" y="336"/>
                  </a:lnTo>
                  <a:lnTo>
                    <a:pt x="101" y="212"/>
                  </a:lnTo>
                  <a:lnTo>
                    <a:pt x="93" y="0"/>
                  </a:lnTo>
                  <a:lnTo>
                    <a:pt x="34" y="0"/>
                  </a:lnTo>
                  <a:close/>
                </a:path>
              </a:pathLst>
            </a:custGeom>
            <a:solidFill>
              <a:srgbClr val="002D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1" name="ïsḷïḑê"/>
            <p:cNvSpPr/>
            <p:nvPr/>
          </p:nvSpPr>
          <p:spPr bwMode="auto">
            <a:xfrm>
              <a:off x="3959225" y="3431381"/>
              <a:ext cx="481013" cy="652463"/>
            </a:xfrm>
            <a:custGeom>
              <a:avLst/>
              <a:gdLst>
                <a:gd name="T0" fmla="*/ 224 w 224"/>
                <a:gd name="T1" fmla="*/ 0 h 305"/>
                <a:gd name="T2" fmla="*/ 150 w 224"/>
                <a:gd name="T3" fmla="*/ 243 h 305"/>
                <a:gd name="T4" fmla="*/ 0 w 224"/>
                <a:gd name="T5" fmla="*/ 305 h 305"/>
                <a:gd name="T6" fmla="*/ 102 w 224"/>
                <a:gd name="T7" fmla="*/ 123 h 305"/>
                <a:gd name="T8" fmla="*/ 224 w 224"/>
                <a:gd name="T9" fmla="*/ 0 h 305"/>
              </a:gdLst>
              <a:ahLst/>
              <a:cxnLst>
                <a:cxn ang="0">
                  <a:pos x="T0" y="T1"/>
                </a:cxn>
                <a:cxn ang="0">
                  <a:pos x="T2" y="T3"/>
                </a:cxn>
                <a:cxn ang="0">
                  <a:pos x="T4" y="T5"/>
                </a:cxn>
                <a:cxn ang="0">
                  <a:pos x="T6" y="T7"/>
                </a:cxn>
                <a:cxn ang="0">
                  <a:pos x="T8" y="T9"/>
                </a:cxn>
              </a:cxnLst>
              <a:rect l="0" t="0" r="r" b="b"/>
              <a:pathLst>
                <a:path w="224" h="305">
                  <a:moveTo>
                    <a:pt x="224" y="0"/>
                  </a:moveTo>
                  <a:cubicBezTo>
                    <a:pt x="224" y="0"/>
                    <a:pt x="170" y="203"/>
                    <a:pt x="150" y="243"/>
                  </a:cubicBezTo>
                  <a:cubicBezTo>
                    <a:pt x="130" y="282"/>
                    <a:pt x="0" y="305"/>
                    <a:pt x="0" y="305"/>
                  </a:cubicBezTo>
                  <a:cubicBezTo>
                    <a:pt x="0" y="305"/>
                    <a:pt x="26" y="200"/>
                    <a:pt x="102" y="123"/>
                  </a:cubicBezTo>
                  <a:cubicBezTo>
                    <a:pt x="179" y="46"/>
                    <a:pt x="224" y="0"/>
                    <a:pt x="224" y="0"/>
                  </a:cubicBezTo>
                  <a:close/>
                </a:path>
              </a:pathLst>
            </a:custGeom>
            <a:solidFill>
              <a:srgbClr val="3A3A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2" name="işḷíḍè"/>
            <p:cNvSpPr/>
            <p:nvPr/>
          </p:nvSpPr>
          <p:spPr bwMode="auto">
            <a:xfrm>
              <a:off x="3479800" y="3431381"/>
              <a:ext cx="479425" cy="652463"/>
            </a:xfrm>
            <a:custGeom>
              <a:avLst/>
              <a:gdLst>
                <a:gd name="T0" fmla="*/ 0 w 223"/>
                <a:gd name="T1" fmla="*/ 0 h 305"/>
                <a:gd name="T2" fmla="*/ 74 w 223"/>
                <a:gd name="T3" fmla="*/ 243 h 305"/>
                <a:gd name="T4" fmla="*/ 223 w 223"/>
                <a:gd name="T5" fmla="*/ 305 h 305"/>
                <a:gd name="T6" fmla="*/ 121 w 223"/>
                <a:gd name="T7" fmla="*/ 123 h 305"/>
                <a:gd name="T8" fmla="*/ 0 w 223"/>
                <a:gd name="T9" fmla="*/ 0 h 305"/>
              </a:gdLst>
              <a:ahLst/>
              <a:cxnLst>
                <a:cxn ang="0">
                  <a:pos x="T0" y="T1"/>
                </a:cxn>
                <a:cxn ang="0">
                  <a:pos x="T2" y="T3"/>
                </a:cxn>
                <a:cxn ang="0">
                  <a:pos x="T4" y="T5"/>
                </a:cxn>
                <a:cxn ang="0">
                  <a:pos x="T6" y="T7"/>
                </a:cxn>
                <a:cxn ang="0">
                  <a:pos x="T8" y="T9"/>
                </a:cxn>
              </a:cxnLst>
              <a:rect l="0" t="0" r="r" b="b"/>
              <a:pathLst>
                <a:path w="223" h="305">
                  <a:moveTo>
                    <a:pt x="0" y="0"/>
                  </a:moveTo>
                  <a:cubicBezTo>
                    <a:pt x="0" y="0"/>
                    <a:pt x="53" y="203"/>
                    <a:pt x="74" y="243"/>
                  </a:cubicBezTo>
                  <a:cubicBezTo>
                    <a:pt x="94" y="282"/>
                    <a:pt x="223" y="305"/>
                    <a:pt x="223" y="305"/>
                  </a:cubicBezTo>
                  <a:cubicBezTo>
                    <a:pt x="223" y="305"/>
                    <a:pt x="197" y="200"/>
                    <a:pt x="121" y="123"/>
                  </a:cubicBezTo>
                  <a:cubicBezTo>
                    <a:pt x="45" y="46"/>
                    <a:pt x="0" y="0"/>
                    <a:pt x="0" y="0"/>
                  </a:cubicBezTo>
                  <a:close/>
                </a:path>
              </a:pathLst>
            </a:custGeom>
            <a:solidFill>
              <a:srgbClr val="3A3A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3" name="iṣľiḑè"/>
            <p:cNvSpPr/>
            <p:nvPr/>
          </p:nvSpPr>
          <p:spPr bwMode="auto">
            <a:xfrm>
              <a:off x="3021013" y="1662906"/>
              <a:ext cx="1643063" cy="1824038"/>
            </a:xfrm>
            <a:custGeom>
              <a:avLst/>
              <a:gdLst>
                <a:gd name="T0" fmla="*/ 106 w 766"/>
                <a:gd name="T1" fmla="*/ 794 h 851"/>
                <a:gd name="T2" fmla="*/ 553 w 766"/>
                <a:gd name="T3" fmla="*/ 848 h 851"/>
                <a:gd name="T4" fmla="*/ 764 w 766"/>
                <a:gd name="T5" fmla="*/ 568 h 851"/>
                <a:gd name="T6" fmla="*/ 613 w 766"/>
                <a:gd name="T7" fmla="*/ 84 h 851"/>
                <a:gd name="T8" fmla="*/ 146 w 766"/>
                <a:gd name="T9" fmla="*/ 153 h 851"/>
                <a:gd name="T10" fmla="*/ 18 w 766"/>
                <a:gd name="T11" fmla="*/ 466 h 851"/>
                <a:gd name="T12" fmla="*/ 106 w 766"/>
                <a:gd name="T13" fmla="*/ 794 h 851"/>
              </a:gdLst>
              <a:ahLst/>
              <a:cxnLst>
                <a:cxn ang="0">
                  <a:pos x="T0" y="T1"/>
                </a:cxn>
                <a:cxn ang="0">
                  <a:pos x="T2" y="T3"/>
                </a:cxn>
                <a:cxn ang="0">
                  <a:pos x="T4" y="T5"/>
                </a:cxn>
                <a:cxn ang="0">
                  <a:pos x="T6" y="T7"/>
                </a:cxn>
                <a:cxn ang="0">
                  <a:pos x="T8" y="T9"/>
                </a:cxn>
                <a:cxn ang="0">
                  <a:pos x="T10" y="T11"/>
                </a:cxn>
                <a:cxn ang="0">
                  <a:pos x="T12" y="T13"/>
                </a:cxn>
              </a:cxnLst>
              <a:rect l="0" t="0" r="r" b="b"/>
              <a:pathLst>
                <a:path w="766" h="851">
                  <a:moveTo>
                    <a:pt x="106" y="794"/>
                  </a:moveTo>
                  <a:cubicBezTo>
                    <a:pt x="146" y="851"/>
                    <a:pt x="376" y="850"/>
                    <a:pt x="553" y="848"/>
                  </a:cubicBezTo>
                  <a:cubicBezTo>
                    <a:pt x="766" y="847"/>
                    <a:pt x="764" y="651"/>
                    <a:pt x="764" y="568"/>
                  </a:cubicBezTo>
                  <a:cubicBezTo>
                    <a:pt x="765" y="262"/>
                    <a:pt x="663" y="168"/>
                    <a:pt x="613" y="84"/>
                  </a:cubicBezTo>
                  <a:cubicBezTo>
                    <a:pt x="562" y="0"/>
                    <a:pt x="216" y="64"/>
                    <a:pt x="146" y="153"/>
                  </a:cubicBezTo>
                  <a:cubicBezTo>
                    <a:pt x="76" y="241"/>
                    <a:pt x="36" y="332"/>
                    <a:pt x="18" y="466"/>
                  </a:cubicBezTo>
                  <a:cubicBezTo>
                    <a:pt x="0" y="600"/>
                    <a:pt x="63" y="732"/>
                    <a:pt x="106" y="794"/>
                  </a:cubicBezTo>
                  <a:close/>
                </a:path>
              </a:pathLst>
            </a:custGeom>
            <a:solidFill>
              <a:srgbClr val="F4DDC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4" name="ïṡḷíḍe"/>
            <p:cNvSpPr/>
            <p:nvPr/>
          </p:nvSpPr>
          <p:spPr bwMode="auto">
            <a:xfrm>
              <a:off x="2268538" y="1312069"/>
              <a:ext cx="2835275" cy="2084388"/>
            </a:xfrm>
            <a:custGeom>
              <a:avLst/>
              <a:gdLst>
                <a:gd name="T0" fmla="*/ 555 w 1322"/>
                <a:gd name="T1" fmla="*/ 404 h 973"/>
                <a:gd name="T2" fmla="*/ 1012 w 1322"/>
                <a:gd name="T3" fmla="*/ 38 h 973"/>
                <a:gd name="T4" fmla="*/ 677 w 1322"/>
                <a:gd name="T5" fmla="*/ 75 h 973"/>
                <a:gd name="T6" fmla="*/ 315 w 1322"/>
                <a:gd name="T7" fmla="*/ 314 h 973"/>
                <a:gd name="T8" fmla="*/ 473 w 1322"/>
                <a:gd name="T9" fmla="*/ 973 h 973"/>
                <a:gd name="T10" fmla="*/ 484 w 1322"/>
                <a:gd name="T11" fmla="*/ 863 h 973"/>
                <a:gd name="T12" fmla="*/ 459 w 1322"/>
                <a:gd name="T13" fmla="*/ 809 h 973"/>
                <a:gd name="T14" fmla="*/ 415 w 1322"/>
                <a:gd name="T15" fmla="*/ 624 h 973"/>
                <a:gd name="T16" fmla="*/ 526 w 1322"/>
                <a:gd name="T17" fmla="*/ 653 h 973"/>
                <a:gd name="T18" fmla="*/ 555 w 1322"/>
                <a:gd name="T19" fmla="*/ 404 h 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2" h="973">
                  <a:moveTo>
                    <a:pt x="555" y="404"/>
                  </a:moveTo>
                  <a:cubicBezTo>
                    <a:pt x="1322" y="435"/>
                    <a:pt x="1012" y="38"/>
                    <a:pt x="1012" y="38"/>
                  </a:cubicBezTo>
                  <a:cubicBezTo>
                    <a:pt x="1012" y="38"/>
                    <a:pt x="897" y="234"/>
                    <a:pt x="677" y="75"/>
                  </a:cubicBezTo>
                  <a:cubicBezTo>
                    <a:pt x="574" y="0"/>
                    <a:pt x="288" y="95"/>
                    <a:pt x="315" y="314"/>
                  </a:cubicBezTo>
                  <a:cubicBezTo>
                    <a:pt x="0" y="675"/>
                    <a:pt x="439" y="944"/>
                    <a:pt x="473" y="973"/>
                  </a:cubicBezTo>
                  <a:cubicBezTo>
                    <a:pt x="493" y="900"/>
                    <a:pt x="482" y="887"/>
                    <a:pt x="484" y="863"/>
                  </a:cubicBezTo>
                  <a:cubicBezTo>
                    <a:pt x="486" y="839"/>
                    <a:pt x="465" y="815"/>
                    <a:pt x="459" y="809"/>
                  </a:cubicBezTo>
                  <a:cubicBezTo>
                    <a:pt x="395" y="745"/>
                    <a:pt x="365" y="663"/>
                    <a:pt x="415" y="624"/>
                  </a:cubicBezTo>
                  <a:cubicBezTo>
                    <a:pt x="470" y="582"/>
                    <a:pt x="514" y="675"/>
                    <a:pt x="526" y="653"/>
                  </a:cubicBezTo>
                  <a:cubicBezTo>
                    <a:pt x="576" y="561"/>
                    <a:pt x="568" y="496"/>
                    <a:pt x="555" y="404"/>
                  </a:cubicBezTo>
                  <a:close/>
                </a:path>
              </a:pathLst>
            </a:custGeom>
            <a:solidFill>
              <a:srgbClr val="2626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5" name="îš1ïdê"/>
            <p:cNvSpPr/>
            <p:nvPr/>
          </p:nvSpPr>
          <p:spPr bwMode="auto">
            <a:xfrm>
              <a:off x="4324350" y="2409031"/>
              <a:ext cx="107950" cy="201613"/>
            </a:xfrm>
            <a:custGeom>
              <a:avLst/>
              <a:gdLst>
                <a:gd name="T0" fmla="*/ 49 w 51"/>
                <a:gd name="T1" fmla="*/ 46 h 94"/>
                <a:gd name="T2" fmla="*/ 28 w 51"/>
                <a:gd name="T3" fmla="*/ 93 h 94"/>
                <a:gd name="T4" fmla="*/ 1 w 51"/>
                <a:gd name="T5" fmla="*/ 49 h 94"/>
                <a:gd name="T6" fmla="*/ 23 w 51"/>
                <a:gd name="T7" fmla="*/ 1 h 94"/>
                <a:gd name="T8" fmla="*/ 49 w 51"/>
                <a:gd name="T9" fmla="*/ 46 h 94"/>
              </a:gdLst>
              <a:ahLst/>
              <a:cxnLst>
                <a:cxn ang="0">
                  <a:pos x="T0" y="T1"/>
                </a:cxn>
                <a:cxn ang="0">
                  <a:pos x="T2" y="T3"/>
                </a:cxn>
                <a:cxn ang="0">
                  <a:pos x="T4" y="T5"/>
                </a:cxn>
                <a:cxn ang="0">
                  <a:pos x="T6" y="T7"/>
                </a:cxn>
                <a:cxn ang="0">
                  <a:pos x="T8" y="T9"/>
                </a:cxn>
              </a:cxnLst>
              <a:rect l="0" t="0" r="r" b="b"/>
              <a:pathLst>
                <a:path w="51" h="94">
                  <a:moveTo>
                    <a:pt x="49" y="46"/>
                  </a:moveTo>
                  <a:cubicBezTo>
                    <a:pt x="51" y="71"/>
                    <a:pt x="41" y="93"/>
                    <a:pt x="28" y="93"/>
                  </a:cubicBezTo>
                  <a:cubicBezTo>
                    <a:pt x="14" y="94"/>
                    <a:pt x="3" y="74"/>
                    <a:pt x="1" y="49"/>
                  </a:cubicBezTo>
                  <a:cubicBezTo>
                    <a:pt x="0" y="23"/>
                    <a:pt x="9" y="2"/>
                    <a:pt x="23" y="1"/>
                  </a:cubicBezTo>
                  <a:cubicBezTo>
                    <a:pt x="36" y="0"/>
                    <a:pt x="48" y="20"/>
                    <a:pt x="49" y="46"/>
                  </a:cubicBezTo>
                  <a:close/>
                </a:path>
              </a:pathLst>
            </a:custGeom>
            <a:solidFill>
              <a:srgbClr val="2626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6" name="işḷîḋé"/>
            <p:cNvSpPr/>
            <p:nvPr/>
          </p:nvSpPr>
          <p:spPr bwMode="auto">
            <a:xfrm>
              <a:off x="3844925" y="2505869"/>
              <a:ext cx="120650" cy="206375"/>
            </a:xfrm>
            <a:custGeom>
              <a:avLst/>
              <a:gdLst>
                <a:gd name="T0" fmla="*/ 53 w 56"/>
                <a:gd name="T1" fmla="*/ 46 h 97"/>
                <a:gd name="T2" fmla="*/ 33 w 56"/>
                <a:gd name="T3" fmla="*/ 96 h 97"/>
                <a:gd name="T4" fmla="*/ 3 w 56"/>
                <a:gd name="T5" fmla="*/ 51 h 97"/>
                <a:gd name="T6" fmla="*/ 23 w 56"/>
                <a:gd name="T7" fmla="*/ 1 h 97"/>
                <a:gd name="T8" fmla="*/ 53 w 56"/>
                <a:gd name="T9" fmla="*/ 46 h 97"/>
              </a:gdLst>
              <a:ahLst/>
              <a:cxnLst>
                <a:cxn ang="0">
                  <a:pos x="T0" y="T1"/>
                </a:cxn>
                <a:cxn ang="0">
                  <a:pos x="T2" y="T3"/>
                </a:cxn>
                <a:cxn ang="0">
                  <a:pos x="T4" y="T5"/>
                </a:cxn>
                <a:cxn ang="0">
                  <a:pos x="T6" y="T7"/>
                </a:cxn>
                <a:cxn ang="0">
                  <a:pos x="T8" y="T9"/>
                </a:cxn>
              </a:cxnLst>
              <a:rect l="0" t="0" r="r" b="b"/>
              <a:pathLst>
                <a:path w="56" h="97">
                  <a:moveTo>
                    <a:pt x="53" y="46"/>
                  </a:moveTo>
                  <a:cubicBezTo>
                    <a:pt x="56" y="72"/>
                    <a:pt x="47" y="94"/>
                    <a:pt x="33" y="96"/>
                  </a:cubicBezTo>
                  <a:cubicBezTo>
                    <a:pt x="20" y="97"/>
                    <a:pt x="6" y="77"/>
                    <a:pt x="3" y="51"/>
                  </a:cubicBezTo>
                  <a:cubicBezTo>
                    <a:pt x="0" y="25"/>
                    <a:pt x="9" y="3"/>
                    <a:pt x="23" y="1"/>
                  </a:cubicBezTo>
                  <a:cubicBezTo>
                    <a:pt x="36" y="0"/>
                    <a:pt x="50" y="19"/>
                    <a:pt x="53" y="46"/>
                  </a:cubicBezTo>
                  <a:close/>
                </a:path>
              </a:pathLst>
            </a:custGeom>
            <a:solidFill>
              <a:srgbClr val="2626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7" name="ïšḷiḋé"/>
            <p:cNvSpPr/>
            <p:nvPr/>
          </p:nvSpPr>
          <p:spPr bwMode="auto">
            <a:xfrm>
              <a:off x="3917950" y="2931319"/>
              <a:ext cx="528638" cy="255588"/>
            </a:xfrm>
            <a:custGeom>
              <a:avLst/>
              <a:gdLst>
                <a:gd name="T0" fmla="*/ 5 w 246"/>
                <a:gd name="T1" fmla="*/ 34 h 119"/>
                <a:gd name="T2" fmla="*/ 113 w 246"/>
                <a:gd name="T3" fmla="*/ 111 h 119"/>
                <a:gd name="T4" fmla="*/ 237 w 246"/>
                <a:gd name="T5" fmla="*/ 14 h 119"/>
                <a:gd name="T6" fmla="*/ 5 w 246"/>
                <a:gd name="T7" fmla="*/ 34 h 119"/>
              </a:gdLst>
              <a:ahLst/>
              <a:cxnLst>
                <a:cxn ang="0">
                  <a:pos x="T0" y="T1"/>
                </a:cxn>
                <a:cxn ang="0">
                  <a:pos x="T2" y="T3"/>
                </a:cxn>
                <a:cxn ang="0">
                  <a:pos x="T4" y="T5"/>
                </a:cxn>
                <a:cxn ang="0">
                  <a:pos x="T6" y="T7"/>
                </a:cxn>
              </a:cxnLst>
              <a:rect l="0" t="0" r="r" b="b"/>
              <a:pathLst>
                <a:path w="246" h="119">
                  <a:moveTo>
                    <a:pt x="5" y="34"/>
                  </a:moveTo>
                  <a:cubicBezTo>
                    <a:pt x="1" y="45"/>
                    <a:pt x="5" y="102"/>
                    <a:pt x="113" y="111"/>
                  </a:cubicBezTo>
                  <a:cubicBezTo>
                    <a:pt x="228" y="119"/>
                    <a:pt x="246" y="28"/>
                    <a:pt x="237" y="14"/>
                  </a:cubicBezTo>
                  <a:cubicBezTo>
                    <a:pt x="228" y="0"/>
                    <a:pt x="0" y="17"/>
                    <a:pt x="5" y="34"/>
                  </a:cubicBezTo>
                </a:path>
              </a:pathLst>
            </a:custGeom>
            <a:solidFill>
              <a:srgbClr val="EF57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8" name="ïSḻîḑe"/>
            <p:cNvSpPr/>
            <p:nvPr/>
          </p:nvSpPr>
          <p:spPr bwMode="auto">
            <a:xfrm>
              <a:off x="4076700" y="2520156"/>
              <a:ext cx="773113" cy="331788"/>
            </a:xfrm>
            <a:custGeom>
              <a:avLst/>
              <a:gdLst>
                <a:gd name="T0" fmla="*/ 0 w 360"/>
                <a:gd name="T1" fmla="*/ 155 h 155"/>
                <a:gd name="T2" fmla="*/ 280 w 360"/>
                <a:gd name="T3" fmla="*/ 125 h 155"/>
                <a:gd name="T4" fmla="*/ 290 w 360"/>
                <a:gd name="T5" fmla="*/ 6 h 155"/>
                <a:gd name="T6" fmla="*/ 174 w 360"/>
                <a:gd name="T7" fmla="*/ 21 h 155"/>
                <a:gd name="T8" fmla="*/ 0 w 360"/>
                <a:gd name="T9" fmla="*/ 155 h 155"/>
              </a:gdLst>
              <a:ahLst/>
              <a:cxnLst>
                <a:cxn ang="0">
                  <a:pos x="T0" y="T1"/>
                </a:cxn>
                <a:cxn ang="0">
                  <a:pos x="T2" y="T3"/>
                </a:cxn>
                <a:cxn ang="0">
                  <a:pos x="T4" y="T5"/>
                </a:cxn>
                <a:cxn ang="0">
                  <a:pos x="T6" y="T7"/>
                </a:cxn>
                <a:cxn ang="0">
                  <a:pos x="T8" y="T9"/>
                </a:cxn>
              </a:cxnLst>
              <a:rect l="0" t="0" r="r" b="b"/>
              <a:pathLst>
                <a:path w="360" h="155">
                  <a:moveTo>
                    <a:pt x="0" y="155"/>
                  </a:moveTo>
                  <a:cubicBezTo>
                    <a:pt x="0" y="155"/>
                    <a:pt x="210" y="139"/>
                    <a:pt x="280" y="125"/>
                  </a:cubicBezTo>
                  <a:cubicBezTo>
                    <a:pt x="349" y="110"/>
                    <a:pt x="360" y="0"/>
                    <a:pt x="290" y="6"/>
                  </a:cubicBezTo>
                  <a:cubicBezTo>
                    <a:pt x="220" y="12"/>
                    <a:pt x="174" y="21"/>
                    <a:pt x="174" y="21"/>
                  </a:cubicBezTo>
                  <a:lnTo>
                    <a:pt x="0" y="155"/>
                  </a:lnTo>
                  <a:close/>
                </a:path>
              </a:pathLst>
            </a:custGeom>
            <a:solidFill>
              <a:srgbClr val="F4DDC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618" y="925195"/>
            <a:ext cx="2178685"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3、反三违</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2029460" y="2052320"/>
            <a:ext cx="3731895" cy="691515"/>
          </a:xfrm>
          <a:prstGeom prst="rect">
            <a:avLst/>
          </a:prstGeom>
          <a:noFill/>
        </p:spPr>
        <p:txBody>
          <a:bodyPr wrap="square" rtlCol="0" anchor="t">
            <a:spAutoFit/>
          </a:bodyPr>
          <a:lstStyle/>
          <a:p>
            <a:pPr marL="285750" indent="-285750">
              <a:lnSpc>
                <a:spcPct val="150000"/>
              </a:lnSpc>
              <a:buFont typeface="Wingdings" panose="05000000000000000000" charset="0"/>
              <a:buChar char="l"/>
            </a:pPr>
            <a:r>
              <a:rPr lang="zh-CN" altLang="en-US" sz="1300">
                <a:latin typeface="微软雅黑" panose="020B0503020204020204" pitchFamily="34" charset="-122"/>
                <a:ea typeface="微软雅黑" panose="020B0503020204020204" pitchFamily="34" charset="-122"/>
              </a:rPr>
              <a:t>违章不一定都会发生事故</a:t>
            </a:r>
            <a:endParaRPr lang="zh-CN" altLang="en-US" sz="1300">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latin typeface="微软雅黑" panose="020B0503020204020204" pitchFamily="34" charset="-122"/>
                <a:ea typeface="微软雅黑" panose="020B0503020204020204" pitchFamily="34" charset="-122"/>
              </a:rPr>
              <a:t>量变到质变需要积累</a:t>
            </a:r>
            <a:endParaRPr lang="zh-CN" altLang="en-US" sz="1300">
              <a:latin typeface="微软雅黑" panose="020B0503020204020204" pitchFamily="34" charset="-122"/>
              <a:ea typeface="微软雅黑" panose="020B0503020204020204" pitchFamily="34" charset="-122"/>
            </a:endParaRPr>
          </a:p>
        </p:txBody>
      </p:sp>
      <p:sp>
        <p:nvSpPr>
          <p:cNvPr id="4" name="文本框 3"/>
          <p:cNvSpPr txBox="1"/>
          <p:nvPr/>
        </p:nvSpPr>
        <p:spPr>
          <a:xfrm>
            <a:off x="1696720" y="1584960"/>
            <a:ext cx="1080000" cy="306705"/>
          </a:xfrm>
          <a:prstGeom prst="rect">
            <a:avLst/>
          </a:prstGeom>
          <a:solidFill>
            <a:srgbClr val="C00000"/>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潜伏性</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1696720" y="3204210"/>
            <a:ext cx="1080000" cy="306705"/>
          </a:xfrm>
          <a:prstGeom prst="rect">
            <a:avLst/>
          </a:prstGeom>
          <a:solidFill>
            <a:schemeClr val="tx1">
              <a:lumMod val="65000"/>
              <a:lumOff val="3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顽固性</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7" name="文本框 6"/>
          <p:cNvSpPr txBox="1"/>
          <p:nvPr/>
        </p:nvSpPr>
        <p:spPr>
          <a:xfrm>
            <a:off x="2029460" y="3671570"/>
            <a:ext cx="3959860" cy="391160"/>
          </a:xfrm>
          <a:prstGeom prst="rect">
            <a:avLst/>
          </a:prstGeom>
          <a:noFill/>
        </p:spPr>
        <p:txBody>
          <a:bodyPr wrap="square" rtlCol="0" anchor="t">
            <a:spAutoFit/>
          </a:bodyPr>
          <a:lstStyle/>
          <a:p>
            <a:pPr marL="285750" indent="-285750">
              <a:lnSpc>
                <a:spcPct val="150000"/>
              </a:lnSpc>
              <a:buFont typeface="Wingdings" panose="05000000000000000000" charset="0"/>
              <a:buChar char="l"/>
            </a:pPr>
            <a:r>
              <a:rPr lang="zh-CN" altLang="en-US" sz="1300">
                <a:latin typeface="微软雅黑" panose="020B0503020204020204" pitchFamily="34" charset="-122"/>
                <a:ea typeface="微软雅黑" panose="020B0503020204020204" pitchFamily="34" charset="-122"/>
              </a:rPr>
              <a:t>一旦形成习惯，往往不容易纠正</a:t>
            </a:r>
            <a:endParaRPr lang="zh-CN" altLang="en-US" sz="1300">
              <a:latin typeface="微软雅黑" panose="020B0503020204020204" pitchFamily="34" charset="-122"/>
              <a:ea typeface="微软雅黑" panose="020B0503020204020204" pitchFamily="34" charset="-122"/>
            </a:endParaRPr>
          </a:p>
        </p:txBody>
      </p:sp>
      <p:grpSp>
        <p:nvGrpSpPr>
          <p:cNvPr id="246" name="1f83a351-ab59-4b58-a360-195c7c005500"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5088890" y="1346835"/>
            <a:ext cx="4257675" cy="3642360"/>
            <a:chOff x="4721699" y="80545"/>
            <a:chExt cx="7829058" cy="6696910"/>
          </a:xfrm>
        </p:grpSpPr>
        <p:sp>
          <p:nvSpPr>
            <p:cNvPr id="247" name="íṡḻîdé"/>
            <p:cNvSpPr/>
            <p:nvPr/>
          </p:nvSpPr>
          <p:spPr bwMode="auto">
            <a:xfrm>
              <a:off x="4721699" y="80545"/>
              <a:ext cx="7829058" cy="6696910"/>
            </a:xfrm>
            <a:prstGeom prst="rect">
              <a:avLst/>
            </a:prstGeom>
            <a:noFill/>
            <a:ln w="9525">
              <a:noFill/>
              <a:miter lim="800000"/>
            </a:ln>
          </p:spPr>
          <p:txBody>
            <a:bodyPr anchor="ctr"/>
            <a:lstStyle/>
            <a:p>
              <a:pPr algn="ctr"/>
            </a:p>
          </p:txBody>
        </p:sp>
        <p:sp>
          <p:nvSpPr>
            <p:cNvPr id="248" name="ïṩḷîdé"/>
            <p:cNvSpPr/>
            <p:nvPr/>
          </p:nvSpPr>
          <p:spPr bwMode="auto">
            <a:xfrm>
              <a:off x="5711281" y="627402"/>
              <a:ext cx="5786340" cy="5786984"/>
            </a:xfrm>
            <a:prstGeom prst="rect">
              <a:avLst/>
            </a:prstGeom>
            <a:noFill/>
            <a:ln w="9525">
              <a:noFill/>
              <a:miter lim="800000"/>
            </a:ln>
          </p:spPr>
          <p:txBody>
            <a:bodyPr anchor="ctr"/>
            <a:lstStyle/>
            <a:p>
              <a:pPr algn="ctr"/>
            </a:p>
          </p:txBody>
        </p:sp>
        <p:sp>
          <p:nvSpPr>
            <p:cNvPr id="249" name="îsḻïḋè"/>
            <p:cNvSpPr/>
            <p:nvPr/>
          </p:nvSpPr>
          <p:spPr bwMode="auto">
            <a:xfrm>
              <a:off x="6030979" y="1929597"/>
              <a:ext cx="2868479" cy="4496383"/>
            </a:xfrm>
            <a:custGeom>
              <a:avLst/>
              <a:gdLst/>
              <a:ahLst/>
              <a:cxnLst>
                <a:cxn ang="0">
                  <a:pos x="1231" y="3108"/>
                </a:cxn>
                <a:cxn ang="0">
                  <a:pos x="303" y="346"/>
                </a:cxn>
                <a:cxn ang="0">
                  <a:pos x="303" y="544"/>
                </a:cxn>
                <a:cxn ang="0">
                  <a:pos x="0" y="343"/>
                </a:cxn>
                <a:cxn ang="0">
                  <a:pos x="280" y="53"/>
                </a:cxn>
                <a:cxn ang="0">
                  <a:pos x="305" y="242"/>
                </a:cxn>
                <a:cxn ang="0">
                  <a:pos x="1626" y="3108"/>
                </a:cxn>
                <a:cxn ang="0">
                  <a:pos x="1231" y="3108"/>
                </a:cxn>
              </a:cxnLst>
              <a:rect l="0" t="0" r="r" b="b"/>
              <a:pathLst>
                <a:path w="1983" h="3108">
                  <a:moveTo>
                    <a:pt x="1231" y="3108"/>
                  </a:moveTo>
                  <a:cubicBezTo>
                    <a:pt x="1231" y="3108"/>
                    <a:pt x="1807" y="243"/>
                    <a:pt x="303" y="346"/>
                  </a:cubicBezTo>
                  <a:cubicBezTo>
                    <a:pt x="303" y="544"/>
                    <a:pt x="303" y="544"/>
                    <a:pt x="303" y="544"/>
                  </a:cubicBezTo>
                  <a:cubicBezTo>
                    <a:pt x="0" y="343"/>
                    <a:pt x="0" y="343"/>
                    <a:pt x="0" y="343"/>
                  </a:cubicBezTo>
                  <a:cubicBezTo>
                    <a:pt x="280" y="53"/>
                    <a:pt x="280" y="53"/>
                    <a:pt x="280" y="53"/>
                  </a:cubicBezTo>
                  <a:cubicBezTo>
                    <a:pt x="305" y="242"/>
                    <a:pt x="305" y="242"/>
                    <a:pt x="305" y="242"/>
                  </a:cubicBezTo>
                  <a:cubicBezTo>
                    <a:pt x="305" y="242"/>
                    <a:pt x="1983" y="0"/>
                    <a:pt x="1626" y="3108"/>
                  </a:cubicBezTo>
                  <a:cubicBezTo>
                    <a:pt x="1231" y="3108"/>
                    <a:pt x="1231" y="3108"/>
                    <a:pt x="1231" y="3108"/>
                  </a:cubicBezTo>
                </a:path>
              </a:pathLst>
            </a:custGeom>
            <a:solidFill>
              <a:srgbClr val="C12A02"/>
            </a:solidFill>
            <a:ln w="9525">
              <a:noFill/>
              <a:round/>
            </a:ln>
          </p:spPr>
          <p:txBody>
            <a:bodyPr anchor="ctr"/>
            <a:lstStyle/>
            <a:p>
              <a:pPr algn="ctr"/>
            </a:p>
          </p:txBody>
        </p:sp>
        <p:sp>
          <p:nvSpPr>
            <p:cNvPr id="250" name="îṩľîḋé"/>
            <p:cNvSpPr/>
            <p:nvPr/>
          </p:nvSpPr>
          <p:spPr bwMode="auto">
            <a:xfrm>
              <a:off x="7648148" y="1906409"/>
              <a:ext cx="2067194" cy="4561439"/>
            </a:xfrm>
            <a:custGeom>
              <a:avLst/>
              <a:gdLst/>
              <a:ahLst/>
              <a:cxnLst>
                <a:cxn ang="0">
                  <a:pos x="1034" y="3153"/>
                </a:cxn>
                <a:cxn ang="0">
                  <a:pos x="1235" y="237"/>
                </a:cxn>
                <a:cxn ang="0">
                  <a:pos x="1339" y="469"/>
                </a:cxn>
                <a:cxn ang="0">
                  <a:pos x="1429" y="2"/>
                </a:cxn>
                <a:cxn ang="0">
                  <a:pos x="990" y="0"/>
                </a:cxn>
                <a:cxn ang="0">
                  <a:pos x="1162" y="165"/>
                </a:cxn>
                <a:cxn ang="0">
                  <a:pos x="641" y="3114"/>
                </a:cxn>
                <a:cxn ang="0">
                  <a:pos x="1034" y="3153"/>
                </a:cxn>
              </a:cxnLst>
              <a:rect l="0" t="0" r="r" b="b"/>
              <a:pathLst>
                <a:path w="1429" h="3153">
                  <a:moveTo>
                    <a:pt x="1034" y="3153"/>
                  </a:moveTo>
                  <a:cubicBezTo>
                    <a:pt x="1034" y="3153"/>
                    <a:pt x="201" y="1651"/>
                    <a:pt x="1235" y="237"/>
                  </a:cubicBezTo>
                  <a:cubicBezTo>
                    <a:pt x="1339" y="469"/>
                    <a:pt x="1339" y="469"/>
                    <a:pt x="1339" y="469"/>
                  </a:cubicBezTo>
                  <a:cubicBezTo>
                    <a:pt x="1429" y="2"/>
                    <a:pt x="1429" y="2"/>
                    <a:pt x="1429" y="2"/>
                  </a:cubicBezTo>
                  <a:cubicBezTo>
                    <a:pt x="990" y="0"/>
                    <a:pt x="990" y="0"/>
                    <a:pt x="990" y="0"/>
                  </a:cubicBezTo>
                  <a:cubicBezTo>
                    <a:pt x="1162" y="165"/>
                    <a:pt x="1162" y="165"/>
                    <a:pt x="1162" y="165"/>
                  </a:cubicBezTo>
                  <a:cubicBezTo>
                    <a:pt x="1162" y="165"/>
                    <a:pt x="0" y="1195"/>
                    <a:pt x="641" y="3114"/>
                  </a:cubicBezTo>
                  <a:lnTo>
                    <a:pt x="1034" y="3153"/>
                  </a:lnTo>
                  <a:close/>
                </a:path>
              </a:pathLst>
            </a:custGeom>
            <a:solidFill>
              <a:srgbClr val="C12A02"/>
            </a:solidFill>
            <a:ln w="9525">
              <a:noFill/>
              <a:round/>
            </a:ln>
          </p:spPr>
          <p:txBody>
            <a:bodyPr anchor="ctr"/>
            <a:lstStyle/>
            <a:p>
              <a:pPr algn="ctr"/>
            </a:p>
          </p:txBody>
        </p:sp>
        <p:sp>
          <p:nvSpPr>
            <p:cNvPr id="251" name="îŝ1ïḋè"/>
            <p:cNvSpPr/>
            <p:nvPr/>
          </p:nvSpPr>
          <p:spPr bwMode="auto">
            <a:xfrm>
              <a:off x="7449974" y="1408719"/>
              <a:ext cx="1409119" cy="5023058"/>
            </a:xfrm>
            <a:custGeom>
              <a:avLst/>
              <a:gdLst/>
              <a:ahLst/>
              <a:cxnLst>
                <a:cxn ang="0">
                  <a:pos x="548" y="3472"/>
                </a:cxn>
                <a:cxn ang="0">
                  <a:pos x="172" y="303"/>
                </a:cxn>
                <a:cxn ang="0">
                  <a:pos x="0" y="414"/>
                </a:cxn>
                <a:cxn ang="0">
                  <a:pos x="24" y="0"/>
                </a:cxn>
                <a:cxn ang="0">
                  <a:pos x="451" y="151"/>
                </a:cxn>
                <a:cxn ang="0">
                  <a:pos x="270" y="239"/>
                </a:cxn>
                <a:cxn ang="0">
                  <a:pos x="836" y="3472"/>
                </a:cxn>
                <a:cxn ang="0">
                  <a:pos x="548" y="3472"/>
                </a:cxn>
              </a:cxnLst>
              <a:rect l="0" t="0" r="r" b="b"/>
              <a:pathLst>
                <a:path w="974" h="3472">
                  <a:moveTo>
                    <a:pt x="548" y="3472"/>
                  </a:moveTo>
                  <a:cubicBezTo>
                    <a:pt x="548" y="3472"/>
                    <a:pt x="706" y="932"/>
                    <a:pt x="172" y="303"/>
                  </a:cubicBezTo>
                  <a:cubicBezTo>
                    <a:pt x="0" y="414"/>
                    <a:pt x="0" y="414"/>
                    <a:pt x="0" y="414"/>
                  </a:cubicBezTo>
                  <a:cubicBezTo>
                    <a:pt x="24" y="0"/>
                    <a:pt x="24" y="0"/>
                    <a:pt x="24" y="0"/>
                  </a:cubicBezTo>
                  <a:cubicBezTo>
                    <a:pt x="451" y="151"/>
                    <a:pt x="451" y="151"/>
                    <a:pt x="451" y="151"/>
                  </a:cubicBezTo>
                  <a:cubicBezTo>
                    <a:pt x="270" y="239"/>
                    <a:pt x="270" y="239"/>
                    <a:pt x="270" y="239"/>
                  </a:cubicBezTo>
                  <a:cubicBezTo>
                    <a:pt x="270" y="239"/>
                    <a:pt x="974" y="872"/>
                    <a:pt x="836" y="3472"/>
                  </a:cubicBezTo>
                  <a:lnTo>
                    <a:pt x="548" y="3472"/>
                  </a:lnTo>
                  <a:close/>
                </a:path>
              </a:pathLst>
            </a:custGeom>
            <a:solidFill>
              <a:srgbClr val="C12A02"/>
            </a:solidFill>
            <a:ln w="9525">
              <a:noFill/>
              <a:round/>
            </a:ln>
          </p:spPr>
          <p:txBody>
            <a:bodyPr anchor="ctr"/>
            <a:lstStyle/>
            <a:p>
              <a:pPr algn="ctr"/>
            </a:p>
          </p:txBody>
        </p:sp>
        <p:sp>
          <p:nvSpPr>
            <p:cNvPr id="252" name="işliḑé"/>
            <p:cNvSpPr/>
            <p:nvPr/>
          </p:nvSpPr>
          <p:spPr bwMode="auto">
            <a:xfrm>
              <a:off x="9734237" y="1491167"/>
              <a:ext cx="2440354" cy="5224023"/>
            </a:xfrm>
            <a:custGeom>
              <a:avLst/>
              <a:gdLst/>
              <a:ahLst/>
              <a:cxnLst>
                <a:cxn ang="0">
                  <a:pos x="235" y="376"/>
                </a:cxn>
                <a:cxn ang="0">
                  <a:pos x="155" y="1053"/>
                </a:cxn>
                <a:cxn ang="0">
                  <a:pos x="297" y="1096"/>
                </a:cxn>
                <a:cxn ang="0">
                  <a:pos x="68" y="2419"/>
                </a:cxn>
                <a:cxn ang="0">
                  <a:pos x="563" y="2513"/>
                </a:cxn>
                <a:cxn ang="0">
                  <a:pos x="563" y="2715"/>
                </a:cxn>
                <a:cxn ang="0">
                  <a:pos x="773" y="2820"/>
                </a:cxn>
                <a:cxn ang="0">
                  <a:pos x="624" y="2900"/>
                </a:cxn>
                <a:cxn ang="0">
                  <a:pos x="705" y="3073"/>
                </a:cxn>
                <a:cxn ang="0">
                  <a:pos x="1687" y="3611"/>
                </a:cxn>
                <a:cxn ang="0">
                  <a:pos x="1687" y="194"/>
                </a:cxn>
                <a:cxn ang="0">
                  <a:pos x="235" y="376"/>
                </a:cxn>
              </a:cxnLst>
              <a:rect l="0" t="0" r="r" b="b"/>
              <a:pathLst>
                <a:path w="1687" h="3611">
                  <a:moveTo>
                    <a:pt x="235" y="376"/>
                  </a:moveTo>
                  <a:cubicBezTo>
                    <a:pt x="155" y="1053"/>
                    <a:pt x="155" y="1053"/>
                    <a:pt x="155" y="1053"/>
                  </a:cubicBezTo>
                  <a:cubicBezTo>
                    <a:pt x="297" y="1096"/>
                    <a:pt x="297" y="1096"/>
                    <a:pt x="297" y="1096"/>
                  </a:cubicBezTo>
                  <a:cubicBezTo>
                    <a:pt x="297" y="1096"/>
                    <a:pt x="0" y="2190"/>
                    <a:pt x="68" y="2419"/>
                  </a:cubicBezTo>
                  <a:cubicBezTo>
                    <a:pt x="563" y="2513"/>
                    <a:pt x="563" y="2513"/>
                    <a:pt x="563" y="2513"/>
                  </a:cubicBezTo>
                  <a:cubicBezTo>
                    <a:pt x="563" y="2715"/>
                    <a:pt x="563" y="2715"/>
                    <a:pt x="563" y="2715"/>
                  </a:cubicBezTo>
                  <a:cubicBezTo>
                    <a:pt x="563" y="2715"/>
                    <a:pt x="717" y="2808"/>
                    <a:pt x="773" y="2820"/>
                  </a:cubicBezTo>
                  <a:cubicBezTo>
                    <a:pt x="624" y="2900"/>
                    <a:pt x="624" y="2900"/>
                    <a:pt x="624" y="2900"/>
                  </a:cubicBezTo>
                  <a:cubicBezTo>
                    <a:pt x="624" y="2900"/>
                    <a:pt x="686" y="3061"/>
                    <a:pt x="705" y="3073"/>
                  </a:cubicBezTo>
                  <a:cubicBezTo>
                    <a:pt x="723" y="3086"/>
                    <a:pt x="743" y="3389"/>
                    <a:pt x="1687" y="3611"/>
                  </a:cubicBezTo>
                  <a:cubicBezTo>
                    <a:pt x="1687" y="194"/>
                    <a:pt x="1687" y="194"/>
                    <a:pt x="1687" y="194"/>
                  </a:cubicBezTo>
                  <a:cubicBezTo>
                    <a:pt x="1687" y="194"/>
                    <a:pt x="280" y="0"/>
                    <a:pt x="235" y="376"/>
                  </a:cubicBezTo>
                  <a:close/>
                </a:path>
              </a:pathLst>
            </a:custGeom>
            <a:solidFill>
              <a:srgbClr val="FFBE7D"/>
            </a:solidFill>
            <a:ln w="9525">
              <a:noFill/>
              <a:round/>
            </a:ln>
          </p:spPr>
          <p:txBody>
            <a:bodyPr anchor="ctr"/>
            <a:lstStyle/>
            <a:p>
              <a:pPr algn="ctr"/>
            </a:p>
          </p:txBody>
        </p:sp>
        <p:sp>
          <p:nvSpPr>
            <p:cNvPr id="253" name="ïṣḻiḓé"/>
            <p:cNvSpPr/>
            <p:nvPr/>
          </p:nvSpPr>
          <p:spPr bwMode="auto">
            <a:xfrm>
              <a:off x="9993173" y="1378231"/>
              <a:ext cx="2181418" cy="5251721"/>
            </a:xfrm>
            <a:custGeom>
              <a:avLst/>
              <a:gdLst/>
              <a:ahLst/>
              <a:cxnLst>
                <a:cxn ang="0">
                  <a:pos x="229" y="399"/>
                </a:cxn>
                <a:cxn ang="0">
                  <a:pos x="37" y="1090"/>
                </a:cxn>
                <a:cxn ang="0">
                  <a:pos x="260" y="1178"/>
                </a:cxn>
                <a:cxn ang="0">
                  <a:pos x="0" y="2396"/>
                </a:cxn>
                <a:cxn ang="0">
                  <a:pos x="495" y="2481"/>
                </a:cxn>
                <a:cxn ang="0">
                  <a:pos x="495" y="2697"/>
                </a:cxn>
                <a:cxn ang="0">
                  <a:pos x="729" y="2846"/>
                </a:cxn>
                <a:cxn ang="0">
                  <a:pos x="606" y="3117"/>
                </a:cxn>
                <a:cxn ang="0">
                  <a:pos x="1508" y="3630"/>
                </a:cxn>
                <a:cxn ang="0">
                  <a:pos x="1444" y="0"/>
                </a:cxn>
                <a:cxn ang="0">
                  <a:pos x="229" y="399"/>
                </a:cxn>
              </a:cxnLst>
              <a:rect l="0" t="0" r="r" b="b"/>
              <a:pathLst>
                <a:path w="1508" h="3630">
                  <a:moveTo>
                    <a:pt x="229" y="399"/>
                  </a:moveTo>
                  <a:cubicBezTo>
                    <a:pt x="37" y="1090"/>
                    <a:pt x="37" y="1090"/>
                    <a:pt x="37" y="1090"/>
                  </a:cubicBezTo>
                  <a:cubicBezTo>
                    <a:pt x="260" y="1178"/>
                    <a:pt x="260" y="1178"/>
                    <a:pt x="260" y="1178"/>
                  </a:cubicBezTo>
                  <a:cubicBezTo>
                    <a:pt x="0" y="2396"/>
                    <a:pt x="0" y="2396"/>
                    <a:pt x="0" y="2396"/>
                  </a:cubicBezTo>
                  <a:cubicBezTo>
                    <a:pt x="0" y="2396"/>
                    <a:pt x="482" y="2451"/>
                    <a:pt x="495" y="2481"/>
                  </a:cubicBezTo>
                  <a:cubicBezTo>
                    <a:pt x="507" y="2512"/>
                    <a:pt x="495" y="2697"/>
                    <a:pt x="495" y="2697"/>
                  </a:cubicBezTo>
                  <a:cubicBezTo>
                    <a:pt x="729" y="2846"/>
                    <a:pt x="729" y="2846"/>
                    <a:pt x="729" y="2846"/>
                  </a:cubicBezTo>
                  <a:cubicBezTo>
                    <a:pt x="606" y="3117"/>
                    <a:pt x="606" y="3117"/>
                    <a:pt x="606" y="3117"/>
                  </a:cubicBezTo>
                  <a:cubicBezTo>
                    <a:pt x="606" y="3117"/>
                    <a:pt x="1292" y="3587"/>
                    <a:pt x="1508" y="3630"/>
                  </a:cubicBezTo>
                  <a:cubicBezTo>
                    <a:pt x="1444" y="0"/>
                    <a:pt x="1444" y="0"/>
                    <a:pt x="1444" y="0"/>
                  </a:cubicBezTo>
                  <a:cubicBezTo>
                    <a:pt x="1444" y="0"/>
                    <a:pt x="262" y="279"/>
                    <a:pt x="229" y="399"/>
                  </a:cubicBezTo>
                  <a:close/>
                </a:path>
              </a:pathLst>
            </a:custGeom>
            <a:solidFill>
              <a:srgbClr val="F4A762"/>
            </a:solidFill>
            <a:ln w="9525">
              <a:noFill/>
              <a:round/>
            </a:ln>
          </p:spPr>
          <p:txBody>
            <a:bodyPr anchor="ctr"/>
            <a:lstStyle/>
            <a:p>
              <a:pPr algn="ctr"/>
            </a:p>
          </p:txBody>
        </p:sp>
        <p:sp>
          <p:nvSpPr>
            <p:cNvPr id="254" name="isḷiḑe"/>
            <p:cNvSpPr/>
            <p:nvPr/>
          </p:nvSpPr>
          <p:spPr bwMode="auto">
            <a:xfrm>
              <a:off x="10046635" y="2602273"/>
              <a:ext cx="1216742" cy="480298"/>
            </a:xfrm>
            <a:custGeom>
              <a:avLst/>
              <a:gdLst/>
              <a:ahLst/>
              <a:cxnLst>
                <a:cxn ang="0">
                  <a:pos x="0" y="244"/>
                </a:cxn>
                <a:cxn ang="0">
                  <a:pos x="656" y="126"/>
                </a:cxn>
                <a:cxn ang="0">
                  <a:pos x="223" y="332"/>
                </a:cxn>
                <a:cxn ang="0">
                  <a:pos x="0" y="244"/>
                </a:cxn>
              </a:cxnLst>
              <a:rect l="0" t="0" r="r" b="b"/>
              <a:pathLst>
                <a:path w="841" h="332">
                  <a:moveTo>
                    <a:pt x="0" y="244"/>
                  </a:moveTo>
                  <a:cubicBezTo>
                    <a:pt x="0" y="244"/>
                    <a:pt x="472" y="0"/>
                    <a:pt x="656" y="126"/>
                  </a:cubicBezTo>
                  <a:cubicBezTo>
                    <a:pt x="841" y="251"/>
                    <a:pt x="223" y="332"/>
                    <a:pt x="223" y="332"/>
                  </a:cubicBezTo>
                  <a:lnTo>
                    <a:pt x="0" y="244"/>
                  </a:lnTo>
                  <a:close/>
                </a:path>
              </a:pathLst>
            </a:custGeom>
            <a:solidFill>
              <a:srgbClr val="E58F48"/>
            </a:solidFill>
            <a:ln w="9525">
              <a:noFill/>
              <a:round/>
            </a:ln>
          </p:spPr>
          <p:txBody>
            <a:bodyPr anchor="ctr"/>
            <a:lstStyle/>
            <a:p>
              <a:pPr algn="ctr"/>
            </a:p>
          </p:txBody>
        </p:sp>
        <p:sp>
          <p:nvSpPr>
            <p:cNvPr id="255" name="ïsḷíde"/>
            <p:cNvSpPr/>
            <p:nvPr/>
          </p:nvSpPr>
          <p:spPr bwMode="auto">
            <a:xfrm>
              <a:off x="9987376" y="2311560"/>
              <a:ext cx="1058932" cy="739234"/>
            </a:xfrm>
            <a:custGeom>
              <a:avLst/>
              <a:gdLst/>
              <a:ahLst/>
              <a:cxnLst>
                <a:cxn ang="0">
                  <a:pos x="41" y="445"/>
                </a:cxn>
                <a:cxn ang="0">
                  <a:pos x="221" y="412"/>
                </a:cxn>
                <a:cxn ang="0">
                  <a:pos x="697" y="246"/>
                </a:cxn>
                <a:cxn ang="0">
                  <a:pos x="732" y="115"/>
                </a:cxn>
                <a:cxn ang="0">
                  <a:pos x="300" y="157"/>
                </a:cxn>
                <a:cxn ang="0">
                  <a:pos x="84" y="291"/>
                </a:cxn>
                <a:cxn ang="0">
                  <a:pos x="41" y="445"/>
                </a:cxn>
              </a:cxnLst>
              <a:rect l="0" t="0" r="r" b="b"/>
              <a:pathLst>
                <a:path w="732" h="511">
                  <a:moveTo>
                    <a:pt x="41" y="445"/>
                  </a:moveTo>
                  <a:cubicBezTo>
                    <a:pt x="41" y="445"/>
                    <a:pt x="50" y="511"/>
                    <a:pt x="221" y="412"/>
                  </a:cubicBezTo>
                  <a:cubicBezTo>
                    <a:pt x="392" y="313"/>
                    <a:pt x="383" y="196"/>
                    <a:pt x="697" y="246"/>
                  </a:cubicBezTo>
                  <a:cubicBezTo>
                    <a:pt x="732" y="115"/>
                    <a:pt x="732" y="115"/>
                    <a:pt x="732" y="115"/>
                  </a:cubicBezTo>
                  <a:cubicBezTo>
                    <a:pt x="732" y="115"/>
                    <a:pt x="429" y="0"/>
                    <a:pt x="300" y="157"/>
                  </a:cubicBezTo>
                  <a:cubicBezTo>
                    <a:pt x="171" y="313"/>
                    <a:pt x="84" y="291"/>
                    <a:pt x="84" y="291"/>
                  </a:cubicBezTo>
                  <a:cubicBezTo>
                    <a:pt x="84" y="291"/>
                    <a:pt x="0" y="374"/>
                    <a:pt x="41" y="445"/>
                  </a:cubicBezTo>
                  <a:close/>
                </a:path>
              </a:pathLst>
            </a:custGeom>
            <a:solidFill>
              <a:srgbClr val="281308"/>
            </a:solidFill>
            <a:ln w="9525">
              <a:noFill/>
              <a:round/>
            </a:ln>
          </p:spPr>
          <p:txBody>
            <a:bodyPr anchor="ctr"/>
            <a:lstStyle/>
            <a:p>
              <a:pPr algn="ctr"/>
            </a:p>
          </p:txBody>
        </p:sp>
        <p:sp>
          <p:nvSpPr>
            <p:cNvPr id="256" name="ïŝ1iďè"/>
            <p:cNvSpPr/>
            <p:nvPr/>
          </p:nvSpPr>
          <p:spPr bwMode="auto">
            <a:xfrm>
              <a:off x="10351947" y="2877097"/>
              <a:ext cx="729143" cy="999673"/>
            </a:xfrm>
            <a:custGeom>
              <a:avLst/>
              <a:gdLst/>
              <a:ahLst/>
              <a:cxnLst>
                <a:cxn ang="0">
                  <a:pos x="471" y="305"/>
                </a:cxn>
                <a:cxn ang="0">
                  <a:pos x="312" y="669"/>
                </a:cxn>
                <a:cxn ang="0">
                  <a:pos x="33" y="386"/>
                </a:cxn>
                <a:cxn ang="0">
                  <a:pos x="192" y="23"/>
                </a:cxn>
                <a:cxn ang="0">
                  <a:pos x="471" y="305"/>
                </a:cxn>
              </a:cxnLst>
              <a:rect l="0" t="0" r="r" b="b"/>
              <a:pathLst>
                <a:path w="504" h="691">
                  <a:moveTo>
                    <a:pt x="471" y="305"/>
                  </a:moveTo>
                  <a:cubicBezTo>
                    <a:pt x="504" y="484"/>
                    <a:pt x="433" y="647"/>
                    <a:pt x="312" y="669"/>
                  </a:cubicBezTo>
                  <a:cubicBezTo>
                    <a:pt x="191" y="691"/>
                    <a:pt x="66" y="565"/>
                    <a:pt x="33" y="386"/>
                  </a:cubicBezTo>
                  <a:cubicBezTo>
                    <a:pt x="0" y="208"/>
                    <a:pt x="71" y="45"/>
                    <a:pt x="192" y="23"/>
                  </a:cubicBezTo>
                  <a:cubicBezTo>
                    <a:pt x="313" y="0"/>
                    <a:pt x="438" y="127"/>
                    <a:pt x="471" y="305"/>
                  </a:cubicBezTo>
                  <a:close/>
                </a:path>
              </a:pathLst>
            </a:custGeom>
            <a:solidFill>
              <a:srgbClr val="EA902F"/>
            </a:solidFill>
            <a:ln w="9525">
              <a:noFill/>
              <a:round/>
            </a:ln>
          </p:spPr>
          <p:txBody>
            <a:bodyPr anchor="ctr"/>
            <a:lstStyle/>
            <a:p>
              <a:pPr algn="ctr"/>
            </a:p>
          </p:txBody>
        </p:sp>
        <p:sp>
          <p:nvSpPr>
            <p:cNvPr id="257" name="îšlíḑe"/>
            <p:cNvSpPr/>
            <p:nvPr/>
          </p:nvSpPr>
          <p:spPr bwMode="auto">
            <a:xfrm>
              <a:off x="10471968" y="3041992"/>
              <a:ext cx="488887" cy="669884"/>
            </a:xfrm>
            <a:custGeom>
              <a:avLst/>
              <a:gdLst/>
              <a:ahLst/>
              <a:cxnLst>
                <a:cxn ang="0">
                  <a:pos x="316" y="205"/>
                </a:cxn>
                <a:cxn ang="0">
                  <a:pos x="209" y="448"/>
                </a:cxn>
                <a:cxn ang="0">
                  <a:pos x="22" y="259"/>
                </a:cxn>
                <a:cxn ang="0">
                  <a:pos x="129" y="15"/>
                </a:cxn>
                <a:cxn ang="0">
                  <a:pos x="316" y="205"/>
                </a:cxn>
              </a:cxnLst>
              <a:rect l="0" t="0" r="r" b="b"/>
              <a:pathLst>
                <a:path w="338" h="463">
                  <a:moveTo>
                    <a:pt x="316" y="205"/>
                  </a:moveTo>
                  <a:cubicBezTo>
                    <a:pt x="338" y="324"/>
                    <a:pt x="290" y="433"/>
                    <a:pt x="209" y="448"/>
                  </a:cubicBezTo>
                  <a:cubicBezTo>
                    <a:pt x="128" y="463"/>
                    <a:pt x="44" y="379"/>
                    <a:pt x="22" y="259"/>
                  </a:cubicBezTo>
                  <a:cubicBezTo>
                    <a:pt x="0" y="139"/>
                    <a:pt x="48" y="30"/>
                    <a:pt x="129" y="15"/>
                  </a:cubicBezTo>
                  <a:cubicBezTo>
                    <a:pt x="210" y="0"/>
                    <a:pt x="294" y="85"/>
                    <a:pt x="316" y="205"/>
                  </a:cubicBezTo>
                  <a:close/>
                </a:path>
              </a:pathLst>
            </a:custGeom>
            <a:solidFill>
              <a:srgbClr val="281308"/>
            </a:solidFill>
            <a:ln w="9525">
              <a:noFill/>
              <a:round/>
            </a:ln>
          </p:spPr>
          <p:txBody>
            <a:bodyPr anchor="ctr"/>
            <a:lstStyle/>
            <a:p>
              <a:pPr algn="ctr"/>
            </a:p>
          </p:txBody>
        </p:sp>
        <p:sp>
          <p:nvSpPr>
            <p:cNvPr id="258" name="íṣļiďé"/>
            <p:cNvSpPr/>
            <p:nvPr/>
          </p:nvSpPr>
          <p:spPr bwMode="auto">
            <a:xfrm>
              <a:off x="10496660" y="5251107"/>
              <a:ext cx="941703" cy="642402"/>
            </a:xfrm>
            <a:custGeom>
              <a:avLst/>
              <a:gdLst/>
              <a:ahLst/>
              <a:cxnLst>
                <a:cxn ang="0">
                  <a:pos x="36" y="116"/>
                </a:cxn>
                <a:cxn ang="0">
                  <a:pos x="147" y="20"/>
                </a:cxn>
                <a:cxn ang="0">
                  <a:pos x="651" y="0"/>
                </a:cxn>
                <a:cxn ang="0">
                  <a:pos x="258" y="444"/>
                </a:cxn>
                <a:cxn ang="0">
                  <a:pos x="153" y="444"/>
                </a:cxn>
                <a:cxn ang="0">
                  <a:pos x="85" y="299"/>
                </a:cxn>
                <a:cxn ang="0">
                  <a:pos x="227" y="222"/>
                </a:cxn>
                <a:cxn ang="0">
                  <a:pos x="36" y="116"/>
                </a:cxn>
              </a:cxnLst>
              <a:rect l="0" t="0" r="r" b="b"/>
              <a:pathLst>
                <a:path w="651" h="444">
                  <a:moveTo>
                    <a:pt x="36" y="116"/>
                  </a:moveTo>
                  <a:cubicBezTo>
                    <a:pt x="147" y="20"/>
                    <a:pt x="147" y="20"/>
                    <a:pt x="147" y="20"/>
                  </a:cubicBezTo>
                  <a:cubicBezTo>
                    <a:pt x="651" y="0"/>
                    <a:pt x="651" y="0"/>
                    <a:pt x="651" y="0"/>
                  </a:cubicBezTo>
                  <a:cubicBezTo>
                    <a:pt x="258" y="444"/>
                    <a:pt x="258" y="444"/>
                    <a:pt x="258" y="444"/>
                  </a:cubicBezTo>
                  <a:cubicBezTo>
                    <a:pt x="153" y="444"/>
                    <a:pt x="153" y="444"/>
                    <a:pt x="153" y="444"/>
                  </a:cubicBezTo>
                  <a:cubicBezTo>
                    <a:pt x="153" y="444"/>
                    <a:pt x="0" y="412"/>
                    <a:pt x="85" y="299"/>
                  </a:cubicBezTo>
                  <a:cubicBezTo>
                    <a:pt x="227" y="222"/>
                    <a:pt x="227" y="222"/>
                    <a:pt x="227" y="222"/>
                  </a:cubicBezTo>
                  <a:lnTo>
                    <a:pt x="36" y="116"/>
                  </a:lnTo>
                  <a:close/>
                </a:path>
              </a:pathLst>
            </a:custGeom>
            <a:solidFill>
              <a:srgbClr val="EA902F"/>
            </a:solidFill>
            <a:ln w="9525">
              <a:noFill/>
              <a:round/>
            </a:ln>
          </p:spPr>
          <p:txBody>
            <a:bodyPr anchor="ctr"/>
            <a:lstStyle/>
            <a:p>
              <a:pPr algn="ctr"/>
            </a:p>
          </p:txBody>
        </p:sp>
        <p:sp>
          <p:nvSpPr>
            <p:cNvPr id="259" name="îṥḷîḑe"/>
            <p:cNvSpPr/>
            <p:nvPr/>
          </p:nvSpPr>
          <p:spPr bwMode="auto">
            <a:xfrm>
              <a:off x="10541318" y="5251107"/>
              <a:ext cx="897044" cy="474716"/>
            </a:xfrm>
            <a:custGeom>
              <a:avLst/>
              <a:gdLst/>
              <a:ahLst/>
              <a:cxnLst>
                <a:cxn ang="0">
                  <a:pos x="5" y="116"/>
                </a:cxn>
                <a:cxn ang="0">
                  <a:pos x="294" y="127"/>
                </a:cxn>
                <a:cxn ang="0">
                  <a:pos x="620" y="0"/>
                </a:cxn>
                <a:cxn ang="0">
                  <a:pos x="169" y="300"/>
                </a:cxn>
                <a:cxn ang="0">
                  <a:pos x="54" y="299"/>
                </a:cxn>
                <a:cxn ang="0">
                  <a:pos x="196" y="222"/>
                </a:cxn>
                <a:cxn ang="0">
                  <a:pos x="0" y="117"/>
                </a:cxn>
              </a:cxnLst>
              <a:rect l="0" t="0" r="r" b="b"/>
              <a:pathLst>
                <a:path w="620" h="328">
                  <a:moveTo>
                    <a:pt x="5" y="116"/>
                  </a:moveTo>
                  <a:cubicBezTo>
                    <a:pt x="5" y="116"/>
                    <a:pt x="221" y="161"/>
                    <a:pt x="294" y="127"/>
                  </a:cubicBezTo>
                  <a:cubicBezTo>
                    <a:pt x="367" y="92"/>
                    <a:pt x="620" y="0"/>
                    <a:pt x="620" y="0"/>
                  </a:cubicBezTo>
                  <a:cubicBezTo>
                    <a:pt x="620" y="0"/>
                    <a:pt x="276" y="271"/>
                    <a:pt x="169" y="300"/>
                  </a:cubicBezTo>
                  <a:cubicBezTo>
                    <a:pt x="61" y="328"/>
                    <a:pt x="54" y="299"/>
                    <a:pt x="54" y="299"/>
                  </a:cubicBezTo>
                  <a:cubicBezTo>
                    <a:pt x="196" y="222"/>
                    <a:pt x="196" y="222"/>
                    <a:pt x="196" y="222"/>
                  </a:cubicBezTo>
                  <a:cubicBezTo>
                    <a:pt x="0" y="117"/>
                    <a:pt x="0" y="117"/>
                    <a:pt x="0" y="117"/>
                  </a:cubicBezTo>
                </a:path>
              </a:pathLst>
            </a:custGeom>
            <a:solidFill>
              <a:srgbClr val="D3771C"/>
            </a:solidFill>
            <a:ln w="9525">
              <a:noFill/>
              <a:round/>
            </a:ln>
          </p:spPr>
          <p:txBody>
            <a:bodyPr anchor="ctr"/>
            <a:lstStyle/>
            <a:p>
              <a:pPr algn="ctr"/>
            </a:p>
          </p:txBody>
        </p:sp>
        <p:sp>
          <p:nvSpPr>
            <p:cNvPr id="260" name="ïṥ1ïde"/>
            <p:cNvSpPr/>
            <p:nvPr/>
          </p:nvSpPr>
          <p:spPr bwMode="auto">
            <a:xfrm>
              <a:off x="9832572" y="4990882"/>
              <a:ext cx="716046" cy="135909"/>
            </a:xfrm>
            <a:custGeom>
              <a:avLst/>
              <a:gdLst/>
              <a:ahLst/>
              <a:cxnLst>
                <a:cxn ang="0">
                  <a:pos x="0" y="0"/>
                </a:cxn>
                <a:cxn ang="0">
                  <a:pos x="3335" y="114"/>
                </a:cxn>
                <a:cxn ang="0">
                  <a:pos x="3328" y="633"/>
                </a:cxn>
                <a:cxn ang="0">
                  <a:pos x="0" y="0"/>
                </a:cxn>
              </a:cxnLst>
              <a:rect l="0" t="0" r="r" b="b"/>
              <a:pathLst>
                <a:path w="3335" h="633">
                  <a:moveTo>
                    <a:pt x="0" y="0"/>
                  </a:moveTo>
                  <a:lnTo>
                    <a:pt x="3335" y="114"/>
                  </a:lnTo>
                  <a:lnTo>
                    <a:pt x="3328" y="633"/>
                  </a:lnTo>
                  <a:lnTo>
                    <a:pt x="0" y="0"/>
                  </a:lnTo>
                  <a:close/>
                </a:path>
              </a:pathLst>
            </a:custGeom>
            <a:solidFill>
              <a:srgbClr val="D3771C"/>
            </a:solidFill>
            <a:ln w="9525">
              <a:noFill/>
              <a:round/>
            </a:ln>
          </p:spPr>
          <p:txBody>
            <a:bodyPr anchor="ctr"/>
            <a:lstStyle/>
            <a:p>
              <a:pPr algn="ctr"/>
            </a:p>
          </p:txBody>
        </p:sp>
        <p:sp>
          <p:nvSpPr>
            <p:cNvPr id="261" name="îŝḻiḋê"/>
            <p:cNvSpPr/>
            <p:nvPr/>
          </p:nvSpPr>
          <p:spPr bwMode="auto">
            <a:xfrm>
              <a:off x="9335321" y="82048"/>
              <a:ext cx="2856679" cy="4211468"/>
            </a:xfrm>
            <a:custGeom>
              <a:avLst/>
              <a:gdLst>
                <a:gd name="connsiteX0" fmla="*/ 2831358 w 2856679"/>
                <a:gd name="connsiteY0" fmla="*/ 4144471 h 4211468"/>
                <a:gd name="connsiteX1" fmla="*/ 2834066 w 2856679"/>
                <a:gd name="connsiteY1" fmla="*/ 4162746 h 4211468"/>
                <a:gd name="connsiteX2" fmla="*/ 2840810 w 2856679"/>
                <a:gd name="connsiteY2" fmla="*/ 4211468 h 4211468"/>
                <a:gd name="connsiteX3" fmla="*/ 2831524 w 2856679"/>
                <a:gd name="connsiteY3" fmla="*/ 4155018 h 4211468"/>
                <a:gd name="connsiteX4" fmla="*/ 854532 w 2856679"/>
                <a:gd name="connsiteY4" fmla="*/ 0 h 4211468"/>
                <a:gd name="connsiteX5" fmla="*/ 1601014 w 2856679"/>
                <a:gd name="connsiteY5" fmla="*/ 347218 h 4211468"/>
                <a:gd name="connsiteX6" fmla="*/ 2847533 w 2856679"/>
                <a:gd name="connsiteY6" fmla="*/ 1044213 h 4211468"/>
                <a:gd name="connsiteX7" fmla="*/ 2856679 w 2856679"/>
                <a:gd name="connsiteY7" fmla="*/ 1055717 h 4211468"/>
                <a:gd name="connsiteX8" fmla="*/ 2856679 w 2856679"/>
                <a:gd name="connsiteY8" fmla="*/ 3827504 h 4211468"/>
                <a:gd name="connsiteX9" fmla="*/ 2842867 w 2856679"/>
                <a:gd name="connsiteY9" fmla="*/ 3940869 h 4211468"/>
                <a:gd name="connsiteX10" fmla="*/ 2830863 w 2856679"/>
                <a:gd name="connsiteY10" fmla="*/ 4113233 h 4211468"/>
                <a:gd name="connsiteX11" fmla="*/ 2831358 w 2856679"/>
                <a:gd name="connsiteY11" fmla="*/ 4144471 h 4211468"/>
                <a:gd name="connsiteX12" fmla="*/ 2828734 w 2856679"/>
                <a:gd name="connsiteY12" fmla="*/ 4126766 h 4211468"/>
                <a:gd name="connsiteX13" fmla="*/ 1913495 w 2856679"/>
                <a:gd name="connsiteY13" fmla="*/ 2223644 h 4211468"/>
                <a:gd name="connsiteX14" fmla="*/ 1913495 w 2856679"/>
                <a:gd name="connsiteY14" fmla="*/ 1639160 h 4211468"/>
                <a:gd name="connsiteX15" fmla="*/ 3890 w 2856679"/>
                <a:gd name="connsiteY15" fmla="*/ 1249986 h 4211468"/>
                <a:gd name="connsiteX16" fmla="*/ 854532 w 2856679"/>
                <a:gd name="connsiteY16" fmla="*/ 0 h 421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6679" h="4211468">
                  <a:moveTo>
                    <a:pt x="2831358" y="4144471"/>
                  </a:moveTo>
                  <a:lnTo>
                    <a:pt x="2834066" y="4162746"/>
                  </a:lnTo>
                  <a:cubicBezTo>
                    <a:pt x="2838610" y="4194150"/>
                    <a:pt x="2840810" y="4211468"/>
                    <a:pt x="2840810" y="4211468"/>
                  </a:cubicBezTo>
                  <a:cubicBezTo>
                    <a:pt x="2835837" y="4199080"/>
                    <a:pt x="2832814" y="4179996"/>
                    <a:pt x="2831524" y="4155018"/>
                  </a:cubicBezTo>
                  <a:close/>
                  <a:moveTo>
                    <a:pt x="854532" y="0"/>
                  </a:moveTo>
                  <a:cubicBezTo>
                    <a:pt x="854532" y="0"/>
                    <a:pt x="751818" y="364579"/>
                    <a:pt x="1601014" y="347218"/>
                  </a:cubicBezTo>
                  <a:cubicBezTo>
                    <a:pt x="2078686" y="337453"/>
                    <a:pt x="2540796" y="681535"/>
                    <a:pt x="2847533" y="1044213"/>
                  </a:cubicBezTo>
                  <a:lnTo>
                    <a:pt x="2856679" y="1055717"/>
                  </a:lnTo>
                  <a:lnTo>
                    <a:pt x="2856679" y="3827504"/>
                  </a:lnTo>
                  <a:lnTo>
                    <a:pt x="2842867" y="3940869"/>
                  </a:lnTo>
                  <a:cubicBezTo>
                    <a:pt x="2835693" y="4008870"/>
                    <a:pt x="2831449" y="4067229"/>
                    <a:pt x="2830863" y="4113233"/>
                  </a:cubicBezTo>
                  <a:lnTo>
                    <a:pt x="2831358" y="4144471"/>
                  </a:lnTo>
                  <a:lnTo>
                    <a:pt x="2828734" y="4126766"/>
                  </a:lnTo>
                  <a:cubicBezTo>
                    <a:pt x="2771573" y="3749369"/>
                    <a:pt x="2505906" y="2238835"/>
                    <a:pt x="1913495" y="2223644"/>
                  </a:cubicBezTo>
                  <a:cubicBezTo>
                    <a:pt x="1913495" y="1639160"/>
                    <a:pt x="1913495" y="1639160"/>
                    <a:pt x="1913495" y="1639160"/>
                  </a:cubicBezTo>
                  <a:cubicBezTo>
                    <a:pt x="1913495" y="1639160"/>
                    <a:pt x="76223" y="2204836"/>
                    <a:pt x="3890" y="1249986"/>
                  </a:cubicBezTo>
                  <a:cubicBezTo>
                    <a:pt x="-66997" y="295136"/>
                    <a:pt x="854532" y="0"/>
                    <a:pt x="854532" y="0"/>
                  </a:cubicBezTo>
                  <a:close/>
                </a:path>
              </a:pathLst>
            </a:custGeom>
            <a:solidFill>
              <a:srgbClr val="6B240B"/>
            </a:solidFill>
            <a:ln w="9525">
              <a:noFill/>
              <a:round/>
            </a:ln>
          </p:spPr>
          <p:txBody>
            <a:bodyPr anchor="ctr"/>
            <a:lstStyle/>
            <a:p>
              <a:pPr algn="ctr"/>
            </a:p>
          </p:txBody>
        </p:sp>
        <p:sp>
          <p:nvSpPr>
            <p:cNvPr id="262" name="îṧḷíḑê"/>
            <p:cNvSpPr/>
            <p:nvPr/>
          </p:nvSpPr>
          <p:spPr bwMode="auto">
            <a:xfrm>
              <a:off x="9459413" y="1321978"/>
              <a:ext cx="2715178" cy="2113571"/>
            </a:xfrm>
            <a:custGeom>
              <a:avLst/>
              <a:gdLst/>
              <a:ahLst/>
              <a:cxnLst>
                <a:cxn ang="0">
                  <a:pos x="1605" y="155"/>
                </a:cxn>
                <a:cxn ang="0">
                  <a:pos x="1189" y="111"/>
                </a:cxn>
                <a:cxn ang="0">
                  <a:pos x="0" y="223"/>
                </a:cxn>
                <a:cxn ang="0">
                  <a:pos x="1237" y="276"/>
                </a:cxn>
                <a:cxn ang="0">
                  <a:pos x="1237" y="680"/>
                </a:cxn>
                <a:cxn ang="0">
                  <a:pos x="1758" y="1461"/>
                </a:cxn>
                <a:cxn ang="0">
                  <a:pos x="1605" y="155"/>
                </a:cxn>
              </a:cxnLst>
              <a:rect l="0" t="0" r="r" b="b"/>
              <a:pathLst>
                <a:path w="1877" h="1461">
                  <a:moveTo>
                    <a:pt x="1605" y="155"/>
                  </a:moveTo>
                  <a:cubicBezTo>
                    <a:pt x="1333" y="0"/>
                    <a:pt x="1189" y="111"/>
                    <a:pt x="1189" y="111"/>
                  </a:cubicBezTo>
                  <a:cubicBezTo>
                    <a:pt x="469" y="543"/>
                    <a:pt x="0" y="223"/>
                    <a:pt x="0" y="223"/>
                  </a:cubicBezTo>
                  <a:cubicBezTo>
                    <a:pt x="291" y="567"/>
                    <a:pt x="1237" y="276"/>
                    <a:pt x="1237" y="276"/>
                  </a:cubicBezTo>
                  <a:cubicBezTo>
                    <a:pt x="1237" y="680"/>
                    <a:pt x="1237" y="680"/>
                    <a:pt x="1237" y="680"/>
                  </a:cubicBezTo>
                  <a:cubicBezTo>
                    <a:pt x="1492" y="686"/>
                    <a:pt x="1659" y="1092"/>
                    <a:pt x="1758" y="1461"/>
                  </a:cubicBezTo>
                  <a:cubicBezTo>
                    <a:pt x="1758" y="1458"/>
                    <a:pt x="1877" y="311"/>
                    <a:pt x="1605" y="155"/>
                  </a:cubicBezTo>
                  <a:close/>
                </a:path>
              </a:pathLst>
            </a:custGeom>
            <a:solidFill>
              <a:srgbClr val="561A07"/>
            </a:solidFill>
            <a:ln w="9525">
              <a:noFill/>
              <a:round/>
            </a:ln>
          </p:spPr>
          <p:txBody>
            <a:bodyPr anchor="ctr"/>
            <a:lstStyle/>
            <a:p>
              <a:pPr algn="ctr"/>
            </a:p>
          </p:txBody>
        </p:sp>
        <p:sp>
          <p:nvSpPr>
            <p:cNvPr id="263" name="îŝļîḓê"/>
            <p:cNvSpPr/>
            <p:nvPr/>
          </p:nvSpPr>
          <p:spPr bwMode="auto">
            <a:xfrm>
              <a:off x="9109226" y="539158"/>
              <a:ext cx="630808" cy="1075035"/>
            </a:xfrm>
            <a:custGeom>
              <a:avLst/>
              <a:gdLst/>
              <a:ahLst/>
              <a:cxnLst>
                <a:cxn ang="0">
                  <a:pos x="436" y="0"/>
                </a:cxn>
                <a:cxn ang="0">
                  <a:pos x="393" y="743"/>
                </a:cxn>
                <a:cxn ang="0">
                  <a:pos x="436" y="0"/>
                </a:cxn>
              </a:cxnLst>
              <a:rect l="0" t="0" r="r" b="b"/>
              <a:pathLst>
                <a:path w="436" h="743">
                  <a:moveTo>
                    <a:pt x="436" y="0"/>
                  </a:moveTo>
                  <a:cubicBezTo>
                    <a:pt x="436" y="0"/>
                    <a:pt x="83" y="533"/>
                    <a:pt x="393" y="743"/>
                  </a:cubicBezTo>
                  <a:cubicBezTo>
                    <a:pt x="393" y="743"/>
                    <a:pt x="0" y="547"/>
                    <a:pt x="436" y="0"/>
                  </a:cubicBezTo>
                  <a:close/>
                </a:path>
              </a:pathLst>
            </a:custGeom>
            <a:solidFill>
              <a:srgbClr val="BC6246"/>
            </a:solidFill>
            <a:ln w="9525">
              <a:noFill/>
              <a:round/>
            </a:ln>
          </p:spPr>
          <p:txBody>
            <a:bodyPr anchor="ctr"/>
            <a:lstStyle/>
            <a:p>
              <a:pPr algn="ctr"/>
            </a:p>
          </p:txBody>
        </p:sp>
        <p:sp>
          <p:nvSpPr>
            <p:cNvPr id="264" name="îṣliďè"/>
            <p:cNvSpPr/>
            <p:nvPr/>
          </p:nvSpPr>
          <p:spPr bwMode="auto">
            <a:xfrm>
              <a:off x="9492692" y="963203"/>
              <a:ext cx="538054" cy="702949"/>
            </a:xfrm>
            <a:custGeom>
              <a:avLst/>
              <a:gdLst/>
              <a:ahLst/>
              <a:cxnLst>
                <a:cxn ang="0">
                  <a:pos x="110" y="0"/>
                </a:cxn>
                <a:cxn ang="0">
                  <a:pos x="372" y="486"/>
                </a:cxn>
                <a:cxn ang="0">
                  <a:pos x="110" y="0"/>
                </a:cxn>
              </a:cxnLst>
              <a:rect l="0" t="0" r="r" b="b"/>
              <a:pathLst>
                <a:path w="372" h="486">
                  <a:moveTo>
                    <a:pt x="110" y="0"/>
                  </a:moveTo>
                  <a:cubicBezTo>
                    <a:pt x="110" y="0"/>
                    <a:pt x="0" y="429"/>
                    <a:pt x="372" y="486"/>
                  </a:cubicBezTo>
                  <a:cubicBezTo>
                    <a:pt x="372" y="486"/>
                    <a:pt x="79" y="455"/>
                    <a:pt x="110" y="0"/>
                  </a:cubicBezTo>
                  <a:close/>
                </a:path>
              </a:pathLst>
            </a:custGeom>
            <a:solidFill>
              <a:srgbClr val="BC6246"/>
            </a:solidFill>
            <a:ln w="9525">
              <a:noFill/>
              <a:round/>
            </a:ln>
          </p:spPr>
          <p:txBody>
            <a:bodyPr anchor="ctr"/>
            <a:lstStyle/>
            <a:p>
              <a:pPr algn="ctr"/>
            </a:p>
          </p:txBody>
        </p:sp>
        <p:sp>
          <p:nvSpPr>
            <p:cNvPr id="265" name="ís1ïḋè"/>
            <p:cNvSpPr/>
            <p:nvPr/>
          </p:nvSpPr>
          <p:spPr bwMode="auto">
            <a:xfrm>
              <a:off x="9562042" y="605717"/>
              <a:ext cx="376166" cy="682981"/>
            </a:xfrm>
            <a:custGeom>
              <a:avLst/>
              <a:gdLst/>
              <a:ahLst/>
              <a:cxnLst>
                <a:cxn ang="0">
                  <a:pos x="260" y="0"/>
                </a:cxn>
                <a:cxn ang="0">
                  <a:pos x="260" y="472"/>
                </a:cxn>
                <a:cxn ang="0">
                  <a:pos x="260" y="0"/>
                </a:cxn>
              </a:cxnLst>
              <a:rect l="0" t="0" r="r" b="b"/>
              <a:pathLst>
                <a:path w="260" h="472">
                  <a:moveTo>
                    <a:pt x="260" y="0"/>
                  </a:moveTo>
                  <a:cubicBezTo>
                    <a:pt x="260" y="0"/>
                    <a:pt x="84" y="283"/>
                    <a:pt x="260" y="472"/>
                  </a:cubicBezTo>
                  <a:cubicBezTo>
                    <a:pt x="260" y="472"/>
                    <a:pt x="0" y="314"/>
                    <a:pt x="260" y="0"/>
                  </a:cubicBezTo>
                  <a:close/>
                </a:path>
              </a:pathLst>
            </a:custGeom>
            <a:solidFill>
              <a:srgbClr val="BC6246"/>
            </a:solidFill>
            <a:ln w="9525">
              <a:noFill/>
              <a:round/>
            </a:ln>
          </p:spPr>
          <p:txBody>
            <a:bodyPr anchor="ctr"/>
            <a:lstStyle/>
            <a:p>
              <a:pPr algn="ctr"/>
            </a:p>
          </p:txBody>
        </p:sp>
        <p:sp>
          <p:nvSpPr>
            <p:cNvPr id="266" name="iṣḷiḓê"/>
            <p:cNvSpPr/>
            <p:nvPr/>
          </p:nvSpPr>
          <p:spPr bwMode="auto">
            <a:xfrm>
              <a:off x="6359265" y="3214186"/>
              <a:ext cx="3309915" cy="2238100"/>
            </a:xfrm>
            <a:custGeom>
              <a:avLst/>
              <a:gdLst/>
              <a:ahLst/>
              <a:cxnLst>
                <a:cxn ang="0">
                  <a:pos x="380" y="1534"/>
                </a:cxn>
                <a:cxn ang="0">
                  <a:pos x="1218" y="1198"/>
                </a:cxn>
                <a:cxn ang="0">
                  <a:pos x="1935" y="1297"/>
                </a:cxn>
                <a:cxn ang="0">
                  <a:pos x="1990" y="1139"/>
                </a:cxn>
                <a:cxn ang="0">
                  <a:pos x="1781" y="1078"/>
                </a:cxn>
                <a:cxn ang="0">
                  <a:pos x="1585" y="1036"/>
                </a:cxn>
                <a:cxn ang="0">
                  <a:pos x="1803" y="886"/>
                </a:cxn>
                <a:cxn ang="0">
                  <a:pos x="1725" y="952"/>
                </a:cxn>
                <a:cxn ang="0">
                  <a:pos x="1728" y="1028"/>
                </a:cxn>
                <a:cxn ang="0">
                  <a:pos x="2038" y="904"/>
                </a:cxn>
                <a:cxn ang="0">
                  <a:pos x="1956" y="331"/>
                </a:cxn>
                <a:cxn ang="0">
                  <a:pos x="1669" y="164"/>
                </a:cxn>
                <a:cxn ang="0">
                  <a:pos x="1364" y="161"/>
                </a:cxn>
                <a:cxn ang="0">
                  <a:pos x="1136" y="177"/>
                </a:cxn>
                <a:cxn ang="0">
                  <a:pos x="941" y="631"/>
                </a:cxn>
                <a:cxn ang="0">
                  <a:pos x="0" y="976"/>
                </a:cxn>
                <a:cxn ang="0">
                  <a:pos x="380" y="1534"/>
                </a:cxn>
              </a:cxnLst>
              <a:rect l="0" t="0" r="r" b="b"/>
              <a:pathLst>
                <a:path w="2288" h="1547">
                  <a:moveTo>
                    <a:pt x="380" y="1534"/>
                  </a:moveTo>
                  <a:cubicBezTo>
                    <a:pt x="380" y="1534"/>
                    <a:pt x="800" y="1251"/>
                    <a:pt x="1218" y="1198"/>
                  </a:cubicBezTo>
                  <a:cubicBezTo>
                    <a:pt x="1218" y="1198"/>
                    <a:pt x="1447" y="1547"/>
                    <a:pt x="1935" y="1297"/>
                  </a:cubicBezTo>
                  <a:cubicBezTo>
                    <a:pt x="1935" y="1297"/>
                    <a:pt x="2036" y="1238"/>
                    <a:pt x="1990" y="1139"/>
                  </a:cubicBezTo>
                  <a:cubicBezTo>
                    <a:pt x="1990" y="1139"/>
                    <a:pt x="1962" y="1017"/>
                    <a:pt x="1781" y="1078"/>
                  </a:cubicBezTo>
                  <a:cubicBezTo>
                    <a:pt x="1781" y="1078"/>
                    <a:pt x="1631" y="1132"/>
                    <a:pt x="1585" y="1036"/>
                  </a:cubicBezTo>
                  <a:cubicBezTo>
                    <a:pt x="1585" y="1036"/>
                    <a:pt x="1789" y="777"/>
                    <a:pt x="1803" y="886"/>
                  </a:cubicBezTo>
                  <a:cubicBezTo>
                    <a:pt x="1803" y="886"/>
                    <a:pt x="1791" y="934"/>
                    <a:pt x="1725" y="952"/>
                  </a:cubicBezTo>
                  <a:cubicBezTo>
                    <a:pt x="1725" y="952"/>
                    <a:pt x="1641" y="987"/>
                    <a:pt x="1728" y="1028"/>
                  </a:cubicBezTo>
                  <a:cubicBezTo>
                    <a:pt x="1814" y="1069"/>
                    <a:pt x="1902" y="1085"/>
                    <a:pt x="2038" y="904"/>
                  </a:cubicBezTo>
                  <a:cubicBezTo>
                    <a:pt x="2174" y="724"/>
                    <a:pt x="2288" y="208"/>
                    <a:pt x="1956" y="331"/>
                  </a:cubicBezTo>
                  <a:cubicBezTo>
                    <a:pt x="1956" y="331"/>
                    <a:pt x="1933" y="60"/>
                    <a:pt x="1669" y="164"/>
                  </a:cubicBezTo>
                  <a:cubicBezTo>
                    <a:pt x="1669" y="164"/>
                    <a:pt x="1503" y="0"/>
                    <a:pt x="1364" y="161"/>
                  </a:cubicBezTo>
                  <a:cubicBezTo>
                    <a:pt x="1364" y="161"/>
                    <a:pt x="1245" y="60"/>
                    <a:pt x="1136" y="177"/>
                  </a:cubicBezTo>
                  <a:cubicBezTo>
                    <a:pt x="1044" y="276"/>
                    <a:pt x="941" y="631"/>
                    <a:pt x="941" y="631"/>
                  </a:cubicBezTo>
                  <a:cubicBezTo>
                    <a:pt x="941" y="631"/>
                    <a:pt x="207" y="857"/>
                    <a:pt x="0" y="976"/>
                  </a:cubicBezTo>
                  <a:cubicBezTo>
                    <a:pt x="380" y="1534"/>
                    <a:pt x="380" y="1534"/>
                    <a:pt x="380" y="1534"/>
                  </a:cubicBezTo>
                </a:path>
              </a:pathLst>
            </a:custGeom>
            <a:solidFill>
              <a:srgbClr val="FFBE7D"/>
            </a:solidFill>
            <a:ln w="9525">
              <a:noFill/>
              <a:round/>
            </a:ln>
          </p:spPr>
          <p:txBody>
            <a:bodyPr anchor="ctr"/>
            <a:lstStyle/>
            <a:p>
              <a:pPr algn="ctr"/>
            </a:p>
          </p:txBody>
        </p:sp>
        <p:sp>
          <p:nvSpPr>
            <p:cNvPr id="267" name="iśľîḑe"/>
            <p:cNvSpPr/>
            <p:nvPr/>
          </p:nvSpPr>
          <p:spPr bwMode="auto">
            <a:xfrm>
              <a:off x="6974185" y="4744829"/>
              <a:ext cx="2330424" cy="707458"/>
            </a:xfrm>
            <a:custGeom>
              <a:avLst/>
              <a:gdLst/>
              <a:ahLst/>
              <a:cxnLst>
                <a:cxn ang="0">
                  <a:pos x="1556" y="60"/>
                </a:cxn>
                <a:cxn ang="0">
                  <a:pos x="1342" y="251"/>
                </a:cxn>
                <a:cxn ang="0">
                  <a:pos x="903" y="76"/>
                </a:cxn>
                <a:cxn ang="0">
                  <a:pos x="767" y="15"/>
                </a:cxn>
                <a:cxn ang="0">
                  <a:pos x="291" y="149"/>
                </a:cxn>
                <a:cxn ang="0">
                  <a:pos x="6" y="444"/>
                </a:cxn>
                <a:cxn ang="0">
                  <a:pos x="793" y="140"/>
                </a:cxn>
                <a:cxn ang="0">
                  <a:pos x="1510" y="239"/>
                </a:cxn>
                <a:cxn ang="0">
                  <a:pos x="1565" y="81"/>
                </a:cxn>
                <a:cxn ang="0">
                  <a:pos x="1556" y="60"/>
                </a:cxn>
              </a:cxnLst>
              <a:rect l="0" t="0" r="r" b="b"/>
              <a:pathLst>
                <a:path w="1611" h="489">
                  <a:moveTo>
                    <a:pt x="1556" y="60"/>
                  </a:moveTo>
                  <a:cubicBezTo>
                    <a:pt x="1563" y="74"/>
                    <a:pt x="1601" y="173"/>
                    <a:pt x="1342" y="251"/>
                  </a:cubicBezTo>
                  <a:cubicBezTo>
                    <a:pt x="1061" y="334"/>
                    <a:pt x="962" y="152"/>
                    <a:pt x="903" y="76"/>
                  </a:cubicBezTo>
                  <a:cubicBezTo>
                    <a:pt x="843" y="0"/>
                    <a:pt x="767" y="15"/>
                    <a:pt x="767" y="15"/>
                  </a:cubicBezTo>
                  <a:cubicBezTo>
                    <a:pt x="559" y="13"/>
                    <a:pt x="291" y="149"/>
                    <a:pt x="291" y="149"/>
                  </a:cubicBezTo>
                  <a:cubicBezTo>
                    <a:pt x="59" y="233"/>
                    <a:pt x="0" y="345"/>
                    <a:pt x="6" y="444"/>
                  </a:cubicBezTo>
                  <a:cubicBezTo>
                    <a:pt x="129" y="369"/>
                    <a:pt x="461" y="182"/>
                    <a:pt x="793" y="140"/>
                  </a:cubicBezTo>
                  <a:cubicBezTo>
                    <a:pt x="793" y="140"/>
                    <a:pt x="1022" y="489"/>
                    <a:pt x="1510" y="239"/>
                  </a:cubicBezTo>
                  <a:cubicBezTo>
                    <a:pt x="1510" y="239"/>
                    <a:pt x="1611" y="180"/>
                    <a:pt x="1565" y="81"/>
                  </a:cubicBezTo>
                  <a:cubicBezTo>
                    <a:pt x="1565" y="81"/>
                    <a:pt x="1563" y="72"/>
                    <a:pt x="1556" y="60"/>
                  </a:cubicBezTo>
                  <a:close/>
                </a:path>
              </a:pathLst>
            </a:custGeom>
            <a:solidFill>
              <a:srgbClr val="F4A762"/>
            </a:solidFill>
            <a:ln w="9525">
              <a:noFill/>
              <a:round/>
            </a:ln>
          </p:spPr>
          <p:txBody>
            <a:bodyPr anchor="ctr"/>
            <a:lstStyle/>
            <a:p>
              <a:pPr algn="ctr"/>
            </a:p>
          </p:txBody>
        </p:sp>
        <p:sp>
          <p:nvSpPr>
            <p:cNvPr id="268" name="ïsḻïdê"/>
            <p:cNvSpPr/>
            <p:nvPr/>
          </p:nvSpPr>
          <p:spPr bwMode="auto">
            <a:xfrm>
              <a:off x="6813584" y="4192174"/>
              <a:ext cx="679761" cy="1171868"/>
            </a:xfrm>
            <a:custGeom>
              <a:avLst/>
              <a:gdLst/>
              <a:ahLst/>
              <a:cxnLst>
                <a:cxn ang="0">
                  <a:pos x="0" y="64"/>
                </a:cxn>
                <a:cxn ang="0">
                  <a:pos x="155" y="0"/>
                </a:cxn>
                <a:cxn ang="0">
                  <a:pos x="452" y="786"/>
                </a:cxn>
                <a:cxn ang="0">
                  <a:pos x="292" y="810"/>
                </a:cxn>
                <a:cxn ang="0">
                  <a:pos x="0" y="64"/>
                </a:cxn>
              </a:cxnLst>
              <a:rect l="0" t="0" r="r" b="b"/>
              <a:pathLst>
                <a:path w="470" h="810">
                  <a:moveTo>
                    <a:pt x="0" y="64"/>
                  </a:moveTo>
                  <a:cubicBezTo>
                    <a:pt x="155" y="0"/>
                    <a:pt x="155" y="0"/>
                    <a:pt x="155" y="0"/>
                  </a:cubicBezTo>
                  <a:cubicBezTo>
                    <a:pt x="155" y="0"/>
                    <a:pt x="470" y="378"/>
                    <a:pt x="452" y="786"/>
                  </a:cubicBezTo>
                  <a:cubicBezTo>
                    <a:pt x="292" y="810"/>
                    <a:pt x="292" y="810"/>
                    <a:pt x="292" y="810"/>
                  </a:cubicBezTo>
                  <a:lnTo>
                    <a:pt x="0" y="64"/>
                  </a:lnTo>
                  <a:close/>
                </a:path>
              </a:pathLst>
            </a:custGeom>
            <a:solidFill>
              <a:srgbClr val="F2F2F2"/>
            </a:solidFill>
            <a:ln w="9525">
              <a:noFill/>
              <a:round/>
            </a:ln>
          </p:spPr>
          <p:txBody>
            <a:bodyPr anchor="ctr"/>
            <a:lstStyle/>
            <a:p>
              <a:pPr algn="ctr"/>
            </a:p>
          </p:txBody>
        </p:sp>
        <p:sp>
          <p:nvSpPr>
            <p:cNvPr id="269" name="îṩḻiḋè"/>
            <p:cNvSpPr/>
            <p:nvPr/>
          </p:nvSpPr>
          <p:spPr bwMode="auto">
            <a:xfrm>
              <a:off x="7062429" y="4786696"/>
              <a:ext cx="413525" cy="577346"/>
            </a:xfrm>
            <a:custGeom>
              <a:avLst/>
              <a:gdLst/>
              <a:ahLst/>
              <a:cxnLst>
                <a:cxn ang="0">
                  <a:pos x="120" y="399"/>
                </a:cxn>
                <a:cxn ang="0">
                  <a:pos x="280" y="375"/>
                </a:cxn>
                <a:cxn ang="0">
                  <a:pos x="215" y="0"/>
                </a:cxn>
                <a:cxn ang="0">
                  <a:pos x="0" y="92"/>
                </a:cxn>
                <a:cxn ang="0">
                  <a:pos x="120" y="399"/>
                </a:cxn>
              </a:cxnLst>
              <a:rect l="0" t="0" r="r" b="b"/>
              <a:pathLst>
                <a:path w="286" h="399">
                  <a:moveTo>
                    <a:pt x="120" y="399"/>
                  </a:moveTo>
                  <a:cubicBezTo>
                    <a:pt x="280" y="375"/>
                    <a:pt x="280" y="375"/>
                    <a:pt x="280" y="375"/>
                  </a:cubicBezTo>
                  <a:cubicBezTo>
                    <a:pt x="286" y="244"/>
                    <a:pt x="257" y="114"/>
                    <a:pt x="215" y="0"/>
                  </a:cubicBezTo>
                  <a:cubicBezTo>
                    <a:pt x="0" y="92"/>
                    <a:pt x="0" y="92"/>
                    <a:pt x="0" y="92"/>
                  </a:cubicBezTo>
                  <a:lnTo>
                    <a:pt x="120" y="399"/>
                  </a:lnTo>
                  <a:close/>
                </a:path>
              </a:pathLst>
            </a:custGeom>
            <a:solidFill>
              <a:srgbClr val="CCCCCC"/>
            </a:solidFill>
            <a:ln w="9525">
              <a:noFill/>
              <a:round/>
            </a:ln>
          </p:spPr>
          <p:txBody>
            <a:bodyPr anchor="ctr"/>
            <a:lstStyle/>
            <a:p>
              <a:pPr algn="ctr"/>
            </a:p>
          </p:txBody>
        </p:sp>
        <p:sp>
          <p:nvSpPr>
            <p:cNvPr id="270" name="ïṡḻíḑe"/>
            <p:cNvSpPr/>
            <p:nvPr/>
          </p:nvSpPr>
          <p:spPr bwMode="auto">
            <a:xfrm>
              <a:off x="4723202" y="4193677"/>
              <a:ext cx="2590863" cy="2583778"/>
            </a:xfrm>
            <a:custGeom>
              <a:avLst/>
              <a:gdLst/>
              <a:ahLst/>
              <a:cxnLst>
                <a:cxn ang="0">
                  <a:pos x="711" y="1786"/>
                </a:cxn>
                <a:cxn ang="0">
                  <a:pos x="0" y="1138"/>
                </a:cxn>
                <a:cxn ang="0">
                  <a:pos x="1399" y="0"/>
                </a:cxn>
                <a:cxn ang="0">
                  <a:pos x="1791" y="929"/>
                </a:cxn>
                <a:cxn ang="0">
                  <a:pos x="711" y="1786"/>
                </a:cxn>
              </a:cxnLst>
              <a:rect l="0" t="0" r="r" b="b"/>
              <a:pathLst>
                <a:path w="1791" h="1786">
                  <a:moveTo>
                    <a:pt x="711" y="1786"/>
                  </a:moveTo>
                  <a:cubicBezTo>
                    <a:pt x="0" y="1138"/>
                    <a:pt x="0" y="1138"/>
                    <a:pt x="0" y="1138"/>
                  </a:cubicBezTo>
                  <a:cubicBezTo>
                    <a:pt x="0" y="1138"/>
                    <a:pt x="760" y="324"/>
                    <a:pt x="1399" y="0"/>
                  </a:cubicBezTo>
                  <a:cubicBezTo>
                    <a:pt x="1399" y="0"/>
                    <a:pt x="1686" y="345"/>
                    <a:pt x="1791" y="929"/>
                  </a:cubicBezTo>
                  <a:cubicBezTo>
                    <a:pt x="1791" y="929"/>
                    <a:pt x="1148" y="1010"/>
                    <a:pt x="711" y="1786"/>
                  </a:cubicBezTo>
                  <a:close/>
                </a:path>
              </a:pathLst>
            </a:custGeom>
            <a:solidFill>
              <a:srgbClr val="401634"/>
            </a:solidFill>
            <a:ln w="9525">
              <a:noFill/>
              <a:round/>
            </a:ln>
          </p:spPr>
          <p:txBody>
            <a:bodyPr anchor="ctr"/>
            <a:lstStyle/>
            <a:p>
              <a:pPr algn="ctr"/>
            </a:p>
          </p:txBody>
        </p:sp>
        <p:sp>
          <p:nvSpPr>
            <p:cNvPr id="271" name="îŝļîḋê"/>
            <p:cNvSpPr/>
            <p:nvPr/>
          </p:nvSpPr>
          <p:spPr bwMode="auto">
            <a:xfrm>
              <a:off x="5252668" y="5090506"/>
              <a:ext cx="2061397" cy="1686949"/>
            </a:xfrm>
            <a:custGeom>
              <a:avLst/>
              <a:gdLst/>
              <a:ahLst/>
              <a:cxnLst>
                <a:cxn ang="0">
                  <a:pos x="1425" y="309"/>
                </a:cxn>
                <a:cxn ang="0">
                  <a:pos x="1348" y="0"/>
                </a:cxn>
                <a:cxn ang="0">
                  <a:pos x="0" y="852"/>
                </a:cxn>
                <a:cxn ang="0">
                  <a:pos x="345" y="1166"/>
                </a:cxn>
                <a:cxn ang="0">
                  <a:pos x="1425" y="309"/>
                </a:cxn>
              </a:cxnLst>
              <a:rect l="0" t="0" r="r" b="b"/>
              <a:pathLst>
                <a:path w="1425" h="1166">
                  <a:moveTo>
                    <a:pt x="1425" y="309"/>
                  </a:moveTo>
                  <a:cubicBezTo>
                    <a:pt x="1405" y="197"/>
                    <a:pt x="1379" y="94"/>
                    <a:pt x="1348" y="0"/>
                  </a:cubicBezTo>
                  <a:cubicBezTo>
                    <a:pt x="794" y="82"/>
                    <a:pt x="0" y="852"/>
                    <a:pt x="0" y="852"/>
                  </a:cubicBezTo>
                  <a:cubicBezTo>
                    <a:pt x="345" y="1166"/>
                    <a:pt x="345" y="1166"/>
                    <a:pt x="345" y="1166"/>
                  </a:cubicBezTo>
                  <a:cubicBezTo>
                    <a:pt x="782" y="390"/>
                    <a:pt x="1425" y="309"/>
                    <a:pt x="1425" y="309"/>
                  </a:cubicBezTo>
                  <a:close/>
                </a:path>
              </a:pathLst>
            </a:custGeom>
            <a:solidFill>
              <a:srgbClr val="33122B"/>
            </a:solidFill>
            <a:ln w="9525">
              <a:noFill/>
              <a:round/>
            </a:ln>
          </p:spPr>
          <p:txBody>
            <a:bodyPr anchor="ctr"/>
            <a:lstStyle/>
            <a:p>
              <a:pPr algn="ctr"/>
            </a:p>
          </p:txBody>
        </p:sp>
        <p:sp>
          <p:nvSpPr>
            <p:cNvPr id="272" name="iṥḻïḋè"/>
            <p:cNvSpPr/>
            <p:nvPr/>
          </p:nvSpPr>
          <p:spPr bwMode="auto">
            <a:xfrm>
              <a:off x="6661572" y="5099309"/>
              <a:ext cx="309607" cy="308104"/>
            </a:xfrm>
            <a:custGeom>
              <a:avLst/>
              <a:gdLst/>
              <a:ahLst/>
              <a:cxnLst>
                <a:cxn ang="0">
                  <a:pos x="205" y="91"/>
                </a:cxn>
                <a:cxn ang="0">
                  <a:pos x="122" y="205"/>
                </a:cxn>
                <a:cxn ang="0">
                  <a:pos x="8" y="122"/>
                </a:cxn>
                <a:cxn ang="0">
                  <a:pos x="92" y="8"/>
                </a:cxn>
                <a:cxn ang="0">
                  <a:pos x="205" y="91"/>
                </a:cxn>
              </a:cxnLst>
              <a:rect l="0" t="0" r="r" b="b"/>
              <a:pathLst>
                <a:path w="214" h="213">
                  <a:moveTo>
                    <a:pt x="205" y="91"/>
                  </a:moveTo>
                  <a:cubicBezTo>
                    <a:pt x="214" y="146"/>
                    <a:pt x="176" y="197"/>
                    <a:pt x="122" y="205"/>
                  </a:cubicBezTo>
                  <a:cubicBezTo>
                    <a:pt x="67" y="213"/>
                    <a:pt x="16" y="176"/>
                    <a:pt x="8" y="122"/>
                  </a:cubicBezTo>
                  <a:cubicBezTo>
                    <a:pt x="0" y="67"/>
                    <a:pt x="37" y="16"/>
                    <a:pt x="92" y="8"/>
                  </a:cubicBezTo>
                  <a:cubicBezTo>
                    <a:pt x="146" y="0"/>
                    <a:pt x="197" y="37"/>
                    <a:pt x="205" y="91"/>
                  </a:cubicBezTo>
                  <a:close/>
                </a:path>
              </a:pathLst>
            </a:custGeom>
            <a:solidFill>
              <a:srgbClr val="999999"/>
            </a:solidFill>
            <a:ln w="9525">
              <a:noFill/>
              <a:round/>
            </a:ln>
          </p:spPr>
          <p:txBody>
            <a:bodyPr anchor="ctr"/>
            <a:lstStyle/>
            <a:p>
              <a:pPr algn="ctr"/>
            </a:p>
          </p:txBody>
        </p:sp>
        <p:sp>
          <p:nvSpPr>
            <p:cNvPr id="273" name="îS1iḍé"/>
            <p:cNvSpPr/>
            <p:nvPr/>
          </p:nvSpPr>
          <p:spPr bwMode="auto">
            <a:xfrm>
              <a:off x="6657278" y="5070324"/>
              <a:ext cx="309607" cy="309607"/>
            </a:xfrm>
            <a:custGeom>
              <a:avLst/>
              <a:gdLst/>
              <a:ahLst/>
              <a:cxnLst>
                <a:cxn ang="0">
                  <a:pos x="205" y="92"/>
                </a:cxn>
                <a:cxn ang="0">
                  <a:pos x="122" y="205"/>
                </a:cxn>
                <a:cxn ang="0">
                  <a:pos x="8" y="122"/>
                </a:cxn>
                <a:cxn ang="0">
                  <a:pos x="92" y="8"/>
                </a:cxn>
                <a:cxn ang="0">
                  <a:pos x="205" y="92"/>
                </a:cxn>
              </a:cxnLst>
              <a:rect l="0" t="0" r="r" b="b"/>
              <a:pathLst>
                <a:path w="214" h="214">
                  <a:moveTo>
                    <a:pt x="205" y="92"/>
                  </a:moveTo>
                  <a:cubicBezTo>
                    <a:pt x="214" y="146"/>
                    <a:pt x="176" y="197"/>
                    <a:pt x="122" y="205"/>
                  </a:cubicBezTo>
                  <a:cubicBezTo>
                    <a:pt x="67" y="214"/>
                    <a:pt x="16" y="176"/>
                    <a:pt x="8" y="122"/>
                  </a:cubicBezTo>
                  <a:cubicBezTo>
                    <a:pt x="0" y="67"/>
                    <a:pt x="37" y="16"/>
                    <a:pt x="92" y="8"/>
                  </a:cubicBezTo>
                  <a:cubicBezTo>
                    <a:pt x="146" y="0"/>
                    <a:pt x="197" y="37"/>
                    <a:pt x="205" y="92"/>
                  </a:cubicBezTo>
                  <a:close/>
                </a:path>
              </a:pathLst>
            </a:custGeom>
            <a:solidFill>
              <a:srgbClr val="FFFFFF"/>
            </a:solidFill>
            <a:ln w="9525">
              <a:noFill/>
              <a:round/>
            </a:ln>
          </p:spPr>
          <p:txBody>
            <a:bodyPr anchor="ctr"/>
            <a:lstStyle/>
            <a:p>
              <a:pPr algn="ctr"/>
            </a:p>
          </p:txBody>
        </p:sp>
        <p:sp>
          <p:nvSpPr>
            <p:cNvPr id="274" name="îŝ1íḍé"/>
            <p:cNvSpPr/>
            <p:nvPr/>
          </p:nvSpPr>
          <p:spPr bwMode="auto">
            <a:xfrm>
              <a:off x="6288412" y="5301777"/>
              <a:ext cx="309607" cy="309607"/>
            </a:xfrm>
            <a:custGeom>
              <a:avLst/>
              <a:gdLst/>
              <a:ahLst/>
              <a:cxnLst>
                <a:cxn ang="0">
                  <a:pos x="205" y="92"/>
                </a:cxn>
                <a:cxn ang="0">
                  <a:pos x="122" y="206"/>
                </a:cxn>
                <a:cxn ang="0">
                  <a:pos x="8" y="122"/>
                </a:cxn>
                <a:cxn ang="0">
                  <a:pos x="92" y="8"/>
                </a:cxn>
                <a:cxn ang="0">
                  <a:pos x="205" y="92"/>
                </a:cxn>
              </a:cxnLst>
              <a:rect l="0" t="0" r="r" b="b"/>
              <a:pathLst>
                <a:path w="214" h="214">
                  <a:moveTo>
                    <a:pt x="205" y="92"/>
                  </a:moveTo>
                  <a:cubicBezTo>
                    <a:pt x="214" y="146"/>
                    <a:pt x="176" y="197"/>
                    <a:pt x="122" y="206"/>
                  </a:cubicBezTo>
                  <a:cubicBezTo>
                    <a:pt x="67" y="214"/>
                    <a:pt x="16" y="177"/>
                    <a:pt x="8" y="122"/>
                  </a:cubicBezTo>
                  <a:cubicBezTo>
                    <a:pt x="0" y="68"/>
                    <a:pt x="37" y="17"/>
                    <a:pt x="92" y="8"/>
                  </a:cubicBezTo>
                  <a:cubicBezTo>
                    <a:pt x="146" y="0"/>
                    <a:pt x="197" y="38"/>
                    <a:pt x="205" y="92"/>
                  </a:cubicBezTo>
                  <a:close/>
                </a:path>
              </a:pathLst>
            </a:custGeom>
            <a:solidFill>
              <a:srgbClr val="999999"/>
            </a:solidFill>
            <a:ln w="9525">
              <a:noFill/>
              <a:round/>
            </a:ln>
          </p:spPr>
          <p:txBody>
            <a:bodyPr anchor="ctr"/>
            <a:lstStyle/>
            <a:p>
              <a:pPr algn="ctr"/>
            </a:p>
          </p:txBody>
        </p:sp>
        <p:sp>
          <p:nvSpPr>
            <p:cNvPr id="275" name="ísľídè"/>
            <p:cNvSpPr/>
            <p:nvPr/>
          </p:nvSpPr>
          <p:spPr bwMode="auto">
            <a:xfrm>
              <a:off x="6284118" y="5272792"/>
              <a:ext cx="309607" cy="309607"/>
            </a:xfrm>
            <a:custGeom>
              <a:avLst/>
              <a:gdLst/>
              <a:ahLst/>
              <a:cxnLst>
                <a:cxn ang="0">
                  <a:pos x="205" y="92"/>
                </a:cxn>
                <a:cxn ang="0">
                  <a:pos x="122" y="206"/>
                </a:cxn>
                <a:cxn ang="0">
                  <a:pos x="8" y="122"/>
                </a:cxn>
                <a:cxn ang="0">
                  <a:pos x="92" y="9"/>
                </a:cxn>
                <a:cxn ang="0">
                  <a:pos x="205" y="92"/>
                </a:cxn>
              </a:cxnLst>
              <a:rect l="0" t="0" r="r" b="b"/>
              <a:pathLst>
                <a:path w="214" h="214">
                  <a:moveTo>
                    <a:pt x="205" y="92"/>
                  </a:moveTo>
                  <a:cubicBezTo>
                    <a:pt x="214" y="147"/>
                    <a:pt x="176" y="198"/>
                    <a:pt x="122" y="206"/>
                  </a:cubicBezTo>
                  <a:cubicBezTo>
                    <a:pt x="67" y="214"/>
                    <a:pt x="16" y="177"/>
                    <a:pt x="8" y="122"/>
                  </a:cubicBezTo>
                  <a:cubicBezTo>
                    <a:pt x="0" y="68"/>
                    <a:pt x="37" y="17"/>
                    <a:pt x="92" y="9"/>
                  </a:cubicBezTo>
                  <a:cubicBezTo>
                    <a:pt x="146" y="0"/>
                    <a:pt x="197" y="38"/>
                    <a:pt x="205" y="92"/>
                  </a:cubicBezTo>
                  <a:close/>
                </a:path>
              </a:pathLst>
            </a:custGeom>
            <a:solidFill>
              <a:srgbClr val="FFFFFF"/>
            </a:solidFill>
            <a:ln w="9525">
              <a:noFill/>
              <a:round/>
            </a:ln>
          </p:spPr>
          <p:txBody>
            <a:bodyPr anchor="ctr"/>
            <a:lstStyle/>
            <a:p>
              <a:pPr algn="ctr"/>
            </a:p>
          </p:txBody>
        </p:sp>
        <p:sp>
          <p:nvSpPr>
            <p:cNvPr id="276" name="ïṧḷíďê"/>
            <p:cNvSpPr/>
            <p:nvPr/>
          </p:nvSpPr>
          <p:spPr bwMode="auto">
            <a:xfrm>
              <a:off x="5958623" y="5527434"/>
              <a:ext cx="309607" cy="309607"/>
            </a:xfrm>
            <a:custGeom>
              <a:avLst/>
              <a:gdLst/>
              <a:ahLst/>
              <a:cxnLst>
                <a:cxn ang="0">
                  <a:pos x="206" y="92"/>
                </a:cxn>
                <a:cxn ang="0">
                  <a:pos x="122" y="206"/>
                </a:cxn>
                <a:cxn ang="0">
                  <a:pos x="9" y="122"/>
                </a:cxn>
                <a:cxn ang="0">
                  <a:pos x="92" y="9"/>
                </a:cxn>
                <a:cxn ang="0">
                  <a:pos x="206" y="92"/>
                </a:cxn>
              </a:cxnLst>
              <a:rect l="0" t="0" r="r" b="b"/>
              <a:pathLst>
                <a:path w="214" h="214">
                  <a:moveTo>
                    <a:pt x="206" y="92"/>
                  </a:moveTo>
                  <a:cubicBezTo>
                    <a:pt x="214" y="147"/>
                    <a:pt x="177" y="197"/>
                    <a:pt x="122" y="206"/>
                  </a:cubicBezTo>
                  <a:cubicBezTo>
                    <a:pt x="68" y="214"/>
                    <a:pt x="17" y="177"/>
                    <a:pt x="9" y="122"/>
                  </a:cubicBezTo>
                  <a:cubicBezTo>
                    <a:pt x="0" y="68"/>
                    <a:pt x="38" y="17"/>
                    <a:pt x="92" y="9"/>
                  </a:cubicBezTo>
                  <a:cubicBezTo>
                    <a:pt x="147" y="0"/>
                    <a:pt x="198" y="38"/>
                    <a:pt x="206" y="92"/>
                  </a:cubicBezTo>
                  <a:close/>
                </a:path>
              </a:pathLst>
            </a:custGeom>
            <a:solidFill>
              <a:srgbClr val="999999"/>
            </a:solidFill>
            <a:ln w="9525">
              <a:noFill/>
              <a:round/>
            </a:ln>
          </p:spPr>
          <p:txBody>
            <a:bodyPr anchor="ctr"/>
            <a:lstStyle/>
            <a:p>
              <a:pPr algn="ctr"/>
            </a:p>
          </p:txBody>
        </p:sp>
        <p:sp>
          <p:nvSpPr>
            <p:cNvPr id="277" name="î$ḻïḓé"/>
            <p:cNvSpPr/>
            <p:nvPr/>
          </p:nvSpPr>
          <p:spPr bwMode="auto">
            <a:xfrm>
              <a:off x="5954114" y="5499951"/>
              <a:ext cx="309607" cy="308319"/>
            </a:xfrm>
            <a:custGeom>
              <a:avLst/>
              <a:gdLst/>
              <a:ahLst/>
              <a:cxnLst>
                <a:cxn ang="0">
                  <a:pos x="206" y="91"/>
                </a:cxn>
                <a:cxn ang="0">
                  <a:pos x="122" y="205"/>
                </a:cxn>
                <a:cxn ang="0">
                  <a:pos x="9" y="121"/>
                </a:cxn>
                <a:cxn ang="0">
                  <a:pos x="92" y="8"/>
                </a:cxn>
                <a:cxn ang="0">
                  <a:pos x="206" y="91"/>
                </a:cxn>
              </a:cxnLst>
              <a:rect l="0" t="0" r="r" b="b"/>
              <a:pathLst>
                <a:path w="214" h="213">
                  <a:moveTo>
                    <a:pt x="206" y="91"/>
                  </a:moveTo>
                  <a:cubicBezTo>
                    <a:pt x="214" y="146"/>
                    <a:pt x="177" y="197"/>
                    <a:pt x="122" y="205"/>
                  </a:cubicBezTo>
                  <a:cubicBezTo>
                    <a:pt x="68" y="213"/>
                    <a:pt x="17" y="176"/>
                    <a:pt x="9" y="121"/>
                  </a:cubicBezTo>
                  <a:cubicBezTo>
                    <a:pt x="0" y="67"/>
                    <a:pt x="38" y="16"/>
                    <a:pt x="92" y="8"/>
                  </a:cubicBezTo>
                  <a:cubicBezTo>
                    <a:pt x="147" y="0"/>
                    <a:pt x="198" y="37"/>
                    <a:pt x="206" y="91"/>
                  </a:cubicBezTo>
                  <a:close/>
                </a:path>
              </a:pathLst>
            </a:custGeom>
            <a:solidFill>
              <a:srgbClr val="FFFFFF"/>
            </a:solidFill>
            <a:ln w="9525">
              <a:noFill/>
              <a:round/>
            </a:ln>
          </p:spPr>
          <p:txBody>
            <a:bodyPr anchor="ctr"/>
            <a:lstStyle/>
            <a:p>
              <a:pPr algn="ctr"/>
            </a:p>
          </p:txBody>
        </p:sp>
        <p:sp>
          <p:nvSpPr>
            <p:cNvPr id="278" name="ïṧlîḑe"/>
            <p:cNvSpPr/>
            <p:nvPr/>
          </p:nvSpPr>
          <p:spPr bwMode="auto">
            <a:xfrm>
              <a:off x="8566878" y="3910050"/>
              <a:ext cx="837570" cy="821682"/>
            </a:xfrm>
            <a:custGeom>
              <a:avLst/>
              <a:gdLst/>
              <a:ahLst/>
              <a:cxnLst>
                <a:cxn ang="0">
                  <a:pos x="479" y="30"/>
                </a:cxn>
                <a:cxn ang="0">
                  <a:pos x="71" y="457"/>
                </a:cxn>
                <a:cxn ang="0">
                  <a:pos x="59" y="555"/>
                </a:cxn>
                <a:cxn ang="0">
                  <a:pos x="277" y="405"/>
                </a:cxn>
                <a:cxn ang="0">
                  <a:pos x="199" y="471"/>
                </a:cxn>
                <a:cxn ang="0">
                  <a:pos x="202" y="547"/>
                </a:cxn>
                <a:cxn ang="0">
                  <a:pos x="259" y="568"/>
                </a:cxn>
                <a:cxn ang="0">
                  <a:pos x="382" y="526"/>
                </a:cxn>
                <a:cxn ang="0">
                  <a:pos x="479" y="30"/>
                </a:cxn>
              </a:cxnLst>
              <a:rect l="0" t="0" r="r" b="b"/>
              <a:pathLst>
                <a:path w="579" h="568">
                  <a:moveTo>
                    <a:pt x="479" y="30"/>
                  </a:moveTo>
                  <a:cubicBezTo>
                    <a:pt x="378" y="60"/>
                    <a:pt x="143" y="411"/>
                    <a:pt x="71" y="457"/>
                  </a:cubicBezTo>
                  <a:cubicBezTo>
                    <a:pt x="0" y="503"/>
                    <a:pt x="59" y="555"/>
                    <a:pt x="59" y="555"/>
                  </a:cubicBezTo>
                  <a:cubicBezTo>
                    <a:pt x="59" y="555"/>
                    <a:pt x="263" y="296"/>
                    <a:pt x="277" y="405"/>
                  </a:cubicBezTo>
                  <a:cubicBezTo>
                    <a:pt x="277" y="405"/>
                    <a:pt x="265" y="453"/>
                    <a:pt x="199" y="471"/>
                  </a:cubicBezTo>
                  <a:cubicBezTo>
                    <a:pt x="199" y="471"/>
                    <a:pt x="115" y="506"/>
                    <a:pt x="202" y="547"/>
                  </a:cubicBezTo>
                  <a:cubicBezTo>
                    <a:pt x="221" y="556"/>
                    <a:pt x="240" y="563"/>
                    <a:pt x="259" y="568"/>
                  </a:cubicBezTo>
                  <a:cubicBezTo>
                    <a:pt x="301" y="557"/>
                    <a:pt x="344" y="541"/>
                    <a:pt x="382" y="526"/>
                  </a:cubicBezTo>
                  <a:cubicBezTo>
                    <a:pt x="495" y="482"/>
                    <a:pt x="579" y="0"/>
                    <a:pt x="479" y="30"/>
                  </a:cubicBezTo>
                  <a:close/>
                </a:path>
              </a:pathLst>
            </a:custGeom>
            <a:solidFill>
              <a:srgbClr val="F4A762"/>
            </a:solidFill>
            <a:ln w="9525">
              <a:noFill/>
              <a:round/>
            </a:ln>
          </p:spPr>
          <p:txBody>
            <a:bodyPr anchor="ctr"/>
            <a:lstStyle/>
            <a:p>
              <a:pPr algn="ctr"/>
            </a:p>
          </p:txBody>
        </p:sp>
        <p:sp>
          <p:nvSpPr>
            <p:cNvPr id="279" name="íŝḻiďê"/>
            <p:cNvSpPr/>
            <p:nvPr/>
          </p:nvSpPr>
          <p:spPr bwMode="auto">
            <a:xfrm>
              <a:off x="8859093" y="4290510"/>
              <a:ext cx="380460" cy="380460"/>
            </a:xfrm>
            <a:custGeom>
              <a:avLst/>
              <a:gdLst/>
              <a:ahLst/>
              <a:cxnLst>
                <a:cxn ang="0">
                  <a:pos x="210" y="17"/>
                </a:cxn>
                <a:cxn ang="0">
                  <a:pos x="18" y="129"/>
                </a:cxn>
                <a:cxn ang="0">
                  <a:pos x="75" y="142"/>
                </a:cxn>
                <a:cxn ang="0">
                  <a:pos x="0" y="207"/>
                </a:cxn>
                <a:cxn ang="0">
                  <a:pos x="95" y="259"/>
                </a:cxn>
                <a:cxn ang="0">
                  <a:pos x="210" y="17"/>
                </a:cxn>
              </a:cxnLst>
              <a:rect l="0" t="0" r="r" b="b"/>
              <a:pathLst>
                <a:path w="263" h="263">
                  <a:moveTo>
                    <a:pt x="210" y="17"/>
                  </a:moveTo>
                  <a:cubicBezTo>
                    <a:pt x="157" y="33"/>
                    <a:pt x="18" y="129"/>
                    <a:pt x="18" y="129"/>
                  </a:cubicBezTo>
                  <a:cubicBezTo>
                    <a:pt x="47" y="110"/>
                    <a:pt x="71" y="108"/>
                    <a:pt x="75" y="142"/>
                  </a:cubicBezTo>
                  <a:cubicBezTo>
                    <a:pt x="75" y="142"/>
                    <a:pt x="63" y="188"/>
                    <a:pt x="0" y="207"/>
                  </a:cubicBezTo>
                  <a:cubicBezTo>
                    <a:pt x="6" y="238"/>
                    <a:pt x="31" y="263"/>
                    <a:pt x="95" y="259"/>
                  </a:cubicBezTo>
                  <a:cubicBezTo>
                    <a:pt x="217" y="250"/>
                    <a:pt x="263" y="0"/>
                    <a:pt x="210" y="17"/>
                  </a:cubicBezTo>
                  <a:close/>
                </a:path>
              </a:pathLst>
            </a:custGeom>
            <a:solidFill>
              <a:srgbClr val="E58F48"/>
            </a:solidFill>
            <a:ln w="9525">
              <a:noFill/>
              <a:round/>
            </a:ln>
          </p:spPr>
          <p:txBody>
            <a:bodyPr anchor="ctr"/>
            <a:lstStyle/>
            <a:p>
              <a:pPr algn="ctr"/>
            </a:p>
          </p:txBody>
        </p:sp>
        <p:sp>
          <p:nvSpPr>
            <p:cNvPr id="280" name="ïṡlïḋe"/>
            <p:cNvSpPr/>
            <p:nvPr/>
          </p:nvSpPr>
          <p:spPr bwMode="auto">
            <a:xfrm>
              <a:off x="8047503" y="3227283"/>
              <a:ext cx="1141380" cy="629305"/>
            </a:xfrm>
            <a:custGeom>
              <a:avLst/>
              <a:gdLst/>
              <a:ahLst/>
              <a:cxnLst>
                <a:cxn ang="0">
                  <a:pos x="0" y="141"/>
                </a:cxn>
                <a:cxn ang="0">
                  <a:pos x="129" y="178"/>
                </a:cxn>
                <a:cxn ang="0">
                  <a:pos x="197" y="152"/>
                </a:cxn>
                <a:cxn ang="0">
                  <a:pos x="0" y="141"/>
                </a:cxn>
                <a:cxn ang="0">
                  <a:pos x="207" y="141"/>
                </a:cxn>
                <a:cxn ang="0">
                  <a:pos x="197" y="152"/>
                </a:cxn>
                <a:cxn ang="0">
                  <a:pos x="207" y="141"/>
                </a:cxn>
                <a:cxn ang="0">
                  <a:pos x="525" y="147"/>
                </a:cxn>
                <a:cxn ang="0">
                  <a:pos x="646" y="285"/>
                </a:cxn>
                <a:cxn ang="0">
                  <a:pos x="662" y="384"/>
                </a:cxn>
                <a:cxn ang="0">
                  <a:pos x="789" y="322"/>
                </a:cxn>
                <a:cxn ang="0">
                  <a:pos x="525" y="147"/>
                </a:cxn>
                <a:cxn ang="0">
                  <a:pos x="208" y="139"/>
                </a:cxn>
                <a:cxn ang="0">
                  <a:pos x="207" y="141"/>
                </a:cxn>
                <a:cxn ang="0">
                  <a:pos x="382" y="149"/>
                </a:cxn>
                <a:cxn ang="0">
                  <a:pos x="410" y="225"/>
                </a:cxn>
                <a:cxn ang="0">
                  <a:pos x="501" y="156"/>
                </a:cxn>
                <a:cxn ang="0">
                  <a:pos x="501" y="155"/>
                </a:cxn>
                <a:cxn ang="0">
                  <a:pos x="501" y="155"/>
                </a:cxn>
                <a:cxn ang="0">
                  <a:pos x="208" y="139"/>
                </a:cxn>
              </a:cxnLst>
              <a:rect l="0" t="0" r="r" b="b"/>
              <a:pathLst>
                <a:path w="789" h="435">
                  <a:moveTo>
                    <a:pt x="0" y="141"/>
                  </a:moveTo>
                  <a:cubicBezTo>
                    <a:pt x="100" y="79"/>
                    <a:pt x="100" y="160"/>
                    <a:pt x="129" y="178"/>
                  </a:cubicBezTo>
                  <a:cubicBezTo>
                    <a:pt x="159" y="196"/>
                    <a:pt x="197" y="152"/>
                    <a:pt x="197" y="152"/>
                  </a:cubicBezTo>
                  <a:cubicBezTo>
                    <a:pt x="197" y="152"/>
                    <a:pt x="99" y="69"/>
                    <a:pt x="0" y="141"/>
                  </a:cubicBezTo>
                  <a:close/>
                  <a:moveTo>
                    <a:pt x="207" y="141"/>
                  </a:moveTo>
                  <a:cubicBezTo>
                    <a:pt x="203" y="144"/>
                    <a:pt x="200" y="148"/>
                    <a:pt x="197" y="152"/>
                  </a:cubicBezTo>
                  <a:cubicBezTo>
                    <a:pt x="197" y="152"/>
                    <a:pt x="201" y="148"/>
                    <a:pt x="207" y="141"/>
                  </a:cubicBezTo>
                  <a:close/>
                  <a:moveTo>
                    <a:pt x="525" y="147"/>
                  </a:moveTo>
                  <a:cubicBezTo>
                    <a:pt x="658" y="104"/>
                    <a:pt x="734" y="227"/>
                    <a:pt x="646" y="285"/>
                  </a:cubicBezTo>
                  <a:cubicBezTo>
                    <a:pt x="556" y="344"/>
                    <a:pt x="610" y="435"/>
                    <a:pt x="662" y="384"/>
                  </a:cubicBezTo>
                  <a:cubicBezTo>
                    <a:pt x="713" y="334"/>
                    <a:pt x="789" y="322"/>
                    <a:pt x="789" y="322"/>
                  </a:cubicBezTo>
                  <a:cubicBezTo>
                    <a:pt x="789" y="322"/>
                    <a:pt x="767" y="66"/>
                    <a:pt x="525" y="147"/>
                  </a:cubicBezTo>
                  <a:close/>
                  <a:moveTo>
                    <a:pt x="208" y="139"/>
                  </a:moveTo>
                  <a:cubicBezTo>
                    <a:pt x="208" y="140"/>
                    <a:pt x="207" y="140"/>
                    <a:pt x="207" y="141"/>
                  </a:cubicBezTo>
                  <a:cubicBezTo>
                    <a:pt x="272" y="75"/>
                    <a:pt x="428" y="82"/>
                    <a:pt x="382" y="149"/>
                  </a:cubicBezTo>
                  <a:cubicBezTo>
                    <a:pt x="333" y="220"/>
                    <a:pt x="375" y="276"/>
                    <a:pt x="410" y="225"/>
                  </a:cubicBezTo>
                  <a:cubicBezTo>
                    <a:pt x="444" y="173"/>
                    <a:pt x="501" y="156"/>
                    <a:pt x="501" y="156"/>
                  </a:cubicBezTo>
                  <a:cubicBezTo>
                    <a:pt x="501" y="155"/>
                    <a:pt x="501" y="155"/>
                    <a:pt x="501" y="155"/>
                  </a:cubicBezTo>
                  <a:cubicBezTo>
                    <a:pt x="501" y="155"/>
                    <a:pt x="501" y="155"/>
                    <a:pt x="501" y="155"/>
                  </a:cubicBezTo>
                  <a:cubicBezTo>
                    <a:pt x="501" y="155"/>
                    <a:pt x="345" y="0"/>
                    <a:pt x="208" y="139"/>
                  </a:cubicBezTo>
                  <a:close/>
                </a:path>
              </a:pathLst>
            </a:custGeom>
            <a:solidFill>
              <a:srgbClr val="F4A762"/>
            </a:solidFill>
            <a:ln w="9525">
              <a:noFill/>
              <a:round/>
            </a:ln>
          </p:spPr>
          <p:txBody>
            <a:bodyPr anchor="ctr"/>
            <a:lstStyle/>
            <a:p>
              <a:pPr algn="ctr"/>
            </a:p>
          </p:txBody>
        </p:sp>
        <p:sp>
          <p:nvSpPr>
            <p:cNvPr id="281" name="îŝľîďé"/>
            <p:cNvSpPr/>
            <p:nvPr/>
          </p:nvSpPr>
          <p:spPr bwMode="auto">
            <a:xfrm>
              <a:off x="4723202" y="4193677"/>
              <a:ext cx="2585066" cy="1724523"/>
            </a:xfrm>
            <a:custGeom>
              <a:avLst/>
              <a:gdLst/>
              <a:ahLst/>
              <a:cxnLst>
                <a:cxn ang="0">
                  <a:pos x="1399" y="0"/>
                </a:cxn>
                <a:cxn ang="0">
                  <a:pos x="0" y="1138"/>
                </a:cxn>
                <a:cxn ang="0">
                  <a:pos x="8" y="1192"/>
                </a:cxn>
                <a:cxn ang="0">
                  <a:pos x="1386" y="71"/>
                </a:cxn>
                <a:cxn ang="0">
                  <a:pos x="1787" y="904"/>
                </a:cxn>
                <a:cxn ang="0">
                  <a:pos x="1399" y="0"/>
                </a:cxn>
              </a:cxnLst>
              <a:rect l="0" t="0" r="r" b="b"/>
              <a:pathLst>
                <a:path w="1787" h="1192">
                  <a:moveTo>
                    <a:pt x="1399" y="0"/>
                  </a:moveTo>
                  <a:cubicBezTo>
                    <a:pt x="760" y="324"/>
                    <a:pt x="0" y="1138"/>
                    <a:pt x="0" y="1138"/>
                  </a:cubicBezTo>
                  <a:cubicBezTo>
                    <a:pt x="8" y="1192"/>
                    <a:pt x="8" y="1192"/>
                    <a:pt x="8" y="1192"/>
                  </a:cubicBezTo>
                  <a:cubicBezTo>
                    <a:pt x="336" y="714"/>
                    <a:pt x="1386" y="71"/>
                    <a:pt x="1386" y="71"/>
                  </a:cubicBezTo>
                  <a:cubicBezTo>
                    <a:pt x="1609" y="318"/>
                    <a:pt x="1787" y="904"/>
                    <a:pt x="1787" y="904"/>
                  </a:cubicBezTo>
                  <a:cubicBezTo>
                    <a:pt x="1678" y="335"/>
                    <a:pt x="1399" y="0"/>
                    <a:pt x="1399" y="0"/>
                  </a:cubicBezTo>
                  <a:close/>
                </a:path>
              </a:pathLst>
            </a:custGeom>
            <a:solidFill>
              <a:srgbClr val="73275F"/>
            </a:solidFill>
            <a:ln w="9525">
              <a:noFill/>
              <a:round/>
            </a:ln>
          </p:spPr>
          <p:txBody>
            <a:bodyPr anchor="ctr"/>
            <a:lstStyle/>
            <a:p>
              <a:pPr algn="ctr"/>
            </a:p>
          </p:txBody>
        </p:sp>
        <p:sp>
          <p:nvSpPr>
            <p:cNvPr id="282" name="îś1iḓe"/>
            <p:cNvSpPr/>
            <p:nvPr/>
          </p:nvSpPr>
          <p:spPr bwMode="auto">
            <a:xfrm>
              <a:off x="7228612" y="4260236"/>
              <a:ext cx="662584" cy="788402"/>
            </a:xfrm>
            <a:custGeom>
              <a:avLst/>
              <a:gdLst/>
              <a:ahLst/>
              <a:cxnLst>
                <a:cxn ang="0">
                  <a:pos x="0" y="0"/>
                </a:cxn>
                <a:cxn ang="0">
                  <a:pos x="3" y="16"/>
                </a:cxn>
                <a:cxn ang="0">
                  <a:pos x="60" y="46"/>
                </a:cxn>
                <a:cxn ang="0">
                  <a:pos x="134" y="271"/>
                </a:cxn>
                <a:cxn ang="0">
                  <a:pos x="382" y="341"/>
                </a:cxn>
                <a:cxn ang="0">
                  <a:pos x="403" y="520"/>
                </a:cxn>
                <a:cxn ang="0">
                  <a:pos x="422" y="545"/>
                </a:cxn>
                <a:cxn ang="0">
                  <a:pos x="455" y="473"/>
                </a:cxn>
                <a:cxn ang="0">
                  <a:pos x="410" y="311"/>
                </a:cxn>
                <a:cxn ang="0">
                  <a:pos x="295" y="157"/>
                </a:cxn>
                <a:cxn ang="0">
                  <a:pos x="69" y="0"/>
                </a:cxn>
                <a:cxn ang="0">
                  <a:pos x="0" y="0"/>
                </a:cxn>
              </a:cxnLst>
              <a:rect l="0" t="0" r="r" b="b"/>
              <a:pathLst>
                <a:path w="458" h="545">
                  <a:moveTo>
                    <a:pt x="0" y="0"/>
                  </a:moveTo>
                  <a:cubicBezTo>
                    <a:pt x="3" y="16"/>
                    <a:pt x="3" y="16"/>
                    <a:pt x="3" y="16"/>
                  </a:cubicBezTo>
                  <a:cubicBezTo>
                    <a:pt x="3" y="16"/>
                    <a:pt x="48" y="15"/>
                    <a:pt x="60" y="46"/>
                  </a:cubicBezTo>
                  <a:cubicBezTo>
                    <a:pt x="60" y="46"/>
                    <a:pt x="27" y="171"/>
                    <a:pt x="134" y="271"/>
                  </a:cubicBezTo>
                  <a:cubicBezTo>
                    <a:pt x="241" y="371"/>
                    <a:pt x="382" y="341"/>
                    <a:pt x="382" y="341"/>
                  </a:cubicBezTo>
                  <a:cubicBezTo>
                    <a:pt x="382" y="341"/>
                    <a:pt x="446" y="443"/>
                    <a:pt x="403" y="520"/>
                  </a:cubicBezTo>
                  <a:cubicBezTo>
                    <a:pt x="422" y="545"/>
                    <a:pt x="422" y="545"/>
                    <a:pt x="422" y="545"/>
                  </a:cubicBezTo>
                  <a:cubicBezTo>
                    <a:pt x="422" y="545"/>
                    <a:pt x="458" y="504"/>
                    <a:pt x="455" y="473"/>
                  </a:cubicBezTo>
                  <a:cubicBezTo>
                    <a:pt x="451" y="442"/>
                    <a:pt x="410" y="311"/>
                    <a:pt x="410" y="311"/>
                  </a:cubicBezTo>
                  <a:cubicBezTo>
                    <a:pt x="410" y="311"/>
                    <a:pt x="298" y="164"/>
                    <a:pt x="295" y="157"/>
                  </a:cubicBezTo>
                  <a:cubicBezTo>
                    <a:pt x="292" y="150"/>
                    <a:pt x="69" y="0"/>
                    <a:pt x="69" y="0"/>
                  </a:cubicBezTo>
                  <a:cubicBezTo>
                    <a:pt x="0" y="0"/>
                    <a:pt x="0" y="0"/>
                    <a:pt x="0" y="0"/>
                  </a:cubicBezTo>
                </a:path>
              </a:pathLst>
            </a:custGeom>
            <a:solidFill>
              <a:srgbClr val="CCCCCC"/>
            </a:solidFill>
            <a:ln w="9525">
              <a:noFill/>
              <a:round/>
            </a:ln>
          </p:spPr>
          <p:txBody>
            <a:bodyPr anchor="ctr"/>
            <a:lstStyle/>
            <a:p>
              <a:pPr algn="ctr"/>
            </a:p>
          </p:txBody>
        </p:sp>
        <p:sp>
          <p:nvSpPr>
            <p:cNvPr id="283" name="ïṣḻîḍé"/>
            <p:cNvSpPr/>
            <p:nvPr/>
          </p:nvSpPr>
          <p:spPr bwMode="auto">
            <a:xfrm>
              <a:off x="7224318" y="4156104"/>
              <a:ext cx="878150" cy="892535"/>
            </a:xfrm>
            <a:custGeom>
              <a:avLst/>
              <a:gdLst/>
              <a:ahLst/>
              <a:cxnLst>
                <a:cxn ang="0">
                  <a:pos x="0" y="74"/>
                </a:cxn>
                <a:cxn ang="0">
                  <a:pos x="78" y="116"/>
                </a:cxn>
                <a:cxn ang="0">
                  <a:pos x="131" y="305"/>
                </a:cxn>
                <a:cxn ang="0">
                  <a:pos x="396" y="397"/>
                </a:cxn>
                <a:cxn ang="0">
                  <a:pos x="425" y="617"/>
                </a:cxn>
                <a:cxn ang="0">
                  <a:pos x="516" y="590"/>
                </a:cxn>
                <a:cxn ang="0">
                  <a:pos x="500" y="376"/>
                </a:cxn>
                <a:cxn ang="0">
                  <a:pos x="566" y="206"/>
                </a:cxn>
                <a:cxn ang="0">
                  <a:pos x="176" y="61"/>
                </a:cxn>
                <a:cxn ang="0">
                  <a:pos x="97" y="38"/>
                </a:cxn>
                <a:cxn ang="0">
                  <a:pos x="90" y="39"/>
                </a:cxn>
                <a:cxn ang="0">
                  <a:pos x="0" y="74"/>
                </a:cxn>
              </a:cxnLst>
              <a:rect l="0" t="0" r="r" b="b"/>
              <a:pathLst>
                <a:path w="607" h="617">
                  <a:moveTo>
                    <a:pt x="0" y="74"/>
                  </a:moveTo>
                  <a:cubicBezTo>
                    <a:pt x="0" y="74"/>
                    <a:pt x="67" y="83"/>
                    <a:pt x="78" y="116"/>
                  </a:cubicBezTo>
                  <a:cubicBezTo>
                    <a:pt x="78" y="116"/>
                    <a:pt x="53" y="229"/>
                    <a:pt x="131" y="305"/>
                  </a:cubicBezTo>
                  <a:cubicBezTo>
                    <a:pt x="209" y="381"/>
                    <a:pt x="283" y="408"/>
                    <a:pt x="396" y="397"/>
                  </a:cubicBezTo>
                  <a:cubicBezTo>
                    <a:pt x="396" y="397"/>
                    <a:pt x="470" y="511"/>
                    <a:pt x="425" y="617"/>
                  </a:cubicBezTo>
                  <a:cubicBezTo>
                    <a:pt x="516" y="590"/>
                    <a:pt x="516" y="590"/>
                    <a:pt x="516" y="590"/>
                  </a:cubicBezTo>
                  <a:cubicBezTo>
                    <a:pt x="516" y="590"/>
                    <a:pt x="542" y="451"/>
                    <a:pt x="500" y="376"/>
                  </a:cubicBezTo>
                  <a:cubicBezTo>
                    <a:pt x="500" y="376"/>
                    <a:pt x="607" y="324"/>
                    <a:pt x="566" y="206"/>
                  </a:cubicBezTo>
                  <a:cubicBezTo>
                    <a:pt x="524" y="89"/>
                    <a:pt x="345" y="0"/>
                    <a:pt x="176" y="61"/>
                  </a:cubicBezTo>
                  <a:cubicBezTo>
                    <a:pt x="176" y="61"/>
                    <a:pt x="141" y="32"/>
                    <a:pt x="97" y="38"/>
                  </a:cubicBezTo>
                  <a:cubicBezTo>
                    <a:pt x="95" y="39"/>
                    <a:pt x="93" y="39"/>
                    <a:pt x="90" y="39"/>
                  </a:cubicBezTo>
                  <a:cubicBezTo>
                    <a:pt x="43" y="50"/>
                    <a:pt x="0" y="74"/>
                    <a:pt x="0" y="74"/>
                  </a:cubicBezTo>
                </a:path>
              </a:pathLst>
            </a:custGeom>
            <a:solidFill>
              <a:srgbClr val="FFFFFF"/>
            </a:solidFill>
            <a:ln w="9525">
              <a:noFill/>
              <a:round/>
            </a:ln>
          </p:spPr>
          <p:txBody>
            <a:bodyPr anchor="ctr"/>
            <a:lstStyle/>
            <a:p>
              <a:pPr algn="ctr"/>
            </a:p>
          </p:txBody>
        </p:sp>
        <p:sp>
          <p:nvSpPr>
            <p:cNvPr id="284" name="îṧļíďè"/>
            <p:cNvSpPr/>
            <p:nvPr/>
          </p:nvSpPr>
          <p:spPr bwMode="auto">
            <a:xfrm>
              <a:off x="7403812" y="4263027"/>
              <a:ext cx="590228" cy="386257"/>
            </a:xfrm>
            <a:custGeom>
              <a:avLst/>
              <a:gdLst/>
              <a:ahLst/>
              <a:cxnLst>
                <a:cxn ang="0">
                  <a:pos x="225" y="265"/>
                </a:cxn>
                <a:cxn ang="0">
                  <a:pos x="216" y="265"/>
                </a:cxn>
                <a:cxn ang="0">
                  <a:pos x="139" y="252"/>
                </a:cxn>
                <a:cxn ang="0">
                  <a:pos x="72" y="221"/>
                </a:cxn>
                <a:cxn ang="0">
                  <a:pos x="24" y="175"/>
                </a:cxn>
                <a:cxn ang="0">
                  <a:pos x="4" y="121"/>
                </a:cxn>
                <a:cxn ang="0">
                  <a:pos x="13" y="72"/>
                </a:cxn>
                <a:cxn ang="0">
                  <a:pos x="50" y="32"/>
                </a:cxn>
                <a:cxn ang="0">
                  <a:pos x="110" y="7"/>
                </a:cxn>
                <a:cxn ang="0">
                  <a:pos x="166" y="1"/>
                </a:cxn>
                <a:cxn ang="0">
                  <a:pos x="186" y="2"/>
                </a:cxn>
                <a:cxn ang="0">
                  <a:pos x="261" y="16"/>
                </a:cxn>
                <a:cxn ang="0">
                  <a:pos x="329" y="46"/>
                </a:cxn>
                <a:cxn ang="0">
                  <a:pos x="380" y="90"/>
                </a:cxn>
                <a:cxn ang="0">
                  <a:pos x="403" y="140"/>
                </a:cxn>
                <a:cxn ang="0">
                  <a:pos x="395" y="188"/>
                </a:cxn>
                <a:cxn ang="0">
                  <a:pos x="357" y="229"/>
                </a:cxn>
                <a:cxn ang="0">
                  <a:pos x="294" y="257"/>
                </a:cxn>
                <a:cxn ang="0">
                  <a:pos x="225" y="265"/>
                </a:cxn>
                <a:cxn ang="0">
                  <a:pos x="166" y="0"/>
                </a:cxn>
                <a:cxn ang="0">
                  <a:pos x="109" y="6"/>
                </a:cxn>
                <a:cxn ang="0">
                  <a:pos x="48" y="31"/>
                </a:cxn>
                <a:cxn ang="0">
                  <a:pos x="11" y="71"/>
                </a:cxn>
                <a:cxn ang="0">
                  <a:pos x="1" y="121"/>
                </a:cxn>
                <a:cxn ang="0">
                  <a:pos x="22" y="175"/>
                </a:cxn>
                <a:cxn ang="0">
                  <a:pos x="71" y="222"/>
                </a:cxn>
                <a:cxn ang="0">
                  <a:pos x="138" y="254"/>
                </a:cxn>
                <a:cxn ang="0">
                  <a:pos x="216" y="267"/>
                </a:cxn>
                <a:cxn ang="0">
                  <a:pos x="226" y="267"/>
                </a:cxn>
                <a:cxn ang="0">
                  <a:pos x="295" y="258"/>
                </a:cxn>
                <a:cxn ang="0">
                  <a:pos x="359" y="230"/>
                </a:cxn>
                <a:cxn ang="0">
                  <a:pos x="397" y="189"/>
                </a:cxn>
                <a:cxn ang="0">
                  <a:pos x="405" y="140"/>
                </a:cxn>
                <a:cxn ang="0">
                  <a:pos x="382" y="89"/>
                </a:cxn>
                <a:cxn ang="0">
                  <a:pos x="331" y="45"/>
                </a:cxn>
                <a:cxn ang="0">
                  <a:pos x="262" y="14"/>
                </a:cxn>
                <a:cxn ang="0">
                  <a:pos x="185" y="0"/>
                </a:cxn>
                <a:cxn ang="0">
                  <a:pos x="166" y="0"/>
                </a:cxn>
              </a:cxnLst>
              <a:rect l="0" t="0" r="r" b="b"/>
              <a:pathLst>
                <a:path w="408" h="267">
                  <a:moveTo>
                    <a:pt x="225" y="265"/>
                  </a:moveTo>
                  <a:cubicBezTo>
                    <a:pt x="222" y="265"/>
                    <a:pt x="219" y="265"/>
                    <a:pt x="216" y="265"/>
                  </a:cubicBezTo>
                  <a:cubicBezTo>
                    <a:pt x="190" y="264"/>
                    <a:pt x="164" y="260"/>
                    <a:pt x="139" y="252"/>
                  </a:cubicBezTo>
                  <a:cubicBezTo>
                    <a:pt x="114" y="245"/>
                    <a:pt x="92" y="234"/>
                    <a:pt x="72" y="221"/>
                  </a:cubicBezTo>
                  <a:cubicBezTo>
                    <a:pt x="52" y="208"/>
                    <a:pt x="36" y="192"/>
                    <a:pt x="24" y="175"/>
                  </a:cubicBezTo>
                  <a:cubicBezTo>
                    <a:pt x="12" y="157"/>
                    <a:pt x="5" y="139"/>
                    <a:pt x="4" y="121"/>
                  </a:cubicBezTo>
                  <a:cubicBezTo>
                    <a:pt x="2" y="104"/>
                    <a:pt x="5" y="87"/>
                    <a:pt x="13" y="72"/>
                  </a:cubicBezTo>
                  <a:cubicBezTo>
                    <a:pt x="21" y="56"/>
                    <a:pt x="33" y="43"/>
                    <a:pt x="50" y="32"/>
                  </a:cubicBezTo>
                  <a:cubicBezTo>
                    <a:pt x="66" y="21"/>
                    <a:pt x="87" y="12"/>
                    <a:pt x="110" y="7"/>
                  </a:cubicBezTo>
                  <a:cubicBezTo>
                    <a:pt x="128" y="3"/>
                    <a:pt x="147" y="1"/>
                    <a:pt x="166" y="1"/>
                  </a:cubicBezTo>
                  <a:cubicBezTo>
                    <a:pt x="173" y="1"/>
                    <a:pt x="179" y="1"/>
                    <a:pt x="186" y="2"/>
                  </a:cubicBezTo>
                  <a:cubicBezTo>
                    <a:pt x="211" y="3"/>
                    <a:pt x="237" y="8"/>
                    <a:pt x="261" y="16"/>
                  </a:cubicBezTo>
                  <a:cubicBezTo>
                    <a:pt x="286" y="23"/>
                    <a:pt x="309" y="33"/>
                    <a:pt x="329" y="46"/>
                  </a:cubicBezTo>
                  <a:cubicBezTo>
                    <a:pt x="350" y="58"/>
                    <a:pt x="367" y="73"/>
                    <a:pt x="380" y="90"/>
                  </a:cubicBezTo>
                  <a:cubicBezTo>
                    <a:pt x="393" y="106"/>
                    <a:pt x="401" y="123"/>
                    <a:pt x="403" y="140"/>
                  </a:cubicBezTo>
                  <a:cubicBezTo>
                    <a:pt x="405" y="157"/>
                    <a:pt x="402" y="173"/>
                    <a:pt x="395" y="188"/>
                  </a:cubicBezTo>
                  <a:cubicBezTo>
                    <a:pt x="387" y="204"/>
                    <a:pt x="374" y="217"/>
                    <a:pt x="357" y="229"/>
                  </a:cubicBezTo>
                  <a:cubicBezTo>
                    <a:pt x="340" y="241"/>
                    <a:pt x="318" y="251"/>
                    <a:pt x="294" y="257"/>
                  </a:cubicBezTo>
                  <a:cubicBezTo>
                    <a:pt x="272" y="263"/>
                    <a:pt x="249" y="265"/>
                    <a:pt x="225" y="265"/>
                  </a:cubicBezTo>
                  <a:moveTo>
                    <a:pt x="166" y="0"/>
                  </a:moveTo>
                  <a:cubicBezTo>
                    <a:pt x="146" y="0"/>
                    <a:pt x="127" y="2"/>
                    <a:pt x="109" y="6"/>
                  </a:cubicBezTo>
                  <a:cubicBezTo>
                    <a:pt x="85" y="11"/>
                    <a:pt x="65" y="19"/>
                    <a:pt x="48" y="31"/>
                  </a:cubicBezTo>
                  <a:cubicBezTo>
                    <a:pt x="31" y="42"/>
                    <a:pt x="19" y="55"/>
                    <a:pt x="11" y="71"/>
                  </a:cubicBezTo>
                  <a:cubicBezTo>
                    <a:pt x="3" y="87"/>
                    <a:pt x="0" y="103"/>
                    <a:pt x="1" y="121"/>
                  </a:cubicBezTo>
                  <a:cubicBezTo>
                    <a:pt x="3" y="139"/>
                    <a:pt x="10" y="157"/>
                    <a:pt x="22" y="175"/>
                  </a:cubicBezTo>
                  <a:cubicBezTo>
                    <a:pt x="34" y="193"/>
                    <a:pt x="50" y="209"/>
                    <a:pt x="71" y="222"/>
                  </a:cubicBezTo>
                  <a:cubicBezTo>
                    <a:pt x="91" y="236"/>
                    <a:pt x="113" y="246"/>
                    <a:pt x="138" y="254"/>
                  </a:cubicBezTo>
                  <a:cubicBezTo>
                    <a:pt x="164" y="262"/>
                    <a:pt x="190" y="266"/>
                    <a:pt x="216" y="267"/>
                  </a:cubicBezTo>
                  <a:cubicBezTo>
                    <a:pt x="219" y="267"/>
                    <a:pt x="223" y="267"/>
                    <a:pt x="226" y="267"/>
                  </a:cubicBezTo>
                  <a:cubicBezTo>
                    <a:pt x="250" y="267"/>
                    <a:pt x="273" y="264"/>
                    <a:pt x="295" y="258"/>
                  </a:cubicBezTo>
                  <a:cubicBezTo>
                    <a:pt x="320" y="252"/>
                    <a:pt x="341" y="243"/>
                    <a:pt x="359" y="230"/>
                  </a:cubicBezTo>
                  <a:cubicBezTo>
                    <a:pt x="376" y="218"/>
                    <a:pt x="389" y="204"/>
                    <a:pt x="397" y="189"/>
                  </a:cubicBezTo>
                  <a:cubicBezTo>
                    <a:pt x="405" y="173"/>
                    <a:pt x="408" y="157"/>
                    <a:pt x="405" y="140"/>
                  </a:cubicBezTo>
                  <a:cubicBezTo>
                    <a:pt x="403" y="123"/>
                    <a:pt x="395" y="105"/>
                    <a:pt x="382" y="89"/>
                  </a:cubicBezTo>
                  <a:cubicBezTo>
                    <a:pt x="369" y="72"/>
                    <a:pt x="352" y="58"/>
                    <a:pt x="331" y="45"/>
                  </a:cubicBezTo>
                  <a:cubicBezTo>
                    <a:pt x="310" y="32"/>
                    <a:pt x="287" y="22"/>
                    <a:pt x="262" y="14"/>
                  </a:cubicBezTo>
                  <a:cubicBezTo>
                    <a:pt x="237" y="7"/>
                    <a:pt x="211" y="2"/>
                    <a:pt x="185" y="0"/>
                  </a:cubicBezTo>
                  <a:cubicBezTo>
                    <a:pt x="179" y="0"/>
                    <a:pt x="172" y="0"/>
                    <a:pt x="166" y="0"/>
                  </a:cubicBezTo>
                </a:path>
              </a:pathLst>
            </a:custGeom>
            <a:solidFill>
              <a:srgbClr val="F5C3B2"/>
            </a:solidFill>
            <a:ln w="9525">
              <a:noFill/>
              <a:round/>
            </a:ln>
          </p:spPr>
          <p:txBody>
            <a:bodyPr anchor="ctr"/>
            <a:lstStyle/>
            <a:p>
              <a:pPr algn="ctr"/>
            </a:p>
          </p:txBody>
        </p:sp>
        <p:sp>
          <p:nvSpPr>
            <p:cNvPr id="285" name="íṧḻïḍé"/>
            <p:cNvSpPr/>
            <p:nvPr/>
          </p:nvSpPr>
          <p:spPr bwMode="auto">
            <a:xfrm>
              <a:off x="7341548" y="4225454"/>
              <a:ext cx="714543" cy="464410"/>
            </a:xfrm>
            <a:custGeom>
              <a:avLst/>
              <a:gdLst/>
              <a:ahLst/>
              <a:cxnLst>
                <a:cxn ang="0">
                  <a:pos x="152" y="32"/>
                </a:cxn>
                <a:cxn ang="0">
                  <a:pos x="228" y="26"/>
                </a:cxn>
                <a:cxn ang="0">
                  <a:pos x="305" y="40"/>
                </a:cxn>
                <a:cxn ang="0">
                  <a:pos x="374" y="71"/>
                </a:cxn>
                <a:cxn ang="0">
                  <a:pos x="425" y="115"/>
                </a:cxn>
                <a:cxn ang="0">
                  <a:pos x="448" y="166"/>
                </a:cxn>
                <a:cxn ang="0">
                  <a:pos x="440" y="215"/>
                </a:cxn>
                <a:cxn ang="0">
                  <a:pos x="402" y="256"/>
                </a:cxn>
                <a:cxn ang="0">
                  <a:pos x="338" y="284"/>
                </a:cxn>
                <a:cxn ang="0">
                  <a:pos x="259" y="293"/>
                </a:cxn>
                <a:cxn ang="0">
                  <a:pos x="181" y="280"/>
                </a:cxn>
                <a:cxn ang="0">
                  <a:pos x="114" y="248"/>
                </a:cxn>
                <a:cxn ang="0">
                  <a:pos x="65" y="201"/>
                </a:cxn>
                <a:cxn ang="0">
                  <a:pos x="44" y="147"/>
                </a:cxn>
                <a:cxn ang="0">
                  <a:pos x="54" y="97"/>
                </a:cxn>
                <a:cxn ang="0">
                  <a:pos x="91" y="57"/>
                </a:cxn>
                <a:cxn ang="0">
                  <a:pos x="152" y="32"/>
                </a:cxn>
                <a:cxn ang="0">
                  <a:pos x="146" y="23"/>
                </a:cxn>
                <a:cxn ang="0">
                  <a:pos x="53" y="204"/>
                </a:cxn>
                <a:cxn ang="0">
                  <a:pos x="344" y="293"/>
                </a:cxn>
                <a:cxn ang="0">
                  <a:pos x="437" y="112"/>
                </a:cxn>
                <a:cxn ang="0">
                  <a:pos x="146" y="23"/>
                </a:cxn>
              </a:cxnLst>
              <a:rect l="0" t="0" r="r" b="b"/>
              <a:pathLst>
                <a:path w="494" h="321">
                  <a:moveTo>
                    <a:pt x="152" y="32"/>
                  </a:moveTo>
                  <a:cubicBezTo>
                    <a:pt x="176" y="26"/>
                    <a:pt x="202" y="25"/>
                    <a:pt x="228" y="26"/>
                  </a:cubicBezTo>
                  <a:cubicBezTo>
                    <a:pt x="254" y="28"/>
                    <a:pt x="280" y="33"/>
                    <a:pt x="305" y="40"/>
                  </a:cubicBezTo>
                  <a:cubicBezTo>
                    <a:pt x="330" y="48"/>
                    <a:pt x="353" y="58"/>
                    <a:pt x="374" y="71"/>
                  </a:cubicBezTo>
                  <a:cubicBezTo>
                    <a:pt x="395" y="84"/>
                    <a:pt x="412" y="98"/>
                    <a:pt x="425" y="115"/>
                  </a:cubicBezTo>
                  <a:cubicBezTo>
                    <a:pt x="438" y="131"/>
                    <a:pt x="446" y="149"/>
                    <a:pt x="448" y="166"/>
                  </a:cubicBezTo>
                  <a:cubicBezTo>
                    <a:pt x="451" y="183"/>
                    <a:pt x="448" y="199"/>
                    <a:pt x="440" y="215"/>
                  </a:cubicBezTo>
                  <a:cubicBezTo>
                    <a:pt x="432" y="230"/>
                    <a:pt x="419" y="244"/>
                    <a:pt x="402" y="256"/>
                  </a:cubicBezTo>
                  <a:cubicBezTo>
                    <a:pt x="384" y="269"/>
                    <a:pt x="363" y="278"/>
                    <a:pt x="338" y="284"/>
                  </a:cubicBezTo>
                  <a:cubicBezTo>
                    <a:pt x="313" y="291"/>
                    <a:pt x="286" y="294"/>
                    <a:pt x="259" y="293"/>
                  </a:cubicBezTo>
                  <a:cubicBezTo>
                    <a:pt x="233" y="292"/>
                    <a:pt x="207" y="288"/>
                    <a:pt x="181" y="280"/>
                  </a:cubicBezTo>
                  <a:cubicBezTo>
                    <a:pt x="156" y="272"/>
                    <a:pt x="134" y="262"/>
                    <a:pt x="114" y="248"/>
                  </a:cubicBezTo>
                  <a:cubicBezTo>
                    <a:pt x="93" y="235"/>
                    <a:pt x="77" y="219"/>
                    <a:pt x="65" y="201"/>
                  </a:cubicBezTo>
                  <a:cubicBezTo>
                    <a:pt x="53" y="183"/>
                    <a:pt x="46" y="165"/>
                    <a:pt x="44" y="147"/>
                  </a:cubicBezTo>
                  <a:cubicBezTo>
                    <a:pt x="43" y="129"/>
                    <a:pt x="46" y="113"/>
                    <a:pt x="54" y="97"/>
                  </a:cubicBezTo>
                  <a:cubicBezTo>
                    <a:pt x="62" y="81"/>
                    <a:pt x="74" y="68"/>
                    <a:pt x="91" y="57"/>
                  </a:cubicBezTo>
                  <a:cubicBezTo>
                    <a:pt x="108" y="45"/>
                    <a:pt x="128" y="37"/>
                    <a:pt x="152" y="32"/>
                  </a:cubicBezTo>
                  <a:moveTo>
                    <a:pt x="146" y="23"/>
                  </a:moveTo>
                  <a:cubicBezTo>
                    <a:pt x="42" y="46"/>
                    <a:pt x="0" y="127"/>
                    <a:pt x="53" y="204"/>
                  </a:cubicBezTo>
                  <a:cubicBezTo>
                    <a:pt x="105" y="281"/>
                    <a:pt x="236" y="321"/>
                    <a:pt x="344" y="293"/>
                  </a:cubicBezTo>
                  <a:cubicBezTo>
                    <a:pt x="452" y="265"/>
                    <a:pt x="494" y="184"/>
                    <a:pt x="437" y="112"/>
                  </a:cubicBezTo>
                  <a:cubicBezTo>
                    <a:pt x="380" y="40"/>
                    <a:pt x="250" y="0"/>
                    <a:pt x="146" y="23"/>
                  </a:cubicBezTo>
                </a:path>
              </a:pathLst>
            </a:custGeom>
            <a:solidFill>
              <a:srgbClr val="DD3900"/>
            </a:solidFill>
            <a:ln w="9525">
              <a:noFill/>
              <a:round/>
            </a:ln>
          </p:spPr>
          <p:txBody>
            <a:bodyPr anchor="ctr"/>
            <a:lstStyle/>
            <a:p>
              <a:pPr algn="ctr"/>
            </a:p>
          </p:txBody>
        </p:sp>
        <p:sp>
          <p:nvSpPr>
            <p:cNvPr id="286" name="îṣ1îḍe"/>
            <p:cNvSpPr/>
            <p:nvPr/>
          </p:nvSpPr>
          <p:spPr bwMode="auto">
            <a:xfrm>
              <a:off x="7562910" y="4278916"/>
              <a:ext cx="20182" cy="18894"/>
            </a:xfrm>
            <a:custGeom>
              <a:avLst/>
              <a:gdLst/>
              <a:ahLst/>
              <a:cxnLst>
                <a:cxn ang="0">
                  <a:pos x="4" y="0"/>
                </a:cxn>
                <a:cxn ang="0">
                  <a:pos x="3" y="0"/>
                </a:cxn>
                <a:cxn ang="0">
                  <a:pos x="2" y="0"/>
                </a:cxn>
                <a:cxn ang="0">
                  <a:pos x="1" y="2"/>
                </a:cxn>
                <a:cxn ang="0">
                  <a:pos x="7" y="12"/>
                </a:cxn>
                <a:cxn ang="0">
                  <a:pos x="10" y="13"/>
                </a:cxn>
                <a:cxn ang="0">
                  <a:pos x="11" y="13"/>
                </a:cxn>
                <a:cxn ang="0">
                  <a:pos x="12" y="12"/>
                </a:cxn>
                <a:cxn ang="0">
                  <a:pos x="13" y="10"/>
                </a:cxn>
                <a:cxn ang="0">
                  <a:pos x="6" y="1"/>
                </a:cxn>
                <a:cxn ang="0">
                  <a:pos x="4" y="0"/>
                </a:cxn>
              </a:cxnLst>
              <a:rect l="0" t="0" r="r" b="b"/>
              <a:pathLst>
                <a:path w="14" h="13">
                  <a:moveTo>
                    <a:pt x="4" y="0"/>
                  </a:moveTo>
                  <a:cubicBezTo>
                    <a:pt x="4" y="0"/>
                    <a:pt x="3" y="0"/>
                    <a:pt x="3" y="0"/>
                  </a:cubicBezTo>
                  <a:cubicBezTo>
                    <a:pt x="2" y="0"/>
                    <a:pt x="2" y="0"/>
                    <a:pt x="2" y="0"/>
                  </a:cubicBezTo>
                  <a:cubicBezTo>
                    <a:pt x="1" y="1"/>
                    <a:pt x="0" y="2"/>
                    <a:pt x="1" y="2"/>
                  </a:cubicBezTo>
                  <a:cubicBezTo>
                    <a:pt x="7" y="12"/>
                    <a:pt x="7" y="12"/>
                    <a:pt x="7" y="12"/>
                  </a:cubicBezTo>
                  <a:cubicBezTo>
                    <a:pt x="8" y="12"/>
                    <a:pt x="9" y="13"/>
                    <a:pt x="10" y="13"/>
                  </a:cubicBezTo>
                  <a:cubicBezTo>
                    <a:pt x="10" y="13"/>
                    <a:pt x="11" y="13"/>
                    <a:pt x="11" y="13"/>
                  </a:cubicBezTo>
                  <a:cubicBezTo>
                    <a:pt x="12" y="12"/>
                    <a:pt x="12" y="12"/>
                    <a:pt x="12" y="12"/>
                  </a:cubicBezTo>
                  <a:cubicBezTo>
                    <a:pt x="13" y="12"/>
                    <a:pt x="14" y="11"/>
                    <a:pt x="13" y="10"/>
                  </a:cubicBezTo>
                  <a:cubicBezTo>
                    <a:pt x="6" y="1"/>
                    <a:pt x="6" y="1"/>
                    <a:pt x="6" y="1"/>
                  </a:cubicBezTo>
                  <a:cubicBezTo>
                    <a:pt x="6" y="1"/>
                    <a:pt x="5" y="0"/>
                    <a:pt x="4" y="0"/>
                  </a:cubicBezTo>
                </a:path>
              </a:pathLst>
            </a:custGeom>
            <a:solidFill>
              <a:schemeClr val="bg1"/>
            </a:solidFill>
            <a:ln w="9525">
              <a:solidFill>
                <a:srgbClr val="FFBE7D"/>
              </a:solidFill>
              <a:round/>
            </a:ln>
          </p:spPr>
          <p:txBody>
            <a:bodyPr anchor="ctr"/>
            <a:lstStyle/>
            <a:p>
              <a:pPr algn="ctr"/>
            </a:p>
          </p:txBody>
        </p:sp>
        <p:sp>
          <p:nvSpPr>
            <p:cNvPr id="287" name="iṡḻîďè"/>
            <p:cNvSpPr/>
            <p:nvPr/>
          </p:nvSpPr>
          <p:spPr bwMode="auto">
            <a:xfrm>
              <a:off x="7562910" y="4278916"/>
              <a:ext cx="20182" cy="18894"/>
            </a:xfrm>
            <a:custGeom>
              <a:avLst/>
              <a:gdLst/>
              <a:ahLst/>
              <a:cxnLst>
                <a:cxn ang="0">
                  <a:pos x="13" y="10"/>
                </a:cxn>
                <a:cxn ang="0">
                  <a:pos x="12" y="12"/>
                </a:cxn>
                <a:cxn ang="0">
                  <a:pos x="11" y="13"/>
                </a:cxn>
                <a:cxn ang="0">
                  <a:pos x="7" y="12"/>
                </a:cxn>
                <a:cxn ang="0">
                  <a:pos x="1" y="2"/>
                </a:cxn>
                <a:cxn ang="0">
                  <a:pos x="2" y="0"/>
                </a:cxn>
                <a:cxn ang="0">
                  <a:pos x="3" y="0"/>
                </a:cxn>
                <a:cxn ang="0">
                  <a:pos x="6" y="1"/>
                </a:cxn>
                <a:cxn ang="0">
                  <a:pos x="13" y="10"/>
                </a:cxn>
              </a:cxnLst>
              <a:rect l="0" t="0" r="r" b="b"/>
              <a:pathLst>
                <a:path w="14" h="13">
                  <a:moveTo>
                    <a:pt x="13" y="10"/>
                  </a:moveTo>
                  <a:cubicBezTo>
                    <a:pt x="14" y="11"/>
                    <a:pt x="13" y="12"/>
                    <a:pt x="12" y="12"/>
                  </a:cubicBezTo>
                  <a:cubicBezTo>
                    <a:pt x="11" y="13"/>
                    <a:pt x="11" y="13"/>
                    <a:pt x="11" y="13"/>
                  </a:cubicBezTo>
                  <a:cubicBezTo>
                    <a:pt x="10" y="13"/>
                    <a:pt x="8" y="12"/>
                    <a:pt x="7" y="12"/>
                  </a:cubicBezTo>
                  <a:cubicBezTo>
                    <a:pt x="1" y="2"/>
                    <a:pt x="1" y="2"/>
                    <a:pt x="1" y="2"/>
                  </a:cubicBezTo>
                  <a:cubicBezTo>
                    <a:pt x="0" y="2"/>
                    <a:pt x="1" y="1"/>
                    <a:pt x="2" y="0"/>
                  </a:cubicBezTo>
                  <a:cubicBezTo>
                    <a:pt x="3" y="0"/>
                    <a:pt x="3" y="0"/>
                    <a:pt x="3" y="0"/>
                  </a:cubicBezTo>
                  <a:cubicBezTo>
                    <a:pt x="4" y="0"/>
                    <a:pt x="6" y="0"/>
                    <a:pt x="6" y="1"/>
                  </a:cubicBezTo>
                  <a:lnTo>
                    <a:pt x="13" y="10"/>
                  </a:lnTo>
                  <a:close/>
                </a:path>
              </a:pathLst>
            </a:custGeom>
            <a:solidFill>
              <a:schemeClr val="bg1"/>
            </a:solidFill>
            <a:ln w="9525">
              <a:solidFill>
                <a:srgbClr val="FFBE7D"/>
              </a:solidFill>
              <a:round/>
            </a:ln>
          </p:spPr>
          <p:txBody>
            <a:bodyPr anchor="ctr"/>
            <a:lstStyle/>
            <a:p>
              <a:pPr algn="ctr"/>
            </a:p>
          </p:txBody>
        </p:sp>
        <p:sp>
          <p:nvSpPr>
            <p:cNvPr id="288" name="isḻïḋè"/>
            <p:cNvSpPr/>
            <p:nvPr/>
          </p:nvSpPr>
          <p:spPr bwMode="auto">
            <a:xfrm>
              <a:off x="7917176" y="4394642"/>
              <a:ext cx="27482" cy="10306"/>
            </a:xfrm>
            <a:custGeom>
              <a:avLst/>
              <a:gdLst/>
              <a:ahLst/>
              <a:cxnLst>
                <a:cxn ang="0">
                  <a:pos x="15" y="0"/>
                </a:cxn>
                <a:cxn ang="0">
                  <a:pos x="14" y="0"/>
                </a:cxn>
                <a:cxn ang="0">
                  <a:pos x="1" y="3"/>
                </a:cxn>
                <a:cxn ang="0">
                  <a:pos x="0" y="5"/>
                </a:cxn>
                <a:cxn ang="0">
                  <a:pos x="1" y="6"/>
                </a:cxn>
                <a:cxn ang="0">
                  <a:pos x="4" y="7"/>
                </a:cxn>
                <a:cxn ang="0">
                  <a:pos x="4" y="7"/>
                </a:cxn>
                <a:cxn ang="0">
                  <a:pos x="17" y="4"/>
                </a:cxn>
                <a:cxn ang="0">
                  <a:pos x="18" y="2"/>
                </a:cxn>
                <a:cxn ang="0">
                  <a:pos x="18" y="1"/>
                </a:cxn>
                <a:cxn ang="0">
                  <a:pos x="15" y="0"/>
                </a:cxn>
              </a:cxnLst>
              <a:rect l="0" t="0" r="r" b="b"/>
              <a:pathLst>
                <a:path w="19" h="7">
                  <a:moveTo>
                    <a:pt x="15" y="0"/>
                  </a:moveTo>
                  <a:cubicBezTo>
                    <a:pt x="15" y="0"/>
                    <a:pt x="14" y="0"/>
                    <a:pt x="14" y="0"/>
                  </a:cubicBezTo>
                  <a:cubicBezTo>
                    <a:pt x="1" y="3"/>
                    <a:pt x="1" y="3"/>
                    <a:pt x="1" y="3"/>
                  </a:cubicBezTo>
                  <a:cubicBezTo>
                    <a:pt x="0" y="3"/>
                    <a:pt x="0" y="4"/>
                    <a:pt x="0" y="5"/>
                  </a:cubicBezTo>
                  <a:cubicBezTo>
                    <a:pt x="1" y="6"/>
                    <a:pt x="1" y="6"/>
                    <a:pt x="1" y="6"/>
                  </a:cubicBezTo>
                  <a:cubicBezTo>
                    <a:pt x="1" y="7"/>
                    <a:pt x="2" y="7"/>
                    <a:pt x="4" y="7"/>
                  </a:cubicBezTo>
                  <a:cubicBezTo>
                    <a:pt x="4" y="7"/>
                    <a:pt x="4" y="7"/>
                    <a:pt x="4" y="7"/>
                  </a:cubicBezTo>
                  <a:cubicBezTo>
                    <a:pt x="17" y="4"/>
                    <a:pt x="17" y="4"/>
                    <a:pt x="17" y="4"/>
                  </a:cubicBezTo>
                  <a:cubicBezTo>
                    <a:pt x="18" y="4"/>
                    <a:pt x="19" y="3"/>
                    <a:pt x="18" y="2"/>
                  </a:cubicBezTo>
                  <a:cubicBezTo>
                    <a:pt x="18" y="1"/>
                    <a:pt x="18" y="1"/>
                    <a:pt x="18" y="1"/>
                  </a:cubicBezTo>
                  <a:cubicBezTo>
                    <a:pt x="17" y="0"/>
                    <a:pt x="16" y="0"/>
                    <a:pt x="15" y="0"/>
                  </a:cubicBezTo>
                </a:path>
              </a:pathLst>
            </a:custGeom>
            <a:solidFill>
              <a:srgbClr val="F5C3B2"/>
            </a:solidFill>
            <a:ln w="9525">
              <a:noFill/>
              <a:round/>
            </a:ln>
          </p:spPr>
          <p:txBody>
            <a:bodyPr anchor="ctr"/>
            <a:lstStyle/>
            <a:p>
              <a:pPr algn="ctr"/>
            </a:p>
          </p:txBody>
        </p:sp>
        <p:sp>
          <p:nvSpPr>
            <p:cNvPr id="289" name="ïṩḻîḋè"/>
            <p:cNvSpPr/>
            <p:nvPr/>
          </p:nvSpPr>
          <p:spPr bwMode="auto">
            <a:xfrm>
              <a:off x="7921685" y="4393354"/>
              <a:ext cx="27482" cy="11594"/>
            </a:xfrm>
            <a:custGeom>
              <a:avLst/>
              <a:gdLst/>
              <a:ahLst/>
              <a:cxnLst>
                <a:cxn ang="0">
                  <a:pos x="18" y="2"/>
                </a:cxn>
                <a:cxn ang="0">
                  <a:pos x="17" y="4"/>
                </a:cxn>
                <a:cxn ang="0">
                  <a:pos x="4" y="7"/>
                </a:cxn>
                <a:cxn ang="0">
                  <a:pos x="1" y="6"/>
                </a:cxn>
                <a:cxn ang="0">
                  <a:pos x="0" y="6"/>
                </a:cxn>
                <a:cxn ang="0">
                  <a:pos x="1" y="3"/>
                </a:cxn>
                <a:cxn ang="0">
                  <a:pos x="14" y="0"/>
                </a:cxn>
                <a:cxn ang="0">
                  <a:pos x="18" y="2"/>
                </a:cxn>
              </a:cxnLst>
              <a:rect l="0" t="0" r="r" b="b"/>
              <a:pathLst>
                <a:path w="19" h="8">
                  <a:moveTo>
                    <a:pt x="18" y="2"/>
                  </a:moveTo>
                  <a:cubicBezTo>
                    <a:pt x="19" y="3"/>
                    <a:pt x="18" y="4"/>
                    <a:pt x="17" y="4"/>
                  </a:cubicBezTo>
                  <a:cubicBezTo>
                    <a:pt x="4" y="7"/>
                    <a:pt x="4" y="7"/>
                    <a:pt x="4" y="7"/>
                  </a:cubicBezTo>
                  <a:cubicBezTo>
                    <a:pt x="3" y="8"/>
                    <a:pt x="1" y="7"/>
                    <a:pt x="1" y="6"/>
                  </a:cubicBezTo>
                  <a:cubicBezTo>
                    <a:pt x="0" y="6"/>
                    <a:pt x="0" y="6"/>
                    <a:pt x="0" y="6"/>
                  </a:cubicBezTo>
                  <a:cubicBezTo>
                    <a:pt x="0" y="5"/>
                    <a:pt x="0" y="4"/>
                    <a:pt x="1" y="3"/>
                  </a:cubicBezTo>
                  <a:cubicBezTo>
                    <a:pt x="14" y="0"/>
                    <a:pt x="14" y="0"/>
                    <a:pt x="14" y="0"/>
                  </a:cubicBezTo>
                  <a:cubicBezTo>
                    <a:pt x="15" y="0"/>
                    <a:pt x="17" y="1"/>
                    <a:pt x="18" y="2"/>
                  </a:cubicBezTo>
                  <a:close/>
                </a:path>
              </a:pathLst>
            </a:custGeom>
            <a:solidFill>
              <a:srgbClr val="DD3900"/>
            </a:solidFill>
            <a:ln w="9525">
              <a:noFill/>
              <a:round/>
            </a:ln>
          </p:spPr>
          <p:txBody>
            <a:bodyPr anchor="ctr"/>
            <a:lstStyle/>
            <a:p>
              <a:pPr algn="ctr"/>
            </a:p>
          </p:txBody>
        </p:sp>
        <p:sp>
          <p:nvSpPr>
            <p:cNvPr id="290" name="î$ḷide"/>
            <p:cNvSpPr/>
            <p:nvPr/>
          </p:nvSpPr>
          <p:spPr bwMode="auto">
            <a:xfrm>
              <a:off x="7807246" y="4611711"/>
              <a:ext cx="18894" cy="18894"/>
            </a:xfrm>
            <a:custGeom>
              <a:avLst/>
              <a:gdLst/>
              <a:ahLst/>
              <a:cxnLst>
                <a:cxn ang="0">
                  <a:pos x="3" y="0"/>
                </a:cxn>
                <a:cxn ang="0">
                  <a:pos x="3" y="0"/>
                </a:cxn>
                <a:cxn ang="0">
                  <a:pos x="1" y="0"/>
                </a:cxn>
                <a:cxn ang="0">
                  <a:pos x="0" y="2"/>
                </a:cxn>
                <a:cxn ang="0">
                  <a:pos x="7" y="11"/>
                </a:cxn>
                <a:cxn ang="0">
                  <a:pos x="9" y="13"/>
                </a:cxn>
                <a:cxn ang="0">
                  <a:pos x="10" y="12"/>
                </a:cxn>
                <a:cxn ang="0">
                  <a:pos x="12" y="12"/>
                </a:cxn>
                <a:cxn ang="0">
                  <a:pos x="13" y="10"/>
                </a:cxn>
                <a:cxn ang="0">
                  <a:pos x="6" y="1"/>
                </a:cxn>
                <a:cxn ang="0">
                  <a:pos x="3" y="0"/>
                </a:cxn>
              </a:cxnLst>
              <a:rect l="0" t="0" r="r" b="b"/>
              <a:pathLst>
                <a:path w="13" h="13">
                  <a:moveTo>
                    <a:pt x="3" y="0"/>
                  </a:moveTo>
                  <a:cubicBezTo>
                    <a:pt x="3" y="0"/>
                    <a:pt x="3" y="0"/>
                    <a:pt x="3" y="0"/>
                  </a:cubicBezTo>
                  <a:cubicBezTo>
                    <a:pt x="1" y="0"/>
                    <a:pt x="1" y="0"/>
                    <a:pt x="1" y="0"/>
                  </a:cubicBezTo>
                  <a:cubicBezTo>
                    <a:pt x="0" y="1"/>
                    <a:pt x="0" y="2"/>
                    <a:pt x="0" y="2"/>
                  </a:cubicBezTo>
                  <a:cubicBezTo>
                    <a:pt x="7" y="11"/>
                    <a:pt x="7" y="11"/>
                    <a:pt x="7" y="11"/>
                  </a:cubicBezTo>
                  <a:cubicBezTo>
                    <a:pt x="7" y="12"/>
                    <a:pt x="8" y="13"/>
                    <a:pt x="9" y="13"/>
                  </a:cubicBezTo>
                  <a:cubicBezTo>
                    <a:pt x="10" y="13"/>
                    <a:pt x="10" y="12"/>
                    <a:pt x="10" y="12"/>
                  </a:cubicBezTo>
                  <a:cubicBezTo>
                    <a:pt x="12" y="12"/>
                    <a:pt x="12" y="12"/>
                    <a:pt x="12" y="12"/>
                  </a:cubicBezTo>
                  <a:cubicBezTo>
                    <a:pt x="13" y="12"/>
                    <a:pt x="13" y="11"/>
                    <a:pt x="13" y="10"/>
                  </a:cubicBezTo>
                  <a:cubicBezTo>
                    <a:pt x="6" y="1"/>
                    <a:pt x="6" y="1"/>
                    <a:pt x="6" y="1"/>
                  </a:cubicBezTo>
                  <a:cubicBezTo>
                    <a:pt x="6" y="0"/>
                    <a:pt x="5" y="0"/>
                    <a:pt x="3" y="0"/>
                  </a:cubicBezTo>
                </a:path>
              </a:pathLst>
            </a:custGeom>
            <a:solidFill>
              <a:srgbClr val="F5C3B2"/>
            </a:solidFill>
            <a:ln w="9525">
              <a:noFill/>
              <a:round/>
            </a:ln>
          </p:spPr>
          <p:txBody>
            <a:bodyPr anchor="ctr"/>
            <a:lstStyle/>
            <a:p>
              <a:pPr algn="ctr"/>
            </a:p>
          </p:txBody>
        </p:sp>
        <p:sp>
          <p:nvSpPr>
            <p:cNvPr id="291" name="îšḻíḑe"/>
            <p:cNvSpPr/>
            <p:nvPr/>
          </p:nvSpPr>
          <p:spPr bwMode="auto">
            <a:xfrm>
              <a:off x="7807246" y="4611711"/>
              <a:ext cx="18894" cy="18894"/>
            </a:xfrm>
            <a:custGeom>
              <a:avLst/>
              <a:gdLst/>
              <a:ahLst/>
              <a:cxnLst>
                <a:cxn ang="0">
                  <a:pos x="13" y="10"/>
                </a:cxn>
                <a:cxn ang="0">
                  <a:pos x="12" y="12"/>
                </a:cxn>
                <a:cxn ang="0">
                  <a:pos x="10" y="12"/>
                </a:cxn>
                <a:cxn ang="0">
                  <a:pos x="7" y="11"/>
                </a:cxn>
                <a:cxn ang="0">
                  <a:pos x="0" y="2"/>
                </a:cxn>
                <a:cxn ang="0">
                  <a:pos x="1" y="0"/>
                </a:cxn>
                <a:cxn ang="0">
                  <a:pos x="3" y="0"/>
                </a:cxn>
                <a:cxn ang="0">
                  <a:pos x="6" y="1"/>
                </a:cxn>
                <a:cxn ang="0">
                  <a:pos x="13" y="10"/>
                </a:cxn>
              </a:cxnLst>
              <a:rect l="0" t="0" r="r" b="b"/>
              <a:pathLst>
                <a:path w="13" h="13">
                  <a:moveTo>
                    <a:pt x="13" y="10"/>
                  </a:moveTo>
                  <a:cubicBezTo>
                    <a:pt x="13" y="11"/>
                    <a:pt x="13" y="12"/>
                    <a:pt x="12" y="12"/>
                  </a:cubicBezTo>
                  <a:cubicBezTo>
                    <a:pt x="10" y="12"/>
                    <a:pt x="10" y="12"/>
                    <a:pt x="10" y="12"/>
                  </a:cubicBezTo>
                  <a:cubicBezTo>
                    <a:pt x="9" y="13"/>
                    <a:pt x="7" y="12"/>
                    <a:pt x="7" y="11"/>
                  </a:cubicBezTo>
                  <a:cubicBezTo>
                    <a:pt x="0" y="2"/>
                    <a:pt x="0" y="2"/>
                    <a:pt x="0" y="2"/>
                  </a:cubicBezTo>
                  <a:cubicBezTo>
                    <a:pt x="0" y="2"/>
                    <a:pt x="0" y="1"/>
                    <a:pt x="1" y="0"/>
                  </a:cubicBezTo>
                  <a:cubicBezTo>
                    <a:pt x="3" y="0"/>
                    <a:pt x="3" y="0"/>
                    <a:pt x="3" y="0"/>
                  </a:cubicBezTo>
                  <a:cubicBezTo>
                    <a:pt x="4" y="0"/>
                    <a:pt x="5" y="0"/>
                    <a:pt x="6" y="1"/>
                  </a:cubicBezTo>
                  <a:lnTo>
                    <a:pt x="13" y="10"/>
                  </a:lnTo>
                  <a:close/>
                </a:path>
              </a:pathLst>
            </a:custGeom>
            <a:solidFill>
              <a:srgbClr val="DD3900"/>
            </a:solidFill>
            <a:ln w="9525">
              <a:noFill/>
              <a:round/>
            </a:ln>
          </p:spPr>
          <p:txBody>
            <a:bodyPr anchor="ctr"/>
            <a:lstStyle/>
            <a:p>
              <a:pPr algn="ctr"/>
            </a:p>
          </p:txBody>
        </p:sp>
        <p:sp>
          <p:nvSpPr>
            <p:cNvPr id="292" name="i$1ïḍe"/>
            <p:cNvSpPr/>
            <p:nvPr/>
          </p:nvSpPr>
          <p:spPr bwMode="auto">
            <a:xfrm>
              <a:off x="7447183" y="4506075"/>
              <a:ext cx="27482" cy="11594"/>
            </a:xfrm>
            <a:custGeom>
              <a:avLst/>
              <a:gdLst/>
              <a:ahLst/>
              <a:cxnLst>
                <a:cxn ang="0">
                  <a:pos x="15" y="0"/>
                </a:cxn>
                <a:cxn ang="0">
                  <a:pos x="15" y="0"/>
                </a:cxn>
                <a:cxn ang="0">
                  <a:pos x="2" y="4"/>
                </a:cxn>
                <a:cxn ang="0">
                  <a:pos x="1" y="6"/>
                </a:cxn>
                <a:cxn ang="0">
                  <a:pos x="1" y="7"/>
                </a:cxn>
                <a:cxn ang="0">
                  <a:pos x="4" y="8"/>
                </a:cxn>
                <a:cxn ang="0">
                  <a:pos x="5" y="8"/>
                </a:cxn>
                <a:cxn ang="0">
                  <a:pos x="17" y="5"/>
                </a:cxn>
                <a:cxn ang="0">
                  <a:pos x="19" y="2"/>
                </a:cxn>
                <a:cxn ang="0">
                  <a:pos x="18" y="2"/>
                </a:cxn>
                <a:cxn ang="0">
                  <a:pos x="15" y="0"/>
                </a:cxn>
              </a:cxnLst>
              <a:rect l="0" t="0" r="r" b="b"/>
              <a:pathLst>
                <a:path w="19" h="8">
                  <a:moveTo>
                    <a:pt x="15" y="0"/>
                  </a:moveTo>
                  <a:cubicBezTo>
                    <a:pt x="15" y="0"/>
                    <a:pt x="15" y="0"/>
                    <a:pt x="15" y="0"/>
                  </a:cubicBezTo>
                  <a:cubicBezTo>
                    <a:pt x="2" y="4"/>
                    <a:pt x="2" y="4"/>
                    <a:pt x="2" y="4"/>
                  </a:cubicBezTo>
                  <a:cubicBezTo>
                    <a:pt x="1" y="4"/>
                    <a:pt x="0" y="5"/>
                    <a:pt x="1" y="6"/>
                  </a:cubicBezTo>
                  <a:cubicBezTo>
                    <a:pt x="1" y="7"/>
                    <a:pt x="1" y="7"/>
                    <a:pt x="1" y="7"/>
                  </a:cubicBezTo>
                  <a:cubicBezTo>
                    <a:pt x="2" y="7"/>
                    <a:pt x="3" y="8"/>
                    <a:pt x="4" y="8"/>
                  </a:cubicBezTo>
                  <a:cubicBezTo>
                    <a:pt x="4" y="8"/>
                    <a:pt x="4" y="8"/>
                    <a:pt x="5" y="8"/>
                  </a:cubicBezTo>
                  <a:cubicBezTo>
                    <a:pt x="17" y="5"/>
                    <a:pt x="17" y="5"/>
                    <a:pt x="17" y="5"/>
                  </a:cubicBezTo>
                  <a:cubicBezTo>
                    <a:pt x="19" y="4"/>
                    <a:pt x="19" y="3"/>
                    <a:pt x="19" y="2"/>
                  </a:cubicBezTo>
                  <a:cubicBezTo>
                    <a:pt x="18" y="2"/>
                    <a:pt x="18" y="2"/>
                    <a:pt x="18" y="2"/>
                  </a:cubicBezTo>
                  <a:cubicBezTo>
                    <a:pt x="18" y="1"/>
                    <a:pt x="16" y="0"/>
                    <a:pt x="15" y="0"/>
                  </a:cubicBezTo>
                </a:path>
              </a:pathLst>
            </a:custGeom>
            <a:solidFill>
              <a:srgbClr val="F5C3B2"/>
            </a:solidFill>
            <a:ln w="9525">
              <a:noFill/>
              <a:round/>
            </a:ln>
          </p:spPr>
          <p:txBody>
            <a:bodyPr anchor="ctr"/>
            <a:lstStyle/>
            <a:p>
              <a:pPr algn="ctr"/>
            </a:p>
          </p:txBody>
        </p:sp>
        <p:sp>
          <p:nvSpPr>
            <p:cNvPr id="293" name="ïṧḻidê"/>
            <p:cNvSpPr/>
            <p:nvPr/>
          </p:nvSpPr>
          <p:spPr bwMode="auto">
            <a:xfrm>
              <a:off x="7442674" y="4507578"/>
              <a:ext cx="27697" cy="11594"/>
            </a:xfrm>
            <a:custGeom>
              <a:avLst/>
              <a:gdLst/>
              <a:ahLst/>
              <a:cxnLst>
                <a:cxn ang="0">
                  <a:pos x="19" y="2"/>
                </a:cxn>
                <a:cxn ang="0">
                  <a:pos x="18" y="4"/>
                </a:cxn>
                <a:cxn ang="0">
                  <a:pos x="5" y="7"/>
                </a:cxn>
                <a:cxn ang="0">
                  <a:pos x="1" y="6"/>
                </a:cxn>
                <a:cxn ang="0">
                  <a:pos x="1" y="5"/>
                </a:cxn>
                <a:cxn ang="0">
                  <a:pos x="2" y="3"/>
                </a:cxn>
                <a:cxn ang="0">
                  <a:pos x="15" y="0"/>
                </a:cxn>
                <a:cxn ang="0">
                  <a:pos x="18" y="1"/>
                </a:cxn>
                <a:cxn ang="0">
                  <a:pos x="19" y="2"/>
                </a:cxn>
              </a:cxnLst>
              <a:rect l="0" t="0" r="r" b="b"/>
              <a:pathLst>
                <a:path w="19" h="8">
                  <a:moveTo>
                    <a:pt x="19" y="2"/>
                  </a:moveTo>
                  <a:cubicBezTo>
                    <a:pt x="19" y="3"/>
                    <a:pt x="19" y="4"/>
                    <a:pt x="18" y="4"/>
                  </a:cubicBezTo>
                  <a:cubicBezTo>
                    <a:pt x="5" y="7"/>
                    <a:pt x="5" y="7"/>
                    <a:pt x="5" y="7"/>
                  </a:cubicBezTo>
                  <a:cubicBezTo>
                    <a:pt x="3" y="8"/>
                    <a:pt x="2" y="7"/>
                    <a:pt x="1" y="6"/>
                  </a:cubicBezTo>
                  <a:cubicBezTo>
                    <a:pt x="1" y="5"/>
                    <a:pt x="1" y="5"/>
                    <a:pt x="1" y="5"/>
                  </a:cubicBezTo>
                  <a:cubicBezTo>
                    <a:pt x="0" y="4"/>
                    <a:pt x="1" y="4"/>
                    <a:pt x="2" y="3"/>
                  </a:cubicBezTo>
                  <a:cubicBezTo>
                    <a:pt x="15" y="0"/>
                    <a:pt x="15" y="0"/>
                    <a:pt x="15" y="0"/>
                  </a:cubicBezTo>
                  <a:cubicBezTo>
                    <a:pt x="16" y="0"/>
                    <a:pt x="17" y="0"/>
                    <a:pt x="18" y="1"/>
                  </a:cubicBezTo>
                  <a:lnTo>
                    <a:pt x="19" y="2"/>
                  </a:lnTo>
                  <a:close/>
                </a:path>
              </a:pathLst>
            </a:custGeom>
            <a:solidFill>
              <a:srgbClr val="DD3900"/>
            </a:solidFill>
            <a:ln w="9525">
              <a:noFill/>
              <a:round/>
            </a:ln>
          </p:spPr>
          <p:txBody>
            <a:bodyPr anchor="ctr"/>
            <a:lstStyle/>
            <a:p>
              <a:pPr algn="ctr"/>
            </a:p>
          </p:txBody>
        </p:sp>
        <p:sp>
          <p:nvSpPr>
            <p:cNvPr id="294" name="íŝļîḓê"/>
            <p:cNvSpPr/>
            <p:nvPr/>
          </p:nvSpPr>
          <p:spPr bwMode="auto">
            <a:xfrm>
              <a:off x="7418198" y="4401942"/>
              <a:ext cx="28985" cy="8803"/>
            </a:xfrm>
            <a:custGeom>
              <a:avLst/>
              <a:gdLst/>
              <a:ahLst/>
              <a:cxnLst>
                <a:cxn ang="0">
                  <a:pos x="2" y="0"/>
                </a:cxn>
                <a:cxn ang="0">
                  <a:pos x="0" y="1"/>
                </a:cxn>
                <a:cxn ang="0">
                  <a:pos x="2" y="3"/>
                </a:cxn>
                <a:cxn ang="0">
                  <a:pos x="17" y="6"/>
                </a:cxn>
                <a:cxn ang="0">
                  <a:pos x="18" y="6"/>
                </a:cxn>
                <a:cxn ang="0">
                  <a:pos x="20" y="5"/>
                </a:cxn>
                <a:cxn ang="0">
                  <a:pos x="18" y="3"/>
                </a:cxn>
                <a:cxn ang="0">
                  <a:pos x="3" y="0"/>
                </a:cxn>
                <a:cxn ang="0">
                  <a:pos x="2" y="0"/>
                </a:cxn>
              </a:cxnLst>
              <a:rect l="0" t="0" r="r" b="b"/>
              <a:pathLst>
                <a:path w="20" h="6">
                  <a:moveTo>
                    <a:pt x="2" y="0"/>
                  </a:moveTo>
                  <a:cubicBezTo>
                    <a:pt x="1" y="0"/>
                    <a:pt x="0" y="0"/>
                    <a:pt x="0" y="1"/>
                  </a:cubicBezTo>
                  <a:cubicBezTo>
                    <a:pt x="0" y="2"/>
                    <a:pt x="1" y="3"/>
                    <a:pt x="2" y="3"/>
                  </a:cubicBezTo>
                  <a:cubicBezTo>
                    <a:pt x="17" y="6"/>
                    <a:pt x="17" y="6"/>
                    <a:pt x="17" y="6"/>
                  </a:cubicBezTo>
                  <a:cubicBezTo>
                    <a:pt x="17" y="6"/>
                    <a:pt x="18" y="6"/>
                    <a:pt x="18" y="6"/>
                  </a:cubicBezTo>
                  <a:cubicBezTo>
                    <a:pt x="19" y="6"/>
                    <a:pt x="20" y="6"/>
                    <a:pt x="20" y="5"/>
                  </a:cubicBezTo>
                  <a:cubicBezTo>
                    <a:pt x="20" y="4"/>
                    <a:pt x="19" y="3"/>
                    <a:pt x="18" y="3"/>
                  </a:cubicBezTo>
                  <a:cubicBezTo>
                    <a:pt x="3" y="0"/>
                    <a:pt x="3" y="0"/>
                    <a:pt x="3" y="0"/>
                  </a:cubicBezTo>
                  <a:cubicBezTo>
                    <a:pt x="3" y="0"/>
                    <a:pt x="2" y="0"/>
                    <a:pt x="2" y="0"/>
                  </a:cubicBezTo>
                </a:path>
              </a:pathLst>
            </a:custGeom>
            <a:solidFill>
              <a:srgbClr val="F5C3B2"/>
            </a:solidFill>
            <a:ln w="9525">
              <a:noFill/>
              <a:round/>
            </a:ln>
          </p:spPr>
          <p:txBody>
            <a:bodyPr anchor="ctr"/>
            <a:lstStyle/>
            <a:p>
              <a:pPr algn="ctr"/>
            </a:p>
          </p:txBody>
        </p:sp>
        <p:sp>
          <p:nvSpPr>
            <p:cNvPr id="295" name="îSľîde"/>
            <p:cNvSpPr/>
            <p:nvPr/>
          </p:nvSpPr>
          <p:spPr bwMode="auto">
            <a:xfrm>
              <a:off x="7416695" y="4401942"/>
              <a:ext cx="30488" cy="10091"/>
            </a:xfrm>
            <a:custGeom>
              <a:avLst/>
              <a:gdLst/>
              <a:ahLst/>
              <a:cxnLst>
                <a:cxn ang="0">
                  <a:pos x="18" y="3"/>
                </a:cxn>
                <a:cxn ang="0">
                  <a:pos x="20" y="5"/>
                </a:cxn>
                <a:cxn ang="0">
                  <a:pos x="17" y="6"/>
                </a:cxn>
                <a:cxn ang="0">
                  <a:pos x="3" y="3"/>
                </a:cxn>
                <a:cxn ang="0">
                  <a:pos x="0" y="1"/>
                </a:cxn>
                <a:cxn ang="0">
                  <a:pos x="3" y="0"/>
                </a:cxn>
                <a:cxn ang="0">
                  <a:pos x="18" y="3"/>
                </a:cxn>
              </a:cxnLst>
              <a:rect l="0" t="0" r="r" b="b"/>
              <a:pathLst>
                <a:path w="21" h="7">
                  <a:moveTo>
                    <a:pt x="18" y="3"/>
                  </a:moveTo>
                  <a:cubicBezTo>
                    <a:pt x="20" y="3"/>
                    <a:pt x="21" y="4"/>
                    <a:pt x="20" y="5"/>
                  </a:cubicBezTo>
                  <a:cubicBezTo>
                    <a:pt x="20" y="6"/>
                    <a:pt x="19" y="7"/>
                    <a:pt x="17" y="6"/>
                  </a:cubicBezTo>
                  <a:cubicBezTo>
                    <a:pt x="3" y="3"/>
                    <a:pt x="3" y="3"/>
                    <a:pt x="3" y="3"/>
                  </a:cubicBezTo>
                  <a:cubicBezTo>
                    <a:pt x="1" y="3"/>
                    <a:pt x="0" y="2"/>
                    <a:pt x="0" y="1"/>
                  </a:cubicBezTo>
                  <a:cubicBezTo>
                    <a:pt x="0" y="0"/>
                    <a:pt x="2" y="0"/>
                    <a:pt x="3" y="0"/>
                  </a:cubicBezTo>
                  <a:lnTo>
                    <a:pt x="18" y="3"/>
                  </a:lnTo>
                  <a:close/>
                </a:path>
              </a:pathLst>
            </a:custGeom>
            <a:solidFill>
              <a:srgbClr val="DD3900"/>
            </a:solidFill>
            <a:ln w="9525">
              <a:noFill/>
              <a:round/>
            </a:ln>
          </p:spPr>
          <p:txBody>
            <a:bodyPr anchor="ctr"/>
            <a:lstStyle/>
            <a:p>
              <a:pPr algn="ctr"/>
            </a:p>
          </p:txBody>
        </p:sp>
        <p:sp>
          <p:nvSpPr>
            <p:cNvPr id="296" name="íSlïdê"/>
            <p:cNvSpPr/>
            <p:nvPr/>
          </p:nvSpPr>
          <p:spPr bwMode="auto">
            <a:xfrm>
              <a:off x="7717713" y="4277627"/>
              <a:ext cx="10091" cy="18679"/>
            </a:xfrm>
            <a:custGeom>
              <a:avLst/>
              <a:gdLst/>
              <a:ahLst/>
              <a:cxnLst>
                <a:cxn ang="0">
                  <a:pos x="4" y="0"/>
                </a:cxn>
                <a:cxn ang="0">
                  <a:pos x="2" y="2"/>
                </a:cxn>
                <a:cxn ang="0">
                  <a:pos x="0" y="11"/>
                </a:cxn>
                <a:cxn ang="0">
                  <a:pos x="3" y="13"/>
                </a:cxn>
                <a:cxn ang="0">
                  <a:pos x="4" y="13"/>
                </a:cxn>
                <a:cxn ang="0">
                  <a:pos x="6" y="12"/>
                </a:cxn>
                <a:cxn ang="0">
                  <a:pos x="7" y="3"/>
                </a:cxn>
                <a:cxn ang="0">
                  <a:pos x="5" y="0"/>
                </a:cxn>
                <a:cxn ang="0">
                  <a:pos x="4" y="0"/>
                </a:cxn>
              </a:cxnLst>
              <a:rect l="0" t="0" r="r" b="b"/>
              <a:pathLst>
                <a:path w="7" h="13">
                  <a:moveTo>
                    <a:pt x="4" y="0"/>
                  </a:moveTo>
                  <a:cubicBezTo>
                    <a:pt x="3" y="0"/>
                    <a:pt x="2" y="1"/>
                    <a:pt x="2" y="2"/>
                  </a:cubicBezTo>
                  <a:cubicBezTo>
                    <a:pt x="0" y="11"/>
                    <a:pt x="0" y="11"/>
                    <a:pt x="0" y="11"/>
                  </a:cubicBezTo>
                  <a:cubicBezTo>
                    <a:pt x="0" y="12"/>
                    <a:pt x="1" y="13"/>
                    <a:pt x="3" y="13"/>
                  </a:cubicBezTo>
                  <a:cubicBezTo>
                    <a:pt x="3" y="13"/>
                    <a:pt x="3" y="13"/>
                    <a:pt x="4" y="13"/>
                  </a:cubicBezTo>
                  <a:cubicBezTo>
                    <a:pt x="5" y="13"/>
                    <a:pt x="6" y="13"/>
                    <a:pt x="6" y="12"/>
                  </a:cubicBezTo>
                  <a:cubicBezTo>
                    <a:pt x="7" y="3"/>
                    <a:pt x="7" y="3"/>
                    <a:pt x="7" y="3"/>
                  </a:cubicBezTo>
                  <a:cubicBezTo>
                    <a:pt x="7" y="2"/>
                    <a:pt x="6" y="1"/>
                    <a:pt x="5" y="0"/>
                  </a:cubicBezTo>
                  <a:cubicBezTo>
                    <a:pt x="5" y="0"/>
                    <a:pt x="4" y="0"/>
                    <a:pt x="4" y="0"/>
                  </a:cubicBezTo>
                </a:path>
              </a:pathLst>
            </a:custGeom>
            <a:solidFill>
              <a:schemeClr val="bg1"/>
            </a:solidFill>
            <a:ln w="9525">
              <a:solidFill>
                <a:srgbClr val="FFBE7D"/>
              </a:solidFill>
              <a:round/>
            </a:ln>
          </p:spPr>
          <p:txBody>
            <a:bodyPr anchor="ctr"/>
            <a:lstStyle/>
            <a:p>
              <a:pPr algn="ctr"/>
            </a:p>
          </p:txBody>
        </p:sp>
        <p:sp>
          <p:nvSpPr>
            <p:cNvPr id="297" name="íṣļïḑe"/>
            <p:cNvSpPr/>
            <p:nvPr/>
          </p:nvSpPr>
          <p:spPr bwMode="auto">
            <a:xfrm>
              <a:off x="7717713" y="4277627"/>
              <a:ext cx="10091" cy="18679"/>
            </a:xfrm>
            <a:custGeom>
              <a:avLst/>
              <a:gdLst/>
              <a:ahLst/>
              <a:cxnLst>
                <a:cxn ang="0">
                  <a:pos x="5" y="0"/>
                </a:cxn>
                <a:cxn ang="0">
                  <a:pos x="7" y="2"/>
                </a:cxn>
                <a:cxn ang="0">
                  <a:pos x="6" y="11"/>
                </a:cxn>
                <a:cxn ang="0">
                  <a:pos x="3" y="12"/>
                </a:cxn>
                <a:cxn ang="0">
                  <a:pos x="3" y="12"/>
                </a:cxn>
                <a:cxn ang="0">
                  <a:pos x="1" y="10"/>
                </a:cxn>
                <a:cxn ang="0">
                  <a:pos x="2" y="1"/>
                </a:cxn>
                <a:cxn ang="0">
                  <a:pos x="5" y="0"/>
                </a:cxn>
              </a:cxnLst>
              <a:rect l="0" t="0" r="r" b="b"/>
              <a:pathLst>
                <a:path w="7" h="13">
                  <a:moveTo>
                    <a:pt x="5" y="0"/>
                  </a:moveTo>
                  <a:cubicBezTo>
                    <a:pt x="6" y="0"/>
                    <a:pt x="7" y="1"/>
                    <a:pt x="7" y="2"/>
                  </a:cubicBezTo>
                  <a:cubicBezTo>
                    <a:pt x="6" y="11"/>
                    <a:pt x="6" y="11"/>
                    <a:pt x="6" y="11"/>
                  </a:cubicBezTo>
                  <a:cubicBezTo>
                    <a:pt x="6" y="12"/>
                    <a:pt x="4" y="13"/>
                    <a:pt x="3" y="12"/>
                  </a:cubicBezTo>
                  <a:cubicBezTo>
                    <a:pt x="3" y="12"/>
                    <a:pt x="3" y="12"/>
                    <a:pt x="3" y="12"/>
                  </a:cubicBezTo>
                  <a:cubicBezTo>
                    <a:pt x="1" y="12"/>
                    <a:pt x="0" y="11"/>
                    <a:pt x="1" y="10"/>
                  </a:cubicBezTo>
                  <a:cubicBezTo>
                    <a:pt x="2" y="1"/>
                    <a:pt x="2" y="1"/>
                    <a:pt x="2" y="1"/>
                  </a:cubicBezTo>
                  <a:cubicBezTo>
                    <a:pt x="2" y="0"/>
                    <a:pt x="3" y="0"/>
                    <a:pt x="5" y="0"/>
                  </a:cubicBezTo>
                  <a:close/>
                </a:path>
              </a:pathLst>
            </a:custGeom>
            <a:solidFill>
              <a:schemeClr val="bg1"/>
            </a:solidFill>
            <a:ln w="9525">
              <a:solidFill>
                <a:srgbClr val="FFBE7D"/>
              </a:solidFill>
              <a:round/>
            </a:ln>
          </p:spPr>
          <p:txBody>
            <a:bodyPr anchor="ctr"/>
            <a:lstStyle/>
            <a:p>
              <a:pPr algn="ctr"/>
            </a:p>
          </p:txBody>
        </p:sp>
        <p:sp>
          <p:nvSpPr>
            <p:cNvPr id="298" name="iSḻïḓé"/>
            <p:cNvSpPr/>
            <p:nvPr/>
          </p:nvSpPr>
          <p:spPr bwMode="auto">
            <a:xfrm>
              <a:off x="7946161" y="4493193"/>
              <a:ext cx="30488" cy="8588"/>
            </a:xfrm>
            <a:custGeom>
              <a:avLst/>
              <a:gdLst/>
              <a:ahLst/>
              <a:cxnLst>
                <a:cxn ang="0">
                  <a:pos x="2" y="0"/>
                </a:cxn>
                <a:cxn ang="0">
                  <a:pos x="0" y="1"/>
                </a:cxn>
                <a:cxn ang="0">
                  <a:pos x="2" y="3"/>
                </a:cxn>
                <a:cxn ang="0">
                  <a:pos x="17" y="6"/>
                </a:cxn>
                <a:cxn ang="0">
                  <a:pos x="18" y="6"/>
                </a:cxn>
                <a:cxn ang="0">
                  <a:pos x="20" y="5"/>
                </a:cxn>
                <a:cxn ang="0">
                  <a:pos x="18" y="3"/>
                </a:cxn>
                <a:cxn ang="0">
                  <a:pos x="3" y="0"/>
                </a:cxn>
                <a:cxn ang="0">
                  <a:pos x="2" y="0"/>
                </a:cxn>
              </a:cxnLst>
              <a:rect l="0" t="0" r="r" b="b"/>
              <a:pathLst>
                <a:path w="21" h="6">
                  <a:moveTo>
                    <a:pt x="2" y="0"/>
                  </a:moveTo>
                  <a:cubicBezTo>
                    <a:pt x="1" y="0"/>
                    <a:pt x="0" y="1"/>
                    <a:pt x="0" y="1"/>
                  </a:cubicBezTo>
                  <a:cubicBezTo>
                    <a:pt x="0" y="2"/>
                    <a:pt x="1" y="3"/>
                    <a:pt x="2" y="3"/>
                  </a:cubicBezTo>
                  <a:cubicBezTo>
                    <a:pt x="17" y="6"/>
                    <a:pt x="17" y="6"/>
                    <a:pt x="17" y="6"/>
                  </a:cubicBezTo>
                  <a:cubicBezTo>
                    <a:pt x="18" y="6"/>
                    <a:pt x="18" y="6"/>
                    <a:pt x="18" y="6"/>
                  </a:cubicBezTo>
                  <a:cubicBezTo>
                    <a:pt x="19" y="6"/>
                    <a:pt x="20" y="5"/>
                    <a:pt x="20" y="5"/>
                  </a:cubicBezTo>
                  <a:cubicBezTo>
                    <a:pt x="21" y="4"/>
                    <a:pt x="20" y="3"/>
                    <a:pt x="18" y="3"/>
                  </a:cubicBezTo>
                  <a:cubicBezTo>
                    <a:pt x="3" y="0"/>
                    <a:pt x="3" y="0"/>
                    <a:pt x="3" y="0"/>
                  </a:cubicBezTo>
                  <a:cubicBezTo>
                    <a:pt x="2" y="0"/>
                    <a:pt x="2" y="0"/>
                    <a:pt x="2" y="0"/>
                  </a:cubicBezTo>
                </a:path>
              </a:pathLst>
            </a:custGeom>
            <a:solidFill>
              <a:srgbClr val="F5C3B2"/>
            </a:solidFill>
            <a:ln w="9525">
              <a:noFill/>
              <a:round/>
            </a:ln>
          </p:spPr>
          <p:txBody>
            <a:bodyPr anchor="ctr"/>
            <a:lstStyle/>
            <a:p>
              <a:pPr algn="ctr"/>
            </a:p>
          </p:txBody>
        </p:sp>
        <p:sp>
          <p:nvSpPr>
            <p:cNvPr id="299" name="íṡ1ïḑè"/>
            <p:cNvSpPr/>
            <p:nvPr/>
          </p:nvSpPr>
          <p:spPr bwMode="auto">
            <a:xfrm>
              <a:off x="7947664" y="4493193"/>
              <a:ext cx="30274" cy="8588"/>
            </a:xfrm>
            <a:custGeom>
              <a:avLst/>
              <a:gdLst/>
              <a:ahLst/>
              <a:cxnLst>
                <a:cxn ang="0">
                  <a:pos x="18" y="3"/>
                </a:cxn>
                <a:cxn ang="0">
                  <a:pos x="21" y="5"/>
                </a:cxn>
                <a:cxn ang="0">
                  <a:pos x="18" y="6"/>
                </a:cxn>
                <a:cxn ang="0">
                  <a:pos x="2" y="4"/>
                </a:cxn>
                <a:cxn ang="0">
                  <a:pos x="0" y="2"/>
                </a:cxn>
                <a:cxn ang="0">
                  <a:pos x="3" y="0"/>
                </a:cxn>
                <a:cxn ang="0">
                  <a:pos x="18" y="3"/>
                </a:cxn>
              </a:cxnLst>
              <a:rect l="0" t="0" r="r" b="b"/>
              <a:pathLst>
                <a:path w="21" h="6">
                  <a:moveTo>
                    <a:pt x="18" y="3"/>
                  </a:moveTo>
                  <a:cubicBezTo>
                    <a:pt x="20" y="3"/>
                    <a:pt x="21" y="4"/>
                    <a:pt x="21" y="5"/>
                  </a:cubicBezTo>
                  <a:cubicBezTo>
                    <a:pt x="20" y="6"/>
                    <a:pt x="19" y="6"/>
                    <a:pt x="18" y="6"/>
                  </a:cubicBezTo>
                  <a:cubicBezTo>
                    <a:pt x="2" y="4"/>
                    <a:pt x="2" y="4"/>
                    <a:pt x="2" y="4"/>
                  </a:cubicBezTo>
                  <a:cubicBezTo>
                    <a:pt x="1" y="3"/>
                    <a:pt x="0" y="3"/>
                    <a:pt x="0" y="2"/>
                  </a:cubicBezTo>
                  <a:cubicBezTo>
                    <a:pt x="0" y="1"/>
                    <a:pt x="1" y="0"/>
                    <a:pt x="3" y="0"/>
                  </a:cubicBezTo>
                  <a:lnTo>
                    <a:pt x="18" y="3"/>
                  </a:lnTo>
                  <a:close/>
                </a:path>
              </a:pathLst>
            </a:custGeom>
            <a:solidFill>
              <a:srgbClr val="DD3900"/>
            </a:solidFill>
            <a:ln w="9525">
              <a:noFill/>
              <a:round/>
            </a:ln>
          </p:spPr>
          <p:txBody>
            <a:bodyPr anchor="ctr"/>
            <a:lstStyle/>
            <a:p>
              <a:pPr algn="ctr"/>
            </a:p>
          </p:txBody>
        </p:sp>
        <p:sp>
          <p:nvSpPr>
            <p:cNvPr id="300" name="îs1iďé"/>
            <p:cNvSpPr/>
            <p:nvPr/>
          </p:nvSpPr>
          <p:spPr bwMode="auto">
            <a:xfrm>
              <a:off x="7656951" y="4616005"/>
              <a:ext cx="10091" cy="20397"/>
            </a:xfrm>
            <a:custGeom>
              <a:avLst/>
              <a:gdLst/>
              <a:ahLst/>
              <a:cxnLst>
                <a:cxn ang="0">
                  <a:pos x="4" y="0"/>
                </a:cxn>
                <a:cxn ang="0">
                  <a:pos x="2" y="1"/>
                </a:cxn>
                <a:cxn ang="0">
                  <a:pos x="0" y="11"/>
                </a:cxn>
                <a:cxn ang="0">
                  <a:pos x="2" y="14"/>
                </a:cxn>
                <a:cxn ang="0">
                  <a:pos x="3" y="14"/>
                </a:cxn>
                <a:cxn ang="0">
                  <a:pos x="5" y="12"/>
                </a:cxn>
                <a:cxn ang="0">
                  <a:pos x="7" y="2"/>
                </a:cxn>
                <a:cxn ang="0">
                  <a:pos x="5" y="0"/>
                </a:cxn>
                <a:cxn ang="0">
                  <a:pos x="4" y="0"/>
                </a:cxn>
              </a:cxnLst>
              <a:rect l="0" t="0" r="r" b="b"/>
              <a:pathLst>
                <a:path w="7" h="14">
                  <a:moveTo>
                    <a:pt x="4" y="0"/>
                  </a:moveTo>
                  <a:cubicBezTo>
                    <a:pt x="3" y="0"/>
                    <a:pt x="2" y="1"/>
                    <a:pt x="2" y="1"/>
                  </a:cubicBezTo>
                  <a:cubicBezTo>
                    <a:pt x="0" y="11"/>
                    <a:pt x="0" y="11"/>
                    <a:pt x="0" y="11"/>
                  </a:cubicBezTo>
                  <a:cubicBezTo>
                    <a:pt x="0" y="12"/>
                    <a:pt x="1" y="13"/>
                    <a:pt x="2" y="14"/>
                  </a:cubicBezTo>
                  <a:cubicBezTo>
                    <a:pt x="2" y="14"/>
                    <a:pt x="3" y="14"/>
                    <a:pt x="3" y="14"/>
                  </a:cubicBezTo>
                  <a:cubicBezTo>
                    <a:pt x="4" y="14"/>
                    <a:pt x="5" y="13"/>
                    <a:pt x="5" y="12"/>
                  </a:cubicBezTo>
                  <a:cubicBezTo>
                    <a:pt x="7" y="2"/>
                    <a:pt x="7" y="2"/>
                    <a:pt x="7" y="2"/>
                  </a:cubicBezTo>
                  <a:cubicBezTo>
                    <a:pt x="7" y="1"/>
                    <a:pt x="6" y="0"/>
                    <a:pt x="5" y="0"/>
                  </a:cubicBezTo>
                  <a:cubicBezTo>
                    <a:pt x="5" y="0"/>
                    <a:pt x="5" y="0"/>
                    <a:pt x="4" y="0"/>
                  </a:cubicBezTo>
                </a:path>
              </a:pathLst>
            </a:custGeom>
            <a:solidFill>
              <a:srgbClr val="F5C3B2"/>
            </a:solidFill>
            <a:ln w="9525">
              <a:noFill/>
              <a:round/>
            </a:ln>
          </p:spPr>
          <p:txBody>
            <a:bodyPr anchor="ctr"/>
            <a:lstStyle/>
            <a:p>
              <a:pPr algn="ctr"/>
            </a:p>
          </p:txBody>
        </p:sp>
        <p:sp>
          <p:nvSpPr>
            <p:cNvPr id="301" name="îṩ1ïḑè"/>
            <p:cNvSpPr/>
            <p:nvPr/>
          </p:nvSpPr>
          <p:spPr bwMode="auto">
            <a:xfrm>
              <a:off x="7656951" y="4616005"/>
              <a:ext cx="10091" cy="20397"/>
            </a:xfrm>
            <a:custGeom>
              <a:avLst/>
              <a:gdLst/>
              <a:ahLst/>
              <a:cxnLst>
                <a:cxn ang="0">
                  <a:pos x="5" y="0"/>
                </a:cxn>
                <a:cxn ang="0">
                  <a:pos x="7" y="3"/>
                </a:cxn>
                <a:cxn ang="0">
                  <a:pos x="5" y="13"/>
                </a:cxn>
                <a:cxn ang="0">
                  <a:pos x="2" y="14"/>
                </a:cxn>
                <a:cxn ang="0">
                  <a:pos x="0" y="12"/>
                </a:cxn>
                <a:cxn ang="0">
                  <a:pos x="2" y="2"/>
                </a:cxn>
                <a:cxn ang="0">
                  <a:pos x="5" y="0"/>
                </a:cxn>
              </a:cxnLst>
              <a:rect l="0" t="0" r="r" b="b"/>
              <a:pathLst>
                <a:path w="7" h="14">
                  <a:moveTo>
                    <a:pt x="5" y="0"/>
                  </a:moveTo>
                  <a:cubicBezTo>
                    <a:pt x="6" y="1"/>
                    <a:pt x="7" y="2"/>
                    <a:pt x="7" y="3"/>
                  </a:cubicBezTo>
                  <a:cubicBezTo>
                    <a:pt x="5" y="13"/>
                    <a:pt x="5" y="13"/>
                    <a:pt x="5" y="13"/>
                  </a:cubicBezTo>
                  <a:cubicBezTo>
                    <a:pt x="5" y="14"/>
                    <a:pt x="4" y="14"/>
                    <a:pt x="2" y="14"/>
                  </a:cubicBezTo>
                  <a:cubicBezTo>
                    <a:pt x="1" y="14"/>
                    <a:pt x="0" y="13"/>
                    <a:pt x="0" y="12"/>
                  </a:cubicBezTo>
                  <a:cubicBezTo>
                    <a:pt x="2" y="2"/>
                    <a:pt x="2" y="2"/>
                    <a:pt x="2" y="2"/>
                  </a:cubicBezTo>
                  <a:cubicBezTo>
                    <a:pt x="2" y="1"/>
                    <a:pt x="3" y="0"/>
                    <a:pt x="5" y="0"/>
                  </a:cubicBezTo>
                  <a:close/>
                </a:path>
              </a:pathLst>
            </a:custGeom>
            <a:solidFill>
              <a:srgbClr val="DD3900"/>
            </a:solidFill>
            <a:ln w="9525">
              <a:noFill/>
              <a:round/>
            </a:ln>
          </p:spPr>
          <p:txBody>
            <a:bodyPr anchor="ctr"/>
            <a:lstStyle/>
            <a:p>
              <a:pPr algn="ctr"/>
            </a:p>
          </p:txBody>
        </p:sp>
        <p:sp>
          <p:nvSpPr>
            <p:cNvPr id="302" name="ïşḷïďé"/>
            <p:cNvSpPr/>
            <p:nvPr/>
          </p:nvSpPr>
          <p:spPr bwMode="auto">
            <a:xfrm>
              <a:off x="7464574" y="4325292"/>
              <a:ext cx="25980" cy="15888"/>
            </a:xfrm>
            <a:custGeom>
              <a:avLst/>
              <a:gdLst/>
              <a:ahLst/>
              <a:cxnLst>
                <a:cxn ang="0">
                  <a:pos x="2" y="0"/>
                </a:cxn>
                <a:cxn ang="0">
                  <a:pos x="0" y="0"/>
                </a:cxn>
                <a:cxn ang="0">
                  <a:pos x="1" y="3"/>
                </a:cxn>
                <a:cxn ang="0">
                  <a:pos x="13" y="10"/>
                </a:cxn>
                <a:cxn ang="0">
                  <a:pos x="15" y="11"/>
                </a:cxn>
                <a:cxn ang="0">
                  <a:pos x="17" y="10"/>
                </a:cxn>
                <a:cxn ang="0">
                  <a:pos x="16" y="8"/>
                </a:cxn>
                <a:cxn ang="0">
                  <a:pos x="4" y="0"/>
                </a:cxn>
                <a:cxn ang="0">
                  <a:pos x="2" y="0"/>
                </a:cxn>
              </a:cxnLst>
              <a:rect l="0" t="0" r="r" b="b"/>
              <a:pathLst>
                <a:path w="18" h="11">
                  <a:moveTo>
                    <a:pt x="2" y="0"/>
                  </a:moveTo>
                  <a:cubicBezTo>
                    <a:pt x="1" y="0"/>
                    <a:pt x="1" y="0"/>
                    <a:pt x="0" y="0"/>
                  </a:cubicBezTo>
                  <a:cubicBezTo>
                    <a:pt x="0" y="1"/>
                    <a:pt x="0" y="2"/>
                    <a:pt x="1" y="3"/>
                  </a:cubicBezTo>
                  <a:cubicBezTo>
                    <a:pt x="13" y="10"/>
                    <a:pt x="13" y="10"/>
                    <a:pt x="13" y="10"/>
                  </a:cubicBezTo>
                  <a:cubicBezTo>
                    <a:pt x="14" y="10"/>
                    <a:pt x="15" y="11"/>
                    <a:pt x="15" y="11"/>
                  </a:cubicBezTo>
                  <a:cubicBezTo>
                    <a:pt x="16" y="11"/>
                    <a:pt x="17" y="10"/>
                    <a:pt x="17" y="10"/>
                  </a:cubicBezTo>
                  <a:cubicBezTo>
                    <a:pt x="18" y="9"/>
                    <a:pt x="18" y="8"/>
                    <a:pt x="16" y="8"/>
                  </a:cubicBezTo>
                  <a:cubicBezTo>
                    <a:pt x="4" y="0"/>
                    <a:pt x="4" y="0"/>
                    <a:pt x="4" y="0"/>
                  </a:cubicBezTo>
                  <a:cubicBezTo>
                    <a:pt x="3" y="0"/>
                    <a:pt x="3" y="0"/>
                    <a:pt x="2" y="0"/>
                  </a:cubicBezTo>
                </a:path>
              </a:pathLst>
            </a:custGeom>
            <a:solidFill>
              <a:srgbClr val="F5C3B2"/>
            </a:solidFill>
            <a:ln w="9525">
              <a:noFill/>
              <a:round/>
            </a:ln>
          </p:spPr>
          <p:txBody>
            <a:bodyPr anchor="ctr"/>
            <a:lstStyle/>
            <a:p>
              <a:pPr algn="ctr"/>
            </a:p>
          </p:txBody>
        </p:sp>
        <p:sp>
          <p:nvSpPr>
            <p:cNvPr id="303" name="iṩ1íḋé"/>
            <p:cNvSpPr/>
            <p:nvPr/>
          </p:nvSpPr>
          <p:spPr bwMode="auto">
            <a:xfrm>
              <a:off x="7463071" y="4323789"/>
              <a:ext cx="25980" cy="15888"/>
            </a:xfrm>
            <a:custGeom>
              <a:avLst/>
              <a:gdLst/>
              <a:ahLst/>
              <a:cxnLst>
                <a:cxn ang="0">
                  <a:pos x="17" y="8"/>
                </a:cxn>
                <a:cxn ang="0">
                  <a:pos x="18" y="11"/>
                </a:cxn>
                <a:cxn ang="0">
                  <a:pos x="14" y="11"/>
                </a:cxn>
                <a:cxn ang="0">
                  <a:pos x="2" y="4"/>
                </a:cxn>
                <a:cxn ang="0">
                  <a:pos x="1" y="1"/>
                </a:cxn>
                <a:cxn ang="0">
                  <a:pos x="5" y="1"/>
                </a:cxn>
                <a:cxn ang="0">
                  <a:pos x="17" y="8"/>
                </a:cxn>
              </a:cxnLst>
              <a:rect l="0" t="0" r="r" b="b"/>
              <a:pathLst>
                <a:path w="18" h="11">
                  <a:moveTo>
                    <a:pt x="17" y="8"/>
                  </a:moveTo>
                  <a:cubicBezTo>
                    <a:pt x="18" y="9"/>
                    <a:pt x="18" y="10"/>
                    <a:pt x="18" y="11"/>
                  </a:cubicBezTo>
                  <a:cubicBezTo>
                    <a:pt x="17" y="11"/>
                    <a:pt x="15" y="11"/>
                    <a:pt x="14" y="11"/>
                  </a:cubicBezTo>
                  <a:cubicBezTo>
                    <a:pt x="2" y="4"/>
                    <a:pt x="2" y="4"/>
                    <a:pt x="2" y="4"/>
                  </a:cubicBezTo>
                  <a:cubicBezTo>
                    <a:pt x="0" y="3"/>
                    <a:pt x="0" y="2"/>
                    <a:pt x="1" y="1"/>
                  </a:cubicBezTo>
                  <a:cubicBezTo>
                    <a:pt x="2" y="0"/>
                    <a:pt x="3" y="0"/>
                    <a:pt x="5" y="1"/>
                  </a:cubicBezTo>
                  <a:lnTo>
                    <a:pt x="17" y="8"/>
                  </a:lnTo>
                  <a:close/>
                </a:path>
              </a:pathLst>
            </a:custGeom>
            <a:solidFill>
              <a:schemeClr val="bg1"/>
            </a:solidFill>
            <a:ln w="9525">
              <a:solidFill>
                <a:srgbClr val="FFBE7D"/>
              </a:solidFill>
              <a:round/>
            </a:ln>
          </p:spPr>
          <p:txBody>
            <a:bodyPr anchor="ctr"/>
            <a:lstStyle/>
            <a:p>
              <a:pPr algn="ctr"/>
            </a:p>
          </p:txBody>
        </p:sp>
        <p:sp>
          <p:nvSpPr>
            <p:cNvPr id="304" name="ïŝlïḋé"/>
            <p:cNvSpPr/>
            <p:nvPr/>
          </p:nvSpPr>
          <p:spPr bwMode="auto">
            <a:xfrm>
              <a:off x="7833440" y="4320998"/>
              <a:ext cx="20182" cy="14385"/>
            </a:xfrm>
            <a:custGeom>
              <a:avLst/>
              <a:gdLst/>
              <a:ahLst/>
              <a:cxnLst>
                <a:cxn ang="0">
                  <a:pos x="11" y="0"/>
                </a:cxn>
                <a:cxn ang="0">
                  <a:pos x="9" y="0"/>
                </a:cxn>
                <a:cxn ang="0">
                  <a:pos x="0" y="7"/>
                </a:cxn>
                <a:cxn ang="0">
                  <a:pos x="1" y="10"/>
                </a:cxn>
                <a:cxn ang="0">
                  <a:pos x="3" y="10"/>
                </a:cxn>
                <a:cxn ang="0">
                  <a:pos x="5" y="10"/>
                </a:cxn>
                <a:cxn ang="0">
                  <a:pos x="13" y="2"/>
                </a:cxn>
                <a:cxn ang="0">
                  <a:pos x="13" y="0"/>
                </a:cxn>
                <a:cxn ang="0">
                  <a:pos x="11" y="0"/>
                </a:cxn>
              </a:cxnLst>
              <a:rect l="0" t="0" r="r" b="b"/>
              <a:pathLst>
                <a:path w="14" h="10">
                  <a:moveTo>
                    <a:pt x="11" y="0"/>
                  </a:moveTo>
                  <a:cubicBezTo>
                    <a:pt x="10" y="0"/>
                    <a:pt x="9" y="0"/>
                    <a:pt x="9" y="0"/>
                  </a:cubicBezTo>
                  <a:cubicBezTo>
                    <a:pt x="0" y="7"/>
                    <a:pt x="0" y="7"/>
                    <a:pt x="0" y="7"/>
                  </a:cubicBezTo>
                  <a:cubicBezTo>
                    <a:pt x="0" y="8"/>
                    <a:pt x="0" y="9"/>
                    <a:pt x="1" y="10"/>
                  </a:cubicBezTo>
                  <a:cubicBezTo>
                    <a:pt x="2" y="10"/>
                    <a:pt x="2" y="10"/>
                    <a:pt x="3" y="10"/>
                  </a:cubicBezTo>
                  <a:cubicBezTo>
                    <a:pt x="4" y="10"/>
                    <a:pt x="4" y="10"/>
                    <a:pt x="5" y="10"/>
                  </a:cubicBezTo>
                  <a:cubicBezTo>
                    <a:pt x="13" y="2"/>
                    <a:pt x="13" y="2"/>
                    <a:pt x="13" y="2"/>
                  </a:cubicBezTo>
                  <a:cubicBezTo>
                    <a:pt x="14" y="2"/>
                    <a:pt x="14" y="1"/>
                    <a:pt x="13" y="0"/>
                  </a:cubicBezTo>
                  <a:cubicBezTo>
                    <a:pt x="12" y="0"/>
                    <a:pt x="11" y="0"/>
                    <a:pt x="11" y="0"/>
                  </a:cubicBezTo>
                </a:path>
              </a:pathLst>
            </a:custGeom>
            <a:solidFill>
              <a:schemeClr val="bg1"/>
            </a:solidFill>
            <a:ln w="9525">
              <a:solidFill>
                <a:srgbClr val="FFBE7D"/>
              </a:solidFill>
              <a:round/>
            </a:ln>
          </p:spPr>
          <p:txBody>
            <a:bodyPr anchor="ctr"/>
            <a:lstStyle/>
            <a:p>
              <a:pPr algn="ctr"/>
            </a:p>
          </p:txBody>
        </p:sp>
        <p:sp>
          <p:nvSpPr>
            <p:cNvPr id="305" name="iṡľïḋê"/>
            <p:cNvSpPr/>
            <p:nvPr/>
          </p:nvSpPr>
          <p:spPr bwMode="auto">
            <a:xfrm>
              <a:off x="7833440" y="4319495"/>
              <a:ext cx="21685" cy="15888"/>
            </a:xfrm>
            <a:custGeom>
              <a:avLst/>
              <a:gdLst/>
              <a:ahLst/>
              <a:cxnLst>
                <a:cxn ang="0">
                  <a:pos x="13" y="1"/>
                </a:cxn>
                <a:cxn ang="0">
                  <a:pos x="14" y="3"/>
                </a:cxn>
                <a:cxn ang="0">
                  <a:pos x="5" y="10"/>
                </a:cxn>
                <a:cxn ang="0">
                  <a:pos x="2" y="10"/>
                </a:cxn>
                <a:cxn ang="0">
                  <a:pos x="2" y="10"/>
                </a:cxn>
                <a:cxn ang="0">
                  <a:pos x="1" y="8"/>
                </a:cxn>
                <a:cxn ang="0">
                  <a:pos x="9" y="1"/>
                </a:cxn>
                <a:cxn ang="0">
                  <a:pos x="13" y="1"/>
                </a:cxn>
              </a:cxnLst>
              <a:rect l="0" t="0" r="r" b="b"/>
              <a:pathLst>
                <a:path w="15" h="11">
                  <a:moveTo>
                    <a:pt x="13" y="1"/>
                  </a:moveTo>
                  <a:cubicBezTo>
                    <a:pt x="14" y="1"/>
                    <a:pt x="15" y="2"/>
                    <a:pt x="14" y="3"/>
                  </a:cubicBezTo>
                  <a:cubicBezTo>
                    <a:pt x="5" y="10"/>
                    <a:pt x="5" y="10"/>
                    <a:pt x="5" y="10"/>
                  </a:cubicBezTo>
                  <a:cubicBezTo>
                    <a:pt x="5" y="11"/>
                    <a:pt x="3" y="11"/>
                    <a:pt x="2" y="10"/>
                  </a:cubicBezTo>
                  <a:cubicBezTo>
                    <a:pt x="2" y="10"/>
                    <a:pt x="2" y="10"/>
                    <a:pt x="2" y="10"/>
                  </a:cubicBezTo>
                  <a:cubicBezTo>
                    <a:pt x="0" y="9"/>
                    <a:pt x="0" y="8"/>
                    <a:pt x="1" y="8"/>
                  </a:cubicBezTo>
                  <a:cubicBezTo>
                    <a:pt x="9" y="1"/>
                    <a:pt x="9" y="1"/>
                    <a:pt x="9" y="1"/>
                  </a:cubicBezTo>
                  <a:cubicBezTo>
                    <a:pt x="10" y="0"/>
                    <a:pt x="11" y="0"/>
                    <a:pt x="13" y="1"/>
                  </a:cubicBezTo>
                  <a:close/>
                </a:path>
              </a:pathLst>
            </a:custGeom>
            <a:solidFill>
              <a:schemeClr val="bg1"/>
            </a:solidFill>
            <a:ln w="9525">
              <a:solidFill>
                <a:srgbClr val="FFBE7D"/>
              </a:solidFill>
              <a:round/>
            </a:ln>
          </p:spPr>
          <p:txBody>
            <a:bodyPr anchor="ctr"/>
            <a:lstStyle/>
            <a:p>
              <a:pPr algn="ctr"/>
            </a:p>
          </p:txBody>
        </p:sp>
        <p:sp>
          <p:nvSpPr>
            <p:cNvPr id="306" name="ïṡḷiḋe"/>
            <p:cNvSpPr/>
            <p:nvPr/>
          </p:nvSpPr>
          <p:spPr bwMode="auto">
            <a:xfrm>
              <a:off x="7901287" y="4564046"/>
              <a:ext cx="27482" cy="14385"/>
            </a:xfrm>
            <a:custGeom>
              <a:avLst/>
              <a:gdLst/>
              <a:ahLst/>
              <a:cxnLst>
                <a:cxn ang="0">
                  <a:pos x="3" y="0"/>
                </a:cxn>
                <a:cxn ang="0">
                  <a:pos x="1" y="1"/>
                </a:cxn>
                <a:cxn ang="0">
                  <a:pos x="2" y="3"/>
                </a:cxn>
                <a:cxn ang="0">
                  <a:pos x="15" y="10"/>
                </a:cxn>
                <a:cxn ang="0">
                  <a:pos x="17" y="10"/>
                </a:cxn>
                <a:cxn ang="0">
                  <a:pos x="18" y="10"/>
                </a:cxn>
                <a:cxn ang="0">
                  <a:pos x="18" y="7"/>
                </a:cxn>
                <a:cxn ang="0">
                  <a:pos x="5" y="1"/>
                </a:cxn>
                <a:cxn ang="0">
                  <a:pos x="3" y="0"/>
                </a:cxn>
              </a:cxnLst>
              <a:rect l="0" t="0" r="r" b="b"/>
              <a:pathLst>
                <a:path w="19" h="10">
                  <a:moveTo>
                    <a:pt x="3" y="0"/>
                  </a:moveTo>
                  <a:cubicBezTo>
                    <a:pt x="2" y="0"/>
                    <a:pt x="2" y="0"/>
                    <a:pt x="1" y="1"/>
                  </a:cubicBezTo>
                  <a:cubicBezTo>
                    <a:pt x="0" y="1"/>
                    <a:pt x="1" y="3"/>
                    <a:pt x="2" y="3"/>
                  </a:cubicBezTo>
                  <a:cubicBezTo>
                    <a:pt x="15" y="10"/>
                    <a:pt x="15" y="10"/>
                    <a:pt x="15" y="10"/>
                  </a:cubicBezTo>
                  <a:cubicBezTo>
                    <a:pt x="15" y="10"/>
                    <a:pt x="16" y="10"/>
                    <a:pt x="17" y="10"/>
                  </a:cubicBezTo>
                  <a:cubicBezTo>
                    <a:pt x="17" y="10"/>
                    <a:pt x="18" y="10"/>
                    <a:pt x="18" y="10"/>
                  </a:cubicBezTo>
                  <a:cubicBezTo>
                    <a:pt x="19" y="9"/>
                    <a:pt x="19" y="8"/>
                    <a:pt x="18" y="7"/>
                  </a:cubicBezTo>
                  <a:cubicBezTo>
                    <a:pt x="5" y="1"/>
                    <a:pt x="5" y="1"/>
                    <a:pt x="5" y="1"/>
                  </a:cubicBezTo>
                  <a:cubicBezTo>
                    <a:pt x="4" y="0"/>
                    <a:pt x="4" y="0"/>
                    <a:pt x="3" y="0"/>
                  </a:cubicBezTo>
                </a:path>
              </a:pathLst>
            </a:custGeom>
            <a:solidFill>
              <a:srgbClr val="F5C3B2"/>
            </a:solidFill>
            <a:ln w="9525">
              <a:noFill/>
              <a:round/>
            </a:ln>
          </p:spPr>
          <p:txBody>
            <a:bodyPr anchor="ctr"/>
            <a:lstStyle/>
            <a:p>
              <a:pPr algn="ctr"/>
            </a:p>
          </p:txBody>
        </p:sp>
        <p:sp>
          <p:nvSpPr>
            <p:cNvPr id="307" name="ïśľídê"/>
            <p:cNvSpPr/>
            <p:nvPr/>
          </p:nvSpPr>
          <p:spPr bwMode="auto">
            <a:xfrm>
              <a:off x="7902790" y="4564046"/>
              <a:ext cx="27482" cy="15888"/>
            </a:xfrm>
            <a:custGeom>
              <a:avLst/>
              <a:gdLst/>
              <a:ahLst/>
              <a:cxnLst>
                <a:cxn ang="0">
                  <a:pos x="18" y="8"/>
                </a:cxn>
                <a:cxn ang="0">
                  <a:pos x="18" y="10"/>
                </a:cxn>
                <a:cxn ang="0">
                  <a:pos x="15" y="10"/>
                </a:cxn>
                <a:cxn ang="0">
                  <a:pos x="2" y="4"/>
                </a:cxn>
                <a:cxn ang="0">
                  <a:pos x="1" y="1"/>
                </a:cxn>
                <a:cxn ang="0">
                  <a:pos x="5" y="1"/>
                </a:cxn>
                <a:cxn ang="0">
                  <a:pos x="18" y="8"/>
                </a:cxn>
              </a:cxnLst>
              <a:rect l="0" t="0" r="r" b="b"/>
              <a:pathLst>
                <a:path w="19" h="11">
                  <a:moveTo>
                    <a:pt x="18" y="8"/>
                  </a:moveTo>
                  <a:cubicBezTo>
                    <a:pt x="19" y="8"/>
                    <a:pt x="19" y="9"/>
                    <a:pt x="18" y="10"/>
                  </a:cubicBezTo>
                  <a:cubicBezTo>
                    <a:pt x="18" y="11"/>
                    <a:pt x="16" y="11"/>
                    <a:pt x="15" y="10"/>
                  </a:cubicBezTo>
                  <a:cubicBezTo>
                    <a:pt x="2" y="4"/>
                    <a:pt x="2" y="4"/>
                    <a:pt x="2" y="4"/>
                  </a:cubicBezTo>
                  <a:cubicBezTo>
                    <a:pt x="1" y="3"/>
                    <a:pt x="0" y="2"/>
                    <a:pt x="1" y="1"/>
                  </a:cubicBezTo>
                  <a:cubicBezTo>
                    <a:pt x="2" y="0"/>
                    <a:pt x="4" y="0"/>
                    <a:pt x="5" y="1"/>
                  </a:cubicBezTo>
                  <a:lnTo>
                    <a:pt x="18" y="8"/>
                  </a:lnTo>
                  <a:close/>
                </a:path>
              </a:pathLst>
            </a:custGeom>
            <a:solidFill>
              <a:srgbClr val="DD3900"/>
            </a:solidFill>
            <a:ln w="9525">
              <a:noFill/>
              <a:round/>
            </a:ln>
          </p:spPr>
          <p:txBody>
            <a:bodyPr anchor="ctr"/>
            <a:lstStyle/>
            <a:p>
              <a:pPr algn="ctr"/>
            </a:p>
          </p:txBody>
        </p:sp>
        <p:sp>
          <p:nvSpPr>
            <p:cNvPr id="308" name="îṥļîḓe"/>
            <p:cNvSpPr/>
            <p:nvPr/>
          </p:nvSpPr>
          <p:spPr bwMode="auto">
            <a:xfrm>
              <a:off x="7530919" y="4576928"/>
              <a:ext cx="21900" cy="16103"/>
            </a:xfrm>
            <a:custGeom>
              <a:avLst/>
              <a:gdLst/>
              <a:ahLst/>
              <a:cxnLst>
                <a:cxn ang="0">
                  <a:pos x="12" y="0"/>
                </a:cxn>
                <a:cxn ang="0">
                  <a:pos x="10" y="0"/>
                </a:cxn>
                <a:cxn ang="0">
                  <a:pos x="1" y="8"/>
                </a:cxn>
                <a:cxn ang="0">
                  <a:pos x="2" y="10"/>
                </a:cxn>
                <a:cxn ang="0">
                  <a:pos x="4" y="11"/>
                </a:cxn>
                <a:cxn ang="0">
                  <a:pos x="5" y="10"/>
                </a:cxn>
                <a:cxn ang="0">
                  <a:pos x="14" y="3"/>
                </a:cxn>
                <a:cxn ang="0">
                  <a:pos x="14" y="0"/>
                </a:cxn>
                <a:cxn ang="0">
                  <a:pos x="12" y="0"/>
                </a:cxn>
              </a:cxnLst>
              <a:rect l="0" t="0" r="r" b="b"/>
              <a:pathLst>
                <a:path w="15" h="11">
                  <a:moveTo>
                    <a:pt x="12" y="0"/>
                  </a:moveTo>
                  <a:cubicBezTo>
                    <a:pt x="11" y="0"/>
                    <a:pt x="10" y="0"/>
                    <a:pt x="10" y="0"/>
                  </a:cubicBezTo>
                  <a:cubicBezTo>
                    <a:pt x="1" y="8"/>
                    <a:pt x="1" y="8"/>
                    <a:pt x="1" y="8"/>
                  </a:cubicBezTo>
                  <a:cubicBezTo>
                    <a:pt x="0" y="9"/>
                    <a:pt x="1" y="10"/>
                    <a:pt x="2" y="10"/>
                  </a:cubicBezTo>
                  <a:cubicBezTo>
                    <a:pt x="2" y="11"/>
                    <a:pt x="3" y="11"/>
                    <a:pt x="4" y="11"/>
                  </a:cubicBezTo>
                  <a:cubicBezTo>
                    <a:pt x="4" y="11"/>
                    <a:pt x="5" y="11"/>
                    <a:pt x="5" y="10"/>
                  </a:cubicBezTo>
                  <a:cubicBezTo>
                    <a:pt x="14" y="3"/>
                    <a:pt x="14" y="3"/>
                    <a:pt x="14" y="3"/>
                  </a:cubicBezTo>
                  <a:cubicBezTo>
                    <a:pt x="15" y="2"/>
                    <a:pt x="15" y="1"/>
                    <a:pt x="14" y="0"/>
                  </a:cubicBezTo>
                  <a:cubicBezTo>
                    <a:pt x="13" y="0"/>
                    <a:pt x="13" y="0"/>
                    <a:pt x="12" y="0"/>
                  </a:cubicBezTo>
                </a:path>
              </a:pathLst>
            </a:custGeom>
            <a:solidFill>
              <a:srgbClr val="F5C3B2"/>
            </a:solidFill>
            <a:ln w="9525">
              <a:noFill/>
              <a:round/>
            </a:ln>
          </p:spPr>
          <p:txBody>
            <a:bodyPr anchor="ctr"/>
            <a:lstStyle/>
            <a:p>
              <a:pPr algn="ctr"/>
            </a:p>
          </p:txBody>
        </p:sp>
        <p:sp>
          <p:nvSpPr>
            <p:cNvPr id="309" name="ísḻíde"/>
            <p:cNvSpPr/>
            <p:nvPr/>
          </p:nvSpPr>
          <p:spPr bwMode="auto">
            <a:xfrm>
              <a:off x="7530919" y="4576928"/>
              <a:ext cx="21900" cy="16103"/>
            </a:xfrm>
            <a:custGeom>
              <a:avLst/>
              <a:gdLst/>
              <a:ahLst/>
              <a:cxnLst>
                <a:cxn ang="0">
                  <a:pos x="13" y="0"/>
                </a:cxn>
                <a:cxn ang="0">
                  <a:pos x="14" y="3"/>
                </a:cxn>
                <a:cxn ang="0">
                  <a:pos x="5" y="11"/>
                </a:cxn>
                <a:cxn ang="0">
                  <a:pos x="1" y="11"/>
                </a:cxn>
                <a:cxn ang="0">
                  <a:pos x="1" y="8"/>
                </a:cxn>
                <a:cxn ang="0">
                  <a:pos x="10" y="1"/>
                </a:cxn>
                <a:cxn ang="0">
                  <a:pos x="13" y="0"/>
                </a:cxn>
              </a:cxnLst>
              <a:rect l="0" t="0" r="r" b="b"/>
              <a:pathLst>
                <a:path w="15" h="11">
                  <a:moveTo>
                    <a:pt x="13" y="0"/>
                  </a:moveTo>
                  <a:cubicBezTo>
                    <a:pt x="15" y="1"/>
                    <a:pt x="15" y="2"/>
                    <a:pt x="14" y="3"/>
                  </a:cubicBezTo>
                  <a:cubicBezTo>
                    <a:pt x="5" y="11"/>
                    <a:pt x="5" y="11"/>
                    <a:pt x="5" y="11"/>
                  </a:cubicBezTo>
                  <a:cubicBezTo>
                    <a:pt x="4" y="11"/>
                    <a:pt x="3" y="11"/>
                    <a:pt x="1" y="11"/>
                  </a:cubicBezTo>
                  <a:cubicBezTo>
                    <a:pt x="0" y="10"/>
                    <a:pt x="0" y="9"/>
                    <a:pt x="1" y="8"/>
                  </a:cubicBezTo>
                  <a:cubicBezTo>
                    <a:pt x="10" y="1"/>
                    <a:pt x="10" y="1"/>
                    <a:pt x="10" y="1"/>
                  </a:cubicBezTo>
                  <a:cubicBezTo>
                    <a:pt x="11" y="0"/>
                    <a:pt x="12" y="0"/>
                    <a:pt x="13" y="0"/>
                  </a:cubicBezTo>
                  <a:close/>
                </a:path>
              </a:pathLst>
            </a:custGeom>
            <a:solidFill>
              <a:srgbClr val="DD3900"/>
            </a:solidFill>
            <a:ln w="9525">
              <a:noFill/>
              <a:round/>
            </a:ln>
          </p:spPr>
          <p:txBody>
            <a:bodyPr anchor="ctr"/>
            <a:lstStyle/>
            <a:p>
              <a:pPr algn="ctr"/>
            </a:p>
          </p:txBody>
        </p:sp>
        <p:sp>
          <p:nvSpPr>
            <p:cNvPr id="310" name="íšlíḓè"/>
            <p:cNvSpPr/>
            <p:nvPr/>
          </p:nvSpPr>
          <p:spPr bwMode="auto">
            <a:xfrm>
              <a:off x="7400807" y="1582202"/>
              <a:ext cx="1365533" cy="2932676"/>
            </a:xfrm>
            <a:custGeom>
              <a:avLst/>
              <a:gdLst/>
              <a:ahLst/>
              <a:cxnLst>
                <a:cxn ang="0">
                  <a:pos x="319" y="2027"/>
                </a:cxn>
                <a:cxn ang="0">
                  <a:pos x="850" y="192"/>
                </a:cxn>
                <a:cxn ang="0">
                  <a:pos x="944" y="286"/>
                </a:cxn>
                <a:cxn ang="0">
                  <a:pos x="915" y="0"/>
                </a:cxn>
                <a:cxn ang="0">
                  <a:pos x="628" y="31"/>
                </a:cxn>
                <a:cxn ang="0">
                  <a:pos x="736" y="135"/>
                </a:cxn>
                <a:cxn ang="0">
                  <a:pos x="131" y="1961"/>
                </a:cxn>
                <a:cxn ang="0">
                  <a:pos x="319" y="2027"/>
                </a:cxn>
              </a:cxnLst>
              <a:rect l="0" t="0" r="r" b="b"/>
              <a:pathLst>
                <a:path w="944" h="2027">
                  <a:moveTo>
                    <a:pt x="319" y="2027"/>
                  </a:moveTo>
                  <a:cubicBezTo>
                    <a:pt x="319" y="2027"/>
                    <a:pt x="84" y="1139"/>
                    <a:pt x="850" y="192"/>
                  </a:cubicBezTo>
                  <a:cubicBezTo>
                    <a:pt x="944" y="286"/>
                    <a:pt x="944" y="286"/>
                    <a:pt x="944" y="286"/>
                  </a:cubicBezTo>
                  <a:cubicBezTo>
                    <a:pt x="915" y="0"/>
                    <a:pt x="915" y="0"/>
                    <a:pt x="915" y="0"/>
                  </a:cubicBezTo>
                  <a:cubicBezTo>
                    <a:pt x="628" y="31"/>
                    <a:pt x="628" y="31"/>
                    <a:pt x="628" y="31"/>
                  </a:cubicBezTo>
                  <a:cubicBezTo>
                    <a:pt x="736" y="135"/>
                    <a:pt x="736" y="135"/>
                    <a:pt x="736" y="135"/>
                  </a:cubicBezTo>
                  <a:cubicBezTo>
                    <a:pt x="736" y="135"/>
                    <a:pt x="0" y="951"/>
                    <a:pt x="131" y="1961"/>
                  </a:cubicBezTo>
                  <a:lnTo>
                    <a:pt x="319" y="2027"/>
                  </a:lnTo>
                  <a:close/>
                </a:path>
              </a:pathLst>
            </a:custGeom>
            <a:solidFill>
              <a:srgbClr val="FFFFFF"/>
            </a:solidFill>
            <a:ln w="9525">
              <a:noFill/>
              <a:round/>
            </a:ln>
          </p:spPr>
          <p:txBody>
            <a:bodyPr anchor="ctr"/>
            <a:lstStyle/>
            <a:p>
              <a:pPr algn="ctr"/>
            </a:p>
          </p:txBody>
        </p:sp>
        <p:sp>
          <p:nvSpPr>
            <p:cNvPr id="311" name="išļïdè"/>
            <p:cNvSpPr/>
            <p:nvPr/>
          </p:nvSpPr>
          <p:spPr bwMode="auto">
            <a:xfrm>
              <a:off x="8702787" y="1582202"/>
              <a:ext cx="63553" cy="413954"/>
            </a:xfrm>
            <a:custGeom>
              <a:avLst/>
              <a:gdLst/>
              <a:ahLst/>
              <a:cxnLst>
                <a:cxn ang="0">
                  <a:pos x="189" y="1820"/>
                </a:cxn>
                <a:cxn ang="0">
                  <a:pos x="296" y="1928"/>
                </a:cxn>
                <a:cxn ang="0">
                  <a:pos x="101" y="0"/>
                </a:cxn>
                <a:cxn ang="0">
                  <a:pos x="0" y="7"/>
                </a:cxn>
                <a:cxn ang="0">
                  <a:pos x="189" y="1820"/>
                </a:cxn>
              </a:cxnLst>
              <a:rect l="0" t="0" r="r" b="b"/>
              <a:pathLst>
                <a:path w="296" h="1928">
                  <a:moveTo>
                    <a:pt x="189" y="1820"/>
                  </a:moveTo>
                  <a:lnTo>
                    <a:pt x="296" y="1928"/>
                  </a:lnTo>
                  <a:lnTo>
                    <a:pt x="101" y="0"/>
                  </a:lnTo>
                  <a:lnTo>
                    <a:pt x="0" y="7"/>
                  </a:lnTo>
                  <a:lnTo>
                    <a:pt x="189" y="1820"/>
                  </a:lnTo>
                  <a:close/>
                </a:path>
              </a:pathLst>
            </a:custGeom>
            <a:solidFill>
              <a:srgbClr val="DD3900"/>
            </a:solidFill>
            <a:ln w="9525">
              <a:noFill/>
              <a:round/>
            </a:ln>
          </p:spPr>
          <p:txBody>
            <a:bodyPr anchor="ctr"/>
            <a:lstStyle/>
            <a:p>
              <a:pPr algn="ctr"/>
            </a:p>
          </p:txBody>
        </p:sp>
        <p:sp>
          <p:nvSpPr>
            <p:cNvPr id="312" name="ï$lïḑê"/>
            <p:cNvSpPr/>
            <p:nvPr/>
          </p:nvSpPr>
          <p:spPr bwMode="auto">
            <a:xfrm>
              <a:off x="7499142" y="1842641"/>
              <a:ext cx="1128497" cy="2654846"/>
            </a:xfrm>
            <a:custGeom>
              <a:avLst/>
              <a:gdLst/>
              <a:ahLst/>
              <a:cxnLst>
                <a:cxn ang="0">
                  <a:pos x="780" y="15"/>
                </a:cxn>
                <a:cxn ang="0">
                  <a:pos x="766" y="0"/>
                </a:cxn>
                <a:cxn ang="0">
                  <a:pos x="235" y="1835"/>
                </a:cxn>
                <a:cxn ang="0">
                  <a:pos x="249" y="1835"/>
                </a:cxn>
                <a:cxn ang="0">
                  <a:pos x="780" y="15"/>
                </a:cxn>
              </a:cxnLst>
              <a:rect l="0" t="0" r="r" b="b"/>
              <a:pathLst>
                <a:path w="780" h="1835">
                  <a:moveTo>
                    <a:pt x="780" y="15"/>
                  </a:moveTo>
                  <a:cubicBezTo>
                    <a:pt x="766" y="0"/>
                    <a:pt x="766" y="0"/>
                    <a:pt x="766" y="0"/>
                  </a:cubicBezTo>
                  <a:cubicBezTo>
                    <a:pt x="0" y="947"/>
                    <a:pt x="235" y="1835"/>
                    <a:pt x="235" y="1835"/>
                  </a:cubicBezTo>
                  <a:cubicBezTo>
                    <a:pt x="249" y="1835"/>
                    <a:pt x="249" y="1835"/>
                    <a:pt x="249" y="1835"/>
                  </a:cubicBezTo>
                  <a:cubicBezTo>
                    <a:pt x="249" y="1835"/>
                    <a:pt x="17" y="960"/>
                    <a:pt x="780" y="15"/>
                  </a:cubicBezTo>
                  <a:close/>
                </a:path>
              </a:pathLst>
            </a:custGeom>
            <a:solidFill>
              <a:srgbClr val="DD3900"/>
            </a:solidFill>
            <a:ln w="9525">
              <a:noFill/>
              <a:round/>
            </a:ln>
          </p:spPr>
          <p:txBody>
            <a:bodyPr anchor="ctr"/>
            <a:lstStyle/>
            <a:p>
              <a:pPr algn="ctr"/>
            </a:p>
          </p:txBody>
        </p:sp>
        <p:sp>
          <p:nvSpPr>
            <p:cNvPr id="313" name="íṩļídé"/>
            <p:cNvSpPr/>
            <p:nvPr/>
          </p:nvSpPr>
          <p:spPr bwMode="auto">
            <a:xfrm>
              <a:off x="7321365" y="3840700"/>
              <a:ext cx="286418" cy="240042"/>
            </a:xfrm>
            <a:custGeom>
              <a:avLst/>
              <a:gdLst/>
              <a:ahLst/>
              <a:cxnLst>
                <a:cxn ang="0">
                  <a:pos x="150" y="161"/>
                </a:cxn>
                <a:cxn ang="0">
                  <a:pos x="147" y="139"/>
                </a:cxn>
                <a:cxn ang="0">
                  <a:pos x="169" y="82"/>
                </a:cxn>
                <a:cxn ang="0">
                  <a:pos x="160" y="45"/>
                </a:cxn>
                <a:cxn ang="0">
                  <a:pos x="141" y="31"/>
                </a:cxn>
                <a:cxn ang="0">
                  <a:pos x="132" y="33"/>
                </a:cxn>
                <a:cxn ang="0">
                  <a:pos x="123" y="42"/>
                </a:cxn>
                <a:cxn ang="0">
                  <a:pos x="109" y="83"/>
                </a:cxn>
                <a:cxn ang="0">
                  <a:pos x="109" y="83"/>
                </a:cxn>
                <a:cxn ang="0">
                  <a:pos x="98" y="122"/>
                </a:cxn>
                <a:cxn ang="0">
                  <a:pos x="77" y="151"/>
                </a:cxn>
                <a:cxn ang="0">
                  <a:pos x="55" y="158"/>
                </a:cxn>
                <a:cxn ang="0">
                  <a:pos x="14" y="132"/>
                </a:cxn>
                <a:cxn ang="0">
                  <a:pos x="0" y="76"/>
                </a:cxn>
                <a:cxn ang="0">
                  <a:pos x="25" y="9"/>
                </a:cxn>
                <a:cxn ang="0">
                  <a:pos x="44" y="6"/>
                </a:cxn>
                <a:cxn ang="0">
                  <a:pos x="47" y="28"/>
                </a:cxn>
                <a:cxn ang="0">
                  <a:pos x="28" y="78"/>
                </a:cxn>
                <a:cxn ang="0">
                  <a:pos x="37" y="113"/>
                </a:cxn>
                <a:cxn ang="0">
                  <a:pos x="54" y="125"/>
                </a:cxn>
                <a:cxn ang="0">
                  <a:pos x="62" y="123"/>
                </a:cxn>
                <a:cxn ang="0">
                  <a:pos x="69" y="115"/>
                </a:cxn>
                <a:cxn ang="0">
                  <a:pos x="82" y="77"/>
                </a:cxn>
                <a:cxn ang="0">
                  <a:pos x="82" y="76"/>
                </a:cxn>
                <a:cxn ang="0">
                  <a:pos x="94" y="35"/>
                </a:cxn>
                <a:cxn ang="0">
                  <a:pos x="119" y="6"/>
                </a:cxn>
                <a:cxn ang="0">
                  <a:pos x="142" y="0"/>
                </a:cxn>
                <a:cxn ang="0">
                  <a:pos x="183" y="29"/>
                </a:cxn>
                <a:cxn ang="0">
                  <a:pos x="197" y="83"/>
                </a:cxn>
                <a:cxn ang="0">
                  <a:pos x="170" y="159"/>
                </a:cxn>
                <a:cxn ang="0">
                  <a:pos x="150" y="161"/>
                </a:cxn>
              </a:cxnLst>
              <a:rect l="0" t="0" r="r" b="b"/>
              <a:pathLst>
                <a:path w="198" h="166">
                  <a:moveTo>
                    <a:pt x="150" y="161"/>
                  </a:moveTo>
                  <a:cubicBezTo>
                    <a:pt x="143" y="156"/>
                    <a:pt x="143" y="146"/>
                    <a:pt x="147" y="139"/>
                  </a:cubicBezTo>
                  <a:cubicBezTo>
                    <a:pt x="157" y="126"/>
                    <a:pt x="169" y="103"/>
                    <a:pt x="169" y="82"/>
                  </a:cubicBezTo>
                  <a:cubicBezTo>
                    <a:pt x="169" y="68"/>
                    <a:pt x="166" y="54"/>
                    <a:pt x="160" y="45"/>
                  </a:cubicBezTo>
                  <a:cubicBezTo>
                    <a:pt x="154" y="36"/>
                    <a:pt x="147" y="32"/>
                    <a:pt x="141" y="31"/>
                  </a:cubicBezTo>
                  <a:cubicBezTo>
                    <a:pt x="137" y="31"/>
                    <a:pt x="135" y="32"/>
                    <a:pt x="132" y="33"/>
                  </a:cubicBezTo>
                  <a:cubicBezTo>
                    <a:pt x="129" y="35"/>
                    <a:pt x="126" y="38"/>
                    <a:pt x="123" y="42"/>
                  </a:cubicBezTo>
                  <a:cubicBezTo>
                    <a:pt x="118" y="50"/>
                    <a:pt x="113" y="65"/>
                    <a:pt x="109" y="83"/>
                  </a:cubicBezTo>
                  <a:cubicBezTo>
                    <a:pt x="109" y="83"/>
                    <a:pt x="109" y="83"/>
                    <a:pt x="109" y="83"/>
                  </a:cubicBezTo>
                  <a:cubicBezTo>
                    <a:pt x="106" y="98"/>
                    <a:pt x="103" y="111"/>
                    <a:pt x="98" y="122"/>
                  </a:cubicBezTo>
                  <a:cubicBezTo>
                    <a:pt x="93" y="134"/>
                    <a:pt x="86" y="144"/>
                    <a:pt x="77" y="151"/>
                  </a:cubicBezTo>
                  <a:cubicBezTo>
                    <a:pt x="70" y="155"/>
                    <a:pt x="63" y="158"/>
                    <a:pt x="55" y="158"/>
                  </a:cubicBezTo>
                  <a:cubicBezTo>
                    <a:pt x="38" y="158"/>
                    <a:pt x="24" y="147"/>
                    <a:pt x="14" y="132"/>
                  </a:cubicBezTo>
                  <a:cubicBezTo>
                    <a:pt x="5" y="117"/>
                    <a:pt x="0" y="97"/>
                    <a:pt x="0" y="76"/>
                  </a:cubicBezTo>
                  <a:cubicBezTo>
                    <a:pt x="1" y="46"/>
                    <a:pt x="15" y="24"/>
                    <a:pt x="25" y="9"/>
                  </a:cubicBezTo>
                  <a:cubicBezTo>
                    <a:pt x="29" y="2"/>
                    <a:pt x="38" y="1"/>
                    <a:pt x="44" y="6"/>
                  </a:cubicBezTo>
                  <a:cubicBezTo>
                    <a:pt x="50" y="11"/>
                    <a:pt x="52" y="21"/>
                    <a:pt x="47" y="28"/>
                  </a:cubicBezTo>
                  <a:cubicBezTo>
                    <a:pt x="37" y="43"/>
                    <a:pt x="29" y="58"/>
                    <a:pt x="28" y="78"/>
                  </a:cubicBezTo>
                  <a:cubicBezTo>
                    <a:pt x="28" y="92"/>
                    <a:pt x="32" y="104"/>
                    <a:pt x="37" y="113"/>
                  </a:cubicBezTo>
                  <a:cubicBezTo>
                    <a:pt x="43" y="122"/>
                    <a:pt x="49" y="125"/>
                    <a:pt x="54" y="125"/>
                  </a:cubicBezTo>
                  <a:cubicBezTo>
                    <a:pt x="58" y="126"/>
                    <a:pt x="60" y="125"/>
                    <a:pt x="62" y="123"/>
                  </a:cubicBezTo>
                  <a:cubicBezTo>
                    <a:pt x="64" y="122"/>
                    <a:pt x="67" y="119"/>
                    <a:pt x="69" y="115"/>
                  </a:cubicBezTo>
                  <a:cubicBezTo>
                    <a:pt x="74" y="107"/>
                    <a:pt x="79" y="94"/>
                    <a:pt x="82" y="77"/>
                  </a:cubicBezTo>
                  <a:cubicBezTo>
                    <a:pt x="82" y="76"/>
                    <a:pt x="82" y="76"/>
                    <a:pt x="82" y="76"/>
                  </a:cubicBezTo>
                  <a:cubicBezTo>
                    <a:pt x="85" y="61"/>
                    <a:pt x="89" y="47"/>
                    <a:pt x="94" y="35"/>
                  </a:cubicBezTo>
                  <a:cubicBezTo>
                    <a:pt x="100" y="23"/>
                    <a:pt x="108" y="12"/>
                    <a:pt x="119" y="6"/>
                  </a:cubicBezTo>
                  <a:cubicBezTo>
                    <a:pt x="125" y="2"/>
                    <a:pt x="134" y="0"/>
                    <a:pt x="142" y="0"/>
                  </a:cubicBezTo>
                  <a:cubicBezTo>
                    <a:pt x="160" y="2"/>
                    <a:pt x="174" y="13"/>
                    <a:pt x="183" y="29"/>
                  </a:cubicBezTo>
                  <a:cubicBezTo>
                    <a:pt x="192" y="43"/>
                    <a:pt x="198" y="63"/>
                    <a:pt x="197" y="83"/>
                  </a:cubicBezTo>
                  <a:cubicBezTo>
                    <a:pt x="196" y="115"/>
                    <a:pt x="182" y="142"/>
                    <a:pt x="170" y="159"/>
                  </a:cubicBezTo>
                  <a:cubicBezTo>
                    <a:pt x="165" y="165"/>
                    <a:pt x="156" y="166"/>
                    <a:pt x="150" y="161"/>
                  </a:cubicBezTo>
                  <a:close/>
                </a:path>
              </a:pathLst>
            </a:custGeom>
            <a:solidFill>
              <a:schemeClr val="bg1"/>
            </a:solidFill>
            <a:ln w="9525">
              <a:solidFill>
                <a:srgbClr val="FFBE7D"/>
              </a:solidFill>
              <a:round/>
            </a:ln>
          </p:spPr>
          <p:txBody>
            <a:bodyPr anchor="ctr"/>
            <a:lstStyle/>
            <a:p>
              <a:pPr algn="ctr"/>
            </a:p>
          </p:txBody>
        </p:sp>
        <p:sp>
          <p:nvSpPr>
            <p:cNvPr id="314" name="iṥļiḑe"/>
            <p:cNvSpPr/>
            <p:nvPr/>
          </p:nvSpPr>
          <p:spPr bwMode="auto">
            <a:xfrm>
              <a:off x="7340045" y="3496310"/>
              <a:ext cx="293718" cy="280621"/>
            </a:xfrm>
            <a:custGeom>
              <a:avLst/>
              <a:gdLst/>
              <a:ahLst/>
              <a:cxnLst>
                <a:cxn ang="0">
                  <a:pos x="198" y="114"/>
                </a:cxn>
                <a:cxn ang="0">
                  <a:pos x="112" y="190"/>
                </a:cxn>
                <a:cxn ang="0">
                  <a:pos x="15" y="181"/>
                </a:cxn>
                <a:cxn ang="0">
                  <a:pos x="1" y="162"/>
                </a:cxn>
                <a:cxn ang="0">
                  <a:pos x="17" y="146"/>
                </a:cxn>
                <a:cxn ang="0">
                  <a:pos x="114" y="157"/>
                </a:cxn>
                <a:cxn ang="0">
                  <a:pos x="168" y="110"/>
                </a:cxn>
                <a:cxn ang="0">
                  <a:pos x="127" y="51"/>
                </a:cxn>
                <a:cxn ang="0">
                  <a:pos x="30" y="36"/>
                </a:cxn>
                <a:cxn ang="0">
                  <a:pos x="18" y="16"/>
                </a:cxn>
                <a:cxn ang="0">
                  <a:pos x="35" y="2"/>
                </a:cxn>
                <a:cxn ang="0">
                  <a:pos x="131" y="19"/>
                </a:cxn>
                <a:cxn ang="0">
                  <a:pos x="198" y="114"/>
                </a:cxn>
              </a:cxnLst>
              <a:rect l="0" t="0" r="r" b="b"/>
              <a:pathLst>
                <a:path w="203" h="194">
                  <a:moveTo>
                    <a:pt x="198" y="114"/>
                  </a:moveTo>
                  <a:cubicBezTo>
                    <a:pt x="193" y="157"/>
                    <a:pt x="157" y="194"/>
                    <a:pt x="112" y="190"/>
                  </a:cubicBezTo>
                  <a:cubicBezTo>
                    <a:pt x="79" y="187"/>
                    <a:pt x="47" y="184"/>
                    <a:pt x="15" y="181"/>
                  </a:cubicBezTo>
                  <a:cubicBezTo>
                    <a:pt x="6" y="180"/>
                    <a:pt x="0" y="172"/>
                    <a:pt x="1" y="162"/>
                  </a:cubicBezTo>
                  <a:cubicBezTo>
                    <a:pt x="2" y="153"/>
                    <a:pt x="9" y="145"/>
                    <a:pt x="17" y="146"/>
                  </a:cubicBezTo>
                  <a:cubicBezTo>
                    <a:pt x="50" y="150"/>
                    <a:pt x="82" y="154"/>
                    <a:pt x="114" y="157"/>
                  </a:cubicBezTo>
                  <a:cubicBezTo>
                    <a:pt x="141" y="160"/>
                    <a:pt x="165" y="139"/>
                    <a:pt x="168" y="110"/>
                  </a:cubicBezTo>
                  <a:cubicBezTo>
                    <a:pt x="171" y="81"/>
                    <a:pt x="153" y="55"/>
                    <a:pt x="127" y="51"/>
                  </a:cubicBezTo>
                  <a:cubicBezTo>
                    <a:pt x="94" y="46"/>
                    <a:pt x="62" y="41"/>
                    <a:pt x="30" y="36"/>
                  </a:cubicBezTo>
                  <a:cubicBezTo>
                    <a:pt x="22" y="35"/>
                    <a:pt x="16" y="26"/>
                    <a:pt x="18" y="16"/>
                  </a:cubicBezTo>
                  <a:cubicBezTo>
                    <a:pt x="19" y="7"/>
                    <a:pt x="27" y="0"/>
                    <a:pt x="35" y="2"/>
                  </a:cubicBezTo>
                  <a:cubicBezTo>
                    <a:pt x="67" y="8"/>
                    <a:pt x="99" y="13"/>
                    <a:pt x="131" y="19"/>
                  </a:cubicBezTo>
                  <a:cubicBezTo>
                    <a:pt x="176" y="27"/>
                    <a:pt x="203" y="71"/>
                    <a:pt x="198" y="114"/>
                  </a:cubicBezTo>
                  <a:close/>
                </a:path>
              </a:pathLst>
            </a:custGeom>
            <a:solidFill>
              <a:schemeClr val="bg1"/>
            </a:solidFill>
            <a:ln w="9525">
              <a:solidFill>
                <a:srgbClr val="FFBE7D"/>
              </a:solidFill>
              <a:round/>
            </a:ln>
          </p:spPr>
          <p:txBody>
            <a:bodyPr anchor="ctr"/>
            <a:lstStyle/>
            <a:p>
              <a:pPr algn="ctr"/>
            </a:p>
          </p:txBody>
        </p:sp>
        <p:sp>
          <p:nvSpPr>
            <p:cNvPr id="315" name="iṡlîḓè"/>
            <p:cNvSpPr/>
            <p:nvPr/>
          </p:nvSpPr>
          <p:spPr bwMode="auto">
            <a:xfrm>
              <a:off x="7392218" y="3140327"/>
              <a:ext cx="303810" cy="306816"/>
            </a:xfrm>
            <a:custGeom>
              <a:avLst/>
              <a:gdLst/>
              <a:ahLst/>
              <a:cxnLst>
                <a:cxn ang="0">
                  <a:pos x="86" y="201"/>
                </a:cxn>
                <a:cxn ang="0">
                  <a:pos x="13" y="70"/>
                </a:cxn>
                <a:cxn ang="0">
                  <a:pos x="51" y="6"/>
                </a:cxn>
                <a:cxn ang="0">
                  <a:pos x="73" y="9"/>
                </a:cxn>
                <a:cxn ang="0">
                  <a:pos x="69" y="33"/>
                </a:cxn>
                <a:cxn ang="0">
                  <a:pos x="43" y="77"/>
                </a:cxn>
                <a:cxn ang="0">
                  <a:pos x="51" y="136"/>
                </a:cxn>
                <a:cxn ang="0">
                  <a:pos x="93" y="167"/>
                </a:cxn>
                <a:cxn ang="0">
                  <a:pos x="143" y="156"/>
                </a:cxn>
                <a:cxn ang="0">
                  <a:pos x="174" y="110"/>
                </a:cxn>
                <a:cxn ang="0">
                  <a:pos x="170" y="61"/>
                </a:cxn>
                <a:cxn ang="0">
                  <a:pos x="179" y="39"/>
                </a:cxn>
                <a:cxn ang="0">
                  <a:pos x="199" y="47"/>
                </a:cxn>
                <a:cxn ang="0">
                  <a:pos x="204" y="117"/>
                </a:cxn>
                <a:cxn ang="0">
                  <a:pos x="86" y="201"/>
                </a:cxn>
              </a:cxnLst>
              <a:rect l="0" t="0" r="r" b="b"/>
              <a:pathLst>
                <a:path w="210" h="212">
                  <a:moveTo>
                    <a:pt x="86" y="201"/>
                  </a:moveTo>
                  <a:cubicBezTo>
                    <a:pt x="29" y="190"/>
                    <a:pt x="0" y="124"/>
                    <a:pt x="13" y="70"/>
                  </a:cubicBezTo>
                  <a:cubicBezTo>
                    <a:pt x="19" y="43"/>
                    <a:pt x="33" y="20"/>
                    <a:pt x="51" y="6"/>
                  </a:cubicBezTo>
                  <a:cubicBezTo>
                    <a:pt x="58" y="0"/>
                    <a:pt x="68" y="2"/>
                    <a:pt x="73" y="9"/>
                  </a:cubicBezTo>
                  <a:cubicBezTo>
                    <a:pt x="78" y="16"/>
                    <a:pt x="76" y="28"/>
                    <a:pt x="69" y="33"/>
                  </a:cubicBezTo>
                  <a:cubicBezTo>
                    <a:pt x="57" y="44"/>
                    <a:pt x="48" y="59"/>
                    <a:pt x="43" y="77"/>
                  </a:cubicBezTo>
                  <a:cubicBezTo>
                    <a:pt x="38" y="98"/>
                    <a:pt x="42" y="119"/>
                    <a:pt x="51" y="136"/>
                  </a:cubicBezTo>
                  <a:cubicBezTo>
                    <a:pt x="59" y="152"/>
                    <a:pt x="74" y="164"/>
                    <a:pt x="93" y="167"/>
                  </a:cubicBezTo>
                  <a:cubicBezTo>
                    <a:pt x="111" y="171"/>
                    <a:pt x="129" y="167"/>
                    <a:pt x="143" y="156"/>
                  </a:cubicBezTo>
                  <a:cubicBezTo>
                    <a:pt x="158" y="146"/>
                    <a:pt x="169" y="129"/>
                    <a:pt x="174" y="110"/>
                  </a:cubicBezTo>
                  <a:cubicBezTo>
                    <a:pt x="178" y="92"/>
                    <a:pt x="176" y="76"/>
                    <a:pt x="170" y="61"/>
                  </a:cubicBezTo>
                  <a:cubicBezTo>
                    <a:pt x="167" y="53"/>
                    <a:pt x="171" y="42"/>
                    <a:pt x="179" y="39"/>
                  </a:cubicBezTo>
                  <a:cubicBezTo>
                    <a:pt x="187" y="36"/>
                    <a:pt x="196" y="39"/>
                    <a:pt x="199" y="47"/>
                  </a:cubicBezTo>
                  <a:cubicBezTo>
                    <a:pt x="208" y="68"/>
                    <a:pt x="210" y="93"/>
                    <a:pt x="204" y="117"/>
                  </a:cubicBezTo>
                  <a:cubicBezTo>
                    <a:pt x="192" y="169"/>
                    <a:pt x="140" y="212"/>
                    <a:pt x="86" y="201"/>
                  </a:cubicBezTo>
                  <a:close/>
                </a:path>
              </a:pathLst>
            </a:custGeom>
            <a:solidFill>
              <a:schemeClr val="bg1"/>
            </a:solidFill>
            <a:ln w="9525">
              <a:solidFill>
                <a:srgbClr val="FFBE7D"/>
              </a:solidFill>
              <a:round/>
            </a:ln>
          </p:spPr>
          <p:txBody>
            <a:bodyPr anchor="ctr"/>
            <a:lstStyle/>
            <a:p>
              <a:pPr algn="ctr"/>
            </a:p>
          </p:txBody>
        </p:sp>
        <p:sp>
          <p:nvSpPr>
            <p:cNvPr id="316" name="ïṩļiḍè"/>
            <p:cNvSpPr/>
            <p:nvPr/>
          </p:nvSpPr>
          <p:spPr bwMode="auto">
            <a:xfrm>
              <a:off x="7477457" y="2825138"/>
              <a:ext cx="306816" cy="313901"/>
            </a:xfrm>
            <a:custGeom>
              <a:avLst/>
              <a:gdLst/>
              <a:ahLst/>
              <a:cxnLst>
                <a:cxn ang="0">
                  <a:pos x="78" y="201"/>
                </a:cxn>
                <a:cxn ang="0">
                  <a:pos x="18" y="64"/>
                </a:cxn>
                <a:cxn ang="0">
                  <a:pos x="61" y="5"/>
                </a:cxn>
                <a:cxn ang="0">
                  <a:pos x="83" y="10"/>
                </a:cxn>
                <a:cxn ang="0">
                  <a:pos x="77" y="34"/>
                </a:cxn>
                <a:cxn ang="0">
                  <a:pos x="47" y="75"/>
                </a:cxn>
                <a:cxn ang="0">
                  <a:pos x="49" y="133"/>
                </a:cxn>
                <a:cxn ang="0">
                  <a:pos x="88" y="169"/>
                </a:cxn>
                <a:cxn ang="0">
                  <a:pos x="139" y="163"/>
                </a:cxn>
                <a:cxn ang="0">
                  <a:pos x="174" y="120"/>
                </a:cxn>
                <a:cxn ang="0">
                  <a:pos x="175" y="71"/>
                </a:cxn>
                <a:cxn ang="0">
                  <a:pos x="186" y="50"/>
                </a:cxn>
                <a:cxn ang="0">
                  <a:pos x="205" y="61"/>
                </a:cxn>
                <a:cxn ang="0">
                  <a:pos x="203" y="130"/>
                </a:cxn>
                <a:cxn ang="0">
                  <a:pos x="78" y="201"/>
                </a:cxn>
              </a:cxnLst>
              <a:rect l="0" t="0" r="r" b="b"/>
              <a:pathLst>
                <a:path w="212" h="217">
                  <a:moveTo>
                    <a:pt x="78" y="201"/>
                  </a:moveTo>
                  <a:cubicBezTo>
                    <a:pt x="22" y="184"/>
                    <a:pt x="0" y="117"/>
                    <a:pt x="18" y="64"/>
                  </a:cubicBezTo>
                  <a:cubicBezTo>
                    <a:pt x="26" y="39"/>
                    <a:pt x="42" y="18"/>
                    <a:pt x="61" y="5"/>
                  </a:cubicBezTo>
                  <a:cubicBezTo>
                    <a:pt x="69" y="0"/>
                    <a:pt x="79" y="3"/>
                    <a:pt x="83" y="10"/>
                  </a:cubicBezTo>
                  <a:cubicBezTo>
                    <a:pt x="87" y="18"/>
                    <a:pt x="84" y="29"/>
                    <a:pt x="77" y="34"/>
                  </a:cubicBezTo>
                  <a:cubicBezTo>
                    <a:pt x="64" y="43"/>
                    <a:pt x="53" y="57"/>
                    <a:pt x="47" y="75"/>
                  </a:cubicBezTo>
                  <a:cubicBezTo>
                    <a:pt x="40" y="95"/>
                    <a:pt x="41" y="116"/>
                    <a:pt x="49" y="133"/>
                  </a:cubicBezTo>
                  <a:cubicBezTo>
                    <a:pt x="56" y="150"/>
                    <a:pt x="70" y="163"/>
                    <a:pt x="88" y="169"/>
                  </a:cubicBezTo>
                  <a:cubicBezTo>
                    <a:pt x="105" y="174"/>
                    <a:pt x="124" y="172"/>
                    <a:pt x="139" y="163"/>
                  </a:cubicBezTo>
                  <a:cubicBezTo>
                    <a:pt x="155" y="154"/>
                    <a:pt x="168" y="138"/>
                    <a:pt x="174" y="120"/>
                  </a:cubicBezTo>
                  <a:cubicBezTo>
                    <a:pt x="180" y="103"/>
                    <a:pt x="180" y="86"/>
                    <a:pt x="175" y="71"/>
                  </a:cubicBezTo>
                  <a:cubicBezTo>
                    <a:pt x="173" y="63"/>
                    <a:pt x="178" y="53"/>
                    <a:pt x="186" y="50"/>
                  </a:cubicBezTo>
                  <a:cubicBezTo>
                    <a:pt x="194" y="48"/>
                    <a:pt x="203" y="53"/>
                    <a:pt x="205" y="61"/>
                  </a:cubicBezTo>
                  <a:cubicBezTo>
                    <a:pt x="212" y="82"/>
                    <a:pt x="211" y="106"/>
                    <a:pt x="203" y="130"/>
                  </a:cubicBezTo>
                  <a:cubicBezTo>
                    <a:pt x="186" y="181"/>
                    <a:pt x="131" y="217"/>
                    <a:pt x="78" y="201"/>
                  </a:cubicBezTo>
                  <a:close/>
                </a:path>
              </a:pathLst>
            </a:custGeom>
            <a:solidFill>
              <a:schemeClr val="bg1"/>
            </a:solidFill>
            <a:ln w="9525">
              <a:solidFill>
                <a:srgbClr val="FFBE7D"/>
              </a:solidFill>
              <a:round/>
            </a:ln>
          </p:spPr>
          <p:txBody>
            <a:bodyPr anchor="ctr"/>
            <a:lstStyle/>
            <a:p>
              <a:pPr algn="ctr"/>
            </a:p>
          </p:txBody>
        </p:sp>
        <p:sp>
          <p:nvSpPr>
            <p:cNvPr id="317" name="íṧľiḓé"/>
            <p:cNvSpPr/>
            <p:nvPr/>
          </p:nvSpPr>
          <p:spPr bwMode="auto">
            <a:xfrm>
              <a:off x="7581589" y="2565987"/>
              <a:ext cx="318410" cy="276327"/>
            </a:xfrm>
            <a:custGeom>
              <a:avLst/>
              <a:gdLst/>
              <a:ahLst/>
              <a:cxnLst>
                <a:cxn ang="0">
                  <a:pos x="160" y="188"/>
                </a:cxn>
                <a:cxn ang="0">
                  <a:pos x="11" y="126"/>
                </a:cxn>
                <a:cxn ang="0">
                  <a:pos x="4" y="104"/>
                </a:cxn>
                <a:cxn ang="0">
                  <a:pos x="4" y="104"/>
                </a:cxn>
                <a:cxn ang="0">
                  <a:pos x="4" y="103"/>
                </a:cxn>
                <a:cxn ang="0">
                  <a:pos x="44" y="13"/>
                </a:cxn>
                <a:cxn ang="0">
                  <a:pos x="65" y="4"/>
                </a:cxn>
                <a:cxn ang="0">
                  <a:pos x="71" y="26"/>
                </a:cxn>
                <a:cxn ang="0">
                  <a:pos x="38" y="101"/>
                </a:cxn>
                <a:cxn ang="0">
                  <a:pos x="84" y="121"/>
                </a:cxn>
                <a:cxn ang="0">
                  <a:pos x="112" y="58"/>
                </a:cxn>
                <a:cxn ang="0">
                  <a:pos x="132" y="50"/>
                </a:cxn>
                <a:cxn ang="0">
                  <a:pos x="139" y="71"/>
                </a:cxn>
                <a:cxn ang="0">
                  <a:pos x="112" y="133"/>
                </a:cxn>
                <a:cxn ang="0">
                  <a:pos x="158" y="153"/>
                </a:cxn>
                <a:cxn ang="0">
                  <a:pos x="189" y="82"/>
                </a:cxn>
                <a:cxn ang="0">
                  <a:pos x="210" y="75"/>
                </a:cxn>
                <a:cxn ang="0">
                  <a:pos x="217" y="95"/>
                </a:cxn>
                <a:cxn ang="0">
                  <a:pos x="180" y="179"/>
                </a:cxn>
                <a:cxn ang="0">
                  <a:pos x="180" y="179"/>
                </a:cxn>
                <a:cxn ang="0">
                  <a:pos x="180" y="179"/>
                </a:cxn>
                <a:cxn ang="0">
                  <a:pos x="160" y="188"/>
                </a:cxn>
              </a:cxnLst>
              <a:rect l="0" t="0" r="r" b="b"/>
              <a:pathLst>
                <a:path w="220" h="191">
                  <a:moveTo>
                    <a:pt x="160" y="188"/>
                  </a:moveTo>
                  <a:cubicBezTo>
                    <a:pt x="110" y="168"/>
                    <a:pt x="61" y="147"/>
                    <a:pt x="11" y="126"/>
                  </a:cubicBezTo>
                  <a:cubicBezTo>
                    <a:pt x="3" y="122"/>
                    <a:pt x="0" y="113"/>
                    <a:pt x="4" y="104"/>
                  </a:cubicBezTo>
                  <a:cubicBezTo>
                    <a:pt x="4" y="104"/>
                    <a:pt x="4" y="104"/>
                    <a:pt x="4" y="104"/>
                  </a:cubicBezTo>
                  <a:cubicBezTo>
                    <a:pt x="4" y="104"/>
                    <a:pt x="4" y="104"/>
                    <a:pt x="4" y="103"/>
                  </a:cubicBezTo>
                  <a:cubicBezTo>
                    <a:pt x="17" y="73"/>
                    <a:pt x="30" y="43"/>
                    <a:pt x="44" y="13"/>
                  </a:cubicBezTo>
                  <a:cubicBezTo>
                    <a:pt x="48" y="5"/>
                    <a:pt x="57" y="0"/>
                    <a:pt x="65" y="4"/>
                  </a:cubicBezTo>
                  <a:cubicBezTo>
                    <a:pt x="72" y="8"/>
                    <a:pt x="75" y="18"/>
                    <a:pt x="71" y="26"/>
                  </a:cubicBezTo>
                  <a:cubicBezTo>
                    <a:pt x="57" y="56"/>
                    <a:pt x="51" y="71"/>
                    <a:pt x="38" y="101"/>
                  </a:cubicBezTo>
                  <a:cubicBezTo>
                    <a:pt x="56" y="109"/>
                    <a:pt x="66" y="113"/>
                    <a:pt x="84" y="121"/>
                  </a:cubicBezTo>
                  <a:cubicBezTo>
                    <a:pt x="95" y="95"/>
                    <a:pt x="100" y="83"/>
                    <a:pt x="112" y="58"/>
                  </a:cubicBezTo>
                  <a:cubicBezTo>
                    <a:pt x="115" y="50"/>
                    <a:pt x="125" y="46"/>
                    <a:pt x="132" y="50"/>
                  </a:cubicBezTo>
                  <a:cubicBezTo>
                    <a:pt x="140" y="53"/>
                    <a:pt x="143" y="63"/>
                    <a:pt x="139" y="71"/>
                  </a:cubicBezTo>
                  <a:cubicBezTo>
                    <a:pt x="128" y="95"/>
                    <a:pt x="122" y="108"/>
                    <a:pt x="112" y="133"/>
                  </a:cubicBezTo>
                  <a:cubicBezTo>
                    <a:pt x="130" y="141"/>
                    <a:pt x="140" y="145"/>
                    <a:pt x="158" y="153"/>
                  </a:cubicBezTo>
                  <a:cubicBezTo>
                    <a:pt x="170" y="124"/>
                    <a:pt x="176" y="110"/>
                    <a:pt x="189" y="82"/>
                  </a:cubicBezTo>
                  <a:cubicBezTo>
                    <a:pt x="193" y="75"/>
                    <a:pt x="202" y="71"/>
                    <a:pt x="210" y="75"/>
                  </a:cubicBezTo>
                  <a:cubicBezTo>
                    <a:pt x="217" y="78"/>
                    <a:pt x="220" y="88"/>
                    <a:pt x="217" y="95"/>
                  </a:cubicBezTo>
                  <a:cubicBezTo>
                    <a:pt x="201" y="128"/>
                    <a:pt x="194" y="145"/>
                    <a:pt x="180" y="179"/>
                  </a:cubicBezTo>
                  <a:cubicBezTo>
                    <a:pt x="180" y="179"/>
                    <a:pt x="180" y="179"/>
                    <a:pt x="180" y="179"/>
                  </a:cubicBezTo>
                  <a:cubicBezTo>
                    <a:pt x="180" y="179"/>
                    <a:pt x="180" y="179"/>
                    <a:pt x="180" y="179"/>
                  </a:cubicBezTo>
                  <a:cubicBezTo>
                    <a:pt x="177" y="187"/>
                    <a:pt x="168" y="191"/>
                    <a:pt x="160" y="188"/>
                  </a:cubicBezTo>
                  <a:close/>
                </a:path>
              </a:pathLst>
            </a:custGeom>
            <a:solidFill>
              <a:schemeClr val="bg1"/>
            </a:solidFill>
            <a:ln w="9525">
              <a:solidFill>
                <a:srgbClr val="FFBE7D"/>
              </a:solidFill>
              <a:round/>
            </a:ln>
          </p:spPr>
          <p:txBody>
            <a:bodyPr anchor="ctr"/>
            <a:lstStyle/>
            <a:p>
              <a:pPr algn="ctr"/>
            </a:p>
          </p:txBody>
        </p:sp>
        <p:sp>
          <p:nvSpPr>
            <p:cNvPr id="318" name="ïṡļïdé"/>
            <p:cNvSpPr/>
            <p:nvPr/>
          </p:nvSpPr>
          <p:spPr bwMode="auto">
            <a:xfrm>
              <a:off x="7707407" y="2328737"/>
              <a:ext cx="287921" cy="289424"/>
            </a:xfrm>
            <a:custGeom>
              <a:avLst/>
              <a:gdLst/>
              <a:ahLst/>
              <a:cxnLst>
                <a:cxn ang="0">
                  <a:pos x="110" y="190"/>
                </a:cxn>
                <a:cxn ang="0">
                  <a:pos x="118" y="170"/>
                </a:cxn>
                <a:cxn ang="0">
                  <a:pos x="161" y="132"/>
                </a:cxn>
                <a:cxn ang="0">
                  <a:pos x="170" y="96"/>
                </a:cxn>
                <a:cxn ang="0">
                  <a:pos x="159" y="75"/>
                </a:cxn>
                <a:cxn ang="0">
                  <a:pos x="150" y="73"/>
                </a:cxn>
                <a:cxn ang="0">
                  <a:pos x="138" y="77"/>
                </a:cxn>
                <a:cxn ang="0">
                  <a:pos x="108" y="105"/>
                </a:cxn>
                <a:cxn ang="0">
                  <a:pos x="108" y="106"/>
                </a:cxn>
                <a:cxn ang="0">
                  <a:pos x="81" y="134"/>
                </a:cxn>
                <a:cxn ang="0">
                  <a:pos x="50" y="149"/>
                </a:cxn>
                <a:cxn ang="0">
                  <a:pos x="27" y="145"/>
                </a:cxn>
                <a:cxn ang="0">
                  <a:pos x="2" y="104"/>
                </a:cxn>
                <a:cxn ang="0">
                  <a:pos x="14" y="51"/>
                </a:cxn>
                <a:cxn ang="0">
                  <a:pos x="65" y="4"/>
                </a:cxn>
                <a:cxn ang="0">
                  <a:pos x="84" y="10"/>
                </a:cxn>
                <a:cxn ang="0">
                  <a:pos x="77" y="31"/>
                </a:cxn>
                <a:cxn ang="0">
                  <a:pos x="38" y="64"/>
                </a:cxn>
                <a:cxn ang="0">
                  <a:pos x="30" y="99"/>
                </a:cxn>
                <a:cxn ang="0">
                  <a:pos x="40" y="117"/>
                </a:cxn>
                <a:cxn ang="0">
                  <a:pos x="48" y="119"/>
                </a:cxn>
                <a:cxn ang="0">
                  <a:pos x="58" y="115"/>
                </a:cxn>
                <a:cxn ang="0">
                  <a:pos x="86" y="88"/>
                </a:cxn>
                <a:cxn ang="0">
                  <a:pos x="86" y="87"/>
                </a:cxn>
                <a:cxn ang="0">
                  <a:pos x="116" y="58"/>
                </a:cxn>
                <a:cxn ang="0">
                  <a:pos x="150" y="44"/>
                </a:cxn>
                <a:cxn ang="0">
                  <a:pos x="173" y="50"/>
                </a:cxn>
                <a:cxn ang="0">
                  <a:pos x="198" y="92"/>
                </a:cxn>
                <a:cxn ang="0">
                  <a:pos x="186" y="145"/>
                </a:cxn>
                <a:cxn ang="0">
                  <a:pos x="129" y="197"/>
                </a:cxn>
                <a:cxn ang="0">
                  <a:pos x="110" y="190"/>
                </a:cxn>
              </a:cxnLst>
              <a:rect l="0" t="0" r="r" b="b"/>
              <a:pathLst>
                <a:path w="199" h="200">
                  <a:moveTo>
                    <a:pt x="110" y="190"/>
                  </a:moveTo>
                  <a:cubicBezTo>
                    <a:pt x="107" y="183"/>
                    <a:pt x="110" y="174"/>
                    <a:pt x="118" y="170"/>
                  </a:cubicBezTo>
                  <a:cubicBezTo>
                    <a:pt x="132" y="164"/>
                    <a:pt x="152" y="150"/>
                    <a:pt x="161" y="132"/>
                  </a:cubicBezTo>
                  <a:cubicBezTo>
                    <a:pt x="168" y="119"/>
                    <a:pt x="171" y="106"/>
                    <a:pt x="170" y="96"/>
                  </a:cubicBezTo>
                  <a:cubicBezTo>
                    <a:pt x="169" y="85"/>
                    <a:pt x="165" y="79"/>
                    <a:pt x="159" y="75"/>
                  </a:cubicBezTo>
                  <a:cubicBezTo>
                    <a:pt x="156" y="73"/>
                    <a:pt x="153" y="73"/>
                    <a:pt x="150" y="73"/>
                  </a:cubicBezTo>
                  <a:cubicBezTo>
                    <a:pt x="147" y="73"/>
                    <a:pt x="143" y="74"/>
                    <a:pt x="138" y="77"/>
                  </a:cubicBezTo>
                  <a:cubicBezTo>
                    <a:pt x="130" y="81"/>
                    <a:pt x="119" y="92"/>
                    <a:pt x="108" y="105"/>
                  </a:cubicBezTo>
                  <a:cubicBezTo>
                    <a:pt x="108" y="106"/>
                    <a:pt x="108" y="106"/>
                    <a:pt x="108" y="106"/>
                  </a:cubicBezTo>
                  <a:cubicBezTo>
                    <a:pt x="99" y="117"/>
                    <a:pt x="90" y="127"/>
                    <a:pt x="81" y="134"/>
                  </a:cubicBezTo>
                  <a:cubicBezTo>
                    <a:pt x="71" y="142"/>
                    <a:pt x="61" y="147"/>
                    <a:pt x="50" y="149"/>
                  </a:cubicBezTo>
                  <a:cubicBezTo>
                    <a:pt x="42" y="150"/>
                    <a:pt x="34" y="148"/>
                    <a:pt x="27" y="145"/>
                  </a:cubicBezTo>
                  <a:cubicBezTo>
                    <a:pt x="12" y="137"/>
                    <a:pt x="4" y="121"/>
                    <a:pt x="2" y="104"/>
                  </a:cubicBezTo>
                  <a:cubicBezTo>
                    <a:pt x="0" y="87"/>
                    <a:pt x="4" y="68"/>
                    <a:pt x="14" y="51"/>
                  </a:cubicBezTo>
                  <a:cubicBezTo>
                    <a:pt x="28" y="25"/>
                    <a:pt x="50" y="12"/>
                    <a:pt x="65" y="4"/>
                  </a:cubicBezTo>
                  <a:cubicBezTo>
                    <a:pt x="72" y="0"/>
                    <a:pt x="81" y="3"/>
                    <a:pt x="84" y="10"/>
                  </a:cubicBezTo>
                  <a:cubicBezTo>
                    <a:pt x="87" y="17"/>
                    <a:pt x="84" y="27"/>
                    <a:pt x="77" y="31"/>
                  </a:cubicBezTo>
                  <a:cubicBezTo>
                    <a:pt x="61" y="39"/>
                    <a:pt x="47" y="48"/>
                    <a:pt x="38" y="64"/>
                  </a:cubicBezTo>
                  <a:cubicBezTo>
                    <a:pt x="32" y="76"/>
                    <a:pt x="29" y="89"/>
                    <a:pt x="30" y="99"/>
                  </a:cubicBezTo>
                  <a:cubicBezTo>
                    <a:pt x="32" y="109"/>
                    <a:pt x="35" y="114"/>
                    <a:pt x="40" y="117"/>
                  </a:cubicBezTo>
                  <a:cubicBezTo>
                    <a:pt x="43" y="119"/>
                    <a:pt x="46" y="119"/>
                    <a:pt x="48" y="119"/>
                  </a:cubicBezTo>
                  <a:cubicBezTo>
                    <a:pt x="51" y="118"/>
                    <a:pt x="54" y="117"/>
                    <a:pt x="58" y="115"/>
                  </a:cubicBezTo>
                  <a:cubicBezTo>
                    <a:pt x="66" y="110"/>
                    <a:pt x="76" y="101"/>
                    <a:pt x="86" y="88"/>
                  </a:cubicBezTo>
                  <a:cubicBezTo>
                    <a:pt x="86" y="87"/>
                    <a:pt x="86" y="87"/>
                    <a:pt x="86" y="87"/>
                  </a:cubicBezTo>
                  <a:cubicBezTo>
                    <a:pt x="96" y="76"/>
                    <a:pt x="106" y="65"/>
                    <a:pt x="116" y="58"/>
                  </a:cubicBezTo>
                  <a:cubicBezTo>
                    <a:pt x="126" y="50"/>
                    <a:pt x="138" y="44"/>
                    <a:pt x="150" y="44"/>
                  </a:cubicBezTo>
                  <a:cubicBezTo>
                    <a:pt x="158" y="43"/>
                    <a:pt x="166" y="45"/>
                    <a:pt x="173" y="50"/>
                  </a:cubicBezTo>
                  <a:cubicBezTo>
                    <a:pt x="188" y="59"/>
                    <a:pt x="196" y="75"/>
                    <a:pt x="198" y="92"/>
                  </a:cubicBezTo>
                  <a:cubicBezTo>
                    <a:pt x="199" y="109"/>
                    <a:pt x="196" y="128"/>
                    <a:pt x="186" y="145"/>
                  </a:cubicBezTo>
                  <a:cubicBezTo>
                    <a:pt x="172" y="172"/>
                    <a:pt x="147" y="188"/>
                    <a:pt x="129" y="197"/>
                  </a:cubicBezTo>
                  <a:cubicBezTo>
                    <a:pt x="122" y="200"/>
                    <a:pt x="113" y="197"/>
                    <a:pt x="110" y="190"/>
                  </a:cubicBezTo>
                  <a:close/>
                </a:path>
              </a:pathLst>
            </a:custGeom>
            <a:solidFill>
              <a:schemeClr val="bg1"/>
            </a:solidFill>
            <a:ln w="9525">
              <a:solidFill>
                <a:srgbClr val="FFBE7D"/>
              </a:solidFill>
              <a:round/>
            </a:ln>
          </p:spPr>
          <p:txBody>
            <a:bodyPr anchor="ctr"/>
            <a:lstStyle/>
            <a:p>
              <a:pPr algn="ctr"/>
            </a:p>
          </p:txBody>
        </p:sp>
        <p:sp>
          <p:nvSpPr>
            <p:cNvPr id="319" name="îşḷîḍè"/>
            <p:cNvSpPr/>
            <p:nvPr/>
          </p:nvSpPr>
          <p:spPr bwMode="auto">
            <a:xfrm>
              <a:off x="7852120" y="2087192"/>
              <a:ext cx="283627" cy="293718"/>
            </a:xfrm>
            <a:custGeom>
              <a:avLst/>
              <a:gdLst/>
              <a:ahLst/>
              <a:cxnLst>
                <a:cxn ang="0">
                  <a:pos x="100" y="192"/>
                </a:cxn>
                <a:cxn ang="0">
                  <a:pos x="110" y="173"/>
                </a:cxn>
                <a:cxn ang="0">
                  <a:pos x="157" y="139"/>
                </a:cxn>
                <a:cxn ang="0">
                  <a:pos x="168" y="104"/>
                </a:cxn>
                <a:cxn ang="0">
                  <a:pos x="159" y="82"/>
                </a:cxn>
                <a:cxn ang="0">
                  <a:pos x="150" y="79"/>
                </a:cxn>
                <a:cxn ang="0">
                  <a:pos x="138" y="82"/>
                </a:cxn>
                <a:cxn ang="0">
                  <a:pos x="106" y="108"/>
                </a:cxn>
                <a:cxn ang="0">
                  <a:pos x="105" y="108"/>
                </a:cxn>
                <a:cxn ang="0">
                  <a:pos x="76" y="134"/>
                </a:cxn>
                <a:cxn ang="0">
                  <a:pos x="44" y="146"/>
                </a:cxn>
                <a:cxn ang="0">
                  <a:pos x="21" y="140"/>
                </a:cxn>
                <a:cxn ang="0">
                  <a:pos x="0" y="98"/>
                </a:cxn>
                <a:cxn ang="0">
                  <a:pos x="16" y="45"/>
                </a:cxn>
                <a:cxn ang="0">
                  <a:pos x="71" y="3"/>
                </a:cxn>
                <a:cxn ang="0">
                  <a:pos x="89" y="11"/>
                </a:cxn>
                <a:cxn ang="0">
                  <a:pos x="81" y="31"/>
                </a:cxn>
                <a:cxn ang="0">
                  <a:pos x="39" y="61"/>
                </a:cxn>
                <a:cxn ang="0">
                  <a:pos x="29" y="94"/>
                </a:cxn>
                <a:cxn ang="0">
                  <a:pos x="37" y="113"/>
                </a:cxn>
                <a:cxn ang="0">
                  <a:pos x="45" y="116"/>
                </a:cxn>
                <a:cxn ang="0">
                  <a:pos x="55" y="113"/>
                </a:cxn>
                <a:cxn ang="0">
                  <a:pos x="85" y="89"/>
                </a:cxn>
                <a:cxn ang="0">
                  <a:pos x="85" y="88"/>
                </a:cxn>
                <a:cxn ang="0">
                  <a:pos x="117" y="61"/>
                </a:cxn>
                <a:cxn ang="0">
                  <a:pos x="153" y="50"/>
                </a:cxn>
                <a:cxn ang="0">
                  <a:pos x="175" y="58"/>
                </a:cxn>
                <a:cxn ang="0">
                  <a:pos x="196" y="102"/>
                </a:cxn>
                <a:cxn ang="0">
                  <a:pos x="180" y="154"/>
                </a:cxn>
                <a:cxn ang="0">
                  <a:pos x="119" y="201"/>
                </a:cxn>
                <a:cxn ang="0">
                  <a:pos x="100" y="192"/>
                </a:cxn>
              </a:cxnLst>
              <a:rect l="0" t="0" r="r" b="b"/>
              <a:pathLst>
                <a:path w="196" h="203">
                  <a:moveTo>
                    <a:pt x="100" y="192"/>
                  </a:moveTo>
                  <a:cubicBezTo>
                    <a:pt x="98" y="185"/>
                    <a:pt x="102" y="176"/>
                    <a:pt x="110" y="173"/>
                  </a:cubicBezTo>
                  <a:cubicBezTo>
                    <a:pt x="125" y="168"/>
                    <a:pt x="146" y="156"/>
                    <a:pt x="157" y="139"/>
                  </a:cubicBezTo>
                  <a:cubicBezTo>
                    <a:pt x="164" y="127"/>
                    <a:pt x="168" y="114"/>
                    <a:pt x="168" y="104"/>
                  </a:cubicBezTo>
                  <a:cubicBezTo>
                    <a:pt x="168" y="93"/>
                    <a:pt x="164" y="86"/>
                    <a:pt x="159" y="82"/>
                  </a:cubicBezTo>
                  <a:cubicBezTo>
                    <a:pt x="156" y="80"/>
                    <a:pt x="153" y="79"/>
                    <a:pt x="150" y="79"/>
                  </a:cubicBezTo>
                  <a:cubicBezTo>
                    <a:pt x="147" y="79"/>
                    <a:pt x="143" y="80"/>
                    <a:pt x="138" y="82"/>
                  </a:cubicBezTo>
                  <a:cubicBezTo>
                    <a:pt x="129" y="86"/>
                    <a:pt x="118" y="95"/>
                    <a:pt x="106" y="108"/>
                  </a:cubicBezTo>
                  <a:cubicBezTo>
                    <a:pt x="105" y="108"/>
                    <a:pt x="105" y="108"/>
                    <a:pt x="105" y="108"/>
                  </a:cubicBezTo>
                  <a:cubicBezTo>
                    <a:pt x="96" y="118"/>
                    <a:pt x="86" y="127"/>
                    <a:pt x="76" y="134"/>
                  </a:cubicBezTo>
                  <a:cubicBezTo>
                    <a:pt x="66" y="141"/>
                    <a:pt x="55" y="145"/>
                    <a:pt x="44" y="146"/>
                  </a:cubicBezTo>
                  <a:cubicBezTo>
                    <a:pt x="36" y="146"/>
                    <a:pt x="28" y="144"/>
                    <a:pt x="21" y="140"/>
                  </a:cubicBezTo>
                  <a:cubicBezTo>
                    <a:pt x="7" y="131"/>
                    <a:pt x="0" y="114"/>
                    <a:pt x="0" y="98"/>
                  </a:cubicBezTo>
                  <a:cubicBezTo>
                    <a:pt x="0" y="81"/>
                    <a:pt x="5" y="62"/>
                    <a:pt x="16" y="45"/>
                  </a:cubicBezTo>
                  <a:cubicBezTo>
                    <a:pt x="32" y="21"/>
                    <a:pt x="55" y="10"/>
                    <a:pt x="71" y="3"/>
                  </a:cubicBezTo>
                  <a:cubicBezTo>
                    <a:pt x="79" y="0"/>
                    <a:pt x="87" y="3"/>
                    <a:pt x="89" y="11"/>
                  </a:cubicBezTo>
                  <a:cubicBezTo>
                    <a:pt x="92" y="18"/>
                    <a:pt x="88" y="27"/>
                    <a:pt x="81" y="31"/>
                  </a:cubicBezTo>
                  <a:cubicBezTo>
                    <a:pt x="65" y="38"/>
                    <a:pt x="49" y="46"/>
                    <a:pt x="39" y="61"/>
                  </a:cubicBezTo>
                  <a:cubicBezTo>
                    <a:pt x="32" y="72"/>
                    <a:pt x="29" y="85"/>
                    <a:pt x="29" y="94"/>
                  </a:cubicBezTo>
                  <a:cubicBezTo>
                    <a:pt x="29" y="104"/>
                    <a:pt x="32" y="110"/>
                    <a:pt x="37" y="113"/>
                  </a:cubicBezTo>
                  <a:cubicBezTo>
                    <a:pt x="40" y="115"/>
                    <a:pt x="42" y="116"/>
                    <a:pt x="45" y="116"/>
                  </a:cubicBezTo>
                  <a:cubicBezTo>
                    <a:pt x="47" y="116"/>
                    <a:pt x="51" y="115"/>
                    <a:pt x="55" y="113"/>
                  </a:cubicBezTo>
                  <a:cubicBezTo>
                    <a:pt x="63" y="109"/>
                    <a:pt x="74" y="100"/>
                    <a:pt x="85" y="89"/>
                  </a:cubicBezTo>
                  <a:cubicBezTo>
                    <a:pt x="85" y="88"/>
                    <a:pt x="85" y="88"/>
                    <a:pt x="85" y="88"/>
                  </a:cubicBezTo>
                  <a:cubicBezTo>
                    <a:pt x="96" y="77"/>
                    <a:pt x="107" y="67"/>
                    <a:pt x="117" y="61"/>
                  </a:cubicBezTo>
                  <a:cubicBezTo>
                    <a:pt x="129" y="54"/>
                    <a:pt x="141" y="50"/>
                    <a:pt x="153" y="50"/>
                  </a:cubicBezTo>
                  <a:cubicBezTo>
                    <a:pt x="160" y="50"/>
                    <a:pt x="169" y="53"/>
                    <a:pt x="175" y="58"/>
                  </a:cubicBezTo>
                  <a:cubicBezTo>
                    <a:pt x="190" y="68"/>
                    <a:pt x="196" y="85"/>
                    <a:pt x="196" y="102"/>
                  </a:cubicBezTo>
                  <a:cubicBezTo>
                    <a:pt x="196" y="119"/>
                    <a:pt x="191" y="138"/>
                    <a:pt x="180" y="154"/>
                  </a:cubicBezTo>
                  <a:cubicBezTo>
                    <a:pt x="164" y="179"/>
                    <a:pt x="137" y="193"/>
                    <a:pt x="119" y="201"/>
                  </a:cubicBezTo>
                  <a:cubicBezTo>
                    <a:pt x="111" y="203"/>
                    <a:pt x="103" y="199"/>
                    <a:pt x="100" y="192"/>
                  </a:cubicBezTo>
                  <a:close/>
                </a:path>
              </a:pathLst>
            </a:custGeom>
            <a:solidFill>
              <a:schemeClr val="bg1"/>
            </a:solidFill>
            <a:ln w="9525">
              <a:solidFill>
                <a:srgbClr val="FFBE7D"/>
              </a:solidFill>
              <a:round/>
            </a:ln>
          </p:spPr>
          <p:txBody>
            <a:bodyPr anchor="ctr"/>
            <a:lstStyle/>
            <a:p>
              <a:pPr algn="ctr"/>
            </a:p>
          </p:txBody>
        </p:sp>
        <p:sp>
          <p:nvSpPr>
            <p:cNvPr id="320" name="îşlíḓé"/>
            <p:cNvSpPr/>
            <p:nvPr/>
          </p:nvSpPr>
          <p:spPr bwMode="auto">
            <a:xfrm>
              <a:off x="10230423" y="3130236"/>
              <a:ext cx="431131" cy="432634"/>
            </a:xfrm>
            <a:custGeom>
              <a:avLst/>
              <a:gdLst/>
              <a:ahLst/>
              <a:cxnLst>
                <a:cxn ang="0">
                  <a:pos x="298" y="111"/>
                </a:cxn>
                <a:cxn ang="0">
                  <a:pos x="187" y="299"/>
                </a:cxn>
                <a:cxn ang="0">
                  <a:pos x="0" y="187"/>
                </a:cxn>
                <a:cxn ang="0">
                  <a:pos x="111" y="0"/>
                </a:cxn>
                <a:cxn ang="0">
                  <a:pos x="298" y="111"/>
                </a:cxn>
              </a:cxnLst>
              <a:rect l="0" t="0" r="r" b="b"/>
              <a:pathLst>
                <a:path w="298" h="299">
                  <a:moveTo>
                    <a:pt x="298" y="111"/>
                  </a:moveTo>
                  <a:cubicBezTo>
                    <a:pt x="178" y="157"/>
                    <a:pt x="169" y="171"/>
                    <a:pt x="187" y="299"/>
                  </a:cubicBezTo>
                  <a:cubicBezTo>
                    <a:pt x="141" y="178"/>
                    <a:pt x="127" y="170"/>
                    <a:pt x="0" y="187"/>
                  </a:cubicBezTo>
                  <a:cubicBezTo>
                    <a:pt x="120" y="142"/>
                    <a:pt x="128" y="127"/>
                    <a:pt x="111" y="0"/>
                  </a:cubicBezTo>
                  <a:cubicBezTo>
                    <a:pt x="156" y="120"/>
                    <a:pt x="171" y="129"/>
                    <a:pt x="298" y="111"/>
                  </a:cubicBezTo>
                  <a:close/>
                </a:path>
              </a:pathLst>
            </a:custGeom>
            <a:solidFill>
              <a:srgbClr val="FFFFFF"/>
            </a:solidFill>
            <a:ln w="9525">
              <a:noFill/>
              <a:round/>
            </a:ln>
          </p:spPr>
          <p:txBody>
            <a:bodyPr anchor="ctr"/>
            <a:lstStyle/>
            <a:p>
              <a:pPr algn="ctr"/>
            </a:p>
          </p:txBody>
        </p:sp>
        <p:sp>
          <p:nvSpPr>
            <p:cNvPr id="321" name="i$ľïde"/>
            <p:cNvSpPr/>
            <p:nvPr/>
          </p:nvSpPr>
          <p:spPr bwMode="auto">
            <a:xfrm>
              <a:off x="8161726" y="5944179"/>
              <a:ext cx="105636" cy="135909"/>
            </a:xfrm>
            <a:custGeom>
              <a:avLst/>
              <a:gdLst/>
              <a:ahLst/>
              <a:cxnLst>
                <a:cxn ang="0">
                  <a:pos x="65" y="15"/>
                </a:cxn>
                <a:cxn ang="0">
                  <a:pos x="44" y="15"/>
                </a:cxn>
                <a:cxn ang="0">
                  <a:pos x="44" y="87"/>
                </a:cxn>
                <a:cxn ang="0">
                  <a:pos x="36" y="94"/>
                </a:cxn>
                <a:cxn ang="0">
                  <a:pos x="29" y="87"/>
                </a:cxn>
                <a:cxn ang="0">
                  <a:pos x="29" y="15"/>
                </a:cxn>
                <a:cxn ang="0">
                  <a:pos x="8" y="15"/>
                </a:cxn>
                <a:cxn ang="0">
                  <a:pos x="0" y="7"/>
                </a:cxn>
                <a:cxn ang="0">
                  <a:pos x="8" y="0"/>
                </a:cxn>
                <a:cxn ang="0">
                  <a:pos x="65" y="0"/>
                </a:cxn>
                <a:cxn ang="0">
                  <a:pos x="73" y="7"/>
                </a:cxn>
                <a:cxn ang="0">
                  <a:pos x="65" y="15"/>
                </a:cxn>
              </a:cxnLst>
              <a:rect l="0" t="0" r="r" b="b"/>
              <a:pathLst>
                <a:path w="73" h="94">
                  <a:moveTo>
                    <a:pt x="65" y="15"/>
                  </a:moveTo>
                  <a:cubicBezTo>
                    <a:pt x="44" y="15"/>
                    <a:pt x="44" y="15"/>
                    <a:pt x="44" y="15"/>
                  </a:cubicBezTo>
                  <a:cubicBezTo>
                    <a:pt x="44" y="87"/>
                    <a:pt x="44" y="87"/>
                    <a:pt x="44" y="87"/>
                  </a:cubicBezTo>
                  <a:cubicBezTo>
                    <a:pt x="44" y="91"/>
                    <a:pt x="41" y="94"/>
                    <a:pt x="36" y="94"/>
                  </a:cubicBezTo>
                  <a:cubicBezTo>
                    <a:pt x="32" y="94"/>
                    <a:pt x="29" y="91"/>
                    <a:pt x="29" y="87"/>
                  </a:cubicBezTo>
                  <a:cubicBezTo>
                    <a:pt x="29" y="15"/>
                    <a:pt x="29" y="15"/>
                    <a:pt x="29" y="15"/>
                  </a:cubicBezTo>
                  <a:cubicBezTo>
                    <a:pt x="8" y="15"/>
                    <a:pt x="8" y="15"/>
                    <a:pt x="8" y="15"/>
                  </a:cubicBezTo>
                  <a:cubicBezTo>
                    <a:pt x="3" y="15"/>
                    <a:pt x="0" y="11"/>
                    <a:pt x="0" y="7"/>
                  </a:cubicBezTo>
                  <a:cubicBezTo>
                    <a:pt x="0" y="3"/>
                    <a:pt x="3" y="0"/>
                    <a:pt x="8" y="0"/>
                  </a:cubicBezTo>
                  <a:cubicBezTo>
                    <a:pt x="65" y="0"/>
                    <a:pt x="65" y="0"/>
                    <a:pt x="65" y="0"/>
                  </a:cubicBezTo>
                  <a:cubicBezTo>
                    <a:pt x="69" y="0"/>
                    <a:pt x="73" y="3"/>
                    <a:pt x="73" y="7"/>
                  </a:cubicBezTo>
                  <a:cubicBezTo>
                    <a:pt x="73" y="11"/>
                    <a:pt x="69" y="15"/>
                    <a:pt x="65" y="15"/>
                  </a:cubicBezTo>
                  <a:close/>
                </a:path>
              </a:pathLst>
            </a:custGeom>
            <a:solidFill>
              <a:srgbClr val="FFFFFF"/>
            </a:solidFill>
            <a:ln w="9525">
              <a:noFill/>
              <a:round/>
            </a:ln>
          </p:spPr>
          <p:txBody>
            <a:bodyPr anchor="ctr"/>
            <a:lstStyle/>
            <a:p>
              <a:pPr algn="ctr"/>
            </a:p>
          </p:txBody>
        </p:sp>
        <p:sp>
          <p:nvSpPr>
            <p:cNvPr id="322" name="í$1ídè"/>
            <p:cNvSpPr/>
            <p:nvPr/>
          </p:nvSpPr>
          <p:spPr bwMode="auto">
            <a:xfrm>
              <a:off x="8289047" y="5944179"/>
              <a:ext cx="21685" cy="135909"/>
            </a:xfrm>
            <a:custGeom>
              <a:avLst/>
              <a:gdLst/>
              <a:ahLst/>
              <a:cxnLst>
                <a:cxn ang="0">
                  <a:pos x="15" y="10"/>
                </a:cxn>
                <a:cxn ang="0">
                  <a:pos x="8" y="17"/>
                </a:cxn>
                <a:cxn ang="0">
                  <a:pos x="0" y="10"/>
                </a:cxn>
                <a:cxn ang="0">
                  <a:pos x="0" y="7"/>
                </a:cxn>
                <a:cxn ang="0">
                  <a:pos x="8" y="0"/>
                </a:cxn>
                <a:cxn ang="0">
                  <a:pos x="15" y="7"/>
                </a:cxn>
                <a:cxn ang="0">
                  <a:pos x="15" y="10"/>
                </a:cxn>
                <a:cxn ang="0">
                  <a:pos x="15" y="34"/>
                </a:cxn>
                <a:cxn ang="0">
                  <a:pos x="15" y="87"/>
                </a:cxn>
                <a:cxn ang="0">
                  <a:pos x="8" y="94"/>
                </a:cxn>
                <a:cxn ang="0">
                  <a:pos x="0" y="87"/>
                </a:cxn>
                <a:cxn ang="0">
                  <a:pos x="0" y="34"/>
                </a:cxn>
                <a:cxn ang="0">
                  <a:pos x="8" y="27"/>
                </a:cxn>
                <a:cxn ang="0">
                  <a:pos x="15" y="34"/>
                </a:cxn>
              </a:cxnLst>
              <a:rect l="0" t="0" r="r" b="b"/>
              <a:pathLst>
                <a:path w="15" h="94">
                  <a:moveTo>
                    <a:pt x="15" y="10"/>
                  </a:moveTo>
                  <a:cubicBezTo>
                    <a:pt x="15" y="14"/>
                    <a:pt x="12" y="17"/>
                    <a:pt x="8" y="17"/>
                  </a:cubicBezTo>
                  <a:cubicBezTo>
                    <a:pt x="4" y="17"/>
                    <a:pt x="0" y="14"/>
                    <a:pt x="0" y="10"/>
                  </a:cubicBezTo>
                  <a:cubicBezTo>
                    <a:pt x="0" y="7"/>
                    <a:pt x="0" y="7"/>
                    <a:pt x="0" y="7"/>
                  </a:cubicBezTo>
                  <a:cubicBezTo>
                    <a:pt x="0" y="3"/>
                    <a:pt x="4" y="0"/>
                    <a:pt x="8" y="0"/>
                  </a:cubicBezTo>
                  <a:cubicBezTo>
                    <a:pt x="12" y="0"/>
                    <a:pt x="15" y="3"/>
                    <a:pt x="15" y="7"/>
                  </a:cubicBezTo>
                  <a:lnTo>
                    <a:pt x="15" y="10"/>
                  </a:lnTo>
                  <a:close/>
                  <a:moveTo>
                    <a:pt x="15" y="34"/>
                  </a:moveTo>
                  <a:cubicBezTo>
                    <a:pt x="15" y="87"/>
                    <a:pt x="15" y="87"/>
                    <a:pt x="15" y="87"/>
                  </a:cubicBezTo>
                  <a:cubicBezTo>
                    <a:pt x="15" y="91"/>
                    <a:pt x="12" y="94"/>
                    <a:pt x="8" y="94"/>
                  </a:cubicBezTo>
                  <a:cubicBezTo>
                    <a:pt x="4" y="94"/>
                    <a:pt x="0" y="91"/>
                    <a:pt x="0" y="87"/>
                  </a:cubicBezTo>
                  <a:cubicBezTo>
                    <a:pt x="0" y="34"/>
                    <a:pt x="0" y="34"/>
                    <a:pt x="0" y="34"/>
                  </a:cubicBezTo>
                  <a:cubicBezTo>
                    <a:pt x="0" y="30"/>
                    <a:pt x="4" y="27"/>
                    <a:pt x="8" y="27"/>
                  </a:cubicBezTo>
                  <a:cubicBezTo>
                    <a:pt x="12" y="27"/>
                    <a:pt x="15" y="30"/>
                    <a:pt x="15" y="34"/>
                  </a:cubicBezTo>
                  <a:close/>
                </a:path>
              </a:pathLst>
            </a:custGeom>
            <a:solidFill>
              <a:srgbClr val="FFFFFF"/>
            </a:solidFill>
            <a:ln w="9525">
              <a:noFill/>
              <a:round/>
            </a:ln>
          </p:spPr>
          <p:txBody>
            <a:bodyPr anchor="ctr"/>
            <a:lstStyle/>
            <a:p>
              <a:pPr algn="ctr"/>
            </a:p>
          </p:txBody>
        </p:sp>
        <p:sp>
          <p:nvSpPr>
            <p:cNvPr id="323" name="isḷide"/>
            <p:cNvSpPr/>
            <p:nvPr/>
          </p:nvSpPr>
          <p:spPr bwMode="auto">
            <a:xfrm>
              <a:off x="8344012" y="5983256"/>
              <a:ext cx="143209" cy="96833"/>
            </a:xfrm>
            <a:custGeom>
              <a:avLst/>
              <a:gdLst/>
              <a:ahLst/>
              <a:cxnLst>
                <a:cxn ang="0">
                  <a:pos x="57" y="28"/>
                </a:cxn>
                <a:cxn ang="0">
                  <a:pos x="57" y="28"/>
                </a:cxn>
                <a:cxn ang="0">
                  <a:pos x="57" y="60"/>
                </a:cxn>
                <a:cxn ang="0">
                  <a:pos x="50" y="67"/>
                </a:cxn>
                <a:cxn ang="0">
                  <a:pos x="42" y="60"/>
                </a:cxn>
                <a:cxn ang="0">
                  <a:pos x="42" y="28"/>
                </a:cxn>
                <a:cxn ang="0">
                  <a:pos x="42" y="28"/>
                </a:cxn>
                <a:cxn ang="0">
                  <a:pos x="28" y="14"/>
                </a:cxn>
                <a:cxn ang="0">
                  <a:pos x="15" y="28"/>
                </a:cxn>
                <a:cxn ang="0">
                  <a:pos x="15" y="60"/>
                </a:cxn>
                <a:cxn ang="0">
                  <a:pos x="15" y="61"/>
                </a:cxn>
                <a:cxn ang="0">
                  <a:pos x="15" y="62"/>
                </a:cxn>
                <a:cxn ang="0">
                  <a:pos x="14" y="62"/>
                </a:cxn>
                <a:cxn ang="0">
                  <a:pos x="14" y="63"/>
                </a:cxn>
                <a:cxn ang="0">
                  <a:pos x="7" y="67"/>
                </a:cxn>
                <a:cxn ang="0">
                  <a:pos x="6" y="67"/>
                </a:cxn>
                <a:cxn ang="0">
                  <a:pos x="0" y="60"/>
                </a:cxn>
                <a:cxn ang="0">
                  <a:pos x="0" y="28"/>
                </a:cxn>
                <a:cxn ang="0">
                  <a:pos x="0" y="28"/>
                </a:cxn>
                <a:cxn ang="0">
                  <a:pos x="0" y="7"/>
                </a:cxn>
                <a:cxn ang="0">
                  <a:pos x="7" y="0"/>
                </a:cxn>
                <a:cxn ang="0">
                  <a:pos x="14" y="4"/>
                </a:cxn>
                <a:cxn ang="0">
                  <a:pos x="28" y="0"/>
                </a:cxn>
                <a:cxn ang="0">
                  <a:pos x="50" y="9"/>
                </a:cxn>
                <a:cxn ang="0">
                  <a:pos x="71" y="0"/>
                </a:cxn>
                <a:cxn ang="0">
                  <a:pos x="99" y="28"/>
                </a:cxn>
                <a:cxn ang="0">
                  <a:pos x="99" y="60"/>
                </a:cxn>
                <a:cxn ang="0">
                  <a:pos x="92" y="67"/>
                </a:cxn>
                <a:cxn ang="0">
                  <a:pos x="84" y="60"/>
                </a:cxn>
                <a:cxn ang="0">
                  <a:pos x="84" y="28"/>
                </a:cxn>
                <a:cxn ang="0">
                  <a:pos x="71" y="14"/>
                </a:cxn>
                <a:cxn ang="0">
                  <a:pos x="57" y="28"/>
                </a:cxn>
              </a:cxnLst>
              <a:rect l="0" t="0" r="r" b="b"/>
              <a:pathLst>
                <a:path w="99" h="67">
                  <a:moveTo>
                    <a:pt x="57" y="28"/>
                  </a:moveTo>
                  <a:cubicBezTo>
                    <a:pt x="57" y="28"/>
                    <a:pt x="57" y="28"/>
                    <a:pt x="57" y="28"/>
                  </a:cubicBezTo>
                  <a:cubicBezTo>
                    <a:pt x="57" y="60"/>
                    <a:pt x="57" y="60"/>
                    <a:pt x="57" y="60"/>
                  </a:cubicBezTo>
                  <a:cubicBezTo>
                    <a:pt x="57" y="64"/>
                    <a:pt x="53" y="67"/>
                    <a:pt x="50" y="67"/>
                  </a:cubicBezTo>
                  <a:cubicBezTo>
                    <a:pt x="46" y="67"/>
                    <a:pt x="42" y="64"/>
                    <a:pt x="42" y="60"/>
                  </a:cubicBezTo>
                  <a:cubicBezTo>
                    <a:pt x="42" y="28"/>
                    <a:pt x="42" y="28"/>
                    <a:pt x="42" y="28"/>
                  </a:cubicBezTo>
                  <a:cubicBezTo>
                    <a:pt x="42" y="28"/>
                    <a:pt x="42" y="28"/>
                    <a:pt x="42" y="28"/>
                  </a:cubicBezTo>
                  <a:cubicBezTo>
                    <a:pt x="42" y="20"/>
                    <a:pt x="36" y="14"/>
                    <a:pt x="28" y="14"/>
                  </a:cubicBezTo>
                  <a:cubicBezTo>
                    <a:pt x="21" y="14"/>
                    <a:pt x="15" y="20"/>
                    <a:pt x="15" y="28"/>
                  </a:cubicBezTo>
                  <a:cubicBezTo>
                    <a:pt x="15" y="60"/>
                    <a:pt x="15" y="60"/>
                    <a:pt x="15" y="60"/>
                  </a:cubicBezTo>
                  <a:cubicBezTo>
                    <a:pt x="15" y="61"/>
                    <a:pt x="15" y="61"/>
                    <a:pt x="15" y="61"/>
                  </a:cubicBezTo>
                  <a:cubicBezTo>
                    <a:pt x="15" y="62"/>
                    <a:pt x="15" y="62"/>
                    <a:pt x="15" y="62"/>
                  </a:cubicBezTo>
                  <a:cubicBezTo>
                    <a:pt x="14" y="62"/>
                    <a:pt x="14" y="62"/>
                    <a:pt x="14" y="62"/>
                  </a:cubicBezTo>
                  <a:cubicBezTo>
                    <a:pt x="14" y="63"/>
                    <a:pt x="14" y="63"/>
                    <a:pt x="14" y="63"/>
                  </a:cubicBezTo>
                  <a:cubicBezTo>
                    <a:pt x="13" y="65"/>
                    <a:pt x="10" y="67"/>
                    <a:pt x="7" y="67"/>
                  </a:cubicBezTo>
                  <a:cubicBezTo>
                    <a:pt x="7" y="67"/>
                    <a:pt x="6" y="67"/>
                    <a:pt x="6" y="67"/>
                  </a:cubicBezTo>
                  <a:cubicBezTo>
                    <a:pt x="3" y="66"/>
                    <a:pt x="0" y="64"/>
                    <a:pt x="0" y="60"/>
                  </a:cubicBezTo>
                  <a:cubicBezTo>
                    <a:pt x="0" y="28"/>
                    <a:pt x="0" y="28"/>
                    <a:pt x="0" y="28"/>
                  </a:cubicBezTo>
                  <a:cubicBezTo>
                    <a:pt x="0" y="28"/>
                    <a:pt x="0" y="28"/>
                    <a:pt x="0" y="28"/>
                  </a:cubicBezTo>
                  <a:cubicBezTo>
                    <a:pt x="0" y="7"/>
                    <a:pt x="0" y="7"/>
                    <a:pt x="0" y="7"/>
                  </a:cubicBezTo>
                  <a:cubicBezTo>
                    <a:pt x="0" y="3"/>
                    <a:pt x="3" y="0"/>
                    <a:pt x="7" y="0"/>
                  </a:cubicBezTo>
                  <a:cubicBezTo>
                    <a:pt x="10" y="0"/>
                    <a:pt x="13" y="1"/>
                    <a:pt x="14" y="4"/>
                  </a:cubicBezTo>
                  <a:cubicBezTo>
                    <a:pt x="18" y="1"/>
                    <a:pt x="23" y="0"/>
                    <a:pt x="28" y="0"/>
                  </a:cubicBezTo>
                  <a:cubicBezTo>
                    <a:pt x="37" y="0"/>
                    <a:pt x="44" y="3"/>
                    <a:pt x="50" y="9"/>
                  </a:cubicBezTo>
                  <a:cubicBezTo>
                    <a:pt x="55" y="3"/>
                    <a:pt x="62" y="0"/>
                    <a:pt x="71" y="0"/>
                  </a:cubicBezTo>
                  <a:cubicBezTo>
                    <a:pt x="86" y="0"/>
                    <a:pt x="99" y="12"/>
                    <a:pt x="99" y="28"/>
                  </a:cubicBezTo>
                  <a:cubicBezTo>
                    <a:pt x="99" y="60"/>
                    <a:pt x="99" y="60"/>
                    <a:pt x="99" y="60"/>
                  </a:cubicBezTo>
                  <a:cubicBezTo>
                    <a:pt x="99" y="64"/>
                    <a:pt x="96" y="67"/>
                    <a:pt x="92" y="67"/>
                  </a:cubicBezTo>
                  <a:cubicBezTo>
                    <a:pt x="88" y="67"/>
                    <a:pt x="84" y="64"/>
                    <a:pt x="84" y="60"/>
                  </a:cubicBezTo>
                  <a:cubicBezTo>
                    <a:pt x="84" y="28"/>
                    <a:pt x="84" y="28"/>
                    <a:pt x="84" y="28"/>
                  </a:cubicBezTo>
                  <a:cubicBezTo>
                    <a:pt x="84" y="20"/>
                    <a:pt x="78" y="14"/>
                    <a:pt x="71" y="14"/>
                  </a:cubicBezTo>
                  <a:cubicBezTo>
                    <a:pt x="63" y="14"/>
                    <a:pt x="57" y="20"/>
                    <a:pt x="57" y="28"/>
                  </a:cubicBezTo>
                  <a:close/>
                </a:path>
              </a:pathLst>
            </a:custGeom>
            <a:solidFill>
              <a:srgbClr val="FFFFFF"/>
            </a:solidFill>
            <a:ln w="9525">
              <a:noFill/>
              <a:round/>
            </a:ln>
          </p:spPr>
          <p:txBody>
            <a:bodyPr anchor="ctr"/>
            <a:lstStyle/>
            <a:p>
              <a:pPr algn="ctr"/>
            </a:p>
          </p:txBody>
        </p:sp>
        <p:sp>
          <p:nvSpPr>
            <p:cNvPr id="324" name="î$lîdé"/>
            <p:cNvSpPr/>
            <p:nvPr/>
          </p:nvSpPr>
          <p:spPr bwMode="auto">
            <a:xfrm>
              <a:off x="8523292" y="5983256"/>
              <a:ext cx="95544" cy="96833"/>
            </a:xfrm>
            <a:custGeom>
              <a:avLst/>
              <a:gdLst/>
              <a:ahLst/>
              <a:cxnLst>
                <a:cxn ang="0">
                  <a:pos x="0" y="34"/>
                </a:cxn>
                <a:cxn ang="0">
                  <a:pos x="33" y="0"/>
                </a:cxn>
                <a:cxn ang="0">
                  <a:pos x="66" y="31"/>
                </a:cxn>
                <a:cxn ang="0">
                  <a:pos x="66" y="32"/>
                </a:cxn>
                <a:cxn ang="0">
                  <a:pos x="66" y="33"/>
                </a:cxn>
                <a:cxn ang="0">
                  <a:pos x="59" y="38"/>
                </a:cxn>
                <a:cxn ang="0">
                  <a:pos x="16" y="38"/>
                </a:cxn>
                <a:cxn ang="0">
                  <a:pos x="20" y="47"/>
                </a:cxn>
                <a:cxn ang="0">
                  <a:pos x="33" y="53"/>
                </a:cxn>
                <a:cxn ang="0">
                  <a:pos x="47" y="50"/>
                </a:cxn>
                <a:cxn ang="0">
                  <a:pos x="57" y="50"/>
                </a:cxn>
                <a:cxn ang="0">
                  <a:pos x="57" y="58"/>
                </a:cxn>
                <a:cxn ang="0">
                  <a:pos x="33" y="67"/>
                </a:cxn>
                <a:cxn ang="0">
                  <a:pos x="0" y="34"/>
                </a:cxn>
                <a:cxn ang="0">
                  <a:pos x="15" y="27"/>
                </a:cxn>
                <a:cxn ang="0">
                  <a:pos x="53" y="27"/>
                </a:cxn>
                <a:cxn ang="0">
                  <a:pos x="33" y="13"/>
                </a:cxn>
                <a:cxn ang="0">
                  <a:pos x="15" y="27"/>
                </a:cxn>
              </a:cxnLst>
              <a:rect l="0" t="0" r="r" b="b"/>
              <a:pathLst>
                <a:path w="66" h="67">
                  <a:moveTo>
                    <a:pt x="0" y="34"/>
                  </a:moveTo>
                  <a:cubicBezTo>
                    <a:pt x="0" y="15"/>
                    <a:pt x="15" y="0"/>
                    <a:pt x="33" y="0"/>
                  </a:cubicBezTo>
                  <a:cubicBezTo>
                    <a:pt x="51" y="0"/>
                    <a:pt x="65" y="13"/>
                    <a:pt x="66" y="31"/>
                  </a:cubicBezTo>
                  <a:cubicBezTo>
                    <a:pt x="66" y="32"/>
                    <a:pt x="66" y="32"/>
                    <a:pt x="66" y="32"/>
                  </a:cubicBezTo>
                  <a:cubicBezTo>
                    <a:pt x="66" y="33"/>
                    <a:pt x="66" y="33"/>
                    <a:pt x="66" y="33"/>
                  </a:cubicBezTo>
                  <a:cubicBezTo>
                    <a:pt x="65" y="36"/>
                    <a:pt x="62" y="38"/>
                    <a:pt x="59" y="38"/>
                  </a:cubicBezTo>
                  <a:cubicBezTo>
                    <a:pt x="16" y="38"/>
                    <a:pt x="16" y="38"/>
                    <a:pt x="16" y="38"/>
                  </a:cubicBezTo>
                  <a:cubicBezTo>
                    <a:pt x="16" y="41"/>
                    <a:pt x="18" y="45"/>
                    <a:pt x="20" y="47"/>
                  </a:cubicBezTo>
                  <a:cubicBezTo>
                    <a:pt x="23" y="51"/>
                    <a:pt x="28" y="53"/>
                    <a:pt x="33" y="53"/>
                  </a:cubicBezTo>
                  <a:cubicBezTo>
                    <a:pt x="38" y="54"/>
                    <a:pt x="44" y="53"/>
                    <a:pt x="47" y="50"/>
                  </a:cubicBezTo>
                  <a:cubicBezTo>
                    <a:pt x="50" y="47"/>
                    <a:pt x="56" y="47"/>
                    <a:pt x="57" y="50"/>
                  </a:cubicBezTo>
                  <a:cubicBezTo>
                    <a:pt x="59" y="52"/>
                    <a:pt x="60" y="56"/>
                    <a:pt x="57" y="58"/>
                  </a:cubicBezTo>
                  <a:cubicBezTo>
                    <a:pt x="51" y="64"/>
                    <a:pt x="43" y="67"/>
                    <a:pt x="33" y="67"/>
                  </a:cubicBezTo>
                  <a:cubicBezTo>
                    <a:pt x="15" y="67"/>
                    <a:pt x="0" y="52"/>
                    <a:pt x="0" y="34"/>
                  </a:cubicBezTo>
                  <a:close/>
                  <a:moveTo>
                    <a:pt x="15" y="27"/>
                  </a:moveTo>
                  <a:cubicBezTo>
                    <a:pt x="53" y="27"/>
                    <a:pt x="53" y="27"/>
                    <a:pt x="53" y="27"/>
                  </a:cubicBezTo>
                  <a:cubicBezTo>
                    <a:pt x="52" y="21"/>
                    <a:pt x="45" y="13"/>
                    <a:pt x="33" y="13"/>
                  </a:cubicBezTo>
                  <a:cubicBezTo>
                    <a:pt x="22" y="13"/>
                    <a:pt x="16" y="21"/>
                    <a:pt x="15" y="27"/>
                  </a:cubicBezTo>
                  <a:close/>
                </a:path>
              </a:pathLst>
            </a:custGeom>
            <a:solidFill>
              <a:srgbClr val="FFFFFF"/>
            </a:solidFill>
            <a:ln w="9525">
              <a:noFill/>
              <a:round/>
            </a:ln>
          </p:spPr>
          <p:txBody>
            <a:bodyPr anchor="ctr"/>
            <a:lstStyle/>
            <a:p>
              <a:pPr algn="ctr"/>
            </a:p>
          </p:txBody>
        </p:sp>
        <p:sp>
          <p:nvSpPr>
            <p:cNvPr id="325" name="î$1íḍè"/>
            <p:cNvSpPr/>
            <p:nvPr/>
          </p:nvSpPr>
          <p:spPr bwMode="auto">
            <a:xfrm>
              <a:off x="8157432" y="6109074"/>
              <a:ext cx="25980" cy="39077"/>
            </a:xfrm>
            <a:custGeom>
              <a:avLst/>
              <a:gdLst/>
              <a:ahLst/>
              <a:cxnLst>
                <a:cxn ang="0">
                  <a:pos x="0" y="25"/>
                </a:cxn>
                <a:cxn ang="0">
                  <a:pos x="0" y="2"/>
                </a:cxn>
                <a:cxn ang="0">
                  <a:pos x="2" y="0"/>
                </a:cxn>
                <a:cxn ang="0">
                  <a:pos x="3" y="0"/>
                </a:cxn>
                <a:cxn ang="0">
                  <a:pos x="3" y="0"/>
                </a:cxn>
                <a:cxn ang="0">
                  <a:pos x="8" y="0"/>
                </a:cxn>
                <a:cxn ang="0">
                  <a:pos x="15" y="7"/>
                </a:cxn>
                <a:cxn ang="0">
                  <a:pos x="14" y="11"/>
                </a:cxn>
                <a:cxn ang="0">
                  <a:pos x="18" y="18"/>
                </a:cxn>
                <a:cxn ang="0">
                  <a:pos x="9" y="27"/>
                </a:cxn>
                <a:cxn ang="0">
                  <a:pos x="3" y="27"/>
                </a:cxn>
                <a:cxn ang="0">
                  <a:pos x="3" y="27"/>
                </a:cxn>
                <a:cxn ang="0">
                  <a:pos x="2" y="27"/>
                </a:cxn>
                <a:cxn ang="0">
                  <a:pos x="0" y="25"/>
                </a:cxn>
                <a:cxn ang="0">
                  <a:pos x="5" y="10"/>
                </a:cxn>
                <a:cxn ang="0">
                  <a:pos x="8" y="10"/>
                </a:cxn>
                <a:cxn ang="0">
                  <a:pos x="11" y="7"/>
                </a:cxn>
                <a:cxn ang="0">
                  <a:pos x="8" y="4"/>
                </a:cxn>
                <a:cxn ang="0">
                  <a:pos x="5" y="4"/>
                </a:cxn>
                <a:cxn ang="0">
                  <a:pos x="5" y="10"/>
                </a:cxn>
                <a:cxn ang="0">
                  <a:pos x="5" y="22"/>
                </a:cxn>
                <a:cxn ang="0">
                  <a:pos x="9" y="22"/>
                </a:cxn>
                <a:cxn ang="0">
                  <a:pos x="13" y="18"/>
                </a:cxn>
                <a:cxn ang="0">
                  <a:pos x="9" y="14"/>
                </a:cxn>
                <a:cxn ang="0">
                  <a:pos x="5" y="14"/>
                </a:cxn>
                <a:cxn ang="0">
                  <a:pos x="5" y="22"/>
                </a:cxn>
              </a:cxnLst>
              <a:rect l="0" t="0" r="r" b="b"/>
              <a:pathLst>
                <a:path w="18" h="27">
                  <a:moveTo>
                    <a:pt x="0" y="25"/>
                  </a:moveTo>
                  <a:cubicBezTo>
                    <a:pt x="0" y="2"/>
                    <a:pt x="0" y="2"/>
                    <a:pt x="0" y="2"/>
                  </a:cubicBezTo>
                  <a:cubicBezTo>
                    <a:pt x="0" y="1"/>
                    <a:pt x="1" y="0"/>
                    <a:pt x="2" y="0"/>
                  </a:cubicBezTo>
                  <a:cubicBezTo>
                    <a:pt x="3" y="0"/>
                    <a:pt x="3" y="0"/>
                    <a:pt x="3" y="0"/>
                  </a:cubicBezTo>
                  <a:cubicBezTo>
                    <a:pt x="3" y="0"/>
                    <a:pt x="3" y="0"/>
                    <a:pt x="3" y="0"/>
                  </a:cubicBezTo>
                  <a:cubicBezTo>
                    <a:pt x="8" y="0"/>
                    <a:pt x="8" y="0"/>
                    <a:pt x="8" y="0"/>
                  </a:cubicBezTo>
                  <a:cubicBezTo>
                    <a:pt x="12" y="0"/>
                    <a:pt x="15" y="3"/>
                    <a:pt x="15" y="7"/>
                  </a:cubicBezTo>
                  <a:cubicBezTo>
                    <a:pt x="15" y="9"/>
                    <a:pt x="15" y="10"/>
                    <a:pt x="14" y="11"/>
                  </a:cubicBezTo>
                  <a:cubicBezTo>
                    <a:pt x="16" y="13"/>
                    <a:pt x="18" y="15"/>
                    <a:pt x="18" y="18"/>
                  </a:cubicBezTo>
                  <a:cubicBezTo>
                    <a:pt x="18" y="23"/>
                    <a:pt x="14" y="27"/>
                    <a:pt x="9" y="27"/>
                  </a:cubicBezTo>
                  <a:cubicBezTo>
                    <a:pt x="3" y="27"/>
                    <a:pt x="3" y="27"/>
                    <a:pt x="3" y="27"/>
                  </a:cubicBezTo>
                  <a:cubicBezTo>
                    <a:pt x="3" y="27"/>
                    <a:pt x="3" y="27"/>
                    <a:pt x="3" y="27"/>
                  </a:cubicBezTo>
                  <a:cubicBezTo>
                    <a:pt x="2" y="27"/>
                    <a:pt x="2" y="27"/>
                    <a:pt x="2" y="27"/>
                  </a:cubicBezTo>
                  <a:cubicBezTo>
                    <a:pt x="1" y="27"/>
                    <a:pt x="0" y="26"/>
                    <a:pt x="0" y="25"/>
                  </a:cubicBezTo>
                  <a:close/>
                  <a:moveTo>
                    <a:pt x="5" y="10"/>
                  </a:moveTo>
                  <a:cubicBezTo>
                    <a:pt x="8" y="10"/>
                    <a:pt x="8" y="10"/>
                    <a:pt x="8" y="10"/>
                  </a:cubicBezTo>
                  <a:cubicBezTo>
                    <a:pt x="10" y="10"/>
                    <a:pt x="11" y="9"/>
                    <a:pt x="11" y="7"/>
                  </a:cubicBezTo>
                  <a:cubicBezTo>
                    <a:pt x="11" y="5"/>
                    <a:pt x="10" y="4"/>
                    <a:pt x="8" y="4"/>
                  </a:cubicBezTo>
                  <a:cubicBezTo>
                    <a:pt x="5" y="4"/>
                    <a:pt x="5" y="4"/>
                    <a:pt x="5" y="4"/>
                  </a:cubicBezTo>
                  <a:lnTo>
                    <a:pt x="5" y="10"/>
                  </a:lnTo>
                  <a:close/>
                  <a:moveTo>
                    <a:pt x="5" y="22"/>
                  </a:moveTo>
                  <a:cubicBezTo>
                    <a:pt x="9" y="22"/>
                    <a:pt x="9" y="22"/>
                    <a:pt x="9" y="22"/>
                  </a:cubicBezTo>
                  <a:cubicBezTo>
                    <a:pt x="12" y="22"/>
                    <a:pt x="13" y="21"/>
                    <a:pt x="13" y="18"/>
                  </a:cubicBezTo>
                  <a:cubicBezTo>
                    <a:pt x="13" y="16"/>
                    <a:pt x="12" y="14"/>
                    <a:pt x="9" y="14"/>
                  </a:cubicBezTo>
                  <a:cubicBezTo>
                    <a:pt x="5" y="14"/>
                    <a:pt x="5" y="14"/>
                    <a:pt x="5" y="14"/>
                  </a:cubicBezTo>
                  <a:lnTo>
                    <a:pt x="5" y="22"/>
                  </a:lnTo>
                  <a:close/>
                </a:path>
              </a:pathLst>
            </a:custGeom>
            <a:solidFill>
              <a:srgbClr val="FFFFFF"/>
            </a:solidFill>
            <a:ln w="9525">
              <a:noFill/>
              <a:round/>
            </a:ln>
          </p:spPr>
          <p:txBody>
            <a:bodyPr anchor="ctr"/>
            <a:lstStyle/>
            <a:p>
              <a:pPr algn="ctr"/>
            </a:p>
          </p:txBody>
        </p:sp>
        <p:sp>
          <p:nvSpPr>
            <p:cNvPr id="326" name="iṧḻîḓé"/>
            <p:cNvSpPr/>
            <p:nvPr/>
          </p:nvSpPr>
          <p:spPr bwMode="auto">
            <a:xfrm>
              <a:off x="8189209" y="6119165"/>
              <a:ext cx="24691" cy="28985"/>
            </a:xfrm>
            <a:custGeom>
              <a:avLst/>
              <a:gdLst/>
              <a:ahLst/>
              <a:cxnLst>
                <a:cxn ang="0">
                  <a:pos x="9" y="20"/>
                </a:cxn>
                <a:cxn ang="0">
                  <a:pos x="0" y="12"/>
                </a:cxn>
                <a:cxn ang="0">
                  <a:pos x="0" y="2"/>
                </a:cxn>
                <a:cxn ang="0">
                  <a:pos x="3" y="0"/>
                </a:cxn>
                <a:cxn ang="0">
                  <a:pos x="5" y="2"/>
                </a:cxn>
                <a:cxn ang="0">
                  <a:pos x="5" y="12"/>
                </a:cxn>
                <a:cxn ang="0">
                  <a:pos x="9" y="16"/>
                </a:cxn>
                <a:cxn ang="0">
                  <a:pos x="13" y="12"/>
                </a:cxn>
                <a:cxn ang="0">
                  <a:pos x="13" y="2"/>
                </a:cxn>
                <a:cxn ang="0">
                  <a:pos x="15" y="0"/>
                </a:cxn>
                <a:cxn ang="0">
                  <a:pos x="17" y="2"/>
                </a:cxn>
                <a:cxn ang="0">
                  <a:pos x="17" y="12"/>
                </a:cxn>
                <a:cxn ang="0">
                  <a:pos x="9" y="20"/>
                </a:cxn>
              </a:cxnLst>
              <a:rect l="0" t="0" r="r" b="b"/>
              <a:pathLst>
                <a:path w="17" h="20">
                  <a:moveTo>
                    <a:pt x="9" y="20"/>
                  </a:moveTo>
                  <a:cubicBezTo>
                    <a:pt x="4" y="20"/>
                    <a:pt x="0" y="16"/>
                    <a:pt x="0" y="12"/>
                  </a:cubicBezTo>
                  <a:cubicBezTo>
                    <a:pt x="0" y="2"/>
                    <a:pt x="0" y="2"/>
                    <a:pt x="0" y="2"/>
                  </a:cubicBezTo>
                  <a:cubicBezTo>
                    <a:pt x="0" y="1"/>
                    <a:pt x="1" y="0"/>
                    <a:pt x="3" y="0"/>
                  </a:cubicBezTo>
                  <a:cubicBezTo>
                    <a:pt x="4" y="0"/>
                    <a:pt x="5" y="1"/>
                    <a:pt x="5" y="2"/>
                  </a:cubicBezTo>
                  <a:cubicBezTo>
                    <a:pt x="5" y="12"/>
                    <a:pt x="5" y="12"/>
                    <a:pt x="5" y="12"/>
                  </a:cubicBezTo>
                  <a:cubicBezTo>
                    <a:pt x="5" y="14"/>
                    <a:pt x="6" y="16"/>
                    <a:pt x="9" y="16"/>
                  </a:cubicBezTo>
                  <a:cubicBezTo>
                    <a:pt x="11" y="16"/>
                    <a:pt x="13" y="14"/>
                    <a:pt x="13" y="12"/>
                  </a:cubicBezTo>
                  <a:cubicBezTo>
                    <a:pt x="13" y="2"/>
                    <a:pt x="13" y="2"/>
                    <a:pt x="13" y="2"/>
                  </a:cubicBezTo>
                  <a:cubicBezTo>
                    <a:pt x="13" y="1"/>
                    <a:pt x="13" y="0"/>
                    <a:pt x="15" y="0"/>
                  </a:cubicBezTo>
                  <a:cubicBezTo>
                    <a:pt x="16" y="0"/>
                    <a:pt x="17" y="1"/>
                    <a:pt x="17" y="2"/>
                  </a:cubicBezTo>
                  <a:cubicBezTo>
                    <a:pt x="17" y="12"/>
                    <a:pt x="17" y="12"/>
                    <a:pt x="17" y="12"/>
                  </a:cubicBezTo>
                  <a:cubicBezTo>
                    <a:pt x="17" y="16"/>
                    <a:pt x="13" y="20"/>
                    <a:pt x="9" y="20"/>
                  </a:cubicBezTo>
                  <a:close/>
                </a:path>
              </a:pathLst>
            </a:custGeom>
            <a:solidFill>
              <a:srgbClr val="FFFFFF"/>
            </a:solidFill>
            <a:ln w="9525">
              <a:noFill/>
              <a:round/>
            </a:ln>
          </p:spPr>
          <p:txBody>
            <a:bodyPr anchor="ctr"/>
            <a:lstStyle/>
            <a:p>
              <a:pPr algn="ctr"/>
            </a:p>
          </p:txBody>
        </p:sp>
        <p:sp>
          <p:nvSpPr>
            <p:cNvPr id="327" name="islíḍê"/>
            <p:cNvSpPr/>
            <p:nvPr/>
          </p:nvSpPr>
          <p:spPr bwMode="auto">
            <a:xfrm>
              <a:off x="8222488" y="6119165"/>
              <a:ext cx="21685" cy="28985"/>
            </a:xfrm>
            <a:custGeom>
              <a:avLst/>
              <a:gdLst/>
              <a:ahLst/>
              <a:cxnLst>
                <a:cxn ang="0">
                  <a:pos x="1" y="14"/>
                </a:cxn>
                <a:cxn ang="0">
                  <a:pos x="4" y="14"/>
                </a:cxn>
                <a:cxn ang="0">
                  <a:pos x="8" y="16"/>
                </a:cxn>
                <a:cxn ang="0">
                  <a:pos x="10" y="15"/>
                </a:cxn>
                <a:cxn ang="0">
                  <a:pos x="11" y="14"/>
                </a:cxn>
                <a:cxn ang="0">
                  <a:pos x="11" y="13"/>
                </a:cxn>
                <a:cxn ang="0">
                  <a:pos x="11" y="13"/>
                </a:cxn>
                <a:cxn ang="0">
                  <a:pos x="7" y="12"/>
                </a:cxn>
                <a:cxn ang="0">
                  <a:pos x="7" y="12"/>
                </a:cxn>
                <a:cxn ang="0">
                  <a:pos x="4" y="11"/>
                </a:cxn>
                <a:cxn ang="0">
                  <a:pos x="1" y="9"/>
                </a:cxn>
                <a:cxn ang="0">
                  <a:pos x="1" y="6"/>
                </a:cxn>
                <a:cxn ang="0">
                  <a:pos x="3" y="2"/>
                </a:cxn>
                <a:cxn ang="0">
                  <a:pos x="8" y="0"/>
                </a:cxn>
                <a:cxn ang="0">
                  <a:pos x="14" y="3"/>
                </a:cxn>
                <a:cxn ang="0">
                  <a:pos x="14" y="5"/>
                </a:cxn>
                <a:cxn ang="0">
                  <a:pos x="11" y="6"/>
                </a:cxn>
                <a:cxn ang="0">
                  <a:pos x="8" y="4"/>
                </a:cxn>
                <a:cxn ang="0">
                  <a:pos x="5" y="5"/>
                </a:cxn>
                <a:cxn ang="0">
                  <a:pos x="5" y="6"/>
                </a:cxn>
                <a:cxn ang="0">
                  <a:pos x="5" y="6"/>
                </a:cxn>
                <a:cxn ang="0">
                  <a:pos x="5" y="7"/>
                </a:cxn>
                <a:cxn ang="0">
                  <a:pos x="8" y="8"/>
                </a:cxn>
                <a:cxn ang="0">
                  <a:pos x="8" y="8"/>
                </a:cxn>
                <a:cxn ang="0">
                  <a:pos x="8" y="8"/>
                </a:cxn>
                <a:cxn ang="0">
                  <a:pos x="12" y="9"/>
                </a:cxn>
                <a:cxn ang="0">
                  <a:pos x="15" y="11"/>
                </a:cxn>
                <a:cxn ang="0">
                  <a:pos x="15" y="14"/>
                </a:cxn>
                <a:cxn ang="0">
                  <a:pos x="13" y="18"/>
                </a:cxn>
                <a:cxn ang="0">
                  <a:pos x="8" y="20"/>
                </a:cxn>
                <a:cxn ang="0">
                  <a:pos x="1" y="17"/>
                </a:cxn>
                <a:cxn ang="0">
                  <a:pos x="1" y="14"/>
                </a:cxn>
              </a:cxnLst>
              <a:rect l="0" t="0" r="r" b="b"/>
              <a:pathLst>
                <a:path w="15" h="20">
                  <a:moveTo>
                    <a:pt x="1" y="14"/>
                  </a:moveTo>
                  <a:cubicBezTo>
                    <a:pt x="1" y="13"/>
                    <a:pt x="3" y="13"/>
                    <a:pt x="4" y="14"/>
                  </a:cubicBezTo>
                  <a:cubicBezTo>
                    <a:pt x="5" y="15"/>
                    <a:pt x="6" y="16"/>
                    <a:pt x="8" y="16"/>
                  </a:cubicBezTo>
                  <a:cubicBezTo>
                    <a:pt x="9" y="16"/>
                    <a:pt x="10" y="15"/>
                    <a:pt x="10" y="15"/>
                  </a:cubicBezTo>
                  <a:cubicBezTo>
                    <a:pt x="11" y="14"/>
                    <a:pt x="11" y="14"/>
                    <a:pt x="11" y="14"/>
                  </a:cubicBezTo>
                  <a:cubicBezTo>
                    <a:pt x="11" y="13"/>
                    <a:pt x="11" y="13"/>
                    <a:pt x="11" y="13"/>
                  </a:cubicBezTo>
                  <a:cubicBezTo>
                    <a:pt x="11" y="13"/>
                    <a:pt x="11" y="13"/>
                    <a:pt x="11" y="13"/>
                  </a:cubicBezTo>
                  <a:cubicBezTo>
                    <a:pt x="10" y="12"/>
                    <a:pt x="9" y="12"/>
                    <a:pt x="7" y="12"/>
                  </a:cubicBezTo>
                  <a:cubicBezTo>
                    <a:pt x="7" y="12"/>
                    <a:pt x="7" y="12"/>
                    <a:pt x="7" y="12"/>
                  </a:cubicBezTo>
                  <a:cubicBezTo>
                    <a:pt x="6" y="12"/>
                    <a:pt x="5" y="11"/>
                    <a:pt x="4" y="11"/>
                  </a:cubicBezTo>
                  <a:cubicBezTo>
                    <a:pt x="3" y="10"/>
                    <a:pt x="2" y="10"/>
                    <a:pt x="1" y="9"/>
                  </a:cubicBezTo>
                  <a:cubicBezTo>
                    <a:pt x="1" y="8"/>
                    <a:pt x="1" y="7"/>
                    <a:pt x="1" y="6"/>
                  </a:cubicBezTo>
                  <a:cubicBezTo>
                    <a:pt x="1" y="4"/>
                    <a:pt x="2" y="3"/>
                    <a:pt x="3" y="2"/>
                  </a:cubicBezTo>
                  <a:cubicBezTo>
                    <a:pt x="4" y="1"/>
                    <a:pt x="6" y="0"/>
                    <a:pt x="8" y="0"/>
                  </a:cubicBezTo>
                  <a:cubicBezTo>
                    <a:pt x="10" y="0"/>
                    <a:pt x="12" y="2"/>
                    <a:pt x="14" y="3"/>
                  </a:cubicBezTo>
                  <a:cubicBezTo>
                    <a:pt x="14" y="3"/>
                    <a:pt x="15" y="4"/>
                    <a:pt x="14" y="5"/>
                  </a:cubicBezTo>
                  <a:cubicBezTo>
                    <a:pt x="14" y="6"/>
                    <a:pt x="12" y="7"/>
                    <a:pt x="11" y="6"/>
                  </a:cubicBezTo>
                  <a:cubicBezTo>
                    <a:pt x="10" y="5"/>
                    <a:pt x="9" y="4"/>
                    <a:pt x="8" y="4"/>
                  </a:cubicBezTo>
                  <a:cubicBezTo>
                    <a:pt x="7" y="4"/>
                    <a:pt x="6" y="5"/>
                    <a:pt x="5" y="5"/>
                  </a:cubicBezTo>
                  <a:cubicBezTo>
                    <a:pt x="5" y="6"/>
                    <a:pt x="5" y="6"/>
                    <a:pt x="5" y="6"/>
                  </a:cubicBezTo>
                  <a:cubicBezTo>
                    <a:pt x="5" y="6"/>
                    <a:pt x="5" y="6"/>
                    <a:pt x="5" y="6"/>
                  </a:cubicBezTo>
                  <a:cubicBezTo>
                    <a:pt x="5" y="7"/>
                    <a:pt x="5" y="7"/>
                    <a:pt x="5" y="7"/>
                  </a:cubicBezTo>
                  <a:cubicBezTo>
                    <a:pt x="6" y="7"/>
                    <a:pt x="7" y="7"/>
                    <a:pt x="8" y="8"/>
                  </a:cubicBezTo>
                  <a:cubicBezTo>
                    <a:pt x="8" y="8"/>
                    <a:pt x="8" y="8"/>
                    <a:pt x="8" y="8"/>
                  </a:cubicBezTo>
                  <a:cubicBezTo>
                    <a:pt x="8" y="8"/>
                    <a:pt x="8" y="8"/>
                    <a:pt x="8" y="8"/>
                  </a:cubicBezTo>
                  <a:cubicBezTo>
                    <a:pt x="9" y="8"/>
                    <a:pt x="11" y="8"/>
                    <a:pt x="12" y="9"/>
                  </a:cubicBezTo>
                  <a:cubicBezTo>
                    <a:pt x="13" y="9"/>
                    <a:pt x="14" y="10"/>
                    <a:pt x="15" y="11"/>
                  </a:cubicBezTo>
                  <a:cubicBezTo>
                    <a:pt x="15" y="12"/>
                    <a:pt x="15" y="13"/>
                    <a:pt x="15" y="14"/>
                  </a:cubicBezTo>
                  <a:cubicBezTo>
                    <a:pt x="15" y="16"/>
                    <a:pt x="14" y="17"/>
                    <a:pt x="13" y="18"/>
                  </a:cubicBezTo>
                  <a:cubicBezTo>
                    <a:pt x="11" y="19"/>
                    <a:pt x="10" y="20"/>
                    <a:pt x="8" y="20"/>
                  </a:cubicBezTo>
                  <a:cubicBezTo>
                    <a:pt x="5" y="20"/>
                    <a:pt x="2" y="18"/>
                    <a:pt x="1" y="17"/>
                  </a:cubicBezTo>
                  <a:cubicBezTo>
                    <a:pt x="0" y="16"/>
                    <a:pt x="0" y="15"/>
                    <a:pt x="1" y="14"/>
                  </a:cubicBezTo>
                  <a:close/>
                </a:path>
              </a:pathLst>
            </a:custGeom>
            <a:solidFill>
              <a:srgbClr val="FFFFFF"/>
            </a:solidFill>
            <a:ln w="9525">
              <a:noFill/>
              <a:round/>
            </a:ln>
          </p:spPr>
          <p:txBody>
            <a:bodyPr anchor="ctr"/>
            <a:lstStyle/>
            <a:p>
              <a:pPr algn="ctr"/>
            </a:p>
          </p:txBody>
        </p:sp>
        <p:sp>
          <p:nvSpPr>
            <p:cNvPr id="328" name="îśḻíḍè"/>
            <p:cNvSpPr/>
            <p:nvPr/>
          </p:nvSpPr>
          <p:spPr bwMode="auto">
            <a:xfrm>
              <a:off x="8252977" y="6109074"/>
              <a:ext cx="5797" cy="39077"/>
            </a:xfrm>
            <a:custGeom>
              <a:avLst/>
              <a:gdLst/>
              <a:ahLst/>
              <a:cxnLst>
                <a:cxn ang="0">
                  <a:pos x="4" y="3"/>
                </a:cxn>
                <a:cxn ang="0">
                  <a:pos x="2" y="5"/>
                </a:cxn>
                <a:cxn ang="0">
                  <a:pos x="0" y="3"/>
                </a:cxn>
                <a:cxn ang="0">
                  <a:pos x="0" y="2"/>
                </a:cxn>
                <a:cxn ang="0">
                  <a:pos x="2" y="0"/>
                </a:cxn>
                <a:cxn ang="0">
                  <a:pos x="4" y="2"/>
                </a:cxn>
                <a:cxn ang="0">
                  <a:pos x="4" y="3"/>
                </a:cxn>
                <a:cxn ang="0">
                  <a:pos x="4" y="10"/>
                </a:cxn>
                <a:cxn ang="0">
                  <a:pos x="4" y="25"/>
                </a:cxn>
                <a:cxn ang="0">
                  <a:pos x="2" y="27"/>
                </a:cxn>
                <a:cxn ang="0">
                  <a:pos x="0" y="25"/>
                </a:cxn>
                <a:cxn ang="0">
                  <a:pos x="0" y="10"/>
                </a:cxn>
                <a:cxn ang="0">
                  <a:pos x="2" y="7"/>
                </a:cxn>
                <a:cxn ang="0">
                  <a:pos x="4" y="10"/>
                </a:cxn>
              </a:cxnLst>
              <a:rect l="0" t="0" r="r" b="b"/>
              <a:pathLst>
                <a:path w="4" h="27">
                  <a:moveTo>
                    <a:pt x="4" y="3"/>
                  </a:moveTo>
                  <a:cubicBezTo>
                    <a:pt x="4" y="4"/>
                    <a:pt x="3" y="5"/>
                    <a:pt x="2" y="5"/>
                  </a:cubicBezTo>
                  <a:cubicBezTo>
                    <a:pt x="1" y="5"/>
                    <a:pt x="0" y="4"/>
                    <a:pt x="0" y="3"/>
                  </a:cubicBezTo>
                  <a:cubicBezTo>
                    <a:pt x="0" y="2"/>
                    <a:pt x="0" y="2"/>
                    <a:pt x="0" y="2"/>
                  </a:cubicBezTo>
                  <a:cubicBezTo>
                    <a:pt x="0" y="1"/>
                    <a:pt x="1" y="0"/>
                    <a:pt x="2" y="0"/>
                  </a:cubicBezTo>
                  <a:cubicBezTo>
                    <a:pt x="3" y="0"/>
                    <a:pt x="4" y="1"/>
                    <a:pt x="4" y="2"/>
                  </a:cubicBezTo>
                  <a:lnTo>
                    <a:pt x="4" y="3"/>
                  </a:lnTo>
                  <a:close/>
                  <a:moveTo>
                    <a:pt x="4" y="10"/>
                  </a:moveTo>
                  <a:cubicBezTo>
                    <a:pt x="4" y="25"/>
                    <a:pt x="4" y="25"/>
                    <a:pt x="4" y="25"/>
                  </a:cubicBezTo>
                  <a:cubicBezTo>
                    <a:pt x="4" y="26"/>
                    <a:pt x="3" y="27"/>
                    <a:pt x="2" y="27"/>
                  </a:cubicBezTo>
                  <a:cubicBezTo>
                    <a:pt x="1" y="27"/>
                    <a:pt x="0" y="26"/>
                    <a:pt x="0" y="25"/>
                  </a:cubicBezTo>
                  <a:cubicBezTo>
                    <a:pt x="0" y="10"/>
                    <a:pt x="0" y="10"/>
                    <a:pt x="0" y="10"/>
                  </a:cubicBezTo>
                  <a:cubicBezTo>
                    <a:pt x="0" y="8"/>
                    <a:pt x="1" y="7"/>
                    <a:pt x="2" y="7"/>
                  </a:cubicBezTo>
                  <a:cubicBezTo>
                    <a:pt x="3" y="7"/>
                    <a:pt x="4" y="8"/>
                    <a:pt x="4" y="10"/>
                  </a:cubicBezTo>
                  <a:close/>
                </a:path>
              </a:pathLst>
            </a:custGeom>
            <a:solidFill>
              <a:srgbClr val="FFFFFF"/>
            </a:solidFill>
            <a:ln w="9525">
              <a:noFill/>
              <a:round/>
            </a:ln>
          </p:spPr>
          <p:txBody>
            <a:bodyPr anchor="ctr"/>
            <a:lstStyle/>
            <a:p>
              <a:pPr algn="ctr"/>
            </a:p>
          </p:txBody>
        </p:sp>
        <p:sp>
          <p:nvSpPr>
            <p:cNvPr id="329" name="îṩḷiḓé"/>
            <p:cNvSpPr/>
            <p:nvPr/>
          </p:nvSpPr>
          <p:spPr bwMode="auto">
            <a:xfrm>
              <a:off x="8267362" y="6119165"/>
              <a:ext cx="24477" cy="28985"/>
            </a:xfrm>
            <a:custGeom>
              <a:avLst/>
              <a:gdLst/>
              <a:ahLst/>
              <a:cxnLst>
                <a:cxn ang="0">
                  <a:pos x="17" y="8"/>
                </a:cxn>
                <a:cxn ang="0">
                  <a:pos x="17" y="18"/>
                </a:cxn>
                <a:cxn ang="0">
                  <a:pos x="15" y="20"/>
                </a:cxn>
                <a:cxn ang="0">
                  <a:pos x="13" y="18"/>
                </a:cxn>
                <a:cxn ang="0">
                  <a:pos x="13" y="8"/>
                </a:cxn>
                <a:cxn ang="0">
                  <a:pos x="9" y="5"/>
                </a:cxn>
                <a:cxn ang="0">
                  <a:pos x="5" y="8"/>
                </a:cxn>
                <a:cxn ang="0">
                  <a:pos x="5" y="18"/>
                </a:cxn>
                <a:cxn ang="0">
                  <a:pos x="5" y="18"/>
                </a:cxn>
                <a:cxn ang="0">
                  <a:pos x="3" y="20"/>
                </a:cxn>
                <a:cxn ang="0">
                  <a:pos x="0" y="18"/>
                </a:cxn>
                <a:cxn ang="0">
                  <a:pos x="0" y="8"/>
                </a:cxn>
                <a:cxn ang="0">
                  <a:pos x="0" y="2"/>
                </a:cxn>
                <a:cxn ang="0">
                  <a:pos x="3" y="0"/>
                </a:cxn>
                <a:cxn ang="0">
                  <a:pos x="4" y="2"/>
                </a:cxn>
                <a:cxn ang="0">
                  <a:pos x="9" y="0"/>
                </a:cxn>
                <a:cxn ang="0">
                  <a:pos x="17" y="8"/>
                </a:cxn>
              </a:cxnLst>
              <a:rect l="0" t="0" r="r" b="b"/>
              <a:pathLst>
                <a:path w="17" h="20">
                  <a:moveTo>
                    <a:pt x="17" y="8"/>
                  </a:moveTo>
                  <a:cubicBezTo>
                    <a:pt x="17" y="18"/>
                    <a:pt x="17" y="18"/>
                    <a:pt x="17" y="18"/>
                  </a:cubicBezTo>
                  <a:cubicBezTo>
                    <a:pt x="17" y="19"/>
                    <a:pt x="16" y="20"/>
                    <a:pt x="15" y="20"/>
                  </a:cubicBezTo>
                  <a:cubicBezTo>
                    <a:pt x="13" y="20"/>
                    <a:pt x="13" y="19"/>
                    <a:pt x="13" y="18"/>
                  </a:cubicBezTo>
                  <a:cubicBezTo>
                    <a:pt x="13" y="8"/>
                    <a:pt x="13" y="8"/>
                    <a:pt x="13" y="8"/>
                  </a:cubicBezTo>
                  <a:cubicBezTo>
                    <a:pt x="13" y="6"/>
                    <a:pt x="11" y="5"/>
                    <a:pt x="9" y="5"/>
                  </a:cubicBezTo>
                  <a:cubicBezTo>
                    <a:pt x="6" y="5"/>
                    <a:pt x="5" y="6"/>
                    <a:pt x="5" y="8"/>
                  </a:cubicBezTo>
                  <a:cubicBezTo>
                    <a:pt x="5" y="18"/>
                    <a:pt x="5" y="18"/>
                    <a:pt x="5" y="18"/>
                  </a:cubicBezTo>
                  <a:cubicBezTo>
                    <a:pt x="5" y="18"/>
                    <a:pt x="5" y="18"/>
                    <a:pt x="5" y="18"/>
                  </a:cubicBezTo>
                  <a:cubicBezTo>
                    <a:pt x="4" y="19"/>
                    <a:pt x="4" y="20"/>
                    <a:pt x="3" y="20"/>
                  </a:cubicBezTo>
                  <a:cubicBezTo>
                    <a:pt x="1" y="20"/>
                    <a:pt x="0" y="19"/>
                    <a:pt x="0" y="18"/>
                  </a:cubicBezTo>
                  <a:cubicBezTo>
                    <a:pt x="0" y="8"/>
                    <a:pt x="0" y="8"/>
                    <a:pt x="0" y="8"/>
                  </a:cubicBezTo>
                  <a:cubicBezTo>
                    <a:pt x="0" y="2"/>
                    <a:pt x="0" y="2"/>
                    <a:pt x="0" y="2"/>
                  </a:cubicBezTo>
                  <a:cubicBezTo>
                    <a:pt x="0" y="1"/>
                    <a:pt x="1" y="0"/>
                    <a:pt x="3" y="0"/>
                  </a:cubicBezTo>
                  <a:cubicBezTo>
                    <a:pt x="3" y="0"/>
                    <a:pt x="4" y="1"/>
                    <a:pt x="4" y="2"/>
                  </a:cubicBezTo>
                  <a:cubicBezTo>
                    <a:pt x="6" y="1"/>
                    <a:pt x="7" y="0"/>
                    <a:pt x="9" y="0"/>
                  </a:cubicBezTo>
                  <a:cubicBezTo>
                    <a:pt x="13" y="0"/>
                    <a:pt x="17" y="4"/>
                    <a:pt x="17" y="8"/>
                  </a:cubicBezTo>
                  <a:close/>
                </a:path>
              </a:pathLst>
            </a:custGeom>
            <a:solidFill>
              <a:srgbClr val="FFFFFF"/>
            </a:solidFill>
            <a:ln w="9525">
              <a:noFill/>
              <a:round/>
            </a:ln>
          </p:spPr>
          <p:txBody>
            <a:bodyPr anchor="ctr"/>
            <a:lstStyle/>
            <a:p>
              <a:pPr algn="ctr"/>
            </a:p>
          </p:txBody>
        </p:sp>
        <p:sp>
          <p:nvSpPr>
            <p:cNvPr id="330" name="íṣ1îḋê"/>
            <p:cNvSpPr/>
            <p:nvPr/>
          </p:nvSpPr>
          <p:spPr bwMode="auto">
            <a:xfrm>
              <a:off x="8300642" y="6119165"/>
              <a:ext cx="27482" cy="28985"/>
            </a:xfrm>
            <a:custGeom>
              <a:avLst/>
              <a:gdLst/>
              <a:ahLst/>
              <a:cxnLst>
                <a:cxn ang="0">
                  <a:pos x="0" y="10"/>
                </a:cxn>
                <a:cxn ang="0">
                  <a:pos x="9" y="0"/>
                </a:cxn>
                <a:cxn ang="0">
                  <a:pos x="19" y="9"/>
                </a:cxn>
                <a:cxn ang="0">
                  <a:pos x="19" y="10"/>
                </a:cxn>
                <a:cxn ang="0">
                  <a:pos x="19" y="10"/>
                </a:cxn>
                <a:cxn ang="0">
                  <a:pos x="17" y="11"/>
                </a:cxn>
                <a:cxn ang="0">
                  <a:pos x="4" y="11"/>
                </a:cxn>
                <a:cxn ang="0">
                  <a:pos x="6" y="14"/>
                </a:cxn>
                <a:cxn ang="0">
                  <a:pos x="9" y="16"/>
                </a:cxn>
                <a:cxn ang="0">
                  <a:pos x="13" y="15"/>
                </a:cxn>
                <a:cxn ang="0">
                  <a:pos x="16" y="15"/>
                </a:cxn>
                <a:cxn ang="0">
                  <a:pos x="16" y="17"/>
                </a:cxn>
                <a:cxn ang="0">
                  <a:pos x="9" y="20"/>
                </a:cxn>
                <a:cxn ang="0">
                  <a:pos x="0" y="10"/>
                </a:cxn>
                <a:cxn ang="0">
                  <a:pos x="4" y="8"/>
                </a:cxn>
                <a:cxn ang="0">
                  <a:pos x="15" y="8"/>
                </a:cxn>
                <a:cxn ang="0">
                  <a:pos x="9" y="4"/>
                </a:cxn>
                <a:cxn ang="0">
                  <a:pos x="4" y="8"/>
                </a:cxn>
              </a:cxnLst>
              <a:rect l="0" t="0" r="r" b="b"/>
              <a:pathLst>
                <a:path w="19" h="20">
                  <a:moveTo>
                    <a:pt x="0" y="10"/>
                  </a:moveTo>
                  <a:cubicBezTo>
                    <a:pt x="0" y="5"/>
                    <a:pt x="4" y="0"/>
                    <a:pt x="9" y="0"/>
                  </a:cubicBezTo>
                  <a:cubicBezTo>
                    <a:pt x="14" y="0"/>
                    <a:pt x="18" y="4"/>
                    <a:pt x="19" y="9"/>
                  </a:cubicBezTo>
                  <a:cubicBezTo>
                    <a:pt x="19" y="10"/>
                    <a:pt x="19" y="10"/>
                    <a:pt x="19" y="10"/>
                  </a:cubicBezTo>
                  <a:cubicBezTo>
                    <a:pt x="19" y="10"/>
                    <a:pt x="19" y="10"/>
                    <a:pt x="19" y="10"/>
                  </a:cubicBezTo>
                  <a:cubicBezTo>
                    <a:pt x="18" y="11"/>
                    <a:pt x="18" y="11"/>
                    <a:pt x="17" y="11"/>
                  </a:cubicBezTo>
                  <a:cubicBezTo>
                    <a:pt x="4" y="11"/>
                    <a:pt x="4" y="11"/>
                    <a:pt x="4" y="11"/>
                  </a:cubicBezTo>
                  <a:cubicBezTo>
                    <a:pt x="4" y="12"/>
                    <a:pt x="5" y="13"/>
                    <a:pt x="6" y="14"/>
                  </a:cubicBezTo>
                  <a:cubicBezTo>
                    <a:pt x="6" y="15"/>
                    <a:pt x="8" y="16"/>
                    <a:pt x="9" y="16"/>
                  </a:cubicBezTo>
                  <a:cubicBezTo>
                    <a:pt x="11" y="16"/>
                    <a:pt x="12" y="16"/>
                    <a:pt x="13" y="15"/>
                  </a:cubicBezTo>
                  <a:cubicBezTo>
                    <a:pt x="14" y="14"/>
                    <a:pt x="16" y="14"/>
                    <a:pt x="16" y="15"/>
                  </a:cubicBezTo>
                  <a:cubicBezTo>
                    <a:pt x="17" y="15"/>
                    <a:pt x="17" y="16"/>
                    <a:pt x="16" y="17"/>
                  </a:cubicBezTo>
                  <a:cubicBezTo>
                    <a:pt x="14" y="19"/>
                    <a:pt x="12" y="20"/>
                    <a:pt x="9" y="20"/>
                  </a:cubicBezTo>
                  <a:cubicBezTo>
                    <a:pt x="4" y="20"/>
                    <a:pt x="0" y="15"/>
                    <a:pt x="0" y="10"/>
                  </a:cubicBezTo>
                  <a:close/>
                  <a:moveTo>
                    <a:pt x="4" y="8"/>
                  </a:moveTo>
                  <a:cubicBezTo>
                    <a:pt x="15" y="8"/>
                    <a:pt x="15" y="8"/>
                    <a:pt x="15" y="8"/>
                  </a:cubicBezTo>
                  <a:cubicBezTo>
                    <a:pt x="15" y="7"/>
                    <a:pt x="13" y="4"/>
                    <a:pt x="9" y="4"/>
                  </a:cubicBezTo>
                  <a:cubicBezTo>
                    <a:pt x="6" y="4"/>
                    <a:pt x="4" y="7"/>
                    <a:pt x="4" y="8"/>
                  </a:cubicBezTo>
                  <a:close/>
                </a:path>
              </a:pathLst>
            </a:custGeom>
            <a:solidFill>
              <a:srgbClr val="FFFFFF"/>
            </a:solidFill>
            <a:ln w="9525">
              <a:noFill/>
              <a:round/>
            </a:ln>
          </p:spPr>
          <p:txBody>
            <a:bodyPr anchor="ctr"/>
            <a:lstStyle/>
            <a:p>
              <a:pPr algn="ctr"/>
            </a:p>
          </p:txBody>
        </p:sp>
        <p:sp>
          <p:nvSpPr>
            <p:cNvPr id="331" name="ï$ḷïḋe"/>
            <p:cNvSpPr/>
            <p:nvPr/>
          </p:nvSpPr>
          <p:spPr bwMode="auto">
            <a:xfrm>
              <a:off x="8333921" y="6119165"/>
              <a:ext cx="21685" cy="28985"/>
            </a:xfrm>
            <a:custGeom>
              <a:avLst/>
              <a:gdLst/>
              <a:ahLst/>
              <a:cxnLst>
                <a:cxn ang="0">
                  <a:pos x="1" y="14"/>
                </a:cxn>
                <a:cxn ang="0">
                  <a:pos x="4" y="14"/>
                </a:cxn>
                <a:cxn ang="0">
                  <a:pos x="8" y="16"/>
                </a:cxn>
                <a:cxn ang="0">
                  <a:pos x="11" y="15"/>
                </a:cxn>
                <a:cxn ang="0">
                  <a:pos x="11" y="14"/>
                </a:cxn>
                <a:cxn ang="0">
                  <a:pos x="11" y="13"/>
                </a:cxn>
                <a:cxn ang="0">
                  <a:pos x="11" y="13"/>
                </a:cxn>
                <a:cxn ang="0">
                  <a:pos x="8" y="12"/>
                </a:cxn>
                <a:cxn ang="0">
                  <a:pos x="8" y="12"/>
                </a:cxn>
                <a:cxn ang="0">
                  <a:pos x="4" y="11"/>
                </a:cxn>
                <a:cxn ang="0">
                  <a:pos x="1" y="9"/>
                </a:cxn>
                <a:cxn ang="0">
                  <a:pos x="1" y="6"/>
                </a:cxn>
                <a:cxn ang="0">
                  <a:pos x="3" y="2"/>
                </a:cxn>
                <a:cxn ang="0">
                  <a:pos x="8" y="0"/>
                </a:cxn>
                <a:cxn ang="0">
                  <a:pos x="14" y="3"/>
                </a:cxn>
                <a:cxn ang="0">
                  <a:pos x="14" y="5"/>
                </a:cxn>
                <a:cxn ang="0">
                  <a:pos x="11" y="6"/>
                </a:cxn>
                <a:cxn ang="0">
                  <a:pos x="8" y="4"/>
                </a:cxn>
                <a:cxn ang="0">
                  <a:pos x="6" y="5"/>
                </a:cxn>
                <a:cxn ang="0">
                  <a:pos x="5" y="6"/>
                </a:cxn>
                <a:cxn ang="0">
                  <a:pos x="5" y="6"/>
                </a:cxn>
                <a:cxn ang="0">
                  <a:pos x="5" y="7"/>
                </a:cxn>
                <a:cxn ang="0">
                  <a:pos x="8" y="8"/>
                </a:cxn>
                <a:cxn ang="0">
                  <a:pos x="8" y="8"/>
                </a:cxn>
                <a:cxn ang="0">
                  <a:pos x="8" y="8"/>
                </a:cxn>
                <a:cxn ang="0">
                  <a:pos x="12" y="9"/>
                </a:cxn>
                <a:cxn ang="0">
                  <a:pos x="15" y="11"/>
                </a:cxn>
                <a:cxn ang="0">
                  <a:pos x="15" y="14"/>
                </a:cxn>
                <a:cxn ang="0">
                  <a:pos x="13" y="18"/>
                </a:cxn>
                <a:cxn ang="0">
                  <a:pos x="8" y="20"/>
                </a:cxn>
                <a:cxn ang="0">
                  <a:pos x="1" y="17"/>
                </a:cxn>
                <a:cxn ang="0">
                  <a:pos x="1" y="14"/>
                </a:cxn>
              </a:cxnLst>
              <a:rect l="0" t="0" r="r" b="b"/>
              <a:pathLst>
                <a:path w="15" h="20">
                  <a:moveTo>
                    <a:pt x="1" y="14"/>
                  </a:moveTo>
                  <a:cubicBezTo>
                    <a:pt x="1" y="13"/>
                    <a:pt x="3" y="13"/>
                    <a:pt x="4" y="14"/>
                  </a:cubicBezTo>
                  <a:cubicBezTo>
                    <a:pt x="5" y="15"/>
                    <a:pt x="6" y="16"/>
                    <a:pt x="8" y="16"/>
                  </a:cubicBezTo>
                  <a:cubicBezTo>
                    <a:pt x="9" y="16"/>
                    <a:pt x="10" y="15"/>
                    <a:pt x="11" y="15"/>
                  </a:cubicBezTo>
                  <a:cubicBezTo>
                    <a:pt x="11" y="14"/>
                    <a:pt x="11" y="14"/>
                    <a:pt x="11" y="14"/>
                  </a:cubicBezTo>
                  <a:cubicBezTo>
                    <a:pt x="11" y="13"/>
                    <a:pt x="11" y="13"/>
                    <a:pt x="11" y="13"/>
                  </a:cubicBezTo>
                  <a:cubicBezTo>
                    <a:pt x="11" y="13"/>
                    <a:pt x="11" y="13"/>
                    <a:pt x="11" y="13"/>
                  </a:cubicBezTo>
                  <a:cubicBezTo>
                    <a:pt x="10" y="12"/>
                    <a:pt x="9" y="12"/>
                    <a:pt x="8" y="12"/>
                  </a:cubicBezTo>
                  <a:cubicBezTo>
                    <a:pt x="8" y="12"/>
                    <a:pt x="8" y="12"/>
                    <a:pt x="8" y="12"/>
                  </a:cubicBezTo>
                  <a:cubicBezTo>
                    <a:pt x="6" y="12"/>
                    <a:pt x="5" y="11"/>
                    <a:pt x="4" y="11"/>
                  </a:cubicBezTo>
                  <a:cubicBezTo>
                    <a:pt x="3" y="10"/>
                    <a:pt x="2" y="10"/>
                    <a:pt x="1" y="9"/>
                  </a:cubicBezTo>
                  <a:cubicBezTo>
                    <a:pt x="1" y="8"/>
                    <a:pt x="1" y="7"/>
                    <a:pt x="1" y="6"/>
                  </a:cubicBezTo>
                  <a:cubicBezTo>
                    <a:pt x="1" y="4"/>
                    <a:pt x="2" y="3"/>
                    <a:pt x="3" y="2"/>
                  </a:cubicBezTo>
                  <a:cubicBezTo>
                    <a:pt x="4" y="1"/>
                    <a:pt x="6" y="0"/>
                    <a:pt x="8" y="0"/>
                  </a:cubicBezTo>
                  <a:cubicBezTo>
                    <a:pt x="11" y="0"/>
                    <a:pt x="12" y="2"/>
                    <a:pt x="14" y="3"/>
                  </a:cubicBezTo>
                  <a:cubicBezTo>
                    <a:pt x="15" y="3"/>
                    <a:pt x="15" y="4"/>
                    <a:pt x="14" y="5"/>
                  </a:cubicBezTo>
                  <a:cubicBezTo>
                    <a:pt x="14" y="6"/>
                    <a:pt x="12" y="7"/>
                    <a:pt x="11" y="6"/>
                  </a:cubicBezTo>
                  <a:cubicBezTo>
                    <a:pt x="10" y="5"/>
                    <a:pt x="9" y="4"/>
                    <a:pt x="8" y="4"/>
                  </a:cubicBezTo>
                  <a:cubicBezTo>
                    <a:pt x="7" y="4"/>
                    <a:pt x="6" y="5"/>
                    <a:pt x="6" y="5"/>
                  </a:cubicBezTo>
                  <a:cubicBezTo>
                    <a:pt x="5" y="6"/>
                    <a:pt x="5" y="6"/>
                    <a:pt x="5" y="6"/>
                  </a:cubicBezTo>
                  <a:cubicBezTo>
                    <a:pt x="5" y="6"/>
                    <a:pt x="5" y="6"/>
                    <a:pt x="5" y="6"/>
                  </a:cubicBezTo>
                  <a:cubicBezTo>
                    <a:pt x="5" y="7"/>
                    <a:pt x="5" y="7"/>
                    <a:pt x="5" y="7"/>
                  </a:cubicBezTo>
                  <a:cubicBezTo>
                    <a:pt x="6" y="7"/>
                    <a:pt x="7" y="7"/>
                    <a:pt x="8" y="8"/>
                  </a:cubicBezTo>
                  <a:cubicBezTo>
                    <a:pt x="8" y="8"/>
                    <a:pt x="8" y="8"/>
                    <a:pt x="8" y="8"/>
                  </a:cubicBezTo>
                  <a:cubicBezTo>
                    <a:pt x="8" y="8"/>
                    <a:pt x="8" y="8"/>
                    <a:pt x="8" y="8"/>
                  </a:cubicBezTo>
                  <a:cubicBezTo>
                    <a:pt x="10" y="8"/>
                    <a:pt x="11" y="8"/>
                    <a:pt x="12" y="9"/>
                  </a:cubicBezTo>
                  <a:cubicBezTo>
                    <a:pt x="13" y="9"/>
                    <a:pt x="14" y="10"/>
                    <a:pt x="15" y="11"/>
                  </a:cubicBezTo>
                  <a:cubicBezTo>
                    <a:pt x="15" y="12"/>
                    <a:pt x="15" y="13"/>
                    <a:pt x="15" y="14"/>
                  </a:cubicBezTo>
                  <a:cubicBezTo>
                    <a:pt x="15" y="16"/>
                    <a:pt x="14" y="17"/>
                    <a:pt x="13" y="18"/>
                  </a:cubicBezTo>
                  <a:cubicBezTo>
                    <a:pt x="12" y="19"/>
                    <a:pt x="10" y="20"/>
                    <a:pt x="8" y="20"/>
                  </a:cubicBezTo>
                  <a:cubicBezTo>
                    <a:pt x="5" y="20"/>
                    <a:pt x="3" y="18"/>
                    <a:pt x="1" y="17"/>
                  </a:cubicBezTo>
                  <a:cubicBezTo>
                    <a:pt x="0" y="16"/>
                    <a:pt x="0" y="15"/>
                    <a:pt x="1" y="14"/>
                  </a:cubicBezTo>
                  <a:close/>
                </a:path>
              </a:pathLst>
            </a:custGeom>
            <a:solidFill>
              <a:srgbClr val="FFFFFF"/>
            </a:solidFill>
            <a:ln w="9525">
              <a:noFill/>
              <a:round/>
            </a:ln>
          </p:spPr>
          <p:txBody>
            <a:bodyPr anchor="ctr"/>
            <a:lstStyle/>
            <a:p>
              <a:pPr algn="ctr"/>
            </a:p>
          </p:txBody>
        </p:sp>
        <p:sp>
          <p:nvSpPr>
            <p:cNvPr id="332" name="íṩlide"/>
            <p:cNvSpPr/>
            <p:nvPr/>
          </p:nvSpPr>
          <p:spPr bwMode="auto">
            <a:xfrm>
              <a:off x="8361403" y="6119165"/>
              <a:ext cx="21685" cy="28985"/>
            </a:xfrm>
            <a:custGeom>
              <a:avLst/>
              <a:gdLst/>
              <a:ahLst/>
              <a:cxnLst>
                <a:cxn ang="0">
                  <a:pos x="0" y="14"/>
                </a:cxn>
                <a:cxn ang="0">
                  <a:pos x="3" y="14"/>
                </a:cxn>
                <a:cxn ang="0">
                  <a:pos x="8" y="16"/>
                </a:cxn>
                <a:cxn ang="0">
                  <a:pos x="10" y="15"/>
                </a:cxn>
                <a:cxn ang="0">
                  <a:pos x="11" y="14"/>
                </a:cxn>
                <a:cxn ang="0">
                  <a:pos x="11" y="13"/>
                </a:cxn>
                <a:cxn ang="0">
                  <a:pos x="10" y="13"/>
                </a:cxn>
                <a:cxn ang="0">
                  <a:pos x="7" y="12"/>
                </a:cxn>
                <a:cxn ang="0">
                  <a:pos x="7" y="12"/>
                </a:cxn>
                <a:cxn ang="0">
                  <a:pos x="4" y="11"/>
                </a:cxn>
                <a:cxn ang="0">
                  <a:pos x="1" y="9"/>
                </a:cxn>
                <a:cxn ang="0">
                  <a:pos x="0" y="6"/>
                </a:cxn>
                <a:cxn ang="0">
                  <a:pos x="3" y="2"/>
                </a:cxn>
                <a:cxn ang="0">
                  <a:pos x="7" y="0"/>
                </a:cxn>
                <a:cxn ang="0">
                  <a:pos x="13" y="3"/>
                </a:cxn>
                <a:cxn ang="0">
                  <a:pos x="14" y="5"/>
                </a:cxn>
                <a:cxn ang="0">
                  <a:pos x="11" y="6"/>
                </a:cxn>
                <a:cxn ang="0">
                  <a:pos x="7" y="4"/>
                </a:cxn>
                <a:cxn ang="0">
                  <a:pos x="5" y="5"/>
                </a:cxn>
                <a:cxn ang="0">
                  <a:pos x="5" y="6"/>
                </a:cxn>
                <a:cxn ang="0">
                  <a:pos x="5" y="6"/>
                </a:cxn>
                <a:cxn ang="0">
                  <a:pos x="5" y="7"/>
                </a:cxn>
                <a:cxn ang="0">
                  <a:pos x="8" y="8"/>
                </a:cxn>
                <a:cxn ang="0">
                  <a:pos x="8" y="8"/>
                </a:cxn>
                <a:cxn ang="0">
                  <a:pos x="8" y="8"/>
                </a:cxn>
                <a:cxn ang="0">
                  <a:pos x="12" y="9"/>
                </a:cxn>
                <a:cxn ang="0">
                  <a:pos x="14" y="11"/>
                </a:cxn>
                <a:cxn ang="0">
                  <a:pos x="15" y="14"/>
                </a:cxn>
                <a:cxn ang="0">
                  <a:pos x="13" y="18"/>
                </a:cxn>
                <a:cxn ang="0">
                  <a:pos x="8" y="20"/>
                </a:cxn>
                <a:cxn ang="0">
                  <a:pos x="1" y="17"/>
                </a:cxn>
                <a:cxn ang="0">
                  <a:pos x="0" y="14"/>
                </a:cxn>
              </a:cxnLst>
              <a:rect l="0" t="0" r="r" b="b"/>
              <a:pathLst>
                <a:path w="15" h="20">
                  <a:moveTo>
                    <a:pt x="0" y="14"/>
                  </a:moveTo>
                  <a:cubicBezTo>
                    <a:pt x="1" y="13"/>
                    <a:pt x="2" y="13"/>
                    <a:pt x="3" y="14"/>
                  </a:cubicBezTo>
                  <a:cubicBezTo>
                    <a:pt x="4" y="15"/>
                    <a:pt x="6" y="16"/>
                    <a:pt x="8" y="16"/>
                  </a:cubicBezTo>
                  <a:cubicBezTo>
                    <a:pt x="9" y="16"/>
                    <a:pt x="10" y="15"/>
                    <a:pt x="10" y="15"/>
                  </a:cubicBezTo>
                  <a:cubicBezTo>
                    <a:pt x="11" y="14"/>
                    <a:pt x="11" y="14"/>
                    <a:pt x="11" y="14"/>
                  </a:cubicBezTo>
                  <a:cubicBezTo>
                    <a:pt x="11" y="13"/>
                    <a:pt x="11" y="13"/>
                    <a:pt x="11" y="13"/>
                  </a:cubicBezTo>
                  <a:cubicBezTo>
                    <a:pt x="10" y="13"/>
                    <a:pt x="10" y="13"/>
                    <a:pt x="10" y="13"/>
                  </a:cubicBezTo>
                  <a:cubicBezTo>
                    <a:pt x="10" y="12"/>
                    <a:pt x="9" y="12"/>
                    <a:pt x="7" y="12"/>
                  </a:cubicBezTo>
                  <a:cubicBezTo>
                    <a:pt x="7" y="12"/>
                    <a:pt x="7" y="12"/>
                    <a:pt x="7" y="12"/>
                  </a:cubicBezTo>
                  <a:cubicBezTo>
                    <a:pt x="6" y="12"/>
                    <a:pt x="5" y="11"/>
                    <a:pt x="4" y="11"/>
                  </a:cubicBezTo>
                  <a:cubicBezTo>
                    <a:pt x="3" y="10"/>
                    <a:pt x="2" y="10"/>
                    <a:pt x="1" y="9"/>
                  </a:cubicBezTo>
                  <a:cubicBezTo>
                    <a:pt x="1" y="8"/>
                    <a:pt x="0" y="7"/>
                    <a:pt x="0" y="6"/>
                  </a:cubicBezTo>
                  <a:cubicBezTo>
                    <a:pt x="0" y="4"/>
                    <a:pt x="1" y="3"/>
                    <a:pt x="3" y="2"/>
                  </a:cubicBezTo>
                  <a:cubicBezTo>
                    <a:pt x="4" y="1"/>
                    <a:pt x="6" y="0"/>
                    <a:pt x="7" y="0"/>
                  </a:cubicBezTo>
                  <a:cubicBezTo>
                    <a:pt x="10" y="0"/>
                    <a:pt x="12" y="2"/>
                    <a:pt x="13" y="3"/>
                  </a:cubicBezTo>
                  <a:cubicBezTo>
                    <a:pt x="14" y="3"/>
                    <a:pt x="14" y="4"/>
                    <a:pt x="14" y="5"/>
                  </a:cubicBezTo>
                  <a:cubicBezTo>
                    <a:pt x="13" y="6"/>
                    <a:pt x="12" y="7"/>
                    <a:pt x="11" y="6"/>
                  </a:cubicBezTo>
                  <a:cubicBezTo>
                    <a:pt x="10" y="5"/>
                    <a:pt x="9" y="4"/>
                    <a:pt x="7" y="4"/>
                  </a:cubicBezTo>
                  <a:cubicBezTo>
                    <a:pt x="7" y="4"/>
                    <a:pt x="6" y="5"/>
                    <a:pt x="5" y="5"/>
                  </a:cubicBezTo>
                  <a:cubicBezTo>
                    <a:pt x="5" y="6"/>
                    <a:pt x="5" y="6"/>
                    <a:pt x="5" y="6"/>
                  </a:cubicBezTo>
                  <a:cubicBezTo>
                    <a:pt x="5" y="6"/>
                    <a:pt x="5" y="6"/>
                    <a:pt x="5" y="6"/>
                  </a:cubicBezTo>
                  <a:cubicBezTo>
                    <a:pt x="5" y="7"/>
                    <a:pt x="5" y="7"/>
                    <a:pt x="5" y="7"/>
                  </a:cubicBezTo>
                  <a:cubicBezTo>
                    <a:pt x="6" y="7"/>
                    <a:pt x="7" y="7"/>
                    <a:pt x="8" y="8"/>
                  </a:cubicBezTo>
                  <a:cubicBezTo>
                    <a:pt x="8" y="8"/>
                    <a:pt x="8" y="8"/>
                    <a:pt x="8" y="8"/>
                  </a:cubicBezTo>
                  <a:cubicBezTo>
                    <a:pt x="8" y="8"/>
                    <a:pt x="8" y="8"/>
                    <a:pt x="8" y="8"/>
                  </a:cubicBezTo>
                  <a:cubicBezTo>
                    <a:pt x="9" y="8"/>
                    <a:pt x="10" y="8"/>
                    <a:pt x="12" y="9"/>
                  </a:cubicBezTo>
                  <a:cubicBezTo>
                    <a:pt x="13" y="9"/>
                    <a:pt x="14" y="10"/>
                    <a:pt x="14" y="11"/>
                  </a:cubicBezTo>
                  <a:cubicBezTo>
                    <a:pt x="15" y="12"/>
                    <a:pt x="15" y="13"/>
                    <a:pt x="15" y="14"/>
                  </a:cubicBezTo>
                  <a:cubicBezTo>
                    <a:pt x="15" y="16"/>
                    <a:pt x="14" y="17"/>
                    <a:pt x="13" y="18"/>
                  </a:cubicBezTo>
                  <a:cubicBezTo>
                    <a:pt x="11" y="19"/>
                    <a:pt x="9" y="20"/>
                    <a:pt x="8" y="20"/>
                  </a:cubicBezTo>
                  <a:cubicBezTo>
                    <a:pt x="5" y="20"/>
                    <a:pt x="2" y="18"/>
                    <a:pt x="1" y="17"/>
                  </a:cubicBezTo>
                  <a:cubicBezTo>
                    <a:pt x="0" y="16"/>
                    <a:pt x="0" y="15"/>
                    <a:pt x="0" y="14"/>
                  </a:cubicBezTo>
                  <a:close/>
                </a:path>
              </a:pathLst>
            </a:custGeom>
            <a:solidFill>
              <a:srgbClr val="FFFFFF"/>
            </a:solidFill>
            <a:ln w="9525">
              <a:noFill/>
              <a:round/>
            </a:ln>
          </p:spPr>
          <p:txBody>
            <a:bodyPr anchor="ctr"/>
            <a:lstStyle/>
            <a:p>
              <a:pPr algn="ctr"/>
            </a:p>
          </p:txBody>
        </p:sp>
        <p:sp>
          <p:nvSpPr>
            <p:cNvPr id="333" name="ï$ḷídê"/>
            <p:cNvSpPr/>
            <p:nvPr/>
          </p:nvSpPr>
          <p:spPr bwMode="auto">
            <a:xfrm>
              <a:off x="8406277" y="6109074"/>
              <a:ext cx="53462" cy="39077"/>
            </a:xfrm>
            <a:custGeom>
              <a:avLst/>
              <a:gdLst/>
              <a:ahLst/>
              <a:cxnLst>
                <a:cxn ang="0">
                  <a:pos x="37" y="3"/>
                </a:cxn>
                <a:cxn ang="0">
                  <a:pos x="28" y="25"/>
                </a:cxn>
                <a:cxn ang="0">
                  <a:pos x="27" y="26"/>
                </a:cxn>
                <a:cxn ang="0">
                  <a:pos x="27" y="26"/>
                </a:cxn>
                <a:cxn ang="0">
                  <a:pos x="27" y="26"/>
                </a:cxn>
                <a:cxn ang="0">
                  <a:pos x="27" y="26"/>
                </a:cxn>
                <a:cxn ang="0">
                  <a:pos x="27" y="26"/>
                </a:cxn>
                <a:cxn ang="0">
                  <a:pos x="27" y="26"/>
                </a:cxn>
                <a:cxn ang="0">
                  <a:pos x="26" y="27"/>
                </a:cxn>
                <a:cxn ang="0">
                  <a:pos x="26" y="27"/>
                </a:cxn>
                <a:cxn ang="0">
                  <a:pos x="26" y="27"/>
                </a:cxn>
                <a:cxn ang="0">
                  <a:pos x="26" y="27"/>
                </a:cxn>
                <a:cxn ang="0">
                  <a:pos x="26" y="27"/>
                </a:cxn>
                <a:cxn ang="0">
                  <a:pos x="26" y="27"/>
                </a:cxn>
                <a:cxn ang="0">
                  <a:pos x="25" y="27"/>
                </a:cxn>
                <a:cxn ang="0">
                  <a:pos x="25" y="27"/>
                </a:cxn>
                <a:cxn ang="0">
                  <a:pos x="25" y="27"/>
                </a:cxn>
                <a:cxn ang="0">
                  <a:pos x="25" y="27"/>
                </a:cxn>
                <a:cxn ang="0">
                  <a:pos x="24" y="26"/>
                </a:cxn>
                <a:cxn ang="0">
                  <a:pos x="24" y="26"/>
                </a:cxn>
                <a:cxn ang="0">
                  <a:pos x="24" y="26"/>
                </a:cxn>
                <a:cxn ang="0">
                  <a:pos x="24" y="26"/>
                </a:cxn>
                <a:cxn ang="0">
                  <a:pos x="24" y="26"/>
                </a:cxn>
                <a:cxn ang="0">
                  <a:pos x="24" y="26"/>
                </a:cxn>
                <a:cxn ang="0">
                  <a:pos x="24" y="25"/>
                </a:cxn>
                <a:cxn ang="0">
                  <a:pos x="19" y="13"/>
                </a:cxn>
                <a:cxn ang="0">
                  <a:pos x="14" y="25"/>
                </a:cxn>
                <a:cxn ang="0">
                  <a:pos x="13" y="26"/>
                </a:cxn>
                <a:cxn ang="0">
                  <a:pos x="13" y="26"/>
                </a:cxn>
                <a:cxn ang="0">
                  <a:pos x="13" y="26"/>
                </a:cxn>
                <a:cxn ang="0">
                  <a:pos x="13" y="26"/>
                </a:cxn>
                <a:cxn ang="0">
                  <a:pos x="13" y="26"/>
                </a:cxn>
                <a:cxn ang="0">
                  <a:pos x="13" y="26"/>
                </a:cxn>
                <a:cxn ang="0">
                  <a:pos x="12" y="27"/>
                </a:cxn>
                <a:cxn ang="0">
                  <a:pos x="12" y="27"/>
                </a:cxn>
                <a:cxn ang="0">
                  <a:pos x="12" y="27"/>
                </a:cxn>
                <a:cxn ang="0">
                  <a:pos x="12" y="27"/>
                </a:cxn>
                <a:cxn ang="0">
                  <a:pos x="12" y="27"/>
                </a:cxn>
                <a:cxn ang="0">
                  <a:pos x="12" y="27"/>
                </a:cxn>
                <a:cxn ang="0">
                  <a:pos x="11" y="27"/>
                </a:cxn>
                <a:cxn ang="0">
                  <a:pos x="11" y="27"/>
                </a:cxn>
                <a:cxn ang="0">
                  <a:pos x="11" y="27"/>
                </a:cxn>
                <a:cxn ang="0">
                  <a:pos x="11" y="27"/>
                </a:cxn>
                <a:cxn ang="0">
                  <a:pos x="10" y="26"/>
                </a:cxn>
                <a:cxn ang="0">
                  <a:pos x="10" y="26"/>
                </a:cxn>
                <a:cxn ang="0">
                  <a:pos x="10" y="26"/>
                </a:cxn>
                <a:cxn ang="0">
                  <a:pos x="10" y="26"/>
                </a:cxn>
                <a:cxn ang="0">
                  <a:pos x="10" y="26"/>
                </a:cxn>
                <a:cxn ang="0">
                  <a:pos x="10" y="26"/>
                </a:cxn>
                <a:cxn ang="0">
                  <a:pos x="10" y="25"/>
                </a:cxn>
                <a:cxn ang="0">
                  <a:pos x="0" y="3"/>
                </a:cxn>
                <a:cxn ang="0">
                  <a:pos x="1" y="0"/>
                </a:cxn>
                <a:cxn ang="0">
                  <a:pos x="4" y="1"/>
                </a:cxn>
                <a:cxn ang="0">
                  <a:pos x="12" y="19"/>
                </a:cxn>
                <a:cxn ang="0">
                  <a:pos x="17" y="7"/>
                </a:cxn>
                <a:cxn ang="0">
                  <a:pos x="19" y="6"/>
                </a:cxn>
                <a:cxn ang="0">
                  <a:pos x="21" y="7"/>
                </a:cxn>
                <a:cxn ang="0">
                  <a:pos x="26" y="19"/>
                </a:cxn>
                <a:cxn ang="0">
                  <a:pos x="33" y="1"/>
                </a:cxn>
                <a:cxn ang="0">
                  <a:pos x="36" y="0"/>
                </a:cxn>
                <a:cxn ang="0">
                  <a:pos x="37" y="3"/>
                </a:cxn>
              </a:cxnLst>
              <a:rect l="0" t="0" r="r" b="b"/>
              <a:pathLst>
                <a:path w="37" h="27">
                  <a:moveTo>
                    <a:pt x="37" y="3"/>
                  </a:moveTo>
                  <a:cubicBezTo>
                    <a:pt x="28" y="25"/>
                    <a:pt x="28" y="25"/>
                    <a:pt x="28" y="25"/>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7" y="26"/>
                    <a:pt x="27" y="26"/>
                    <a:pt x="27" y="26"/>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6" y="27"/>
                    <a:pt x="26" y="27"/>
                    <a:pt x="26" y="27"/>
                  </a:cubicBezTo>
                  <a:cubicBezTo>
                    <a:pt x="25" y="27"/>
                    <a:pt x="25" y="27"/>
                    <a:pt x="25" y="27"/>
                  </a:cubicBezTo>
                  <a:cubicBezTo>
                    <a:pt x="25" y="27"/>
                    <a:pt x="25" y="27"/>
                    <a:pt x="25" y="27"/>
                  </a:cubicBezTo>
                  <a:cubicBezTo>
                    <a:pt x="25" y="27"/>
                    <a:pt x="25" y="27"/>
                    <a:pt x="25" y="27"/>
                  </a:cubicBezTo>
                  <a:cubicBezTo>
                    <a:pt x="25" y="27"/>
                    <a:pt x="25" y="27"/>
                    <a:pt x="25" y="27"/>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6"/>
                    <a:pt x="24" y="26"/>
                    <a:pt x="24" y="26"/>
                  </a:cubicBezTo>
                  <a:cubicBezTo>
                    <a:pt x="24" y="25"/>
                    <a:pt x="24" y="25"/>
                    <a:pt x="24" y="25"/>
                  </a:cubicBezTo>
                  <a:cubicBezTo>
                    <a:pt x="19" y="13"/>
                    <a:pt x="19" y="13"/>
                    <a:pt x="19" y="13"/>
                  </a:cubicBezTo>
                  <a:cubicBezTo>
                    <a:pt x="14" y="25"/>
                    <a:pt x="14" y="25"/>
                    <a:pt x="14" y="25"/>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3" y="26"/>
                    <a:pt x="13" y="26"/>
                    <a:pt x="13" y="26"/>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2" y="27"/>
                    <a:pt x="12" y="27"/>
                    <a:pt x="12" y="27"/>
                  </a:cubicBezTo>
                  <a:cubicBezTo>
                    <a:pt x="11" y="27"/>
                    <a:pt x="11" y="27"/>
                    <a:pt x="11" y="27"/>
                  </a:cubicBezTo>
                  <a:cubicBezTo>
                    <a:pt x="11" y="27"/>
                    <a:pt x="11" y="27"/>
                    <a:pt x="11" y="27"/>
                  </a:cubicBezTo>
                  <a:cubicBezTo>
                    <a:pt x="11" y="27"/>
                    <a:pt x="11" y="27"/>
                    <a:pt x="11" y="27"/>
                  </a:cubicBezTo>
                  <a:cubicBezTo>
                    <a:pt x="11" y="27"/>
                    <a:pt x="11" y="27"/>
                    <a:pt x="11" y="27"/>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6"/>
                    <a:pt x="10" y="26"/>
                    <a:pt x="10" y="26"/>
                  </a:cubicBezTo>
                  <a:cubicBezTo>
                    <a:pt x="10" y="25"/>
                    <a:pt x="10" y="25"/>
                    <a:pt x="10" y="25"/>
                  </a:cubicBezTo>
                  <a:cubicBezTo>
                    <a:pt x="0" y="3"/>
                    <a:pt x="0" y="3"/>
                    <a:pt x="0" y="3"/>
                  </a:cubicBezTo>
                  <a:cubicBezTo>
                    <a:pt x="0" y="2"/>
                    <a:pt x="0" y="1"/>
                    <a:pt x="1" y="0"/>
                  </a:cubicBezTo>
                  <a:cubicBezTo>
                    <a:pt x="2" y="0"/>
                    <a:pt x="4" y="0"/>
                    <a:pt x="4" y="1"/>
                  </a:cubicBezTo>
                  <a:cubicBezTo>
                    <a:pt x="12" y="19"/>
                    <a:pt x="12" y="19"/>
                    <a:pt x="12" y="19"/>
                  </a:cubicBezTo>
                  <a:cubicBezTo>
                    <a:pt x="17" y="7"/>
                    <a:pt x="17" y="7"/>
                    <a:pt x="17" y="7"/>
                  </a:cubicBezTo>
                  <a:cubicBezTo>
                    <a:pt x="17" y="6"/>
                    <a:pt x="18" y="6"/>
                    <a:pt x="19" y="6"/>
                  </a:cubicBezTo>
                  <a:cubicBezTo>
                    <a:pt x="19" y="6"/>
                    <a:pt x="20" y="6"/>
                    <a:pt x="21" y="7"/>
                  </a:cubicBezTo>
                  <a:cubicBezTo>
                    <a:pt x="26" y="19"/>
                    <a:pt x="26" y="19"/>
                    <a:pt x="26" y="19"/>
                  </a:cubicBezTo>
                  <a:cubicBezTo>
                    <a:pt x="33" y="1"/>
                    <a:pt x="33" y="1"/>
                    <a:pt x="33" y="1"/>
                  </a:cubicBezTo>
                  <a:cubicBezTo>
                    <a:pt x="34" y="0"/>
                    <a:pt x="35" y="0"/>
                    <a:pt x="36" y="0"/>
                  </a:cubicBezTo>
                  <a:cubicBezTo>
                    <a:pt x="37" y="1"/>
                    <a:pt x="37" y="2"/>
                    <a:pt x="37" y="3"/>
                  </a:cubicBezTo>
                  <a:close/>
                </a:path>
              </a:pathLst>
            </a:custGeom>
            <a:solidFill>
              <a:srgbClr val="FFFFFF"/>
            </a:solidFill>
            <a:ln w="9525">
              <a:noFill/>
              <a:round/>
            </a:ln>
          </p:spPr>
          <p:txBody>
            <a:bodyPr anchor="ctr"/>
            <a:lstStyle/>
            <a:p>
              <a:pPr algn="ctr"/>
            </a:p>
          </p:txBody>
        </p:sp>
        <p:sp>
          <p:nvSpPr>
            <p:cNvPr id="334" name="ïsḻïḓê"/>
            <p:cNvSpPr/>
            <p:nvPr/>
          </p:nvSpPr>
          <p:spPr bwMode="auto">
            <a:xfrm>
              <a:off x="8464033" y="6119165"/>
              <a:ext cx="27482" cy="28985"/>
            </a:xfrm>
            <a:custGeom>
              <a:avLst/>
              <a:gdLst/>
              <a:ahLst/>
              <a:cxnLst>
                <a:cxn ang="0">
                  <a:pos x="3" y="17"/>
                </a:cxn>
                <a:cxn ang="0">
                  <a:pos x="0" y="10"/>
                </a:cxn>
                <a:cxn ang="0">
                  <a:pos x="3" y="3"/>
                </a:cxn>
                <a:cxn ang="0">
                  <a:pos x="9" y="0"/>
                </a:cxn>
                <a:cxn ang="0">
                  <a:pos x="16" y="3"/>
                </a:cxn>
                <a:cxn ang="0">
                  <a:pos x="19" y="10"/>
                </a:cxn>
                <a:cxn ang="0">
                  <a:pos x="16" y="17"/>
                </a:cxn>
                <a:cxn ang="0">
                  <a:pos x="9" y="20"/>
                </a:cxn>
                <a:cxn ang="0">
                  <a:pos x="3" y="17"/>
                </a:cxn>
                <a:cxn ang="0">
                  <a:pos x="4" y="10"/>
                </a:cxn>
                <a:cxn ang="0">
                  <a:pos x="6" y="14"/>
                </a:cxn>
                <a:cxn ang="0">
                  <a:pos x="9" y="16"/>
                </a:cxn>
                <a:cxn ang="0">
                  <a:pos x="13" y="14"/>
                </a:cxn>
                <a:cxn ang="0">
                  <a:pos x="15" y="10"/>
                </a:cxn>
                <a:cxn ang="0">
                  <a:pos x="13" y="6"/>
                </a:cxn>
                <a:cxn ang="0">
                  <a:pos x="9" y="5"/>
                </a:cxn>
                <a:cxn ang="0">
                  <a:pos x="6" y="6"/>
                </a:cxn>
                <a:cxn ang="0">
                  <a:pos x="4" y="10"/>
                </a:cxn>
              </a:cxnLst>
              <a:rect l="0" t="0" r="r" b="b"/>
              <a:pathLst>
                <a:path w="19" h="20">
                  <a:moveTo>
                    <a:pt x="3" y="17"/>
                  </a:moveTo>
                  <a:cubicBezTo>
                    <a:pt x="1" y="15"/>
                    <a:pt x="0" y="13"/>
                    <a:pt x="0" y="10"/>
                  </a:cubicBezTo>
                  <a:cubicBezTo>
                    <a:pt x="0" y="7"/>
                    <a:pt x="1" y="5"/>
                    <a:pt x="3" y="3"/>
                  </a:cubicBezTo>
                  <a:cubicBezTo>
                    <a:pt x="5" y="2"/>
                    <a:pt x="7" y="0"/>
                    <a:pt x="9" y="0"/>
                  </a:cubicBezTo>
                  <a:cubicBezTo>
                    <a:pt x="12" y="0"/>
                    <a:pt x="14" y="2"/>
                    <a:pt x="16" y="3"/>
                  </a:cubicBezTo>
                  <a:cubicBezTo>
                    <a:pt x="18" y="5"/>
                    <a:pt x="19" y="7"/>
                    <a:pt x="19" y="10"/>
                  </a:cubicBezTo>
                  <a:cubicBezTo>
                    <a:pt x="19" y="13"/>
                    <a:pt x="18" y="15"/>
                    <a:pt x="16" y="17"/>
                  </a:cubicBezTo>
                  <a:cubicBezTo>
                    <a:pt x="14" y="19"/>
                    <a:pt x="12" y="20"/>
                    <a:pt x="9" y="20"/>
                  </a:cubicBezTo>
                  <a:cubicBezTo>
                    <a:pt x="7" y="20"/>
                    <a:pt x="5" y="19"/>
                    <a:pt x="3" y="17"/>
                  </a:cubicBezTo>
                  <a:close/>
                  <a:moveTo>
                    <a:pt x="4" y="10"/>
                  </a:moveTo>
                  <a:cubicBezTo>
                    <a:pt x="4" y="12"/>
                    <a:pt x="5" y="13"/>
                    <a:pt x="6" y="14"/>
                  </a:cubicBezTo>
                  <a:cubicBezTo>
                    <a:pt x="7" y="15"/>
                    <a:pt x="8" y="16"/>
                    <a:pt x="9" y="16"/>
                  </a:cubicBezTo>
                  <a:cubicBezTo>
                    <a:pt x="11" y="16"/>
                    <a:pt x="12" y="15"/>
                    <a:pt x="13" y="14"/>
                  </a:cubicBezTo>
                  <a:cubicBezTo>
                    <a:pt x="14" y="13"/>
                    <a:pt x="15" y="12"/>
                    <a:pt x="15" y="10"/>
                  </a:cubicBezTo>
                  <a:cubicBezTo>
                    <a:pt x="15" y="9"/>
                    <a:pt x="14" y="7"/>
                    <a:pt x="13" y="6"/>
                  </a:cubicBezTo>
                  <a:cubicBezTo>
                    <a:pt x="12" y="5"/>
                    <a:pt x="11" y="5"/>
                    <a:pt x="9" y="5"/>
                  </a:cubicBezTo>
                  <a:cubicBezTo>
                    <a:pt x="8" y="5"/>
                    <a:pt x="7" y="5"/>
                    <a:pt x="6" y="6"/>
                  </a:cubicBezTo>
                  <a:cubicBezTo>
                    <a:pt x="5" y="7"/>
                    <a:pt x="4" y="9"/>
                    <a:pt x="4" y="10"/>
                  </a:cubicBezTo>
                  <a:close/>
                </a:path>
              </a:pathLst>
            </a:custGeom>
            <a:solidFill>
              <a:srgbClr val="FFFFFF"/>
            </a:solidFill>
            <a:ln w="9525">
              <a:noFill/>
              <a:round/>
            </a:ln>
          </p:spPr>
          <p:txBody>
            <a:bodyPr anchor="ctr"/>
            <a:lstStyle/>
            <a:p>
              <a:pPr algn="ctr"/>
            </a:p>
          </p:txBody>
        </p:sp>
        <p:sp>
          <p:nvSpPr>
            <p:cNvPr id="335" name="îS1íḋe"/>
            <p:cNvSpPr/>
            <p:nvPr/>
          </p:nvSpPr>
          <p:spPr bwMode="auto">
            <a:xfrm>
              <a:off x="8498816" y="6119165"/>
              <a:ext cx="17391" cy="28985"/>
            </a:xfrm>
            <a:custGeom>
              <a:avLst/>
              <a:gdLst/>
              <a:ahLst/>
              <a:cxnLst>
                <a:cxn ang="0">
                  <a:pos x="12" y="2"/>
                </a:cxn>
                <a:cxn ang="0">
                  <a:pos x="10" y="4"/>
                </a:cxn>
                <a:cxn ang="0">
                  <a:pos x="8" y="5"/>
                </a:cxn>
                <a:cxn ang="0">
                  <a:pos x="6" y="7"/>
                </a:cxn>
                <a:cxn ang="0">
                  <a:pos x="5" y="10"/>
                </a:cxn>
                <a:cxn ang="0">
                  <a:pos x="5" y="18"/>
                </a:cxn>
                <a:cxn ang="0">
                  <a:pos x="2" y="20"/>
                </a:cxn>
                <a:cxn ang="0">
                  <a:pos x="0" y="18"/>
                </a:cxn>
                <a:cxn ang="0">
                  <a:pos x="0" y="2"/>
                </a:cxn>
                <a:cxn ang="0">
                  <a:pos x="2" y="0"/>
                </a:cxn>
                <a:cxn ang="0">
                  <a:pos x="5" y="2"/>
                </a:cxn>
                <a:cxn ang="0">
                  <a:pos x="5" y="3"/>
                </a:cxn>
                <a:cxn ang="0">
                  <a:pos x="5" y="2"/>
                </a:cxn>
                <a:cxn ang="0">
                  <a:pos x="10" y="0"/>
                </a:cxn>
                <a:cxn ang="0">
                  <a:pos x="12" y="2"/>
                </a:cxn>
              </a:cxnLst>
              <a:rect l="0" t="0" r="r" b="b"/>
              <a:pathLst>
                <a:path w="12" h="20">
                  <a:moveTo>
                    <a:pt x="12" y="2"/>
                  </a:moveTo>
                  <a:cubicBezTo>
                    <a:pt x="12" y="4"/>
                    <a:pt x="11" y="4"/>
                    <a:pt x="10" y="4"/>
                  </a:cubicBezTo>
                  <a:cubicBezTo>
                    <a:pt x="9" y="4"/>
                    <a:pt x="9" y="5"/>
                    <a:pt x="8" y="5"/>
                  </a:cubicBezTo>
                  <a:cubicBezTo>
                    <a:pt x="7" y="6"/>
                    <a:pt x="7" y="6"/>
                    <a:pt x="6" y="7"/>
                  </a:cubicBezTo>
                  <a:cubicBezTo>
                    <a:pt x="5" y="8"/>
                    <a:pt x="5" y="10"/>
                    <a:pt x="5" y="10"/>
                  </a:cubicBezTo>
                  <a:cubicBezTo>
                    <a:pt x="5" y="18"/>
                    <a:pt x="5" y="18"/>
                    <a:pt x="5" y="18"/>
                  </a:cubicBezTo>
                  <a:cubicBezTo>
                    <a:pt x="5" y="19"/>
                    <a:pt x="4" y="20"/>
                    <a:pt x="2" y="20"/>
                  </a:cubicBezTo>
                  <a:cubicBezTo>
                    <a:pt x="1" y="20"/>
                    <a:pt x="0" y="19"/>
                    <a:pt x="0" y="18"/>
                  </a:cubicBezTo>
                  <a:cubicBezTo>
                    <a:pt x="0" y="2"/>
                    <a:pt x="0" y="2"/>
                    <a:pt x="0" y="2"/>
                  </a:cubicBezTo>
                  <a:cubicBezTo>
                    <a:pt x="0" y="1"/>
                    <a:pt x="1" y="0"/>
                    <a:pt x="2" y="0"/>
                  </a:cubicBezTo>
                  <a:cubicBezTo>
                    <a:pt x="4" y="0"/>
                    <a:pt x="5" y="1"/>
                    <a:pt x="5" y="2"/>
                  </a:cubicBezTo>
                  <a:cubicBezTo>
                    <a:pt x="5" y="3"/>
                    <a:pt x="5" y="3"/>
                    <a:pt x="5" y="3"/>
                  </a:cubicBezTo>
                  <a:cubicBezTo>
                    <a:pt x="5" y="2"/>
                    <a:pt x="5" y="2"/>
                    <a:pt x="5" y="2"/>
                  </a:cubicBezTo>
                  <a:cubicBezTo>
                    <a:pt x="7" y="1"/>
                    <a:pt x="8" y="0"/>
                    <a:pt x="10" y="0"/>
                  </a:cubicBezTo>
                  <a:cubicBezTo>
                    <a:pt x="11" y="0"/>
                    <a:pt x="12" y="1"/>
                    <a:pt x="12" y="2"/>
                  </a:cubicBezTo>
                  <a:close/>
                </a:path>
              </a:pathLst>
            </a:custGeom>
            <a:solidFill>
              <a:srgbClr val="FFFFFF"/>
            </a:solidFill>
            <a:ln w="9525">
              <a:noFill/>
              <a:round/>
            </a:ln>
          </p:spPr>
          <p:txBody>
            <a:bodyPr anchor="ctr"/>
            <a:lstStyle/>
            <a:p>
              <a:pPr algn="ctr"/>
            </a:p>
          </p:txBody>
        </p:sp>
        <p:sp>
          <p:nvSpPr>
            <p:cNvPr id="336" name="îṡḻíḍe"/>
            <p:cNvSpPr/>
            <p:nvPr/>
          </p:nvSpPr>
          <p:spPr bwMode="auto">
            <a:xfrm>
              <a:off x="8523292" y="6109074"/>
              <a:ext cx="24691" cy="39077"/>
            </a:xfrm>
            <a:custGeom>
              <a:avLst/>
              <a:gdLst/>
              <a:ahLst/>
              <a:cxnLst>
                <a:cxn ang="0">
                  <a:pos x="0" y="25"/>
                </a:cxn>
                <a:cxn ang="0">
                  <a:pos x="0" y="2"/>
                </a:cxn>
                <a:cxn ang="0">
                  <a:pos x="3" y="0"/>
                </a:cxn>
                <a:cxn ang="0">
                  <a:pos x="5" y="2"/>
                </a:cxn>
                <a:cxn ang="0">
                  <a:pos x="5" y="15"/>
                </a:cxn>
                <a:cxn ang="0">
                  <a:pos x="13" y="7"/>
                </a:cxn>
                <a:cxn ang="0">
                  <a:pos x="16" y="7"/>
                </a:cxn>
                <a:cxn ang="0">
                  <a:pos x="16" y="10"/>
                </a:cxn>
                <a:cxn ang="0">
                  <a:pos x="10" y="16"/>
                </a:cxn>
                <a:cxn ang="0">
                  <a:pos x="16" y="23"/>
                </a:cxn>
                <a:cxn ang="0">
                  <a:pos x="15" y="26"/>
                </a:cxn>
                <a:cxn ang="0">
                  <a:pos x="14" y="27"/>
                </a:cxn>
                <a:cxn ang="0">
                  <a:pos x="13" y="26"/>
                </a:cxn>
                <a:cxn ang="0">
                  <a:pos x="7" y="19"/>
                </a:cxn>
                <a:cxn ang="0">
                  <a:pos x="5" y="21"/>
                </a:cxn>
                <a:cxn ang="0">
                  <a:pos x="5" y="25"/>
                </a:cxn>
                <a:cxn ang="0">
                  <a:pos x="3" y="27"/>
                </a:cxn>
                <a:cxn ang="0">
                  <a:pos x="0" y="25"/>
                </a:cxn>
              </a:cxnLst>
              <a:rect l="0" t="0" r="r" b="b"/>
              <a:pathLst>
                <a:path w="17" h="27">
                  <a:moveTo>
                    <a:pt x="0" y="25"/>
                  </a:moveTo>
                  <a:cubicBezTo>
                    <a:pt x="0" y="2"/>
                    <a:pt x="0" y="2"/>
                    <a:pt x="0" y="2"/>
                  </a:cubicBezTo>
                  <a:cubicBezTo>
                    <a:pt x="0" y="1"/>
                    <a:pt x="1" y="0"/>
                    <a:pt x="3" y="0"/>
                  </a:cubicBezTo>
                  <a:cubicBezTo>
                    <a:pt x="4" y="0"/>
                    <a:pt x="5" y="1"/>
                    <a:pt x="5" y="2"/>
                  </a:cubicBezTo>
                  <a:cubicBezTo>
                    <a:pt x="5" y="15"/>
                    <a:pt x="5" y="15"/>
                    <a:pt x="5" y="15"/>
                  </a:cubicBezTo>
                  <a:cubicBezTo>
                    <a:pt x="13" y="7"/>
                    <a:pt x="13" y="7"/>
                    <a:pt x="13" y="7"/>
                  </a:cubicBezTo>
                  <a:cubicBezTo>
                    <a:pt x="13" y="6"/>
                    <a:pt x="15" y="6"/>
                    <a:pt x="16" y="7"/>
                  </a:cubicBezTo>
                  <a:cubicBezTo>
                    <a:pt x="16" y="8"/>
                    <a:pt x="16" y="9"/>
                    <a:pt x="16" y="10"/>
                  </a:cubicBezTo>
                  <a:cubicBezTo>
                    <a:pt x="10" y="16"/>
                    <a:pt x="10" y="16"/>
                    <a:pt x="10" y="16"/>
                  </a:cubicBezTo>
                  <a:cubicBezTo>
                    <a:pt x="16" y="23"/>
                    <a:pt x="16" y="23"/>
                    <a:pt x="16" y="23"/>
                  </a:cubicBezTo>
                  <a:cubicBezTo>
                    <a:pt x="17" y="24"/>
                    <a:pt x="16" y="25"/>
                    <a:pt x="15" y="26"/>
                  </a:cubicBezTo>
                  <a:cubicBezTo>
                    <a:pt x="15" y="27"/>
                    <a:pt x="15" y="27"/>
                    <a:pt x="14" y="27"/>
                  </a:cubicBezTo>
                  <a:cubicBezTo>
                    <a:pt x="14" y="27"/>
                    <a:pt x="13" y="26"/>
                    <a:pt x="13" y="26"/>
                  </a:cubicBezTo>
                  <a:cubicBezTo>
                    <a:pt x="7" y="19"/>
                    <a:pt x="7" y="19"/>
                    <a:pt x="7" y="19"/>
                  </a:cubicBezTo>
                  <a:cubicBezTo>
                    <a:pt x="5" y="21"/>
                    <a:pt x="5" y="21"/>
                    <a:pt x="5" y="21"/>
                  </a:cubicBezTo>
                  <a:cubicBezTo>
                    <a:pt x="5" y="25"/>
                    <a:pt x="5" y="25"/>
                    <a:pt x="5" y="25"/>
                  </a:cubicBezTo>
                  <a:cubicBezTo>
                    <a:pt x="5" y="26"/>
                    <a:pt x="4" y="27"/>
                    <a:pt x="3" y="27"/>
                  </a:cubicBezTo>
                  <a:cubicBezTo>
                    <a:pt x="1" y="27"/>
                    <a:pt x="0" y="26"/>
                    <a:pt x="0" y="25"/>
                  </a:cubicBezTo>
                  <a:close/>
                </a:path>
              </a:pathLst>
            </a:custGeom>
            <a:solidFill>
              <a:srgbClr val="FFFFFF"/>
            </a:solidFill>
            <a:ln w="9525">
              <a:noFill/>
              <a:round/>
            </a:ln>
          </p:spPr>
          <p:txBody>
            <a:bodyPr anchor="ctr"/>
            <a:lstStyle/>
            <a:p>
              <a:pPr algn="ctr"/>
            </a:p>
          </p:txBody>
        </p:sp>
        <p:sp>
          <p:nvSpPr>
            <p:cNvPr id="337" name="iŝḻîḋê"/>
            <p:cNvSpPr/>
            <p:nvPr/>
          </p:nvSpPr>
          <p:spPr bwMode="auto">
            <a:xfrm>
              <a:off x="8555283" y="6109074"/>
              <a:ext cx="5797" cy="39077"/>
            </a:xfrm>
            <a:custGeom>
              <a:avLst/>
              <a:gdLst/>
              <a:ahLst/>
              <a:cxnLst>
                <a:cxn ang="0">
                  <a:pos x="4" y="3"/>
                </a:cxn>
                <a:cxn ang="0">
                  <a:pos x="2" y="5"/>
                </a:cxn>
                <a:cxn ang="0">
                  <a:pos x="0" y="3"/>
                </a:cxn>
                <a:cxn ang="0">
                  <a:pos x="0" y="2"/>
                </a:cxn>
                <a:cxn ang="0">
                  <a:pos x="2" y="0"/>
                </a:cxn>
                <a:cxn ang="0">
                  <a:pos x="4" y="2"/>
                </a:cxn>
                <a:cxn ang="0">
                  <a:pos x="4" y="3"/>
                </a:cxn>
                <a:cxn ang="0">
                  <a:pos x="4" y="10"/>
                </a:cxn>
                <a:cxn ang="0">
                  <a:pos x="4" y="25"/>
                </a:cxn>
                <a:cxn ang="0">
                  <a:pos x="2" y="27"/>
                </a:cxn>
                <a:cxn ang="0">
                  <a:pos x="0" y="25"/>
                </a:cxn>
                <a:cxn ang="0">
                  <a:pos x="0" y="10"/>
                </a:cxn>
                <a:cxn ang="0">
                  <a:pos x="2" y="7"/>
                </a:cxn>
                <a:cxn ang="0">
                  <a:pos x="4" y="10"/>
                </a:cxn>
              </a:cxnLst>
              <a:rect l="0" t="0" r="r" b="b"/>
              <a:pathLst>
                <a:path w="4" h="27">
                  <a:moveTo>
                    <a:pt x="4" y="3"/>
                  </a:moveTo>
                  <a:cubicBezTo>
                    <a:pt x="4" y="4"/>
                    <a:pt x="3" y="5"/>
                    <a:pt x="2" y="5"/>
                  </a:cubicBezTo>
                  <a:cubicBezTo>
                    <a:pt x="1" y="5"/>
                    <a:pt x="0" y="4"/>
                    <a:pt x="0" y="3"/>
                  </a:cubicBezTo>
                  <a:cubicBezTo>
                    <a:pt x="0" y="2"/>
                    <a:pt x="0" y="2"/>
                    <a:pt x="0" y="2"/>
                  </a:cubicBezTo>
                  <a:cubicBezTo>
                    <a:pt x="0" y="1"/>
                    <a:pt x="1" y="0"/>
                    <a:pt x="2" y="0"/>
                  </a:cubicBezTo>
                  <a:cubicBezTo>
                    <a:pt x="3" y="0"/>
                    <a:pt x="4" y="1"/>
                    <a:pt x="4" y="2"/>
                  </a:cubicBezTo>
                  <a:lnTo>
                    <a:pt x="4" y="3"/>
                  </a:lnTo>
                  <a:close/>
                  <a:moveTo>
                    <a:pt x="4" y="10"/>
                  </a:moveTo>
                  <a:cubicBezTo>
                    <a:pt x="4" y="25"/>
                    <a:pt x="4" y="25"/>
                    <a:pt x="4" y="25"/>
                  </a:cubicBezTo>
                  <a:cubicBezTo>
                    <a:pt x="4" y="26"/>
                    <a:pt x="3" y="27"/>
                    <a:pt x="2" y="27"/>
                  </a:cubicBezTo>
                  <a:cubicBezTo>
                    <a:pt x="1" y="27"/>
                    <a:pt x="0" y="26"/>
                    <a:pt x="0" y="25"/>
                  </a:cubicBezTo>
                  <a:cubicBezTo>
                    <a:pt x="0" y="10"/>
                    <a:pt x="0" y="10"/>
                    <a:pt x="0" y="10"/>
                  </a:cubicBezTo>
                  <a:cubicBezTo>
                    <a:pt x="0" y="8"/>
                    <a:pt x="1" y="7"/>
                    <a:pt x="2" y="7"/>
                  </a:cubicBezTo>
                  <a:cubicBezTo>
                    <a:pt x="3" y="7"/>
                    <a:pt x="4" y="8"/>
                    <a:pt x="4" y="10"/>
                  </a:cubicBezTo>
                  <a:close/>
                </a:path>
              </a:pathLst>
            </a:custGeom>
            <a:solidFill>
              <a:srgbClr val="FFFFFF"/>
            </a:solidFill>
            <a:ln w="9525">
              <a:noFill/>
              <a:round/>
            </a:ln>
          </p:spPr>
          <p:txBody>
            <a:bodyPr anchor="ctr"/>
            <a:lstStyle/>
            <a:p>
              <a:pPr algn="ctr"/>
            </a:p>
          </p:txBody>
        </p:sp>
        <p:sp>
          <p:nvSpPr>
            <p:cNvPr id="338" name="ïṩľïdé"/>
            <p:cNvSpPr/>
            <p:nvPr/>
          </p:nvSpPr>
          <p:spPr bwMode="auto">
            <a:xfrm>
              <a:off x="8571172" y="6119165"/>
              <a:ext cx="23188" cy="28985"/>
            </a:xfrm>
            <a:custGeom>
              <a:avLst/>
              <a:gdLst/>
              <a:ahLst/>
              <a:cxnLst>
                <a:cxn ang="0">
                  <a:pos x="16" y="8"/>
                </a:cxn>
                <a:cxn ang="0">
                  <a:pos x="16" y="18"/>
                </a:cxn>
                <a:cxn ang="0">
                  <a:pos x="14" y="20"/>
                </a:cxn>
                <a:cxn ang="0">
                  <a:pos x="12" y="18"/>
                </a:cxn>
                <a:cxn ang="0">
                  <a:pos x="12" y="8"/>
                </a:cxn>
                <a:cxn ang="0">
                  <a:pos x="8" y="5"/>
                </a:cxn>
                <a:cxn ang="0">
                  <a:pos x="4" y="8"/>
                </a:cxn>
                <a:cxn ang="0">
                  <a:pos x="4" y="18"/>
                </a:cxn>
                <a:cxn ang="0">
                  <a:pos x="4" y="18"/>
                </a:cxn>
                <a:cxn ang="0">
                  <a:pos x="2" y="20"/>
                </a:cxn>
                <a:cxn ang="0">
                  <a:pos x="0" y="18"/>
                </a:cxn>
                <a:cxn ang="0">
                  <a:pos x="0" y="8"/>
                </a:cxn>
                <a:cxn ang="0">
                  <a:pos x="0" y="2"/>
                </a:cxn>
                <a:cxn ang="0">
                  <a:pos x="2" y="0"/>
                </a:cxn>
                <a:cxn ang="0">
                  <a:pos x="4" y="2"/>
                </a:cxn>
                <a:cxn ang="0">
                  <a:pos x="8" y="0"/>
                </a:cxn>
                <a:cxn ang="0">
                  <a:pos x="16" y="8"/>
                </a:cxn>
              </a:cxnLst>
              <a:rect l="0" t="0" r="r" b="b"/>
              <a:pathLst>
                <a:path w="16" h="20">
                  <a:moveTo>
                    <a:pt x="16" y="8"/>
                  </a:moveTo>
                  <a:cubicBezTo>
                    <a:pt x="16" y="18"/>
                    <a:pt x="16" y="18"/>
                    <a:pt x="16" y="18"/>
                  </a:cubicBezTo>
                  <a:cubicBezTo>
                    <a:pt x="16" y="19"/>
                    <a:pt x="15" y="20"/>
                    <a:pt x="14" y="20"/>
                  </a:cubicBezTo>
                  <a:cubicBezTo>
                    <a:pt x="13" y="20"/>
                    <a:pt x="12" y="19"/>
                    <a:pt x="12" y="18"/>
                  </a:cubicBezTo>
                  <a:cubicBezTo>
                    <a:pt x="12" y="8"/>
                    <a:pt x="12" y="8"/>
                    <a:pt x="12" y="8"/>
                  </a:cubicBezTo>
                  <a:cubicBezTo>
                    <a:pt x="12" y="6"/>
                    <a:pt x="10" y="5"/>
                    <a:pt x="8" y="5"/>
                  </a:cubicBezTo>
                  <a:cubicBezTo>
                    <a:pt x="6" y="5"/>
                    <a:pt x="4" y="6"/>
                    <a:pt x="4" y="8"/>
                  </a:cubicBezTo>
                  <a:cubicBezTo>
                    <a:pt x="4" y="18"/>
                    <a:pt x="4" y="18"/>
                    <a:pt x="4" y="18"/>
                  </a:cubicBezTo>
                  <a:cubicBezTo>
                    <a:pt x="4" y="18"/>
                    <a:pt x="4" y="18"/>
                    <a:pt x="4" y="18"/>
                  </a:cubicBezTo>
                  <a:cubicBezTo>
                    <a:pt x="4" y="19"/>
                    <a:pt x="3" y="20"/>
                    <a:pt x="2" y="20"/>
                  </a:cubicBezTo>
                  <a:cubicBezTo>
                    <a:pt x="1" y="20"/>
                    <a:pt x="0" y="19"/>
                    <a:pt x="0" y="18"/>
                  </a:cubicBezTo>
                  <a:cubicBezTo>
                    <a:pt x="0" y="8"/>
                    <a:pt x="0" y="8"/>
                    <a:pt x="0" y="8"/>
                  </a:cubicBezTo>
                  <a:cubicBezTo>
                    <a:pt x="0" y="2"/>
                    <a:pt x="0" y="2"/>
                    <a:pt x="0" y="2"/>
                  </a:cubicBezTo>
                  <a:cubicBezTo>
                    <a:pt x="0" y="1"/>
                    <a:pt x="1" y="0"/>
                    <a:pt x="2" y="0"/>
                  </a:cubicBezTo>
                  <a:cubicBezTo>
                    <a:pt x="3" y="0"/>
                    <a:pt x="4" y="1"/>
                    <a:pt x="4" y="2"/>
                  </a:cubicBezTo>
                  <a:cubicBezTo>
                    <a:pt x="5" y="1"/>
                    <a:pt x="6" y="0"/>
                    <a:pt x="8" y="0"/>
                  </a:cubicBezTo>
                  <a:cubicBezTo>
                    <a:pt x="12" y="0"/>
                    <a:pt x="16" y="4"/>
                    <a:pt x="16" y="8"/>
                  </a:cubicBezTo>
                  <a:close/>
                </a:path>
              </a:pathLst>
            </a:custGeom>
            <a:solidFill>
              <a:srgbClr val="FFFFFF"/>
            </a:solidFill>
            <a:ln w="9525">
              <a:noFill/>
              <a:round/>
            </a:ln>
          </p:spPr>
          <p:txBody>
            <a:bodyPr anchor="ctr"/>
            <a:lstStyle/>
            <a:p>
              <a:pPr algn="ctr"/>
            </a:p>
          </p:txBody>
        </p:sp>
        <p:sp>
          <p:nvSpPr>
            <p:cNvPr id="339" name="ïsľíďe"/>
            <p:cNvSpPr/>
            <p:nvPr/>
          </p:nvSpPr>
          <p:spPr bwMode="auto">
            <a:xfrm>
              <a:off x="8602948" y="6119165"/>
              <a:ext cx="27482" cy="39077"/>
            </a:xfrm>
            <a:custGeom>
              <a:avLst/>
              <a:gdLst/>
              <a:ahLst/>
              <a:cxnLst>
                <a:cxn ang="0">
                  <a:pos x="19" y="10"/>
                </a:cxn>
                <a:cxn ang="0">
                  <a:pos x="19" y="17"/>
                </a:cxn>
                <a:cxn ang="0">
                  <a:pos x="10" y="27"/>
                </a:cxn>
                <a:cxn ang="0">
                  <a:pos x="6" y="26"/>
                </a:cxn>
                <a:cxn ang="0">
                  <a:pos x="5" y="23"/>
                </a:cxn>
                <a:cxn ang="0">
                  <a:pos x="7" y="22"/>
                </a:cxn>
                <a:cxn ang="0">
                  <a:pos x="10" y="22"/>
                </a:cxn>
                <a:cxn ang="0">
                  <a:pos x="15" y="18"/>
                </a:cxn>
                <a:cxn ang="0">
                  <a:pos x="10" y="20"/>
                </a:cxn>
                <a:cxn ang="0">
                  <a:pos x="3" y="17"/>
                </a:cxn>
                <a:cxn ang="0">
                  <a:pos x="0" y="10"/>
                </a:cxn>
                <a:cxn ang="0">
                  <a:pos x="3" y="3"/>
                </a:cxn>
                <a:cxn ang="0">
                  <a:pos x="10" y="0"/>
                </a:cxn>
                <a:cxn ang="0">
                  <a:pos x="15" y="2"/>
                </a:cxn>
                <a:cxn ang="0">
                  <a:pos x="17" y="0"/>
                </a:cxn>
                <a:cxn ang="0">
                  <a:pos x="19" y="2"/>
                </a:cxn>
                <a:cxn ang="0">
                  <a:pos x="19" y="10"/>
                </a:cxn>
                <a:cxn ang="0">
                  <a:pos x="15" y="10"/>
                </a:cxn>
                <a:cxn ang="0">
                  <a:pos x="13" y="6"/>
                </a:cxn>
                <a:cxn ang="0">
                  <a:pos x="10" y="5"/>
                </a:cxn>
                <a:cxn ang="0">
                  <a:pos x="6" y="6"/>
                </a:cxn>
                <a:cxn ang="0">
                  <a:pos x="5" y="10"/>
                </a:cxn>
                <a:cxn ang="0">
                  <a:pos x="6" y="14"/>
                </a:cxn>
                <a:cxn ang="0">
                  <a:pos x="10" y="16"/>
                </a:cxn>
                <a:cxn ang="0">
                  <a:pos x="13" y="14"/>
                </a:cxn>
                <a:cxn ang="0">
                  <a:pos x="15" y="10"/>
                </a:cxn>
              </a:cxnLst>
              <a:rect l="0" t="0" r="r" b="b"/>
              <a:pathLst>
                <a:path w="19" h="27">
                  <a:moveTo>
                    <a:pt x="19" y="10"/>
                  </a:moveTo>
                  <a:cubicBezTo>
                    <a:pt x="19" y="17"/>
                    <a:pt x="19" y="17"/>
                    <a:pt x="19" y="17"/>
                  </a:cubicBezTo>
                  <a:cubicBezTo>
                    <a:pt x="19" y="22"/>
                    <a:pt x="15" y="27"/>
                    <a:pt x="10" y="27"/>
                  </a:cubicBezTo>
                  <a:cubicBezTo>
                    <a:pt x="8" y="27"/>
                    <a:pt x="7" y="26"/>
                    <a:pt x="6" y="26"/>
                  </a:cubicBezTo>
                  <a:cubicBezTo>
                    <a:pt x="5" y="25"/>
                    <a:pt x="4" y="24"/>
                    <a:pt x="5" y="23"/>
                  </a:cubicBezTo>
                  <a:cubicBezTo>
                    <a:pt x="5" y="22"/>
                    <a:pt x="6" y="21"/>
                    <a:pt x="7" y="22"/>
                  </a:cubicBezTo>
                  <a:cubicBezTo>
                    <a:pt x="8" y="22"/>
                    <a:pt x="9" y="22"/>
                    <a:pt x="10" y="22"/>
                  </a:cubicBezTo>
                  <a:cubicBezTo>
                    <a:pt x="12" y="22"/>
                    <a:pt x="14" y="21"/>
                    <a:pt x="15" y="18"/>
                  </a:cubicBezTo>
                  <a:cubicBezTo>
                    <a:pt x="13" y="19"/>
                    <a:pt x="12" y="20"/>
                    <a:pt x="10" y="20"/>
                  </a:cubicBezTo>
                  <a:cubicBezTo>
                    <a:pt x="7" y="20"/>
                    <a:pt x="5" y="19"/>
                    <a:pt x="3" y="17"/>
                  </a:cubicBezTo>
                  <a:cubicBezTo>
                    <a:pt x="1" y="15"/>
                    <a:pt x="0" y="13"/>
                    <a:pt x="0" y="10"/>
                  </a:cubicBezTo>
                  <a:cubicBezTo>
                    <a:pt x="0" y="7"/>
                    <a:pt x="1" y="5"/>
                    <a:pt x="3" y="3"/>
                  </a:cubicBezTo>
                  <a:cubicBezTo>
                    <a:pt x="5" y="2"/>
                    <a:pt x="7" y="0"/>
                    <a:pt x="10" y="0"/>
                  </a:cubicBezTo>
                  <a:cubicBezTo>
                    <a:pt x="12" y="0"/>
                    <a:pt x="13" y="1"/>
                    <a:pt x="15" y="2"/>
                  </a:cubicBezTo>
                  <a:cubicBezTo>
                    <a:pt x="15" y="1"/>
                    <a:pt x="16" y="0"/>
                    <a:pt x="17" y="0"/>
                  </a:cubicBezTo>
                  <a:cubicBezTo>
                    <a:pt x="18" y="0"/>
                    <a:pt x="19" y="1"/>
                    <a:pt x="19" y="2"/>
                  </a:cubicBezTo>
                  <a:cubicBezTo>
                    <a:pt x="19" y="10"/>
                    <a:pt x="19" y="10"/>
                    <a:pt x="19" y="10"/>
                  </a:cubicBezTo>
                  <a:close/>
                  <a:moveTo>
                    <a:pt x="15" y="10"/>
                  </a:moveTo>
                  <a:cubicBezTo>
                    <a:pt x="15" y="9"/>
                    <a:pt x="14" y="7"/>
                    <a:pt x="13" y="6"/>
                  </a:cubicBezTo>
                  <a:cubicBezTo>
                    <a:pt x="12" y="5"/>
                    <a:pt x="11" y="5"/>
                    <a:pt x="10" y="5"/>
                  </a:cubicBezTo>
                  <a:cubicBezTo>
                    <a:pt x="8" y="5"/>
                    <a:pt x="7" y="5"/>
                    <a:pt x="6" y="6"/>
                  </a:cubicBezTo>
                  <a:cubicBezTo>
                    <a:pt x="5" y="7"/>
                    <a:pt x="5" y="9"/>
                    <a:pt x="5" y="10"/>
                  </a:cubicBezTo>
                  <a:cubicBezTo>
                    <a:pt x="5" y="12"/>
                    <a:pt x="5" y="13"/>
                    <a:pt x="6" y="14"/>
                  </a:cubicBezTo>
                  <a:cubicBezTo>
                    <a:pt x="7" y="15"/>
                    <a:pt x="8" y="16"/>
                    <a:pt x="10" y="16"/>
                  </a:cubicBezTo>
                  <a:cubicBezTo>
                    <a:pt x="11" y="16"/>
                    <a:pt x="12" y="15"/>
                    <a:pt x="13" y="14"/>
                  </a:cubicBezTo>
                  <a:cubicBezTo>
                    <a:pt x="14" y="13"/>
                    <a:pt x="15" y="12"/>
                    <a:pt x="15" y="10"/>
                  </a:cubicBezTo>
                  <a:close/>
                </a:path>
              </a:pathLst>
            </a:custGeom>
            <a:solidFill>
              <a:srgbClr val="FFFFFF"/>
            </a:solidFill>
            <a:ln w="9525">
              <a:noFill/>
              <a:round/>
            </a:ln>
          </p:spPr>
          <p:txBody>
            <a:bodyPr anchor="ctr"/>
            <a:lstStyle/>
            <a:p>
              <a:pPr algn="ctr"/>
            </a:p>
          </p:txBody>
        </p:sp>
        <p:sp>
          <p:nvSpPr>
            <p:cNvPr id="340" name="ïsľîḋè"/>
            <p:cNvSpPr/>
            <p:nvPr/>
          </p:nvSpPr>
          <p:spPr bwMode="auto">
            <a:xfrm>
              <a:off x="8060385" y="5758887"/>
              <a:ext cx="677184" cy="481801"/>
            </a:xfrm>
            <a:custGeom>
              <a:avLst/>
              <a:gdLst/>
              <a:ahLst/>
              <a:cxnLst>
                <a:cxn ang="0">
                  <a:pos x="188" y="20"/>
                </a:cxn>
                <a:cxn ang="0">
                  <a:pos x="264" y="75"/>
                </a:cxn>
                <a:cxn ang="0">
                  <a:pos x="265" y="89"/>
                </a:cxn>
                <a:cxn ang="0">
                  <a:pos x="281" y="89"/>
                </a:cxn>
                <a:cxn ang="0">
                  <a:pos x="371" y="89"/>
                </a:cxn>
                <a:cxn ang="0">
                  <a:pos x="452" y="169"/>
                </a:cxn>
                <a:cxn ang="0">
                  <a:pos x="452" y="237"/>
                </a:cxn>
                <a:cxn ang="0">
                  <a:pos x="371" y="313"/>
                </a:cxn>
                <a:cxn ang="0">
                  <a:pos x="96" y="313"/>
                </a:cxn>
                <a:cxn ang="0">
                  <a:pos x="20" y="237"/>
                </a:cxn>
                <a:cxn ang="0">
                  <a:pos x="20" y="169"/>
                </a:cxn>
                <a:cxn ang="0">
                  <a:pos x="96" y="89"/>
                </a:cxn>
                <a:cxn ang="0">
                  <a:pos x="181" y="89"/>
                </a:cxn>
                <a:cxn ang="0">
                  <a:pos x="196" y="89"/>
                </a:cxn>
                <a:cxn ang="0">
                  <a:pos x="198" y="75"/>
                </a:cxn>
                <a:cxn ang="0">
                  <a:pos x="188" y="20"/>
                </a:cxn>
                <a:cxn ang="0">
                  <a:pos x="158" y="0"/>
                </a:cxn>
                <a:cxn ang="0">
                  <a:pos x="136" y="1"/>
                </a:cxn>
                <a:cxn ang="0">
                  <a:pos x="181" y="73"/>
                </a:cxn>
                <a:cxn ang="0">
                  <a:pos x="96" y="73"/>
                </a:cxn>
                <a:cxn ang="0">
                  <a:pos x="0" y="169"/>
                </a:cxn>
                <a:cxn ang="0">
                  <a:pos x="0" y="237"/>
                </a:cxn>
                <a:cxn ang="0">
                  <a:pos x="96" y="333"/>
                </a:cxn>
                <a:cxn ang="0">
                  <a:pos x="371" y="333"/>
                </a:cxn>
                <a:cxn ang="0">
                  <a:pos x="468" y="237"/>
                </a:cxn>
                <a:cxn ang="0">
                  <a:pos x="468" y="169"/>
                </a:cxn>
                <a:cxn ang="0">
                  <a:pos x="371" y="73"/>
                </a:cxn>
                <a:cxn ang="0">
                  <a:pos x="281" y="73"/>
                </a:cxn>
                <a:cxn ang="0">
                  <a:pos x="158" y="0"/>
                </a:cxn>
              </a:cxnLst>
              <a:rect l="0" t="0" r="r" b="b"/>
              <a:pathLst>
                <a:path w="468" h="333">
                  <a:moveTo>
                    <a:pt x="188" y="20"/>
                  </a:moveTo>
                  <a:cubicBezTo>
                    <a:pt x="222" y="25"/>
                    <a:pt x="259" y="37"/>
                    <a:pt x="264" y="75"/>
                  </a:cubicBezTo>
                  <a:cubicBezTo>
                    <a:pt x="265" y="89"/>
                    <a:pt x="265" y="89"/>
                    <a:pt x="265" y="89"/>
                  </a:cubicBezTo>
                  <a:cubicBezTo>
                    <a:pt x="281" y="89"/>
                    <a:pt x="281" y="89"/>
                    <a:pt x="281" y="89"/>
                  </a:cubicBezTo>
                  <a:cubicBezTo>
                    <a:pt x="371" y="89"/>
                    <a:pt x="371" y="89"/>
                    <a:pt x="371" y="89"/>
                  </a:cubicBezTo>
                  <a:cubicBezTo>
                    <a:pt x="414" y="89"/>
                    <a:pt x="452" y="126"/>
                    <a:pt x="452" y="169"/>
                  </a:cubicBezTo>
                  <a:cubicBezTo>
                    <a:pt x="452" y="237"/>
                    <a:pt x="452" y="237"/>
                    <a:pt x="452" y="237"/>
                  </a:cubicBezTo>
                  <a:cubicBezTo>
                    <a:pt x="452" y="280"/>
                    <a:pt x="414" y="313"/>
                    <a:pt x="371" y="313"/>
                  </a:cubicBezTo>
                  <a:cubicBezTo>
                    <a:pt x="96" y="313"/>
                    <a:pt x="96" y="313"/>
                    <a:pt x="96" y="313"/>
                  </a:cubicBezTo>
                  <a:cubicBezTo>
                    <a:pt x="54" y="313"/>
                    <a:pt x="20" y="280"/>
                    <a:pt x="20" y="237"/>
                  </a:cubicBezTo>
                  <a:cubicBezTo>
                    <a:pt x="20" y="169"/>
                    <a:pt x="20" y="169"/>
                    <a:pt x="20" y="169"/>
                  </a:cubicBezTo>
                  <a:cubicBezTo>
                    <a:pt x="20" y="126"/>
                    <a:pt x="54" y="89"/>
                    <a:pt x="96" y="89"/>
                  </a:cubicBezTo>
                  <a:cubicBezTo>
                    <a:pt x="181" y="89"/>
                    <a:pt x="181" y="89"/>
                    <a:pt x="181" y="89"/>
                  </a:cubicBezTo>
                  <a:cubicBezTo>
                    <a:pt x="196" y="89"/>
                    <a:pt x="196" y="89"/>
                    <a:pt x="196" y="89"/>
                  </a:cubicBezTo>
                  <a:cubicBezTo>
                    <a:pt x="198" y="75"/>
                    <a:pt x="198" y="75"/>
                    <a:pt x="198" y="75"/>
                  </a:cubicBezTo>
                  <a:cubicBezTo>
                    <a:pt x="200" y="60"/>
                    <a:pt x="198" y="39"/>
                    <a:pt x="188" y="20"/>
                  </a:cubicBezTo>
                  <a:moveTo>
                    <a:pt x="158" y="0"/>
                  </a:moveTo>
                  <a:cubicBezTo>
                    <a:pt x="145" y="0"/>
                    <a:pt x="136" y="1"/>
                    <a:pt x="136" y="1"/>
                  </a:cubicBezTo>
                  <a:cubicBezTo>
                    <a:pt x="188" y="9"/>
                    <a:pt x="181" y="73"/>
                    <a:pt x="181" y="73"/>
                  </a:cubicBezTo>
                  <a:cubicBezTo>
                    <a:pt x="96" y="73"/>
                    <a:pt x="96" y="73"/>
                    <a:pt x="96" y="73"/>
                  </a:cubicBezTo>
                  <a:cubicBezTo>
                    <a:pt x="44" y="73"/>
                    <a:pt x="0" y="117"/>
                    <a:pt x="0" y="169"/>
                  </a:cubicBezTo>
                  <a:cubicBezTo>
                    <a:pt x="0" y="237"/>
                    <a:pt x="0" y="237"/>
                    <a:pt x="0" y="237"/>
                  </a:cubicBezTo>
                  <a:cubicBezTo>
                    <a:pt x="0" y="289"/>
                    <a:pt x="44" y="333"/>
                    <a:pt x="96" y="333"/>
                  </a:cubicBezTo>
                  <a:cubicBezTo>
                    <a:pt x="371" y="333"/>
                    <a:pt x="371" y="333"/>
                    <a:pt x="371" y="333"/>
                  </a:cubicBezTo>
                  <a:cubicBezTo>
                    <a:pt x="423" y="333"/>
                    <a:pt x="468" y="289"/>
                    <a:pt x="468" y="237"/>
                  </a:cubicBezTo>
                  <a:cubicBezTo>
                    <a:pt x="468" y="169"/>
                    <a:pt x="468" y="169"/>
                    <a:pt x="468" y="169"/>
                  </a:cubicBezTo>
                  <a:cubicBezTo>
                    <a:pt x="468" y="117"/>
                    <a:pt x="423" y="73"/>
                    <a:pt x="371" y="73"/>
                  </a:cubicBezTo>
                  <a:cubicBezTo>
                    <a:pt x="281" y="73"/>
                    <a:pt x="281" y="73"/>
                    <a:pt x="281" y="73"/>
                  </a:cubicBezTo>
                  <a:cubicBezTo>
                    <a:pt x="273" y="13"/>
                    <a:pt x="197" y="0"/>
                    <a:pt x="158" y="0"/>
                  </a:cubicBezTo>
                  <a:close/>
                </a:path>
              </a:pathLst>
            </a:custGeom>
            <a:solidFill>
              <a:srgbClr val="FFFFFF"/>
            </a:solidFill>
            <a:ln w="9525">
              <a:noFill/>
              <a:round/>
            </a:ln>
          </p:spPr>
          <p:txBody>
            <a:bodyPr anchor="ctr"/>
            <a:lstStyle/>
            <a:p>
              <a:pPr algn="ctr"/>
            </a:p>
          </p:txBody>
        </p:sp>
      </p:grpSp>
    </p:spTree>
  </p:cSld>
  <p:clrMapOvr>
    <a:masterClrMapping/>
  </p:clrMapOvr>
  <p:transition advTm="0">
    <p:wipe dir="d"/>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935" y="826135"/>
            <a:ext cx="127444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三违原因</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12" name="图片 11"/>
          <p:cNvPicPr>
            <a:picLocks noChangeAspect="1"/>
          </p:cNvPicPr>
          <p:nvPr/>
        </p:nvPicPr>
        <p:blipFill>
          <a:blip r:embed="rId1"/>
          <a:stretch>
            <a:fillRect/>
          </a:stretch>
        </p:blipFill>
        <p:spPr>
          <a:xfrm>
            <a:off x="1862455" y="826135"/>
            <a:ext cx="6172835" cy="3994150"/>
          </a:xfrm>
          <a:prstGeom prst="rect">
            <a:avLst/>
          </a:prstGeom>
        </p:spPr>
      </p:pic>
    </p:spTree>
  </p:cSld>
  <p:clrMapOvr>
    <a:masterClrMapping/>
  </p:clrMapOvr>
  <p:transition advTm="0">
    <p:wipe dir="d"/>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17220" y="807085"/>
            <a:ext cx="2817495"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皮特森-人失误致因分析</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948238" name="Line 14"/>
          <p:cNvSpPr>
            <a:spLocks noChangeShapeType="1"/>
          </p:cNvSpPr>
          <p:nvPr/>
        </p:nvSpPr>
        <p:spPr bwMode="auto">
          <a:xfrm>
            <a:off x="1704975" y="3560445"/>
            <a:ext cx="325755" cy="235585"/>
          </a:xfrm>
          <a:prstGeom prst="line">
            <a:avLst/>
          </a:prstGeom>
          <a:noFill/>
          <a:ln w="9525">
            <a:noFill/>
            <a:roun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grpSp>
        <p:nvGrpSpPr>
          <p:cNvPr id="3" name="Group 50"/>
          <p:cNvGrpSpPr/>
          <p:nvPr/>
        </p:nvGrpSpPr>
        <p:grpSpPr bwMode="auto">
          <a:xfrm>
            <a:off x="1470025" y="1305560"/>
            <a:ext cx="6509385" cy="3525520"/>
            <a:chOff x="480" y="1296"/>
            <a:chExt cx="4800" cy="2880"/>
          </a:xfrm>
          <a:solidFill>
            <a:srgbClr val="C00000"/>
          </a:solidFill>
        </p:grpSpPr>
        <p:sp>
          <p:nvSpPr>
            <p:cNvPr id="948233" name="Line 9"/>
            <p:cNvSpPr>
              <a:spLocks noChangeShapeType="1"/>
            </p:cNvSpPr>
            <p:nvPr/>
          </p:nvSpPr>
          <p:spPr bwMode="auto">
            <a:xfrm>
              <a:off x="1728" y="2208"/>
              <a:ext cx="0" cy="192"/>
            </a:xfrm>
            <a:prstGeom prst="line">
              <a:avLst/>
            </a:prstGeom>
            <a:grpFill/>
            <a:ln w="9525">
              <a:solidFill>
                <a:schemeClr val="tx1"/>
              </a:solidFill>
              <a:roun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sp>
          <p:nvSpPr>
            <p:cNvPr id="948228" name="Rectangle 4"/>
            <p:cNvSpPr>
              <a:spLocks noChangeArrowheads="1"/>
            </p:cNvSpPr>
            <p:nvPr/>
          </p:nvSpPr>
          <p:spPr bwMode="auto">
            <a:xfrm>
              <a:off x="480" y="1296"/>
              <a:ext cx="528" cy="720"/>
            </a:xfrm>
            <a:prstGeom prst="rect">
              <a:avLst/>
            </a:prstGeom>
            <a:grpFill/>
            <a:ln w="9525">
              <a:solidFill>
                <a:schemeClr val="tx1"/>
              </a:solidFill>
              <a:miter lim="800000"/>
            </a:ln>
            <a:effectLst/>
          </p:spPr>
          <p:txBody>
            <a:bodyPr vert="eaVert" wrap="none" anchor="ctr"/>
            <a:lstStyle/>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同事的压力</a:t>
              </a:r>
              <a:endParaRPr kumimoji="1" lang="zh-CN" altLang="en-US" sz="1200">
                <a:solidFill>
                  <a:schemeClr val="bg1"/>
                </a:solidFill>
                <a:latin typeface="微软雅黑" panose="020B0503020204020204" pitchFamily="34" charset="-122"/>
                <a:ea typeface="微软雅黑" panose="020B0503020204020204" pitchFamily="34" charset="-122"/>
              </a:endParaRPr>
            </a:p>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上级的评价</a:t>
              </a:r>
              <a:endParaRPr kumimoji="1" lang="zh-CN" altLang="en-US" sz="1200">
                <a:solidFill>
                  <a:schemeClr val="bg1"/>
                </a:solidFill>
                <a:latin typeface="微软雅黑" panose="020B0503020204020204" pitchFamily="34" charset="-122"/>
                <a:ea typeface="微软雅黑" panose="020B0503020204020204" pitchFamily="34" charset="-122"/>
              </a:endParaRPr>
            </a:p>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个人的价值</a:t>
              </a:r>
              <a:endParaRPr kumimoji="1" lang="zh-CN" altLang="en-US" sz="1200">
                <a:solidFill>
                  <a:schemeClr val="bg1"/>
                </a:solidFill>
                <a:latin typeface="微软雅黑" panose="020B0503020204020204" pitchFamily="34" charset="-122"/>
                <a:ea typeface="微软雅黑" panose="020B0503020204020204" pitchFamily="34" charset="-122"/>
              </a:endParaRPr>
            </a:p>
          </p:txBody>
        </p:sp>
        <p:sp>
          <p:nvSpPr>
            <p:cNvPr id="948229" name="Rectangle 5"/>
            <p:cNvSpPr>
              <a:spLocks noChangeArrowheads="1"/>
            </p:cNvSpPr>
            <p:nvPr/>
          </p:nvSpPr>
          <p:spPr bwMode="auto">
            <a:xfrm>
              <a:off x="1152" y="1296"/>
              <a:ext cx="336" cy="720"/>
            </a:xfrm>
            <a:prstGeom prst="rect">
              <a:avLst/>
            </a:prstGeom>
            <a:grpFill/>
            <a:ln w="9525">
              <a:solidFill>
                <a:schemeClr val="tx1"/>
              </a:solidFill>
              <a:miter lim="800000"/>
            </a:ln>
            <a:effectLst/>
          </p:spPr>
          <p:txBody>
            <a:bodyPr vert="eaVert" wrap="none" anchor="ctr"/>
            <a:lstStyle/>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性情、精神</a:t>
              </a:r>
              <a:endParaRPr kumimoji="1" lang="zh-CN" altLang="en-US" sz="1200">
                <a:solidFill>
                  <a:schemeClr val="bg1"/>
                </a:solidFill>
                <a:latin typeface="微软雅黑" panose="020B0503020204020204" pitchFamily="34" charset="-122"/>
                <a:ea typeface="微软雅黑" panose="020B0503020204020204" pitchFamily="34" charset="-122"/>
              </a:endParaRPr>
            </a:p>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方面的问题</a:t>
              </a:r>
              <a:endParaRPr kumimoji="1" lang="zh-CN" altLang="en-US" sz="1200">
                <a:solidFill>
                  <a:schemeClr val="bg1"/>
                </a:solidFill>
                <a:latin typeface="微软雅黑" panose="020B0503020204020204" pitchFamily="34" charset="-122"/>
                <a:ea typeface="微软雅黑" panose="020B0503020204020204" pitchFamily="34" charset="-122"/>
              </a:endParaRPr>
            </a:p>
          </p:txBody>
        </p:sp>
        <p:sp>
          <p:nvSpPr>
            <p:cNvPr id="948230" name="Rectangle 6"/>
            <p:cNvSpPr>
              <a:spLocks noChangeArrowheads="1"/>
            </p:cNvSpPr>
            <p:nvPr/>
          </p:nvSpPr>
          <p:spPr bwMode="auto">
            <a:xfrm>
              <a:off x="1584" y="1296"/>
              <a:ext cx="432" cy="960"/>
            </a:xfrm>
            <a:prstGeom prst="rect">
              <a:avLst/>
            </a:prstGeom>
            <a:grpFill/>
            <a:ln w="9525">
              <a:solidFill>
                <a:schemeClr val="tx1"/>
              </a:solidFill>
              <a:miter lim="800000"/>
            </a:ln>
            <a:effectLst/>
          </p:spPr>
          <p:txBody>
            <a:bodyPr vert="eaVert" wrap="none" anchor="ctr"/>
            <a:lstStyle/>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事故造成的后</a:t>
              </a:r>
              <a:endParaRPr kumimoji="1" lang="zh-CN" altLang="en-US" sz="1200">
                <a:solidFill>
                  <a:schemeClr val="bg1"/>
                </a:solidFill>
                <a:latin typeface="微软雅黑" panose="020B0503020204020204" pitchFamily="34" charset="-122"/>
                <a:ea typeface="微软雅黑" panose="020B0503020204020204" pitchFamily="34" charset="-122"/>
              </a:endParaRPr>
            </a:p>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果、事故的发生</a:t>
              </a:r>
              <a:endParaRPr kumimoji="1" lang="zh-CN" altLang="en-US" sz="1200">
                <a:solidFill>
                  <a:schemeClr val="bg1"/>
                </a:solidFill>
                <a:latin typeface="微软雅黑" panose="020B0503020204020204" pitchFamily="34" charset="-122"/>
                <a:ea typeface="微软雅黑" panose="020B0503020204020204" pitchFamily="34" charset="-122"/>
              </a:endParaRPr>
            </a:p>
          </p:txBody>
        </p:sp>
        <p:sp>
          <p:nvSpPr>
            <p:cNvPr id="948231" name="Line 7"/>
            <p:cNvSpPr>
              <a:spLocks noChangeShapeType="1"/>
            </p:cNvSpPr>
            <p:nvPr/>
          </p:nvSpPr>
          <p:spPr bwMode="auto">
            <a:xfrm>
              <a:off x="720" y="2016"/>
              <a:ext cx="0" cy="432"/>
            </a:xfrm>
            <a:prstGeom prst="line">
              <a:avLst/>
            </a:prstGeom>
            <a:grpFill/>
            <a:ln w="9525">
              <a:solidFill>
                <a:schemeClr val="tx1"/>
              </a:solidFill>
              <a:roun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sp>
          <p:nvSpPr>
            <p:cNvPr id="948232" name="Line 8"/>
            <p:cNvSpPr>
              <a:spLocks noChangeShapeType="1"/>
            </p:cNvSpPr>
            <p:nvPr/>
          </p:nvSpPr>
          <p:spPr bwMode="auto">
            <a:xfrm>
              <a:off x="1248" y="2016"/>
              <a:ext cx="0" cy="432"/>
            </a:xfrm>
            <a:prstGeom prst="line">
              <a:avLst/>
            </a:prstGeom>
            <a:grpFill/>
            <a:ln w="9525">
              <a:solidFill>
                <a:schemeClr val="tx1"/>
              </a:solidFill>
              <a:roun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sp>
          <p:nvSpPr>
            <p:cNvPr id="948234" name="Rectangle 10"/>
            <p:cNvSpPr>
              <a:spLocks noChangeArrowheads="1"/>
            </p:cNvSpPr>
            <p:nvPr/>
          </p:nvSpPr>
          <p:spPr bwMode="auto">
            <a:xfrm>
              <a:off x="528" y="2304"/>
              <a:ext cx="480" cy="720"/>
            </a:xfrm>
            <a:prstGeom prst="rect">
              <a:avLst/>
            </a:prstGeom>
            <a:grpFill/>
            <a:ln w="9525">
              <a:solidFill>
                <a:schemeClr val="tx1"/>
              </a:solidFill>
              <a:miter lim="800000"/>
            </a:ln>
            <a:effectLst/>
          </p:spPr>
          <p:txBody>
            <a:bodyPr vert="eaVert" wrap="none" anchor="ctr"/>
            <a:lstStyle/>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按当事人的</a:t>
              </a:r>
              <a:endParaRPr kumimoji="1" lang="zh-CN" altLang="en-US" sz="1200">
                <a:solidFill>
                  <a:schemeClr val="bg1"/>
                </a:solidFill>
                <a:latin typeface="微软雅黑" panose="020B0503020204020204" pitchFamily="34" charset="-122"/>
                <a:ea typeface="微软雅黑" panose="020B0503020204020204" pitchFamily="34" charset="-122"/>
              </a:endParaRPr>
            </a:p>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态度逻辑地</a:t>
              </a:r>
              <a:endParaRPr kumimoji="1" lang="zh-CN" altLang="en-US" sz="1200">
                <a:solidFill>
                  <a:schemeClr val="bg1"/>
                </a:solidFill>
                <a:latin typeface="微软雅黑" panose="020B0503020204020204" pitchFamily="34" charset="-122"/>
                <a:ea typeface="微软雅黑" panose="020B0503020204020204" pitchFamily="34" charset="-122"/>
              </a:endParaRPr>
            </a:p>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决策</a:t>
              </a:r>
              <a:endParaRPr kumimoji="1" lang="zh-CN" altLang="en-US" sz="1200">
                <a:solidFill>
                  <a:schemeClr val="bg1"/>
                </a:solidFill>
                <a:latin typeface="微软雅黑" panose="020B0503020204020204" pitchFamily="34" charset="-122"/>
                <a:ea typeface="微软雅黑" panose="020B0503020204020204" pitchFamily="34" charset="-122"/>
              </a:endParaRPr>
            </a:p>
          </p:txBody>
        </p:sp>
        <p:sp>
          <p:nvSpPr>
            <p:cNvPr id="948235" name="Rectangle 11"/>
            <p:cNvSpPr>
              <a:spLocks noChangeArrowheads="1"/>
            </p:cNvSpPr>
            <p:nvPr/>
          </p:nvSpPr>
          <p:spPr bwMode="auto">
            <a:xfrm>
              <a:off x="1104" y="2304"/>
              <a:ext cx="336" cy="720"/>
            </a:xfrm>
            <a:prstGeom prst="rect">
              <a:avLst/>
            </a:prstGeom>
            <a:grpFill/>
            <a:ln w="9525">
              <a:solidFill>
                <a:schemeClr val="tx1"/>
              </a:solidFill>
              <a:miter lim="800000"/>
            </a:ln>
            <a:effectLst/>
          </p:spPr>
          <p:txBody>
            <a:bodyPr vert="eaVert" wrap="none" anchor="ctr"/>
            <a:lstStyle/>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下意识发生</a:t>
              </a:r>
              <a:endParaRPr kumimoji="1" lang="zh-CN" altLang="en-US" sz="1200">
                <a:solidFill>
                  <a:schemeClr val="bg1"/>
                </a:solidFill>
                <a:latin typeface="微软雅黑" panose="020B0503020204020204" pitchFamily="34" charset="-122"/>
                <a:ea typeface="微软雅黑" panose="020B0503020204020204" pitchFamily="34" charset="-122"/>
              </a:endParaRPr>
            </a:p>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失误的倾向</a:t>
              </a:r>
              <a:endParaRPr kumimoji="1" lang="zh-CN" altLang="en-US" sz="1200">
                <a:solidFill>
                  <a:schemeClr val="bg1"/>
                </a:solidFill>
                <a:latin typeface="微软雅黑" panose="020B0503020204020204" pitchFamily="34" charset="-122"/>
                <a:ea typeface="微软雅黑" panose="020B0503020204020204" pitchFamily="34" charset="-122"/>
              </a:endParaRPr>
            </a:p>
          </p:txBody>
        </p:sp>
        <p:sp>
          <p:nvSpPr>
            <p:cNvPr id="948236" name="Rectangle 12"/>
            <p:cNvSpPr>
              <a:spLocks noChangeArrowheads="1"/>
            </p:cNvSpPr>
            <p:nvPr/>
          </p:nvSpPr>
          <p:spPr bwMode="auto">
            <a:xfrm>
              <a:off x="1536" y="2400"/>
              <a:ext cx="384" cy="576"/>
            </a:xfrm>
            <a:prstGeom prst="rect">
              <a:avLst/>
            </a:prstGeom>
            <a:grpFill/>
            <a:ln w="9525">
              <a:solidFill>
                <a:schemeClr val="tx1"/>
              </a:solidFill>
              <a:miter lim="800000"/>
            </a:ln>
            <a:effectLst/>
          </p:spPr>
          <p:txBody>
            <a:bodyPr vert="eaVert" wrap="none" anchor="ctr"/>
            <a:lstStyle/>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认为可</a:t>
              </a:r>
              <a:endParaRPr kumimoji="1" lang="zh-CN" altLang="en-US" sz="1200">
                <a:solidFill>
                  <a:schemeClr val="bg1"/>
                </a:solidFill>
                <a:latin typeface="微软雅黑" panose="020B0503020204020204" pitchFamily="34" charset="-122"/>
                <a:ea typeface="微软雅黑" panose="020B0503020204020204" pitchFamily="34" charset="-122"/>
              </a:endParaRPr>
            </a:p>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能性小</a:t>
              </a:r>
              <a:endParaRPr kumimoji="1" lang="zh-CN" altLang="en-US" sz="1200">
                <a:solidFill>
                  <a:schemeClr val="bg1"/>
                </a:solidFill>
                <a:latin typeface="微软雅黑" panose="020B0503020204020204" pitchFamily="34" charset="-122"/>
                <a:ea typeface="微软雅黑" panose="020B0503020204020204" pitchFamily="34" charset="-122"/>
              </a:endParaRPr>
            </a:p>
          </p:txBody>
        </p:sp>
        <p:sp>
          <p:nvSpPr>
            <p:cNvPr id="948237" name="Rectangle 13"/>
            <p:cNvSpPr>
              <a:spLocks noChangeArrowheads="1"/>
            </p:cNvSpPr>
            <p:nvPr/>
          </p:nvSpPr>
          <p:spPr bwMode="auto">
            <a:xfrm>
              <a:off x="576" y="3216"/>
              <a:ext cx="1104" cy="240"/>
            </a:xfrm>
            <a:prstGeom prst="rect">
              <a:avLst/>
            </a:prstGeom>
            <a:grpFill/>
            <a:ln w="9525">
              <a:solidFill>
                <a:schemeClr val="tx1"/>
              </a:solidFill>
              <a:miter lim="800000"/>
            </a:ln>
            <a:effectLst/>
          </p:spPr>
          <p:txBody>
            <a:bodyPr wrap="none" anchor="ctr"/>
            <a:lstStyle/>
            <a:p>
              <a:pPr algn="ctr">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决策错误</a:t>
              </a:r>
              <a:endParaRPr kumimoji="1" lang="zh-CN" altLang="en-US" sz="1200">
                <a:solidFill>
                  <a:schemeClr val="bg1"/>
                </a:solidFill>
                <a:latin typeface="微软雅黑" panose="020B0503020204020204" pitchFamily="34" charset="-122"/>
                <a:ea typeface="微软雅黑" panose="020B0503020204020204" pitchFamily="34" charset="-122"/>
              </a:endParaRPr>
            </a:p>
          </p:txBody>
        </p:sp>
        <p:sp>
          <p:nvSpPr>
            <p:cNvPr id="948239" name="Line 15"/>
            <p:cNvSpPr>
              <a:spLocks noChangeShapeType="1"/>
            </p:cNvSpPr>
            <p:nvPr/>
          </p:nvSpPr>
          <p:spPr bwMode="auto">
            <a:xfrm>
              <a:off x="768" y="3024"/>
              <a:ext cx="240" cy="192"/>
            </a:xfrm>
            <a:prstGeom prst="line">
              <a:avLst/>
            </a:prstGeom>
            <a:grpFill/>
            <a:ln w="9525">
              <a:solidFill>
                <a:schemeClr val="tx1"/>
              </a:solidFill>
              <a:round/>
              <a:tailEnd type="triangle" w="med" len="me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sp>
          <p:nvSpPr>
            <p:cNvPr id="948240" name="Line 16"/>
            <p:cNvSpPr>
              <a:spLocks noChangeShapeType="1"/>
            </p:cNvSpPr>
            <p:nvPr/>
          </p:nvSpPr>
          <p:spPr bwMode="auto">
            <a:xfrm>
              <a:off x="1248" y="3024"/>
              <a:ext cx="0" cy="192"/>
            </a:xfrm>
            <a:prstGeom prst="line">
              <a:avLst/>
            </a:prstGeom>
            <a:grpFill/>
            <a:ln w="9525">
              <a:solidFill>
                <a:schemeClr val="tx1"/>
              </a:solidFill>
              <a:round/>
              <a:tailEnd type="triangle" w="med" len="me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sp>
          <p:nvSpPr>
            <p:cNvPr id="948241" name="Line 17"/>
            <p:cNvSpPr>
              <a:spLocks noChangeShapeType="1"/>
            </p:cNvSpPr>
            <p:nvPr/>
          </p:nvSpPr>
          <p:spPr bwMode="auto">
            <a:xfrm flipH="1">
              <a:off x="1440" y="2976"/>
              <a:ext cx="192" cy="240"/>
            </a:xfrm>
            <a:prstGeom prst="line">
              <a:avLst/>
            </a:prstGeom>
            <a:grpFill/>
            <a:ln w="9525">
              <a:solidFill>
                <a:schemeClr val="tx1"/>
              </a:solidFill>
              <a:round/>
              <a:tailEnd type="triangle" w="med" len="me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sp>
          <p:nvSpPr>
            <p:cNvPr id="948242" name="Rectangle 18"/>
            <p:cNvSpPr>
              <a:spLocks noChangeArrowheads="1"/>
            </p:cNvSpPr>
            <p:nvPr/>
          </p:nvSpPr>
          <p:spPr bwMode="auto">
            <a:xfrm>
              <a:off x="2256" y="1296"/>
              <a:ext cx="336" cy="864"/>
            </a:xfrm>
            <a:prstGeom prst="rect">
              <a:avLst/>
            </a:prstGeom>
            <a:grpFill/>
            <a:ln w="9525">
              <a:solidFill>
                <a:schemeClr val="tx1"/>
              </a:solidFill>
              <a:miter lim="800000"/>
            </a:ln>
            <a:effectLst/>
          </p:spPr>
          <p:txBody>
            <a:bodyPr vert="eaVert" wrap="none" anchor="ctr"/>
            <a:lstStyle/>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尺寸、力、</a:t>
              </a:r>
              <a:endParaRPr kumimoji="1" lang="zh-CN" altLang="en-US" sz="1200">
                <a:solidFill>
                  <a:schemeClr val="bg1"/>
                </a:solidFill>
                <a:latin typeface="微软雅黑" panose="020B0503020204020204" pitchFamily="34" charset="-122"/>
                <a:ea typeface="微软雅黑" panose="020B0503020204020204" pitchFamily="34" charset="-122"/>
              </a:endParaRPr>
            </a:p>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范围、感觉</a:t>
              </a:r>
              <a:endParaRPr kumimoji="1" lang="zh-CN" altLang="en-US" sz="1200">
                <a:solidFill>
                  <a:schemeClr val="bg1"/>
                </a:solidFill>
                <a:latin typeface="微软雅黑" panose="020B0503020204020204" pitchFamily="34" charset="-122"/>
                <a:ea typeface="微软雅黑" panose="020B0503020204020204" pitchFamily="34" charset="-122"/>
              </a:endParaRPr>
            </a:p>
          </p:txBody>
        </p:sp>
        <p:sp>
          <p:nvSpPr>
            <p:cNvPr id="948243" name="Rectangle 19"/>
            <p:cNvSpPr>
              <a:spLocks noChangeArrowheads="1"/>
            </p:cNvSpPr>
            <p:nvPr/>
          </p:nvSpPr>
          <p:spPr bwMode="auto">
            <a:xfrm>
              <a:off x="2736" y="1296"/>
              <a:ext cx="480" cy="864"/>
            </a:xfrm>
            <a:prstGeom prst="rect">
              <a:avLst/>
            </a:prstGeom>
            <a:grpFill/>
            <a:ln w="9525">
              <a:solidFill>
                <a:schemeClr val="tx1"/>
              </a:solidFill>
              <a:miter lim="800000"/>
            </a:ln>
            <a:effectLst/>
          </p:spPr>
          <p:txBody>
            <a:bodyPr vert="eaVert" wrap="none" anchor="ctr"/>
            <a:lstStyle/>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一致性、</a:t>
              </a:r>
              <a:endParaRPr kumimoji="1" lang="zh-CN" altLang="en-US" sz="1200">
                <a:solidFill>
                  <a:schemeClr val="bg1"/>
                </a:solidFill>
                <a:latin typeface="微软雅黑" panose="020B0503020204020204" pitchFamily="34" charset="-122"/>
                <a:ea typeface="微软雅黑" panose="020B0503020204020204" pitchFamily="34" charset="-122"/>
              </a:endParaRPr>
            </a:p>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人的能力、</a:t>
              </a:r>
              <a:endParaRPr kumimoji="1" lang="zh-CN" altLang="en-US" sz="1200">
                <a:solidFill>
                  <a:schemeClr val="bg1"/>
                </a:solidFill>
                <a:latin typeface="微软雅黑" panose="020B0503020204020204" pitchFamily="34" charset="-122"/>
                <a:ea typeface="微软雅黑" panose="020B0503020204020204" pitchFamily="34" charset="-122"/>
              </a:endParaRPr>
            </a:p>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希望的操作</a:t>
              </a:r>
              <a:endParaRPr kumimoji="1" lang="zh-CN" altLang="en-US" sz="1200">
                <a:solidFill>
                  <a:schemeClr val="bg1"/>
                </a:solidFill>
                <a:latin typeface="微软雅黑" panose="020B0503020204020204" pitchFamily="34" charset="-122"/>
                <a:ea typeface="微软雅黑" panose="020B0503020204020204" pitchFamily="34" charset="-122"/>
              </a:endParaRPr>
            </a:p>
          </p:txBody>
        </p:sp>
        <p:sp>
          <p:nvSpPr>
            <p:cNvPr id="948244" name="Rectangle 20"/>
            <p:cNvSpPr>
              <a:spLocks noChangeArrowheads="1"/>
            </p:cNvSpPr>
            <p:nvPr/>
          </p:nvSpPr>
          <p:spPr bwMode="auto">
            <a:xfrm>
              <a:off x="2256" y="2304"/>
              <a:ext cx="336" cy="720"/>
            </a:xfrm>
            <a:prstGeom prst="rect">
              <a:avLst/>
            </a:prstGeom>
            <a:grpFill/>
            <a:ln w="9525">
              <a:solidFill>
                <a:schemeClr val="tx1"/>
              </a:solidFill>
              <a:miter lim="800000"/>
            </a:ln>
            <a:effectLst/>
          </p:spPr>
          <p:txBody>
            <a:bodyPr vert="eaVert" wrap="none" anchor="ctr"/>
            <a:lstStyle/>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操作的设计</a:t>
              </a:r>
              <a:endParaRPr kumimoji="1" lang="zh-CN" altLang="en-US" sz="1200">
                <a:solidFill>
                  <a:schemeClr val="bg1"/>
                </a:solidFill>
                <a:latin typeface="微软雅黑" panose="020B0503020204020204" pitchFamily="34" charset="-122"/>
                <a:ea typeface="微软雅黑" panose="020B0503020204020204" pitchFamily="34" charset="-122"/>
              </a:endParaRPr>
            </a:p>
          </p:txBody>
        </p:sp>
        <p:sp>
          <p:nvSpPr>
            <p:cNvPr id="948245" name="Rectangle 21"/>
            <p:cNvSpPr>
              <a:spLocks noChangeArrowheads="1"/>
            </p:cNvSpPr>
            <p:nvPr/>
          </p:nvSpPr>
          <p:spPr bwMode="auto">
            <a:xfrm>
              <a:off x="2736" y="2304"/>
              <a:ext cx="480" cy="720"/>
            </a:xfrm>
            <a:prstGeom prst="rect">
              <a:avLst/>
            </a:prstGeom>
            <a:grpFill/>
            <a:ln w="9525">
              <a:solidFill>
                <a:schemeClr val="tx1"/>
              </a:solidFill>
              <a:miter lim="800000"/>
            </a:ln>
            <a:effectLst/>
          </p:spPr>
          <p:txBody>
            <a:bodyPr vert="eaVert" wrap="none" anchor="ctr"/>
            <a:lstStyle/>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操作</a:t>
              </a:r>
              <a:endParaRPr kumimoji="1" lang="zh-CN" altLang="en-US" sz="1200">
                <a:solidFill>
                  <a:schemeClr val="bg1"/>
                </a:solidFill>
                <a:latin typeface="微软雅黑" panose="020B0503020204020204" pitchFamily="34" charset="-122"/>
                <a:ea typeface="微软雅黑" panose="020B0503020204020204" pitchFamily="34" charset="-122"/>
              </a:endParaRPr>
            </a:p>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矛盾的表示</a:t>
              </a:r>
              <a:endParaRPr kumimoji="1" lang="zh-CN" altLang="en-US" sz="1200">
                <a:solidFill>
                  <a:schemeClr val="bg1"/>
                </a:solidFill>
                <a:latin typeface="微软雅黑" panose="020B0503020204020204" pitchFamily="34" charset="-122"/>
                <a:ea typeface="微软雅黑" panose="020B0503020204020204" pitchFamily="34" charset="-122"/>
              </a:endParaRPr>
            </a:p>
          </p:txBody>
        </p:sp>
        <p:sp>
          <p:nvSpPr>
            <p:cNvPr id="948246" name="Line 22"/>
            <p:cNvSpPr>
              <a:spLocks noChangeShapeType="1"/>
            </p:cNvSpPr>
            <p:nvPr/>
          </p:nvSpPr>
          <p:spPr bwMode="auto">
            <a:xfrm>
              <a:off x="2448" y="2160"/>
              <a:ext cx="0" cy="144"/>
            </a:xfrm>
            <a:prstGeom prst="line">
              <a:avLst/>
            </a:prstGeom>
            <a:grpFill/>
            <a:ln w="9525">
              <a:solidFill>
                <a:schemeClr val="tx1"/>
              </a:solidFill>
              <a:roun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sp>
          <p:nvSpPr>
            <p:cNvPr id="948247" name="Line 23"/>
            <p:cNvSpPr>
              <a:spLocks noChangeShapeType="1"/>
            </p:cNvSpPr>
            <p:nvPr/>
          </p:nvSpPr>
          <p:spPr bwMode="auto">
            <a:xfrm>
              <a:off x="2928" y="2160"/>
              <a:ext cx="0" cy="144"/>
            </a:xfrm>
            <a:prstGeom prst="line">
              <a:avLst/>
            </a:prstGeom>
            <a:grpFill/>
            <a:ln w="9525">
              <a:solidFill>
                <a:schemeClr val="tx1"/>
              </a:solidFill>
              <a:roun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sp>
          <p:nvSpPr>
            <p:cNvPr id="948248" name="Rectangle 24"/>
            <p:cNvSpPr>
              <a:spLocks noChangeArrowheads="1"/>
            </p:cNvSpPr>
            <p:nvPr/>
          </p:nvSpPr>
          <p:spPr bwMode="auto">
            <a:xfrm>
              <a:off x="2160" y="3120"/>
              <a:ext cx="1008" cy="192"/>
            </a:xfrm>
            <a:prstGeom prst="rect">
              <a:avLst/>
            </a:prstGeom>
            <a:grpFill/>
            <a:ln w="9525">
              <a:solidFill>
                <a:schemeClr val="tx1"/>
              </a:solidFill>
              <a:miter lim="800000"/>
            </a:ln>
            <a:effectLst/>
          </p:spPr>
          <p:txBody>
            <a:bodyPr wrap="none" anchor="ctr"/>
            <a:lstStyle/>
            <a:p>
              <a:pPr algn="ctr">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人机学原因</a:t>
              </a:r>
              <a:endParaRPr kumimoji="1" lang="zh-CN" altLang="en-US" sz="1200">
                <a:solidFill>
                  <a:schemeClr val="bg1"/>
                </a:solidFill>
                <a:latin typeface="微软雅黑" panose="020B0503020204020204" pitchFamily="34" charset="-122"/>
                <a:ea typeface="微软雅黑" panose="020B0503020204020204" pitchFamily="34" charset="-122"/>
              </a:endParaRPr>
            </a:p>
          </p:txBody>
        </p:sp>
        <p:sp>
          <p:nvSpPr>
            <p:cNvPr id="948249" name="Line 25"/>
            <p:cNvSpPr>
              <a:spLocks noChangeShapeType="1"/>
            </p:cNvSpPr>
            <p:nvPr/>
          </p:nvSpPr>
          <p:spPr bwMode="auto">
            <a:xfrm>
              <a:off x="2304" y="3024"/>
              <a:ext cx="192" cy="96"/>
            </a:xfrm>
            <a:prstGeom prst="line">
              <a:avLst/>
            </a:prstGeom>
            <a:grpFill/>
            <a:ln w="9525">
              <a:solidFill>
                <a:schemeClr val="tx1"/>
              </a:solidFill>
              <a:round/>
              <a:tailEnd type="triangle" w="med" len="me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sp>
          <p:nvSpPr>
            <p:cNvPr id="948250" name="Line 26"/>
            <p:cNvSpPr>
              <a:spLocks noChangeShapeType="1"/>
            </p:cNvSpPr>
            <p:nvPr/>
          </p:nvSpPr>
          <p:spPr bwMode="auto">
            <a:xfrm flipH="1">
              <a:off x="2832" y="3024"/>
              <a:ext cx="96" cy="96"/>
            </a:xfrm>
            <a:prstGeom prst="line">
              <a:avLst/>
            </a:prstGeom>
            <a:grpFill/>
            <a:ln w="9525">
              <a:solidFill>
                <a:schemeClr val="tx1"/>
              </a:solidFill>
              <a:round/>
              <a:tailEnd type="triangle" w="med" len="me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sp>
          <p:nvSpPr>
            <p:cNvPr id="948251" name="Rectangle 27"/>
            <p:cNvSpPr>
              <a:spLocks noChangeArrowheads="1"/>
            </p:cNvSpPr>
            <p:nvPr/>
          </p:nvSpPr>
          <p:spPr bwMode="auto">
            <a:xfrm>
              <a:off x="3408" y="1296"/>
              <a:ext cx="672" cy="864"/>
            </a:xfrm>
            <a:prstGeom prst="rect">
              <a:avLst/>
            </a:prstGeom>
            <a:grpFill/>
            <a:ln w="9525">
              <a:solidFill>
                <a:schemeClr val="tx1"/>
              </a:solidFill>
              <a:miter lim="800000"/>
            </a:ln>
            <a:effectLst/>
          </p:spPr>
          <p:txBody>
            <a:bodyPr vert="eaVert" wrap="none" anchor="ctr"/>
            <a:lstStyle/>
            <a:p>
              <a:pPr algn="just">
                <a:lnSpc>
                  <a:spcPct val="90000"/>
                </a:lnSpc>
                <a:spcBef>
                  <a:spcPct val="20000"/>
                </a:spcBef>
                <a:buClr>
                  <a:srgbClr val="A50021"/>
                </a:buClr>
                <a:buSzPct val="75000"/>
                <a:buFont typeface="Wingdings" panose="05000000000000000000" pitchFamily="2" charset="2"/>
                <a:buNone/>
              </a:pPr>
              <a:r>
                <a:rPr kumimoji="1" lang="zh-CN" altLang="en-US" sz="1200" dirty="0">
                  <a:solidFill>
                    <a:schemeClr val="bg1"/>
                  </a:solidFill>
                  <a:latin typeface="微软雅黑" panose="020B0503020204020204" pitchFamily="34" charset="-122"/>
                  <a:ea typeface="微软雅黑" panose="020B0503020204020204" pitchFamily="34" charset="-122"/>
                </a:rPr>
                <a:t>才能、身体、</a:t>
              </a:r>
              <a:endParaRPr kumimoji="1" lang="zh-CN" altLang="en-US" sz="1200" dirty="0">
                <a:solidFill>
                  <a:schemeClr val="bg1"/>
                </a:solidFill>
                <a:latin typeface="微软雅黑" panose="020B0503020204020204" pitchFamily="34" charset="-122"/>
                <a:ea typeface="微软雅黑" panose="020B0503020204020204" pitchFamily="34" charset="-122"/>
              </a:endParaRPr>
            </a:p>
            <a:p>
              <a:pPr algn="just">
                <a:lnSpc>
                  <a:spcPct val="90000"/>
                </a:lnSpc>
                <a:spcBef>
                  <a:spcPct val="20000"/>
                </a:spcBef>
                <a:buClr>
                  <a:srgbClr val="A50021"/>
                </a:buClr>
                <a:buSzPct val="75000"/>
                <a:buFont typeface="Wingdings" panose="05000000000000000000" pitchFamily="2" charset="2"/>
                <a:buNone/>
              </a:pPr>
              <a:r>
                <a:rPr kumimoji="1" lang="zh-CN" altLang="en-US" sz="1200" dirty="0">
                  <a:solidFill>
                    <a:schemeClr val="bg1"/>
                  </a:solidFill>
                  <a:latin typeface="微软雅黑" panose="020B0503020204020204" pitchFamily="34" charset="-122"/>
                  <a:ea typeface="微软雅黑" panose="020B0503020204020204" pitchFamily="34" charset="-122"/>
                </a:rPr>
                <a:t>精神状态、酒、工</a:t>
              </a:r>
              <a:endParaRPr kumimoji="1" lang="zh-CN" altLang="en-US" sz="1200" dirty="0">
                <a:solidFill>
                  <a:schemeClr val="bg1"/>
                </a:solidFill>
                <a:latin typeface="微软雅黑" panose="020B0503020204020204" pitchFamily="34" charset="-122"/>
                <a:ea typeface="微软雅黑" panose="020B0503020204020204" pitchFamily="34" charset="-122"/>
              </a:endParaRPr>
            </a:p>
            <a:p>
              <a:pPr algn="just">
                <a:lnSpc>
                  <a:spcPct val="90000"/>
                </a:lnSpc>
                <a:spcBef>
                  <a:spcPct val="20000"/>
                </a:spcBef>
                <a:buClr>
                  <a:srgbClr val="A50021"/>
                </a:buClr>
                <a:buSzPct val="75000"/>
                <a:buFont typeface="Wingdings" panose="05000000000000000000" pitchFamily="2" charset="2"/>
                <a:buNone/>
              </a:pPr>
              <a:r>
                <a:rPr kumimoji="1" lang="zh-CN" altLang="en-US" sz="1200" dirty="0">
                  <a:solidFill>
                    <a:schemeClr val="bg1"/>
                  </a:solidFill>
                  <a:latin typeface="微软雅黑" panose="020B0503020204020204" pitchFamily="34" charset="-122"/>
                  <a:ea typeface="微软雅黑" panose="020B0503020204020204" pitchFamily="34" charset="-122"/>
                </a:rPr>
                <a:t>作压力</a:t>
              </a:r>
              <a:endParaRPr kumimoji="1" lang="zh-CN" altLang="en-US" sz="1200" dirty="0">
                <a:solidFill>
                  <a:schemeClr val="bg1"/>
                </a:solidFill>
                <a:latin typeface="微软雅黑" panose="020B0503020204020204" pitchFamily="34" charset="-122"/>
                <a:ea typeface="微软雅黑" panose="020B0503020204020204" pitchFamily="34" charset="-122"/>
              </a:endParaRPr>
            </a:p>
          </p:txBody>
        </p:sp>
        <p:sp>
          <p:nvSpPr>
            <p:cNvPr id="948252" name="Rectangle 28"/>
            <p:cNvSpPr>
              <a:spLocks noChangeArrowheads="1"/>
            </p:cNvSpPr>
            <p:nvPr/>
          </p:nvSpPr>
          <p:spPr bwMode="auto">
            <a:xfrm>
              <a:off x="4224" y="1296"/>
              <a:ext cx="384" cy="864"/>
            </a:xfrm>
            <a:prstGeom prst="rect">
              <a:avLst/>
            </a:prstGeom>
            <a:grpFill/>
            <a:ln w="9525">
              <a:solidFill>
                <a:schemeClr val="tx1"/>
              </a:solidFill>
              <a:miter lim="800000"/>
            </a:ln>
            <a:effectLst/>
          </p:spPr>
          <p:txBody>
            <a:bodyPr vert="eaVert" wrap="none" anchor="ctr"/>
            <a:lstStyle/>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任务、信息、</a:t>
              </a:r>
              <a:endParaRPr kumimoji="1" lang="zh-CN" altLang="en-US" sz="1200">
                <a:solidFill>
                  <a:schemeClr val="bg1"/>
                </a:solidFill>
                <a:latin typeface="微软雅黑" panose="020B0503020204020204" pitchFamily="34" charset="-122"/>
                <a:ea typeface="微软雅黑" panose="020B0503020204020204" pitchFamily="34" charset="-122"/>
              </a:endParaRPr>
            </a:p>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担心、危险性</a:t>
              </a:r>
              <a:endParaRPr kumimoji="1" lang="zh-CN" altLang="en-US" sz="1200">
                <a:solidFill>
                  <a:schemeClr val="bg1"/>
                </a:solidFill>
                <a:latin typeface="微软雅黑" panose="020B0503020204020204" pitchFamily="34" charset="-122"/>
                <a:ea typeface="微软雅黑" panose="020B0503020204020204" pitchFamily="34" charset="-122"/>
              </a:endParaRPr>
            </a:p>
          </p:txBody>
        </p:sp>
        <p:sp>
          <p:nvSpPr>
            <p:cNvPr id="948253" name="Rectangle 29"/>
            <p:cNvSpPr>
              <a:spLocks noChangeArrowheads="1"/>
            </p:cNvSpPr>
            <p:nvPr/>
          </p:nvSpPr>
          <p:spPr bwMode="auto">
            <a:xfrm>
              <a:off x="4752" y="1296"/>
              <a:ext cx="528" cy="864"/>
            </a:xfrm>
            <a:prstGeom prst="rect">
              <a:avLst/>
            </a:prstGeom>
            <a:grpFill/>
            <a:ln w="9525">
              <a:solidFill>
                <a:schemeClr val="tx1"/>
              </a:solidFill>
              <a:miter lim="800000"/>
            </a:ln>
            <a:effectLst/>
          </p:spPr>
          <p:txBody>
            <a:bodyPr vert="eaVert" wrap="none" anchor="ctr"/>
            <a:lstStyle/>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动机、态度、</a:t>
              </a:r>
              <a:endParaRPr kumimoji="1" lang="zh-CN" altLang="en-US" sz="1200">
                <a:solidFill>
                  <a:schemeClr val="bg1"/>
                </a:solidFill>
                <a:latin typeface="微软雅黑" panose="020B0503020204020204" pitchFamily="34" charset="-122"/>
                <a:ea typeface="微软雅黑" panose="020B0503020204020204" pitchFamily="34" charset="-122"/>
              </a:endParaRPr>
            </a:p>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兴奋、</a:t>
              </a:r>
              <a:endParaRPr kumimoji="1" lang="zh-CN" altLang="en-US" sz="1200">
                <a:solidFill>
                  <a:schemeClr val="bg1"/>
                </a:solidFill>
                <a:latin typeface="微软雅黑" panose="020B0503020204020204" pitchFamily="34" charset="-122"/>
                <a:ea typeface="微软雅黑" panose="020B0503020204020204" pitchFamily="34" charset="-122"/>
              </a:endParaRPr>
            </a:p>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生物节律</a:t>
              </a:r>
              <a:endParaRPr kumimoji="1" lang="zh-CN" altLang="en-US" sz="1200">
                <a:solidFill>
                  <a:schemeClr val="bg1"/>
                </a:solidFill>
                <a:latin typeface="微软雅黑" panose="020B0503020204020204" pitchFamily="34" charset="-122"/>
                <a:ea typeface="微软雅黑" panose="020B0503020204020204" pitchFamily="34" charset="-122"/>
              </a:endParaRPr>
            </a:p>
          </p:txBody>
        </p:sp>
        <p:sp>
          <p:nvSpPr>
            <p:cNvPr id="948254" name="Rectangle 30"/>
            <p:cNvSpPr>
              <a:spLocks noChangeArrowheads="1"/>
            </p:cNvSpPr>
            <p:nvPr/>
          </p:nvSpPr>
          <p:spPr bwMode="auto">
            <a:xfrm>
              <a:off x="3408" y="2400"/>
              <a:ext cx="960" cy="576"/>
            </a:xfrm>
            <a:prstGeom prst="rect">
              <a:avLst/>
            </a:prstGeom>
            <a:grpFill/>
            <a:ln w="9525">
              <a:solidFill>
                <a:schemeClr val="tx1"/>
              </a:solidFill>
              <a:miter lim="800000"/>
            </a:ln>
            <a:effectLst/>
          </p:spPr>
          <p:txBody>
            <a:bodyPr wrap="none" anchor="ctr"/>
            <a:lstStyle/>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在某种状态下</a:t>
              </a:r>
              <a:endParaRPr kumimoji="1" lang="zh-CN" altLang="en-US" sz="1200">
                <a:solidFill>
                  <a:schemeClr val="bg1"/>
                </a:solidFill>
                <a:latin typeface="微软雅黑" panose="020B0503020204020204" pitchFamily="34" charset="-122"/>
                <a:ea typeface="微软雅黑" panose="020B0503020204020204" pitchFamily="34" charset="-122"/>
              </a:endParaRPr>
            </a:p>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承受负荷的能力</a:t>
              </a:r>
              <a:endParaRPr kumimoji="1" lang="zh-CN" altLang="en-US" sz="1200">
                <a:solidFill>
                  <a:schemeClr val="bg1"/>
                </a:solidFill>
                <a:latin typeface="微软雅黑" panose="020B0503020204020204" pitchFamily="34" charset="-122"/>
                <a:ea typeface="微软雅黑" panose="020B0503020204020204" pitchFamily="34" charset="-122"/>
              </a:endParaRPr>
            </a:p>
          </p:txBody>
        </p:sp>
        <p:sp>
          <p:nvSpPr>
            <p:cNvPr id="948255" name="Line 31"/>
            <p:cNvSpPr>
              <a:spLocks noChangeShapeType="1"/>
            </p:cNvSpPr>
            <p:nvPr/>
          </p:nvSpPr>
          <p:spPr bwMode="auto">
            <a:xfrm>
              <a:off x="3600" y="2160"/>
              <a:ext cx="192" cy="240"/>
            </a:xfrm>
            <a:prstGeom prst="line">
              <a:avLst/>
            </a:prstGeom>
            <a:grpFill/>
            <a:ln w="9525">
              <a:solidFill>
                <a:schemeClr val="tx1"/>
              </a:solidFill>
              <a:roun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sp>
          <p:nvSpPr>
            <p:cNvPr id="948256" name="Line 32"/>
            <p:cNvSpPr>
              <a:spLocks noChangeShapeType="1"/>
            </p:cNvSpPr>
            <p:nvPr/>
          </p:nvSpPr>
          <p:spPr bwMode="auto">
            <a:xfrm flipH="1">
              <a:off x="3936" y="2160"/>
              <a:ext cx="384" cy="240"/>
            </a:xfrm>
            <a:prstGeom prst="line">
              <a:avLst/>
            </a:prstGeom>
            <a:grpFill/>
            <a:ln w="9525">
              <a:solidFill>
                <a:schemeClr val="tx1"/>
              </a:solidFill>
              <a:roun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sp>
          <p:nvSpPr>
            <p:cNvPr id="948257" name="Line 33"/>
            <p:cNvSpPr>
              <a:spLocks noChangeShapeType="1"/>
            </p:cNvSpPr>
            <p:nvPr/>
          </p:nvSpPr>
          <p:spPr bwMode="auto">
            <a:xfrm flipH="1">
              <a:off x="4176" y="2160"/>
              <a:ext cx="768" cy="240"/>
            </a:xfrm>
            <a:prstGeom prst="line">
              <a:avLst/>
            </a:prstGeom>
            <a:grpFill/>
            <a:ln w="9525">
              <a:solidFill>
                <a:schemeClr val="tx1"/>
              </a:solidFill>
              <a:roun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sp>
          <p:nvSpPr>
            <p:cNvPr id="948258" name="Line 34"/>
            <p:cNvSpPr>
              <a:spLocks noChangeShapeType="1"/>
            </p:cNvSpPr>
            <p:nvPr/>
          </p:nvSpPr>
          <p:spPr bwMode="auto">
            <a:xfrm>
              <a:off x="3792" y="2976"/>
              <a:ext cx="0" cy="192"/>
            </a:xfrm>
            <a:prstGeom prst="line">
              <a:avLst/>
            </a:prstGeom>
            <a:grpFill/>
            <a:ln w="9525">
              <a:solidFill>
                <a:schemeClr val="tx1"/>
              </a:solidFill>
              <a:round/>
              <a:tailEnd type="triangle" w="med" len="me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sp>
          <p:nvSpPr>
            <p:cNvPr id="948259" name="Rectangle 35"/>
            <p:cNvSpPr>
              <a:spLocks noChangeArrowheads="1"/>
            </p:cNvSpPr>
            <p:nvPr/>
          </p:nvSpPr>
          <p:spPr bwMode="auto">
            <a:xfrm>
              <a:off x="3408" y="3168"/>
              <a:ext cx="912" cy="192"/>
            </a:xfrm>
            <a:prstGeom prst="rect">
              <a:avLst/>
            </a:prstGeom>
            <a:grpFill/>
            <a:ln w="9525">
              <a:solidFill>
                <a:schemeClr val="tx1"/>
              </a:solidFill>
              <a:miter lim="800000"/>
            </a:ln>
            <a:effectLst/>
          </p:spPr>
          <p:txBody>
            <a:bodyPr wrap="none" anchor="ctr"/>
            <a:lstStyle/>
            <a:p>
              <a:pPr algn="ctr">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过负荷</a:t>
              </a:r>
              <a:endParaRPr kumimoji="1" lang="zh-CN" altLang="en-US" sz="1200">
                <a:solidFill>
                  <a:schemeClr val="bg1"/>
                </a:solidFill>
                <a:latin typeface="微软雅黑" panose="020B0503020204020204" pitchFamily="34" charset="-122"/>
                <a:ea typeface="微软雅黑" panose="020B0503020204020204" pitchFamily="34" charset="-122"/>
              </a:endParaRPr>
            </a:p>
          </p:txBody>
        </p:sp>
        <p:sp>
          <p:nvSpPr>
            <p:cNvPr id="948260" name="Rectangle 36"/>
            <p:cNvSpPr>
              <a:spLocks noChangeArrowheads="1"/>
            </p:cNvSpPr>
            <p:nvPr/>
          </p:nvSpPr>
          <p:spPr bwMode="auto">
            <a:xfrm>
              <a:off x="2153" y="3408"/>
              <a:ext cx="1025" cy="192"/>
            </a:xfrm>
            <a:prstGeom prst="rect">
              <a:avLst/>
            </a:prstGeom>
            <a:grpFill/>
            <a:ln w="9525">
              <a:solidFill>
                <a:schemeClr val="tx1"/>
              </a:solidFill>
              <a:miter lim="800000"/>
            </a:ln>
            <a:effectLst/>
          </p:spPr>
          <p:txBody>
            <a:bodyPr wrap="none" anchor="ctr"/>
            <a:lstStyle/>
            <a:p>
              <a:pPr algn="ctr">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人失误</a:t>
              </a:r>
              <a:endParaRPr kumimoji="1" lang="zh-CN" altLang="en-US" sz="1200">
                <a:solidFill>
                  <a:schemeClr val="bg1"/>
                </a:solidFill>
                <a:latin typeface="微软雅黑" panose="020B0503020204020204" pitchFamily="34" charset="-122"/>
                <a:ea typeface="微软雅黑" panose="020B0503020204020204" pitchFamily="34" charset="-122"/>
              </a:endParaRPr>
            </a:p>
          </p:txBody>
        </p:sp>
        <p:sp>
          <p:nvSpPr>
            <p:cNvPr id="948261" name="Line 37"/>
            <p:cNvSpPr>
              <a:spLocks noChangeShapeType="1"/>
            </p:cNvSpPr>
            <p:nvPr/>
          </p:nvSpPr>
          <p:spPr bwMode="auto">
            <a:xfrm>
              <a:off x="1680" y="3312"/>
              <a:ext cx="472" cy="192"/>
            </a:xfrm>
            <a:prstGeom prst="line">
              <a:avLst/>
            </a:prstGeom>
            <a:grpFill/>
            <a:ln w="9525">
              <a:solidFill>
                <a:schemeClr val="tx1"/>
              </a:solidFill>
              <a:round/>
              <a:tailEnd type="triangle" w="med" len="me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sp>
          <p:nvSpPr>
            <p:cNvPr id="948262" name="Line 38"/>
            <p:cNvSpPr>
              <a:spLocks noChangeShapeType="1"/>
            </p:cNvSpPr>
            <p:nvPr/>
          </p:nvSpPr>
          <p:spPr bwMode="auto">
            <a:xfrm>
              <a:off x="2640" y="3312"/>
              <a:ext cx="0" cy="96"/>
            </a:xfrm>
            <a:prstGeom prst="line">
              <a:avLst/>
            </a:prstGeom>
            <a:grpFill/>
            <a:ln w="9525">
              <a:solidFill>
                <a:schemeClr val="tx1"/>
              </a:solidFill>
              <a:round/>
              <a:tailEnd type="triangle" w="med" len="me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sp>
          <p:nvSpPr>
            <p:cNvPr id="948263" name="Line 39"/>
            <p:cNvSpPr>
              <a:spLocks noChangeShapeType="1"/>
            </p:cNvSpPr>
            <p:nvPr/>
          </p:nvSpPr>
          <p:spPr bwMode="auto">
            <a:xfrm flipH="1">
              <a:off x="3120" y="3264"/>
              <a:ext cx="288" cy="144"/>
            </a:xfrm>
            <a:prstGeom prst="line">
              <a:avLst/>
            </a:prstGeom>
            <a:grpFill/>
            <a:ln w="9525">
              <a:solidFill>
                <a:schemeClr val="tx1"/>
              </a:solidFill>
              <a:round/>
              <a:tailEnd type="triangle" w="med" len="me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sp>
          <p:nvSpPr>
            <p:cNvPr id="948264" name="Rectangle 40"/>
            <p:cNvSpPr>
              <a:spLocks noChangeArrowheads="1"/>
            </p:cNvSpPr>
            <p:nvPr/>
          </p:nvSpPr>
          <p:spPr bwMode="auto">
            <a:xfrm>
              <a:off x="2154" y="3696"/>
              <a:ext cx="1015" cy="192"/>
            </a:xfrm>
            <a:prstGeom prst="rect">
              <a:avLst/>
            </a:prstGeom>
            <a:grpFill/>
            <a:ln w="9525">
              <a:solidFill>
                <a:schemeClr val="tx1"/>
              </a:solidFill>
              <a:miter lim="800000"/>
            </a:ln>
            <a:effectLst/>
          </p:spPr>
          <p:txBody>
            <a:bodyPr wrap="none" anchor="ctr"/>
            <a:lstStyle/>
            <a:p>
              <a:pPr algn="ctr">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事故</a:t>
              </a:r>
              <a:endParaRPr kumimoji="1" lang="zh-CN" altLang="en-US" sz="1200">
                <a:solidFill>
                  <a:schemeClr val="bg1"/>
                </a:solidFill>
                <a:latin typeface="微软雅黑" panose="020B0503020204020204" pitchFamily="34" charset="-122"/>
                <a:ea typeface="微软雅黑" panose="020B0503020204020204" pitchFamily="34" charset="-122"/>
              </a:endParaRPr>
            </a:p>
          </p:txBody>
        </p:sp>
        <p:sp>
          <p:nvSpPr>
            <p:cNvPr id="948265" name="Line 41"/>
            <p:cNvSpPr>
              <a:spLocks noChangeShapeType="1"/>
            </p:cNvSpPr>
            <p:nvPr/>
          </p:nvSpPr>
          <p:spPr bwMode="auto">
            <a:xfrm>
              <a:off x="2640" y="3648"/>
              <a:ext cx="0" cy="48"/>
            </a:xfrm>
            <a:prstGeom prst="line">
              <a:avLst/>
            </a:prstGeom>
            <a:grpFill/>
            <a:ln w="9525">
              <a:solidFill>
                <a:schemeClr val="tx1"/>
              </a:solidFill>
              <a:round/>
              <a:tailEnd type="triangle" w="med" len="me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sp>
          <p:nvSpPr>
            <p:cNvPr id="948266" name="Rectangle 42"/>
            <p:cNvSpPr>
              <a:spLocks noChangeArrowheads="1"/>
            </p:cNvSpPr>
            <p:nvPr/>
          </p:nvSpPr>
          <p:spPr bwMode="auto">
            <a:xfrm>
              <a:off x="2151" y="3984"/>
              <a:ext cx="1023" cy="192"/>
            </a:xfrm>
            <a:prstGeom prst="rect">
              <a:avLst/>
            </a:prstGeom>
            <a:grpFill/>
            <a:ln w="9525">
              <a:solidFill>
                <a:schemeClr val="tx1"/>
              </a:solidFill>
              <a:miter lim="800000"/>
            </a:ln>
            <a:effectLst/>
          </p:spPr>
          <p:txBody>
            <a:bodyPr wrap="none" anchor="ctr"/>
            <a:lstStyle/>
            <a:p>
              <a:pPr algn="ctr">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伤害、损坏</a:t>
              </a:r>
              <a:endParaRPr kumimoji="1" lang="zh-CN" altLang="en-US" sz="1200">
                <a:solidFill>
                  <a:schemeClr val="bg1"/>
                </a:solidFill>
                <a:latin typeface="微软雅黑" panose="020B0503020204020204" pitchFamily="34" charset="-122"/>
                <a:ea typeface="微软雅黑" panose="020B0503020204020204" pitchFamily="34" charset="-122"/>
              </a:endParaRPr>
            </a:p>
          </p:txBody>
        </p:sp>
        <p:sp>
          <p:nvSpPr>
            <p:cNvPr id="948267" name="Line 43"/>
            <p:cNvSpPr>
              <a:spLocks noChangeShapeType="1"/>
            </p:cNvSpPr>
            <p:nvPr/>
          </p:nvSpPr>
          <p:spPr bwMode="auto">
            <a:xfrm>
              <a:off x="2640" y="3888"/>
              <a:ext cx="0" cy="96"/>
            </a:xfrm>
            <a:prstGeom prst="line">
              <a:avLst/>
            </a:prstGeom>
            <a:grpFill/>
            <a:ln w="9525">
              <a:solidFill>
                <a:schemeClr val="tx1"/>
              </a:solidFill>
              <a:round/>
              <a:tailEnd type="triangle" w="med" len="me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sp>
          <p:nvSpPr>
            <p:cNvPr id="948269" name="Rectangle 45"/>
            <p:cNvSpPr>
              <a:spLocks noChangeArrowheads="1"/>
            </p:cNvSpPr>
            <p:nvPr/>
          </p:nvSpPr>
          <p:spPr bwMode="auto">
            <a:xfrm>
              <a:off x="3648" y="3456"/>
              <a:ext cx="1584" cy="672"/>
            </a:xfrm>
            <a:prstGeom prst="rect">
              <a:avLst/>
            </a:prstGeom>
            <a:grpFill/>
            <a:ln w="9525">
              <a:solidFill>
                <a:schemeClr val="tx1"/>
              </a:solidFill>
              <a:miter lim="800000"/>
            </a:ln>
            <a:effectLst/>
          </p:spPr>
          <p:txBody>
            <a:bodyPr wrap="none" anchor="ctr"/>
            <a:lstStyle/>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管理方面缺陷：方针、</a:t>
              </a:r>
              <a:endParaRPr kumimoji="1" lang="zh-CN" altLang="en-US" sz="1200">
                <a:solidFill>
                  <a:schemeClr val="bg1"/>
                </a:solidFill>
                <a:latin typeface="微软雅黑" panose="020B0503020204020204" pitchFamily="34" charset="-122"/>
                <a:ea typeface="微软雅黑" panose="020B0503020204020204" pitchFamily="34" charset="-122"/>
              </a:endParaRPr>
            </a:p>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责任、监督、检查、训练、</a:t>
              </a:r>
              <a:endParaRPr kumimoji="1" lang="zh-CN" altLang="en-US" sz="1200">
                <a:solidFill>
                  <a:schemeClr val="bg1"/>
                </a:solidFill>
                <a:latin typeface="微软雅黑" panose="020B0503020204020204" pitchFamily="34" charset="-122"/>
                <a:ea typeface="微软雅黑" panose="020B0503020204020204" pitchFamily="34" charset="-122"/>
              </a:endParaRPr>
            </a:p>
            <a:p>
              <a:pPr algn="just">
                <a:lnSpc>
                  <a:spcPct val="90000"/>
                </a:lnSpc>
                <a:spcBef>
                  <a:spcPct val="20000"/>
                </a:spcBef>
                <a:buClr>
                  <a:srgbClr val="A50021"/>
                </a:buClr>
                <a:buSzPct val="75000"/>
                <a:buFont typeface="Wingdings" panose="05000000000000000000" pitchFamily="2" charset="2"/>
                <a:buNone/>
              </a:pPr>
              <a:r>
                <a:rPr kumimoji="1" lang="zh-CN" altLang="en-US" sz="1200">
                  <a:solidFill>
                    <a:schemeClr val="bg1"/>
                  </a:solidFill>
                  <a:latin typeface="微软雅黑" panose="020B0503020204020204" pitchFamily="34" charset="-122"/>
                  <a:ea typeface="微软雅黑" panose="020B0503020204020204" pitchFamily="34" charset="-122"/>
                </a:rPr>
                <a:t>对危险的认识、其他</a:t>
              </a:r>
              <a:endParaRPr kumimoji="1" lang="zh-CN" altLang="en-US" sz="1200">
                <a:solidFill>
                  <a:schemeClr val="bg1"/>
                </a:solidFill>
                <a:latin typeface="微软雅黑" panose="020B0503020204020204" pitchFamily="34" charset="-122"/>
                <a:ea typeface="微软雅黑" panose="020B0503020204020204" pitchFamily="34" charset="-122"/>
              </a:endParaRPr>
            </a:p>
          </p:txBody>
        </p:sp>
        <p:sp>
          <p:nvSpPr>
            <p:cNvPr id="948271" name="Line 47"/>
            <p:cNvSpPr>
              <a:spLocks noChangeShapeType="1"/>
            </p:cNvSpPr>
            <p:nvPr/>
          </p:nvSpPr>
          <p:spPr bwMode="auto">
            <a:xfrm flipV="1">
              <a:off x="3169" y="3936"/>
              <a:ext cx="479" cy="191"/>
            </a:xfrm>
            <a:prstGeom prst="line">
              <a:avLst/>
            </a:prstGeom>
            <a:grpFill/>
            <a:ln w="9525">
              <a:solidFill>
                <a:schemeClr val="tx1"/>
              </a:solidFill>
              <a:round/>
              <a:tailEnd type="triangle" w="med" len="me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sp>
          <p:nvSpPr>
            <p:cNvPr id="948272" name="Line 48"/>
            <p:cNvSpPr>
              <a:spLocks noChangeShapeType="1"/>
            </p:cNvSpPr>
            <p:nvPr/>
          </p:nvSpPr>
          <p:spPr bwMode="auto">
            <a:xfrm>
              <a:off x="3168" y="3792"/>
              <a:ext cx="432" cy="1"/>
            </a:xfrm>
            <a:prstGeom prst="line">
              <a:avLst/>
            </a:prstGeom>
            <a:grpFill/>
            <a:ln w="9525">
              <a:solidFill>
                <a:schemeClr val="tx1"/>
              </a:solidFill>
              <a:round/>
              <a:tailEnd type="triangle" w="med" len="me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sp>
          <p:nvSpPr>
            <p:cNvPr id="948273" name="Line 49"/>
            <p:cNvSpPr>
              <a:spLocks noChangeShapeType="1"/>
            </p:cNvSpPr>
            <p:nvPr/>
          </p:nvSpPr>
          <p:spPr bwMode="auto">
            <a:xfrm>
              <a:off x="3178" y="3504"/>
              <a:ext cx="470" cy="96"/>
            </a:xfrm>
            <a:prstGeom prst="line">
              <a:avLst/>
            </a:prstGeom>
            <a:grpFill/>
            <a:ln w="9525">
              <a:solidFill>
                <a:schemeClr val="tx1"/>
              </a:solidFill>
              <a:round/>
              <a:tailEnd type="triangle" w="med" len="med"/>
            </a:ln>
            <a:effectLst/>
          </p:spPr>
          <p:txBody>
            <a:bodyPr/>
            <a:lstStyle/>
            <a:p>
              <a:endParaRPr lang="zh-CN" altLang="en-US" sz="1600">
                <a:solidFill>
                  <a:schemeClr val="bg1"/>
                </a:solidFill>
                <a:latin typeface="微软雅黑" panose="020B0503020204020204" pitchFamily="34" charset="-122"/>
                <a:ea typeface="微软雅黑" panose="020B0503020204020204" pitchFamily="34" charset="-122"/>
              </a:endParaRPr>
            </a:p>
          </p:txBody>
        </p:sp>
      </p:grpSp>
    </p:spTree>
  </p:cSld>
  <p:clrMapOvr>
    <a:masterClrMapping/>
  </p:clrMapOvr>
  <p:transition advTm="0">
    <p:wipe dir="d"/>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618" y="853440"/>
            <a:ext cx="2178685" cy="337185"/>
          </a:xfrm>
          <a:prstGeom prst="rect">
            <a:avLst/>
          </a:prstGeom>
          <a:noFill/>
        </p:spPr>
        <p:txBody>
          <a:bodyPr wrap="square" rtlCol="0" anchor="t">
            <a:spAutoFit/>
          </a:bodyPr>
          <a:lstStyle/>
          <a:p>
            <a:pPr algn="ctr"/>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违章心理分析</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3459480" y="1447165"/>
            <a:ext cx="4565015" cy="3392170"/>
          </a:xfrm>
          <a:prstGeom prst="rect">
            <a:avLst/>
          </a:prstGeom>
          <a:noFill/>
        </p:spPr>
        <p:txBody>
          <a:bodyPr wrap="square" rtlCol="0" anchor="t">
            <a:spAutoFit/>
          </a:bodyPr>
          <a:lstStyle/>
          <a:p>
            <a:pPr marL="342900" indent="-34290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骄傲自大，争强好胜</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情绪波动，思想不集中</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 技术不熟练，遇事惊慌</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盲目自信，思想麻痹 </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indent="0">
              <a:lnSpc>
                <a:spcPct val="150000"/>
              </a:lnSpc>
              <a:buFont typeface="Wingdings" panose="05000000000000000000" charset="0"/>
              <a:buNone/>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         “不信邪”、“不在乎”、“耳边风”、“找麻烦”</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盲目从众，逆反心理</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工作枯燥，厌倦心理</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错觉、下意识心理</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心理幻觉，近似差错</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环境干扰，判断失误</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疲劳作业连头转，代替他人作业</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91" name="组合 90"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727075" y="1292225"/>
            <a:ext cx="2074545" cy="3649980"/>
            <a:chOff x="4564675" y="1123949"/>
            <a:chExt cx="3062651" cy="5388769"/>
          </a:xfrm>
        </p:grpSpPr>
        <p:sp>
          <p:nvSpPr>
            <p:cNvPr id="3" name="išliḑé"/>
            <p:cNvSpPr/>
            <p:nvPr/>
          </p:nvSpPr>
          <p:spPr bwMode="auto">
            <a:xfrm>
              <a:off x="4564675" y="5437738"/>
              <a:ext cx="2407954" cy="1058335"/>
            </a:xfrm>
            <a:custGeom>
              <a:avLst/>
              <a:gdLst>
                <a:gd name="T0" fmla="*/ 1007 w 1303"/>
                <a:gd name="T1" fmla="*/ 0 h 574"/>
                <a:gd name="T2" fmla="*/ 635 w 1303"/>
                <a:gd name="T3" fmla="*/ 27 h 574"/>
                <a:gd name="T4" fmla="*/ 9 w 1303"/>
                <a:gd name="T5" fmla="*/ 235 h 574"/>
                <a:gd name="T6" fmla="*/ 855 w 1303"/>
                <a:gd name="T7" fmla="*/ 574 h 574"/>
                <a:gd name="T8" fmla="*/ 857 w 1303"/>
                <a:gd name="T9" fmla="*/ 574 h 574"/>
                <a:gd name="T10" fmla="*/ 668 w 1303"/>
                <a:gd name="T11" fmla="*/ 271 h 574"/>
                <a:gd name="T12" fmla="*/ 1294 w 1303"/>
                <a:gd name="T13" fmla="*/ 64 h 574"/>
                <a:gd name="T14" fmla="*/ 1007 w 1303"/>
                <a:gd name="T15" fmla="*/ 0 h 5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3" h="574">
                  <a:moveTo>
                    <a:pt x="1007" y="0"/>
                  </a:moveTo>
                  <a:cubicBezTo>
                    <a:pt x="901" y="0"/>
                    <a:pt x="772" y="9"/>
                    <a:pt x="635" y="27"/>
                  </a:cubicBezTo>
                  <a:cubicBezTo>
                    <a:pt x="280" y="75"/>
                    <a:pt x="0" y="168"/>
                    <a:pt x="9" y="235"/>
                  </a:cubicBezTo>
                  <a:cubicBezTo>
                    <a:pt x="15" y="278"/>
                    <a:pt x="667" y="574"/>
                    <a:pt x="855" y="574"/>
                  </a:cubicBezTo>
                  <a:cubicBezTo>
                    <a:pt x="855" y="574"/>
                    <a:pt x="856" y="574"/>
                    <a:pt x="857" y="574"/>
                  </a:cubicBezTo>
                  <a:cubicBezTo>
                    <a:pt x="957" y="573"/>
                    <a:pt x="543" y="288"/>
                    <a:pt x="668" y="271"/>
                  </a:cubicBezTo>
                  <a:cubicBezTo>
                    <a:pt x="1022" y="224"/>
                    <a:pt x="1303" y="131"/>
                    <a:pt x="1294" y="64"/>
                  </a:cubicBezTo>
                  <a:cubicBezTo>
                    <a:pt x="1288" y="22"/>
                    <a:pt x="1175" y="0"/>
                    <a:pt x="1007" y="0"/>
                  </a:cubicBezTo>
                </a:path>
              </a:pathLst>
            </a:custGeom>
            <a:solidFill>
              <a:srgbClr val="BDD7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 name="iṩḷîdè"/>
            <p:cNvSpPr/>
            <p:nvPr/>
          </p:nvSpPr>
          <p:spPr bwMode="auto">
            <a:xfrm>
              <a:off x="5102858" y="2726015"/>
              <a:ext cx="1145720" cy="1674194"/>
            </a:xfrm>
            <a:custGeom>
              <a:avLst/>
              <a:gdLst>
                <a:gd name="T0" fmla="*/ 619 w 620"/>
                <a:gd name="T1" fmla="*/ 16 h 908"/>
                <a:gd name="T2" fmla="*/ 51 w 620"/>
                <a:gd name="T3" fmla="*/ 9 h 908"/>
                <a:gd name="T4" fmla="*/ 37 w 620"/>
                <a:gd name="T5" fmla="*/ 0 h 908"/>
                <a:gd name="T6" fmla="*/ 0 w 620"/>
                <a:gd name="T7" fmla="*/ 53 h 908"/>
                <a:gd name="T8" fmla="*/ 78 w 620"/>
                <a:gd name="T9" fmla="*/ 744 h 908"/>
                <a:gd name="T10" fmla="*/ 26 w 620"/>
                <a:gd name="T11" fmla="*/ 848 h 908"/>
                <a:gd name="T12" fmla="*/ 107 w 620"/>
                <a:gd name="T13" fmla="*/ 894 h 908"/>
                <a:gd name="T14" fmla="*/ 211 w 620"/>
                <a:gd name="T15" fmla="*/ 905 h 908"/>
                <a:gd name="T16" fmla="*/ 336 w 620"/>
                <a:gd name="T17" fmla="*/ 790 h 908"/>
                <a:gd name="T18" fmla="*/ 432 w 620"/>
                <a:gd name="T19" fmla="*/ 872 h 908"/>
                <a:gd name="T20" fmla="*/ 568 w 620"/>
                <a:gd name="T21" fmla="*/ 838 h 908"/>
                <a:gd name="T22" fmla="*/ 581 w 620"/>
                <a:gd name="T23" fmla="*/ 832 h 908"/>
                <a:gd name="T24" fmla="*/ 612 w 620"/>
                <a:gd name="T25" fmla="*/ 299 h 908"/>
                <a:gd name="T26" fmla="*/ 620 w 620"/>
                <a:gd name="T27" fmla="*/ 70 h 908"/>
                <a:gd name="T28" fmla="*/ 619 w 620"/>
                <a:gd name="T29" fmla="*/ 16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0" h="908">
                  <a:moveTo>
                    <a:pt x="619" y="16"/>
                  </a:moveTo>
                  <a:cubicBezTo>
                    <a:pt x="51" y="9"/>
                    <a:pt x="51" y="9"/>
                    <a:pt x="51" y="9"/>
                  </a:cubicBezTo>
                  <a:cubicBezTo>
                    <a:pt x="37" y="0"/>
                    <a:pt x="37" y="0"/>
                    <a:pt x="37" y="0"/>
                  </a:cubicBezTo>
                  <a:cubicBezTo>
                    <a:pt x="0" y="53"/>
                    <a:pt x="0" y="53"/>
                    <a:pt x="0" y="53"/>
                  </a:cubicBezTo>
                  <a:cubicBezTo>
                    <a:pt x="0" y="53"/>
                    <a:pt x="83" y="620"/>
                    <a:pt x="78" y="744"/>
                  </a:cubicBezTo>
                  <a:cubicBezTo>
                    <a:pt x="26" y="848"/>
                    <a:pt x="26" y="848"/>
                    <a:pt x="26" y="848"/>
                  </a:cubicBezTo>
                  <a:cubicBezTo>
                    <a:pt x="26" y="848"/>
                    <a:pt x="53" y="876"/>
                    <a:pt x="107" y="894"/>
                  </a:cubicBezTo>
                  <a:cubicBezTo>
                    <a:pt x="135" y="902"/>
                    <a:pt x="170" y="908"/>
                    <a:pt x="211" y="905"/>
                  </a:cubicBezTo>
                  <a:cubicBezTo>
                    <a:pt x="336" y="790"/>
                    <a:pt x="336" y="790"/>
                    <a:pt x="336" y="790"/>
                  </a:cubicBezTo>
                  <a:cubicBezTo>
                    <a:pt x="432" y="872"/>
                    <a:pt x="432" y="872"/>
                    <a:pt x="432" y="872"/>
                  </a:cubicBezTo>
                  <a:cubicBezTo>
                    <a:pt x="432" y="872"/>
                    <a:pt x="451" y="891"/>
                    <a:pt x="568" y="838"/>
                  </a:cubicBezTo>
                  <a:cubicBezTo>
                    <a:pt x="572" y="836"/>
                    <a:pt x="576" y="834"/>
                    <a:pt x="581" y="832"/>
                  </a:cubicBezTo>
                  <a:cubicBezTo>
                    <a:pt x="581" y="832"/>
                    <a:pt x="601" y="537"/>
                    <a:pt x="612" y="299"/>
                  </a:cubicBezTo>
                  <a:cubicBezTo>
                    <a:pt x="617" y="208"/>
                    <a:pt x="620" y="125"/>
                    <a:pt x="620" y="70"/>
                  </a:cubicBezTo>
                  <a:cubicBezTo>
                    <a:pt x="620" y="46"/>
                    <a:pt x="620" y="28"/>
                    <a:pt x="619" y="16"/>
                  </a:cubicBezTo>
                  <a:close/>
                </a:path>
              </a:pathLst>
            </a:custGeom>
            <a:solidFill>
              <a:srgbClr val="2734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 name="ïsḻïďè"/>
            <p:cNvSpPr/>
            <p:nvPr/>
          </p:nvSpPr>
          <p:spPr bwMode="auto">
            <a:xfrm>
              <a:off x="5001602" y="5430802"/>
              <a:ext cx="567312" cy="386993"/>
            </a:xfrm>
            <a:custGeom>
              <a:avLst/>
              <a:gdLst>
                <a:gd name="T0" fmla="*/ 291 w 307"/>
                <a:gd name="T1" fmla="*/ 14 h 210"/>
                <a:gd name="T2" fmla="*/ 190 w 307"/>
                <a:gd name="T3" fmla="*/ 28 h 210"/>
                <a:gd name="T4" fmla="*/ 14 w 307"/>
                <a:gd name="T5" fmla="*/ 161 h 210"/>
                <a:gd name="T6" fmla="*/ 0 w 307"/>
                <a:gd name="T7" fmla="*/ 174 h 210"/>
                <a:gd name="T8" fmla="*/ 37 w 307"/>
                <a:gd name="T9" fmla="*/ 204 h 210"/>
                <a:gd name="T10" fmla="*/ 86 w 307"/>
                <a:gd name="T11" fmla="*/ 208 h 210"/>
                <a:gd name="T12" fmla="*/ 176 w 307"/>
                <a:gd name="T13" fmla="*/ 183 h 210"/>
                <a:gd name="T14" fmla="*/ 211 w 307"/>
                <a:gd name="T15" fmla="*/ 141 h 210"/>
                <a:gd name="T16" fmla="*/ 285 w 307"/>
                <a:gd name="T17" fmla="*/ 130 h 210"/>
                <a:gd name="T18" fmla="*/ 293 w 307"/>
                <a:gd name="T19" fmla="*/ 0 h 210"/>
                <a:gd name="T20" fmla="*/ 292 w 307"/>
                <a:gd name="T21" fmla="*/ 12 h 210"/>
                <a:gd name="T22" fmla="*/ 291 w 307"/>
                <a:gd name="T23" fmla="*/ 1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7" h="210">
                  <a:moveTo>
                    <a:pt x="291" y="14"/>
                  </a:moveTo>
                  <a:cubicBezTo>
                    <a:pt x="249" y="75"/>
                    <a:pt x="190" y="28"/>
                    <a:pt x="190" y="28"/>
                  </a:cubicBezTo>
                  <a:cubicBezTo>
                    <a:pt x="190" y="28"/>
                    <a:pt x="104" y="126"/>
                    <a:pt x="14" y="161"/>
                  </a:cubicBezTo>
                  <a:cubicBezTo>
                    <a:pt x="8" y="164"/>
                    <a:pt x="0" y="165"/>
                    <a:pt x="0" y="174"/>
                  </a:cubicBezTo>
                  <a:cubicBezTo>
                    <a:pt x="0" y="189"/>
                    <a:pt x="25" y="201"/>
                    <a:pt x="37" y="204"/>
                  </a:cubicBezTo>
                  <a:cubicBezTo>
                    <a:pt x="53" y="209"/>
                    <a:pt x="70" y="210"/>
                    <a:pt x="86" y="208"/>
                  </a:cubicBezTo>
                  <a:cubicBezTo>
                    <a:pt x="113" y="206"/>
                    <a:pt x="155" y="202"/>
                    <a:pt x="176" y="183"/>
                  </a:cubicBezTo>
                  <a:cubicBezTo>
                    <a:pt x="211" y="141"/>
                    <a:pt x="211" y="141"/>
                    <a:pt x="211" y="141"/>
                  </a:cubicBezTo>
                  <a:cubicBezTo>
                    <a:pt x="211" y="141"/>
                    <a:pt x="220" y="165"/>
                    <a:pt x="285" y="130"/>
                  </a:cubicBezTo>
                  <a:cubicBezTo>
                    <a:pt x="285" y="130"/>
                    <a:pt x="307" y="36"/>
                    <a:pt x="293" y="0"/>
                  </a:cubicBezTo>
                  <a:cubicBezTo>
                    <a:pt x="292" y="12"/>
                    <a:pt x="292" y="12"/>
                    <a:pt x="292" y="12"/>
                  </a:cubicBezTo>
                  <a:cubicBezTo>
                    <a:pt x="292" y="12"/>
                    <a:pt x="292" y="13"/>
                    <a:pt x="291" y="14"/>
                  </a:cubicBezTo>
                </a:path>
              </a:pathLst>
            </a:custGeom>
            <a:solidFill>
              <a:srgbClr val="02020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 name="îṧḻíḑe"/>
            <p:cNvSpPr/>
            <p:nvPr/>
          </p:nvSpPr>
          <p:spPr bwMode="auto">
            <a:xfrm>
              <a:off x="5792232" y="5421093"/>
              <a:ext cx="613085" cy="324574"/>
            </a:xfrm>
            <a:custGeom>
              <a:avLst/>
              <a:gdLst>
                <a:gd name="T0" fmla="*/ 315 w 332"/>
                <a:gd name="T1" fmla="*/ 120 h 176"/>
                <a:gd name="T2" fmla="*/ 155 w 332"/>
                <a:gd name="T3" fmla="*/ 62 h 176"/>
                <a:gd name="T4" fmla="*/ 113 w 332"/>
                <a:gd name="T5" fmla="*/ 11 h 176"/>
                <a:gd name="T6" fmla="*/ 114 w 332"/>
                <a:gd name="T7" fmla="*/ 14 h 176"/>
                <a:gd name="T8" fmla="*/ 5 w 332"/>
                <a:gd name="T9" fmla="*/ 5 h 176"/>
                <a:gd name="T10" fmla="*/ 3 w 332"/>
                <a:gd name="T11" fmla="*/ 0 h 176"/>
                <a:gd name="T12" fmla="*/ 15 w 332"/>
                <a:gd name="T13" fmla="*/ 130 h 176"/>
                <a:gd name="T14" fmla="*/ 87 w 332"/>
                <a:gd name="T15" fmla="*/ 140 h 176"/>
                <a:gd name="T16" fmla="*/ 97 w 332"/>
                <a:gd name="T17" fmla="*/ 136 h 176"/>
                <a:gd name="T18" fmla="*/ 161 w 332"/>
                <a:gd name="T19" fmla="*/ 165 h 176"/>
                <a:gd name="T20" fmla="*/ 304 w 332"/>
                <a:gd name="T21" fmla="*/ 159 h 176"/>
                <a:gd name="T22" fmla="*/ 315 w 332"/>
                <a:gd name="T23" fmla="*/ 12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2" h="176">
                  <a:moveTo>
                    <a:pt x="315" y="120"/>
                  </a:moveTo>
                  <a:cubicBezTo>
                    <a:pt x="315" y="120"/>
                    <a:pt x="167" y="72"/>
                    <a:pt x="155" y="62"/>
                  </a:cubicBezTo>
                  <a:cubicBezTo>
                    <a:pt x="113" y="11"/>
                    <a:pt x="113" y="11"/>
                    <a:pt x="113" y="11"/>
                  </a:cubicBezTo>
                  <a:cubicBezTo>
                    <a:pt x="114" y="12"/>
                    <a:pt x="114" y="13"/>
                    <a:pt x="114" y="14"/>
                  </a:cubicBezTo>
                  <a:cubicBezTo>
                    <a:pt x="65" y="31"/>
                    <a:pt x="5" y="5"/>
                    <a:pt x="5" y="5"/>
                  </a:cubicBezTo>
                  <a:cubicBezTo>
                    <a:pt x="4" y="4"/>
                    <a:pt x="3" y="2"/>
                    <a:pt x="3" y="0"/>
                  </a:cubicBezTo>
                  <a:cubicBezTo>
                    <a:pt x="1" y="34"/>
                    <a:pt x="0" y="95"/>
                    <a:pt x="15" y="130"/>
                  </a:cubicBezTo>
                  <a:cubicBezTo>
                    <a:pt x="15" y="130"/>
                    <a:pt x="68" y="146"/>
                    <a:pt x="87" y="140"/>
                  </a:cubicBezTo>
                  <a:cubicBezTo>
                    <a:pt x="97" y="136"/>
                    <a:pt x="97" y="136"/>
                    <a:pt x="97" y="136"/>
                  </a:cubicBezTo>
                  <a:cubicBezTo>
                    <a:pt x="97" y="136"/>
                    <a:pt x="113" y="154"/>
                    <a:pt x="161" y="165"/>
                  </a:cubicBezTo>
                  <a:cubicBezTo>
                    <a:pt x="161" y="165"/>
                    <a:pt x="255" y="176"/>
                    <a:pt x="304" y="159"/>
                  </a:cubicBezTo>
                  <a:cubicBezTo>
                    <a:pt x="304" y="159"/>
                    <a:pt x="332" y="131"/>
                    <a:pt x="315" y="120"/>
                  </a:cubicBezTo>
                </a:path>
              </a:pathLst>
            </a:custGeom>
            <a:solidFill>
              <a:srgbClr val="02020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ïsľïḑè"/>
            <p:cNvSpPr/>
            <p:nvPr/>
          </p:nvSpPr>
          <p:spPr bwMode="auto">
            <a:xfrm>
              <a:off x="5301209" y="4182439"/>
              <a:ext cx="851661" cy="1396780"/>
            </a:xfrm>
            <a:custGeom>
              <a:avLst/>
              <a:gdLst>
                <a:gd name="T0" fmla="*/ 461 w 461"/>
                <a:gd name="T1" fmla="*/ 48 h 758"/>
                <a:gd name="T2" fmla="*/ 325 w 461"/>
                <a:gd name="T3" fmla="*/ 82 h 758"/>
                <a:gd name="T4" fmla="*/ 229 w 461"/>
                <a:gd name="T5" fmla="*/ 0 h 758"/>
                <a:gd name="T6" fmla="*/ 104 w 461"/>
                <a:gd name="T7" fmla="*/ 115 h 758"/>
                <a:gd name="T8" fmla="*/ 0 w 461"/>
                <a:gd name="T9" fmla="*/ 104 h 758"/>
                <a:gd name="T10" fmla="*/ 25 w 461"/>
                <a:gd name="T11" fmla="*/ 709 h 758"/>
                <a:gd name="T12" fmla="*/ 133 w 461"/>
                <a:gd name="T13" fmla="*/ 696 h 758"/>
                <a:gd name="T14" fmla="*/ 135 w 461"/>
                <a:gd name="T15" fmla="*/ 692 h 758"/>
                <a:gd name="T16" fmla="*/ 135 w 461"/>
                <a:gd name="T17" fmla="*/ 683 h 758"/>
                <a:gd name="T18" fmla="*/ 165 w 461"/>
                <a:gd name="T19" fmla="*/ 353 h 758"/>
                <a:gd name="T20" fmla="*/ 165 w 461"/>
                <a:gd name="T21" fmla="*/ 130 h 758"/>
                <a:gd name="T22" fmla="*/ 288 w 461"/>
                <a:gd name="T23" fmla="*/ 88 h 758"/>
                <a:gd name="T24" fmla="*/ 258 w 461"/>
                <a:gd name="T25" fmla="*/ 334 h 758"/>
                <a:gd name="T26" fmla="*/ 268 w 461"/>
                <a:gd name="T27" fmla="*/ 671 h 758"/>
                <a:gd name="T28" fmla="*/ 268 w 461"/>
                <a:gd name="T29" fmla="*/ 682 h 758"/>
                <a:gd name="T30" fmla="*/ 386 w 461"/>
                <a:gd name="T31" fmla="*/ 691 h 758"/>
                <a:gd name="T32" fmla="*/ 358 w 461"/>
                <a:gd name="T33" fmla="*/ 605 h 758"/>
                <a:gd name="T34" fmla="*/ 369 w 461"/>
                <a:gd name="T35" fmla="*/ 339 h 758"/>
                <a:gd name="T36" fmla="*/ 461 w 461"/>
                <a:gd name="T37" fmla="*/ 48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1" h="758">
                  <a:moveTo>
                    <a:pt x="461" y="48"/>
                  </a:moveTo>
                  <a:cubicBezTo>
                    <a:pt x="344" y="101"/>
                    <a:pt x="325" y="82"/>
                    <a:pt x="325" y="82"/>
                  </a:cubicBezTo>
                  <a:cubicBezTo>
                    <a:pt x="229" y="0"/>
                    <a:pt x="229" y="0"/>
                    <a:pt x="229" y="0"/>
                  </a:cubicBezTo>
                  <a:cubicBezTo>
                    <a:pt x="104" y="115"/>
                    <a:pt x="104" y="115"/>
                    <a:pt x="104" y="115"/>
                  </a:cubicBezTo>
                  <a:cubicBezTo>
                    <a:pt x="63" y="118"/>
                    <a:pt x="28" y="112"/>
                    <a:pt x="0" y="104"/>
                  </a:cubicBezTo>
                  <a:cubicBezTo>
                    <a:pt x="33" y="257"/>
                    <a:pt x="68" y="517"/>
                    <a:pt x="25" y="709"/>
                  </a:cubicBezTo>
                  <a:cubicBezTo>
                    <a:pt x="25" y="709"/>
                    <a:pt x="91" y="758"/>
                    <a:pt x="133" y="696"/>
                  </a:cubicBezTo>
                  <a:cubicBezTo>
                    <a:pt x="133" y="696"/>
                    <a:pt x="134" y="693"/>
                    <a:pt x="135" y="692"/>
                  </a:cubicBezTo>
                  <a:cubicBezTo>
                    <a:pt x="135" y="683"/>
                    <a:pt x="135" y="683"/>
                    <a:pt x="135" y="683"/>
                  </a:cubicBezTo>
                  <a:cubicBezTo>
                    <a:pt x="165" y="353"/>
                    <a:pt x="165" y="353"/>
                    <a:pt x="165" y="353"/>
                  </a:cubicBezTo>
                  <a:cubicBezTo>
                    <a:pt x="165" y="130"/>
                    <a:pt x="165" y="130"/>
                    <a:pt x="165" y="130"/>
                  </a:cubicBezTo>
                  <a:cubicBezTo>
                    <a:pt x="165" y="130"/>
                    <a:pt x="248" y="73"/>
                    <a:pt x="288" y="88"/>
                  </a:cubicBezTo>
                  <a:cubicBezTo>
                    <a:pt x="258" y="334"/>
                    <a:pt x="258" y="334"/>
                    <a:pt x="258" y="334"/>
                  </a:cubicBezTo>
                  <a:cubicBezTo>
                    <a:pt x="258" y="334"/>
                    <a:pt x="239" y="593"/>
                    <a:pt x="268" y="671"/>
                  </a:cubicBezTo>
                  <a:cubicBezTo>
                    <a:pt x="269" y="673"/>
                    <a:pt x="268" y="681"/>
                    <a:pt x="268" y="682"/>
                  </a:cubicBezTo>
                  <a:cubicBezTo>
                    <a:pt x="268" y="682"/>
                    <a:pt x="337" y="709"/>
                    <a:pt x="386" y="691"/>
                  </a:cubicBezTo>
                  <a:cubicBezTo>
                    <a:pt x="374" y="663"/>
                    <a:pt x="356" y="636"/>
                    <a:pt x="358" y="605"/>
                  </a:cubicBezTo>
                  <a:cubicBezTo>
                    <a:pt x="363" y="516"/>
                    <a:pt x="364" y="427"/>
                    <a:pt x="369" y="339"/>
                  </a:cubicBezTo>
                  <a:lnTo>
                    <a:pt x="461" y="48"/>
                  </a:lnTo>
                  <a:close/>
                </a:path>
              </a:pathLst>
            </a:custGeom>
            <a:solidFill>
              <a:srgbClr val="161F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ïṩļîḑè"/>
            <p:cNvSpPr/>
            <p:nvPr/>
          </p:nvSpPr>
          <p:spPr bwMode="auto">
            <a:xfrm>
              <a:off x="5137535" y="2627533"/>
              <a:ext cx="543732" cy="457733"/>
            </a:xfrm>
            <a:custGeom>
              <a:avLst/>
              <a:gdLst>
                <a:gd name="T0" fmla="*/ 294 w 294"/>
                <a:gd name="T1" fmla="*/ 52 h 248"/>
                <a:gd name="T2" fmla="*/ 284 w 294"/>
                <a:gd name="T3" fmla="*/ 52 h 248"/>
                <a:gd name="T4" fmla="*/ 283 w 294"/>
                <a:gd name="T5" fmla="*/ 52 h 248"/>
                <a:gd name="T6" fmla="*/ 259 w 294"/>
                <a:gd name="T7" fmla="*/ 52 h 248"/>
                <a:gd name="T8" fmla="*/ 258 w 294"/>
                <a:gd name="T9" fmla="*/ 52 h 248"/>
                <a:gd name="T10" fmla="*/ 158 w 294"/>
                <a:gd name="T11" fmla="*/ 42 h 248"/>
                <a:gd name="T12" fmla="*/ 98 w 294"/>
                <a:gd name="T13" fmla="*/ 28 h 248"/>
                <a:gd name="T14" fmla="*/ 68 w 294"/>
                <a:gd name="T15" fmla="*/ 19 h 248"/>
                <a:gd name="T16" fmla="*/ 32 w 294"/>
                <a:gd name="T17" fmla="*/ 5 h 248"/>
                <a:gd name="T18" fmla="*/ 20 w 294"/>
                <a:gd name="T19" fmla="*/ 0 h 248"/>
                <a:gd name="T20" fmla="*/ 0 w 294"/>
                <a:gd name="T21" fmla="*/ 78 h 248"/>
                <a:gd name="T22" fmla="*/ 189 w 294"/>
                <a:gd name="T23" fmla="*/ 248 h 248"/>
                <a:gd name="T24" fmla="*/ 195 w 294"/>
                <a:gd name="T25" fmla="*/ 236 h 248"/>
                <a:gd name="T26" fmla="*/ 291 w 294"/>
                <a:gd name="T27" fmla="*/ 56 h 248"/>
                <a:gd name="T28" fmla="*/ 294 w 294"/>
                <a:gd name="T29" fmla="*/ 5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4" h="248">
                  <a:moveTo>
                    <a:pt x="294" y="52"/>
                  </a:moveTo>
                  <a:cubicBezTo>
                    <a:pt x="291" y="52"/>
                    <a:pt x="288" y="52"/>
                    <a:pt x="284" y="52"/>
                  </a:cubicBezTo>
                  <a:cubicBezTo>
                    <a:pt x="284" y="52"/>
                    <a:pt x="283" y="52"/>
                    <a:pt x="283" y="52"/>
                  </a:cubicBezTo>
                  <a:cubicBezTo>
                    <a:pt x="275" y="52"/>
                    <a:pt x="267" y="52"/>
                    <a:pt x="259" y="52"/>
                  </a:cubicBezTo>
                  <a:cubicBezTo>
                    <a:pt x="258" y="52"/>
                    <a:pt x="258" y="52"/>
                    <a:pt x="258" y="52"/>
                  </a:cubicBezTo>
                  <a:cubicBezTo>
                    <a:pt x="225" y="51"/>
                    <a:pt x="191" y="48"/>
                    <a:pt x="158" y="42"/>
                  </a:cubicBezTo>
                  <a:cubicBezTo>
                    <a:pt x="138" y="39"/>
                    <a:pt x="118" y="34"/>
                    <a:pt x="98" y="28"/>
                  </a:cubicBezTo>
                  <a:cubicBezTo>
                    <a:pt x="88" y="26"/>
                    <a:pt x="78" y="23"/>
                    <a:pt x="68" y="19"/>
                  </a:cubicBezTo>
                  <a:cubicBezTo>
                    <a:pt x="55" y="15"/>
                    <a:pt x="43" y="10"/>
                    <a:pt x="32" y="5"/>
                  </a:cubicBezTo>
                  <a:cubicBezTo>
                    <a:pt x="29" y="4"/>
                    <a:pt x="22" y="1"/>
                    <a:pt x="20" y="0"/>
                  </a:cubicBezTo>
                  <a:cubicBezTo>
                    <a:pt x="0" y="78"/>
                    <a:pt x="0" y="78"/>
                    <a:pt x="0" y="78"/>
                  </a:cubicBezTo>
                  <a:cubicBezTo>
                    <a:pt x="189" y="248"/>
                    <a:pt x="189" y="248"/>
                    <a:pt x="189" y="248"/>
                  </a:cubicBezTo>
                  <a:cubicBezTo>
                    <a:pt x="189" y="248"/>
                    <a:pt x="191" y="244"/>
                    <a:pt x="195" y="236"/>
                  </a:cubicBezTo>
                  <a:cubicBezTo>
                    <a:pt x="211" y="202"/>
                    <a:pt x="260" y="103"/>
                    <a:pt x="291" y="56"/>
                  </a:cubicBezTo>
                  <a:cubicBezTo>
                    <a:pt x="292" y="55"/>
                    <a:pt x="293" y="53"/>
                    <a:pt x="294" y="5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îšḻîḑé"/>
            <p:cNvSpPr/>
            <p:nvPr/>
          </p:nvSpPr>
          <p:spPr bwMode="auto">
            <a:xfrm>
              <a:off x="5954519" y="2583147"/>
              <a:ext cx="332897" cy="423057"/>
            </a:xfrm>
            <a:custGeom>
              <a:avLst/>
              <a:gdLst>
                <a:gd name="T0" fmla="*/ 152 w 180"/>
                <a:gd name="T1" fmla="*/ 0 h 229"/>
                <a:gd name="T2" fmla="*/ 112 w 180"/>
                <a:gd name="T3" fmla="*/ 29 h 229"/>
                <a:gd name="T4" fmla="*/ 87 w 180"/>
                <a:gd name="T5" fmla="*/ 36 h 229"/>
                <a:gd name="T6" fmla="*/ 83 w 180"/>
                <a:gd name="T7" fmla="*/ 38 h 229"/>
                <a:gd name="T8" fmla="*/ 59 w 180"/>
                <a:gd name="T9" fmla="*/ 45 h 229"/>
                <a:gd name="T10" fmla="*/ 53 w 180"/>
                <a:gd name="T11" fmla="*/ 46 h 229"/>
                <a:gd name="T12" fmla="*/ 29 w 180"/>
                <a:gd name="T13" fmla="*/ 52 h 229"/>
                <a:gd name="T14" fmla="*/ 26 w 180"/>
                <a:gd name="T15" fmla="*/ 53 h 229"/>
                <a:gd name="T16" fmla="*/ 3 w 180"/>
                <a:gd name="T17" fmla="*/ 58 h 229"/>
                <a:gd name="T18" fmla="*/ 0 w 180"/>
                <a:gd name="T19" fmla="*/ 59 h 229"/>
                <a:gd name="T20" fmla="*/ 78 w 180"/>
                <a:gd name="T21" fmla="*/ 220 h 229"/>
                <a:gd name="T22" fmla="*/ 80 w 180"/>
                <a:gd name="T23" fmla="*/ 229 h 229"/>
                <a:gd name="T24" fmla="*/ 180 w 180"/>
                <a:gd name="T25" fmla="*/ 87 h 229"/>
                <a:gd name="T26" fmla="*/ 152 w 180"/>
                <a:gd name="T27"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229">
                  <a:moveTo>
                    <a:pt x="152" y="0"/>
                  </a:moveTo>
                  <a:cubicBezTo>
                    <a:pt x="152" y="0"/>
                    <a:pt x="139" y="13"/>
                    <a:pt x="112" y="29"/>
                  </a:cubicBezTo>
                  <a:cubicBezTo>
                    <a:pt x="104" y="31"/>
                    <a:pt x="96" y="34"/>
                    <a:pt x="87" y="36"/>
                  </a:cubicBezTo>
                  <a:cubicBezTo>
                    <a:pt x="86" y="37"/>
                    <a:pt x="84" y="37"/>
                    <a:pt x="83" y="38"/>
                  </a:cubicBezTo>
                  <a:cubicBezTo>
                    <a:pt x="75" y="40"/>
                    <a:pt x="67" y="43"/>
                    <a:pt x="59" y="45"/>
                  </a:cubicBezTo>
                  <a:cubicBezTo>
                    <a:pt x="57" y="45"/>
                    <a:pt x="55" y="46"/>
                    <a:pt x="53" y="46"/>
                  </a:cubicBezTo>
                  <a:cubicBezTo>
                    <a:pt x="45" y="48"/>
                    <a:pt x="37" y="50"/>
                    <a:pt x="29" y="52"/>
                  </a:cubicBezTo>
                  <a:cubicBezTo>
                    <a:pt x="28" y="53"/>
                    <a:pt x="27" y="53"/>
                    <a:pt x="26" y="53"/>
                  </a:cubicBezTo>
                  <a:cubicBezTo>
                    <a:pt x="19" y="55"/>
                    <a:pt x="11" y="56"/>
                    <a:pt x="3" y="58"/>
                  </a:cubicBezTo>
                  <a:cubicBezTo>
                    <a:pt x="2" y="58"/>
                    <a:pt x="1" y="59"/>
                    <a:pt x="0" y="59"/>
                  </a:cubicBezTo>
                  <a:cubicBezTo>
                    <a:pt x="20" y="89"/>
                    <a:pt x="63" y="170"/>
                    <a:pt x="78" y="220"/>
                  </a:cubicBezTo>
                  <a:cubicBezTo>
                    <a:pt x="79" y="223"/>
                    <a:pt x="80" y="226"/>
                    <a:pt x="80" y="229"/>
                  </a:cubicBezTo>
                  <a:cubicBezTo>
                    <a:pt x="180" y="87"/>
                    <a:pt x="180" y="87"/>
                    <a:pt x="180" y="87"/>
                  </a:cubicBezTo>
                  <a:lnTo>
                    <a:pt x="15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ï$1iḑê"/>
            <p:cNvSpPr/>
            <p:nvPr/>
          </p:nvSpPr>
          <p:spPr bwMode="auto">
            <a:xfrm>
              <a:off x="5498173" y="2723241"/>
              <a:ext cx="183093" cy="384219"/>
            </a:xfrm>
            <a:custGeom>
              <a:avLst/>
              <a:gdLst>
                <a:gd name="T0" fmla="*/ 0 w 99"/>
                <a:gd name="T1" fmla="*/ 184 h 208"/>
                <a:gd name="T2" fmla="*/ 18 w 99"/>
                <a:gd name="T3" fmla="*/ 208 h 208"/>
                <a:gd name="T4" fmla="*/ 99 w 99"/>
                <a:gd name="T5" fmla="*/ 0 h 208"/>
                <a:gd name="T6" fmla="*/ 0 w 99"/>
                <a:gd name="T7" fmla="*/ 184 h 208"/>
              </a:gdLst>
              <a:ahLst/>
              <a:cxnLst>
                <a:cxn ang="0">
                  <a:pos x="T0" y="T1"/>
                </a:cxn>
                <a:cxn ang="0">
                  <a:pos x="T2" y="T3"/>
                </a:cxn>
                <a:cxn ang="0">
                  <a:pos x="T4" y="T5"/>
                </a:cxn>
                <a:cxn ang="0">
                  <a:pos x="T6" y="T7"/>
                </a:cxn>
              </a:cxnLst>
              <a:rect l="0" t="0" r="r" b="b"/>
              <a:pathLst>
                <a:path w="99" h="208">
                  <a:moveTo>
                    <a:pt x="0" y="184"/>
                  </a:moveTo>
                  <a:cubicBezTo>
                    <a:pt x="18" y="208"/>
                    <a:pt x="18" y="208"/>
                    <a:pt x="18" y="208"/>
                  </a:cubicBezTo>
                  <a:cubicBezTo>
                    <a:pt x="47" y="117"/>
                    <a:pt x="99" y="0"/>
                    <a:pt x="99" y="0"/>
                  </a:cubicBezTo>
                  <a:cubicBezTo>
                    <a:pt x="68" y="44"/>
                    <a:pt x="17" y="149"/>
                    <a:pt x="0" y="184"/>
                  </a:cubicBezTo>
                </a:path>
              </a:pathLst>
            </a:custGeom>
            <a:solidFill>
              <a:srgbClr val="DFDE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iSlidè"/>
            <p:cNvSpPr/>
            <p:nvPr/>
          </p:nvSpPr>
          <p:spPr bwMode="auto">
            <a:xfrm>
              <a:off x="5954519" y="2691339"/>
              <a:ext cx="144255" cy="334284"/>
            </a:xfrm>
            <a:custGeom>
              <a:avLst/>
              <a:gdLst>
                <a:gd name="T0" fmla="*/ 0 w 78"/>
                <a:gd name="T1" fmla="*/ 1 h 182"/>
                <a:gd name="T2" fmla="*/ 3 w 78"/>
                <a:gd name="T3" fmla="*/ 0 h 182"/>
                <a:gd name="T4" fmla="*/ 0 w 78"/>
                <a:gd name="T5" fmla="*/ 1 h 182"/>
                <a:gd name="T6" fmla="*/ 65 w 78"/>
                <a:gd name="T7" fmla="*/ 182 h 182"/>
                <a:gd name="T8" fmla="*/ 78 w 78"/>
                <a:gd name="T9" fmla="*/ 162 h 182"/>
                <a:gd name="T10" fmla="*/ 0 w 78"/>
                <a:gd name="T11" fmla="*/ 1 h 182"/>
              </a:gdLst>
              <a:ahLst/>
              <a:cxnLst>
                <a:cxn ang="0">
                  <a:pos x="T0" y="T1"/>
                </a:cxn>
                <a:cxn ang="0">
                  <a:pos x="T2" y="T3"/>
                </a:cxn>
                <a:cxn ang="0">
                  <a:pos x="T4" y="T5"/>
                </a:cxn>
                <a:cxn ang="0">
                  <a:pos x="T6" y="T7"/>
                </a:cxn>
                <a:cxn ang="0">
                  <a:pos x="T8" y="T9"/>
                </a:cxn>
                <a:cxn ang="0">
                  <a:pos x="T10" y="T11"/>
                </a:cxn>
              </a:cxnLst>
              <a:rect l="0" t="0" r="r" b="b"/>
              <a:pathLst>
                <a:path w="78" h="182">
                  <a:moveTo>
                    <a:pt x="0" y="1"/>
                  </a:moveTo>
                  <a:cubicBezTo>
                    <a:pt x="1" y="1"/>
                    <a:pt x="2" y="0"/>
                    <a:pt x="3" y="0"/>
                  </a:cubicBezTo>
                  <a:cubicBezTo>
                    <a:pt x="2" y="0"/>
                    <a:pt x="1" y="0"/>
                    <a:pt x="0" y="1"/>
                  </a:cubicBezTo>
                  <a:cubicBezTo>
                    <a:pt x="17" y="51"/>
                    <a:pt x="51" y="145"/>
                    <a:pt x="65" y="182"/>
                  </a:cubicBezTo>
                  <a:cubicBezTo>
                    <a:pt x="78" y="162"/>
                    <a:pt x="78" y="162"/>
                    <a:pt x="78" y="162"/>
                  </a:cubicBezTo>
                  <a:cubicBezTo>
                    <a:pt x="63" y="112"/>
                    <a:pt x="20" y="31"/>
                    <a:pt x="0" y="1"/>
                  </a:cubicBezTo>
                </a:path>
              </a:pathLst>
            </a:custGeom>
            <a:solidFill>
              <a:srgbClr val="DFDE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íŝliḋè"/>
            <p:cNvSpPr/>
            <p:nvPr/>
          </p:nvSpPr>
          <p:spPr bwMode="auto">
            <a:xfrm>
              <a:off x="5531462" y="2723241"/>
              <a:ext cx="253834" cy="524313"/>
            </a:xfrm>
            <a:custGeom>
              <a:avLst/>
              <a:gdLst>
                <a:gd name="T0" fmla="*/ 95 w 137"/>
                <a:gd name="T1" fmla="*/ 0 h 284"/>
                <a:gd name="T2" fmla="*/ 81 w 137"/>
                <a:gd name="T3" fmla="*/ 0 h 284"/>
                <a:gd name="T4" fmla="*/ 81 w 137"/>
                <a:gd name="T5" fmla="*/ 0 h 284"/>
                <a:gd name="T6" fmla="*/ 0 w 137"/>
                <a:gd name="T7" fmla="*/ 208 h 284"/>
                <a:gd name="T8" fmla="*/ 60 w 137"/>
                <a:gd name="T9" fmla="*/ 284 h 284"/>
                <a:gd name="T10" fmla="*/ 137 w 137"/>
                <a:gd name="T11" fmla="*/ 69 h 284"/>
                <a:gd name="T12" fmla="*/ 95 w 137"/>
                <a:gd name="T13" fmla="*/ 0 h 284"/>
              </a:gdLst>
              <a:ahLst/>
              <a:cxnLst>
                <a:cxn ang="0">
                  <a:pos x="T0" y="T1"/>
                </a:cxn>
                <a:cxn ang="0">
                  <a:pos x="T2" y="T3"/>
                </a:cxn>
                <a:cxn ang="0">
                  <a:pos x="T4" y="T5"/>
                </a:cxn>
                <a:cxn ang="0">
                  <a:pos x="T6" y="T7"/>
                </a:cxn>
                <a:cxn ang="0">
                  <a:pos x="T8" y="T9"/>
                </a:cxn>
                <a:cxn ang="0">
                  <a:pos x="T10" y="T11"/>
                </a:cxn>
                <a:cxn ang="0">
                  <a:pos x="T12" y="T13"/>
                </a:cxn>
              </a:cxnLst>
              <a:rect l="0" t="0" r="r" b="b"/>
              <a:pathLst>
                <a:path w="137" h="284">
                  <a:moveTo>
                    <a:pt x="95" y="0"/>
                  </a:moveTo>
                  <a:cubicBezTo>
                    <a:pt x="90" y="0"/>
                    <a:pt x="86" y="0"/>
                    <a:pt x="81" y="0"/>
                  </a:cubicBezTo>
                  <a:cubicBezTo>
                    <a:pt x="81" y="0"/>
                    <a:pt x="81" y="0"/>
                    <a:pt x="81" y="0"/>
                  </a:cubicBezTo>
                  <a:cubicBezTo>
                    <a:pt x="81" y="0"/>
                    <a:pt x="29" y="117"/>
                    <a:pt x="0" y="208"/>
                  </a:cubicBezTo>
                  <a:cubicBezTo>
                    <a:pt x="60" y="284"/>
                    <a:pt x="60" y="284"/>
                    <a:pt x="60" y="284"/>
                  </a:cubicBezTo>
                  <a:cubicBezTo>
                    <a:pt x="137" y="69"/>
                    <a:pt x="137" y="69"/>
                    <a:pt x="137" y="69"/>
                  </a:cubicBezTo>
                  <a:cubicBezTo>
                    <a:pt x="134" y="49"/>
                    <a:pt x="114" y="23"/>
                    <a:pt x="95" y="0"/>
                  </a:cubicBezTo>
                </a:path>
              </a:pathLst>
            </a:custGeom>
            <a:solidFill>
              <a:srgbClr val="EAEAE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íṡḻíḓé"/>
            <p:cNvSpPr/>
            <p:nvPr/>
          </p:nvSpPr>
          <p:spPr bwMode="auto">
            <a:xfrm>
              <a:off x="5849102" y="2692725"/>
              <a:ext cx="226093" cy="564538"/>
            </a:xfrm>
            <a:custGeom>
              <a:avLst/>
              <a:gdLst>
                <a:gd name="T0" fmla="*/ 122 w 122"/>
                <a:gd name="T1" fmla="*/ 181 h 306"/>
                <a:gd name="T2" fmla="*/ 57 w 122"/>
                <a:gd name="T3" fmla="*/ 0 h 306"/>
                <a:gd name="T4" fmla="*/ 47 w 122"/>
                <a:gd name="T5" fmla="*/ 2 h 306"/>
                <a:gd name="T6" fmla="*/ 0 w 122"/>
                <a:gd name="T7" fmla="*/ 81 h 306"/>
                <a:gd name="T8" fmla="*/ 53 w 122"/>
                <a:gd name="T9" fmla="*/ 288 h 306"/>
                <a:gd name="T10" fmla="*/ 42 w 122"/>
                <a:gd name="T11" fmla="*/ 306 h 306"/>
                <a:gd name="T12" fmla="*/ 122 w 122"/>
                <a:gd name="T13" fmla="*/ 181 h 306"/>
              </a:gdLst>
              <a:ahLst/>
              <a:cxnLst>
                <a:cxn ang="0">
                  <a:pos x="T0" y="T1"/>
                </a:cxn>
                <a:cxn ang="0">
                  <a:pos x="T2" y="T3"/>
                </a:cxn>
                <a:cxn ang="0">
                  <a:pos x="T4" y="T5"/>
                </a:cxn>
                <a:cxn ang="0">
                  <a:pos x="T6" y="T7"/>
                </a:cxn>
                <a:cxn ang="0">
                  <a:pos x="T8" y="T9"/>
                </a:cxn>
                <a:cxn ang="0">
                  <a:pos x="T10" y="T11"/>
                </a:cxn>
                <a:cxn ang="0">
                  <a:pos x="T12" y="T13"/>
                </a:cxn>
              </a:cxnLst>
              <a:rect l="0" t="0" r="r" b="b"/>
              <a:pathLst>
                <a:path w="122" h="306">
                  <a:moveTo>
                    <a:pt x="122" y="181"/>
                  </a:moveTo>
                  <a:cubicBezTo>
                    <a:pt x="108" y="144"/>
                    <a:pt x="74" y="50"/>
                    <a:pt x="57" y="0"/>
                  </a:cubicBezTo>
                  <a:cubicBezTo>
                    <a:pt x="53" y="0"/>
                    <a:pt x="50" y="1"/>
                    <a:pt x="47" y="2"/>
                  </a:cubicBezTo>
                  <a:cubicBezTo>
                    <a:pt x="27" y="28"/>
                    <a:pt x="2" y="63"/>
                    <a:pt x="0" y="81"/>
                  </a:cubicBezTo>
                  <a:cubicBezTo>
                    <a:pt x="53" y="288"/>
                    <a:pt x="53" y="288"/>
                    <a:pt x="53" y="288"/>
                  </a:cubicBezTo>
                  <a:cubicBezTo>
                    <a:pt x="42" y="306"/>
                    <a:pt x="42" y="306"/>
                    <a:pt x="42" y="306"/>
                  </a:cubicBezTo>
                  <a:lnTo>
                    <a:pt x="122" y="181"/>
                  </a:lnTo>
                  <a:close/>
                </a:path>
              </a:pathLst>
            </a:custGeom>
            <a:solidFill>
              <a:srgbClr val="EAEAE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ïSļîḋê"/>
            <p:cNvSpPr/>
            <p:nvPr/>
          </p:nvSpPr>
          <p:spPr bwMode="auto">
            <a:xfrm>
              <a:off x="5642428" y="2696887"/>
              <a:ext cx="305155" cy="753180"/>
            </a:xfrm>
            <a:custGeom>
              <a:avLst/>
              <a:gdLst>
                <a:gd name="T0" fmla="*/ 112 w 165"/>
                <a:gd name="T1" fmla="*/ 79 h 409"/>
                <a:gd name="T2" fmla="*/ 159 w 165"/>
                <a:gd name="T3" fmla="*/ 0 h 409"/>
                <a:gd name="T4" fmla="*/ 35 w 165"/>
                <a:gd name="T5" fmla="*/ 15 h 409"/>
                <a:gd name="T6" fmla="*/ 77 w 165"/>
                <a:gd name="T7" fmla="*/ 84 h 409"/>
                <a:gd name="T8" fmla="*/ 0 w 165"/>
                <a:gd name="T9" fmla="*/ 299 h 409"/>
                <a:gd name="T10" fmla="*/ 87 w 165"/>
                <a:gd name="T11" fmla="*/ 409 h 409"/>
                <a:gd name="T12" fmla="*/ 154 w 165"/>
                <a:gd name="T13" fmla="*/ 304 h 409"/>
                <a:gd name="T14" fmla="*/ 165 w 165"/>
                <a:gd name="T15" fmla="*/ 286 h 409"/>
                <a:gd name="T16" fmla="*/ 112 w 165"/>
                <a:gd name="T17" fmla="*/ 7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409">
                  <a:moveTo>
                    <a:pt x="112" y="79"/>
                  </a:moveTo>
                  <a:cubicBezTo>
                    <a:pt x="114" y="61"/>
                    <a:pt x="139" y="26"/>
                    <a:pt x="159" y="0"/>
                  </a:cubicBezTo>
                  <a:cubicBezTo>
                    <a:pt x="118" y="8"/>
                    <a:pt x="76" y="13"/>
                    <a:pt x="35" y="15"/>
                  </a:cubicBezTo>
                  <a:cubicBezTo>
                    <a:pt x="54" y="38"/>
                    <a:pt x="74" y="64"/>
                    <a:pt x="77" y="84"/>
                  </a:cubicBezTo>
                  <a:cubicBezTo>
                    <a:pt x="0" y="299"/>
                    <a:pt x="0" y="299"/>
                    <a:pt x="0" y="299"/>
                  </a:cubicBezTo>
                  <a:cubicBezTo>
                    <a:pt x="87" y="409"/>
                    <a:pt x="87" y="409"/>
                    <a:pt x="87" y="409"/>
                  </a:cubicBezTo>
                  <a:cubicBezTo>
                    <a:pt x="154" y="304"/>
                    <a:pt x="154" y="304"/>
                    <a:pt x="154" y="304"/>
                  </a:cubicBezTo>
                  <a:cubicBezTo>
                    <a:pt x="165" y="286"/>
                    <a:pt x="165" y="286"/>
                    <a:pt x="165" y="286"/>
                  </a:cubicBezTo>
                  <a:lnTo>
                    <a:pt x="112" y="79"/>
                  </a:lnTo>
                  <a:close/>
                </a:path>
              </a:pathLst>
            </a:custGeom>
            <a:solidFill>
              <a:srgbClr val="DF2C3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íş1iḑè"/>
            <p:cNvSpPr/>
            <p:nvPr/>
          </p:nvSpPr>
          <p:spPr bwMode="auto">
            <a:xfrm>
              <a:off x="6030808" y="2178123"/>
              <a:ext cx="156739" cy="99869"/>
            </a:xfrm>
            <a:custGeom>
              <a:avLst/>
              <a:gdLst>
                <a:gd name="T0" fmla="*/ 1 w 85"/>
                <a:gd name="T1" fmla="*/ 10 h 54"/>
                <a:gd name="T2" fmla="*/ 0 w 85"/>
                <a:gd name="T3" fmla="*/ 10 h 54"/>
                <a:gd name="T4" fmla="*/ 0 w 85"/>
                <a:gd name="T5" fmla="*/ 10 h 54"/>
                <a:gd name="T6" fmla="*/ 1 w 85"/>
                <a:gd name="T7" fmla="*/ 11 h 54"/>
                <a:gd name="T8" fmla="*/ 1 w 85"/>
                <a:gd name="T9" fmla="*/ 11 h 54"/>
                <a:gd name="T10" fmla="*/ 1 w 85"/>
                <a:gd name="T11" fmla="*/ 12 h 54"/>
                <a:gd name="T12" fmla="*/ 2 w 85"/>
                <a:gd name="T13" fmla="*/ 13 h 54"/>
                <a:gd name="T14" fmla="*/ 3 w 85"/>
                <a:gd name="T15" fmla="*/ 14 h 54"/>
                <a:gd name="T16" fmla="*/ 3 w 85"/>
                <a:gd name="T17" fmla="*/ 14 h 54"/>
                <a:gd name="T18" fmla="*/ 5 w 85"/>
                <a:gd name="T19" fmla="*/ 16 h 54"/>
                <a:gd name="T20" fmla="*/ 5 w 85"/>
                <a:gd name="T21" fmla="*/ 16 h 54"/>
                <a:gd name="T22" fmla="*/ 21 w 85"/>
                <a:gd name="T23" fmla="*/ 26 h 54"/>
                <a:gd name="T24" fmla="*/ 23 w 85"/>
                <a:gd name="T25" fmla="*/ 27 h 54"/>
                <a:gd name="T26" fmla="*/ 27 w 85"/>
                <a:gd name="T27" fmla="*/ 30 h 54"/>
                <a:gd name="T28" fmla="*/ 32 w 85"/>
                <a:gd name="T29" fmla="*/ 33 h 54"/>
                <a:gd name="T30" fmla="*/ 39 w 85"/>
                <a:gd name="T31" fmla="*/ 36 h 54"/>
                <a:gd name="T32" fmla="*/ 41 w 85"/>
                <a:gd name="T33" fmla="*/ 37 h 54"/>
                <a:gd name="T34" fmla="*/ 49 w 85"/>
                <a:gd name="T35" fmla="*/ 41 h 54"/>
                <a:gd name="T36" fmla="*/ 50 w 85"/>
                <a:gd name="T37" fmla="*/ 41 h 54"/>
                <a:gd name="T38" fmla="*/ 50 w 85"/>
                <a:gd name="T39" fmla="*/ 42 h 54"/>
                <a:gd name="T40" fmla="*/ 58 w 85"/>
                <a:gd name="T41" fmla="*/ 45 h 54"/>
                <a:gd name="T42" fmla="*/ 59 w 85"/>
                <a:gd name="T43" fmla="*/ 45 h 54"/>
                <a:gd name="T44" fmla="*/ 59 w 85"/>
                <a:gd name="T45" fmla="*/ 45 h 54"/>
                <a:gd name="T46" fmla="*/ 69 w 85"/>
                <a:gd name="T47" fmla="*/ 49 h 54"/>
                <a:gd name="T48" fmla="*/ 69 w 85"/>
                <a:gd name="T49" fmla="*/ 49 h 54"/>
                <a:gd name="T50" fmla="*/ 69 w 85"/>
                <a:gd name="T51" fmla="*/ 49 h 54"/>
                <a:gd name="T52" fmla="*/ 78 w 85"/>
                <a:gd name="T53" fmla="*/ 52 h 54"/>
                <a:gd name="T54" fmla="*/ 79 w 85"/>
                <a:gd name="T55" fmla="*/ 52 h 54"/>
                <a:gd name="T56" fmla="*/ 79 w 85"/>
                <a:gd name="T57" fmla="*/ 52 h 54"/>
                <a:gd name="T58" fmla="*/ 83 w 85"/>
                <a:gd name="T59" fmla="*/ 54 h 54"/>
                <a:gd name="T60" fmla="*/ 85 w 85"/>
                <a:gd name="T61" fmla="*/ 53 h 54"/>
                <a:gd name="T62" fmla="*/ 85 w 85"/>
                <a:gd name="T63" fmla="*/ 53 h 54"/>
                <a:gd name="T64" fmla="*/ 85 w 85"/>
                <a:gd name="T65" fmla="*/ 53 h 54"/>
                <a:gd name="T66" fmla="*/ 74 w 85"/>
                <a:gd name="T67" fmla="*/ 1 h 54"/>
                <a:gd name="T68" fmla="*/ 74 w 85"/>
                <a:gd name="T69" fmla="*/ 0 h 54"/>
                <a:gd name="T70" fmla="*/ 74 w 85"/>
                <a:gd name="T71" fmla="*/ 0 h 54"/>
                <a:gd name="T72" fmla="*/ 1 w 85"/>
                <a:gd name="T73"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 h="54">
                  <a:moveTo>
                    <a:pt x="1" y="10"/>
                  </a:moveTo>
                  <a:cubicBezTo>
                    <a:pt x="0" y="10"/>
                    <a:pt x="0" y="10"/>
                    <a:pt x="0" y="10"/>
                  </a:cubicBezTo>
                  <a:cubicBezTo>
                    <a:pt x="0" y="10"/>
                    <a:pt x="0" y="10"/>
                    <a:pt x="0" y="10"/>
                  </a:cubicBezTo>
                  <a:cubicBezTo>
                    <a:pt x="1" y="10"/>
                    <a:pt x="1" y="11"/>
                    <a:pt x="1" y="11"/>
                  </a:cubicBezTo>
                  <a:cubicBezTo>
                    <a:pt x="1" y="11"/>
                    <a:pt x="1" y="11"/>
                    <a:pt x="1" y="11"/>
                  </a:cubicBezTo>
                  <a:cubicBezTo>
                    <a:pt x="1" y="12"/>
                    <a:pt x="1" y="12"/>
                    <a:pt x="1" y="12"/>
                  </a:cubicBezTo>
                  <a:cubicBezTo>
                    <a:pt x="2" y="13"/>
                    <a:pt x="2" y="13"/>
                    <a:pt x="2" y="13"/>
                  </a:cubicBezTo>
                  <a:cubicBezTo>
                    <a:pt x="2" y="13"/>
                    <a:pt x="2" y="13"/>
                    <a:pt x="3" y="14"/>
                  </a:cubicBezTo>
                  <a:cubicBezTo>
                    <a:pt x="3" y="14"/>
                    <a:pt x="3" y="14"/>
                    <a:pt x="3" y="14"/>
                  </a:cubicBezTo>
                  <a:cubicBezTo>
                    <a:pt x="4" y="15"/>
                    <a:pt x="4" y="15"/>
                    <a:pt x="5" y="16"/>
                  </a:cubicBezTo>
                  <a:cubicBezTo>
                    <a:pt x="5" y="16"/>
                    <a:pt x="5" y="16"/>
                    <a:pt x="5" y="16"/>
                  </a:cubicBezTo>
                  <a:cubicBezTo>
                    <a:pt x="10" y="19"/>
                    <a:pt x="15" y="23"/>
                    <a:pt x="21" y="26"/>
                  </a:cubicBezTo>
                  <a:cubicBezTo>
                    <a:pt x="21" y="27"/>
                    <a:pt x="22" y="27"/>
                    <a:pt x="23" y="27"/>
                  </a:cubicBezTo>
                  <a:cubicBezTo>
                    <a:pt x="24" y="28"/>
                    <a:pt x="26" y="29"/>
                    <a:pt x="27" y="30"/>
                  </a:cubicBezTo>
                  <a:cubicBezTo>
                    <a:pt x="29" y="31"/>
                    <a:pt x="30" y="32"/>
                    <a:pt x="32" y="33"/>
                  </a:cubicBezTo>
                  <a:cubicBezTo>
                    <a:pt x="34" y="34"/>
                    <a:pt x="36" y="35"/>
                    <a:pt x="39" y="36"/>
                  </a:cubicBezTo>
                  <a:cubicBezTo>
                    <a:pt x="39" y="37"/>
                    <a:pt x="40" y="37"/>
                    <a:pt x="41" y="37"/>
                  </a:cubicBezTo>
                  <a:cubicBezTo>
                    <a:pt x="43" y="39"/>
                    <a:pt x="46" y="40"/>
                    <a:pt x="49" y="41"/>
                  </a:cubicBezTo>
                  <a:cubicBezTo>
                    <a:pt x="50" y="41"/>
                    <a:pt x="50" y="41"/>
                    <a:pt x="50" y="41"/>
                  </a:cubicBezTo>
                  <a:cubicBezTo>
                    <a:pt x="50" y="42"/>
                    <a:pt x="50" y="42"/>
                    <a:pt x="50" y="42"/>
                  </a:cubicBezTo>
                  <a:cubicBezTo>
                    <a:pt x="53" y="43"/>
                    <a:pt x="55" y="44"/>
                    <a:pt x="58" y="45"/>
                  </a:cubicBezTo>
                  <a:cubicBezTo>
                    <a:pt x="59" y="45"/>
                    <a:pt x="59" y="45"/>
                    <a:pt x="59" y="45"/>
                  </a:cubicBezTo>
                  <a:cubicBezTo>
                    <a:pt x="59" y="45"/>
                    <a:pt x="59" y="45"/>
                    <a:pt x="59" y="45"/>
                  </a:cubicBezTo>
                  <a:cubicBezTo>
                    <a:pt x="62" y="47"/>
                    <a:pt x="66" y="48"/>
                    <a:pt x="69" y="49"/>
                  </a:cubicBezTo>
                  <a:cubicBezTo>
                    <a:pt x="69" y="49"/>
                    <a:pt x="69" y="49"/>
                    <a:pt x="69" y="49"/>
                  </a:cubicBezTo>
                  <a:cubicBezTo>
                    <a:pt x="69" y="49"/>
                    <a:pt x="69" y="49"/>
                    <a:pt x="69" y="49"/>
                  </a:cubicBezTo>
                  <a:cubicBezTo>
                    <a:pt x="72" y="50"/>
                    <a:pt x="75" y="51"/>
                    <a:pt x="78" y="52"/>
                  </a:cubicBezTo>
                  <a:cubicBezTo>
                    <a:pt x="79" y="52"/>
                    <a:pt x="79" y="52"/>
                    <a:pt x="79" y="52"/>
                  </a:cubicBezTo>
                  <a:cubicBezTo>
                    <a:pt x="79" y="52"/>
                    <a:pt x="79" y="52"/>
                    <a:pt x="79" y="52"/>
                  </a:cubicBezTo>
                  <a:cubicBezTo>
                    <a:pt x="80" y="53"/>
                    <a:pt x="82" y="53"/>
                    <a:pt x="83" y="54"/>
                  </a:cubicBezTo>
                  <a:cubicBezTo>
                    <a:pt x="85" y="53"/>
                    <a:pt x="85" y="53"/>
                    <a:pt x="85" y="53"/>
                  </a:cubicBezTo>
                  <a:cubicBezTo>
                    <a:pt x="85" y="53"/>
                    <a:pt x="85" y="53"/>
                    <a:pt x="85" y="53"/>
                  </a:cubicBezTo>
                  <a:cubicBezTo>
                    <a:pt x="85" y="53"/>
                    <a:pt x="85" y="53"/>
                    <a:pt x="85" y="53"/>
                  </a:cubicBezTo>
                  <a:cubicBezTo>
                    <a:pt x="74" y="1"/>
                    <a:pt x="74" y="1"/>
                    <a:pt x="74" y="1"/>
                  </a:cubicBezTo>
                  <a:cubicBezTo>
                    <a:pt x="74" y="0"/>
                    <a:pt x="74" y="0"/>
                    <a:pt x="74" y="0"/>
                  </a:cubicBezTo>
                  <a:cubicBezTo>
                    <a:pt x="74" y="0"/>
                    <a:pt x="74" y="0"/>
                    <a:pt x="74" y="0"/>
                  </a:cubicBezTo>
                  <a:lnTo>
                    <a:pt x="1" y="10"/>
                  </a:lnTo>
                  <a:close/>
                </a:path>
              </a:pathLst>
            </a:custGeom>
            <a:solidFill>
              <a:srgbClr val="F1B99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iŝļîḑè"/>
            <p:cNvSpPr/>
            <p:nvPr/>
          </p:nvSpPr>
          <p:spPr bwMode="auto">
            <a:xfrm>
              <a:off x="5685428" y="2239154"/>
              <a:ext cx="502119" cy="167836"/>
            </a:xfrm>
            <a:custGeom>
              <a:avLst/>
              <a:gdLst>
                <a:gd name="T0" fmla="*/ 0 w 272"/>
                <a:gd name="T1" fmla="*/ 0 h 91"/>
                <a:gd name="T2" fmla="*/ 0 w 272"/>
                <a:gd name="T3" fmla="*/ 7 h 91"/>
                <a:gd name="T4" fmla="*/ 233 w 272"/>
                <a:gd name="T5" fmla="*/ 51 h 91"/>
                <a:gd name="T6" fmla="*/ 272 w 272"/>
                <a:gd name="T7" fmla="*/ 43 h 91"/>
                <a:gd name="T8" fmla="*/ 272 w 272"/>
                <a:gd name="T9" fmla="*/ 33 h 91"/>
                <a:gd name="T10" fmla="*/ 269 w 272"/>
                <a:gd name="T11" fmla="*/ 34 h 91"/>
                <a:gd name="T12" fmla="*/ 0 w 272"/>
                <a:gd name="T13" fmla="*/ 0 h 91"/>
              </a:gdLst>
              <a:ahLst/>
              <a:cxnLst>
                <a:cxn ang="0">
                  <a:pos x="T0" y="T1"/>
                </a:cxn>
                <a:cxn ang="0">
                  <a:pos x="T2" y="T3"/>
                </a:cxn>
                <a:cxn ang="0">
                  <a:pos x="T4" y="T5"/>
                </a:cxn>
                <a:cxn ang="0">
                  <a:pos x="T6" y="T7"/>
                </a:cxn>
                <a:cxn ang="0">
                  <a:pos x="T8" y="T9"/>
                </a:cxn>
                <a:cxn ang="0">
                  <a:pos x="T10" y="T11"/>
                </a:cxn>
                <a:cxn ang="0">
                  <a:pos x="T12" y="T13"/>
                </a:cxn>
              </a:cxnLst>
              <a:rect l="0" t="0" r="r" b="b"/>
              <a:pathLst>
                <a:path w="272" h="91">
                  <a:moveTo>
                    <a:pt x="0" y="0"/>
                  </a:moveTo>
                  <a:cubicBezTo>
                    <a:pt x="0" y="7"/>
                    <a:pt x="0" y="7"/>
                    <a:pt x="0" y="7"/>
                  </a:cubicBezTo>
                  <a:cubicBezTo>
                    <a:pt x="0" y="7"/>
                    <a:pt x="26" y="87"/>
                    <a:pt x="233" y="51"/>
                  </a:cubicBezTo>
                  <a:cubicBezTo>
                    <a:pt x="245" y="48"/>
                    <a:pt x="258" y="46"/>
                    <a:pt x="272" y="43"/>
                  </a:cubicBezTo>
                  <a:cubicBezTo>
                    <a:pt x="272" y="33"/>
                    <a:pt x="272" y="33"/>
                    <a:pt x="272" y="33"/>
                  </a:cubicBezTo>
                  <a:cubicBezTo>
                    <a:pt x="269" y="34"/>
                    <a:pt x="269" y="34"/>
                    <a:pt x="269" y="34"/>
                  </a:cubicBezTo>
                  <a:cubicBezTo>
                    <a:pt x="269" y="34"/>
                    <a:pt x="82" y="91"/>
                    <a:pt x="0" y="0"/>
                  </a:cubicBezTo>
                  <a:close/>
                </a:path>
              </a:pathLst>
            </a:custGeom>
            <a:solidFill>
              <a:srgbClr val="F1B99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iṥľiḍê"/>
            <p:cNvSpPr/>
            <p:nvPr/>
          </p:nvSpPr>
          <p:spPr bwMode="auto">
            <a:xfrm>
              <a:off x="5215210" y="1566424"/>
              <a:ext cx="1050013" cy="1198429"/>
            </a:xfrm>
            <a:custGeom>
              <a:avLst/>
              <a:gdLst>
                <a:gd name="T0" fmla="*/ 499 w 568"/>
                <a:gd name="T1" fmla="*/ 522 h 650"/>
                <a:gd name="T2" fmla="*/ 269 w 568"/>
                <a:gd name="T3" fmla="*/ 476 h 650"/>
                <a:gd name="T4" fmla="*/ 252 w 568"/>
                <a:gd name="T5" fmla="*/ 385 h 650"/>
                <a:gd name="T6" fmla="*/ 526 w 568"/>
                <a:gd name="T7" fmla="*/ 398 h 650"/>
                <a:gd name="T8" fmla="*/ 520 w 568"/>
                <a:gd name="T9" fmla="*/ 384 h 650"/>
                <a:gd name="T10" fmla="*/ 510 w 568"/>
                <a:gd name="T11" fmla="*/ 381 h 650"/>
                <a:gd name="T12" fmla="*/ 491 w 568"/>
                <a:gd name="T13" fmla="*/ 374 h 650"/>
                <a:gd name="T14" fmla="*/ 473 w 568"/>
                <a:gd name="T15" fmla="*/ 365 h 650"/>
                <a:gd name="T16" fmla="*/ 459 w 568"/>
                <a:gd name="T17" fmla="*/ 356 h 650"/>
                <a:gd name="T18" fmla="*/ 446 w 568"/>
                <a:gd name="T19" fmla="*/ 348 h 650"/>
                <a:gd name="T20" fmla="*/ 443 w 568"/>
                <a:gd name="T21" fmla="*/ 345 h 650"/>
                <a:gd name="T22" fmla="*/ 442 w 568"/>
                <a:gd name="T23" fmla="*/ 343 h 650"/>
                <a:gd name="T24" fmla="*/ 441 w 568"/>
                <a:gd name="T25" fmla="*/ 342 h 650"/>
                <a:gd name="T26" fmla="*/ 568 w 568"/>
                <a:gd name="T27" fmla="*/ 326 h 650"/>
                <a:gd name="T28" fmla="*/ 478 w 568"/>
                <a:gd name="T29" fmla="*/ 62 h 650"/>
                <a:gd name="T30" fmla="*/ 467 w 568"/>
                <a:gd name="T31" fmla="*/ 62 h 650"/>
                <a:gd name="T32" fmla="*/ 460 w 568"/>
                <a:gd name="T33" fmla="*/ 63 h 650"/>
                <a:gd name="T34" fmla="*/ 457 w 568"/>
                <a:gd name="T35" fmla="*/ 63 h 650"/>
                <a:gd name="T36" fmla="*/ 453 w 568"/>
                <a:gd name="T37" fmla="*/ 64 h 650"/>
                <a:gd name="T38" fmla="*/ 447 w 568"/>
                <a:gd name="T39" fmla="*/ 65 h 650"/>
                <a:gd name="T40" fmla="*/ 439 w 568"/>
                <a:gd name="T41" fmla="*/ 66 h 650"/>
                <a:gd name="T42" fmla="*/ 429 w 568"/>
                <a:gd name="T43" fmla="*/ 68 h 650"/>
                <a:gd name="T44" fmla="*/ 410 w 568"/>
                <a:gd name="T45" fmla="*/ 71 h 650"/>
                <a:gd name="T46" fmla="*/ 396 w 568"/>
                <a:gd name="T47" fmla="*/ 74 h 650"/>
                <a:gd name="T48" fmla="*/ 383 w 568"/>
                <a:gd name="T49" fmla="*/ 77 h 650"/>
                <a:gd name="T50" fmla="*/ 368 w 568"/>
                <a:gd name="T51" fmla="*/ 80 h 650"/>
                <a:gd name="T52" fmla="*/ 353 w 568"/>
                <a:gd name="T53" fmla="*/ 83 h 650"/>
                <a:gd name="T54" fmla="*/ 339 w 568"/>
                <a:gd name="T55" fmla="*/ 87 h 650"/>
                <a:gd name="T56" fmla="*/ 325 w 568"/>
                <a:gd name="T57" fmla="*/ 90 h 650"/>
                <a:gd name="T58" fmla="*/ 311 w 568"/>
                <a:gd name="T59" fmla="*/ 94 h 650"/>
                <a:gd name="T60" fmla="*/ 299 w 568"/>
                <a:gd name="T61" fmla="*/ 98 h 650"/>
                <a:gd name="T62" fmla="*/ 288 w 568"/>
                <a:gd name="T63" fmla="*/ 101 h 650"/>
                <a:gd name="T64" fmla="*/ 278 w 568"/>
                <a:gd name="T65" fmla="*/ 105 h 650"/>
                <a:gd name="T66" fmla="*/ 271 w 568"/>
                <a:gd name="T67" fmla="*/ 109 h 650"/>
                <a:gd name="T68" fmla="*/ 266 w 568"/>
                <a:gd name="T69" fmla="*/ 113 h 650"/>
                <a:gd name="T70" fmla="*/ 111 w 568"/>
                <a:gd name="T71" fmla="*/ 323 h 650"/>
                <a:gd name="T72" fmla="*/ 104 w 568"/>
                <a:gd name="T73" fmla="*/ 314 h 650"/>
                <a:gd name="T74" fmla="*/ 97 w 568"/>
                <a:gd name="T75" fmla="*/ 306 h 650"/>
                <a:gd name="T76" fmla="*/ 89 w 568"/>
                <a:gd name="T77" fmla="*/ 299 h 650"/>
                <a:gd name="T78" fmla="*/ 81 w 568"/>
                <a:gd name="T79" fmla="*/ 293 h 650"/>
                <a:gd name="T80" fmla="*/ 73 w 568"/>
                <a:gd name="T81" fmla="*/ 289 h 650"/>
                <a:gd name="T82" fmla="*/ 65 w 568"/>
                <a:gd name="T83" fmla="*/ 287 h 650"/>
                <a:gd name="T84" fmla="*/ 60 w 568"/>
                <a:gd name="T85" fmla="*/ 287 h 650"/>
                <a:gd name="T86" fmla="*/ 52 w 568"/>
                <a:gd name="T87" fmla="*/ 287 h 650"/>
                <a:gd name="T88" fmla="*/ 14 w 568"/>
                <a:gd name="T89" fmla="*/ 398 h 650"/>
                <a:gd name="T90" fmla="*/ 20 w 568"/>
                <a:gd name="T91" fmla="*/ 413 h 650"/>
                <a:gd name="T92" fmla="*/ 26 w 568"/>
                <a:gd name="T93" fmla="*/ 425 h 650"/>
                <a:gd name="T94" fmla="*/ 34 w 568"/>
                <a:gd name="T95" fmla="*/ 437 h 650"/>
                <a:gd name="T96" fmla="*/ 59 w 568"/>
                <a:gd name="T97" fmla="*/ 458 h 650"/>
                <a:gd name="T98" fmla="*/ 64 w 568"/>
                <a:gd name="T99" fmla="*/ 460 h 650"/>
                <a:gd name="T100" fmla="*/ 77 w 568"/>
                <a:gd name="T101" fmla="*/ 463 h 650"/>
                <a:gd name="T102" fmla="*/ 556 w 568"/>
                <a:gd name="T103" fmla="*/ 56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8" h="650">
                  <a:moveTo>
                    <a:pt x="549" y="522"/>
                  </a:moveTo>
                  <a:cubicBezTo>
                    <a:pt x="548" y="522"/>
                    <a:pt x="548" y="523"/>
                    <a:pt x="547" y="523"/>
                  </a:cubicBezTo>
                  <a:cubicBezTo>
                    <a:pt x="545" y="514"/>
                    <a:pt x="543" y="513"/>
                    <a:pt x="543" y="513"/>
                  </a:cubicBezTo>
                  <a:cubicBezTo>
                    <a:pt x="527" y="517"/>
                    <a:pt x="513" y="519"/>
                    <a:pt x="499" y="522"/>
                  </a:cubicBezTo>
                  <a:cubicBezTo>
                    <a:pt x="479" y="525"/>
                    <a:pt x="460" y="527"/>
                    <a:pt x="443" y="529"/>
                  </a:cubicBezTo>
                  <a:cubicBezTo>
                    <a:pt x="323" y="537"/>
                    <a:pt x="282" y="496"/>
                    <a:pt x="280" y="494"/>
                  </a:cubicBezTo>
                  <a:cubicBezTo>
                    <a:pt x="280" y="494"/>
                    <a:pt x="280" y="494"/>
                    <a:pt x="280" y="494"/>
                  </a:cubicBezTo>
                  <a:cubicBezTo>
                    <a:pt x="276" y="488"/>
                    <a:pt x="272" y="482"/>
                    <a:pt x="269" y="476"/>
                  </a:cubicBezTo>
                  <a:cubicBezTo>
                    <a:pt x="268" y="474"/>
                    <a:pt x="268" y="473"/>
                    <a:pt x="267" y="472"/>
                  </a:cubicBezTo>
                  <a:cubicBezTo>
                    <a:pt x="259" y="451"/>
                    <a:pt x="251" y="420"/>
                    <a:pt x="251" y="393"/>
                  </a:cubicBezTo>
                  <a:cubicBezTo>
                    <a:pt x="251" y="392"/>
                    <a:pt x="251" y="392"/>
                    <a:pt x="251" y="391"/>
                  </a:cubicBezTo>
                  <a:cubicBezTo>
                    <a:pt x="251" y="389"/>
                    <a:pt x="251" y="387"/>
                    <a:pt x="252" y="385"/>
                  </a:cubicBezTo>
                  <a:cubicBezTo>
                    <a:pt x="252" y="381"/>
                    <a:pt x="253" y="376"/>
                    <a:pt x="254" y="372"/>
                  </a:cubicBezTo>
                  <a:cubicBezTo>
                    <a:pt x="254" y="365"/>
                    <a:pt x="254" y="365"/>
                    <a:pt x="254" y="365"/>
                  </a:cubicBezTo>
                  <a:cubicBezTo>
                    <a:pt x="336" y="456"/>
                    <a:pt x="523" y="399"/>
                    <a:pt x="523" y="399"/>
                  </a:cubicBezTo>
                  <a:cubicBezTo>
                    <a:pt x="526" y="398"/>
                    <a:pt x="526" y="398"/>
                    <a:pt x="526" y="398"/>
                  </a:cubicBezTo>
                  <a:cubicBezTo>
                    <a:pt x="526" y="385"/>
                    <a:pt x="526" y="385"/>
                    <a:pt x="526" y="385"/>
                  </a:cubicBezTo>
                  <a:cubicBezTo>
                    <a:pt x="524" y="386"/>
                    <a:pt x="524" y="386"/>
                    <a:pt x="524" y="386"/>
                  </a:cubicBezTo>
                  <a:cubicBezTo>
                    <a:pt x="523" y="385"/>
                    <a:pt x="521" y="385"/>
                    <a:pt x="520" y="384"/>
                  </a:cubicBezTo>
                  <a:cubicBezTo>
                    <a:pt x="520" y="384"/>
                    <a:pt x="520" y="384"/>
                    <a:pt x="520" y="384"/>
                  </a:cubicBezTo>
                  <a:cubicBezTo>
                    <a:pt x="519" y="384"/>
                    <a:pt x="519" y="384"/>
                    <a:pt x="519" y="384"/>
                  </a:cubicBezTo>
                  <a:cubicBezTo>
                    <a:pt x="516" y="383"/>
                    <a:pt x="513" y="382"/>
                    <a:pt x="510" y="381"/>
                  </a:cubicBezTo>
                  <a:cubicBezTo>
                    <a:pt x="510" y="381"/>
                    <a:pt x="510" y="381"/>
                    <a:pt x="510" y="381"/>
                  </a:cubicBezTo>
                  <a:cubicBezTo>
                    <a:pt x="510" y="381"/>
                    <a:pt x="510" y="381"/>
                    <a:pt x="510" y="381"/>
                  </a:cubicBezTo>
                  <a:cubicBezTo>
                    <a:pt x="507" y="380"/>
                    <a:pt x="503" y="379"/>
                    <a:pt x="500" y="377"/>
                  </a:cubicBezTo>
                  <a:cubicBezTo>
                    <a:pt x="500" y="377"/>
                    <a:pt x="500" y="377"/>
                    <a:pt x="500" y="377"/>
                  </a:cubicBezTo>
                  <a:cubicBezTo>
                    <a:pt x="499" y="377"/>
                    <a:pt x="499" y="377"/>
                    <a:pt x="499" y="377"/>
                  </a:cubicBezTo>
                  <a:cubicBezTo>
                    <a:pt x="496" y="376"/>
                    <a:pt x="494" y="375"/>
                    <a:pt x="491" y="374"/>
                  </a:cubicBezTo>
                  <a:cubicBezTo>
                    <a:pt x="491" y="374"/>
                    <a:pt x="491" y="374"/>
                    <a:pt x="491" y="374"/>
                  </a:cubicBezTo>
                  <a:cubicBezTo>
                    <a:pt x="491" y="373"/>
                    <a:pt x="491" y="373"/>
                    <a:pt x="491" y="373"/>
                  </a:cubicBezTo>
                  <a:cubicBezTo>
                    <a:pt x="485" y="371"/>
                    <a:pt x="479" y="368"/>
                    <a:pt x="473" y="365"/>
                  </a:cubicBezTo>
                  <a:cubicBezTo>
                    <a:pt x="473" y="365"/>
                    <a:pt x="473" y="365"/>
                    <a:pt x="473" y="365"/>
                  </a:cubicBezTo>
                  <a:cubicBezTo>
                    <a:pt x="472" y="364"/>
                    <a:pt x="471" y="363"/>
                    <a:pt x="469" y="363"/>
                  </a:cubicBezTo>
                  <a:cubicBezTo>
                    <a:pt x="469" y="362"/>
                    <a:pt x="469" y="362"/>
                    <a:pt x="468" y="362"/>
                  </a:cubicBezTo>
                  <a:cubicBezTo>
                    <a:pt x="466" y="361"/>
                    <a:pt x="464" y="360"/>
                    <a:pt x="462" y="358"/>
                  </a:cubicBezTo>
                  <a:cubicBezTo>
                    <a:pt x="461" y="358"/>
                    <a:pt x="460" y="357"/>
                    <a:pt x="459" y="356"/>
                  </a:cubicBezTo>
                  <a:cubicBezTo>
                    <a:pt x="457" y="355"/>
                    <a:pt x="456" y="355"/>
                    <a:pt x="455" y="354"/>
                  </a:cubicBezTo>
                  <a:cubicBezTo>
                    <a:pt x="452" y="352"/>
                    <a:pt x="449" y="350"/>
                    <a:pt x="446" y="348"/>
                  </a:cubicBezTo>
                  <a:cubicBezTo>
                    <a:pt x="446" y="348"/>
                    <a:pt x="446" y="348"/>
                    <a:pt x="446" y="348"/>
                  </a:cubicBezTo>
                  <a:cubicBezTo>
                    <a:pt x="446" y="348"/>
                    <a:pt x="446" y="348"/>
                    <a:pt x="446" y="348"/>
                  </a:cubicBezTo>
                  <a:cubicBezTo>
                    <a:pt x="445" y="347"/>
                    <a:pt x="445" y="347"/>
                    <a:pt x="444" y="346"/>
                  </a:cubicBezTo>
                  <a:cubicBezTo>
                    <a:pt x="444" y="346"/>
                    <a:pt x="444" y="346"/>
                    <a:pt x="444" y="346"/>
                  </a:cubicBezTo>
                  <a:cubicBezTo>
                    <a:pt x="444" y="346"/>
                    <a:pt x="444" y="346"/>
                    <a:pt x="444" y="346"/>
                  </a:cubicBezTo>
                  <a:cubicBezTo>
                    <a:pt x="443" y="345"/>
                    <a:pt x="443" y="345"/>
                    <a:pt x="443" y="345"/>
                  </a:cubicBezTo>
                  <a:cubicBezTo>
                    <a:pt x="443" y="345"/>
                    <a:pt x="443" y="345"/>
                    <a:pt x="443" y="345"/>
                  </a:cubicBezTo>
                  <a:cubicBezTo>
                    <a:pt x="443" y="345"/>
                    <a:pt x="443" y="345"/>
                    <a:pt x="443" y="345"/>
                  </a:cubicBezTo>
                  <a:cubicBezTo>
                    <a:pt x="442" y="344"/>
                    <a:pt x="442" y="344"/>
                    <a:pt x="442" y="343"/>
                  </a:cubicBezTo>
                  <a:cubicBezTo>
                    <a:pt x="442" y="343"/>
                    <a:pt x="442" y="343"/>
                    <a:pt x="442" y="343"/>
                  </a:cubicBezTo>
                  <a:cubicBezTo>
                    <a:pt x="442" y="343"/>
                    <a:pt x="442" y="343"/>
                    <a:pt x="442" y="343"/>
                  </a:cubicBezTo>
                  <a:cubicBezTo>
                    <a:pt x="442" y="343"/>
                    <a:pt x="442" y="342"/>
                    <a:pt x="441" y="342"/>
                  </a:cubicBezTo>
                  <a:cubicBezTo>
                    <a:pt x="441" y="342"/>
                    <a:pt x="441" y="342"/>
                    <a:pt x="441" y="342"/>
                  </a:cubicBezTo>
                  <a:cubicBezTo>
                    <a:pt x="441" y="342"/>
                    <a:pt x="441" y="342"/>
                    <a:pt x="441" y="342"/>
                  </a:cubicBezTo>
                  <a:cubicBezTo>
                    <a:pt x="442" y="342"/>
                    <a:pt x="442" y="342"/>
                    <a:pt x="442" y="342"/>
                  </a:cubicBezTo>
                  <a:cubicBezTo>
                    <a:pt x="515" y="332"/>
                    <a:pt x="515" y="332"/>
                    <a:pt x="515" y="332"/>
                  </a:cubicBezTo>
                  <a:cubicBezTo>
                    <a:pt x="515" y="332"/>
                    <a:pt x="515" y="332"/>
                    <a:pt x="515" y="332"/>
                  </a:cubicBezTo>
                  <a:cubicBezTo>
                    <a:pt x="568" y="326"/>
                    <a:pt x="568" y="326"/>
                    <a:pt x="568" y="326"/>
                  </a:cubicBezTo>
                  <a:cubicBezTo>
                    <a:pt x="561" y="191"/>
                    <a:pt x="519" y="108"/>
                    <a:pt x="487" y="62"/>
                  </a:cubicBezTo>
                  <a:cubicBezTo>
                    <a:pt x="486" y="62"/>
                    <a:pt x="484" y="62"/>
                    <a:pt x="482" y="62"/>
                  </a:cubicBezTo>
                  <a:cubicBezTo>
                    <a:pt x="482" y="62"/>
                    <a:pt x="482" y="62"/>
                    <a:pt x="482" y="62"/>
                  </a:cubicBezTo>
                  <a:cubicBezTo>
                    <a:pt x="481" y="62"/>
                    <a:pt x="480" y="62"/>
                    <a:pt x="478" y="62"/>
                  </a:cubicBezTo>
                  <a:cubicBezTo>
                    <a:pt x="478" y="62"/>
                    <a:pt x="478" y="62"/>
                    <a:pt x="478" y="62"/>
                  </a:cubicBezTo>
                  <a:cubicBezTo>
                    <a:pt x="476" y="62"/>
                    <a:pt x="474" y="62"/>
                    <a:pt x="473" y="62"/>
                  </a:cubicBezTo>
                  <a:cubicBezTo>
                    <a:pt x="472" y="62"/>
                    <a:pt x="472" y="62"/>
                    <a:pt x="472" y="62"/>
                  </a:cubicBezTo>
                  <a:cubicBezTo>
                    <a:pt x="471" y="62"/>
                    <a:pt x="469" y="62"/>
                    <a:pt x="467" y="62"/>
                  </a:cubicBezTo>
                  <a:cubicBezTo>
                    <a:pt x="466" y="62"/>
                    <a:pt x="466" y="62"/>
                    <a:pt x="466" y="62"/>
                  </a:cubicBezTo>
                  <a:cubicBezTo>
                    <a:pt x="464" y="62"/>
                    <a:pt x="462" y="62"/>
                    <a:pt x="460" y="62"/>
                  </a:cubicBezTo>
                  <a:cubicBezTo>
                    <a:pt x="460" y="63"/>
                    <a:pt x="460" y="63"/>
                    <a:pt x="460" y="63"/>
                  </a:cubicBezTo>
                  <a:cubicBezTo>
                    <a:pt x="460" y="63"/>
                    <a:pt x="460" y="63"/>
                    <a:pt x="460" y="63"/>
                  </a:cubicBezTo>
                  <a:cubicBezTo>
                    <a:pt x="459" y="63"/>
                    <a:pt x="459" y="63"/>
                    <a:pt x="458" y="63"/>
                  </a:cubicBezTo>
                  <a:cubicBezTo>
                    <a:pt x="458" y="63"/>
                    <a:pt x="458" y="63"/>
                    <a:pt x="458" y="63"/>
                  </a:cubicBezTo>
                  <a:cubicBezTo>
                    <a:pt x="458" y="63"/>
                    <a:pt x="458" y="63"/>
                    <a:pt x="458" y="63"/>
                  </a:cubicBezTo>
                  <a:cubicBezTo>
                    <a:pt x="457" y="63"/>
                    <a:pt x="457" y="63"/>
                    <a:pt x="457" y="63"/>
                  </a:cubicBezTo>
                  <a:cubicBezTo>
                    <a:pt x="457" y="63"/>
                    <a:pt x="457" y="63"/>
                    <a:pt x="456" y="63"/>
                  </a:cubicBezTo>
                  <a:cubicBezTo>
                    <a:pt x="456" y="63"/>
                    <a:pt x="455" y="63"/>
                    <a:pt x="454" y="63"/>
                  </a:cubicBezTo>
                  <a:cubicBezTo>
                    <a:pt x="454" y="63"/>
                    <a:pt x="454" y="63"/>
                    <a:pt x="454" y="63"/>
                  </a:cubicBezTo>
                  <a:cubicBezTo>
                    <a:pt x="454" y="64"/>
                    <a:pt x="453" y="64"/>
                    <a:pt x="453" y="64"/>
                  </a:cubicBezTo>
                  <a:cubicBezTo>
                    <a:pt x="453" y="64"/>
                    <a:pt x="453" y="64"/>
                    <a:pt x="453" y="64"/>
                  </a:cubicBezTo>
                  <a:cubicBezTo>
                    <a:pt x="452" y="64"/>
                    <a:pt x="451" y="64"/>
                    <a:pt x="451" y="64"/>
                  </a:cubicBezTo>
                  <a:cubicBezTo>
                    <a:pt x="451" y="64"/>
                    <a:pt x="451" y="64"/>
                    <a:pt x="451" y="64"/>
                  </a:cubicBezTo>
                  <a:cubicBezTo>
                    <a:pt x="450" y="64"/>
                    <a:pt x="448" y="64"/>
                    <a:pt x="447" y="65"/>
                  </a:cubicBezTo>
                  <a:cubicBezTo>
                    <a:pt x="447" y="65"/>
                    <a:pt x="447" y="65"/>
                    <a:pt x="447" y="65"/>
                  </a:cubicBezTo>
                  <a:cubicBezTo>
                    <a:pt x="446" y="65"/>
                    <a:pt x="444" y="65"/>
                    <a:pt x="443" y="65"/>
                  </a:cubicBezTo>
                  <a:cubicBezTo>
                    <a:pt x="442" y="65"/>
                    <a:pt x="442" y="65"/>
                    <a:pt x="442" y="65"/>
                  </a:cubicBezTo>
                  <a:cubicBezTo>
                    <a:pt x="441" y="66"/>
                    <a:pt x="440" y="66"/>
                    <a:pt x="439" y="66"/>
                  </a:cubicBezTo>
                  <a:cubicBezTo>
                    <a:pt x="438" y="66"/>
                    <a:pt x="438" y="66"/>
                    <a:pt x="438" y="66"/>
                  </a:cubicBezTo>
                  <a:cubicBezTo>
                    <a:pt x="436" y="66"/>
                    <a:pt x="435" y="67"/>
                    <a:pt x="434" y="67"/>
                  </a:cubicBezTo>
                  <a:cubicBezTo>
                    <a:pt x="433" y="67"/>
                    <a:pt x="433" y="67"/>
                    <a:pt x="433" y="67"/>
                  </a:cubicBezTo>
                  <a:cubicBezTo>
                    <a:pt x="432" y="67"/>
                    <a:pt x="430" y="68"/>
                    <a:pt x="429" y="68"/>
                  </a:cubicBezTo>
                  <a:cubicBezTo>
                    <a:pt x="428" y="68"/>
                    <a:pt x="428" y="68"/>
                    <a:pt x="427" y="68"/>
                  </a:cubicBezTo>
                  <a:cubicBezTo>
                    <a:pt x="426" y="68"/>
                    <a:pt x="424" y="69"/>
                    <a:pt x="422" y="69"/>
                  </a:cubicBezTo>
                  <a:cubicBezTo>
                    <a:pt x="422" y="69"/>
                    <a:pt x="422" y="69"/>
                    <a:pt x="422" y="69"/>
                  </a:cubicBezTo>
                  <a:cubicBezTo>
                    <a:pt x="418" y="70"/>
                    <a:pt x="414" y="71"/>
                    <a:pt x="410" y="71"/>
                  </a:cubicBezTo>
                  <a:cubicBezTo>
                    <a:pt x="409" y="72"/>
                    <a:pt x="409" y="72"/>
                    <a:pt x="409" y="72"/>
                  </a:cubicBezTo>
                  <a:cubicBezTo>
                    <a:pt x="407" y="72"/>
                    <a:pt x="406" y="72"/>
                    <a:pt x="404" y="73"/>
                  </a:cubicBezTo>
                  <a:cubicBezTo>
                    <a:pt x="403" y="73"/>
                    <a:pt x="403" y="73"/>
                    <a:pt x="402" y="73"/>
                  </a:cubicBezTo>
                  <a:cubicBezTo>
                    <a:pt x="400" y="73"/>
                    <a:pt x="398" y="74"/>
                    <a:pt x="396" y="74"/>
                  </a:cubicBezTo>
                  <a:cubicBezTo>
                    <a:pt x="396" y="74"/>
                    <a:pt x="396" y="74"/>
                    <a:pt x="396" y="74"/>
                  </a:cubicBezTo>
                  <a:cubicBezTo>
                    <a:pt x="394" y="75"/>
                    <a:pt x="392" y="75"/>
                    <a:pt x="390" y="75"/>
                  </a:cubicBezTo>
                  <a:cubicBezTo>
                    <a:pt x="389" y="76"/>
                    <a:pt x="389" y="76"/>
                    <a:pt x="389" y="76"/>
                  </a:cubicBezTo>
                  <a:cubicBezTo>
                    <a:pt x="387" y="76"/>
                    <a:pt x="385" y="76"/>
                    <a:pt x="383" y="77"/>
                  </a:cubicBezTo>
                  <a:cubicBezTo>
                    <a:pt x="382" y="77"/>
                    <a:pt x="382" y="77"/>
                    <a:pt x="382" y="77"/>
                  </a:cubicBezTo>
                  <a:cubicBezTo>
                    <a:pt x="379" y="77"/>
                    <a:pt x="377" y="78"/>
                    <a:pt x="375" y="78"/>
                  </a:cubicBezTo>
                  <a:cubicBezTo>
                    <a:pt x="375" y="78"/>
                    <a:pt x="374" y="79"/>
                    <a:pt x="374" y="79"/>
                  </a:cubicBezTo>
                  <a:cubicBezTo>
                    <a:pt x="372" y="79"/>
                    <a:pt x="370" y="80"/>
                    <a:pt x="368" y="80"/>
                  </a:cubicBezTo>
                  <a:cubicBezTo>
                    <a:pt x="367" y="80"/>
                    <a:pt x="367" y="80"/>
                    <a:pt x="367" y="80"/>
                  </a:cubicBezTo>
                  <a:cubicBezTo>
                    <a:pt x="365" y="81"/>
                    <a:pt x="363" y="81"/>
                    <a:pt x="361" y="82"/>
                  </a:cubicBezTo>
                  <a:cubicBezTo>
                    <a:pt x="360" y="82"/>
                    <a:pt x="360" y="82"/>
                    <a:pt x="360" y="82"/>
                  </a:cubicBezTo>
                  <a:cubicBezTo>
                    <a:pt x="358" y="82"/>
                    <a:pt x="356" y="83"/>
                    <a:pt x="353" y="83"/>
                  </a:cubicBezTo>
                  <a:cubicBezTo>
                    <a:pt x="353" y="83"/>
                    <a:pt x="353" y="83"/>
                    <a:pt x="352" y="83"/>
                  </a:cubicBezTo>
                  <a:cubicBezTo>
                    <a:pt x="350" y="84"/>
                    <a:pt x="348" y="84"/>
                    <a:pt x="346" y="85"/>
                  </a:cubicBezTo>
                  <a:cubicBezTo>
                    <a:pt x="345" y="85"/>
                    <a:pt x="345" y="85"/>
                    <a:pt x="345" y="85"/>
                  </a:cubicBezTo>
                  <a:cubicBezTo>
                    <a:pt x="343" y="86"/>
                    <a:pt x="341" y="86"/>
                    <a:pt x="339" y="87"/>
                  </a:cubicBezTo>
                  <a:cubicBezTo>
                    <a:pt x="338" y="87"/>
                    <a:pt x="338" y="87"/>
                    <a:pt x="338" y="87"/>
                  </a:cubicBezTo>
                  <a:cubicBezTo>
                    <a:pt x="336" y="87"/>
                    <a:pt x="334" y="88"/>
                    <a:pt x="332" y="88"/>
                  </a:cubicBezTo>
                  <a:cubicBezTo>
                    <a:pt x="331" y="88"/>
                    <a:pt x="331" y="89"/>
                    <a:pt x="331" y="89"/>
                  </a:cubicBezTo>
                  <a:cubicBezTo>
                    <a:pt x="329" y="89"/>
                    <a:pt x="327" y="90"/>
                    <a:pt x="325" y="90"/>
                  </a:cubicBezTo>
                  <a:cubicBezTo>
                    <a:pt x="324" y="90"/>
                    <a:pt x="324" y="90"/>
                    <a:pt x="323" y="90"/>
                  </a:cubicBezTo>
                  <a:cubicBezTo>
                    <a:pt x="321" y="91"/>
                    <a:pt x="319" y="92"/>
                    <a:pt x="317" y="92"/>
                  </a:cubicBezTo>
                  <a:cubicBezTo>
                    <a:pt x="317" y="92"/>
                    <a:pt x="317" y="92"/>
                    <a:pt x="317" y="92"/>
                  </a:cubicBezTo>
                  <a:cubicBezTo>
                    <a:pt x="315" y="93"/>
                    <a:pt x="313" y="93"/>
                    <a:pt x="311" y="94"/>
                  </a:cubicBezTo>
                  <a:cubicBezTo>
                    <a:pt x="311" y="94"/>
                    <a:pt x="311" y="94"/>
                    <a:pt x="311" y="94"/>
                  </a:cubicBezTo>
                  <a:cubicBezTo>
                    <a:pt x="309" y="95"/>
                    <a:pt x="307" y="95"/>
                    <a:pt x="305" y="96"/>
                  </a:cubicBezTo>
                  <a:cubicBezTo>
                    <a:pt x="305" y="96"/>
                    <a:pt x="304" y="96"/>
                    <a:pt x="304" y="96"/>
                  </a:cubicBezTo>
                  <a:cubicBezTo>
                    <a:pt x="302" y="96"/>
                    <a:pt x="301" y="97"/>
                    <a:pt x="299" y="98"/>
                  </a:cubicBezTo>
                  <a:cubicBezTo>
                    <a:pt x="298" y="98"/>
                    <a:pt x="298" y="98"/>
                    <a:pt x="298" y="98"/>
                  </a:cubicBezTo>
                  <a:cubicBezTo>
                    <a:pt x="296" y="98"/>
                    <a:pt x="295" y="99"/>
                    <a:pt x="293" y="100"/>
                  </a:cubicBezTo>
                  <a:cubicBezTo>
                    <a:pt x="293" y="100"/>
                    <a:pt x="293" y="100"/>
                    <a:pt x="293" y="100"/>
                  </a:cubicBezTo>
                  <a:cubicBezTo>
                    <a:pt x="291" y="100"/>
                    <a:pt x="290" y="101"/>
                    <a:pt x="288" y="101"/>
                  </a:cubicBezTo>
                  <a:cubicBezTo>
                    <a:pt x="287" y="102"/>
                    <a:pt x="287" y="102"/>
                    <a:pt x="287" y="102"/>
                  </a:cubicBezTo>
                  <a:cubicBezTo>
                    <a:pt x="286" y="102"/>
                    <a:pt x="284" y="103"/>
                    <a:pt x="283" y="103"/>
                  </a:cubicBezTo>
                  <a:cubicBezTo>
                    <a:pt x="282" y="104"/>
                    <a:pt x="282" y="104"/>
                    <a:pt x="282" y="104"/>
                  </a:cubicBezTo>
                  <a:cubicBezTo>
                    <a:pt x="281" y="104"/>
                    <a:pt x="280" y="105"/>
                    <a:pt x="278" y="105"/>
                  </a:cubicBezTo>
                  <a:cubicBezTo>
                    <a:pt x="278" y="105"/>
                    <a:pt x="278" y="105"/>
                    <a:pt x="278" y="105"/>
                  </a:cubicBezTo>
                  <a:cubicBezTo>
                    <a:pt x="277" y="106"/>
                    <a:pt x="276" y="106"/>
                    <a:pt x="275" y="107"/>
                  </a:cubicBezTo>
                  <a:cubicBezTo>
                    <a:pt x="274" y="107"/>
                    <a:pt x="274" y="107"/>
                    <a:pt x="274" y="107"/>
                  </a:cubicBezTo>
                  <a:cubicBezTo>
                    <a:pt x="273" y="108"/>
                    <a:pt x="272" y="108"/>
                    <a:pt x="271" y="109"/>
                  </a:cubicBezTo>
                  <a:cubicBezTo>
                    <a:pt x="271" y="109"/>
                    <a:pt x="271" y="109"/>
                    <a:pt x="271" y="109"/>
                  </a:cubicBezTo>
                  <a:cubicBezTo>
                    <a:pt x="270" y="110"/>
                    <a:pt x="269" y="110"/>
                    <a:pt x="268" y="111"/>
                  </a:cubicBezTo>
                  <a:cubicBezTo>
                    <a:pt x="268" y="111"/>
                    <a:pt x="268" y="111"/>
                    <a:pt x="268" y="111"/>
                  </a:cubicBezTo>
                  <a:cubicBezTo>
                    <a:pt x="267" y="112"/>
                    <a:pt x="266" y="112"/>
                    <a:pt x="266" y="113"/>
                  </a:cubicBezTo>
                  <a:cubicBezTo>
                    <a:pt x="266" y="113"/>
                    <a:pt x="203" y="0"/>
                    <a:pt x="66" y="82"/>
                  </a:cubicBezTo>
                  <a:cubicBezTo>
                    <a:pt x="66" y="82"/>
                    <a:pt x="144" y="137"/>
                    <a:pt x="146" y="189"/>
                  </a:cubicBezTo>
                  <a:cubicBezTo>
                    <a:pt x="146" y="189"/>
                    <a:pt x="133" y="251"/>
                    <a:pt x="114" y="328"/>
                  </a:cubicBezTo>
                  <a:cubicBezTo>
                    <a:pt x="113" y="327"/>
                    <a:pt x="112" y="325"/>
                    <a:pt x="111" y="323"/>
                  </a:cubicBezTo>
                  <a:cubicBezTo>
                    <a:pt x="111" y="323"/>
                    <a:pt x="110" y="322"/>
                    <a:pt x="110" y="321"/>
                  </a:cubicBezTo>
                  <a:cubicBezTo>
                    <a:pt x="109" y="320"/>
                    <a:pt x="108" y="319"/>
                    <a:pt x="108" y="318"/>
                  </a:cubicBezTo>
                  <a:cubicBezTo>
                    <a:pt x="107" y="318"/>
                    <a:pt x="107" y="317"/>
                    <a:pt x="106" y="316"/>
                  </a:cubicBezTo>
                  <a:cubicBezTo>
                    <a:pt x="106" y="315"/>
                    <a:pt x="105" y="315"/>
                    <a:pt x="104" y="314"/>
                  </a:cubicBezTo>
                  <a:cubicBezTo>
                    <a:pt x="104" y="313"/>
                    <a:pt x="103" y="312"/>
                    <a:pt x="102" y="311"/>
                  </a:cubicBezTo>
                  <a:cubicBezTo>
                    <a:pt x="102" y="311"/>
                    <a:pt x="101" y="310"/>
                    <a:pt x="101" y="310"/>
                  </a:cubicBezTo>
                  <a:cubicBezTo>
                    <a:pt x="100" y="309"/>
                    <a:pt x="99" y="308"/>
                    <a:pt x="99" y="307"/>
                  </a:cubicBezTo>
                  <a:cubicBezTo>
                    <a:pt x="98" y="307"/>
                    <a:pt x="98" y="306"/>
                    <a:pt x="97" y="306"/>
                  </a:cubicBezTo>
                  <a:cubicBezTo>
                    <a:pt x="96" y="305"/>
                    <a:pt x="95" y="304"/>
                    <a:pt x="95" y="303"/>
                  </a:cubicBezTo>
                  <a:cubicBezTo>
                    <a:pt x="94" y="303"/>
                    <a:pt x="94" y="302"/>
                    <a:pt x="93" y="302"/>
                  </a:cubicBezTo>
                  <a:cubicBezTo>
                    <a:pt x="92" y="301"/>
                    <a:pt x="92" y="300"/>
                    <a:pt x="91" y="300"/>
                  </a:cubicBezTo>
                  <a:cubicBezTo>
                    <a:pt x="90" y="299"/>
                    <a:pt x="90" y="299"/>
                    <a:pt x="89" y="299"/>
                  </a:cubicBezTo>
                  <a:cubicBezTo>
                    <a:pt x="88" y="298"/>
                    <a:pt x="88" y="297"/>
                    <a:pt x="87" y="297"/>
                  </a:cubicBezTo>
                  <a:cubicBezTo>
                    <a:pt x="85" y="296"/>
                    <a:pt x="85" y="296"/>
                    <a:pt x="85" y="296"/>
                  </a:cubicBezTo>
                  <a:cubicBezTo>
                    <a:pt x="84" y="295"/>
                    <a:pt x="83" y="295"/>
                    <a:pt x="82" y="294"/>
                  </a:cubicBezTo>
                  <a:cubicBezTo>
                    <a:pt x="81" y="293"/>
                    <a:pt x="81" y="293"/>
                    <a:pt x="81" y="293"/>
                  </a:cubicBezTo>
                  <a:cubicBezTo>
                    <a:pt x="80" y="293"/>
                    <a:pt x="79" y="292"/>
                    <a:pt x="78" y="292"/>
                  </a:cubicBezTo>
                  <a:cubicBezTo>
                    <a:pt x="77" y="291"/>
                    <a:pt x="77" y="291"/>
                    <a:pt x="77" y="291"/>
                  </a:cubicBezTo>
                  <a:cubicBezTo>
                    <a:pt x="76" y="291"/>
                    <a:pt x="75" y="290"/>
                    <a:pt x="74" y="290"/>
                  </a:cubicBezTo>
                  <a:cubicBezTo>
                    <a:pt x="73" y="289"/>
                    <a:pt x="73" y="289"/>
                    <a:pt x="73" y="289"/>
                  </a:cubicBezTo>
                  <a:cubicBezTo>
                    <a:pt x="72" y="289"/>
                    <a:pt x="71" y="289"/>
                    <a:pt x="69" y="288"/>
                  </a:cubicBezTo>
                  <a:cubicBezTo>
                    <a:pt x="69" y="288"/>
                    <a:pt x="69" y="288"/>
                    <a:pt x="69" y="288"/>
                  </a:cubicBezTo>
                  <a:cubicBezTo>
                    <a:pt x="68" y="288"/>
                    <a:pt x="66" y="288"/>
                    <a:pt x="65" y="287"/>
                  </a:cubicBezTo>
                  <a:cubicBezTo>
                    <a:pt x="65" y="287"/>
                    <a:pt x="65" y="287"/>
                    <a:pt x="65" y="287"/>
                  </a:cubicBezTo>
                  <a:cubicBezTo>
                    <a:pt x="65" y="287"/>
                    <a:pt x="65" y="287"/>
                    <a:pt x="65" y="287"/>
                  </a:cubicBezTo>
                  <a:cubicBezTo>
                    <a:pt x="63" y="287"/>
                    <a:pt x="62" y="287"/>
                    <a:pt x="61" y="287"/>
                  </a:cubicBezTo>
                  <a:cubicBezTo>
                    <a:pt x="61" y="287"/>
                    <a:pt x="61" y="287"/>
                    <a:pt x="61" y="287"/>
                  </a:cubicBezTo>
                  <a:cubicBezTo>
                    <a:pt x="60" y="287"/>
                    <a:pt x="60" y="287"/>
                    <a:pt x="60" y="287"/>
                  </a:cubicBezTo>
                  <a:cubicBezTo>
                    <a:pt x="59" y="287"/>
                    <a:pt x="58" y="287"/>
                    <a:pt x="57" y="287"/>
                  </a:cubicBezTo>
                  <a:cubicBezTo>
                    <a:pt x="56" y="287"/>
                    <a:pt x="56" y="287"/>
                    <a:pt x="56" y="287"/>
                  </a:cubicBezTo>
                  <a:cubicBezTo>
                    <a:pt x="56" y="287"/>
                    <a:pt x="56" y="287"/>
                    <a:pt x="56" y="287"/>
                  </a:cubicBezTo>
                  <a:cubicBezTo>
                    <a:pt x="55" y="287"/>
                    <a:pt x="53" y="287"/>
                    <a:pt x="52" y="287"/>
                  </a:cubicBezTo>
                  <a:cubicBezTo>
                    <a:pt x="51" y="287"/>
                    <a:pt x="50" y="287"/>
                    <a:pt x="48" y="288"/>
                  </a:cubicBezTo>
                  <a:cubicBezTo>
                    <a:pt x="17" y="295"/>
                    <a:pt x="0" y="340"/>
                    <a:pt x="11" y="388"/>
                  </a:cubicBezTo>
                  <a:cubicBezTo>
                    <a:pt x="12" y="391"/>
                    <a:pt x="13" y="394"/>
                    <a:pt x="13" y="396"/>
                  </a:cubicBezTo>
                  <a:cubicBezTo>
                    <a:pt x="14" y="397"/>
                    <a:pt x="14" y="398"/>
                    <a:pt x="14" y="398"/>
                  </a:cubicBezTo>
                  <a:cubicBezTo>
                    <a:pt x="15" y="400"/>
                    <a:pt x="15" y="402"/>
                    <a:pt x="16" y="403"/>
                  </a:cubicBezTo>
                  <a:cubicBezTo>
                    <a:pt x="16" y="404"/>
                    <a:pt x="16" y="405"/>
                    <a:pt x="17" y="406"/>
                  </a:cubicBezTo>
                  <a:cubicBezTo>
                    <a:pt x="17" y="407"/>
                    <a:pt x="18" y="409"/>
                    <a:pt x="18" y="410"/>
                  </a:cubicBezTo>
                  <a:cubicBezTo>
                    <a:pt x="19" y="411"/>
                    <a:pt x="19" y="412"/>
                    <a:pt x="20" y="413"/>
                  </a:cubicBezTo>
                  <a:cubicBezTo>
                    <a:pt x="20" y="414"/>
                    <a:pt x="21" y="416"/>
                    <a:pt x="21" y="417"/>
                  </a:cubicBezTo>
                  <a:cubicBezTo>
                    <a:pt x="22" y="418"/>
                    <a:pt x="22" y="419"/>
                    <a:pt x="23" y="419"/>
                  </a:cubicBezTo>
                  <a:cubicBezTo>
                    <a:pt x="23" y="421"/>
                    <a:pt x="24" y="422"/>
                    <a:pt x="25" y="423"/>
                  </a:cubicBezTo>
                  <a:cubicBezTo>
                    <a:pt x="25" y="424"/>
                    <a:pt x="26" y="425"/>
                    <a:pt x="26" y="425"/>
                  </a:cubicBezTo>
                  <a:cubicBezTo>
                    <a:pt x="27" y="427"/>
                    <a:pt x="28" y="428"/>
                    <a:pt x="29" y="430"/>
                  </a:cubicBezTo>
                  <a:cubicBezTo>
                    <a:pt x="29" y="430"/>
                    <a:pt x="30" y="431"/>
                    <a:pt x="30" y="431"/>
                  </a:cubicBezTo>
                  <a:cubicBezTo>
                    <a:pt x="31" y="433"/>
                    <a:pt x="33" y="435"/>
                    <a:pt x="34" y="437"/>
                  </a:cubicBezTo>
                  <a:cubicBezTo>
                    <a:pt x="34" y="437"/>
                    <a:pt x="34" y="437"/>
                    <a:pt x="34" y="437"/>
                  </a:cubicBezTo>
                  <a:cubicBezTo>
                    <a:pt x="35" y="438"/>
                    <a:pt x="36" y="440"/>
                    <a:pt x="38" y="441"/>
                  </a:cubicBezTo>
                  <a:cubicBezTo>
                    <a:pt x="39" y="442"/>
                    <a:pt x="40" y="443"/>
                    <a:pt x="41" y="445"/>
                  </a:cubicBezTo>
                  <a:cubicBezTo>
                    <a:pt x="46" y="450"/>
                    <a:pt x="52" y="454"/>
                    <a:pt x="57" y="457"/>
                  </a:cubicBezTo>
                  <a:cubicBezTo>
                    <a:pt x="58" y="457"/>
                    <a:pt x="58" y="458"/>
                    <a:pt x="59" y="458"/>
                  </a:cubicBezTo>
                  <a:cubicBezTo>
                    <a:pt x="59" y="458"/>
                    <a:pt x="59" y="458"/>
                    <a:pt x="59" y="458"/>
                  </a:cubicBezTo>
                  <a:cubicBezTo>
                    <a:pt x="60" y="458"/>
                    <a:pt x="61" y="459"/>
                    <a:pt x="62" y="459"/>
                  </a:cubicBezTo>
                  <a:cubicBezTo>
                    <a:pt x="63" y="460"/>
                    <a:pt x="63" y="460"/>
                    <a:pt x="64" y="460"/>
                  </a:cubicBezTo>
                  <a:cubicBezTo>
                    <a:pt x="64" y="460"/>
                    <a:pt x="64" y="460"/>
                    <a:pt x="64" y="460"/>
                  </a:cubicBezTo>
                  <a:cubicBezTo>
                    <a:pt x="65" y="461"/>
                    <a:pt x="66" y="461"/>
                    <a:pt x="67" y="461"/>
                  </a:cubicBezTo>
                  <a:cubicBezTo>
                    <a:pt x="68" y="461"/>
                    <a:pt x="69" y="462"/>
                    <a:pt x="70" y="462"/>
                  </a:cubicBezTo>
                  <a:cubicBezTo>
                    <a:pt x="71" y="462"/>
                    <a:pt x="71" y="462"/>
                    <a:pt x="72" y="462"/>
                  </a:cubicBezTo>
                  <a:cubicBezTo>
                    <a:pt x="74" y="463"/>
                    <a:pt x="75" y="463"/>
                    <a:pt x="77" y="463"/>
                  </a:cubicBezTo>
                  <a:cubicBezTo>
                    <a:pt x="59" y="522"/>
                    <a:pt x="40" y="574"/>
                    <a:pt x="23" y="601"/>
                  </a:cubicBezTo>
                  <a:cubicBezTo>
                    <a:pt x="33" y="605"/>
                    <a:pt x="43" y="607"/>
                    <a:pt x="53" y="610"/>
                  </a:cubicBezTo>
                  <a:cubicBezTo>
                    <a:pt x="207" y="650"/>
                    <a:pt x="365" y="633"/>
                    <a:pt x="516" y="588"/>
                  </a:cubicBezTo>
                  <a:cubicBezTo>
                    <a:pt x="543" y="573"/>
                    <a:pt x="556" y="561"/>
                    <a:pt x="556" y="561"/>
                  </a:cubicBezTo>
                  <a:cubicBezTo>
                    <a:pt x="555" y="556"/>
                    <a:pt x="554" y="552"/>
                    <a:pt x="553" y="548"/>
                  </a:cubicBezTo>
                  <a:cubicBezTo>
                    <a:pt x="549" y="522"/>
                    <a:pt x="549" y="522"/>
                    <a:pt x="549" y="522"/>
                  </a:cubicBezTo>
                </a:path>
              </a:pathLst>
            </a:custGeom>
            <a:solidFill>
              <a:srgbClr val="F3CD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ïŝļíḍè"/>
            <p:cNvSpPr/>
            <p:nvPr/>
          </p:nvSpPr>
          <p:spPr bwMode="auto">
            <a:xfrm>
              <a:off x="6032195" y="2178123"/>
              <a:ext cx="155352" cy="97095"/>
            </a:xfrm>
            <a:custGeom>
              <a:avLst/>
              <a:gdLst>
                <a:gd name="T0" fmla="*/ 0 w 84"/>
                <a:gd name="T1" fmla="*/ 11 h 53"/>
                <a:gd name="T2" fmla="*/ 0 w 84"/>
                <a:gd name="T3" fmla="*/ 12 h 53"/>
                <a:gd name="T4" fmla="*/ 1 w 84"/>
                <a:gd name="T5" fmla="*/ 13 h 53"/>
                <a:gd name="T6" fmla="*/ 1 w 84"/>
                <a:gd name="T7" fmla="*/ 13 h 53"/>
                <a:gd name="T8" fmla="*/ 2 w 84"/>
                <a:gd name="T9" fmla="*/ 14 h 53"/>
                <a:gd name="T10" fmla="*/ 4 w 84"/>
                <a:gd name="T11" fmla="*/ 16 h 53"/>
                <a:gd name="T12" fmla="*/ 13 w 84"/>
                <a:gd name="T13" fmla="*/ 22 h 53"/>
                <a:gd name="T14" fmla="*/ 17 w 84"/>
                <a:gd name="T15" fmla="*/ 24 h 53"/>
                <a:gd name="T16" fmla="*/ 22 w 84"/>
                <a:gd name="T17" fmla="*/ 27 h 53"/>
                <a:gd name="T18" fmla="*/ 27 w 84"/>
                <a:gd name="T19" fmla="*/ 31 h 53"/>
                <a:gd name="T20" fmla="*/ 31 w 84"/>
                <a:gd name="T21" fmla="*/ 33 h 53"/>
                <a:gd name="T22" fmla="*/ 38 w 84"/>
                <a:gd name="T23" fmla="*/ 36 h 53"/>
                <a:gd name="T24" fmla="*/ 40 w 84"/>
                <a:gd name="T25" fmla="*/ 37 h 53"/>
                <a:gd name="T26" fmla="*/ 48 w 84"/>
                <a:gd name="T27" fmla="*/ 41 h 53"/>
                <a:gd name="T28" fmla="*/ 49 w 84"/>
                <a:gd name="T29" fmla="*/ 42 h 53"/>
                <a:gd name="T30" fmla="*/ 58 w 84"/>
                <a:gd name="T31" fmla="*/ 45 h 53"/>
                <a:gd name="T32" fmla="*/ 58 w 84"/>
                <a:gd name="T33" fmla="*/ 45 h 53"/>
                <a:gd name="T34" fmla="*/ 68 w 84"/>
                <a:gd name="T35" fmla="*/ 49 h 53"/>
                <a:gd name="T36" fmla="*/ 68 w 84"/>
                <a:gd name="T37" fmla="*/ 49 h 53"/>
                <a:gd name="T38" fmla="*/ 78 w 84"/>
                <a:gd name="T39" fmla="*/ 52 h 53"/>
                <a:gd name="T40" fmla="*/ 78 w 84"/>
                <a:gd name="T41" fmla="*/ 52 h 53"/>
                <a:gd name="T42" fmla="*/ 84 w 84"/>
                <a:gd name="T43" fmla="*/ 53 h 53"/>
                <a:gd name="T44" fmla="*/ 73 w 84"/>
                <a:gd name="T45" fmla="*/ 1 h 53"/>
                <a:gd name="T46" fmla="*/ 73 w 84"/>
                <a:gd name="T47" fmla="*/ 0 h 53"/>
                <a:gd name="T48" fmla="*/ 0 w 84"/>
                <a:gd name="T49" fmla="*/ 10 h 53"/>
                <a:gd name="T50" fmla="*/ 0 w 84"/>
                <a:gd name="T51" fmla="*/ 1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53">
                  <a:moveTo>
                    <a:pt x="0" y="11"/>
                  </a:moveTo>
                  <a:cubicBezTo>
                    <a:pt x="0" y="12"/>
                    <a:pt x="0" y="12"/>
                    <a:pt x="0" y="12"/>
                  </a:cubicBezTo>
                  <a:cubicBezTo>
                    <a:pt x="1" y="13"/>
                    <a:pt x="1" y="13"/>
                    <a:pt x="1" y="13"/>
                  </a:cubicBezTo>
                  <a:cubicBezTo>
                    <a:pt x="1" y="13"/>
                    <a:pt x="1" y="13"/>
                    <a:pt x="1" y="13"/>
                  </a:cubicBezTo>
                  <a:cubicBezTo>
                    <a:pt x="2" y="14"/>
                    <a:pt x="2" y="14"/>
                    <a:pt x="2" y="14"/>
                  </a:cubicBezTo>
                  <a:cubicBezTo>
                    <a:pt x="3" y="15"/>
                    <a:pt x="3" y="15"/>
                    <a:pt x="4" y="16"/>
                  </a:cubicBezTo>
                  <a:cubicBezTo>
                    <a:pt x="7" y="18"/>
                    <a:pt x="10" y="20"/>
                    <a:pt x="13" y="22"/>
                  </a:cubicBezTo>
                  <a:cubicBezTo>
                    <a:pt x="14" y="23"/>
                    <a:pt x="15" y="23"/>
                    <a:pt x="17" y="24"/>
                  </a:cubicBezTo>
                  <a:cubicBezTo>
                    <a:pt x="18" y="25"/>
                    <a:pt x="20" y="26"/>
                    <a:pt x="22" y="27"/>
                  </a:cubicBezTo>
                  <a:cubicBezTo>
                    <a:pt x="24" y="29"/>
                    <a:pt x="26" y="30"/>
                    <a:pt x="27" y="31"/>
                  </a:cubicBezTo>
                  <a:cubicBezTo>
                    <a:pt x="29" y="31"/>
                    <a:pt x="30" y="32"/>
                    <a:pt x="31" y="33"/>
                  </a:cubicBezTo>
                  <a:cubicBezTo>
                    <a:pt x="33" y="34"/>
                    <a:pt x="35" y="35"/>
                    <a:pt x="38" y="36"/>
                  </a:cubicBezTo>
                  <a:cubicBezTo>
                    <a:pt x="38" y="37"/>
                    <a:pt x="39" y="37"/>
                    <a:pt x="40" y="37"/>
                  </a:cubicBezTo>
                  <a:cubicBezTo>
                    <a:pt x="42" y="39"/>
                    <a:pt x="45" y="40"/>
                    <a:pt x="48" y="41"/>
                  </a:cubicBezTo>
                  <a:cubicBezTo>
                    <a:pt x="48" y="41"/>
                    <a:pt x="49" y="41"/>
                    <a:pt x="49" y="42"/>
                  </a:cubicBezTo>
                  <a:cubicBezTo>
                    <a:pt x="52" y="43"/>
                    <a:pt x="55" y="44"/>
                    <a:pt x="58" y="45"/>
                  </a:cubicBezTo>
                  <a:cubicBezTo>
                    <a:pt x="58" y="45"/>
                    <a:pt x="58" y="45"/>
                    <a:pt x="58" y="45"/>
                  </a:cubicBezTo>
                  <a:cubicBezTo>
                    <a:pt x="61" y="47"/>
                    <a:pt x="65" y="48"/>
                    <a:pt x="68" y="49"/>
                  </a:cubicBezTo>
                  <a:cubicBezTo>
                    <a:pt x="68" y="49"/>
                    <a:pt x="68" y="49"/>
                    <a:pt x="68" y="49"/>
                  </a:cubicBezTo>
                  <a:cubicBezTo>
                    <a:pt x="71" y="50"/>
                    <a:pt x="74" y="51"/>
                    <a:pt x="78" y="52"/>
                  </a:cubicBezTo>
                  <a:cubicBezTo>
                    <a:pt x="78" y="52"/>
                    <a:pt x="78" y="52"/>
                    <a:pt x="78" y="52"/>
                  </a:cubicBezTo>
                  <a:cubicBezTo>
                    <a:pt x="84" y="53"/>
                    <a:pt x="84" y="53"/>
                    <a:pt x="84" y="53"/>
                  </a:cubicBezTo>
                  <a:cubicBezTo>
                    <a:pt x="73" y="1"/>
                    <a:pt x="73" y="1"/>
                    <a:pt x="73" y="1"/>
                  </a:cubicBezTo>
                  <a:cubicBezTo>
                    <a:pt x="73" y="0"/>
                    <a:pt x="73" y="0"/>
                    <a:pt x="73" y="0"/>
                  </a:cubicBezTo>
                  <a:cubicBezTo>
                    <a:pt x="0" y="10"/>
                    <a:pt x="0" y="10"/>
                    <a:pt x="0" y="10"/>
                  </a:cubicBezTo>
                  <a:cubicBezTo>
                    <a:pt x="0" y="10"/>
                    <a:pt x="0" y="11"/>
                    <a:pt x="0" y="11"/>
                  </a:cubicBezTo>
                  <a:close/>
                </a:path>
              </a:pathLst>
            </a:custGeom>
            <a:solidFill>
              <a:srgbClr val="F1B99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ïṣľíḋé"/>
            <p:cNvSpPr/>
            <p:nvPr/>
          </p:nvSpPr>
          <p:spPr bwMode="auto">
            <a:xfrm>
              <a:off x="6030808" y="2196154"/>
              <a:ext cx="1388" cy="2774"/>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lnTo>
                    <a:pt x="0" y="0"/>
                  </a:lnTo>
                  <a:close/>
                </a:path>
              </a:pathLst>
            </a:custGeom>
            <a:solidFill>
              <a:srgbClr val="F3CD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iṩḷíḓe"/>
            <p:cNvSpPr/>
            <p:nvPr/>
          </p:nvSpPr>
          <p:spPr bwMode="auto">
            <a:xfrm>
              <a:off x="5679879" y="2251637"/>
              <a:ext cx="457733" cy="289898"/>
            </a:xfrm>
            <a:custGeom>
              <a:avLst/>
              <a:gdLst>
                <a:gd name="T0" fmla="*/ 248 w 248"/>
                <a:gd name="T1" fmla="*/ 150 h 157"/>
                <a:gd name="T2" fmla="*/ 192 w 248"/>
                <a:gd name="T3" fmla="*/ 157 h 157"/>
                <a:gd name="T4" fmla="*/ 128 w 248"/>
                <a:gd name="T5" fmla="*/ 103 h 157"/>
                <a:gd name="T6" fmla="*/ 29 w 248"/>
                <a:gd name="T7" fmla="*/ 122 h 157"/>
                <a:gd name="T8" fmla="*/ 18 w 248"/>
                <a:gd name="T9" fmla="*/ 104 h 157"/>
                <a:gd name="T10" fmla="*/ 16 w 248"/>
                <a:gd name="T11" fmla="*/ 100 h 157"/>
                <a:gd name="T12" fmla="*/ 0 w 248"/>
                <a:gd name="T13" fmla="*/ 21 h 157"/>
                <a:gd name="T14" fmla="*/ 0 w 248"/>
                <a:gd name="T15" fmla="*/ 19 h 157"/>
                <a:gd name="T16" fmla="*/ 1 w 248"/>
                <a:gd name="T17" fmla="*/ 13 h 157"/>
                <a:gd name="T18" fmla="*/ 3 w 248"/>
                <a:gd name="T19" fmla="*/ 0 h 157"/>
                <a:gd name="T20" fmla="*/ 236 w 248"/>
                <a:gd name="T21" fmla="*/ 44 h 157"/>
                <a:gd name="T22" fmla="*/ 248 w 248"/>
                <a:gd name="T23"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57">
                  <a:moveTo>
                    <a:pt x="248" y="150"/>
                  </a:moveTo>
                  <a:cubicBezTo>
                    <a:pt x="228" y="153"/>
                    <a:pt x="209" y="155"/>
                    <a:pt x="192" y="157"/>
                  </a:cubicBezTo>
                  <a:cubicBezTo>
                    <a:pt x="178" y="131"/>
                    <a:pt x="156" y="110"/>
                    <a:pt x="128" y="103"/>
                  </a:cubicBezTo>
                  <a:cubicBezTo>
                    <a:pt x="95" y="95"/>
                    <a:pt x="58" y="104"/>
                    <a:pt x="29" y="122"/>
                  </a:cubicBezTo>
                  <a:cubicBezTo>
                    <a:pt x="25" y="116"/>
                    <a:pt x="21" y="110"/>
                    <a:pt x="18" y="104"/>
                  </a:cubicBezTo>
                  <a:cubicBezTo>
                    <a:pt x="17" y="102"/>
                    <a:pt x="17" y="101"/>
                    <a:pt x="16" y="100"/>
                  </a:cubicBezTo>
                  <a:cubicBezTo>
                    <a:pt x="8" y="79"/>
                    <a:pt x="0" y="48"/>
                    <a:pt x="0" y="21"/>
                  </a:cubicBezTo>
                  <a:cubicBezTo>
                    <a:pt x="0" y="20"/>
                    <a:pt x="0" y="20"/>
                    <a:pt x="0" y="19"/>
                  </a:cubicBezTo>
                  <a:cubicBezTo>
                    <a:pt x="0" y="17"/>
                    <a:pt x="0" y="15"/>
                    <a:pt x="1" y="13"/>
                  </a:cubicBezTo>
                  <a:cubicBezTo>
                    <a:pt x="1" y="9"/>
                    <a:pt x="2" y="4"/>
                    <a:pt x="3" y="0"/>
                  </a:cubicBezTo>
                  <a:cubicBezTo>
                    <a:pt x="3" y="0"/>
                    <a:pt x="29" y="80"/>
                    <a:pt x="236" y="44"/>
                  </a:cubicBezTo>
                  <a:cubicBezTo>
                    <a:pt x="235" y="79"/>
                    <a:pt x="236" y="122"/>
                    <a:pt x="248" y="150"/>
                  </a:cubicBezTo>
                  <a:close/>
                </a:path>
              </a:pathLst>
            </a:custGeom>
            <a:solidFill>
              <a:srgbClr val="9B1C2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íslïďé"/>
            <p:cNvSpPr/>
            <p:nvPr/>
          </p:nvSpPr>
          <p:spPr bwMode="auto">
            <a:xfrm>
              <a:off x="5679879" y="2290475"/>
              <a:ext cx="33290" cy="152578"/>
            </a:xfrm>
            <a:custGeom>
              <a:avLst/>
              <a:gdLst>
                <a:gd name="T0" fmla="*/ 0 w 18"/>
                <a:gd name="T1" fmla="*/ 0 h 83"/>
                <a:gd name="T2" fmla="*/ 16 w 18"/>
                <a:gd name="T3" fmla="*/ 79 h 83"/>
                <a:gd name="T4" fmla="*/ 18 w 18"/>
                <a:gd name="T5" fmla="*/ 83 h 83"/>
                <a:gd name="T6" fmla="*/ 16 w 18"/>
                <a:gd name="T7" fmla="*/ 79 h 83"/>
                <a:gd name="T8" fmla="*/ 0 w 18"/>
                <a:gd name="T9" fmla="*/ 0 h 83"/>
              </a:gdLst>
              <a:ahLst/>
              <a:cxnLst>
                <a:cxn ang="0">
                  <a:pos x="T0" y="T1"/>
                </a:cxn>
                <a:cxn ang="0">
                  <a:pos x="T2" y="T3"/>
                </a:cxn>
                <a:cxn ang="0">
                  <a:pos x="T4" y="T5"/>
                </a:cxn>
                <a:cxn ang="0">
                  <a:pos x="T6" y="T7"/>
                </a:cxn>
                <a:cxn ang="0">
                  <a:pos x="T8" y="T9"/>
                </a:cxn>
              </a:cxnLst>
              <a:rect l="0" t="0" r="r" b="b"/>
              <a:pathLst>
                <a:path w="18" h="83">
                  <a:moveTo>
                    <a:pt x="0" y="0"/>
                  </a:moveTo>
                  <a:cubicBezTo>
                    <a:pt x="0" y="27"/>
                    <a:pt x="8" y="58"/>
                    <a:pt x="16" y="79"/>
                  </a:cubicBezTo>
                  <a:cubicBezTo>
                    <a:pt x="17" y="80"/>
                    <a:pt x="17" y="81"/>
                    <a:pt x="18" y="83"/>
                  </a:cubicBezTo>
                  <a:cubicBezTo>
                    <a:pt x="17" y="81"/>
                    <a:pt x="17" y="80"/>
                    <a:pt x="16" y="79"/>
                  </a:cubicBezTo>
                  <a:cubicBezTo>
                    <a:pt x="8" y="58"/>
                    <a:pt x="0" y="27"/>
                    <a:pt x="0" y="0"/>
                  </a:cubicBezTo>
                  <a:close/>
                </a:path>
              </a:pathLst>
            </a:custGeom>
            <a:solidFill>
              <a:srgbClr val="9B1C2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ïṣḷíḋè"/>
            <p:cNvSpPr/>
            <p:nvPr/>
          </p:nvSpPr>
          <p:spPr bwMode="auto">
            <a:xfrm>
              <a:off x="5732588" y="2426408"/>
              <a:ext cx="310704" cy="134546"/>
            </a:xfrm>
            <a:custGeom>
              <a:avLst/>
              <a:gdLst>
                <a:gd name="T0" fmla="*/ 0 w 168"/>
                <a:gd name="T1" fmla="*/ 27 h 73"/>
                <a:gd name="T2" fmla="*/ 163 w 168"/>
                <a:gd name="T3" fmla="*/ 62 h 73"/>
                <a:gd name="T4" fmla="*/ 168 w 168"/>
                <a:gd name="T5" fmla="*/ 73 h 73"/>
                <a:gd name="T6" fmla="*/ 168 w 168"/>
                <a:gd name="T7" fmla="*/ 73 h 73"/>
                <a:gd name="T8" fmla="*/ 99 w 168"/>
                <a:gd name="T9" fmla="*/ 8 h 73"/>
                <a:gd name="T10" fmla="*/ 0 w 168"/>
                <a:gd name="T11" fmla="*/ 27 h 73"/>
                <a:gd name="T12" fmla="*/ 0 w 168"/>
                <a:gd name="T13" fmla="*/ 27 h 73"/>
              </a:gdLst>
              <a:ahLst/>
              <a:cxnLst>
                <a:cxn ang="0">
                  <a:pos x="T0" y="T1"/>
                </a:cxn>
                <a:cxn ang="0">
                  <a:pos x="T2" y="T3"/>
                </a:cxn>
                <a:cxn ang="0">
                  <a:pos x="T4" y="T5"/>
                </a:cxn>
                <a:cxn ang="0">
                  <a:pos x="T6" y="T7"/>
                </a:cxn>
                <a:cxn ang="0">
                  <a:pos x="T8" y="T9"/>
                </a:cxn>
                <a:cxn ang="0">
                  <a:pos x="T10" y="T11"/>
                </a:cxn>
                <a:cxn ang="0">
                  <a:pos x="T12" y="T13"/>
                </a:cxn>
              </a:cxnLst>
              <a:rect l="0" t="0" r="r" b="b"/>
              <a:pathLst>
                <a:path w="168" h="73">
                  <a:moveTo>
                    <a:pt x="0" y="27"/>
                  </a:moveTo>
                  <a:cubicBezTo>
                    <a:pt x="0" y="27"/>
                    <a:pt x="39" y="70"/>
                    <a:pt x="163" y="62"/>
                  </a:cubicBezTo>
                  <a:cubicBezTo>
                    <a:pt x="165" y="65"/>
                    <a:pt x="166" y="69"/>
                    <a:pt x="168" y="73"/>
                  </a:cubicBezTo>
                  <a:cubicBezTo>
                    <a:pt x="168" y="73"/>
                    <a:pt x="168" y="73"/>
                    <a:pt x="168" y="73"/>
                  </a:cubicBezTo>
                  <a:cubicBezTo>
                    <a:pt x="155" y="43"/>
                    <a:pt x="131" y="16"/>
                    <a:pt x="99" y="8"/>
                  </a:cubicBezTo>
                  <a:cubicBezTo>
                    <a:pt x="66" y="0"/>
                    <a:pt x="29" y="9"/>
                    <a:pt x="0" y="27"/>
                  </a:cubicBezTo>
                  <a:cubicBezTo>
                    <a:pt x="0" y="27"/>
                    <a:pt x="0" y="27"/>
                    <a:pt x="0" y="27"/>
                  </a:cubicBezTo>
                  <a:close/>
                </a:path>
              </a:pathLst>
            </a:custGeom>
            <a:solidFill>
              <a:srgbClr val="F27E8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iṧḷïḓé"/>
            <p:cNvSpPr/>
            <p:nvPr/>
          </p:nvSpPr>
          <p:spPr bwMode="auto">
            <a:xfrm>
              <a:off x="5281790" y="2168413"/>
              <a:ext cx="110966" cy="214996"/>
            </a:xfrm>
            <a:custGeom>
              <a:avLst/>
              <a:gdLst>
                <a:gd name="T0" fmla="*/ 32 w 60"/>
                <a:gd name="T1" fmla="*/ 3 h 116"/>
                <a:gd name="T2" fmla="*/ 8 w 60"/>
                <a:gd name="T3" fmla="*/ 69 h 116"/>
                <a:gd name="T4" fmla="*/ 41 w 60"/>
                <a:gd name="T5" fmla="*/ 116 h 116"/>
                <a:gd name="T6" fmla="*/ 60 w 60"/>
                <a:gd name="T7" fmla="*/ 11 h 116"/>
                <a:gd name="T8" fmla="*/ 32 w 60"/>
                <a:gd name="T9" fmla="*/ 3 h 116"/>
              </a:gdLst>
              <a:ahLst/>
              <a:cxnLst>
                <a:cxn ang="0">
                  <a:pos x="T0" y="T1"/>
                </a:cxn>
                <a:cxn ang="0">
                  <a:pos x="T2" y="T3"/>
                </a:cxn>
                <a:cxn ang="0">
                  <a:pos x="T4" y="T5"/>
                </a:cxn>
                <a:cxn ang="0">
                  <a:pos x="T6" y="T7"/>
                </a:cxn>
                <a:cxn ang="0">
                  <a:pos x="T8" y="T9"/>
                </a:cxn>
              </a:cxnLst>
              <a:rect l="0" t="0" r="r" b="b"/>
              <a:pathLst>
                <a:path w="60" h="116">
                  <a:moveTo>
                    <a:pt x="32" y="3"/>
                  </a:moveTo>
                  <a:cubicBezTo>
                    <a:pt x="11" y="8"/>
                    <a:pt x="0" y="37"/>
                    <a:pt x="8" y="69"/>
                  </a:cubicBezTo>
                  <a:cubicBezTo>
                    <a:pt x="13" y="92"/>
                    <a:pt x="26" y="109"/>
                    <a:pt x="41" y="116"/>
                  </a:cubicBezTo>
                  <a:cubicBezTo>
                    <a:pt x="60" y="11"/>
                    <a:pt x="60" y="11"/>
                    <a:pt x="60" y="11"/>
                  </a:cubicBezTo>
                  <a:cubicBezTo>
                    <a:pt x="52" y="4"/>
                    <a:pt x="42" y="0"/>
                    <a:pt x="32" y="3"/>
                  </a:cubicBezTo>
                </a:path>
              </a:pathLst>
            </a:custGeom>
            <a:solidFill>
              <a:srgbClr val="D5AA9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íšļïḍê"/>
            <p:cNvSpPr/>
            <p:nvPr/>
          </p:nvSpPr>
          <p:spPr bwMode="auto">
            <a:xfrm>
              <a:off x="6122354" y="2255798"/>
              <a:ext cx="15258" cy="5548"/>
            </a:xfrm>
            <a:custGeom>
              <a:avLst/>
              <a:gdLst>
                <a:gd name="T0" fmla="*/ 8 w 8"/>
                <a:gd name="T1" fmla="*/ 3 h 3"/>
                <a:gd name="T2" fmla="*/ 0 w 8"/>
                <a:gd name="T3" fmla="*/ 0 h 3"/>
                <a:gd name="T4" fmla="*/ 8 w 8"/>
                <a:gd name="T5" fmla="*/ 3 h 3"/>
              </a:gdLst>
              <a:ahLst/>
              <a:cxnLst>
                <a:cxn ang="0">
                  <a:pos x="T0" y="T1"/>
                </a:cxn>
                <a:cxn ang="0">
                  <a:pos x="T2" y="T3"/>
                </a:cxn>
                <a:cxn ang="0">
                  <a:pos x="T4" y="T5"/>
                </a:cxn>
              </a:cxnLst>
              <a:rect l="0" t="0" r="r" b="b"/>
              <a:pathLst>
                <a:path w="8" h="3">
                  <a:moveTo>
                    <a:pt x="8" y="3"/>
                  </a:moveTo>
                  <a:cubicBezTo>
                    <a:pt x="5" y="2"/>
                    <a:pt x="3" y="1"/>
                    <a:pt x="0" y="0"/>
                  </a:cubicBezTo>
                  <a:cubicBezTo>
                    <a:pt x="3" y="1"/>
                    <a:pt x="5" y="2"/>
                    <a:pt x="8" y="3"/>
                  </a:cubicBezTo>
                  <a:close/>
                </a:path>
              </a:pathLst>
            </a:custGeom>
            <a:solidFill>
              <a:srgbClr val="F1B99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iṣľiḍe"/>
            <p:cNvSpPr/>
            <p:nvPr/>
          </p:nvSpPr>
          <p:spPr bwMode="auto">
            <a:xfrm>
              <a:off x="6176451" y="2273830"/>
              <a:ext cx="11097" cy="4162"/>
            </a:xfrm>
            <a:custGeom>
              <a:avLst/>
              <a:gdLst>
                <a:gd name="T0" fmla="*/ 4 w 6"/>
                <a:gd name="T1" fmla="*/ 2 h 2"/>
                <a:gd name="T2" fmla="*/ 0 w 6"/>
                <a:gd name="T3" fmla="*/ 0 h 2"/>
                <a:gd name="T4" fmla="*/ 0 w 6"/>
                <a:gd name="T5" fmla="*/ 0 h 2"/>
                <a:gd name="T6" fmla="*/ 4 w 6"/>
                <a:gd name="T7" fmla="*/ 2 h 2"/>
                <a:gd name="T8" fmla="*/ 6 w 6"/>
                <a:gd name="T9" fmla="*/ 1 h 2"/>
                <a:gd name="T10" fmla="*/ 6 w 6"/>
                <a:gd name="T11" fmla="*/ 1 h 2"/>
                <a:gd name="T12" fmla="*/ 4 w 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4" y="2"/>
                  </a:moveTo>
                  <a:cubicBezTo>
                    <a:pt x="3" y="1"/>
                    <a:pt x="1" y="1"/>
                    <a:pt x="0" y="0"/>
                  </a:cubicBezTo>
                  <a:cubicBezTo>
                    <a:pt x="0" y="0"/>
                    <a:pt x="0" y="0"/>
                    <a:pt x="0" y="0"/>
                  </a:cubicBezTo>
                  <a:cubicBezTo>
                    <a:pt x="1" y="1"/>
                    <a:pt x="3" y="1"/>
                    <a:pt x="4" y="2"/>
                  </a:cubicBezTo>
                  <a:cubicBezTo>
                    <a:pt x="6" y="1"/>
                    <a:pt x="6" y="1"/>
                    <a:pt x="6" y="1"/>
                  </a:cubicBezTo>
                  <a:cubicBezTo>
                    <a:pt x="6" y="1"/>
                    <a:pt x="6" y="1"/>
                    <a:pt x="6" y="1"/>
                  </a:cubicBezTo>
                  <a:lnTo>
                    <a:pt x="4" y="2"/>
                  </a:lnTo>
                  <a:close/>
                </a:path>
              </a:pathLst>
            </a:custGeom>
            <a:solidFill>
              <a:srgbClr val="F1B99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ïṧḷiḓe"/>
            <p:cNvSpPr/>
            <p:nvPr/>
          </p:nvSpPr>
          <p:spPr bwMode="auto">
            <a:xfrm>
              <a:off x="6158418" y="2268282"/>
              <a:ext cx="16645" cy="5548"/>
            </a:xfrm>
            <a:custGeom>
              <a:avLst/>
              <a:gdLst>
                <a:gd name="T0" fmla="*/ 9 w 9"/>
                <a:gd name="T1" fmla="*/ 3 h 3"/>
                <a:gd name="T2" fmla="*/ 0 w 9"/>
                <a:gd name="T3" fmla="*/ 0 h 3"/>
                <a:gd name="T4" fmla="*/ 9 w 9"/>
                <a:gd name="T5" fmla="*/ 3 h 3"/>
              </a:gdLst>
              <a:ahLst/>
              <a:cxnLst>
                <a:cxn ang="0">
                  <a:pos x="T0" y="T1"/>
                </a:cxn>
                <a:cxn ang="0">
                  <a:pos x="T2" y="T3"/>
                </a:cxn>
                <a:cxn ang="0">
                  <a:pos x="T4" y="T5"/>
                </a:cxn>
              </a:cxnLst>
              <a:rect l="0" t="0" r="r" b="b"/>
              <a:pathLst>
                <a:path w="9" h="3">
                  <a:moveTo>
                    <a:pt x="9" y="3"/>
                  </a:moveTo>
                  <a:cubicBezTo>
                    <a:pt x="6" y="2"/>
                    <a:pt x="3" y="1"/>
                    <a:pt x="0" y="0"/>
                  </a:cubicBezTo>
                  <a:cubicBezTo>
                    <a:pt x="3" y="1"/>
                    <a:pt x="6" y="2"/>
                    <a:pt x="9" y="3"/>
                  </a:cubicBezTo>
                  <a:close/>
                </a:path>
              </a:pathLst>
            </a:custGeom>
            <a:solidFill>
              <a:srgbClr val="F1B99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îşḷïḑê"/>
            <p:cNvSpPr/>
            <p:nvPr/>
          </p:nvSpPr>
          <p:spPr bwMode="auto">
            <a:xfrm>
              <a:off x="6089065" y="2239154"/>
              <a:ext cx="33290" cy="13871"/>
            </a:xfrm>
            <a:custGeom>
              <a:avLst/>
              <a:gdLst>
                <a:gd name="T0" fmla="*/ 9 w 18"/>
                <a:gd name="T1" fmla="*/ 4 h 8"/>
                <a:gd name="T2" fmla="*/ 7 w 18"/>
                <a:gd name="T3" fmla="*/ 3 h 8"/>
                <a:gd name="T4" fmla="*/ 0 w 18"/>
                <a:gd name="T5" fmla="*/ 0 h 8"/>
                <a:gd name="T6" fmla="*/ 18 w 18"/>
                <a:gd name="T7" fmla="*/ 8 h 8"/>
                <a:gd name="T8" fmla="*/ 17 w 18"/>
                <a:gd name="T9" fmla="*/ 8 h 8"/>
                <a:gd name="T10" fmla="*/ 9 w 18"/>
                <a:gd name="T11" fmla="*/ 4 h 8"/>
              </a:gdLst>
              <a:ahLst/>
              <a:cxnLst>
                <a:cxn ang="0">
                  <a:pos x="T0" y="T1"/>
                </a:cxn>
                <a:cxn ang="0">
                  <a:pos x="T2" y="T3"/>
                </a:cxn>
                <a:cxn ang="0">
                  <a:pos x="T4" y="T5"/>
                </a:cxn>
                <a:cxn ang="0">
                  <a:pos x="T6" y="T7"/>
                </a:cxn>
                <a:cxn ang="0">
                  <a:pos x="T8" y="T9"/>
                </a:cxn>
                <a:cxn ang="0">
                  <a:pos x="T10" y="T11"/>
                </a:cxn>
              </a:cxnLst>
              <a:rect l="0" t="0" r="r" b="b"/>
              <a:pathLst>
                <a:path w="18" h="8">
                  <a:moveTo>
                    <a:pt x="9" y="4"/>
                  </a:moveTo>
                  <a:cubicBezTo>
                    <a:pt x="8" y="4"/>
                    <a:pt x="7" y="4"/>
                    <a:pt x="7" y="3"/>
                  </a:cubicBezTo>
                  <a:cubicBezTo>
                    <a:pt x="4" y="2"/>
                    <a:pt x="2" y="1"/>
                    <a:pt x="0" y="0"/>
                  </a:cubicBezTo>
                  <a:cubicBezTo>
                    <a:pt x="6" y="3"/>
                    <a:pt x="12" y="6"/>
                    <a:pt x="18" y="8"/>
                  </a:cubicBezTo>
                  <a:cubicBezTo>
                    <a:pt x="17" y="8"/>
                    <a:pt x="17" y="8"/>
                    <a:pt x="17" y="8"/>
                  </a:cubicBezTo>
                  <a:cubicBezTo>
                    <a:pt x="14" y="7"/>
                    <a:pt x="11" y="6"/>
                    <a:pt x="9" y="4"/>
                  </a:cubicBezTo>
                  <a:close/>
                </a:path>
              </a:pathLst>
            </a:custGeom>
            <a:solidFill>
              <a:srgbClr val="F1B99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íṡľiḋè"/>
            <p:cNvSpPr/>
            <p:nvPr/>
          </p:nvSpPr>
          <p:spPr bwMode="auto">
            <a:xfrm>
              <a:off x="6069646" y="2226670"/>
              <a:ext cx="11097" cy="6936"/>
            </a:xfrm>
            <a:custGeom>
              <a:avLst/>
              <a:gdLst>
                <a:gd name="T0" fmla="*/ 0 w 6"/>
                <a:gd name="T1" fmla="*/ 0 h 4"/>
                <a:gd name="T2" fmla="*/ 6 w 6"/>
                <a:gd name="T3" fmla="*/ 4 h 4"/>
                <a:gd name="T4" fmla="*/ 2 w 6"/>
                <a:gd name="T5" fmla="*/ 1 h 4"/>
                <a:gd name="T6" fmla="*/ 0 w 6"/>
                <a:gd name="T7" fmla="*/ 0 h 4"/>
              </a:gdLst>
              <a:ahLst/>
              <a:cxnLst>
                <a:cxn ang="0">
                  <a:pos x="T0" y="T1"/>
                </a:cxn>
                <a:cxn ang="0">
                  <a:pos x="T2" y="T3"/>
                </a:cxn>
                <a:cxn ang="0">
                  <a:pos x="T4" y="T5"/>
                </a:cxn>
                <a:cxn ang="0">
                  <a:pos x="T6" y="T7"/>
                </a:cxn>
              </a:cxnLst>
              <a:rect l="0" t="0" r="r" b="b"/>
              <a:pathLst>
                <a:path w="6" h="4">
                  <a:moveTo>
                    <a:pt x="0" y="0"/>
                  </a:moveTo>
                  <a:cubicBezTo>
                    <a:pt x="2" y="2"/>
                    <a:pt x="4" y="3"/>
                    <a:pt x="6" y="4"/>
                  </a:cubicBezTo>
                  <a:cubicBezTo>
                    <a:pt x="5" y="3"/>
                    <a:pt x="3" y="2"/>
                    <a:pt x="2" y="1"/>
                  </a:cubicBezTo>
                  <a:cubicBezTo>
                    <a:pt x="1" y="1"/>
                    <a:pt x="0" y="1"/>
                    <a:pt x="0" y="0"/>
                  </a:cubicBezTo>
                  <a:close/>
                </a:path>
              </a:pathLst>
            </a:custGeom>
            <a:solidFill>
              <a:srgbClr val="F1B99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ïṡḷiďê"/>
            <p:cNvSpPr/>
            <p:nvPr/>
          </p:nvSpPr>
          <p:spPr bwMode="auto">
            <a:xfrm>
              <a:off x="6032195" y="2198928"/>
              <a:ext cx="1388" cy="2774"/>
            </a:xfrm>
            <a:custGeom>
              <a:avLst/>
              <a:gdLst>
                <a:gd name="T0" fmla="*/ 0 w 1"/>
                <a:gd name="T1" fmla="*/ 0 h 2"/>
                <a:gd name="T2" fmla="*/ 1 w 1"/>
                <a:gd name="T3" fmla="*/ 2 h 2"/>
                <a:gd name="T4" fmla="*/ 0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2"/>
                  </a:cubicBezTo>
                  <a:cubicBezTo>
                    <a:pt x="0" y="1"/>
                    <a:pt x="0" y="1"/>
                    <a:pt x="0" y="1"/>
                  </a:cubicBezTo>
                  <a:lnTo>
                    <a:pt x="0" y="0"/>
                  </a:lnTo>
                  <a:close/>
                </a:path>
              </a:pathLst>
            </a:custGeom>
            <a:solidFill>
              <a:srgbClr val="F1B99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îṥḷíďè"/>
            <p:cNvSpPr/>
            <p:nvPr/>
          </p:nvSpPr>
          <p:spPr bwMode="auto">
            <a:xfrm>
              <a:off x="6138999" y="2261347"/>
              <a:ext cx="19419" cy="6936"/>
            </a:xfrm>
            <a:custGeom>
              <a:avLst/>
              <a:gdLst>
                <a:gd name="T0" fmla="*/ 0 w 10"/>
                <a:gd name="T1" fmla="*/ 0 h 4"/>
                <a:gd name="T2" fmla="*/ 0 w 10"/>
                <a:gd name="T3" fmla="*/ 0 h 4"/>
                <a:gd name="T4" fmla="*/ 10 w 10"/>
                <a:gd name="T5" fmla="*/ 4 h 4"/>
                <a:gd name="T6" fmla="*/ 10 w 10"/>
                <a:gd name="T7" fmla="*/ 4 h 4"/>
                <a:gd name="T8" fmla="*/ 0 w 10"/>
                <a:gd name="T9" fmla="*/ 0 h 4"/>
              </a:gdLst>
              <a:ahLst/>
              <a:cxnLst>
                <a:cxn ang="0">
                  <a:pos x="T0" y="T1"/>
                </a:cxn>
                <a:cxn ang="0">
                  <a:pos x="T2" y="T3"/>
                </a:cxn>
                <a:cxn ang="0">
                  <a:pos x="T4" y="T5"/>
                </a:cxn>
                <a:cxn ang="0">
                  <a:pos x="T6" y="T7"/>
                </a:cxn>
                <a:cxn ang="0">
                  <a:pos x="T8" y="T9"/>
                </a:cxn>
              </a:cxnLst>
              <a:rect l="0" t="0" r="r" b="b"/>
              <a:pathLst>
                <a:path w="10" h="4">
                  <a:moveTo>
                    <a:pt x="0" y="0"/>
                  </a:moveTo>
                  <a:cubicBezTo>
                    <a:pt x="0" y="0"/>
                    <a:pt x="0" y="0"/>
                    <a:pt x="0" y="0"/>
                  </a:cubicBezTo>
                  <a:cubicBezTo>
                    <a:pt x="3" y="2"/>
                    <a:pt x="7" y="3"/>
                    <a:pt x="10" y="4"/>
                  </a:cubicBezTo>
                  <a:cubicBezTo>
                    <a:pt x="10" y="4"/>
                    <a:pt x="10" y="4"/>
                    <a:pt x="10" y="4"/>
                  </a:cubicBezTo>
                  <a:cubicBezTo>
                    <a:pt x="7" y="3"/>
                    <a:pt x="3" y="2"/>
                    <a:pt x="0" y="0"/>
                  </a:cubicBezTo>
                  <a:close/>
                </a:path>
              </a:pathLst>
            </a:custGeom>
            <a:solidFill>
              <a:srgbClr val="F1B99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iš1îḓè"/>
            <p:cNvSpPr/>
            <p:nvPr/>
          </p:nvSpPr>
          <p:spPr bwMode="auto">
            <a:xfrm>
              <a:off x="6036356" y="22044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1B99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îS1îḋê"/>
            <p:cNvSpPr/>
            <p:nvPr/>
          </p:nvSpPr>
          <p:spPr bwMode="auto">
            <a:xfrm>
              <a:off x="6039130" y="220725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1B99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ïṡľïḍe"/>
            <p:cNvSpPr/>
            <p:nvPr/>
          </p:nvSpPr>
          <p:spPr bwMode="auto">
            <a:xfrm>
              <a:off x="6030808" y="2196154"/>
              <a:ext cx="1388" cy="277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1" y="0"/>
                    <a:pt x="1" y="1"/>
                    <a:pt x="1" y="1"/>
                  </a:cubicBezTo>
                  <a:close/>
                </a:path>
              </a:pathLst>
            </a:custGeom>
            <a:solidFill>
              <a:srgbClr val="F1B99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îšliḋe"/>
            <p:cNvSpPr/>
            <p:nvPr/>
          </p:nvSpPr>
          <p:spPr bwMode="auto">
            <a:xfrm>
              <a:off x="5191631" y="2386183"/>
              <a:ext cx="166448" cy="288511"/>
            </a:xfrm>
            <a:custGeom>
              <a:avLst/>
              <a:gdLst>
                <a:gd name="T0" fmla="*/ 85 w 90"/>
                <a:gd name="T1" fmla="*/ 17 h 156"/>
                <a:gd name="T2" fmla="*/ 85 w 90"/>
                <a:gd name="T3" fmla="*/ 17 h 156"/>
                <a:gd name="T4" fmla="*/ 83 w 90"/>
                <a:gd name="T5" fmla="*/ 17 h 156"/>
                <a:gd name="T6" fmla="*/ 83 w 90"/>
                <a:gd name="T7" fmla="*/ 17 h 156"/>
                <a:gd name="T8" fmla="*/ 80 w 90"/>
                <a:gd name="T9" fmla="*/ 16 h 156"/>
                <a:gd name="T10" fmla="*/ 79 w 90"/>
                <a:gd name="T11" fmla="*/ 16 h 156"/>
                <a:gd name="T12" fmla="*/ 77 w 90"/>
                <a:gd name="T13" fmla="*/ 15 h 156"/>
                <a:gd name="T14" fmla="*/ 75 w 90"/>
                <a:gd name="T15" fmla="*/ 14 h 156"/>
                <a:gd name="T16" fmla="*/ 74 w 90"/>
                <a:gd name="T17" fmla="*/ 14 h 156"/>
                <a:gd name="T18" fmla="*/ 72 w 90"/>
                <a:gd name="T19" fmla="*/ 13 h 156"/>
                <a:gd name="T20" fmla="*/ 70 w 90"/>
                <a:gd name="T21" fmla="*/ 12 h 156"/>
                <a:gd name="T22" fmla="*/ 68 w 90"/>
                <a:gd name="T23" fmla="*/ 11 h 156"/>
                <a:gd name="T24" fmla="*/ 66 w 90"/>
                <a:gd name="T25" fmla="*/ 10 h 156"/>
                <a:gd name="T26" fmla="*/ 63 w 90"/>
                <a:gd name="T27" fmla="*/ 7 h 156"/>
                <a:gd name="T28" fmla="*/ 61 w 90"/>
                <a:gd name="T29" fmla="*/ 6 h 156"/>
                <a:gd name="T30" fmla="*/ 57 w 90"/>
                <a:gd name="T31" fmla="*/ 3 h 156"/>
                <a:gd name="T32" fmla="*/ 56 w 90"/>
                <a:gd name="T33" fmla="*/ 2 h 156"/>
                <a:gd name="T34" fmla="*/ 54 w 90"/>
                <a:gd name="T35" fmla="*/ 0 h 156"/>
                <a:gd name="T36" fmla="*/ 0 w 90"/>
                <a:gd name="T37" fmla="*/ 143 h 156"/>
                <a:gd name="T38" fmla="*/ 36 w 90"/>
                <a:gd name="T39" fmla="*/ 156 h 156"/>
                <a:gd name="T40" fmla="*/ 90 w 90"/>
                <a:gd name="T41" fmla="*/ 18 h 156"/>
                <a:gd name="T42" fmla="*/ 85 w 90"/>
                <a:gd name="T43" fmla="*/ 1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156">
                  <a:moveTo>
                    <a:pt x="85" y="17"/>
                  </a:moveTo>
                  <a:cubicBezTo>
                    <a:pt x="85" y="17"/>
                    <a:pt x="85" y="17"/>
                    <a:pt x="85" y="17"/>
                  </a:cubicBezTo>
                  <a:cubicBezTo>
                    <a:pt x="84" y="17"/>
                    <a:pt x="83" y="17"/>
                    <a:pt x="83" y="17"/>
                  </a:cubicBezTo>
                  <a:cubicBezTo>
                    <a:pt x="83" y="17"/>
                    <a:pt x="83" y="17"/>
                    <a:pt x="83" y="17"/>
                  </a:cubicBezTo>
                  <a:cubicBezTo>
                    <a:pt x="82" y="17"/>
                    <a:pt x="81" y="16"/>
                    <a:pt x="80" y="16"/>
                  </a:cubicBezTo>
                  <a:cubicBezTo>
                    <a:pt x="79" y="16"/>
                    <a:pt x="79" y="16"/>
                    <a:pt x="79" y="16"/>
                  </a:cubicBezTo>
                  <a:cubicBezTo>
                    <a:pt x="78" y="16"/>
                    <a:pt x="78" y="15"/>
                    <a:pt x="77" y="15"/>
                  </a:cubicBezTo>
                  <a:cubicBezTo>
                    <a:pt x="76" y="15"/>
                    <a:pt x="76" y="15"/>
                    <a:pt x="75" y="14"/>
                  </a:cubicBezTo>
                  <a:cubicBezTo>
                    <a:pt x="74" y="14"/>
                    <a:pt x="74" y="14"/>
                    <a:pt x="74" y="14"/>
                  </a:cubicBezTo>
                  <a:cubicBezTo>
                    <a:pt x="73" y="13"/>
                    <a:pt x="72" y="13"/>
                    <a:pt x="72" y="13"/>
                  </a:cubicBezTo>
                  <a:cubicBezTo>
                    <a:pt x="71" y="13"/>
                    <a:pt x="71" y="12"/>
                    <a:pt x="70" y="12"/>
                  </a:cubicBezTo>
                  <a:cubicBezTo>
                    <a:pt x="70" y="12"/>
                    <a:pt x="69" y="11"/>
                    <a:pt x="68" y="11"/>
                  </a:cubicBezTo>
                  <a:cubicBezTo>
                    <a:pt x="67" y="10"/>
                    <a:pt x="67" y="10"/>
                    <a:pt x="66" y="10"/>
                  </a:cubicBezTo>
                  <a:cubicBezTo>
                    <a:pt x="65" y="9"/>
                    <a:pt x="64" y="8"/>
                    <a:pt x="63" y="7"/>
                  </a:cubicBezTo>
                  <a:cubicBezTo>
                    <a:pt x="62" y="7"/>
                    <a:pt x="62" y="6"/>
                    <a:pt x="61" y="6"/>
                  </a:cubicBezTo>
                  <a:cubicBezTo>
                    <a:pt x="60" y="5"/>
                    <a:pt x="59" y="4"/>
                    <a:pt x="57" y="3"/>
                  </a:cubicBezTo>
                  <a:cubicBezTo>
                    <a:pt x="57" y="2"/>
                    <a:pt x="57" y="2"/>
                    <a:pt x="56" y="2"/>
                  </a:cubicBezTo>
                  <a:cubicBezTo>
                    <a:pt x="55" y="1"/>
                    <a:pt x="55" y="0"/>
                    <a:pt x="54" y="0"/>
                  </a:cubicBezTo>
                  <a:cubicBezTo>
                    <a:pt x="37" y="48"/>
                    <a:pt x="19" y="96"/>
                    <a:pt x="0" y="143"/>
                  </a:cubicBezTo>
                  <a:cubicBezTo>
                    <a:pt x="12" y="148"/>
                    <a:pt x="24" y="152"/>
                    <a:pt x="36" y="156"/>
                  </a:cubicBezTo>
                  <a:cubicBezTo>
                    <a:pt x="53" y="129"/>
                    <a:pt x="72" y="77"/>
                    <a:pt x="90" y="18"/>
                  </a:cubicBezTo>
                  <a:cubicBezTo>
                    <a:pt x="88" y="18"/>
                    <a:pt x="87" y="18"/>
                    <a:pt x="85" y="17"/>
                  </a:cubicBezTo>
                </a:path>
              </a:pathLst>
            </a:custGeom>
            <a:solidFill>
              <a:srgbClr val="60383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íṥḻïḑe"/>
            <p:cNvSpPr/>
            <p:nvPr/>
          </p:nvSpPr>
          <p:spPr bwMode="auto">
            <a:xfrm>
              <a:off x="5860199" y="1848000"/>
              <a:ext cx="117901" cy="208061"/>
            </a:xfrm>
            <a:custGeom>
              <a:avLst/>
              <a:gdLst>
                <a:gd name="T0" fmla="*/ 63 w 64"/>
                <a:gd name="T1" fmla="*/ 57 h 113"/>
                <a:gd name="T2" fmla="*/ 30 w 64"/>
                <a:gd name="T3" fmla="*/ 112 h 113"/>
                <a:gd name="T4" fmla="*/ 2 w 64"/>
                <a:gd name="T5" fmla="*/ 55 h 113"/>
                <a:gd name="T6" fmla="*/ 34 w 64"/>
                <a:gd name="T7" fmla="*/ 0 h 113"/>
                <a:gd name="T8" fmla="*/ 63 w 64"/>
                <a:gd name="T9" fmla="*/ 57 h 113"/>
              </a:gdLst>
              <a:ahLst/>
              <a:cxnLst>
                <a:cxn ang="0">
                  <a:pos x="T0" y="T1"/>
                </a:cxn>
                <a:cxn ang="0">
                  <a:pos x="T2" y="T3"/>
                </a:cxn>
                <a:cxn ang="0">
                  <a:pos x="T4" y="T5"/>
                </a:cxn>
                <a:cxn ang="0">
                  <a:pos x="T6" y="T7"/>
                </a:cxn>
                <a:cxn ang="0">
                  <a:pos x="T8" y="T9"/>
                </a:cxn>
              </a:cxnLst>
              <a:rect l="0" t="0" r="r" b="b"/>
              <a:pathLst>
                <a:path w="64" h="113">
                  <a:moveTo>
                    <a:pt x="63" y="57"/>
                  </a:moveTo>
                  <a:cubicBezTo>
                    <a:pt x="62" y="88"/>
                    <a:pt x="47" y="113"/>
                    <a:pt x="30" y="112"/>
                  </a:cubicBezTo>
                  <a:cubicBezTo>
                    <a:pt x="13" y="112"/>
                    <a:pt x="0" y="86"/>
                    <a:pt x="2" y="55"/>
                  </a:cubicBezTo>
                  <a:cubicBezTo>
                    <a:pt x="3" y="24"/>
                    <a:pt x="17" y="0"/>
                    <a:pt x="34" y="0"/>
                  </a:cubicBezTo>
                  <a:cubicBezTo>
                    <a:pt x="51" y="1"/>
                    <a:pt x="64" y="26"/>
                    <a:pt x="63" y="57"/>
                  </a:cubicBezTo>
                </a:path>
              </a:pathLst>
            </a:custGeom>
            <a:solidFill>
              <a:srgbClr val="12121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í$1îḓé"/>
            <p:cNvSpPr/>
            <p:nvPr/>
          </p:nvSpPr>
          <p:spPr bwMode="auto">
            <a:xfrm>
              <a:off x="5921230" y="1879902"/>
              <a:ext cx="34677" cy="73515"/>
            </a:xfrm>
            <a:custGeom>
              <a:avLst/>
              <a:gdLst>
                <a:gd name="T0" fmla="*/ 18 w 19"/>
                <a:gd name="T1" fmla="*/ 20 h 40"/>
                <a:gd name="T2" fmla="*/ 8 w 19"/>
                <a:gd name="T3" fmla="*/ 40 h 40"/>
                <a:gd name="T4" fmla="*/ 0 w 19"/>
                <a:gd name="T5" fmla="*/ 19 h 40"/>
                <a:gd name="T6" fmla="*/ 10 w 19"/>
                <a:gd name="T7" fmla="*/ 0 h 40"/>
                <a:gd name="T8" fmla="*/ 18 w 19"/>
                <a:gd name="T9" fmla="*/ 20 h 40"/>
              </a:gdLst>
              <a:ahLst/>
              <a:cxnLst>
                <a:cxn ang="0">
                  <a:pos x="T0" y="T1"/>
                </a:cxn>
                <a:cxn ang="0">
                  <a:pos x="T2" y="T3"/>
                </a:cxn>
                <a:cxn ang="0">
                  <a:pos x="T4" y="T5"/>
                </a:cxn>
                <a:cxn ang="0">
                  <a:pos x="T6" y="T7"/>
                </a:cxn>
                <a:cxn ang="0">
                  <a:pos x="T8" y="T9"/>
                </a:cxn>
              </a:cxnLst>
              <a:rect l="0" t="0" r="r" b="b"/>
              <a:pathLst>
                <a:path w="19" h="40">
                  <a:moveTo>
                    <a:pt x="18" y="20"/>
                  </a:moveTo>
                  <a:cubicBezTo>
                    <a:pt x="18" y="31"/>
                    <a:pt x="13" y="40"/>
                    <a:pt x="8" y="40"/>
                  </a:cubicBezTo>
                  <a:cubicBezTo>
                    <a:pt x="3" y="39"/>
                    <a:pt x="0" y="30"/>
                    <a:pt x="0" y="19"/>
                  </a:cubicBezTo>
                  <a:cubicBezTo>
                    <a:pt x="0" y="9"/>
                    <a:pt x="5" y="0"/>
                    <a:pt x="10" y="0"/>
                  </a:cubicBezTo>
                  <a:cubicBezTo>
                    <a:pt x="15" y="0"/>
                    <a:pt x="19" y="9"/>
                    <a:pt x="18" y="2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îšḷïḑè"/>
            <p:cNvSpPr/>
            <p:nvPr/>
          </p:nvSpPr>
          <p:spPr bwMode="auto">
            <a:xfrm>
              <a:off x="5647976" y="1742582"/>
              <a:ext cx="241350" cy="249673"/>
            </a:xfrm>
            <a:custGeom>
              <a:avLst/>
              <a:gdLst>
                <a:gd name="T0" fmla="*/ 109 w 131"/>
                <a:gd name="T1" fmla="*/ 0 h 135"/>
                <a:gd name="T2" fmla="*/ 127 w 131"/>
                <a:gd name="T3" fmla="*/ 12 h 135"/>
                <a:gd name="T4" fmla="*/ 116 w 131"/>
                <a:gd name="T5" fmla="*/ 37 h 135"/>
                <a:gd name="T6" fmla="*/ 39 w 131"/>
                <a:gd name="T7" fmla="*/ 120 h 135"/>
                <a:gd name="T8" fmla="*/ 15 w 131"/>
                <a:gd name="T9" fmla="*/ 131 h 135"/>
                <a:gd name="T10" fmla="*/ 4 w 131"/>
                <a:gd name="T11" fmla="*/ 107 h 135"/>
                <a:gd name="T12" fmla="*/ 103 w 131"/>
                <a:gd name="T13" fmla="*/ 1 h 135"/>
                <a:gd name="T14" fmla="*/ 109 w 131"/>
                <a:gd name="T15" fmla="*/ 0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35">
                  <a:moveTo>
                    <a:pt x="109" y="0"/>
                  </a:moveTo>
                  <a:cubicBezTo>
                    <a:pt x="117" y="0"/>
                    <a:pt x="124" y="5"/>
                    <a:pt x="127" y="12"/>
                  </a:cubicBezTo>
                  <a:cubicBezTo>
                    <a:pt x="131" y="22"/>
                    <a:pt x="126" y="33"/>
                    <a:pt x="116" y="37"/>
                  </a:cubicBezTo>
                  <a:cubicBezTo>
                    <a:pt x="70" y="55"/>
                    <a:pt x="48" y="97"/>
                    <a:pt x="39" y="120"/>
                  </a:cubicBezTo>
                  <a:cubicBezTo>
                    <a:pt x="35" y="130"/>
                    <a:pt x="24" y="135"/>
                    <a:pt x="15" y="131"/>
                  </a:cubicBezTo>
                  <a:cubicBezTo>
                    <a:pt x="5" y="128"/>
                    <a:pt x="0" y="117"/>
                    <a:pt x="4" y="107"/>
                  </a:cubicBezTo>
                  <a:cubicBezTo>
                    <a:pt x="15" y="77"/>
                    <a:pt x="42" y="25"/>
                    <a:pt x="103" y="1"/>
                  </a:cubicBezTo>
                  <a:cubicBezTo>
                    <a:pt x="105" y="1"/>
                    <a:pt x="107" y="0"/>
                    <a:pt x="109" y="0"/>
                  </a:cubicBezTo>
                </a:path>
              </a:pathLst>
            </a:custGeom>
            <a:solidFill>
              <a:srgbClr val="60383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íś1ïḍé"/>
            <p:cNvSpPr/>
            <p:nvPr/>
          </p:nvSpPr>
          <p:spPr bwMode="auto">
            <a:xfrm>
              <a:off x="5281790" y="2168413"/>
              <a:ext cx="110966" cy="214996"/>
            </a:xfrm>
            <a:custGeom>
              <a:avLst/>
              <a:gdLst>
                <a:gd name="T0" fmla="*/ 32 w 60"/>
                <a:gd name="T1" fmla="*/ 3 h 116"/>
                <a:gd name="T2" fmla="*/ 8 w 60"/>
                <a:gd name="T3" fmla="*/ 69 h 116"/>
                <a:gd name="T4" fmla="*/ 41 w 60"/>
                <a:gd name="T5" fmla="*/ 116 h 116"/>
                <a:gd name="T6" fmla="*/ 60 w 60"/>
                <a:gd name="T7" fmla="*/ 11 h 116"/>
                <a:gd name="T8" fmla="*/ 32 w 60"/>
                <a:gd name="T9" fmla="*/ 3 h 116"/>
              </a:gdLst>
              <a:ahLst/>
              <a:cxnLst>
                <a:cxn ang="0">
                  <a:pos x="T0" y="T1"/>
                </a:cxn>
                <a:cxn ang="0">
                  <a:pos x="T2" y="T3"/>
                </a:cxn>
                <a:cxn ang="0">
                  <a:pos x="T4" y="T5"/>
                </a:cxn>
                <a:cxn ang="0">
                  <a:pos x="T6" y="T7"/>
                </a:cxn>
                <a:cxn ang="0">
                  <a:pos x="T8" y="T9"/>
                </a:cxn>
              </a:cxnLst>
              <a:rect l="0" t="0" r="r" b="b"/>
              <a:pathLst>
                <a:path w="60" h="116">
                  <a:moveTo>
                    <a:pt x="32" y="3"/>
                  </a:moveTo>
                  <a:cubicBezTo>
                    <a:pt x="11" y="8"/>
                    <a:pt x="0" y="37"/>
                    <a:pt x="8" y="69"/>
                  </a:cubicBezTo>
                  <a:cubicBezTo>
                    <a:pt x="13" y="92"/>
                    <a:pt x="26" y="109"/>
                    <a:pt x="41" y="116"/>
                  </a:cubicBezTo>
                  <a:cubicBezTo>
                    <a:pt x="60" y="11"/>
                    <a:pt x="60" y="11"/>
                    <a:pt x="60" y="11"/>
                  </a:cubicBezTo>
                  <a:cubicBezTo>
                    <a:pt x="52" y="4"/>
                    <a:pt x="42" y="0"/>
                    <a:pt x="32" y="3"/>
                  </a:cubicBezTo>
                </a:path>
              </a:pathLst>
            </a:custGeom>
            <a:solidFill>
              <a:srgbClr val="D5AA9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îṧ1îḓe"/>
            <p:cNvSpPr/>
            <p:nvPr/>
          </p:nvSpPr>
          <p:spPr bwMode="auto">
            <a:xfrm>
              <a:off x="5097310" y="1123949"/>
              <a:ext cx="1292749" cy="1525777"/>
            </a:xfrm>
            <a:custGeom>
              <a:avLst/>
              <a:gdLst>
                <a:gd name="T0" fmla="*/ 631 w 700"/>
                <a:gd name="T1" fmla="*/ 126 h 828"/>
                <a:gd name="T2" fmla="*/ 610 w 700"/>
                <a:gd name="T3" fmla="*/ 22 h 828"/>
                <a:gd name="T4" fmla="*/ 569 w 700"/>
                <a:gd name="T5" fmla="*/ 0 h 828"/>
                <a:gd name="T6" fmla="*/ 354 w 700"/>
                <a:gd name="T7" fmla="*/ 65 h 828"/>
                <a:gd name="T8" fmla="*/ 76 w 700"/>
                <a:gd name="T9" fmla="*/ 289 h 828"/>
                <a:gd name="T10" fmla="*/ 38 w 700"/>
                <a:gd name="T11" fmla="*/ 823 h 828"/>
                <a:gd name="T12" fmla="*/ 105 w 700"/>
                <a:gd name="T13" fmla="*/ 685 h 828"/>
                <a:gd name="T14" fmla="*/ 102 w 700"/>
                <a:gd name="T15" fmla="*/ 682 h 828"/>
                <a:gd name="T16" fmla="*/ 98 w 700"/>
                <a:gd name="T17" fmla="*/ 677 h 828"/>
                <a:gd name="T18" fmla="*/ 98 w 700"/>
                <a:gd name="T19" fmla="*/ 676 h 828"/>
                <a:gd name="T20" fmla="*/ 93 w 700"/>
                <a:gd name="T21" fmla="*/ 670 h 828"/>
                <a:gd name="T22" fmla="*/ 89 w 700"/>
                <a:gd name="T23" fmla="*/ 663 h 828"/>
                <a:gd name="T24" fmla="*/ 85 w 700"/>
                <a:gd name="T25" fmla="*/ 657 h 828"/>
                <a:gd name="T26" fmla="*/ 82 w 700"/>
                <a:gd name="T27" fmla="*/ 650 h 828"/>
                <a:gd name="T28" fmla="*/ 80 w 700"/>
                <a:gd name="T29" fmla="*/ 643 h 828"/>
                <a:gd name="T30" fmla="*/ 77 w 700"/>
                <a:gd name="T31" fmla="*/ 636 h 828"/>
                <a:gd name="T32" fmla="*/ 112 w 700"/>
                <a:gd name="T33" fmla="*/ 528 h 828"/>
                <a:gd name="T34" fmla="*/ 120 w 700"/>
                <a:gd name="T35" fmla="*/ 527 h 828"/>
                <a:gd name="T36" fmla="*/ 124 w 700"/>
                <a:gd name="T37" fmla="*/ 527 h 828"/>
                <a:gd name="T38" fmla="*/ 125 w 700"/>
                <a:gd name="T39" fmla="*/ 527 h 828"/>
                <a:gd name="T40" fmla="*/ 129 w 700"/>
                <a:gd name="T41" fmla="*/ 527 h 828"/>
                <a:gd name="T42" fmla="*/ 133 w 700"/>
                <a:gd name="T43" fmla="*/ 528 h 828"/>
                <a:gd name="T44" fmla="*/ 133 w 700"/>
                <a:gd name="T45" fmla="*/ 528 h 828"/>
                <a:gd name="T46" fmla="*/ 137 w 700"/>
                <a:gd name="T47" fmla="*/ 529 h 828"/>
                <a:gd name="T48" fmla="*/ 138 w 700"/>
                <a:gd name="T49" fmla="*/ 530 h 828"/>
                <a:gd name="T50" fmla="*/ 141 w 700"/>
                <a:gd name="T51" fmla="*/ 531 h 828"/>
                <a:gd name="T52" fmla="*/ 142 w 700"/>
                <a:gd name="T53" fmla="*/ 532 h 828"/>
                <a:gd name="T54" fmla="*/ 145 w 700"/>
                <a:gd name="T55" fmla="*/ 533 h 828"/>
                <a:gd name="T56" fmla="*/ 146 w 700"/>
                <a:gd name="T57" fmla="*/ 534 h 828"/>
                <a:gd name="T58" fmla="*/ 149 w 700"/>
                <a:gd name="T59" fmla="*/ 536 h 828"/>
                <a:gd name="T60" fmla="*/ 150 w 700"/>
                <a:gd name="T61" fmla="*/ 536 h 828"/>
                <a:gd name="T62" fmla="*/ 159 w 700"/>
                <a:gd name="T63" fmla="*/ 425 h 828"/>
                <a:gd name="T64" fmla="*/ 181 w 700"/>
                <a:gd name="T65" fmla="*/ 282 h 828"/>
                <a:gd name="T66" fmla="*/ 330 w 700"/>
                <a:gd name="T67" fmla="*/ 304 h 828"/>
                <a:gd name="T68" fmla="*/ 525 w 700"/>
                <a:gd name="T69" fmla="*/ 301 h 828"/>
                <a:gd name="T70" fmla="*/ 549 w 700"/>
                <a:gd name="T71" fmla="*/ 300 h 828"/>
                <a:gd name="T72" fmla="*/ 671 w 700"/>
                <a:gd name="T73" fmla="*/ 53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0" h="828">
                  <a:moveTo>
                    <a:pt x="671" y="53"/>
                  </a:moveTo>
                  <a:cubicBezTo>
                    <a:pt x="663" y="84"/>
                    <a:pt x="648" y="108"/>
                    <a:pt x="631" y="126"/>
                  </a:cubicBezTo>
                  <a:cubicBezTo>
                    <a:pt x="630" y="126"/>
                    <a:pt x="630" y="126"/>
                    <a:pt x="630" y="126"/>
                  </a:cubicBezTo>
                  <a:cubicBezTo>
                    <a:pt x="638" y="88"/>
                    <a:pt x="635" y="49"/>
                    <a:pt x="610" y="22"/>
                  </a:cubicBezTo>
                  <a:cubicBezTo>
                    <a:pt x="602" y="14"/>
                    <a:pt x="592" y="8"/>
                    <a:pt x="582" y="3"/>
                  </a:cubicBezTo>
                  <a:cubicBezTo>
                    <a:pt x="580" y="3"/>
                    <a:pt x="570" y="1"/>
                    <a:pt x="569" y="0"/>
                  </a:cubicBezTo>
                  <a:cubicBezTo>
                    <a:pt x="604" y="54"/>
                    <a:pt x="587" y="89"/>
                    <a:pt x="558" y="110"/>
                  </a:cubicBezTo>
                  <a:cubicBezTo>
                    <a:pt x="354" y="65"/>
                    <a:pt x="354" y="65"/>
                    <a:pt x="354" y="65"/>
                  </a:cubicBezTo>
                  <a:cubicBezTo>
                    <a:pt x="105" y="151"/>
                    <a:pt x="105" y="151"/>
                    <a:pt x="105" y="151"/>
                  </a:cubicBezTo>
                  <a:cubicBezTo>
                    <a:pt x="109" y="183"/>
                    <a:pt x="76" y="289"/>
                    <a:pt x="76" y="289"/>
                  </a:cubicBezTo>
                  <a:cubicBezTo>
                    <a:pt x="28" y="295"/>
                    <a:pt x="0" y="330"/>
                    <a:pt x="0" y="330"/>
                  </a:cubicBezTo>
                  <a:cubicBezTo>
                    <a:pt x="62" y="408"/>
                    <a:pt x="40" y="791"/>
                    <a:pt x="38" y="823"/>
                  </a:cubicBezTo>
                  <a:cubicBezTo>
                    <a:pt x="42" y="825"/>
                    <a:pt x="46" y="827"/>
                    <a:pt x="51" y="828"/>
                  </a:cubicBezTo>
                  <a:cubicBezTo>
                    <a:pt x="70" y="781"/>
                    <a:pt x="88" y="733"/>
                    <a:pt x="105" y="685"/>
                  </a:cubicBezTo>
                  <a:cubicBezTo>
                    <a:pt x="104" y="684"/>
                    <a:pt x="104" y="683"/>
                    <a:pt x="103" y="683"/>
                  </a:cubicBezTo>
                  <a:cubicBezTo>
                    <a:pt x="102" y="682"/>
                    <a:pt x="102" y="682"/>
                    <a:pt x="102" y="682"/>
                  </a:cubicBezTo>
                  <a:cubicBezTo>
                    <a:pt x="102" y="681"/>
                    <a:pt x="102" y="681"/>
                    <a:pt x="102" y="681"/>
                  </a:cubicBezTo>
                  <a:cubicBezTo>
                    <a:pt x="100" y="680"/>
                    <a:pt x="99" y="678"/>
                    <a:pt x="98" y="677"/>
                  </a:cubicBezTo>
                  <a:cubicBezTo>
                    <a:pt x="98" y="677"/>
                    <a:pt x="98" y="677"/>
                    <a:pt x="98" y="677"/>
                  </a:cubicBezTo>
                  <a:cubicBezTo>
                    <a:pt x="98" y="676"/>
                    <a:pt x="98" y="676"/>
                    <a:pt x="98" y="676"/>
                  </a:cubicBezTo>
                  <a:cubicBezTo>
                    <a:pt x="96" y="675"/>
                    <a:pt x="95" y="673"/>
                    <a:pt x="94" y="671"/>
                  </a:cubicBezTo>
                  <a:cubicBezTo>
                    <a:pt x="94" y="671"/>
                    <a:pt x="93" y="670"/>
                    <a:pt x="93" y="670"/>
                  </a:cubicBezTo>
                  <a:cubicBezTo>
                    <a:pt x="92" y="668"/>
                    <a:pt x="91" y="667"/>
                    <a:pt x="90" y="665"/>
                  </a:cubicBezTo>
                  <a:cubicBezTo>
                    <a:pt x="90" y="665"/>
                    <a:pt x="89" y="664"/>
                    <a:pt x="89" y="663"/>
                  </a:cubicBezTo>
                  <a:cubicBezTo>
                    <a:pt x="88" y="662"/>
                    <a:pt x="87" y="661"/>
                    <a:pt x="87" y="659"/>
                  </a:cubicBezTo>
                  <a:cubicBezTo>
                    <a:pt x="86" y="659"/>
                    <a:pt x="86" y="658"/>
                    <a:pt x="85" y="657"/>
                  </a:cubicBezTo>
                  <a:cubicBezTo>
                    <a:pt x="85" y="656"/>
                    <a:pt x="84" y="654"/>
                    <a:pt x="84" y="653"/>
                  </a:cubicBezTo>
                  <a:cubicBezTo>
                    <a:pt x="83" y="652"/>
                    <a:pt x="83" y="651"/>
                    <a:pt x="82" y="650"/>
                  </a:cubicBezTo>
                  <a:cubicBezTo>
                    <a:pt x="82" y="649"/>
                    <a:pt x="81" y="647"/>
                    <a:pt x="81" y="646"/>
                  </a:cubicBezTo>
                  <a:cubicBezTo>
                    <a:pt x="80" y="645"/>
                    <a:pt x="80" y="644"/>
                    <a:pt x="80" y="643"/>
                  </a:cubicBezTo>
                  <a:cubicBezTo>
                    <a:pt x="79" y="642"/>
                    <a:pt x="79" y="640"/>
                    <a:pt x="78" y="638"/>
                  </a:cubicBezTo>
                  <a:cubicBezTo>
                    <a:pt x="78" y="638"/>
                    <a:pt x="78" y="637"/>
                    <a:pt x="77" y="636"/>
                  </a:cubicBezTo>
                  <a:cubicBezTo>
                    <a:pt x="77" y="634"/>
                    <a:pt x="76" y="631"/>
                    <a:pt x="75" y="628"/>
                  </a:cubicBezTo>
                  <a:cubicBezTo>
                    <a:pt x="64" y="580"/>
                    <a:pt x="81" y="535"/>
                    <a:pt x="112" y="528"/>
                  </a:cubicBezTo>
                  <a:cubicBezTo>
                    <a:pt x="115" y="527"/>
                    <a:pt x="117" y="527"/>
                    <a:pt x="120" y="527"/>
                  </a:cubicBezTo>
                  <a:cubicBezTo>
                    <a:pt x="120" y="527"/>
                    <a:pt x="120" y="527"/>
                    <a:pt x="120" y="527"/>
                  </a:cubicBezTo>
                  <a:cubicBezTo>
                    <a:pt x="121" y="527"/>
                    <a:pt x="121" y="527"/>
                    <a:pt x="121" y="527"/>
                  </a:cubicBezTo>
                  <a:cubicBezTo>
                    <a:pt x="122" y="527"/>
                    <a:pt x="123" y="527"/>
                    <a:pt x="124" y="527"/>
                  </a:cubicBezTo>
                  <a:cubicBezTo>
                    <a:pt x="124" y="527"/>
                    <a:pt x="124" y="527"/>
                    <a:pt x="124" y="527"/>
                  </a:cubicBezTo>
                  <a:cubicBezTo>
                    <a:pt x="125" y="527"/>
                    <a:pt x="125" y="527"/>
                    <a:pt x="125" y="527"/>
                  </a:cubicBezTo>
                  <a:cubicBezTo>
                    <a:pt x="126" y="527"/>
                    <a:pt x="127" y="527"/>
                    <a:pt x="128" y="527"/>
                  </a:cubicBezTo>
                  <a:cubicBezTo>
                    <a:pt x="129" y="527"/>
                    <a:pt x="129" y="527"/>
                    <a:pt x="129" y="527"/>
                  </a:cubicBezTo>
                  <a:cubicBezTo>
                    <a:pt x="129" y="527"/>
                    <a:pt x="129" y="527"/>
                    <a:pt x="129" y="527"/>
                  </a:cubicBezTo>
                  <a:cubicBezTo>
                    <a:pt x="130" y="528"/>
                    <a:pt x="132" y="528"/>
                    <a:pt x="133" y="528"/>
                  </a:cubicBezTo>
                  <a:cubicBezTo>
                    <a:pt x="133" y="528"/>
                    <a:pt x="133" y="528"/>
                    <a:pt x="133" y="528"/>
                  </a:cubicBezTo>
                  <a:cubicBezTo>
                    <a:pt x="133" y="528"/>
                    <a:pt x="133" y="528"/>
                    <a:pt x="133" y="528"/>
                  </a:cubicBezTo>
                  <a:cubicBezTo>
                    <a:pt x="133" y="528"/>
                    <a:pt x="133" y="528"/>
                    <a:pt x="133" y="528"/>
                  </a:cubicBezTo>
                  <a:cubicBezTo>
                    <a:pt x="135" y="529"/>
                    <a:pt x="136" y="529"/>
                    <a:pt x="137" y="529"/>
                  </a:cubicBezTo>
                  <a:cubicBezTo>
                    <a:pt x="137" y="529"/>
                    <a:pt x="137" y="529"/>
                    <a:pt x="137" y="529"/>
                  </a:cubicBezTo>
                  <a:cubicBezTo>
                    <a:pt x="138" y="530"/>
                    <a:pt x="138" y="530"/>
                    <a:pt x="138" y="530"/>
                  </a:cubicBezTo>
                  <a:cubicBezTo>
                    <a:pt x="138" y="530"/>
                    <a:pt x="138" y="530"/>
                    <a:pt x="138" y="530"/>
                  </a:cubicBezTo>
                  <a:cubicBezTo>
                    <a:pt x="139" y="530"/>
                    <a:pt x="140" y="531"/>
                    <a:pt x="141" y="531"/>
                  </a:cubicBezTo>
                  <a:cubicBezTo>
                    <a:pt x="141" y="531"/>
                    <a:pt x="141" y="531"/>
                    <a:pt x="141" y="531"/>
                  </a:cubicBezTo>
                  <a:cubicBezTo>
                    <a:pt x="142" y="532"/>
                    <a:pt x="142" y="532"/>
                    <a:pt x="142" y="532"/>
                  </a:cubicBezTo>
                  <a:cubicBezTo>
                    <a:pt x="142" y="532"/>
                    <a:pt x="142" y="532"/>
                    <a:pt x="142" y="532"/>
                  </a:cubicBezTo>
                  <a:cubicBezTo>
                    <a:pt x="143" y="532"/>
                    <a:pt x="144" y="533"/>
                    <a:pt x="145" y="533"/>
                  </a:cubicBezTo>
                  <a:cubicBezTo>
                    <a:pt x="145" y="533"/>
                    <a:pt x="145" y="533"/>
                    <a:pt x="145" y="533"/>
                  </a:cubicBezTo>
                  <a:cubicBezTo>
                    <a:pt x="146" y="534"/>
                    <a:pt x="146" y="534"/>
                    <a:pt x="146" y="534"/>
                  </a:cubicBezTo>
                  <a:cubicBezTo>
                    <a:pt x="146" y="534"/>
                    <a:pt x="146" y="534"/>
                    <a:pt x="146" y="534"/>
                  </a:cubicBezTo>
                  <a:cubicBezTo>
                    <a:pt x="147" y="534"/>
                    <a:pt x="148" y="535"/>
                    <a:pt x="149" y="536"/>
                  </a:cubicBezTo>
                  <a:cubicBezTo>
                    <a:pt x="149" y="536"/>
                    <a:pt x="149" y="536"/>
                    <a:pt x="149" y="536"/>
                  </a:cubicBezTo>
                  <a:cubicBezTo>
                    <a:pt x="150" y="536"/>
                    <a:pt x="150" y="536"/>
                    <a:pt x="150" y="536"/>
                  </a:cubicBezTo>
                  <a:cubicBezTo>
                    <a:pt x="150" y="536"/>
                    <a:pt x="150" y="536"/>
                    <a:pt x="150" y="536"/>
                  </a:cubicBezTo>
                  <a:cubicBezTo>
                    <a:pt x="159" y="501"/>
                    <a:pt x="166" y="462"/>
                    <a:pt x="159" y="425"/>
                  </a:cubicBezTo>
                  <a:cubicBezTo>
                    <a:pt x="151" y="386"/>
                    <a:pt x="124" y="354"/>
                    <a:pt x="106" y="319"/>
                  </a:cubicBezTo>
                  <a:cubicBezTo>
                    <a:pt x="102" y="313"/>
                    <a:pt x="176" y="283"/>
                    <a:pt x="181" y="282"/>
                  </a:cubicBezTo>
                  <a:cubicBezTo>
                    <a:pt x="204" y="275"/>
                    <a:pt x="231" y="272"/>
                    <a:pt x="256" y="277"/>
                  </a:cubicBezTo>
                  <a:cubicBezTo>
                    <a:pt x="281" y="282"/>
                    <a:pt x="303" y="303"/>
                    <a:pt x="330" y="304"/>
                  </a:cubicBezTo>
                  <a:cubicBezTo>
                    <a:pt x="391" y="305"/>
                    <a:pt x="453" y="305"/>
                    <a:pt x="515" y="302"/>
                  </a:cubicBezTo>
                  <a:cubicBezTo>
                    <a:pt x="518" y="302"/>
                    <a:pt x="521" y="302"/>
                    <a:pt x="525" y="301"/>
                  </a:cubicBezTo>
                  <a:cubicBezTo>
                    <a:pt x="532" y="301"/>
                    <a:pt x="539" y="301"/>
                    <a:pt x="546" y="300"/>
                  </a:cubicBezTo>
                  <a:cubicBezTo>
                    <a:pt x="547" y="300"/>
                    <a:pt x="548" y="300"/>
                    <a:pt x="549" y="300"/>
                  </a:cubicBezTo>
                  <a:cubicBezTo>
                    <a:pt x="554" y="299"/>
                    <a:pt x="559" y="299"/>
                    <a:pt x="563" y="299"/>
                  </a:cubicBezTo>
                  <a:cubicBezTo>
                    <a:pt x="700" y="235"/>
                    <a:pt x="671" y="53"/>
                    <a:pt x="671" y="53"/>
                  </a:cubicBezTo>
                </a:path>
              </a:pathLst>
            </a:custGeom>
            <a:solidFill>
              <a:srgbClr val="8048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ïsḷiḋe"/>
            <p:cNvSpPr/>
            <p:nvPr/>
          </p:nvSpPr>
          <p:spPr bwMode="auto">
            <a:xfrm>
              <a:off x="5080665" y="1702357"/>
              <a:ext cx="192803" cy="339833"/>
            </a:xfrm>
            <a:custGeom>
              <a:avLst/>
              <a:gdLst>
                <a:gd name="T0" fmla="*/ 98 w 104"/>
                <a:gd name="T1" fmla="*/ 0 h 184"/>
                <a:gd name="T2" fmla="*/ 104 w 104"/>
                <a:gd name="T3" fmla="*/ 184 h 184"/>
                <a:gd name="T4" fmla="*/ 98 w 104"/>
                <a:gd name="T5" fmla="*/ 0 h 184"/>
              </a:gdLst>
              <a:ahLst/>
              <a:cxnLst>
                <a:cxn ang="0">
                  <a:pos x="T0" y="T1"/>
                </a:cxn>
                <a:cxn ang="0">
                  <a:pos x="T2" y="T3"/>
                </a:cxn>
                <a:cxn ang="0">
                  <a:pos x="T4" y="T5"/>
                </a:cxn>
              </a:cxnLst>
              <a:rect l="0" t="0" r="r" b="b"/>
              <a:pathLst>
                <a:path w="104" h="184">
                  <a:moveTo>
                    <a:pt x="98" y="0"/>
                  </a:moveTo>
                  <a:cubicBezTo>
                    <a:pt x="98" y="0"/>
                    <a:pt x="83" y="77"/>
                    <a:pt x="104" y="184"/>
                  </a:cubicBezTo>
                  <a:cubicBezTo>
                    <a:pt x="104" y="184"/>
                    <a:pt x="0" y="68"/>
                    <a:pt x="98" y="0"/>
                  </a:cubicBezTo>
                </a:path>
              </a:pathLst>
            </a:custGeom>
            <a:solidFill>
              <a:srgbClr val="8B585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îŝľïde"/>
            <p:cNvSpPr/>
            <p:nvPr/>
          </p:nvSpPr>
          <p:spPr bwMode="auto">
            <a:xfrm>
              <a:off x="5383046" y="1352815"/>
              <a:ext cx="363412" cy="244124"/>
            </a:xfrm>
            <a:custGeom>
              <a:avLst/>
              <a:gdLst>
                <a:gd name="T0" fmla="*/ 0 w 196"/>
                <a:gd name="T1" fmla="*/ 133 h 133"/>
                <a:gd name="T2" fmla="*/ 196 w 196"/>
                <a:gd name="T3" fmla="*/ 43 h 133"/>
                <a:gd name="T4" fmla="*/ 0 w 196"/>
                <a:gd name="T5" fmla="*/ 133 h 133"/>
              </a:gdLst>
              <a:ahLst/>
              <a:cxnLst>
                <a:cxn ang="0">
                  <a:pos x="T0" y="T1"/>
                </a:cxn>
                <a:cxn ang="0">
                  <a:pos x="T2" y="T3"/>
                </a:cxn>
                <a:cxn ang="0">
                  <a:pos x="T4" y="T5"/>
                </a:cxn>
              </a:cxnLst>
              <a:rect l="0" t="0" r="r" b="b"/>
              <a:pathLst>
                <a:path w="196" h="133">
                  <a:moveTo>
                    <a:pt x="0" y="133"/>
                  </a:moveTo>
                  <a:cubicBezTo>
                    <a:pt x="0" y="133"/>
                    <a:pt x="119" y="51"/>
                    <a:pt x="196" y="43"/>
                  </a:cubicBezTo>
                  <a:cubicBezTo>
                    <a:pt x="196" y="43"/>
                    <a:pt x="24" y="0"/>
                    <a:pt x="0" y="133"/>
                  </a:cubicBezTo>
                </a:path>
              </a:pathLst>
            </a:custGeom>
            <a:solidFill>
              <a:srgbClr val="8B585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îśļîḋé"/>
            <p:cNvSpPr/>
            <p:nvPr/>
          </p:nvSpPr>
          <p:spPr bwMode="auto">
            <a:xfrm>
              <a:off x="5510657" y="1426330"/>
              <a:ext cx="472991" cy="163674"/>
            </a:xfrm>
            <a:custGeom>
              <a:avLst/>
              <a:gdLst>
                <a:gd name="T0" fmla="*/ 0 w 256"/>
                <a:gd name="T1" fmla="*/ 89 h 89"/>
                <a:gd name="T2" fmla="*/ 256 w 256"/>
                <a:gd name="T3" fmla="*/ 13 h 89"/>
                <a:gd name="T4" fmla="*/ 0 w 256"/>
                <a:gd name="T5" fmla="*/ 89 h 89"/>
              </a:gdLst>
              <a:ahLst/>
              <a:cxnLst>
                <a:cxn ang="0">
                  <a:pos x="T0" y="T1"/>
                </a:cxn>
                <a:cxn ang="0">
                  <a:pos x="T2" y="T3"/>
                </a:cxn>
                <a:cxn ang="0">
                  <a:pos x="T4" y="T5"/>
                </a:cxn>
              </a:cxnLst>
              <a:rect l="0" t="0" r="r" b="b"/>
              <a:pathLst>
                <a:path w="256" h="89">
                  <a:moveTo>
                    <a:pt x="0" y="89"/>
                  </a:moveTo>
                  <a:cubicBezTo>
                    <a:pt x="0" y="89"/>
                    <a:pt x="28" y="0"/>
                    <a:pt x="256" y="13"/>
                  </a:cubicBezTo>
                  <a:cubicBezTo>
                    <a:pt x="256" y="13"/>
                    <a:pt x="166" y="77"/>
                    <a:pt x="0" y="89"/>
                  </a:cubicBezTo>
                </a:path>
              </a:pathLst>
            </a:custGeom>
            <a:solidFill>
              <a:srgbClr val="8B585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íṥliḓê"/>
            <p:cNvSpPr/>
            <p:nvPr/>
          </p:nvSpPr>
          <p:spPr bwMode="auto">
            <a:xfrm>
              <a:off x="5613300" y="1438814"/>
              <a:ext cx="539571" cy="324574"/>
            </a:xfrm>
            <a:custGeom>
              <a:avLst/>
              <a:gdLst>
                <a:gd name="T0" fmla="*/ 0 w 292"/>
                <a:gd name="T1" fmla="*/ 99 h 176"/>
                <a:gd name="T2" fmla="*/ 292 w 292"/>
                <a:gd name="T3" fmla="*/ 0 h 176"/>
                <a:gd name="T4" fmla="*/ 0 w 292"/>
                <a:gd name="T5" fmla="*/ 99 h 176"/>
              </a:gdLst>
              <a:ahLst/>
              <a:cxnLst>
                <a:cxn ang="0">
                  <a:pos x="T0" y="T1"/>
                </a:cxn>
                <a:cxn ang="0">
                  <a:pos x="T2" y="T3"/>
                </a:cxn>
                <a:cxn ang="0">
                  <a:pos x="T4" y="T5"/>
                </a:cxn>
              </a:cxnLst>
              <a:rect l="0" t="0" r="r" b="b"/>
              <a:pathLst>
                <a:path w="292" h="176">
                  <a:moveTo>
                    <a:pt x="0" y="99"/>
                  </a:moveTo>
                  <a:cubicBezTo>
                    <a:pt x="0" y="99"/>
                    <a:pt x="209" y="94"/>
                    <a:pt x="292" y="0"/>
                  </a:cubicBezTo>
                  <a:cubicBezTo>
                    <a:pt x="292" y="0"/>
                    <a:pt x="266" y="176"/>
                    <a:pt x="0" y="99"/>
                  </a:cubicBezTo>
                </a:path>
              </a:pathLst>
            </a:custGeom>
            <a:solidFill>
              <a:srgbClr val="8B585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ïṥ1íḋé"/>
            <p:cNvSpPr/>
            <p:nvPr/>
          </p:nvSpPr>
          <p:spPr bwMode="auto">
            <a:xfrm>
              <a:off x="6033582" y="2201702"/>
              <a:ext cx="2774" cy="277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solidFill>
              <a:srgbClr val="F3CD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išľiḑé"/>
            <p:cNvSpPr/>
            <p:nvPr/>
          </p:nvSpPr>
          <p:spPr bwMode="auto">
            <a:xfrm>
              <a:off x="6138999" y="2261347"/>
              <a:ext cx="19419" cy="6936"/>
            </a:xfrm>
            <a:custGeom>
              <a:avLst/>
              <a:gdLst>
                <a:gd name="T0" fmla="*/ 10 w 10"/>
                <a:gd name="T1" fmla="*/ 4 h 4"/>
                <a:gd name="T2" fmla="*/ 0 w 10"/>
                <a:gd name="T3" fmla="*/ 0 h 4"/>
                <a:gd name="T4" fmla="*/ 10 w 10"/>
                <a:gd name="T5" fmla="*/ 4 h 4"/>
              </a:gdLst>
              <a:ahLst/>
              <a:cxnLst>
                <a:cxn ang="0">
                  <a:pos x="T0" y="T1"/>
                </a:cxn>
                <a:cxn ang="0">
                  <a:pos x="T2" y="T3"/>
                </a:cxn>
                <a:cxn ang="0">
                  <a:pos x="T4" y="T5"/>
                </a:cxn>
              </a:cxnLst>
              <a:rect l="0" t="0" r="r" b="b"/>
              <a:pathLst>
                <a:path w="10" h="4">
                  <a:moveTo>
                    <a:pt x="10" y="4"/>
                  </a:moveTo>
                  <a:cubicBezTo>
                    <a:pt x="7" y="3"/>
                    <a:pt x="3" y="2"/>
                    <a:pt x="0" y="0"/>
                  </a:cubicBezTo>
                  <a:cubicBezTo>
                    <a:pt x="3" y="2"/>
                    <a:pt x="7" y="3"/>
                    <a:pt x="10" y="4"/>
                  </a:cubicBezTo>
                  <a:close/>
                </a:path>
              </a:pathLst>
            </a:custGeom>
            <a:solidFill>
              <a:srgbClr val="F3CD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 name="ïṥļîḍê"/>
            <p:cNvSpPr/>
            <p:nvPr/>
          </p:nvSpPr>
          <p:spPr bwMode="auto">
            <a:xfrm>
              <a:off x="6176451" y="2273830"/>
              <a:ext cx="11097" cy="4162"/>
            </a:xfrm>
            <a:custGeom>
              <a:avLst/>
              <a:gdLst>
                <a:gd name="T0" fmla="*/ 4 w 6"/>
                <a:gd name="T1" fmla="*/ 2 h 2"/>
                <a:gd name="T2" fmla="*/ 6 w 6"/>
                <a:gd name="T3" fmla="*/ 1 h 2"/>
                <a:gd name="T4" fmla="*/ 0 w 6"/>
                <a:gd name="T5" fmla="*/ 0 h 2"/>
                <a:gd name="T6" fmla="*/ 4 w 6"/>
                <a:gd name="T7" fmla="*/ 2 h 2"/>
              </a:gdLst>
              <a:ahLst/>
              <a:cxnLst>
                <a:cxn ang="0">
                  <a:pos x="T0" y="T1"/>
                </a:cxn>
                <a:cxn ang="0">
                  <a:pos x="T2" y="T3"/>
                </a:cxn>
                <a:cxn ang="0">
                  <a:pos x="T4" y="T5"/>
                </a:cxn>
                <a:cxn ang="0">
                  <a:pos x="T6" y="T7"/>
                </a:cxn>
              </a:cxnLst>
              <a:rect l="0" t="0" r="r" b="b"/>
              <a:pathLst>
                <a:path w="6" h="2">
                  <a:moveTo>
                    <a:pt x="4" y="2"/>
                  </a:moveTo>
                  <a:cubicBezTo>
                    <a:pt x="6" y="1"/>
                    <a:pt x="6" y="1"/>
                    <a:pt x="6" y="1"/>
                  </a:cubicBezTo>
                  <a:cubicBezTo>
                    <a:pt x="0" y="0"/>
                    <a:pt x="0" y="0"/>
                    <a:pt x="0" y="0"/>
                  </a:cubicBezTo>
                  <a:cubicBezTo>
                    <a:pt x="1" y="1"/>
                    <a:pt x="3" y="1"/>
                    <a:pt x="4" y="2"/>
                  </a:cubicBezTo>
                  <a:close/>
                </a:path>
              </a:pathLst>
            </a:custGeom>
            <a:solidFill>
              <a:srgbClr val="F3CD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ïṩliḋe"/>
            <p:cNvSpPr/>
            <p:nvPr/>
          </p:nvSpPr>
          <p:spPr bwMode="auto">
            <a:xfrm>
              <a:off x="6158418" y="2268282"/>
              <a:ext cx="18032" cy="5548"/>
            </a:xfrm>
            <a:custGeom>
              <a:avLst/>
              <a:gdLst>
                <a:gd name="T0" fmla="*/ 10 w 10"/>
                <a:gd name="T1" fmla="*/ 3 h 3"/>
                <a:gd name="T2" fmla="*/ 0 w 10"/>
                <a:gd name="T3" fmla="*/ 0 h 3"/>
                <a:gd name="T4" fmla="*/ 10 w 10"/>
                <a:gd name="T5" fmla="*/ 3 h 3"/>
              </a:gdLst>
              <a:ahLst/>
              <a:cxnLst>
                <a:cxn ang="0">
                  <a:pos x="T0" y="T1"/>
                </a:cxn>
                <a:cxn ang="0">
                  <a:pos x="T2" y="T3"/>
                </a:cxn>
                <a:cxn ang="0">
                  <a:pos x="T4" y="T5"/>
                </a:cxn>
              </a:cxnLst>
              <a:rect l="0" t="0" r="r" b="b"/>
              <a:pathLst>
                <a:path w="10" h="3">
                  <a:moveTo>
                    <a:pt x="10" y="3"/>
                  </a:moveTo>
                  <a:cubicBezTo>
                    <a:pt x="6" y="2"/>
                    <a:pt x="3" y="1"/>
                    <a:pt x="0" y="0"/>
                  </a:cubicBezTo>
                  <a:cubicBezTo>
                    <a:pt x="3" y="1"/>
                    <a:pt x="6" y="2"/>
                    <a:pt x="10" y="3"/>
                  </a:cubicBezTo>
                  <a:close/>
                </a:path>
              </a:pathLst>
            </a:custGeom>
            <a:solidFill>
              <a:srgbClr val="F3CD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išļîḋè"/>
            <p:cNvSpPr/>
            <p:nvPr/>
          </p:nvSpPr>
          <p:spPr bwMode="auto">
            <a:xfrm>
              <a:off x="6122354" y="2255798"/>
              <a:ext cx="16645" cy="5548"/>
            </a:xfrm>
            <a:custGeom>
              <a:avLst/>
              <a:gdLst>
                <a:gd name="T0" fmla="*/ 9 w 9"/>
                <a:gd name="T1" fmla="*/ 3 h 3"/>
                <a:gd name="T2" fmla="*/ 0 w 9"/>
                <a:gd name="T3" fmla="*/ 0 h 3"/>
                <a:gd name="T4" fmla="*/ 9 w 9"/>
                <a:gd name="T5" fmla="*/ 3 h 3"/>
              </a:gdLst>
              <a:ahLst/>
              <a:cxnLst>
                <a:cxn ang="0">
                  <a:pos x="T0" y="T1"/>
                </a:cxn>
                <a:cxn ang="0">
                  <a:pos x="T2" y="T3"/>
                </a:cxn>
                <a:cxn ang="0">
                  <a:pos x="T4" y="T5"/>
                </a:cxn>
              </a:cxnLst>
              <a:rect l="0" t="0" r="r" b="b"/>
              <a:pathLst>
                <a:path w="9" h="3">
                  <a:moveTo>
                    <a:pt x="9" y="3"/>
                  </a:moveTo>
                  <a:cubicBezTo>
                    <a:pt x="6" y="2"/>
                    <a:pt x="3" y="1"/>
                    <a:pt x="0" y="0"/>
                  </a:cubicBezTo>
                  <a:cubicBezTo>
                    <a:pt x="3" y="1"/>
                    <a:pt x="6" y="2"/>
                    <a:pt x="9" y="3"/>
                  </a:cubicBezTo>
                  <a:close/>
                </a:path>
              </a:pathLst>
            </a:custGeom>
            <a:solidFill>
              <a:srgbClr val="F3CD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îšľïdé"/>
            <p:cNvSpPr/>
            <p:nvPr/>
          </p:nvSpPr>
          <p:spPr bwMode="auto">
            <a:xfrm>
              <a:off x="6072420" y="2228057"/>
              <a:ext cx="9710" cy="6936"/>
            </a:xfrm>
            <a:custGeom>
              <a:avLst/>
              <a:gdLst>
                <a:gd name="T0" fmla="*/ 5 w 5"/>
                <a:gd name="T1" fmla="*/ 4 h 4"/>
                <a:gd name="T2" fmla="*/ 0 w 5"/>
                <a:gd name="T3" fmla="*/ 0 h 4"/>
                <a:gd name="T4" fmla="*/ 5 w 5"/>
                <a:gd name="T5" fmla="*/ 4 h 4"/>
              </a:gdLst>
              <a:ahLst/>
              <a:cxnLst>
                <a:cxn ang="0">
                  <a:pos x="T0" y="T1"/>
                </a:cxn>
                <a:cxn ang="0">
                  <a:pos x="T2" y="T3"/>
                </a:cxn>
                <a:cxn ang="0">
                  <a:pos x="T4" y="T5"/>
                </a:cxn>
              </a:cxnLst>
              <a:rect l="0" t="0" r="r" b="b"/>
              <a:pathLst>
                <a:path w="5" h="4">
                  <a:moveTo>
                    <a:pt x="5" y="4"/>
                  </a:moveTo>
                  <a:cubicBezTo>
                    <a:pt x="4" y="3"/>
                    <a:pt x="2" y="2"/>
                    <a:pt x="0" y="0"/>
                  </a:cubicBezTo>
                  <a:cubicBezTo>
                    <a:pt x="2" y="2"/>
                    <a:pt x="4" y="3"/>
                    <a:pt x="5" y="4"/>
                  </a:cubicBezTo>
                  <a:close/>
                </a:path>
              </a:pathLst>
            </a:custGeom>
            <a:solidFill>
              <a:srgbClr val="F3CD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 name="ï$ľîḓe"/>
            <p:cNvSpPr/>
            <p:nvPr/>
          </p:nvSpPr>
          <p:spPr bwMode="auto">
            <a:xfrm>
              <a:off x="6055775" y="2218347"/>
              <a:ext cx="8322" cy="4162"/>
            </a:xfrm>
            <a:custGeom>
              <a:avLst/>
              <a:gdLst>
                <a:gd name="T0" fmla="*/ 4 w 4"/>
                <a:gd name="T1" fmla="*/ 2 h 2"/>
                <a:gd name="T2" fmla="*/ 0 w 4"/>
                <a:gd name="T3" fmla="*/ 0 h 2"/>
                <a:gd name="T4" fmla="*/ 4 w 4"/>
                <a:gd name="T5" fmla="*/ 2 h 2"/>
              </a:gdLst>
              <a:ahLst/>
              <a:cxnLst>
                <a:cxn ang="0">
                  <a:pos x="T0" y="T1"/>
                </a:cxn>
                <a:cxn ang="0">
                  <a:pos x="T2" y="T3"/>
                </a:cxn>
                <a:cxn ang="0">
                  <a:pos x="T4" y="T5"/>
                </a:cxn>
              </a:cxnLst>
              <a:rect l="0" t="0" r="r" b="b"/>
              <a:pathLst>
                <a:path w="4" h="2">
                  <a:moveTo>
                    <a:pt x="4" y="2"/>
                  </a:moveTo>
                  <a:cubicBezTo>
                    <a:pt x="2" y="1"/>
                    <a:pt x="1" y="1"/>
                    <a:pt x="0" y="0"/>
                  </a:cubicBezTo>
                  <a:cubicBezTo>
                    <a:pt x="1" y="1"/>
                    <a:pt x="2" y="1"/>
                    <a:pt x="4" y="2"/>
                  </a:cubicBezTo>
                  <a:close/>
                </a:path>
              </a:pathLst>
            </a:custGeom>
            <a:solidFill>
              <a:srgbClr val="F3CD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 name="îṣḷïḓé"/>
            <p:cNvSpPr/>
            <p:nvPr/>
          </p:nvSpPr>
          <p:spPr bwMode="auto">
            <a:xfrm>
              <a:off x="6032195" y="2200316"/>
              <a:ext cx="1388" cy="1388"/>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lnTo>
                    <a:pt x="0" y="0"/>
                  </a:lnTo>
                  <a:lnTo>
                    <a:pt x="1" y="1"/>
                  </a:lnTo>
                  <a:close/>
                </a:path>
              </a:pathLst>
            </a:custGeom>
            <a:solidFill>
              <a:srgbClr val="F3CD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 name="ïš1íḋe"/>
            <p:cNvSpPr/>
            <p:nvPr/>
          </p:nvSpPr>
          <p:spPr bwMode="auto">
            <a:xfrm>
              <a:off x="6105710" y="2246089"/>
              <a:ext cx="15258" cy="6936"/>
            </a:xfrm>
            <a:custGeom>
              <a:avLst/>
              <a:gdLst>
                <a:gd name="T0" fmla="*/ 8 w 8"/>
                <a:gd name="T1" fmla="*/ 4 h 4"/>
                <a:gd name="T2" fmla="*/ 0 w 8"/>
                <a:gd name="T3" fmla="*/ 0 h 4"/>
                <a:gd name="T4" fmla="*/ 8 w 8"/>
                <a:gd name="T5" fmla="*/ 4 h 4"/>
              </a:gdLst>
              <a:ahLst/>
              <a:cxnLst>
                <a:cxn ang="0">
                  <a:pos x="T0" y="T1"/>
                </a:cxn>
                <a:cxn ang="0">
                  <a:pos x="T2" y="T3"/>
                </a:cxn>
                <a:cxn ang="0">
                  <a:pos x="T4" y="T5"/>
                </a:cxn>
              </a:cxnLst>
              <a:rect l="0" t="0" r="r" b="b"/>
              <a:pathLst>
                <a:path w="8" h="4">
                  <a:moveTo>
                    <a:pt x="8" y="4"/>
                  </a:moveTo>
                  <a:cubicBezTo>
                    <a:pt x="5" y="3"/>
                    <a:pt x="2" y="2"/>
                    <a:pt x="0" y="0"/>
                  </a:cubicBezTo>
                  <a:cubicBezTo>
                    <a:pt x="2" y="2"/>
                    <a:pt x="5" y="3"/>
                    <a:pt x="8" y="4"/>
                  </a:cubicBezTo>
                  <a:close/>
                </a:path>
              </a:pathLst>
            </a:custGeom>
            <a:solidFill>
              <a:srgbClr val="F3CD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5" name="îšliḋè"/>
            <p:cNvSpPr/>
            <p:nvPr/>
          </p:nvSpPr>
          <p:spPr bwMode="auto">
            <a:xfrm>
              <a:off x="6089065" y="2239154"/>
              <a:ext cx="13871" cy="5548"/>
            </a:xfrm>
            <a:custGeom>
              <a:avLst/>
              <a:gdLst>
                <a:gd name="T0" fmla="*/ 7 w 7"/>
                <a:gd name="T1" fmla="*/ 3 h 3"/>
                <a:gd name="T2" fmla="*/ 0 w 7"/>
                <a:gd name="T3" fmla="*/ 0 h 3"/>
                <a:gd name="T4" fmla="*/ 7 w 7"/>
                <a:gd name="T5" fmla="*/ 3 h 3"/>
              </a:gdLst>
              <a:ahLst/>
              <a:cxnLst>
                <a:cxn ang="0">
                  <a:pos x="T0" y="T1"/>
                </a:cxn>
                <a:cxn ang="0">
                  <a:pos x="T2" y="T3"/>
                </a:cxn>
                <a:cxn ang="0">
                  <a:pos x="T4" y="T5"/>
                </a:cxn>
              </a:cxnLst>
              <a:rect l="0" t="0" r="r" b="b"/>
              <a:pathLst>
                <a:path w="7" h="3">
                  <a:moveTo>
                    <a:pt x="7" y="3"/>
                  </a:moveTo>
                  <a:cubicBezTo>
                    <a:pt x="4" y="2"/>
                    <a:pt x="2" y="1"/>
                    <a:pt x="0" y="0"/>
                  </a:cubicBezTo>
                  <a:cubicBezTo>
                    <a:pt x="2" y="1"/>
                    <a:pt x="4" y="2"/>
                    <a:pt x="7" y="3"/>
                  </a:cubicBezTo>
                  <a:close/>
                </a:path>
              </a:pathLst>
            </a:custGeom>
            <a:solidFill>
              <a:srgbClr val="F3CD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6" name="iṩļiḍé"/>
            <p:cNvSpPr/>
            <p:nvPr/>
          </p:nvSpPr>
          <p:spPr bwMode="auto">
            <a:xfrm>
              <a:off x="5285952" y="1624681"/>
              <a:ext cx="851661" cy="546506"/>
            </a:xfrm>
            <a:custGeom>
              <a:avLst/>
              <a:gdLst>
                <a:gd name="T0" fmla="*/ 413 w 461"/>
                <a:gd name="T1" fmla="*/ 30 h 296"/>
                <a:gd name="T2" fmla="*/ 154 w 461"/>
                <a:gd name="T3" fmla="*/ 5 h 296"/>
                <a:gd name="T4" fmla="*/ 4 w 461"/>
                <a:gd name="T5" fmla="*/ 47 h 296"/>
                <a:gd name="T6" fmla="*/ 48 w 461"/>
                <a:gd name="T7" fmla="*/ 264 h 296"/>
                <a:gd name="T8" fmla="*/ 48 w 461"/>
                <a:gd name="T9" fmla="*/ 265 h 296"/>
                <a:gd name="T10" fmla="*/ 51 w 461"/>
                <a:gd name="T11" fmla="*/ 267 h 296"/>
                <a:gd name="T12" fmla="*/ 53 w 461"/>
                <a:gd name="T13" fmla="*/ 268 h 296"/>
                <a:gd name="T14" fmla="*/ 55 w 461"/>
                <a:gd name="T15" fmla="*/ 270 h 296"/>
                <a:gd name="T16" fmla="*/ 57 w 461"/>
                <a:gd name="T17" fmla="*/ 271 h 296"/>
                <a:gd name="T18" fmla="*/ 59 w 461"/>
                <a:gd name="T19" fmla="*/ 273 h 296"/>
                <a:gd name="T20" fmla="*/ 61 w 461"/>
                <a:gd name="T21" fmla="*/ 275 h 296"/>
                <a:gd name="T22" fmla="*/ 63 w 461"/>
                <a:gd name="T23" fmla="*/ 277 h 296"/>
                <a:gd name="T24" fmla="*/ 64 w 461"/>
                <a:gd name="T25" fmla="*/ 279 h 296"/>
                <a:gd name="T26" fmla="*/ 66 w 461"/>
                <a:gd name="T27" fmla="*/ 282 h 296"/>
                <a:gd name="T28" fmla="*/ 68 w 461"/>
                <a:gd name="T29" fmla="*/ 284 h 296"/>
                <a:gd name="T30" fmla="*/ 70 w 461"/>
                <a:gd name="T31" fmla="*/ 286 h 296"/>
                <a:gd name="T32" fmla="*/ 72 w 461"/>
                <a:gd name="T33" fmla="*/ 289 h 296"/>
                <a:gd name="T34" fmla="*/ 73 w 461"/>
                <a:gd name="T35" fmla="*/ 291 h 296"/>
                <a:gd name="T36" fmla="*/ 76 w 461"/>
                <a:gd name="T37" fmla="*/ 296 h 296"/>
                <a:gd name="T38" fmla="*/ 28 w 461"/>
                <a:gd name="T39" fmla="*/ 50 h 296"/>
                <a:gd name="T40" fmla="*/ 228 w 461"/>
                <a:gd name="T41" fmla="*/ 81 h 296"/>
                <a:gd name="T42" fmla="*/ 230 w 461"/>
                <a:gd name="T43" fmla="*/ 79 h 296"/>
                <a:gd name="T44" fmla="*/ 233 w 461"/>
                <a:gd name="T45" fmla="*/ 77 h 296"/>
                <a:gd name="T46" fmla="*/ 237 w 461"/>
                <a:gd name="T47" fmla="*/ 75 h 296"/>
                <a:gd name="T48" fmla="*/ 240 w 461"/>
                <a:gd name="T49" fmla="*/ 73 h 296"/>
                <a:gd name="T50" fmla="*/ 245 w 461"/>
                <a:gd name="T51" fmla="*/ 71 h 296"/>
                <a:gd name="T52" fmla="*/ 250 w 461"/>
                <a:gd name="T53" fmla="*/ 69 h 296"/>
                <a:gd name="T54" fmla="*/ 255 w 461"/>
                <a:gd name="T55" fmla="*/ 68 h 296"/>
                <a:gd name="T56" fmla="*/ 261 w 461"/>
                <a:gd name="T57" fmla="*/ 66 h 296"/>
                <a:gd name="T58" fmla="*/ 267 w 461"/>
                <a:gd name="T59" fmla="*/ 64 h 296"/>
                <a:gd name="T60" fmla="*/ 273 w 461"/>
                <a:gd name="T61" fmla="*/ 62 h 296"/>
                <a:gd name="T62" fmla="*/ 279 w 461"/>
                <a:gd name="T63" fmla="*/ 60 h 296"/>
                <a:gd name="T64" fmla="*/ 287 w 461"/>
                <a:gd name="T65" fmla="*/ 58 h 296"/>
                <a:gd name="T66" fmla="*/ 294 w 461"/>
                <a:gd name="T67" fmla="*/ 56 h 296"/>
                <a:gd name="T68" fmla="*/ 301 w 461"/>
                <a:gd name="T69" fmla="*/ 55 h 296"/>
                <a:gd name="T70" fmla="*/ 308 w 461"/>
                <a:gd name="T71" fmla="*/ 53 h 296"/>
                <a:gd name="T72" fmla="*/ 315 w 461"/>
                <a:gd name="T73" fmla="*/ 51 h 296"/>
                <a:gd name="T74" fmla="*/ 323 w 461"/>
                <a:gd name="T75" fmla="*/ 50 h 296"/>
                <a:gd name="T76" fmla="*/ 330 w 461"/>
                <a:gd name="T77" fmla="*/ 48 h 296"/>
                <a:gd name="T78" fmla="*/ 337 w 461"/>
                <a:gd name="T79" fmla="*/ 46 h 296"/>
                <a:gd name="T80" fmla="*/ 345 w 461"/>
                <a:gd name="T81" fmla="*/ 45 h 296"/>
                <a:gd name="T82" fmla="*/ 352 w 461"/>
                <a:gd name="T83" fmla="*/ 43 h 296"/>
                <a:gd name="T84" fmla="*/ 358 w 461"/>
                <a:gd name="T85" fmla="*/ 42 h 296"/>
                <a:gd name="T86" fmla="*/ 366 w 461"/>
                <a:gd name="T87" fmla="*/ 41 h 296"/>
                <a:gd name="T88" fmla="*/ 372 w 461"/>
                <a:gd name="T89" fmla="*/ 39 h 296"/>
                <a:gd name="T90" fmla="*/ 384 w 461"/>
                <a:gd name="T91" fmla="*/ 37 h 296"/>
                <a:gd name="T92" fmla="*/ 390 w 461"/>
                <a:gd name="T93" fmla="*/ 36 h 296"/>
                <a:gd name="T94" fmla="*/ 396 w 461"/>
                <a:gd name="T95" fmla="*/ 35 h 296"/>
                <a:gd name="T96" fmla="*/ 401 w 461"/>
                <a:gd name="T97" fmla="*/ 34 h 296"/>
                <a:gd name="T98" fmla="*/ 405 w 461"/>
                <a:gd name="T99" fmla="*/ 33 h 296"/>
                <a:gd name="T100" fmla="*/ 409 w 461"/>
                <a:gd name="T101" fmla="*/ 33 h 296"/>
                <a:gd name="T102" fmla="*/ 413 w 461"/>
                <a:gd name="T103" fmla="*/ 32 h 296"/>
                <a:gd name="T104" fmla="*/ 415 w 461"/>
                <a:gd name="T105" fmla="*/ 32 h 296"/>
                <a:gd name="T106" fmla="*/ 416 w 461"/>
                <a:gd name="T107" fmla="*/ 31 h 296"/>
                <a:gd name="T108" fmla="*/ 419 w 461"/>
                <a:gd name="T109" fmla="*/ 31 h 296"/>
                <a:gd name="T110" fmla="*/ 420 w 461"/>
                <a:gd name="T111" fmla="*/ 31 h 296"/>
                <a:gd name="T112" fmla="*/ 422 w 461"/>
                <a:gd name="T113" fmla="*/ 31 h 296"/>
                <a:gd name="T114" fmla="*/ 422 w 461"/>
                <a:gd name="T115" fmla="*/ 30 h 296"/>
                <a:gd name="T116" fmla="*/ 449 w 461"/>
                <a:gd name="T117" fmla="*/ 30 h 296"/>
                <a:gd name="T118" fmla="*/ 461 w 461"/>
                <a:gd name="T119" fmla="*/ 27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1" h="296">
                  <a:moveTo>
                    <a:pt x="447" y="28"/>
                  </a:moveTo>
                  <a:cubicBezTo>
                    <a:pt x="436" y="29"/>
                    <a:pt x="424" y="29"/>
                    <a:pt x="413" y="30"/>
                  </a:cubicBezTo>
                  <a:cubicBezTo>
                    <a:pt x="351" y="34"/>
                    <a:pt x="289" y="33"/>
                    <a:pt x="228" y="32"/>
                  </a:cubicBezTo>
                  <a:cubicBezTo>
                    <a:pt x="201" y="31"/>
                    <a:pt x="179" y="10"/>
                    <a:pt x="154" y="5"/>
                  </a:cubicBezTo>
                  <a:cubicBezTo>
                    <a:pt x="129" y="0"/>
                    <a:pt x="102" y="3"/>
                    <a:pt x="79" y="10"/>
                  </a:cubicBezTo>
                  <a:cubicBezTo>
                    <a:pt x="74" y="11"/>
                    <a:pt x="0" y="41"/>
                    <a:pt x="4" y="47"/>
                  </a:cubicBezTo>
                  <a:cubicBezTo>
                    <a:pt x="22" y="82"/>
                    <a:pt x="49" y="114"/>
                    <a:pt x="57" y="153"/>
                  </a:cubicBezTo>
                  <a:cubicBezTo>
                    <a:pt x="64" y="190"/>
                    <a:pt x="57" y="229"/>
                    <a:pt x="48" y="264"/>
                  </a:cubicBezTo>
                  <a:cubicBezTo>
                    <a:pt x="48" y="264"/>
                    <a:pt x="48" y="264"/>
                    <a:pt x="48" y="264"/>
                  </a:cubicBezTo>
                  <a:cubicBezTo>
                    <a:pt x="48" y="265"/>
                    <a:pt x="48" y="265"/>
                    <a:pt x="48" y="265"/>
                  </a:cubicBezTo>
                  <a:cubicBezTo>
                    <a:pt x="49" y="265"/>
                    <a:pt x="49" y="265"/>
                    <a:pt x="49" y="265"/>
                  </a:cubicBezTo>
                  <a:cubicBezTo>
                    <a:pt x="49" y="265"/>
                    <a:pt x="50" y="266"/>
                    <a:pt x="51" y="267"/>
                  </a:cubicBezTo>
                  <a:cubicBezTo>
                    <a:pt x="51" y="267"/>
                    <a:pt x="51" y="267"/>
                    <a:pt x="51" y="267"/>
                  </a:cubicBezTo>
                  <a:cubicBezTo>
                    <a:pt x="52" y="267"/>
                    <a:pt x="52" y="267"/>
                    <a:pt x="53" y="268"/>
                  </a:cubicBezTo>
                  <a:cubicBezTo>
                    <a:pt x="53" y="268"/>
                    <a:pt x="53" y="268"/>
                    <a:pt x="53" y="268"/>
                  </a:cubicBezTo>
                  <a:cubicBezTo>
                    <a:pt x="54" y="268"/>
                    <a:pt x="54" y="269"/>
                    <a:pt x="55" y="270"/>
                  </a:cubicBezTo>
                  <a:cubicBezTo>
                    <a:pt x="55" y="270"/>
                    <a:pt x="55" y="270"/>
                    <a:pt x="55" y="270"/>
                  </a:cubicBezTo>
                  <a:cubicBezTo>
                    <a:pt x="56" y="270"/>
                    <a:pt x="56" y="271"/>
                    <a:pt x="57" y="271"/>
                  </a:cubicBezTo>
                  <a:cubicBezTo>
                    <a:pt x="57" y="271"/>
                    <a:pt x="57" y="271"/>
                    <a:pt x="57" y="271"/>
                  </a:cubicBezTo>
                  <a:cubicBezTo>
                    <a:pt x="58" y="272"/>
                    <a:pt x="58" y="273"/>
                    <a:pt x="59" y="273"/>
                  </a:cubicBezTo>
                  <a:cubicBezTo>
                    <a:pt x="59" y="274"/>
                    <a:pt x="59" y="274"/>
                    <a:pt x="59" y="274"/>
                  </a:cubicBezTo>
                  <a:cubicBezTo>
                    <a:pt x="60" y="274"/>
                    <a:pt x="60" y="275"/>
                    <a:pt x="61" y="275"/>
                  </a:cubicBezTo>
                  <a:cubicBezTo>
                    <a:pt x="61" y="275"/>
                    <a:pt x="61" y="275"/>
                    <a:pt x="61" y="275"/>
                  </a:cubicBezTo>
                  <a:cubicBezTo>
                    <a:pt x="61" y="276"/>
                    <a:pt x="62" y="277"/>
                    <a:pt x="63" y="277"/>
                  </a:cubicBezTo>
                  <a:cubicBezTo>
                    <a:pt x="63" y="278"/>
                    <a:pt x="63" y="278"/>
                    <a:pt x="63" y="278"/>
                  </a:cubicBezTo>
                  <a:cubicBezTo>
                    <a:pt x="63" y="278"/>
                    <a:pt x="64" y="279"/>
                    <a:pt x="64" y="279"/>
                  </a:cubicBezTo>
                  <a:cubicBezTo>
                    <a:pt x="64" y="280"/>
                    <a:pt x="64" y="280"/>
                    <a:pt x="64" y="280"/>
                  </a:cubicBezTo>
                  <a:cubicBezTo>
                    <a:pt x="65" y="280"/>
                    <a:pt x="66" y="281"/>
                    <a:pt x="66" y="282"/>
                  </a:cubicBezTo>
                  <a:cubicBezTo>
                    <a:pt x="66" y="282"/>
                    <a:pt x="66" y="282"/>
                    <a:pt x="66" y="282"/>
                  </a:cubicBezTo>
                  <a:cubicBezTo>
                    <a:pt x="67" y="283"/>
                    <a:pt x="68" y="283"/>
                    <a:pt x="68" y="284"/>
                  </a:cubicBezTo>
                  <a:cubicBezTo>
                    <a:pt x="68" y="284"/>
                    <a:pt x="68" y="284"/>
                    <a:pt x="68" y="284"/>
                  </a:cubicBezTo>
                  <a:cubicBezTo>
                    <a:pt x="69" y="285"/>
                    <a:pt x="69" y="286"/>
                    <a:pt x="70" y="286"/>
                  </a:cubicBezTo>
                  <a:cubicBezTo>
                    <a:pt x="70" y="286"/>
                    <a:pt x="70" y="286"/>
                    <a:pt x="70" y="286"/>
                  </a:cubicBezTo>
                  <a:cubicBezTo>
                    <a:pt x="70" y="287"/>
                    <a:pt x="71" y="288"/>
                    <a:pt x="72" y="289"/>
                  </a:cubicBezTo>
                  <a:cubicBezTo>
                    <a:pt x="72" y="289"/>
                    <a:pt x="72" y="289"/>
                    <a:pt x="72" y="289"/>
                  </a:cubicBezTo>
                  <a:cubicBezTo>
                    <a:pt x="72" y="290"/>
                    <a:pt x="73" y="291"/>
                    <a:pt x="73" y="291"/>
                  </a:cubicBezTo>
                  <a:cubicBezTo>
                    <a:pt x="73" y="291"/>
                    <a:pt x="73" y="291"/>
                    <a:pt x="73" y="291"/>
                  </a:cubicBezTo>
                  <a:cubicBezTo>
                    <a:pt x="74" y="293"/>
                    <a:pt x="75" y="295"/>
                    <a:pt x="76" y="296"/>
                  </a:cubicBezTo>
                  <a:cubicBezTo>
                    <a:pt x="95" y="219"/>
                    <a:pt x="108" y="157"/>
                    <a:pt x="108" y="157"/>
                  </a:cubicBezTo>
                  <a:cubicBezTo>
                    <a:pt x="106" y="105"/>
                    <a:pt x="28" y="50"/>
                    <a:pt x="28" y="50"/>
                  </a:cubicBezTo>
                  <a:cubicBezTo>
                    <a:pt x="28" y="50"/>
                    <a:pt x="167" y="34"/>
                    <a:pt x="223" y="74"/>
                  </a:cubicBezTo>
                  <a:cubicBezTo>
                    <a:pt x="226" y="78"/>
                    <a:pt x="228" y="81"/>
                    <a:pt x="228" y="81"/>
                  </a:cubicBezTo>
                  <a:cubicBezTo>
                    <a:pt x="228" y="80"/>
                    <a:pt x="229" y="80"/>
                    <a:pt x="230" y="79"/>
                  </a:cubicBezTo>
                  <a:cubicBezTo>
                    <a:pt x="230" y="79"/>
                    <a:pt x="230" y="79"/>
                    <a:pt x="230" y="79"/>
                  </a:cubicBezTo>
                  <a:cubicBezTo>
                    <a:pt x="231" y="78"/>
                    <a:pt x="232" y="78"/>
                    <a:pt x="233" y="77"/>
                  </a:cubicBezTo>
                  <a:cubicBezTo>
                    <a:pt x="233" y="77"/>
                    <a:pt x="233" y="77"/>
                    <a:pt x="233" y="77"/>
                  </a:cubicBezTo>
                  <a:cubicBezTo>
                    <a:pt x="234" y="76"/>
                    <a:pt x="235" y="76"/>
                    <a:pt x="236" y="75"/>
                  </a:cubicBezTo>
                  <a:cubicBezTo>
                    <a:pt x="237" y="75"/>
                    <a:pt x="237" y="75"/>
                    <a:pt x="237" y="75"/>
                  </a:cubicBezTo>
                  <a:cubicBezTo>
                    <a:pt x="238" y="74"/>
                    <a:pt x="239" y="74"/>
                    <a:pt x="240" y="73"/>
                  </a:cubicBezTo>
                  <a:cubicBezTo>
                    <a:pt x="240" y="73"/>
                    <a:pt x="240" y="73"/>
                    <a:pt x="240" y="73"/>
                  </a:cubicBezTo>
                  <a:cubicBezTo>
                    <a:pt x="242" y="73"/>
                    <a:pt x="243" y="72"/>
                    <a:pt x="244" y="71"/>
                  </a:cubicBezTo>
                  <a:cubicBezTo>
                    <a:pt x="245" y="71"/>
                    <a:pt x="245" y="71"/>
                    <a:pt x="245" y="71"/>
                  </a:cubicBezTo>
                  <a:cubicBezTo>
                    <a:pt x="246" y="71"/>
                    <a:pt x="248" y="70"/>
                    <a:pt x="249" y="70"/>
                  </a:cubicBezTo>
                  <a:cubicBezTo>
                    <a:pt x="250" y="69"/>
                    <a:pt x="250" y="69"/>
                    <a:pt x="250" y="69"/>
                  </a:cubicBezTo>
                  <a:cubicBezTo>
                    <a:pt x="252" y="69"/>
                    <a:pt x="253" y="68"/>
                    <a:pt x="255" y="68"/>
                  </a:cubicBezTo>
                  <a:cubicBezTo>
                    <a:pt x="255" y="68"/>
                    <a:pt x="255" y="68"/>
                    <a:pt x="255" y="68"/>
                  </a:cubicBezTo>
                  <a:cubicBezTo>
                    <a:pt x="257" y="67"/>
                    <a:pt x="258" y="66"/>
                    <a:pt x="260" y="66"/>
                  </a:cubicBezTo>
                  <a:cubicBezTo>
                    <a:pt x="261" y="66"/>
                    <a:pt x="261" y="66"/>
                    <a:pt x="261" y="66"/>
                  </a:cubicBezTo>
                  <a:cubicBezTo>
                    <a:pt x="263" y="65"/>
                    <a:pt x="264" y="65"/>
                    <a:pt x="266" y="64"/>
                  </a:cubicBezTo>
                  <a:cubicBezTo>
                    <a:pt x="267" y="64"/>
                    <a:pt x="267" y="64"/>
                    <a:pt x="267" y="64"/>
                  </a:cubicBezTo>
                  <a:cubicBezTo>
                    <a:pt x="269" y="63"/>
                    <a:pt x="271" y="63"/>
                    <a:pt x="273" y="62"/>
                  </a:cubicBezTo>
                  <a:cubicBezTo>
                    <a:pt x="273" y="62"/>
                    <a:pt x="273" y="62"/>
                    <a:pt x="273" y="62"/>
                  </a:cubicBezTo>
                  <a:cubicBezTo>
                    <a:pt x="275" y="61"/>
                    <a:pt x="277" y="61"/>
                    <a:pt x="279" y="60"/>
                  </a:cubicBezTo>
                  <a:cubicBezTo>
                    <a:pt x="279" y="60"/>
                    <a:pt x="279" y="60"/>
                    <a:pt x="279" y="60"/>
                  </a:cubicBezTo>
                  <a:cubicBezTo>
                    <a:pt x="281" y="60"/>
                    <a:pt x="283" y="59"/>
                    <a:pt x="286" y="58"/>
                  </a:cubicBezTo>
                  <a:cubicBezTo>
                    <a:pt x="286" y="58"/>
                    <a:pt x="286" y="58"/>
                    <a:pt x="287" y="58"/>
                  </a:cubicBezTo>
                  <a:cubicBezTo>
                    <a:pt x="289" y="58"/>
                    <a:pt x="291" y="57"/>
                    <a:pt x="293" y="57"/>
                  </a:cubicBezTo>
                  <a:cubicBezTo>
                    <a:pt x="293" y="57"/>
                    <a:pt x="293" y="56"/>
                    <a:pt x="294" y="56"/>
                  </a:cubicBezTo>
                  <a:cubicBezTo>
                    <a:pt x="296" y="56"/>
                    <a:pt x="298" y="55"/>
                    <a:pt x="300" y="55"/>
                  </a:cubicBezTo>
                  <a:cubicBezTo>
                    <a:pt x="301" y="55"/>
                    <a:pt x="301" y="55"/>
                    <a:pt x="301" y="55"/>
                  </a:cubicBezTo>
                  <a:cubicBezTo>
                    <a:pt x="303" y="54"/>
                    <a:pt x="305" y="54"/>
                    <a:pt x="307" y="53"/>
                  </a:cubicBezTo>
                  <a:cubicBezTo>
                    <a:pt x="308" y="53"/>
                    <a:pt x="308" y="53"/>
                    <a:pt x="308" y="53"/>
                  </a:cubicBezTo>
                  <a:cubicBezTo>
                    <a:pt x="310" y="52"/>
                    <a:pt x="312" y="52"/>
                    <a:pt x="314" y="51"/>
                  </a:cubicBezTo>
                  <a:cubicBezTo>
                    <a:pt x="315" y="51"/>
                    <a:pt x="315" y="51"/>
                    <a:pt x="315" y="51"/>
                  </a:cubicBezTo>
                  <a:cubicBezTo>
                    <a:pt x="318" y="51"/>
                    <a:pt x="320" y="50"/>
                    <a:pt x="322" y="50"/>
                  </a:cubicBezTo>
                  <a:cubicBezTo>
                    <a:pt x="323" y="50"/>
                    <a:pt x="323" y="50"/>
                    <a:pt x="323" y="50"/>
                  </a:cubicBezTo>
                  <a:cubicBezTo>
                    <a:pt x="325" y="49"/>
                    <a:pt x="327" y="49"/>
                    <a:pt x="329" y="48"/>
                  </a:cubicBezTo>
                  <a:cubicBezTo>
                    <a:pt x="330" y="48"/>
                    <a:pt x="330" y="48"/>
                    <a:pt x="330" y="48"/>
                  </a:cubicBezTo>
                  <a:cubicBezTo>
                    <a:pt x="332" y="48"/>
                    <a:pt x="334" y="47"/>
                    <a:pt x="336" y="47"/>
                  </a:cubicBezTo>
                  <a:cubicBezTo>
                    <a:pt x="336" y="47"/>
                    <a:pt x="337" y="46"/>
                    <a:pt x="337" y="46"/>
                  </a:cubicBezTo>
                  <a:cubicBezTo>
                    <a:pt x="339" y="46"/>
                    <a:pt x="341" y="46"/>
                    <a:pt x="344" y="45"/>
                  </a:cubicBezTo>
                  <a:cubicBezTo>
                    <a:pt x="344" y="45"/>
                    <a:pt x="344" y="45"/>
                    <a:pt x="345" y="45"/>
                  </a:cubicBezTo>
                  <a:cubicBezTo>
                    <a:pt x="347" y="44"/>
                    <a:pt x="349" y="44"/>
                    <a:pt x="351" y="44"/>
                  </a:cubicBezTo>
                  <a:cubicBezTo>
                    <a:pt x="352" y="43"/>
                    <a:pt x="352" y="43"/>
                    <a:pt x="352" y="43"/>
                  </a:cubicBezTo>
                  <a:cubicBezTo>
                    <a:pt x="354" y="43"/>
                    <a:pt x="356" y="43"/>
                    <a:pt x="358" y="42"/>
                  </a:cubicBezTo>
                  <a:cubicBezTo>
                    <a:pt x="358" y="42"/>
                    <a:pt x="358" y="42"/>
                    <a:pt x="358" y="42"/>
                  </a:cubicBezTo>
                  <a:cubicBezTo>
                    <a:pt x="360" y="42"/>
                    <a:pt x="362" y="41"/>
                    <a:pt x="364" y="41"/>
                  </a:cubicBezTo>
                  <a:cubicBezTo>
                    <a:pt x="365" y="41"/>
                    <a:pt x="365" y="41"/>
                    <a:pt x="366" y="41"/>
                  </a:cubicBezTo>
                  <a:cubicBezTo>
                    <a:pt x="368" y="40"/>
                    <a:pt x="369" y="40"/>
                    <a:pt x="371" y="40"/>
                  </a:cubicBezTo>
                  <a:cubicBezTo>
                    <a:pt x="372" y="39"/>
                    <a:pt x="372" y="39"/>
                    <a:pt x="372" y="39"/>
                  </a:cubicBezTo>
                  <a:cubicBezTo>
                    <a:pt x="376" y="39"/>
                    <a:pt x="380" y="38"/>
                    <a:pt x="384" y="37"/>
                  </a:cubicBezTo>
                  <a:cubicBezTo>
                    <a:pt x="384" y="37"/>
                    <a:pt x="384" y="37"/>
                    <a:pt x="384" y="37"/>
                  </a:cubicBezTo>
                  <a:cubicBezTo>
                    <a:pt x="386" y="37"/>
                    <a:pt x="388" y="36"/>
                    <a:pt x="389" y="36"/>
                  </a:cubicBezTo>
                  <a:cubicBezTo>
                    <a:pt x="390" y="36"/>
                    <a:pt x="390" y="36"/>
                    <a:pt x="390" y="36"/>
                  </a:cubicBezTo>
                  <a:cubicBezTo>
                    <a:pt x="392" y="36"/>
                    <a:pt x="394" y="35"/>
                    <a:pt x="395" y="35"/>
                  </a:cubicBezTo>
                  <a:cubicBezTo>
                    <a:pt x="396" y="35"/>
                    <a:pt x="396" y="35"/>
                    <a:pt x="396" y="35"/>
                  </a:cubicBezTo>
                  <a:cubicBezTo>
                    <a:pt x="397" y="35"/>
                    <a:pt x="398" y="35"/>
                    <a:pt x="400" y="34"/>
                  </a:cubicBezTo>
                  <a:cubicBezTo>
                    <a:pt x="401" y="34"/>
                    <a:pt x="401" y="34"/>
                    <a:pt x="401" y="34"/>
                  </a:cubicBezTo>
                  <a:cubicBezTo>
                    <a:pt x="402" y="34"/>
                    <a:pt x="403" y="34"/>
                    <a:pt x="404" y="33"/>
                  </a:cubicBezTo>
                  <a:cubicBezTo>
                    <a:pt x="405" y="33"/>
                    <a:pt x="405" y="33"/>
                    <a:pt x="405" y="33"/>
                  </a:cubicBezTo>
                  <a:cubicBezTo>
                    <a:pt x="406" y="33"/>
                    <a:pt x="408" y="33"/>
                    <a:pt x="409" y="33"/>
                  </a:cubicBezTo>
                  <a:cubicBezTo>
                    <a:pt x="409" y="33"/>
                    <a:pt x="409" y="33"/>
                    <a:pt x="409" y="33"/>
                  </a:cubicBezTo>
                  <a:cubicBezTo>
                    <a:pt x="410" y="32"/>
                    <a:pt x="412" y="32"/>
                    <a:pt x="413" y="32"/>
                  </a:cubicBezTo>
                  <a:cubicBezTo>
                    <a:pt x="413" y="32"/>
                    <a:pt x="413" y="32"/>
                    <a:pt x="413" y="32"/>
                  </a:cubicBezTo>
                  <a:cubicBezTo>
                    <a:pt x="413" y="32"/>
                    <a:pt x="413" y="32"/>
                    <a:pt x="413" y="32"/>
                  </a:cubicBezTo>
                  <a:cubicBezTo>
                    <a:pt x="413" y="32"/>
                    <a:pt x="414" y="32"/>
                    <a:pt x="415" y="32"/>
                  </a:cubicBezTo>
                  <a:cubicBezTo>
                    <a:pt x="415" y="32"/>
                    <a:pt x="415" y="32"/>
                    <a:pt x="415" y="32"/>
                  </a:cubicBezTo>
                  <a:cubicBezTo>
                    <a:pt x="415" y="32"/>
                    <a:pt x="416" y="31"/>
                    <a:pt x="416" y="31"/>
                  </a:cubicBezTo>
                  <a:cubicBezTo>
                    <a:pt x="416" y="31"/>
                    <a:pt x="416" y="31"/>
                    <a:pt x="416" y="31"/>
                  </a:cubicBezTo>
                  <a:cubicBezTo>
                    <a:pt x="418" y="31"/>
                    <a:pt x="418" y="31"/>
                    <a:pt x="419" y="31"/>
                  </a:cubicBezTo>
                  <a:cubicBezTo>
                    <a:pt x="419" y="31"/>
                    <a:pt x="419" y="31"/>
                    <a:pt x="419" y="31"/>
                  </a:cubicBezTo>
                  <a:cubicBezTo>
                    <a:pt x="420" y="31"/>
                    <a:pt x="420" y="31"/>
                    <a:pt x="420" y="31"/>
                  </a:cubicBezTo>
                  <a:cubicBezTo>
                    <a:pt x="420" y="31"/>
                    <a:pt x="420" y="31"/>
                    <a:pt x="420" y="31"/>
                  </a:cubicBezTo>
                  <a:cubicBezTo>
                    <a:pt x="421" y="31"/>
                    <a:pt x="421" y="31"/>
                    <a:pt x="422" y="31"/>
                  </a:cubicBezTo>
                  <a:cubicBezTo>
                    <a:pt x="422" y="31"/>
                    <a:pt x="422" y="31"/>
                    <a:pt x="422" y="31"/>
                  </a:cubicBezTo>
                  <a:cubicBezTo>
                    <a:pt x="422" y="30"/>
                    <a:pt x="422" y="30"/>
                    <a:pt x="422" y="30"/>
                  </a:cubicBezTo>
                  <a:cubicBezTo>
                    <a:pt x="431" y="30"/>
                    <a:pt x="439" y="30"/>
                    <a:pt x="444" y="30"/>
                  </a:cubicBezTo>
                  <a:cubicBezTo>
                    <a:pt x="446" y="30"/>
                    <a:pt x="448" y="30"/>
                    <a:pt x="449" y="30"/>
                  </a:cubicBezTo>
                  <a:cubicBezTo>
                    <a:pt x="451" y="30"/>
                    <a:pt x="452" y="31"/>
                    <a:pt x="452" y="31"/>
                  </a:cubicBezTo>
                  <a:cubicBezTo>
                    <a:pt x="455" y="29"/>
                    <a:pt x="458" y="28"/>
                    <a:pt x="461" y="27"/>
                  </a:cubicBezTo>
                  <a:cubicBezTo>
                    <a:pt x="457" y="27"/>
                    <a:pt x="452" y="27"/>
                    <a:pt x="447" y="28"/>
                  </a:cubicBezTo>
                  <a:close/>
                </a:path>
              </a:pathLst>
            </a:custGeom>
            <a:solidFill>
              <a:srgbClr val="60383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7" name="íSľïḑe"/>
            <p:cNvSpPr/>
            <p:nvPr/>
          </p:nvSpPr>
          <p:spPr bwMode="auto">
            <a:xfrm>
              <a:off x="4779670" y="2823110"/>
              <a:ext cx="549280" cy="1260847"/>
            </a:xfrm>
            <a:custGeom>
              <a:avLst/>
              <a:gdLst>
                <a:gd name="T0" fmla="*/ 209 w 297"/>
                <a:gd name="T1" fmla="*/ 22 h 684"/>
                <a:gd name="T2" fmla="*/ 175 w 297"/>
                <a:gd name="T3" fmla="*/ 0 h 684"/>
                <a:gd name="T4" fmla="*/ 100 w 297"/>
                <a:gd name="T5" fmla="*/ 131 h 684"/>
                <a:gd name="T6" fmla="*/ 6 w 297"/>
                <a:gd name="T7" fmla="*/ 423 h 684"/>
                <a:gd name="T8" fmla="*/ 54 w 297"/>
                <a:gd name="T9" fmla="*/ 620 h 684"/>
                <a:gd name="T10" fmla="*/ 297 w 297"/>
                <a:gd name="T11" fmla="*/ 665 h 684"/>
                <a:gd name="T12" fmla="*/ 297 w 297"/>
                <a:gd name="T13" fmla="*/ 526 h 684"/>
                <a:gd name="T14" fmla="*/ 199 w 297"/>
                <a:gd name="T15" fmla="*/ 520 h 684"/>
                <a:gd name="T16" fmla="*/ 167 w 297"/>
                <a:gd name="T17" fmla="*/ 343 h 684"/>
                <a:gd name="T18" fmla="*/ 264 w 297"/>
                <a:gd name="T19" fmla="*/ 123 h 684"/>
                <a:gd name="T20" fmla="*/ 209 w 297"/>
                <a:gd name="T21" fmla="*/ 22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7" h="684">
                  <a:moveTo>
                    <a:pt x="209" y="22"/>
                  </a:moveTo>
                  <a:cubicBezTo>
                    <a:pt x="175" y="0"/>
                    <a:pt x="175" y="0"/>
                    <a:pt x="175" y="0"/>
                  </a:cubicBezTo>
                  <a:cubicBezTo>
                    <a:pt x="176" y="1"/>
                    <a:pt x="105" y="121"/>
                    <a:pt x="100" y="131"/>
                  </a:cubicBezTo>
                  <a:cubicBezTo>
                    <a:pt x="55" y="221"/>
                    <a:pt x="15" y="321"/>
                    <a:pt x="6" y="423"/>
                  </a:cubicBezTo>
                  <a:cubicBezTo>
                    <a:pt x="0" y="490"/>
                    <a:pt x="7" y="568"/>
                    <a:pt x="54" y="620"/>
                  </a:cubicBezTo>
                  <a:cubicBezTo>
                    <a:pt x="112" y="684"/>
                    <a:pt x="219" y="677"/>
                    <a:pt x="297" y="665"/>
                  </a:cubicBezTo>
                  <a:cubicBezTo>
                    <a:pt x="297" y="526"/>
                    <a:pt x="297" y="526"/>
                    <a:pt x="297" y="526"/>
                  </a:cubicBezTo>
                  <a:cubicBezTo>
                    <a:pt x="297" y="535"/>
                    <a:pt x="205" y="522"/>
                    <a:pt x="199" y="520"/>
                  </a:cubicBezTo>
                  <a:cubicBezTo>
                    <a:pt x="110" y="491"/>
                    <a:pt x="145" y="405"/>
                    <a:pt x="167" y="343"/>
                  </a:cubicBezTo>
                  <a:cubicBezTo>
                    <a:pt x="192" y="270"/>
                    <a:pt x="218" y="186"/>
                    <a:pt x="264" y="123"/>
                  </a:cubicBezTo>
                  <a:lnTo>
                    <a:pt x="209" y="22"/>
                  </a:lnTo>
                  <a:close/>
                </a:path>
              </a:pathLst>
            </a:custGeom>
            <a:solidFill>
              <a:srgbClr val="2734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8" name="ísļiḑé"/>
            <p:cNvSpPr/>
            <p:nvPr/>
          </p:nvSpPr>
          <p:spPr bwMode="auto">
            <a:xfrm>
              <a:off x="6233320" y="2691339"/>
              <a:ext cx="685213" cy="753180"/>
            </a:xfrm>
            <a:custGeom>
              <a:avLst/>
              <a:gdLst>
                <a:gd name="T0" fmla="*/ 211 w 371"/>
                <a:gd name="T1" fmla="*/ 0 h 409"/>
                <a:gd name="T2" fmla="*/ 198 w 371"/>
                <a:gd name="T3" fmla="*/ 101 h 409"/>
                <a:gd name="T4" fmla="*/ 117 w 371"/>
                <a:gd name="T5" fmla="*/ 231 h 409"/>
                <a:gd name="T6" fmla="*/ 8 w 371"/>
                <a:gd name="T7" fmla="*/ 89 h 409"/>
                <a:gd name="T8" fmla="*/ 0 w 371"/>
                <a:gd name="T9" fmla="*/ 318 h 409"/>
                <a:gd name="T10" fmla="*/ 70 w 371"/>
                <a:gd name="T11" fmla="*/ 371 h 409"/>
                <a:gd name="T12" fmla="*/ 279 w 371"/>
                <a:gd name="T13" fmla="*/ 278 h 409"/>
                <a:gd name="T14" fmla="*/ 347 w 371"/>
                <a:gd name="T15" fmla="*/ 110 h 409"/>
                <a:gd name="T16" fmla="*/ 371 w 371"/>
                <a:gd name="T17" fmla="*/ 18 h 409"/>
                <a:gd name="T18" fmla="*/ 368 w 371"/>
                <a:gd name="T19" fmla="*/ 18 h 409"/>
                <a:gd name="T20" fmla="*/ 217 w 371"/>
                <a:gd name="T21" fmla="*/ 1 h 409"/>
                <a:gd name="T22" fmla="*/ 211 w 371"/>
                <a:gd name="T23"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1" h="409">
                  <a:moveTo>
                    <a:pt x="211" y="0"/>
                  </a:moveTo>
                  <a:cubicBezTo>
                    <a:pt x="215" y="1"/>
                    <a:pt x="199" y="95"/>
                    <a:pt x="198" y="101"/>
                  </a:cubicBezTo>
                  <a:cubicBezTo>
                    <a:pt x="187" y="148"/>
                    <a:pt x="167" y="210"/>
                    <a:pt x="117" y="231"/>
                  </a:cubicBezTo>
                  <a:cubicBezTo>
                    <a:pt x="55" y="256"/>
                    <a:pt x="24" y="160"/>
                    <a:pt x="8" y="89"/>
                  </a:cubicBezTo>
                  <a:cubicBezTo>
                    <a:pt x="8" y="144"/>
                    <a:pt x="5" y="227"/>
                    <a:pt x="0" y="318"/>
                  </a:cubicBezTo>
                  <a:cubicBezTo>
                    <a:pt x="20" y="339"/>
                    <a:pt x="43" y="358"/>
                    <a:pt x="70" y="371"/>
                  </a:cubicBezTo>
                  <a:cubicBezTo>
                    <a:pt x="149" y="409"/>
                    <a:pt x="240" y="345"/>
                    <a:pt x="279" y="278"/>
                  </a:cubicBezTo>
                  <a:cubicBezTo>
                    <a:pt x="309" y="226"/>
                    <a:pt x="330" y="167"/>
                    <a:pt x="347" y="110"/>
                  </a:cubicBezTo>
                  <a:cubicBezTo>
                    <a:pt x="350" y="102"/>
                    <a:pt x="371" y="18"/>
                    <a:pt x="371" y="18"/>
                  </a:cubicBezTo>
                  <a:cubicBezTo>
                    <a:pt x="371" y="18"/>
                    <a:pt x="370" y="18"/>
                    <a:pt x="368" y="18"/>
                  </a:cubicBezTo>
                  <a:cubicBezTo>
                    <a:pt x="348" y="16"/>
                    <a:pt x="244" y="4"/>
                    <a:pt x="217" y="1"/>
                  </a:cubicBezTo>
                  <a:cubicBezTo>
                    <a:pt x="213" y="0"/>
                    <a:pt x="211" y="0"/>
                    <a:pt x="211" y="0"/>
                  </a:cubicBezTo>
                  <a:close/>
                </a:path>
              </a:pathLst>
            </a:custGeom>
            <a:solidFill>
              <a:srgbClr val="27343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9" name="í$1iḓè"/>
            <p:cNvSpPr/>
            <p:nvPr/>
          </p:nvSpPr>
          <p:spPr bwMode="auto">
            <a:xfrm>
              <a:off x="6632796" y="2000578"/>
              <a:ext cx="385606" cy="722664"/>
            </a:xfrm>
            <a:custGeom>
              <a:avLst/>
              <a:gdLst>
                <a:gd name="T0" fmla="*/ 206 w 209"/>
                <a:gd name="T1" fmla="*/ 196 h 392"/>
                <a:gd name="T2" fmla="*/ 81 w 209"/>
                <a:gd name="T3" fmla="*/ 180 h 392"/>
                <a:gd name="T4" fmla="*/ 111 w 209"/>
                <a:gd name="T5" fmla="*/ 42 h 392"/>
                <a:gd name="T6" fmla="*/ 60 w 209"/>
                <a:gd name="T7" fmla="*/ 79 h 392"/>
                <a:gd name="T8" fmla="*/ 61 w 209"/>
                <a:gd name="T9" fmla="*/ 87 h 392"/>
                <a:gd name="T10" fmla="*/ 28 w 209"/>
                <a:gd name="T11" fmla="*/ 199 h 392"/>
                <a:gd name="T12" fmla="*/ 98 w 209"/>
                <a:gd name="T13" fmla="*/ 212 h 392"/>
                <a:gd name="T14" fmla="*/ 83 w 209"/>
                <a:gd name="T15" fmla="*/ 314 h 392"/>
                <a:gd name="T16" fmla="*/ 74 w 209"/>
                <a:gd name="T17" fmla="*/ 319 h 392"/>
                <a:gd name="T18" fmla="*/ 5 w 209"/>
                <a:gd name="T19" fmla="*/ 279 h 392"/>
                <a:gd name="T20" fmla="*/ 6 w 209"/>
                <a:gd name="T21" fmla="*/ 373 h 392"/>
                <a:gd name="T22" fmla="*/ 4 w 209"/>
                <a:gd name="T23" fmla="*/ 372 h 392"/>
                <a:gd name="T24" fmla="*/ 0 w 209"/>
                <a:gd name="T25" fmla="*/ 337 h 392"/>
                <a:gd name="T26" fmla="*/ 1 w 209"/>
                <a:gd name="T27" fmla="*/ 375 h 392"/>
                <a:gd name="T28" fmla="*/ 152 w 209"/>
                <a:gd name="T29" fmla="*/ 392 h 392"/>
                <a:gd name="T30" fmla="*/ 158 w 209"/>
                <a:gd name="T31" fmla="*/ 375 h 392"/>
                <a:gd name="T32" fmla="*/ 191 w 209"/>
                <a:gd name="T33" fmla="*/ 310 h 392"/>
                <a:gd name="T34" fmla="*/ 208 w 209"/>
                <a:gd name="T35" fmla="*/ 247 h 392"/>
                <a:gd name="T36" fmla="*/ 206 w 209"/>
                <a:gd name="T37" fmla="*/ 196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9" h="392">
                  <a:moveTo>
                    <a:pt x="206" y="196"/>
                  </a:moveTo>
                  <a:cubicBezTo>
                    <a:pt x="208" y="172"/>
                    <a:pt x="81" y="180"/>
                    <a:pt x="81" y="180"/>
                  </a:cubicBezTo>
                  <a:cubicBezTo>
                    <a:pt x="130" y="149"/>
                    <a:pt x="126" y="72"/>
                    <a:pt x="111" y="42"/>
                  </a:cubicBezTo>
                  <a:cubicBezTo>
                    <a:pt x="96" y="12"/>
                    <a:pt x="54" y="0"/>
                    <a:pt x="60" y="79"/>
                  </a:cubicBezTo>
                  <a:cubicBezTo>
                    <a:pt x="60" y="81"/>
                    <a:pt x="61" y="84"/>
                    <a:pt x="61" y="87"/>
                  </a:cubicBezTo>
                  <a:cubicBezTo>
                    <a:pt x="61" y="127"/>
                    <a:pt x="44" y="168"/>
                    <a:pt x="28" y="199"/>
                  </a:cubicBezTo>
                  <a:cubicBezTo>
                    <a:pt x="55" y="200"/>
                    <a:pt x="91" y="203"/>
                    <a:pt x="98" y="212"/>
                  </a:cubicBezTo>
                  <a:cubicBezTo>
                    <a:pt x="98" y="212"/>
                    <a:pt x="124" y="291"/>
                    <a:pt x="83" y="314"/>
                  </a:cubicBezTo>
                  <a:cubicBezTo>
                    <a:pt x="79" y="316"/>
                    <a:pt x="76" y="318"/>
                    <a:pt x="74" y="319"/>
                  </a:cubicBezTo>
                  <a:cubicBezTo>
                    <a:pt x="54" y="324"/>
                    <a:pt x="21" y="323"/>
                    <a:pt x="5" y="279"/>
                  </a:cubicBezTo>
                  <a:cubicBezTo>
                    <a:pt x="6" y="373"/>
                    <a:pt x="6" y="373"/>
                    <a:pt x="6" y="373"/>
                  </a:cubicBezTo>
                  <a:cubicBezTo>
                    <a:pt x="5" y="372"/>
                    <a:pt x="5" y="372"/>
                    <a:pt x="4" y="372"/>
                  </a:cubicBezTo>
                  <a:cubicBezTo>
                    <a:pt x="3" y="362"/>
                    <a:pt x="2" y="350"/>
                    <a:pt x="0" y="337"/>
                  </a:cubicBezTo>
                  <a:cubicBezTo>
                    <a:pt x="1" y="375"/>
                    <a:pt x="1" y="375"/>
                    <a:pt x="1" y="375"/>
                  </a:cubicBezTo>
                  <a:cubicBezTo>
                    <a:pt x="28" y="378"/>
                    <a:pt x="132" y="390"/>
                    <a:pt x="152" y="392"/>
                  </a:cubicBezTo>
                  <a:cubicBezTo>
                    <a:pt x="155" y="384"/>
                    <a:pt x="157" y="377"/>
                    <a:pt x="158" y="375"/>
                  </a:cubicBezTo>
                  <a:cubicBezTo>
                    <a:pt x="168" y="354"/>
                    <a:pt x="182" y="331"/>
                    <a:pt x="191" y="310"/>
                  </a:cubicBezTo>
                  <a:cubicBezTo>
                    <a:pt x="199" y="290"/>
                    <a:pt x="209" y="269"/>
                    <a:pt x="208" y="247"/>
                  </a:cubicBezTo>
                  <a:cubicBezTo>
                    <a:pt x="208" y="230"/>
                    <a:pt x="204" y="213"/>
                    <a:pt x="206" y="196"/>
                  </a:cubicBezTo>
                  <a:close/>
                </a:path>
              </a:pathLst>
            </a:custGeom>
            <a:solidFill>
              <a:srgbClr val="F1C2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 name="iṡļiḋe"/>
            <p:cNvSpPr/>
            <p:nvPr/>
          </p:nvSpPr>
          <p:spPr bwMode="auto">
            <a:xfrm>
              <a:off x="6614765" y="2366764"/>
              <a:ext cx="246898" cy="321800"/>
            </a:xfrm>
            <a:custGeom>
              <a:avLst/>
              <a:gdLst>
                <a:gd name="T0" fmla="*/ 16 w 134"/>
                <a:gd name="T1" fmla="*/ 175 h 175"/>
                <a:gd name="T2" fmla="*/ 15 w 134"/>
                <a:gd name="T3" fmla="*/ 81 h 175"/>
                <a:gd name="T4" fmla="*/ 84 w 134"/>
                <a:gd name="T5" fmla="*/ 121 h 175"/>
                <a:gd name="T6" fmla="*/ 93 w 134"/>
                <a:gd name="T7" fmla="*/ 116 h 175"/>
                <a:gd name="T8" fmla="*/ 108 w 134"/>
                <a:gd name="T9" fmla="*/ 14 h 175"/>
                <a:gd name="T10" fmla="*/ 38 w 134"/>
                <a:gd name="T11" fmla="*/ 1 h 175"/>
                <a:gd name="T12" fmla="*/ 6 w 134"/>
                <a:gd name="T13" fmla="*/ 1 h 175"/>
                <a:gd name="T14" fmla="*/ 2 w 134"/>
                <a:gd name="T15" fmla="*/ 2 h 175"/>
                <a:gd name="T16" fmla="*/ 10 w 134"/>
                <a:gd name="T17" fmla="*/ 139 h 175"/>
                <a:gd name="T18" fmla="*/ 14 w 134"/>
                <a:gd name="T19" fmla="*/ 174 h 175"/>
                <a:gd name="T20" fmla="*/ 16 w 134"/>
                <a:gd name="T21"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175">
                  <a:moveTo>
                    <a:pt x="16" y="175"/>
                  </a:moveTo>
                  <a:cubicBezTo>
                    <a:pt x="15" y="81"/>
                    <a:pt x="15" y="81"/>
                    <a:pt x="15" y="81"/>
                  </a:cubicBezTo>
                  <a:cubicBezTo>
                    <a:pt x="31" y="125"/>
                    <a:pt x="64" y="126"/>
                    <a:pt x="84" y="121"/>
                  </a:cubicBezTo>
                  <a:cubicBezTo>
                    <a:pt x="86" y="120"/>
                    <a:pt x="89" y="118"/>
                    <a:pt x="93" y="116"/>
                  </a:cubicBezTo>
                  <a:cubicBezTo>
                    <a:pt x="134" y="93"/>
                    <a:pt x="108" y="14"/>
                    <a:pt x="108" y="14"/>
                  </a:cubicBezTo>
                  <a:cubicBezTo>
                    <a:pt x="101" y="5"/>
                    <a:pt x="65" y="2"/>
                    <a:pt x="38" y="1"/>
                  </a:cubicBezTo>
                  <a:cubicBezTo>
                    <a:pt x="20" y="0"/>
                    <a:pt x="6" y="1"/>
                    <a:pt x="6" y="1"/>
                  </a:cubicBezTo>
                  <a:cubicBezTo>
                    <a:pt x="4" y="1"/>
                    <a:pt x="2" y="2"/>
                    <a:pt x="2" y="2"/>
                  </a:cubicBezTo>
                  <a:cubicBezTo>
                    <a:pt x="0" y="20"/>
                    <a:pt x="5" y="88"/>
                    <a:pt x="10" y="139"/>
                  </a:cubicBezTo>
                  <a:cubicBezTo>
                    <a:pt x="12" y="152"/>
                    <a:pt x="13" y="164"/>
                    <a:pt x="14" y="174"/>
                  </a:cubicBezTo>
                  <a:cubicBezTo>
                    <a:pt x="15" y="174"/>
                    <a:pt x="15" y="174"/>
                    <a:pt x="16" y="175"/>
                  </a:cubicBezTo>
                  <a:close/>
                </a:path>
              </a:pathLst>
            </a:custGeom>
            <a:solidFill>
              <a:srgbClr val="F2CCB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1" name="íšḻiḑè"/>
            <p:cNvSpPr/>
            <p:nvPr/>
          </p:nvSpPr>
          <p:spPr bwMode="auto">
            <a:xfrm>
              <a:off x="6799245" y="3000655"/>
              <a:ext cx="285736" cy="296833"/>
            </a:xfrm>
            <a:custGeom>
              <a:avLst/>
              <a:gdLst>
                <a:gd name="T0" fmla="*/ 126 w 155"/>
                <a:gd name="T1" fmla="*/ 38 h 161"/>
                <a:gd name="T2" fmla="*/ 128 w 155"/>
                <a:gd name="T3" fmla="*/ 138 h 161"/>
                <a:gd name="T4" fmla="*/ 29 w 155"/>
                <a:gd name="T5" fmla="*/ 123 h 161"/>
                <a:gd name="T6" fmla="*/ 27 w 155"/>
                <a:gd name="T7" fmla="*/ 23 h 161"/>
                <a:gd name="T8" fmla="*/ 126 w 155"/>
                <a:gd name="T9" fmla="*/ 38 h 161"/>
              </a:gdLst>
              <a:ahLst/>
              <a:cxnLst>
                <a:cxn ang="0">
                  <a:pos x="T0" y="T1"/>
                </a:cxn>
                <a:cxn ang="0">
                  <a:pos x="T2" y="T3"/>
                </a:cxn>
                <a:cxn ang="0">
                  <a:pos x="T4" y="T5"/>
                </a:cxn>
                <a:cxn ang="0">
                  <a:pos x="T6" y="T7"/>
                </a:cxn>
                <a:cxn ang="0">
                  <a:pos x="T8" y="T9"/>
                </a:cxn>
              </a:cxnLst>
              <a:rect l="0" t="0" r="r" b="b"/>
              <a:pathLst>
                <a:path w="155" h="161">
                  <a:moveTo>
                    <a:pt x="126" y="38"/>
                  </a:moveTo>
                  <a:cubicBezTo>
                    <a:pt x="154" y="69"/>
                    <a:pt x="155" y="114"/>
                    <a:pt x="128" y="138"/>
                  </a:cubicBezTo>
                  <a:cubicBezTo>
                    <a:pt x="102" y="161"/>
                    <a:pt x="57" y="155"/>
                    <a:pt x="29" y="123"/>
                  </a:cubicBezTo>
                  <a:cubicBezTo>
                    <a:pt x="1" y="92"/>
                    <a:pt x="0" y="47"/>
                    <a:pt x="27" y="23"/>
                  </a:cubicBezTo>
                  <a:cubicBezTo>
                    <a:pt x="54" y="0"/>
                    <a:pt x="98" y="6"/>
                    <a:pt x="126" y="38"/>
                  </a:cubicBezTo>
                  <a:close/>
                </a:path>
              </a:pathLst>
            </a:custGeom>
            <a:solidFill>
              <a:srgbClr val="47474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 name="îṡliḑé"/>
            <p:cNvSpPr/>
            <p:nvPr/>
          </p:nvSpPr>
          <p:spPr bwMode="auto">
            <a:xfrm>
              <a:off x="6467735" y="2985397"/>
              <a:ext cx="282962" cy="312091"/>
            </a:xfrm>
            <a:custGeom>
              <a:avLst/>
              <a:gdLst>
                <a:gd name="T0" fmla="*/ 133 w 153"/>
                <a:gd name="T1" fmla="*/ 54 h 169"/>
                <a:gd name="T2" fmla="*/ 113 w 153"/>
                <a:gd name="T3" fmla="*/ 152 h 169"/>
                <a:gd name="T4" fmla="*/ 20 w 153"/>
                <a:gd name="T5" fmla="*/ 115 h 169"/>
                <a:gd name="T6" fmla="*/ 40 w 153"/>
                <a:gd name="T7" fmla="*/ 17 h 169"/>
                <a:gd name="T8" fmla="*/ 133 w 153"/>
                <a:gd name="T9" fmla="*/ 54 h 169"/>
              </a:gdLst>
              <a:ahLst/>
              <a:cxnLst>
                <a:cxn ang="0">
                  <a:pos x="T0" y="T1"/>
                </a:cxn>
                <a:cxn ang="0">
                  <a:pos x="T2" y="T3"/>
                </a:cxn>
                <a:cxn ang="0">
                  <a:pos x="T4" y="T5"/>
                </a:cxn>
                <a:cxn ang="0">
                  <a:pos x="T6" y="T7"/>
                </a:cxn>
                <a:cxn ang="0">
                  <a:pos x="T8" y="T9"/>
                </a:cxn>
              </a:cxnLst>
              <a:rect l="0" t="0" r="r" b="b"/>
              <a:pathLst>
                <a:path w="153" h="169">
                  <a:moveTo>
                    <a:pt x="133" y="54"/>
                  </a:moveTo>
                  <a:cubicBezTo>
                    <a:pt x="153" y="91"/>
                    <a:pt x="144" y="135"/>
                    <a:pt x="113" y="152"/>
                  </a:cubicBezTo>
                  <a:cubicBezTo>
                    <a:pt x="81" y="169"/>
                    <a:pt x="40" y="152"/>
                    <a:pt x="20" y="115"/>
                  </a:cubicBezTo>
                  <a:cubicBezTo>
                    <a:pt x="0" y="78"/>
                    <a:pt x="9" y="34"/>
                    <a:pt x="40" y="17"/>
                  </a:cubicBezTo>
                  <a:cubicBezTo>
                    <a:pt x="71" y="0"/>
                    <a:pt x="113" y="17"/>
                    <a:pt x="133" y="54"/>
                  </a:cubicBezTo>
                  <a:close/>
                </a:path>
              </a:pathLst>
            </a:custGeom>
            <a:solidFill>
              <a:srgbClr val="47474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 name="işlïďe"/>
            <p:cNvSpPr/>
            <p:nvPr/>
          </p:nvSpPr>
          <p:spPr bwMode="auto">
            <a:xfrm>
              <a:off x="6584249" y="3207329"/>
              <a:ext cx="109579" cy="292672"/>
            </a:xfrm>
            <a:custGeom>
              <a:avLst/>
              <a:gdLst>
                <a:gd name="T0" fmla="*/ 79 w 79"/>
                <a:gd name="T1" fmla="*/ 107 h 211"/>
                <a:gd name="T2" fmla="*/ 75 w 79"/>
                <a:gd name="T3" fmla="*/ 211 h 211"/>
                <a:gd name="T4" fmla="*/ 0 w 79"/>
                <a:gd name="T5" fmla="*/ 110 h 211"/>
                <a:gd name="T6" fmla="*/ 10 w 79"/>
                <a:gd name="T7" fmla="*/ 0 h 211"/>
                <a:gd name="T8" fmla="*/ 79 w 79"/>
                <a:gd name="T9" fmla="*/ 107 h 211"/>
              </a:gdLst>
              <a:ahLst/>
              <a:cxnLst>
                <a:cxn ang="0">
                  <a:pos x="T0" y="T1"/>
                </a:cxn>
                <a:cxn ang="0">
                  <a:pos x="T2" y="T3"/>
                </a:cxn>
                <a:cxn ang="0">
                  <a:pos x="T4" y="T5"/>
                </a:cxn>
                <a:cxn ang="0">
                  <a:pos x="T6" y="T7"/>
                </a:cxn>
                <a:cxn ang="0">
                  <a:pos x="T8" y="T9"/>
                </a:cxn>
              </a:cxnLst>
              <a:rect l="0" t="0" r="r" b="b"/>
              <a:pathLst>
                <a:path w="79" h="211">
                  <a:moveTo>
                    <a:pt x="79" y="107"/>
                  </a:moveTo>
                  <a:lnTo>
                    <a:pt x="75" y="211"/>
                  </a:lnTo>
                  <a:lnTo>
                    <a:pt x="0" y="110"/>
                  </a:lnTo>
                  <a:lnTo>
                    <a:pt x="10" y="0"/>
                  </a:lnTo>
                  <a:lnTo>
                    <a:pt x="79" y="107"/>
                  </a:lnTo>
                  <a:close/>
                </a:path>
              </a:pathLst>
            </a:custGeom>
            <a:solidFill>
              <a:srgbClr val="807E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 name="îṩlîḑe"/>
            <p:cNvSpPr/>
            <p:nvPr/>
          </p:nvSpPr>
          <p:spPr bwMode="auto">
            <a:xfrm>
              <a:off x="6688279" y="3290553"/>
              <a:ext cx="195577" cy="209448"/>
            </a:xfrm>
            <a:custGeom>
              <a:avLst/>
              <a:gdLst>
                <a:gd name="T0" fmla="*/ 0 w 141"/>
                <a:gd name="T1" fmla="*/ 151 h 151"/>
                <a:gd name="T2" fmla="*/ 140 w 141"/>
                <a:gd name="T3" fmla="*/ 90 h 151"/>
                <a:gd name="T4" fmla="*/ 141 w 141"/>
                <a:gd name="T5" fmla="*/ 0 h 151"/>
                <a:gd name="T6" fmla="*/ 4 w 141"/>
                <a:gd name="T7" fmla="*/ 47 h 151"/>
                <a:gd name="T8" fmla="*/ 0 w 141"/>
                <a:gd name="T9" fmla="*/ 151 h 151"/>
              </a:gdLst>
              <a:ahLst/>
              <a:cxnLst>
                <a:cxn ang="0">
                  <a:pos x="T0" y="T1"/>
                </a:cxn>
                <a:cxn ang="0">
                  <a:pos x="T2" y="T3"/>
                </a:cxn>
                <a:cxn ang="0">
                  <a:pos x="T4" y="T5"/>
                </a:cxn>
                <a:cxn ang="0">
                  <a:pos x="T6" y="T7"/>
                </a:cxn>
                <a:cxn ang="0">
                  <a:pos x="T8" y="T9"/>
                </a:cxn>
              </a:cxnLst>
              <a:rect l="0" t="0" r="r" b="b"/>
              <a:pathLst>
                <a:path w="141" h="151">
                  <a:moveTo>
                    <a:pt x="0" y="151"/>
                  </a:moveTo>
                  <a:lnTo>
                    <a:pt x="140" y="90"/>
                  </a:lnTo>
                  <a:lnTo>
                    <a:pt x="141" y="0"/>
                  </a:lnTo>
                  <a:lnTo>
                    <a:pt x="4" y="47"/>
                  </a:lnTo>
                  <a:lnTo>
                    <a:pt x="0" y="151"/>
                  </a:lnTo>
                  <a:close/>
                </a:path>
              </a:pathLst>
            </a:custGeom>
            <a:solidFill>
              <a:srgbClr val="8A916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 name="isḷíďê"/>
            <p:cNvSpPr/>
            <p:nvPr/>
          </p:nvSpPr>
          <p:spPr bwMode="auto">
            <a:xfrm>
              <a:off x="6598120" y="3147684"/>
              <a:ext cx="285736" cy="208061"/>
            </a:xfrm>
            <a:custGeom>
              <a:avLst/>
              <a:gdLst>
                <a:gd name="T0" fmla="*/ 0 w 206"/>
                <a:gd name="T1" fmla="*/ 43 h 150"/>
                <a:gd name="T2" fmla="*/ 69 w 206"/>
                <a:gd name="T3" fmla="*/ 150 h 150"/>
                <a:gd name="T4" fmla="*/ 206 w 206"/>
                <a:gd name="T5" fmla="*/ 103 h 150"/>
                <a:gd name="T6" fmla="*/ 134 w 206"/>
                <a:gd name="T7" fmla="*/ 0 h 150"/>
                <a:gd name="T8" fmla="*/ 0 w 206"/>
                <a:gd name="T9" fmla="*/ 43 h 150"/>
              </a:gdLst>
              <a:ahLst/>
              <a:cxnLst>
                <a:cxn ang="0">
                  <a:pos x="T0" y="T1"/>
                </a:cxn>
                <a:cxn ang="0">
                  <a:pos x="T2" y="T3"/>
                </a:cxn>
                <a:cxn ang="0">
                  <a:pos x="T4" y="T5"/>
                </a:cxn>
                <a:cxn ang="0">
                  <a:pos x="T6" y="T7"/>
                </a:cxn>
                <a:cxn ang="0">
                  <a:pos x="T8" y="T9"/>
                </a:cxn>
              </a:cxnLst>
              <a:rect l="0" t="0" r="r" b="b"/>
              <a:pathLst>
                <a:path w="206" h="150">
                  <a:moveTo>
                    <a:pt x="0" y="43"/>
                  </a:moveTo>
                  <a:lnTo>
                    <a:pt x="69" y="150"/>
                  </a:lnTo>
                  <a:lnTo>
                    <a:pt x="206" y="103"/>
                  </a:lnTo>
                  <a:lnTo>
                    <a:pt x="134" y="0"/>
                  </a:lnTo>
                  <a:lnTo>
                    <a:pt x="0" y="43"/>
                  </a:lnTo>
                  <a:close/>
                </a:path>
              </a:pathLst>
            </a:custGeom>
            <a:solidFill>
              <a:srgbClr val="F2F1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 name="isḷiḍé"/>
            <p:cNvSpPr/>
            <p:nvPr/>
          </p:nvSpPr>
          <p:spPr bwMode="auto">
            <a:xfrm>
              <a:off x="6750698" y="3365455"/>
              <a:ext cx="245512" cy="306543"/>
            </a:xfrm>
            <a:custGeom>
              <a:avLst/>
              <a:gdLst>
                <a:gd name="T0" fmla="*/ 133 w 133"/>
                <a:gd name="T1" fmla="*/ 143 h 166"/>
                <a:gd name="T2" fmla="*/ 48 w 133"/>
                <a:gd name="T3" fmla="*/ 16 h 166"/>
                <a:gd name="T4" fmla="*/ 44 w 133"/>
                <a:gd name="T5" fmla="*/ 10 h 166"/>
                <a:gd name="T6" fmla="*/ 44 w 133"/>
                <a:gd name="T7" fmla="*/ 10 h 166"/>
                <a:gd name="T8" fmla="*/ 44 w 133"/>
                <a:gd name="T9" fmla="*/ 10 h 166"/>
                <a:gd name="T10" fmla="*/ 24 w 133"/>
                <a:gd name="T11" fmla="*/ 1 h 166"/>
                <a:gd name="T12" fmla="*/ 0 w 133"/>
                <a:gd name="T13" fmla="*/ 24 h 166"/>
                <a:gd name="T14" fmla="*/ 4 w 133"/>
                <a:gd name="T15" fmla="*/ 35 h 166"/>
                <a:gd name="T16" fmla="*/ 90 w 133"/>
                <a:gd name="T17" fmla="*/ 166 h 166"/>
                <a:gd name="T18" fmla="*/ 125 w 133"/>
                <a:gd name="T19" fmla="*/ 147 h 166"/>
                <a:gd name="T20" fmla="*/ 133 w 133"/>
                <a:gd name="T21" fmla="*/ 14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166">
                  <a:moveTo>
                    <a:pt x="133" y="143"/>
                  </a:moveTo>
                  <a:cubicBezTo>
                    <a:pt x="48" y="16"/>
                    <a:pt x="48" y="16"/>
                    <a:pt x="48" y="16"/>
                  </a:cubicBezTo>
                  <a:cubicBezTo>
                    <a:pt x="46" y="14"/>
                    <a:pt x="45" y="12"/>
                    <a:pt x="44" y="10"/>
                  </a:cubicBezTo>
                  <a:cubicBezTo>
                    <a:pt x="44" y="10"/>
                    <a:pt x="44" y="10"/>
                    <a:pt x="44" y="10"/>
                  </a:cubicBezTo>
                  <a:cubicBezTo>
                    <a:pt x="44" y="10"/>
                    <a:pt x="44" y="10"/>
                    <a:pt x="44" y="10"/>
                  </a:cubicBezTo>
                  <a:cubicBezTo>
                    <a:pt x="39" y="4"/>
                    <a:pt x="32" y="0"/>
                    <a:pt x="24" y="1"/>
                  </a:cubicBezTo>
                  <a:cubicBezTo>
                    <a:pt x="10" y="1"/>
                    <a:pt x="0" y="12"/>
                    <a:pt x="0" y="24"/>
                  </a:cubicBezTo>
                  <a:cubicBezTo>
                    <a:pt x="0" y="28"/>
                    <a:pt x="2" y="32"/>
                    <a:pt x="4" y="35"/>
                  </a:cubicBezTo>
                  <a:cubicBezTo>
                    <a:pt x="90" y="166"/>
                    <a:pt x="90" y="166"/>
                    <a:pt x="90" y="166"/>
                  </a:cubicBezTo>
                  <a:cubicBezTo>
                    <a:pt x="90" y="166"/>
                    <a:pt x="121" y="151"/>
                    <a:pt x="125" y="147"/>
                  </a:cubicBezTo>
                  <a:lnTo>
                    <a:pt x="133" y="143"/>
                  </a:lnTo>
                  <a:close/>
                </a:path>
              </a:pathLst>
            </a:custGeom>
            <a:solidFill>
              <a:srgbClr val="807E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 name="iṡļíḑe"/>
            <p:cNvSpPr/>
            <p:nvPr/>
          </p:nvSpPr>
          <p:spPr bwMode="auto">
            <a:xfrm>
              <a:off x="5724266" y="2977075"/>
              <a:ext cx="312091" cy="348155"/>
            </a:xfrm>
            <a:custGeom>
              <a:avLst/>
              <a:gdLst>
                <a:gd name="T0" fmla="*/ 153 w 169"/>
                <a:gd name="T1" fmla="*/ 69 h 189"/>
                <a:gd name="T2" fmla="*/ 115 w 169"/>
                <a:gd name="T3" fmla="*/ 175 h 189"/>
                <a:gd name="T4" fmla="*/ 16 w 169"/>
                <a:gd name="T5" fmla="*/ 120 h 189"/>
                <a:gd name="T6" fmla="*/ 54 w 169"/>
                <a:gd name="T7" fmla="*/ 14 h 189"/>
                <a:gd name="T8" fmla="*/ 153 w 169"/>
                <a:gd name="T9" fmla="*/ 69 h 189"/>
              </a:gdLst>
              <a:ahLst/>
              <a:cxnLst>
                <a:cxn ang="0">
                  <a:pos x="T0" y="T1"/>
                </a:cxn>
                <a:cxn ang="0">
                  <a:pos x="T2" y="T3"/>
                </a:cxn>
                <a:cxn ang="0">
                  <a:pos x="T4" y="T5"/>
                </a:cxn>
                <a:cxn ang="0">
                  <a:pos x="T6" y="T7"/>
                </a:cxn>
                <a:cxn ang="0">
                  <a:pos x="T8" y="T9"/>
                </a:cxn>
              </a:cxnLst>
              <a:rect l="0" t="0" r="r" b="b"/>
              <a:pathLst>
                <a:path w="169" h="189">
                  <a:moveTo>
                    <a:pt x="153" y="69"/>
                  </a:moveTo>
                  <a:cubicBezTo>
                    <a:pt x="169" y="114"/>
                    <a:pt x="152" y="161"/>
                    <a:pt x="115" y="175"/>
                  </a:cubicBezTo>
                  <a:cubicBezTo>
                    <a:pt x="77" y="189"/>
                    <a:pt x="33" y="165"/>
                    <a:pt x="16" y="120"/>
                  </a:cubicBezTo>
                  <a:cubicBezTo>
                    <a:pt x="0" y="76"/>
                    <a:pt x="17" y="28"/>
                    <a:pt x="54" y="14"/>
                  </a:cubicBezTo>
                  <a:cubicBezTo>
                    <a:pt x="92" y="0"/>
                    <a:pt x="136" y="25"/>
                    <a:pt x="153" y="69"/>
                  </a:cubicBezTo>
                  <a:close/>
                </a:path>
              </a:pathLst>
            </a:custGeom>
            <a:solidFill>
              <a:srgbClr val="47474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 name="íṡḷîḓé"/>
            <p:cNvSpPr/>
            <p:nvPr/>
          </p:nvSpPr>
          <p:spPr bwMode="auto">
            <a:xfrm>
              <a:off x="5818586" y="3221199"/>
              <a:ext cx="123450" cy="341219"/>
            </a:xfrm>
            <a:custGeom>
              <a:avLst/>
              <a:gdLst>
                <a:gd name="T0" fmla="*/ 89 w 89"/>
                <a:gd name="T1" fmla="*/ 132 h 246"/>
                <a:gd name="T2" fmla="*/ 67 w 89"/>
                <a:gd name="T3" fmla="*/ 246 h 246"/>
                <a:gd name="T4" fmla="*/ 0 w 89"/>
                <a:gd name="T5" fmla="*/ 123 h 246"/>
                <a:gd name="T6" fmla="*/ 27 w 89"/>
                <a:gd name="T7" fmla="*/ 0 h 246"/>
                <a:gd name="T8" fmla="*/ 89 w 89"/>
                <a:gd name="T9" fmla="*/ 132 h 246"/>
              </a:gdLst>
              <a:ahLst/>
              <a:cxnLst>
                <a:cxn ang="0">
                  <a:pos x="T0" y="T1"/>
                </a:cxn>
                <a:cxn ang="0">
                  <a:pos x="T2" y="T3"/>
                </a:cxn>
                <a:cxn ang="0">
                  <a:pos x="T4" y="T5"/>
                </a:cxn>
                <a:cxn ang="0">
                  <a:pos x="T6" y="T7"/>
                </a:cxn>
                <a:cxn ang="0">
                  <a:pos x="T8" y="T9"/>
                </a:cxn>
              </a:cxnLst>
              <a:rect l="0" t="0" r="r" b="b"/>
              <a:pathLst>
                <a:path w="89" h="246">
                  <a:moveTo>
                    <a:pt x="89" y="132"/>
                  </a:moveTo>
                  <a:lnTo>
                    <a:pt x="67" y="246"/>
                  </a:lnTo>
                  <a:lnTo>
                    <a:pt x="0" y="123"/>
                  </a:lnTo>
                  <a:lnTo>
                    <a:pt x="27" y="0"/>
                  </a:lnTo>
                  <a:lnTo>
                    <a:pt x="89" y="132"/>
                  </a:lnTo>
                  <a:close/>
                </a:path>
              </a:pathLst>
            </a:custGeom>
            <a:solidFill>
              <a:srgbClr val="807E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 name="iṡľíḑê"/>
            <p:cNvSpPr/>
            <p:nvPr/>
          </p:nvSpPr>
          <p:spPr bwMode="auto">
            <a:xfrm>
              <a:off x="5911520" y="3359907"/>
              <a:ext cx="252447" cy="202512"/>
            </a:xfrm>
            <a:custGeom>
              <a:avLst/>
              <a:gdLst>
                <a:gd name="T0" fmla="*/ 0 w 182"/>
                <a:gd name="T1" fmla="*/ 146 h 146"/>
                <a:gd name="T2" fmla="*/ 166 w 182"/>
                <a:gd name="T3" fmla="*/ 101 h 146"/>
                <a:gd name="T4" fmla="*/ 182 w 182"/>
                <a:gd name="T5" fmla="*/ 0 h 146"/>
                <a:gd name="T6" fmla="*/ 22 w 182"/>
                <a:gd name="T7" fmla="*/ 32 h 146"/>
                <a:gd name="T8" fmla="*/ 0 w 182"/>
                <a:gd name="T9" fmla="*/ 146 h 146"/>
              </a:gdLst>
              <a:ahLst/>
              <a:cxnLst>
                <a:cxn ang="0">
                  <a:pos x="T0" y="T1"/>
                </a:cxn>
                <a:cxn ang="0">
                  <a:pos x="T2" y="T3"/>
                </a:cxn>
                <a:cxn ang="0">
                  <a:pos x="T4" y="T5"/>
                </a:cxn>
                <a:cxn ang="0">
                  <a:pos x="T6" y="T7"/>
                </a:cxn>
                <a:cxn ang="0">
                  <a:pos x="T8" y="T9"/>
                </a:cxn>
              </a:cxnLst>
              <a:rect l="0" t="0" r="r" b="b"/>
              <a:pathLst>
                <a:path w="182" h="146">
                  <a:moveTo>
                    <a:pt x="0" y="146"/>
                  </a:moveTo>
                  <a:lnTo>
                    <a:pt x="166" y="101"/>
                  </a:lnTo>
                  <a:lnTo>
                    <a:pt x="182" y="0"/>
                  </a:lnTo>
                  <a:lnTo>
                    <a:pt x="22" y="32"/>
                  </a:lnTo>
                  <a:lnTo>
                    <a:pt x="0" y="146"/>
                  </a:lnTo>
                  <a:close/>
                </a:path>
              </a:pathLst>
            </a:custGeom>
            <a:solidFill>
              <a:srgbClr val="8A916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 name="ïŝlïďè"/>
            <p:cNvSpPr/>
            <p:nvPr/>
          </p:nvSpPr>
          <p:spPr bwMode="auto">
            <a:xfrm>
              <a:off x="5856037" y="3186522"/>
              <a:ext cx="307930" cy="217770"/>
            </a:xfrm>
            <a:custGeom>
              <a:avLst/>
              <a:gdLst>
                <a:gd name="T0" fmla="*/ 0 w 222"/>
                <a:gd name="T1" fmla="*/ 25 h 157"/>
                <a:gd name="T2" fmla="*/ 62 w 222"/>
                <a:gd name="T3" fmla="*/ 157 h 157"/>
                <a:gd name="T4" fmla="*/ 222 w 222"/>
                <a:gd name="T5" fmla="*/ 125 h 157"/>
                <a:gd name="T6" fmla="*/ 156 w 222"/>
                <a:gd name="T7" fmla="*/ 0 h 157"/>
                <a:gd name="T8" fmla="*/ 0 w 222"/>
                <a:gd name="T9" fmla="*/ 25 h 157"/>
              </a:gdLst>
              <a:ahLst/>
              <a:cxnLst>
                <a:cxn ang="0">
                  <a:pos x="T0" y="T1"/>
                </a:cxn>
                <a:cxn ang="0">
                  <a:pos x="T2" y="T3"/>
                </a:cxn>
                <a:cxn ang="0">
                  <a:pos x="T4" y="T5"/>
                </a:cxn>
                <a:cxn ang="0">
                  <a:pos x="T6" y="T7"/>
                </a:cxn>
                <a:cxn ang="0">
                  <a:pos x="T8" y="T9"/>
                </a:cxn>
              </a:cxnLst>
              <a:rect l="0" t="0" r="r" b="b"/>
              <a:pathLst>
                <a:path w="222" h="157">
                  <a:moveTo>
                    <a:pt x="0" y="25"/>
                  </a:moveTo>
                  <a:lnTo>
                    <a:pt x="62" y="157"/>
                  </a:lnTo>
                  <a:lnTo>
                    <a:pt x="222" y="125"/>
                  </a:lnTo>
                  <a:lnTo>
                    <a:pt x="156" y="0"/>
                  </a:lnTo>
                  <a:lnTo>
                    <a:pt x="0" y="25"/>
                  </a:lnTo>
                  <a:close/>
                </a:path>
              </a:pathLst>
            </a:custGeom>
            <a:solidFill>
              <a:srgbClr val="F2F1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 name="î$ľídè"/>
            <p:cNvSpPr/>
            <p:nvPr/>
          </p:nvSpPr>
          <p:spPr bwMode="auto">
            <a:xfrm>
              <a:off x="6003066" y="3427873"/>
              <a:ext cx="221931" cy="374509"/>
            </a:xfrm>
            <a:custGeom>
              <a:avLst/>
              <a:gdLst>
                <a:gd name="T0" fmla="*/ 120 w 120"/>
                <a:gd name="T1" fmla="*/ 187 h 203"/>
                <a:gd name="T2" fmla="*/ 56 w 120"/>
                <a:gd name="T3" fmla="*/ 25 h 203"/>
                <a:gd name="T4" fmla="*/ 53 w 120"/>
                <a:gd name="T5" fmla="*/ 18 h 203"/>
                <a:gd name="T6" fmla="*/ 53 w 120"/>
                <a:gd name="T7" fmla="*/ 18 h 203"/>
                <a:gd name="T8" fmla="*/ 53 w 120"/>
                <a:gd name="T9" fmla="*/ 18 h 203"/>
                <a:gd name="T10" fmla="*/ 33 w 120"/>
                <a:gd name="T11" fmla="*/ 3 h 203"/>
                <a:gd name="T12" fmla="*/ 1 w 120"/>
                <a:gd name="T13" fmla="*/ 23 h 203"/>
                <a:gd name="T14" fmla="*/ 3 w 120"/>
                <a:gd name="T15" fmla="*/ 36 h 203"/>
                <a:gd name="T16" fmla="*/ 67 w 120"/>
                <a:gd name="T17" fmla="*/ 203 h 203"/>
                <a:gd name="T18" fmla="*/ 111 w 120"/>
                <a:gd name="T19" fmla="*/ 190 h 203"/>
                <a:gd name="T20" fmla="*/ 120 w 120"/>
                <a:gd name="T21" fmla="*/ 187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203">
                  <a:moveTo>
                    <a:pt x="120" y="187"/>
                  </a:moveTo>
                  <a:cubicBezTo>
                    <a:pt x="56" y="25"/>
                    <a:pt x="56" y="25"/>
                    <a:pt x="56" y="25"/>
                  </a:cubicBezTo>
                  <a:cubicBezTo>
                    <a:pt x="55" y="23"/>
                    <a:pt x="54" y="20"/>
                    <a:pt x="53" y="18"/>
                  </a:cubicBezTo>
                  <a:cubicBezTo>
                    <a:pt x="53" y="18"/>
                    <a:pt x="53" y="18"/>
                    <a:pt x="53" y="18"/>
                  </a:cubicBezTo>
                  <a:cubicBezTo>
                    <a:pt x="53" y="18"/>
                    <a:pt x="53" y="18"/>
                    <a:pt x="53" y="18"/>
                  </a:cubicBezTo>
                  <a:cubicBezTo>
                    <a:pt x="49" y="10"/>
                    <a:pt x="42" y="4"/>
                    <a:pt x="33" y="3"/>
                  </a:cubicBezTo>
                  <a:cubicBezTo>
                    <a:pt x="17" y="0"/>
                    <a:pt x="3" y="9"/>
                    <a:pt x="1" y="23"/>
                  </a:cubicBezTo>
                  <a:cubicBezTo>
                    <a:pt x="0" y="28"/>
                    <a:pt x="1" y="32"/>
                    <a:pt x="3" y="36"/>
                  </a:cubicBezTo>
                  <a:cubicBezTo>
                    <a:pt x="67" y="203"/>
                    <a:pt x="67" y="203"/>
                    <a:pt x="67" y="203"/>
                  </a:cubicBezTo>
                  <a:cubicBezTo>
                    <a:pt x="67" y="203"/>
                    <a:pt x="105" y="194"/>
                    <a:pt x="111" y="190"/>
                  </a:cubicBezTo>
                  <a:lnTo>
                    <a:pt x="120" y="187"/>
                  </a:lnTo>
                  <a:close/>
                </a:path>
              </a:pathLst>
            </a:custGeom>
            <a:solidFill>
              <a:srgbClr val="807E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 name="ïşľíḑé"/>
            <p:cNvSpPr/>
            <p:nvPr/>
          </p:nvSpPr>
          <p:spPr bwMode="auto">
            <a:xfrm>
              <a:off x="6136225" y="2997881"/>
              <a:ext cx="287124" cy="317640"/>
            </a:xfrm>
            <a:custGeom>
              <a:avLst/>
              <a:gdLst>
                <a:gd name="T0" fmla="*/ 138 w 156"/>
                <a:gd name="T1" fmla="*/ 59 h 172"/>
                <a:gd name="T2" fmla="*/ 110 w 156"/>
                <a:gd name="T3" fmla="*/ 157 h 172"/>
                <a:gd name="T4" fmla="*/ 18 w 156"/>
                <a:gd name="T5" fmla="*/ 113 h 172"/>
                <a:gd name="T6" fmla="*/ 45 w 156"/>
                <a:gd name="T7" fmla="*/ 15 h 172"/>
                <a:gd name="T8" fmla="*/ 138 w 156"/>
                <a:gd name="T9" fmla="*/ 59 h 172"/>
              </a:gdLst>
              <a:ahLst/>
              <a:cxnLst>
                <a:cxn ang="0">
                  <a:pos x="T0" y="T1"/>
                </a:cxn>
                <a:cxn ang="0">
                  <a:pos x="T2" y="T3"/>
                </a:cxn>
                <a:cxn ang="0">
                  <a:pos x="T4" y="T5"/>
                </a:cxn>
                <a:cxn ang="0">
                  <a:pos x="T6" y="T7"/>
                </a:cxn>
                <a:cxn ang="0">
                  <a:pos x="T8" y="T9"/>
                </a:cxn>
              </a:cxnLst>
              <a:rect l="0" t="0" r="r" b="b"/>
              <a:pathLst>
                <a:path w="156" h="172">
                  <a:moveTo>
                    <a:pt x="138" y="59"/>
                  </a:moveTo>
                  <a:cubicBezTo>
                    <a:pt x="156" y="98"/>
                    <a:pt x="143" y="142"/>
                    <a:pt x="110" y="157"/>
                  </a:cubicBezTo>
                  <a:cubicBezTo>
                    <a:pt x="77" y="172"/>
                    <a:pt x="35" y="153"/>
                    <a:pt x="18" y="113"/>
                  </a:cubicBezTo>
                  <a:cubicBezTo>
                    <a:pt x="0" y="74"/>
                    <a:pt x="12" y="30"/>
                    <a:pt x="45" y="15"/>
                  </a:cubicBezTo>
                  <a:cubicBezTo>
                    <a:pt x="79" y="0"/>
                    <a:pt x="120" y="19"/>
                    <a:pt x="138" y="59"/>
                  </a:cubicBezTo>
                  <a:close/>
                </a:path>
              </a:pathLst>
            </a:custGeom>
            <a:solidFill>
              <a:srgbClr val="47474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 name="îśḻiḍè"/>
            <p:cNvSpPr/>
            <p:nvPr/>
          </p:nvSpPr>
          <p:spPr bwMode="auto">
            <a:xfrm>
              <a:off x="6238868" y="3223974"/>
              <a:ext cx="112353" cy="305155"/>
            </a:xfrm>
            <a:custGeom>
              <a:avLst/>
              <a:gdLst>
                <a:gd name="T0" fmla="*/ 81 w 81"/>
                <a:gd name="T1" fmla="*/ 114 h 220"/>
                <a:gd name="T2" fmla="*/ 70 w 81"/>
                <a:gd name="T3" fmla="*/ 220 h 220"/>
                <a:gd name="T4" fmla="*/ 0 w 81"/>
                <a:gd name="T5" fmla="*/ 113 h 220"/>
                <a:gd name="T6" fmla="*/ 18 w 81"/>
                <a:gd name="T7" fmla="*/ 0 h 220"/>
                <a:gd name="T8" fmla="*/ 81 w 81"/>
                <a:gd name="T9" fmla="*/ 114 h 220"/>
              </a:gdLst>
              <a:ahLst/>
              <a:cxnLst>
                <a:cxn ang="0">
                  <a:pos x="T0" y="T1"/>
                </a:cxn>
                <a:cxn ang="0">
                  <a:pos x="T2" y="T3"/>
                </a:cxn>
                <a:cxn ang="0">
                  <a:pos x="T4" y="T5"/>
                </a:cxn>
                <a:cxn ang="0">
                  <a:pos x="T6" y="T7"/>
                </a:cxn>
                <a:cxn ang="0">
                  <a:pos x="T8" y="T9"/>
                </a:cxn>
              </a:cxnLst>
              <a:rect l="0" t="0" r="r" b="b"/>
              <a:pathLst>
                <a:path w="81" h="220">
                  <a:moveTo>
                    <a:pt x="81" y="114"/>
                  </a:moveTo>
                  <a:lnTo>
                    <a:pt x="70" y="220"/>
                  </a:lnTo>
                  <a:lnTo>
                    <a:pt x="0" y="113"/>
                  </a:lnTo>
                  <a:lnTo>
                    <a:pt x="18" y="0"/>
                  </a:lnTo>
                  <a:lnTo>
                    <a:pt x="81" y="114"/>
                  </a:lnTo>
                  <a:close/>
                </a:path>
              </a:pathLst>
            </a:custGeom>
            <a:solidFill>
              <a:srgbClr val="807E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 name="íŝlidé"/>
            <p:cNvSpPr/>
            <p:nvPr/>
          </p:nvSpPr>
          <p:spPr bwMode="auto">
            <a:xfrm>
              <a:off x="6335963" y="3328003"/>
              <a:ext cx="213609" cy="201126"/>
            </a:xfrm>
            <a:custGeom>
              <a:avLst/>
              <a:gdLst>
                <a:gd name="T0" fmla="*/ 0 w 154"/>
                <a:gd name="T1" fmla="*/ 145 h 145"/>
                <a:gd name="T2" fmla="*/ 147 w 154"/>
                <a:gd name="T3" fmla="*/ 92 h 145"/>
                <a:gd name="T4" fmla="*/ 154 w 154"/>
                <a:gd name="T5" fmla="*/ 0 h 145"/>
                <a:gd name="T6" fmla="*/ 11 w 154"/>
                <a:gd name="T7" fmla="*/ 39 h 145"/>
                <a:gd name="T8" fmla="*/ 0 w 154"/>
                <a:gd name="T9" fmla="*/ 145 h 145"/>
              </a:gdLst>
              <a:ahLst/>
              <a:cxnLst>
                <a:cxn ang="0">
                  <a:pos x="T0" y="T1"/>
                </a:cxn>
                <a:cxn ang="0">
                  <a:pos x="T2" y="T3"/>
                </a:cxn>
                <a:cxn ang="0">
                  <a:pos x="T4" y="T5"/>
                </a:cxn>
                <a:cxn ang="0">
                  <a:pos x="T6" y="T7"/>
                </a:cxn>
                <a:cxn ang="0">
                  <a:pos x="T8" y="T9"/>
                </a:cxn>
              </a:cxnLst>
              <a:rect l="0" t="0" r="r" b="b"/>
              <a:pathLst>
                <a:path w="154" h="145">
                  <a:moveTo>
                    <a:pt x="0" y="145"/>
                  </a:moveTo>
                  <a:lnTo>
                    <a:pt x="147" y="92"/>
                  </a:lnTo>
                  <a:lnTo>
                    <a:pt x="154" y="0"/>
                  </a:lnTo>
                  <a:lnTo>
                    <a:pt x="11" y="39"/>
                  </a:lnTo>
                  <a:lnTo>
                    <a:pt x="0" y="145"/>
                  </a:lnTo>
                  <a:close/>
                </a:path>
              </a:pathLst>
            </a:custGeom>
            <a:solidFill>
              <a:srgbClr val="8A916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 name="îṥļïḋê"/>
            <p:cNvSpPr/>
            <p:nvPr/>
          </p:nvSpPr>
          <p:spPr bwMode="auto">
            <a:xfrm>
              <a:off x="6263836" y="3176813"/>
              <a:ext cx="285736" cy="205286"/>
            </a:xfrm>
            <a:custGeom>
              <a:avLst/>
              <a:gdLst>
                <a:gd name="T0" fmla="*/ 0 w 206"/>
                <a:gd name="T1" fmla="*/ 34 h 148"/>
                <a:gd name="T2" fmla="*/ 63 w 206"/>
                <a:gd name="T3" fmla="*/ 148 h 148"/>
                <a:gd name="T4" fmla="*/ 206 w 206"/>
                <a:gd name="T5" fmla="*/ 109 h 148"/>
                <a:gd name="T6" fmla="*/ 139 w 206"/>
                <a:gd name="T7" fmla="*/ 0 h 148"/>
                <a:gd name="T8" fmla="*/ 0 w 206"/>
                <a:gd name="T9" fmla="*/ 34 h 148"/>
              </a:gdLst>
              <a:ahLst/>
              <a:cxnLst>
                <a:cxn ang="0">
                  <a:pos x="T0" y="T1"/>
                </a:cxn>
                <a:cxn ang="0">
                  <a:pos x="T2" y="T3"/>
                </a:cxn>
                <a:cxn ang="0">
                  <a:pos x="T4" y="T5"/>
                </a:cxn>
                <a:cxn ang="0">
                  <a:pos x="T6" y="T7"/>
                </a:cxn>
                <a:cxn ang="0">
                  <a:pos x="T8" y="T9"/>
                </a:cxn>
              </a:cxnLst>
              <a:rect l="0" t="0" r="r" b="b"/>
              <a:pathLst>
                <a:path w="206" h="148">
                  <a:moveTo>
                    <a:pt x="0" y="34"/>
                  </a:moveTo>
                  <a:lnTo>
                    <a:pt x="63" y="148"/>
                  </a:lnTo>
                  <a:lnTo>
                    <a:pt x="206" y="109"/>
                  </a:lnTo>
                  <a:lnTo>
                    <a:pt x="139" y="0"/>
                  </a:lnTo>
                  <a:lnTo>
                    <a:pt x="0" y="34"/>
                  </a:lnTo>
                  <a:close/>
                </a:path>
              </a:pathLst>
            </a:custGeom>
            <a:solidFill>
              <a:srgbClr val="F2F1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 name="íśľiḓè"/>
            <p:cNvSpPr/>
            <p:nvPr/>
          </p:nvSpPr>
          <p:spPr bwMode="auto">
            <a:xfrm>
              <a:off x="6405317" y="3402905"/>
              <a:ext cx="216383" cy="319026"/>
            </a:xfrm>
            <a:custGeom>
              <a:avLst/>
              <a:gdLst>
                <a:gd name="T0" fmla="*/ 117 w 117"/>
                <a:gd name="T1" fmla="*/ 156 h 173"/>
                <a:gd name="T2" fmla="*/ 48 w 117"/>
                <a:gd name="T3" fmla="*/ 20 h 173"/>
                <a:gd name="T4" fmla="*/ 45 w 117"/>
                <a:gd name="T5" fmla="*/ 13 h 173"/>
                <a:gd name="T6" fmla="*/ 45 w 117"/>
                <a:gd name="T7" fmla="*/ 13 h 173"/>
                <a:gd name="T8" fmla="*/ 45 w 117"/>
                <a:gd name="T9" fmla="*/ 13 h 173"/>
                <a:gd name="T10" fmla="*/ 26 w 117"/>
                <a:gd name="T11" fmla="*/ 1 h 173"/>
                <a:gd name="T12" fmla="*/ 0 w 117"/>
                <a:gd name="T13" fmla="*/ 22 h 173"/>
                <a:gd name="T14" fmla="*/ 3 w 117"/>
                <a:gd name="T15" fmla="*/ 33 h 173"/>
                <a:gd name="T16" fmla="*/ 72 w 117"/>
                <a:gd name="T17" fmla="*/ 173 h 173"/>
                <a:gd name="T18" fmla="*/ 109 w 117"/>
                <a:gd name="T19" fmla="*/ 159 h 173"/>
                <a:gd name="T20" fmla="*/ 117 w 117"/>
                <a:gd name="T21" fmla="*/ 15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73">
                  <a:moveTo>
                    <a:pt x="117" y="156"/>
                  </a:moveTo>
                  <a:cubicBezTo>
                    <a:pt x="48" y="20"/>
                    <a:pt x="48" y="20"/>
                    <a:pt x="48" y="20"/>
                  </a:cubicBezTo>
                  <a:cubicBezTo>
                    <a:pt x="47" y="17"/>
                    <a:pt x="46" y="15"/>
                    <a:pt x="45" y="13"/>
                  </a:cubicBezTo>
                  <a:cubicBezTo>
                    <a:pt x="45" y="13"/>
                    <a:pt x="45" y="13"/>
                    <a:pt x="45" y="13"/>
                  </a:cubicBezTo>
                  <a:cubicBezTo>
                    <a:pt x="45" y="13"/>
                    <a:pt x="45" y="13"/>
                    <a:pt x="45" y="13"/>
                  </a:cubicBezTo>
                  <a:cubicBezTo>
                    <a:pt x="41" y="7"/>
                    <a:pt x="35" y="2"/>
                    <a:pt x="26" y="1"/>
                  </a:cubicBezTo>
                  <a:cubicBezTo>
                    <a:pt x="13" y="0"/>
                    <a:pt x="1" y="9"/>
                    <a:pt x="0" y="22"/>
                  </a:cubicBezTo>
                  <a:cubicBezTo>
                    <a:pt x="0" y="26"/>
                    <a:pt x="1" y="30"/>
                    <a:pt x="3" y="33"/>
                  </a:cubicBezTo>
                  <a:cubicBezTo>
                    <a:pt x="72" y="173"/>
                    <a:pt x="72" y="173"/>
                    <a:pt x="72" y="173"/>
                  </a:cubicBezTo>
                  <a:cubicBezTo>
                    <a:pt x="72" y="173"/>
                    <a:pt x="105" y="163"/>
                    <a:pt x="109" y="159"/>
                  </a:cubicBezTo>
                  <a:lnTo>
                    <a:pt x="117" y="156"/>
                  </a:lnTo>
                  <a:close/>
                </a:path>
              </a:pathLst>
            </a:custGeom>
            <a:solidFill>
              <a:srgbClr val="807E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 name="ïşlíḑê"/>
            <p:cNvSpPr/>
            <p:nvPr/>
          </p:nvSpPr>
          <p:spPr bwMode="auto">
            <a:xfrm>
              <a:off x="6932403" y="3122717"/>
              <a:ext cx="106805" cy="294059"/>
            </a:xfrm>
            <a:custGeom>
              <a:avLst/>
              <a:gdLst>
                <a:gd name="T0" fmla="*/ 0 w 77"/>
                <a:gd name="T1" fmla="*/ 0 h 212"/>
                <a:gd name="T2" fmla="*/ 0 w 77"/>
                <a:gd name="T3" fmla="*/ 121 h 212"/>
                <a:gd name="T4" fmla="*/ 77 w 77"/>
                <a:gd name="T5" fmla="*/ 212 h 212"/>
                <a:gd name="T6" fmla="*/ 77 w 77"/>
                <a:gd name="T7" fmla="*/ 25 h 212"/>
                <a:gd name="T8" fmla="*/ 0 w 77"/>
                <a:gd name="T9" fmla="*/ 0 h 212"/>
              </a:gdLst>
              <a:ahLst/>
              <a:cxnLst>
                <a:cxn ang="0">
                  <a:pos x="T0" y="T1"/>
                </a:cxn>
                <a:cxn ang="0">
                  <a:pos x="T2" y="T3"/>
                </a:cxn>
                <a:cxn ang="0">
                  <a:pos x="T4" y="T5"/>
                </a:cxn>
                <a:cxn ang="0">
                  <a:pos x="T6" y="T7"/>
                </a:cxn>
                <a:cxn ang="0">
                  <a:pos x="T8" y="T9"/>
                </a:cxn>
              </a:cxnLst>
              <a:rect l="0" t="0" r="r" b="b"/>
              <a:pathLst>
                <a:path w="77" h="212">
                  <a:moveTo>
                    <a:pt x="0" y="0"/>
                  </a:moveTo>
                  <a:lnTo>
                    <a:pt x="0" y="121"/>
                  </a:lnTo>
                  <a:lnTo>
                    <a:pt x="77" y="212"/>
                  </a:lnTo>
                  <a:lnTo>
                    <a:pt x="77" y="25"/>
                  </a:lnTo>
                  <a:lnTo>
                    <a:pt x="0" y="0"/>
                  </a:lnTo>
                  <a:close/>
                </a:path>
              </a:pathLst>
            </a:custGeom>
            <a:solidFill>
              <a:srgbClr val="807E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 name="iṣḷïďè"/>
            <p:cNvSpPr/>
            <p:nvPr/>
          </p:nvSpPr>
          <p:spPr bwMode="auto">
            <a:xfrm>
              <a:off x="6932403" y="3108846"/>
              <a:ext cx="306543" cy="48548"/>
            </a:xfrm>
            <a:custGeom>
              <a:avLst/>
              <a:gdLst>
                <a:gd name="T0" fmla="*/ 221 w 221"/>
                <a:gd name="T1" fmla="*/ 24 h 35"/>
                <a:gd name="T2" fmla="*/ 77 w 221"/>
                <a:gd name="T3" fmla="*/ 35 h 35"/>
                <a:gd name="T4" fmla="*/ 0 w 221"/>
                <a:gd name="T5" fmla="*/ 10 h 35"/>
                <a:gd name="T6" fmla="*/ 120 w 221"/>
                <a:gd name="T7" fmla="*/ 0 h 35"/>
                <a:gd name="T8" fmla="*/ 221 w 221"/>
                <a:gd name="T9" fmla="*/ 24 h 35"/>
              </a:gdLst>
              <a:ahLst/>
              <a:cxnLst>
                <a:cxn ang="0">
                  <a:pos x="T0" y="T1"/>
                </a:cxn>
                <a:cxn ang="0">
                  <a:pos x="T2" y="T3"/>
                </a:cxn>
                <a:cxn ang="0">
                  <a:pos x="T4" y="T5"/>
                </a:cxn>
                <a:cxn ang="0">
                  <a:pos x="T6" y="T7"/>
                </a:cxn>
                <a:cxn ang="0">
                  <a:pos x="T8" y="T9"/>
                </a:cxn>
              </a:cxnLst>
              <a:rect l="0" t="0" r="r" b="b"/>
              <a:pathLst>
                <a:path w="221" h="35">
                  <a:moveTo>
                    <a:pt x="221" y="24"/>
                  </a:moveTo>
                  <a:lnTo>
                    <a:pt x="77" y="35"/>
                  </a:lnTo>
                  <a:lnTo>
                    <a:pt x="0" y="10"/>
                  </a:lnTo>
                  <a:lnTo>
                    <a:pt x="120" y="0"/>
                  </a:lnTo>
                  <a:lnTo>
                    <a:pt x="221" y="24"/>
                  </a:lnTo>
                  <a:close/>
                </a:path>
              </a:pathLst>
            </a:custGeom>
            <a:solidFill>
              <a:srgbClr val="F2F1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 name="iṧliḑè"/>
            <p:cNvSpPr/>
            <p:nvPr/>
          </p:nvSpPr>
          <p:spPr bwMode="auto">
            <a:xfrm>
              <a:off x="7039208" y="3142136"/>
              <a:ext cx="199738" cy="274640"/>
            </a:xfrm>
            <a:custGeom>
              <a:avLst/>
              <a:gdLst>
                <a:gd name="T0" fmla="*/ 0 w 144"/>
                <a:gd name="T1" fmla="*/ 11 h 198"/>
                <a:gd name="T2" fmla="*/ 0 w 144"/>
                <a:gd name="T3" fmla="*/ 198 h 198"/>
                <a:gd name="T4" fmla="*/ 144 w 144"/>
                <a:gd name="T5" fmla="*/ 182 h 198"/>
                <a:gd name="T6" fmla="*/ 144 w 144"/>
                <a:gd name="T7" fmla="*/ 0 h 198"/>
                <a:gd name="T8" fmla="*/ 0 w 144"/>
                <a:gd name="T9" fmla="*/ 11 h 198"/>
              </a:gdLst>
              <a:ahLst/>
              <a:cxnLst>
                <a:cxn ang="0">
                  <a:pos x="T0" y="T1"/>
                </a:cxn>
                <a:cxn ang="0">
                  <a:pos x="T2" y="T3"/>
                </a:cxn>
                <a:cxn ang="0">
                  <a:pos x="T4" y="T5"/>
                </a:cxn>
                <a:cxn ang="0">
                  <a:pos x="T6" y="T7"/>
                </a:cxn>
                <a:cxn ang="0">
                  <a:pos x="T8" y="T9"/>
                </a:cxn>
              </a:cxnLst>
              <a:rect l="0" t="0" r="r" b="b"/>
              <a:pathLst>
                <a:path w="144" h="198">
                  <a:moveTo>
                    <a:pt x="0" y="11"/>
                  </a:moveTo>
                  <a:lnTo>
                    <a:pt x="0" y="198"/>
                  </a:lnTo>
                  <a:lnTo>
                    <a:pt x="144" y="182"/>
                  </a:lnTo>
                  <a:lnTo>
                    <a:pt x="144" y="0"/>
                  </a:lnTo>
                  <a:lnTo>
                    <a:pt x="0" y="11"/>
                  </a:lnTo>
                  <a:close/>
                </a:path>
              </a:pathLst>
            </a:custGeom>
            <a:solidFill>
              <a:srgbClr val="8A916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 name="iṥ1ïḓé"/>
            <p:cNvSpPr/>
            <p:nvPr/>
          </p:nvSpPr>
          <p:spPr bwMode="auto">
            <a:xfrm>
              <a:off x="7098852" y="3247553"/>
              <a:ext cx="337058" cy="317640"/>
            </a:xfrm>
            <a:custGeom>
              <a:avLst/>
              <a:gdLst>
                <a:gd name="T0" fmla="*/ 183 w 183"/>
                <a:gd name="T1" fmla="*/ 143 h 172"/>
                <a:gd name="T2" fmla="*/ 44 w 183"/>
                <a:gd name="T3" fmla="*/ 11 h 172"/>
                <a:gd name="T4" fmla="*/ 39 w 183"/>
                <a:gd name="T5" fmla="*/ 6 h 172"/>
                <a:gd name="T6" fmla="*/ 39 w 183"/>
                <a:gd name="T7" fmla="*/ 6 h 172"/>
                <a:gd name="T8" fmla="*/ 39 w 183"/>
                <a:gd name="T9" fmla="*/ 6 h 172"/>
                <a:gd name="T10" fmla="*/ 20 w 183"/>
                <a:gd name="T11" fmla="*/ 2 h 172"/>
                <a:gd name="T12" fmla="*/ 3 w 183"/>
                <a:gd name="T13" fmla="*/ 28 h 172"/>
                <a:gd name="T14" fmla="*/ 9 w 183"/>
                <a:gd name="T15" fmla="*/ 37 h 172"/>
                <a:gd name="T16" fmla="*/ 111 w 183"/>
                <a:gd name="T17" fmla="*/ 137 h 172"/>
                <a:gd name="T18" fmla="*/ 146 w 183"/>
                <a:gd name="T19" fmla="*/ 167 h 172"/>
                <a:gd name="T20" fmla="*/ 183 w 183"/>
                <a:gd name="T21" fmla="*/ 14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172">
                  <a:moveTo>
                    <a:pt x="183" y="143"/>
                  </a:moveTo>
                  <a:cubicBezTo>
                    <a:pt x="44" y="11"/>
                    <a:pt x="44" y="11"/>
                    <a:pt x="44" y="11"/>
                  </a:cubicBezTo>
                  <a:cubicBezTo>
                    <a:pt x="43" y="9"/>
                    <a:pt x="41" y="8"/>
                    <a:pt x="39" y="6"/>
                  </a:cubicBezTo>
                  <a:cubicBezTo>
                    <a:pt x="39" y="6"/>
                    <a:pt x="39" y="6"/>
                    <a:pt x="39" y="6"/>
                  </a:cubicBezTo>
                  <a:cubicBezTo>
                    <a:pt x="39" y="6"/>
                    <a:pt x="39" y="6"/>
                    <a:pt x="39" y="6"/>
                  </a:cubicBezTo>
                  <a:cubicBezTo>
                    <a:pt x="34" y="2"/>
                    <a:pt x="27" y="0"/>
                    <a:pt x="20" y="2"/>
                  </a:cubicBezTo>
                  <a:cubicBezTo>
                    <a:pt x="8" y="5"/>
                    <a:pt x="0" y="17"/>
                    <a:pt x="3" y="28"/>
                  </a:cubicBezTo>
                  <a:cubicBezTo>
                    <a:pt x="4" y="31"/>
                    <a:pt x="6" y="34"/>
                    <a:pt x="9" y="37"/>
                  </a:cubicBezTo>
                  <a:cubicBezTo>
                    <a:pt x="111" y="137"/>
                    <a:pt x="111" y="137"/>
                    <a:pt x="111" y="137"/>
                  </a:cubicBezTo>
                  <a:cubicBezTo>
                    <a:pt x="111" y="137"/>
                    <a:pt x="144" y="172"/>
                    <a:pt x="146" y="167"/>
                  </a:cubicBezTo>
                  <a:lnTo>
                    <a:pt x="183" y="143"/>
                  </a:lnTo>
                  <a:close/>
                </a:path>
              </a:pathLst>
            </a:custGeom>
            <a:solidFill>
              <a:srgbClr val="807E8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 name="ïSḷîdè"/>
            <p:cNvSpPr/>
            <p:nvPr/>
          </p:nvSpPr>
          <p:spPr bwMode="auto">
            <a:xfrm>
              <a:off x="6265223" y="3534677"/>
              <a:ext cx="67967" cy="728212"/>
            </a:xfrm>
            <a:custGeom>
              <a:avLst/>
              <a:gdLst>
                <a:gd name="T0" fmla="*/ 31 w 37"/>
                <a:gd name="T1" fmla="*/ 367 h 395"/>
                <a:gd name="T2" fmla="*/ 37 w 37"/>
                <a:gd name="T3" fmla="*/ 395 h 395"/>
                <a:gd name="T4" fmla="*/ 37 w 37"/>
                <a:gd name="T5" fmla="*/ 366 h 395"/>
                <a:gd name="T6" fmla="*/ 37 w 37"/>
                <a:gd name="T7" fmla="*/ 0 h 395"/>
                <a:gd name="T8" fmla="*/ 31 w 37"/>
                <a:gd name="T9" fmla="*/ 367 h 395"/>
              </a:gdLst>
              <a:ahLst/>
              <a:cxnLst>
                <a:cxn ang="0">
                  <a:pos x="T0" y="T1"/>
                </a:cxn>
                <a:cxn ang="0">
                  <a:pos x="T2" y="T3"/>
                </a:cxn>
                <a:cxn ang="0">
                  <a:pos x="T4" y="T5"/>
                </a:cxn>
                <a:cxn ang="0">
                  <a:pos x="T6" y="T7"/>
                </a:cxn>
                <a:cxn ang="0">
                  <a:pos x="T8" y="T9"/>
                </a:cxn>
              </a:cxnLst>
              <a:rect l="0" t="0" r="r" b="b"/>
              <a:pathLst>
                <a:path w="37" h="395">
                  <a:moveTo>
                    <a:pt x="31" y="367"/>
                  </a:moveTo>
                  <a:cubicBezTo>
                    <a:pt x="33" y="376"/>
                    <a:pt x="35" y="386"/>
                    <a:pt x="37" y="395"/>
                  </a:cubicBezTo>
                  <a:cubicBezTo>
                    <a:pt x="37" y="366"/>
                    <a:pt x="37" y="366"/>
                    <a:pt x="37" y="366"/>
                  </a:cubicBezTo>
                  <a:cubicBezTo>
                    <a:pt x="37" y="0"/>
                    <a:pt x="37" y="0"/>
                    <a:pt x="37" y="0"/>
                  </a:cubicBezTo>
                  <a:cubicBezTo>
                    <a:pt x="37" y="0"/>
                    <a:pt x="0" y="186"/>
                    <a:pt x="31" y="367"/>
                  </a:cubicBezTo>
                  <a:close/>
                </a:path>
              </a:pathLst>
            </a:custGeom>
            <a:solidFill>
              <a:srgbClr val="D5872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 name="iṣļíḍè"/>
            <p:cNvSpPr/>
            <p:nvPr/>
          </p:nvSpPr>
          <p:spPr bwMode="auto">
            <a:xfrm>
              <a:off x="6333189" y="3461162"/>
              <a:ext cx="1294137" cy="801727"/>
            </a:xfrm>
            <a:custGeom>
              <a:avLst/>
              <a:gdLst>
                <a:gd name="T0" fmla="*/ 685 w 700"/>
                <a:gd name="T1" fmla="*/ 0 h 435"/>
                <a:gd name="T2" fmla="*/ 0 w 700"/>
                <a:gd name="T3" fmla="*/ 40 h 435"/>
                <a:gd name="T4" fmla="*/ 0 w 700"/>
                <a:gd name="T5" fmla="*/ 406 h 435"/>
                <a:gd name="T6" fmla="*/ 0 w 700"/>
                <a:gd name="T7" fmla="*/ 435 h 435"/>
                <a:gd name="T8" fmla="*/ 576 w 700"/>
                <a:gd name="T9" fmla="*/ 364 h 435"/>
                <a:gd name="T10" fmla="*/ 688 w 700"/>
                <a:gd name="T11" fmla="*/ 351 h 435"/>
                <a:gd name="T12" fmla="*/ 700 w 700"/>
                <a:gd name="T13" fmla="*/ 337 h 435"/>
                <a:gd name="T14" fmla="*/ 700 w 700"/>
                <a:gd name="T15" fmla="*/ 14 h 435"/>
                <a:gd name="T16" fmla="*/ 685 w 700"/>
                <a:gd name="T17"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0" h="435">
                  <a:moveTo>
                    <a:pt x="685" y="0"/>
                  </a:moveTo>
                  <a:cubicBezTo>
                    <a:pt x="0" y="40"/>
                    <a:pt x="0" y="40"/>
                    <a:pt x="0" y="40"/>
                  </a:cubicBezTo>
                  <a:cubicBezTo>
                    <a:pt x="0" y="406"/>
                    <a:pt x="0" y="406"/>
                    <a:pt x="0" y="406"/>
                  </a:cubicBezTo>
                  <a:cubicBezTo>
                    <a:pt x="0" y="435"/>
                    <a:pt x="0" y="435"/>
                    <a:pt x="0" y="435"/>
                  </a:cubicBezTo>
                  <a:cubicBezTo>
                    <a:pt x="576" y="364"/>
                    <a:pt x="576" y="364"/>
                    <a:pt x="576" y="364"/>
                  </a:cubicBezTo>
                  <a:cubicBezTo>
                    <a:pt x="688" y="351"/>
                    <a:pt x="688" y="351"/>
                    <a:pt x="688" y="351"/>
                  </a:cubicBezTo>
                  <a:cubicBezTo>
                    <a:pt x="695" y="350"/>
                    <a:pt x="700" y="344"/>
                    <a:pt x="700" y="337"/>
                  </a:cubicBezTo>
                  <a:cubicBezTo>
                    <a:pt x="700" y="14"/>
                    <a:pt x="700" y="14"/>
                    <a:pt x="700" y="14"/>
                  </a:cubicBezTo>
                  <a:cubicBezTo>
                    <a:pt x="700" y="6"/>
                    <a:pt x="693" y="0"/>
                    <a:pt x="685" y="0"/>
                  </a:cubicBezTo>
                  <a:close/>
                </a:path>
              </a:pathLst>
            </a:custGeom>
            <a:solidFill>
              <a:srgbClr val="B6843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 name="iS1íḓé"/>
            <p:cNvSpPr/>
            <p:nvPr/>
          </p:nvSpPr>
          <p:spPr bwMode="auto">
            <a:xfrm>
              <a:off x="5555043" y="4178278"/>
              <a:ext cx="742083" cy="1812901"/>
            </a:xfrm>
            <a:custGeom>
              <a:avLst/>
              <a:gdLst>
                <a:gd name="T0" fmla="*/ 194 w 535"/>
                <a:gd name="T1" fmla="*/ 0 h 1307"/>
                <a:gd name="T2" fmla="*/ 229 w 535"/>
                <a:gd name="T3" fmla="*/ 235 h 1307"/>
                <a:gd name="T4" fmla="*/ 210 w 535"/>
                <a:gd name="T5" fmla="*/ 590 h 1307"/>
                <a:gd name="T6" fmla="*/ 0 w 535"/>
                <a:gd name="T7" fmla="*/ 1079 h 1307"/>
                <a:gd name="T8" fmla="*/ 467 w 535"/>
                <a:gd name="T9" fmla="*/ 1307 h 1307"/>
                <a:gd name="T10" fmla="*/ 535 w 535"/>
                <a:gd name="T11" fmla="*/ 57 h 1307"/>
                <a:gd name="T12" fmla="*/ 194 w 535"/>
                <a:gd name="T13" fmla="*/ 0 h 1307"/>
              </a:gdLst>
              <a:ahLst/>
              <a:cxnLst>
                <a:cxn ang="0">
                  <a:pos x="T0" y="T1"/>
                </a:cxn>
                <a:cxn ang="0">
                  <a:pos x="T2" y="T3"/>
                </a:cxn>
                <a:cxn ang="0">
                  <a:pos x="T4" y="T5"/>
                </a:cxn>
                <a:cxn ang="0">
                  <a:pos x="T6" y="T7"/>
                </a:cxn>
                <a:cxn ang="0">
                  <a:pos x="T8" y="T9"/>
                </a:cxn>
                <a:cxn ang="0">
                  <a:pos x="T10" y="T11"/>
                </a:cxn>
                <a:cxn ang="0">
                  <a:pos x="T12" y="T13"/>
                </a:cxn>
              </a:cxnLst>
              <a:rect l="0" t="0" r="r" b="b"/>
              <a:pathLst>
                <a:path w="535" h="1307">
                  <a:moveTo>
                    <a:pt x="194" y="0"/>
                  </a:moveTo>
                  <a:lnTo>
                    <a:pt x="229" y="235"/>
                  </a:lnTo>
                  <a:lnTo>
                    <a:pt x="210" y="590"/>
                  </a:lnTo>
                  <a:lnTo>
                    <a:pt x="0" y="1079"/>
                  </a:lnTo>
                  <a:lnTo>
                    <a:pt x="467" y="1307"/>
                  </a:lnTo>
                  <a:lnTo>
                    <a:pt x="535" y="57"/>
                  </a:lnTo>
                  <a:lnTo>
                    <a:pt x="194" y="0"/>
                  </a:lnTo>
                  <a:close/>
                </a:path>
              </a:pathLst>
            </a:custGeom>
            <a:solidFill>
              <a:srgbClr val="5F39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 name="ïṥļíḓè"/>
            <p:cNvSpPr/>
            <p:nvPr/>
          </p:nvSpPr>
          <p:spPr bwMode="auto">
            <a:xfrm>
              <a:off x="6202804" y="4132504"/>
              <a:ext cx="1280266" cy="1858674"/>
            </a:xfrm>
            <a:custGeom>
              <a:avLst/>
              <a:gdLst>
                <a:gd name="T0" fmla="*/ 861 w 923"/>
                <a:gd name="T1" fmla="*/ 0 h 1340"/>
                <a:gd name="T2" fmla="*/ 197 w 923"/>
                <a:gd name="T3" fmla="*/ 82 h 1340"/>
                <a:gd name="T4" fmla="*/ 94 w 923"/>
                <a:gd name="T5" fmla="*/ 94 h 1340"/>
                <a:gd name="T6" fmla="*/ 68 w 923"/>
                <a:gd name="T7" fmla="*/ 90 h 1340"/>
                <a:gd name="T8" fmla="*/ 0 w 923"/>
                <a:gd name="T9" fmla="*/ 1340 h 1340"/>
                <a:gd name="T10" fmla="*/ 923 w 923"/>
                <a:gd name="T11" fmla="*/ 1093 h 1340"/>
                <a:gd name="T12" fmla="*/ 861 w 923"/>
                <a:gd name="T13" fmla="*/ 0 h 1340"/>
              </a:gdLst>
              <a:ahLst/>
              <a:cxnLst>
                <a:cxn ang="0">
                  <a:pos x="T0" y="T1"/>
                </a:cxn>
                <a:cxn ang="0">
                  <a:pos x="T2" y="T3"/>
                </a:cxn>
                <a:cxn ang="0">
                  <a:pos x="T4" y="T5"/>
                </a:cxn>
                <a:cxn ang="0">
                  <a:pos x="T6" y="T7"/>
                </a:cxn>
                <a:cxn ang="0">
                  <a:pos x="T8" y="T9"/>
                </a:cxn>
                <a:cxn ang="0">
                  <a:pos x="T10" y="T11"/>
                </a:cxn>
                <a:cxn ang="0">
                  <a:pos x="T12" y="T13"/>
                </a:cxn>
              </a:cxnLst>
              <a:rect l="0" t="0" r="r" b="b"/>
              <a:pathLst>
                <a:path w="923" h="1340">
                  <a:moveTo>
                    <a:pt x="861" y="0"/>
                  </a:moveTo>
                  <a:lnTo>
                    <a:pt x="197" y="82"/>
                  </a:lnTo>
                  <a:lnTo>
                    <a:pt x="94" y="94"/>
                  </a:lnTo>
                  <a:lnTo>
                    <a:pt x="68" y="90"/>
                  </a:lnTo>
                  <a:lnTo>
                    <a:pt x="0" y="1340"/>
                  </a:lnTo>
                  <a:lnTo>
                    <a:pt x="923" y="1093"/>
                  </a:lnTo>
                  <a:lnTo>
                    <a:pt x="861" y="0"/>
                  </a:lnTo>
                  <a:close/>
                </a:path>
              </a:pathLst>
            </a:custGeom>
            <a:solidFill>
              <a:srgbClr val="91642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 name="íṡḷiďe"/>
            <p:cNvSpPr/>
            <p:nvPr/>
          </p:nvSpPr>
          <p:spPr bwMode="auto">
            <a:xfrm>
              <a:off x="5488464" y="3534677"/>
              <a:ext cx="844726" cy="728212"/>
            </a:xfrm>
            <a:custGeom>
              <a:avLst/>
              <a:gdLst>
                <a:gd name="T0" fmla="*/ 444 w 457"/>
                <a:gd name="T1" fmla="*/ 318 h 395"/>
                <a:gd name="T2" fmla="*/ 457 w 457"/>
                <a:gd name="T3" fmla="*/ 0 h 395"/>
                <a:gd name="T4" fmla="*/ 9 w 457"/>
                <a:gd name="T5" fmla="*/ 146 h 395"/>
                <a:gd name="T6" fmla="*/ 0 w 457"/>
                <a:gd name="T7" fmla="*/ 158 h 395"/>
                <a:gd name="T8" fmla="*/ 0 w 457"/>
                <a:gd name="T9" fmla="*/ 306 h 395"/>
                <a:gd name="T10" fmla="*/ 11 w 457"/>
                <a:gd name="T11" fmla="*/ 320 h 395"/>
                <a:gd name="T12" fmla="*/ 181 w 457"/>
                <a:gd name="T13" fmla="*/ 349 h 395"/>
                <a:gd name="T14" fmla="*/ 437 w 457"/>
                <a:gd name="T15" fmla="*/ 392 h 395"/>
                <a:gd name="T16" fmla="*/ 457 w 457"/>
                <a:gd name="T17" fmla="*/ 395 h 395"/>
                <a:gd name="T18" fmla="*/ 451 w 457"/>
                <a:gd name="T19" fmla="*/ 367 h 395"/>
                <a:gd name="T20" fmla="*/ 444 w 457"/>
                <a:gd name="T21" fmla="*/ 31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7" h="395">
                  <a:moveTo>
                    <a:pt x="444" y="318"/>
                  </a:moveTo>
                  <a:cubicBezTo>
                    <a:pt x="426" y="154"/>
                    <a:pt x="457" y="0"/>
                    <a:pt x="457" y="0"/>
                  </a:cubicBezTo>
                  <a:cubicBezTo>
                    <a:pt x="9" y="146"/>
                    <a:pt x="9" y="146"/>
                    <a:pt x="9" y="146"/>
                  </a:cubicBezTo>
                  <a:cubicBezTo>
                    <a:pt x="4" y="147"/>
                    <a:pt x="0" y="153"/>
                    <a:pt x="0" y="158"/>
                  </a:cubicBezTo>
                  <a:cubicBezTo>
                    <a:pt x="0" y="306"/>
                    <a:pt x="0" y="306"/>
                    <a:pt x="0" y="306"/>
                  </a:cubicBezTo>
                  <a:cubicBezTo>
                    <a:pt x="0" y="313"/>
                    <a:pt x="5" y="318"/>
                    <a:pt x="11" y="320"/>
                  </a:cubicBezTo>
                  <a:cubicBezTo>
                    <a:pt x="181" y="349"/>
                    <a:pt x="181" y="349"/>
                    <a:pt x="181" y="349"/>
                  </a:cubicBezTo>
                  <a:cubicBezTo>
                    <a:pt x="437" y="392"/>
                    <a:pt x="437" y="392"/>
                    <a:pt x="437" y="392"/>
                  </a:cubicBezTo>
                  <a:cubicBezTo>
                    <a:pt x="457" y="395"/>
                    <a:pt x="457" y="395"/>
                    <a:pt x="457" y="395"/>
                  </a:cubicBezTo>
                  <a:cubicBezTo>
                    <a:pt x="455" y="386"/>
                    <a:pt x="453" y="376"/>
                    <a:pt x="451" y="367"/>
                  </a:cubicBezTo>
                  <a:cubicBezTo>
                    <a:pt x="448" y="350"/>
                    <a:pt x="446" y="334"/>
                    <a:pt x="444" y="318"/>
                  </a:cubicBezTo>
                  <a:close/>
                </a:path>
              </a:pathLst>
            </a:custGeom>
            <a:solidFill>
              <a:srgbClr val="83552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 name="íS1îḑé"/>
            <p:cNvSpPr/>
            <p:nvPr/>
          </p:nvSpPr>
          <p:spPr bwMode="auto">
            <a:xfrm>
              <a:off x="5487076" y="5674927"/>
              <a:ext cx="715728" cy="399476"/>
            </a:xfrm>
            <a:custGeom>
              <a:avLst/>
              <a:gdLst>
                <a:gd name="T0" fmla="*/ 49 w 516"/>
                <a:gd name="T1" fmla="*/ 0 h 288"/>
                <a:gd name="T2" fmla="*/ 0 w 516"/>
                <a:gd name="T3" fmla="*/ 16 h 288"/>
                <a:gd name="T4" fmla="*/ 509 w 516"/>
                <a:gd name="T5" fmla="*/ 288 h 288"/>
                <a:gd name="T6" fmla="*/ 516 w 516"/>
                <a:gd name="T7" fmla="*/ 228 h 288"/>
                <a:gd name="T8" fmla="*/ 49 w 516"/>
                <a:gd name="T9" fmla="*/ 0 h 288"/>
              </a:gdLst>
              <a:ahLst/>
              <a:cxnLst>
                <a:cxn ang="0">
                  <a:pos x="T0" y="T1"/>
                </a:cxn>
                <a:cxn ang="0">
                  <a:pos x="T2" y="T3"/>
                </a:cxn>
                <a:cxn ang="0">
                  <a:pos x="T4" y="T5"/>
                </a:cxn>
                <a:cxn ang="0">
                  <a:pos x="T6" y="T7"/>
                </a:cxn>
                <a:cxn ang="0">
                  <a:pos x="T8" y="T9"/>
                </a:cxn>
              </a:cxnLst>
              <a:rect l="0" t="0" r="r" b="b"/>
              <a:pathLst>
                <a:path w="516" h="288">
                  <a:moveTo>
                    <a:pt x="49" y="0"/>
                  </a:moveTo>
                  <a:lnTo>
                    <a:pt x="0" y="16"/>
                  </a:lnTo>
                  <a:lnTo>
                    <a:pt x="509" y="288"/>
                  </a:lnTo>
                  <a:lnTo>
                    <a:pt x="516" y="228"/>
                  </a:lnTo>
                  <a:lnTo>
                    <a:pt x="49" y="0"/>
                  </a:lnTo>
                  <a:close/>
                </a:path>
              </a:pathLst>
            </a:custGeom>
            <a:solidFill>
              <a:srgbClr val="91662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 name="iṥļíďè"/>
            <p:cNvSpPr/>
            <p:nvPr/>
          </p:nvSpPr>
          <p:spPr bwMode="auto">
            <a:xfrm>
              <a:off x="6193095" y="5648573"/>
              <a:ext cx="1396780" cy="425831"/>
            </a:xfrm>
            <a:custGeom>
              <a:avLst/>
              <a:gdLst>
                <a:gd name="T0" fmla="*/ 930 w 1007"/>
                <a:gd name="T1" fmla="*/ 0 h 307"/>
                <a:gd name="T2" fmla="*/ 1007 w 1007"/>
                <a:gd name="T3" fmla="*/ 26 h 307"/>
                <a:gd name="T4" fmla="*/ 0 w 1007"/>
                <a:gd name="T5" fmla="*/ 307 h 307"/>
                <a:gd name="T6" fmla="*/ 7 w 1007"/>
                <a:gd name="T7" fmla="*/ 247 h 307"/>
                <a:gd name="T8" fmla="*/ 930 w 1007"/>
                <a:gd name="T9" fmla="*/ 0 h 307"/>
              </a:gdLst>
              <a:ahLst/>
              <a:cxnLst>
                <a:cxn ang="0">
                  <a:pos x="T0" y="T1"/>
                </a:cxn>
                <a:cxn ang="0">
                  <a:pos x="T2" y="T3"/>
                </a:cxn>
                <a:cxn ang="0">
                  <a:pos x="T4" y="T5"/>
                </a:cxn>
                <a:cxn ang="0">
                  <a:pos x="T6" y="T7"/>
                </a:cxn>
                <a:cxn ang="0">
                  <a:pos x="T8" y="T9"/>
                </a:cxn>
              </a:cxnLst>
              <a:rect l="0" t="0" r="r" b="b"/>
              <a:pathLst>
                <a:path w="1007" h="307">
                  <a:moveTo>
                    <a:pt x="930" y="0"/>
                  </a:moveTo>
                  <a:lnTo>
                    <a:pt x="1007" y="26"/>
                  </a:lnTo>
                  <a:lnTo>
                    <a:pt x="0" y="307"/>
                  </a:lnTo>
                  <a:lnTo>
                    <a:pt x="7" y="247"/>
                  </a:lnTo>
                  <a:lnTo>
                    <a:pt x="930" y="0"/>
                  </a:lnTo>
                  <a:close/>
                </a:path>
              </a:pathLst>
            </a:custGeom>
            <a:solidFill>
              <a:srgbClr val="B6843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9" name="îṥľïdé"/>
            <p:cNvSpPr/>
            <p:nvPr/>
          </p:nvSpPr>
          <p:spPr bwMode="auto">
            <a:xfrm>
              <a:off x="5471819" y="5697120"/>
              <a:ext cx="721277" cy="815597"/>
            </a:xfrm>
            <a:custGeom>
              <a:avLst/>
              <a:gdLst>
                <a:gd name="T0" fmla="*/ 11 w 520"/>
                <a:gd name="T1" fmla="*/ 0 h 588"/>
                <a:gd name="T2" fmla="*/ 0 w 520"/>
                <a:gd name="T3" fmla="*/ 201 h 588"/>
                <a:gd name="T4" fmla="*/ 492 w 520"/>
                <a:gd name="T5" fmla="*/ 588 h 588"/>
                <a:gd name="T6" fmla="*/ 520 w 520"/>
                <a:gd name="T7" fmla="*/ 272 h 588"/>
                <a:gd name="T8" fmla="*/ 11 w 520"/>
                <a:gd name="T9" fmla="*/ 0 h 588"/>
              </a:gdLst>
              <a:ahLst/>
              <a:cxnLst>
                <a:cxn ang="0">
                  <a:pos x="T0" y="T1"/>
                </a:cxn>
                <a:cxn ang="0">
                  <a:pos x="T2" y="T3"/>
                </a:cxn>
                <a:cxn ang="0">
                  <a:pos x="T4" y="T5"/>
                </a:cxn>
                <a:cxn ang="0">
                  <a:pos x="T6" y="T7"/>
                </a:cxn>
                <a:cxn ang="0">
                  <a:pos x="T8" y="T9"/>
                </a:cxn>
              </a:cxnLst>
              <a:rect l="0" t="0" r="r" b="b"/>
              <a:pathLst>
                <a:path w="520" h="588">
                  <a:moveTo>
                    <a:pt x="11" y="0"/>
                  </a:moveTo>
                  <a:lnTo>
                    <a:pt x="0" y="201"/>
                  </a:lnTo>
                  <a:lnTo>
                    <a:pt x="492" y="588"/>
                  </a:lnTo>
                  <a:lnTo>
                    <a:pt x="520" y="272"/>
                  </a:lnTo>
                  <a:lnTo>
                    <a:pt x="11" y="0"/>
                  </a:lnTo>
                  <a:close/>
                </a:path>
              </a:pathLst>
            </a:custGeom>
            <a:solidFill>
              <a:srgbClr val="5F39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0" name="iṧḷîďe"/>
            <p:cNvSpPr/>
            <p:nvPr/>
          </p:nvSpPr>
          <p:spPr bwMode="auto">
            <a:xfrm>
              <a:off x="6154257" y="5684637"/>
              <a:ext cx="1435618" cy="828081"/>
            </a:xfrm>
            <a:custGeom>
              <a:avLst/>
              <a:gdLst>
                <a:gd name="T0" fmla="*/ 1035 w 1035"/>
                <a:gd name="T1" fmla="*/ 0 h 597"/>
                <a:gd name="T2" fmla="*/ 1024 w 1035"/>
                <a:gd name="T3" fmla="*/ 263 h 597"/>
                <a:gd name="T4" fmla="*/ 0 w 1035"/>
                <a:gd name="T5" fmla="*/ 597 h 597"/>
                <a:gd name="T6" fmla="*/ 28 w 1035"/>
                <a:gd name="T7" fmla="*/ 281 h 597"/>
                <a:gd name="T8" fmla="*/ 1035 w 1035"/>
                <a:gd name="T9" fmla="*/ 0 h 597"/>
              </a:gdLst>
              <a:ahLst/>
              <a:cxnLst>
                <a:cxn ang="0">
                  <a:pos x="T0" y="T1"/>
                </a:cxn>
                <a:cxn ang="0">
                  <a:pos x="T2" y="T3"/>
                </a:cxn>
                <a:cxn ang="0">
                  <a:pos x="T4" y="T5"/>
                </a:cxn>
                <a:cxn ang="0">
                  <a:pos x="T6" y="T7"/>
                </a:cxn>
                <a:cxn ang="0">
                  <a:pos x="T8" y="T9"/>
                </a:cxn>
              </a:cxnLst>
              <a:rect l="0" t="0" r="r" b="b"/>
              <a:pathLst>
                <a:path w="1035" h="597">
                  <a:moveTo>
                    <a:pt x="1035" y="0"/>
                  </a:moveTo>
                  <a:lnTo>
                    <a:pt x="1024" y="263"/>
                  </a:lnTo>
                  <a:lnTo>
                    <a:pt x="0" y="597"/>
                  </a:lnTo>
                  <a:lnTo>
                    <a:pt x="28" y="281"/>
                  </a:lnTo>
                  <a:lnTo>
                    <a:pt x="1035" y="0"/>
                  </a:lnTo>
                  <a:close/>
                </a:path>
              </a:pathLst>
            </a:custGeom>
            <a:solidFill>
              <a:srgbClr val="7E52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1" name="ïṥliḋé"/>
            <p:cNvSpPr/>
            <p:nvPr/>
          </p:nvSpPr>
          <p:spPr bwMode="auto">
            <a:xfrm>
              <a:off x="5328950" y="3590160"/>
              <a:ext cx="527087" cy="636666"/>
            </a:xfrm>
            <a:custGeom>
              <a:avLst/>
              <a:gdLst>
                <a:gd name="T0" fmla="*/ 0 w 286"/>
                <a:gd name="T1" fmla="*/ 110 h 345"/>
                <a:gd name="T2" fmla="*/ 213 w 286"/>
                <a:gd name="T3" fmla="*/ 0 h 345"/>
                <a:gd name="T4" fmla="*/ 213 w 286"/>
                <a:gd name="T5" fmla="*/ 48 h 345"/>
                <a:gd name="T6" fmla="*/ 83 w 286"/>
                <a:gd name="T7" fmla="*/ 119 h 345"/>
                <a:gd name="T8" fmla="*/ 252 w 286"/>
                <a:gd name="T9" fmla="*/ 191 h 345"/>
                <a:gd name="T10" fmla="*/ 252 w 286"/>
                <a:gd name="T11" fmla="*/ 234 h 345"/>
                <a:gd name="T12" fmla="*/ 105 w 286"/>
                <a:gd name="T13" fmla="*/ 188 h 345"/>
                <a:gd name="T14" fmla="*/ 245 w 286"/>
                <a:gd name="T15" fmla="*/ 244 h 345"/>
                <a:gd name="T16" fmla="*/ 247 w 286"/>
                <a:gd name="T17" fmla="*/ 264 h 345"/>
                <a:gd name="T18" fmla="*/ 100 w 286"/>
                <a:gd name="T19" fmla="*/ 239 h 345"/>
                <a:gd name="T20" fmla="*/ 220 w 286"/>
                <a:gd name="T21" fmla="*/ 279 h 345"/>
                <a:gd name="T22" fmla="*/ 225 w 286"/>
                <a:gd name="T23" fmla="*/ 323 h 345"/>
                <a:gd name="T24" fmla="*/ 0 w 286"/>
                <a:gd name="T25" fmla="*/ 249 h 345"/>
                <a:gd name="T26" fmla="*/ 0 w 286"/>
                <a:gd name="T27" fmla="*/ 11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345">
                  <a:moveTo>
                    <a:pt x="0" y="110"/>
                  </a:moveTo>
                  <a:cubicBezTo>
                    <a:pt x="213" y="0"/>
                    <a:pt x="213" y="0"/>
                    <a:pt x="213" y="0"/>
                  </a:cubicBezTo>
                  <a:cubicBezTo>
                    <a:pt x="213" y="0"/>
                    <a:pt x="227" y="27"/>
                    <a:pt x="213" y="48"/>
                  </a:cubicBezTo>
                  <a:cubicBezTo>
                    <a:pt x="213" y="48"/>
                    <a:pt x="161" y="103"/>
                    <a:pt x="83" y="119"/>
                  </a:cubicBezTo>
                  <a:cubicBezTo>
                    <a:pt x="252" y="191"/>
                    <a:pt x="252" y="191"/>
                    <a:pt x="252" y="191"/>
                  </a:cubicBezTo>
                  <a:cubicBezTo>
                    <a:pt x="252" y="191"/>
                    <a:pt x="286" y="220"/>
                    <a:pt x="252" y="234"/>
                  </a:cubicBezTo>
                  <a:cubicBezTo>
                    <a:pt x="105" y="188"/>
                    <a:pt x="105" y="188"/>
                    <a:pt x="105" y="188"/>
                  </a:cubicBezTo>
                  <a:cubicBezTo>
                    <a:pt x="245" y="244"/>
                    <a:pt x="245" y="244"/>
                    <a:pt x="245" y="244"/>
                  </a:cubicBezTo>
                  <a:cubicBezTo>
                    <a:pt x="245" y="244"/>
                    <a:pt x="259" y="263"/>
                    <a:pt x="247" y="264"/>
                  </a:cubicBezTo>
                  <a:cubicBezTo>
                    <a:pt x="247" y="264"/>
                    <a:pt x="186" y="284"/>
                    <a:pt x="100" y="239"/>
                  </a:cubicBezTo>
                  <a:cubicBezTo>
                    <a:pt x="100" y="239"/>
                    <a:pt x="142" y="276"/>
                    <a:pt x="220" y="279"/>
                  </a:cubicBezTo>
                  <a:cubicBezTo>
                    <a:pt x="220" y="279"/>
                    <a:pt x="249" y="312"/>
                    <a:pt x="225" y="323"/>
                  </a:cubicBezTo>
                  <a:cubicBezTo>
                    <a:pt x="225" y="323"/>
                    <a:pt x="105" y="345"/>
                    <a:pt x="0" y="249"/>
                  </a:cubicBezTo>
                  <a:lnTo>
                    <a:pt x="0" y="110"/>
                  </a:lnTo>
                  <a:close/>
                </a:path>
              </a:pathLst>
            </a:custGeom>
            <a:solidFill>
              <a:srgbClr val="F3CDB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108"/>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现场安全管理概述</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705485" y="882650"/>
            <a:ext cx="1101725" cy="337185"/>
          </a:xfrm>
          <a:prstGeom prst="rect">
            <a:avLst/>
          </a:prstGeom>
          <a:noFill/>
        </p:spPr>
        <p:txBody>
          <a:bodyPr wrap="square" rtlCol="0" anchor="t">
            <a:spAutoFit/>
          </a:bodyPr>
          <a:lstStyle/>
          <a:p>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管理方法</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3624580" y="1419225"/>
            <a:ext cx="1711325" cy="339893"/>
          </a:xfrm>
          <a:prstGeom prst="roundRect">
            <a:avLst/>
          </a:prstGeom>
          <a:solidFill>
            <a:srgbClr val="C00000"/>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现场安全管理方法</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835660" y="2280920"/>
            <a:ext cx="1519200" cy="334800"/>
          </a:xfrm>
          <a:prstGeom prst="roundRect">
            <a:avLst/>
          </a:prstGeom>
          <a:solidFill>
            <a:schemeClr val="tx1">
              <a:lumMod val="65000"/>
              <a:lumOff val="3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提高工作有效性</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2783485" y="2280920"/>
            <a:ext cx="1518920" cy="334800"/>
          </a:xfrm>
          <a:prstGeom prst="roundRect">
            <a:avLst/>
          </a:prstGeom>
          <a:solidFill>
            <a:schemeClr val="tx1">
              <a:lumMod val="65000"/>
              <a:lumOff val="35000"/>
            </a:schemeClr>
          </a:solidFill>
        </p:spPr>
        <p:txBody>
          <a:bodyPr wrap="square" rtlCol="0" anchor="t">
            <a:spAutoFit/>
          </a:bodyPr>
          <a:lstStyle/>
          <a:p>
            <a:pPr lvl="0" algn="ctr">
              <a:buClrTx/>
              <a:buSzTx/>
              <a:buFontTx/>
            </a:pPr>
            <a:r>
              <a:rPr lang="zh-CN" altLang="en-US" sz="1400" b="1">
                <a:solidFill>
                  <a:schemeClr val="bg1"/>
                </a:solidFill>
                <a:latin typeface="微软雅黑" panose="020B0503020204020204" pitchFamily="34" charset="-122"/>
                <a:ea typeface="微软雅黑" panose="020B0503020204020204" pitchFamily="34" charset="-122"/>
                <a:sym typeface="+mn-ea"/>
              </a:rPr>
              <a:t>提高危险识别力</a:t>
            </a:r>
            <a:endParaRPr lang="zh-CN" altLang="en-US" sz="1400" b="1">
              <a:solidFill>
                <a:schemeClr val="bg1"/>
              </a:solidFill>
              <a:latin typeface="微软雅黑" panose="020B0503020204020204" pitchFamily="34" charset="-122"/>
              <a:ea typeface="微软雅黑" panose="020B0503020204020204" pitchFamily="34" charset="-122"/>
              <a:sym typeface="+mn-ea"/>
            </a:endParaRPr>
          </a:p>
        </p:txBody>
      </p:sp>
      <p:sp>
        <p:nvSpPr>
          <p:cNvPr id="7" name="文本框 6"/>
          <p:cNvSpPr txBox="1"/>
          <p:nvPr/>
        </p:nvSpPr>
        <p:spPr>
          <a:xfrm>
            <a:off x="4731030" y="2280920"/>
            <a:ext cx="1518920" cy="334800"/>
          </a:xfrm>
          <a:prstGeom prst="roundRect">
            <a:avLst/>
          </a:prstGeom>
          <a:solidFill>
            <a:schemeClr val="tx1">
              <a:lumMod val="65000"/>
              <a:lumOff val="35000"/>
            </a:schemeClr>
          </a:solidFill>
        </p:spPr>
        <p:txBody>
          <a:bodyPr wrap="square" rtlCol="0" anchor="t">
            <a:spAutoFit/>
          </a:bodyPr>
          <a:lstStyle/>
          <a:p>
            <a:pPr lvl="0" algn="ctr">
              <a:buClrTx/>
              <a:buSzTx/>
              <a:buFontTx/>
            </a:pPr>
            <a:r>
              <a:rPr lang="zh-CN" altLang="en-US" sz="1400" b="1">
                <a:solidFill>
                  <a:schemeClr val="bg1"/>
                </a:solidFill>
                <a:latin typeface="微软雅黑" panose="020B0503020204020204" pitchFamily="34" charset="-122"/>
                <a:ea typeface="微软雅黑" panose="020B0503020204020204" pitchFamily="34" charset="-122"/>
                <a:sym typeface="+mn-ea"/>
              </a:rPr>
              <a:t>使工作持续改进</a:t>
            </a:r>
            <a:endParaRPr lang="zh-CN" altLang="en-US" sz="1400" b="1">
              <a:solidFill>
                <a:schemeClr val="bg1"/>
              </a:solidFill>
              <a:latin typeface="微软雅黑" panose="020B0503020204020204" pitchFamily="34" charset="-122"/>
              <a:ea typeface="微软雅黑" panose="020B0503020204020204" pitchFamily="34" charset="-122"/>
              <a:sym typeface="+mn-ea"/>
            </a:endParaRPr>
          </a:p>
        </p:txBody>
      </p:sp>
      <p:sp>
        <p:nvSpPr>
          <p:cNvPr id="8" name="文本框 7"/>
          <p:cNvSpPr txBox="1"/>
          <p:nvPr/>
        </p:nvSpPr>
        <p:spPr>
          <a:xfrm>
            <a:off x="6678575" y="2280920"/>
            <a:ext cx="1518920" cy="334800"/>
          </a:xfrm>
          <a:prstGeom prst="roundRect">
            <a:avLst/>
          </a:prstGeom>
          <a:solidFill>
            <a:schemeClr val="tx1">
              <a:lumMod val="65000"/>
              <a:lumOff val="35000"/>
            </a:schemeClr>
          </a:solidFill>
        </p:spPr>
        <p:txBody>
          <a:bodyPr wrap="square" rtlCol="0" anchor="t">
            <a:spAutoFit/>
          </a:bodyPr>
          <a:lstStyle/>
          <a:p>
            <a:pPr lvl="0" algn="ctr">
              <a:buClrTx/>
              <a:buSzTx/>
              <a:buFontTx/>
            </a:pPr>
            <a:r>
              <a:rPr lang="zh-CN" altLang="en-US" sz="1400" b="1">
                <a:solidFill>
                  <a:schemeClr val="bg1"/>
                </a:solidFill>
                <a:latin typeface="微软雅黑" panose="020B0503020204020204" pitchFamily="34" charset="-122"/>
                <a:ea typeface="微软雅黑" panose="020B0503020204020204" pitchFamily="34" charset="-122"/>
                <a:sym typeface="+mn-ea"/>
              </a:rPr>
              <a:t>提高工作规范性</a:t>
            </a:r>
            <a:endParaRPr lang="zh-CN" altLang="en-US" sz="1400" b="1">
              <a:solidFill>
                <a:schemeClr val="bg1"/>
              </a:solidFill>
              <a:latin typeface="微软雅黑" panose="020B0503020204020204" pitchFamily="34" charset="-122"/>
              <a:ea typeface="微软雅黑" panose="020B0503020204020204" pitchFamily="34" charset="-122"/>
              <a:sym typeface="+mn-ea"/>
            </a:endParaRPr>
          </a:p>
        </p:txBody>
      </p:sp>
      <p:sp>
        <p:nvSpPr>
          <p:cNvPr id="9" name="文本框 8"/>
          <p:cNvSpPr txBox="1"/>
          <p:nvPr/>
        </p:nvSpPr>
        <p:spPr>
          <a:xfrm>
            <a:off x="898525" y="3117850"/>
            <a:ext cx="367200" cy="1411200"/>
          </a:xfrm>
          <a:prstGeom prst="roundRect">
            <a:avLst/>
          </a:prstGeom>
          <a:solidFill>
            <a:schemeClr val="bg1">
              <a:lumMod val="50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目标管理法</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11" name="文本框 10"/>
          <p:cNvSpPr txBox="1"/>
          <p:nvPr/>
        </p:nvSpPr>
        <p:spPr>
          <a:xfrm>
            <a:off x="1399075" y="3117850"/>
            <a:ext cx="367030" cy="1411200"/>
          </a:xfrm>
          <a:prstGeom prst="roundRect">
            <a:avLst/>
          </a:prstGeom>
          <a:solidFill>
            <a:schemeClr val="bg1">
              <a:lumMod val="50000"/>
            </a:schemeClr>
          </a:solidFill>
        </p:spPr>
        <p:txBody>
          <a:bodyPr wrap="square" rtlCol="0" anchor="t">
            <a:spAutoFit/>
          </a:bodyPr>
          <a:lstStyle/>
          <a:p>
            <a:pPr lvl="0" algn="ctr">
              <a:buClrTx/>
              <a:buSzTx/>
              <a:buFontTx/>
            </a:pPr>
            <a:r>
              <a:rPr lang="zh-CN" altLang="en-US" sz="1400" b="1">
                <a:solidFill>
                  <a:schemeClr val="bg1"/>
                </a:solidFill>
                <a:latin typeface="微软雅黑" panose="020B0503020204020204" pitchFamily="34" charset="-122"/>
                <a:ea typeface="微软雅黑" panose="020B0503020204020204" pitchFamily="34" charset="-122"/>
                <a:sym typeface="+mn-ea"/>
              </a:rPr>
              <a:t>动素分析法</a:t>
            </a:r>
            <a:endParaRPr lang="zh-CN" altLang="en-US" sz="1400" b="1">
              <a:solidFill>
                <a:schemeClr val="bg1"/>
              </a:solidFill>
              <a:latin typeface="微软雅黑" panose="020B0503020204020204" pitchFamily="34" charset="-122"/>
              <a:ea typeface="微软雅黑" panose="020B0503020204020204" pitchFamily="34" charset="-122"/>
              <a:sym typeface="+mn-ea"/>
            </a:endParaRPr>
          </a:p>
        </p:txBody>
      </p:sp>
      <p:sp>
        <p:nvSpPr>
          <p:cNvPr id="12" name="文本框 11"/>
          <p:cNvSpPr txBox="1"/>
          <p:nvPr/>
        </p:nvSpPr>
        <p:spPr>
          <a:xfrm>
            <a:off x="1899455" y="3117850"/>
            <a:ext cx="367030" cy="1411200"/>
          </a:xfrm>
          <a:prstGeom prst="roundRect">
            <a:avLst/>
          </a:prstGeom>
          <a:solidFill>
            <a:schemeClr val="bg1">
              <a:lumMod val="50000"/>
            </a:schemeClr>
          </a:solidFill>
        </p:spPr>
        <p:txBody>
          <a:bodyPr wrap="square" rtlCol="0" anchor="t">
            <a:spAutoFit/>
          </a:bodyPr>
          <a:lstStyle/>
          <a:p>
            <a:pPr lvl="0" algn="ctr">
              <a:buClrTx/>
              <a:buSzTx/>
              <a:buFontTx/>
            </a:pPr>
            <a:r>
              <a:rPr lang="zh-CN" altLang="en-US" sz="1400" b="1">
                <a:solidFill>
                  <a:schemeClr val="bg1"/>
                </a:solidFill>
                <a:latin typeface="微软雅黑" panose="020B0503020204020204" pitchFamily="34" charset="-122"/>
                <a:ea typeface="微软雅黑" panose="020B0503020204020204" pitchFamily="34" charset="-122"/>
                <a:sym typeface="+mn-ea"/>
              </a:rPr>
              <a:t>信息控制法</a:t>
            </a:r>
            <a:endParaRPr lang="zh-CN" altLang="en-US" sz="1400" b="1">
              <a:solidFill>
                <a:schemeClr val="bg1"/>
              </a:solidFill>
              <a:latin typeface="微软雅黑" panose="020B0503020204020204" pitchFamily="34" charset="-122"/>
              <a:ea typeface="微软雅黑" panose="020B0503020204020204" pitchFamily="34" charset="-122"/>
              <a:sym typeface="+mn-ea"/>
            </a:endParaRPr>
          </a:p>
        </p:txBody>
      </p:sp>
      <p:sp>
        <p:nvSpPr>
          <p:cNvPr id="14" name="文本框 13"/>
          <p:cNvSpPr txBox="1"/>
          <p:nvPr/>
        </p:nvSpPr>
        <p:spPr>
          <a:xfrm>
            <a:off x="2916555" y="3117850"/>
            <a:ext cx="367200" cy="1411200"/>
          </a:xfrm>
          <a:prstGeom prst="roundRect">
            <a:avLst/>
          </a:prstGeom>
          <a:solidFill>
            <a:schemeClr val="bg1">
              <a:lumMod val="50000"/>
            </a:schemeClr>
          </a:solidFill>
        </p:spPr>
        <p:txBody>
          <a:bodyPr wrap="square" rtlCol="0" anchor="t">
            <a:spAutoFit/>
          </a:bodyPr>
          <a:lstStyle/>
          <a:p>
            <a:pPr lvl="0" algn="ctr">
              <a:buClrTx/>
              <a:buSzTx/>
              <a:buFontTx/>
            </a:pPr>
            <a:r>
              <a:rPr lang="zh-CN" altLang="en-US" sz="1400" b="1">
                <a:solidFill>
                  <a:schemeClr val="bg1"/>
                </a:solidFill>
                <a:latin typeface="微软雅黑" panose="020B0503020204020204" pitchFamily="34" charset="-122"/>
                <a:ea typeface="微软雅黑" panose="020B0503020204020204" pitchFamily="34" charset="-122"/>
                <a:sym typeface="+mn-ea"/>
              </a:rPr>
              <a:t>危险预知法</a:t>
            </a:r>
            <a:endParaRPr lang="zh-CN" altLang="en-US" sz="1400" b="1">
              <a:solidFill>
                <a:schemeClr val="bg1"/>
              </a:solidFill>
              <a:latin typeface="微软雅黑" panose="020B0503020204020204" pitchFamily="34" charset="-122"/>
              <a:ea typeface="微软雅黑" panose="020B0503020204020204" pitchFamily="34" charset="-122"/>
              <a:sym typeface="+mn-ea"/>
            </a:endParaRPr>
          </a:p>
        </p:txBody>
      </p:sp>
      <p:sp>
        <p:nvSpPr>
          <p:cNvPr id="18" name="文本框 17"/>
          <p:cNvSpPr txBox="1"/>
          <p:nvPr/>
        </p:nvSpPr>
        <p:spPr>
          <a:xfrm>
            <a:off x="3843020" y="3117850"/>
            <a:ext cx="367200" cy="1411200"/>
          </a:xfrm>
          <a:prstGeom prst="roundRect">
            <a:avLst/>
          </a:prstGeom>
          <a:solidFill>
            <a:schemeClr val="bg1">
              <a:lumMod val="50000"/>
            </a:schemeClr>
          </a:solidFill>
        </p:spPr>
        <p:txBody>
          <a:bodyPr wrap="square" rtlCol="0" anchor="t">
            <a:spAutoFit/>
          </a:bodyPr>
          <a:lstStyle/>
          <a:p>
            <a:pPr lvl="0" algn="ctr">
              <a:buClrTx/>
              <a:buSzTx/>
              <a:buFontTx/>
            </a:pPr>
            <a:r>
              <a:rPr lang="zh-CN" altLang="en-US" sz="1400" b="1">
                <a:solidFill>
                  <a:schemeClr val="bg1"/>
                </a:solidFill>
                <a:latin typeface="微软雅黑" panose="020B0503020204020204" pitchFamily="34" charset="-122"/>
                <a:ea typeface="微软雅黑" panose="020B0503020204020204" pitchFamily="34" charset="-122"/>
                <a:sym typeface="+mn-ea"/>
              </a:rPr>
              <a:t>头脑风爆法</a:t>
            </a:r>
            <a:endParaRPr lang="zh-CN" altLang="en-US" sz="1400" b="1">
              <a:solidFill>
                <a:schemeClr val="bg1"/>
              </a:solidFill>
              <a:latin typeface="微软雅黑" panose="020B0503020204020204" pitchFamily="34" charset="-122"/>
              <a:ea typeface="微软雅黑" panose="020B0503020204020204" pitchFamily="34" charset="-122"/>
              <a:sym typeface="+mn-ea"/>
            </a:endParaRPr>
          </a:p>
        </p:txBody>
      </p:sp>
      <p:sp>
        <p:nvSpPr>
          <p:cNvPr id="20" name="文本框 19"/>
          <p:cNvSpPr txBox="1"/>
          <p:nvPr/>
        </p:nvSpPr>
        <p:spPr>
          <a:xfrm>
            <a:off x="5335905" y="3117850"/>
            <a:ext cx="367200" cy="1411200"/>
          </a:xfrm>
          <a:prstGeom prst="roundRect">
            <a:avLst/>
          </a:prstGeom>
          <a:solidFill>
            <a:schemeClr val="bg1">
              <a:lumMod val="50000"/>
            </a:schemeClr>
          </a:solidFill>
        </p:spPr>
        <p:txBody>
          <a:bodyPr wrap="square" rtlCol="0" anchor="t">
            <a:spAutoFit/>
          </a:bodyPr>
          <a:lstStyle/>
          <a:p>
            <a:pPr lvl="0" algn="ctr">
              <a:buClrTx/>
              <a:buSzTx/>
              <a:buFontTx/>
            </a:pPr>
            <a:r>
              <a:rPr lang="zh-CN" altLang="en-US" sz="1400" b="1">
                <a:solidFill>
                  <a:schemeClr val="bg1"/>
                </a:solidFill>
                <a:latin typeface="微软雅黑" panose="020B0503020204020204" pitchFamily="34" charset="-122"/>
                <a:ea typeface="微软雅黑" panose="020B0503020204020204" pitchFamily="34" charset="-122"/>
                <a:sym typeface="+mn-ea"/>
              </a:rPr>
              <a:t>PDCA循环法</a:t>
            </a:r>
            <a:endParaRPr lang="zh-CN" altLang="en-US" sz="1400" b="1">
              <a:solidFill>
                <a:schemeClr val="bg1"/>
              </a:solidFill>
              <a:latin typeface="微软雅黑" panose="020B0503020204020204" pitchFamily="34" charset="-122"/>
              <a:ea typeface="微软雅黑" panose="020B0503020204020204" pitchFamily="34" charset="-122"/>
              <a:sym typeface="+mn-ea"/>
            </a:endParaRPr>
          </a:p>
        </p:txBody>
      </p:sp>
      <p:sp>
        <p:nvSpPr>
          <p:cNvPr id="25" name="文本框 24"/>
          <p:cNvSpPr txBox="1"/>
          <p:nvPr/>
        </p:nvSpPr>
        <p:spPr>
          <a:xfrm>
            <a:off x="6605905" y="3117850"/>
            <a:ext cx="367200" cy="1411200"/>
          </a:xfrm>
          <a:prstGeom prst="roundRect">
            <a:avLst/>
          </a:prstGeom>
          <a:solidFill>
            <a:schemeClr val="bg1">
              <a:lumMod val="50000"/>
            </a:schemeClr>
          </a:solidFill>
        </p:spPr>
        <p:txBody>
          <a:bodyPr wrap="square" rtlCol="0" anchor="t">
            <a:spAutoFit/>
          </a:bodyPr>
          <a:lstStyle/>
          <a:p>
            <a:pPr lvl="0" algn="ctr">
              <a:buClrTx/>
              <a:buSzTx/>
              <a:buFontTx/>
            </a:pPr>
            <a:r>
              <a:rPr lang="zh-CN" altLang="en-US" sz="1400" b="1">
                <a:solidFill>
                  <a:schemeClr val="bg1"/>
                </a:solidFill>
                <a:latin typeface="微软雅黑" panose="020B0503020204020204" pitchFamily="34" charset="-122"/>
                <a:ea typeface="微软雅黑" panose="020B0503020204020204" pitchFamily="34" charset="-122"/>
                <a:sym typeface="+mn-ea"/>
              </a:rPr>
              <a:t>定置管理法</a:t>
            </a:r>
            <a:endParaRPr lang="zh-CN" altLang="en-US" sz="1400" b="1">
              <a:solidFill>
                <a:schemeClr val="bg1"/>
              </a:solidFill>
              <a:latin typeface="微软雅黑" panose="020B0503020204020204" pitchFamily="34" charset="-122"/>
              <a:ea typeface="微软雅黑" panose="020B0503020204020204" pitchFamily="34" charset="-122"/>
              <a:sym typeface="+mn-ea"/>
            </a:endParaRPr>
          </a:p>
        </p:txBody>
      </p:sp>
      <p:sp>
        <p:nvSpPr>
          <p:cNvPr id="26" name="文本框 25"/>
          <p:cNvSpPr txBox="1"/>
          <p:nvPr/>
        </p:nvSpPr>
        <p:spPr>
          <a:xfrm>
            <a:off x="7080420" y="3117850"/>
            <a:ext cx="367030" cy="1411200"/>
          </a:xfrm>
          <a:prstGeom prst="roundRect">
            <a:avLst/>
          </a:prstGeom>
          <a:solidFill>
            <a:schemeClr val="bg1">
              <a:lumMod val="50000"/>
            </a:schemeClr>
          </a:solidFill>
        </p:spPr>
        <p:txBody>
          <a:bodyPr wrap="square" rtlCol="0" anchor="t">
            <a:spAutoFit/>
          </a:bodyPr>
          <a:lstStyle/>
          <a:p>
            <a:pPr lvl="0" algn="ctr">
              <a:buClrTx/>
              <a:buSzTx/>
              <a:buFontTx/>
            </a:pPr>
            <a:r>
              <a:rPr lang="zh-CN" altLang="en-US" sz="1400" b="1">
                <a:solidFill>
                  <a:schemeClr val="bg1"/>
                </a:solidFill>
                <a:latin typeface="微软雅黑" panose="020B0503020204020204" pitchFamily="34" charset="-122"/>
                <a:ea typeface="微软雅黑" panose="020B0503020204020204" pitchFamily="34" charset="-122"/>
                <a:sym typeface="+mn-ea"/>
              </a:rPr>
              <a:t>5S管理法</a:t>
            </a:r>
            <a:endParaRPr lang="zh-CN" altLang="en-US" sz="1400" b="1">
              <a:solidFill>
                <a:schemeClr val="bg1"/>
              </a:solidFill>
              <a:latin typeface="微软雅黑" panose="020B0503020204020204" pitchFamily="34" charset="-122"/>
              <a:ea typeface="微软雅黑" panose="020B0503020204020204" pitchFamily="34" charset="-122"/>
              <a:sym typeface="+mn-ea"/>
            </a:endParaRPr>
          </a:p>
        </p:txBody>
      </p:sp>
      <p:sp>
        <p:nvSpPr>
          <p:cNvPr id="27" name="文本框 26"/>
          <p:cNvSpPr txBox="1"/>
          <p:nvPr/>
        </p:nvSpPr>
        <p:spPr>
          <a:xfrm>
            <a:off x="7554765" y="3117850"/>
            <a:ext cx="367030" cy="1411200"/>
          </a:xfrm>
          <a:prstGeom prst="roundRect">
            <a:avLst/>
          </a:prstGeom>
          <a:solidFill>
            <a:schemeClr val="bg1">
              <a:lumMod val="50000"/>
            </a:schemeClr>
          </a:solidFill>
        </p:spPr>
        <p:txBody>
          <a:bodyPr wrap="square" rtlCol="0" anchor="t">
            <a:spAutoFit/>
          </a:bodyPr>
          <a:lstStyle/>
          <a:p>
            <a:pPr lvl="0" algn="ctr">
              <a:buClrTx/>
              <a:buSzTx/>
              <a:buFontTx/>
            </a:pPr>
            <a:r>
              <a:rPr lang="zh-CN" altLang="en-US" sz="1400" b="1">
                <a:solidFill>
                  <a:schemeClr val="bg1"/>
                </a:solidFill>
                <a:latin typeface="微软雅黑" panose="020B0503020204020204" pitchFamily="34" charset="-122"/>
                <a:ea typeface="微软雅黑" panose="020B0503020204020204" pitchFamily="34" charset="-122"/>
                <a:sym typeface="+mn-ea"/>
              </a:rPr>
              <a:t>目视管理法</a:t>
            </a:r>
            <a:endParaRPr lang="zh-CN" altLang="en-US" sz="1400" b="1">
              <a:solidFill>
                <a:schemeClr val="bg1"/>
              </a:solidFill>
              <a:latin typeface="微软雅黑" panose="020B0503020204020204" pitchFamily="34" charset="-122"/>
              <a:ea typeface="微软雅黑" panose="020B0503020204020204" pitchFamily="34" charset="-122"/>
              <a:sym typeface="+mn-ea"/>
            </a:endParaRPr>
          </a:p>
        </p:txBody>
      </p:sp>
      <p:sp>
        <p:nvSpPr>
          <p:cNvPr id="28" name="文本框 27"/>
          <p:cNvSpPr txBox="1"/>
          <p:nvPr/>
        </p:nvSpPr>
        <p:spPr>
          <a:xfrm>
            <a:off x="8029110" y="3117850"/>
            <a:ext cx="367030" cy="1411200"/>
          </a:xfrm>
          <a:prstGeom prst="roundRect">
            <a:avLst/>
          </a:prstGeom>
          <a:solidFill>
            <a:schemeClr val="bg1">
              <a:lumMod val="50000"/>
            </a:schemeClr>
          </a:solidFill>
        </p:spPr>
        <p:txBody>
          <a:bodyPr wrap="square" rtlCol="0" anchor="t">
            <a:spAutoFit/>
          </a:bodyPr>
          <a:lstStyle/>
          <a:p>
            <a:pPr lvl="0" algn="ctr">
              <a:buClrTx/>
              <a:buSzTx/>
              <a:buFontTx/>
            </a:pPr>
            <a:r>
              <a:rPr lang="zh-CN" altLang="en-US" sz="1400" b="1">
                <a:solidFill>
                  <a:schemeClr val="bg1"/>
                </a:solidFill>
                <a:latin typeface="微软雅黑" panose="020B0503020204020204" pitchFamily="34" charset="-122"/>
                <a:ea typeface="微软雅黑" panose="020B0503020204020204" pitchFamily="34" charset="-122"/>
                <a:sym typeface="+mn-ea"/>
              </a:rPr>
              <a:t>标准化管理法</a:t>
            </a:r>
            <a:endParaRPr lang="zh-CN" altLang="en-US" sz="1400" b="1">
              <a:solidFill>
                <a:schemeClr val="bg1"/>
              </a:solidFill>
              <a:latin typeface="微软雅黑" panose="020B0503020204020204" pitchFamily="34" charset="-122"/>
              <a:ea typeface="微软雅黑" panose="020B0503020204020204" pitchFamily="34" charset="-122"/>
              <a:sym typeface="+mn-ea"/>
            </a:endParaRPr>
          </a:p>
        </p:txBody>
      </p:sp>
      <p:cxnSp>
        <p:nvCxnSpPr>
          <p:cNvPr id="30" name="直接连接符 29"/>
          <p:cNvCxnSpPr/>
          <p:nvPr/>
        </p:nvCxnSpPr>
        <p:spPr>
          <a:xfrm>
            <a:off x="2568575" y="2404110"/>
            <a:ext cx="0" cy="226800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直接连接符 30"/>
          <p:cNvCxnSpPr/>
          <p:nvPr/>
        </p:nvCxnSpPr>
        <p:spPr>
          <a:xfrm>
            <a:off x="4572000" y="2404110"/>
            <a:ext cx="0" cy="226800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2" name="直接连接符 31"/>
          <p:cNvCxnSpPr/>
          <p:nvPr/>
        </p:nvCxnSpPr>
        <p:spPr>
          <a:xfrm>
            <a:off x="6464300" y="2404110"/>
            <a:ext cx="0" cy="226800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spTree>
  </p:cSld>
  <p:clrMapOvr>
    <a:masterClrMapping/>
  </p:clrMapOvr>
  <p:transition advTm="0">
    <p:wipe dir="d"/>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618" y="853440"/>
            <a:ext cx="2178685"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3、反三违</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835343" y="1190625"/>
            <a:ext cx="2178685" cy="306705"/>
          </a:xfrm>
          <a:prstGeom prst="rect">
            <a:avLst/>
          </a:prstGeom>
          <a:noFill/>
        </p:spPr>
        <p:txBody>
          <a:bodyPr wrap="square" rtlCol="0" anchor="t">
            <a:spAutoFit/>
          </a:bodyPr>
          <a:lstStyle/>
          <a:p>
            <a:pPr algn="l">
              <a:lnSpc>
                <a:spcPct val="10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（二）习惯性违章原因   </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028065" y="1554480"/>
            <a:ext cx="1368425" cy="306705"/>
          </a:xfrm>
          <a:prstGeom prst="rect">
            <a:avLst/>
          </a:prstGeom>
          <a:noFill/>
        </p:spPr>
        <p:txBody>
          <a:bodyPr wrap="square" rtlCol="0" anchor="t">
            <a:spAutoFit/>
          </a:bodyPr>
          <a:lstStyle/>
          <a:p>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主观原因</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4" name="组合 33"/>
          <p:cNvGrpSpPr/>
          <p:nvPr/>
        </p:nvGrpSpPr>
        <p:grpSpPr>
          <a:xfrm>
            <a:off x="1376045" y="2154555"/>
            <a:ext cx="6896735" cy="514350"/>
            <a:chOff x="1111" y="3468"/>
            <a:chExt cx="10861" cy="810"/>
          </a:xfrm>
        </p:grpSpPr>
        <p:grpSp>
          <p:nvGrpSpPr>
            <p:cNvPr id="30" name="组合 29"/>
            <p:cNvGrpSpPr/>
            <p:nvPr/>
          </p:nvGrpSpPr>
          <p:grpSpPr>
            <a:xfrm>
              <a:off x="1111" y="3468"/>
              <a:ext cx="2470" cy="811"/>
              <a:chOff x="1111" y="3528"/>
              <a:chExt cx="2470" cy="811"/>
            </a:xfrm>
          </p:grpSpPr>
          <p:sp>
            <p:nvSpPr>
              <p:cNvPr id="6" name="任意多边形 2"/>
              <p:cNvSpPr/>
              <p:nvPr>
                <p:custDataLst>
                  <p:tags r:id="rId1"/>
                </p:custDataLst>
              </p:nvPr>
            </p:nvSpPr>
            <p:spPr>
              <a:xfrm>
                <a:off x="1111" y="3528"/>
                <a:ext cx="2471" cy="697"/>
              </a:xfrm>
              <a:custGeom>
                <a:avLst/>
                <a:gdLst>
                  <a:gd name="connsiteX0" fmla="*/ 0 w 3302000"/>
                  <a:gd name="connsiteY0" fmla="*/ 304800 h 990600"/>
                  <a:gd name="connsiteX1" fmla="*/ 397933 w 3302000"/>
                  <a:gd name="connsiteY1" fmla="*/ 922867 h 990600"/>
                  <a:gd name="connsiteX2" fmla="*/ 3090333 w 3302000"/>
                  <a:gd name="connsiteY2" fmla="*/ 990600 h 990600"/>
                  <a:gd name="connsiteX3" fmla="*/ 3302000 w 3302000"/>
                  <a:gd name="connsiteY3" fmla="*/ 0 h 990600"/>
                  <a:gd name="connsiteX4" fmla="*/ 0 w 3302000"/>
                  <a:gd name="connsiteY4" fmla="*/ 30480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0" h="990600">
                    <a:moveTo>
                      <a:pt x="0" y="304800"/>
                    </a:moveTo>
                    <a:lnTo>
                      <a:pt x="397933" y="922867"/>
                    </a:lnTo>
                    <a:lnTo>
                      <a:pt x="3090333" y="990600"/>
                    </a:lnTo>
                    <a:lnTo>
                      <a:pt x="3302000" y="0"/>
                    </a:lnTo>
                    <a:lnTo>
                      <a:pt x="0" y="304800"/>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7" name="任意多边形 3"/>
              <p:cNvSpPr/>
              <p:nvPr>
                <p:custDataLst>
                  <p:tags r:id="rId2"/>
                </p:custDataLst>
              </p:nvPr>
            </p:nvSpPr>
            <p:spPr>
              <a:xfrm>
                <a:off x="1320" y="3659"/>
                <a:ext cx="2123" cy="680"/>
              </a:xfrm>
              <a:custGeom>
                <a:avLst/>
                <a:gdLst>
                  <a:gd name="connsiteX0" fmla="*/ 0 w 2836333"/>
                  <a:gd name="connsiteY0" fmla="*/ 0 h 965200"/>
                  <a:gd name="connsiteX1" fmla="*/ 245533 w 2836333"/>
                  <a:gd name="connsiteY1" fmla="*/ 685800 h 965200"/>
                  <a:gd name="connsiteX2" fmla="*/ 2658533 w 2836333"/>
                  <a:gd name="connsiteY2" fmla="*/ 965200 h 965200"/>
                  <a:gd name="connsiteX3" fmla="*/ 2836333 w 2836333"/>
                  <a:gd name="connsiteY3" fmla="*/ 101600 h 965200"/>
                  <a:gd name="connsiteX4" fmla="*/ 0 w 2836333"/>
                  <a:gd name="connsiteY4" fmla="*/ 0 h 96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6333" h="965200">
                    <a:moveTo>
                      <a:pt x="0" y="0"/>
                    </a:moveTo>
                    <a:lnTo>
                      <a:pt x="245533" y="685800"/>
                    </a:lnTo>
                    <a:lnTo>
                      <a:pt x="2658533" y="965200"/>
                    </a:lnTo>
                    <a:lnTo>
                      <a:pt x="2836333" y="101600"/>
                    </a:lnTo>
                    <a:lnTo>
                      <a:pt x="0" y="0"/>
                    </a:lnTo>
                    <a:close/>
                  </a:path>
                </a:pathLst>
              </a:custGeom>
              <a:solidFill>
                <a:schemeClr val="bg1"/>
              </a:solidFill>
              <a:ln w="317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26" name="文本框 25"/>
              <p:cNvSpPr txBox="1"/>
              <p:nvPr>
                <p:custDataLst>
                  <p:tags r:id="rId3"/>
                </p:custDataLst>
              </p:nvPr>
            </p:nvSpPr>
            <p:spPr>
              <a:xfrm>
                <a:off x="1507" y="3716"/>
                <a:ext cx="1837" cy="438"/>
              </a:xfrm>
              <a:prstGeom prst="rect">
                <a:avLst/>
              </a:prstGeom>
              <a:noFill/>
            </p:spPr>
            <p:txBody>
              <a:bodyPr wrap="square" rtlCol="0" anchor="ctr"/>
              <a:lstStyle/>
              <a:p>
                <a:pPr marL="0" lvl="0" indent="0" algn="ctr">
                  <a:lnSpc>
                    <a:spcPct val="100000"/>
                  </a:lnSpc>
                  <a:spcBef>
                    <a:spcPts val="0"/>
                  </a:spcBef>
                  <a:spcAft>
                    <a:spcPts val="0"/>
                  </a:spcAft>
                  <a:buSzPct val="100000"/>
                </a:pPr>
                <a:r>
                  <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rPr>
                  <a:t>侥幸心理</a:t>
                </a:r>
                <a:endPar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endParaRPr>
              </a:p>
            </p:txBody>
          </p:sp>
        </p:grpSp>
        <p:grpSp>
          <p:nvGrpSpPr>
            <p:cNvPr id="31" name="组合 30"/>
            <p:cNvGrpSpPr/>
            <p:nvPr/>
          </p:nvGrpSpPr>
          <p:grpSpPr>
            <a:xfrm>
              <a:off x="3817" y="3468"/>
              <a:ext cx="2470" cy="811"/>
              <a:chOff x="3817" y="3528"/>
              <a:chExt cx="2470" cy="811"/>
            </a:xfrm>
          </p:grpSpPr>
          <p:sp>
            <p:nvSpPr>
              <p:cNvPr id="8" name="任意多边形 17"/>
              <p:cNvSpPr/>
              <p:nvPr>
                <p:custDataLst>
                  <p:tags r:id="rId4"/>
                </p:custDataLst>
              </p:nvPr>
            </p:nvSpPr>
            <p:spPr>
              <a:xfrm>
                <a:off x="3817" y="3528"/>
                <a:ext cx="2471" cy="697"/>
              </a:xfrm>
              <a:custGeom>
                <a:avLst/>
                <a:gdLst>
                  <a:gd name="connsiteX0" fmla="*/ 0 w 3302000"/>
                  <a:gd name="connsiteY0" fmla="*/ 304800 h 990600"/>
                  <a:gd name="connsiteX1" fmla="*/ 397933 w 3302000"/>
                  <a:gd name="connsiteY1" fmla="*/ 922867 h 990600"/>
                  <a:gd name="connsiteX2" fmla="*/ 3090333 w 3302000"/>
                  <a:gd name="connsiteY2" fmla="*/ 990600 h 990600"/>
                  <a:gd name="connsiteX3" fmla="*/ 3302000 w 3302000"/>
                  <a:gd name="connsiteY3" fmla="*/ 0 h 990600"/>
                  <a:gd name="connsiteX4" fmla="*/ 0 w 3302000"/>
                  <a:gd name="connsiteY4" fmla="*/ 30480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0" h="990600">
                    <a:moveTo>
                      <a:pt x="0" y="304800"/>
                    </a:moveTo>
                    <a:lnTo>
                      <a:pt x="397933" y="922867"/>
                    </a:lnTo>
                    <a:lnTo>
                      <a:pt x="3090333" y="990600"/>
                    </a:lnTo>
                    <a:lnTo>
                      <a:pt x="3302000" y="0"/>
                    </a:lnTo>
                    <a:lnTo>
                      <a:pt x="0" y="30480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11" name="任意多边形 18"/>
              <p:cNvSpPr/>
              <p:nvPr>
                <p:custDataLst>
                  <p:tags r:id="rId5"/>
                </p:custDataLst>
              </p:nvPr>
            </p:nvSpPr>
            <p:spPr>
              <a:xfrm>
                <a:off x="4026" y="3659"/>
                <a:ext cx="2123" cy="680"/>
              </a:xfrm>
              <a:custGeom>
                <a:avLst/>
                <a:gdLst>
                  <a:gd name="connsiteX0" fmla="*/ 0 w 2836333"/>
                  <a:gd name="connsiteY0" fmla="*/ 0 h 965200"/>
                  <a:gd name="connsiteX1" fmla="*/ 245533 w 2836333"/>
                  <a:gd name="connsiteY1" fmla="*/ 685800 h 965200"/>
                  <a:gd name="connsiteX2" fmla="*/ 2658533 w 2836333"/>
                  <a:gd name="connsiteY2" fmla="*/ 965200 h 965200"/>
                  <a:gd name="connsiteX3" fmla="*/ 2836333 w 2836333"/>
                  <a:gd name="connsiteY3" fmla="*/ 101600 h 965200"/>
                  <a:gd name="connsiteX4" fmla="*/ 0 w 2836333"/>
                  <a:gd name="connsiteY4" fmla="*/ 0 h 96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6333" h="965200">
                    <a:moveTo>
                      <a:pt x="0" y="0"/>
                    </a:moveTo>
                    <a:lnTo>
                      <a:pt x="245533" y="685800"/>
                    </a:lnTo>
                    <a:lnTo>
                      <a:pt x="2658533" y="965200"/>
                    </a:lnTo>
                    <a:lnTo>
                      <a:pt x="2836333" y="101600"/>
                    </a:lnTo>
                    <a:lnTo>
                      <a:pt x="0" y="0"/>
                    </a:lnTo>
                    <a:close/>
                  </a:path>
                </a:pathLst>
              </a:custGeom>
              <a:solidFill>
                <a:schemeClr val="bg1"/>
              </a:solidFill>
              <a:ln w="317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27" name="文本框 26"/>
              <p:cNvSpPr txBox="1"/>
              <p:nvPr>
                <p:custDataLst>
                  <p:tags r:id="rId6"/>
                </p:custDataLst>
              </p:nvPr>
            </p:nvSpPr>
            <p:spPr>
              <a:xfrm>
                <a:off x="4214" y="3720"/>
                <a:ext cx="1837" cy="438"/>
              </a:xfrm>
              <a:prstGeom prst="rect">
                <a:avLst/>
              </a:prstGeom>
              <a:noFill/>
            </p:spPr>
            <p:txBody>
              <a:bodyPr wrap="square" rtlCol="0" anchor="ctr"/>
              <a:lstStyle/>
              <a:p>
                <a:pPr marL="0" lvl="0" indent="0" algn="ctr">
                  <a:lnSpc>
                    <a:spcPct val="100000"/>
                  </a:lnSpc>
                  <a:spcBef>
                    <a:spcPts val="0"/>
                  </a:spcBef>
                  <a:spcAft>
                    <a:spcPts val="0"/>
                  </a:spcAft>
                  <a:buSzPct val="100000"/>
                </a:pPr>
                <a:r>
                  <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rPr>
                  <a:t>麻痹心理</a:t>
                </a:r>
                <a:endPar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endParaRPr>
              </a:p>
            </p:txBody>
          </p:sp>
        </p:grpSp>
        <p:grpSp>
          <p:nvGrpSpPr>
            <p:cNvPr id="32" name="组合 31"/>
            <p:cNvGrpSpPr/>
            <p:nvPr/>
          </p:nvGrpSpPr>
          <p:grpSpPr>
            <a:xfrm>
              <a:off x="6796" y="3468"/>
              <a:ext cx="2470" cy="811"/>
              <a:chOff x="6796" y="3468"/>
              <a:chExt cx="2470" cy="811"/>
            </a:xfrm>
          </p:grpSpPr>
          <p:sp>
            <p:nvSpPr>
              <p:cNvPr id="12" name="任意多边形 29"/>
              <p:cNvSpPr/>
              <p:nvPr>
                <p:custDataLst>
                  <p:tags r:id="rId7"/>
                </p:custDataLst>
              </p:nvPr>
            </p:nvSpPr>
            <p:spPr>
              <a:xfrm>
                <a:off x="6796" y="3468"/>
                <a:ext cx="2471" cy="697"/>
              </a:xfrm>
              <a:custGeom>
                <a:avLst/>
                <a:gdLst>
                  <a:gd name="connsiteX0" fmla="*/ 0 w 3302000"/>
                  <a:gd name="connsiteY0" fmla="*/ 304800 h 990600"/>
                  <a:gd name="connsiteX1" fmla="*/ 397933 w 3302000"/>
                  <a:gd name="connsiteY1" fmla="*/ 922867 h 990600"/>
                  <a:gd name="connsiteX2" fmla="*/ 3090333 w 3302000"/>
                  <a:gd name="connsiteY2" fmla="*/ 990600 h 990600"/>
                  <a:gd name="connsiteX3" fmla="*/ 3302000 w 3302000"/>
                  <a:gd name="connsiteY3" fmla="*/ 0 h 990600"/>
                  <a:gd name="connsiteX4" fmla="*/ 0 w 3302000"/>
                  <a:gd name="connsiteY4" fmla="*/ 30480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0" h="990600">
                    <a:moveTo>
                      <a:pt x="0" y="304800"/>
                    </a:moveTo>
                    <a:lnTo>
                      <a:pt x="397933" y="922867"/>
                    </a:lnTo>
                    <a:lnTo>
                      <a:pt x="3090333" y="990600"/>
                    </a:lnTo>
                    <a:lnTo>
                      <a:pt x="3302000" y="0"/>
                    </a:lnTo>
                    <a:lnTo>
                      <a:pt x="0" y="30480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14" name="任意多边形 30"/>
              <p:cNvSpPr/>
              <p:nvPr>
                <p:custDataLst>
                  <p:tags r:id="rId8"/>
                </p:custDataLst>
              </p:nvPr>
            </p:nvSpPr>
            <p:spPr>
              <a:xfrm>
                <a:off x="7005" y="3599"/>
                <a:ext cx="2123" cy="680"/>
              </a:xfrm>
              <a:custGeom>
                <a:avLst/>
                <a:gdLst>
                  <a:gd name="connsiteX0" fmla="*/ 0 w 2836333"/>
                  <a:gd name="connsiteY0" fmla="*/ 0 h 965200"/>
                  <a:gd name="connsiteX1" fmla="*/ 245533 w 2836333"/>
                  <a:gd name="connsiteY1" fmla="*/ 685800 h 965200"/>
                  <a:gd name="connsiteX2" fmla="*/ 2658533 w 2836333"/>
                  <a:gd name="connsiteY2" fmla="*/ 965200 h 965200"/>
                  <a:gd name="connsiteX3" fmla="*/ 2836333 w 2836333"/>
                  <a:gd name="connsiteY3" fmla="*/ 101600 h 965200"/>
                  <a:gd name="connsiteX4" fmla="*/ 0 w 2836333"/>
                  <a:gd name="connsiteY4" fmla="*/ 0 h 96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6333" h="965200">
                    <a:moveTo>
                      <a:pt x="0" y="0"/>
                    </a:moveTo>
                    <a:lnTo>
                      <a:pt x="245533" y="685800"/>
                    </a:lnTo>
                    <a:lnTo>
                      <a:pt x="2658533" y="965200"/>
                    </a:lnTo>
                    <a:lnTo>
                      <a:pt x="2836333" y="101600"/>
                    </a:lnTo>
                    <a:lnTo>
                      <a:pt x="0" y="0"/>
                    </a:lnTo>
                    <a:close/>
                  </a:path>
                </a:pathLst>
              </a:custGeom>
              <a:solidFill>
                <a:schemeClr val="bg1"/>
              </a:solidFill>
              <a:ln w="317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28" name="文本框 27"/>
              <p:cNvSpPr txBox="1"/>
              <p:nvPr>
                <p:custDataLst>
                  <p:tags r:id="rId9"/>
                </p:custDataLst>
              </p:nvPr>
            </p:nvSpPr>
            <p:spPr>
              <a:xfrm>
                <a:off x="7194" y="3657"/>
                <a:ext cx="1837" cy="438"/>
              </a:xfrm>
              <a:prstGeom prst="rect">
                <a:avLst/>
              </a:prstGeom>
              <a:noFill/>
            </p:spPr>
            <p:txBody>
              <a:bodyPr wrap="square" rtlCol="0" anchor="ctr"/>
              <a:lstStyle/>
              <a:p>
                <a:pPr marL="0" lvl="0" indent="0" algn="ctr">
                  <a:lnSpc>
                    <a:spcPct val="100000"/>
                  </a:lnSpc>
                  <a:spcBef>
                    <a:spcPts val="0"/>
                  </a:spcBef>
                  <a:spcAft>
                    <a:spcPts val="0"/>
                  </a:spcAft>
                  <a:buSzPct val="100000"/>
                </a:pPr>
                <a:r>
                  <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rPr>
                  <a:t>马虎心理</a:t>
                </a:r>
                <a:endPar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endParaRPr>
              </a:p>
            </p:txBody>
          </p:sp>
        </p:grpSp>
        <p:grpSp>
          <p:nvGrpSpPr>
            <p:cNvPr id="33" name="组合 32"/>
            <p:cNvGrpSpPr/>
            <p:nvPr/>
          </p:nvGrpSpPr>
          <p:grpSpPr>
            <a:xfrm>
              <a:off x="9502" y="3468"/>
              <a:ext cx="2470" cy="811"/>
              <a:chOff x="9502" y="3468"/>
              <a:chExt cx="2470" cy="811"/>
            </a:xfrm>
          </p:grpSpPr>
          <p:sp>
            <p:nvSpPr>
              <p:cNvPr id="18" name="任意多边形 25"/>
              <p:cNvSpPr/>
              <p:nvPr>
                <p:custDataLst>
                  <p:tags r:id="rId10"/>
                </p:custDataLst>
              </p:nvPr>
            </p:nvSpPr>
            <p:spPr>
              <a:xfrm>
                <a:off x="9502" y="3468"/>
                <a:ext cx="2471" cy="697"/>
              </a:xfrm>
              <a:custGeom>
                <a:avLst/>
                <a:gdLst>
                  <a:gd name="connsiteX0" fmla="*/ 0 w 3302000"/>
                  <a:gd name="connsiteY0" fmla="*/ 304800 h 990600"/>
                  <a:gd name="connsiteX1" fmla="*/ 397933 w 3302000"/>
                  <a:gd name="connsiteY1" fmla="*/ 922867 h 990600"/>
                  <a:gd name="connsiteX2" fmla="*/ 3090333 w 3302000"/>
                  <a:gd name="connsiteY2" fmla="*/ 990600 h 990600"/>
                  <a:gd name="connsiteX3" fmla="*/ 3302000 w 3302000"/>
                  <a:gd name="connsiteY3" fmla="*/ 0 h 990600"/>
                  <a:gd name="connsiteX4" fmla="*/ 0 w 3302000"/>
                  <a:gd name="connsiteY4" fmla="*/ 30480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0" h="990600">
                    <a:moveTo>
                      <a:pt x="0" y="304800"/>
                    </a:moveTo>
                    <a:lnTo>
                      <a:pt x="397933" y="922867"/>
                    </a:lnTo>
                    <a:lnTo>
                      <a:pt x="3090333" y="990600"/>
                    </a:lnTo>
                    <a:lnTo>
                      <a:pt x="3302000" y="0"/>
                    </a:lnTo>
                    <a:lnTo>
                      <a:pt x="0" y="304800"/>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25" name="任意多边形 26"/>
              <p:cNvSpPr/>
              <p:nvPr>
                <p:custDataLst>
                  <p:tags r:id="rId11"/>
                </p:custDataLst>
              </p:nvPr>
            </p:nvSpPr>
            <p:spPr>
              <a:xfrm>
                <a:off x="9711" y="3599"/>
                <a:ext cx="2123" cy="680"/>
              </a:xfrm>
              <a:custGeom>
                <a:avLst/>
                <a:gdLst>
                  <a:gd name="connsiteX0" fmla="*/ 0 w 2836333"/>
                  <a:gd name="connsiteY0" fmla="*/ 0 h 965200"/>
                  <a:gd name="connsiteX1" fmla="*/ 245533 w 2836333"/>
                  <a:gd name="connsiteY1" fmla="*/ 685800 h 965200"/>
                  <a:gd name="connsiteX2" fmla="*/ 2658533 w 2836333"/>
                  <a:gd name="connsiteY2" fmla="*/ 965200 h 965200"/>
                  <a:gd name="connsiteX3" fmla="*/ 2836333 w 2836333"/>
                  <a:gd name="connsiteY3" fmla="*/ 101600 h 965200"/>
                  <a:gd name="connsiteX4" fmla="*/ 0 w 2836333"/>
                  <a:gd name="connsiteY4" fmla="*/ 0 h 96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6333" h="965200">
                    <a:moveTo>
                      <a:pt x="0" y="0"/>
                    </a:moveTo>
                    <a:lnTo>
                      <a:pt x="245533" y="685800"/>
                    </a:lnTo>
                    <a:lnTo>
                      <a:pt x="2658533" y="965200"/>
                    </a:lnTo>
                    <a:lnTo>
                      <a:pt x="2836333" y="101600"/>
                    </a:lnTo>
                    <a:lnTo>
                      <a:pt x="0" y="0"/>
                    </a:lnTo>
                    <a:close/>
                  </a:path>
                </a:pathLst>
              </a:custGeom>
              <a:solidFill>
                <a:schemeClr val="bg1"/>
              </a:solidFill>
              <a:ln w="317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29" name="文本框 28"/>
              <p:cNvSpPr txBox="1"/>
              <p:nvPr>
                <p:custDataLst>
                  <p:tags r:id="rId12"/>
                </p:custDataLst>
              </p:nvPr>
            </p:nvSpPr>
            <p:spPr>
              <a:xfrm>
                <a:off x="9899" y="3657"/>
                <a:ext cx="1837" cy="438"/>
              </a:xfrm>
              <a:prstGeom prst="rect">
                <a:avLst/>
              </a:prstGeom>
              <a:noFill/>
            </p:spPr>
            <p:txBody>
              <a:bodyPr wrap="square" rtlCol="0" anchor="ctr"/>
              <a:lstStyle/>
              <a:p>
                <a:pPr marL="0" lvl="0" indent="0" algn="ctr">
                  <a:lnSpc>
                    <a:spcPct val="100000"/>
                  </a:lnSpc>
                  <a:spcBef>
                    <a:spcPts val="0"/>
                  </a:spcBef>
                  <a:spcAft>
                    <a:spcPts val="0"/>
                  </a:spcAft>
                  <a:buSzPct val="100000"/>
                </a:pPr>
                <a:r>
                  <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rPr>
                  <a:t>取巧心理</a:t>
                </a:r>
                <a:endPar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endParaRPr>
              </a:p>
            </p:txBody>
          </p:sp>
        </p:grpSp>
      </p:grpSp>
      <p:grpSp>
        <p:nvGrpSpPr>
          <p:cNvPr id="35" name="组合 34"/>
          <p:cNvGrpSpPr/>
          <p:nvPr/>
        </p:nvGrpSpPr>
        <p:grpSpPr>
          <a:xfrm>
            <a:off x="1376045" y="3035935"/>
            <a:ext cx="6896735" cy="514350"/>
            <a:chOff x="1111" y="3468"/>
            <a:chExt cx="10861" cy="810"/>
          </a:xfrm>
        </p:grpSpPr>
        <p:grpSp>
          <p:nvGrpSpPr>
            <p:cNvPr id="36" name="组合 35"/>
            <p:cNvGrpSpPr/>
            <p:nvPr/>
          </p:nvGrpSpPr>
          <p:grpSpPr>
            <a:xfrm>
              <a:off x="1111" y="3468"/>
              <a:ext cx="2470" cy="811"/>
              <a:chOff x="1111" y="3528"/>
              <a:chExt cx="2470" cy="811"/>
            </a:xfrm>
          </p:grpSpPr>
          <p:sp>
            <p:nvSpPr>
              <p:cNvPr id="37" name="任意多边形 2"/>
              <p:cNvSpPr/>
              <p:nvPr>
                <p:custDataLst>
                  <p:tags r:id="rId13"/>
                </p:custDataLst>
              </p:nvPr>
            </p:nvSpPr>
            <p:spPr>
              <a:xfrm>
                <a:off x="1111" y="3528"/>
                <a:ext cx="2471" cy="697"/>
              </a:xfrm>
              <a:custGeom>
                <a:avLst/>
                <a:gdLst>
                  <a:gd name="connsiteX0" fmla="*/ 0 w 3302000"/>
                  <a:gd name="connsiteY0" fmla="*/ 304800 h 990600"/>
                  <a:gd name="connsiteX1" fmla="*/ 397933 w 3302000"/>
                  <a:gd name="connsiteY1" fmla="*/ 922867 h 990600"/>
                  <a:gd name="connsiteX2" fmla="*/ 3090333 w 3302000"/>
                  <a:gd name="connsiteY2" fmla="*/ 990600 h 990600"/>
                  <a:gd name="connsiteX3" fmla="*/ 3302000 w 3302000"/>
                  <a:gd name="connsiteY3" fmla="*/ 0 h 990600"/>
                  <a:gd name="connsiteX4" fmla="*/ 0 w 3302000"/>
                  <a:gd name="connsiteY4" fmla="*/ 30480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0" h="990600">
                    <a:moveTo>
                      <a:pt x="0" y="304800"/>
                    </a:moveTo>
                    <a:lnTo>
                      <a:pt x="397933" y="922867"/>
                    </a:lnTo>
                    <a:lnTo>
                      <a:pt x="3090333" y="990600"/>
                    </a:lnTo>
                    <a:lnTo>
                      <a:pt x="3302000" y="0"/>
                    </a:lnTo>
                    <a:lnTo>
                      <a:pt x="0" y="304800"/>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38" name="任意多边形 3"/>
              <p:cNvSpPr/>
              <p:nvPr>
                <p:custDataLst>
                  <p:tags r:id="rId14"/>
                </p:custDataLst>
              </p:nvPr>
            </p:nvSpPr>
            <p:spPr>
              <a:xfrm>
                <a:off x="1320" y="3659"/>
                <a:ext cx="2123" cy="680"/>
              </a:xfrm>
              <a:custGeom>
                <a:avLst/>
                <a:gdLst>
                  <a:gd name="connsiteX0" fmla="*/ 0 w 2836333"/>
                  <a:gd name="connsiteY0" fmla="*/ 0 h 965200"/>
                  <a:gd name="connsiteX1" fmla="*/ 245533 w 2836333"/>
                  <a:gd name="connsiteY1" fmla="*/ 685800 h 965200"/>
                  <a:gd name="connsiteX2" fmla="*/ 2658533 w 2836333"/>
                  <a:gd name="connsiteY2" fmla="*/ 965200 h 965200"/>
                  <a:gd name="connsiteX3" fmla="*/ 2836333 w 2836333"/>
                  <a:gd name="connsiteY3" fmla="*/ 101600 h 965200"/>
                  <a:gd name="connsiteX4" fmla="*/ 0 w 2836333"/>
                  <a:gd name="connsiteY4" fmla="*/ 0 h 96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6333" h="965200">
                    <a:moveTo>
                      <a:pt x="0" y="0"/>
                    </a:moveTo>
                    <a:lnTo>
                      <a:pt x="245533" y="685800"/>
                    </a:lnTo>
                    <a:lnTo>
                      <a:pt x="2658533" y="965200"/>
                    </a:lnTo>
                    <a:lnTo>
                      <a:pt x="2836333" y="101600"/>
                    </a:lnTo>
                    <a:lnTo>
                      <a:pt x="0" y="0"/>
                    </a:lnTo>
                    <a:close/>
                  </a:path>
                </a:pathLst>
              </a:custGeom>
              <a:solidFill>
                <a:schemeClr val="bg1"/>
              </a:solidFill>
              <a:ln w="317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39" name="文本框 38"/>
              <p:cNvSpPr txBox="1"/>
              <p:nvPr>
                <p:custDataLst>
                  <p:tags r:id="rId15"/>
                </p:custDataLst>
              </p:nvPr>
            </p:nvSpPr>
            <p:spPr>
              <a:xfrm>
                <a:off x="1507" y="3716"/>
                <a:ext cx="1837" cy="438"/>
              </a:xfrm>
              <a:prstGeom prst="rect">
                <a:avLst/>
              </a:prstGeom>
              <a:noFill/>
            </p:spPr>
            <p:txBody>
              <a:bodyPr wrap="square" rtlCol="0" anchor="ctr"/>
              <a:lstStyle/>
              <a:p>
                <a:pPr marL="0" lvl="0" indent="0" algn="ctr">
                  <a:lnSpc>
                    <a:spcPct val="100000"/>
                  </a:lnSpc>
                  <a:spcBef>
                    <a:spcPts val="0"/>
                  </a:spcBef>
                  <a:spcAft>
                    <a:spcPts val="0"/>
                  </a:spcAft>
                  <a:buSzPct val="100000"/>
                </a:pPr>
                <a:r>
                  <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rPr>
                  <a:t>逞能心理</a:t>
                </a:r>
                <a:endPar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endParaRPr>
              </a:p>
            </p:txBody>
          </p:sp>
        </p:grpSp>
        <p:grpSp>
          <p:nvGrpSpPr>
            <p:cNvPr id="40" name="组合 39"/>
            <p:cNvGrpSpPr/>
            <p:nvPr/>
          </p:nvGrpSpPr>
          <p:grpSpPr>
            <a:xfrm>
              <a:off x="3817" y="3468"/>
              <a:ext cx="2470" cy="811"/>
              <a:chOff x="3817" y="3528"/>
              <a:chExt cx="2470" cy="811"/>
            </a:xfrm>
          </p:grpSpPr>
          <p:sp>
            <p:nvSpPr>
              <p:cNvPr id="41" name="任意多边形 17"/>
              <p:cNvSpPr/>
              <p:nvPr>
                <p:custDataLst>
                  <p:tags r:id="rId16"/>
                </p:custDataLst>
              </p:nvPr>
            </p:nvSpPr>
            <p:spPr>
              <a:xfrm>
                <a:off x="3817" y="3528"/>
                <a:ext cx="2471" cy="697"/>
              </a:xfrm>
              <a:custGeom>
                <a:avLst/>
                <a:gdLst>
                  <a:gd name="connsiteX0" fmla="*/ 0 w 3302000"/>
                  <a:gd name="connsiteY0" fmla="*/ 304800 h 990600"/>
                  <a:gd name="connsiteX1" fmla="*/ 397933 w 3302000"/>
                  <a:gd name="connsiteY1" fmla="*/ 922867 h 990600"/>
                  <a:gd name="connsiteX2" fmla="*/ 3090333 w 3302000"/>
                  <a:gd name="connsiteY2" fmla="*/ 990600 h 990600"/>
                  <a:gd name="connsiteX3" fmla="*/ 3302000 w 3302000"/>
                  <a:gd name="connsiteY3" fmla="*/ 0 h 990600"/>
                  <a:gd name="connsiteX4" fmla="*/ 0 w 3302000"/>
                  <a:gd name="connsiteY4" fmla="*/ 30480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0" h="990600">
                    <a:moveTo>
                      <a:pt x="0" y="304800"/>
                    </a:moveTo>
                    <a:lnTo>
                      <a:pt x="397933" y="922867"/>
                    </a:lnTo>
                    <a:lnTo>
                      <a:pt x="3090333" y="990600"/>
                    </a:lnTo>
                    <a:lnTo>
                      <a:pt x="3302000" y="0"/>
                    </a:lnTo>
                    <a:lnTo>
                      <a:pt x="0" y="30480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42" name="任意多边形 18"/>
              <p:cNvSpPr/>
              <p:nvPr>
                <p:custDataLst>
                  <p:tags r:id="rId17"/>
                </p:custDataLst>
              </p:nvPr>
            </p:nvSpPr>
            <p:spPr>
              <a:xfrm>
                <a:off x="4026" y="3659"/>
                <a:ext cx="2123" cy="680"/>
              </a:xfrm>
              <a:custGeom>
                <a:avLst/>
                <a:gdLst>
                  <a:gd name="connsiteX0" fmla="*/ 0 w 2836333"/>
                  <a:gd name="connsiteY0" fmla="*/ 0 h 965200"/>
                  <a:gd name="connsiteX1" fmla="*/ 245533 w 2836333"/>
                  <a:gd name="connsiteY1" fmla="*/ 685800 h 965200"/>
                  <a:gd name="connsiteX2" fmla="*/ 2658533 w 2836333"/>
                  <a:gd name="connsiteY2" fmla="*/ 965200 h 965200"/>
                  <a:gd name="connsiteX3" fmla="*/ 2836333 w 2836333"/>
                  <a:gd name="connsiteY3" fmla="*/ 101600 h 965200"/>
                  <a:gd name="connsiteX4" fmla="*/ 0 w 2836333"/>
                  <a:gd name="connsiteY4" fmla="*/ 0 h 96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6333" h="965200">
                    <a:moveTo>
                      <a:pt x="0" y="0"/>
                    </a:moveTo>
                    <a:lnTo>
                      <a:pt x="245533" y="685800"/>
                    </a:lnTo>
                    <a:lnTo>
                      <a:pt x="2658533" y="965200"/>
                    </a:lnTo>
                    <a:lnTo>
                      <a:pt x="2836333" y="101600"/>
                    </a:lnTo>
                    <a:lnTo>
                      <a:pt x="0" y="0"/>
                    </a:lnTo>
                    <a:close/>
                  </a:path>
                </a:pathLst>
              </a:custGeom>
              <a:solidFill>
                <a:schemeClr val="bg1"/>
              </a:solidFill>
              <a:ln w="317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43" name="文本框 42"/>
              <p:cNvSpPr txBox="1"/>
              <p:nvPr>
                <p:custDataLst>
                  <p:tags r:id="rId18"/>
                </p:custDataLst>
              </p:nvPr>
            </p:nvSpPr>
            <p:spPr>
              <a:xfrm>
                <a:off x="4214" y="3720"/>
                <a:ext cx="1837" cy="438"/>
              </a:xfrm>
              <a:prstGeom prst="rect">
                <a:avLst/>
              </a:prstGeom>
              <a:noFill/>
            </p:spPr>
            <p:txBody>
              <a:bodyPr wrap="square" rtlCol="0" anchor="ctr"/>
              <a:lstStyle/>
              <a:p>
                <a:pPr marL="0" lvl="0" indent="0" algn="ctr">
                  <a:lnSpc>
                    <a:spcPct val="100000"/>
                  </a:lnSpc>
                  <a:spcBef>
                    <a:spcPts val="0"/>
                  </a:spcBef>
                  <a:spcAft>
                    <a:spcPts val="0"/>
                  </a:spcAft>
                  <a:buSzPct val="100000"/>
                </a:pPr>
                <a:r>
                  <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rPr>
                  <a:t>蛮干心理</a:t>
                </a:r>
                <a:endPar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endParaRPr>
              </a:p>
            </p:txBody>
          </p:sp>
        </p:grpSp>
        <p:grpSp>
          <p:nvGrpSpPr>
            <p:cNvPr id="44" name="组合 43"/>
            <p:cNvGrpSpPr/>
            <p:nvPr/>
          </p:nvGrpSpPr>
          <p:grpSpPr>
            <a:xfrm>
              <a:off x="6796" y="3468"/>
              <a:ext cx="2470" cy="811"/>
              <a:chOff x="6796" y="3468"/>
              <a:chExt cx="2470" cy="811"/>
            </a:xfrm>
          </p:grpSpPr>
          <p:sp>
            <p:nvSpPr>
              <p:cNvPr id="45" name="任意多边形 29"/>
              <p:cNvSpPr/>
              <p:nvPr>
                <p:custDataLst>
                  <p:tags r:id="rId19"/>
                </p:custDataLst>
              </p:nvPr>
            </p:nvSpPr>
            <p:spPr>
              <a:xfrm>
                <a:off x="6796" y="3468"/>
                <a:ext cx="2471" cy="697"/>
              </a:xfrm>
              <a:custGeom>
                <a:avLst/>
                <a:gdLst>
                  <a:gd name="connsiteX0" fmla="*/ 0 w 3302000"/>
                  <a:gd name="connsiteY0" fmla="*/ 304800 h 990600"/>
                  <a:gd name="connsiteX1" fmla="*/ 397933 w 3302000"/>
                  <a:gd name="connsiteY1" fmla="*/ 922867 h 990600"/>
                  <a:gd name="connsiteX2" fmla="*/ 3090333 w 3302000"/>
                  <a:gd name="connsiteY2" fmla="*/ 990600 h 990600"/>
                  <a:gd name="connsiteX3" fmla="*/ 3302000 w 3302000"/>
                  <a:gd name="connsiteY3" fmla="*/ 0 h 990600"/>
                  <a:gd name="connsiteX4" fmla="*/ 0 w 3302000"/>
                  <a:gd name="connsiteY4" fmla="*/ 30480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0" h="990600">
                    <a:moveTo>
                      <a:pt x="0" y="304800"/>
                    </a:moveTo>
                    <a:lnTo>
                      <a:pt x="397933" y="922867"/>
                    </a:lnTo>
                    <a:lnTo>
                      <a:pt x="3090333" y="990600"/>
                    </a:lnTo>
                    <a:lnTo>
                      <a:pt x="3302000" y="0"/>
                    </a:lnTo>
                    <a:lnTo>
                      <a:pt x="0" y="30480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46" name="任意多边形 30"/>
              <p:cNvSpPr/>
              <p:nvPr>
                <p:custDataLst>
                  <p:tags r:id="rId20"/>
                </p:custDataLst>
              </p:nvPr>
            </p:nvSpPr>
            <p:spPr>
              <a:xfrm>
                <a:off x="7005" y="3599"/>
                <a:ext cx="2123" cy="680"/>
              </a:xfrm>
              <a:custGeom>
                <a:avLst/>
                <a:gdLst>
                  <a:gd name="connsiteX0" fmla="*/ 0 w 2836333"/>
                  <a:gd name="connsiteY0" fmla="*/ 0 h 965200"/>
                  <a:gd name="connsiteX1" fmla="*/ 245533 w 2836333"/>
                  <a:gd name="connsiteY1" fmla="*/ 685800 h 965200"/>
                  <a:gd name="connsiteX2" fmla="*/ 2658533 w 2836333"/>
                  <a:gd name="connsiteY2" fmla="*/ 965200 h 965200"/>
                  <a:gd name="connsiteX3" fmla="*/ 2836333 w 2836333"/>
                  <a:gd name="connsiteY3" fmla="*/ 101600 h 965200"/>
                  <a:gd name="connsiteX4" fmla="*/ 0 w 2836333"/>
                  <a:gd name="connsiteY4" fmla="*/ 0 h 96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6333" h="965200">
                    <a:moveTo>
                      <a:pt x="0" y="0"/>
                    </a:moveTo>
                    <a:lnTo>
                      <a:pt x="245533" y="685800"/>
                    </a:lnTo>
                    <a:lnTo>
                      <a:pt x="2658533" y="965200"/>
                    </a:lnTo>
                    <a:lnTo>
                      <a:pt x="2836333" y="101600"/>
                    </a:lnTo>
                    <a:lnTo>
                      <a:pt x="0" y="0"/>
                    </a:lnTo>
                    <a:close/>
                  </a:path>
                </a:pathLst>
              </a:custGeom>
              <a:solidFill>
                <a:schemeClr val="bg1"/>
              </a:solidFill>
              <a:ln w="317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47" name="文本框 46"/>
              <p:cNvSpPr txBox="1"/>
              <p:nvPr>
                <p:custDataLst>
                  <p:tags r:id="rId21"/>
                </p:custDataLst>
              </p:nvPr>
            </p:nvSpPr>
            <p:spPr>
              <a:xfrm>
                <a:off x="7194" y="3657"/>
                <a:ext cx="1837" cy="438"/>
              </a:xfrm>
              <a:prstGeom prst="rect">
                <a:avLst/>
              </a:prstGeom>
              <a:noFill/>
            </p:spPr>
            <p:txBody>
              <a:bodyPr wrap="square" rtlCol="0" anchor="ctr"/>
              <a:lstStyle/>
              <a:p>
                <a:pPr marL="0" lvl="0" indent="0" algn="ctr">
                  <a:lnSpc>
                    <a:spcPct val="100000"/>
                  </a:lnSpc>
                  <a:spcBef>
                    <a:spcPts val="0"/>
                  </a:spcBef>
                  <a:spcAft>
                    <a:spcPts val="0"/>
                  </a:spcAft>
                  <a:buSzPct val="100000"/>
                </a:pPr>
                <a:r>
                  <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rPr>
                  <a:t>无知心理</a:t>
                </a:r>
                <a:endPar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endParaRPr>
              </a:p>
            </p:txBody>
          </p:sp>
        </p:grpSp>
        <p:grpSp>
          <p:nvGrpSpPr>
            <p:cNvPr id="48" name="组合 47"/>
            <p:cNvGrpSpPr/>
            <p:nvPr/>
          </p:nvGrpSpPr>
          <p:grpSpPr>
            <a:xfrm>
              <a:off x="9502" y="3468"/>
              <a:ext cx="2470" cy="811"/>
              <a:chOff x="9502" y="3468"/>
              <a:chExt cx="2470" cy="811"/>
            </a:xfrm>
          </p:grpSpPr>
          <p:sp>
            <p:nvSpPr>
              <p:cNvPr id="49" name="任意多边形 25"/>
              <p:cNvSpPr/>
              <p:nvPr>
                <p:custDataLst>
                  <p:tags r:id="rId22"/>
                </p:custDataLst>
              </p:nvPr>
            </p:nvSpPr>
            <p:spPr>
              <a:xfrm>
                <a:off x="9502" y="3468"/>
                <a:ext cx="2471" cy="697"/>
              </a:xfrm>
              <a:custGeom>
                <a:avLst/>
                <a:gdLst>
                  <a:gd name="connsiteX0" fmla="*/ 0 w 3302000"/>
                  <a:gd name="connsiteY0" fmla="*/ 304800 h 990600"/>
                  <a:gd name="connsiteX1" fmla="*/ 397933 w 3302000"/>
                  <a:gd name="connsiteY1" fmla="*/ 922867 h 990600"/>
                  <a:gd name="connsiteX2" fmla="*/ 3090333 w 3302000"/>
                  <a:gd name="connsiteY2" fmla="*/ 990600 h 990600"/>
                  <a:gd name="connsiteX3" fmla="*/ 3302000 w 3302000"/>
                  <a:gd name="connsiteY3" fmla="*/ 0 h 990600"/>
                  <a:gd name="connsiteX4" fmla="*/ 0 w 3302000"/>
                  <a:gd name="connsiteY4" fmla="*/ 30480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0" h="990600">
                    <a:moveTo>
                      <a:pt x="0" y="304800"/>
                    </a:moveTo>
                    <a:lnTo>
                      <a:pt x="397933" y="922867"/>
                    </a:lnTo>
                    <a:lnTo>
                      <a:pt x="3090333" y="990600"/>
                    </a:lnTo>
                    <a:lnTo>
                      <a:pt x="3302000" y="0"/>
                    </a:lnTo>
                    <a:lnTo>
                      <a:pt x="0" y="304800"/>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50" name="任意多边形 26"/>
              <p:cNvSpPr/>
              <p:nvPr>
                <p:custDataLst>
                  <p:tags r:id="rId23"/>
                </p:custDataLst>
              </p:nvPr>
            </p:nvSpPr>
            <p:spPr>
              <a:xfrm>
                <a:off x="9711" y="3599"/>
                <a:ext cx="2123" cy="680"/>
              </a:xfrm>
              <a:custGeom>
                <a:avLst/>
                <a:gdLst>
                  <a:gd name="connsiteX0" fmla="*/ 0 w 2836333"/>
                  <a:gd name="connsiteY0" fmla="*/ 0 h 965200"/>
                  <a:gd name="connsiteX1" fmla="*/ 245533 w 2836333"/>
                  <a:gd name="connsiteY1" fmla="*/ 685800 h 965200"/>
                  <a:gd name="connsiteX2" fmla="*/ 2658533 w 2836333"/>
                  <a:gd name="connsiteY2" fmla="*/ 965200 h 965200"/>
                  <a:gd name="connsiteX3" fmla="*/ 2836333 w 2836333"/>
                  <a:gd name="connsiteY3" fmla="*/ 101600 h 965200"/>
                  <a:gd name="connsiteX4" fmla="*/ 0 w 2836333"/>
                  <a:gd name="connsiteY4" fmla="*/ 0 h 96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6333" h="965200">
                    <a:moveTo>
                      <a:pt x="0" y="0"/>
                    </a:moveTo>
                    <a:lnTo>
                      <a:pt x="245533" y="685800"/>
                    </a:lnTo>
                    <a:lnTo>
                      <a:pt x="2658533" y="965200"/>
                    </a:lnTo>
                    <a:lnTo>
                      <a:pt x="2836333" y="101600"/>
                    </a:lnTo>
                    <a:lnTo>
                      <a:pt x="0" y="0"/>
                    </a:lnTo>
                    <a:close/>
                  </a:path>
                </a:pathLst>
              </a:custGeom>
              <a:solidFill>
                <a:schemeClr val="bg1"/>
              </a:solidFill>
              <a:ln w="317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51" name="文本框 50"/>
              <p:cNvSpPr txBox="1"/>
              <p:nvPr>
                <p:custDataLst>
                  <p:tags r:id="rId24"/>
                </p:custDataLst>
              </p:nvPr>
            </p:nvSpPr>
            <p:spPr>
              <a:xfrm>
                <a:off x="9899" y="3657"/>
                <a:ext cx="1837" cy="438"/>
              </a:xfrm>
              <a:prstGeom prst="rect">
                <a:avLst/>
              </a:prstGeom>
              <a:noFill/>
            </p:spPr>
            <p:txBody>
              <a:bodyPr wrap="square" rtlCol="0" anchor="ctr"/>
              <a:lstStyle/>
              <a:p>
                <a:pPr marL="0" lvl="0" indent="0" algn="ctr">
                  <a:lnSpc>
                    <a:spcPct val="100000"/>
                  </a:lnSpc>
                  <a:spcBef>
                    <a:spcPts val="0"/>
                  </a:spcBef>
                  <a:spcAft>
                    <a:spcPts val="0"/>
                  </a:spcAft>
                  <a:buSzPct val="100000"/>
                </a:pPr>
                <a:r>
                  <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rPr>
                  <a:t>麻木心理</a:t>
                </a:r>
                <a:endPar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endParaRPr>
              </a:p>
            </p:txBody>
          </p:sp>
        </p:grpSp>
      </p:grpSp>
      <p:grpSp>
        <p:nvGrpSpPr>
          <p:cNvPr id="52" name="组合 51"/>
          <p:cNvGrpSpPr/>
          <p:nvPr/>
        </p:nvGrpSpPr>
        <p:grpSpPr>
          <a:xfrm>
            <a:off x="1376045" y="3917315"/>
            <a:ext cx="6896735" cy="514350"/>
            <a:chOff x="1111" y="3468"/>
            <a:chExt cx="10861" cy="810"/>
          </a:xfrm>
        </p:grpSpPr>
        <p:grpSp>
          <p:nvGrpSpPr>
            <p:cNvPr id="53" name="组合 52"/>
            <p:cNvGrpSpPr/>
            <p:nvPr/>
          </p:nvGrpSpPr>
          <p:grpSpPr>
            <a:xfrm>
              <a:off x="1111" y="3468"/>
              <a:ext cx="2470" cy="811"/>
              <a:chOff x="1111" y="3528"/>
              <a:chExt cx="2470" cy="811"/>
            </a:xfrm>
          </p:grpSpPr>
          <p:sp>
            <p:nvSpPr>
              <p:cNvPr id="54" name="任意多边形 2"/>
              <p:cNvSpPr/>
              <p:nvPr>
                <p:custDataLst>
                  <p:tags r:id="rId25"/>
                </p:custDataLst>
              </p:nvPr>
            </p:nvSpPr>
            <p:spPr>
              <a:xfrm>
                <a:off x="1111" y="3528"/>
                <a:ext cx="2471" cy="697"/>
              </a:xfrm>
              <a:custGeom>
                <a:avLst/>
                <a:gdLst>
                  <a:gd name="connsiteX0" fmla="*/ 0 w 3302000"/>
                  <a:gd name="connsiteY0" fmla="*/ 304800 h 990600"/>
                  <a:gd name="connsiteX1" fmla="*/ 397933 w 3302000"/>
                  <a:gd name="connsiteY1" fmla="*/ 922867 h 990600"/>
                  <a:gd name="connsiteX2" fmla="*/ 3090333 w 3302000"/>
                  <a:gd name="connsiteY2" fmla="*/ 990600 h 990600"/>
                  <a:gd name="connsiteX3" fmla="*/ 3302000 w 3302000"/>
                  <a:gd name="connsiteY3" fmla="*/ 0 h 990600"/>
                  <a:gd name="connsiteX4" fmla="*/ 0 w 3302000"/>
                  <a:gd name="connsiteY4" fmla="*/ 30480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0" h="990600">
                    <a:moveTo>
                      <a:pt x="0" y="304800"/>
                    </a:moveTo>
                    <a:lnTo>
                      <a:pt x="397933" y="922867"/>
                    </a:lnTo>
                    <a:lnTo>
                      <a:pt x="3090333" y="990600"/>
                    </a:lnTo>
                    <a:lnTo>
                      <a:pt x="3302000" y="0"/>
                    </a:lnTo>
                    <a:lnTo>
                      <a:pt x="0" y="304800"/>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55" name="任意多边形 3"/>
              <p:cNvSpPr/>
              <p:nvPr>
                <p:custDataLst>
                  <p:tags r:id="rId26"/>
                </p:custDataLst>
              </p:nvPr>
            </p:nvSpPr>
            <p:spPr>
              <a:xfrm>
                <a:off x="1320" y="3659"/>
                <a:ext cx="2123" cy="680"/>
              </a:xfrm>
              <a:custGeom>
                <a:avLst/>
                <a:gdLst>
                  <a:gd name="connsiteX0" fmla="*/ 0 w 2836333"/>
                  <a:gd name="connsiteY0" fmla="*/ 0 h 965200"/>
                  <a:gd name="connsiteX1" fmla="*/ 245533 w 2836333"/>
                  <a:gd name="connsiteY1" fmla="*/ 685800 h 965200"/>
                  <a:gd name="connsiteX2" fmla="*/ 2658533 w 2836333"/>
                  <a:gd name="connsiteY2" fmla="*/ 965200 h 965200"/>
                  <a:gd name="connsiteX3" fmla="*/ 2836333 w 2836333"/>
                  <a:gd name="connsiteY3" fmla="*/ 101600 h 965200"/>
                  <a:gd name="connsiteX4" fmla="*/ 0 w 2836333"/>
                  <a:gd name="connsiteY4" fmla="*/ 0 h 96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6333" h="965200">
                    <a:moveTo>
                      <a:pt x="0" y="0"/>
                    </a:moveTo>
                    <a:lnTo>
                      <a:pt x="245533" y="685800"/>
                    </a:lnTo>
                    <a:lnTo>
                      <a:pt x="2658533" y="965200"/>
                    </a:lnTo>
                    <a:lnTo>
                      <a:pt x="2836333" y="101600"/>
                    </a:lnTo>
                    <a:lnTo>
                      <a:pt x="0" y="0"/>
                    </a:lnTo>
                    <a:close/>
                  </a:path>
                </a:pathLst>
              </a:custGeom>
              <a:solidFill>
                <a:schemeClr val="bg1"/>
              </a:solidFill>
              <a:ln w="317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56" name="文本框 55"/>
              <p:cNvSpPr txBox="1"/>
              <p:nvPr>
                <p:custDataLst>
                  <p:tags r:id="rId27"/>
                </p:custDataLst>
              </p:nvPr>
            </p:nvSpPr>
            <p:spPr>
              <a:xfrm>
                <a:off x="1507" y="3716"/>
                <a:ext cx="1837" cy="438"/>
              </a:xfrm>
              <a:prstGeom prst="rect">
                <a:avLst/>
              </a:prstGeom>
              <a:noFill/>
            </p:spPr>
            <p:txBody>
              <a:bodyPr wrap="square" rtlCol="0" anchor="ctr"/>
              <a:lstStyle/>
              <a:p>
                <a:pPr marL="0" lvl="0" indent="0" algn="ctr">
                  <a:lnSpc>
                    <a:spcPct val="100000"/>
                  </a:lnSpc>
                  <a:spcBef>
                    <a:spcPts val="0"/>
                  </a:spcBef>
                  <a:spcAft>
                    <a:spcPts val="0"/>
                  </a:spcAft>
                  <a:buSzPct val="100000"/>
                </a:pPr>
                <a:r>
                  <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rPr>
                  <a:t>逆反心理</a:t>
                </a:r>
                <a:endPar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endParaRPr>
              </a:p>
            </p:txBody>
          </p:sp>
        </p:grpSp>
        <p:grpSp>
          <p:nvGrpSpPr>
            <p:cNvPr id="57" name="组合 56"/>
            <p:cNvGrpSpPr/>
            <p:nvPr/>
          </p:nvGrpSpPr>
          <p:grpSpPr>
            <a:xfrm>
              <a:off x="3817" y="3468"/>
              <a:ext cx="2470" cy="811"/>
              <a:chOff x="3817" y="3528"/>
              <a:chExt cx="2470" cy="811"/>
            </a:xfrm>
          </p:grpSpPr>
          <p:sp>
            <p:nvSpPr>
              <p:cNvPr id="58" name="任意多边形 17"/>
              <p:cNvSpPr/>
              <p:nvPr>
                <p:custDataLst>
                  <p:tags r:id="rId28"/>
                </p:custDataLst>
              </p:nvPr>
            </p:nvSpPr>
            <p:spPr>
              <a:xfrm>
                <a:off x="3817" y="3528"/>
                <a:ext cx="2471" cy="697"/>
              </a:xfrm>
              <a:custGeom>
                <a:avLst/>
                <a:gdLst>
                  <a:gd name="connsiteX0" fmla="*/ 0 w 3302000"/>
                  <a:gd name="connsiteY0" fmla="*/ 304800 h 990600"/>
                  <a:gd name="connsiteX1" fmla="*/ 397933 w 3302000"/>
                  <a:gd name="connsiteY1" fmla="*/ 922867 h 990600"/>
                  <a:gd name="connsiteX2" fmla="*/ 3090333 w 3302000"/>
                  <a:gd name="connsiteY2" fmla="*/ 990600 h 990600"/>
                  <a:gd name="connsiteX3" fmla="*/ 3302000 w 3302000"/>
                  <a:gd name="connsiteY3" fmla="*/ 0 h 990600"/>
                  <a:gd name="connsiteX4" fmla="*/ 0 w 3302000"/>
                  <a:gd name="connsiteY4" fmla="*/ 30480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0" h="990600">
                    <a:moveTo>
                      <a:pt x="0" y="304800"/>
                    </a:moveTo>
                    <a:lnTo>
                      <a:pt x="397933" y="922867"/>
                    </a:lnTo>
                    <a:lnTo>
                      <a:pt x="3090333" y="990600"/>
                    </a:lnTo>
                    <a:lnTo>
                      <a:pt x="3302000" y="0"/>
                    </a:lnTo>
                    <a:lnTo>
                      <a:pt x="0" y="30480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59" name="任意多边形 18"/>
              <p:cNvSpPr/>
              <p:nvPr>
                <p:custDataLst>
                  <p:tags r:id="rId29"/>
                </p:custDataLst>
              </p:nvPr>
            </p:nvSpPr>
            <p:spPr>
              <a:xfrm>
                <a:off x="4026" y="3659"/>
                <a:ext cx="2123" cy="680"/>
              </a:xfrm>
              <a:custGeom>
                <a:avLst/>
                <a:gdLst>
                  <a:gd name="connsiteX0" fmla="*/ 0 w 2836333"/>
                  <a:gd name="connsiteY0" fmla="*/ 0 h 965200"/>
                  <a:gd name="connsiteX1" fmla="*/ 245533 w 2836333"/>
                  <a:gd name="connsiteY1" fmla="*/ 685800 h 965200"/>
                  <a:gd name="connsiteX2" fmla="*/ 2658533 w 2836333"/>
                  <a:gd name="connsiteY2" fmla="*/ 965200 h 965200"/>
                  <a:gd name="connsiteX3" fmla="*/ 2836333 w 2836333"/>
                  <a:gd name="connsiteY3" fmla="*/ 101600 h 965200"/>
                  <a:gd name="connsiteX4" fmla="*/ 0 w 2836333"/>
                  <a:gd name="connsiteY4" fmla="*/ 0 h 96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6333" h="965200">
                    <a:moveTo>
                      <a:pt x="0" y="0"/>
                    </a:moveTo>
                    <a:lnTo>
                      <a:pt x="245533" y="685800"/>
                    </a:lnTo>
                    <a:lnTo>
                      <a:pt x="2658533" y="965200"/>
                    </a:lnTo>
                    <a:lnTo>
                      <a:pt x="2836333" y="101600"/>
                    </a:lnTo>
                    <a:lnTo>
                      <a:pt x="0" y="0"/>
                    </a:lnTo>
                    <a:close/>
                  </a:path>
                </a:pathLst>
              </a:custGeom>
              <a:solidFill>
                <a:schemeClr val="bg1"/>
              </a:solidFill>
              <a:ln w="317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60" name="文本框 59"/>
              <p:cNvSpPr txBox="1"/>
              <p:nvPr>
                <p:custDataLst>
                  <p:tags r:id="rId30"/>
                </p:custDataLst>
              </p:nvPr>
            </p:nvSpPr>
            <p:spPr>
              <a:xfrm>
                <a:off x="4214" y="3720"/>
                <a:ext cx="1837" cy="438"/>
              </a:xfrm>
              <a:prstGeom prst="rect">
                <a:avLst/>
              </a:prstGeom>
              <a:noFill/>
            </p:spPr>
            <p:txBody>
              <a:bodyPr wrap="square" rtlCol="0" anchor="ctr"/>
              <a:lstStyle/>
              <a:p>
                <a:pPr marL="0" lvl="0" indent="0" algn="ctr">
                  <a:lnSpc>
                    <a:spcPct val="100000"/>
                  </a:lnSpc>
                  <a:spcBef>
                    <a:spcPts val="0"/>
                  </a:spcBef>
                  <a:spcAft>
                    <a:spcPts val="0"/>
                  </a:spcAft>
                  <a:buSzPct val="100000"/>
                </a:pPr>
                <a:r>
                  <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rPr>
                  <a:t>从众心理</a:t>
                </a:r>
                <a:endPar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endParaRPr>
              </a:p>
            </p:txBody>
          </p:sp>
        </p:grpSp>
        <p:grpSp>
          <p:nvGrpSpPr>
            <p:cNvPr id="61" name="组合 60"/>
            <p:cNvGrpSpPr/>
            <p:nvPr/>
          </p:nvGrpSpPr>
          <p:grpSpPr>
            <a:xfrm>
              <a:off x="6796" y="3468"/>
              <a:ext cx="2470" cy="811"/>
              <a:chOff x="6796" y="3468"/>
              <a:chExt cx="2470" cy="811"/>
            </a:xfrm>
          </p:grpSpPr>
          <p:sp>
            <p:nvSpPr>
              <p:cNvPr id="62" name="任意多边形 29"/>
              <p:cNvSpPr/>
              <p:nvPr>
                <p:custDataLst>
                  <p:tags r:id="rId31"/>
                </p:custDataLst>
              </p:nvPr>
            </p:nvSpPr>
            <p:spPr>
              <a:xfrm>
                <a:off x="6796" y="3468"/>
                <a:ext cx="2471" cy="697"/>
              </a:xfrm>
              <a:custGeom>
                <a:avLst/>
                <a:gdLst>
                  <a:gd name="connsiteX0" fmla="*/ 0 w 3302000"/>
                  <a:gd name="connsiteY0" fmla="*/ 304800 h 990600"/>
                  <a:gd name="connsiteX1" fmla="*/ 397933 w 3302000"/>
                  <a:gd name="connsiteY1" fmla="*/ 922867 h 990600"/>
                  <a:gd name="connsiteX2" fmla="*/ 3090333 w 3302000"/>
                  <a:gd name="connsiteY2" fmla="*/ 990600 h 990600"/>
                  <a:gd name="connsiteX3" fmla="*/ 3302000 w 3302000"/>
                  <a:gd name="connsiteY3" fmla="*/ 0 h 990600"/>
                  <a:gd name="connsiteX4" fmla="*/ 0 w 3302000"/>
                  <a:gd name="connsiteY4" fmla="*/ 30480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0" h="990600">
                    <a:moveTo>
                      <a:pt x="0" y="304800"/>
                    </a:moveTo>
                    <a:lnTo>
                      <a:pt x="397933" y="922867"/>
                    </a:lnTo>
                    <a:lnTo>
                      <a:pt x="3090333" y="990600"/>
                    </a:lnTo>
                    <a:lnTo>
                      <a:pt x="3302000" y="0"/>
                    </a:lnTo>
                    <a:lnTo>
                      <a:pt x="0" y="30480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63" name="任意多边形 30"/>
              <p:cNvSpPr/>
              <p:nvPr>
                <p:custDataLst>
                  <p:tags r:id="rId32"/>
                </p:custDataLst>
              </p:nvPr>
            </p:nvSpPr>
            <p:spPr>
              <a:xfrm>
                <a:off x="7005" y="3599"/>
                <a:ext cx="2123" cy="680"/>
              </a:xfrm>
              <a:custGeom>
                <a:avLst/>
                <a:gdLst>
                  <a:gd name="connsiteX0" fmla="*/ 0 w 2836333"/>
                  <a:gd name="connsiteY0" fmla="*/ 0 h 965200"/>
                  <a:gd name="connsiteX1" fmla="*/ 245533 w 2836333"/>
                  <a:gd name="connsiteY1" fmla="*/ 685800 h 965200"/>
                  <a:gd name="connsiteX2" fmla="*/ 2658533 w 2836333"/>
                  <a:gd name="connsiteY2" fmla="*/ 965200 h 965200"/>
                  <a:gd name="connsiteX3" fmla="*/ 2836333 w 2836333"/>
                  <a:gd name="connsiteY3" fmla="*/ 101600 h 965200"/>
                  <a:gd name="connsiteX4" fmla="*/ 0 w 2836333"/>
                  <a:gd name="connsiteY4" fmla="*/ 0 h 96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6333" h="965200">
                    <a:moveTo>
                      <a:pt x="0" y="0"/>
                    </a:moveTo>
                    <a:lnTo>
                      <a:pt x="245533" y="685800"/>
                    </a:lnTo>
                    <a:lnTo>
                      <a:pt x="2658533" y="965200"/>
                    </a:lnTo>
                    <a:lnTo>
                      <a:pt x="2836333" y="101600"/>
                    </a:lnTo>
                    <a:lnTo>
                      <a:pt x="0" y="0"/>
                    </a:lnTo>
                    <a:close/>
                  </a:path>
                </a:pathLst>
              </a:custGeom>
              <a:solidFill>
                <a:schemeClr val="bg1"/>
              </a:solidFill>
              <a:ln w="317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64" name="文本框 63"/>
              <p:cNvSpPr txBox="1"/>
              <p:nvPr>
                <p:custDataLst>
                  <p:tags r:id="rId33"/>
                </p:custDataLst>
              </p:nvPr>
            </p:nvSpPr>
            <p:spPr>
              <a:xfrm>
                <a:off x="7194" y="3657"/>
                <a:ext cx="1837" cy="438"/>
              </a:xfrm>
              <a:prstGeom prst="rect">
                <a:avLst/>
              </a:prstGeom>
              <a:noFill/>
            </p:spPr>
            <p:txBody>
              <a:bodyPr wrap="square" rtlCol="0" anchor="ctr"/>
              <a:lstStyle/>
              <a:p>
                <a:pPr marL="0" lvl="0" indent="0" algn="ctr">
                  <a:lnSpc>
                    <a:spcPct val="100000"/>
                  </a:lnSpc>
                  <a:spcBef>
                    <a:spcPts val="0"/>
                  </a:spcBef>
                  <a:spcAft>
                    <a:spcPts val="0"/>
                  </a:spcAft>
                  <a:buSzPct val="100000"/>
                </a:pPr>
                <a:r>
                  <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rPr>
                  <a:t>奉上心理</a:t>
                </a:r>
                <a:endPar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endParaRPr>
              </a:p>
            </p:txBody>
          </p:sp>
        </p:grpSp>
        <p:grpSp>
          <p:nvGrpSpPr>
            <p:cNvPr id="65" name="组合 64"/>
            <p:cNvGrpSpPr/>
            <p:nvPr/>
          </p:nvGrpSpPr>
          <p:grpSpPr>
            <a:xfrm>
              <a:off x="9502" y="3468"/>
              <a:ext cx="2470" cy="811"/>
              <a:chOff x="9502" y="3468"/>
              <a:chExt cx="2470" cy="811"/>
            </a:xfrm>
          </p:grpSpPr>
          <p:sp>
            <p:nvSpPr>
              <p:cNvPr id="66" name="任意多边形 25"/>
              <p:cNvSpPr/>
              <p:nvPr>
                <p:custDataLst>
                  <p:tags r:id="rId34"/>
                </p:custDataLst>
              </p:nvPr>
            </p:nvSpPr>
            <p:spPr>
              <a:xfrm>
                <a:off x="9502" y="3468"/>
                <a:ext cx="2471" cy="697"/>
              </a:xfrm>
              <a:custGeom>
                <a:avLst/>
                <a:gdLst>
                  <a:gd name="connsiteX0" fmla="*/ 0 w 3302000"/>
                  <a:gd name="connsiteY0" fmla="*/ 304800 h 990600"/>
                  <a:gd name="connsiteX1" fmla="*/ 397933 w 3302000"/>
                  <a:gd name="connsiteY1" fmla="*/ 922867 h 990600"/>
                  <a:gd name="connsiteX2" fmla="*/ 3090333 w 3302000"/>
                  <a:gd name="connsiteY2" fmla="*/ 990600 h 990600"/>
                  <a:gd name="connsiteX3" fmla="*/ 3302000 w 3302000"/>
                  <a:gd name="connsiteY3" fmla="*/ 0 h 990600"/>
                  <a:gd name="connsiteX4" fmla="*/ 0 w 3302000"/>
                  <a:gd name="connsiteY4" fmla="*/ 30480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0" h="990600">
                    <a:moveTo>
                      <a:pt x="0" y="304800"/>
                    </a:moveTo>
                    <a:lnTo>
                      <a:pt x="397933" y="922867"/>
                    </a:lnTo>
                    <a:lnTo>
                      <a:pt x="3090333" y="990600"/>
                    </a:lnTo>
                    <a:lnTo>
                      <a:pt x="3302000" y="0"/>
                    </a:lnTo>
                    <a:lnTo>
                      <a:pt x="0" y="304800"/>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67" name="任意多边形 26"/>
              <p:cNvSpPr/>
              <p:nvPr>
                <p:custDataLst>
                  <p:tags r:id="rId35"/>
                </p:custDataLst>
              </p:nvPr>
            </p:nvSpPr>
            <p:spPr>
              <a:xfrm>
                <a:off x="9711" y="3599"/>
                <a:ext cx="2123" cy="680"/>
              </a:xfrm>
              <a:custGeom>
                <a:avLst/>
                <a:gdLst>
                  <a:gd name="connsiteX0" fmla="*/ 0 w 2836333"/>
                  <a:gd name="connsiteY0" fmla="*/ 0 h 965200"/>
                  <a:gd name="connsiteX1" fmla="*/ 245533 w 2836333"/>
                  <a:gd name="connsiteY1" fmla="*/ 685800 h 965200"/>
                  <a:gd name="connsiteX2" fmla="*/ 2658533 w 2836333"/>
                  <a:gd name="connsiteY2" fmla="*/ 965200 h 965200"/>
                  <a:gd name="connsiteX3" fmla="*/ 2836333 w 2836333"/>
                  <a:gd name="connsiteY3" fmla="*/ 101600 h 965200"/>
                  <a:gd name="connsiteX4" fmla="*/ 0 w 2836333"/>
                  <a:gd name="connsiteY4" fmla="*/ 0 h 96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6333" h="965200">
                    <a:moveTo>
                      <a:pt x="0" y="0"/>
                    </a:moveTo>
                    <a:lnTo>
                      <a:pt x="245533" y="685800"/>
                    </a:lnTo>
                    <a:lnTo>
                      <a:pt x="2658533" y="965200"/>
                    </a:lnTo>
                    <a:lnTo>
                      <a:pt x="2836333" y="101600"/>
                    </a:lnTo>
                    <a:lnTo>
                      <a:pt x="0" y="0"/>
                    </a:lnTo>
                    <a:close/>
                  </a:path>
                </a:pathLst>
              </a:custGeom>
              <a:solidFill>
                <a:schemeClr val="bg1"/>
              </a:solidFill>
              <a:ln w="317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68" name="文本框 67"/>
              <p:cNvSpPr txBox="1"/>
              <p:nvPr>
                <p:custDataLst>
                  <p:tags r:id="rId36"/>
                </p:custDataLst>
              </p:nvPr>
            </p:nvSpPr>
            <p:spPr>
              <a:xfrm>
                <a:off x="9899" y="3657"/>
                <a:ext cx="1837" cy="438"/>
              </a:xfrm>
              <a:prstGeom prst="rect">
                <a:avLst/>
              </a:prstGeom>
              <a:noFill/>
            </p:spPr>
            <p:txBody>
              <a:bodyPr wrap="square" rtlCol="0" anchor="ctr"/>
              <a:lstStyle/>
              <a:p>
                <a:pPr marL="0" lvl="0" indent="0" algn="ctr">
                  <a:lnSpc>
                    <a:spcPct val="100000"/>
                  </a:lnSpc>
                  <a:spcBef>
                    <a:spcPts val="0"/>
                  </a:spcBef>
                  <a:spcAft>
                    <a:spcPts val="0"/>
                  </a:spcAft>
                  <a:buSzPct val="100000"/>
                </a:pPr>
                <a:r>
                  <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rPr>
                  <a:t>唯心心理</a:t>
                </a:r>
                <a:endPar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endParaRPr>
              </a:p>
            </p:txBody>
          </p:sp>
        </p:grpSp>
      </p:grpSp>
      <p:sp>
        <p:nvSpPr>
          <p:cNvPr id="69" name="文本框 68"/>
          <p:cNvSpPr txBox="1"/>
          <p:nvPr/>
        </p:nvSpPr>
        <p:spPr>
          <a:xfrm>
            <a:off x="622935" y="2595245"/>
            <a:ext cx="281940" cy="1322070"/>
          </a:xfrm>
          <a:prstGeom prst="rect">
            <a:avLst/>
          </a:prstGeom>
          <a:noFill/>
        </p:spPr>
        <p:txBody>
          <a:bodyPr wrap="square" rtlCol="0" anchor="t">
            <a:spAutoFit/>
          </a:bodyPr>
          <a:lstStyle/>
          <a:p>
            <a:pPr algn="ctr"/>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习惯性违章</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ustDataLst>
      <p:tags r:id="rId37"/>
    </p:custDataLst>
  </p:cSld>
  <p:clrMapOvr>
    <a:masterClrMapping/>
  </p:clrMapOvr>
  <p:transition advTm="0">
    <p:wipe dir="d"/>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618" y="853440"/>
            <a:ext cx="2178685"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3、反三违</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835343" y="1190625"/>
            <a:ext cx="2178685" cy="306705"/>
          </a:xfrm>
          <a:prstGeom prst="rect">
            <a:avLst/>
          </a:prstGeom>
          <a:noFill/>
        </p:spPr>
        <p:txBody>
          <a:bodyPr wrap="square" rtlCol="0" anchor="t">
            <a:spAutoFit/>
          </a:bodyPr>
          <a:lstStyle/>
          <a:p>
            <a:pPr algn="l">
              <a:lnSpc>
                <a:spcPct val="10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（二）习惯性违章原因   </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028065" y="1554480"/>
            <a:ext cx="1368425" cy="306705"/>
          </a:xfrm>
          <a:prstGeom prst="rect">
            <a:avLst/>
          </a:prstGeom>
          <a:noFill/>
        </p:spPr>
        <p:txBody>
          <a:bodyPr wrap="square" rtlCol="0" anchor="t">
            <a:spAutoFit/>
          </a:bodyPr>
          <a:lstStyle/>
          <a:p>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客观原因</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9" name="文本框 68"/>
          <p:cNvSpPr txBox="1"/>
          <p:nvPr/>
        </p:nvSpPr>
        <p:spPr>
          <a:xfrm>
            <a:off x="1165860" y="2386965"/>
            <a:ext cx="281940" cy="1322070"/>
          </a:xfrm>
          <a:prstGeom prst="rect">
            <a:avLst/>
          </a:prstGeom>
          <a:noFill/>
        </p:spPr>
        <p:txBody>
          <a:bodyPr wrap="square" rtlCol="0" anchor="t">
            <a:spAutoFit/>
          </a:bodyPr>
          <a:lstStyle/>
          <a:p>
            <a:pPr algn="ctr"/>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习惯性违章</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87" name="组合 86"/>
          <p:cNvGrpSpPr/>
          <p:nvPr/>
        </p:nvGrpSpPr>
        <p:grpSpPr>
          <a:xfrm>
            <a:off x="2023745" y="2381250"/>
            <a:ext cx="5324475" cy="1416685"/>
            <a:chOff x="2287" y="3593"/>
            <a:chExt cx="10724" cy="3513"/>
          </a:xfrm>
        </p:grpSpPr>
        <p:grpSp>
          <p:nvGrpSpPr>
            <p:cNvPr id="5" name="组合 4"/>
            <p:cNvGrpSpPr/>
            <p:nvPr/>
          </p:nvGrpSpPr>
          <p:grpSpPr>
            <a:xfrm>
              <a:off x="2287" y="3593"/>
              <a:ext cx="10725" cy="1588"/>
              <a:chOff x="2302" y="4717"/>
              <a:chExt cx="5176" cy="810"/>
            </a:xfrm>
          </p:grpSpPr>
          <p:grpSp>
            <p:nvGrpSpPr>
              <p:cNvPr id="30" name="组合 29"/>
              <p:cNvGrpSpPr/>
              <p:nvPr/>
            </p:nvGrpSpPr>
            <p:grpSpPr>
              <a:xfrm>
                <a:off x="2302" y="4717"/>
                <a:ext cx="2470" cy="811"/>
                <a:chOff x="1111" y="3528"/>
                <a:chExt cx="2470" cy="811"/>
              </a:xfrm>
            </p:grpSpPr>
            <p:sp>
              <p:nvSpPr>
                <p:cNvPr id="6" name="任意多边形 2"/>
                <p:cNvSpPr/>
                <p:nvPr>
                  <p:custDataLst>
                    <p:tags r:id="rId1"/>
                  </p:custDataLst>
                </p:nvPr>
              </p:nvSpPr>
              <p:spPr>
                <a:xfrm>
                  <a:off x="1111" y="3528"/>
                  <a:ext cx="2471" cy="697"/>
                </a:xfrm>
                <a:custGeom>
                  <a:avLst/>
                  <a:gdLst>
                    <a:gd name="connsiteX0" fmla="*/ 0 w 3302000"/>
                    <a:gd name="connsiteY0" fmla="*/ 304800 h 990600"/>
                    <a:gd name="connsiteX1" fmla="*/ 397933 w 3302000"/>
                    <a:gd name="connsiteY1" fmla="*/ 922867 h 990600"/>
                    <a:gd name="connsiteX2" fmla="*/ 3090333 w 3302000"/>
                    <a:gd name="connsiteY2" fmla="*/ 990600 h 990600"/>
                    <a:gd name="connsiteX3" fmla="*/ 3302000 w 3302000"/>
                    <a:gd name="connsiteY3" fmla="*/ 0 h 990600"/>
                    <a:gd name="connsiteX4" fmla="*/ 0 w 3302000"/>
                    <a:gd name="connsiteY4" fmla="*/ 30480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0" h="990600">
                      <a:moveTo>
                        <a:pt x="0" y="304800"/>
                      </a:moveTo>
                      <a:lnTo>
                        <a:pt x="397933" y="922867"/>
                      </a:lnTo>
                      <a:lnTo>
                        <a:pt x="3090333" y="990600"/>
                      </a:lnTo>
                      <a:lnTo>
                        <a:pt x="3302000" y="0"/>
                      </a:lnTo>
                      <a:lnTo>
                        <a:pt x="0" y="304800"/>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7" name="任意多边形 3"/>
                <p:cNvSpPr/>
                <p:nvPr>
                  <p:custDataLst>
                    <p:tags r:id="rId2"/>
                  </p:custDataLst>
                </p:nvPr>
              </p:nvSpPr>
              <p:spPr>
                <a:xfrm>
                  <a:off x="1320" y="3659"/>
                  <a:ext cx="2123" cy="680"/>
                </a:xfrm>
                <a:custGeom>
                  <a:avLst/>
                  <a:gdLst>
                    <a:gd name="connsiteX0" fmla="*/ 0 w 2836333"/>
                    <a:gd name="connsiteY0" fmla="*/ 0 h 965200"/>
                    <a:gd name="connsiteX1" fmla="*/ 245533 w 2836333"/>
                    <a:gd name="connsiteY1" fmla="*/ 685800 h 965200"/>
                    <a:gd name="connsiteX2" fmla="*/ 2658533 w 2836333"/>
                    <a:gd name="connsiteY2" fmla="*/ 965200 h 965200"/>
                    <a:gd name="connsiteX3" fmla="*/ 2836333 w 2836333"/>
                    <a:gd name="connsiteY3" fmla="*/ 101600 h 965200"/>
                    <a:gd name="connsiteX4" fmla="*/ 0 w 2836333"/>
                    <a:gd name="connsiteY4" fmla="*/ 0 h 96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6333" h="965200">
                      <a:moveTo>
                        <a:pt x="0" y="0"/>
                      </a:moveTo>
                      <a:lnTo>
                        <a:pt x="245533" y="685800"/>
                      </a:lnTo>
                      <a:lnTo>
                        <a:pt x="2658533" y="965200"/>
                      </a:lnTo>
                      <a:lnTo>
                        <a:pt x="2836333" y="101600"/>
                      </a:lnTo>
                      <a:lnTo>
                        <a:pt x="0" y="0"/>
                      </a:lnTo>
                      <a:close/>
                    </a:path>
                  </a:pathLst>
                </a:custGeom>
                <a:solidFill>
                  <a:schemeClr val="bg1"/>
                </a:solidFill>
                <a:ln w="317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26" name="文本框 25"/>
                <p:cNvSpPr txBox="1"/>
                <p:nvPr>
                  <p:custDataLst>
                    <p:tags r:id="rId3"/>
                  </p:custDataLst>
                </p:nvPr>
              </p:nvSpPr>
              <p:spPr>
                <a:xfrm>
                  <a:off x="1507" y="3716"/>
                  <a:ext cx="1837" cy="438"/>
                </a:xfrm>
                <a:prstGeom prst="rect">
                  <a:avLst/>
                </a:prstGeom>
                <a:noFill/>
              </p:spPr>
              <p:txBody>
                <a:bodyPr wrap="square" rtlCol="0" anchor="ctr"/>
                <a:lstStyle/>
                <a:p>
                  <a:pPr marL="0" lvl="0" indent="0" algn="ctr">
                    <a:lnSpc>
                      <a:spcPct val="100000"/>
                    </a:lnSpc>
                    <a:spcBef>
                      <a:spcPts val="0"/>
                    </a:spcBef>
                    <a:spcAft>
                      <a:spcPts val="0"/>
                    </a:spcAft>
                    <a:buSzPct val="100000"/>
                  </a:pPr>
                  <a:r>
                    <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rPr>
                    <a:t>岗位培训不到位 </a:t>
                  </a:r>
                  <a:endPar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endParaRPr>
                </a:p>
              </p:txBody>
            </p:sp>
          </p:grpSp>
          <p:grpSp>
            <p:nvGrpSpPr>
              <p:cNvPr id="31" name="组合 30"/>
              <p:cNvGrpSpPr/>
              <p:nvPr/>
            </p:nvGrpSpPr>
            <p:grpSpPr>
              <a:xfrm>
                <a:off x="5008" y="4717"/>
                <a:ext cx="2470" cy="811"/>
                <a:chOff x="3817" y="3528"/>
                <a:chExt cx="2470" cy="811"/>
              </a:xfrm>
            </p:grpSpPr>
            <p:sp>
              <p:nvSpPr>
                <p:cNvPr id="8" name="任意多边形 17"/>
                <p:cNvSpPr/>
                <p:nvPr>
                  <p:custDataLst>
                    <p:tags r:id="rId4"/>
                  </p:custDataLst>
                </p:nvPr>
              </p:nvSpPr>
              <p:spPr>
                <a:xfrm>
                  <a:off x="3817" y="3528"/>
                  <a:ext cx="2471" cy="697"/>
                </a:xfrm>
                <a:custGeom>
                  <a:avLst/>
                  <a:gdLst>
                    <a:gd name="connsiteX0" fmla="*/ 0 w 3302000"/>
                    <a:gd name="connsiteY0" fmla="*/ 304800 h 990600"/>
                    <a:gd name="connsiteX1" fmla="*/ 397933 w 3302000"/>
                    <a:gd name="connsiteY1" fmla="*/ 922867 h 990600"/>
                    <a:gd name="connsiteX2" fmla="*/ 3090333 w 3302000"/>
                    <a:gd name="connsiteY2" fmla="*/ 990600 h 990600"/>
                    <a:gd name="connsiteX3" fmla="*/ 3302000 w 3302000"/>
                    <a:gd name="connsiteY3" fmla="*/ 0 h 990600"/>
                    <a:gd name="connsiteX4" fmla="*/ 0 w 3302000"/>
                    <a:gd name="connsiteY4" fmla="*/ 30480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0" h="990600">
                      <a:moveTo>
                        <a:pt x="0" y="304800"/>
                      </a:moveTo>
                      <a:lnTo>
                        <a:pt x="397933" y="922867"/>
                      </a:lnTo>
                      <a:lnTo>
                        <a:pt x="3090333" y="990600"/>
                      </a:lnTo>
                      <a:lnTo>
                        <a:pt x="3302000" y="0"/>
                      </a:lnTo>
                      <a:lnTo>
                        <a:pt x="0" y="30480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11" name="任意多边形 18"/>
                <p:cNvSpPr/>
                <p:nvPr>
                  <p:custDataLst>
                    <p:tags r:id="rId5"/>
                  </p:custDataLst>
                </p:nvPr>
              </p:nvSpPr>
              <p:spPr>
                <a:xfrm>
                  <a:off x="4026" y="3659"/>
                  <a:ext cx="2123" cy="680"/>
                </a:xfrm>
                <a:custGeom>
                  <a:avLst/>
                  <a:gdLst>
                    <a:gd name="connsiteX0" fmla="*/ 0 w 2836333"/>
                    <a:gd name="connsiteY0" fmla="*/ 0 h 965200"/>
                    <a:gd name="connsiteX1" fmla="*/ 245533 w 2836333"/>
                    <a:gd name="connsiteY1" fmla="*/ 685800 h 965200"/>
                    <a:gd name="connsiteX2" fmla="*/ 2658533 w 2836333"/>
                    <a:gd name="connsiteY2" fmla="*/ 965200 h 965200"/>
                    <a:gd name="connsiteX3" fmla="*/ 2836333 w 2836333"/>
                    <a:gd name="connsiteY3" fmla="*/ 101600 h 965200"/>
                    <a:gd name="connsiteX4" fmla="*/ 0 w 2836333"/>
                    <a:gd name="connsiteY4" fmla="*/ 0 h 96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6333" h="965200">
                      <a:moveTo>
                        <a:pt x="0" y="0"/>
                      </a:moveTo>
                      <a:lnTo>
                        <a:pt x="245533" y="685800"/>
                      </a:lnTo>
                      <a:lnTo>
                        <a:pt x="2658533" y="965200"/>
                      </a:lnTo>
                      <a:lnTo>
                        <a:pt x="2836333" y="101600"/>
                      </a:lnTo>
                      <a:lnTo>
                        <a:pt x="0" y="0"/>
                      </a:lnTo>
                      <a:close/>
                    </a:path>
                  </a:pathLst>
                </a:custGeom>
                <a:solidFill>
                  <a:schemeClr val="bg1"/>
                </a:solidFill>
                <a:ln w="317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27" name="文本框 26"/>
                <p:cNvSpPr txBox="1"/>
                <p:nvPr>
                  <p:custDataLst>
                    <p:tags r:id="rId6"/>
                  </p:custDataLst>
                </p:nvPr>
              </p:nvSpPr>
              <p:spPr>
                <a:xfrm>
                  <a:off x="4214" y="3720"/>
                  <a:ext cx="1837" cy="438"/>
                </a:xfrm>
                <a:prstGeom prst="rect">
                  <a:avLst/>
                </a:prstGeom>
                <a:noFill/>
              </p:spPr>
              <p:txBody>
                <a:bodyPr wrap="square" rtlCol="0" anchor="ctr"/>
                <a:lstStyle/>
                <a:p>
                  <a:pPr marL="0" lvl="0" indent="0" algn="ctr">
                    <a:lnSpc>
                      <a:spcPct val="100000"/>
                    </a:lnSpc>
                    <a:spcBef>
                      <a:spcPts val="0"/>
                    </a:spcBef>
                    <a:spcAft>
                      <a:spcPts val="0"/>
                    </a:spcAft>
                    <a:buSzPct val="100000"/>
                  </a:pPr>
                  <a:r>
                    <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rPr>
                    <a:t>作业环境不安全</a:t>
                  </a:r>
                  <a:endPar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endParaRPr>
                </a:p>
              </p:txBody>
            </p:sp>
          </p:grpSp>
        </p:grpSp>
        <p:grpSp>
          <p:nvGrpSpPr>
            <p:cNvPr id="78" name="组合 77"/>
            <p:cNvGrpSpPr/>
            <p:nvPr/>
          </p:nvGrpSpPr>
          <p:grpSpPr>
            <a:xfrm>
              <a:off x="2287" y="5518"/>
              <a:ext cx="10725" cy="1588"/>
              <a:chOff x="2302" y="4717"/>
              <a:chExt cx="5176" cy="810"/>
            </a:xfrm>
          </p:grpSpPr>
          <p:grpSp>
            <p:nvGrpSpPr>
              <p:cNvPr id="79" name="组合 78"/>
              <p:cNvGrpSpPr/>
              <p:nvPr/>
            </p:nvGrpSpPr>
            <p:grpSpPr>
              <a:xfrm>
                <a:off x="2302" y="4717"/>
                <a:ext cx="2470" cy="811"/>
                <a:chOff x="1111" y="3528"/>
                <a:chExt cx="2470" cy="811"/>
              </a:xfrm>
            </p:grpSpPr>
            <p:sp>
              <p:nvSpPr>
                <p:cNvPr id="80" name="任意多边形 2"/>
                <p:cNvSpPr/>
                <p:nvPr>
                  <p:custDataLst>
                    <p:tags r:id="rId7"/>
                  </p:custDataLst>
                </p:nvPr>
              </p:nvSpPr>
              <p:spPr>
                <a:xfrm>
                  <a:off x="1111" y="3528"/>
                  <a:ext cx="2471" cy="697"/>
                </a:xfrm>
                <a:custGeom>
                  <a:avLst/>
                  <a:gdLst>
                    <a:gd name="connsiteX0" fmla="*/ 0 w 3302000"/>
                    <a:gd name="connsiteY0" fmla="*/ 304800 h 990600"/>
                    <a:gd name="connsiteX1" fmla="*/ 397933 w 3302000"/>
                    <a:gd name="connsiteY1" fmla="*/ 922867 h 990600"/>
                    <a:gd name="connsiteX2" fmla="*/ 3090333 w 3302000"/>
                    <a:gd name="connsiteY2" fmla="*/ 990600 h 990600"/>
                    <a:gd name="connsiteX3" fmla="*/ 3302000 w 3302000"/>
                    <a:gd name="connsiteY3" fmla="*/ 0 h 990600"/>
                    <a:gd name="connsiteX4" fmla="*/ 0 w 3302000"/>
                    <a:gd name="connsiteY4" fmla="*/ 30480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0" h="990600">
                      <a:moveTo>
                        <a:pt x="0" y="304800"/>
                      </a:moveTo>
                      <a:lnTo>
                        <a:pt x="397933" y="922867"/>
                      </a:lnTo>
                      <a:lnTo>
                        <a:pt x="3090333" y="990600"/>
                      </a:lnTo>
                      <a:lnTo>
                        <a:pt x="3302000" y="0"/>
                      </a:lnTo>
                      <a:lnTo>
                        <a:pt x="0" y="30480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81" name="任意多边形 3"/>
                <p:cNvSpPr/>
                <p:nvPr>
                  <p:custDataLst>
                    <p:tags r:id="rId8"/>
                  </p:custDataLst>
                </p:nvPr>
              </p:nvSpPr>
              <p:spPr>
                <a:xfrm>
                  <a:off x="1320" y="3659"/>
                  <a:ext cx="2123" cy="680"/>
                </a:xfrm>
                <a:custGeom>
                  <a:avLst/>
                  <a:gdLst>
                    <a:gd name="connsiteX0" fmla="*/ 0 w 2836333"/>
                    <a:gd name="connsiteY0" fmla="*/ 0 h 965200"/>
                    <a:gd name="connsiteX1" fmla="*/ 245533 w 2836333"/>
                    <a:gd name="connsiteY1" fmla="*/ 685800 h 965200"/>
                    <a:gd name="connsiteX2" fmla="*/ 2658533 w 2836333"/>
                    <a:gd name="connsiteY2" fmla="*/ 965200 h 965200"/>
                    <a:gd name="connsiteX3" fmla="*/ 2836333 w 2836333"/>
                    <a:gd name="connsiteY3" fmla="*/ 101600 h 965200"/>
                    <a:gd name="connsiteX4" fmla="*/ 0 w 2836333"/>
                    <a:gd name="connsiteY4" fmla="*/ 0 h 96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6333" h="965200">
                      <a:moveTo>
                        <a:pt x="0" y="0"/>
                      </a:moveTo>
                      <a:lnTo>
                        <a:pt x="245533" y="685800"/>
                      </a:lnTo>
                      <a:lnTo>
                        <a:pt x="2658533" y="965200"/>
                      </a:lnTo>
                      <a:lnTo>
                        <a:pt x="2836333" y="101600"/>
                      </a:lnTo>
                      <a:lnTo>
                        <a:pt x="0" y="0"/>
                      </a:lnTo>
                      <a:close/>
                    </a:path>
                  </a:pathLst>
                </a:custGeom>
                <a:solidFill>
                  <a:schemeClr val="bg1"/>
                </a:solidFill>
                <a:ln w="317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82" name="文本框 81"/>
                <p:cNvSpPr txBox="1"/>
                <p:nvPr>
                  <p:custDataLst>
                    <p:tags r:id="rId9"/>
                  </p:custDataLst>
                </p:nvPr>
              </p:nvSpPr>
              <p:spPr>
                <a:xfrm>
                  <a:off x="1507" y="3716"/>
                  <a:ext cx="1837" cy="438"/>
                </a:xfrm>
                <a:prstGeom prst="rect">
                  <a:avLst/>
                </a:prstGeom>
                <a:noFill/>
              </p:spPr>
              <p:txBody>
                <a:bodyPr wrap="square" rtlCol="0" anchor="ctr"/>
                <a:lstStyle/>
                <a:p>
                  <a:pPr marL="0" lvl="0" indent="0" algn="ctr">
                    <a:lnSpc>
                      <a:spcPct val="100000"/>
                    </a:lnSpc>
                    <a:spcBef>
                      <a:spcPts val="0"/>
                    </a:spcBef>
                    <a:spcAft>
                      <a:spcPts val="0"/>
                    </a:spcAft>
                    <a:buSzPct val="100000"/>
                  </a:pPr>
                  <a:r>
                    <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rPr>
                    <a:t>管理制度不完善</a:t>
                  </a:r>
                  <a:endPar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endParaRPr>
                </a:p>
              </p:txBody>
            </p:sp>
          </p:grpSp>
          <p:grpSp>
            <p:nvGrpSpPr>
              <p:cNvPr id="83" name="组合 82"/>
              <p:cNvGrpSpPr/>
              <p:nvPr/>
            </p:nvGrpSpPr>
            <p:grpSpPr>
              <a:xfrm>
                <a:off x="5008" y="4717"/>
                <a:ext cx="2470" cy="811"/>
                <a:chOff x="3817" y="3528"/>
                <a:chExt cx="2470" cy="811"/>
              </a:xfrm>
            </p:grpSpPr>
            <p:sp>
              <p:nvSpPr>
                <p:cNvPr id="84" name="任意多边形 17"/>
                <p:cNvSpPr/>
                <p:nvPr>
                  <p:custDataLst>
                    <p:tags r:id="rId10"/>
                  </p:custDataLst>
                </p:nvPr>
              </p:nvSpPr>
              <p:spPr>
                <a:xfrm>
                  <a:off x="3817" y="3528"/>
                  <a:ext cx="2471" cy="697"/>
                </a:xfrm>
                <a:custGeom>
                  <a:avLst/>
                  <a:gdLst>
                    <a:gd name="connsiteX0" fmla="*/ 0 w 3302000"/>
                    <a:gd name="connsiteY0" fmla="*/ 304800 h 990600"/>
                    <a:gd name="connsiteX1" fmla="*/ 397933 w 3302000"/>
                    <a:gd name="connsiteY1" fmla="*/ 922867 h 990600"/>
                    <a:gd name="connsiteX2" fmla="*/ 3090333 w 3302000"/>
                    <a:gd name="connsiteY2" fmla="*/ 990600 h 990600"/>
                    <a:gd name="connsiteX3" fmla="*/ 3302000 w 3302000"/>
                    <a:gd name="connsiteY3" fmla="*/ 0 h 990600"/>
                    <a:gd name="connsiteX4" fmla="*/ 0 w 3302000"/>
                    <a:gd name="connsiteY4" fmla="*/ 30480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000" h="990600">
                      <a:moveTo>
                        <a:pt x="0" y="304800"/>
                      </a:moveTo>
                      <a:lnTo>
                        <a:pt x="397933" y="922867"/>
                      </a:lnTo>
                      <a:lnTo>
                        <a:pt x="3090333" y="990600"/>
                      </a:lnTo>
                      <a:lnTo>
                        <a:pt x="3302000" y="0"/>
                      </a:lnTo>
                      <a:lnTo>
                        <a:pt x="0" y="304800"/>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85" name="任意多边形 18"/>
                <p:cNvSpPr/>
                <p:nvPr>
                  <p:custDataLst>
                    <p:tags r:id="rId11"/>
                  </p:custDataLst>
                </p:nvPr>
              </p:nvSpPr>
              <p:spPr>
                <a:xfrm>
                  <a:off x="4026" y="3659"/>
                  <a:ext cx="2123" cy="680"/>
                </a:xfrm>
                <a:custGeom>
                  <a:avLst/>
                  <a:gdLst>
                    <a:gd name="connsiteX0" fmla="*/ 0 w 2836333"/>
                    <a:gd name="connsiteY0" fmla="*/ 0 h 965200"/>
                    <a:gd name="connsiteX1" fmla="*/ 245533 w 2836333"/>
                    <a:gd name="connsiteY1" fmla="*/ 685800 h 965200"/>
                    <a:gd name="connsiteX2" fmla="*/ 2658533 w 2836333"/>
                    <a:gd name="connsiteY2" fmla="*/ 965200 h 965200"/>
                    <a:gd name="connsiteX3" fmla="*/ 2836333 w 2836333"/>
                    <a:gd name="connsiteY3" fmla="*/ 101600 h 965200"/>
                    <a:gd name="connsiteX4" fmla="*/ 0 w 2836333"/>
                    <a:gd name="connsiteY4" fmla="*/ 0 h 96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6333" h="965200">
                      <a:moveTo>
                        <a:pt x="0" y="0"/>
                      </a:moveTo>
                      <a:lnTo>
                        <a:pt x="245533" y="685800"/>
                      </a:lnTo>
                      <a:lnTo>
                        <a:pt x="2658533" y="965200"/>
                      </a:lnTo>
                      <a:lnTo>
                        <a:pt x="2836333" y="101600"/>
                      </a:lnTo>
                      <a:lnTo>
                        <a:pt x="0" y="0"/>
                      </a:lnTo>
                      <a:close/>
                    </a:path>
                  </a:pathLst>
                </a:custGeom>
                <a:solidFill>
                  <a:schemeClr val="bg1"/>
                </a:solidFill>
                <a:ln w="3175">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86" name="文本框 85"/>
                <p:cNvSpPr txBox="1"/>
                <p:nvPr>
                  <p:custDataLst>
                    <p:tags r:id="rId12"/>
                  </p:custDataLst>
                </p:nvPr>
              </p:nvSpPr>
              <p:spPr>
                <a:xfrm>
                  <a:off x="4214" y="3720"/>
                  <a:ext cx="1837" cy="438"/>
                </a:xfrm>
                <a:prstGeom prst="rect">
                  <a:avLst/>
                </a:prstGeom>
                <a:noFill/>
              </p:spPr>
              <p:txBody>
                <a:bodyPr wrap="square" rtlCol="0" anchor="ctr"/>
                <a:lstStyle/>
                <a:p>
                  <a:pPr marL="0" lvl="0" indent="0" algn="ctr">
                    <a:lnSpc>
                      <a:spcPct val="100000"/>
                    </a:lnSpc>
                    <a:spcBef>
                      <a:spcPts val="0"/>
                    </a:spcBef>
                    <a:spcAft>
                      <a:spcPts val="0"/>
                    </a:spcAft>
                    <a:buSzPct val="100000"/>
                  </a:pPr>
                  <a:r>
                    <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rPr>
                    <a:t>社会环境不理想</a:t>
                  </a:r>
                  <a:endParaRPr lang="zh-CN" altLang="en-US" sz="1300" b="1">
                    <a:solidFill>
                      <a:schemeClr val="tx1">
                        <a:lumMod val="75000"/>
                        <a:lumOff val="25000"/>
                        <a:alpha val="80000"/>
                      </a:schemeClr>
                    </a:solidFill>
                    <a:latin typeface="微软雅黑" panose="020B0503020204020204" pitchFamily="34" charset="-122"/>
                    <a:ea typeface="微软雅黑" panose="020B0503020204020204" pitchFamily="34" charset="-122"/>
                  </a:endParaRPr>
                </a:p>
              </p:txBody>
            </p:sp>
          </p:grpSp>
        </p:grpSp>
      </p:grpSp>
    </p:spTree>
    <p:custDataLst>
      <p:tags r:id="rId13"/>
    </p:custDataLst>
  </p:cSld>
  <p:clrMapOvr>
    <a:masterClrMapping/>
  </p:clrMapOvr>
  <p:transition advTm="0">
    <p:wipe dir="d"/>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618" y="853440"/>
            <a:ext cx="2178685"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3、反三违</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835343" y="1304925"/>
            <a:ext cx="2178685" cy="306705"/>
          </a:xfrm>
          <a:prstGeom prst="rect">
            <a:avLst/>
          </a:prstGeom>
          <a:noFill/>
        </p:spPr>
        <p:txBody>
          <a:bodyPr wrap="square" rtlCol="0" anchor="t">
            <a:spAutoFit/>
          </a:bodyPr>
          <a:lstStyle/>
          <a:p>
            <a:pPr algn="l">
              <a:lnSpc>
                <a:spcPct val="10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（三）如何反习惯性违章</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3086100" y="1812290"/>
            <a:ext cx="5217160" cy="2792095"/>
          </a:xfrm>
          <a:prstGeom prst="rect">
            <a:avLst/>
          </a:prstGeom>
          <a:noFill/>
        </p:spPr>
        <p:txBody>
          <a:bodyPr wrap="square" rtlCol="0" anchor="t">
            <a:spAutoFit/>
          </a:bodyPr>
          <a:lstStyle/>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与</a:t>
            </a:r>
            <a:r>
              <a:rPr lang="zh-CN" altLang="en-US" sz="1300" b="1">
                <a:solidFill>
                  <a:srgbClr val="C00000"/>
                </a:solidFill>
                <a:latin typeface="微软雅黑" panose="020B0503020204020204" pitchFamily="34" charset="-122"/>
                <a:ea typeface="微软雅黑" panose="020B0503020204020204" pitchFamily="34" charset="-122"/>
              </a:rPr>
              <a:t>安全标准化作业</a:t>
            </a: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相结合：引起重视，接受教育，有章可循</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与</a:t>
            </a:r>
            <a:r>
              <a:rPr lang="zh-CN" altLang="en-US" sz="1300" b="1">
                <a:solidFill>
                  <a:srgbClr val="C00000"/>
                </a:solidFill>
                <a:latin typeface="微软雅黑" panose="020B0503020204020204" pitchFamily="34" charset="-122"/>
                <a:ea typeface="微软雅黑" panose="020B0503020204020204" pitchFamily="34" charset="-122"/>
              </a:rPr>
              <a:t>安全培训教育</a:t>
            </a: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相结合：事故案例教育、班前5分钟讲安全、各类活动</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与</a:t>
            </a:r>
            <a:r>
              <a:rPr lang="zh-CN" altLang="en-US" sz="1300" b="1">
                <a:solidFill>
                  <a:srgbClr val="C00000"/>
                </a:solidFill>
                <a:latin typeface="微软雅黑" panose="020B0503020204020204" pitchFamily="34" charset="-122"/>
                <a:ea typeface="微软雅黑" panose="020B0503020204020204" pitchFamily="34" charset="-122"/>
              </a:rPr>
              <a:t>安全生产监督考核</a:t>
            </a: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相结合：违章纠查队、发现违章行为及时制止</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开展分析“吓一跳”活动</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加强法制教育</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心理咨询、亲情教育</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把执行安全规程纳入考核范围：与工资、晋升、荣誉、机会挂钩</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 name="组合 4"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1055370" y="1613535"/>
            <a:ext cx="1751330" cy="3233420"/>
            <a:chOff x="4588670" y="833438"/>
            <a:chExt cx="2861468" cy="5280819"/>
          </a:xfrm>
        </p:grpSpPr>
        <p:sp>
          <p:nvSpPr>
            <p:cNvPr id="48" name="îşḷîḋè"/>
            <p:cNvSpPr/>
            <p:nvPr/>
          </p:nvSpPr>
          <p:spPr>
            <a:xfrm>
              <a:off x="6384926" y="5753894"/>
              <a:ext cx="1065212" cy="36036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p>
          </p:txBody>
        </p:sp>
        <p:sp>
          <p:nvSpPr>
            <p:cNvPr id="47" name="íśľîḋè"/>
            <p:cNvSpPr/>
            <p:nvPr/>
          </p:nvSpPr>
          <p:spPr>
            <a:xfrm>
              <a:off x="4588670" y="5573713"/>
              <a:ext cx="1065212" cy="36036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p>
          </p:txBody>
        </p:sp>
        <p:sp>
          <p:nvSpPr>
            <p:cNvPr id="6" name="ïṩḷíḑe"/>
            <p:cNvSpPr/>
            <p:nvPr/>
          </p:nvSpPr>
          <p:spPr bwMode="auto">
            <a:xfrm>
              <a:off x="4727575" y="896938"/>
              <a:ext cx="1851025" cy="1839913"/>
            </a:xfrm>
            <a:custGeom>
              <a:avLst/>
              <a:gdLst>
                <a:gd name="T0" fmla="*/ 197 w 205"/>
                <a:gd name="T1" fmla="*/ 89 h 205"/>
                <a:gd name="T2" fmla="*/ 116 w 205"/>
                <a:gd name="T3" fmla="*/ 197 h 205"/>
                <a:gd name="T4" fmla="*/ 8 w 205"/>
                <a:gd name="T5" fmla="*/ 116 h 205"/>
                <a:gd name="T6" fmla="*/ 89 w 205"/>
                <a:gd name="T7" fmla="*/ 7 h 205"/>
                <a:gd name="T8" fmla="*/ 197 w 205"/>
                <a:gd name="T9" fmla="*/ 89 h 205"/>
              </a:gdLst>
              <a:ahLst/>
              <a:cxnLst>
                <a:cxn ang="0">
                  <a:pos x="T0" y="T1"/>
                </a:cxn>
                <a:cxn ang="0">
                  <a:pos x="T2" y="T3"/>
                </a:cxn>
                <a:cxn ang="0">
                  <a:pos x="T4" y="T5"/>
                </a:cxn>
                <a:cxn ang="0">
                  <a:pos x="T6" y="T7"/>
                </a:cxn>
                <a:cxn ang="0">
                  <a:pos x="T8" y="T9"/>
                </a:cxn>
              </a:cxnLst>
              <a:rect l="0" t="0" r="r" b="b"/>
              <a:pathLst>
                <a:path w="205" h="205">
                  <a:moveTo>
                    <a:pt x="197" y="89"/>
                  </a:moveTo>
                  <a:cubicBezTo>
                    <a:pt x="205" y="142"/>
                    <a:pt x="168" y="190"/>
                    <a:pt x="116" y="197"/>
                  </a:cubicBezTo>
                  <a:cubicBezTo>
                    <a:pt x="63" y="205"/>
                    <a:pt x="15" y="168"/>
                    <a:pt x="8" y="116"/>
                  </a:cubicBezTo>
                  <a:cubicBezTo>
                    <a:pt x="0" y="63"/>
                    <a:pt x="37" y="15"/>
                    <a:pt x="89" y="7"/>
                  </a:cubicBezTo>
                  <a:cubicBezTo>
                    <a:pt x="142" y="0"/>
                    <a:pt x="190" y="37"/>
                    <a:pt x="197" y="89"/>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 name="iṣľiďe"/>
            <p:cNvSpPr/>
            <p:nvPr/>
          </p:nvSpPr>
          <p:spPr bwMode="auto">
            <a:xfrm>
              <a:off x="4889500" y="1039813"/>
              <a:ext cx="1517650" cy="1517650"/>
            </a:xfrm>
            <a:custGeom>
              <a:avLst/>
              <a:gdLst>
                <a:gd name="T0" fmla="*/ 162 w 168"/>
                <a:gd name="T1" fmla="*/ 74 h 169"/>
                <a:gd name="T2" fmla="*/ 95 w 168"/>
                <a:gd name="T3" fmla="*/ 163 h 169"/>
                <a:gd name="T4" fmla="*/ 6 w 168"/>
                <a:gd name="T5" fmla="*/ 95 h 169"/>
                <a:gd name="T6" fmla="*/ 73 w 168"/>
                <a:gd name="T7" fmla="*/ 6 h 169"/>
                <a:gd name="T8" fmla="*/ 162 w 168"/>
                <a:gd name="T9" fmla="*/ 74 h 169"/>
              </a:gdLst>
              <a:ahLst/>
              <a:cxnLst>
                <a:cxn ang="0">
                  <a:pos x="T0" y="T1"/>
                </a:cxn>
                <a:cxn ang="0">
                  <a:pos x="T2" y="T3"/>
                </a:cxn>
                <a:cxn ang="0">
                  <a:pos x="T4" y="T5"/>
                </a:cxn>
                <a:cxn ang="0">
                  <a:pos x="T6" y="T7"/>
                </a:cxn>
                <a:cxn ang="0">
                  <a:pos x="T8" y="T9"/>
                </a:cxn>
              </a:cxnLst>
              <a:rect l="0" t="0" r="r" b="b"/>
              <a:pathLst>
                <a:path w="168" h="169">
                  <a:moveTo>
                    <a:pt x="162" y="74"/>
                  </a:moveTo>
                  <a:cubicBezTo>
                    <a:pt x="168" y="117"/>
                    <a:pt x="138" y="157"/>
                    <a:pt x="95" y="163"/>
                  </a:cubicBezTo>
                  <a:cubicBezTo>
                    <a:pt x="52" y="169"/>
                    <a:pt x="12" y="139"/>
                    <a:pt x="6" y="95"/>
                  </a:cubicBezTo>
                  <a:cubicBezTo>
                    <a:pt x="0" y="52"/>
                    <a:pt x="30" y="13"/>
                    <a:pt x="73" y="6"/>
                  </a:cubicBezTo>
                  <a:cubicBezTo>
                    <a:pt x="116" y="0"/>
                    <a:pt x="156" y="30"/>
                    <a:pt x="162" y="7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íŝ1ïḓe"/>
            <p:cNvSpPr/>
            <p:nvPr/>
          </p:nvSpPr>
          <p:spPr bwMode="auto">
            <a:xfrm>
              <a:off x="5584825" y="2540001"/>
              <a:ext cx="488950" cy="1085850"/>
            </a:xfrm>
            <a:custGeom>
              <a:avLst/>
              <a:gdLst>
                <a:gd name="T0" fmla="*/ 38 w 54"/>
                <a:gd name="T1" fmla="*/ 119 h 121"/>
                <a:gd name="T2" fmla="*/ 33 w 54"/>
                <a:gd name="T3" fmla="*/ 120 h 121"/>
                <a:gd name="T4" fmla="*/ 13 w 54"/>
                <a:gd name="T5" fmla="*/ 105 h 121"/>
                <a:gd name="T6" fmla="*/ 1 w 54"/>
                <a:gd name="T7" fmla="*/ 22 h 121"/>
                <a:gd name="T8" fmla="*/ 16 w 54"/>
                <a:gd name="T9" fmla="*/ 2 h 121"/>
                <a:gd name="T10" fmla="*/ 22 w 54"/>
                <a:gd name="T11" fmla="*/ 1 h 121"/>
                <a:gd name="T12" fmla="*/ 41 w 54"/>
                <a:gd name="T13" fmla="*/ 16 h 121"/>
                <a:gd name="T14" fmla="*/ 53 w 54"/>
                <a:gd name="T15" fmla="*/ 99 h 121"/>
                <a:gd name="T16" fmla="*/ 38 w 54"/>
                <a:gd name="T17" fmla="*/ 1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21">
                  <a:moveTo>
                    <a:pt x="38" y="119"/>
                  </a:moveTo>
                  <a:cubicBezTo>
                    <a:pt x="33" y="120"/>
                    <a:pt x="33" y="120"/>
                    <a:pt x="33" y="120"/>
                  </a:cubicBezTo>
                  <a:cubicBezTo>
                    <a:pt x="23" y="121"/>
                    <a:pt x="14" y="114"/>
                    <a:pt x="13" y="105"/>
                  </a:cubicBezTo>
                  <a:cubicBezTo>
                    <a:pt x="1" y="22"/>
                    <a:pt x="1" y="22"/>
                    <a:pt x="1" y="22"/>
                  </a:cubicBezTo>
                  <a:cubicBezTo>
                    <a:pt x="0" y="12"/>
                    <a:pt x="7" y="3"/>
                    <a:pt x="16" y="2"/>
                  </a:cubicBezTo>
                  <a:cubicBezTo>
                    <a:pt x="22" y="1"/>
                    <a:pt x="22" y="1"/>
                    <a:pt x="22" y="1"/>
                  </a:cubicBezTo>
                  <a:cubicBezTo>
                    <a:pt x="31" y="0"/>
                    <a:pt x="40" y="7"/>
                    <a:pt x="41" y="16"/>
                  </a:cubicBezTo>
                  <a:cubicBezTo>
                    <a:pt x="53" y="99"/>
                    <a:pt x="53" y="99"/>
                    <a:pt x="53" y="99"/>
                  </a:cubicBezTo>
                  <a:cubicBezTo>
                    <a:pt x="54" y="109"/>
                    <a:pt x="48" y="117"/>
                    <a:pt x="38" y="119"/>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íSlïḓê"/>
            <p:cNvSpPr/>
            <p:nvPr/>
          </p:nvSpPr>
          <p:spPr bwMode="auto">
            <a:xfrm>
              <a:off x="5060950" y="1363663"/>
              <a:ext cx="442913" cy="1006475"/>
            </a:xfrm>
            <a:custGeom>
              <a:avLst/>
              <a:gdLst>
                <a:gd name="T0" fmla="*/ 42 w 49"/>
                <a:gd name="T1" fmla="*/ 101 h 112"/>
                <a:gd name="T2" fmla="*/ 39 w 49"/>
                <a:gd name="T3" fmla="*/ 101 h 112"/>
                <a:gd name="T4" fmla="*/ 35 w 49"/>
                <a:gd name="T5" fmla="*/ 99 h 112"/>
                <a:gd name="T6" fmla="*/ 35 w 49"/>
                <a:gd name="T7" fmla="*/ 99 h 112"/>
                <a:gd name="T8" fmla="*/ 35 w 49"/>
                <a:gd name="T9" fmla="*/ 99 h 112"/>
                <a:gd name="T10" fmla="*/ 32 w 49"/>
                <a:gd name="T11" fmla="*/ 97 h 112"/>
                <a:gd name="T12" fmla="*/ 28 w 49"/>
                <a:gd name="T13" fmla="*/ 94 h 112"/>
                <a:gd name="T14" fmla="*/ 27 w 49"/>
                <a:gd name="T15" fmla="*/ 93 h 112"/>
                <a:gd name="T16" fmla="*/ 22 w 49"/>
                <a:gd name="T17" fmla="*/ 87 h 112"/>
                <a:gd name="T18" fmla="*/ 20 w 49"/>
                <a:gd name="T19" fmla="*/ 83 h 112"/>
                <a:gd name="T20" fmla="*/ 20 w 49"/>
                <a:gd name="T21" fmla="*/ 83 h 112"/>
                <a:gd name="T22" fmla="*/ 15 w 49"/>
                <a:gd name="T23" fmla="*/ 72 h 112"/>
                <a:gd name="T24" fmla="*/ 14 w 49"/>
                <a:gd name="T25" fmla="*/ 69 h 112"/>
                <a:gd name="T26" fmla="*/ 12 w 49"/>
                <a:gd name="T27" fmla="*/ 62 h 112"/>
                <a:gd name="T28" fmla="*/ 11 w 49"/>
                <a:gd name="T29" fmla="*/ 54 h 112"/>
                <a:gd name="T30" fmla="*/ 11 w 49"/>
                <a:gd name="T31" fmla="*/ 53 h 112"/>
                <a:gd name="T32" fmla="*/ 11 w 49"/>
                <a:gd name="T33" fmla="*/ 53 h 112"/>
                <a:gd name="T34" fmla="*/ 11 w 49"/>
                <a:gd name="T35" fmla="*/ 52 h 112"/>
                <a:gd name="T36" fmla="*/ 13 w 49"/>
                <a:gd name="T37" fmla="*/ 38 h 112"/>
                <a:gd name="T38" fmla="*/ 14 w 49"/>
                <a:gd name="T39" fmla="*/ 36 h 112"/>
                <a:gd name="T40" fmla="*/ 18 w 49"/>
                <a:gd name="T41" fmla="*/ 24 h 112"/>
                <a:gd name="T42" fmla="*/ 19 w 49"/>
                <a:gd name="T43" fmla="*/ 23 h 112"/>
                <a:gd name="T44" fmla="*/ 21 w 49"/>
                <a:gd name="T45" fmla="*/ 20 h 112"/>
                <a:gd name="T46" fmla="*/ 25 w 49"/>
                <a:gd name="T47" fmla="*/ 14 h 112"/>
                <a:gd name="T48" fmla="*/ 27 w 49"/>
                <a:gd name="T49" fmla="*/ 12 h 112"/>
                <a:gd name="T50" fmla="*/ 29 w 49"/>
                <a:gd name="T51" fmla="*/ 11 h 112"/>
                <a:gd name="T52" fmla="*/ 32 w 49"/>
                <a:gd name="T53" fmla="*/ 4 h 112"/>
                <a:gd name="T54" fmla="*/ 14 w 49"/>
                <a:gd name="T55" fmla="*/ 12 h 112"/>
                <a:gd name="T56" fmla="*/ 1 w 49"/>
                <a:gd name="T57" fmla="*/ 48 h 112"/>
                <a:gd name="T58" fmla="*/ 43 w 49"/>
                <a:gd name="T59" fmla="*/ 112 h 112"/>
                <a:gd name="T60" fmla="*/ 45 w 49"/>
                <a:gd name="T61" fmla="*/ 102 h 112"/>
                <a:gd name="T62" fmla="*/ 28 w 49"/>
                <a:gd name="T63" fmla="*/ 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112">
                  <a:moveTo>
                    <a:pt x="45" y="102"/>
                  </a:moveTo>
                  <a:cubicBezTo>
                    <a:pt x="44" y="102"/>
                    <a:pt x="43" y="102"/>
                    <a:pt x="42" y="101"/>
                  </a:cubicBezTo>
                  <a:cubicBezTo>
                    <a:pt x="41" y="101"/>
                    <a:pt x="41" y="101"/>
                    <a:pt x="40" y="101"/>
                  </a:cubicBezTo>
                  <a:cubicBezTo>
                    <a:pt x="39" y="101"/>
                    <a:pt x="39" y="101"/>
                    <a:pt x="39" y="101"/>
                  </a:cubicBezTo>
                  <a:cubicBezTo>
                    <a:pt x="38" y="101"/>
                    <a:pt x="38" y="100"/>
                    <a:pt x="37" y="100"/>
                  </a:cubicBezTo>
                  <a:cubicBezTo>
                    <a:pt x="36" y="100"/>
                    <a:pt x="36" y="99"/>
                    <a:pt x="35" y="99"/>
                  </a:cubicBezTo>
                  <a:cubicBezTo>
                    <a:pt x="35" y="99"/>
                    <a:pt x="35" y="99"/>
                    <a:pt x="35" y="99"/>
                  </a:cubicBezTo>
                  <a:cubicBezTo>
                    <a:pt x="35" y="99"/>
                    <a:pt x="35" y="99"/>
                    <a:pt x="35" y="99"/>
                  </a:cubicBezTo>
                  <a:cubicBezTo>
                    <a:pt x="35" y="99"/>
                    <a:pt x="35" y="99"/>
                    <a:pt x="35" y="99"/>
                  </a:cubicBezTo>
                  <a:cubicBezTo>
                    <a:pt x="35" y="99"/>
                    <a:pt x="35" y="99"/>
                    <a:pt x="35" y="99"/>
                  </a:cubicBezTo>
                  <a:cubicBezTo>
                    <a:pt x="34" y="99"/>
                    <a:pt x="34" y="99"/>
                    <a:pt x="34" y="99"/>
                  </a:cubicBezTo>
                  <a:cubicBezTo>
                    <a:pt x="34" y="98"/>
                    <a:pt x="33" y="98"/>
                    <a:pt x="32" y="97"/>
                  </a:cubicBezTo>
                  <a:cubicBezTo>
                    <a:pt x="31" y="97"/>
                    <a:pt x="30" y="96"/>
                    <a:pt x="30" y="95"/>
                  </a:cubicBezTo>
                  <a:cubicBezTo>
                    <a:pt x="29" y="95"/>
                    <a:pt x="29" y="94"/>
                    <a:pt x="28" y="94"/>
                  </a:cubicBezTo>
                  <a:cubicBezTo>
                    <a:pt x="27" y="93"/>
                    <a:pt x="27" y="93"/>
                    <a:pt x="27" y="93"/>
                  </a:cubicBezTo>
                  <a:cubicBezTo>
                    <a:pt x="27" y="93"/>
                    <a:pt x="27" y="93"/>
                    <a:pt x="27" y="93"/>
                  </a:cubicBezTo>
                  <a:cubicBezTo>
                    <a:pt x="27" y="92"/>
                    <a:pt x="26" y="92"/>
                    <a:pt x="26" y="92"/>
                  </a:cubicBezTo>
                  <a:cubicBezTo>
                    <a:pt x="24" y="90"/>
                    <a:pt x="23" y="88"/>
                    <a:pt x="22" y="87"/>
                  </a:cubicBezTo>
                  <a:cubicBezTo>
                    <a:pt x="21" y="86"/>
                    <a:pt x="21" y="85"/>
                    <a:pt x="20" y="85"/>
                  </a:cubicBezTo>
                  <a:cubicBezTo>
                    <a:pt x="20" y="84"/>
                    <a:pt x="20" y="84"/>
                    <a:pt x="20" y="83"/>
                  </a:cubicBezTo>
                  <a:cubicBezTo>
                    <a:pt x="19" y="83"/>
                    <a:pt x="19" y="83"/>
                    <a:pt x="19" y="83"/>
                  </a:cubicBezTo>
                  <a:cubicBezTo>
                    <a:pt x="20" y="83"/>
                    <a:pt x="20" y="83"/>
                    <a:pt x="20" y="83"/>
                  </a:cubicBezTo>
                  <a:cubicBezTo>
                    <a:pt x="20" y="84"/>
                    <a:pt x="19" y="83"/>
                    <a:pt x="19" y="83"/>
                  </a:cubicBezTo>
                  <a:cubicBezTo>
                    <a:pt x="17" y="80"/>
                    <a:pt x="16" y="76"/>
                    <a:pt x="15" y="72"/>
                  </a:cubicBezTo>
                  <a:cubicBezTo>
                    <a:pt x="14" y="72"/>
                    <a:pt x="14" y="71"/>
                    <a:pt x="14" y="70"/>
                  </a:cubicBezTo>
                  <a:cubicBezTo>
                    <a:pt x="14" y="69"/>
                    <a:pt x="14" y="69"/>
                    <a:pt x="14" y="69"/>
                  </a:cubicBezTo>
                  <a:cubicBezTo>
                    <a:pt x="14" y="69"/>
                    <a:pt x="13" y="68"/>
                    <a:pt x="13" y="68"/>
                  </a:cubicBezTo>
                  <a:cubicBezTo>
                    <a:pt x="13" y="66"/>
                    <a:pt x="12" y="64"/>
                    <a:pt x="12" y="62"/>
                  </a:cubicBezTo>
                  <a:cubicBezTo>
                    <a:pt x="12" y="60"/>
                    <a:pt x="12" y="58"/>
                    <a:pt x="11" y="57"/>
                  </a:cubicBezTo>
                  <a:cubicBezTo>
                    <a:pt x="11" y="56"/>
                    <a:pt x="11" y="55"/>
                    <a:pt x="11" y="54"/>
                  </a:cubicBezTo>
                  <a:cubicBezTo>
                    <a:pt x="11" y="53"/>
                    <a:pt x="11" y="53"/>
                    <a:pt x="11" y="53"/>
                  </a:cubicBezTo>
                  <a:cubicBezTo>
                    <a:pt x="11" y="53"/>
                    <a:pt x="11" y="53"/>
                    <a:pt x="11" y="53"/>
                  </a:cubicBezTo>
                  <a:cubicBezTo>
                    <a:pt x="11" y="53"/>
                    <a:pt x="11" y="53"/>
                    <a:pt x="11" y="53"/>
                  </a:cubicBezTo>
                  <a:cubicBezTo>
                    <a:pt x="11" y="53"/>
                    <a:pt x="11" y="53"/>
                    <a:pt x="11" y="53"/>
                  </a:cubicBezTo>
                  <a:cubicBezTo>
                    <a:pt x="11" y="53"/>
                    <a:pt x="11" y="53"/>
                    <a:pt x="11" y="53"/>
                  </a:cubicBezTo>
                  <a:cubicBezTo>
                    <a:pt x="11" y="52"/>
                    <a:pt x="11" y="52"/>
                    <a:pt x="11" y="52"/>
                  </a:cubicBezTo>
                  <a:cubicBezTo>
                    <a:pt x="11" y="48"/>
                    <a:pt x="12" y="44"/>
                    <a:pt x="12" y="40"/>
                  </a:cubicBezTo>
                  <a:cubicBezTo>
                    <a:pt x="13" y="39"/>
                    <a:pt x="13" y="39"/>
                    <a:pt x="13" y="38"/>
                  </a:cubicBezTo>
                  <a:cubicBezTo>
                    <a:pt x="13" y="37"/>
                    <a:pt x="13" y="37"/>
                    <a:pt x="13" y="36"/>
                  </a:cubicBezTo>
                  <a:cubicBezTo>
                    <a:pt x="14" y="36"/>
                    <a:pt x="14" y="36"/>
                    <a:pt x="14" y="36"/>
                  </a:cubicBezTo>
                  <a:cubicBezTo>
                    <a:pt x="14" y="34"/>
                    <a:pt x="15" y="32"/>
                    <a:pt x="15" y="30"/>
                  </a:cubicBezTo>
                  <a:cubicBezTo>
                    <a:pt x="16" y="28"/>
                    <a:pt x="17" y="26"/>
                    <a:pt x="18" y="24"/>
                  </a:cubicBezTo>
                  <a:cubicBezTo>
                    <a:pt x="18" y="24"/>
                    <a:pt x="19" y="23"/>
                    <a:pt x="19" y="23"/>
                  </a:cubicBezTo>
                  <a:cubicBezTo>
                    <a:pt x="19" y="23"/>
                    <a:pt x="19" y="22"/>
                    <a:pt x="19" y="23"/>
                  </a:cubicBezTo>
                  <a:cubicBezTo>
                    <a:pt x="18" y="23"/>
                    <a:pt x="19" y="23"/>
                    <a:pt x="19" y="22"/>
                  </a:cubicBezTo>
                  <a:cubicBezTo>
                    <a:pt x="20" y="21"/>
                    <a:pt x="20" y="21"/>
                    <a:pt x="21" y="20"/>
                  </a:cubicBezTo>
                  <a:cubicBezTo>
                    <a:pt x="22" y="18"/>
                    <a:pt x="24" y="16"/>
                    <a:pt x="25" y="14"/>
                  </a:cubicBezTo>
                  <a:cubicBezTo>
                    <a:pt x="25" y="14"/>
                    <a:pt x="25" y="14"/>
                    <a:pt x="25" y="14"/>
                  </a:cubicBezTo>
                  <a:cubicBezTo>
                    <a:pt x="26" y="14"/>
                    <a:pt x="26" y="14"/>
                    <a:pt x="26" y="14"/>
                  </a:cubicBezTo>
                  <a:cubicBezTo>
                    <a:pt x="26" y="13"/>
                    <a:pt x="27" y="13"/>
                    <a:pt x="27" y="12"/>
                  </a:cubicBezTo>
                  <a:cubicBezTo>
                    <a:pt x="27" y="12"/>
                    <a:pt x="28" y="12"/>
                    <a:pt x="28" y="11"/>
                  </a:cubicBezTo>
                  <a:cubicBezTo>
                    <a:pt x="29" y="11"/>
                    <a:pt x="29" y="11"/>
                    <a:pt x="29" y="11"/>
                  </a:cubicBezTo>
                  <a:cubicBezTo>
                    <a:pt x="30" y="11"/>
                    <a:pt x="30" y="11"/>
                    <a:pt x="30" y="11"/>
                  </a:cubicBezTo>
                  <a:cubicBezTo>
                    <a:pt x="32" y="10"/>
                    <a:pt x="34" y="6"/>
                    <a:pt x="32" y="4"/>
                  </a:cubicBezTo>
                  <a:cubicBezTo>
                    <a:pt x="31" y="1"/>
                    <a:pt x="28" y="0"/>
                    <a:pt x="26" y="1"/>
                  </a:cubicBezTo>
                  <a:cubicBezTo>
                    <a:pt x="21" y="3"/>
                    <a:pt x="17" y="7"/>
                    <a:pt x="14" y="12"/>
                  </a:cubicBezTo>
                  <a:cubicBezTo>
                    <a:pt x="11" y="15"/>
                    <a:pt x="9" y="19"/>
                    <a:pt x="7" y="23"/>
                  </a:cubicBezTo>
                  <a:cubicBezTo>
                    <a:pt x="4" y="31"/>
                    <a:pt x="2" y="39"/>
                    <a:pt x="1" y="48"/>
                  </a:cubicBezTo>
                  <a:cubicBezTo>
                    <a:pt x="0" y="65"/>
                    <a:pt x="5" y="83"/>
                    <a:pt x="16" y="96"/>
                  </a:cubicBezTo>
                  <a:cubicBezTo>
                    <a:pt x="23" y="104"/>
                    <a:pt x="32" y="111"/>
                    <a:pt x="43" y="112"/>
                  </a:cubicBezTo>
                  <a:cubicBezTo>
                    <a:pt x="46" y="112"/>
                    <a:pt x="49" y="110"/>
                    <a:pt x="49" y="108"/>
                  </a:cubicBezTo>
                  <a:cubicBezTo>
                    <a:pt x="49" y="105"/>
                    <a:pt x="47" y="102"/>
                    <a:pt x="45" y="102"/>
                  </a:cubicBezTo>
                  <a:close/>
                  <a:moveTo>
                    <a:pt x="29" y="11"/>
                  </a:moveTo>
                  <a:cubicBezTo>
                    <a:pt x="28" y="11"/>
                    <a:pt x="28" y="11"/>
                    <a:pt x="28" y="11"/>
                  </a:cubicBezTo>
                  <a:lnTo>
                    <a:pt x="29" y="11"/>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îsľiḑé"/>
            <p:cNvSpPr/>
            <p:nvPr/>
          </p:nvSpPr>
          <p:spPr bwMode="auto">
            <a:xfrm>
              <a:off x="5160963" y="18399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45618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iŝľíḑè"/>
            <p:cNvSpPr/>
            <p:nvPr/>
          </p:nvSpPr>
          <p:spPr bwMode="auto">
            <a:xfrm>
              <a:off x="5522913" y="2306638"/>
              <a:ext cx="107950" cy="98425"/>
            </a:xfrm>
            <a:custGeom>
              <a:avLst/>
              <a:gdLst>
                <a:gd name="T0" fmla="*/ 11 w 12"/>
                <a:gd name="T1" fmla="*/ 5 h 11"/>
                <a:gd name="T2" fmla="*/ 5 w 12"/>
                <a:gd name="T3" fmla="*/ 0 h 11"/>
                <a:gd name="T4" fmla="*/ 1 w 12"/>
                <a:gd name="T5" fmla="*/ 6 h 11"/>
                <a:gd name="T6" fmla="*/ 7 w 12"/>
                <a:gd name="T7" fmla="*/ 11 h 11"/>
                <a:gd name="T8" fmla="*/ 11 w 12"/>
                <a:gd name="T9" fmla="*/ 5 h 11"/>
              </a:gdLst>
              <a:ahLst/>
              <a:cxnLst>
                <a:cxn ang="0">
                  <a:pos x="T0" y="T1"/>
                </a:cxn>
                <a:cxn ang="0">
                  <a:pos x="T2" y="T3"/>
                </a:cxn>
                <a:cxn ang="0">
                  <a:pos x="T4" y="T5"/>
                </a:cxn>
                <a:cxn ang="0">
                  <a:pos x="T6" y="T7"/>
                </a:cxn>
                <a:cxn ang="0">
                  <a:pos x="T8" y="T9"/>
                </a:cxn>
              </a:cxnLst>
              <a:rect l="0" t="0" r="r" b="b"/>
              <a:pathLst>
                <a:path w="12" h="11">
                  <a:moveTo>
                    <a:pt x="11" y="5"/>
                  </a:moveTo>
                  <a:cubicBezTo>
                    <a:pt x="11" y="2"/>
                    <a:pt x="8" y="0"/>
                    <a:pt x="5" y="0"/>
                  </a:cubicBezTo>
                  <a:cubicBezTo>
                    <a:pt x="3" y="1"/>
                    <a:pt x="0" y="3"/>
                    <a:pt x="1" y="6"/>
                  </a:cubicBezTo>
                  <a:cubicBezTo>
                    <a:pt x="1" y="9"/>
                    <a:pt x="4" y="11"/>
                    <a:pt x="7" y="11"/>
                  </a:cubicBezTo>
                  <a:cubicBezTo>
                    <a:pt x="9" y="10"/>
                    <a:pt x="12" y="8"/>
                    <a:pt x="11" y="5"/>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íṩḻîdé"/>
            <p:cNvSpPr/>
            <p:nvPr/>
          </p:nvSpPr>
          <p:spPr bwMode="auto">
            <a:xfrm>
              <a:off x="4899025" y="4362451"/>
              <a:ext cx="487363" cy="503238"/>
            </a:xfrm>
            <a:custGeom>
              <a:avLst/>
              <a:gdLst>
                <a:gd name="T0" fmla="*/ 1 w 54"/>
                <a:gd name="T1" fmla="*/ 18 h 56"/>
                <a:gd name="T2" fmla="*/ 7 w 54"/>
                <a:gd name="T3" fmla="*/ 52 h 56"/>
                <a:gd name="T4" fmla="*/ 8 w 54"/>
                <a:gd name="T5" fmla="*/ 54 h 56"/>
                <a:gd name="T6" fmla="*/ 11 w 54"/>
                <a:gd name="T7" fmla="*/ 54 h 56"/>
                <a:gd name="T8" fmla="*/ 41 w 54"/>
                <a:gd name="T9" fmla="*/ 42 h 56"/>
                <a:gd name="T10" fmla="*/ 49 w 54"/>
                <a:gd name="T11" fmla="*/ 39 h 56"/>
                <a:gd name="T12" fmla="*/ 50 w 54"/>
                <a:gd name="T13" fmla="*/ 37 h 56"/>
                <a:gd name="T14" fmla="*/ 54 w 54"/>
                <a:gd name="T15" fmla="*/ 8 h 56"/>
                <a:gd name="T16" fmla="*/ 54 w 54"/>
                <a:gd name="T17" fmla="*/ 6 h 56"/>
                <a:gd name="T18" fmla="*/ 51 w 54"/>
                <a:gd name="T19" fmla="*/ 3 h 56"/>
                <a:gd name="T20" fmla="*/ 27 w 54"/>
                <a:gd name="T21" fmla="*/ 0 h 56"/>
                <a:gd name="T22" fmla="*/ 14 w 54"/>
                <a:gd name="T23" fmla="*/ 1 h 56"/>
                <a:gd name="T24" fmla="*/ 4 w 54"/>
                <a:gd name="T25" fmla="*/ 4 h 56"/>
                <a:gd name="T26" fmla="*/ 1 w 54"/>
                <a:gd name="T27" fmla="*/ 1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56">
                  <a:moveTo>
                    <a:pt x="1" y="18"/>
                  </a:moveTo>
                  <a:cubicBezTo>
                    <a:pt x="3" y="27"/>
                    <a:pt x="2" y="44"/>
                    <a:pt x="7" y="52"/>
                  </a:cubicBezTo>
                  <a:cubicBezTo>
                    <a:pt x="7" y="52"/>
                    <a:pt x="7" y="53"/>
                    <a:pt x="8" y="54"/>
                  </a:cubicBezTo>
                  <a:cubicBezTo>
                    <a:pt x="9" y="54"/>
                    <a:pt x="10" y="54"/>
                    <a:pt x="11" y="54"/>
                  </a:cubicBezTo>
                  <a:cubicBezTo>
                    <a:pt x="18" y="56"/>
                    <a:pt x="34" y="45"/>
                    <a:pt x="41" y="42"/>
                  </a:cubicBezTo>
                  <a:cubicBezTo>
                    <a:pt x="43" y="41"/>
                    <a:pt x="48" y="41"/>
                    <a:pt x="49" y="39"/>
                  </a:cubicBezTo>
                  <a:cubicBezTo>
                    <a:pt x="50" y="38"/>
                    <a:pt x="50" y="38"/>
                    <a:pt x="50" y="37"/>
                  </a:cubicBezTo>
                  <a:cubicBezTo>
                    <a:pt x="53" y="28"/>
                    <a:pt x="53" y="17"/>
                    <a:pt x="54" y="8"/>
                  </a:cubicBezTo>
                  <a:cubicBezTo>
                    <a:pt x="54" y="7"/>
                    <a:pt x="54" y="6"/>
                    <a:pt x="54" y="6"/>
                  </a:cubicBezTo>
                  <a:cubicBezTo>
                    <a:pt x="54" y="5"/>
                    <a:pt x="52" y="4"/>
                    <a:pt x="51" y="3"/>
                  </a:cubicBezTo>
                  <a:cubicBezTo>
                    <a:pt x="44" y="1"/>
                    <a:pt x="35" y="0"/>
                    <a:pt x="27" y="0"/>
                  </a:cubicBezTo>
                  <a:cubicBezTo>
                    <a:pt x="23" y="0"/>
                    <a:pt x="18" y="0"/>
                    <a:pt x="14" y="1"/>
                  </a:cubicBezTo>
                  <a:cubicBezTo>
                    <a:pt x="11" y="1"/>
                    <a:pt x="5" y="1"/>
                    <a:pt x="4" y="4"/>
                  </a:cubicBezTo>
                  <a:cubicBezTo>
                    <a:pt x="2" y="8"/>
                    <a:pt x="0" y="15"/>
                    <a:pt x="1" y="18"/>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iṡľíḋè"/>
            <p:cNvSpPr/>
            <p:nvPr/>
          </p:nvSpPr>
          <p:spPr bwMode="auto">
            <a:xfrm>
              <a:off x="5124450" y="4541838"/>
              <a:ext cx="261938" cy="1149350"/>
            </a:xfrm>
            <a:custGeom>
              <a:avLst/>
              <a:gdLst>
                <a:gd name="T0" fmla="*/ 28 w 29"/>
                <a:gd name="T1" fmla="*/ 0 h 128"/>
                <a:gd name="T2" fmla="*/ 6 w 29"/>
                <a:gd name="T3" fmla="*/ 14 h 128"/>
                <a:gd name="T4" fmla="*/ 2 w 29"/>
                <a:gd name="T5" fmla="*/ 15 h 128"/>
                <a:gd name="T6" fmla="*/ 0 w 29"/>
                <a:gd name="T7" fmla="*/ 20 h 128"/>
                <a:gd name="T8" fmla="*/ 3 w 29"/>
                <a:gd name="T9" fmla="*/ 128 h 128"/>
                <a:gd name="T10" fmla="*/ 12 w 29"/>
                <a:gd name="T11" fmla="*/ 128 h 128"/>
                <a:gd name="T12" fmla="*/ 17 w 29"/>
                <a:gd name="T13" fmla="*/ 94 h 128"/>
                <a:gd name="T14" fmla="*/ 28 w 29"/>
                <a:gd name="T15" fmla="*/ 0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28">
                  <a:moveTo>
                    <a:pt x="28" y="0"/>
                  </a:moveTo>
                  <a:cubicBezTo>
                    <a:pt x="6" y="14"/>
                    <a:pt x="6" y="14"/>
                    <a:pt x="6" y="14"/>
                  </a:cubicBezTo>
                  <a:cubicBezTo>
                    <a:pt x="5" y="14"/>
                    <a:pt x="3" y="14"/>
                    <a:pt x="2" y="15"/>
                  </a:cubicBezTo>
                  <a:cubicBezTo>
                    <a:pt x="0" y="16"/>
                    <a:pt x="0" y="18"/>
                    <a:pt x="0" y="20"/>
                  </a:cubicBezTo>
                  <a:cubicBezTo>
                    <a:pt x="1" y="56"/>
                    <a:pt x="2" y="92"/>
                    <a:pt x="3" y="128"/>
                  </a:cubicBezTo>
                  <a:cubicBezTo>
                    <a:pt x="6" y="128"/>
                    <a:pt x="9" y="128"/>
                    <a:pt x="12" y="128"/>
                  </a:cubicBezTo>
                  <a:cubicBezTo>
                    <a:pt x="12" y="117"/>
                    <a:pt x="15" y="105"/>
                    <a:pt x="17" y="94"/>
                  </a:cubicBezTo>
                  <a:cubicBezTo>
                    <a:pt x="23" y="68"/>
                    <a:pt x="29" y="26"/>
                    <a:pt x="28" y="0"/>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iSļïďé"/>
            <p:cNvSpPr/>
            <p:nvPr/>
          </p:nvSpPr>
          <p:spPr bwMode="auto">
            <a:xfrm>
              <a:off x="4935538" y="4676776"/>
              <a:ext cx="252413" cy="1033463"/>
            </a:xfrm>
            <a:custGeom>
              <a:avLst/>
              <a:gdLst>
                <a:gd name="T0" fmla="*/ 6 w 28"/>
                <a:gd name="T1" fmla="*/ 1 h 115"/>
                <a:gd name="T2" fmla="*/ 27 w 28"/>
                <a:gd name="T3" fmla="*/ 1 h 115"/>
                <a:gd name="T4" fmla="*/ 26 w 28"/>
                <a:gd name="T5" fmla="*/ 2 h 115"/>
                <a:gd name="T6" fmla="*/ 15 w 28"/>
                <a:gd name="T7" fmla="*/ 81 h 115"/>
                <a:gd name="T8" fmla="*/ 8 w 28"/>
                <a:gd name="T9" fmla="*/ 115 h 115"/>
                <a:gd name="T10" fmla="*/ 0 w 28"/>
                <a:gd name="T11" fmla="*/ 115 h 115"/>
                <a:gd name="T12" fmla="*/ 0 w 28"/>
                <a:gd name="T13" fmla="*/ 7 h 115"/>
                <a:gd name="T14" fmla="*/ 2 w 28"/>
                <a:gd name="T15" fmla="*/ 2 h 115"/>
                <a:gd name="T16" fmla="*/ 6 w 28"/>
                <a:gd name="T17" fmla="*/ 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15">
                  <a:moveTo>
                    <a:pt x="6" y="1"/>
                  </a:moveTo>
                  <a:cubicBezTo>
                    <a:pt x="13" y="1"/>
                    <a:pt x="20" y="1"/>
                    <a:pt x="27" y="1"/>
                  </a:cubicBezTo>
                  <a:cubicBezTo>
                    <a:pt x="28" y="0"/>
                    <a:pt x="26" y="1"/>
                    <a:pt x="26" y="2"/>
                  </a:cubicBezTo>
                  <a:cubicBezTo>
                    <a:pt x="25" y="28"/>
                    <a:pt x="22" y="55"/>
                    <a:pt x="15" y="81"/>
                  </a:cubicBezTo>
                  <a:cubicBezTo>
                    <a:pt x="12" y="93"/>
                    <a:pt x="9" y="104"/>
                    <a:pt x="8" y="115"/>
                  </a:cubicBezTo>
                  <a:cubicBezTo>
                    <a:pt x="5" y="115"/>
                    <a:pt x="2" y="115"/>
                    <a:pt x="0" y="115"/>
                  </a:cubicBezTo>
                  <a:cubicBezTo>
                    <a:pt x="0" y="79"/>
                    <a:pt x="0" y="43"/>
                    <a:pt x="0" y="7"/>
                  </a:cubicBezTo>
                  <a:cubicBezTo>
                    <a:pt x="0" y="5"/>
                    <a:pt x="0" y="3"/>
                    <a:pt x="2" y="2"/>
                  </a:cubicBezTo>
                  <a:cubicBezTo>
                    <a:pt x="3" y="1"/>
                    <a:pt x="5" y="1"/>
                    <a:pt x="6" y="1"/>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ïş1îdè"/>
            <p:cNvSpPr/>
            <p:nvPr/>
          </p:nvSpPr>
          <p:spPr bwMode="auto">
            <a:xfrm>
              <a:off x="5133975" y="5673726"/>
              <a:ext cx="215900" cy="90488"/>
            </a:xfrm>
            <a:custGeom>
              <a:avLst/>
              <a:gdLst>
                <a:gd name="T0" fmla="*/ 2 w 24"/>
                <a:gd name="T1" fmla="*/ 1 h 10"/>
                <a:gd name="T2" fmla="*/ 12 w 24"/>
                <a:gd name="T3" fmla="*/ 1 h 10"/>
                <a:gd name="T4" fmla="*/ 20 w 24"/>
                <a:gd name="T5" fmla="*/ 6 h 10"/>
                <a:gd name="T6" fmla="*/ 23 w 24"/>
                <a:gd name="T7" fmla="*/ 7 h 10"/>
                <a:gd name="T8" fmla="*/ 23 w 24"/>
                <a:gd name="T9" fmla="*/ 10 h 10"/>
                <a:gd name="T10" fmla="*/ 21 w 24"/>
                <a:gd name="T11" fmla="*/ 10 h 10"/>
                <a:gd name="T12" fmla="*/ 2 w 24"/>
                <a:gd name="T13" fmla="*/ 9 h 10"/>
                <a:gd name="T14" fmla="*/ 1 w 24"/>
                <a:gd name="T15" fmla="*/ 8 h 10"/>
                <a:gd name="T16" fmla="*/ 0 w 24"/>
                <a:gd name="T17" fmla="*/ 8 h 10"/>
                <a:gd name="T18" fmla="*/ 2 w 24"/>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0">
                  <a:moveTo>
                    <a:pt x="2" y="1"/>
                  </a:moveTo>
                  <a:cubicBezTo>
                    <a:pt x="5" y="0"/>
                    <a:pt x="8" y="0"/>
                    <a:pt x="12" y="1"/>
                  </a:cubicBezTo>
                  <a:cubicBezTo>
                    <a:pt x="14" y="3"/>
                    <a:pt x="17" y="5"/>
                    <a:pt x="20" y="6"/>
                  </a:cubicBezTo>
                  <a:cubicBezTo>
                    <a:pt x="21" y="6"/>
                    <a:pt x="22" y="6"/>
                    <a:pt x="23" y="7"/>
                  </a:cubicBezTo>
                  <a:cubicBezTo>
                    <a:pt x="23" y="8"/>
                    <a:pt x="24" y="9"/>
                    <a:pt x="23" y="10"/>
                  </a:cubicBezTo>
                  <a:cubicBezTo>
                    <a:pt x="23" y="10"/>
                    <a:pt x="22" y="10"/>
                    <a:pt x="21" y="10"/>
                  </a:cubicBezTo>
                  <a:cubicBezTo>
                    <a:pt x="14" y="10"/>
                    <a:pt x="8" y="10"/>
                    <a:pt x="2" y="9"/>
                  </a:cubicBezTo>
                  <a:cubicBezTo>
                    <a:pt x="1" y="9"/>
                    <a:pt x="1" y="9"/>
                    <a:pt x="1" y="8"/>
                  </a:cubicBezTo>
                  <a:cubicBezTo>
                    <a:pt x="0" y="8"/>
                    <a:pt x="0" y="8"/>
                    <a:pt x="0" y="8"/>
                  </a:cubicBezTo>
                  <a:cubicBezTo>
                    <a:pt x="0" y="5"/>
                    <a:pt x="0" y="3"/>
                    <a:pt x="2" y="1"/>
                  </a:cubicBezTo>
                  <a:close/>
                </a:path>
              </a:pathLst>
            </a:custGeom>
            <a:solidFill>
              <a:srgbClr val="7363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îş1îḍè"/>
            <p:cNvSpPr/>
            <p:nvPr/>
          </p:nvSpPr>
          <p:spPr bwMode="auto">
            <a:xfrm>
              <a:off x="4908550" y="5691188"/>
              <a:ext cx="215900" cy="144463"/>
            </a:xfrm>
            <a:custGeom>
              <a:avLst/>
              <a:gdLst>
                <a:gd name="T0" fmla="*/ 3 w 24"/>
                <a:gd name="T1" fmla="*/ 0 h 16"/>
                <a:gd name="T2" fmla="*/ 14 w 24"/>
                <a:gd name="T3" fmla="*/ 3 h 16"/>
                <a:gd name="T4" fmla="*/ 21 w 24"/>
                <a:gd name="T5" fmla="*/ 11 h 16"/>
                <a:gd name="T6" fmla="*/ 23 w 24"/>
                <a:gd name="T7" fmla="*/ 13 h 16"/>
                <a:gd name="T8" fmla="*/ 23 w 24"/>
                <a:gd name="T9" fmla="*/ 16 h 16"/>
                <a:gd name="T10" fmla="*/ 20 w 24"/>
                <a:gd name="T11" fmla="*/ 16 h 16"/>
                <a:gd name="T12" fmla="*/ 1 w 24"/>
                <a:gd name="T13" fmla="*/ 9 h 16"/>
                <a:gd name="T14" fmla="*/ 0 w 24"/>
                <a:gd name="T15" fmla="*/ 8 h 16"/>
                <a:gd name="T16" fmla="*/ 0 w 24"/>
                <a:gd name="T17" fmla="*/ 7 h 16"/>
                <a:gd name="T18" fmla="*/ 3 w 24"/>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6">
                  <a:moveTo>
                    <a:pt x="3" y="0"/>
                  </a:moveTo>
                  <a:cubicBezTo>
                    <a:pt x="7" y="1"/>
                    <a:pt x="10" y="2"/>
                    <a:pt x="14" y="3"/>
                  </a:cubicBezTo>
                  <a:cubicBezTo>
                    <a:pt x="16" y="6"/>
                    <a:pt x="18" y="9"/>
                    <a:pt x="21" y="11"/>
                  </a:cubicBezTo>
                  <a:cubicBezTo>
                    <a:pt x="22" y="11"/>
                    <a:pt x="23" y="12"/>
                    <a:pt x="23" y="13"/>
                  </a:cubicBezTo>
                  <a:cubicBezTo>
                    <a:pt x="24" y="14"/>
                    <a:pt x="24" y="15"/>
                    <a:pt x="23" y="16"/>
                  </a:cubicBezTo>
                  <a:cubicBezTo>
                    <a:pt x="22" y="16"/>
                    <a:pt x="21" y="16"/>
                    <a:pt x="20" y="16"/>
                  </a:cubicBezTo>
                  <a:cubicBezTo>
                    <a:pt x="14" y="14"/>
                    <a:pt x="7" y="12"/>
                    <a:pt x="1" y="9"/>
                  </a:cubicBezTo>
                  <a:cubicBezTo>
                    <a:pt x="1" y="8"/>
                    <a:pt x="0" y="8"/>
                    <a:pt x="0" y="8"/>
                  </a:cubicBezTo>
                  <a:cubicBezTo>
                    <a:pt x="0" y="7"/>
                    <a:pt x="0" y="7"/>
                    <a:pt x="0" y="7"/>
                  </a:cubicBezTo>
                  <a:cubicBezTo>
                    <a:pt x="0" y="4"/>
                    <a:pt x="1" y="2"/>
                    <a:pt x="3" y="0"/>
                  </a:cubicBezTo>
                  <a:close/>
                </a:path>
              </a:pathLst>
            </a:custGeom>
            <a:solidFill>
              <a:srgbClr val="73635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iṡḻîḑè"/>
            <p:cNvSpPr/>
            <p:nvPr/>
          </p:nvSpPr>
          <p:spPr bwMode="auto">
            <a:xfrm>
              <a:off x="4881563" y="2962276"/>
              <a:ext cx="387350" cy="395288"/>
            </a:xfrm>
            <a:custGeom>
              <a:avLst/>
              <a:gdLst>
                <a:gd name="T0" fmla="*/ 36 w 43"/>
                <a:gd name="T1" fmla="*/ 43 h 44"/>
                <a:gd name="T2" fmla="*/ 41 w 43"/>
                <a:gd name="T3" fmla="*/ 35 h 44"/>
                <a:gd name="T4" fmla="*/ 29 w 43"/>
                <a:gd name="T5" fmla="*/ 3 h 44"/>
                <a:gd name="T6" fmla="*/ 27 w 43"/>
                <a:gd name="T7" fmla="*/ 1 h 44"/>
                <a:gd name="T8" fmla="*/ 21 w 43"/>
                <a:gd name="T9" fmla="*/ 1 h 44"/>
                <a:gd name="T10" fmla="*/ 1 w 43"/>
                <a:gd name="T11" fmla="*/ 15 h 44"/>
                <a:gd name="T12" fmla="*/ 0 w 43"/>
                <a:gd name="T13" fmla="*/ 16 h 44"/>
                <a:gd name="T14" fmla="*/ 0 w 43"/>
                <a:gd name="T15" fmla="*/ 19 h 44"/>
                <a:gd name="T16" fmla="*/ 6 w 43"/>
                <a:gd name="T17" fmla="*/ 27 h 44"/>
                <a:gd name="T18" fmla="*/ 12 w 43"/>
                <a:gd name="T19" fmla="*/ 35 h 44"/>
                <a:gd name="T20" fmla="*/ 30 w 43"/>
                <a:gd name="T21" fmla="*/ 44 h 44"/>
                <a:gd name="T22" fmla="*/ 36 w 43"/>
                <a:gd name="T23"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44">
                  <a:moveTo>
                    <a:pt x="36" y="43"/>
                  </a:moveTo>
                  <a:cubicBezTo>
                    <a:pt x="39" y="41"/>
                    <a:pt x="40" y="38"/>
                    <a:pt x="41" y="35"/>
                  </a:cubicBezTo>
                  <a:cubicBezTo>
                    <a:pt x="43" y="23"/>
                    <a:pt x="36" y="12"/>
                    <a:pt x="29" y="3"/>
                  </a:cubicBezTo>
                  <a:cubicBezTo>
                    <a:pt x="28" y="2"/>
                    <a:pt x="28" y="1"/>
                    <a:pt x="27" y="1"/>
                  </a:cubicBezTo>
                  <a:cubicBezTo>
                    <a:pt x="25" y="0"/>
                    <a:pt x="23" y="1"/>
                    <a:pt x="21" y="1"/>
                  </a:cubicBezTo>
                  <a:cubicBezTo>
                    <a:pt x="14" y="6"/>
                    <a:pt x="8" y="10"/>
                    <a:pt x="1" y="15"/>
                  </a:cubicBezTo>
                  <a:cubicBezTo>
                    <a:pt x="1" y="15"/>
                    <a:pt x="0" y="16"/>
                    <a:pt x="0" y="16"/>
                  </a:cubicBezTo>
                  <a:cubicBezTo>
                    <a:pt x="0" y="17"/>
                    <a:pt x="0" y="18"/>
                    <a:pt x="0" y="19"/>
                  </a:cubicBezTo>
                  <a:cubicBezTo>
                    <a:pt x="1" y="22"/>
                    <a:pt x="4" y="24"/>
                    <a:pt x="6" y="27"/>
                  </a:cubicBezTo>
                  <a:cubicBezTo>
                    <a:pt x="8" y="30"/>
                    <a:pt x="10" y="33"/>
                    <a:pt x="12" y="35"/>
                  </a:cubicBezTo>
                  <a:cubicBezTo>
                    <a:pt x="17" y="40"/>
                    <a:pt x="23" y="44"/>
                    <a:pt x="30" y="44"/>
                  </a:cubicBezTo>
                  <a:cubicBezTo>
                    <a:pt x="32" y="44"/>
                    <a:pt x="34" y="44"/>
                    <a:pt x="36" y="43"/>
                  </a:cubicBezTo>
                  <a:close/>
                </a:path>
              </a:pathLst>
            </a:custGeom>
            <a:solidFill>
              <a:srgbClr val="F0E5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ïšḻïďe"/>
            <p:cNvSpPr/>
            <p:nvPr/>
          </p:nvSpPr>
          <p:spPr bwMode="auto">
            <a:xfrm>
              <a:off x="4800600" y="2908301"/>
              <a:ext cx="433388" cy="377825"/>
            </a:xfrm>
            <a:custGeom>
              <a:avLst/>
              <a:gdLst>
                <a:gd name="T0" fmla="*/ 32 w 48"/>
                <a:gd name="T1" fmla="*/ 0 h 42"/>
                <a:gd name="T2" fmla="*/ 46 w 48"/>
                <a:gd name="T3" fmla="*/ 13 h 42"/>
                <a:gd name="T4" fmla="*/ 47 w 48"/>
                <a:gd name="T5" fmla="*/ 21 h 42"/>
                <a:gd name="T6" fmla="*/ 40 w 48"/>
                <a:gd name="T7" fmla="*/ 16 h 42"/>
                <a:gd name="T8" fmla="*/ 34 w 48"/>
                <a:gd name="T9" fmla="*/ 15 h 42"/>
                <a:gd name="T10" fmla="*/ 21 w 48"/>
                <a:gd name="T11" fmla="*/ 25 h 42"/>
                <a:gd name="T12" fmla="*/ 17 w 48"/>
                <a:gd name="T13" fmla="*/ 31 h 42"/>
                <a:gd name="T14" fmla="*/ 21 w 48"/>
                <a:gd name="T15" fmla="*/ 40 h 42"/>
                <a:gd name="T16" fmla="*/ 22 w 48"/>
                <a:gd name="T17" fmla="*/ 42 h 42"/>
                <a:gd name="T18" fmla="*/ 21 w 48"/>
                <a:gd name="T19" fmla="*/ 42 h 42"/>
                <a:gd name="T20" fmla="*/ 21 w 48"/>
                <a:gd name="T21" fmla="*/ 42 h 42"/>
                <a:gd name="T22" fmla="*/ 8 w 48"/>
                <a:gd name="T23" fmla="*/ 33 h 42"/>
                <a:gd name="T24" fmla="*/ 0 w 48"/>
                <a:gd name="T25" fmla="*/ 17 h 42"/>
                <a:gd name="T26" fmla="*/ 1 w 48"/>
                <a:gd name="T27" fmla="*/ 14 h 42"/>
                <a:gd name="T28" fmla="*/ 3 w 48"/>
                <a:gd name="T29" fmla="*/ 14 h 42"/>
                <a:gd name="T30" fmla="*/ 9 w 48"/>
                <a:gd name="T31" fmla="*/ 12 h 42"/>
                <a:gd name="T32" fmla="*/ 13 w 48"/>
                <a:gd name="T33" fmla="*/ 8 h 42"/>
                <a:gd name="T34" fmla="*/ 22 w 48"/>
                <a:gd name="T35" fmla="*/ 3 h 42"/>
                <a:gd name="T36" fmla="*/ 32 w 48"/>
                <a:gd name="T3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2">
                  <a:moveTo>
                    <a:pt x="32" y="0"/>
                  </a:moveTo>
                  <a:cubicBezTo>
                    <a:pt x="38" y="1"/>
                    <a:pt x="43" y="7"/>
                    <a:pt x="46" y="13"/>
                  </a:cubicBezTo>
                  <a:cubicBezTo>
                    <a:pt x="47" y="15"/>
                    <a:pt x="48" y="18"/>
                    <a:pt x="47" y="21"/>
                  </a:cubicBezTo>
                  <a:cubicBezTo>
                    <a:pt x="45" y="18"/>
                    <a:pt x="42" y="17"/>
                    <a:pt x="40" y="16"/>
                  </a:cubicBezTo>
                  <a:cubicBezTo>
                    <a:pt x="38" y="15"/>
                    <a:pt x="36" y="15"/>
                    <a:pt x="34" y="15"/>
                  </a:cubicBezTo>
                  <a:cubicBezTo>
                    <a:pt x="28" y="15"/>
                    <a:pt x="25" y="22"/>
                    <a:pt x="21" y="25"/>
                  </a:cubicBezTo>
                  <a:cubicBezTo>
                    <a:pt x="18" y="28"/>
                    <a:pt x="16" y="27"/>
                    <a:pt x="17" y="31"/>
                  </a:cubicBezTo>
                  <a:cubicBezTo>
                    <a:pt x="18" y="34"/>
                    <a:pt x="20" y="38"/>
                    <a:pt x="21" y="40"/>
                  </a:cubicBezTo>
                  <a:cubicBezTo>
                    <a:pt x="22" y="41"/>
                    <a:pt x="22" y="41"/>
                    <a:pt x="22" y="42"/>
                  </a:cubicBezTo>
                  <a:cubicBezTo>
                    <a:pt x="22" y="42"/>
                    <a:pt x="22" y="42"/>
                    <a:pt x="21" y="42"/>
                  </a:cubicBezTo>
                  <a:cubicBezTo>
                    <a:pt x="21" y="42"/>
                    <a:pt x="21" y="42"/>
                    <a:pt x="21" y="42"/>
                  </a:cubicBezTo>
                  <a:cubicBezTo>
                    <a:pt x="17" y="39"/>
                    <a:pt x="11" y="37"/>
                    <a:pt x="8" y="33"/>
                  </a:cubicBezTo>
                  <a:cubicBezTo>
                    <a:pt x="4" y="29"/>
                    <a:pt x="1" y="23"/>
                    <a:pt x="0" y="17"/>
                  </a:cubicBezTo>
                  <a:cubicBezTo>
                    <a:pt x="0" y="16"/>
                    <a:pt x="0" y="15"/>
                    <a:pt x="1" y="14"/>
                  </a:cubicBezTo>
                  <a:cubicBezTo>
                    <a:pt x="2" y="14"/>
                    <a:pt x="2" y="14"/>
                    <a:pt x="3" y="14"/>
                  </a:cubicBezTo>
                  <a:cubicBezTo>
                    <a:pt x="5" y="14"/>
                    <a:pt x="7" y="13"/>
                    <a:pt x="9" y="12"/>
                  </a:cubicBezTo>
                  <a:cubicBezTo>
                    <a:pt x="10" y="11"/>
                    <a:pt x="11" y="9"/>
                    <a:pt x="13" y="8"/>
                  </a:cubicBezTo>
                  <a:cubicBezTo>
                    <a:pt x="16" y="6"/>
                    <a:pt x="19" y="5"/>
                    <a:pt x="22" y="3"/>
                  </a:cubicBezTo>
                  <a:cubicBezTo>
                    <a:pt x="25" y="1"/>
                    <a:pt x="28" y="0"/>
                    <a:pt x="32" y="0"/>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iṣľiḋé"/>
            <p:cNvSpPr/>
            <p:nvPr/>
          </p:nvSpPr>
          <p:spPr bwMode="auto">
            <a:xfrm>
              <a:off x="4745038" y="3348038"/>
              <a:ext cx="714375" cy="1149350"/>
            </a:xfrm>
            <a:custGeom>
              <a:avLst/>
              <a:gdLst>
                <a:gd name="T0" fmla="*/ 50 w 79"/>
                <a:gd name="T1" fmla="*/ 6 h 128"/>
                <a:gd name="T2" fmla="*/ 61 w 79"/>
                <a:gd name="T3" fmla="*/ 11 h 128"/>
                <a:gd name="T4" fmla="*/ 73 w 79"/>
                <a:gd name="T5" fmla="*/ 75 h 128"/>
                <a:gd name="T6" fmla="*/ 74 w 79"/>
                <a:gd name="T7" fmla="*/ 85 h 128"/>
                <a:gd name="T8" fmla="*/ 79 w 79"/>
                <a:gd name="T9" fmla="*/ 122 h 128"/>
                <a:gd name="T10" fmla="*/ 63 w 79"/>
                <a:gd name="T11" fmla="*/ 126 h 128"/>
                <a:gd name="T12" fmla="*/ 41 w 79"/>
                <a:gd name="T13" fmla="*/ 128 h 128"/>
                <a:gd name="T14" fmla="*/ 12 w 79"/>
                <a:gd name="T15" fmla="*/ 126 h 128"/>
                <a:gd name="T16" fmla="*/ 0 w 79"/>
                <a:gd name="T17" fmla="*/ 125 h 128"/>
                <a:gd name="T18" fmla="*/ 2 w 79"/>
                <a:gd name="T19" fmla="*/ 103 h 128"/>
                <a:gd name="T20" fmla="*/ 6 w 79"/>
                <a:gd name="T21" fmla="*/ 50 h 128"/>
                <a:gd name="T22" fmla="*/ 9 w 79"/>
                <a:gd name="T23" fmla="*/ 20 h 128"/>
                <a:gd name="T24" fmla="*/ 18 w 79"/>
                <a:gd name="T25" fmla="*/ 3 h 128"/>
                <a:gd name="T26" fmla="*/ 31 w 79"/>
                <a:gd name="T27" fmla="*/ 9 h 128"/>
                <a:gd name="T28" fmla="*/ 48 w 79"/>
                <a:gd name="T29" fmla="*/ 8 h 128"/>
                <a:gd name="T30" fmla="*/ 50 w 79"/>
                <a:gd name="T31" fmla="*/ 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128">
                  <a:moveTo>
                    <a:pt x="50" y="6"/>
                  </a:moveTo>
                  <a:cubicBezTo>
                    <a:pt x="55" y="0"/>
                    <a:pt x="59" y="6"/>
                    <a:pt x="61" y="11"/>
                  </a:cubicBezTo>
                  <a:cubicBezTo>
                    <a:pt x="69" y="32"/>
                    <a:pt x="71" y="53"/>
                    <a:pt x="73" y="75"/>
                  </a:cubicBezTo>
                  <a:cubicBezTo>
                    <a:pt x="74" y="78"/>
                    <a:pt x="74" y="82"/>
                    <a:pt x="74" y="85"/>
                  </a:cubicBezTo>
                  <a:cubicBezTo>
                    <a:pt x="76" y="98"/>
                    <a:pt x="77" y="110"/>
                    <a:pt x="79" y="122"/>
                  </a:cubicBezTo>
                  <a:cubicBezTo>
                    <a:pt x="79" y="123"/>
                    <a:pt x="64" y="126"/>
                    <a:pt x="63" y="126"/>
                  </a:cubicBezTo>
                  <a:cubicBezTo>
                    <a:pt x="56" y="128"/>
                    <a:pt x="48" y="128"/>
                    <a:pt x="41" y="128"/>
                  </a:cubicBezTo>
                  <a:cubicBezTo>
                    <a:pt x="31" y="127"/>
                    <a:pt x="22" y="126"/>
                    <a:pt x="12" y="126"/>
                  </a:cubicBezTo>
                  <a:cubicBezTo>
                    <a:pt x="8" y="126"/>
                    <a:pt x="4" y="126"/>
                    <a:pt x="0" y="125"/>
                  </a:cubicBezTo>
                  <a:cubicBezTo>
                    <a:pt x="2" y="118"/>
                    <a:pt x="2" y="110"/>
                    <a:pt x="2" y="103"/>
                  </a:cubicBezTo>
                  <a:cubicBezTo>
                    <a:pt x="3" y="85"/>
                    <a:pt x="5" y="67"/>
                    <a:pt x="6" y="50"/>
                  </a:cubicBezTo>
                  <a:cubicBezTo>
                    <a:pt x="7" y="40"/>
                    <a:pt x="8" y="30"/>
                    <a:pt x="9" y="20"/>
                  </a:cubicBezTo>
                  <a:cubicBezTo>
                    <a:pt x="10" y="14"/>
                    <a:pt x="13" y="5"/>
                    <a:pt x="18" y="3"/>
                  </a:cubicBezTo>
                  <a:cubicBezTo>
                    <a:pt x="24" y="0"/>
                    <a:pt x="27" y="7"/>
                    <a:pt x="31" y="9"/>
                  </a:cubicBezTo>
                  <a:cubicBezTo>
                    <a:pt x="36" y="11"/>
                    <a:pt x="43" y="11"/>
                    <a:pt x="48" y="8"/>
                  </a:cubicBezTo>
                  <a:cubicBezTo>
                    <a:pt x="49" y="7"/>
                    <a:pt x="49" y="6"/>
                    <a:pt x="50" y="6"/>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îṧļíde"/>
            <p:cNvSpPr/>
            <p:nvPr/>
          </p:nvSpPr>
          <p:spPr bwMode="auto">
            <a:xfrm>
              <a:off x="4881563" y="3411538"/>
              <a:ext cx="550863" cy="1130300"/>
            </a:xfrm>
            <a:custGeom>
              <a:avLst/>
              <a:gdLst>
                <a:gd name="T0" fmla="*/ 60 w 61"/>
                <a:gd name="T1" fmla="*/ 110 h 126"/>
                <a:gd name="T2" fmla="*/ 60 w 61"/>
                <a:gd name="T3" fmla="*/ 109 h 126"/>
                <a:gd name="T4" fmla="*/ 57 w 61"/>
                <a:gd name="T5" fmla="*/ 103 h 126"/>
                <a:gd name="T6" fmla="*/ 52 w 61"/>
                <a:gd name="T7" fmla="*/ 59 h 126"/>
                <a:gd name="T8" fmla="*/ 38 w 61"/>
                <a:gd name="T9" fmla="*/ 6 h 126"/>
                <a:gd name="T10" fmla="*/ 28 w 61"/>
                <a:gd name="T11" fmla="*/ 5 h 126"/>
                <a:gd name="T12" fmla="*/ 28 w 61"/>
                <a:gd name="T13" fmla="*/ 5 h 126"/>
                <a:gd name="T14" fmla="*/ 20 w 61"/>
                <a:gd name="T15" fmla="*/ 1 h 126"/>
                <a:gd name="T16" fmla="*/ 14 w 61"/>
                <a:gd name="T17" fmla="*/ 6 h 126"/>
                <a:gd name="T18" fmla="*/ 14 w 61"/>
                <a:gd name="T19" fmla="*/ 17 h 126"/>
                <a:gd name="T20" fmla="*/ 3 w 61"/>
                <a:gd name="T21" fmla="*/ 102 h 126"/>
                <a:gd name="T22" fmla="*/ 3 w 61"/>
                <a:gd name="T23" fmla="*/ 102 h 126"/>
                <a:gd name="T24" fmla="*/ 2 w 61"/>
                <a:gd name="T25" fmla="*/ 106 h 126"/>
                <a:gd name="T26" fmla="*/ 1 w 61"/>
                <a:gd name="T27" fmla="*/ 113 h 126"/>
                <a:gd name="T28" fmla="*/ 1 w 61"/>
                <a:gd name="T29" fmla="*/ 113 h 126"/>
                <a:gd name="T30" fmla="*/ 4 w 61"/>
                <a:gd name="T31" fmla="*/ 119 h 126"/>
                <a:gd name="T32" fmla="*/ 58 w 61"/>
                <a:gd name="T33" fmla="*/ 116 h 126"/>
                <a:gd name="T34" fmla="*/ 59 w 61"/>
                <a:gd name="T35" fmla="*/ 116 h 126"/>
                <a:gd name="T36" fmla="*/ 59 w 61"/>
                <a:gd name="T37" fmla="*/ 116 h 126"/>
                <a:gd name="T38" fmla="*/ 60 w 61"/>
                <a:gd name="T39" fmla="*/ 115 h 126"/>
                <a:gd name="T40" fmla="*/ 61 w 61"/>
                <a:gd name="T41" fmla="*/ 113 h 126"/>
                <a:gd name="T42" fmla="*/ 60 w 61"/>
                <a:gd name="T43" fmla="*/ 11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126">
                  <a:moveTo>
                    <a:pt x="60" y="110"/>
                  </a:moveTo>
                  <a:cubicBezTo>
                    <a:pt x="60" y="109"/>
                    <a:pt x="60" y="109"/>
                    <a:pt x="60" y="109"/>
                  </a:cubicBezTo>
                  <a:cubicBezTo>
                    <a:pt x="59" y="108"/>
                    <a:pt x="58" y="106"/>
                    <a:pt x="57" y="103"/>
                  </a:cubicBezTo>
                  <a:cubicBezTo>
                    <a:pt x="56" y="88"/>
                    <a:pt x="55" y="73"/>
                    <a:pt x="52" y="59"/>
                  </a:cubicBezTo>
                  <a:cubicBezTo>
                    <a:pt x="49" y="41"/>
                    <a:pt x="42" y="24"/>
                    <a:pt x="38" y="6"/>
                  </a:cubicBezTo>
                  <a:cubicBezTo>
                    <a:pt x="37" y="1"/>
                    <a:pt x="30" y="2"/>
                    <a:pt x="28" y="5"/>
                  </a:cubicBezTo>
                  <a:cubicBezTo>
                    <a:pt x="28" y="5"/>
                    <a:pt x="28" y="5"/>
                    <a:pt x="28" y="5"/>
                  </a:cubicBezTo>
                  <a:cubicBezTo>
                    <a:pt x="26" y="4"/>
                    <a:pt x="23" y="2"/>
                    <a:pt x="20" y="1"/>
                  </a:cubicBezTo>
                  <a:cubicBezTo>
                    <a:pt x="17" y="0"/>
                    <a:pt x="14" y="3"/>
                    <a:pt x="14" y="6"/>
                  </a:cubicBezTo>
                  <a:cubicBezTo>
                    <a:pt x="14" y="10"/>
                    <a:pt x="14" y="13"/>
                    <a:pt x="14" y="17"/>
                  </a:cubicBezTo>
                  <a:cubicBezTo>
                    <a:pt x="8" y="45"/>
                    <a:pt x="4" y="73"/>
                    <a:pt x="3" y="102"/>
                  </a:cubicBezTo>
                  <a:cubicBezTo>
                    <a:pt x="3" y="102"/>
                    <a:pt x="3" y="102"/>
                    <a:pt x="3" y="102"/>
                  </a:cubicBezTo>
                  <a:cubicBezTo>
                    <a:pt x="3" y="103"/>
                    <a:pt x="3" y="105"/>
                    <a:pt x="2" y="106"/>
                  </a:cubicBezTo>
                  <a:cubicBezTo>
                    <a:pt x="2" y="108"/>
                    <a:pt x="1" y="111"/>
                    <a:pt x="1" y="113"/>
                  </a:cubicBezTo>
                  <a:cubicBezTo>
                    <a:pt x="1" y="113"/>
                    <a:pt x="1" y="113"/>
                    <a:pt x="1" y="113"/>
                  </a:cubicBezTo>
                  <a:cubicBezTo>
                    <a:pt x="0" y="116"/>
                    <a:pt x="1" y="118"/>
                    <a:pt x="4" y="119"/>
                  </a:cubicBezTo>
                  <a:cubicBezTo>
                    <a:pt x="22" y="126"/>
                    <a:pt x="41" y="124"/>
                    <a:pt x="58" y="116"/>
                  </a:cubicBezTo>
                  <a:cubicBezTo>
                    <a:pt x="59" y="116"/>
                    <a:pt x="59" y="116"/>
                    <a:pt x="59" y="116"/>
                  </a:cubicBezTo>
                  <a:cubicBezTo>
                    <a:pt x="59" y="116"/>
                    <a:pt x="59" y="116"/>
                    <a:pt x="59" y="116"/>
                  </a:cubicBezTo>
                  <a:cubicBezTo>
                    <a:pt x="60" y="115"/>
                    <a:pt x="60" y="115"/>
                    <a:pt x="60" y="115"/>
                  </a:cubicBezTo>
                  <a:cubicBezTo>
                    <a:pt x="60" y="115"/>
                    <a:pt x="61" y="114"/>
                    <a:pt x="61" y="113"/>
                  </a:cubicBezTo>
                  <a:cubicBezTo>
                    <a:pt x="61" y="112"/>
                    <a:pt x="61" y="111"/>
                    <a:pt x="60" y="110"/>
                  </a:cubicBezTo>
                  <a:close/>
                </a:path>
              </a:pathLst>
            </a:custGeom>
            <a:solidFill>
              <a:srgbClr val="F0F0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îṣľîde"/>
            <p:cNvSpPr/>
            <p:nvPr/>
          </p:nvSpPr>
          <p:spPr bwMode="auto">
            <a:xfrm>
              <a:off x="5584825" y="2898776"/>
              <a:ext cx="100013" cy="179388"/>
            </a:xfrm>
            <a:custGeom>
              <a:avLst/>
              <a:gdLst>
                <a:gd name="T0" fmla="*/ 4 w 11"/>
                <a:gd name="T1" fmla="*/ 5 h 20"/>
                <a:gd name="T2" fmla="*/ 6 w 11"/>
                <a:gd name="T3" fmla="*/ 2 h 20"/>
                <a:gd name="T4" fmla="*/ 9 w 11"/>
                <a:gd name="T5" fmla="*/ 0 h 20"/>
                <a:gd name="T6" fmla="*/ 11 w 11"/>
                <a:gd name="T7" fmla="*/ 4 h 20"/>
                <a:gd name="T8" fmla="*/ 5 w 11"/>
                <a:gd name="T9" fmla="*/ 20 h 20"/>
                <a:gd name="T10" fmla="*/ 0 w 11"/>
                <a:gd name="T11" fmla="*/ 18 h 20"/>
                <a:gd name="T12" fmla="*/ 2 w 11"/>
                <a:gd name="T13" fmla="*/ 11 h 20"/>
                <a:gd name="T14" fmla="*/ 3 w 11"/>
                <a:gd name="T15" fmla="*/ 3 h 20"/>
                <a:gd name="T16" fmla="*/ 4 w 11"/>
                <a:gd name="T17" fmla="*/ 4 h 20"/>
                <a:gd name="T18" fmla="*/ 4 w 11"/>
                <a:gd name="T19"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0">
                  <a:moveTo>
                    <a:pt x="4" y="5"/>
                  </a:moveTo>
                  <a:cubicBezTo>
                    <a:pt x="4" y="4"/>
                    <a:pt x="5" y="3"/>
                    <a:pt x="6" y="2"/>
                  </a:cubicBezTo>
                  <a:cubicBezTo>
                    <a:pt x="7" y="1"/>
                    <a:pt x="8" y="0"/>
                    <a:pt x="9" y="0"/>
                  </a:cubicBezTo>
                  <a:cubicBezTo>
                    <a:pt x="10" y="1"/>
                    <a:pt x="11" y="2"/>
                    <a:pt x="11" y="4"/>
                  </a:cubicBezTo>
                  <a:cubicBezTo>
                    <a:pt x="10" y="10"/>
                    <a:pt x="8" y="15"/>
                    <a:pt x="5" y="20"/>
                  </a:cubicBezTo>
                  <a:cubicBezTo>
                    <a:pt x="3" y="20"/>
                    <a:pt x="1" y="19"/>
                    <a:pt x="0" y="18"/>
                  </a:cubicBezTo>
                  <a:cubicBezTo>
                    <a:pt x="1" y="16"/>
                    <a:pt x="2" y="13"/>
                    <a:pt x="2" y="11"/>
                  </a:cubicBezTo>
                  <a:cubicBezTo>
                    <a:pt x="2" y="8"/>
                    <a:pt x="1" y="5"/>
                    <a:pt x="3" y="3"/>
                  </a:cubicBezTo>
                  <a:cubicBezTo>
                    <a:pt x="4" y="4"/>
                    <a:pt x="4" y="4"/>
                    <a:pt x="4" y="4"/>
                  </a:cubicBezTo>
                  <a:cubicBezTo>
                    <a:pt x="4" y="4"/>
                    <a:pt x="4" y="5"/>
                    <a:pt x="4" y="5"/>
                  </a:cubicBezTo>
                  <a:close/>
                </a:path>
              </a:pathLst>
            </a:custGeom>
            <a:solidFill>
              <a:srgbClr val="E8DB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íṩ1iḋê"/>
            <p:cNvSpPr/>
            <p:nvPr/>
          </p:nvSpPr>
          <p:spPr bwMode="auto">
            <a:xfrm>
              <a:off x="4862513" y="3043238"/>
              <a:ext cx="785813" cy="1122363"/>
            </a:xfrm>
            <a:custGeom>
              <a:avLst/>
              <a:gdLst>
                <a:gd name="T0" fmla="*/ 80 w 87"/>
                <a:gd name="T1" fmla="*/ 1 h 125"/>
                <a:gd name="T2" fmla="*/ 64 w 87"/>
                <a:gd name="T3" fmla="*/ 38 h 125"/>
                <a:gd name="T4" fmla="*/ 59 w 87"/>
                <a:gd name="T5" fmla="*/ 40 h 125"/>
                <a:gd name="T6" fmla="*/ 35 w 87"/>
                <a:gd name="T7" fmla="*/ 42 h 125"/>
                <a:gd name="T8" fmla="*/ 5 w 87"/>
                <a:gd name="T9" fmla="*/ 40 h 125"/>
                <a:gd name="T10" fmla="*/ 2 w 87"/>
                <a:gd name="T11" fmla="*/ 55 h 125"/>
                <a:gd name="T12" fmla="*/ 7 w 87"/>
                <a:gd name="T13" fmla="*/ 82 h 125"/>
                <a:gd name="T14" fmla="*/ 31 w 87"/>
                <a:gd name="T15" fmla="*/ 73 h 125"/>
                <a:gd name="T16" fmla="*/ 30 w 87"/>
                <a:gd name="T17" fmla="*/ 73 h 125"/>
                <a:gd name="T18" fmla="*/ 25 w 87"/>
                <a:gd name="T19" fmla="*/ 99 h 125"/>
                <a:gd name="T20" fmla="*/ 25 w 87"/>
                <a:gd name="T21" fmla="*/ 101 h 125"/>
                <a:gd name="T22" fmla="*/ 24 w 87"/>
                <a:gd name="T23" fmla="*/ 101 h 125"/>
                <a:gd name="T24" fmla="*/ 23 w 87"/>
                <a:gd name="T25" fmla="*/ 106 h 125"/>
                <a:gd name="T26" fmla="*/ 29 w 87"/>
                <a:gd name="T27" fmla="*/ 124 h 125"/>
                <a:gd name="T28" fmla="*/ 29 w 87"/>
                <a:gd name="T29" fmla="*/ 124 h 125"/>
                <a:gd name="T30" fmla="*/ 32 w 87"/>
                <a:gd name="T31" fmla="*/ 124 h 125"/>
                <a:gd name="T32" fmla="*/ 33 w 87"/>
                <a:gd name="T33" fmla="*/ 120 h 125"/>
                <a:gd name="T34" fmla="*/ 34 w 87"/>
                <a:gd name="T35" fmla="*/ 119 h 125"/>
                <a:gd name="T36" fmla="*/ 34 w 87"/>
                <a:gd name="T37" fmla="*/ 118 h 125"/>
                <a:gd name="T38" fmla="*/ 36 w 87"/>
                <a:gd name="T39" fmla="*/ 105 h 125"/>
                <a:gd name="T40" fmla="*/ 37 w 87"/>
                <a:gd name="T41" fmla="*/ 103 h 125"/>
                <a:gd name="T42" fmla="*/ 36 w 87"/>
                <a:gd name="T43" fmla="*/ 76 h 125"/>
                <a:gd name="T44" fmla="*/ 36 w 87"/>
                <a:gd name="T45" fmla="*/ 72 h 125"/>
                <a:gd name="T46" fmla="*/ 36 w 87"/>
                <a:gd name="T47" fmla="*/ 71 h 125"/>
                <a:gd name="T48" fmla="*/ 58 w 87"/>
                <a:gd name="T49" fmla="*/ 67 h 125"/>
                <a:gd name="T50" fmla="*/ 72 w 87"/>
                <a:gd name="T51" fmla="*/ 59 h 125"/>
                <a:gd name="T52" fmla="*/ 80 w 87"/>
                <a:gd name="T53" fmla="*/ 35 h 125"/>
                <a:gd name="T54" fmla="*/ 87 w 87"/>
                <a:gd name="T55" fmla="*/ 3 h 125"/>
                <a:gd name="T56" fmla="*/ 80 w 87"/>
                <a:gd name="T57" fmla="*/ 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125">
                  <a:moveTo>
                    <a:pt x="80" y="1"/>
                  </a:moveTo>
                  <a:cubicBezTo>
                    <a:pt x="79" y="0"/>
                    <a:pt x="68" y="35"/>
                    <a:pt x="64" y="38"/>
                  </a:cubicBezTo>
                  <a:cubicBezTo>
                    <a:pt x="63" y="39"/>
                    <a:pt x="61" y="40"/>
                    <a:pt x="59" y="40"/>
                  </a:cubicBezTo>
                  <a:cubicBezTo>
                    <a:pt x="51" y="42"/>
                    <a:pt x="43" y="43"/>
                    <a:pt x="35" y="42"/>
                  </a:cubicBezTo>
                  <a:cubicBezTo>
                    <a:pt x="28" y="41"/>
                    <a:pt x="11" y="35"/>
                    <a:pt x="5" y="40"/>
                  </a:cubicBezTo>
                  <a:cubicBezTo>
                    <a:pt x="1" y="44"/>
                    <a:pt x="2" y="51"/>
                    <a:pt x="2" y="55"/>
                  </a:cubicBezTo>
                  <a:cubicBezTo>
                    <a:pt x="2" y="58"/>
                    <a:pt x="0" y="87"/>
                    <a:pt x="7" y="82"/>
                  </a:cubicBezTo>
                  <a:cubicBezTo>
                    <a:pt x="13" y="78"/>
                    <a:pt x="22" y="75"/>
                    <a:pt x="31" y="73"/>
                  </a:cubicBezTo>
                  <a:cubicBezTo>
                    <a:pt x="30" y="73"/>
                    <a:pt x="30" y="73"/>
                    <a:pt x="30" y="73"/>
                  </a:cubicBezTo>
                  <a:cubicBezTo>
                    <a:pt x="28" y="82"/>
                    <a:pt x="26" y="91"/>
                    <a:pt x="25" y="99"/>
                  </a:cubicBezTo>
                  <a:cubicBezTo>
                    <a:pt x="25" y="100"/>
                    <a:pt x="25" y="100"/>
                    <a:pt x="25" y="101"/>
                  </a:cubicBezTo>
                  <a:cubicBezTo>
                    <a:pt x="24" y="101"/>
                    <a:pt x="24" y="101"/>
                    <a:pt x="24" y="101"/>
                  </a:cubicBezTo>
                  <a:cubicBezTo>
                    <a:pt x="24" y="103"/>
                    <a:pt x="23" y="105"/>
                    <a:pt x="23" y="106"/>
                  </a:cubicBezTo>
                  <a:cubicBezTo>
                    <a:pt x="23" y="112"/>
                    <a:pt x="27" y="118"/>
                    <a:pt x="29" y="124"/>
                  </a:cubicBezTo>
                  <a:cubicBezTo>
                    <a:pt x="29" y="124"/>
                    <a:pt x="29" y="124"/>
                    <a:pt x="29" y="124"/>
                  </a:cubicBezTo>
                  <a:cubicBezTo>
                    <a:pt x="30" y="125"/>
                    <a:pt x="31" y="125"/>
                    <a:pt x="32" y="124"/>
                  </a:cubicBezTo>
                  <a:cubicBezTo>
                    <a:pt x="32" y="123"/>
                    <a:pt x="33" y="122"/>
                    <a:pt x="33" y="120"/>
                  </a:cubicBezTo>
                  <a:cubicBezTo>
                    <a:pt x="33" y="120"/>
                    <a:pt x="34" y="120"/>
                    <a:pt x="34" y="119"/>
                  </a:cubicBezTo>
                  <a:cubicBezTo>
                    <a:pt x="34" y="118"/>
                    <a:pt x="34" y="118"/>
                    <a:pt x="34" y="118"/>
                  </a:cubicBezTo>
                  <a:cubicBezTo>
                    <a:pt x="35" y="114"/>
                    <a:pt x="36" y="109"/>
                    <a:pt x="36" y="105"/>
                  </a:cubicBezTo>
                  <a:cubicBezTo>
                    <a:pt x="37" y="104"/>
                    <a:pt x="37" y="104"/>
                    <a:pt x="37" y="103"/>
                  </a:cubicBezTo>
                  <a:cubicBezTo>
                    <a:pt x="37" y="94"/>
                    <a:pt x="37" y="85"/>
                    <a:pt x="36" y="76"/>
                  </a:cubicBezTo>
                  <a:cubicBezTo>
                    <a:pt x="36" y="75"/>
                    <a:pt x="36" y="73"/>
                    <a:pt x="36" y="72"/>
                  </a:cubicBezTo>
                  <a:cubicBezTo>
                    <a:pt x="36" y="71"/>
                    <a:pt x="36" y="71"/>
                    <a:pt x="36" y="71"/>
                  </a:cubicBezTo>
                  <a:cubicBezTo>
                    <a:pt x="44" y="70"/>
                    <a:pt x="52" y="68"/>
                    <a:pt x="58" y="67"/>
                  </a:cubicBezTo>
                  <a:cubicBezTo>
                    <a:pt x="63" y="65"/>
                    <a:pt x="69" y="63"/>
                    <a:pt x="72" y="59"/>
                  </a:cubicBezTo>
                  <a:cubicBezTo>
                    <a:pt x="78" y="52"/>
                    <a:pt x="79" y="43"/>
                    <a:pt x="80" y="35"/>
                  </a:cubicBezTo>
                  <a:cubicBezTo>
                    <a:pt x="83" y="24"/>
                    <a:pt x="85" y="13"/>
                    <a:pt x="87" y="3"/>
                  </a:cubicBezTo>
                  <a:cubicBezTo>
                    <a:pt x="85" y="2"/>
                    <a:pt x="82" y="1"/>
                    <a:pt x="80" y="1"/>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íṥľíḓe"/>
            <p:cNvSpPr/>
            <p:nvPr/>
          </p:nvSpPr>
          <p:spPr bwMode="auto">
            <a:xfrm>
              <a:off x="6542088" y="5889626"/>
              <a:ext cx="227013" cy="88900"/>
            </a:xfrm>
            <a:custGeom>
              <a:avLst/>
              <a:gdLst>
                <a:gd name="T0" fmla="*/ 17 w 25"/>
                <a:gd name="T1" fmla="*/ 8 h 10"/>
                <a:gd name="T2" fmla="*/ 18 w 25"/>
                <a:gd name="T3" fmla="*/ 9 h 10"/>
                <a:gd name="T4" fmla="*/ 22 w 25"/>
                <a:gd name="T5" fmla="*/ 9 h 10"/>
                <a:gd name="T6" fmla="*/ 23 w 25"/>
                <a:gd name="T7" fmla="*/ 9 h 10"/>
                <a:gd name="T8" fmla="*/ 23 w 25"/>
                <a:gd name="T9" fmla="*/ 8 h 10"/>
                <a:gd name="T10" fmla="*/ 25 w 25"/>
                <a:gd name="T11" fmla="*/ 6 h 10"/>
                <a:gd name="T12" fmla="*/ 24 w 25"/>
                <a:gd name="T13" fmla="*/ 4 h 10"/>
                <a:gd name="T14" fmla="*/ 23 w 25"/>
                <a:gd name="T15" fmla="*/ 1 h 10"/>
                <a:gd name="T16" fmla="*/ 19 w 25"/>
                <a:gd name="T17" fmla="*/ 1 h 10"/>
                <a:gd name="T18" fmla="*/ 15 w 25"/>
                <a:gd name="T19" fmla="*/ 1 h 10"/>
                <a:gd name="T20" fmla="*/ 15 w 25"/>
                <a:gd name="T21" fmla="*/ 3 h 10"/>
                <a:gd name="T22" fmla="*/ 7 w 25"/>
                <a:gd name="T23" fmla="*/ 4 h 10"/>
                <a:gd name="T24" fmla="*/ 4 w 25"/>
                <a:gd name="T25" fmla="*/ 5 h 10"/>
                <a:gd name="T26" fmla="*/ 3 w 25"/>
                <a:gd name="T27" fmla="*/ 5 h 10"/>
                <a:gd name="T28" fmla="*/ 0 w 25"/>
                <a:gd name="T29" fmla="*/ 6 h 10"/>
                <a:gd name="T30" fmla="*/ 0 w 25"/>
                <a:gd name="T31" fmla="*/ 7 h 10"/>
                <a:gd name="T32" fmla="*/ 0 w 25"/>
                <a:gd name="T33" fmla="*/ 8 h 10"/>
                <a:gd name="T34" fmla="*/ 1 w 25"/>
                <a:gd name="T35" fmla="*/ 9 h 10"/>
                <a:gd name="T36" fmla="*/ 11 w 25"/>
                <a:gd name="T37" fmla="*/ 9 h 10"/>
                <a:gd name="T38" fmla="*/ 17 w 25"/>
                <a:gd name="T3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10">
                  <a:moveTo>
                    <a:pt x="17" y="8"/>
                  </a:moveTo>
                  <a:cubicBezTo>
                    <a:pt x="16" y="9"/>
                    <a:pt x="17" y="9"/>
                    <a:pt x="18" y="9"/>
                  </a:cubicBezTo>
                  <a:cubicBezTo>
                    <a:pt x="19" y="9"/>
                    <a:pt x="21" y="9"/>
                    <a:pt x="22" y="9"/>
                  </a:cubicBezTo>
                  <a:cubicBezTo>
                    <a:pt x="23" y="9"/>
                    <a:pt x="23" y="9"/>
                    <a:pt x="23" y="9"/>
                  </a:cubicBezTo>
                  <a:cubicBezTo>
                    <a:pt x="23" y="8"/>
                    <a:pt x="23" y="8"/>
                    <a:pt x="23" y="8"/>
                  </a:cubicBezTo>
                  <a:cubicBezTo>
                    <a:pt x="24" y="7"/>
                    <a:pt x="24" y="7"/>
                    <a:pt x="25" y="6"/>
                  </a:cubicBezTo>
                  <a:cubicBezTo>
                    <a:pt x="25" y="5"/>
                    <a:pt x="24" y="5"/>
                    <a:pt x="24" y="4"/>
                  </a:cubicBezTo>
                  <a:cubicBezTo>
                    <a:pt x="24" y="3"/>
                    <a:pt x="23" y="2"/>
                    <a:pt x="23" y="1"/>
                  </a:cubicBezTo>
                  <a:cubicBezTo>
                    <a:pt x="22" y="1"/>
                    <a:pt x="20" y="1"/>
                    <a:pt x="19" y="1"/>
                  </a:cubicBezTo>
                  <a:cubicBezTo>
                    <a:pt x="18" y="1"/>
                    <a:pt x="17" y="0"/>
                    <a:pt x="15" y="1"/>
                  </a:cubicBezTo>
                  <a:cubicBezTo>
                    <a:pt x="15" y="2"/>
                    <a:pt x="14" y="2"/>
                    <a:pt x="15" y="3"/>
                  </a:cubicBezTo>
                  <a:cubicBezTo>
                    <a:pt x="14" y="3"/>
                    <a:pt x="8" y="4"/>
                    <a:pt x="7" y="4"/>
                  </a:cubicBezTo>
                  <a:cubicBezTo>
                    <a:pt x="6" y="5"/>
                    <a:pt x="5" y="5"/>
                    <a:pt x="4" y="5"/>
                  </a:cubicBezTo>
                  <a:cubicBezTo>
                    <a:pt x="3" y="5"/>
                    <a:pt x="3" y="5"/>
                    <a:pt x="3" y="5"/>
                  </a:cubicBezTo>
                  <a:cubicBezTo>
                    <a:pt x="2" y="5"/>
                    <a:pt x="1" y="5"/>
                    <a:pt x="0" y="6"/>
                  </a:cubicBezTo>
                  <a:cubicBezTo>
                    <a:pt x="0" y="6"/>
                    <a:pt x="0" y="6"/>
                    <a:pt x="0" y="7"/>
                  </a:cubicBezTo>
                  <a:cubicBezTo>
                    <a:pt x="0" y="8"/>
                    <a:pt x="0" y="8"/>
                    <a:pt x="0" y="8"/>
                  </a:cubicBezTo>
                  <a:cubicBezTo>
                    <a:pt x="0" y="8"/>
                    <a:pt x="1" y="9"/>
                    <a:pt x="1" y="9"/>
                  </a:cubicBezTo>
                  <a:cubicBezTo>
                    <a:pt x="4" y="10"/>
                    <a:pt x="8" y="9"/>
                    <a:pt x="11" y="9"/>
                  </a:cubicBezTo>
                  <a:cubicBezTo>
                    <a:pt x="13" y="8"/>
                    <a:pt x="15" y="8"/>
                    <a:pt x="17" y="8"/>
                  </a:cubicBezTo>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îsḻïḍè"/>
            <p:cNvSpPr/>
            <p:nvPr/>
          </p:nvSpPr>
          <p:spPr bwMode="auto">
            <a:xfrm>
              <a:off x="6551613" y="4848226"/>
              <a:ext cx="217488" cy="1058863"/>
            </a:xfrm>
            <a:custGeom>
              <a:avLst/>
              <a:gdLst>
                <a:gd name="T0" fmla="*/ 18 w 24"/>
                <a:gd name="T1" fmla="*/ 1 h 118"/>
                <a:gd name="T2" fmla="*/ 0 w 24"/>
                <a:gd name="T3" fmla="*/ 1 h 118"/>
                <a:gd name="T4" fmla="*/ 1 w 24"/>
                <a:gd name="T5" fmla="*/ 1 h 118"/>
                <a:gd name="T6" fmla="*/ 9 w 24"/>
                <a:gd name="T7" fmla="*/ 83 h 118"/>
                <a:gd name="T8" fmla="*/ 14 w 24"/>
                <a:gd name="T9" fmla="*/ 118 h 118"/>
                <a:gd name="T10" fmla="*/ 21 w 24"/>
                <a:gd name="T11" fmla="*/ 118 h 118"/>
                <a:gd name="T12" fmla="*/ 24 w 24"/>
                <a:gd name="T13" fmla="*/ 7 h 118"/>
                <a:gd name="T14" fmla="*/ 22 w 24"/>
                <a:gd name="T15" fmla="*/ 2 h 118"/>
                <a:gd name="T16" fmla="*/ 18 w 24"/>
                <a:gd name="T17" fmla="*/ 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18">
                  <a:moveTo>
                    <a:pt x="18" y="1"/>
                  </a:moveTo>
                  <a:cubicBezTo>
                    <a:pt x="12" y="1"/>
                    <a:pt x="6" y="1"/>
                    <a:pt x="0" y="1"/>
                  </a:cubicBezTo>
                  <a:cubicBezTo>
                    <a:pt x="0" y="0"/>
                    <a:pt x="1" y="1"/>
                    <a:pt x="1" y="1"/>
                  </a:cubicBezTo>
                  <a:cubicBezTo>
                    <a:pt x="1" y="29"/>
                    <a:pt x="4" y="56"/>
                    <a:pt x="9" y="83"/>
                  </a:cubicBezTo>
                  <a:cubicBezTo>
                    <a:pt x="11" y="95"/>
                    <a:pt x="14" y="107"/>
                    <a:pt x="14" y="118"/>
                  </a:cubicBezTo>
                  <a:cubicBezTo>
                    <a:pt x="16" y="118"/>
                    <a:pt x="19" y="118"/>
                    <a:pt x="21" y="118"/>
                  </a:cubicBezTo>
                  <a:cubicBezTo>
                    <a:pt x="22" y="81"/>
                    <a:pt x="23" y="44"/>
                    <a:pt x="24" y="7"/>
                  </a:cubicBezTo>
                  <a:cubicBezTo>
                    <a:pt x="24" y="6"/>
                    <a:pt x="24" y="3"/>
                    <a:pt x="22" y="2"/>
                  </a:cubicBezTo>
                  <a:cubicBezTo>
                    <a:pt x="21" y="1"/>
                    <a:pt x="20" y="1"/>
                    <a:pt x="18" y="1"/>
                  </a:cubicBezTo>
                </a:path>
              </a:pathLst>
            </a:custGeom>
            <a:solidFill>
              <a:srgbClr val="4447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ïṡļíďé"/>
            <p:cNvSpPr/>
            <p:nvPr/>
          </p:nvSpPr>
          <p:spPr bwMode="auto">
            <a:xfrm>
              <a:off x="6750050" y="4722813"/>
              <a:ext cx="514350" cy="1139825"/>
            </a:xfrm>
            <a:custGeom>
              <a:avLst/>
              <a:gdLst>
                <a:gd name="T0" fmla="*/ 48 w 57"/>
                <a:gd name="T1" fmla="*/ 127 h 127"/>
                <a:gd name="T2" fmla="*/ 57 w 57"/>
                <a:gd name="T3" fmla="*/ 124 h 127"/>
                <a:gd name="T4" fmla="*/ 39 w 57"/>
                <a:gd name="T5" fmla="*/ 92 h 127"/>
                <a:gd name="T6" fmla="*/ 34 w 57"/>
                <a:gd name="T7" fmla="*/ 82 h 127"/>
                <a:gd name="T8" fmla="*/ 32 w 57"/>
                <a:gd name="T9" fmla="*/ 68 h 127"/>
                <a:gd name="T10" fmla="*/ 33 w 57"/>
                <a:gd name="T11" fmla="*/ 6 h 127"/>
                <a:gd name="T12" fmla="*/ 33 w 57"/>
                <a:gd name="T13" fmla="*/ 6 h 127"/>
                <a:gd name="T14" fmla="*/ 11 w 57"/>
                <a:gd name="T15" fmla="*/ 7 h 127"/>
                <a:gd name="T16" fmla="*/ 9 w 57"/>
                <a:gd name="T17" fmla="*/ 8 h 127"/>
                <a:gd name="T18" fmla="*/ 8 w 57"/>
                <a:gd name="T19" fmla="*/ 12 h 127"/>
                <a:gd name="T20" fmla="*/ 7 w 57"/>
                <a:gd name="T21" fmla="*/ 27 h 127"/>
                <a:gd name="T22" fmla="*/ 14 w 57"/>
                <a:gd name="T23" fmla="*/ 69 h 127"/>
                <a:gd name="T24" fmla="*/ 25 w 57"/>
                <a:gd name="T25" fmla="*/ 93 h 127"/>
                <a:gd name="T26" fmla="*/ 48 w 57"/>
                <a:gd name="T2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127">
                  <a:moveTo>
                    <a:pt x="48" y="127"/>
                  </a:moveTo>
                  <a:cubicBezTo>
                    <a:pt x="51" y="127"/>
                    <a:pt x="54" y="126"/>
                    <a:pt x="57" y="124"/>
                  </a:cubicBezTo>
                  <a:cubicBezTo>
                    <a:pt x="51" y="113"/>
                    <a:pt x="45" y="103"/>
                    <a:pt x="39" y="92"/>
                  </a:cubicBezTo>
                  <a:cubicBezTo>
                    <a:pt x="37" y="89"/>
                    <a:pt x="36" y="86"/>
                    <a:pt x="34" y="82"/>
                  </a:cubicBezTo>
                  <a:cubicBezTo>
                    <a:pt x="33" y="78"/>
                    <a:pt x="32" y="73"/>
                    <a:pt x="32" y="68"/>
                  </a:cubicBezTo>
                  <a:cubicBezTo>
                    <a:pt x="29" y="17"/>
                    <a:pt x="29" y="17"/>
                    <a:pt x="33" y="6"/>
                  </a:cubicBezTo>
                  <a:cubicBezTo>
                    <a:pt x="33" y="5"/>
                    <a:pt x="43" y="0"/>
                    <a:pt x="33" y="6"/>
                  </a:cubicBezTo>
                  <a:cubicBezTo>
                    <a:pt x="29" y="9"/>
                    <a:pt x="16" y="7"/>
                    <a:pt x="11" y="7"/>
                  </a:cubicBezTo>
                  <a:cubicBezTo>
                    <a:pt x="10" y="8"/>
                    <a:pt x="9" y="8"/>
                    <a:pt x="9" y="8"/>
                  </a:cubicBezTo>
                  <a:cubicBezTo>
                    <a:pt x="8" y="9"/>
                    <a:pt x="9" y="12"/>
                    <a:pt x="8" y="12"/>
                  </a:cubicBezTo>
                  <a:cubicBezTo>
                    <a:pt x="0" y="7"/>
                    <a:pt x="6" y="13"/>
                    <a:pt x="7" y="27"/>
                  </a:cubicBezTo>
                  <a:cubicBezTo>
                    <a:pt x="7" y="32"/>
                    <a:pt x="12" y="64"/>
                    <a:pt x="14" y="69"/>
                  </a:cubicBezTo>
                  <a:cubicBezTo>
                    <a:pt x="16" y="78"/>
                    <a:pt x="20" y="86"/>
                    <a:pt x="25" y="93"/>
                  </a:cubicBezTo>
                  <a:cubicBezTo>
                    <a:pt x="34" y="104"/>
                    <a:pt x="39" y="114"/>
                    <a:pt x="48" y="127"/>
                  </a:cubicBezTo>
                  <a:close/>
                </a:path>
              </a:pathLst>
            </a:custGeom>
            <a:solidFill>
              <a:srgbClr val="4447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ïšlîďê"/>
            <p:cNvSpPr/>
            <p:nvPr/>
          </p:nvSpPr>
          <p:spPr bwMode="auto">
            <a:xfrm>
              <a:off x="5973763" y="2925763"/>
              <a:ext cx="90488" cy="179388"/>
            </a:xfrm>
            <a:custGeom>
              <a:avLst/>
              <a:gdLst>
                <a:gd name="T0" fmla="*/ 6 w 10"/>
                <a:gd name="T1" fmla="*/ 6 h 20"/>
                <a:gd name="T2" fmla="*/ 5 w 10"/>
                <a:gd name="T3" fmla="*/ 2 h 20"/>
                <a:gd name="T4" fmla="*/ 2 w 10"/>
                <a:gd name="T5" fmla="*/ 0 h 20"/>
                <a:gd name="T6" fmla="*/ 0 w 10"/>
                <a:gd name="T7" fmla="*/ 3 h 20"/>
                <a:gd name="T8" fmla="*/ 4 w 10"/>
                <a:gd name="T9" fmla="*/ 20 h 20"/>
                <a:gd name="T10" fmla="*/ 10 w 10"/>
                <a:gd name="T11" fmla="*/ 18 h 20"/>
                <a:gd name="T12" fmla="*/ 8 w 10"/>
                <a:gd name="T13" fmla="*/ 11 h 20"/>
                <a:gd name="T14" fmla="*/ 7 w 10"/>
                <a:gd name="T15" fmla="*/ 4 h 20"/>
                <a:gd name="T16" fmla="*/ 7 w 10"/>
                <a:gd name="T17" fmla="*/ 4 h 20"/>
                <a:gd name="T18" fmla="*/ 6 w 10"/>
                <a:gd name="T19"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0">
                  <a:moveTo>
                    <a:pt x="6" y="6"/>
                  </a:moveTo>
                  <a:cubicBezTo>
                    <a:pt x="6" y="4"/>
                    <a:pt x="5" y="3"/>
                    <a:pt x="5" y="2"/>
                  </a:cubicBezTo>
                  <a:cubicBezTo>
                    <a:pt x="4" y="1"/>
                    <a:pt x="3" y="0"/>
                    <a:pt x="2" y="0"/>
                  </a:cubicBezTo>
                  <a:cubicBezTo>
                    <a:pt x="0" y="0"/>
                    <a:pt x="0" y="2"/>
                    <a:pt x="0" y="3"/>
                  </a:cubicBezTo>
                  <a:cubicBezTo>
                    <a:pt x="0" y="9"/>
                    <a:pt x="2" y="15"/>
                    <a:pt x="4" y="20"/>
                  </a:cubicBezTo>
                  <a:cubicBezTo>
                    <a:pt x="6" y="20"/>
                    <a:pt x="8" y="19"/>
                    <a:pt x="10" y="18"/>
                  </a:cubicBezTo>
                  <a:cubicBezTo>
                    <a:pt x="8" y="16"/>
                    <a:pt x="8" y="14"/>
                    <a:pt x="8" y="11"/>
                  </a:cubicBezTo>
                  <a:cubicBezTo>
                    <a:pt x="8" y="9"/>
                    <a:pt x="9" y="6"/>
                    <a:pt x="7" y="4"/>
                  </a:cubicBezTo>
                  <a:cubicBezTo>
                    <a:pt x="7" y="4"/>
                    <a:pt x="7" y="4"/>
                    <a:pt x="7" y="4"/>
                  </a:cubicBezTo>
                  <a:cubicBezTo>
                    <a:pt x="6" y="5"/>
                    <a:pt x="6" y="5"/>
                    <a:pt x="6" y="6"/>
                  </a:cubicBezTo>
                  <a:close/>
                </a:path>
              </a:pathLst>
            </a:custGeom>
            <a:solidFill>
              <a:srgbClr val="E8DB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i$ḷïḋè"/>
            <p:cNvSpPr/>
            <p:nvPr/>
          </p:nvSpPr>
          <p:spPr bwMode="auto">
            <a:xfrm>
              <a:off x="5991225" y="3078163"/>
              <a:ext cx="731838" cy="763588"/>
            </a:xfrm>
            <a:custGeom>
              <a:avLst/>
              <a:gdLst>
                <a:gd name="T0" fmla="*/ 64 w 81"/>
                <a:gd name="T1" fmla="*/ 83 h 85"/>
                <a:gd name="T2" fmla="*/ 68 w 81"/>
                <a:gd name="T3" fmla="*/ 54 h 85"/>
                <a:gd name="T4" fmla="*/ 28 w 81"/>
                <a:gd name="T5" fmla="*/ 49 h 85"/>
                <a:gd name="T6" fmla="*/ 17 w 81"/>
                <a:gd name="T7" fmla="*/ 36 h 85"/>
                <a:gd name="T8" fmla="*/ 7 w 81"/>
                <a:gd name="T9" fmla="*/ 0 h 85"/>
                <a:gd name="T10" fmla="*/ 0 w 81"/>
                <a:gd name="T11" fmla="*/ 2 h 85"/>
                <a:gd name="T12" fmla="*/ 5 w 81"/>
                <a:gd name="T13" fmla="*/ 48 h 85"/>
                <a:gd name="T14" fmla="*/ 7 w 81"/>
                <a:gd name="T15" fmla="*/ 57 h 85"/>
                <a:gd name="T16" fmla="*/ 13 w 81"/>
                <a:gd name="T17" fmla="*/ 63 h 85"/>
                <a:gd name="T18" fmla="*/ 64 w 81"/>
                <a:gd name="T19" fmla="*/ 8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5">
                  <a:moveTo>
                    <a:pt x="64" y="83"/>
                  </a:moveTo>
                  <a:cubicBezTo>
                    <a:pt x="74" y="85"/>
                    <a:pt x="81" y="57"/>
                    <a:pt x="68" y="54"/>
                  </a:cubicBezTo>
                  <a:cubicBezTo>
                    <a:pt x="57" y="52"/>
                    <a:pt x="39" y="55"/>
                    <a:pt x="28" y="49"/>
                  </a:cubicBezTo>
                  <a:cubicBezTo>
                    <a:pt x="23" y="47"/>
                    <a:pt x="19" y="42"/>
                    <a:pt x="17" y="36"/>
                  </a:cubicBezTo>
                  <a:cubicBezTo>
                    <a:pt x="14" y="24"/>
                    <a:pt x="11" y="12"/>
                    <a:pt x="7" y="0"/>
                  </a:cubicBezTo>
                  <a:cubicBezTo>
                    <a:pt x="5" y="1"/>
                    <a:pt x="2" y="1"/>
                    <a:pt x="0" y="2"/>
                  </a:cubicBezTo>
                  <a:cubicBezTo>
                    <a:pt x="1" y="17"/>
                    <a:pt x="3" y="32"/>
                    <a:pt x="5" y="48"/>
                  </a:cubicBezTo>
                  <a:cubicBezTo>
                    <a:pt x="5" y="51"/>
                    <a:pt x="6" y="54"/>
                    <a:pt x="7" y="57"/>
                  </a:cubicBezTo>
                  <a:cubicBezTo>
                    <a:pt x="9" y="59"/>
                    <a:pt x="11" y="61"/>
                    <a:pt x="13" y="63"/>
                  </a:cubicBezTo>
                  <a:cubicBezTo>
                    <a:pt x="28" y="74"/>
                    <a:pt x="48" y="79"/>
                    <a:pt x="64" y="83"/>
                  </a:cubicBezTo>
                  <a:close/>
                </a:path>
              </a:pathLst>
            </a:custGeom>
            <a:solidFill>
              <a:srgbClr val="4447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isľîďê"/>
            <p:cNvSpPr/>
            <p:nvPr/>
          </p:nvSpPr>
          <p:spPr bwMode="auto">
            <a:xfrm>
              <a:off x="6507163" y="3078163"/>
              <a:ext cx="323850" cy="414338"/>
            </a:xfrm>
            <a:custGeom>
              <a:avLst/>
              <a:gdLst>
                <a:gd name="T0" fmla="*/ 13 w 36"/>
                <a:gd name="T1" fmla="*/ 45 h 46"/>
                <a:gd name="T2" fmla="*/ 21 w 36"/>
                <a:gd name="T3" fmla="*/ 41 h 46"/>
                <a:gd name="T4" fmla="*/ 33 w 36"/>
                <a:gd name="T5" fmla="*/ 26 h 46"/>
                <a:gd name="T6" fmla="*/ 30 w 36"/>
                <a:gd name="T7" fmla="*/ 6 h 46"/>
                <a:gd name="T8" fmla="*/ 8 w 36"/>
                <a:gd name="T9" fmla="*/ 15 h 46"/>
                <a:gd name="T10" fmla="*/ 0 w 36"/>
                <a:gd name="T11" fmla="*/ 32 h 46"/>
                <a:gd name="T12" fmla="*/ 13 w 36"/>
                <a:gd name="T13" fmla="*/ 45 h 46"/>
              </a:gdLst>
              <a:ahLst/>
              <a:cxnLst>
                <a:cxn ang="0">
                  <a:pos x="T0" y="T1"/>
                </a:cxn>
                <a:cxn ang="0">
                  <a:pos x="T2" y="T3"/>
                </a:cxn>
                <a:cxn ang="0">
                  <a:pos x="T4" y="T5"/>
                </a:cxn>
                <a:cxn ang="0">
                  <a:pos x="T6" y="T7"/>
                </a:cxn>
                <a:cxn ang="0">
                  <a:pos x="T8" y="T9"/>
                </a:cxn>
                <a:cxn ang="0">
                  <a:pos x="T10" y="T11"/>
                </a:cxn>
                <a:cxn ang="0">
                  <a:pos x="T12" y="T13"/>
                </a:cxn>
              </a:cxnLst>
              <a:rect l="0" t="0" r="r" b="b"/>
              <a:pathLst>
                <a:path w="36" h="46">
                  <a:moveTo>
                    <a:pt x="13" y="45"/>
                  </a:moveTo>
                  <a:cubicBezTo>
                    <a:pt x="16" y="44"/>
                    <a:pt x="19" y="43"/>
                    <a:pt x="21" y="41"/>
                  </a:cubicBezTo>
                  <a:cubicBezTo>
                    <a:pt x="26" y="37"/>
                    <a:pt x="31" y="32"/>
                    <a:pt x="33" y="26"/>
                  </a:cubicBezTo>
                  <a:cubicBezTo>
                    <a:pt x="36" y="20"/>
                    <a:pt x="36" y="10"/>
                    <a:pt x="30" y="6"/>
                  </a:cubicBezTo>
                  <a:cubicBezTo>
                    <a:pt x="22" y="0"/>
                    <a:pt x="14" y="9"/>
                    <a:pt x="8" y="15"/>
                  </a:cubicBezTo>
                  <a:cubicBezTo>
                    <a:pt x="4" y="20"/>
                    <a:pt x="0" y="26"/>
                    <a:pt x="0" y="32"/>
                  </a:cubicBezTo>
                  <a:cubicBezTo>
                    <a:pt x="0" y="41"/>
                    <a:pt x="6" y="46"/>
                    <a:pt x="13" y="45"/>
                  </a:cubicBezTo>
                  <a:close/>
                </a:path>
              </a:pathLst>
            </a:custGeom>
            <a:solidFill>
              <a:srgbClr val="E8DB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iṩḻîḓê"/>
            <p:cNvSpPr/>
            <p:nvPr/>
          </p:nvSpPr>
          <p:spPr bwMode="auto">
            <a:xfrm>
              <a:off x="7075488" y="5818188"/>
              <a:ext cx="225425" cy="160338"/>
            </a:xfrm>
            <a:custGeom>
              <a:avLst/>
              <a:gdLst>
                <a:gd name="T0" fmla="*/ 18 w 25"/>
                <a:gd name="T1" fmla="*/ 10 h 18"/>
                <a:gd name="T2" fmla="*/ 19 w 25"/>
                <a:gd name="T3" fmla="*/ 11 h 18"/>
                <a:gd name="T4" fmla="*/ 23 w 25"/>
                <a:gd name="T5" fmla="*/ 9 h 18"/>
                <a:gd name="T6" fmla="*/ 24 w 25"/>
                <a:gd name="T7" fmla="*/ 8 h 18"/>
                <a:gd name="T8" fmla="*/ 24 w 25"/>
                <a:gd name="T9" fmla="*/ 8 h 18"/>
                <a:gd name="T10" fmla="*/ 24 w 25"/>
                <a:gd name="T11" fmla="*/ 5 h 18"/>
                <a:gd name="T12" fmla="*/ 23 w 25"/>
                <a:gd name="T13" fmla="*/ 3 h 18"/>
                <a:gd name="T14" fmla="*/ 20 w 25"/>
                <a:gd name="T15" fmla="*/ 0 h 18"/>
                <a:gd name="T16" fmla="*/ 12 w 25"/>
                <a:gd name="T17" fmla="*/ 5 h 18"/>
                <a:gd name="T18" fmla="*/ 13 w 25"/>
                <a:gd name="T19" fmla="*/ 7 h 18"/>
                <a:gd name="T20" fmla="*/ 7 w 25"/>
                <a:gd name="T21" fmla="*/ 11 h 18"/>
                <a:gd name="T22" fmla="*/ 3 w 25"/>
                <a:gd name="T23" fmla="*/ 13 h 18"/>
                <a:gd name="T24" fmla="*/ 0 w 25"/>
                <a:gd name="T25" fmla="*/ 15 h 18"/>
                <a:gd name="T26" fmla="*/ 0 w 25"/>
                <a:gd name="T27" fmla="*/ 17 h 18"/>
                <a:gd name="T28" fmla="*/ 1 w 25"/>
                <a:gd name="T29" fmla="*/ 17 h 18"/>
                <a:gd name="T30" fmla="*/ 2 w 25"/>
                <a:gd name="T31" fmla="*/ 18 h 18"/>
                <a:gd name="T32" fmla="*/ 18 w 25"/>
                <a:gd name="T33"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8">
                  <a:moveTo>
                    <a:pt x="18" y="10"/>
                  </a:moveTo>
                  <a:cubicBezTo>
                    <a:pt x="17" y="11"/>
                    <a:pt x="19" y="11"/>
                    <a:pt x="19" y="11"/>
                  </a:cubicBezTo>
                  <a:cubicBezTo>
                    <a:pt x="21" y="11"/>
                    <a:pt x="22" y="10"/>
                    <a:pt x="23" y="9"/>
                  </a:cubicBezTo>
                  <a:cubicBezTo>
                    <a:pt x="24" y="8"/>
                    <a:pt x="24" y="8"/>
                    <a:pt x="24" y="8"/>
                  </a:cubicBezTo>
                  <a:cubicBezTo>
                    <a:pt x="24" y="8"/>
                    <a:pt x="24" y="8"/>
                    <a:pt x="24" y="8"/>
                  </a:cubicBezTo>
                  <a:cubicBezTo>
                    <a:pt x="24" y="7"/>
                    <a:pt x="25" y="6"/>
                    <a:pt x="24" y="5"/>
                  </a:cubicBezTo>
                  <a:cubicBezTo>
                    <a:pt x="24" y="4"/>
                    <a:pt x="24" y="4"/>
                    <a:pt x="23" y="3"/>
                  </a:cubicBezTo>
                  <a:cubicBezTo>
                    <a:pt x="22" y="3"/>
                    <a:pt x="20" y="1"/>
                    <a:pt x="20" y="0"/>
                  </a:cubicBezTo>
                  <a:cubicBezTo>
                    <a:pt x="17" y="1"/>
                    <a:pt x="14" y="3"/>
                    <a:pt x="12" y="5"/>
                  </a:cubicBezTo>
                  <a:cubicBezTo>
                    <a:pt x="13" y="5"/>
                    <a:pt x="13" y="6"/>
                    <a:pt x="13" y="7"/>
                  </a:cubicBezTo>
                  <a:cubicBezTo>
                    <a:pt x="13" y="6"/>
                    <a:pt x="7" y="11"/>
                    <a:pt x="7" y="11"/>
                  </a:cubicBezTo>
                  <a:cubicBezTo>
                    <a:pt x="6" y="12"/>
                    <a:pt x="4" y="13"/>
                    <a:pt x="3" y="13"/>
                  </a:cubicBezTo>
                  <a:cubicBezTo>
                    <a:pt x="2" y="14"/>
                    <a:pt x="0" y="14"/>
                    <a:pt x="0" y="15"/>
                  </a:cubicBezTo>
                  <a:cubicBezTo>
                    <a:pt x="0" y="16"/>
                    <a:pt x="0" y="16"/>
                    <a:pt x="0" y="17"/>
                  </a:cubicBezTo>
                  <a:cubicBezTo>
                    <a:pt x="1" y="17"/>
                    <a:pt x="1" y="17"/>
                    <a:pt x="1" y="17"/>
                  </a:cubicBezTo>
                  <a:cubicBezTo>
                    <a:pt x="1" y="18"/>
                    <a:pt x="2" y="18"/>
                    <a:pt x="2" y="18"/>
                  </a:cubicBezTo>
                  <a:cubicBezTo>
                    <a:pt x="8" y="18"/>
                    <a:pt x="12" y="12"/>
                    <a:pt x="18" y="10"/>
                  </a:cubicBezTo>
                </a:path>
              </a:pathLst>
            </a:custGeom>
            <a:solidFill>
              <a:srgbClr val="1A1A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išlïďé"/>
            <p:cNvSpPr/>
            <p:nvPr/>
          </p:nvSpPr>
          <p:spPr bwMode="auto">
            <a:xfrm>
              <a:off x="6488113" y="3465513"/>
              <a:ext cx="587375" cy="1436688"/>
            </a:xfrm>
            <a:custGeom>
              <a:avLst/>
              <a:gdLst>
                <a:gd name="T0" fmla="*/ 64 w 65"/>
                <a:gd name="T1" fmla="*/ 82 h 160"/>
                <a:gd name="T2" fmla="*/ 51 w 65"/>
                <a:gd name="T3" fmla="*/ 25 h 160"/>
                <a:gd name="T4" fmla="*/ 25 w 65"/>
                <a:gd name="T5" fmla="*/ 12 h 160"/>
                <a:gd name="T6" fmla="*/ 16 w 65"/>
                <a:gd name="T7" fmla="*/ 11 h 160"/>
                <a:gd name="T8" fmla="*/ 11 w 65"/>
                <a:gd name="T9" fmla="*/ 13 h 160"/>
                <a:gd name="T10" fmla="*/ 4 w 65"/>
                <a:gd name="T11" fmla="*/ 42 h 160"/>
                <a:gd name="T12" fmla="*/ 3 w 65"/>
                <a:gd name="T13" fmla="*/ 78 h 160"/>
                <a:gd name="T14" fmla="*/ 3 w 65"/>
                <a:gd name="T15" fmla="*/ 94 h 160"/>
                <a:gd name="T16" fmla="*/ 2 w 65"/>
                <a:gd name="T17" fmla="*/ 138 h 160"/>
                <a:gd name="T18" fmla="*/ 3 w 65"/>
                <a:gd name="T19" fmla="*/ 140 h 160"/>
                <a:gd name="T20" fmla="*/ 3 w 65"/>
                <a:gd name="T21" fmla="*/ 151 h 160"/>
                <a:gd name="T22" fmla="*/ 6 w 65"/>
                <a:gd name="T23" fmla="*/ 157 h 160"/>
                <a:gd name="T24" fmla="*/ 61 w 65"/>
                <a:gd name="T25" fmla="*/ 154 h 160"/>
                <a:gd name="T26" fmla="*/ 64 w 65"/>
                <a:gd name="T27" fmla="*/ 148 h 160"/>
                <a:gd name="T28" fmla="*/ 64 w 65"/>
                <a:gd name="T29" fmla="*/ 8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60">
                  <a:moveTo>
                    <a:pt x="64" y="82"/>
                  </a:moveTo>
                  <a:cubicBezTo>
                    <a:pt x="63" y="62"/>
                    <a:pt x="60" y="42"/>
                    <a:pt x="51" y="25"/>
                  </a:cubicBezTo>
                  <a:cubicBezTo>
                    <a:pt x="45" y="14"/>
                    <a:pt x="37" y="0"/>
                    <a:pt x="25" y="12"/>
                  </a:cubicBezTo>
                  <a:cubicBezTo>
                    <a:pt x="24" y="13"/>
                    <a:pt x="16" y="9"/>
                    <a:pt x="16" y="11"/>
                  </a:cubicBezTo>
                  <a:cubicBezTo>
                    <a:pt x="14" y="10"/>
                    <a:pt x="12" y="11"/>
                    <a:pt x="11" y="13"/>
                  </a:cubicBezTo>
                  <a:cubicBezTo>
                    <a:pt x="7" y="22"/>
                    <a:pt x="5" y="32"/>
                    <a:pt x="4" y="42"/>
                  </a:cubicBezTo>
                  <a:cubicBezTo>
                    <a:pt x="4" y="54"/>
                    <a:pt x="3" y="66"/>
                    <a:pt x="3" y="78"/>
                  </a:cubicBezTo>
                  <a:cubicBezTo>
                    <a:pt x="3" y="83"/>
                    <a:pt x="3" y="89"/>
                    <a:pt x="3" y="94"/>
                  </a:cubicBezTo>
                  <a:cubicBezTo>
                    <a:pt x="1" y="109"/>
                    <a:pt x="0" y="123"/>
                    <a:pt x="2" y="138"/>
                  </a:cubicBezTo>
                  <a:cubicBezTo>
                    <a:pt x="2" y="139"/>
                    <a:pt x="3" y="139"/>
                    <a:pt x="3" y="140"/>
                  </a:cubicBezTo>
                  <a:cubicBezTo>
                    <a:pt x="3" y="143"/>
                    <a:pt x="3" y="147"/>
                    <a:pt x="3" y="151"/>
                  </a:cubicBezTo>
                  <a:cubicBezTo>
                    <a:pt x="3" y="153"/>
                    <a:pt x="4" y="156"/>
                    <a:pt x="6" y="157"/>
                  </a:cubicBezTo>
                  <a:cubicBezTo>
                    <a:pt x="25" y="160"/>
                    <a:pt x="43" y="159"/>
                    <a:pt x="61" y="154"/>
                  </a:cubicBezTo>
                  <a:cubicBezTo>
                    <a:pt x="63" y="153"/>
                    <a:pt x="64" y="151"/>
                    <a:pt x="64" y="148"/>
                  </a:cubicBezTo>
                  <a:cubicBezTo>
                    <a:pt x="65" y="126"/>
                    <a:pt x="65" y="104"/>
                    <a:pt x="64" y="82"/>
                  </a:cubicBezTo>
                  <a:close/>
                </a:path>
              </a:pathLst>
            </a:custGeom>
            <a:solidFill>
              <a:srgbClr val="F0F0F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îSľíḍè"/>
            <p:cNvSpPr/>
            <p:nvPr/>
          </p:nvSpPr>
          <p:spPr bwMode="auto">
            <a:xfrm>
              <a:off x="6569075" y="2971801"/>
              <a:ext cx="433388" cy="538163"/>
            </a:xfrm>
            <a:custGeom>
              <a:avLst/>
              <a:gdLst>
                <a:gd name="T0" fmla="*/ 46 w 48"/>
                <a:gd name="T1" fmla="*/ 39 h 60"/>
                <a:gd name="T2" fmla="*/ 46 w 48"/>
                <a:gd name="T3" fmla="*/ 32 h 60"/>
                <a:gd name="T4" fmla="*/ 46 w 48"/>
                <a:gd name="T5" fmla="*/ 28 h 60"/>
                <a:gd name="T6" fmla="*/ 47 w 48"/>
                <a:gd name="T7" fmla="*/ 23 h 60"/>
                <a:gd name="T8" fmla="*/ 37 w 48"/>
                <a:gd name="T9" fmla="*/ 14 h 60"/>
                <a:gd name="T10" fmla="*/ 36 w 48"/>
                <a:gd name="T11" fmla="*/ 12 h 60"/>
                <a:gd name="T12" fmla="*/ 33 w 48"/>
                <a:gd name="T13" fmla="*/ 10 h 60"/>
                <a:gd name="T14" fmla="*/ 29 w 48"/>
                <a:gd name="T15" fmla="*/ 4 h 60"/>
                <a:gd name="T16" fmla="*/ 21 w 48"/>
                <a:gd name="T17" fmla="*/ 6 h 60"/>
                <a:gd name="T18" fmla="*/ 21 w 48"/>
                <a:gd name="T19" fmla="*/ 6 h 60"/>
                <a:gd name="T20" fmla="*/ 16 w 48"/>
                <a:gd name="T21" fmla="*/ 5 h 60"/>
                <a:gd name="T22" fmla="*/ 0 w 48"/>
                <a:gd name="T23" fmla="*/ 12 h 60"/>
                <a:gd name="T24" fmla="*/ 8 w 48"/>
                <a:gd name="T25" fmla="*/ 22 h 60"/>
                <a:gd name="T26" fmla="*/ 14 w 48"/>
                <a:gd name="T27" fmla="*/ 22 h 60"/>
                <a:gd name="T28" fmla="*/ 19 w 48"/>
                <a:gd name="T29" fmla="*/ 21 h 60"/>
                <a:gd name="T30" fmla="*/ 23 w 48"/>
                <a:gd name="T31" fmla="*/ 26 h 60"/>
                <a:gd name="T32" fmla="*/ 22 w 48"/>
                <a:gd name="T33" fmla="*/ 27 h 60"/>
                <a:gd name="T34" fmla="*/ 19 w 48"/>
                <a:gd name="T35" fmla="*/ 31 h 60"/>
                <a:gd name="T36" fmla="*/ 18 w 48"/>
                <a:gd name="T37" fmla="*/ 40 h 60"/>
                <a:gd name="T38" fmla="*/ 21 w 48"/>
                <a:gd name="T39" fmla="*/ 42 h 60"/>
                <a:gd name="T40" fmla="*/ 16 w 48"/>
                <a:gd name="T41" fmla="*/ 46 h 60"/>
                <a:gd name="T42" fmla="*/ 13 w 48"/>
                <a:gd name="T43" fmla="*/ 57 h 60"/>
                <a:gd name="T44" fmla="*/ 16 w 48"/>
                <a:gd name="T45" fmla="*/ 59 h 60"/>
                <a:gd name="T46" fmla="*/ 38 w 48"/>
                <a:gd name="T47" fmla="*/ 51 h 60"/>
                <a:gd name="T48" fmla="*/ 39 w 48"/>
                <a:gd name="T49" fmla="*/ 51 h 60"/>
                <a:gd name="T50" fmla="*/ 46 w 48"/>
                <a:gd name="T51"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60">
                  <a:moveTo>
                    <a:pt x="46" y="39"/>
                  </a:moveTo>
                  <a:cubicBezTo>
                    <a:pt x="48" y="37"/>
                    <a:pt x="47" y="34"/>
                    <a:pt x="46" y="32"/>
                  </a:cubicBezTo>
                  <a:cubicBezTo>
                    <a:pt x="47" y="31"/>
                    <a:pt x="47" y="29"/>
                    <a:pt x="46" y="28"/>
                  </a:cubicBezTo>
                  <a:cubicBezTo>
                    <a:pt x="47" y="27"/>
                    <a:pt x="47" y="25"/>
                    <a:pt x="47" y="23"/>
                  </a:cubicBezTo>
                  <a:cubicBezTo>
                    <a:pt x="45" y="18"/>
                    <a:pt x="41" y="14"/>
                    <a:pt x="37" y="14"/>
                  </a:cubicBezTo>
                  <a:cubicBezTo>
                    <a:pt x="37" y="13"/>
                    <a:pt x="36" y="13"/>
                    <a:pt x="36" y="12"/>
                  </a:cubicBezTo>
                  <a:cubicBezTo>
                    <a:pt x="35" y="11"/>
                    <a:pt x="34" y="10"/>
                    <a:pt x="33" y="10"/>
                  </a:cubicBezTo>
                  <a:cubicBezTo>
                    <a:pt x="33" y="7"/>
                    <a:pt x="32" y="5"/>
                    <a:pt x="29" y="4"/>
                  </a:cubicBezTo>
                  <a:cubicBezTo>
                    <a:pt x="27" y="3"/>
                    <a:pt x="24" y="4"/>
                    <a:pt x="21" y="6"/>
                  </a:cubicBezTo>
                  <a:cubicBezTo>
                    <a:pt x="21" y="6"/>
                    <a:pt x="21" y="6"/>
                    <a:pt x="21" y="6"/>
                  </a:cubicBezTo>
                  <a:cubicBezTo>
                    <a:pt x="20" y="5"/>
                    <a:pt x="18" y="5"/>
                    <a:pt x="16" y="5"/>
                  </a:cubicBezTo>
                  <a:cubicBezTo>
                    <a:pt x="10" y="0"/>
                    <a:pt x="0" y="3"/>
                    <a:pt x="0" y="12"/>
                  </a:cubicBezTo>
                  <a:cubicBezTo>
                    <a:pt x="0" y="17"/>
                    <a:pt x="3" y="20"/>
                    <a:pt x="8" y="22"/>
                  </a:cubicBezTo>
                  <a:cubicBezTo>
                    <a:pt x="10" y="22"/>
                    <a:pt x="12" y="22"/>
                    <a:pt x="14" y="22"/>
                  </a:cubicBezTo>
                  <a:cubicBezTo>
                    <a:pt x="16" y="21"/>
                    <a:pt x="18" y="20"/>
                    <a:pt x="19" y="21"/>
                  </a:cubicBezTo>
                  <a:cubicBezTo>
                    <a:pt x="21" y="22"/>
                    <a:pt x="22" y="24"/>
                    <a:pt x="23" y="26"/>
                  </a:cubicBezTo>
                  <a:cubicBezTo>
                    <a:pt x="23" y="26"/>
                    <a:pt x="23" y="26"/>
                    <a:pt x="22" y="27"/>
                  </a:cubicBezTo>
                  <a:cubicBezTo>
                    <a:pt x="21" y="28"/>
                    <a:pt x="20" y="30"/>
                    <a:pt x="19" y="31"/>
                  </a:cubicBezTo>
                  <a:cubicBezTo>
                    <a:pt x="17" y="34"/>
                    <a:pt x="16" y="37"/>
                    <a:pt x="18" y="40"/>
                  </a:cubicBezTo>
                  <a:cubicBezTo>
                    <a:pt x="18" y="41"/>
                    <a:pt x="20" y="41"/>
                    <a:pt x="21" y="42"/>
                  </a:cubicBezTo>
                  <a:cubicBezTo>
                    <a:pt x="22" y="44"/>
                    <a:pt x="18" y="45"/>
                    <a:pt x="16" y="46"/>
                  </a:cubicBezTo>
                  <a:cubicBezTo>
                    <a:pt x="13" y="49"/>
                    <a:pt x="12" y="53"/>
                    <a:pt x="13" y="57"/>
                  </a:cubicBezTo>
                  <a:cubicBezTo>
                    <a:pt x="13" y="59"/>
                    <a:pt x="14" y="60"/>
                    <a:pt x="16" y="59"/>
                  </a:cubicBezTo>
                  <a:cubicBezTo>
                    <a:pt x="21" y="59"/>
                    <a:pt x="33" y="56"/>
                    <a:pt x="38" y="51"/>
                  </a:cubicBezTo>
                  <a:cubicBezTo>
                    <a:pt x="39" y="51"/>
                    <a:pt x="39" y="51"/>
                    <a:pt x="39" y="51"/>
                  </a:cubicBezTo>
                  <a:cubicBezTo>
                    <a:pt x="45" y="50"/>
                    <a:pt x="48" y="44"/>
                    <a:pt x="46" y="39"/>
                  </a:cubicBezTo>
                  <a:close/>
                </a:path>
              </a:pathLst>
            </a:custGeom>
            <a:solidFill>
              <a:srgbClr val="D7C6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92" name="îŝļíḋé"/>
            <p:cNvSpPr/>
            <p:nvPr/>
          </p:nvSpPr>
          <p:spPr bwMode="auto">
            <a:xfrm>
              <a:off x="6632575" y="3482976"/>
              <a:ext cx="460375" cy="1473200"/>
            </a:xfrm>
            <a:custGeom>
              <a:avLst/>
              <a:gdLst>
                <a:gd name="T0" fmla="*/ 45 w 51"/>
                <a:gd name="T1" fmla="*/ 46 h 164"/>
                <a:gd name="T2" fmla="*/ 26 w 51"/>
                <a:gd name="T3" fmla="*/ 2 h 164"/>
                <a:gd name="T4" fmla="*/ 21 w 51"/>
                <a:gd name="T5" fmla="*/ 3 h 164"/>
                <a:gd name="T6" fmla="*/ 21 w 51"/>
                <a:gd name="T7" fmla="*/ 5 h 164"/>
                <a:gd name="T8" fmla="*/ 19 w 51"/>
                <a:gd name="T9" fmla="*/ 6 h 164"/>
                <a:gd name="T10" fmla="*/ 7 w 51"/>
                <a:gd name="T11" fmla="*/ 76 h 164"/>
                <a:gd name="T12" fmla="*/ 3 w 51"/>
                <a:gd name="T13" fmla="*/ 133 h 164"/>
                <a:gd name="T14" fmla="*/ 1 w 51"/>
                <a:gd name="T15" fmla="*/ 148 h 164"/>
                <a:gd name="T16" fmla="*/ 1 w 51"/>
                <a:gd name="T17" fmla="*/ 150 h 164"/>
                <a:gd name="T18" fmla="*/ 0 w 51"/>
                <a:gd name="T19" fmla="*/ 161 h 164"/>
                <a:gd name="T20" fmla="*/ 4 w 51"/>
                <a:gd name="T21" fmla="*/ 164 h 164"/>
                <a:gd name="T22" fmla="*/ 10 w 51"/>
                <a:gd name="T23" fmla="*/ 163 h 164"/>
                <a:gd name="T24" fmla="*/ 35 w 51"/>
                <a:gd name="T25" fmla="*/ 160 h 164"/>
                <a:gd name="T26" fmla="*/ 50 w 51"/>
                <a:gd name="T27" fmla="*/ 141 h 164"/>
                <a:gd name="T28" fmla="*/ 50 w 51"/>
                <a:gd name="T29" fmla="*/ 89 h 164"/>
                <a:gd name="T30" fmla="*/ 45 w 51"/>
                <a:gd name="T31" fmla="*/ 4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 h="164">
                  <a:moveTo>
                    <a:pt x="45" y="46"/>
                  </a:moveTo>
                  <a:cubicBezTo>
                    <a:pt x="40" y="31"/>
                    <a:pt x="33" y="17"/>
                    <a:pt x="26" y="2"/>
                  </a:cubicBezTo>
                  <a:cubicBezTo>
                    <a:pt x="25" y="0"/>
                    <a:pt x="22" y="1"/>
                    <a:pt x="21" y="3"/>
                  </a:cubicBezTo>
                  <a:cubicBezTo>
                    <a:pt x="21" y="4"/>
                    <a:pt x="21" y="4"/>
                    <a:pt x="21" y="5"/>
                  </a:cubicBezTo>
                  <a:cubicBezTo>
                    <a:pt x="20" y="5"/>
                    <a:pt x="19" y="5"/>
                    <a:pt x="19" y="6"/>
                  </a:cubicBezTo>
                  <a:cubicBezTo>
                    <a:pt x="7" y="27"/>
                    <a:pt x="8" y="53"/>
                    <a:pt x="7" y="76"/>
                  </a:cubicBezTo>
                  <a:cubicBezTo>
                    <a:pt x="6" y="95"/>
                    <a:pt x="5" y="114"/>
                    <a:pt x="3" y="133"/>
                  </a:cubicBezTo>
                  <a:cubicBezTo>
                    <a:pt x="3" y="138"/>
                    <a:pt x="2" y="143"/>
                    <a:pt x="1" y="148"/>
                  </a:cubicBezTo>
                  <a:cubicBezTo>
                    <a:pt x="1" y="148"/>
                    <a:pt x="1" y="149"/>
                    <a:pt x="1" y="150"/>
                  </a:cubicBezTo>
                  <a:cubicBezTo>
                    <a:pt x="0" y="153"/>
                    <a:pt x="0" y="157"/>
                    <a:pt x="0" y="161"/>
                  </a:cubicBezTo>
                  <a:cubicBezTo>
                    <a:pt x="1" y="163"/>
                    <a:pt x="2" y="164"/>
                    <a:pt x="4" y="164"/>
                  </a:cubicBezTo>
                  <a:cubicBezTo>
                    <a:pt x="6" y="164"/>
                    <a:pt x="8" y="163"/>
                    <a:pt x="10" y="163"/>
                  </a:cubicBezTo>
                  <a:cubicBezTo>
                    <a:pt x="18" y="164"/>
                    <a:pt x="28" y="164"/>
                    <a:pt x="35" y="160"/>
                  </a:cubicBezTo>
                  <a:cubicBezTo>
                    <a:pt x="46" y="155"/>
                    <a:pt x="50" y="152"/>
                    <a:pt x="50" y="141"/>
                  </a:cubicBezTo>
                  <a:cubicBezTo>
                    <a:pt x="51" y="126"/>
                    <a:pt x="50" y="103"/>
                    <a:pt x="50" y="89"/>
                  </a:cubicBezTo>
                  <a:cubicBezTo>
                    <a:pt x="50" y="74"/>
                    <a:pt x="49" y="60"/>
                    <a:pt x="45" y="46"/>
                  </a:cubicBezTo>
                  <a:close/>
                </a:path>
              </a:pathLst>
            </a:custGeom>
            <a:solidFill>
              <a:srgbClr val="4447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93" name="išḷíḑè"/>
            <p:cNvSpPr/>
            <p:nvPr/>
          </p:nvSpPr>
          <p:spPr bwMode="auto">
            <a:xfrm>
              <a:off x="6461125" y="3536951"/>
              <a:ext cx="163513" cy="1365250"/>
            </a:xfrm>
            <a:custGeom>
              <a:avLst/>
              <a:gdLst>
                <a:gd name="T0" fmla="*/ 17 w 18"/>
                <a:gd name="T1" fmla="*/ 1 h 152"/>
                <a:gd name="T2" fmla="*/ 16 w 18"/>
                <a:gd name="T3" fmla="*/ 0 h 152"/>
                <a:gd name="T4" fmla="*/ 12 w 18"/>
                <a:gd name="T5" fmla="*/ 3 h 152"/>
                <a:gd name="T6" fmla="*/ 9 w 18"/>
                <a:gd name="T7" fmla="*/ 13 h 152"/>
                <a:gd name="T8" fmla="*/ 4 w 18"/>
                <a:gd name="T9" fmla="*/ 31 h 152"/>
                <a:gd name="T10" fmla="*/ 1 w 18"/>
                <a:gd name="T11" fmla="*/ 69 h 152"/>
                <a:gd name="T12" fmla="*/ 1 w 18"/>
                <a:gd name="T13" fmla="*/ 109 h 152"/>
                <a:gd name="T14" fmla="*/ 2 w 18"/>
                <a:gd name="T15" fmla="*/ 131 h 152"/>
                <a:gd name="T16" fmla="*/ 3 w 18"/>
                <a:gd name="T17" fmla="*/ 141 h 152"/>
                <a:gd name="T18" fmla="*/ 4 w 18"/>
                <a:gd name="T19" fmla="*/ 150 h 152"/>
                <a:gd name="T20" fmla="*/ 9 w 18"/>
                <a:gd name="T21" fmla="*/ 149 h 152"/>
                <a:gd name="T22" fmla="*/ 8 w 18"/>
                <a:gd name="T23" fmla="*/ 141 h 152"/>
                <a:gd name="T24" fmla="*/ 7 w 18"/>
                <a:gd name="T25" fmla="*/ 130 h 152"/>
                <a:gd name="T26" fmla="*/ 6 w 18"/>
                <a:gd name="T27" fmla="*/ 110 h 152"/>
                <a:gd name="T28" fmla="*/ 6 w 18"/>
                <a:gd name="T29" fmla="*/ 71 h 152"/>
                <a:gd name="T30" fmla="*/ 9 w 18"/>
                <a:gd name="T31" fmla="*/ 33 h 152"/>
                <a:gd name="T32" fmla="*/ 13 w 18"/>
                <a:gd name="T33" fmla="*/ 15 h 152"/>
                <a:gd name="T34" fmla="*/ 16 w 18"/>
                <a:gd name="T35" fmla="*/ 5 h 152"/>
                <a:gd name="T36" fmla="*/ 17 w 18"/>
                <a:gd name="T37" fmla="*/ 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152">
                  <a:moveTo>
                    <a:pt x="17" y="1"/>
                  </a:moveTo>
                  <a:cubicBezTo>
                    <a:pt x="16" y="0"/>
                    <a:pt x="16" y="0"/>
                    <a:pt x="16" y="0"/>
                  </a:cubicBezTo>
                  <a:cubicBezTo>
                    <a:pt x="13" y="1"/>
                    <a:pt x="13" y="1"/>
                    <a:pt x="12" y="3"/>
                  </a:cubicBezTo>
                  <a:cubicBezTo>
                    <a:pt x="11" y="7"/>
                    <a:pt x="10" y="10"/>
                    <a:pt x="9" y="13"/>
                  </a:cubicBezTo>
                  <a:cubicBezTo>
                    <a:pt x="7" y="19"/>
                    <a:pt x="5" y="25"/>
                    <a:pt x="4" y="31"/>
                  </a:cubicBezTo>
                  <a:cubicBezTo>
                    <a:pt x="2" y="44"/>
                    <a:pt x="1" y="56"/>
                    <a:pt x="1" y="69"/>
                  </a:cubicBezTo>
                  <a:cubicBezTo>
                    <a:pt x="1" y="82"/>
                    <a:pt x="0" y="96"/>
                    <a:pt x="1" y="109"/>
                  </a:cubicBezTo>
                  <a:cubicBezTo>
                    <a:pt x="1" y="116"/>
                    <a:pt x="1" y="124"/>
                    <a:pt x="2" y="131"/>
                  </a:cubicBezTo>
                  <a:cubicBezTo>
                    <a:pt x="2" y="134"/>
                    <a:pt x="2" y="138"/>
                    <a:pt x="3" y="141"/>
                  </a:cubicBezTo>
                  <a:cubicBezTo>
                    <a:pt x="3" y="145"/>
                    <a:pt x="3" y="147"/>
                    <a:pt x="4" y="150"/>
                  </a:cubicBezTo>
                  <a:cubicBezTo>
                    <a:pt x="5" y="152"/>
                    <a:pt x="9" y="151"/>
                    <a:pt x="9" y="149"/>
                  </a:cubicBezTo>
                  <a:cubicBezTo>
                    <a:pt x="9" y="146"/>
                    <a:pt x="9" y="144"/>
                    <a:pt x="8" y="141"/>
                  </a:cubicBezTo>
                  <a:cubicBezTo>
                    <a:pt x="8" y="137"/>
                    <a:pt x="8" y="133"/>
                    <a:pt x="7" y="130"/>
                  </a:cubicBezTo>
                  <a:cubicBezTo>
                    <a:pt x="7" y="123"/>
                    <a:pt x="6" y="117"/>
                    <a:pt x="6" y="110"/>
                  </a:cubicBezTo>
                  <a:cubicBezTo>
                    <a:pt x="6" y="97"/>
                    <a:pt x="6" y="84"/>
                    <a:pt x="6" y="71"/>
                  </a:cubicBezTo>
                  <a:cubicBezTo>
                    <a:pt x="6" y="58"/>
                    <a:pt x="7" y="46"/>
                    <a:pt x="9" y="33"/>
                  </a:cubicBezTo>
                  <a:cubicBezTo>
                    <a:pt x="10" y="27"/>
                    <a:pt x="11" y="21"/>
                    <a:pt x="13" y="15"/>
                  </a:cubicBezTo>
                  <a:cubicBezTo>
                    <a:pt x="14" y="12"/>
                    <a:pt x="15" y="9"/>
                    <a:pt x="16" y="5"/>
                  </a:cubicBezTo>
                  <a:cubicBezTo>
                    <a:pt x="17" y="3"/>
                    <a:pt x="18" y="3"/>
                    <a:pt x="17" y="1"/>
                  </a:cubicBezTo>
                  <a:close/>
                </a:path>
              </a:pathLst>
            </a:custGeom>
            <a:solidFill>
              <a:srgbClr val="4447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94" name="i$ľïḋé"/>
            <p:cNvSpPr/>
            <p:nvPr/>
          </p:nvSpPr>
          <p:spPr bwMode="auto">
            <a:xfrm>
              <a:off x="6524625" y="3581401"/>
              <a:ext cx="171450" cy="898525"/>
            </a:xfrm>
            <a:custGeom>
              <a:avLst/>
              <a:gdLst>
                <a:gd name="T0" fmla="*/ 12 w 19"/>
                <a:gd name="T1" fmla="*/ 3 h 100"/>
                <a:gd name="T2" fmla="*/ 10 w 19"/>
                <a:gd name="T3" fmla="*/ 8 h 100"/>
                <a:gd name="T4" fmla="*/ 9 w 19"/>
                <a:gd name="T5" fmla="*/ 13 h 100"/>
                <a:gd name="T6" fmla="*/ 10 w 19"/>
                <a:gd name="T7" fmla="*/ 15 h 100"/>
                <a:gd name="T8" fmla="*/ 9 w 19"/>
                <a:gd name="T9" fmla="*/ 16 h 100"/>
                <a:gd name="T10" fmla="*/ 9 w 19"/>
                <a:gd name="T11" fmla="*/ 18 h 100"/>
                <a:gd name="T12" fmla="*/ 9 w 19"/>
                <a:gd name="T13" fmla="*/ 19 h 100"/>
                <a:gd name="T14" fmla="*/ 9 w 19"/>
                <a:gd name="T15" fmla="*/ 20 h 100"/>
                <a:gd name="T16" fmla="*/ 5 w 19"/>
                <a:gd name="T17" fmla="*/ 57 h 100"/>
                <a:gd name="T18" fmla="*/ 0 w 19"/>
                <a:gd name="T19" fmla="*/ 97 h 100"/>
                <a:gd name="T20" fmla="*/ 5 w 19"/>
                <a:gd name="T21" fmla="*/ 99 h 100"/>
                <a:gd name="T22" fmla="*/ 10 w 19"/>
                <a:gd name="T23" fmla="*/ 85 h 100"/>
                <a:gd name="T24" fmla="*/ 13 w 19"/>
                <a:gd name="T25" fmla="*/ 64 h 100"/>
                <a:gd name="T26" fmla="*/ 14 w 19"/>
                <a:gd name="T27" fmla="*/ 19 h 100"/>
                <a:gd name="T28" fmla="*/ 14 w 19"/>
                <a:gd name="T29" fmla="*/ 18 h 100"/>
                <a:gd name="T30" fmla="*/ 14 w 19"/>
                <a:gd name="T31" fmla="*/ 17 h 100"/>
                <a:gd name="T32" fmla="*/ 13 w 19"/>
                <a:gd name="T33" fmla="*/ 14 h 100"/>
                <a:gd name="T34" fmla="*/ 15 w 19"/>
                <a:gd name="T35" fmla="*/ 7 h 100"/>
                <a:gd name="T36" fmla="*/ 15 w 19"/>
                <a:gd name="T37" fmla="*/ 7 h 100"/>
                <a:gd name="T38" fmla="*/ 16 w 19"/>
                <a:gd name="T39" fmla="*/ 6 h 100"/>
                <a:gd name="T40" fmla="*/ 12 w 19"/>
                <a:gd name="T41" fmla="*/ 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100">
                  <a:moveTo>
                    <a:pt x="12" y="3"/>
                  </a:moveTo>
                  <a:cubicBezTo>
                    <a:pt x="12" y="5"/>
                    <a:pt x="11" y="6"/>
                    <a:pt x="10" y="8"/>
                  </a:cubicBezTo>
                  <a:cubicBezTo>
                    <a:pt x="9" y="9"/>
                    <a:pt x="9" y="11"/>
                    <a:pt x="9" y="13"/>
                  </a:cubicBezTo>
                  <a:cubicBezTo>
                    <a:pt x="9" y="14"/>
                    <a:pt x="10" y="14"/>
                    <a:pt x="10" y="15"/>
                  </a:cubicBezTo>
                  <a:cubicBezTo>
                    <a:pt x="10" y="15"/>
                    <a:pt x="9" y="15"/>
                    <a:pt x="9" y="16"/>
                  </a:cubicBezTo>
                  <a:cubicBezTo>
                    <a:pt x="9" y="17"/>
                    <a:pt x="9" y="17"/>
                    <a:pt x="9" y="18"/>
                  </a:cubicBezTo>
                  <a:cubicBezTo>
                    <a:pt x="9" y="18"/>
                    <a:pt x="9" y="19"/>
                    <a:pt x="9" y="19"/>
                  </a:cubicBezTo>
                  <a:cubicBezTo>
                    <a:pt x="9" y="20"/>
                    <a:pt x="9" y="20"/>
                    <a:pt x="9" y="20"/>
                  </a:cubicBezTo>
                  <a:cubicBezTo>
                    <a:pt x="8" y="32"/>
                    <a:pt x="6" y="44"/>
                    <a:pt x="5" y="57"/>
                  </a:cubicBezTo>
                  <a:cubicBezTo>
                    <a:pt x="3" y="70"/>
                    <a:pt x="2" y="84"/>
                    <a:pt x="0" y="97"/>
                  </a:cubicBezTo>
                  <a:cubicBezTo>
                    <a:pt x="0" y="100"/>
                    <a:pt x="3" y="100"/>
                    <a:pt x="5" y="99"/>
                  </a:cubicBezTo>
                  <a:cubicBezTo>
                    <a:pt x="8" y="95"/>
                    <a:pt x="9" y="90"/>
                    <a:pt x="10" y="85"/>
                  </a:cubicBezTo>
                  <a:cubicBezTo>
                    <a:pt x="11" y="78"/>
                    <a:pt x="12" y="71"/>
                    <a:pt x="13" y="64"/>
                  </a:cubicBezTo>
                  <a:cubicBezTo>
                    <a:pt x="14" y="49"/>
                    <a:pt x="15" y="34"/>
                    <a:pt x="14" y="19"/>
                  </a:cubicBezTo>
                  <a:cubicBezTo>
                    <a:pt x="14" y="19"/>
                    <a:pt x="14" y="18"/>
                    <a:pt x="14" y="18"/>
                  </a:cubicBezTo>
                  <a:cubicBezTo>
                    <a:pt x="14" y="18"/>
                    <a:pt x="14" y="17"/>
                    <a:pt x="14" y="17"/>
                  </a:cubicBezTo>
                  <a:cubicBezTo>
                    <a:pt x="14" y="16"/>
                    <a:pt x="14" y="15"/>
                    <a:pt x="13" y="14"/>
                  </a:cubicBezTo>
                  <a:cubicBezTo>
                    <a:pt x="15" y="12"/>
                    <a:pt x="16" y="10"/>
                    <a:pt x="15" y="7"/>
                  </a:cubicBezTo>
                  <a:cubicBezTo>
                    <a:pt x="15" y="7"/>
                    <a:pt x="15" y="7"/>
                    <a:pt x="15" y="7"/>
                  </a:cubicBezTo>
                  <a:cubicBezTo>
                    <a:pt x="15" y="6"/>
                    <a:pt x="16" y="6"/>
                    <a:pt x="16" y="6"/>
                  </a:cubicBezTo>
                  <a:cubicBezTo>
                    <a:pt x="19" y="4"/>
                    <a:pt x="14" y="0"/>
                    <a:pt x="12" y="3"/>
                  </a:cubicBezTo>
                  <a:close/>
                </a:path>
              </a:pathLst>
            </a:custGeom>
            <a:solidFill>
              <a:srgbClr val="1F37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95" name="î$1íḍe"/>
            <p:cNvSpPr/>
            <p:nvPr/>
          </p:nvSpPr>
          <p:spPr bwMode="auto">
            <a:xfrm>
              <a:off x="6316663" y="3868738"/>
              <a:ext cx="623888" cy="611188"/>
            </a:xfrm>
            <a:custGeom>
              <a:avLst/>
              <a:gdLst>
                <a:gd name="T0" fmla="*/ 66 w 69"/>
                <a:gd name="T1" fmla="*/ 11 h 68"/>
                <a:gd name="T2" fmla="*/ 51 w 69"/>
                <a:gd name="T3" fmla="*/ 11 h 68"/>
                <a:gd name="T4" fmla="*/ 43 w 69"/>
                <a:gd name="T5" fmla="*/ 41 h 68"/>
                <a:gd name="T6" fmla="*/ 32 w 69"/>
                <a:gd name="T7" fmla="*/ 51 h 68"/>
                <a:gd name="T8" fmla="*/ 0 w 69"/>
                <a:gd name="T9" fmla="*/ 61 h 68"/>
                <a:gd name="T10" fmla="*/ 1 w 69"/>
                <a:gd name="T11" fmla="*/ 68 h 68"/>
                <a:gd name="T12" fmla="*/ 42 w 69"/>
                <a:gd name="T13" fmla="*/ 62 h 68"/>
                <a:gd name="T14" fmla="*/ 50 w 69"/>
                <a:gd name="T15" fmla="*/ 60 h 68"/>
                <a:gd name="T16" fmla="*/ 56 w 69"/>
                <a:gd name="T17" fmla="*/ 54 h 68"/>
                <a:gd name="T18" fmla="*/ 66 w 69"/>
                <a:gd name="T19" fmla="*/ 1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8">
                  <a:moveTo>
                    <a:pt x="66" y="11"/>
                  </a:moveTo>
                  <a:cubicBezTo>
                    <a:pt x="64" y="2"/>
                    <a:pt x="53" y="0"/>
                    <a:pt x="51" y="11"/>
                  </a:cubicBezTo>
                  <a:cubicBezTo>
                    <a:pt x="49" y="21"/>
                    <a:pt x="48" y="32"/>
                    <a:pt x="43" y="41"/>
                  </a:cubicBezTo>
                  <a:cubicBezTo>
                    <a:pt x="41" y="46"/>
                    <a:pt x="37" y="50"/>
                    <a:pt x="32" y="51"/>
                  </a:cubicBezTo>
                  <a:cubicBezTo>
                    <a:pt x="21" y="55"/>
                    <a:pt x="11" y="58"/>
                    <a:pt x="0" y="61"/>
                  </a:cubicBezTo>
                  <a:cubicBezTo>
                    <a:pt x="0" y="64"/>
                    <a:pt x="1" y="66"/>
                    <a:pt x="1" y="68"/>
                  </a:cubicBezTo>
                  <a:cubicBezTo>
                    <a:pt x="15" y="66"/>
                    <a:pt x="29" y="64"/>
                    <a:pt x="42" y="62"/>
                  </a:cubicBezTo>
                  <a:cubicBezTo>
                    <a:pt x="45" y="61"/>
                    <a:pt x="48" y="61"/>
                    <a:pt x="50" y="60"/>
                  </a:cubicBezTo>
                  <a:cubicBezTo>
                    <a:pt x="53" y="58"/>
                    <a:pt x="54" y="56"/>
                    <a:pt x="56" y="54"/>
                  </a:cubicBezTo>
                  <a:cubicBezTo>
                    <a:pt x="66" y="41"/>
                    <a:pt x="69" y="25"/>
                    <a:pt x="66" y="11"/>
                  </a:cubicBezTo>
                  <a:close/>
                </a:path>
              </a:pathLst>
            </a:custGeom>
            <a:solidFill>
              <a:srgbClr val="44474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96" name="ïsliḋè"/>
            <p:cNvSpPr/>
            <p:nvPr/>
          </p:nvSpPr>
          <p:spPr bwMode="auto">
            <a:xfrm>
              <a:off x="6181725" y="4425951"/>
              <a:ext cx="153988" cy="107950"/>
            </a:xfrm>
            <a:custGeom>
              <a:avLst/>
              <a:gdLst>
                <a:gd name="T0" fmla="*/ 4 w 17"/>
                <a:gd name="T1" fmla="*/ 5 h 12"/>
                <a:gd name="T2" fmla="*/ 1 w 17"/>
                <a:gd name="T3" fmla="*/ 6 h 12"/>
                <a:gd name="T4" fmla="*/ 0 w 17"/>
                <a:gd name="T5" fmla="*/ 9 h 12"/>
                <a:gd name="T6" fmla="*/ 2 w 17"/>
                <a:gd name="T7" fmla="*/ 11 h 12"/>
                <a:gd name="T8" fmla="*/ 2 w 17"/>
                <a:gd name="T9" fmla="*/ 12 h 12"/>
                <a:gd name="T10" fmla="*/ 9 w 17"/>
                <a:gd name="T11" fmla="*/ 10 h 12"/>
                <a:gd name="T12" fmla="*/ 13 w 17"/>
                <a:gd name="T13" fmla="*/ 8 h 12"/>
                <a:gd name="T14" fmla="*/ 17 w 17"/>
                <a:gd name="T15" fmla="*/ 6 h 12"/>
                <a:gd name="T16" fmla="*/ 17 w 17"/>
                <a:gd name="T17" fmla="*/ 3 h 12"/>
                <a:gd name="T18" fmla="*/ 16 w 17"/>
                <a:gd name="T19" fmla="*/ 0 h 12"/>
                <a:gd name="T20" fmla="*/ 8 w 17"/>
                <a:gd name="T21" fmla="*/ 1 h 12"/>
                <a:gd name="T22" fmla="*/ 7 w 17"/>
                <a:gd name="T23" fmla="*/ 2 h 12"/>
                <a:gd name="T24" fmla="*/ 7 w 17"/>
                <a:gd name="T25" fmla="*/ 3 h 12"/>
                <a:gd name="T26" fmla="*/ 8 w 17"/>
                <a:gd name="T27" fmla="*/ 4 h 12"/>
                <a:gd name="T28" fmla="*/ 4 w 17"/>
                <a:gd name="T2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2">
                  <a:moveTo>
                    <a:pt x="4" y="5"/>
                  </a:moveTo>
                  <a:cubicBezTo>
                    <a:pt x="3" y="5"/>
                    <a:pt x="2" y="6"/>
                    <a:pt x="1" y="6"/>
                  </a:cubicBezTo>
                  <a:cubicBezTo>
                    <a:pt x="1" y="7"/>
                    <a:pt x="0" y="8"/>
                    <a:pt x="0" y="9"/>
                  </a:cubicBezTo>
                  <a:cubicBezTo>
                    <a:pt x="0" y="10"/>
                    <a:pt x="1" y="11"/>
                    <a:pt x="2" y="11"/>
                  </a:cubicBezTo>
                  <a:cubicBezTo>
                    <a:pt x="2" y="12"/>
                    <a:pt x="2" y="12"/>
                    <a:pt x="2" y="12"/>
                  </a:cubicBezTo>
                  <a:cubicBezTo>
                    <a:pt x="5" y="12"/>
                    <a:pt x="7" y="11"/>
                    <a:pt x="9" y="10"/>
                  </a:cubicBezTo>
                  <a:cubicBezTo>
                    <a:pt x="10" y="9"/>
                    <a:pt x="12" y="8"/>
                    <a:pt x="13" y="8"/>
                  </a:cubicBezTo>
                  <a:cubicBezTo>
                    <a:pt x="15" y="8"/>
                    <a:pt x="16" y="7"/>
                    <a:pt x="17" y="6"/>
                  </a:cubicBezTo>
                  <a:cubicBezTo>
                    <a:pt x="17" y="5"/>
                    <a:pt x="17" y="4"/>
                    <a:pt x="17" y="3"/>
                  </a:cubicBezTo>
                  <a:cubicBezTo>
                    <a:pt x="17" y="2"/>
                    <a:pt x="16" y="1"/>
                    <a:pt x="16" y="0"/>
                  </a:cubicBezTo>
                  <a:cubicBezTo>
                    <a:pt x="13" y="1"/>
                    <a:pt x="11" y="1"/>
                    <a:pt x="8" y="1"/>
                  </a:cubicBezTo>
                  <a:cubicBezTo>
                    <a:pt x="8" y="2"/>
                    <a:pt x="7" y="2"/>
                    <a:pt x="7" y="2"/>
                  </a:cubicBezTo>
                  <a:cubicBezTo>
                    <a:pt x="7" y="3"/>
                    <a:pt x="7" y="3"/>
                    <a:pt x="7" y="3"/>
                  </a:cubicBezTo>
                  <a:cubicBezTo>
                    <a:pt x="7" y="3"/>
                    <a:pt x="8" y="3"/>
                    <a:pt x="8" y="4"/>
                  </a:cubicBezTo>
                  <a:cubicBezTo>
                    <a:pt x="7" y="4"/>
                    <a:pt x="5" y="5"/>
                    <a:pt x="4" y="5"/>
                  </a:cubicBezTo>
                  <a:close/>
                </a:path>
              </a:pathLst>
            </a:custGeom>
            <a:solidFill>
              <a:srgbClr val="E8DBC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97" name="iṧḷïde"/>
            <p:cNvSpPr/>
            <p:nvPr/>
          </p:nvSpPr>
          <p:spPr bwMode="auto">
            <a:xfrm>
              <a:off x="6380163" y="1965326"/>
              <a:ext cx="306388" cy="565150"/>
            </a:xfrm>
            <a:custGeom>
              <a:avLst/>
              <a:gdLst>
                <a:gd name="T0" fmla="*/ 28 w 34"/>
                <a:gd name="T1" fmla="*/ 4 h 63"/>
                <a:gd name="T2" fmla="*/ 22 w 34"/>
                <a:gd name="T3" fmla="*/ 6 h 63"/>
                <a:gd name="T4" fmla="*/ 3 w 34"/>
                <a:gd name="T5" fmla="*/ 55 h 63"/>
                <a:gd name="T6" fmla="*/ 6 w 34"/>
                <a:gd name="T7" fmla="*/ 61 h 63"/>
                <a:gd name="T8" fmla="*/ 28 w 34"/>
                <a:gd name="T9" fmla="*/ 4 h 63"/>
              </a:gdLst>
              <a:ahLst/>
              <a:cxnLst>
                <a:cxn ang="0">
                  <a:pos x="T0" y="T1"/>
                </a:cxn>
                <a:cxn ang="0">
                  <a:pos x="T2" y="T3"/>
                </a:cxn>
                <a:cxn ang="0">
                  <a:pos x="T4" y="T5"/>
                </a:cxn>
                <a:cxn ang="0">
                  <a:pos x="T6" y="T7"/>
                </a:cxn>
                <a:cxn ang="0">
                  <a:pos x="T8" y="T9"/>
                </a:cxn>
              </a:cxnLst>
              <a:rect l="0" t="0" r="r" b="b"/>
              <a:pathLst>
                <a:path w="34" h="63">
                  <a:moveTo>
                    <a:pt x="28" y="4"/>
                  </a:moveTo>
                  <a:cubicBezTo>
                    <a:pt x="27" y="0"/>
                    <a:pt x="21" y="2"/>
                    <a:pt x="22" y="6"/>
                  </a:cubicBezTo>
                  <a:cubicBezTo>
                    <a:pt x="27" y="24"/>
                    <a:pt x="19" y="45"/>
                    <a:pt x="3" y="55"/>
                  </a:cubicBezTo>
                  <a:cubicBezTo>
                    <a:pt x="0" y="58"/>
                    <a:pt x="3" y="63"/>
                    <a:pt x="6" y="61"/>
                  </a:cubicBezTo>
                  <a:cubicBezTo>
                    <a:pt x="25" y="49"/>
                    <a:pt x="34" y="25"/>
                    <a:pt x="28" y="4"/>
                  </a:cubicBezTo>
                  <a:close/>
                </a:path>
              </a:pathLst>
            </a:custGeom>
            <a:solidFill>
              <a:srgbClr val="F5F6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98" name="iṧ1íḋê"/>
            <p:cNvSpPr/>
            <p:nvPr/>
          </p:nvSpPr>
          <p:spPr bwMode="auto">
            <a:xfrm>
              <a:off x="6470650" y="1965326"/>
              <a:ext cx="379413" cy="700088"/>
            </a:xfrm>
            <a:custGeom>
              <a:avLst/>
              <a:gdLst>
                <a:gd name="T0" fmla="*/ 37 w 42"/>
                <a:gd name="T1" fmla="*/ 4 h 78"/>
                <a:gd name="T2" fmla="*/ 31 w 42"/>
                <a:gd name="T3" fmla="*/ 6 h 78"/>
                <a:gd name="T4" fmla="*/ 4 w 42"/>
                <a:gd name="T5" fmla="*/ 70 h 78"/>
                <a:gd name="T6" fmla="*/ 7 w 42"/>
                <a:gd name="T7" fmla="*/ 76 h 78"/>
                <a:gd name="T8" fmla="*/ 37 w 42"/>
                <a:gd name="T9" fmla="*/ 4 h 78"/>
              </a:gdLst>
              <a:ahLst/>
              <a:cxnLst>
                <a:cxn ang="0">
                  <a:pos x="T0" y="T1"/>
                </a:cxn>
                <a:cxn ang="0">
                  <a:pos x="T2" y="T3"/>
                </a:cxn>
                <a:cxn ang="0">
                  <a:pos x="T4" y="T5"/>
                </a:cxn>
                <a:cxn ang="0">
                  <a:pos x="T6" y="T7"/>
                </a:cxn>
                <a:cxn ang="0">
                  <a:pos x="T8" y="T9"/>
                </a:cxn>
              </a:cxnLst>
              <a:rect l="0" t="0" r="r" b="b"/>
              <a:pathLst>
                <a:path w="42" h="78">
                  <a:moveTo>
                    <a:pt x="37" y="4"/>
                  </a:moveTo>
                  <a:cubicBezTo>
                    <a:pt x="37" y="0"/>
                    <a:pt x="30" y="2"/>
                    <a:pt x="31" y="6"/>
                  </a:cubicBezTo>
                  <a:cubicBezTo>
                    <a:pt x="35" y="30"/>
                    <a:pt x="24" y="56"/>
                    <a:pt x="4" y="70"/>
                  </a:cubicBezTo>
                  <a:cubicBezTo>
                    <a:pt x="0" y="73"/>
                    <a:pt x="4" y="78"/>
                    <a:pt x="7" y="76"/>
                  </a:cubicBezTo>
                  <a:cubicBezTo>
                    <a:pt x="30" y="60"/>
                    <a:pt x="42" y="31"/>
                    <a:pt x="37" y="4"/>
                  </a:cubicBezTo>
                  <a:close/>
                </a:path>
              </a:pathLst>
            </a:custGeom>
            <a:solidFill>
              <a:srgbClr val="F5F6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99" name="iŝlïḓé"/>
            <p:cNvSpPr/>
            <p:nvPr/>
          </p:nvSpPr>
          <p:spPr bwMode="auto">
            <a:xfrm>
              <a:off x="4764088" y="914401"/>
              <a:ext cx="261938" cy="360363"/>
            </a:xfrm>
            <a:custGeom>
              <a:avLst/>
              <a:gdLst>
                <a:gd name="T0" fmla="*/ 22 w 29"/>
                <a:gd name="T1" fmla="*/ 1 h 40"/>
                <a:gd name="T2" fmla="*/ 0 w 29"/>
                <a:gd name="T3" fmla="*/ 36 h 40"/>
                <a:gd name="T4" fmla="*/ 6 w 29"/>
                <a:gd name="T5" fmla="*/ 36 h 40"/>
                <a:gd name="T6" fmla="*/ 25 w 29"/>
                <a:gd name="T7" fmla="*/ 7 h 40"/>
                <a:gd name="T8" fmla="*/ 22 w 29"/>
                <a:gd name="T9" fmla="*/ 1 h 40"/>
              </a:gdLst>
              <a:ahLst/>
              <a:cxnLst>
                <a:cxn ang="0">
                  <a:pos x="T0" y="T1"/>
                </a:cxn>
                <a:cxn ang="0">
                  <a:pos x="T2" y="T3"/>
                </a:cxn>
                <a:cxn ang="0">
                  <a:pos x="T4" y="T5"/>
                </a:cxn>
                <a:cxn ang="0">
                  <a:pos x="T6" y="T7"/>
                </a:cxn>
                <a:cxn ang="0">
                  <a:pos x="T8" y="T9"/>
                </a:cxn>
              </a:cxnLst>
              <a:rect l="0" t="0" r="r" b="b"/>
              <a:pathLst>
                <a:path w="29" h="40">
                  <a:moveTo>
                    <a:pt x="22" y="1"/>
                  </a:moveTo>
                  <a:cubicBezTo>
                    <a:pt x="9" y="7"/>
                    <a:pt x="0" y="21"/>
                    <a:pt x="0" y="36"/>
                  </a:cubicBezTo>
                  <a:cubicBezTo>
                    <a:pt x="0" y="40"/>
                    <a:pt x="6" y="40"/>
                    <a:pt x="6" y="36"/>
                  </a:cubicBezTo>
                  <a:cubicBezTo>
                    <a:pt x="6" y="23"/>
                    <a:pt x="14" y="12"/>
                    <a:pt x="25" y="7"/>
                  </a:cubicBezTo>
                  <a:cubicBezTo>
                    <a:pt x="29" y="5"/>
                    <a:pt x="26" y="0"/>
                    <a:pt x="22" y="1"/>
                  </a:cubicBezTo>
                  <a:close/>
                </a:path>
              </a:pathLst>
            </a:custGeom>
            <a:solidFill>
              <a:srgbClr val="F5F6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00" name="iṣḷïďe"/>
            <p:cNvSpPr/>
            <p:nvPr/>
          </p:nvSpPr>
          <p:spPr bwMode="auto">
            <a:xfrm>
              <a:off x="4637088" y="833438"/>
              <a:ext cx="225425" cy="314325"/>
            </a:xfrm>
            <a:custGeom>
              <a:avLst/>
              <a:gdLst>
                <a:gd name="T0" fmla="*/ 18 w 25"/>
                <a:gd name="T1" fmla="*/ 3 h 35"/>
                <a:gd name="T2" fmla="*/ 1 w 25"/>
                <a:gd name="T3" fmla="*/ 31 h 35"/>
                <a:gd name="T4" fmla="*/ 7 w 25"/>
                <a:gd name="T5" fmla="*/ 31 h 35"/>
                <a:gd name="T6" fmla="*/ 22 w 25"/>
                <a:gd name="T7" fmla="*/ 8 h 35"/>
                <a:gd name="T8" fmla="*/ 18 w 25"/>
                <a:gd name="T9" fmla="*/ 3 h 35"/>
              </a:gdLst>
              <a:ahLst/>
              <a:cxnLst>
                <a:cxn ang="0">
                  <a:pos x="T0" y="T1"/>
                </a:cxn>
                <a:cxn ang="0">
                  <a:pos x="T2" y="T3"/>
                </a:cxn>
                <a:cxn ang="0">
                  <a:pos x="T4" y="T5"/>
                </a:cxn>
                <a:cxn ang="0">
                  <a:pos x="T6" y="T7"/>
                </a:cxn>
                <a:cxn ang="0">
                  <a:pos x="T8" y="T9"/>
                </a:cxn>
              </a:cxnLst>
              <a:rect l="0" t="0" r="r" b="b"/>
              <a:pathLst>
                <a:path w="25" h="35">
                  <a:moveTo>
                    <a:pt x="18" y="3"/>
                  </a:moveTo>
                  <a:cubicBezTo>
                    <a:pt x="8" y="9"/>
                    <a:pt x="2" y="19"/>
                    <a:pt x="1" y="31"/>
                  </a:cubicBezTo>
                  <a:cubicBezTo>
                    <a:pt x="0" y="35"/>
                    <a:pt x="7" y="35"/>
                    <a:pt x="7" y="31"/>
                  </a:cubicBezTo>
                  <a:cubicBezTo>
                    <a:pt x="8" y="22"/>
                    <a:pt x="14" y="13"/>
                    <a:pt x="22" y="8"/>
                  </a:cubicBezTo>
                  <a:cubicBezTo>
                    <a:pt x="25" y="6"/>
                    <a:pt x="22" y="0"/>
                    <a:pt x="18" y="3"/>
                  </a:cubicBezTo>
                  <a:close/>
                </a:path>
              </a:pathLst>
            </a:custGeom>
            <a:solidFill>
              <a:srgbClr val="F5F6F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
        <p:nvSpPr>
          <p:cNvPr id="44" name="文本框 43"/>
          <p:cNvSpPr txBox="1"/>
          <p:nvPr/>
        </p:nvSpPr>
        <p:spPr>
          <a:xfrm>
            <a:off x="1471295" y="1794510"/>
            <a:ext cx="487045" cy="73723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反习惯</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935" y="853440"/>
            <a:ext cx="3426460"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峰峰集团“杜绝违章作业” 经验</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968375" y="1301115"/>
            <a:ext cx="7386955" cy="737235"/>
          </a:xfrm>
          <a:prstGeom prst="rect">
            <a:avLst/>
          </a:prstGeom>
          <a:noFill/>
        </p:spPr>
        <p:txBody>
          <a:bodyPr wrap="square" rtlCol="0" anchor="t">
            <a:spAutoFit/>
          </a:bodyPr>
          <a:lstStyle/>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班组职工要做到“杜绝违章作业”，必须对自己所从事的工作和所操作的设备进行安全检查，做到“二坚持、三懂、四查”</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3251835" y="2205355"/>
            <a:ext cx="1235075" cy="306705"/>
          </a:xfrm>
          <a:prstGeom prst="rect">
            <a:avLst/>
          </a:prstGeom>
          <a:solidFill>
            <a:srgbClr val="C00000"/>
          </a:solidFill>
        </p:spPr>
        <p:txBody>
          <a:bodyPr wrap="square" rtlCol="0" anchor="t">
            <a:spAutoFit/>
          </a:bodyPr>
          <a:lstStyle/>
          <a:p>
            <a:r>
              <a:rPr lang="zh-CN" altLang="en-US" sz="1400" b="1">
                <a:solidFill>
                  <a:schemeClr val="bg1"/>
                </a:solidFill>
                <a:latin typeface="微软雅黑" panose="020B0503020204020204" pitchFamily="34" charset="-122"/>
                <a:ea typeface="微软雅黑" panose="020B0503020204020204" pitchFamily="34" charset="-122"/>
              </a:rPr>
              <a:t>“二坚持”</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3978275" y="2767965"/>
            <a:ext cx="3577590" cy="691515"/>
          </a:xfrm>
          <a:prstGeom prst="rect">
            <a:avLst/>
          </a:prstGeom>
          <a:noFill/>
        </p:spPr>
        <p:txBody>
          <a:bodyPr wrap="square" rtlCol="0" anchor="t">
            <a:spAutoFit/>
          </a:bodyPr>
          <a:lstStyle/>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一是任何情况下都要坚持安全技术操作规程</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二是任何情况下都要坚持标准化作业。</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6" name="组合 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1036955" y="2378075"/>
            <a:ext cx="1672590" cy="2432050"/>
            <a:chOff x="4486276" y="1462580"/>
            <a:chExt cx="3219449" cy="4679457"/>
          </a:xfrm>
        </p:grpSpPr>
        <p:sp>
          <p:nvSpPr>
            <p:cNvPr id="7" name="íślîḑe"/>
            <p:cNvSpPr/>
            <p:nvPr/>
          </p:nvSpPr>
          <p:spPr bwMode="auto">
            <a:xfrm>
              <a:off x="7216053" y="2246054"/>
              <a:ext cx="224011" cy="228514"/>
            </a:xfrm>
            <a:custGeom>
              <a:avLst/>
              <a:gdLst>
                <a:gd name="T0" fmla="*/ 70 w 170"/>
                <a:gd name="T1" fmla="*/ 158 h 174"/>
                <a:gd name="T2" fmla="*/ 28 w 170"/>
                <a:gd name="T3" fmla="*/ 140 h 174"/>
                <a:gd name="T4" fmla="*/ 28 w 170"/>
                <a:gd name="T5" fmla="*/ 64 h 174"/>
                <a:gd name="T6" fmla="*/ 75 w 170"/>
                <a:gd name="T7" fmla="*/ 12 h 174"/>
                <a:gd name="T8" fmla="*/ 142 w 170"/>
                <a:gd name="T9" fmla="*/ 18 h 174"/>
                <a:gd name="T10" fmla="*/ 163 w 170"/>
                <a:gd name="T11" fmla="*/ 74 h 174"/>
                <a:gd name="T12" fmla="*/ 144 w 170"/>
                <a:gd name="T13" fmla="*/ 174 h 174"/>
                <a:gd name="T14" fmla="*/ 70 w 170"/>
                <a:gd name="T15" fmla="*/ 158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0" h="174">
                  <a:moveTo>
                    <a:pt x="70" y="158"/>
                  </a:moveTo>
                  <a:cubicBezTo>
                    <a:pt x="57" y="155"/>
                    <a:pt x="43" y="143"/>
                    <a:pt x="28" y="140"/>
                  </a:cubicBezTo>
                  <a:cubicBezTo>
                    <a:pt x="34" y="105"/>
                    <a:pt x="0" y="84"/>
                    <a:pt x="28" y="64"/>
                  </a:cubicBezTo>
                  <a:cubicBezTo>
                    <a:pt x="48" y="49"/>
                    <a:pt x="63" y="10"/>
                    <a:pt x="75" y="12"/>
                  </a:cubicBezTo>
                  <a:cubicBezTo>
                    <a:pt x="97" y="15"/>
                    <a:pt x="100" y="0"/>
                    <a:pt x="142" y="18"/>
                  </a:cubicBezTo>
                  <a:cubicBezTo>
                    <a:pt x="170" y="29"/>
                    <a:pt x="168" y="25"/>
                    <a:pt x="163" y="74"/>
                  </a:cubicBezTo>
                  <a:cubicBezTo>
                    <a:pt x="160" y="101"/>
                    <a:pt x="158" y="142"/>
                    <a:pt x="144" y="174"/>
                  </a:cubicBezTo>
                  <a:cubicBezTo>
                    <a:pt x="126" y="165"/>
                    <a:pt x="89" y="161"/>
                    <a:pt x="70" y="158"/>
                  </a:cubicBezTo>
                  <a:close/>
                </a:path>
              </a:pathLst>
            </a:custGeom>
            <a:solidFill>
              <a:srgbClr val="FFD59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ísļîḍê"/>
            <p:cNvSpPr/>
            <p:nvPr/>
          </p:nvSpPr>
          <p:spPr bwMode="auto">
            <a:xfrm>
              <a:off x="6634076" y="2435169"/>
              <a:ext cx="775595" cy="1133561"/>
            </a:xfrm>
            <a:custGeom>
              <a:avLst/>
              <a:gdLst>
                <a:gd name="T0" fmla="*/ 205 w 590"/>
                <a:gd name="T1" fmla="*/ 849 h 863"/>
                <a:gd name="T2" fmla="*/ 521 w 590"/>
                <a:gd name="T3" fmla="*/ 527 h 863"/>
                <a:gd name="T4" fmla="*/ 589 w 590"/>
                <a:gd name="T5" fmla="*/ 25 h 863"/>
                <a:gd name="T6" fmla="*/ 590 w 590"/>
                <a:gd name="T7" fmla="*/ 20 h 863"/>
                <a:gd name="T8" fmla="*/ 462 w 590"/>
                <a:gd name="T9" fmla="*/ 0 h 863"/>
                <a:gd name="T10" fmla="*/ 330 w 590"/>
                <a:gd name="T11" fmla="*/ 481 h 863"/>
                <a:gd name="T12" fmla="*/ 0 w 590"/>
                <a:gd name="T13" fmla="*/ 695 h 863"/>
                <a:gd name="T14" fmla="*/ 205 w 590"/>
                <a:gd name="T15" fmla="*/ 849 h 8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0" h="863">
                  <a:moveTo>
                    <a:pt x="205" y="849"/>
                  </a:moveTo>
                  <a:cubicBezTo>
                    <a:pt x="521" y="527"/>
                    <a:pt x="521" y="527"/>
                    <a:pt x="521" y="527"/>
                  </a:cubicBezTo>
                  <a:cubicBezTo>
                    <a:pt x="589" y="25"/>
                    <a:pt x="589" y="25"/>
                    <a:pt x="589" y="25"/>
                  </a:cubicBezTo>
                  <a:cubicBezTo>
                    <a:pt x="589" y="25"/>
                    <a:pt x="589" y="23"/>
                    <a:pt x="590" y="20"/>
                  </a:cubicBezTo>
                  <a:cubicBezTo>
                    <a:pt x="573" y="19"/>
                    <a:pt x="462" y="0"/>
                    <a:pt x="462" y="0"/>
                  </a:cubicBezTo>
                  <a:cubicBezTo>
                    <a:pt x="330" y="481"/>
                    <a:pt x="330" y="481"/>
                    <a:pt x="330" y="481"/>
                  </a:cubicBezTo>
                  <a:cubicBezTo>
                    <a:pt x="0" y="695"/>
                    <a:pt x="0" y="695"/>
                    <a:pt x="0" y="695"/>
                  </a:cubicBezTo>
                  <a:cubicBezTo>
                    <a:pt x="0" y="695"/>
                    <a:pt x="120" y="863"/>
                    <a:pt x="205" y="849"/>
                  </a:cubicBezTo>
                  <a:close/>
                </a:path>
              </a:pathLst>
            </a:custGeom>
            <a:solidFill>
              <a:srgbClr val="001A4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î$1íḑé"/>
            <p:cNvSpPr/>
            <p:nvPr/>
          </p:nvSpPr>
          <p:spPr bwMode="auto">
            <a:xfrm>
              <a:off x="7234064" y="2401398"/>
              <a:ext cx="184612" cy="103563"/>
            </a:xfrm>
            <a:custGeom>
              <a:avLst/>
              <a:gdLst>
                <a:gd name="T0" fmla="*/ 14 w 164"/>
                <a:gd name="T1" fmla="*/ 0 h 92"/>
                <a:gd name="T2" fmla="*/ 164 w 164"/>
                <a:gd name="T3" fmla="*/ 45 h 92"/>
                <a:gd name="T4" fmla="*/ 150 w 164"/>
                <a:gd name="T5" fmla="*/ 92 h 92"/>
                <a:gd name="T6" fmla="*/ 0 w 164"/>
                <a:gd name="T7" fmla="*/ 47 h 92"/>
                <a:gd name="T8" fmla="*/ 14 w 164"/>
                <a:gd name="T9" fmla="*/ 0 h 92"/>
              </a:gdLst>
              <a:ahLst/>
              <a:cxnLst>
                <a:cxn ang="0">
                  <a:pos x="T0" y="T1"/>
                </a:cxn>
                <a:cxn ang="0">
                  <a:pos x="T2" y="T3"/>
                </a:cxn>
                <a:cxn ang="0">
                  <a:pos x="T4" y="T5"/>
                </a:cxn>
                <a:cxn ang="0">
                  <a:pos x="T6" y="T7"/>
                </a:cxn>
                <a:cxn ang="0">
                  <a:pos x="T8" y="T9"/>
                </a:cxn>
              </a:cxnLst>
              <a:rect l="0" t="0" r="r" b="b"/>
              <a:pathLst>
                <a:path w="164" h="92">
                  <a:moveTo>
                    <a:pt x="14" y="0"/>
                  </a:moveTo>
                  <a:lnTo>
                    <a:pt x="164" y="45"/>
                  </a:lnTo>
                  <a:lnTo>
                    <a:pt x="150" y="92"/>
                  </a:lnTo>
                  <a:lnTo>
                    <a:pt x="0" y="47"/>
                  </a:lnTo>
                  <a:lnTo>
                    <a:pt x="14" y="0"/>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í$ḻídê"/>
            <p:cNvSpPr/>
            <p:nvPr/>
          </p:nvSpPr>
          <p:spPr bwMode="auto">
            <a:xfrm>
              <a:off x="6646459" y="4442258"/>
              <a:ext cx="260033" cy="480666"/>
            </a:xfrm>
            <a:custGeom>
              <a:avLst/>
              <a:gdLst>
                <a:gd name="T0" fmla="*/ 0 w 231"/>
                <a:gd name="T1" fmla="*/ 0 h 427"/>
                <a:gd name="T2" fmla="*/ 231 w 231"/>
                <a:gd name="T3" fmla="*/ 44 h 427"/>
                <a:gd name="T4" fmla="*/ 70 w 231"/>
                <a:gd name="T5" fmla="*/ 427 h 427"/>
                <a:gd name="T6" fmla="*/ 0 w 231"/>
                <a:gd name="T7" fmla="*/ 0 h 427"/>
              </a:gdLst>
              <a:ahLst/>
              <a:cxnLst>
                <a:cxn ang="0">
                  <a:pos x="T0" y="T1"/>
                </a:cxn>
                <a:cxn ang="0">
                  <a:pos x="T2" y="T3"/>
                </a:cxn>
                <a:cxn ang="0">
                  <a:pos x="T4" y="T5"/>
                </a:cxn>
                <a:cxn ang="0">
                  <a:pos x="T6" y="T7"/>
                </a:cxn>
              </a:cxnLst>
              <a:rect l="0" t="0" r="r" b="b"/>
              <a:pathLst>
                <a:path w="231" h="427">
                  <a:moveTo>
                    <a:pt x="0" y="0"/>
                  </a:moveTo>
                  <a:lnTo>
                    <a:pt x="231" y="44"/>
                  </a:lnTo>
                  <a:lnTo>
                    <a:pt x="70" y="427"/>
                  </a:lnTo>
                  <a:lnTo>
                    <a:pt x="0" y="0"/>
                  </a:lnTo>
                  <a:close/>
                </a:path>
              </a:pathLst>
            </a:custGeom>
            <a:solidFill>
              <a:srgbClr val="0010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ïšlîďé"/>
            <p:cNvSpPr/>
            <p:nvPr/>
          </p:nvSpPr>
          <p:spPr bwMode="auto">
            <a:xfrm>
              <a:off x="7333124" y="5782944"/>
              <a:ext cx="372601" cy="359093"/>
            </a:xfrm>
            <a:custGeom>
              <a:avLst/>
              <a:gdLst>
                <a:gd name="T0" fmla="*/ 0 w 283"/>
                <a:gd name="T1" fmla="*/ 0 h 274"/>
                <a:gd name="T2" fmla="*/ 5 w 283"/>
                <a:gd name="T3" fmla="*/ 16 h 274"/>
                <a:gd name="T4" fmla="*/ 20 w 283"/>
                <a:gd name="T5" fmla="*/ 90 h 274"/>
                <a:gd name="T6" fmla="*/ 253 w 283"/>
                <a:gd name="T7" fmla="*/ 234 h 274"/>
                <a:gd name="T8" fmla="*/ 137 w 283"/>
                <a:gd name="T9" fmla="*/ 41 h 274"/>
                <a:gd name="T10" fmla="*/ 138 w 283"/>
                <a:gd name="T11" fmla="*/ 39 h 274"/>
                <a:gd name="T12" fmla="*/ 0 w 283"/>
                <a:gd name="T13" fmla="*/ 0 h 274"/>
              </a:gdLst>
              <a:ahLst/>
              <a:cxnLst>
                <a:cxn ang="0">
                  <a:pos x="T0" y="T1"/>
                </a:cxn>
                <a:cxn ang="0">
                  <a:pos x="T2" y="T3"/>
                </a:cxn>
                <a:cxn ang="0">
                  <a:pos x="T4" y="T5"/>
                </a:cxn>
                <a:cxn ang="0">
                  <a:pos x="T6" y="T7"/>
                </a:cxn>
                <a:cxn ang="0">
                  <a:pos x="T8" y="T9"/>
                </a:cxn>
                <a:cxn ang="0">
                  <a:pos x="T10" y="T11"/>
                </a:cxn>
                <a:cxn ang="0">
                  <a:pos x="T12" y="T13"/>
                </a:cxn>
              </a:cxnLst>
              <a:rect l="0" t="0" r="r" b="b"/>
              <a:pathLst>
                <a:path w="283" h="274">
                  <a:moveTo>
                    <a:pt x="0" y="0"/>
                  </a:moveTo>
                  <a:cubicBezTo>
                    <a:pt x="1" y="9"/>
                    <a:pt x="3" y="15"/>
                    <a:pt x="5" y="16"/>
                  </a:cubicBezTo>
                  <a:cubicBezTo>
                    <a:pt x="34" y="27"/>
                    <a:pt x="12" y="81"/>
                    <a:pt x="20" y="90"/>
                  </a:cubicBezTo>
                  <a:cubicBezTo>
                    <a:pt x="61" y="131"/>
                    <a:pt x="224" y="274"/>
                    <a:pt x="253" y="234"/>
                  </a:cubicBezTo>
                  <a:cubicBezTo>
                    <a:pt x="283" y="194"/>
                    <a:pt x="137" y="41"/>
                    <a:pt x="137" y="41"/>
                  </a:cubicBezTo>
                  <a:cubicBezTo>
                    <a:pt x="138" y="39"/>
                    <a:pt x="138" y="39"/>
                    <a:pt x="138" y="39"/>
                  </a:cubicBezTo>
                  <a:cubicBezTo>
                    <a:pt x="91" y="30"/>
                    <a:pt x="43" y="13"/>
                    <a:pt x="0" y="0"/>
                  </a:cubicBezTo>
                  <a:close/>
                </a:path>
              </a:pathLst>
            </a:custGeom>
            <a:solidFill>
              <a:srgbClr val="03020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îsḻîḑé"/>
            <p:cNvSpPr/>
            <p:nvPr/>
          </p:nvSpPr>
          <p:spPr bwMode="auto">
            <a:xfrm>
              <a:off x="5444231" y="4401734"/>
              <a:ext cx="2204084" cy="1470140"/>
            </a:xfrm>
            <a:custGeom>
              <a:avLst/>
              <a:gdLst>
                <a:gd name="T0" fmla="*/ 712 w 1675"/>
                <a:gd name="T1" fmla="*/ 120 h 1119"/>
                <a:gd name="T2" fmla="*/ 709 w 1675"/>
                <a:gd name="T3" fmla="*/ 124 h 1119"/>
                <a:gd name="T4" fmla="*/ 394 w 1675"/>
                <a:gd name="T5" fmla="*/ 844 h 1119"/>
                <a:gd name="T6" fmla="*/ 0 w 1675"/>
                <a:gd name="T7" fmla="*/ 1031 h 1119"/>
                <a:gd name="T8" fmla="*/ 46 w 1675"/>
                <a:gd name="T9" fmla="*/ 1090 h 1119"/>
                <a:gd name="T10" fmla="*/ 551 w 1675"/>
                <a:gd name="T11" fmla="*/ 971 h 1119"/>
                <a:gd name="T12" fmla="*/ 977 w 1675"/>
                <a:gd name="T13" fmla="*/ 395 h 1119"/>
                <a:gd name="T14" fmla="*/ 1435 w 1675"/>
                <a:gd name="T15" fmla="*/ 481 h 1119"/>
                <a:gd name="T16" fmla="*/ 1425 w 1675"/>
                <a:gd name="T17" fmla="*/ 1064 h 1119"/>
                <a:gd name="T18" fmla="*/ 1589 w 1675"/>
                <a:gd name="T19" fmla="*/ 1073 h 1119"/>
                <a:gd name="T20" fmla="*/ 1675 w 1675"/>
                <a:gd name="T21" fmla="*/ 290 h 1119"/>
                <a:gd name="T22" fmla="*/ 934 w 1675"/>
                <a:gd name="T23" fmla="*/ 39 h 1119"/>
                <a:gd name="T24" fmla="*/ 712 w 1675"/>
                <a:gd name="T25" fmla="*/ 120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75" h="1119">
                  <a:moveTo>
                    <a:pt x="712" y="120"/>
                  </a:moveTo>
                  <a:cubicBezTo>
                    <a:pt x="709" y="124"/>
                    <a:pt x="709" y="124"/>
                    <a:pt x="709" y="124"/>
                  </a:cubicBezTo>
                  <a:cubicBezTo>
                    <a:pt x="394" y="844"/>
                    <a:pt x="394" y="844"/>
                    <a:pt x="394" y="844"/>
                  </a:cubicBezTo>
                  <a:cubicBezTo>
                    <a:pt x="0" y="1031"/>
                    <a:pt x="0" y="1031"/>
                    <a:pt x="0" y="1031"/>
                  </a:cubicBezTo>
                  <a:cubicBezTo>
                    <a:pt x="23" y="1056"/>
                    <a:pt x="24" y="1065"/>
                    <a:pt x="46" y="1090"/>
                  </a:cubicBezTo>
                  <a:cubicBezTo>
                    <a:pt x="551" y="971"/>
                    <a:pt x="551" y="971"/>
                    <a:pt x="551" y="971"/>
                  </a:cubicBezTo>
                  <a:cubicBezTo>
                    <a:pt x="977" y="395"/>
                    <a:pt x="977" y="395"/>
                    <a:pt x="977" y="395"/>
                  </a:cubicBezTo>
                  <a:cubicBezTo>
                    <a:pt x="1435" y="481"/>
                    <a:pt x="1435" y="481"/>
                    <a:pt x="1435" y="481"/>
                  </a:cubicBezTo>
                  <a:cubicBezTo>
                    <a:pt x="1435" y="481"/>
                    <a:pt x="1438" y="981"/>
                    <a:pt x="1425" y="1064"/>
                  </a:cubicBezTo>
                  <a:cubicBezTo>
                    <a:pt x="1431" y="1095"/>
                    <a:pt x="1544" y="1119"/>
                    <a:pt x="1589" y="1073"/>
                  </a:cubicBezTo>
                  <a:cubicBezTo>
                    <a:pt x="1675" y="290"/>
                    <a:pt x="1675" y="290"/>
                    <a:pt x="1675" y="290"/>
                  </a:cubicBezTo>
                  <a:cubicBezTo>
                    <a:pt x="1675" y="290"/>
                    <a:pt x="930" y="42"/>
                    <a:pt x="934" y="39"/>
                  </a:cubicBezTo>
                  <a:cubicBezTo>
                    <a:pt x="853" y="46"/>
                    <a:pt x="911" y="0"/>
                    <a:pt x="712" y="120"/>
                  </a:cubicBezTo>
                  <a:close/>
                </a:path>
              </a:pathLst>
            </a:custGeom>
            <a:solidFill>
              <a:srgbClr val="001A4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ïŝ1ïde"/>
            <p:cNvSpPr/>
            <p:nvPr/>
          </p:nvSpPr>
          <p:spPr bwMode="auto">
            <a:xfrm>
              <a:off x="6332393" y="4670771"/>
              <a:ext cx="1124556" cy="547081"/>
            </a:xfrm>
            <a:custGeom>
              <a:avLst/>
              <a:gdLst>
                <a:gd name="T0" fmla="*/ 855 w 855"/>
                <a:gd name="T1" fmla="*/ 191 h 416"/>
                <a:gd name="T2" fmla="*/ 628 w 855"/>
                <a:gd name="T3" fmla="*/ 240 h 416"/>
                <a:gd name="T4" fmla="*/ 584 w 855"/>
                <a:gd name="T5" fmla="*/ 228 h 416"/>
                <a:gd name="T6" fmla="*/ 374 w 855"/>
                <a:gd name="T7" fmla="*/ 183 h 416"/>
                <a:gd name="T8" fmla="*/ 0 w 855"/>
                <a:gd name="T9" fmla="*/ 0 h 416"/>
                <a:gd name="T10" fmla="*/ 207 w 855"/>
                <a:gd name="T11" fmla="*/ 323 h 416"/>
                <a:gd name="T12" fmla="*/ 302 w 855"/>
                <a:gd name="T13" fmla="*/ 190 h 416"/>
                <a:gd name="T14" fmla="*/ 765 w 855"/>
                <a:gd name="T15" fmla="*/ 278 h 416"/>
                <a:gd name="T16" fmla="*/ 758 w 855"/>
                <a:gd name="T17" fmla="*/ 416 h 416"/>
                <a:gd name="T18" fmla="*/ 855 w 855"/>
                <a:gd name="T19" fmla="*/ 19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5" h="416">
                  <a:moveTo>
                    <a:pt x="855" y="191"/>
                  </a:moveTo>
                  <a:cubicBezTo>
                    <a:pt x="820" y="208"/>
                    <a:pt x="666" y="240"/>
                    <a:pt x="628" y="240"/>
                  </a:cubicBezTo>
                  <a:cubicBezTo>
                    <a:pt x="614" y="241"/>
                    <a:pt x="600" y="232"/>
                    <a:pt x="584" y="228"/>
                  </a:cubicBezTo>
                  <a:cubicBezTo>
                    <a:pt x="510" y="209"/>
                    <a:pt x="444" y="201"/>
                    <a:pt x="374" y="183"/>
                  </a:cubicBezTo>
                  <a:cubicBezTo>
                    <a:pt x="323" y="172"/>
                    <a:pt x="252" y="90"/>
                    <a:pt x="0" y="0"/>
                  </a:cubicBezTo>
                  <a:cubicBezTo>
                    <a:pt x="6" y="23"/>
                    <a:pt x="181" y="328"/>
                    <a:pt x="207" y="323"/>
                  </a:cubicBezTo>
                  <a:cubicBezTo>
                    <a:pt x="302" y="190"/>
                    <a:pt x="302" y="190"/>
                    <a:pt x="302" y="190"/>
                  </a:cubicBezTo>
                  <a:cubicBezTo>
                    <a:pt x="765" y="278"/>
                    <a:pt x="765" y="278"/>
                    <a:pt x="765" y="278"/>
                  </a:cubicBezTo>
                  <a:cubicBezTo>
                    <a:pt x="765" y="278"/>
                    <a:pt x="756" y="402"/>
                    <a:pt x="758" y="416"/>
                  </a:cubicBezTo>
                  <a:cubicBezTo>
                    <a:pt x="797" y="399"/>
                    <a:pt x="774" y="230"/>
                    <a:pt x="855" y="191"/>
                  </a:cubicBezTo>
                  <a:close/>
                </a:path>
              </a:pathLst>
            </a:custGeom>
            <a:solidFill>
              <a:srgbClr val="0010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íŝlíḋé"/>
            <p:cNvSpPr/>
            <p:nvPr/>
          </p:nvSpPr>
          <p:spPr bwMode="auto">
            <a:xfrm>
              <a:off x="6030711" y="5619721"/>
              <a:ext cx="132830" cy="72044"/>
            </a:xfrm>
            <a:custGeom>
              <a:avLst/>
              <a:gdLst>
                <a:gd name="T0" fmla="*/ 50 w 101"/>
                <a:gd name="T1" fmla="*/ 55 h 55"/>
                <a:gd name="T2" fmla="*/ 101 w 101"/>
                <a:gd name="T3" fmla="*/ 43 h 55"/>
                <a:gd name="T4" fmla="*/ 0 w 101"/>
                <a:gd name="T5" fmla="*/ 0 h 55"/>
                <a:gd name="T6" fmla="*/ 50 w 101"/>
                <a:gd name="T7" fmla="*/ 55 h 55"/>
              </a:gdLst>
              <a:ahLst/>
              <a:cxnLst>
                <a:cxn ang="0">
                  <a:pos x="T0" y="T1"/>
                </a:cxn>
                <a:cxn ang="0">
                  <a:pos x="T2" y="T3"/>
                </a:cxn>
                <a:cxn ang="0">
                  <a:pos x="T4" y="T5"/>
                </a:cxn>
                <a:cxn ang="0">
                  <a:pos x="T6" y="T7"/>
                </a:cxn>
              </a:cxnLst>
              <a:rect l="0" t="0" r="r" b="b"/>
              <a:pathLst>
                <a:path w="101" h="55">
                  <a:moveTo>
                    <a:pt x="50" y="55"/>
                  </a:moveTo>
                  <a:cubicBezTo>
                    <a:pt x="101" y="43"/>
                    <a:pt x="101" y="43"/>
                    <a:pt x="101" y="43"/>
                  </a:cubicBezTo>
                  <a:cubicBezTo>
                    <a:pt x="46" y="38"/>
                    <a:pt x="50" y="17"/>
                    <a:pt x="0" y="0"/>
                  </a:cubicBezTo>
                  <a:cubicBezTo>
                    <a:pt x="31" y="31"/>
                    <a:pt x="16" y="40"/>
                    <a:pt x="50" y="55"/>
                  </a:cubicBezTo>
                  <a:close/>
                </a:path>
              </a:pathLst>
            </a:custGeom>
            <a:solidFill>
              <a:srgbClr val="0010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îš1iḑé"/>
            <p:cNvSpPr/>
            <p:nvPr/>
          </p:nvSpPr>
          <p:spPr bwMode="auto">
            <a:xfrm>
              <a:off x="5241608" y="5759305"/>
              <a:ext cx="273541" cy="293803"/>
            </a:xfrm>
            <a:custGeom>
              <a:avLst/>
              <a:gdLst>
                <a:gd name="T0" fmla="*/ 154 w 208"/>
                <a:gd name="T1" fmla="*/ 3 h 224"/>
                <a:gd name="T2" fmla="*/ 93 w 208"/>
                <a:gd name="T3" fmla="*/ 101 h 224"/>
                <a:gd name="T4" fmla="*/ 92 w 208"/>
                <a:gd name="T5" fmla="*/ 224 h 224"/>
                <a:gd name="T6" fmla="*/ 205 w 208"/>
                <a:gd name="T7" fmla="*/ 61 h 224"/>
                <a:gd name="T8" fmla="*/ 208 w 208"/>
                <a:gd name="T9" fmla="*/ 60 h 224"/>
                <a:gd name="T10" fmla="*/ 157 w 208"/>
                <a:gd name="T11" fmla="*/ 0 h 224"/>
                <a:gd name="T12" fmla="*/ 154 w 208"/>
                <a:gd name="T13" fmla="*/ 3 h 224"/>
              </a:gdLst>
              <a:ahLst/>
              <a:cxnLst>
                <a:cxn ang="0">
                  <a:pos x="T0" y="T1"/>
                </a:cxn>
                <a:cxn ang="0">
                  <a:pos x="T2" y="T3"/>
                </a:cxn>
                <a:cxn ang="0">
                  <a:pos x="T4" y="T5"/>
                </a:cxn>
                <a:cxn ang="0">
                  <a:pos x="T6" y="T7"/>
                </a:cxn>
                <a:cxn ang="0">
                  <a:pos x="T8" y="T9"/>
                </a:cxn>
                <a:cxn ang="0">
                  <a:pos x="T10" y="T11"/>
                </a:cxn>
                <a:cxn ang="0">
                  <a:pos x="T12" y="T13"/>
                </a:cxn>
              </a:cxnLst>
              <a:rect l="0" t="0" r="r" b="b"/>
              <a:pathLst>
                <a:path w="208" h="224">
                  <a:moveTo>
                    <a:pt x="154" y="3"/>
                  </a:moveTo>
                  <a:cubicBezTo>
                    <a:pt x="154" y="3"/>
                    <a:pt x="166" y="25"/>
                    <a:pt x="93" y="101"/>
                  </a:cubicBezTo>
                  <a:cubicBezTo>
                    <a:pt x="0" y="210"/>
                    <a:pt x="92" y="224"/>
                    <a:pt x="92" y="224"/>
                  </a:cubicBezTo>
                  <a:cubicBezTo>
                    <a:pt x="205" y="61"/>
                    <a:pt x="205" y="61"/>
                    <a:pt x="205" y="61"/>
                  </a:cubicBezTo>
                  <a:cubicBezTo>
                    <a:pt x="208" y="60"/>
                    <a:pt x="208" y="60"/>
                    <a:pt x="208" y="60"/>
                  </a:cubicBezTo>
                  <a:cubicBezTo>
                    <a:pt x="190" y="41"/>
                    <a:pt x="175" y="20"/>
                    <a:pt x="157" y="0"/>
                  </a:cubicBezTo>
                  <a:lnTo>
                    <a:pt x="154" y="3"/>
                  </a:lnTo>
                  <a:close/>
                </a:path>
              </a:pathLst>
            </a:custGeom>
            <a:solidFill>
              <a:srgbClr val="03020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íSlíḓé"/>
            <p:cNvSpPr/>
            <p:nvPr/>
          </p:nvSpPr>
          <p:spPr bwMode="auto">
            <a:xfrm>
              <a:off x="6403311" y="4456892"/>
              <a:ext cx="287049" cy="466032"/>
            </a:xfrm>
            <a:custGeom>
              <a:avLst/>
              <a:gdLst>
                <a:gd name="T0" fmla="*/ 204 w 218"/>
                <a:gd name="T1" fmla="*/ 0 h 355"/>
                <a:gd name="T2" fmla="*/ 217 w 218"/>
                <a:gd name="T3" fmla="*/ 206 h 355"/>
                <a:gd name="T4" fmla="*/ 205 w 218"/>
                <a:gd name="T5" fmla="*/ 355 h 355"/>
                <a:gd name="T6" fmla="*/ 20 w 218"/>
                <a:gd name="T7" fmla="*/ 226 h 355"/>
                <a:gd name="T8" fmla="*/ 5 w 218"/>
                <a:gd name="T9" fmla="*/ 144 h 355"/>
                <a:gd name="T10" fmla="*/ 100 w 218"/>
                <a:gd name="T11" fmla="*/ 141 h 355"/>
                <a:gd name="T12" fmla="*/ 204 w 218"/>
                <a:gd name="T13" fmla="*/ 0 h 355"/>
              </a:gdLst>
              <a:ahLst/>
              <a:cxnLst>
                <a:cxn ang="0">
                  <a:pos x="T0" y="T1"/>
                </a:cxn>
                <a:cxn ang="0">
                  <a:pos x="T2" y="T3"/>
                </a:cxn>
                <a:cxn ang="0">
                  <a:pos x="T4" y="T5"/>
                </a:cxn>
                <a:cxn ang="0">
                  <a:pos x="T6" y="T7"/>
                </a:cxn>
                <a:cxn ang="0">
                  <a:pos x="T8" y="T9"/>
                </a:cxn>
                <a:cxn ang="0">
                  <a:pos x="T10" y="T11"/>
                </a:cxn>
                <a:cxn ang="0">
                  <a:pos x="T12" y="T13"/>
                </a:cxn>
              </a:cxnLst>
              <a:rect l="0" t="0" r="r" b="b"/>
              <a:pathLst>
                <a:path w="218" h="355">
                  <a:moveTo>
                    <a:pt x="204" y="0"/>
                  </a:moveTo>
                  <a:cubicBezTo>
                    <a:pt x="204" y="0"/>
                    <a:pt x="218" y="202"/>
                    <a:pt x="217" y="206"/>
                  </a:cubicBezTo>
                  <a:cubicBezTo>
                    <a:pt x="216" y="210"/>
                    <a:pt x="205" y="355"/>
                    <a:pt x="205" y="355"/>
                  </a:cubicBezTo>
                  <a:cubicBezTo>
                    <a:pt x="205" y="355"/>
                    <a:pt x="38" y="273"/>
                    <a:pt x="20" y="226"/>
                  </a:cubicBezTo>
                  <a:cubicBezTo>
                    <a:pt x="3" y="179"/>
                    <a:pt x="0" y="144"/>
                    <a:pt x="5" y="144"/>
                  </a:cubicBezTo>
                  <a:cubicBezTo>
                    <a:pt x="10" y="143"/>
                    <a:pt x="89" y="141"/>
                    <a:pt x="100" y="141"/>
                  </a:cubicBezTo>
                  <a:cubicBezTo>
                    <a:pt x="110" y="141"/>
                    <a:pt x="198" y="21"/>
                    <a:pt x="204" y="0"/>
                  </a:cubicBezTo>
                  <a:close/>
                </a:path>
              </a:pathLst>
            </a:custGeom>
            <a:solidFill>
              <a:srgbClr val="0010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ïŝ1iďè"/>
            <p:cNvSpPr/>
            <p:nvPr/>
          </p:nvSpPr>
          <p:spPr bwMode="auto">
            <a:xfrm>
              <a:off x="6247967" y="3352599"/>
              <a:ext cx="723813" cy="1141441"/>
            </a:xfrm>
            <a:custGeom>
              <a:avLst/>
              <a:gdLst>
                <a:gd name="T0" fmla="*/ 167 w 550"/>
                <a:gd name="T1" fmla="*/ 14 h 869"/>
                <a:gd name="T2" fmla="*/ 0 w 550"/>
                <a:gd name="T3" fmla="*/ 56 h 869"/>
                <a:gd name="T4" fmla="*/ 177 w 550"/>
                <a:gd name="T5" fmla="*/ 507 h 869"/>
                <a:gd name="T6" fmla="*/ 233 w 550"/>
                <a:gd name="T7" fmla="*/ 760 h 869"/>
                <a:gd name="T8" fmla="*/ 292 w 550"/>
                <a:gd name="T9" fmla="*/ 834 h 869"/>
                <a:gd name="T10" fmla="*/ 497 w 550"/>
                <a:gd name="T11" fmla="*/ 869 h 869"/>
                <a:gd name="T12" fmla="*/ 518 w 550"/>
                <a:gd name="T13" fmla="*/ 648 h 869"/>
                <a:gd name="T14" fmla="*/ 507 w 550"/>
                <a:gd name="T15" fmla="*/ 400 h 869"/>
                <a:gd name="T16" fmla="*/ 496 w 550"/>
                <a:gd name="T17" fmla="*/ 343 h 869"/>
                <a:gd name="T18" fmla="*/ 167 w 550"/>
                <a:gd name="T19" fmla="*/ 14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0" h="869">
                  <a:moveTo>
                    <a:pt x="167" y="14"/>
                  </a:moveTo>
                  <a:cubicBezTo>
                    <a:pt x="0" y="56"/>
                    <a:pt x="0" y="56"/>
                    <a:pt x="0" y="56"/>
                  </a:cubicBezTo>
                  <a:cubicBezTo>
                    <a:pt x="101" y="171"/>
                    <a:pt x="134" y="358"/>
                    <a:pt x="177" y="507"/>
                  </a:cubicBezTo>
                  <a:cubicBezTo>
                    <a:pt x="200" y="591"/>
                    <a:pt x="216" y="674"/>
                    <a:pt x="233" y="760"/>
                  </a:cubicBezTo>
                  <a:cubicBezTo>
                    <a:pt x="248" y="829"/>
                    <a:pt x="292" y="834"/>
                    <a:pt x="292" y="834"/>
                  </a:cubicBezTo>
                  <a:cubicBezTo>
                    <a:pt x="497" y="869"/>
                    <a:pt x="497" y="869"/>
                    <a:pt x="497" y="869"/>
                  </a:cubicBezTo>
                  <a:cubicBezTo>
                    <a:pt x="512" y="854"/>
                    <a:pt x="550" y="718"/>
                    <a:pt x="518" y="648"/>
                  </a:cubicBezTo>
                  <a:cubicBezTo>
                    <a:pt x="518" y="648"/>
                    <a:pt x="481" y="609"/>
                    <a:pt x="507" y="400"/>
                  </a:cubicBezTo>
                  <a:cubicBezTo>
                    <a:pt x="510" y="375"/>
                    <a:pt x="494" y="369"/>
                    <a:pt x="496" y="343"/>
                  </a:cubicBezTo>
                  <a:cubicBezTo>
                    <a:pt x="373" y="0"/>
                    <a:pt x="366" y="43"/>
                    <a:pt x="167" y="14"/>
                  </a:cubicBezTo>
                  <a:close/>
                </a:path>
              </a:pathLst>
            </a:custGeom>
            <a:solidFill>
              <a:srgbClr val="E3E3E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ïSļíḍê"/>
            <p:cNvSpPr/>
            <p:nvPr/>
          </p:nvSpPr>
          <p:spPr bwMode="auto">
            <a:xfrm>
              <a:off x="6276109" y="3359353"/>
              <a:ext cx="479540" cy="617999"/>
            </a:xfrm>
            <a:custGeom>
              <a:avLst/>
              <a:gdLst>
                <a:gd name="T0" fmla="*/ 0 w 365"/>
                <a:gd name="T1" fmla="*/ 58 h 471"/>
                <a:gd name="T2" fmla="*/ 224 w 365"/>
                <a:gd name="T3" fmla="*/ 180 h 471"/>
                <a:gd name="T4" fmla="*/ 222 w 365"/>
                <a:gd name="T5" fmla="*/ 118 h 471"/>
                <a:gd name="T6" fmla="*/ 364 w 365"/>
                <a:gd name="T7" fmla="*/ 468 h 471"/>
                <a:gd name="T8" fmla="*/ 268 w 365"/>
                <a:gd name="T9" fmla="*/ 128 h 471"/>
                <a:gd name="T10" fmla="*/ 271 w 365"/>
                <a:gd name="T11" fmla="*/ 107 h 471"/>
                <a:gd name="T12" fmla="*/ 310 w 365"/>
                <a:gd name="T13" fmla="*/ 114 h 471"/>
                <a:gd name="T14" fmla="*/ 313 w 365"/>
                <a:gd name="T15" fmla="*/ 15 h 471"/>
                <a:gd name="T16" fmla="*/ 287 w 365"/>
                <a:gd name="T17" fmla="*/ 0 h 471"/>
                <a:gd name="T18" fmla="*/ 240 w 365"/>
                <a:gd name="T19" fmla="*/ 74 h 471"/>
                <a:gd name="T20" fmla="*/ 185 w 365"/>
                <a:gd name="T21" fmla="*/ 103 h 471"/>
                <a:gd name="T22" fmla="*/ 0 w 365"/>
                <a:gd name="T23" fmla="*/ 5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5" h="471">
                  <a:moveTo>
                    <a:pt x="0" y="58"/>
                  </a:moveTo>
                  <a:cubicBezTo>
                    <a:pt x="224" y="180"/>
                    <a:pt x="224" y="180"/>
                    <a:pt x="224" y="180"/>
                  </a:cubicBezTo>
                  <a:cubicBezTo>
                    <a:pt x="222" y="118"/>
                    <a:pt x="222" y="118"/>
                    <a:pt x="222" y="118"/>
                  </a:cubicBezTo>
                  <a:cubicBezTo>
                    <a:pt x="222" y="118"/>
                    <a:pt x="363" y="471"/>
                    <a:pt x="364" y="468"/>
                  </a:cubicBezTo>
                  <a:cubicBezTo>
                    <a:pt x="365" y="466"/>
                    <a:pt x="268" y="128"/>
                    <a:pt x="268" y="128"/>
                  </a:cubicBezTo>
                  <a:cubicBezTo>
                    <a:pt x="271" y="107"/>
                    <a:pt x="271" y="107"/>
                    <a:pt x="271" y="107"/>
                  </a:cubicBezTo>
                  <a:cubicBezTo>
                    <a:pt x="310" y="114"/>
                    <a:pt x="310" y="114"/>
                    <a:pt x="310" y="114"/>
                  </a:cubicBezTo>
                  <a:cubicBezTo>
                    <a:pt x="313" y="15"/>
                    <a:pt x="313" y="15"/>
                    <a:pt x="313" y="15"/>
                  </a:cubicBezTo>
                  <a:cubicBezTo>
                    <a:pt x="287" y="0"/>
                    <a:pt x="287" y="0"/>
                    <a:pt x="287" y="0"/>
                  </a:cubicBezTo>
                  <a:cubicBezTo>
                    <a:pt x="240" y="74"/>
                    <a:pt x="240" y="74"/>
                    <a:pt x="240" y="74"/>
                  </a:cubicBezTo>
                  <a:cubicBezTo>
                    <a:pt x="240" y="74"/>
                    <a:pt x="188" y="103"/>
                    <a:pt x="185" y="103"/>
                  </a:cubicBezTo>
                  <a:cubicBezTo>
                    <a:pt x="182" y="104"/>
                    <a:pt x="0" y="58"/>
                    <a:pt x="0" y="58"/>
                  </a:cubicBezTo>
                  <a:close/>
                </a:path>
              </a:pathLst>
            </a:custGeom>
            <a:solidFill>
              <a:srgbClr val="C9C9C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íṡ1îďè"/>
            <p:cNvSpPr/>
            <p:nvPr/>
          </p:nvSpPr>
          <p:spPr bwMode="auto">
            <a:xfrm>
              <a:off x="6244590" y="3183747"/>
              <a:ext cx="404120" cy="265661"/>
            </a:xfrm>
            <a:custGeom>
              <a:avLst/>
              <a:gdLst>
                <a:gd name="T0" fmla="*/ 123 w 307"/>
                <a:gd name="T1" fmla="*/ 0 h 202"/>
                <a:gd name="T2" fmla="*/ 52 w 307"/>
                <a:gd name="T3" fmla="*/ 21 h 202"/>
                <a:gd name="T4" fmla="*/ 8 w 307"/>
                <a:gd name="T5" fmla="*/ 157 h 202"/>
                <a:gd name="T6" fmla="*/ 276 w 307"/>
                <a:gd name="T7" fmla="*/ 202 h 202"/>
                <a:gd name="T8" fmla="*/ 307 w 307"/>
                <a:gd name="T9" fmla="*/ 149 h 202"/>
                <a:gd name="T10" fmla="*/ 276 w 307"/>
                <a:gd name="T11" fmla="*/ 101 h 202"/>
                <a:gd name="T12" fmla="*/ 123 w 307"/>
                <a:gd name="T13" fmla="*/ 0 h 202"/>
              </a:gdLst>
              <a:ahLst/>
              <a:cxnLst>
                <a:cxn ang="0">
                  <a:pos x="T0" y="T1"/>
                </a:cxn>
                <a:cxn ang="0">
                  <a:pos x="T2" y="T3"/>
                </a:cxn>
                <a:cxn ang="0">
                  <a:pos x="T4" y="T5"/>
                </a:cxn>
                <a:cxn ang="0">
                  <a:pos x="T6" y="T7"/>
                </a:cxn>
                <a:cxn ang="0">
                  <a:pos x="T8" y="T9"/>
                </a:cxn>
                <a:cxn ang="0">
                  <a:pos x="T10" y="T11"/>
                </a:cxn>
                <a:cxn ang="0">
                  <a:pos x="T12" y="T13"/>
                </a:cxn>
              </a:cxnLst>
              <a:rect l="0" t="0" r="r" b="b"/>
              <a:pathLst>
                <a:path w="307" h="202">
                  <a:moveTo>
                    <a:pt x="123" y="0"/>
                  </a:moveTo>
                  <a:cubicBezTo>
                    <a:pt x="52" y="21"/>
                    <a:pt x="52" y="21"/>
                    <a:pt x="52" y="21"/>
                  </a:cubicBezTo>
                  <a:cubicBezTo>
                    <a:pt x="52" y="21"/>
                    <a:pt x="16" y="134"/>
                    <a:pt x="8" y="157"/>
                  </a:cubicBezTo>
                  <a:cubicBezTo>
                    <a:pt x="0" y="180"/>
                    <a:pt x="276" y="202"/>
                    <a:pt x="276" y="202"/>
                  </a:cubicBezTo>
                  <a:cubicBezTo>
                    <a:pt x="276" y="202"/>
                    <a:pt x="276" y="186"/>
                    <a:pt x="307" y="149"/>
                  </a:cubicBezTo>
                  <a:cubicBezTo>
                    <a:pt x="307" y="149"/>
                    <a:pt x="275" y="108"/>
                    <a:pt x="276" y="101"/>
                  </a:cubicBezTo>
                  <a:cubicBezTo>
                    <a:pt x="286" y="59"/>
                    <a:pt x="123" y="0"/>
                    <a:pt x="123" y="0"/>
                  </a:cubicBezTo>
                  <a:close/>
                </a:path>
              </a:pathLst>
            </a:custGeom>
            <a:solidFill>
              <a:srgbClr val="FFC16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îṩļîde"/>
            <p:cNvSpPr/>
            <p:nvPr/>
          </p:nvSpPr>
          <p:spPr bwMode="auto">
            <a:xfrm>
              <a:off x="6058853" y="3387495"/>
              <a:ext cx="660775" cy="1500533"/>
            </a:xfrm>
            <a:custGeom>
              <a:avLst/>
              <a:gdLst>
                <a:gd name="T0" fmla="*/ 443 w 502"/>
                <a:gd name="T1" fmla="*/ 358 h 1142"/>
                <a:gd name="T2" fmla="*/ 111 w 502"/>
                <a:gd name="T3" fmla="*/ 0 h 1142"/>
                <a:gd name="T4" fmla="*/ 0 w 502"/>
                <a:gd name="T5" fmla="*/ 118 h 1142"/>
                <a:gd name="T6" fmla="*/ 202 w 502"/>
                <a:gd name="T7" fmla="*/ 747 h 1142"/>
                <a:gd name="T8" fmla="*/ 172 w 502"/>
                <a:gd name="T9" fmla="*/ 917 h 1142"/>
                <a:gd name="T10" fmla="*/ 443 w 502"/>
                <a:gd name="T11" fmla="*/ 1122 h 1142"/>
                <a:gd name="T12" fmla="*/ 443 w 502"/>
                <a:gd name="T13" fmla="*/ 358 h 1142"/>
              </a:gdLst>
              <a:ahLst/>
              <a:cxnLst>
                <a:cxn ang="0">
                  <a:pos x="T0" y="T1"/>
                </a:cxn>
                <a:cxn ang="0">
                  <a:pos x="T2" y="T3"/>
                </a:cxn>
                <a:cxn ang="0">
                  <a:pos x="T4" y="T5"/>
                </a:cxn>
                <a:cxn ang="0">
                  <a:pos x="T6" y="T7"/>
                </a:cxn>
                <a:cxn ang="0">
                  <a:pos x="T8" y="T9"/>
                </a:cxn>
                <a:cxn ang="0">
                  <a:pos x="T10" y="T11"/>
                </a:cxn>
                <a:cxn ang="0">
                  <a:pos x="T12" y="T13"/>
                </a:cxn>
              </a:cxnLst>
              <a:rect l="0" t="0" r="r" b="b"/>
              <a:pathLst>
                <a:path w="502" h="1142">
                  <a:moveTo>
                    <a:pt x="443" y="358"/>
                  </a:moveTo>
                  <a:cubicBezTo>
                    <a:pt x="413" y="194"/>
                    <a:pt x="312" y="93"/>
                    <a:pt x="111" y="0"/>
                  </a:cubicBezTo>
                  <a:cubicBezTo>
                    <a:pt x="0" y="118"/>
                    <a:pt x="0" y="118"/>
                    <a:pt x="0" y="118"/>
                  </a:cubicBezTo>
                  <a:cubicBezTo>
                    <a:pt x="0" y="118"/>
                    <a:pt x="197" y="655"/>
                    <a:pt x="202" y="747"/>
                  </a:cubicBezTo>
                  <a:cubicBezTo>
                    <a:pt x="211" y="888"/>
                    <a:pt x="172" y="917"/>
                    <a:pt x="172" y="917"/>
                  </a:cubicBezTo>
                  <a:cubicBezTo>
                    <a:pt x="206" y="1024"/>
                    <a:pt x="371" y="1142"/>
                    <a:pt x="443" y="1122"/>
                  </a:cubicBezTo>
                  <a:cubicBezTo>
                    <a:pt x="447" y="1072"/>
                    <a:pt x="502" y="688"/>
                    <a:pt x="443" y="358"/>
                  </a:cubicBezTo>
                  <a:close/>
                </a:path>
              </a:pathLst>
            </a:custGeom>
            <a:solidFill>
              <a:srgbClr val="001A4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îśļiḋé"/>
            <p:cNvSpPr/>
            <p:nvPr/>
          </p:nvSpPr>
          <p:spPr bwMode="auto">
            <a:xfrm>
              <a:off x="6333519" y="3587866"/>
              <a:ext cx="342207" cy="649518"/>
            </a:xfrm>
            <a:custGeom>
              <a:avLst/>
              <a:gdLst>
                <a:gd name="T0" fmla="*/ 26 w 260"/>
                <a:gd name="T1" fmla="*/ 5 h 495"/>
                <a:gd name="T2" fmla="*/ 0 w 260"/>
                <a:gd name="T3" fmla="*/ 81 h 495"/>
                <a:gd name="T4" fmla="*/ 93 w 260"/>
                <a:gd name="T5" fmla="*/ 109 h 495"/>
                <a:gd name="T6" fmla="*/ 56 w 260"/>
                <a:gd name="T7" fmla="*/ 156 h 495"/>
                <a:gd name="T8" fmla="*/ 260 w 260"/>
                <a:gd name="T9" fmla="*/ 495 h 495"/>
                <a:gd name="T10" fmla="*/ 234 w 260"/>
                <a:gd name="T11" fmla="*/ 206 h 495"/>
                <a:gd name="T12" fmla="*/ 132 w 260"/>
                <a:gd name="T13" fmla="*/ 0 h 495"/>
                <a:gd name="T14" fmla="*/ 26 w 260"/>
                <a:gd name="T15" fmla="*/ 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0" h="495">
                  <a:moveTo>
                    <a:pt x="26" y="5"/>
                  </a:moveTo>
                  <a:cubicBezTo>
                    <a:pt x="21" y="31"/>
                    <a:pt x="20" y="59"/>
                    <a:pt x="0" y="81"/>
                  </a:cubicBezTo>
                  <a:cubicBezTo>
                    <a:pt x="34" y="69"/>
                    <a:pt x="84" y="79"/>
                    <a:pt x="93" y="109"/>
                  </a:cubicBezTo>
                  <a:cubicBezTo>
                    <a:pt x="99" y="126"/>
                    <a:pt x="55" y="153"/>
                    <a:pt x="56" y="156"/>
                  </a:cubicBezTo>
                  <a:cubicBezTo>
                    <a:pt x="132" y="261"/>
                    <a:pt x="206" y="374"/>
                    <a:pt x="260" y="495"/>
                  </a:cubicBezTo>
                  <a:cubicBezTo>
                    <a:pt x="257" y="395"/>
                    <a:pt x="250" y="294"/>
                    <a:pt x="234" y="206"/>
                  </a:cubicBezTo>
                  <a:cubicBezTo>
                    <a:pt x="219" y="124"/>
                    <a:pt x="186" y="58"/>
                    <a:pt x="132" y="0"/>
                  </a:cubicBezTo>
                  <a:cubicBezTo>
                    <a:pt x="99" y="14"/>
                    <a:pt x="60" y="17"/>
                    <a:pt x="26" y="5"/>
                  </a:cubicBezTo>
                  <a:close/>
                </a:path>
              </a:pathLst>
            </a:custGeom>
            <a:solidFill>
              <a:srgbClr val="0010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íṩ1ídè"/>
            <p:cNvSpPr/>
            <p:nvPr/>
          </p:nvSpPr>
          <p:spPr bwMode="auto">
            <a:xfrm>
              <a:off x="6186055" y="3386369"/>
              <a:ext cx="487420" cy="817245"/>
            </a:xfrm>
            <a:custGeom>
              <a:avLst/>
              <a:gdLst>
                <a:gd name="T0" fmla="*/ 13 w 370"/>
                <a:gd name="T1" fmla="*/ 0 h 622"/>
                <a:gd name="T2" fmla="*/ 0 w 370"/>
                <a:gd name="T3" fmla="*/ 30 h 622"/>
                <a:gd name="T4" fmla="*/ 85 w 370"/>
                <a:gd name="T5" fmla="*/ 202 h 622"/>
                <a:gd name="T6" fmla="*/ 202 w 370"/>
                <a:gd name="T7" fmla="*/ 220 h 622"/>
                <a:gd name="T8" fmla="*/ 140 w 370"/>
                <a:gd name="T9" fmla="*/ 282 h 622"/>
                <a:gd name="T10" fmla="*/ 370 w 370"/>
                <a:gd name="T11" fmla="*/ 622 h 622"/>
                <a:gd name="T12" fmla="*/ 345 w 370"/>
                <a:gd name="T13" fmla="*/ 358 h 622"/>
                <a:gd name="T14" fmla="*/ 13 w 370"/>
                <a:gd name="T15" fmla="*/ 0 h 6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0" h="622">
                  <a:moveTo>
                    <a:pt x="13" y="0"/>
                  </a:moveTo>
                  <a:cubicBezTo>
                    <a:pt x="0" y="30"/>
                    <a:pt x="0" y="30"/>
                    <a:pt x="0" y="30"/>
                  </a:cubicBezTo>
                  <a:cubicBezTo>
                    <a:pt x="122" y="116"/>
                    <a:pt x="85" y="202"/>
                    <a:pt x="85" y="202"/>
                  </a:cubicBezTo>
                  <a:cubicBezTo>
                    <a:pt x="202" y="220"/>
                    <a:pt x="202" y="220"/>
                    <a:pt x="202" y="220"/>
                  </a:cubicBezTo>
                  <a:cubicBezTo>
                    <a:pt x="140" y="282"/>
                    <a:pt x="140" y="282"/>
                    <a:pt x="140" y="282"/>
                  </a:cubicBezTo>
                  <a:cubicBezTo>
                    <a:pt x="140" y="282"/>
                    <a:pt x="318" y="420"/>
                    <a:pt x="370" y="622"/>
                  </a:cubicBezTo>
                  <a:cubicBezTo>
                    <a:pt x="370" y="622"/>
                    <a:pt x="360" y="439"/>
                    <a:pt x="345" y="358"/>
                  </a:cubicBezTo>
                  <a:cubicBezTo>
                    <a:pt x="316" y="194"/>
                    <a:pt x="215" y="93"/>
                    <a:pt x="13" y="0"/>
                  </a:cubicBezTo>
                  <a:close/>
                </a:path>
              </a:pathLst>
            </a:custGeom>
            <a:solidFill>
              <a:srgbClr val="0024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iśḷïḍè"/>
            <p:cNvSpPr/>
            <p:nvPr/>
          </p:nvSpPr>
          <p:spPr bwMode="auto">
            <a:xfrm>
              <a:off x="6634076" y="3360478"/>
              <a:ext cx="392863" cy="995102"/>
            </a:xfrm>
            <a:custGeom>
              <a:avLst/>
              <a:gdLst>
                <a:gd name="T0" fmla="*/ 18 w 299"/>
                <a:gd name="T1" fmla="*/ 0 h 758"/>
                <a:gd name="T2" fmla="*/ 0 w 299"/>
                <a:gd name="T3" fmla="*/ 38 h 758"/>
                <a:gd name="T4" fmla="*/ 201 w 299"/>
                <a:gd name="T5" fmla="*/ 758 h 758"/>
                <a:gd name="T6" fmla="*/ 183 w 299"/>
                <a:gd name="T7" fmla="*/ 40 h 758"/>
                <a:gd name="T8" fmla="*/ 18 w 299"/>
                <a:gd name="T9" fmla="*/ 0 h 758"/>
              </a:gdLst>
              <a:ahLst/>
              <a:cxnLst>
                <a:cxn ang="0">
                  <a:pos x="T0" y="T1"/>
                </a:cxn>
                <a:cxn ang="0">
                  <a:pos x="T2" y="T3"/>
                </a:cxn>
                <a:cxn ang="0">
                  <a:pos x="T4" y="T5"/>
                </a:cxn>
                <a:cxn ang="0">
                  <a:pos x="T6" y="T7"/>
                </a:cxn>
                <a:cxn ang="0">
                  <a:pos x="T8" y="T9"/>
                </a:cxn>
              </a:cxnLst>
              <a:rect l="0" t="0" r="r" b="b"/>
              <a:pathLst>
                <a:path w="299" h="758">
                  <a:moveTo>
                    <a:pt x="18" y="0"/>
                  </a:moveTo>
                  <a:cubicBezTo>
                    <a:pt x="0" y="38"/>
                    <a:pt x="0" y="38"/>
                    <a:pt x="0" y="38"/>
                  </a:cubicBezTo>
                  <a:cubicBezTo>
                    <a:pt x="112" y="226"/>
                    <a:pt x="197" y="526"/>
                    <a:pt x="201" y="758"/>
                  </a:cubicBezTo>
                  <a:cubicBezTo>
                    <a:pt x="299" y="500"/>
                    <a:pt x="183" y="40"/>
                    <a:pt x="183" y="40"/>
                  </a:cubicBezTo>
                  <a:lnTo>
                    <a:pt x="18" y="0"/>
                  </a:lnTo>
                  <a:close/>
                </a:path>
              </a:pathLst>
            </a:custGeom>
            <a:solidFill>
              <a:srgbClr val="001A4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ïsľiďe"/>
            <p:cNvSpPr/>
            <p:nvPr/>
          </p:nvSpPr>
          <p:spPr bwMode="auto">
            <a:xfrm>
              <a:off x="6739890" y="3512446"/>
              <a:ext cx="187989" cy="627005"/>
            </a:xfrm>
            <a:custGeom>
              <a:avLst/>
              <a:gdLst>
                <a:gd name="T0" fmla="*/ 140 w 143"/>
                <a:gd name="T1" fmla="*/ 241 h 477"/>
                <a:gd name="T2" fmla="*/ 121 w 143"/>
                <a:gd name="T3" fmla="*/ 143 h 477"/>
                <a:gd name="T4" fmla="*/ 79 w 143"/>
                <a:gd name="T5" fmla="*/ 104 h 477"/>
                <a:gd name="T6" fmla="*/ 116 w 143"/>
                <a:gd name="T7" fmla="*/ 45 h 477"/>
                <a:gd name="T8" fmla="*/ 40 w 143"/>
                <a:gd name="T9" fmla="*/ 0 h 477"/>
                <a:gd name="T10" fmla="*/ 0 w 143"/>
                <a:gd name="T11" fmla="*/ 64 h 477"/>
                <a:gd name="T12" fmla="*/ 109 w 143"/>
                <a:gd name="T13" fmla="*/ 477 h 477"/>
                <a:gd name="T14" fmla="*/ 140 w 143"/>
                <a:gd name="T15" fmla="*/ 241 h 4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 h="477">
                  <a:moveTo>
                    <a:pt x="140" y="241"/>
                  </a:moveTo>
                  <a:cubicBezTo>
                    <a:pt x="143" y="215"/>
                    <a:pt x="121" y="143"/>
                    <a:pt x="121" y="143"/>
                  </a:cubicBezTo>
                  <a:cubicBezTo>
                    <a:pt x="121" y="143"/>
                    <a:pt x="107" y="128"/>
                    <a:pt x="79" y="104"/>
                  </a:cubicBezTo>
                  <a:cubicBezTo>
                    <a:pt x="108" y="84"/>
                    <a:pt x="91" y="70"/>
                    <a:pt x="116" y="45"/>
                  </a:cubicBezTo>
                  <a:cubicBezTo>
                    <a:pt x="95" y="50"/>
                    <a:pt x="57" y="10"/>
                    <a:pt x="40" y="0"/>
                  </a:cubicBezTo>
                  <a:cubicBezTo>
                    <a:pt x="9" y="19"/>
                    <a:pt x="33" y="44"/>
                    <a:pt x="0" y="64"/>
                  </a:cubicBezTo>
                  <a:cubicBezTo>
                    <a:pt x="74" y="203"/>
                    <a:pt x="127" y="279"/>
                    <a:pt x="109" y="477"/>
                  </a:cubicBezTo>
                  <a:cubicBezTo>
                    <a:pt x="127" y="435"/>
                    <a:pt x="128" y="316"/>
                    <a:pt x="140" y="241"/>
                  </a:cubicBezTo>
                  <a:close/>
                </a:path>
              </a:pathLst>
            </a:custGeom>
            <a:solidFill>
              <a:srgbClr val="0010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îṣ1ïďe"/>
            <p:cNvSpPr/>
            <p:nvPr/>
          </p:nvSpPr>
          <p:spPr bwMode="auto">
            <a:xfrm>
              <a:off x="6634076" y="3360478"/>
              <a:ext cx="301683" cy="791354"/>
            </a:xfrm>
            <a:custGeom>
              <a:avLst/>
              <a:gdLst>
                <a:gd name="T0" fmla="*/ 196 w 230"/>
                <a:gd name="T1" fmla="*/ 547 h 603"/>
                <a:gd name="T2" fmla="*/ 230 w 230"/>
                <a:gd name="T3" fmla="*/ 236 h 603"/>
                <a:gd name="T4" fmla="*/ 134 w 230"/>
                <a:gd name="T5" fmla="*/ 195 h 603"/>
                <a:gd name="T6" fmla="*/ 191 w 230"/>
                <a:gd name="T7" fmla="*/ 139 h 603"/>
                <a:gd name="T8" fmla="*/ 18 w 230"/>
                <a:gd name="T9" fmla="*/ 0 h 603"/>
                <a:gd name="T10" fmla="*/ 0 w 230"/>
                <a:gd name="T11" fmla="*/ 38 h 603"/>
                <a:gd name="T12" fmla="*/ 190 w 230"/>
                <a:gd name="T13" fmla="*/ 603 h 603"/>
                <a:gd name="T14" fmla="*/ 196 w 230"/>
                <a:gd name="T15" fmla="*/ 547 h 6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603">
                  <a:moveTo>
                    <a:pt x="196" y="547"/>
                  </a:moveTo>
                  <a:cubicBezTo>
                    <a:pt x="212" y="427"/>
                    <a:pt x="195" y="351"/>
                    <a:pt x="230" y="236"/>
                  </a:cubicBezTo>
                  <a:cubicBezTo>
                    <a:pt x="198" y="243"/>
                    <a:pt x="160" y="216"/>
                    <a:pt x="134" y="195"/>
                  </a:cubicBezTo>
                  <a:cubicBezTo>
                    <a:pt x="166" y="176"/>
                    <a:pt x="165" y="166"/>
                    <a:pt x="191" y="139"/>
                  </a:cubicBezTo>
                  <a:cubicBezTo>
                    <a:pt x="118" y="128"/>
                    <a:pt x="45" y="64"/>
                    <a:pt x="18" y="0"/>
                  </a:cubicBezTo>
                  <a:cubicBezTo>
                    <a:pt x="0" y="38"/>
                    <a:pt x="0" y="38"/>
                    <a:pt x="0" y="38"/>
                  </a:cubicBezTo>
                  <a:cubicBezTo>
                    <a:pt x="103" y="211"/>
                    <a:pt x="151" y="396"/>
                    <a:pt x="190" y="603"/>
                  </a:cubicBezTo>
                  <a:cubicBezTo>
                    <a:pt x="186" y="584"/>
                    <a:pt x="195" y="565"/>
                    <a:pt x="196" y="547"/>
                  </a:cubicBezTo>
                  <a:close/>
                </a:path>
              </a:pathLst>
            </a:custGeom>
            <a:solidFill>
              <a:srgbClr val="0024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isḷiḍé"/>
            <p:cNvSpPr/>
            <p:nvPr/>
          </p:nvSpPr>
          <p:spPr bwMode="auto">
            <a:xfrm>
              <a:off x="6238962" y="2786381"/>
              <a:ext cx="514437" cy="559464"/>
            </a:xfrm>
            <a:custGeom>
              <a:avLst/>
              <a:gdLst>
                <a:gd name="T0" fmla="*/ 0 w 391"/>
                <a:gd name="T1" fmla="*/ 122 h 426"/>
                <a:gd name="T2" fmla="*/ 95 w 391"/>
                <a:gd name="T3" fmla="*/ 20 h 426"/>
                <a:gd name="T4" fmla="*/ 222 w 391"/>
                <a:gd name="T5" fmla="*/ 66 h 426"/>
                <a:gd name="T6" fmla="*/ 283 w 391"/>
                <a:gd name="T7" fmla="*/ 153 h 426"/>
                <a:gd name="T8" fmla="*/ 329 w 391"/>
                <a:gd name="T9" fmla="*/ 125 h 426"/>
                <a:gd name="T10" fmla="*/ 333 w 391"/>
                <a:gd name="T11" fmla="*/ 202 h 426"/>
                <a:gd name="T12" fmla="*/ 295 w 391"/>
                <a:gd name="T13" fmla="*/ 242 h 426"/>
                <a:gd name="T14" fmla="*/ 364 w 391"/>
                <a:gd name="T15" fmla="*/ 301 h 426"/>
                <a:gd name="T16" fmla="*/ 249 w 391"/>
                <a:gd name="T17" fmla="*/ 407 h 426"/>
                <a:gd name="T18" fmla="*/ 110 w 391"/>
                <a:gd name="T19" fmla="*/ 381 h 426"/>
                <a:gd name="T20" fmla="*/ 94 w 391"/>
                <a:gd name="T21" fmla="*/ 336 h 426"/>
                <a:gd name="T22" fmla="*/ 0 w 391"/>
                <a:gd name="T23" fmla="*/ 122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1" h="426">
                  <a:moveTo>
                    <a:pt x="0" y="122"/>
                  </a:moveTo>
                  <a:cubicBezTo>
                    <a:pt x="0" y="122"/>
                    <a:pt x="16" y="39"/>
                    <a:pt x="95" y="20"/>
                  </a:cubicBezTo>
                  <a:cubicBezTo>
                    <a:pt x="175" y="0"/>
                    <a:pt x="199" y="12"/>
                    <a:pt x="222" y="66"/>
                  </a:cubicBezTo>
                  <a:cubicBezTo>
                    <a:pt x="245" y="120"/>
                    <a:pt x="250" y="162"/>
                    <a:pt x="283" y="153"/>
                  </a:cubicBezTo>
                  <a:cubicBezTo>
                    <a:pt x="315" y="143"/>
                    <a:pt x="329" y="125"/>
                    <a:pt x="329" y="125"/>
                  </a:cubicBezTo>
                  <a:cubicBezTo>
                    <a:pt x="329" y="125"/>
                    <a:pt x="356" y="166"/>
                    <a:pt x="333" y="202"/>
                  </a:cubicBezTo>
                  <a:cubicBezTo>
                    <a:pt x="320" y="224"/>
                    <a:pt x="295" y="242"/>
                    <a:pt x="295" y="242"/>
                  </a:cubicBezTo>
                  <a:cubicBezTo>
                    <a:pt x="295" y="242"/>
                    <a:pt x="330" y="288"/>
                    <a:pt x="364" y="301"/>
                  </a:cubicBezTo>
                  <a:cubicBezTo>
                    <a:pt x="391" y="312"/>
                    <a:pt x="367" y="382"/>
                    <a:pt x="249" y="407"/>
                  </a:cubicBezTo>
                  <a:cubicBezTo>
                    <a:pt x="160" y="426"/>
                    <a:pt x="117" y="395"/>
                    <a:pt x="110" y="381"/>
                  </a:cubicBezTo>
                  <a:cubicBezTo>
                    <a:pt x="99" y="359"/>
                    <a:pt x="99" y="353"/>
                    <a:pt x="94" y="336"/>
                  </a:cubicBezTo>
                  <a:cubicBezTo>
                    <a:pt x="88" y="319"/>
                    <a:pt x="0" y="122"/>
                    <a:pt x="0" y="122"/>
                  </a:cubicBezTo>
                  <a:close/>
                </a:path>
              </a:pathLst>
            </a:custGeom>
            <a:solidFill>
              <a:srgbClr val="FFD59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îŝḷiďê"/>
            <p:cNvSpPr/>
            <p:nvPr/>
          </p:nvSpPr>
          <p:spPr bwMode="auto">
            <a:xfrm>
              <a:off x="6057727" y="2671562"/>
              <a:ext cx="508808" cy="641638"/>
            </a:xfrm>
            <a:custGeom>
              <a:avLst/>
              <a:gdLst>
                <a:gd name="T0" fmla="*/ 158 w 387"/>
                <a:gd name="T1" fmla="*/ 228 h 488"/>
                <a:gd name="T2" fmla="*/ 241 w 387"/>
                <a:gd name="T3" fmla="*/ 352 h 488"/>
                <a:gd name="T4" fmla="*/ 225 w 387"/>
                <a:gd name="T5" fmla="*/ 456 h 488"/>
                <a:gd name="T6" fmla="*/ 128 w 387"/>
                <a:gd name="T7" fmla="*/ 411 h 488"/>
                <a:gd name="T8" fmla="*/ 29 w 387"/>
                <a:gd name="T9" fmla="*/ 310 h 488"/>
                <a:gd name="T10" fmla="*/ 43 w 387"/>
                <a:gd name="T11" fmla="*/ 262 h 488"/>
                <a:gd name="T12" fmla="*/ 6 w 387"/>
                <a:gd name="T13" fmla="*/ 200 h 488"/>
                <a:gd name="T14" fmla="*/ 177 w 387"/>
                <a:gd name="T15" fmla="*/ 47 h 488"/>
                <a:gd name="T16" fmla="*/ 372 w 387"/>
                <a:gd name="T17" fmla="*/ 48 h 488"/>
                <a:gd name="T18" fmla="*/ 158 w 387"/>
                <a:gd name="T19" fmla="*/ 22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488">
                  <a:moveTo>
                    <a:pt x="158" y="228"/>
                  </a:moveTo>
                  <a:cubicBezTo>
                    <a:pt x="158" y="228"/>
                    <a:pt x="247" y="311"/>
                    <a:pt x="241" y="352"/>
                  </a:cubicBezTo>
                  <a:cubicBezTo>
                    <a:pt x="235" y="394"/>
                    <a:pt x="225" y="456"/>
                    <a:pt x="225" y="456"/>
                  </a:cubicBezTo>
                  <a:cubicBezTo>
                    <a:pt x="225" y="456"/>
                    <a:pt x="223" y="488"/>
                    <a:pt x="128" y="411"/>
                  </a:cubicBezTo>
                  <a:cubicBezTo>
                    <a:pt x="30" y="331"/>
                    <a:pt x="28" y="342"/>
                    <a:pt x="29" y="310"/>
                  </a:cubicBezTo>
                  <a:cubicBezTo>
                    <a:pt x="31" y="278"/>
                    <a:pt x="43" y="262"/>
                    <a:pt x="43" y="262"/>
                  </a:cubicBezTo>
                  <a:cubicBezTo>
                    <a:pt x="43" y="262"/>
                    <a:pt x="0" y="234"/>
                    <a:pt x="6" y="200"/>
                  </a:cubicBezTo>
                  <a:cubicBezTo>
                    <a:pt x="13" y="166"/>
                    <a:pt x="90" y="87"/>
                    <a:pt x="177" y="47"/>
                  </a:cubicBezTo>
                  <a:cubicBezTo>
                    <a:pt x="264" y="7"/>
                    <a:pt x="352" y="0"/>
                    <a:pt x="372" y="48"/>
                  </a:cubicBezTo>
                  <a:cubicBezTo>
                    <a:pt x="387" y="87"/>
                    <a:pt x="335" y="199"/>
                    <a:pt x="158" y="228"/>
                  </a:cubicBezTo>
                  <a:close/>
                </a:path>
              </a:pathLst>
            </a:custGeom>
            <a:solidFill>
              <a:srgbClr val="3821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ïşlîḑé"/>
            <p:cNvSpPr/>
            <p:nvPr/>
          </p:nvSpPr>
          <p:spPr bwMode="auto">
            <a:xfrm>
              <a:off x="6116262" y="2695201"/>
              <a:ext cx="450272" cy="569595"/>
            </a:xfrm>
            <a:custGeom>
              <a:avLst/>
              <a:gdLst>
                <a:gd name="T0" fmla="*/ 289 w 342"/>
                <a:gd name="T1" fmla="*/ 0 h 433"/>
                <a:gd name="T2" fmla="*/ 72 w 342"/>
                <a:gd name="T3" fmla="*/ 105 h 433"/>
                <a:gd name="T4" fmla="*/ 9 w 342"/>
                <a:gd name="T5" fmla="*/ 204 h 433"/>
                <a:gd name="T6" fmla="*/ 61 w 342"/>
                <a:gd name="T7" fmla="*/ 223 h 433"/>
                <a:gd name="T8" fmla="*/ 12 w 342"/>
                <a:gd name="T9" fmla="*/ 248 h 433"/>
                <a:gd name="T10" fmla="*/ 46 w 342"/>
                <a:gd name="T11" fmla="*/ 339 h 433"/>
                <a:gd name="T12" fmla="*/ 182 w 342"/>
                <a:gd name="T13" fmla="*/ 430 h 433"/>
                <a:gd name="T14" fmla="*/ 196 w 342"/>
                <a:gd name="T15" fmla="*/ 334 h 433"/>
                <a:gd name="T16" fmla="*/ 113 w 342"/>
                <a:gd name="T17" fmla="*/ 210 h 433"/>
                <a:gd name="T18" fmla="*/ 327 w 342"/>
                <a:gd name="T19" fmla="*/ 30 h 433"/>
                <a:gd name="T20" fmla="*/ 289 w 342"/>
                <a:gd name="T21"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2" h="433">
                  <a:moveTo>
                    <a:pt x="289" y="0"/>
                  </a:moveTo>
                  <a:cubicBezTo>
                    <a:pt x="308" y="43"/>
                    <a:pt x="159" y="43"/>
                    <a:pt x="72" y="105"/>
                  </a:cubicBezTo>
                  <a:cubicBezTo>
                    <a:pt x="34" y="132"/>
                    <a:pt x="9" y="168"/>
                    <a:pt x="9" y="204"/>
                  </a:cubicBezTo>
                  <a:cubicBezTo>
                    <a:pt x="8" y="241"/>
                    <a:pt x="61" y="223"/>
                    <a:pt x="61" y="223"/>
                  </a:cubicBezTo>
                  <a:cubicBezTo>
                    <a:pt x="61" y="223"/>
                    <a:pt x="23" y="238"/>
                    <a:pt x="12" y="248"/>
                  </a:cubicBezTo>
                  <a:cubicBezTo>
                    <a:pt x="0" y="258"/>
                    <a:pt x="29" y="315"/>
                    <a:pt x="46" y="339"/>
                  </a:cubicBezTo>
                  <a:cubicBezTo>
                    <a:pt x="61" y="359"/>
                    <a:pt x="112" y="433"/>
                    <a:pt x="182" y="430"/>
                  </a:cubicBezTo>
                  <a:cubicBezTo>
                    <a:pt x="184" y="411"/>
                    <a:pt x="191" y="366"/>
                    <a:pt x="196" y="334"/>
                  </a:cubicBezTo>
                  <a:cubicBezTo>
                    <a:pt x="202" y="293"/>
                    <a:pt x="113" y="210"/>
                    <a:pt x="113" y="210"/>
                  </a:cubicBezTo>
                  <a:cubicBezTo>
                    <a:pt x="290" y="181"/>
                    <a:pt x="342" y="69"/>
                    <a:pt x="327" y="30"/>
                  </a:cubicBezTo>
                  <a:cubicBezTo>
                    <a:pt x="320" y="14"/>
                    <a:pt x="307" y="4"/>
                    <a:pt x="289" y="0"/>
                  </a:cubicBezTo>
                  <a:close/>
                </a:path>
              </a:pathLst>
            </a:custGeom>
            <a:solidFill>
              <a:srgbClr val="261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îṣḻíďê"/>
            <p:cNvSpPr/>
            <p:nvPr/>
          </p:nvSpPr>
          <p:spPr bwMode="auto">
            <a:xfrm>
              <a:off x="6213071" y="3064425"/>
              <a:ext cx="189114" cy="189114"/>
            </a:xfrm>
            <a:custGeom>
              <a:avLst/>
              <a:gdLst>
                <a:gd name="T0" fmla="*/ 126 w 144"/>
                <a:gd name="T1" fmla="*/ 39 h 144"/>
                <a:gd name="T2" fmla="*/ 105 w 144"/>
                <a:gd name="T3" fmla="*/ 125 h 144"/>
                <a:gd name="T4" fmla="*/ 19 w 144"/>
                <a:gd name="T5" fmla="*/ 105 h 144"/>
                <a:gd name="T6" fmla="*/ 39 w 144"/>
                <a:gd name="T7" fmla="*/ 18 h 144"/>
                <a:gd name="T8" fmla="*/ 126 w 144"/>
                <a:gd name="T9" fmla="*/ 39 h 144"/>
              </a:gdLst>
              <a:ahLst/>
              <a:cxnLst>
                <a:cxn ang="0">
                  <a:pos x="T0" y="T1"/>
                </a:cxn>
                <a:cxn ang="0">
                  <a:pos x="T2" y="T3"/>
                </a:cxn>
                <a:cxn ang="0">
                  <a:pos x="T4" y="T5"/>
                </a:cxn>
                <a:cxn ang="0">
                  <a:pos x="T6" y="T7"/>
                </a:cxn>
                <a:cxn ang="0">
                  <a:pos x="T8" y="T9"/>
                </a:cxn>
              </a:cxnLst>
              <a:rect l="0" t="0" r="r" b="b"/>
              <a:pathLst>
                <a:path w="144" h="144">
                  <a:moveTo>
                    <a:pt x="126" y="39"/>
                  </a:moveTo>
                  <a:cubicBezTo>
                    <a:pt x="144" y="68"/>
                    <a:pt x="135" y="107"/>
                    <a:pt x="105" y="125"/>
                  </a:cubicBezTo>
                  <a:cubicBezTo>
                    <a:pt x="76" y="144"/>
                    <a:pt x="37" y="134"/>
                    <a:pt x="19" y="105"/>
                  </a:cubicBezTo>
                  <a:cubicBezTo>
                    <a:pt x="0" y="75"/>
                    <a:pt x="9" y="37"/>
                    <a:pt x="39" y="18"/>
                  </a:cubicBezTo>
                  <a:cubicBezTo>
                    <a:pt x="68" y="0"/>
                    <a:pt x="107" y="9"/>
                    <a:pt x="126" y="39"/>
                  </a:cubicBezTo>
                  <a:close/>
                </a:path>
              </a:pathLst>
            </a:custGeom>
            <a:solidFill>
              <a:srgbClr val="FFD59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îṥľîḓé"/>
            <p:cNvSpPr/>
            <p:nvPr/>
          </p:nvSpPr>
          <p:spPr bwMode="auto">
            <a:xfrm>
              <a:off x="6267104" y="3115080"/>
              <a:ext cx="87803" cy="97935"/>
            </a:xfrm>
            <a:custGeom>
              <a:avLst/>
              <a:gdLst>
                <a:gd name="T0" fmla="*/ 67 w 67"/>
                <a:gd name="T1" fmla="*/ 70 h 75"/>
                <a:gd name="T2" fmla="*/ 44 w 67"/>
                <a:gd name="T3" fmla="*/ 50 h 75"/>
                <a:gd name="T4" fmla="*/ 62 w 67"/>
                <a:gd name="T5" fmla="*/ 32 h 75"/>
                <a:gd name="T6" fmla="*/ 24 w 67"/>
                <a:gd name="T7" fmla="*/ 29 h 75"/>
                <a:gd name="T8" fmla="*/ 23 w 67"/>
                <a:gd name="T9" fmla="*/ 60 h 75"/>
                <a:gd name="T10" fmla="*/ 21 w 67"/>
                <a:gd name="T11" fmla="*/ 19 h 75"/>
                <a:gd name="T12" fmla="*/ 67 w 67"/>
                <a:gd name="T13" fmla="*/ 33 h 75"/>
                <a:gd name="T14" fmla="*/ 54 w 67"/>
                <a:gd name="T15" fmla="*/ 61 h 75"/>
                <a:gd name="T16" fmla="*/ 67 w 67"/>
                <a:gd name="T17" fmla="*/ 7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75">
                  <a:moveTo>
                    <a:pt x="67" y="70"/>
                  </a:moveTo>
                  <a:cubicBezTo>
                    <a:pt x="67" y="70"/>
                    <a:pt x="44" y="75"/>
                    <a:pt x="44" y="50"/>
                  </a:cubicBezTo>
                  <a:cubicBezTo>
                    <a:pt x="45" y="38"/>
                    <a:pt x="62" y="32"/>
                    <a:pt x="62" y="32"/>
                  </a:cubicBezTo>
                  <a:cubicBezTo>
                    <a:pt x="62" y="32"/>
                    <a:pt x="36" y="13"/>
                    <a:pt x="24" y="29"/>
                  </a:cubicBezTo>
                  <a:cubicBezTo>
                    <a:pt x="12" y="45"/>
                    <a:pt x="23" y="60"/>
                    <a:pt x="23" y="60"/>
                  </a:cubicBezTo>
                  <a:cubicBezTo>
                    <a:pt x="23" y="60"/>
                    <a:pt x="0" y="39"/>
                    <a:pt x="21" y="19"/>
                  </a:cubicBezTo>
                  <a:cubicBezTo>
                    <a:pt x="43" y="0"/>
                    <a:pt x="67" y="33"/>
                    <a:pt x="67" y="33"/>
                  </a:cubicBezTo>
                  <a:cubicBezTo>
                    <a:pt x="67" y="33"/>
                    <a:pt x="40" y="44"/>
                    <a:pt x="54" y="61"/>
                  </a:cubicBezTo>
                  <a:cubicBezTo>
                    <a:pt x="60" y="69"/>
                    <a:pt x="67" y="70"/>
                    <a:pt x="67" y="70"/>
                  </a:cubicBezTo>
                  <a:close/>
                </a:path>
              </a:pathLst>
            </a:custGeom>
            <a:solidFill>
              <a:srgbClr val="FFC16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íŝļïḋê"/>
            <p:cNvSpPr/>
            <p:nvPr/>
          </p:nvSpPr>
          <p:spPr bwMode="auto">
            <a:xfrm>
              <a:off x="6565410" y="3063299"/>
              <a:ext cx="60787" cy="67541"/>
            </a:xfrm>
            <a:custGeom>
              <a:avLst/>
              <a:gdLst>
                <a:gd name="T0" fmla="*/ 46 w 46"/>
                <a:gd name="T1" fmla="*/ 32 h 51"/>
                <a:gd name="T2" fmla="*/ 19 w 46"/>
                <a:gd name="T3" fmla="*/ 20 h 51"/>
                <a:gd name="T4" fmla="*/ 19 w 46"/>
                <a:gd name="T5" fmla="*/ 0 h 51"/>
                <a:gd name="T6" fmla="*/ 46 w 46"/>
                <a:gd name="T7" fmla="*/ 32 h 51"/>
              </a:gdLst>
              <a:ahLst/>
              <a:cxnLst>
                <a:cxn ang="0">
                  <a:pos x="T0" y="T1"/>
                </a:cxn>
                <a:cxn ang="0">
                  <a:pos x="T2" y="T3"/>
                </a:cxn>
                <a:cxn ang="0">
                  <a:pos x="T4" y="T5"/>
                </a:cxn>
                <a:cxn ang="0">
                  <a:pos x="T6" y="T7"/>
                </a:cxn>
              </a:cxnLst>
              <a:rect l="0" t="0" r="r" b="b"/>
              <a:pathLst>
                <a:path w="46" h="51">
                  <a:moveTo>
                    <a:pt x="46" y="32"/>
                  </a:moveTo>
                  <a:cubicBezTo>
                    <a:pt x="46" y="32"/>
                    <a:pt x="21" y="39"/>
                    <a:pt x="19" y="20"/>
                  </a:cubicBezTo>
                  <a:cubicBezTo>
                    <a:pt x="18" y="10"/>
                    <a:pt x="19" y="0"/>
                    <a:pt x="19" y="0"/>
                  </a:cubicBezTo>
                  <a:cubicBezTo>
                    <a:pt x="19" y="0"/>
                    <a:pt x="0" y="51"/>
                    <a:pt x="46" y="32"/>
                  </a:cubicBezTo>
                  <a:close/>
                </a:path>
              </a:pathLst>
            </a:custGeom>
            <a:solidFill>
              <a:srgbClr val="FFC16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îSḷiḋé"/>
            <p:cNvSpPr/>
            <p:nvPr/>
          </p:nvSpPr>
          <p:spPr bwMode="auto">
            <a:xfrm>
              <a:off x="5149303" y="3131966"/>
              <a:ext cx="1024370" cy="731693"/>
            </a:xfrm>
            <a:custGeom>
              <a:avLst/>
              <a:gdLst>
                <a:gd name="T0" fmla="*/ 0 w 778"/>
                <a:gd name="T1" fmla="*/ 80 h 557"/>
                <a:gd name="T2" fmla="*/ 80 w 778"/>
                <a:gd name="T3" fmla="*/ 0 h 557"/>
                <a:gd name="T4" fmla="*/ 433 w 778"/>
                <a:gd name="T5" fmla="*/ 278 h 557"/>
                <a:gd name="T6" fmla="*/ 699 w 778"/>
                <a:gd name="T7" fmla="*/ 305 h 557"/>
                <a:gd name="T8" fmla="*/ 778 w 778"/>
                <a:gd name="T9" fmla="*/ 557 h 557"/>
                <a:gd name="T10" fmla="*/ 302 w 778"/>
                <a:gd name="T11" fmla="*/ 407 h 557"/>
                <a:gd name="T12" fmla="*/ 0 w 778"/>
                <a:gd name="T13" fmla="*/ 80 h 557"/>
              </a:gdLst>
              <a:ahLst/>
              <a:cxnLst>
                <a:cxn ang="0">
                  <a:pos x="T0" y="T1"/>
                </a:cxn>
                <a:cxn ang="0">
                  <a:pos x="T2" y="T3"/>
                </a:cxn>
                <a:cxn ang="0">
                  <a:pos x="T4" y="T5"/>
                </a:cxn>
                <a:cxn ang="0">
                  <a:pos x="T6" y="T7"/>
                </a:cxn>
                <a:cxn ang="0">
                  <a:pos x="T8" y="T9"/>
                </a:cxn>
                <a:cxn ang="0">
                  <a:pos x="T10" y="T11"/>
                </a:cxn>
                <a:cxn ang="0">
                  <a:pos x="T12" y="T13"/>
                </a:cxn>
              </a:cxnLst>
              <a:rect l="0" t="0" r="r" b="b"/>
              <a:pathLst>
                <a:path w="778" h="557">
                  <a:moveTo>
                    <a:pt x="0" y="80"/>
                  </a:moveTo>
                  <a:cubicBezTo>
                    <a:pt x="80" y="0"/>
                    <a:pt x="80" y="0"/>
                    <a:pt x="80" y="0"/>
                  </a:cubicBezTo>
                  <a:cubicBezTo>
                    <a:pt x="433" y="278"/>
                    <a:pt x="433" y="278"/>
                    <a:pt x="433" y="278"/>
                  </a:cubicBezTo>
                  <a:cubicBezTo>
                    <a:pt x="699" y="305"/>
                    <a:pt x="699" y="305"/>
                    <a:pt x="699" y="305"/>
                  </a:cubicBezTo>
                  <a:cubicBezTo>
                    <a:pt x="699" y="303"/>
                    <a:pt x="778" y="557"/>
                    <a:pt x="778" y="557"/>
                  </a:cubicBezTo>
                  <a:cubicBezTo>
                    <a:pt x="302" y="407"/>
                    <a:pt x="302" y="407"/>
                    <a:pt x="302" y="407"/>
                  </a:cubicBezTo>
                  <a:lnTo>
                    <a:pt x="0" y="80"/>
                  </a:lnTo>
                  <a:close/>
                </a:path>
              </a:pathLst>
            </a:custGeom>
            <a:solidFill>
              <a:srgbClr val="001A4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íṧ1îdê"/>
            <p:cNvSpPr/>
            <p:nvPr/>
          </p:nvSpPr>
          <p:spPr bwMode="auto">
            <a:xfrm>
              <a:off x="6173673" y="3761221"/>
              <a:ext cx="67541" cy="298306"/>
            </a:xfrm>
            <a:custGeom>
              <a:avLst/>
              <a:gdLst>
                <a:gd name="T0" fmla="*/ 52 w 52"/>
                <a:gd name="T1" fmla="*/ 227 h 227"/>
                <a:gd name="T2" fmla="*/ 22 w 52"/>
                <a:gd name="T3" fmla="*/ 83 h 227"/>
                <a:gd name="T4" fmla="*/ 37 w 52"/>
                <a:gd name="T5" fmla="*/ 0 h 227"/>
                <a:gd name="T6" fmla="*/ 0 w 52"/>
                <a:gd name="T7" fmla="*/ 78 h 227"/>
                <a:gd name="T8" fmla="*/ 52 w 52"/>
                <a:gd name="T9" fmla="*/ 227 h 227"/>
              </a:gdLst>
              <a:ahLst/>
              <a:cxnLst>
                <a:cxn ang="0">
                  <a:pos x="T0" y="T1"/>
                </a:cxn>
                <a:cxn ang="0">
                  <a:pos x="T2" y="T3"/>
                </a:cxn>
                <a:cxn ang="0">
                  <a:pos x="T4" y="T5"/>
                </a:cxn>
                <a:cxn ang="0">
                  <a:pos x="T6" y="T7"/>
                </a:cxn>
                <a:cxn ang="0">
                  <a:pos x="T8" y="T9"/>
                </a:cxn>
              </a:cxnLst>
              <a:rect l="0" t="0" r="r" b="b"/>
              <a:pathLst>
                <a:path w="52" h="227">
                  <a:moveTo>
                    <a:pt x="52" y="227"/>
                  </a:moveTo>
                  <a:cubicBezTo>
                    <a:pt x="52" y="224"/>
                    <a:pt x="22" y="83"/>
                    <a:pt x="22" y="83"/>
                  </a:cubicBezTo>
                  <a:cubicBezTo>
                    <a:pt x="37" y="0"/>
                    <a:pt x="37" y="0"/>
                    <a:pt x="37" y="0"/>
                  </a:cubicBezTo>
                  <a:cubicBezTo>
                    <a:pt x="0" y="78"/>
                    <a:pt x="0" y="78"/>
                    <a:pt x="0" y="78"/>
                  </a:cubicBezTo>
                  <a:lnTo>
                    <a:pt x="52" y="227"/>
                  </a:lnTo>
                  <a:close/>
                </a:path>
              </a:pathLst>
            </a:custGeom>
            <a:solidFill>
              <a:srgbClr val="00102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ïš1ídè"/>
            <p:cNvSpPr/>
            <p:nvPr/>
          </p:nvSpPr>
          <p:spPr bwMode="auto">
            <a:xfrm>
              <a:off x="6789420" y="3763472"/>
              <a:ext cx="160973" cy="658524"/>
            </a:xfrm>
            <a:custGeom>
              <a:avLst/>
              <a:gdLst>
                <a:gd name="T0" fmla="*/ 6 w 123"/>
                <a:gd name="T1" fmla="*/ 195 h 501"/>
                <a:gd name="T2" fmla="*/ 0 w 123"/>
                <a:gd name="T3" fmla="*/ 0 h 501"/>
                <a:gd name="T4" fmla="*/ 75 w 123"/>
                <a:gd name="T5" fmla="*/ 196 h 501"/>
                <a:gd name="T6" fmla="*/ 117 w 123"/>
                <a:gd name="T7" fmla="*/ 355 h 501"/>
                <a:gd name="T8" fmla="*/ 108 w 123"/>
                <a:gd name="T9" fmla="*/ 477 h 501"/>
                <a:gd name="T10" fmla="*/ 56 w 123"/>
                <a:gd name="T11" fmla="*/ 491 h 501"/>
                <a:gd name="T12" fmla="*/ 12 w 123"/>
                <a:gd name="T13" fmla="*/ 278 h 501"/>
                <a:gd name="T14" fmla="*/ 6 w 123"/>
                <a:gd name="T15" fmla="*/ 195 h 5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501">
                  <a:moveTo>
                    <a:pt x="6" y="195"/>
                  </a:moveTo>
                  <a:cubicBezTo>
                    <a:pt x="0" y="0"/>
                    <a:pt x="0" y="0"/>
                    <a:pt x="0" y="0"/>
                  </a:cubicBezTo>
                  <a:cubicBezTo>
                    <a:pt x="0" y="0"/>
                    <a:pt x="63" y="145"/>
                    <a:pt x="75" y="196"/>
                  </a:cubicBezTo>
                  <a:cubicBezTo>
                    <a:pt x="87" y="247"/>
                    <a:pt x="110" y="324"/>
                    <a:pt x="117" y="355"/>
                  </a:cubicBezTo>
                  <a:cubicBezTo>
                    <a:pt x="123" y="386"/>
                    <a:pt x="120" y="453"/>
                    <a:pt x="108" y="477"/>
                  </a:cubicBezTo>
                  <a:cubicBezTo>
                    <a:pt x="97" y="501"/>
                    <a:pt x="56" y="491"/>
                    <a:pt x="56" y="491"/>
                  </a:cubicBezTo>
                  <a:cubicBezTo>
                    <a:pt x="12" y="278"/>
                    <a:pt x="12" y="278"/>
                    <a:pt x="12" y="278"/>
                  </a:cubicBezTo>
                  <a:cubicBezTo>
                    <a:pt x="12" y="278"/>
                    <a:pt x="5" y="197"/>
                    <a:pt x="6" y="195"/>
                  </a:cubicBezTo>
                  <a:close/>
                </a:path>
              </a:pathLst>
            </a:custGeom>
            <a:solidFill>
              <a:srgbClr val="E3E3E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íšlïḍê"/>
            <p:cNvSpPr/>
            <p:nvPr/>
          </p:nvSpPr>
          <p:spPr bwMode="auto">
            <a:xfrm>
              <a:off x="6747770" y="3649779"/>
              <a:ext cx="186863" cy="551584"/>
            </a:xfrm>
            <a:custGeom>
              <a:avLst/>
              <a:gdLst>
                <a:gd name="T0" fmla="*/ 0 w 142"/>
                <a:gd name="T1" fmla="*/ 0 h 420"/>
                <a:gd name="T2" fmla="*/ 104 w 142"/>
                <a:gd name="T3" fmla="*/ 303 h 420"/>
                <a:gd name="T4" fmla="*/ 142 w 142"/>
                <a:gd name="T5" fmla="*/ 420 h 420"/>
                <a:gd name="T6" fmla="*/ 85 w 142"/>
                <a:gd name="T7" fmla="*/ 217 h 420"/>
                <a:gd name="T8" fmla="*/ 0 w 142"/>
                <a:gd name="T9" fmla="*/ 0 h 420"/>
              </a:gdLst>
              <a:ahLst/>
              <a:cxnLst>
                <a:cxn ang="0">
                  <a:pos x="T0" y="T1"/>
                </a:cxn>
                <a:cxn ang="0">
                  <a:pos x="T2" y="T3"/>
                </a:cxn>
                <a:cxn ang="0">
                  <a:pos x="T4" y="T5"/>
                </a:cxn>
                <a:cxn ang="0">
                  <a:pos x="T6" y="T7"/>
                </a:cxn>
                <a:cxn ang="0">
                  <a:pos x="T8" y="T9"/>
                </a:cxn>
              </a:cxnLst>
              <a:rect l="0" t="0" r="r" b="b"/>
              <a:pathLst>
                <a:path w="142" h="420">
                  <a:moveTo>
                    <a:pt x="0" y="0"/>
                  </a:moveTo>
                  <a:cubicBezTo>
                    <a:pt x="0" y="0"/>
                    <a:pt x="99" y="289"/>
                    <a:pt x="104" y="303"/>
                  </a:cubicBezTo>
                  <a:cubicBezTo>
                    <a:pt x="108" y="317"/>
                    <a:pt x="142" y="420"/>
                    <a:pt x="142" y="420"/>
                  </a:cubicBezTo>
                  <a:cubicBezTo>
                    <a:pt x="142" y="420"/>
                    <a:pt x="97" y="239"/>
                    <a:pt x="85" y="217"/>
                  </a:cubicBezTo>
                  <a:cubicBezTo>
                    <a:pt x="73" y="195"/>
                    <a:pt x="0" y="0"/>
                    <a:pt x="0" y="0"/>
                  </a:cubicBezTo>
                  <a:close/>
                </a:path>
              </a:pathLst>
            </a:custGeom>
            <a:solidFill>
              <a:srgbClr val="C9C9C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i$1iḓe"/>
            <p:cNvSpPr/>
            <p:nvPr/>
          </p:nvSpPr>
          <p:spPr bwMode="auto">
            <a:xfrm>
              <a:off x="6521508" y="3414511"/>
              <a:ext cx="608994" cy="857769"/>
            </a:xfrm>
            <a:custGeom>
              <a:avLst/>
              <a:gdLst>
                <a:gd name="T0" fmla="*/ 0 w 463"/>
                <a:gd name="T1" fmla="*/ 49 h 653"/>
                <a:gd name="T2" fmla="*/ 62 w 463"/>
                <a:gd name="T3" fmla="*/ 56 h 653"/>
                <a:gd name="T4" fmla="*/ 394 w 463"/>
                <a:gd name="T5" fmla="*/ 653 h 653"/>
                <a:gd name="T6" fmla="*/ 463 w 463"/>
                <a:gd name="T7" fmla="*/ 627 h 653"/>
                <a:gd name="T8" fmla="*/ 440 w 463"/>
                <a:gd name="T9" fmla="*/ 568 h 653"/>
                <a:gd name="T10" fmla="*/ 237 w 463"/>
                <a:gd name="T11" fmla="*/ 446 h 653"/>
                <a:gd name="T12" fmla="*/ 78 w 463"/>
                <a:gd name="T13" fmla="*/ 46 h 653"/>
                <a:gd name="T14" fmla="*/ 101 w 463"/>
                <a:gd name="T15" fmla="*/ 0 h 653"/>
                <a:gd name="T16" fmla="*/ 44 w 463"/>
                <a:gd name="T17" fmla="*/ 4 h 653"/>
                <a:gd name="T18" fmla="*/ 0 w 463"/>
                <a:gd name="T19" fmla="*/ 49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3" h="653">
                  <a:moveTo>
                    <a:pt x="0" y="49"/>
                  </a:moveTo>
                  <a:cubicBezTo>
                    <a:pt x="62" y="56"/>
                    <a:pt x="62" y="56"/>
                    <a:pt x="62" y="56"/>
                  </a:cubicBezTo>
                  <a:cubicBezTo>
                    <a:pt x="62" y="56"/>
                    <a:pt x="169" y="614"/>
                    <a:pt x="394" y="653"/>
                  </a:cubicBezTo>
                  <a:cubicBezTo>
                    <a:pt x="444" y="643"/>
                    <a:pt x="463" y="627"/>
                    <a:pt x="463" y="627"/>
                  </a:cubicBezTo>
                  <a:cubicBezTo>
                    <a:pt x="440" y="568"/>
                    <a:pt x="440" y="568"/>
                    <a:pt x="440" y="568"/>
                  </a:cubicBezTo>
                  <a:cubicBezTo>
                    <a:pt x="440" y="568"/>
                    <a:pt x="310" y="563"/>
                    <a:pt x="237" y="446"/>
                  </a:cubicBezTo>
                  <a:cubicBezTo>
                    <a:pt x="135" y="284"/>
                    <a:pt x="78" y="46"/>
                    <a:pt x="78" y="46"/>
                  </a:cubicBezTo>
                  <a:cubicBezTo>
                    <a:pt x="101" y="0"/>
                    <a:pt x="101" y="0"/>
                    <a:pt x="101" y="0"/>
                  </a:cubicBezTo>
                  <a:cubicBezTo>
                    <a:pt x="44" y="4"/>
                    <a:pt x="44" y="4"/>
                    <a:pt x="44" y="4"/>
                  </a:cubicBezTo>
                  <a:lnTo>
                    <a:pt x="0" y="49"/>
                  </a:lnTo>
                  <a:close/>
                </a:path>
              </a:pathLst>
            </a:custGeom>
            <a:solidFill>
              <a:srgbClr val="C6002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í$ḷíďé"/>
            <p:cNvSpPr/>
            <p:nvPr/>
          </p:nvSpPr>
          <p:spPr bwMode="auto">
            <a:xfrm>
              <a:off x="6238962" y="3345845"/>
              <a:ext cx="427759" cy="186863"/>
            </a:xfrm>
            <a:custGeom>
              <a:avLst/>
              <a:gdLst>
                <a:gd name="T0" fmla="*/ 12 w 380"/>
                <a:gd name="T1" fmla="*/ 7 h 166"/>
                <a:gd name="T2" fmla="*/ 323 w 380"/>
                <a:gd name="T3" fmla="*/ 62 h 166"/>
                <a:gd name="T4" fmla="*/ 347 w 380"/>
                <a:gd name="T5" fmla="*/ 0 h 166"/>
                <a:gd name="T6" fmla="*/ 379 w 380"/>
                <a:gd name="T7" fmla="*/ 15 h 166"/>
                <a:gd name="T8" fmla="*/ 380 w 380"/>
                <a:gd name="T9" fmla="*/ 128 h 166"/>
                <a:gd name="T10" fmla="*/ 324 w 380"/>
                <a:gd name="T11" fmla="*/ 69 h 166"/>
                <a:gd name="T12" fmla="*/ 255 w 380"/>
                <a:gd name="T13" fmla="*/ 166 h 166"/>
                <a:gd name="T14" fmla="*/ 0 w 380"/>
                <a:gd name="T15" fmla="*/ 48 h 166"/>
                <a:gd name="T16" fmla="*/ 12 w 380"/>
                <a:gd name="T17" fmla="*/ 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0" h="166">
                  <a:moveTo>
                    <a:pt x="12" y="7"/>
                  </a:moveTo>
                  <a:lnTo>
                    <a:pt x="323" y="62"/>
                  </a:lnTo>
                  <a:lnTo>
                    <a:pt x="347" y="0"/>
                  </a:lnTo>
                  <a:lnTo>
                    <a:pt x="379" y="15"/>
                  </a:lnTo>
                  <a:lnTo>
                    <a:pt x="380" y="128"/>
                  </a:lnTo>
                  <a:lnTo>
                    <a:pt x="324" y="69"/>
                  </a:lnTo>
                  <a:lnTo>
                    <a:pt x="255" y="166"/>
                  </a:lnTo>
                  <a:lnTo>
                    <a:pt x="0" y="48"/>
                  </a:lnTo>
                  <a:lnTo>
                    <a:pt x="12" y="7"/>
                  </a:lnTo>
                  <a:close/>
                </a:path>
              </a:pathLst>
            </a:custGeom>
            <a:solidFill>
              <a:srgbClr val="E3E3E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ïṣľiďe"/>
            <p:cNvSpPr/>
            <p:nvPr/>
          </p:nvSpPr>
          <p:spPr bwMode="auto">
            <a:xfrm>
              <a:off x="6372918" y="3358227"/>
              <a:ext cx="293803" cy="174481"/>
            </a:xfrm>
            <a:custGeom>
              <a:avLst/>
              <a:gdLst>
                <a:gd name="T0" fmla="*/ 174 w 223"/>
                <a:gd name="T1" fmla="*/ 44 h 133"/>
                <a:gd name="T2" fmla="*/ 0 w 223"/>
                <a:gd name="T3" fmla="*/ 34 h 133"/>
                <a:gd name="T4" fmla="*/ 41 w 223"/>
                <a:gd name="T5" fmla="*/ 98 h 133"/>
                <a:gd name="T6" fmla="*/ 116 w 223"/>
                <a:gd name="T7" fmla="*/ 133 h 133"/>
                <a:gd name="T8" fmla="*/ 175 w 223"/>
                <a:gd name="T9" fmla="*/ 50 h 133"/>
                <a:gd name="T10" fmla="*/ 223 w 223"/>
                <a:gd name="T11" fmla="*/ 101 h 133"/>
                <a:gd name="T12" fmla="*/ 223 w 223"/>
                <a:gd name="T13" fmla="*/ 22 h 133"/>
                <a:gd name="T14" fmla="*/ 201 w 223"/>
                <a:gd name="T15" fmla="*/ 0 h 133"/>
                <a:gd name="T16" fmla="*/ 174 w 223"/>
                <a:gd name="T17" fmla="*/ 4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133">
                  <a:moveTo>
                    <a:pt x="174" y="44"/>
                  </a:moveTo>
                  <a:cubicBezTo>
                    <a:pt x="0" y="34"/>
                    <a:pt x="0" y="34"/>
                    <a:pt x="0" y="34"/>
                  </a:cubicBezTo>
                  <a:cubicBezTo>
                    <a:pt x="18" y="65"/>
                    <a:pt x="26" y="66"/>
                    <a:pt x="41" y="98"/>
                  </a:cubicBezTo>
                  <a:cubicBezTo>
                    <a:pt x="116" y="133"/>
                    <a:pt x="116" y="133"/>
                    <a:pt x="116" y="133"/>
                  </a:cubicBezTo>
                  <a:cubicBezTo>
                    <a:pt x="175" y="50"/>
                    <a:pt x="175" y="50"/>
                    <a:pt x="175" y="50"/>
                  </a:cubicBezTo>
                  <a:cubicBezTo>
                    <a:pt x="223" y="101"/>
                    <a:pt x="223" y="101"/>
                    <a:pt x="223" y="101"/>
                  </a:cubicBezTo>
                  <a:cubicBezTo>
                    <a:pt x="223" y="22"/>
                    <a:pt x="223" y="22"/>
                    <a:pt x="223" y="22"/>
                  </a:cubicBezTo>
                  <a:cubicBezTo>
                    <a:pt x="223" y="17"/>
                    <a:pt x="201" y="0"/>
                    <a:pt x="201" y="0"/>
                  </a:cubicBezTo>
                  <a:lnTo>
                    <a:pt x="174" y="4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ïSľîḓê"/>
            <p:cNvSpPr/>
            <p:nvPr/>
          </p:nvSpPr>
          <p:spPr bwMode="auto">
            <a:xfrm>
              <a:off x="5009718" y="3008141"/>
              <a:ext cx="220634" cy="217257"/>
            </a:xfrm>
            <a:custGeom>
              <a:avLst/>
              <a:gdLst>
                <a:gd name="T0" fmla="*/ 129 w 167"/>
                <a:gd name="T1" fmla="*/ 136 h 165"/>
                <a:gd name="T2" fmla="*/ 97 w 167"/>
                <a:gd name="T3" fmla="*/ 165 h 165"/>
                <a:gd name="T4" fmla="*/ 28 w 167"/>
                <a:gd name="T5" fmla="*/ 103 h 165"/>
                <a:gd name="T6" fmla="*/ 73 w 167"/>
                <a:gd name="T7" fmla="*/ 14 h 165"/>
                <a:gd name="T8" fmla="*/ 113 w 167"/>
                <a:gd name="T9" fmla="*/ 23 h 165"/>
                <a:gd name="T10" fmla="*/ 167 w 167"/>
                <a:gd name="T11" fmla="*/ 92 h 165"/>
                <a:gd name="T12" fmla="*/ 129 w 167"/>
                <a:gd name="T13" fmla="*/ 136 h 165"/>
              </a:gdLst>
              <a:ahLst/>
              <a:cxnLst>
                <a:cxn ang="0">
                  <a:pos x="T0" y="T1"/>
                </a:cxn>
                <a:cxn ang="0">
                  <a:pos x="T2" y="T3"/>
                </a:cxn>
                <a:cxn ang="0">
                  <a:pos x="T4" y="T5"/>
                </a:cxn>
                <a:cxn ang="0">
                  <a:pos x="T6" y="T7"/>
                </a:cxn>
                <a:cxn ang="0">
                  <a:pos x="T8" y="T9"/>
                </a:cxn>
                <a:cxn ang="0">
                  <a:pos x="T10" y="T11"/>
                </a:cxn>
                <a:cxn ang="0">
                  <a:pos x="T12" y="T13"/>
                </a:cxn>
              </a:cxnLst>
              <a:rect l="0" t="0" r="r" b="b"/>
              <a:pathLst>
                <a:path w="167" h="165">
                  <a:moveTo>
                    <a:pt x="129" y="136"/>
                  </a:moveTo>
                  <a:cubicBezTo>
                    <a:pt x="121" y="146"/>
                    <a:pt x="105" y="153"/>
                    <a:pt x="97" y="165"/>
                  </a:cubicBezTo>
                  <a:cubicBezTo>
                    <a:pt x="82" y="155"/>
                    <a:pt x="53" y="124"/>
                    <a:pt x="28" y="103"/>
                  </a:cubicBezTo>
                  <a:cubicBezTo>
                    <a:pt x="0" y="80"/>
                    <a:pt x="40" y="29"/>
                    <a:pt x="73" y="14"/>
                  </a:cubicBezTo>
                  <a:cubicBezTo>
                    <a:pt x="106" y="0"/>
                    <a:pt x="84" y="34"/>
                    <a:pt x="113" y="23"/>
                  </a:cubicBezTo>
                  <a:cubicBezTo>
                    <a:pt x="137" y="13"/>
                    <a:pt x="162" y="73"/>
                    <a:pt x="167" y="92"/>
                  </a:cubicBezTo>
                  <a:cubicBezTo>
                    <a:pt x="152" y="104"/>
                    <a:pt x="140" y="121"/>
                    <a:pt x="129" y="136"/>
                  </a:cubicBezTo>
                  <a:close/>
                </a:path>
              </a:pathLst>
            </a:custGeom>
            <a:solidFill>
              <a:srgbClr val="FFD59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îSḷíḑè"/>
            <p:cNvSpPr/>
            <p:nvPr/>
          </p:nvSpPr>
          <p:spPr bwMode="auto">
            <a:xfrm>
              <a:off x="5124538" y="3108326"/>
              <a:ext cx="147465" cy="150841"/>
            </a:xfrm>
            <a:custGeom>
              <a:avLst/>
              <a:gdLst>
                <a:gd name="T0" fmla="*/ 96 w 131"/>
                <a:gd name="T1" fmla="*/ 0 h 134"/>
                <a:gd name="T2" fmla="*/ 0 w 131"/>
                <a:gd name="T3" fmla="*/ 101 h 134"/>
                <a:gd name="T4" fmla="*/ 35 w 131"/>
                <a:gd name="T5" fmla="*/ 134 h 134"/>
                <a:gd name="T6" fmla="*/ 131 w 131"/>
                <a:gd name="T7" fmla="*/ 32 h 134"/>
                <a:gd name="T8" fmla="*/ 96 w 131"/>
                <a:gd name="T9" fmla="*/ 0 h 134"/>
              </a:gdLst>
              <a:ahLst/>
              <a:cxnLst>
                <a:cxn ang="0">
                  <a:pos x="T0" y="T1"/>
                </a:cxn>
                <a:cxn ang="0">
                  <a:pos x="T2" y="T3"/>
                </a:cxn>
                <a:cxn ang="0">
                  <a:pos x="T4" y="T5"/>
                </a:cxn>
                <a:cxn ang="0">
                  <a:pos x="T6" y="T7"/>
                </a:cxn>
                <a:cxn ang="0">
                  <a:pos x="T8" y="T9"/>
                </a:cxn>
              </a:cxnLst>
              <a:rect l="0" t="0" r="r" b="b"/>
              <a:pathLst>
                <a:path w="131" h="134">
                  <a:moveTo>
                    <a:pt x="96" y="0"/>
                  </a:moveTo>
                  <a:lnTo>
                    <a:pt x="0" y="101"/>
                  </a:lnTo>
                  <a:lnTo>
                    <a:pt x="35" y="134"/>
                  </a:lnTo>
                  <a:lnTo>
                    <a:pt x="131" y="32"/>
                  </a:lnTo>
                  <a:lnTo>
                    <a:pt x="96" y="0"/>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îşļïďe"/>
            <p:cNvSpPr/>
            <p:nvPr/>
          </p:nvSpPr>
          <p:spPr bwMode="auto">
            <a:xfrm>
              <a:off x="4703533" y="2805518"/>
              <a:ext cx="61913" cy="63038"/>
            </a:xfrm>
            <a:custGeom>
              <a:avLst/>
              <a:gdLst>
                <a:gd name="T0" fmla="*/ 42 w 47"/>
                <a:gd name="T1" fmla="*/ 43 h 48"/>
                <a:gd name="T2" fmla="*/ 22 w 47"/>
                <a:gd name="T3" fmla="*/ 43 h 48"/>
                <a:gd name="T4" fmla="*/ 5 w 47"/>
                <a:gd name="T5" fmla="*/ 25 h 48"/>
                <a:gd name="T6" fmla="*/ 5 w 47"/>
                <a:gd name="T7" fmla="*/ 6 h 48"/>
                <a:gd name="T8" fmla="*/ 5 w 47"/>
                <a:gd name="T9" fmla="*/ 6 h 48"/>
                <a:gd name="T10" fmla="*/ 25 w 47"/>
                <a:gd name="T11" fmla="*/ 6 h 48"/>
                <a:gd name="T12" fmla="*/ 42 w 47"/>
                <a:gd name="T13" fmla="*/ 23 h 48"/>
                <a:gd name="T14" fmla="*/ 42 w 47"/>
                <a:gd name="T15" fmla="*/ 43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8">
                  <a:moveTo>
                    <a:pt x="42" y="43"/>
                  </a:moveTo>
                  <a:cubicBezTo>
                    <a:pt x="37" y="48"/>
                    <a:pt x="28" y="48"/>
                    <a:pt x="22" y="43"/>
                  </a:cubicBezTo>
                  <a:cubicBezTo>
                    <a:pt x="5" y="25"/>
                    <a:pt x="5" y="25"/>
                    <a:pt x="5" y="25"/>
                  </a:cubicBezTo>
                  <a:cubicBezTo>
                    <a:pt x="0" y="20"/>
                    <a:pt x="0" y="11"/>
                    <a:pt x="5" y="6"/>
                  </a:cubicBezTo>
                  <a:cubicBezTo>
                    <a:pt x="5" y="6"/>
                    <a:pt x="5" y="6"/>
                    <a:pt x="5" y="6"/>
                  </a:cubicBezTo>
                  <a:cubicBezTo>
                    <a:pt x="11" y="0"/>
                    <a:pt x="19" y="0"/>
                    <a:pt x="25" y="6"/>
                  </a:cubicBezTo>
                  <a:cubicBezTo>
                    <a:pt x="42" y="23"/>
                    <a:pt x="42" y="23"/>
                    <a:pt x="42" y="23"/>
                  </a:cubicBezTo>
                  <a:cubicBezTo>
                    <a:pt x="47" y="29"/>
                    <a:pt x="47" y="38"/>
                    <a:pt x="42" y="43"/>
                  </a:cubicBezTo>
                  <a:close/>
                </a:path>
              </a:pathLst>
            </a:custGeom>
            <a:solidFill>
              <a:srgbClr val="122B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îś1ïḋê"/>
            <p:cNvSpPr/>
            <p:nvPr/>
          </p:nvSpPr>
          <p:spPr bwMode="auto">
            <a:xfrm>
              <a:off x="4486276" y="2589387"/>
              <a:ext cx="284798" cy="283672"/>
            </a:xfrm>
            <a:custGeom>
              <a:avLst/>
              <a:gdLst>
                <a:gd name="T0" fmla="*/ 184 w 216"/>
                <a:gd name="T1" fmla="*/ 185 h 216"/>
                <a:gd name="T2" fmla="*/ 184 w 216"/>
                <a:gd name="T3" fmla="*/ 185 h 216"/>
                <a:gd name="T4" fmla="*/ 108 w 216"/>
                <a:gd name="T5" fmla="*/ 216 h 216"/>
                <a:gd name="T6" fmla="*/ 0 w 216"/>
                <a:gd name="T7" fmla="*/ 108 h 216"/>
                <a:gd name="T8" fmla="*/ 32 w 216"/>
                <a:gd name="T9" fmla="*/ 32 h 216"/>
                <a:gd name="T10" fmla="*/ 108 w 216"/>
                <a:gd name="T11" fmla="*/ 0 h 216"/>
                <a:gd name="T12" fmla="*/ 185 w 216"/>
                <a:gd name="T13" fmla="*/ 32 h 216"/>
                <a:gd name="T14" fmla="*/ 216 w 216"/>
                <a:gd name="T15" fmla="*/ 108 h 216"/>
                <a:gd name="T16" fmla="*/ 184 w 216"/>
                <a:gd name="T17" fmla="*/ 18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216">
                  <a:moveTo>
                    <a:pt x="184" y="185"/>
                  </a:moveTo>
                  <a:cubicBezTo>
                    <a:pt x="184" y="185"/>
                    <a:pt x="184" y="185"/>
                    <a:pt x="184" y="185"/>
                  </a:cubicBezTo>
                  <a:cubicBezTo>
                    <a:pt x="164" y="205"/>
                    <a:pt x="137" y="216"/>
                    <a:pt x="108" y="216"/>
                  </a:cubicBezTo>
                  <a:cubicBezTo>
                    <a:pt x="48" y="216"/>
                    <a:pt x="0" y="168"/>
                    <a:pt x="0" y="108"/>
                  </a:cubicBezTo>
                  <a:cubicBezTo>
                    <a:pt x="0" y="79"/>
                    <a:pt x="11" y="52"/>
                    <a:pt x="32" y="32"/>
                  </a:cubicBezTo>
                  <a:cubicBezTo>
                    <a:pt x="52" y="11"/>
                    <a:pt x="79" y="0"/>
                    <a:pt x="108" y="0"/>
                  </a:cubicBezTo>
                  <a:cubicBezTo>
                    <a:pt x="137" y="0"/>
                    <a:pt x="164" y="12"/>
                    <a:pt x="185" y="32"/>
                  </a:cubicBezTo>
                  <a:cubicBezTo>
                    <a:pt x="205" y="52"/>
                    <a:pt x="216" y="80"/>
                    <a:pt x="216" y="108"/>
                  </a:cubicBezTo>
                  <a:cubicBezTo>
                    <a:pt x="216" y="137"/>
                    <a:pt x="205" y="164"/>
                    <a:pt x="184" y="185"/>
                  </a:cubicBezTo>
                  <a:close/>
                </a:path>
              </a:pathLst>
            </a:custGeom>
            <a:solidFill>
              <a:srgbClr val="1C45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iṩḻîḑè"/>
            <p:cNvSpPr/>
            <p:nvPr/>
          </p:nvSpPr>
          <p:spPr bwMode="auto">
            <a:xfrm>
              <a:off x="4523424" y="2626534"/>
              <a:ext cx="211628" cy="210503"/>
            </a:xfrm>
            <a:custGeom>
              <a:avLst/>
              <a:gdLst>
                <a:gd name="T0" fmla="*/ 23 w 161"/>
                <a:gd name="T1" fmla="*/ 23 h 161"/>
                <a:gd name="T2" fmla="*/ 0 w 161"/>
                <a:gd name="T3" fmla="*/ 80 h 161"/>
                <a:gd name="T4" fmla="*/ 80 w 161"/>
                <a:gd name="T5" fmla="*/ 161 h 161"/>
                <a:gd name="T6" fmla="*/ 137 w 161"/>
                <a:gd name="T7" fmla="*/ 137 h 161"/>
                <a:gd name="T8" fmla="*/ 137 w 161"/>
                <a:gd name="T9" fmla="*/ 137 h 161"/>
                <a:gd name="T10" fmla="*/ 160 w 161"/>
                <a:gd name="T11" fmla="*/ 80 h 161"/>
                <a:gd name="T12" fmla="*/ 137 w 161"/>
                <a:gd name="T13" fmla="*/ 23 h 161"/>
                <a:gd name="T14" fmla="*/ 80 w 161"/>
                <a:gd name="T15" fmla="*/ 0 h 161"/>
                <a:gd name="T16" fmla="*/ 23 w 161"/>
                <a:gd name="T17" fmla="*/ 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161">
                  <a:moveTo>
                    <a:pt x="23" y="23"/>
                  </a:moveTo>
                  <a:cubicBezTo>
                    <a:pt x="8" y="39"/>
                    <a:pt x="0" y="59"/>
                    <a:pt x="0" y="80"/>
                  </a:cubicBezTo>
                  <a:cubicBezTo>
                    <a:pt x="0" y="124"/>
                    <a:pt x="36" y="160"/>
                    <a:pt x="80" y="161"/>
                  </a:cubicBezTo>
                  <a:cubicBezTo>
                    <a:pt x="101" y="161"/>
                    <a:pt x="122" y="152"/>
                    <a:pt x="137" y="137"/>
                  </a:cubicBezTo>
                  <a:cubicBezTo>
                    <a:pt x="137" y="137"/>
                    <a:pt x="137" y="137"/>
                    <a:pt x="137" y="137"/>
                  </a:cubicBezTo>
                  <a:cubicBezTo>
                    <a:pt x="152" y="122"/>
                    <a:pt x="160" y="102"/>
                    <a:pt x="160" y="80"/>
                  </a:cubicBezTo>
                  <a:cubicBezTo>
                    <a:pt x="161" y="59"/>
                    <a:pt x="152" y="39"/>
                    <a:pt x="137" y="23"/>
                  </a:cubicBezTo>
                  <a:cubicBezTo>
                    <a:pt x="122" y="8"/>
                    <a:pt x="102" y="0"/>
                    <a:pt x="80" y="0"/>
                  </a:cubicBezTo>
                  <a:cubicBezTo>
                    <a:pt x="59" y="0"/>
                    <a:pt x="39" y="8"/>
                    <a:pt x="23" y="2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ïSḻidè"/>
            <p:cNvSpPr/>
            <p:nvPr/>
          </p:nvSpPr>
          <p:spPr bwMode="auto">
            <a:xfrm>
              <a:off x="4730549" y="2833660"/>
              <a:ext cx="190240" cy="190240"/>
            </a:xfrm>
            <a:custGeom>
              <a:avLst/>
              <a:gdLst>
                <a:gd name="T0" fmla="*/ 134 w 145"/>
                <a:gd name="T1" fmla="*/ 134 h 145"/>
                <a:gd name="T2" fmla="*/ 134 w 145"/>
                <a:gd name="T3" fmla="*/ 134 h 145"/>
                <a:gd name="T4" fmla="*/ 95 w 145"/>
                <a:gd name="T5" fmla="*/ 134 h 145"/>
                <a:gd name="T6" fmla="*/ 11 w 145"/>
                <a:gd name="T7" fmla="*/ 50 h 145"/>
                <a:gd name="T8" fmla="*/ 11 w 145"/>
                <a:gd name="T9" fmla="*/ 11 h 145"/>
                <a:gd name="T10" fmla="*/ 11 w 145"/>
                <a:gd name="T11" fmla="*/ 11 h 145"/>
                <a:gd name="T12" fmla="*/ 50 w 145"/>
                <a:gd name="T13" fmla="*/ 11 h 145"/>
                <a:gd name="T14" fmla="*/ 135 w 145"/>
                <a:gd name="T15" fmla="*/ 95 h 145"/>
                <a:gd name="T16" fmla="*/ 134 w 145"/>
                <a:gd name="T17" fmla="*/ 13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145">
                  <a:moveTo>
                    <a:pt x="134" y="134"/>
                  </a:moveTo>
                  <a:cubicBezTo>
                    <a:pt x="134" y="134"/>
                    <a:pt x="134" y="134"/>
                    <a:pt x="134" y="134"/>
                  </a:cubicBezTo>
                  <a:cubicBezTo>
                    <a:pt x="124" y="145"/>
                    <a:pt x="106" y="145"/>
                    <a:pt x="95" y="134"/>
                  </a:cubicBezTo>
                  <a:cubicBezTo>
                    <a:pt x="11" y="50"/>
                    <a:pt x="11" y="50"/>
                    <a:pt x="11" y="50"/>
                  </a:cubicBezTo>
                  <a:cubicBezTo>
                    <a:pt x="0" y="39"/>
                    <a:pt x="0" y="21"/>
                    <a:pt x="11" y="11"/>
                  </a:cubicBezTo>
                  <a:cubicBezTo>
                    <a:pt x="11" y="11"/>
                    <a:pt x="11" y="11"/>
                    <a:pt x="11" y="11"/>
                  </a:cubicBezTo>
                  <a:cubicBezTo>
                    <a:pt x="22" y="0"/>
                    <a:pt x="39" y="0"/>
                    <a:pt x="50" y="11"/>
                  </a:cubicBezTo>
                  <a:cubicBezTo>
                    <a:pt x="135" y="95"/>
                    <a:pt x="135" y="95"/>
                    <a:pt x="135" y="95"/>
                  </a:cubicBezTo>
                  <a:cubicBezTo>
                    <a:pt x="145" y="106"/>
                    <a:pt x="145" y="124"/>
                    <a:pt x="134" y="134"/>
                  </a:cubicBezTo>
                  <a:close/>
                </a:path>
              </a:pathLst>
            </a:custGeom>
            <a:solidFill>
              <a:srgbClr val="122B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îṣľiḑé"/>
            <p:cNvSpPr/>
            <p:nvPr/>
          </p:nvSpPr>
          <p:spPr bwMode="auto">
            <a:xfrm>
              <a:off x="5879869" y="1874579"/>
              <a:ext cx="446896" cy="312939"/>
            </a:xfrm>
            <a:custGeom>
              <a:avLst/>
              <a:gdLst>
                <a:gd name="T0" fmla="*/ 0 w 340"/>
                <a:gd name="T1" fmla="*/ 22 h 238"/>
                <a:gd name="T2" fmla="*/ 22 w 340"/>
                <a:gd name="T3" fmla="*/ 0 h 238"/>
                <a:gd name="T4" fmla="*/ 318 w 340"/>
                <a:gd name="T5" fmla="*/ 0 h 238"/>
                <a:gd name="T6" fmla="*/ 340 w 340"/>
                <a:gd name="T7" fmla="*/ 22 h 238"/>
                <a:gd name="T8" fmla="*/ 340 w 340"/>
                <a:gd name="T9" fmla="*/ 216 h 238"/>
                <a:gd name="T10" fmla="*/ 318 w 340"/>
                <a:gd name="T11" fmla="*/ 238 h 238"/>
                <a:gd name="T12" fmla="*/ 22 w 340"/>
                <a:gd name="T13" fmla="*/ 238 h 238"/>
                <a:gd name="T14" fmla="*/ 0 w 340"/>
                <a:gd name="T15" fmla="*/ 216 h 238"/>
                <a:gd name="T16" fmla="*/ 0 w 340"/>
                <a:gd name="T17"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 h="238">
                  <a:moveTo>
                    <a:pt x="0" y="22"/>
                  </a:moveTo>
                  <a:cubicBezTo>
                    <a:pt x="0" y="10"/>
                    <a:pt x="10" y="0"/>
                    <a:pt x="22" y="0"/>
                  </a:cubicBezTo>
                  <a:cubicBezTo>
                    <a:pt x="318" y="0"/>
                    <a:pt x="318" y="0"/>
                    <a:pt x="318" y="0"/>
                  </a:cubicBezTo>
                  <a:cubicBezTo>
                    <a:pt x="330" y="0"/>
                    <a:pt x="340" y="10"/>
                    <a:pt x="340" y="22"/>
                  </a:cubicBezTo>
                  <a:cubicBezTo>
                    <a:pt x="340" y="216"/>
                    <a:pt x="340" y="216"/>
                    <a:pt x="340" y="216"/>
                  </a:cubicBezTo>
                  <a:cubicBezTo>
                    <a:pt x="340" y="228"/>
                    <a:pt x="330" y="238"/>
                    <a:pt x="318" y="238"/>
                  </a:cubicBezTo>
                  <a:cubicBezTo>
                    <a:pt x="22" y="238"/>
                    <a:pt x="22" y="238"/>
                    <a:pt x="22" y="238"/>
                  </a:cubicBezTo>
                  <a:cubicBezTo>
                    <a:pt x="10" y="238"/>
                    <a:pt x="0" y="228"/>
                    <a:pt x="0" y="216"/>
                  </a:cubicBezTo>
                  <a:lnTo>
                    <a:pt x="0" y="22"/>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íSḷíḑe"/>
            <p:cNvSpPr/>
            <p:nvPr/>
          </p:nvSpPr>
          <p:spPr bwMode="auto">
            <a:xfrm>
              <a:off x="5880995" y="2031049"/>
              <a:ext cx="444644" cy="156470"/>
            </a:xfrm>
            <a:custGeom>
              <a:avLst/>
              <a:gdLst>
                <a:gd name="T0" fmla="*/ 116 w 338"/>
                <a:gd name="T1" fmla="*/ 1 h 119"/>
                <a:gd name="T2" fmla="*/ 0 w 338"/>
                <a:gd name="T3" fmla="*/ 104 h 119"/>
                <a:gd name="T4" fmla="*/ 21 w 338"/>
                <a:gd name="T5" fmla="*/ 119 h 119"/>
                <a:gd name="T6" fmla="*/ 317 w 338"/>
                <a:gd name="T7" fmla="*/ 119 h 119"/>
                <a:gd name="T8" fmla="*/ 338 w 338"/>
                <a:gd name="T9" fmla="*/ 104 h 119"/>
                <a:gd name="T10" fmla="*/ 221 w 338"/>
                <a:gd name="T11" fmla="*/ 0 h 119"/>
              </a:gdLst>
              <a:ahLst/>
              <a:cxnLst>
                <a:cxn ang="0">
                  <a:pos x="T0" y="T1"/>
                </a:cxn>
                <a:cxn ang="0">
                  <a:pos x="T2" y="T3"/>
                </a:cxn>
                <a:cxn ang="0">
                  <a:pos x="T4" y="T5"/>
                </a:cxn>
                <a:cxn ang="0">
                  <a:pos x="T6" y="T7"/>
                </a:cxn>
                <a:cxn ang="0">
                  <a:pos x="T8" y="T9"/>
                </a:cxn>
                <a:cxn ang="0">
                  <a:pos x="T10" y="T11"/>
                </a:cxn>
              </a:cxnLst>
              <a:rect l="0" t="0" r="r" b="b"/>
              <a:pathLst>
                <a:path w="338" h="119">
                  <a:moveTo>
                    <a:pt x="116" y="1"/>
                  </a:moveTo>
                  <a:cubicBezTo>
                    <a:pt x="0" y="104"/>
                    <a:pt x="0" y="104"/>
                    <a:pt x="0" y="104"/>
                  </a:cubicBezTo>
                  <a:cubicBezTo>
                    <a:pt x="3" y="113"/>
                    <a:pt x="12" y="119"/>
                    <a:pt x="21" y="119"/>
                  </a:cubicBezTo>
                  <a:cubicBezTo>
                    <a:pt x="317" y="119"/>
                    <a:pt x="317" y="119"/>
                    <a:pt x="317" y="119"/>
                  </a:cubicBezTo>
                  <a:cubicBezTo>
                    <a:pt x="327" y="119"/>
                    <a:pt x="335" y="113"/>
                    <a:pt x="338" y="104"/>
                  </a:cubicBezTo>
                  <a:cubicBezTo>
                    <a:pt x="221" y="0"/>
                    <a:pt x="221" y="0"/>
                    <a:pt x="221" y="0"/>
                  </a:cubicBezTo>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 name="ïşḷíḑé"/>
            <p:cNvSpPr/>
            <p:nvPr/>
          </p:nvSpPr>
          <p:spPr bwMode="auto">
            <a:xfrm>
              <a:off x="5880995" y="1874579"/>
              <a:ext cx="444644" cy="236393"/>
            </a:xfrm>
            <a:custGeom>
              <a:avLst/>
              <a:gdLst>
                <a:gd name="T0" fmla="*/ 0 w 338"/>
                <a:gd name="T1" fmla="*/ 15 h 180"/>
                <a:gd name="T2" fmla="*/ 169 w 338"/>
                <a:gd name="T3" fmla="*/ 180 h 180"/>
                <a:gd name="T4" fmla="*/ 338 w 338"/>
                <a:gd name="T5" fmla="*/ 15 h 180"/>
                <a:gd name="T6" fmla="*/ 317 w 338"/>
                <a:gd name="T7" fmla="*/ 0 h 180"/>
                <a:gd name="T8" fmla="*/ 21 w 338"/>
                <a:gd name="T9" fmla="*/ 0 h 180"/>
                <a:gd name="T10" fmla="*/ 0 w 338"/>
                <a:gd name="T11" fmla="*/ 15 h 180"/>
              </a:gdLst>
              <a:ahLst/>
              <a:cxnLst>
                <a:cxn ang="0">
                  <a:pos x="T0" y="T1"/>
                </a:cxn>
                <a:cxn ang="0">
                  <a:pos x="T2" y="T3"/>
                </a:cxn>
                <a:cxn ang="0">
                  <a:pos x="T4" y="T5"/>
                </a:cxn>
                <a:cxn ang="0">
                  <a:pos x="T6" y="T7"/>
                </a:cxn>
                <a:cxn ang="0">
                  <a:pos x="T8" y="T9"/>
                </a:cxn>
                <a:cxn ang="0">
                  <a:pos x="T10" y="T11"/>
                </a:cxn>
              </a:cxnLst>
              <a:rect l="0" t="0" r="r" b="b"/>
              <a:pathLst>
                <a:path w="338" h="180">
                  <a:moveTo>
                    <a:pt x="0" y="15"/>
                  </a:moveTo>
                  <a:cubicBezTo>
                    <a:pt x="169" y="180"/>
                    <a:pt x="169" y="180"/>
                    <a:pt x="169" y="180"/>
                  </a:cubicBezTo>
                  <a:cubicBezTo>
                    <a:pt x="338" y="15"/>
                    <a:pt x="338" y="15"/>
                    <a:pt x="338" y="15"/>
                  </a:cubicBezTo>
                  <a:cubicBezTo>
                    <a:pt x="335" y="6"/>
                    <a:pt x="327" y="0"/>
                    <a:pt x="317" y="0"/>
                  </a:cubicBezTo>
                  <a:cubicBezTo>
                    <a:pt x="21" y="0"/>
                    <a:pt x="21" y="0"/>
                    <a:pt x="21" y="0"/>
                  </a:cubicBezTo>
                  <a:cubicBezTo>
                    <a:pt x="12" y="0"/>
                    <a:pt x="3" y="6"/>
                    <a:pt x="0" y="15"/>
                  </a:cubicBez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ïšḷíḍe"/>
            <p:cNvSpPr/>
            <p:nvPr/>
          </p:nvSpPr>
          <p:spPr bwMode="auto">
            <a:xfrm>
              <a:off x="5880995" y="1874579"/>
              <a:ext cx="444644" cy="215005"/>
            </a:xfrm>
            <a:custGeom>
              <a:avLst/>
              <a:gdLst>
                <a:gd name="T0" fmla="*/ 0 w 338"/>
                <a:gd name="T1" fmla="*/ 14 h 164"/>
                <a:gd name="T2" fmla="*/ 169 w 338"/>
                <a:gd name="T3" fmla="*/ 164 h 164"/>
                <a:gd name="T4" fmla="*/ 338 w 338"/>
                <a:gd name="T5" fmla="*/ 14 h 164"/>
                <a:gd name="T6" fmla="*/ 317 w 338"/>
                <a:gd name="T7" fmla="*/ 0 h 164"/>
                <a:gd name="T8" fmla="*/ 21 w 338"/>
                <a:gd name="T9" fmla="*/ 0 h 164"/>
                <a:gd name="T10" fmla="*/ 0 w 338"/>
                <a:gd name="T11" fmla="*/ 14 h 164"/>
              </a:gdLst>
              <a:ahLst/>
              <a:cxnLst>
                <a:cxn ang="0">
                  <a:pos x="T0" y="T1"/>
                </a:cxn>
                <a:cxn ang="0">
                  <a:pos x="T2" y="T3"/>
                </a:cxn>
                <a:cxn ang="0">
                  <a:pos x="T4" y="T5"/>
                </a:cxn>
                <a:cxn ang="0">
                  <a:pos x="T6" y="T7"/>
                </a:cxn>
                <a:cxn ang="0">
                  <a:pos x="T8" y="T9"/>
                </a:cxn>
                <a:cxn ang="0">
                  <a:pos x="T10" y="T11"/>
                </a:cxn>
              </a:cxnLst>
              <a:rect l="0" t="0" r="r" b="b"/>
              <a:pathLst>
                <a:path w="338" h="164">
                  <a:moveTo>
                    <a:pt x="0" y="14"/>
                  </a:moveTo>
                  <a:cubicBezTo>
                    <a:pt x="169" y="164"/>
                    <a:pt x="169" y="164"/>
                    <a:pt x="169" y="164"/>
                  </a:cubicBezTo>
                  <a:cubicBezTo>
                    <a:pt x="338" y="14"/>
                    <a:pt x="338" y="14"/>
                    <a:pt x="338" y="14"/>
                  </a:cubicBezTo>
                  <a:cubicBezTo>
                    <a:pt x="335" y="6"/>
                    <a:pt x="327" y="0"/>
                    <a:pt x="317" y="0"/>
                  </a:cubicBezTo>
                  <a:cubicBezTo>
                    <a:pt x="21" y="0"/>
                    <a:pt x="21" y="0"/>
                    <a:pt x="21" y="0"/>
                  </a:cubicBezTo>
                  <a:cubicBezTo>
                    <a:pt x="12" y="0"/>
                    <a:pt x="3" y="6"/>
                    <a:pt x="0" y="14"/>
                  </a:cubicBezTo>
                  <a:close/>
                </a:path>
              </a:pathLst>
            </a:custGeom>
            <a:solidFill>
              <a:srgbClr val="F1F2F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ïSļíḍè"/>
            <p:cNvSpPr/>
            <p:nvPr/>
          </p:nvSpPr>
          <p:spPr bwMode="auto">
            <a:xfrm>
              <a:off x="4887019" y="2330481"/>
              <a:ext cx="400743" cy="400742"/>
            </a:xfrm>
            <a:custGeom>
              <a:avLst/>
              <a:gdLst>
                <a:gd name="T0" fmla="*/ 279 w 305"/>
                <a:gd name="T1" fmla="*/ 127 h 305"/>
                <a:gd name="T2" fmla="*/ 289 w 305"/>
                <a:gd name="T3" fmla="*/ 99 h 305"/>
                <a:gd name="T4" fmla="*/ 276 w 305"/>
                <a:gd name="T5" fmla="*/ 61 h 305"/>
                <a:gd name="T6" fmla="*/ 249 w 305"/>
                <a:gd name="T7" fmla="*/ 68 h 305"/>
                <a:gd name="T8" fmla="*/ 244 w 305"/>
                <a:gd name="T9" fmla="*/ 38 h 305"/>
                <a:gd name="T10" fmla="*/ 214 w 305"/>
                <a:gd name="T11" fmla="*/ 12 h 305"/>
                <a:gd name="T12" fmla="*/ 194 w 305"/>
                <a:gd name="T13" fmla="*/ 31 h 305"/>
                <a:gd name="T14" fmla="*/ 175 w 305"/>
                <a:gd name="T15" fmla="*/ 8 h 305"/>
                <a:gd name="T16" fmla="*/ 135 w 305"/>
                <a:gd name="T17" fmla="*/ 0 h 305"/>
                <a:gd name="T18" fmla="*/ 127 w 305"/>
                <a:gd name="T19" fmla="*/ 27 h 305"/>
                <a:gd name="T20" fmla="*/ 99 w 305"/>
                <a:gd name="T21" fmla="*/ 16 h 305"/>
                <a:gd name="T22" fmla="*/ 61 w 305"/>
                <a:gd name="T23" fmla="*/ 29 h 305"/>
                <a:gd name="T24" fmla="*/ 68 w 305"/>
                <a:gd name="T25" fmla="*/ 56 h 305"/>
                <a:gd name="T26" fmla="*/ 38 w 305"/>
                <a:gd name="T27" fmla="*/ 61 h 305"/>
                <a:gd name="T28" fmla="*/ 12 w 305"/>
                <a:gd name="T29" fmla="*/ 92 h 305"/>
                <a:gd name="T30" fmla="*/ 31 w 305"/>
                <a:gd name="T31" fmla="*/ 112 h 305"/>
                <a:gd name="T32" fmla="*/ 8 w 305"/>
                <a:gd name="T33" fmla="*/ 131 h 305"/>
                <a:gd name="T34" fmla="*/ 0 w 305"/>
                <a:gd name="T35" fmla="*/ 170 h 305"/>
                <a:gd name="T36" fmla="*/ 27 w 305"/>
                <a:gd name="T37" fmla="*/ 178 h 305"/>
                <a:gd name="T38" fmla="*/ 17 w 305"/>
                <a:gd name="T39" fmla="*/ 206 h 305"/>
                <a:gd name="T40" fmla="*/ 29 w 305"/>
                <a:gd name="T41" fmla="*/ 244 h 305"/>
                <a:gd name="T42" fmla="*/ 56 w 305"/>
                <a:gd name="T43" fmla="*/ 237 h 305"/>
                <a:gd name="T44" fmla="*/ 62 w 305"/>
                <a:gd name="T45" fmla="*/ 267 h 305"/>
                <a:gd name="T46" fmla="*/ 92 w 305"/>
                <a:gd name="T47" fmla="*/ 293 h 305"/>
                <a:gd name="T48" fmla="*/ 112 w 305"/>
                <a:gd name="T49" fmla="*/ 274 h 305"/>
                <a:gd name="T50" fmla="*/ 131 w 305"/>
                <a:gd name="T51" fmla="*/ 297 h 305"/>
                <a:gd name="T52" fmla="*/ 170 w 305"/>
                <a:gd name="T53" fmla="*/ 305 h 305"/>
                <a:gd name="T54" fmla="*/ 178 w 305"/>
                <a:gd name="T55" fmla="*/ 279 h 305"/>
                <a:gd name="T56" fmla="*/ 206 w 305"/>
                <a:gd name="T57" fmla="*/ 289 h 305"/>
                <a:gd name="T58" fmla="*/ 244 w 305"/>
                <a:gd name="T59" fmla="*/ 276 h 305"/>
                <a:gd name="T60" fmla="*/ 238 w 305"/>
                <a:gd name="T61" fmla="*/ 249 h 305"/>
                <a:gd name="T62" fmla="*/ 267 w 305"/>
                <a:gd name="T63" fmla="*/ 244 h 305"/>
                <a:gd name="T64" fmla="*/ 294 w 305"/>
                <a:gd name="T65" fmla="*/ 214 h 305"/>
                <a:gd name="T66" fmla="*/ 274 w 305"/>
                <a:gd name="T67" fmla="*/ 194 h 305"/>
                <a:gd name="T68" fmla="*/ 297 w 305"/>
                <a:gd name="T69" fmla="*/ 174 h 305"/>
                <a:gd name="T70" fmla="*/ 305 w 305"/>
                <a:gd name="T71" fmla="*/ 135 h 305"/>
                <a:gd name="T72" fmla="*/ 153 w 305"/>
                <a:gd name="T73" fmla="*/ 215 h 305"/>
                <a:gd name="T74" fmla="*/ 153 w 305"/>
                <a:gd name="T75" fmla="*/ 90 h 305"/>
                <a:gd name="T76" fmla="*/ 153 w 305"/>
                <a:gd name="T77" fmla="*/ 21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5" h="305">
                  <a:moveTo>
                    <a:pt x="297" y="127"/>
                  </a:moveTo>
                  <a:cubicBezTo>
                    <a:pt x="279" y="127"/>
                    <a:pt x="279" y="127"/>
                    <a:pt x="279" y="127"/>
                  </a:cubicBezTo>
                  <a:cubicBezTo>
                    <a:pt x="277" y="121"/>
                    <a:pt x="276" y="114"/>
                    <a:pt x="273" y="108"/>
                  </a:cubicBezTo>
                  <a:cubicBezTo>
                    <a:pt x="289" y="99"/>
                    <a:pt x="289" y="99"/>
                    <a:pt x="289" y="99"/>
                  </a:cubicBezTo>
                  <a:cubicBezTo>
                    <a:pt x="293" y="97"/>
                    <a:pt x="294" y="92"/>
                    <a:pt x="292" y="88"/>
                  </a:cubicBezTo>
                  <a:cubicBezTo>
                    <a:pt x="276" y="61"/>
                    <a:pt x="276" y="61"/>
                    <a:pt x="276" y="61"/>
                  </a:cubicBezTo>
                  <a:cubicBezTo>
                    <a:pt x="274" y="58"/>
                    <a:pt x="269" y="56"/>
                    <a:pt x="265" y="58"/>
                  </a:cubicBezTo>
                  <a:cubicBezTo>
                    <a:pt x="249" y="68"/>
                    <a:pt x="249" y="68"/>
                    <a:pt x="249" y="68"/>
                  </a:cubicBezTo>
                  <a:cubicBezTo>
                    <a:pt x="245" y="63"/>
                    <a:pt x="240" y="58"/>
                    <a:pt x="235" y="54"/>
                  </a:cubicBezTo>
                  <a:cubicBezTo>
                    <a:pt x="244" y="38"/>
                    <a:pt x="244" y="38"/>
                    <a:pt x="244" y="38"/>
                  </a:cubicBezTo>
                  <a:cubicBezTo>
                    <a:pt x="246" y="34"/>
                    <a:pt x="245" y="30"/>
                    <a:pt x="241" y="28"/>
                  </a:cubicBezTo>
                  <a:cubicBezTo>
                    <a:pt x="214" y="12"/>
                    <a:pt x="214" y="12"/>
                    <a:pt x="214" y="12"/>
                  </a:cubicBezTo>
                  <a:cubicBezTo>
                    <a:pt x="210" y="10"/>
                    <a:pt x="205" y="11"/>
                    <a:pt x="203" y="15"/>
                  </a:cubicBezTo>
                  <a:cubicBezTo>
                    <a:pt x="194" y="31"/>
                    <a:pt x="194" y="31"/>
                    <a:pt x="194" y="31"/>
                  </a:cubicBezTo>
                  <a:cubicBezTo>
                    <a:pt x="188" y="29"/>
                    <a:pt x="181" y="27"/>
                    <a:pt x="175" y="26"/>
                  </a:cubicBezTo>
                  <a:cubicBezTo>
                    <a:pt x="175" y="8"/>
                    <a:pt x="175" y="8"/>
                    <a:pt x="175" y="8"/>
                  </a:cubicBezTo>
                  <a:cubicBezTo>
                    <a:pt x="175" y="4"/>
                    <a:pt x="171" y="0"/>
                    <a:pt x="167" y="0"/>
                  </a:cubicBezTo>
                  <a:cubicBezTo>
                    <a:pt x="135" y="0"/>
                    <a:pt x="135" y="0"/>
                    <a:pt x="135" y="0"/>
                  </a:cubicBezTo>
                  <a:cubicBezTo>
                    <a:pt x="131" y="0"/>
                    <a:pt x="127" y="4"/>
                    <a:pt x="127" y="8"/>
                  </a:cubicBezTo>
                  <a:cubicBezTo>
                    <a:pt x="127" y="27"/>
                    <a:pt x="127" y="27"/>
                    <a:pt x="127" y="27"/>
                  </a:cubicBezTo>
                  <a:cubicBezTo>
                    <a:pt x="121" y="28"/>
                    <a:pt x="114" y="30"/>
                    <a:pt x="108" y="32"/>
                  </a:cubicBezTo>
                  <a:cubicBezTo>
                    <a:pt x="99" y="16"/>
                    <a:pt x="99" y="16"/>
                    <a:pt x="99" y="16"/>
                  </a:cubicBezTo>
                  <a:cubicBezTo>
                    <a:pt x="97" y="13"/>
                    <a:pt x="92" y="11"/>
                    <a:pt x="89" y="14"/>
                  </a:cubicBezTo>
                  <a:cubicBezTo>
                    <a:pt x="61" y="29"/>
                    <a:pt x="61" y="29"/>
                    <a:pt x="61" y="29"/>
                  </a:cubicBezTo>
                  <a:cubicBezTo>
                    <a:pt x="58" y="31"/>
                    <a:pt x="56" y="36"/>
                    <a:pt x="59" y="40"/>
                  </a:cubicBezTo>
                  <a:cubicBezTo>
                    <a:pt x="68" y="56"/>
                    <a:pt x="68" y="56"/>
                    <a:pt x="68" y="56"/>
                  </a:cubicBezTo>
                  <a:cubicBezTo>
                    <a:pt x="63" y="61"/>
                    <a:pt x="58" y="65"/>
                    <a:pt x="54" y="70"/>
                  </a:cubicBezTo>
                  <a:cubicBezTo>
                    <a:pt x="38" y="61"/>
                    <a:pt x="38" y="61"/>
                    <a:pt x="38" y="61"/>
                  </a:cubicBezTo>
                  <a:cubicBezTo>
                    <a:pt x="35" y="59"/>
                    <a:pt x="30" y="61"/>
                    <a:pt x="28" y="64"/>
                  </a:cubicBezTo>
                  <a:cubicBezTo>
                    <a:pt x="12" y="92"/>
                    <a:pt x="12" y="92"/>
                    <a:pt x="12" y="92"/>
                  </a:cubicBezTo>
                  <a:cubicBezTo>
                    <a:pt x="10" y="95"/>
                    <a:pt x="11" y="100"/>
                    <a:pt x="15" y="102"/>
                  </a:cubicBezTo>
                  <a:cubicBezTo>
                    <a:pt x="31" y="112"/>
                    <a:pt x="31" y="112"/>
                    <a:pt x="31" y="112"/>
                  </a:cubicBezTo>
                  <a:cubicBezTo>
                    <a:pt x="29" y="118"/>
                    <a:pt x="27" y="124"/>
                    <a:pt x="26" y="131"/>
                  </a:cubicBezTo>
                  <a:cubicBezTo>
                    <a:pt x="8" y="131"/>
                    <a:pt x="8" y="131"/>
                    <a:pt x="8" y="131"/>
                  </a:cubicBezTo>
                  <a:cubicBezTo>
                    <a:pt x="4" y="131"/>
                    <a:pt x="0" y="134"/>
                    <a:pt x="0" y="139"/>
                  </a:cubicBezTo>
                  <a:cubicBezTo>
                    <a:pt x="0" y="170"/>
                    <a:pt x="0" y="170"/>
                    <a:pt x="0" y="170"/>
                  </a:cubicBezTo>
                  <a:cubicBezTo>
                    <a:pt x="0" y="174"/>
                    <a:pt x="4" y="178"/>
                    <a:pt x="8" y="178"/>
                  </a:cubicBezTo>
                  <a:cubicBezTo>
                    <a:pt x="27" y="178"/>
                    <a:pt x="27" y="178"/>
                    <a:pt x="27" y="178"/>
                  </a:cubicBezTo>
                  <a:cubicBezTo>
                    <a:pt x="28" y="185"/>
                    <a:pt x="30" y="191"/>
                    <a:pt x="32" y="197"/>
                  </a:cubicBezTo>
                  <a:cubicBezTo>
                    <a:pt x="17" y="206"/>
                    <a:pt x="17" y="206"/>
                    <a:pt x="17" y="206"/>
                  </a:cubicBezTo>
                  <a:cubicBezTo>
                    <a:pt x="13" y="208"/>
                    <a:pt x="12" y="213"/>
                    <a:pt x="14" y="217"/>
                  </a:cubicBezTo>
                  <a:cubicBezTo>
                    <a:pt x="29" y="244"/>
                    <a:pt x="29" y="244"/>
                    <a:pt x="29" y="244"/>
                  </a:cubicBezTo>
                  <a:cubicBezTo>
                    <a:pt x="32" y="248"/>
                    <a:pt x="36" y="249"/>
                    <a:pt x="40" y="247"/>
                  </a:cubicBezTo>
                  <a:cubicBezTo>
                    <a:pt x="56" y="237"/>
                    <a:pt x="56" y="237"/>
                    <a:pt x="56" y="237"/>
                  </a:cubicBezTo>
                  <a:cubicBezTo>
                    <a:pt x="61" y="242"/>
                    <a:pt x="65" y="247"/>
                    <a:pt x="71" y="251"/>
                  </a:cubicBezTo>
                  <a:cubicBezTo>
                    <a:pt x="62" y="267"/>
                    <a:pt x="62" y="267"/>
                    <a:pt x="62" y="267"/>
                  </a:cubicBezTo>
                  <a:cubicBezTo>
                    <a:pt x="59" y="271"/>
                    <a:pt x="61" y="276"/>
                    <a:pt x="64" y="278"/>
                  </a:cubicBezTo>
                  <a:cubicBezTo>
                    <a:pt x="92" y="293"/>
                    <a:pt x="92" y="293"/>
                    <a:pt x="92" y="293"/>
                  </a:cubicBezTo>
                  <a:cubicBezTo>
                    <a:pt x="95" y="296"/>
                    <a:pt x="100" y="294"/>
                    <a:pt x="102" y="291"/>
                  </a:cubicBezTo>
                  <a:cubicBezTo>
                    <a:pt x="112" y="274"/>
                    <a:pt x="112" y="274"/>
                    <a:pt x="112" y="274"/>
                  </a:cubicBezTo>
                  <a:cubicBezTo>
                    <a:pt x="118" y="276"/>
                    <a:pt x="124" y="278"/>
                    <a:pt x="131" y="279"/>
                  </a:cubicBezTo>
                  <a:cubicBezTo>
                    <a:pt x="131" y="297"/>
                    <a:pt x="131" y="297"/>
                    <a:pt x="131" y="297"/>
                  </a:cubicBezTo>
                  <a:cubicBezTo>
                    <a:pt x="131" y="302"/>
                    <a:pt x="134" y="305"/>
                    <a:pt x="139" y="305"/>
                  </a:cubicBezTo>
                  <a:cubicBezTo>
                    <a:pt x="170" y="305"/>
                    <a:pt x="170" y="305"/>
                    <a:pt x="170" y="305"/>
                  </a:cubicBezTo>
                  <a:cubicBezTo>
                    <a:pt x="174" y="305"/>
                    <a:pt x="178" y="302"/>
                    <a:pt x="178" y="297"/>
                  </a:cubicBezTo>
                  <a:cubicBezTo>
                    <a:pt x="178" y="279"/>
                    <a:pt x="178" y="279"/>
                    <a:pt x="178" y="279"/>
                  </a:cubicBezTo>
                  <a:cubicBezTo>
                    <a:pt x="185" y="277"/>
                    <a:pt x="191" y="275"/>
                    <a:pt x="197" y="273"/>
                  </a:cubicBezTo>
                  <a:cubicBezTo>
                    <a:pt x="206" y="289"/>
                    <a:pt x="206" y="289"/>
                    <a:pt x="206" y="289"/>
                  </a:cubicBezTo>
                  <a:cubicBezTo>
                    <a:pt x="208" y="293"/>
                    <a:pt x="213" y="294"/>
                    <a:pt x="217" y="292"/>
                  </a:cubicBezTo>
                  <a:cubicBezTo>
                    <a:pt x="244" y="276"/>
                    <a:pt x="244" y="276"/>
                    <a:pt x="244" y="276"/>
                  </a:cubicBezTo>
                  <a:cubicBezTo>
                    <a:pt x="248" y="274"/>
                    <a:pt x="249" y="269"/>
                    <a:pt x="247" y="265"/>
                  </a:cubicBezTo>
                  <a:cubicBezTo>
                    <a:pt x="238" y="249"/>
                    <a:pt x="238" y="249"/>
                    <a:pt x="238" y="249"/>
                  </a:cubicBezTo>
                  <a:cubicBezTo>
                    <a:pt x="243" y="245"/>
                    <a:pt x="247" y="240"/>
                    <a:pt x="251" y="235"/>
                  </a:cubicBezTo>
                  <a:cubicBezTo>
                    <a:pt x="267" y="244"/>
                    <a:pt x="267" y="244"/>
                    <a:pt x="267" y="244"/>
                  </a:cubicBezTo>
                  <a:cubicBezTo>
                    <a:pt x="271" y="246"/>
                    <a:pt x="276" y="245"/>
                    <a:pt x="278" y="241"/>
                  </a:cubicBezTo>
                  <a:cubicBezTo>
                    <a:pt x="294" y="214"/>
                    <a:pt x="294" y="214"/>
                    <a:pt x="294" y="214"/>
                  </a:cubicBezTo>
                  <a:cubicBezTo>
                    <a:pt x="296" y="210"/>
                    <a:pt x="294" y="205"/>
                    <a:pt x="291" y="203"/>
                  </a:cubicBezTo>
                  <a:cubicBezTo>
                    <a:pt x="274" y="194"/>
                    <a:pt x="274" y="194"/>
                    <a:pt x="274" y="194"/>
                  </a:cubicBezTo>
                  <a:cubicBezTo>
                    <a:pt x="277" y="188"/>
                    <a:pt x="278" y="181"/>
                    <a:pt x="279" y="174"/>
                  </a:cubicBezTo>
                  <a:cubicBezTo>
                    <a:pt x="297" y="174"/>
                    <a:pt x="297" y="174"/>
                    <a:pt x="297" y="174"/>
                  </a:cubicBezTo>
                  <a:cubicBezTo>
                    <a:pt x="302" y="174"/>
                    <a:pt x="305" y="171"/>
                    <a:pt x="305" y="167"/>
                  </a:cubicBezTo>
                  <a:cubicBezTo>
                    <a:pt x="305" y="135"/>
                    <a:pt x="305" y="135"/>
                    <a:pt x="305" y="135"/>
                  </a:cubicBezTo>
                  <a:cubicBezTo>
                    <a:pt x="305" y="131"/>
                    <a:pt x="302" y="127"/>
                    <a:pt x="297" y="127"/>
                  </a:cubicBezTo>
                  <a:close/>
                  <a:moveTo>
                    <a:pt x="153" y="215"/>
                  </a:moveTo>
                  <a:cubicBezTo>
                    <a:pt x="118" y="215"/>
                    <a:pt x="90" y="187"/>
                    <a:pt x="90" y="153"/>
                  </a:cubicBezTo>
                  <a:cubicBezTo>
                    <a:pt x="90" y="118"/>
                    <a:pt x="118" y="90"/>
                    <a:pt x="153" y="90"/>
                  </a:cubicBezTo>
                  <a:cubicBezTo>
                    <a:pt x="187" y="90"/>
                    <a:pt x="215" y="118"/>
                    <a:pt x="215" y="153"/>
                  </a:cubicBezTo>
                  <a:cubicBezTo>
                    <a:pt x="215" y="187"/>
                    <a:pt x="187" y="215"/>
                    <a:pt x="153" y="215"/>
                  </a:cubicBezTo>
                  <a:close/>
                </a:path>
              </a:pathLst>
            </a:custGeom>
            <a:solidFill>
              <a:srgbClr val="1C45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íṩḻíḍe"/>
            <p:cNvSpPr/>
            <p:nvPr/>
          </p:nvSpPr>
          <p:spPr bwMode="auto">
            <a:xfrm>
              <a:off x="4957937" y="2401398"/>
              <a:ext cx="260033" cy="260033"/>
            </a:xfrm>
            <a:custGeom>
              <a:avLst/>
              <a:gdLst>
                <a:gd name="T0" fmla="*/ 99 w 198"/>
                <a:gd name="T1" fmla="*/ 0 h 198"/>
                <a:gd name="T2" fmla="*/ 0 w 198"/>
                <a:gd name="T3" fmla="*/ 99 h 198"/>
                <a:gd name="T4" fmla="*/ 99 w 198"/>
                <a:gd name="T5" fmla="*/ 198 h 198"/>
                <a:gd name="T6" fmla="*/ 198 w 198"/>
                <a:gd name="T7" fmla="*/ 99 h 198"/>
                <a:gd name="T8" fmla="*/ 99 w 198"/>
                <a:gd name="T9" fmla="*/ 0 h 198"/>
                <a:gd name="T10" fmla="*/ 99 w 198"/>
                <a:gd name="T11" fmla="*/ 180 h 198"/>
                <a:gd name="T12" fmla="*/ 17 w 198"/>
                <a:gd name="T13" fmla="*/ 99 h 198"/>
                <a:gd name="T14" fmla="*/ 99 w 198"/>
                <a:gd name="T15" fmla="*/ 17 h 198"/>
                <a:gd name="T16" fmla="*/ 180 w 198"/>
                <a:gd name="T17" fmla="*/ 99 h 198"/>
                <a:gd name="T18" fmla="*/ 99 w 198"/>
                <a:gd name="T19" fmla="*/ 18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198">
                  <a:moveTo>
                    <a:pt x="99" y="0"/>
                  </a:moveTo>
                  <a:cubicBezTo>
                    <a:pt x="44" y="0"/>
                    <a:pt x="0" y="44"/>
                    <a:pt x="0" y="99"/>
                  </a:cubicBezTo>
                  <a:cubicBezTo>
                    <a:pt x="0" y="153"/>
                    <a:pt x="44" y="198"/>
                    <a:pt x="99" y="198"/>
                  </a:cubicBezTo>
                  <a:cubicBezTo>
                    <a:pt x="153" y="198"/>
                    <a:pt x="198" y="153"/>
                    <a:pt x="198" y="99"/>
                  </a:cubicBezTo>
                  <a:cubicBezTo>
                    <a:pt x="198" y="44"/>
                    <a:pt x="153" y="0"/>
                    <a:pt x="99" y="0"/>
                  </a:cubicBezTo>
                  <a:close/>
                  <a:moveTo>
                    <a:pt x="99" y="180"/>
                  </a:moveTo>
                  <a:cubicBezTo>
                    <a:pt x="54" y="180"/>
                    <a:pt x="17" y="144"/>
                    <a:pt x="17" y="99"/>
                  </a:cubicBezTo>
                  <a:cubicBezTo>
                    <a:pt x="17" y="54"/>
                    <a:pt x="54" y="17"/>
                    <a:pt x="99" y="17"/>
                  </a:cubicBezTo>
                  <a:cubicBezTo>
                    <a:pt x="144" y="17"/>
                    <a:pt x="180" y="54"/>
                    <a:pt x="180" y="99"/>
                  </a:cubicBezTo>
                  <a:cubicBezTo>
                    <a:pt x="180" y="144"/>
                    <a:pt x="144" y="180"/>
                    <a:pt x="99" y="180"/>
                  </a:cubicBezTo>
                  <a:close/>
                </a:path>
              </a:pathLst>
            </a:custGeom>
            <a:solidFill>
              <a:srgbClr val="122B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 name="îṥḷíḍe"/>
            <p:cNvSpPr/>
            <p:nvPr/>
          </p:nvSpPr>
          <p:spPr bwMode="auto">
            <a:xfrm>
              <a:off x="5084013" y="2401398"/>
              <a:ext cx="133956" cy="260033"/>
            </a:xfrm>
            <a:custGeom>
              <a:avLst/>
              <a:gdLst>
                <a:gd name="T0" fmla="*/ 3 w 102"/>
                <a:gd name="T1" fmla="*/ 0 h 198"/>
                <a:gd name="T2" fmla="*/ 0 w 102"/>
                <a:gd name="T3" fmla="*/ 0 h 198"/>
                <a:gd name="T4" fmla="*/ 0 w 102"/>
                <a:gd name="T5" fmla="*/ 17 h 198"/>
                <a:gd name="T6" fmla="*/ 3 w 102"/>
                <a:gd name="T7" fmla="*/ 17 h 198"/>
                <a:gd name="T8" fmla="*/ 84 w 102"/>
                <a:gd name="T9" fmla="*/ 99 h 198"/>
                <a:gd name="T10" fmla="*/ 3 w 102"/>
                <a:gd name="T11" fmla="*/ 180 h 198"/>
                <a:gd name="T12" fmla="*/ 0 w 102"/>
                <a:gd name="T13" fmla="*/ 180 h 198"/>
                <a:gd name="T14" fmla="*/ 0 w 102"/>
                <a:gd name="T15" fmla="*/ 198 h 198"/>
                <a:gd name="T16" fmla="*/ 3 w 102"/>
                <a:gd name="T17" fmla="*/ 198 h 198"/>
                <a:gd name="T18" fmla="*/ 102 w 102"/>
                <a:gd name="T19" fmla="*/ 99 h 198"/>
                <a:gd name="T20" fmla="*/ 3 w 102"/>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98">
                  <a:moveTo>
                    <a:pt x="3" y="0"/>
                  </a:moveTo>
                  <a:cubicBezTo>
                    <a:pt x="2" y="0"/>
                    <a:pt x="1" y="0"/>
                    <a:pt x="0" y="0"/>
                  </a:cubicBezTo>
                  <a:cubicBezTo>
                    <a:pt x="0" y="17"/>
                    <a:pt x="0" y="17"/>
                    <a:pt x="0" y="17"/>
                  </a:cubicBezTo>
                  <a:cubicBezTo>
                    <a:pt x="1" y="17"/>
                    <a:pt x="2" y="17"/>
                    <a:pt x="3" y="17"/>
                  </a:cubicBezTo>
                  <a:cubicBezTo>
                    <a:pt x="48" y="17"/>
                    <a:pt x="84" y="54"/>
                    <a:pt x="84" y="99"/>
                  </a:cubicBezTo>
                  <a:cubicBezTo>
                    <a:pt x="84" y="144"/>
                    <a:pt x="48" y="180"/>
                    <a:pt x="3" y="180"/>
                  </a:cubicBezTo>
                  <a:cubicBezTo>
                    <a:pt x="2" y="180"/>
                    <a:pt x="1" y="180"/>
                    <a:pt x="0" y="180"/>
                  </a:cubicBezTo>
                  <a:cubicBezTo>
                    <a:pt x="0" y="198"/>
                    <a:pt x="0" y="198"/>
                    <a:pt x="0" y="198"/>
                  </a:cubicBezTo>
                  <a:cubicBezTo>
                    <a:pt x="1" y="198"/>
                    <a:pt x="2" y="198"/>
                    <a:pt x="3" y="198"/>
                  </a:cubicBezTo>
                  <a:cubicBezTo>
                    <a:pt x="57" y="198"/>
                    <a:pt x="102" y="153"/>
                    <a:pt x="102" y="99"/>
                  </a:cubicBezTo>
                  <a:cubicBezTo>
                    <a:pt x="102" y="44"/>
                    <a:pt x="57" y="0"/>
                    <a:pt x="3" y="0"/>
                  </a:cubicBezTo>
                  <a:close/>
                </a:path>
              </a:pathLst>
            </a:custGeom>
            <a:solidFill>
              <a:srgbClr val="122B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 name="íšḷïḓé"/>
            <p:cNvSpPr/>
            <p:nvPr/>
          </p:nvSpPr>
          <p:spPr bwMode="auto">
            <a:xfrm>
              <a:off x="6486612" y="1739498"/>
              <a:ext cx="431136" cy="428885"/>
            </a:xfrm>
            <a:prstGeom prst="ellipse">
              <a:avLst/>
            </a:prstGeom>
            <a:solidFill>
              <a:srgbClr val="27AAE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 name="îṥľíḋe"/>
            <p:cNvSpPr/>
            <p:nvPr/>
          </p:nvSpPr>
          <p:spPr bwMode="auto">
            <a:xfrm>
              <a:off x="6871595" y="2013038"/>
              <a:ext cx="37148" cy="52907"/>
            </a:xfrm>
            <a:custGeom>
              <a:avLst/>
              <a:gdLst>
                <a:gd name="T0" fmla="*/ 28 w 28"/>
                <a:gd name="T1" fmla="*/ 0 h 41"/>
                <a:gd name="T2" fmla="*/ 23 w 28"/>
                <a:gd name="T3" fmla="*/ 2 h 41"/>
                <a:gd name="T4" fmla="*/ 19 w 28"/>
                <a:gd name="T5" fmla="*/ 4 h 41"/>
                <a:gd name="T6" fmla="*/ 15 w 28"/>
                <a:gd name="T7" fmla="*/ 9 h 41"/>
                <a:gd name="T8" fmla="*/ 11 w 28"/>
                <a:gd name="T9" fmla="*/ 10 h 41"/>
                <a:gd name="T10" fmla="*/ 9 w 28"/>
                <a:gd name="T11" fmla="*/ 12 h 41"/>
                <a:gd name="T12" fmla="*/ 8 w 28"/>
                <a:gd name="T13" fmla="*/ 12 h 41"/>
                <a:gd name="T14" fmla="*/ 6 w 28"/>
                <a:gd name="T15" fmla="*/ 14 h 41"/>
                <a:gd name="T16" fmla="*/ 5 w 28"/>
                <a:gd name="T17" fmla="*/ 15 h 41"/>
                <a:gd name="T18" fmla="*/ 1 w 28"/>
                <a:gd name="T19" fmla="*/ 21 h 41"/>
                <a:gd name="T20" fmla="*/ 0 w 28"/>
                <a:gd name="T21" fmla="*/ 27 h 41"/>
                <a:gd name="T22" fmla="*/ 1 w 28"/>
                <a:gd name="T23" fmla="*/ 32 h 41"/>
                <a:gd name="T24" fmla="*/ 1 w 28"/>
                <a:gd name="T25" fmla="*/ 34 h 41"/>
                <a:gd name="T26" fmla="*/ 2 w 28"/>
                <a:gd name="T27" fmla="*/ 37 h 41"/>
                <a:gd name="T28" fmla="*/ 3 w 28"/>
                <a:gd name="T29" fmla="*/ 41 h 41"/>
                <a:gd name="T30" fmla="*/ 9 w 28"/>
                <a:gd name="T31" fmla="*/ 40 h 41"/>
                <a:gd name="T32" fmla="*/ 12 w 28"/>
                <a:gd name="T33" fmla="*/ 39 h 41"/>
                <a:gd name="T34" fmla="*/ 28 w 28"/>
                <a:gd name="T35" fmla="*/ 0 h 41"/>
                <a:gd name="T36" fmla="*/ 28 w 28"/>
                <a:gd name="T3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41">
                  <a:moveTo>
                    <a:pt x="28" y="0"/>
                  </a:moveTo>
                  <a:cubicBezTo>
                    <a:pt x="25" y="0"/>
                    <a:pt x="23" y="1"/>
                    <a:pt x="23" y="2"/>
                  </a:cubicBezTo>
                  <a:cubicBezTo>
                    <a:pt x="23" y="2"/>
                    <a:pt x="20" y="4"/>
                    <a:pt x="19" y="4"/>
                  </a:cubicBezTo>
                  <a:cubicBezTo>
                    <a:pt x="18" y="5"/>
                    <a:pt x="16" y="8"/>
                    <a:pt x="15" y="9"/>
                  </a:cubicBezTo>
                  <a:cubicBezTo>
                    <a:pt x="15" y="10"/>
                    <a:pt x="12" y="9"/>
                    <a:pt x="11" y="10"/>
                  </a:cubicBezTo>
                  <a:cubicBezTo>
                    <a:pt x="11" y="10"/>
                    <a:pt x="9" y="12"/>
                    <a:pt x="9" y="12"/>
                  </a:cubicBezTo>
                  <a:cubicBezTo>
                    <a:pt x="9" y="13"/>
                    <a:pt x="8" y="13"/>
                    <a:pt x="8" y="12"/>
                  </a:cubicBezTo>
                  <a:cubicBezTo>
                    <a:pt x="8" y="12"/>
                    <a:pt x="8" y="12"/>
                    <a:pt x="6" y="14"/>
                  </a:cubicBezTo>
                  <a:cubicBezTo>
                    <a:pt x="5" y="15"/>
                    <a:pt x="5" y="15"/>
                    <a:pt x="5" y="15"/>
                  </a:cubicBezTo>
                  <a:cubicBezTo>
                    <a:pt x="4" y="18"/>
                    <a:pt x="2" y="21"/>
                    <a:pt x="1" y="21"/>
                  </a:cubicBezTo>
                  <a:cubicBezTo>
                    <a:pt x="0" y="21"/>
                    <a:pt x="0" y="26"/>
                    <a:pt x="0" y="27"/>
                  </a:cubicBezTo>
                  <a:cubicBezTo>
                    <a:pt x="0" y="29"/>
                    <a:pt x="0" y="31"/>
                    <a:pt x="1" y="32"/>
                  </a:cubicBezTo>
                  <a:cubicBezTo>
                    <a:pt x="1" y="32"/>
                    <a:pt x="1" y="32"/>
                    <a:pt x="1" y="34"/>
                  </a:cubicBezTo>
                  <a:cubicBezTo>
                    <a:pt x="2" y="37"/>
                    <a:pt x="2" y="37"/>
                    <a:pt x="2" y="37"/>
                  </a:cubicBezTo>
                  <a:cubicBezTo>
                    <a:pt x="1" y="39"/>
                    <a:pt x="3" y="41"/>
                    <a:pt x="3" y="41"/>
                  </a:cubicBezTo>
                  <a:cubicBezTo>
                    <a:pt x="4" y="41"/>
                    <a:pt x="8" y="40"/>
                    <a:pt x="9" y="40"/>
                  </a:cubicBezTo>
                  <a:cubicBezTo>
                    <a:pt x="10" y="40"/>
                    <a:pt x="11" y="39"/>
                    <a:pt x="12" y="39"/>
                  </a:cubicBezTo>
                  <a:cubicBezTo>
                    <a:pt x="19" y="27"/>
                    <a:pt x="24" y="14"/>
                    <a:pt x="28" y="0"/>
                  </a:cubicBezTo>
                  <a:cubicBezTo>
                    <a:pt x="28" y="0"/>
                    <a:pt x="28" y="0"/>
                    <a:pt x="28"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5" name="îsliḋé"/>
            <p:cNvSpPr/>
            <p:nvPr/>
          </p:nvSpPr>
          <p:spPr bwMode="auto">
            <a:xfrm>
              <a:off x="6487737" y="1798033"/>
              <a:ext cx="138459" cy="319693"/>
            </a:xfrm>
            <a:custGeom>
              <a:avLst/>
              <a:gdLst>
                <a:gd name="T0" fmla="*/ 57 w 105"/>
                <a:gd name="T1" fmla="*/ 179 h 243"/>
                <a:gd name="T2" fmla="*/ 57 w 105"/>
                <a:gd name="T3" fmla="*/ 194 h 243"/>
                <a:gd name="T4" fmla="*/ 57 w 105"/>
                <a:gd name="T5" fmla="*/ 215 h 243"/>
                <a:gd name="T6" fmla="*/ 56 w 105"/>
                <a:gd name="T7" fmla="*/ 230 h 243"/>
                <a:gd name="T8" fmla="*/ 61 w 105"/>
                <a:gd name="T9" fmla="*/ 241 h 243"/>
                <a:gd name="T10" fmla="*/ 68 w 105"/>
                <a:gd name="T11" fmla="*/ 240 h 243"/>
                <a:gd name="T12" fmla="*/ 69 w 105"/>
                <a:gd name="T13" fmla="*/ 229 h 243"/>
                <a:gd name="T14" fmla="*/ 72 w 105"/>
                <a:gd name="T15" fmla="*/ 214 h 243"/>
                <a:gd name="T16" fmla="*/ 80 w 105"/>
                <a:gd name="T17" fmla="*/ 203 h 243"/>
                <a:gd name="T18" fmla="*/ 87 w 105"/>
                <a:gd name="T19" fmla="*/ 194 h 243"/>
                <a:gd name="T20" fmla="*/ 96 w 105"/>
                <a:gd name="T21" fmla="*/ 184 h 243"/>
                <a:gd name="T22" fmla="*/ 100 w 105"/>
                <a:gd name="T23" fmla="*/ 168 h 243"/>
                <a:gd name="T24" fmla="*/ 105 w 105"/>
                <a:gd name="T25" fmla="*/ 158 h 243"/>
                <a:gd name="T26" fmla="*/ 102 w 105"/>
                <a:gd name="T27" fmla="*/ 150 h 243"/>
                <a:gd name="T28" fmla="*/ 89 w 105"/>
                <a:gd name="T29" fmla="*/ 145 h 243"/>
                <a:gd name="T30" fmla="*/ 74 w 105"/>
                <a:gd name="T31" fmla="*/ 132 h 243"/>
                <a:gd name="T32" fmla="*/ 61 w 105"/>
                <a:gd name="T33" fmla="*/ 124 h 243"/>
                <a:gd name="T34" fmla="*/ 53 w 105"/>
                <a:gd name="T35" fmla="*/ 123 h 243"/>
                <a:gd name="T36" fmla="*/ 42 w 105"/>
                <a:gd name="T37" fmla="*/ 128 h 243"/>
                <a:gd name="T38" fmla="*/ 35 w 105"/>
                <a:gd name="T39" fmla="*/ 111 h 243"/>
                <a:gd name="T40" fmla="*/ 21 w 105"/>
                <a:gd name="T41" fmla="*/ 106 h 243"/>
                <a:gd name="T42" fmla="*/ 35 w 105"/>
                <a:gd name="T43" fmla="*/ 96 h 243"/>
                <a:gd name="T44" fmla="*/ 46 w 105"/>
                <a:gd name="T45" fmla="*/ 98 h 243"/>
                <a:gd name="T46" fmla="*/ 52 w 105"/>
                <a:gd name="T47" fmla="*/ 83 h 243"/>
                <a:gd name="T48" fmla="*/ 60 w 105"/>
                <a:gd name="T49" fmla="*/ 73 h 243"/>
                <a:gd name="T50" fmla="*/ 68 w 105"/>
                <a:gd name="T51" fmla="*/ 67 h 243"/>
                <a:gd name="T52" fmla="*/ 72 w 105"/>
                <a:gd name="T53" fmla="*/ 59 h 243"/>
                <a:gd name="T54" fmla="*/ 78 w 105"/>
                <a:gd name="T55" fmla="*/ 60 h 243"/>
                <a:gd name="T56" fmla="*/ 83 w 105"/>
                <a:gd name="T57" fmla="*/ 63 h 243"/>
                <a:gd name="T58" fmla="*/ 81 w 105"/>
                <a:gd name="T59" fmla="*/ 50 h 243"/>
                <a:gd name="T60" fmla="*/ 76 w 105"/>
                <a:gd name="T61" fmla="*/ 41 h 243"/>
                <a:gd name="T62" fmla="*/ 68 w 105"/>
                <a:gd name="T63" fmla="*/ 37 h 243"/>
                <a:gd name="T64" fmla="*/ 60 w 105"/>
                <a:gd name="T65" fmla="*/ 29 h 243"/>
                <a:gd name="T66" fmla="*/ 53 w 105"/>
                <a:gd name="T67" fmla="*/ 43 h 243"/>
                <a:gd name="T68" fmla="*/ 50 w 105"/>
                <a:gd name="T69" fmla="*/ 47 h 243"/>
                <a:gd name="T70" fmla="*/ 41 w 105"/>
                <a:gd name="T71" fmla="*/ 41 h 243"/>
                <a:gd name="T72" fmla="*/ 41 w 105"/>
                <a:gd name="T73" fmla="*/ 31 h 243"/>
                <a:gd name="T74" fmla="*/ 53 w 105"/>
                <a:gd name="T75" fmla="*/ 20 h 243"/>
                <a:gd name="T76" fmla="*/ 57 w 105"/>
                <a:gd name="T77" fmla="*/ 12 h 243"/>
                <a:gd name="T78" fmla="*/ 65 w 105"/>
                <a:gd name="T79" fmla="*/ 17 h 243"/>
                <a:gd name="T80" fmla="*/ 70 w 105"/>
                <a:gd name="T81" fmla="*/ 29 h 243"/>
                <a:gd name="T82" fmla="*/ 76 w 105"/>
                <a:gd name="T83" fmla="*/ 22 h 243"/>
                <a:gd name="T84" fmla="*/ 77 w 105"/>
                <a:gd name="T85" fmla="*/ 17 h 243"/>
                <a:gd name="T86" fmla="*/ 72 w 105"/>
                <a:gd name="T87" fmla="*/ 8 h 243"/>
                <a:gd name="T88" fmla="*/ 61 w 105"/>
                <a:gd name="T89" fmla="*/ 4 h 243"/>
                <a:gd name="T90" fmla="*/ 49 w 105"/>
                <a:gd name="T91" fmla="*/ 7 h 243"/>
                <a:gd name="T92" fmla="*/ 48 w 105"/>
                <a:gd name="T93" fmla="*/ 14 h 243"/>
                <a:gd name="T94" fmla="*/ 40 w 105"/>
                <a:gd name="T95" fmla="*/ 10 h 243"/>
                <a:gd name="T96" fmla="*/ 37 w 105"/>
                <a:gd name="T97" fmla="*/ 14 h 243"/>
                <a:gd name="T98" fmla="*/ 6 w 105"/>
                <a:gd name="T99" fmla="*/ 105 h 243"/>
                <a:gd name="T100" fmla="*/ 10 w 105"/>
                <a:gd name="T101" fmla="*/ 105 h 243"/>
                <a:gd name="T102" fmla="*/ 28 w 105"/>
                <a:gd name="T103" fmla="*/ 122 h 243"/>
                <a:gd name="T104" fmla="*/ 36 w 105"/>
                <a:gd name="T105" fmla="*/ 128 h 243"/>
                <a:gd name="T106" fmla="*/ 46 w 105"/>
                <a:gd name="T107" fmla="*/ 134 h 243"/>
                <a:gd name="T108" fmla="*/ 42 w 105"/>
                <a:gd name="T109" fmla="*/ 151 h 243"/>
                <a:gd name="T110" fmla="*/ 47 w 105"/>
                <a:gd name="T111" fmla="*/ 16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 h="243">
                  <a:moveTo>
                    <a:pt x="49" y="167"/>
                  </a:moveTo>
                  <a:cubicBezTo>
                    <a:pt x="49" y="168"/>
                    <a:pt x="52" y="171"/>
                    <a:pt x="53" y="172"/>
                  </a:cubicBezTo>
                  <a:cubicBezTo>
                    <a:pt x="54" y="173"/>
                    <a:pt x="56" y="178"/>
                    <a:pt x="57" y="179"/>
                  </a:cubicBezTo>
                  <a:cubicBezTo>
                    <a:pt x="57" y="181"/>
                    <a:pt x="57" y="183"/>
                    <a:pt x="57" y="184"/>
                  </a:cubicBezTo>
                  <a:cubicBezTo>
                    <a:pt x="57" y="185"/>
                    <a:pt x="58" y="186"/>
                    <a:pt x="58" y="187"/>
                  </a:cubicBezTo>
                  <a:cubicBezTo>
                    <a:pt x="58" y="187"/>
                    <a:pt x="57" y="192"/>
                    <a:pt x="57" y="194"/>
                  </a:cubicBezTo>
                  <a:cubicBezTo>
                    <a:pt x="58" y="196"/>
                    <a:pt x="55" y="202"/>
                    <a:pt x="55" y="205"/>
                  </a:cubicBezTo>
                  <a:cubicBezTo>
                    <a:pt x="55" y="208"/>
                    <a:pt x="56" y="212"/>
                    <a:pt x="57" y="211"/>
                  </a:cubicBezTo>
                  <a:cubicBezTo>
                    <a:pt x="57" y="211"/>
                    <a:pt x="58" y="214"/>
                    <a:pt x="57" y="215"/>
                  </a:cubicBezTo>
                  <a:cubicBezTo>
                    <a:pt x="56" y="215"/>
                    <a:pt x="55" y="217"/>
                    <a:pt x="55" y="217"/>
                  </a:cubicBezTo>
                  <a:cubicBezTo>
                    <a:pt x="56" y="218"/>
                    <a:pt x="55" y="220"/>
                    <a:pt x="55" y="221"/>
                  </a:cubicBezTo>
                  <a:cubicBezTo>
                    <a:pt x="55" y="222"/>
                    <a:pt x="56" y="228"/>
                    <a:pt x="56" y="230"/>
                  </a:cubicBezTo>
                  <a:cubicBezTo>
                    <a:pt x="57" y="231"/>
                    <a:pt x="59" y="235"/>
                    <a:pt x="59" y="236"/>
                  </a:cubicBezTo>
                  <a:cubicBezTo>
                    <a:pt x="60" y="238"/>
                    <a:pt x="60" y="240"/>
                    <a:pt x="60" y="240"/>
                  </a:cubicBezTo>
                  <a:cubicBezTo>
                    <a:pt x="61" y="241"/>
                    <a:pt x="61" y="241"/>
                    <a:pt x="61" y="241"/>
                  </a:cubicBezTo>
                  <a:cubicBezTo>
                    <a:pt x="61" y="241"/>
                    <a:pt x="63" y="242"/>
                    <a:pt x="63" y="242"/>
                  </a:cubicBezTo>
                  <a:cubicBezTo>
                    <a:pt x="64" y="243"/>
                    <a:pt x="67" y="242"/>
                    <a:pt x="68" y="242"/>
                  </a:cubicBezTo>
                  <a:cubicBezTo>
                    <a:pt x="70" y="242"/>
                    <a:pt x="68" y="241"/>
                    <a:pt x="68" y="240"/>
                  </a:cubicBezTo>
                  <a:cubicBezTo>
                    <a:pt x="67" y="240"/>
                    <a:pt x="67" y="237"/>
                    <a:pt x="66" y="237"/>
                  </a:cubicBezTo>
                  <a:cubicBezTo>
                    <a:pt x="66" y="236"/>
                    <a:pt x="66" y="233"/>
                    <a:pt x="66" y="232"/>
                  </a:cubicBezTo>
                  <a:cubicBezTo>
                    <a:pt x="67" y="231"/>
                    <a:pt x="69" y="230"/>
                    <a:pt x="69" y="229"/>
                  </a:cubicBezTo>
                  <a:cubicBezTo>
                    <a:pt x="69" y="229"/>
                    <a:pt x="69" y="226"/>
                    <a:pt x="69" y="225"/>
                  </a:cubicBezTo>
                  <a:cubicBezTo>
                    <a:pt x="68" y="225"/>
                    <a:pt x="69" y="221"/>
                    <a:pt x="68" y="219"/>
                  </a:cubicBezTo>
                  <a:cubicBezTo>
                    <a:pt x="68" y="217"/>
                    <a:pt x="72" y="216"/>
                    <a:pt x="72" y="214"/>
                  </a:cubicBezTo>
                  <a:cubicBezTo>
                    <a:pt x="72" y="213"/>
                    <a:pt x="76" y="211"/>
                    <a:pt x="77" y="210"/>
                  </a:cubicBezTo>
                  <a:cubicBezTo>
                    <a:pt x="78" y="210"/>
                    <a:pt x="79" y="205"/>
                    <a:pt x="78" y="205"/>
                  </a:cubicBezTo>
                  <a:cubicBezTo>
                    <a:pt x="78" y="204"/>
                    <a:pt x="80" y="203"/>
                    <a:pt x="80" y="203"/>
                  </a:cubicBezTo>
                  <a:cubicBezTo>
                    <a:pt x="81" y="203"/>
                    <a:pt x="82" y="202"/>
                    <a:pt x="82" y="202"/>
                  </a:cubicBezTo>
                  <a:cubicBezTo>
                    <a:pt x="83" y="202"/>
                    <a:pt x="84" y="200"/>
                    <a:pt x="84" y="200"/>
                  </a:cubicBezTo>
                  <a:cubicBezTo>
                    <a:pt x="85" y="200"/>
                    <a:pt x="86" y="195"/>
                    <a:pt x="87" y="194"/>
                  </a:cubicBezTo>
                  <a:cubicBezTo>
                    <a:pt x="88" y="194"/>
                    <a:pt x="89" y="191"/>
                    <a:pt x="89" y="190"/>
                  </a:cubicBezTo>
                  <a:cubicBezTo>
                    <a:pt x="89" y="189"/>
                    <a:pt x="90" y="187"/>
                    <a:pt x="91" y="186"/>
                  </a:cubicBezTo>
                  <a:cubicBezTo>
                    <a:pt x="91" y="186"/>
                    <a:pt x="95" y="184"/>
                    <a:pt x="96" y="184"/>
                  </a:cubicBezTo>
                  <a:cubicBezTo>
                    <a:pt x="96" y="183"/>
                    <a:pt x="97" y="178"/>
                    <a:pt x="97" y="175"/>
                  </a:cubicBezTo>
                  <a:cubicBezTo>
                    <a:pt x="98" y="173"/>
                    <a:pt x="99" y="171"/>
                    <a:pt x="99" y="170"/>
                  </a:cubicBezTo>
                  <a:cubicBezTo>
                    <a:pt x="99" y="169"/>
                    <a:pt x="100" y="169"/>
                    <a:pt x="100" y="168"/>
                  </a:cubicBezTo>
                  <a:cubicBezTo>
                    <a:pt x="101" y="168"/>
                    <a:pt x="101" y="165"/>
                    <a:pt x="102" y="165"/>
                  </a:cubicBezTo>
                  <a:cubicBezTo>
                    <a:pt x="103" y="164"/>
                    <a:pt x="105" y="162"/>
                    <a:pt x="105" y="161"/>
                  </a:cubicBezTo>
                  <a:cubicBezTo>
                    <a:pt x="105" y="160"/>
                    <a:pt x="105" y="159"/>
                    <a:pt x="105" y="158"/>
                  </a:cubicBezTo>
                  <a:cubicBezTo>
                    <a:pt x="105" y="158"/>
                    <a:pt x="105" y="158"/>
                    <a:pt x="105" y="156"/>
                  </a:cubicBezTo>
                  <a:cubicBezTo>
                    <a:pt x="105" y="154"/>
                    <a:pt x="105" y="154"/>
                    <a:pt x="105" y="154"/>
                  </a:cubicBezTo>
                  <a:cubicBezTo>
                    <a:pt x="105" y="152"/>
                    <a:pt x="103" y="150"/>
                    <a:pt x="102" y="150"/>
                  </a:cubicBezTo>
                  <a:cubicBezTo>
                    <a:pt x="102" y="151"/>
                    <a:pt x="99" y="149"/>
                    <a:pt x="98" y="148"/>
                  </a:cubicBezTo>
                  <a:cubicBezTo>
                    <a:pt x="97" y="148"/>
                    <a:pt x="94" y="148"/>
                    <a:pt x="94" y="148"/>
                  </a:cubicBezTo>
                  <a:cubicBezTo>
                    <a:pt x="93" y="148"/>
                    <a:pt x="90" y="146"/>
                    <a:pt x="89" y="145"/>
                  </a:cubicBezTo>
                  <a:cubicBezTo>
                    <a:pt x="88" y="145"/>
                    <a:pt x="85" y="144"/>
                    <a:pt x="85" y="144"/>
                  </a:cubicBezTo>
                  <a:cubicBezTo>
                    <a:pt x="84" y="144"/>
                    <a:pt x="83" y="139"/>
                    <a:pt x="81" y="138"/>
                  </a:cubicBezTo>
                  <a:cubicBezTo>
                    <a:pt x="79" y="136"/>
                    <a:pt x="75" y="133"/>
                    <a:pt x="74" y="132"/>
                  </a:cubicBezTo>
                  <a:cubicBezTo>
                    <a:pt x="74" y="131"/>
                    <a:pt x="69" y="128"/>
                    <a:pt x="68" y="128"/>
                  </a:cubicBezTo>
                  <a:cubicBezTo>
                    <a:pt x="66" y="127"/>
                    <a:pt x="64" y="127"/>
                    <a:pt x="64" y="127"/>
                  </a:cubicBezTo>
                  <a:cubicBezTo>
                    <a:pt x="64" y="127"/>
                    <a:pt x="62" y="125"/>
                    <a:pt x="61" y="124"/>
                  </a:cubicBezTo>
                  <a:cubicBezTo>
                    <a:pt x="60" y="123"/>
                    <a:pt x="58" y="122"/>
                    <a:pt x="58" y="123"/>
                  </a:cubicBezTo>
                  <a:cubicBezTo>
                    <a:pt x="57" y="124"/>
                    <a:pt x="56" y="123"/>
                    <a:pt x="55" y="123"/>
                  </a:cubicBezTo>
                  <a:cubicBezTo>
                    <a:pt x="55" y="122"/>
                    <a:pt x="53" y="123"/>
                    <a:pt x="53" y="123"/>
                  </a:cubicBezTo>
                  <a:cubicBezTo>
                    <a:pt x="52" y="123"/>
                    <a:pt x="50" y="127"/>
                    <a:pt x="49" y="128"/>
                  </a:cubicBezTo>
                  <a:cubicBezTo>
                    <a:pt x="48" y="129"/>
                    <a:pt x="47" y="127"/>
                    <a:pt x="46" y="127"/>
                  </a:cubicBezTo>
                  <a:cubicBezTo>
                    <a:pt x="45" y="126"/>
                    <a:pt x="43" y="127"/>
                    <a:pt x="42" y="128"/>
                  </a:cubicBezTo>
                  <a:cubicBezTo>
                    <a:pt x="41" y="128"/>
                    <a:pt x="40" y="124"/>
                    <a:pt x="40" y="122"/>
                  </a:cubicBezTo>
                  <a:cubicBezTo>
                    <a:pt x="40" y="120"/>
                    <a:pt x="38" y="117"/>
                    <a:pt x="37" y="116"/>
                  </a:cubicBezTo>
                  <a:cubicBezTo>
                    <a:pt x="35" y="116"/>
                    <a:pt x="35" y="112"/>
                    <a:pt x="35" y="111"/>
                  </a:cubicBezTo>
                  <a:cubicBezTo>
                    <a:pt x="35" y="109"/>
                    <a:pt x="32" y="109"/>
                    <a:pt x="31" y="108"/>
                  </a:cubicBezTo>
                  <a:cubicBezTo>
                    <a:pt x="31" y="108"/>
                    <a:pt x="29" y="110"/>
                    <a:pt x="28" y="111"/>
                  </a:cubicBezTo>
                  <a:cubicBezTo>
                    <a:pt x="28" y="112"/>
                    <a:pt x="21" y="110"/>
                    <a:pt x="21" y="106"/>
                  </a:cubicBezTo>
                  <a:cubicBezTo>
                    <a:pt x="22" y="101"/>
                    <a:pt x="26" y="97"/>
                    <a:pt x="27" y="96"/>
                  </a:cubicBezTo>
                  <a:cubicBezTo>
                    <a:pt x="27" y="96"/>
                    <a:pt x="32" y="96"/>
                    <a:pt x="33" y="96"/>
                  </a:cubicBezTo>
                  <a:cubicBezTo>
                    <a:pt x="34" y="97"/>
                    <a:pt x="35" y="96"/>
                    <a:pt x="35" y="96"/>
                  </a:cubicBezTo>
                  <a:cubicBezTo>
                    <a:pt x="35" y="96"/>
                    <a:pt x="39" y="96"/>
                    <a:pt x="40" y="96"/>
                  </a:cubicBezTo>
                  <a:cubicBezTo>
                    <a:pt x="42" y="97"/>
                    <a:pt x="43" y="101"/>
                    <a:pt x="44" y="102"/>
                  </a:cubicBezTo>
                  <a:cubicBezTo>
                    <a:pt x="45" y="102"/>
                    <a:pt x="46" y="99"/>
                    <a:pt x="46" y="98"/>
                  </a:cubicBezTo>
                  <a:cubicBezTo>
                    <a:pt x="46" y="97"/>
                    <a:pt x="46" y="95"/>
                    <a:pt x="45" y="95"/>
                  </a:cubicBezTo>
                  <a:cubicBezTo>
                    <a:pt x="45" y="94"/>
                    <a:pt x="47" y="89"/>
                    <a:pt x="49" y="88"/>
                  </a:cubicBezTo>
                  <a:cubicBezTo>
                    <a:pt x="51" y="87"/>
                    <a:pt x="53" y="84"/>
                    <a:pt x="52" y="83"/>
                  </a:cubicBezTo>
                  <a:cubicBezTo>
                    <a:pt x="52" y="83"/>
                    <a:pt x="54" y="82"/>
                    <a:pt x="54" y="82"/>
                  </a:cubicBezTo>
                  <a:cubicBezTo>
                    <a:pt x="55" y="82"/>
                    <a:pt x="54" y="78"/>
                    <a:pt x="55" y="77"/>
                  </a:cubicBezTo>
                  <a:cubicBezTo>
                    <a:pt x="56" y="76"/>
                    <a:pt x="59" y="74"/>
                    <a:pt x="60" y="73"/>
                  </a:cubicBezTo>
                  <a:cubicBezTo>
                    <a:pt x="61" y="73"/>
                    <a:pt x="62" y="70"/>
                    <a:pt x="61" y="70"/>
                  </a:cubicBezTo>
                  <a:cubicBezTo>
                    <a:pt x="61" y="69"/>
                    <a:pt x="64" y="67"/>
                    <a:pt x="66" y="66"/>
                  </a:cubicBezTo>
                  <a:cubicBezTo>
                    <a:pt x="67" y="66"/>
                    <a:pt x="69" y="67"/>
                    <a:pt x="68" y="67"/>
                  </a:cubicBezTo>
                  <a:cubicBezTo>
                    <a:pt x="69" y="67"/>
                    <a:pt x="71" y="66"/>
                    <a:pt x="72" y="65"/>
                  </a:cubicBezTo>
                  <a:cubicBezTo>
                    <a:pt x="73" y="65"/>
                    <a:pt x="72" y="63"/>
                    <a:pt x="71" y="62"/>
                  </a:cubicBezTo>
                  <a:cubicBezTo>
                    <a:pt x="70" y="61"/>
                    <a:pt x="71" y="59"/>
                    <a:pt x="72" y="59"/>
                  </a:cubicBezTo>
                  <a:cubicBezTo>
                    <a:pt x="73" y="59"/>
                    <a:pt x="73" y="57"/>
                    <a:pt x="73" y="56"/>
                  </a:cubicBezTo>
                  <a:cubicBezTo>
                    <a:pt x="73" y="56"/>
                    <a:pt x="77" y="57"/>
                    <a:pt x="78" y="56"/>
                  </a:cubicBezTo>
                  <a:cubicBezTo>
                    <a:pt x="80" y="54"/>
                    <a:pt x="79" y="58"/>
                    <a:pt x="78" y="60"/>
                  </a:cubicBezTo>
                  <a:cubicBezTo>
                    <a:pt x="76" y="61"/>
                    <a:pt x="78" y="62"/>
                    <a:pt x="79" y="62"/>
                  </a:cubicBezTo>
                  <a:cubicBezTo>
                    <a:pt x="80" y="62"/>
                    <a:pt x="80" y="63"/>
                    <a:pt x="81" y="63"/>
                  </a:cubicBezTo>
                  <a:cubicBezTo>
                    <a:pt x="81" y="64"/>
                    <a:pt x="82" y="63"/>
                    <a:pt x="83" y="63"/>
                  </a:cubicBezTo>
                  <a:cubicBezTo>
                    <a:pt x="84" y="64"/>
                    <a:pt x="85" y="62"/>
                    <a:pt x="85" y="61"/>
                  </a:cubicBezTo>
                  <a:cubicBezTo>
                    <a:pt x="85" y="60"/>
                    <a:pt x="82" y="59"/>
                    <a:pt x="82" y="58"/>
                  </a:cubicBezTo>
                  <a:cubicBezTo>
                    <a:pt x="82" y="57"/>
                    <a:pt x="81" y="51"/>
                    <a:pt x="81" y="50"/>
                  </a:cubicBezTo>
                  <a:cubicBezTo>
                    <a:pt x="81" y="49"/>
                    <a:pt x="80" y="47"/>
                    <a:pt x="79" y="47"/>
                  </a:cubicBezTo>
                  <a:cubicBezTo>
                    <a:pt x="79" y="48"/>
                    <a:pt x="78" y="45"/>
                    <a:pt x="77" y="44"/>
                  </a:cubicBezTo>
                  <a:cubicBezTo>
                    <a:pt x="76" y="43"/>
                    <a:pt x="76" y="42"/>
                    <a:pt x="76" y="41"/>
                  </a:cubicBezTo>
                  <a:cubicBezTo>
                    <a:pt x="76" y="40"/>
                    <a:pt x="73" y="38"/>
                    <a:pt x="73" y="36"/>
                  </a:cubicBezTo>
                  <a:cubicBezTo>
                    <a:pt x="72" y="35"/>
                    <a:pt x="71" y="35"/>
                    <a:pt x="71" y="36"/>
                  </a:cubicBezTo>
                  <a:cubicBezTo>
                    <a:pt x="71" y="36"/>
                    <a:pt x="69" y="37"/>
                    <a:pt x="68" y="37"/>
                  </a:cubicBezTo>
                  <a:cubicBezTo>
                    <a:pt x="68" y="36"/>
                    <a:pt x="67" y="33"/>
                    <a:pt x="67" y="32"/>
                  </a:cubicBezTo>
                  <a:cubicBezTo>
                    <a:pt x="67" y="31"/>
                    <a:pt x="64" y="31"/>
                    <a:pt x="63" y="30"/>
                  </a:cubicBezTo>
                  <a:cubicBezTo>
                    <a:pt x="62" y="29"/>
                    <a:pt x="60" y="30"/>
                    <a:pt x="60" y="29"/>
                  </a:cubicBezTo>
                  <a:cubicBezTo>
                    <a:pt x="59" y="28"/>
                    <a:pt x="57" y="28"/>
                    <a:pt x="57" y="28"/>
                  </a:cubicBezTo>
                  <a:cubicBezTo>
                    <a:pt x="57" y="28"/>
                    <a:pt x="57" y="36"/>
                    <a:pt x="56" y="39"/>
                  </a:cubicBezTo>
                  <a:cubicBezTo>
                    <a:pt x="56" y="41"/>
                    <a:pt x="54" y="43"/>
                    <a:pt x="53" y="43"/>
                  </a:cubicBezTo>
                  <a:cubicBezTo>
                    <a:pt x="53" y="43"/>
                    <a:pt x="53" y="44"/>
                    <a:pt x="54" y="44"/>
                  </a:cubicBezTo>
                  <a:cubicBezTo>
                    <a:pt x="54" y="44"/>
                    <a:pt x="52" y="46"/>
                    <a:pt x="52" y="48"/>
                  </a:cubicBezTo>
                  <a:cubicBezTo>
                    <a:pt x="52" y="50"/>
                    <a:pt x="50" y="48"/>
                    <a:pt x="50" y="47"/>
                  </a:cubicBezTo>
                  <a:cubicBezTo>
                    <a:pt x="50" y="45"/>
                    <a:pt x="48" y="43"/>
                    <a:pt x="48" y="43"/>
                  </a:cubicBezTo>
                  <a:cubicBezTo>
                    <a:pt x="47" y="44"/>
                    <a:pt x="46" y="43"/>
                    <a:pt x="46" y="43"/>
                  </a:cubicBezTo>
                  <a:cubicBezTo>
                    <a:pt x="45" y="44"/>
                    <a:pt x="42" y="41"/>
                    <a:pt x="41" y="41"/>
                  </a:cubicBezTo>
                  <a:cubicBezTo>
                    <a:pt x="39" y="40"/>
                    <a:pt x="39" y="36"/>
                    <a:pt x="38" y="36"/>
                  </a:cubicBezTo>
                  <a:cubicBezTo>
                    <a:pt x="37" y="35"/>
                    <a:pt x="38" y="35"/>
                    <a:pt x="38" y="34"/>
                  </a:cubicBezTo>
                  <a:cubicBezTo>
                    <a:pt x="38" y="34"/>
                    <a:pt x="40" y="32"/>
                    <a:pt x="41" y="31"/>
                  </a:cubicBezTo>
                  <a:cubicBezTo>
                    <a:pt x="42" y="30"/>
                    <a:pt x="45" y="26"/>
                    <a:pt x="46" y="25"/>
                  </a:cubicBezTo>
                  <a:cubicBezTo>
                    <a:pt x="47" y="25"/>
                    <a:pt x="48" y="23"/>
                    <a:pt x="47" y="22"/>
                  </a:cubicBezTo>
                  <a:cubicBezTo>
                    <a:pt x="47" y="22"/>
                    <a:pt x="52" y="20"/>
                    <a:pt x="53" y="20"/>
                  </a:cubicBezTo>
                  <a:cubicBezTo>
                    <a:pt x="55" y="20"/>
                    <a:pt x="56" y="16"/>
                    <a:pt x="56" y="15"/>
                  </a:cubicBezTo>
                  <a:cubicBezTo>
                    <a:pt x="56" y="14"/>
                    <a:pt x="55" y="12"/>
                    <a:pt x="54" y="12"/>
                  </a:cubicBezTo>
                  <a:cubicBezTo>
                    <a:pt x="54" y="11"/>
                    <a:pt x="56" y="11"/>
                    <a:pt x="57" y="12"/>
                  </a:cubicBezTo>
                  <a:cubicBezTo>
                    <a:pt x="58" y="12"/>
                    <a:pt x="60" y="11"/>
                    <a:pt x="61" y="11"/>
                  </a:cubicBezTo>
                  <a:cubicBezTo>
                    <a:pt x="62" y="12"/>
                    <a:pt x="64" y="13"/>
                    <a:pt x="66" y="14"/>
                  </a:cubicBezTo>
                  <a:cubicBezTo>
                    <a:pt x="66" y="14"/>
                    <a:pt x="66" y="14"/>
                    <a:pt x="65" y="17"/>
                  </a:cubicBezTo>
                  <a:cubicBezTo>
                    <a:pt x="65" y="21"/>
                    <a:pt x="65" y="21"/>
                    <a:pt x="65" y="21"/>
                  </a:cubicBezTo>
                  <a:cubicBezTo>
                    <a:pt x="61" y="23"/>
                    <a:pt x="60" y="25"/>
                    <a:pt x="61" y="25"/>
                  </a:cubicBezTo>
                  <a:cubicBezTo>
                    <a:pt x="63" y="25"/>
                    <a:pt x="69" y="28"/>
                    <a:pt x="70" y="29"/>
                  </a:cubicBezTo>
                  <a:cubicBezTo>
                    <a:pt x="72" y="30"/>
                    <a:pt x="72" y="27"/>
                    <a:pt x="73" y="26"/>
                  </a:cubicBezTo>
                  <a:cubicBezTo>
                    <a:pt x="73" y="26"/>
                    <a:pt x="73" y="23"/>
                    <a:pt x="73" y="22"/>
                  </a:cubicBezTo>
                  <a:cubicBezTo>
                    <a:pt x="73" y="21"/>
                    <a:pt x="75" y="22"/>
                    <a:pt x="76" y="22"/>
                  </a:cubicBezTo>
                  <a:cubicBezTo>
                    <a:pt x="76" y="23"/>
                    <a:pt x="77" y="22"/>
                    <a:pt x="78" y="21"/>
                  </a:cubicBezTo>
                  <a:cubicBezTo>
                    <a:pt x="78" y="21"/>
                    <a:pt x="78" y="19"/>
                    <a:pt x="79" y="18"/>
                  </a:cubicBezTo>
                  <a:cubicBezTo>
                    <a:pt x="79" y="18"/>
                    <a:pt x="77" y="17"/>
                    <a:pt x="77" y="17"/>
                  </a:cubicBezTo>
                  <a:cubicBezTo>
                    <a:pt x="77" y="16"/>
                    <a:pt x="75" y="15"/>
                    <a:pt x="74" y="14"/>
                  </a:cubicBezTo>
                  <a:cubicBezTo>
                    <a:pt x="73" y="14"/>
                    <a:pt x="73" y="12"/>
                    <a:pt x="73" y="12"/>
                  </a:cubicBezTo>
                  <a:cubicBezTo>
                    <a:pt x="74" y="11"/>
                    <a:pt x="73" y="9"/>
                    <a:pt x="72" y="8"/>
                  </a:cubicBezTo>
                  <a:cubicBezTo>
                    <a:pt x="72" y="8"/>
                    <a:pt x="69" y="7"/>
                    <a:pt x="68" y="7"/>
                  </a:cubicBezTo>
                  <a:cubicBezTo>
                    <a:pt x="67" y="7"/>
                    <a:pt x="66" y="5"/>
                    <a:pt x="66" y="4"/>
                  </a:cubicBezTo>
                  <a:cubicBezTo>
                    <a:pt x="65" y="4"/>
                    <a:pt x="62" y="4"/>
                    <a:pt x="61" y="4"/>
                  </a:cubicBezTo>
                  <a:cubicBezTo>
                    <a:pt x="60" y="4"/>
                    <a:pt x="58" y="1"/>
                    <a:pt x="57" y="2"/>
                  </a:cubicBezTo>
                  <a:cubicBezTo>
                    <a:pt x="55" y="3"/>
                    <a:pt x="54" y="1"/>
                    <a:pt x="53" y="1"/>
                  </a:cubicBezTo>
                  <a:cubicBezTo>
                    <a:pt x="52" y="0"/>
                    <a:pt x="49" y="4"/>
                    <a:pt x="49" y="7"/>
                  </a:cubicBezTo>
                  <a:cubicBezTo>
                    <a:pt x="49" y="10"/>
                    <a:pt x="50" y="12"/>
                    <a:pt x="51" y="12"/>
                  </a:cubicBezTo>
                  <a:cubicBezTo>
                    <a:pt x="51" y="12"/>
                    <a:pt x="50" y="15"/>
                    <a:pt x="50" y="15"/>
                  </a:cubicBezTo>
                  <a:cubicBezTo>
                    <a:pt x="49" y="16"/>
                    <a:pt x="48" y="15"/>
                    <a:pt x="48" y="14"/>
                  </a:cubicBezTo>
                  <a:cubicBezTo>
                    <a:pt x="49" y="14"/>
                    <a:pt x="47" y="11"/>
                    <a:pt x="46" y="10"/>
                  </a:cubicBezTo>
                  <a:cubicBezTo>
                    <a:pt x="46" y="9"/>
                    <a:pt x="44" y="8"/>
                    <a:pt x="42" y="8"/>
                  </a:cubicBezTo>
                  <a:cubicBezTo>
                    <a:pt x="42" y="8"/>
                    <a:pt x="41" y="9"/>
                    <a:pt x="40" y="10"/>
                  </a:cubicBezTo>
                  <a:cubicBezTo>
                    <a:pt x="41" y="11"/>
                    <a:pt x="41" y="12"/>
                    <a:pt x="41" y="13"/>
                  </a:cubicBezTo>
                  <a:cubicBezTo>
                    <a:pt x="40" y="15"/>
                    <a:pt x="39" y="15"/>
                    <a:pt x="39" y="14"/>
                  </a:cubicBezTo>
                  <a:cubicBezTo>
                    <a:pt x="39" y="14"/>
                    <a:pt x="38" y="14"/>
                    <a:pt x="37" y="14"/>
                  </a:cubicBezTo>
                  <a:cubicBezTo>
                    <a:pt x="17" y="37"/>
                    <a:pt x="4" y="67"/>
                    <a:pt x="0" y="99"/>
                  </a:cubicBezTo>
                  <a:cubicBezTo>
                    <a:pt x="1" y="100"/>
                    <a:pt x="2" y="101"/>
                    <a:pt x="2" y="102"/>
                  </a:cubicBezTo>
                  <a:cubicBezTo>
                    <a:pt x="3" y="103"/>
                    <a:pt x="5" y="104"/>
                    <a:pt x="6" y="105"/>
                  </a:cubicBezTo>
                  <a:cubicBezTo>
                    <a:pt x="6" y="105"/>
                    <a:pt x="6" y="102"/>
                    <a:pt x="6" y="101"/>
                  </a:cubicBezTo>
                  <a:cubicBezTo>
                    <a:pt x="6" y="100"/>
                    <a:pt x="6" y="100"/>
                    <a:pt x="6" y="100"/>
                  </a:cubicBezTo>
                  <a:cubicBezTo>
                    <a:pt x="6" y="101"/>
                    <a:pt x="9" y="104"/>
                    <a:pt x="10" y="105"/>
                  </a:cubicBezTo>
                  <a:cubicBezTo>
                    <a:pt x="10" y="106"/>
                    <a:pt x="11" y="112"/>
                    <a:pt x="12" y="113"/>
                  </a:cubicBezTo>
                  <a:cubicBezTo>
                    <a:pt x="13" y="115"/>
                    <a:pt x="20" y="117"/>
                    <a:pt x="22" y="118"/>
                  </a:cubicBezTo>
                  <a:cubicBezTo>
                    <a:pt x="25" y="118"/>
                    <a:pt x="27" y="121"/>
                    <a:pt x="28" y="122"/>
                  </a:cubicBezTo>
                  <a:cubicBezTo>
                    <a:pt x="28" y="122"/>
                    <a:pt x="31" y="123"/>
                    <a:pt x="32" y="123"/>
                  </a:cubicBezTo>
                  <a:cubicBezTo>
                    <a:pt x="33" y="123"/>
                    <a:pt x="34" y="125"/>
                    <a:pt x="35" y="126"/>
                  </a:cubicBezTo>
                  <a:cubicBezTo>
                    <a:pt x="36" y="126"/>
                    <a:pt x="36" y="128"/>
                    <a:pt x="36" y="128"/>
                  </a:cubicBezTo>
                  <a:cubicBezTo>
                    <a:pt x="36" y="128"/>
                    <a:pt x="40" y="130"/>
                    <a:pt x="41" y="131"/>
                  </a:cubicBezTo>
                  <a:cubicBezTo>
                    <a:pt x="42" y="132"/>
                    <a:pt x="44" y="132"/>
                    <a:pt x="44" y="131"/>
                  </a:cubicBezTo>
                  <a:cubicBezTo>
                    <a:pt x="44" y="131"/>
                    <a:pt x="45" y="133"/>
                    <a:pt x="46" y="134"/>
                  </a:cubicBezTo>
                  <a:cubicBezTo>
                    <a:pt x="46" y="135"/>
                    <a:pt x="46" y="137"/>
                    <a:pt x="46" y="138"/>
                  </a:cubicBezTo>
                  <a:cubicBezTo>
                    <a:pt x="46" y="138"/>
                    <a:pt x="45" y="142"/>
                    <a:pt x="44" y="143"/>
                  </a:cubicBezTo>
                  <a:cubicBezTo>
                    <a:pt x="44" y="144"/>
                    <a:pt x="42" y="150"/>
                    <a:pt x="42" y="151"/>
                  </a:cubicBezTo>
                  <a:cubicBezTo>
                    <a:pt x="43" y="152"/>
                    <a:pt x="45" y="155"/>
                    <a:pt x="46" y="155"/>
                  </a:cubicBezTo>
                  <a:cubicBezTo>
                    <a:pt x="46" y="155"/>
                    <a:pt x="46" y="157"/>
                    <a:pt x="45" y="157"/>
                  </a:cubicBezTo>
                  <a:cubicBezTo>
                    <a:pt x="45" y="157"/>
                    <a:pt x="45" y="162"/>
                    <a:pt x="47" y="163"/>
                  </a:cubicBezTo>
                  <a:cubicBezTo>
                    <a:pt x="48" y="164"/>
                    <a:pt x="49" y="167"/>
                    <a:pt x="49" y="16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6" name="isḷiďe"/>
            <p:cNvSpPr/>
            <p:nvPr/>
          </p:nvSpPr>
          <p:spPr bwMode="auto">
            <a:xfrm>
              <a:off x="6576666" y="18869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7" name="iṥļîďê"/>
            <p:cNvSpPr/>
            <p:nvPr/>
          </p:nvSpPr>
          <p:spPr bwMode="auto">
            <a:xfrm>
              <a:off x="6555278" y="1766514"/>
              <a:ext cx="43902" cy="30394"/>
            </a:xfrm>
            <a:custGeom>
              <a:avLst/>
              <a:gdLst>
                <a:gd name="T0" fmla="*/ 6 w 34"/>
                <a:gd name="T1" fmla="*/ 22 h 23"/>
                <a:gd name="T2" fmla="*/ 12 w 34"/>
                <a:gd name="T3" fmla="*/ 21 h 23"/>
                <a:gd name="T4" fmla="*/ 11 w 34"/>
                <a:gd name="T5" fmla="*/ 19 h 23"/>
                <a:gd name="T6" fmla="*/ 12 w 34"/>
                <a:gd name="T7" fmla="*/ 19 h 23"/>
                <a:gd name="T8" fmla="*/ 15 w 34"/>
                <a:gd name="T9" fmla="*/ 14 h 23"/>
                <a:gd name="T10" fmla="*/ 22 w 34"/>
                <a:gd name="T11" fmla="*/ 11 h 23"/>
                <a:gd name="T12" fmla="*/ 26 w 34"/>
                <a:gd name="T13" fmla="*/ 7 h 23"/>
                <a:gd name="T14" fmla="*/ 28 w 34"/>
                <a:gd name="T15" fmla="*/ 5 h 23"/>
                <a:gd name="T16" fmla="*/ 32 w 34"/>
                <a:gd name="T17" fmla="*/ 2 h 23"/>
                <a:gd name="T18" fmla="*/ 33 w 34"/>
                <a:gd name="T19" fmla="*/ 0 h 23"/>
                <a:gd name="T20" fmla="*/ 20 w 34"/>
                <a:gd name="T21" fmla="*/ 7 h 23"/>
                <a:gd name="T22" fmla="*/ 0 w 34"/>
                <a:gd name="T23" fmla="*/ 23 h 23"/>
                <a:gd name="T24" fmla="*/ 6 w 34"/>
                <a:gd name="T25"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3">
                  <a:moveTo>
                    <a:pt x="6" y="22"/>
                  </a:moveTo>
                  <a:cubicBezTo>
                    <a:pt x="8" y="22"/>
                    <a:pt x="11" y="21"/>
                    <a:pt x="12" y="21"/>
                  </a:cubicBezTo>
                  <a:cubicBezTo>
                    <a:pt x="12" y="20"/>
                    <a:pt x="12" y="19"/>
                    <a:pt x="11" y="19"/>
                  </a:cubicBezTo>
                  <a:cubicBezTo>
                    <a:pt x="12" y="19"/>
                    <a:pt x="12" y="19"/>
                    <a:pt x="12" y="19"/>
                  </a:cubicBezTo>
                  <a:cubicBezTo>
                    <a:pt x="13" y="19"/>
                    <a:pt x="14" y="15"/>
                    <a:pt x="15" y="14"/>
                  </a:cubicBezTo>
                  <a:cubicBezTo>
                    <a:pt x="16" y="13"/>
                    <a:pt x="20" y="11"/>
                    <a:pt x="22" y="11"/>
                  </a:cubicBezTo>
                  <a:cubicBezTo>
                    <a:pt x="23" y="10"/>
                    <a:pt x="25" y="8"/>
                    <a:pt x="26" y="7"/>
                  </a:cubicBezTo>
                  <a:cubicBezTo>
                    <a:pt x="27" y="7"/>
                    <a:pt x="28" y="5"/>
                    <a:pt x="28" y="5"/>
                  </a:cubicBezTo>
                  <a:cubicBezTo>
                    <a:pt x="28" y="4"/>
                    <a:pt x="31" y="2"/>
                    <a:pt x="32" y="2"/>
                  </a:cubicBezTo>
                  <a:cubicBezTo>
                    <a:pt x="33" y="1"/>
                    <a:pt x="34" y="0"/>
                    <a:pt x="33" y="0"/>
                  </a:cubicBezTo>
                  <a:cubicBezTo>
                    <a:pt x="33" y="0"/>
                    <a:pt x="26" y="3"/>
                    <a:pt x="20" y="7"/>
                  </a:cubicBezTo>
                  <a:cubicBezTo>
                    <a:pt x="13" y="12"/>
                    <a:pt x="6" y="17"/>
                    <a:pt x="0" y="23"/>
                  </a:cubicBezTo>
                  <a:cubicBezTo>
                    <a:pt x="2" y="23"/>
                    <a:pt x="5" y="22"/>
                    <a:pt x="6" y="2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8" name="ïṥľîdè"/>
            <p:cNvSpPr/>
            <p:nvPr/>
          </p:nvSpPr>
          <p:spPr bwMode="auto">
            <a:xfrm>
              <a:off x="6644207" y="1786776"/>
              <a:ext cx="262284" cy="278044"/>
            </a:xfrm>
            <a:custGeom>
              <a:avLst/>
              <a:gdLst>
                <a:gd name="T0" fmla="*/ 68 w 199"/>
                <a:gd name="T1" fmla="*/ 195 h 212"/>
                <a:gd name="T2" fmla="*/ 82 w 199"/>
                <a:gd name="T3" fmla="*/ 153 h 212"/>
                <a:gd name="T4" fmla="*/ 83 w 199"/>
                <a:gd name="T5" fmla="*/ 135 h 212"/>
                <a:gd name="T6" fmla="*/ 70 w 199"/>
                <a:gd name="T7" fmla="*/ 111 h 212"/>
                <a:gd name="T8" fmla="*/ 91 w 199"/>
                <a:gd name="T9" fmla="*/ 129 h 212"/>
                <a:gd name="T10" fmla="*/ 101 w 199"/>
                <a:gd name="T11" fmla="*/ 113 h 212"/>
                <a:gd name="T12" fmla="*/ 91 w 199"/>
                <a:gd name="T13" fmla="*/ 103 h 212"/>
                <a:gd name="T14" fmla="*/ 107 w 199"/>
                <a:gd name="T15" fmla="*/ 113 h 212"/>
                <a:gd name="T16" fmla="*/ 117 w 199"/>
                <a:gd name="T17" fmla="*/ 119 h 212"/>
                <a:gd name="T18" fmla="*/ 125 w 199"/>
                <a:gd name="T19" fmla="*/ 138 h 212"/>
                <a:gd name="T20" fmla="*/ 134 w 199"/>
                <a:gd name="T21" fmla="*/ 127 h 212"/>
                <a:gd name="T22" fmla="*/ 147 w 199"/>
                <a:gd name="T23" fmla="*/ 121 h 212"/>
                <a:gd name="T24" fmla="*/ 155 w 199"/>
                <a:gd name="T25" fmla="*/ 134 h 212"/>
                <a:gd name="T26" fmla="*/ 163 w 199"/>
                <a:gd name="T27" fmla="*/ 144 h 212"/>
                <a:gd name="T28" fmla="*/ 163 w 199"/>
                <a:gd name="T29" fmla="*/ 138 h 212"/>
                <a:gd name="T30" fmla="*/ 173 w 199"/>
                <a:gd name="T31" fmla="*/ 118 h 212"/>
                <a:gd name="T32" fmla="*/ 183 w 199"/>
                <a:gd name="T33" fmla="*/ 98 h 212"/>
                <a:gd name="T34" fmla="*/ 184 w 199"/>
                <a:gd name="T35" fmla="*/ 87 h 212"/>
                <a:gd name="T36" fmla="*/ 195 w 199"/>
                <a:gd name="T37" fmla="*/ 79 h 212"/>
                <a:gd name="T38" fmla="*/ 156 w 199"/>
                <a:gd name="T39" fmla="*/ 10 h 212"/>
                <a:gd name="T40" fmla="*/ 146 w 199"/>
                <a:gd name="T41" fmla="*/ 2 h 212"/>
                <a:gd name="T42" fmla="*/ 133 w 199"/>
                <a:gd name="T43" fmla="*/ 4 h 212"/>
                <a:gd name="T44" fmla="*/ 118 w 199"/>
                <a:gd name="T45" fmla="*/ 12 h 212"/>
                <a:gd name="T46" fmla="*/ 112 w 199"/>
                <a:gd name="T47" fmla="*/ 15 h 212"/>
                <a:gd name="T48" fmla="*/ 94 w 199"/>
                <a:gd name="T49" fmla="*/ 19 h 212"/>
                <a:gd name="T50" fmla="*/ 79 w 199"/>
                <a:gd name="T51" fmla="*/ 24 h 212"/>
                <a:gd name="T52" fmla="*/ 62 w 199"/>
                <a:gd name="T53" fmla="*/ 20 h 212"/>
                <a:gd name="T54" fmla="*/ 47 w 199"/>
                <a:gd name="T55" fmla="*/ 19 h 212"/>
                <a:gd name="T56" fmla="*/ 34 w 199"/>
                <a:gd name="T57" fmla="*/ 34 h 212"/>
                <a:gd name="T58" fmla="*/ 33 w 199"/>
                <a:gd name="T59" fmla="*/ 53 h 212"/>
                <a:gd name="T60" fmla="*/ 24 w 199"/>
                <a:gd name="T61" fmla="*/ 61 h 212"/>
                <a:gd name="T62" fmla="*/ 20 w 199"/>
                <a:gd name="T63" fmla="*/ 47 h 212"/>
                <a:gd name="T64" fmla="*/ 18 w 199"/>
                <a:gd name="T65" fmla="*/ 54 h 212"/>
                <a:gd name="T66" fmla="*/ 20 w 199"/>
                <a:gd name="T67" fmla="*/ 64 h 212"/>
                <a:gd name="T68" fmla="*/ 18 w 199"/>
                <a:gd name="T69" fmla="*/ 71 h 212"/>
                <a:gd name="T70" fmla="*/ 10 w 199"/>
                <a:gd name="T71" fmla="*/ 82 h 212"/>
                <a:gd name="T72" fmla="*/ 23 w 199"/>
                <a:gd name="T73" fmla="*/ 86 h 212"/>
                <a:gd name="T74" fmla="*/ 37 w 199"/>
                <a:gd name="T75" fmla="*/ 83 h 212"/>
                <a:gd name="T76" fmla="*/ 42 w 199"/>
                <a:gd name="T77" fmla="*/ 90 h 212"/>
                <a:gd name="T78" fmla="*/ 44 w 199"/>
                <a:gd name="T79" fmla="*/ 78 h 212"/>
                <a:gd name="T80" fmla="*/ 49 w 199"/>
                <a:gd name="T81" fmla="*/ 85 h 212"/>
                <a:gd name="T82" fmla="*/ 55 w 199"/>
                <a:gd name="T83" fmla="*/ 94 h 212"/>
                <a:gd name="T84" fmla="*/ 56 w 199"/>
                <a:gd name="T85" fmla="*/ 88 h 212"/>
                <a:gd name="T86" fmla="*/ 66 w 199"/>
                <a:gd name="T87" fmla="*/ 93 h 212"/>
                <a:gd name="T88" fmla="*/ 57 w 199"/>
                <a:gd name="T89" fmla="*/ 99 h 212"/>
                <a:gd name="T90" fmla="*/ 38 w 199"/>
                <a:gd name="T91" fmla="*/ 91 h 212"/>
                <a:gd name="T92" fmla="*/ 12 w 199"/>
                <a:gd name="T93" fmla="*/ 95 h 212"/>
                <a:gd name="T94" fmla="*/ 2 w 199"/>
                <a:gd name="T95" fmla="*/ 116 h 212"/>
                <a:gd name="T96" fmla="*/ 18 w 199"/>
                <a:gd name="T97" fmla="*/ 147 h 212"/>
                <a:gd name="T98" fmla="*/ 30 w 199"/>
                <a:gd name="T99" fmla="*/ 147 h 212"/>
                <a:gd name="T100" fmla="*/ 39 w 199"/>
                <a:gd name="T101" fmla="*/ 172 h 212"/>
                <a:gd name="T102" fmla="*/ 46 w 199"/>
                <a:gd name="T103" fmla="*/ 209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9" h="212">
                  <a:moveTo>
                    <a:pt x="57" y="211"/>
                  </a:moveTo>
                  <a:cubicBezTo>
                    <a:pt x="59" y="210"/>
                    <a:pt x="62" y="205"/>
                    <a:pt x="63" y="204"/>
                  </a:cubicBezTo>
                  <a:cubicBezTo>
                    <a:pt x="65" y="202"/>
                    <a:pt x="65" y="198"/>
                    <a:pt x="66" y="198"/>
                  </a:cubicBezTo>
                  <a:cubicBezTo>
                    <a:pt x="66" y="197"/>
                    <a:pt x="68" y="195"/>
                    <a:pt x="68" y="195"/>
                  </a:cubicBezTo>
                  <a:cubicBezTo>
                    <a:pt x="69" y="195"/>
                    <a:pt x="71" y="186"/>
                    <a:pt x="73" y="184"/>
                  </a:cubicBezTo>
                  <a:cubicBezTo>
                    <a:pt x="75" y="182"/>
                    <a:pt x="77" y="173"/>
                    <a:pt x="77" y="169"/>
                  </a:cubicBezTo>
                  <a:cubicBezTo>
                    <a:pt x="77" y="166"/>
                    <a:pt x="78" y="160"/>
                    <a:pt x="79" y="158"/>
                  </a:cubicBezTo>
                  <a:cubicBezTo>
                    <a:pt x="79" y="157"/>
                    <a:pt x="81" y="154"/>
                    <a:pt x="82" y="153"/>
                  </a:cubicBezTo>
                  <a:cubicBezTo>
                    <a:pt x="83" y="153"/>
                    <a:pt x="87" y="146"/>
                    <a:pt x="89" y="144"/>
                  </a:cubicBezTo>
                  <a:cubicBezTo>
                    <a:pt x="90" y="141"/>
                    <a:pt x="92" y="136"/>
                    <a:pt x="91" y="135"/>
                  </a:cubicBezTo>
                  <a:cubicBezTo>
                    <a:pt x="91" y="134"/>
                    <a:pt x="88" y="133"/>
                    <a:pt x="87" y="133"/>
                  </a:cubicBezTo>
                  <a:cubicBezTo>
                    <a:pt x="87" y="134"/>
                    <a:pt x="84" y="135"/>
                    <a:pt x="83" y="135"/>
                  </a:cubicBezTo>
                  <a:cubicBezTo>
                    <a:pt x="82" y="135"/>
                    <a:pt x="80" y="129"/>
                    <a:pt x="78" y="128"/>
                  </a:cubicBezTo>
                  <a:cubicBezTo>
                    <a:pt x="77" y="127"/>
                    <a:pt x="76" y="122"/>
                    <a:pt x="75" y="120"/>
                  </a:cubicBezTo>
                  <a:cubicBezTo>
                    <a:pt x="74" y="119"/>
                    <a:pt x="72" y="117"/>
                    <a:pt x="71" y="116"/>
                  </a:cubicBezTo>
                  <a:cubicBezTo>
                    <a:pt x="71" y="115"/>
                    <a:pt x="71" y="112"/>
                    <a:pt x="70" y="111"/>
                  </a:cubicBezTo>
                  <a:cubicBezTo>
                    <a:pt x="70" y="111"/>
                    <a:pt x="72" y="112"/>
                    <a:pt x="72" y="113"/>
                  </a:cubicBezTo>
                  <a:cubicBezTo>
                    <a:pt x="72" y="114"/>
                    <a:pt x="76" y="119"/>
                    <a:pt x="77" y="121"/>
                  </a:cubicBezTo>
                  <a:cubicBezTo>
                    <a:pt x="78" y="123"/>
                    <a:pt x="81" y="128"/>
                    <a:pt x="81" y="130"/>
                  </a:cubicBezTo>
                  <a:cubicBezTo>
                    <a:pt x="82" y="131"/>
                    <a:pt x="88" y="130"/>
                    <a:pt x="91" y="129"/>
                  </a:cubicBezTo>
                  <a:cubicBezTo>
                    <a:pt x="93" y="129"/>
                    <a:pt x="95" y="127"/>
                    <a:pt x="95" y="126"/>
                  </a:cubicBezTo>
                  <a:cubicBezTo>
                    <a:pt x="95" y="126"/>
                    <a:pt x="99" y="124"/>
                    <a:pt x="99" y="124"/>
                  </a:cubicBezTo>
                  <a:cubicBezTo>
                    <a:pt x="100" y="123"/>
                    <a:pt x="101" y="119"/>
                    <a:pt x="102" y="118"/>
                  </a:cubicBezTo>
                  <a:cubicBezTo>
                    <a:pt x="102" y="118"/>
                    <a:pt x="101" y="114"/>
                    <a:pt x="101" y="113"/>
                  </a:cubicBezTo>
                  <a:cubicBezTo>
                    <a:pt x="100" y="112"/>
                    <a:pt x="97" y="111"/>
                    <a:pt x="96" y="112"/>
                  </a:cubicBezTo>
                  <a:cubicBezTo>
                    <a:pt x="95" y="112"/>
                    <a:pt x="94" y="109"/>
                    <a:pt x="93" y="108"/>
                  </a:cubicBezTo>
                  <a:cubicBezTo>
                    <a:pt x="93" y="107"/>
                    <a:pt x="90" y="106"/>
                    <a:pt x="90" y="105"/>
                  </a:cubicBezTo>
                  <a:cubicBezTo>
                    <a:pt x="90" y="104"/>
                    <a:pt x="91" y="103"/>
                    <a:pt x="91" y="103"/>
                  </a:cubicBezTo>
                  <a:cubicBezTo>
                    <a:pt x="92" y="103"/>
                    <a:pt x="96" y="106"/>
                    <a:pt x="98" y="108"/>
                  </a:cubicBezTo>
                  <a:cubicBezTo>
                    <a:pt x="99" y="109"/>
                    <a:pt x="100" y="112"/>
                    <a:pt x="101" y="113"/>
                  </a:cubicBezTo>
                  <a:cubicBezTo>
                    <a:pt x="101" y="113"/>
                    <a:pt x="105" y="113"/>
                    <a:pt x="105" y="113"/>
                  </a:cubicBezTo>
                  <a:cubicBezTo>
                    <a:pt x="106" y="112"/>
                    <a:pt x="107" y="112"/>
                    <a:pt x="107" y="113"/>
                  </a:cubicBezTo>
                  <a:cubicBezTo>
                    <a:pt x="107" y="113"/>
                    <a:pt x="107" y="113"/>
                    <a:pt x="109" y="113"/>
                  </a:cubicBezTo>
                  <a:cubicBezTo>
                    <a:pt x="113" y="112"/>
                    <a:pt x="113" y="112"/>
                    <a:pt x="113" y="112"/>
                  </a:cubicBezTo>
                  <a:cubicBezTo>
                    <a:pt x="114" y="114"/>
                    <a:pt x="115" y="116"/>
                    <a:pt x="115" y="117"/>
                  </a:cubicBezTo>
                  <a:cubicBezTo>
                    <a:pt x="115" y="117"/>
                    <a:pt x="116" y="119"/>
                    <a:pt x="117" y="119"/>
                  </a:cubicBezTo>
                  <a:cubicBezTo>
                    <a:pt x="118" y="119"/>
                    <a:pt x="118" y="122"/>
                    <a:pt x="118" y="122"/>
                  </a:cubicBezTo>
                  <a:cubicBezTo>
                    <a:pt x="119" y="123"/>
                    <a:pt x="121" y="127"/>
                    <a:pt x="121" y="128"/>
                  </a:cubicBezTo>
                  <a:cubicBezTo>
                    <a:pt x="122" y="130"/>
                    <a:pt x="124" y="133"/>
                    <a:pt x="124" y="134"/>
                  </a:cubicBezTo>
                  <a:cubicBezTo>
                    <a:pt x="125" y="135"/>
                    <a:pt x="125" y="138"/>
                    <a:pt x="125" y="138"/>
                  </a:cubicBezTo>
                  <a:cubicBezTo>
                    <a:pt x="125" y="139"/>
                    <a:pt x="127" y="140"/>
                    <a:pt x="127" y="140"/>
                  </a:cubicBezTo>
                  <a:cubicBezTo>
                    <a:pt x="128" y="140"/>
                    <a:pt x="130" y="134"/>
                    <a:pt x="131" y="132"/>
                  </a:cubicBezTo>
                  <a:cubicBezTo>
                    <a:pt x="131" y="130"/>
                    <a:pt x="133" y="128"/>
                    <a:pt x="133" y="128"/>
                  </a:cubicBezTo>
                  <a:cubicBezTo>
                    <a:pt x="133" y="128"/>
                    <a:pt x="134" y="127"/>
                    <a:pt x="134" y="127"/>
                  </a:cubicBezTo>
                  <a:cubicBezTo>
                    <a:pt x="134" y="126"/>
                    <a:pt x="136" y="126"/>
                    <a:pt x="136" y="126"/>
                  </a:cubicBezTo>
                  <a:cubicBezTo>
                    <a:pt x="136" y="125"/>
                    <a:pt x="137" y="121"/>
                    <a:pt x="138" y="121"/>
                  </a:cubicBezTo>
                  <a:cubicBezTo>
                    <a:pt x="139" y="120"/>
                    <a:pt x="142" y="118"/>
                    <a:pt x="143" y="118"/>
                  </a:cubicBezTo>
                  <a:cubicBezTo>
                    <a:pt x="144" y="118"/>
                    <a:pt x="146" y="120"/>
                    <a:pt x="147" y="121"/>
                  </a:cubicBezTo>
                  <a:cubicBezTo>
                    <a:pt x="148" y="122"/>
                    <a:pt x="148" y="125"/>
                    <a:pt x="148" y="125"/>
                  </a:cubicBezTo>
                  <a:cubicBezTo>
                    <a:pt x="148" y="126"/>
                    <a:pt x="149" y="128"/>
                    <a:pt x="151" y="128"/>
                  </a:cubicBezTo>
                  <a:cubicBezTo>
                    <a:pt x="152" y="128"/>
                    <a:pt x="152" y="130"/>
                    <a:pt x="152" y="130"/>
                  </a:cubicBezTo>
                  <a:cubicBezTo>
                    <a:pt x="153" y="131"/>
                    <a:pt x="154" y="133"/>
                    <a:pt x="155" y="134"/>
                  </a:cubicBezTo>
                  <a:cubicBezTo>
                    <a:pt x="155" y="134"/>
                    <a:pt x="155" y="137"/>
                    <a:pt x="155" y="137"/>
                  </a:cubicBezTo>
                  <a:cubicBezTo>
                    <a:pt x="154" y="138"/>
                    <a:pt x="155" y="141"/>
                    <a:pt x="155" y="142"/>
                  </a:cubicBezTo>
                  <a:cubicBezTo>
                    <a:pt x="155" y="142"/>
                    <a:pt x="159" y="147"/>
                    <a:pt x="161" y="148"/>
                  </a:cubicBezTo>
                  <a:cubicBezTo>
                    <a:pt x="163" y="149"/>
                    <a:pt x="163" y="145"/>
                    <a:pt x="163" y="144"/>
                  </a:cubicBezTo>
                  <a:cubicBezTo>
                    <a:pt x="162" y="143"/>
                    <a:pt x="159" y="140"/>
                    <a:pt x="158" y="139"/>
                  </a:cubicBezTo>
                  <a:cubicBezTo>
                    <a:pt x="158" y="138"/>
                    <a:pt x="158" y="135"/>
                    <a:pt x="158" y="134"/>
                  </a:cubicBezTo>
                  <a:cubicBezTo>
                    <a:pt x="158" y="133"/>
                    <a:pt x="160" y="134"/>
                    <a:pt x="161" y="135"/>
                  </a:cubicBezTo>
                  <a:cubicBezTo>
                    <a:pt x="162" y="136"/>
                    <a:pt x="163" y="137"/>
                    <a:pt x="163" y="138"/>
                  </a:cubicBezTo>
                  <a:cubicBezTo>
                    <a:pt x="163" y="138"/>
                    <a:pt x="169" y="135"/>
                    <a:pt x="169" y="132"/>
                  </a:cubicBezTo>
                  <a:cubicBezTo>
                    <a:pt x="170" y="128"/>
                    <a:pt x="171" y="124"/>
                    <a:pt x="172" y="123"/>
                  </a:cubicBezTo>
                  <a:cubicBezTo>
                    <a:pt x="172" y="122"/>
                    <a:pt x="171" y="121"/>
                    <a:pt x="171" y="121"/>
                  </a:cubicBezTo>
                  <a:cubicBezTo>
                    <a:pt x="170" y="121"/>
                    <a:pt x="171" y="118"/>
                    <a:pt x="173" y="118"/>
                  </a:cubicBezTo>
                  <a:cubicBezTo>
                    <a:pt x="175" y="118"/>
                    <a:pt x="179" y="114"/>
                    <a:pt x="180" y="112"/>
                  </a:cubicBezTo>
                  <a:cubicBezTo>
                    <a:pt x="180" y="111"/>
                    <a:pt x="182" y="109"/>
                    <a:pt x="182" y="109"/>
                  </a:cubicBezTo>
                  <a:cubicBezTo>
                    <a:pt x="183" y="109"/>
                    <a:pt x="184" y="105"/>
                    <a:pt x="184" y="103"/>
                  </a:cubicBezTo>
                  <a:cubicBezTo>
                    <a:pt x="184" y="101"/>
                    <a:pt x="183" y="99"/>
                    <a:pt x="183" y="98"/>
                  </a:cubicBezTo>
                  <a:cubicBezTo>
                    <a:pt x="183" y="97"/>
                    <a:pt x="182" y="95"/>
                    <a:pt x="181" y="94"/>
                  </a:cubicBezTo>
                  <a:cubicBezTo>
                    <a:pt x="181" y="94"/>
                    <a:pt x="181" y="91"/>
                    <a:pt x="181" y="91"/>
                  </a:cubicBezTo>
                  <a:cubicBezTo>
                    <a:pt x="181" y="91"/>
                    <a:pt x="182" y="90"/>
                    <a:pt x="183" y="90"/>
                  </a:cubicBezTo>
                  <a:cubicBezTo>
                    <a:pt x="183" y="89"/>
                    <a:pt x="184" y="88"/>
                    <a:pt x="184" y="87"/>
                  </a:cubicBezTo>
                  <a:cubicBezTo>
                    <a:pt x="184" y="86"/>
                    <a:pt x="185" y="88"/>
                    <a:pt x="186" y="88"/>
                  </a:cubicBezTo>
                  <a:cubicBezTo>
                    <a:pt x="187" y="89"/>
                    <a:pt x="188" y="93"/>
                    <a:pt x="189" y="94"/>
                  </a:cubicBezTo>
                  <a:cubicBezTo>
                    <a:pt x="190" y="94"/>
                    <a:pt x="193" y="89"/>
                    <a:pt x="193" y="86"/>
                  </a:cubicBezTo>
                  <a:cubicBezTo>
                    <a:pt x="192" y="83"/>
                    <a:pt x="194" y="79"/>
                    <a:pt x="195" y="79"/>
                  </a:cubicBezTo>
                  <a:cubicBezTo>
                    <a:pt x="196" y="78"/>
                    <a:pt x="197" y="76"/>
                    <a:pt x="199" y="74"/>
                  </a:cubicBezTo>
                  <a:cubicBezTo>
                    <a:pt x="190" y="50"/>
                    <a:pt x="176" y="28"/>
                    <a:pt x="158" y="10"/>
                  </a:cubicBezTo>
                  <a:cubicBezTo>
                    <a:pt x="158" y="10"/>
                    <a:pt x="158" y="10"/>
                    <a:pt x="158" y="10"/>
                  </a:cubicBezTo>
                  <a:cubicBezTo>
                    <a:pt x="156" y="10"/>
                    <a:pt x="156" y="10"/>
                    <a:pt x="156" y="10"/>
                  </a:cubicBezTo>
                  <a:cubicBezTo>
                    <a:pt x="154" y="10"/>
                    <a:pt x="153" y="7"/>
                    <a:pt x="153" y="6"/>
                  </a:cubicBezTo>
                  <a:cubicBezTo>
                    <a:pt x="153" y="6"/>
                    <a:pt x="153" y="6"/>
                    <a:pt x="153" y="5"/>
                  </a:cubicBezTo>
                  <a:cubicBezTo>
                    <a:pt x="152" y="4"/>
                    <a:pt x="150" y="3"/>
                    <a:pt x="149" y="2"/>
                  </a:cubicBezTo>
                  <a:cubicBezTo>
                    <a:pt x="148" y="2"/>
                    <a:pt x="147" y="2"/>
                    <a:pt x="146" y="2"/>
                  </a:cubicBezTo>
                  <a:cubicBezTo>
                    <a:pt x="145" y="2"/>
                    <a:pt x="142" y="1"/>
                    <a:pt x="141" y="0"/>
                  </a:cubicBezTo>
                  <a:cubicBezTo>
                    <a:pt x="140" y="0"/>
                    <a:pt x="139" y="1"/>
                    <a:pt x="138" y="2"/>
                  </a:cubicBezTo>
                  <a:cubicBezTo>
                    <a:pt x="138" y="3"/>
                    <a:pt x="135" y="3"/>
                    <a:pt x="135" y="4"/>
                  </a:cubicBezTo>
                  <a:cubicBezTo>
                    <a:pt x="135" y="5"/>
                    <a:pt x="133" y="5"/>
                    <a:pt x="133" y="4"/>
                  </a:cubicBezTo>
                  <a:cubicBezTo>
                    <a:pt x="132" y="4"/>
                    <a:pt x="129" y="5"/>
                    <a:pt x="128" y="6"/>
                  </a:cubicBezTo>
                  <a:cubicBezTo>
                    <a:pt x="126" y="6"/>
                    <a:pt x="124" y="7"/>
                    <a:pt x="123" y="7"/>
                  </a:cubicBezTo>
                  <a:cubicBezTo>
                    <a:pt x="122" y="8"/>
                    <a:pt x="121" y="9"/>
                    <a:pt x="120" y="10"/>
                  </a:cubicBezTo>
                  <a:cubicBezTo>
                    <a:pt x="120" y="10"/>
                    <a:pt x="118" y="12"/>
                    <a:pt x="118" y="12"/>
                  </a:cubicBezTo>
                  <a:cubicBezTo>
                    <a:pt x="117" y="12"/>
                    <a:pt x="117" y="15"/>
                    <a:pt x="118" y="15"/>
                  </a:cubicBezTo>
                  <a:cubicBezTo>
                    <a:pt x="119" y="16"/>
                    <a:pt x="116" y="15"/>
                    <a:pt x="116" y="14"/>
                  </a:cubicBezTo>
                  <a:cubicBezTo>
                    <a:pt x="114" y="14"/>
                    <a:pt x="113" y="16"/>
                    <a:pt x="113" y="16"/>
                  </a:cubicBezTo>
                  <a:cubicBezTo>
                    <a:pt x="113" y="17"/>
                    <a:pt x="112" y="16"/>
                    <a:pt x="112" y="15"/>
                  </a:cubicBezTo>
                  <a:cubicBezTo>
                    <a:pt x="112" y="14"/>
                    <a:pt x="109" y="13"/>
                    <a:pt x="109" y="14"/>
                  </a:cubicBezTo>
                  <a:cubicBezTo>
                    <a:pt x="109" y="15"/>
                    <a:pt x="107" y="14"/>
                    <a:pt x="106" y="13"/>
                  </a:cubicBezTo>
                  <a:cubicBezTo>
                    <a:pt x="106" y="13"/>
                    <a:pt x="103" y="16"/>
                    <a:pt x="101" y="17"/>
                  </a:cubicBezTo>
                  <a:cubicBezTo>
                    <a:pt x="100" y="19"/>
                    <a:pt x="95" y="20"/>
                    <a:pt x="94" y="19"/>
                  </a:cubicBezTo>
                  <a:cubicBezTo>
                    <a:pt x="93" y="19"/>
                    <a:pt x="92" y="22"/>
                    <a:pt x="93" y="22"/>
                  </a:cubicBezTo>
                  <a:cubicBezTo>
                    <a:pt x="94" y="22"/>
                    <a:pt x="90" y="22"/>
                    <a:pt x="89" y="22"/>
                  </a:cubicBezTo>
                  <a:cubicBezTo>
                    <a:pt x="87" y="22"/>
                    <a:pt x="82" y="24"/>
                    <a:pt x="81" y="25"/>
                  </a:cubicBezTo>
                  <a:cubicBezTo>
                    <a:pt x="80" y="26"/>
                    <a:pt x="79" y="25"/>
                    <a:pt x="79" y="24"/>
                  </a:cubicBezTo>
                  <a:cubicBezTo>
                    <a:pt x="79" y="23"/>
                    <a:pt x="77" y="23"/>
                    <a:pt x="76" y="22"/>
                  </a:cubicBezTo>
                  <a:cubicBezTo>
                    <a:pt x="76" y="22"/>
                    <a:pt x="75" y="26"/>
                    <a:pt x="74" y="27"/>
                  </a:cubicBezTo>
                  <a:cubicBezTo>
                    <a:pt x="73" y="28"/>
                    <a:pt x="72" y="24"/>
                    <a:pt x="69" y="23"/>
                  </a:cubicBezTo>
                  <a:cubicBezTo>
                    <a:pt x="67" y="23"/>
                    <a:pt x="63" y="20"/>
                    <a:pt x="62" y="20"/>
                  </a:cubicBezTo>
                  <a:cubicBezTo>
                    <a:pt x="61" y="20"/>
                    <a:pt x="59" y="18"/>
                    <a:pt x="59" y="17"/>
                  </a:cubicBezTo>
                  <a:cubicBezTo>
                    <a:pt x="58" y="16"/>
                    <a:pt x="55" y="16"/>
                    <a:pt x="54" y="16"/>
                  </a:cubicBezTo>
                  <a:cubicBezTo>
                    <a:pt x="53" y="16"/>
                    <a:pt x="50" y="18"/>
                    <a:pt x="49" y="18"/>
                  </a:cubicBezTo>
                  <a:cubicBezTo>
                    <a:pt x="49" y="19"/>
                    <a:pt x="47" y="19"/>
                    <a:pt x="47" y="19"/>
                  </a:cubicBezTo>
                  <a:cubicBezTo>
                    <a:pt x="47" y="19"/>
                    <a:pt x="43" y="23"/>
                    <a:pt x="42" y="24"/>
                  </a:cubicBezTo>
                  <a:cubicBezTo>
                    <a:pt x="40" y="25"/>
                    <a:pt x="38" y="29"/>
                    <a:pt x="37" y="30"/>
                  </a:cubicBezTo>
                  <a:cubicBezTo>
                    <a:pt x="37" y="32"/>
                    <a:pt x="35" y="32"/>
                    <a:pt x="35" y="32"/>
                  </a:cubicBezTo>
                  <a:cubicBezTo>
                    <a:pt x="35" y="32"/>
                    <a:pt x="34" y="33"/>
                    <a:pt x="34" y="34"/>
                  </a:cubicBezTo>
                  <a:cubicBezTo>
                    <a:pt x="34" y="34"/>
                    <a:pt x="30" y="36"/>
                    <a:pt x="30" y="38"/>
                  </a:cubicBezTo>
                  <a:cubicBezTo>
                    <a:pt x="29" y="40"/>
                    <a:pt x="30" y="44"/>
                    <a:pt x="30" y="45"/>
                  </a:cubicBezTo>
                  <a:cubicBezTo>
                    <a:pt x="30" y="47"/>
                    <a:pt x="32" y="50"/>
                    <a:pt x="33" y="50"/>
                  </a:cubicBezTo>
                  <a:cubicBezTo>
                    <a:pt x="34" y="50"/>
                    <a:pt x="33" y="52"/>
                    <a:pt x="33" y="53"/>
                  </a:cubicBezTo>
                  <a:cubicBezTo>
                    <a:pt x="33" y="53"/>
                    <a:pt x="34" y="54"/>
                    <a:pt x="34" y="55"/>
                  </a:cubicBezTo>
                  <a:cubicBezTo>
                    <a:pt x="34" y="55"/>
                    <a:pt x="31" y="56"/>
                    <a:pt x="30" y="56"/>
                  </a:cubicBezTo>
                  <a:cubicBezTo>
                    <a:pt x="29" y="57"/>
                    <a:pt x="28" y="59"/>
                    <a:pt x="28" y="59"/>
                  </a:cubicBezTo>
                  <a:cubicBezTo>
                    <a:pt x="27" y="60"/>
                    <a:pt x="25" y="60"/>
                    <a:pt x="24" y="61"/>
                  </a:cubicBezTo>
                  <a:cubicBezTo>
                    <a:pt x="24" y="61"/>
                    <a:pt x="24" y="60"/>
                    <a:pt x="25" y="59"/>
                  </a:cubicBezTo>
                  <a:cubicBezTo>
                    <a:pt x="25" y="58"/>
                    <a:pt x="24" y="57"/>
                    <a:pt x="24" y="56"/>
                  </a:cubicBezTo>
                  <a:cubicBezTo>
                    <a:pt x="24" y="56"/>
                    <a:pt x="23" y="51"/>
                    <a:pt x="23" y="50"/>
                  </a:cubicBezTo>
                  <a:cubicBezTo>
                    <a:pt x="22" y="49"/>
                    <a:pt x="20" y="48"/>
                    <a:pt x="20" y="47"/>
                  </a:cubicBezTo>
                  <a:cubicBezTo>
                    <a:pt x="20" y="47"/>
                    <a:pt x="20" y="46"/>
                    <a:pt x="21" y="45"/>
                  </a:cubicBezTo>
                  <a:cubicBezTo>
                    <a:pt x="21" y="45"/>
                    <a:pt x="18" y="44"/>
                    <a:pt x="18" y="45"/>
                  </a:cubicBezTo>
                  <a:cubicBezTo>
                    <a:pt x="17" y="45"/>
                    <a:pt x="17" y="50"/>
                    <a:pt x="16" y="51"/>
                  </a:cubicBezTo>
                  <a:cubicBezTo>
                    <a:pt x="16" y="52"/>
                    <a:pt x="18" y="54"/>
                    <a:pt x="18" y="54"/>
                  </a:cubicBezTo>
                  <a:cubicBezTo>
                    <a:pt x="18" y="55"/>
                    <a:pt x="18" y="57"/>
                    <a:pt x="17" y="57"/>
                  </a:cubicBezTo>
                  <a:cubicBezTo>
                    <a:pt x="17" y="57"/>
                    <a:pt x="16" y="60"/>
                    <a:pt x="16" y="61"/>
                  </a:cubicBezTo>
                  <a:cubicBezTo>
                    <a:pt x="17" y="62"/>
                    <a:pt x="16" y="63"/>
                    <a:pt x="15" y="64"/>
                  </a:cubicBezTo>
                  <a:cubicBezTo>
                    <a:pt x="15" y="64"/>
                    <a:pt x="18" y="64"/>
                    <a:pt x="20" y="64"/>
                  </a:cubicBezTo>
                  <a:cubicBezTo>
                    <a:pt x="22" y="64"/>
                    <a:pt x="23" y="65"/>
                    <a:pt x="23" y="65"/>
                  </a:cubicBezTo>
                  <a:cubicBezTo>
                    <a:pt x="23" y="65"/>
                    <a:pt x="20" y="65"/>
                    <a:pt x="19" y="66"/>
                  </a:cubicBezTo>
                  <a:cubicBezTo>
                    <a:pt x="19" y="67"/>
                    <a:pt x="16" y="68"/>
                    <a:pt x="16" y="69"/>
                  </a:cubicBezTo>
                  <a:cubicBezTo>
                    <a:pt x="16" y="69"/>
                    <a:pt x="17" y="71"/>
                    <a:pt x="18" y="71"/>
                  </a:cubicBezTo>
                  <a:cubicBezTo>
                    <a:pt x="19" y="71"/>
                    <a:pt x="20" y="74"/>
                    <a:pt x="20" y="74"/>
                  </a:cubicBezTo>
                  <a:cubicBezTo>
                    <a:pt x="21" y="75"/>
                    <a:pt x="21" y="77"/>
                    <a:pt x="20" y="77"/>
                  </a:cubicBezTo>
                  <a:cubicBezTo>
                    <a:pt x="20" y="78"/>
                    <a:pt x="16" y="77"/>
                    <a:pt x="14" y="77"/>
                  </a:cubicBezTo>
                  <a:cubicBezTo>
                    <a:pt x="13" y="78"/>
                    <a:pt x="11" y="81"/>
                    <a:pt x="10" y="82"/>
                  </a:cubicBezTo>
                  <a:cubicBezTo>
                    <a:pt x="10" y="84"/>
                    <a:pt x="11" y="87"/>
                    <a:pt x="11" y="88"/>
                  </a:cubicBezTo>
                  <a:cubicBezTo>
                    <a:pt x="11" y="89"/>
                    <a:pt x="14" y="90"/>
                    <a:pt x="15" y="91"/>
                  </a:cubicBezTo>
                  <a:cubicBezTo>
                    <a:pt x="16" y="91"/>
                    <a:pt x="19" y="91"/>
                    <a:pt x="20" y="91"/>
                  </a:cubicBezTo>
                  <a:cubicBezTo>
                    <a:pt x="20" y="91"/>
                    <a:pt x="23" y="88"/>
                    <a:pt x="23" y="86"/>
                  </a:cubicBezTo>
                  <a:cubicBezTo>
                    <a:pt x="24" y="84"/>
                    <a:pt x="27" y="81"/>
                    <a:pt x="28" y="80"/>
                  </a:cubicBezTo>
                  <a:cubicBezTo>
                    <a:pt x="28" y="79"/>
                    <a:pt x="32" y="79"/>
                    <a:pt x="33" y="78"/>
                  </a:cubicBezTo>
                  <a:cubicBezTo>
                    <a:pt x="34" y="78"/>
                    <a:pt x="33" y="81"/>
                    <a:pt x="34" y="83"/>
                  </a:cubicBezTo>
                  <a:cubicBezTo>
                    <a:pt x="34" y="85"/>
                    <a:pt x="38" y="85"/>
                    <a:pt x="37" y="83"/>
                  </a:cubicBezTo>
                  <a:cubicBezTo>
                    <a:pt x="37" y="81"/>
                    <a:pt x="38" y="80"/>
                    <a:pt x="38" y="81"/>
                  </a:cubicBezTo>
                  <a:cubicBezTo>
                    <a:pt x="38" y="82"/>
                    <a:pt x="41" y="83"/>
                    <a:pt x="42" y="84"/>
                  </a:cubicBezTo>
                  <a:cubicBezTo>
                    <a:pt x="43" y="85"/>
                    <a:pt x="43" y="87"/>
                    <a:pt x="42" y="87"/>
                  </a:cubicBezTo>
                  <a:cubicBezTo>
                    <a:pt x="41" y="87"/>
                    <a:pt x="41" y="90"/>
                    <a:pt x="42" y="90"/>
                  </a:cubicBezTo>
                  <a:cubicBezTo>
                    <a:pt x="43" y="90"/>
                    <a:pt x="44" y="87"/>
                    <a:pt x="45" y="87"/>
                  </a:cubicBezTo>
                  <a:cubicBezTo>
                    <a:pt x="45" y="86"/>
                    <a:pt x="46" y="85"/>
                    <a:pt x="46" y="84"/>
                  </a:cubicBezTo>
                  <a:cubicBezTo>
                    <a:pt x="45" y="84"/>
                    <a:pt x="46" y="83"/>
                    <a:pt x="47" y="83"/>
                  </a:cubicBezTo>
                  <a:cubicBezTo>
                    <a:pt x="47" y="84"/>
                    <a:pt x="45" y="80"/>
                    <a:pt x="44" y="78"/>
                  </a:cubicBezTo>
                  <a:cubicBezTo>
                    <a:pt x="42" y="77"/>
                    <a:pt x="43" y="77"/>
                    <a:pt x="46" y="80"/>
                  </a:cubicBezTo>
                  <a:cubicBezTo>
                    <a:pt x="46" y="80"/>
                    <a:pt x="46" y="80"/>
                    <a:pt x="48" y="82"/>
                  </a:cubicBezTo>
                  <a:cubicBezTo>
                    <a:pt x="48" y="83"/>
                    <a:pt x="49" y="84"/>
                    <a:pt x="49" y="85"/>
                  </a:cubicBezTo>
                  <a:cubicBezTo>
                    <a:pt x="49" y="85"/>
                    <a:pt x="49" y="85"/>
                    <a:pt x="49" y="85"/>
                  </a:cubicBezTo>
                  <a:cubicBezTo>
                    <a:pt x="50" y="86"/>
                    <a:pt x="50" y="89"/>
                    <a:pt x="50" y="90"/>
                  </a:cubicBezTo>
                  <a:cubicBezTo>
                    <a:pt x="50" y="90"/>
                    <a:pt x="52" y="92"/>
                    <a:pt x="53" y="92"/>
                  </a:cubicBezTo>
                  <a:cubicBezTo>
                    <a:pt x="53" y="92"/>
                    <a:pt x="54" y="92"/>
                    <a:pt x="54" y="92"/>
                  </a:cubicBezTo>
                  <a:cubicBezTo>
                    <a:pt x="54" y="92"/>
                    <a:pt x="55" y="94"/>
                    <a:pt x="55" y="94"/>
                  </a:cubicBezTo>
                  <a:cubicBezTo>
                    <a:pt x="56" y="94"/>
                    <a:pt x="57" y="92"/>
                    <a:pt x="56" y="92"/>
                  </a:cubicBezTo>
                  <a:cubicBezTo>
                    <a:pt x="55" y="92"/>
                    <a:pt x="55" y="88"/>
                    <a:pt x="55" y="87"/>
                  </a:cubicBezTo>
                  <a:cubicBezTo>
                    <a:pt x="55" y="85"/>
                    <a:pt x="56" y="84"/>
                    <a:pt x="56" y="84"/>
                  </a:cubicBezTo>
                  <a:cubicBezTo>
                    <a:pt x="56" y="84"/>
                    <a:pt x="56" y="87"/>
                    <a:pt x="56" y="88"/>
                  </a:cubicBezTo>
                  <a:cubicBezTo>
                    <a:pt x="56" y="88"/>
                    <a:pt x="56" y="90"/>
                    <a:pt x="57" y="91"/>
                  </a:cubicBezTo>
                  <a:cubicBezTo>
                    <a:pt x="57" y="91"/>
                    <a:pt x="57" y="91"/>
                    <a:pt x="58" y="91"/>
                  </a:cubicBezTo>
                  <a:cubicBezTo>
                    <a:pt x="60" y="93"/>
                    <a:pt x="60" y="93"/>
                    <a:pt x="60" y="93"/>
                  </a:cubicBezTo>
                  <a:cubicBezTo>
                    <a:pt x="63" y="92"/>
                    <a:pt x="67" y="93"/>
                    <a:pt x="66" y="93"/>
                  </a:cubicBezTo>
                  <a:cubicBezTo>
                    <a:pt x="66" y="94"/>
                    <a:pt x="69" y="94"/>
                    <a:pt x="69" y="93"/>
                  </a:cubicBezTo>
                  <a:cubicBezTo>
                    <a:pt x="69" y="92"/>
                    <a:pt x="69" y="93"/>
                    <a:pt x="69" y="94"/>
                  </a:cubicBezTo>
                  <a:cubicBezTo>
                    <a:pt x="69" y="95"/>
                    <a:pt x="67" y="97"/>
                    <a:pt x="67" y="98"/>
                  </a:cubicBezTo>
                  <a:cubicBezTo>
                    <a:pt x="66" y="100"/>
                    <a:pt x="60" y="99"/>
                    <a:pt x="57" y="99"/>
                  </a:cubicBezTo>
                  <a:cubicBezTo>
                    <a:pt x="54" y="98"/>
                    <a:pt x="49" y="99"/>
                    <a:pt x="49" y="100"/>
                  </a:cubicBezTo>
                  <a:cubicBezTo>
                    <a:pt x="49" y="101"/>
                    <a:pt x="44" y="98"/>
                    <a:pt x="42" y="97"/>
                  </a:cubicBezTo>
                  <a:cubicBezTo>
                    <a:pt x="40" y="97"/>
                    <a:pt x="38" y="93"/>
                    <a:pt x="38" y="93"/>
                  </a:cubicBezTo>
                  <a:cubicBezTo>
                    <a:pt x="37" y="92"/>
                    <a:pt x="38" y="91"/>
                    <a:pt x="38" y="91"/>
                  </a:cubicBezTo>
                  <a:cubicBezTo>
                    <a:pt x="38" y="90"/>
                    <a:pt x="33" y="90"/>
                    <a:pt x="32" y="91"/>
                  </a:cubicBezTo>
                  <a:cubicBezTo>
                    <a:pt x="30" y="91"/>
                    <a:pt x="23" y="92"/>
                    <a:pt x="21" y="93"/>
                  </a:cubicBezTo>
                  <a:cubicBezTo>
                    <a:pt x="20" y="93"/>
                    <a:pt x="17" y="93"/>
                    <a:pt x="16" y="92"/>
                  </a:cubicBezTo>
                  <a:cubicBezTo>
                    <a:pt x="15" y="92"/>
                    <a:pt x="13" y="95"/>
                    <a:pt x="12" y="95"/>
                  </a:cubicBezTo>
                  <a:cubicBezTo>
                    <a:pt x="12" y="95"/>
                    <a:pt x="10" y="99"/>
                    <a:pt x="10" y="102"/>
                  </a:cubicBezTo>
                  <a:cubicBezTo>
                    <a:pt x="10" y="102"/>
                    <a:pt x="10" y="102"/>
                    <a:pt x="8" y="105"/>
                  </a:cubicBezTo>
                  <a:cubicBezTo>
                    <a:pt x="8" y="107"/>
                    <a:pt x="8" y="107"/>
                    <a:pt x="8" y="107"/>
                  </a:cubicBezTo>
                  <a:cubicBezTo>
                    <a:pt x="5" y="108"/>
                    <a:pt x="3" y="114"/>
                    <a:pt x="2" y="116"/>
                  </a:cubicBezTo>
                  <a:cubicBezTo>
                    <a:pt x="1" y="117"/>
                    <a:pt x="0" y="126"/>
                    <a:pt x="0" y="129"/>
                  </a:cubicBezTo>
                  <a:cubicBezTo>
                    <a:pt x="0" y="131"/>
                    <a:pt x="3" y="138"/>
                    <a:pt x="4" y="139"/>
                  </a:cubicBezTo>
                  <a:cubicBezTo>
                    <a:pt x="4" y="141"/>
                    <a:pt x="9" y="145"/>
                    <a:pt x="10" y="146"/>
                  </a:cubicBezTo>
                  <a:cubicBezTo>
                    <a:pt x="12" y="147"/>
                    <a:pt x="17" y="147"/>
                    <a:pt x="18" y="147"/>
                  </a:cubicBezTo>
                  <a:cubicBezTo>
                    <a:pt x="20" y="147"/>
                    <a:pt x="22" y="145"/>
                    <a:pt x="22" y="143"/>
                  </a:cubicBezTo>
                  <a:cubicBezTo>
                    <a:pt x="22" y="143"/>
                    <a:pt x="22" y="143"/>
                    <a:pt x="24" y="144"/>
                  </a:cubicBezTo>
                  <a:cubicBezTo>
                    <a:pt x="25" y="144"/>
                    <a:pt x="25" y="144"/>
                    <a:pt x="25" y="144"/>
                  </a:cubicBezTo>
                  <a:cubicBezTo>
                    <a:pt x="26" y="145"/>
                    <a:pt x="29" y="146"/>
                    <a:pt x="30" y="147"/>
                  </a:cubicBezTo>
                  <a:cubicBezTo>
                    <a:pt x="31" y="147"/>
                    <a:pt x="33" y="147"/>
                    <a:pt x="34" y="147"/>
                  </a:cubicBezTo>
                  <a:cubicBezTo>
                    <a:pt x="34" y="146"/>
                    <a:pt x="35" y="152"/>
                    <a:pt x="34" y="154"/>
                  </a:cubicBezTo>
                  <a:cubicBezTo>
                    <a:pt x="34" y="156"/>
                    <a:pt x="36" y="162"/>
                    <a:pt x="36" y="164"/>
                  </a:cubicBezTo>
                  <a:cubicBezTo>
                    <a:pt x="37" y="166"/>
                    <a:pt x="39" y="171"/>
                    <a:pt x="39" y="172"/>
                  </a:cubicBezTo>
                  <a:cubicBezTo>
                    <a:pt x="39" y="174"/>
                    <a:pt x="38" y="180"/>
                    <a:pt x="37" y="182"/>
                  </a:cubicBezTo>
                  <a:cubicBezTo>
                    <a:pt x="37" y="184"/>
                    <a:pt x="40" y="190"/>
                    <a:pt x="41" y="192"/>
                  </a:cubicBezTo>
                  <a:cubicBezTo>
                    <a:pt x="42" y="194"/>
                    <a:pt x="42" y="199"/>
                    <a:pt x="42" y="200"/>
                  </a:cubicBezTo>
                  <a:cubicBezTo>
                    <a:pt x="42" y="201"/>
                    <a:pt x="45" y="207"/>
                    <a:pt x="46" y="209"/>
                  </a:cubicBezTo>
                  <a:cubicBezTo>
                    <a:pt x="47" y="212"/>
                    <a:pt x="55" y="212"/>
                    <a:pt x="57" y="2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9" name="íSľïḓê"/>
            <p:cNvSpPr/>
            <p:nvPr/>
          </p:nvSpPr>
          <p:spPr bwMode="auto">
            <a:xfrm>
              <a:off x="6891857" y="1955628"/>
              <a:ext cx="11257" cy="11257"/>
            </a:xfrm>
            <a:custGeom>
              <a:avLst/>
              <a:gdLst>
                <a:gd name="T0" fmla="*/ 4 w 9"/>
                <a:gd name="T1" fmla="*/ 8 h 8"/>
                <a:gd name="T2" fmla="*/ 7 w 9"/>
                <a:gd name="T3" fmla="*/ 6 h 8"/>
                <a:gd name="T4" fmla="*/ 8 w 9"/>
                <a:gd name="T5" fmla="*/ 3 h 8"/>
                <a:gd name="T6" fmla="*/ 5 w 9"/>
                <a:gd name="T7" fmla="*/ 0 h 8"/>
                <a:gd name="T8" fmla="*/ 3 w 9"/>
                <a:gd name="T9" fmla="*/ 2 h 8"/>
                <a:gd name="T10" fmla="*/ 1 w 9"/>
                <a:gd name="T11" fmla="*/ 4 h 8"/>
                <a:gd name="T12" fmla="*/ 1 w 9"/>
                <a:gd name="T13" fmla="*/ 5 h 8"/>
                <a:gd name="T14" fmla="*/ 4 w 9"/>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4" y="8"/>
                  </a:moveTo>
                  <a:cubicBezTo>
                    <a:pt x="4" y="8"/>
                    <a:pt x="6" y="7"/>
                    <a:pt x="7" y="6"/>
                  </a:cubicBezTo>
                  <a:cubicBezTo>
                    <a:pt x="8" y="6"/>
                    <a:pt x="9" y="3"/>
                    <a:pt x="8" y="3"/>
                  </a:cubicBezTo>
                  <a:cubicBezTo>
                    <a:pt x="7" y="3"/>
                    <a:pt x="6" y="0"/>
                    <a:pt x="5" y="0"/>
                  </a:cubicBezTo>
                  <a:cubicBezTo>
                    <a:pt x="5" y="0"/>
                    <a:pt x="3" y="1"/>
                    <a:pt x="3" y="2"/>
                  </a:cubicBezTo>
                  <a:cubicBezTo>
                    <a:pt x="3" y="3"/>
                    <a:pt x="1" y="3"/>
                    <a:pt x="1" y="4"/>
                  </a:cubicBezTo>
                  <a:cubicBezTo>
                    <a:pt x="0" y="5"/>
                    <a:pt x="0" y="5"/>
                    <a:pt x="1" y="5"/>
                  </a:cubicBezTo>
                  <a:cubicBezTo>
                    <a:pt x="1" y="5"/>
                    <a:pt x="3" y="7"/>
                    <a:pt x="4" y="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 name="ïşlîḓe"/>
            <p:cNvSpPr/>
            <p:nvPr/>
          </p:nvSpPr>
          <p:spPr bwMode="auto">
            <a:xfrm>
              <a:off x="6885103" y="1983771"/>
              <a:ext cx="9005" cy="13508"/>
            </a:xfrm>
            <a:custGeom>
              <a:avLst/>
              <a:gdLst>
                <a:gd name="T0" fmla="*/ 6 w 7"/>
                <a:gd name="T1" fmla="*/ 4 h 10"/>
                <a:gd name="T2" fmla="*/ 5 w 7"/>
                <a:gd name="T3" fmla="*/ 0 h 10"/>
                <a:gd name="T4" fmla="*/ 1 w 7"/>
                <a:gd name="T5" fmla="*/ 7 h 10"/>
                <a:gd name="T6" fmla="*/ 3 w 7"/>
                <a:gd name="T7" fmla="*/ 9 h 10"/>
                <a:gd name="T8" fmla="*/ 6 w 7"/>
                <a:gd name="T9" fmla="*/ 9 h 10"/>
                <a:gd name="T10" fmla="*/ 6 w 7"/>
                <a:gd name="T11" fmla="*/ 8 h 10"/>
                <a:gd name="T12" fmla="*/ 6 w 7"/>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6" y="4"/>
                  </a:moveTo>
                  <a:cubicBezTo>
                    <a:pt x="7" y="4"/>
                    <a:pt x="6" y="1"/>
                    <a:pt x="5" y="0"/>
                  </a:cubicBezTo>
                  <a:cubicBezTo>
                    <a:pt x="4" y="0"/>
                    <a:pt x="0" y="4"/>
                    <a:pt x="1" y="7"/>
                  </a:cubicBezTo>
                  <a:cubicBezTo>
                    <a:pt x="2" y="9"/>
                    <a:pt x="2" y="9"/>
                    <a:pt x="3" y="9"/>
                  </a:cubicBezTo>
                  <a:cubicBezTo>
                    <a:pt x="3" y="8"/>
                    <a:pt x="5" y="9"/>
                    <a:pt x="6" y="9"/>
                  </a:cubicBezTo>
                  <a:cubicBezTo>
                    <a:pt x="6" y="10"/>
                    <a:pt x="6" y="9"/>
                    <a:pt x="6" y="8"/>
                  </a:cubicBezTo>
                  <a:cubicBezTo>
                    <a:pt x="5" y="7"/>
                    <a:pt x="6" y="4"/>
                    <a:pt x="6"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1" name="ïśliḋè"/>
            <p:cNvSpPr/>
            <p:nvPr/>
          </p:nvSpPr>
          <p:spPr bwMode="auto">
            <a:xfrm>
              <a:off x="6868217" y="1973639"/>
              <a:ext cx="16886" cy="23640"/>
            </a:xfrm>
            <a:custGeom>
              <a:avLst/>
              <a:gdLst>
                <a:gd name="T0" fmla="*/ 13 w 13"/>
                <a:gd name="T1" fmla="*/ 9 h 18"/>
                <a:gd name="T2" fmla="*/ 13 w 13"/>
                <a:gd name="T3" fmla="*/ 4 h 18"/>
                <a:gd name="T4" fmla="*/ 10 w 13"/>
                <a:gd name="T5" fmla="*/ 1 h 18"/>
                <a:gd name="T6" fmla="*/ 3 w 13"/>
                <a:gd name="T7" fmla="*/ 9 h 18"/>
                <a:gd name="T8" fmla="*/ 1 w 13"/>
                <a:gd name="T9" fmla="*/ 15 h 18"/>
                <a:gd name="T10" fmla="*/ 7 w 13"/>
                <a:gd name="T11" fmla="*/ 18 h 18"/>
                <a:gd name="T12" fmla="*/ 10 w 13"/>
                <a:gd name="T13" fmla="*/ 17 h 18"/>
                <a:gd name="T14" fmla="*/ 10 w 13"/>
                <a:gd name="T15" fmla="*/ 17 h 18"/>
                <a:gd name="T16" fmla="*/ 12 w 13"/>
                <a:gd name="T17" fmla="*/ 13 h 18"/>
                <a:gd name="T18" fmla="*/ 13 w 13"/>
                <a:gd name="T1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8">
                  <a:moveTo>
                    <a:pt x="13" y="9"/>
                  </a:moveTo>
                  <a:cubicBezTo>
                    <a:pt x="13" y="8"/>
                    <a:pt x="13" y="4"/>
                    <a:pt x="13" y="4"/>
                  </a:cubicBezTo>
                  <a:cubicBezTo>
                    <a:pt x="13" y="3"/>
                    <a:pt x="11" y="1"/>
                    <a:pt x="10" y="1"/>
                  </a:cubicBezTo>
                  <a:cubicBezTo>
                    <a:pt x="9" y="0"/>
                    <a:pt x="6" y="7"/>
                    <a:pt x="3" y="9"/>
                  </a:cubicBezTo>
                  <a:cubicBezTo>
                    <a:pt x="1" y="10"/>
                    <a:pt x="0" y="14"/>
                    <a:pt x="1" y="15"/>
                  </a:cubicBezTo>
                  <a:cubicBezTo>
                    <a:pt x="1" y="16"/>
                    <a:pt x="6" y="17"/>
                    <a:pt x="7" y="18"/>
                  </a:cubicBezTo>
                  <a:cubicBezTo>
                    <a:pt x="8" y="18"/>
                    <a:pt x="9" y="17"/>
                    <a:pt x="10" y="17"/>
                  </a:cubicBezTo>
                  <a:cubicBezTo>
                    <a:pt x="10" y="17"/>
                    <a:pt x="10" y="17"/>
                    <a:pt x="10" y="17"/>
                  </a:cubicBezTo>
                  <a:cubicBezTo>
                    <a:pt x="10" y="17"/>
                    <a:pt x="12" y="15"/>
                    <a:pt x="12" y="13"/>
                  </a:cubicBezTo>
                  <a:cubicBezTo>
                    <a:pt x="12" y="12"/>
                    <a:pt x="12" y="10"/>
                    <a:pt x="13"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 name="ísḻîḓe"/>
            <p:cNvSpPr/>
            <p:nvPr/>
          </p:nvSpPr>
          <p:spPr bwMode="auto">
            <a:xfrm>
              <a:off x="6861463" y="1999530"/>
              <a:ext cx="16886" cy="6754"/>
            </a:xfrm>
            <a:custGeom>
              <a:avLst/>
              <a:gdLst>
                <a:gd name="T0" fmla="*/ 4 w 13"/>
                <a:gd name="T1" fmla="*/ 1 h 5"/>
                <a:gd name="T2" fmla="*/ 0 w 13"/>
                <a:gd name="T3" fmla="*/ 2 h 5"/>
                <a:gd name="T4" fmla="*/ 9 w 13"/>
                <a:gd name="T5" fmla="*/ 4 h 5"/>
                <a:gd name="T6" fmla="*/ 13 w 13"/>
                <a:gd name="T7" fmla="*/ 5 h 5"/>
                <a:gd name="T8" fmla="*/ 4 w 13"/>
                <a:gd name="T9" fmla="*/ 1 h 5"/>
              </a:gdLst>
              <a:ahLst/>
              <a:cxnLst>
                <a:cxn ang="0">
                  <a:pos x="T0" y="T1"/>
                </a:cxn>
                <a:cxn ang="0">
                  <a:pos x="T2" y="T3"/>
                </a:cxn>
                <a:cxn ang="0">
                  <a:pos x="T4" y="T5"/>
                </a:cxn>
                <a:cxn ang="0">
                  <a:pos x="T6" y="T7"/>
                </a:cxn>
                <a:cxn ang="0">
                  <a:pos x="T8" y="T9"/>
                </a:cxn>
              </a:cxnLst>
              <a:rect l="0" t="0" r="r" b="b"/>
              <a:pathLst>
                <a:path w="13" h="5">
                  <a:moveTo>
                    <a:pt x="4" y="1"/>
                  </a:moveTo>
                  <a:cubicBezTo>
                    <a:pt x="2" y="0"/>
                    <a:pt x="0" y="1"/>
                    <a:pt x="0" y="2"/>
                  </a:cubicBezTo>
                  <a:cubicBezTo>
                    <a:pt x="0" y="3"/>
                    <a:pt x="7" y="4"/>
                    <a:pt x="9" y="4"/>
                  </a:cubicBezTo>
                  <a:cubicBezTo>
                    <a:pt x="12" y="5"/>
                    <a:pt x="13" y="5"/>
                    <a:pt x="13" y="5"/>
                  </a:cubicBezTo>
                  <a:cubicBezTo>
                    <a:pt x="12" y="5"/>
                    <a:pt x="6" y="2"/>
                    <a:pt x="4"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 name="ïsļîḑé"/>
            <p:cNvSpPr/>
            <p:nvPr/>
          </p:nvSpPr>
          <p:spPr bwMode="auto">
            <a:xfrm>
              <a:off x="6883977" y="1931989"/>
              <a:ext cx="3377" cy="6754"/>
            </a:xfrm>
            <a:custGeom>
              <a:avLst/>
              <a:gdLst>
                <a:gd name="T0" fmla="*/ 2 w 3"/>
                <a:gd name="T1" fmla="*/ 4 h 5"/>
                <a:gd name="T2" fmla="*/ 0 w 3"/>
                <a:gd name="T3" fmla="*/ 0 h 5"/>
                <a:gd name="T4" fmla="*/ 0 w 3"/>
                <a:gd name="T5" fmla="*/ 4 h 5"/>
                <a:gd name="T6" fmla="*/ 2 w 3"/>
                <a:gd name="T7" fmla="*/ 4 h 5"/>
              </a:gdLst>
              <a:ahLst/>
              <a:cxnLst>
                <a:cxn ang="0">
                  <a:pos x="T0" y="T1"/>
                </a:cxn>
                <a:cxn ang="0">
                  <a:pos x="T2" y="T3"/>
                </a:cxn>
                <a:cxn ang="0">
                  <a:pos x="T4" y="T5"/>
                </a:cxn>
                <a:cxn ang="0">
                  <a:pos x="T6" y="T7"/>
                </a:cxn>
              </a:cxnLst>
              <a:rect l="0" t="0" r="r" b="b"/>
              <a:pathLst>
                <a:path w="3" h="5">
                  <a:moveTo>
                    <a:pt x="2" y="4"/>
                  </a:moveTo>
                  <a:cubicBezTo>
                    <a:pt x="3" y="3"/>
                    <a:pt x="1" y="0"/>
                    <a:pt x="0" y="0"/>
                  </a:cubicBezTo>
                  <a:cubicBezTo>
                    <a:pt x="0" y="1"/>
                    <a:pt x="0" y="3"/>
                    <a:pt x="0" y="4"/>
                  </a:cubicBezTo>
                  <a:cubicBezTo>
                    <a:pt x="1" y="5"/>
                    <a:pt x="1" y="5"/>
                    <a:pt x="2"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 name="ïşḻïḓe"/>
            <p:cNvSpPr/>
            <p:nvPr/>
          </p:nvSpPr>
          <p:spPr bwMode="auto">
            <a:xfrm>
              <a:off x="6887354" y="1945498"/>
              <a:ext cx="5629" cy="7880"/>
            </a:xfrm>
            <a:custGeom>
              <a:avLst/>
              <a:gdLst>
                <a:gd name="T0" fmla="*/ 3 w 4"/>
                <a:gd name="T1" fmla="*/ 2 h 6"/>
                <a:gd name="T2" fmla="*/ 1 w 4"/>
                <a:gd name="T3" fmla="*/ 0 h 6"/>
                <a:gd name="T4" fmla="*/ 1 w 4"/>
                <a:gd name="T5" fmla="*/ 5 h 6"/>
                <a:gd name="T6" fmla="*/ 3 w 4"/>
                <a:gd name="T7" fmla="*/ 2 h 6"/>
              </a:gdLst>
              <a:ahLst/>
              <a:cxnLst>
                <a:cxn ang="0">
                  <a:pos x="T0" y="T1"/>
                </a:cxn>
                <a:cxn ang="0">
                  <a:pos x="T2" y="T3"/>
                </a:cxn>
                <a:cxn ang="0">
                  <a:pos x="T4" y="T5"/>
                </a:cxn>
                <a:cxn ang="0">
                  <a:pos x="T6" y="T7"/>
                </a:cxn>
              </a:cxnLst>
              <a:rect l="0" t="0" r="r" b="b"/>
              <a:pathLst>
                <a:path w="4" h="6">
                  <a:moveTo>
                    <a:pt x="3" y="2"/>
                  </a:moveTo>
                  <a:cubicBezTo>
                    <a:pt x="4" y="1"/>
                    <a:pt x="3" y="0"/>
                    <a:pt x="1" y="0"/>
                  </a:cubicBezTo>
                  <a:cubicBezTo>
                    <a:pt x="0" y="0"/>
                    <a:pt x="0" y="4"/>
                    <a:pt x="1" y="5"/>
                  </a:cubicBezTo>
                  <a:cubicBezTo>
                    <a:pt x="1" y="6"/>
                    <a:pt x="3" y="3"/>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 name="i$ľïḋê"/>
            <p:cNvSpPr/>
            <p:nvPr/>
          </p:nvSpPr>
          <p:spPr bwMode="auto">
            <a:xfrm>
              <a:off x="6901988" y="1983771"/>
              <a:ext cx="9005" cy="5629"/>
            </a:xfrm>
            <a:custGeom>
              <a:avLst/>
              <a:gdLst>
                <a:gd name="T0" fmla="*/ 1 w 7"/>
                <a:gd name="T1" fmla="*/ 3 h 4"/>
                <a:gd name="T2" fmla="*/ 7 w 7"/>
                <a:gd name="T3" fmla="*/ 1 h 4"/>
                <a:gd name="T4" fmla="*/ 1 w 7"/>
                <a:gd name="T5" fmla="*/ 3 h 4"/>
              </a:gdLst>
              <a:ahLst/>
              <a:cxnLst>
                <a:cxn ang="0">
                  <a:pos x="T0" y="T1"/>
                </a:cxn>
                <a:cxn ang="0">
                  <a:pos x="T2" y="T3"/>
                </a:cxn>
                <a:cxn ang="0">
                  <a:pos x="T4" y="T5"/>
                </a:cxn>
              </a:cxnLst>
              <a:rect l="0" t="0" r="r" b="b"/>
              <a:pathLst>
                <a:path w="7" h="4">
                  <a:moveTo>
                    <a:pt x="1" y="3"/>
                  </a:moveTo>
                  <a:cubicBezTo>
                    <a:pt x="3" y="4"/>
                    <a:pt x="7" y="4"/>
                    <a:pt x="7" y="1"/>
                  </a:cubicBezTo>
                  <a:cubicBezTo>
                    <a:pt x="5" y="0"/>
                    <a:pt x="0" y="0"/>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 name="iṡḷíḑé"/>
            <p:cNvSpPr/>
            <p:nvPr/>
          </p:nvSpPr>
          <p:spPr bwMode="auto">
            <a:xfrm>
              <a:off x="6899737" y="1903847"/>
              <a:ext cx="12383" cy="14634"/>
            </a:xfrm>
            <a:custGeom>
              <a:avLst/>
              <a:gdLst>
                <a:gd name="T0" fmla="*/ 2 w 10"/>
                <a:gd name="T1" fmla="*/ 5 h 11"/>
                <a:gd name="T2" fmla="*/ 1 w 10"/>
                <a:gd name="T3" fmla="*/ 8 h 11"/>
                <a:gd name="T4" fmla="*/ 0 w 10"/>
                <a:gd name="T5" fmla="*/ 8 h 11"/>
                <a:gd name="T6" fmla="*/ 0 w 10"/>
                <a:gd name="T7" fmla="*/ 11 h 11"/>
                <a:gd name="T8" fmla="*/ 3 w 10"/>
                <a:gd name="T9" fmla="*/ 8 h 11"/>
                <a:gd name="T10" fmla="*/ 6 w 10"/>
                <a:gd name="T11" fmla="*/ 8 h 11"/>
                <a:gd name="T12" fmla="*/ 9 w 10"/>
                <a:gd name="T13" fmla="*/ 7 h 11"/>
                <a:gd name="T14" fmla="*/ 10 w 10"/>
                <a:gd name="T15" fmla="*/ 6 h 11"/>
                <a:gd name="T16" fmla="*/ 9 w 10"/>
                <a:gd name="T17" fmla="*/ 0 h 11"/>
                <a:gd name="T18" fmla="*/ 7 w 10"/>
                <a:gd name="T19" fmla="*/ 2 h 11"/>
                <a:gd name="T20" fmla="*/ 2 w 10"/>
                <a:gd name="T21"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2" y="5"/>
                  </a:moveTo>
                  <a:cubicBezTo>
                    <a:pt x="1" y="6"/>
                    <a:pt x="0" y="7"/>
                    <a:pt x="1" y="8"/>
                  </a:cubicBezTo>
                  <a:cubicBezTo>
                    <a:pt x="1" y="8"/>
                    <a:pt x="0" y="8"/>
                    <a:pt x="0" y="8"/>
                  </a:cubicBezTo>
                  <a:cubicBezTo>
                    <a:pt x="0" y="8"/>
                    <a:pt x="0" y="10"/>
                    <a:pt x="0" y="11"/>
                  </a:cubicBezTo>
                  <a:cubicBezTo>
                    <a:pt x="1" y="11"/>
                    <a:pt x="3" y="9"/>
                    <a:pt x="3" y="8"/>
                  </a:cubicBezTo>
                  <a:cubicBezTo>
                    <a:pt x="4" y="8"/>
                    <a:pt x="6" y="7"/>
                    <a:pt x="6" y="8"/>
                  </a:cubicBezTo>
                  <a:cubicBezTo>
                    <a:pt x="6" y="8"/>
                    <a:pt x="8" y="7"/>
                    <a:pt x="9" y="7"/>
                  </a:cubicBezTo>
                  <a:cubicBezTo>
                    <a:pt x="10" y="7"/>
                    <a:pt x="10" y="6"/>
                    <a:pt x="10" y="6"/>
                  </a:cubicBezTo>
                  <a:cubicBezTo>
                    <a:pt x="10" y="4"/>
                    <a:pt x="10" y="2"/>
                    <a:pt x="9" y="0"/>
                  </a:cubicBezTo>
                  <a:cubicBezTo>
                    <a:pt x="8" y="1"/>
                    <a:pt x="7" y="1"/>
                    <a:pt x="7" y="2"/>
                  </a:cubicBezTo>
                  <a:cubicBezTo>
                    <a:pt x="6" y="2"/>
                    <a:pt x="3" y="5"/>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 name="ïṥlide"/>
            <p:cNvSpPr/>
            <p:nvPr/>
          </p:nvSpPr>
          <p:spPr bwMode="auto">
            <a:xfrm>
              <a:off x="6844579" y="19770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 name="îṧlidé"/>
            <p:cNvSpPr/>
            <p:nvPr/>
          </p:nvSpPr>
          <p:spPr bwMode="auto">
            <a:xfrm>
              <a:off x="6844579" y="1974765"/>
              <a:ext cx="16886" cy="22514"/>
            </a:xfrm>
            <a:custGeom>
              <a:avLst/>
              <a:gdLst>
                <a:gd name="T0" fmla="*/ 12 w 13"/>
                <a:gd name="T1" fmla="*/ 13 h 17"/>
                <a:gd name="T2" fmla="*/ 7 w 13"/>
                <a:gd name="T3" fmla="*/ 7 h 17"/>
                <a:gd name="T4" fmla="*/ 6 w 13"/>
                <a:gd name="T5" fmla="*/ 6 h 17"/>
                <a:gd name="T6" fmla="*/ 5 w 13"/>
                <a:gd name="T7" fmla="*/ 4 h 17"/>
                <a:gd name="T8" fmla="*/ 2 w 13"/>
                <a:gd name="T9" fmla="*/ 1 h 17"/>
                <a:gd name="T10" fmla="*/ 0 w 13"/>
                <a:gd name="T11" fmla="*/ 2 h 17"/>
                <a:gd name="T12" fmla="*/ 3 w 13"/>
                <a:gd name="T13" fmla="*/ 4 h 17"/>
                <a:gd name="T14" fmla="*/ 10 w 13"/>
                <a:gd name="T15" fmla="*/ 17 h 17"/>
                <a:gd name="T16" fmla="*/ 12 w 13"/>
                <a:gd name="T17"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7">
                  <a:moveTo>
                    <a:pt x="12" y="13"/>
                  </a:moveTo>
                  <a:cubicBezTo>
                    <a:pt x="11" y="11"/>
                    <a:pt x="9" y="9"/>
                    <a:pt x="7" y="7"/>
                  </a:cubicBezTo>
                  <a:cubicBezTo>
                    <a:pt x="7" y="7"/>
                    <a:pt x="7" y="7"/>
                    <a:pt x="6" y="6"/>
                  </a:cubicBezTo>
                  <a:cubicBezTo>
                    <a:pt x="5" y="4"/>
                    <a:pt x="5" y="4"/>
                    <a:pt x="5" y="4"/>
                  </a:cubicBezTo>
                  <a:cubicBezTo>
                    <a:pt x="5" y="3"/>
                    <a:pt x="2" y="1"/>
                    <a:pt x="2" y="1"/>
                  </a:cubicBezTo>
                  <a:cubicBezTo>
                    <a:pt x="2" y="0"/>
                    <a:pt x="1" y="2"/>
                    <a:pt x="0" y="2"/>
                  </a:cubicBezTo>
                  <a:cubicBezTo>
                    <a:pt x="1" y="2"/>
                    <a:pt x="2" y="3"/>
                    <a:pt x="3" y="4"/>
                  </a:cubicBezTo>
                  <a:cubicBezTo>
                    <a:pt x="5" y="5"/>
                    <a:pt x="9" y="16"/>
                    <a:pt x="10" y="17"/>
                  </a:cubicBezTo>
                  <a:cubicBezTo>
                    <a:pt x="11" y="17"/>
                    <a:pt x="13" y="14"/>
                    <a:pt x="12"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 name="iṩľíďê"/>
            <p:cNvSpPr/>
            <p:nvPr/>
          </p:nvSpPr>
          <p:spPr bwMode="auto">
            <a:xfrm>
              <a:off x="6815311" y="1966885"/>
              <a:ext cx="5629" cy="6754"/>
            </a:xfrm>
            <a:custGeom>
              <a:avLst/>
              <a:gdLst>
                <a:gd name="T0" fmla="*/ 0 w 4"/>
                <a:gd name="T1" fmla="*/ 2 h 5"/>
                <a:gd name="T2" fmla="*/ 4 w 4"/>
                <a:gd name="T3" fmla="*/ 5 h 5"/>
                <a:gd name="T4" fmla="*/ 3 w 4"/>
                <a:gd name="T5" fmla="*/ 1 h 5"/>
                <a:gd name="T6" fmla="*/ 0 w 4"/>
                <a:gd name="T7" fmla="*/ 2 h 5"/>
              </a:gdLst>
              <a:ahLst/>
              <a:cxnLst>
                <a:cxn ang="0">
                  <a:pos x="T0" y="T1"/>
                </a:cxn>
                <a:cxn ang="0">
                  <a:pos x="T2" y="T3"/>
                </a:cxn>
                <a:cxn ang="0">
                  <a:pos x="T4" y="T5"/>
                </a:cxn>
                <a:cxn ang="0">
                  <a:pos x="T6" y="T7"/>
                </a:cxn>
              </a:cxnLst>
              <a:rect l="0" t="0" r="r" b="b"/>
              <a:pathLst>
                <a:path w="4" h="5">
                  <a:moveTo>
                    <a:pt x="0" y="2"/>
                  </a:moveTo>
                  <a:cubicBezTo>
                    <a:pt x="0" y="3"/>
                    <a:pt x="3" y="5"/>
                    <a:pt x="4" y="5"/>
                  </a:cubicBezTo>
                  <a:cubicBezTo>
                    <a:pt x="4" y="4"/>
                    <a:pt x="3" y="1"/>
                    <a:pt x="3" y="1"/>
                  </a:cubicBezTo>
                  <a:cubicBezTo>
                    <a:pt x="2" y="0"/>
                    <a:pt x="1" y="0"/>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 name="ísľïde"/>
            <p:cNvSpPr/>
            <p:nvPr/>
          </p:nvSpPr>
          <p:spPr bwMode="auto">
            <a:xfrm>
              <a:off x="6750021" y="2014164"/>
              <a:ext cx="12383" cy="32645"/>
            </a:xfrm>
            <a:custGeom>
              <a:avLst/>
              <a:gdLst>
                <a:gd name="T0" fmla="*/ 1 w 10"/>
                <a:gd name="T1" fmla="*/ 23 h 25"/>
                <a:gd name="T2" fmla="*/ 4 w 10"/>
                <a:gd name="T3" fmla="*/ 25 h 25"/>
                <a:gd name="T4" fmla="*/ 7 w 10"/>
                <a:gd name="T5" fmla="*/ 19 h 25"/>
                <a:gd name="T6" fmla="*/ 8 w 10"/>
                <a:gd name="T7" fmla="*/ 15 h 25"/>
                <a:gd name="T8" fmla="*/ 9 w 10"/>
                <a:gd name="T9" fmla="*/ 13 h 25"/>
                <a:gd name="T10" fmla="*/ 10 w 10"/>
                <a:gd name="T11" fmla="*/ 11 h 25"/>
                <a:gd name="T12" fmla="*/ 8 w 10"/>
                <a:gd name="T13" fmla="*/ 1 h 25"/>
                <a:gd name="T14" fmla="*/ 6 w 10"/>
                <a:gd name="T15" fmla="*/ 3 h 25"/>
                <a:gd name="T16" fmla="*/ 2 w 10"/>
                <a:gd name="T17" fmla="*/ 8 h 25"/>
                <a:gd name="T18" fmla="*/ 1 w 10"/>
                <a:gd name="T19" fmla="*/ 13 h 25"/>
                <a:gd name="T20" fmla="*/ 0 w 10"/>
                <a:gd name="T21" fmla="*/ 16 h 25"/>
                <a:gd name="T22" fmla="*/ 1 w 10"/>
                <a:gd name="T2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5">
                  <a:moveTo>
                    <a:pt x="1" y="23"/>
                  </a:moveTo>
                  <a:cubicBezTo>
                    <a:pt x="1" y="24"/>
                    <a:pt x="4" y="25"/>
                    <a:pt x="4" y="25"/>
                  </a:cubicBezTo>
                  <a:cubicBezTo>
                    <a:pt x="5" y="24"/>
                    <a:pt x="7" y="21"/>
                    <a:pt x="7" y="19"/>
                  </a:cubicBezTo>
                  <a:cubicBezTo>
                    <a:pt x="8" y="18"/>
                    <a:pt x="8" y="16"/>
                    <a:pt x="8" y="15"/>
                  </a:cubicBezTo>
                  <a:cubicBezTo>
                    <a:pt x="8" y="15"/>
                    <a:pt x="8" y="14"/>
                    <a:pt x="9" y="13"/>
                  </a:cubicBezTo>
                  <a:cubicBezTo>
                    <a:pt x="9" y="13"/>
                    <a:pt x="9" y="12"/>
                    <a:pt x="10" y="11"/>
                  </a:cubicBezTo>
                  <a:cubicBezTo>
                    <a:pt x="10" y="9"/>
                    <a:pt x="8" y="2"/>
                    <a:pt x="8" y="1"/>
                  </a:cubicBezTo>
                  <a:cubicBezTo>
                    <a:pt x="8" y="0"/>
                    <a:pt x="7" y="2"/>
                    <a:pt x="6" y="3"/>
                  </a:cubicBezTo>
                  <a:cubicBezTo>
                    <a:pt x="6" y="4"/>
                    <a:pt x="3" y="7"/>
                    <a:pt x="2" y="8"/>
                  </a:cubicBezTo>
                  <a:cubicBezTo>
                    <a:pt x="1" y="9"/>
                    <a:pt x="0" y="12"/>
                    <a:pt x="1" y="13"/>
                  </a:cubicBezTo>
                  <a:cubicBezTo>
                    <a:pt x="1" y="13"/>
                    <a:pt x="0" y="16"/>
                    <a:pt x="0" y="16"/>
                  </a:cubicBezTo>
                  <a:cubicBezTo>
                    <a:pt x="0" y="17"/>
                    <a:pt x="1" y="21"/>
                    <a:pt x="1" y="2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 name="ïṣḻiḑè"/>
            <p:cNvSpPr/>
            <p:nvPr/>
          </p:nvSpPr>
          <p:spPr bwMode="auto">
            <a:xfrm>
              <a:off x="6591300" y="2101967"/>
              <a:ext cx="4503" cy="2251"/>
            </a:xfrm>
            <a:custGeom>
              <a:avLst/>
              <a:gdLst>
                <a:gd name="T0" fmla="*/ 0 w 3"/>
                <a:gd name="T1" fmla="*/ 2 h 2"/>
                <a:gd name="T2" fmla="*/ 2 w 3"/>
                <a:gd name="T3" fmla="*/ 2 h 2"/>
                <a:gd name="T4" fmla="*/ 0 w 3"/>
                <a:gd name="T5" fmla="*/ 2 h 2"/>
              </a:gdLst>
              <a:ahLst/>
              <a:cxnLst>
                <a:cxn ang="0">
                  <a:pos x="T0" y="T1"/>
                </a:cxn>
                <a:cxn ang="0">
                  <a:pos x="T2" y="T3"/>
                </a:cxn>
                <a:cxn ang="0">
                  <a:pos x="T4" y="T5"/>
                </a:cxn>
              </a:cxnLst>
              <a:rect l="0" t="0" r="r" b="b"/>
              <a:pathLst>
                <a:path w="3" h="2">
                  <a:moveTo>
                    <a:pt x="0" y="2"/>
                  </a:moveTo>
                  <a:cubicBezTo>
                    <a:pt x="1" y="2"/>
                    <a:pt x="2" y="2"/>
                    <a:pt x="2" y="2"/>
                  </a:cubicBezTo>
                  <a:cubicBezTo>
                    <a:pt x="3" y="0"/>
                    <a:pt x="0" y="0"/>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 name="íṥļiḓe"/>
            <p:cNvSpPr/>
            <p:nvPr/>
          </p:nvSpPr>
          <p:spPr bwMode="auto">
            <a:xfrm>
              <a:off x="6580043" y="1762011"/>
              <a:ext cx="92306" cy="82175"/>
            </a:xfrm>
            <a:custGeom>
              <a:avLst/>
              <a:gdLst>
                <a:gd name="T0" fmla="*/ 69 w 70"/>
                <a:gd name="T1" fmla="*/ 8 h 63"/>
                <a:gd name="T2" fmla="*/ 65 w 70"/>
                <a:gd name="T3" fmla="*/ 7 h 63"/>
                <a:gd name="T4" fmla="*/ 60 w 70"/>
                <a:gd name="T5" fmla="*/ 6 h 63"/>
                <a:gd name="T6" fmla="*/ 61 w 70"/>
                <a:gd name="T7" fmla="*/ 4 h 63"/>
                <a:gd name="T8" fmla="*/ 60 w 70"/>
                <a:gd name="T9" fmla="*/ 1 h 63"/>
                <a:gd name="T10" fmla="*/ 54 w 70"/>
                <a:gd name="T11" fmla="*/ 1 h 63"/>
                <a:gd name="T12" fmla="*/ 50 w 70"/>
                <a:gd name="T13" fmla="*/ 0 h 63"/>
                <a:gd name="T14" fmla="*/ 43 w 70"/>
                <a:gd name="T15" fmla="*/ 1 h 63"/>
                <a:gd name="T16" fmla="*/ 34 w 70"/>
                <a:gd name="T17" fmla="*/ 2 h 63"/>
                <a:gd name="T18" fmla="*/ 32 w 70"/>
                <a:gd name="T19" fmla="*/ 5 h 63"/>
                <a:gd name="T20" fmla="*/ 25 w 70"/>
                <a:gd name="T21" fmla="*/ 6 h 63"/>
                <a:gd name="T22" fmla="*/ 12 w 70"/>
                <a:gd name="T23" fmla="*/ 9 h 63"/>
                <a:gd name="T24" fmla="*/ 9 w 70"/>
                <a:gd name="T25" fmla="*/ 14 h 63"/>
                <a:gd name="T26" fmla="*/ 6 w 70"/>
                <a:gd name="T27" fmla="*/ 16 h 63"/>
                <a:gd name="T28" fmla="*/ 1 w 70"/>
                <a:gd name="T29" fmla="*/ 18 h 63"/>
                <a:gd name="T30" fmla="*/ 2 w 70"/>
                <a:gd name="T31" fmla="*/ 19 h 63"/>
                <a:gd name="T32" fmla="*/ 4 w 70"/>
                <a:gd name="T33" fmla="*/ 19 h 63"/>
                <a:gd name="T34" fmla="*/ 8 w 70"/>
                <a:gd name="T35" fmla="*/ 20 h 63"/>
                <a:gd name="T36" fmla="*/ 5 w 70"/>
                <a:gd name="T37" fmla="*/ 21 h 63"/>
                <a:gd name="T38" fmla="*/ 5 w 70"/>
                <a:gd name="T39" fmla="*/ 24 h 63"/>
                <a:gd name="T40" fmla="*/ 9 w 70"/>
                <a:gd name="T41" fmla="*/ 25 h 63"/>
                <a:gd name="T42" fmla="*/ 14 w 70"/>
                <a:gd name="T43" fmla="*/ 25 h 63"/>
                <a:gd name="T44" fmla="*/ 17 w 70"/>
                <a:gd name="T45" fmla="*/ 30 h 63"/>
                <a:gd name="T46" fmla="*/ 17 w 70"/>
                <a:gd name="T47" fmla="*/ 34 h 63"/>
                <a:gd name="T48" fmla="*/ 20 w 70"/>
                <a:gd name="T49" fmla="*/ 36 h 63"/>
                <a:gd name="T50" fmla="*/ 20 w 70"/>
                <a:gd name="T51" fmla="*/ 37 h 63"/>
                <a:gd name="T52" fmla="*/ 20 w 70"/>
                <a:gd name="T53" fmla="*/ 40 h 63"/>
                <a:gd name="T54" fmla="*/ 20 w 70"/>
                <a:gd name="T55" fmla="*/ 43 h 63"/>
                <a:gd name="T56" fmla="*/ 19 w 70"/>
                <a:gd name="T57" fmla="*/ 46 h 63"/>
                <a:gd name="T58" fmla="*/ 22 w 70"/>
                <a:gd name="T59" fmla="*/ 56 h 63"/>
                <a:gd name="T60" fmla="*/ 24 w 70"/>
                <a:gd name="T61" fmla="*/ 61 h 63"/>
                <a:gd name="T62" fmla="*/ 28 w 70"/>
                <a:gd name="T63" fmla="*/ 63 h 63"/>
                <a:gd name="T64" fmla="*/ 30 w 70"/>
                <a:gd name="T65" fmla="*/ 62 h 63"/>
                <a:gd name="T66" fmla="*/ 32 w 70"/>
                <a:gd name="T67" fmla="*/ 58 h 63"/>
                <a:gd name="T68" fmla="*/ 35 w 70"/>
                <a:gd name="T69" fmla="*/ 50 h 63"/>
                <a:gd name="T70" fmla="*/ 39 w 70"/>
                <a:gd name="T71" fmla="*/ 50 h 63"/>
                <a:gd name="T72" fmla="*/ 42 w 70"/>
                <a:gd name="T73" fmla="*/ 47 h 63"/>
                <a:gd name="T74" fmla="*/ 48 w 70"/>
                <a:gd name="T75" fmla="*/ 44 h 63"/>
                <a:gd name="T76" fmla="*/ 51 w 70"/>
                <a:gd name="T77" fmla="*/ 39 h 63"/>
                <a:gd name="T78" fmla="*/ 50 w 70"/>
                <a:gd name="T79" fmla="*/ 38 h 63"/>
                <a:gd name="T80" fmla="*/ 50 w 70"/>
                <a:gd name="T81" fmla="*/ 36 h 63"/>
                <a:gd name="T82" fmla="*/ 54 w 70"/>
                <a:gd name="T83" fmla="*/ 37 h 63"/>
                <a:gd name="T84" fmla="*/ 57 w 70"/>
                <a:gd name="T85" fmla="*/ 35 h 63"/>
                <a:gd name="T86" fmla="*/ 57 w 70"/>
                <a:gd name="T87" fmla="*/ 35 h 63"/>
                <a:gd name="T88" fmla="*/ 57 w 70"/>
                <a:gd name="T89" fmla="*/ 33 h 63"/>
                <a:gd name="T90" fmla="*/ 60 w 70"/>
                <a:gd name="T91" fmla="*/ 27 h 63"/>
                <a:gd name="T92" fmla="*/ 62 w 70"/>
                <a:gd name="T93" fmla="*/ 21 h 63"/>
                <a:gd name="T94" fmla="*/ 62 w 70"/>
                <a:gd name="T95" fmla="*/ 18 h 63"/>
                <a:gd name="T96" fmla="*/ 62 w 70"/>
                <a:gd name="T97" fmla="*/ 17 h 63"/>
                <a:gd name="T98" fmla="*/ 63 w 70"/>
                <a:gd name="T99" fmla="*/ 14 h 63"/>
                <a:gd name="T100" fmla="*/ 65 w 70"/>
                <a:gd name="T101" fmla="*/ 12 h 63"/>
                <a:gd name="T102" fmla="*/ 69 w 70"/>
                <a:gd name="T103" fmla="*/ 10 h 63"/>
                <a:gd name="T104" fmla="*/ 69 w 70"/>
                <a:gd name="T105" fmla="*/ 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63">
                  <a:moveTo>
                    <a:pt x="69" y="8"/>
                  </a:moveTo>
                  <a:cubicBezTo>
                    <a:pt x="68" y="8"/>
                    <a:pt x="66" y="7"/>
                    <a:pt x="65" y="7"/>
                  </a:cubicBezTo>
                  <a:cubicBezTo>
                    <a:pt x="65" y="6"/>
                    <a:pt x="61" y="6"/>
                    <a:pt x="60" y="6"/>
                  </a:cubicBezTo>
                  <a:cubicBezTo>
                    <a:pt x="59" y="7"/>
                    <a:pt x="60" y="4"/>
                    <a:pt x="61" y="4"/>
                  </a:cubicBezTo>
                  <a:cubicBezTo>
                    <a:pt x="63" y="3"/>
                    <a:pt x="62" y="1"/>
                    <a:pt x="60" y="1"/>
                  </a:cubicBezTo>
                  <a:cubicBezTo>
                    <a:pt x="58" y="1"/>
                    <a:pt x="55" y="1"/>
                    <a:pt x="54" y="1"/>
                  </a:cubicBezTo>
                  <a:cubicBezTo>
                    <a:pt x="53" y="1"/>
                    <a:pt x="51" y="0"/>
                    <a:pt x="50" y="0"/>
                  </a:cubicBezTo>
                  <a:cubicBezTo>
                    <a:pt x="50" y="0"/>
                    <a:pt x="45" y="1"/>
                    <a:pt x="43" y="1"/>
                  </a:cubicBezTo>
                  <a:cubicBezTo>
                    <a:pt x="41" y="1"/>
                    <a:pt x="35" y="1"/>
                    <a:pt x="34" y="2"/>
                  </a:cubicBezTo>
                  <a:cubicBezTo>
                    <a:pt x="33" y="2"/>
                    <a:pt x="32" y="4"/>
                    <a:pt x="32" y="5"/>
                  </a:cubicBezTo>
                  <a:cubicBezTo>
                    <a:pt x="32" y="6"/>
                    <a:pt x="27" y="6"/>
                    <a:pt x="25" y="6"/>
                  </a:cubicBezTo>
                  <a:cubicBezTo>
                    <a:pt x="24" y="6"/>
                    <a:pt x="15" y="8"/>
                    <a:pt x="12" y="9"/>
                  </a:cubicBezTo>
                  <a:cubicBezTo>
                    <a:pt x="10" y="10"/>
                    <a:pt x="8" y="14"/>
                    <a:pt x="9" y="14"/>
                  </a:cubicBezTo>
                  <a:cubicBezTo>
                    <a:pt x="10" y="14"/>
                    <a:pt x="7" y="16"/>
                    <a:pt x="6" y="16"/>
                  </a:cubicBezTo>
                  <a:cubicBezTo>
                    <a:pt x="5" y="17"/>
                    <a:pt x="2" y="17"/>
                    <a:pt x="1" y="18"/>
                  </a:cubicBezTo>
                  <a:cubicBezTo>
                    <a:pt x="0" y="18"/>
                    <a:pt x="2" y="19"/>
                    <a:pt x="2" y="19"/>
                  </a:cubicBezTo>
                  <a:cubicBezTo>
                    <a:pt x="3" y="20"/>
                    <a:pt x="3" y="19"/>
                    <a:pt x="4" y="19"/>
                  </a:cubicBezTo>
                  <a:cubicBezTo>
                    <a:pt x="5" y="20"/>
                    <a:pt x="8" y="20"/>
                    <a:pt x="8" y="20"/>
                  </a:cubicBezTo>
                  <a:cubicBezTo>
                    <a:pt x="9" y="21"/>
                    <a:pt x="6" y="21"/>
                    <a:pt x="5" y="21"/>
                  </a:cubicBezTo>
                  <a:cubicBezTo>
                    <a:pt x="3" y="21"/>
                    <a:pt x="4" y="24"/>
                    <a:pt x="5" y="24"/>
                  </a:cubicBezTo>
                  <a:cubicBezTo>
                    <a:pt x="6" y="25"/>
                    <a:pt x="9" y="25"/>
                    <a:pt x="9" y="25"/>
                  </a:cubicBezTo>
                  <a:cubicBezTo>
                    <a:pt x="9" y="24"/>
                    <a:pt x="12" y="25"/>
                    <a:pt x="14" y="25"/>
                  </a:cubicBezTo>
                  <a:cubicBezTo>
                    <a:pt x="15" y="25"/>
                    <a:pt x="16" y="29"/>
                    <a:pt x="17" y="30"/>
                  </a:cubicBezTo>
                  <a:cubicBezTo>
                    <a:pt x="17" y="31"/>
                    <a:pt x="17" y="33"/>
                    <a:pt x="17" y="34"/>
                  </a:cubicBezTo>
                  <a:cubicBezTo>
                    <a:pt x="17" y="35"/>
                    <a:pt x="20" y="36"/>
                    <a:pt x="20" y="36"/>
                  </a:cubicBezTo>
                  <a:cubicBezTo>
                    <a:pt x="21" y="35"/>
                    <a:pt x="21" y="37"/>
                    <a:pt x="20" y="37"/>
                  </a:cubicBezTo>
                  <a:cubicBezTo>
                    <a:pt x="18" y="37"/>
                    <a:pt x="19" y="40"/>
                    <a:pt x="20" y="40"/>
                  </a:cubicBezTo>
                  <a:cubicBezTo>
                    <a:pt x="22" y="41"/>
                    <a:pt x="21" y="43"/>
                    <a:pt x="20" y="43"/>
                  </a:cubicBezTo>
                  <a:cubicBezTo>
                    <a:pt x="19" y="44"/>
                    <a:pt x="20" y="45"/>
                    <a:pt x="19" y="46"/>
                  </a:cubicBezTo>
                  <a:cubicBezTo>
                    <a:pt x="18" y="47"/>
                    <a:pt x="22" y="53"/>
                    <a:pt x="22" y="56"/>
                  </a:cubicBezTo>
                  <a:cubicBezTo>
                    <a:pt x="22" y="59"/>
                    <a:pt x="24" y="61"/>
                    <a:pt x="24" y="61"/>
                  </a:cubicBezTo>
                  <a:cubicBezTo>
                    <a:pt x="25" y="61"/>
                    <a:pt x="28" y="62"/>
                    <a:pt x="28" y="63"/>
                  </a:cubicBezTo>
                  <a:cubicBezTo>
                    <a:pt x="28" y="63"/>
                    <a:pt x="29" y="62"/>
                    <a:pt x="30" y="62"/>
                  </a:cubicBezTo>
                  <a:cubicBezTo>
                    <a:pt x="30" y="61"/>
                    <a:pt x="31" y="60"/>
                    <a:pt x="32" y="58"/>
                  </a:cubicBezTo>
                  <a:cubicBezTo>
                    <a:pt x="33" y="57"/>
                    <a:pt x="35" y="51"/>
                    <a:pt x="35" y="50"/>
                  </a:cubicBezTo>
                  <a:cubicBezTo>
                    <a:pt x="35" y="50"/>
                    <a:pt x="38" y="50"/>
                    <a:pt x="39" y="50"/>
                  </a:cubicBezTo>
                  <a:cubicBezTo>
                    <a:pt x="39" y="49"/>
                    <a:pt x="41" y="48"/>
                    <a:pt x="42" y="47"/>
                  </a:cubicBezTo>
                  <a:cubicBezTo>
                    <a:pt x="42" y="47"/>
                    <a:pt x="46" y="45"/>
                    <a:pt x="48" y="44"/>
                  </a:cubicBezTo>
                  <a:cubicBezTo>
                    <a:pt x="49" y="44"/>
                    <a:pt x="51" y="40"/>
                    <a:pt x="51" y="39"/>
                  </a:cubicBezTo>
                  <a:cubicBezTo>
                    <a:pt x="52" y="39"/>
                    <a:pt x="51" y="39"/>
                    <a:pt x="50" y="38"/>
                  </a:cubicBezTo>
                  <a:cubicBezTo>
                    <a:pt x="49" y="37"/>
                    <a:pt x="49" y="36"/>
                    <a:pt x="50" y="36"/>
                  </a:cubicBezTo>
                  <a:cubicBezTo>
                    <a:pt x="50" y="36"/>
                    <a:pt x="53" y="37"/>
                    <a:pt x="54" y="37"/>
                  </a:cubicBezTo>
                  <a:cubicBezTo>
                    <a:pt x="56" y="38"/>
                    <a:pt x="58" y="36"/>
                    <a:pt x="57" y="35"/>
                  </a:cubicBezTo>
                  <a:cubicBezTo>
                    <a:pt x="56" y="35"/>
                    <a:pt x="57" y="35"/>
                    <a:pt x="57" y="35"/>
                  </a:cubicBezTo>
                  <a:cubicBezTo>
                    <a:pt x="57" y="35"/>
                    <a:pt x="58" y="33"/>
                    <a:pt x="57" y="33"/>
                  </a:cubicBezTo>
                  <a:cubicBezTo>
                    <a:pt x="57" y="32"/>
                    <a:pt x="61" y="29"/>
                    <a:pt x="60" y="27"/>
                  </a:cubicBezTo>
                  <a:cubicBezTo>
                    <a:pt x="59" y="24"/>
                    <a:pt x="61" y="21"/>
                    <a:pt x="62" y="21"/>
                  </a:cubicBezTo>
                  <a:cubicBezTo>
                    <a:pt x="63" y="21"/>
                    <a:pt x="63" y="18"/>
                    <a:pt x="62" y="18"/>
                  </a:cubicBezTo>
                  <a:cubicBezTo>
                    <a:pt x="60" y="18"/>
                    <a:pt x="62" y="18"/>
                    <a:pt x="62" y="17"/>
                  </a:cubicBezTo>
                  <a:cubicBezTo>
                    <a:pt x="62" y="17"/>
                    <a:pt x="63" y="14"/>
                    <a:pt x="63" y="14"/>
                  </a:cubicBezTo>
                  <a:cubicBezTo>
                    <a:pt x="62" y="13"/>
                    <a:pt x="65" y="13"/>
                    <a:pt x="65" y="12"/>
                  </a:cubicBezTo>
                  <a:cubicBezTo>
                    <a:pt x="65" y="11"/>
                    <a:pt x="68" y="10"/>
                    <a:pt x="69" y="10"/>
                  </a:cubicBezTo>
                  <a:cubicBezTo>
                    <a:pt x="70" y="10"/>
                    <a:pt x="70" y="8"/>
                    <a:pt x="69" y="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 name="íṣḷïḋe"/>
            <p:cNvSpPr/>
            <p:nvPr/>
          </p:nvSpPr>
          <p:spPr bwMode="auto">
            <a:xfrm>
              <a:off x="6688108" y="1773268"/>
              <a:ext cx="23640" cy="21388"/>
            </a:xfrm>
            <a:custGeom>
              <a:avLst/>
              <a:gdLst>
                <a:gd name="T0" fmla="*/ 8 w 18"/>
                <a:gd name="T1" fmla="*/ 1 h 16"/>
                <a:gd name="T2" fmla="*/ 5 w 18"/>
                <a:gd name="T3" fmla="*/ 2 h 16"/>
                <a:gd name="T4" fmla="*/ 2 w 18"/>
                <a:gd name="T5" fmla="*/ 2 h 16"/>
                <a:gd name="T6" fmla="*/ 0 w 18"/>
                <a:gd name="T7" fmla="*/ 6 h 16"/>
                <a:gd name="T8" fmla="*/ 2 w 18"/>
                <a:gd name="T9" fmla="*/ 9 h 16"/>
                <a:gd name="T10" fmla="*/ 5 w 18"/>
                <a:gd name="T11" fmla="*/ 9 h 16"/>
                <a:gd name="T12" fmla="*/ 5 w 18"/>
                <a:gd name="T13" fmla="*/ 12 h 16"/>
                <a:gd name="T14" fmla="*/ 6 w 18"/>
                <a:gd name="T15" fmla="*/ 14 h 16"/>
                <a:gd name="T16" fmla="*/ 9 w 18"/>
                <a:gd name="T17" fmla="*/ 16 h 16"/>
                <a:gd name="T18" fmla="*/ 12 w 18"/>
                <a:gd name="T19" fmla="*/ 12 h 16"/>
                <a:gd name="T20" fmla="*/ 17 w 18"/>
                <a:gd name="T21" fmla="*/ 12 h 16"/>
                <a:gd name="T22" fmla="*/ 17 w 18"/>
                <a:gd name="T23" fmla="*/ 6 h 16"/>
                <a:gd name="T24" fmla="*/ 13 w 18"/>
                <a:gd name="T25" fmla="*/ 5 h 16"/>
                <a:gd name="T26" fmla="*/ 11 w 18"/>
                <a:gd name="T27" fmla="*/ 4 h 16"/>
                <a:gd name="T28" fmla="*/ 8 w 18"/>
                <a:gd name="T2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6">
                  <a:moveTo>
                    <a:pt x="8" y="1"/>
                  </a:moveTo>
                  <a:cubicBezTo>
                    <a:pt x="7" y="0"/>
                    <a:pt x="5" y="2"/>
                    <a:pt x="5" y="2"/>
                  </a:cubicBezTo>
                  <a:cubicBezTo>
                    <a:pt x="5" y="3"/>
                    <a:pt x="3" y="1"/>
                    <a:pt x="2" y="2"/>
                  </a:cubicBezTo>
                  <a:cubicBezTo>
                    <a:pt x="0" y="3"/>
                    <a:pt x="0" y="6"/>
                    <a:pt x="0" y="6"/>
                  </a:cubicBezTo>
                  <a:cubicBezTo>
                    <a:pt x="1" y="7"/>
                    <a:pt x="2" y="9"/>
                    <a:pt x="2" y="9"/>
                  </a:cubicBezTo>
                  <a:cubicBezTo>
                    <a:pt x="2" y="10"/>
                    <a:pt x="5" y="9"/>
                    <a:pt x="5" y="9"/>
                  </a:cubicBezTo>
                  <a:cubicBezTo>
                    <a:pt x="6" y="8"/>
                    <a:pt x="6" y="11"/>
                    <a:pt x="5" y="12"/>
                  </a:cubicBezTo>
                  <a:cubicBezTo>
                    <a:pt x="5" y="12"/>
                    <a:pt x="6" y="14"/>
                    <a:pt x="6" y="14"/>
                  </a:cubicBezTo>
                  <a:cubicBezTo>
                    <a:pt x="7" y="14"/>
                    <a:pt x="8" y="16"/>
                    <a:pt x="9" y="16"/>
                  </a:cubicBezTo>
                  <a:cubicBezTo>
                    <a:pt x="10" y="16"/>
                    <a:pt x="12" y="13"/>
                    <a:pt x="12" y="12"/>
                  </a:cubicBezTo>
                  <a:cubicBezTo>
                    <a:pt x="12" y="10"/>
                    <a:pt x="15" y="11"/>
                    <a:pt x="17" y="12"/>
                  </a:cubicBezTo>
                  <a:cubicBezTo>
                    <a:pt x="18" y="12"/>
                    <a:pt x="18" y="7"/>
                    <a:pt x="17" y="6"/>
                  </a:cubicBezTo>
                  <a:cubicBezTo>
                    <a:pt x="15" y="6"/>
                    <a:pt x="14" y="6"/>
                    <a:pt x="13" y="5"/>
                  </a:cubicBezTo>
                  <a:cubicBezTo>
                    <a:pt x="13" y="5"/>
                    <a:pt x="12" y="4"/>
                    <a:pt x="11" y="4"/>
                  </a:cubicBezTo>
                  <a:cubicBezTo>
                    <a:pt x="10" y="4"/>
                    <a:pt x="10" y="1"/>
                    <a:pt x="8"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 name="ïşlïḓé"/>
            <p:cNvSpPr/>
            <p:nvPr/>
          </p:nvSpPr>
          <p:spPr bwMode="auto">
            <a:xfrm>
              <a:off x="6701617" y="1772143"/>
              <a:ext cx="20262" cy="5629"/>
            </a:xfrm>
            <a:custGeom>
              <a:avLst/>
              <a:gdLst>
                <a:gd name="T0" fmla="*/ 9 w 15"/>
                <a:gd name="T1" fmla="*/ 4 h 4"/>
                <a:gd name="T2" fmla="*/ 14 w 15"/>
                <a:gd name="T3" fmla="*/ 2 h 4"/>
                <a:gd name="T4" fmla="*/ 5 w 15"/>
                <a:gd name="T5" fmla="*/ 0 h 4"/>
                <a:gd name="T6" fmla="*/ 1 w 15"/>
                <a:gd name="T7" fmla="*/ 1 h 4"/>
                <a:gd name="T8" fmla="*/ 9 w 15"/>
                <a:gd name="T9" fmla="*/ 4 h 4"/>
              </a:gdLst>
              <a:ahLst/>
              <a:cxnLst>
                <a:cxn ang="0">
                  <a:pos x="T0" y="T1"/>
                </a:cxn>
                <a:cxn ang="0">
                  <a:pos x="T2" y="T3"/>
                </a:cxn>
                <a:cxn ang="0">
                  <a:pos x="T4" y="T5"/>
                </a:cxn>
                <a:cxn ang="0">
                  <a:pos x="T6" y="T7"/>
                </a:cxn>
                <a:cxn ang="0">
                  <a:pos x="T8" y="T9"/>
                </a:cxn>
              </a:cxnLst>
              <a:rect l="0" t="0" r="r" b="b"/>
              <a:pathLst>
                <a:path w="15" h="4">
                  <a:moveTo>
                    <a:pt x="9" y="4"/>
                  </a:moveTo>
                  <a:cubicBezTo>
                    <a:pt x="11" y="4"/>
                    <a:pt x="14" y="3"/>
                    <a:pt x="14" y="2"/>
                  </a:cubicBezTo>
                  <a:cubicBezTo>
                    <a:pt x="15" y="2"/>
                    <a:pt x="8" y="0"/>
                    <a:pt x="5" y="0"/>
                  </a:cubicBezTo>
                  <a:cubicBezTo>
                    <a:pt x="3" y="0"/>
                    <a:pt x="0" y="0"/>
                    <a:pt x="1" y="1"/>
                  </a:cubicBezTo>
                  <a:cubicBezTo>
                    <a:pt x="1" y="1"/>
                    <a:pt x="7"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 name="îṥľidè"/>
            <p:cNvSpPr/>
            <p:nvPr/>
          </p:nvSpPr>
          <p:spPr bwMode="auto">
            <a:xfrm>
              <a:off x="6657715" y="1856568"/>
              <a:ext cx="6754" cy="7880"/>
            </a:xfrm>
            <a:custGeom>
              <a:avLst/>
              <a:gdLst>
                <a:gd name="T0" fmla="*/ 1 w 5"/>
                <a:gd name="T1" fmla="*/ 3 h 6"/>
                <a:gd name="T2" fmla="*/ 0 w 5"/>
                <a:gd name="T3" fmla="*/ 6 h 6"/>
                <a:gd name="T4" fmla="*/ 3 w 5"/>
                <a:gd name="T5" fmla="*/ 6 h 6"/>
                <a:gd name="T6" fmla="*/ 5 w 5"/>
                <a:gd name="T7" fmla="*/ 5 h 6"/>
                <a:gd name="T8" fmla="*/ 3 w 5"/>
                <a:gd name="T9" fmla="*/ 0 h 6"/>
                <a:gd name="T10" fmla="*/ 1 w 5"/>
                <a:gd name="T11" fmla="*/ 3 h 6"/>
              </a:gdLst>
              <a:ahLst/>
              <a:cxnLst>
                <a:cxn ang="0">
                  <a:pos x="T0" y="T1"/>
                </a:cxn>
                <a:cxn ang="0">
                  <a:pos x="T2" y="T3"/>
                </a:cxn>
                <a:cxn ang="0">
                  <a:pos x="T4" y="T5"/>
                </a:cxn>
                <a:cxn ang="0">
                  <a:pos x="T6" y="T7"/>
                </a:cxn>
                <a:cxn ang="0">
                  <a:pos x="T8" y="T9"/>
                </a:cxn>
                <a:cxn ang="0">
                  <a:pos x="T10" y="T11"/>
                </a:cxn>
              </a:cxnLst>
              <a:rect l="0" t="0" r="r" b="b"/>
              <a:pathLst>
                <a:path w="5" h="6">
                  <a:moveTo>
                    <a:pt x="1" y="3"/>
                  </a:moveTo>
                  <a:cubicBezTo>
                    <a:pt x="0" y="2"/>
                    <a:pt x="0" y="5"/>
                    <a:pt x="0" y="6"/>
                  </a:cubicBezTo>
                  <a:cubicBezTo>
                    <a:pt x="0" y="6"/>
                    <a:pt x="2" y="6"/>
                    <a:pt x="3" y="6"/>
                  </a:cubicBezTo>
                  <a:cubicBezTo>
                    <a:pt x="4" y="6"/>
                    <a:pt x="5" y="5"/>
                    <a:pt x="5" y="5"/>
                  </a:cubicBezTo>
                  <a:cubicBezTo>
                    <a:pt x="5" y="4"/>
                    <a:pt x="3" y="0"/>
                    <a:pt x="3" y="0"/>
                  </a:cubicBezTo>
                  <a:cubicBezTo>
                    <a:pt x="2" y="0"/>
                    <a:pt x="1" y="3"/>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 name="iṧľiḋé"/>
            <p:cNvSpPr/>
            <p:nvPr/>
          </p:nvSpPr>
          <p:spPr bwMode="auto">
            <a:xfrm>
              <a:off x="6652087" y="1820547"/>
              <a:ext cx="15760" cy="12383"/>
            </a:xfrm>
            <a:custGeom>
              <a:avLst/>
              <a:gdLst>
                <a:gd name="T0" fmla="*/ 12 w 12"/>
                <a:gd name="T1" fmla="*/ 3 h 9"/>
                <a:gd name="T2" fmla="*/ 7 w 12"/>
                <a:gd name="T3" fmla="*/ 2 h 9"/>
                <a:gd name="T4" fmla="*/ 2 w 12"/>
                <a:gd name="T5" fmla="*/ 1 h 9"/>
                <a:gd name="T6" fmla="*/ 1 w 12"/>
                <a:gd name="T7" fmla="*/ 3 h 9"/>
                <a:gd name="T8" fmla="*/ 1 w 12"/>
                <a:gd name="T9" fmla="*/ 4 h 9"/>
                <a:gd name="T10" fmla="*/ 1 w 12"/>
                <a:gd name="T11" fmla="*/ 6 h 9"/>
                <a:gd name="T12" fmla="*/ 4 w 12"/>
                <a:gd name="T13" fmla="*/ 8 h 9"/>
                <a:gd name="T14" fmla="*/ 6 w 12"/>
                <a:gd name="T15" fmla="*/ 9 h 9"/>
                <a:gd name="T16" fmla="*/ 10 w 12"/>
                <a:gd name="T17" fmla="*/ 8 h 9"/>
                <a:gd name="T18" fmla="*/ 12 w 12"/>
                <a:gd name="T1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9">
                  <a:moveTo>
                    <a:pt x="12" y="3"/>
                  </a:moveTo>
                  <a:cubicBezTo>
                    <a:pt x="11" y="2"/>
                    <a:pt x="7" y="2"/>
                    <a:pt x="7" y="2"/>
                  </a:cubicBezTo>
                  <a:cubicBezTo>
                    <a:pt x="6" y="2"/>
                    <a:pt x="3" y="1"/>
                    <a:pt x="2" y="1"/>
                  </a:cubicBezTo>
                  <a:cubicBezTo>
                    <a:pt x="2" y="0"/>
                    <a:pt x="2" y="3"/>
                    <a:pt x="1" y="3"/>
                  </a:cubicBezTo>
                  <a:cubicBezTo>
                    <a:pt x="0" y="4"/>
                    <a:pt x="1" y="4"/>
                    <a:pt x="1" y="4"/>
                  </a:cubicBezTo>
                  <a:cubicBezTo>
                    <a:pt x="2" y="4"/>
                    <a:pt x="1" y="5"/>
                    <a:pt x="1" y="6"/>
                  </a:cubicBezTo>
                  <a:cubicBezTo>
                    <a:pt x="1" y="7"/>
                    <a:pt x="3" y="7"/>
                    <a:pt x="4" y="8"/>
                  </a:cubicBezTo>
                  <a:cubicBezTo>
                    <a:pt x="4" y="9"/>
                    <a:pt x="5" y="9"/>
                    <a:pt x="6" y="9"/>
                  </a:cubicBezTo>
                  <a:cubicBezTo>
                    <a:pt x="7" y="9"/>
                    <a:pt x="10" y="8"/>
                    <a:pt x="10" y="8"/>
                  </a:cubicBezTo>
                  <a:cubicBezTo>
                    <a:pt x="11" y="8"/>
                    <a:pt x="12" y="4"/>
                    <a:pt x="12"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 name="iṩlïďè"/>
            <p:cNvSpPr/>
            <p:nvPr/>
          </p:nvSpPr>
          <p:spPr bwMode="auto">
            <a:xfrm>
              <a:off x="6753398" y="1789028"/>
              <a:ext cx="23640" cy="23640"/>
            </a:xfrm>
            <a:custGeom>
              <a:avLst/>
              <a:gdLst>
                <a:gd name="T0" fmla="*/ 11 w 18"/>
                <a:gd name="T1" fmla="*/ 6 h 18"/>
                <a:gd name="T2" fmla="*/ 18 w 18"/>
                <a:gd name="T3" fmla="*/ 2 h 18"/>
                <a:gd name="T4" fmla="*/ 17 w 18"/>
                <a:gd name="T5" fmla="*/ 0 h 18"/>
                <a:gd name="T6" fmla="*/ 15 w 18"/>
                <a:gd name="T7" fmla="*/ 1 h 18"/>
                <a:gd name="T8" fmla="*/ 8 w 18"/>
                <a:gd name="T9" fmla="*/ 3 h 18"/>
                <a:gd name="T10" fmla="*/ 3 w 18"/>
                <a:gd name="T11" fmla="*/ 6 h 18"/>
                <a:gd name="T12" fmla="*/ 1 w 18"/>
                <a:gd name="T13" fmla="*/ 13 h 18"/>
                <a:gd name="T14" fmla="*/ 4 w 18"/>
                <a:gd name="T15" fmla="*/ 17 h 18"/>
                <a:gd name="T16" fmla="*/ 6 w 18"/>
                <a:gd name="T17" fmla="*/ 17 h 18"/>
                <a:gd name="T18" fmla="*/ 5 w 18"/>
                <a:gd name="T19" fmla="*/ 12 h 18"/>
                <a:gd name="T20" fmla="*/ 11 w 18"/>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11" y="6"/>
                  </a:moveTo>
                  <a:cubicBezTo>
                    <a:pt x="12" y="5"/>
                    <a:pt x="17" y="3"/>
                    <a:pt x="18" y="2"/>
                  </a:cubicBezTo>
                  <a:cubicBezTo>
                    <a:pt x="18" y="1"/>
                    <a:pt x="17" y="0"/>
                    <a:pt x="17" y="0"/>
                  </a:cubicBezTo>
                  <a:cubicBezTo>
                    <a:pt x="16" y="0"/>
                    <a:pt x="16" y="0"/>
                    <a:pt x="15" y="1"/>
                  </a:cubicBezTo>
                  <a:cubicBezTo>
                    <a:pt x="15" y="1"/>
                    <a:pt x="9" y="2"/>
                    <a:pt x="8" y="3"/>
                  </a:cubicBezTo>
                  <a:cubicBezTo>
                    <a:pt x="6" y="4"/>
                    <a:pt x="4" y="5"/>
                    <a:pt x="3" y="6"/>
                  </a:cubicBezTo>
                  <a:cubicBezTo>
                    <a:pt x="2" y="7"/>
                    <a:pt x="1" y="13"/>
                    <a:pt x="1" y="13"/>
                  </a:cubicBezTo>
                  <a:cubicBezTo>
                    <a:pt x="0" y="14"/>
                    <a:pt x="3" y="16"/>
                    <a:pt x="4" y="17"/>
                  </a:cubicBezTo>
                  <a:cubicBezTo>
                    <a:pt x="5" y="18"/>
                    <a:pt x="6" y="17"/>
                    <a:pt x="6" y="17"/>
                  </a:cubicBezTo>
                  <a:cubicBezTo>
                    <a:pt x="7" y="17"/>
                    <a:pt x="6" y="13"/>
                    <a:pt x="5" y="12"/>
                  </a:cubicBezTo>
                  <a:cubicBezTo>
                    <a:pt x="5" y="10"/>
                    <a:pt x="9" y="8"/>
                    <a:pt x="11"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 name="isḷídè"/>
            <p:cNvSpPr/>
            <p:nvPr/>
          </p:nvSpPr>
          <p:spPr bwMode="auto">
            <a:xfrm>
              <a:off x="6759027" y="1772143"/>
              <a:ext cx="6754" cy="7880"/>
            </a:xfrm>
            <a:custGeom>
              <a:avLst/>
              <a:gdLst>
                <a:gd name="T0" fmla="*/ 0 w 5"/>
                <a:gd name="T1" fmla="*/ 4 h 6"/>
                <a:gd name="T2" fmla="*/ 5 w 5"/>
                <a:gd name="T3" fmla="*/ 4 h 6"/>
                <a:gd name="T4" fmla="*/ 0 w 5"/>
                <a:gd name="T5" fmla="*/ 4 h 6"/>
              </a:gdLst>
              <a:ahLst/>
              <a:cxnLst>
                <a:cxn ang="0">
                  <a:pos x="T0" y="T1"/>
                </a:cxn>
                <a:cxn ang="0">
                  <a:pos x="T2" y="T3"/>
                </a:cxn>
                <a:cxn ang="0">
                  <a:pos x="T4" y="T5"/>
                </a:cxn>
              </a:cxnLst>
              <a:rect l="0" t="0" r="r" b="b"/>
              <a:pathLst>
                <a:path w="5" h="6">
                  <a:moveTo>
                    <a:pt x="0" y="4"/>
                  </a:moveTo>
                  <a:cubicBezTo>
                    <a:pt x="2" y="6"/>
                    <a:pt x="3" y="3"/>
                    <a:pt x="5" y="4"/>
                  </a:cubicBezTo>
                  <a:cubicBezTo>
                    <a:pt x="5" y="0"/>
                    <a:pt x="0" y="1"/>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 name="ïṡḷíde"/>
            <p:cNvSpPr/>
            <p:nvPr/>
          </p:nvSpPr>
          <p:spPr bwMode="auto">
            <a:xfrm>
              <a:off x="6808557" y="1776645"/>
              <a:ext cx="12383" cy="3377"/>
            </a:xfrm>
            <a:custGeom>
              <a:avLst/>
              <a:gdLst>
                <a:gd name="T0" fmla="*/ 0 w 9"/>
                <a:gd name="T1" fmla="*/ 2 h 3"/>
                <a:gd name="T2" fmla="*/ 7 w 9"/>
                <a:gd name="T3" fmla="*/ 3 h 3"/>
                <a:gd name="T4" fmla="*/ 4 w 9"/>
                <a:gd name="T5" fmla="*/ 0 h 3"/>
                <a:gd name="T6" fmla="*/ 0 w 9"/>
                <a:gd name="T7" fmla="*/ 2 h 3"/>
              </a:gdLst>
              <a:ahLst/>
              <a:cxnLst>
                <a:cxn ang="0">
                  <a:pos x="T0" y="T1"/>
                </a:cxn>
                <a:cxn ang="0">
                  <a:pos x="T2" y="T3"/>
                </a:cxn>
                <a:cxn ang="0">
                  <a:pos x="T4" y="T5"/>
                </a:cxn>
                <a:cxn ang="0">
                  <a:pos x="T6" y="T7"/>
                </a:cxn>
              </a:cxnLst>
              <a:rect l="0" t="0" r="r" b="b"/>
              <a:pathLst>
                <a:path w="9" h="3">
                  <a:moveTo>
                    <a:pt x="0" y="2"/>
                  </a:moveTo>
                  <a:cubicBezTo>
                    <a:pt x="0" y="3"/>
                    <a:pt x="5" y="3"/>
                    <a:pt x="7" y="3"/>
                  </a:cubicBezTo>
                  <a:cubicBezTo>
                    <a:pt x="9" y="3"/>
                    <a:pt x="7" y="0"/>
                    <a:pt x="4" y="0"/>
                  </a:cubicBezTo>
                  <a:cubicBezTo>
                    <a:pt x="2" y="0"/>
                    <a:pt x="0"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 name="ïSḻiḍe"/>
            <p:cNvSpPr/>
            <p:nvPr/>
          </p:nvSpPr>
          <p:spPr bwMode="auto">
            <a:xfrm>
              <a:off x="6549650" y="1828427"/>
              <a:ext cx="10131" cy="6754"/>
            </a:xfrm>
            <a:custGeom>
              <a:avLst/>
              <a:gdLst>
                <a:gd name="T0" fmla="*/ 1 w 8"/>
                <a:gd name="T1" fmla="*/ 2 h 5"/>
                <a:gd name="T2" fmla="*/ 2 w 8"/>
                <a:gd name="T3" fmla="*/ 5 h 5"/>
                <a:gd name="T4" fmla="*/ 6 w 8"/>
                <a:gd name="T5" fmla="*/ 2 h 5"/>
                <a:gd name="T6" fmla="*/ 8 w 8"/>
                <a:gd name="T7" fmla="*/ 3 h 5"/>
                <a:gd name="T8" fmla="*/ 4 w 8"/>
                <a:gd name="T9" fmla="*/ 0 h 5"/>
                <a:gd name="T10" fmla="*/ 1 w 8"/>
                <a:gd name="T11" fmla="*/ 2 h 5"/>
              </a:gdLst>
              <a:ahLst/>
              <a:cxnLst>
                <a:cxn ang="0">
                  <a:pos x="T0" y="T1"/>
                </a:cxn>
                <a:cxn ang="0">
                  <a:pos x="T2" y="T3"/>
                </a:cxn>
                <a:cxn ang="0">
                  <a:pos x="T4" y="T5"/>
                </a:cxn>
                <a:cxn ang="0">
                  <a:pos x="T6" y="T7"/>
                </a:cxn>
                <a:cxn ang="0">
                  <a:pos x="T8" y="T9"/>
                </a:cxn>
                <a:cxn ang="0">
                  <a:pos x="T10" y="T11"/>
                </a:cxn>
              </a:cxnLst>
              <a:rect l="0" t="0" r="r" b="b"/>
              <a:pathLst>
                <a:path w="8" h="5">
                  <a:moveTo>
                    <a:pt x="1" y="2"/>
                  </a:moveTo>
                  <a:cubicBezTo>
                    <a:pt x="0" y="3"/>
                    <a:pt x="1" y="5"/>
                    <a:pt x="2" y="5"/>
                  </a:cubicBezTo>
                  <a:cubicBezTo>
                    <a:pt x="3" y="5"/>
                    <a:pt x="5" y="1"/>
                    <a:pt x="6" y="2"/>
                  </a:cubicBezTo>
                  <a:cubicBezTo>
                    <a:pt x="8" y="3"/>
                    <a:pt x="8" y="3"/>
                    <a:pt x="8" y="3"/>
                  </a:cubicBezTo>
                  <a:cubicBezTo>
                    <a:pt x="8" y="2"/>
                    <a:pt x="4" y="1"/>
                    <a:pt x="4" y="0"/>
                  </a:cubicBezTo>
                  <a:cubicBezTo>
                    <a:pt x="3" y="0"/>
                    <a:pt x="2" y="1"/>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 name="ïśľiďê"/>
            <p:cNvSpPr/>
            <p:nvPr/>
          </p:nvSpPr>
          <p:spPr bwMode="auto">
            <a:xfrm>
              <a:off x="6568786" y="1946623"/>
              <a:ext cx="4503" cy="3377"/>
            </a:xfrm>
            <a:custGeom>
              <a:avLst/>
              <a:gdLst>
                <a:gd name="T0" fmla="*/ 0 w 3"/>
                <a:gd name="T1" fmla="*/ 2 h 2"/>
                <a:gd name="T2" fmla="*/ 3 w 3"/>
                <a:gd name="T3" fmla="*/ 2 h 2"/>
                <a:gd name="T4" fmla="*/ 2 w 3"/>
                <a:gd name="T5" fmla="*/ 0 h 2"/>
                <a:gd name="T6" fmla="*/ 0 w 3"/>
                <a:gd name="T7" fmla="*/ 2 h 2"/>
              </a:gdLst>
              <a:ahLst/>
              <a:cxnLst>
                <a:cxn ang="0">
                  <a:pos x="T0" y="T1"/>
                </a:cxn>
                <a:cxn ang="0">
                  <a:pos x="T2" y="T3"/>
                </a:cxn>
                <a:cxn ang="0">
                  <a:pos x="T4" y="T5"/>
                </a:cxn>
                <a:cxn ang="0">
                  <a:pos x="T6" y="T7"/>
                </a:cxn>
              </a:cxnLst>
              <a:rect l="0" t="0" r="r" b="b"/>
              <a:pathLst>
                <a:path w="3" h="2">
                  <a:moveTo>
                    <a:pt x="0" y="2"/>
                  </a:moveTo>
                  <a:cubicBezTo>
                    <a:pt x="0" y="2"/>
                    <a:pt x="2" y="2"/>
                    <a:pt x="3" y="2"/>
                  </a:cubicBezTo>
                  <a:cubicBezTo>
                    <a:pt x="3" y="1"/>
                    <a:pt x="3" y="0"/>
                    <a:pt x="2" y="0"/>
                  </a:cubicBezTo>
                  <a:cubicBezTo>
                    <a:pt x="2" y="0"/>
                    <a:pt x="0" y="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 name="î$ľiḓê"/>
            <p:cNvSpPr/>
            <p:nvPr/>
          </p:nvSpPr>
          <p:spPr bwMode="auto">
            <a:xfrm>
              <a:off x="6539519" y="1937617"/>
              <a:ext cx="27016" cy="12383"/>
            </a:xfrm>
            <a:custGeom>
              <a:avLst/>
              <a:gdLst>
                <a:gd name="T0" fmla="*/ 12 w 21"/>
                <a:gd name="T1" fmla="*/ 5 h 9"/>
                <a:gd name="T2" fmla="*/ 13 w 21"/>
                <a:gd name="T3" fmla="*/ 7 h 9"/>
                <a:gd name="T4" fmla="*/ 17 w 21"/>
                <a:gd name="T5" fmla="*/ 9 h 9"/>
                <a:gd name="T6" fmla="*/ 20 w 21"/>
                <a:gd name="T7" fmla="*/ 8 h 9"/>
                <a:gd name="T8" fmla="*/ 18 w 21"/>
                <a:gd name="T9" fmla="*/ 5 h 9"/>
                <a:gd name="T10" fmla="*/ 14 w 21"/>
                <a:gd name="T11" fmla="*/ 3 h 9"/>
                <a:gd name="T12" fmla="*/ 11 w 21"/>
                <a:gd name="T13" fmla="*/ 1 h 9"/>
                <a:gd name="T14" fmla="*/ 4 w 21"/>
                <a:gd name="T15" fmla="*/ 0 h 9"/>
                <a:gd name="T16" fmla="*/ 0 w 21"/>
                <a:gd name="T17" fmla="*/ 2 h 9"/>
                <a:gd name="T18" fmla="*/ 4 w 21"/>
                <a:gd name="T19" fmla="*/ 2 h 9"/>
                <a:gd name="T20" fmla="*/ 9 w 21"/>
                <a:gd name="T21" fmla="*/ 4 h 9"/>
                <a:gd name="T22" fmla="*/ 12 w 21"/>
                <a:gd name="T2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9">
                  <a:moveTo>
                    <a:pt x="12" y="5"/>
                  </a:moveTo>
                  <a:cubicBezTo>
                    <a:pt x="14" y="5"/>
                    <a:pt x="13" y="7"/>
                    <a:pt x="13" y="7"/>
                  </a:cubicBezTo>
                  <a:cubicBezTo>
                    <a:pt x="14" y="8"/>
                    <a:pt x="16" y="8"/>
                    <a:pt x="17" y="9"/>
                  </a:cubicBezTo>
                  <a:cubicBezTo>
                    <a:pt x="17" y="9"/>
                    <a:pt x="19" y="8"/>
                    <a:pt x="20" y="8"/>
                  </a:cubicBezTo>
                  <a:cubicBezTo>
                    <a:pt x="21" y="8"/>
                    <a:pt x="19" y="4"/>
                    <a:pt x="18" y="5"/>
                  </a:cubicBezTo>
                  <a:cubicBezTo>
                    <a:pt x="16" y="5"/>
                    <a:pt x="14" y="3"/>
                    <a:pt x="14" y="3"/>
                  </a:cubicBezTo>
                  <a:cubicBezTo>
                    <a:pt x="13" y="2"/>
                    <a:pt x="11" y="1"/>
                    <a:pt x="11" y="1"/>
                  </a:cubicBezTo>
                  <a:cubicBezTo>
                    <a:pt x="10" y="0"/>
                    <a:pt x="6" y="0"/>
                    <a:pt x="4" y="0"/>
                  </a:cubicBezTo>
                  <a:cubicBezTo>
                    <a:pt x="2" y="0"/>
                    <a:pt x="1" y="1"/>
                    <a:pt x="0" y="2"/>
                  </a:cubicBezTo>
                  <a:cubicBezTo>
                    <a:pt x="0" y="2"/>
                    <a:pt x="3" y="3"/>
                    <a:pt x="4" y="2"/>
                  </a:cubicBezTo>
                  <a:cubicBezTo>
                    <a:pt x="5" y="2"/>
                    <a:pt x="8" y="3"/>
                    <a:pt x="9" y="4"/>
                  </a:cubicBezTo>
                  <a:cubicBezTo>
                    <a:pt x="10" y="5"/>
                    <a:pt x="11" y="5"/>
                    <a:pt x="1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 name="ïS1îḓé"/>
            <p:cNvSpPr/>
            <p:nvPr/>
          </p:nvSpPr>
          <p:spPr bwMode="auto">
            <a:xfrm>
              <a:off x="6548524" y="1947749"/>
              <a:ext cx="4503" cy="2251"/>
            </a:xfrm>
            <a:custGeom>
              <a:avLst/>
              <a:gdLst>
                <a:gd name="T0" fmla="*/ 0 w 4"/>
                <a:gd name="T1" fmla="*/ 1 h 1"/>
                <a:gd name="T2" fmla="*/ 3 w 4"/>
                <a:gd name="T3" fmla="*/ 1 h 1"/>
                <a:gd name="T4" fmla="*/ 3 w 4"/>
                <a:gd name="T5" fmla="*/ 0 h 1"/>
                <a:gd name="T6" fmla="*/ 0 w 4"/>
                <a:gd name="T7" fmla="*/ 1 h 1"/>
              </a:gdLst>
              <a:ahLst/>
              <a:cxnLst>
                <a:cxn ang="0">
                  <a:pos x="T0" y="T1"/>
                </a:cxn>
                <a:cxn ang="0">
                  <a:pos x="T2" y="T3"/>
                </a:cxn>
                <a:cxn ang="0">
                  <a:pos x="T4" y="T5"/>
                </a:cxn>
                <a:cxn ang="0">
                  <a:pos x="T6" y="T7"/>
                </a:cxn>
              </a:cxnLst>
              <a:rect l="0" t="0" r="r" b="b"/>
              <a:pathLst>
                <a:path w="4" h="1">
                  <a:moveTo>
                    <a:pt x="0" y="1"/>
                  </a:moveTo>
                  <a:cubicBezTo>
                    <a:pt x="0" y="1"/>
                    <a:pt x="3" y="1"/>
                    <a:pt x="3" y="1"/>
                  </a:cubicBezTo>
                  <a:cubicBezTo>
                    <a:pt x="4" y="1"/>
                    <a:pt x="4" y="1"/>
                    <a:pt x="3" y="0"/>
                  </a:cubicBezTo>
                  <a:cubicBezTo>
                    <a:pt x="3"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 name="ï$ľidê"/>
            <p:cNvSpPr/>
            <p:nvPr/>
          </p:nvSpPr>
          <p:spPr bwMode="auto">
            <a:xfrm>
              <a:off x="6549650" y="1931989"/>
              <a:ext cx="2251" cy="4503"/>
            </a:xfrm>
            <a:custGeom>
              <a:avLst/>
              <a:gdLst>
                <a:gd name="T0" fmla="*/ 1 w 2"/>
                <a:gd name="T1" fmla="*/ 1 h 3"/>
                <a:gd name="T2" fmla="*/ 0 w 2"/>
                <a:gd name="T3" fmla="*/ 2 h 3"/>
                <a:gd name="T4" fmla="*/ 1 w 2"/>
                <a:gd name="T5" fmla="*/ 3 h 3"/>
                <a:gd name="T6" fmla="*/ 1 w 2"/>
                <a:gd name="T7" fmla="*/ 1 h 3"/>
              </a:gdLst>
              <a:ahLst/>
              <a:cxnLst>
                <a:cxn ang="0">
                  <a:pos x="T0" y="T1"/>
                </a:cxn>
                <a:cxn ang="0">
                  <a:pos x="T2" y="T3"/>
                </a:cxn>
                <a:cxn ang="0">
                  <a:pos x="T4" y="T5"/>
                </a:cxn>
                <a:cxn ang="0">
                  <a:pos x="T6" y="T7"/>
                </a:cxn>
              </a:cxnLst>
              <a:rect l="0" t="0" r="r" b="b"/>
              <a:pathLst>
                <a:path w="2" h="3">
                  <a:moveTo>
                    <a:pt x="1" y="1"/>
                  </a:moveTo>
                  <a:cubicBezTo>
                    <a:pt x="1" y="0"/>
                    <a:pt x="0" y="1"/>
                    <a:pt x="0" y="2"/>
                  </a:cubicBezTo>
                  <a:cubicBezTo>
                    <a:pt x="0" y="2"/>
                    <a:pt x="0" y="3"/>
                    <a:pt x="1" y="3"/>
                  </a:cubicBezTo>
                  <a:cubicBezTo>
                    <a:pt x="1" y="3"/>
                    <a:pt x="2" y="1"/>
                    <a:pt x="1"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 name="îŝḷíḍe"/>
            <p:cNvSpPr/>
            <p:nvPr/>
          </p:nvSpPr>
          <p:spPr bwMode="auto">
            <a:xfrm>
              <a:off x="6555278" y="1931989"/>
              <a:ext cx="2251" cy="4503"/>
            </a:xfrm>
            <a:custGeom>
              <a:avLst/>
              <a:gdLst>
                <a:gd name="T0" fmla="*/ 2 w 2"/>
                <a:gd name="T1" fmla="*/ 1 h 3"/>
                <a:gd name="T2" fmla="*/ 1 w 2"/>
                <a:gd name="T3" fmla="*/ 0 h 3"/>
                <a:gd name="T4" fmla="*/ 0 w 2"/>
                <a:gd name="T5" fmla="*/ 2 h 3"/>
                <a:gd name="T6" fmla="*/ 2 w 2"/>
                <a:gd name="T7" fmla="*/ 1 h 3"/>
              </a:gdLst>
              <a:ahLst/>
              <a:cxnLst>
                <a:cxn ang="0">
                  <a:pos x="T0" y="T1"/>
                </a:cxn>
                <a:cxn ang="0">
                  <a:pos x="T2" y="T3"/>
                </a:cxn>
                <a:cxn ang="0">
                  <a:pos x="T4" y="T5"/>
                </a:cxn>
                <a:cxn ang="0">
                  <a:pos x="T6" y="T7"/>
                </a:cxn>
              </a:cxnLst>
              <a:rect l="0" t="0" r="r" b="b"/>
              <a:pathLst>
                <a:path w="2" h="3">
                  <a:moveTo>
                    <a:pt x="2" y="1"/>
                  </a:moveTo>
                  <a:cubicBezTo>
                    <a:pt x="2" y="1"/>
                    <a:pt x="1" y="0"/>
                    <a:pt x="1" y="0"/>
                  </a:cubicBezTo>
                  <a:cubicBezTo>
                    <a:pt x="0" y="0"/>
                    <a:pt x="0" y="1"/>
                    <a:pt x="0" y="2"/>
                  </a:cubicBezTo>
                  <a:cubicBezTo>
                    <a:pt x="0" y="3"/>
                    <a:pt x="2" y="1"/>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 name="îşḻidé"/>
            <p:cNvSpPr/>
            <p:nvPr/>
          </p:nvSpPr>
          <p:spPr bwMode="auto">
            <a:xfrm>
              <a:off x="6558655" y="1936492"/>
              <a:ext cx="5629" cy="5629"/>
            </a:xfrm>
            <a:custGeom>
              <a:avLst/>
              <a:gdLst>
                <a:gd name="T0" fmla="*/ 3 w 4"/>
                <a:gd name="T1" fmla="*/ 4 h 4"/>
                <a:gd name="T2" fmla="*/ 3 w 4"/>
                <a:gd name="T3" fmla="*/ 2 h 4"/>
                <a:gd name="T4" fmla="*/ 1 w 4"/>
                <a:gd name="T5" fmla="*/ 0 h 4"/>
                <a:gd name="T6" fmla="*/ 0 w 4"/>
                <a:gd name="T7" fmla="*/ 2 h 4"/>
                <a:gd name="T8" fmla="*/ 1 w 4"/>
                <a:gd name="T9" fmla="*/ 2 h 4"/>
                <a:gd name="T10" fmla="*/ 3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3" y="4"/>
                  </a:moveTo>
                  <a:cubicBezTo>
                    <a:pt x="4" y="3"/>
                    <a:pt x="4" y="2"/>
                    <a:pt x="3" y="2"/>
                  </a:cubicBezTo>
                  <a:cubicBezTo>
                    <a:pt x="3" y="2"/>
                    <a:pt x="2" y="0"/>
                    <a:pt x="1" y="0"/>
                  </a:cubicBezTo>
                  <a:cubicBezTo>
                    <a:pt x="0" y="0"/>
                    <a:pt x="0" y="1"/>
                    <a:pt x="0" y="2"/>
                  </a:cubicBezTo>
                  <a:cubicBezTo>
                    <a:pt x="0" y="2"/>
                    <a:pt x="0" y="3"/>
                    <a:pt x="1" y="2"/>
                  </a:cubicBezTo>
                  <a:cubicBezTo>
                    <a:pt x="1" y="2"/>
                    <a:pt x="2" y="4"/>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 name="iSlïḓê"/>
            <p:cNvSpPr/>
            <p:nvPr/>
          </p:nvSpPr>
          <p:spPr bwMode="auto">
            <a:xfrm>
              <a:off x="6906491" y="1989399"/>
              <a:ext cx="7880" cy="5629"/>
            </a:xfrm>
            <a:custGeom>
              <a:avLst/>
              <a:gdLst>
                <a:gd name="T0" fmla="*/ 5 w 6"/>
                <a:gd name="T1" fmla="*/ 1 h 5"/>
                <a:gd name="T2" fmla="*/ 2 w 6"/>
                <a:gd name="T3" fmla="*/ 1 h 5"/>
                <a:gd name="T4" fmla="*/ 0 w 6"/>
                <a:gd name="T5" fmla="*/ 2 h 5"/>
                <a:gd name="T6" fmla="*/ 1 w 6"/>
                <a:gd name="T7" fmla="*/ 3 h 5"/>
                <a:gd name="T8" fmla="*/ 5 w 6"/>
                <a:gd name="T9" fmla="*/ 5 h 5"/>
                <a:gd name="T10" fmla="*/ 6 w 6"/>
                <a:gd name="T11" fmla="*/ 0 h 5"/>
                <a:gd name="T12" fmla="*/ 5 w 6"/>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1"/>
                  </a:moveTo>
                  <a:cubicBezTo>
                    <a:pt x="4" y="1"/>
                    <a:pt x="2" y="1"/>
                    <a:pt x="2" y="1"/>
                  </a:cubicBezTo>
                  <a:cubicBezTo>
                    <a:pt x="1" y="1"/>
                    <a:pt x="1" y="2"/>
                    <a:pt x="0" y="2"/>
                  </a:cubicBezTo>
                  <a:cubicBezTo>
                    <a:pt x="0" y="2"/>
                    <a:pt x="0" y="4"/>
                    <a:pt x="1" y="3"/>
                  </a:cubicBezTo>
                  <a:cubicBezTo>
                    <a:pt x="1" y="3"/>
                    <a:pt x="4" y="4"/>
                    <a:pt x="5" y="5"/>
                  </a:cubicBezTo>
                  <a:cubicBezTo>
                    <a:pt x="6" y="4"/>
                    <a:pt x="6" y="2"/>
                    <a:pt x="6" y="0"/>
                  </a:cubicBezTo>
                  <a:cubicBezTo>
                    <a:pt x="6" y="0"/>
                    <a:pt x="5" y="1"/>
                    <a:pt x="5"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 name="ïŝļïḑe"/>
            <p:cNvSpPr/>
            <p:nvPr/>
          </p:nvSpPr>
          <p:spPr bwMode="auto">
            <a:xfrm>
              <a:off x="6568786" y="1792405"/>
              <a:ext cx="2251" cy="1126"/>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9" name="isľíḋè"/>
            <p:cNvSpPr/>
            <p:nvPr/>
          </p:nvSpPr>
          <p:spPr bwMode="auto">
            <a:xfrm>
              <a:off x="6592426" y="1863322"/>
              <a:ext cx="2251" cy="1126"/>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0" name="îṣlîḍe"/>
            <p:cNvSpPr/>
            <p:nvPr/>
          </p:nvSpPr>
          <p:spPr bwMode="auto">
            <a:xfrm>
              <a:off x="7041572" y="2023169"/>
              <a:ext cx="96809" cy="38273"/>
            </a:xfrm>
            <a:prstGeom prst="rect">
              <a:avLst/>
            </a:prstGeom>
            <a:solidFill>
              <a:srgbClr val="FFBF0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1" name="iśḷiḑê"/>
            <p:cNvSpPr/>
            <p:nvPr/>
          </p:nvSpPr>
          <p:spPr bwMode="auto">
            <a:xfrm>
              <a:off x="7198042" y="1935366"/>
              <a:ext cx="97935" cy="126076"/>
            </a:xfrm>
            <a:prstGeom prst="rect">
              <a:avLst/>
            </a:prstGeom>
            <a:solidFill>
              <a:srgbClr val="FFBF0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2" name="ïṧḻîḑé"/>
            <p:cNvSpPr/>
            <p:nvPr/>
          </p:nvSpPr>
          <p:spPr bwMode="auto">
            <a:xfrm>
              <a:off x="7353386" y="1747378"/>
              <a:ext cx="99060" cy="314065"/>
            </a:xfrm>
            <a:prstGeom prst="rect">
              <a:avLst/>
            </a:prstGeom>
            <a:solidFill>
              <a:srgbClr val="FFBF0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3" name="ísľîḋè"/>
            <p:cNvSpPr/>
            <p:nvPr/>
          </p:nvSpPr>
          <p:spPr bwMode="auto">
            <a:xfrm>
              <a:off x="7509856" y="1553761"/>
              <a:ext cx="99060" cy="507683"/>
            </a:xfrm>
            <a:prstGeom prst="rect">
              <a:avLst/>
            </a:prstGeom>
            <a:solidFill>
              <a:srgbClr val="FFBF0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4" name="iŝlîḋè"/>
            <p:cNvSpPr/>
            <p:nvPr/>
          </p:nvSpPr>
          <p:spPr bwMode="auto">
            <a:xfrm>
              <a:off x="7486217" y="1462580"/>
              <a:ext cx="146339" cy="92306"/>
            </a:xfrm>
            <a:custGeom>
              <a:avLst/>
              <a:gdLst>
                <a:gd name="T0" fmla="*/ 65 w 130"/>
                <a:gd name="T1" fmla="*/ 0 h 82"/>
                <a:gd name="T2" fmla="*/ 97 w 130"/>
                <a:gd name="T3" fmla="*/ 40 h 82"/>
                <a:gd name="T4" fmla="*/ 130 w 130"/>
                <a:gd name="T5" fmla="*/ 82 h 82"/>
                <a:gd name="T6" fmla="*/ 65 w 130"/>
                <a:gd name="T7" fmla="*/ 82 h 82"/>
                <a:gd name="T8" fmla="*/ 0 w 130"/>
                <a:gd name="T9" fmla="*/ 82 h 82"/>
                <a:gd name="T10" fmla="*/ 33 w 130"/>
                <a:gd name="T11" fmla="*/ 40 h 82"/>
                <a:gd name="T12" fmla="*/ 65 w 130"/>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130" h="82">
                  <a:moveTo>
                    <a:pt x="65" y="0"/>
                  </a:moveTo>
                  <a:lnTo>
                    <a:pt x="97" y="40"/>
                  </a:lnTo>
                  <a:lnTo>
                    <a:pt x="130" y="82"/>
                  </a:lnTo>
                  <a:lnTo>
                    <a:pt x="65" y="82"/>
                  </a:lnTo>
                  <a:lnTo>
                    <a:pt x="0" y="82"/>
                  </a:lnTo>
                  <a:lnTo>
                    <a:pt x="33" y="40"/>
                  </a:lnTo>
                  <a:lnTo>
                    <a:pt x="65" y="0"/>
                  </a:lnTo>
                  <a:close/>
                </a:path>
              </a:pathLst>
            </a:custGeom>
            <a:solidFill>
              <a:srgbClr val="FFBF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 name="ïśḷîḍè"/>
            <p:cNvSpPr/>
            <p:nvPr/>
          </p:nvSpPr>
          <p:spPr bwMode="auto">
            <a:xfrm>
              <a:off x="5483630" y="2455431"/>
              <a:ext cx="145213" cy="21388"/>
            </a:xfrm>
            <a:custGeom>
              <a:avLst/>
              <a:gdLst>
                <a:gd name="T0" fmla="*/ 102 w 110"/>
                <a:gd name="T1" fmla="*/ 16 h 16"/>
                <a:gd name="T2" fmla="*/ 8 w 110"/>
                <a:gd name="T3" fmla="*/ 16 h 16"/>
                <a:gd name="T4" fmla="*/ 0 w 110"/>
                <a:gd name="T5" fmla="*/ 8 h 16"/>
                <a:gd name="T6" fmla="*/ 8 w 110"/>
                <a:gd name="T7" fmla="*/ 0 h 16"/>
                <a:gd name="T8" fmla="*/ 102 w 110"/>
                <a:gd name="T9" fmla="*/ 0 h 16"/>
                <a:gd name="T10" fmla="*/ 110 w 110"/>
                <a:gd name="T11" fmla="*/ 8 h 16"/>
                <a:gd name="T12" fmla="*/ 102 w 11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10" h="16">
                  <a:moveTo>
                    <a:pt x="102" y="16"/>
                  </a:moveTo>
                  <a:cubicBezTo>
                    <a:pt x="8" y="16"/>
                    <a:pt x="8" y="16"/>
                    <a:pt x="8" y="16"/>
                  </a:cubicBezTo>
                  <a:cubicBezTo>
                    <a:pt x="3" y="16"/>
                    <a:pt x="0" y="12"/>
                    <a:pt x="0" y="8"/>
                  </a:cubicBezTo>
                  <a:cubicBezTo>
                    <a:pt x="0" y="4"/>
                    <a:pt x="3" y="0"/>
                    <a:pt x="8" y="0"/>
                  </a:cubicBezTo>
                  <a:cubicBezTo>
                    <a:pt x="102" y="0"/>
                    <a:pt x="102" y="0"/>
                    <a:pt x="102" y="0"/>
                  </a:cubicBezTo>
                  <a:cubicBezTo>
                    <a:pt x="107" y="0"/>
                    <a:pt x="110" y="4"/>
                    <a:pt x="110" y="8"/>
                  </a:cubicBezTo>
                  <a:cubicBezTo>
                    <a:pt x="110" y="12"/>
                    <a:pt x="107" y="16"/>
                    <a:pt x="102" y="16"/>
                  </a:cubicBezTo>
                  <a:close/>
                </a:path>
              </a:pathLst>
            </a:custGeom>
            <a:solidFill>
              <a:srgbClr val="1C45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 name="íṩḷiḑè"/>
            <p:cNvSpPr/>
            <p:nvPr/>
          </p:nvSpPr>
          <p:spPr bwMode="auto">
            <a:xfrm>
              <a:off x="5401455" y="2000656"/>
              <a:ext cx="309563" cy="374852"/>
            </a:xfrm>
            <a:custGeom>
              <a:avLst/>
              <a:gdLst>
                <a:gd name="T0" fmla="*/ 0 w 236"/>
                <a:gd name="T1" fmla="*/ 118 h 285"/>
                <a:gd name="T2" fmla="*/ 118 w 236"/>
                <a:gd name="T3" fmla="*/ 0 h 285"/>
                <a:gd name="T4" fmla="*/ 236 w 236"/>
                <a:gd name="T5" fmla="*/ 118 h 285"/>
                <a:gd name="T6" fmla="*/ 189 w 236"/>
                <a:gd name="T7" fmla="*/ 233 h 285"/>
                <a:gd name="T8" fmla="*/ 178 w 236"/>
                <a:gd name="T9" fmla="*/ 285 h 285"/>
                <a:gd name="T10" fmla="*/ 126 w 236"/>
                <a:gd name="T11" fmla="*/ 285 h 285"/>
                <a:gd name="T12" fmla="*/ 110 w 236"/>
                <a:gd name="T13" fmla="*/ 285 h 285"/>
                <a:gd name="T14" fmla="*/ 58 w 236"/>
                <a:gd name="T15" fmla="*/ 285 h 285"/>
                <a:gd name="T16" fmla="*/ 47 w 236"/>
                <a:gd name="T17" fmla="*/ 233 h 285"/>
                <a:gd name="T18" fmla="*/ 0 w 236"/>
                <a:gd name="T19" fmla="*/ 11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 h="285">
                  <a:moveTo>
                    <a:pt x="0" y="118"/>
                  </a:moveTo>
                  <a:cubicBezTo>
                    <a:pt x="0" y="52"/>
                    <a:pt x="53" y="0"/>
                    <a:pt x="118" y="0"/>
                  </a:cubicBezTo>
                  <a:cubicBezTo>
                    <a:pt x="183" y="0"/>
                    <a:pt x="236" y="52"/>
                    <a:pt x="236" y="118"/>
                  </a:cubicBezTo>
                  <a:cubicBezTo>
                    <a:pt x="236" y="122"/>
                    <a:pt x="233" y="176"/>
                    <a:pt x="189" y="233"/>
                  </a:cubicBezTo>
                  <a:cubicBezTo>
                    <a:pt x="176" y="251"/>
                    <a:pt x="178" y="285"/>
                    <a:pt x="178" y="285"/>
                  </a:cubicBezTo>
                  <a:cubicBezTo>
                    <a:pt x="160" y="285"/>
                    <a:pt x="145" y="285"/>
                    <a:pt x="126" y="285"/>
                  </a:cubicBezTo>
                  <a:cubicBezTo>
                    <a:pt x="121" y="285"/>
                    <a:pt x="115" y="285"/>
                    <a:pt x="110" y="285"/>
                  </a:cubicBezTo>
                  <a:cubicBezTo>
                    <a:pt x="91" y="285"/>
                    <a:pt x="76" y="285"/>
                    <a:pt x="58" y="285"/>
                  </a:cubicBezTo>
                  <a:cubicBezTo>
                    <a:pt x="58" y="285"/>
                    <a:pt x="60" y="251"/>
                    <a:pt x="47" y="233"/>
                  </a:cubicBezTo>
                  <a:cubicBezTo>
                    <a:pt x="3" y="176"/>
                    <a:pt x="0" y="122"/>
                    <a:pt x="0" y="118"/>
                  </a:cubicBezTo>
                  <a:close/>
                </a:path>
              </a:pathLst>
            </a:custGeom>
            <a:solidFill>
              <a:srgbClr val="FFBF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 name="iŝ1ïdê"/>
            <p:cNvSpPr/>
            <p:nvPr/>
          </p:nvSpPr>
          <p:spPr bwMode="auto">
            <a:xfrm>
              <a:off x="5476875" y="2375508"/>
              <a:ext cx="158721" cy="91181"/>
            </a:xfrm>
            <a:custGeom>
              <a:avLst/>
              <a:gdLst>
                <a:gd name="T0" fmla="*/ 120 w 120"/>
                <a:gd name="T1" fmla="*/ 0 h 70"/>
                <a:gd name="T2" fmla="*/ 120 w 120"/>
                <a:gd name="T3" fmla="*/ 62 h 70"/>
                <a:gd name="T4" fmla="*/ 113 w 120"/>
                <a:gd name="T5" fmla="*/ 70 h 70"/>
                <a:gd name="T6" fmla="*/ 8 w 120"/>
                <a:gd name="T7" fmla="*/ 70 h 70"/>
                <a:gd name="T8" fmla="*/ 0 w 120"/>
                <a:gd name="T9" fmla="*/ 62 h 70"/>
                <a:gd name="T10" fmla="*/ 0 w 120"/>
                <a:gd name="T11" fmla="*/ 0 h 70"/>
                <a:gd name="T12" fmla="*/ 120 w 120"/>
                <a:gd name="T13" fmla="*/ 0 h 70"/>
              </a:gdLst>
              <a:ahLst/>
              <a:cxnLst>
                <a:cxn ang="0">
                  <a:pos x="T0" y="T1"/>
                </a:cxn>
                <a:cxn ang="0">
                  <a:pos x="T2" y="T3"/>
                </a:cxn>
                <a:cxn ang="0">
                  <a:pos x="T4" y="T5"/>
                </a:cxn>
                <a:cxn ang="0">
                  <a:pos x="T6" y="T7"/>
                </a:cxn>
                <a:cxn ang="0">
                  <a:pos x="T8" y="T9"/>
                </a:cxn>
                <a:cxn ang="0">
                  <a:pos x="T10" y="T11"/>
                </a:cxn>
                <a:cxn ang="0">
                  <a:pos x="T12" y="T13"/>
                </a:cxn>
              </a:cxnLst>
              <a:rect l="0" t="0" r="r" b="b"/>
              <a:pathLst>
                <a:path w="120" h="70">
                  <a:moveTo>
                    <a:pt x="120" y="0"/>
                  </a:moveTo>
                  <a:cubicBezTo>
                    <a:pt x="120" y="62"/>
                    <a:pt x="120" y="62"/>
                    <a:pt x="120" y="62"/>
                  </a:cubicBezTo>
                  <a:cubicBezTo>
                    <a:pt x="120" y="66"/>
                    <a:pt x="117" y="70"/>
                    <a:pt x="113" y="70"/>
                  </a:cubicBezTo>
                  <a:cubicBezTo>
                    <a:pt x="8" y="70"/>
                    <a:pt x="8" y="70"/>
                    <a:pt x="8" y="70"/>
                  </a:cubicBezTo>
                  <a:cubicBezTo>
                    <a:pt x="4" y="70"/>
                    <a:pt x="0" y="66"/>
                    <a:pt x="0" y="62"/>
                  </a:cubicBezTo>
                  <a:cubicBezTo>
                    <a:pt x="0" y="0"/>
                    <a:pt x="0" y="0"/>
                    <a:pt x="0" y="0"/>
                  </a:cubicBezTo>
                  <a:lnTo>
                    <a:pt x="120" y="0"/>
                  </a:lnTo>
                  <a:close/>
                </a:path>
              </a:pathLst>
            </a:custGeom>
            <a:solidFill>
              <a:srgbClr val="122B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8" name="iṥľîde"/>
            <p:cNvSpPr/>
            <p:nvPr/>
          </p:nvSpPr>
          <p:spPr bwMode="auto">
            <a:xfrm>
              <a:off x="5465619" y="2375508"/>
              <a:ext cx="181235" cy="15760"/>
            </a:xfrm>
            <a:custGeom>
              <a:avLst/>
              <a:gdLst>
                <a:gd name="T0" fmla="*/ 7 w 138"/>
                <a:gd name="T1" fmla="*/ 12 h 12"/>
                <a:gd name="T2" fmla="*/ 132 w 138"/>
                <a:gd name="T3" fmla="*/ 12 h 12"/>
                <a:gd name="T4" fmla="*/ 138 w 138"/>
                <a:gd name="T5" fmla="*/ 6 h 12"/>
                <a:gd name="T6" fmla="*/ 132 w 138"/>
                <a:gd name="T7" fmla="*/ 0 h 12"/>
                <a:gd name="T8" fmla="*/ 7 w 138"/>
                <a:gd name="T9" fmla="*/ 0 h 12"/>
                <a:gd name="T10" fmla="*/ 0 w 138"/>
                <a:gd name="T11" fmla="*/ 6 h 12"/>
                <a:gd name="T12" fmla="*/ 7 w 13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38" h="12">
                  <a:moveTo>
                    <a:pt x="7" y="12"/>
                  </a:moveTo>
                  <a:cubicBezTo>
                    <a:pt x="132" y="12"/>
                    <a:pt x="132" y="12"/>
                    <a:pt x="132" y="12"/>
                  </a:cubicBezTo>
                  <a:cubicBezTo>
                    <a:pt x="135" y="12"/>
                    <a:pt x="138" y="10"/>
                    <a:pt x="138" y="6"/>
                  </a:cubicBezTo>
                  <a:cubicBezTo>
                    <a:pt x="138" y="3"/>
                    <a:pt x="135" y="0"/>
                    <a:pt x="132" y="0"/>
                  </a:cubicBezTo>
                  <a:cubicBezTo>
                    <a:pt x="7" y="0"/>
                    <a:pt x="7" y="0"/>
                    <a:pt x="7" y="0"/>
                  </a:cubicBezTo>
                  <a:cubicBezTo>
                    <a:pt x="3" y="0"/>
                    <a:pt x="0" y="3"/>
                    <a:pt x="0" y="6"/>
                  </a:cubicBezTo>
                  <a:cubicBezTo>
                    <a:pt x="0" y="10"/>
                    <a:pt x="3" y="12"/>
                    <a:pt x="7" y="12"/>
                  </a:cubicBezTo>
                  <a:close/>
                </a:path>
              </a:pathLst>
            </a:custGeom>
            <a:solidFill>
              <a:srgbClr val="1C45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9" name="ïşľïḍé"/>
            <p:cNvSpPr/>
            <p:nvPr/>
          </p:nvSpPr>
          <p:spPr bwMode="auto">
            <a:xfrm>
              <a:off x="5465619" y="2402524"/>
              <a:ext cx="181235" cy="15760"/>
            </a:xfrm>
            <a:custGeom>
              <a:avLst/>
              <a:gdLst>
                <a:gd name="T0" fmla="*/ 132 w 138"/>
                <a:gd name="T1" fmla="*/ 0 h 12"/>
                <a:gd name="T2" fmla="*/ 7 w 138"/>
                <a:gd name="T3" fmla="*/ 0 h 12"/>
                <a:gd name="T4" fmla="*/ 0 w 138"/>
                <a:gd name="T5" fmla="*/ 6 h 12"/>
                <a:gd name="T6" fmla="*/ 7 w 138"/>
                <a:gd name="T7" fmla="*/ 12 h 12"/>
                <a:gd name="T8" fmla="*/ 132 w 138"/>
                <a:gd name="T9" fmla="*/ 12 h 12"/>
                <a:gd name="T10" fmla="*/ 138 w 138"/>
                <a:gd name="T11" fmla="*/ 6 h 12"/>
                <a:gd name="T12" fmla="*/ 132 w 138"/>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8" h="12">
                  <a:moveTo>
                    <a:pt x="132" y="0"/>
                  </a:moveTo>
                  <a:cubicBezTo>
                    <a:pt x="7" y="0"/>
                    <a:pt x="7" y="0"/>
                    <a:pt x="7" y="0"/>
                  </a:cubicBezTo>
                  <a:cubicBezTo>
                    <a:pt x="3" y="0"/>
                    <a:pt x="0" y="2"/>
                    <a:pt x="0" y="6"/>
                  </a:cubicBezTo>
                  <a:cubicBezTo>
                    <a:pt x="0" y="9"/>
                    <a:pt x="3" y="12"/>
                    <a:pt x="7" y="12"/>
                  </a:cubicBezTo>
                  <a:cubicBezTo>
                    <a:pt x="132" y="12"/>
                    <a:pt x="132" y="12"/>
                    <a:pt x="132" y="12"/>
                  </a:cubicBezTo>
                  <a:cubicBezTo>
                    <a:pt x="135" y="12"/>
                    <a:pt x="138" y="9"/>
                    <a:pt x="138" y="6"/>
                  </a:cubicBezTo>
                  <a:cubicBezTo>
                    <a:pt x="138" y="2"/>
                    <a:pt x="135" y="0"/>
                    <a:pt x="132" y="0"/>
                  </a:cubicBezTo>
                  <a:close/>
                </a:path>
              </a:pathLst>
            </a:custGeom>
            <a:solidFill>
              <a:srgbClr val="1C45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0" name="ïṩ1îḍè"/>
            <p:cNvSpPr/>
            <p:nvPr/>
          </p:nvSpPr>
          <p:spPr bwMode="auto">
            <a:xfrm>
              <a:off x="5465619" y="2428414"/>
              <a:ext cx="181235" cy="15760"/>
            </a:xfrm>
            <a:custGeom>
              <a:avLst/>
              <a:gdLst>
                <a:gd name="T0" fmla="*/ 132 w 138"/>
                <a:gd name="T1" fmla="*/ 0 h 12"/>
                <a:gd name="T2" fmla="*/ 7 w 138"/>
                <a:gd name="T3" fmla="*/ 0 h 12"/>
                <a:gd name="T4" fmla="*/ 0 w 138"/>
                <a:gd name="T5" fmla="*/ 6 h 12"/>
                <a:gd name="T6" fmla="*/ 7 w 138"/>
                <a:gd name="T7" fmla="*/ 12 h 12"/>
                <a:gd name="T8" fmla="*/ 132 w 138"/>
                <a:gd name="T9" fmla="*/ 12 h 12"/>
                <a:gd name="T10" fmla="*/ 138 w 138"/>
                <a:gd name="T11" fmla="*/ 6 h 12"/>
                <a:gd name="T12" fmla="*/ 132 w 138"/>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8" h="12">
                  <a:moveTo>
                    <a:pt x="132" y="0"/>
                  </a:moveTo>
                  <a:cubicBezTo>
                    <a:pt x="7" y="0"/>
                    <a:pt x="7" y="0"/>
                    <a:pt x="7" y="0"/>
                  </a:cubicBezTo>
                  <a:cubicBezTo>
                    <a:pt x="3" y="0"/>
                    <a:pt x="0" y="2"/>
                    <a:pt x="0" y="6"/>
                  </a:cubicBezTo>
                  <a:cubicBezTo>
                    <a:pt x="0" y="9"/>
                    <a:pt x="3" y="12"/>
                    <a:pt x="7" y="12"/>
                  </a:cubicBezTo>
                  <a:cubicBezTo>
                    <a:pt x="132" y="12"/>
                    <a:pt x="132" y="12"/>
                    <a:pt x="132" y="12"/>
                  </a:cubicBezTo>
                  <a:cubicBezTo>
                    <a:pt x="135" y="12"/>
                    <a:pt x="138" y="9"/>
                    <a:pt x="138" y="6"/>
                  </a:cubicBezTo>
                  <a:cubicBezTo>
                    <a:pt x="138" y="2"/>
                    <a:pt x="135" y="0"/>
                    <a:pt x="132" y="0"/>
                  </a:cubicBezTo>
                  <a:close/>
                </a:path>
              </a:pathLst>
            </a:custGeom>
            <a:solidFill>
              <a:srgbClr val="1C456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1" name="islîḋe"/>
            <p:cNvSpPr/>
            <p:nvPr/>
          </p:nvSpPr>
          <p:spPr bwMode="auto">
            <a:xfrm>
              <a:off x="4807096" y="2167256"/>
              <a:ext cx="2772553" cy="997354"/>
            </a:xfrm>
            <a:custGeom>
              <a:avLst/>
              <a:gdLst>
                <a:gd name="T0" fmla="*/ 25 w 2107"/>
                <a:gd name="T1" fmla="*/ 745 h 759"/>
                <a:gd name="T2" fmla="*/ 54 w 2107"/>
                <a:gd name="T3" fmla="*/ 708 h 759"/>
                <a:gd name="T4" fmla="*/ 72 w 2107"/>
                <a:gd name="T5" fmla="*/ 695 h 759"/>
                <a:gd name="T6" fmla="*/ 116 w 2107"/>
                <a:gd name="T7" fmla="*/ 678 h 759"/>
                <a:gd name="T8" fmla="*/ 116 w 2107"/>
                <a:gd name="T9" fmla="*/ 678 h 759"/>
                <a:gd name="T10" fmla="*/ 173 w 2107"/>
                <a:gd name="T11" fmla="*/ 641 h 759"/>
                <a:gd name="T12" fmla="*/ 204 w 2107"/>
                <a:gd name="T13" fmla="*/ 606 h 759"/>
                <a:gd name="T14" fmla="*/ 223 w 2107"/>
                <a:gd name="T15" fmla="*/ 594 h 759"/>
                <a:gd name="T16" fmla="*/ 268 w 2107"/>
                <a:gd name="T17" fmla="*/ 581 h 759"/>
                <a:gd name="T18" fmla="*/ 268 w 2107"/>
                <a:gd name="T19" fmla="*/ 581 h 759"/>
                <a:gd name="T20" fmla="*/ 326 w 2107"/>
                <a:gd name="T21" fmla="*/ 546 h 759"/>
                <a:gd name="T22" fmla="*/ 360 w 2107"/>
                <a:gd name="T23" fmla="*/ 513 h 759"/>
                <a:gd name="T24" fmla="*/ 380 w 2107"/>
                <a:gd name="T25" fmla="*/ 502 h 759"/>
                <a:gd name="T26" fmla="*/ 425 w 2107"/>
                <a:gd name="T27" fmla="*/ 491 h 759"/>
                <a:gd name="T28" fmla="*/ 425 w 2107"/>
                <a:gd name="T29" fmla="*/ 491 h 759"/>
                <a:gd name="T30" fmla="*/ 485 w 2107"/>
                <a:gd name="T31" fmla="*/ 459 h 759"/>
                <a:gd name="T32" fmla="*/ 520 w 2107"/>
                <a:gd name="T33" fmla="*/ 428 h 759"/>
                <a:gd name="T34" fmla="*/ 540 w 2107"/>
                <a:gd name="T35" fmla="*/ 418 h 759"/>
                <a:gd name="T36" fmla="*/ 586 w 2107"/>
                <a:gd name="T37" fmla="*/ 409 h 759"/>
                <a:gd name="T38" fmla="*/ 586 w 2107"/>
                <a:gd name="T39" fmla="*/ 409 h 759"/>
                <a:gd name="T40" fmla="*/ 647 w 2107"/>
                <a:gd name="T41" fmla="*/ 380 h 759"/>
                <a:gd name="T42" fmla="*/ 683 w 2107"/>
                <a:gd name="T43" fmla="*/ 350 h 759"/>
                <a:gd name="T44" fmla="*/ 704 w 2107"/>
                <a:gd name="T45" fmla="*/ 341 h 759"/>
                <a:gd name="T46" fmla="*/ 750 w 2107"/>
                <a:gd name="T47" fmla="*/ 334 h 759"/>
                <a:gd name="T48" fmla="*/ 750 w 2107"/>
                <a:gd name="T49" fmla="*/ 334 h 759"/>
                <a:gd name="T50" fmla="*/ 813 w 2107"/>
                <a:gd name="T51" fmla="*/ 308 h 759"/>
                <a:gd name="T52" fmla="*/ 850 w 2107"/>
                <a:gd name="T53" fmla="*/ 280 h 759"/>
                <a:gd name="T54" fmla="*/ 871 w 2107"/>
                <a:gd name="T55" fmla="*/ 271 h 759"/>
                <a:gd name="T56" fmla="*/ 918 w 2107"/>
                <a:gd name="T57" fmla="*/ 266 h 759"/>
                <a:gd name="T58" fmla="*/ 918 w 2107"/>
                <a:gd name="T59" fmla="*/ 266 h 759"/>
                <a:gd name="T60" fmla="*/ 981 w 2107"/>
                <a:gd name="T61" fmla="*/ 243 h 759"/>
                <a:gd name="T62" fmla="*/ 1020 w 2107"/>
                <a:gd name="T63" fmla="*/ 217 h 759"/>
                <a:gd name="T64" fmla="*/ 1042 w 2107"/>
                <a:gd name="T65" fmla="*/ 209 h 759"/>
                <a:gd name="T66" fmla="*/ 1088 w 2107"/>
                <a:gd name="T67" fmla="*/ 206 h 759"/>
                <a:gd name="T68" fmla="*/ 1088 w 2107"/>
                <a:gd name="T69" fmla="*/ 206 h 759"/>
                <a:gd name="T70" fmla="*/ 1153 w 2107"/>
                <a:gd name="T71" fmla="*/ 186 h 759"/>
                <a:gd name="T72" fmla="*/ 1193 w 2107"/>
                <a:gd name="T73" fmla="*/ 161 h 759"/>
                <a:gd name="T74" fmla="*/ 1214 w 2107"/>
                <a:gd name="T75" fmla="*/ 155 h 759"/>
                <a:gd name="T76" fmla="*/ 1261 w 2107"/>
                <a:gd name="T77" fmla="*/ 154 h 759"/>
                <a:gd name="T78" fmla="*/ 1261 w 2107"/>
                <a:gd name="T79" fmla="*/ 154 h 759"/>
                <a:gd name="T80" fmla="*/ 1326 w 2107"/>
                <a:gd name="T81" fmla="*/ 136 h 759"/>
                <a:gd name="T82" fmla="*/ 1367 w 2107"/>
                <a:gd name="T83" fmla="*/ 113 h 759"/>
                <a:gd name="T84" fmla="*/ 1389 w 2107"/>
                <a:gd name="T85" fmla="*/ 108 h 759"/>
                <a:gd name="T86" fmla="*/ 1436 w 2107"/>
                <a:gd name="T87" fmla="*/ 109 h 759"/>
                <a:gd name="T88" fmla="*/ 1436 w 2107"/>
                <a:gd name="T89" fmla="*/ 109 h 759"/>
                <a:gd name="T90" fmla="*/ 1502 w 2107"/>
                <a:gd name="T91" fmla="*/ 94 h 759"/>
                <a:gd name="T92" fmla="*/ 1544 w 2107"/>
                <a:gd name="T93" fmla="*/ 73 h 759"/>
                <a:gd name="T94" fmla="*/ 1566 w 2107"/>
                <a:gd name="T95" fmla="*/ 69 h 759"/>
                <a:gd name="T96" fmla="*/ 1613 w 2107"/>
                <a:gd name="T97" fmla="*/ 72 h 759"/>
                <a:gd name="T98" fmla="*/ 1613 w 2107"/>
                <a:gd name="T99" fmla="*/ 72 h 759"/>
                <a:gd name="T100" fmla="*/ 1680 w 2107"/>
                <a:gd name="T101" fmla="*/ 60 h 759"/>
                <a:gd name="T102" fmla="*/ 1722 w 2107"/>
                <a:gd name="T103" fmla="*/ 41 h 759"/>
                <a:gd name="T104" fmla="*/ 1745 w 2107"/>
                <a:gd name="T105" fmla="*/ 38 h 759"/>
                <a:gd name="T106" fmla="*/ 1791 w 2107"/>
                <a:gd name="T107" fmla="*/ 43 h 759"/>
                <a:gd name="T108" fmla="*/ 1791 w 2107"/>
                <a:gd name="T109" fmla="*/ 43 h 759"/>
                <a:gd name="T110" fmla="*/ 1858 w 2107"/>
                <a:gd name="T111" fmla="*/ 34 h 759"/>
                <a:gd name="T112" fmla="*/ 1902 w 2107"/>
                <a:gd name="T113" fmla="*/ 18 h 759"/>
                <a:gd name="T114" fmla="*/ 1924 w 2107"/>
                <a:gd name="T115" fmla="*/ 15 h 759"/>
                <a:gd name="T116" fmla="*/ 1971 w 2107"/>
                <a:gd name="T117" fmla="*/ 22 h 759"/>
                <a:gd name="T118" fmla="*/ 1971 w 2107"/>
                <a:gd name="T119" fmla="*/ 22 h 759"/>
                <a:gd name="T120" fmla="*/ 2038 w 2107"/>
                <a:gd name="T121" fmla="*/ 17 h 759"/>
                <a:gd name="T122" fmla="*/ 2082 w 2107"/>
                <a:gd name="T123" fmla="*/ 2 h 759"/>
                <a:gd name="T124" fmla="*/ 2105 w 2107"/>
                <a:gd name="T125" fmla="*/ 0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7" h="759">
                  <a:moveTo>
                    <a:pt x="7" y="759"/>
                  </a:moveTo>
                  <a:cubicBezTo>
                    <a:pt x="0" y="749"/>
                    <a:pt x="0" y="749"/>
                    <a:pt x="0" y="749"/>
                  </a:cubicBezTo>
                  <a:cubicBezTo>
                    <a:pt x="0" y="749"/>
                    <a:pt x="6" y="744"/>
                    <a:pt x="18" y="735"/>
                  </a:cubicBezTo>
                  <a:cubicBezTo>
                    <a:pt x="25" y="745"/>
                    <a:pt x="25" y="745"/>
                    <a:pt x="25" y="745"/>
                  </a:cubicBezTo>
                  <a:cubicBezTo>
                    <a:pt x="13" y="753"/>
                    <a:pt x="7" y="758"/>
                    <a:pt x="7" y="759"/>
                  </a:cubicBezTo>
                  <a:close/>
                  <a:moveTo>
                    <a:pt x="43" y="731"/>
                  </a:moveTo>
                  <a:cubicBezTo>
                    <a:pt x="36" y="722"/>
                    <a:pt x="36" y="722"/>
                    <a:pt x="36" y="722"/>
                  </a:cubicBezTo>
                  <a:cubicBezTo>
                    <a:pt x="42" y="717"/>
                    <a:pt x="48" y="713"/>
                    <a:pt x="54" y="708"/>
                  </a:cubicBezTo>
                  <a:cubicBezTo>
                    <a:pt x="61" y="717"/>
                    <a:pt x="61" y="717"/>
                    <a:pt x="61" y="717"/>
                  </a:cubicBezTo>
                  <a:cubicBezTo>
                    <a:pt x="55" y="722"/>
                    <a:pt x="49" y="727"/>
                    <a:pt x="43" y="731"/>
                  </a:cubicBezTo>
                  <a:close/>
                  <a:moveTo>
                    <a:pt x="79" y="704"/>
                  </a:moveTo>
                  <a:cubicBezTo>
                    <a:pt x="72" y="695"/>
                    <a:pt x="72" y="695"/>
                    <a:pt x="72" y="695"/>
                  </a:cubicBezTo>
                  <a:cubicBezTo>
                    <a:pt x="78" y="691"/>
                    <a:pt x="84" y="686"/>
                    <a:pt x="91" y="682"/>
                  </a:cubicBezTo>
                  <a:cubicBezTo>
                    <a:pt x="98" y="691"/>
                    <a:pt x="98" y="691"/>
                    <a:pt x="98" y="691"/>
                  </a:cubicBezTo>
                  <a:cubicBezTo>
                    <a:pt x="91" y="696"/>
                    <a:pt x="85" y="700"/>
                    <a:pt x="79" y="704"/>
                  </a:cubicBezTo>
                  <a:close/>
                  <a:moveTo>
                    <a:pt x="116" y="678"/>
                  </a:moveTo>
                  <a:cubicBezTo>
                    <a:pt x="110" y="669"/>
                    <a:pt x="110" y="669"/>
                    <a:pt x="110" y="669"/>
                  </a:cubicBezTo>
                  <a:cubicBezTo>
                    <a:pt x="116" y="665"/>
                    <a:pt x="122" y="660"/>
                    <a:pt x="128" y="656"/>
                  </a:cubicBezTo>
                  <a:cubicBezTo>
                    <a:pt x="135" y="666"/>
                    <a:pt x="135" y="666"/>
                    <a:pt x="135" y="666"/>
                  </a:cubicBezTo>
                  <a:cubicBezTo>
                    <a:pt x="128" y="670"/>
                    <a:pt x="122" y="674"/>
                    <a:pt x="116" y="678"/>
                  </a:cubicBezTo>
                  <a:close/>
                  <a:moveTo>
                    <a:pt x="154" y="653"/>
                  </a:moveTo>
                  <a:cubicBezTo>
                    <a:pt x="147" y="643"/>
                    <a:pt x="147" y="643"/>
                    <a:pt x="147" y="643"/>
                  </a:cubicBezTo>
                  <a:cubicBezTo>
                    <a:pt x="153" y="639"/>
                    <a:pt x="160" y="635"/>
                    <a:pt x="166" y="631"/>
                  </a:cubicBezTo>
                  <a:cubicBezTo>
                    <a:pt x="173" y="641"/>
                    <a:pt x="173" y="641"/>
                    <a:pt x="173" y="641"/>
                  </a:cubicBezTo>
                  <a:cubicBezTo>
                    <a:pt x="166" y="645"/>
                    <a:pt x="160" y="649"/>
                    <a:pt x="154" y="653"/>
                  </a:cubicBezTo>
                  <a:close/>
                  <a:moveTo>
                    <a:pt x="192" y="628"/>
                  </a:moveTo>
                  <a:cubicBezTo>
                    <a:pt x="185" y="619"/>
                    <a:pt x="185" y="619"/>
                    <a:pt x="185" y="619"/>
                  </a:cubicBezTo>
                  <a:cubicBezTo>
                    <a:pt x="191" y="615"/>
                    <a:pt x="198" y="610"/>
                    <a:pt x="204" y="606"/>
                  </a:cubicBezTo>
                  <a:cubicBezTo>
                    <a:pt x="211" y="616"/>
                    <a:pt x="211" y="616"/>
                    <a:pt x="211" y="616"/>
                  </a:cubicBezTo>
                  <a:cubicBezTo>
                    <a:pt x="204" y="620"/>
                    <a:pt x="198" y="624"/>
                    <a:pt x="192" y="628"/>
                  </a:cubicBezTo>
                  <a:close/>
                  <a:moveTo>
                    <a:pt x="230" y="604"/>
                  </a:moveTo>
                  <a:cubicBezTo>
                    <a:pt x="223" y="594"/>
                    <a:pt x="223" y="594"/>
                    <a:pt x="223" y="594"/>
                  </a:cubicBezTo>
                  <a:cubicBezTo>
                    <a:pt x="230" y="590"/>
                    <a:pt x="236" y="586"/>
                    <a:pt x="243" y="582"/>
                  </a:cubicBezTo>
                  <a:cubicBezTo>
                    <a:pt x="249" y="592"/>
                    <a:pt x="249" y="592"/>
                    <a:pt x="249" y="592"/>
                  </a:cubicBezTo>
                  <a:cubicBezTo>
                    <a:pt x="242" y="596"/>
                    <a:pt x="236" y="600"/>
                    <a:pt x="230" y="604"/>
                  </a:cubicBezTo>
                  <a:close/>
                  <a:moveTo>
                    <a:pt x="268" y="581"/>
                  </a:moveTo>
                  <a:cubicBezTo>
                    <a:pt x="262" y="571"/>
                    <a:pt x="262" y="571"/>
                    <a:pt x="262" y="571"/>
                  </a:cubicBezTo>
                  <a:cubicBezTo>
                    <a:pt x="268" y="567"/>
                    <a:pt x="275" y="563"/>
                    <a:pt x="282" y="559"/>
                  </a:cubicBezTo>
                  <a:cubicBezTo>
                    <a:pt x="288" y="569"/>
                    <a:pt x="288" y="569"/>
                    <a:pt x="288" y="569"/>
                  </a:cubicBezTo>
                  <a:cubicBezTo>
                    <a:pt x="281" y="573"/>
                    <a:pt x="275" y="577"/>
                    <a:pt x="268" y="581"/>
                  </a:cubicBezTo>
                  <a:close/>
                  <a:moveTo>
                    <a:pt x="307" y="557"/>
                  </a:moveTo>
                  <a:cubicBezTo>
                    <a:pt x="301" y="547"/>
                    <a:pt x="301" y="547"/>
                    <a:pt x="301" y="547"/>
                  </a:cubicBezTo>
                  <a:cubicBezTo>
                    <a:pt x="307" y="543"/>
                    <a:pt x="314" y="540"/>
                    <a:pt x="321" y="536"/>
                  </a:cubicBezTo>
                  <a:cubicBezTo>
                    <a:pt x="326" y="546"/>
                    <a:pt x="326" y="546"/>
                    <a:pt x="326" y="546"/>
                  </a:cubicBezTo>
                  <a:cubicBezTo>
                    <a:pt x="320" y="550"/>
                    <a:pt x="313" y="554"/>
                    <a:pt x="307" y="557"/>
                  </a:cubicBezTo>
                  <a:close/>
                  <a:moveTo>
                    <a:pt x="346" y="535"/>
                  </a:moveTo>
                  <a:cubicBezTo>
                    <a:pt x="340" y="525"/>
                    <a:pt x="340" y="525"/>
                    <a:pt x="340" y="525"/>
                  </a:cubicBezTo>
                  <a:cubicBezTo>
                    <a:pt x="347" y="521"/>
                    <a:pt x="353" y="517"/>
                    <a:pt x="360" y="513"/>
                  </a:cubicBezTo>
                  <a:cubicBezTo>
                    <a:pt x="366" y="524"/>
                    <a:pt x="366" y="524"/>
                    <a:pt x="366" y="524"/>
                  </a:cubicBezTo>
                  <a:cubicBezTo>
                    <a:pt x="359" y="527"/>
                    <a:pt x="352" y="531"/>
                    <a:pt x="346" y="535"/>
                  </a:cubicBezTo>
                  <a:close/>
                  <a:moveTo>
                    <a:pt x="385" y="513"/>
                  </a:moveTo>
                  <a:cubicBezTo>
                    <a:pt x="380" y="502"/>
                    <a:pt x="380" y="502"/>
                    <a:pt x="380" y="502"/>
                  </a:cubicBezTo>
                  <a:cubicBezTo>
                    <a:pt x="386" y="499"/>
                    <a:pt x="393" y="495"/>
                    <a:pt x="400" y="491"/>
                  </a:cubicBezTo>
                  <a:cubicBezTo>
                    <a:pt x="405" y="502"/>
                    <a:pt x="405" y="502"/>
                    <a:pt x="405" y="502"/>
                  </a:cubicBezTo>
                  <a:cubicBezTo>
                    <a:pt x="398" y="505"/>
                    <a:pt x="392" y="509"/>
                    <a:pt x="385" y="513"/>
                  </a:cubicBezTo>
                  <a:close/>
                  <a:moveTo>
                    <a:pt x="425" y="491"/>
                  </a:moveTo>
                  <a:cubicBezTo>
                    <a:pt x="419" y="480"/>
                    <a:pt x="419" y="480"/>
                    <a:pt x="419" y="480"/>
                  </a:cubicBezTo>
                  <a:cubicBezTo>
                    <a:pt x="426" y="477"/>
                    <a:pt x="433" y="473"/>
                    <a:pt x="439" y="470"/>
                  </a:cubicBezTo>
                  <a:cubicBezTo>
                    <a:pt x="445" y="480"/>
                    <a:pt x="445" y="480"/>
                    <a:pt x="445" y="480"/>
                  </a:cubicBezTo>
                  <a:cubicBezTo>
                    <a:pt x="438" y="484"/>
                    <a:pt x="432" y="487"/>
                    <a:pt x="425" y="491"/>
                  </a:cubicBezTo>
                  <a:close/>
                  <a:moveTo>
                    <a:pt x="465" y="470"/>
                  </a:moveTo>
                  <a:cubicBezTo>
                    <a:pt x="459" y="459"/>
                    <a:pt x="459" y="459"/>
                    <a:pt x="459" y="459"/>
                  </a:cubicBezTo>
                  <a:cubicBezTo>
                    <a:pt x="466" y="456"/>
                    <a:pt x="473" y="452"/>
                    <a:pt x="479" y="449"/>
                  </a:cubicBezTo>
                  <a:cubicBezTo>
                    <a:pt x="485" y="459"/>
                    <a:pt x="485" y="459"/>
                    <a:pt x="485" y="459"/>
                  </a:cubicBezTo>
                  <a:cubicBezTo>
                    <a:pt x="478" y="463"/>
                    <a:pt x="471" y="466"/>
                    <a:pt x="465" y="470"/>
                  </a:cubicBezTo>
                  <a:close/>
                  <a:moveTo>
                    <a:pt x="505" y="449"/>
                  </a:moveTo>
                  <a:cubicBezTo>
                    <a:pt x="500" y="438"/>
                    <a:pt x="500" y="438"/>
                    <a:pt x="500" y="438"/>
                  </a:cubicBezTo>
                  <a:cubicBezTo>
                    <a:pt x="506" y="435"/>
                    <a:pt x="513" y="431"/>
                    <a:pt x="520" y="428"/>
                  </a:cubicBezTo>
                  <a:cubicBezTo>
                    <a:pt x="525" y="439"/>
                    <a:pt x="525" y="439"/>
                    <a:pt x="525" y="439"/>
                  </a:cubicBezTo>
                  <a:cubicBezTo>
                    <a:pt x="518" y="442"/>
                    <a:pt x="512" y="445"/>
                    <a:pt x="505" y="449"/>
                  </a:cubicBezTo>
                  <a:close/>
                  <a:moveTo>
                    <a:pt x="545" y="428"/>
                  </a:moveTo>
                  <a:cubicBezTo>
                    <a:pt x="540" y="418"/>
                    <a:pt x="540" y="418"/>
                    <a:pt x="540" y="418"/>
                  </a:cubicBezTo>
                  <a:cubicBezTo>
                    <a:pt x="547" y="415"/>
                    <a:pt x="554" y="411"/>
                    <a:pt x="560" y="408"/>
                  </a:cubicBezTo>
                  <a:cubicBezTo>
                    <a:pt x="566" y="418"/>
                    <a:pt x="566" y="418"/>
                    <a:pt x="566" y="418"/>
                  </a:cubicBezTo>
                  <a:cubicBezTo>
                    <a:pt x="559" y="422"/>
                    <a:pt x="552" y="425"/>
                    <a:pt x="545" y="428"/>
                  </a:cubicBezTo>
                  <a:close/>
                  <a:moveTo>
                    <a:pt x="586" y="409"/>
                  </a:moveTo>
                  <a:cubicBezTo>
                    <a:pt x="581" y="398"/>
                    <a:pt x="581" y="398"/>
                    <a:pt x="581" y="398"/>
                  </a:cubicBezTo>
                  <a:cubicBezTo>
                    <a:pt x="588" y="395"/>
                    <a:pt x="594" y="391"/>
                    <a:pt x="601" y="388"/>
                  </a:cubicBezTo>
                  <a:cubicBezTo>
                    <a:pt x="606" y="399"/>
                    <a:pt x="606" y="399"/>
                    <a:pt x="606" y="399"/>
                  </a:cubicBezTo>
                  <a:cubicBezTo>
                    <a:pt x="599" y="402"/>
                    <a:pt x="593" y="405"/>
                    <a:pt x="586" y="409"/>
                  </a:cubicBezTo>
                  <a:close/>
                  <a:moveTo>
                    <a:pt x="627" y="389"/>
                  </a:moveTo>
                  <a:cubicBezTo>
                    <a:pt x="622" y="379"/>
                    <a:pt x="622" y="379"/>
                    <a:pt x="622" y="379"/>
                  </a:cubicBezTo>
                  <a:cubicBezTo>
                    <a:pt x="628" y="375"/>
                    <a:pt x="635" y="372"/>
                    <a:pt x="642" y="369"/>
                  </a:cubicBezTo>
                  <a:cubicBezTo>
                    <a:pt x="647" y="380"/>
                    <a:pt x="647" y="380"/>
                    <a:pt x="647" y="380"/>
                  </a:cubicBezTo>
                  <a:cubicBezTo>
                    <a:pt x="640" y="383"/>
                    <a:pt x="633" y="386"/>
                    <a:pt x="627" y="389"/>
                  </a:cubicBezTo>
                  <a:close/>
                  <a:moveTo>
                    <a:pt x="668" y="370"/>
                  </a:moveTo>
                  <a:cubicBezTo>
                    <a:pt x="663" y="360"/>
                    <a:pt x="663" y="360"/>
                    <a:pt x="663" y="360"/>
                  </a:cubicBezTo>
                  <a:cubicBezTo>
                    <a:pt x="670" y="356"/>
                    <a:pt x="676" y="353"/>
                    <a:pt x="683" y="350"/>
                  </a:cubicBezTo>
                  <a:cubicBezTo>
                    <a:pt x="688" y="361"/>
                    <a:pt x="688" y="361"/>
                    <a:pt x="688" y="361"/>
                  </a:cubicBezTo>
                  <a:cubicBezTo>
                    <a:pt x="681" y="364"/>
                    <a:pt x="674" y="367"/>
                    <a:pt x="668" y="370"/>
                  </a:cubicBezTo>
                  <a:close/>
                  <a:moveTo>
                    <a:pt x="709" y="352"/>
                  </a:moveTo>
                  <a:cubicBezTo>
                    <a:pt x="704" y="341"/>
                    <a:pt x="704" y="341"/>
                    <a:pt x="704" y="341"/>
                  </a:cubicBezTo>
                  <a:cubicBezTo>
                    <a:pt x="711" y="338"/>
                    <a:pt x="718" y="335"/>
                    <a:pt x="725" y="332"/>
                  </a:cubicBezTo>
                  <a:cubicBezTo>
                    <a:pt x="730" y="343"/>
                    <a:pt x="730" y="343"/>
                    <a:pt x="730" y="343"/>
                  </a:cubicBezTo>
                  <a:cubicBezTo>
                    <a:pt x="723" y="346"/>
                    <a:pt x="716" y="349"/>
                    <a:pt x="709" y="352"/>
                  </a:cubicBezTo>
                  <a:close/>
                  <a:moveTo>
                    <a:pt x="750" y="334"/>
                  </a:moveTo>
                  <a:cubicBezTo>
                    <a:pt x="746" y="323"/>
                    <a:pt x="746" y="323"/>
                    <a:pt x="746" y="323"/>
                  </a:cubicBezTo>
                  <a:cubicBezTo>
                    <a:pt x="753" y="320"/>
                    <a:pt x="759" y="317"/>
                    <a:pt x="766" y="314"/>
                  </a:cubicBezTo>
                  <a:cubicBezTo>
                    <a:pt x="771" y="325"/>
                    <a:pt x="771" y="325"/>
                    <a:pt x="771" y="325"/>
                  </a:cubicBezTo>
                  <a:cubicBezTo>
                    <a:pt x="764" y="328"/>
                    <a:pt x="757" y="331"/>
                    <a:pt x="750" y="334"/>
                  </a:cubicBezTo>
                  <a:close/>
                  <a:moveTo>
                    <a:pt x="792" y="316"/>
                  </a:moveTo>
                  <a:cubicBezTo>
                    <a:pt x="787" y="305"/>
                    <a:pt x="787" y="305"/>
                    <a:pt x="787" y="305"/>
                  </a:cubicBezTo>
                  <a:cubicBezTo>
                    <a:pt x="794" y="302"/>
                    <a:pt x="801" y="300"/>
                    <a:pt x="808" y="297"/>
                  </a:cubicBezTo>
                  <a:cubicBezTo>
                    <a:pt x="813" y="308"/>
                    <a:pt x="813" y="308"/>
                    <a:pt x="813" y="308"/>
                  </a:cubicBezTo>
                  <a:cubicBezTo>
                    <a:pt x="806" y="310"/>
                    <a:pt x="799" y="313"/>
                    <a:pt x="792" y="316"/>
                  </a:cubicBezTo>
                  <a:close/>
                  <a:moveTo>
                    <a:pt x="834" y="299"/>
                  </a:moveTo>
                  <a:cubicBezTo>
                    <a:pt x="829" y="288"/>
                    <a:pt x="829" y="288"/>
                    <a:pt x="829" y="288"/>
                  </a:cubicBezTo>
                  <a:cubicBezTo>
                    <a:pt x="836" y="285"/>
                    <a:pt x="843" y="283"/>
                    <a:pt x="850" y="280"/>
                  </a:cubicBezTo>
                  <a:cubicBezTo>
                    <a:pt x="855" y="291"/>
                    <a:pt x="855" y="291"/>
                    <a:pt x="855" y="291"/>
                  </a:cubicBezTo>
                  <a:cubicBezTo>
                    <a:pt x="848" y="293"/>
                    <a:pt x="841" y="296"/>
                    <a:pt x="834" y="299"/>
                  </a:cubicBezTo>
                  <a:close/>
                  <a:moveTo>
                    <a:pt x="876" y="282"/>
                  </a:moveTo>
                  <a:cubicBezTo>
                    <a:pt x="871" y="271"/>
                    <a:pt x="871" y="271"/>
                    <a:pt x="871" y="271"/>
                  </a:cubicBezTo>
                  <a:cubicBezTo>
                    <a:pt x="878" y="269"/>
                    <a:pt x="885" y="266"/>
                    <a:pt x="893" y="263"/>
                  </a:cubicBezTo>
                  <a:cubicBezTo>
                    <a:pt x="897" y="274"/>
                    <a:pt x="897" y="274"/>
                    <a:pt x="897" y="274"/>
                  </a:cubicBezTo>
                  <a:cubicBezTo>
                    <a:pt x="890" y="277"/>
                    <a:pt x="883" y="280"/>
                    <a:pt x="876" y="282"/>
                  </a:cubicBezTo>
                  <a:close/>
                  <a:moveTo>
                    <a:pt x="918" y="266"/>
                  </a:moveTo>
                  <a:cubicBezTo>
                    <a:pt x="914" y="255"/>
                    <a:pt x="914" y="255"/>
                    <a:pt x="914" y="255"/>
                  </a:cubicBezTo>
                  <a:cubicBezTo>
                    <a:pt x="921" y="253"/>
                    <a:pt x="928" y="250"/>
                    <a:pt x="935" y="247"/>
                  </a:cubicBezTo>
                  <a:cubicBezTo>
                    <a:pt x="939" y="258"/>
                    <a:pt x="939" y="258"/>
                    <a:pt x="939" y="258"/>
                  </a:cubicBezTo>
                  <a:cubicBezTo>
                    <a:pt x="932" y="261"/>
                    <a:pt x="925" y="264"/>
                    <a:pt x="918" y="266"/>
                  </a:cubicBezTo>
                  <a:close/>
                  <a:moveTo>
                    <a:pt x="960" y="250"/>
                  </a:moveTo>
                  <a:cubicBezTo>
                    <a:pt x="956" y="239"/>
                    <a:pt x="956" y="239"/>
                    <a:pt x="956" y="239"/>
                  </a:cubicBezTo>
                  <a:cubicBezTo>
                    <a:pt x="963" y="237"/>
                    <a:pt x="970" y="234"/>
                    <a:pt x="977" y="232"/>
                  </a:cubicBezTo>
                  <a:cubicBezTo>
                    <a:pt x="981" y="243"/>
                    <a:pt x="981" y="243"/>
                    <a:pt x="981" y="243"/>
                  </a:cubicBezTo>
                  <a:cubicBezTo>
                    <a:pt x="974" y="245"/>
                    <a:pt x="967" y="248"/>
                    <a:pt x="960" y="250"/>
                  </a:cubicBezTo>
                  <a:close/>
                  <a:moveTo>
                    <a:pt x="1003" y="235"/>
                  </a:moveTo>
                  <a:cubicBezTo>
                    <a:pt x="999" y="224"/>
                    <a:pt x="999" y="224"/>
                    <a:pt x="999" y="224"/>
                  </a:cubicBezTo>
                  <a:cubicBezTo>
                    <a:pt x="1006" y="222"/>
                    <a:pt x="1013" y="219"/>
                    <a:pt x="1020" y="217"/>
                  </a:cubicBezTo>
                  <a:cubicBezTo>
                    <a:pt x="1024" y="228"/>
                    <a:pt x="1024" y="228"/>
                    <a:pt x="1024" y="228"/>
                  </a:cubicBezTo>
                  <a:cubicBezTo>
                    <a:pt x="1017" y="230"/>
                    <a:pt x="1010" y="233"/>
                    <a:pt x="1003" y="235"/>
                  </a:cubicBezTo>
                  <a:close/>
                  <a:moveTo>
                    <a:pt x="1045" y="220"/>
                  </a:moveTo>
                  <a:cubicBezTo>
                    <a:pt x="1042" y="209"/>
                    <a:pt x="1042" y="209"/>
                    <a:pt x="1042" y="209"/>
                  </a:cubicBezTo>
                  <a:cubicBezTo>
                    <a:pt x="1049" y="207"/>
                    <a:pt x="1056" y="205"/>
                    <a:pt x="1063" y="202"/>
                  </a:cubicBezTo>
                  <a:cubicBezTo>
                    <a:pt x="1067" y="213"/>
                    <a:pt x="1067" y="213"/>
                    <a:pt x="1067" y="213"/>
                  </a:cubicBezTo>
                  <a:cubicBezTo>
                    <a:pt x="1060" y="216"/>
                    <a:pt x="1052" y="218"/>
                    <a:pt x="1045" y="220"/>
                  </a:cubicBezTo>
                  <a:close/>
                  <a:moveTo>
                    <a:pt x="1088" y="206"/>
                  </a:moveTo>
                  <a:cubicBezTo>
                    <a:pt x="1085" y="195"/>
                    <a:pt x="1085" y="195"/>
                    <a:pt x="1085" y="195"/>
                  </a:cubicBezTo>
                  <a:cubicBezTo>
                    <a:pt x="1092" y="193"/>
                    <a:pt x="1099" y="190"/>
                    <a:pt x="1106" y="188"/>
                  </a:cubicBezTo>
                  <a:cubicBezTo>
                    <a:pt x="1110" y="199"/>
                    <a:pt x="1110" y="199"/>
                    <a:pt x="1110" y="199"/>
                  </a:cubicBezTo>
                  <a:cubicBezTo>
                    <a:pt x="1102" y="201"/>
                    <a:pt x="1095" y="204"/>
                    <a:pt x="1088" y="206"/>
                  </a:cubicBezTo>
                  <a:close/>
                  <a:moveTo>
                    <a:pt x="1131" y="192"/>
                  </a:moveTo>
                  <a:cubicBezTo>
                    <a:pt x="1128" y="181"/>
                    <a:pt x="1128" y="181"/>
                    <a:pt x="1128" y="181"/>
                  </a:cubicBezTo>
                  <a:cubicBezTo>
                    <a:pt x="1135" y="179"/>
                    <a:pt x="1142" y="177"/>
                    <a:pt x="1149" y="174"/>
                  </a:cubicBezTo>
                  <a:cubicBezTo>
                    <a:pt x="1153" y="186"/>
                    <a:pt x="1153" y="186"/>
                    <a:pt x="1153" y="186"/>
                  </a:cubicBezTo>
                  <a:cubicBezTo>
                    <a:pt x="1146" y="188"/>
                    <a:pt x="1138" y="190"/>
                    <a:pt x="1131" y="192"/>
                  </a:cubicBezTo>
                  <a:close/>
                  <a:moveTo>
                    <a:pt x="1174" y="179"/>
                  </a:moveTo>
                  <a:cubicBezTo>
                    <a:pt x="1171" y="168"/>
                    <a:pt x="1171" y="168"/>
                    <a:pt x="1171" y="168"/>
                  </a:cubicBezTo>
                  <a:cubicBezTo>
                    <a:pt x="1178" y="166"/>
                    <a:pt x="1185" y="163"/>
                    <a:pt x="1193" y="161"/>
                  </a:cubicBezTo>
                  <a:cubicBezTo>
                    <a:pt x="1196" y="172"/>
                    <a:pt x="1196" y="172"/>
                    <a:pt x="1196" y="172"/>
                  </a:cubicBezTo>
                  <a:cubicBezTo>
                    <a:pt x="1189" y="175"/>
                    <a:pt x="1181" y="177"/>
                    <a:pt x="1174" y="179"/>
                  </a:cubicBezTo>
                  <a:close/>
                  <a:moveTo>
                    <a:pt x="1218" y="166"/>
                  </a:moveTo>
                  <a:cubicBezTo>
                    <a:pt x="1214" y="155"/>
                    <a:pt x="1214" y="155"/>
                    <a:pt x="1214" y="155"/>
                  </a:cubicBezTo>
                  <a:cubicBezTo>
                    <a:pt x="1222" y="153"/>
                    <a:pt x="1229" y="151"/>
                    <a:pt x="1236" y="149"/>
                  </a:cubicBezTo>
                  <a:cubicBezTo>
                    <a:pt x="1239" y="160"/>
                    <a:pt x="1239" y="160"/>
                    <a:pt x="1239" y="160"/>
                  </a:cubicBezTo>
                  <a:cubicBezTo>
                    <a:pt x="1232" y="162"/>
                    <a:pt x="1225" y="164"/>
                    <a:pt x="1218" y="166"/>
                  </a:cubicBezTo>
                  <a:close/>
                  <a:moveTo>
                    <a:pt x="1261" y="154"/>
                  </a:moveTo>
                  <a:cubicBezTo>
                    <a:pt x="1258" y="142"/>
                    <a:pt x="1258" y="142"/>
                    <a:pt x="1258" y="142"/>
                  </a:cubicBezTo>
                  <a:cubicBezTo>
                    <a:pt x="1265" y="140"/>
                    <a:pt x="1272" y="138"/>
                    <a:pt x="1280" y="136"/>
                  </a:cubicBezTo>
                  <a:cubicBezTo>
                    <a:pt x="1283" y="148"/>
                    <a:pt x="1283" y="148"/>
                    <a:pt x="1283" y="148"/>
                  </a:cubicBezTo>
                  <a:cubicBezTo>
                    <a:pt x="1276" y="150"/>
                    <a:pt x="1268" y="152"/>
                    <a:pt x="1261" y="154"/>
                  </a:cubicBezTo>
                  <a:close/>
                  <a:moveTo>
                    <a:pt x="1305" y="142"/>
                  </a:moveTo>
                  <a:cubicBezTo>
                    <a:pt x="1302" y="130"/>
                    <a:pt x="1302" y="130"/>
                    <a:pt x="1302" y="130"/>
                  </a:cubicBezTo>
                  <a:cubicBezTo>
                    <a:pt x="1309" y="128"/>
                    <a:pt x="1316" y="127"/>
                    <a:pt x="1323" y="125"/>
                  </a:cubicBezTo>
                  <a:cubicBezTo>
                    <a:pt x="1326" y="136"/>
                    <a:pt x="1326" y="136"/>
                    <a:pt x="1326" y="136"/>
                  </a:cubicBezTo>
                  <a:cubicBezTo>
                    <a:pt x="1319" y="138"/>
                    <a:pt x="1312" y="140"/>
                    <a:pt x="1305" y="142"/>
                  </a:cubicBezTo>
                  <a:close/>
                  <a:moveTo>
                    <a:pt x="1348" y="130"/>
                  </a:moveTo>
                  <a:cubicBezTo>
                    <a:pt x="1345" y="119"/>
                    <a:pt x="1345" y="119"/>
                    <a:pt x="1345" y="119"/>
                  </a:cubicBezTo>
                  <a:cubicBezTo>
                    <a:pt x="1353" y="117"/>
                    <a:pt x="1360" y="115"/>
                    <a:pt x="1367" y="113"/>
                  </a:cubicBezTo>
                  <a:cubicBezTo>
                    <a:pt x="1370" y="125"/>
                    <a:pt x="1370" y="125"/>
                    <a:pt x="1370" y="125"/>
                  </a:cubicBezTo>
                  <a:cubicBezTo>
                    <a:pt x="1363" y="127"/>
                    <a:pt x="1356" y="128"/>
                    <a:pt x="1348" y="130"/>
                  </a:cubicBezTo>
                  <a:close/>
                  <a:moveTo>
                    <a:pt x="1392" y="119"/>
                  </a:moveTo>
                  <a:cubicBezTo>
                    <a:pt x="1389" y="108"/>
                    <a:pt x="1389" y="108"/>
                    <a:pt x="1389" y="108"/>
                  </a:cubicBezTo>
                  <a:cubicBezTo>
                    <a:pt x="1397" y="106"/>
                    <a:pt x="1404" y="104"/>
                    <a:pt x="1411" y="103"/>
                  </a:cubicBezTo>
                  <a:cubicBezTo>
                    <a:pt x="1414" y="114"/>
                    <a:pt x="1414" y="114"/>
                    <a:pt x="1414" y="114"/>
                  </a:cubicBezTo>
                  <a:cubicBezTo>
                    <a:pt x="1407" y="116"/>
                    <a:pt x="1399" y="118"/>
                    <a:pt x="1392" y="119"/>
                  </a:cubicBezTo>
                  <a:close/>
                  <a:moveTo>
                    <a:pt x="1436" y="109"/>
                  </a:moveTo>
                  <a:cubicBezTo>
                    <a:pt x="1433" y="98"/>
                    <a:pt x="1433" y="98"/>
                    <a:pt x="1433" y="98"/>
                  </a:cubicBezTo>
                  <a:cubicBezTo>
                    <a:pt x="1441" y="96"/>
                    <a:pt x="1448" y="94"/>
                    <a:pt x="1455" y="92"/>
                  </a:cubicBezTo>
                  <a:cubicBezTo>
                    <a:pt x="1458" y="104"/>
                    <a:pt x="1458" y="104"/>
                    <a:pt x="1458" y="104"/>
                  </a:cubicBezTo>
                  <a:cubicBezTo>
                    <a:pt x="1451" y="106"/>
                    <a:pt x="1443" y="107"/>
                    <a:pt x="1436" y="109"/>
                  </a:cubicBezTo>
                  <a:close/>
                  <a:moveTo>
                    <a:pt x="1480" y="99"/>
                  </a:moveTo>
                  <a:cubicBezTo>
                    <a:pt x="1478" y="88"/>
                    <a:pt x="1478" y="88"/>
                    <a:pt x="1478" y="88"/>
                  </a:cubicBezTo>
                  <a:cubicBezTo>
                    <a:pt x="1485" y="86"/>
                    <a:pt x="1492" y="84"/>
                    <a:pt x="1500" y="83"/>
                  </a:cubicBezTo>
                  <a:cubicBezTo>
                    <a:pt x="1502" y="94"/>
                    <a:pt x="1502" y="94"/>
                    <a:pt x="1502" y="94"/>
                  </a:cubicBezTo>
                  <a:cubicBezTo>
                    <a:pt x="1495" y="96"/>
                    <a:pt x="1487" y="97"/>
                    <a:pt x="1480" y="99"/>
                  </a:cubicBezTo>
                  <a:close/>
                  <a:moveTo>
                    <a:pt x="1524" y="89"/>
                  </a:moveTo>
                  <a:cubicBezTo>
                    <a:pt x="1522" y="78"/>
                    <a:pt x="1522" y="78"/>
                    <a:pt x="1522" y="78"/>
                  </a:cubicBezTo>
                  <a:cubicBezTo>
                    <a:pt x="1529" y="76"/>
                    <a:pt x="1537" y="75"/>
                    <a:pt x="1544" y="73"/>
                  </a:cubicBezTo>
                  <a:cubicBezTo>
                    <a:pt x="1546" y="85"/>
                    <a:pt x="1546" y="85"/>
                    <a:pt x="1546" y="85"/>
                  </a:cubicBezTo>
                  <a:cubicBezTo>
                    <a:pt x="1539" y="86"/>
                    <a:pt x="1532" y="88"/>
                    <a:pt x="1524" y="89"/>
                  </a:cubicBezTo>
                  <a:close/>
                  <a:moveTo>
                    <a:pt x="1568" y="80"/>
                  </a:moveTo>
                  <a:cubicBezTo>
                    <a:pt x="1566" y="69"/>
                    <a:pt x="1566" y="69"/>
                    <a:pt x="1566" y="69"/>
                  </a:cubicBezTo>
                  <a:cubicBezTo>
                    <a:pt x="1574" y="68"/>
                    <a:pt x="1581" y="66"/>
                    <a:pt x="1588" y="65"/>
                  </a:cubicBezTo>
                  <a:cubicBezTo>
                    <a:pt x="1591" y="76"/>
                    <a:pt x="1591" y="76"/>
                    <a:pt x="1591" y="76"/>
                  </a:cubicBezTo>
                  <a:cubicBezTo>
                    <a:pt x="1583" y="78"/>
                    <a:pt x="1576" y="79"/>
                    <a:pt x="1568" y="80"/>
                  </a:cubicBezTo>
                  <a:close/>
                  <a:moveTo>
                    <a:pt x="1613" y="72"/>
                  </a:moveTo>
                  <a:cubicBezTo>
                    <a:pt x="1611" y="61"/>
                    <a:pt x="1611" y="61"/>
                    <a:pt x="1611" y="61"/>
                  </a:cubicBezTo>
                  <a:cubicBezTo>
                    <a:pt x="1618" y="59"/>
                    <a:pt x="1626" y="58"/>
                    <a:pt x="1633" y="56"/>
                  </a:cubicBezTo>
                  <a:cubicBezTo>
                    <a:pt x="1635" y="68"/>
                    <a:pt x="1635" y="68"/>
                    <a:pt x="1635" y="68"/>
                  </a:cubicBezTo>
                  <a:cubicBezTo>
                    <a:pt x="1628" y="69"/>
                    <a:pt x="1620" y="71"/>
                    <a:pt x="1613" y="72"/>
                  </a:cubicBezTo>
                  <a:close/>
                  <a:moveTo>
                    <a:pt x="1657" y="64"/>
                  </a:moveTo>
                  <a:cubicBezTo>
                    <a:pt x="1655" y="53"/>
                    <a:pt x="1655" y="53"/>
                    <a:pt x="1655" y="53"/>
                  </a:cubicBezTo>
                  <a:cubicBezTo>
                    <a:pt x="1663" y="51"/>
                    <a:pt x="1670" y="50"/>
                    <a:pt x="1678" y="49"/>
                  </a:cubicBezTo>
                  <a:cubicBezTo>
                    <a:pt x="1680" y="60"/>
                    <a:pt x="1680" y="60"/>
                    <a:pt x="1680" y="60"/>
                  </a:cubicBezTo>
                  <a:cubicBezTo>
                    <a:pt x="1672" y="61"/>
                    <a:pt x="1665" y="63"/>
                    <a:pt x="1657" y="64"/>
                  </a:cubicBezTo>
                  <a:close/>
                  <a:moveTo>
                    <a:pt x="1702" y="57"/>
                  </a:moveTo>
                  <a:cubicBezTo>
                    <a:pt x="1700" y="45"/>
                    <a:pt x="1700" y="45"/>
                    <a:pt x="1700" y="45"/>
                  </a:cubicBezTo>
                  <a:cubicBezTo>
                    <a:pt x="1707" y="44"/>
                    <a:pt x="1715" y="43"/>
                    <a:pt x="1722" y="41"/>
                  </a:cubicBezTo>
                  <a:cubicBezTo>
                    <a:pt x="1724" y="53"/>
                    <a:pt x="1724" y="53"/>
                    <a:pt x="1724" y="53"/>
                  </a:cubicBezTo>
                  <a:cubicBezTo>
                    <a:pt x="1717" y="54"/>
                    <a:pt x="1709" y="55"/>
                    <a:pt x="1702" y="57"/>
                  </a:cubicBezTo>
                  <a:close/>
                  <a:moveTo>
                    <a:pt x="1746" y="50"/>
                  </a:moveTo>
                  <a:cubicBezTo>
                    <a:pt x="1745" y="38"/>
                    <a:pt x="1745" y="38"/>
                    <a:pt x="1745" y="38"/>
                  </a:cubicBezTo>
                  <a:cubicBezTo>
                    <a:pt x="1752" y="37"/>
                    <a:pt x="1760" y="36"/>
                    <a:pt x="1767" y="35"/>
                  </a:cubicBezTo>
                  <a:cubicBezTo>
                    <a:pt x="1769" y="46"/>
                    <a:pt x="1769" y="46"/>
                    <a:pt x="1769" y="46"/>
                  </a:cubicBezTo>
                  <a:cubicBezTo>
                    <a:pt x="1761" y="47"/>
                    <a:pt x="1754" y="48"/>
                    <a:pt x="1746" y="50"/>
                  </a:cubicBezTo>
                  <a:close/>
                  <a:moveTo>
                    <a:pt x="1791" y="43"/>
                  </a:moveTo>
                  <a:cubicBezTo>
                    <a:pt x="1790" y="32"/>
                    <a:pt x="1790" y="32"/>
                    <a:pt x="1790" y="32"/>
                  </a:cubicBezTo>
                  <a:cubicBezTo>
                    <a:pt x="1797" y="30"/>
                    <a:pt x="1804" y="29"/>
                    <a:pt x="1812" y="28"/>
                  </a:cubicBezTo>
                  <a:cubicBezTo>
                    <a:pt x="1814" y="40"/>
                    <a:pt x="1814" y="40"/>
                    <a:pt x="1814" y="40"/>
                  </a:cubicBezTo>
                  <a:cubicBezTo>
                    <a:pt x="1806" y="41"/>
                    <a:pt x="1799" y="42"/>
                    <a:pt x="1791" y="43"/>
                  </a:cubicBezTo>
                  <a:close/>
                  <a:moveTo>
                    <a:pt x="1836" y="37"/>
                  </a:moveTo>
                  <a:cubicBezTo>
                    <a:pt x="1834" y="26"/>
                    <a:pt x="1834" y="26"/>
                    <a:pt x="1834" y="26"/>
                  </a:cubicBezTo>
                  <a:cubicBezTo>
                    <a:pt x="1842" y="25"/>
                    <a:pt x="1849" y="24"/>
                    <a:pt x="1857" y="23"/>
                  </a:cubicBezTo>
                  <a:cubicBezTo>
                    <a:pt x="1858" y="34"/>
                    <a:pt x="1858" y="34"/>
                    <a:pt x="1858" y="34"/>
                  </a:cubicBezTo>
                  <a:cubicBezTo>
                    <a:pt x="1851" y="35"/>
                    <a:pt x="1843" y="36"/>
                    <a:pt x="1836" y="37"/>
                  </a:cubicBezTo>
                  <a:close/>
                  <a:moveTo>
                    <a:pt x="1881" y="32"/>
                  </a:moveTo>
                  <a:cubicBezTo>
                    <a:pt x="1879" y="20"/>
                    <a:pt x="1879" y="20"/>
                    <a:pt x="1879" y="20"/>
                  </a:cubicBezTo>
                  <a:cubicBezTo>
                    <a:pt x="1887" y="19"/>
                    <a:pt x="1894" y="18"/>
                    <a:pt x="1902" y="18"/>
                  </a:cubicBezTo>
                  <a:cubicBezTo>
                    <a:pt x="1903" y="29"/>
                    <a:pt x="1903" y="29"/>
                    <a:pt x="1903" y="29"/>
                  </a:cubicBezTo>
                  <a:cubicBezTo>
                    <a:pt x="1896" y="30"/>
                    <a:pt x="1888" y="31"/>
                    <a:pt x="1881" y="32"/>
                  </a:cubicBezTo>
                  <a:close/>
                  <a:moveTo>
                    <a:pt x="1926" y="27"/>
                  </a:moveTo>
                  <a:cubicBezTo>
                    <a:pt x="1924" y="15"/>
                    <a:pt x="1924" y="15"/>
                    <a:pt x="1924" y="15"/>
                  </a:cubicBezTo>
                  <a:cubicBezTo>
                    <a:pt x="1932" y="14"/>
                    <a:pt x="1939" y="14"/>
                    <a:pt x="1947" y="13"/>
                  </a:cubicBezTo>
                  <a:cubicBezTo>
                    <a:pt x="1948" y="24"/>
                    <a:pt x="1948" y="24"/>
                    <a:pt x="1948" y="24"/>
                  </a:cubicBezTo>
                  <a:cubicBezTo>
                    <a:pt x="1941" y="25"/>
                    <a:pt x="1933" y="26"/>
                    <a:pt x="1926" y="27"/>
                  </a:cubicBezTo>
                  <a:close/>
                  <a:moveTo>
                    <a:pt x="1971" y="22"/>
                  </a:moveTo>
                  <a:cubicBezTo>
                    <a:pt x="1969" y="11"/>
                    <a:pt x="1969" y="11"/>
                    <a:pt x="1969" y="11"/>
                  </a:cubicBezTo>
                  <a:cubicBezTo>
                    <a:pt x="1977" y="10"/>
                    <a:pt x="1984" y="9"/>
                    <a:pt x="1992" y="9"/>
                  </a:cubicBezTo>
                  <a:cubicBezTo>
                    <a:pt x="1993" y="20"/>
                    <a:pt x="1993" y="20"/>
                    <a:pt x="1993" y="20"/>
                  </a:cubicBezTo>
                  <a:cubicBezTo>
                    <a:pt x="1986" y="21"/>
                    <a:pt x="1978" y="22"/>
                    <a:pt x="1971" y="22"/>
                  </a:cubicBezTo>
                  <a:close/>
                  <a:moveTo>
                    <a:pt x="2016" y="18"/>
                  </a:moveTo>
                  <a:cubicBezTo>
                    <a:pt x="2015" y="7"/>
                    <a:pt x="2015" y="7"/>
                    <a:pt x="2015" y="7"/>
                  </a:cubicBezTo>
                  <a:cubicBezTo>
                    <a:pt x="2022" y="6"/>
                    <a:pt x="2030" y="6"/>
                    <a:pt x="2037" y="5"/>
                  </a:cubicBezTo>
                  <a:cubicBezTo>
                    <a:pt x="2038" y="17"/>
                    <a:pt x="2038" y="17"/>
                    <a:pt x="2038" y="17"/>
                  </a:cubicBezTo>
                  <a:cubicBezTo>
                    <a:pt x="2031" y="17"/>
                    <a:pt x="2023" y="18"/>
                    <a:pt x="2016" y="18"/>
                  </a:cubicBezTo>
                  <a:close/>
                  <a:moveTo>
                    <a:pt x="2061" y="15"/>
                  </a:moveTo>
                  <a:cubicBezTo>
                    <a:pt x="2060" y="3"/>
                    <a:pt x="2060" y="3"/>
                    <a:pt x="2060" y="3"/>
                  </a:cubicBezTo>
                  <a:cubicBezTo>
                    <a:pt x="2067" y="3"/>
                    <a:pt x="2075" y="2"/>
                    <a:pt x="2082" y="2"/>
                  </a:cubicBezTo>
                  <a:cubicBezTo>
                    <a:pt x="2083" y="13"/>
                    <a:pt x="2083" y="13"/>
                    <a:pt x="2083" y="13"/>
                  </a:cubicBezTo>
                  <a:cubicBezTo>
                    <a:pt x="2076" y="14"/>
                    <a:pt x="2068" y="14"/>
                    <a:pt x="2061" y="15"/>
                  </a:cubicBezTo>
                  <a:close/>
                  <a:moveTo>
                    <a:pt x="2106" y="12"/>
                  </a:moveTo>
                  <a:cubicBezTo>
                    <a:pt x="2105" y="0"/>
                    <a:pt x="2105" y="0"/>
                    <a:pt x="2105" y="0"/>
                  </a:cubicBezTo>
                  <a:cubicBezTo>
                    <a:pt x="2106" y="0"/>
                    <a:pt x="2106" y="0"/>
                    <a:pt x="2106" y="0"/>
                  </a:cubicBezTo>
                  <a:cubicBezTo>
                    <a:pt x="2107" y="12"/>
                    <a:pt x="2107" y="12"/>
                    <a:pt x="2107" y="12"/>
                  </a:cubicBezTo>
                  <a:lnTo>
                    <a:pt x="2106" y="12"/>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2" name="ï$ļiḑé"/>
            <p:cNvSpPr/>
            <p:nvPr/>
          </p:nvSpPr>
          <p:spPr bwMode="auto">
            <a:xfrm>
              <a:off x="7512107" y="2107596"/>
              <a:ext cx="159847" cy="146339"/>
            </a:xfrm>
            <a:custGeom>
              <a:avLst/>
              <a:gdLst>
                <a:gd name="T0" fmla="*/ 142 w 142"/>
                <a:gd name="T1" fmla="*/ 52 h 130"/>
                <a:gd name="T2" fmla="*/ 12 w 142"/>
                <a:gd name="T3" fmla="*/ 130 h 130"/>
                <a:gd name="T4" fmla="*/ 42 w 142"/>
                <a:gd name="T5" fmla="*/ 61 h 130"/>
                <a:gd name="T6" fmla="*/ 0 w 142"/>
                <a:gd name="T7" fmla="*/ 0 h 130"/>
                <a:gd name="T8" fmla="*/ 142 w 142"/>
                <a:gd name="T9" fmla="*/ 52 h 130"/>
              </a:gdLst>
              <a:ahLst/>
              <a:cxnLst>
                <a:cxn ang="0">
                  <a:pos x="T0" y="T1"/>
                </a:cxn>
                <a:cxn ang="0">
                  <a:pos x="T2" y="T3"/>
                </a:cxn>
                <a:cxn ang="0">
                  <a:pos x="T4" y="T5"/>
                </a:cxn>
                <a:cxn ang="0">
                  <a:pos x="T6" y="T7"/>
                </a:cxn>
                <a:cxn ang="0">
                  <a:pos x="T8" y="T9"/>
                </a:cxn>
              </a:cxnLst>
              <a:rect l="0" t="0" r="r" b="b"/>
              <a:pathLst>
                <a:path w="142" h="130">
                  <a:moveTo>
                    <a:pt x="142" y="52"/>
                  </a:moveTo>
                  <a:lnTo>
                    <a:pt x="12" y="130"/>
                  </a:lnTo>
                  <a:lnTo>
                    <a:pt x="42" y="61"/>
                  </a:lnTo>
                  <a:lnTo>
                    <a:pt x="0" y="0"/>
                  </a:lnTo>
                  <a:lnTo>
                    <a:pt x="142" y="52"/>
                  </a:lnTo>
                  <a:close/>
                </a:path>
              </a:pathLst>
            </a:custGeom>
            <a:solidFill>
              <a:srgbClr val="D1D3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3" name="iṡļíḑé"/>
            <p:cNvSpPr/>
            <p:nvPr/>
          </p:nvSpPr>
          <p:spPr bwMode="auto">
            <a:xfrm>
              <a:off x="5401455" y="2000656"/>
              <a:ext cx="154219" cy="374852"/>
            </a:xfrm>
            <a:custGeom>
              <a:avLst/>
              <a:gdLst>
                <a:gd name="T0" fmla="*/ 0 w 118"/>
                <a:gd name="T1" fmla="*/ 118 h 285"/>
                <a:gd name="T2" fmla="*/ 47 w 118"/>
                <a:gd name="T3" fmla="*/ 233 h 285"/>
                <a:gd name="T4" fmla="*/ 58 w 118"/>
                <a:gd name="T5" fmla="*/ 285 h 285"/>
                <a:gd name="T6" fmla="*/ 110 w 118"/>
                <a:gd name="T7" fmla="*/ 285 h 285"/>
                <a:gd name="T8" fmla="*/ 118 w 118"/>
                <a:gd name="T9" fmla="*/ 285 h 285"/>
                <a:gd name="T10" fmla="*/ 118 w 118"/>
                <a:gd name="T11" fmla="*/ 0 h 285"/>
                <a:gd name="T12" fmla="*/ 0 w 118"/>
                <a:gd name="T13" fmla="*/ 118 h 285"/>
              </a:gdLst>
              <a:ahLst/>
              <a:cxnLst>
                <a:cxn ang="0">
                  <a:pos x="T0" y="T1"/>
                </a:cxn>
                <a:cxn ang="0">
                  <a:pos x="T2" y="T3"/>
                </a:cxn>
                <a:cxn ang="0">
                  <a:pos x="T4" y="T5"/>
                </a:cxn>
                <a:cxn ang="0">
                  <a:pos x="T6" y="T7"/>
                </a:cxn>
                <a:cxn ang="0">
                  <a:pos x="T8" y="T9"/>
                </a:cxn>
                <a:cxn ang="0">
                  <a:pos x="T10" y="T11"/>
                </a:cxn>
                <a:cxn ang="0">
                  <a:pos x="T12" y="T13"/>
                </a:cxn>
              </a:cxnLst>
              <a:rect l="0" t="0" r="r" b="b"/>
              <a:pathLst>
                <a:path w="118" h="285">
                  <a:moveTo>
                    <a:pt x="0" y="118"/>
                  </a:moveTo>
                  <a:cubicBezTo>
                    <a:pt x="0" y="122"/>
                    <a:pt x="3" y="176"/>
                    <a:pt x="47" y="233"/>
                  </a:cubicBezTo>
                  <a:cubicBezTo>
                    <a:pt x="60" y="251"/>
                    <a:pt x="58" y="285"/>
                    <a:pt x="58" y="285"/>
                  </a:cubicBezTo>
                  <a:cubicBezTo>
                    <a:pt x="76" y="285"/>
                    <a:pt x="91" y="285"/>
                    <a:pt x="110" y="285"/>
                  </a:cubicBezTo>
                  <a:cubicBezTo>
                    <a:pt x="112" y="285"/>
                    <a:pt x="115" y="285"/>
                    <a:pt x="118" y="285"/>
                  </a:cubicBezTo>
                  <a:cubicBezTo>
                    <a:pt x="118" y="0"/>
                    <a:pt x="118" y="0"/>
                    <a:pt x="118" y="0"/>
                  </a:cubicBezTo>
                  <a:cubicBezTo>
                    <a:pt x="53" y="0"/>
                    <a:pt x="0" y="52"/>
                    <a:pt x="0" y="118"/>
                  </a:cubicBezTo>
                  <a:close/>
                </a:path>
              </a:pathLst>
            </a:custGeom>
            <a:solidFill>
              <a:srgbClr val="FFA90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4" name="文本框 3"/>
          <p:cNvSpPr txBox="1"/>
          <p:nvPr/>
        </p:nvSpPr>
        <p:spPr>
          <a:xfrm>
            <a:off x="3240405" y="1247140"/>
            <a:ext cx="1235075" cy="306705"/>
          </a:xfrm>
          <a:prstGeom prst="rect">
            <a:avLst/>
          </a:prstGeom>
          <a:solidFill>
            <a:srgbClr val="C00000"/>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“三懂”</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3928745" y="1701165"/>
            <a:ext cx="4015105" cy="991235"/>
          </a:xfrm>
          <a:prstGeom prst="rect">
            <a:avLst/>
          </a:prstGeom>
          <a:noFill/>
        </p:spPr>
        <p:txBody>
          <a:bodyPr wrap="square" rtlCol="0" anchor="t">
            <a:spAutoFit/>
          </a:bodyPr>
          <a:lstStyle/>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一懂自己操作的设备结构、性能、原理</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二懂自己所辖工艺流程</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三懂发生意外或事故的防护措施</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3240405" y="2936240"/>
            <a:ext cx="123507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“四查”</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3928745" y="3390265"/>
            <a:ext cx="4748530" cy="1291590"/>
          </a:xfrm>
          <a:prstGeom prst="rect">
            <a:avLst/>
          </a:prstGeom>
          <a:noFill/>
        </p:spPr>
        <p:txBody>
          <a:bodyPr wrap="square" rtlCol="0" anchor="t">
            <a:spAutoFit/>
          </a:bodyPr>
          <a:lstStyle/>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一查自己所操作的设备运行状况是否良好</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二查自己岗位的清洁工作是否符合安全生产、文明生产的要求</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三查自己的操作、作业环境是否存在不安全因素或隐患</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四查自己是否按劳保规定正确穿戴劳动防护用品</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7" name="c26c06eb-0221-46f3-8b10-fe15ea3195f8"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flipH="1">
            <a:off x="198120" y="1863090"/>
            <a:ext cx="2707005" cy="2802255"/>
            <a:chOff x="3829051" y="1074738"/>
            <a:chExt cx="4529138" cy="4687888"/>
          </a:xfrm>
        </p:grpSpPr>
        <p:sp>
          <p:nvSpPr>
            <p:cNvPr id="1256" name="ïslîďé"/>
            <p:cNvSpPr/>
            <p:nvPr/>
          </p:nvSpPr>
          <p:spPr bwMode="auto">
            <a:xfrm>
              <a:off x="5856288" y="5186363"/>
              <a:ext cx="2084388" cy="447675"/>
            </a:xfrm>
            <a:custGeom>
              <a:avLst/>
              <a:gdLst>
                <a:gd name="T0" fmla="*/ 1313 w 1313"/>
                <a:gd name="T1" fmla="*/ 13 h 282"/>
                <a:gd name="T2" fmla="*/ 0 w 1313"/>
                <a:gd name="T3" fmla="*/ 0 h 282"/>
                <a:gd name="T4" fmla="*/ 0 w 1313"/>
                <a:gd name="T5" fmla="*/ 272 h 282"/>
                <a:gd name="T6" fmla="*/ 1313 w 1313"/>
                <a:gd name="T7" fmla="*/ 282 h 282"/>
                <a:gd name="T8" fmla="*/ 1313 w 1313"/>
                <a:gd name="T9" fmla="*/ 13 h 282"/>
              </a:gdLst>
              <a:ahLst/>
              <a:cxnLst>
                <a:cxn ang="0">
                  <a:pos x="T0" y="T1"/>
                </a:cxn>
                <a:cxn ang="0">
                  <a:pos x="T2" y="T3"/>
                </a:cxn>
                <a:cxn ang="0">
                  <a:pos x="T4" y="T5"/>
                </a:cxn>
                <a:cxn ang="0">
                  <a:pos x="T6" y="T7"/>
                </a:cxn>
                <a:cxn ang="0">
                  <a:pos x="T8" y="T9"/>
                </a:cxn>
              </a:cxnLst>
              <a:rect l="0" t="0" r="r" b="b"/>
              <a:pathLst>
                <a:path w="1313" h="282">
                  <a:moveTo>
                    <a:pt x="1313" y="13"/>
                  </a:moveTo>
                  <a:lnTo>
                    <a:pt x="0" y="0"/>
                  </a:lnTo>
                  <a:lnTo>
                    <a:pt x="0" y="272"/>
                  </a:lnTo>
                  <a:lnTo>
                    <a:pt x="1313" y="282"/>
                  </a:lnTo>
                  <a:lnTo>
                    <a:pt x="1313" y="13"/>
                  </a:lnTo>
                  <a:close/>
                </a:path>
              </a:pathLst>
            </a:custGeom>
            <a:solidFill>
              <a:srgbClr val="E7E7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nvGrpSpPr>
            <p:cNvPr id="346" name="iṣlíďé"/>
            <p:cNvGrpSpPr/>
            <p:nvPr/>
          </p:nvGrpSpPr>
          <p:grpSpPr>
            <a:xfrm>
              <a:off x="5861526" y="5257323"/>
              <a:ext cx="2074387" cy="313373"/>
              <a:chOff x="4000501" y="3917791"/>
              <a:chExt cx="1437324" cy="313373"/>
            </a:xfrm>
          </p:grpSpPr>
          <p:cxnSp>
            <p:nvCxnSpPr>
              <p:cNvPr id="347" name="直接连接符 346"/>
              <p:cNvCxnSpPr/>
              <p:nvPr/>
            </p:nvCxnSpPr>
            <p:spPr>
              <a:xfrm>
                <a:off x="4003676" y="3917791"/>
                <a:ext cx="1434149" cy="0"/>
              </a:xfrm>
              <a:prstGeom prst="line">
                <a:avLst/>
              </a:prstGeom>
              <a:ln w="19050">
                <a:solidFill>
                  <a:srgbClr val="C5BBD1"/>
                </a:solidFill>
              </a:ln>
            </p:spPr>
            <p:style>
              <a:lnRef idx="1">
                <a:schemeClr val="accent1"/>
              </a:lnRef>
              <a:fillRef idx="0">
                <a:schemeClr val="accent1"/>
              </a:fillRef>
              <a:effectRef idx="0">
                <a:schemeClr val="accent1"/>
              </a:effectRef>
              <a:fontRef idx="minor">
                <a:schemeClr val="tx1"/>
              </a:fontRef>
            </p:style>
          </p:cxnSp>
          <p:cxnSp>
            <p:nvCxnSpPr>
              <p:cNvPr id="348" name="直接连接符 347"/>
              <p:cNvCxnSpPr/>
              <p:nvPr/>
            </p:nvCxnSpPr>
            <p:spPr>
              <a:xfrm>
                <a:off x="4002089" y="3992563"/>
                <a:ext cx="1434149" cy="0"/>
              </a:xfrm>
              <a:prstGeom prst="line">
                <a:avLst/>
              </a:prstGeom>
              <a:ln w="19050">
                <a:solidFill>
                  <a:srgbClr val="C5BBD1"/>
                </a:solidFill>
              </a:ln>
            </p:spPr>
            <p:style>
              <a:lnRef idx="1">
                <a:schemeClr val="accent1"/>
              </a:lnRef>
              <a:fillRef idx="0">
                <a:schemeClr val="accent1"/>
              </a:fillRef>
              <a:effectRef idx="0">
                <a:schemeClr val="accent1"/>
              </a:effectRef>
              <a:fontRef idx="minor">
                <a:schemeClr val="tx1"/>
              </a:fontRef>
            </p:style>
          </p:cxnSp>
          <p:cxnSp>
            <p:nvCxnSpPr>
              <p:cNvPr id="349" name="直接连接符 348"/>
              <p:cNvCxnSpPr/>
              <p:nvPr/>
            </p:nvCxnSpPr>
            <p:spPr>
              <a:xfrm>
                <a:off x="4002883" y="4060192"/>
                <a:ext cx="1434149" cy="0"/>
              </a:xfrm>
              <a:prstGeom prst="line">
                <a:avLst/>
              </a:prstGeom>
              <a:ln w="19050">
                <a:solidFill>
                  <a:srgbClr val="C5BBD1"/>
                </a:solidFill>
              </a:ln>
            </p:spPr>
            <p:style>
              <a:lnRef idx="1">
                <a:schemeClr val="accent1"/>
              </a:lnRef>
              <a:fillRef idx="0">
                <a:schemeClr val="accent1"/>
              </a:fillRef>
              <a:effectRef idx="0">
                <a:schemeClr val="accent1"/>
              </a:effectRef>
              <a:fontRef idx="minor">
                <a:schemeClr val="tx1"/>
              </a:fontRef>
            </p:style>
          </p:cxnSp>
          <p:cxnSp>
            <p:nvCxnSpPr>
              <p:cNvPr id="350" name="直接连接符 349"/>
              <p:cNvCxnSpPr/>
              <p:nvPr/>
            </p:nvCxnSpPr>
            <p:spPr>
              <a:xfrm>
                <a:off x="4000501" y="4104006"/>
                <a:ext cx="1434149" cy="0"/>
              </a:xfrm>
              <a:prstGeom prst="line">
                <a:avLst/>
              </a:prstGeom>
              <a:ln w="19050">
                <a:solidFill>
                  <a:srgbClr val="C5BBD1"/>
                </a:solidFill>
              </a:ln>
            </p:spPr>
            <p:style>
              <a:lnRef idx="1">
                <a:schemeClr val="accent1"/>
              </a:lnRef>
              <a:fillRef idx="0">
                <a:schemeClr val="accent1"/>
              </a:fillRef>
              <a:effectRef idx="0">
                <a:schemeClr val="accent1"/>
              </a:effectRef>
              <a:fontRef idx="minor">
                <a:schemeClr val="tx1"/>
              </a:fontRef>
            </p:style>
          </p:cxnSp>
          <p:cxnSp>
            <p:nvCxnSpPr>
              <p:cNvPr id="351" name="直接连接符 350"/>
              <p:cNvCxnSpPr/>
              <p:nvPr/>
            </p:nvCxnSpPr>
            <p:spPr>
              <a:xfrm>
                <a:off x="4002882" y="4231164"/>
                <a:ext cx="1434149" cy="0"/>
              </a:xfrm>
              <a:prstGeom prst="line">
                <a:avLst/>
              </a:prstGeom>
              <a:ln w="19050">
                <a:solidFill>
                  <a:srgbClr val="C5BBD1"/>
                </a:solidFill>
              </a:ln>
            </p:spPr>
            <p:style>
              <a:lnRef idx="1">
                <a:schemeClr val="accent1"/>
              </a:lnRef>
              <a:fillRef idx="0">
                <a:schemeClr val="accent1"/>
              </a:fillRef>
              <a:effectRef idx="0">
                <a:schemeClr val="accent1"/>
              </a:effectRef>
              <a:fontRef idx="minor">
                <a:schemeClr val="tx1"/>
              </a:fontRef>
            </p:style>
          </p:cxnSp>
          <p:cxnSp>
            <p:nvCxnSpPr>
              <p:cNvPr id="352" name="直接连接符 351"/>
              <p:cNvCxnSpPr/>
              <p:nvPr/>
            </p:nvCxnSpPr>
            <p:spPr>
              <a:xfrm>
                <a:off x="4000501" y="4168300"/>
                <a:ext cx="1434149" cy="0"/>
              </a:xfrm>
              <a:prstGeom prst="line">
                <a:avLst/>
              </a:prstGeom>
              <a:ln w="19050">
                <a:solidFill>
                  <a:srgbClr val="C5BBD1"/>
                </a:solidFill>
              </a:ln>
            </p:spPr>
            <p:style>
              <a:lnRef idx="1">
                <a:schemeClr val="accent1"/>
              </a:lnRef>
              <a:fillRef idx="0">
                <a:schemeClr val="accent1"/>
              </a:fillRef>
              <a:effectRef idx="0">
                <a:schemeClr val="accent1"/>
              </a:effectRef>
              <a:fontRef idx="minor">
                <a:schemeClr val="tx1"/>
              </a:fontRef>
            </p:style>
          </p:cxnSp>
        </p:grpSp>
        <p:sp>
          <p:nvSpPr>
            <p:cNvPr id="1262" name="iś1ide"/>
            <p:cNvSpPr/>
            <p:nvPr/>
          </p:nvSpPr>
          <p:spPr bwMode="auto">
            <a:xfrm>
              <a:off x="5541963" y="4513263"/>
              <a:ext cx="2085975" cy="447675"/>
            </a:xfrm>
            <a:custGeom>
              <a:avLst/>
              <a:gdLst>
                <a:gd name="T0" fmla="*/ 1314 w 1314"/>
                <a:gd name="T1" fmla="*/ 13 h 282"/>
                <a:gd name="T2" fmla="*/ 0 w 1314"/>
                <a:gd name="T3" fmla="*/ 0 h 282"/>
                <a:gd name="T4" fmla="*/ 0 w 1314"/>
                <a:gd name="T5" fmla="*/ 272 h 282"/>
                <a:gd name="T6" fmla="*/ 1314 w 1314"/>
                <a:gd name="T7" fmla="*/ 282 h 282"/>
                <a:gd name="T8" fmla="*/ 1314 w 1314"/>
                <a:gd name="T9" fmla="*/ 13 h 282"/>
              </a:gdLst>
              <a:ahLst/>
              <a:cxnLst>
                <a:cxn ang="0">
                  <a:pos x="T0" y="T1"/>
                </a:cxn>
                <a:cxn ang="0">
                  <a:pos x="T2" y="T3"/>
                </a:cxn>
                <a:cxn ang="0">
                  <a:pos x="T4" y="T5"/>
                </a:cxn>
                <a:cxn ang="0">
                  <a:pos x="T6" y="T7"/>
                </a:cxn>
                <a:cxn ang="0">
                  <a:pos x="T8" y="T9"/>
                </a:cxn>
              </a:cxnLst>
              <a:rect l="0" t="0" r="r" b="b"/>
              <a:pathLst>
                <a:path w="1314" h="282">
                  <a:moveTo>
                    <a:pt x="1314" y="13"/>
                  </a:moveTo>
                  <a:lnTo>
                    <a:pt x="0" y="0"/>
                  </a:lnTo>
                  <a:lnTo>
                    <a:pt x="0" y="272"/>
                  </a:lnTo>
                  <a:lnTo>
                    <a:pt x="1314" y="282"/>
                  </a:lnTo>
                  <a:lnTo>
                    <a:pt x="1314" y="13"/>
                  </a:lnTo>
                  <a:close/>
                </a:path>
              </a:pathLst>
            </a:custGeom>
            <a:solidFill>
              <a:srgbClr val="E7E7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nvGrpSpPr>
            <p:cNvPr id="339" name="íśľíḓe"/>
            <p:cNvGrpSpPr/>
            <p:nvPr/>
          </p:nvGrpSpPr>
          <p:grpSpPr>
            <a:xfrm>
              <a:off x="5553550" y="4587717"/>
              <a:ext cx="2074387" cy="313373"/>
              <a:chOff x="4000501" y="3917791"/>
              <a:chExt cx="1437324" cy="313373"/>
            </a:xfrm>
          </p:grpSpPr>
          <p:cxnSp>
            <p:nvCxnSpPr>
              <p:cNvPr id="340" name="直接连接符 339"/>
              <p:cNvCxnSpPr/>
              <p:nvPr/>
            </p:nvCxnSpPr>
            <p:spPr>
              <a:xfrm>
                <a:off x="4003676" y="3917791"/>
                <a:ext cx="1434149" cy="0"/>
              </a:xfrm>
              <a:prstGeom prst="line">
                <a:avLst/>
              </a:prstGeom>
              <a:ln w="19050">
                <a:solidFill>
                  <a:srgbClr val="C5BBD1"/>
                </a:solidFill>
              </a:ln>
            </p:spPr>
            <p:style>
              <a:lnRef idx="1">
                <a:schemeClr val="accent1"/>
              </a:lnRef>
              <a:fillRef idx="0">
                <a:schemeClr val="accent1"/>
              </a:fillRef>
              <a:effectRef idx="0">
                <a:schemeClr val="accent1"/>
              </a:effectRef>
              <a:fontRef idx="minor">
                <a:schemeClr val="tx1"/>
              </a:fontRef>
            </p:style>
          </p:cxnSp>
          <p:cxnSp>
            <p:nvCxnSpPr>
              <p:cNvPr id="341" name="直接连接符 340"/>
              <p:cNvCxnSpPr/>
              <p:nvPr/>
            </p:nvCxnSpPr>
            <p:spPr>
              <a:xfrm>
                <a:off x="4002089" y="3992563"/>
                <a:ext cx="1434149" cy="0"/>
              </a:xfrm>
              <a:prstGeom prst="line">
                <a:avLst/>
              </a:prstGeom>
              <a:ln w="19050">
                <a:solidFill>
                  <a:srgbClr val="C5BBD1"/>
                </a:solidFill>
              </a:ln>
            </p:spPr>
            <p:style>
              <a:lnRef idx="1">
                <a:schemeClr val="accent1"/>
              </a:lnRef>
              <a:fillRef idx="0">
                <a:schemeClr val="accent1"/>
              </a:fillRef>
              <a:effectRef idx="0">
                <a:schemeClr val="accent1"/>
              </a:effectRef>
              <a:fontRef idx="minor">
                <a:schemeClr val="tx1"/>
              </a:fontRef>
            </p:style>
          </p:cxnSp>
          <p:cxnSp>
            <p:nvCxnSpPr>
              <p:cNvPr id="342" name="直接连接符 341"/>
              <p:cNvCxnSpPr/>
              <p:nvPr/>
            </p:nvCxnSpPr>
            <p:spPr>
              <a:xfrm>
                <a:off x="4002883" y="4060192"/>
                <a:ext cx="1434149" cy="0"/>
              </a:xfrm>
              <a:prstGeom prst="line">
                <a:avLst/>
              </a:prstGeom>
              <a:ln w="19050">
                <a:solidFill>
                  <a:srgbClr val="C5BBD1"/>
                </a:solidFill>
              </a:ln>
            </p:spPr>
            <p:style>
              <a:lnRef idx="1">
                <a:schemeClr val="accent1"/>
              </a:lnRef>
              <a:fillRef idx="0">
                <a:schemeClr val="accent1"/>
              </a:fillRef>
              <a:effectRef idx="0">
                <a:schemeClr val="accent1"/>
              </a:effectRef>
              <a:fontRef idx="minor">
                <a:schemeClr val="tx1"/>
              </a:fontRef>
            </p:style>
          </p:cxnSp>
          <p:cxnSp>
            <p:nvCxnSpPr>
              <p:cNvPr id="343" name="直接连接符 342"/>
              <p:cNvCxnSpPr/>
              <p:nvPr/>
            </p:nvCxnSpPr>
            <p:spPr>
              <a:xfrm>
                <a:off x="4000501" y="4104006"/>
                <a:ext cx="1434149" cy="0"/>
              </a:xfrm>
              <a:prstGeom prst="line">
                <a:avLst/>
              </a:prstGeom>
              <a:ln w="19050">
                <a:solidFill>
                  <a:srgbClr val="C5BBD1"/>
                </a:solidFill>
              </a:ln>
            </p:spPr>
            <p:style>
              <a:lnRef idx="1">
                <a:schemeClr val="accent1"/>
              </a:lnRef>
              <a:fillRef idx="0">
                <a:schemeClr val="accent1"/>
              </a:fillRef>
              <a:effectRef idx="0">
                <a:schemeClr val="accent1"/>
              </a:effectRef>
              <a:fontRef idx="minor">
                <a:schemeClr val="tx1"/>
              </a:fontRef>
            </p:style>
          </p:cxnSp>
          <p:cxnSp>
            <p:nvCxnSpPr>
              <p:cNvPr id="344" name="直接连接符 343"/>
              <p:cNvCxnSpPr/>
              <p:nvPr/>
            </p:nvCxnSpPr>
            <p:spPr>
              <a:xfrm>
                <a:off x="4002882" y="4231164"/>
                <a:ext cx="1434149" cy="0"/>
              </a:xfrm>
              <a:prstGeom prst="line">
                <a:avLst/>
              </a:prstGeom>
              <a:ln w="19050">
                <a:solidFill>
                  <a:srgbClr val="C5BBD1"/>
                </a:solidFill>
              </a:ln>
            </p:spPr>
            <p:style>
              <a:lnRef idx="1">
                <a:schemeClr val="accent1"/>
              </a:lnRef>
              <a:fillRef idx="0">
                <a:schemeClr val="accent1"/>
              </a:fillRef>
              <a:effectRef idx="0">
                <a:schemeClr val="accent1"/>
              </a:effectRef>
              <a:fontRef idx="minor">
                <a:schemeClr val="tx1"/>
              </a:fontRef>
            </p:style>
          </p:cxnSp>
          <p:cxnSp>
            <p:nvCxnSpPr>
              <p:cNvPr id="345" name="直接连接符 344"/>
              <p:cNvCxnSpPr/>
              <p:nvPr/>
            </p:nvCxnSpPr>
            <p:spPr>
              <a:xfrm>
                <a:off x="4000501" y="4168300"/>
                <a:ext cx="1434149" cy="0"/>
              </a:xfrm>
              <a:prstGeom prst="line">
                <a:avLst/>
              </a:prstGeom>
              <a:ln w="19050">
                <a:solidFill>
                  <a:srgbClr val="C5BBD1"/>
                </a:solidFill>
              </a:ln>
            </p:spPr>
            <p:style>
              <a:lnRef idx="1">
                <a:schemeClr val="accent1"/>
              </a:lnRef>
              <a:fillRef idx="0">
                <a:schemeClr val="accent1"/>
              </a:fillRef>
              <a:effectRef idx="0">
                <a:schemeClr val="accent1"/>
              </a:effectRef>
              <a:fontRef idx="minor">
                <a:schemeClr val="tx1"/>
              </a:fontRef>
            </p:style>
          </p:cxnSp>
        </p:grpSp>
        <p:sp>
          <p:nvSpPr>
            <p:cNvPr id="1272" name="íṩlïḓe"/>
            <p:cNvSpPr/>
            <p:nvPr/>
          </p:nvSpPr>
          <p:spPr bwMode="auto">
            <a:xfrm>
              <a:off x="4003676" y="3840163"/>
              <a:ext cx="1462088" cy="447675"/>
            </a:xfrm>
            <a:custGeom>
              <a:avLst/>
              <a:gdLst>
                <a:gd name="T0" fmla="*/ 0 w 921"/>
                <a:gd name="T1" fmla="*/ 269 h 282"/>
                <a:gd name="T2" fmla="*/ 921 w 921"/>
                <a:gd name="T3" fmla="*/ 282 h 282"/>
                <a:gd name="T4" fmla="*/ 921 w 921"/>
                <a:gd name="T5" fmla="*/ 13 h 282"/>
                <a:gd name="T6" fmla="*/ 0 w 921"/>
                <a:gd name="T7" fmla="*/ 0 h 282"/>
                <a:gd name="T8" fmla="*/ 0 w 921"/>
                <a:gd name="T9" fmla="*/ 269 h 282"/>
              </a:gdLst>
              <a:ahLst/>
              <a:cxnLst>
                <a:cxn ang="0">
                  <a:pos x="T0" y="T1"/>
                </a:cxn>
                <a:cxn ang="0">
                  <a:pos x="T2" y="T3"/>
                </a:cxn>
                <a:cxn ang="0">
                  <a:pos x="T4" y="T5"/>
                </a:cxn>
                <a:cxn ang="0">
                  <a:pos x="T6" y="T7"/>
                </a:cxn>
                <a:cxn ang="0">
                  <a:pos x="T8" y="T9"/>
                </a:cxn>
              </a:cxnLst>
              <a:rect l="0" t="0" r="r" b="b"/>
              <a:pathLst>
                <a:path w="921" h="282">
                  <a:moveTo>
                    <a:pt x="0" y="269"/>
                  </a:moveTo>
                  <a:lnTo>
                    <a:pt x="921" y="282"/>
                  </a:lnTo>
                  <a:lnTo>
                    <a:pt x="921" y="13"/>
                  </a:lnTo>
                  <a:lnTo>
                    <a:pt x="0" y="0"/>
                  </a:lnTo>
                  <a:lnTo>
                    <a:pt x="0" y="269"/>
                  </a:lnTo>
                  <a:close/>
                </a:path>
              </a:pathLst>
            </a:custGeom>
            <a:solidFill>
              <a:srgbClr val="E7E7E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nvGrpSpPr>
            <p:cNvPr id="299" name="işļiḓe"/>
            <p:cNvGrpSpPr/>
            <p:nvPr/>
          </p:nvGrpSpPr>
          <p:grpSpPr>
            <a:xfrm>
              <a:off x="4000501" y="3917791"/>
              <a:ext cx="1437324" cy="313373"/>
              <a:chOff x="4000501" y="3917791"/>
              <a:chExt cx="1437324" cy="313373"/>
            </a:xfrm>
          </p:grpSpPr>
          <p:cxnSp>
            <p:nvCxnSpPr>
              <p:cNvPr id="1310" name="直接连接符 1309"/>
              <p:cNvCxnSpPr/>
              <p:nvPr/>
            </p:nvCxnSpPr>
            <p:spPr>
              <a:xfrm>
                <a:off x="4003676" y="3917791"/>
                <a:ext cx="1434149" cy="0"/>
              </a:xfrm>
              <a:prstGeom prst="line">
                <a:avLst/>
              </a:prstGeom>
              <a:ln w="19050">
                <a:solidFill>
                  <a:srgbClr val="C5BBD1"/>
                </a:solidFill>
              </a:ln>
            </p:spPr>
            <p:style>
              <a:lnRef idx="1">
                <a:schemeClr val="accent1"/>
              </a:lnRef>
              <a:fillRef idx="0">
                <a:schemeClr val="accent1"/>
              </a:fillRef>
              <a:effectRef idx="0">
                <a:schemeClr val="accent1"/>
              </a:effectRef>
              <a:fontRef idx="minor">
                <a:schemeClr val="tx1"/>
              </a:fontRef>
            </p:style>
          </p:cxnSp>
          <p:cxnSp>
            <p:nvCxnSpPr>
              <p:cNvPr id="333" name="直接连接符 332"/>
              <p:cNvCxnSpPr/>
              <p:nvPr/>
            </p:nvCxnSpPr>
            <p:spPr>
              <a:xfrm>
                <a:off x="4002089" y="3992563"/>
                <a:ext cx="1434149" cy="0"/>
              </a:xfrm>
              <a:prstGeom prst="line">
                <a:avLst/>
              </a:prstGeom>
              <a:ln w="19050">
                <a:solidFill>
                  <a:srgbClr val="C5BBD1"/>
                </a:solidFill>
              </a:ln>
            </p:spPr>
            <p:style>
              <a:lnRef idx="1">
                <a:schemeClr val="accent1"/>
              </a:lnRef>
              <a:fillRef idx="0">
                <a:schemeClr val="accent1"/>
              </a:fillRef>
              <a:effectRef idx="0">
                <a:schemeClr val="accent1"/>
              </a:effectRef>
              <a:fontRef idx="minor">
                <a:schemeClr val="tx1"/>
              </a:fontRef>
            </p:style>
          </p:cxnSp>
          <p:cxnSp>
            <p:nvCxnSpPr>
              <p:cNvPr id="334" name="直接连接符 333"/>
              <p:cNvCxnSpPr/>
              <p:nvPr/>
            </p:nvCxnSpPr>
            <p:spPr>
              <a:xfrm>
                <a:off x="4002883" y="4060192"/>
                <a:ext cx="1434149" cy="0"/>
              </a:xfrm>
              <a:prstGeom prst="line">
                <a:avLst/>
              </a:prstGeom>
              <a:ln w="19050">
                <a:solidFill>
                  <a:srgbClr val="C5BBD1"/>
                </a:solidFill>
              </a:ln>
            </p:spPr>
            <p:style>
              <a:lnRef idx="1">
                <a:schemeClr val="accent1"/>
              </a:lnRef>
              <a:fillRef idx="0">
                <a:schemeClr val="accent1"/>
              </a:fillRef>
              <a:effectRef idx="0">
                <a:schemeClr val="accent1"/>
              </a:effectRef>
              <a:fontRef idx="minor">
                <a:schemeClr val="tx1"/>
              </a:fontRef>
            </p:style>
          </p:cxnSp>
          <p:cxnSp>
            <p:nvCxnSpPr>
              <p:cNvPr id="335" name="直接连接符 334"/>
              <p:cNvCxnSpPr/>
              <p:nvPr/>
            </p:nvCxnSpPr>
            <p:spPr>
              <a:xfrm>
                <a:off x="4000501" y="4104006"/>
                <a:ext cx="1434149" cy="0"/>
              </a:xfrm>
              <a:prstGeom prst="line">
                <a:avLst/>
              </a:prstGeom>
              <a:ln w="19050">
                <a:solidFill>
                  <a:srgbClr val="C5BBD1"/>
                </a:solidFill>
              </a:ln>
            </p:spPr>
            <p:style>
              <a:lnRef idx="1">
                <a:schemeClr val="accent1"/>
              </a:lnRef>
              <a:fillRef idx="0">
                <a:schemeClr val="accent1"/>
              </a:fillRef>
              <a:effectRef idx="0">
                <a:schemeClr val="accent1"/>
              </a:effectRef>
              <a:fontRef idx="minor">
                <a:schemeClr val="tx1"/>
              </a:fontRef>
            </p:style>
          </p:cxnSp>
          <p:cxnSp>
            <p:nvCxnSpPr>
              <p:cNvPr id="336" name="直接连接符 335"/>
              <p:cNvCxnSpPr/>
              <p:nvPr/>
            </p:nvCxnSpPr>
            <p:spPr>
              <a:xfrm>
                <a:off x="4002882" y="4231164"/>
                <a:ext cx="1434149" cy="0"/>
              </a:xfrm>
              <a:prstGeom prst="line">
                <a:avLst/>
              </a:prstGeom>
              <a:ln w="19050">
                <a:solidFill>
                  <a:srgbClr val="C5BBD1"/>
                </a:solidFill>
              </a:ln>
            </p:spPr>
            <p:style>
              <a:lnRef idx="1">
                <a:schemeClr val="accent1"/>
              </a:lnRef>
              <a:fillRef idx="0">
                <a:schemeClr val="accent1"/>
              </a:fillRef>
              <a:effectRef idx="0">
                <a:schemeClr val="accent1"/>
              </a:effectRef>
              <a:fontRef idx="minor">
                <a:schemeClr val="tx1"/>
              </a:fontRef>
            </p:style>
          </p:cxnSp>
          <p:cxnSp>
            <p:nvCxnSpPr>
              <p:cNvPr id="337" name="直接连接符 336"/>
              <p:cNvCxnSpPr/>
              <p:nvPr/>
            </p:nvCxnSpPr>
            <p:spPr>
              <a:xfrm>
                <a:off x="4000501" y="4168300"/>
                <a:ext cx="1434149" cy="0"/>
              </a:xfrm>
              <a:prstGeom prst="line">
                <a:avLst/>
              </a:prstGeom>
              <a:ln w="19050">
                <a:solidFill>
                  <a:srgbClr val="C5BBD1"/>
                </a:solidFill>
              </a:ln>
            </p:spPr>
            <p:style>
              <a:lnRef idx="1">
                <a:schemeClr val="accent1"/>
              </a:lnRef>
              <a:fillRef idx="0">
                <a:schemeClr val="accent1"/>
              </a:fillRef>
              <a:effectRef idx="0">
                <a:schemeClr val="accent1"/>
              </a:effectRef>
              <a:fontRef idx="minor">
                <a:schemeClr val="tx1"/>
              </a:fontRef>
            </p:style>
          </p:cxnSp>
        </p:grpSp>
        <p:sp>
          <p:nvSpPr>
            <p:cNvPr id="1214" name="íṥľíḓê"/>
            <p:cNvSpPr/>
            <p:nvPr/>
          </p:nvSpPr>
          <p:spPr bwMode="auto">
            <a:xfrm>
              <a:off x="7050088" y="3008313"/>
              <a:ext cx="442913" cy="317500"/>
            </a:xfrm>
            <a:custGeom>
              <a:avLst/>
              <a:gdLst>
                <a:gd name="T0" fmla="*/ 43 w 86"/>
                <a:gd name="T1" fmla="*/ 62 h 62"/>
                <a:gd name="T2" fmla="*/ 43 w 86"/>
                <a:gd name="T3" fmla="*/ 62 h 62"/>
                <a:gd name="T4" fmla="*/ 20 w 86"/>
                <a:gd name="T5" fmla="*/ 47 h 62"/>
                <a:gd name="T6" fmla="*/ 0 w 86"/>
                <a:gd name="T7" fmla="*/ 0 h 62"/>
                <a:gd name="T8" fmla="*/ 86 w 86"/>
                <a:gd name="T9" fmla="*/ 0 h 62"/>
                <a:gd name="T10" fmla="*/ 66 w 86"/>
                <a:gd name="T11" fmla="*/ 47 h 62"/>
                <a:gd name="T12" fmla="*/ 43 w 86"/>
                <a:gd name="T13" fmla="*/ 62 h 62"/>
              </a:gdLst>
              <a:ahLst/>
              <a:cxnLst>
                <a:cxn ang="0">
                  <a:pos x="T0" y="T1"/>
                </a:cxn>
                <a:cxn ang="0">
                  <a:pos x="T2" y="T3"/>
                </a:cxn>
                <a:cxn ang="0">
                  <a:pos x="T4" y="T5"/>
                </a:cxn>
                <a:cxn ang="0">
                  <a:pos x="T6" y="T7"/>
                </a:cxn>
                <a:cxn ang="0">
                  <a:pos x="T8" y="T9"/>
                </a:cxn>
                <a:cxn ang="0">
                  <a:pos x="T10" y="T11"/>
                </a:cxn>
                <a:cxn ang="0">
                  <a:pos x="T12" y="T13"/>
                </a:cxn>
              </a:cxnLst>
              <a:rect l="0" t="0" r="r" b="b"/>
              <a:pathLst>
                <a:path w="86" h="62">
                  <a:moveTo>
                    <a:pt x="43" y="62"/>
                  </a:moveTo>
                  <a:cubicBezTo>
                    <a:pt x="43" y="62"/>
                    <a:pt x="43" y="62"/>
                    <a:pt x="43" y="62"/>
                  </a:cubicBezTo>
                  <a:cubicBezTo>
                    <a:pt x="33" y="62"/>
                    <a:pt x="24" y="56"/>
                    <a:pt x="20" y="47"/>
                  </a:cubicBezTo>
                  <a:cubicBezTo>
                    <a:pt x="0" y="0"/>
                    <a:pt x="0" y="0"/>
                    <a:pt x="0" y="0"/>
                  </a:cubicBezTo>
                  <a:cubicBezTo>
                    <a:pt x="86" y="0"/>
                    <a:pt x="86" y="0"/>
                    <a:pt x="86" y="0"/>
                  </a:cubicBezTo>
                  <a:cubicBezTo>
                    <a:pt x="66" y="47"/>
                    <a:pt x="66" y="47"/>
                    <a:pt x="66" y="47"/>
                  </a:cubicBezTo>
                  <a:cubicBezTo>
                    <a:pt x="62" y="56"/>
                    <a:pt x="53" y="62"/>
                    <a:pt x="43" y="62"/>
                  </a:cubicBezTo>
                  <a:close/>
                </a:path>
              </a:pathLst>
            </a:custGeom>
            <a:gradFill>
              <a:gsLst>
                <a:gs pos="100000">
                  <a:srgbClr val="B1C1D7"/>
                </a:gs>
                <a:gs pos="0">
                  <a:srgbClr val="DEEBFB"/>
                </a:gs>
              </a:gsLst>
              <a:lin ang="5400000" scaled="0"/>
            </a:gradFill>
            <a:ln>
              <a:noFill/>
            </a:ln>
          </p:spPr>
          <p:txBody>
            <a:bodyPr anchor="ctr"/>
            <a:lstStyle/>
            <a:p>
              <a:pPr algn="ctr"/>
            </a:p>
          </p:txBody>
        </p:sp>
        <p:sp>
          <p:nvSpPr>
            <p:cNvPr id="1223" name="îŝlîḓe"/>
            <p:cNvSpPr/>
            <p:nvPr/>
          </p:nvSpPr>
          <p:spPr bwMode="auto">
            <a:xfrm>
              <a:off x="6567488" y="1362075"/>
              <a:ext cx="1404938" cy="1403350"/>
            </a:xfrm>
            <a:prstGeom prst="ellipse">
              <a:avLst/>
            </a:pr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24" name="iṥḷíḓe"/>
            <p:cNvSpPr/>
            <p:nvPr/>
          </p:nvSpPr>
          <p:spPr bwMode="auto">
            <a:xfrm>
              <a:off x="7256463" y="2760663"/>
              <a:ext cx="66675" cy="4763"/>
            </a:xfrm>
            <a:custGeom>
              <a:avLst/>
              <a:gdLst>
                <a:gd name="T0" fmla="*/ 3 w 13"/>
                <a:gd name="T1" fmla="*/ 1 h 1"/>
                <a:gd name="T2" fmla="*/ 2 w 13"/>
                <a:gd name="T3" fmla="*/ 1 h 1"/>
                <a:gd name="T4" fmla="*/ 3 w 13"/>
                <a:gd name="T5" fmla="*/ 1 h 1"/>
                <a:gd name="T6" fmla="*/ 3 w 13"/>
                <a:gd name="T7" fmla="*/ 1 h 1"/>
                <a:gd name="T8" fmla="*/ 2 w 13"/>
                <a:gd name="T9" fmla="*/ 1 h 1"/>
                <a:gd name="T10" fmla="*/ 4 w 13"/>
                <a:gd name="T11" fmla="*/ 1 h 1"/>
                <a:gd name="T12" fmla="*/ 4 w 13"/>
                <a:gd name="T13" fmla="*/ 1 h 1"/>
                <a:gd name="T14" fmla="*/ 2 w 13"/>
                <a:gd name="T15" fmla="*/ 1 h 1"/>
                <a:gd name="T16" fmla="*/ 4 w 13"/>
                <a:gd name="T17" fmla="*/ 1 h 1"/>
                <a:gd name="T18" fmla="*/ 1 w 13"/>
                <a:gd name="T19" fmla="*/ 1 h 1"/>
                <a:gd name="T20" fmla="*/ 4 w 13"/>
                <a:gd name="T21" fmla="*/ 1 h 1"/>
                <a:gd name="T22" fmla="*/ 4 w 13"/>
                <a:gd name="T23" fmla="*/ 1 h 1"/>
                <a:gd name="T24" fmla="*/ 1 w 13"/>
                <a:gd name="T25" fmla="*/ 1 h 1"/>
                <a:gd name="T26" fmla="*/ 5 w 13"/>
                <a:gd name="T27" fmla="*/ 1 h 1"/>
                <a:gd name="T28" fmla="*/ 5 w 13"/>
                <a:gd name="T29" fmla="*/ 1 h 1"/>
                <a:gd name="T30" fmla="*/ 1 w 13"/>
                <a:gd name="T31" fmla="*/ 1 h 1"/>
                <a:gd name="T32" fmla="*/ 5 w 13"/>
                <a:gd name="T33" fmla="*/ 1 h 1"/>
                <a:gd name="T34" fmla="*/ 0 w 13"/>
                <a:gd name="T35" fmla="*/ 1 h 1"/>
                <a:gd name="T36" fmla="*/ 5 w 13"/>
                <a:gd name="T37" fmla="*/ 1 h 1"/>
                <a:gd name="T38" fmla="*/ 6 w 13"/>
                <a:gd name="T39" fmla="*/ 1 h 1"/>
                <a:gd name="T40" fmla="*/ 6 w 13"/>
                <a:gd name="T41" fmla="*/ 1 h 1"/>
                <a:gd name="T42" fmla="*/ 6 w 13"/>
                <a:gd name="T43" fmla="*/ 1 h 1"/>
                <a:gd name="T44" fmla="*/ 6 w 13"/>
                <a:gd name="T45" fmla="*/ 1 h 1"/>
                <a:gd name="T46" fmla="*/ 6 w 13"/>
                <a:gd name="T47" fmla="*/ 1 h 1"/>
                <a:gd name="T48" fmla="*/ 7 w 13"/>
                <a:gd name="T49" fmla="*/ 1 h 1"/>
                <a:gd name="T50" fmla="*/ 7 w 13"/>
                <a:gd name="T51" fmla="*/ 1 h 1"/>
                <a:gd name="T52" fmla="*/ 7 w 13"/>
                <a:gd name="T53" fmla="*/ 1 h 1"/>
                <a:gd name="T54" fmla="*/ 7 w 13"/>
                <a:gd name="T55" fmla="*/ 1 h 1"/>
                <a:gd name="T56" fmla="*/ 7 w 13"/>
                <a:gd name="T57" fmla="*/ 1 h 1"/>
                <a:gd name="T58" fmla="*/ 8 w 13"/>
                <a:gd name="T59" fmla="*/ 1 h 1"/>
                <a:gd name="T60" fmla="*/ 8 w 13"/>
                <a:gd name="T61" fmla="*/ 1 h 1"/>
                <a:gd name="T62" fmla="*/ 8 w 13"/>
                <a:gd name="T63" fmla="*/ 1 h 1"/>
                <a:gd name="T64" fmla="*/ 8 w 13"/>
                <a:gd name="T65" fmla="*/ 1 h 1"/>
                <a:gd name="T66" fmla="*/ 8 w 13"/>
                <a:gd name="T67" fmla="*/ 1 h 1"/>
                <a:gd name="T68" fmla="*/ 9 w 13"/>
                <a:gd name="T69" fmla="*/ 1 h 1"/>
                <a:gd name="T70" fmla="*/ 10 w 13"/>
                <a:gd name="T71" fmla="*/ 1 h 1"/>
                <a:gd name="T72" fmla="*/ 11 w 13"/>
                <a:gd name="T73" fmla="*/ 0 h 1"/>
                <a:gd name="T74" fmla="*/ 11 w 13"/>
                <a:gd name="T75" fmla="*/ 0 h 1"/>
                <a:gd name="T76" fmla="*/ 11 w 13"/>
                <a:gd name="T77" fmla="*/ 0 h 1"/>
                <a:gd name="T78" fmla="*/ 11 w 13"/>
                <a:gd name="T79" fmla="*/ 0 h 1"/>
                <a:gd name="T80" fmla="*/ 11 w 13"/>
                <a:gd name="T81" fmla="*/ 0 h 1"/>
                <a:gd name="T82" fmla="*/ 12 w 13"/>
                <a:gd name="T83" fmla="*/ 0 h 1"/>
                <a:gd name="T84" fmla="*/ 12 w 13"/>
                <a:gd name="T85" fmla="*/ 0 h 1"/>
                <a:gd name="T86" fmla="*/ 12 w 13"/>
                <a:gd name="T87" fmla="*/ 0 h 1"/>
                <a:gd name="T88" fmla="*/ 12 w 13"/>
                <a:gd name="T89" fmla="*/ 0 h 1"/>
                <a:gd name="T90" fmla="*/ 13 w 13"/>
                <a:gd name="T9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 h="1">
                  <a:moveTo>
                    <a:pt x="3" y="1"/>
                  </a:moveTo>
                  <a:cubicBezTo>
                    <a:pt x="3" y="1"/>
                    <a:pt x="3" y="1"/>
                    <a:pt x="3" y="1"/>
                  </a:cubicBezTo>
                  <a:cubicBezTo>
                    <a:pt x="3" y="1"/>
                    <a:pt x="3" y="1"/>
                    <a:pt x="3" y="1"/>
                  </a:cubicBezTo>
                  <a:moveTo>
                    <a:pt x="2" y="1"/>
                  </a:moveTo>
                  <a:cubicBezTo>
                    <a:pt x="2" y="1"/>
                    <a:pt x="2" y="1"/>
                    <a:pt x="2" y="1"/>
                  </a:cubicBezTo>
                  <a:cubicBezTo>
                    <a:pt x="2" y="1"/>
                    <a:pt x="2" y="1"/>
                    <a:pt x="2" y="1"/>
                  </a:cubicBezTo>
                  <a:moveTo>
                    <a:pt x="3" y="1"/>
                  </a:moveTo>
                  <a:cubicBezTo>
                    <a:pt x="3" y="1"/>
                    <a:pt x="3" y="1"/>
                    <a:pt x="3" y="1"/>
                  </a:cubicBezTo>
                  <a:cubicBezTo>
                    <a:pt x="3" y="1"/>
                    <a:pt x="3" y="1"/>
                    <a:pt x="3" y="1"/>
                  </a:cubicBezTo>
                  <a:moveTo>
                    <a:pt x="3" y="1"/>
                  </a:moveTo>
                  <a:cubicBezTo>
                    <a:pt x="3" y="1"/>
                    <a:pt x="3" y="1"/>
                    <a:pt x="3" y="1"/>
                  </a:cubicBezTo>
                  <a:cubicBezTo>
                    <a:pt x="3" y="1"/>
                    <a:pt x="3" y="1"/>
                    <a:pt x="3" y="1"/>
                  </a:cubicBezTo>
                  <a:moveTo>
                    <a:pt x="2" y="1"/>
                  </a:moveTo>
                  <a:cubicBezTo>
                    <a:pt x="2" y="1"/>
                    <a:pt x="2" y="1"/>
                    <a:pt x="2" y="1"/>
                  </a:cubicBezTo>
                  <a:cubicBezTo>
                    <a:pt x="2" y="1"/>
                    <a:pt x="2" y="1"/>
                    <a:pt x="2" y="1"/>
                  </a:cubicBezTo>
                  <a:moveTo>
                    <a:pt x="4" y="1"/>
                  </a:moveTo>
                  <a:cubicBezTo>
                    <a:pt x="4" y="1"/>
                    <a:pt x="4" y="1"/>
                    <a:pt x="3" y="1"/>
                  </a:cubicBezTo>
                  <a:cubicBezTo>
                    <a:pt x="4" y="1"/>
                    <a:pt x="4" y="1"/>
                    <a:pt x="4" y="1"/>
                  </a:cubicBezTo>
                  <a:moveTo>
                    <a:pt x="4" y="1"/>
                  </a:moveTo>
                  <a:cubicBezTo>
                    <a:pt x="4" y="1"/>
                    <a:pt x="4" y="1"/>
                    <a:pt x="4" y="1"/>
                  </a:cubicBezTo>
                  <a:cubicBezTo>
                    <a:pt x="4" y="1"/>
                    <a:pt x="4" y="1"/>
                    <a:pt x="4" y="1"/>
                  </a:cubicBezTo>
                  <a:moveTo>
                    <a:pt x="2" y="1"/>
                  </a:moveTo>
                  <a:cubicBezTo>
                    <a:pt x="2" y="1"/>
                    <a:pt x="2" y="1"/>
                    <a:pt x="2" y="1"/>
                  </a:cubicBezTo>
                  <a:cubicBezTo>
                    <a:pt x="2" y="1"/>
                    <a:pt x="2" y="1"/>
                    <a:pt x="2" y="1"/>
                  </a:cubicBezTo>
                  <a:moveTo>
                    <a:pt x="4" y="1"/>
                  </a:moveTo>
                  <a:cubicBezTo>
                    <a:pt x="4" y="1"/>
                    <a:pt x="4" y="1"/>
                    <a:pt x="4" y="1"/>
                  </a:cubicBezTo>
                  <a:cubicBezTo>
                    <a:pt x="4" y="1"/>
                    <a:pt x="4" y="1"/>
                    <a:pt x="4" y="1"/>
                  </a:cubicBezTo>
                  <a:moveTo>
                    <a:pt x="1" y="1"/>
                  </a:moveTo>
                  <a:cubicBezTo>
                    <a:pt x="1" y="1"/>
                    <a:pt x="1" y="1"/>
                    <a:pt x="1" y="1"/>
                  </a:cubicBezTo>
                  <a:cubicBezTo>
                    <a:pt x="1" y="1"/>
                    <a:pt x="1" y="1"/>
                    <a:pt x="1" y="1"/>
                  </a:cubicBezTo>
                  <a:moveTo>
                    <a:pt x="4" y="1"/>
                  </a:moveTo>
                  <a:cubicBezTo>
                    <a:pt x="4" y="1"/>
                    <a:pt x="4" y="1"/>
                    <a:pt x="4" y="1"/>
                  </a:cubicBezTo>
                  <a:cubicBezTo>
                    <a:pt x="4" y="1"/>
                    <a:pt x="4" y="1"/>
                    <a:pt x="4" y="1"/>
                  </a:cubicBezTo>
                  <a:moveTo>
                    <a:pt x="4" y="1"/>
                  </a:moveTo>
                  <a:cubicBezTo>
                    <a:pt x="4" y="1"/>
                    <a:pt x="4" y="1"/>
                    <a:pt x="4" y="1"/>
                  </a:cubicBezTo>
                  <a:cubicBezTo>
                    <a:pt x="4" y="1"/>
                    <a:pt x="4" y="1"/>
                    <a:pt x="4" y="1"/>
                  </a:cubicBezTo>
                  <a:moveTo>
                    <a:pt x="1" y="1"/>
                  </a:moveTo>
                  <a:cubicBezTo>
                    <a:pt x="1" y="1"/>
                    <a:pt x="1" y="1"/>
                    <a:pt x="1" y="1"/>
                  </a:cubicBezTo>
                  <a:cubicBezTo>
                    <a:pt x="1" y="1"/>
                    <a:pt x="1" y="1"/>
                    <a:pt x="1" y="1"/>
                  </a:cubicBezTo>
                  <a:moveTo>
                    <a:pt x="5" y="1"/>
                  </a:moveTo>
                  <a:cubicBezTo>
                    <a:pt x="5" y="1"/>
                    <a:pt x="5" y="1"/>
                    <a:pt x="5" y="1"/>
                  </a:cubicBezTo>
                  <a:cubicBezTo>
                    <a:pt x="5" y="1"/>
                    <a:pt x="5" y="1"/>
                    <a:pt x="5" y="1"/>
                  </a:cubicBezTo>
                  <a:moveTo>
                    <a:pt x="5" y="1"/>
                  </a:moveTo>
                  <a:cubicBezTo>
                    <a:pt x="5" y="1"/>
                    <a:pt x="5" y="1"/>
                    <a:pt x="5" y="1"/>
                  </a:cubicBezTo>
                  <a:cubicBezTo>
                    <a:pt x="5" y="1"/>
                    <a:pt x="5" y="1"/>
                    <a:pt x="5" y="1"/>
                  </a:cubicBezTo>
                  <a:moveTo>
                    <a:pt x="1" y="1"/>
                  </a:moveTo>
                  <a:cubicBezTo>
                    <a:pt x="1" y="1"/>
                    <a:pt x="1" y="1"/>
                    <a:pt x="1" y="1"/>
                  </a:cubicBezTo>
                  <a:cubicBezTo>
                    <a:pt x="1" y="1"/>
                    <a:pt x="1" y="1"/>
                    <a:pt x="1" y="1"/>
                  </a:cubicBezTo>
                  <a:moveTo>
                    <a:pt x="5" y="1"/>
                  </a:moveTo>
                  <a:cubicBezTo>
                    <a:pt x="5" y="1"/>
                    <a:pt x="5" y="1"/>
                    <a:pt x="5" y="1"/>
                  </a:cubicBezTo>
                  <a:cubicBezTo>
                    <a:pt x="5" y="1"/>
                    <a:pt x="5" y="1"/>
                    <a:pt x="5" y="1"/>
                  </a:cubicBezTo>
                  <a:moveTo>
                    <a:pt x="0" y="1"/>
                  </a:moveTo>
                  <a:cubicBezTo>
                    <a:pt x="0" y="1"/>
                    <a:pt x="0" y="1"/>
                    <a:pt x="0" y="1"/>
                  </a:cubicBezTo>
                  <a:cubicBezTo>
                    <a:pt x="0" y="1"/>
                    <a:pt x="0" y="1"/>
                    <a:pt x="0" y="1"/>
                  </a:cubicBezTo>
                  <a:moveTo>
                    <a:pt x="5" y="1"/>
                  </a:moveTo>
                  <a:cubicBezTo>
                    <a:pt x="5" y="1"/>
                    <a:pt x="5" y="1"/>
                    <a:pt x="5" y="1"/>
                  </a:cubicBezTo>
                  <a:cubicBezTo>
                    <a:pt x="5" y="1"/>
                    <a:pt x="5" y="1"/>
                    <a:pt x="5" y="1"/>
                  </a:cubicBezTo>
                  <a:moveTo>
                    <a:pt x="6" y="1"/>
                  </a:moveTo>
                  <a:cubicBezTo>
                    <a:pt x="6" y="1"/>
                    <a:pt x="5" y="1"/>
                    <a:pt x="5" y="1"/>
                  </a:cubicBezTo>
                  <a:cubicBezTo>
                    <a:pt x="5" y="1"/>
                    <a:pt x="6" y="1"/>
                    <a:pt x="6" y="1"/>
                  </a:cubicBezTo>
                  <a:moveTo>
                    <a:pt x="6" y="1"/>
                  </a:moveTo>
                  <a:cubicBezTo>
                    <a:pt x="6" y="1"/>
                    <a:pt x="6" y="1"/>
                    <a:pt x="6" y="1"/>
                  </a:cubicBezTo>
                  <a:cubicBezTo>
                    <a:pt x="6" y="1"/>
                    <a:pt x="6" y="1"/>
                    <a:pt x="6" y="1"/>
                  </a:cubicBezTo>
                  <a:moveTo>
                    <a:pt x="6" y="1"/>
                  </a:moveTo>
                  <a:cubicBezTo>
                    <a:pt x="6" y="1"/>
                    <a:pt x="6" y="1"/>
                    <a:pt x="6" y="1"/>
                  </a:cubicBezTo>
                  <a:cubicBezTo>
                    <a:pt x="6" y="1"/>
                    <a:pt x="6" y="1"/>
                    <a:pt x="6" y="1"/>
                  </a:cubicBezTo>
                  <a:moveTo>
                    <a:pt x="6" y="1"/>
                  </a:moveTo>
                  <a:cubicBezTo>
                    <a:pt x="6" y="1"/>
                    <a:pt x="6" y="1"/>
                    <a:pt x="6" y="1"/>
                  </a:cubicBezTo>
                  <a:cubicBezTo>
                    <a:pt x="6" y="1"/>
                    <a:pt x="6" y="1"/>
                    <a:pt x="6" y="1"/>
                  </a:cubicBezTo>
                  <a:moveTo>
                    <a:pt x="6" y="1"/>
                  </a:moveTo>
                  <a:cubicBezTo>
                    <a:pt x="6" y="1"/>
                    <a:pt x="6" y="1"/>
                    <a:pt x="6" y="1"/>
                  </a:cubicBezTo>
                  <a:cubicBezTo>
                    <a:pt x="6" y="1"/>
                    <a:pt x="6" y="1"/>
                    <a:pt x="6" y="1"/>
                  </a:cubicBezTo>
                  <a:moveTo>
                    <a:pt x="7" y="1"/>
                  </a:moveTo>
                  <a:cubicBezTo>
                    <a:pt x="7" y="1"/>
                    <a:pt x="7" y="1"/>
                    <a:pt x="7" y="1"/>
                  </a:cubicBezTo>
                  <a:cubicBezTo>
                    <a:pt x="7" y="1"/>
                    <a:pt x="7" y="1"/>
                    <a:pt x="7" y="1"/>
                  </a:cubicBezTo>
                  <a:moveTo>
                    <a:pt x="7" y="1"/>
                  </a:moveTo>
                  <a:cubicBezTo>
                    <a:pt x="7" y="1"/>
                    <a:pt x="7" y="1"/>
                    <a:pt x="7" y="1"/>
                  </a:cubicBezTo>
                  <a:cubicBezTo>
                    <a:pt x="7" y="1"/>
                    <a:pt x="7" y="1"/>
                    <a:pt x="7" y="1"/>
                  </a:cubicBezTo>
                  <a:moveTo>
                    <a:pt x="7" y="1"/>
                  </a:moveTo>
                  <a:cubicBezTo>
                    <a:pt x="7" y="1"/>
                    <a:pt x="7" y="1"/>
                    <a:pt x="7" y="1"/>
                  </a:cubicBezTo>
                  <a:cubicBezTo>
                    <a:pt x="7" y="1"/>
                    <a:pt x="7" y="1"/>
                    <a:pt x="7" y="1"/>
                  </a:cubicBezTo>
                  <a:moveTo>
                    <a:pt x="7" y="1"/>
                  </a:moveTo>
                  <a:cubicBezTo>
                    <a:pt x="7" y="1"/>
                    <a:pt x="7" y="1"/>
                    <a:pt x="7" y="1"/>
                  </a:cubicBezTo>
                  <a:cubicBezTo>
                    <a:pt x="7" y="1"/>
                    <a:pt x="7" y="1"/>
                    <a:pt x="7" y="1"/>
                  </a:cubicBezTo>
                  <a:moveTo>
                    <a:pt x="7" y="1"/>
                  </a:moveTo>
                  <a:cubicBezTo>
                    <a:pt x="7" y="1"/>
                    <a:pt x="7" y="1"/>
                    <a:pt x="7" y="1"/>
                  </a:cubicBezTo>
                  <a:cubicBezTo>
                    <a:pt x="7" y="1"/>
                    <a:pt x="7" y="1"/>
                    <a:pt x="7" y="1"/>
                  </a:cubicBezTo>
                  <a:moveTo>
                    <a:pt x="8" y="1"/>
                  </a:moveTo>
                  <a:cubicBezTo>
                    <a:pt x="8" y="1"/>
                    <a:pt x="8" y="1"/>
                    <a:pt x="8" y="1"/>
                  </a:cubicBezTo>
                  <a:cubicBezTo>
                    <a:pt x="8" y="1"/>
                    <a:pt x="8" y="1"/>
                    <a:pt x="8" y="1"/>
                  </a:cubicBezTo>
                  <a:moveTo>
                    <a:pt x="8" y="1"/>
                  </a:moveTo>
                  <a:cubicBezTo>
                    <a:pt x="8" y="1"/>
                    <a:pt x="8" y="1"/>
                    <a:pt x="8" y="1"/>
                  </a:cubicBezTo>
                  <a:cubicBezTo>
                    <a:pt x="8" y="1"/>
                    <a:pt x="8" y="1"/>
                    <a:pt x="8" y="1"/>
                  </a:cubicBezTo>
                  <a:moveTo>
                    <a:pt x="8" y="1"/>
                  </a:moveTo>
                  <a:cubicBezTo>
                    <a:pt x="8" y="1"/>
                    <a:pt x="8" y="1"/>
                    <a:pt x="8" y="1"/>
                  </a:cubicBezTo>
                  <a:cubicBezTo>
                    <a:pt x="8" y="1"/>
                    <a:pt x="8" y="1"/>
                    <a:pt x="8" y="1"/>
                  </a:cubicBezTo>
                  <a:moveTo>
                    <a:pt x="8" y="1"/>
                  </a:moveTo>
                  <a:cubicBezTo>
                    <a:pt x="8" y="1"/>
                    <a:pt x="8" y="1"/>
                    <a:pt x="8" y="1"/>
                  </a:cubicBezTo>
                  <a:cubicBezTo>
                    <a:pt x="8" y="1"/>
                    <a:pt x="8" y="1"/>
                    <a:pt x="8" y="1"/>
                  </a:cubicBezTo>
                  <a:moveTo>
                    <a:pt x="8" y="1"/>
                  </a:moveTo>
                  <a:cubicBezTo>
                    <a:pt x="8" y="1"/>
                    <a:pt x="8" y="1"/>
                    <a:pt x="8" y="1"/>
                  </a:cubicBezTo>
                  <a:cubicBezTo>
                    <a:pt x="8" y="1"/>
                    <a:pt x="8" y="1"/>
                    <a:pt x="8" y="1"/>
                  </a:cubicBezTo>
                  <a:moveTo>
                    <a:pt x="9" y="1"/>
                  </a:moveTo>
                  <a:cubicBezTo>
                    <a:pt x="9" y="1"/>
                    <a:pt x="9" y="1"/>
                    <a:pt x="9" y="1"/>
                  </a:cubicBezTo>
                  <a:cubicBezTo>
                    <a:pt x="9" y="1"/>
                    <a:pt x="9" y="1"/>
                    <a:pt x="9" y="1"/>
                  </a:cubicBezTo>
                  <a:moveTo>
                    <a:pt x="10" y="1"/>
                  </a:moveTo>
                  <a:cubicBezTo>
                    <a:pt x="10" y="1"/>
                    <a:pt x="10" y="1"/>
                    <a:pt x="10" y="1"/>
                  </a:cubicBezTo>
                  <a:cubicBezTo>
                    <a:pt x="10" y="1"/>
                    <a:pt x="10" y="1"/>
                    <a:pt x="10" y="1"/>
                  </a:cubicBezTo>
                  <a:moveTo>
                    <a:pt x="11" y="0"/>
                  </a:moveTo>
                  <a:cubicBezTo>
                    <a:pt x="11" y="0"/>
                    <a:pt x="11" y="0"/>
                    <a:pt x="11" y="0"/>
                  </a:cubicBezTo>
                  <a:cubicBezTo>
                    <a:pt x="11" y="0"/>
                    <a:pt x="11" y="0"/>
                    <a:pt x="11" y="0"/>
                  </a:cubicBezTo>
                  <a:moveTo>
                    <a:pt x="11" y="0"/>
                  </a:moveTo>
                  <a:cubicBezTo>
                    <a:pt x="11" y="0"/>
                    <a:pt x="11" y="0"/>
                    <a:pt x="11" y="0"/>
                  </a:cubicBezTo>
                  <a:cubicBezTo>
                    <a:pt x="11" y="0"/>
                    <a:pt x="11" y="0"/>
                    <a:pt x="11" y="0"/>
                  </a:cubicBezTo>
                  <a:moveTo>
                    <a:pt x="11" y="0"/>
                  </a:moveTo>
                  <a:cubicBezTo>
                    <a:pt x="11" y="0"/>
                    <a:pt x="11" y="0"/>
                    <a:pt x="11" y="0"/>
                  </a:cubicBezTo>
                  <a:cubicBezTo>
                    <a:pt x="11" y="0"/>
                    <a:pt x="11" y="0"/>
                    <a:pt x="11" y="0"/>
                  </a:cubicBezTo>
                  <a:moveTo>
                    <a:pt x="11" y="0"/>
                  </a:moveTo>
                  <a:cubicBezTo>
                    <a:pt x="11" y="0"/>
                    <a:pt x="11" y="0"/>
                    <a:pt x="11" y="0"/>
                  </a:cubicBezTo>
                  <a:cubicBezTo>
                    <a:pt x="11" y="0"/>
                    <a:pt x="11" y="0"/>
                    <a:pt x="11" y="0"/>
                  </a:cubicBezTo>
                  <a:moveTo>
                    <a:pt x="11" y="0"/>
                  </a:moveTo>
                  <a:cubicBezTo>
                    <a:pt x="11" y="0"/>
                    <a:pt x="11" y="0"/>
                    <a:pt x="11" y="0"/>
                  </a:cubicBezTo>
                  <a:cubicBezTo>
                    <a:pt x="11" y="0"/>
                    <a:pt x="11" y="0"/>
                    <a:pt x="11" y="0"/>
                  </a:cubicBezTo>
                  <a:moveTo>
                    <a:pt x="12" y="0"/>
                  </a:moveTo>
                  <a:cubicBezTo>
                    <a:pt x="12" y="0"/>
                    <a:pt x="12" y="0"/>
                    <a:pt x="12" y="0"/>
                  </a:cubicBezTo>
                  <a:cubicBezTo>
                    <a:pt x="12" y="0"/>
                    <a:pt x="12" y="0"/>
                    <a:pt x="12" y="0"/>
                  </a:cubicBezTo>
                  <a:moveTo>
                    <a:pt x="12" y="0"/>
                  </a:moveTo>
                  <a:cubicBezTo>
                    <a:pt x="12" y="0"/>
                    <a:pt x="12" y="0"/>
                    <a:pt x="12" y="0"/>
                  </a:cubicBezTo>
                  <a:cubicBezTo>
                    <a:pt x="12" y="0"/>
                    <a:pt x="12" y="0"/>
                    <a:pt x="12" y="0"/>
                  </a:cubicBezTo>
                  <a:moveTo>
                    <a:pt x="12" y="0"/>
                  </a:moveTo>
                  <a:cubicBezTo>
                    <a:pt x="12" y="0"/>
                    <a:pt x="12" y="0"/>
                    <a:pt x="12" y="0"/>
                  </a:cubicBezTo>
                  <a:cubicBezTo>
                    <a:pt x="12" y="0"/>
                    <a:pt x="12" y="0"/>
                    <a:pt x="12" y="0"/>
                  </a:cubicBezTo>
                  <a:moveTo>
                    <a:pt x="12" y="0"/>
                  </a:moveTo>
                  <a:cubicBezTo>
                    <a:pt x="12" y="0"/>
                    <a:pt x="12" y="0"/>
                    <a:pt x="12" y="0"/>
                  </a:cubicBezTo>
                  <a:cubicBezTo>
                    <a:pt x="12" y="0"/>
                    <a:pt x="12" y="0"/>
                    <a:pt x="12" y="0"/>
                  </a:cubicBezTo>
                  <a:moveTo>
                    <a:pt x="13" y="0"/>
                  </a:moveTo>
                  <a:cubicBezTo>
                    <a:pt x="13" y="0"/>
                    <a:pt x="13" y="0"/>
                    <a:pt x="13" y="0"/>
                  </a:cubicBezTo>
                  <a:cubicBezTo>
                    <a:pt x="13" y="0"/>
                    <a:pt x="13" y="0"/>
                    <a:pt x="13" y="0"/>
                  </a:cubicBezTo>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25" name="iṩ1îḍê"/>
            <p:cNvSpPr/>
            <p:nvPr/>
          </p:nvSpPr>
          <p:spPr bwMode="auto">
            <a:xfrm>
              <a:off x="6850063" y="2103438"/>
              <a:ext cx="1122363" cy="661988"/>
            </a:xfrm>
            <a:custGeom>
              <a:avLst/>
              <a:gdLst>
                <a:gd name="T0" fmla="*/ 190 w 218"/>
                <a:gd name="T1" fmla="*/ 21 h 129"/>
                <a:gd name="T2" fmla="*/ 79 w 218"/>
                <a:gd name="T3" fmla="*/ 129 h 129"/>
                <a:gd name="T4" fmla="*/ 80 w 218"/>
                <a:gd name="T5" fmla="*/ 129 h 129"/>
                <a:gd name="T6" fmla="*/ 80 w 218"/>
                <a:gd name="T7" fmla="*/ 129 h 129"/>
                <a:gd name="T8" fmla="*/ 80 w 218"/>
                <a:gd name="T9" fmla="*/ 129 h 129"/>
                <a:gd name="T10" fmla="*/ 81 w 218"/>
                <a:gd name="T11" fmla="*/ 129 h 129"/>
                <a:gd name="T12" fmla="*/ 81 w 218"/>
                <a:gd name="T13" fmla="*/ 129 h 129"/>
                <a:gd name="T14" fmla="*/ 81 w 218"/>
                <a:gd name="T15" fmla="*/ 129 h 129"/>
                <a:gd name="T16" fmla="*/ 82 w 218"/>
                <a:gd name="T17" fmla="*/ 129 h 129"/>
                <a:gd name="T18" fmla="*/ 82 w 218"/>
                <a:gd name="T19" fmla="*/ 129 h 129"/>
                <a:gd name="T20" fmla="*/ 82 w 218"/>
                <a:gd name="T21" fmla="*/ 129 h 129"/>
                <a:gd name="T22" fmla="*/ 82 w 218"/>
                <a:gd name="T23" fmla="*/ 129 h 129"/>
                <a:gd name="T24" fmla="*/ 83 w 218"/>
                <a:gd name="T25" fmla="*/ 129 h 129"/>
                <a:gd name="T26" fmla="*/ 83 w 218"/>
                <a:gd name="T27" fmla="*/ 129 h 129"/>
                <a:gd name="T28" fmla="*/ 83 w 218"/>
                <a:gd name="T29" fmla="*/ 129 h 129"/>
                <a:gd name="T30" fmla="*/ 83 w 218"/>
                <a:gd name="T31" fmla="*/ 129 h 129"/>
                <a:gd name="T32" fmla="*/ 83 w 218"/>
                <a:gd name="T33" fmla="*/ 129 h 129"/>
                <a:gd name="T34" fmla="*/ 84 w 218"/>
                <a:gd name="T35" fmla="*/ 129 h 129"/>
                <a:gd name="T36" fmla="*/ 84 w 218"/>
                <a:gd name="T37" fmla="*/ 129 h 129"/>
                <a:gd name="T38" fmla="*/ 84 w 218"/>
                <a:gd name="T39" fmla="*/ 129 h 129"/>
                <a:gd name="T40" fmla="*/ 84 w 218"/>
                <a:gd name="T41" fmla="*/ 129 h 129"/>
                <a:gd name="T42" fmla="*/ 85 w 218"/>
                <a:gd name="T43" fmla="*/ 129 h 129"/>
                <a:gd name="T44" fmla="*/ 85 w 218"/>
                <a:gd name="T45" fmla="*/ 129 h 129"/>
                <a:gd name="T46" fmla="*/ 85 w 218"/>
                <a:gd name="T47" fmla="*/ 129 h 129"/>
                <a:gd name="T48" fmla="*/ 85 w 218"/>
                <a:gd name="T49" fmla="*/ 129 h 129"/>
                <a:gd name="T50" fmla="*/ 85 w 218"/>
                <a:gd name="T51" fmla="*/ 129 h 129"/>
                <a:gd name="T52" fmla="*/ 86 w 218"/>
                <a:gd name="T53" fmla="*/ 129 h 129"/>
                <a:gd name="T54" fmla="*/ 86 w 218"/>
                <a:gd name="T55" fmla="*/ 129 h 129"/>
                <a:gd name="T56" fmla="*/ 86 w 218"/>
                <a:gd name="T57" fmla="*/ 129 h 129"/>
                <a:gd name="T58" fmla="*/ 86 w 218"/>
                <a:gd name="T59" fmla="*/ 129 h 129"/>
                <a:gd name="T60" fmla="*/ 86 w 218"/>
                <a:gd name="T61" fmla="*/ 129 h 129"/>
                <a:gd name="T62" fmla="*/ 87 w 218"/>
                <a:gd name="T63" fmla="*/ 129 h 129"/>
                <a:gd name="T64" fmla="*/ 87 w 218"/>
                <a:gd name="T65" fmla="*/ 129 h 129"/>
                <a:gd name="T66" fmla="*/ 87 w 218"/>
                <a:gd name="T67" fmla="*/ 129 h 129"/>
                <a:gd name="T68" fmla="*/ 87 w 218"/>
                <a:gd name="T69" fmla="*/ 129 h 129"/>
                <a:gd name="T70" fmla="*/ 87 w 218"/>
                <a:gd name="T71" fmla="*/ 129 h 129"/>
                <a:gd name="T72" fmla="*/ 88 w 218"/>
                <a:gd name="T73" fmla="*/ 129 h 129"/>
                <a:gd name="T74" fmla="*/ 89 w 218"/>
                <a:gd name="T75" fmla="*/ 129 h 129"/>
                <a:gd name="T76" fmla="*/ 90 w 218"/>
                <a:gd name="T77" fmla="*/ 128 h 129"/>
                <a:gd name="T78" fmla="*/ 90 w 218"/>
                <a:gd name="T79" fmla="*/ 128 h 129"/>
                <a:gd name="T80" fmla="*/ 90 w 218"/>
                <a:gd name="T81" fmla="*/ 128 h 129"/>
                <a:gd name="T82" fmla="*/ 90 w 218"/>
                <a:gd name="T83" fmla="*/ 128 h 129"/>
                <a:gd name="T84" fmla="*/ 90 w 218"/>
                <a:gd name="T85" fmla="*/ 128 h 129"/>
                <a:gd name="T86" fmla="*/ 91 w 218"/>
                <a:gd name="T87" fmla="*/ 128 h 129"/>
                <a:gd name="T88" fmla="*/ 91 w 218"/>
                <a:gd name="T89" fmla="*/ 128 h 129"/>
                <a:gd name="T90" fmla="*/ 91 w 218"/>
                <a:gd name="T91" fmla="*/ 128 h 129"/>
                <a:gd name="T92" fmla="*/ 91 w 218"/>
                <a:gd name="T93" fmla="*/ 128 h 129"/>
                <a:gd name="T94" fmla="*/ 92 w 218"/>
                <a:gd name="T95" fmla="*/ 12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8" h="129">
                  <a:moveTo>
                    <a:pt x="218" y="0"/>
                  </a:moveTo>
                  <a:cubicBezTo>
                    <a:pt x="209" y="7"/>
                    <a:pt x="200" y="14"/>
                    <a:pt x="190" y="21"/>
                  </a:cubicBezTo>
                  <a:cubicBezTo>
                    <a:pt x="132" y="62"/>
                    <a:pt x="67" y="87"/>
                    <a:pt x="0" y="101"/>
                  </a:cubicBezTo>
                  <a:cubicBezTo>
                    <a:pt x="22" y="118"/>
                    <a:pt x="49" y="128"/>
                    <a:pt x="79" y="129"/>
                  </a:cubicBezTo>
                  <a:cubicBezTo>
                    <a:pt x="79" y="129"/>
                    <a:pt x="79" y="129"/>
                    <a:pt x="79" y="129"/>
                  </a:cubicBezTo>
                  <a:cubicBezTo>
                    <a:pt x="79" y="129"/>
                    <a:pt x="79" y="129"/>
                    <a:pt x="80" y="129"/>
                  </a:cubicBezTo>
                  <a:cubicBezTo>
                    <a:pt x="80" y="129"/>
                    <a:pt x="80" y="129"/>
                    <a:pt x="80" y="129"/>
                  </a:cubicBezTo>
                  <a:cubicBezTo>
                    <a:pt x="80" y="129"/>
                    <a:pt x="80" y="129"/>
                    <a:pt x="80" y="129"/>
                  </a:cubicBezTo>
                  <a:cubicBezTo>
                    <a:pt x="80" y="129"/>
                    <a:pt x="80" y="129"/>
                    <a:pt x="80" y="129"/>
                  </a:cubicBezTo>
                  <a:cubicBezTo>
                    <a:pt x="80" y="129"/>
                    <a:pt x="80" y="129"/>
                    <a:pt x="80" y="129"/>
                  </a:cubicBezTo>
                  <a:cubicBezTo>
                    <a:pt x="80" y="129"/>
                    <a:pt x="80" y="129"/>
                    <a:pt x="80" y="129"/>
                  </a:cubicBezTo>
                  <a:cubicBezTo>
                    <a:pt x="80" y="129"/>
                    <a:pt x="81" y="129"/>
                    <a:pt x="81" y="129"/>
                  </a:cubicBezTo>
                  <a:cubicBezTo>
                    <a:pt x="81" y="129"/>
                    <a:pt x="81" y="129"/>
                    <a:pt x="81" y="129"/>
                  </a:cubicBezTo>
                  <a:cubicBezTo>
                    <a:pt x="81" y="129"/>
                    <a:pt x="81" y="129"/>
                    <a:pt x="81" y="129"/>
                  </a:cubicBezTo>
                  <a:cubicBezTo>
                    <a:pt x="81" y="129"/>
                    <a:pt x="81" y="129"/>
                    <a:pt x="81" y="129"/>
                  </a:cubicBezTo>
                  <a:cubicBezTo>
                    <a:pt x="81" y="129"/>
                    <a:pt x="81" y="129"/>
                    <a:pt x="81" y="129"/>
                  </a:cubicBezTo>
                  <a:cubicBezTo>
                    <a:pt x="81" y="129"/>
                    <a:pt x="81" y="129"/>
                    <a:pt x="81" y="129"/>
                  </a:cubicBezTo>
                  <a:cubicBezTo>
                    <a:pt x="82" y="129"/>
                    <a:pt x="82" y="129"/>
                    <a:pt x="82" y="129"/>
                  </a:cubicBezTo>
                  <a:cubicBezTo>
                    <a:pt x="82" y="129"/>
                    <a:pt x="82" y="129"/>
                    <a:pt x="82" y="129"/>
                  </a:cubicBezTo>
                  <a:cubicBezTo>
                    <a:pt x="82" y="129"/>
                    <a:pt x="82" y="129"/>
                    <a:pt x="82" y="129"/>
                  </a:cubicBezTo>
                  <a:cubicBezTo>
                    <a:pt x="82" y="129"/>
                    <a:pt x="82" y="129"/>
                    <a:pt x="82" y="129"/>
                  </a:cubicBezTo>
                  <a:cubicBezTo>
                    <a:pt x="82" y="129"/>
                    <a:pt x="82" y="129"/>
                    <a:pt x="82" y="129"/>
                  </a:cubicBezTo>
                  <a:cubicBezTo>
                    <a:pt x="82" y="129"/>
                    <a:pt x="82" y="129"/>
                    <a:pt x="82" y="129"/>
                  </a:cubicBezTo>
                  <a:cubicBezTo>
                    <a:pt x="82" y="129"/>
                    <a:pt x="82" y="129"/>
                    <a:pt x="82" y="129"/>
                  </a:cubicBezTo>
                  <a:cubicBezTo>
                    <a:pt x="82" y="129"/>
                    <a:pt x="82" y="129"/>
                    <a:pt x="82" y="129"/>
                  </a:cubicBezTo>
                  <a:cubicBezTo>
                    <a:pt x="83" y="129"/>
                    <a:pt x="83" y="129"/>
                    <a:pt x="83" y="129"/>
                  </a:cubicBezTo>
                  <a:cubicBezTo>
                    <a:pt x="83" y="129"/>
                    <a:pt x="83" y="129"/>
                    <a:pt x="83" y="129"/>
                  </a:cubicBezTo>
                  <a:cubicBezTo>
                    <a:pt x="83" y="129"/>
                    <a:pt x="83" y="129"/>
                    <a:pt x="83" y="129"/>
                  </a:cubicBezTo>
                  <a:cubicBezTo>
                    <a:pt x="83" y="129"/>
                    <a:pt x="83" y="129"/>
                    <a:pt x="83" y="129"/>
                  </a:cubicBezTo>
                  <a:cubicBezTo>
                    <a:pt x="83" y="129"/>
                    <a:pt x="83" y="129"/>
                    <a:pt x="83" y="129"/>
                  </a:cubicBezTo>
                  <a:cubicBezTo>
                    <a:pt x="83" y="129"/>
                    <a:pt x="83" y="129"/>
                    <a:pt x="83" y="129"/>
                  </a:cubicBezTo>
                  <a:cubicBezTo>
                    <a:pt x="83" y="129"/>
                    <a:pt x="83" y="129"/>
                    <a:pt x="83" y="129"/>
                  </a:cubicBezTo>
                  <a:cubicBezTo>
                    <a:pt x="83" y="129"/>
                    <a:pt x="83" y="129"/>
                    <a:pt x="83" y="129"/>
                  </a:cubicBezTo>
                  <a:cubicBezTo>
                    <a:pt x="83" y="129"/>
                    <a:pt x="83" y="129"/>
                    <a:pt x="83" y="129"/>
                  </a:cubicBezTo>
                  <a:cubicBezTo>
                    <a:pt x="84" y="129"/>
                    <a:pt x="84" y="129"/>
                    <a:pt x="84" y="129"/>
                  </a:cubicBezTo>
                  <a:cubicBezTo>
                    <a:pt x="84" y="129"/>
                    <a:pt x="84" y="129"/>
                    <a:pt x="84" y="129"/>
                  </a:cubicBezTo>
                  <a:cubicBezTo>
                    <a:pt x="84" y="129"/>
                    <a:pt x="84" y="129"/>
                    <a:pt x="84" y="129"/>
                  </a:cubicBezTo>
                  <a:cubicBezTo>
                    <a:pt x="84" y="129"/>
                    <a:pt x="84" y="129"/>
                    <a:pt x="84" y="129"/>
                  </a:cubicBezTo>
                  <a:cubicBezTo>
                    <a:pt x="84" y="129"/>
                    <a:pt x="84" y="129"/>
                    <a:pt x="84" y="129"/>
                  </a:cubicBezTo>
                  <a:cubicBezTo>
                    <a:pt x="84" y="129"/>
                    <a:pt x="84" y="129"/>
                    <a:pt x="84" y="129"/>
                  </a:cubicBezTo>
                  <a:cubicBezTo>
                    <a:pt x="84" y="129"/>
                    <a:pt x="84" y="129"/>
                    <a:pt x="84" y="129"/>
                  </a:cubicBezTo>
                  <a:cubicBezTo>
                    <a:pt x="84" y="129"/>
                    <a:pt x="84" y="129"/>
                    <a:pt x="84" y="129"/>
                  </a:cubicBezTo>
                  <a:cubicBezTo>
                    <a:pt x="84" y="129"/>
                    <a:pt x="84" y="129"/>
                    <a:pt x="84" y="129"/>
                  </a:cubicBezTo>
                  <a:cubicBezTo>
                    <a:pt x="84" y="129"/>
                    <a:pt x="85" y="129"/>
                    <a:pt x="85" y="129"/>
                  </a:cubicBezTo>
                  <a:cubicBezTo>
                    <a:pt x="85" y="129"/>
                    <a:pt x="85" y="129"/>
                    <a:pt x="85" y="129"/>
                  </a:cubicBezTo>
                  <a:cubicBezTo>
                    <a:pt x="85" y="129"/>
                    <a:pt x="85" y="129"/>
                    <a:pt x="85" y="129"/>
                  </a:cubicBezTo>
                  <a:cubicBezTo>
                    <a:pt x="85" y="129"/>
                    <a:pt x="85" y="129"/>
                    <a:pt x="85" y="129"/>
                  </a:cubicBezTo>
                  <a:cubicBezTo>
                    <a:pt x="85" y="129"/>
                    <a:pt x="85" y="129"/>
                    <a:pt x="85" y="129"/>
                  </a:cubicBezTo>
                  <a:cubicBezTo>
                    <a:pt x="85" y="129"/>
                    <a:pt x="85" y="129"/>
                    <a:pt x="85" y="129"/>
                  </a:cubicBezTo>
                  <a:cubicBezTo>
                    <a:pt x="85" y="129"/>
                    <a:pt x="85" y="129"/>
                    <a:pt x="85" y="129"/>
                  </a:cubicBezTo>
                  <a:cubicBezTo>
                    <a:pt x="85" y="129"/>
                    <a:pt x="85" y="129"/>
                    <a:pt x="85" y="129"/>
                  </a:cubicBezTo>
                  <a:cubicBezTo>
                    <a:pt x="85" y="129"/>
                    <a:pt x="85" y="129"/>
                    <a:pt x="85" y="129"/>
                  </a:cubicBezTo>
                  <a:cubicBezTo>
                    <a:pt x="85" y="129"/>
                    <a:pt x="85" y="129"/>
                    <a:pt x="86" y="129"/>
                  </a:cubicBezTo>
                  <a:cubicBezTo>
                    <a:pt x="86" y="129"/>
                    <a:pt x="86" y="129"/>
                    <a:pt x="86" y="129"/>
                  </a:cubicBezTo>
                  <a:cubicBezTo>
                    <a:pt x="86" y="129"/>
                    <a:pt x="86" y="129"/>
                    <a:pt x="86" y="129"/>
                  </a:cubicBezTo>
                  <a:cubicBezTo>
                    <a:pt x="86" y="129"/>
                    <a:pt x="86" y="129"/>
                    <a:pt x="86" y="129"/>
                  </a:cubicBezTo>
                  <a:cubicBezTo>
                    <a:pt x="86" y="129"/>
                    <a:pt x="86" y="129"/>
                    <a:pt x="86" y="129"/>
                  </a:cubicBezTo>
                  <a:cubicBezTo>
                    <a:pt x="86" y="129"/>
                    <a:pt x="86" y="129"/>
                    <a:pt x="86" y="129"/>
                  </a:cubicBezTo>
                  <a:cubicBezTo>
                    <a:pt x="86" y="129"/>
                    <a:pt x="86" y="129"/>
                    <a:pt x="86" y="129"/>
                  </a:cubicBezTo>
                  <a:cubicBezTo>
                    <a:pt x="86" y="129"/>
                    <a:pt x="86" y="129"/>
                    <a:pt x="86" y="129"/>
                  </a:cubicBezTo>
                  <a:cubicBezTo>
                    <a:pt x="86" y="129"/>
                    <a:pt x="86" y="129"/>
                    <a:pt x="86" y="129"/>
                  </a:cubicBezTo>
                  <a:cubicBezTo>
                    <a:pt x="86" y="129"/>
                    <a:pt x="86" y="129"/>
                    <a:pt x="86" y="129"/>
                  </a:cubicBezTo>
                  <a:cubicBezTo>
                    <a:pt x="87" y="129"/>
                    <a:pt x="87" y="129"/>
                    <a:pt x="87" y="129"/>
                  </a:cubicBezTo>
                  <a:cubicBezTo>
                    <a:pt x="87" y="129"/>
                    <a:pt x="87" y="129"/>
                    <a:pt x="87" y="129"/>
                  </a:cubicBezTo>
                  <a:cubicBezTo>
                    <a:pt x="87" y="129"/>
                    <a:pt x="87" y="129"/>
                    <a:pt x="87" y="129"/>
                  </a:cubicBezTo>
                  <a:cubicBezTo>
                    <a:pt x="87" y="129"/>
                    <a:pt x="87" y="129"/>
                    <a:pt x="87" y="129"/>
                  </a:cubicBezTo>
                  <a:cubicBezTo>
                    <a:pt x="87" y="129"/>
                    <a:pt x="87" y="129"/>
                    <a:pt x="87" y="129"/>
                  </a:cubicBezTo>
                  <a:cubicBezTo>
                    <a:pt x="87" y="129"/>
                    <a:pt x="87" y="129"/>
                    <a:pt x="87" y="129"/>
                  </a:cubicBezTo>
                  <a:cubicBezTo>
                    <a:pt x="87" y="129"/>
                    <a:pt x="87" y="129"/>
                    <a:pt x="87" y="129"/>
                  </a:cubicBezTo>
                  <a:cubicBezTo>
                    <a:pt x="87" y="129"/>
                    <a:pt x="87" y="129"/>
                    <a:pt x="87" y="129"/>
                  </a:cubicBezTo>
                  <a:cubicBezTo>
                    <a:pt x="87" y="129"/>
                    <a:pt x="87" y="129"/>
                    <a:pt x="87" y="129"/>
                  </a:cubicBezTo>
                  <a:cubicBezTo>
                    <a:pt x="87" y="129"/>
                    <a:pt x="87" y="129"/>
                    <a:pt x="87" y="129"/>
                  </a:cubicBezTo>
                  <a:cubicBezTo>
                    <a:pt x="88" y="129"/>
                    <a:pt x="88" y="129"/>
                    <a:pt x="88" y="129"/>
                  </a:cubicBezTo>
                  <a:cubicBezTo>
                    <a:pt x="88" y="129"/>
                    <a:pt x="88" y="129"/>
                    <a:pt x="88" y="129"/>
                  </a:cubicBezTo>
                  <a:cubicBezTo>
                    <a:pt x="88" y="129"/>
                    <a:pt x="89" y="129"/>
                    <a:pt x="89" y="129"/>
                  </a:cubicBezTo>
                  <a:cubicBezTo>
                    <a:pt x="89" y="129"/>
                    <a:pt x="89" y="129"/>
                    <a:pt x="89" y="129"/>
                  </a:cubicBezTo>
                  <a:cubicBezTo>
                    <a:pt x="89" y="129"/>
                    <a:pt x="90" y="129"/>
                    <a:pt x="90" y="128"/>
                  </a:cubicBezTo>
                  <a:cubicBezTo>
                    <a:pt x="90" y="128"/>
                    <a:pt x="90" y="128"/>
                    <a:pt x="90" y="128"/>
                  </a:cubicBezTo>
                  <a:cubicBezTo>
                    <a:pt x="90" y="128"/>
                    <a:pt x="90" y="128"/>
                    <a:pt x="90" y="128"/>
                  </a:cubicBezTo>
                  <a:cubicBezTo>
                    <a:pt x="90" y="128"/>
                    <a:pt x="90" y="128"/>
                    <a:pt x="90" y="128"/>
                  </a:cubicBezTo>
                  <a:cubicBezTo>
                    <a:pt x="90" y="128"/>
                    <a:pt x="90" y="128"/>
                    <a:pt x="90" y="128"/>
                  </a:cubicBezTo>
                  <a:cubicBezTo>
                    <a:pt x="90" y="128"/>
                    <a:pt x="90" y="128"/>
                    <a:pt x="90" y="128"/>
                  </a:cubicBezTo>
                  <a:cubicBezTo>
                    <a:pt x="90" y="128"/>
                    <a:pt x="90" y="128"/>
                    <a:pt x="90" y="128"/>
                  </a:cubicBezTo>
                  <a:cubicBezTo>
                    <a:pt x="90" y="128"/>
                    <a:pt x="90" y="128"/>
                    <a:pt x="90" y="128"/>
                  </a:cubicBezTo>
                  <a:cubicBezTo>
                    <a:pt x="90" y="128"/>
                    <a:pt x="90" y="128"/>
                    <a:pt x="90" y="128"/>
                  </a:cubicBezTo>
                  <a:cubicBezTo>
                    <a:pt x="90" y="128"/>
                    <a:pt x="90" y="128"/>
                    <a:pt x="90" y="128"/>
                  </a:cubicBezTo>
                  <a:cubicBezTo>
                    <a:pt x="90"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1" y="128"/>
                    <a:pt x="91" y="128"/>
                    <a:pt x="91" y="128"/>
                  </a:cubicBezTo>
                  <a:cubicBezTo>
                    <a:pt x="92" y="128"/>
                    <a:pt x="92" y="128"/>
                    <a:pt x="92" y="128"/>
                  </a:cubicBezTo>
                  <a:cubicBezTo>
                    <a:pt x="92" y="128"/>
                    <a:pt x="92" y="128"/>
                    <a:pt x="92" y="128"/>
                  </a:cubicBezTo>
                  <a:cubicBezTo>
                    <a:pt x="160" y="123"/>
                    <a:pt x="214" y="68"/>
                    <a:pt x="218" y="0"/>
                  </a:cubicBezTo>
                </a:path>
              </a:pathLst>
            </a:custGeom>
            <a:solidFill>
              <a:srgbClr val="221D0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26" name="iṧ1íḓe"/>
            <p:cNvSpPr/>
            <p:nvPr/>
          </p:nvSpPr>
          <p:spPr bwMode="auto">
            <a:xfrm>
              <a:off x="6911976" y="2698750"/>
              <a:ext cx="720725" cy="144463"/>
            </a:xfrm>
            <a:custGeom>
              <a:avLst/>
              <a:gdLst>
                <a:gd name="T0" fmla="*/ 126 w 140"/>
                <a:gd name="T1" fmla="*/ 28 h 28"/>
                <a:gd name="T2" fmla="*/ 13 w 140"/>
                <a:gd name="T3" fmla="*/ 28 h 28"/>
                <a:gd name="T4" fmla="*/ 0 w 140"/>
                <a:gd name="T5" fmla="*/ 14 h 28"/>
                <a:gd name="T6" fmla="*/ 13 w 140"/>
                <a:gd name="T7" fmla="*/ 0 h 28"/>
                <a:gd name="T8" fmla="*/ 126 w 140"/>
                <a:gd name="T9" fmla="*/ 0 h 28"/>
                <a:gd name="T10" fmla="*/ 140 w 140"/>
                <a:gd name="T11" fmla="*/ 14 h 28"/>
                <a:gd name="T12" fmla="*/ 126 w 140"/>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40" h="28">
                  <a:moveTo>
                    <a:pt x="126" y="28"/>
                  </a:moveTo>
                  <a:cubicBezTo>
                    <a:pt x="13" y="28"/>
                    <a:pt x="13" y="28"/>
                    <a:pt x="13" y="28"/>
                  </a:cubicBezTo>
                  <a:cubicBezTo>
                    <a:pt x="6" y="28"/>
                    <a:pt x="0" y="22"/>
                    <a:pt x="0" y="14"/>
                  </a:cubicBezTo>
                  <a:cubicBezTo>
                    <a:pt x="0" y="6"/>
                    <a:pt x="6" y="0"/>
                    <a:pt x="13" y="0"/>
                  </a:cubicBezTo>
                  <a:cubicBezTo>
                    <a:pt x="126" y="0"/>
                    <a:pt x="126" y="0"/>
                    <a:pt x="126" y="0"/>
                  </a:cubicBezTo>
                  <a:cubicBezTo>
                    <a:pt x="134" y="0"/>
                    <a:pt x="140" y="6"/>
                    <a:pt x="140" y="14"/>
                  </a:cubicBezTo>
                  <a:cubicBezTo>
                    <a:pt x="140" y="22"/>
                    <a:pt x="134" y="28"/>
                    <a:pt x="126" y="28"/>
                  </a:cubicBezTo>
                  <a:close/>
                </a:path>
              </a:pathLst>
            </a:custGeom>
            <a:gradFill>
              <a:gsLst>
                <a:gs pos="100000">
                  <a:srgbClr val="B1C1D7"/>
                </a:gs>
                <a:gs pos="0">
                  <a:srgbClr val="DEEBFB"/>
                </a:gs>
              </a:gsLst>
              <a:lin ang="5400000" scaled="0"/>
            </a:gradFill>
            <a:ln>
              <a:noFill/>
            </a:ln>
          </p:spPr>
          <p:txBody>
            <a:bodyPr anchor="ctr"/>
            <a:lstStyle/>
            <a:p>
              <a:pPr algn="ctr"/>
            </a:p>
          </p:txBody>
        </p:sp>
        <p:sp>
          <p:nvSpPr>
            <p:cNvPr id="1231" name="íṡļîďe"/>
            <p:cNvSpPr/>
            <p:nvPr/>
          </p:nvSpPr>
          <p:spPr bwMode="auto">
            <a:xfrm>
              <a:off x="6911976" y="2843213"/>
              <a:ext cx="720725" cy="138113"/>
            </a:xfrm>
            <a:custGeom>
              <a:avLst/>
              <a:gdLst>
                <a:gd name="T0" fmla="*/ 126 w 140"/>
                <a:gd name="T1" fmla="*/ 27 h 27"/>
                <a:gd name="T2" fmla="*/ 13 w 140"/>
                <a:gd name="T3" fmla="*/ 27 h 27"/>
                <a:gd name="T4" fmla="*/ 0 w 140"/>
                <a:gd name="T5" fmla="*/ 13 h 27"/>
                <a:gd name="T6" fmla="*/ 13 w 140"/>
                <a:gd name="T7" fmla="*/ 0 h 27"/>
                <a:gd name="T8" fmla="*/ 126 w 140"/>
                <a:gd name="T9" fmla="*/ 0 h 27"/>
                <a:gd name="T10" fmla="*/ 140 w 140"/>
                <a:gd name="T11" fmla="*/ 13 h 27"/>
                <a:gd name="T12" fmla="*/ 126 w 140"/>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40" h="27">
                  <a:moveTo>
                    <a:pt x="126" y="27"/>
                  </a:moveTo>
                  <a:cubicBezTo>
                    <a:pt x="13" y="27"/>
                    <a:pt x="13" y="27"/>
                    <a:pt x="13" y="27"/>
                  </a:cubicBezTo>
                  <a:cubicBezTo>
                    <a:pt x="6" y="27"/>
                    <a:pt x="0" y="21"/>
                    <a:pt x="0" y="13"/>
                  </a:cubicBezTo>
                  <a:cubicBezTo>
                    <a:pt x="0" y="6"/>
                    <a:pt x="6" y="0"/>
                    <a:pt x="13" y="0"/>
                  </a:cubicBezTo>
                  <a:cubicBezTo>
                    <a:pt x="126" y="0"/>
                    <a:pt x="126" y="0"/>
                    <a:pt x="126" y="0"/>
                  </a:cubicBezTo>
                  <a:cubicBezTo>
                    <a:pt x="134" y="0"/>
                    <a:pt x="140" y="6"/>
                    <a:pt x="140" y="13"/>
                  </a:cubicBezTo>
                  <a:cubicBezTo>
                    <a:pt x="140" y="21"/>
                    <a:pt x="134" y="27"/>
                    <a:pt x="126" y="27"/>
                  </a:cubicBezTo>
                  <a:close/>
                </a:path>
              </a:pathLst>
            </a:custGeom>
            <a:gradFill>
              <a:gsLst>
                <a:gs pos="100000">
                  <a:srgbClr val="B1C1D7"/>
                </a:gs>
                <a:gs pos="0">
                  <a:srgbClr val="DEEBFB"/>
                </a:gs>
              </a:gsLst>
              <a:lin ang="5400000" scaled="0"/>
            </a:gradFill>
            <a:ln>
              <a:noFill/>
            </a:ln>
          </p:spPr>
          <p:txBody>
            <a:bodyPr anchor="ctr"/>
            <a:lstStyle/>
            <a:p>
              <a:pPr algn="ctr"/>
            </a:p>
          </p:txBody>
        </p:sp>
        <p:sp>
          <p:nvSpPr>
            <p:cNvPr id="1232" name="íṩlíde"/>
            <p:cNvSpPr/>
            <p:nvPr/>
          </p:nvSpPr>
          <p:spPr bwMode="auto">
            <a:xfrm>
              <a:off x="6911976" y="2981325"/>
              <a:ext cx="720725" cy="139700"/>
            </a:xfrm>
            <a:custGeom>
              <a:avLst/>
              <a:gdLst>
                <a:gd name="T0" fmla="*/ 126 w 140"/>
                <a:gd name="T1" fmla="*/ 27 h 27"/>
                <a:gd name="T2" fmla="*/ 13 w 140"/>
                <a:gd name="T3" fmla="*/ 27 h 27"/>
                <a:gd name="T4" fmla="*/ 0 w 140"/>
                <a:gd name="T5" fmla="*/ 14 h 27"/>
                <a:gd name="T6" fmla="*/ 13 w 140"/>
                <a:gd name="T7" fmla="*/ 0 h 27"/>
                <a:gd name="T8" fmla="*/ 126 w 140"/>
                <a:gd name="T9" fmla="*/ 0 h 27"/>
                <a:gd name="T10" fmla="*/ 140 w 140"/>
                <a:gd name="T11" fmla="*/ 14 h 27"/>
                <a:gd name="T12" fmla="*/ 126 w 140"/>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40" h="27">
                  <a:moveTo>
                    <a:pt x="126" y="27"/>
                  </a:moveTo>
                  <a:cubicBezTo>
                    <a:pt x="13" y="27"/>
                    <a:pt x="13" y="27"/>
                    <a:pt x="13" y="27"/>
                  </a:cubicBezTo>
                  <a:cubicBezTo>
                    <a:pt x="6" y="27"/>
                    <a:pt x="0" y="21"/>
                    <a:pt x="0" y="14"/>
                  </a:cubicBezTo>
                  <a:cubicBezTo>
                    <a:pt x="0" y="6"/>
                    <a:pt x="6" y="0"/>
                    <a:pt x="13" y="0"/>
                  </a:cubicBezTo>
                  <a:cubicBezTo>
                    <a:pt x="126" y="0"/>
                    <a:pt x="126" y="0"/>
                    <a:pt x="126" y="0"/>
                  </a:cubicBezTo>
                  <a:cubicBezTo>
                    <a:pt x="134" y="0"/>
                    <a:pt x="140" y="6"/>
                    <a:pt x="140" y="14"/>
                  </a:cubicBezTo>
                  <a:cubicBezTo>
                    <a:pt x="140" y="21"/>
                    <a:pt x="134" y="27"/>
                    <a:pt x="126" y="27"/>
                  </a:cubicBezTo>
                  <a:close/>
                </a:path>
              </a:pathLst>
            </a:custGeom>
            <a:gradFill>
              <a:gsLst>
                <a:gs pos="100000">
                  <a:srgbClr val="B1C1D7"/>
                </a:gs>
                <a:gs pos="0">
                  <a:srgbClr val="DEEBFB"/>
                </a:gs>
              </a:gsLst>
              <a:lin ang="5400000" scaled="0"/>
            </a:gradFill>
            <a:ln>
              <a:noFill/>
            </a:ln>
          </p:spPr>
          <p:txBody>
            <a:bodyPr anchor="ctr"/>
            <a:lstStyle/>
            <a:p>
              <a:pPr algn="ctr"/>
            </a:p>
          </p:txBody>
        </p:sp>
        <p:sp>
          <p:nvSpPr>
            <p:cNvPr id="1235" name="iṡļïdé"/>
            <p:cNvSpPr/>
            <p:nvPr/>
          </p:nvSpPr>
          <p:spPr bwMode="auto">
            <a:xfrm>
              <a:off x="7839076" y="2616200"/>
              <a:ext cx="169863" cy="169863"/>
            </a:xfrm>
            <a:prstGeom prst="ellipse">
              <a:avLst/>
            </a:prstGeom>
            <a:solidFill>
              <a:srgbClr val="F9AE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36" name="íšḷiḓe"/>
            <p:cNvSpPr/>
            <p:nvPr/>
          </p:nvSpPr>
          <p:spPr bwMode="auto">
            <a:xfrm>
              <a:off x="8089901" y="1809750"/>
              <a:ext cx="103188" cy="107950"/>
            </a:xfrm>
            <a:prstGeom prst="ellipse">
              <a:avLst/>
            </a:prstGeom>
            <a:solidFill>
              <a:srgbClr val="EF5A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37" name="ïṧ1ídê"/>
            <p:cNvSpPr/>
            <p:nvPr/>
          </p:nvSpPr>
          <p:spPr bwMode="auto">
            <a:xfrm>
              <a:off x="8126413" y="1589088"/>
              <a:ext cx="82550" cy="82550"/>
            </a:xfrm>
            <a:custGeom>
              <a:avLst/>
              <a:gdLst>
                <a:gd name="T0" fmla="*/ 3 w 16"/>
                <a:gd name="T1" fmla="*/ 4 h 16"/>
                <a:gd name="T2" fmla="*/ 5 w 16"/>
                <a:gd name="T3" fmla="*/ 5 h 16"/>
                <a:gd name="T4" fmla="*/ 8 w 16"/>
                <a:gd name="T5" fmla="*/ 3 h 16"/>
                <a:gd name="T6" fmla="*/ 11 w 16"/>
                <a:gd name="T7" fmla="*/ 5 h 16"/>
                <a:gd name="T8" fmla="*/ 12 w 16"/>
                <a:gd name="T9" fmla="*/ 8 h 16"/>
                <a:gd name="T10" fmla="*/ 11 w 16"/>
                <a:gd name="T11" fmla="*/ 11 h 16"/>
                <a:gd name="T12" fmla="*/ 8 w 16"/>
                <a:gd name="T13" fmla="*/ 12 h 16"/>
                <a:gd name="T14" fmla="*/ 5 w 16"/>
                <a:gd name="T15" fmla="*/ 11 h 16"/>
                <a:gd name="T16" fmla="*/ 3 w 16"/>
                <a:gd name="T17" fmla="*/ 8 h 16"/>
                <a:gd name="T18" fmla="*/ 5 w 16"/>
                <a:gd name="T19" fmla="*/ 5 h 16"/>
                <a:gd name="T20" fmla="*/ 3 w 16"/>
                <a:gd name="T21" fmla="*/ 4 h 16"/>
                <a:gd name="T22" fmla="*/ 2 w 16"/>
                <a:gd name="T23" fmla="*/ 3 h 16"/>
                <a:gd name="T24" fmla="*/ 0 w 16"/>
                <a:gd name="T25" fmla="*/ 8 h 16"/>
                <a:gd name="T26" fmla="*/ 3 w 16"/>
                <a:gd name="T27" fmla="*/ 14 h 16"/>
                <a:gd name="T28" fmla="*/ 8 w 16"/>
                <a:gd name="T29" fmla="*/ 16 h 16"/>
                <a:gd name="T30" fmla="*/ 14 w 16"/>
                <a:gd name="T31" fmla="*/ 13 h 16"/>
                <a:gd name="T32" fmla="*/ 16 w 16"/>
                <a:gd name="T33" fmla="*/ 8 h 16"/>
                <a:gd name="T34" fmla="*/ 13 w 16"/>
                <a:gd name="T35" fmla="*/ 2 h 16"/>
                <a:gd name="T36" fmla="*/ 8 w 16"/>
                <a:gd name="T37" fmla="*/ 0 h 16"/>
                <a:gd name="T38" fmla="*/ 2 w 16"/>
                <a:gd name="T39" fmla="*/ 3 h 16"/>
                <a:gd name="T40" fmla="*/ 3 w 16"/>
                <a:gd name="T4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16">
                  <a:moveTo>
                    <a:pt x="3" y="4"/>
                  </a:moveTo>
                  <a:cubicBezTo>
                    <a:pt x="5" y="5"/>
                    <a:pt x="5" y="5"/>
                    <a:pt x="5" y="5"/>
                  </a:cubicBezTo>
                  <a:cubicBezTo>
                    <a:pt x="5" y="4"/>
                    <a:pt x="7" y="3"/>
                    <a:pt x="8" y="3"/>
                  </a:cubicBezTo>
                  <a:cubicBezTo>
                    <a:pt x="9" y="3"/>
                    <a:pt x="10" y="4"/>
                    <a:pt x="11" y="5"/>
                  </a:cubicBezTo>
                  <a:cubicBezTo>
                    <a:pt x="12" y="5"/>
                    <a:pt x="12" y="7"/>
                    <a:pt x="12" y="8"/>
                  </a:cubicBezTo>
                  <a:cubicBezTo>
                    <a:pt x="12" y="9"/>
                    <a:pt x="12" y="10"/>
                    <a:pt x="11" y="11"/>
                  </a:cubicBezTo>
                  <a:cubicBezTo>
                    <a:pt x="10" y="12"/>
                    <a:pt x="9" y="12"/>
                    <a:pt x="8" y="12"/>
                  </a:cubicBezTo>
                  <a:cubicBezTo>
                    <a:pt x="7" y="12"/>
                    <a:pt x="6" y="12"/>
                    <a:pt x="5" y="11"/>
                  </a:cubicBezTo>
                  <a:cubicBezTo>
                    <a:pt x="4" y="10"/>
                    <a:pt x="3" y="9"/>
                    <a:pt x="3" y="8"/>
                  </a:cubicBezTo>
                  <a:cubicBezTo>
                    <a:pt x="3" y="7"/>
                    <a:pt x="4" y="6"/>
                    <a:pt x="5" y="5"/>
                  </a:cubicBezTo>
                  <a:cubicBezTo>
                    <a:pt x="3" y="4"/>
                    <a:pt x="3" y="4"/>
                    <a:pt x="3" y="4"/>
                  </a:cubicBezTo>
                  <a:cubicBezTo>
                    <a:pt x="2" y="3"/>
                    <a:pt x="2" y="3"/>
                    <a:pt x="2" y="3"/>
                  </a:cubicBezTo>
                  <a:cubicBezTo>
                    <a:pt x="1" y="4"/>
                    <a:pt x="0" y="6"/>
                    <a:pt x="0" y="8"/>
                  </a:cubicBezTo>
                  <a:cubicBezTo>
                    <a:pt x="0" y="10"/>
                    <a:pt x="1" y="12"/>
                    <a:pt x="3" y="14"/>
                  </a:cubicBezTo>
                  <a:cubicBezTo>
                    <a:pt x="4" y="15"/>
                    <a:pt x="6" y="16"/>
                    <a:pt x="8" y="16"/>
                  </a:cubicBezTo>
                  <a:cubicBezTo>
                    <a:pt x="10" y="16"/>
                    <a:pt x="12" y="15"/>
                    <a:pt x="14" y="13"/>
                  </a:cubicBezTo>
                  <a:cubicBezTo>
                    <a:pt x="15" y="12"/>
                    <a:pt x="16" y="10"/>
                    <a:pt x="16" y="8"/>
                  </a:cubicBezTo>
                  <a:cubicBezTo>
                    <a:pt x="16" y="6"/>
                    <a:pt x="15" y="3"/>
                    <a:pt x="13" y="2"/>
                  </a:cubicBezTo>
                  <a:cubicBezTo>
                    <a:pt x="12" y="1"/>
                    <a:pt x="10" y="0"/>
                    <a:pt x="8" y="0"/>
                  </a:cubicBezTo>
                  <a:cubicBezTo>
                    <a:pt x="6" y="0"/>
                    <a:pt x="3" y="1"/>
                    <a:pt x="2" y="3"/>
                  </a:cubicBezTo>
                  <a:lnTo>
                    <a:pt x="3" y="4"/>
                  </a:lnTo>
                  <a:close/>
                </a:path>
              </a:pathLst>
            </a:custGeom>
            <a:solidFill>
              <a:srgbClr val="F9AE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38" name="îs1iḍè"/>
            <p:cNvSpPr/>
            <p:nvPr/>
          </p:nvSpPr>
          <p:spPr bwMode="auto">
            <a:xfrm>
              <a:off x="6432551" y="2349500"/>
              <a:ext cx="165100" cy="165100"/>
            </a:xfrm>
            <a:custGeom>
              <a:avLst/>
              <a:gdLst>
                <a:gd name="T0" fmla="*/ 1 w 32"/>
                <a:gd name="T1" fmla="*/ 18 h 32"/>
                <a:gd name="T2" fmla="*/ 14 w 32"/>
                <a:gd name="T3" fmla="*/ 1 h 32"/>
                <a:gd name="T4" fmla="*/ 31 w 32"/>
                <a:gd name="T5" fmla="*/ 14 h 32"/>
                <a:gd name="T6" fmla="*/ 18 w 32"/>
                <a:gd name="T7" fmla="*/ 31 h 32"/>
                <a:gd name="T8" fmla="*/ 1 w 32"/>
                <a:gd name="T9" fmla="*/ 18 h 32"/>
              </a:gdLst>
              <a:ahLst/>
              <a:cxnLst>
                <a:cxn ang="0">
                  <a:pos x="T0" y="T1"/>
                </a:cxn>
                <a:cxn ang="0">
                  <a:pos x="T2" y="T3"/>
                </a:cxn>
                <a:cxn ang="0">
                  <a:pos x="T4" y="T5"/>
                </a:cxn>
                <a:cxn ang="0">
                  <a:pos x="T6" y="T7"/>
                </a:cxn>
                <a:cxn ang="0">
                  <a:pos x="T8" y="T9"/>
                </a:cxn>
              </a:cxnLst>
              <a:rect l="0" t="0" r="r" b="b"/>
              <a:pathLst>
                <a:path w="32" h="32">
                  <a:moveTo>
                    <a:pt x="1" y="18"/>
                  </a:moveTo>
                  <a:cubicBezTo>
                    <a:pt x="0" y="10"/>
                    <a:pt x="6" y="2"/>
                    <a:pt x="14" y="1"/>
                  </a:cubicBezTo>
                  <a:cubicBezTo>
                    <a:pt x="22" y="0"/>
                    <a:pt x="30" y="6"/>
                    <a:pt x="31" y="14"/>
                  </a:cubicBezTo>
                  <a:cubicBezTo>
                    <a:pt x="32" y="22"/>
                    <a:pt x="27" y="30"/>
                    <a:pt x="18" y="31"/>
                  </a:cubicBezTo>
                  <a:cubicBezTo>
                    <a:pt x="10" y="32"/>
                    <a:pt x="2" y="26"/>
                    <a:pt x="1" y="18"/>
                  </a:cubicBezTo>
                  <a:close/>
                </a:path>
              </a:pathLst>
            </a:custGeom>
            <a:solidFill>
              <a:srgbClr val="F9AE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39" name="íṥļîdè"/>
            <p:cNvSpPr/>
            <p:nvPr/>
          </p:nvSpPr>
          <p:spPr bwMode="auto">
            <a:xfrm>
              <a:off x="6540501" y="1285875"/>
              <a:ext cx="201613" cy="200025"/>
            </a:xfrm>
            <a:prstGeom prst="ellipse">
              <a:avLst/>
            </a:prstGeom>
            <a:solidFill>
              <a:srgbClr val="EF5A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0" name="ïŝľïḑe"/>
            <p:cNvSpPr/>
            <p:nvPr/>
          </p:nvSpPr>
          <p:spPr bwMode="auto">
            <a:xfrm>
              <a:off x="6510338" y="1630363"/>
              <a:ext cx="61913" cy="61913"/>
            </a:xfrm>
            <a:custGeom>
              <a:avLst/>
              <a:gdLst>
                <a:gd name="T0" fmla="*/ 2 w 12"/>
                <a:gd name="T1" fmla="*/ 10 h 12"/>
                <a:gd name="T2" fmla="*/ 2 w 12"/>
                <a:gd name="T3" fmla="*/ 2 h 12"/>
                <a:gd name="T4" fmla="*/ 10 w 12"/>
                <a:gd name="T5" fmla="*/ 2 h 12"/>
                <a:gd name="T6" fmla="*/ 10 w 12"/>
                <a:gd name="T7" fmla="*/ 10 h 12"/>
                <a:gd name="T8" fmla="*/ 2 w 12"/>
                <a:gd name="T9" fmla="*/ 10 h 12"/>
              </a:gdLst>
              <a:ahLst/>
              <a:cxnLst>
                <a:cxn ang="0">
                  <a:pos x="T0" y="T1"/>
                </a:cxn>
                <a:cxn ang="0">
                  <a:pos x="T2" y="T3"/>
                </a:cxn>
                <a:cxn ang="0">
                  <a:pos x="T4" y="T5"/>
                </a:cxn>
                <a:cxn ang="0">
                  <a:pos x="T6" y="T7"/>
                </a:cxn>
                <a:cxn ang="0">
                  <a:pos x="T8" y="T9"/>
                </a:cxn>
              </a:cxnLst>
              <a:rect l="0" t="0" r="r" b="b"/>
              <a:pathLst>
                <a:path w="12" h="12">
                  <a:moveTo>
                    <a:pt x="2" y="10"/>
                  </a:moveTo>
                  <a:cubicBezTo>
                    <a:pt x="0" y="8"/>
                    <a:pt x="0" y="5"/>
                    <a:pt x="2" y="2"/>
                  </a:cubicBezTo>
                  <a:cubicBezTo>
                    <a:pt x="4" y="0"/>
                    <a:pt x="8" y="0"/>
                    <a:pt x="10" y="2"/>
                  </a:cubicBezTo>
                  <a:cubicBezTo>
                    <a:pt x="12" y="5"/>
                    <a:pt x="12" y="8"/>
                    <a:pt x="10" y="10"/>
                  </a:cubicBezTo>
                  <a:cubicBezTo>
                    <a:pt x="8" y="12"/>
                    <a:pt x="4" y="12"/>
                    <a:pt x="2" y="10"/>
                  </a:cubicBezTo>
                  <a:close/>
                </a:path>
              </a:pathLst>
            </a:custGeom>
            <a:solidFill>
              <a:srgbClr val="F9AE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1" name="íśḷídê"/>
            <p:cNvSpPr/>
            <p:nvPr/>
          </p:nvSpPr>
          <p:spPr bwMode="auto">
            <a:xfrm>
              <a:off x="6237288" y="1784350"/>
              <a:ext cx="112713" cy="112713"/>
            </a:xfrm>
            <a:custGeom>
              <a:avLst/>
              <a:gdLst>
                <a:gd name="T0" fmla="*/ 4 w 22"/>
                <a:gd name="T1" fmla="*/ 18 h 22"/>
                <a:gd name="T2" fmla="*/ 4 w 22"/>
                <a:gd name="T3" fmla="*/ 4 h 22"/>
                <a:gd name="T4" fmla="*/ 18 w 22"/>
                <a:gd name="T5" fmla="*/ 4 h 22"/>
                <a:gd name="T6" fmla="*/ 18 w 22"/>
                <a:gd name="T7" fmla="*/ 18 h 22"/>
                <a:gd name="T8" fmla="*/ 4 w 22"/>
                <a:gd name="T9" fmla="*/ 18 h 22"/>
              </a:gdLst>
              <a:ahLst/>
              <a:cxnLst>
                <a:cxn ang="0">
                  <a:pos x="T0" y="T1"/>
                </a:cxn>
                <a:cxn ang="0">
                  <a:pos x="T2" y="T3"/>
                </a:cxn>
                <a:cxn ang="0">
                  <a:pos x="T4" y="T5"/>
                </a:cxn>
                <a:cxn ang="0">
                  <a:pos x="T6" y="T7"/>
                </a:cxn>
                <a:cxn ang="0">
                  <a:pos x="T8" y="T9"/>
                </a:cxn>
              </a:cxnLst>
              <a:rect l="0" t="0" r="r" b="b"/>
              <a:pathLst>
                <a:path w="22" h="22">
                  <a:moveTo>
                    <a:pt x="4" y="18"/>
                  </a:moveTo>
                  <a:cubicBezTo>
                    <a:pt x="0" y="14"/>
                    <a:pt x="0" y="8"/>
                    <a:pt x="4" y="4"/>
                  </a:cubicBezTo>
                  <a:cubicBezTo>
                    <a:pt x="8" y="0"/>
                    <a:pt x="14" y="0"/>
                    <a:pt x="18" y="4"/>
                  </a:cubicBezTo>
                  <a:cubicBezTo>
                    <a:pt x="22" y="8"/>
                    <a:pt x="22" y="14"/>
                    <a:pt x="18" y="18"/>
                  </a:cubicBezTo>
                  <a:cubicBezTo>
                    <a:pt x="14" y="22"/>
                    <a:pt x="8" y="22"/>
                    <a:pt x="4" y="18"/>
                  </a:cubicBezTo>
                  <a:close/>
                </a:path>
              </a:pathLst>
            </a:custGeom>
            <a:solidFill>
              <a:srgbClr val="F9AE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2" name="í$ḷíḑe"/>
            <p:cNvSpPr/>
            <p:nvPr/>
          </p:nvSpPr>
          <p:spPr bwMode="auto">
            <a:xfrm>
              <a:off x="7426326" y="1173163"/>
              <a:ext cx="112713" cy="112713"/>
            </a:xfrm>
            <a:custGeom>
              <a:avLst/>
              <a:gdLst>
                <a:gd name="T0" fmla="*/ 4 w 22"/>
                <a:gd name="T1" fmla="*/ 18 h 22"/>
                <a:gd name="T2" fmla="*/ 4 w 22"/>
                <a:gd name="T3" fmla="*/ 4 h 22"/>
                <a:gd name="T4" fmla="*/ 18 w 22"/>
                <a:gd name="T5" fmla="*/ 4 h 22"/>
                <a:gd name="T6" fmla="*/ 18 w 22"/>
                <a:gd name="T7" fmla="*/ 18 h 22"/>
                <a:gd name="T8" fmla="*/ 4 w 22"/>
                <a:gd name="T9" fmla="*/ 18 h 22"/>
              </a:gdLst>
              <a:ahLst/>
              <a:cxnLst>
                <a:cxn ang="0">
                  <a:pos x="T0" y="T1"/>
                </a:cxn>
                <a:cxn ang="0">
                  <a:pos x="T2" y="T3"/>
                </a:cxn>
                <a:cxn ang="0">
                  <a:pos x="T4" y="T5"/>
                </a:cxn>
                <a:cxn ang="0">
                  <a:pos x="T6" y="T7"/>
                </a:cxn>
                <a:cxn ang="0">
                  <a:pos x="T8" y="T9"/>
                </a:cxn>
              </a:cxnLst>
              <a:rect l="0" t="0" r="r" b="b"/>
              <a:pathLst>
                <a:path w="22" h="22">
                  <a:moveTo>
                    <a:pt x="4" y="18"/>
                  </a:moveTo>
                  <a:cubicBezTo>
                    <a:pt x="0" y="14"/>
                    <a:pt x="0" y="8"/>
                    <a:pt x="4" y="4"/>
                  </a:cubicBezTo>
                  <a:cubicBezTo>
                    <a:pt x="7" y="0"/>
                    <a:pt x="14" y="0"/>
                    <a:pt x="18" y="4"/>
                  </a:cubicBezTo>
                  <a:cubicBezTo>
                    <a:pt x="22" y="8"/>
                    <a:pt x="22" y="14"/>
                    <a:pt x="18" y="18"/>
                  </a:cubicBezTo>
                  <a:cubicBezTo>
                    <a:pt x="14" y="22"/>
                    <a:pt x="7" y="22"/>
                    <a:pt x="4" y="18"/>
                  </a:cubicBezTo>
                  <a:close/>
                </a:path>
              </a:pathLst>
            </a:custGeom>
            <a:solidFill>
              <a:srgbClr val="F9AE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3" name="ïṧľíḑê"/>
            <p:cNvSpPr/>
            <p:nvPr/>
          </p:nvSpPr>
          <p:spPr bwMode="auto">
            <a:xfrm>
              <a:off x="8027988" y="2349500"/>
              <a:ext cx="73025" cy="71438"/>
            </a:xfrm>
            <a:custGeom>
              <a:avLst/>
              <a:gdLst>
                <a:gd name="T0" fmla="*/ 2 w 14"/>
                <a:gd name="T1" fmla="*/ 11 h 14"/>
                <a:gd name="T2" fmla="*/ 2 w 14"/>
                <a:gd name="T3" fmla="*/ 2 h 14"/>
                <a:gd name="T4" fmla="*/ 11 w 14"/>
                <a:gd name="T5" fmla="*/ 2 h 14"/>
                <a:gd name="T6" fmla="*/ 11 w 14"/>
                <a:gd name="T7" fmla="*/ 11 h 14"/>
                <a:gd name="T8" fmla="*/ 2 w 14"/>
                <a:gd name="T9" fmla="*/ 11 h 14"/>
              </a:gdLst>
              <a:ahLst/>
              <a:cxnLst>
                <a:cxn ang="0">
                  <a:pos x="T0" y="T1"/>
                </a:cxn>
                <a:cxn ang="0">
                  <a:pos x="T2" y="T3"/>
                </a:cxn>
                <a:cxn ang="0">
                  <a:pos x="T4" y="T5"/>
                </a:cxn>
                <a:cxn ang="0">
                  <a:pos x="T6" y="T7"/>
                </a:cxn>
                <a:cxn ang="0">
                  <a:pos x="T8" y="T9"/>
                </a:cxn>
              </a:cxnLst>
              <a:rect l="0" t="0" r="r" b="b"/>
              <a:pathLst>
                <a:path w="14" h="14">
                  <a:moveTo>
                    <a:pt x="2" y="11"/>
                  </a:moveTo>
                  <a:cubicBezTo>
                    <a:pt x="0" y="9"/>
                    <a:pt x="0" y="5"/>
                    <a:pt x="2" y="2"/>
                  </a:cubicBezTo>
                  <a:cubicBezTo>
                    <a:pt x="5" y="0"/>
                    <a:pt x="9" y="0"/>
                    <a:pt x="11" y="2"/>
                  </a:cubicBezTo>
                  <a:cubicBezTo>
                    <a:pt x="14" y="5"/>
                    <a:pt x="14" y="9"/>
                    <a:pt x="11" y="11"/>
                  </a:cubicBezTo>
                  <a:cubicBezTo>
                    <a:pt x="9" y="14"/>
                    <a:pt x="5" y="14"/>
                    <a:pt x="2" y="11"/>
                  </a:cubicBezTo>
                  <a:close/>
                </a:path>
              </a:pathLst>
            </a:custGeom>
            <a:solidFill>
              <a:srgbClr val="EF5A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5" name="iSḻiḍé"/>
            <p:cNvSpPr/>
            <p:nvPr/>
          </p:nvSpPr>
          <p:spPr bwMode="auto">
            <a:xfrm>
              <a:off x="6608763" y="2627313"/>
              <a:ext cx="142875" cy="144463"/>
            </a:xfrm>
            <a:custGeom>
              <a:avLst/>
              <a:gdLst>
                <a:gd name="T0" fmla="*/ 21 w 28"/>
                <a:gd name="T1" fmla="*/ 7 h 28"/>
                <a:gd name="T2" fmla="*/ 19 w 28"/>
                <a:gd name="T3" fmla="*/ 10 h 28"/>
                <a:gd name="T4" fmla="*/ 21 w 28"/>
                <a:gd name="T5" fmla="*/ 14 h 28"/>
                <a:gd name="T6" fmla="*/ 19 w 28"/>
                <a:gd name="T7" fmla="*/ 19 h 28"/>
                <a:gd name="T8" fmla="*/ 14 w 28"/>
                <a:gd name="T9" fmla="*/ 21 h 28"/>
                <a:gd name="T10" fmla="*/ 9 w 28"/>
                <a:gd name="T11" fmla="*/ 19 h 28"/>
                <a:gd name="T12" fmla="*/ 7 w 28"/>
                <a:gd name="T13" fmla="*/ 14 h 28"/>
                <a:gd name="T14" fmla="*/ 9 w 28"/>
                <a:gd name="T15" fmla="*/ 10 h 28"/>
                <a:gd name="T16" fmla="*/ 14 w 28"/>
                <a:gd name="T17" fmla="*/ 8 h 28"/>
                <a:gd name="T18" fmla="*/ 19 w 28"/>
                <a:gd name="T19" fmla="*/ 10 h 28"/>
                <a:gd name="T20" fmla="*/ 21 w 28"/>
                <a:gd name="T21" fmla="*/ 7 h 28"/>
                <a:gd name="T22" fmla="*/ 24 w 28"/>
                <a:gd name="T23" fmla="*/ 4 h 28"/>
                <a:gd name="T24" fmla="*/ 14 w 28"/>
                <a:gd name="T25" fmla="*/ 0 h 28"/>
                <a:gd name="T26" fmla="*/ 4 w 28"/>
                <a:gd name="T27" fmla="*/ 4 h 28"/>
                <a:gd name="T28" fmla="*/ 0 w 28"/>
                <a:gd name="T29" fmla="*/ 14 h 28"/>
                <a:gd name="T30" fmla="*/ 4 w 28"/>
                <a:gd name="T31" fmla="*/ 24 h 28"/>
                <a:gd name="T32" fmla="*/ 14 w 28"/>
                <a:gd name="T33" fmla="*/ 28 h 28"/>
                <a:gd name="T34" fmla="*/ 24 w 28"/>
                <a:gd name="T35" fmla="*/ 24 h 28"/>
                <a:gd name="T36" fmla="*/ 28 w 28"/>
                <a:gd name="T37" fmla="*/ 14 h 28"/>
                <a:gd name="T38" fmla="*/ 24 w 28"/>
                <a:gd name="T39" fmla="*/ 4 h 28"/>
                <a:gd name="T40" fmla="*/ 21 w 28"/>
                <a:gd name="T41"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21" y="7"/>
                  </a:moveTo>
                  <a:cubicBezTo>
                    <a:pt x="19" y="10"/>
                    <a:pt x="19" y="10"/>
                    <a:pt x="19" y="10"/>
                  </a:cubicBezTo>
                  <a:cubicBezTo>
                    <a:pt x="20" y="11"/>
                    <a:pt x="21" y="13"/>
                    <a:pt x="21" y="14"/>
                  </a:cubicBezTo>
                  <a:cubicBezTo>
                    <a:pt x="21" y="16"/>
                    <a:pt x="20" y="18"/>
                    <a:pt x="19" y="19"/>
                  </a:cubicBezTo>
                  <a:cubicBezTo>
                    <a:pt x="18" y="20"/>
                    <a:pt x="16" y="21"/>
                    <a:pt x="14" y="21"/>
                  </a:cubicBezTo>
                  <a:cubicBezTo>
                    <a:pt x="12" y="21"/>
                    <a:pt x="11" y="20"/>
                    <a:pt x="9" y="19"/>
                  </a:cubicBezTo>
                  <a:cubicBezTo>
                    <a:pt x="8" y="18"/>
                    <a:pt x="7" y="16"/>
                    <a:pt x="7" y="14"/>
                  </a:cubicBezTo>
                  <a:cubicBezTo>
                    <a:pt x="7" y="13"/>
                    <a:pt x="8" y="11"/>
                    <a:pt x="9" y="10"/>
                  </a:cubicBezTo>
                  <a:cubicBezTo>
                    <a:pt x="11" y="8"/>
                    <a:pt x="12" y="8"/>
                    <a:pt x="14" y="8"/>
                  </a:cubicBezTo>
                  <a:cubicBezTo>
                    <a:pt x="16" y="8"/>
                    <a:pt x="18" y="8"/>
                    <a:pt x="19" y="10"/>
                  </a:cubicBezTo>
                  <a:cubicBezTo>
                    <a:pt x="21" y="7"/>
                    <a:pt x="21" y="7"/>
                    <a:pt x="21" y="7"/>
                  </a:cubicBezTo>
                  <a:cubicBezTo>
                    <a:pt x="24" y="4"/>
                    <a:pt x="24" y="4"/>
                    <a:pt x="24" y="4"/>
                  </a:cubicBezTo>
                  <a:cubicBezTo>
                    <a:pt x="21" y="2"/>
                    <a:pt x="18" y="0"/>
                    <a:pt x="14" y="0"/>
                  </a:cubicBezTo>
                  <a:cubicBezTo>
                    <a:pt x="10" y="0"/>
                    <a:pt x="7" y="2"/>
                    <a:pt x="4" y="4"/>
                  </a:cubicBezTo>
                  <a:cubicBezTo>
                    <a:pt x="1" y="7"/>
                    <a:pt x="0" y="11"/>
                    <a:pt x="0" y="14"/>
                  </a:cubicBezTo>
                  <a:cubicBezTo>
                    <a:pt x="0" y="18"/>
                    <a:pt x="1" y="22"/>
                    <a:pt x="4" y="24"/>
                  </a:cubicBezTo>
                  <a:cubicBezTo>
                    <a:pt x="7" y="27"/>
                    <a:pt x="10" y="28"/>
                    <a:pt x="14" y="28"/>
                  </a:cubicBezTo>
                  <a:cubicBezTo>
                    <a:pt x="18" y="28"/>
                    <a:pt x="21" y="27"/>
                    <a:pt x="24" y="24"/>
                  </a:cubicBezTo>
                  <a:cubicBezTo>
                    <a:pt x="27" y="22"/>
                    <a:pt x="28" y="18"/>
                    <a:pt x="28" y="14"/>
                  </a:cubicBezTo>
                  <a:cubicBezTo>
                    <a:pt x="28" y="11"/>
                    <a:pt x="27" y="7"/>
                    <a:pt x="24" y="4"/>
                  </a:cubicBezTo>
                  <a:lnTo>
                    <a:pt x="21" y="7"/>
                  </a:lnTo>
                  <a:close/>
                </a:path>
              </a:pathLst>
            </a:custGeom>
            <a:solidFill>
              <a:srgbClr val="EF5A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6" name="iṣḷídê"/>
            <p:cNvSpPr/>
            <p:nvPr/>
          </p:nvSpPr>
          <p:spPr bwMode="auto">
            <a:xfrm>
              <a:off x="7699376" y="1146175"/>
              <a:ext cx="133350" cy="139700"/>
            </a:xfrm>
            <a:custGeom>
              <a:avLst/>
              <a:gdLst>
                <a:gd name="T0" fmla="*/ 22 w 26"/>
                <a:gd name="T1" fmla="*/ 9 h 27"/>
                <a:gd name="T2" fmla="*/ 19 w 26"/>
                <a:gd name="T3" fmla="*/ 11 h 27"/>
                <a:gd name="T4" fmla="*/ 19 w 26"/>
                <a:gd name="T5" fmla="*/ 13 h 27"/>
                <a:gd name="T6" fmla="*/ 16 w 26"/>
                <a:gd name="T7" fmla="*/ 19 h 27"/>
                <a:gd name="T8" fmla="*/ 13 w 26"/>
                <a:gd name="T9" fmla="*/ 20 h 27"/>
                <a:gd name="T10" fmla="*/ 7 w 26"/>
                <a:gd name="T11" fmla="*/ 16 h 27"/>
                <a:gd name="T12" fmla="*/ 7 w 26"/>
                <a:gd name="T13" fmla="*/ 13 h 27"/>
                <a:gd name="T14" fmla="*/ 10 w 26"/>
                <a:gd name="T15" fmla="*/ 8 h 27"/>
                <a:gd name="T16" fmla="*/ 13 w 26"/>
                <a:gd name="T17" fmla="*/ 7 h 27"/>
                <a:gd name="T18" fmla="*/ 19 w 26"/>
                <a:gd name="T19" fmla="*/ 11 h 27"/>
                <a:gd name="T20" fmla="*/ 22 w 26"/>
                <a:gd name="T21" fmla="*/ 9 h 27"/>
                <a:gd name="T22" fmla="*/ 25 w 26"/>
                <a:gd name="T23" fmla="*/ 8 h 27"/>
                <a:gd name="T24" fmla="*/ 13 w 26"/>
                <a:gd name="T25" fmla="*/ 0 h 27"/>
                <a:gd name="T26" fmla="*/ 7 w 26"/>
                <a:gd name="T27" fmla="*/ 1 h 27"/>
                <a:gd name="T28" fmla="*/ 0 w 26"/>
                <a:gd name="T29" fmla="*/ 13 h 27"/>
                <a:gd name="T30" fmla="*/ 1 w 26"/>
                <a:gd name="T31" fmla="*/ 19 h 27"/>
                <a:gd name="T32" fmla="*/ 13 w 26"/>
                <a:gd name="T33" fmla="*/ 27 h 27"/>
                <a:gd name="T34" fmla="*/ 19 w 26"/>
                <a:gd name="T35" fmla="*/ 25 h 27"/>
                <a:gd name="T36" fmla="*/ 26 w 26"/>
                <a:gd name="T37" fmla="*/ 13 h 27"/>
                <a:gd name="T38" fmla="*/ 25 w 26"/>
                <a:gd name="T39" fmla="*/ 8 h 27"/>
                <a:gd name="T40" fmla="*/ 22 w 26"/>
                <a:gd name="T41"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7">
                  <a:moveTo>
                    <a:pt x="22" y="9"/>
                  </a:moveTo>
                  <a:cubicBezTo>
                    <a:pt x="19" y="11"/>
                    <a:pt x="19" y="11"/>
                    <a:pt x="19" y="11"/>
                  </a:cubicBezTo>
                  <a:cubicBezTo>
                    <a:pt x="19" y="12"/>
                    <a:pt x="19" y="13"/>
                    <a:pt x="19" y="13"/>
                  </a:cubicBezTo>
                  <a:cubicBezTo>
                    <a:pt x="19" y="16"/>
                    <a:pt x="18" y="18"/>
                    <a:pt x="16" y="19"/>
                  </a:cubicBezTo>
                  <a:cubicBezTo>
                    <a:pt x="15" y="20"/>
                    <a:pt x="14" y="20"/>
                    <a:pt x="13" y="20"/>
                  </a:cubicBezTo>
                  <a:cubicBezTo>
                    <a:pt x="11" y="20"/>
                    <a:pt x="8" y="18"/>
                    <a:pt x="7" y="16"/>
                  </a:cubicBezTo>
                  <a:cubicBezTo>
                    <a:pt x="7" y="15"/>
                    <a:pt x="7" y="14"/>
                    <a:pt x="7" y="13"/>
                  </a:cubicBezTo>
                  <a:cubicBezTo>
                    <a:pt x="7" y="11"/>
                    <a:pt x="8" y="9"/>
                    <a:pt x="10" y="8"/>
                  </a:cubicBezTo>
                  <a:cubicBezTo>
                    <a:pt x="11" y="7"/>
                    <a:pt x="12" y="7"/>
                    <a:pt x="13" y="7"/>
                  </a:cubicBezTo>
                  <a:cubicBezTo>
                    <a:pt x="15" y="7"/>
                    <a:pt x="18" y="8"/>
                    <a:pt x="19" y="11"/>
                  </a:cubicBezTo>
                  <a:cubicBezTo>
                    <a:pt x="22" y="9"/>
                    <a:pt x="22" y="9"/>
                    <a:pt x="22" y="9"/>
                  </a:cubicBezTo>
                  <a:cubicBezTo>
                    <a:pt x="25" y="8"/>
                    <a:pt x="25" y="8"/>
                    <a:pt x="25" y="8"/>
                  </a:cubicBezTo>
                  <a:cubicBezTo>
                    <a:pt x="23" y="3"/>
                    <a:pt x="18" y="0"/>
                    <a:pt x="13" y="0"/>
                  </a:cubicBezTo>
                  <a:cubicBezTo>
                    <a:pt x="11" y="0"/>
                    <a:pt x="9" y="1"/>
                    <a:pt x="7" y="1"/>
                  </a:cubicBezTo>
                  <a:cubicBezTo>
                    <a:pt x="2" y="4"/>
                    <a:pt x="0" y="8"/>
                    <a:pt x="0" y="13"/>
                  </a:cubicBezTo>
                  <a:cubicBezTo>
                    <a:pt x="0" y="15"/>
                    <a:pt x="0" y="17"/>
                    <a:pt x="1" y="19"/>
                  </a:cubicBezTo>
                  <a:cubicBezTo>
                    <a:pt x="3" y="24"/>
                    <a:pt x="8" y="27"/>
                    <a:pt x="13" y="27"/>
                  </a:cubicBezTo>
                  <a:cubicBezTo>
                    <a:pt x="15" y="27"/>
                    <a:pt x="17" y="26"/>
                    <a:pt x="19" y="25"/>
                  </a:cubicBezTo>
                  <a:cubicBezTo>
                    <a:pt x="23" y="23"/>
                    <a:pt x="26" y="18"/>
                    <a:pt x="26" y="13"/>
                  </a:cubicBezTo>
                  <a:cubicBezTo>
                    <a:pt x="26" y="12"/>
                    <a:pt x="26" y="10"/>
                    <a:pt x="25" y="8"/>
                  </a:cubicBezTo>
                  <a:lnTo>
                    <a:pt x="22" y="9"/>
                  </a:lnTo>
                  <a:close/>
                </a:path>
              </a:pathLst>
            </a:custGeom>
            <a:solidFill>
              <a:srgbClr val="F9AE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7" name="ïşlidê"/>
            <p:cNvSpPr/>
            <p:nvPr/>
          </p:nvSpPr>
          <p:spPr bwMode="auto">
            <a:xfrm>
              <a:off x="6937376" y="1173163"/>
              <a:ext cx="123825" cy="122238"/>
            </a:xfrm>
            <a:custGeom>
              <a:avLst/>
              <a:gdLst>
                <a:gd name="T0" fmla="*/ 22 w 24"/>
                <a:gd name="T1" fmla="*/ 12 h 24"/>
                <a:gd name="T2" fmla="*/ 20 w 24"/>
                <a:gd name="T3" fmla="*/ 12 h 24"/>
                <a:gd name="T4" fmla="*/ 12 w 24"/>
                <a:gd name="T5" fmla="*/ 19 h 24"/>
                <a:gd name="T6" fmla="*/ 5 w 24"/>
                <a:gd name="T7" fmla="*/ 12 h 24"/>
                <a:gd name="T8" fmla="*/ 12 w 24"/>
                <a:gd name="T9" fmla="*/ 5 h 24"/>
                <a:gd name="T10" fmla="*/ 20 w 24"/>
                <a:gd name="T11" fmla="*/ 12 h 24"/>
                <a:gd name="T12" fmla="*/ 22 w 24"/>
                <a:gd name="T13" fmla="*/ 12 h 24"/>
                <a:gd name="T14" fmla="*/ 24 w 24"/>
                <a:gd name="T15" fmla="*/ 12 h 24"/>
                <a:gd name="T16" fmla="*/ 12 w 24"/>
                <a:gd name="T17" fmla="*/ 0 h 24"/>
                <a:gd name="T18" fmla="*/ 0 w 24"/>
                <a:gd name="T19" fmla="*/ 12 h 24"/>
                <a:gd name="T20" fmla="*/ 12 w 24"/>
                <a:gd name="T21" fmla="*/ 24 h 24"/>
                <a:gd name="T22" fmla="*/ 24 w 24"/>
                <a:gd name="T23" fmla="*/ 12 h 24"/>
                <a:gd name="T24" fmla="*/ 22 w 24"/>
                <a:gd name="T25"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4">
                  <a:moveTo>
                    <a:pt x="22" y="12"/>
                  </a:moveTo>
                  <a:cubicBezTo>
                    <a:pt x="20" y="12"/>
                    <a:pt x="20" y="12"/>
                    <a:pt x="20" y="12"/>
                  </a:cubicBezTo>
                  <a:cubicBezTo>
                    <a:pt x="20" y="16"/>
                    <a:pt x="16" y="19"/>
                    <a:pt x="12" y="19"/>
                  </a:cubicBezTo>
                  <a:cubicBezTo>
                    <a:pt x="8" y="19"/>
                    <a:pt x="5" y="16"/>
                    <a:pt x="5" y="12"/>
                  </a:cubicBezTo>
                  <a:cubicBezTo>
                    <a:pt x="5" y="8"/>
                    <a:pt x="8" y="5"/>
                    <a:pt x="12" y="5"/>
                  </a:cubicBezTo>
                  <a:cubicBezTo>
                    <a:pt x="16" y="5"/>
                    <a:pt x="20" y="8"/>
                    <a:pt x="20" y="12"/>
                  </a:cubicBezTo>
                  <a:cubicBezTo>
                    <a:pt x="22" y="12"/>
                    <a:pt x="22" y="12"/>
                    <a:pt x="22" y="12"/>
                  </a:cubicBezTo>
                  <a:cubicBezTo>
                    <a:pt x="24" y="12"/>
                    <a:pt x="24" y="12"/>
                    <a:pt x="24" y="12"/>
                  </a:cubicBezTo>
                  <a:cubicBezTo>
                    <a:pt x="24" y="5"/>
                    <a:pt x="19" y="0"/>
                    <a:pt x="12" y="0"/>
                  </a:cubicBezTo>
                  <a:cubicBezTo>
                    <a:pt x="6" y="0"/>
                    <a:pt x="0" y="5"/>
                    <a:pt x="0" y="12"/>
                  </a:cubicBezTo>
                  <a:cubicBezTo>
                    <a:pt x="0" y="19"/>
                    <a:pt x="6" y="24"/>
                    <a:pt x="12" y="24"/>
                  </a:cubicBezTo>
                  <a:cubicBezTo>
                    <a:pt x="19" y="24"/>
                    <a:pt x="24" y="19"/>
                    <a:pt x="24" y="12"/>
                  </a:cubicBezTo>
                  <a:lnTo>
                    <a:pt x="22" y="12"/>
                  </a:lnTo>
                  <a:close/>
                </a:path>
              </a:pathLst>
            </a:custGeom>
            <a:solidFill>
              <a:srgbClr val="EF5A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8" name="iś1íḑe"/>
            <p:cNvSpPr/>
            <p:nvPr/>
          </p:nvSpPr>
          <p:spPr bwMode="auto">
            <a:xfrm>
              <a:off x="7935913" y="1506538"/>
              <a:ext cx="73025" cy="77788"/>
            </a:xfrm>
            <a:custGeom>
              <a:avLst/>
              <a:gdLst>
                <a:gd name="T0" fmla="*/ 11 w 14"/>
                <a:gd name="T1" fmla="*/ 3 h 15"/>
                <a:gd name="T2" fmla="*/ 11 w 14"/>
                <a:gd name="T3" fmla="*/ 12 h 15"/>
                <a:gd name="T4" fmla="*/ 2 w 14"/>
                <a:gd name="T5" fmla="*/ 12 h 15"/>
                <a:gd name="T6" fmla="*/ 2 w 14"/>
                <a:gd name="T7" fmla="*/ 3 h 15"/>
                <a:gd name="T8" fmla="*/ 11 w 14"/>
                <a:gd name="T9" fmla="*/ 3 h 15"/>
              </a:gdLst>
              <a:ahLst/>
              <a:cxnLst>
                <a:cxn ang="0">
                  <a:pos x="T0" y="T1"/>
                </a:cxn>
                <a:cxn ang="0">
                  <a:pos x="T2" y="T3"/>
                </a:cxn>
                <a:cxn ang="0">
                  <a:pos x="T4" y="T5"/>
                </a:cxn>
                <a:cxn ang="0">
                  <a:pos x="T6" y="T7"/>
                </a:cxn>
                <a:cxn ang="0">
                  <a:pos x="T8" y="T9"/>
                </a:cxn>
              </a:cxnLst>
              <a:rect l="0" t="0" r="r" b="b"/>
              <a:pathLst>
                <a:path w="14" h="15">
                  <a:moveTo>
                    <a:pt x="11" y="3"/>
                  </a:moveTo>
                  <a:cubicBezTo>
                    <a:pt x="14" y="5"/>
                    <a:pt x="14" y="10"/>
                    <a:pt x="11" y="12"/>
                  </a:cubicBezTo>
                  <a:cubicBezTo>
                    <a:pt x="9" y="15"/>
                    <a:pt x="5" y="15"/>
                    <a:pt x="2" y="12"/>
                  </a:cubicBezTo>
                  <a:cubicBezTo>
                    <a:pt x="0" y="10"/>
                    <a:pt x="0" y="5"/>
                    <a:pt x="2" y="3"/>
                  </a:cubicBezTo>
                  <a:cubicBezTo>
                    <a:pt x="5" y="0"/>
                    <a:pt x="9" y="0"/>
                    <a:pt x="11" y="3"/>
                  </a:cubicBezTo>
                  <a:close/>
                </a:path>
              </a:pathLst>
            </a:custGeom>
            <a:solidFill>
              <a:srgbClr val="EF5A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9" name="îSḻíḓè"/>
            <p:cNvSpPr/>
            <p:nvPr/>
          </p:nvSpPr>
          <p:spPr bwMode="auto">
            <a:xfrm>
              <a:off x="7729538" y="2873375"/>
              <a:ext cx="73025" cy="73025"/>
            </a:xfrm>
            <a:custGeom>
              <a:avLst/>
              <a:gdLst>
                <a:gd name="T0" fmla="*/ 11 w 14"/>
                <a:gd name="T1" fmla="*/ 3 h 14"/>
                <a:gd name="T2" fmla="*/ 11 w 14"/>
                <a:gd name="T3" fmla="*/ 12 h 14"/>
                <a:gd name="T4" fmla="*/ 2 w 14"/>
                <a:gd name="T5" fmla="*/ 12 h 14"/>
                <a:gd name="T6" fmla="*/ 2 w 14"/>
                <a:gd name="T7" fmla="*/ 3 h 14"/>
                <a:gd name="T8" fmla="*/ 11 w 14"/>
                <a:gd name="T9" fmla="*/ 3 h 14"/>
              </a:gdLst>
              <a:ahLst/>
              <a:cxnLst>
                <a:cxn ang="0">
                  <a:pos x="T0" y="T1"/>
                </a:cxn>
                <a:cxn ang="0">
                  <a:pos x="T2" y="T3"/>
                </a:cxn>
                <a:cxn ang="0">
                  <a:pos x="T4" y="T5"/>
                </a:cxn>
                <a:cxn ang="0">
                  <a:pos x="T6" y="T7"/>
                </a:cxn>
                <a:cxn ang="0">
                  <a:pos x="T8" y="T9"/>
                </a:cxn>
              </a:cxnLst>
              <a:rect l="0" t="0" r="r" b="b"/>
              <a:pathLst>
                <a:path w="14" h="14">
                  <a:moveTo>
                    <a:pt x="11" y="3"/>
                  </a:moveTo>
                  <a:cubicBezTo>
                    <a:pt x="14" y="5"/>
                    <a:pt x="14" y="9"/>
                    <a:pt x="11" y="12"/>
                  </a:cubicBezTo>
                  <a:cubicBezTo>
                    <a:pt x="9" y="14"/>
                    <a:pt x="5" y="14"/>
                    <a:pt x="2" y="12"/>
                  </a:cubicBezTo>
                  <a:cubicBezTo>
                    <a:pt x="0" y="9"/>
                    <a:pt x="0" y="5"/>
                    <a:pt x="2" y="3"/>
                  </a:cubicBezTo>
                  <a:cubicBezTo>
                    <a:pt x="5" y="0"/>
                    <a:pt x="9" y="0"/>
                    <a:pt x="11" y="3"/>
                  </a:cubicBezTo>
                  <a:close/>
                </a:path>
              </a:pathLst>
            </a:custGeom>
            <a:solidFill>
              <a:srgbClr val="EF5A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0" name="ïṥ1íḓè"/>
            <p:cNvSpPr/>
            <p:nvPr/>
          </p:nvSpPr>
          <p:spPr bwMode="auto">
            <a:xfrm>
              <a:off x="8162926" y="2170113"/>
              <a:ext cx="195263" cy="41275"/>
            </a:xfrm>
            <a:custGeom>
              <a:avLst/>
              <a:gdLst>
                <a:gd name="T0" fmla="*/ 34 w 38"/>
                <a:gd name="T1" fmla="*/ 0 h 8"/>
                <a:gd name="T2" fmla="*/ 4 w 38"/>
                <a:gd name="T3" fmla="*/ 0 h 8"/>
                <a:gd name="T4" fmla="*/ 0 w 38"/>
                <a:gd name="T5" fmla="*/ 4 h 8"/>
                <a:gd name="T6" fmla="*/ 4 w 38"/>
                <a:gd name="T7" fmla="*/ 8 h 8"/>
                <a:gd name="T8" fmla="*/ 34 w 38"/>
                <a:gd name="T9" fmla="*/ 8 h 8"/>
                <a:gd name="T10" fmla="*/ 38 w 38"/>
                <a:gd name="T11" fmla="*/ 4 h 8"/>
                <a:gd name="T12" fmla="*/ 34 w 3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8" h="8">
                  <a:moveTo>
                    <a:pt x="34" y="0"/>
                  </a:moveTo>
                  <a:cubicBezTo>
                    <a:pt x="4" y="0"/>
                    <a:pt x="4" y="0"/>
                    <a:pt x="4" y="0"/>
                  </a:cubicBezTo>
                  <a:cubicBezTo>
                    <a:pt x="2" y="0"/>
                    <a:pt x="0" y="1"/>
                    <a:pt x="0" y="4"/>
                  </a:cubicBezTo>
                  <a:cubicBezTo>
                    <a:pt x="0" y="6"/>
                    <a:pt x="2" y="8"/>
                    <a:pt x="4" y="8"/>
                  </a:cubicBezTo>
                  <a:cubicBezTo>
                    <a:pt x="34" y="8"/>
                    <a:pt x="34" y="8"/>
                    <a:pt x="34" y="8"/>
                  </a:cubicBezTo>
                  <a:cubicBezTo>
                    <a:pt x="36" y="8"/>
                    <a:pt x="38" y="6"/>
                    <a:pt x="38" y="4"/>
                  </a:cubicBezTo>
                  <a:cubicBezTo>
                    <a:pt x="38" y="1"/>
                    <a:pt x="36" y="0"/>
                    <a:pt x="34" y="0"/>
                  </a:cubicBezTo>
                </a:path>
              </a:pathLst>
            </a:custGeom>
            <a:solidFill>
              <a:srgbClr val="F9AE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1" name="i$ḻiḍè"/>
            <p:cNvSpPr/>
            <p:nvPr/>
          </p:nvSpPr>
          <p:spPr bwMode="auto">
            <a:xfrm>
              <a:off x="8239126" y="2092325"/>
              <a:ext cx="41275" cy="190500"/>
            </a:xfrm>
            <a:custGeom>
              <a:avLst/>
              <a:gdLst>
                <a:gd name="T0" fmla="*/ 0 w 8"/>
                <a:gd name="T1" fmla="*/ 4 h 37"/>
                <a:gd name="T2" fmla="*/ 0 w 8"/>
                <a:gd name="T3" fmla="*/ 33 h 37"/>
                <a:gd name="T4" fmla="*/ 4 w 8"/>
                <a:gd name="T5" fmla="*/ 37 h 37"/>
                <a:gd name="T6" fmla="*/ 8 w 8"/>
                <a:gd name="T7" fmla="*/ 33 h 37"/>
                <a:gd name="T8" fmla="*/ 8 w 8"/>
                <a:gd name="T9" fmla="*/ 4 h 37"/>
                <a:gd name="T10" fmla="*/ 4 w 8"/>
                <a:gd name="T11" fmla="*/ 0 h 37"/>
                <a:gd name="T12" fmla="*/ 0 w 8"/>
                <a:gd name="T13" fmla="*/ 4 h 37"/>
              </a:gdLst>
              <a:ahLst/>
              <a:cxnLst>
                <a:cxn ang="0">
                  <a:pos x="T0" y="T1"/>
                </a:cxn>
                <a:cxn ang="0">
                  <a:pos x="T2" y="T3"/>
                </a:cxn>
                <a:cxn ang="0">
                  <a:pos x="T4" y="T5"/>
                </a:cxn>
                <a:cxn ang="0">
                  <a:pos x="T6" y="T7"/>
                </a:cxn>
                <a:cxn ang="0">
                  <a:pos x="T8" y="T9"/>
                </a:cxn>
                <a:cxn ang="0">
                  <a:pos x="T10" y="T11"/>
                </a:cxn>
                <a:cxn ang="0">
                  <a:pos x="T12" y="T13"/>
                </a:cxn>
              </a:cxnLst>
              <a:rect l="0" t="0" r="r" b="b"/>
              <a:pathLst>
                <a:path w="8" h="37">
                  <a:moveTo>
                    <a:pt x="0" y="4"/>
                  </a:moveTo>
                  <a:cubicBezTo>
                    <a:pt x="0" y="33"/>
                    <a:pt x="0" y="33"/>
                    <a:pt x="0" y="33"/>
                  </a:cubicBezTo>
                  <a:cubicBezTo>
                    <a:pt x="0" y="35"/>
                    <a:pt x="2" y="37"/>
                    <a:pt x="4" y="37"/>
                  </a:cubicBezTo>
                  <a:cubicBezTo>
                    <a:pt x="6" y="37"/>
                    <a:pt x="8" y="35"/>
                    <a:pt x="8" y="33"/>
                  </a:cubicBezTo>
                  <a:cubicBezTo>
                    <a:pt x="8" y="4"/>
                    <a:pt x="8" y="4"/>
                    <a:pt x="8" y="4"/>
                  </a:cubicBezTo>
                  <a:cubicBezTo>
                    <a:pt x="8" y="2"/>
                    <a:pt x="6" y="0"/>
                    <a:pt x="4" y="0"/>
                  </a:cubicBezTo>
                  <a:cubicBezTo>
                    <a:pt x="2" y="0"/>
                    <a:pt x="0" y="2"/>
                    <a:pt x="0" y="4"/>
                  </a:cubicBezTo>
                </a:path>
              </a:pathLst>
            </a:custGeom>
            <a:solidFill>
              <a:srgbClr val="F9AE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2" name="is1îḑé"/>
            <p:cNvSpPr/>
            <p:nvPr/>
          </p:nvSpPr>
          <p:spPr bwMode="auto">
            <a:xfrm>
              <a:off x="7205663" y="1127125"/>
              <a:ext cx="128588" cy="25400"/>
            </a:xfrm>
            <a:custGeom>
              <a:avLst/>
              <a:gdLst>
                <a:gd name="T0" fmla="*/ 23 w 25"/>
                <a:gd name="T1" fmla="*/ 0 h 5"/>
                <a:gd name="T2" fmla="*/ 3 w 25"/>
                <a:gd name="T3" fmla="*/ 0 h 5"/>
                <a:gd name="T4" fmla="*/ 0 w 25"/>
                <a:gd name="T5" fmla="*/ 3 h 5"/>
                <a:gd name="T6" fmla="*/ 3 w 25"/>
                <a:gd name="T7" fmla="*/ 5 h 5"/>
                <a:gd name="T8" fmla="*/ 23 w 25"/>
                <a:gd name="T9" fmla="*/ 5 h 5"/>
                <a:gd name="T10" fmla="*/ 25 w 25"/>
                <a:gd name="T11" fmla="*/ 3 h 5"/>
                <a:gd name="T12" fmla="*/ 23 w 2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5" h="5">
                  <a:moveTo>
                    <a:pt x="23" y="0"/>
                  </a:moveTo>
                  <a:cubicBezTo>
                    <a:pt x="3" y="0"/>
                    <a:pt x="3" y="0"/>
                    <a:pt x="3" y="0"/>
                  </a:cubicBezTo>
                  <a:cubicBezTo>
                    <a:pt x="1" y="0"/>
                    <a:pt x="0" y="1"/>
                    <a:pt x="0" y="3"/>
                  </a:cubicBezTo>
                  <a:cubicBezTo>
                    <a:pt x="0" y="4"/>
                    <a:pt x="1" y="5"/>
                    <a:pt x="3" y="5"/>
                  </a:cubicBezTo>
                  <a:cubicBezTo>
                    <a:pt x="23" y="5"/>
                    <a:pt x="23" y="5"/>
                    <a:pt x="23" y="5"/>
                  </a:cubicBezTo>
                  <a:cubicBezTo>
                    <a:pt x="24" y="5"/>
                    <a:pt x="25" y="4"/>
                    <a:pt x="25" y="3"/>
                  </a:cubicBezTo>
                  <a:cubicBezTo>
                    <a:pt x="25" y="1"/>
                    <a:pt x="24" y="0"/>
                    <a:pt x="23" y="0"/>
                  </a:cubicBezTo>
                </a:path>
              </a:pathLst>
            </a:custGeom>
            <a:solidFill>
              <a:srgbClr val="F9AE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3" name="ïšḷíḋè"/>
            <p:cNvSpPr/>
            <p:nvPr/>
          </p:nvSpPr>
          <p:spPr bwMode="auto">
            <a:xfrm>
              <a:off x="7256463" y="1074738"/>
              <a:ext cx="25400" cy="128588"/>
            </a:xfrm>
            <a:custGeom>
              <a:avLst/>
              <a:gdLst>
                <a:gd name="T0" fmla="*/ 0 w 5"/>
                <a:gd name="T1" fmla="*/ 3 h 25"/>
                <a:gd name="T2" fmla="*/ 0 w 5"/>
                <a:gd name="T3" fmla="*/ 23 h 25"/>
                <a:gd name="T4" fmla="*/ 3 w 5"/>
                <a:gd name="T5" fmla="*/ 25 h 25"/>
                <a:gd name="T6" fmla="*/ 5 w 5"/>
                <a:gd name="T7" fmla="*/ 23 h 25"/>
                <a:gd name="T8" fmla="*/ 5 w 5"/>
                <a:gd name="T9" fmla="*/ 3 h 25"/>
                <a:gd name="T10" fmla="*/ 3 w 5"/>
                <a:gd name="T11" fmla="*/ 0 h 25"/>
                <a:gd name="T12" fmla="*/ 0 w 5"/>
                <a:gd name="T13" fmla="*/ 3 h 25"/>
              </a:gdLst>
              <a:ahLst/>
              <a:cxnLst>
                <a:cxn ang="0">
                  <a:pos x="T0" y="T1"/>
                </a:cxn>
                <a:cxn ang="0">
                  <a:pos x="T2" y="T3"/>
                </a:cxn>
                <a:cxn ang="0">
                  <a:pos x="T4" y="T5"/>
                </a:cxn>
                <a:cxn ang="0">
                  <a:pos x="T6" y="T7"/>
                </a:cxn>
                <a:cxn ang="0">
                  <a:pos x="T8" y="T9"/>
                </a:cxn>
                <a:cxn ang="0">
                  <a:pos x="T10" y="T11"/>
                </a:cxn>
                <a:cxn ang="0">
                  <a:pos x="T12" y="T13"/>
                </a:cxn>
              </a:cxnLst>
              <a:rect l="0" t="0" r="r" b="b"/>
              <a:pathLst>
                <a:path w="5" h="25">
                  <a:moveTo>
                    <a:pt x="0" y="3"/>
                  </a:moveTo>
                  <a:cubicBezTo>
                    <a:pt x="0" y="23"/>
                    <a:pt x="0" y="23"/>
                    <a:pt x="0" y="23"/>
                  </a:cubicBezTo>
                  <a:cubicBezTo>
                    <a:pt x="0" y="24"/>
                    <a:pt x="1" y="25"/>
                    <a:pt x="3" y="25"/>
                  </a:cubicBezTo>
                  <a:cubicBezTo>
                    <a:pt x="4" y="25"/>
                    <a:pt x="5" y="24"/>
                    <a:pt x="5" y="23"/>
                  </a:cubicBezTo>
                  <a:cubicBezTo>
                    <a:pt x="5" y="3"/>
                    <a:pt x="5" y="3"/>
                    <a:pt x="5" y="3"/>
                  </a:cubicBezTo>
                  <a:cubicBezTo>
                    <a:pt x="5" y="1"/>
                    <a:pt x="4" y="0"/>
                    <a:pt x="3" y="0"/>
                  </a:cubicBezTo>
                  <a:cubicBezTo>
                    <a:pt x="1" y="0"/>
                    <a:pt x="0" y="1"/>
                    <a:pt x="0" y="3"/>
                  </a:cubicBezTo>
                </a:path>
              </a:pathLst>
            </a:custGeom>
            <a:solidFill>
              <a:srgbClr val="F9AE4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4" name="ïşľïḍè"/>
            <p:cNvSpPr/>
            <p:nvPr/>
          </p:nvSpPr>
          <p:spPr bwMode="auto">
            <a:xfrm>
              <a:off x="6315076" y="2062163"/>
              <a:ext cx="144463" cy="30163"/>
            </a:xfrm>
            <a:custGeom>
              <a:avLst/>
              <a:gdLst>
                <a:gd name="T0" fmla="*/ 25 w 28"/>
                <a:gd name="T1" fmla="*/ 0 h 6"/>
                <a:gd name="T2" fmla="*/ 3 w 28"/>
                <a:gd name="T3" fmla="*/ 0 h 6"/>
                <a:gd name="T4" fmla="*/ 0 w 28"/>
                <a:gd name="T5" fmla="*/ 3 h 6"/>
                <a:gd name="T6" fmla="*/ 3 w 28"/>
                <a:gd name="T7" fmla="*/ 6 h 6"/>
                <a:gd name="T8" fmla="*/ 25 w 28"/>
                <a:gd name="T9" fmla="*/ 6 h 6"/>
                <a:gd name="T10" fmla="*/ 28 w 28"/>
                <a:gd name="T11" fmla="*/ 3 h 6"/>
                <a:gd name="T12" fmla="*/ 25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25" y="0"/>
                  </a:moveTo>
                  <a:cubicBezTo>
                    <a:pt x="3" y="0"/>
                    <a:pt x="3" y="0"/>
                    <a:pt x="3" y="0"/>
                  </a:cubicBezTo>
                  <a:cubicBezTo>
                    <a:pt x="1" y="0"/>
                    <a:pt x="0" y="1"/>
                    <a:pt x="0" y="3"/>
                  </a:cubicBezTo>
                  <a:cubicBezTo>
                    <a:pt x="0" y="5"/>
                    <a:pt x="1" y="6"/>
                    <a:pt x="3" y="6"/>
                  </a:cubicBezTo>
                  <a:cubicBezTo>
                    <a:pt x="25" y="6"/>
                    <a:pt x="25" y="6"/>
                    <a:pt x="25" y="6"/>
                  </a:cubicBezTo>
                  <a:cubicBezTo>
                    <a:pt x="27" y="6"/>
                    <a:pt x="28" y="5"/>
                    <a:pt x="28" y="3"/>
                  </a:cubicBezTo>
                  <a:cubicBezTo>
                    <a:pt x="28" y="1"/>
                    <a:pt x="27" y="0"/>
                    <a:pt x="25" y="0"/>
                  </a:cubicBezTo>
                </a:path>
              </a:pathLst>
            </a:custGeom>
            <a:solidFill>
              <a:srgbClr val="EF5A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5" name="îŝḻíḍé"/>
            <p:cNvSpPr/>
            <p:nvPr/>
          </p:nvSpPr>
          <p:spPr bwMode="auto">
            <a:xfrm>
              <a:off x="6370638" y="2005013"/>
              <a:ext cx="31750" cy="144463"/>
            </a:xfrm>
            <a:custGeom>
              <a:avLst/>
              <a:gdLst>
                <a:gd name="T0" fmla="*/ 0 w 6"/>
                <a:gd name="T1" fmla="*/ 3 h 28"/>
                <a:gd name="T2" fmla="*/ 0 w 6"/>
                <a:gd name="T3" fmla="*/ 25 h 28"/>
                <a:gd name="T4" fmla="*/ 3 w 6"/>
                <a:gd name="T5" fmla="*/ 28 h 28"/>
                <a:gd name="T6" fmla="*/ 6 w 6"/>
                <a:gd name="T7" fmla="*/ 25 h 28"/>
                <a:gd name="T8" fmla="*/ 6 w 6"/>
                <a:gd name="T9" fmla="*/ 3 h 28"/>
                <a:gd name="T10" fmla="*/ 3 w 6"/>
                <a:gd name="T11" fmla="*/ 0 h 28"/>
                <a:gd name="T12" fmla="*/ 0 w 6"/>
                <a:gd name="T13" fmla="*/ 3 h 28"/>
              </a:gdLst>
              <a:ahLst/>
              <a:cxnLst>
                <a:cxn ang="0">
                  <a:pos x="T0" y="T1"/>
                </a:cxn>
                <a:cxn ang="0">
                  <a:pos x="T2" y="T3"/>
                </a:cxn>
                <a:cxn ang="0">
                  <a:pos x="T4" y="T5"/>
                </a:cxn>
                <a:cxn ang="0">
                  <a:pos x="T6" y="T7"/>
                </a:cxn>
                <a:cxn ang="0">
                  <a:pos x="T8" y="T9"/>
                </a:cxn>
                <a:cxn ang="0">
                  <a:pos x="T10" y="T11"/>
                </a:cxn>
                <a:cxn ang="0">
                  <a:pos x="T12" y="T13"/>
                </a:cxn>
              </a:cxnLst>
              <a:rect l="0" t="0" r="r" b="b"/>
              <a:pathLst>
                <a:path w="6" h="28">
                  <a:moveTo>
                    <a:pt x="0" y="3"/>
                  </a:moveTo>
                  <a:cubicBezTo>
                    <a:pt x="0" y="25"/>
                    <a:pt x="0" y="25"/>
                    <a:pt x="0" y="25"/>
                  </a:cubicBezTo>
                  <a:cubicBezTo>
                    <a:pt x="0" y="27"/>
                    <a:pt x="1" y="28"/>
                    <a:pt x="3" y="28"/>
                  </a:cubicBezTo>
                  <a:cubicBezTo>
                    <a:pt x="5" y="28"/>
                    <a:pt x="6" y="27"/>
                    <a:pt x="6" y="25"/>
                  </a:cubicBezTo>
                  <a:cubicBezTo>
                    <a:pt x="6" y="3"/>
                    <a:pt x="6" y="3"/>
                    <a:pt x="6" y="3"/>
                  </a:cubicBezTo>
                  <a:cubicBezTo>
                    <a:pt x="6" y="1"/>
                    <a:pt x="5" y="0"/>
                    <a:pt x="3" y="0"/>
                  </a:cubicBezTo>
                  <a:cubicBezTo>
                    <a:pt x="1" y="0"/>
                    <a:pt x="0" y="1"/>
                    <a:pt x="0" y="3"/>
                  </a:cubicBezTo>
                </a:path>
              </a:pathLst>
            </a:custGeom>
            <a:solidFill>
              <a:srgbClr val="EF5A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7" name="ïṩlîďê"/>
            <p:cNvSpPr/>
            <p:nvPr/>
          </p:nvSpPr>
          <p:spPr bwMode="auto">
            <a:xfrm>
              <a:off x="5856288" y="5186363"/>
              <a:ext cx="2084388" cy="447675"/>
            </a:xfrm>
            <a:custGeom>
              <a:avLst/>
              <a:gdLst>
                <a:gd name="T0" fmla="*/ 1313 w 1313"/>
                <a:gd name="T1" fmla="*/ 13 h 282"/>
                <a:gd name="T2" fmla="*/ 0 w 1313"/>
                <a:gd name="T3" fmla="*/ 0 h 282"/>
                <a:gd name="T4" fmla="*/ 0 w 1313"/>
                <a:gd name="T5" fmla="*/ 272 h 282"/>
                <a:gd name="T6" fmla="*/ 1313 w 1313"/>
                <a:gd name="T7" fmla="*/ 282 h 282"/>
                <a:gd name="T8" fmla="*/ 1313 w 1313"/>
                <a:gd name="T9" fmla="*/ 13 h 282"/>
              </a:gdLst>
              <a:ahLst/>
              <a:cxnLst>
                <a:cxn ang="0">
                  <a:pos x="T0" y="T1"/>
                </a:cxn>
                <a:cxn ang="0">
                  <a:pos x="T2" y="T3"/>
                </a:cxn>
                <a:cxn ang="0">
                  <a:pos x="T4" y="T5"/>
                </a:cxn>
                <a:cxn ang="0">
                  <a:pos x="T6" y="T7"/>
                </a:cxn>
                <a:cxn ang="0">
                  <a:pos x="T8" y="T9"/>
                </a:cxn>
              </a:cxnLst>
              <a:rect l="0" t="0" r="r" b="b"/>
              <a:pathLst>
                <a:path w="1313" h="282">
                  <a:moveTo>
                    <a:pt x="1313" y="13"/>
                  </a:moveTo>
                  <a:lnTo>
                    <a:pt x="0" y="0"/>
                  </a:lnTo>
                  <a:lnTo>
                    <a:pt x="0" y="272"/>
                  </a:lnTo>
                  <a:lnTo>
                    <a:pt x="1313" y="282"/>
                  </a:lnTo>
                  <a:lnTo>
                    <a:pt x="1313"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9" name="işḻîḋé"/>
            <p:cNvSpPr/>
            <p:nvPr/>
          </p:nvSpPr>
          <p:spPr bwMode="auto">
            <a:xfrm>
              <a:off x="5959476" y="5202238"/>
              <a:ext cx="180975" cy="415925"/>
            </a:xfrm>
            <a:custGeom>
              <a:avLst/>
              <a:gdLst>
                <a:gd name="T0" fmla="*/ 35 w 35"/>
                <a:gd name="T1" fmla="*/ 0 h 81"/>
                <a:gd name="T2" fmla="*/ 9 w 35"/>
                <a:gd name="T3" fmla="*/ 0 h 81"/>
                <a:gd name="T4" fmla="*/ 0 w 35"/>
                <a:gd name="T5" fmla="*/ 41 h 81"/>
                <a:gd name="T6" fmla="*/ 6 w 35"/>
                <a:gd name="T7" fmla="*/ 81 h 81"/>
                <a:gd name="T8" fmla="*/ 35 w 35"/>
                <a:gd name="T9" fmla="*/ 81 h 81"/>
                <a:gd name="T10" fmla="*/ 35 w 35"/>
                <a:gd name="T11" fmla="*/ 0 h 81"/>
              </a:gdLst>
              <a:ahLst/>
              <a:cxnLst>
                <a:cxn ang="0">
                  <a:pos x="T0" y="T1"/>
                </a:cxn>
                <a:cxn ang="0">
                  <a:pos x="T2" y="T3"/>
                </a:cxn>
                <a:cxn ang="0">
                  <a:pos x="T4" y="T5"/>
                </a:cxn>
                <a:cxn ang="0">
                  <a:pos x="T6" y="T7"/>
                </a:cxn>
                <a:cxn ang="0">
                  <a:pos x="T8" y="T9"/>
                </a:cxn>
                <a:cxn ang="0">
                  <a:pos x="T10" y="T11"/>
                </a:cxn>
              </a:cxnLst>
              <a:rect l="0" t="0" r="r" b="b"/>
              <a:pathLst>
                <a:path w="35" h="81">
                  <a:moveTo>
                    <a:pt x="35" y="0"/>
                  </a:moveTo>
                  <a:cubicBezTo>
                    <a:pt x="9" y="0"/>
                    <a:pt x="9" y="0"/>
                    <a:pt x="9" y="0"/>
                  </a:cubicBezTo>
                  <a:cubicBezTo>
                    <a:pt x="4" y="12"/>
                    <a:pt x="0" y="26"/>
                    <a:pt x="0" y="41"/>
                  </a:cubicBezTo>
                  <a:cubicBezTo>
                    <a:pt x="0" y="57"/>
                    <a:pt x="3" y="70"/>
                    <a:pt x="6" y="81"/>
                  </a:cubicBezTo>
                  <a:cubicBezTo>
                    <a:pt x="35" y="81"/>
                    <a:pt x="35" y="81"/>
                    <a:pt x="35" y="81"/>
                  </a:cubicBezTo>
                  <a:cubicBezTo>
                    <a:pt x="35" y="0"/>
                    <a:pt x="35" y="0"/>
                    <a:pt x="35" y="0"/>
                  </a:cubicBezTo>
                </a:path>
              </a:pathLst>
            </a:custGeom>
            <a:solidFill>
              <a:srgbClr val="BDC5CE">
                <a:alpha val="63000"/>
              </a:srgbClr>
            </a:solidFill>
            <a:ln>
              <a:noFill/>
            </a:ln>
          </p:spPr>
          <p:txBody>
            <a:bodyPr anchor="ctr"/>
            <a:lstStyle/>
            <a:p>
              <a:pPr algn="ctr"/>
            </a:p>
          </p:txBody>
        </p:sp>
        <p:sp>
          <p:nvSpPr>
            <p:cNvPr id="1260" name="işļiḍê"/>
            <p:cNvSpPr/>
            <p:nvPr/>
          </p:nvSpPr>
          <p:spPr bwMode="auto">
            <a:xfrm>
              <a:off x="4332288" y="5068888"/>
              <a:ext cx="3603625" cy="693738"/>
            </a:xfrm>
            <a:custGeom>
              <a:avLst/>
              <a:gdLst>
                <a:gd name="T0" fmla="*/ 325 w 700"/>
                <a:gd name="T1" fmla="*/ 26 h 135"/>
                <a:gd name="T2" fmla="*/ 700 w 700"/>
                <a:gd name="T3" fmla="*/ 26 h 135"/>
                <a:gd name="T4" fmla="*/ 700 w 700"/>
                <a:gd name="T5" fmla="*/ 0 h 135"/>
                <a:gd name="T6" fmla="*/ 314 w 700"/>
                <a:gd name="T7" fmla="*/ 0 h 135"/>
                <a:gd name="T8" fmla="*/ 314 w 700"/>
                <a:gd name="T9" fmla="*/ 1 h 135"/>
                <a:gd name="T10" fmla="*/ 14 w 700"/>
                <a:gd name="T11" fmla="*/ 0 h 135"/>
                <a:gd name="T12" fmla="*/ 0 w 700"/>
                <a:gd name="T13" fmla="*/ 67 h 135"/>
                <a:gd name="T14" fmla="*/ 14 w 700"/>
                <a:gd name="T15" fmla="*/ 135 h 135"/>
                <a:gd name="T16" fmla="*/ 322 w 700"/>
                <a:gd name="T17" fmla="*/ 135 h 135"/>
                <a:gd name="T18" fmla="*/ 700 w 700"/>
                <a:gd name="T19" fmla="*/ 135 h 135"/>
                <a:gd name="T20" fmla="*/ 700 w 700"/>
                <a:gd name="T21" fmla="*/ 110 h 135"/>
                <a:gd name="T22" fmla="*/ 322 w 700"/>
                <a:gd name="T23" fmla="*/ 107 h 135"/>
                <a:gd name="T24" fmla="*/ 316 w 700"/>
                <a:gd name="T25" fmla="*/ 67 h 135"/>
                <a:gd name="T26" fmla="*/ 325 w 700"/>
                <a:gd name="T27" fmla="*/ 2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0" h="135">
                  <a:moveTo>
                    <a:pt x="325" y="26"/>
                  </a:moveTo>
                  <a:cubicBezTo>
                    <a:pt x="700" y="26"/>
                    <a:pt x="700" y="26"/>
                    <a:pt x="700" y="26"/>
                  </a:cubicBezTo>
                  <a:cubicBezTo>
                    <a:pt x="700" y="0"/>
                    <a:pt x="700" y="0"/>
                    <a:pt x="700" y="0"/>
                  </a:cubicBezTo>
                  <a:cubicBezTo>
                    <a:pt x="314" y="0"/>
                    <a:pt x="314" y="0"/>
                    <a:pt x="314" y="0"/>
                  </a:cubicBezTo>
                  <a:cubicBezTo>
                    <a:pt x="314" y="1"/>
                    <a:pt x="314" y="1"/>
                    <a:pt x="314" y="1"/>
                  </a:cubicBezTo>
                  <a:cubicBezTo>
                    <a:pt x="14" y="0"/>
                    <a:pt x="14" y="0"/>
                    <a:pt x="14" y="0"/>
                  </a:cubicBezTo>
                  <a:cubicBezTo>
                    <a:pt x="14" y="0"/>
                    <a:pt x="0" y="31"/>
                    <a:pt x="0" y="67"/>
                  </a:cubicBezTo>
                  <a:cubicBezTo>
                    <a:pt x="0" y="111"/>
                    <a:pt x="14" y="135"/>
                    <a:pt x="14" y="135"/>
                  </a:cubicBezTo>
                  <a:cubicBezTo>
                    <a:pt x="322" y="135"/>
                    <a:pt x="322" y="135"/>
                    <a:pt x="322" y="135"/>
                  </a:cubicBezTo>
                  <a:cubicBezTo>
                    <a:pt x="700" y="135"/>
                    <a:pt x="700" y="135"/>
                    <a:pt x="700" y="135"/>
                  </a:cubicBezTo>
                  <a:cubicBezTo>
                    <a:pt x="700" y="110"/>
                    <a:pt x="700" y="110"/>
                    <a:pt x="700" y="110"/>
                  </a:cubicBezTo>
                  <a:cubicBezTo>
                    <a:pt x="322" y="107"/>
                    <a:pt x="322" y="107"/>
                    <a:pt x="322" y="107"/>
                  </a:cubicBezTo>
                  <a:cubicBezTo>
                    <a:pt x="319" y="96"/>
                    <a:pt x="316" y="83"/>
                    <a:pt x="316" y="67"/>
                  </a:cubicBezTo>
                  <a:cubicBezTo>
                    <a:pt x="316" y="52"/>
                    <a:pt x="320" y="38"/>
                    <a:pt x="325" y="26"/>
                  </a:cubicBezTo>
                </a:path>
              </a:pathLst>
            </a:custGeom>
            <a:solidFill>
              <a:schemeClr val="bg1">
                <a:lumMod val="50000"/>
              </a:schemeClr>
            </a:solidFill>
            <a:ln>
              <a:noFill/>
            </a:ln>
          </p:spPr>
          <p:txBody>
            <a:bodyPr anchor="ctr"/>
            <a:lstStyle/>
            <a:p>
              <a:pPr algn="ctr"/>
            </a:p>
          </p:txBody>
        </p:sp>
        <p:sp>
          <p:nvSpPr>
            <p:cNvPr id="1261" name="îṩľîḍê"/>
            <p:cNvSpPr/>
            <p:nvPr/>
          </p:nvSpPr>
          <p:spPr bwMode="auto">
            <a:xfrm>
              <a:off x="4518026" y="5207000"/>
              <a:ext cx="1250950" cy="381000"/>
            </a:xfrm>
            <a:custGeom>
              <a:avLst/>
              <a:gdLst>
                <a:gd name="T0" fmla="*/ 243 w 243"/>
                <a:gd name="T1" fmla="*/ 74 h 74"/>
                <a:gd name="T2" fmla="*/ 14 w 243"/>
                <a:gd name="T3" fmla="*/ 74 h 74"/>
                <a:gd name="T4" fmla="*/ 12 w 243"/>
                <a:gd name="T5" fmla="*/ 5 h 74"/>
                <a:gd name="T6" fmla="*/ 14 w 243"/>
                <a:gd name="T7" fmla="*/ 0 h 74"/>
                <a:gd name="T8" fmla="*/ 243 w 243"/>
                <a:gd name="T9" fmla="*/ 0 h 74"/>
                <a:gd name="T10" fmla="*/ 240 w 243"/>
                <a:gd name="T11" fmla="*/ 5 h 74"/>
                <a:gd name="T12" fmla="*/ 243 w 243"/>
                <a:gd name="T13" fmla="*/ 74 h 74"/>
              </a:gdLst>
              <a:ahLst/>
              <a:cxnLst>
                <a:cxn ang="0">
                  <a:pos x="T0" y="T1"/>
                </a:cxn>
                <a:cxn ang="0">
                  <a:pos x="T2" y="T3"/>
                </a:cxn>
                <a:cxn ang="0">
                  <a:pos x="T4" y="T5"/>
                </a:cxn>
                <a:cxn ang="0">
                  <a:pos x="T6" y="T7"/>
                </a:cxn>
                <a:cxn ang="0">
                  <a:pos x="T8" y="T9"/>
                </a:cxn>
                <a:cxn ang="0">
                  <a:pos x="T10" y="T11"/>
                </a:cxn>
                <a:cxn ang="0">
                  <a:pos x="T12" y="T13"/>
                </a:cxn>
              </a:cxnLst>
              <a:rect l="0" t="0" r="r" b="b"/>
              <a:pathLst>
                <a:path w="243" h="74">
                  <a:moveTo>
                    <a:pt x="243" y="74"/>
                  </a:moveTo>
                  <a:cubicBezTo>
                    <a:pt x="14" y="74"/>
                    <a:pt x="14" y="74"/>
                    <a:pt x="14" y="74"/>
                  </a:cubicBezTo>
                  <a:cubicBezTo>
                    <a:pt x="1" y="53"/>
                    <a:pt x="0" y="27"/>
                    <a:pt x="12" y="5"/>
                  </a:cubicBezTo>
                  <a:cubicBezTo>
                    <a:pt x="14" y="0"/>
                    <a:pt x="14" y="0"/>
                    <a:pt x="14" y="0"/>
                  </a:cubicBezTo>
                  <a:cubicBezTo>
                    <a:pt x="243" y="0"/>
                    <a:pt x="243" y="0"/>
                    <a:pt x="243" y="0"/>
                  </a:cubicBezTo>
                  <a:cubicBezTo>
                    <a:pt x="240" y="5"/>
                    <a:pt x="240" y="5"/>
                    <a:pt x="240" y="5"/>
                  </a:cubicBezTo>
                  <a:cubicBezTo>
                    <a:pt x="228" y="27"/>
                    <a:pt x="229" y="53"/>
                    <a:pt x="243" y="74"/>
                  </a:cubicBezTo>
                  <a:close/>
                </a:path>
              </a:pathLst>
            </a:custGeom>
            <a:solidFill>
              <a:srgbClr val="FAF9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63" name="iśḷîḑé"/>
            <p:cNvSpPr/>
            <p:nvPr/>
          </p:nvSpPr>
          <p:spPr bwMode="auto">
            <a:xfrm>
              <a:off x="5541963" y="4513263"/>
              <a:ext cx="2085975" cy="447675"/>
            </a:xfrm>
            <a:custGeom>
              <a:avLst/>
              <a:gdLst>
                <a:gd name="T0" fmla="*/ 1314 w 1314"/>
                <a:gd name="T1" fmla="*/ 13 h 282"/>
                <a:gd name="T2" fmla="*/ 0 w 1314"/>
                <a:gd name="T3" fmla="*/ 0 h 282"/>
                <a:gd name="T4" fmla="*/ 0 w 1314"/>
                <a:gd name="T5" fmla="*/ 272 h 282"/>
                <a:gd name="T6" fmla="*/ 1314 w 1314"/>
                <a:gd name="T7" fmla="*/ 282 h 282"/>
                <a:gd name="T8" fmla="*/ 1314 w 1314"/>
                <a:gd name="T9" fmla="*/ 13 h 282"/>
              </a:gdLst>
              <a:ahLst/>
              <a:cxnLst>
                <a:cxn ang="0">
                  <a:pos x="T0" y="T1"/>
                </a:cxn>
                <a:cxn ang="0">
                  <a:pos x="T2" y="T3"/>
                </a:cxn>
                <a:cxn ang="0">
                  <a:pos x="T4" y="T5"/>
                </a:cxn>
                <a:cxn ang="0">
                  <a:pos x="T6" y="T7"/>
                </a:cxn>
                <a:cxn ang="0">
                  <a:pos x="T8" y="T9"/>
                </a:cxn>
              </a:cxnLst>
              <a:rect l="0" t="0" r="r" b="b"/>
              <a:pathLst>
                <a:path w="1314" h="282">
                  <a:moveTo>
                    <a:pt x="1314" y="13"/>
                  </a:moveTo>
                  <a:lnTo>
                    <a:pt x="0" y="0"/>
                  </a:lnTo>
                  <a:lnTo>
                    <a:pt x="0" y="272"/>
                  </a:lnTo>
                  <a:lnTo>
                    <a:pt x="1314" y="282"/>
                  </a:lnTo>
                  <a:lnTo>
                    <a:pt x="1314"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64" name="îṣļíďe"/>
            <p:cNvSpPr/>
            <p:nvPr/>
          </p:nvSpPr>
          <p:spPr bwMode="auto">
            <a:xfrm>
              <a:off x="5640388" y="4364038"/>
              <a:ext cx="190500" cy="709613"/>
            </a:xfrm>
            <a:custGeom>
              <a:avLst/>
              <a:gdLst>
                <a:gd name="T0" fmla="*/ 0 w 120"/>
                <a:gd name="T1" fmla="*/ 366 h 447"/>
                <a:gd name="T2" fmla="*/ 0 w 120"/>
                <a:gd name="T3" fmla="*/ 444 h 447"/>
                <a:gd name="T4" fmla="*/ 120 w 120"/>
                <a:gd name="T5" fmla="*/ 447 h 447"/>
                <a:gd name="T6" fmla="*/ 120 w 120"/>
                <a:gd name="T7" fmla="*/ 366 h 447"/>
                <a:gd name="T8" fmla="*/ 0 w 120"/>
                <a:gd name="T9" fmla="*/ 366 h 447"/>
                <a:gd name="T10" fmla="*/ 120 w 120"/>
                <a:gd name="T11" fmla="*/ 0 h 447"/>
                <a:gd name="T12" fmla="*/ 0 w 120"/>
                <a:gd name="T13" fmla="*/ 0 h 447"/>
                <a:gd name="T14" fmla="*/ 0 w 120"/>
                <a:gd name="T15" fmla="*/ 94 h 447"/>
                <a:gd name="T16" fmla="*/ 120 w 120"/>
                <a:gd name="T17" fmla="*/ 97 h 447"/>
                <a:gd name="T18" fmla="*/ 120 w 120"/>
                <a:gd name="T1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447">
                  <a:moveTo>
                    <a:pt x="0" y="366"/>
                  </a:moveTo>
                  <a:lnTo>
                    <a:pt x="0" y="444"/>
                  </a:lnTo>
                  <a:lnTo>
                    <a:pt x="120" y="447"/>
                  </a:lnTo>
                  <a:lnTo>
                    <a:pt x="120" y="366"/>
                  </a:lnTo>
                  <a:lnTo>
                    <a:pt x="0" y="366"/>
                  </a:lnTo>
                  <a:close/>
                  <a:moveTo>
                    <a:pt x="120" y="0"/>
                  </a:moveTo>
                  <a:lnTo>
                    <a:pt x="0" y="0"/>
                  </a:lnTo>
                  <a:lnTo>
                    <a:pt x="0" y="94"/>
                  </a:lnTo>
                  <a:lnTo>
                    <a:pt x="120" y="97"/>
                  </a:lnTo>
                  <a:lnTo>
                    <a:pt x="120"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65" name="íśḻïḍè"/>
            <p:cNvSpPr/>
            <p:nvPr/>
          </p:nvSpPr>
          <p:spPr bwMode="auto">
            <a:xfrm>
              <a:off x="5640388" y="4364038"/>
              <a:ext cx="190500" cy="709613"/>
            </a:xfrm>
            <a:custGeom>
              <a:avLst/>
              <a:gdLst>
                <a:gd name="T0" fmla="*/ 0 w 120"/>
                <a:gd name="T1" fmla="*/ 366 h 447"/>
                <a:gd name="T2" fmla="*/ 0 w 120"/>
                <a:gd name="T3" fmla="*/ 444 h 447"/>
                <a:gd name="T4" fmla="*/ 120 w 120"/>
                <a:gd name="T5" fmla="*/ 447 h 447"/>
                <a:gd name="T6" fmla="*/ 120 w 120"/>
                <a:gd name="T7" fmla="*/ 366 h 447"/>
                <a:gd name="T8" fmla="*/ 0 w 120"/>
                <a:gd name="T9" fmla="*/ 366 h 447"/>
                <a:gd name="T10" fmla="*/ 120 w 120"/>
                <a:gd name="T11" fmla="*/ 0 h 447"/>
                <a:gd name="T12" fmla="*/ 0 w 120"/>
                <a:gd name="T13" fmla="*/ 0 h 447"/>
                <a:gd name="T14" fmla="*/ 0 w 120"/>
                <a:gd name="T15" fmla="*/ 94 h 447"/>
                <a:gd name="T16" fmla="*/ 120 w 120"/>
                <a:gd name="T17" fmla="*/ 97 h 447"/>
                <a:gd name="T18" fmla="*/ 120 w 120"/>
                <a:gd name="T1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447">
                  <a:moveTo>
                    <a:pt x="0" y="366"/>
                  </a:moveTo>
                  <a:lnTo>
                    <a:pt x="0" y="444"/>
                  </a:lnTo>
                  <a:lnTo>
                    <a:pt x="120" y="447"/>
                  </a:lnTo>
                  <a:lnTo>
                    <a:pt x="120" y="366"/>
                  </a:lnTo>
                  <a:lnTo>
                    <a:pt x="0" y="366"/>
                  </a:lnTo>
                  <a:moveTo>
                    <a:pt x="120" y="0"/>
                  </a:moveTo>
                  <a:lnTo>
                    <a:pt x="0" y="0"/>
                  </a:lnTo>
                  <a:lnTo>
                    <a:pt x="0" y="94"/>
                  </a:lnTo>
                  <a:lnTo>
                    <a:pt x="120" y="97"/>
                  </a:lnTo>
                  <a:lnTo>
                    <a:pt x="1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67" name="îśḷïḓè"/>
            <p:cNvSpPr/>
            <p:nvPr/>
          </p:nvSpPr>
          <p:spPr bwMode="auto">
            <a:xfrm>
              <a:off x="5640388" y="5068888"/>
              <a:ext cx="190500" cy="50800"/>
            </a:xfrm>
            <a:custGeom>
              <a:avLst/>
              <a:gdLst>
                <a:gd name="T0" fmla="*/ 0 w 120"/>
                <a:gd name="T1" fmla="*/ 0 h 32"/>
                <a:gd name="T2" fmla="*/ 0 w 120"/>
                <a:gd name="T3" fmla="*/ 32 h 32"/>
                <a:gd name="T4" fmla="*/ 120 w 120"/>
                <a:gd name="T5" fmla="*/ 32 h 32"/>
                <a:gd name="T6" fmla="*/ 120 w 120"/>
                <a:gd name="T7" fmla="*/ 3 h 32"/>
                <a:gd name="T8" fmla="*/ 0 w 120"/>
                <a:gd name="T9" fmla="*/ 0 h 32"/>
              </a:gdLst>
              <a:ahLst/>
              <a:cxnLst>
                <a:cxn ang="0">
                  <a:pos x="T0" y="T1"/>
                </a:cxn>
                <a:cxn ang="0">
                  <a:pos x="T2" y="T3"/>
                </a:cxn>
                <a:cxn ang="0">
                  <a:pos x="T4" y="T5"/>
                </a:cxn>
                <a:cxn ang="0">
                  <a:pos x="T6" y="T7"/>
                </a:cxn>
                <a:cxn ang="0">
                  <a:pos x="T8" y="T9"/>
                </a:cxn>
              </a:cxnLst>
              <a:rect l="0" t="0" r="r" b="b"/>
              <a:pathLst>
                <a:path w="120" h="32">
                  <a:moveTo>
                    <a:pt x="0" y="0"/>
                  </a:moveTo>
                  <a:lnTo>
                    <a:pt x="0" y="32"/>
                  </a:lnTo>
                  <a:lnTo>
                    <a:pt x="120" y="32"/>
                  </a:lnTo>
                  <a:lnTo>
                    <a:pt x="120"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68" name="ïṩlïḓe"/>
            <p:cNvSpPr/>
            <p:nvPr/>
          </p:nvSpPr>
          <p:spPr bwMode="auto">
            <a:xfrm>
              <a:off x="5640388" y="4513263"/>
              <a:ext cx="190500" cy="431800"/>
            </a:xfrm>
            <a:custGeom>
              <a:avLst/>
              <a:gdLst>
                <a:gd name="T0" fmla="*/ 0 w 120"/>
                <a:gd name="T1" fmla="*/ 0 h 272"/>
                <a:gd name="T2" fmla="*/ 0 w 120"/>
                <a:gd name="T3" fmla="*/ 272 h 272"/>
                <a:gd name="T4" fmla="*/ 120 w 120"/>
                <a:gd name="T5" fmla="*/ 272 h 272"/>
                <a:gd name="T6" fmla="*/ 120 w 120"/>
                <a:gd name="T7" fmla="*/ 3 h 272"/>
                <a:gd name="T8" fmla="*/ 0 w 120"/>
                <a:gd name="T9" fmla="*/ 0 h 272"/>
              </a:gdLst>
              <a:ahLst/>
              <a:cxnLst>
                <a:cxn ang="0">
                  <a:pos x="T0" y="T1"/>
                </a:cxn>
                <a:cxn ang="0">
                  <a:pos x="T2" y="T3"/>
                </a:cxn>
                <a:cxn ang="0">
                  <a:pos x="T4" y="T5"/>
                </a:cxn>
                <a:cxn ang="0">
                  <a:pos x="T6" y="T7"/>
                </a:cxn>
                <a:cxn ang="0">
                  <a:pos x="T8" y="T9"/>
                </a:cxn>
              </a:cxnLst>
              <a:rect l="0" t="0" r="r" b="b"/>
              <a:pathLst>
                <a:path w="120" h="272">
                  <a:moveTo>
                    <a:pt x="0" y="0"/>
                  </a:moveTo>
                  <a:lnTo>
                    <a:pt x="0" y="272"/>
                  </a:lnTo>
                  <a:lnTo>
                    <a:pt x="120" y="272"/>
                  </a:lnTo>
                  <a:lnTo>
                    <a:pt x="120" y="3"/>
                  </a:lnTo>
                  <a:lnTo>
                    <a:pt x="0" y="0"/>
                  </a:lnTo>
                  <a:close/>
                </a:path>
              </a:pathLst>
            </a:custGeom>
            <a:solidFill>
              <a:srgbClr val="BDC5CE">
                <a:alpha val="63000"/>
              </a:srgbClr>
            </a:solidFill>
            <a:ln>
              <a:noFill/>
            </a:ln>
          </p:spPr>
          <p:txBody>
            <a:bodyPr anchor="ctr"/>
            <a:lstStyle/>
            <a:p>
              <a:pPr algn="ctr"/>
            </a:p>
          </p:txBody>
        </p:sp>
        <p:sp>
          <p:nvSpPr>
            <p:cNvPr id="1269" name="isḻíḑé"/>
            <p:cNvSpPr/>
            <p:nvPr/>
          </p:nvSpPr>
          <p:spPr bwMode="auto">
            <a:xfrm>
              <a:off x="5640388" y="4513263"/>
              <a:ext cx="190500" cy="431800"/>
            </a:xfrm>
            <a:custGeom>
              <a:avLst/>
              <a:gdLst>
                <a:gd name="T0" fmla="*/ 0 w 120"/>
                <a:gd name="T1" fmla="*/ 0 h 272"/>
                <a:gd name="T2" fmla="*/ 0 w 120"/>
                <a:gd name="T3" fmla="*/ 272 h 272"/>
                <a:gd name="T4" fmla="*/ 120 w 120"/>
                <a:gd name="T5" fmla="*/ 272 h 272"/>
                <a:gd name="T6" fmla="*/ 120 w 120"/>
                <a:gd name="T7" fmla="*/ 3 h 272"/>
                <a:gd name="T8" fmla="*/ 0 w 120"/>
                <a:gd name="T9" fmla="*/ 0 h 272"/>
              </a:gdLst>
              <a:ahLst/>
              <a:cxnLst>
                <a:cxn ang="0">
                  <a:pos x="T0" y="T1"/>
                </a:cxn>
                <a:cxn ang="0">
                  <a:pos x="T2" y="T3"/>
                </a:cxn>
                <a:cxn ang="0">
                  <a:pos x="T4" y="T5"/>
                </a:cxn>
                <a:cxn ang="0">
                  <a:pos x="T6" y="T7"/>
                </a:cxn>
                <a:cxn ang="0">
                  <a:pos x="T8" y="T9"/>
                </a:cxn>
              </a:cxnLst>
              <a:rect l="0" t="0" r="r" b="b"/>
              <a:pathLst>
                <a:path w="120" h="272">
                  <a:moveTo>
                    <a:pt x="0" y="0"/>
                  </a:moveTo>
                  <a:lnTo>
                    <a:pt x="0" y="272"/>
                  </a:lnTo>
                  <a:lnTo>
                    <a:pt x="120" y="272"/>
                  </a:lnTo>
                  <a:lnTo>
                    <a:pt x="120"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70" name="iṥľidé"/>
            <p:cNvSpPr/>
            <p:nvPr/>
          </p:nvSpPr>
          <p:spPr bwMode="auto">
            <a:xfrm>
              <a:off x="4024313" y="4395788"/>
              <a:ext cx="3603625" cy="693738"/>
            </a:xfrm>
            <a:custGeom>
              <a:avLst/>
              <a:gdLst>
                <a:gd name="T0" fmla="*/ 324 w 700"/>
                <a:gd name="T1" fmla="*/ 27 h 135"/>
                <a:gd name="T2" fmla="*/ 700 w 700"/>
                <a:gd name="T3" fmla="*/ 27 h 135"/>
                <a:gd name="T4" fmla="*/ 700 w 700"/>
                <a:gd name="T5" fmla="*/ 0 h 135"/>
                <a:gd name="T6" fmla="*/ 313 w 700"/>
                <a:gd name="T7" fmla="*/ 0 h 135"/>
                <a:gd name="T8" fmla="*/ 313 w 700"/>
                <a:gd name="T9" fmla="*/ 1 h 135"/>
                <a:gd name="T10" fmla="*/ 13 w 700"/>
                <a:gd name="T11" fmla="*/ 0 h 135"/>
                <a:gd name="T12" fmla="*/ 0 w 700"/>
                <a:gd name="T13" fmla="*/ 67 h 135"/>
                <a:gd name="T14" fmla="*/ 13 w 700"/>
                <a:gd name="T15" fmla="*/ 135 h 135"/>
                <a:gd name="T16" fmla="*/ 322 w 700"/>
                <a:gd name="T17" fmla="*/ 135 h 135"/>
                <a:gd name="T18" fmla="*/ 700 w 700"/>
                <a:gd name="T19" fmla="*/ 135 h 135"/>
                <a:gd name="T20" fmla="*/ 700 w 700"/>
                <a:gd name="T21" fmla="*/ 110 h 135"/>
                <a:gd name="T22" fmla="*/ 322 w 700"/>
                <a:gd name="T23" fmla="*/ 107 h 135"/>
                <a:gd name="T24" fmla="*/ 315 w 700"/>
                <a:gd name="T25" fmla="*/ 67 h 135"/>
                <a:gd name="T26" fmla="*/ 324 w 700"/>
                <a:gd name="T27" fmla="*/ 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0" h="135">
                  <a:moveTo>
                    <a:pt x="324" y="27"/>
                  </a:moveTo>
                  <a:cubicBezTo>
                    <a:pt x="700" y="27"/>
                    <a:pt x="700" y="27"/>
                    <a:pt x="700" y="27"/>
                  </a:cubicBezTo>
                  <a:cubicBezTo>
                    <a:pt x="700" y="0"/>
                    <a:pt x="700" y="0"/>
                    <a:pt x="700" y="0"/>
                  </a:cubicBezTo>
                  <a:cubicBezTo>
                    <a:pt x="313" y="0"/>
                    <a:pt x="313" y="0"/>
                    <a:pt x="313" y="0"/>
                  </a:cubicBezTo>
                  <a:cubicBezTo>
                    <a:pt x="313" y="1"/>
                    <a:pt x="313" y="1"/>
                    <a:pt x="313" y="1"/>
                  </a:cubicBezTo>
                  <a:cubicBezTo>
                    <a:pt x="13" y="0"/>
                    <a:pt x="13" y="0"/>
                    <a:pt x="13" y="0"/>
                  </a:cubicBezTo>
                  <a:cubicBezTo>
                    <a:pt x="13" y="0"/>
                    <a:pt x="0" y="31"/>
                    <a:pt x="0" y="67"/>
                  </a:cubicBezTo>
                  <a:cubicBezTo>
                    <a:pt x="0" y="111"/>
                    <a:pt x="13" y="135"/>
                    <a:pt x="13" y="135"/>
                  </a:cubicBezTo>
                  <a:cubicBezTo>
                    <a:pt x="322" y="135"/>
                    <a:pt x="322" y="135"/>
                    <a:pt x="322" y="135"/>
                  </a:cubicBezTo>
                  <a:cubicBezTo>
                    <a:pt x="700" y="135"/>
                    <a:pt x="700" y="135"/>
                    <a:pt x="700" y="135"/>
                  </a:cubicBezTo>
                  <a:cubicBezTo>
                    <a:pt x="700" y="110"/>
                    <a:pt x="700" y="110"/>
                    <a:pt x="700" y="110"/>
                  </a:cubicBezTo>
                  <a:cubicBezTo>
                    <a:pt x="322" y="107"/>
                    <a:pt x="322" y="107"/>
                    <a:pt x="322" y="107"/>
                  </a:cubicBezTo>
                  <a:cubicBezTo>
                    <a:pt x="318" y="97"/>
                    <a:pt x="315" y="83"/>
                    <a:pt x="315" y="67"/>
                  </a:cubicBezTo>
                  <a:cubicBezTo>
                    <a:pt x="315" y="52"/>
                    <a:pt x="319" y="38"/>
                    <a:pt x="324" y="27"/>
                  </a:cubicBezTo>
                  <a:close/>
                </a:path>
              </a:pathLst>
            </a:custGeom>
            <a:solidFill>
              <a:srgbClr val="C00000"/>
            </a:solidFill>
            <a:ln>
              <a:noFill/>
            </a:ln>
          </p:spPr>
          <p:txBody>
            <a:bodyPr anchor="ctr"/>
            <a:lstStyle/>
            <a:p>
              <a:pPr algn="ctr"/>
            </a:p>
          </p:txBody>
        </p:sp>
        <p:sp>
          <p:nvSpPr>
            <p:cNvPr id="1271" name="ïṣ1íḓe"/>
            <p:cNvSpPr/>
            <p:nvPr/>
          </p:nvSpPr>
          <p:spPr bwMode="auto">
            <a:xfrm>
              <a:off x="4203701" y="4533900"/>
              <a:ext cx="1250950" cy="381000"/>
            </a:xfrm>
            <a:custGeom>
              <a:avLst/>
              <a:gdLst>
                <a:gd name="T0" fmla="*/ 243 w 243"/>
                <a:gd name="T1" fmla="*/ 74 h 74"/>
                <a:gd name="T2" fmla="*/ 15 w 243"/>
                <a:gd name="T3" fmla="*/ 74 h 74"/>
                <a:gd name="T4" fmla="*/ 12 w 243"/>
                <a:gd name="T5" fmla="*/ 5 h 74"/>
                <a:gd name="T6" fmla="*/ 15 w 243"/>
                <a:gd name="T7" fmla="*/ 0 h 74"/>
                <a:gd name="T8" fmla="*/ 243 w 243"/>
                <a:gd name="T9" fmla="*/ 0 h 74"/>
                <a:gd name="T10" fmla="*/ 240 w 243"/>
                <a:gd name="T11" fmla="*/ 5 h 74"/>
                <a:gd name="T12" fmla="*/ 243 w 243"/>
                <a:gd name="T13" fmla="*/ 74 h 74"/>
              </a:gdLst>
              <a:ahLst/>
              <a:cxnLst>
                <a:cxn ang="0">
                  <a:pos x="T0" y="T1"/>
                </a:cxn>
                <a:cxn ang="0">
                  <a:pos x="T2" y="T3"/>
                </a:cxn>
                <a:cxn ang="0">
                  <a:pos x="T4" y="T5"/>
                </a:cxn>
                <a:cxn ang="0">
                  <a:pos x="T6" y="T7"/>
                </a:cxn>
                <a:cxn ang="0">
                  <a:pos x="T8" y="T9"/>
                </a:cxn>
                <a:cxn ang="0">
                  <a:pos x="T10" y="T11"/>
                </a:cxn>
                <a:cxn ang="0">
                  <a:pos x="T12" y="T13"/>
                </a:cxn>
              </a:cxnLst>
              <a:rect l="0" t="0" r="r" b="b"/>
              <a:pathLst>
                <a:path w="243" h="74">
                  <a:moveTo>
                    <a:pt x="243" y="74"/>
                  </a:moveTo>
                  <a:cubicBezTo>
                    <a:pt x="15" y="74"/>
                    <a:pt x="15" y="74"/>
                    <a:pt x="15" y="74"/>
                  </a:cubicBezTo>
                  <a:cubicBezTo>
                    <a:pt x="1" y="53"/>
                    <a:pt x="0" y="27"/>
                    <a:pt x="12" y="5"/>
                  </a:cubicBezTo>
                  <a:cubicBezTo>
                    <a:pt x="15" y="0"/>
                    <a:pt x="15" y="0"/>
                    <a:pt x="15" y="0"/>
                  </a:cubicBezTo>
                  <a:cubicBezTo>
                    <a:pt x="243" y="0"/>
                    <a:pt x="243" y="0"/>
                    <a:pt x="243" y="0"/>
                  </a:cubicBezTo>
                  <a:cubicBezTo>
                    <a:pt x="240" y="5"/>
                    <a:pt x="240" y="5"/>
                    <a:pt x="240" y="5"/>
                  </a:cubicBezTo>
                  <a:cubicBezTo>
                    <a:pt x="228" y="27"/>
                    <a:pt x="229" y="53"/>
                    <a:pt x="243" y="74"/>
                  </a:cubicBezTo>
                  <a:close/>
                </a:path>
              </a:pathLst>
            </a:custGeom>
            <a:solidFill>
              <a:srgbClr val="FAF9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73" name="iš1iḋe"/>
            <p:cNvSpPr/>
            <p:nvPr/>
          </p:nvSpPr>
          <p:spPr bwMode="auto">
            <a:xfrm>
              <a:off x="4003676" y="3840163"/>
              <a:ext cx="1462088" cy="447675"/>
            </a:xfrm>
            <a:custGeom>
              <a:avLst/>
              <a:gdLst>
                <a:gd name="T0" fmla="*/ 0 w 921"/>
                <a:gd name="T1" fmla="*/ 269 h 282"/>
                <a:gd name="T2" fmla="*/ 921 w 921"/>
                <a:gd name="T3" fmla="*/ 282 h 282"/>
                <a:gd name="T4" fmla="*/ 921 w 921"/>
                <a:gd name="T5" fmla="*/ 13 h 282"/>
                <a:gd name="T6" fmla="*/ 0 w 921"/>
                <a:gd name="T7" fmla="*/ 0 h 282"/>
                <a:gd name="T8" fmla="*/ 0 w 921"/>
                <a:gd name="T9" fmla="*/ 269 h 282"/>
              </a:gdLst>
              <a:ahLst/>
              <a:cxnLst>
                <a:cxn ang="0">
                  <a:pos x="T0" y="T1"/>
                </a:cxn>
                <a:cxn ang="0">
                  <a:pos x="T2" y="T3"/>
                </a:cxn>
                <a:cxn ang="0">
                  <a:pos x="T4" y="T5"/>
                </a:cxn>
                <a:cxn ang="0">
                  <a:pos x="T6" y="T7"/>
                </a:cxn>
                <a:cxn ang="0">
                  <a:pos x="T8" y="T9"/>
                </a:cxn>
              </a:cxnLst>
              <a:rect l="0" t="0" r="r" b="b"/>
              <a:pathLst>
                <a:path w="921" h="282">
                  <a:moveTo>
                    <a:pt x="0" y="269"/>
                  </a:moveTo>
                  <a:lnTo>
                    <a:pt x="921" y="282"/>
                  </a:lnTo>
                  <a:lnTo>
                    <a:pt x="921" y="13"/>
                  </a:lnTo>
                  <a:lnTo>
                    <a:pt x="0" y="0"/>
                  </a:lnTo>
                  <a:lnTo>
                    <a:pt x="0" y="2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74" name="iśļíḑe"/>
            <p:cNvSpPr/>
            <p:nvPr/>
          </p:nvSpPr>
          <p:spPr bwMode="auto">
            <a:xfrm>
              <a:off x="5270501" y="3856038"/>
              <a:ext cx="96838" cy="0"/>
            </a:xfrm>
            <a:custGeom>
              <a:avLst/>
              <a:gdLst>
                <a:gd name="T0" fmla="*/ 61 w 61"/>
                <a:gd name="T1" fmla="*/ 0 w 61"/>
                <a:gd name="T2" fmla="*/ 61 w 61"/>
                <a:gd name="T3" fmla="*/ 61 w 61"/>
              </a:gdLst>
              <a:ahLst/>
              <a:cxnLst>
                <a:cxn ang="0">
                  <a:pos x="T0" y="0"/>
                </a:cxn>
                <a:cxn ang="0">
                  <a:pos x="T1" y="0"/>
                </a:cxn>
                <a:cxn ang="0">
                  <a:pos x="T2" y="0"/>
                </a:cxn>
                <a:cxn ang="0">
                  <a:pos x="T3" y="0"/>
                </a:cxn>
              </a:cxnLst>
              <a:rect l="0" t="0" r="r" b="b"/>
              <a:pathLst>
                <a:path w="61">
                  <a:moveTo>
                    <a:pt x="61" y="0"/>
                  </a:moveTo>
                  <a:lnTo>
                    <a:pt x="0" y="0"/>
                  </a:lnTo>
                  <a:lnTo>
                    <a:pt x="61" y="0"/>
                  </a:lnTo>
                  <a:lnTo>
                    <a:pt x="61" y="0"/>
                  </a:lnTo>
                  <a:close/>
                </a:path>
              </a:pathLst>
            </a:custGeom>
            <a:solidFill>
              <a:srgbClr val="231F2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75" name="íṣḷîḋé"/>
            <p:cNvSpPr/>
            <p:nvPr/>
          </p:nvSpPr>
          <p:spPr bwMode="auto">
            <a:xfrm>
              <a:off x="5270501" y="3856038"/>
              <a:ext cx="96838" cy="0"/>
            </a:xfrm>
            <a:custGeom>
              <a:avLst/>
              <a:gdLst>
                <a:gd name="T0" fmla="*/ 61 w 61"/>
                <a:gd name="T1" fmla="*/ 0 w 61"/>
                <a:gd name="T2" fmla="*/ 61 w 61"/>
                <a:gd name="T3" fmla="*/ 61 w 61"/>
              </a:gdLst>
              <a:ahLst/>
              <a:cxnLst>
                <a:cxn ang="0">
                  <a:pos x="T0" y="0"/>
                </a:cxn>
                <a:cxn ang="0">
                  <a:pos x="T1" y="0"/>
                </a:cxn>
                <a:cxn ang="0">
                  <a:pos x="T2" y="0"/>
                </a:cxn>
                <a:cxn ang="0">
                  <a:pos x="T3" y="0"/>
                </a:cxn>
              </a:cxnLst>
              <a:rect l="0" t="0" r="r" b="b"/>
              <a:pathLst>
                <a:path w="61">
                  <a:moveTo>
                    <a:pt x="61" y="0"/>
                  </a:moveTo>
                  <a:lnTo>
                    <a:pt x="0" y="0"/>
                  </a:lnTo>
                  <a:lnTo>
                    <a:pt x="61" y="0"/>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76" name="işļiḑê"/>
            <p:cNvSpPr/>
            <p:nvPr/>
          </p:nvSpPr>
          <p:spPr bwMode="auto">
            <a:xfrm>
              <a:off x="5181601" y="3856038"/>
              <a:ext cx="185738" cy="415925"/>
            </a:xfrm>
            <a:custGeom>
              <a:avLst/>
              <a:gdLst>
                <a:gd name="T0" fmla="*/ 56 w 117"/>
                <a:gd name="T1" fmla="*/ 0 h 262"/>
                <a:gd name="T2" fmla="*/ 0 w 117"/>
                <a:gd name="T3" fmla="*/ 0 h 262"/>
                <a:gd name="T4" fmla="*/ 0 w 117"/>
                <a:gd name="T5" fmla="*/ 262 h 262"/>
                <a:gd name="T6" fmla="*/ 117 w 117"/>
                <a:gd name="T7" fmla="*/ 262 h 262"/>
                <a:gd name="T8" fmla="*/ 117 w 117"/>
                <a:gd name="T9" fmla="*/ 0 h 262"/>
                <a:gd name="T10" fmla="*/ 56 w 117"/>
                <a:gd name="T11" fmla="*/ 0 h 262"/>
              </a:gdLst>
              <a:ahLst/>
              <a:cxnLst>
                <a:cxn ang="0">
                  <a:pos x="T0" y="T1"/>
                </a:cxn>
                <a:cxn ang="0">
                  <a:pos x="T2" y="T3"/>
                </a:cxn>
                <a:cxn ang="0">
                  <a:pos x="T4" y="T5"/>
                </a:cxn>
                <a:cxn ang="0">
                  <a:pos x="T6" y="T7"/>
                </a:cxn>
                <a:cxn ang="0">
                  <a:pos x="T8" y="T9"/>
                </a:cxn>
                <a:cxn ang="0">
                  <a:pos x="T10" y="T11"/>
                </a:cxn>
              </a:cxnLst>
              <a:rect l="0" t="0" r="r" b="b"/>
              <a:pathLst>
                <a:path w="117" h="262">
                  <a:moveTo>
                    <a:pt x="56" y="0"/>
                  </a:moveTo>
                  <a:lnTo>
                    <a:pt x="0" y="0"/>
                  </a:lnTo>
                  <a:lnTo>
                    <a:pt x="0" y="262"/>
                  </a:lnTo>
                  <a:lnTo>
                    <a:pt x="117" y="262"/>
                  </a:lnTo>
                  <a:lnTo>
                    <a:pt x="117" y="0"/>
                  </a:lnTo>
                  <a:lnTo>
                    <a:pt x="56" y="0"/>
                  </a:lnTo>
                  <a:close/>
                </a:path>
              </a:pathLst>
            </a:custGeom>
            <a:solidFill>
              <a:srgbClr val="BDC5CE">
                <a:alpha val="63000"/>
              </a:srgbClr>
            </a:solidFill>
            <a:ln>
              <a:noFill/>
            </a:ln>
          </p:spPr>
          <p:txBody>
            <a:bodyPr anchor="ctr"/>
            <a:lstStyle/>
            <a:p>
              <a:pPr algn="ctr"/>
            </a:p>
          </p:txBody>
        </p:sp>
        <p:sp>
          <p:nvSpPr>
            <p:cNvPr id="1277" name="ïṡliďe"/>
            <p:cNvSpPr/>
            <p:nvPr/>
          </p:nvSpPr>
          <p:spPr bwMode="auto">
            <a:xfrm>
              <a:off x="5181601" y="3856038"/>
              <a:ext cx="185738" cy="415925"/>
            </a:xfrm>
            <a:custGeom>
              <a:avLst/>
              <a:gdLst>
                <a:gd name="T0" fmla="*/ 56 w 117"/>
                <a:gd name="T1" fmla="*/ 0 h 262"/>
                <a:gd name="T2" fmla="*/ 0 w 117"/>
                <a:gd name="T3" fmla="*/ 0 h 262"/>
                <a:gd name="T4" fmla="*/ 0 w 117"/>
                <a:gd name="T5" fmla="*/ 262 h 262"/>
                <a:gd name="T6" fmla="*/ 117 w 117"/>
                <a:gd name="T7" fmla="*/ 262 h 262"/>
                <a:gd name="T8" fmla="*/ 117 w 117"/>
                <a:gd name="T9" fmla="*/ 0 h 262"/>
                <a:gd name="T10" fmla="*/ 56 w 117"/>
                <a:gd name="T11" fmla="*/ 0 h 262"/>
              </a:gdLst>
              <a:ahLst/>
              <a:cxnLst>
                <a:cxn ang="0">
                  <a:pos x="T0" y="T1"/>
                </a:cxn>
                <a:cxn ang="0">
                  <a:pos x="T2" y="T3"/>
                </a:cxn>
                <a:cxn ang="0">
                  <a:pos x="T4" y="T5"/>
                </a:cxn>
                <a:cxn ang="0">
                  <a:pos x="T6" y="T7"/>
                </a:cxn>
                <a:cxn ang="0">
                  <a:pos x="T8" y="T9"/>
                </a:cxn>
                <a:cxn ang="0">
                  <a:pos x="T10" y="T11"/>
                </a:cxn>
              </a:cxnLst>
              <a:rect l="0" t="0" r="r" b="b"/>
              <a:pathLst>
                <a:path w="117" h="262">
                  <a:moveTo>
                    <a:pt x="56" y="0"/>
                  </a:moveTo>
                  <a:lnTo>
                    <a:pt x="0" y="0"/>
                  </a:lnTo>
                  <a:lnTo>
                    <a:pt x="0" y="262"/>
                  </a:lnTo>
                  <a:lnTo>
                    <a:pt x="117" y="262"/>
                  </a:lnTo>
                  <a:lnTo>
                    <a:pt x="117" y="0"/>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78" name="íṩḷiďê"/>
            <p:cNvSpPr/>
            <p:nvPr/>
          </p:nvSpPr>
          <p:spPr bwMode="auto">
            <a:xfrm>
              <a:off x="4008438" y="3711575"/>
              <a:ext cx="2981325" cy="693738"/>
            </a:xfrm>
            <a:custGeom>
              <a:avLst/>
              <a:gdLst>
                <a:gd name="T0" fmla="*/ 254 w 579"/>
                <a:gd name="T1" fmla="*/ 109 h 135"/>
                <a:gd name="T2" fmla="*/ 0 w 579"/>
                <a:gd name="T3" fmla="*/ 109 h 135"/>
                <a:gd name="T4" fmla="*/ 0 w 579"/>
                <a:gd name="T5" fmla="*/ 135 h 135"/>
                <a:gd name="T6" fmla="*/ 265 w 579"/>
                <a:gd name="T7" fmla="*/ 135 h 135"/>
                <a:gd name="T8" fmla="*/ 265 w 579"/>
                <a:gd name="T9" fmla="*/ 134 h 135"/>
                <a:gd name="T10" fmla="*/ 565 w 579"/>
                <a:gd name="T11" fmla="*/ 135 h 135"/>
                <a:gd name="T12" fmla="*/ 579 w 579"/>
                <a:gd name="T13" fmla="*/ 68 h 135"/>
                <a:gd name="T14" fmla="*/ 565 w 579"/>
                <a:gd name="T15" fmla="*/ 1 h 135"/>
                <a:gd name="T16" fmla="*/ 257 w 579"/>
                <a:gd name="T17" fmla="*/ 1 h 135"/>
                <a:gd name="T18" fmla="*/ 0 w 579"/>
                <a:gd name="T19" fmla="*/ 0 h 135"/>
                <a:gd name="T20" fmla="*/ 0 w 579"/>
                <a:gd name="T21" fmla="*/ 25 h 135"/>
                <a:gd name="T22" fmla="*/ 257 w 579"/>
                <a:gd name="T23" fmla="*/ 28 h 135"/>
                <a:gd name="T24" fmla="*/ 263 w 579"/>
                <a:gd name="T25" fmla="*/ 69 h 135"/>
                <a:gd name="T26" fmla="*/ 254 w 579"/>
                <a:gd name="T27" fmla="*/ 10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9" h="135">
                  <a:moveTo>
                    <a:pt x="254" y="109"/>
                  </a:moveTo>
                  <a:cubicBezTo>
                    <a:pt x="0" y="109"/>
                    <a:pt x="0" y="109"/>
                    <a:pt x="0" y="109"/>
                  </a:cubicBezTo>
                  <a:cubicBezTo>
                    <a:pt x="0" y="135"/>
                    <a:pt x="0" y="135"/>
                    <a:pt x="0" y="135"/>
                  </a:cubicBezTo>
                  <a:cubicBezTo>
                    <a:pt x="265" y="135"/>
                    <a:pt x="265" y="135"/>
                    <a:pt x="265" y="135"/>
                  </a:cubicBezTo>
                  <a:cubicBezTo>
                    <a:pt x="265" y="134"/>
                    <a:pt x="265" y="134"/>
                    <a:pt x="265" y="134"/>
                  </a:cubicBezTo>
                  <a:cubicBezTo>
                    <a:pt x="565" y="135"/>
                    <a:pt x="565" y="135"/>
                    <a:pt x="565" y="135"/>
                  </a:cubicBezTo>
                  <a:cubicBezTo>
                    <a:pt x="565" y="135"/>
                    <a:pt x="579" y="104"/>
                    <a:pt x="579" y="68"/>
                  </a:cubicBezTo>
                  <a:cubicBezTo>
                    <a:pt x="579" y="25"/>
                    <a:pt x="565" y="1"/>
                    <a:pt x="565" y="1"/>
                  </a:cubicBezTo>
                  <a:cubicBezTo>
                    <a:pt x="257" y="1"/>
                    <a:pt x="257" y="1"/>
                    <a:pt x="257" y="1"/>
                  </a:cubicBezTo>
                  <a:cubicBezTo>
                    <a:pt x="0" y="0"/>
                    <a:pt x="0" y="0"/>
                    <a:pt x="0" y="0"/>
                  </a:cubicBezTo>
                  <a:cubicBezTo>
                    <a:pt x="0" y="25"/>
                    <a:pt x="0" y="25"/>
                    <a:pt x="0" y="25"/>
                  </a:cubicBezTo>
                  <a:cubicBezTo>
                    <a:pt x="257" y="28"/>
                    <a:pt x="257" y="28"/>
                    <a:pt x="257" y="28"/>
                  </a:cubicBezTo>
                  <a:cubicBezTo>
                    <a:pt x="260" y="39"/>
                    <a:pt x="263" y="52"/>
                    <a:pt x="263" y="69"/>
                  </a:cubicBezTo>
                  <a:cubicBezTo>
                    <a:pt x="263" y="84"/>
                    <a:pt x="259" y="97"/>
                    <a:pt x="254" y="109"/>
                  </a:cubicBezTo>
                  <a:close/>
                </a:path>
              </a:pathLst>
            </a:custGeom>
            <a:gradFill>
              <a:gsLst>
                <a:gs pos="0">
                  <a:srgbClr val="FB7B96"/>
                </a:gs>
                <a:gs pos="80000">
                  <a:srgbClr val="F32F58"/>
                </a:gs>
              </a:gsLst>
              <a:lin ang="10800000" scaled="0"/>
            </a:gradFill>
            <a:ln>
              <a:noFill/>
            </a:ln>
          </p:spPr>
          <p:txBody>
            <a:bodyPr anchor="ctr"/>
            <a:lstStyle/>
            <a:p>
              <a:pPr algn="ctr"/>
            </a:p>
          </p:txBody>
        </p:sp>
        <p:sp>
          <p:nvSpPr>
            <p:cNvPr id="1279" name="ïsḻïḍè"/>
            <p:cNvSpPr/>
            <p:nvPr/>
          </p:nvSpPr>
          <p:spPr bwMode="auto">
            <a:xfrm>
              <a:off x="5553076" y="3886200"/>
              <a:ext cx="1250950" cy="381000"/>
            </a:xfrm>
            <a:custGeom>
              <a:avLst/>
              <a:gdLst>
                <a:gd name="T0" fmla="*/ 0 w 243"/>
                <a:gd name="T1" fmla="*/ 0 h 74"/>
                <a:gd name="T2" fmla="*/ 229 w 243"/>
                <a:gd name="T3" fmla="*/ 0 h 74"/>
                <a:gd name="T4" fmla="*/ 231 w 243"/>
                <a:gd name="T5" fmla="*/ 69 h 74"/>
                <a:gd name="T6" fmla="*/ 229 w 243"/>
                <a:gd name="T7" fmla="*/ 74 h 74"/>
                <a:gd name="T8" fmla="*/ 0 w 243"/>
                <a:gd name="T9" fmla="*/ 74 h 74"/>
                <a:gd name="T10" fmla="*/ 3 w 243"/>
                <a:gd name="T11" fmla="*/ 69 h 74"/>
                <a:gd name="T12" fmla="*/ 0 w 243"/>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243" h="74">
                  <a:moveTo>
                    <a:pt x="0" y="0"/>
                  </a:moveTo>
                  <a:cubicBezTo>
                    <a:pt x="229" y="0"/>
                    <a:pt x="229" y="0"/>
                    <a:pt x="229" y="0"/>
                  </a:cubicBezTo>
                  <a:cubicBezTo>
                    <a:pt x="242" y="21"/>
                    <a:pt x="243" y="47"/>
                    <a:pt x="231" y="69"/>
                  </a:cubicBezTo>
                  <a:cubicBezTo>
                    <a:pt x="229" y="74"/>
                    <a:pt x="229" y="74"/>
                    <a:pt x="229" y="74"/>
                  </a:cubicBezTo>
                  <a:cubicBezTo>
                    <a:pt x="0" y="74"/>
                    <a:pt x="0" y="74"/>
                    <a:pt x="0" y="74"/>
                  </a:cubicBezTo>
                  <a:cubicBezTo>
                    <a:pt x="3" y="69"/>
                    <a:pt x="3" y="69"/>
                    <a:pt x="3" y="69"/>
                  </a:cubicBezTo>
                  <a:cubicBezTo>
                    <a:pt x="15" y="47"/>
                    <a:pt x="14" y="21"/>
                    <a:pt x="0" y="0"/>
                  </a:cubicBezTo>
                  <a:close/>
                </a:path>
              </a:pathLst>
            </a:custGeom>
            <a:solidFill>
              <a:srgbClr val="FAF9F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80" name="işḻíḑè"/>
            <p:cNvSpPr/>
            <p:nvPr/>
          </p:nvSpPr>
          <p:spPr bwMode="auto">
            <a:xfrm>
              <a:off x="4276726" y="2216150"/>
              <a:ext cx="1193800" cy="1243013"/>
            </a:xfrm>
            <a:custGeom>
              <a:avLst/>
              <a:gdLst>
                <a:gd name="T0" fmla="*/ 54 w 232"/>
                <a:gd name="T1" fmla="*/ 202 h 242"/>
                <a:gd name="T2" fmla="*/ 107 w 232"/>
                <a:gd name="T3" fmla="*/ 170 h 242"/>
                <a:gd name="T4" fmla="*/ 149 w 232"/>
                <a:gd name="T5" fmla="*/ 142 h 242"/>
                <a:gd name="T6" fmla="*/ 176 w 232"/>
                <a:gd name="T7" fmla="*/ 47 h 242"/>
                <a:gd name="T8" fmla="*/ 204 w 232"/>
                <a:gd name="T9" fmla="*/ 3 h 242"/>
                <a:gd name="T10" fmla="*/ 219 w 232"/>
                <a:gd name="T11" fmla="*/ 76 h 242"/>
                <a:gd name="T12" fmla="*/ 197 w 232"/>
                <a:gd name="T13" fmla="*/ 148 h 242"/>
                <a:gd name="T14" fmla="*/ 129 w 232"/>
                <a:gd name="T15" fmla="*/ 197 h 242"/>
                <a:gd name="T16" fmla="*/ 66 w 232"/>
                <a:gd name="T17" fmla="*/ 226 h 242"/>
                <a:gd name="T18" fmla="*/ 41 w 232"/>
                <a:gd name="T19" fmla="*/ 239 h 242"/>
                <a:gd name="T20" fmla="*/ 29 w 232"/>
                <a:gd name="T21" fmla="*/ 238 h 242"/>
                <a:gd name="T22" fmla="*/ 21 w 232"/>
                <a:gd name="T23" fmla="*/ 235 h 242"/>
                <a:gd name="T24" fmla="*/ 16 w 232"/>
                <a:gd name="T25" fmla="*/ 229 h 242"/>
                <a:gd name="T26" fmla="*/ 8 w 232"/>
                <a:gd name="T27" fmla="*/ 223 h 242"/>
                <a:gd name="T28" fmla="*/ 4 w 232"/>
                <a:gd name="T29" fmla="*/ 216 h 242"/>
                <a:gd name="T30" fmla="*/ 16 w 232"/>
                <a:gd name="T31" fmla="*/ 209 h 242"/>
                <a:gd name="T32" fmla="*/ 35 w 232"/>
                <a:gd name="T33" fmla="*/ 204 h 242"/>
                <a:gd name="T34" fmla="*/ 46 w 232"/>
                <a:gd name="T35" fmla="*/ 201 h 242"/>
                <a:gd name="T36" fmla="*/ 54 w 232"/>
                <a:gd name="T37" fmla="*/ 20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2" h="242">
                  <a:moveTo>
                    <a:pt x="54" y="202"/>
                  </a:moveTo>
                  <a:cubicBezTo>
                    <a:pt x="64" y="198"/>
                    <a:pt x="84" y="190"/>
                    <a:pt x="107" y="170"/>
                  </a:cubicBezTo>
                  <a:cubicBezTo>
                    <a:pt x="131" y="150"/>
                    <a:pt x="136" y="156"/>
                    <a:pt x="149" y="142"/>
                  </a:cubicBezTo>
                  <a:cubicBezTo>
                    <a:pt x="162" y="129"/>
                    <a:pt x="165" y="71"/>
                    <a:pt x="176" y="47"/>
                  </a:cubicBezTo>
                  <a:cubicBezTo>
                    <a:pt x="187" y="23"/>
                    <a:pt x="184" y="6"/>
                    <a:pt x="204" y="3"/>
                  </a:cubicBezTo>
                  <a:cubicBezTo>
                    <a:pt x="224" y="0"/>
                    <a:pt x="232" y="41"/>
                    <a:pt x="219" y="76"/>
                  </a:cubicBezTo>
                  <a:cubicBezTo>
                    <a:pt x="206" y="112"/>
                    <a:pt x="201" y="134"/>
                    <a:pt x="197" y="148"/>
                  </a:cubicBezTo>
                  <a:cubicBezTo>
                    <a:pt x="192" y="162"/>
                    <a:pt x="179" y="173"/>
                    <a:pt x="129" y="197"/>
                  </a:cubicBezTo>
                  <a:cubicBezTo>
                    <a:pt x="95" y="213"/>
                    <a:pt x="74" y="221"/>
                    <a:pt x="66" y="226"/>
                  </a:cubicBezTo>
                  <a:cubicBezTo>
                    <a:pt x="58" y="230"/>
                    <a:pt x="46" y="236"/>
                    <a:pt x="41" y="239"/>
                  </a:cubicBezTo>
                  <a:cubicBezTo>
                    <a:pt x="37" y="242"/>
                    <a:pt x="30" y="241"/>
                    <a:pt x="29" y="238"/>
                  </a:cubicBezTo>
                  <a:cubicBezTo>
                    <a:pt x="28" y="236"/>
                    <a:pt x="25" y="237"/>
                    <a:pt x="21" y="235"/>
                  </a:cubicBezTo>
                  <a:cubicBezTo>
                    <a:pt x="18" y="232"/>
                    <a:pt x="21" y="230"/>
                    <a:pt x="16" y="229"/>
                  </a:cubicBezTo>
                  <a:cubicBezTo>
                    <a:pt x="12" y="228"/>
                    <a:pt x="8" y="225"/>
                    <a:pt x="8" y="223"/>
                  </a:cubicBezTo>
                  <a:cubicBezTo>
                    <a:pt x="8" y="221"/>
                    <a:pt x="8" y="220"/>
                    <a:pt x="4" y="216"/>
                  </a:cubicBezTo>
                  <a:cubicBezTo>
                    <a:pt x="0" y="213"/>
                    <a:pt x="8" y="211"/>
                    <a:pt x="16" y="209"/>
                  </a:cubicBezTo>
                  <a:cubicBezTo>
                    <a:pt x="23" y="208"/>
                    <a:pt x="33" y="208"/>
                    <a:pt x="35" y="204"/>
                  </a:cubicBezTo>
                  <a:cubicBezTo>
                    <a:pt x="38" y="199"/>
                    <a:pt x="42" y="200"/>
                    <a:pt x="46" y="201"/>
                  </a:cubicBezTo>
                  <a:cubicBezTo>
                    <a:pt x="49" y="202"/>
                    <a:pt x="52" y="203"/>
                    <a:pt x="54" y="202"/>
                  </a:cubicBezTo>
                </a:path>
              </a:pathLst>
            </a:custGeom>
            <a:solidFill>
              <a:srgbClr val="FFC7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81" name="ïśľídé"/>
            <p:cNvSpPr/>
            <p:nvPr/>
          </p:nvSpPr>
          <p:spPr bwMode="auto">
            <a:xfrm>
              <a:off x="5126038" y="2165350"/>
              <a:ext cx="360363" cy="590550"/>
            </a:xfrm>
            <a:custGeom>
              <a:avLst/>
              <a:gdLst>
                <a:gd name="T0" fmla="*/ 33 w 70"/>
                <a:gd name="T1" fmla="*/ 0 h 115"/>
                <a:gd name="T2" fmla="*/ 69 w 70"/>
                <a:gd name="T3" fmla="*/ 25 h 115"/>
                <a:gd name="T4" fmla="*/ 62 w 70"/>
                <a:gd name="T5" fmla="*/ 110 h 115"/>
                <a:gd name="T6" fmla="*/ 26 w 70"/>
                <a:gd name="T7" fmla="*/ 112 h 115"/>
                <a:gd name="T8" fmla="*/ 0 w 70"/>
                <a:gd name="T9" fmla="*/ 98 h 115"/>
                <a:gd name="T10" fmla="*/ 8 w 70"/>
                <a:gd name="T11" fmla="*/ 46 h 115"/>
                <a:gd name="T12" fmla="*/ 33 w 70"/>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70" h="115">
                  <a:moveTo>
                    <a:pt x="33" y="0"/>
                  </a:moveTo>
                  <a:cubicBezTo>
                    <a:pt x="33" y="0"/>
                    <a:pt x="68" y="7"/>
                    <a:pt x="69" y="25"/>
                  </a:cubicBezTo>
                  <a:cubicBezTo>
                    <a:pt x="70" y="43"/>
                    <a:pt x="63" y="108"/>
                    <a:pt x="62" y="110"/>
                  </a:cubicBezTo>
                  <a:cubicBezTo>
                    <a:pt x="61" y="113"/>
                    <a:pt x="45" y="115"/>
                    <a:pt x="26" y="112"/>
                  </a:cubicBezTo>
                  <a:cubicBezTo>
                    <a:pt x="8" y="108"/>
                    <a:pt x="0" y="98"/>
                    <a:pt x="0" y="98"/>
                  </a:cubicBezTo>
                  <a:cubicBezTo>
                    <a:pt x="0" y="98"/>
                    <a:pt x="3" y="71"/>
                    <a:pt x="8" y="46"/>
                  </a:cubicBezTo>
                  <a:cubicBezTo>
                    <a:pt x="13" y="22"/>
                    <a:pt x="22" y="7"/>
                    <a:pt x="33" y="0"/>
                  </a:cubicBezTo>
                </a:path>
              </a:pathLst>
            </a:custGeom>
            <a:solidFill>
              <a:schemeClr val="tx1">
                <a:lumMod val="75000"/>
                <a:lumOff val="25000"/>
              </a:schemeClr>
            </a:solidFill>
            <a:ln>
              <a:noFill/>
            </a:ln>
          </p:spPr>
          <p:txBody>
            <a:bodyPr anchor="ctr"/>
            <a:lstStyle/>
            <a:p>
              <a:pPr algn="ctr"/>
            </a:p>
          </p:txBody>
        </p:sp>
        <p:sp>
          <p:nvSpPr>
            <p:cNvPr id="1282" name="îşliḋê"/>
            <p:cNvSpPr/>
            <p:nvPr/>
          </p:nvSpPr>
          <p:spPr bwMode="auto">
            <a:xfrm>
              <a:off x="5341938" y="1768475"/>
              <a:ext cx="612775" cy="739775"/>
            </a:xfrm>
            <a:custGeom>
              <a:avLst/>
              <a:gdLst>
                <a:gd name="T0" fmla="*/ 18 w 119"/>
                <a:gd name="T1" fmla="*/ 63 h 144"/>
                <a:gd name="T2" fmla="*/ 0 w 119"/>
                <a:gd name="T3" fmla="*/ 77 h 144"/>
                <a:gd name="T4" fmla="*/ 5 w 119"/>
                <a:gd name="T5" fmla="*/ 85 h 144"/>
                <a:gd name="T6" fmla="*/ 37 w 119"/>
                <a:gd name="T7" fmla="*/ 144 h 144"/>
                <a:gd name="T8" fmla="*/ 119 w 119"/>
                <a:gd name="T9" fmla="*/ 100 h 144"/>
                <a:gd name="T10" fmla="*/ 112 w 119"/>
                <a:gd name="T11" fmla="*/ 61 h 144"/>
                <a:gd name="T12" fmla="*/ 69 w 119"/>
                <a:gd name="T13" fmla="*/ 40 h 144"/>
                <a:gd name="T14" fmla="*/ 46 w 119"/>
                <a:gd name="T15" fmla="*/ 0 h 144"/>
                <a:gd name="T16" fmla="*/ 15 w 119"/>
                <a:gd name="T17" fmla="*/ 32 h 144"/>
                <a:gd name="T18" fmla="*/ 18 w 119"/>
                <a:gd name="T19" fmla="*/ 6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44">
                  <a:moveTo>
                    <a:pt x="18" y="63"/>
                  </a:moveTo>
                  <a:cubicBezTo>
                    <a:pt x="15" y="67"/>
                    <a:pt x="7" y="72"/>
                    <a:pt x="0" y="77"/>
                  </a:cubicBezTo>
                  <a:cubicBezTo>
                    <a:pt x="2" y="80"/>
                    <a:pt x="4" y="82"/>
                    <a:pt x="5" y="85"/>
                  </a:cubicBezTo>
                  <a:cubicBezTo>
                    <a:pt x="17" y="104"/>
                    <a:pt x="27" y="124"/>
                    <a:pt x="37" y="144"/>
                  </a:cubicBezTo>
                  <a:cubicBezTo>
                    <a:pt x="64" y="128"/>
                    <a:pt x="92" y="114"/>
                    <a:pt x="119" y="100"/>
                  </a:cubicBezTo>
                  <a:cubicBezTo>
                    <a:pt x="119" y="79"/>
                    <a:pt x="117" y="63"/>
                    <a:pt x="112" y="61"/>
                  </a:cubicBezTo>
                  <a:cubicBezTo>
                    <a:pt x="100" y="57"/>
                    <a:pt x="81" y="55"/>
                    <a:pt x="69" y="40"/>
                  </a:cubicBezTo>
                  <a:cubicBezTo>
                    <a:pt x="56" y="24"/>
                    <a:pt x="46" y="0"/>
                    <a:pt x="46" y="0"/>
                  </a:cubicBezTo>
                  <a:cubicBezTo>
                    <a:pt x="15" y="32"/>
                    <a:pt x="15" y="32"/>
                    <a:pt x="15" y="32"/>
                  </a:cubicBezTo>
                  <a:cubicBezTo>
                    <a:pt x="19" y="44"/>
                    <a:pt x="22" y="55"/>
                    <a:pt x="18" y="63"/>
                  </a:cubicBezTo>
                </a:path>
              </a:pathLst>
            </a:custGeom>
            <a:solidFill>
              <a:srgbClr val="FFC7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83" name="ïSľîďe"/>
            <p:cNvSpPr/>
            <p:nvPr/>
          </p:nvSpPr>
          <p:spPr bwMode="auto">
            <a:xfrm>
              <a:off x="3829051" y="4584700"/>
              <a:ext cx="688975" cy="330200"/>
            </a:xfrm>
            <a:custGeom>
              <a:avLst/>
              <a:gdLst>
                <a:gd name="T0" fmla="*/ 80 w 134"/>
                <a:gd name="T1" fmla="*/ 4 h 64"/>
                <a:gd name="T2" fmla="*/ 35 w 134"/>
                <a:gd name="T3" fmla="*/ 7 h 64"/>
                <a:gd name="T4" fmla="*/ 0 w 134"/>
                <a:gd name="T5" fmla="*/ 23 h 64"/>
                <a:gd name="T6" fmla="*/ 56 w 134"/>
                <a:gd name="T7" fmla="*/ 46 h 64"/>
                <a:gd name="T8" fmla="*/ 124 w 134"/>
                <a:gd name="T9" fmla="*/ 60 h 64"/>
                <a:gd name="T10" fmla="*/ 134 w 134"/>
                <a:gd name="T11" fmla="*/ 31 h 64"/>
                <a:gd name="T12" fmla="*/ 106 w 134"/>
                <a:gd name="T13" fmla="*/ 0 h 64"/>
                <a:gd name="T14" fmla="*/ 80 w 134"/>
                <a:gd name="T15" fmla="*/ 4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64">
                  <a:moveTo>
                    <a:pt x="80" y="4"/>
                  </a:moveTo>
                  <a:cubicBezTo>
                    <a:pt x="80" y="4"/>
                    <a:pt x="55" y="10"/>
                    <a:pt x="35" y="7"/>
                  </a:cubicBezTo>
                  <a:cubicBezTo>
                    <a:pt x="14" y="5"/>
                    <a:pt x="0" y="12"/>
                    <a:pt x="0" y="23"/>
                  </a:cubicBezTo>
                  <a:cubicBezTo>
                    <a:pt x="0" y="23"/>
                    <a:pt x="16" y="35"/>
                    <a:pt x="56" y="46"/>
                  </a:cubicBezTo>
                  <a:cubicBezTo>
                    <a:pt x="103" y="59"/>
                    <a:pt x="118" y="64"/>
                    <a:pt x="124" y="60"/>
                  </a:cubicBezTo>
                  <a:cubicBezTo>
                    <a:pt x="130" y="56"/>
                    <a:pt x="134" y="31"/>
                    <a:pt x="134" y="31"/>
                  </a:cubicBezTo>
                  <a:cubicBezTo>
                    <a:pt x="106" y="0"/>
                    <a:pt x="106" y="0"/>
                    <a:pt x="106" y="0"/>
                  </a:cubicBezTo>
                  <a:lnTo>
                    <a:pt x="80" y="4"/>
                  </a:lnTo>
                  <a:close/>
                </a:path>
              </a:pathLst>
            </a:custGeom>
            <a:gradFill>
              <a:gsLst>
                <a:gs pos="0">
                  <a:srgbClr val="2F3642"/>
                </a:gs>
                <a:gs pos="88000">
                  <a:srgbClr val="162239"/>
                </a:gs>
              </a:gsLst>
              <a:lin ang="0" scaled="0"/>
            </a:gradFill>
            <a:ln>
              <a:noFill/>
            </a:ln>
          </p:spPr>
          <p:txBody>
            <a:bodyPr anchor="ctr"/>
            <a:lstStyle/>
            <a:p>
              <a:pPr algn="ctr"/>
            </a:p>
          </p:txBody>
        </p:sp>
        <p:sp>
          <p:nvSpPr>
            <p:cNvPr id="1284" name="íṡḷïḑe"/>
            <p:cNvSpPr/>
            <p:nvPr/>
          </p:nvSpPr>
          <p:spPr bwMode="auto">
            <a:xfrm>
              <a:off x="4240213" y="3254375"/>
              <a:ext cx="1831975" cy="1490663"/>
            </a:xfrm>
            <a:custGeom>
              <a:avLst/>
              <a:gdLst>
                <a:gd name="T0" fmla="*/ 231 w 356"/>
                <a:gd name="T1" fmla="*/ 0 h 290"/>
                <a:gd name="T2" fmla="*/ 111 w 356"/>
                <a:gd name="T3" fmla="*/ 34 h 290"/>
                <a:gd name="T4" fmla="*/ 54 w 356"/>
                <a:gd name="T5" fmla="*/ 76 h 290"/>
                <a:gd name="T6" fmla="*/ 0 w 356"/>
                <a:gd name="T7" fmla="*/ 263 h 290"/>
                <a:gd name="T8" fmla="*/ 54 w 356"/>
                <a:gd name="T9" fmla="*/ 290 h 290"/>
                <a:gd name="T10" fmla="*/ 90 w 356"/>
                <a:gd name="T11" fmla="*/ 183 h 290"/>
                <a:gd name="T12" fmla="*/ 119 w 356"/>
                <a:gd name="T13" fmla="*/ 115 h 290"/>
                <a:gd name="T14" fmla="*/ 244 w 356"/>
                <a:gd name="T15" fmla="*/ 93 h 290"/>
                <a:gd name="T16" fmla="*/ 332 w 356"/>
                <a:gd name="T17" fmla="*/ 79 h 290"/>
                <a:gd name="T18" fmla="*/ 356 w 356"/>
                <a:gd name="T19" fmla="*/ 25 h 290"/>
                <a:gd name="T20" fmla="*/ 231 w 356"/>
                <a:gd name="T21"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290">
                  <a:moveTo>
                    <a:pt x="231" y="0"/>
                  </a:moveTo>
                  <a:cubicBezTo>
                    <a:pt x="213" y="1"/>
                    <a:pt x="179" y="17"/>
                    <a:pt x="111" y="34"/>
                  </a:cubicBezTo>
                  <a:cubicBezTo>
                    <a:pt x="79" y="41"/>
                    <a:pt x="66" y="50"/>
                    <a:pt x="54" y="76"/>
                  </a:cubicBezTo>
                  <a:cubicBezTo>
                    <a:pt x="43" y="101"/>
                    <a:pt x="1" y="257"/>
                    <a:pt x="0" y="263"/>
                  </a:cubicBezTo>
                  <a:cubicBezTo>
                    <a:pt x="0" y="263"/>
                    <a:pt x="22" y="285"/>
                    <a:pt x="54" y="290"/>
                  </a:cubicBezTo>
                  <a:cubicBezTo>
                    <a:pt x="54" y="290"/>
                    <a:pt x="65" y="248"/>
                    <a:pt x="90" y="183"/>
                  </a:cubicBezTo>
                  <a:cubicBezTo>
                    <a:pt x="109" y="135"/>
                    <a:pt x="119" y="115"/>
                    <a:pt x="119" y="115"/>
                  </a:cubicBezTo>
                  <a:cubicBezTo>
                    <a:pt x="119" y="115"/>
                    <a:pt x="180" y="94"/>
                    <a:pt x="244" y="93"/>
                  </a:cubicBezTo>
                  <a:cubicBezTo>
                    <a:pt x="308" y="92"/>
                    <a:pt x="318" y="89"/>
                    <a:pt x="332" y="79"/>
                  </a:cubicBezTo>
                  <a:cubicBezTo>
                    <a:pt x="351" y="63"/>
                    <a:pt x="356" y="25"/>
                    <a:pt x="356" y="25"/>
                  </a:cubicBezTo>
                  <a:lnTo>
                    <a:pt x="231" y="0"/>
                  </a:lnTo>
                  <a:close/>
                </a:path>
              </a:pathLst>
            </a:custGeom>
            <a:gradFill>
              <a:gsLst>
                <a:gs pos="0">
                  <a:srgbClr val="333943"/>
                </a:gs>
                <a:gs pos="100000">
                  <a:srgbClr val="162339"/>
                </a:gs>
              </a:gsLst>
              <a:lin ang="5400000" scaled="0"/>
            </a:gradFill>
            <a:ln>
              <a:noFill/>
            </a:ln>
          </p:spPr>
          <p:txBody>
            <a:bodyPr anchor="ctr"/>
            <a:lstStyle/>
            <a:p>
              <a:pPr algn="ctr"/>
            </a:p>
          </p:txBody>
        </p:sp>
        <p:sp>
          <p:nvSpPr>
            <p:cNvPr id="1285" name="ïṡļídé"/>
            <p:cNvSpPr/>
            <p:nvPr/>
          </p:nvSpPr>
          <p:spPr bwMode="auto">
            <a:xfrm>
              <a:off x="4075113" y="4703763"/>
              <a:ext cx="695325" cy="319088"/>
            </a:xfrm>
            <a:custGeom>
              <a:avLst/>
              <a:gdLst>
                <a:gd name="T0" fmla="*/ 78 w 135"/>
                <a:gd name="T1" fmla="*/ 8 h 62"/>
                <a:gd name="T2" fmla="*/ 34 w 135"/>
                <a:gd name="T3" fmla="*/ 17 h 62"/>
                <a:gd name="T4" fmla="*/ 1 w 135"/>
                <a:gd name="T5" fmla="*/ 37 h 62"/>
                <a:gd name="T6" fmla="*/ 60 w 135"/>
                <a:gd name="T7" fmla="*/ 52 h 62"/>
                <a:gd name="T8" fmla="*/ 129 w 135"/>
                <a:gd name="T9" fmla="*/ 57 h 62"/>
                <a:gd name="T10" fmla="*/ 135 w 135"/>
                <a:gd name="T11" fmla="*/ 27 h 62"/>
                <a:gd name="T12" fmla="*/ 103 w 135"/>
                <a:gd name="T13" fmla="*/ 0 h 62"/>
                <a:gd name="T14" fmla="*/ 78 w 135"/>
                <a:gd name="T15" fmla="*/ 8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62">
                  <a:moveTo>
                    <a:pt x="78" y="8"/>
                  </a:moveTo>
                  <a:cubicBezTo>
                    <a:pt x="78" y="8"/>
                    <a:pt x="54" y="17"/>
                    <a:pt x="34" y="17"/>
                  </a:cubicBezTo>
                  <a:cubicBezTo>
                    <a:pt x="13" y="17"/>
                    <a:pt x="0" y="26"/>
                    <a:pt x="1" y="37"/>
                  </a:cubicBezTo>
                  <a:cubicBezTo>
                    <a:pt x="1" y="37"/>
                    <a:pt x="18" y="47"/>
                    <a:pt x="60" y="52"/>
                  </a:cubicBezTo>
                  <a:cubicBezTo>
                    <a:pt x="109" y="58"/>
                    <a:pt x="124" y="62"/>
                    <a:pt x="129" y="57"/>
                  </a:cubicBezTo>
                  <a:cubicBezTo>
                    <a:pt x="135" y="52"/>
                    <a:pt x="135" y="27"/>
                    <a:pt x="135" y="27"/>
                  </a:cubicBezTo>
                  <a:cubicBezTo>
                    <a:pt x="103" y="0"/>
                    <a:pt x="103" y="0"/>
                    <a:pt x="103" y="0"/>
                  </a:cubicBezTo>
                  <a:lnTo>
                    <a:pt x="78" y="8"/>
                  </a:lnTo>
                  <a:close/>
                </a:path>
              </a:pathLst>
            </a:custGeom>
            <a:gradFill>
              <a:gsLst>
                <a:gs pos="0">
                  <a:srgbClr val="2E3642"/>
                </a:gs>
                <a:gs pos="88000">
                  <a:srgbClr val="142138"/>
                </a:gs>
              </a:gsLst>
              <a:lin ang="0" scaled="0"/>
            </a:gradFill>
            <a:ln>
              <a:noFill/>
            </a:ln>
          </p:spPr>
          <p:txBody>
            <a:bodyPr anchor="ctr"/>
            <a:lstStyle/>
            <a:p>
              <a:pPr algn="ctr"/>
            </a:p>
          </p:txBody>
        </p:sp>
        <p:sp>
          <p:nvSpPr>
            <p:cNvPr id="1286" name="iṥḷîḋé"/>
            <p:cNvSpPr/>
            <p:nvPr/>
          </p:nvSpPr>
          <p:spPr bwMode="auto">
            <a:xfrm>
              <a:off x="4476751" y="3238500"/>
              <a:ext cx="1611313" cy="1603375"/>
            </a:xfrm>
            <a:custGeom>
              <a:avLst/>
              <a:gdLst>
                <a:gd name="T0" fmla="*/ 193 w 313"/>
                <a:gd name="T1" fmla="*/ 0 h 312"/>
                <a:gd name="T2" fmla="*/ 78 w 313"/>
                <a:gd name="T3" fmla="*/ 50 h 312"/>
                <a:gd name="T4" fmla="*/ 28 w 313"/>
                <a:gd name="T5" fmla="*/ 99 h 312"/>
                <a:gd name="T6" fmla="*/ 0 w 313"/>
                <a:gd name="T7" fmla="*/ 293 h 312"/>
                <a:gd name="T8" fmla="*/ 57 w 313"/>
                <a:gd name="T9" fmla="*/ 312 h 312"/>
                <a:gd name="T10" fmla="*/ 78 w 313"/>
                <a:gd name="T11" fmla="*/ 201 h 312"/>
                <a:gd name="T12" fmla="*/ 97 w 313"/>
                <a:gd name="T13" fmla="*/ 129 h 312"/>
                <a:gd name="T14" fmla="*/ 216 w 313"/>
                <a:gd name="T15" fmla="*/ 96 h 312"/>
                <a:gd name="T16" fmla="*/ 298 w 313"/>
                <a:gd name="T17" fmla="*/ 60 h 312"/>
                <a:gd name="T18" fmla="*/ 310 w 313"/>
                <a:gd name="T19" fmla="*/ 9 h 312"/>
                <a:gd name="T20" fmla="*/ 193 w 313"/>
                <a:gd name="T21"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3" h="312">
                  <a:moveTo>
                    <a:pt x="193" y="0"/>
                  </a:moveTo>
                  <a:cubicBezTo>
                    <a:pt x="175" y="3"/>
                    <a:pt x="143" y="24"/>
                    <a:pt x="78" y="50"/>
                  </a:cubicBezTo>
                  <a:cubicBezTo>
                    <a:pt x="48" y="62"/>
                    <a:pt x="36" y="72"/>
                    <a:pt x="28" y="99"/>
                  </a:cubicBezTo>
                  <a:cubicBezTo>
                    <a:pt x="20" y="126"/>
                    <a:pt x="0" y="286"/>
                    <a:pt x="0" y="293"/>
                  </a:cubicBezTo>
                  <a:cubicBezTo>
                    <a:pt x="0" y="293"/>
                    <a:pt x="25" y="311"/>
                    <a:pt x="57" y="312"/>
                  </a:cubicBezTo>
                  <a:cubicBezTo>
                    <a:pt x="57" y="312"/>
                    <a:pt x="62" y="268"/>
                    <a:pt x="78" y="201"/>
                  </a:cubicBezTo>
                  <a:cubicBezTo>
                    <a:pt x="90" y="150"/>
                    <a:pt x="97" y="129"/>
                    <a:pt x="97" y="129"/>
                  </a:cubicBezTo>
                  <a:cubicBezTo>
                    <a:pt x="97" y="129"/>
                    <a:pt x="153" y="105"/>
                    <a:pt x="216" y="96"/>
                  </a:cubicBezTo>
                  <a:cubicBezTo>
                    <a:pt x="280" y="86"/>
                    <a:pt x="284" y="81"/>
                    <a:pt x="298" y="60"/>
                  </a:cubicBezTo>
                  <a:cubicBezTo>
                    <a:pt x="313" y="40"/>
                    <a:pt x="310" y="9"/>
                    <a:pt x="310" y="9"/>
                  </a:cubicBezTo>
                  <a:lnTo>
                    <a:pt x="193" y="0"/>
                  </a:lnTo>
                  <a:close/>
                </a:path>
              </a:pathLst>
            </a:custGeom>
            <a:gradFill>
              <a:gsLst>
                <a:gs pos="0">
                  <a:srgbClr val="142138"/>
                </a:gs>
                <a:gs pos="100000">
                  <a:srgbClr val="2D3541"/>
                </a:gs>
              </a:gsLst>
              <a:lin ang="5400000" scaled="1"/>
            </a:gradFill>
            <a:ln>
              <a:noFill/>
            </a:ln>
          </p:spPr>
          <p:txBody>
            <a:bodyPr anchor="ctr"/>
            <a:lstStyle/>
            <a:p>
              <a:pPr algn="ctr"/>
            </a:p>
          </p:txBody>
        </p:sp>
        <p:sp>
          <p:nvSpPr>
            <p:cNvPr id="1287" name="îSliḑê"/>
            <p:cNvSpPr/>
            <p:nvPr/>
          </p:nvSpPr>
          <p:spPr bwMode="auto">
            <a:xfrm>
              <a:off x="5341938" y="1768475"/>
              <a:ext cx="612775" cy="739775"/>
            </a:xfrm>
            <a:custGeom>
              <a:avLst/>
              <a:gdLst>
                <a:gd name="T0" fmla="*/ 46 w 119"/>
                <a:gd name="T1" fmla="*/ 0 h 144"/>
                <a:gd name="T2" fmla="*/ 15 w 119"/>
                <a:gd name="T3" fmla="*/ 32 h 144"/>
                <a:gd name="T4" fmla="*/ 20 w 119"/>
                <a:gd name="T5" fmla="*/ 54 h 144"/>
                <a:gd name="T6" fmla="*/ 18 w 119"/>
                <a:gd name="T7" fmla="*/ 63 h 144"/>
                <a:gd name="T8" fmla="*/ 0 w 119"/>
                <a:gd name="T9" fmla="*/ 77 h 144"/>
                <a:gd name="T10" fmla="*/ 5 w 119"/>
                <a:gd name="T11" fmla="*/ 85 h 144"/>
                <a:gd name="T12" fmla="*/ 37 w 119"/>
                <a:gd name="T13" fmla="*/ 144 h 144"/>
                <a:gd name="T14" fmla="*/ 119 w 119"/>
                <a:gd name="T15" fmla="*/ 100 h 144"/>
                <a:gd name="T16" fmla="*/ 112 w 119"/>
                <a:gd name="T17" fmla="*/ 61 h 144"/>
                <a:gd name="T18" fmla="*/ 69 w 119"/>
                <a:gd name="T19" fmla="*/ 40 h 144"/>
                <a:gd name="T20" fmla="*/ 46 w 119"/>
                <a:gd name="T2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44">
                  <a:moveTo>
                    <a:pt x="46" y="0"/>
                  </a:moveTo>
                  <a:cubicBezTo>
                    <a:pt x="15" y="32"/>
                    <a:pt x="15" y="32"/>
                    <a:pt x="15" y="32"/>
                  </a:cubicBezTo>
                  <a:cubicBezTo>
                    <a:pt x="17" y="40"/>
                    <a:pt x="20" y="47"/>
                    <a:pt x="20" y="54"/>
                  </a:cubicBezTo>
                  <a:cubicBezTo>
                    <a:pt x="20" y="57"/>
                    <a:pt x="19" y="60"/>
                    <a:pt x="18" y="63"/>
                  </a:cubicBezTo>
                  <a:cubicBezTo>
                    <a:pt x="15" y="67"/>
                    <a:pt x="7" y="72"/>
                    <a:pt x="0" y="77"/>
                  </a:cubicBezTo>
                  <a:cubicBezTo>
                    <a:pt x="2" y="80"/>
                    <a:pt x="4" y="82"/>
                    <a:pt x="5" y="85"/>
                  </a:cubicBezTo>
                  <a:cubicBezTo>
                    <a:pt x="17" y="104"/>
                    <a:pt x="27" y="124"/>
                    <a:pt x="37" y="144"/>
                  </a:cubicBezTo>
                  <a:cubicBezTo>
                    <a:pt x="64" y="128"/>
                    <a:pt x="92" y="114"/>
                    <a:pt x="119" y="100"/>
                  </a:cubicBezTo>
                  <a:cubicBezTo>
                    <a:pt x="119" y="79"/>
                    <a:pt x="117" y="63"/>
                    <a:pt x="112" y="61"/>
                  </a:cubicBezTo>
                  <a:cubicBezTo>
                    <a:pt x="100" y="57"/>
                    <a:pt x="81" y="55"/>
                    <a:pt x="69" y="40"/>
                  </a:cubicBezTo>
                  <a:cubicBezTo>
                    <a:pt x="56" y="24"/>
                    <a:pt x="46" y="0"/>
                    <a:pt x="46" y="0"/>
                  </a:cubicBezTo>
                </a:path>
              </a:pathLst>
            </a:custGeom>
            <a:solidFill>
              <a:srgbClr val="E4B3B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88" name="îšḻiḓè"/>
            <p:cNvSpPr/>
            <p:nvPr/>
          </p:nvSpPr>
          <p:spPr bwMode="auto">
            <a:xfrm>
              <a:off x="5291138" y="1995488"/>
              <a:ext cx="812800" cy="1387475"/>
            </a:xfrm>
            <a:custGeom>
              <a:avLst/>
              <a:gdLst>
                <a:gd name="T0" fmla="*/ 24 w 158"/>
                <a:gd name="T1" fmla="*/ 22 h 270"/>
                <a:gd name="T2" fmla="*/ 32 w 158"/>
                <a:gd name="T3" fmla="*/ 34 h 270"/>
                <a:gd name="T4" fmla="*/ 82 w 158"/>
                <a:gd name="T5" fmla="*/ 0 h 270"/>
                <a:gd name="T6" fmla="*/ 124 w 158"/>
                <a:gd name="T7" fmla="*/ 5 h 270"/>
                <a:gd name="T8" fmla="*/ 134 w 158"/>
                <a:gd name="T9" fmla="*/ 44 h 270"/>
                <a:gd name="T10" fmla="*/ 146 w 158"/>
                <a:gd name="T11" fmla="*/ 158 h 270"/>
                <a:gd name="T12" fmla="*/ 157 w 158"/>
                <a:gd name="T13" fmla="*/ 270 h 270"/>
                <a:gd name="T14" fmla="*/ 120 w 158"/>
                <a:gd name="T15" fmla="*/ 269 h 270"/>
                <a:gd name="T16" fmla="*/ 51 w 158"/>
                <a:gd name="T17" fmla="*/ 258 h 270"/>
                <a:gd name="T18" fmla="*/ 11 w 158"/>
                <a:gd name="T19" fmla="*/ 250 h 270"/>
                <a:gd name="T20" fmla="*/ 4 w 158"/>
                <a:gd name="T21" fmla="*/ 198 h 270"/>
                <a:gd name="T22" fmla="*/ 1 w 158"/>
                <a:gd name="T23" fmla="*/ 33 h 270"/>
                <a:gd name="T24" fmla="*/ 24 w 158"/>
                <a:gd name="T25" fmla="*/ 2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270">
                  <a:moveTo>
                    <a:pt x="24" y="22"/>
                  </a:moveTo>
                  <a:cubicBezTo>
                    <a:pt x="24" y="22"/>
                    <a:pt x="19" y="33"/>
                    <a:pt x="32" y="34"/>
                  </a:cubicBezTo>
                  <a:cubicBezTo>
                    <a:pt x="66" y="35"/>
                    <a:pt x="82" y="0"/>
                    <a:pt x="82" y="0"/>
                  </a:cubicBezTo>
                  <a:cubicBezTo>
                    <a:pt x="82" y="0"/>
                    <a:pt x="114" y="2"/>
                    <a:pt x="124" y="5"/>
                  </a:cubicBezTo>
                  <a:cubicBezTo>
                    <a:pt x="134" y="8"/>
                    <a:pt x="133" y="31"/>
                    <a:pt x="134" y="44"/>
                  </a:cubicBezTo>
                  <a:cubicBezTo>
                    <a:pt x="136" y="57"/>
                    <a:pt x="144" y="128"/>
                    <a:pt x="146" y="158"/>
                  </a:cubicBezTo>
                  <a:cubicBezTo>
                    <a:pt x="149" y="187"/>
                    <a:pt x="158" y="261"/>
                    <a:pt x="157" y="270"/>
                  </a:cubicBezTo>
                  <a:cubicBezTo>
                    <a:pt x="157" y="270"/>
                    <a:pt x="139" y="267"/>
                    <a:pt x="120" y="269"/>
                  </a:cubicBezTo>
                  <a:cubicBezTo>
                    <a:pt x="102" y="270"/>
                    <a:pt x="66" y="262"/>
                    <a:pt x="51" y="258"/>
                  </a:cubicBezTo>
                  <a:cubicBezTo>
                    <a:pt x="36" y="253"/>
                    <a:pt x="11" y="250"/>
                    <a:pt x="11" y="250"/>
                  </a:cubicBezTo>
                  <a:cubicBezTo>
                    <a:pt x="11" y="250"/>
                    <a:pt x="4" y="227"/>
                    <a:pt x="4" y="198"/>
                  </a:cubicBezTo>
                  <a:cubicBezTo>
                    <a:pt x="0" y="74"/>
                    <a:pt x="1" y="33"/>
                    <a:pt x="1" y="33"/>
                  </a:cubicBezTo>
                  <a:cubicBezTo>
                    <a:pt x="1" y="33"/>
                    <a:pt x="15" y="28"/>
                    <a:pt x="24" y="22"/>
                  </a:cubicBezTo>
                  <a:close/>
                </a:path>
              </a:pathLst>
            </a:custGeom>
            <a:solidFill>
              <a:schemeClr val="tx1">
                <a:lumMod val="75000"/>
                <a:lumOff val="25000"/>
              </a:schemeClr>
            </a:solidFill>
            <a:ln>
              <a:noFill/>
            </a:ln>
          </p:spPr>
          <p:txBody>
            <a:bodyPr anchor="ctr"/>
            <a:lstStyle/>
            <a:p>
              <a:pPr algn="ctr"/>
            </a:p>
          </p:txBody>
        </p:sp>
        <p:sp>
          <p:nvSpPr>
            <p:cNvPr id="1289" name="ïṥ1îdè"/>
            <p:cNvSpPr/>
            <p:nvPr/>
          </p:nvSpPr>
          <p:spPr bwMode="auto">
            <a:xfrm>
              <a:off x="4956176" y="2062163"/>
              <a:ext cx="1085850" cy="1511300"/>
            </a:xfrm>
            <a:custGeom>
              <a:avLst/>
              <a:gdLst>
                <a:gd name="T0" fmla="*/ 51 w 211"/>
                <a:gd name="T1" fmla="*/ 251 h 294"/>
                <a:gd name="T2" fmla="*/ 98 w 211"/>
                <a:gd name="T3" fmla="*/ 210 h 294"/>
                <a:gd name="T4" fmla="*/ 142 w 211"/>
                <a:gd name="T5" fmla="*/ 169 h 294"/>
                <a:gd name="T6" fmla="*/ 157 w 211"/>
                <a:gd name="T7" fmla="*/ 55 h 294"/>
                <a:gd name="T8" fmla="*/ 177 w 211"/>
                <a:gd name="T9" fmla="*/ 6 h 294"/>
                <a:gd name="T10" fmla="*/ 205 w 211"/>
                <a:gd name="T11" fmla="*/ 76 h 294"/>
                <a:gd name="T12" fmla="*/ 183 w 211"/>
                <a:gd name="T13" fmla="*/ 181 h 294"/>
                <a:gd name="T14" fmla="*/ 128 w 211"/>
                <a:gd name="T15" fmla="*/ 232 h 294"/>
                <a:gd name="T16" fmla="*/ 67 w 211"/>
                <a:gd name="T17" fmla="*/ 273 h 294"/>
                <a:gd name="T18" fmla="*/ 46 w 211"/>
                <a:gd name="T19" fmla="*/ 290 h 294"/>
                <a:gd name="T20" fmla="*/ 34 w 211"/>
                <a:gd name="T21" fmla="*/ 292 h 294"/>
                <a:gd name="T22" fmla="*/ 25 w 211"/>
                <a:gd name="T23" fmla="*/ 290 h 294"/>
                <a:gd name="T24" fmla="*/ 19 w 211"/>
                <a:gd name="T25" fmla="*/ 285 h 294"/>
                <a:gd name="T26" fmla="*/ 10 w 211"/>
                <a:gd name="T27" fmla="*/ 281 h 294"/>
                <a:gd name="T28" fmla="*/ 5 w 211"/>
                <a:gd name="T29" fmla="*/ 275 h 294"/>
                <a:gd name="T30" fmla="*/ 15 w 211"/>
                <a:gd name="T31" fmla="*/ 266 h 294"/>
                <a:gd name="T32" fmla="*/ 33 w 211"/>
                <a:gd name="T33" fmla="*/ 257 h 294"/>
                <a:gd name="T34" fmla="*/ 51 w 211"/>
                <a:gd name="T35" fmla="*/ 251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 h="294">
                  <a:moveTo>
                    <a:pt x="51" y="251"/>
                  </a:moveTo>
                  <a:cubicBezTo>
                    <a:pt x="60" y="246"/>
                    <a:pt x="78" y="234"/>
                    <a:pt x="98" y="210"/>
                  </a:cubicBezTo>
                  <a:cubicBezTo>
                    <a:pt x="117" y="187"/>
                    <a:pt x="131" y="185"/>
                    <a:pt x="142" y="169"/>
                  </a:cubicBezTo>
                  <a:cubicBezTo>
                    <a:pt x="152" y="153"/>
                    <a:pt x="151" y="80"/>
                    <a:pt x="157" y="55"/>
                  </a:cubicBezTo>
                  <a:cubicBezTo>
                    <a:pt x="163" y="29"/>
                    <a:pt x="158" y="13"/>
                    <a:pt x="177" y="6"/>
                  </a:cubicBezTo>
                  <a:cubicBezTo>
                    <a:pt x="196" y="0"/>
                    <a:pt x="211" y="38"/>
                    <a:pt x="205" y="76"/>
                  </a:cubicBezTo>
                  <a:cubicBezTo>
                    <a:pt x="199" y="114"/>
                    <a:pt x="185" y="167"/>
                    <a:pt x="183" y="181"/>
                  </a:cubicBezTo>
                  <a:cubicBezTo>
                    <a:pt x="181" y="195"/>
                    <a:pt x="173" y="199"/>
                    <a:pt x="128" y="232"/>
                  </a:cubicBezTo>
                  <a:cubicBezTo>
                    <a:pt x="98" y="254"/>
                    <a:pt x="74" y="267"/>
                    <a:pt x="67" y="273"/>
                  </a:cubicBezTo>
                  <a:cubicBezTo>
                    <a:pt x="60" y="279"/>
                    <a:pt x="50" y="286"/>
                    <a:pt x="46" y="290"/>
                  </a:cubicBezTo>
                  <a:cubicBezTo>
                    <a:pt x="42" y="294"/>
                    <a:pt x="35" y="294"/>
                    <a:pt x="34" y="292"/>
                  </a:cubicBezTo>
                  <a:cubicBezTo>
                    <a:pt x="32" y="290"/>
                    <a:pt x="29" y="291"/>
                    <a:pt x="25" y="290"/>
                  </a:cubicBezTo>
                  <a:cubicBezTo>
                    <a:pt x="21" y="288"/>
                    <a:pt x="24" y="285"/>
                    <a:pt x="19" y="285"/>
                  </a:cubicBezTo>
                  <a:cubicBezTo>
                    <a:pt x="14" y="285"/>
                    <a:pt x="10" y="283"/>
                    <a:pt x="10" y="281"/>
                  </a:cubicBezTo>
                  <a:cubicBezTo>
                    <a:pt x="10" y="279"/>
                    <a:pt x="10" y="277"/>
                    <a:pt x="5" y="275"/>
                  </a:cubicBezTo>
                  <a:cubicBezTo>
                    <a:pt x="0" y="272"/>
                    <a:pt x="7" y="269"/>
                    <a:pt x="15" y="266"/>
                  </a:cubicBezTo>
                  <a:cubicBezTo>
                    <a:pt x="22" y="263"/>
                    <a:pt x="31" y="261"/>
                    <a:pt x="33" y="257"/>
                  </a:cubicBezTo>
                  <a:cubicBezTo>
                    <a:pt x="37" y="248"/>
                    <a:pt x="45" y="255"/>
                    <a:pt x="51" y="251"/>
                  </a:cubicBezTo>
                  <a:close/>
                </a:path>
              </a:pathLst>
            </a:custGeom>
            <a:solidFill>
              <a:srgbClr val="FFC7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90" name="îšḷíḑê"/>
            <p:cNvSpPr/>
            <p:nvPr/>
          </p:nvSpPr>
          <p:spPr bwMode="auto">
            <a:xfrm>
              <a:off x="5064126" y="1357313"/>
              <a:ext cx="257175" cy="514350"/>
            </a:xfrm>
            <a:custGeom>
              <a:avLst/>
              <a:gdLst>
                <a:gd name="T0" fmla="*/ 46 w 50"/>
                <a:gd name="T1" fmla="*/ 0 h 100"/>
                <a:gd name="T2" fmla="*/ 7 w 50"/>
                <a:gd name="T3" fmla="*/ 36 h 100"/>
                <a:gd name="T4" fmla="*/ 27 w 50"/>
                <a:gd name="T5" fmla="*/ 87 h 100"/>
                <a:gd name="T6" fmla="*/ 50 w 50"/>
                <a:gd name="T7" fmla="*/ 97 h 100"/>
                <a:gd name="T8" fmla="*/ 46 w 50"/>
                <a:gd name="T9" fmla="*/ 0 h 100"/>
              </a:gdLst>
              <a:ahLst/>
              <a:cxnLst>
                <a:cxn ang="0">
                  <a:pos x="T0" y="T1"/>
                </a:cxn>
                <a:cxn ang="0">
                  <a:pos x="T2" y="T3"/>
                </a:cxn>
                <a:cxn ang="0">
                  <a:pos x="T4" y="T5"/>
                </a:cxn>
                <a:cxn ang="0">
                  <a:pos x="T6" y="T7"/>
                </a:cxn>
                <a:cxn ang="0">
                  <a:pos x="T8" y="T9"/>
                </a:cxn>
              </a:cxnLst>
              <a:rect l="0" t="0" r="r" b="b"/>
              <a:pathLst>
                <a:path w="50" h="100">
                  <a:moveTo>
                    <a:pt x="46" y="0"/>
                  </a:moveTo>
                  <a:cubicBezTo>
                    <a:pt x="33" y="5"/>
                    <a:pt x="14" y="13"/>
                    <a:pt x="7" y="36"/>
                  </a:cubicBezTo>
                  <a:cubicBezTo>
                    <a:pt x="0" y="59"/>
                    <a:pt x="20" y="74"/>
                    <a:pt x="27" y="87"/>
                  </a:cubicBezTo>
                  <a:cubicBezTo>
                    <a:pt x="34" y="100"/>
                    <a:pt x="50" y="97"/>
                    <a:pt x="50" y="97"/>
                  </a:cubicBezTo>
                  <a:lnTo>
                    <a:pt x="46" y="0"/>
                  </a:lnTo>
                  <a:close/>
                </a:path>
              </a:pathLst>
            </a:custGeom>
            <a:gradFill>
              <a:gsLst>
                <a:gs pos="0">
                  <a:srgbClr val="2C3441"/>
                </a:gs>
                <a:gs pos="100000">
                  <a:srgbClr val="152238"/>
                </a:gs>
              </a:gsLst>
              <a:lin ang="5400000" scaled="1"/>
            </a:gradFill>
            <a:ln>
              <a:noFill/>
            </a:ln>
          </p:spPr>
          <p:txBody>
            <a:bodyPr anchor="ctr"/>
            <a:lstStyle/>
            <a:p>
              <a:pPr algn="ctr"/>
            </a:p>
          </p:txBody>
        </p:sp>
        <p:sp>
          <p:nvSpPr>
            <p:cNvPr id="1291" name="i$ḻîdé"/>
            <p:cNvSpPr/>
            <p:nvPr/>
          </p:nvSpPr>
          <p:spPr bwMode="auto">
            <a:xfrm>
              <a:off x="5146676" y="1377950"/>
              <a:ext cx="560388" cy="652463"/>
            </a:xfrm>
            <a:custGeom>
              <a:avLst/>
              <a:gdLst>
                <a:gd name="T0" fmla="*/ 5 w 109"/>
                <a:gd name="T1" fmla="*/ 27 h 127"/>
                <a:gd name="T2" fmla="*/ 1 w 109"/>
                <a:gd name="T3" fmla="*/ 59 h 127"/>
                <a:gd name="T4" fmla="*/ 8 w 109"/>
                <a:gd name="T5" fmla="*/ 86 h 127"/>
                <a:gd name="T6" fmla="*/ 12 w 109"/>
                <a:gd name="T7" fmla="*/ 94 h 127"/>
                <a:gd name="T8" fmla="*/ 13 w 109"/>
                <a:gd name="T9" fmla="*/ 108 h 127"/>
                <a:gd name="T10" fmla="*/ 22 w 109"/>
                <a:gd name="T11" fmla="*/ 111 h 127"/>
                <a:gd name="T12" fmla="*/ 28 w 109"/>
                <a:gd name="T13" fmla="*/ 116 h 127"/>
                <a:gd name="T14" fmla="*/ 39 w 109"/>
                <a:gd name="T15" fmla="*/ 127 h 127"/>
                <a:gd name="T16" fmla="*/ 69 w 109"/>
                <a:gd name="T17" fmla="*/ 108 h 127"/>
                <a:gd name="T18" fmla="*/ 85 w 109"/>
                <a:gd name="T19" fmla="*/ 69 h 127"/>
                <a:gd name="T20" fmla="*/ 37 w 109"/>
                <a:gd name="T21" fmla="*/ 15 h 127"/>
                <a:gd name="T22" fmla="*/ 5 w 109"/>
                <a:gd name="T23" fmla="*/ 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 h="127">
                  <a:moveTo>
                    <a:pt x="5" y="27"/>
                  </a:moveTo>
                  <a:cubicBezTo>
                    <a:pt x="0" y="32"/>
                    <a:pt x="0" y="49"/>
                    <a:pt x="1" y="59"/>
                  </a:cubicBezTo>
                  <a:cubicBezTo>
                    <a:pt x="2" y="63"/>
                    <a:pt x="6" y="83"/>
                    <a:pt x="8" y="86"/>
                  </a:cubicBezTo>
                  <a:cubicBezTo>
                    <a:pt x="10" y="89"/>
                    <a:pt x="12" y="90"/>
                    <a:pt x="12" y="94"/>
                  </a:cubicBezTo>
                  <a:cubicBezTo>
                    <a:pt x="12" y="99"/>
                    <a:pt x="13" y="106"/>
                    <a:pt x="13" y="108"/>
                  </a:cubicBezTo>
                  <a:cubicBezTo>
                    <a:pt x="14" y="111"/>
                    <a:pt x="22" y="107"/>
                    <a:pt x="22" y="111"/>
                  </a:cubicBezTo>
                  <a:cubicBezTo>
                    <a:pt x="22" y="114"/>
                    <a:pt x="26" y="113"/>
                    <a:pt x="28" y="116"/>
                  </a:cubicBezTo>
                  <a:cubicBezTo>
                    <a:pt x="29" y="119"/>
                    <a:pt x="33" y="126"/>
                    <a:pt x="39" y="127"/>
                  </a:cubicBezTo>
                  <a:cubicBezTo>
                    <a:pt x="46" y="127"/>
                    <a:pt x="61" y="118"/>
                    <a:pt x="69" y="108"/>
                  </a:cubicBezTo>
                  <a:cubicBezTo>
                    <a:pt x="77" y="98"/>
                    <a:pt x="85" y="69"/>
                    <a:pt x="85" y="69"/>
                  </a:cubicBezTo>
                  <a:cubicBezTo>
                    <a:pt x="85" y="69"/>
                    <a:pt x="109" y="0"/>
                    <a:pt x="37" y="15"/>
                  </a:cubicBezTo>
                  <a:cubicBezTo>
                    <a:pt x="28" y="17"/>
                    <a:pt x="11" y="21"/>
                    <a:pt x="5" y="27"/>
                  </a:cubicBezTo>
                  <a:close/>
                </a:path>
              </a:pathLst>
            </a:custGeom>
            <a:solidFill>
              <a:srgbClr val="FFC7C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92" name="iśḷïďê"/>
            <p:cNvSpPr/>
            <p:nvPr/>
          </p:nvSpPr>
          <p:spPr bwMode="auto">
            <a:xfrm>
              <a:off x="5089526" y="1281113"/>
              <a:ext cx="658813" cy="590550"/>
            </a:xfrm>
            <a:custGeom>
              <a:avLst/>
              <a:gdLst>
                <a:gd name="T0" fmla="*/ 21 w 128"/>
                <a:gd name="T1" fmla="*/ 57 h 115"/>
                <a:gd name="T2" fmla="*/ 68 w 128"/>
                <a:gd name="T3" fmla="*/ 65 h 115"/>
                <a:gd name="T4" fmla="*/ 79 w 128"/>
                <a:gd name="T5" fmla="*/ 83 h 115"/>
                <a:gd name="T6" fmla="*/ 80 w 128"/>
                <a:gd name="T7" fmla="*/ 72 h 115"/>
                <a:gd name="T8" fmla="*/ 83 w 128"/>
                <a:gd name="T9" fmla="*/ 57 h 115"/>
                <a:gd name="T10" fmla="*/ 91 w 128"/>
                <a:gd name="T11" fmla="*/ 83 h 115"/>
                <a:gd name="T12" fmla="*/ 92 w 128"/>
                <a:gd name="T13" fmla="*/ 101 h 115"/>
                <a:gd name="T14" fmla="*/ 105 w 128"/>
                <a:gd name="T15" fmla="*/ 115 h 115"/>
                <a:gd name="T16" fmla="*/ 118 w 128"/>
                <a:gd name="T17" fmla="*/ 84 h 115"/>
                <a:gd name="T18" fmla="*/ 98 w 128"/>
                <a:gd name="T19" fmla="*/ 17 h 115"/>
                <a:gd name="T20" fmla="*/ 31 w 128"/>
                <a:gd name="T21" fmla="*/ 15 h 115"/>
                <a:gd name="T22" fmla="*/ 9 w 128"/>
                <a:gd name="T23" fmla="*/ 45 h 115"/>
                <a:gd name="T24" fmla="*/ 21 w 128"/>
                <a:gd name="T25" fmla="*/ 5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115">
                  <a:moveTo>
                    <a:pt x="21" y="57"/>
                  </a:moveTo>
                  <a:cubicBezTo>
                    <a:pt x="31" y="64"/>
                    <a:pt x="59" y="59"/>
                    <a:pt x="68" y="65"/>
                  </a:cubicBezTo>
                  <a:cubicBezTo>
                    <a:pt x="74" y="70"/>
                    <a:pt x="79" y="83"/>
                    <a:pt x="79" y="83"/>
                  </a:cubicBezTo>
                  <a:cubicBezTo>
                    <a:pt x="79" y="83"/>
                    <a:pt x="82" y="76"/>
                    <a:pt x="80" y="72"/>
                  </a:cubicBezTo>
                  <a:cubicBezTo>
                    <a:pt x="77" y="69"/>
                    <a:pt x="77" y="58"/>
                    <a:pt x="83" y="57"/>
                  </a:cubicBezTo>
                  <a:cubicBezTo>
                    <a:pt x="94" y="55"/>
                    <a:pt x="96" y="73"/>
                    <a:pt x="91" y="83"/>
                  </a:cubicBezTo>
                  <a:cubicBezTo>
                    <a:pt x="87" y="91"/>
                    <a:pt x="92" y="101"/>
                    <a:pt x="92" y="101"/>
                  </a:cubicBezTo>
                  <a:cubicBezTo>
                    <a:pt x="105" y="115"/>
                    <a:pt x="105" y="115"/>
                    <a:pt x="105" y="115"/>
                  </a:cubicBezTo>
                  <a:cubicBezTo>
                    <a:pt x="105" y="115"/>
                    <a:pt x="109" y="107"/>
                    <a:pt x="118" y="84"/>
                  </a:cubicBezTo>
                  <a:cubicBezTo>
                    <a:pt x="128" y="62"/>
                    <a:pt x="118" y="33"/>
                    <a:pt x="98" y="17"/>
                  </a:cubicBezTo>
                  <a:cubicBezTo>
                    <a:pt x="77" y="2"/>
                    <a:pt x="65" y="0"/>
                    <a:pt x="31" y="15"/>
                  </a:cubicBezTo>
                  <a:cubicBezTo>
                    <a:pt x="0" y="28"/>
                    <a:pt x="9" y="45"/>
                    <a:pt x="9" y="45"/>
                  </a:cubicBezTo>
                  <a:cubicBezTo>
                    <a:pt x="9" y="45"/>
                    <a:pt x="10" y="50"/>
                    <a:pt x="21" y="57"/>
                  </a:cubicBezTo>
                  <a:close/>
                </a:path>
              </a:pathLst>
            </a:custGeom>
            <a:gradFill>
              <a:gsLst>
                <a:gs pos="0">
                  <a:srgbClr val="2C3441"/>
                </a:gs>
                <a:gs pos="100000">
                  <a:srgbClr val="152238"/>
                </a:gs>
              </a:gsLst>
              <a:lin ang="5400000" scaled="1"/>
            </a:gradFill>
            <a:ln>
              <a:noFill/>
            </a:ln>
          </p:spPr>
          <p:txBody>
            <a:bodyPr anchor="ctr"/>
            <a:lstStyle/>
            <a:p>
              <a:pPr algn="ctr"/>
            </a:p>
          </p:txBody>
        </p:sp>
        <p:sp>
          <p:nvSpPr>
            <p:cNvPr id="1293" name="ïśḷïḋê"/>
            <p:cNvSpPr/>
            <p:nvPr/>
          </p:nvSpPr>
          <p:spPr bwMode="auto">
            <a:xfrm>
              <a:off x="5702301" y="2009775"/>
              <a:ext cx="349250" cy="674688"/>
            </a:xfrm>
            <a:custGeom>
              <a:avLst/>
              <a:gdLst>
                <a:gd name="T0" fmla="*/ 33 w 68"/>
                <a:gd name="T1" fmla="*/ 2 h 131"/>
                <a:gd name="T2" fmla="*/ 63 w 68"/>
                <a:gd name="T3" fmla="*/ 23 h 131"/>
                <a:gd name="T4" fmla="*/ 66 w 68"/>
                <a:gd name="T5" fmla="*/ 123 h 131"/>
                <a:gd name="T6" fmla="*/ 31 w 68"/>
                <a:gd name="T7" fmla="*/ 131 h 131"/>
                <a:gd name="T8" fmla="*/ 3 w 68"/>
                <a:gd name="T9" fmla="*/ 123 h 131"/>
                <a:gd name="T10" fmla="*/ 5 w 68"/>
                <a:gd name="T11" fmla="*/ 55 h 131"/>
                <a:gd name="T12" fmla="*/ 33 w 68"/>
                <a:gd name="T13" fmla="*/ 2 h 131"/>
              </a:gdLst>
              <a:ahLst/>
              <a:cxnLst>
                <a:cxn ang="0">
                  <a:pos x="T0" y="T1"/>
                </a:cxn>
                <a:cxn ang="0">
                  <a:pos x="T2" y="T3"/>
                </a:cxn>
                <a:cxn ang="0">
                  <a:pos x="T4" y="T5"/>
                </a:cxn>
                <a:cxn ang="0">
                  <a:pos x="T6" y="T7"/>
                </a:cxn>
                <a:cxn ang="0">
                  <a:pos x="T8" y="T9"/>
                </a:cxn>
                <a:cxn ang="0">
                  <a:pos x="T10" y="T11"/>
                </a:cxn>
                <a:cxn ang="0">
                  <a:pos x="T12" y="T13"/>
                </a:cxn>
              </a:cxnLst>
              <a:rect l="0" t="0" r="r" b="b"/>
              <a:pathLst>
                <a:path w="68" h="131">
                  <a:moveTo>
                    <a:pt x="33" y="2"/>
                  </a:moveTo>
                  <a:cubicBezTo>
                    <a:pt x="44" y="0"/>
                    <a:pt x="59" y="6"/>
                    <a:pt x="63" y="23"/>
                  </a:cubicBezTo>
                  <a:cubicBezTo>
                    <a:pt x="68" y="40"/>
                    <a:pt x="66" y="121"/>
                    <a:pt x="66" y="123"/>
                  </a:cubicBezTo>
                  <a:cubicBezTo>
                    <a:pt x="65" y="126"/>
                    <a:pt x="50" y="131"/>
                    <a:pt x="31" y="131"/>
                  </a:cubicBezTo>
                  <a:cubicBezTo>
                    <a:pt x="12" y="131"/>
                    <a:pt x="3" y="123"/>
                    <a:pt x="3" y="123"/>
                  </a:cubicBezTo>
                  <a:cubicBezTo>
                    <a:pt x="3" y="123"/>
                    <a:pt x="0" y="79"/>
                    <a:pt x="5" y="55"/>
                  </a:cubicBezTo>
                  <a:cubicBezTo>
                    <a:pt x="10" y="30"/>
                    <a:pt x="14" y="6"/>
                    <a:pt x="33" y="2"/>
                  </a:cubicBezTo>
                  <a:close/>
                </a:path>
              </a:pathLst>
            </a:custGeom>
            <a:solidFill>
              <a:schemeClr val="tx1">
                <a:lumMod val="75000"/>
                <a:lumOff val="25000"/>
              </a:schemeClr>
            </a:solidFill>
            <a:ln>
              <a:noFill/>
            </a:ln>
          </p:spPr>
          <p:txBody>
            <a:bodyPr anchor="ctr"/>
            <a:lstStyle/>
            <a:p>
              <a:pPr algn="ctr"/>
            </a:p>
          </p:txBody>
        </p:sp>
        <p:sp>
          <p:nvSpPr>
            <p:cNvPr id="1294" name="iṣļíḋé"/>
            <p:cNvSpPr/>
            <p:nvPr/>
          </p:nvSpPr>
          <p:spPr bwMode="auto">
            <a:xfrm>
              <a:off x="3967163" y="3243263"/>
              <a:ext cx="355600" cy="288925"/>
            </a:xfrm>
            <a:custGeom>
              <a:avLst/>
              <a:gdLst>
                <a:gd name="T0" fmla="*/ 69 w 69"/>
                <a:gd name="T1" fmla="*/ 12 h 56"/>
                <a:gd name="T2" fmla="*/ 68 w 69"/>
                <a:gd name="T3" fmla="*/ 5 h 56"/>
                <a:gd name="T4" fmla="*/ 21 w 69"/>
                <a:gd name="T5" fmla="*/ 2 h 56"/>
                <a:gd name="T6" fmla="*/ 0 w 69"/>
                <a:gd name="T7" fmla="*/ 20 h 56"/>
                <a:gd name="T8" fmla="*/ 13 w 69"/>
                <a:gd name="T9" fmla="*/ 23 h 56"/>
                <a:gd name="T10" fmla="*/ 35 w 69"/>
                <a:gd name="T11" fmla="*/ 22 h 56"/>
                <a:gd name="T12" fmla="*/ 39 w 69"/>
                <a:gd name="T13" fmla="*/ 53 h 56"/>
                <a:gd name="T14" fmla="*/ 43 w 69"/>
                <a:gd name="T15" fmla="*/ 56 h 56"/>
                <a:gd name="T16" fmla="*/ 69 w 69"/>
                <a:gd name="T17" fmla="*/ 1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56">
                  <a:moveTo>
                    <a:pt x="69" y="12"/>
                  </a:moveTo>
                  <a:cubicBezTo>
                    <a:pt x="68" y="5"/>
                    <a:pt x="68" y="5"/>
                    <a:pt x="68" y="5"/>
                  </a:cubicBezTo>
                  <a:cubicBezTo>
                    <a:pt x="68" y="5"/>
                    <a:pt x="24" y="0"/>
                    <a:pt x="21" y="2"/>
                  </a:cubicBezTo>
                  <a:cubicBezTo>
                    <a:pt x="18" y="3"/>
                    <a:pt x="0" y="20"/>
                    <a:pt x="0" y="20"/>
                  </a:cubicBezTo>
                  <a:cubicBezTo>
                    <a:pt x="13" y="23"/>
                    <a:pt x="13" y="23"/>
                    <a:pt x="13" y="23"/>
                  </a:cubicBezTo>
                  <a:cubicBezTo>
                    <a:pt x="13" y="23"/>
                    <a:pt x="30" y="11"/>
                    <a:pt x="35" y="22"/>
                  </a:cubicBezTo>
                  <a:cubicBezTo>
                    <a:pt x="38" y="29"/>
                    <a:pt x="39" y="47"/>
                    <a:pt x="39" y="53"/>
                  </a:cubicBezTo>
                  <a:cubicBezTo>
                    <a:pt x="43" y="56"/>
                    <a:pt x="43" y="56"/>
                    <a:pt x="43" y="56"/>
                  </a:cubicBezTo>
                  <a:lnTo>
                    <a:pt x="69" y="12"/>
                  </a:lnTo>
                  <a:close/>
                </a:path>
              </a:pathLst>
            </a:custGeom>
            <a:gradFill>
              <a:gsLst>
                <a:gs pos="0">
                  <a:srgbClr val="45AAE0"/>
                </a:gs>
                <a:gs pos="100000">
                  <a:srgbClr val="1D92D2"/>
                </a:gs>
              </a:gsLst>
              <a:lin ang="2700000" scaled="0"/>
            </a:gradFill>
            <a:ln>
              <a:noFill/>
            </a:ln>
          </p:spPr>
          <p:txBody>
            <a:bodyPr anchor="ctr"/>
            <a:lstStyle/>
            <a:p>
              <a:pPr algn="ctr"/>
            </a:p>
          </p:txBody>
        </p:sp>
        <p:sp>
          <p:nvSpPr>
            <p:cNvPr id="1295" name="îśļíďè"/>
            <p:cNvSpPr/>
            <p:nvPr/>
          </p:nvSpPr>
          <p:spPr bwMode="auto">
            <a:xfrm>
              <a:off x="4173538" y="3433763"/>
              <a:ext cx="1122363" cy="261938"/>
            </a:xfrm>
            <a:custGeom>
              <a:avLst/>
              <a:gdLst>
                <a:gd name="T0" fmla="*/ 3 w 218"/>
                <a:gd name="T1" fmla="*/ 19 h 51"/>
                <a:gd name="T2" fmla="*/ 16 w 218"/>
                <a:gd name="T3" fmla="*/ 24 h 51"/>
                <a:gd name="T4" fmla="*/ 44 w 218"/>
                <a:gd name="T5" fmla="*/ 51 h 51"/>
                <a:gd name="T6" fmla="*/ 218 w 218"/>
                <a:gd name="T7" fmla="*/ 32 h 51"/>
                <a:gd name="T8" fmla="*/ 218 w 218"/>
                <a:gd name="T9" fmla="*/ 24 h 51"/>
                <a:gd name="T10" fmla="*/ 142 w 218"/>
                <a:gd name="T11" fmla="*/ 0 h 51"/>
                <a:gd name="T12" fmla="*/ 5 w 218"/>
                <a:gd name="T13" fmla="*/ 8 h 51"/>
                <a:gd name="T14" fmla="*/ 0 w 218"/>
                <a:gd name="T15" fmla="*/ 13 h 51"/>
                <a:gd name="T16" fmla="*/ 3 w 218"/>
                <a:gd name="T17" fmla="*/ 1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8" h="51">
                  <a:moveTo>
                    <a:pt x="3" y="19"/>
                  </a:moveTo>
                  <a:cubicBezTo>
                    <a:pt x="3" y="19"/>
                    <a:pt x="6" y="15"/>
                    <a:pt x="16" y="24"/>
                  </a:cubicBezTo>
                  <a:cubicBezTo>
                    <a:pt x="34" y="39"/>
                    <a:pt x="44" y="51"/>
                    <a:pt x="44" y="51"/>
                  </a:cubicBezTo>
                  <a:cubicBezTo>
                    <a:pt x="218" y="32"/>
                    <a:pt x="218" y="32"/>
                    <a:pt x="218" y="32"/>
                  </a:cubicBezTo>
                  <a:cubicBezTo>
                    <a:pt x="218" y="24"/>
                    <a:pt x="218" y="24"/>
                    <a:pt x="218" y="24"/>
                  </a:cubicBezTo>
                  <a:cubicBezTo>
                    <a:pt x="142" y="0"/>
                    <a:pt x="142" y="0"/>
                    <a:pt x="142" y="0"/>
                  </a:cubicBezTo>
                  <a:cubicBezTo>
                    <a:pt x="5" y="8"/>
                    <a:pt x="5" y="8"/>
                    <a:pt x="5" y="8"/>
                  </a:cubicBezTo>
                  <a:cubicBezTo>
                    <a:pt x="0" y="13"/>
                    <a:pt x="0" y="13"/>
                    <a:pt x="0" y="13"/>
                  </a:cubicBezTo>
                  <a:lnTo>
                    <a:pt x="3" y="19"/>
                  </a:lnTo>
                  <a:close/>
                </a:path>
              </a:pathLst>
            </a:custGeom>
            <a:gradFill>
              <a:gsLst>
                <a:gs pos="0">
                  <a:srgbClr val="45AAE0"/>
                </a:gs>
                <a:gs pos="100000">
                  <a:srgbClr val="1D92D2"/>
                </a:gs>
              </a:gsLst>
              <a:lin ang="0" scaled="0"/>
            </a:gradFill>
            <a:ln>
              <a:noFill/>
            </a:ln>
          </p:spPr>
          <p:txBody>
            <a:bodyPr anchor="ctr"/>
            <a:lstStyle/>
            <a:p>
              <a:pPr algn="ctr"/>
            </a:p>
          </p:txBody>
        </p:sp>
        <p:sp>
          <p:nvSpPr>
            <p:cNvPr id="1296" name="ïśľîďè"/>
            <p:cNvSpPr/>
            <p:nvPr/>
          </p:nvSpPr>
          <p:spPr bwMode="auto">
            <a:xfrm>
              <a:off x="3957638" y="3254375"/>
              <a:ext cx="257175" cy="231775"/>
            </a:xfrm>
            <a:custGeom>
              <a:avLst/>
              <a:gdLst>
                <a:gd name="T0" fmla="*/ 2 w 50"/>
                <a:gd name="T1" fmla="*/ 18 h 45"/>
                <a:gd name="T2" fmla="*/ 23 w 50"/>
                <a:gd name="T3" fmla="*/ 4 h 45"/>
                <a:gd name="T4" fmla="*/ 42 w 50"/>
                <a:gd name="T5" fmla="*/ 16 h 45"/>
                <a:gd name="T6" fmla="*/ 46 w 50"/>
                <a:gd name="T7" fmla="*/ 45 h 45"/>
                <a:gd name="T8" fmla="*/ 50 w 50"/>
                <a:gd name="T9" fmla="*/ 43 h 45"/>
                <a:gd name="T10" fmla="*/ 49 w 50"/>
                <a:gd name="T11" fmla="*/ 2 h 45"/>
                <a:gd name="T12" fmla="*/ 23 w 50"/>
                <a:gd name="T13" fmla="*/ 0 h 45"/>
                <a:gd name="T14" fmla="*/ 0 w 50"/>
                <a:gd name="T15" fmla="*/ 15 h 45"/>
                <a:gd name="T16" fmla="*/ 2 w 50"/>
                <a:gd name="T17"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45">
                  <a:moveTo>
                    <a:pt x="2" y="18"/>
                  </a:moveTo>
                  <a:cubicBezTo>
                    <a:pt x="2" y="18"/>
                    <a:pt x="13" y="5"/>
                    <a:pt x="23" y="4"/>
                  </a:cubicBezTo>
                  <a:cubicBezTo>
                    <a:pt x="34" y="2"/>
                    <a:pt x="40" y="8"/>
                    <a:pt x="42" y="16"/>
                  </a:cubicBezTo>
                  <a:cubicBezTo>
                    <a:pt x="43" y="25"/>
                    <a:pt x="46" y="45"/>
                    <a:pt x="46" y="45"/>
                  </a:cubicBezTo>
                  <a:cubicBezTo>
                    <a:pt x="50" y="43"/>
                    <a:pt x="50" y="43"/>
                    <a:pt x="50" y="43"/>
                  </a:cubicBezTo>
                  <a:cubicBezTo>
                    <a:pt x="49" y="2"/>
                    <a:pt x="49" y="2"/>
                    <a:pt x="49" y="2"/>
                  </a:cubicBezTo>
                  <a:cubicBezTo>
                    <a:pt x="23" y="0"/>
                    <a:pt x="23" y="0"/>
                    <a:pt x="23" y="0"/>
                  </a:cubicBezTo>
                  <a:cubicBezTo>
                    <a:pt x="23" y="0"/>
                    <a:pt x="9" y="4"/>
                    <a:pt x="0" y="15"/>
                  </a:cubicBezTo>
                  <a:lnTo>
                    <a:pt x="2" y="18"/>
                  </a:lnTo>
                  <a:close/>
                </a:path>
              </a:pathLst>
            </a:custGeom>
            <a:solidFill>
              <a:srgbClr val="D6E7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97" name="iSḷidé"/>
            <p:cNvSpPr/>
            <p:nvPr/>
          </p:nvSpPr>
          <p:spPr bwMode="auto">
            <a:xfrm>
              <a:off x="4075113" y="3167063"/>
              <a:ext cx="911225" cy="307975"/>
            </a:xfrm>
            <a:custGeom>
              <a:avLst/>
              <a:gdLst>
                <a:gd name="T0" fmla="*/ 177 w 177"/>
                <a:gd name="T1" fmla="*/ 52 h 60"/>
                <a:gd name="T2" fmla="*/ 149 w 177"/>
                <a:gd name="T3" fmla="*/ 18 h 60"/>
                <a:gd name="T4" fmla="*/ 105 w 177"/>
                <a:gd name="T5" fmla="*/ 3 h 60"/>
                <a:gd name="T6" fmla="*/ 0 w 177"/>
                <a:gd name="T7" fmla="*/ 17 h 60"/>
                <a:gd name="T8" fmla="*/ 22 w 177"/>
                <a:gd name="T9" fmla="*/ 33 h 60"/>
                <a:gd name="T10" fmla="*/ 27 w 177"/>
                <a:gd name="T11" fmla="*/ 60 h 60"/>
                <a:gd name="T12" fmla="*/ 93 w 177"/>
                <a:gd name="T13" fmla="*/ 49 h 60"/>
                <a:gd name="T14" fmla="*/ 177 w 177"/>
                <a:gd name="T15" fmla="*/ 52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60">
                  <a:moveTo>
                    <a:pt x="177" y="52"/>
                  </a:moveTo>
                  <a:cubicBezTo>
                    <a:pt x="177" y="52"/>
                    <a:pt x="156" y="30"/>
                    <a:pt x="149" y="18"/>
                  </a:cubicBezTo>
                  <a:cubicBezTo>
                    <a:pt x="141" y="7"/>
                    <a:pt x="123" y="0"/>
                    <a:pt x="105" y="3"/>
                  </a:cubicBezTo>
                  <a:cubicBezTo>
                    <a:pt x="86" y="5"/>
                    <a:pt x="0" y="17"/>
                    <a:pt x="0" y="17"/>
                  </a:cubicBezTo>
                  <a:cubicBezTo>
                    <a:pt x="0" y="17"/>
                    <a:pt x="19" y="18"/>
                    <a:pt x="22" y="33"/>
                  </a:cubicBezTo>
                  <a:cubicBezTo>
                    <a:pt x="25" y="49"/>
                    <a:pt x="27" y="60"/>
                    <a:pt x="27" y="60"/>
                  </a:cubicBezTo>
                  <a:cubicBezTo>
                    <a:pt x="93" y="49"/>
                    <a:pt x="93" y="49"/>
                    <a:pt x="93" y="49"/>
                  </a:cubicBezTo>
                  <a:lnTo>
                    <a:pt x="177" y="5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98" name="î$ļíďé"/>
            <p:cNvSpPr/>
            <p:nvPr/>
          </p:nvSpPr>
          <p:spPr bwMode="auto">
            <a:xfrm>
              <a:off x="4075113" y="3167063"/>
              <a:ext cx="911225" cy="307975"/>
            </a:xfrm>
            <a:custGeom>
              <a:avLst/>
              <a:gdLst>
                <a:gd name="T0" fmla="*/ 177 w 177"/>
                <a:gd name="T1" fmla="*/ 52 h 60"/>
                <a:gd name="T2" fmla="*/ 149 w 177"/>
                <a:gd name="T3" fmla="*/ 18 h 60"/>
                <a:gd name="T4" fmla="*/ 105 w 177"/>
                <a:gd name="T5" fmla="*/ 3 h 60"/>
                <a:gd name="T6" fmla="*/ 0 w 177"/>
                <a:gd name="T7" fmla="*/ 17 h 60"/>
                <a:gd name="T8" fmla="*/ 22 w 177"/>
                <a:gd name="T9" fmla="*/ 33 h 60"/>
                <a:gd name="T10" fmla="*/ 27 w 177"/>
                <a:gd name="T11" fmla="*/ 60 h 60"/>
                <a:gd name="T12" fmla="*/ 93 w 177"/>
                <a:gd name="T13" fmla="*/ 49 h 60"/>
                <a:gd name="T14" fmla="*/ 177 w 177"/>
                <a:gd name="T15" fmla="*/ 52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60">
                  <a:moveTo>
                    <a:pt x="177" y="52"/>
                  </a:moveTo>
                  <a:cubicBezTo>
                    <a:pt x="177" y="52"/>
                    <a:pt x="156" y="30"/>
                    <a:pt x="149" y="18"/>
                  </a:cubicBezTo>
                  <a:cubicBezTo>
                    <a:pt x="141" y="7"/>
                    <a:pt x="123" y="0"/>
                    <a:pt x="105" y="3"/>
                  </a:cubicBezTo>
                  <a:cubicBezTo>
                    <a:pt x="86" y="5"/>
                    <a:pt x="0" y="17"/>
                    <a:pt x="0" y="17"/>
                  </a:cubicBezTo>
                  <a:cubicBezTo>
                    <a:pt x="0" y="17"/>
                    <a:pt x="19" y="18"/>
                    <a:pt x="22" y="33"/>
                  </a:cubicBezTo>
                  <a:cubicBezTo>
                    <a:pt x="25" y="49"/>
                    <a:pt x="27" y="60"/>
                    <a:pt x="27" y="60"/>
                  </a:cubicBezTo>
                  <a:cubicBezTo>
                    <a:pt x="93" y="49"/>
                    <a:pt x="93" y="49"/>
                    <a:pt x="93" y="49"/>
                  </a:cubicBezTo>
                  <a:lnTo>
                    <a:pt x="177" y="52"/>
                  </a:lnTo>
                  <a:close/>
                </a:path>
              </a:pathLst>
            </a:custGeom>
            <a:gradFill>
              <a:gsLst>
                <a:gs pos="0">
                  <a:schemeClr val="bg1">
                    <a:alpha val="64000"/>
                  </a:schemeClr>
                </a:gs>
                <a:gs pos="100000">
                  <a:srgbClr val="B1C0D2">
                    <a:alpha val="83000"/>
                  </a:srgbClr>
                </a:gs>
              </a:gsLst>
              <a:lin ang="2700000" scaled="0"/>
            </a:gradFill>
            <a:ln>
              <a:noFill/>
            </a:ln>
          </p:spPr>
          <p:txBody>
            <a:bodyPr anchor="ctr"/>
            <a:lstStyle/>
            <a:p>
              <a:pPr algn="ctr"/>
            </a:p>
          </p:txBody>
        </p:sp>
        <p:sp>
          <p:nvSpPr>
            <p:cNvPr id="1299" name="îšļïdê"/>
            <p:cNvSpPr/>
            <p:nvPr/>
          </p:nvSpPr>
          <p:spPr bwMode="auto">
            <a:xfrm>
              <a:off x="4173538" y="3449638"/>
              <a:ext cx="1101725" cy="215900"/>
            </a:xfrm>
            <a:custGeom>
              <a:avLst/>
              <a:gdLst>
                <a:gd name="T0" fmla="*/ 214 w 214"/>
                <a:gd name="T1" fmla="*/ 24 h 42"/>
                <a:gd name="T2" fmla="*/ 213 w 214"/>
                <a:gd name="T3" fmla="*/ 11 h 42"/>
                <a:gd name="T4" fmla="*/ 8 w 214"/>
                <a:gd name="T5" fmla="*/ 0 h 42"/>
                <a:gd name="T6" fmla="*/ 0 w 214"/>
                <a:gd name="T7" fmla="*/ 10 h 42"/>
                <a:gd name="T8" fmla="*/ 17 w 214"/>
                <a:gd name="T9" fmla="*/ 14 h 42"/>
                <a:gd name="T10" fmla="*/ 45 w 214"/>
                <a:gd name="T11" fmla="*/ 42 h 42"/>
                <a:gd name="T12" fmla="*/ 214 w 214"/>
                <a:gd name="T13" fmla="*/ 24 h 42"/>
              </a:gdLst>
              <a:ahLst/>
              <a:cxnLst>
                <a:cxn ang="0">
                  <a:pos x="T0" y="T1"/>
                </a:cxn>
                <a:cxn ang="0">
                  <a:pos x="T2" y="T3"/>
                </a:cxn>
                <a:cxn ang="0">
                  <a:pos x="T4" y="T5"/>
                </a:cxn>
                <a:cxn ang="0">
                  <a:pos x="T6" y="T7"/>
                </a:cxn>
                <a:cxn ang="0">
                  <a:pos x="T8" y="T9"/>
                </a:cxn>
                <a:cxn ang="0">
                  <a:pos x="T10" y="T11"/>
                </a:cxn>
                <a:cxn ang="0">
                  <a:pos x="T12" y="T13"/>
                </a:cxn>
              </a:cxnLst>
              <a:rect l="0" t="0" r="r" b="b"/>
              <a:pathLst>
                <a:path w="214" h="42">
                  <a:moveTo>
                    <a:pt x="214" y="24"/>
                  </a:moveTo>
                  <a:cubicBezTo>
                    <a:pt x="213" y="11"/>
                    <a:pt x="213" y="11"/>
                    <a:pt x="213" y="11"/>
                  </a:cubicBezTo>
                  <a:cubicBezTo>
                    <a:pt x="8" y="0"/>
                    <a:pt x="8" y="0"/>
                    <a:pt x="8" y="0"/>
                  </a:cubicBezTo>
                  <a:cubicBezTo>
                    <a:pt x="8" y="0"/>
                    <a:pt x="1" y="2"/>
                    <a:pt x="0" y="10"/>
                  </a:cubicBezTo>
                  <a:cubicBezTo>
                    <a:pt x="0" y="10"/>
                    <a:pt x="6" y="5"/>
                    <a:pt x="17" y="14"/>
                  </a:cubicBezTo>
                  <a:cubicBezTo>
                    <a:pt x="27" y="24"/>
                    <a:pt x="45" y="42"/>
                    <a:pt x="45" y="42"/>
                  </a:cubicBezTo>
                  <a:lnTo>
                    <a:pt x="214" y="24"/>
                  </a:lnTo>
                  <a:close/>
                </a:path>
              </a:pathLst>
            </a:custGeom>
            <a:gradFill>
              <a:gsLst>
                <a:gs pos="0">
                  <a:srgbClr val="EEF1F5"/>
                </a:gs>
                <a:gs pos="100000">
                  <a:srgbClr val="BDC9D9"/>
                </a:gs>
              </a:gsLst>
              <a:lin ang="2700000" scaled="0"/>
            </a:gradFill>
            <a:ln>
              <a:noFill/>
            </a:ln>
          </p:spPr>
          <p:txBody>
            <a:bodyPr anchor="ctr"/>
            <a:lstStyle/>
            <a:p>
              <a:pPr algn="ctr"/>
            </a:p>
          </p:txBody>
        </p:sp>
        <p:sp>
          <p:nvSpPr>
            <p:cNvPr id="1300" name="iŝḻídê"/>
            <p:cNvSpPr/>
            <p:nvPr/>
          </p:nvSpPr>
          <p:spPr bwMode="auto">
            <a:xfrm>
              <a:off x="4203701" y="3387725"/>
              <a:ext cx="1066800" cy="211138"/>
            </a:xfrm>
            <a:custGeom>
              <a:avLst/>
              <a:gdLst>
                <a:gd name="T0" fmla="*/ 2 w 207"/>
                <a:gd name="T1" fmla="*/ 12 h 41"/>
                <a:gd name="T2" fmla="*/ 24 w 207"/>
                <a:gd name="T3" fmla="*/ 20 h 41"/>
                <a:gd name="T4" fmla="*/ 42 w 207"/>
                <a:gd name="T5" fmla="*/ 41 h 41"/>
                <a:gd name="T6" fmla="*/ 207 w 207"/>
                <a:gd name="T7" fmla="*/ 23 h 41"/>
                <a:gd name="T8" fmla="*/ 171 w 207"/>
                <a:gd name="T9" fmla="*/ 2 h 41"/>
                <a:gd name="T10" fmla="*/ 68 w 207"/>
                <a:gd name="T11" fmla="*/ 6 h 41"/>
                <a:gd name="T12" fmla="*/ 2 w 207"/>
                <a:gd name="T13" fmla="*/ 12 h 41"/>
              </a:gdLst>
              <a:ahLst/>
              <a:cxnLst>
                <a:cxn ang="0">
                  <a:pos x="T0" y="T1"/>
                </a:cxn>
                <a:cxn ang="0">
                  <a:pos x="T2" y="T3"/>
                </a:cxn>
                <a:cxn ang="0">
                  <a:pos x="T4" y="T5"/>
                </a:cxn>
                <a:cxn ang="0">
                  <a:pos x="T6" y="T7"/>
                </a:cxn>
                <a:cxn ang="0">
                  <a:pos x="T8" y="T9"/>
                </a:cxn>
                <a:cxn ang="0">
                  <a:pos x="T10" y="T11"/>
                </a:cxn>
                <a:cxn ang="0">
                  <a:pos x="T12" y="T13"/>
                </a:cxn>
              </a:cxnLst>
              <a:rect l="0" t="0" r="r" b="b"/>
              <a:pathLst>
                <a:path w="207" h="41">
                  <a:moveTo>
                    <a:pt x="2" y="12"/>
                  </a:moveTo>
                  <a:cubicBezTo>
                    <a:pt x="0" y="12"/>
                    <a:pt x="18" y="11"/>
                    <a:pt x="24" y="20"/>
                  </a:cubicBezTo>
                  <a:cubicBezTo>
                    <a:pt x="35" y="35"/>
                    <a:pt x="42" y="41"/>
                    <a:pt x="42" y="41"/>
                  </a:cubicBezTo>
                  <a:cubicBezTo>
                    <a:pt x="207" y="23"/>
                    <a:pt x="207" y="23"/>
                    <a:pt x="207" y="23"/>
                  </a:cubicBezTo>
                  <a:cubicBezTo>
                    <a:pt x="207" y="23"/>
                    <a:pt x="180" y="4"/>
                    <a:pt x="171" y="2"/>
                  </a:cubicBezTo>
                  <a:cubicBezTo>
                    <a:pt x="161" y="0"/>
                    <a:pt x="94" y="3"/>
                    <a:pt x="68" y="6"/>
                  </a:cubicBezTo>
                  <a:cubicBezTo>
                    <a:pt x="41" y="9"/>
                    <a:pt x="2" y="12"/>
                    <a:pt x="2"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618" y="853440"/>
            <a:ext cx="2178685"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4、三不伤害</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705485" y="1476375"/>
            <a:ext cx="4560570" cy="2245360"/>
          </a:xfrm>
          <a:prstGeom prst="rect">
            <a:avLst/>
          </a:prstGeom>
          <a:noFill/>
        </p:spPr>
        <p:txBody>
          <a:bodyPr wrap="square" rtlCol="0" anchor="t">
            <a:spAutoFit/>
          </a:bodyPr>
          <a:lstStyle/>
          <a:p>
            <a:pPr marL="285750" indent="-285750" algn="l">
              <a:lnSpc>
                <a:spcPct val="200000"/>
              </a:lnSpc>
              <a:buFont typeface="Wingdings" panose="05000000000000000000" charset="0"/>
              <a:buChar char="l"/>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“三不伤害”：不伤害自己、他人，不被他人伤害</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gn="l">
              <a:lnSpc>
                <a:spcPct val="200000"/>
              </a:lnSpc>
              <a:buFont typeface="Wingdings" panose="05000000000000000000" charset="0"/>
              <a:buChar char="l"/>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基本方法</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gn="l">
              <a:lnSpc>
                <a:spcPct val="20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        以无事故或最大限度地减少事故为目标</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gn="l">
              <a:lnSpc>
                <a:spcPct val="20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        以人的安全行为为对象，以按章操作为主要内容</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gn="l">
              <a:lnSpc>
                <a:spcPct val="20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        分析辨别作业过程各种致害因素，制定控制措施</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 name="282308cd-89a0-43e2-917b-0fc402b9fb7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4889302" y="1329066"/>
            <a:ext cx="4108847" cy="3384947"/>
            <a:chOff x="3356769" y="1289050"/>
            <a:chExt cx="5478463" cy="4513263"/>
          </a:xfrm>
        </p:grpSpPr>
        <p:grpSp>
          <p:nvGrpSpPr>
            <p:cNvPr id="346" name="îš1iďe"/>
            <p:cNvGrpSpPr/>
            <p:nvPr/>
          </p:nvGrpSpPr>
          <p:grpSpPr bwMode="auto">
            <a:xfrm>
              <a:off x="3356769" y="1289050"/>
              <a:ext cx="5056188" cy="4110038"/>
              <a:chOff x="2204" y="812"/>
              <a:chExt cx="3185" cy="2589"/>
            </a:xfrm>
          </p:grpSpPr>
          <p:sp>
            <p:nvSpPr>
              <p:cNvPr id="1241" name="ïśľïďe"/>
              <p:cNvSpPr/>
              <p:nvPr/>
            </p:nvSpPr>
            <p:spPr bwMode="auto">
              <a:xfrm>
                <a:off x="2722" y="1476"/>
                <a:ext cx="284" cy="192"/>
              </a:xfrm>
              <a:custGeom>
                <a:avLst/>
                <a:gdLst>
                  <a:gd name="T0" fmla="*/ 95 w 281"/>
                  <a:gd name="T1" fmla="*/ 0 h 190"/>
                  <a:gd name="T2" fmla="*/ 145 w 281"/>
                  <a:gd name="T3" fmla="*/ 14 h 190"/>
                  <a:gd name="T4" fmla="*/ 187 w 281"/>
                  <a:gd name="T5" fmla="*/ 70 h 190"/>
                  <a:gd name="T6" fmla="*/ 187 w 281"/>
                  <a:gd name="T7" fmla="*/ 70 h 190"/>
                  <a:gd name="T8" fmla="*/ 217 w 281"/>
                  <a:gd name="T9" fmla="*/ 63 h 190"/>
                  <a:gd name="T10" fmla="*/ 273 w 281"/>
                  <a:gd name="T11" fmla="*/ 96 h 190"/>
                  <a:gd name="T12" fmla="*/ 281 w 281"/>
                  <a:gd name="T13" fmla="*/ 126 h 190"/>
                  <a:gd name="T14" fmla="*/ 217 w 281"/>
                  <a:gd name="T15" fmla="*/ 190 h 190"/>
                  <a:gd name="T16" fmla="*/ 92 w 281"/>
                  <a:gd name="T17" fmla="*/ 190 h 190"/>
                  <a:gd name="T18" fmla="*/ 92 w 281"/>
                  <a:gd name="T19" fmla="*/ 190 h 190"/>
                  <a:gd name="T20" fmla="*/ 0 w 281"/>
                  <a:gd name="T21" fmla="*/ 101 h 190"/>
                  <a:gd name="T22" fmla="*/ 0 w 281"/>
                  <a:gd name="T23" fmla="*/ 95 h 190"/>
                  <a:gd name="T24" fmla="*/ 95 w 281"/>
                  <a:gd name="T25"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190">
                    <a:moveTo>
                      <a:pt x="95" y="0"/>
                    </a:moveTo>
                    <a:cubicBezTo>
                      <a:pt x="114" y="0"/>
                      <a:pt x="131" y="5"/>
                      <a:pt x="145" y="14"/>
                    </a:cubicBezTo>
                    <a:cubicBezTo>
                      <a:pt x="165" y="27"/>
                      <a:pt x="181" y="47"/>
                      <a:pt x="187" y="70"/>
                    </a:cubicBezTo>
                    <a:cubicBezTo>
                      <a:pt x="187" y="70"/>
                      <a:pt x="187" y="70"/>
                      <a:pt x="187" y="70"/>
                    </a:cubicBezTo>
                    <a:cubicBezTo>
                      <a:pt x="196" y="65"/>
                      <a:pt x="206" y="63"/>
                      <a:pt x="217" y="63"/>
                    </a:cubicBezTo>
                    <a:cubicBezTo>
                      <a:pt x="241" y="63"/>
                      <a:pt x="262" y="76"/>
                      <a:pt x="273" y="96"/>
                    </a:cubicBezTo>
                    <a:cubicBezTo>
                      <a:pt x="278" y="105"/>
                      <a:pt x="281" y="115"/>
                      <a:pt x="281" y="126"/>
                    </a:cubicBezTo>
                    <a:cubicBezTo>
                      <a:pt x="281" y="162"/>
                      <a:pt x="252" y="190"/>
                      <a:pt x="217" y="190"/>
                    </a:cubicBezTo>
                    <a:cubicBezTo>
                      <a:pt x="92" y="190"/>
                      <a:pt x="92" y="190"/>
                      <a:pt x="92" y="190"/>
                    </a:cubicBezTo>
                    <a:cubicBezTo>
                      <a:pt x="92" y="190"/>
                      <a:pt x="92" y="190"/>
                      <a:pt x="92" y="190"/>
                    </a:cubicBezTo>
                    <a:cubicBezTo>
                      <a:pt x="43" y="188"/>
                      <a:pt x="3" y="150"/>
                      <a:pt x="0" y="101"/>
                    </a:cubicBezTo>
                    <a:cubicBezTo>
                      <a:pt x="0" y="99"/>
                      <a:pt x="0" y="97"/>
                      <a:pt x="0" y="95"/>
                    </a:cubicBezTo>
                    <a:cubicBezTo>
                      <a:pt x="0" y="43"/>
                      <a:pt x="43" y="0"/>
                      <a:pt x="95"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2" name="îš1íḍe"/>
              <p:cNvSpPr/>
              <p:nvPr/>
            </p:nvSpPr>
            <p:spPr bwMode="auto">
              <a:xfrm>
                <a:off x="2722" y="1490"/>
                <a:ext cx="287" cy="178"/>
              </a:xfrm>
              <a:custGeom>
                <a:avLst/>
                <a:gdLst>
                  <a:gd name="T0" fmla="*/ 104 w 284"/>
                  <a:gd name="T1" fmla="*/ 125 h 176"/>
                  <a:gd name="T2" fmla="*/ 154 w 284"/>
                  <a:gd name="T3" fmla="*/ 75 h 176"/>
                  <a:gd name="T4" fmla="*/ 145 w 284"/>
                  <a:gd name="T5" fmla="*/ 0 h 176"/>
                  <a:gd name="T6" fmla="*/ 187 w 284"/>
                  <a:gd name="T7" fmla="*/ 56 h 176"/>
                  <a:gd name="T8" fmla="*/ 189 w 284"/>
                  <a:gd name="T9" fmla="*/ 93 h 176"/>
                  <a:gd name="T10" fmla="*/ 209 w 284"/>
                  <a:gd name="T11" fmla="*/ 113 h 176"/>
                  <a:gd name="T12" fmla="*/ 273 w 284"/>
                  <a:gd name="T13" fmla="*/ 82 h 176"/>
                  <a:gd name="T14" fmla="*/ 275 w 284"/>
                  <a:gd name="T15" fmla="*/ 139 h 176"/>
                  <a:gd name="T16" fmla="*/ 219 w 284"/>
                  <a:gd name="T17" fmla="*/ 176 h 176"/>
                  <a:gd name="T18" fmla="*/ 92 w 284"/>
                  <a:gd name="T19" fmla="*/ 176 h 176"/>
                  <a:gd name="T20" fmla="*/ 92 w 284"/>
                  <a:gd name="T21" fmla="*/ 176 h 176"/>
                  <a:gd name="T22" fmla="*/ 0 w 284"/>
                  <a:gd name="T23" fmla="*/ 87 h 176"/>
                  <a:gd name="T24" fmla="*/ 104 w 284"/>
                  <a:gd name="T25" fmla="*/ 12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176">
                    <a:moveTo>
                      <a:pt x="104" y="125"/>
                    </a:moveTo>
                    <a:cubicBezTo>
                      <a:pt x="128" y="117"/>
                      <a:pt x="146" y="98"/>
                      <a:pt x="154" y="75"/>
                    </a:cubicBezTo>
                    <a:cubicBezTo>
                      <a:pt x="163" y="47"/>
                      <a:pt x="159" y="21"/>
                      <a:pt x="145" y="0"/>
                    </a:cubicBezTo>
                    <a:cubicBezTo>
                      <a:pt x="165" y="13"/>
                      <a:pt x="181" y="33"/>
                      <a:pt x="187" y="56"/>
                    </a:cubicBezTo>
                    <a:cubicBezTo>
                      <a:pt x="183" y="67"/>
                      <a:pt x="183" y="80"/>
                      <a:pt x="189" y="93"/>
                    </a:cubicBezTo>
                    <a:cubicBezTo>
                      <a:pt x="193" y="102"/>
                      <a:pt x="200" y="109"/>
                      <a:pt x="209" y="113"/>
                    </a:cubicBezTo>
                    <a:cubicBezTo>
                      <a:pt x="239" y="126"/>
                      <a:pt x="267" y="108"/>
                      <a:pt x="273" y="82"/>
                    </a:cubicBezTo>
                    <a:cubicBezTo>
                      <a:pt x="282" y="98"/>
                      <a:pt x="284" y="119"/>
                      <a:pt x="275" y="139"/>
                    </a:cubicBezTo>
                    <a:cubicBezTo>
                      <a:pt x="266" y="162"/>
                      <a:pt x="243" y="176"/>
                      <a:pt x="219" y="176"/>
                    </a:cubicBezTo>
                    <a:cubicBezTo>
                      <a:pt x="92" y="176"/>
                      <a:pt x="92" y="176"/>
                      <a:pt x="92" y="176"/>
                    </a:cubicBezTo>
                    <a:cubicBezTo>
                      <a:pt x="92" y="176"/>
                      <a:pt x="92" y="176"/>
                      <a:pt x="92" y="176"/>
                    </a:cubicBezTo>
                    <a:cubicBezTo>
                      <a:pt x="43" y="174"/>
                      <a:pt x="3" y="136"/>
                      <a:pt x="0" y="87"/>
                    </a:cubicBezTo>
                    <a:cubicBezTo>
                      <a:pt x="19" y="121"/>
                      <a:pt x="61" y="140"/>
                      <a:pt x="104" y="125"/>
                    </a:cubicBezTo>
                    <a:close/>
                  </a:path>
                </a:pathLst>
              </a:custGeom>
              <a:solidFill>
                <a:srgbClr val="F7F0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3" name="íŝ1ïdé"/>
              <p:cNvSpPr/>
              <p:nvPr/>
            </p:nvSpPr>
            <p:spPr bwMode="auto">
              <a:xfrm>
                <a:off x="2717" y="1471"/>
                <a:ext cx="295" cy="202"/>
              </a:xfrm>
              <a:custGeom>
                <a:avLst/>
                <a:gdLst>
                  <a:gd name="T0" fmla="*/ 100 w 291"/>
                  <a:gd name="T1" fmla="*/ 5 h 200"/>
                  <a:gd name="T2" fmla="*/ 100 w 291"/>
                  <a:gd name="T3" fmla="*/ 10 h 200"/>
                  <a:gd name="T4" fmla="*/ 148 w 291"/>
                  <a:gd name="T5" fmla="*/ 24 h 200"/>
                  <a:gd name="T6" fmla="*/ 187 w 291"/>
                  <a:gd name="T7" fmla="*/ 76 h 200"/>
                  <a:gd name="T8" fmla="*/ 187 w 291"/>
                  <a:gd name="T9" fmla="*/ 77 h 200"/>
                  <a:gd name="T10" fmla="*/ 187 w 291"/>
                  <a:gd name="T11" fmla="*/ 77 h 200"/>
                  <a:gd name="T12" fmla="*/ 189 w 291"/>
                  <a:gd name="T13" fmla="*/ 83 h 200"/>
                  <a:gd name="T14" fmla="*/ 194 w 291"/>
                  <a:gd name="T15" fmla="*/ 80 h 200"/>
                  <a:gd name="T16" fmla="*/ 222 w 291"/>
                  <a:gd name="T17" fmla="*/ 73 h 200"/>
                  <a:gd name="T18" fmla="*/ 274 w 291"/>
                  <a:gd name="T19" fmla="*/ 103 h 200"/>
                  <a:gd name="T20" fmla="*/ 281 w 291"/>
                  <a:gd name="T21" fmla="*/ 131 h 200"/>
                  <a:gd name="T22" fmla="*/ 264 w 291"/>
                  <a:gd name="T23" fmla="*/ 173 h 200"/>
                  <a:gd name="T24" fmla="*/ 222 w 291"/>
                  <a:gd name="T25" fmla="*/ 190 h 200"/>
                  <a:gd name="T26" fmla="*/ 97 w 291"/>
                  <a:gd name="T27" fmla="*/ 190 h 200"/>
                  <a:gd name="T28" fmla="*/ 97 w 291"/>
                  <a:gd name="T29" fmla="*/ 195 h 200"/>
                  <a:gd name="T30" fmla="*/ 102 w 291"/>
                  <a:gd name="T31" fmla="*/ 195 h 200"/>
                  <a:gd name="T32" fmla="*/ 102 w 291"/>
                  <a:gd name="T33" fmla="*/ 195 h 200"/>
                  <a:gd name="T34" fmla="*/ 102 w 291"/>
                  <a:gd name="T35" fmla="*/ 190 h 200"/>
                  <a:gd name="T36" fmla="*/ 97 w 291"/>
                  <a:gd name="T37" fmla="*/ 190 h 200"/>
                  <a:gd name="T38" fmla="*/ 10 w 291"/>
                  <a:gd name="T39" fmla="*/ 106 h 200"/>
                  <a:gd name="T40" fmla="*/ 10 w 291"/>
                  <a:gd name="T41" fmla="*/ 100 h 200"/>
                  <a:gd name="T42" fmla="*/ 37 w 291"/>
                  <a:gd name="T43" fmla="*/ 36 h 200"/>
                  <a:gd name="T44" fmla="*/ 100 w 291"/>
                  <a:gd name="T45" fmla="*/ 10 h 200"/>
                  <a:gd name="T46" fmla="*/ 100 w 291"/>
                  <a:gd name="T47" fmla="*/ 5 h 200"/>
                  <a:gd name="T48" fmla="*/ 100 w 291"/>
                  <a:gd name="T49" fmla="*/ 0 h 200"/>
                  <a:gd name="T50" fmla="*/ 0 w 291"/>
                  <a:gd name="T51" fmla="*/ 100 h 200"/>
                  <a:gd name="T52" fmla="*/ 0 w 291"/>
                  <a:gd name="T53" fmla="*/ 106 h 200"/>
                  <a:gd name="T54" fmla="*/ 97 w 291"/>
                  <a:gd name="T55" fmla="*/ 200 h 200"/>
                  <a:gd name="T56" fmla="*/ 97 w 291"/>
                  <a:gd name="T57" fmla="*/ 195 h 200"/>
                  <a:gd name="T58" fmla="*/ 92 w 291"/>
                  <a:gd name="T59" fmla="*/ 195 h 200"/>
                  <a:gd name="T60" fmla="*/ 92 w 291"/>
                  <a:gd name="T61" fmla="*/ 195 h 200"/>
                  <a:gd name="T62" fmla="*/ 92 w 291"/>
                  <a:gd name="T63" fmla="*/ 200 h 200"/>
                  <a:gd name="T64" fmla="*/ 222 w 291"/>
                  <a:gd name="T65" fmla="*/ 200 h 200"/>
                  <a:gd name="T66" fmla="*/ 291 w 291"/>
                  <a:gd name="T67" fmla="*/ 131 h 200"/>
                  <a:gd name="T68" fmla="*/ 282 w 291"/>
                  <a:gd name="T69" fmla="*/ 98 h 200"/>
                  <a:gd name="T70" fmla="*/ 222 w 291"/>
                  <a:gd name="T71" fmla="*/ 63 h 200"/>
                  <a:gd name="T72" fmla="*/ 190 w 291"/>
                  <a:gd name="T73" fmla="*/ 71 h 200"/>
                  <a:gd name="T74" fmla="*/ 192 w 291"/>
                  <a:gd name="T75" fmla="*/ 75 h 200"/>
                  <a:gd name="T76" fmla="*/ 197 w 291"/>
                  <a:gd name="T77" fmla="*/ 74 h 200"/>
                  <a:gd name="T78" fmla="*/ 197 w 291"/>
                  <a:gd name="T79" fmla="*/ 74 h 200"/>
                  <a:gd name="T80" fmla="*/ 192 w 291"/>
                  <a:gd name="T81" fmla="*/ 75 h 200"/>
                  <a:gd name="T82" fmla="*/ 197 w 291"/>
                  <a:gd name="T83" fmla="*/ 74 h 200"/>
                  <a:gd name="T84" fmla="*/ 153 w 291"/>
                  <a:gd name="T85" fmla="*/ 15 h 200"/>
                  <a:gd name="T86" fmla="*/ 100 w 291"/>
                  <a:gd name="T87" fmla="*/ 0 h 200"/>
                  <a:gd name="T88" fmla="*/ 100 w 291"/>
                  <a:gd name="T89" fmla="*/ 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 h="200">
                    <a:moveTo>
                      <a:pt x="100" y="5"/>
                    </a:moveTo>
                    <a:cubicBezTo>
                      <a:pt x="100" y="10"/>
                      <a:pt x="100" y="10"/>
                      <a:pt x="100" y="10"/>
                    </a:cubicBezTo>
                    <a:cubicBezTo>
                      <a:pt x="118" y="10"/>
                      <a:pt x="134" y="15"/>
                      <a:pt x="148" y="24"/>
                    </a:cubicBezTo>
                    <a:cubicBezTo>
                      <a:pt x="167" y="35"/>
                      <a:pt x="181" y="54"/>
                      <a:pt x="187" y="76"/>
                    </a:cubicBezTo>
                    <a:cubicBezTo>
                      <a:pt x="187" y="77"/>
                      <a:pt x="187" y="77"/>
                      <a:pt x="187" y="77"/>
                    </a:cubicBezTo>
                    <a:cubicBezTo>
                      <a:pt x="187" y="77"/>
                      <a:pt x="187" y="77"/>
                      <a:pt x="187" y="77"/>
                    </a:cubicBezTo>
                    <a:cubicBezTo>
                      <a:pt x="189" y="83"/>
                      <a:pt x="189" y="83"/>
                      <a:pt x="189" y="83"/>
                    </a:cubicBezTo>
                    <a:cubicBezTo>
                      <a:pt x="194" y="80"/>
                      <a:pt x="194" y="80"/>
                      <a:pt x="194" y="80"/>
                    </a:cubicBezTo>
                    <a:cubicBezTo>
                      <a:pt x="203" y="75"/>
                      <a:pt x="212" y="73"/>
                      <a:pt x="222" y="73"/>
                    </a:cubicBezTo>
                    <a:cubicBezTo>
                      <a:pt x="244" y="73"/>
                      <a:pt x="264" y="85"/>
                      <a:pt x="274" y="103"/>
                    </a:cubicBezTo>
                    <a:cubicBezTo>
                      <a:pt x="278" y="112"/>
                      <a:pt x="281" y="121"/>
                      <a:pt x="281" y="131"/>
                    </a:cubicBezTo>
                    <a:cubicBezTo>
                      <a:pt x="281" y="148"/>
                      <a:pt x="274" y="162"/>
                      <a:pt x="264" y="173"/>
                    </a:cubicBezTo>
                    <a:cubicBezTo>
                      <a:pt x="253" y="184"/>
                      <a:pt x="238" y="190"/>
                      <a:pt x="222" y="190"/>
                    </a:cubicBezTo>
                    <a:cubicBezTo>
                      <a:pt x="97" y="190"/>
                      <a:pt x="97" y="190"/>
                      <a:pt x="97" y="190"/>
                    </a:cubicBezTo>
                    <a:cubicBezTo>
                      <a:pt x="97" y="195"/>
                      <a:pt x="97" y="195"/>
                      <a:pt x="97" y="195"/>
                    </a:cubicBezTo>
                    <a:cubicBezTo>
                      <a:pt x="102" y="195"/>
                      <a:pt x="102" y="195"/>
                      <a:pt x="102" y="195"/>
                    </a:cubicBezTo>
                    <a:cubicBezTo>
                      <a:pt x="102" y="195"/>
                      <a:pt x="102" y="195"/>
                      <a:pt x="102" y="195"/>
                    </a:cubicBezTo>
                    <a:cubicBezTo>
                      <a:pt x="102" y="190"/>
                      <a:pt x="102" y="190"/>
                      <a:pt x="102" y="190"/>
                    </a:cubicBezTo>
                    <a:cubicBezTo>
                      <a:pt x="97" y="190"/>
                      <a:pt x="97" y="190"/>
                      <a:pt x="97" y="190"/>
                    </a:cubicBezTo>
                    <a:cubicBezTo>
                      <a:pt x="51" y="189"/>
                      <a:pt x="13" y="152"/>
                      <a:pt x="10" y="106"/>
                    </a:cubicBezTo>
                    <a:cubicBezTo>
                      <a:pt x="10" y="104"/>
                      <a:pt x="10" y="102"/>
                      <a:pt x="10" y="100"/>
                    </a:cubicBezTo>
                    <a:cubicBezTo>
                      <a:pt x="10" y="75"/>
                      <a:pt x="20" y="53"/>
                      <a:pt x="37" y="36"/>
                    </a:cubicBezTo>
                    <a:cubicBezTo>
                      <a:pt x="53" y="20"/>
                      <a:pt x="75" y="10"/>
                      <a:pt x="100" y="10"/>
                    </a:cubicBezTo>
                    <a:cubicBezTo>
                      <a:pt x="100" y="5"/>
                      <a:pt x="100" y="5"/>
                      <a:pt x="100" y="5"/>
                    </a:cubicBezTo>
                    <a:cubicBezTo>
                      <a:pt x="100" y="0"/>
                      <a:pt x="100" y="0"/>
                      <a:pt x="100" y="0"/>
                    </a:cubicBezTo>
                    <a:cubicBezTo>
                      <a:pt x="45" y="0"/>
                      <a:pt x="0" y="45"/>
                      <a:pt x="0" y="100"/>
                    </a:cubicBezTo>
                    <a:cubicBezTo>
                      <a:pt x="0" y="102"/>
                      <a:pt x="0" y="104"/>
                      <a:pt x="0" y="106"/>
                    </a:cubicBezTo>
                    <a:cubicBezTo>
                      <a:pt x="4" y="158"/>
                      <a:pt x="45" y="198"/>
                      <a:pt x="97" y="200"/>
                    </a:cubicBezTo>
                    <a:cubicBezTo>
                      <a:pt x="97" y="195"/>
                      <a:pt x="97" y="195"/>
                      <a:pt x="97" y="195"/>
                    </a:cubicBezTo>
                    <a:cubicBezTo>
                      <a:pt x="92" y="195"/>
                      <a:pt x="92" y="195"/>
                      <a:pt x="92" y="195"/>
                    </a:cubicBezTo>
                    <a:cubicBezTo>
                      <a:pt x="92" y="195"/>
                      <a:pt x="92" y="195"/>
                      <a:pt x="92" y="195"/>
                    </a:cubicBezTo>
                    <a:cubicBezTo>
                      <a:pt x="92" y="200"/>
                      <a:pt x="92" y="200"/>
                      <a:pt x="92" y="200"/>
                    </a:cubicBezTo>
                    <a:cubicBezTo>
                      <a:pt x="222" y="200"/>
                      <a:pt x="222" y="200"/>
                      <a:pt x="222" y="200"/>
                    </a:cubicBezTo>
                    <a:cubicBezTo>
                      <a:pt x="260" y="200"/>
                      <a:pt x="291" y="169"/>
                      <a:pt x="291" y="131"/>
                    </a:cubicBezTo>
                    <a:cubicBezTo>
                      <a:pt x="291" y="119"/>
                      <a:pt x="288" y="108"/>
                      <a:pt x="282" y="98"/>
                    </a:cubicBezTo>
                    <a:cubicBezTo>
                      <a:pt x="271" y="77"/>
                      <a:pt x="248" y="63"/>
                      <a:pt x="222" y="63"/>
                    </a:cubicBezTo>
                    <a:cubicBezTo>
                      <a:pt x="210" y="63"/>
                      <a:pt x="199" y="66"/>
                      <a:pt x="190" y="71"/>
                    </a:cubicBezTo>
                    <a:cubicBezTo>
                      <a:pt x="192" y="75"/>
                      <a:pt x="192" y="75"/>
                      <a:pt x="192" y="75"/>
                    </a:cubicBezTo>
                    <a:cubicBezTo>
                      <a:pt x="197" y="74"/>
                      <a:pt x="197" y="74"/>
                      <a:pt x="197" y="74"/>
                    </a:cubicBezTo>
                    <a:cubicBezTo>
                      <a:pt x="197" y="74"/>
                      <a:pt x="197" y="74"/>
                      <a:pt x="197" y="74"/>
                    </a:cubicBezTo>
                    <a:cubicBezTo>
                      <a:pt x="192" y="75"/>
                      <a:pt x="192" y="75"/>
                      <a:pt x="192" y="75"/>
                    </a:cubicBezTo>
                    <a:cubicBezTo>
                      <a:pt x="197" y="74"/>
                      <a:pt x="197" y="74"/>
                      <a:pt x="197" y="74"/>
                    </a:cubicBezTo>
                    <a:cubicBezTo>
                      <a:pt x="190" y="49"/>
                      <a:pt x="174" y="28"/>
                      <a:pt x="153" y="15"/>
                    </a:cubicBezTo>
                    <a:cubicBezTo>
                      <a:pt x="138" y="6"/>
                      <a:pt x="120" y="0"/>
                      <a:pt x="100" y="0"/>
                    </a:cubicBezTo>
                    <a:lnTo>
                      <a:pt x="100" y="5"/>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4" name="i$liďé"/>
              <p:cNvSpPr/>
              <p:nvPr/>
            </p:nvSpPr>
            <p:spPr bwMode="auto">
              <a:xfrm>
                <a:off x="4843" y="912"/>
                <a:ext cx="284" cy="192"/>
              </a:xfrm>
              <a:custGeom>
                <a:avLst/>
                <a:gdLst>
                  <a:gd name="T0" fmla="*/ 186 w 281"/>
                  <a:gd name="T1" fmla="*/ 0 h 190"/>
                  <a:gd name="T2" fmla="*/ 136 w 281"/>
                  <a:gd name="T3" fmla="*/ 14 h 190"/>
                  <a:gd name="T4" fmla="*/ 94 w 281"/>
                  <a:gd name="T5" fmla="*/ 70 h 190"/>
                  <a:gd name="T6" fmla="*/ 94 w 281"/>
                  <a:gd name="T7" fmla="*/ 70 h 190"/>
                  <a:gd name="T8" fmla="*/ 64 w 281"/>
                  <a:gd name="T9" fmla="*/ 63 h 190"/>
                  <a:gd name="T10" fmla="*/ 8 w 281"/>
                  <a:gd name="T11" fmla="*/ 96 h 190"/>
                  <a:gd name="T12" fmla="*/ 0 w 281"/>
                  <a:gd name="T13" fmla="*/ 126 h 190"/>
                  <a:gd name="T14" fmla="*/ 64 w 281"/>
                  <a:gd name="T15" fmla="*/ 190 h 190"/>
                  <a:gd name="T16" fmla="*/ 189 w 281"/>
                  <a:gd name="T17" fmla="*/ 190 h 190"/>
                  <a:gd name="T18" fmla="*/ 189 w 281"/>
                  <a:gd name="T19" fmla="*/ 190 h 190"/>
                  <a:gd name="T20" fmla="*/ 281 w 281"/>
                  <a:gd name="T21" fmla="*/ 101 h 190"/>
                  <a:gd name="T22" fmla="*/ 281 w 281"/>
                  <a:gd name="T23" fmla="*/ 95 h 190"/>
                  <a:gd name="T24" fmla="*/ 186 w 281"/>
                  <a:gd name="T25"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190">
                    <a:moveTo>
                      <a:pt x="186" y="0"/>
                    </a:moveTo>
                    <a:cubicBezTo>
                      <a:pt x="167" y="0"/>
                      <a:pt x="150" y="5"/>
                      <a:pt x="136" y="14"/>
                    </a:cubicBezTo>
                    <a:cubicBezTo>
                      <a:pt x="115" y="27"/>
                      <a:pt x="100" y="47"/>
                      <a:pt x="94" y="70"/>
                    </a:cubicBezTo>
                    <a:cubicBezTo>
                      <a:pt x="94" y="70"/>
                      <a:pt x="94" y="70"/>
                      <a:pt x="94" y="70"/>
                    </a:cubicBezTo>
                    <a:cubicBezTo>
                      <a:pt x="85" y="65"/>
                      <a:pt x="75" y="63"/>
                      <a:pt x="64" y="63"/>
                    </a:cubicBezTo>
                    <a:cubicBezTo>
                      <a:pt x="40" y="63"/>
                      <a:pt x="19" y="76"/>
                      <a:pt x="8" y="96"/>
                    </a:cubicBezTo>
                    <a:cubicBezTo>
                      <a:pt x="3" y="105"/>
                      <a:pt x="0" y="115"/>
                      <a:pt x="0" y="126"/>
                    </a:cubicBezTo>
                    <a:cubicBezTo>
                      <a:pt x="0" y="161"/>
                      <a:pt x="29" y="190"/>
                      <a:pt x="64" y="190"/>
                    </a:cubicBezTo>
                    <a:cubicBezTo>
                      <a:pt x="189" y="190"/>
                      <a:pt x="189" y="190"/>
                      <a:pt x="189" y="190"/>
                    </a:cubicBezTo>
                    <a:cubicBezTo>
                      <a:pt x="189" y="190"/>
                      <a:pt x="189" y="190"/>
                      <a:pt x="189" y="190"/>
                    </a:cubicBezTo>
                    <a:cubicBezTo>
                      <a:pt x="238" y="188"/>
                      <a:pt x="278" y="150"/>
                      <a:pt x="281" y="101"/>
                    </a:cubicBezTo>
                    <a:cubicBezTo>
                      <a:pt x="281" y="99"/>
                      <a:pt x="281" y="97"/>
                      <a:pt x="281" y="95"/>
                    </a:cubicBezTo>
                    <a:cubicBezTo>
                      <a:pt x="281" y="42"/>
                      <a:pt x="238" y="0"/>
                      <a:pt x="18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5" name="íś1íďe"/>
              <p:cNvSpPr/>
              <p:nvPr/>
            </p:nvSpPr>
            <p:spPr bwMode="auto">
              <a:xfrm>
                <a:off x="4843" y="926"/>
                <a:ext cx="284" cy="178"/>
              </a:xfrm>
              <a:custGeom>
                <a:avLst/>
                <a:gdLst>
                  <a:gd name="T0" fmla="*/ 207 w 281"/>
                  <a:gd name="T1" fmla="*/ 130 h 176"/>
                  <a:gd name="T2" fmla="*/ 122 w 281"/>
                  <a:gd name="T3" fmla="*/ 46 h 176"/>
                  <a:gd name="T4" fmla="*/ 136 w 281"/>
                  <a:gd name="T5" fmla="*/ 0 h 176"/>
                  <a:gd name="T6" fmla="*/ 94 w 281"/>
                  <a:gd name="T7" fmla="*/ 56 h 176"/>
                  <a:gd name="T8" fmla="*/ 97 w 281"/>
                  <a:gd name="T9" fmla="*/ 72 h 176"/>
                  <a:gd name="T10" fmla="*/ 52 w 281"/>
                  <a:gd name="T11" fmla="*/ 117 h 176"/>
                  <a:gd name="T12" fmla="*/ 8 w 281"/>
                  <a:gd name="T13" fmla="*/ 82 h 176"/>
                  <a:gd name="T14" fmla="*/ 0 w 281"/>
                  <a:gd name="T15" fmla="*/ 112 h 176"/>
                  <a:gd name="T16" fmla="*/ 64 w 281"/>
                  <a:gd name="T17" fmla="*/ 176 h 176"/>
                  <a:gd name="T18" fmla="*/ 189 w 281"/>
                  <a:gd name="T19" fmla="*/ 176 h 176"/>
                  <a:gd name="T20" fmla="*/ 189 w 281"/>
                  <a:gd name="T21" fmla="*/ 176 h 176"/>
                  <a:gd name="T22" fmla="*/ 281 w 281"/>
                  <a:gd name="T23" fmla="*/ 87 h 176"/>
                  <a:gd name="T24" fmla="*/ 207 w 281"/>
                  <a:gd name="T25" fmla="*/ 13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176">
                    <a:moveTo>
                      <a:pt x="207" y="130"/>
                    </a:moveTo>
                    <a:cubicBezTo>
                      <a:pt x="160" y="130"/>
                      <a:pt x="122" y="92"/>
                      <a:pt x="122" y="46"/>
                    </a:cubicBezTo>
                    <a:cubicBezTo>
                      <a:pt x="122" y="29"/>
                      <a:pt x="127" y="13"/>
                      <a:pt x="136" y="0"/>
                    </a:cubicBezTo>
                    <a:cubicBezTo>
                      <a:pt x="115" y="13"/>
                      <a:pt x="100" y="33"/>
                      <a:pt x="94" y="56"/>
                    </a:cubicBezTo>
                    <a:cubicBezTo>
                      <a:pt x="96" y="61"/>
                      <a:pt x="97" y="66"/>
                      <a:pt x="97" y="72"/>
                    </a:cubicBezTo>
                    <a:cubicBezTo>
                      <a:pt x="97" y="97"/>
                      <a:pt x="77" y="117"/>
                      <a:pt x="52" y="117"/>
                    </a:cubicBezTo>
                    <a:cubicBezTo>
                      <a:pt x="30" y="117"/>
                      <a:pt x="12" y="102"/>
                      <a:pt x="8" y="82"/>
                    </a:cubicBezTo>
                    <a:cubicBezTo>
                      <a:pt x="3" y="91"/>
                      <a:pt x="0" y="101"/>
                      <a:pt x="0" y="112"/>
                    </a:cubicBezTo>
                    <a:cubicBezTo>
                      <a:pt x="0" y="147"/>
                      <a:pt x="29" y="176"/>
                      <a:pt x="64" y="176"/>
                    </a:cubicBezTo>
                    <a:cubicBezTo>
                      <a:pt x="189" y="176"/>
                      <a:pt x="189" y="176"/>
                      <a:pt x="189" y="176"/>
                    </a:cubicBezTo>
                    <a:cubicBezTo>
                      <a:pt x="189" y="176"/>
                      <a:pt x="189" y="176"/>
                      <a:pt x="189" y="176"/>
                    </a:cubicBezTo>
                    <a:cubicBezTo>
                      <a:pt x="238" y="174"/>
                      <a:pt x="278" y="136"/>
                      <a:pt x="281" y="87"/>
                    </a:cubicBezTo>
                    <a:cubicBezTo>
                      <a:pt x="266" y="113"/>
                      <a:pt x="238" y="130"/>
                      <a:pt x="207" y="130"/>
                    </a:cubicBezTo>
                    <a:close/>
                  </a:path>
                </a:pathLst>
              </a:custGeom>
              <a:solidFill>
                <a:srgbClr val="F7F0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6" name="íSḻïḍé"/>
              <p:cNvSpPr/>
              <p:nvPr/>
            </p:nvSpPr>
            <p:spPr bwMode="auto">
              <a:xfrm>
                <a:off x="4924" y="1296"/>
                <a:ext cx="460" cy="284"/>
              </a:xfrm>
              <a:custGeom>
                <a:avLst/>
                <a:gdLst>
                  <a:gd name="T0" fmla="*/ 442 w 455"/>
                  <a:gd name="T1" fmla="*/ 172 h 281"/>
                  <a:gd name="T2" fmla="*/ 387 w 455"/>
                  <a:gd name="T3" fmla="*/ 144 h 281"/>
                  <a:gd name="T4" fmla="*/ 374 w 455"/>
                  <a:gd name="T5" fmla="*/ 146 h 281"/>
                  <a:gd name="T6" fmla="*/ 374 w 455"/>
                  <a:gd name="T7" fmla="*/ 140 h 281"/>
                  <a:gd name="T8" fmla="*/ 306 w 455"/>
                  <a:gd name="T9" fmla="*/ 20 h 281"/>
                  <a:gd name="T10" fmla="*/ 306 w 455"/>
                  <a:gd name="T11" fmla="*/ 20 h 281"/>
                  <a:gd name="T12" fmla="*/ 234 w 455"/>
                  <a:gd name="T13" fmla="*/ 0 h 281"/>
                  <a:gd name="T14" fmla="*/ 97 w 455"/>
                  <a:gd name="T15" fmla="*/ 109 h 281"/>
                  <a:gd name="T16" fmla="*/ 97 w 455"/>
                  <a:gd name="T17" fmla="*/ 109 h 281"/>
                  <a:gd name="T18" fmla="*/ 97 w 455"/>
                  <a:gd name="T19" fmla="*/ 109 h 281"/>
                  <a:gd name="T20" fmla="*/ 87 w 455"/>
                  <a:gd name="T21" fmla="*/ 108 h 281"/>
                  <a:gd name="T22" fmla="*/ 0 w 455"/>
                  <a:gd name="T23" fmla="*/ 195 h 281"/>
                  <a:gd name="T24" fmla="*/ 11 w 455"/>
                  <a:gd name="T25" fmla="*/ 237 h 281"/>
                  <a:gd name="T26" fmla="*/ 81 w 455"/>
                  <a:gd name="T27" fmla="*/ 281 h 281"/>
                  <a:gd name="T28" fmla="*/ 81 w 455"/>
                  <a:gd name="T29" fmla="*/ 281 h 281"/>
                  <a:gd name="T30" fmla="*/ 387 w 455"/>
                  <a:gd name="T31" fmla="*/ 281 h 281"/>
                  <a:gd name="T32" fmla="*/ 455 w 455"/>
                  <a:gd name="T33" fmla="*/ 213 h 281"/>
                  <a:gd name="T34" fmla="*/ 442 w 455"/>
                  <a:gd name="T35" fmla="*/ 172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5" h="281">
                    <a:moveTo>
                      <a:pt x="442" y="172"/>
                    </a:moveTo>
                    <a:cubicBezTo>
                      <a:pt x="430" y="155"/>
                      <a:pt x="410" y="144"/>
                      <a:pt x="387" y="144"/>
                    </a:cubicBezTo>
                    <a:cubicBezTo>
                      <a:pt x="382" y="144"/>
                      <a:pt x="378" y="145"/>
                      <a:pt x="374" y="146"/>
                    </a:cubicBezTo>
                    <a:cubicBezTo>
                      <a:pt x="374" y="144"/>
                      <a:pt x="374" y="142"/>
                      <a:pt x="374" y="140"/>
                    </a:cubicBezTo>
                    <a:cubicBezTo>
                      <a:pt x="374" y="89"/>
                      <a:pt x="347" y="44"/>
                      <a:pt x="306" y="20"/>
                    </a:cubicBezTo>
                    <a:cubicBezTo>
                      <a:pt x="306" y="20"/>
                      <a:pt x="306" y="20"/>
                      <a:pt x="306" y="20"/>
                    </a:cubicBezTo>
                    <a:cubicBezTo>
                      <a:pt x="285" y="7"/>
                      <a:pt x="260" y="0"/>
                      <a:pt x="234" y="0"/>
                    </a:cubicBezTo>
                    <a:cubicBezTo>
                      <a:pt x="167" y="0"/>
                      <a:pt x="111" y="46"/>
                      <a:pt x="97" y="109"/>
                    </a:cubicBezTo>
                    <a:cubicBezTo>
                      <a:pt x="97" y="109"/>
                      <a:pt x="97" y="109"/>
                      <a:pt x="97" y="109"/>
                    </a:cubicBezTo>
                    <a:cubicBezTo>
                      <a:pt x="97" y="109"/>
                      <a:pt x="97" y="109"/>
                      <a:pt x="97" y="109"/>
                    </a:cubicBezTo>
                    <a:cubicBezTo>
                      <a:pt x="94" y="108"/>
                      <a:pt x="90" y="108"/>
                      <a:pt x="87" y="108"/>
                    </a:cubicBezTo>
                    <a:cubicBezTo>
                      <a:pt x="39" y="108"/>
                      <a:pt x="0" y="147"/>
                      <a:pt x="0" y="195"/>
                    </a:cubicBezTo>
                    <a:cubicBezTo>
                      <a:pt x="0" y="210"/>
                      <a:pt x="4" y="225"/>
                      <a:pt x="11" y="237"/>
                    </a:cubicBezTo>
                    <a:cubicBezTo>
                      <a:pt x="25" y="262"/>
                      <a:pt x="51" y="279"/>
                      <a:pt x="81" y="281"/>
                    </a:cubicBezTo>
                    <a:cubicBezTo>
                      <a:pt x="81" y="281"/>
                      <a:pt x="81" y="281"/>
                      <a:pt x="81" y="281"/>
                    </a:cubicBezTo>
                    <a:cubicBezTo>
                      <a:pt x="387" y="281"/>
                      <a:pt x="387" y="281"/>
                      <a:pt x="387" y="281"/>
                    </a:cubicBezTo>
                    <a:cubicBezTo>
                      <a:pt x="425" y="281"/>
                      <a:pt x="455" y="251"/>
                      <a:pt x="455" y="213"/>
                    </a:cubicBezTo>
                    <a:cubicBezTo>
                      <a:pt x="455" y="198"/>
                      <a:pt x="450" y="184"/>
                      <a:pt x="442" y="17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7" name="íśḷiḑe"/>
              <p:cNvSpPr/>
              <p:nvPr/>
            </p:nvSpPr>
            <p:spPr bwMode="auto">
              <a:xfrm>
                <a:off x="4838" y="907"/>
                <a:ext cx="294" cy="202"/>
              </a:xfrm>
              <a:custGeom>
                <a:avLst/>
                <a:gdLst>
                  <a:gd name="T0" fmla="*/ 191 w 291"/>
                  <a:gd name="T1" fmla="*/ 5 h 200"/>
                  <a:gd name="T2" fmla="*/ 191 w 291"/>
                  <a:gd name="T3" fmla="*/ 0 h 200"/>
                  <a:gd name="T4" fmla="*/ 138 w 291"/>
                  <a:gd name="T5" fmla="*/ 15 h 200"/>
                  <a:gd name="T6" fmla="*/ 94 w 291"/>
                  <a:gd name="T7" fmla="*/ 74 h 200"/>
                  <a:gd name="T8" fmla="*/ 99 w 291"/>
                  <a:gd name="T9" fmla="*/ 75 h 200"/>
                  <a:gd name="T10" fmla="*/ 94 w 291"/>
                  <a:gd name="T11" fmla="*/ 74 h 200"/>
                  <a:gd name="T12" fmla="*/ 94 w 291"/>
                  <a:gd name="T13" fmla="*/ 74 h 200"/>
                  <a:gd name="T14" fmla="*/ 99 w 291"/>
                  <a:gd name="T15" fmla="*/ 75 h 200"/>
                  <a:gd name="T16" fmla="*/ 101 w 291"/>
                  <a:gd name="T17" fmla="*/ 71 h 200"/>
                  <a:gd name="T18" fmla="*/ 69 w 291"/>
                  <a:gd name="T19" fmla="*/ 63 h 200"/>
                  <a:gd name="T20" fmla="*/ 8 w 291"/>
                  <a:gd name="T21" fmla="*/ 98 h 200"/>
                  <a:gd name="T22" fmla="*/ 0 w 291"/>
                  <a:gd name="T23" fmla="*/ 131 h 200"/>
                  <a:gd name="T24" fmla="*/ 69 w 291"/>
                  <a:gd name="T25" fmla="*/ 200 h 200"/>
                  <a:gd name="T26" fmla="*/ 199 w 291"/>
                  <a:gd name="T27" fmla="*/ 200 h 200"/>
                  <a:gd name="T28" fmla="*/ 199 w 291"/>
                  <a:gd name="T29" fmla="*/ 195 h 200"/>
                  <a:gd name="T30" fmla="*/ 194 w 291"/>
                  <a:gd name="T31" fmla="*/ 195 h 200"/>
                  <a:gd name="T32" fmla="*/ 194 w 291"/>
                  <a:gd name="T33" fmla="*/ 200 h 200"/>
                  <a:gd name="T34" fmla="*/ 291 w 291"/>
                  <a:gd name="T35" fmla="*/ 106 h 200"/>
                  <a:gd name="T36" fmla="*/ 291 w 291"/>
                  <a:gd name="T37" fmla="*/ 106 h 200"/>
                  <a:gd name="T38" fmla="*/ 291 w 291"/>
                  <a:gd name="T39" fmla="*/ 100 h 200"/>
                  <a:gd name="T40" fmla="*/ 191 w 291"/>
                  <a:gd name="T41" fmla="*/ 0 h 200"/>
                  <a:gd name="T42" fmla="*/ 191 w 291"/>
                  <a:gd name="T43" fmla="*/ 5 h 200"/>
                  <a:gd name="T44" fmla="*/ 191 w 291"/>
                  <a:gd name="T45" fmla="*/ 10 h 200"/>
                  <a:gd name="T46" fmla="*/ 254 w 291"/>
                  <a:gd name="T47" fmla="*/ 36 h 200"/>
                  <a:gd name="T48" fmla="*/ 281 w 291"/>
                  <a:gd name="T49" fmla="*/ 100 h 200"/>
                  <a:gd name="T50" fmla="*/ 281 w 291"/>
                  <a:gd name="T51" fmla="*/ 106 h 200"/>
                  <a:gd name="T52" fmla="*/ 281 w 291"/>
                  <a:gd name="T53" fmla="*/ 106 h 200"/>
                  <a:gd name="T54" fmla="*/ 194 w 291"/>
                  <a:gd name="T55" fmla="*/ 190 h 200"/>
                  <a:gd name="T56" fmla="*/ 189 w 291"/>
                  <a:gd name="T57" fmla="*/ 190 h 200"/>
                  <a:gd name="T58" fmla="*/ 189 w 291"/>
                  <a:gd name="T59" fmla="*/ 195 h 200"/>
                  <a:gd name="T60" fmla="*/ 194 w 291"/>
                  <a:gd name="T61" fmla="*/ 195 h 200"/>
                  <a:gd name="T62" fmla="*/ 194 w 291"/>
                  <a:gd name="T63" fmla="*/ 190 h 200"/>
                  <a:gd name="T64" fmla="*/ 69 w 291"/>
                  <a:gd name="T65" fmla="*/ 190 h 200"/>
                  <a:gd name="T66" fmla="*/ 27 w 291"/>
                  <a:gd name="T67" fmla="*/ 173 h 200"/>
                  <a:gd name="T68" fmla="*/ 10 w 291"/>
                  <a:gd name="T69" fmla="*/ 131 h 200"/>
                  <a:gd name="T70" fmla="*/ 17 w 291"/>
                  <a:gd name="T71" fmla="*/ 103 h 200"/>
                  <a:gd name="T72" fmla="*/ 69 w 291"/>
                  <a:gd name="T73" fmla="*/ 73 h 200"/>
                  <a:gd name="T74" fmla="*/ 97 w 291"/>
                  <a:gd name="T75" fmla="*/ 80 h 200"/>
                  <a:gd name="T76" fmla="*/ 102 w 291"/>
                  <a:gd name="T77" fmla="*/ 82 h 200"/>
                  <a:gd name="T78" fmla="*/ 104 w 291"/>
                  <a:gd name="T79" fmla="*/ 76 h 200"/>
                  <a:gd name="T80" fmla="*/ 104 w 291"/>
                  <a:gd name="T81" fmla="*/ 76 h 200"/>
                  <a:gd name="T82" fmla="*/ 143 w 291"/>
                  <a:gd name="T83" fmla="*/ 23 h 200"/>
                  <a:gd name="T84" fmla="*/ 191 w 291"/>
                  <a:gd name="T85" fmla="*/ 10 h 200"/>
                  <a:gd name="T86" fmla="*/ 191 w 291"/>
                  <a:gd name="T87" fmla="*/ 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1" h="200">
                    <a:moveTo>
                      <a:pt x="191" y="5"/>
                    </a:moveTo>
                    <a:cubicBezTo>
                      <a:pt x="191" y="0"/>
                      <a:pt x="191" y="0"/>
                      <a:pt x="191" y="0"/>
                    </a:cubicBezTo>
                    <a:cubicBezTo>
                      <a:pt x="171" y="0"/>
                      <a:pt x="153" y="5"/>
                      <a:pt x="138" y="15"/>
                    </a:cubicBezTo>
                    <a:cubicBezTo>
                      <a:pt x="117" y="28"/>
                      <a:pt x="101" y="49"/>
                      <a:pt x="94" y="74"/>
                    </a:cubicBezTo>
                    <a:cubicBezTo>
                      <a:pt x="99" y="75"/>
                      <a:pt x="99" y="75"/>
                      <a:pt x="99" y="75"/>
                    </a:cubicBezTo>
                    <a:cubicBezTo>
                      <a:pt x="94" y="74"/>
                      <a:pt x="94" y="74"/>
                      <a:pt x="94" y="74"/>
                    </a:cubicBezTo>
                    <a:cubicBezTo>
                      <a:pt x="94" y="74"/>
                      <a:pt x="94" y="74"/>
                      <a:pt x="94" y="74"/>
                    </a:cubicBezTo>
                    <a:cubicBezTo>
                      <a:pt x="99" y="75"/>
                      <a:pt x="99" y="75"/>
                      <a:pt x="99" y="75"/>
                    </a:cubicBezTo>
                    <a:cubicBezTo>
                      <a:pt x="101" y="71"/>
                      <a:pt x="101" y="71"/>
                      <a:pt x="101" y="71"/>
                    </a:cubicBezTo>
                    <a:cubicBezTo>
                      <a:pt x="92" y="66"/>
                      <a:pt x="81" y="63"/>
                      <a:pt x="69" y="63"/>
                    </a:cubicBezTo>
                    <a:cubicBezTo>
                      <a:pt x="43" y="63"/>
                      <a:pt x="20" y="77"/>
                      <a:pt x="8" y="98"/>
                    </a:cubicBezTo>
                    <a:cubicBezTo>
                      <a:pt x="3" y="108"/>
                      <a:pt x="0" y="119"/>
                      <a:pt x="0" y="131"/>
                    </a:cubicBezTo>
                    <a:cubicBezTo>
                      <a:pt x="0" y="169"/>
                      <a:pt x="31" y="200"/>
                      <a:pt x="69" y="200"/>
                    </a:cubicBezTo>
                    <a:cubicBezTo>
                      <a:pt x="199" y="200"/>
                      <a:pt x="199" y="200"/>
                      <a:pt x="199" y="200"/>
                    </a:cubicBezTo>
                    <a:cubicBezTo>
                      <a:pt x="199" y="195"/>
                      <a:pt x="199" y="195"/>
                      <a:pt x="199" y="195"/>
                    </a:cubicBezTo>
                    <a:cubicBezTo>
                      <a:pt x="194" y="195"/>
                      <a:pt x="194" y="195"/>
                      <a:pt x="194" y="195"/>
                    </a:cubicBezTo>
                    <a:cubicBezTo>
                      <a:pt x="194" y="200"/>
                      <a:pt x="194" y="200"/>
                      <a:pt x="194" y="200"/>
                    </a:cubicBezTo>
                    <a:cubicBezTo>
                      <a:pt x="246" y="198"/>
                      <a:pt x="287" y="157"/>
                      <a:pt x="291" y="106"/>
                    </a:cubicBezTo>
                    <a:cubicBezTo>
                      <a:pt x="291" y="106"/>
                      <a:pt x="291" y="106"/>
                      <a:pt x="291" y="106"/>
                    </a:cubicBezTo>
                    <a:cubicBezTo>
                      <a:pt x="291" y="104"/>
                      <a:pt x="291" y="102"/>
                      <a:pt x="291" y="100"/>
                    </a:cubicBezTo>
                    <a:cubicBezTo>
                      <a:pt x="291" y="45"/>
                      <a:pt x="246" y="0"/>
                      <a:pt x="191" y="0"/>
                    </a:cubicBezTo>
                    <a:cubicBezTo>
                      <a:pt x="191" y="5"/>
                      <a:pt x="191" y="5"/>
                      <a:pt x="191" y="5"/>
                    </a:cubicBezTo>
                    <a:cubicBezTo>
                      <a:pt x="191" y="10"/>
                      <a:pt x="191" y="10"/>
                      <a:pt x="191" y="10"/>
                    </a:cubicBezTo>
                    <a:cubicBezTo>
                      <a:pt x="216" y="10"/>
                      <a:pt x="238" y="20"/>
                      <a:pt x="254" y="36"/>
                    </a:cubicBezTo>
                    <a:cubicBezTo>
                      <a:pt x="271" y="53"/>
                      <a:pt x="281" y="75"/>
                      <a:pt x="281" y="100"/>
                    </a:cubicBezTo>
                    <a:cubicBezTo>
                      <a:pt x="281" y="102"/>
                      <a:pt x="281" y="104"/>
                      <a:pt x="281" y="106"/>
                    </a:cubicBezTo>
                    <a:cubicBezTo>
                      <a:pt x="281" y="106"/>
                      <a:pt x="281" y="106"/>
                      <a:pt x="281" y="106"/>
                    </a:cubicBezTo>
                    <a:cubicBezTo>
                      <a:pt x="278" y="152"/>
                      <a:pt x="240" y="188"/>
                      <a:pt x="194" y="190"/>
                    </a:cubicBezTo>
                    <a:cubicBezTo>
                      <a:pt x="189" y="190"/>
                      <a:pt x="189" y="190"/>
                      <a:pt x="189" y="190"/>
                    </a:cubicBezTo>
                    <a:cubicBezTo>
                      <a:pt x="189" y="195"/>
                      <a:pt x="189" y="195"/>
                      <a:pt x="189" y="195"/>
                    </a:cubicBezTo>
                    <a:cubicBezTo>
                      <a:pt x="194" y="195"/>
                      <a:pt x="194" y="195"/>
                      <a:pt x="194" y="195"/>
                    </a:cubicBezTo>
                    <a:cubicBezTo>
                      <a:pt x="194" y="190"/>
                      <a:pt x="194" y="190"/>
                      <a:pt x="194" y="190"/>
                    </a:cubicBezTo>
                    <a:cubicBezTo>
                      <a:pt x="69" y="190"/>
                      <a:pt x="69" y="190"/>
                      <a:pt x="69" y="190"/>
                    </a:cubicBezTo>
                    <a:cubicBezTo>
                      <a:pt x="53" y="190"/>
                      <a:pt x="38" y="183"/>
                      <a:pt x="27" y="173"/>
                    </a:cubicBezTo>
                    <a:cubicBezTo>
                      <a:pt x="17" y="162"/>
                      <a:pt x="10" y="147"/>
                      <a:pt x="10" y="131"/>
                    </a:cubicBezTo>
                    <a:cubicBezTo>
                      <a:pt x="10" y="121"/>
                      <a:pt x="13" y="111"/>
                      <a:pt x="17" y="103"/>
                    </a:cubicBezTo>
                    <a:cubicBezTo>
                      <a:pt x="27" y="85"/>
                      <a:pt x="47" y="73"/>
                      <a:pt x="69" y="73"/>
                    </a:cubicBezTo>
                    <a:cubicBezTo>
                      <a:pt x="79" y="73"/>
                      <a:pt x="88" y="75"/>
                      <a:pt x="97" y="80"/>
                    </a:cubicBezTo>
                    <a:cubicBezTo>
                      <a:pt x="102" y="82"/>
                      <a:pt x="102" y="82"/>
                      <a:pt x="102" y="82"/>
                    </a:cubicBezTo>
                    <a:cubicBezTo>
                      <a:pt x="104" y="76"/>
                      <a:pt x="104" y="76"/>
                      <a:pt x="104" y="76"/>
                    </a:cubicBezTo>
                    <a:cubicBezTo>
                      <a:pt x="104" y="76"/>
                      <a:pt x="104" y="76"/>
                      <a:pt x="104" y="76"/>
                    </a:cubicBezTo>
                    <a:cubicBezTo>
                      <a:pt x="110" y="54"/>
                      <a:pt x="124" y="35"/>
                      <a:pt x="143" y="23"/>
                    </a:cubicBezTo>
                    <a:cubicBezTo>
                      <a:pt x="157" y="15"/>
                      <a:pt x="173" y="10"/>
                      <a:pt x="191" y="10"/>
                    </a:cubicBezTo>
                    <a:lnTo>
                      <a:pt x="191" y="5"/>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8" name="íşḻiḓe"/>
              <p:cNvSpPr/>
              <p:nvPr/>
            </p:nvSpPr>
            <p:spPr bwMode="auto">
              <a:xfrm>
                <a:off x="4935" y="1317"/>
                <a:ext cx="449" cy="263"/>
              </a:xfrm>
              <a:custGeom>
                <a:avLst/>
                <a:gdLst>
                  <a:gd name="T0" fmla="*/ 0 w 444"/>
                  <a:gd name="T1" fmla="*/ 217 h 261"/>
                  <a:gd name="T2" fmla="*/ 70 w 444"/>
                  <a:gd name="T3" fmla="*/ 261 h 261"/>
                  <a:gd name="T4" fmla="*/ 70 w 444"/>
                  <a:gd name="T5" fmla="*/ 261 h 261"/>
                  <a:gd name="T6" fmla="*/ 376 w 444"/>
                  <a:gd name="T7" fmla="*/ 261 h 261"/>
                  <a:gd name="T8" fmla="*/ 444 w 444"/>
                  <a:gd name="T9" fmla="*/ 193 h 261"/>
                  <a:gd name="T10" fmla="*/ 431 w 444"/>
                  <a:gd name="T11" fmla="*/ 152 h 261"/>
                  <a:gd name="T12" fmla="*/ 376 w 444"/>
                  <a:gd name="T13" fmla="*/ 124 h 261"/>
                  <a:gd name="T14" fmla="*/ 363 w 444"/>
                  <a:gd name="T15" fmla="*/ 126 h 261"/>
                  <a:gd name="T16" fmla="*/ 363 w 444"/>
                  <a:gd name="T17" fmla="*/ 120 h 261"/>
                  <a:gd name="T18" fmla="*/ 295 w 444"/>
                  <a:gd name="T19" fmla="*/ 0 h 261"/>
                  <a:gd name="T20" fmla="*/ 317 w 444"/>
                  <a:gd name="T21" fmla="*/ 149 h 261"/>
                  <a:gd name="T22" fmla="*/ 169 w 444"/>
                  <a:gd name="T23" fmla="*/ 165 h 261"/>
                  <a:gd name="T24" fmla="*/ 86 w 444"/>
                  <a:gd name="T25" fmla="*/ 89 h 261"/>
                  <a:gd name="T26" fmla="*/ 116 w 444"/>
                  <a:gd name="T27" fmla="*/ 150 h 261"/>
                  <a:gd name="T28" fmla="*/ 39 w 444"/>
                  <a:gd name="T29" fmla="*/ 227 h 261"/>
                  <a:gd name="T30" fmla="*/ 0 w 444"/>
                  <a:gd name="T31" fmla="*/ 21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4" h="261">
                    <a:moveTo>
                      <a:pt x="0" y="217"/>
                    </a:moveTo>
                    <a:cubicBezTo>
                      <a:pt x="14" y="242"/>
                      <a:pt x="40" y="259"/>
                      <a:pt x="70" y="261"/>
                    </a:cubicBezTo>
                    <a:cubicBezTo>
                      <a:pt x="70" y="261"/>
                      <a:pt x="70" y="261"/>
                      <a:pt x="70" y="261"/>
                    </a:cubicBezTo>
                    <a:cubicBezTo>
                      <a:pt x="376" y="261"/>
                      <a:pt x="376" y="261"/>
                      <a:pt x="376" y="261"/>
                    </a:cubicBezTo>
                    <a:cubicBezTo>
                      <a:pt x="414" y="261"/>
                      <a:pt x="444" y="231"/>
                      <a:pt x="444" y="193"/>
                    </a:cubicBezTo>
                    <a:cubicBezTo>
                      <a:pt x="444" y="178"/>
                      <a:pt x="439" y="164"/>
                      <a:pt x="431" y="152"/>
                    </a:cubicBezTo>
                    <a:cubicBezTo>
                      <a:pt x="419" y="135"/>
                      <a:pt x="399" y="124"/>
                      <a:pt x="376" y="124"/>
                    </a:cubicBezTo>
                    <a:cubicBezTo>
                      <a:pt x="371" y="124"/>
                      <a:pt x="367" y="125"/>
                      <a:pt x="363" y="126"/>
                    </a:cubicBezTo>
                    <a:cubicBezTo>
                      <a:pt x="363" y="124"/>
                      <a:pt x="363" y="122"/>
                      <a:pt x="363" y="120"/>
                    </a:cubicBezTo>
                    <a:cubicBezTo>
                      <a:pt x="363" y="69"/>
                      <a:pt x="336" y="24"/>
                      <a:pt x="295" y="0"/>
                    </a:cubicBezTo>
                    <a:cubicBezTo>
                      <a:pt x="318" y="37"/>
                      <a:pt x="343" y="95"/>
                      <a:pt x="317" y="149"/>
                    </a:cubicBezTo>
                    <a:cubicBezTo>
                      <a:pt x="295" y="195"/>
                      <a:pt x="208" y="236"/>
                      <a:pt x="169" y="165"/>
                    </a:cubicBezTo>
                    <a:cubicBezTo>
                      <a:pt x="130" y="94"/>
                      <a:pt x="86" y="89"/>
                      <a:pt x="86" y="89"/>
                    </a:cubicBezTo>
                    <a:cubicBezTo>
                      <a:pt x="104" y="103"/>
                      <a:pt x="116" y="125"/>
                      <a:pt x="116" y="150"/>
                    </a:cubicBezTo>
                    <a:cubicBezTo>
                      <a:pt x="116" y="193"/>
                      <a:pt x="81" y="227"/>
                      <a:pt x="39" y="227"/>
                    </a:cubicBezTo>
                    <a:cubicBezTo>
                      <a:pt x="25" y="227"/>
                      <a:pt x="11" y="224"/>
                      <a:pt x="0" y="217"/>
                    </a:cubicBezTo>
                    <a:close/>
                  </a:path>
                </a:pathLst>
              </a:custGeom>
              <a:solidFill>
                <a:srgbClr val="F7F0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9" name="i$ḻiďé"/>
              <p:cNvSpPr/>
              <p:nvPr/>
            </p:nvSpPr>
            <p:spPr bwMode="auto">
              <a:xfrm>
                <a:off x="2543" y="1027"/>
                <a:ext cx="460" cy="285"/>
              </a:xfrm>
              <a:custGeom>
                <a:avLst/>
                <a:gdLst>
                  <a:gd name="T0" fmla="*/ 442 w 456"/>
                  <a:gd name="T1" fmla="*/ 173 h 282"/>
                  <a:gd name="T2" fmla="*/ 387 w 456"/>
                  <a:gd name="T3" fmla="*/ 145 h 282"/>
                  <a:gd name="T4" fmla="*/ 374 w 456"/>
                  <a:gd name="T5" fmla="*/ 146 h 282"/>
                  <a:gd name="T6" fmla="*/ 374 w 456"/>
                  <a:gd name="T7" fmla="*/ 140 h 282"/>
                  <a:gd name="T8" fmla="*/ 306 w 456"/>
                  <a:gd name="T9" fmla="*/ 20 h 282"/>
                  <a:gd name="T10" fmla="*/ 306 w 456"/>
                  <a:gd name="T11" fmla="*/ 20 h 282"/>
                  <a:gd name="T12" fmla="*/ 234 w 456"/>
                  <a:gd name="T13" fmla="*/ 0 h 282"/>
                  <a:gd name="T14" fmla="*/ 97 w 456"/>
                  <a:gd name="T15" fmla="*/ 109 h 282"/>
                  <a:gd name="T16" fmla="*/ 97 w 456"/>
                  <a:gd name="T17" fmla="*/ 109 h 282"/>
                  <a:gd name="T18" fmla="*/ 97 w 456"/>
                  <a:gd name="T19" fmla="*/ 109 h 282"/>
                  <a:gd name="T20" fmla="*/ 87 w 456"/>
                  <a:gd name="T21" fmla="*/ 108 h 282"/>
                  <a:gd name="T22" fmla="*/ 0 w 456"/>
                  <a:gd name="T23" fmla="*/ 195 h 282"/>
                  <a:gd name="T24" fmla="*/ 11 w 456"/>
                  <a:gd name="T25" fmla="*/ 237 h 282"/>
                  <a:gd name="T26" fmla="*/ 81 w 456"/>
                  <a:gd name="T27" fmla="*/ 281 h 282"/>
                  <a:gd name="T28" fmla="*/ 81 w 456"/>
                  <a:gd name="T29" fmla="*/ 282 h 282"/>
                  <a:gd name="T30" fmla="*/ 387 w 456"/>
                  <a:gd name="T31" fmla="*/ 282 h 282"/>
                  <a:gd name="T32" fmla="*/ 456 w 456"/>
                  <a:gd name="T33" fmla="*/ 213 h 282"/>
                  <a:gd name="T34" fmla="*/ 442 w 456"/>
                  <a:gd name="T35" fmla="*/ 173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6" h="282">
                    <a:moveTo>
                      <a:pt x="442" y="173"/>
                    </a:moveTo>
                    <a:cubicBezTo>
                      <a:pt x="430" y="156"/>
                      <a:pt x="410" y="145"/>
                      <a:pt x="387" y="145"/>
                    </a:cubicBezTo>
                    <a:cubicBezTo>
                      <a:pt x="383" y="145"/>
                      <a:pt x="378" y="145"/>
                      <a:pt x="374" y="146"/>
                    </a:cubicBezTo>
                    <a:cubicBezTo>
                      <a:pt x="374" y="144"/>
                      <a:pt x="374" y="142"/>
                      <a:pt x="374" y="140"/>
                    </a:cubicBezTo>
                    <a:cubicBezTo>
                      <a:pt x="374" y="89"/>
                      <a:pt x="347" y="45"/>
                      <a:pt x="306" y="20"/>
                    </a:cubicBezTo>
                    <a:cubicBezTo>
                      <a:pt x="306" y="20"/>
                      <a:pt x="306" y="20"/>
                      <a:pt x="306" y="20"/>
                    </a:cubicBezTo>
                    <a:cubicBezTo>
                      <a:pt x="285" y="7"/>
                      <a:pt x="260" y="0"/>
                      <a:pt x="234" y="0"/>
                    </a:cubicBezTo>
                    <a:cubicBezTo>
                      <a:pt x="167" y="0"/>
                      <a:pt x="112" y="47"/>
                      <a:pt x="97" y="109"/>
                    </a:cubicBezTo>
                    <a:cubicBezTo>
                      <a:pt x="97" y="109"/>
                      <a:pt x="97" y="109"/>
                      <a:pt x="97" y="109"/>
                    </a:cubicBezTo>
                    <a:cubicBezTo>
                      <a:pt x="97" y="109"/>
                      <a:pt x="97" y="109"/>
                      <a:pt x="97" y="109"/>
                    </a:cubicBezTo>
                    <a:cubicBezTo>
                      <a:pt x="94" y="109"/>
                      <a:pt x="90" y="108"/>
                      <a:pt x="87" y="108"/>
                    </a:cubicBezTo>
                    <a:cubicBezTo>
                      <a:pt x="39" y="108"/>
                      <a:pt x="0" y="147"/>
                      <a:pt x="0" y="195"/>
                    </a:cubicBezTo>
                    <a:cubicBezTo>
                      <a:pt x="0" y="210"/>
                      <a:pt x="4" y="225"/>
                      <a:pt x="11" y="237"/>
                    </a:cubicBezTo>
                    <a:cubicBezTo>
                      <a:pt x="25" y="262"/>
                      <a:pt x="51" y="280"/>
                      <a:pt x="81" y="281"/>
                    </a:cubicBezTo>
                    <a:cubicBezTo>
                      <a:pt x="81" y="282"/>
                      <a:pt x="81" y="282"/>
                      <a:pt x="81" y="282"/>
                    </a:cubicBezTo>
                    <a:cubicBezTo>
                      <a:pt x="387" y="282"/>
                      <a:pt x="387" y="282"/>
                      <a:pt x="387" y="282"/>
                    </a:cubicBezTo>
                    <a:cubicBezTo>
                      <a:pt x="425" y="282"/>
                      <a:pt x="456" y="251"/>
                      <a:pt x="456" y="213"/>
                    </a:cubicBezTo>
                    <a:cubicBezTo>
                      <a:pt x="456" y="198"/>
                      <a:pt x="451" y="184"/>
                      <a:pt x="442" y="17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0" name="ïšľïḍé"/>
              <p:cNvSpPr/>
              <p:nvPr/>
            </p:nvSpPr>
            <p:spPr bwMode="auto">
              <a:xfrm>
                <a:off x="4919" y="1291"/>
                <a:ext cx="470" cy="294"/>
              </a:xfrm>
              <a:custGeom>
                <a:avLst/>
                <a:gdLst>
                  <a:gd name="T0" fmla="*/ 451 w 465"/>
                  <a:gd name="T1" fmla="*/ 174 h 291"/>
                  <a:gd name="T2" fmla="*/ 378 w 465"/>
                  <a:gd name="T3" fmla="*/ 146 h 291"/>
                  <a:gd name="T4" fmla="*/ 384 w 465"/>
                  <a:gd name="T5" fmla="*/ 151 h 291"/>
                  <a:gd name="T6" fmla="*/ 313 w 465"/>
                  <a:gd name="T7" fmla="*/ 21 h 291"/>
                  <a:gd name="T8" fmla="*/ 316 w 465"/>
                  <a:gd name="T9" fmla="*/ 25 h 291"/>
                  <a:gd name="T10" fmla="*/ 316 w 465"/>
                  <a:gd name="T11" fmla="*/ 22 h 291"/>
                  <a:gd name="T12" fmla="*/ 239 w 465"/>
                  <a:gd name="T13" fmla="*/ 0 h 291"/>
                  <a:gd name="T14" fmla="*/ 102 w 465"/>
                  <a:gd name="T15" fmla="*/ 114 h 291"/>
                  <a:gd name="T16" fmla="*/ 99 w 465"/>
                  <a:gd name="T17" fmla="*/ 110 h 291"/>
                  <a:gd name="T18" fmla="*/ 97 w 465"/>
                  <a:gd name="T19" fmla="*/ 113 h 291"/>
                  <a:gd name="T20" fmla="*/ 103 w 465"/>
                  <a:gd name="T21" fmla="*/ 109 h 291"/>
                  <a:gd name="T22" fmla="*/ 0 w 465"/>
                  <a:gd name="T23" fmla="*/ 200 h 291"/>
                  <a:gd name="T24" fmla="*/ 86 w 465"/>
                  <a:gd name="T25" fmla="*/ 291 h 291"/>
                  <a:gd name="T26" fmla="*/ 81 w 465"/>
                  <a:gd name="T27" fmla="*/ 286 h 291"/>
                  <a:gd name="T28" fmla="*/ 81 w 465"/>
                  <a:gd name="T29" fmla="*/ 291 h 291"/>
                  <a:gd name="T30" fmla="*/ 465 w 465"/>
                  <a:gd name="T31" fmla="*/ 218 h 291"/>
                  <a:gd name="T32" fmla="*/ 451 w 465"/>
                  <a:gd name="T33" fmla="*/ 174 h 291"/>
                  <a:gd name="T34" fmla="*/ 443 w 465"/>
                  <a:gd name="T35" fmla="*/ 180 h 291"/>
                  <a:gd name="T36" fmla="*/ 437 w 465"/>
                  <a:gd name="T37" fmla="*/ 263 h 291"/>
                  <a:gd name="T38" fmla="*/ 86 w 465"/>
                  <a:gd name="T39" fmla="*/ 281 h 291"/>
                  <a:gd name="T40" fmla="*/ 91 w 465"/>
                  <a:gd name="T41" fmla="*/ 286 h 291"/>
                  <a:gd name="T42" fmla="*/ 91 w 465"/>
                  <a:gd name="T43" fmla="*/ 282 h 291"/>
                  <a:gd name="T44" fmla="*/ 20 w 465"/>
                  <a:gd name="T45" fmla="*/ 240 h 291"/>
                  <a:gd name="T46" fmla="*/ 34 w 465"/>
                  <a:gd name="T47" fmla="*/ 142 h 291"/>
                  <a:gd name="T48" fmla="*/ 101 w 465"/>
                  <a:gd name="T49" fmla="*/ 119 h 291"/>
                  <a:gd name="T50" fmla="*/ 107 w 465"/>
                  <a:gd name="T51" fmla="*/ 115 h 291"/>
                  <a:gd name="T52" fmla="*/ 106 w 465"/>
                  <a:gd name="T53" fmla="*/ 117 h 291"/>
                  <a:gd name="T54" fmla="*/ 107 w 465"/>
                  <a:gd name="T55" fmla="*/ 116 h 291"/>
                  <a:gd name="T56" fmla="*/ 239 w 465"/>
                  <a:gd name="T57" fmla="*/ 10 h 291"/>
                  <a:gd name="T58" fmla="*/ 311 w 465"/>
                  <a:gd name="T59" fmla="*/ 25 h 291"/>
                  <a:gd name="T60" fmla="*/ 306 w 465"/>
                  <a:gd name="T61" fmla="*/ 25 h 291"/>
                  <a:gd name="T62" fmla="*/ 308 w 465"/>
                  <a:gd name="T63" fmla="*/ 29 h 291"/>
                  <a:gd name="T64" fmla="*/ 374 w 465"/>
                  <a:gd name="T65" fmla="*/ 150 h 291"/>
                  <a:gd name="T66" fmla="*/ 380 w 465"/>
                  <a:gd name="T67" fmla="*/ 155 h 291"/>
                  <a:gd name="T68" fmla="*/ 443 w 465"/>
                  <a:gd name="T69" fmla="*/ 180 h 291"/>
                  <a:gd name="T70" fmla="*/ 447 w 465"/>
                  <a:gd name="T71" fmla="*/ 17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5" h="291">
                    <a:moveTo>
                      <a:pt x="447" y="177"/>
                    </a:moveTo>
                    <a:cubicBezTo>
                      <a:pt x="451" y="174"/>
                      <a:pt x="451" y="174"/>
                      <a:pt x="451" y="174"/>
                    </a:cubicBezTo>
                    <a:cubicBezTo>
                      <a:pt x="438" y="156"/>
                      <a:pt x="416" y="144"/>
                      <a:pt x="392" y="144"/>
                    </a:cubicBezTo>
                    <a:cubicBezTo>
                      <a:pt x="387" y="144"/>
                      <a:pt x="382" y="145"/>
                      <a:pt x="378" y="146"/>
                    </a:cubicBezTo>
                    <a:cubicBezTo>
                      <a:pt x="379" y="151"/>
                      <a:pt x="379" y="151"/>
                      <a:pt x="379" y="151"/>
                    </a:cubicBezTo>
                    <a:cubicBezTo>
                      <a:pt x="384" y="151"/>
                      <a:pt x="384" y="151"/>
                      <a:pt x="384" y="151"/>
                    </a:cubicBezTo>
                    <a:cubicBezTo>
                      <a:pt x="384" y="149"/>
                      <a:pt x="384" y="147"/>
                      <a:pt x="384" y="145"/>
                    </a:cubicBezTo>
                    <a:cubicBezTo>
                      <a:pt x="384" y="92"/>
                      <a:pt x="356" y="46"/>
                      <a:pt x="313" y="21"/>
                    </a:cubicBezTo>
                    <a:cubicBezTo>
                      <a:pt x="311" y="25"/>
                      <a:pt x="311" y="25"/>
                      <a:pt x="311" y="25"/>
                    </a:cubicBezTo>
                    <a:cubicBezTo>
                      <a:pt x="316" y="25"/>
                      <a:pt x="316" y="25"/>
                      <a:pt x="316" y="25"/>
                    </a:cubicBezTo>
                    <a:cubicBezTo>
                      <a:pt x="316" y="25"/>
                      <a:pt x="316" y="25"/>
                      <a:pt x="316" y="25"/>
                    </a:cubicBezTo>
                    <a:cubicBezTo>
                      <a:pt x="316" y="22"/>
                      <a:pt x="316" y="22"/>
                      <a:pt x="316" y="22"/>
                    </a:cubicBezTo>
                    <a:cubicBezTo>
                      <a:pt x="313" y="21"/>
                      <a:pt x="313" y="21"/>
                      <a:pt x="313" y="21"/>
                    </a:cubicBezTo>
                    <a:cubicBezTo>
                      <a:pt x="292" y="7"/>
                      <a:pt x="266" y="0"/>
                      <a:pt x="239" y="0"/>
                    </a:cubicBezTo>
                    <a:cubicBezTo>
                      <a:pt x="170" y="0"/>
                      <a:pt x="112" y="48"/>
                      <a:pt x="97" y="112"/>
                    </a:cubicBezTo>
                    <a:cubicBezTo>
                      <a:pt x="102" y="114"/>
                      <a:pt x="102" y="114"/>
                      <a:pt x="102" y="114"/>
                    </a:cubicBezTo>
                    <a:cubicBezTo>
                      <a:pt x="99" y="110"/>
                      <a:pt x="99" y="110"/>
                      <a:pt x="99" y="110"/>
                    </a:cubicBezTo>
                    <a:cubicBezTo>
                      <a:pt x="99" y="110"/>
                      <a:pt x="99" y="110"/>
                      <a:pt x="99" y="110"/>
                    </a:cubicBezTo>
                    <a:cubicBezTo>
                      <a:pt x="98" y="111"/>
                      <a:pt x="98" y="111"/>
                      <a:pt x="98" y="111"/>
                    </a:cubicBezTo>
                    <a:cubicBezTo>
                      <a:pt x="97" y="113"/>
                      <a:pt x="97" y="113"/>
                      <a:pt x="97" y="113"/>
                    </a:cubicBezTo>
                    <a:cubicBezTo>
                      <a:pt x="102" y="114"/>
                      <a:pt x="102" y="114"/>
                      <a:pt x="102" y="114"/>
                    </a:cubicBezTo>
                    <a:cubicBezTo>
                      <a:pt x="103" y="109"/>
                      <a:pt x="103" y="109"/>
                      <a:pt x="103" y="109"/>
                    </a:cubicBezTo>
                    <a:cubicBezTo>
                      <a:pt x="99" y="108"/>
                      <a:pt x="95" y="108"/>
                      <a:pt x="92" y="108"/>
                    </a:cubicBezTo>
                    <a:cubicBezTo>
                      <a:pt x="41" y="108"/>
                      <a:pt x="0" y="149"/>
                      <a:pt x="0" y="200"/>
                    </a:cubicBezTo>
                    <a:cubicBezTo>
                      <a:pt x="0" y="216"/>
                      <a:pt x="4" y="231"/>
                      <a:pt x="12" y="245"/>
                    </a:cubicBezTo>
                    <a:cubicBezTo>
                      <a:pt x="27" y="271"/>
                      <a:pt x="54" y="289"/>
                      <a:pt x="86" y="291"/>
                    </a:cubicBezTo>
                    <a:cubicBezTo>
                      <a:pt x="86" y="286"/>
                      <a:pt x="86" y="286"/>
                      <a:pt x="86" y="286"/>
                    </a:cubicBezTo>
                    <a:cubicBezTo>
                      <a:pt x="81" y="286"/>
                      <a:pt x="81" y="286"/>
                      <a:pt x="81" y="286"/>
                    </a:cubicBezTo>
                    <a:cubicBezTo>
                      <a:pt x="81" y="286"/>
                      <a:pt x="81" y="286"/>
                      <a:pt x="81" y="286"/>
                    </a:cubicBezTo>
                    <a:cubicBezTo>
                      <a:pt x="81" y="291"/>
                      <a:pt x="81" y="291"/>
                      <a:pt x="81" y="291"/>
                    </a:cubicBezTo>
                    <a:cubicBezTo>
                      <a:pt x="392" y="291"/>
                      <a:pt x="392" y="291"/>
                      <a:pt x="392" y="291"/>
                    </a:cubicBezTo>
                    <a:cubicBezTo>
                      <a:pt x="432" y="291"/>
                      <a:pt x="465" y="258"/>
                      <a:pt x="465" y="218"/>
                    </a:cubicBezTo>
                    <a:cubicBezTo>
                      <a:pt x="465" y="202"/>
                      <a:pt x="460" y="187"/>
                      <a:pt x="451" y="174"/>
                    </a:cubicBezTo>
                    <a:cubicBezTo>
                      <a:pt x="451" y="174"/>
                      <a:pt x="451" y="174"/>
                      <a:pt x="451" y="174"/>
                    </a:cubicBezTo>
                    <a:cubicBezTo>
                      <a:pt x="447" y="177"/>
                      <a:pt x="447" y="177"/>
                      <a:pt x="447" y="177"/>
                    </a:cubicBezTo>
                    <a:cubicBezTo>
                      <a:pt x="443" y="180"/>
                      <a:pt x="443" y="180"/>
                      <a:pt x="443" y="180"/>
                    </a:cubicBezTo>
                    <a:cubicBezTo>
                      <a:pt x="451" y="191"/>
                      <a:pt x="455" y="204"/>
                      <a:pt x="455" y="218"/>
                    </a:cubicBezTo>
                    <a:cubicBezTo>
                      <a:pt x="455" y="235"/>
                      <a:pt x="448" y="251"/>
                      <a:pt x="437" y="263"/>
                    </a:cubicBezTo>
                    <a:cubicBezTo>
                      <a:pt x="425" y="274"/>
                      <a:pt x="409" y="281"/>
                      <a:pt x="392" y="281"/>
                    </a:cubicBezTo>
                    <a:cubicBezTo>
                      <a:pt x="86" y="281"/>
                      <a:pt x="86" y="281"/>
                      <a:pt x="86" y="281"/>
                    </a:cubicBezTo>
                    <a:cubicBezTo>
                      <a:pt x="86" y="286"/>
                      <a:pt x="86" y="286"/>
                      <a:pt x="86" y="286"/>
                    </a:cubicBezTo>
                    <a:cubicBezTo>
                      <a:pt x="91" y="286"/>
                      <a:pt x="91" y="286"/>
                      <a:pt x="91" y="286"/>
                    </a:cubicBezTo>
                    <a:cubicBezTo>
                      <a:pt x="91" y="286"/>
                      <a:pt x="91" y="286"/>
                      <a:pt x="91" y="286"/>
                    </a:cubicBezTo>
                    <a:cubicBezTo>
                      <a:pt x="91" y="282"/>
                      <a:pt x="91" y="282"/>
                      <a:pt x="91" y="282"/>
                    </a:cubicBezTo>
                    <a:cubicBezTo>
                      <a:pt x="86" y="281"/>
                      <a:pt x="86" y="281"/>
                      <a:pt x="86" y="281"/>
                    </a:cubicBezTo>
                    <a:cubicBezTo>
                      <a:pt x="58" y="279"/>
                      <a:pt x="34" y="263"/>
                      <a:pt x="20" y="240"/>
                    </a:cubicBezTo>
                    <a:cubicBezTo>
                      <a:pt x="14" y="228"/>
                      <a:pt x="10" y="214"/>
                      <a:pt x="10" y="200"/>
                    </a:cubicBezTo>
                    <a:cubicBezTo>
                      <a:pt x="10" y="177"/>
                      <a:pt x="19" y="157"/>
                      <a:pt x="34" y="142"/>
                    </a:cubicBezTo>
                    <a:cubicBezTo>
                      <a:pt x="49" y="127"/>
                      <a:pt x="69" y="118"/>
                      <a:pt x="92" y="118"/>
                    </a:cubicBezTo>
                    <a:cubicBezTo>
                      <a:pt x="95" y="118"/>
                      <a:pt x="98" y="118"/>
                      <a:pt x="101" y="119"/>
                    </a:cubicBezTo>
                    <a:cubicBezTo>
                      <a:pt x="106" y="119"/>
                      <a:pt x="106" y="119"/>
                      <a:pt x="106" y="119"/>
                    </a:cubicBezTo>
                    <a:cubicBezTo>
                      <a:pt x="107" y="115"/>
                      <a:pt x="107" y="115"/>
                      <a:pt x="107" y="115"/>
                    </a:cubicBezTo>
                    <a:cubicBezTo>
                      <a:pt x="102" y="114"/>
                      <a:pt x="102" y="114"/>
                      <a:pt x="102" y="114"/>
                    </a:cubicBezTo>
                    <a:cubicBezTo>
                      <a:pt x="106" y="117"/>
                      <a:pt x="106" y="117"/>
                      <a:pt x="106" y="117"/>
                    </a:cubicBezTo>
                    <a:cubicBezTo>
                      <a:pt x="106" y="117"/>
                      <a:pt x="106" y="117"/>
                      <a:pt x="106" y="117"/>
                    </a:cubicBezTo>
                    <a:cubicBezTo>
                      <a:pt x="107" y="116"/>
                      <a:pt x="107" y="116"/>
                      <a:pt x="107" y="116"/>
                    </a:cubicBezTo>
                    <a:cubicBezTo>
                      <a:pt x="107" y="115"/>
                      <a:pt x="107" y="115"/>
                      <a:pt x="107" y="115"/>
                    </a:cubicBezTo>
                    <a:cubicBezTo>
                      <a:pt x="121" y="55"/>
                      <a:pt x="174" y="10"/>
                      <a:pt x="239" y="10"/>
                    </a:cubicBezTo>
                    <a:cubicBezTo>
                      <a:pt x="264" y="10"/>
                      <a:pt x="288" y="17"/>
                      <a:pt x="308" y="29"/>
                    </a:cubicBezTo>
                    <a:cubicBezTo>
                      <a:pt x="311" y="25"/>
                      <a:pt x="311" y="25"/>
                      <a:pt x="311" y="25"/>
                    </a:cubicBezTo>
                    <a:cubicBezTo>
                      <a:pt x="306" y="25"/>
                      <a:pt x="306" y="25"/>
                      <a:pt x="306" y="25"/>
                    </a:cubicBezTo>
                    <a:cubicBezTo>
                      <a:pt x="306" y="25"/>
                      <a:pt x="306" y="25"/>
                      <a:pt x="306" y="25"/>
                    </a:cubicBezTo>
                    <a:cubicBezTo>
                      <a:pt x="306" y="28"/>
                      <a:pt x="306" y="28"/>
                      <a:pt x="306" y="28"/>
                    </a:cubicBezTo>
                    <a:cubicBezTo>
                      <a:pt x="308" y="29"/>
                      <a:pt x="308" y="29"/>
                      <a:pt x="308" y="29"/>
                    </a:cubicBezTo>
                    <a:cubicBezTo>
                      <a:pt x="348" y="53"/>
                      <a:pt x="374" y="96"/>
                      <a:pt x="374" y="145"/>
                    </a:cubicBezTo>
                    <a:cubicBezTo>
                      <a:pt x="374" y="147"/>
                      <a:pt x="374" y="149"/>
                      <a:pt x="374" y="150"/>
                    </a:cubicBezTo>
                    <a:cubicBezTo>
                      <a:pt x="374" y="157"/>
                      <a:pt x="374" y="157"/>
                      <a:pt x="374" y="157"/>
                    </a:cubicBezTo>
                    <a:cubicBezTo>
                      <a:pt x="380" y="155"/>
                      <a:pt x="380" y="155"/>
                      <a:pt x="380" y="155"/>
                    </a:cubicBezTo>
                    <a:cubicBezTo>
                      <a:pt x="384" y="155"/>
                      <a:pt x="388" y="154"/>
                      <a:pt x="392" y="154"/>
                    </a:cubicBezTo>
                    <a:cubicBezTo>
                      <a:pt x="413" y="154"/>
                      <a:pt x="432" y="165"/>
                      <a:pt x="443" y="180"/>
                    </a:cubicBezTo>
                    <a:cubicBezTo>
                      <a:pt x="443" y="180"/>
                      <a:pt x="443" y="180"/>
                      <a:pt x="443" y="180"/>
                    </a:cubicBezTo>
                    <a:lnTo>
                      <a:pt x="447" y="177"/>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1" name="iś1ïďè"/>
              <p:cNvSpPr/>
              <p:nvPr/>
            </p:nvSpPr>
            <p:spPr bwMode="auto">
              <a:xfrm>
                <a:off x="2554" y="1047"/>
                <a:ext cx="449" cy="265"/>
              </a:xfrm>
              <a:custGeom>
                <a:avLst/>
                <a:gdLst>
                  <a:gd name="T0" fmla="*/ 0 w 445"/>
                  <a:gd name="T1" fmla="*/ 217 h 262"/>
                  <a:gd name="T2" fmla="*/ 70 w 445"/>
                  <a:gd name="T3" fmla="*/ 261 h 262"/>
                  <a:gd name="T4" fmla="*/ 70 w 445"/>
                  <a:gd name="T5" fmla="*/ 262 h 262"/>
                  <a:gd name="T6" fmla="*/ 376 w 445"/>
                  <a:gd name="T7" fmla="*/ 262 h 262"/>
                  <a:gd name="T8" fmla="*/ 445 w 445"/>
                  <a:gd name="T9" fmla="*/ 193 h 262"/>
                  <a:gd name="T10" fmla="*/ 431 w 445"/>
                  <a:gd name="T11" fmla="*/ 153 h 262"/>
                  <a:gd name="T12" fmla="*/ 376 w 445"/>
                  <a:gd name="T13" fmla="*/ 125 h 262"/>
                  <a:gd name="T14" fmla="*/ 363 w 445"/>
                  <a:gd name="T15" fmla="*/ 126 h 262"/>
                  <a:gd name="T16" fmla="*/ 363 w 445"/>
                  <a:gd name="T17" fmla="*/ 120 h 262"/>
                  <a:gd name="T18" fmla="*/ 295 w 445"/>
                  <a:gd name="T19" fmla="*/ 0 h 262"/>
                  <a:gd name="T20" fmla="*/ 318 w 445"/>
                  <a:gd name="T21" fmla="*/ 149 h 262"/>
                  <a:gd name="T22" fmla="*/ 169 w 445"/>
                  <a:gd name="T23" fmla="*/ 165 h 262"/>
                  <a:gd name="T24" fmla="*/ 86 w 445"/>
                  <a:gd name="T25" fmla="*/ 89 h 262"/>
                  <a:gd name="T26" fmla="*/ 116 w 445"/>
                  <a:gd name="T27" fmla="*/ 150 h 262"/>
                  <a:gd name="T28" fmla="*/ 39 w 445"/>
                  <a:gd name="T29" fmla="*/ 228 h 262"/>
                  <a:gd name="T30" fmla="*/ 0 w 445"/>
                  <a:gd name="T31" fmla="*/ 21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5" h="262">
                    <a:moveTo>
                      <a:pt x="0" y="217"/>
                    </a:moveTo>
                    <a:cubicBezTo>
                      <a:pt x="14" y="242"/>
                      <a:pt x="40" y="260"/>
                      <a:pt x="70" y="261"/>
                    </a:cubicBezTo>
                    <a:cubicBezTo>
                      <a:pt x="70" y="262"/>
                      <a:pt x="70" y="262"/>
                      <a:pt x="70" y="262"/>
                    </a:cubicBezTo>
                    <a:cubicBezTo>
                      <a:pt x="376" y="262"/>
                      <a:pt x="376" y="262"/>
                      <a:pt x="376" y="262"/>
                    </a:cubicBezTo>
                    <a:cubicBezTo>
                      <a:pt x="414" y="262"/>
                      <a:pt x="445" y="231"/>
                      <a:pt x="445" y="193"/>
                    </a:cubicBezTo>
                    <a:cubicBezTo>
                      <a:pt x="445" y="178"/>
                      <a:pt x="440" y="164"/>
                      <a:pt x="431" y="153"/>
                    </a:cubicBezTo>
                    <a:cubicBezTo>
                      <a:pt x="419" y="136"/>
                      <a:pt x="399" y="125"/>
                      <a:pt x="376" y="125"/>
                    </a:cubicBezTo>
                    <a:cubicBezTo>
                      <a:pt x="372" y="125"/>
                      <a:pt x="367" y="125"/>
                      <a:pt x="363" y="126"/>
                    </a:cubicBezTo>
                    <a:cubicBezTo>
                      <a:pt x="363" y="124"/>
                      <a:pt x="363" y="122"/>
                      <a:pt x="363" y="120"/>
                    </a:cubicBezTo>
                    <a:cubicBezTo>
                      <a:pt x="363" y="69"/>
                      <a:pt x="336" y="25"/>
                      <a:pt x="295" y="0"/>
                    </a:cubicBezTo>
                    <a:cubicBezTo>
                      <a:pt x="318" y="37"/>
                      <a:pt x="343" y="95"/>
                      <a:pt x="318" y="149"/>
                    </a:cubicBezTo>
                    <a:cubicBezTo>
                      <a:pt x="296" y="195"/>
                      <a:pt x="208" y="236"/>
                      <a:pt x="169" y="165"/>
                    </a:cubicBezTo>
                    <a:cubicBezTo>
                      <a:pt x="130" y="94"/>
                      <a:pt x="86" y="89"/>
                      <a:pt x="86" y="89"/>
                    </a:cubicBezTo>
                    <a:cubicBezTo>
                      <a:pt x="105" y="103"/>
                      <a:pt x="116" y="125"/>
                      <a:pt x="116" y="150"/>
                    </a:cubicBezTo>
                    <a:cubicBezTo>
                      <a:pt x="116" y="193"/>
                      <a:pt x="82" y="228"/>
                      <a:pt x="39" y="228"/>
                    </a:cubicBezTo>
                    <a:cubicBezTo>
                      <a:pt x="25" y="228"/>
                      <a:pt x="12" y="224"/>
                      <a:pt x="0" y="217"/>
                    </a:cubicBezTo>
                    <a:close/>
                  </a:path>
                </a:pathLst>
              </a:custGeom>
              <a:solidFill>
                <a:srgbClr val="F7F0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2" name="iṣlíḍê"/>
              <p:cNvSpPr/>
              <p:nvPr/>
            </p:nvSpPr>
            <p:spPr bwMode="auto">
              <a:xfrm>
                <a:off x="2537" y="1022"/>
                <a:ext cx="471" cy="295"/>
              </a:xfrm>
              <a:custGeom>
                <a:avLst/>
                <a:gdLst>
                  <a:gd name="T0" fmla="*/ 451 w 466"/>
                  <a:gd name="T1" fmla="*/ 175 h 292"/>
                  <a:gd name="T2" fmla="*/ 378 w 466"/>
                  <a:gd name="T3" fmla="*/ 146 h 292"/>
                  <a:gd name="T4" fmla="*/ 384 w 466"/>
                  <a:gd name="T5" fmla="*/ 151 h 292"/>
                  <a:gd name="T6" fmla="*/ 314 w 466"/>
                  <a:gd name="T7" fmla="*/ 21 h 292"/>
                  <a:gd name="T8" fmla="*/ 316 w 466"/>
                  <a:gd name="T9" fmla="*/ 25 h 292"/>
                  <a:gd name="T10" fmla="*/ 316 w 466"/>
                  <a:gd name="T11" fmla="*/ 22 h 292"/>
                  <a:gd name="T12" fmla="*/ 239 w 466"/>
                  <a:gd name="T13" fmla="*/ 0 h 292"/>
                  <a:gd name="T14" fmla="*/ 97 w 466"/>
                  <a:gd name="T15" fmla="*/ 113 h 292"/>
                  <a:gd name="T16" fmla="*/ 102 w 466"/>
                  <a:gd name="T17" fmla="*/ 114 h 292"/>
                  <a:gd name="T18" fmla="*/ 97 w 466"/>
                  <a:gd name="T19" fmla="*/ 113 h 292"/>
                  <a:gd name="T20" fmla="*/ 103 w 466"/>
                  <a:gd name="T21" fmla="*/ 109 h 292"/>
                  <a:gd name="T22" fmla="*/ 0 w 466"/>
                  <a:gd name="T23" fmla="*/ 200 h 292"/>
                  <a:gd name="T24" fmla="*/ 86 w 466"/>
                  <a:gd name="T25" fmla="*/ 291 h 292"/>
                  <a:gd name="T26" fmla="*/ 81 w 466"/>
                  <a:gd name="T27" fmla="*/ 286 h 292"/>
                  <a:gd name="T28" fmla="*/ 81 w 466"/>
                  <a:gd name="T29" fmla="*/ 292 h 292"/>
                  <a:gd name="T30" fmla="*/ 466 w 466"/>
                  <a:gd name="T31" fmla="*/ 218 h 292"/>
                  <a:gd name="T32" fmla="*/ 451 w 466"/>
                  <a:gd name="T33" fmla="*/ 175 h 292"/>
                  <a:gd name="T34" fmla="*/ 443 w 466"/>
                  <a:gd name="T35" fmla="*/ 181 h 292"/>
                  <a:gd name="T36" fmla="*/ 437 w 466"/>
                  <a:gd name="T37" fmla="*/ 263 h 292"/>
                  <a:gd name="T38" fmla="*/ 86 w 466"/>
                  <a:gd name="T39" fmla="*/ 282 h 292"/>
                  <a:gd name="T40" fmla="*/ 91 w 466"/>
                  <a:gd name="T41" fmla="*/ 287 h 292"/>
                  <a:gd name="T42" fmla="*/ 91 w 466"/>
                  <a:gd name="T43" fmla="*/ 282 h 292"/>
                  <a:gd name="T44" fmla="*/ 21 w 466"/>
                  <a:gd name="T45" fmla="*/ 240 h 292"/>
                  <a:gd name="T46" fmla="*/ 34 w 466"/>
                  <a:gd name="T47" fmla="*/ 142 h 292"/>
                  <a:gd name="T48" fmla="*/ 102 w 466"/>
                  <a:gd name="T49" fmla="*/ 119 h 292"/>
                  <a:gd name="T50" fmla="*/ 107 w 466"/>
                  <a:gd name="T51" fmla="*/ 114 h 292"/>
                  <a:gd name="T52" fmla="*/ 102 w 466"/>
                  <a:gd name="T53" fmla="*/ 114 h 292"/>
                  <a:gd name="T54" fmla="*/ 239 w 466"/>
                  <a:gd name="T55" fmla="*/ 10 h 292"/>
                  <a:gd name="T56" fmla="*/ 311 w 466"/>
                  <a:gd name="T57" fmla="*/ 25 h 292"/>
                  <a:gd name="T58" fmla="*/ 306 w 466"/>
                  <a:gd name="T59" fmla="*/ 25 h 292"/>
                  <a:gd name="T60" fmla="*/ 308 w 466"/>
                  <a:gd name="T61" fmla="*/ 29 h 292"/>
                  <a:gd name="T62" fmla="*/ 374 w 466"/>
                  <a:gd name="T63" fmla="*/ 151 h 292"/>
                  <a:gd name="T64" fmla="*/ 380 w 466"/>
                  <a:gd name="T65" fmla="*/ 156 h 292"/>
                  <a:gd name="T66" fmla="*/ 443 w 466"/>
                  <a:gd name="T67" fmla="*/ 181 h 292"/>
                  <a:gd name="T68" fmla="*/ 447 w 466"/>
                  <a:gd name="T69" fmla="*/ 17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6" h="292">
                    <a:moveTo>
                      <a:pt x="447" y="178"/>
                    </a:moveTo>
                    <a:cubicBezTo>
                      <a:pt x="451" y="175"/>
                      <a:pt x="451" y="175"/>
                      <a:pt x="451" y="175"/>
                    </a:cubicBezTo>
                    <a:cubicBezTo>
                      <a:pt x="438" y="156"/>
                      <a:pt x="416" y="145"/>
                      <a:pt x="392" y="145"/>
                    </a:cubicBezTo>
                    <a:cubicBezTo>
                      <a:pt x="387" y="145"/>
                      <a:pt x="383" y="145"/>
                      <a:pt x="378" y="146"/>
                    </a:cubicBezTo>
                    <a:cubicBezTo>
                      <a:pt x="379" y="151"/>
                      <a:pt x="379" y="151"/>
                      <a:pt x="379" y="151"/>
                    </a:cubicBezTo>
                    <a:cubicBezTo>
                      <a:pt x="384" y="151"/>
                      <a:pt x="384" y="151"/>
                      <a:pt x="384" y="151"/>
                    </a:cubicBezTo>
                    <a:cubicBezTo>
                      <a:pt x="384" y="149"/>
                      <a:pt x="384" y="147"/>
                      <a:pt x="384" y="145"/>
                    </a:cubicBezTo>
                    <a:cubicBezTo>
                      <a:pt x="384" y="93"/>
                      <a:pt x="356" y="46"/>
                      <a:pt x="314" y="21"/>
                    </a:cubicBezTo>
                    <a:cubicBezTo>
                      <a:pt x="311" y="25"/>
                      <a:pt x="311" y="25"/>
                      <a:pt x="311" y="25"/>
                    </a:cubicBezTo>
                    <a:cubicBezTo>
                      <a:pt x="316" y="25"/>
                      <a:pt x="316" y="25"/>
                      <a:pt x="316" y="25"/>
                    </a:cubicBezTo>
                    <a:cubicBezTo>
                      <a:pt x="316" y="25"/>
                      <a:pt x="316" y="25"/>
                      <a:pt x="316" y="25"/>
                    </a:cubicBezTo>
                    <a:cubicBezTo>
                      <a:pt x="316" y="22"/>
                      <a:pt x="316" y="22"/>
                      <a:pt x="316" y="22"/>
                    </a:cubicBezTo>
                    <a:cubicBezTo>
                      <a:pt x="314" y="21"/>
                      <a:pt x="314" y="21"/>
                      <a:pt x="314" y="21"/>
                    </a:cubicBezTo>
                    <a:cubicBezTo>
                      <a:pt x="292" y="8"/>
                      <a:pt x="266" y="0"/>
                      <a:pt x="239" y="0"/>
                    </a:cubicBezTo>
                    <a:cubicBezTo>
                      <a:pt x="170" y="0"/>
                      <a:pt x="112" y="48"/>
                      <a:pt x="97" y="113"/>
                    </a:cubicBezTo>
                    <a:cubicBezTo>
                      <a:pt x="97" y="113"/>
                      <a:pt x="97" y="113"/>
                      <a:pt x="97" y="113"/>
                    </a:cubicBezTo>
                    <a:cubicBezTo>
                      <a:pt x="97" y="114"/>
                      <a:pt x="97" y="114"/>
                      <a:pt x="97" y="114"/>
                    </a:cubicBezTo>
                    <a:cubicBezTo>
                      <a:pt x="102" y="114"/>
                      <a:pt x="102" y="114"/>
                      <a:pt x="102" y="114"/>
                    </a:cubicBezTo>
                    <a:cubicBezTo>
                      <a:pt x="97" y="113"/>
                      <a:pt x="97" y="113"/>
                      <a:pt x="97" y="113"/>
                    </a:cubicBezTo>
                    <a:cubicBezTo>
                      <a:pt x="97" y="113"/>
                      <a:pt x="97" y="113"/>
                      <a:pt x="97" y="113"/>
                    </a:cubicBezTo>
                    <a:cubicBezTo>
                      <a:pt x="102" y="114"/>
                      <a:pt x="102" y="114"/>
                      <a:pt x="102" y="114"/>
                    </a:cubicBezTo>
                    <a:cubicBezTo>
                      <a:pt x="103" y="109"/>
                      <a:pt x="103" y="109"/>
                      <a:pt x="103" y="109"/>
                    </a:cubicBezTo>
                    <a:cubicBezTo>
                      <a:pt x="99" y="109"/>
                      <a:pt x="96" y="108"/>
                      <a:pt x="92" y="108"/>
                    </a:cubicBezTo>
                    <a:cubicBezTo>
                      <a:pt x="41" y="108"/>
                      <a:pt x="0" y="149"/>
                      <a:pt x="0" y="200"/>
                    </a:cubicBezTo>
                    <a:cubicBezTo>
                      <a:pt x="0" y="216"/>
                      <a:pt x="5" y="232"/>
                      <a:pt x="12" y="245"/>
                    </a:cubicBezTo>
                    <a:cubicBezTo>
                      <a:pt x="27" y="271"/>
                      <a:pt x="54" y="289"/>
                      <a:pt x="86" y="291"/>
                    </a:cubicBezTo>
                    <a:cubicBezTo>
                      <a:pt x="86" y="286"/>
                      <a:pt x="86" y="286"/>
                      <a:pt x="86" y="286"/>
                    </a:cubicBezTo>
                    <a:cubicBezTo>
                      <a:pt x="81" y="286"/>
                      <a:pt x="81" y="286"/>
                      <a:pt x="81" y="286"/>
                    </a:cubicBezTo>
                    <a:cubicBezTo>
                      <a:pt x="81" y="287"/>
                      <a:pt x="81" y="287"/>
                      <a:pt x="81" y="287"/>
                    </a:cubicBezTo>
                    <a:cubicBezTo>
                      <a:pt x="81" y="292"/>
                      <a:pt x="81" y="292"/>
                      <a:pt x="81" y="292"/>
                    </a:cubicBezTo>
                    <a:cubicBezTo>
                      <a:pt x="392" y="292"/>
                      <a:pt x="392" y="292"/>
                      <a:pt x="392" y="292"/>
                    </a:cubicBezTo>
                    <a:cubicBezTo>
                      <a:pt x="433" y="292"/>
                      <a:pt x="466" y="259"/>
                      <a:pt x="466" y="218"/>
                    </a:cubicBezTo>
                    <a:cubicBezTo>
                      <a:pt x="466" y="202"/>
                      <a:pt x="460" y="187"/>
                      <a:pt x="451" y="175"/>
                    </a:cubicBezTo>
                    <a:cubicBezTo>
                      <a:pt x="451" y="175"/>
                      <a:pt x="451" y="175"/>
                      <a:pt x="451" y="175"/>
                    </a:cubicBezTo>
                    <a:cubicBezTo>
                      <a:pt x="447" y="178"/>
                      <a:pt x="447" y="178"/>
                      <a:pt x="447" y="178"/>
                    </a:cubicBezTo>
                    <a:cubicBezTo>
                      <a:pt x="443" y="181"/>
                      <a:pt x="443" y="181"/>
                      <a:pt x="443" y="181"/>
                    </a:cubicBezTo>
                    <a:cubicBezTo>
                      <a:pt x="451" y="191"/>
                      <a:pt x="456" y="204"/>
                      <a:pt x="456" y="218"/>
                    </a:cubicBezTo>
                    <a:cubicBezTo>
                      <a:pt x="456" y="236"/>
                      <a:pt x="449" y="252"/>
                      <a:pt x="437" y="263"/>
                    </a:cubicBezTo>
                    <a:cubicBezTo>
                      <a:pt x="425" y="275"/>
                      <a:pt x="410" y="282"/>
                      <a:pt x="392" y="282"/>
                    </a:cubicBezTo>
                    <a:cubicBezTo>
                      <a:pt x="86" y="282"/>
                      <a:pt x="86" y="282"/>
                      <a:pt x="86" y="282"/>
                    </a:cubicBezTo>
                    <a:cubicBezTo>
                      <a:pt x="86" y="287"/>
                      <a:pt x="86" y="287"/>
                      <a:pt x="86" y="287"/>
                    </a:cubicBezTo>
                    <a:cubicBezTo>
                      <a:pt x="91" y="287"/>
                      <a:pt x="91" y="287"/>
                      <a:pt x="91" y="287"/>
                    </a:cubicBezTo>
                    <a:cubicBezTo>
                      <a:pt x="91" y="286"/>
                      <a:pt x="91" y="286"/>
                      <a:pt x="91" y="286"/>
                    </a:cubicBezTo>
                    <a:cubicBezTo>
                      <a:pt x="91" y="282"/>
                      <a:pt x="91" y="282"/>
                      <a:pt x="91" y="282"/>
                    </a:cubicBezTo>
                    <a:cubicBezTo>
                      <a:pt x="87" y="282"/>
                      <a:pt x="87" y="282"/>
                      <a:pt x="87" y="282"/>
                    </a:cubicBezTo>
                    <a:cubicBezTo>
                      <a:pt x="58" y="280"/>
                      <a:pt x="34" y="263"/>
                      <a:pt x="21" y="240"/>
                    </a:cubicBezTo>
                    <a:cubicBezTo>
                      <a:pt x="14" y="228"/>
                      <a:pt x="10" y="215"/>
                      <a:pt x="10" y="200"/>
                    </a:cubicBezTo>
                    <a:cubicBezTo>
                      <a:pt x="10" y="178"/>
                      <a:pt x="19" y="157"/>
                      <a:pt x="34" y="142"/>
                    </a:cubicBezTo>
                    <a:cubicBezTo>
                      <a:pt x="49" y="128"/>
                      <a:pt x="69" y="118"/>
                      <a:pt x="92" y="118"/>
                    </a:cubicBezTo>
                    <a:cubicBezTo>
                      <a:pt x="95" y="118"/>
                      <a:pt x="98" y="119"/>
                      <a:pt x="102" y="119"/>
                    </a:cubicBezTo>
                    <a:cubicBezTo>
                      <a:pt x="106" y="120"/>
                      <a:pt x="106" y="120"/>
                      <a:pt x="106" y="120"/>
                    </a:cubicBezTo>
                    <a:cubicBezTo>
                      <a:pt x="107" y="114"/>
                      <a:pt x="107" y="114"/>
                      <a:pt x="107" y="114"/>
                    </a:cubicBezTo>
                    <a:cubicBezTo>
                      <a:pt x="107" y="114"/>
                      <a:pt x="107" y="114"/>
                      <a:pt x="107" y="114"/>
                    </a:cubicBezTo>
                    <a:cubicBezTo>
                      <a:pt x="102" y="114"/>
                      <a:pt x="102" y="114"/>
                      <a:pt x="102" y="114"/>
                    </a:cubicBezTo>
                    <a:cubicBezTo>
                      <a:pt x="107" y="115"/>
                      <a:pt x="107" y="115"/>
                      <a:pt x="107" y="115"/>
                    </a:cubicBezTo>
                    <a:cubicBezTo>
                      <a:pt x="121" y="55"/>
                      <a:pt x="175" y="10"/>
                      <a:pt x="239" y="10"/>
                    </a:cubicBezTo>
                    <a:cubicBezTo>
                      <a:pt x="264" y="10"/>
                      <a:pt x="288" y="17"/>
                      <a:pt x="308" y="29"/>
                    </a:cubicBezTo>
                    <a:cubicBezTo>
                      <a:pt x="311" y="25"/>
                      <a:pt x="311" y="25"/>
                      <a:pt x="311" y="25"/>
                    </a:cubicBezTo>
                    <a:cubicBezTo>
                      <a:pt x="306" y="25"/>
                      <a:pt x="306" y="25"/>
                      <a:pt x="306" y="25"/>
                    </a:cubicBezTo>
                    <a:cubicBezTo>
                      <a:pt x="306" y="25"/>
                      <a:pt x="306" y="25"/>
                      <a:pt x="306" y="25"/>
                    </a:cubicBezTo>
                    <a:cubicBezTo>
                      <a:pt x="306" y="28"/>
                      <a:pt x="306" y="28"/>
                      <a:pt x="306" y="28"/>
                    </a:cubicBezTo>
                    <a:cubicBezTo>
                      <a:pt x="308" y="29"/>
                      <a:pt x="308" y="29"/>
                      <a:pt x="308" y="29"/>
                    </a:cubicBezTo>
                    <a:cubicBezTo>
                      <a:pt x="348" y="53"/>
                      <a:pt x="374" y="96"/>
                      <a:pt x="374" y="145"/>
                    </a:cubicBezTo>
                    <a:cubicBezTo>
                      <a:pt x="374" y="147"/>
                      <a:pt x="374" y="149"/>
                      <a:pt x="374" y="151"/>
                    </a:cubicBezTo>
                    <a:cubicBezTo>
                      <a:pt x="374" y="157"/>
                      <a:pt x="374" y="157"/>
                      <a:pt x="374" y="157"/>
                    </a:cubicBezTo>
                    <a:cubicBezTo>
                      <a:pt x="380" y="156"/>
                      <a:pt x="380" y="156"/>
                      <a:pt x="380" y="156"/>
                    </a:cubicBezTo>
                    <a:cubicBezTo>
                      <a:pt x="384" y="155"/>
                      <a:pt x="388" y="155"/>
                      <a:pt x="392" y="155"/>
                    </a:cubicBezTo>
                    <a:cubicBezTo>
                      <a:pt x="413" y="155"/>
                      <a:pt x="432" y="165"/>
                      <a:pt x="443" y="181"/>
                    </a:cubicBezTo>
                    <a:cubicBezTo>
                      <a:pt x="443" y="181"/>
                      <a:pt x="443" y="181"/>
                      <a:pt x="443" y="181"/>
                    </a:cubicBezTo>
                    <a:lnTo>
                      <a:pt x="447" y="178"/>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3" name="ïSļiḑê"/>
              <p:cNvSpPr/>
              <p:nvPr/>
            </p:nvSpPr>
            <p:spPr bwMode="auto">
              <a:xfrm>
                <a:off x="3635" y="817"/>
                <a:ext cx="748" cy="331"/>
              </a:xfrm>
              <a:custGeom>
                <a:avLst/>
                <a:gdLst>
                  <a:gd name="T0" fmla="*/ 740 w 740"/>
                  <a:gd name="T1" fmla="*/ 234 h 328"/>
                  <a:gd name="T2" fmla="*/ 731 w 740"/>
                  <a:gd name="T3" fmla="*/ 274 h 328"/>
                  <a:gd name="T4" fmla="*/ 646 w 740"/>
                  <a:gd name="T5" fmla="*/ 328 h 328"/>
                  <a:gd name="T6" fmla="*/ 104 w 740"/>
                  <a:gd name="T7" fmla="*/ 328 h 328"/>
                  <a:gd name="T8" fmla="*/ 0 w 740"/>
                  <a:gd name="T9" fmla="*/ 224 h 328"/>
                  <a:gd name="T10" fmla="*/ 5 w 740"/>
                  <a:gd name="T11" fmla="*/ 192 h 328"/>
                  <a:gd name="T12" fmla="*/ 104 w 740"/>
                  <a:gd name="T13" fmla="*/ 120 h 328"/>
                  <a:gd name="T14" fmla="*/ 143 w 740"/>
                  <a:gd name="T15" fmla="*/ 128 h 328"/>
                  <a:gd name="T16" fmla="*/ 239 w 740"/>
                  <a:gd name="T17" fmla="*/ 82 h 328"/>
                  <a:gd name="T18" fmla="*/ 260 w 740"/>
                  <a:gd name="T19" fmla="*/ 84 h 328"/>
                  <a:gd name="T20" fmla="*/ 287 w 740"/>
                  <a:gd name="T21" fmla="*/ 49 h 328"/>
                  <a:gd name="T22" fmla="*/ 403 w 740"/>
                  <a:gd name="T23" fmla="*/ 0 h 328"/>
                  <a:gd name="T24" fmla="*/ 530 w 740"/>
                  <a:gd name="T25" fmla="*/ 62 h 328"/>
                  <a:gd name="T26" fmla="*/ 536 w 740"/>
                  <a:gd name="T27" fmla="*/ 61 h 328"/>
                  <a:gd name="T28" fmla="*/ 657 w 740"/>
                  <a:gd name="T29" fmla="*/ 139 h 328"/>
                  <a:gd name="T30" fmla="*/ 658 w 740"/>
                  <a:gd name="T31" fmla="*/ 140 h 328"/>
                  <a:gd name="T32" fmla="*/ 740 w 740"/>
                  <a:gd name="T33" fmla="*/ 234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0" h="328">
                    <a:moveTo>
                      <a:pt x="740" y="234"/>
                    </a:moveTo>
                    <a:cubicBezTo>
                      <a:pt x="740" y="248"/>
                      <a:pt x="737" y="262"/>
                      <a:pt x="731" y="274"/>
                    </a:cubicBezTo>
                    <a:cubicBezTo>
                      <a:pt x="716" y="306"/>
                      <a:pt x="684" y="328"/>
                      <a:pt x="646" y="328"/>
                    </a:cubicBezTo>
                    <a:cubicBezTo>
                      <a:pt x="104" y="328"/>
                      <a:pt x="104" y="328"/>
                      <a:pt x="104" y="328"/>
                    </a:cubicBezTo>
                    <a:cubicBezTo>
                      <a:pt x="47" y="328"/>
                      <a:pt x="0" y="281"/>
                      <a:pt x="0" y="224"/>
                    </a:cubicBezTo>
                    <a:cubicBezTo>
                      <a:pt x="0" y="213"/>
                      <a:pt x="2" y="202"/>
                      <a:pt x="5" y="192"/>
                    </a:cubicBezTo>
                    <a:cubicBezTo>
                      <a:pt x="19" y="150"/>
                      <a:pt x="58" y="120"/>
                      <a:pt x="104" y="120"/>
                    </a:cubicBezTo>
                    <a:cubicBezTo>
                      <a:pt x="118" y="120"/>
                      <a:pt x="131" y="123"/>
                      <a:pt x="143" y="128"/>
                    </a:cubicBezTo>
                    <a:cubicBezTo>
                      <a:pt x="166" y="100"/>
                      <a:pt x="200" y="82"/>
                      <a:pt x="239" y="82"/>
                    </a:cubicBezTo>
                    <a:cubicBezTo>
                      <a:pt x="246" y="82"/>
                      <a:pt x="253" y="83"/>
                      <a:pt x="260" y="84"/>
                    </a:cubicBezTo>
                    <a:cubicBezTo>
                      <a:pt x="268" y="71"/>
                      <a:pt x="277" y="59"/>
                      <a:pt x="287" y="49"/>
                    </a:cubicBezTo>
                    <a:cubicBezTo>
                      <a:pt x="317" y="19"/>
                      <a:pt x="358" y="0"/>
                      <a:pt x="403" y="0"/>
                    </a:cubicBezTo>
                    <a:cubicBezTo>
                      <a:pt x="454" y="0"/>
                      <a:pt x="500" y="24"/>
                      <a:pt x="530" y="62"/>
                    </a:cubicBezTo>
                    <a:cubicBezTo>
                      <a:pt x="532" y="61"/>
                      <a:pt x="534" y="61"/>
                      <a:pt x="536" y="61"/>
                    </a:cubicBezTo>
                    <a:cubicBezTo>
                      <a:pt x="590" y="61"/>
                      <a:pt x="636" y="93"/>
                      <a:pt x="657" y="139"/>
                    </a:cubicBezTo>
                    <a:cubicBezTo>
                      <a:pt x="657" y="140"/>
                      <a:pt x="658" y="140"/>
                      <a:pt x="658" y="140"/>
                    </a:cubicBezTo>
                    <a:cubicBezTo>
                      <a:pt x="704" y="146"/>
                      <a:pt x="740" y="186"/>
                      <a:pt x="740" y="234"/>
                    </a:cubicBezTo>
                    <a:close/>
                  </a:path>
                </a:pathLst>
              </a:custGeom>
              <a:solidFill>
                <a:srgbClr val="F7F0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4" name="î$ľiḋé"/>
              <p:cNvSpPr/>
              <p:nvPr/>
            </p:nvSpPr>
            <p:spPr bwMode="auto">
              <a:xfrm>
                <a:off x="4271" y="957"/>
                <a:ext cx="112" cy="141"/>
              </a:xfrm>
              <a:custGeom>
                <a:avLst/>
                <a:gdLst>
                  <a:gd name="T0" fmla="*/ 111 w 111"/>
                  <a:gd name="T1" fmla="*/ 95 h 139"/>
                  <a:gd name="T2" fmla="*/ 102 w 111"/>
                  <a:gd name="T3" fmla="*/ 135 h 139"/>
                  <a:gd name="T4" fmla="*/ 78 w 111"/>
                  <a:gd name="T5" fmla="*/ 139 h 139"/>
                  <a:gd name="T6" fmla="*/ 0 w 111"/>
                  <a:gd name="T7" fmla="*/ 60 h 139"/>
                  <a:gd name="T8" fmla="*/ 28 w 111"/>
                  <a:gd name="T9" fmla="*/ 0 h 139"/>
                  <a:gd name="T10" fmla="*/ 29 w 111"/>
                  <a:gd name="T11" fmla="*/ 1 h 139"/>
                  <a:gd name="T12" fmla="*/ 111 w 111"/>
                  <a:gd name="T13" fmla="*/ 95 h 139"/>
                </a:gdLst>
                <a:ahLst/>
                <a:cxnLst>
                  <a:cxn ang="0">
                    <a:pos x="T0" y="T1"/>
                  </a:cxn>
                  <a:cxn ang="0">
                    <a:pos x="T2" y="T3"/>
                  </a:cxn>
                  <a:cxn ang="0">
                    <a:pos x="T4" y="T5"/>
                  </a:cxn>
                  <a:cxn ang="0">
                    <a:pos x="T6" y="T7"/>
                  </a:cxn>
                  <a:cxn ang="0">
                    <a:pos x="T8" y="T9"/>
                  </a:cxn>
                  <a:cxn ang="0">
                    <a:pos x="T10" y="T11"/>
                  </a:cxn>
                  <a:cxn ang="0">
                    <a:pos x="T12" y="T13"/>
                  </a:cxn>
                </a:cxnLst>
                <a:rect l="0" t="0" r="r" b="b"/>
                <a:pathLst>
                  <a:path w="111" h="139">
                    <a:moveTo>
                      <a:pt x="111" y="95"/>
                    </a:moveTo>
                    <a:cubicBezTo>
                      <a:pt x="111" y="109"/>
                      <a:pt x="108" y="123"/>
                      <a:pt x="102" y="135"/>
                    </a:cubicBezTo>
                    <a:cubicBezTo>
                      <a:pt x="95" y="137"/>
                      <a:pt x="87" y="139"/>
                      <a:pt x="78" y="139"/>
                    </a:cubicBezTo>
                    <a:cubicBezTo>
                      <a:pt x="35" y="139"/>
                      <a:pt x="0" y="104"/>
                      <a:pt x="0" y="60"/>
                    </a:cubicBezTo>
                    <a:cubicBezTo>
                      <a:pt x="0" y="36"/>
                      <a:pt x="11" y="15"/>
                      <a:pt x="28" y="0"/>
                    </a:cubicBezTo>
                    <a:cubicBezTo>
                      <a:pt x="28" y="1"/>
                      <a:pt x="29" y="1"/>
                      <a:pt x="29" y="1"/>
                    </a:cubicBezTo>
                    <a:cubicBezTo>
                      <a:pt x="75" y="7"/>
                      <a:pt x="111" y="47"/>
                      <a:pt x="111" y="9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5" name="íṩlíďé"/>
              <p:cNvSpPr/>
              <p:nvPr/>
            </p:nvSpPr>
            <p:spPr bwMode="auto">
              <a:xfrm>
                <a:off x="4123" y="879"/>
                <a:ext cx="177" cy="183"/>
              </a:xfrm>
              <a:custGeom>
                <a:avLst/>
                <a:gdLst>
                  <a:gd name="T0" fmla="*/ 175 w 175"/>
                  <a:gd name="T1" fmla="*/ 79 h 182"/>
                  <a:gd name="T2" fmla="*/ 94 w 175"/>
                  <a:gd name="T3" fmla="*/ 151 h 182"/>
                  <a:gd name="T4" fmla="*/ 39 w 175"/>
                  <a:gd name="T5" fmla="*/ 164 h 182"/>
                  <a:gd name="T6" fmla="*/ 47 w 175"/>
                  <a:gd name="T7" fmla="*/ 1 h 182"/>
                  <a:gd name="T8" fmla="*/ 53 w 175"/>
                  <a:gd name="T9" fmla="*/ 0 h 182"/>
                  <a:gd name="T10" fmla="*/ 174 w 175"/>
                  <a:gd name="T11" fmla="*/ 78 h 182"/>
                  <a:gd name="T12" fmla="*/ 175 w 175"/>
                  <a:gd name="T13" fmla="*/ 79 h 182"/>
                </a:gdLst>
                <a:ahLst/>
                <a:cxnLst>
                  <a:cxn ang="0">
                    <a:pos x="T0" y="T1"/>
                  </a:cxn>
                  <a:cxn ang="0">
                    <a:pos x="T2" y="T3"/>
                  </a:cxn>
                  <a:cxn ang="0">
                    <a:pos x="T4" y="T5"/>
                  </a:cxn>
                  <a:cxn ang="0">
                    <a:pos x="T6" y="T7"/>
                  </a:cxn>
                  <a:cxn ang="0">
                    <a:pos x="T8" y="T9"/>
                  </a:cxn>
                  <a:cxn ang="0">
                    <a:pos x="T10" y="T11"/>
                  </a:cxn>
                  <a:cxn ang="0">
                    <a:pos x="T12" y="T13"/>
                  </a:cxn>
                </a:cxnLst>
                <a:rect l="0" t="0" r="r" b="b"/>
                <a:pathLst>
                  <a:path w="175" h="182">
                    <a:moveTo>
                      <a:pt x="175" y="79"/>
                    </a:moveTo>
                    <a:cubicBezTo>
                      <a:pt x="175" y="79"/>
                      <a:pt x="116" y="79"/>
                      <a:pt x="94" y="151"/>
                    </a:cubicBezTo>
                    <a:cubicBezTo>
                      <a:pt x="86" y="175"/>
                      <a:pt x="56" y="182"/>
                      <a:pt x="39" y="164"/>
                    </a:cubicBezTo>
                    <a:cubicBezTo>
                      <a:pt x="10" y="132"/>
                      <a:pt x="0" y="68"/>
                      <a:pt x="47" y="1"/>
                    </a:cubicBezTo>
                    <a:cubicBezTo>
                      <a:pt x="49" y="0"/>
                      <a:pt x="51" y="0"/>
                      <a:pt x="53" y="0"/>
                    </a:cubicBezTo>
                    <a:cubicBezTo>
                      <a:pt x="107" y="0"/>
                      <a:pt x="153" y="32"/>
                      <a:pt x="174" y="78"/>
                    </a:cubicBezTo>
                    <a:cubicBezTo>
                      <a:pt x="174" y="79"/>
                      <a:pt x="175" y="79"/>
                      <a:pt x="175" y="7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6" name="iṩḻidè"/>
              <p:cNvSpPr/>
              <p:nvPr/>
            </p:nvSpPr>
            <p:spPr bwMode="auto">
              <a:xfrm>
                <a:off x="3887" y="817"/>
                <a:ext cx="284" cy="261"/>
              </a:xfrm>
              <a:custGeom>
                <a:avLst/>
                <a:gdLst>
                  <a:gd name="T0" fmla="*/ 281 w 281"/>
                  <a:gd name="T1" fmla="*/ 62 h 259"/>
                  <a:gd name="T2" fmla="*/ 158 w 281"/>
                  <a:gd name="T3" fmla="*/ 203 h 259"/>
                  <a:gd name="T4" fmla="*/ 72 w 281"/>
                  <a:gd name="T5" fmla="*/ 236 h 259"/>
                  <a:gd name="T6" fmla="*/ 37 w 281"/>
                  <a:gd name="T7" fmla="*/ 49 h 259"/>
                  <a:gd name="T8" fmla="*/ 38 w 281"/>
                  <a:gd name="T9" fmla="*/ 49 h 259"/>
                  <a:gd name="T10" fmla="*/ 154 w 281"/>
                  <a:gd name="T11" fmla="*/ 0 h 259"/>
                  <a:gd name="T12" fmla="*/ 281 w 281"/>
                  <a:gd name="T13" fmla="*/ 62 h 259"/>
                </a:gdLst>
                <a:ahLst/>
                <a:cxnLst>
                  <a:cxn ang="0">
                    <a:pos x="T0" y="T1"/>
                  </a:cxn>
                  <a:cxn ang="0">
                    <a:pos x="T2" y="T3"/>
                  </a:cxn>
                  <a:cxn ang="0">
                    <a:pos x="T4" y="T5"/>
                  </a:cxn>
                  <a:cxn ang="0">
                    <a:pos x="T6" y="T7"/>
                  </a:cxn>
                  <a:cxn ang="0">
                    <a:pos x="T8" y="T9"/>
                  </a:cxn>
                  <a:cxn ang="0">
                    <a:pos x="T10" y="T11"/>
                  </a:cxn>
                  <a:cxn ang="0">
                    <a:pos x="T12" y="T13"/>
                  </a:cxn>
                </a:cxnLst>
                <a:rect l="0" t="0" r="r" b="b"/>
                <a:pathLst>
                  <a:path w="281" h="259">
                    <a:moveTo>
                      <a:pt x="281" y="62"/>
                    </a:moveTo>
                    <a:cubicBezTo>
                      <a:pt x="281" y="62"/>
                      <a:pt x="188" y="89"/>
                      <a:pt x="158" y="203"/>
                    </a:cubicBezTo>
                    <a:cubicBezTo>
                      <a:pt x="149" y="241"/>
                      <a:pt x="104" y="259"/>
                      <a:pt x="72" y="236"/>
                    </a:cubicBezTo>
                    <a:cubicBezTo>
                      <a:pt x="35" y="211"/>
                      <a:pt x="0" y="143"/>
                      <a:pt x="37" y="49"/>
                    </a:cubicBezTo>
                    <a:cubicBezTo>
                      <a:pt x="38" y="49"/>
                      <a:pt x="38" y="49"/>
                      <a:pt x="38" y="49"/>
                    </a:cubicBezTo>
                    <a:cubicBezTo>
                      <a:pt x="68" y="19"/>
                      <a:pt x="109" y="0"/>
                      <a:pt x="154" y="0"/>
                    </a:cubicBezTo>
                    <a:cubicBezTo>
                      <a:pt x="205" y="0"/>
                      <a:pt x="251" y="24"/>
                      <a:pt x="281" y="6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7" name="ïṥḻîďe"/>
              <p:cNvSpPr/>
              <p:nvPr/>
            </p:nvSpPr>
            <p:spPr bwMode="auto">
              <a:xfrm>
                <a:off x="3762" y="900"/>
                <a:ext cx="136" cy="196"/>
              </a:xfrm>
              <a:custGeom>
                <a:avLst/>
                <a:gdLst>
                  <a:gd name="T0" fmla="*/ 100 w 134"/>
                  <a:gd name="T1" fmla="*/ 142 h 194"/>
                  <a:gd name="T2" fmla="*/ 20 w 134"/>
                  <a:gd name="T3" fmla="*/ 143 h 194"/>
                  <a:gd name="T4" fmla="*/ 17 w 134"/>
                  <a:gd name="T5" fmla="*/ 46 h 194"/>
                  <a:gd name="T6" fmla="*/ 113 w 134"/>
                  <a:gd name="T7" fmla="*/ 0 h 194"/>
                  <a:gd name="T8" fmla="*/ 134 w 134"/>
                  <a:gd name="T9" fmla="*/ 2 h 194"/>
                  <a:gd name="T10" fmla="*/ 100 w 134"/>
                  <a:gd name="T11" fmla="*/ 142 h 194"/>
                </a:gdLst>
                <a:ahLst/>
                <a:cxnLst>
                  <a:cxn ang="0">
                    <a:pos x="T0" y="T1"/>
                  </a:cxn>
                  <a:cxn ang="0">
                    <a:pos x="T2" y="T3"/>
                  </a:cxn>
                  <a:cxn ang="0">
                    <a:pos x="T4" y="T5"/>
                  </a:cxn>
                  <a:cxn ang="0">
                    <a:pos x="T6" y="T7"/>
                  </a:cxn>
                  <a:cxn ang="0">
                    <a:pos x="T8" y="T9"/>
                  </a:cxn>
                  <a:cxn ang="0">
                    <a:pos x="T10" y="T11"/>
                  </a:cxn>
                </a:cxnLst>
                <a:rect l="0" t="0" r="r" b="b"/>
                <a:pathLst>
                  <a:path w="134" h="194">
                    <a:moveTo>
                      <a:pt x="100" y="142"/>
                    </a:moveTo>
                    <a:cubicBezTo>
                      <a:pt x="107" y="185"/>
                      <a:pt x="42" y="194"/>
                      <a:pt x="20" y="143"/>
                    </a:cubicBezTo>
                    <a:cubicBezTo>
                      <a:pt x="0" y="95"/>
                      <a:pt x="17" y="46"/>
                      <a:pt x="17" y="46"/>
                    </a:cubicBezTo>
                    <a:cubicBezTo>
                      <a:pt x="40" y="18"/>
                      <a:pt x="74" y="0"/>
                      <a:pt x="113" y="0"/>
                    </a:cubicBezTo>
                    <a:cubicBezTo>
                      <a:pt x="120" y="0"/>
                      <a:pt x="127" y="1"/>
                      <a:pt x="134" y="2"/>
                    </a:cubicBezTo>
                    <a:cubicBezTo>
                      <a:pt x="134" y="2"/>
                      <a:pt x="88" y="71"/>
                      <a:pt x="100" y="14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8" name="ïṧḷiḋê"/>
              <p:cNvSpPr/>
              <p:nvPr/>
            </p:nvSpPr>
            <p:spPr bwMode="auto">
              <a:xfrm>
                <a:off x="3640" y="938"/>
                <a:ext cx="140" cy="172"/>
              </a:xfrm>
              <a:custGeom>
                <a:avLst/>
                <a:gdLst>
                  <a:gd name="T0" fmla="*/ 138 w 138"/>
                  <a:gd name="T1" fmla="*/ 8 h 170"/>
                  <a:gd name="T2" fmla="*/ 93 w 138"/>
                  <a:gd name="T3" fmla="*/ 106 h 170"/>
                  <a:gd name="T4" fmla="*/ 0 w 138"/>
                  <a:gd name="T5" fmla="*/ 72 h 170"/>
                  <a:gd name="T6" fmla="*/ 99 w 138"/>
                  <a:gd name="T7" fmla="*/ 0 h 170"/>
                  <a:gd name="T8" fmla="*/ 138 w 138"/>
                  <a:gd name="T9" fmla="*/ 8 h 170"/>
                </a:gdLst>
                <a:ahLst/>
                <a:cxnLst>
                  <a:cxn ang="0">
                    <a:pos x="T0" y="T1"/>
                  </a:cxn>
                  <a:cxn ang="0">
                    <a:pos x="T2" y="T3"/>
                  </a:cxn>
                  <a:cxn ang="0">
                    <a:pos x="T4" y="T5"/>
                  </a:cxn>
                  <a:cxn ang="0">
                    <a:pos x="T6" y="T7"/>
                  </a:cxn>
                  <a:cxn ang="0">
                    <a:pos x="T8" y="T9"/>
                  </a:cxn>
                </a:cxnLst>
                <a:rect l="0" t="0" r="r" b="b"/>
                <a:pathLst>
                  <a:path w="138" h="170">
                    <a:moveTo>
                      <a:pt x="138" y="8"/>
                    </a:moveTo>
                    <a:cubicBezTo>
                      <a:pt x="138" y="8"/>
                      <a:pt x="93" y="43"/>
                      <a:pt x="93" y="106"/>
                    </a:cubicBezTo>
                    <a:cubicBezTo>
                      <a:pt x="93" y="170"/>
                      <a:pt x="0" y="166"/>
                      <a:pt x="0" y="72"/>
                    </a:cubicBezTo>
                    <a:cubicBezTo>
                      <a:pt x="14" y="30"/>
                      <a:pt x="53" y="0"/>
                      <a:pt x="99" y="0"/>
                    </a:cubicBezTo>
                    <a:cubicBezTo>
                      <a:pt x="113" y="0"/>
                      <a:pt x="126" y="3"/>
                      <a:pt x="138" y="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9" name="ïṣlîḋè"/>
              <p:cNvSpPr/>
              <p:nvPr/>
            </p:nvSpPr>
            <p:spPr bwMode="auto">
              <a:xfrm>
                <a:off x="3630" y="812"/>
                <a:ext cx="758" cy="341"/>
              </a:xfrm>
              <a:custGeom>
                <a:avLst/>
                <a:gdLst>
                  <a:gd name="T0" fmla="*/ 667 w 750"/>
                  <a:gd name="T1" fmla="*/ 143 h 338"/>
                  <a:gd name="T2" fmla="*/ 662 w 750"/>
                  <a:gd name="T3" fmla="*/ 144 h 338"/>
                  <a:gd name="T4" fmla="*/ 541 w 750"/>
                  <a:gd name="T5" fmla="*/ 61 h 338"/>
                  <a:gd name="T6" fmla="*/ 535 w 750"/>
                  <a:gd name="T7" fmla="*/ 67 h 338"/>
                  <a:gd name="T8" fmla="*/ 408 w 750"/>
                  <a:gd name="T9" fmla="*/ 0 h 338"/>
                  <a:gd name="T10" fmla="*/ 288 w 750"/>
                  <a:gd name="T11" fmla="*/ 50 h 338"/>
                  <a:gd name="T12" fmla="*/ 261 w 750"/>
                  <a:gd name="T13" fmla="*/ 86 h 338"/>
                  <a:gd name="T14" fmla="*/ 266 w 750"/>
                  <a:gd name="T15" fmla="*/ 84 h 338"/>
                  <a:gd name="T16" fmla="*/ 145 w 750"/>
                  <a:gd name="T17" fmla="*/ 130 h 338"/>
                  <a:gd name="T18" fmla="*/ 150 w 750"/>
                  <a:gd name="T19" fmla="*/ 128 h 338"/>
                  <a:gd name="T20" fmla="*/ 5 w 750"/>
                  <a:gd name="T21" fmla="*/ 196 h 338"/>
                  <a:gd name="T22" fmla="*/ 0 w 750"/>
                  <a:gd name="T23" fmla="*/ 229 h 338"/>
                  <a:gd name="T24" fmla="*/ 651 w 750"/>
                  <a:gd name="T25" fmla="*/ 338 h 338"/>
                  <a:gd name="T26" fmla="*/ 741 w 750"/>
                  <a:gd name="T27" fmla="*/ 281 h 338"/>
                  <a:gd name="T28" fmla="*/ 663 w 750"/>
                  <a:gd name="T29" fmla="*/ 141 h 338"/>
                  <a:gd name="T30" fmla="*/ 667 w 750"/>
                  <a:gd name="T31" fmla="*/ 143 h 338"/>
                  <a:gd name="T32" fmla="*/ 662 w 750"/>
                  <a:gd name="T33" fmla="*/ 150 h 338"/>
                  <a:gd name="T34" fmla="*/ 731 w 750"/>
                  <a:gd name="T35" fmla="*/ 277 h 338"/>
                  <a:gd name="T36" fmla="*/ 651 w 750"/>
                  <a:gd name="T37" fmla="*/ 328 h 338"/>
                  <a:gd name="T38" fmla="*/ 39 w 750"/>
                  <a:gd name="T39" fmla="*/ 299 h 338"/>
                  <a:gd name="T40" fmla="*/ 15 w 750"/>
                  <a:gd name="T41" fmla="*/ 199 h 338"/>
                  <a:gd name="T42" fmla="*/ 109 w 750"/>
                  <a:gd name="T43" fmla="*/ 130 h 338"/>
                  <a:gd name="T44" fmla="*/ 150 w 750"/>
                  <a:gd name="T45" fmla="*/ 139 h 338"/>
                  <a:gd name="T46" fmla="*/ 244 w 750"/>
                  <a:gd name="T47" fmla="*/ 92 h 338"/>
                  <a:gd name="T48" fmla="*/ 268 w 750"/>
                  <a:gd name="T49" fmla="*/ 94 h 338"/>
                  <a:gd name="T50" fmla="*/ 295 w 750"/>
                  <a:gd name="T51" fmla="*/ 57 h 338"/>
                  <a:gd name="T52" fmla="*/ 408 w 750"/>
                  <a:gd name="T53" fmla="*/ 10 h 338"/>
                  <a:gd name="T54" fmla="*/ 533 w 750"/>
                  <a:gd name="T55" fmla="*/ 72 h 338"/>
                  <a:gd name="T56" fmla="*/ 541 w 750"/>
                  <a:gd name="T57" fmla="*/ 71 h 338"/>
                  <a:gd name="T58" fmla="*/ 658 w 750"/>
                  <a:gd name="T59" fmla="*/ 146 h 338"/>
                  <a:gd name="T60" fmla="*/ 658 w 750"/>
                  <a:gd name="T61" fmla="*/ 148 h 338"/>
                  <a:gd name="T62" fmla="*/ 662 w 750"/>
                  <a:gd name="T63" fmla="*/ 15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0" h="338">
                    <a:moveTo>
                      <a:pt x="663" y="145"/>
                    </a:moveTo>
                    <a:cubicBezTo>
                      <a:pt x="667" y="143"/>
                      <a:pt x="667" y="143"/>
                      <a:pt x="667" y="143"/>
                    </a:cubicBezTo>
                    <a:cubicBezTo>
                      <a:pt x="667" y="143"/>
                      <a:pt x="667" y="143"/>
                      <a:pt x="667" y="142"/>
                    </a:cubicBezTo>
                    <a:cubicBezTo>
                      <a:pt x="662" y="144"/>
                      <a:pt x="662" y="144"/>
                      <a:pt x="662" y="144"/>
                    </a:cubicBezTo>
                    <a:cubicBezTo>
                      <a:pt x="667" y="142"/>
                      <a:pt x="667" y="142"/>
                      <a:pt x="667" y="142"/>
                    </a:cubicBezTo>
                    <a:cubicBezTo>
                      <a:pt x="645" y="95"/>
                      <a:pt x="597" y="61"/>
                      <a:pt x="541" y="61"/>
                    </a:cubicBezTo>
                    <a:cubicBezTo>
                      <a:pt x="539" y="61"/>
                      <a:pt x="537" y="61"/>
                      <a:pt x="535" y="62"/>
                    </a:cubicBezTo>
                    <a:cubicBezTo>
                      <a:pt x="535" y="67"/>
                      <a:pt x="535" y="67"/>
                      <a:pt x="535" y="67"/>
                    </a:cubicBezTo>
                    <a:cubicBezTo>
                      <a:pt x="539" y="63"/>
                      <a:pt x="539" y="63"/>
                      <a:pt x="539" y="63"/>
                    </a:cubicBezTo>
                    <a:cubicBezTo>
                      <a:pt x="508" y="25"/>
                      <a:pt x="461" y="0"/>
                      <a:pt x="408" y="0"/>
                    </a:cubicBezTo>
                    <a:cubicBezTo>
                      <a:pt x="361" y="0"/>
                      <a:pt x="319" y="19"/>
                      <a:pt x="288" y="50"/>
                    </a:cubicBezTo>
                    <a:cubicBezTo>
                      <a:pt x="288" y="50"/>
                      <a:pt x="288" y="50"/>
                      <a:pt x="288" y="50"/>
                    </a:cubicBezTo>
                    <a:cubicBezTo>
                      <a:pt x="288" y="50"/>
                      <a:pt x="288" y="50"/>
                      <a:pt x="288" y="50"/>
                    </a:cubicBezTo>
                    <a:cubicBezTo>
                      <a:pt x="278" y="61"/>
                      <a:pt x="268" y="73"/>
                      <a:pt x="261" y="86"/>
                    </a:cubicBezTo>
                    <a:cubicBezTo>
                      <a:pt x="265" y="89"/>
                      <a:pt x="265" y="89"/>
                      <a:pt x="265" y="89"/>
                    </a:cubicBezTo>
                    <a:cubicBezTo>
                      <a:pt x="266" y="84"/>
                      <a:pt x="266" y="84"/>
                      <a:pt x="266" y="84"/>
                    </a:cubicBezTo>
                    <a:cubicBezTo>
                      <a:pt x="259" y="83"/>
                      <a:pt x="252" y="82"/>
                      <a:pt x="244" y="82"/>
                    </a:cubicBezTo>
                    <a:cubicBezTo>
                      <a:pt x="204" y="82"/>
                      <a:pt x="168" y="101"/>
                      <a:pt x="145" y="130"/>
                    </a:cubicBezTo>
                    <a:cubicBezTo>
                      <a:pt x="148" y="133"/>
                      <a:pt x="148" y="133"/>
                      <a:pt x="148" y="133"/>
                    </a:cubicBezTo>
                    <a:cubicBezTo>
                      <a:pt x="150" y="128"/>
                      <a:pt x="150" y="128"/>
                      <a:pt x="150" y="128"/>
                    </a:cubicBezTo>
                    <a:cubicBezTo>
                      <a:pt x="138" y="123"/>
                      <a:pt x="124" y="120"/>
                      <a:pt x="109" y="120"/>
                    </a:cubicBezTo>
                    <a:cubicBezTo>
                      <a:pt x="61" y="120"/>
                      <a:pt x="20" y="152"/>
                      <a:pt x="5" y="196"/>
                    </a:cubicBezTo>
                    <a:cubicBezTo>
                      <a:pt x="5" y="196"/>
                      <a:pt x="5" y="196"/>
                      <a:pt x="5" y="196"/>
                    </a:cubicBezTo>
                    <a:cubicBezTo>
                      <a:pt x="2" y="206"/>
                      <a:pt x="0" y="217"/>
                      <a:pt x="0" y="229"/>
                    </a:cubicBezTo>
                    <a:cubicBezTo>
                      <a:pt x="0" y="289"/>
                      <a:pt x="49" y="338"/>
                      <a:pt x="109" y="338"/>
                    </a:cubicBezTo>
                    <a:cubicBezTo>
                      <a:pt x="651" y="338"/>
                      <a:pt x="651" y="338"/>
                      <a:pt x="651" y="338"/>
                    </a:cubicBezTo>
                    <a:cubicBezTo>
                      <a:pt x="691" y="338"/>
                      <a:pt x="725" y="315"/>
                      <a:pt x="741" y="281"/>
                    </a:cubicBezTo>
                    <a:cubicBezTo>
                      <a:pt x="741" y="281"/>
                      <a:pt x="741" y="281"/>
                      <a:pt x="741" y="281"/>
                    </a:cubicBezTo>
                    <a:cubicBezTo>
                      <a:pt x="747" y="268"/>
                      <a:pt x="750" y="254"/>
                      <a:pt x="750" y="239"/>
                    </a:cubicBezTo>
                    <a:cubicBezTo>
                      <a:pt x="750" y="188"/>
                      <a:pt x="712" y="147"/>
                      <a:pt x="663" y="141"/>
                    </a:cubicBezTo>
                    <a:cubicBezTo>
                      <a:pt x="663" y="145"/>
                      <a:pt x="663" y="145"/>
                      <a:pt x="663" y="145"/>
                    </a:cubicBezTo>
                    <a:cubicBezTo>
                      <a:pt x="667" y="143"/>
                      <a:pt x="667" y="143"/>
                      <a:pt x="667" y="143"/>
                    </a:cubicBezTo>
                    <a:cubicBezTo>
                      <a:pt x="663" y="145"/>
                      <a:pt x="663" y="145"/>
                      <a:pt x="663" y="145"/>
                    </a:cubicBezTo>
                    <a:cubicBezTo>
                      <a:pt x="662" y="150"/>
                      <a:pt x="662" y="150"/>
                      <a:pt x="662" y="150"/>
                    </a:cubicBezTo>
                    <a:cubicBezTo>
                      <a:pt x="706" y="156"/>
                      <a:pt x="740" y="193"/>
                      <a:pt x="740" y="239"/>
                    </a:cubicBezTo>
                    <a:cubicBezTo>
                      <a:pt x="740" y="252"/>
                      <a:pt x="737" y="265"/>
                      <a:pt x="731" y="277"/>
                    </a:cubicBezTo>
                    <a:cubicBezTo>
                      <a:pt x="731" y="277"/>
                      <a:pt x="731" y="277"/>
                      <a:pt x="731" y="277"/>
                    </a:cubicBezTo>
                    <a:cubicBezTo>
                      <a:pt x="717" y="307"/>
                      <a:pt x="687" y="328"/>
                      <a:pt x="651" y="328"/>
                    </a:cubicBezTo>
                    <a:cubicBezTo>
                      <a:pt x="109" y="328"/>
                      <a:pt x="109" y="328"/>
                      <a:pt x="109" y="328"/>
                    </a:cubicBezTo>
                    <a:cubicBezTo>
                      <a:pt x="82" y="328"/>
                      <a:pt x="57" y="317"/>
                      <a:pt x="39" y="299"/>
                    </a:cubicBezTo>
                    <a:cubicBezTo>
                      <a:pt x="21" y="281"/>
                      <a:pt x="10" y="256"/>
                      <a:pt x="10" y="229"/>
                    </a:cubicBezTo>
                    <a:cubicBezTo>
                      <a:pt x="10" y="218"/>
                      <a:pt x="12" y="208"/>
                      <a:pt x="15" y="199"/>
                    </a:cubicBezTo>
                    <a:cubicBezTo>
                      <a:pt x="15" y="199"/>
                      <a:pt x="15" y="199"/>
                      <a:pt x="15" y="199"/>
                    </a:cubicBezTo>
                    <a:cubicBezTo>
                      <a:pt x="28" y="159"/>
                      <a:pt x="65" y="130"/>
                      <a:pt x="109" y="130"/>
                    </a:cubicBezTo>
                    <a:cubicBezTo>
                      <a:pt x="122" y="130"/>
                      <a:pt x="135" y="133"/>
                      <a:pt x="147" y="137"/>
                    </a:cubicBezTo>
                    <a:cubicBezTo>
                      <a:pt x="150" y="139"/>
                      <a:pt x="150" y="139"/>
                      <a:pt x="150" y="139"/>
                    </a:cubicBezTo>
                    <a:cubicBezTo>
                      <a:pt x="152" y="136"/>
                      <a:pt x="152" y="136"/>
                      <a:pt x="152" y="136"/>
                    </a:cubicBezTo>
                    <a:cubicBezTo>
                      <a:pt x="174" y="109"/>
                      <a:pt x="207" y="92"/>
                      <a:pt x="244" y="92"/>
                    </a:cubicBezTo>
                    <a:cubicBezTo>
                      <a:pt x="251" y="92"/>
                      <a:pt x="258" y="93"/>
                      <a:pt x="264" y="94"/>
                    </a:cubicBezTo>
                    <a:cubicBezTo>
                      <a:pt x="268" y="94"/>
                      <a:pt x="268" y="94"/>
                      <a:pt x="268" y="94"/>
                    </a:cubicBezTo>
                    <a:cubicBezTo>
                      <a:pt x="270" y="91"/>
                      <a:pt x="270" y="91"/>
                      <a:pt x="270" y="91"/>
                    </a:cubicBezTo>
                    <a:cubicBezTo>
                      <a:pt x="277" y="79"/>
                      <a:pt x="285" y="67"/>
                      <a:pt x="295" y="57"/>
                    </a:cubicBezTo>
                    <a:cubicBezTo>
                      <a:pt x="295" y="57"/>
                      <a:pt x="295" y="57"/>
                      <a:pt x="295" y="57"/>
                    </a:cubicBezTo>
                    <a:cubicBezTo>
                      <a:pt x="324" y="28"/>
                      <a:pt x="364" y="10"/>
                      <a:pt x="408" y="10"/>
                    </a:cubicBezTo>
                    <a:cubicBezTo>
                      <a:pt x="458" y="10"/>
                      <a:pt x="502" y="34"/>
                      <a:pt x="532" y="70"/>
                    </a:cubicBezTo>
                    <a:cubicBezTo>
                      <a:pt x="533" y="72"/>
                      <a:pt x="533" y="72"/>
                      <a:pt x="533" y="72"/>
                    </a:cubicBezTo>
                    <a:cubicBezTo>
                      <a:pt x="536" y="72"/>
                      <a:pt x="536" y="72"/>
                      <a:pt x="536" y="72"/>
                    </a:cubicBezTo>
                    <a:cubicBezTo>
                      <a:pt x="538" y="71"/>
                      <a:pt x="539" y="71"/>
                      <a:pt x="541" y="71"/>
                    </a:cubicBezTo>
                    <a:cubicBezTo>
                      <a:pt x="593" y="71"/>
                      <a:pt x="637" y="102"/>
                      <a:pt x="658" y="146"/>
                    </a:cubicBezTo>
                    <a:cubicBezTo>
                      <a:pt x="658" y="146"/>
                      <a:pt x="658" y="146"/>
                      <a:pt x="658" y="146"/>
                    </a:cubicBezTo>
                    <a:cubicBezTo>
                      <a:pt x="658" y="146"/>
                      <a:pt x="658" y="146"/>
                      <a:pt x="658" y="146"/>
                    </a:cubicBezTo>
                    <a:cubicBezTo>
                      <a:pt x="658" y="147"/>
                      <a:pt x="658" y="147"/>
                      <a:pt x="658" y="148"/>
                    </a:cubicBezTo>
                    <a:cubicBezTo>
                      <a:pt x="659" y="150"/>
                      <a:pt x="659" y="150"/>
                      <a:pt x="659" y="150"/>
                    </a:cubicBezTo>
                    <a:cubicBezTo>
                      <a:pt x="662" y="150"/>
                      <a:pt x="662" y="150"/>
                      <a:pt x="662" y="150"/>
                    </a:cubicBezTo>
                    <a:lnTo>
                      <a:pt x="663" y="145"/>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60" name="iSḻíḓé"/>
              <p:cNvSpPr/>
              <p:nvPr/>
            </p:nvSpPr>
            <p:spPr bwMode="auto">
              <a:xfrm>
                <a:off x="3128" y="1614"/>
                <a:ext cx="280" cy="273"/>
              </a:xfrm>
              <a:prstGeom prst="rect">
                <a:avLst/>
              </a:prstGeom>
              <a:solidFill>
                <a:srgbClr val="EAC7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61" name="iṧḷîde"/>
              <p:cNvSpPr/>
              <p:nvPr/>
            </p:nvSpPr>
            <p:spPr bwMode="auto">
              <a:xfrm>
                <a:off x="3128" y="1614"/>
                <a:ext cx="280"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62" name="ïṣḻiḋe"/>
              <p:cNvSpPr/>
              <p:nvPr/>
            </p:nvSpPr>
            <p:spPr bwMode="auto">
              <a:xfrm>
                <a:off x="3123" y="1609"/>
                <a:ext cx="290" cy="283"/>
              </a:xfrm>
              <a:custGeom>
                <a:avLst/>
                <a:gdLst>
                  <a:gd name="T0" fmla="*/ 285 w 290"/>
                  <a:gd name="T1" fmla="*/ 278 h 283"/>
                  <a:gd name="T2" fmla="*/ 285 w 290"/>
                  <a:gd name="T3" fmla="*/ 273 h 283"/>
                  <a:gd name="T4" fmla="*/ 10 w 290"/>
                  <a:gd name="T5" fmla="*/ 273 h 283"/>
                  <a:gd name="T6" fmla="*/ 10 w 290"/>
                  <a:gd name="T7" fmla="*/ 10 h 283"/>
                  <a:gd name="T8" fmla="*/ 280 w 290"/>
                  <a:gd name="T9" fmla="*/ 10 h 283"/>
                  <a:gd name="T10" fmla="*/ 280 w 290"/>
                  <a:gd name="T11" fmla="*/ 278 h 283"/>
                  <a:gd name="T12" fmla="*/ 285 w 290"/>
                  <a:gd name="T13" fmla="*/ 278 h 283"/>
                  <a:gd name="T14" fmla="*/ 285 w 290"/>
                  <a:gd name="T15" fmla="*/ 273 h 283"/>
                  <a:gd name="T16" fmla="*/ 285 w 290"/>
                  <a:gd name="T17" fmla="*/ 278 h 283"/>
                  <a:gd name="T18" fmla="*/ 290 w 290"/>
                  <a:gd name="T19" fmla="*/ 278 h 283"/>
                  <a:gd name="T20" fmla="*/ 290 w 290"/>
                  <a:gd name="T21" fmla="*/ 0 h 283"/>
                  <a:gd name="T22" fmla="*/ 0 w 290"/>
                  <a:gd name="T23" fmla="*/ 0 h 283"/>
                  <a:gd name="T24" fmla="*/ 0 w 290"/>
                  <a:gd name="T25" fmla="*/ 283 h 283"/>
                  <a:gd name="T26" fmla="*/ 290 w 290"/>
                  <a:gd name="T27" fmla="*/ 283 h 283"/>
                  <a:gd name="T28" fmla="*/ 290 w 290"/>
                  <a:gd name="T29" fmla="*/ 278 h 283"/>
                  <a:gd name="T30" fmla="*/ 285 w 290"/>
                  <a:gd name="T31" fmla="*/ 27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283">
                    <a:moveTo>
                      <a:pt x="285" y="278"/>
                    </a:moveTo>
                    <a:lnTo>
                      <a:pt x="285" y="273"/>
                    </a:lnTo>
                    <a:lnTo>
                      <a:pt x="10" y="273"/>
                    </a:lnTo>
                    <a:lnTo>
                      <a:pt x="10" y="10"/>
                    </a:lnTo>
                    <a:lnTo>
                      <a:pt x="280" y="10"/>
                    </a:lnTo>
                    <a:lnTo>
                      <a:pt x="280" y="278"/>
                    </a:lnTo>
                    <a:lnTo>
                      <a:pt x="285" y="278"/>
                    </a:lnTo>
                    <a:lnTo>
                      <a:pt x="285" y="273"/>
                    </a:lnTo>
                    <a:lnTo>
                      <a:pt x="285" y="278"/>
                    </a:lnTo>
                    <a:lnTo>
                      <a:pt x="290" y="278"/>
                    </a:lnTo>
                    <a:lnTo>
                      <a:pt x="290" y="0"/>
                    </a:lnTo>
                    <a:lnTo>
                      <a:pt x="0" y="0"/>
                    </a:lnTo>
                    <a:lnTo>
                      <a:pt x="0" y="283"/>
                    </a:lnTo>
                    <a:lnTo>
                      <a:pt x="290" y="283"/>
                    </a:lnTo>
                    <a:lnTo>
                      <a:pt x="290" y="278"/>
                    </a:lnTo>
                    <a:lnTo>
                      <a:pt x="285" y="278"/>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63" name="ï$líḋé"/>
              <p:cNvSpPr/>
              <p:nvPr/>
            </p:nvSpPr>
            <p:spPr bwMode="auto">
              <a:xfrm>
                <a:off x="3123" y="1609"/>
                <a:ext cx="290" cy="283"/>
              </a:xfrm>
              <a:custGeom>
                <a:avLst/>
                <a:gdLst>
                  <a:gd name="T0" fmla="*/ 285 w 290"/>
                  <a:gd name="T1" fmla="*/ 278 h 283"/>
                  <a:gd name="T2" fmla="*/ 285 w 290"/>
                  <a:gd name="T3" fmla="*/ 273 h 283"/>
                  <a:gd name="T4" fmla="*/ 10 w 290"/>
                  <a:gd name="T5" fmla="*/ 273 h 283"/>
                  <a:gd name="T6" fmla="*/ 10 w 290"/>
                  <a:gd name="T7" fmla="*/ 10 h 283"/>
                  <a:gd name="T8" fmla="*/ 280 w 290"/>
                  <a:gd name="T9" fmla="*/ 10 h 283"/>
                  <a:gd name="T10" fmla="*/ 280 w 290"/>
                  <a:gd name="T11" fmla="*/ 278 h 283"/>
                  <a:gd name="T12" fmla="*/ 285 w 290"/>
                  <a:gd name="T13" fmla="*/ 278 h 283"/>
                  <a:gd name="T14" fmla="*/ 285 w 290"/>
                  <a:gd name="T15" fmla="*/ 273 h 283"/>
                  <a:gd name="T16" fmla="*/ 285 w 290"/>
                  <a:gd name="T17" fmla="*/ 278 h 283"/>
                  <a:gd name="T18" fmla="*/ 290 w 290"/>
                  <a:gd name="T19" fmla="*/ 278 h 283"/>
                  <a:gd name="T20" fmla="*/ 290 w 290"/>
                  <a:gd name="T21" fmla="*/ 0 h 283"/>
                  <a:gd name="T22" fmla="*/ 0 w 290"/>
                  <a:gd name="T23" fmla="*/ 0 h 283"/>
                  <a:gd name="T24" fmla="*/ 0 w 290"/>
                  <a:gd name="T25" fmla="*/ 283 h 283"/>
                  <a:gd name="T26" fmla="*/ 290 w 290"/>
                  <a:gd name="T27" fmla="*/ 283 h 283"/>
                  <a:gd name="T28" fmla="*/ 290 w 290"/>
                  <a:gd name="T29" fmla="*/ 278 h 283"/>
                  <a:gd name="T30" fmla="*/ 285 w 290"/>
                  <a:gd name="T31" fmla="*/ 27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0" h="283">
                    <a:moveTo>
                      <a:pt x="285" y="278"/>
                    </a:moveTo>
                    <a:lnTo>
                      <a:pt x="285" y="273"/>
                    </a:lnTo>
                    <a:lnTo>
                      <a:pt x="10" y="273"/>
                    </a:lnTo>
                    <a:lnTo>
                      <a:pt x="10" y="10"/>
                    </a:lnTo>
                    <a:lnTo>
                      <a:pt x="280" y="10"/>
                    </a:lnTo>
                    <a:lnTo>
                      <a:pt x="280" y="278"/>
                    </a:lnTo>
                    <a:lnTo>
                      <a:pt x="285" y="278"/>
                    </a:lnTo>
                    <a:lnTo>
                      <a:pt x="285" y="273"/>
                    </a:lnTo>
                    <a:lnTo>
                      <a:pt x="285" y="278"/>
                    </a:lnTo>
                    <a:lnTo>
                      <a:pt x="290" y="278"/>
                    </a:lnTo>
                    <a:lnTo>
                      <a:pt x="290" y="0"/>
                    </a:lnTo>
                    <a:lnTo>
                      <a:pt x="0" y="0"/>
                    </a:lnTo>
                    <a:lnTo>
                      <a:pt x="0" y="283"/>
                    </a:lnTo>
                    <a:lnTo>
                      <a:pt x="290" y="283"/>
                    </a:lnTo>
                    <a:lnTo>
                      <a:pt x="290" y="278"/>
                    </a:lnTo>
                    <a:lnTo>
                      <a:pt x="285" y="2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64" name="ïslíḍè"/>
              <p:cNvSpPr/>
              <p:nvPr/>
            </p:nvSpPr>
            <p:spPr bwMode="auto">
              <a:xfrm>
                <a:off x="2667" y="2259"/>
                <a:ext cx="529" cy="1137"/>
              </a:xfrm>
              <a:prstGeom prst="rect">
                <a:avLst/>
              </a:prstGeom>
              <a:solidFill>
                <a:srgbClr val="F7F2E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65" name="íŝlîde"/>
              <p:cNvSpPr/>
              <p:nvPr/>
            </p:nvSpPr>
            <p:spPr bwMode="auto">
              <a:xfrm>
                <a:off x="2667" y="2259"/>
                <a:ext cx="529" cy="1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66" name="íṥḻíḍe"/>
              <p:cNvSpPr/>
              <p:nvPr/>
            </p:nvSpPr>
            <p:spPr bwMode="auto">
              <a:xfrm>
                <a:off x="2662" y="2254"/>
                <a:ext cx="540" cy="1147"/>
              </a:xfrm>
              <a:custGeom>
                <a:avLst/>
                <a:gdLst>
                  <a:gd name="T0" fmla="*/ 534 w 540"/>
                  <a:gd name="T1" fmla="*/ 5 h 1147"/>
                  <a:gd name="T2" fmla="*/ 529 w 540"/>
                  <a:gd name="T3" fmla="*/ 5 h 1147"/>
                  <a:gd name="T4" fmla="*/ 529 w 540"/>
                  <a:gd name="T5" fmla="*/ 1137 h 1147"/>
                  <a:gd name="T6" fmla="*/ 10 w 540"/>
                  <a:gd name="T7" fmla="*/ 1137 h 1147"/>
                  <a:gd name="T8" fmla="*/ 10 w 540"/>
                  <a:gd name="T9" fmla="*/ 10 h 1147"/>
                  <a:gd name="T10" fmla="*/ 534 w 540"/>
                  <a:gd name="T11" fmla="*/ 10 h 1147"/>
                  <a:gd name="T12" fmla="*/ 534 w 540"/>
                  <a:gd name="T13" fmla="*/ 5 h 1147"/>
                  <a:gd name="T14" fmla="*/ 529 w 540"/>
                  <a:gd name="T15" fmla="*/ 5 h 1147"/>
                  <a:gd name="T16" fmla="*/ 534 w 540"/>
                  <a:gd name="T17" fmla="*/ 5 h 1147"/>
                  <a:gd name="T18" fmla="*/ 534 w 540"/>
                  <a:gd name="T19" fmla="*/ 0 h 1147"/>
                  <a:gd name="T20" fmla="*/ 0 w 540"/>
                  <a:gd name="T21" fmla="*/ 0 h 1147"/>
                  <a:gd name="T22" fmla="*/ 0 w 540"/>
                  <a:gd name="T23" fmla="*/ 1147 h 1147"/>
                  <a:gd name="T24" fmla="*/ 540 w 540"/>
                  <a:gd name="T25" fmla="*/ 1147 h 1147"/>
                  <a:gd name="T26" fmla="*/ 540 w 540"/>
                  <a:gd name="T27" fmla="*/ 0 h 1147"/>
                  <a:gd name="T28" fmla="*/ 534 w 540"/>
                  <a:gd name="T29" fmla="*/ 0 h 1147"/>
                  <a:gd name="T30" fmla="*/ 534 w 540"/>
                  <a:gd name="T31" fmla="*/ 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0" h="1147">
                    <a:moveTo>
                      <a:pt x="534" y="5"/>
                    </a:moveTo>
                    <a:lnTo>
                      <a:pt x="529" y="5"/>
                    </a:lnTo>
                    <a:lnTo>
                      <a:pt x="529" y="1137"/>
                    </a:lnTo>
                    <a:lnTo>
                      <a:pt x="10" y="1137"/>
                    </a:lnTo>
                    <a:lnTo>
                      <a:pt x="10" y="10"/>
                    </a:lnTo>
                    <a:lnTo>
                      <a:pt x="534" y="10"/>
                    </a:lnTo>
                    <a:lnTo>
                      <a:pt x="534" y="5"/>
                    </a:lnTo>
                    <a:lnTo>
                      <a:pt x="529" y="5"/>
                    </a:lnTo>
                    <a:lnTo>
                      <a:pt x="534" y="5"/>
                    </a:lnTo>
                    <a:lnTo>
                      <a:pt x="534" y="0"/>
                    </a:lnTo>
                    <a:lnTo>
                      <a:pt x="0" y="0"/>
                    </a:lnTo>
                    <a:lnTo>
                      <a:pt x="0" y="1147"/>
                    </a:lnTo>
                    <a:lnTo>
                      <a:pt x="540" y="1147"/>
                    </a:lnTo>
                    <a:lnTo>
                      <a:pt x="540" y="0"/>
                    </a:lnTo>
                    <a:lnTo>
                      <a:pt x="534" y="0"/>
                    </a:lnTo>
                    <a:lnTo>
                      <a:pt x="534" y="5"/>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67" name="íSļîḋé"/>
              <p:cNvSpPr/>
              <p:nvPr/>
            </p:nvSpPr>
            <p:spPr bwMode="auto">
              <a:xfrm>
                <a:off x="2662" y="2254"/>
                <a:ext cx="540" cy="1147"/>
              </a:xfrm>
              <a:custGeom>
                <a:avLst/>
                <a:gdLst>
                  <a:gd name="T0" fmla="*/ 534 w 540"/>
                  <a:gd name="T1" fmla="*/ 5 h 1147"/>
                  <a:gd name="T2" fmla="*/ 529 w 540"/>
                  <a:gd name="T3" fmla="*/ 5 h 1147"/>
                  <a:gd name="T4" fmla="*/ 529 w 540"/>
                  <a:gd name="T5" fmla="*/ 1137 h 1147"/>
                  <a:gd name="T6" fmla="*/ 10 w 540"/>
                  <a:gd name="T7" fmla="*/ 1137 h 1147"/>
                  <a:gd name="T8" fmla="*/ 10 w 540"/>
                  <a:gd name="T9" fmla="*/ 10 h 1147"/>
                  <a:gd name="T10" fmla="*/ 534 w 540"/>
                  <a:gd name="T11" fmla="*/ 10 h 1147"/>
                  <a:gd name="T12" fmla="*/ 534 w 540"/>
                  <a:gd name="T13" fmla="*/ 5 h 1147"/>
                  <a:gd name="T14" fmla="*/ 529 w 540"/>
                  <a:gd name="T15" fmla="*/ 5 h 1147"/>
                  <a:gd name="T16" fmla="*/ 534 w 540"/>
                  <a:gd name="T17" fmla="*/ 5 h 1147"/>
                  <a:gd name="T18" fmla="*/ 534 w 540"/>
                  <a:gd name="T19" fmla="*/ 0 h 1147"/>
                  <a:gd name="T20" fmla="*/ 0 w 540"/>
                  <a:gd name="T21" fmla="*/ 0 h 1147"/>
                  <a:gd name="T22" fmla="*/ 0 w 540"/>
                  <a:gd name="T23" fmla="*/ 1147 h 1147"/>
                  <a:gd name="T24" fmla="*/ 540 w 540"/>
                  <a:gd name="T25" fmla="*/ 1147 h 1147"/>
                  <a:gd name="T26" fmla="*/ 540 w 540"/>
                  <a:gd name="T27" fmla="*/ 0 h 1147"/>
                  <a:gd name="T28" fmla="*/ 534 w 540"/>
                  <a:gd name="T29" fmla="*/ 0 h 1147"/>
                  <a:gd name="T30" fmla="*/ 534 w 540"/>
                  <a:gd name="T31" fmla="*/ 5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0" h="1147">
                    <a:moveTo>
                      <a:pt x="534" y="5"/>
                    </a:moveTo>
                    <a:lnTo>
                      <a:pt x="529" y="5"/>
                    </a:lnTo>
                    <a:lnTo>
                      <a:pt x="529" y="1137"/>
                    </a:lnTo>
                    <a:lnTo>
                      <a:pt x="10" y="1137"/>
                    </a:lnTo>
                    <a:lnTo>
                      <a:pt x="10" y="10"/>
                    </a:lnTo>
                    <a:lnTo>
                      <a:pt x="534" y="10"/>
                    </a:lnTo>
                    <a:lnTo>
                      <a:pt x="534" y="5"/>
                    </a:lnTo>
                    <a:lnTo>
                      <a:pt x="529" y="5"/>
                    </a:lnTo>
                    <a:lnTo>
                      <a:pt x="534" y="5"/>
                    </a:lnTo>
                    <a:lnTo>
                      <a:pt x="534" y="0"/>
                    </a:lnTo>
                    <a:lnTo>
                      <a:pt x="0" y="0"/>
                    </a:lnTo>
                    <a:lnTo>
                      <a:pt x="0" y="1147"/>
                    </a:lnTo>
                    <a:lnTo>
                      <a:pt x="540" y="1147"/>
                    </a:lnTo>
                    <a:lnTo>
                      <a:pt x="540" y="0"/>
                    </a:lnTo>
                    <a:lnTo>
                      <a:pt x="534" y="0"/>
                    </a:lnTo>
                    <a:lnTo>
                      <a:pt x="534"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68" name="ïṧľíḑe"/>
              <p:cNvSpPr/>
              <p:nvPr/>
            </p:nvSpPr>
            <p:spPr bwMode="auto">
              <a:xfrm>
                <a:off x="2719" y="2311"/>
                <a:ext cx="27" cy="960"/>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69" name="išḷíḑé"/>
              <p:cNvSpPr/>
              <p:nvPr/>
            </p:nvSpPr>
            <p:spPr bwMode="auto">
              <a:xfrm>
                <a:off x="2719" y="2311"/>
                <a:ext cx="27"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70" name="íŝľíḍè"/>
              <p:cNvSpPr/>
              <p:nvPr/>
            </p:nvSpPr>
            <p:spPr bwMode="auto">
              <a:xfrm>
                <a:off x="2775" y="2311"/>
                <a:ext cx="25" cy="960"/>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71" name="îṡļïḓé"/>
              <p:cNvSpPr/>
              <p:nvPr/>
            </p:nvSpPr>
            <p:spPr bwMode="auto">
              <a:xfrm>
                <a:off x="2775" y="2311"/>
                <a:ext cx="25"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72" name="iṥḷïḓe"/>
              <p:cNvSpPr/>
              <p:nvPr/>
            </p:nvSpPr>
            <p:spPr bwMode="auto">
              <a:xfrm>
                <a:off x="2830" y="2311"/>
                <a:ext cx="26" cy="960"/>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73" name="ïsḻîḍé"/>
              <p:cNvSpPr/>
              <p:nvPr/>
            </p:nvSpPr>
            <p:spPr bwMode="auto">
              <a:xfrm>
                <a:off x="2830" y="2311"/>
                <a:ext cx="26"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74" name="isliḍe"/>
              <p:cNvSpPr/>
              <p:nvPr/>
            </p:nvSpPr>
            <p:spPr bwMode="auto">
              <a:xfrm>
                <a:off x="2884" y="2311"/>
                <a:ext cx="26" cy="960"/>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75" name="ísḻíḋé"/>
              <p:cNvSpPr/>
              <p:nvPr/>
            </p:nvSpPr>
            <p:spPr bwMode="auto">
              <a:xfrm>
                <a:off x="2884" y="2311"/>
                <a:ext cx="26"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76" name="ï$ḷidê"/>
              <p:cNvSpPr/>
              <p:nvPr/>
            </p:nvSpPr>
            <p:spPr bwMode="auto">
              <a:xfrm>
                <a:off x="2939" y="2311"/>
                <a:ext cx="26" cy="960"/>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77" name="is1îdê"/>
              <p:cNvSpPr/>
              <p:nvPr/>
            </p:nvSpPr>
            <p:spPr bwMode="auto">
              <a:xfrm>
                <a:off x="2939" y="2311"/>
                <a:ext cx="26"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78" name="is1îḍè"/>
              <p:cNvSpPr/>
              <p:nvPr/>
            </p:nvSpPr>
            <p:spPr bwMode="auto">
              <a:xfrm>
                <a:off x="2204" y="2783"/>
                <a:ext cx="463" cy="613"/>
              </a:xfrm>
              <a:custGeom>
                <a:avLst/>
                <a:gdLst>
                  <a:gd name="T0" fmla="*/ 0 w 463"/>
                  <a:gd name="T1" fmla="*/ 613 h 613"/>
                  <a:gd name="T2" fmla="*/ 463 w 463"/>
                  <a:gd name="T3" fmla="*/ 613 h 613"/>
                  <a:gd name="T4" fmla="*/ 463 w 463"/>
                  <a:gd name="T5" fmla="*/ 0 h 613"/>
                  <a:gd name="T6" fmla="*/ 131 w 463"/>
                  <a:gd name="T7" fmla="*/ 0 h 613"/>
                  <a:gd name="T8" fmla="*/ 131 w 463"/>
                  <a:gd name="T9" fmla="*/ 613 h 613"/>
                  <a:gd name="T10" fmla="*/ 0 w 463"/>
                  <a:gd name="T11" fmla="*/ 613 h 613"/>
                </a:gdLst>
                <a:ahLst/>
                <a:cxnLst>
                  <a:cxn ang="0">
                    <a:pos x="T0" y="T1"/>
                  </a:cxn>
                  <a:cxn ang="0">
                    <a:pos x="T2" y="T3"/>
                  </a:cxn>
                  <a:cxn ang="0">
                    <a:pos x="T4" y="T5"/>
                  </a:cxn>
                  <a:cxn ang="0">
                    <a:pos x="T6" y="T7"/>
                  </a:cxn>
                  <a:cxn ang="0">
                    <a:pos x="T8" y="T9"/>
                  </a:cxn>
                  <a:cxn ang="0">
                    <a:pos x="T10" y="T11"/>
                  </a:cxn>
                </a:cxnLst>
                <a:rect l="0" t="0" r="r" b="b"/>
                <a:pathLst>
                  <a:path w="463" h="613">
                    <a:moveTo>
                      <a:pt x="0" y="613"/>
                    </a:moveTo>
                    <a:lnTo>
                      <a:pt x="463" y="613"/>
                    </a:lnTo>
                    <a:lnTo>
                      <a:pt x="463" y="0"/>
                    </a:lnTo>
                    <a:lnTo>
                      <a:pt x="131" y="0"/>
                    </a:lnTo>
                    <a:lnTo>
                      <a:pt x="131" y="613"/>
                    </a:lnTo>
                    <a:lnTo>
                      <a:pt x="0" y="613"/>
                    </a:lnTo>
                    <a:close/>
                  </a:path>
                </a:pathLst>
              </a:custGeom>
              <a:solidFill>
                <a:srgbClr val="F7F2E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79" name="îṣlîḋe"/>
              <p:cNvSpPr/>
              <p:nvPr/>
            </p:nvSpPr>
            <p:spPr bwMode="auto">
              <a:xfrm>
                <a:off x="2204" y="2783"/>
                <a:ext cx="463" cy="613"/>
              </a:xfrm>
              <a:custGeom>
                <a:avLst/>
                <a:gdLst>
                  <a:gd name="T0" fmla="*/ 0 w 463"/>
                  <a:gd name="T1" fmla="*/ 613 h 613"/>
                  <a:gd name="T2" fmla="*/ 463 w 463"/>
                  <a:gd name="T3" fmla="*/ 613 h 613"/>
                  <a:gd name="T4" fmla="*/ 463 w 463"/>
                  <a:gd name="T5" fmla="*/ 0 h 613"/>
                  <a:gd name="T6" fmla="*/ 131 w 463"/>
                  <a:gd name="T7" fmla="*/ 0 h 613"/>
                  <a:gd name="T8" fmla="*/ 131 w 463"/>
                  <a:gd name="T9" fmla="*/ 613 h 613"/>
                  <a:gd name="T10" fmla="*/ 0 w 463"/>
                  <a:gd name="T11" fmla="*/ 613 h 613"/>
                </a:gdLst>
                <a:ahLst/>
                <a:cxnLst>
                  <a:cxn ang="0">
                    <a:pos x="T0" y="T1"/>
                  </a:cxn>
                  <a:cxn ang="0">
                    <a:pos x="T2" y="T3"/>
                  </a:cxn>
                  <a:cxn ang="0">
                    <a:pos x="T4" y="T5"/>
                  </a:cxn>
                  <a:cxn ang="0">
                    <a:pos x="T6" y="T7"/>
                  </a:cxn>
                  <a:cxn ang="0">
                    <a:pos x="T8" y="T9"/>
                  </a:cxn>
                  <a:cxn ang="0">
                    <a:pos x="T10" y="T11"/>
                  </a:cxn>
                </a:cxnLst>
                <a:rect l="0" t="0" r="r" b="b"/>
                <a:pathLst>
                  <a:path w="463" h="613">
                    <a:moveTo>
                      <a:pt x="0" y="613"/>
                    </a:moveTo>
                    <a:lnTo>
                      <a:pt x="463" y="613"/>
                    </a:lnTo>
                    <a:lnTo>
                      <a:pt x="463" y="0"/>
                    </a:lnTo>
                    <a:lnTo>
                      <a:pt x="131" y="0"/>
                    </a:lnTo>
                    <a:lnTo>
                      <a:pt x="131" y="613"/>
                    </a:lnTo>
                    <a:lnTo>
                      <a:pt x="0" y="6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80" name="iṩḻíḍé"/>
              <p:cNvSpPr/>
              <p:nvPr/>
            </p:nvSpPr>
            <p:spPr bwMode="auto">
              <a:xfrm>
                <a:off x="2204" y="2778"/>
                <a:ext cx="468" cy="623"/>
              </a:xfrm>
              <a:custGeom>
                <a:avLst/>
                <a:gdLst>
                  <a:gd name="T0" fmla="*/ 0 w 468"/>
                  <a:gd name="T1" fmla="*/ 623 h 623"/>
                  <a:gd name="T2" fmla="*/ 468 w 468"/>
                  <a:gd name="T3" fmla="*/ 623 h 623"/>
                  <a:gd name="T4" fmla="*/ 468 w 468"/>
                  <a:gd name="T5" fmla="*/ 0 h 623"/>
                  <a:gd name="T6" fmla="*/ 126 w 468"/>
                  <a:gd name="T7" fmla="*/ 0 h 623"/>
                  <a:gd name="T8" fmla="*/ 126 w 468"/>
                  <a:gd name="T9" fmla="*/ 618 h 623"/>
                  <a:gd name="T10" fmla="*/ 136 w 468"/>
                  <a:gd name="T11" fmla="*/ 618 h 623"/>
                  <a:gd name="T12" fmla="*/ 136 w 468"/>
                  <a:gd name="T13" fmla="*/ 10 h 623"/>
                  <a:gd name="T14" fmla="*/ 458 w 468"/>
                  <a:gd name="T15" fmla="*/ 10 h 623"/>
                  <a:gd name="T16" fmla="*/ 458 w 468"/>
                  <a:gd name="T17" fmla="*/ 613 h 623"/>
                  <a:gd name="T18" fmla="*/ 0 w 468"/>
                  <a:gd name="T19" fmla="*/ 613 h 623"/>
                  <a:gd name="T20" fmla="*/ 0 w 468"/>
                  <a:gd name="T21" fmla="*/ 623 h 623"/>
                  <a:gd name="T22" fmla="*/ 0 w 468"/>
                  <a:gd name="T23" fmla="*/ 623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8" h="623">
                    <a:moveTo>
                      <a:pt x="0" y="623"/>
                    </a:moveTo>
                    <a:lnTo>
                      <a:pt x="468" y="623"/>
                    </a:lnTo>
                    <a:lnTo>
                      <a:pt x="468" y="0"/>
                    </a:lnTo>
                    <a:lnTo>
                      <a:pt x="126" y="0"/>
                    </a:lnTo>
                    <a:lnTo>
                      <a:pt x="126" y="618"/>
                    </a:lnTo>
                    <a:lnTo>
                      <a:pt x="136" y="618"/>
                    </a:lnTo>
                    <a:lnTo>
                      <a:pt x="136" y="10"/>
                    </a:lnTo>
                    <a:lnTo>
                      <a:pt x="458" y="10"/>
                    </a:lnTo>
                    <a:lnTo>
                      <a:pt x="458" y="613"/>
                    </a:lnTo>
                    <a:lnTo>
                      <a:pt x="0" y="613"/>
                    </a:lnTo>
                    <a:lnTo>
                      <a:pt x="0" y="623"/>
                    </a:lnTo>
                    <a:lnTo>
                      <a:pt x="0" y="623"/>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81" name="ïšľidé"/>
              <p:cNvSpPr/>
              <p:nvPr/>
            </p:nvSpPr>
            <p:spPr bwMode="auto">
              <a:xfrm>
                <a:off x="2204" y="2778"/>
                <a:ext cx="468" cy="623"/>
              </a:xfrm>
              <a:custGeom>
                <a:avLst/>
                <a:gdLst>
                  <a:gd name="T0" fmla="*/ 0 w 468"/>
                  <a:gd name="T1" fmla="*/ 623 h 623"/>
                  <a:gd name="T2" fmla="*/ 468 w 468"/>
                  <a:gd name="T3" fmla="*/ 623 h 623"/>
                  <a:gd name="T4" fmla="*/ 468 w 468"/>
                  <a:gd name="T5" fmla="*/ 0 h 623"/>
                  <a:gd name="T6" fmla="*/ 126 w 468"/>
                  <a:gd name="T7" fmla="*/ 0 h 623"/>
                  <a:gd name="T8" fmla="*/ 126 w 468"/>
                  <a:gd name="T9" fmla="*/ 618 h 623"/>
                  <a:gd name="T10" fmla="*/ 136 w 468"/>
                  <a:gd name="T11" fmla="*/ 618 h 623"/>
                  <a:gd name="T12" fmla="*/ 136 w 468"/>
                  <a:gd name="T13" fmla="*/ 10 h 623"/>
                  <a:gd name="T14" fmla="*/ 458 w 468"/>
                  <a:gd name="T15" fmla="*/ 10 h 623"/>
                  <a:gd name="T16" fmla="*/ 458 w 468"/>
                  <a:gd name="T17" fmla="*/ 613 h 623"/>
                  <a:gd name="T18" fmla="*/ 0 w 468"/>
                  <a:gd name="T19" fmla="*/ 613 h 623"/>
                  <a:gd name="T20" fmla="*/ 0 w 468"/>
                  <a:gd name="T21" fmla="*/ 623 h 623"/>
                  <a:gd name="T22" fmla="*/ 0 w 468"/>
                  <a:gd name="T23" fmla="*/ 623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8" h="623">
                    <a:moveTo>
                      <a:pt x="0" y="623"/>
                    </a:moveTo>
                    <a:lnTo>
                      <a:pt x="468" y="623"/>
                    </a:lnTo>
                    <a:lnTo>
                      <a:pt x="468" y="0"/>
                    </a:lnTo>
                    <a:lnTo>
                      <a:pt x="126" y="0"/>
                    </a:lnTo>
                    <a:lnTo>
                      <a:pt x="126" y="618"/>
                    </a:lnTo>
                    <a:lnTo>
                      <a:pt x="136" y="618"/>
                    </a:lnTo>
                    <a:lnTo>
                      <a:pt x="136" y="10"/>
                    </a:lnTo>
                    <a:lnTo>
                      <a:pt x="458" y="10"/>
                    </a:lnTo>
                    <a:lnTo>
                      <a:pt x="458" y="613"/>
                    </a:lnTo>
                    <a:lnTo>
                      <a:pt x="0" y="613"/>
                    </a:lnTo>
                    <a:lnTo>
                      <a:pt x="0" y="623"/>
                    </a:lnTo>
                    <a:lnTo>
                      <a:pt x="0" y="6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82" name="íṣ1iḑè"/>
              <p:cNvSpPr/>
              <p:nvPr/>
            </p:nvSpPr>
            <p:spPr bwMode="auto">
              <a:xfrm>
                <a:off x="2389" y="2833"/>
                <a:ext cx="196" cy="33"/>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83" name="íṡ1idè"/>
              <p:cNvSpPr/>
              <p:nvPr/>
            </p:nvSpPr>
            <p:spPr bwMode="auto">
              <a:xfrm>
                <a:off x="2389" y="2833"/>
                <a:ext cx="196"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84" name="iṧļîḓé"/>
              <p:cNvSpPr/>
              <p:nvPr/>
            </p:nvSpPr>
            <p:spPr bwMode="auto">
              <a:xfrm>
                <a:off x="2389" y="2897"/>
                <a:ext cx="196" cy="32"/>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85" name="ísḻîdé"/>
              <p:cNvSpPr/>
              <p:nvPr/>
            </p:nvSpPr>
            <p:spPr bwMode="auto">
              <a:xfrm>
                <a:off x="2389" y="2897"/>
                <a:ext cx="196"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86" name="iṥḷîďe"/>
              <p:cNvSpPr/>
              <p:nvPr/>
            </p:nvSpPr>
            <p:spPr bwMode="auto">
              <a:xfrm>
                <a:off x="2389" y="2959"/>
                <a:ext cx="196" cy="32"/>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87" name="îS1ídê"/>
              <p:cNvSpPr/>
              <p:nvPr/>
            </p:nvSpPr>
            <p:spPr bwMode="auto">
              <a:xfrm>
                <a:off x="2389" y="2959"/>
                <a:ext cx="196"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88" name="íṣ1ïḋê"/>
              <p:cNvSpPr/>
              <p:nvPr/>
            </p:nvSpPr>
            <p:spPr bwMode="auto">
              <a:xfrm>
                <a:off x="2389" y="3023"/>
                <a:ext cx="196" cy="33"/>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89" name="iSľîḍé"/>
              <p:cNvSpPr/>
              <p:nvPr/>
            </p:nvSpPr>
            <p:spPr bwMode="auto">
              <a:xfrm>
                <a:off x="2389" y="3023"/>
                <a:ext cx="196"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90" name="ï$1ïḓê"/>
              <p:cNvSpPr/>
              <p:nvPr/>
            </p:nvSpPr>
            <p:spPr bwMode="auto">
              <a:xfrm>
                <a:off x="2389" y="3087"/>
                <a:ext cx="196" cy="32"/>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91" name="îşļîďe"/>
              <p:cNvSpPr/>
              <p:nvPr/>
            </p:nvSpPr>
            <p:spPr bwMode="auto">
              <a:xfrm>
                <a:off x="2389" y="3087"/>
                <a:ext cx="196"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92" name="îşļïḑe"/>
              <p:cNvSpPr/>
              <p:nvPr/>
            </p:nvSpPr>
            <p:spPr bwMode="auto">
              <a:xfrm>
                <a:off x="2389" y="3148"/>
                <a:ext cx="196" cy="33"/>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93" name="íṣḷïḋe"/>
              <p:cNvSpPr/>
              <p:nvPr/>
            </p:nvSpPr>
            <p:spPr bwMode="auto">
              <a:xfrm>
                <a:off x="2389" y="3148"/>
                <a:ext cx="196"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94" name="íṩḻïḋê"/>
              <p:cNvSpPr/>
              <p:nvPr/>
            </p:nvSpPr>
            <p:spPr bwMode="auto">
              <a:xfrm>
                <a:off x="2389" y="3207"/>
                <a:ext cx="196" cy="32"/>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95" name="iṥ1iḑé"/>
              <p:cNvSpPr/>
              <p:nvPr/>
            </p:nvSpPr>
            <p:spPr bwMode="auto">
              <a:xfrm>
                <a:off x="2389" y="3207"/>
                <a:ext cx="196"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96" name="išliḓe"/>
              <p:cNvSpPr/>
              <p:nvPr/>
            </p:nvSpPr>
            <p:spPr bwMode="auto">
              <a:xfrm>
                <a:off x="2585" y="2788"/>
                <a:ext cx="77" cy="603"/>
              </a:xfrm>
              <a:custGeom>
                <a:avLst/>
                <a:gdLst>
                  <a:gd name="T0" fmla="*/ 77 w 77"/>
                  <a:gd name="T1" fmla="*/ 0 h 603"/>
                  <a:gd name="T2" fmla="*/ 0 w 77"/>
                  <a:gd name="T3" fmla="*/ 0 h 603"/>
                  <a:gd name="T4" fmla="*/ 0 w 77"/>
                  <a:gd name="T5" fmla="*/ 45 h 603"/>
                  <a:gd name="T6" fmla="*/ 28 w 77"/>
                  <a:gd name="T7" fmla="*/ 45 h 603"/>
                  <a:gd name="T8" fmla="*/ 28 w 77"/>
                  <a:gd name="T9" fmla="*/ 78 h 603"/>
                  <a:gd name="T10" fmla="*/ 0 w 77"/>
                  <a:gd name="T11" fmla="*/ 78 h 603"/>
                  <a:gd name="T12" fmla="*/ 0 w 77"/>
                  <a:gd name="T13" fmla="*/ 109 h 603"/>
                  <a:gd name="T14" fmla="*/ 28 w 77"/>
                  <a:gd name="T15" fmla="*/ 109 h 603"/>
                  <a:gd name="T16" fmla="*/ 28 w 77"/>
                  <a:gd name="T17" fmla="*/ 141 h 603"/>
                  <a:gd name="T18" fmla="*/ 0 w 77"/>
                  <a:gd name="T19" fmla="*/ 141 h 603"/>
                  <a:gd name="T20" fmla="*/ 0 w 77"/>
                  <a:gd name="T21" fmla="*/ 171 h 603"/>
                  <a:gd name="T22" fmla="*/ 28 w 77"/>
                  <a:gd name="T23" fmla="*/ 171 h 603"/>
                  <a:gd name="T24" fmla="*/ 28 w 77"/>
                  <a:gd name="T25" fmla="*/ 203 h 603"/>
                  <a:gd name="T26" fmla="*/ 0 w 77"/>
                  <a:gd name="T27" fmla="*/ 203 h 603"/>
                  <a:gd name="T28" fmla="*/ 0 w 77"/>
                  <a:gd name="T29" fmla="*/ 235 h 603"/>
                  <a:gd name="T30" fmla="*/ 28 w 77"/>
                  <a:gd name="T31" fmla="*/ 235 h 603"/>
                  <a:gd name="T32" fmla="*/ 28 w 77"/>
                  <a:gd name="T33" fmla="*/ 268 h 603"/>
                  <a:gd name="T34" fmla="*/ 0 w 77"/>
                  <a:gd name="T35" fmla="*/ 268 h 603"/>
                  <a:gd name="T36" fmla="*/ 0 w 77"/>
                  <a:gd name="T37" fmla="*/ 299 h 603"/>
                  <a:gd name="T38" fmla="*/ 28 w 77"/>
                  <a:gd name="T39" fmla="*/ 299 h 603"/>
                  <a:gd name="T40" fmla="*/ 28 w 77"/>
                  <a:gd name="T41" fmla="*/ 331 h 603"/>
                  <a:gd name="T42" fmla="*/ 0 w 77"/>
                  <a:gd name="T43" fmla="*/ 331 h 603"/>
                  <a:gd name="T44" fmla="*/ 0 w 77"/>
                  <a:gd name="T45" fmla="*/ 360 h 603"/>
                  <a:gd name="T46" fmla="*/ 28 w 77"/>
                  <a:gd name="T47" fmla="*/ 360 h 603"/>
                  <a:gd name="T48" fmla="*/ 28 w 77"/>
                  <a:gd name="T49" fmla="*/ 393 h 603"/>
                  <a:gd name="T50" fmla="*/ 0 w 77"/>
                  <a:gd name="T51" fmla="*/ 393 h 603"/>
                  <a:gd name="T52" fmla="*/ 0 w 77"/>
                  <a:gd name="T53" fmla="*/ 419 h 603"/>
                  <a:gd name="T54" fmla="*/ 28 w 77"/>
                  <a:gd name="T55" fmla="*/ 419 h 603"/>
                  <a:gd name="T56" fmla="*/ 28 w 77"/>
                  <a:gd name="T57" fmla="*/ 451 h 603"/>
                  <a:gd name="T58" fmla="*/ 0 w 77"/>
                  <a:gd name="T59" fmla="*/ 451 h 603"/>
                  <a:gd name="T60" fmla="*/ 0 w 77"/>
                  <a:gd name="T61" fmla="*/ 603 h 603"/>
                  <a:gd name="T62" fmla="*/ 77 w 77"/>
                  <a:gd name="T63" fmla="*/ 603 h 603"/>
                  <a:gd name="T64" fmla="*/ 77 w 77"/>
                  <a:gd name="T65" fmla="*/ 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 h="603">
                    <a:moveTo>
                      <a:pt x="77" y="0"/>
                    </a:moveTo>
                    <a:lnTo>
                      <a:pt x="0" y="0"/>
                    </a:lnTo>
                    <a:lnTo>
                      <a:pt x="0" y="45"/>
                    </a:lnTo>
                    <a:lnTo>
                      <a:pt x="28" y="45"/>
                    </a:lnTo>
                    <a:lnTo>
                      <a:pt x="28" y="78"/>
                    </a:lnTo>
                    <a:lnTo>
                      <a:pt x="0" y="78"/>
                    </a:lnTo>
                    <a:lnTo>
                      <a:pt x="0" y="109"/>
                    </a:lnTo>
                    <a:lnTo>
                      <a:pt x="28" y="109"/>
                    </a:lnTo>
                    <a:lnTo>
                      <a:pt x="28" y="141"/>
                    </a:lnTo>
                    <a:lnTo>
                      <a:pt x="0" y="141"/>
                    </a:lnTo>
                    <a:lnTo>
                      <a:pt x="0" y="171"/>
                    </a:lnTo>
                    <a:lnTo>
                      <a:pt x="28" y="171"/>
                    </a:lnTo>
                    <a:lnTo>
                      <a:pt x="28" y="203"/>
                    </a:lnTo>
                    <a:lnTo>
                      <a:pt x="0" y="203"/>
                    </a:lnTo>
                    <a:lnTo>
                      <a:pt x="0" y="235"/>
                    </a:lnTo>
                    <a:lnTo>
                      <a:pt x="28" y="235"/>
                    </a:lnTo>
                    <a:lnTo>
                      <a:pt x="28" y="268"/>
                    </a:lnTo>
                    <a:lnTo>
                      <a:pt x="0" y="268"/>
                    </a:lnTo>
                    <a:lnTo>
                      <a:pt x="0" y="299"/>
                    </a:lnTo>
                    <a:lnTo>
                      <a:pt x="28" y="299"/>
                    </a:lnTo>
                    <a:lnTo>
                      <a:pt x="28" y="331"/>
                    </a:lnTo>
                    <a:lnTo>
                      <a:pt x="0" y="331"/>
                    </a:lnTo>
                    <a:lnTo>
                      <a:pt x="0" y="360"/>
                    </a:lnTo>
                    <a:lnTo>
                      <a:pt x="28" y="360"/>
                    </a:lnTo>
                    <a:lnTo>
                      <a:pt x="28" y="393"/>
                    </a:lnTo>
                    <a:lnTo>
                      <a:pt x="0" y="393"/>
                    </a:lnTo>
                    <a:lnTo>
                      <a:pt x="0" y="419"/>
                    </a:lnTo>
                    <a:lnTo>
                      <a:pt x="28" y="419"/>
                    </a:lnTo>
                    <a:lnTo>
                      <a:pt x="28" y="451"/>
                    </a:lnTo>
                    <a:lnTo>
                      <a:pt x="0" y="451"/>
                    </a:lnTo>
                    <a:lnTo>
                      <a:pt x="0" y="603"/>
                    </a:lnTo>
                    <a:lnTo>
                      <a:pt x="77" y="603"/>
                    </a:lnTo>
                    <a:lnTo>
                      <a:pt x="77" y="0"/>
                    </a:lnTo>
                    <a:close/>
                  </a:path>
                </a:pathLst>
              </a:custGeom>
              <a:solidFill>
                <a:srgbClr val="CBB1A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97" name="iŝļiḋè"/>
              <p:cNvSpPr/>
              <p:nvPr/>
            </p:nvSpPr>
            <p:spPr bwMode="auto">
              <a:xfrm>
                <a:off x="2585" y="2788"/>
                <a:ext cx="77" cy="603"/>
              </a:xfrm>
              <a:custGeom>
                <a:avLst/>
                <a:gdLst>
                  <a:gd name="T0" fmla="*/ 77 w 77"/>
                  <a:gd name="T1" fmla="*/ 0 h 603"/>
                  <a:gd name="T2" fmla="*/ 0 w 77"/>
                  <a:gd name="T3" fmla="*/ 0 h 603"/>
                  <a:gd name="T4" fmla="*/ 0 w 77"/>
                  <a:gd name="T5" fmla="*/ 45 h 603"/>
                  <a:gd name="T6" fmla="*/ 28 w 77"/>
                  <a:gd name="T7" fmla="*/ 45 h 603"/>
                  <a:gd name="T8" fmla="*/ 28 w 77"/>
                  <a:gd name="T9" fmla="*/ 78 h 603"/>
                  <a:gd name="T10" fmla="*/ 0 w 77"/>
                  <a:gd name="T11" fmla="*/ 78 h 603"/>
                  <a:gd name="T12" fmla="*/ 0 w 77"/>
                  <a:gd name="T13" fmla="*/ 109 h 603"/>
                  <a:gd name="T14" fmla="*/ 28 w 77"/>
                  <a:gd name="T15" fmla="*/ 109 h 603"/>
                  <a:gd name="T16" fmla="*/ 28 w 77"/>
                  <a:gd name="T17" fmla="*/ 141 h 603"/>
                  <a:gd name="T18" fmla="*/ 0 w 77"/>
                  <a:gd name="T19" fmla="*/ 141 h 603"/>
                  <a:gd name="T20" fmla="*/ 0 w 77"/>
                  <a:gd name="T21" fmla="*/ 171 h 603"/>
                  <a:gd name="T22" fmla="*/ 28 w 77"/>
                  <a:gd name="T23" fmla="*/ 171 h 603"/>
                  <a:gd name="T24" fmla="*/ 28 w 77"/>
                  <a:gd name="T25" fmla="*/ 203 h 603"/>
                  <a:gd name="T26" fmla="*/ 0 w 77"/>
                  <a:gd name="T27" fmla="*/ 203 h 603"/>
                  <a:gd name="T28" fmla="*/ 0 w 77"/>
                  <a:gd name="T29" fmla="*/ 235 h 603"/>
                  <a:gd name="T30" fmla="*/ 28 w 77"/>
                  <a:gd name="T31" fmla="*/ 235 h 603"/>
                  <a:gd name="T32" fmla="*/ 28 w 77"/>
                  <a:gd name="T33" fmla="*/ 268 h 603"/>
                  <a:gd name="T34" fmla="*/ 0 w 77"/>
                  <a:gd name="T35" fmla="*/ 268 h 603"/>
                  <a:gd name="T36" fmla="*/ 0 w 77"/>
                  <a:gd name="T37" fmla="*/ 299 h 603"/>
                  <a:gd name="T38" fmla="*/ 28 w 77"/>
                  <a:gd name="T39" fmla="*/ 299 h 603"/>
                  <a:gd name="T40" fmla="*/ 28 w 77"/>
                  <a:gd name="T41" fmla="*/ 331 h 603"/>
                  <a:gd name="T42" fmla="*/ 0 w 77"/>
                  <a:gd name="T43" fmla="*/ 331 h 603"/>
                  <a:gd name="T44" fmla="*/ 0 w 77"/>
                  <a:gd name="T45" fmla="*/ 360 h 603"/>
                  <a:gd name="T46" fmla="*/ 28 w 77"/>
                  <a:gd name="T47" fmla="*/ 360 h 603"/>
                  <a:gd name="T48" fmla="*/ 28 w 77"/>
                  <a:gd name="T49" fmla="*/ 393 h 603"/>
                  <a:gd name="T50" fmla="*/ 0 w 77"/>
                  <a:gd name="T51" fmla="*/ 393 h 603"/>
                  <a:gd name="T52" fmla="*/ 0 w 77"/>
                  <a:gd name="T53" fmla="*/ 419 h 603"/>
                  <a:gd name="T54" fmla="*/ 28 w 77"/>
                  <a:gd name="T55" fmla="*/ 419 h 603"/>
                  <a:gd name="T56" fmla="*/ 28 w 77"/>
                  <a:gd name="T57" fmla="*/ 451 h 603"/>
                  <a:gd name="T58" fmla="*/ 0 w 77"/>
                  <a:gd name="T59" fmla="*/ 451 h 603"/>
                  <a:gd name="T60" fmla="*/ 0 w 77"/>
                  <a:gd name="T61" fmla="*/ 603 h 603"/>
                  <a:gd name="T62" fmla="*/ 77 w 77"/>
                  <a:gd name="T63" fmla="*/ 603 h 603"/>
                  <a:gd name="T64" fmla="*/ 77 w 77"/>
                  <a:gd name="T65" fmla="*/ 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 h="603">
                    <a:moveTo>
                      <a:pt x="77" y="0"/>
                    </a:moveTo>
                    <a:lnTo>
                      <a:pt x="0" y="0"/>
                    </a:lnTo>
                    <a:lnTo>
                      <a:pt x="0" y="45"/>
                    </a:lnTo>
                    <a:lnTo>
                      <a:pt x="28" y="45"/>
                    </a:lnTo>
                    <a:lnTo>
                      <a:pt x="28" y="78"/>
                    </a:lnTo>
                    <a:lnTo>
                      <a:pt x="0" y="78"/>
                    </a:lnTo>
                    <a:lnTo>
                      <a:pt x="0" y="109"/>
                    </a:lnTo>
                    <a:lnTo>
                      <a:pt x="28" y="109"/>
                    </a:lnTo>
                    <a:lnTo>
                      <a:pt x="28" y="141"/>
                    </a:lnTo>
                    <a:lnTo>
                      <a:pt x="0" y="141"/>
                    </a:lnTo>
                    <a:lnTo>
                      <a:pt x="0" y="171"/>
                    </a:lnTo>
                    <a:lnTo>
                      <a:pt x="28" y="171"/>
                    </a:lnTo>
                    <a:lnTo>
                      <a:pt x="28" y="203"/>
                    </a:lnTo>
                    <a:lnTo>
                      <a:pt x="0" y="203"/>
                    </a:lnTo>
                    <a:lnTo>
                      <a:pt x="0" y="235"/>
                    </a:lnTo>
                    <a:lnTo>
                      <a:pt x="28" y="235"/>
                    </a:lnTo>
                    <a:lnTo>
                      <a:pt x="28" y="268"/>
                    </a:lnTo>
                    <a:lnTo>
                      <a:pt x="0" y="268"/>
                    </a:lnTo>
                    <a:lnTo>
                      <a:pt x="0" y="299"/>
                    </a:lnTo>
                    <a:lnTo>
                      <a:pt x="28" y="299"/>
                    </a:lnTo>
                    <a:lnTo>
                      <a:pt x="28" y="331"/>
                    </a:lnTo>
                    <a:lnTo>
                      <a:pt x="0" y="331"/>
                    </a:lnTo>
                    <a:lnTo>
                      <a:pt x="0" y="360"/>
                    </a:lnTo>
                    <a:lnTo>
                      <a:pt x="28" y="360"/>
                    </a:lnTo>
                    <a:lnTo>
                      <a:pt x="28" y="393"/>
                    </a:lnTo>
                    <a:lnTo>
                      <a:pt x="0" y="393"/>
                    </a:lnTo>
                    <a:lnTo>
                      <a:pt x="0" y="419"/>
                    </a:lnTo>
                    <a:lnTo>
                      <a:pt x="28" y="419"/>
                    </a:lnTo>
                    <a:lnTo>
                      <a:pt x="28" y="451"/>
                    </a:lnTo>
                    <a:lnTo>
                      <a:pt x="0" y="451"/>
                    </a:lnTo>
                    <a:lnTo>
                      <a:pt x="0" y="603"/>
                    </a:lnTo>
                    <a:lnTo>
                      <a:pt x="77" y="603"/>
                    </a:lnTo>
                    <a:lnTo>
                      <a:pt x="7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98" name="íṩľíḋê"/>
              <p:cNvSpPr/>
              <p:nvPr/>
            </p:nvSpPr>
            <p:spPr bwMode="auto">
              <a:xfrm>
                <a:off x="2585" y="2783"/>
                <a:ext cx="82" cy="613"/>
              </a:xfrm>
              <a:custGeom>
                <a:avLst/>
                <a:gdLst>
                  <a:gd name="T0" fmla="*/ 82 w 82"/>
                  <a:gd name="T1" fmla="*/ 0 h 613"/>
                  <a:gd name="T2" fmla="*/ 0 w 82"/>
                  <a:gd name="T3" fmla="*/ 0 h 613"/>
                  <a:gd name="T4" fmla="*/ 0 w 82"/>
                  <a:gd name="T5" fmla="*/ 5 h 613"/>
                  <a:gd name="T6" fmla="*/ 77 w 82"/>
                  <a:gd name="T7" fmla="*/ 5 h 613"/>
                  <a:gd name="T8" fmla="*/ 77 w 82"/>
                  <a:gd name="T9" fmla="*/ 608 h 613"/>
                  <a:gd name="T10" fmla="*/ 0 w 82"/>
                  <a:gd name="T11" fmla="*/ 608 h 613"/>
                  <a:gd name="T12" fmla="*/ 0 w 82"/>
                  <a:gd name="T13" fmla="*/ 613 h 613"/>
                  <a:gd name="T14" fmla="*/ 82 w 82"/>
                  <a:gd name="T15" fmla="*/ 613 h 613"/>
                  <a:gd name="T16" fmla="*/ 82 w 82"/>
                  <a:gd name="T17" fmla="*/ 0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613">
                    <a:moveTo>
                      <a:pt x="82" y="0"/>
                    </a:moveTo>
                    <a:lnTo>
                      <a:pt x="0" y="0"/>
                    </a:lnTo>
                    <a:lnTo>
                      <a:pt x="0" y="5"/>
                    </a:lnTo>
                    <a:lnTo>
                      <a:pt x="77" y="5"/>
                    </a:lnTo>
                    <a:lnTo>
                      <a:pt x="77" y="608"/>
                    </a:lnTo>
                    <a:lnTo>
                      <a:pt x="0" y="608"/>
                    </a:lnTo>
                    <a:lnTo>
                      <a:pt x="0" y="613"/>
                    </a:lnTo>
                    <a:lnTo>
                      <a:pt x="82" y="613"/>
                    </a:lnTo>
                    <a:lnTo>
                      <a:pt x="82" y="0"/>
                    </a:lnTo>
                    <a:close/>
                  </a:path>
                </a:pathLst>
              </a:custGeom>
              <a:solidFill>
                <a:srgbClr val="52071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99" name="ï$1iḍè"/>
              <p:cNvSpPr/>
              <p:nvPr/>
            </p:nvSpPr>
            <p:spPr bwMode="auto">
              <a:xfrm>
                <a:off x="2585" y="2783"/>
                <a:ext cx="82" cy="613"/>
              </a:xfrm>
              <a:custGeom>
                <a:avLst/>
                <a:gdLst>
                  <a:gd name="T0" fmla="*/ 82 w 82"/>
                  <a:gd name="T1" fmla="*/ 0 h 613"/>
                  <a:gd name="T2" fmla="*/ 0 w 82"/>
                  <a:gd name="T3" fmla="*/ 0 h 613"/>
                  <a:gd name="T4" fmla="*/ 0 w 82"/>
                  <a:gd name="T5" fmla="*/ 5 h 613"/>
                  <a:gd name="T6" fmla="*/ 77 w 82"/>
                  <a:gd name="T7" fmla="*/ 5 h 613"/>
                  <a:gd name="T8" fmla="*/ 77 w 82"/>
                  <a:gd name="T9" fmla="*/ 608 h 613"/>
                  <a:gd name="T10" fmla="*/ 0 w 82"/>
                  <a:gd name="T11" fmla="*/ 608 h 613"/>
                  <a:gd name="T12" fmla="*/ 0 w 82"/>
                  <a:gd name="T13" fmla="*/ 613 h 613"/>
                  <a:gd name="T14" fmla="*/ 82 w 82"/>
                  <a:gd name="T15" fmla="*/ 613 h 613"/>
                  <a:gd name="T16" fmla="*/ 82 w 82"/>
                  <a:gd name="T17" fmla="*/ 0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613">
                    <a:moveTo>
                      <a:pt x="82" y="0"/>
                    </a:moveTo>
                    <a:lnTo>
                      <a:pt x="0" y="0"/>
                    </a:lnTo>
                    <a:lnTo>
                      <a:pt x="0" y="5"/>
                    </a:lnTo>
                    <a:lnTo>
                      <a:pt x="77" y="5"/>
                    </a:lnTo>
                    <a:lnTo>
                      <a:pt x="77" y="608"/>
                    </a:lnTo>
                    <a:lnTo>
                      <a:pt x="0" y="608"/>
                    </a:lnTo>
                    <a:lnTo>
                      <a:pt x="0" y="613"/>
                    </a:lnTo>
                    <a:lnTo>
                      <a:pt x="82" y="613"/>
                    </a:lnTo>
                    <a:lnTo>
                      <a:pt x="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00" name="iṧḷîḑè"/>
              <p:cNvSpPr/>
              <p:nvPr/>
            </p:nvSpPr>
            <p:spPr bwMode="auto">
              <a:xfrm>
                <a:off x="2585" y="2833"/>
                <a:ext cx="28" cy="33"/>
              </a:xfrm>
              <a:prstGeom prst="rect">
                <a:avLst/>
              </a:prstGeom>
              <a:solidFill>
                <a:srgbClr val="56677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01" name="ïṣľïḑé"/>
              <p:cNvSpPr/>
              <p:nvPr/>
            </p:nvSpPr>
            <p:spPr bwMode="auto">
              <a:xfrm>
                <a:off x="2585" y="2833"/>
                <a:ext cx="2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02" name="ïśḻîḑè"/>
              <p:cNvSpPr/>
              <p:nvPr/>
            </p:nvSpPr>
            <p:spPr bwMode="auto">
              <a:xfrm>
                <a:off x="2585" y="2897"/>
                <a:ext cx="28" cy="32"/>
              </a:xfrm>
              <a:prstGeom prst="rect">
                <a:avLst/>
              </a:prstGeom>
              <a:solidFill>
                <a:srgbClr val="56677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03" name="íṩlîḑê"/>
              <p:cNvSpPr/>
              <p:nvPr/>
            </p:nvSpPr>
            <p:spPr bwMode="auto">
              <a:xfrm>
                <a:off x="2585" y="2897"/>
                <a:ext cx="2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04" name="íṣlídè"/>
              <p:cNvSpPr/>
              <p:nvPr/>
            </p:nvSpPr>
            <p:spPr bwMode="auto">
              <a:xfrm>
                <a:off x="2585" y="2959"/>
                <a:ext cx="28" cy="32"/>
              </a:xfrm>
              <a:prstGeom prst="rect">
                <a:avLst/>
              </a:prstGeom>
              <a:solidFill>
                <a:srgbClr val="56677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05" name="îSľïďê"/>
              <p:cNvSpPr/>
              <p:nvPr/>
            </p:nvSpPr>
            <p:spPr bwMode="auto">
              <a:xfrm>
                <a:off x="2585" y="2959"/>
                <a:ext cx="2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06" name="íṥlidé"/>
              <p:cNvSpPr/>
              <p:nvPr/>
            </p:nvSpPr>
            <p:spPr bwMode="auto">
              <a:xfrm>
                <a:off x="2585" y="3023"/>
                <a:ext cx="28" cy="33"/>
              </a:xfrm>
              <a:prstGeom prst="rect">
                <a:avLst/>
              </a:prstGeom>
              <a:solidFill>
                <a:srgbClr val="56677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07" name="ïṥḻïḑê"/>
              <p:cNvSpPr/>
              <p:nvPr/>
            </p:nvSpPr>
            <p:spPr bwMode="auto">
              <a:xfrm>
                <a:off x="2585" y="3023"/>
                <a:ext cx="2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08" name="ïṩļîḑê"/>
              <p:cNvSpPr/>
              <p:nvPr/>
            </p:nvSpPr>
            <p:spPr bwMode="auto">
              <a:xfrm>
                <a:off x="2585" y="3087"/>
                <a:ext cx="28" cy="32"/>
              </a:xfrm>
              <a:prstGeom prst="rect">
                <a:avLst/>
              </a:prstGeom>
              <a:solidFill>
                <a:srgbClr val="56677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09" name="iṣlïdê"/>
              <p:cNvSpPr/>
              <p:nvPr/>
            </p:nvSpPr>
            <p:spPr bwMode="auto">
              <a:xfrm>
                <a:off x="2585" y="3087"/>
                <a:ext cx="2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10" name="iṥľiḍé"/>
              <p:cNvSpPr/>
              <p:nvPr/>
            </p:nvSpPr>
            <p:spPr bwMode="auto">
              <a:xfrm>
                <a:off x="2585" y="3148"/>
                <a:ext cx="28" cy="33"/>
              </a:xfrm>
              <a:prstGeom prst="rect">
                <a:avLst/>
              </a:prstGeom>
              <a:solidFill>
                <a:srgbClr val="56677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11" name="işlïde"/>
              <p:cNvSpPr/>
              <p:nvPr/>
            </p:nvSpPr>
            <p:spPr bwMode="auto">
              <a:xfrm>
                <a:off x="2585" y="3148"/>
                <a:ext cx="2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12" name="iśľîḑê"/>
              <p:cNvSpPr/>
              <p:nvPr/>
            </p:nvSpPr>
            <p:spPr bwMode="auto">
              <a:xfrm>
                <a:off x="2585" y="3207"/>
                <a:ext cx="28" cy="32"/>
              </a:xfrm>
              <a:prstGeom prst="rect">
                <a:avLst/>
              </a:prstGeom>
              <a:solidFill>
                <a:srgbClr val="56677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13" name="ïŝ1íḍé"/>
              <p:cNvSpPr/>
              <p:nvPr/>
            </p:nvSpPr>
            <p:spPr bwMode="auto">
              <a:xfrm>
                <a:off x="2585" y="3207"/>
                <a:ext cx="2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14" name="îšľîďè"/>
              <p:cNvSpPr/>
              <p:nvPr/>
            </p:nvSpPr>
            <p:spPr bwMode="auto">
              <a:xfrm>
                <a:off x="2330" y="2779"/>
                <a:ext cx="273" cy="223"/>
              </a:xfrm>
              <a:custGeom>
                <a:avLst/>
                <a:gdLst>
                  <a:gd name="T0" fmla="*/ 265 w 270"/>
                  <a:gd name="T1" fmla="*/ 0 h 221"/>
                  <a:gd name="T2" fmla="*/ 0 w 270"/>
                  <a:gd name="T3" fmla="*/ 0 h 221"/>
                  <a:gd name="T4" fmla="*/ 0 w 270"/>
                  <a:gd name="T5" fmla="*/ 216 h 221"/>
                  <a:gd name="T6" fmla="*/ 5 w 270"/>
                  <a:gd name="T7" fmla="*/ 221 h 221"/>
                  <a:gd name="T8" fmla="*/ 10 w 270"/>
                  <a:gd name="T9" fmla="*/ 216 h 221"/>
                  <a:gd name="T10" fmla="*/ 10 w 270"/>
                  <a:gd name="T11" fmla="*/ 10 h 221"/>
                  <a:gd name="T12" fmla="*/ 265 w 270"/>
                  <a:gd name="T13" fmla="*/ 10 h 221"/>
                  <a:gd name="T14" fmla="*/ 270 w 270"/>
                  <a:gd name="T15" fmla="*/ 5 h 221"/>
                  <a:gd name="T16" fmla="*/ 265 w 270"/>
                  <a:gd name="T17"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221">
                    <a:moveTo>
                      <a:pt x="265" y="0"/>
                    </a:moveTo>
                    <a:cubicBezTo>
                      <a:pt x="0" y="0"/>
                      <a:pt x="0" y="0"/>
                      <a:pt x="0" y="0"/>
                    </a:cubicBezTo>
                    <a:cubicBezTo>
                      <a:pt x="0" y="216"/>
                      <a:pt x="0" y="216"/>
                      <a:pt x="0" y="216"/>
                    </a:cubicBezTo>
                    <a:cubicBezTo>
                      <a:pt x="0" y="219"/>
                      <a:pt x="2" y="221"/>
                      <a:pt x="5" y="221"/>
                    </a:cubicBezTo>
                    <a:cubicBezTo>
                      <a:pt x="8" y="221"/>
                      <a:pt x="10" y="219"/>
                      <a:pt x="10" y="216"/>
                    </a:cubicBezTo>
                    <a:cubicBezTo>
                      <a:pt x="10" y="10"/>
                      <a:pt x="10" y="10"/>
                      <a:pt x="10" y="10"/>
                    </a:cubicBezTo>
                    <a:cubicBezTo>
                      <a:pt x="265" y="10"/>
                      <a:pt x="265" y="10"/>
                      <a:pt x="265" y="10"/>
                    </a:cubicBezTo>
                    <a:cubicBezTo>
                      <a:pt x="268" y="10"/>
                      <a:pt x="270" y="8"/>
                      <a:pt x="270" y="5"/>
                    </a:cubicBezTo>
                    <a:cubicBezTo>
                      <a:pt x="270" y="2"/>
                      <a:pt x="268" y="0"/>
                      <a:pt x="265" y="0"/>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15" name="îṣľídé"/>
              <p:cNvSpPr/>
              <p:nvPr/>
            </p:nvSpPr>
            <p:spPr bwMode="auto">
              <a:xfrm>
                <a:off x="4576" y="1997"/>
                <a:ext cx="610" cy="1399"/>
              </a:xfrm>
              <a:prstGeom prst="rect">
                <a:avLst/>
              </a:prstGeom>
              <a:solidFill>
                <a:srgbClr val="C68F7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16" name="işliḑé"/>
              <p:cNvSpPr/>
              <p:nvPr/>
            </p:nvSpPr>
            <p:spPr bwMode="auto">
              <a:xfrm>
                <a:off x="4576" y="1997"/>
                <a:ext cx="610" cy="1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17" name="îşľîḍè"/>
              <p:cNvSpPr/>
              <p:nvPr/>
            </p:nvSpPr>
            <p:spPr bwMode="auto">
              <a:xfrm>
                <a:off x="4571" y="1992"/>
                <a:ext cx="621" cy="1409"/>
              </a:xfrm>
              <a:custGeom>
                <a:avLst/>
                <a:gdLst>
                  <a:gd name="T0" fmla="*/ 5 w 621"/>
                  <a:gd name="T1" fmla="*/ 5 h 1409"/>
                  <a:gd name="T2" fmla="*/ 5 w 621"/>
                  <a:gd name="T3" fmla="*/ 10 h 1409"/>
                  <a:gd name="T4" fmla="*/ 610 w 621"/>
                  <a:gd name="T5" fmla="*/ 10 h 1409"/>
                  <a:gd name="T6" fmla="*/ 610 w 621"/>
                  <a:gd name="T7" fmla="*/ 1399 h 1409"/>
                  <a:gd name="T8" fmla="*/ 10 w 621"/>
                  <a:gd name="T9" fmla="*/ 1399 h 1409"/>
                  <a:gd name="T10" fmla="*/ 10 w 621"/>
                  <a:gd name="T11" fmla="*/ 5 h 1409"/>
                  <a:gd name="T12" fmla="*/ 5 w 621"/>
                  <a:gd name="T13" fmla="*/ 5 h 1409"/>
                  <a:gd name="T14" fmla="*/ 5 w 621"/>
                  <a:gd name="T15" fmla="*/ 10 h 1409"/>
                  <a:gd name="T16" fmla="*/ 5 w 621"/>
                  <a:gd name="T17" fmla="*/ 5 h 1409"/>
                  <a:gd name="T18" fmla="*/ 0 w 621"/>
                  <a:gd name="T19" fmla="*/ 5 h 1409"/>
                  <a:gd name="T20" fmla="*/ 0 w 621"/>
                  <a:gd name="T21" fmla="*/ 1409 h 1409"/>
                  <a:gd name="T22" fmla="*/ 621 w 621"/>
                  <a:gd name="T23" fmla="*/ 1409 h 1409"/>
                  <a:gd name="T24" fmla="*/ 621 w 621"/>
                  <a:gd name="T25" fmla="*/ 0 h 1409"/>
                  <a:gd name="T26" fmla="*/ 0 w 621"/>
                  <a:gd name="T27" fmla="*/ 0 h 1409"/>
                  <a:gd name="T28" fmla="*/ 0 w 621"/>
                  <a:gd name="T29" fmla="*/ 5 h 1409"/>
                  <a:gd name="T30" fmla="*/ 5 w 621"/>
                  <a:gd name="T31" fmla="*/ 5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1" h="1409">
                    <a:moveTo>
                      <a:pt x="5" y="5"/>
                    </a:moveTo>
                    <a:lnTo>
                      <a:pt x="5" y="10"/>
                    </a:lnTo>
                    <a:lnTo>
                      <a:pt x="610" y="10"/>
                    </a:lnTo>
                    <a:lnTo>
                      <a:pt x="610" y="1399"/>
                    </a:lnTo>
                    <a:lnTo>
                      <a:pt x="10" y="1399"/>
                    </a:lnTo>
                    <a:lnTo>
                      <a:pt x="10" y="5"/>
                    </a:lnTo>
                    <a:lnTo>
                      <a:pt x="5" y="5"/>
                    </a:lnTo>
                    <a:lnTo>
                      <a:pt x="5" y="10"/>
                    </a:lnTo>
                    <a:lnTo>
                      <a:pt x="5" y="5"/>
                    </a:lnTo>
                    <a:lnTo>
                      <a:pt x="0" y="5"/>
                    </a:lnTo>
                    <a:lnTo>
                      <a:pt x="0" y="1409"/>
                    </a:lnTo>
                    <a:lnTo>
                      <a:pt x="621" y="1409"/>
                    </a:lnTo>
                    <a:lnTo>
                      <a:pt x="621" y="0"/>
                    </a:lnTo>
                    <a:lnTo>
                      <a:pt x="0" y="0"/>
                    </a:lnTo>
                    <a:lnTo>
                      <a:pt x="0" y="5"/>
                    </a:lnTo>
                    <a:lnTo>
                      <a:pt x="5" y="5"/>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18" name="íś1íďè"/>
              <p:cNvSpPr/>
              <p:nvPr/>
            </p:nvSpPr>
            <p:spPr bwMode="auto">
              <a:xfrm>
                <a:off x="4571" y="1992"/>
                <a:ext cx="621" cy="1409"/>
              </a:xfrm>
              <a:custGeom>
                <a:avLst/>
                <a:gdLst>
                  <a:gd name="T0" fmla="*/ 5 w 621"/>
                  <a:gd name="T1" fmla="*/ 5 h 1409"/>
                  <a:gd name="T2" fmla="*/ 5 w 621"/>
                  <a:gd name="T3" fmla="*/ 10 h 1409"/>
                  <a:gd name="T4" fmla="*/ 610 w 621"/>
                  <a:gd name="T5" fmla="*/ 10 h 1409"/>
                  <a:gd name="T6" fmla="*/ 610 w 621"/>
                  <a:gd name="T7" fmla="*/ 1399 h 1409"/>
                  <a:gd name="T8" fmla="*/ 10 w 621"/>
                  <a:gd name="T9" fmla="*/ 1399 h 1409"/>
                  <a:gd name="T10" fmla="*/ 10 w 621"/>
                  <a:gd name="T11" fmla="*/ 5 h 1409"/>
                  <a:gd name="T12" fmla="*/ 5 w 621"/>
                  <a:gd name="T13" fmla="*/ 5 h 1409"/>
                  <a:gd name="T14" fmla="*/ 5 w 621"/>
                  <a:gd name="T15" fmla="*/ 10 h 1409"/>
                  <a:gd name="T16" fmla="*/ 5 w 621"/>
                  <a:gd name="T17" fmla="*/ 5 h 1409"/>
                  <a:gd name="T18" fmla="*/ 0 w 621"/>
                  <a:gd name="T19" fmla="*/ 5 h 1409"/>
                  <a:gd name="T20" fmla="*/ 0 w 621"/>
                  <a:gd name="T21" fmla="*/ 1409 h 1409"/>
                  <a:gd name="T22" fmla="*/ 621 w 621"/>
                  <a:gd name="T23" fmla="*/ 1409 h 1409"/>
                  <a:gd name="T24" fmla="*/ 621 w 621"/>
                  <a:gd name="T25" fmla="*/ 0 h 1409"/>
                  <a:gd name="T26" fmla="*/ 0 w 621"/>
                  <a:gd name="T27" fmla="*/ 0 h 1409"/>
                  <a:gd name="T28" fmla="*/ 0 w 621"/>
                  <a:gd name="T29" fmla="*/ 5 h 1409"/>
                  <a:gd name="T30" fmla="*/ 5 w 621"/>
                  <a:gd name="T31" fmla="*/ 5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1" h="1409">
                    <a:moveTo>
                      <a:pt x="5" y="5"/>
                    </a:moveTo>
                    <a:lnTo>
                      <a:pt x="5" y="10"/>
                    </a:lnTo>
                    <a:lnTo>
                      <a:pt x="610" y="10"/>
                    </a:lnTo>
                    <a:lnTo>
                      <a:pt x="610" y="1399"/>
                    </a:lnTo>
                    <a:lnTo>
                      <a:pt x="10" y="1399"/>
                    </a:lnTo>
                    <a:lnTo>
                      <a:pt x="10" y="5"/>
                    </a:lnTo>
                    <a:lnTo>
                      <a:pt x="5" y="5"/>
                    </a:lnTo>
                    <a:lnTo>
                      <a:pt x="5" y="10"/>
                    </a:lnTo>
                    <a:lnTo>
                      <a:pt x="5" y="5"/>
                    </a:lnTo>
                    <a:lnTo>
                      <a:pt x="0" y="5"/>
                    </a:lnTo>
                    <a:lnTo>
                      <a:pt x="0" y="1409"/>
                    </a:lnTo>
                    <a:lnTo>
                      <a:pt x="621" y="1409"/>
                    </a:lnTo>
                    <a:lnTo>
                      <a:pt x="621" y="0"/>
                    </a:lnTo>
                    <a:lnTo>
                      <a:pt x="0" y="0"/>
                    </a:lnTo>
                    <a:lnTo>
                      <a:pt x="0" y="5"/>
                    </a:lnTo>
                    <a:lnTo>
                      <a:pt x="5"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19" name="ïŝlïḋè"/>
              <p:cNvSpPr/>
              <p:nvPr/>
            </p:nvSpPr>
            <p:spPr bwMode="auto">
              <a:xfrm>
                <a:off x="4495" y="1997"/>
                <a:ext cx="610" cy="1399"/>
              </a:xfrm>
              <a:prstGeom prst="rect">
                <a:avLst/>
              </a:prstGeom>
              <a:solidFill>
                <a:srgbClr val="EAC7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20" name="iṣ1ïḍè"/>
              <p:cNvSpPr/>
              <p:nvPr/>
            </p:nvSpPr>
            <p:spPr bwMode="auto">
              <a:xfrm>
                <a:off x="4495" y="1997"/>
                <a:ext cx="610" cy="1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21" name="îšlïḑé"/>
              <p:cNvSpPr/>
              <p:nvPr/>
            </p:nvSpPr>
            <p:spPr bwMode="auto">
              <a:xfrm>
                <a:off x="4490" y="1992"/>
                <a:ext cx="620" cy="1409"/>
              </a:xfrm>
              <a:custGeom>
                <a:avLst/>
                <a:gdLst>
                  <a:gd name="T0" fmla="*/ 5 w 620"/>
                  <a:gd name="T1" fmla="*/ 5 h 1409"/>
                  <a:gd name="T2" fmla="*/ 5 w 620"/>
                  <a:gd name="T3" fmla="*/ 10 h 1409"/>
                  <a:gd name="T4" fmla="*/ 610 w 620"/>
                  <a:gd name="T5" fmla="*/ 10 h 1409"/>
                  <a:gd name="T6" fmla="*/ 610 w 620"/>
                  <a:gd name="T7" fmla="*/ 1399 h 1409"/>
                  <a:gd name="T8" fmla="*/ 10 w 620"/>
                  <a:gd name="T9" fmla="*/ 1399 h 1409"/>
                  <a:gd name="T10" fmla="*/ 10 w 620"/>
                  <a:gd name="T11" fmla="*/ 5 h 1409"/>
                  <a:gd name="T12" fmla="*/ 5 w 620"/>
                  <a:gd name="T13" fmla="*/ 5 h 1409"/>
                  <a:gd name="T14" fmla="*/ 5 w 620"/>
                  <a:gd name="T15" fmla="*/ 10 h 1409"/>
                  <a:gd name="T16" fmla="*/ 5 w 620"/>
                  <a:gd name="T17" fmla="*/ 5 h 1409"/>
                  <a:gd name="T18" fmla="*/ 0 w 620"/>
                  <a:gd name="T19" fmla="*/ 5 h 1409"/>
                  <a:gd name="T20" fmla="*/ 0 w 620"/>
                  <a:gd name="T21" fmla="*/ 1409 h 1409"/>
                  <a:gd name="T22" fmla="*/ 620 w 620"/>
                  <a:gd name="T23" fmla="*/ 1409 h 1409"/>
                  <a:gd name="T24" fmla="*/ 620 w 620"/>
                  <a:gd name="T25" fmla="*/ 0 h 1409"/>
                  <a:gd name="T26" fmla="*/ 0 w 620"/>
                  <a:gd name="T27" fmla="*/ 0 h 1409"/>
                  <a:gd name="T28" fmla="*/ 0 w 620"/>
                  <a:gd name="T29" fmla="*/ 5 h 1409"/>
                  <a:gd name="T30" fmla="*/ 5 w 620"/>
                  <a:gd name="T31" fmla="*/ 5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0" h="1409">
                    <a:moveTo>
                      <a:pt x="5" y="5"/>
                    </a:moveTo>
                    <a:lnTo>
                      <a:pt x="5" y="10"/>
                    </a:lnTo>
                    <a:lnTo>
                      <a:pt x="610" y="10"/>
                    </a:lnTo>
                    <a:lnTo>
                      <a:pt x="610" y="1399"/>
                    </a:lnTo>
                    <a:lnTo>
                      <a:pt x="10" y="1399"/>
                    </a:lnTo>
                    <a:lnTo>
                      <a:pt x="10" y="5"/>
                    </a:lnTo>
                    <a:lnTo>
                      <a:pt x="5" y="5"/>
                    </a:lnTo>
                    <a:lnTo>
                      <a:pt x="5" y="10"/>
                    </a:lnTo>
                    <a:lnTo>
                      <a:pt x="5" y="5"/>
                    </a:lnTo>
                    <a:lnTo>
                      <a:pt x="0" y="5"/>
                    </a:lnTo>
                    <a:lnTo>
                      <a:pt x="0" y="1409"/>
                    </a:lnTo>
                    <a:lnTo>
                      <a:pt x="620" y="1409"/>
                    </a:lnTo>
                    <a:lnTo>
                      <a:pt x="620" y="0"/>
                    </a:lnTo>
                    <a:lnTo>
                      <a:pt x="0" y="0"/>
                    </a:lnTo>
                    <a:lnTo>
                      <a:pt x="0" y="5"/>
                    </a:lnTo>
                    <a:lnTo>
                      <a:pt x="5" y="5"/>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22" name="ïŝ1íďè"/>
              <p:cNvSpPr/>
              <p:nvPr/>
            </p:nvSpPr>
            <p:spPr bwMode="auto">
              <a:xfrm>
                <a:off x="4490" y="1992"/>
                <a:ext cx="620" cy="1409"/>
              </a:xfrm>
              <a:custGeom>
                <a:avLst/>
                <a:gdLst>
                  <a:gd name="T0" fmla="*/ 5 w 620"/>
                  <a:gd name="T1" fmla="*/ 5 h 1409"/>
                  <a:gd name="T2" fmla="*/ 5 w 620"/>
                  <a:gd name="T3" fmla="*/ 10 h 1409"/>
                  <a:gd name="T4" fmla="*/ 610 w 620"/>
                  <a:gd name="T5" fmla="*/ 10 h 1409"/>
                  <a:gd name="T6" fmla="*/ 610 w 620"/>
                  <a:gd name="T7" fmla="*/ 1399 h 1409"/>
                  <a:gd name="T8" fmla="*/ 10 w 620"/>
                  <a:gd name="T9" fmla="*/ 1399 h 1409"/>
                  <a:gd name="T10" fmla="*/ 10 w 620"/>
                  <a:gd name="T11" fmla="*/ 5 h 1409"/>
                  <a:gd name="T12" fmla="*/ 5 w 620"/>
                  <a:gd name="T13" fmla="*/ 5 h 1409"/>
                  <a:gd name="T14" fmla="*/ 5 w 620"/>
                  <a:gd name="T15" fmla="*/ 10 h 1409"/>
                  <a:gd name="T16" fmla="*/ 5 w 620"/>
                  <a:gd name="T17" fmla="*/ 5 h 1409"/>
                  <a:gd name="T18" fmla="*/ 0 w 620"/>
                  <a:gd name="T19" fmla="*/ 5 h 1409"/>
                  <a:gd name="T20" fmla="*/ 0 w 620"/>
                  <a:gd name="T21" fmla="*/ 1409 h 1409"/>
                  <a:gd name="T22" fmla="*/ 620 w 620"/>
                  <a:gd name="T23" fmla="*/ 1409 h 1409"/>
                  <a:gd name="T24" fmla="*/ 620 w 620"/>
                  <a:gd name="T25" fmla="*/ 0 h 1409"/>
                  <a:gd name="T26" fmla="*/ 0 w 620"/>
                  <a:gd name="T27" fmla="*/ 0 h 1409"/>
                  <a:gd name="T28" fmla="*/ 0 w 620"/>
                  <a:gd name="T29" fmla="*/ 5 h 1409"/>
                  <a:gd name="T30" fmla="*/ 5 w 620"/>
                  <a:gd name="T31" fmla="*/ 5 h 1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0" h="1409">
                    <a:moveTo>
                      <a:pt x="5" y="5"/>
                    </a:moveTo>
                    <a:lnTo>
                      <a:pt x="5" y="10"/>
                    </a:lnTo>
                    <a:lnTo>
                      <a:pt x="610" y="10"/>
                    </a:lnTo>
                    <a:lnTo>
                      <a:pt x="610" y="1399"/>
                    </a:lnTo>
                    <a:lnTo>
                      <a:pt x="10" y="1399"/>
                    </a:lnTo>
                    <a:lnTo>
                      <a:pt x="10" y="5"/>
                    </a:lnTo>
                    <a:lnTo>
                      <a:pt x="5" y="5"/>
                    </a:lnTo>
                    <a:lnTo>
                      <a:pt x="5" y="10"/>
                    </a:lnTo>
                    <a:lnTo>
                      <a:pt x="5" y="5"/>
                    </a:lnTo>
                    <a:lnTo>
                      <a:pt x="0" y="5"/>
                    </a:lnTo>
                    <a:lnTo>
                      <a:pt x="0" y="1409"/>
                    </a:lnTo>
                    <a:lnTo>
                      <a:pt x="620" y="1409"/>
                    </a:lnTo>
                    <a:lnTo>
                      <a:pt x="620" y="0"/>
                    </a:lnTo>
                    <a:lnTo>
                      <a:pt x="0" y="0"/>
                    </a:lnTo>
                    <a:lnTo>
                      <a:pt x="0" y="5"/>
                    </a:lnTo>
                    <a:lnTo>
                      <a:pt x="5"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23" name="ísľidé"/>
              <p:cNvSpPr/>
              <p:nvPr/>
            </p:nvSpPr>
            <p:spPr bwMode="auto">
              <a:xfrm>
                <a:off x="4577" y="2058"/>
                <a:ext cx="474" cy="32"/>
              </a:xfrm>
              <a:custGeom>
                <a:avLst/>
                <a:gdLst>
                  <a:gd name="T0" fmla="*/ 474 w 474"/>
                  <a:gd name="T1" fmla="*/ 32 h 32"/>
                  <a:gd name="T2" fmla="*/ 425 w 474"/>
                  <a:gd name="T3" fmla="*/ 32 h 32"/>
                  <a:gd name="T4" fmla="*/ 425 w 474"/>
                  <a:gd name="T5" fmla="*/ 0 h 32"/>
                  <a:gd name="T6" fmla="*/ 474 w 474"/>
                  <a:gd name="T7" fmla="*/ 0 h 32"/>
                  <a:gd name="T8" fmla="*/ 474 w 474"/>
                  <a:gd name="T9" fmla="*/ 32 h 32"/>
                  <a:gd name="T10" fmla="*/ 389 w 474"/>
                  <a:gd name="T11" fmla="*/ 32 h 32"/>
                  <a:gd name="T12" fmla="*/ 340 w 474"/>
                  <a:gd name="T13" fmla="*/ 32 h 32"/>
                  <a:gd name="T14" fmla="*/ 340 w 474"/>
                  <a:gd name="T15" fmla="*/ 0 h 32"/>
                  <a:gd name="T16" fmla="*/ 389 w 474"/>
                  <a:gd name="T17" fmla="*/ 0 h 32"/>
                  <a:gd name="T18" fmla="*/ 389 w 474"/>
                  <a:gd name="T19" fmla="*/ 32 h 32"/>
                  <a:gd name="T20" fmla="*/ 304 w 474"/>
                  <a:gd name="T21" fmla="*/ 32 h 32"/>
                  <a:gd name="T22" fmla="*/ 255 w 474"/>
                  <a:gd name="T23" fmla="*/ 32 h 32"/>
                  <a:gd name="T24" fmla="*/ 255 w 474"/>
                  <a:gd name="T25" fmla="*/ 0 h 32"/>
                  <a:gd name="T26" fmla="*/ 304 w 474"/>
                  <a:gd name="T27" fmla="*/ 0 h 32"/>
                  <a:gd name="T28" fmla="*/ 304 w 474"/>
                  <a:gd name="T29" fmla="*/ 32 h 32"/>
                  <a:gd name="T30" fmla="*/ 219 w 474"/>
                  <a:gd name="T31" fmla="*/ 32 h 32"/>
                  <a:gd name="T32" fmla="*/ 170 w 474"/>
                  <a:gd name="T33" fmla="*/ 32 h 32"/>
                  <a:gd name="T34" fmla="*/ 170 w 474"/>
                  <a:gd name="T35" fmla="*/ 0 h 32"/>
                  <a:gd name="T36" fmla="*/ 219 w 474"/>
                  <a:gd name="T37" fmla="*/ 0 h 32"/>
                  <a:gd name="T38" fmla="*/ 219 w 474"/>
                  <a:gd name="T39" fmla="*/ 32 h 32"/>
                  <a:gd name="T40" fmla="*/ 134 w 474"/>
                  <a:gd name="T41" fmla="*/ 32 h 32"/>
                  <a:gd name="T42" fmla="*/ 85 w 474"/>
                  <a:gd name="T43" fmla="*/ 32 h 32"/>
                  <a:gd name="T44" fmla="*/ 85 w 474"/>
                  <a:gd name="T45" fmla="*/ 0 h 32"/>
                  <a:gd name="T46" fmla="*/ 134 w 474"/>
                  <a:gd name="T47" fmla="*/ 0 h 32"/>
                  <a:gd name="T48" fmla="*/ 134 w 474"/>
                  <a:gd name="T49" fmla="*/ 32 h 32"/>
                  <a:gd name="T50" fmla="*/ 50 w 474"/>
                  <a:gd name="T51" fmla="*/ 32 h 32"/>
                  <a:gd name="T52" fmla="*/ 0 w 474"/>
                  <a:gd name="T53" fmla="*/ 32 h 32"/>
                  <a:gd name="T54" fmla="*/ 0 w 474"/>
                  <a:gd name="T55" fmla="*/ 0 h 32"/>
                  <a:gd name="T56" fmla="*/ 50 w 474"/>
                  <a:gd name="T57" fmla="*/ 0 h 32"/>
                  <a:gd name="T58" fmla="*/ 50 w 474"/>
                  <a:gd name="T5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474" y="32"/>
                    </a:moveTo>
                    <a:lnTo>
                      <a:pt x="425" y="32"/>
                    </a:lnTo>
                    <a:lnTo>
                      <a:pt x="425" y="0"/>
                    </a:lnTo>
                    <a:lnTo>
                      <a:pt x="474" y="0"/>
                    </a:lnTo>
                    <a:lnTo>
                      <a:pt x="474" y="32"/>
                    </a:lnTo>
                    <a:close/>
                    <a:moveTo>
                      <a:pt x="389" y="32"/>
                    </a:moveTo>
                    <a:lnTo>
                      <a:pt x="340" y="32"/>
                    </a:lnTo>
                    <a:lnTo>
                      <a:pt x="340" y="0"/>
                    </a:lnTo>
                    <a:lnTo>
                      <a:pt x="389" y="0"/>
                    </a:lnTo>
                    <a:lnTo>
                      <a:pt x="389" y="32"/>
                    </a:lnTo>
                    <a:close/>
                    <a:moveTo>
                      <a:pt x="304" y="32"/>
                    </a:moveTo>
                    <a:lnTo>
                      <a:pt x="255" y="32"/>
                    </a:lnTo>
                    <a:lnTo>
                      <a:pt x="255" y="0"/>
                    </a:lnTo>
                    <a:lnTo>
                      <a:pt x="304" y="0"/>
                    </a:lnTo>
                    <a:lnTo>
                      <a:pt x="304" y="32"/>
                    </a:lnTo>
                    <a:close/>
                    <a:moveTo>
                      <a:pt x="219" y="32"/>
                    </a:moveTo>
                    <a:lnTo>
                      <a:pt x="170" y="32"/>
                    </a:lnTo>
                    <a:lnTo>
                      <a:pt x="170" y="0"/>
                    </a:lnTo>
                    <a:lnTo>
                      <a:pt x="219" y="0"/>
                    </a:lnTo>
                    <a:lnTo>
                      <a:pt x="219" y="32"/>
                    </a:lnTo>
                    <a:close/>
                    <a:moveTo>
                      <a:pt x="134" y="32"/>
                    </a:moveTo>
                    <a:lnTo>
                      <a:pt x="85" y="32"/>
                    </a:lnTo>
                    <a:lnTo>
                      <a:pt x="85" y="0"/>
                    </a:lnTo>
                    <a:lnTo>
                      <a:pt x="134" y="0"/>
                    </a:lnTo>
                    <a:lnTo>
                      <a:pt x="134" y="32"/>
                    </a:lnTo>
                    <a:close/>
                    <a:moveTo>
                      <a:pt x="50" y="32"/>
                    </a:moveTo>
                    <a:lnTo>
                      <a:pt x="0" y="32"/>
                    </a:lnTo>
                    <a:lnTo>
                      <a:pt x="0" y="0"/>
                    </a:lnTo>
                    <a:lnTo>
                      <a:pt x="50" y="0"/>
                    </a:lnTo>
                    <a:lnTo>
                      <a:pt x="50" y="32"/>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24" name="í$ļïḑè"/>
              <p:cNvSpPr/>
              <p:nvPr/>
            </p:nvSpPr>
            <p:spPr bwMode="auto">
              <a:xfrm>
                <a:off x="4577" y="2058"/>
                <a:ext cx="474" cy="32"/>
              </a:xfrm>
              <a:custGeom>
                <a:avLst/>
                <a:gdLst>
                  <a:gd name="T0" fmla="*/ 474 w 474"/>
                  <a:gd name="T1" fmla="*/ 32 h 32"/>
                  <a:gd name="T2" fmla="*/ 425 w 474"/>
                  <a:gd name="T3" fmla="*/ 32 h 32"/>
                  <a:gd name="T4" fmla="*/ 425 w 474"/>
                  <a:gd name="T5" fmla="*/ 0 h 32"/>
                  <a:gd name="T6" fmla="*/ 474 w 474"/>
                  <a:gd name="T7" fmla="*/ 0 h 32"/>
                  <a:gd name="T8" fmla="*/ 474 w 474"/>
                  <a:gd name="T9" fmla="*/ 32 h 32"/>
                  <a:gd name="T10" fmla="*/ 389 w 474"/>
                  <a:gd name="T11" fmla="*/ 32 h 32"/>
                  <a:gd name="T12" fmla="*/ 340 w 474"/>
                  <a:gd name="T13" fmla="*/ 32 h 32"/>
                  <a:gd name="T14" fmla="*/ 340 w 474"/>
                  <a:gd name="T15" fmla="*/ 0 h 32"/>
                  <a:gd name="T16" fmla="*/ 389 w 474"/>
                  <a:gd name="T17" fmla="*/ 0 h 32"/>
                  <a:gd name="T18" fmla="*/ 389 w 474"/>
                  <a:gd name="T19" fmla="*/ 32 h 32"/>
                  <a:gd name="T20" fmla="*/ 304 w 474"/>
                  <a:gd name="T21" fmla="*/ 32 h 32"/>
                  <a:gd name="T22" fmla="*/ 255 w 474"/>
                  <a:gd name="T23" fmla="*/ 32 h 32"/>
                  <a:gd name="T24" fmla="*/ 255 w 474"/>
                  <a:gd name="T25" fmla="*/ 0 h 32"/>
                  <a:gd name="T26" fmla="*/ 304 w 474"/>
                  <a:gd name="T27" fmla="*/ 0 h 32"/>
                  <a:gd name="T28" fmla="*/ 304 w 474"/>
                  <a:gd name="T29" fmla="*/ 32 h 32"/>
                  <a:gd name="T30" fmla="*/ 219 w 474"/>
                  <a:gd name="T31" fmla="*/ 32 h 32"/>
                  <a:gd name="T32" fmla="*/ 170 w 474"/>
                  <a:gd name="T33" fmla="*/ 32 h 32"/>
                  <a:gd name="T34" fmla="*/ 170 w 474"/>
                  <a:gd name="T35" fmla="*/ 0 h 32"/>
                  <a:gd name="T36" fmla="*/ 219 w 474"/>
                  <a:gd name="T37" fmla="*/ 0 h 32"/>
                  <a:gd name="T38" fmla="*/ 219 w 474"/>
                  <a:gd name="T39" fmla="*/ 32 h 32"/>
                  <a:gd name="T40" fmla="*/ 134 w 474"/>
                  <a:gd name="T41" fmla="*/ 32 h 32"/>
                  <a:gd name="T42" fmla="*/ 85 w 474"/>
                  <a:gd name="T43" fmla="*/ 32 h 32"/>
                  <a:gd name="T44" fmla="*/ 85 w 474"/>
                  <a:gd name="T45" fmla="*/ 0 h 32"/>
                  <a:gd name="T46" fmla="*/ 134 w 474"/>
                  <a:gd name="T47" fmla="*/ 0 h 32"/>
                  <a:gd name="T48" fmla="*/ 134 w 474"/>
                  <a:gd name="T49" fmla="*/ 32 h 32"/>
                  <a:gd name="T50" fmla="*/ 50 w 474"/>
                  <a:gd name="T51" fmla="*/ 32 h 32"/>
                  <a:gd name="T52" fmla="*/ 0 w 474"/>
                  <a:gd name="T53" fmla="*/ 32 h 32"/>
                  <a:gd name="T54" fmla="*/ 0 w 474"/>
                  <a:gd name="T55" fmla="*/ 0 h 32"/>
                  <a:gd name="T56" fmla="*/ 50 w 474"/>
                  <a:gd name="T57" fmla="*/ 0 h 32"/>
                  <a:gd name="T58" fmla="*/ 50 w 474"/>
                  <a:gd name="T5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474" y="32"/>
                    </a:moveTo>
                    <a:lnTo>
                      <a:pt x="425" y="32"/>
                    </a:lnTo>
                    <a:lnTo>
                      <a:pt x="425" y="0"/>
                    </a:lnTo>
                    <a:lnTo>
                      <a:pt x="474" y="0"/>
                    </a:lnTo>
                    <a:lnTo>
                      <a:pt x="474" y="32"/>
                    </a:lnTo>
                    <a:moveTo>
                      <a:pt x="389" y="32"/>
                    </a:moveTo>
                    <a:lnTo>
                      <a:pt x="340" y="32"/>
                    </a:lnTo>
                    <a:lnTo>
                      <a:pt x="340" y="0"/>
                    </a:lnTo>
                    <a:lnTo>
                      <a:pt x="389" y="0"/>
                    </a:lnTo>
                    <a:lnTo>
                      <a:pt x="389" y="32"/>
                    </a:lnTo>
                    <a:moveTo>
                      <a:pt x="304" y="32"/>
                    </a:moveTo>
                    <a:lnTo>
                      <a:pt x="255" y="32"/>
                    </a:lnTo>
                    <a:lnTo>
                      <a:pt x="255" y="0"/>
                    </a:lnTo>
                    <a:lnTo>
                      <a:pt x="304" y="0"/>
                    </a:lnTo>
                    <a:lnTo>
                      <a:pt x="304" y="32"/>
                    </a:lnTo>
                    <a:moveTo>
                      <a:pt x="219" y="32"/>
                    </a:moveTo>
                    <a:lnTo>
                      <a:pt x="170" y="32"/>
                    </a:lnTo>
                    <a:lnTo>
                      <a:pt x="170" y="0"/>
                    </a:lnTo>
                    <a:lnTo>
                      <a:pt x="219" y="0"/>
                    </a:lnTo>
                    <a:lnTo>
                      <a:pt x="219" y="32"/>
                    </a:lnTo>
                    <a:moveTo>
                      <a:pt x="134" y="32"/>
                    </a:moveTo>
                    <a:lnTo>
                      <a:pt x="85" y="32"/>
                    </a:lnTo>
                    <a:lnTo>
                      <a:pt x="85" y="0"/>
                    </a:lnTo>
                    <a:lnTo>
                      <a:pt x="134" y="0"/>
                    </a:lnTo>
                    <a:lnTo>
                      <a:pt x="134" y="32"/>
                    </a:lnTo>
                    <a:moveTo>
                      <a:pt x="50" y="32"/>
                    </a:moveTo>
                    <a:lnTo>
                      <a:pt x="0" y="32"/>
                    </a:lnTo>
                    <a:lnTo>
                      <a:pt x="0" y="0"/>
                    </a:lnTo>
                    <a:lnTo>
                      <a:pt x="50" y="0"/>
                    </a:lnTo>
                    <a:lnTo>
                      <a:pt x="50" y="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25" name="íśḷïdê"/>
              <p:cNvSpPr/>
              <p:nvPr/>
            </p:nvSpPr>
            <p:spPr bwMode="auto">
              <a:xfrm>
                <a:off x="4577" y="2122"/>
                <a:ext cx="474" cy="31"/>
              </a:xfrm>
              <a:custGeom>
                <a:avLst/>
                <a:gdLst>
                  <a:gd name="T0" fmla="*/ 474 w 474"/>
                  <a:gd name="T1" fmla="*/ 31 h 31"/>
                  <a:gd name="T2" fmla="*/ 425 w 474"/>
                  <a:gd name="T3" fmla="*/ 31 h 31"/>
                  <a:gd name="T4" fmla="*/ 425 w 474"/>
                  <a:gd name="T5" fmla="*/ 0 h 31"/>
                  <a:gd name="T6" fmla="*/ 474 w 474"/>
                  <a:gd name="T7" fmla="*/ 0 h 31"/>
                  <a:gd name="T8" fmla="*/ 474 w 474"/>
                  <a:gd name="T9" fmla="*/ 31 h 31"/>
                  <a:gd name="T10" fmla="*/ 389 w 474"/>
                  <a:gd name="T11" fmla="*/ 31 h 31"/>
                  <a:gd name="T12" fmla="*/ 340 w 474"/>
                  <a:gd name="T13" fmla="*/ 31 h 31"/>
                  <a:gd name="T14" fmla="*/ 340 w 474"/>
                  <a:gd name="T15" fmla="*/ 0 h 31"/>
                  <a:gd name="T16" fmla="*/ 389 w 474"/>
                  <a:gd name="T17" fmla="*/ 0 h 31"/>
                  <a:gd name="T18" fmla="*/ 389 w 474"/>
                  <a:gd name="T19" fmla="*/ 31 h 31"/>
                  <a:gd name="T20" fmla="*/ 304 w 474"/>
                  <a:gd name="T21" fmla="*/ 31 h 31"/>
                  <a:gd name="T22" fmla="*/ 255 w 474"/>
                  <a:gd name="T23" fmla="*/ 31 h 31"/>
                  <a:gd name="T24" fmla="*/ 255 w 474"/>
                  <a:gd name="T25" fmla="*/ 0 h 31"/>
                  <a:gd name="T26" fmla="*/ 304 w 474"/>
                  <a:gd name="T27" fmla="*/ 0 h 31"/>
                  <a:gd name="T28" fmla="*/ 304 w 474"/>
                  <a:gd name="T29" fmla="*/ 31 h 31"/>
                  <a:gd name="T30" fmla="*/ 219 w 474"/>
                  <a:gd name="T31" fmla="*/ 31 h 31"/>
                  <a:gd name="T32" fmla="*/ 170 w 474"/>
                  <a:gd name="T33" fmla="*/ 31 h 31"/>
                  <a:gd name="T34" fmla="*/ 170 w 474"/>
                  <a:gd name="T35" fmla="*/ 0 h 31"/>
                  <a:gd name="T36" fmla="*/ 219 w 474"/>
                  <a:gd name="T37" fmla="*/ 0 h 31"/>
                  <a:gd name="T38" fmla="*/ 219 w 474"/>
                  <a:gd name="T39" fmla="*/ 31 h 31"/>
                  <a:gd name="T40" fmla="*/ 134 w 474"/>
                  <a:gd name="T41" fmla="*/ 31 h 31"/>
                  <a:gd name="T42" fmla="*/ 85 w 474"/>
                  <a:gd name="T43" fmla="*/ 31 h 31"/>
                  <a:gd name="T44" fmla="*/ 85 w 474"/>
                  <a:gd name="T45" fmla="*/ 0 h 31"/>
                  <a:gd name="T46" fmla="*/ 134 w 474"/>
                  <a:gd name="T47" fmla="*/ 0 h 31"/>
                  <a:gd name="T48" fmla="*/ 134 w 474"/>
                  <a:gd name="T49" fmla="*/ 31 h 31"/>
                  <a:gd name="T50" fmla="*/ 50 w 474"/>
                  <a:gd name="T51" fmla="*/ 31 h 31"/>
                  <a:gd name="T52" fmla="*/ 0 w 474"/>
                  <a:gd name="T53" fmla="*/ 31 h 31"/>
                  <a:gd name="T54" fmla="*/ 0 w 474"/>
                  <a:gd name="T55" fmla="*/ 0 h 31"/>
                  <a:gd name="T56" fmla="*/ 50 w 474"/>
                  <a:gd name="T57" fmla="*/ 0 h 31"/>
                  <a:gd name="T58" fmla="*/ 50 w 474"/>
                  <a:gd name="T5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1">
                    <a:moveTo>
                      <a:pt x="474" y="31"/>
                    </a:moveTo>
                    <a:lnTo>
                      <a:pt x="425" y="31"/>
                    </a:lnTo>
                    <a:lnTo>
                      <a:pt x="425" y="0"/>
                    </a:lnTo>
                    <a:lnTo>
                      <a:pt x="474" y="0"/>
                    </a:lnTo>
                    <a:lnTo>
                      <a:pt x="474" y="31"/>
                    </a:lnTo>
                    <a:close/>
                    <a:moveTo>
                      <a:pt x="389" y="31"/>
                    </a:moveTo>
                    <a:lnTo>
                      <a:pt x="340" y="31"/>
                    </a:lnTo>
                    <a:lnTo>
                      <a:pt x="340" y="0"/>
                    </a:lnTo>
                    <a:lnTo>
                      <a:pt x="389" y="0"/>
                    </a:lnTo>
                    <a:lnTo>
                      <a:pt x="389" y="31"/>
                    </a:lnTo>
                    <a:close/>
                    <a:moveTo>
                      <a:pt x="304" y="31"/>
                    </a:moveTo>
                    <a:lnTo>
                      <a:pt x="255" y="31"/>
                    </a:lnTo>
                    <a:lnTo>
                      <a:pt x="255" y="0"/>
                    </a:lnTo>
                    <a:lnTo>
                      <a:pt x="304" y="0"/>
                    </a:lnTo>
                    <a:lnTo>
                      <a:pt x="304" y="31"/>
                    </a:lnTo>
                    <a:close/>
                    <a:moveTo>
                      <a:pt x="219" y="31"/>
                    </a:moveTo>
                    <a:lnTo>
                      <a:pt x="170" y="31"/>
                    </a:lnTo>
                    <a:lnTo>
                      <a:pt x="170" y="0"/>
                    </a:lnTo>
                    <a:lnTo>
                      <a:pt x="219" y="0"/>
                    </a:lnTo>
                    <a:lnTo>
                      <a:pt x="219" y="31"/>
                    </a:lnTo>
                    <a:close/>
                    <a:moveTo>
                      <a:pt x="134" y="31"/>
                    </a:moveTo>
                    <a:lnTo>
                      <a:pt x="85" y="31"/>
                    </a:lnTo>
                    <a:lnTo>
                      <a:pt x="85" y="0"/>
                    </a:lnTo>
                    <a:lnTo>
                      <a:pt x="134" y="0"/>
                    </a:lnTo>
                    <a:lnTo>
                      <a:pt x="134" y="31"/>
                    </a:lnTo>
                    <a:close/>
                    <a:moveTo>
                      <a:pt x="50" y="31"/>
                    </a:moveTo>
                    <a:lnTo>
                      <a:pt x="0" y="31"/>
                    </a:lnTo>
                    <a:lnTo>
                      <a:pt x="0" y="0"/>
                    </a:lnTo>
                    <a:lnTo>
                      <a:pt x="50" y="0"/>
                    </a:lnTo>
                    <a:lnTo>
                      <a:pt x="50" y="31"/>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26" name="íṣļïďé"/>
              <p:cNvSpPr/>
              <p:nvPr/>
            </p:nvSpPr>
            <p:spPr bwMode="auto">
              <a:xfrm>
                <a:off x="4577" y="2122"/>
                <a:ext cx="474" cy="31"/>
              </a:xfrm>
              <a:custGeom>
                <a:avLst/>
                <a:gdLst>
                  <a:gd name="T0" fmla="*/ 474 w 474"/>
                  <a:gd name="T1" fmla="*/ 31 h 31"/>
                  <a:gd name="T2" fmla="*/ 425 w 474"/>
                  <a:gd name="T3" fmla="*/ 31 h 31"/>
                  <a:gd name="T4" fmla="*/ 425 w 474"/>
                  <a:gd name="T5" fmla="*/ 0 h 31"/>
                  <a:gd name="T6" fmla="*/ 474 w 474"/>
                  <a:gd name="T7" fmla="*/ 0 h 31"/>
                  <a:gd name="T8" fmla="*/ 474 w 474"/>
                  <a:gd name="T9" fmla="*/ 31 h 31"/>
                  <a:gd name="T10" fmla="*/ 389 w 474"/>
                  <a:gd name="T11" fmla="*/ 31 h 31"/>
                  <a:gd name="T12" fmla="*/ 340 w 474"/>
                  <a:gd name="T13" fmla="*/ 31 h 31"/>
                  <a:gd name="T14" fmla="*/ 340 w 474"/>
                  <a:gd name="T15" fmla="*/ 0 h 31"/>
                  <a:gd name="T16" fmla="*/ 389 w 474"/>
                  <a:gd name="T17" fmla="*/ 0 h 31"/>
                  <a:gd name="T18" fmla="*/ 389 w 474"/>
                  <a:gd name="T19" fmla="*/ 31 h 31"/>
                  <a:gd name="T20" fmla="*/ 304 w 474"/>
                  <a:gd name="T21" fmla="*/ 31 h 31"/>
                  <a:gd name="T22" fmla="*/ 255 w 474"/>
                  <a:gd name="T23" fmla="*/ 31 h 31"/>
                  <a:gd name="T24" fmla="*/ 255 w 474"/>
                  <a:gd name="T25" fmla="*/ 0 h 31"/>
                  <a:gd name="T26" fmla="*/ 304 w 474"/>
                  <a:gd name="T27" fmla="*/ 0 h 31"/>
                  <a:gd name="T28" fmla="*/ 304 w 474"/>
                  <a:gd name="T29" fmla="*/ 31 h 31"/>
                  <a:gd name="T30" fmla="*/ 219 w 474"/>
                  <a:gd name="T31" fmla="*/ 31 h 31"/>
                  <a:gd name="T32" fmla="*/ 170 w 474"/>
                  <a:gd name="T33" fmla="*/ 31 h 31"/>
                  <a:gd name="T34" fmla="*/ 170 w 474"/>
                  <a:gd name="T35" fmla="*/ 0 h 31"/>
                  <a:gd name="T36" fmla="*/ 219 w 474"/>
                  <a:gd name="T37" fmla="*/ 0 h 31"/>
                  <a:gd name="T38" fmla="*/ 219 w 474"/>
                  <a:gd name="T39" fmla="*/ 31 h 31"/>
                  <a:gd name="T40" fmla="*/ 134 w 474"/>
                  <a:gd name="T41" fmla="*/ 31 h 31"/>
                  <a:gd name="T42" fmla="*/ 85 w 474"/>
                  <a:gd name="T43" fmla="*/ 31 h 31"/>
                  <a:gd name="T44" fmla="*/ 85 w 474"/>
                  <a:gd name="T45" fmla="*/ 0 h 31"/>
                  <a:gd name="T46" fmla="*/ 134 w 474"/>
                  <a:gd name="T47" fmla="*/ 0 h 31"/>
                  <a:gd name="T48" fmla="*/ 134 w 474"/>
                  <a:gd name="T49" fmla="*/ 31 h 31"/>
                  <a:gd name="T50" fmla="*/ 50 w 474"/>
                  <a:gd name="T51" fmla="*/ 31 h 31"/>
                  <a:gd name="T52" fmla="*/ 0 w 474"/>
                  <a:gd name="T53" fmla="*/ 31 h 31"/>
                  <a:gd name="T54" fmla="*/ 0 w 474"/>
                  <a:gd name="T55" fmla="*/ 0 h 31"/>
                  <a:gd name="T56" fmla="*/ 50 w 474"/>
                  <a:gd name="T57" fmla="*/ 0 h 31"/>
                  <a:gd name="T58" fmla="*/ 50 w 474"/>
                  <a:gd name="T5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1">
                    <a:moveTo>
                      <a:pt x="474" y="31"/>
                    </a:moveTo>
                    <a:lnTo>
                      <a:pt x="425" y="31"/>
                    </a:lnTo>
                    <a:lnTo>
                      <a:pt x="425" y="0"/>
                    </a:lnTo>
                    <a:lnTo>
                      <a:pt x="474" y="0"/>
                    </a:lnTo>
                    <a:lnTo>
                      <a:pt x="474" y="31"/>
                    </a:lnTo>
                    <a:moveTo>
                      <a:pt x="389" y="31"/>
                    </a:moveTo>
                    <a:lnTo>
                      <a:pt x="340" y="31"/>
                    </a:lnTo>
                    <a:lnTo>
                      <a:pt x="340" y="0"/>
                    </a:lnTo>
                    <a:lnTo>
                      <a:pt x="389" y="0"/>
                    </a:lnTo>
                    <a:lnTo>
                      <a:pt x="389" y="31"/>
                    </a:lnTo>
                    <a:moveTo>
                      <a:pt x="304" y="31"/>
                    </a:moveTo>
                    <a:lnTo>
                      <a:pt x="255" y="31"/>
                    </a:lnTo>
                    <a:lnTo>
                      <a:pt x="255" y="0"/>
                    </a:lnTo>
                    <a:lnTo>
                      <a:pt x="304" y="0"/>
                    </a:lnTo>
                    <a:lnTo>
                      <a:pt x="304" y="31"/>
                    </a:lnTo>
                    <a:moveTo>
                      <a:pt x="219" y="31"/>
                    </a:moveTo>
                    <a:lnTo>
                      <a:pt x="170" y="31"/>
                    </a:lnTo>
                    <a:lnTo>
                      <a:pt x="170" y="0"/>
                    </a:lnTo>
                    <a:lnTo>
                      <a:pt x="219" y="0"/>
                    </a:lnTo>
                    <a:lnTo>
                      <a:pt x="219" y="31"/>
                    </a:lnTo>
                    <a:moveTo>
                      <a:pt x="134" y="31"/>
                    </a:moveTo>
                    <a:lnTo>
                      <a:pt x="85" y="31"/>
                    </a:lnTo>
                    <a:lnTo>
                      <a:pt x="85" y="0"/>
                    </a:lnTo>
                    <a:lnTo>
                      <a:pt x="134" y="0"/>
                    </a:lnTo>
                    <a:lnTo>
                      <a:pt x="134" y="31"/>
                    </a:lnTo>
                    <a:moveTo>
                      <a:pt x="50" y="31"/>
                    </a:moveTo>
                    <a:lnTo>
                      <a:pt x="0" y="31"/>
                    </a:lnTo>
                    <a:lnTo>
                      <a:pt x="0" y="0"/>
                    </a:lnTo>
                    <a:lnTo>
                      <a:pt x="50" y="0"/>
                    </a:lnTo>
                    <a:lnTo>
                      <a:pt x="50"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27" name="iṣḷîḑe"/>
              <p:cNvSpPr/>
              <p:nvPr/>
            </p:nvSpPr>
            <p:spPr bwMode="auto">
              <a:xfrm>
                <a:off x="4577" y="2186"/>
                <a:ext cx="474" cy="31"/>
              </a:xfrm>
              <a:custGeom>
                <a:avLst/>
                <a:gdLst>
                  <a:gd name="T0" fmla="*/ 474 w 474"/>
                  <a:gd name="T1" fmla="*/ 31 h 31"/>
                  <a:gd name="T2" fmla="*/ 425 w 474"/>
                  <a:gd name="T3" fmla="*/ 31 h 31"/>
                  <a:gd name="T4" fmla="*/ 425 w 474"/>
                  <a:gd name="T5" fmla="*/ 0 h 31"/>
                  <a:gd name="T6" fmla="*/ 474 w 474"/>
                  <a:gd name="T7" fmla="*/ 0 h 31"/>
                  <a:gd name="T8" fmla="*/ 474 w 474"/>
                  <a:gd name="T9" fmla="*/ 31 h 31"/>
                  <a:gd name="T10" fmla="*/ 389 w 474"/>
                  <a:gd name="T11" fmla="*/ 31 h 31"/>
                  <a:gd name="T12" fmla="*/ 340 w 474"/>
                  <a:gd name="T13" fmla="*/ 31 h 31"/>
                  <a:gd name="T14" fmla="*/ 340 w 474"/>
                  <a:gd name="T15" fmla="*/ 0 h 31"/>
                  <a:gd name="T16" fmla="*/ 389 w 474"/>
                  <a:gd name="T17" fmla="*/ 0 h 31"/>
                  <a:gd name="T18" fmla="*/ 389 w 474"/>
                  <a:gd name="T19" fmla="*/ 31 h 31"/>
                  <a:gd name="T20" fmla="*/ 304 w 474"/>
                  <a:gd name="T21" fmla="*/ 31 h 31"/>
                  <a:gd name="T22" fmla="*/ 255 w 474"/>
                  <a:gd name="T23" fmla="*/ 31 h 31"/>
                  <a:gd name="T24" fmla="*/ 255 w 474"/>
                  <a:gd name="T25" fmla="*/ 0 h 31"/>
                  <a:gd name="T26" fmla="*/ 304 w 474"/>
                  <a:gd name="T27" fmla="*/ 0 h 31"/>
                  <a:gd name="T28" fmla="*/ 304 w 474"/>
                  <a:gd name="T29" fmla="*/ 31 h 31"/>
                  <a:gd name="T30" fmla="*/ 219 w 474"/>
                  <a:gd name="T31" fmla="*/ 31 h 31"/>
                  <a:gd name="T32" fmla="*/ 170 w 474"/>
                  <a:gd name="T33" fmla="*/ 31 h 31"/>
                  <a:gd name="T34" fmla="*/ 170 w 474"/>
                  <a:gd name="T35" fmla="*/ 0 h 31"/>
                  <a:gd name="T36" fmla="*/ 219 w 474"/>
                  <a:gd name="T37" fmla="*/ 0 h 31"/>
                  <a:gd name="T38" fmla="*/ 219 w 474"/>
                  <a:gd name="T39" fmla="*/ 31 h 31"/>
                  <a:gd name="T40" fmla="*/ 134 w 474"/>
                  <a:gd name="T41" fmla="*/ 31 h 31"/>
                  <a:gd name="T42" fmla="*/ 85 w 474"/>
                  <a:gd name="T43" fmla="*/ 31 h 31"/>
                  <a:gd name="T44" fmla="*/ 85 w 474"/>
                  <a:gd name="T45" fmla="*/ 0 h 31"/>
                  <a:gd name="T46" fmla="*/ 134 w 474"/>
                  <a:gd name="T47" fmla="*/ 0 h 31"/>
                  <a:gd name="T48" fmla="*/ 134 w 474"/>
                  <a:gd name="T49" fmla="*/ 31 h 31"/>
                  <a:gd name="T50" fmla="*/ 50 w 474"/>
                  <a:gd name="T51" fmla="*/ 31 h 31"/>
                  <a:gd name="T52" fmla="*/ 0 w 474"/>
                  <a:gd name="T53" fmla="*/ 31 h 31"/>
                  <a:gd name="T54" fmla="*/ 0 w 474"/>
                  <a:gd name="T55" fmla="*/ 0 h 31"/>
                  <a:gd name="T56" fmla="*/ 50 w 474"/>
                  <a:gd name="T57" fmla="*/ 0 h 31"/>
                  <a:gd name="T58" fmla="*/ 50 w 474"/>
                  <a:gd name="T5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1">
                    <a:moveTo>
                      <a:pt x="474" y="31"/>
                    </a:moveTo>
                    <a:lnTo>
                      <a:pt x="425" y="31"/>
                    </a:lnTo>
                    <a:lnTo>
                      <a:pt x="425" y="0"/>
                    </a:lnTo>
                    <a:lnTo>
                      <a:pt x="474" y="0"/>
                    </a:lnTo>
                    <a:lnTo>
                      <a:pt x="474" y="31"/>
                    </a:lnTo>
                    <a:close/>
                    <a:moveTo>
                      <a:pt x="389" y="31"/>
                    </a:moveTo>
                    <a:lnTo>
                      <a:pt x="340" y="31"/>
                    </a:lnTo>
                    <a:lnTo>
                      <a:pt x="340" y="0"/>
                    </a:lnTo>
                    <a:lnTo>
                      <a:pt x="389" y="0"/>
                    </a:lnTo>
                    <a:lnTo>
                      <a:pt x="389" y="31"/>
                    </a:lnTo>
                    <a:close/>
                    <a:moveTo>
                      <a:pt x="304" y="31"/>
                    </a:moveTo>
                    <a:lnTo>
                      <a:pt x="255" y="31"/>
                    </a:lnTo>
                    <a:lnTo>
                      <a:pt x="255" y="0"/>
                    </a:lnTo>
                    <a:lnTo>
                      <a:pt x="304" y="0"/>
                    </a:lnTo>
                    <a:lnTo>
                      <a:pt x="304" y="31"/>
                    </a:lnTo>
                    <a:close/>
                    <a:moveTo>
                      <a:pt x="219" y="31"/>
                    </a:moveTo>
                    <a:lnTo>
                      <a:pt x="170" y="31"/>
                    </a:lnTo>
                    <a:lnTo>
                      <a:pt x="170" y="0"/>
                    </a:lnTo>
                    <a:lnTo>
                      <a:pt x="219" y="0"/>
                    </a:lnTo>
                    <a:lnTo>
                      <a:pt x="219" y="31"/>
                    </a:lnTo>
                    <a:close/>
                    <a:moveTo>
                      <a:pt x="134" y="31"/>
                    </a:moveTo>
                    <a:lnTo>
                      <a:pt x="85" y="31"/>
                    </a:lnTo>
                    <a:lnTo>
                      <a:pt x="85" y="0"/>
                    </a:lnTo>
                    <a:lnTo>
                      <a:pt x="134" y="0"/>
                    </a:lnTo>
                    <a:lnTo>
                      <a:pt x="134" y="31"/>
                    </a:lnTo>
                    <a:close/>
                    <a:moveTo>
                      <a:pt x="50" y="31"/>
                    </a:moveTo>
                    <a:lnTo>
                      <a:pt x="0" y="31"/>
                    </a:lnTo>
                    <a:lnTo>
                      <a:pt x="0" y="0"/>
                    </a:lnTo>
                    <a:lnTo>
                      <a:pt x="50" y="0"/>
                    </a:lnTo>
                    <a:lnTo>
                      <a:pt x="50" y="31"/>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28" name="íśḻïḍe"/>
              <p:cNvSpPr/>
              <p:nvPr/>
            </p:nvSpPr>
            <p:spPr bwMode="auto">
              <a:xfrm>
                <a:off x="4577" y="2186"/>
                <a:ext cx="474" cy="31"/>
              </a:xfrm>
              <a:custGeom>
                <a:avLst/>
                <a:gdLst>
                  <a:gd name="T0" fmla="*/ 474 w 474"/>
                  <a:gd name="T1" fmla="*/ 31 h 31"/>
                  <a:gd name="T2" fmla="*/ 425 w 474"/>
                  <a:gd name="T3" fmla="*/ 31 h 31"/>
                  <a:gd name="T4" fmla="*/ 425 w 474"/>
                  <a:gd name="T5" fmla="*/ 0 h 31"/>
                  <a:gd name="T6" fmla="*/ 474 w 474"/>
                  <a:gd name="T7" fmla="*/ 0 h 31"/>
                  <a:gd name="T8" fmla="*/ 474 w 474"/>
                  <a:gd name="T9" fmla="*/ 31 h 31"/>
                  <a:gd name="T10" fmla="*/ 389 w 474"/>
                  <a:gd name="T11" fmla="*/ 31 h 31"/>
                  <a:gd name="T12" fmla="*/ 340 w 474"/>
                  <a:gd name="T13" fmla="*/ 31 h 31"/>
                  <a:gd name="T14" fmla="*/ 340 w 474"/>
                  <a:gd name="T15" fmla="*/ 0 h 31"/>
                  <a:gd name="T16" fmla="*/ 389 w 474"/>
                  <a:gd name="T17" fmla="*/ 0 h 31"/>
                  <a:gd name="T18" fmla="*/ 389 w 474"/>
                  <a:gd name="T19" fmla="*/ 31 h 31"/>
                  <a:gd name="T20" fmla="*/ 304 w 474"/>
                  <a:gd name="T21" fmla="*/ 31 h 31"/>
                  <a:gd name="T22" fmla="*/ 255 w 474"/>
                  <a:gd name="T23" fmla="*/ 31 h 31"/>
                  <a:gd name="T24" fmla="*/ 255 w 474"/>
                  <a:gd name="T25" fmla="*/ 0 h 31"/>
                  <a:gd name="T26" fmla="*/ 304 w 474"/>
                  <a:gd name="T27" fmla="*/ 0 h 31"/>
                  <a:gd name="T28" fmla="*/ 304 w 474"/>
                  <a:gd name="T29" fmla="*/ 31 h 31"/>
                  <a:gd name="T30" fmla="*/ 219 w 474"/>
                  <a:gd name="T31" fmla="*/ 31 h 31"/>
                  <a:gd name="T32" fmla="*/ 170 w 474"/>
                  <a:gd name="T33" fmla="*/ 31 h 31"/>
                  <a:gd name="T34" fmla="*/ 170 w 474"/>
                  <a:gd name="T35" fmla="*/ 0 h 31"/>
                  <a:gd name="T36" fmla="*/ 219 w 474"/>
                  <a:gd name="T37" fmla="*/ 0 h 31"/>
                  <a:gd name="T38" fmla="*/ 219 w 474"/>
                  <a:gd name="T39" fmla="*/ 31 h 31"/>
                  <a:gd name="T40" fmla="*/ 134 w 474"/>
                  <a:gd name="T41" fmla="*/ 31 h 31"/>
                  <a:gd name="T42" fmla="*/ 85 w 474"/>
                  <a:gd name="T43" fmla="*/ 31 h 31"/>
                  <a:gd name="T44" fmla="*/ 85 w 474"/>
                  <a:gd name="T45" fmla="*/ 0 h 31"/>
                  <a:gd name="T46" fmla="*/ 134 w 474"/>
                  <a:gd name="T47" fmla="*/ 0 h 31"/>
                  <a:gd name="T48" fmla="*/ 134 w 474"/>
                  <a:gd name="T49" fmla="*/ 31 h 31"/>
                  <a:gd name="T50" fmla="*/ 50 w 474"/>
                  <a:gd name="T51" fmla="*/ 31 h 31"/>
                  <a:gd name="T52" fmla="*/ 0 w 474"/>
                  <a:gd name="T53" fmla="*/ 31 h 31"/>
                  <a:gd name="T54" fmla="*/ 0 w 474"/>
                  <a:gd name="T55" fmla="*/ 0 h 31"/>
                  <a:gd name="T56" fmla="*/ 50 w 474"/>
                  <a:gd name="T57" fmla="*/ 0 h 31"/>
                  <a:gd name="T58" fmla="*/ 50 w 474"/>
                  <a:gd name="T5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1">
                    <a:moveTo>
                      <a:pt x="474" y="31"/>
                    </a:moveTo>
                    <a:lnTo>
                      <a:pt x="425" y="31"/>
                    </a:lnTo>
                    <a:lnTo>
                      <a:pt x="425" y="0"/>
                    </a:lnTo>
                    <a:lnTo>
                      <a:pt x="474" y="0"/>
                    </a:lnTo>
                    <a:lnTo>
                      <a:pt x="474" y="31"/>
                    </a:lnTo>
                    <a:moveTo>
                      <a:pt x="389" y="31"/>
                    </a:moveTo>
                    <a:lnTo>
                      <a:pt x="340" y="31"/>
                    </a:lnTo>
                    <a:lnTo>
                      <a:pt x="340" y="0"/>
                    </a:lnTo>
                    <a:lnTo>
                      <a:pt x="389" y="0"/>
                    </a:lnTo>
                    <a:lnTo>
                      <a:pt x="389" y="31"/>
                    </a:lnTo>
                    <a:moveTo>
                      <a:pt x="304" y="31"/>
                    </a:moveTo>
                    <a:lnTo>
                      <a:pt x="255" y="31"/>
                    </a:lnTo>
                    <a:lnTo>
                      <a:pt x="255" y="0"/>
                    </a:lnTo>
                    <a:lnTo>
                      <a:pt x="304" y="0"/>
                    </a:lnTo>
                    <a:lnTo>
                      <a:pt x="304" y="31"/>
                    </a:lnTo>
                    <a:moveTo>
                      <a:pt x="219" y="31"/>
                    </a:moveTo>
                    <a:lnTo>
                      <a:pt x="170" y="31"/>
                    </a:lnTo>
                    <a:lnTo>
                      <a:pt x="170" y="0"/>
                    </a:lnTo>
                    <a:lnTo>
                      <a:pt x="219" y="0"/>
                    </a:lnTo>
                    <a:lnTo>
                      <a:pt x="219" y="31"/>
                    </a:lnTo>
                    <a:moveTo>
                      <a:pt x="134" y="31"/>
                    </a:moveTo>
                    <a:lnTo>
                      <a:pt x="85" y="31"/>
                    </a:lnTo>
                    <a:lnTo>
                      <a:pt x="85" y="0"/>
                    </a:lnTo>
                    <a:lnTo>
                      <a:pt x="134" y="0"/>
                    </a:lnTo>
                    <a:lnTo>
                      <a:pt x="134" y="31"/>
                    </a:lnTo>
                    <a:moveTo>
                      <a:pt x="50" y="31"/>
                    </a:moveTo>
                    <a:lnTo>
                      <a:pt x="0" y="31"/>
                    </a:lnTo>
                    <a:lnTo>
                      <a:pt x="0" y="0"/>
                    </a:lnTo>
                    <a:lnTo>
                      <a:pt x="50" y="0"/>
                    </a:lnTo>
                    <a:lnTo>
                      <a:pt x="50"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29" name="ï$ľîḓe"/>
              <p:cNvSpPr/>
              <p:nvPr/>
            </p:nvSpPr>
            <p:spPr bwMode="auto">
              <a:xfrm>
                <a:off x="4577" y="2249"/>
                <a:ext cx="474" cy="31"/>
              </a:xfrm>
              <a:custGeom>
                <a:avLst/>
                <a:gdLst>
                  <a:gd name="T0" fmla="*/ 474 w 474"/>
                  <a:gd name="T1" fmla="*/ 31 h 31"/>
                  <a:gd name="T2" fmla="*/ 425 w 474"/>
                  <a:gd name="T3" fmla="*/ 31 h 31"/>
                  <a:gd name="T4" fmla="*/ 425 w 474"/>
                  <a:gd name="T5" fmla="*/ 0 h 31"/>
                  <a:gd name="T6" fmla="*/ 474 w 474"/>
                  <a:gd name="T7" fmla="*/ 0 h 31"/>
                  <a:gd name="T8" fmla="*/ 474 w 474"/>
                  <a:gd name="T9" fmla="*/ 31 h 31"/>
                  <a:gd name="T10" fmla="*/ 389 w 474"/>
                  <a:gd name="T11" fmla="*/ 31 h 31"/>
                  <a:gd name="T12" fmla="*/ 340 w 474"/>
                  <a:gd name="T13" fmla="*/ 31 h 31"/>
                  <a:gd name="T14" fmla="*/ 340 w 474"/>
                  <a:gd name="T15" fmla="*/ 0 h 31"/>
                  <a:gd name="T16" fmla="*/ 389 w 474"/>
                  <a:gd name="T17" fmla="*/ 0 h 31"/>
                  <a:gd name="T18" fmla="*/ 389 w 474"/>
                  <a:gd name="T19" fmla="*/ 31 h 31"/>
                  <a:gd name="T20" fmla="*/ 304 w 474"/>
                  <a:gd name="T21" fmla="*/ 31 h 31"/>
                  <a:gd name="T22" fmla="*/ 255 w 474"/>
                  <a:gd name="T23" fmla="*/ 31 h 31"/>
                  <a:gd name="T24" fmla="*/ 255 w 474"/>
                  <a:gd name="T25" fmla="*/ 0 h 31"/>
                  <a:gd name="T26" fmla="*/ 304 w 474"/>
                  <a:gd name="T27" fmla="*/ 0 h 31"/>
                  <a:gd name="T28" fmla="*/ 304 w 474"/>
                  <a:gd name="T29" fmla="*/ 31 h 31"/>
                  <a:gd name="T30" fmla="*/ 219 w 474"/>
                  <a:gd name="T31" fmla="*/ 31 h 31"/>
                  <a:gd name="T32" fmla="*/ 170 w 474"/>
                  <a:gd name="T33" fmla="*/ 31 h 31"/>
                  <a:gd name="T34" fmla="*/ 170 w 474"/>
                  <a:gd name="T35" fmla="*/ 0 h 31"/>
                  <a:gd name="T36" fmla="*/ 219 w 474"/>
                  <a:gd name="T37" fmla="*/ 0 h 31"/>
                  <a:gd name="T38" fmla="*/ 219 w 474"/>
                  <a:gd name="T39" fmla="*/ 31 h 31"/>
                  <a:gd name="T40" fmla="*/ 134 w 474"/>
                  <a:gd name="T41" fmla="*/ 31 h 31"/>
                  <a:gd name="T42" fmla="*/ 85 w 474"/>
                  <a:gd name="T43" fmla="*/ 31 h 31"/>
                  <a:gd name="T44" fmla="*/ 85 w 474"/>
                  <a:gd name="T45" fmla="*/ 0 h 31"/>
                  <a:gd name="T46" fmla="*/ 134 w 474"/>
                  <a:gd name="T47" fmla="*/ 0 h 31"/>
                  <a:gd name="T48" fmla="*/ 134 w 474"/>
                  <a:gd name="T49" fmla="*/ 31 h 31"/>
                  <a:gd name="T50" fmla="*/ 50 w 474"/>
                  <a:gd name="T51" fmla="*/ 31 h 31"/>
                  <a:gd name="T52" fmla="*/ 0 w 474"/>
                  <a:gd name="T53" fmla="*/ 31 h 31"/>
                  <a:gd name="T54" fmla="*/ 0 w 474"/>
                  <a:gd name="T55" fmla="*/ 0 h 31"/>
                  <a:gd name="T56" fmla="*/ 50 w 474"/>
                  <a:gd name="T57" fmla="*/ 0 h 31"/>
                  <a:gd name="T58" fmla="*/ 50 w 474"/>
                  <a:gd name="T5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1">
                    <a:moveTo>
                      <a:pt x="474" y="31"/>
                    </a:moveTo>
                    <a:lnTo>
                      <a:pt x="425" y="31"/>
                    </a:lnTo>
                    <a:lnTo>
                      <a:pt x="425" y="0"/>
                    </a:lnTo>
                    <a:lnTo>
                      <a:pt x="474" y="0"/>
                    </a:lnTo>
                    <a:lnTo>
                      <a:pt x="474" y="31"/>
                    </a:lnTo>
                    <a:close/>
                    <a:moveTo>
                      <a:pt x="389" y="31"/>
                    </a:moveTo>
                    <a:lnTo>
                      <a:pt x="340" y="31"/>
                    </a:lnTo>
                    <a:lnTo>
                      <a:pt x="340" y="0"/>
                    </a:lnTo>
                    <a:lnTo>
                      <a:pt x="389" y="0"/>
                    </a:lnTo>
                    <a:lnTo>
                      <a:pt x="389" y="31"/>
                    </a:lnTo>
                    <a:close/>
                    <a:moveTo>
                      <a:pt x="304" y="31"/>
                    </a:moveTo>
                    <a:lnTo>
                      <a:pt x="255" y="31"/>
                    </a:lnTo>
                    <a:lnTo>
                      <a:pt x="255" y="0"/>
                    </a:lnTo>
                    <a:lnTo>
                      <a:pt x="304" y="0"/>
                    </a:lnTo>
                    <a:lnTo>
                      <a:pt x="304" y="31"/>
                    </a:lnTo>
                    <a:close/>
                    <a:moveTo>
                      <a:pt x="219" y="31"/>
                    </a:moveTo>
                    <a:lnTo>
                      <a:pt x="170" y="31"/>
                    </a:lnTo>
                    <a:lnTo>
                      <a:pt x="170" y="0"/>
                    </a:lnTo>
                    <a:lnTo>
                      <a:pt x="219" y="0"/>
                    </a:lnTo>
                    <a:lnTo>
                      <a:pt x="219" y="31"/>
                    </a:lnTo>
                    <a:close/>
                    <a:moveTo>
                      <a:pt x="134" y="31"/>
                    </a:moveTo>
                    <a:lnTo>
                      <a:pt x="85" y="31"/>
                    </a:lnTo>
                    <a:lnTo>
                      <a:pt x="85" y="0"/>
                    </a:lnTo>
                    <a:lnTo>
                      <a:pt x="134" y="0"/>
                    </a:lnTo>
                    <a:lnTo>
                      <a:pt x="134" y="31"/>
                    </a:lnTo>
                    <a:close/>
                    <a:moveTo>
                      <a:pt x="50" y="31"/>
                    </a:moveTo>
                    <a:lnTo>
                      <a:pt x="0" y="31"/>
                    </a:lnTo>
                    <a:lnTo>
                      <a:pt x="0" y="0"/>
                    </a:lnTo>
                    <a:lnTo>
                      <a:pt x="50" y="0"/>
                    </a:lnTo>
                    <a:lnTo>
                      <a:pt x="50" y="31"/>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30" name="ïŝlïḑè"/>
              <p:cNvSpPr/>
              <p:nvPr/>
            </p:nvSpPr>
            <p:spPr bwMode="auto">
              <a:xfrm>
                <a:off x="4577" y="2249"/>
                <a:ext cx="474" cy="31"/>
              </a:xfrm>
              <a:custGeom>
                <a:avLst/>
                <a:gdLst>
                  <a:gd name="T0" fmla="*/ 474 w 474"/>
                  <a:gd name="T1" fmla="*/ 31 h 31"/>
                  <a:gd name="T2" fmla="*/ 425 w 474"/>
                  <a:gd name="T3" fmla="*/ 31 h 31"/>
                  <a:gd name="T4" fmla="*/ 425 w 474"/>
                  <a:gd name="T5" fmla="*/ 0 h 31"/>
                  <a:gd name="T6" fmla="*/ 474 w 474"/>
                  <a:gd name="T7" fmla="*/ 0 h 31"/>
                  <a:gd name="T8" fmla="*/ 474 w 474"/>
                  <a:gd name="T9" fmla="*/ 31 h 31"/>
                  <a:gd name="T10" fmla="*/ 389 w 474"/>
                  <a:gd name="T11" fmla="*/ 31 h 31"/>
                  <a:gd name="T12" fmla="*/ 340 w 474"/>
                  <a:gd name="T13" fmla="*/ 31 h 31"/>
                  <a:gd name="T14" fmla="*/ 340 w 474"/>
                  <a:gd name="T15" fmla="*/ 0 h 31"/>
                  <a:gd name="T16" fmla="*/ 389 w 474"/>
                  <a:gd name="T17" fmla="*/ 0 h 31"/>
                  <a:gd name="T18" fmla="*/ 389 w 474"/>
                  <a:gd name="T19" fmla="*/ 31 h 31"/>
                  <a:gd name="T20" fmla="*/ 304 w 474"/>
                  <a:gd name="T21" fmla="*/ 31 h 31"/>
                  <a:gd name="T22" fmla="*/ 255 w 474"/>
                  <a:gd name="T23" fmla="*/ 31 h 31"/>
                  <a:gd name="T24" fmla="*/ 255 w 474"/>
                  <a:gd name="T25" fmla="*/ 0 h 31"/>
                  <a:gd name="T26" fmla="*/ 304 w 474"/>
                  <a:gd name="T27" fmla="*/ 0 h 31"/>
                  <a:gd name="T28" fmla="*/ 304 w 474"/>
                  <a:gd name="T29" fmla="*/ 31 h 31"/>
                  <a:gd name="T30" fmla="*/ 219 w 474"/>
                  <a:gd name="T31" fmla="*/ 31 h 31"/>
                  <a:gd name="T32" fmla="*/ 170 w 474"/>
                  <a:gd name="T33" fmla="*/ 31 h 31"/>
                  <a:gd name="T34" fmla="*/ 170 w 474"/>
                  <a:gd name="T35" fmla="*/ 0 h 31"/>
                  <a:gd name="T36" fmla="*/ 219 w 474"/>
                  <a:gd name="T37" fmla="*/ 0 h 31"/>
                  <a:gd name="T38" fmla="*/ 219 w 474"/>
                  <a:gd name="T39" fmla="*/ 31 h 31"/>
                  <a:gd name="T40" fmla="*/ 134 w 474"/>
                  <a:gd name="T41" fmla="*/ 31 h 31"/>
                  <a:gd name="T42" fmla="*/ 85 w 474"/>
                  <a:gd name="T43" fmla="*/ 31 h 31"/>
                  <a:gd name="T44" fmla="*/ 85 w 474"/>
                  <a:gd name="T45" fmla="*/ 0 h 31"/>
                  <a:gd name="T46" fmla="*/ 134 w 474"/>
                  <a:gd name="T47" fmla="*/ 0 h 31"/>
                  <a:gd name="T48" fmla="*/ 134 w 474"/>
                  <a:gd name="T49" fmla="*/ 31 h 31"/>
                  <a:gd name="T50" fmla="*/ 50 w 474"/>
                  <a:gd name="T51" fmla="*/ 31 h 31"/>
                  <a:gd name="T52" fmla="*/ 0 w 474"/>
                  <a:gd name="T53" fmla="*/ 31 h 31"/>
                  <a:gd name="T54" fmla="*/ 0 w 474"/>
                  <a:gd name="T55" fmla="*/ 0 h 31"/>
                  <a:gd name="T56" fmla="*/ 50 w 474"/>
                  <a:gd name="T57" fmla="*/ 0 h 31"/>
                  <a:gd name="T58" fmla="*/ 50 w 474"/>
                  <a:gd name="T5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1">
                    <a:moveTo>
                      <a:pt x="474" y="31"/>
                    </a:moveTo>
                    <a:lnTo>
                      <a:pt x="425" y="31"/>
                    </a:lnTo>
                    <a:lnTo>
                      <a:pt x="425" y="0"/>
                    </a:lnTo>
                    <a:lnTo>
                      <a:pt x="474" y="0"/>
                    </a:lnTo>
                    <a:lnTo>
                      <a:pt x="474" y="31"/>
                    </a:lnTo>
                    <a:moveTo>
                      <a:pt x="389" y="31"/>
                    </a:moveTo>
                    <a:lnTo>
                      <a:pt x="340" y="31"/>
                    </a:lnTo>
                    <a:lnTo>
                      <a:pt x="340" y="0"/>
                    </a:lnTo>
                    <a:lnTo>
                      <a:pt x="389" y="0"/>
                    </a:lnTo>
                    <a:lnTo>
                      <a:pt x="389" y="31"/>
                    </a:lnTo>
                    <a:moveTo>
                      <a:pt x="304" y="31"/>
                    </a:moveTo>
                    <a:lnTo>
                      <a:pt x="255" y="31"/>
                    </a:lnTo>
                    <a:lnTo>
                      <a:pt x="255" y="0"/>
                    </a:lnTo>
                    <a:lnTo>
                      <a:pt x="304" y="0"/>
                    </a:lnTo>
                    <a:lnTo>
                      <a:pt x="304" y="31"/>
                    </a:lnTo>
                    <a:moveTo>
                      <a:pt x="219" y="31"/>
                    </a:moveTo>
                    <a:lnTo>
                      <a:pt x="170" y="31"/>
                    </a:lnTo>
                    <a:lnTo>
                      <a:pt x="170" y="0"/>
                    </a:lnTo>
                    <a:lnTo>
                      <a:pt x="219" y="0"/>
                    </a:lnTo>
                    <a:lnTo>
                      <a:pt x="219" y="31"/>
                    </a:lnTo>
                    <a:moveTo>
                      <a:pt x="134" y="31"/>
                    </a:moveTo>
                    <a:lnTo>
                      <a:pt x="85" y="31"/>
                    </a:lnTo>
                    <a:lnTo>
                      <a:pt x="85" y="0"/>
                    </a:lnTo>
                    <a:lnTo>
                      <a:pt x="134" y="0"/>
                    </a:lnTo>
                    <a:lnTo>
                      <a:pt x="134" y="31"/>
                    </a:lnTo>
                    <a:moveTo>
                      <a:pt x="50" y="31"/>
                    </a:moveTo>
                    <a:lnTo>
                      <a:pt x="0" y="31"/>
                    </a:lnTo>
                    <a:lnTo>
                      <a:pt x="0" y="0"/>
                    </a:lnTo>
                    <a:lnTo>
                      <a:pt x="50" y="0"/>
                    </a:lnTo>
                    <a:lnTo>
                      <a:pt x="50"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31" name="ïSḷide"/>
              <p:cNvSpPr/>
              <p:nvPr/>
            </p:nvSpPr>
            <p:spPr bwMode="auto">
              <a:xfrm>
                <a:off x="4577" y="2313"/>
                <a:ext cx="474" cy="31"/>
              </a:xfrm>
              <a:custGeom>
                <a:avLst/>
                <a:gdLst>
                  <a:gd name="T0" fmla="*/ 474 w 474"/>
                  <a:gd name="T1" fmla="*/ 31 h 31"/>
                  <a:gd name="T2" fmla="*/ 425 w 474"/>
                  <a:gd name="T3" fmla="*/ 31 h 31"/>
                  <a:gd name="T4" fmla="*/ 425 w 474"/>
                  <a:gd name="T5" fmla="*/ 0 h 31"/>
                  <a:gd name="T6" fmla="*/ 474 w 474"/>
                  <a:gd name="T7" fmla="*/ 0 h 31"/>
                  <a:gd name="T8" fmla="*/ 474 w 474"/>
                  <a:gd name="T9" fmla="*/ 31 h 31"/>
                  <a:gd name="T10" fmla="*/ 389 w 474"/>
                  <a:gd name="T11" fmla="*/ 31 h 31"/>
                  <a:gd name="T12" fmla="*/ 340 w 474"/>
                  <a:gd name="T13" fmla="*/ 31 h 31"/>
                  <a:gd name="T14" fmla="*/ 340 w 474"/>
                  <a:gd name="T15" fmla="*/ 0 h 31"/>
                  <a:gd name="T16" fmla="*/ 389 w 474"/>
                  <a:gd name="T17" fmla="*/ 0 h 31"/>
                  <a:gd name="T18" fmla="*/ 389 w 474"/>
                  <a:gd name="T19" fmla="*/ 31 h 31"/>
                  <a:gd name="T20" fmla="*/ 304 w 474"/>
                  <a:gd name="T21" fmla="*/ 31 h 31"/>
                  <a:gd name="T22" fmla="*/ 255 w 474"/>
                  <a:gd name="T23" fmla="*/ 31 h 31"/>
                  <a:gd name="T24" fmla="*/ 255 w 474"/>
                  <a:gd name="T25" fmla="*/ 0 h 31"/>
                  <a:gd name="T26" fmla="*/ 304 w 474"/>
                  <a:gd name="T27" fmla="*/ 0 h 31"/>
                  <a:gd name="T28" fmla="*/ 304 w 474"/>
                  <a:gd name="T29" fmla="*/ 31 h 31"/>
                  <a:gd name="T30" fmla="*/ 219 w 474"/>
                  <a:gd name="T31" fmla="*/ 31 h 31"/>
                  <a:gd name="T32" fmla="*/ 170 w 474"/>
                  <a:gd name="T33" fmla="*/ 31 h 31"/>
                  <a:gd name="T34" fmla="*/ 170 w 474"/>
                  <a:gd name="T35" fmla="*/ 0 h 31"/>
                  <a:gd name="T36" fmla="*/ 219 w 474"/>
                  <a:gd name="T37" fmla="*/ 0 h 31"/>
                  <a:gd name="T38" fmla="*/ 219 w 474"/>
                  <a:gd name="T39" fmla="*/ 31 h 31"/>
                  <a:gd name="T40" fmla="*/ 134 w 474"/>
                  <a:gd name="T41" fmla="*/ 31 h 31"/>
                  <a:gd name="T42" fmla="*/ 85 w 474"/>
                  <a:gd name="T43" fmla="*/ 31 h 31"/>
                  <a:gd name="T44" fmla="*/ 85 w 474"/>
                  <a:gd name="T45" fmla="*/ 0 h 31"/>
                  <a:gd name="T46" fmla="*/ 134 w 474"/>
                  <a:gd name="T47" fmla="*/ 0 h 31"/>
                  <a:gd name="T48" fmla="*/ 134 w 474"/>
                  <a:gd name="T49" fmla="*/ 31 h 31"/>
                  <a:gd name="T50" fmla="*/ 50 w 474"/>
                  <a:gd name="T51" fmla="*/ 31 h 31"/>
                  <a:gd name="T52" fmla="*/ 0 w 474"/>
                  <a:gd name="T53" fmla="*/ 31 h 31"/>
                  <a:gd name="T54" fmla="*/ 0 w 474"/>
                  <a:gd name="T55" fmla="*/ 0 h 31"/>
                  <a:gd name="T56" fmla="*/ 50 w 474"/>
                  <a:gd name="T57" fmla="*/ 0 h 31"/>
                  <a:gd name="T58" fmla="*/ 50 w 474"/>
                  <a:gd name="T5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1">
                    <a:moveTo>
                      <a:pt x="474" y="31"/>
                    </a:moveTo>
                    <a:lnTo>
                      <a:pt x="425" y="31"/>
                    </a:lnTo>
                    <a:lnTo>
                      <a:pt x="425" y="0"/>
                    </a:lnTo>
                    <a:lnTo>
                      <a:pt x="474" y="0"/>
                    </a:lnTo>
                    <a:lnTo>
                      <a:pt x="474" y="31"/>
                    </a:lnTo>
                    <a:close/>
                    <a:moveTo>
                      <a:pt x="389" y="31"/>
                    </a:moveTo>
                    <a:lnTo>
                      <a:pt x="340" y="31"/>
                    </a:lnTo>
                    <a:lnTo>
                      <a:pt x="340" y="0"/>
                    </a:lnTo>
                    <a:lnTo>
                      <a:pt x="389" y="0"/>
                    </a:lnTo>
                    <a:lnTo>
                      <a:pt x="389" y="31"/>
                    </a:lnTo>
                    <a:close/>
                    <a:moveTo>
                      <a:pt x="304" y="31"/>
                    </a:moveTo>
                    <a:lnTo>
                      <a:pt x="255" y="31"/>
                    </a:lnTo>
                    <a:lnTo>
                      <a:pt x="255" y="0"/>
                    </a:lnTo>
                    <a:lnTo>
                      <a:pt x="304" y="0"/>
                    </a:lnTo>
                    <a:lnTo>
                      <a:pt x="304" y="31"/>
                    </a:lnTo>
                    <a:close/>
                    <a:moveTo>
                      <a:pt x="219" y="31"/>
                    </a:moveTo>
                    <a:lnTo>
                      <a:pt x="170" y="31"/>
                    </a:lnTo>
                    <a:lnTo>
                      <a:pt x="170" y="0"/>
                    </a:lnTo>
                    <a:lnTo>
                      <a:pt x="219" y="0"/>
                    </a:lnTo>
                    <a:lnTo>
                      <a:pt x="219" y="31"/>
                    </a:lnTo>
                    <a:close/>
                    <a:moveTo>
                      <a:pt x="134" y="31"/>
                    </a:moveTo>
                    <a:lnTo>
                      <a:pt x="85" y="31"/>
                    </a:lnTo>
                    <a:lnTo>
                      <a:pt x="85" y="0"/>
                    </a:lnTo>
                    <a:lnTo>
                      <a:pt x="134" y="0"/>
                    </a:lnTo>
                    <a:lnTo>
                      <a:pt x="134" y="31"/>
                    </a:lnTo>
                    <a:close/>
                    <a:moveTo>
                      <a:pt x="50" y="31"/>
                    </a:moveTo>
                    <a:lnTo>
                      <a:pt x="0" y="31"/>
                    </a:lnTo>
                    <a:lnTo>
                      <a:pt x="0" y="0"/>
                    </a:lnTo>
                    <a:lnTo>
                      <a:pt x="50" y="0"/>
                    </a:lnTo>
                    <a:lnTo>
                      <a:pt x="50" y="31"/>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32" name="ïślïďé"/>
              <p:cNvSpPr/>
              <p:nvPr/>
            </p:nvSpPr>
            <p:spPr bwMode="auto">
              <a:xfrm>
                <a:off x="4577" y="2313"/>
                <a:ext cx="474" cy="31"/>
              </a:xfrm>
              <a:custGeom>
                <a:avLst/>
                <a:gdLst>
                  <a:gd name="T0" fmla="*/ 474 w 474"/>
                  <a:gd name="T1" fmla="*/ 31 h 31"/>
                  <a:gd name="T2" fmla="*/ 425 w 474"/>
                  <a:gd name="T3" fmla="*/ 31 h 31"/>
                  <a:gd name="T4" fmla="*/ 425 w 474"/>
                  <a:gd name="T5" fmla="*/ 0 h 31"/>
                  <a:gd name="T6" fmla="*/ 474 w 474"/>
                  <a:gd name="T7" fmla="*/ 0 h 31"/>
                  <a:gd name="T8" fmla="*/ 474 w 474"/>
                  <a:gd name="T9" fmla="*/ 31 h 31"/>
                  <a:gd name="T10" fmla="*/ 389 w 474"/>
                  <a:gd name="T11" fmla="*/ 31 h 31"/>
                  <a:gd name="T12" fmla="*/ 340 w 474"/>
                  <a:gd name="T13" fmla="*/ 31 h 31"/>
                  <a:gd name="T14" fmla="*/ 340 w 474"/>
                  <a:gd name="T15" fmla="*/ 0 h 31"/>
                  <a:gd name="T16" fmla="*/ 389 w 474"/>
                  <a:gd name="T17" fmla="*/ 0 h 31"/>
                  <a:gd name="T18" fmla="*/ 389 w 474"/>
                  <a:gd name="T19" fmla="*/ 31 h 31"/>
                  <a:gd name="T20" fmla="*/ 304 w 474"/>
                  <a:gd name="T21" fmla="*/ 31 h 31"/>
                  <a:gd name="T22" fmla="*/ 255 w 474"/>
                  <a:gd name="T23" fmla="*/ 31 h 31"/>
                  <a:gd name="T24" fmla="*/ 255 w 474"/>
                  <a:gd name="T25" fmla="*/ 0 h 31"/>
                  <a:gd name="T26" fmla="*/ 304 w 474"/>
                  <a:gd name="T27" fmla="*/ 0 h 31"/>
                  <a:gd name="T28" fmla="*/ 304 w 474"/>
                  <a:gd name="T29" fmla="*/ 31 h 31"/>
                  <a:gd name="T30" fmla="*/ 219 w 474"/>
                  <a:gd name="T31" fmla="*/ 31 h 31"/>
                  <a:gd name="T32" fmla="*/ 170 w 474"/>
                  <a:gd name="T33" fmla="*/ 31 h 31"/>
                  <a:gd name="T34" fmla="*/ 170 w 474"/>
                  <a:gd name="T35" fmla="*/ 0 h 31"/>
                  <a:gd name="T36" fmla="*/ 219 w 474"/>
                  <a:gd name="T37" fmla="*/ 0 h 31"/>
                  <a:gd name="T38" fmla="*/ 219 w 474"/>
                  <a:gd name="T39" fmla="*/ 31 h 31"/>
                  <a:gd name="T40" fmla="*/ 134 w 474"/>
                  <a:gd name="T41" fmla="*/ 31 h 31"/>
                  <a:gd name="T42" fmla="*/ 85 w 474"/>
                  <a:gd name="T43" fmla="*/ 31 h 31"/>
                  <a:gd name="T44" fmla="*/ 85 w 474"/>
                  <a:gd name="T45" fmla="*/ 0 h 31"/>
                  <a:gd name="T46" fmla="*/ 134 w 474"/>
                  <a:gd name="T47" fmla="*/ 0 h 31"/>
                  <a:gd name="T48" fmla="*/ 134 w 474"/>
                  <a:gd name="T49" fmla="*/ 31 h 31"/>
                  <a:gd name="T50" fmla="*/ 50 w 474"/>
                  <a:gd name="T51" fmla="*/ 31 h 31"/>
                  <a:gd name="T52" fmla="*/ 0 w 474"/>
                  <a:gd name="T53" fmla="*/ 31 h 31"/>
                  <a:gd name="T54" fmla="*/ 0 w 474"/>
                  <a:gd name="T55" fmla="*/ 0 h 31"/>
                  <a:gd name="T56" fmla="*/ 50 w 474"/>
                  <a:gd name="T57" fmla="*/ 0 h 31"/>
                  <a:gd name="T58" fmla="*/ 50 w 474"/>
                  <a:gd name="T5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1">
                    <a:moveTo>
                      <a:pt x="474" y="31"/>
                    </a:moveTo>
                    <a:lnTo>
                      <a:pt x="425" y="31"/>
                    </a:lnTo>
                    <a:lnTo>
                      <a:pt x="425" y="0"/>
                    </a:lnTo>
                    <a:lnTo>
                      <a:pt x="474" y="0"/>
                    </a:lnTo>
                    <a:lnTo>
                      <a:pt x="474" y="31"/>
                    </a:lnTo>
                    <a:moveTo>
                      <a:pt x="389" y="31"/>
                    </a:moveTo>
                    <a:lnTo>
                      <a:pt x="340" y="31"/>
                    </a:lnTo>
                    <a:lnTo>
                      <a:pt x="340" y="0"/>
                    </a:lnTo>
                    <a:lnTo>
                      <a:pt x="389" y="0"/>
                    </a:lnTo>
                    <a:lnTo>
                      <a:pt x="389" y="31"/>
                    </a:lnTo>
                    <a:moveTo>
                      <a:pt x="304" y="31"/>
                    </a:moveTo>
                    <a:lnTo>
                      <a:pt x="255" y="31"/>
                    </a:lnTo>
                    <a:lnTo>
                      <a:pt x="255" y="0"/>
                    </a:lnTo>
                    <a:lnTo>
                      <a:pt x="304" y="0"/>
                    </a:lnTo>
                    <a:lnTo>
                      <a:pt x="304" y="31"/>
                    </a:lnTo>
                    <a:moveTo>
                      <a:pt x="219" y="31"/>
                    </a:moveTo>
                    <a:lnTo>
                      <a:pt x="170" y="31"/>
                    </a:lnTo>
                    <a:lnTo>
                      <a:pt x="170" y="0"/>
                    </a:lnTo>
                    <a:lnTo>
                      <a:pt x="219" y="0"/>
                    </a:lnTo>
                    <a:lnTo>
                      <a:pt x="219" y="31"/>
                    </a:lnTo>
                    <a:moveTo>
                      <a:pt x="134" y="31"/>
                    </a:moveTo>
                    <a:lnTo>
                      <a:pt x="85" y="31"/>
                    </a:lnTo>
                    <a:lnTo>
                      <a:pt x="85" y="0"/>
                    </a:lnTo>
                    <a:lnTo>
                      <a:pt x="134" y="0"/>
                    </a:lnTo>
                    <a:lnTo>
                      <a:pt x="134" y="31"/>
                    </a:lnTo>
                    <a:moveTo>
                      <a:pt x="50" y="31"/>
                    </a:moveTo>
                    <a:lnTo>
                      <a:pt x="0" y="31"/>
                    </a:lnTo>
                    <a:lnTo>
                      <a:pt x="0" y="0"/>
                    </a:lnTo>
                    <a:lnTo>
                      <a:pt x="50" y="0"/>
                    </a:lnTo>
                    <a:lnTo>
                      <a:pt x="50"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33" name="ïṧḷíḑè"/>
              <p:cNvSpPr/>
              <p:nvPr/>
            </p:nvSpPr>
            <p:spPr bwMode="auto">
              <a:xfrm>
                <a:off x="4577" y="2376"/>
                <a:ext cx="474" cy="32"/>
              </a:xfrm>
              <a:custGeom>
                <a:avLst/>
                <a:gdLst>
                  <a:gd name="T0" fmla="*/ 474 w 474"/>
                  <a:gd name="T1" fmla="*/ 32 h 32"/>
                  <a:gd name="T2" fmla="*/ 425 w 474"/>
                  <a:gd name="T3" fmla="*/ 32 h 32"/>
                  <a:gd name="T4" fmla="*/ 425 w 474"/>
                  <a:gd name="T5" fmla="*/ 0 h 32"/>
                  <a:gd name="T6" fmla="*/ 474 w 474"/>
                  <a:gd name="T7" fmla="*/ 0 h 32"/>
                  <a:gd name="T8" fmla="*/ 474 w 474"/>
                  <a:gd name="T9" fmla="*/ 32 h 32"/>
                  <a:gd name="T10" fmla="*/ 389 w 474"/>
                  <a:gd name="T11" fmla="*/ 32 h 32"/>
                  <a:gd name="T12" fmla="*/ 340 w 474"/>
                  <a:gd name="T13" fmla="*/ 32 h 32"/>
                  <a:gd name="T14" fmla="*/ 340 w 474"/>
                  <a:gd name="T15" fmla="*/ 0 h 32"/>
                  <a:gd name="T16" fmla="*/ 389 w 474"/>
                  <a:gd name="T17" fmla="*/ 0 h 32"/>
                  <a:gd name="T18" fmla="*/ 389 w 474"/>
                  <a:gd name="T19" fmla="*/ 32 h 32"/>
                  <a:gd name="T20" fmla="*/ 304 w 474"/>
                  <a:gd name="T21" fmla="*/ 32 h 32"/>
                  <a:gd name="T22" fmla="*/ 255 w 474"/>
                  <a:gd name="T23" fmla="*/ 32 h 32"/>
                  <a:gd name="T24" fmla="*/ 255 w 474"/>
                  <a:gd name="T25" fmla="*/ 0 h 32"/>
                  <a:gd name="T26" fmla="*/ 304 w 474"/>
                  <a:gd name="T27" fmla="*/ 0 h 32"/>
                  <a:gd name="T28" fmla="*/ 304 w 474"/>
                  <a:gd name="T29" fmla="*/ 32 h 32"/>
                  <a:gd name="T30" fmla="*/ 219 w 474"/>
                  <a:gd name="T31" fmla="*/ 32 h 32"/>
                  <a:gd name="T32" fmla="*/ 170 w 474"/>
                  <a:gd name="T33" fmla="*/ 32 h 32"/>
                  <a:gd name="T34" fmla="*/ 170 w 474"/>
                  <a:gd name="T35" fmla="*/ 0 h 32"/>
                  <a:gd name="T36" fmla="*/ 219 w 474"/>
                  <a:gd name="T37" fmla="*/ 0 h 32"/>
                  <a:gd name="T38" fmla="*/ 219 w 474"/>
                  <a:gd name="T39" fmla="*/ 32 h 32"/>
                  <a:gd name="T40" fmla="*/ 134 w 474"/>
                  <a:gd name="T41" fmla="*/ 32 h 32"/>
                  <a:gd name="T42" fmla="*/ 85 w 474"/>
                  <a:gd name="T43" fmla="*/ 32 h 32"/>
                  <a:gd name="T44" fmla="*/ 85 w 474"/>
                  <a:gd name="T45" fmla="*/ 0 h 32"/>
                  <a:gd name="T46" fmla="*/ 134 w 474"/>
                  <a:gd name="T47" fmla="*/ 0 h 32"/>
                  <a:gd name="T48" fmla="*/ 134 w 474"/>
                  <a:gd name="T49" fmla="*/ 32 h 32"/>
                  <a:gd name="T50" fmla="*/ 50 w 474"/>
                  <a:gd name="T51" fmla="*/ 32 h 32"/>
                  <a:gd name="T52" fmla="*/ 0 w 474"/>
                  <a:gd name="T53" fmla="*/ 32 h 32"/>
                  <a:gd name="T54" fmla="*/ 0 w 474"/>
                  <a:gd name="T55" fmla="*/ 0 h 32"/>
                  <a:gd name="T56" fmla="*/ 50 w 474"/>
                  <a:gd name="T57" fmla="*/ 0 h 32"/>
                  <a:gd name="T58" fmla="*/ 50 w 474"/>
                  <a:gd name="T5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474" y="32"/>
                    </a:moveTo>
                    <a:lnTo>
                      <a:pt x="425" y="32"/>
                    </a:lnTo>
                    <a:lnTo>
                      <a:pt x="425" y="0"/>
                    </a:lnTo>
                    <a:lnTo>
                      <a:pt x="474" y="0"/>
                    </a:lnTo>
                    <a:lnTo>
                      <a:pt x="474" y="32"/>
                    </a:lnTo>
                    <a:close/>
                    <a:moveTo>
                      <a:pt x="389" y="32"/>
                    </a:moveTo>
                    <a:lnTo>
                      <a:pt x="340" y="32"/>
                    </a:lnTo>
                    <a:lnTo>
                      <a:pt x="340" y="0"/>
                    </a:lnTo>
                    <a:lnTo>
                      <a:pt x="389" y="0"/>
                    </a:lnTo>
                    <a:lnTo>
                      <a:pt x="389" y="32"/>
                    </a:lnTo>
                    <a:close/>
                    <a:moveTo>
                      <a:pt x="304" y="32"/>
                    </a:moveTo>
                    <a:lnTo>
                      <a:pt x="255" y="32"/>
                    </a:lnTo>
                    <a:lnTo>
                      <a:pt x="255" y="0"/>
                    </a:lnTo>
                    <a:lnTo>
                      <a:pt x="304" y="0"/>
                    </a:lnTo>
                    <a:lnTo>
                      <a:pt x="304" y="32"/>
                    </a:lnTo>
                    <a:close/>
                    <a:moveTo>
                      <a:pt x="219" y="32"/>
                    </a:moveTo>
                    <a:lnTo>
                      <a:pt x="170" y="32"/>
                    </a:lnTo>
                    <a:lnTo>
                      <a:pt x="170" y="0"/>
                    </a:lnTo>
                    <a:lnTo>
                      <a:pt x="219" y="0"/>
                    </a:lnTo>
                    <a:lnTo>
                      <a:pt x="219" y="32"/>
                    </a:lnTo>
                    <a:close/>
                    <a:moveTo>
                      <a:pt x="134" y="32"/>
                    </a:moveTo>
                    <a:lnTo>
                      <a:pt x="85" y="32"/>
                    </a:lnTo>
                    <a:lnTo>
                      <a:pt x="85" y="0"/>
                    </a:lnTo>
                    <a:lnTo>
                      <a:pt x="134" y="0"/>
                    </a:lnTo>
                    <a:lnTo>
                      <a:pt x="134" y="32"/>
                    </a:lnTo>
                    <a:close/>
                    <a:moveTo>
                      <a:pt x="50" y="32"/>
                    </a:moveTo>
                    <a:lnTo>
                      <a:pt x="0" y="32"/>
                    </a:lnTo>
                    <a:lnTo>
                      <a:pt x="0" y="0"/>
                    </a:lnTo>
                    <a:lnTo>
                      <a:pt x="50" y="0"/>
                    </a:lnTo>
                    <a:lnTo>
                      <a:pt x="50" y="32"/>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34" name="íṥḻîḓê"/>
              <p:cNvSpPr/>
              <p:nvPr/>
            </p:nvSpPr>
            <p:spPr bwMode="auto">
              <a:xfrm>
                <a:off x="4577" y="2376"/>
                <a:ext cx="474" cy="32"/>
              </a:xfrm>
              <a:custGeom>
                <a:avLst/>
                <a:gdLst>
                  <a:gd name="T0" fmla="*/ 474 w 474"/>
                  <a:gd name="T1" fmla="*/ 32 h 32"/>
                  <a:gd name="T2" fmla="*/ 425 w 474"/>
                  <a:gd name="T3" fmla="*/ 32 h 32"/>
                  <a:gd name="T4" fmla="*/ 425 w 474"/>
                  <a:gd name="T5" fmla="*/ 0 h 32"/>
                  <a:gd name="T6" fmla="*/ 474 w 474"/>
                  <a:gd name="T7" fmla="*/ 0 h 32"/>
                  <a:gd name="T8" fmla="*/ 474 w 474"/>
                  <a:gd name="T9" fmla="*/ 32 h 32"/>
                  <a:gd name="T10" fmla="*/ 389 w 474"/>
                  <a:gd name="T11" fmla="*/ 32 h 32"/>
                  <a:gd name="T12" fmla="*/ 340 w 474"/>
                  <a:gd name="T13" fmla="*/ 32 h 32"/>
                  <a:gd name="T14" fmla="*/ 340 w 474"/>
                  <a:gd name="T15" fmla="*/ 0 h 32"/>
                  <a:gd name="T16" fmla="*/ 389 w 474"/>
                  <a:gd name="T17" fmla="*/ 0 h 32"/>
                  <a:gd name="T18" fmla="*/ 389 w 474"/>
                  <a:gd name="T19" fmla="*/ 32 h 32"/>
                  <a:gd name="T20" fmla="*/ 304 w 474"/>
                  <a:gd name="T21" fmla="*/ 32 h 32"/>
                  <a:gd name="T22" fmla="*/ 255 w 474"/>
                  <a:gd name="T23" fmla="*/ 32 h 32"/>
                  <a:gd name="T24" fmla="*/ 255 w 474"/>
                  <a:gd name="T25" fmla="*/ 0 h 32"/>
                  <a:gd name="T26" fmla="*/ 304 w 474"/>
                  <a:gd name="T27" fmla="*/ 0 h 32"/>
                  <a:gd name="T28" fmla="*/ 304 w 474"/>
                  <a:gd name="T29" fmla="*/ 32 h 32"/>
                  <a:gd name="T30" fmla="*/ 219 w 474"/>
                  <a:gd name="T31" fmla="*/ 32 h 32"/>
                  <a:gd name="T32" fmla="*/ 170 w 474"/>
                  <a:gd name="T33" fmla="*/ 32 h 32"/>
                  <a:gd name="T34" fmla="*/ 170 w 474"/>
                  <a:gd name="T35" fmla="*/ 0 h 32"/>
                  <a:gd name="T36" fmla="*/ 219 w 474"/>
                  <a:gd name="T37" fmla="*/ 0 h 32"/>
                  <a:gd name="T38" fmla="*/ 219 w 474"/>
                  <a:gd name="T39" fmla="*/ 32 h 32"/>
                  <a:gd name="T40" fmla="*/ 134 w 474"/>
                  <a:gd name="T41" fmla="*/ 32 h 32"/>
                  <a:gd name="T42" fmla="*/ 85 w 474"/>
                  <a:gd name="T43" fmla="*/ 32 h 32"/>
                  <a:gd name="T44" fmla="*/ 85 w 474"/>
                  <a:gd name="T45" fmla="*/ 0 h 32"/>
                  <a:gd name="T46" fmla="*/ 134 w 474"/>
                  <a:gd name="T47" fmla="*/ 0 h 32"/>
                  <a:gd name="T48" fmla="*/ 134 w 474"/>
                  <a:gd name="T49" fmla="*/ 32 h 32"/>
                  <a:gd name="T50" fmla="*/ 50 w 474"/>
                  <a:gd name="T51" fmla="*/ 32 h 32"/>
                  <a:gd name="T52" fmla="*/ 0 w 474"/>
                  <a:gd name="T53" fmla="*/ 32 h 32"/>
                  <a:gd name="T54" fmla="*/ 0 w 474"/>
                  <a:gd name="T55" fmla="*/ 0 h 32"/>
                  <a:gd name="T56" fmla="*/ 50 w 474"/>
                  <a:gd name="T57" fmla="*/ 0 h 32"/>
                  <a:gd name="T58" fmla="*/ 50 w 474"/>
                  <a:gd name="T5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474" y="32"/>
                    </a:moveTo>
                    <a:lnTo>
                      <a:pt x="425" y="32"/>
                    </a:lnTo>
                    <a:lnTo>
                      <a:pt x="425" y="0"/>
                    </a:lnTo>
                    <a:lnTo>
                      <a:pt x="474" y="0"/>
                    </a:lnTo>
                    <a:lnTo>
                      <a:pt x="474" y="32"/>
                    </a:lnTo>
                    <a:moveTo>
                      <a:pt x="389" y="32"/>
                    </a:moveTo>
                    <a:lnTo>
                      <a:pt x="340" y="32"/>
                    </a:lnTo>
                    <a:lnTo>
                      <a:pt x="340" y="0"/>
                    </a:lnTo>
                    <a:lnTo>
                      <a:pt x="389" y="0"/>
                    </a:lnTo>
                    <a:lnTo>
                      <a:pt x="389" y="32"/>
                    </a:lnTo>
                    <a:moveTo>
                      <a:pt x="304" y="32"/>
                    </a:moveTo>
                    <a:lnTo>
                      <a:pt x="255" y="32"/>
                    </a:lnTo>
                    <a:lnTo>
                      <a:pt x="255" y="0"/>
                    </a:lnTo>
                    <a:lnTo>
                      <a:pt x="304" y="0"/>
                    </a:lnTo>
                    <a:lnTo>
                      <a:pt x="304" y="32"/>
                    </a:lnTo>
                    <a:moveTo>
                      <a:pt x="219" y="32"/>
                    </a:moveTo>
                    <a:lnTo>
                      <a:pt x="170" y="32"/>
                    </a:lnTo>
                    <a:lnTo>
                      <a:pt x="170" y="0"/>
                    </a:lnTo>
                    <a:lnTo>
                      <a:pt x="219" y="0"/>
                    </a:lnTo>
                    <a:lnTo>
                      <a:pt x="219" y="32"/>
                    </a:lnTo>
                    <a:moveTo>
                      <a:pt x="134" y="32"/>
                    </a:moveTo>
                    <a:lnTo>
                      <a:pt x="85" y="32"/>
                    </a:lnTo>
                    <a:lnTo>
                      <a:pt x="85" y="0"/>
                    </a:lnTo>
                    <a:lnTo>
                      <a:pt x="134" y="0"/>
                    </a:lnTo>
                    <a:lnTo>
                      <a:pt x="134" y="32"/>
                    </a:lnTo>
                    <a:moveTo>
                      <a:pt x="50" y="32"/>
                    </a:moveTo>
                    <a:lnTo>
                      <a:pt x="0" y="32"/>
                    </a:lnTo>
                    <a:lnTo>
                      <a:pt x="0" y="0"/>
                    </a:lnTo>
                    <a:lnTo>
                      <a:pt x="50" y="0"/>
                    </a:lnTo>
                    <a:lnTo>
                      <a:pt x="50" y="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35" name="îṧḻíḋè"/>
              <p:cNvSpPr/>
              <p:nvPr/>
            </p:nvSpPr>
            <p:spPr bwMode="auto">
              <a:xfrm>
                <a:off x="4577" y="2438"/>
                <a:ext cx="474" cy="32"/>
              </a:xfrm>
              <a:custGeom>
                <a:avLst/>
                <a:gdLst>
                  <a:gd name="T0" fmla="*/ 474 w 474"/>
                  <a:gd name="T1" fmla="*/ 32 h 32"/>
                  <a:gd name="T2" fmla="*/ 425 w 474"/>
                  <a:gd name="T3" fmla="*/ 32 h 32"/>
                  <a:gd name="T4" fmla="*/ 425 w 474"/>
                  <a:gd name="T5" fmla="*/ 0 h 32"/>
                  <a:gd name="T6" fmla="*/ 474 w 474"/>
                  <a:gd name="T7" fmla="*/ 0 h 32"/>
                  <a:gd name="T8" fmla="*/ 474 w 474"/>
                  <a:gd name="T9" fmla="*/ 32 h 32"/>
                  <a:gd name="T10" fmla="*/ 389 w 474"/>
                  <a:gd name="T11" fmla="*/ 32 h 32"/>
                  <a:gd name="T12" fmla="*/ 340 w 474"/>
                  <a:gd name="T13" fmla="*/ 32 h 32"/>
                  <a:gd name="T14" fmla="*/ 340 w 474"/>
                  <a:gd name="T15" fmla="*/ 0 h 32"/>
                  <a:gd name="T16" fmla="*/ 389 w 474"/>
                  <a:gd name="T17" fmla="*/ 0 h 32"/>
                  <a:gd name="T18" fmla="*/ 389 w 474"/>
                  <a:gd name="T19" fmla="*/ 32 h 32"/>
                  <a:gd name="T20" fmla="*/ 304 w 474"/>
                  <a:gd name="T21" fmla="*/ 32 h 32"/>
                  <a:gd name="T22" fmla="*/ 255 w 474"/>
                  <a:gd name="T23" fmla="*/ 32 h 32"/>
                  <a:gd name="T24" fmla="*/ 255 w 474"/>
                  <a:gd name="T25" fmla="*/ 0 h 32"/>
                  <a:gd name="T26" fmla="*/ 304 w 474"/>
                  <a:gd name="T27" fmla="*/ 0 h 32"/>
                  <a:gd name="T28" fmla="*/ 304 w 474"/>
                  <a:gd name="T29" fmla="*/ 32 h 32"/>
                  <a:gd name="T30" fmla="*/ 219 w 474"/>
                  <a:gd name="T31" fmla="*/ 32 h 32"/>
                  <a:gd name="T32" fmla="*/ 170 w 474"/>
                  <a:gd name="T33" fmla="*/ 32 h 32"/>
                  <a:gd name="T34" fmla="*/ 170 w 474"/>
                  <a:gd name="T35" fmla="*/ 0 h 32"/>
                  <a:gd name="T36" fmla="*/ 219 w 474"/>
                  <a:gd name="T37" fmla="*/ 0 h 32"/>
                  <a:gd name="T38" fmla="*/ 219 w 474"/>
                  <a:gd name="T39" fmla="*/ 32 h 32"/>
                  <a:gd name="T40" fmla="*/ 134 w 474"/>
                  <a:gd name="T41" fmla="*/ 32 h 32"/>
                  <a:gd name="T42" fmla="*/ 85 w 474"/>
                  <a:gd name="T43" fmla="*/ 32 h 32"/>
                  <a:gd name="T44" fmla="*/ 85 w 474"/>
                  <a:gd name="T45" fmla="*/ 0 h 32"/>
                  <a:gd name="T46" fmla="*/ 134 w 474"/>
                  <a:gd name="T47" fmla="*/ 0 h 32"/>
                  <a:gd name="T48" fmla="*/ 134 w 474"/>
                  <a:gd name="T49" fmla="*/ 32 h 32"/>
                  <a:gd name="T50" fmla="*/ 50 w 474"/>
                  <a:gd name="T51" fmla="*/ 32 h 32"/>
                  <a:gd name="T52" fmla="*/ 0 w 474"/>
                  <a:gd name="T53" fmla="*/ 32 h 32"/>
                  <a:gd name="T54" fmla="*/ 0 w 474"/>
                  <a:gd name="T55" fmla="*/ 0 h 32"/>
                  <a:gd name="T56" fmla="*/ 50 w 474"/>
                  <a:gd name="T57" fmla="*/ 0 h 32"/>
                  <a:gd name="T58" fmla="*/ 50 w 474"/>
                  <a:gd name="T5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474" y="32"/>
                    </a:moveTo>
                    <a:lnTo>
                      <a:pt x="425" y="32"/>
                    </a:lnTo>
                    <a:lnTo>
                      <a:pt x="425" y="0"/>
                    </a:lnTo>
                    <a:lnTo>
                      <a:pt x="474" y="0"/>
                    </a:lnTo>
                    <a:lnTo>
                      <a:pt x="474" y="32"/>
                    </a:lnTo>
                    <a:close/>
                    <a:moveTo>
                      <a:pt x="389" y="32"/>
                    </a:moveTo>
                    <a:lnTo>
                      <a:pt x="340" y="32"/>
                    </a:lnTo>
                    <a:lnTo>
                      <a:pt x="340" y="0"/>
                    </a:lnTo>
                    <a:lnTo>
                      <a:pt x="389" y="0"/>
                    </a:lnTo>
                    <a:lnTo>
                      <a:pt x="389" y="32"/>
                    </a:lnTo>
                    <a:close/>
                    <a:moveTo>
                      <a:pt x="304" y="32"/>
                    </a:moveTo>
                    <a:lnTo>
                      <a:pt x="255" y="32"/>
                    </a:lnTo>
                    <a:lnTo>
                      <a:pt x="255" y="0"/>
                    </a:lnTo>
                    <a:lnTo>
                      <a:pt x="304" y="0"/>
                    </a:lnTo>
                    <a:lnTo>
                      <a:pt x="304" y="32"/>
                    </a:lnTo>
                    <a:close/>
                    <a:moveTo>
                      <a:pt x="219" y="32"/>
                    </a:moveTo>
                    <a:lnTo>
                      <a:pt x="170" y="32"/>
                    </a:lnTo>
                    <a:lnTo>
                      <a:pt x="170" y="0"/>
                    </a:lnTo>
                    <a:lnTo>
                      <a:pt x="219" y="0"/>
                    </a:lnTo>
                    <a:lnTo>
                      <a:pt x="219" y="32"/>
                    </a:lnTo>
                    <a:close/>
                    <a:moveTo>
                      <a:pt x="134" y="32"/>
                    </a:moveTo>
                    <a:lnTo>
                      <a:pt x="85" y="32"/>
                    </a:lnTo>
                    <a:lnTo>
                      <a:pt x="85" y="0"/>
                    </a:lnTo>
                    <a:lnTo>
                      <a:pt x="134" y="0"/>
                    </a:lnTo>
                    <a:lnTo>
                      <a:pt x="134" y="32"/>
                    </a:lnTo>
                    <a:close/>
                    <a:moveTo>
                      <a:pt x="50" y="32"/>
                    </a:moveTo>
                    <a:lnTo>
                      <a:pt x="0" y="32"/>
                    </a:lnTo>
                    <a:lnTo>
                      <a:pt x="0" y="0"/>
                    </a:lnTo>
                    <a:lnTo>
                      <a:pt x="50" y="0"/>
                    </a:lnTo>
                    <a:lnTo>
                      <a:pt x="50" y="32"/>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36" name="í$1íḑé"/>
              <p:cNvSpPr/>
              <p:nvPr/>
            </p:nvSpPr>
            <p:spPr bwMode="auto">
              <a:xfrm>
                <a:off x="4577" y="2438"/>
                <a:ext cx="474" cy="32"/>
              </a:xfrm>
              <a:custGeom>
                <a:avLst/>
                <a:gdLst>
                  <a:gd name="T0" fmla="*/ 474 w 474"/>
                  <a:gd name="T1" fmla="*/ 32 h 32"/>
                  <a:gd name="T2" fmla="*/ 425 w 474"/>
                  <a:gd name="T3" fmla="*/ 32 h 32"/>
                  <a:gd name="T4" fmla="*/ 425 w 474"/>
                  <a:gd name="T5" fmla="*/ 0 h 32"/>
                  <a:gd name="T6" fmla="*/ 474 w 474"/>
                  <a:gd name="T7" fmla="*/ 0 h 32"/>
                  <a:gd name="T8" fmla="*/ 474 w 474"/>
                  <a:gd name="T9" fmla="*/ 32 h 32"/>
                  <a:gd name="T10" fmla="*/ 389 w 474"/>
                  <a:gd name="T11" fmla="*/ 32 h 32"/>
                  <a:gd name="T12" fmla="*/ 340 w 474"/>
                  <a:gd name="T13" fmla="*/ 32 h 32"/>
                  <a:gd name="T14" fmla="*/ 340 w 474"/>
                  <a:gd name="T15" fmla="*/ 0 h 32"/>
                  <a:gd name="T16" fmla="*/ 389 w 474"/>
                  <a:gd name="T17" fmla="*/ 0 h 32"/>
                  <a:gd name="T18" fmla="*/ 389 w 474"/>
                  <a:gd name="T19" fmla="*/ 32 h 32"/>
                  <a:gd name="T20" fmla="*/ 304 w 474"/>
                  <a:gd name="T21" fmla="*/ 32 h 32"/>
                  <a:gd name="T22" fmla="*/ 255 w 474"/>
                  <a:gd name="T23" fmla="*/ 32 h 32"/>
                  <a:gd name="T24" fmla="*/ 255 w 474"/>
                  <a:gd name="T25" fmla="*/ 0 h 32"/>
                  <a:gd name="T26" fmla="*/ 304 w 474"/>
                  <a:gd name="T27" fmla="*/ 0 h 32"/>
                  <a:gd name="T28" fmla="*/ 304 w 474"/>
                  <a:gd name="T29" fmla="*/ 32 h 32"/>
                  <a:gd name="T30" fmla="*/ 219 w 474"/>
                  <a:gd name="T31" fmla="*/ 32 h 32"/>
                  <a:gd name="T32" fmla="*/ 170 w 474"/>
                  <a:gd name="T33" fmla="*/ 32 h 32"/>
                  <a:gd name="T34" fmla="*/ 170 w 474"/>
                  <a:gd name="T35" fmla="*/ 0 h 32"/>
                  <a:gd name="T36" fmla="*/ 219 w 474"/>
                  <a:gd name="T37" fmla="*/ 0 h 32"/>
                  <a:gd name="T38" fmla="*/ 219 w 474"/>
                  <a:gd name="T39" fmla="*/ 32 h 32"/>
                  <a:gd name="T40" fmla="*/ 134 w 474"/>
                  <a:gd name="T41" fmla="*/ 32 h 32"/>
                  <a:gd name="T42" fmla="*/ 85 w 474"/>
                  <a:gd name="T43" fmla="*/ 32 h 32"/>
                  <a:gd name="T44" fmla="*/ 85 w 474"/>
                  <a:gd name="T45" fmla="*/ 0 h 32"/>
                  <a:gd name="T46" fmla="*/ 134 w 474"/>
                  <a:gd name="T47" fmla="*/ 0 h 32"/>
                  <a:gd name="T48" fmla="*/ 134 w 474"/>
                  <a:gd name="T49" fmla="*/ 32 h 32"/>
                  <a:gd name="T50" fmla="*/ 50 w 474"/>
                  <a:gd name="T51" fmla="*/ 32 h 32"/>
                  <a:gd name="T52" fmla="*/ 0 w 474"/>
                  <a:gd name="T53" fmla="*/ 32 h 32"/>
                  <a:gd name="T54" fmla="*/ 0 w 474"/>
                  <a:gd name="T55" fmla="*/ 0 h 32"/>
                  <a:gd name="T56" fmla="*/ 50 w 474"/>
                  <a:gd name="T57" fmla="*/ 0 h 32"/>
                  <a:gd name="T58" fmla="*/ 50 w 474"/>
                  <a:gd name="T5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474" y="32"/>
                    </a:moveTo>
                    <a:lnTo>
                      <a:pt x="425" y="32"/>
                    </a:lnTo>
                    <a:lnTo>
                      <a:pt x="425" y="0"/>
                    </a:lnTo>
                    <a:lnTo>
                      <a:pt x="474" y="0"/>
                    </a:lnTo>
                    <a:lnTo>
                      <a:pt x="474" y="32"/>
                    </a:lnTo>
                    <a:moveTo>
                      <a:pt x="389" y="32"/>
                    </a:moveTo>
                    <a:lnTo>
                      <a:pt x="340" y="32"/>
                    </a:lnTo>
                    <a:lnTo>
                      <a:pt x="340" y="0"/>
                    </a:lnTo>
                    <a:lnTo>
                      <a:pt x="389" y="0"/>
                    </a:lnTo>
                    <a:lnTo>
                      <a:pt x="389" y="32"/>
                    </a:lnTo>
                    <a:moveTo>
                      <a:pt x="304" y="32"/>
                    </a:moveTo>
                    <a:lnTo>
                      <a:pt x="255" y="32"/>
                    </a:lnTo>
                    <a:lnTo>
                      <a:pt x="255" y="0"/>
                    </a:lnTo>
                    <a:lnTo>
                      <a:pt x="304" y="0"/>
                    </a:lnTo>
                    <a:lnTo>
                      <a:pt x="304" y="32"/>
                    </a:lnTo>
                    <a:moveTo>
                      <a:pt x="219" y="32"/>
                    </a:moveTo>
                    <a:lnTo>
                      <a:pt x="170" y="32"/>
                    </a:lnTo>
                    <a:lnTo>
                      <a:pt x="170" y="0"/>
                    </a:lnTo>
                    <a:lnTo>
                      <a:pt x="219" y="0"/>
                    </a:lnTo>
                    <a:lnTo>
                      <a:pt x="219" y="32"/>
                    </a:lnTo>
                    <a:moveTo>
                      <a:pt x="134" y="32"/>
                    </a:moveTo>
                    <a:lnTo>
                      <a:pt x="85" y="32"/>
                    </a:lnTo>
                    <a:lnTo>
                      <a:pt x="85" y="0"/>
                    </a:lnTo>
                    <a:lnTo>
                      <a:pt x="134" y="0"/>
                    </a:lnTo>
                    <a:lnTo>
                      <a:pt x="134" y="32"/>
                    </a:lnTo>
                    <a:moveTo>
                      <a:pt x="50" y="32"/>
                    </a:moveTo>
                    <a:lnTo>
                      <a:pt x="0" y="32"/>
                    </a:lnTo>
                    <a:lnTo>
                      <a:pt x="0" y="0"/>
                    </a:lnTo>
                    <a:lnTo>
                      <a:pt x="50" y="0"/>
                    </a:lnTo>
                    <a:lnTo>
                      <a:pt x="50" y="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37" name="îslîde"/>
              <p:cNvSpPr/>
              <p:nvPr/>
            </p:nvSpPr>
            <p:spPr bwMode="auto">
              <a:xfrm>
                <a:off x="4577" y="2501"/>
                <a:ext cx="474" cy="33"/>
              </a:xfrm>
              <a:custGeom>
                <a:avLst/>
                <a:gdLst>
                  <a:gd name="T0" fmla="*/ 474 w 474"/>
                  <a:gd name="T1" fmla="*/ 33 h 33"/>
                  <a:gd name="T2" fmla="*/ 425 w 474"/>
                  <a:gd name="T3" fmla="*/ 33 h 33"/>
                  <a:gd name="T4" fmla="*/ 425 w 474"/>
                  <a:gd name="T5" fmla="*/ 0 h 33"/>
                  <a:gd name="T6" fmla="*/ 474 w 474"/>
                  <a:gd name="T7" fmla="*/ 0 h 33"/>
                  <a:gd name="T8" fmla="*/ 474 w 474"/>
                  <a:gd name="T9" fmla="*/ 33 h 33"/>
                  <a:gd name="T10" fmla="*/ 389 w 474"/>
                  <a:gd name="T11" fmla="*/ 33 h 33"/>
                  <a:gd name="T12" fmla="*/ 340 w 474"/>
                  <a:gd name="T13" fmla="*/ 33 h 33"/>
                  <a:gd name="T14" fmla="*/ 340 w 474"/>
                  <a:gd name="T15" fmla="*/ 0 h 33"/>
                  <a:gd name="T16" fmla="*/ 389 w 474"/>
                  <a:gd name="T17" fmla="*/ 0 h 33"/>
                  <a:gd name="T18" fmla="*/ 389 w 474"/>
                  <a:gd name="T19" fmla="*/ 33 h 33"/>
                  <a:gd name="T20" fmla="*/ 304 w 474"/>
                  <a:gd name="T21" fmla="*/ 33 h 33"/>
                  <a:gd name="T22" fmla="*/ 255 w 474"/>
                  <a:gd name="T23" fmla="*/ 33 h 33"/>
                  <a:gd name="T24" fmla="*/ 255 w 474"/>
                  <a:gd name="T25" fmla="*/ 0 h 33"/>
                  <a:gd name="T26" fmla="*/ 304 w 474"/>
                  <a:gd name="T27" fmla="*/ 0 h 33"/>
                  <a:gd name="T28" fmla="*/ 304 w 474"/>
                  <a:gd name="T29" fmla="*/ 33 h 33"/>
                  <a:gd name="T30" fmla="*/ 219 w 474"/>
                  <a:gd name="T31" fmla="*/ 33 h 33"/>
                  <a:gd name="T32" fmla="*/ 170 w 474"/>
                  <a:gd name="T33" fmla="*/ 33 h 33"/>
                  <a:gd name="T34" fmla="*/ 170 w 474"/>
                  <a:gd name="T35" fmla="*/ 0 h 33"/>
                  <a:gd name="T36" fmla="*/ 219 w 474"/>
                  <a:gd name="T37" fmla="*/ 0 h 33"/>
                  <a:gd name="T38" fmla="*/ 219 w 474"/>
                  <a:gd name="T39" fmla="*/ 33 h 33"/>
                  <a:gd name="T40" fmla="*/ 134 w 474"/>
                  <a:gd name="T41" fmla="*/ 33 h 33"/>
                  <a:gd name="T42" fmla="*/ 85 w 474"/>
                  <a:gd name="T43" fmla="*/ 33 h 33"/>
                  <a:gd name="T44" fmla="*/ 85 w 474"/>
                  <a:gd name="T45" fmla="*/ 0 h 33"/>
                  <a:gd name="T46" fmla="*/ 134 w 474"/>
                  <a:gd name="T47" fmla="*/ 0 h 33"/>
                  <a:gd name="T48" fmla="*/ 134 w 474"/>
                  <a:gd name="T49" fmla="*/ 33 h 33"/>
                  <a:gd name="T50" fmla="*/ 50 w 474"/>
                  <a:gd name="T51" fmla="*/ 33 h 33"/>
                  <a:gd name="T52" fmla="*/ 0 w 474"/>
                  <a:gd name="T53" fmla="*/ 33 h 33"/>
                  <a:gd name="T54" fmla="*/ 0 w 474"/>
                  <a:gd name="T55" fmla="*/ 0 h 33"/>
                  <a:gd name="T56" fmla="*/ 50 w 474"/>
                  <a:gd name="T57" fmla="*/ 0 h 33"/>
                  <a:gd name="T58" fmla="*/ 50 w 474"/>
                  <a:gd name="T5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3">
                    <a:moveTo>
                      <a:pt x="474" y="33"/>
                    </a:moveTo>
                    <a:lnTo>
                      <a:pt x="425" y="33"/>
                    </a:lnTo>
                    <a:lnTo>
                      <a:pt x="425" y="0"/>
                    </a:lnTo>
                    <a:lnTo>
                      <a:pt x="474" y="0"/>
                    </a:lnTo>
                    <a:lnTo>
                      <a:pt x="474" y="33"/>
                    </a:lnTo>
                    <a:close/>
                    <a:moveTo>
                      <a:pt x="389" y="33"/>
                    </a:moveTo>
                    <a:lnTo>
                      <a:pt x="340" y="33"/>
                    </a:lnTo>
                    <a:lnTo>
                      <a:pt x="340" y="0"/>
                    </a:lnTo>
                    <a:lnTo>
                      <a:pt x="389" y="0"/>
                    </a:lnTo>
                    <a:lnTo>
                      <a:pt x="389" y="33"/>
                    </a:lnTo>
                    <a:close/>
                    <a:moveTo>
                      <a:pt x="304" y="33"/>
                    </a:moveTo>
                    <a:lnTo>
                      <a:pt x="255" y="33"/>
                    </a:lnTo>
                    <a:lnTo>
                      <a:pt x="255" y="0"/>
                    </a:lnTo>
                    <a:lnTo>
                      <a:pt x="304" y="0"/>
                    </a:lnTo>
                    <a:lnTo>
                      <a:pt x="304" y="33"/>
                    </a:lnTo>
                    <a:close/>
                    <a:moveTo>
                      <a:pt x="219" y="33"/>
                    </a:moveTo>
                    <a:lnTo>
                      <a:pt x="170" y="33"/>
                    </a:lnTo>
                    <a:lnTo>
                      <a:pt x="170" y="0"/>
                    </a:lnTo>
                    <a:lnTo>
                      <a:pt x="219" y="0"/>
                    </a:lnTo>
                    <a:lnTo>
                      <a:pt x="219" y="33"/>
                    </a:lnTo>
                    <a:close/>
                    <a:moveTo>
                      <a:pt x="134" y="33"/>
                    </a:moveTo>
                    <a:lnTo>
                      <a:pt x="85" y="33"/>
                    </a:lnTo>
                    <a:lnTo>
                      <a:pt x="85" y="0"/>
                    </a:lnTo>
                    <a:lnTo>
                      <a:pt x="134" y="0"/>
                    </a:lnTo>
                    <a:lnTo>
                      <a:pt x="134" y="33"/>
                    </a:lnTo>
                    <a:close/>
                    <a:moveTo>
                      <a:pt x="50" y="33"/>
                    </a:moveTo>
                    <a:lnTo>
                      <a:pt x="0" y="33"/>
                    </a:lnTo>
                    <a:lnTo>
                      <a:pt x="0" y="0"/>
                    </a:lnTo>
                    <a:lnTo>
                      <a:pt x="50" y="0"/>
                    </a:lnTo>
                    <a:lnTo>
                      <a:pt x="50" y="33"/>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38" name="ïslïďê"/>
              <p:cNvSpPr/>
              <p:nvPr/>
            </p:nvSpPr>
            <p:spPr bwMode="auto">
              <a:xfrm>
                <a:off x="4577" y="2501"/>
                <a:ext cx="474" cy="33"/>
              </a:xfrm>
              <a:custGeom>
                <a:avLst/>
                <a:gdLst>
                  <a:gd name="T0" fmla="*/ 474 w 474"/>
                  <a:gd name="T1" fmla="*/ 33 h 33"/>
                  <a:gd name="T2" fmla="*/ 425 w 474"/>
                  <a:gd name="T3" fmla="*/ 33 h 33"/>
                  <a:gd name="T4" fmla="*/ 425 w 474"/>
                  <a:gd name="T5" fmla="*/ 0 h 33"/>
                  <a:gd name="T6" fmla="*/ 474 w 474"/>
                  <a:gd name="T7" fmla="*/ 0 h 33"/>
                  <a:gd name="T8" fmla="*/ 474 w 474"/>
                  <a:gd name="T9" fmla="*/ 33 h 33"/>
                  <a:gd name="T10" fmla="*/ 389 w 474"/>
                  <a:gd name="T11" fmla="*/ 33 h 33"/>
                  <a:gd name="T12" fmla="*/ 340 w 474"/>
                  <a:gd name="T13" fmla="*/ 33 h 33"/>
                  <a:gd name="T14" fmla="*/ 340 w 474"/>
                  <a:gd name="T15" fmla="*/ 0 h 33"/>
                  <a:gd name="T16" fmla="*/ 389 w 474"/>
                  <a:gd name="T17" fmla="*/ 0 h 33"/>
                  <a:gd name="T18" fmla="*/ 389 w 474"/>
                  <a:gd name="T19" fmla="*/ 33 h 33"/>
                  <a:gd name="T20" fmla="*/ 304 w 474"/>
                  <a:gd name="T21" fmla="*/ 33 h 33"/>
                  <a:gd name="T22" fmla="*/ 255 w 474"/>
                  <a:gd name="T23" fmla="*/ 33 h 33"/>
                  <a:gd name="T24" fmla="*/ 255 w 474"/>
                  <a:gd name="T25" fmla="*/ 0 h 33"/>
                  <a:gd name="T26" fmla="*/ 304 w 474"/>
                  <a:gd name="T27" fmla="*/ 0 h 33"/>
                  <a:gd name="T28" fmla="*/ 304 w 474"/>
                  <a:gd name="T29" fmla="*/ 33 h 33"/>
                  <a:gd name="T30" fmla="*/ 219 w 474"/>
                  <a:gd name="T31" fmla="*/ 33 h 33"/>
                  <a:gd name="T32" fmla="*/ 170 w 474"/>
                  <a:gd name="T33" fmla="*/ 33 h 33"/>
                  <a:gd name="T34" fmla="*/ 170 w 474"/>
                  <a:gd name="T35" fmla="*/ 0 h 33"/>
                  <a:gd name="T36" fmla="*/ 219 w 474"/>
                  <a:gd name="T37" fmla="*/ 0 h 33"/>
                  <a:gd name="T38" fmla="*/ 219 w 474"/>
                  <a:gd name="T39" fmla="*/ 33 h 33"/>
                  <a:gd name="T40" fmla="*/ 134 w 474"/>
                  <a:gd name="T41" fmla="*/ 33 h 33"/>
                  <a:gd name="T42" fmla="*/ 85 w 474"/>
                  <a:gd name="T43" fmla="*/ 33 h 33"/>
                  <a:gd name="T44" fmla="*/ 85 w 474"/>
                  <a:gd name="T45" fmla="*/ 0 h 33"/>
                  <a:gd name="T46" fmla="*/ 134 w 474"/>
                  <a:gd name="T47" fmla="*/ 0 h 33"/>
                  <a:gd name="T48" fmla="*/ 134 w 474"/>
                  <a:gd name="T49" fmla="*/ 33 h 33"/>
                  <a:gd name="T50" fmla="*/ 50 w 474"/>
                  <a:gd name="T51" fmla="*/ 33 h 33"/>
                  <a:gd name="T52" fmla="*/ 0 w 474"/>
                  <a:gd name="T53" fmla="*/ 33 h 33"/>
                  <a:gd name="T54" fmla="*/ 0 w 474"/>
                  <a:gd name="T55" fmla="*/ 0 h 33"/>
                  <a:gd name="T56" fmla="*/ 50 w 474"/>
                  <a:gd name="T57" fmla="*/ 0 h 33"/>
                  <a:gd name="T58" fmla="*/ 50 w 474"/>
                  <a:gd name="T5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3">
                    <a:moveTo>
                      <a:pt x="474" y="33"/>
                    </a:moveTo>
                    <a:lnTo>
                      <a:pt x="425" y="33"/>
                    </a:lnTo>
                    <a:lnTo>
                      <a:pt x="425" y="0"/>
                    </a:lnTo>
                    <a:lnTo>
                      <a:pt x="474" y="0"/>
                    </a:lnTo>
                    <a:lnTo>
                      <a:pt x="474" y="33"/>
                    </a:lnTo>
                    <a:moveTo>
                      <a:pt x="389" y="33"/>
                    </a:moveTo>
                    <a:lnTo>
                      <a:pt x="340" y="33"/>
                    </a:lnTo>
                    <a:lnTo>
                      <a:pt x="340" y="0"/>
                    </a:lnTo>
                    <a:lnTo>
                      <a:pt x="389" y="0"/>
                    </a:lnTo>
                    <a:lnTo>
                      <a:pt x="389" y="33"/>
                    </a:lnTo>
                    <a:moveTo>
                      <a:pt x="304" y="33"/>
                    </a:moveTo>
                    <a:lnTo>
                      <a:pt x="255" y="33"/>
                    </a:lnTo>
                    <a:lnTo>
                      <a:pt x="255" y="0"/>
                    </a:lnTo>
                    <a:lnTo>
                      <a:pt x="304" y="0"/>
                    </a:lnTo>
                    <a:lnTo>
                      <a:pt x="304" y="33"/>
                    </a:lnTo>
                    <a:moveTo>
                      <a:pt x="219" y="33"/>
                    </a:moveTo>
                    <a:lnTo>
                      <a:pt x="170" y="33"/>
                    </a:lnTo>
                    <a:lnTo>
                      <a:pt x="170" y="0"/>
                    </a:lnTo>
                    <a:lnTo>
                      <a:pt x="219" y="0"/>
                    </a:lnTo>
                    <a:lnTo>
                      <a:pt x="219" y="33"/>
                    </a:lnTo>
                    <a:moveTo>
                      <a:pt x="134" y="33"/>
                    </a:moveTo>
                    <a:lnTo>
                      <a:pt x="85" y="33"/>
                    </a:lnTo>
                    <a:lnTo>
                      <a:pt x="85" y="0"/>
                    </a:lnTo>
                    <a:lnTo>
                      <a:pt x="134" y="0"/>
                    </a:lnTo>
                    <a:lnTo>
                      <a:pt x="134" y="33"/>
                    </a:lnTo>
                    <a:moveTo>
                      <a:pt x="50" y="33"/>
                    </a:moveTo>
                    <a:lnTo>
                      <a:pt x="0" y="33"/>
                    </a:lnTo>
                    <a:lnTo>
                      <a:pt x="0" y="0"/>
                    </a:lnTo>
                    <a:lnTo>
                      <a:pt x="50" y="0"/>
                    </a:lnTo>
                    <a:lnTo>
                      <a:pt x="50"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39" name="íṩ1iḍe"/>
              <p:cNvSpPr/>
              <p:nvPr/>
            </p:nvSpPr>
            <p:spPr bwMode="auto">
              <a:xfrm>
                <a:off x="4577" y="2565"/>
                <a:ext cx="474" cy="32"/>
              </a:xfrm>
              <a:custGeom>
                <a:avLst/>
                <a:gdLst>
                  <a:gd name="T0" fmla="*/ 474 w 474"/>
                  <a:gd name="T1" fmla="*/ 32 h 32"/>
                  <a:gd name="T2" fmla="*/ 425 w 474"/>
                  <a:gd name="T3" fmla="*/ 32 h 32"/>
                  <a:gd name="T4" fmla="*/ 425 w 474"/>
                  <a:gd name="T5" fmla="*/ 0 h 32"/>
                  <a:gd name="T6" fmla="*/ 474 w 474"/>
                  <a:gd name="T7" fmla="*/ 0 h 32"/>
                  <a:gd name="T8" fmla="*/ 474 w 474"/>
                  <a:gd name="T9" fmla="*/ 32 h 32"/>
                  <a:gd name="T10" fmla="*/ 389 w 474"/>
                  <a:gd name="T11" fmla="*/ 32 h 32"/>
                  <a:gd name="T12" fmla="*/ 340 w 474"/>
                  <a:gd name="T13" fmla="*/ 32 h 32"/>
                  <a:gd name="T14" fmla="*/ 340 w 474"/>
                  <a:gd name="T15" fmla="*/ 0 h 32"/>
                  <a:gd name="T16" fmla="*/ 389 w 474"/>
                  <a:gd name="T17" fmla="*/ 0 h 32"/>
                  <a:gd name="T18" fmla="*/ 389 w 474"/>
                  <a:gd name="T19" fmla="*/ 32 h 32"/>
                  <a:gd name="T20" fmla="*/ 304 w 474"/>
                  <a:gd name="T21" fmla="*/ 32 h 32"/>
                  <a:gd name="T22" fmla="*/ 255 w 474"/>
                  <a:gd name="T23" fmla="*/ 32 h 32"/>
                  <a:gd name="T24" fmla="*/ 255 w 474"/>
                  <a:gd name="T25" fmla="*/ 0 h 32"/>
                  <a:gd name="T26" fmla="*/ 304 w 474"/>
                  <a:gd name="T27" fmla="*/ 0 h 32"/>
                  <a:gd name="T28" fmla="*/ 304 w 474"/>
                  <a:gd name="T29" fmla="*/ 32 h 32"/>
                  <a:gd name="T30" fmla="*/ 219 w 474"/>
                  <a:gd name="T31" fmla="*/ 32 h 32"/>
                  <a:gd name="T32" fmla="*/ 170 w 474"/>
                  <a:gd name="T33" fmla="*/ 32 h 32"/>
                  <a:gd name="T34" fmla="*/ 170 w 474"/>
                  <a:gd name="T35" fmla="*/ 0 h 32"/>
                  <a:gd name="T36" fmla="*/ 219 w 474"/>
                  <a:gd name="T37" fmla="*/ 0 h 32"/>
                  <a:gd name="T38" fmla="*/ 219 w 474"/>
                  <a:gd name="T39" fmla="*/ 32 h 32"/>
                  <a:gd name="T40" fmla="*/ 134 w 474"/>
                  <a:gd name="T41" fmla="*/ 32 h 32"/>
                  <a:gd name="T42" fmla="*/ 85 w 474"/>
                  <a:gd name="T43" fmla="*/ 32 h 32"/>
                  <a:gd name="T44" fmla="*/ 85 w 474"/>
                  <a:gd name="T45" fmla="*/ 0 h 32"/>
                  <a:gd name="T46" fmla="*/ 134 w 474"/>
                  <a:gd name="T47" fmla="*/ 0 h 32"/>
                  <a:gd name="T48" fmla="*/ 134 w 474"/>
                  <a:gd name="T49" fmla="*/ 32 h 32"/>
                  <a:gd name="T50" fmla="*/ 50 w 474"/>
                  <a:gd name="T51" fmla="*/ 32 h 32"/>
                  <a:gd name="T52" fmla="*/ 0 w 474"/>
                  <a:gd name="T53" fmla="*/ 32 h 32"/>
                  <a:gd name="T54" fmla="*/ 0 w 474"/>
                  <a:gd name="T55" fmla="*/ 0 h 32"/>
                  <a:gd name="T56" fmla="*/ 50 w 474"/>
                  <a:gd name="T57" fmla="*/ 0 h 32"/>
                  <a:gd name="T58" fmla="*/ 50 w 474"/>
                  <a:gd name="T5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474" y="32"/>
                    </a:moveTo>
                    <a:lnTo>
                      <a:pt x="425" y="32"/>
                    </a:lnTo>
                    <a:lnTo>
                      <a:pt x="425" y="0"/>
                    </a:lnTo>
                    <a:lnTo>
                      <a:pt x="474" y="0"/>
                    </a:lnTo>
                    <a:lnTo>
                      <a:pt x="474" y="32"/>
                    </a:lnTo>
                    <a:close/>
                    <a:moveTo>
                      <a:pt x="389" y="32"/>
                    </a:moveTo>
                    <a:lnTo>
                      <a:pt x="340" y="32"/>
                    </a:lnTo>
                    <a:lnTo>
                      <a:pt x="340" y="0"/>
                    </a:lnTo>
                    <a:lnTo>
                      <a:pt x="389" y="0"/>
                    </a:lnTo>
                    <a:lnTo>
                      <a:pt x="389" y="32"/>
                    </a:lnTo>
                    <a:close/>
                    <a:moveTo>
                      <a:pt x="304" y="32"/>
                    </a:moveTo>
                    <a:lnTo>
                      <a:pt x="255" y="32"/>
                    </a:lnTo>
                    <a:lnTo>
                      <a:pt x="255" y="0"/>
                    </a:lnTo>
                    <a:lnTo>
                      <a:pt x="304" y="0"/>
                    </a:lnTo>
                    <a:lnTo>
                      <a:pt x="304" y="32"/>
                    </a:lnTo>
                    <a:close/>
                    <a:moveTo>
                      <a:pt x="219" y="32"/>
                    </a:moveTo>
                    <a:lnTo>
                      <a:pt x="170" y="32"/>
                    </a:lnTo>
                    <a:lnTo>
                      <a:pt x="170" y="0"/>
                    </a:lnTo>
                    <a:lnTo>
                      <a:pt x="219" y="0"/>
                    </a:lnTo>
                    <a:lnTo>
                      <a:pt x="219" y="32"/>
                    </a:lnTo>
                    <a:close/>
                    <a:moveTo>
                      <a:pt x="134" y="32"/>
                    </a:moveTo>
                    <a:lnTo>
                      <a:pt x="85" y="32"/>
                    </a:lnTo>
                    <a:lnTo>
                      <a:pt x="85" y="0"/>
                    </a:lnTo>
                    <a:lnTo>
                      <a:pt x="134" y="0"/>
                    </a:lnTo>
                    <a:lnTo>
                      <a:pt x="134" y="32"/>
                    </a:lnTo>
                    <a:close/>
                    <a:moveTo>
                      <a:pt x="50" y="32"/>
                    </a:moveTo>
                    <a:lnTo>
                      <a:pt x="0" y="32"/>
                    </a:lnTo>
                    <a:lnTo>
                      <a:pt x="0" y="0"/>
                    </a:lnTo>
                    <a:lnTo>
                      <a:pt x="50" y="0"/>
                    </a:lnTo>
                    <a:lnTo>
                      <a:pt x="50" y="32"/>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40" name="íṡlïḑe"/>
              <p:cNvSpPr/>
              <p:nvPr/>
            </p:nvSpPr>
            <p:spPr bwMode="auto">
              <a:xfrm>
                <a:off x="4577" y="2565"/>
                <a:ext cx="474" cy="32"/>
              </a:xfrm>
              <a:custGeom>
                <a:avLst/>
                <a:gdLst>
                  <a:gd name="T0" fmla="*/ 474 w 474"/>
                  <a:gd name="T1" fmla="*/ 32 h 32"/>
                  <a:gd name="T2" fmla="*/ 425 w 474"/>
                  <a:gd name="T3" fmla="*/ 32 h 32"/>
                  <a:gd name="T4" fmla="*/ 425 w 474"/>
                  <a:gd name="T5" fmla="*/ 0 h 32"/>
                  <a:gd name="T6" fmla="*/ 474 w 474"/>
                  <a:gd name="T7" fmla="*/ 0 h 32"/>
                  <a:gd name="T8" fmla="*/ 474 w 474"/>
                  <a:gd name="T9" fmla="*/ 32 h 32"/>
                  <a:gd name="T10" fmla="*/ 389 w 474"/>
                  <a:gd name="T11" fmla="*/ 32 h 32"/>
                  <a:gd name="T12" fmla="*/ 340 w 474"/>
                  <a:gd name="T13" fmla="*/ 32 h 32"/>
                  <a:gd name="T14" fmla="*/ 340 w 474"/>
                  <a:gd name="T15" fmla="*/ 0 h 32"/>
                  <a:gd name="T16" fmla="*/ 389 w 474"/>
                  <a:gd name="T17" fmla="*/ 0 h 32"/>
                  <a:gd name="T18" fmla="*/ 389 w 474"/>
                  <a:gd name="T19" fmla="*/ 32 h 32"/>
                  <a:gd name="T20" fmla="*/ 304 w 474"/>
                  <a:gd name="T21" fmla="*/ 32 h 32"/>
                  <a:gd name="T22" fmla="*/ 255 w 474"/>
                  <a:gd name="T23" fmla="*/ 32 h 32"/>
                  <a:gd name="T24" fmla="*/ 255 w 474"/>
                  <a:gd name="T25" fmla="*/ 0 h 32"/>
                  <a:gd name="T26" fmla="*/ 304 w 474"/>
                  <a:gd name="T27" fmla="*/ 0 h 32"/>
                  <a:gd name="T28" fmla="*/ 304 w 474"/>
                  <a:gd name="T29" fmla="*/ 32 h 32"/>
                  <a:gd name="T30" fmla="*/ 219 w 474"/>
                  <a:gd name="T31" fmla="*/ 32 h 32"/>
                  <a:gd name="T32" fmla="*/ 170 w 474"/>
                  <a:gd name="T33" fmla="*/ 32 h 32"/>
                  <a:gd name="T34" fmla="*/ 170 w 474"/>
                  <a:gd name="T35" fmla="*/ 0 h 32"/>
                  <a:gd name="T36" fmla="*/ 219 w 474"/>
                  <a:gd name="T37" fmla="*/ 0 h 32"/>
                  <a:gd name="T38" fmla="*/ 219 w 474"/>
                  <a:gd name="T39" fmla="*/ 32 h 32"/>
                  <a:gd name="T40" fmla="*/ 134 w 474"/>
                  <a:gd name="T41" fmla="*/ 32 h 32"/>
                  <a:gd name="T42" fmla="*/ 85 w 474"/>
                  <a:gd name="T43" fmla="*/ 32 h 32"/>
                  <a:gd name="T44" fmla="*/ 85 w 474"/>
                  <a:gd name="T45" fmla="*/ 0 h 32"/>
                  <a:gd name="T46" fmla="*/ 134 w 474"/>
                  <a:gd name="T47" fmla="*/ 0 h 32"/>
                  <a:gd name="T48" fmla="*/ 134 w 474"/>
                  <a:gd name="T49" fmla="*/ 32 h 32"/>
                  <a:gd name="T50" fmla="*/ 50 w 474"/>
                  <a:gd name="T51" fmla="*/ 32 h 32"/>
                  <a:gd name="T52" fmla="*/ 0 w 474"/>
                  <a:gd name="T53" fmla="*/ 32 h 32"/>
                  <a:gd name="T54" fmla="*/ 0 w 474"/>
                  <a:gd name="T55" fmla="*/ 0 h 32"/>
                  <a:gd name="T56" fmla="*/ 50 w 474"/>
                  <a:gd name="T57" fmla="*/ 0 h 32"/>
                  <a:gd name="T58" fmla="*/ 50 w 474"/>
                  <a:gd name="T5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474" y="32"/>
                    </a:moveTo>
                    <a:lnTo>
                      <a:pt x="425" y="32"/>
                    </a:lnTo>
                    <a:lnTo>
                      <a:pt x="425" y="0"/>
                    </a:lnTo>
                    <a:lnTo>
                      <a:pt x="474" y="0"/>
                    </a:lnTo>
                    <a:lnTo>
                      <a:pt x="474" y="32"/>
                    </a:lnTo>
                    <a:moveTo>
                      <a:pt x="389" y="32"/>
                    </a:moveTo>
                    <a:lnTo>
                      <a:pt x="340" y="32"/>
                    </a:lnTo>
                    <a:lnTo>
                      <a:pt x="340" y="0"/>
                    </a:lnTo>
                    <a:lnTo>
                      <a:pt x="389" y="0"/>
                    </a:lnTo>
                    <a:lnTo>
                      <a:pt x="389" y="32"/>
                    </a:lnTo>
                    <a:moveTo>
                      <a:pt x="304" y="32"/>
                    </a:moveTo>
                    <a:lnTo>
                      <a:pt x="255" y="32"/>
                    </a:lnTo>
                    <a:lnTo>
                      <a:pt x="255" y="0"/>
                    </a:lnTo>
                    <a:lnTo>
                      <a:pt x="304" y="0"/>
                    </a:lnTo>
                    <a:lnTo>
                      <a:pt x="304" y="32"/>
                    </a:lnTo>
                    <a:moveTo>
                      <a:pt x="219" y="32"/>
                    </a:moveTo>
                    <a:lnTo>
                      <a:pt x="170" y="32"/>
                    </a:lnTo>
                    <a:lnTo>
                      <a:pt x="170" y="0"/>
                    </a:lnTo>
                    <a:lnTo>
                      <a:pt x="219" y="0"/>
                    </a:lnTo>
                    <a:lnTo>
                      <a:pt x="219" y="32"/>
                    </a:lnTo>
                    <a:moveTo>
                      <a:pt x="134" y="32"/>
                    </a:moveTo>
                    <a:lnTo>
                      <a:pt x="85" y="32"/>
                    </a:lnTo>
                    <a:lnTo>
                      <a:pt x="85" y="0"/>
                    </a:lnTo>
                    <a:lnTo>
                      <a:pt x="134" y="0"/>
                    </a:lnTo>
                    <a:lnTo>
                      <a:pt x="134" y="32"/>
                    </a:lnTo>
                    <a:moveTo>
                      <a:pt x="50" y="32"/>
                    </a:moveTo>
                    <a:lnTo>
                      <a:pt x="0" y="32"/>
                    </a:lnTo>
                    <a:lnTo>
                      <a:pt x="0" y="0"/>
                    </a:lnTo>
                    <a:lnTo>
                      <a:pt x="50" y="0"/>
                    </a:lnTo>
                    <a:lnTo>
                      <a:pt x="50" y="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41" name="íś1ïḑé"/>
              <p:cNvSpPr/>
              <p:nvPr/>
            </p:nvSpPr>
            <p:spPr bwMode="auto">
              <a:xfrm>
                <a:off x="4577" y="2629"/>
                <a:ext cx="474" cy="32"/>
              </a:xfrm>
              <a:custGeom>
                <a:avLst/>
                <a:gdLst>
                  <a:gd name="T0" fmla="*/ 474 w 474"/>
                  <a:gd name="T1" fmla="*/ 32 h 32"/>
                  <a:gd name="T2" fmla="*/ 425 w 474"/>
                  <a:gd name="T3" fmla="*/ 32 h 32"/>
                  <a:gd name="T4" fmla="*/ 425 w 474"/>
                  <a:gd name="T5" fmla="*/ 0 h 32"/>
                  <a:gd name="T6" fmla="*/ 474 w 474"/>
                  <a:gd name="T7" fmla="*/ 0 h 32"/>
                  <a:gd name="T8" fmla="*/ 474 w 474"/>
                  <a:gd name="T9" fmla="*/ 32 h 32"/>
                  <a:gd name="T10" fmla="*/ 389 w 474"/>
                  <a:gd name="T11" fmla="*/ 32 h 32"/>
                  <a:gd name="T12" fmla="*/ 340 w 474"/>
                  <a:gd name="T13" fmla="*/ 32 h 32"/>
                  <a:gd name="T14" fmla="*/ 340 w 474"/>
                  <a:gd name="T15" fmla="*/ 0 h 32"/>
                  <a:gd name="T16" fmla="*/ 389 w 474"/>
                  <a:gd name="T17" fmla="*/ 0 h 32"/>
                  <a:gd name="T18" fmla="*/ 389 w 474"/>
                  <a:gd name="T19" fmla="*/ 32 h 32"/>
                  <a:gd name="T20" fmla="*/ 304 w 474"/>
                  <a:gd name="T21" fmla="*/ 32 h 32"/>
                  <a:gd name="T22" fmla="*/ 255 w 474"/>
                  <a:gd name="T23" fmla="*/ 32 h 32"/>
                  <a:gd name="T24" fmla="*/ 255 w 474"/>
                  <a:gd name="T25" fmla="*/ 0 h 32"/>
                  <a:gd name="T26" fmla="*/ 304 w 474"/>
                  <a:gd name="T27" fmla="*/ 0 h 32"/>
                  <a:gd name="T28" fmla="*/ 304 w 474"/>
                  <a:gd name="T29" fmla="*/ 32 h 32"/>
                  <a:gd name="T30" fmla="*/ 219 w 474"/>
                  <a:gd name="T31" fmla="*/ 32 h 32"/>
                  <a:gd name="T32" fmla="*/ 170 w 474"/>
                  <a:gd name="T33" fmla="*/ 32 h 32"/>
                  <a:gd name="T34" fmla="*/ 170 w 474"/>
                  <a:gd name="T35" fmla="*/ 0 h 32"/>
                  <a:gd name="T36" fmla="*/ 219 w 474"/>
                  <a:gd name="T37" fmla="*/ 0 h 32"/>
                  <a:gd name="T38" fmla="*/ 219 w 474"/>
                  <a:gd name="T39" fmla="*/ 32 h 32"/>
                  <a:gd name="T40" fmla="*/ 134 w 474"/>
                  <a:gd name="T41" fmla="*/ 32 h 32"/>
                  <a:gd name="T42" fmla="*/ 85 w 474"/>
                  <a:gd name="T43" fmla="*/ 32 h 32"/>
                  <a:gd name="T44" fmla="*/ 85 w 474"/>
                  <a:gd name="T45" fmla="*/ 0 h 32"/>
                  <a:gd name="T46" fmla="*/ 134 w 474"/>
                  <a:gd name="T47" fmla="*/ 0 h 32"/>
                  <a:gd name="T48" fmla="*/ 134 w 474"/>
                  <a:gd name="T49" fmla="*/ 32 h 32"/>
                  <a:gd name="T50" fmla="*/ 50 w 474"/>
                  <a:gd name="T51" fmla="*/ 32 h 32"/>
                  <a:gd name="T52" fmla="*/ 0 w 474"/>
                  <a:gd name="T53" fmla="*/ 32 h 32"/>
                  <a:gd name="T54" fmla="*/ 0 w 474"/>
                  <a:gd name="T55" fmla="*/ 0 h 32"/>
                  <a:gd name="T56" fmla="*/ 50 w 474"/>
                  <a:gd name="T57" fmla="*/ 0 h 32"/>
                  <a:gd name="T58" fmla="*/ 50 w 474"/>
                  <a:gd name="T5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474" y="32"/>
                    </a:moveTo>
                    <a:lnTo>
                      <a:pt x="425" y="32"/>
                    </a:lnTo>
                    <a:lnTo>
                      <a:pt x="425" y="0"/>
                    </a:lnTo>
                    <a:lnTo>
                      <a:pt x="474" y="0"/>
                    </a:lnTo>
                    <a:lnTo>
                      <a:pt x="474" y="32"/>
                    </a:lnTo>
                    <a:close/>
                    <a:moveTo>
                      <a:pt x="389" y="32"/>
                    </a:moveTo>
                    <a:lnTo>
                      <a:pt x="340" y="32"/>
                    </a:lnTo>
                    <a:lnTo>
                      <a:pt x="340" y="0"/>
                    </a:lnTo>
                    <a:lnTo>
                      <a:pt x="389" y="0"/>
                    </a:lnTo>
                    <a:lnTo>
                      <a:pt x="389" y="32"/>
                    </a:lnTo>
                    <a:close/>
                    <a:moveTo>
                      <a:pt x="304" y="32"/>
                    </a:moveTo>
                    <a:lnTo>
                      <a:pt x="255" y="32"/>
                    </a:lnTo>
                    <a:lnTo>
                      <a:pt x="255" y="0"/>
                    </a:lnTo>
                    <a:lnTo>
                      <a:pt x="304" y="0"/>
                    </a:lnTo>
                    <a:lnTo>
                      <a:pt x="304" y="32"/>
                    </a:lnTo>
                    <a:close/>
                    <a:moveTo>
                      <a:pt x="219" y="32"/>
                    </a:moveTo>
                    <a:lnTo>
                      <a:pt x="170" y="32"/>
                    </a:lnTo>
                    <a:lnTo>
                      <a:pt x="170" y="0"/>
                    </a:lnTo>
                    <a:lnTo>
                      <a:pt x="219" y="0"/>
                    </a:lnTo>
                    <a:lnTo>
                      <a:pt x="219" y="32"/>
                    </a:lnTo>
                    <a:close/>
                    <a:moveTo>
                      <a:pt x="134" y="32"/>
                    </a:moveTo>
                    <a:lnTo>
                      <a:pt x="85" y="32"/>
                    </a:lnTo>
                    <a:lnTo>
                      <a:pt x="85" y="0"/>
                    </a:lnTo>
                    <a:lnTo>
                      <a:pt x="134" y="0"/>
                    </a:lnTo>
                    <a:lnTo>
                      <a:pt x="134" y="32"/>
                    </a:lnTo>
                    <a:close/>
                    <a:moveTo>
                      <a:pt x="50" y="32"/>
                    </a:moveTo>
                    <a:lnTo>
                      <a:pt x="0" y="32"/>
                    </a:lnTo>
                    <a:lnTo>
                      <a:pt x="0" y="0"/>
                    </a:lnTo>
                    <a:lnTo>
                      <a:pt x="50" y="0"/>
                    </a:lnTo>
                    <a:lnTo>
                      <a:pt x="50" y="32"/>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42" name="íś1iḓé"/>
              <p:cNvSpPr/>
              <p:nvPr/>
            </p:nvSpPr>
            <p:spPr bwMode="auto">
              <a:xfrm>
                <a:off x="4577" y="2629"/>
                <a:ext cx="474" cy="32"/>
              </a:xfrm>
              <a:custGeom>
                <a:avLst/>
                <a:gdLst>
                  <a:gd name="T0" fmla="*/ 474 w 474"/>
                  <a:gd name="T1" fmla="*/ 32 h 32"/>
                  <a:gd name="T2" fmla="*/ 425 w 474"/>
                  <a:gd name="T3" fmla="*/ 32 h 32"/>
                  <a:gd name="T4" fmla="*/ 425 w 474"/>
                  <a:gd name="T5" fmla="*/ 0 h 32"/>
                  <a:gd name="T6" fmla="*/ 474 w 474"/>
                  <a:gd name="T7" fmla="*/ 0 h 32"/>
                  <a:gd name="T8" fmla="*/ 474 w 474"/>
                  <a:gd name="T9" fmla="*/ 32 h 32"/>
                  <a:gd name="T10" fmla="*/ 389 w 474"/>
                  <a:gd name="T11" fmla="*/ 32 h 32"/>
                  <a:gd name="T12" fmla="*/ 340 w 474"/>
                  <a:gd name="T13" fmla="*/ 32 h 32"/>
                  <a:gd name="T14" fmla="*/ 340 w 474"/>
                  <a:gd name="T15" fmla="*/ 0 h 32"/>
                  <a:gd name="T16" fmla="*/ 389 w 474"/>
                  <a:gd name="T17" fmla="*/ 0 h 32"/>
                  <a:gd name="T18" fmla="*/ 389 w 474"/>
                  <a:gd name="T19" fmla="*/ 32 h 32"/>
                  <a:gd name="T20" fmla="*/ 304 w 474"/>
                  <a:gd name="T21" fmla="*/ 32 h 32"/>
                  <a:gd name="T22" fmla="*/ 255 w 474"/>
                  <a:gd name="T23" fmla="*/ 32 h 32"/>
                  <a:gd name="T24" fmla="*/ 255 w 474"/>
                  <a:gd name="T25" fmla="*/ 0 h 32"/>
                  <a:gd name="T26" fmla="*/ 304 w 474"/>
                  <a:gd name="T27" fmla="*/ 0 h 32"/>
                  <a:gd name="T28" fmla="*/ 304 w 474"/>
                  <a:gd name="T29" fmla="*/ 32 h 32"/>
                  <a:gd name="T30" fmla="*/ 219 w 474"/>
                  <a:gd name="T31" fmla="*/ 32 h 32"/>
                  <a:gd name="T32" fmla="*/ 170 w 474"/>
                  <a:gd name="T33" fmla="*/ 32 h 32"/>
                  <a:gd name="T34" fmla="*/ 170 w 474"/>
                  <a:gd name="T35" fmla="*/ 0 h 32"/>
                  <a:gd name="T36" fmla="*/ 219 w 474"/>
                  <a:gd name="T37" fmla="*/ 0 h 32"/>
                  <a:gd name="T38" fmla="*/ 219 w 474"/>
                  <a:gd name="T39" fmla="*/ 32 h 32"/>
                  <a:gd name="T40" fmla="*/ 134 w 474"/>
                  <a:gd name="T41" fmla="*/ 32 h 32"/>
                  <a:gd name="T42" fmla="*/ 85 w 474"/>
                  <a:gd name="T43" fmla="*/ 32 h 32"/>
                  <a:gd name="T44" fmla="*/ 85 w 474"/>
                  <a:gd name="T45" fmla="*/ 0 h 32"/>
                  <a:gd name="T46" fmla="*/ 134 w 474"/>
                  <a:gd name="T47" fmla="*/ 0 h 32"/>
                  <a:gd name="T48" fmla="*/ 134 w 474"/>
                  <a:gd name="T49" fmla="*/ 32 h 32"/>
                  <a:gd name="T50" fmla="*/ 50 w 474"/>
                  <a:gd name="T51" fmla="*/ 32 h 32"/>
                  <a:gd name="T52" fmla="*/ 0 w 474"/>
                  <a:gd name="T53" fmla="*/ 32 h 32"/>
                  <a:gd name="T54" fmla="*/ 0 w 474"/>
                  <a:gd name="T55" fmla="*/ 0 h 32"/>
                  <a:gd name="T56" fmla="*/ 50 w 474"/>
                  <a:gd name="T57" fmla="*/ 0 h 32"/>
                  <a:gd name="T58" fmla="*/ 50 w 474"/>
                  <a:gd name="T5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474" y="32"/>
                    </a:moveTo>
                    <a:lnTo>
                      <a:pt x="425" y="32"/>
                    </a:lnTo>
                    <a:lnTo>
                      <a:pt x="425" y="0"/>
                    </a:lnTo>
                    <a:lnTo>
                      <a:pt x="474" y="0"/>
                    </a:lnTo>
                    <a:lnTo>
                      <a:pt x="474" y="32"/>
                    </a:lnTo>
                    <a:moveTo>
                      <a:pt x="389" y="32"/>
                    </a:moveTo>
                    <a:lnTo>
                      <a:pt x="340" y="32"/>
                    </a:lnTo>
                    <a:lnTo>
                      <a:pt x="340" y="0"/>
                    </a:lnTo>
                    <a:lnTo>
                      <a:pt x="389" y="0"/>
                    </a:lnTo>
                    <a:lnTo>
                      <a:pt x="389" y="32"/>
                    </a:lnTo>
                    <a:moveTo>
                      <a:pt x="304" y="32"/>
                    </a:moveTo>
                    <a:lnTo>
                      <a:pt x="255" y="32"/>
                    </a:lnTo>
                    <a:lnTo>
                      <a:pt x="255" y="0"/>
                    </a:lnTo>
                    <a:lnTo>
                      <a:pt x="304" y="0"/>
                    </a:lnTo>
                    <a:lnTo>
                      <a:pt x="304" y="32"/>
                    </a:lnTo>
                    <a:moveTo>
                      <a:pt x="219" y="32"/>
                    </a:moveTo>
                    <a:lnTo>
                      <a:pt x="170" y="32"/>
                    </a:lnTo>
                    <a:lnTo>
                      <a:pt x="170" y="0"/>
                    </a:lnTo>
                    <a:lnTo>
                      <a:pt x="219" y="0"/>
                    </a:lnTo>
                    <a:lnTo>
                      <a:pt x="219" y="32"/>
                    </a:lnTo>
                    <a:moveTo>
                      <a:pt x="134" y="32"/>
                    </a:moveTo>
                    <a:lnTo>
                      <a:pt x="85" y="32"/>
                    </a:lnTo>
                    <a:lnTo>
                      <a:pt x="85" y="0"/>
                    </a:lnTo>
                    <a:lnTo>
                      <a:pt x="134" y="0"/>
                    </a:lnTo>
                    <a:lnTo>
                      <a:pt x="134" y="32"/>
                    </a:lnTo>
                    <a:moveTo>
                      <a:pt x="50" y="32"/>
                    </a:moveTo>
                    <a:lnTo>
                      <a:pt x="0" y="32"/>
                    </a:lnTo>
                    <a:lnTo>
                      <a:pt x="0" y="0"/>
                    </a:lnTo>
                    <a:lnTo>
                      <a:pt x="50" y="0"/>
                    </a:lnTo>
                    <a:lnTo>
                      <a:pt x="50" y="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43" name="iṧľîḑé"/>
              <p:cNvSpPr/>
              <p:nvPr/>
            </p:nvSpPr>
            <p:spPr bwMode="auto">
              <a:xfrm>
                <a:off x="4577" y="2692"/>
                <a:ext cx="474" cy="31"/>
              </a:xfrm>
              <a:custGeom>
                <a:avLst/>
                <a:gdLst>
                  <a:gd name="T0" fmla="*/ 474 w 474"/>
                  <a:gd name="T1" fmla="*/ 31 h 31"/>
                  <a:gd name="T2" fmla="*/ 425 w 474"/>
                  <a:gd name="T3" fmla="*/ 31 h 31"/>
                  <a:gd name="T4" fmla="*/ 425 w 474"/>
                  <a:gd name="T5" fmla="*/ 0 h 31"/>
                  <a:gd name="T6" fmla="*/ 474 w 474"/>
                  <a:gd name="T7" fmla="*/ 0 h 31"/>
                  <a:gd name="T8" fmla="*/ 474 w 474"/>
                  <a:gd name="T9" fmla="*/ 31 h 31"/>
                  <a:gd name="T10" fmla="*/ 389 w 474"/>
                  <a:gd name="T11" fmla="*/ 31 h 31"/>
                  <a:gd name="T12" fmla="*/ 340 w 474"/>
                  <a:gd name="T13" fmla="*/ 31 h 31"/>
                  <a:gd name="T14" fmla="*/ 340 w 474"/>
                  <a:gd name="T15" fmla="*/ 0 h 31"/>
                  <a:gd name="T16" fmla="*/ 389 w 474"/>
                  <a:gd name="T17" fmla="*/ 0 h 31"/>
                  <a:gd name="T18" fmla="*/ 389 w 474"/>
                  <a:gd name="T19" fmla="*/ 31 h 31"/>
                  <a:gd name="T20" fmla="*/ 304 w 474"/>
                  <a:gd name="T21" fmla="*/ 31 h 31"/>
                  <a:gd name="T22" fmla="*/ 255 w 474"/>
                  <a:gd name="T23" fmla="*/ 31 h 31"/>
                  <a:gd name="T24" fmla="*/ 255 w 474"/>
                  <a:gd name="T25" fmla="*/ 0 h 31"/>
                  <a:gd name="T26" fmla="*/ 304 w 474"/>
                  <a:gd name="T27" fmla="*/ 0 h 31"/>
                  <a:gd name="T28" fmla="*/ 304 w 474"/>
                  <a:gd name="T29" fmla="*/ 31 h 31"/>
                  <a:gd name="T30" fmla="*/ 219 w 474"/>
                  <a:gd name="T31" fmla="*/ 31 h 31"/>
                  <a:gd name="T32" fmla="*/ 170 w 474"/>
                  <a:gd name="T33" fmla="*/ 31 h 31"/>
                  <a:gd name="T34" fmla="*/ 170 w 474"/>
                  <a:gd name="T35" fmla="*/ 0 h 31"/>
                  <a:gd name="T36" fmla="*/ 219 w 474"/>
                  <a:gd name="T37" fmla="*/ 0 h 31"/>
                  <a:gd name="T38" fmla="*/ 219 w 474"/>
                  <a:gd name="T39" fmla="*/ 31 h 31"/>
                  <a:gd name="T40" fmla="*/ 134 w 474"/>
                  <a:gd name="T41" fmla="*/ 31 h 31"/>
                  <a:gd name="T42" fmla="*/ 85 w 474"/>
                  <a:gd name="T43" fmla="*/ 31 h 31"/>
                  <a:gd name="T44" fmla="*/ 85 w 474"/>
                  <a:gd name="T45" fmla="*/ 0 h 31"/>
                  <a:gd name="T46" fmla="*/ 134 w 474"/>
                  <a:gd name="T47" fmla="*/ 0 h 31"/>
                  <a:gd name="T48" fmla="*/ 134 w 474"/>
                  <a:gd name="T49" fmla="*/ 31 h 31"/>
                  <a:gd name="T50" fmla="*/ 50 w 474"/>
                  <a:gd name="T51" fmla="*/ 31 h 31"/>
                  <a:gd name="T52" fmla="*/ 0 w 474"/>
                  <a:gd name="T53" fmla="*/ 31 h 31"/>
                  <a:gd name="T54" fmla="*/ 0 w 474"/>
                  <a:gd name="T55" fmla="*/ 0 h 31"/>
                  <a:gd name="T56" fmla="*/ 50 w 474"/>
                  <a:gd name="T57" fmla="*/ 0 h 31"/>
                  <a:gd name="T58" fmla="*/ 50 w 474"/>
                  <a:gd name="T5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1">
                    <a:moveTo>
                      <a:pt x="474" y="31"/>
                    </a:moveTo>
                    <a:lnTo>
                      <a:pt x="425" y="31"/>
                    </a:lnTo>
                    <a:lnTo>
                      <a:pt x="425" y="0"/>
                    </a:lnTo>
                    <a:lnTo>
                      <a:pt x="474" y="0"/>
                    </a:lnTo>
                    <a:lnTo>
                      <a:pt x="474" y="31"/>
                    </a:lnTo>
                    <a:close/>
                    <a:moveTo>
                      <a:pt x="389" y="31"/>
                    </a:moveTo>
                    <a:lnTo>
                      <a:pt x="340" y="31"/>
                    </a:lnTo>
                    <a:lnTo>
                      <a:pt x="340" y="0"/>
                    </a:lnTo>
                    <a:lnTo>
                      <a:pt x="389" y="0"/>
                    </a:lnTo>
                    <a:lnTo>
                      <a:pt x="389" y="31"/>
                    </a:lnTo>
                    <a:close/>
                    <a:moveTo>
                      <a:pt x="304" y="31"/>
                    </a:moveTo>
                    <a:lnTo>
                      <a:pt x="255" y="31"/>
                    </a:lnTo>
                    <a:lnTo>
                      <a:pt x="255" y="0"/>
                    </a:lnTo>
                    <a:lnTo>
                      <a:pt x="304" y="0"/>
                    </a:lnTo>
                    <a:lnTo>
                      <a:pt x="304" y="31"/>
                    </a:lnTo>
                    <a:close/>
                    <a:moveTo>
                      <a:pt x="219" y="31"/>
                    </a:moveTo>
                    <a:lnTo>
                      <a:pt x="170" y="31"/>
                    </a:lnTo>
                    <a:lnTo>
                      <a:pt x="170" y="0"/>
                    </a:lnTo>
                    <a:lnTo>
                      <a:pt x="219" y="0"/>
                    </a:lnTo>
                    <a:lnTo>
                      <a:pt x="219" y="31"/>
                    </a:lnTo>
                    <a:close/>
                    <a:moveTo>
                      <a:pt x="134" y="31"/>
                    </a:moveTo>
                    <a:lnTo>
                      <a:pt x="85" y="31"/>
                    </a:lnTo>
                    <a:lnTo>
                      <a:pt x="85" y="0"/>
                    </a:lnTo>
                    <a:lnTo>
                      <a:pt x="134" y="0"/>
                    </a:lnTo>
                    <a:lnTo>
                      <a:pt x="134" y="31"/>
                    </a:lnTo>
                    <a:close/>
                    <a:moveTo>
                      <a:pt x="50" y="31"/>
                    </a:moveTo>
                    <a:lnTo>
                      <a:pt x="0" y="31"/>
                    </a:lnTo>
                    <a:lnTo>
                      <a:pt x="0" y="0"/>
                    </a:lnTo>
                    <a:lnTo>
                      <a:pt x="50" y="0"/>
                    </a:lnTo>
                    <a:lnTo>
                      <a:pt x="50" y="31"/>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44" name="îṥḻidé"/>
              <p:cNvSpPr/>
              <p:nvPr/>
            </p:nvSpPr>
            <p:spPr bwMode="auto">
              <a:xfrm>
                <a:off x="4577" y="2692"/>
                <a:ext cx="474" cy="31"/>
              </a:xfrm>
              <a:custGeom>
                <a:avLst/>
                <a:gdLst>
                  <a:gd name="T0" fmla="*/ 474 w 474"/>
                  <a:gd name="T1" fmla="*/ 31 h 31"/>
                  <a:gd name="T2" fmla="*/ 425 w 474"/>
                  <a:gd name="T3" fmla="*/ 31 h 31"/>
                  <a:gd name="T4" fmla="*/ 425 w 474"/>
                  <a:gd name="T5" fmla="*/ 0 h 31"/>
                  <a:gd name="T6" fmla="*/ 474 w 474"/>
                  <a:gd name="T7" fmla="*/ 0 h 31"/>
                  <a:gd name="T8" fmla="*/ 474 w 474"/>
                  <a:gd name="T9" fmla="*/ 31 h 31"/>
                  <a:gd name="T10" fmla="*/ 389 w 474"/>
                  <a:gd name="T11" fmla="*/ 31 h 31"/>
                  <a:gd name="T12" fmla="*/ 340 w 474"/>
                  <a:gd name="T13" fmla="*/ 31 h 31"/>
                  <a:gd name="T14" fmla="*/ 340 w 474"/>
                  <a:gd name="T15" fmla="*/ 0 h 31"/>
                  <a:gd name="T16" fmla="*/ 389 w 474"/>
                  <a:gd name="T17" fmla="*/ 0 h 31"/>
                  <a:gd name="T18" fmla="*/ 389 w 474"/>
                  <a:gd name="T19" fmla="*/ 31 h 31"/>
                  <a:gd name="T20" fmla="*/ 304 w 474"/>
                  <a:gd name="T21" fmla="*/ 31 h 31"/>
                  <a:gd name="T22" fmla="*/ 255 w 474"/>
                  <a:gd name="T23" fmla="*/ 31 h 31"/>
                  <a:gd name="T24" fmla="*/ 255 w 474"/>
                  <a:gd name="T25" fmla="*/ 0 h 31"/>
                  <a:gd name="T26" fmla="*/ 304 w 474"/>
                  <a:gd name="T27" fmla="*/ 0 h 31"/>
                  <a:gd name="T28" fmla="*/ 304 w 474"/>
                  <a:gd name="T29" fmla="*/ 31 h 31"/>
                  <a:gd name="T30" fmla="*/ 219 w 474"/>
                  <a:gd name="T31" fmla="*/ 31 h 31"/>
                  <a:gd name="T32" fmla="*/ 170 w 474"/>
                  <a:gd name="T33" fmla="*/ 31 h 31"/>
                  <a:gd name="T34" fmla="*/ 170 w 474"/>
                  <a:gd name="T35" fmla="*/ 0 h 31"/>
                  <a:gd name="T36" fmla="*/ 219 w 474"/>
                  <a:gd name="T37" fmla="*/ 0 h 31"/>
                  <a:gd name="T38" fmla="*/ 219 w 474"/>
                  <a:gd name="T39" fmla="*/ 31 h 31"/>
                  <a:gd name="T40" fmla="*/ 134 w 474"/>
                  <a:gd name="T41" fmla="*/ 31 h 31"/>
                  <a:gd name="T42" fmla="*/ 85 w 474"/>
                  <a:gd name="T43" fmla="*/ 31 h 31"/>
                  <a:gd name="T44" fmla="*/ 85 w 474"/>
                  <a:gd name="T45" fmla="*/ 0 h 31"/>
                  <a:gd name="T46" fmla="*/ 134 w 474"/>
                  <a:gd name="T47" fmla="*/ 0 h 31"/>
                  <a:gd name="T48" fmla="*/ 134 w 474"/>
                  <a:gd name="T49" fmla="*/ 31 h 31"/>
                  <a:gd name="T50" fmla="*/ 50 w 474"/>
                  <a:gd name="T51" fmla="*/ 31 h 31"/>
                  <a:gd name="T52" fmla="*/ 0 w 474"/>
                  <a:gd name="T53" fmla="*/ 31 h 31"/>
                  <a:gd name="T54" fmla="*/ 0 w 474"/>
                  <a:gd name="T55" fmla="*/ 0 h 31"/>
                  <a:gd name="T56" fmla="*/ 50 w 474"/>
                  <a:gd name="T57" fmla="*/ 0 h 31"/>
                  <a:gd name="T58" fmla="*/ 50 w 474"/>
                  <a:gd name="T5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1">
                    <a:moveTo>
                      <a:pt x="474" y="31"/>
                    </a:moveTo>
                    <a:lnTo>
                      <a:pt x="425" y="31"/>
                    </a:lnTo>
                    <a:lnTo>
                      <a:pt x="425" y="0"/>
                    </a:lnTo>
                    <a:lnTo>
                      <a:pt x="474" y="0"/>
                    </a:lnTo>
                    <a:lnTo>
                      <a:pt x="474" y="31"/>
                    </a:lnTo>
                    <a:moveTo>
                      <a:pt x="389" y="31"/>
                    </a:moveTo>
                    <a:lnTo>
                      <a:pt x="340" y="31"/>
                    </a:lnTo>
                    <a:lnTo>
                      <a:pt x="340" y="0"/>
                    </a:lnTo>
                    <a:lnTo>
                      <a:pt x="389" y="0"/>
                    </a:lnTo>
                    <a:lnTo>
                      <a:pt x="389" y="31"/>
                    </a:lnTo>
                    <a:moveTo>
                      <a:pt x="304" y="31"/>
                    </a:moveTo>
                    <a:lnTo>
                      <a:pt x="255" y="31"/>
                    </a:lnTo>
                    <a:lnTo>
                      <a:pt x="255" y="0"/>
                    </a:lnTo>
                    <a:lnTo>
                      <a:pt x="304" y="0"/>
                    </a:lnTo>
                    <a:lnTo>
                      <a:pt x="304" y="31"/>
                    </a:lnTo>
                    <a:moveTo>
                      <a:pt x="219" y="31"/>
                    </a:moveTo>
                    <a:lnTo>
                      <a:pt x="170" y="31"/>
                    </a:lnTo>
                    <a:lnTo>
                      <a:pt x="170" y="0"/>
                    </a:lnTo>
                    <a:lnTo>
                      <a:pt x="219" y="0"/>
                    </a:lnTo>
                    <a:lnTo>
                      <a:pt x="219" y="31"/>
                    </a:lnTo>
                    <a:moveTo>
                      <a:pt x="134" y="31"/>
                    </a:moveTo>
                    <a:lnTo>
                      <a:pt x="85" y="31"/>
                    </a:lnTo>
                    <a:lnTo>
                      <a:pt x="85" y="0"/>
                    </a:lnTo>
                    <a:lnTo>
                      <a:pt x="134" y="0"/>
                    </a:lnTo>
                    <a:lnTo>
                      <a:pt x="134" y="31"/>
                    </a:lnTo>
                    <a:moveTo>
                      <a:pt x="50" y="31"/>
                    </a:moveTo>
                    <a:lnTo>
                      <a:pt x="0" y="31"/>
                    </a:lnTo>
                    <a:lnTo>
                      <a:pt x="0" y="0"/>
                    </a:lnTo>
                    <a:lnTo>
                      <a:pt x="50" y="0"/>
                    </a:lnTo>
                    <a:lnTo>
                      <a:pt x="50"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45" name="iśḷidè"/>
              <p:cNvSpPr/>
              <p:nvPr/>
            </p:nvSpPr>
            <p:spPr bwMode="auto">
              <a:xfrm>
                <a:off x="4577" y="2756"/>
                <a:ext cx="474" cy="31"/>
              </a:xfrm>
              <a:custGeom>
                <a:avLst/>
                <a:gdLst>
                  <a:gd name="T0" fmla="*/ 474 w 474"/>
                  <a:gd name="T1" fmla="*/ 31 h 31"/>
                  <a:gd name="T2" fmla="*/ 425 w 474"/>
                  <a:gd name="T3" fmla="*/ 31 h 31"/>
                  <a:gd name="T4" fmla="*/ 425 w 474"/>
                  <a:gd name="T5" fmla="*/ 0 h 31"/>
                  <a:gd name="T6" fmla="*/ 474 w 474"/>
                  <a:gd name="T7" fmla="*/ 0 h 31"/>
                  <a:gd name="T8" fmla="*/ 474 w 474"/>
                  <a:gd name="T9" fmla="*/ 31 h 31"/>
                  <a:gd name="T10" fmla="*/ 389 w 474"/>
                  <a:gd name="T11" fmla="*/ 31 h 31"/>
                  <a:gd name="T12" fmla="*/ 340 w 474"/>
                  <a:gd name="T13" fmla="*/ 31 h 31"/>
                  <a:gd name="T14" fmla="*/ 340 w 474"/>
                  <a:gd name="T15" fmla="*/ 0 h 31"/>
                  <a:gd name="T16" fmla="*/ 389 w 474"/>
                  <a:gd name="T17" fmla="*/ 0 h 31"/>
                  <a:gd name="T18" fmla="*/ 389 w 474"/>
                  <a:gd name="T19" fmla="*/ 31 h 31"/>
                  <a:gd name="T20" fmla="*/ 304 w 474"/>
                  <a:gd name="T21" fmla="*/ 31 h 31"/>
                  <a:gd name="T22" fmla="*/ 255 w 474"/>
                  <a:gd name="T23" fmla="*/ 31 h 31"/>
                  <a:gd name="T24" fmla="*/ 255 w 474"/>
                  <a:gd name="T25" fmla="*/ 0 h 31"/>
                  <a:gd name="T26" fmla="*/ 304 w 474"/>
                  <a:gd name="T27" fmla="*/ 0 h 31"/>
                  <a:gd name="T28" fmla="*/ 304 w 474"/>
                  <a:gd name="T29" fmla="*/ 31 h 31"/>
                  <a:gd name="T30" fmla="*/ 219 w 474"/>
                  <a:gd name="T31" fmla="*/ 31 h 31"/>
                  <a:gd name="T32" fmla="*/ 170 w 474"/>
                  <a:gd name="T33" fmla="*/ 31 h 31"/>
                  <a:gd name="T34" fmla="*/ 170 w 474"/>
                  <a:gd name="T35" fmla="*/ 0 h 31"/>
                  <a:gd name="T36" fmla="*/ 219 w 474"/>
                  <a:gd name="T37" fmla="*/ 0 h 31"/>
                  <a:gd name="T38" fmla="*/ 219 w 474"/>
                  <a:gd name="T39" fmla="*/ 31 h 31"/>
                  <a:gd name="T40" fmla="*/ 134 w 474"/>
                  <a:gd name="T41" fmla="*/ 31 h 31"/>
                  <a:gd name="T42" fmla="*/ 85 w 474"/>
                  <a:gd name="T43" fmla="*/ 31 h 31"/>
                  <a:gd name="T44" fmla="*/ 85 w 474"/>
                  <a:gd name="T45" fmla="*/ 0 h 31"/>
                  <a:gd name="T46" fmla="*/ 134 w 474"/>
                  <a:gd name="T47" fmla="*/ 0 h 31"/>
                  <a:gd name="T48" fmla="*/ 134 w 474"/>
                  <a:gd name="T49" fmla="*/ 31 h 31"/>
                  <a:gd name="T50" fmla="*/ 50 w 474"/>
                  <a:gd name="T51" fmla="*/ 31 h 31"/>
                  <a:gd name="T52" fmla="*/ 0 w 474"/>
                  <a:gd name="T53" fmla="*/ 31 h 31"/>
                  <a:gd name="T54" fmla="*/ 0 w 474"/>
                  <a:gd name="T55" fmla="*/ 0 h 31"/>
                  <a:gd name="T56" fmla="*/ 50 w 474"/>
                  <a:gd name="T57" fmla="*/ 0 h 31"/>
                  <a:gd name="T58" fmla="*/ 50 w 474"/>
                  <a:gd name="T5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1">
                    <a:moveTo>
                      <a:pt x="474" y="31"/>
                    </a:moveTo>
                    <a:lnTo>
                      <a:pt x="425" y="31"/>
                    </a:lnTo>
                    <a:lnTo>
                      <a:pt x="425" y="0"/>
                    </a:lnTo>
                    <a:lnTo>
                      <a:pt x="474" y="0"/>
                    </a:lnTo>
                    <a:lnTo>
                      <a:pt x="474" y="31"/>
                    </a:lnTo>
                    <a:close/>
                    <a:moveTo>
                      <a:pt x="389" y="31"/>
                    </a:moveTo>
                    <a:lnTo>
                      <a:pt x="340" y="31"/>
                    </a:lnTo>
                    <a:lnTo>
                      <a:pt x="340" y="0"/>
                    </a:lnTo>
                    <a:lnTo>
                      <a:pt x="389" y="0"/>
                    </a:lnTo>
                    <a:lnTo>
                      <a:pt x="389" y="31"/>
                    </a:lnTo>
                    <a:close/>
                    <a:moveTo>
                      <a:pt x="304" y="31"/>
                    </a:moveTo>
                    <a:lnTo>
                      <a:pt x="255" y="31"/>
                    </a:lnTo>
                    <a:lnTo>
                      <a:pt x="255" y="0"/>
                    </a:lnTo>
                    <a:lnTo>
                      <a:pt x="304" y="0"/>
                    </a:lnTo>
                    <a:lnTo>
                      <a:pt x="304" y="31"/>
                    </a:lnTo>
                    <a:close/>
                    <a:moveTo>
                      <a:pt x="219" y="31"/>
                    </a:moveTo>
                    <a:lnTo>
                      <a:pt x="170" y="31"/>
                    </a:lnTo>
                    <a:lnTo>
                      <a:pt x="170" y="0"/>
                    </a:lnTo>
                    <a:lnTo>
                      <a:pt x="219" y="0"/>
                    </a:lnTo>
                    <a:lnTo>
                      <a:pt x="219" y="31"/>
                    </a:lnTo>
                    <a:close/>
                    <a:moveTo>
                      <a:pt x="134" y="31"/>
                    </a:moveTo>
                    <a:lnTo>
                      <a:pt x="85" y="31"/>
                    </a:lnTo>
                    <a:lnTo>
                      <a:pt x="85" y="0"/>
                    </a:lnTo>
                    <a:lnTo>
                      <a:pt x="134" y="0"/>
                    </a:lnTo>
                    <a:lnTo>
                      <a:pt x="134" y="31"/>
                    </a:lnTo>
                    <a:close/>
                    <a:moveTo>
                      <a:pt x="50" y="31"/>
                    </a:moveTo>
                    <a:lnTo>
                      <a:pt x="0" y="31"/>
                    </a:lnTo>
                    <a:lnTo>
                      <a:pt x="0" y="0"/>
                    </a:lnTo>
                    <a:lnTo>
                      <a:pt x="50" y="0"/>
                    </a:lnTo>
                    <a:lnTo>
                      <a:pt x="50" y="31"/>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46" name="íŝľiḍé"/>
              <p:cNvSpPr/>
              <p:nvPr/>
            </p:nvSpPr>
            <p:spPr bwMode="auto">
              <a:xfrm>
                <a:off x="4577" y="2756"/>
                <a:ext cx="474" cy="31"/>
              </a:xfrm>
              <a:custGeom>
                <a:avLst/>
                <a:gdLst>
                  <a:gd name="T0" fmla="*/ 474 w 474"/>
                  <a:gd name="T1" fmla="*/ 31 h 31"/>
                  <a:gd name="T2" fmla="*/ 425 w 474"/>
                  <a:gd name="T3" fmla="*/ 31 h 31"/>
                  <a:gd name="T4" fmla="*/ 425 w 474"/>
                  <a:gd name="T5" fmla="*/ 0 h 31"/>
                  <a:gd name="T6" fmla="*/ 474 w 474"/>
                  <a:gd name="T7" fmla="*/ 0 h 31"/>
                  <a:gd name="T8" fmla="*/ 474 w 474"/>
                  <a:gd name="T9" fmla="*/ 31 h 31"/>
                  <a:gd name="T10" fmla="*/ 389 w 474"/>
                  <a:gd name="T11" fmla="*/ 31 h 31"/>
                  <a:gd name="T12" fmla="*/ 340 w 474"/>
                  <a:gd name="T13" fmla="*/ 31 h 31"/>
                  <a:gd name="T14" fmla="*/ 340 w 474"/>
                  <a:gd name="T15" fmla="*/ 0 h 31"/>
                  <a:gd name="T16" fmla="*/ 389 w 474"/>
                  <a:gd name="T17" fmla="*/ 0 h 31"/>
                  <a:gd name="T18" fmla="*/ 389 w 474"/>
                  <a:gd name="T19" fmla="*/ 31 h 31"/>
                  <a:gd name="T20" fmla="*/ 304 w 474"/>
                  <a:gd name="T21" fmla="*/ 31 h 31"/>
                  <a:gd name="T22" fmla="*/ 255 w 474"/>
                  <a:gd name="T23" fmla="*/ 31 h 31"/>
                  <a:gd name="T24" fmla="*/ 255 w 474"/>
                  <a:gd name="T25" fmla="*/ 0 h 31"/>
                  <a:gd name="T26" fmla="*/ 304 w 474"/>
                  <a:gd name="T27" fmla="*/ 0 h 31"/>
                  <a:gd name="T28" fmla="*/ 304 w 474"/>
                  <a:gd name="T29" fmla="*/ 31 h 31"/>
                  <a:gd name="T30" fmla="*/ 219 w 474"/>
                  <a:gd name="T31" fmla="*/ 31 h 31"/>
                  <a:gd name="T32" fmla="*/ 170 w 474"/>
                  <a:gd name="T33" fmla="*/ 31 h 31"/>
                  <a:gd name="T34" fmla="*/ 170 w 474"/>
                  <a:gd name="T35" fmla="*/ 0 h 31"/>
                  <a:gd name="T36" fmla="*/ 219 w 474"/>
                  <a:gd name="T37" fmla="*/ 0 h 31"/>
                  <a:gd name="T38" fmla="*/ 219 w 474"/>
                  <a:gd name="T39" fmla="*/ 31 h 31"/>
                  <a:gd name="T40" fmla="*/ 134 w 474"/>
                  <a:gd name="T41" fmla="*/ 31 h 31"/>
                  <a:gd name="T42" fmla="*/ 85 w 474"/>
                  <a:gd name="T43" fmla="*/ 31 h 31"/>
                  <a:gd name="T44" fmla="*/ 85 w 474"/>
                  <a:gd name="T45" fmla="*/ 0 h 31"/>
                  <a:gd name="T46" fmla="*/ 134 w 474"/>
                  <a:gd name="T47" fmla="*/ 0 h 31"/>
                  <a:gd name="T48" fmla="*/ 134 w 474"/>
                  <a:gd name="T49" fmla="*/ 31 h 31"/>
                  <a:gd name="T50" fmla="*/ 50 w 474"/>
                  <a:gd name="T51" fmla="*/ 31 h 31"/>
                  <a:gd name="T52" fmla="*/ 0 w 474"/>
                  <a:gd name="T53" fmla="*/ 31 h 31"/>
                  <a:gd name="T54" fmla="*/ 0 w 474"/>
                  <a:gd name="T55" fmla="*/ 0 h 31"/>
                  <a:gd name="T56" fmla="*/ 50 w 474"/>
                  <a:gd name="T57" fmla="*/ 0 h 31"/>
                  <a:gd name="T58" fmla="*/ 50 w 474"/>
                  <a:gd name="T5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1">
                    <a:moveTo>
                      <a:pt x="474" y="31"/>
                    </a:moveTo>
                    <a:lnTo>
                      <a:pt x="425" y="31"/>
                    </a:lnTo>
                    <a:lnTo>
                      <a:pt x="425" y="0"/>
                    </a:lnTo>
                    <a:lnTo>
                      <a:pt x="474" y="0"/>
                    </a:lnTo>
                    <a:lnTo>
                      <a:pt x="474" y="31"/>
                    </a:lnTo>
                    <a:moveTo>
                      <a:pt x="389" y="31"/>
                    </a:moveTo>
                    <a:lnTo>
                      <a:pt x="340" y="31"/>
                    </a:lnTo>
                    <a:lnTo>
                      <a:pt x="340" y="0"/>
                    </a:lnTo>
                    <a:lnTo>
                      <a:pt x="389" y="0"/>
                    </a:lnTo>
                    <a:lnTo>
                      <a:pt x="389" y="31"/>
                    </a:lnTo>
                    <a:moveTo>
                      <a:pt x="304" y="31"/>
                    </a:moveTo>
                    <a:lnTo>
                      <a:pt x="255" y="31"/>
                    </a:lnTo>
                    <a:lnTo>
                      <a:pt x="255" y="0"/>
                    </a:lnTo>
                    <a:lnTo>
                      <a:pt x="304" y="0"/>
                    </a:lnTo>
                    <a:lnTo>
                      <a:pt x="304" y="31"/>
                    </a:lnTo>
                    <a:moveTo>
                      <a:pt x="219" y="31"/>
                    </a:moveTo>
                    <a:lnTo>
                      <a:pt x="170" y="31"/>
                    </a:lnTo>
                    <a:lnTo>
                      <a:pt x="170" y="0"/>
                    </a:lnTo>
                    <a:lnTo>
                      <a:pt x="219" y="0"/>
                    </a:lnTo>
                    <a:lnTo>
                      <a:pt x="219" y="31"/>
                    </a:lnTo>
                    <a:moveTo>
                      <a:pt x="134" y="31"/>
                    </a:moveTo>
                    <a:lnTo>
                      <a:pt x="85" y="31"/>
                    </a:lnTo>
                    <a:lnTo>
                      <a:pt x="85" y="0"/>
                    </a:lnTo>
                    <a:lnTo>
                      <a:pt x="134" y="0"/>
                    </a:lnTo>
                    <a:lnTo>
                      <a:pt x="134" y="31"/>
                    </a:lnTo>
                    <a:moveTo>
                      <a:pt x="50" y="31"/>
                    </a:moveTo>
                    <a:lnTo>
                      <a:pt x="0" y="31"/>
                    </a:lnTo>
                    <a:lnTo>
                      <a:pt x="0" y="0"/>
                    </a:lnTo>
                    <a:lnTo>
                      <a:pt x="50" y="0"/>
                    </a:lnTo>
                    <a:lnTo>
                      <a:pt x="50"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47" name="iSļîḑé"/>
              <p:cNvSpPr/>
              <p:nvPr/>
            </p:nvSpPr>
            <p:spPr bwMode="auto">
              <a:xfrm>
                <a:off x="4577" y="2819"/>
                <a:ext cx="474" cy="32"/>
              </a:xfrm>
              <a:custGeom>
                <a:avLst/>
                <a:gdLst>
                  <a:gd name="T0" fmla="*/ 474 w 474"/>
                  <a:gd name="T1" fmla="*/ 32 h 32"/>
                  <a:gd name="T2" fmla="*/ 425 w 474"/>
                  <a:gd name="T3" fmla="*/ 32 h 32"/>
                  <a:gd name="T4" fmla="*/ 425 w 474"/>
                  <a:gd name="T5" fmla="*/ 0 h 32"/>
                  <a:gd name="T6" fmla="*/ 474 w 474"/>
                  <a:gd name="T7" fmla="*/ 0 h 32"/>
                  <a:gd name="T8" fmla="*/ 474 w 474"/>
                  <a:gd name="T9" fmla="*/ 32 h 32"/>
                  <a:gd name="T10" fmla="*/ 389 w 474"/>
                  <a:gd name="T11" fmla="*/ 32 h 32"/>
                  <a:gd name="T12" fmla="*/ 340 w 474"/>
                  <a:gd name="T13" fmla="*/ 32 h 32"/>
                  <a:gd name="T14" fmla="*/ 340 w 474"/>
                  <a:gd name="T15" fmla="*/ 0 h 32"/>
                  <a:gd name="T16" fmla="*/ 389 w 474"/>
                  <a:gd name="T17" fmla="*/ 0 h 32"/>
                  <a:gd name="T18" fmla="*/ 389 w 474"/>
                  <a:gd name="T19" fmla="*/ 32 h 32"/>
                  <a:gd name="T20" fmla="*/ 304 w 474"/>
                  <a:gd name="T21" fmla="*/ 32 h 32"/>
                  <a:gd name="T22" fmla="*/ 255 w 474"/>
                  <a:gd name="T23" fmla="*/ 32 h 32"/>
                  <a:gd name="T24" fmla="*/ 255 w 474"/>
                  <a:gd name="T25" fmla="*/ 0 h 32"/>
                  <a:gd name="T26" fmla="*/ 304 w 474"/>
                  <a:gd name="T27" fmla="*/ 0 h 32"/>
                  <a:gd name="T28" fmla="*/ 304 w 474"/>
                  <a:gd name="T29" fmla="*/ 32 h 32"/>
                  <a:gd name="T30" fmla="*/ 219 w 474"/>
                  <a:gd name="T31" fmla="*/ 32 h 32"/>
                  <a:gd name="T32" fmla="*/ 170 w 474"/>
                  <a:gd name="T33" fmla="*/ 32 h 32"/>
                  <a:gd name="T34" fmla="*/ 170 w 474"/>
                  <a:gd name="T35" fmla="*/ 0 h 32"/>
                  <a:gd name="T36" fmla="*/ 219 w 474"/>
                  <a:gd name="T37" fmla="*/ 0 h 32"/>
                  <a:gd name="T38" fmla="*/ 219 w 474"/>
                  <a:gd name="T39" fmla="*/ 32 h 32"/>
                  <a:gd name="T40" fmla="*/ 134 w 474"/>
                  <a:gd name="T41" fmla="*/ 32 h 32"/>
                  <a:gd name="T42" fmla="*/ 85 w 474"/>
                  <a:gd name="T43" fmla="*/ 32 h 32"/>
                  <a:gd name="T44" fmla="*/ 85 w 474"/>
                  <a:gd name="T45" fmla="*/ 0 h 32"/>
                  <a:gd name="T46" fmla="*/ 134 w 474"/>
                  <a:gd name="T47" fmla="*/ 0 h 32"/>
                  <a:gd name="T48" fmla="*/ 134 w 474"/>
                  <a:gd name="T49" fmla="*/ 32 h 32"/>
                  <a:gd name="T50" fmla="*/ 50 w 474"/>
                  <a:gd name="T51" fmla="*/ 32 h 32"/>
                  <a:gd name="T52" fmla="*/ 0 w 474"/>
                  <a:gd name="T53" fmla="*/ 32 h 32"/>
                  <a:gd name="T54" fmla="*/ 0 w 474"/>
                  <a:gd name="T55" fmla="*/ 0 h 32"/>
                  <a:gd name="T56" fmla="*/ 50 w 474"/>
                  <a:gd name="T57" fmla="*/ 0 h 32"/>
                  <a:gd name="T58" fmla="*/ 50 w 474"/>
                  <a:gd name="T5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474" y="32"/>
                    </a:moveTo>
                    <a:lnTo>
                      <a:pt x="425" y="32"/>
                    </a:lnTo>
                    <a:lnTo>
                      <a:pt x="425" y="0"/>
                    </a:lnTo>
                    <a:lnTo>
                      <a:pt x="474" y="0"/>
                    </a:lnTo>
                    <a:lnTo>
                      <a:pt x="474" y="32"/>
                    </a:lnTo>
                    <a:close/>
                    <a:moveTo>
                      <a:pt x="389" y="32"/>
                    </a:moveTo>
                    <a:lnTo>
                      <a:pt x="340" y="32"/>
                    </a:lnTo>
                    <a:lnTo>
                      <a:pt x="340" y="0"/>
                    </a:lnTo>
                    <a:lnTo>
                      <a:pt x="389" y="0"/>
                    </a:lnTo>
                    <a:lnTo>
                      <a:pt x="389" y="32"/>
                    </a:lnTo>
                    <a:close/>
                    <a:moveTo>
                      <a:pt x="304" y="32"/>
                    </a:moveTo>
                    <a:lnTo>
                      <a:pt x="255" y="32"/>
                    </a:lnTo>
                    <a:lnTo>
                      <a:pt x="255" y="0"/>
                    </a:lnTo>
                    <a:lnTo>
                      <a:pt x="304" y="0"/>
                    </a:lnTo>
                    <a:lnTo>
                      <a:pt x="304" y="32"/>
                    </a:lnTo>
                    <a:close/>
                    <a:moveTo>
                      <a:pt x="219" y="32"/>
                    </a:moveTo>
                    <a:lnTo>
                      <a:pt x="170" y="32"/>
                    </a:lnTo>
                    <a:lnTo>
                      <a:pt x="170" y="0"/>
                    </a:lnTo>
                    <a:lnTo>
                      <a:pt x="219" y="0"/>
                    </a:lnTo>
                    <a:lnTo>
                      <a:pt x="219" y="32"/>
                    </a:lnTo>
                    <a:close/>
                    <a:moveTo>
                      <a:pt x="134" y="32"/>
                    </a:moveTo>
                    <a:lnTo>
                      <a:pt x="85" y="32"/>
                    </a:lnTo>
                    <a:lnTo>
                      <a:pt x="85" y="0"/>
                    </a:lnTo>
                    <a:lnTo>
                      <a:pt x="134" y="0"/>
                    </a:lnTo>
                    <a:lnTo>
                      <a:pt x="134" y="32"/>
                    </a:lnTo>
                    <a:close/>
                    <a:moveTo>
                      <a:pt x="50" y="32"/>
                    </a:moveTo>
                    <a:lnTo>
                      <a:pt x="0" y="32"/>
                    </a:lnTo>
                    <a:lnTo>
                      <a:pt x="0" y="0"/>
                    </a:lnTo>
                    <a:lnTo>
                      <a:pt x="50" y="0"/>
                    </a:lnTo>
                    <a:lnTo>
                      <a:pt x="50" y="32"/>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48" name="ïṡļíďé"/>
              <p:cNvSpPr/>
              <p:nvPr/>
            </p:nvSpPr>
            <p:spPr bwMode="auto">
              <a:xfrm>
                <a:off x="4577" y="2819"/>
                <a:ext cx="474" cy="32"/>
              </a:xfrm>
              <a:custGeom>
                <a:avLst/>
                <a:gdLst>
                  <a:gd name="T0" fmla="*/ 474 w 474"/>
                  <a:gd name="T1" fmla="*/ 32 h 32"/>
                  <a:gd name="T2" fmla="*/ 425 w 474"/>
                  <a:gd name="T3" fmla="*/ 32 h 32"/>
                  <a:gd name="T4" fmla="*/ 425 w 474"/>
                  <a:gd name="T5" fmla="*/ 0 h 32"/>
                  <a:gd name="T6" fmla="*/ 474 w 474"/>
                  <a:gd name="T7" fmla="*/ 0 h 32"/>
                  <a:gd name="T8" fmla="*/ 474 w 474"/>
                  <a:gd name="T9" fmla="*/ 32 h 32"/>
                  <a:gd name="T10" fmla="*/ 389 w 474"/>
                  <a:gd name="T11" fmla="*/ 32 h 32"/>
                  <a:gd name="T12" fmla="*/ 340 w 474"/>
                  <a:gd name="T13" fmla="*/ 32 h 32"/>
                  <a:gd name="T14" fmla="*/ 340 w 474"/>
                  <a:gd name="T15" fmla="*/ 0 h 32"/>
                  <a:gd name="T16" fmla="*/ 389 w 474"/>
                  <a:gd name="T17" fmla="*/ 0 h 32"/>
                  <a:gd name="T18" fmla="*/ 389 w 474"/>
                  <a:gd name="T19" fmla="*/ 32 h 32"/>
                  <a:gd name="T20" fmla="*/ 304 w 474"/>
                  <a:gd name="T21" fmla="*/ 32 h 32"/>
                  <a:gd name="T22" fmla="*/ 255 w 474"/>
                  <a:gd name="T23" fmla="*/ 32 h 32"/>
                  <a:gd name="T24" fmla="*/ 255 w 474"/>
                  <a:gd name="T25" fmla="*/ 0 h 32"/>
                  <a:gd name="T26" fmla="*/ 304 w 474"/>
                  <a:gd name="T27" fmla="*/ 0 h 32"/>
                  <a:gd name="T28" fmla="*/ 304 w 474"/>
                  <a:gd name="T29" fmla="*/ 32 h 32"/>
                  <a:gd name="T30" fmla="*/ 219 w 474"/>
                  <a:gd name="T31" fmla="*/ 32 h 32"/>
                  <a:gd name="T32" fmla="*/ 170 w 474"/>
                  <a:gd name="T33" fmla="*/ 32 h 32"/>
                  <a:gd name="T34" fmla="*/ 170 w 474"/>
                  <a:gd name="T35" fmla="*/ 0 h 32"/>
                  <a:gd name="T36" fmla="*/ 219 w 474"/>
                  <a:gd name="T37" fmla="*/ 0 h 32"/>
                  <a:gd name="T38" fmla="*/ 219 w 474"/>
                  <a:gd name="T39" fmla="*/ 32 h 32"/>
                  <a:gd name="T40" fmla="*/ 134 w 474"/>
                  <a:gd name="T41" fmla="*/ 32 h 32"/>
                  <a:gd name="T42" fmla="*/ 85 w 474"/>
                  <a:gd name="T43" fmla="*/ 32 h 32"/>
                  <a:gd name="T44" fmla="*/ 85 w 474"/>
                  <a:gd name="T45" fmla="*/ 0 h 32"/>
                  <a:gd name="T46" fmla="*/ 134 w 474"/>
                  <a:gd name="T47" fmla="*/ 0 h 32"/>
                  <a:gd name="T48" fmla="*/ 134 w 474"/>
                  <a:gd name="T49" fmla="*/ 32 h 32"/>
                  <a:gd name="T50" fmla="*/ 50 w 474"/>
                  <a:gd name="T51" fmla="*/ 32 h 32"/>
                  <a:gd name="T52" fmla="*/ 0 w 474"/>
                  <a:gd name="T53" fmla="*/ 32 h 32"/>
                  <a:gd name="T54" fmla="*/ 0 w 474"/>
                  <a:gd name="T55" fmla="*/ 0 h 32"/>
                  <a:gd name="T56" fmla="*/ 50 w 474"/>
                  <a:gd name="T57" fmla="*/ 0 h 32"/>
                  <a:gd name="T58" fmla="*/ 50 w 474"/>
                  <a:gd name="T5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474" y="32"/>
                    </a:moveTo>
                    <a:lnTo>
                      <a:pt x="425" y="32"/>
                    </a:lnTo>
                    <a:lnTo>
                      <a:pt x="425" y="0"/>
                    </a:lnTo>
                    <a:lnTo>
                      <a:pt x="474" y="0"/>
                    </a:lnTo>
                    <a:lnTo>
                      <a:pt x="474" y="32"/>
                    </a:lnTo>
                    <a:moveTo>
                      <a:pt x="389" y="32"/>
                    </a:moveTo>
                    <a:lnTo>
                      <a:pt x="340" y="32"/>
                    </a:lnTo>
                    <a:lnTo>
                      <a:pt x="340" y="0"/>
                    </a:lnTo>
                    <a:lnTo>
                      <a:pt x="389" y="0"/>
                    </a:lnTo>
                    <a:lnTo>
                      <a:pt x="389" y="32"/>
                    </a:lnTo>
                    <a:moveTo>
                      <a:pt x="304" y="32"/>
                    </a:moveTo>
                    <a:lnTo>
                      <a:pt x="255" y="32"/>
                    </a:lnTo>
                    <a:lnTo>
                      <a:pt x="255" y="0"/>
                    </a:lnTo>
                    <a:lnTo>
                      <a:pt x="304" y="0"/>
                    </a:lnTo>
                    <a:lnTo>
                      <a:pt x="304" y="32"/>
                    </a:lnTo>
                    <a:moveTo>
                      <a:pt x="219" y="32"/>
                    </a:moveTo>
                    <a:lnTo>
                      <a:pt x="170" y="32"/>
                    </a:lnTo>
                    <a:lnTo>
                      <a:pt x="170" y="0"/>
                    </a:lnTo>
                    <a:lnTo>
                      <a:pt x="219" y="0"/>
                    </a:lnTo>
                    <a:lnTo>
                      <a:pt x="219" y="32"/>
                    </a:lnTo>
                    <a:moveTo>
                      <a:pt x="134" y="32"/>
                    </a:moveTo>
                    <a:lnTo>
                      <a:pt x="85" y="32"/>
                    </a:lnTo>
                    <a:lnTo>
                      <a:pt x="85" y="0"/>
                    </a:lnTo>
                    <a:lnTo>
                      <a:pt x="134" y="0"/>
                    </a:lnTo>
                    <a:lnTo>
                      <a:pt x="134" y="32"/>
                    </a:lnTo>
                    <a:moveTo>
                      <a:pt x="50" y="32"/>
                    </a:moveTo>
                    <a:lnTo>
                      <a:pt x="0" y="32"/>
                    </a:lnTo>
                    <a:lnTo>
                      <a:pt x="0" y="0"/>
                    </a:lnTo>
                    <a:lnTo>
                      <a:pt x="50" y="0"/>
                    </a:lnTo>
                    <a:lnTo>
                      <a:pt x="50" y="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49" name="îṧḻîḋe"/>
              <p:cNvSpPr/>
              <p:nvPr/>
            </p:nvSpPr>
            <p:spPr bwMode="auto">
              <a:xfrm>
                <a:off x="4577" y="2883"/>
                <a:ext cx="474" cy="31"/>
              </a:xfrm>
              <a:custGeom>
                <a:avLst/>
                <a:gdLst>
                  <a:gd name="T0" fmla="*/ 474 w 474"/>
                  <a:gd name="T1" fmla="*/ 31 h 31"/>
                  <a:gd name="T2" fmla="*/ 425 w 474"/>
                  <a:gd name="T3" fmla="*/ 31 h 31"/>
                  <a:gd name="T4" fmla="*/ 425 w 474"/>
                  <a:gd name="T5" fmla="*/ 0 h 31"/>
                  <a:gd name="T6" fmla="*/ 474 w 474"/>
                  <a:gd name="T7" fmla="*/ 0 h 31"/>
                  <a:gd name="T8" fmla="*/ 474 w 474"/>
                  <a:gd name="T9" fmla="*/ 31 h 31"/>
                  <a:gd name="T10" fmla="*/ 389 w 474"/>
                  <a:gd name="T11" fmla="*/ 31 h 31"/>
                  <a:gd name="T12" fmla="*/ 340 w 474"/>
                  <a:gd name="T13" fmla="*/ 31 h 31"/>
                  <a:gd name="T14" fmla="*/ 340 w 474"/>
                  <a:gd name="T15" fmla="*/ 0 h 31"/>
                  <a:gd name="T16" fmla="*/ 389 w 474"/>
                  <a:gd name="T17" fmla="*/ 0 h 31"/>
                  <a:gd name="T18" fmla="*/ 389 w 474"/>
                  <a:gd name="T19" fmla="*/ 31 h 31"/>
                  <a:gd name="T20" fmla="*/ 304 w 474"/>
                  <a:gd name="T21" fmla="*/ 31 h 31"/>
                  <a:gd name="T22" fmla="*/ 255 w 474"/>
                  <a:gd name="T23" fmla="*/ 31 h 31"/>
                  <a:gd name="T24" fmla="*/ 255 w 474"/>
                  <a:gd name="T25" fmla="*/ 0 h 31"/>
                  <a:gd name="T26" fmla="*/ 304 w 474"/>
                  <a:gd name="T27" fmla="*/ 0 h 31"/>
                  <a:gd name="T28" fmla="*/ 304 w 474"/>
                  <a:gd name="T29" fmla="*/ 31 h 31"/>
                  <a:gd name="T30" fmla="*/ 219 w 474"/>
                  <a:gd name="T31" fmla="*/ 31 h 31"/>
                  <a:gd name="T32" fmla="*/ 170 w 474"/>
                  <a:gd name="T33" fmla="*/ 31 h 31"/>
                  <a:gd name="T34" fmla="*/ 170 w 474"/>
                  <a:gd name="T35" fmla="*/ 0 h 31"/>
                  <a:gd name="T36" fmla="*/ 219 w 474"/>
                  <a:gd name="T37" fmla="*/ 0 h 31"/>
                  <a:gd name="T38" fmla="*/ 219 w 474"/>
                  <a:gd name="T39" fmla="*/ 31 h 31"/>
                  <a:gd name="T40" fmla="*/ 134 w 474"/>
                  <a:gd name="T41" fmla="*/ 31 h 31"/>
                  <a:gd name="T42" fmla="*/ 85 w 474"/>
                  <a:gd name="T43" fmla="*/ 31 h 31"/>
                  <a:gd name="T44" fmla="*/ 85 w 474"/>
                  <a:gd name="T45" fmla="*/ 0 h 31"/>
                  <a:gd name="T46" fmla="*/ 134 w 474"/>
                  <a:gd name="T47" fmla="*/ 0 h 31"/>
                  <a:gd name="T48" fmla="*/ 134 w 474"/>
                  <a:gd name="T49" fmla="*/ 31 h 31"/>
                  <a:gd name="T50" fmla="*/ 50 w 474"/>
                  <a:gd name="T51" fmla="*/ 31 h 31"/>
                  <a:gd name="T52" fmla="*/ 0 w 474"/>
                  <a:gd name="T53" fmla="*/ 31 h 31"/>
                  <a:gd name="T54" fmla="*/ 0 w 474"/>
                  <a:gd name="T55" fmla="*/ 0 h 31"/>
                  <a:gd name="T56" fmla="*/ 50 w 474"/>
                  <a:gd name="T57" fmla="*/ 0 h 31"/>
                  <a:gd name="T58" fmla="*/ 50 w 474"/>
                  <a:gd name="T5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1">
                    <a:moveTo>
                      <a:pt x="474" y="31"/>
                    </a:moveTo>
                    <a:lnTo>
                      <a:pt x="425" y="31"/>
                    </a:lnTo>
                    <a:lnTo>
                      <a:pt x="425" y="0"/>
                    </a:lnTo>
                    <a:lnTo>
                      <a:pt x="474" y="0"/>
                    </a:lnTo>
                    <a:lnTo>
                      <a:pt x="474" y="31"/>
                    </a:lnTo>
                    <a:close/>
                    <a:moveTo>
                      <a:pt x="389" y="31"/>
                    </a:moveTo>
                    <a:lnTo>
                      <a:pt x="340" y="31"/>
                    </a:lnTo>
                    <a:lnTo>
                      <a:pt x="340" y="0"/>
                    </a:lnTo>
                    <a:lnTo>
                      <a:pt x="389" y="0"/>
                    </a:lnTo>
                    <a:lnTo>
                      <a:pt x="389" y="31"/>
                    </a:lnTo>
                    <a:close/>
                    <a:moveTo>
                      <a:pt x="304" y="31"/>
                    </a:moveTo>
                    <a:lnTo>
                      <a:pt x="255" y="31"/>
                    </a:lnTo>
                    <a:lnTo>
                      <a:pt x="255" y="0"/>
                    </a:lnTo>
                    <a:lnTo>
                      <a:pt x="304" y="0"/>
                    </a:lnTo>
                    <a:lnTo>
                      <a:pt x="304" y="31"/>
                    </a:lnTo>
                    <a:close/>
                    <a:moveTo>
                      <a:pt x="219" y="31"/>
                    </a:moveTo>
                    <a:lnTo>
                      <a:pt x="170" y="31"/>
                    </a:lnTo>
                    <a:lnTo>
                      <a:pt x="170" y="0"/>
                    </a:lnTo>
                    <a:lnTo>
                      <a:pt x="219" y="0"/>
                    </a:lnTo>
                    <a:lnTo>
                      <a:pt x="219" y="31"/>
                    </a:lnTo>
                    <a:close/>
                    <a:moveTo>
                      <a:pt x="134" y="31"/>
                    </a:moveTo>
                    <a:lnTo>
                      <a:pt x="85" y="31"/>
                    </a:lnTo>
                    <a:lnTo>
                      <a:pt x="85" y="0"/>
                    </a:lnTo>
                    <a:lnTo>
                      <a:pt x="134" y="0"/>
                    </a:lnTo>
                    <a:lnTo>
                      <a:pt x="134" y="31"/>
                    </a:lnTo>
                    <a:close/>
                    <a:moveTo>
                      <a:pt x="50" y="31"/>
                    </a:moveTo>
                    <a:lnTo>
                      <a:pt x="0" y="31"/>
                    </a:lnTo>
                    <a:lnTo>
                      <a:pt x="0" y="0"/>
                    </a:lnTo>
                    <a:lnTo>
                      <a:pt x="50" y="0"/>
                    </a:lnTo>
                    <a:lnTo>
                      <a:pt x="50" y="31"/>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50" name="íślíḓè"/>
              <p:cNvSpPr/>
              <p:nvPr/>
            </p:nvSpPr>
            <p:spPr bwMode="auto">
              <a:xfrm>
                <a:off x="4577" y="2883"/>
                <a:ext cx="474" cy="31"/>
              </a:xfrm>
              <a:custGeom>
                <a:avLst/>
                <a:gdLst>
                  <a:gd name="T0" fmla="*/ 474 w 474"/>
                  <a:gd name="T1" fmla="*/ 31 h 31"/>
                  <a:gd name="T2" fmla="*/ 425 w 474"/>
                  <a:gd name="T3" fmla="*/ 31 h 31"/>
                  <a:gd name="T4" fmla="*/ 425 w 474"/>
                  <a:gd name="T5" fmla="*/ 0 h 31"/>
                  <a:gd name="T6" fmla="*/ 474 w 474"/>
                  <a:gd name="T7" fmla="*/ 0 h 31"/>
                  <a:gd name="T8" fmla="*/ 474 w 474"/>
                  <a:gd name="T9" fmla="*/ 31 h 31"/>
                  <a:gd name="T10" fmla="*/ 389 w 474"/>
                  <a:gd name="T11" fmla="*/ 31 h 31"/>
                  <a:gd name="T12" fmla="*/ 340 w 474"/>
                  <a:gd name="T13" fmla="*/ 31 h 31"/>
                  <a:gd name="T14" fmla="*/ 340 w 474"/>
                  <a:gd name="T15" fmla="*/ 0 h 31"/>
                  <a:gd name="T16" fmla="*/ 389 w 474"/>
                  <a:gd name="T17" fmla="*/ 0 h 31"/>
                  <a:gd name="T18" fmla="*/ 389 w 474"/>
                  <a:gd name="T19" fmla="*/ 31 h 31"/>
                  <a:gd name="T20" fmla="*/ 304 w 474"/>
                  <a:gd name="T21" fmla="*/ 31 h 31"/>
                  <a:gd name="T22" fmla="*/ 255 w 474"/>
                  <a:gd name="T23" fmla="*/ 31 h 31"/>
                  <a:gd name="T24" fmla="*/ 255 w 474"/>
                  <a:gd name="T25" fmla="*/ 0 h 31"/>
                  <a:gd name="T26" fmla="*/ 304 w 474"/>
                  <a:gd name="T27" fmla="*/ 0 h 31"/>
                  <a:gd name="T28" fmla="*/ 304 w 474"/>
                  <a:gd name="T29" fmla="*/ 31 h 31"/>
                  <a:gd name="T30" fmla="*/ 219 w 474"/>
                  <a:gd name="T31" fmla="*/ 31 h 31"/>
                  <a:gd name="T32" fmla="*/ 170 w 474"/>
                  <a:gd name="T33" fmla="*/ 31 h 31"/>
                  <a:gd name="T34" fmla="*/ 170 w 474"/>
                  <a:gd name="T35" fmla="*/ 0 h 31"/>
                  <a:gd name="T36" fmla="*/ 219 w 474"/>
                  <a:gd name="T37" fmla="*/ 0 h 31"/>
                  <a:gd name="T38" fmla="*/ 219 w 474"/>
                  <a:gd name="T39" fmla="*/ 31 h 31"/>
                  <a:gd name="T40" fmla="*/ 134 w 474"/>
                  <a:gd name="T41" fmla="*/ 31 h 31"/>
                  <a:gd name="T42" fmla="*/ 85 w 474"/>
                  <a:gd name="T43" fmla="*/ 31 h 31"/>
                  <a:gd name="T44" fmla="*/ 85 w 474"/>
                  <a:gd name="T45" fmla="*/ 0 h 31"/>
                  <a:gd name="T46" fmla="*/ 134 w 474"/>
                  <a:gd name="T47" fmla="*/ 0 h 31"/>
                  <a:gd name="T48" fmla="*/ 134 w 474"/>
                  <a:gd name="T49" fmla="*/ 31 h 31"/>
                  <a:gd name="T50" fmla="*/ 50 w 474"/>
                  <a:gd name="T51" fmla="*/ 31 h 31"/>
                  <a:gd name="T52" fmla="*/ 0 w 474"/>
                  <a:gd name="T53" fmla="*/ 31 h 31"/>
                  <a:gd name="T54" fmla="*/ 0 w 474"/>
                  <a:gd name="T55" fmla="*/ 0 h 31"/>
                  <a:gd name="T56" fmla="*/ 50 w 474"/>
                  <a:gd name="T57" fmla="*/ 0 h 31"/>
                  <a:gd name="T58" fmla="*/ 50 w 474"/>
                  <a:gd name="T5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1">
                    <a:moveTo>
                      <a:pt x="474" y="31"/>
                    </a:moveTo>
                    <a:lnTo>
                      <a:pt x="425" y="31"/>
                    </a:lnTo>
                    <a:lnTo>
                      <a:pt x="425" y="0"/>
                    </a:lnTo>
                    <a:lnTo>
                      <a:pt x="474" y="0"/>
                    </a:lnTo>
                    <a:lnTo>
                      <a:pt x="474" y="31"/>
                    </a:lnTo>
                    <a:moveTo>
                      <a:pt x="389" y="31"/>
                    </a:moveTo>
                    <a:lnTo>
                      <a:pt x="340" y="31"/>
                    </a:lnTo>
                    <a:lnTo>
                      <a:pt x="340" y="0"/>
                    </a:lnTo>
                    <a:lnTo>
                      <a:pt x="389" y="0"/>
                    </a:lnTo>
                    <a:lnTo>
                      <a:pt x="389" y="31"/>
                    </a:lnTo>
                    <a:moveTo>
                      <a:pt x="304" y="31"/>
                    </a:moveTo>
                    <a:lnTo>
                      <a:pt x="255" y="31"/>
                    </a:lnTo>
                    <a:lnTo>
                      <a:pt x="255" y="0"/>
                    </a:lnTo>
                    <a:lnTo>
                      <a:pt x="304" y="0"/>
                    </a:lnTo>
                    <a:lnTo>
                      <a:pt x="304" y="31"/>
                    </a:lnTo>
                    <a:moveTo>
                      <a:pt x="219" y="31"/>
                    </a:moveTo>
                    <a:lnTo>
                      <a:pt x="170" y="31"/>
                    </a:lnTo>
                    <a:lnTo>
                      <a:pt x="170" y="0"/>
                    </a:lnTo>
                    <a:lnTo>
                      <a:pt x="219" y="0"/>
                    </a:lnTo>
                    <a:lnTo>
                      <a:pt x="219" y="31"/>
                    </a:lnTo>
                    <a:moveTo>
                      <a:pt x="134" y="31"/>
                    </a:moveTo>
                    <a:lnTo>
                      <a:pt x="85" y="31"/>
                    </a:lnTo>
                    <a:lnTo>
                      <a:pt x="85" y="0"/>
                    </a:lnTo>
                    <a:lnTo>
                      <a:pt x="134" y="0"/>
                    </a:lnTo>
                    <a:lnTo>
                      <a:pt x="134" y="31"/>
                    </a:lnTo>
                    <a:moveTo>
                      <a:pt x="50" y="31"/>
                    </a:moveTo>
                    <a:lnTo>
                      <a:pt x="0" y="31"/>
                    </a:lnTo>
                    <a:lnTo>
                      <a:pt x="0" y="0"/>
                    </a:lnTo>
                    <a:lnTo>
                      <a:pt x="50" y="0"/>
                    </a:lnTo>
                    <a:lnTo>
                      <a:pt x="50"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51" name="ïṩlïḓe"/>
              <p:cNvSpPr/>
              <p:nvPr/>
            </p:nvSpPr>
            <p:spPr bwMode="auto">
              <a:xfrm>
                <a:off x="4577" y="2952"/>
                <a:ext cx="474" cy="31"/>
              </a:xfrm>
              <a:custGeom>
                <a:avLst/>
                <a:gdLst>
                  <a:gd name="T0" fmla="*/ 474 w 474"/>
                  <a:gd name="T1" fmla="*/ 31 h 31"/>
                  <a:gd name="T2" fmla="*/ 425 w 474"/>
                  <a:gd name="T3" fmla="*/ 31 h 31"/>
                  <a:gd name="T4" fmla="*/ 425 w 474"/>
                  <a:gd name="T5" fmla="*/ 0 h 31"/>
                  <a:gd name="T6" fmla="*/ 474 w 474"/>
                  <a:gd name="T7" fmla="*/ 0 h 31"/>
                  <a:gd name="T8" fmla="*/ 474 w 474"/>
                  <a:gd name="T9" fmla="*/ 31 h 31"/>
                  <a:gd name="T10" fmla="*/ 389 w 474"/>
                  <a:gd name="T11" fmla="*/ 31 h 31"/>
                  <a:gd name="T12" fmla="*/ 340 w 474"/>
                  <a:gd name="T13" fmla="*/ 31 h 31"/>
                  <a:gd name="T14" fmla="*/ 340 w 474"/>
                  <a:gd name="T15" fmla="*/ 0 h 31"/>
                  <a:gd name="T16" fmla="*/ 389 w 474"/>
                  <a:gd name="T17" fmla="*/ 0 h 31"/>
                  <a:gd name="T18" fmla="*/ 389 w 474"/>
                  <a:gd name="T19" fmla="*/ 31 h 31"/>
                  <a:gd name="T20" fmla="*/ 304 w 474"/>
                  <a:gd name="T21" fmla="*/ 31 h 31"/>
                  <a:gd name="T22" fmla="*/ 255 w 474"/>
                  <a:gd name="T23" fmla="*/ 31 h 31"/>
                  <a:gd name="T24" fmla="*/ 255 w 474"/>
                  <a:gd name="T25" fmla="*/ 0 h 31"/>
                  <a:gd name="T26" fmla="*/ 304 w 474"/>
                  <a:gd name="T27" fmla="*/ 0 h 31"/>
                  <a:gd name="T28" fmla="*/ 304 w 474"/>
                  <a:gd name="T29" fmla="*/ 31 h 31"/>
                  <a:gd name="T30" fmla="*/ 219 w 474"/>
                  <a:gd name="T31" fmla="*/ 31 h 31"/>
                  <a:gd name="T32" fmla="*/ 170 w 474"/>
                  <a:gd name="T33" fmla="*/ 31 h 31"/>
                  <a:gd name="T34" fmla="*/ 170 w 474"/>
                  <a:gd name="T35" fmla="*/ 0 h 31"/>
                  <a:gd name="T36" fmla="*/ 219 w 474"/>
                  <a:gd name="T37" fmla="*/ 0 h 31"/>
                  <a:gd name="T38" fmla="*/ 219 w 474"/>
                  <a:gd name="T39" fmla="*/ 31 h 31"/>
                  <a:gd name="T40" fmla="*/ 134 w 474"/>
                  <a:gd name="T41" fmla="*/ 31 h 31"/>
                  <a:gd name="T42" fmla="*/ 85 w 474"/>
                  <a:gd name="T43" fmla="*/ 31 h 31"/>
                  <a:gd name="T44" fmla="*/ 85 w 474"/>
                  <a:gd name="T45" fmla="*/ 0 h 31"/>
                  <a:gd name="T46" fmla="*/ 134 w 474"/>
                  <a:gd name="T47" fmla="*/ 0 h 31"/>
                  <a:gd name="T48" fmla="*/ 134 w 474"/>
                  <a:gd name="T49" fmla="*/ 31 h 31"/>
                  <a:gd name="T50" fmla="*/ 50 w 474"/>
                  <a:gd name="T51" fmla="*/ 31 h 31"/>
                  <a:gd name="T52" fmla="*/ 0 w 474"/>
                  <a:gd name="T53" fmla="*/ 31 h 31"/>
                  <a:gd name="T54" fmla="*/ 0 w 474"/>
                  <a:gd name="T55" fmla="*/ 0 h 31"/>
                  <a:gd name="T56" fmla="*/ 50 w 474"/>
                  <a:gd name="T57" fmla="*/ 0 h 31"/>
                  <a:gd name="T58" fmla="*/ 50 w 474"/>
                  <a:gd name="T5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1">
                    <a:moveTo>
                      <a:pt x="474" y="31"/>
                    </a:moveTo>
                    <a:lnTo>
                      <a:pt x="425" y="31"/>
                    </a:lnTo>
                    <a:lnTo>
                      <a:pt x="425" y="0"/>
                    </a:lnTo>
                    <a:lnTo>
                      <a:pt x="474" y="0"/>
                    </a:lnTo>
                    <a:lnTo>
                      <a:pt x="474" y="31"/>
                    </a:lnTo>
                    <a:close/>
                    <a:moveTo>
                      <a:pt x="389" y="31"/>
                    </a:moveTo>
                    <a:lnTo>
                      <a:pt x="340" y="31"/>
                    </a:lnTo>
                    <a:lnTo>
                      <a:pt x="340" y="0"/>
                    </a:lnTo>
                    <a:lnTo>
                      <a:pt x="389" y="0"/>
                    </a:lnTo>
                    <a:lnTo>
                      <a:pt x="389" y="31"/>
                    </a:lnTo>
                    <a:close/>
                    <a:moveTo>
                      <a:pt x="304" y="31"/>
                    </a:moveTo>
                    <a:lnTo>
                      <a:pt x="255" y="31"/>
                    </a:lnTo>
                    <a:lnTo>
                      <a:pt x="255" y="0"/>
                    </a:lnTo>
                    <a:lnTo>
                      <a:pt x="304" y="0"/>
                    </a:lnTo>
                    <a:lnTo>
                      <a:pt x="304" y="31"/>
                    </a:lnTo>
                    <a:close/>
                    <a:moveTo>
                      <a:pt x="219" y="31"/>
                    </a:moveTo>
                    <a:lnTo>
                      <a:pt x="170" y="31"/>
                    </a:lnTo>
                    <a:lnTo>
                      <a:pt x="170" y="0"/>
                    </a:lnTo>
                    <a:lnTo>
                      <a:pt x="219" y="0"/>
                    </a:lnTo>
                    <a:lnTo>
                      <a:pt x="219" y="31"/>
                    </a:lnTo>
                    <a:close/>
                    <a:moveTo>
                      <a:pt x="134" y="31"/>
                    </a:moveTo>
                    <a:lnTo>
                      <a:pt x="85" y="31"/>
                    </a:lnTo>
                    <a:lnTo>
                      <a:pt x="85" y="0"/>
                    </a:lnTo>
                    <a:lnTo>
                      <a:pt x="134" y="0"/>
                    </a:lnTo>
                    <a:lnTo>
                      <a:pt x="134" y="31"/>
                    </a:lnTo>
                    <a:close/>
                    <a:moveTo>
                      <a:pt x="50" y="31"/>
                    </a:moveTo>
                    <a:lnTo>
                      <a:pt x="0" y="31"/>
                    </a:lnTo>
                    <a:lnTo>
                      <a:pt x="0" y="0"/>
                    </a:lnTo>
                    <a:lnTo>
                      <a:pt x="50" y="0"/>
                    </a:lnTo>
                    <a:lnTo>
                      <a:pt x="50" y="31"/>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52" name="işľïḑè"/>
              <p:cNvSpPr/>
              <p:nvPr/>
            </p:nvSpPr>
            <p:spPr bwMode="auto">
              <a:xfrm>
                <a:off x="4577" y="2952"/>
                <a:ext cx="474" cy="31"/>
              </a:xfrm>
              <a:custGeom>
                <a:avLst/>
                <a:gdLst>
                  <a:gd name="T0" fmla="*/ 474 w 474"/>
                  <a:gd name="T1" fmla="*/ 31 h 31"/>
                  <a:gd name="T2" fmla="*/ 425 w 474"/>
                  <a:gd name="T3" fmla="*/ 31 h 31"/>
                  <a:gd name="T4" fmla="*/ 425 w 474"/>
                  <a:gd name="T5" fmla="*/ 0 h 31"/>
                  <a:gd name="T6" fmla="*/ 474 w 474"/>
                  <a:gd name="T7" fmla="*/ 0 h 31"/>
                  <a:gd name="T8" fmla="*/ 474 w 474"/>
                  <a:gd name="T9" fmla="*/ 31 h 31"/>
                  <a:gd name="T10" fmla="*/ 389 w 474"/>
                  <a:gd name="T11" fmla="*/ 31 h 31"/>
                  <a:gd name="T12" fmla="*/ 340 w 474"/>
                  <a:gd name="T13" fmla="*/ 31 h 31"/>
                  <a:gd name="T14" fmla="*/ 340 w 474"/>
                  <a:gd name="T15" fmla="*/ 0 h 31"/>
                  <a:gd name="T16" fmla="*/ 389 w 474"/>
                  <a:gd name="T17" fmla="*/ 0 h 31"/>
                  <a:gd name="T18" fmla="*/ 389 w 474"/>
                  <a:gd name="T19" fmla="*/ 31 h 31"/>
                  <a:gd name="T20" fmla="*/ 304 w 474"/>
                  <a:gd name="T21" fmla="*/ 31 h 31"/>
                  <a:gd name="T22" fmla="*/ 255 w 474"/>
                  <a:gd name="T23" fmla="*/ 31 h 31"/>
                  <a:gd name="T24" fmla="*/ 255 w 474"/>
                  <a:gd name="T25" fmla="*/ 0 h 31"/>
                  <a:gd name="T26" fmla="*/ 304 w 474"/>
                  <a:gd name="T27" fmla="*/ 0 h 31"/>
                  <a:gd name="T28" fmla="*/ 304 w 474"/>
                  <a:gd name="T29" fmla="*/ 31 h 31"/>
                  <a:gd name="T30" fmla="*/ 219 w 474"/>
                  <a:gd name="T31" fmla="*/ 31 h 31"/>
                  <a:gd name="T32" fmla="*/ 170 w 474"/>
                  <a:gd name="T33" fmla="*/ 31 h 31"/>
                  <a:gd name="T34" fmla="*/ 170 w 474"/>
                  <a:gd name="T35" fmla="*/ 0 h 31"/>
                  <a:gd name="T36" fmla="*/ 219 w 474"/>
                  <a:gd name="T37" fmla="*/ 0 h 31"/>
                  <a:gd name="T38" fmla="*/ 219 w 474"/>
                  <a:gd name="T39" fmla="*/ 31 h 31"/>
                  <a:gd name="T40" fmla="*/ 134 w 474"/>
                  <a:gd name="T41" fmla="*/ 31 h 31"/>
                  <a:gd name="T42" fmla="*/ 85 w 474"/>
                  <a:gd name="T43" fmla="*/ 31 h 31"/>
                  <a:gd name="T44" fmla="*/ 85 w 474"/>
                  <a:gd name="T45" fmla="*/ 0 h 31"/>
                  <a:gd name="T46" fmla="*/ 134 w 474"/>
                  <a:gd name="T47" fmla="*/ 0 h 31"/>
                  <a:gd name="T48" fmla="*/ 134 w 474"/>
                  <a:gd name="T49" fmla="*/ 31 h 31"/>
                  <a:gd name="T50" fmla="*/ 50 w 474"/>
                  <a:gd name="T51" fmla="*/ 31 h 31"/>
                  <a:gd name="T52" fmla="*/ 0 w 474"/>
                  <a:gd name="T53" fmla="*/ 31 h 31"/>
                  <a:gd name="T54" fmla="*/ 0 w 474"/>
                  <a:gd name="T55" fmla="*/ 0 h 31"/>
                  <a:gd name="T56" fmla="*/ 50 w 474"/>
                  <a:gd name="T57" fmla="*/ 0 h 31"/>
                  <a:gd name="T58" fmla="*/ 50 w 474"/>
                  <a:gd name="T5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1">
                    <a:moveTo>
                      <a:pt x="474" y="31"/>
                    </a:moveTo>
                    <a:lnTo>
                      <a:pt x="425" y="31"/>
                    </a:lnTo>
                    <a:lnTo>
                      <a:pt x="425" y="0"/>
                    </a:lnTo>
                    <a:lnTo>
                      <a:pt x="474" y="0"/>
                    </a:lnTo>
                    <a:lnTo>
                      <a:pt x="474" y="31"/>
                    </a:lnTo>
                    <a:moveTo>
                      <a:pt x="389" y="31"/>
                    </a:moveTo>
                    <a:lnTo>
                      <a:pt x="340" y="31"/>
                    </a:lnTo>
                    <a:lnTo>
                      <a:pt x="340" y="0"/>
                    </a:lnTo>
                    <a:lnTo>
                      <a:pt x="389" y="0"/>
                    </a:lnTo>
                    <a:lnTo>
                      <a:pt x="389" y="31"/>
                    </a:lnTo>
                    <a:moveTo>
                      <a:pt x="304" y="31"/>
                    </a:moveTo>
                    <a:lnTo>
                      <a:pt x="255" y="31"/>
                    </a:lnTo>
                    <a:lnTo>
                      <a:pt x="255" y="0"/>
                    </a:lnTo>
                    <a:lnTo>
                      <a:pt x="304" y="0"/>
                    </a:lnTo>
                    <a:lnTo>
                      <a:pt x="304" y="31"/>
                    </a:lnTo>
                    <a:moveTo>
                      <a:pt x="219" y="31"/>
                    </a:moveTo>
                    <a:lnTo>
                      <a:pt x="170" y="31"/>
                    </a:lnTo>
                    <a:lnTo>
                      <a:pt x="170" y="0"/>
                    </a:lnTo>
                    <a:lnTo>
                      <a:pt x="219" y="0"/>
                    </a:lnTo>
                    <a:lnTo>
                      <a:pt x="219" y="31"/>
                    </a:lnTo>
                    <a:moveTo>
                      <a:pt x="134" y="31"/>
                    </a:moveTo>
                    <a:lnTo>
                      <a:pt x="85" y="31"/>
                    </a:lnTo>
                    <a:lnTo>
                      <a:pt x="85" y="0"/>
                    </a:lnTo>
                    <a:lnTo>
                      <a:pt x="134" y="0"/>
                    </a:lnTo>
                    <a:lnTo>
                      <a:pt x="134" y="31"/>
                    </a:lnTo>
                    <a:moveTo>
                      <a:pt x="50" y="31"/>
                    </a:moveTo>
                    <a:lnTo>
                      <a:pt x="0" y="31"/>
                    </a:lnTo>
                    <a:lnTo>
                      <a:pt x="0" y="0"/>
                    </a:lnTo>
                    <a:lnTo>
                      <a:pt x="50" y="0"/>
                    </a:lnTo>
                    <a:lnTo>
                      <a:pt x="50"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53" name="iS1íḋé"/>
              <p:cNvSpPr/>
              <p:nvPr/>
            </p:nvSpPr>
            <p:spPr bwMode="auto">
              <a:xfrm>
                <a:off x="4577" y="3015"/>
                <a:ext cx="474" cy="31"/>
              </a:xfrm>
              <a:custGeom>
                <a:avLst/>
                <a:gdLst>
                  <a:gd name="T0" fmla="*/ 474 w 474"/>
                  <a:gd name="T1" fmla="*/ 31 h 31"/>
                  <a:gd name="T2" fmla="*/ 425 w 474"/>
                  <a:gd name="T3" fmla="*/ 31 h 31"/>
                  <a:gd name="T4" fmla="*/ 425 w 474"/>
                  <a:gd name="T5" fmla="*/ 0 h 31"/>
                  <a:gd name="T6" fmla="*/ 474 w 474"/>
                  <a:gd name="T7" fmla="*/ 0 h 31"/>
                  <a:gd name="T8" fmla="*/ 474 w 474"/>
                  <a:gd name="T9" fmla="*/ 31 h 31"/>
                  <a:gd name="T10" fmla="*/ 389 w 474"/>
                  <a:gd name="T11" fmla="*/ 31 h 31"/>
                  <a:gd name="T12" fmla="*/ 340 w 474"/>
                  <a:gd name="T13" fmla="*/ 31 h 31"/>
                  <a:gd name="T14" fmla="*/ 340 w 474"/>
                  <a:gd name="T15" fmla="*/ 0 h 31"/>
                  <a:gd name="T16" fmla="*/ 389 w 474"/>
                  <a:gd name="T17" fmla="*/ 0 h 31"/>
                  <a:gd name="T18" fmla="*/ 389 w 474"/>
                  <a:gd name="T19" fmla="*/ 31 h 31"/>
                  <a:gd name="T20" fmla="*/ 304 w 474"/>
                  <a:gd name="T21" fmla="*/ 31 h 31"/>
                  <a:gd name="T22" fmla="*/ 255 w 474"/>
                  <a:gd name="T23" fmla="*/ 31 h 31"/>
                  <a:gd name="T24" fmla="*/ 255 w 474"/>
                  <a:gd name="T25" fmla="*/ 0 h 31"/>
                  <a:gd name="T26" fmla="*/ 304 w 474"/>
                  <a:gd name="T27" fmla="*/ 0 h 31"/>
                  <a:gd name="T28" fmla="*/ 304 w 474"/>
                  <a:gd name="T29" fmla="*/ 31 h 31"/>
                  <a:gd name="T30" fmla="*/ 219 w 474"/>
                  <a:gd name="T31" fmla="*/ 31 h 31"/>
                  <a:gd name="T32" fmla="*/ 170 w 474"/>
                  <a:gd name="T33" fmla="*/ 31 h 31"/>
                  <a:gd name="T34" fmla="*/ 170 w 474"/>
                  <a:gd name="T35" fmla="*/ 0 h 31"/>
                  <a:gd name="T36" fmla="*/ 219 w 474"/>
                  <a:gd name="T37" fmla="*/ 0 h 31"/>
                  <a:gd name="T38" fmla="*/ 219 w 474"/>
                  <a:gd name="T39" fmla="*/ 31 h 31"/>
                  <a:gd name="T40" fmla="*/ 134 w 474"/>
                  <a:gd name="T41" fmla="*/ 31 h 31"/>
                  <a:gd name="T42" fmla="*/ 85 w 474"/>
                  <a:gd name="T43" fmla="*/ 31 h 31"/>
                  <a:gd name="T44" fmla="*/ 85 w 474"/>
                  <a:gd name="T45" fmla="*/ 0 h 31"/>
                  <a:gd name="T46" fmla="*/ 134 w 474"/>
                  <a:gd name="T47" fmla="*/ 0 h 31"/>
                  <a:gd name="T48" fmla="*/ 134 w 474"/>
                  <a:gd name="T49" fmla="*/ 31 h 31"/>
                  <a:gd name="T50" fmla="*/ 50 w 474"/>
                  <a:gd name="T51" fmla="*/ 31 h 31"/>
                  <a:gd name="T52" fmla="*/ 0 w 474"/>
                  <a:gd name="T53" fmla="*/ 31 h 31"/>
                  <a:gd name="T54" fmla="*/ 0 w 474"/>
                  <a:gd name="T55" fmla="*/ 0 h 31"/>
                  <a:gd name="T56" fmla="*/ 50 w 474"/>
                  <a:gd name="T57" fmla="*/ 0 h 31"/>
                  <a:gd name="T58" fmla="*/ 50 w 474"/>
                  <a:gd name="T5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1">
                    <a:moveTo>
                      <a:pt x="474" y="31"/>
                    </a:moveTo>
                    <a:lnTo>
                      <a:pt x="425" y="31"/>
                    </a:lnTo>
                    <a:lnTo>
                      <a:pt x="425" y="0"/>
                    </a:lnTo>
                    <a:lnTo>
                      <a:pt x="474" y="0"/>
                    </a:lnTo>
                    <a:lnTo>
                      <a:pt x="474" y="31"/>
                    </a:lnTo>
                    <a:close/>
                    <a:moveTo>
                      <a:pt x="389" y="31"/>
                    </a:moveTo>
                    <a:lnTo>
                      <a:pt x="340" y="31"/>
                    </a:lnTo>
                    <a:lnTo>
                      <a:pt x="340" y="0"/>
                    </a:lnTo>
                    <a:lnTo>
                      <a:pt x="389" y="0"/>
                    </a:lnTo>
                    <a:lnTo>
                      <a:pt x="389" y="31"/>
                    </a:lnTo>
                    <a:close/>
                    <a:moveTo>
                      <a:pt x="304" y="31"/>
                    </a:moveTo>
                    <a:lnTo>
                      <a:pt x="255" y="31"/>
                    </a:lnTo>
                    <a:lnTo>
                      <a:pt x="255" y="0"/>
                    </a:lnTo>
                    <a:lnTo>
                      <a:pt x="304" y="0"/>
                    </a:lnTo>
                    <a:lnTo>
                      <a:pt x="304" y="31"/>
                    </a:lnTo>
                    <a:close/>
                    <a:moveTo>
                      <a:pt x="219" y="31"/>
                    </a:moveTo>
                    <a:lnTo>
                      <a:pt x="170" y="31"/>
                    </a:lnTo>
                    <a:lnTo>
                      <a:pt x="170" y="0"/>
                    </a:lnTo>
                    <a:lnTo>
                      <a:pt x="219" y="0"/>
                    </a:lnTo>
                    <a:lnTo>
                      <a:pt x="219" y="31"/>
                    </a:lnTo>
                    <a:close/>
                    <a:moveTo>
                      <a:pt x="134" y="31"/>
                    </a:moveTo>
                    <a:lnTo>
                      <a:pt x="85" y="31"/>
                    </a:lnTo>
                    <a:lnTo>
                      <a:pt x="85" y="0"/>
                    </a:lnTo>
                    <a:lnTo>
                      <a:pt x="134" y="0"/>
                    </a:lnTo>
                    <a:lnTo>
                      <a:pt x="134" y="31"/>
                    </a:lnTo>
                    <a:close/>
                    <a:moveTo>
                      <a:pt x="50" y="31"/>
                    </a:moveTo>
                    <a:lnTo>
                      <a:pt x="0" y="31"/>
                    </a:lnTo>
                    <a:lnTo>
                      <a:pt x="0" y="0"/>
                    </a:lnTo>
                    <a:lnTo>
                      <a:pt x="50" y="0"/>
                    </a:lnTo>
                    <a:lnTo>
                      <a:pt x="50" y="31"/>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54" name="iṧliḍè"/>
              <p:cNvSpPr/>
              <p:nvPr/>
            </p:nvSpPr>
            <p:spPr bwMode="auto">
              <a:xfrm>
                <a:off x="4577" y="3015"/>
                <a:ext cx="474" cy="31"/>
              </a:xfrm>
              <a:custGeom>
                <a:avLst/>
                <a:gdLst>
                  <a:gd name="T0" fmla="*/ 474 w 474"/>
                  <a:gd name="T1" fmla="*/ 31 h 31"/>
                  <a:gd name="T2" fmla="*/ 425 w 474"/>
                  <a:gd name="T3" fmla="*/ 31 h 31"/>
                  <a:gd name="T4" fmla="*/ 425 w 474"/>
                  <a:gd name="T5" fmla="*/ 0 h 31"/>
                  <a:gd name="T6" fmla="*/ 474 w 474"/>
                  <a:gd name="T7" fmla="*/ 0 h 31"/>
                  <a:gd name="T8" fmla="*/ 474 w 474"/>
                  <a:gd name="T9" fmla="*/ 31 h 31"/>
                  <a:gd name="T10" fmla="*/ 389 w 474"/>
                  <a:gd name="T11" fmla="*/ 31 h 31"/>
                  <a:gd name="T12" fmla="*/ 340 w 474"/>
                  <a:gd name="T13" fmla="*/ 31 h 31"/>
                  <a:gd name="T14" fmla="*/ 340 w 474"/>
                  <a:gd name="T15" fmla="*/ 0 h 31"/>
                  <a:gd name="T16" fmla="*/ 389 w 474"/>
                  <a:gd name="T17" fmla="*/ 0 h 31"/>
                  <a:gd name="T18" fmla="*/ 389 w 474"/>
                  <a:gd name="T19" fmla="*/ 31 h 31"/>
                  <a:gd name="T20" fmla="*/ 304 w 474"/>
                  <a:gd name="T21" fmla="*/ 31 h 31"/>
                  <a:gd name="T22" fmla="*/ 255 w 474"/>
                  <a:gd name="T23" fmla="*/ 31 h 31"/>
                  <a:gd name="T24" fmla="*/ 255 w 474"/>
                  <a:gd name="T25" fmla="*/ 0 h 31"/>
                  <a:gd name="T26" fmla="*/ 304 w 474"/>
                  <a:gd name="T27" fmla="*/ 0 h 31"/>
                  <a:gd name="T28" fmla="*/ 304 w 474"/>
                  <a:gd name="T29" fmla="*/ 31 h 31"/>
                  <a:gd name="T30" fmla="*/ 219 w 474"/>
                  <a:gd name="T31" fmla="*/ 31 h 31"/>
                  <a:gd name="T32" fmla="*/ 170 w 474"/>
                  <a:gd name="T33" fmla="*/ 31 h 31"/>
                  <a:gd name="T34" fmla="*/ 170 w 474"/>
                  <a:gd name="T35" fmla="*/ 0 h 31"/>
                  <a:gd name="T36" fmla="*/ 219 w 474"/>
                  <a:gd name="T37" fmla="*/ 0 h 31"/>
                  <a:gd name="T38" fmla="*/ 219 w 474"/>
                  <a:gd name="T39" fmla="*/ 31 h 31"/>
                  <a:gd name="T40" fmla="*/ 134 w 474"/>
                  <a:gd name="T41" fmla="*/ 31 h 31"/>
                  <a:gd name="T42" fmla="*/ 85 w 474"/>
                  <a:gd name="T43" fmla="*/ 31 h 31"/>
                  <a:gd name="T44" fmla="*/ 85 w 474"/>
                  <a:gd name="T45" fmla="*/ 0 h 31"/>
                  <a:gd name="T46" fmla="*/ 134 w 474"/>
                  <a:gd name="T47" fmla="*/ 0 h 31"/>
                  <a:gd name="T48" fmla="*/ 134 w 474"/>
                  <a:gd name="T49" fmla="*/ 31 h 31"/>
                  <a:gd name="T50" fmla="*/ 50 w 474"/>
                  <a:gd name="T51" fmla="*/ 31 h 31"/>
                  <a:gd name="T52" fmla="*/ 0 w 474"/>
                  <a:gd name="T53" fmla="*/ 31 h 31"/>
                  <a:gd name="T54" fmla="*/ 0 w 474"/>
                  <a:gd name="T55" fmla="*/ 0 h 31"/>
                  <a:gd name="T56" fmla="*/ 50 w 474"/>
                  <a:gd name="T57" fmla="*/ 0 h 31"/>
                  <a:gd name="T58" fmla="*/ 50 w 474"/>
                  <a:gd name="T5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1">
                    <a:moveTo>
                      <a:pt x="474" y="31"/>
                    </a:moveTo>
                    <a:lnTo>
                      <a:pt x="425" y="31"/>
                    </a:lnTo>
                    <a:lnTo>
                      <a:pt x="425" y="0"/>
                    </a:lnTo>
                    <a:lnTo>
                      <a:pt x="474" y="0"/>
                    </a:lnTo>
                    <a:lnTo>
                      <a:pt x="474" y="31"/>
                    </a:lnTo>
                    <a:moveTo>
                      <a:pt x="389" y="31"/>
                    </a:moveTo>
                    <a:lnTo>
                      <a:pt x="340" y="31"/>
                    </a:lnTo>
                    <a:lnTo>
                      <a:pt x="340" y="0"/>
                    </a:lnTo>
                    <a:lnTo>
                      <a:pt x="389" y="0"/>
                    </a:lnTo>
                    <a:lnTo>
                      <a:pt x="389" y="31"/>
                    </a:lnTo>
                    <a:moveTo>
                      <a:pt x="304" y="31"/>
                    </a:moveTo>
                    <a:lnTo>
                      <a:pt x="255" y="31"/>
                    </a:lnTo>
                    <a:lnTo>
                      <a:pt x="255" y="0"/>
                    </a:lnTo>
                    <a:lnTo>
                      <a:pt x="304" y="0"/>
                    </a:lnTo>
                    <a:lnTo>
                      <a:pt x="304" y="31"/>
                    </a:lnTo>
                    <a:moveTo>
                      <a:pt x="219" y="31"/>
                    </a:moveTo>
                    <a:lnTo>
                      <a:pt x="170" y="31"/>
                    </a:lnTo>
                    <a:lnTo>
                      <a:pt x="170" y="0"/>
                    </a:lnTo>
                    <a:lnTo>
                      <a:pt x="219" y="0"/>
                    </a:lnTo>
                    <a:lnTo>
                      <a:pt x="219" y="31"/>
                    </a:lnTo>
                    <a:moveTo>
                      <a:pt x="134" y="31"/>
                    </a:moveTo>
                    <a:lnTo>
                      <a:pt x="85" y="31"/>
                    </a:lnTo>
                    <a:lnTo>
                      <a:pt x="85" y="0"/>
                    </a:lnTo>
                    <a:lnTo>
                      <a:pt x="134" y="0"/>
                    </a:lnTo>
                    <a:lnTo>
                      <a:pt x="134" y="31"/>
                    </a:lnTo>
                    <a:moveTo>
                      <a:pt x="50" y="31"/>
                    </a:moveTo>
                    <a:lnTo>
                      <a:pt x="0" y="31"/>
                    </a:lnTo>
                    <a:lnTo>
                      <a:pt x="0" y="0"/>
                    </a:lnTo>
                    <a:lnTo>
                      <a:pt x="50" y="0"/>
                    </a:lnTo>
                    <a:lnTo>
                      <a:pt x="50"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55" name="íŝľíḓe"/>
              <p:cNvSpPr/>
              <p:nvPr/>
            </p:nvSpPr>
            <p:spPr bwMode="auto">
              <a:xfrm>
                <a:off x="4577" y="3015"/>
                <a:ext cx="474" cy="31"/>
              </a:xfrm>
              <a:custGeom>
                <a:avLst/>
                <a:gdLst>
                  <a:gd name="T0" fmla="*/ 474 w 474"/>
                  <a:gd name="T1" fmla="*/ 31 h 31"/>
                  <a:gd name="T2" fmla="*/ 425 w 474"/>
                  <a:gd name="T3" fmla="*/ 31 h 31"/>
                  <a:gd name="T4" fmla="*/ 425 w 474"/>
                  <a:gd name="T5" fmla="*/ 0 h 31"/>
                  <a:gd name="T6" fmla="*/ 474 w 474"/>
                  <a:gd name="T7" fmla="*/ 0 h 31"/>
                  <a:gd name="T8" fmla="*/ 474 w 474"/>
                  <a:gd name="T9" fmla="*/ 31 h 31"/>
                  <a:gd name="T10" fmla="*/ 389 w 474"/>
                  <a:gd name="T11" fmla="*/ 31 h 31"/>
                  <a:gd name="T12" fmla="*/ 340 w 474"/>
                  <a:gd name="T13" fmla="*/ 31 h 31"/>
                  <a:gd name="T14" fmla="*/ 340 w 474"/>
                  <a:gd name="T15" fmla="*/ 0 h 31"/>
                  <a:gd name="T16" fmla="*/ 389 w 474"/>
                  <a:gd name="T17" fmla="*/ 0 h 31"/>
                  <a:gd name="T18" fmla="*/ 389 w 474"/>
                  <a:gd name="T19" fmla="*/ 31 h 31"/>
                  <a:gd name="T20" fmla="*/ 304 w 474"/>
                  <a:gd name="T21" fmla="*/ 31 h 31"/>
                  <a:gd name="T22" fmla="*/ 255 w 474"/>
                  <a:gd name="T23" fmla="*/ 31 h 31"/>
                  <a:gd name="T24" fmla="*/ 255 w 474"/>
                  <a:gd name="T25" fmla="*/ 0 h 31"/>
                  <a:gd name="T26" fmla="*/ 304 w 474"/>
                  <a:gd name="T27" fmla="*/ 0 h 31"/>
                  <a:gd name="T28" fmla="*/ 304 w 474"/>
                  <a:gd name="T29" fmla="*/ 31 h 31"/>
                  <a:gd name="T30" fmla="*/ 219 w 474"/>
                  <a:gd name="T31" fmla="*/ 31 h 31"/>
                  <a:gd name="T32" fmla="*/ 170 w 474"/>
                  <a:gd name="T33" fmla="*/ 31 h 31"/>
                  <a:gd name="T34" fmla="*/ 170 w 474"/>
                  <a:gd name="T35" fmla="*/ 0 h 31"/>
                  <a:gd name="T36" fmla="*/ 219 w 474"/>
                  <a:gd name="T37" fmla="*/ 0 h 31"/>
                  <a:gd name="T38" fmla="*/ 219 w 474"/>
                  <a:gd name="T39" fmla="*/ 31 h 31"/>
                  <a:gd name="T40" fmla="*/ 134 w 474"/>
                  <a:gd name="T41" fmla="*/ 31 h 31"/>
                  <a:gd name="T42" fmla="*/ 85 w 474"/>
                  <a:gd name="T43" fmla="*/ 31 h 31"/>
                  <a:gd name="T44" fmla="*/ 85 w 474"/>
                  <a:gd name="T45" fmla="*/ 0 h 31"/>
                  <a:gd name="T46" fmla="*/ 134 w 474"/>
                  <a:gd name="T47" fmla="*/ 0 h 31"/>
                  <a:gd name="T48" fmla="*/ 134 w 474"/>
                  <a:gd name="T49" fmla="*/ 31 h 31"/>
                  <a:gd name="T50" fmla="*/ 50 w 474"/>
                  <a:gd name="T51" fmla="*/ 31 h 31"/>
                  <a:gd name="T52" fmla="*/ 0 w 474"/>
                  <a:gd name="T53" fmla="*/ 31 h 31"/>
                  <a:gd name="T54" fmla="*/ 0 w 474"/>
                  <a:gd name="T55" fmla="*/ 0 h 31"/>
                  <a:gd name="T56" fmla="*/ 50 w 474"/>
                  <a:gd name="T57" fmla="*/ 0 h 31"/>
                  <a:gd name="T58" fmla="*/ 50 w 474"/>
                  <a:gd name="T5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1">
                    <a:moveTo>
                      <a:pt x="474" y="31"/>
                    </a:moveTo>
                    <a:lnTo>
                      <a:pt x="425" y="31"/>
                    </a:lnTo>
                    <a:lnTo>
                      <a:pt x="425" y="0"/>
                    </a:lnTo>
                    <a:lnTo>
                      <a:pt x="474" y="0"/>
                    </a:lnTo>
                    <a:lnTo>
                      <a:pt x="474" y="31"/>
                    </a:lnTo>
                    <a:close/>
                    <a:moveTo>
                      <a:pt x="389" y="31"/>
                    </a:moveTo>
                    <a:lnTo>
                      <a:pt x="340" y="31"/>
                    </a:lnTo>
                    <a:lnTo>
                      <a:pt x="340" y="0"/>
                    </a:lnTo>
                    <a:lnTo>
                      <a:pt x="389" y="0"/>
                    </a:lnTo>
                    <a:lnTo>
                      <a:pt x="389" y="31"/>
                    </a:lnTo>
                    <a:close/>
                    <a:moveTo>
                      <a:pt x="304" y="31"/>
                    </a:moveTo>
                    <a:lnTo>
                      <a:pt x="255" y="31"/>
                    </a:lnTo>
                    <a:lnTo>
                      <a:pt x="255" y="0"/>
                    </a:lnTo>
                    <a:lnTo>
                      <a:pt x="304" y="0"/>
                    </a:lnTo>
                    <a:lnTo>
                      <a:pt x="304" y="31"/>
                    </a:lnTo>
                    <a:close/>
                    <a:moveTo>
                      <a:pt x="219" y="31"/>
                    </a:moveTo>
                    <a:lnTo>
                      <a:pt x="170" y="31"/>
                    </a:lnTo>
                    <a:lnTo>
                      <a:pt x="170" y="0"/>
                    </a:lnTo>
                    <a:lnTo>
                      <a:pt x="219" y="0"/>
                    </a:lnTo>
                    <a:lnTo>
                      <a:pt x="219" y="31"/>
                    </a:lnTo>
                    <a:close/>
                    <a:moveTo>
                      <a:pt x="134" y="31"/>
                    </a:moveTo>
                    <a:lnTo>
                      <a:pt x="85" y="31"/>
                    </a:lnTo>
                    <a:lnTo>
                      <a:pt x="85" y="0"/>
                    </a:lnTo>
                    <a:lnTo>
                      <a:pt x="134" y="0"/>
                    </a:lnTo>
                    <a:lnTo>
                      <a:pt x="134" y="31"/>
                    </a:lnTo>
                    <a:close/>
                    <a:moveTo>
                      <a:pt x="50" y="31"/>
                    </a:moveTo>
                    <a:lnTo>
                      <a:pt x="0" y="31"/>
                    </a:lnTo>
                    <a:lnTo>
                      <a:pt x="0" y="0"/>
                    </a:lnTo>
                    <a:lnTo>
                      <a:pt x="50" y="0"/>
                    </a:lnTo>
                    <a:lnTo>
                      <a:pt x="50" y="31"/>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56" name="íṣľíḑe"/>
              <p:cNvSpPr/>
              <p:nvPr/>
            </p:nvSpPr>
            <p:spPr bwMode="auto">
              <a:xfrm>
                <a:off x="4577" y="3015"/>
                <a:ext cx="474" cy="31"/>
              </a:xfrm>
              <a:custGeom>
                <a:avLst/>
                <a:gdLst>
                  <a:gd name="T0" fmla="*/ 474 w 474"/>
                  <a:gd name="T1" fmla="*/ 31 h 31"/>
                  <a:gd name="T2" fmla="*/ 425 w 474"/>
                  <a:gd name="T3" fmla="*/ 31 h 31"/>
                  <a:gd name="T4" fmla="*/ 425 w 474"/>
                  <a:gd name="T5" fmla="*/ 0 h 31"/>
                  <a:gd name="T6" fmla="*/ 474 w 474"/>
                  <a:gd name="T7" fmla="*/ 0 h 31"/>
                  <a:gd name="T8" fmla="*/ 474 w 474"/>
                  <a:gd name="T9" fmla="*/ 31 h 31"/>
                  <a:gd name="T10" fmla="*/ 389 w 474"/>
                  <a:gd name="T11" fmla="*/ 31 h 31"/>
                  <a:gd name="T12" fmla="*/ 340 w 474"/>
                  <a:gd name="T13" fmla="*/ 31 h 31"/>
                  <a:gd name="T14" fmla="*/ 340 w 474"/>
                  <a:gd name="T15" fmla="*/ 0 h 31"/>
                  <a:gd name="T16" fmla="*/ 389 w 474"/>
                  <a:gd name="T17" fmla="*/ 0 h 31"/>
                  <a:gd name="T18" fmla="*/ 389 w 474"/>
                  <a:gd name="T19" fmla="*/ 31 h 31"/>
                  <a:gd name="T20" fmla="*/ 304 w 474"/>
                  <a:gd name="T21" fmla="*/ 31 h 31"/>
                  <a:gd name="T22" fmla="*/ 255 w 474"/>
                  <a:gd name="T23" fmla="*/ 31 h 31"/>
                  <a:gd name="T24" fmla="*/ 255 w 474"/>
                  <a:gd name="T25" fmla="*/ 0 h 31"/>
                  <a:gd name="T26" fmla="*/ 304 w 474"/>
                  <a:gd name="T27" fmla="*/ 0 h 31"/>
                  <a:gd name="T28" fmla="*/ 304 w 474"/>
                  <a:gd name="T29" fmla="*/ 31 h 31"/>
                  <a:gd name="T30" fmla="*/ 219 w 474"/>
                  <a:gd name="T31" fmla="*/ 31 h 31"/>
                  <a:gd name="T32" fmla="*/ 170 w 474"/>
                  <a:gd name="T33" fmla="*/ 31 h 31"/>
                  <a:gd name="T34" fmla="*/ 170 w 474"/>
                  <a:gd name="T35" fmla="*/ 0 h 31"/>
                  <a:gd name="T36" fmla="*/ 219 w 474"/>
                  <a:gd name="T37" fmla="*/ 0 h 31"/>
                  <a:gd name="T38" fmla="*/ 219 w 474"/>
                  <a:gd name="T39" fmla="*/ 31 h 31"/>
                  <a:gd name="T40" fmla="*/ 134 w 474"/>
                  <a:gd name="T41" fmla="*/ 31 h 31"/>
                  <a:gd name="T42" fmla="*/ 85 w 474"/>
                  <a:gd name="T43" fmla="*/ 31 h 31"/>
                  <a:gd name="T44" fmla="*/ 85 w 474"/>
                  <a:gd name="T45" fmla="*/ 0 h 31"/>
                  <a:gd name="T46" fmla="*/ 134 w 474"/>
                  <a:gd name="T47" fmla="*/ 0 h 31"/>
                  <a:gd name="T48" fmla="*/ 134 w 474"/>
                  <a:gd name="T49" fmla="*/ 31 h 31"/>
                  <a:gd name="T50" fmla="*/ 50 w 474"/>
                  <a:gd name="T51" fmla="*/ 31 h 31"/>
                  <a:gd name="T52" fmla="*/ 0 w 474"/>
                  <a:gd name="T53" fmla="*/ 31 h 31"/>
                  <a:gd name="T54" fmla="*/ 0 w 474"/>
                  <a:gd name="T55" fmla="*/ 0 h 31"/>
                  <a:gd name="T56" fmla="*/ 50 w 474"/>
                  <a:gd name="T57" fmla="*/ 0 h 31"/>
                  <a:gd name="T58" fmla="*/ 50 w 474"/>
                  <a:gd name="T5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1">
                    <a:moveTo>
                      <a:pt x="474" y="31"/>
                    </a:moveTo>
                    <a:lnTo>
                      <a:pt x="425" y="31"/>
                    </a:lnTo>
                    <a:lnTo>
                      <a:pt x="425" y="0"/>
                    </a:lnTo>
                    <a:lnTo>
                      <a:pt x="474" y="0"/>
                    </a:lnTo>
                    <a:lnTo>
                      <a:pt x="474" y="31"/>
                    </a:lnTo>
                    <a:moveTo>
                      <a:pt x="389" y="31"/>
                    </a:moveTo>
                    <a:lnTo>
                      <a:pt x="340" y="31"/>
                    </a:lnTo>
                    <a:lnTo>
                      <a:pt x="340" y="0"/>
                    </a:lnTo>
                    <a:lnTo>
                      <a:pt x="389" y="0"/>
                    </a:lnTo>
                    <a:lnTo>
                      <a:pt x="389" y="31"/>
                    </a:lnTo>
                    <a:moveTo>
                      <a:pt x="304" y="31"/>
                    </a:moveTo>
                    <a:lnTo>
                      <a:pt x="255" y="31"/>
                    </a:lnTo>
                    <a:lnTo>
                      <a:pt x="255" y="0"/>
                    </a:lnTo>
                    <a:lnTo>
                      <a:pt x="304" y="0"/>
                    </a:lnTo>
                    <a:lnTo>
                      <a:pt x="304" y="31"/>
                    </a:lnTo>
                    <a:moveTo>
                      <a:pt x="219" y="31"/>
                    </a:moveTo>
                    <a:lnTo>
                      <a:pt x="170" y="31"/>
                    </a:lnTo>
                    <a:lnTo>
                      <a:pt x="170" y="0"/>
                    </a:lnTo>
                    <a:lnTo>
                      <a:pt x="219" y="0"/>
                    </a:lnTo>
                    <a:lnTo>
                      <a:pt x="219" y="31"/>
                    </a:lnTo>
                    <a:moveTo>
                      <a:pt x="134" y="31"/>
                    </a:moveTo>
                    <a:lnTo>
                      <a:pt x="85" y="31"/>
                    </a:lnTo>
                    <a:lnTo>
                      <a:pt x="85" y="0"/>
                    </a:lnTo>
                    <a:lnTo>
                      <a:pt x="134" y="0"/>
                    </a:lnTo>
                    <a:lnTo>
                      <a:pt x="134" y="31"/>
                    </a:lnTo>
                    <a:moveTo>
                      <a:pt x="50" y="31"/>
                    </a:moveTo>
                    <a:lnTo>
                      <a:pt x="0" y="31"/>
                    </a:lnTo>
                    <a:lnTo>
                      <a:pt x="0" y="0"/>
                    </a:lnTo>
                    <a:lnTo>
                      <a:pt x="50" y="0"/>
                    </a:lnTo>
                    <a:lnTo>
                      <a:pt x="50"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57" name="íSļíḍê"/>
              <p:cNvSpPr/>
              <p:nvPr/>
            </p:nvSpPr>
            <p:spPr bwMode="auto">
              <a:xfrm>
                <a:off x="4577" y="3084"/>
                <a:ext cx="134" cy="32"/>
              </a:xfrm>
              <a:custGeom>
                <a:avLst/>
                <a:gdLst>
                  <a:gd name="T0" fmla="*/ 134 w 134"/>
                  <a:gd name="T1" fmla="*/ 32 h 32"/>
                  <a:gd name="T2" fmla="*/ 85 w 134"/>
                  <a:gd name="T3" fmla="*/ 32 h 32"/>
                  <a:gd name="T4" fmla="*/ 85 w 134"/>
                  <a:gd name="T5" fmla="*/ 0 h 32"/>
                  <a:gd name="T6" fmla="*/ 134 w 134"/>
                  <a:gd name="T7" fmla="*/ 0 h 32"/>
                  <a:gd name="T8" fmla="*/ 134 w 134"/>
                  <a:gd name="T9" fmla="*/ 32 h 32"/>
                  <a:gd name="T10" fmla="*/ 50 w 134"/>
                  <a:gd name="T11" fmla="*/ 32 h 32"/>
                  <a:gd name="T12" fmla="*/ 0 w 134"/>
                  <a:gd name="T13" fmla="*/ 32 h 32"/>
                  <a:gd name="T14" fmla="*/ 0 w 134"/>
                  <a:gd name="T15" fmla="*/ 0 h 32"/>
                  <a:gd name="T16" fmla="*/ 50 w 134"/>
                  <a:gd name="T17" fmla="*/ 0 h 32"/>
                  <a:gd name="T18" fmla="*/ 50 w 134"/>
                  <a:gd name="T1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32">
                    <a:moveTo>
                      <a:pt x="134" y="32"/>
                    </a:moveTo>
                    <a:lnTo>
                      <a:pt x="85" y="32"/>
                    </a:lnTo>
                    <a:lnTo>
                      <a:pt x="85" y="0"/>
                    </a:lnTo>
                    <a:lnTo>
                      <a:pt x="134" y="0"/>
                    </a:lnTo>
                    <a:lnTo>
                      <a:pt x="134" y="32"/>
                    </a:lnTo>
                    <a:close/>
                    <a:moveTo>
                      <a:pt x="50" y="32"/>
                    </a:moveTo>
                    <a:lnTo>
                      <a:pt x="0" y="32"/>
                    </a:lnTo>
                    <a:lnTo>
                      <a:pt x="0" y="0"/>
                    </a:lnTo>
                    <a:lnTo>
                      <a:pt x="50" y="0"/>
                    </a:lnTo>
                    <a:lnTo>
                      <a:pt x="50" y="32"/>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58" name="iṧ1íḑe"/>
              <p:cNvSpPr/>
              <p:nvPr/>
            </p:nvSpPr>
            <p:spPr bwMode="auto">
              <a:xfrm>
                <a:off x="4577" y="3084"/>
                <a:ext cx="134" cy="32"/>
              </a:xfrm>
              <a:custGeom>
                <a:avLst/>
                <a:gdLst>
                  <a:gd name="T0" fmla="*/ 134 w 134"/>
                  <a:gd name="T1" fmla="*/ 32 h 32"/>
                  <a:gd name="T2" fmla="*/ 85 w 134"/>
                  <a:gd name="T3" fmla="*/ 32 h 32"/>
                  <a:gd name="T4" fmla="*/ 85 w 134"/>
                  <a:gd name="T5" fmla="*/ 0 h 32"/>
                  <a:gd name="T6" fmla="*/ 134 w 134"/>
                  <a:gd name="T7" fmla="*/ 0 h 32"/>
                  <a:gd name="T8" fmla="*/ 134 w 134"/>
                  <a:gd name="T9" fmla="*/ 32 h 32"/>
                  <a:gd name="T10" fmla="*/ 50 w 134"/>
                  <a:gd name="T11" fmla="*/ 32 h 32"/>
                  <a:gd name="T12" fmla="*/ 0 w 134"/>
                  <a:gd name="T13" fmla="*/ 32 h 32"/>
                  <a:gd name="T14" fmla="*/ 0 w 134"/>
                  <a:gd name="T15" fmla="*/ 0 h 32"/>
                  <a:gd name="T16" fmla="*/ 50 w 134"/>
                  <a:gd name="T17" fmla="*/ 0 h 32"/>
                  <a:gd name="T18" fmla="*/ 50 w 134"/>
                  <a:gd name="T1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32">
                    <a:moveTo>
                      <a:pt x="134" y="32"/>
                    </a:moveTo>
                    <a:lnTo>
                      <a:pt x="85" y="32"/>
                    </a:lnTo>
                    <a:lnTo>
                      <a:pt x="85" y="0"/>
                    </a:lnTo>
                    <a:lnTo>
                      <a:pt x="134" y="0"/>
                    </a:lnTo>
                    <a:lnTo>
                      <a:pt x="134" y="32"/>
                    </a:lnTo>
                    <a:moveTo>
                      <a:pt x="50" y="32"/>
                    </a:moveTo>
                    <a:lnTo>
                      <a:pt x="0" y="32"/>
                    </a:lnTo>
                    <a:lnTo>
                      <a:pt x="0" y="0"/>
                    </a:lnTo>
                    <a:lnTo>
                      <a:pt x="50" y="0"/>
                    </a:lnTo>
                    <a:lnTo>
                      <a:pt x="50" y="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59" name="ïš1îḋê"/>
              <p:cNvSpPr/>
              <p:nvPr/>
            </p:nvSpPr>
            <p:spPr bwMode="auto">
              <a:xfrm>
                <a:off x="4577" y="3142"/>
                <a:ext cx="474" cy="33"/>
              </a:xfrm>
              <a:custGeom>
                <a:avLst/>
                <a:gdLst>
                  <a:gd name="T0" fmla="*/ 474 w 474"/>
                  <a:gd name="T1" fmla="*/ 33 h 33"/>
                  <a:gd name="T2" fmla="*/ 425 w 474"/>
                  <a:gd name="T3" fmla="*/ 33 h 33"/>
                  <a:gd name="T4" fmla="*/ 425 w 474"/>
                  <a:gd name="T5" fmla="*/ 0 h 33"/>
                  <a:gd name="T6" fmla="*/ 474 w 474"/>
                  <a:gd name="T7" fmla="*/ 0 h 33"/>
                  <a:gd name="T8" fmla="*/ 474 w 474"/>
                  <a:gd name="T9" fmla="*/ 33 h 33"/>
                  <a:gd name="T10" fmla="*/ 389 w 474"/>
                  <a:gd name="T11" fmla="*/ 33 h 33"/>
                  <a:gd name="T12" fmla="*/ 340 w 474"/>
                  <a:gd name="T13" fmla="*/ 33 h 33"/>
                  <a:gd name="T14" fmla="*/ 340 w 474"/>
                  <a:gd name="T15" fmla="*/ 0 h 33"/>
                  <a:gd name="T16" fmla="*/ 389 w 474"/>
                  <a:gd name="T17" fmla="*/ 0 h 33"/>
                  <a:gd name="T18" fmla="*/ 389 w 474"/>
                  <a:gd name="T19" fmla="*/ 33 h 33"/>
                  <a:gd name="T20" fmla="*/ 304 w 474"/>
                  <a:gd name="T21" fmla="*/ 33 h 33"/>
                  <a:gd name="T22" fmla="*/ 255 w 474"/>
                  <a:gd name="T23" fmla="*/ 33 h 33"/>
                  <a:gd name="T24" fmla="*/ 255 w 474"/>
                  <a:gd name="T25" fmla="*/ 0 h 33"/>
                  <a:gd name="T26" fmla="*/ 304 w 474"/>
                  <a:gd name="T27" fmla="*/ 0 h 33"/>
                  <a:gd name="T28" fmla="*/ 304 w 474"/>
                  <a:gd name="T29" fmla="*/ 33 h 33"/>
                  <a:gd name="T30" fmla="*/ 219 w 474"/>
                  <a:gd name="T31" fmla="*/ 33 h 33"/>
                  <a:gd name="T32" fmla="*/ 170 w 474"/>
                  <a:gd name="T33" fmla="*/ 33 h 33"/>
                  <a:gd name="T34" fmla="*/ 170 w 474"/>
                  <a:gd name="T35" fmla="*/ 0 h 33"/>
                  <a:gd name="T36" fmla="*/ 219 w 474"/>
                  <a:gd name="T37" fmla="*/ 0 h 33"/>
                  <a:gd name="T38" fmla="*/ 219 w 474"/>
                  <a:gd name="T39" fmla="*/ 33 h 33"/>
                  <a:gd name="T40" fmla="*/ 134 w 474"/>
                  <a:gd name="T41" fmla="*/ 33 h 33"/>
                  <a:gd name="T42" fmla="*/ 85 w 474"/>
                  <a:gd name="T43" fmla="*/ 33 h 33"/>
                  <a:gd name="T44" fmla="*/ 85 w 474"/>
                  <a:gd name="T45" fmla="*/ 0 h 33"/>
                  <a:gd name="T46" fmla="*/ 134 w 474"/>
                  <a:gd name="T47" fmla="*/ 0 h 33"/>
                  <a:gd name="T48" fmla="*/ 134 w 474"/>
                  <a:gd name="T49" fmla="*/ 33 h 33"/>
                  <a:gd name="T50" fmla="*/ 50 w 474"/>
                  <a:gd name="T51" fmla="*/ 33 h 33"/>
                  <a:gd name="T52" fmla="*/ 0 w 474"/>
                  <a:gd name="T53" fmla="*/ 33 h 33"/>
                  <a:gd name="T54" fmla="*/ 0 w 474"/>
                  <a:gd name="T55" fmla="*/ 0 h 33"/>
                  <a:gd name="T56" fmla="*/ 50 w 474"/>
                  <a:gd name="T57" fmla="*/ 0 h 33"/>
                  <a:gd name="T58" fmla="*/ 50 w 474"/>
                  <a:gd name="T5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3">
                    <a:moveTo>
                      <a:pt x="474" y="33"/>
                    </a:moveTo>
                    <a:lnTo>
                      <a:pt x="425" y="33"/>
                    </a:lnTo>
                    <a:lnTo>
                      <a:pt x="425" y="0"/>
                    </a:lnTo>
                    <a:lnTo>
                      <a:pt x="474" y="0"/>
                    </a:lnTo>
                    <a:lnTo>
                      <a:pt x="474" y="33"/>
                    </a:lnTo>
                    <a:close/>
                    <a:moveTo>
                      <a:pt x="389" y="33"/>
                    </a:moveTo>
                    <a:lnTo>
                      <a:pt x="340" y="33"/>
                    </a:lnTo>
                    <a:lnTo>
                      <a:pt x="340" y="0"/>
                    </a:lnTo>
                    <a:lnTo>
                      <a:pt x="389" y="0"/>
                    </a:lnTo>
                    <a:lnTo>
                      <a:pt x="389" y="33"/>
                    </a:lnTo>
                    <a:close/>
                    <a:moveTo>
                      <a:pt x="304" y="33"/>
                    </a:moveTo>
                    <a:lnTo>
                      <a:pt x="255" y="33"/>
                    </a:lnTo>
                    <a:lnTo>
                      <a:pt x="255" y="0"/>
                    </a:lnTo>
                    <a:lnTo>
                      <a:pt x="304" y="0"/>
                    </a:lnTo>
                    <a:lnTo>
                      <a:pt x="304" y="33"/>
                    </a:lnTo>
                    <a:close/>
                    <a:moveTo>
                      <a:pt x="219" y="33"/>
                    </a:moveTo>
                    <a:lnTo>
                      <a:pt x="170" y="33"/>
                    </a:lnTo>
                    <a:lnTo>
                      <a:pt x="170" y="0"/>
                    </a:lnTo>
                    <a:lnTo>
                      <a:pt x="219" y="0"/>
                    </a:lnTo>
                    <a:lnTo>
                      <a:pt x="219" y="33"/>
                    </a:lnTo>
                    <a:close/>
                    <a:moveTo>
                      <a:pt x="134" y="33"/>
                    </a:moveTo>
                    <a:lnTo>
                      <a:pt x="85" y="33"/>
                    </a:lnTo>
                    <a:lnTo>
                      <a:pt x="85" y="0"/>
                    </a:lnTo>
                    <a:lnTo>
                      <a:pt x="134" y="0"/>
                    </a:lnTo>
                    <a:lnTo>
                      <a:pt x="134" y="33"/>
                    </a:lnTo>
                    <a:close/>
                    <a:moveTo>
                      <a:pt x="50" y="33"/>
                    </a:moveTo>
                    <a:lnTo>
                      <a:pt x="0" y="33"/>
                    </a:lnTo>
                    <a:lnTo>
                      <a:pt x="0" y="0"/>
                    </a:lnTo>
                    <a:lnTo>
                      <a:pt x="50" y="0"/>
                    </a:lnTo>
                    <a:lnTo>
                      <a:pt x="50" y="33"/>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60" name="ïşḻïḍe"/>
              <p:cNvSpPr/>
              <p:nvPr/>
            </p:nvSpPr>
            <p:spPr bwMode="auto">
              <a:xfrm>
                <a:off x="4577" y="3142"/>
                <a:ext cx="474" cy="33"/>
              </a:xfrm>
              <a:custGeom>
                <a:avLst/>
                <a:gdLst>
                  <a:gd name="T0" fmla="*/ 474 w 474"/>
                  <a:gd name="T1" fmla="*/ 33 h 33"/>
                  <a:gd name="T2" fmla="*/ 425 w 474"/>
                  <a:gd name="T3" fmla="*/ 33 h 33"/>
                  <a:gd name="T4" fmla="*/ 425 w 474"/>
                  <a:gd name="T5" fmla="*/ 0 h 33"/>
                  <a:gd name="T6" fmla="*/ 474 w 474"/>
                  <a:gd name="T7" fmla="*/ 0 h 33"/>
                  <a:gd name="T8" fmla="*/ 474 w 474"/>
                  <a:gd name="T9" fmla="*/ 33 h 33"/>
                  <a:gd name="T10" fmla="*/ 389 w 474"/>
                  <a:gd name="T11" fmla="*/ 33 h 33"/>
                  <a:gd name="T12" fmla="*/ 340 w 474"/>
                  <a:gd name="T13" fmla="*/ 33 h 33"/>
                  <a:gd name="T14" fmla="*/ 340 w 474"/>
                  <a:gd name="T15" fmla="*/ 0 h 33"/>
                  <a:gd name="T16" fmla="*/ 389 w 474"/>
                  <a:gd name="T17" fmla="*/ 0 h 33"/>
                  <a:gd name="T18" fmla="*/ 389 w 474"/>
                  <a:gd name="T19" fmla="*/ 33 h 33"/>
                  <a:gd name="T20" fmla="*/ 304 w 474"/>
                  <a:gd name="T21" fmla="*/ 33 h 33"/>
                  <a:gd name="T22" fmla="*/ 255 w 474"/>
                  <a:gd name="T23" fmla="*/ 33 h 33"/>
                  <a:gd name="T24" fmla="*/ 255 w 474"/>
                  <a:gd name="T25" fmla="*/ 0 h 33"/>
                  <a:gd name="T26" fmla="*/ 304 w 474"/>
                  <a:gd name="T27" fmla="*/ 0 h 33"/>
                  <a:gd name="T28" fmla="*/ 304 w 474"/>
                  <a:gd name="T29" fmla="*/ 33 h 33"/>
                  <a:gd name="T30" fmla="*/ 219 w 474"/>
                  <a:gd name="T31" fmla="*/ 33 h 33"/>
                  <a:gd name="T32" fmla="*/ 170 w 474"/>
                  <a:gd name="T33" fmla="*/ 33 h 33"/>
                  <a:gd name="T34" fmla="*/ 170 w 474"/>
                  <a:gd name="T35" fmla="*/ 0 h 33"/>
                  <a:gd name="T36" fmla="*/ 219 w 474"/>
                  <a:gd name="T37" fmla="*/ 0 h 33"/>
                  <a:gd name="T38" fmla="*/ 219 w 474"/>
                  <a:gd name="T39" fmla="*/ 33 h 33"/>
                  <a:gd name="T40" fmla="*/ 134 w 474"/>
                  <a:gd name="T41" fmla="*/ 33 h 33"/>
                  <a:gd name="T42" fmla="*/ 85 w 474"/>
                  <a:gd name="T43" fmla="*/ 33 h 33"/>
                  <a:gd name="T44" fmla="*/ 85 w 474"/>
                  <a:gd name="T45" fmla="*/ 0 h 33"/>
                  <a:gd name="T46" fmla="*/ 134 w 474"/>
                  <a:gd name="T47" fmla="*/ 0 h 33"/>
                  <a:gd name="T48" fmla="*/ 134 w 474"/>
                  <a:gd name="T49" fmla="*/ 33 h 33"/>
                  <a:gd name="T50" fmla="*/ 50 w 474"/>
                  <a:gd name="T51" fmla="*/ 33 h 33"/>
                  <a:gd name="T52" fmla="*/ 0 w 474"/>
                  <a:gd name="T53" fmla="*/ 33 h 33"/>
                  <a:gd name="T54" fmla="*/ 0 w 474"/>
                  <a:gd name="T55" fmla="*/ 0 h 33"/>
                  <a:gd name="T56" fmla="*/ 50 w 474"/>
                  <a:gd name="T57" fmla="*/ 0 h 33"/>
                  <a:gd name="T58" fmla="*/ 50 w 474"/>
                  <a:gd name="T5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3">
                    <a:moveTo>
                      <a:pt x="474" y="33"/>
                    </a:moveTo>
                    <a:lnTo>
                      <a:pt x="425" y="33"/>
                    </a:lnTo>
                    <a:lnTo>
                      <a:pt x="425" y="0"/>
                    </a:lnTo>
                    <a:lnTo>
                      <a:pt x="474" y="0"/>
                    </a:lnTo>
                    <a:lnTo>
                      <a:pt x="474" y="33"/>
                    </a:lnTo>
                    <a:moveTo>
                      <a:pt x="389" y="33"/>
                    </a:moveTo>
                    <a:lnTo>
                      <a:pt x="340" y="33"/>
                    </a:lnTo>
                    <a:lnTo>
                      <a:pt x="340" y="0"/>
                    </a:lnTo>
                    <a:lnTo>
                      <a:pt x="389" y="0"/>
                    </a:lnTo>
                    <a:lnTo>
                      <a:pt x="389" y="33"/>
                    </a:lnTo>
                    <a:moveTo>
                      <a:pt x="304" y="33"/>
                    </a:moveTo>
                    <a:lnTo>
                      <a:pt x="255" y="33"/>
                    </a:lnTo>
                    <a:lnTo>
                      <a:pt x="255" y="0"/>
                    </a:lnTo>
                    <a:lnTo>
                      <a:pt x="304" y="0"/>
                    </a:lnTo>
                    <a:lnTo>
                      <a:pt x="304" y="33"/>
                    </a:lnTo>
                    <a:moveTo>
                      <a:pt x="219" y="33"/>
                    </a:moveTo>
                    <a:lnTo>
                      <a:pt x="170" y="33"/>
                    </a:lnTo>
                    <a:lnTo>
                      <a:pt x="170" y="0"/>
                    </a:lnTo>
                    <a:lnTo>
                      <a:pt x="219" y="0"/>
                    </a:lnTo>
                    <a:lnTo>
                      <a:pt x="219" y="33"/>
                    </a:lnTo>
                    <a:moveTo>
                      <a:pt x="134" y="33"/>
                    </a:moveTo>
                    <a:lnTo>
                      <a:pt x="85" y="33"/>
                    </a:lnTo>
                    <a:lnTo>
                      <a:pt x="85" y="0"/>
                    </a:lnTo>
                    <a:lnTo>
                      <a:pt x="134" y="0"/>
                    </a:lnTo>
                    <a:lnTo>
                      <a:pt x="134" y="33"/>
                    </a:lnTo>
                    <a:moveTo>
                      <a:pt x="50" y="33"/>
                    </a:moveTo>
                    <a:lnTo>
                      <a:pt x="0" y="33"/>
                    </a:lnTo>
                    <a:lnTo>
                      <a:pt x="0" y="0"/>
                    </a:lnTo>
                    <a:lnTo>
                      <a:pt x="50" y="0"/>
                    </a:lnTo>
                    <a:lnTo>
                      <a:pt x="50"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61" name="îṣlíḋê"/>
              <p:cNvSpPr/>
              <p:nvPr/>
            </p:nvSpPr>
            <p:spPr bwMode="auto">
              <a:xfrm>
                <a:off x="4577" y="3079"/>
                <a:ext cx="474" cy="32"/>
              </a:xfrm>
              <a:custGeom>
                <a:avLst/>
                <a:gdLst>
                  <a:gd name="T0" fmla="*/ 474 w 474"/>
                  <a:gd name="T1" fmla="*/ 32 h 32"/>
                  <a:gd name="T2" fmla="*/ 425 w 474"/>
                  <a:gd name="T3" fmla="*/ 32 h 32"/>
                  <a:gd name="T4" fmla="*/ 425 w 474"/>
                  <a:gd name="T5" fmla="*/ 0 h 32"/>
                  <a:gd name="T6" fmla="*/ 474 w 474"/>
                  <a:gd name="T7" fmla="*/ 0 h 32"/>
                  <a:gd name="T8" fmla="*/ 474 w 474"/>
                  <a:gd name="T9" fmla="*/ 32 h 32"/>
                  <a:gd name="T10" fmla="*/ 389 w 474"/>
                  <a:gd name="T11" fmla="*/ 32 h 32"/>
                  <a:gd name="T12" fmla="*/ 340 w 474"/>
                  <a:gd name="T13" fmla="*/ 32 h 32"/>
                  <a:gd name="T14" fmla="*/ 340 w 474"/>
                  <a:gd name="T15" fmla="*/ 0 h 32"/>
                  <a:gd name="T16" fmla="*/ 389 w 474"/>
                  <a:gd name="T17" fmla="*/ 0 h 32"/>
                  <a:gd name="T18" fmla="*/ 389 w 474"/>
                  <a:gd name="T19" fmla="*/ 32 h 32"/>
                  <a:gd name="T20" fmla="*/ 304 w 474"/>
                  <a:gd name="T21" fmla="*/ 32 h 32"/>
                  <a:gd name="T22" fmla="*/ 255 w 474"/>
                  <a:gd name="T23" fmla="*/ 32 h 32"/>
                  <a:gd name="T24" fmla="*/ 255 w 474"/>
                  <a:gd name="T25" fmla="*/ 0 h 32"/>
                  <a:gd name="T26" fmla="*/ 304 w 474"/>
                  <a:gd name="T27" fmla="*/ 0 h 32"/>
                  <a:gd name="T28" fmla="*/ 304 w 474"/>
                  <a:gd name="T29" fmla="*/ 32 h 32"/>
                  <a:gd name="T30" fmla="*/ 219 w 474"/>
                  <a:gd name="T31" fmla="*/ 32 h 32"/>
                  <a:gd name="T32" fmla="*/ 170 w 474"/>
                  <a:gd name="T33" fmla="*/ 32 h 32"/>
                  <a:gd name="T34" fmla="*/ 170 w 474"/>
                  <a:gd name="T35" fmla="*/ 0 h 32"/>
                  <a:gd name="T36" fmla="*/ 219 w 474"/>
                  <a:gd name="T37" fmla="*/ 0 h 32"/>
                  <a:gd name="T38" fmla="*/ 219 w 474"/>
                  <a:gd name="T39" fmla="*/ 32 h 32"/>
                  <a:gd name="T40" fmla="*/ 134 w 474"/>
                  <a:gd name="T41" fmla="*/ 32 h 32"/>
                  <a:gd name="T42" fmla="*/ 85 w 474"/>
                  <a:gd name="T43" fmla="*/ 32 h 32"/>
                  <a:gd name="T44" fmla="*/ 85 w 474"/>
                  <a:gd name="T45" fmla="*/ 0 h 32"/>
                  <a:gd name="T46" fmla="*/ 134 w 474"/>
                  <a:gd name="T47" fmla="*/ 0 h 32"/>
                  <a:gd name="T48" fmla="*/ 134 w 474"/>
                  <a:gd name="T49" fmla="*/ 32 h 32"/>
                  <a:gd name="T50" fmla="*/ 50 w 474"/>
                  <a:gd name="T51" fmla="*/ 32 h 32"/>
                  <a:gd name="T52" fmla="*/ 0 w 474"/>
                  <a:gd name="T53" fmla="*/ 32 h 32"/>
                  <a:gd name="T54" fmla="*/ 0 w 474"/>
                  <a:gd name="T55" fmla="*/ 0 h 32"/>
                  <a:gd name="T56" fmla="*/ 50 w 474"/>
                  <a:gd name="T57" fmla="*/ 0 h 32"/>
                  <a:gd name="T58" fmla="*/ 50 w 474"/>
                  <a:gd name="T5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474" y="32"/>
                    </a:moveTo>
                    <a:lnTo>
                      <a:pt x="425" y="32"/>
                    </a:lnTo>
                    <a:lnTo>
                      <a:pt x="425" y="0"/>
                    </a:lnTo>
                    <a:lnTo>
                      <a:pt x="474" y="0"/>
                    </a:lnTo>
                    <a:lnTo>
                      <a:pt x="474" y="32"/>
                    </a:lnTo>
                    <a:close/>
                    <a:moveTo>
                      <a:pt x="389" y="32"/>
                    </a:moveTo>
                    <a:lnTo>
                      <a:pt x="340" y="32"/>
                    </a:lnTo>
                    <a:lnTo>
                      <a:pt x="340" y="0"/>
                    </a:lnTo>
                    <a:lnTo>
                      <a:pt x="389" y="0"/>
                    </a:lnTo>
                    <a:lnTo>
                      <a:pt x="389" y="32"/>
                    </a:lnTo>
                    <a:close/>
                    <a:moveTo>
                      <a:pt x="304" y="32"/>
                    </a:moveTo>
                    <a:lnTo>
                      <a:pt x="255" y="32"/>
                    </a:lnTo>
                    <a:lnTo>
                      <a:pt x="255" y="0"/>
                    </a:lnTo>
                    <a:lnTo>
                      <a:pt x="304" y="0"/>
                    </a:lnTo>
                    <a:lnTo>
                      <a:pt x="304" y="32"/>
                    </a:lnTo>
                    <a:close/>
                    <a:moveTo>
                      <a:pt x="219" y="32"/>
                    </a:moveTo>
                    <a:lnTo>
                      <a:pt x="170" y="32"/>
                    </a:lnTo>
                    <a:lnTo>
                      <a:pt x="170" y="0"/>
                    </a:lnTo>
                    <a:lnTo>
                      <a:pt x="219" y="0"/>
                    </a:lnTo>
                    <a:lnTo>
                      <a:pt x="219" y="32"/>
                    </a:lnTo>
                    <a:close/>
                    <a:moveTo>
                      <a:pt x="134" y="32"/>
                    </a:moveTo>
                    <a:lnTo>
                      <a:pt x="85" y="32"/>
                    </a:lnTo>
                    <a:lnTo>
                      <a:pt x="85" y="0"/>
                    </a:lnTo>
                    <a:lnTo>
                      <a:pt x="134" y="0"/>
                    </a:lnTo>
                    <a:lnTo>
                      <a:pt x="134" y="32"/>
                    </a:lnTo>
                    <a:close/>
                    <a:moveTo>
                      <a:pt x="50" y="32"/>
                    </a:moveTo>
                    <a:lnTo>
                      <a:pt x="0" y="32"/>
                    </a:lnTo>
                    <a:lnTo>
                      <a:pt x="0" y="0"/>
                    </a:lnTo>
                    <a:lnTo>
                      <a:pt x="50" y="0"/>
                    </a:lnTo>
                    <a:lnTo>
                      <a:pt x="50" y="32"/>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62" name="iŝľïde"/>
              <p:cNvSpPr/>
              <p:nvPr/>
            </p:nvSpPr>
            <p:spPr bwMode="auto">
              <a:xfrm>
                <a:off x="4577" y="3079"/>
                <a:ext cx="474" cy="32"/>
              </a:xfrm>
              <a:custGeom>
                <a:avLst/>
                <a:gdLst>
                  <a:gd name="T0" fmla="*/ 474 w 474"/>
                  <a:gd name="T1" fmla="*/ 32 h 32"/>
                  <a:gd name="T2" fmla="*/ 425 w 474"/>
                  <a:gd name="T3" fmla="*/ 32 h 32"/>
                  <a:gd name="T4" fmla="*/ 425 w 474"/>
                  <a:gd name="T5" fmla="*/ 0 h 32"/>
                  <a:gd name="T6" fmla="*/ 474 w 474"/>
                  <a:gd name="T7" fmla="*/ 0 h 32"/>
                  <a:gd name="T8" fmla="*/ 474 w 474"/>
                  <a:gd name="T9" fmla="*/ 32 h 32"/>
                  <a:gd name="T10" fmla="*/ 389 w 474"/>
                  <a:gd name="T11" fmla="*/ 32 h 32"/>
                  <a:gd name="T12" fmla="*/ 340 w 474"/>
                  <a:gd name="T13" fmla="*/ 32 h 32"/>
                  <a:gd name="T14" fmla="*/ 340 w 474"/>
                  <a:gd name="T15" fmla="*/ 0 h 32"/>
                  <a:gd name="T16" fmla="*/ 389 w 474"/>
                  <a:gd name="T17" fmla="*/ 0 h 32"/>
                  <a:gd name="T18" fmla="*/ 389 w 474"/>
                  <a:gd name="T19" fmla="*/ 32 h 32"/>
                  <a:gd name="T20" fmla="*/ 304 w 474"/>
                  <a:gd name="T21" fmla="*/ 32 h 32"/>
                  <a:gd name="T22" fmla="*/ 255 w 474"/>
                  <a:gd name="T23" fmla="*/ 32 h 32"/>
                  <a:gd name="T24" fmla="*/ 255 w 474"/>
                  <a:gd name="T25" fmla="*/ 0 h 32"/>
                  <a:gd name="T26" fmla="*/ 304 w 474"/>
                  <a:gd name="T27" fmla="*/ 0 h 32"/>
                  <a:gd name="T28" fmla="*/ 304 w 474"/>
                  <a:gd name="T29" fmla="*/ 32 h 32"/>
                  <a:gd name="T30" fmla="*/ 219 w 474"/>
                  <a:gd name="T31" fmla="*/ 32 h 32"/>
                  <a:gd name="T32" fmla="*/ 170 w 474"/>
                  <a:gd name="T33" fmla="*/ 32 h 32"/>
                  <a:gd name="T34" fmla="*/ 170 w 474"/>
                  <a:gd name="T35" fmla="*/ 0 h 32"/>
                  <a:gd name="T36" fmla="*/ 219 w 474"/>
                  <a:gd name="T37" fmla="*/ 0 h 32"/>
                  <a:gd name="T38" fmla="*/ 219 w 474"/>
                  <a:gd name="T39" fmla="*/ 32 h 32"/>
                  <a:gd name="T40" fmla="*/ 134 w 474"/>
                  <a:gd name="T41" fmla="*/ 32 h 32"/>
                  <a:gd name="T42" fmla="*/ 85 w 474"/>
                  <a:gd name="T43" fmla="*/ 32 h 32"/>
                  <a:gd name="T44" fmla="*/ 85 w 474"/>
                  <a:gd name="T45" fmla="*/ 0 h 32"/>
                  <a:gd name="T46" fmla="*/ 134 w 474"/>
                  <a:gd name="T47" fmla="*/ 0 h 32"/>
                  <a:gd name="T48" fmla="*/ 134 w 474"/>
                  <a:gd name="T49" fmla="*/ 32 h 32"/>
                  <a:gd name="T50" fmla="*/ 50 w 474"/>
                  <a:gd name="T51" fmla="*/ 32 h 32"/>
                  <a:gd name="T52" fmla="*/ 0 w 474"/>
                  <a:gd name="T53" fmla="*/ 32 h 32"/>
                  <a:gd name="T54" fmla="*/ 0 w 474"/>
                  <a:gd name="T55" fmla="*/ 0 h 32"/>
                  <a:gd name="T56" fmla="*/ 50 w 474"/>
                  <a:gd name="T57" fmla="*/ 0 h 32"/>
                  <a:gd name="T58" fmla="*/ 50 w 474"/>
                  <a:gd name="T5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474" y="32"/>
                    </a:moveTo>
                    <a:lnTo>
                      <a:pt x="425" y="32"/>
                    </a:lnTo>
                    <a:lnTo>
                      <a:pt x="425" y="0"/>
                    </a:lnTo>
                    <a:lnTo>
                      <a:pt x="474" y="0"/>
                    </a:lnTo>
                    <a:lnTo>
                      <a:pt x="474" y="32"/>
                    </a:lnTo>
                    <a:moveTo>
                      <a:pt x="389" y="32"/>
                    </a:moveTo>
                    <a:lnTo>
                      <a:pt x="340" y="32"/>
                    </a:lnTo>
                    <a:lnTo>
                      <a:pt x="340" y="0"/>
                    </a:lnTo>
                    <a:lnTo>
                      <a:pt x="389" y="0"/>
                    </a:lnTo>
                    <a:lnTo>
                      <a:pt x="389" y="32"/>
                    </a:lnTo>
                    <a:moveTo>
                      <a:pt x="304" y="32"/>
                    </a:moveTo>
                    <a:lnTo>
                      <a:pt x="255" y="32"/>
                    </a:lnTo>
                    <a:lnTo>
                      <a:pt x="255" y="0"/>
                    </a:lnTo>
                    <a:lnTo>
                      <a:pt x="304" y="0"/>
                    </a:lnTo>
                    <a:lnTo>
                      <a:pt x="304" y="32"/>
                    </a:lnTo>
                    <a:moveTo>
                      <a:pt x="219" y="32"/>
                    </a:moveTo>
                    <a:lnTo>
                      <a:pt x="170" y="32"/>
                    </a:lnTo>
                    <a:lnTo>
                      <a:pt x="170" y="0"/>
                    </a:lnTo>
                    <a:lnTo>
                      <a:pt x="219" y="0"/>
                    </a:lnTo>
                    <a:lnTo>
                      <a:pt x="219" y="32"/>
                    </a:lnTo>
                    <a:moveTo>
                      <a:pt x="134" y="32"/>
                    </a:moveTo>
                    <a:lnTo>
                      <a:pt x="85" y="32"/>
                    </a:lnTo>
                    <a:lnTo>
                      <a:pt x="85" y="0"/>
                    </a:lnTo>
                    <a:lnTo>
                      <a:pt x="134" y="0"/>
                    </a:lnTo>
                    <a:lnTo>
                      <a:pt x="134" y="32"/>
                    </a:lnTo>
                    <a:moveTo>
                      <a:pt x="50" y="32"/>
                    </a:moveTo>
                    <a:lnTo>
                      <a:pt x="0" y="32"/>
                    </a:lnTo>
                    <a:lnTo>
                      <a:pt x="0" y="0"/>
                    </a:lnTo>
                    <a:lnTo>
                      <a:pt x="50" y="0"/>
                    </a:lnTo>
                    <a:lnTo>
                      <a:pt x="50" y="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63" name="iṣlíḓé"/>
              <p:cNvSpPr/>
              <p:nvPr/>
            </p:nvSpPr>
            <p:spPr bwMode="auto">
              <a:xfrm>
                <a:off x="4475" y="1948"/>
                <a:ext cx="643" cy="49"/>
              </a:xfrm>
              <a:prstGeom prst="rect">
                <a:avLst/>
              </a:prstGeom>
              <a:solidFill>
                <a:srgbClr val="EAC7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64" name="iS1iḍê"/>
              <p:cNvSpPr/>
              <p:nvPr/>
            </p:nvSpPr>
            <p:spPr bwMode="auto">
              <a:xfrm>
                <a:off x="4475" y="1948"/>
                <a:ext cx="643" cy="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65" name="ïşľíḍé"/>
              <p:cNvSpPr/>
              <p:nvPr/>
            </p:nvSpPr>
            <p:spPr bwMode="auto">
              <a:xfrm>
                <a:off x="4470" y="1943"/>
                <a:ext cx="653" cy="59"/>
              </a:xfrm>
              <a:custGeom>
                <a:avLst/>
                <a:gdLst>
                  <a:gd name="T0" fmla="*/ 648 w 653"/>
                  <a:gd name="T1" fmla="*/ 54 h 59"/>
                  <a:gd name="T2" fmla="*/ 648 w 653"/>
                  <a:gd name="T3" fmla="*/ 49 h 59"/>
                  <a:gd name="T4" fmla="*/ 10 w 653"/>
                  <a:gd name="T5" fmla="*/ 49 h 59"/>
                  <a:gd name="T6" fmla="*/ 10 w 653"/>
                  <a:gd name="T7" fmla="*/ 10 h 59"/>
                  <a:gd name="T8" fmla="*/ 643 w 653"/>
                  <a:gd name="T9" fmla="*/ 10 h 59"/>
                  <a:gd name="T10" fmla="*/ 643 w 653"/>
                  <a:gd name="T11" fmla="*/ 54 h 59"/>
                  <a:gd name="T12" fmla="*/ 648 w 653"/>
                  <a:gd name="T13" fmla="*/ 54 h 59"/>
                  <a:gd name="T14" fmla="*/ 648 w 653"/>
                  <a:gd name="T15" fmla="*/ 49 h 59"/>
                  <a:gd name="T16" fmla="*/ 648 w 653"/>
                  <a:gd name="T17" fmla="*/ 54 h 59"/>
                  <a:gd name="T18" fmla="*/ 653 w 653"/>
                  <a:gd name="T19" fmla="*/ 54 h 59"/>
                  <a:gd name="T20" fmla="*/ 653 w 653"/>
                  <a:gd name="T21" fmla="*/ 0 h 59"/>
                  <a:gd name="T22" fmla="*/ 0 w 653"/>
                  <a:gd name="T23" fmla="*/ 0 h 59"/>
                  <a:gd name="T24" fmla="*/ 0 w 653"/>
                  <a:gd name="T25" fmla="*/ 59 h 59"/>
                  <a:gd name="T26" fmla="*/ 653 w 653"/>
                  <a:gd name="T27" fmla="*/ 59 h 59"/>
                  <a:gd name="T28" fmla="*/ 653 w 653"/>
                  <a:gd name="T29" fmla="*/ 54 h 59"/>
                  <a:gd name="T30" fmla="*/ 648 w 653"/>
                  <a:gd name="T31"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3" h="59">
                    <a:moveTo>
                      <a:pt x="648" y="54"/>
                    </a:moveTo>
                    <a:lnTo>
                      <a:pt x="648" y="49"/>
                    </a:lnTo>
                    <a:lnTo>
                      <a:pt x="10" y="49"/>
                    </a:lnTo>
                    <a:lnTo>
                      <a:pt x="10" y="10"/>
                    </a:lnTo>
                    <a:lnTo>
                      <a:pt x="643" y="10"/>
                    </a:lnTo>
                    <a:lnTo>
                      <a:pt x="643" y="54"/>
                    </a:lnTo>
                    <a:lnTo>
                      <a:pt x="648" y="54"/>
                    </a:lnTo>
                    <a:lnTo>
                      <a:pt x="648" y="49"/>
                    </a:lnTo>
                    <a:lnTo>
                      <a:pt x="648" y="54"/>
                    </a:lnTo>
                    <a:lnTo>
                      <a:pt x="653" y="54"/>
                    </a:lnTo>
                    <a:lnTo>
                      <a:pt x="653" y="0"/>
                    </a:lnTo>
                    <a:lnTo>
                      <a:pt x="0" y="0"/>
                    </a:lnTo>
                    <a:lnTo>
                      <a:pt x="0" y="59"/>
                    </a:lnTo>
                    <a:lnTo>
                      <a:pt x="653" y="59"/>
                    </a:lnTo>
                    <a:lnTo>
                      <a:pt x="653" y="54"/>
                    </a:lnTo>
                    <a:lnTo>
                      <a:pt x="648" y="54"/>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66" name="iśļíḓê"/>
              <p:cNvSpPr/>
              <p:nvPr/>
            </p:nvSpPr>
            <p:spPr bwMode="auto">
              <a:xfrm>
                <a:off x="4470" y="1943"/>
                <a:ext cx="653" cy="59"/>
              </a:xfrm>
              <a:custGeom>
                <a:avLst/>
                <a:gdLst>
                  <a:gd name="T0" fmla="*/ 648 w 653"/>
                  <a:gd name="T1" fmla="*/ 54 h 59"/>
                  <a:gd name="T2" fmla="*/ 648 w 653"/>
                  <a:gd name="T3" fmla="*/ 49 h 59"/>
                  <a:gd name="T4" fmla="*/ 10 w 653"/>
                  <a:gd name="T5" fmla="*/ 49 h 59"/>
                  <a:gd name="T6" fmla="*/ 10 w 653"/>
                  <a:gd name="T7" fmla="*/ 10 h 59"/>
                  <a:gd name="T8" fmla="*/ 643 w 653"/>
                  <a:gd name="T9" fmla="*/ 10 h 59"/>
                  <a:gd name="T10" fmla="*/ 643 w 653"/>
                  <a:gd name="T11" fmla="*/ 54 h 59"/>
                  <a:gd name="T12" fmla="*/ 648 w 653"/>
                  <a:gd name="T13" fmla="*/ 54 h 59"/>
                  <a:gd name="T14" fmla="*/ 648 w 653"/>
                  <a:gd name="T15" fmla="*/ 49 h 59"/>
                  <a:gd name="T16" fmla="*/ 648 w 653"/>
                  <a:gd name="T17" fmla="*/ 54 h 59"/>
                  <a:gd name="T18" fmla="*/ 653 w 653"/>
                  <a:gd name="T19" fmla="*/ 54 h 59"/>
                  <a:gd name="T20" fmla="*/ 653 w 653"/>
                  <a:gd name="T21" fmla="*/ 0 h 59"/>
                  <a:gd name="T22" fmla="*/ 0 w 653"/>
                  <a:gd name="T23" fmla="*/ 0 h 59"/>
                  <a:gd name="T24" fmla="*/ 0 w 653"/>
                  <a:gd name="T25" fmla="*/ 59 h 59"/>
                  <a:gd name="T26" fmla="*/ 653 w 653"/>
                  <a:gd name="T27" fmla="*/ 59 h 59"/>
                  <a:gd name="T28" fmla="*/ 653 w 653"/>
                  <a:gd name="T29" fmla="*/ 54 h 59"/>
                  <a:gd name="T30" fmla="*/ 648 w 653"/>
                  <a:gd name="T31"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3" h="59">
                    <a:moveTo>
                      <a:pt x="648" y="54"/>
                    </a:moveTo>
                    <a:lnTo>
                      <a:pt x="648" y="49"/>
                    </a:lnTo>
                    <a:lnTo>
                      <a:pt x="10" y="49"/>
                    </a:lnTo>
                    <a:lnTo>
                      <a:pt x="10" y="10"/>
                    </a:lnTo>
                    <a:lnTo>
                      <a:pt x="643" y="10"/>
                    </a:lnTo>
                    <a:lnTo>
                      <a:pt x="643" y="54"/>
                    </a:lnTo>
                    <a:lnTo>
                      <a:pt x="648" y="54"/>
                    </a:lnTo>
                    <a:lnTo>
                      <a:pt x="648" y="49"/>
                    </a:lnTo>
                    <a:lnTo>
                      <a:pt x="648" y="54"/>
                    </a:lnTo>
                    <a:lnTo>
                      <a:pt x="653" y="54"/>
                    </a:lnTo>
                    <a:lnTo>
                      <a:pt x="653" y="0"/>
                    </a:lnTo>
                    <a:lnTo>
                      <a:pt x="0" y="0"/>
                    </a:lnTo>
                    <a:lnTo>
                      <a:pt x="0" y="59"/>
                    </a:lnTo>
                    <a:lnTo>
                      <a:pt x="653" y="59"/>
                    </a:lnTo>
                    <a:lnTo>
                      <a:pt x="653" y="54"/>
                    </a:lnTo>
                    <a:lnTo>
                      <a:pt x="648"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67" name="îṧľiḋê"/>
              <p:cNvSpPr/>
              <p:nvPr/>
            </p:nvSpPr>
            <p:spPr bwMode="auto">
              <a:xfrm>
                <a:off x="5116" y="1948"/>
                <a:ext cx="88" cy="49"/>
              </a:xfrm>
              <a:prstGeom prst="rect">
                <a:avLst/>
              </a:prstGeom>
              <a:solidFill>
                <a:srgbClr val="C68F7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68" name="îşḻïḍé"/>
              <p:cNvSpPr/>
              <p:nvPr/>
            </p:nvSpPr>
            <p:spPr bwMode="auto">
              <a:xfrm>
                <a:off x="5111" y="1943"/>
                <a:ext cx="98" cy="59"/>
              </a:xfrm>
              <a:custGeom>
                <a:avLst/>
                <a:gdLst>
                  <a:gd name="T0" fmla="*/ 93 w 98"/>
                  <a:gd name="T1" fmla="*/ 54 h 59"/>
                  <a:gd name="T2" fmla="*/ 93 w 98"/>
                  <a:gd name="T3" fmla="*/ 49 h 59"/>
                  <a:gd name="T4" fmla="*/ 10 w 98"/>
                  <a:gd name="T5" fmla="*/ 49 h 59"/>
                  <a:gd name="T6" fmla="*/ 10 w 98"/>
                  <a:gd name="T7" fmla="*/ 10 h 59"/>
                  <a:gd name="T8" fmla="*/ 88 w 98"/>
                  <a:gd name="T9" fmla="*/ 10 h 59"/>
                  <a:gd name="T10" fmla="*/ 88 w 98"/>
                  <a:gd name="T11" fmla="*/ 54 h 59"/>
                  <a:gd name="T12" fmla="*/ 93 w 98"/>
                  <a:gd name="T13" fmla="*/ 54 h 59"/>
                  <a:gd name="T14" fmla="*/ 93 w 98"/>
                  <a:gd name="T15" fmla="*/ 49 h 59"/>
                  <a:gd name="T16" fmla="*/ 93 w 98"/>
                  <a:gd name="T17" fmla="*/ 54 h 59"/>
                  <a:gd name="T18" fmla="*/ 98 w 98"/>
                  <a:gd name="T19" fmla="*/ 54 h 59"/>
                  <a:gd name="T20" fmla="*/ 98 w 98"/>
                  <a:gd name="T21" fmla="*/ 0 h 59"/>
                  <a:gd name="T22" fmla="*/ 0 w 98"/>
                  <a:gd name="T23" fmla="*/ 0 h 59"/>
                  <a:gd name="T24" fmla="*/ 0 w 98"/>
                  <a:gd name="T25" fmla="*/ 59 h 59"/>
                  <a:gd name="T26" fmla="*/ 98 w 98"/>
                  <a:gd name="T27" fmla="*/ 59 h 59"/>
                  <a:gd name="T28" fmla="*/ 98 w 98"/>
                  <a:gd name="T29" fmla="*/ 54 h 59"/>
                  <a:gd name="T30" fmla="*/ 93 w 98"/>
                  <a:gd name="T31"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59">
                    <a:moveTo>
                      <a:pt x="93" y="54"/>
                    </a:moveTo>
                    <a:lnTo>
                      <a:pt x="93" y="49"/>
                    </a:lnTo>
                    <a:lnTo>
                      <a:pt x="10" y="49"/>
                    </a:lnTo>
                    <a:lnTo>
                      <a:pt x="10" y="10"/>
                    </a:lnTo>
                    <a:lnTo>
                      <a:pt x="88" y="10"/>
                    </a:lnTo>
                    <a:lnTo>
                      <a:pt x="88" y="54"/>
                    </a:lnTo>
                    <a:lnTo>
                      <a:pt x="93" y="54"/>
                    </a:lnTo>
                    <a:lnTo>
                      <a:pt x="93" y="49"/>
                    </a:lnTo>
                    <a:lnTo>
                      <a:pt x="93" y="54"/>
                    </a:lnTo>
                    <a:lnTo>
                      <a:pt x="98" y="54"/>
                    </a:lnTo>
                    <a:lnTo>
                      <a:pt x="98" y="0"/>
                    </a:lnTo>
                    <a:lnTo>
                      <a:pt x="0" y="0"/>
                    </a:lnTo>
                    <a:lnTo>
                      <a:pt x="0" y="59"/>
                    </a:lnTo>
                    <a:lnTo>
                      <a:pt x="98" y="59"/>
                    </a:lnTo>
                    <a:lnTo>
                      <a:pt x="98" y="54"/>
                    </a:lnTo>
                    <a:lnTo>
                      <a:pt x="93" y="54"/>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69" name="îṣ1íďè"/>
              <p:cNvSpPr/>
              <p:nvPr/>
            </p:nvSpPr>
            <p:spPr bwMode="auto">
              <a:xfrm>
                <a:off x="5132" y="2058"/>
                <a:ext cx="25" cy="32"/>
              </a:xfrm>
              <a:prstGeom prst="rect">
                <a:avLst/>
              </a:prstGeom>
              <a:solidFill>
                <a:srgbClr val="5454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70" name="iṥ1íḍè"/>
              <p:cNvSpPr/>
              <p:nvPr/>
            </p:nvSpPr>
            <p:spPr bwMode="auto">
              <a:xfrm>
                <a:off x="5132" y="2058"/>
                <a:ext cx="25"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71" name="îṣlïďê"/>
              <p:cNvSpPr/>
              <p:nvPr/>
            </p:nvSpPr>
            <p:spPr bwMode="auto">
              <a:xfrm>
                <a:off x="5132" y="2122"/>
                <a:ext cx="25" cy="31"/>
              </a:xfrm>
              <a:prstGeom prst="rect">
                <a:avLst/>
              </a:prstGeom>
              <a:solidFill>
                <a:srgbClr val="5454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72" name="îṧḻíḑe"/>
              <p:cNvSpPr/>
              <p:nvPr/>
            </p:nvSpPr>
            <p:spPr bwMode="auto">
              <a:xfrm>
                <a:off x="5132" y="2122"/>
                <a:ext cx="25"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73" name="išḷiḍè"/>
              <p:cNvSpPr/>
              <p:nvPr/>
            </p:nvSpPr>
            <p:spPr bwMode="auto">
              <a:xfrm>
                <a:off x="5132" y="2186"/>
                <a:ext cx="25" cy="31"/>
              </a:xfrm>
              <a:prstGeom prst="rect">
                <a:avLst/>
              </a:prstGeom>
              <a:solidFill>
                <a:srgbClr val="5454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74" name="iSļïďê"/>
              <p:cNvSpPr/>
              <p:nvPr/>
            </p:nvSpPr>
            <p:spPr bwMode="auto">
              <a:xfrm>
                <a:off x="5132" y="2186"/>
                <a:ext cx="25"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75" name="íṧľíḍè"/>
              <p:cNvSpPr/>
              <p:nvPr/>
            </p:nvSpPr>
            <p:spPr bwMode="auto">
              <a:xfrm>
                <a:off x="5132" y="2249"/>
                <a:ext cx="25" cy="31"/>
              </a:xfrm>
              <a:prstGeom prst="rect">
                <a:avLst/>
              </a:prstGeom>
              <a:solidFill>
                <a:srgbClr val="5454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76" name="îśľiḓé"/>
              <p:cNvSpPr/>
              <p:nvPr/>
            </p:nvSpPr>
            <p:spPr bwMode="auto">
              <a:xfrm>
                <a:off x="5132" y="2249"/>
                <a:ext cx="25"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77" name="îš1iḍé"/>
              <p:cNvSpPr/>
              <p:nvPr/>
            </p:nvSpPr>
            <p:spPr bwMode="auto">
              <a:xfrm>
                <a:off x="5132" y="2313"/>
                <a:ext cx="25" cy="31"/>
              </a:xfrm>
              <a:prstGeom prst="rect">
                <a:avLst/>
              </a:prstGeom>
              <a:solidFill>
                <a:srgbClr val="5454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78" name="îs1idê"/>
              <p:cNvSpPr/>
              <p:nvPr/>
            </p:nvSpPr>
            <p:spPr bwMode="auto">
              <a:xfrm>
                <a:off x="5132" y="2313"/>
                <a:ext cx="25"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79" name="îṧ1îḍè"/>
              <p:cNvSpPr/>
              <p:nvPr/>
            </p:nvSpPr>
            <p:spPr bwMode="auto">
              <a:xfrm>
                <a:off x="5132" y="2376"/>
                <a:ext cx="25" cy="32"/>
              </a:xfrm>
              <a:prstGeom prst="rect">
                <a:avLst/>
              </a:prstGeom>
              <a:solidFill>
                <a:srgbClr val="5454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80" name="ïŝḷîḍe"/>
              <p:cNvSpPr/>
              <p:nvPr/>
            </p:nvSpPr>
            <p:spPr bwMode="auto">
              <a:xfrm>
                <a:off x="5132" y="2376"/>
                <a:ext cx="25"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81" name="íśľîḓè"/>
              <p:cNvSpPr/>
              <p:nvPr/>
            </p:nvSpPr>
            <p:spPr bwMode="auto">
              <a:xfrm>
                <a:off x="5132" y="2438"/>
                <a:ext cx="25" cy="32"/>
              </a:xfrm>
              <a:prstGeom prst="rect">
                <a:avLst/>
              </a:prstGeom>
              <a:solidFill>
                <a:srgbClr val="5454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82" name="îSlïḑé"/>
              <p:cNvSpPr/>
              <p:nvPr/>
            </p:nvSpPr>
            <p:spPr bwMode="auto">
              <a:xfrm>
                <a:off x="5132" y="2438"/>
                <a:ext cx="25"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83" name="íşļïdé"/>
              <p:cNvSpPr/>
              <p:nvPr/>
            </p:nvSpPr>
            <p:spPr bwMode="auto">
              <a:xfrm>
                <a:off x="5132" y="2501"/>
                <a:ext cx="25" cy="33"/>
              </a:xfrm>
              <a:prstGeom prst="rect">
                <a:avLst/>
              </a:prstGeom>
              <a:solidFill>
                <a:srgbClr val="5454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84" name="ïṡḷíḑé"/>
              <p:cNvSpPr/>
              <p:nvPr/>
            </p:nvSpPr>
            <p:spPr bwMode="auto">
              <a:xfrm>
                <a:off x="5132" y="2501"/>
                <a:ext cx="25"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85" name="iSḻïḍê"/>
              <p:cNvSpPr/>
              <p:nvPr/>
            </p:nvSpPr>
            <p:spPr bwMode="auto">
              <a:xfrm>
                <a:off x="5132" y="2565"/>
                <a:ext cx="25" cy="32"/>
              </a:xfrm>
              <a:prstGeom prst="rect">
                <a:avLst/>
              </a:prstGeom>
              <a:solidFill>
                <a:srgbClr val="5454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86" name="iSľiḓe"/>
              <p:cNvSpPr/>
              <p:nvPr/>
            </p:nvSpPr>
            <p:spPr bwMode="auto">
              <a:xfrm>
                <a:off x="5132" y="2565"/>
                <a:ext cx="25"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87" name="iSľîḍe"/>
              <p:cNvSpPr/>
              <p:nvPr/>
            </p:nvSpPr>
            <p:spPr bwMode="auto">
              <a:xfrm>
                <a:off x="5132" y="2629"/>
                <a:ext cx="25" cy="32"/>
              </a:xfrm>
              <a:prstGeom prst="rect">
                <a:avLst/>
              </a:prstGeom>
              <a:solidFill>
                <a:srgbClr val="5454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88" name="îṣ1íḋè"/>
              <p:cNvSpPr/>
              <p:nvPr/>
            </p:nvSpPr>
            <p:spPr bwMode="auto">
              <a:xfrm>
                <a:off x="5132" y="2629"/>
                <a:ext cx="25"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89" name="ïṧļïḓe"/>
              <p:cNvSpPr/>
              <p:nvPr/>
            </p:nvSpPr>
            <p:spPr bwMode="auto">
              <a:xfrm>
                <a:off x="5132" y="2692"/>
                <a:ext cx="25" cy="31"/>
              </a:xfrm>
              <a:prstGeom prst="rect">
                <a:avLst/>
              </a:prstGeom>
              <a:solidFill>
                <a:srgbClr val="5454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90" name="íṧḷïḍé"/>
              <p:cNvSpPr/>
              <p:nvPr/>
            </p:nvSpPr>
            <p:spPr bwMode="auto">
              <a:xfrm>
                <a:off x="5132" y="2692"/>
                <a:ext cx="25"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91" name="íŝļíďé"/>
              <p:cNvSpPr/>
              <p:nvPr/>
            </p:nvSpPr>
            <p:spPr bwMode="auto">
              <a:xfrm>
                <a:off x="5132" y="2756"/>
                <a:ext cx="25" cy="31"/>
              </a:xfrm>
              <a:prstGeom prst="rect">
                <a:avLst/>
              </a:prstGeom>
              <a:solidFill>
                <a:srgbClr val="5454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92" name="iś1îḓe"/>
              <p:cNvSpPr/>
              <p:nvPr/>
            </p:nvSpPr>
            <p:spPr bwMode="auto">
              <a:xfrm>
                <a:off x="5132" y="2756"/>
                <a:ext cx="25"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93" name="íSḻîḓê"/>
              <p:cNvSpPr/>
              <p:nvPr/>
            </p:nvSpPr>
            <p:spPr bwMode="auto">
              <a:xfrm>
                <a:off x="5132" y="2819"/>
                <a:ext cx="25" cy="32"/>
              </a:xfrm>
              <a:prstGeom prst="rect">
                <a:avLst/>
              </a:prstGeom>
              <a:solidFill>
                <a:srgbClr val="5454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94" name="íŝḷídé"/>
              <p:cNvSpPr/>
              <p:nvPr/>
            </p:nvSpPr>
            <p:spPr bwMode="auto">
              <a:xfrm>
                <a:off x="5132" y="2819"/>
                <a:ext cx="25"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95" name="íSlíḓê"/>
              <p:cNvSpPr/>
              <p:nvPr/>
            </p:nvSpPr>
            <p:spPr bwMode="auto">
              <a:xfrm>
                <a:off x="5132" y="2883"/>
                <a:ext cx="25" cy="31"/>
              </a:xfrm>
              <a:prstGeom prst="rect">
                <a:avLst/>
              </a:prstGeom>
              <a:solidFill>
                <a:srgbClr val="5454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96" name="íṩļîḍé"/>
              <p:cNvSpPr/>
              <p:nvPr/>
            </p:nvSpPr>
            <p:spPr bwMode="auto">
              <a:xfrm>
                <a:off x="5132" y="2883"/>
                <a:ext cx="25"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97" name="íṩḷîḋê"/>
              <p:cNvSpPr/>
              <p:nvPr/>
            </p:nvSpPr>
            <p:spPr bwMode="auto">
              <a:xfrm>
                <a:off x="5132" y="2952"/>
                <a:ext cx="25" cy="31"/>
              </a:xfrm>
              <a:prstGeom prst="rect">
                <a:avLst/>
              </a:prstGeom>
              <a:solidFill>
                <a:srgbClr val="5454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98" name="í$1íḑé"/>
              <p:cNvSpPr/>
              <p:nvPr/>
            </p:nvSpPr>
            <p:spPr bwMode="auto">
              <a:xfrm>
                <a:off x="5132" y="2952"/>
                <a:ext cx="25"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99" name="iṣ1îḍé"/>
              <p:cNvSpPr/>
              <p:nvPr/>
            </p:nvSpPr>
            <p:spPr bwMode="auto">
              <a:xfrm>
                <a:off x="5132" y="3015"/>
                <a:ext cx="25" cy="31"/>
              </a:xfrm>
              <a:prstGeom prst="rect">
                <a:avLst/>
              </a:prstGeom>
              <a:solidFill>
                <a:srgbClr val="5454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00" name="ïšļiḓê"/>
              <p:cNvSpPr/>
              <p:nvPr/>
            </p:nvSpPr>
            <p:spPr bwMode="auto">
              <a:xfrm>
                <a:off x="5132" y="3015"/>
                <a:ext cx="25"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01" name="íṧļiḋè"/>
              <p:cNvSpPr/>
              <p:nvPr/>
            </p:nvSpPr>
            <p:spPr bwMode="auto">
              <a:xfrm>
                <a:off x="5132" y="3084"/>
                <a:ext cx="25" cy="32"/>
              </a:xfrm>
              <a:custGeom>
                <a:avLst/>
                <a:gdLst>
                  <a:gd name="T0" fmla="*/ 0 w 25"/>
                  <a:gd name="T1" fmla="*/ 0 h 32"/>
                  <a:gd name="T2" fmla="*/ 0 w 25"/>
                  <a:gd name="T3" fmla="*/ 0 h 32"/>
                  <a:gd name="T4" fmla="*/ 0 w 25"/>
                  <a:gd name="T5" fmla="*/ 32 h 32"/>
                  <a:gd name="T6" fmla="*/ 25 w 25"/>
                  <a:gd name="T7" fmla="*/ 32 h 32"/>
                  <a:gd name="T8" fmla="*/ 25 w 25"/>
                  <a:gd name="T9" fmla="*/ 27 h 32"/>
                  <a:gd name="T10" fmla="*/ 0 w 25"/>
                  <a:gd name="T11" fmla="*/ 27 h 32"/>
                  <a:gd name="T12" fmla="*/ 0 w 25"/>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25" h="32">
                    <a:moveTo>
                      <a:pt x="0" y="0"/>
                    </a:moveTo>
                    <a:lnTo>
                      <a:pt x="0" y="0"/>
                    </a:lnTo>
                    <a:lnTo>
                      <a:pt x="0" y="32"/>
                    </a:lnTo>
                    <a:lnTo>
                      <a:pt x="25" y="32"/>
                    </a:lnTo>
                    <a:lnTo>
                      <a:pt x="25" y="27"/>
                    </a:lnTo>
                    <a:lnTo>
                      <a:pt x="0" y="27"/>
                    </a:lnTo>
                    <a:lnTo>
                      <a:pt x="0" y="0"/>
                    </a:lnTo>
                    <a:close/>
                  </a:path>
                </a:pathLst>
              </a:custGeom>
              <a:solidFill>
                <a:srgbClr val="54545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02" name="íŝļiḋè"/>
              <p:cNvSpPr/>
              <p:nvPr/>
            </p:nvSpPr>
            <p:spPr bwMode="auto">
              <a:xfrm>
                <a:off x="5132" y="3084"/>
                <a:ext cx="25" cy="32"/>
              </a:xfrm>
              <a:custGeom>
                <a:avLst/>
                <a:gdLst>
                  <a:gd name="T0" fmla="*/ 0 w 25"/>
                  <a:gd name="T1" fmla="*/ 0 h 32"/>
                  <a:gd name="T2" fmla="*/ 0 w 25"/>
                  <a:gd name="T3" fmla="*/ 0 h 32"/>
                  <a:gd name="T4" fmla="*/ 0 w 25"/>
                  <a:gd name="T5" fmla="*/ 32 h 32"/>
                  <a:gd name="T6" fmla="*/ 25 w 25"/>
                  <a:gd name="T7" fmla="*/ 32 h 32"/>
                  <a:gd name="T8" fmla="*/ 25 w 25"/>
                  <a:gd name="T9" fmla="*/ 27 h 32"/>
                  <a:gd name="T10" fmla="*/ 0 w 25"/>
                  <a:gd name="T11" fmla="*/ 27 h 32"/>
                  <a:gd name="T12" fmla="*/ 0 w 25"/>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25" h="32">
                    <a:moveTo>
                      <a:pt x="0" y="0"/>
                    </a:moveTo>
                    <a:lnTo>
                      <a:pt x="0" y="0"/>
                    </a:lnTo>
                    <a:lnTo>
                      <a:pt x="0" y="32"/>
                    </a:lnTo>
                    <a:lnTo>
                      <a:pt x="25" y="32"/>
                    </a:lnTo>
                    <a:lnTo>
                      <a:pt x="25" y="27"/>
                    </a:lnTo>
                    <a:lnTo>
                      <a:pt x="0" y="2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03" name="íšľïdê"/>
              <p:cNvSpPr/>
              <p:nvPr/>
            </p:nvSpPr>
            <p:spPr bwMode="auto">
              <a:xfrm>
                <a:off x="5132" y="3142"/>
                <a:ext cx="25" cy="33"/>
              </a:xfrm>
              <a:prstGeom prst="rect">
                <a:avLst/>
              </a:prstGeom>
              <a:solidFill>
                <a:srgbClr val="54545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04" name="îşľîḋe"/>
              <p:cNvSpPr/>
              <p:nvPr/>
            </p:nvSpPr>
            <p:spPr bwMode="auto">
              <a:xfrm>
                <a:off x="5132" y="3142"/>
                <a:ext cx="25"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05" name="ïŝ1ïḓé"/>
              <p:cNvSpPr/>
              <p:nvPr/>
            </p:nvSpPr>
            <p:spPr bwMode="auto">
              <a:xfrm>
                <a:off x="5132" y="3079"/>
                <a:ext cx="25" cy="32"/>
              </a:xfrm>
              <a:custGeom>
                <a:avLst/>
                <a:gdLst>
                  <a:gd name="T0" fmla="*/ 25 w 25"/>
                  <a:gd name="T1" fmla="*/ 0 h 32"/>
                  <a:gd name="T2" fmla="*/ 0 w 25"/>
                  <a:gd name="T3" fmla="*/ 0 h 32"/>
                  <a:gd name="T4" fmla="*/ 0 w 25"/>
                  <a:gd name="T5" fmla="*/ 5 h 32"/>
                  <a:gd name="T6" fmla="*/ 0 w 25"/>
                  <a:gd name="T7" fmla="*/ 32 h 32"/>
                  <a:gd name="T8" fmla="*/ 25 w 25"/>
                  <a:gd name="T9" fmla="*/ 32 h 32"/>
                  <a:gd name="T10" fmla="*/ 25 w 25"/>
                  <a:gd name="T11" fmla="*/ 0 h 32"/>
                </a:gdLst>
                <a:ahLst/>
                <a:cxnLst>
                  <a:cxn ang="0">
                    <a:pos x="T0" y="T1"/>
                  </a:cxn>
                  <a:cxn ang="0">
                    <a:pos x="T2" y="T3"/>
                  </a:cxn>
                  <a:cxn ang="0">
                    <a:pos x="T4" y="T5"/>
                  </a:cxn>
                  <a:cxn ang="0">
                    <a:pos x="T6" y="T7"/>
                  </a:cxn>
                  <a:cxn ang="0">
                    <a:pos x="T8" y="T9"/>
                  </a:cxn>
                  <a:cxn ang="0">
                    <a:pos x="T10" y="T11"/>
                  </a:cxn>
                </a:cxnLst>
                <a:rect l="0" t="0" r="r" b="b"/>
                <a:pathLst>
                  <a:path w="25" h="32">
                    <a:moveTo>
                      <a:pt x="25" y="0"/>
                    </a:moveTo>
                    <a:lnTo>
                      <a:pt x="0" y="0"/>
                    </a:lnTo>
                    <a:lnTo>
                      <a:pt x="0" y="5"/>
                    </a:lnTo>
                    <a:lnTo>
                      <a:pt x="0" y="32"/>
                    </a:lnTo>
                    <a:lnTo>
                      <a:pt x="25" y="32"/>
                    </a:lnTo>
                    <a:lnTo>
                      <a:pt x="25" y="0"/>
                    </a:lnTo>
                    <a:close/>
                  </a:path>
                </a:pathLst>
              </a:custGeom>
              <a:solidFill>
                <a:srgbClr val="54545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06" name="iṩļïḋé"/>
              <p:cNvSpPr/>
              <p:nvPr/>
            </p:nvSpPr>
            <p:spPr bwMode="auto">
              <a:xfrm>
                <a:off x="5132" y="3079"/>
                <a:ext cx="25" cy="32"/>
              </a:xfrm>
              <a:custGeom>
                <a:avLst/>
                <a:gdLst>
                  <a:gd name="T0" fmla="*/ 25 w 25"/>
                  <a:gd name="T1" fmla="*/ 0 h 32"/>
                  <a:gd name="T2" fmla="*/ 0 w 25"/>
                  <a:gd name="T3" fmla="*/ 0 h 32"/>
                  <a:gd name="T4" fmla="*/ 0 w 25"/>
                  <a:gd name="T5" fmla="*/ 5 h 32"/>
                  <a:gd name="T6" fmla="*/ 0 w 25"/>
                  <a:gd name="T7" fmla="*/ 32 h 32"/>
                  <a:gd name="T8" fmla="*/ 25 w 25"/>
                  <a:gd name="T9" fmla="*/ 32 h 32"/>
                  <a:gd name="T10" fmla="*/ 25 w 25"/>
                  <a:gd name="T11" fmla="*/ 0 h 32"/>
                </a:gdLst>
                <a:ahLst/>
                <a:cxnLst>
                  <a:cxn ang="0">
                    <a:pos x="T0" y="T1"/>
                  </a:cxn>
                  <a:cxn ang="0">
                    <a:pos x="T2" y="T3"/>
                  </a:cxn>
                  <a:cxn ang="0">
                    <a:pos x="T4" y="T5"/>
                  </a:cxn>
                  <a:cxn ang="0">
                    <a:pos x="T6" y="T7"/>
                  </a:cxn>
                  <a:cxn ang="0">
                    <a:pos x="T8" y="T9"/>
                  </a:cxn>
                  <a:cxn ang="0">
                    <a:pos x="T10" y="T11"/>
                  </a:cxn>
                </a:cxnLst>
                <a:rect l="0" t="0" r="r" b="b"/>
                <a:pathLst>
                  <a:path w="25" h="32">
                    <a:moveTo>
                      <a:pt x="25" y="0"/>
                    </a:moveTo>
                    <a:lnTo>
                      <a:pt x="0" y="0"/>
                    </a:lnTo>
                    <a:lnTo>
                      <a:pt x="0" y="5"/>
                    </a:lnTo>
                    <a:lnTo>
                      <a:pt x="0" y="32"/>
                    </a:lnTo>
                    <a:lnTo>
                      <a:pt x="25" y="32"/>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07" name="ís1îdê"/>
              <p:cNvSpPr/>
              <p:nvPr/>
            </p:nvSpPr>
            <p:spPr bwMode="auto">
              <a:xfrm>
                <a:off x="4118" y="1343"/>
                <a:ext cx="471" cy="402"/>
              </a:xfrm>
              <a:custGeom>
                <a:avLst/>
                <a:gdLst>
                  <a:gd name="T0" fmla="*/ 471 w 471"/>
                  <a:gd name="T1" fmla="*/ 402 h 402"/>
                  <a:gd name="T2" fmla="*/ 117 w 471"/>
                  <a:gd name="T3" fmla="*/ 402 h 402"/>
                  <a:gd name="T4" fmla="*/ 0 w 471"/>
                  <a:gd name="T5" fmla="*/ 0 h 402"/>
                  <a:gd name="T6" fmla="*/ 117 w 471"/>
                  <a:gd name="T7" fmla="*/ 0 h 402"/>
                  <a:gd name="T8" fmla="*/ 471 w 471"/>
                  <a:gd name="T9" fmla="*/ 223 h 402"/>
                  <a:gd name="T10" fmla="*/ 471 w 471"/>
                  <a:gd name="T11" fmla="*/ 402 h 402"/>
                </a:gdLst>
                <a:ahLst/>
                <a:cxnLst>
                  <a:cxn ang="0">
                    <a:pos x="T0" y="T1"/>
                  </a:cxn>
                  <a:cxn ang="0">
                    <a:pos x="T2" y="T3"/>
                  </a:cxn>
                  <a:cxn ang="0">
                    <a:pos x="T4" y="T5"/>
                  </a:cxn>
                  <a:cxn ang="0">
                    <a:pos x="T6" y="T7"/>
                  </a:cxn>
                  <a:cxn ang="0">
                    <a:pos x="T8" y="T9"/>
                  </a:cxn>
                  <a:cxn ang="0">
                    <a:pos x="T10" y="T11"/>
                  </a:cxn>
                </a:cxnLst>
                <a:rect l="0" t="0" r="r" b="b"/>
                <a:pathLst>
                  <a:path w="471" h="402">
                    <a:moveTo>
                      <a:pt x="471" y="402"/>
                    </a:moveTo>
                    <a:lnTo>
                      <a:pt x="117" y="402"/>
                    </a:lnTo>
                    <a:lnTo>
                      <a:pt x="0" y="0"/>
                    </a:lnTo>
                    <a:lnTo>
                      <a:pt x="117" y="0"/>
                    </a:lnTo>
                    <a:lnTo>
                      <a:pt x="471" y="223"/>
                    </a:lnTo>
                    <a:lnTo>
                      <a:pt x="471" y="402"/>
                    </a:lnTo>
                    <a:close/>
                  </a:path>
                </a:pathLst>
              </a:custGeom>
              <a:solidFill>
                <a:srgbClr val="C6AD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08" name="işľîḍé"/>
              <p:cNvSpPr/>
              <p:nvPr/>
            </p:nvSpPr>
            <p:spPr bwMode="auto">
              <a:xfrm>
                <a:off x="4118" y="1343"/>
                <a:ext cx="471" cy="402"/>
              </a:xfrm>
              <a:custGeom>
                <a:avLst/>
                <a:gdLst>
                  <a:gd name="T0" fmla="*/ 471 w 471"/>
                  <a:gd name="T1" fmla="*/ 402 h 402"/>
                  <a:gd name="T2" fmla="*/ 117 w 471"/>
                  <a:gd name="T3" fmla="*/ 402 h 402"/>
                  <a:gd name="T4" fmla="*/ 0 w 471"/>
                  <a:gd name="T5" fmla="*/ 0 h 402"/>
                  <a:gd name="T6" fmla="*/ 117 w 471"/>
                  <a:gd name="T7" fmla="*/ 0 h 402"/>
                  <a:gd name="T8" fmla="*/ 471 w 471"/>
                  <a:gd name="T9" fmla="*/ 223 h 402"/>
                  <a:gd name="T10" fmla="*/ 471 w 471"/>
                  <a:gd name="T11" fmla="*/ 402 h 402"/>
                </a:gdLst>
                <a:ahLst/>
                <a:cxnLst>
                  <a:cxn ang="0">
                    <a:pos x="T0" y="T1"/>
                  </a:cxn>
                  <a:cxn ang="0">
                    <a:pos x="T2" y="T3"/>
                  </a:cxn>
                  <a:cxn ang="0">
                    <a:pos x="T4" y="T5"/>
                  </a:cxn>
                  <a:cxn ang="0">
                    <a:pos x="T6" y="T7"/>
                  </a:cxn>
                  <a:cxn ang="0">
                    <a:pos x="T8" y="T9"/>
                  </a:cxn>
                  <a:cxn ang="0">
                    <a:pos x="T10" y="T11"/>
                  </a:cxn>
                </a:cxnLst>
                <a:rect l="0" t="0" r="r" b="b"/>
                <a:pathLst>
                  <a:path w="471" h="402">
                    <a:moveTo>
                      <a:pt x="471" y="402"/>
                    </a:moveTo>
                    <a:lnTo>
                      <a:pt x="117" y="402"/>
                    </a:lnTo>
                    <a:lnTo>
                      <a:pt x="0" y="0"/>
                    </a:lnTo>
                    <a:lnTo>
                      <a:pt x="117" y="0"/>
                    </a:lnTo>
                    <a:lnTo>
                      <a:pt x="471" y="223"/>
                    </a:lnTo>
                    <a:lnTo>
                      <a:pt x="471" y="4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09" name="i$ḷîḍê"/>
              <p:cNvSpPr/>
              <p:nvPr/>
            </p:nvSpPr>
            <p:spPr bwMode="auto">
              <a:xfrm>
                <a:off x="4111" y="1338"/>
                <a:ext cx="483" cy="412"/>
              </a:xfrm>
              <a:custGeom>
                <a:avLst/>
                <a:gdLst>
                  <a:gd name="T0" fmla="*/ 478 w 483"/>
                  <a:gd name="T1" fmla="*/ 407 h 412"/>
                  <a:gd name="T2" fmla="*/ 478 w 483"/>
                  <a:gd name="T3" fmla="*/ 401 h 412"/>
                  <a:gd name="T4" fmla="*/ 128 w 483"/>
                  <a:gd name="T5" fmla="*/ 401 h 412"/>
                  <a:gd name="T6" fmla="*/ 13 w 483"/>
                  <a:gd name="T7" fmla="*/ 11 h 412"/>
                  <a:gd name="T8" fmla="*/ 122 w 483"/>
                  <a:gd name="T9" fmla="*/ 11 h 412"/>
                  <a:gd name="T10" fmla="*/ 472 w 483"/>
                  <a:gd name="T11" fmla="*/ 231 h 412"/>
                  <a:gd name="T12" fmla="*/ 472 w 483"/>
                  <a:gd name="T13" fmla="*/ 407 h 412"/>
                  <a:gd name="T14" fmla="*/ 478 w 483"/>
                  <a:gd name="T15" fmla="*/ 407 h 412"/>
                  <a:gd name="T16" fmla="*/ 478 w 483"/>
                  <a:gd name="T17" fmla="*/ 401 h 412"/>
                  <a:gd name="T18" fmla="*/ 478 w 483"/>
                  <a:gd name="T19" fmla="*/ 407 h 412"/>
                  <a:gd name="T20" fmla="*/ 483 w 483"/>
                  <a:gd name="T21" fmla="*/ 407 h 412"/>
                  <a:gd name="T22" fmla="*/ 483 w 483"/>
                  <a:gd name="T23" fmla="*/ 225 h 412"/>
                  <a:gd name="T24" fmla="*/ 125 w 483"/>
                  <a:gd name="T25" fmla="*/ 0 h 412"/>
                  <a:gd name="T26" fmla="*/ 0 w 483"/>
                  <a:gd name="T27" fmla="*/ 0 h 412"/>
                  <a:gd name="T28" fmla="*/ 120 w 483"/>
                  <a:gd name="T29" fmla="*/ 412 h 412"/>
                  <a:gd name="T30" fmla="*/ 483 w 483"/>
                  <a:gd name="T31" fmla="*/ 412 h 412"/>
                  <a:gd name="T32" fmla="*/ 483 w 483"/>
                  <a:gd name="T33" fmla="*/ 407 h 412"/>
                  <a:gd name="T34" fmla="*/ 478 w 483"/>
                  <a:gd name="T35" fmla="*/ 40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3" h="412">
                    <a:moveTo>
                      <a:pt x="478" y="407"/>
                    </a:moveTo>
                    <a:lnTo>
                      <a:pt x="478" y="401"/>
                    </a:lnTo>
                    <a:lnTo>
                      <a:pt x="128" y="401"/>
                    </a:lnTo>
                    <a:lnTo>
                      <a:pt x="13" y="11"/>
                    </a:lnTo>
                    <a:lnTo>
                      <a:pt x="122" y="11"/>
                    </a:lnTo>
                    <a:lnTo>
                      <a:pt x="472" y="231"/>
                    </a:lnTo>
                    <a:lnTo>
                      <a:pt x="472" y="407"/>
                    </a:lnTo>
                    <a:lnTo>
                      <a:pt x="478" y="407"/>
                    </a:lnTo>
                    <a:lnTo>
                      <a:pt x="478" y="401"/>
                    </a:lnTo>
                    <a:lnTo>
                      <a:pt x="478" y="407"/>
                    </a:lnTo>
                    <a:lnTo>
                      <a:pt x="483" y="407"/>
                    </a:lnTo>
                    <a:lnTo>
                      <a:pt x="483" y="225"/>
                    </a:lnTo>
                    <a:lnTo>
                      <a:pt x="125" y="0"/>
                    </a:lnTo>
                    <a:lnTo>
                      <a:pt x="0" y="0"/>
                    </a:lnTo>
                    <a:lnTo>
                      <a:pt x="120" y="412"/>
                    </a:lnTo>
                    <a:lnTo>
                      <a:pt x="483" y="412"/>
                    </a:lnTo>
                    <a:lnTo>
                      <a:pt x="483" y="407"/>
                    </a:lnTo>
                    <a:lnTo>
                      <a:pt x="478" y="407"/>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10" name="íŝļíḋé"/>
              <p:cNvSpPr/>
              <p:nvPr/>
            </p:nvSpPr>
            <p:spPr bwMode="auto">
              <a:xfrm>
                <a:off x="4111" y="1338"/>
                <a:ext cx="483" cy="412"/>
              </a:xfrm>
              <a:custGeom>
                <a:avLst/>
                <a:gdLst>
                  <a:gd name="T0" fmla="*/ 478 w 483"/>
                  <a:gd name="T1" fmla="*/ 407 h 412"/>
                  <a:gd name="T2" fmla="*/ 478 w 483"/>
                  <a:gd name="T3" fmla="*/ 401 h 412"/>
                  <a:gd name="T4" fmla="*/ 128 w 483"/>
                  <a:gd name="T5" fmla="*/ 401 h 412"/>
                  <a:gd name="T6" fmla="*/ 13 w 483"/>
                  <a:gd name="T7" fmla="*/ 11 h 412"/>
                  <a:gd name="T8" fmla="*/ 122 w 483"/>
                  <a:gd name="T9" fmla="*/ 11 h 412"/>
                  <a:gd name="T10" fmla="*/ 472 w 483"/>
                  <a:gd name="T11" fmla="*/ 231 h 412"/>
                  <a:gd name="T12" fmla="*/ 472 w 483"/>
                  <a:gd name="T13" fmla="*/ 407 h 412"/>
                  <a:gd name="T14" fmla="*/ 478 w 483"/>
                  <a:gd name="T15" fmla="*/ 407 h 412"/>
                  <a:gd name="T16" fmla="*/ 478 w 483"/>
                  <a:gd name="T17" fmla="*/ 401 h 412"/>
                  <a:gd name="T18" fmla="*/ 478 w 483"/>
                  <a:gd name="T19" fmla="*/ 407 h 412"/>
                  <a:gd name="T20" fmla="*/ 483 w 483"/>
                  <a:gd name="T21" fmla="*/ 407 h 412"/>
                  <a:gd name="T22" fmla="*/ 483 w 483"/>
                  <a:gd name="T23" fmla="*/ 225 h 412"/>
                  <a:gd name="T24" fmla="*/ 125 w 483"/>
                  <a:gd name="T25" fmla="*/ 0 h 412"/>
                  <a:gd name="T26" fmla="*/ 0 w 483"/>
                  <a:gd name="T27" fmla="*/ 0 h 412"/>
                  <a:gd name="T28" fmla="*/ 120 w 483"/>
                  <a:gd name="T29" fmla="*/ 412 h 412"/>
                  <a:gd name="T30" fmla="*/ 483 w 483"/>
                  <a:gd name="T31" fmla="*/ 412 h 412"/>
                  <a:gd name="T32" fmla="*/ 483 w 483"/>
                  <a:gd name="T33" fmla="*/ 407 h 412"/>
                  <a:gd name="T34" fmla="*/ 478 w 483"/>
                  <a:gd name="T35" fmla="*/ 40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3" h="412">
                    <a:moveTo>
                      <a:pt x="478" y="407"/>
                    </a:moveTo>
                    <a:lnTo>
                      <a:pt x="478" y="401"/>
                    </a:lnTo>
                    <a:lnTo>
                      <a:pt x="128" y="401"/>
                    </a:lnTo>
                    <a:lnTo>
                      <a:pt x="13" y="11"/>
                    </a:lnTo>
                    <a:lnTo>
                      <a:pt x="122" y="11"/>
                    </a:lnTo>
                    <a:lnTo>
                      <a:pt x="472" y="231"/>
                    </a:lnTo>
                    <a:lnTo>
                      <a:pt x="472" y="407"/>
                    </a:lnTo>
                    <a:lnTo>
                      <a:pt x="478" y="407"/>
                    </a:lnTo>
                    <a:lnTo>
                      <a:pt x="478" y="401"/>
                    </a:lnTo>
                    <a:lnTo>
                      <a:pt x="478" y="407"/>
                    </a:lnTo>
                    <a:lnTo>
                      <a:pt x="483" y="407"/>
                    </a:lnTo>
                    <a:lnTo>
                      <a:pt x="483" y="225"/>
                    </a:lnTo>
                    <a:lnTo>
                      <a:pt x="125" y="0"/>
                    </a:lnTo>
                    <a:lnTo>
                      <a:pt x="0" y="0"/>
                    </a:lnTo>
                    <a:lnTo>
                      <a:pt x="120" y="412"/>
                    </a:lnTo>
                    <a:lnTo>
                      <a:pt x="483" y="412"/>
                    </a:lnTo>
                    <a:lnTo>
                      <a:pt x="483" y="407"/>
                    </a:lnTo>
                    <a:lnTo>
                      <a:pt x="478" y="40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11" name="íṩḻidê"/>
              <p:cNvSpPr/>
              <p:nvPr/>
            </p:nvSpPr>
            <p:spPr bwMode="auto">
              <a:xfrm>
                <a:off x="4118" y="1343"/>
                <a:ext cx="353" cy="402"/>
              </a:xfrm>
              <a:custGeom>
                <a:avLst/>
                <a:gdLst>
                  <a:gd name="T0" fmla="*/ 353 w 353"/>
                  <a:gd name="T1" fmla="*/ 402 h 402"/>
                  <a:gd name="T2" fmla="*/ 0 w 353"/>
                  <a:gd name="T3" fmla="*/ 402 h 402"/>
                  <a:gd name="T4" fmla="*/ 0 w 353"/>
                  <a:gd name="T5" fmla="*/ 0 h 402"/>
                  <a:gd name="T6" fmla="*/ 353 w 353"/>
                  <a:gd name="T7" fmla="*/ 223 h 402"/>
                  <a:gd name="T8" fmla="*/ 353 w 353"/>
                  <a:gd name="T9" fmla="*/ 402 h 402"/>
                </a:gdLst>
                <a:ahLst/>
                <a:cxnLst>
                  <a:cxn ang="0">
                    <a:pos x="T0" y="T1"/>
                  </a:cxn>
                  <a:cxn ang="0">
                    <a:pos x="T2" y="T3"/>
                  </a:cxn>
                  <a:cxn ang="0">
                    <a:pos x="T4" y="T5"/>
                  </a:cxn>
                  <a:cxn ang="0">
                    <a:pos x="T6" y="T7"/>
                  </a:cxn>
                  <a:cxn ang="0">
                    <a:pos x="T8" y="T9"/>
                  </a:cxn>
                </a:cxnLst>
                <a:rect l="0" t="0" r="r" b="b"/>
                <a:pathLst>
                  <a:path w="353" h="402">
                    <a:moveTo>
                      <a:pt x="353" y="402"/>
                    </a:moveTo>
                    <a:lnTo>
                      <a:pt x="0" y="402"/>
                    </a:lnTo>
                    <a:lnTo>
                      <a:pt x="0" y="0"/>
                    </a:lnTo>
                    <a:lnTo>
                      <a:pt x="353" y="223"/>
                    </a:lnTo>
                    <a:lnTo>
                      <a:pt x="353" y="402"/>
                    </a:lnTo>
                    <a:close/>
                  </a:path>
                </a:pathLst>
              </a:custGeom>
              <a:solidFill>
                <a:srgbClr val="F7F2E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12" name="îṥļïḍe"/>
              <p:cNvSpPr/>
              <p:nvPr/>
            </p:nvSpPr>
            <p:spPr bwMode="auto">
              <a:xfrm>
                <a:off x="4118" y="1343"/>
                <a:ext cx="353" cy="402"/>
              </a:xfrm>
              <a:custGeom>
                <a:avLst/>
                <a:gdLst>
                  <a:gd name="T0" fmla="*/ 353 w 353"/>
                  <a:gd name="T1" fmla="*/ 402 h 402"/>
                  <a:gd name="T2" fmla="*/ 0 w 353"/>
                  <a:gd name="T3" fmla="*/ 402 h 402"/>
                  <a:gd name="T4" fmla="*/ 0 w 353"/>
                  <a:gd name="T5" fmla="*/ 0 h 402"/>
                  <a:gd name="T6" fmla="*/ 353 w 353"/>
                  <a:gd name="T7" fmla="*/ 223 h 402"/>
                  <a:gd name="T8" fmla="*/ 353 w 353"/>
                  <a:gd name="T9" fmla="*/ 402 h 402"/>
                </a:gdLst>
                <a:ahLst/>
                <a:cxnLst>
                  <a:cxn ang="0">
                    <a:pos x="T0" y="T1"/>
                  </a:cxn>
                  <a:cxn ang="0">
                    <a:pos x="T2" y="T3"/>
                  </a:cxn>
                  <a:cxn ang="0">
                    <a:pos x="T4" y="T5"/>
                  </a:cxn>
                  <a:cxn ang="0">
                    <a:pos x="T6" y="T7"/>
                  </a:cxn>
                  <a:cxn ang="0">
                    <a:pos x="T8" y="T9"/>
                  </a:cxn>
                </a:cxnLst>
                <a:rect l="0" t="0" r="r" b="b"/>
                <a:pathLst>
                  <a:path w="353" h="402">
                    <a:moveTo>
                      <a:pt x="353" y="402"/>
                    </a:moveTo>
                    <a:lnTo>
                      <a:pt x="0" y="402"/>
                    </a:lnTo>
                    <a:lnTo>
                      <a:pt x="0" y="0"/>
                    </a:lnTo>
                    <a:lnTo>
                      <a:pt x="353" y="223"/>
                    </a:lnTo>
                    <a:lnTo>
                      <a:pt x="353" y="4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13" name="ïšḻîḑe"/>
              <p:cNvSpPr/>
              <p:nvPr/>
            </p:nvSpPr>
            <p:spPr bwMode="auto">
              <a:xfrm>
                <a:off x="4113" y="1334"/>
                <a:ext cx="364" cy="416"/>
              </a:xfrm>
              <a:custGeom>
                <a:avLst/>
                <a:gdLst>
                  <a:gd name="T0" fmla="*/ 358 w 364"/>
                  <a:gd name="T1" fmla="*/ 411 h 416"/>
                  <a:gd name="T2" fmla="*/ 358 w 364"/>
                  <a:gd name="T3" fmla="*/ 405 h 416"/>
                  <a:gd name="T4" fmla="*/ 10 w 364"/>
                  <a:gd name="T5" fmla="*/ 405 h 416"/>
                  <a:gd name="T6" fmla="*/ 10 w 364"/>
                  <a:gd name="T7" fmla="*/ 19 h 416"/>
                  <a:gd name="T8" fmla="*/ 353 w 364"/>
                  <a:gd name="T9" fmla="*/ 235 h 416"/>
                  <a:gd name="T10" fmla="*/ 353 w 364"/>
                  <a:gd name="T11" fmla="*/ 411 h 416"/>
                  <a:gd name="T12" fmla="*/ 358 w 364"/>
                  <a:gd name="T13" fmla="*/ 411 h 416"/>
                  <a:gd name="T14" fmla="*/ 358 w 364"/>
                  <a:gd name="T15" fmla="*/ 405 h 416"/>
                  <a:gd name="T16" fmla="*/ 358 w 364"/>
                  <a:gd name="T17" fmla="*/ 411 h 416"/>
                  <a:gd name="T18" fmla="*/ 364 w 364"/>
                  <a:gd name="T19" fmla="*/ 411 h 416"/>
                  <a:gd name="T20" fmla="*/ 364 w 364"/>
                  <a:gd name="T21" fmla="*/ 229 h 416"/>
                  <a:gd name="T22" fmla="*/ 0 w 364"/>
                  <a:gd name="T23" fmla="*/ 0 h 416"/>
                  <a:gd name="T24" fmla="*/ 0 w 364"/>
                  <a:gd name="T25" fmla="*/ 416 h 416"/>
                  <a:gd name="T26" fmla="*/ 364 w 364"/>
                  <a:gd name="T27" fmla="*/ 416 h 416"/>
                  <a:gd name="T28" fmla="*/ 364 w 364"/>
                  <a:gd name="T29" fmla="*/ 411 h 416"/>
                  <a:gd name="T30" fmla="*/ 358 w 364"/>
                  <a:gd name="T31" fmla="*/ 41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4" h="416">
                    <a:moveTo>
                      <a:pt x="358" y="411"/>
                    </a:moveTo>
                    <a:lnTo>
                      <a:pt x="358" y="405"/>
                    </a:lnTo>
                    <a:lnTo>
                      <a:pt x="10" y="405"/>
                    </a:lnTo>
                    <a:lnTo>
                      <a:pt x="10" y="19"/>
                    </a:lnTo>
                    <a:lnTo>
                      <a:pt x="353" y="235"/>
                    </a:lnTo>
                    <a:lnTo>
                      <a:pt x="353" y="411"/>
                    </a:lnTo>
                    <a:lnTo>
                      <a:pt x="358" y="411"/>
                    </a:lnTo>
                    <a:lnTo>
                      <a:pt x="358" y="405"/>
                    </a:lnTo>
                    <a:lnTo>
                      <a:pt x="358" y="411"/>
                    </a:lnTo>
                    <a:lnTo>
                      <a:pt x="364" y="411"/>
                    </a:lnTo>
                    <a:lnTo>
                      <a:pt x="364" y="229"/>
                    </a:lnTo>
                    <a:lnTo>
                      <a:pt x="0" y="0"/>
                    </a:lnTo>
                    <a:lnTo>
                      <a:pt x="0" y="416"/>
                    </a:lnTo>
                    <a:lnTo>
                      <a:pt x="364" y="416"/>
                    </a:lnTo>
                    <a:lnTo>
                      <a:pt x="364" y="411"/>
                    </a:lnTo>
                    <a:lnTo>
                      <a:pt x="358" y="411"/>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14" name="î$lîḓé"/>
              <p:cNvSpPr/>
              <p:nvPr/>
            </p:nvSpPr>
            <p:spPr bwMode="auto">
              <a:xfrm>
                <a:off x="4113" y="1334"/>
                <a:ext cx="364" cy="416"/>
              </a:xfrm>
              <a:custGeom>
                <a:avLst/>
                <a:gdLst>
                  <a:gd name="T0" fmla="*/ 358 w 364"/>
                  <a:gd name="T1" fmla="*/ 411 h 416"/>
                  <a:gd name="T2" fmla="*/ 358 w 364"/>
                  <a:gd name="T3" fmla="*/ 405 h 416"/>
                  <a:gd name="T4" fmla="*/ 10 w 364"/>
                  <a:gd name="T5" fmla="*/ 405 h 416"/>
                  <a:gd name="T6" fmla="*/ 10 w 364"/>
                  <a:gd name="T7" fmla="*/ 19 h 416"/>
                  <a:gd name="T8" fmla="*/ 353 w 364"/>
                  <a:gd name="T9" fmla="*/ 235 h 416"/>
                  <a:gd name="T10" fmla="*/ 353 w 364"/>
                  <a:gd name="T11" fmla="*/ 411 h 416"/>
                  <a:gd name="T12" fmla="*/ 358 w 364"/>
                  <a:gd name="T13" fmla="*/ 411 h 416"/>
                  <a:gd name="T14" fmla="*/ 358 w 364"/>
                  <a:gd name="T15" fmla="*/ 405 h 416"/>
                  <a:gd name="T16" fmla="*/ 358 w 364"/>
                  <a:gd name="T17" fmla="*/ 411 h 416"/>
                  <a:gd name="T18" fmla="*/ 364 w 364"/>
                  <a:gd name="T19" fmla="*/ 411 h 416"/>
                  <a:gd name="T20" fmla="*/ 364 w 364"/>
                  <a:gd name="T21" fmla="*/ 229 h 416"/>
                  <a:gd name="T22" fmla="*/ 0 w 364"/>
                  <a:gd name="T23" fmla="*/ 0 h 416"/>
                  <a:gd name="T24" fmla="*/ 0 w 364"/>
                  <a:gd name="T25" fmla="*/ 416 h 416"/>
                  <a:gd name="T26" fmla="*/ 364 w 364"/>
                  <a:gd name="T27" fmla="*/ 416 h 416"/>
                  <a:gd name="T28" fmla="*/ 364 w 364"/>
                  <a:gd name="T29" fmla="*/ 411 h 416"/>
                  <a:gd name="T30" fmla="*/ 358 w 364"/>
                  <a:gd name="T31" fmla="*/ 41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4" h="416">
                    <a:moveTo>
                      <a:pt x="358" y="411"/>
                    </a:moveTo>
                    <a:lnTo>
                      <a:pt x="358" y="405"/>
                    </a:lnTo>
                    <a:lnTo>
                      <a:pt x="10" y="405"/>
                    </a:lnTo>
                    <a:lnTo>
                      <a:pt x="10" y="19"/>
                    </a:lnTo>
                    <a:lnTo>
                      <a:pt x="353" y="235"/>
                    </a:lnTo>
                    <a:lnTo>
                      <a:pt x="353" y="411"/>
                    </a:lnTo>
                    <a:lnTo>
                      <a:pt x="358" y="411"/>
                    </a:lnTo>
                    <a:lnTo>
                      <a:pt x="358" y="405"/>
                    </a:lnTo>
                    <a:lnTo>
                      <a:pt x="358" y="411"/>
                    </a:lnTo>
                    <a:lnTo>
                      <a:pt x="364" y="411"/>
                    </a:lnTo>
                    <a:lnTo>
                      <a:pt x="364" y="229"/>
                    </a:lnTo>
                    <a:lnTo>
                      <a:pt x="0" y="0"/>
                    </a:lnTo>
                    <a:lnTo>
                      <a:pt x="0" y="416"/>
                    </a:lnTo>
                    <a:lnTo>
                      <a:pt x="364" y="416"/>
                    </a:lnTo>
                    <a:lnTo>
                      <a:pt x="364" y="411"/>
                    </a:lnTo>
                    <a:lnTo>
                      <a:pt x="358" y="4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15" name="ïṡ1ïḍé"/>
              <p:cNvSpPr/>
              <p:nvPr/>
            </p:nvSpPr>
            <p:spPr bwMode="auto">
              <a:xfrm>
                <a:off x="3957" y="1745"/>
                <a:ext cx="773" cy="1650"/>
              </a:xfrm>
              <a:prstGeom prst="rect">
                <a:avLst/>
              </a:prstGeom>
              <a:solidFill>
                <a:srgbClr val="C6ADA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16" name="ïšḻíḍé"/>
              <p:cNvSpPr/>
              <p:nvPr/>
            </p:nvSpPr>
            <p:spPr bwMode="auto">
              <a:xfrm>
                <a:off x="3957" y="1745"/>
                <a:ext cx="773" cy="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17" name="ïSḻîdê"/>
              <p:cNvSpPr/>
              <p:nvPr/>
            </p:nvSpPr>
            <p:spPr bwMode="auto">
              <a:xfrm>
                <a:off x="3952" y="1739"/>
                <a:ext cx="783" cy="1661"/>
              </a:xfrm>
              <a:custGeom>
                <a:avLst/>
                <a:gdLst>
                  <a:gd name="T0" fmla="*/ 5 w 783"/>
                  <a:gd name="T1" fmla="*/ 6 h 1661"/>
                  <a:gd name="T2" fmla="*/ 5 w 783"/>
                  <a:gd name="T3" fmla="*/ 11 h 1661"/>
                  <a:gd name="T4" fmla="*/ 773 w 783"/>
                  <a:gd name="T5" fmla="*/ 11 h 1661"/>
                  <a:gd name="T6" fmla="*/ 773 w 783"/>
                  <a:gd name="T7" fmla="*/ 1651 h 1661"/>
                  <a:gd name="T8" fmla="*/ 11 w 783"/>
                  <a:gd name="T9" fmla="*/ 1651 h 1661"/>
                  <a:gd name="T10" fmla="*/ 11 w 783"/>
                  <a:gd name="T11" fmla="*/ 6 h 1661"/>
                  <a:gd name="T12" fmla="*/ 5 w 783"/>
                  <a:gd name="T13" fmla="*/ 6 h 1661"/>
                  <a:gd name="T14" fmla="*/ 5 w 783"/>
                  <a:gd name="T15" fmla="*/ 11 h 1661"/>
                  <a:gd name="T16" fmla="*/ 5 w 783"/>
                  <a:gd name="T17" fmla="*/ 6 h 1661"/>
                  <a:gd name="T18" fmla="*/ 0 w 783"/>
                  <a:gd name="T19" fmla="*/ 6 h 1661"/>
                  <a:gd name="T20" fmla="*/ 0 w 783"/>
                  <a:gd name="T21" fmla="*/ 1661 h 1661"/>
                  <a:gd name="T22" fmla="*/ 783 w 783"/>
                  <a:gd name="T23" fmla="*/ 1661 h 1661"/>
                  <a:gd name="T24" fmla="*/ 783 w 783"/>
                  <a:gd name="T25" fmla="*/ 0 h 1661"/>
                  <a:gd name="T26" fmla="*/ 0 w 783"/>
                  <a:gd name="T27" fmla="*/ 0 h 1661"/>
                  <a:gd name="T28" fmla="*/ 0 w 783"/>
                  <a:gd name="T29" fmla="*/ 6 h 1661"/>
                  <a:gd name="T30" fmla="*/ 5 w 783"/>
                  <a:gd name="T31" fmla="*/ 6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3" h="1661">
                    <a:moveTo>
                      <a:pt x="5" y="6"/>
                    </a:moveTo>
                    <a:lnTo>
                      <a:pt x="5" y="11"/>
                    </a:lnTo>
                    <a:lnTo>
                      <a:pt x="773" y="11"/>
                    </a:lnTo>
                    <a:lnTo>
                      <a:pt x="773" y="1651"/>
                    </a:lnTo>
                    <a:lnTo>
                      <a:pt x="11" y="1651"/>
                    </a:lnTo>
                    <a:lnTo>
                      <a:pt x="11" y="6"/>
                    </a:lnTo>
                    <a:lnTo>
                      <a:pt x="5" y="6"/>
                    </a:lnTo>
                    <a:lnTo>
                      <a:pt x="5" y="11"/>
                    </a:lnTo>
                    <a:lnTo>
                      <a:pt x="5" y="6"/>
                    </a:lnTo>
                    <a:lnTo>
                      <a:pt x="0" y="6"/>
                    </a:lnTo>
                    <a:lnTo>
                      <a:pt x="0" y="1661"/>
                    </a:lnTo>
                    <a:lnTo>
                      <a:pt x="783" y="1661"/>
                    </a:lnTo>
                    <a:lnTo>
                      <a:pt x="783" y="0"/>
                    </a:lnTo>
                    <a:lnTo>
                      <a:pt x="0" y="0"/>
                    </a:lnTo>
                    <a:lnTo>
                      <a:pt x="0" y="6"/>
                    </a:lnTo>
                    <a:lnTo>
                      <a:pt x="5" y="6"/>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18" name="ïśḻîďé"/>
              <p:cNvSpPr/>
              <p:nvPr/>
            </p:nvSpPr>
            <p:spPr bwMode="auto">
              <a:xfrm>
                <a:off x="3952" y="1739"/>
                <a:ext cx="783" cy="1661"/>
              </a:xfrm>
              <a:custGeom>
                <a:avLst/>
                <a:gdLst>
                  <a:gd name="T0" fmla="*/ 5 w 783"/>
                  <a:gd name="T1" fmla="*/ 6 h 1661"/>
                  <a:gd name="T2" fmla="*/ 5 w 783"/>
                  <a:gd name="T3" fmla="*/ 11 h 1661"/>
                  <a:gd name="T4" fmla="*/ 773 w 783"/>
                  <a:gd name="T5" fmla="*/ 11 h 1661"/>
                  <a:gd name="T6" fmla="*/ 773 w 783"/>
                  <a:gd name="T7" fmla="*/ 1651 h 1661"/>
                  <a:gd name="T8" fmla="*/ 11 w 783"/>
                  <a:gd name="T9" fmla="*/ 1651 h 1661"/>
                  <a:gd name="T10" fmla="*/ 11 w 783"/>
                  <a:gd name="T11" fmla="*/ 6 h 1661"/>
                  <a:gd name="T12" fmla="*/ 5 w 783"/>
                  <a:gd name="T13" fmla="*/ 6 h 1661"/>
                  <a:gd name="T14" fmla="*/ 5 w 783"/>
                  <a:gd name="T15" fmla="*/ 11 h 1661"/>
                  <a:gd name="T16" fmla="*/ 5 w 783"/>
                  <a:gd name="T17" fmla="*/ 6 h 1661"/>
                  <a:gd name="T18" fmla="*/ 0 w 783"/>
                  <a:gd name="T19" fmla="*/ 6 h 1661"/>
                  <a:gd name="T20" fmla="*/ 0 w 783"/>
                  <a:gd name="T21" fmla="*/ 1661 h 1661"/>
                  <a:gd name="T22" fmla="*/ 783 w 783"/>
                  <a:gd name="T23" fmla="*/ 1661 h 1661"/>
                  <a:gd name="T24" fmla="*/ 783 w 783"/>
                  <a:gd name="T25" fmla="*/ 0 h 1661"/>
                  <a:gd name="T26" fmla="*/ 0 w 783"/>
                  <a:gd name="T27" fmla="*/ 0 h 1661"/>
                  <a:gd name="T28" fmla="*/ 0 w 783"/>
                  <a:gd name="T29" fmla="*/ 6 h 1661"/>
                  <a:gd name="T30" fmla="*/ 5 w 783"/>
                  <a:gd name="T31" fmla="*/ 6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83" h="1661">
                    <a:moveTo>
                      <a:pt x="5" y="6"/>
                    </a:moveTo>
                    <a:lnTo>
                      <a:pt x="5" y="11"/>
                    </a:lnTo>
                    <a:lnTo>
                      <a:pt x="773" y="11"/>
                    </a:lnTo>
                    <a:lnTo>
                      <a:pt x="773" y="1651"/>
                    </a:lnTo>
                    <a:lnTo>
                      <a:pt x="11" y="1651"/>
                    </a:lnTo>
                    <a:lnTo>
                      <a:pt x="11" y="6"/>
                    </a:lnTo>
                    <a:lnTo>
                      <a:pt x="5" y="6"/>
                    </a:lnTo>
                    <a:lnTo>
                      <a:pt x="5" y="11"/>
                    </a:lnTo>
                    <a:lnTo>
                      <a:pt x="5" y="6"/>
                    </a:lnTo>
                    <a:lnTo>
                      <a:pt x="0" y="6"/>
                    </a:lnTo>
                    <a:lnTo>
                      <a:pt x="0" y="1661"/>
                    </a:lnTo>
                    <a:lnTo>
                      <a:pt x="783" y="1661"/>
                    </a:lnTo>
                    <a:lnTo>
                      <a:pt x="783" y="0"/>
                    </a:lnTo>
                    <a:lnTo>
                      <a:pt x="0" y="0"/>
                    </a:lnTo>
                    <a:lnTo>
                      <a:pt x="0" y="6"/>
                    </a:lnTo>
                    <a:lnTo>
                      <a:pt x="5"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19" name="ïš1íḓe"/>
              <p:cNvSpPr/>
              <p:nvPr/>
            </p:nvSpPr>
            <p:spPr bwMode="auto">
              <a:xfrm>
                <a:off x="3901" y="1745"/>
                <a:ext cx="723" cy="1650"/>
              </a:xfrm>
              <a:prstGeom prst="rect">
                <a:avLst/>
              </a:prstGeom>
              <a:solidFill>
                <a:srgbClr val="F7F2E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20" name="iṧḷídé"/>
              <p:cNvSpPr/>
              <p:nvPr/>
            </p:nvSpPr>
            <p:spPr bwMode="auto">
              <a:xfrm>
                <a:off x="3901" y="1745"/>
                <a:ext cx="723" cy="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21" name="ïšlidè"/>
              <p:cNvSpPr/>
              <p:nvPr/>
            </p:nvSpPr>
            <p:spPr bwMode="auto">
              <a:xfrm>
                <a:off x="3896" y="1739"/>
                <a:ext cx="733" cy="1661"/>
              </a:xfrm>
              <a:custGeom>
                <a:avLst/>
                <a:gdLst>
                  <a:gd name="T0" fmla="*/ 5 w 733"/>
                  <a:gd name="T1" fmla="*/ 6 h 1661"/>
                  <a:gd name="T2" fmla="*/ 5 w 733"/>
                  <a:gd name="T3" fmla="*/ 11 h 1661"/>
                  <a:gd name="T4" fmla="*/ 722 w 733"/>
                  <a:gd name="T5" fmla="*/ 11 h 1661"/>
                  <a:gd name="T6" fmla="*/ 722 w 733"/>
                  <a:gd name="T7" fmla="*/ 1651 h 1661"/>
                  <a:gd name="T8" fmla="*/ 10 w 733"/>
                  <a:gd name="T9" fmla="*/ 1651 h 1661"/>
                  <a:gd name="T10" fmla="*/ 10 w 733"/>
                  <a:gd name="T11" fmla="*/ 6 h 1661"/>
                  <a:gd name="T12" fmla="*/ 5 w 733"/>
                  <a:gd name="T13" fmla="*/ 6 h 1661"/>
                  <a:gd name="T14" fmla="*/ 5 w 733"/>
                  <a:gd name="T15" fmla="*/ 11 h 1661"/>
                  <a:gd name="T16" fmla="*/ 5 w 733"/>
                  <a:gd name="T17" fmla="*/ 6 h 1661"/>
                  <a:gd name="T18" fmla="*/ 0 w 733"/>
                  <a:gd name="T19" fmla="*/ 6 h 1661"/>
                  <a:gd name="T20" fmla="*/ 0 w 733"/>
                  <a:gd name="T21" fmla="*/ 1661 h 1661"/>
                  <a:gd name="T22" fmla="*/ 733 w 733"/>
                  <a:gd name="T23" fmla="*/ 1661 h 1661"/>
                  <a:gd name="T24" fmla="*/ 733 w 733"/>
                  <a:gd name="T25" fmla="*/ 0 h 1661"/>
                  <a:gd name="T26" fmla="*/ 0 w 733"/>
                  <a:gd name="T27" fmla="*/ 0 h 1661"/>
                  <a:gd name="T28" fmla="*/ 0 w 733"/>
                  <a:gd name="T29" fmla="*/ 6 h 1661"/>
                  <a:gd name="T30" fmla="*/ 5 w 733"/>
                  <a:gd name="T31" fmla="*/ 6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3" h="1661">
                    <a:moveTo>
                      <a:pt x="5" y="6"/>
                    </a:moveTo>
                    <a:lnTo>
                      <a:pt x="5" y="11"/>
                    </a:lnTo>
                    <a:lnTo>
                      <a:pt x="722" y="11"/>
                    </a:lnTo>
                    <a:lnTo>
                      <a:pt x="722" y="1651"/>
                    </a:lnTo>
                    <a:lnTo>
                      <a:pt x="10" y="1651"/>
                    </a:lnTo>
                    <a:lnTo>
                      <a:pt x="10" y="6"/>
                    </a:lnTo>
                    <a:lnTo>
                      <a:pt x="5" y="6"/>
                    </a:lnTo>
                    <a:lnTo>
                      <a:pt x="5" y="11"/>
                    </a:lnTo>
                    <a:lnTo>
                      <a:pt x="5" y="6"/>
                    </a:lnTo>
                    <a:lnTo>
                      <a:pt x="0" y="6"/>
                    </a:lnTo>
                    <a:lnTo>
                      <a:pt x="0" y="1661"/>
                    </a:lnTo>
                    <a:lnTo>
                      <a:pt x="733" y="1661"/>
                    </a:lnTo>
                    <a:lnTo>
                      <a:pt x="733" y="0"/>
                    </a:lnTo>
                    <a:lnTo>
                      <a:pt x="0" y="0"/>
                    </a:lnTo>
                    <a:lnTo>
                      <a:pt x="0" y="6"/>
                    </a:lnTo>
                    <a:lnTo>
                      <a:pt x="5" y="6"/>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22" name="iṡľíḑé"/>
              <p:cNvSpPr/>
              <p:nvPr/>
            </p:nvSpPr>
            <p:spPr bwMode="auto">
              <a:xfrm>
                <a:off x="3896" y="1739"/>
                <a:ext cx="733" cy="1661"/>
              </a:xfrm>
              <a:custGeom>
                <a:avLst/>
                <a:gdLst>
                  <a:gd name="T0" fmla="*/ 5 w 733"/>
                  <a:gd name="T1" fmla="*/ 6 h 1661"/>
                  <a:gd name="T2" fmla="*/ 5 w 733"/>
                  <a:gd name="T3" fmla="*/ 11 h 1661"/>
                  <a:gd name="T4" fmla="*/ 722 w 733"/>
                  <a:gd name="T5" fmla="*/ 11 h 1661"/>
                  <a:gd name="T6" fmla="*/ 722 w 733"/>
                  <a:gd name="T7" fmla="*/ 1651 h 1661"/>
                  <a:gd name="T8" fmla="*/ 10 w 733"/>
                  <a:gd name="T9" fmla="*/ 1651 h 1661"/>
                  <a:gd name="T10" fmla="*/ 10 w 733"/>
                  <a:gd name="T11" fmla="*/ 6 h 1661"/>
                  <a:gd name="T12" fmla="*/ 5 w 733"/>
                  <a:gd name="T13" fmla="*/ 6 h 1661"/>
                  <a:gd name="T14" fmla="*/ 5 w 733"/>
                  <a:gd name="T15" fmla="*/ 11 h 1661"/>
                  <a:gd name="T16" fmla="*/ 5 w 733"/>
                  <a:gd name="T17" fmla="*/ 6 h 1661"/>
                  <a:gd name="T18" fmla="*/ 0 w 733"/>
                  <a:gd name="T19" fmla="*/ 6 h 1661"/>
                  <a:gd name="T20" fmla="*/ 0 w 733"/>
                  <a:gd name="T21" fmla="*/ 1661 h 1661"/>
                  <a:gd name="T22" fmla="*/ 733 w 733"/>
                  <a:gd name="T23" fmla="*/ 1661 h 1661"/>
                  <a:gd name="T24" fmla="*/ 733 w 733"/>
                  <a:gd name="T25" fmla="*/ 0 h 1661"/>
                  <a:gd name="T26" fmla="*/ 0 w 733"/>
                  <a:gd name="T27" fmla="*/ 0 h 1661"/>
                  <a:gd name="T28" fmla="*/ 0 w 733"/>
                  <a:gd name="T29" fmla="*/ 6 h 1661"/>
                  <a:gd name="T30" fmla="*/ 5 w 733"/>
                  <a:gd name="T31" fmla="*/ 6 h 1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3" h="1661">
                    <a:moveTo>
                      <a:pt x="5" y="6"/>
                    </a:moveTo>
                    <a:lnTo>
                      <a:pt x="5" y="11"/>
                    </a:lnTo>
                    <a:lnTo>
                      <a:pt x="722" y="11"/>
                    </a:lnTo>
                    <a:lnTo>
                      <a:pt x="722" y="1651"/>
                    </a:lnTo>
                    <a:lnTo>
                      <a:pt x="10" y="1651"/>
                    </a:lnTo>
                    <a:lnTo>
                      <a:pt x="10" y="6"/>
                    </a:lnTo>
                    <a:lnTo>
                      <a:pt x="5" y="6"/>
                    </a:lnTo>
                    <a:lnTo>
                      <a:pt x="5" y="11"/>
                    </a:lnTo>
                    <a:lnTo>
                      <a:pt x="5" y="6"/>
                    </a:lnTo>
                    <a:lnTo>
                      <a:pt x="0" y="6"/>
                    </a:lnTo>
                    <a:lnTo>
                      <a:pt x="0" y="1661"/>
                    </a:lnTo>
                    <a:lnTo>
                      <a:pt x="733" y="1661"/>
                    </a:lnTo>
                    <a:lnTo>
                      <a:pt x="733" y="0"/>
                    </a:lnTo>
                    <a:lnTo>
                      <a:pt x="0" y="0"/>
                    </a:lnTo>
                    <a:lnTo>
                      <a:pt x="0" y="6"/>
                    </a:lnTo>
                    <a:lnTo>
                      <a:pt x="5"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23" name="ís1íḑè"/>
              <p:cNvSpPr/>
              <p:nvPr/>
            </p:nvSpPr>
            <p:spPr bwMode="auto">
              <a:xfrm>
                <a:off x="3013" y="1886"/>
                <a:ext cx="460" cy="1510"/>
              </a:xfrm>
              <a:prstGeom prst="rect">
                <a:avLst/>
              </a:prstGeom>
              <a:solidFill>
                <a:srgbClr val="EAC7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24" name="îśľíďè"/>
              <p:cNvSpPr/>
              <p:nvPr/>
            </p:nvSpPr>
            <p:spPr bwMode="auto">
              <a:xfrm>
                <a:off x="3013" y="1886"/>
                <a:ext cx="460" cy="1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25" name="íṣ1ïḋé"/>
              <p:cNvSpPr/>
              <p:nvPr/>
            </p:nvSpPr>
            <p:spPr bwMode="auto">
              <a:xfrm>
                <a:off x="3007" y="1881"/>
                <a:ext cx="471" cy="1520"/>
              </a:xfrm>
              <a:custGeom>
                <a:avLst/>
                <a:gdLst>
                  <a:gd name="T0" fmla="*/ 466 w 471"/>
                  <a:gd name="T1" fmla="*/ 5 h 1520"/>
                  <a:gd name="T2" fmla="*/ 461 w 471"/>
                  <a:gd name="T3" fmla="*/ 5 h 1520"/>
                  <a:gd name="T4" fmla="*/ 461 w 471"/>
                  <a:gd name="T5" fmla="*/ 1510 h 1520"/>
                  <a:gd name="T6" fmla="*/ 11 w 471"/>
                  <a:gd name="T7" fmla="*/ 1510 h 1520"/>
                  <a:gd name="T8" fmla="*/ 11 w 471"/>
                  <a:gd name="T9" fmla="*/ 10 h 1520"/>
                  <a:gd name="T10" fmla="*/ 466 w 471"/>
                  <a:gd name="T11" fmla="*/ 10 h 1520"/>
                  <a:gd name="T12" fmla="*/ 466 w 471"/>
                  <a:gd name="T13" fmla="*/ 5 h 1520"/>
                  <a:gd name="T14" fmla="*/ 461 w 471"/>
                  <a:gd name="T15" fmla="*/ 5 h 1520"/>
                  <a:gd name="T16" fmla="*/ 466 w 471"/>
                  <a:gd name="T17" fmla="*/ 5 h 1520"/>
                  <a:gd name="T18" fmla="*/ 466 w 471"/>
                  <a:gd name="T19" fmla="*/ 0 h 1520"/>
                  <a:gd name="T20" fmla="*/ 0 w 471"/>
                  <a:gd name="T21" fmla="*/ 0 h 1520"/>
                  <a:gd name="T22" fmla="*/ 0 w 471"/>
                  <a:gd name="T23" fmla="*/ 1520 h 1520"/>
                  <a:gd name="T24" fmla="*/ 471 w 471"/>
                  <a:gd name="T25" fmla="*/ 1520 h 1520"/>
                  <a:gd name="T26" fmla="*/ 471 w 471"/>
                  <a:gd name="T27" fmla="*/ 0 h 1520"/>
                  <a:gd name="T28" fmla="*/ 466 w 471"/>
                  <a:gd name="T29" fmla="*/ 0 h 1520"/>
                  <a:gd name="T30" fmla="*/ 466 w 471"/>
                  <a:gd name="T31" fmla="*/ 5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1520">
                    <a:moveTo>
                      <a:pt x="466" y="5"/>
                    </a:moveTo>
                    <a:lnTo>
                      <a:pt x="461" y="5"/>
                    </a:lnTo>
                    <a:lnTo>
                      <a:pt x="461" y="1510"/>
                    </a:lnTo>
                    <a:lnTo>
                      <a:pt x="11" y="1510"/>
                    </a:lnTo>
                    <a:lnTo>
                      <a:pt x="11" y="10"/>
                    </a:lnTo>
                    <a:lnTo>
                      <a:pt x="466" y="10"/>
                    </a:lnTo>
                    <a:lnTo>
                      <a:pt x="466" y="5"/>
                    </a:lnTo>
                    <a:lnTo>
                      <a:pt x="461" y="5"/>
                    </a:lnTo>
                    <a:lnTo>
                      <a:pt x="466" y="5"/>
                    </a:lnTo>
                    <a:lnTo>
                      <a:pt x="466" y="0"/>
                    </a:lnTo>
                    <a:lnTo>
                      <a:pt x="0" y="0"/>
                    </a:lnTo>
                    <a:lnTo>
                      <a:pt x="0" y="1520"/>
                    </a:lnTo>
                    <a:lnTo>
                      <a:pt x="471" y="1520"/>
                    </a:lnTo>
                    <a:lnTo>
                      <a:pt x="471" y="0"/>
                    </a:lnTo>
                    <a:lnTo>
                      <a:pt x="466" y="0"/>
                    </a:lnTo>
                    <a:lnTo>
                      <a:pt x="466" y="5"/>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26" name="ïṩḻiḓe"/>
              <p:cNvSpPr/>
              <p:nvPr/>
            </p:nvSpPr>
            <p:spPr bwMode="auto">
              <a:xfrm>
                <a:off x="3007" y="1881"/>
                <a:ext cx="471" cy="1520"/>
              </a:xfrm>
              <a:custGeom>
                <a:avLst/>
                <a:gdLst>
                  <a:gd name="T0" fmla="*/ 466 w 471"/>
                  <a:gd name="T1" fmla="*/ 5 h 1520"/>
                  <a:gd name="T2" fmla="*/ 461 w 471"/>
                  <a:gd name="T3" fmla="*/ 5 h 1520"/>
                  <a:gd name="T4" fmla="*/ 461 w 471"/>
                  <a:gd name="T5" fmla="*/ 1510 h 1520"/>
                  <a:gd name="T6" fmla="*/ 11 w 471"/>
                  <a:gd name="T7" fmla="*/ 1510 h 1520"/>
                  <a:gd name="T8" fmla="*/ 11 w 471"/>
                  <a:gd name="T9" fmla="*/ 10 h 1520"/>
                  <a:gd name="T10" fmla="*/ 466 w 471"/>
                  <a:gd name="T11" fmla="*/ 10 h 1520"/>
                  <a:gd name="T12" fmla="*/ 466 w 471"/>
                  <a:gd name="T13" fmla="*/ 5 h 1520"/>
                  <a:gd name="T14" fmla="*/ 461 w 471"/>
                  <a:gd name="T15" fmla="*/ 5 h 1520"/>
                  <a:gd name="T16" fmla="*/ 466 w 471"/>
                  <a:gd name="T17" fmla="*/ 5 h 1520"/>
                  <a:gd name="T18" fmla="*/ 466 w 471"/>
                  <a:gd name="T19" fmla="*/ 0 h 1520"/>
                  <a:gd name="T20" fmla="*/ 0 w 471"/>
                  <a:gd name="T21" fmla="*/ 0 h 1520"/>
                  <a:gd name="T22" fmla="*/ 0 w 471"/>
                  <a:gd name="T23" fmla="*/ 1520 h 1520"/>
                  <a:gd name="T24" fmla="*/ 471 w 471"/>
                  <a:gd name="T25" fmla="*/ 1520 h 1520"/>
                  <a:gd name="T26" fmla="*/ 471 w 471"/>
                  <a:gd name="T27" fmla="*/ 0 h 1520"/>
                  <a:gd name="T28" fmla="*/ 466 w 471"/>
                  <a:gd name="T29" fmla="*/ 0 h 1520"/>
                  <a:gd name="T30" fmla="*/ 466 w 471"/>
                  <a:gd name="T31" fmla="*/ 5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1" h="1520">
                    <a:moveTo>
                      <a:pt x="466" y="5"/>
                    </a:moveTo>
                    <a:lnTo>
                      <a:pt x="461" y="5"/>
                    </a:lnTo>
                    <a:lnTo>
                      <a:pt x="461" y="1510"/>
                    </a:lnTo>
                    <a:lnTo>
                      <a:pt x="11" y="1510"/>
                    </a:lnTo>
                    <a:lnTo>
                      <a:pt x="11" y="10"/>
                    </a:lnTo>
                    <a:lnTo>
                      <a:pt x="466" y="10"/>
                    </a:lnTo>
                    <a:lnTo>
                      <a:pt x="466" y="5"/>
                    </a:lnTo>
                    <a:lnTo>
                      <a:pt x="461" y="5"/>
                    </a:lnTo>
                    <a:lnTo>
                      <a:pt x="466" y="5"/>
                    </a:lnTo>
                    <a:lnTo>
                      <a:pt x="466" y="0"/>
                    </a:lnTo>
                    <a:lnTo>
                      <a:pt x="0" y="0"/>
                    </a:lnTo>
                    <a:lnTo>
                      <a:pt x="0" y="1520"/>
                    </a:lnTo>
                    <a:lnTo>
                      <a:pt x="471" y="1520"/>
                    </a:lnTo>
                    <a:lnTo>
                      <a:pt x="471" y="0"/>
                    </a:lnTo>
                    <a:lnTo>
                      <a:pt x="466" y="0"/>
                    </a:lnTo>
                    <a:lnTo>
                      <a:pt x="466"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27" name="îšlíḑè"/>
              <p:cNvSpPr/>
              <p:nvPr/>
            </p:nvSpPr>
            <p:spPr bwMode="auto">
              <a:xfrm>
                <a:off x="3131" y="1886"/>
                <a:ext cx="32" cy="1377"/>
              </a:xfrm>
              <a:prstGeom prst="rect">
                <a:avLst/>
              </a:prstGeom>
              <a:solidFill>
                <a:srgbClr val="F7F2E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28" name="iṣlîdé"/>
              <p:cNvSpPr/>
              <p:nvPr/>
            </p:nvSpPr>
            <p:spPr bwMode="auto">
              <a:xfrm>
                <a:off x="3131" y="1886"/>
                <a:ext cx="32" cy="13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29" name="ïṧlíḓê"/>
              <p:cNvSpPr/>
              <p:nvPr/>
            </p:nvSpPr>
            <p:spPr bwMode="auto">
              <a:xfrm>
                <a:off x="3045" y="1886"/>
                <a:ext cx="32" cy="1377"/>
              </a:xfrm>
              <a:prstGeom prst="rect">
                <a:avLst/>
              </a:prstGeom>
              <a:solidFill>
                <a:srgbClr val="F7F2E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30" name="íś1îḑè"/>
              <p:cNvSpPr/>
              <p:nvPr/>
            </p:nvSpPr>
            <p:spPr bwMode="auto">
              <a:xfrm>
                <a:off x="3045" y="1886"/>
                <a:ext cx="32" cy="13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31" name="íś1îḑe"/>
              <p:cNvSpPr/>
              <p:nvPr/>
            </p:nvSpPr>
            <p:spPr bwMode="auto">
              <a:xfrm>
                <a:off x="3381" y="1886"/>
                <a:ext cx="34" cy="1377"/>
              </a:xfrm>
              <a:prstGeom prst="rect">
                <a:avLst/>
              </a:prstGeom>
              <a:solidFill>
                <a:srgbClr val="F7F2E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32" name="îsľïḓé"/>
              <p:cNvSpPr/>
              <p:nvPr/>
            </p:nvSpPr>
            <p:spPr bwMode="auto">
              <a:xfrm>
                <a:off x="3381" y="1886"/>
                <a:ext cx="34" cy="13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33" name="i$ḷïḍè"/>
              <p:cNvSpPr/>
              <p:nvPr/>
            </p:nvSpPr>
            <p:spPr bwMode="auto">
              <a:xfrm>
                <a:off x="3213" y="1886"/>
                <a:ext cx="33" cy="1377"/>
              </a:xfrm>
              <a:prstGeom prst="rect">
                <a:avLst/>
              </a:prstGeom>
              <a:solidFill>
                <a:srgbClr val="F7F2E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34" name="íṧļíďè"/>
              <p:cNvSpPr/>
              <p:nvPr/>
            </p:nvSpPr>
            <p:spPr bwMode="auto">
              <a:xfrm>
                <a:off x="3213" y="1886"/>
                <a:ext cx="33" cy="13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35" name="îṩḷiďè"/>
              <p:cNvSpPr/>
              <p:nvPr/>
            </p:nvSpPr>
            <p:spPr bwMode="auto">
              <a:xfrm>
                <a:off x="3298" y="1886"/>
                <a:ext cx="33" cy="1377"/>
              </a:xfrm>
              <a:prstGeom prst="rect">
                <a:avLst/>
              </a:prstGeom>
              <a:solidFill>
                <a:srgbClr val="F7F2E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36" name="işlïdè"/>
              <p:cNvSpPr/>
              <p:nvPr/>
            </p:nvSpPr>
            <p:spPr bwMode="auto">
              <a:xfrm>
                <a:off x="3298" y="1886"/>
                <a:ext cx="33" cy="13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37" name="íṡ1iďê"/>
              <p:cNvSpPr/>
              <p:nvPr/>
            </p:nvSpPr>
            <p:spPr bwMode="auto">
              <a:xfrm>
                <a:off x="2998" y="1876"/>
                <a:ext cx="643" cy="48"/>
              </a:xfrm>
              <a:prstGeom prst="rect">
                <a:avLst/>
              </a:prstGeom>
              <a:solidFill>
                <a:srgbClr val="F7F2E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38" name="íş1íḋé"/>
              <p:cNvSpPr/>
              <p:nvPr/>
            </p:nvSpPr>
            <p:spPr bwMode="auto">
              <a:xfrm>
                <a:off x="2998" y="1876"/>
                <a:ext cx="643" cy="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39" name="iśḻïḍê"/>
              <p:cNvSpPr/>
              <p:nvPr/>
            </p:nvSpPr>
            <p:spPr bwMode="auto">
              <a:xfrm>
                <a:off x="2993" y="1871"/>
                <a:ext cx="653" cy="58"/>
              </a:xfrm>
              <a:custGeom>
                <a:avLst/>
                <a:gdLst>
                  <a:gd name="T0" fmla="*/ 648 w 653"/>
                  <a:gd name="T1" fmla="*/ 53 h 58"/>
                  <a:gd name="T2" fmla="*/ 648 w 653"/>
                  <a:gd name="T3" fmla="*/ 48 h 58"/>
                  <a:gd name="T4" fmla="*/ 10 w 653"/>
                  <a:gd name="T5" fmla="*/ 48 h 58"/>
                  <a:gd name="T6" fmla="*/ 10 w 653"/>
                  <a:gd name="T7" fmla="*/ 10 h 58"/>
                  <a:gd name="T8" fmla="*/ 643 w 653"/>
                  <a:gd name="T9" fmla="*/ 10 h 58"/>
                  <a:gd name="T10" fmla="*/ 643 w 653"/>
                  <a:gd name="T11" fmla="*/ 53 h 58"/>
                  <a:gd name="T12" fmla="*/ 648 w 653"/>
                  <a:gd name="T13" fmla="*/ 53 h 58"/>
                  <a:gd name="T14" fmla="*/ 648 w 653"/>
                  <a:gd name="T15" fmla="*/ 48 h 58"/>
                  <a:gd name="T16" fmla="*/ 648 w 653"/>
                  <a:gd name="T17" fmla="*/ 53 h 58"/>
                  <a:gd name="T18" fmla="*/ 653 w 653"/>
                  <a:gd name="T19" fmla="*/ 53 h 58"/>
                  <a:gd name="T20" fmla="*/ 653 w 653"/>
                  <a:gd name="T21" fmla="*/ 0 h 58"/>
                  <a:gd name="T22" fmla="*/ 0 w 653"/>
                  <a:gd name="T23" fmla="*/ 0 h 58"/>
                  <a:gd name="T24" fmla="*/ 0 w 653"/>
                  <a:gd name="T25" fmla="*/ 58 h 58"/>
                  <a:gd name="T26" fmla="*/ 653 w 653"/>
                  <a:gd name="T27" fmla="*/ 58 h 58"/>
                  <a:gd name="T28" fmla="*/ 653 w 653"/>
                  <a:gd name="T29" fmla="*/ 53 h 58"/>
                  <a:gd name="T30" fmla="*/ 648 w 653"/>
                  <a:gd name="T31"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3" h="58">
                    <a:moveTo>
                      <a:pt x="648" y="53"/>
                    </a:moveTo>
                    <a:lnTo>
                      <a:pt x="648" y="48"/>
                    </a:lnTo>
                    <a:lnTo>
                      <a:pt x="10" y="48"/>
                    </a:lnTo>
                    <a:lnTo>
                      <a:pt x="10" y="10"/>
                    </a:lnTo>
                    <a:lnTo>
                      <a:pt x="643" y="10"/>
                    </a:lnTo>
                    <a:lnTo>
                      <a:pt x="643" y="53"/>
                    </a:lnTo>
                    <a:lnTo>
                      <a:pt x="648" y="53"/>
                    </a:lnTo>
                    <a:lnTo>
                      <a:pt x="648" y="48"/>
                    </a:lnTo>
                    <a:lnTo>
                      <a:pt x="648" y="53"/>
                    </a:lnTo>
                    <a:lnTo>
                      <a:pt x="653" y="53"/>
                    </a:lnTo>
                    <a:lnTo>
                      <a:pt x="653" y="0"/>
                    </a:lnTo>
                    <a:lnTo>
                      <a:pt x="0" y="0"/>
                    </a:lnTo>
                    <a:lnTo>
                      <a:pt x="0" y="58"/>
                    </a:lnTo>
                    <a:lnTo>
                      <a:pt x="653" y="58"/>
                    </a:lnTo>
                    <a:lnTo>
                      <a:pt x="653" y="53"/>
                    </a:lnTo>
                    <a:lnTo>
                      <a:pt x="648" y="53"/>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40" name="ïšlîḋe"/>
              <p:cNvSpPr/>
              <p:nvPr/>
            </p:nvSpPr>
            <p:spPr bwMode="auto">
              <a:xfrm>
                <a:off x="2993" y="1871"/>
                <a:ext cx="653" cy="58"/>
              </a:xfrm>
              <a:custGeom>
                <a:avLst/>
                <a:gdLst>
                  <a:gd name="T0" fmla="*/ 648 w 653"/>
                  <a:gd name="T1" fmla="*/ 53 h 58"/>
                  <a:gd name="T2" fmla="*/ 648 w 653"/>
                  <a:gd name="T3" fmla="*/ 48 h 58"/>
                  <a:gd name="T4" fmla="*/ 10 w 653"/>
                  <a:gd name="T5" fmla="*/ 48 h 58"/>
                  <a:gd name="T6" fmla="*/ 10 w 653"/>
                  <a:gd name="T7" fmla="*/ 10 h 58"/>
                  <a:gd name="T8" fmla="*/ 643 w 653"/>
                  <a:gd name="T9" fmla="*/ 10 h 58"/>
                  <a:gd name="T10" fmla="*/ 643 w 653"/>
                  <a:gd name="T11" fmla="*/ 53 h 58"/>
                  <a:gd name="T12" fmla="*/ 648 w 653"/>
                  <a:gd name="T13" fmla="*/ 53 h 58"/>
                  <a:gd name="T14" fmla="*/ 648 w 653"/>
                  <a:gd name="T15" fmla="*/ 48 h 58"/>
                  <a:gd name="T16" fmla="*/ 648 w 653"/>
                  <a:gd name="T17" fmla="*/ 53 h 58"/>
                  <a:gd name="T18" fmla="*/ 653 w 653"/>
                  <a:gd name="T19" fmla="*/ 53 h 58"/>
                  <a:gd name="T20" fmla="*/ 653 w 653"/>
                  <a:gd name="T21" fmla="*/ 0 h 58"/>
                  <a:gd name="T22" fmla="*/ 0 w 653"/>
                  <a:gd name="T23" fmla="*/ 0 h 58"/>
                  <a:gd name="T24" fmla="*/ 0 w 653"/>
                  <a:gd name="T25" fmla="*/ 58 h 58"/>
                  <a:gd name="T26" fmla="*/ 653 w 653"/>
                  <a:gd name="T27" fmla="*/ 58 h 58"/>
                  <a:gd name="T28" fmla="*/ 653 w 653"/>
                  <a:gd name="T29" fmla="*/ 53 h 58"/>
                  <a:gd name="T30" fmla="*/ 648 w 653"/>
                  <a:gd name="T31"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3" h="58">
                    <a:moveTo>
                      <a:pt x="648" y="53"/>
                    </a:moveTo>
                    <a:lnTo>
                      <a:pt x="648" y="48"/>
                    </a:lnTo>
                    <a:lnTo>
                      <a:pt x="10" y="48"/>
                    </a:lnTo>
                    <a:lnTo>
                      <a:pt x="10" y="10"/>
                    </a:lnTo>
                    <a:lnTo>
                      <a:pt x="643" y="10"/>
                    </a:lnTo>
                    <a:lnTo>
                      <a:pt x="643" y="53"/>
                    </a:lnTo>
                    <a:lnTo>
                      <a:pt x="648" y="53"/>
                    </a:lnTo>
                    <a:lnTo>
                      <a:pt x="648" y="48"/>
                    </a:lnTo>
                    <a:lnTo>
                      <a:pt x="648" y="53"/>
                    </a:lnTo>
                    <a:lnTo>
                      <a:pt x="653" y="53"/>
                    </a:lnTo>
                    <a:lnTo>
                      <a:pt x="653" y="0"/>
                    </a:lnTo>
                    <a:lnTo>
                      <a:pt x="0" y="0"/>
                    </a:lnTo>
                    <a:lnTo>
                      <a:pt x="0" y="58"/>
                    </a:lnTo>
                    <a:lnTo>
                      <a:pt x="653" y="58"/>
                    </a:lnTo>
                    <a:lnTo>
                      <a:pt x="653" y="53"/>
                    </a:lnTo>
                    <a:lnTo>
                      <a:pt x="648" y="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grpSp>
        <p:grpSp>
          <p:nvGrpSpPr>
            <p:cNvPr id="347" name="iṩľîďè"/>
            <p:cNvGrpSpPr/>
            <p:nvPr/>
          </p:nvGrpSpPr>
          <p:grpSpPr bwMode="auto">
            <a:xfrm>
              <a:off x="4609307" y="1795463"/>
              <a:ext cx="2698750" cy="3602038"/>
              <a:chOff x="2993" y="1131"/>
              <a:chExt cx="1700" cy="2269"/>
            </a:xfrm>
          </p:grpSpPr>
          <p:sp>
            <p:nvSpPr>
              <p:cNvPr id="1041" name="íṣlïḓê"/>
              <p:cNvSpPr/>
              <p:nvPr/>
            </p:nvSpPr>
            <p:spPr bwMode="auto">
              <a:xfrm>
                <a:off x="2998" y="3251"/>
                <a:ext cx="643" cy="35"/>
              </a:xfrm>
              <a:prstGeom prst="rect">
                <a:avLst/>
              </a:prstGeom>
              <a:solidFill>
                <a:srgbClr val="EAC7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42" name="íś1íḑê"/>
              <p:cNvSpPr/>
              <p:nvPr/>
            </p:nvSpPr>
            <p:spPr bwMode="auto">
              <a:xfrm>
                <a:off x="2998" y="3251"/>
                <a:ext cx="643" cy="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43" name="ísḻîde"/>
              <p:cNvSpPr/>
              <p:nvPr/>
            </p:nvSpPr>
            <p:spPr bwMode="auto">
              <a:xfrm>
                <a:off x="2993" y="3246"/>
                <a:ext cx="653" cy="45"/>
              </a:xfrm>
              <a:custGeom>
                <a:avLst/>
                <a:gdLst>
                  <a:gd name="T0" fmla="*/ 648 w 653"/>
                  <a:gd name="T1" fmla="*/ 40 h 45"/>
                  <a:gd name="T2" fmla="*/ 648 w 653"/>
                  <a:gd name="T3" fmla="*/ 36 h 45"/>
                  <a:gd name="T4" fmla="*/ 10 w 653"/>
                  <a:gd name="T5" fmla="*/ 36 h 45"/>
                  <a:gd name="T6" fmla="*/ 10 w 653"/>
                  <a:gd name="T7" fmla="*/ 10 h 45"/>
                  <a:gd name="T8" fmla="*/ 643 w 653"/>
                  <a:gd name="T9" fmla="*/ 10 h 45"/>
                  <a:gd name="T10" fmla="*/ 643 w 653"/>
                  <a:gd name="T11" fmla="*/ 40 h 45"/>
                  <a:gd name="T12" fmla="*/ 648 w 653"/>
                  <a:gd name="T13" fmla="*/ 40 h 45"/>
                  <a:gd name="T14" fmla="*/ 648 w 653"/>
                  <a:gd name="T15" fmla="*/ 36 h 45"/>
                  <a:gd name="T16" fmla="*/ 648 w 653"/>
                  <a:gd name="T17" fmla="*/ 40 h 45"/>
                  <a:gd name="T18" fmla="*/ 653 w 653"/>
                  <a:gd name="T19" fmla="*/ 40 h 45"/>
                  <a:gd name="T20" fmla="*/ 653 w 653"/>
                  <a:gd name="T21" fmla="*/ 0 h 45"/>
                  <a:gd name="T22" fmla="*/ 0 w 653"/>
                  <a:gd name="T23" fmla="*/ 0 h 45"/>
                  <a:gd name="T24" fmla="*/ 0 w 653"/>
                  <a:gd name="T25" fmla="*/ 45 h 45"/>
                  <a:gd name="T26" fmla="*/ 653 w 653"/>
                  <a:gd name="T27" fmla="*/ 45 h 45"/>
                  <a:gd name="T28" fmla="*/ 653 w 653"/>
                  <a:gd name="T29" fmla="*/ 40 h 45"/>
                  <a:gd name="T30" fmla="*/ 648 w 653"/>
                  <a:gd name="T31"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3" h="45">
                    <a:moveTo>
                      <a:pt x="648" y="40"/>
                    </a:moveTo>
                    <a:lnTo>
                      <a:pt x="648" y="36"/>
                    </a:lnTo>
                    <a:lnTo>
                      <a:pt x="10" y="36"/>
                    </a:lnTo>
                    <a:lnTo>
                      <a:pt x="10" y="10"/>
                    </a:lnTo>
                    <a:lnTo>
                      <a:pt x="643" y="10"/>
                    </a:lnTo>
                    <a:lnTo>
                      <a:pt x="643" y="40"/>
                    </a:lnTo>
                    <a:lnTo>
                      <a:pt x="648" y="40"/>
                    </a:lnTo>
                    <a:lnTo>
                      <a:pt x="648" y="36"/>
                    </a:lnTo>
                    <a:lnTo>
                      <a:pt x="648" y="40"/>
                    </a:lnTo>
                    <a:lnTo>
                      <a:pt x="653" y="40"/>
                    </a:lnTo>
                    <a:lnTo>
                      <a:pt x="653" y="0"/>
                    </a:lnTo>
                    <a:lnTo>
                      <a:pt x="0" y="0"/>
                    </a:lnTo>
                    <a:lnTo>
                      <a:pt x="0" y="45"/>
                    </a:lnTo>
                    <a:lnTo>
                      <a:pt x="653" y="45"/>
                    </a:lnTo>
                    <a:lnTo>
                      <a:pt x="653" y="40"/>
                    </a:lnTo>
                    <a:lnTo>
                      <a:pt x="648" y="40"/>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4" name="íSliďé"/>
              <p:cNvSpPr/>
              <p:nvPr/>
            </p:nvSpPr>
            <p:spPr bwMode="auto">
              <a:xfrm>
                <a:off x="2993" y="3246"/>
                <a:ext cx="653" cy="45"/>
              </a:xfrm>
              <a:custGeom>
                <a:avLst/>
                <a:gdLst>
                  <a:gd name="T0" fmla="*/ 648 w 653"/>
                  <a:gd name="T1" fmla="*/ 40 h 45"/>
                  <a:gd name="T2" fmla="*/ 648 w 653"/>
                  <a:gd name="T3" fmla="*/ 36 h 45"/>
                  <a:gd name="T4" fmla="*/ 10 w 653"/>
                  <a:gd name="T5" fmla="*/ 36 h 45"/>
                  <a:gd name="T6" fmla="*/ 10 w 653"/>
                  <a:gd name="T7" fmla="*/ 10 h 45"/>
                  <a:gd name="T8" fmla="*/ 643 w 653"/>
                  <a:gd name="T9" fmla="*/ 10 h 45"/>
                  <a:gd name="T10" fmla="*/ 643 w 653"/>
                  <a:gd name="T11" fmla="*/ 40 h 45"/>
                  <a:gd name="T12" fmla="*/ 648 w 653"/>
                  <a:gd name="T13" fmla="*/ 40 h 45"/>
                  <a:gd name="T14" fmla="*/ 648 w 653"/>
                  <a:gd name="T15" fmla="*/ 36 h 45"/>
                  <a:gd name="T16" fmla="*/ 648 w 653"/>
                  <a:gd name="T17" fmla="*/ 40 h 45"/>
                  <a:gd name="T18" fmla="*/ 653 w 653"/>
                  <a:gd name="T19" fmla="*/ 40 h 45"/>
                  <a:gd name="T20" fmla="*/ 653 w 653"/>
                  <a:gd name="T21" fmla="*/ 0 h 45"/>
                  <a:gd name="T22" fmla="*/ 0 w 653"/>
                  <a:gd name="T23" fmla="*/ 0 h 45"/>
                  <a:gd name="T24" fmla="*/ 0 w 653"/>
                  <a:gd name="T25" fmla="*/ 45 h 45"/>
                  <a:gd name="T26" fmla="*/ 653 w 653"/>
                  <a:gd name="T27" fmla="*/ 45 h 45"/>
                  <a:gd name="T28" fmla="*/ 653 w 653"/>
                  <a:gd name="T29" fmla="*/ 40 h 45"/>
                  <a:gd name="T30" fmla="*/ 648 w 653"/>
                  <a:gd name="T31"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3" h="45">
                    <a:moveTo>
                      <a:pt x="648" y="40"/>
                    </a:moveTo>
                    <a:lnTo>
                      <a:pt x="648" y="36"/>
                    </a:lnTo>
                    <a:lnTo>
                      <a:pt x="10" y="36"/>
                    </a:lnTo>
                    <a:lnTo>
                      <a:pt x="10" y="10"/>
                    </a:lnTo>
                    <a:lnTo>
                      <a:pt x="643" y="10"/>
                    </a:lnTo>
                    <a:lnTo>
                      <a:pt x="643" y="40"/>
                    </a:lnTo>
                    <a:lnTo>
                      <a:pt x="648" y="40"/>
                    </a:lnTo>
                    <a:lnTo>
                      <a:pt x="648" y="36"/>
                    </a:lnTo>
                    <a:lnTo>
                      <a:pt x="648" y="40"/>
                    </a:lnTo>
                    <a:lnTo>
                      <a:pt x="653" y="40"/>
                    </a:lnTo>
                    <a:lnTo>
                      <a:pt x="653" y="0"/>
                    </a:lnTo>
                    <a:lnTo>
                      <a:pt x="0" y="0"/>
                    </a:lnTo>
                    <a:lnTo>
                      <a:pt x="0" y="45"/>
                    </a:lnTo>
                    <a:lnTo>
                      <a:pt x="653" y="45"/>
                    </a:lnTo>
                    <a:lnTo>
                      <a:pt x="653" y="40"/>
                    </a:lnTo>
                    <a:lnTo>
                      <a:pt x="64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5" name="îṡļíde"/>
              <p:cNvSpPr/>
              <p:nvPr/>
            </p:nvSpPr>
            <p:spPr bwMode="auto">
              <a:xfrm>
                <a:off x="3118" y="1613"/>
                <a:ext cx="642" cy="49"/>
              </a:xfrm>
              <a:prstGeom prst="rect">
                <a:avLst/>
              </a:prstGeom>
              <a:solidFill>
                <a:srgbClr val="F7F2E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46" name="ïṣlïḓè"/>
              <p:cNvSpPr/>
              <p:nvPr/>
            </p:nvSpPr>
            <p:spPr bwMode="auto">
              <a:xfrm>
                <a:off x="3118" y="1613"/>
                <a:ext cx="642" cy="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47" name="îṡ1ídê"/>
              <p:cNvSpPr/>
              <p:nvPr/>
            </p:nvSpPr>
            <p:spPr bwMode="auto">
              <a:xfrm>
                <a:off x="3112" y="1608"/>
                <a:ext cx="653" cy="59"/>
              </a:xfrm>
              <a:custGeom>
                <a:avLst/>
                <a:gdLst>
                  <a:gd name="T0" fmla="*/ 648 w 653"/>
                  <a:gd name="T1" fmla="*/ 54 h 59"/>
                  <a:gd name="T2" fmla="*/ 648 w 653"/>
                  <a:gd name="T3" fmla="*/ 49 h 59"/>
                  <a:gd name="T4" fmla="*/ 11 w 653"/>
                  <a:gd name="T5" fmla="*/ 49 h 59"/>
                  <a:gd name="T6" fmla="*/ 11 w 653"/>
                  <a:gd name="T7" fmla="*/ 10 h 59"/>
                  <a:gd name="T8" fmla="*/ 643 w 653"/>
                  <a:gd name="T9" fmla="*/ 10 h 59"/>
                  <a:gd name="T10" fmla="*/ 643 w 653"/>
                  <a:gd name="T11" fmla="*/ 54 h 59"/>
                  <a:gd name="T12" fmla="*/ 648 w 653"/>
                  <a:gd name="T13" fmla="*/ 54 h 59"/>
                  <a:gd name="T14" fmla="*/ 648 w 653"/>
                  <a:gd name="T15" fmla="*/ 49 h 59"/>
                  <a:gd name="T16" fmla="*/ 648 w 653"/>
                  <a:gd name="T17" fmla="*/ 54 h 59"/>
                  <a:gd name="T18" fmla="*/ 653 w 653"/>
                  <a:gd name="T19" fmla="*/ 54 h 59"/>
                  <a:gd name="T20" fmla="*/ 653 w 653"/>
                  <a:gd name="T21" fmla="*/ 0 h 59"/>
                  <a:gd name="T22" fmla="*/ 0 w 653"/>
                  <a:gd name="T23" fmla="*/ 0 h 59"/>
                  <a:gd name="T24" fmla="*/ 0 w 653"/>
                  <a:gd name="T25" fmla="*/ 59 h 59"/>
                  <a:gd name="T26" fmla="*/ 653 w 653"/>
                  <a:gd name="T27" fmla="*/ 59 h 59"/>
                  <a:gd name="T28" fmla="*/ 653 w 653"/>
                  <a:gd name="T29" fmla="*/ 54 h 59"/>
                  <a:gd name="T30" fmla="*/ 648 w 653"/>
                  <a:gd name="T31"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3" h="59">
                    <a:moveTo>
                      <a:pt x="648" y="54"/>
                    </a:moveTo>
                    <a:lnTo>
                      <a:pt x="648" y="49"/>
                    </a:lnTo>
                    <a:lnTo>
                      <a:pt x="11" y="49"/>
                    </a:lnTo>
                    <a:lnTo>
                      <a:pt x="11" y="10"/>
                    </a:lnTo>
                    <a:lnTo>
                      <a:pt x="643" y="10"/>
                    </a:lnTo>
                    <a:lnTo>
                      <a:pt x="643" y="54"/>
                    </a:lnTo>
                    <a:lnTo>
                      <a:pt x="648" y="54"/>
                    </a:lnTo>
                    <a:lnTo>
                      <a:pt x="648" y="49"/>
                    </a:lnTo>
                    <a:lnTo>
                      <a:pt x="648" y="54"/>
                    </a:lnTo>
                    <a:lnTo>
                      <a:pt x="653" y="54"/>
                    </a:lnTo>
                    <a:lnTo>
                      <a:pt x="653" y="0"/>
                    </a:lnTo>
                    <a:lnTo>
                      <a:pt x="0" y="0"/>
                    </a:lnTo>
                    <a:lnTo>
                      <a:pt x="0" y="59"/>
                    </a:lnTo>
                    <a:lnTo>
                      <a:pt x="653" y="59"/>
                    </a:lnTo>
                    <a:lnTo>
                      <a:pt x="653" y="54"/>
                    </a:lnTo>
                    <a:lnTo>
                      <a:pt x="648" y="54"/>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8" name="íŝḷïḑè"/>
              <p:cNvSpPr/>
              <p:nvPr/>
            </p:nvSpPr>
            <p:spPr bwMode="auto">
              <a:xfrm>
                <a:off x="3112" y="1608"/>
                <a:ext cx="653" cy="59"/>
              </a:xfrm>
              <a:custGeom>
                <a:avLst/>
                <a:gdLst>
                  <a:gd name="T0" fmla="*/ 648 w 653"/>
                  <a:gd name="T1" fmla="*/ 54 h 59"/>
                  <a:gd name="T2" fmla="*/ 648 w 653"/>
                  <a:gd name="T3" fmla="*/ 49 h 59"/>
                  <a:gd name="T4" fmla="*/ 11 w 653"/>
                  <a:gd name="T5" fmla="*/ 49 h 59"/>
                  <a:gd name="T6" fmla="*/ 11 w 653"/>
                  <a:gd name="T7" fmla="*/ 10 h 59"/>
                  <a:gd name="T8" fmla="*/ 643 w 653"/>
                  <a:gd name="T9" fmla="*/ 10 h 59"/>
                  <a:gd name="T10" fmla="*/ 643 w 653"/>
                  <a:gd name="T11" fmla="*/ 54 h 59"/>
                  <a:gd name="T12" fmla="*/ 648 w 653"/>
                  <a:gd name="T13" fmla="*/ 54 h 59"/>
                  <a:gd name="T14" fmla="*/ 648 w 653"/>
                  <a:gd name="T15" fmla="*/ 49 h 59"/>
                  <a:gd name="T16" fmla="*/ 648 w 653"/>
                  <a:gd name="T17" fmla="*/ 54 h 59"/>
                  <a:gd name="T18" fmla="*/ 653 w 653"/>
                  <a:gd name="T19" fmla="*/ 54 h 59"/>
                  <a:gd name="T20" fmla="*/ 653 w 653"/>
                  <a:gd name="T21" fmla="*/ 0 h 59"/>
                  <a:gd name="T22" fmla="*/ 0 w 653"/>
                  <a:gd name="T23" fmla="*/ 0 h 59"/>
                  <a:gd name="T24" fmla="*/ 0 w 653"/>
                  <a:gd name="T25" fmla="*/ 59 h 59"/>
                  <a:gd name="T26" fmla="*/ 653 w 653"/>
                  <a:gd name="T27" fmla="*/ 59 h 59"/>
                  <a:gd name="T28" fmla="*/ 653 w 653"/>
                  <a:gd name="T29" fmla="*/ 54 h 59"/>
                  <a:gd name="T30" fmla="*/ 648 w 653"/>
                  <a:gd name="T31" fmla="*/ 5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3" h="59">
                    <a:moveTo>
                      <a:pt x="648" y="54"/>
                    </a:moveTo>
                    <a:lnTo>
                      <a:pt x="648" y="49"/>
                    </a:lnTo>
                    <a:lnTo>
                      <a:pt x="11" y="49"/>
                    </a:lnTo>
                    <a:lnTo>
                      <a:pt x="11" y="10"/>
                    </a:lnTo>
                    <a:lnTo>
                      <a:pt x="643" y="10"/>
                    </a:lnTo>
                    <a:lnTo>
                      <a:pt x="643" y="54"/>
                    </a:lnTo>
                    <a:lnTo>
                      <a:pt x="648" y="54"/>
                    </a:lnTo>
                    <a:lnTo>
                      <a:pt x="648" y="49"/>
                    </a:lnTo>
                    <a:lnTo>
                      <a:pt x="648" y="54"/>
                    </a:lnTo>
                    <a:lnTo>
                      <a:pt x="653" y="54"/>
                    </a:lnTo>
                    <a:lnTo>
                      <a:pt x="653" y="0"/>
                    </a:lnTo>
                    <a:lnTo>
                      <a:pt x="0" y="0"/>
                    </a:lnTo>
                    <a:lnTo>
                      <a:pt x="0" y="59"/>
                    </a:lnTo>
                    <a:lnTo>
                      <a:pt x="653" y="59"/>
                    </a:lnTo>
                    <a:lnTo>
                      <a:pt x="653" y="54"/>
                    </a:lnTo>
                    <a:lnTo>
                      <a:pt x="648"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9" name="ïsḷiḋe"/>
              <p:cNvSpPr/>
              <p:nvPr/>
            </p:nvSpPr>
            <p:spPr bwMode="auto">
              <a:xfrm>
                <a:off x="4123" y="1844"/>
                <a:ext cx="192" cy="32"/>
              </a:xfrm>
              <a:custGeom>
                <a:avLst/>
                <a:gdLst>
                  <a:gd name="T0" fmla="*/ 0 w 192"/>
                  <a:gd name="T1" fmla="*/ 0 h 32"/>
                  <a:gd name="T2" fmla="*/ 0 w 192"/>
                  <a:gd name="T3" fmla="*/ 0 h 32"/>
                  <a:gd name="T4" fmla="*/ 0 w 192"/>
                  <a:gd name="T5" fmla="*/ 32 h 32"/>
                  <a:gd name="T6" fmla="*/ 0 w 192"/>
                  <a:gd name="T7" fmla="*/ 32 h 32"/>
                  <a:gd name="T8" fmla="*/ 0 w 192"/>
                  <a:gd name="T9" fmla="*/ 0 h 32"/>
                  <a:gd name="T10" fmla="*/ 192 w 192"/>
                  <a:gd name="T11" fmla="*/ 0 h 32"/>
                  <a:gd name="T12" fmla="*/ 78 w 192"/>
                  <a:gd name="T13" fmla="*/ 0 h 32"/>
                  <a:gd name="T14" fmla="*/ 78 w 192"/>
                  <a:gd name="T15" fmla="*/ 32 h 32"/>
                  <a:gd name="T16" fmla="*/ 192 w 192"/>
                  <a:gd name="T17" fmla="*/ 32 h 32"/>
                  <a:gd name="T18" fmla="*/ 192 w 192"/>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32">
                    <a:moveTo>
                      <a:pt x="0" y="0"/>
                    </a:moveTo>
                    <a:lnTo>
                      <a:pt x="0" y="0"/>
                    </a:lnTo>
                    <a:lnTo>
                      <a:pt x="0" y="32"/>
                    </a:lnTo>
                    <a:lnTo>
                      <a:pt x="0" y="32"/>
                    </a:lnTo>
                    <a:lnTo>
                      <a:pt x="0" y="0"/>
                    </a:lnTo>
                    <a:close/>
                    <a:moveTo>
                      <a:pt x="192" y="0"/>
                    </a:moveTo>
                    <a:lnTo>
                      <a:pt x="78" y="0"/>
                    </a:lnTo>
                    <a:lnTo>
                      <a:pt x="78" y="32"/>
                    </a:lnTo>
                    <a:lnTo>
                      <a:pt x="192" y="32"/>
                    </a:lnTo>
                    <a:lnTo>
                      <a:pt x="192"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0" name="ïśḷîḍè"/>
              <p:cNvSpPr/>
              <p:nvPr/>
            </p:nvSpPr>
            <p:spPr bwMode="auto">
              <a:xfrm>
                <a:off x="4123" y="1844"/>
                <a:ext cx="192" cy="32"/>
              </a:xfrm>
              <a:custGeom>
                <a:avLst/>
                <a:gdLst>
                  <a:gd name="T0" fmla="*/ 0 w 192"/>
                  <a:gd name="T1" fmla="*/ 0 h 32"/>
                  <a:gd name="T2" fmla="*/ 0 w 192"/>
                  <a:gd name="T3" fmla="*/ 0 h 32"/>
                  <a:gd name="T4" fmla="*/ 0 w 192"/>
                  <a:gd name="T5" fmla="*/ 32 h 32"/>
                  <a:gd name="T6" fmla="*/ 0 w 192"/>
                  <a:gd name="T7" fmla="*/ 32 h 32"/>
                  <a:gd name="T8" fmla="*/ 0 w 192"/>
                  <a:gd name="T9" fmla="*/ 0 h 32"/>
                  <a:gd name="T10" fmla="*/ 192 w 192"/>
                  <a:gd name="T11" fmla="*/ 0 h 32"/>
                  <a:gd name="T12" fmla="*/ 78 w 192"/>
                  <a:gd name="T13" fmla="*/ 0 h 32"/>
                  <a:gd name="T14" fmla="*/ 78 w 192"/>
                  <a:gd name="T15" fmla="*/ 32 h 32"/>
                  <a:gd name="T16" fmla="*/ 192 w 192"/>
                  <a:gd name="T17" fmla="*/ 32 h 32"/>
                  <a:gd name="T18" fmla="*/ 192 w 192"/>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32">
                    <a:moveTo>
                      <a:pt x="0" y="0"/>
                    </a:moveTo>
                    <a:lnTo>
                      <a:pt x="0" y="0"/>
                    </a:lnTo>
                    <a:lnTo>
                      <a:pt x="0" y="32"/>
                    </a:lnTo>
                    <a:lnTo>
                      <a:pt x="0" y="32"/>
                    </a:lnTo>
                    <a:lnTo>
                      <a:pt x="0" y="0"/>
                    </a:lnTo>
                    <a:moveTo>
                      <a:pt x="192" y="0"/>
                    </a:moveTo>
                    <a:lnTo>
                      <a:pt x="78" y="0"/>
                    </a:lnTo>
                    <a:lnTo>
                      <a:pt x="78" y="32"/>
                    </a:lnTo>
                    <a:lnTo>
                      <a:pt x="192" y="32"/>
                    </a:lnTo>
                    <a:lnTo>
                      <a:pt x="1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1" name="işlïḑê"/>
              <p:cNvSpPr/>
              <p:nvPr/>
            </p:nvSpPr>
            <p:spPr bwMode="auto">
              <a:xfrm>
                <a:off x="4123" y="1908"/>
                <a:ext cx="192" cy="31"/>
              </a:xfrm>
              <a:custGeom>
                <a:avLst/>
                <a:gdLst>
                  <a:gd name="T0" fmla="*/ 0 w 192"/>
                  <a:gd name="T1" fmla="*/ 0 h 31"/>
                  <a:gd name="T2" fmla="*/ 0 w 192"/>
                  <a:gd name="T3" fmla="*/ 0 h 31"/>
                  <a:gd name="T4" fmla="*/ 0 w 192"/>
                  <a:gd name="T5" fmla="*/ 31 h 31"/>
                  <a:gd name="T6" fmla="*/ 0 w 192"/>
                  <a:gd name="T7" fmla="*/ 31 h 31"/>
                  <a:gd name="T8" fmla="*/ 0 w 192"/>
                  <a:gd name="T9" fmla="*/ 0 h 31"/>
                  <a:gd name="T10" fmla="*/ 192 w 192"/>
                  <a:gd name="T11" fmla="*/ 0 h 31"/>
                  <a:gd name="T12" fmla="*/ 78 w 192"/>
                  <a:gd name="T13" fmla="*/ 0 h 31"/>
                  <a:gd name="T14" fmla="*/ 78 w 192"/>
                  <a:gd name="T15" fmla="*/ 31 h 31"/>
                  <a:gd name="T16" fmla="*/ 192 w 192"/>
                  <a:gd name="T17" fmla="*/ 31 h 31"/>
                  <a:gd name="T18" fmla="*/ 192 w 192"/>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31">
                    <a:moveTo>
                      <a:pt x="0" y="0"/>
                    </a:moveTo>
                    <a:lnTo>
                      <a:pt x="0" y="0"/>
                    </a:lnTo>
                    <a:lnTo>
                      <a:pt x="0" y="31"/>
                    </a:lnTo>
                    <a:lnTo>
                      <a:pt x="0" y="31"/>
                    </a:lnTo>
                    <a:lnTo>
                      <a:pt x="0" y="0"/>
                    </a:lnTo>
                    <a:close/>
                    <a:moveTo>
                      <a:pt x="192" y="0"/>
                    </a:moveTo>
                    <a:lnTo>
                      <a:pt x="78" y="0"/>
                    </a:lnTo>
                    <a:lnTo>
                      <a:pt x="78" y="31"/>
                    </a:lnTo>
                    <a:lnTo>
                      <a:pt x="192" y="31"/>
                    </a:lnTo>
                    <a:lnTo>
                      <a:pt x="192"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2" name="ïṡľîdê"/>
              <p:cNvSpPr/>
              <p:nvPr/>
            </p:nvSpPr>
            <p:spPr bwMode="auto">
              <a:xfrm>
                <a:off x="4123" y="1908"/>
                <a:ext cx="192" cy="31"/>
              </a:xfrm>
              <a:custGeom>
                <a:avLst/>
                <a:gdLst>
                  <a:gd name="T0" fmla="*/ 0 w 192"/>
                  <a:gd name="T1" fmla="*/ 0 h 31"/>
                  <a:gd name="T2" fmla="*/ 0 w 192"/>
                  <a:gd name="T3" fmla="*/ 0 h 31"/>
                  <a:gd name="T4" fmla="*/ 0 w 192"/>
                  <a:gd name="T5" fmla="*/ 31 h 31"/>
                  <a:gd name="T6" fmla="*/ 0 w 192"/>
                  <a:gd name="T7" fmla="*/ 31 h 31"/>
                  <a:gd name="T8" fmla="*/ 0 w 192"/>
                  <a:gd name="T9" fmla="*/ 0 h 31"/>
                  <a:gd name="T10" fmla="*/ 192 w 192"/>
                  <a:gd name="T11" fmla="*/ 0 h 31"/>
                  <a:gd name="T12" fmla="*/ 78 w 192"/>
                  <a:gd name="T13" fmla="*/ 0 h 31"/>
                  <a:gd name="T14" fmla="*/ 78 w 192"/>
                  <a:gd name="T15" fmla="*/ 31 h 31"/>
                  <a:gd name="T16" fmla="*/ 192 w 192"/>
                  <a:gd name="T17" fmla="*/ 31 h 31"/>
                  <a:gd name="T18" fmla="*/ 192 w 192"/>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31">
                    <a:moveTo>
                      <a:pt x="0" y="0"/>
                    </a:moveTo>
                    <a:lnTo>
                      <a:pt x="0" y="0"/>
                    </a:lnTo>
                    <a:lnTo>
                      <a:pt x="0" y="31"/>
                    </a:lnTo>
                    <a:lnTo>
                      <a:pt x="0" y="31"/>
                    </a:lnTo>
                    <a:lnTo>
                      <a:pt x="0" y="0"/>
                    </a:lnTo>
                    <a:moveTo>
                      <a:pt x="192" y="0"/>
                    </a:moveTo>
                    <a:lnTo>
                      <a:pt x="78" y="0"/>
                    </a:lnTo>
                    <a:lnTo>
                      <a:pt x="78" y="31"/>
                    </a:lnTo>
                    <a:lnTo>
                      <a:pt x="192" y="31"/>
                    </a:lnTo>
                    <a:lnTo>
                      <a:pt x="19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3" name="ïs1íḓe"/>
              <p:cNvSpPr/>
              <p:nvPr/>
            </p:nvSpPr>
            <p:spPr bwMode="auto">
              <a:xfrm>
                <a:off x="4123" y="1970"/>
                <a:ext cx="451" cy="31"/>
              </a:xfrm>
              <a:custGeom>
                <a:avLst/>
                <a:gdLst>
                  <a:gd name="T0" fmla="*/ 446 w 446"/>
                  <a:gd name="T1" fmla="*/ 5 h 31"/>
                  <a:gd name="T2" fmla="*/ 434 w 446"/>
                  <a:gd name="T3" fmla="*/ 31 h 31"/>
                  <a:gd name="T4" fmla="*/ 446 w 446"/>
                  <a:gd name="T5" fmla="*/ 31 h 31"/>
                  <a:gd name="T6" fmla="*/ 446 w 446"/>
                  <a:gd name="T7" fmla="*/ 5 h 31"/>
                  <a:gd name="T8" fmla="*/ 0 w 446"/>
                  <a:gd name="T9" fmla="*/ 0 h 31"/>
                  <a:gd name="T10" fmla="*/ 0 w 446"/>
                  <a:gd name="T11" fmla="*/ 0 h 31"/>
                  <a:gd name="T12" fmla="*/ 0 w 446"/>
                  <a:gd name="T13" fmla="*/ 31 h 31"/>
                  <a:gd name="T14" fmla="*/ 0 w 446"/>
                  <a:gd name="T15" fmla="*/ 31 h 31"/>
                  <a:gd name="T16" fmla="*/ 0 w 446"/>
                  <a:gd name="T17" fmla="*/ 0 h 31"/>
                  <a:gd name="T18" fmla="*/ 192 w 446"/>
                  <a:gd name="T19" fmla="*/ 0 h 31"/>
                  <a:gd name="T20" fmla="*/ 77 w 446"/>
                  <a:gd name="T21" fmla="*/ 0 h 31"/>
                  <a:gd name="T22" fmla="*/ 77 w 446"/>
                  <a:gd name="T23" fmla="*/ 31 h 31"/>
                  <a:gd name="T24" fmla="*/ 202 w 446"/>
                  <a:gd name="T25" fmla="*/ 31 h 31"/>
                  <a:gd name="T26" fmla="*/ 192 w 446"/>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31">
                    <a:moveTo>
                      <a:pt x="446" y="5"/>
                    </a:moveTo>
                    <a:cubicBezTo>
                      <a:pt x="443" y="14"/>
                      <a:pt x="439" y="23"/>
                      <a:pt x="434" y="31"/>
                    </a:cubicBezTo>
                    <a:cubicBezTo>
                      <a:pt x="446" y="31"/>
                      <a:pt x="446" y="31"/>
                      <a:pt x="446" y="31"/>
                    </a:cubicBezTo>
                    <a:cubicBezTo>
                      <a:pt x="446" y="5"/>
                      <a:pt x="446" y="5"/>
                      <a:pt x="446" y="5"/>
                    </a:cubicBezTo>
                    <a:moveTo>
                      <a:pt x="0" y="0"/>
                    </a:moveTo>
                    <a:cubicBezTo>
                      <a:pt x="0" y="0"/>
                      <a:pt x="0" y="0"/>
                      <a:pt x="0" y="0"/>
                    </a:cubicBezTo>
                    <a:cubicBezTo>
                      <a:pt x="0" y="31"/>
                      <a:pt x="0" y="31"/>
                      <a:pt x="0" y="31"/>
                    </a:cubicBezTo>
                    <a:cubicBezTo>
                      <a:pt x="0" y="31"/>
                      <a:pt x="0" y="31"/>
                      <a:pt x="0" y="31"/>
                    </a:cubicBezTo>
                    <a:cubicBezTo>
                      <a:pt x="0" y="0"/>
                      <a:pt x="0" y="0"/>
                      <a:pt x="0" y="0"/>
                    </a:cubicBezTo>
                    <a:moveTo>
                      <a:pt x="192" y="0"/>
                    </a:moveTo>
                    <a:cubicBezTo>
                      <a:pt x="77" y="0"/>
                      <a:pt x="77" y="0"/>
                      <a:pt x="77" y="0"/>
                    </a:cubicBezTo>
                    <a:cubicBezTo>
                      <a:pt x="77" y="31"/>
                      <a:pt x="77" y="31"/>
                      <a:pt x="77" y="31"/>
                    </a:cubicBezTo>
                    <a:cubicBezTo>
                      <a:pt x="202" y="31"/>
                      <a:pt x="202" y="31"/>
                      <a:pt x="202" y="31"/>
                    </a:cubicBezTo>
                    <a:cubicBezTo>
                      <a:pt x="197" y="21"/>
                      <a:pt x="194" y="11"/>
                      <a:pt x="192" y="0"/>
                    </a:cubicBezTo>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4" name="ïṥḻíḑê"/>
              <p:cNvSpPr/>
              <p:nvPr/>
            </p:nvSpPr>
            <p:spPr bwMode="auto">
              <a:xfrm>
                <a:off x="4123" y="2033"/>
                <a:ext cx="451" cy="31"/>
              </a:xfrm>
              <a:custGeom>
                <a:avLst/>
                <a:gdLst>
                  <a:gd name="T0" fmla="*/ 0 w 446"/>
                  <a:gd name="T1" fmla="*/ 0 h 31"/>
                  <a:gd name="T2" fmla="*/ 0 w 446"/>
                  <a:gd name="T3" fmla="*/ 0 h 31"/>
                  <a:gd name="T4" fmla="*/ 0 w 446"/>
                  <a:gd name="T5" fmla="*/ 31 h 31"/>
                  <a:gd name="T6" fmla="*/ 0 w 446"/>
                  <a:gd name="T7" fmla="*/ 31 h 31"/>
                  <a:gd name="T8" fmla="*/ 0 w 446"/>
                  <a:gd name="T9" fmla="*/ 0 h 31"/>
                  <a:gd name="T10" fmla="*/ 446 w 446"/>
                  <a:gd name="T11" fmla="*/ 0 h 31"/>
                  <a:gd name="T12" fmla="*/ 406 w 446"/>
                  <a:gd name="T13" fmla="*/ 0 h 31"/>
                  <a:gd name="T14" fmla="*/ 322 w 446"/>
                  <a:gd name="T15" fmla="*/ 30 h 31"/>
                  <a:gd name="T16" fmla="*/ 301 w 446"/>
                  <a:gd name="T17" fmla="*/ 30 h 31"/>
                  <a:gd name="T18" fmla="*/ 225 w 446"/>
                  <a:gd name="T19" fmla="*/ 0 h 31"/>
                  <a:gd name="T20" fmla="*/ 77 w 446"/>
                  <a:gd name="T21" fmla="*/ 0 h 31"/>
                  <a:gd name="T22" fmla="*/ 77 w 446"/>
                  <a:gd name="T23" fmla="*/ 31 h 31"/>
                  <a:gd name="T24" fmla="*/ 446 w 446"/>
                  <a:gd name="T25" fmla="*/ 31 h 31"/>
                  <a:gd name="T26" fmla="*/ 446 w 446"/>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31">
                    <a:moveTo>
                      <a:pt x="0" y="0"/>
                    </a:moveTo>
                    <a:cubicBezTo>
                      <a:pt x="0" y="0"/>
                      <a:pt x="0" y="0"/>
                      <a:pt x="0" y="0"/>
                    </a:cubicBezTo>
                    <a:cubicBezTo>
                      <a:pt x="0" y="31"/>
                      <a:pt x="0" y="31"/>
                      <a:pt x="0" y="31"/>
                    </a:cubicBezTo>
                    <a:cubicBezTo>
                      <a:pt x="0" y="31"/>
                      <a:pt x="0" y="31"/>
                      <a:pt x="0" y="31"/>
                    </a:cubicBezTo>
                    <a:cubicBezTo>
                      <a:pt x="0" y="0"/>
                      <a:pt x="0" y="0"/>
                      <a:pt x="0" y="0"/>
                    </a:cubicBezTo>
                    <a:moveTo>
                      <a:pt x="446" y="0"/>
                    </a:moveTo>
                    <a:cubicBezTo>
                      <a:pt x="406" y="0"/>
                      <a:pt x="406" y="0"/>
                      <a:pt x="406" y="0"/>
                    </a:cubicBezTo>
                    <a:cubicBezTo>
                      <a:pt x="383" y="18"/>
                      <a:pt x="354" y="30"/>
                      <a:pt x="322" y="30"/>
                    </a:cubicBezTo>
                    <a:cubicBezTo>
                      <a:pt x="301" y="30"/>
                      <a:pt x="301" y="30"/>
                      <a:pt x="301" y="30"/>
                    </a:cubicBezTo>
                    <a:cubicBezTo>
                      <a:pt x="272" y="30"/>
                      <a:pt x="245" y="18"/>
                      <a:pt x="225" y="0"/>
                    </a:cubicBezTo>
                    <a:cubicBezTo>
                      <a:pt x="77" y="0"/>
                      <a:pt x="77" y="0"/>
                      <a:pt x="77" y="0"/>
                    </a:cubicBezTo>
                    <a:cubicBezTo>
                      <a:pt x="77" y="31"/>
                      <a:pt x="77" y="31"/>
                      <a:pt x="77" y="31"/>
                    </a:cubicBezTo>
                    <a:cubicBezTo>
                      <a:pt x="446" y="31"/>
                      <a:pt x="446" y="31"/>
                      <a:pt x="446" y="31"/>
                    </a:cubicBezTo>
                    <a:cubicBezTo>
                      <a:pt x="446" y="0"/>
                      <a:pt x="446" y="0"/>
                      <a:pt x="446" y="0"/>
                    </a:cubicBezTo>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5" name="íŝliďè"/>
              <p:cNvSpPr/>
              <p:nvPr/>
            </p:nvSpPr>
            <p:spPr bwMode="auto">
              <a:xfrm>
                <a:off x="4123" y="2098"/>
                <a:ext cx="451" cy="32"/>
              </a:xfrm>
              <a:custGeom>
                <a:avLst/>
                <a:gdLst>
                  <a:gd name="T0" fmla="*/ 0 w 451"/>
                  <a:gd name="T1" fmla="*/ 0 h 32"/>
                  <a:gd name="T2" fmla="*/ 0 w 451"/>
                  <a:gd name="T3" fmla="*/ 0 h 32"/>
                  <a:gd name="T4" fmla="*/ 0 w 451"/>
                  <a:gd name="T5" fmla="*/ 32 h 32"/>
                  <a:gd name="T6" fmla="*/ 0 w 451"/>
                  <a:gd name="T7" fmla="*/ 32 h 32"/>
                  <a:gd name="T8" fmla="*/ 0 w 451"/>
                  <a:gd name="T9" fmla="*/ 0 h 32"/>
                  <a:gd name="T10" fmla="*/ 451 w 451"/>
                  <a:gd name="T11" fmla="*/ 0 h 32"/>
                  <a:gd name="T12" fmla="*/ 78 w 451"/>
                  <a:gd name="T13" fmla="*/ 0 h 32"/>
                  <a:gd name="T14" fmla="*/ 78 w 451"/>
                  <a:gd name="T15" fmla="*/ 32 h 32"/>
                  <a:gd name="T16" fmla="*/ 451 w 451"/>
                  <a:gd name="T17" fmla="*/ 32 h 32"/>
                  <a:gd name="T18" fmla="*/ 451 w 451"/>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32">
                    <a:moveTo>
                      <a:pt x="0" y="0"/>
                    </a:moveTo>
                    <a:lnTo>
                      <a:pt x="0" y="0"/>
                    </a:lnTo>
                    <a:lnTo>
                      <a:pt x="0" y="32"/>
                    </a:lnTo>
                    <a:lnTo>
                      <a:pt x="0" y="32"/>
                    </a:lnTo>
                    <a:lnTo>
                      <a:pt x="0" y="0"/>
                    </a:lnTo>
                    <a:close/>
                    <a:moveTo>
                      <a:pt x="451" y="0"/>
                    </a:moveTo>
                    <a:lnTo>
                      <a:pt x="78" y="0"/>
                    </a:lnTo>
                    <a:lnTo>
                      <a:pt x="78" y="32"/>
                    </a:lnTo>
                    <a:lnTo>
                      <a:pt x="451" y="32"/>
                    </a:lnTo>
                    <a:lnTo>
                      <a:pt x="451"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6" name="îšḻîde"/>
              <p:cNvSpPr/>
              <p:nvPr/>
            </p:nvSpPr>
            <p:spPr bwMode="auto">
              <a:xfrm>
                <a:off x="4123" y="2098"/>
                <a:ext cx="451" cy="32"/>
              </a:xfrm>
              <a:custGeom>
                <a:avLst/>
                <a:gdLst>
                  <a:gd name="T0" fmla="*/ 0 w 451"/>
                  <a:gd name="T1" fmla="*/ 0 h 32"/>
                  <a:gd name="T2" fmla="*/ 0 w 451"/>
                  <a:gd name="T3" fmla="*/ 0 h 32"/>
                  <a:gd name="T4" fmla="*/ 0 w 451"/>
                  <a:gd name="T5" fmla="*/ 32 h 32"/>
                  <a:gd name="T6" fmla="*/ 0 w 451"/>
                  <a:gd name="T7" fmla="*/ 32 h 32"/>
                  <a:gd name="T8" fmla="*/ 0 w 451"/>
                  <a:gd name="T9" fmla="*/ 0 h 32"/>
                  <a:gd name="T10" fmla="*/ 451 w 451"/>
                  <a:gd name="T11" fmla="*/ 0 h 32"/>
                  <a:gd name="T12" fmla="*/ 78 w 451"/>
                  <a:gd name="T13" fmla="*/ 0 h 32"/>
                  <a:gd name="T14" fmla="*/ 78 w 451"/>
                  <a:gd name="T15" fmla="*/ 32 h 32"/>
                  <a:gd name="T16" fmla="*/ 451 w 451"/>
                  <a:gd name="T17" fmla="*/ 32 h 32"/>
                  <a:gd name="T18" fmla="*/ 451 w 451"/>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32">
                    <a:moveTo>
                      <a:pt x="0" y="0"/>
                    </a:moveTo>
                    <a:lnTo>
                      <a:pt x="0" y="0"/>
                    </a:lnTo>
                    <a:lnTo>
                      <a:pt x="0" y="32"/>
                    </a:lnTo>
                    <a:lnTo>
                      <a:pt x="0" y="32"/>
                    </a:lnTo>
                    <a:lnTo>
                      <a:pt x="0" y="0"/>
                    </a:lnTo>
                    <a:moveTo>
                      <a:pt x="451" y="0"/>
                    </a:moveTo>
                    <a:lnTo>
                      <a:pt x="78" y="0"/>
                    </a:lnTo>
                    <a:lnTo>
                      <a:pt x="78" y="32"/>
                    </a:lnTo>
                    <a:lnTo>
                      <a:pt x="451" y="32"/>
                    </a:lnTo>
                    <a:lnTo>
                      <a:pt x="4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7" name="îṩlîḋe"/>
              <p:cNvSpPr/>
              <p:nvPr/>
            </p:nvSpPr>
            <p:spPr bwMode="auto">
              <a:xfrm>
                <a:off x="4123" y="2161"/>
                <a:ext cx="451" cy="33"/>
              </a:xfrm>
              <a:custGeom>
                <a:avLst/>
                <a:gdLst>
                  <a:gd name="T0" fmla="*/ 0 w 451"/>
                  <a:gd name="T1" fmla="*/ 0 h 33"/>
                  <a:gd name="T2" fmla="*/ 0 w 451"/>
                  <a:gd name="T3" fmla="*/ 0 h 33"/>
                  <a:gd name="T4" fmla="*/ 0 w 451"/>
                  <a:gd name="T5" fmla="*/ 33 h 33"/>
                  <a:gd name="T6" fmla="*/ 0 w 451"/>
                  <a:gd name="T7" fmla="*/ 33 h 33"/>
                  <a:gd name="T8" fmla="*/ 0 w 451"/>
                  <a:gd name="T9" fmla="*/ 0 h 33"/>
                  <a:gd name="T10" fmla="*/ 451 w 451"/>
                  <a:gd name="T11" fmla="*/ 0 h 33"/>
                  <a:gd name="T12" fmla="*/ 78 w 451"/>
                  <a:gd name="T13" fmla="*/ 0 h 33"/>
                  <a:gd name="T14" fmla="*/ 78 w 451"/>
                  <a:gd name="T15" fmla="*/ 33 h 33"/>
                  <a:gd name="T16" fmla="*/ 451 w 451"/>
                  <a:gd name="T17" fmla="*/ 33 h 33"/>
                  <a:gd name="T18" fmla="*/ 451 w 451"/>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33">
                    <a:moveTo>
                      <a:pt x="0" y="0"/>
                    </a:moveTo>
                    <a:lnTo>
                      <a:pt x="0" y="0"/>
                    </a:lnTo>
                    <a:lnTo>
                      <a:pt x="0" y="33"/>
                    </a:lnTo>
                    <a:lnTo>
                      <a:pt x="0" y="33"/>
                    </a:lnTo>
                    <a:lnTo>
                      <a:pt x="0" y="0"/>
                    </a:lnTo>
                    <a:close/>
                    <a:moveTo>
                      <a:pt x="451" y="0"/>
                    </a:moveTo>
                    <a:lnTo>
                      <a:pt x="78" y="0"/>
                    </a:lnTo>
                    <a:lnTo>
                      <a:pt x="78" y="33"/>
                    </a:lnTo>
                    <a:lnTo>
                      <a:pt x="451" y="33"/>
                    </a:lnTo>
                    <a:lnTo>
                      <a:pt x="451"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8" name="ïṩḻïḋe"/>
              <p:cNvSpPr/>
              <p:nvPr/>
            </p:nvSpPr>
            <p:spPr bwMode="auto">
              <a:xfrm>
                <a:off x="4123" y="2161"/>
                <a:ext cx="451" cy="33"/>
              </a:xfrm>
              <a:custGeom>
                <a:avLst/>
                <a:gdLst>
                  <a:gd name="T0" fmla="*/ 0 w 451"/>
                  <a:gd name="T1" fmla="*/ 0 h 33"/>
                  <a:gd name="T2" fmla="*/ 0 w 451"/>
                  <a:gd name="T3" fmla="*/ 0 h 33"/>
                  <a:gd name="T4" fmla="*/ 0 w 451"/>
                  <a:gd name="T5" fmla="*/ 33 h 33"/>
                  <a:gd name="T6" fmla="*/ 0 w 451"/>
                  <a:gd name="T7" fmla="*/ 33 h 33"/>
                  <a:gd name="T8" fmla="*/ 0 w 451"/>
                  <a:gd name="T9" fmla="*/ 0 h 33"/>
                  <a:gd name="T10" fmla="*/ 451 w 451"/>
                  <a:gd name="T11" fmla="*/ 0 h 33"/>
                  <a:gd name="T12" fmla="*/ 78 w 451"/>
                  <a:gd name="T13" fmla="*/ 0 h 33"/>
                  <a:gd name="T14" fmla="*/ 78 w 451"/>
                  <a:gd name="T15" fmla="*/ 33 h 33"/>
                  <a:gd name="T16" fmla="*/ 451 w 451"/>
                  <a:gd name="T17" fmla="*/ 33 h 33"/>
                  <a:gd name="T18" fmla="*/ 451 w 451"/>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33">
                    <a:moveTo>
                      <a:pt x="0" y="0"/>
                    </a:moveTo>
                    <a:lnTo>
                      <a:pt x="0" y="0"/>
                    </a:lnTo>
                    <a:lnTo>
                      <a:pt x="0" y="33"/>
                    </a:lnTo>
                    <a:lnTo>
                      <a:pt x="0" y="33"/>
                    </a:lnTo>
                    <a:lnTo>
                      <a:pt x="0" y="0"/>
                    </a:lnTo>
                    <a:moveTo>
                      <a:pt x="451" y="0"/>
                    </a:moveTo>
                    <a:lnTo>
                      <a:pt x="78" y="0"/>
                    </a:lnTo>
                    <a:lnTo>
                      <a:pt x="78" y="33"/>
                    </a:lnTo>
                    <a:lnTo>
                      <a:pt x="451" y="33"/>
                    </a:lnTo>
                    <a:lnTo>
                      <a:pt x="4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9" name="iŝļîḓê"/>
              <p:cNvSpPr/>
              <p:nvPr/>
            </p:nvSpPr>
            <p:spPr bwMode="auto">
              <a:xfrm>
                <a:off x="4123" y="2224"/>
                <a:ext cx="451" cy="31"/>
              </a:xfrm>
              <a:custGeom>
                <a:avLst/>
                <a:gdLst>
                  <a:gd name="T0" fmla="*/ 0 w 451"/>
                  <a:gd name="T1" fmla="*/ 0 h 31"/>
                  <a:gd name="T2" fmla="*/ 0 w 451"/>
                  <a:gd name="T3" fmla="*/ 0 h 31"/>
                  <a:gd name="T4" fmla="*/ 0 w 451"/>
                  <a:gd name="T5" fmla="*/ 31 h 31"/>
                  <a:gd name="T6" fmla="*/ 0 w 451"/>
                  <a:gd name="T7" fmla="*/ 31 h 31"/>
                  <a:gd name="T8" fmla="*/ 0 w 451"/>
                  <a:gd name="T9" fmla="*/ 0 h 31"/>
                  <a:gd name="T10" fmla="*/ 451 w 451"/>
                  <a:gd name="T11" fmla="*/ 0 h 31"/>
                  <a:gd name="T12" fmla="*/ 78 w 451"/>
                  <a:gd name="T13" fmla="*/ 0 h 31"/>
                  <a:gd name="T14" fmla="*/ 78 w 451"/>
                  <a:gd name="T15" fmla="*/ 31 h 31"/>
                  <a:gd name="T16" fmla="*/ 451 w 451"/>
                  <a:gd name="T17" fmla="*/ 31 h 31"/>
                  <a:gd name="T18" fmla="*/ 451 w 45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31">
                    <a:moveTo>
                      <a:pt x="0" y="0"/>
                    </a:moveTo>
                    <a:lnTo>
                      <a:pt x="0" y="0"/>
                    </a:lnTo>
                    <a:lnTo>
                      <a:pt x="0" y="31"/>
                    </a:lnTo>
                    <a:lnTo>
                      <a:pt x="0" y="31"/>
                    </a:lnTo>
                    <a:lnTo>
                      <a:pt x="0" y="0"/>
                    </a:lnTo>
                    <a:close/>
                    <a:moveTo>
                      <a:pt x="451" y="0"/>
                    </a:moveTo>
                    <a:lnTo>
                      <a:pt x="78" y="0"/>
                    </a:lnTo>
                    <a:lnTo>
                      <a:pt x="78" y="31"/>
                    </a:lnTo>
                    <a:lnTo>
                      <a:pt x="451" y="31"/>
                    </a:lnTo>
                    <a:lnTo>
                      <a:pt x="451"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0" name="îšľíḑê"/>
              <p:cNvSpPr/>
              <p:nvPr/>
            </p:nvSpPr>
            <p:spPr bwMode="auto">
              <a:xfrm>
                <a:off x="4123" y="2224"/>
                <a:ext cx="451" cy="31"/>
              </a:xfrm>
              <a:custGeom>
                <a:avLst/>
                <a:gdLst>
                  <a:gd name="T0" fmla="*/ 0 w 451"/>
                  <a:gd name="T1" fmla="*/ 0 h 31"/>
                  <a:gd name="T2" fmla="*/ 0 w 451"/>
                  <a:gd name="T3" fmla="*/ 0 h 31"/>
                  <a:gd name="T4" fmla="*/ 0 w 451"/>
                  <a:gd name="T5" fmla="*/ 31 h 31"/>
                  <a:gd name="T6" fmla="*/ 0 w 451"/>
                  <a:gd name="T7" fmla="*/ 31 h 31"/>
                  <a:gd name="T8" fmla="*/ 0 w 451"/>
                  <a:gd name="T9" fmla="*/ 0 h 31"/>
                  <a:gd name="T10" fmla="*/ 451 w 451"/>
                  <a:gd name="T11" fmla="*/ 0 h 31"/>
                  <a:gd name="T12" fmla="*/ 78 w 451"/>
                  <a:gd name="T13" fmla="*/ 0 h 31"/>
                  <a:gd name="T14" fmla="*/ 78 w 451"/>
                  <a:gd name="T15" fmla="*/ 31 h 31"/>
                  <a:gd name="T16" fmla="*/ 451 w 451"/>
                  <a:gd name="T17" fmla="*/ 31 h 31"/>
                  <a:gd name="T18" fmla="*/ 451 w 45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31">
                    <a:moveTo>
                      <a:pt x="0" y="0"/>
                    </a:moveTo>
                    <a:lnTo>
                      <a:pt x="0" y="0"/>
                    </a:lnTo>
                    <a:lnTo>
                      <a:pt x="0" y="31"/>
                    </a:lnTo>
                    <a:lnTo>
                      <a:pt x="0" y="31"/>
                    </a:lnTo>
                    <a:lnTo>
                      <a:pt x="0" y="0"/>
                    </a:lnTo>
                    <a:moveTo>
                      <a:pt x="451" y="0"/>
                    </a:moveTo>
                    <a:lnTo>
                      <a:pt x="78" y="0"/>
                    </a:lnTo>
                    <a:lnTo>
                      <a:pt x="78" y="31"/>
                    </a:lnTo>
                    <a:lnTo>
                      <a:pt x="451" y="31"/>
                    </a:lnTo>
                    <a:lnTo>
                      <a:pt x="4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1" name="îṣľiďe"/>
              <p:cNvSpPr/>
              <p:nvPr/>
            </p:nvSpPr>
            <p:spPr bwMode="auto">
              <a:xfrm>
                <a:off x="4123" y="2286"/>
                <a:ext cx="451" cy="33"/>
              </a:xfrm>
              <a:custGeom>
                <a:avLst/>
                <a:gdLst>
                  <a:gd name="T0" fmla="*/ 0 w 451"/>
                  <a:gd name="T1" fmla="*/ 0 h 33"/>
                  <a:gd name="T2" fmla="*/ 0 w 451"/>
                  <a:gd name="T3" fmla="*/ 0 h 33"/>
                  <a:gd name="T4" fmla="*/ 0 w 451"/>
                  <a:gd name="T5" fmla="*/ 33 h 33"/>
                  <a:gd name="T6" fmla="*/ 0 w 451"/>
                  <a:gd name="T7" fmla="*/ 33 h 33"/>
                  <a:gd name="T8" fmla="*/ 0 w 451"/>
                  <a:gd name="T9" fmla="*/ 0 h 33"/>
                  <a:gd name="T10" fmla="*/ 451 w 451"/>
                  <a:gd name="T11" fmla="*/ 0 h 33"/>
                  <a:gd name="T12" fmla="*/ 78 w 451"/>
                  <a:gd name="T13" fmla="*/ 0 h 33"/>
                  <a:gd name="T14" fmla="*/ 78 w 451"/>
                  <a:gd name="T15" fmla="*/ 33 h 33"/>
                  <a:gd name="T16" fmla="*/ 451 w 451"/>
                  <a:gd name="T17" fmla="*/ 33 h 33"/>
                  <a:gd name="T18" fmla="*/ 451 w 451"/>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33">
                    <a:moveTo>
                      <a:pt x="0" y="0"/>
                    </a:moveTo>
                    <a:lnTo>
                      <a:pt x="0" y="0"/>
                    </a:lnTo>
                    <a:lnTo>
                      <a:pt x="0" y="33"/>
                    </a:lnTo>
                    <a:lnTo>
                      <a:pt x="0" y="33"/>
                    </a:lnTo>
                    <a:lnTo>
                      <a:pt x="0" y="0"/>
                    </a:lnTo>
                    <a:close/>
                    <a:moveTo>
                      <a:pt x="451" y="0"/>
                    </a:moveTo>
                    <a:lnTo>
                      <a:pt x="78" y="0"/>
                    </a:lnTo>
                    <a:lnTo>
                      <a:pt x="78" y="33"/>
                    </a:lnTo>
                    <a:lnTo>
                      <a:pt x="451" y="33"/>
                    </a:lnTo>
                    <a:lnTo>
                      <a:pt x="451"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2" name="ï$ḻïḑè"/>
              <p:cNvSpPr/>
              <p:nvPr/>
            </p:nvSpPr>
            <p:spPr bwMode="auto">
              <a:xfrm>
                <a:off x="4123" y="2286"/>
                <a:ext cx="451" cy="33"/>
              </a:xfrm>
              <a:custGeom>
                <a:avLst/>
                <a:gdLst>
                  <a:gd name="T0" fmla="*/ 0 w 451"/>
                  <a:gd name="T1" fmla="*/ 0 h 33"/>
                  <a:gd name="T2" fmla="*/ 0 w 451"/>
                  <a:gd name="T3" fmla="*/ 0 h 33"/>
                  <a:gd name="T4" fmla="*/ 0 w 451"/>
                  <a:gd name="T5" fmla="*/ 33 h 33"/>
                  <a:gd name="T6" fmla="*/ 0 w 451"/>
                  <a:gd name="T7" fmla="*/ 33 h 33"/>
                  <a:gd name="T8" fmla="*/ 0 w 451"/>
                  <a:gd name="T9" fmla="*/ 0 h 33"/>
                  <a:gd name="T10" fmla="*/ 451 w 451"/>
                  <a:gd name="T11" fmla="*/ 0 h 33"/>
                  <a:gd name="T12" fmla="*/ 78 w 451"/>
                  <a:gd name="T13" fmla="*/ 0 h 33"/>
                  <a:gd name="T14" fmla="*/ 78 w 451"/>
                  <a:gd name="T15" fmla="*/ 33 h 33"/>
                  <a:gd name="T16" fmla="*/ 451 w 451"/>
                  <a:gd name="T17" fmla="*/ 33 h 33"/>
                  <a:gd name="T18" fmla="*/ 451 w 451"/>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33">
                    <a:moveTo>
                      <a:pt x="0" y="0"/>
                    </a:moveTo>
                    <a:lnTo>
                      <a:pt x="0" y="0"/>
                    </a:lnTo>
                    <a:lnTo>
                      <a:pt x="0" y="33"/>
                    </a:lnTo>
                    <a:lnTo>
                      <a:pt x="0" y="33"/>
                    </a:lnTo>
                    <a:lnTo>
                      <a:pt x="0" y="0"/>
                    </a:lnTo>
                    <a:moveTo>
                      <a:pt x="451" y="0"/>
                    </a:moveTo>
                    <a:lnTo>
                      <a:pt x="78" y="0"/>
                    </a:lnTo>
                    <a:lnTo>
                      <a:pt x="78" y="33"/>
                    </a:lnTo>
                    <a:lnTo>
                      <a:pt x="451" y="33"/>
                    </a:lnTo>
                    <a:lnTo>
                      <a:pt x="4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3" name="isľïḍe"/>
              <p:cNvSpPr/>
              <p:nvPr/>
            </p:nvSpPr>
            <p:spPr bwMode="auto">
              <a:xfrm>
                <a:off x="4123" y="2350"/>
                <a:ext cx="451" cy="32"/>
              </a:xfrm>
              <a:custGeom>
                <a:avLst/>
                <a:gdLst>
                  <a:gd name="T0" fmla="*/ 0 w 451"/>
                  <a:gd name="T1" fmla="*/ 0 h 32"/>
                  <a:gd name="T2" fmla="*/ 0 w 451"/>
                  <a:gd name="T3" fmla="*/ 0 h 32"/>
                  <a:gd name="T4" fmla="*/ 0 w 451"/>
                  <a:gd name="T5" fmla="*/ 32 h 32"/>
                  <a:gd name="T6" fmla="*/ 0 w 451"/>
                  <a:gd name="T7" fmla="*/ 32 h 32"/>
                  <a:gd name="T8" fmla="*/ 0 w 451"/>
                  <a:gd name="T9" fmla="*/ 0 h 32"/>
                  <a:gd name="T10" fmla="*/ 451 w 451"/>
                  <a:gd name="T11" fmla="*/ 0 h 32"/>
                  <a:gd name="T12" fmla="*/ 78 w 451"/>
                  <a:gd name="T13" fmla="*/ 0 h 32"/>
                  <a:gd name="T14" fmla="*/ 78 w 451"/>
                  <a:gd name="T15" fmla="*/ 32 h 32"/>
                  <a:gd name="T16" fmla="*/ 451 w 451"/>
                  <a:gd name="T17" fmla="*/ 32 h 32"/>
                  <a:gd name="T18" fmla="*/ 451 w 451"/>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32">
                    <a:moveTo>
                      <a:pt x="0" y="0"/>
                    </a:moveTo>
                    <a:lnTo>
                      <a:pt x="0" y="0"/>
                    </a:lnTo>
                    <a:lnTo>
                      <a:pt x="0" y="32"/>
                    </a:lnTo>
                    <a:lnTo>
                      <a:pt x="0" y="32"/>
                    </a:lnTo>
                    <a:lnTo>
                      <a:pt x="0" y="0"/>
                    </a:lnTo>
                    <a:close/>
                    <a:moveTo>
                      <a:pt x="451" y="0"/>
                    </a:moveTo>
                    <a:lnTo>
                      <a:pt x="78" y="0"/>
                    </a:lnTo>
                    <a:lnTo>
                      <a:pt x="78" y="32"/>
                    </a:lnTo>
                    <a:lnTo>
                      <a:pt x="451" y="32"/>
                    </a:lnTo>
                    <a:lnTo>
                      <a:pt x="451"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4" name="ïṩľide"/>
              <p:cNvSpPr/>
              <p:nvPr/>
            </p:nvSpPr>
            <p:spPr bwMode="auto">
              <a:xfrm>
                <a:off x="4123" y="2350"/>
                <a:ext cx="451" cy="32"/>
              </a:xfrm>
              <a:custGeom>
                <a:avLst/>
                <a:gdLst>
                  <a:gd name="T0" fmla="*/ 0 w 451"/>
                  <a:gd name="T1" fmla="*/ 0 h 32"/>
                  <a:gd name="T2" fmla="*/ 0 w 451"/>
                  <a:gd name="T3" fmla="*/ 0 h 32"/>
                  <a:gd name="T4" fmla="*/ 0 w 451"/>
                  <a:gd name="T5" fmla="*/ 32 h 32"/>
                  <a:gd name="T6" fmla="*/ 0 w 451"/>
                  <a:gd name="T7" fmla="*/ 32 h 32"/>
                  <a:gd name="T8" fmla="*/ 0 w 451"/>
                  <a:gd name="T9" fmla="*/ 0 h 32"/>
                  <a:gd name="T10" fmla="*/ 451 w 451"/>
                  <a:gd name="T11" fmla="*/ 0 h 32"/>
                  <a:gd name="T12" fmla="*/ 78 w 451"/>
                  <a:gd name="T13" fmla="*/ 0 h 32"/>
                  <a:gd name="T14" fmla="*/ 78 w 451"/>
                  <a:gd name="T15" fmla="*/ 32 h 32"/>
                  <a:gd name="T16" fmla="*/ 451 w 451"/>
                  <a:gd name="T17" fmla="*/ 32 h 32"/>
                  <a:gd name="T18" fmla="*/ 451 w 451"/>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32">
                    <a:moveTo>
                      <a:pt x="0" y="0"/>
                    </a:moveTo>
                    <a:lnTo>
                      <a:pt x="0" y="0"/>
                    </a:lnTo>
                    <a:lnTo>
                      <a:pt x="0" y="32"/>
                    </a:lnTo>
                    <a:lnTo>
                      <a:pt x="0" y="32"/>
                    </a:lnTo>
                    <a:lnTo>
                      <a:pt x="0" y="0"/>
                    </a:lnTo>
                    <a:moveTo>
                      <a:pt x="451" y="0"/>
                    </a:moveTo>
                    <a:lnTo>
                      <a:pt x="78" y="0"/>
                    </a:lnTo>
                    <a:lnTo>
                      <a:pt x="78" y="32"/>
                    </a:lnTo>
                    <a:lnTo>
                      <a:pt x="451" y="32"/>
                    </a:lnTo>
                    <a:lnTo>
                      <a:pt x="4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5" name="ïş1iḋe"/>
              <p:cNvSpPr/>
              <p:nvPr/>
            </p:nvSpPr>
            <p:spPr bwMode="auto">
              <a:xfrm>
                <a:off x="4123" y="2413"/>
                <a:ext cx="451" cy="31"/>
              </a:xfrm>
              <a:custGeom>
                <a:avLst/>
                <a:gdLst>
                  <a:gd name="T0" fmla="*/ 0 w 451"/>
                  <a:gd name="T1" fmla="*/ 0 h 31"/>
                  <a:gd name="T2" fmla="*/ 0 w 451"/>
                  <a:gd name="T3" fmla="*/ 0 h 31"/>
                  <a:gd name="T4" fmla="*/ 0 w 451"/>
                  <a:gd name="T5" fmla="*/ 31 h 31"/>
                  <a:gd name="T6" fmla="*/ 0 w 451"/>
                  <a:gd name="T7" fmla="*/ 31 h 31"/>
                  <a:gd name="T8" fmla="*/ 0 w 451"/>
                  <a:gd name="T9" fmla="*/ 0 h 31"/>
                  <a:gd name="T10" fmla="*/ 451 w 451"/>
                  <a:gd name="T11" fmla="*/ 0 h 31"/>
                  <a:gd name="T12" fmla="*/ 78 w 451"/>
                  <a:gd name="T13" fmla="*/ 0 h 31"/>
                  <a:gd name="T14" fmla="*/ 78 w 451"/>
                  <a:gd name="T15" fmla="*/ 31 h 31"/>
                  <a:gd name="T16" fmla="*/ 451 w 451"/>
                  <a:gd name="T17" fmla="*/ 31 h 31"/>
                  <a:gd name="T18" fmla="*/ 451 w 45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31">
                    <a:moveTo>
                      <a:pt x="0" y="0"/>
                    </a:moveTo>
                    <a:lnTo>
                      <a:pt x="0" y="0"/>
                    </a:lnTo>
                    <a:lnTo>
                      <a:pt x="0" y="31"/>
                    </a:lnTo>
                    <a:lnTo>
                      <a:pt x="0" y="31"/>
                    </a:lnTo>
                    <a:lnTo>
                      <a:pt x="0" y="0"/>
                    </a:lnTo>
                    <a:close/>
                    <a:moveTo>
                      <a:pt x="451" y="0"/>
                    </a:moveTo>
                    <a:lnTo>
                      <a:pt x="78" y="0"/>
                    </a:lnTo>
                    <a:lnTo>
                      <a:pt x="78" y="31"/>
                    </a:lnTo>
                    <a:lnTo>
                      <a:pt x="451" y="31"/>
                    </a:lnTo>
                    <a:lnTo>
                      <a:pt x="451"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6" name="îśḻídé"/>
              <p:cNvSpPr/>
              <p:nvPr/>
            </p:nvSpPr>
            <p:spPr bwMode="auto">
              <a:xfrm>
                <a:off x="4123" y="2413"/>
                <a:ext cx="451" cy="31"/>
              </a:xfrm>
              <a:custGeom>
                <a:avLst/>
                <a:gdLst>
                  <a:gd name="T0" fmla="*/ 0 w 451"/>
                  <a:gd name="T1" fmla="*/ 0 h 31"/>
                  <a:gd name="T2" fmla="*/ 0 w 451"/>
                  <a:gd name="T3" fmla="*/ 0 h 31"/>
                  <a:gd name="T4" fmla="*/ 0 w 451"/>
                  <a:gd name="T5" fmla="*/ 31 h 31"/>
                  <a:gd name="T6" fmla="*/ 0 w 451"/>
                  <a:gd name="T7" fmla="*/ 31 h 31"/>
                  <a:gd name="T8" fmla="*/ 0 w 451"/>
                  <a:gd name="T9" fmla="*/ 0 h 31"/>
                  <a:gd name="T10" fmla="*/ 451 w 451"/>
                  <a:gd name="T11" fmla="*/ 0 h 31"/>
                  <a:gd name="T12" fmla="*/ 78 w 451"/>
                  <a:gd name="T13" fmla="*/ 0 h 31"/>
                  <a:gd name="T14" fmla="*/ 78 w 451"/>
                  <a:gd name="T15" fmla="*/ 31 h 31"/>
                  <a:gd name="T16" fmla="*/ 451 w 451"/>
                  <a:gd name="T17" fmla="*/ 31 h 31"/>
                  <a:gd name="T18" fmla="*/ 451 w 45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31">
                    <a:moveTo>
                      <a:pt x="0" y="0"/>
                    </a:moveTo>
                    <a:lnTo>
                      <a:pt x="0" y="0"/>
                    </a:lnTo>
                    <a:lnTo>
                      <a:pt x="0" y="31"/>
                    </a:lnTo>
                    <a:lnTo>
                      <a:pt x="0" y="31"/>
                    </a:lnTo>
                    <a:lnTo>
                      <a:pt x="0" y="0"/>
                    </a:lnTo>
                    <a:moveTo>
                      <a:pt x="451" y="0"/>
                    </a:moveTo>
                    <a:lnTo>
                      <a:pt x="78" y="0"/>
                    </a:lnTo>
                    <a:lnTo>
                      <a:pt x="78" y="31"/>
                    </a:lnTo>
                    <a:lnTo>
                      <a:pt x="451" y="31"/>
                    </a:lnTo>
                    <a:lnTo>
                      <a:pt x="4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7" name="îŝľîde"/>
              <p:cNvSpPr/>
              <p:nvPr/>
            </p:nvSpPr>
            <p:spPr bwMode="auto">
              <a:xfrm>
                <a:off x="4123" y="2476"/>
                <a:ext cx="451" cy="32"/>
              </a:xfrm>
              <a:custGeom>
                <a:avLst/>
                <a:gdLst>
                  <a:gd name="T0" fmla="*/ 0 w 451"/>
                  <a:gd name="T1" fmla="*/ 0 h 32"/>
                  <a:gd name="T2" fmla="*/ 0 w 451"/>
                  <a:gd name="T3" fmla="*/ 0 h 32"/>
                  <a:gd name="T4" fmla="*/ 0 w 451"/>
                  <a:gd name="T5" fmla="*/ 32 h 32"/>
                  <a:gd name="T6" fmla="*/ 0 w 451"/>
                  <a:gd name="T7" fmla="*/ 32 h 32"/>
                  <a:gd name="T8" fmla="*/ 0 w 451"/>
                  <a:gd name="T9" fmla="*/ 0 h 32"/>
                  <a:gd name="T10" fmla="*/ 451 w 451"/>
                  <a:gd name="T11" fmla="*/ 0 h 32"/>
                  <a:gd name="T12" fmla="*/ 78 w 451"/>
                  <a:gd name="T13" fmla="*/ 0 h 32"/>
                  <a:gd name="T14" fmla="*/ 78 w 451"/>
                  <a:gd name="T15" fmla="*/ 32 h 32"/>
                  <a:gd name="T16" fmla="*/ 451 w 451"/>
                  <a:gd name="T17" fmla="*/ 32 h 32"/>
                  <a:gd name="T18" fmla="*/ 451 w 451"/>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32">
                    <a:moveTo>
                      <a:pt x="0" y="0"/>
                    </a:moveTo>
                    <a:lnTo>
                      <a:pt x="0" y="0"/>
                    </a:lnTo>
                    <a:lnTo>
                      <a:pt x="0" y="32"/>
                    </a:lnTo>
                    <a:lnTo>
                      <a:pt x="0" y="32"/>
                    </a:lnTo>
                    <a:lnTo>
                      <a:pt x="0" y="0"/>
                    </a:lnTo>
                    <a:close/>
                    <a:moveTo>
                      <a:pt x="451" y="0"/>
                    </a:moveTo>
                    <a:lnTo>
                      <a:pt x="78" y="0"/>
                    </a:lnTo>
                    <a:lnTo>
                      <a:pt x="78" y="32"/>
                    </a:lnTo>
                    <a:lnTo>
                      <a:pt x="451" y="32"/>
                    </a:lnTo>
                    <a:lnTo>
                      <a:pt x="451"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8" name="í$1íḑé"/>
              <p:cNvSpPr/>
              <p:nvPr/>
            </p:nvSpPr>
            <p:spPr bwMode="auto">
              <a:xfrm>
                <a:off x="4123" y="2476"/>
                <a:ext cx="451" cy="32"/>
              </a:xfrm>
              <a:custGeom>
                <a:avLst/>
                <a:gdLst>
                  <a:gd name="T0" fmla="*/ 0 w 451"/>
                  <a:gd name="T1" fmla="*/ 0 h 32"/>
                  <a:gd name="T2" fmla="*/ 0 w 451"/>
                  <a:gd name="T3" fmla="*/ 0 h 32"/>
                  <a:gd name="T4" fmla="*/ 0 w 451"/>
                  <a:gd name="T5" fmla="*/ 32 h 32"/>
                  <a:gd name="T6" fmla="*/ 0 w 451"/>
                  <a:gd name="T7" fmla="*/ 32 h 32"/>
                  <a:gd name="T8" fmla="*/ 0 w 451"/>
                  <a:gd name="T9" fmla="*/ 0 h 32"/>
                  <a:gd name="T10" fmla="*/ 451 w 451"/>
                  <a:gd name="T11" fmla="*/ 0 h 32"/>
                  <a:gd name="T12" fmla="*/ 78 w 451"/>
                  <a:gd name="T13" fmla="*/ 0 h 32"/>
                  <a:gd name="T14" fmla="*/ 78 w 451"/>
                  <a:gd name="T15" fmla="*/ 32 h 32"/>
                  <a:gd name="T16" fmla="*/ 451 w 451"/>
                  <a:gd name="T17" fmla="*/ 32 h 32"/>
                  <a:gd name="T18" fmla="*/ 451 w 451"/>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32">
                    <a:moveTo>
                      <a:pt x="0" y="0"/>
                    </a:moveTo>
                    <a:lnTo>
                      <a:pt x="0" y="0"/>
                    </a:lnTo>
                    <a:lnTo>
                      <a:pt x="0" y="32"/>
                    </a:lnTo>
                    <a:lnTo>
                      <a:pt x="0" y="32"/>
                    </a:lnTo>
                    <a:lnTo>
                      <a:pt x="0" y="0"/>
                    </a:lnTo>
                    <a:moveTo>
                      <a:pt x="451" y="0"/>
                    </a:moveTo>
                    <a:lnTo>
                      <a:pt x="78" y="0"/>
                    </a:lnTo>
                    <a:lnTo>
                      <a:pt x="78" y="32"/>
                    </a:lnTo>
                    <a:lnTo>
                      <a:pt x="451" y="32"/>
                    </a:lnTo>
                    <a:lnTo>
                      <a:pt x="4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9" name="îṧľíḍe"/>
              <p:cNvSpPr/>
              <p:nvPr/>
            </p:nvSpPr>
            <p:spPr bwMode="auto">
              <a:xfrm>
                <a:off x="4123" y="2541"/>
                <a:ext cx="451" cy="32"/>
              </a:xfrm>
              <a:custGeom>
                <a:avLst/>
                <a:gdLst>
                  <a:gd name="T0" fmla="*/ 0 w 451"/>
                  <a:gd name="T1" fmla="*/ 0 h 32"/>
                  <a:gd name="T2" fmla="*/ 0 w 451"/>
                  <a:gd name="T3" fmla="*/ 0 h 32"/>
                  <a:gd name="T4" fmla="*/ 0 w 451"/>
                  <a:gd name="T5" fmla="*/ 32 h 32"/>
                  <a:gd name="T6" fmla="*/ 0 w 451"/>
                  <a:gd name="T7" fmla="*/ 32 h 32"/>
                  <a:gd name="T8" fmla="*/ 0 w 451"/>
                  <a:gd name="T9" fmla="*/ 0 h 32"/>
                  <a:gd name="T10" fmla="*/ 451 w 451"/>
                  <a:gd name="T11" fmla="*/ 0 h 32"/>
                  <a:gd name="T12" fmla="*/ 78 w 451"/>
                  <a:gd name="T13" fmla="*/ 0 h 32"/>
                  <a:gd name="T14" fmla="*/ 78 w 451"/>
                  <a:gd name="T15" fmla="*/ 32 h 32"/>
                  <a:gd name="T16" fmla="*/ 451 w 451"/>
                  <a:gd name="T17" fmla="*/ 32 h 32"/>
                  <a:gd name="T18" fmla="*/ 451 w 451"/>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32">
                    <a:moveTo>
                      <a:pt x="0" y="0"/>
                    </a:moveTo>
                    <a:lnTo>
                      <a:pt x="0" y="0"/>
                    </a:lnTo>
                    <a:lnTo>
                      <a:pt x="0" y="32"/>
                    </a:lnTo>
                    <a:lnTo>
                      <a:pt x="0" y="32"/>
                    </a:lnTo>
                    <a:lnTo>
                      <a:pt x="0" y="0"/>
                    </a:lnTo>
                    <a:close/>
                    <a:moveTo>
                      <a:pt x="451" y="0"/>
                    </a:moveTo>
                    <a:lnTo>
                      <a:pt x="78" y="0"/>
                    </a:lnTo>
                    <a:lnTo>
                      <a:pt x="78" y="32"/>
                    </a:lnTo>
                    <a:lnTo>
                      <a:pt x="451" y="32"/>
                    </a:lnTo>
                    <a:lnTo>
                      <a:pt x="451"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0" name="íṥļíḋê"/>
              <p:cNvSpPr/>
              <p:nvPr/>
            </p:nvSpPr>
            <p:spPr bwMode="auto">
              <a:xfrm>
                <a:off x="4123" y="2541"/>
                <a:ext cx="451" cy="32"/>
              </a:xfrm>
              <a:custGeom>
                <a:avLst/>
                <a:gdLst>
                  <a:gd name="T0" fmla="*/ 0 w 451"/>
                  <a:gd name="T1" fmla="*/ 0 h 32"/>
                  <a:gd name="T2" fmla="*/ 0 w 451"/>
                  <a:gd name="T3" fmla="*/ 0 h 32"/>
                  <a:gd name="T4" fmla="*/ 0 w 451"/>
                  <a:gd name="T5" fmla="*/ 32 h 32"/>
                  <a:gd name="T6" fmla="*/ 0 w 451"/>
                  <a:gd name="T7" fmla="*/ 32 h 32"/>
                  <a:gd name="T8" fmla="*/ 0 w 451"/>
                  <a:gd name="T9" fmla="*/ 0 h 32"/>
                  <a:gd name="T10" fmla="*/ 451 w 451"/>
                  <a:gd name="T11" fmla="*/ 0 h 32"/>
                  <a:gd name="T12" fmla="*/ 78 w 451"/>
                  <a:gd name="T13" fmla="*/ 0 h 32"/>
                  <a:gd name="T14" fmla="*/ 78 w 451"/>
                  <a:gd name="T15" fmla="*/ 32 h 32"/>
                  <a:gd name="T16" fmla="*/ 451 w 451"/>
                  <a:gd name="T17" fmla="*/ 32 h 32"/>
                  <a:gd name="T18" fmla="*/ 451 w 451"/>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32">
                    <a:moveTo>
                      <a:pt x="0" y="0"/>
                    </a:moveTo>
                    <a:lnTo>
                      <a:pt x="0" y="0"/>
                    </a:lnTo>
                    <a:lnTo>
                      <a:pt x="0" y="32"/>
                    </a:lnTo>
                    <a:lnTo>
                      <a:pt x="0" y="32"/>
                    </a:lnTo>
                    <a:lnTo>
                      <a:pt x="0" y="0"/>
                    </a:lnTo>
                    <a:moveTo>
                      <a:pt x="451" y="0"/>
                    </a:moveTo>
                    <a:lnTo>
                      <a:pt x="78" y="0"/>
                    </a:lnTo>
                    <a:lnTo>
                      <a:pt x="78" y="32"/>
                    </a:lnTo>
                    <a:lnTo>
                      <a:pt x="451" y="32"/>
                    </a:lnTo>
                    <a:lnTo>
                      <a:pt x="4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1" name="iš1ïḋè"/>
              <p:cNvSpPr/>
              <p:nvPr/>
            </p:nvSpPr>
            <p:spPr bwMode="auto">
              <a:xfrm>
                <a:off x="4123" y="2604"/>
                <a:ext cx="451" cy="33"/>
              </a:xfrm>
              <a:custGeom>
                <a:avLst/>
                <a:gdLst>
                  <a:gd name="T0" fmla="*/ 0 w 451"/>
                  <a:gd name="T1" fmla="*/ 0 h 33"/>
                  <a:gd name="T2" fmla="*/ 0 w 451"/>
                  <a:gd name="T3" fmla="*/ 0 h 33"/>
                  <a:gd name="T4" fmla="*/ 0 w 451"/>
                  <a:gd name="T5" fmla="*/ 33 h 33"/>
                  <a:gd name="T6" fmla="*/ 0 w 451"/>
                  <a:gd name="T7" fmla="*/ 33 h 33"/>
                  <a:gd name="T8" fmla="*/ 0 w 451"/>
                  <a:gd name="T9" fmla="*/ 0 h 33"/>
                  <a:gd name="T10" fmla="*/ 451 w 451"/>
                  <a:gd name="T11" fmla="*/ 0 h 33"/>
                  <a:gd name="T12" fmla="*/ 78 w 451"/>
                  <a:gd name="T13" fmla="*/ 0 h 33"/>
                  <a:gd name="T14" fmla="*/ 78 w 451"/>
                  <a:gd name="T15" fmla="*/ 33 h 33"/>
                  <a:gd name="T16" fmla="*/ 451 w 451"/>
                  <a:gd name="T17" fmla="*/ 33 h 33"/>
                  <a:gd name="T18" fmla="*/ 451 w 451"/>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33">
                    <a:moveTo>
                      <a:pt x="0" y="0"/>
                    </a:moveTo>
                    <a:lnTo>
                      <a:pt x="0" y="0"/>
                    </a:lnTo>
                    <a:lnTo>
                      <a:pt x="0" y="33"/>
                    </a:lnTo>
                    <a:lnTo>
                      <a:pt x="0" y="33"/>
                    </a:lnTo>
                    <a:lnTo>
                      <a:pt x="0" y="0"/>
                    </a:lnTo>
                    <a:close/>
                    <a:moveTo>
                      <a:pt x="451" y="0"/>
                    </a:moveTo>
                    <a:lnTo>
                      <a:pt x="78" y="0"/>
                    </a:lnTo>
                    <a:lnTo>
                      <a:pt x="78" y="33"/>
                    </a:lnTo>
                    <a:lnTo>
                      <a:pt x="451" y="33"/>
                    </a:lnTo>
                    <a:lnTo>
                      <a:pt x="451"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2" name="íṣ1ïdê"/>
              <p:cNvSpPr/>
              <p:nvPr/>
            </p:nvSpPr>
            <p:spPr bwMode="auto">
              <a:xfrm>
                <a:off x="4123" y="2604"/>
                <a:ext cx="451" cy="33"/>
              </a:xfrm>
              <a:custGeom>
                <a:avLst/>
                <a:gdLst>
                  <a:gd name="T0" fmla="*/ 0 w 451"/>
                  <a:gd name="T1" fmla="*/ 0 h 33"/>
                  <a:gd name="T2" fmla="*/ 0 w 451"/>
                  <a:gd name="T3" fmla="*/ 0 h 33"/>
                  <a:gd name="T4" fmla="*/ 0 w 451"/>
                  <a:gd name="T5" fmla="*/ 33 h 33"/>
                  <a:gd name="T6" fmla="*/ 0 w 451"/>
                  <a:gd name="T7" fmla="*/ 33 h 33"/>
                  <a:gd name="T8" fmla="*/ 0 w 451"/>
                  <a:gd name="T9" fmla="*/ 0 h 33"/>
                  <a:gd name="T10" fmla="*/ 451 w 451"/>
                  <a:gd name="T11" fmla="*/ 0 h 33"/>
                  <a:gd name="T12" fmla="*/ 78 w 451"/>
                  <a:gd name="T13" fmla="*/ 0 h 33"/>
                  <a:gd name="T14" fmla="*/ 78 w 451"/>
                  <a:gd name="T15" fmla="*/ 33 h 33"/>
                  <a:gd name="T16" fmla="*/ 451 w 451"/>
                  <a:gd name="T17" fmla="*/ 33 h 33"/>
                  <a:gd name="T18" fmla="*/ 451 w 451"/>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33">
                    <a:moveTo>
                      <a:pt x="0" y="0"/>
                    </a:moveTo>
                    <a:lnTo>
                      <a:pt x="0" y="0"/>
                    </a:lnTo>
                    <a:lnTo>
                      <a:pt x="0" y="33"/>
                    </a:lnTo>
                    <a:lnTo>
                      <a:pt x="0" y="33"/>
                    </a:lnTo>
                    <a:lnTo>
                      <a:pt x="0" y="0"/>
                    </a:lnTo>
                    <a:moveTo>
                      <a:pt x="451" y="0"/>
                    </a:moveTo>
                    <a:lnTo>
                      <a:pt x="78" y="0"/>
                    </a:lnTo>
                    <a:lnTo>
                      <a:pt x="78" y="33"/>
                    </a:lnTo>
                    <a:lnTo>
                      <a:pt x="451" y="33"/>
                    </a:lnTo>
                    <a:lnTo>
                      <a:pt x="4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3" name="î$ľíḓê"/>
              <p:cNvSpPr/>
              <p:nvPr/>
            </p:nvSpPr>
            <p:spPr bwMode="auto">
              <a:xfrm>
                <a:off x="4123" y="2666"/>
                <a:ext cx="217" cy="32"/>
              </a:xfrm>
              <a:custGeom>
                <a:avLst/>
                <a:gdLst>
                  <a:gd name="T0" fmla="*/ 0 w 217"/>
                  <a:gd name="T1" fmla="*/ 0 h 32"/>
                  <a:gd name="T2" fmla="*/ 0 w 217"/>
                  <a:gd name="T3" fmla="*/ 0 h 32"/>
                  <a:gd name="T4" fmla="*/ 0 w 217"/>
                  <a:gd name="T5" fmla="*/ 32 h 32"/>
                  <a:gd name="T6" fmla="*/ 0 w 217"/>
                  <a:gd name="T7" fmla="*/ 32 h 32"/>
                  <a:gd name="T8" fmla="*/ 0 w 217"/>
                  <a:gd name="T9" fmla="*/ 0 h 32"/>
                  <a:gd name="T10" fmla="*/ 217 w 217"/>
                  <a:gd name="T11" fmla="*/ 0 h 32"/>
                  <a:gd name="T12" fmla="*/ 78 w 217"/>
                  <a:gd name="T13" fmla="*/ 0 h 32"/>
                  <a:gd name="T14" fmla="*/ 78 w 217"/>
                  <a:gd name="T15" fmla="*/ 32 h 32"/>
                  <a:gd name="T16" fmla="*/ 217 w 217"/>
                  <a:gd name="T17" fmla="*/ 32 h 32"/>
                  <a:gd name="T18" fmla="*/ 217 w 217"/>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 h="32">
                    <a:moveTo>
                      <a:pt x="0" y="0"/>
                    </a:moveTo>
                    <a:lnTo>
                      <a:pt x="0" y="0"/>
                    </a:lnTo>
                    <a:lnTo>
                      <a:pt x="0" y="32"/>
                    </a:lnTo>
                    <a:lnTo>
                      <a:pt x="0" y="32"/>
                    </a:lnTo>
                    <a:lnTo>
                      <a:pt x="0" y="0"/>
                    </a:lnTo>
                    <a:close/>
                    <a:moveTo>
                      <a:pt x="217" y="0"/>
                    </a:moveTo>
                    <a:lnTo>
                      <a:pt x="78" y="0"/>
                    </a:lnTo>
                    <a:lnTo>
                      <a:pt x="78" y="32"/>
                    </a:lnTo>
                    <a:lnTo>
                      <a:pt x="217" y="32"/>
                    </a:lnTo>
                    <a:lnTo>
                      <a:pt x="217"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4" name="iṩľîḑè"/>
              <p:cNvSpPr/>
              <p:nvPr/>
            </p:nvSpPr>
            <p:spPr bwMode="auto">
              <a:xfrm>
                <a:off x="4123" y="2666"/>
                <a:ext cx="217" cy="32"/>
              </a:xfrm>
              <a:custGeom>
                <a:avLst/>
                <a:gdLst>
                  <a:gd name="T0" fmla="*/ 0 w 217"/>
                  <a:gd name="T1" fmla="*/ 0 h 32"/>
                  <a:gd name="T2" fmla="*/ 0 w 217"/>
                  <a:gd name="T3" fmla="*/ 0 h 32"/>
                  <a:gd name="T4" fmla="*/ 0 w 217"/>
                  <a:gd name="T5" fmla="*/ 32 h 32"/>
                  <a:gd name="T6" fmla="*/ 0 w 217"/>
                  <a:gd name="T7" fmla="*/ 32 h 32"/>
                  <a:gd name="T8" fmla="*/ 0 w 217"/>
                  <a:gd name="T9" fmla="*/ 0 h 32"/>
                  <a:gd name="T10" fmla="*/ 217 w 217"/>
                  <a:gd name="T11" fmla="*/ 0 h 32"/>
                  <a:gd name="T12" fmla="*/ 78 w 217"/>
                  <a:gd name="T13" fmla="*/ 0 h 32"/>
                  <a:gd name="T14" fmla="*/ 78 w 217"/>
                  <a:gd name="T15" fmla="*/ 32 h 32"/>
                  <a:gd name="T16" fmla="*/ 217 w 217"/>
                  <a:gd name="T17" fmla="*/ 32 h 32"/>
                  <a:gd name="T18" fmla="*/ 217 w 217"/>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 h="32">
                    <a:moveTo>
                      <a:pt x="0" y="0"/>
                    </a:moveTo>
                    <a:lnTo>
                      <a:pt x="0" y="0"/>
                    </a:lnTo>
                    <a:lnTo>
                      <a:pt x="0" y="32"/>
                    </a:lnTo>
                    <a:lnTo>
                      <a:pt x="0" y="32"/>
                    </a:lnTo>
                    <a:lnTo>
                      <a:pt x="0" y="0"/>
                    </a:lnTo>
                    <a:moveTo>
                      <a:pt x="217" y="0"/>
                    </a:moveTo>
                    <a:lnTo>
                      <a:pt x="78" y="0"/>
                    </a:lnTo>
                    <a:lnTo>
                      <a:pt x="78" y="32"/>
                    </a:lnTo>
                    <a:lnTo>
                      <a:pt x="217" y="32"/>
                    </a:lnTo>
                    <a:lnTo>
                      <a:pt x="2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5" name="ïṩḻïdé"/>
              <p:cNvSpPr/>
              <p:nvPr/>
            </p:nvSpPr>
            <p:spPr bwMode="auto">
              <a:xfrm>
                <a:off x="4123" y="2730"/>
                <a:ext cx="217" cy="32"/>
              </a:xfrm>
              <a:custGeom>
                <a:avLst/>
                <a:gdLst>
                  <a:gd name="T0" fmla="*/ 0 w 217"/>
                  <a:gd name="T1" fmla="*/ 0 h 32"/>
                  <a:gd name="T2" fmla="*/ 0 w 217"/>
                  <a:gd name="T3" fmla="*/ 0 h 32"/>
                  <a:gd name="T4" fmla="*/ 0 w 217"/>
                  <a:gd name="T5" fmla="*/ 32 h 32"/>
                  <a:gd name="T6" fmla="*/ 0 w 217"/>
                  <a:gd name="T7" fmla="*/ 32 h 32"/>
                  <a:gd name="T8" fmla="*/ 0 w 217"/>
                  <a:gd name="T9" fmla="*/ 0 h 32"/>
                  <a:gd name="T10" fmla="*/ 217 w 217"/>
                  <a:gd name="T11" fmla="*/ 0 h 32"/>
                  <a:gd name="T12" fmla="*/ 78 w 217"/>
                  <a:gd name="T13" fmla="*/ 0 h 32"/>
                  <a:gd name="T14" fmla="*/ 78 w 217"/>
                  <a:gd name="T15" fmla="*/ 32 h 32"/>
                  <a:gd name="T16" fmla="*/ 217 w 217"/>
                  <a:gd name="T17" fmla="*/ 32 h 32"/>
                  <a:gd name="T18" fmla="*/ 217 w 217"/>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 h="32">
                    <a:moveTo>
                      <a:pt x="0" y="0"/>
                    </a:moveTo>
                    <a:lnTo>
                      <a:pt x="0" y="0"/>
                    </a:lnTo>
                    <a:lnTo>
                      <a:pt x="0" y="32"/>
                    </a:lnTo>
                    <a:lnTo>
                      <a:pt x="0" y="32"/>
                    </a:lnTo>
                    <a:lnTo>
                      <a:pt x="0" y="0"/>
                    </a:lnTo>
                    <a:close/>
                    <a:moveTo>
                      <a:pt x="217" y="0"/>
                    </a:moveTo>
                    <a:lnTo>
                      <a:pt x="78" y="0"/>
                    </a:lnTo>
                    <a:lnTo>
                      <a:pt x="78" y="32"/>
                    </a:lnTo>
                    <a:lnTo>
                      <a:pt x="217" y="32"/>
                    </a:lnTo>
                    <a:lnTo>
                      <a:pt x="217"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6" name="ïṡľíḑe"/>
              <p:cNvSpPr/>
              <p:nvPr/>
            </p:nvSpPr>
            <p:spPr bwMode="auto">
              <a:xfrm>
                <a:off x="4123" y="2730"/>
                <a:ext cx="217" cy="32"/>
              </a:xfrm>
              <a:custGeom>
                <a:avLst/>
                <a:gdLst>
                  <a:gd name="T0" fmla="*/ 0 w 217"/>
                  <a:gd name="T1" fmla="*/ 0 h 32"/>
                  <a:gd name="T2" fmla="*/ 0 w 217"/>
                  <a:gd name="T3" fmla="*/ 0 h 32"/>
                  <a:gd name="T4" fmla="*/ 0 w 217"/>
                  <a:gd name="T5" fmla="*/ 32 h 32"/>
                  <a:gd name="T6" fmla="*/ 0 w 217"/>
                  <a:gd name="T7" fmla="*/ 32 h 32"/>
                  <a:gd name="T8" fmla="*/ 0 w 217"/>
                  <a:gd name="T9" fmla="*/ 0 h 32"/>
                  <a:gd name="T10" fmla="*/ 217 w 217"/>
                  <a:gd name="T11" fmla="*/ 0 h 32"/>
                  <a:gd name="T12" fmla="*/ 78 w 217"/>
                  <a:gd name="T13" fmla="*/ 0 h 32"/>
                  <a:gd name="T14" fmla="*/ 78 w 217"/>
                  <a:gd name="T15" fmla="*/ 32 h 32"/>
                  <a:gd name="T16" fmla="*/ 217 w 217"/>
                  <a:gd name="T17" fmla="*/ 32 h 32"/>
                  <a:gd name="T18" fmla="*/ 217 w 217"/>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 h="32">
                    <a:moveTo>
                      <a:pt x="0" y="0"/>
                    </a:moveTo>
                    <a:lnTo>
                      <a:pt x="0" y="0"/>
                    </a:lnTo>
                    <a:lnTo>
                      <a:pt x="0" y="32"/>
                    </a:lnTo>
                    <a:lnTo>
                      <a:pt x="0" y="32"/>
                    </a:lnTo>
                    <a:lnTo>
                      <a:pt x="0" y="0"/>
                    </a:lnTo>
                    <a:moveTo>
                      <a:pt x="217" y="0"/>
                    </a:moveTo>
                    <a:lnTo>
                      <a:pt x="78" y="0"/>
                    </a:lnTo>
                    <a:lnTo>
                      <a:pt x="78" y="32"/>
                    </a:lnTo>
                    <a:lnTo>
                      <a:pt x="217" y="32"/>
                    </a:lnTo>
                    <a:lnTo>
                      <a:pt x="2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7" name="iṩḻïde"/>
              <p:cNvSpPr/>
              <p:nvPr/>
            </p:nvSpPr>
            <p:spPr bwMode="auto">
              <a:xfrm>
                <a:off x="4123" y="2793"/>
                <a:ext cx="217" cy="32"/>
              </a:xfrm>
              <a:custGeom>
                <a:avLst/>
                <a:gdLst>
                  <a:gd name="T0" fmla="*/ 0 w 217"/>
                  <a:gd name="T1" fmla="*/ 0 h 32"/>
                  <a:gd name="T2" fmla="*/ 0 w 217"/>
                  <a:gd name="T3" fmla="*/ 0 h 32"/>
                  <a:gd name="T4" fmla="*/ 0 w 217"/>
                  <a:gd name="T5" fmla="*/ 32 h 32"/>
                  <a:gd name="T6" fmla="*/ 0 w 217"/>
                  <a:gd name="T7" fmla="*/ 32 h 32"/>
                  <a:gd name="T8" fmla="*/ 0 w 217"/>
                  <a:gd name="T9" fmla="*/ 0 h 32"/>
                  <a:gd name="T10" fmla="*/ 217 w 217"/>
                  <a:gd name="T11" fmla="*/ 0 h 32"/>
                  <a:gd name="T12" fmla="*/ 78 w 217"/>
                  <a:gd name="T13" fmla="*/ 0 h 32"/>
                  <a:gd name="T14" fmla="*/ 78 w 217"/>
                  <a:gd name="T15" fmla="*/ 32 h 32"/>
                  <a:gd name="T16" fmla="*/ 217 w 217"/>
                  <a:gd name="T17" fmla="*/ 32 h 32"/>
                  <a:gd name="T18" fmla="*/ 217 w 217"/>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 h="32">
                    <a:moveTo>
                      <a:pt x="0" y="0"/>
                    </a:moveTo>
                    <a:lnTo>
                      <a:pt x="0" y="0"/>
                    </a:lnTo>
                    <a:lnTo>
                      <a:pt x="0" y="32"/>
                    </a:lnTo>
                    <a:lnTo>
                      <a:pt x="0" y="32"/>
                    </a:lnTo>
                    <a:lnTo>
                      <a:pt x="0" y="0"/>
                    </a:lnTo>
                    <a:close/>
                    <a:moveTo>
                      <a:pt x="217" y="0"/>
                    </a:moveTo>
                    <a:lnTo>
                      <a:pt x="78" y="0"/>
                    </a:lnTo>
                    <a:lnTo>
                      <a:pt x="78" y="32"/>
                    </a:lnTo>
                    <a:lnTo>
                      <a:pt x="217" y="32"/>
                    </a:lnTo>
                    <a:lnTo>
                      <a:pt x="217"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8" name="îŝļîḑe"/>
              <p:cNvSpPr/>
              <p:nvPr/>
            </p:nvSpPr>
            <p:spPr bwMode="auto">
              <a:xfrm>
                <a:off x="4123" y="2793"/>
                <a:ext cx="217" cy="32"/>
              </a:xfrm>
              <a:custGeom>
                <a:avLst/>
                <a:gdLst>
                  <a:gd name="T0" fmla="*/ 0 w 217"/>
                  <a:gd name="T1" fmla="*/ 0 h 32"/>
                  <a:gd name="T2" fmla="*/ 0 w 217"/>
                  <a:gd name="T3" fmla="*/ 0 h 32"/>
                  <a:gd name="T4" fmla="*/ 0 w 217"/>
                  <a:gd name="T5" fmla="*/ 32 h 32"/>
                  <a:gd name="T6" fmla="*/ 0 w 217"/>
                  <a:gd name="T7" fmla="*/ 32 h 32"/>
                  <a:gd name="T8" fmla="*/ 0 w 217"/>
                  <a:gd name="T9" fmla="*/ 0 h 32"/>
                  <a:gd name="T10" fmla="*/ 217 w 217"/>
                  <a:gd name="T11" fmla="*/ 0 h 32"/>
                  <a:gd name="T12" fmla="*/ 78 w 217"/>
                  <a:gd name="T13" fmla="*/ 0 h 32"/>
                  <a:gd name="T14" fmla="*/ 78 w 217"/>
                  <a:gd name="T15" fmla="*/ 32 h 32"/>
                  <a:gd name="T16" fmla="*/ 217 w 217"/>
                  <a:gd name="T17" fmla="*/ 32 h 32"/>
                  <a:gd name="T18" fmla="*/ 217 w 217"/>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 h="32">
                    <a:moveTo>
                      <a:pt x="0" y="0"/>
                    </a:moveTo>
                    <a:lnTo>
                      <a:pt x="0" y="0"/>
                    </a:lnTo>
                    <a:lnTo>
                      <a:pt x="0" y="32"/>
                    </a:lnTo>
                    <a:lnTo>
                      <a:pt x="0" y="32"/>
                    </a:lnTo>
                    <a:lnTo>
                      <a:pt x="0" y="0"/>
                    </a:lnTo>
                    <a:moveTo>
                      <a:pt x="217" y="0"/>
                    </a:moveTo>
                    <a:lnTo>
                      <a:pt x="78" y="0"/>
                    </a:lnTo>
                    <a:lnTo>
                      <a:pt x="78" y="32"/>
                    </a:lnTo>
                    <a:lnTo>
                      <a:pt x="217" y="32"/>
                    </a:lnTo>
                    <a:lnTo>
                      <a:pt x="2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9" name="îşḷïdê"/>
              <p:cNvSpPr/>
              <p:nvPr/>
            </p:nvSpPr>
            <p:spPr bwMode="auto">
              <a:xfrm>
                <a:off x="4123" y="2859"/>
                <a:ext cx="217" cy="32"/>
              </a:xfrm>
              <a:custGeom>
                <a:avLst/>
                <a:gdLst>
                  <a:gd name="T0" fmla="*/ 0 w 217"/>
                  <a:gd name="T1" fmla="*/ 0 h 32"/>
                  <a:gd name="T2" fmla="*/ 0 w 217"/>
                  <a:gd name="T3" fmla="*/ 0 h 32"/>
                  <a:gd name="T4" fmla="*/ 0 w 217"/>
                  <a:gd name="T5" fmla="*/ 32 h 32"/>
                  <a:gd name="T6" fmla="*/ 0 w 217"/>
                  <a:gd name="T7" fmla="*/ 32 h 32"/>
                  <a:gd name="T8" fmla="*/ 0 w 217"/>
                  <a:gd name="T9" fmla="*/ 0 h 32"/>
                  <a:gd name="T10" fmla="*/ 217 w 217"/>
                  <a:gd name="T11" fmla="*/ 0 h 32"/>
                  <a:gd name="T12" fmla="*/ 78 w 217"/>
                  <a:gd name="T13" fmla="*/ 0 h 32"/>
                  <a:gd name="T14" fmla="*/ 78 w 217"/>
                  <a:gd name="T15" fmla="*/ 32 h 32"/>
                  <a:gd name="T16" fmla="*/ 217 w 217"/>
                  <a:gd name="T17" fmla="*/ 32 h 32"/>
                  <a:gd name="T18" fmla="*/ 217 w 217"/>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 h="32">
                    <a:moveTo>
                      <a:pt x="0" y="0"/>
                    </a:moveTo>
                    <a:lnTo>
                      <a:pt x="0" y="0"/>
                    </a:lnTo>
                    <a:lnTo>
                      <a:pt x="0" y="32"/>
                    </a:lnTo>
                    <a:lnTo>
                      <a:pt x="0" y="32"/>
                    </a:lnTo>
                    <a:lnTo>
                      <a:pt x="0" y="0"/>
                    </a:lnTo>
                    <a:close/>
                    <a:moveTo>
                      <a:pt x="217" y="0"/>
                    </a:moveTo>
                    <a:lnTo>
                      <a:pt x="78" y="0"/>
                    </a:lnTo>
                    <a:lnTo>
                      <a:pt x="78" y="32"/>
                    </a:lnTo>
                    <a:lnTo>
                      <a:pt x="217" y="32"/>
                    </a:lnTo>
                    <a:lnTo>
                      <a:pt x="217"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80" name="îṣlîdê"/>
              <p:cNvSpPr/>
              <p:nvPr/>
            </p:nvSpPr>
            <p:spPr bwMode="auto">
              <a:xfrm>
                <a:off x="4123" y="2859"/>
                <a:ext cx="217" cy="32"/>
              </a:xfrm>
              <a:custGeom>
                <a:avLst/>
                <a:gdLst>
                  <a:gd name="T0" fmla="*/ 0 w 217"/>
                  <a:gd name="T1" fmla="*/ 0 h 32"/>
                  <a:gd name="T2" fmla="*/ 0 w 217"/>
                  <a:gd name="T3" fmla="*/ 0 h 32"/>
                  <a:gd name="T4" fmla="*/ 0 w 217"/>
                  <a:gd name="T5" fmla="*/ 32 h 32"/>
                  <a:gd name="T6" fmla="*/ 0 w 217"/>
                  <a:gd name="T7" fmla="*/ 32 h 32"/>
                  <a:gd name="T8" fmla="*/ 0 w 217"/>
                  <a:gd name="T9" fmla="*/ 0 h 32"/>
                  <a:gd name="T10" fmla="*/ 217 w 217"/>
                  <a:gd name="T11" fmla="*/ 0 h 32"/>
                  <a:gd name="T12" fmla="*/ 78 w 217"/>
                  <a:gd name="T13" fmla="*/ 0 h 32"/>
                  <a:gd name="T14" fmla="*/ 78 w 217"/>
                  <a:gd name="T15" fmla="*/ 32 h 32"/>
                  <a:gd name="T16" fmla="*/ 217 w 217"/>
                  <a:gd name="T17" fmla="*/ 32 h 32"/>
                  <a:gd name="T18" fmla="*/ 217 w 217"/>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 h="32">
                    <a:moveTo>
                      <a:pt x="0" y="0"/>
                    </a:moveTo>
                    <a:lnTo>
                      <a:pt x="0" y="0"/>
                    </a:lnTo>
                    <a:lnTo>
                      <a:pt x="0" y="32"/>
                    </a:lnTo>
                    <a:lnTo>
                      <a:pt x="0" y="32"/>
                    </a:lnTo>
                    <a:lnTo>
                      <a:pt x="0" y="0"/>
                    </a:lnTo>
                    <a:moveTo>
                      <a:pt x="217" y="0"/>
                    </a:moveTo>
                    <a:lnTo>
                      <a:pt x="78" y="0"/>
                    </a:lnTo>
                    <a:lnTo>
                      <a:pt x="78" y="32"/>
                    </a:lnTo>
                    <a:lnTo>
                      <a:pt x="217" y="32"/>
                    </a:lnTo>
                    <a:lnTo>
                      <a:pt x="2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81" name="íṥļîďê"/>
              <p:cNvSpPr/>
              <p:nvPr/>
            </p:nvSpPr>
            <p:spPr bwMode="auto">
              <a:xfrm>
                <a:off x="4123" y="2922"/>
                <a:ext cx="217" cy="33"/>
              </a:xfrm>
              <a:custGeom>
                <a:avLst/>
                <a:gdLst>
                  <a:gd name="T0" fmla="*/ 0 w 217"/>
                  <a:gd name="T1" fmla="*/ 0 h 33"/>
                  <a:gd name="T2" fmla="*/ 0 w 217"/>
                  <a:gd name="T3" fmla="*/ 0 h 33"/>
                  <a:gd name="T4" fmla="*/ 0 w 217"/>
                  <a:gd name="T5" fmla="*/ 33 h 33"/>
                  <a:gd name="T6" fmla="*/ 0 w 217"/>
                  <a:gd name="T7" fmla="*/ 33 h 33"/>
                  <a:gd name="T8" fmla="*/ 0 w 217"/>
                  <a:gd name="T9" fmla="*/ 0 h 33"/>
                  <a:gd name="T10" fmla="*/ 217 w 217"/>
                  <a:gd name="T11" fmla="*/ 0 h 33"/>
                  <a:gd name="T12" fmla="*/ 78 w 217"/>
                  <a:gd name="T13" fmla="*/ 0 h 33"/>
                  <a:gd name="T14" fmla="*/ 78 w 217"/>
                  <a:gd name="T15" fmla="*/ 33 h 33"/>
                  <a:gd name="T16" fmla="*/ 217 w 217"/>
                  <a:gd name="T17" fmla="*/ 33 h 33"/>
                  <a:gd name="T18" fmla="*/ 217 w 217"/>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 h="33">
                    <a:moveTo>
                      <a:pt x="0" y="0"/>
                    </a:moveTo>
                    <a:lnTo>
                      <a:pt x="0" y="0"/>
                    </a:lnTo>
                    <a:lnTo>
                      <a:pt x="0" y="33"/>
                    </a:lnTo>
                    <a:lnTo>
                      <a:pt x="0" y="33"/>
                    </a:lnTo>
                    <a:lnTo>
                      <a:pt x="0" y="0"/>
                    </a:lnTo>
                    <a:close/>
                    <a:moveTo>
                      <a:pt x="217" y="0"/>
                    </a:moveTo>
                    <a:lnTo>
                      <a:pt x="78" y="0"/>
                    </a:lnTo>
                    <a:lnTo>
                      <a:pt x="78" y="33"/>
                    </a:lnTo>
                    <a:lnTo>
                      <a:pt x="217" y="33"/>
                    </a:lnTo>
                    <a:lnTo>
                      <a:pt x="217"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82" name="ísļiḋè"/>
              <p:cNvSpPr/>
              <p:nvPr/>
            </p:nvSpPr>
            <p:spPr bwMode="auto">
              <a:xfrm>
                <a:off x="4123" y="2922"/>
                <a:ext cx="217" cy="33"/>
              </a:xfrm>
              <a:custGeom>
                <a:avLst/>
                <a:gdLst>
                  <a:gd name="T0" fmla="*/ 0 w 217"/>
                  <a:gd name="T1" fmla="*/ 0 h 33"/>
                  <a:gd name="T2" fmla="*/ 0 w 217"/>
                  <a:gd name="T3" fmla="*/ 0 h 33"/>
                  <a:gd name="T4" fmla="*/ 0 w 217"/>
                  <a:gd name="T5" fmla="*/ 33 h 33"/>
                  <a:gd name="T6" fmla="*/ 0 w 217"/>
                  <a:gd name="T7" fmla="*/ 33 h 33"/>
                  <a:gd name="T8" fmla="*/ 0 w 217"/>
                  <a:gd name="T9" fmla="*/ 0 h 33"/>
                  <a:gd name="T10" fmla="*/ 217 w 217"/>
                  <a:gd name="T11" fmla="*/ 0 h 33"/>
                  <a:gd name="T12" fmla="*/ 78 w 217"/>
                  <a:gd name="T13" fmla="*/ 0 h 33"/>
                  <a:gd name="T14" fmla="*/ 78 w 217"/>
                  <a:gd name="T15" fmla="*/ 33 h 33"/>
                  <a:gd name="T16" fmla="*/ 217 w 217"/>
                  <a:gd name="T17" fmla="*/ 33 h 33"/>
                  <a:gd name="T18" fmla="*/ 217 w 217"/>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 h="33">
                    <a:moveTo>
                      <a:pt x="0" y="0"/>
                    </a:moveTo>
                    <a:lnTo>
                      <a:pt x="0" y="0"/>
                    </a:lnTo>
                    <a:lnTo>
                      <a:pt x="0" y="33"/>
                    </a:lnTo>
                    <a:lnTo>
                      <a:pt x="0" y="33"/>
                    </a:lnTo>
                    <a:lnTo>
                      <a:pt x="0" y="0"/>
                    </a:lnTo>
                    <a:moveTo>
                      <a:pt x="217" y="0"/>
                    </a:moveTo>
                    <a:lnTo>
                      <a:pt x="78" y="0"/>
                    </a:lnTo>
                    <a:lnTo>
                      <a:pt x="78" y="33"/>
                    </a:lnTo>
                    <a:lnTo>
                      <a:pt x="217" y="33"/>
                    </a:lnTo>
                    <a:lnTo>
                      <a:pt x="2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83" name="ïśľíďê"/>
              <p:cNvSpPr/>
              <p:nvPr/>
            </p:nvSpPr>
            <p:spPr bwMode="auto">
              <a:xfrm>
                <a:off x="4123" y="2984"/>
                <a:ext cx="217" cy="32"/>
              </a:xfrm>
              <a:custGeom>
                <a:avLst/>
                <a:gdLst>
                  <a:gd name="T0" fmla="*/ 0 w 217"/>
                  <a:gd name="T1" fmla="*/ 0 h 32"/>
                  <a:gd name="T2" fmla="*/ 0 w 217"/>
                  <a:gd name="T3" fmla="*/ 0 h 32"/>
                  <a:gd name="T4" fmla="*/ 0 w 217"/>
                  <a:gd name="T5" fmla="*/ 32 h 32"/>
                  <a:gd name="T6" fmla="*/ 0 w 217"/>
                  <a:gd name="T7" fmla="*/ 32 h 32"/>
                  <a:gd name="T8" fmla="*/ 0 w 217"/>
                  <a:gd name="T9" fmla="*/ 0 h 32"/>
                  <a:gd name="T10" fmla="*/ 217 w 217"/>
                  <a:gd name="T11" fmla="*/ 0 h 32"/>
                  <a:gd name="T12" fmla="*/ 78 w 217"/>
                  <a:gd name="T13" fmla="*/ 0 h 32"/>
                  <a:gd name="T14" fmla="*/ 78 w 217"/>
                  <a:gd name="T15" fmla="*/ 32 h 32"/>
                  <a:gd name="T16" fmla="*/ 217 w 217"/>
                  <a:gd name="T17" fmla="*/ 32 h 32"/>
                  <a:gd name="T18" fmla="*/ 217 w 217"/>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 h="32">
                    <a:moveTo>
                      <a:pt x="0" y="0"/>
                    </a:moveTo>
                    <a:lnTo>
                      <a:pt x="0" y="0"/>
                    </a:lnTo>
                    <a:lnTo>
                      <a:pt x="0" y="32"/>
                    </a:lnTo>
                    <a:lnTo>
                      <a:pt x="0" y="32"/>
                    </a:lnTo>
                    <a:lnTo>
                      <a:pt x="0" y="0"/>
                    </a:lnTo>
                    <a:close/>
                    <a:moveTo>
                      <a:pt x="217" y="0"/>
                    </a:moveTo>
                    <a:lnTo>
                      <a:pt x="78" y="0"/>
                    </a:lnTo>
                    <a:lnTo>
                      <a:pt x="78" y="32"/>
                    </a:lnTo>
                    <a:lnTo>
                      <a:pt x="217" y="32"/>
                    </a:lnTo>
                    <a:lnTo>
                      <a:pt x="217"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84" name="ïsḷîde"/>
              <p:cNvSpPr/>
              <p:nvPr/>
            </p:nvSpPr>
            <p:spPr bwMode="auto">
              <a:xfrm>
                <a:off x="4123" y="2984"/>
                <a:ext cx="217" cy="32"/>
              </a:xfrm>
              <a:custGeom>
                <a:avLst/>
                <a:gdLst>
                  <a:gd name="T0" fmla="*/ 0 w 217"/>
                  <a:gd name="T1" fmla="*/ 0 h 32"/>
                  <a:gd name="T2" fmla="*/ 0 w 217"/>
                  <a:gd name="T3" fmla="*/ 0 h 32"/>
                  <a:gd name="T4" fmla="*/ 0 w 217"/>
                  <a:gd name="T5" fmla="*/ 32 h 32"/>
                  <a:gd name="T6" fmla="*/ 0 w 217"/>
                  <a:gd name="T7" fmla="*/ 32 h 32"/>
                  <a:gd name="T8" fmla="*/ 0 w 217"/>
                  <a:gd name="T9" fmla="*/ 0 h 32"/>
                  <a:gd name="T10" fmla="*/ 217 w 217"/>
                  <a:gd name="T11" fmla="*/ 0 h 32"/>
                  <a:gd name="T12" fmla="*/ 78 w 217"/>
                  <a:gd name="T13" fmla="*/ 0 h 32"/>
                  <a:gd name="T14" fmla="*/ 78 w 217"/>
                  <a:gd name="T15" fmla="*/ 32 h 32"/>
                  <a:gd name="T16" fmla="*/ 217 w 217"/>
                  <a:gd name="T17" fmla="*/ 32 h 32"/>
                  <a:gd name="T18" fmla="*/ 217 w 217"/>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 h="32">
                    <a:moveTo>
                      <a:pt x="0" y="0"/>
                    </a:moveTo>
                    <a:lnTo>
                      <a:pt x="0" y="0"/>
                    </a:lnTo>
                    <a:lnTo>
                      <a:pt x="0" y="32"/>
                    </a:lnTo>
                    <a:lnTo>
                      <a:pt x="0" y="32"/>
                    </a:lnTo>
                    <a:lnTo>
                      <a:pt x="0" y="0"/>
                    </a:lnTo>
                    <a:moveTo>
                      <a:pt x="217" y="0"/>
                    </a:moveTo>
                    <a:lnTo>
                      <a:pt x="78" y="0"/>
                    </a:lnTo>
                    <a:lnTo>
                      <a:pt x="78" y="32"/>
                    </a:lnTo>
                    <a:lnTo>
                      <a:pt x="217" y="32"/>
                    </a:lnTo>
                    <a:lnTo>
                      <a:pt x="2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85" name="îslîďê"/>
              <p:cNvSpPr/>
              <p:nvPr/>
            </p:nvSpPr>
            <p:spPr bwMode="auto">
              <a:xfrm>
                <a:off x="4123" y="3047"/>
                <a:ext cx="217" cy="33"/>
              </a:xfrm>
              <a:custGeom>
                <a:avLst/>
                <a:gdLst>
                  <a:gd name="T0" fmla="*/ 0 w 217"/>
                  <a:gd name="T1" fmla="*/ 0 h 33"/>
                  <a:gd name="T2" fmla="*/ 0 w 217"/>
                  <a:gd name="T3" fmla="*/ 0 h 33"/>
                  <a:gd name="T4" fmla="*/ 0 w 217"/>
                  <a:gd name="T5" fmla="*/ 33 h 33"/>
                  <a:gd name="T6" fmla="*/ 0 w 217"/>
                  <a:gd name="T7" fmla="*/ 33 h 33"/>
                  <a:gd name="T8" fmla="*/ 0 w 217"/>
                  <a:gd name="T9" fmla="*/ 0 h 33"/>
                  <a:gd name="T10" fmla="*/ 217 w 217"/>
                  <a:gd name="T11" fmla="*/ 0 h 33"/>
                  <a:gd name="T12" fmla="*/ 78 w 217"/>
                  <a:gd name="T13" fmla="*/ 0 h 33"/>
                  <a:gd name="T14" fmla="*/ 78 w 217"/>
                  <a:gd name="T15" fmla="*/ 33 h 33"/>
                  <a:gd name="T16" fmla="*/ 217 w 217"/>
                  <a:gd name="T17" fmla="*/ 33 h 33"/>
                  <a:gd name="T18" fmla="*/ 217 w 217"/>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 h="33">
                    <a:moveTo>
                      <a:pt x="0" y="0"/>
                    </a:moveTo>
                    <a:lnTo>
                      <a:pt x="0" y="0"/>
                    </a:lnTo>
                    <a:lnTo>
                      <a:pt x="0" y="33"/>
                    </a:lnTo>
                    <a:lnTo>
                      <a:pt x="0" y="33"/>
                    </a:lnTo>
                    <a:lnTo>
                      <a:pt x="0" y="0"/>
                    </a:lnTo>
                    <a:close/>
                    <a:moveTo>
                      <a:pt x="217" y="0"/>
                    </a:moveTo>
                    <a:lnTo>
                      <a:pt x="78" y="0"/>
                    </a:lnTo>
                    <a:lnTo>
                      <a:pt x="78" y="33"/>
                    </a:lnTo>
                    <a:lnTo>
                      <a:pt x="217" y="33"/>
                    </a:lnTo>
                    <a:lnTo>
                      <a:pt x="217"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86" name="ïṩľiḑé"/>
              <p:cNvSpPr/>
              <p:nvPr/>
            </p:nvSpPr>
            <p:spPr bwMode="auto">
              <a:xfrm>
                <a:off x="4123" y="3047"/>
                <a:ext cx="217" cy="33"/>
              </a:xfrm>
              <a:custGeom>
                <a:avLst/>
                <a:gdLst>
                  <a:gd name="T0" fmla="*/ 0 w 217"/>
                  <a:gd name="T1" fmla="*/ 0 h 33"/>
                  <a:gd name="T2" fmla="*/ 0 w 217"/>
                  <a:gd name="T3" fmla="*/ 0 h 33"/>
                  <a:gd name="T4" fmla="*/ 0 w 217"/>
                  <a:gd name="T5" fmla="*/ 33 h 33"/>
                  <a:gd name="T6" fmla="*/ 0 w 217"/>
                  <a:gd name="T7" fmla="*/ 33 h 33"/>
                  <a:gd name="T8" fmla="*/ 0 w 217"/>
                  <a:gd name="T9" fmla="*/ 0 h 33"/>
                  <a:gd name="T10" fmla="*/ 217 w 217"/>
                  <a:gd name="T11" fmla="*/ 0 h 33"/>
                  <a:gd name="T12" fmla="*/ 78 w 217"/>
                  <a:gd name="T13" fmla="*/ 0 h 33"/>
                  <a:gd name="T14" fmla="*/ 78 w 217"/>
                  <a:gd name="T15" fmla="*/ 33 h 33"/>
                  <a:gd name="T16" fmla="*/ 217 w 217"/>
                  <a:gd name="T17" fmla="*/ 33 h 33"/>
                  <a:gd name="T18" fmla="*/ 217 w 217"/>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 h="33">
                    <a:moveTo>
                      <a:pt x="0" y="0"/>
                    </a:moveTo>
                    <a:lnTo>
                      <a:pt x="0" y="0"/>
                    </a:lnTo>
                    <a:lnTo>
                      <a:pt x="0" y="33"/>
                    </a:lnTo>
                    <a:lnTo>
                      <a:pt x="0" y="33"/>
                    </a:lnTo>
                    <a:lnTo>
                      <a:pt x="0" y="0"/>
                    </a:lnTo>
                    <a:moveTo>
                      <a:pt x="217" y="0"/>
                    </a:moveTo>
                    <a:lnTo>
                      <a:pt x="78" y="0"/>
                    </a:lnTo>
                    <a:lnTo>
                      <a:pt x="78" y="33"/>
                    </a:lnTo>
                    <a:lnTo>
                      <a:pt x="217" y="33"/>
                    </a:lnTo>
                    <a:lnTo>
                      <a:pt x="2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87" name="íşḻïḋè"/>
              <p:cNvSpPr/>
              <p:nvPr/>
            </p:nvSpPr>
            <p:spPr bwMode="auto">
              <a:xfrm>
                <a:off x="4655" y="1843"/>
                <a:ext cx="38" cy="33"/>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88" name="îṥļíďê"/>
              <p:cNvSpPr/>
              <p:nvPr/>
            </p:nvSpPr>
            <p:spPr bwMode="auto">
              <a:xfrm>
                <a:off x="4655" y="1843"/>
                <a:ext cx="3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89" name="íśļîḓê"/>
              <p:cNvSpPr/>
              <p:nvPr/>
            </p:nvSpPr>
            <p:spPr bwMode="auto">
              <a:xfrm>
                <a:off x="4655" y="1907"/>
                <a:ext cx="38"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0" name="iṥľíďê"/>
              <p:cNvSpPr/>
              <p:nvPr/>
            </p:nvSpPr>
            <p:spPr bwMode="auto">
              <a:xfrm>
                <a:off x="4655" y="1907"/>
                <a:ext cx="3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1" name="îšlîḋê"/>
              <p:cNvSpPr/>
              <p:nvPr/>
            </p:nvSpPr>
            <p:spPr bwMode="auto">
              <a:xfrm>
                <a:off x="4655" y="1969"/>
                <a:ext cx="38"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2" name="ïṧḷïďê"/>
              <p:cNvSpPr/>
              <p:nvPr/>
            </p:nvSpPr>
            <p:spPr bwMode="auto">
              <a:xfrm>
                <a:off x="4655" y="1969"/>
                <a:ext cx="3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3" name="ïşḷíḋé"/>
              <p:cNvSpPr/>
              <p:nvPr/>
            </p:nvSpPr>
            <p:spPr bwMode="auto">
              <a:xfrm>
                <a:off x="4655" y="2032"/>
                <a:ext cx="38"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4" name="îślídé"/>
              <p:cNvSpPr/>
              <p:nvPr/>
            </p:nvSpPr>
            <p:spPr bwMode="auto">
              <a:xfrm>
                <a:off x="4655" y="2032"/>
                <a:ext cx="3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5" name="íṡļîdê"/>
              <p:cNvSpPr/>
              <p:nvPr/>
            </p:nvSpPr>
            <p:spPr bwMode="auto">
              <a:xfrm>
                <a:off x="4655" y="2098"/>
                <a:ext cx="38"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6" name="is1iḋè"/>
              <p:cNvSpPr/>
              <p:nvPr/>
            </p:nvSpPr>
            <p:spPr bwMode="auto">
              <a:xfrm>
                <a:off x="4655" y="2098"/>
                <a:ext cx="3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7" name="išľîḑe"/>
              <p:cNvSpPr/>
              <p:nvPr/>
            </p:nvSpPr>
            <p:spPr bwMode="auto">
              <a:xfrm>
                <a:off x="4655" y="2161"/>
                <a:ext cx="38" cy="33"/>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8" name="iṥľîḓê"/>
              <p:cNvSpPr/>
              <p:nvPr/>
            </p:nvSpPr>
            <p:spPr bwMode="auto">
              <a:xfrm>
                <a:off x="4655" y="2161"/>
                <a:ext cx="3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9" name="iŝľïďé"/>
              <p:cNvSpPr/>
              <p:nvPr/>
            </p:nvSpPr>
            <p:spPr bwMode="auto">
              <a:xfrm>
                <a:off x="4655" y="2223"/>
                <a:ext cx="38"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00" name="îsḷîḋê"/>
              <p:cNvSpPr/>
              <p:nvPr/>
            </p:nvSpPr>
            <p:spPr bwMode="auto">
              <a:xfrm>
                <a:off x="4655" y="2223"/>
                <a:ext cx="3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01" name="iśļïḓé"/>
              <p:cNvSpPr/>
              <p:nvPr/>
            </p:nvSpPr>
            <p:spPr bwMode="auto">
              <a:xfrm>
                <a:off x="4655" y="2286"/>
                <a:ext cx="38" cy="33"/>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02" name="ïṧļídè"/>
              <p:cNvSpPr/>
              <p:nvPr/>
            </p:nvSpPr>
            <p:spPr bwMode="auto">
              <a:xfrm>
                <a:off x="4655" y="2286"/>
                <a:ext cx="3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03" name="iṧļiḍé"/>
              <p:cNvSpPr/>
              <p:nvPr/>
            </p:nvSpPr>
            <p:spPr bwMode="auto">
              <a:xfrm>
                <a:off x="4655" y="2350"/>
                <a:ext cx="38"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04" name="iŝḷïḑè"/>
              <p:cNvSpPr/>
              <p:nvPr/>
            </p:nvSpPr>
            <p:spPr bwMode="auto">
              <a:xfrm>
                <a:off x="4655" y="2350"/>
                <a:ext cx="3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05" name="îṡlîḑe"/>
              <p:cNvSpPr/>
              <p:nvPr/>
            </p:nvSpPr>
            <p:spPr bwMode="auto">
              <a:xfrm>
                <a:off x="4655" y="2412"/>
                <a:ext cx="38"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06" name="îṣļíḍè"/>
              <p:cNvSpPr/>
              <p:nvPr/>
            </p:nvSpPr>
            <p:spPr bwMode="auto">
              <a:xfrm>
                <a:off x="4655" y="2412"/>
                <a:ext cx="3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07" name="î$ḷîḓê"/>
              <p:cNvSpPr/>
              <p:nvPr/>
            </p:nvSpPr>
            <p:spPr bwMode="auto">
              <a:xfrm>
                <a:off x="4655" y="2475"/>
                <a:ext cx="38" cy="33"/>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08" name="iṧļiḑe"/>
              <p:cNvSpPr/>
              <p:nvPr/>
            </p:nvSpPr>
            <p:spPr bwMode="auto">
              <a:xfrm>
                <a:off x="4655" y="2475"/>
                <a:ext cx="3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09" name="ïṥḷíḍé"/>
              <p:cNvSpPr/>
              <p:nvPr/>
            </p:nvSpPr>
            <p:spPr bwMode="auto">
              <a:xfrm>
                <a:off x="4655" y="2541"/>
                <a:ext cx="38" cy="31"/>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0" name="iṩḷíḋè"/>
              <p:cNvSpPr/>
              <p:nvPr/>
            </p:nvSpPr>
            <p:spPr bwMode="auto">
              <a:xfrm>
                <a:off x="4655" y="2541"/>
                <a:ext cx="38"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1" name="íślíḓè"/>
              <p:cNvSpPr/>
              <p:nvPr/>
            </p:nvSpPr>
            <p:spPr bwMode="auto">
              <a:xfrm>
                <a:off x="4655" y="2604"/>
                <a:ext cx="38"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2" name="îŝlíḑe"/>
              <p:cNvSpPr/>
              <p:nvPr/>
            </p:nvSpPr>
            <p:spPr bwMode="auto">
              <a:xfrm>
                <a:off x="4655" y="2604"/>
                <a:ext cx="3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3" name="îṥḻïḑé"/>
              <p:cNvSpPr/>
              <p:nvPr/>
            </p:nvSpPr>
            <p:spPr bwMode="auto">
              <a:xfrm>
                <a:off x="4655" y="2666"/>
                <a:ext cx="38"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4" name="îṥḷiḑe"/>
              <p:cNvSpPr/>
              <p:nvPr/>
            </p:nvSpPr>
            <p:spPr bwMode="auto">
              <a:xfrm>
                <a:off x="4655" y="2666"/>
                <a:ext cx="3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5" name="íṡlïḋe"/>
              <p:cNvSpPr/>
              <p:nvPr/>
            </p:nvSpPr>
            <p:spPr bwMode="auto">
              <a:xfrm>
                <a:off x="4655" y="2730"/>
                <a:ext cx="38"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6" name="î$ḻíḋè"/>
              <p:cNvSpPr/>
              <p:nvPr/>
            </p:nvSpPr>
            <p:spPr bwMode="auto">
              <a:xfrm>
                <a:off x="4655" y="2730"/>
                <a:ext cx="3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7" name="îṧ1iḋê"/>
              <p:cNvSpPr/>
              <p:nvPr/>
            </p:nvSpPr>
            <p:spPr bwMode="auto">
              <a:xfrm>
                <a:off x="4655" y="2793"/>
                <a:ext cx="38" cy="31"/>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8" name="ïṣḻîḑê"/>
              <p:cNvSpPr/>
              <p:nvPr/>
            </p:nvSpPr>
            <p:spPr bwMode="auto">
              <a:xfrm>
                <a:off x="4655" y="2793"/>
                <a:ext cx="38"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9" name="îṩḻiḑê"/>
              <p:cNvSpPr/>
              <p:nvPr/>
            </p:nvSpPr>
            <p:spPr bwMode="auto">
              <a:xfrm>
                <a:off x="4655" y="2859"/>
                <a:ext cx="38" cy="31"/>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20" name="î$ļidè"/>
              <p:cNvSpPr/>
              <p:nvPr/>
            </p:nvSpPr>
            <p:spPr bwMode="auto">
              <a:xfrm>
                <a:off x="4655" y="2859"/>
                <a:ext cx="38"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21" name="íṧľiḓè"/>
              <p:cNvSpPr/>
              <p:nvPr/>
            </p:nvSpPr>
            <p:spPr bwMode="auto">
              <a:xfrm>
                <a:off x="4655" y="2922"/>
                <a:ext cx="38"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22" name="iṩľídê"/>
              <p:cNvSpPr/>
              <p:nvPr/>
            </p:nvSpPr>
            <p:spPr bwMode="auto">
              <a:xfrm>
                <a:off x="4655" y="2922"/>
                <a:ext cx="3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23" name="îṥlïḍe"/>
              <p:cNvSpPr/>
              <p:nvPr/>
            </p:nvSpPr>
            <p:spPr bwMode="auto">
              <a:xfrm>
                <a:off x="4655" y="2984"/>
                <a:ext cx="38" cy="31"/>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24" name="iŝḷíḋê"/>
              <p:cNvSpPr/>
              <p:nvPr/>
            </p:nvSpPr>
            <p:spPr bwMode="auto">
              <a:xfrm>
                <a:off x="4655" y="2984"/>
                <a:ext cx="38"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25" name="iṣḷiḓe"/>
              <p:cNvSpPr/>
              <p:nvPr/>
            </p:nvSpPr>
            <p:spPr bwMode="auto">
              <a:xfrm>
                <a:off x="4655" y="3047"/>
                <a:ext cx="38" cy="32"/>
              </a:xfrm>
              <a:custGeom>
                <a:avLst/>
                <a:gdLst>
                  <a:gd name="T0" fmla="*/ 38 w 38"/>
                  <a:gd name="T1" fmla="*/ 0 h 32"/>
                  <a:gd name="T2" fmla="*/ 0 w 38"/>
                  <a:gd name="T3" fmla="*/ 0 h 32"/>
                  <a:gd name="T4" fmla="*/ 0 w 38"/>
                  <a:gd name="T5" fmla="*/ 32 h 32"/>
                  <a:gd name="T6" fmla="*/ 0 w 38"/>
                  <a:gd name="T7" fmla="*/ 0 h 32"/>
                  <a:gd name="T8" fmla="*/ 38 w 38"/>
                  <a:gd name="T9" fmla="*/ 0 h 32"/>
                  <a:gd name="T10" fmla="*/ 38 w 38"/>
                  <a:gd name="T11" fmla="*/ 0 h 32"/>
                </a:gdLst>
                <a:ahLst/>
                <a:cxnLst>
                  <a:cxn ang="0">
                    <a:pos x="T0" y="T1"/>
                  </a:cxn>
                  <a:cxn ang="0">
                    <a:pos x="T2" y="T3"/>
                  </a:cxn>
                  <a:cxn ang="0">
                    <a:pos x="T4" y="T5"/>
                  </a:cxn>
                  <a:cxn ang="0">
                    <a:pos x="T6" y="T7"/>
                  </a:cxn>
                  <a:cxn ang="0">
                    <a:pos x="T8" y="T9"/>
                  </a:cxn>
                  <a:cxn ang="0">
                    <a:pos x="T10" y="T11"/>
                  </a:cxn>
                </a:cxnLst>
                <a:rect l="0" t="0" r="r" b="b"/>
                <a:pathLst>
                  <a:path w="38" h="32">
                    <a:moveTo>
                      <a:pt x="38" y="0"/>
                    </a:moveTo>
                    <a:lnTo>
                      <a:pt x="0" y="0"/>
                    </a:lnTo>
                    <a:lnTo>
                      <a:pt x="0" y="32"/>
                    </a:lnTo>
                    <a:lnTo>
                      <a:pt x="0" y="0"/>
                    </a:lnTo>
                    <a:lnTo>
                      <a:pt x="38" y="0"/>
                    </a:lnTo>
                    <a:lnTo>
                      <a:pt x="38" y="0"/>
                    </a:lnTo>
                    <a:close/>
                  </a:path>
                </a:pathLst>
              </a:custGeom>
              <a:solidFill>
                <a:srgbClr val="5465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26" name="ïṣḷîďé"/>
              <p:cNvSpPr/>
              <p:nvPr/>
            </p:nvSpPr>
            <p:spPr bwMode="auto">
              <a:xfrm>
                <a:off x="4655" y="3047"/>
                <a:ext cx="38" cy="32"/>
              </a:xfrm>
              <a:custGeom>
                <a:avLst/>
                <a:gdLst>
                  <a:gd name="T0" fmla="*/ 38 w 38"/>
                  <a:gd name="T1" fmla="*/ 0 h 32"/>
                  <a:gd name="T2" fmla="*/ 0 w 38"/>
                  <a:gd name="T3" fmla="*/ 0 h 32"/>
                  <a:gd name="T4" fmla="*/ 0 w 38"/>
                  <a:gd name="T5" fmla="*/ 32 h 32"/>
                  <a:gd name="T6" fmla="*/ 0 w 38"/>
                  <a:gd name="T7" fmla="*/ 0 h 32"/>
                  <a:gd name="T8" fmla="*/ 38 w 38"/>
                  <a:gd name="T9" fmla="*/ 0 h 32"/>
                  <a:gd name="T10" fmla="*/ 38 w 38"/>
                  <a:gd name="T11" fmla="*/ 0 h 32"/>
                </a:gdLst>
                <a:ahLst/>
                <a:cxnLst>
                  <a:cxn ang="0">
                    <a:pos x="T0" y="T1"/>
                  </a:cxn>
                  <a:cxn ang="0">
                    <a:pos x="T2" y="T3"/>
                  </a:cxn>
                  <a:cxn ang="0">
                    <a:pos x="T4" y="T5"/>
                  </a:cxn>
                  <a:cxn ang="0">
                    <a:pos x="T6" y="T7"/>
                  </a:cxn>
                  <a:cxn ang="0">
                    <a:pos x="T8" y="T9"/>
                  </a:cxn>
                  <a:cxn ang="0">
                    <a:pos x="T10" y="T11"/>
                  </a:cxn>
                </a:cxnLst>
                <a:rect l="0" t="0" r="r" b="b"/>
                <a:pathLst>
                  <a:path w="38" h="32">
                    <a:moveTo>
                      <a:pt x="38" y="0"/>
                    </a:moveTo>
                    <a:lnTo>
                      <a:pt x="0" y="0"/>
                    </a:lnTo>
                    <a:lnTo>
                      <a:pt x="0" y="32"/>
                    </a:lnTo>
                    <a:lnTo>
                      <a:pt x="0" y="0"/>
                    </a:lnTo>
                    <a:lnTo>
                      <a:pt x="38"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27" name="íṥḻîḑe"/>
              <p:cNvSpPr/>
              <p:nvPr/>
            </p:nvSpPr>
            <p:spPr bwMode="auto">
              <a:xfrm>
                <a:off x="4123" y="3111"/>
                <a:ext cx="217" cy="32"/>
              </a:xfrm>
              <a:custGeom>
                <a:avLst/>
                <a:gdLst>
                  <a:gd name="T0" fmla="*/ 0 w 217"/>
                  <a:gd name="T1" fmla="*/ 0 h 32"/>
                  <a:gd name="T2" fmla="*/ 0 w 217"/>
                  <a:gd name="T3" fmla="*/ 0 h 32"/>
                  <a:gd name="T4" fmla="*/ 0 w 217"/>
                  <a:gd name="T5" fmla="*/ 32 h 32"/>
                  <a:gd name="T6" fmla="*/ 0 w 217"/>
                  <a:gd name="T7" fmla="*/ 32 h 32"/>
                  <a:gd name="T8" fmla="*/ 0 w 217"/>
                  <a:gd name="T9" fmla="*/ 0 h 32"/>
                  <a:gd name="T10" fmla="*/ 217 w 217"/>
                  <a:gd name="T11" fmla="*/ 0 h 32"/>
                  <a:gd name="T12" fmla="*/ 78 w 217"/>
                  <a:gd name="T13" fmla="*/ 0 h 32"/>
                  <a:gd name="T14" fmla="*/ 78 w 217"/>
                  <a:gd name="T15" fmla="*/ 32 h 32"/>
                  <a:gd name="T16" fmla="*/ 217 w 217"/>
                  <a:gd name="T17" fmla="*/ 32 h 32"/>
                  <a:gd name="T18" fmla="*/ 217 w 217"/>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 h="32">
                    <a:moveTo>
                      <a:pt x="0" y="0"/>
                    </a:moveTo>
                    <a:lnTo>
                      <a:pt x="0" y="0"/>
                    </a:lnTo>
                    <a:lnTo>
                      <a:pt x="0" y="32"/>
                    </a:lnTo>
                    <a:lnTo>
                      <a:pt x="0" y="32"/>
                    </a:lnTo>
                    <a:lnTo>
                      <a:pt x="0" y="0"/>
                    </a:lnTo>
                    <a:close/>
                    <a:moveTo>
                      <a:pt x="217" y="0"/>
                    </a:moveTo>
                    <a:lnTo>
                      <a:pt x="78" y="0"/>
                    </a:lnTo>
                    <a:lnTo>
                      <a:pt x="78" y="32"/>
                    </a:lnTo>
                    <a:lnTo>
                      <a:pt x="217" y="32"/>
                    </a:lnTo>
                    <a:lnTo>
                      <a:pt x="217"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28" name="íṡľiḋê"/>
              <p:cNvSpPr/>
              <p:nvPr/>
            </p:nvSpPr>
            <p:spPr bwMode="auto">
              <a:xfrm>
                <a:off x="4123" y="3111"/>
                <a:ext cx="217" cy="32"/>
              </a:xfrm>
              <a:custGeom>
                <a:avLst/>
                <a:gdLst>
                  <a:gd name="T0" fmla="*/ 0 w 217"/>
                  <a:gd name="T1" fmla="*/ 0 h 32"/>
                  <a:gd name="T2" fmla="*/ 0 w 217"/>
                  <a:gd name="T3" fmla="*/ 0 h 32"/>
                  <a:gd name="T4" fmla="*/ 0 w 217"/>
                  <a:gd name="T5" fmla="*/ 32 h 32"/>
                  <a:gd name="T6" fmla="*/ 0 w 217"/>
                  <a:gd name="T7" fmla="*/ 32 h 32"/>
                  <a:gd name="T8" fmla="*/ 0 w 217"/>
                  <a:gd name="T9" fmla="*/ 0 h 32"/>
                  <a:gd name="T10" fmla="*/ 217 w 217"/>
                  <a:gd name="T11" fmla="*/ 0 h 32"/>
                  <a:gd name="T12" fmla="*/ 78 w 217"/>
                  <a:gd name="T13" fmla="*/ 0 h 32"/>
                  <a:gd name="T14" fmla="*/ 78 w 217"/>
                  <a:gd name="T15" fmla="*/ 32 h 32"/>
                  <a:gd name="T16" fmla="*/ 217 w 217"/>
                  <a:gd name="T17" fmla="*/ 32 h 32"/>
                  <a:gd name="T18" fmla="*/ 217 w 217"/>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 h="32">
                    <a:moveTo>
                      <a:pt x="0" y="0"/>
                    </a:moveTo>
                    <a:lnTo>
                      <a:pt x="0" y="0"/>
                    </a:lnTo>
                    <a:lnTo>
                      <a:pt x="0" y="32"/>
                    </a:lnTo>
                    <a:lnTo>
                      <a:pt x="0" y="32"/>
                    </a:lnTo>
                    <a:lnTo>
                      <a:pt x="0" y="0"/>
                    </a:lnTo>
                    <a:moveTo>
                      <a:pt x="217" y="0"/>
                    </a:moveTo>
                    <a:lnTo>
                      <a:pt x="78" y="0"/>
                    </a:lnTo>
                    <a:lnTo>
                      <a:pt x="78" y="32"/>
                    </a:lnTo>
                    <a:lnTo>
                      <a:pt x="217" y="32"/>
                    </a:lnTo>
                    <a:lnTo>
                      <a:pt x="2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29" name="îŝḷîdè"/>
              <p:cNvSpPr/>
              <p:nvPr/>
            </p:nvSpPr>
            <p:spPr bwMode="auto">
              <a:xfrm>
                <a:off x="4655" y="3047"/>
                <a:ext cx="38" cy="33"/>
              </a:xfrm>
              <a:custGeom>
                <a:avLst/>
                <a:gdLst>
                  <a:gd name="T0" fmla="*/ 38 w 38"/>
                  <a:gd name="T1" fmla="*/ 0 h 33"/>
                  <a:gd name="T2" fmla="*/ 38 w 38"/>
                  <a:gd name="T3" fmla="*/ 0 h 33"/>
                  <a:gd name="T4" fmla="*/ 0 w 38"/>
                  <a:gd name="T5" fmla="*/ 0 h 33"/>
                  <a:gd name="T6" fmla="*/ 0 w 38"/>
                  <a:gd name="T7" fmla="*/ 32 h 33"/>
                  <a:gd name="T8" fmla="*/ 0 w 38"/>
                  <a:gd name="T9" fmla="*/ 33 h 33"/>
                  <a:gd name="T10" fmla="*/ 38 w 38"/>
                  <a:gd name="T11" fmla="*/ 33 h 33"/>
                  <a:gd name="T12" fmla="*/ 38 w 38"/>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8" h="33">
                    <a:moveTo>
                      <a:pt x="38" y="0"/>
                    </a:moveTo>
                    <a:lnTo>
                      <a:pt x="38" y="0"/>
                    </a:lnTo>
                    <a:lnTo>
                      <a:pt x="0" y="0"/>
                    </a:lnTo>
                    <a:lnTo>
                      <a:pt x="0" y="32"/>
                    </a:lnTo>
                    <a:lnTo>
                      <a:pt x="0" y="33"/>
                    </a:lnTo>
                    <a:lnTo>
                      <a:pt x="38" y="33"/>
                    </a:lnTo>
                    <a:lnTo>
                      <a:pt x="38" y="0"/>
                    </a:lnTo>
                    <a:close/>
                  </a:path>
                </a:pathLst>
              </a:custGeom>
              <a:solidFill>
                <a:srgbClr val="5465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30" name="îşļîde"/>
              <p:cNvSpPr/>
              <p:nvPr/>
            </p:nvSpPr>
            <p:spPr bwMode="auto">
              <a:xfrm>
                <a:off x="4655" y="3047"/>
                <a:ext cx="38" cy="33"/>
              </a:xfrm>
              <a:custGeom>
                <a:avLst/>
                <a:gdLst>
                  <a:gd name="T0" fmla="*/ 38 w 38"/>
                  <a:gd name="T1" fmla="*/ 0 h 33"/>
                  <a:gd name="T2" fmla="*/ 38 w 38"/>
                  <a:gd name="T3" fmla="*/ 0 h 33"/>
                  <a:gd name="T4" fmla="*/ 0 w 38"/>
                  <a:gd name="T5" fmla="*/ 0 h 33"/>
                  <a:gd name="T6" fmla="*/ 0 w 38"/>
                  <a:gd name="T7" fmla="*/ 32 h 33"/>
                  <a:gd name="T8" fmla="*/ 0 w 38"/>
                  <a:gd name="T9" fmla="*/ 33 h 33"/>
                  <a:gd name="T10" fmla="*/ 38 w 38"/>
                  <a:gd name="T11" fmla="*/ 33 h 33"/>
                  <a:gd name="T12" fmla="*/ 38 w 38"/>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8" h="33">
                    <a:moveTo>
                      <a:pt x="38" y="0"/>
                    </a:moveTo>
                    <a:lnTo>
                      <a:pt x="38" y="0"/>
                    </a:lnTo>
                    <a:lnTo>
                      <a:pt x="0" y="0"/>
                    </a:lnTo>
                    <a:lnTo>
                      <a:pt x="0" y="32"/>
                    </a:lnTo>
                    <a:lnTo>
                      <a:pt x="0" y="33"/>
                    </a:lnTo>
                    <a:lnTo>
                      <a:pt x="38" y="33"/>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31" name="îšḷíḑè"/>
              <p:cNvSpPr/>
              <p:nvPr/>
            </p:nvSpPr>
            <p:spPr bwMode="auto">
              <a:xfrm>
                <a:off x="4655" y="3111"/>
                <a:ext cx="38"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32" name="işḷîḑê"/>
              <p:cNvSpPr/>
              <p:nvPr/>
            </p:nvSpPr>
            <p:spPr bwMode="auto">
              <a:xfrm>
                <a:off x="4655" y="3111"/>
                <a:ext cx="3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33" name="iṩ1îďê"/>
              <p:cNvSpPr/>
              <p:nvPr/>
            </p:nvSpPr>
            <p:spPr bwMode="auto">
              <a:xfrm>
                <a:off x="4123" y="1545"/>
                <a:ext cx="237" cy="31"/>
              </a:xfrm>
              <a:custGeom>
                <a:avLst/>
                <a:gdLst>
                  <a:gd name="T0" fmla="*/ 0 w 237"/>
                  <a:gd name="T1" fmla="*/ 0 h 31"/>
                  <a:gd name="T2" fmla="*/ 0 w 237"/>
                  <a:gd name="T3" fmla="*/ 0 h 31"/>
                  <a:gd name="T4" fmla="*/ 0 w 237"/>
                  <a:gd name="T5" fmla="*/ 31 h 31"/>
                  <a:gd name="T6" fmla="*/ 0 w 237"/>
                  <a:gd name="T7" fmla="*/ 31 h 31"/>
                  <a:gd name="T8" fmla="*/ 0 w 237"/>
                  <a:gd name="T9" fmla="*/ 0 h 31"/>
                  <a:gd name="T10" fmla="*/ 237 w 237"/>
                  <a:gd name="T11" fmla="*/ 0 h 31"/>
                  <a:gd name="T12" fmla="*/ 124 w 237"/>
                  <a:gd name="T13" fmla="*/ 0 h 31"/>
                  <a:gd name="T14" fmla="*/ 124 w 237"/>
                  <a:gd name="T15" fmla="*/ 31 h 31"/>
                  <a:gd name="T16" fmla="*/ 237 w 237"/>
                  <a:gd name="T17" fmla="*/ 31 h 31"/>
                  <a:gd name="T18" fmla="*/ 237 w 237"/>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7" h="31">
                    <a:moveTo>
                      <a:pt x="0" y="0"/>
                    </a:moveTo>
                    <a:lnTo>
                      <a:pt x="0" y="0"/>
                    </a:lnTo>
                    <a:lnTo>
                      <a:pt x="0" y="31"/>
                    </a:lnTo>
                    <a:lnTo>
                      <a:pt x="0" y="31"/>
                    </a:lnTo>
                    <a:lnTo>
                      <a:pt x="0" y="0"/>
                    </a:lnTo>
                    <a:close/>
                    <a:moveTo>
                      <a:pt x="237" y="0"/>
                    </a:moveTo>
                    <a:lnTo>
                      <a:pt x="124" y="0"/>
                    </a:lnTo>
                    <a:lnTo>
                      <a:pt x="124" y="31"/>
                    </a:lnTo>
                    <a:lnTo>
                      <a:pt x="237" y="31"/>
                    </a:lnTo>
                    <a:lnTo>
                      <a:pt x="237"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34" name="îSlïḑe"/>
              <p:cNvSpPr/>
              <p:nvPr/>
            </p:nvSpPr>
            <p:spPr bwMode="auto">
              <a:xfrm>
                <a:off x="4123" y="1545"/>
                <a:ext cx="237" cy="31"/>
              </a:xfrm>
              <a:custGeom>
                <a:avLst/>
                <a:gdLst>
                  <a:gd name="T0" fmla="*/ 0 w 237"/>
                  <a:gd name="T1" fmla="*/ 0 h 31"/>
                  <a:gd name="T2" fmla="*/ 0 w 237"/>
                  <a:gd name="T3" fmla="*/ 0 h 31"/>
                  <a:gd name="T4" fmla="*/ 0 w 237"/>
                  <a:gd name="T5" fmla="*/ 31 h 31"/>
                  <a:gd name="T6" fmla="*/ 0 w 237"/>
                  <a:gd name="T7" fmla="*/ 31 h 31"/>
                  <a:gd name="T8" fmla="*/ 0 w 237"/>
                  <a:gd name="T9" fmla="*/ 0 h 31"/>
                  <a:gd name="T10" fmla="*/ 237 w 237"/>
                  <a:gd name="T11" fmla="*/ 0 h 31"/>
                  <a:gd name="T12" fmla="*/ 124 w 237"/>
                  <a:gd name="T13" fmla="*/ 0 h 31"/>
                  <a:gd name="T14" fmla="*/ 124 w 237"/>
                  <a:gd name="T15" fmla="*/ 31 h 31"/>
                  <a:gd name="T16" fmla="*/ 237 w 237"/>
                  <a:gd name="T17" fmla="*/ 31 h 31"/>
                  <a:gd name="T18" fmla="*/ 237 w 237"/>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7" h="31">
                    <a:moveTo>
                      <a:pt x="0" y="0"/>
                    </a:moveTo>
                    <a:lnTo>
                      <a:pt x="0" y="0"/>
                    </a:lnTo>
                    <a:lnTo>
                      <a:pt x="0" y="31"/>
                    </a:lnTo>
                    <a:lnTo>
                      <a:pt x="0" y="31"/>
                    </a:lnTo>
                    <a:lnTo>
                      <a:pt x="0" y="0"/>
                    </a:lnTo>
                    <a:moveTo>
                      <a:pt x="237" y="0"/>
                    </a:moveTo>
                    <a:lnTo>
                      <a:pt x="124" y="0"/>
                    </a:lnTo>
                    <a:lnTo>
                      <a:pt x="124" y="31"/>
                    </a:lnTo>
                    <a:lnTo>
                      <a:pt x="237" y="31"/>
                    </a:lnTo>
                    <a:lnTo>
                      <a:pt x="23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35" name="i$ļîḋê"/>
              <p:cNvSpPr/>
              <p:nvPr/>
            </p:nvSpPr>
            <p:spPr bwMode="auto">
              <a:xfrm>
                <a:off x="4123" y="1608"/>
                <a:ext cx="237" cy="32"/>
              </a:xfrm>
              <a:custGeom>
                <a:avLst/>
                <a:gdLst>
                  <a:gd name="T0" fmla="*/ 0 w 237"/>
                  <a:gd name="T1" fmla="*/ 0 h 32"/>
                  <a:gd name="T2" fmla="*/ 0 w 237"/>
                  <a:gd name="T3" fmla="*/ 0 h 32"/>
                  <a:gd name="T4" fmla="*/ 0 w 237"/>
                  <a:gd name="T5" fmla="*/ 32 h 32"/>
                  <a:gd name="T6" fmla="*/ 0 w 237"/>
                  <a:gd name="T7" fmla="*/ 32 h 32"/>
                  <a:gd name="T8" fmla="*/ 0 w 237"/>
                  <a:gd name="T9" fmla="*/ 0 h 32"/>
                  <a:gd name="T10" fmla="*/ 237 w 237"/>
                  <a:gd name="T11" fmla="*/ 0 h 32"/>
                  <a:gd name="T12" fmla="*/ 124 w 237"/>
                  <a:gd name="T13" fmla="*/ 0 h 32"/>
                  <a:gd name="T14" fmla="*/ 124 w 237"/>
                  <a:gd name="T15" fmla="*/ 32 h 32"/>
                  <a:gd name="T16" fmla="*/ 237 w 237"/>
                  <a:gd name="T17" fmla="*/ 32 h 32"/>
                  <a:gd name="T18" fmla="*/ 237 w 237"/>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7" h="32">
                    <a:moveTo>
                      <a:pt x="0" y="0"/>
                    </a:moveTo>
                    <a:lnTo>
                      <a:pt x="0" y="0"/>
                    </a:lnTo>
                    <a:lnTo>
                      <a:pt x="0" y="32"/>
                    </a:lnTo>
                    <a:lnTo>
                      <a:pt x="0" y="32"/>
                    </a:lnTo>
                    <a:lnTo>
                      <a:pt x="0" y="0"/>
                    </a:lnTo>
                    <a:close/>
                    <a:moveTo>
                      <a:pt x="237" y="0"/>
                    </a:moveTo>
                    <a:lnTo>
                      <a:pt x="124" y="0"/>
                    </a:lnTo>
                    <a:lnTo>
                      <a:pt x="124" y="32"/>
                    </a:lnTo>
                    <a:lnTo>
                      <a:pt x="237" y="32"/>
                    </a:lnTo>
                    <a:lnTo>
                      <a:pt x="237"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36" name="ïšľïdé"/>
              <p:cNvSpPr/>
              <p:nvPr/>
            </p:nvSpPr>
            <p:spPr bwMode="auto">
              <a:xfrm>
                <a:off x="4123" y="1608"/>
                <a:ext cx="237" cy="32"/>
              </a:xfrm>
              <a:custGeom>
                <a:avLst/>
                <a:gdLst>
                  <a:gd name="T0" fmla="*/ 0 w 237"/>
                  <a:gd name="T1" fmla="*/ 0 h 32"/>
                  <a:gd name="T2" fmla="*/ 0 w 237"/>
                  <a:gd name="T3" fmla="*/ 0 h 32"/>
                  <a:gd name="T4" fmla="*/ 0 w 237"/>
                  <a:gd name="T5" fmla="*/ 32 h 32"/>
                  <a:gd name="T6" fmla="*/ 0 w 237"/>
                  <a:gd name="T7" fmla="*/ 32 h 32"/>
                  <a:gd name="T8" fmla="*/ 0 w 237"/>
                  <a:gd name="T9" fmla="*/ 0 h 32"/>
                  <a:gd name="T10" fmla="*/ 237 w 237"/>
                  <a:gd name="T11" fmla="*/ 0 h 32"/>
                  <a:gd name="T12" fmla="*/ 124 w 237"/>
                  <a:gd name="T13" fmla="*/ 0 h 32"/>
                  <a:gd name="T14" fmla="*/ 124 w 237"/>
                  <a:gd name="T15" fmla="*/ 32 h 32"/>
                  <a:gd name="T16" fmla="*/ 237 w 237"/>
                  <a:gd name="T17" fmla="*/ 32 h 32"/>
                  <a:gd name="T18" fmla="*/ 237 w 237"/>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7" h="32">
                    <a:moveTo>
                      <a:pt x="0" y="0"/>
                    </a:moveTo>
                    <a:lnTo>
                      <a:pt x="0" y="0"/>
                    </a:lnTo>
                    <a:lnTo>
                      <a:pt x="0" y="32"/>
                    </a:lnTo>
                    <a:lnTo>
                      <a:pt x="0" y="32"/>
                    </a:lnTo>
                    <a:lnTo>
                      <a:pt x="0" y="0"/>
                    </a:lnTo>
                    <a:moveTo>
                      <a:pt x="237" y="0"/>
                    </a:moveTo>
                    <a:lnTo>
                      <a:pt x="124" y="0"/>
                    </a:lnTo>
                    <a:lnTo>
                      <a:pt x="124" y="32"/>
                    </a:lnTo>
                    <a:lnTo>
                      <a:pt x="237" y="32"/>
                    </a:lnTo>
                    <a:lnTo>
                      <a:pt x="23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37" name="ísḷïdè"/>
              <p:cNvSpPr/>
              <p:nvPr/>
            </p:nvSpPr>
            <p:spPr bwMode="auto">
              <a:xfrm>
                <a:off x="4118" y="3183"/>
                <a:ext cx="548" cy="212"/>
              </a:xfrm>
              <a:prstGeom prst="rect">
                <a:avLst/>
              </a:prstGeom>
              <a:solidFill>
                <a:srgbClr val="F7F2E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38" name="íş1ïḍé"/>
              <p:cNvSpPr/>
              <p:nvPr/>
            </p:nvSpPr>
            <p:spPr bwMode="auto">
              <a:xfrm>
                <a:off x="4118" y="3183"/>
                <a:ext cx="54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39" name="iš1îde"/>
              <p:cNvSpPr/>
              <p:nvPr/>
            </p:nvSpPr>
            <p:spPr bwMode="auto">
              <a:xfrm>
                <a:off x="4113" y="3177"/>
                <a:ext cx="558" cy="223"/>
              </a:xfrm>
              <a:custGeom>
                <a:avLst/>
                <a:gdLst>
                  <a:gd name="T0" fmla="*/ 553 w 558"/>
                  <a:gd name="T1" fmla="*/ 218 h 223"/>
                  <a:gd name="T2" fmla="*/ 553 w 558"/>
                  <a:gd name="T3" fmla="*/ 213 h 223"/>
                  <a:gd name="T4" fmla="*/ 10 w 558"/>
                  <a:gd name="T5" fmla="*/ 213 h 223"/>
                  <a:gd name="T6" fmla="*/ 10 w 558"/>
                  <a:gd name="T7" fmla="*/ 11 h 223"/>
                  <a:gd name="T8" fmla="*/ 548 w 558"/>
                  <a:gd name="T9" fmla="*/ 11 h 223"/>
                  <a:gd name="T10" fmla="*/ 548 w 558"/>
                  <a:gd name="T11" fmla="*/ 218 h 223"/>
                  <a:gd name="T12" fmla="*/ 553 w 558"/>
                  <a:gd name="T13" fmla="*/ 218 h 223"/>
                  <a:gd name="T14" fmla="*/ 553 w 558"/>
                  <a:gd name="T15" fmla="*/ 213 h 223"/>
                  <a:gd name="T16" fmla="*/ 553 w 558"/>
                  <a:gd name="T17" fmla="*/ 218 h 223"/>
                  <a:gd name="T18" fmla="*/ 558 w 558"/>
                  <a:gd name="T19" fmla="*/ 218 h 223"/>
                  <a:gd name="T20" fmla="*/ 558 w 558"/>
                  <a:gd name="T21" fmla="*/ 0 h 223"/>
                  <a:gd name="T22" fmla="*/ 0 w 558"/>
                  <a:gd name="T23" fmla="*/ 0 h 223"/>
                  <a:gd name="T24" fmla="*/ 0 w 558"/>
                  <a:gd name="T25" fmla="*/ 223 h 223"/>
                  <a:gd name="T26" fmla="*/ 558 w 558"/>
                  <a:gd name="T27" fmla="*/ 223 h 223"/>
                  <a:gd name="T28" fmla="*/ 558 w 558"/>
                  <a:gd name="T29" fmla="*/ 218 h 223"/>
                  <a:gd name="T30" fmla="*/ 553 w 558"/>
                  <a:gd name="T31"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8" h="223">
                    <a:moveTo>
                      <a:pt x="553" y="218"/>
                    </a:moveTo>
                    <a:lnTo>
                      <a:pt x="553" y="213"/>
                    </a:lnTo>
                    <a:lnTo>
                      <a:pt x="10" y="213"/>
                    </a:lnTo>
                    <a:lnTo>
                      <a:pt x="10" y="11"/>
                    </a:lnTo>
                    <a:lnTo>
                      <a:pt x="548" y="11"/>
                    </a:lnTo>
                    <a:lnTo>
                      <a:pt x="548" y="218"/>
                    </a:lnTo>
                    <a:lnTo>
                      <a:pt x="553" y="218"/>
                    </a:lnTo>
                    <a:lnTo>
                      <a:pt x="553" y="213"/>
                    </a:lnTo>
                    <a:lnTo>
                      <a:pt x="553" y="218"/>
                    </a:lnTo>
                    <a:lnTo>
                      <a:pt x="558" y="218"/>
                    </a:lnTo>
                    <a:lnTo>
                      <a:pt x="558" y="0"/>
                    </a:lnTo>
                    <a:lnTo>
                      <a:pt x="0" y="0"/>
                    </a:lnTo>
                    <a:lnTo>
                      <a:pt x="0" y="223"/>
                    </a:lnTo>
                    <a:lnTo>
                      <a:pt x="558" y="223"/>
                    </a:lnTo>
                    <a:lnTo>
                      <a:pt x="558" y="218"/>
                    </a:lnTo>
                    <a:lnTo>
                      <a:pt x="553" y="218"/>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40" name="ïšlîdè"/>
              <p:cNvSpPr/>
              <p:nvPr/>
            </p:nvSpPr>
            <p:spPr bwMode="auto">
              <a:xfrm>
                <a:off x="4113" y="3177"/>
                <a:ext cx="558" cy="223"/>
              </a:xfrm>
              <a:custGeom>
                <a:avLst/>
                <a:gdLst>
                  <a:gd name="T0" fmla="*/ 553 w 558"/>
                  <a:gd name="T1" fmla="*/ 218 h 223"/>
                  <a:gd name="T2" fmla="*/ 553 w 558"/>
                  <a:gd name="T3" fmla="*/ 213 h 223"/>
                  <a:gd name="T4" fmla="*/ 10 w 558"/>
                  <a:gd name="T5" fmla="*/ 213 h 223"/>
                  <a:gd name="T6" fmla="*/ 10 w 558"/>
                  <a:gd name="T7" fmla="*/ 11 h 223"/>
                  <a:gd name="T8" fmla="*/ 548 w 558"/>
                  <a:gd name="T9" fmla="*/ 11 h 223"/>
                  <a:gd name="T10" fmla="*/ 548 w 558"/>
                  <a:gd name="T11" fmla="*/ 218 h 223"/>
                  <a:gd name="T12" fmla="*/ 553 w 558"/>
                  <a:gd name="T13" fmla="*/ 218 h 223"/>
                  <a:gd name="T14" fmla="*/ 553 w 558"/>
                  <a:gd name="T15" fmla="*/ 213 h 223"/>
                  <a:gd name="T16" fmla="*/ 553 w 558"/>
                  <a:gd name="T17" fmla="*/ 218 h 223"/>
                  <a:gd name="T18" fmla="*/ 558 w 558"/>
                  <a:gd name="T19" fmla="*/ 218 h 223"/>
                  <a:gd name="T20" fmla="*/ 558 w 558"/>
                  <a:gd name="T21" fmla="*/ 0 h 223"/>
                  <a:gd name="T22" fmla="*/ 0 w 558"/>
                  <a:gd name="T23" fmla="*/ 0 h 223"/>
                  <a:gd name="T24" fmla="*/ 0 w 558"/>
                  <a:gd name="T25" fmla="*/ 223 h 223"/>
                  <a:gd name="T26" fmla="*/ 558 w 558"/>
                  <a:gd name="T27" fmla="*/ 223 h 223"/>
                  <a:gd name="T28" fmla="*/ 558 w 558"/>
                  <a:gd name="T29" fmla="*/ 218 h 223"/>
                  <a:gd name="T30" fmla="*/ 553 w 558"/>
                  <a:gd name="T31" fmla="*/ 2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8" h="223">
                    <a:moveTo>
                      <a:pt x="553" y="218"/>
                    </a:moveTo>
                    <a:lnTo>
                      <a:pt x="553" y="213"/>
                    </a:lnTo>
                    <a:lnTo>
                      <a:pt x="10" y="213"/>
                    </a:lnTo>
                    <a:lnTo>
                      <a:pt x="10" y="11"/>
                    </a:lnTo>
                    <a:lnTo>
                      <a:pt x="548" y="11"/>
                    </a:lnTo>
                    <a:lnTo>
                      <a:pt x="548" y="218"/>
                    </a:lnTo>
                    <a:lnTo>
                      <a:pt x="553" y="218"/>
                    </a:lnTo>
                    <a:lnTo>
                      <a:pt x="553" y="213"/>
                    </a:lnTo>
                    <a:lnTo>
                      <a:pt x="553" y="218"/>
                    </a:lnTo>
                    <a:lnTo>
                      <a:pt x="558" y="218"/>
                    </a:lnTo>
                    <a:lnTo>
                      <a:pt x="558" y="0"/>
                    </a:lnTo>
                    <a:lnTo>
                      <a:pt x="0" y="0"/>
                    </a:lnTo>
                    <a:lnTo>
                      <a:pt x="0" y="223"/>
                    </a:lnTo>
                    <a:lnTo>
                      <a:pt x="558" y="223"/>
                    </a:lnTo>
                    <a:lnTo>
                      <a:pt x="558" y="218"/>
                    </a:lnTo>
                    <a:lnTo>
                      <a:pt x="553" y="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41" name="ïṥḷîḑé"/>
              <p:cNvSpPr/>
              <p:nvPr/>
            </p:nvSpPr>
            <p:spPr bwMode="auto">
              <a:xfrm>
                <a:off x="4123" y="1670"/>
                <a:ext cx="209" cy="31"/>
              </a:xfrm>
              <a:custGeom>
                <a:avLst/>
                <a:gdLst>
                  <a:gd name="T0" fmla="*/ 0 w 207"/>
                  <a:gd name="T1" fmla="*/ 0 h 31"/>
                  <a:gd name="T2" fmla="*/ 0 w 207"/>
                  <a:gd name="T3" fmla="*/ 0 h 31"/>
                  <a:gd name="T4" fmla="*/ 0 w 207"/>
                  <a:gd name="T5" fmla="*/ 31 h 31"/>
                  <a:gd name="T6" fmla="*/ 0 w 207"/>
                  <a:gd name="T7" fmla="*/ 31 h 31"/>
                  <a:gd name="T8" fmla="*/ 0 w 207"/>
                  <a:gd name="T9" fmla="*/ 0 h 31"/>
                  <a:gd name="T10" fmla="*/ 207 w 207"/>
                  <a:gd name="T11" fmla="*/ 0 h 31"/>
                  <a:gd name="T12" fmla="*/ 122 w 207"/>
                  <a:gd name="T13" fmla="*/ 0 h 31"/>
                  <a:gd name="T14" fmla="*/ 122 w 207"/>
                  <a:gd name="T15" fmla="*/ 31 h 31"/>
                  <a:gd name="T16" fmla="*/ 186 w 207"/>
                  <a:gd name="T17" fmla="*/ 31 h 31"/>
                  <a:gd name="T18" fmla="*/ 207 w 207"/>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7" h="31">
                    <a:moveTo>
                      <a:pt x="0" y="0"/>
                    </a:moveTo>
                    <a:cubicBezTo>
                      <a:pt x="0" y="0"/>
                      <a:pt x="0" y="0"/>
                      <a:pt x="0" y="0"/>
                    </a:cubicBezTo>
                    <a:cubicBezTo>
                      <a:pt x="0" y="31"/>
                      <a:pt x="0" y="31"/>
                      <a:pt x="0" y="31"/>
                    </a:cubicBezTo>
                    <a:cubicBezTo>
                      <a:pt x="0" y="31"/>
                      <a:pt x="0" y="31"/>
                      <a:pt x="0" y="31"/>
                    </a:cubicBezTo>
                    <a:cubicBezTo>
                      <a:pt x="0" y="0"/>
                      <a:pt x="0" y="0"/>
                      <a:pt x="0" y="0"/>
                    </a:cubicBezTo>
                    <a:moveTo>
                      <a:pt x="207" y="0"/>
                    </a:moveTo>
                    <a:cubicBezTo>
                      <a:pt x="122" y="0"/>
                      <a:pt x="122" y="0"/>
                      <a:pt x="122" y="0"/>
                    </a:cubicBezTo>
                    <a:cubicBezTo>
                      <a:pt x="122" y="31"/>
                      <a:pt x="122" y="31"/>
                      <a:pt x="122" y="31"/>
                    </a:cubicBezTo>
                    <a:cubicBezTo>
                      <a:pt x="186" y="31"/>
                      <a:pt x="186" y="31"/>
                      <a:pt x="186" y="31"/>
                    </a:cubicBezTo>
                    <a:cubicBezTo>
                      <a:pt x="192" y="20"/>
                      <a:pt x="199" y="10"/>
                      <a:pt x="207" y="0"/>
                    </a:cubicBezTo>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42" name="íśľíḋê"/>
              <p:cNvSpPr/>
              <p:nvPr/>
            </p:nvSpPr>
            <p:spPr bwMode="auto">
              <a:xfrm>
                <a:off x="3508" y="1137"/>
                <a:ext cx="610" cy="2256"/>
              </a:xfrm>
              <a:prstGeom prst="rect">
                <a:avLst/>
              </a:prstGeom>
              <a:solidFill>
                <a:srgbClr val="C6ADA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43" name="iṥḻïḍé"/>
              <p:cNvSpPr/>
              <p:nvPr/>
            </p:nvSpPr>
            <p:spPr bwMode="auto">
              <a:xfrm>
                <a:off x="3508" y="1137"/>
                <a:ext cx="610" cy="2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44" name="ïśḷïḍè"/>
              <p:cNvSpPr/>
              <p:nvPr/>
            </p:nvSpPr>
            <p:spPr bwMode="auto">
              <a:xfrm>
                <a:off x="3503" y="1131"/>
                <a:ext cx="620" cy="2267"/>
              </a:xfrm>
              <a:custGeom>
                <a:avLst/>
                <a:gdLst>
                  <a:gd name="T0" fmla="*/ 5 w 620"/>
                  <a:gd name="T1" fmla="*/ 6 h 2267"/>
                  <a:gd name="T2" fmla="*/ 5 w 620"/>
                  <a:gd name="T3" fmla="*/ 11 h 2267"/>
                  <a:gd name="T4" fmla="*/ 610 w 620"/>
                  <a:gd name="T5" fmla="*/ 11 h 2267"/>
                  <a:gd name="T6" fmla="*/ 610 w 620"/>
                  <a:gd name="T7" fmla="*/ 2257 h 2267"/>
                  <a:gd name="T8" fmla="*/ 10 w 620"/>
                  <a:gd name="T9" fmla="*/ 2257 h 2267"/>
                  <a:gd name="T10" fmla="*/ 10 w 620"/>
                  <a:gd name="T11" fmla="*/ 6 h 2267"/>
                  <a:gd name="T12" fmla="*/ 5 w 620"/>
                  <a:gd name="T13" fmla="*/ 6 h 2267"/>
                  <a:gd name="T14" fmla="*/ 5 w 620"/>
                  <a:gd name="T15" fmla="*/ 11 h 2267"/>
                  <a:gd name="T16" fmla="*/ 5 w 620"/>
                  <a:gd name="T17" fmla="*/ 6 h 2267"/>
                  <a:gd name="T18" fmla="*/ 0 w 620"/>
                  <a:gd name="T19" fmla="*/ 6 h 2267"/>
                  <a:gd name="T20" fmla="*/ 0 w 620"/>
                  <a:gd name="T21" fmla="*/ 2267 h 2267"/>
                  <a:gd name="T22" fmla="*/ 620 w 620"/>
                  <a:gd name="T23" fmla="*/ 2267 h 2267"/>
                  <a:gd name="T24" fmla="*/ 620 w 620"/>
                  <a:gd name="T25" fmla="*/ 0 h 2267"/>
                  <a:gd name="T26" fmla="*/ 0 w 620"/>
                  <a:gd name="T27" fmla="*/ 0 h 2267"/>
                  <a:gd name="T28" fmla="*/ 0 w 620"/>
                  <a:gd name="T29" fmla="*/ 6 h 2267"/>
                  <a:gd name="T30" fmla="*/ 5 w 620"/>
                  <a:gd name="T31" fmla="*/ 6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0" h="2267">
                    <a:moveTo>
                      <a:pt x="5" y="6"/>
                    </a:moveTo>
                    <a:lnTo>
                      <a:pt x="5" y="11"/>
                    </a:lnTo>
                    <a:lnTo>
                      <a:pt x="610" y="11"/>
                    </a:lnTo>
                    <a:lnTo>
                      <a:pt x="610" y="2257"/>
                    </a:lnTo>
                    <a:lnTo>
                      <a:pt x="10" y="2257"/>
                    </a:lnTo>
                    <a:lnTo>
                      <a:pt x="10" y="6"/>
                    </a:lnTo>
                    <a:lnTo>
                      <a:pt x="5" y="6"/>
                    </a:lnTo>
                    <a:lnTo>
                      <a:pt x="5" y="11"/>
                    </a:lnTo>
                    <a:lnTo>
                      <a:pt x="5" y="6"/>
                    </a:lnTo>
                    <a:lnTo>
                      <a:pt x="0" y="6"/>
                    </a:lnTo>
                    <a:lnTo>
                      <a:pt x="0" y="2267"/>
                    </a:lnTo>
                    <a:lnTo>
                      <a:pt x="620" y="2267"/>
                    </a:lnTo>
                    <a:lnTo>
                      <a:pt x="620" y="0"/>
                    </a:lnTo>
                    <a:lnTo>
                      <a:pt x="0" y="0"/>
                    </a:lnTo>
                    <a:lnTo>
                      <a:pt x="0" y="6"/>
                    </a:lnTo>
                    <a:lnTo>
                      <a:pt x="5" y="6"/>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45" name="ïśḻíde"/>
              <p:cNvSpPr/>
              <p:nvPr/>
            </p:nvSpPr>
            <p:spPr bwMode="auto">
              <a:xfrm>
                <a:off x="3503" y="1131"/>
                <a:ext cx="620" cy="2267"/>
              </a:xfrm>
              <a:custGeom>
                <a:avLst/>
                <a:gdLst>
                  <a:gd name="T0" fmla="*/ 5 w 620"/>
                  <a:gd name="T1" fmla="*/ 6 h 2267"/>
                  <a:gd name="T2" fmla="*/ 5 w 620"/>
                  <a:gd name="T3" fmla="*/ 11 h 2267"/>
                  <a:gd name="T4" fmla="*/ 610 w 620"/>
                  <a:gd name="T5" fmla="*/ 11 h 2267"/>
                  <a:gd name="T6" fmla="*/ 610 w 620"/>
                  <a:gd name="T7" fmla="*/ 2257 h 2267"/>
                  <a:gd name="T8" fmla="*/ 10 w 620"/>
                  <a:gd name="T9" fmla="*/ 2257 h 2267"/>
                  <a:gd name="T10" fmla="*/ 10 w 620"/>
                  <a:gd name="T11" fmla="*/ 6 h 2267"/>
                  <a:gd name="T12" fmla="*/ 5 w 620"/>
                  <a:gd name="T13" fmla="*/ 6 h 2267"/>
                  <a:gd name="T14" fmla="*/ 5 w 620"/>
                  <a:gd name="T15" fmla="*/ 11 h 2267"/>
                  <a:gd name="T16" fmla="*/ 5 w 620"/>
                  <a:gd name="T17" fmla="*/ 6 h 2267"/>
                  <a:gd name="T18" fmla="*/ 0 w 620"/>
                  <a:gd name="T19" fmla="*/ 6 h 2267"/>
                  <a:gd name="T20" fmla="*/ 0 w 620"/>
                  <a:gd name="T21" fmla="*/ 2267 h 2267"/>
                  <a:gd name="T22" fmla="*/ 620 w 620"/>
                  <a:gd name="T23" fmla="*/ 2267 h 2267"/>
                  <a:gd name="T24" fmla="*/ 620 w 620"/>
                  <a:gd name="T25" fmla="*/ 0 h 2267"/>
                  <a:gd name="T26" fmla="*/ 0 w 620"/>
                  <a:gd name="T27" fmla="*/ 0 h 2267"/>
                  <a:gd name="T28" fmla="*/ 0 w 620"/>
                  <a:gd name="T29" fmla="*/ 6 h 2267"/>
                  <a:gd name="T30" fmla="*/ 5 w 620"/>
                  <a:gd name="T31" fmla="*/ 6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0" h="2267">
                    <a:moveTo>
                      <a:pt x="5" y="6"/>
                    </a:moveTo>
                    <a:lnTo>
                      <a:pt x="5" y="11"/>
                    </a:lnTo>
                    <a:lnTo>
                      <a:pt x="610" y="11"/>
                    </a:lnTo>
                    <a:lnTo>
                      <a:pt x="610" y="2257"/>
                    </a:lnTo>
                    <a:lnTo>
                      <a:pt x="10" y="2257"/>
                    </a:lnTo>
                    <a:lnTo>
                      <a:pt x="10" y="6"/>
                    </a:lnTo>
                    <a:lnTo>
                      <a:pt x="5" y="6"/>
                    </a:lnTo>
                    <a:lnTo>
                      <a:pt x="5" y="11"/>
                    </a:lnTo>
                    <a:lnTo>
                      <a:pt x="5" y="6"/>
                    </a:lnTo>
                    <a:lnTo>
                      <a:pt x="0" y="6"/>
                    </a:lnTo>
                    <a:lnTo>
                      <a:pt x="0" y="2267"/>
                    </a:lnTo>
                    <a:lnTo>
                      <a:pt x="620" y="2267"/>
                    </a:lnTo>
                    <a:lnTo>
                      <a:pt x="620" y="0"/>
                    </a:lnTo>
                    <a:lnTo>
                      <a:pt x="0" y="0"/>
                    </a:lnTo>
                    <a:lnTo>
                      <a:pt x="0" y="6"/>
                    </a:lnTo>
                    <a:lnTo>
                      <a:pt x="5"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46" name="íṣ1ídé"/>
              <p:cNvSpPr/>
              <p:nvPr/>
            </p:nvSpPr>
            <p:spPr bwMode="auto">
              <a:xfrm>
                <a:off x="3409" y="1137"/>
                <a:ext cx="609" cy="2252"/>
              </a:xfrm>
              <a:prstGeom prst="rect">
                <a:avLst/>
              </a:prstGeom>
              <a:solidFill>
                <a:srgbClr val="F7F2E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47" name="îṥlíḑe"/>
              <p:cNvSpPr/>
              <p:nvPr/>
            </p:nvSpPr>
            <p:spPr bwMode="auto">
              <a:xfrm>
                <a:off x="3409" y="1137"/>
                <a:ext cx="609" cy="2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48" name="íṣļíḑè"/>
              <p:cNvSpPr/>
              <p:nvPr/>
            </p:nvSpPr>
            <p:spPr bwMode="auto">
              <a:xfrm>
                <a:off x="3403" y="1131"/>
                <a:ext cx="620" cy="2263"/>
              </a:xfrm>
              <a:custGeom>
                <a:avLst/>
                <a:gdLst>
                  <a:gd name="T0" fmla="*/ 6 w 620"/>
                  <a:gd name="T1" fmla="*/ 6 h 2263"/>
                  <a:gd name="T2" fmla="*/ 6 w 620"/>
                  <a:gd name="T3" fmla="*/ 11 h 2263"/>
                  <a:gd name="T4" fmla="*/ 610 w 620"/>
                  <a:gd name="T5" fmla="*/ 11 h 2263"/>
                  <a:gd name="T6" fmla="*/ 610 w 620"/>
                  <a:gd name="T7" fmla="*/ 2253 h 2263"/>
                  <a:gd name="T8" fmla="*/ 11 w 620"/>
                  <a:gd name="T9" fmla="*/ 2253 h 2263"/>
                  <a:gd name="T10" fmla="*/ 11 w 620"/>
                  <a:gd name="T11" fmla="*/ 6 h 2263"/>
                  <a:gd name="T12" fmla="*/ 6 w 620"/>
                  <a:gd name="T13" fmla="*/ 6 h 2263"/>
                  <a:gd name="T14" fmla="*/ 6 w 620"/>
                  <a:gd name="T15" fmla="*/ 11 h 2263"/>
                  <a:gd name="T16" fmla="*/ 6 w 620"/>
                  <a:gd name="T17" fmla="*/ 6 h 2263"/>
                  <a:gd name="T18" fmla="*/ 0 w 620"/>
                  <a:gd name="T19" fmla="*/ 6 h 2263"/>
                  <a:gd name="T20" fmla="*/ 0 w 620"/>
                  <a:gd name="T21" fmla="*/ 2263 h 2263"/>
                  <a:gd name="T22" fmla="*/ 620 w 620"/>
                  <a:gd name="T23" fmla="*/ 2263 h 2263"/>
                  <a:gd name="T24" fmla="*/ 620 w 620"/>
                  <a:gd name="T25" fmla="*/ 0 h 2263"/>
                  <a:gd name="T26" fmla="*/ 0 w 620"/>
                  <a:gd name="T27" fmla="*/ 0 h 2263"/>
                  <a:gd name="T28" fmla="*/ 0 w 620"/>
                  <a:gd name="T29" fmla="*/ 6 h 2263"/>
                  <a:gd name="T30" fmla="*/ 6 w 620"/>
                  <a:gd name="T31" fmla="*/ 6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0" h="2263">
                    <a:moveTo>
                      <a:pt x="6" y="6"/>
                    </a:moveTo>
                    <a:lnTo>
                      <a:pt x="6" y="11"/>
                    </a:lnTo>
                    <a:lnTo>
                      <a:pt x="610" y="11"/>
                    </a:lnTo>
                    <a:lnTo>
                      <a:pt x="610" y="2253"/>
                    </a:lnTo>
                    <a:lnTo>
                      <a:pt x="11" y="2253"/>
                    </a:lnTo>
                    <a:lnTo>
                      <a:pt x="11" y="6"/>
                    </a:lnTo>
                    <a:lnTo>
                      <a:pt x="6" y="6"/>
                    </a:lnTo>
                    <a:lnTo>
                      <a:pt x="6" y="11"/>
                    </a:lnTo>
                    <a:lnTo>
                      <a:pt x="6" y="6"/>
                    </a:lnTo>
                    <a:lnTo>
                      <a:pt x="0" y="6"/>
                    </a:lnTo>
                    <a:lnTo>
                      <a:pt x="0" y="2263"/>
                    </a:lnTo>
                    <a:lnTo>
                      <a:pt x="620" y="2263"/>
                    </a:lnTo>
                    <a:lnTo>
                      <a:pt x="620" y="0"/>
                    </a:lnTo>
                    <a:lnTo>
                      <a:pt x="0" y="0"/>
                    </a:lnTo>
                    <a:lnTo>
                      <a:pt x="0" y="6"/>
                    </a:lnTo>
                    <a:lnTo>
                      <a:pt x="6" y="6"/>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49" name="išľîďê"/>
              <p:cNvSpPr/>
              <p:nvPr/>
            </p:nvSpPr>
            <p:spPr bwMode="auto">
              <a:xfrm>
                <a:off x="3403" y="1131"/>
                <a:ext cx="620" cy="2263"/>
              </a:xfrm>
              <a:custGeom>
                <a:avLst/>
                <a:gdLst>
                  <a:gd name="T0" fmla="*/ 6 w 620"/>
                  <a:gd name="T1" fmla="*/ 6 h 2263"/>
                  <a:gd name="T2" fmla="*/ 6 w 620"/>
                  <a:gd name="T3" fmla="*/ 11 h 2263"/>
                  <a:gd name="T4" fmla="*/ 610 w 620"/>
                  <a:gd name="T5" fmla="*/ 11 h 2263"/>
                  <a:gd name="T6" fmla="*/ 610 w 620"/>
                  <a:gd name="T7" fmla="*/ 2253 h 2263"/>
                  <a:gd name="T8" fmla="*/ 11 w 620"/>
                  <a:gd name="T9" fmla="*/ 2253 h 2263"/>
                  <a:gd name="T10" fmla="*/ 11 w 620"/>
                  <a:gd name="T11" fmla="*/ 6 h 2263"/>
                  <a:gd name="T12" fmla="*/ 6 w 620"/>
                  <a:gd name="T13" fmla="*/ 6 h 2263"/>
                  <a:gd name="T14" fmla="*/ 6 w 620"/>
                  <a:gd name="T15" fmla="*/ 11 h 2263"/>
                  <a:gd name="T16" fmla="*/ 6 w 620"/>
                  <a:gd name="T17" fmla="*/ 6 h 2263"/>
                  <a:gd name="T18" fmla="*/ 0 w 620"/>
                  <a:gd name="T19" fmla="*/ 6 h 2263"/>
                  <a:gd name="T20" fmla="*/ 0 w 620"/>
                  <a:gd name="T21" fmla="*/ 2263 h 2263"/>
                  <a:gd name="T22" fmla="*/ 620 w 620"/>
                  <a:gd name="T23" fmla="*/ 2263 h 2263"/>
                  <a:gd name="T24" fmla="*/ 620 w 620"/>
                  <a:gd name="T25" fmla="*/ 0 h 2263"/>
                  <a:gd name="T26" fmla="*/ 0 w 620"/>
                  <a:gd name="T27" fmla="*/ 0 h 2263"/>
                  <a:gd name="T28" fmla="*/ 0 w 620"/>
                  <a:gd name="T29" fmla="*/ 6 h 2263"/>
                  <a:gd name="T30" fmla="*/ 6 w 620"/>
                  <a:gd name="T31" fmla="*/ 6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0" h="2263">
                    <a:moveTo>
                      <a:pt x="6" y="6"/>
                    </a:moveTo>
                    <a:lnTo>
                      <a:pt x="6" y="11"/>
                    </a:lnTo>
                    <a:lnTo>
                      <a:pt x="610" y="11"/>
                    </a:lnTo>
                    <a:lnTo>
                      <a:pt x="610" y="2253"/>
                    </a:lnTo>
                    <a:lnTo>
                      <a:pt x="11" y="2253"/>
                    </a:lnTo>
                    <a:lnTo>
                      <a:pt x="11" y="6"/>
                    </a:lnTo>
                    <a:lnTo>
                      <a:pt x="6" y="6"/>
                    </a:lnTo>
                    <a:lnTo>
                      <a:pt x="6" y="11"/>
                    </a:lnTo>
                    <a:lnTo>
                      <a:pt x="6" y="6"/>
                    </a:lnTo>
                    <a:lnTo>
                      <a:pt x="0" y="6"/>
                    </a:lnTo>
                    <a:lnTo>
                      <a:pt x="0" y="2263"/>
                    </a:lnTo>
                    <a:lnTo>
                      <a:pt x="620" y="2263"/>
                    </a:lnTo>
                    <a:lnTo>
                      <a:pt x="620" y="0"/>
                    </a:lnTo>
                    <a:lnTo>
                      <a:pt x="0" y="0"/>
                    </a:lnTo>
                    <a:lnTo>
                      <a:pt x="0" y="6"/>
                    </a:lnTo>
                    <a:lnTo>
                      <a:pt x="6"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0" name="îş1íḓè"/>
              <p:cNvSpPr/>
              <p:nvPr/>
            </p:nvSpPr>
            <p:spPr bwMode="auto">
              <a:xfrm>
                <a:off x="3473" y="1211"/>
                <a:ext cx="474" cy="31"/>
              </a:xfrm>
              <a:custGeom>
                <a:avLst/>
                <a:gdLst>
                  <a:gd name="T0" fmla="*/ 50 w 474"/>
                  <a:gd name="T1" fmla="*/ 0 h 31"/>
                  <a:gd name="T2" fmla="*/ 0 w 474"/>
                  <a:gd name="T3" fmla="*/ 0 h 31"/>
                  <a:gd name="T4" fmla="*/ 0 w 474"/>
                  <a:gd name="T5" fmla="*/ 31 h 31"/>
                  <a:gd name="T6" fmla="*/ 50 w 474"/>
                  <a:gd name="T7" fmla="*/ 31 h 31"/>
                  <a:gd name="T8" fmla="*/ 50 w 474"/>
                  <a:gd name="T9" fmla="*/ 0 h 31"/>
                  <a:gd name="T10" fmla="*/ 135 w 474"/>
                  <a:gd name="T11" fmla="*/ 0 h 31"/>
                  <a:gd name="T12" fmla="*/ 85 w 474"/>
                  <a:gd name="T13" fmla="*/ 0 h 31"/>
                  <a:gd name="T14" fmla="*/ 85 w 474"/>
                  <a:gd name="T15" fmla="*/ 31 h 31"/>
                  <a:gd name="T16" fmla="*/ 135 w 474"/>
                  <a:gd name="T17" fmla="*/ 31 h 31"/>
                  <a:gd name="T18" fmla="*/ 135 w 474"/>
                  <a:gd name="T19" fmla="*/ 0 h 31"/>
                  <a:gd name="T20" fmla="*/ 220 w 474"/>
                  <a:gd name="T21" fmla="*/ 0 h 31"/>
                  <a:gd name="T22" fmla="*/ 170 w 474"/>
                  <a:gd name="T23" fmla="*/ 0 h 31"/>
                  <a:gd name="T24" fmla="*/ 170 w 474"/>
                  <a:gd name="T25" fmla="*/ 31 h 31"/>
                  <a:gd name="T26" fmla="*/ 220 w 474"/>
                  <a:gd name="T27" fmla="*/ 31 h 31"/>
                  <a:gd name="T28" fmla="*/ 220 w 474"/>
                  <a:gd name="T29" fmla="*/ 0 h 31"/>
                  <a:gd name="T30" fmla="*/ 305 w 474"/>
                  <a:gd name="T31" fmla="*/ 0 h 31"/>
                  <a:gd name="T32" fmla="*/ 255 w 474"/>
                  <a:gd name="T33" fmla="*/ 0 h 31"/>
                  <a:gd name="T34" fmla="*/ 255 w 474"/>
                  <a:gd name="T35" fmla="*/ 31 h 31"/>
                  <a:gd name="T36" fmla="*/ 305 w 474"/>
                  <a:gd name="T37" fmla="*/ 31 h 31"/>
                  <a:gd name="T38" fmla="*/ 305 w 474"/>
                  <a:gd name="T39" fmla="*/ 0 h 31"/>
                  <a:gd name="T40" fmla="*/ 389 w 474"/>
                  <a:gd name="T41" fmla="*/ 0 h 31"/>
                  <a:gd name="T42" fmla="*/ 340 w 474"/>
                  <a:gd name="T43" fmla="*/ 0 h 31"/>
                  <a:gd name="T44" fmla="*/ 340 w 474"/>
                  <a:gd name="T45" fmla="*/ 31 h 31"/>
                  <a:gd name="T46" fmla="*/ 389 w 474"/>
                  <a:gd name="T47" fmla="*/ 31 h 31"/>
                  <a:gd name="T48" fmla="*/ 389 w 474"/>
                  <a:gd name="T49" fmla="*/ 0 h 31"/>
                  <a:gd name="T50" fmla="*/ 474 w 474"/>
                  <a:gd name="T51" fmla="*/ 0 h 31"/>
                  <a:gd name="T52" fmla="*/ 425 w 474"/>
                  <a:gd name="T53" fmla="*/ 0 h 31"/>
                  <a:gd name="T54" fmla="*/ 425 w 474"/>
                  <a:gd name="T55" fmla="*/ 31 h 31"/>
                  <a:gd name="T56" fmla="*/ 474 w 474"/>
                  <a:gd name="T57" fmla="*/ 31 h 31"/>
                  <a:gd name="T58" fmla="*/ 474 w 474"/>
                  <a:gd name="T5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1">
                    <a:moveTo>
                      <a:pt x="50" y="0"/>
                    </a:moveTo>
                    <a:lnTo>
                      <a:pt x="0" y="0"/>
                    </a:lnTo>
                    <a:lnTo>
                      <a:pt x="0" y="31"/>
                    </a:lnTo>
                    <a:lnTo>
                      <a:pt x="50" y="31"/>
                    </a:lnTo>
                    <a:lnTo>
                      <a:pt x="50" y="0"/>
                    </a:lnTo>
                    <a:close/>
                    <a:moveTo>
                      <a:pt x="135" y="0"/>
                    </a:moveTo>
                    <a:lnTo>
                      <a:pt x="85" y="0"/>
                    </a:lnTo>
                    <a:lnTo>
                      <a:pt x="85" y="31"/>
                    </a:lnTo>
                    <a:lnTo>
                      <a:pt x="135" y="31"/>
                    </a:lnTo>
                    <a:lnTo>
                      <a:pt x="135" y="0"/>
                    </a:lnTo>
                    <a:close/>
                    <a:moveTo>
                      <a:pt x="220" y="0"/>
                    </a:moveTo>
                    <a:lnTo>
                      <a:pt x="170" y="0"/>
                    </a:lnTo>
                    <a:lnTo>
                      <a:pt x="170" y="31"/>
                    </a:lnTo>
                    <a:lnTo>
                      <a:pt x="220" y="31"/>
                    </a:lnTo>
                    <a:lnTo>
                      <a:pt x="220" y="0"/>
                    </a:lnTo>
                    <a:close/>
                    <a:moveTo>
                      <a:pt x="305" y="0"/>
                    </a:moveTo>
                    <a:lnTo>
                      <a:pt x="255" y="0"/>
                    </a:lnTo>
                    <a:lnTo>
                      <a:pt x="255" y="31"/>
                    </a:lnTo>
                    <a:lnTo>
                      <a:pt x="305" y="31"/>
                    </a:lnTo>
                    <a:lnTo>
                      <a:pt x="305" y="0"/>
                    </a:lnTo>
                    <a:close/>
                    <a:moveTo>
                      <a:pt x="389" y="0"/>
                    </a:moveTo>
                    <a:lnTo>
                      <a:pt x="340" y="0"/>
                    </a:lnTo>
                    <a:lnTo>
                      <a:pt x="340" y="31"/>
                    </a:lnTo>
                    <a:lnTo>
                      <a:pt x="389" y="31"/>
                    </a:lnTo>
                    <a:lnTo>
                      <a:pt x="389" y="0"/>
                    </a:lnTo>
                    <a:close/>
                    <a:moveTo>
                      <a:pt x="474" y="0"/>
                    </a:moveTo>
                    <a:lnTo>
                      <a:pt x="425" y="0"/>
                    </a:lnTo>
                    <a:lnTo>
                      <a:pt x="425" y="31"/>
                    </a:lnTo>
                    <a:lnTo>
                      <a:pt x="474" y="31"/>
                    </a:lnTo>
                    <a:lnTo>
                      <a:pt x="474"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1" name="îşlidé"/>
              <p:cNvSpPr/>
              <p:nvPr/>
            </p:nvSpPr>
            <p:spPr bwMode="auto">
              <a:xfrm>
                <a:off x="3473" y="1211"/>
                <a:ext cx="474" cy="31"/>
              </a:xfrm>
              <a:custGeom>
                <a:avLst/>
                <a:gdLst>
                  <a:gd name="T0" fmla="*/ 50 w 474"/>
                  <a:gd name="T1" fmla="*/ 0 h 31"/>
                  <a:gd name="T2" fmla="*/ 0 w 474"/>
                  <a:gd name="T3" fmla="*/ 0 h 31"/>
                  <a:gd name="T4" fmla="*/ 0 w 474"/>
                  <a:gd name="T5" fmla="*/ 31 h 31"/>
                  <a:gd name="T6" fmla="*/ 50 w 474"/>
                  <a:gd name="T7" fmla="*/ 31 h 31"/>
                  <a:gd name="T8" fmla="*/ 50 w 474"/>
                  <a:gd name="T9" fmla="*/ 0 h 31"/>
                  <a:gd name="T10" fmla="*/ 135 w 474"/>
                  <a:gd name="T11" fmla="*/ 0 h 31"/>
                  <a:gd name="T12" fmla="*/ 85 w 474"/>
                  <a:gd name="T13" fmla="*/ 0 h 31"/>
                  <a:gd name="T14" fmla="*/ 85 w 474"/>
                  <a:gd name="T15" fmla="*/ 31 h 31"/>
                  <a:gd name="T16" fmla="*/ 135 w 474"/>
                  <a:gd name="T17" fmla="*/ 31 h 31"/>
                  <a:gd name="T18" fmla="*/ 135 w 474"/>
                  <a:gd name="T19" fmla="*/ 0 h 31"/>
                  <a:gd name="T20" fmla="*/ 220 w 474"/>
                  <a:gd name="T21" fmla="*/ 0 h 31"/>
                  <a:gd name="T22" fmla="*/ 170 w 474"/>
                  <a:gd name="T23" fmla="*/ 0 h 31"/>
                  <a:gd name="T24" fmla="*/ 170 w 474"/>
                  <a:gd name="T25" fmla="*/ 31 h 31"/>
                  <a:gd name="T26" fmla="*/ 220 w 474"/>
                  <a:gd name="T27" fmla="*/ 31 h 31"/>
                  <a:gd name="T28" fmla="*/ 220 w 474"/>
                  <a:gd name="T29" fmla="*/ 0 h 31"/>
                  <a:gd name="T30" fmla="*/ 305 w 474"/>
                  <a:gd name="T31" fmla="*/ 0 h 31"/>
                  <a:gd name="T32" fmla="*/ 255 w 474"/>
                  <a:gd name="T33" fmla="*/ 0 h 31"/>
                  <a:gd name="T34" fmla="*/ 255 w 474"/>
                  <a:gd name="T35" fmla="*/ 31 h 31"/>
                  <a:gd name="T36" fmla="*/ 305 w 474"/>
                  <a:gd name="T37" fmla="*/ 31 h 31"/>
                  <a:gd name="T38" fmla="*/ 305 w 474"/>
                  <a:gd name="T39" fmla="*/ 0 h 31"/>
                  <a:gd name="T40" fmla="*/ 389 w 474"/>
                  <a:gd name="T41" fmla="*/ 0 h 31"/>
                  <a:gd name="T42" fmla="*/ 340 w 474"/>
                  <a:gd name="T43" fmla="*/ 0 h 31"/>
                  <a:gd name="T44" fmla="*/ 340 w 474"/>
                  <a:gd name="T45" fmla="*/ 31 h 31"/>
                  <a:gd name="T46" fmla="*/ 389 w 474"/>
                  <a:gd name="T47" fmla="*/ 31 h 31"/>
                  <a:gd name="T48" fmla="*/ 389 w 474"/>
                  <a:gd name="T49" fmla="*/ 0 h 31"/>
                  <a:gd name="T50" fmla="*/ 474 w 474"/>
                  <a:gd name="T51" fmla="*/ 0 h 31"/>
                  <a:gd name="T52" fmla="*/ 425 w 474"/>
                  <a:gd name="T53" fmla="*/ 0 h 31"/>
                  <a:gd name="T54" fmla="*/ 425 w 474"/>
                  <a:gd name="T55" fmla="*/ 31 h 31"/>
                  <a:gd name="T56" fmla="*/ 474 w 474"/>
                  <a:gd name="T57" fmla="*/ 31 h 31"/>
                  <a:gd name="T58" fmla="*/ 474 w 474"/>
                  <a:gd name="T5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1">
                    <a:moveTo>
                      <a:pt x="50" y="0"/>
                    </a:moveTo>
                    <a:lnTo>
                      <a:pt x="0" y="0"/>
                    </a:lnTo>
                    <a:lnTo>
                      <a:pt x="0" y="31"/>
                    </a:lnTo>
                    <a:lnTo>
                      <a:pt x="50" y="31"/>
                    </a:lnTo>
                    <a:lnTo>
                      <a:pt x="50" y="0"/>
                    </a:lnTo>
                    <a:moveTo>
                      <a:pt x="135" y="0"/>
                    </a:moveTo>
                    <a:lnTo>
                      <a:pt x="85" y="0"/>
                    </a:lnTo>
                    <a:lnTo>
                      <a:pt x="85" y="31"/>
                    </a:lnTo>
                    <a:lnTo>
                      <a:pt x="135" y="31"/>
                    </a:lnTo>
                    <a:lnTo>
                      <a:pt x="135" y="0"/>
                    </a:lnTo>
                    <a:moveTo>
                      <a:pt x="220" y="0"/>
                    </a:moveTo>
                    <a:lnTo>
                      <a:pt x="170" y="0"/>
                    </a:lnTo>
                    <a:lnTo>
                      <a:pt x="170" y="31"/>
                    </a:lnTo>
                    <a:lnTo>
                      <a:pt x="220" y="31"/>
                    </a:lnTo>
                    <a:lnTo>
                      <a:pt x="220" y="0"/>
                    </a:lnTo>
                    <a:moveTo>
                      <a:pt x="305" y="0"/>
                    </a:moveTo>
                    <a:lnTo>
                      <a:pt x="255" y="0"/>
                    </a:lnTo>
                    <a:lnTo>
                      <a:pt x="255" y="31"/>
                    </a:lnTo>
                    <a:lnTo>
                      <a:pt x="305" y="31"/>
                    </a:lnTo>
                    <a:lnTo>
                      <a:pt x="305" y="0"/>
                    </a:lnTo>
                    <a:moveTo>
                      <a:pt x="389" y="0"/>
                    </a:moveTo>
                    <a:lnTo>
                      <a:pt x="340" y="0"/>
                    </a:lnTo>
                    <a:lnTo>
                      <a:pt x="340" y="31"/>
                    </a:lnTo>
                    <a:lnTo>
                      <a:pt x="389" y="31"/>
                    </a:lnTo>
                    <a:lnTo>
                      <a:pt x="389" y="0"/>
                    </a:lnTo>
                    <a:moveTo>
                      <a:pt x="474" y="0"/>
                    </a:moveTo>
                    <a:lnTo>
                      <a:pt x="425" y="0"/>
                    </a:lnTo>
                    <a:lnTo>
                      <a:pt x="425" y="31"/>
                    </a:lnTo>
                    <a:lnTo>
                      <a:pt x="474" y="31"/>
                    </a:lnTo>
                    <a:lnTo>
                      <a:pt x="4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2" name="îṣľíḋê"/>
              <p:cNvSpPr/>
              <p:nvPr/>
            </p:nvSpPr>
            <p:spPr bwMode="auto">
              <a:xfrm>
                <a:off x="3473" y="1273"/>
                <a:ext cx="474" cy="33"/>
              </a:xfrm>
              <a:custGeom>
                <a:avLst/>
                <a:gdLst>
                  <a:gd name="T0" fmla="*/ 50 w 474"/>
                  <a:gd name="T1" fmla="*/ 0 h 33"/>
                  <a:gd name="T2" fmla="*/ 0 w 474"/>
                  <a:gd name="T3" fmla="*/ 0 h 33"/>
                  <a:gd name="T4" fmla="*/ 0 w 474"/>
                  <a:gd name="T5" fmla="*/ 33 h 33"/>
                  <a:gd name="T6" fmla="*/ 50 w 474"/>
                  <a:gd name="T7" fmla="*/ 33 h 33"/>
                  <a:gd name="T8" fmla="*/ 50 w 474"/>
                  <a:gd name="T9" fmla="*/ 0 h 33"/>
                  <a:gd name="T10" fmla="*/ 135 w 474"/>
                  <a:gd name="T11" fmla="*/ 0 h 33"/>
                  <a:gd name="T12" fmla="*/ 85 w 474"/>
                  <a:gd name="T13" fmla="*/ 0 h 33"/>
                  <a:gd name="T14" fmla="*/ 85 w 474"/>
                  <a:gd name="T15" fmla="*/ 33 h 33"/>
                  <a:gd name="T16" fmla="*/ 135 w 474"/>
                  <a:gd name="T17" fmla="*/ 33 h 33"/>
                  <a:gd name="T18" fmla="*/ 135 w 474"/>
                  <a:gd name="T19" fmla="*/ 0 h 33"/>
                  <a:gd name="T20" fmla="*/ 220 w 474"/>
                  <a:gd name="T21" fmla="*/ 0 h 33"/>
                  <a:gd name="T22" fmla="*/ 170 w 474"/>
                  <a:gd name="T23" fmla="*/ 0 h 33"/>
                  <a:gd name="T24" fmla="*/ 170 w 474"/>
                  <a:gd name="T25" fmla="*/ 33 h 33"/>
                  <a:gd name="T26" fmla="*/ 220 w 474"/>
                  <a:gd name="T27" fmla="*/ 33 h 33"/>
                  <a:gd name="T28" fmla="*/ 220 w 474"/>
                  <a:gd name="T29" fmla="*/ 0 h 33"/>
                  <a:gd name="T30" fmla="*/ 305 w 474"/>
                  <a:gd name="T31" fmla="*/ 0 h 33"/>
                  <a:gd name="T32" fmla="*/ 255 w 474"/>
                  <a:gd name="T33" fmla="*/ 0 h 33"/>
                  <a:gd name="T34" fmla="*/ 255 w 474"/>
                  <a:gd name="T35" fmla="*/ 33 h 33"/>
                  <a:gd name="T36" fmla="*/ 305 w 474"/>
                  <a:gd name="T37" fmla="*/ 33 h 33"/>
                  <a:gd name="T38" fmla="*/ 305 w 474"/>
                  <a:gd name="T39" fmla="*/ 0 h 33"/>
                  <a:gd name="T40" fmla="*/ 389 w 474"/>
                  <a:gd name="T41" fmla="*/ 0 h 33"/>
                  <a:gd name="T42" fmla="*/ 340 w 474"/>
                  <a:gd name="T43" fmla="*/ 0 h 33"/>
                  <a:gd name="T44" fmla="*/ 340 w 474"/>
                  <a:gd name="T45" fmla="*/ 33 h 33"/>
                  <a:gd name="T46" fmla="*/ 389 w 474"/>
                  <a:gd name="T47" fmla="*/ 33 h 33"/>
                  <a:gd name="T48" fmla="*/ 389 w 474"/>
                  <a:gd name="T49" fmla="*/ 0 h 33"/>
                  <a:gd name="T50" fmla="*/ 474 w 474"/>
                  <a:gd name="T51" fmla="*/ 0 h 33"/>
                  <a:gd name="T52" fmla="*/ 425 w 474"/>
                  <a:gd name="T53" fmla="*/ 0 h 33"/>
                  <a:gd name="T54" fmla="*/ 425 w 474"/>
                  <a:gd name="T55" fmla="*/ 33 h 33"/>
                  <a:gd name="T56" fmla="*/ 474 w 474"/>
                  <a:gd name="T57" fmla="*/ 33 h 33"/>
                  <a:gd name="T58" fmla="*/ 474 w 474"/>
                  <a:gd name="T5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3">
                    <a:moveTo>
                      <a:pt x="50" y="0"/>
                    </a:moveTo>
                    <a:lnTo>
                      <a:pt x="0" y="0"/>
                    </a:lnTo>
                    <a:lnTo>
                      <a:pt x="0" y="33"/>
                    </a:lnTo>
                    <a:lnTo>
                      <a:pt x="50" y="33"/>
                    </a:lnTo>
                    <a:lnTo>
                      <a:pt x="50" y="0"/>
                    </a:lnTo>
                    <a:close/>
                    <a:moveTo>
                      <a:pt x="135" y="0"/>
                    </a:moveTo>
                    <a:lnTo>
                      <a:pt x="85" y="0"/>
                    </a:lnTo>
                    <a:lnTo>
                      <a:pt x="85" y="33"/>
                    </a:lnTo>
                    <a:lnTo>
                      <a:pt x="135" y="33"/>
                    </a:lnTo>
                    <a:lnTo>
                      <a:pt x="135" y="0"/>
                    </a:lnTo>
                    <a:close/>
                    <a:moveTo>
                      <a:pt x="220" y="0"/>
                    </a:moveTo>
                    <a:lnTo>
                      <a:pt x="170" y="0"/>
                    </a:lnTo>
                    <a:lnTo>
                      <a:pt x="170" y="33"/>
                    </a:lnTo>
                    <a:lnTo>
                      <a:pt x="220" y="33"/>
                    </a:lnTo>
                    <a:lnTo>
                      <a:pt x="220" y="0"/>
                    </a:lnTo>
                    <a:close/>
                    <a:moveTo>
                      <a:pt x="305" y="0"/>
                    </a:moveTo>
                    <a:lnTo>
                      <a:pt x="255" y="0"/>
                    </a:lnTo>
                    <a:lnTo>
                      <a:pt x="255" y="33"/>
                    </a:lnTo>
                    <a:lnTo>
                      <a:pt x="305" y="33"/>
                    </a:lnTo>
                    <a:lnTo>
                      <a:pt x="305" y="0"/>
                    </a:lnTo>
                    <a:close/>
                    <a:moveTo>
                      <a:pt x="389" y="0"/>
                    </a:moveTo>
                    <a:lnTo>
                      <a:pt x="340" y="0"/>
                    </a:lnTo>
                    <a:lnTo>
                      <a:pt x="340" y="33"/>
                    </a:lnTo>
                    <a:lnTo>
                      <a:pt x="389" y="33"/>
                    </a:lnTo>
                    <a:lnTo>
                      <a:pt x="389" y="0"/>
                    </a:lnTo>
                    <a:close/>
                    <a:moveTo>
                      <a:pt x="474" y="0"/>
                    </a:moveTo>
                    <a:lnTo>
                      <a:pt x="425" y="0"/>
                    </a:lnTo>
                    <a:lnTo>
                      <a:pt x="425" y="33"/>
                    </a:lnTo>
                    <a:lnTo>
                      <a:pt x="474" y="33"/>
                    </a:lnTo>
                    <a:lnTo>
                      <a:pt x="474"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3" name="íṡḷîḑé"/>
              <p:cNvSpPr/>
              <p:nvPr/>
            </p:nvSpPr>
            <p:spPr bwMode="auto">
              <a:xfrm>
                <a:off x="3473" y="1273"/>
                <a:ext cx="474" cy="33"/>
              </a:xfrm>
              <a:custGeom>
                <a:avLst/>
                <a:gdLst>
                  <a:gd name="T0" fmla="*/ 50 w 474"/>
                  <a:gd name="T1" fmla="*/ 0 h 33"/>
                  <a:gd name="T2" fmla="*/ 0 w 474"/>
                  <a:gd name="T3" fmla="*/ 0 h 33"/>
                  <a:gd name="T4" fmla="*/ 0 w 474"/>
                  <a:gd name="T5" fmla="*/ 33 h 33"/>
                  <a:gd name="T6" fmla="*/ 50 w 474"/>
                  <a:gd name="T7" fmla="*/ 33 h 33"/>
                  <a:gd name="T8" fmla="*/ 50 w 474"/>
                  <a:gd name="T9" fmla="*/ 0 h 33"/>
                  <a:gd name="T10" fmla="*/ 135 w 474"/>
                  <a:gd name="T11" fmla="*/ 0 h 33"/>
                  <a:gd name="T12" fmla="*/ 85 w 474"/>
                  <a:gd name="T13" fmla="*/ 0 h 33"/>
                  <a:gd name="T14" fmla="*/ 85 w 474"/>
                  <a:gd name="T15" fmla="*/ 33 h 33"/>
                  <a:gd name="T16" fmla="*/ 135 w 474"/>
                  <a:gd name="T17" fmla="*/ 33 h 33"/>
                  <a:gd name="T18" fmla="*/ 135 w 474"/>
                  <a:gd name="T19" fmla="*/ 0 h 33"/>
                  <a:gd name="T20" fmla="*/ 220 w 474"/>
                  <a:gd name="T21" fmla="*/ 0 h 33"/>
                  <a:gd name="T22" fmla="*/ 170 w 474"/>
                  <a:gd name="T23" fmla="*/ 0 h 33"/>
                  <a:gd name="T24" fmla="*/ 170 w 474"/>
                  <a:gd name="T25" fmla="*/ 33 h 33"/>
                  <a:gd name="T26" fmla="*/ 220 w 474"/>
                  <a:gd name="T27" fmla="*/ 33 h 33"/>
                  <a:gd name="T28" fmla="*/ 220 w 474"/>
                  <a:gd name="T29" fmla="*/ 0 h 33"/>
                  <a:gd name="T30" fmla="*/ 305 w 474"/>
                  <a:gd name="T31" fmla="*/ 0 h 33"/>
                  <a:gd name="T32" fmla="*/ 255 w 474"/>
                  <a:gd name="T33" fmla="*/ 0 h 33"/>
                  <a:gd name="T34" fmla="*/ 255 w 474"/>
                  <a:gd name="T35" fmla="*/ 33 h 33"/>
                  <a:gd name="T36" fmla="*/ 305 w 474"/>
                  <a:gd name="T37" fmla="*/ 33 h 33"/>
                  <a:gd name="T38" fmla="*/ 305 w 474"/>
                  <a:gd name="T39" fmla="*/ 0 h 33"/>
                  <a:gd name="T40" fmla="*/ 389 w 474"/>
                  <a:gd name="T41" fmla="*/ 0 h 33"/>
                  <a:gd name="T42" fmla="*/ 340 w 474"/>
                  <a:gd name="T43" fmla="*/ 0 h 33"/>
                  <a:gd name="T44" fmla="*/ 340 w 474"/>
                  <a:gd name="T45" fmla="*/ 33 h 33"/>
                  <a:gd name="T46" fmla="*/ 389 w 474"/>
                  <a:gd name="T47" fmla="*/ 33 h 33"/>
                  <a:gd name="T48" fmla="*/ 389 w 474"/>
                  <a:gd name="T49" fmla="*/ 0 h 33"/>
                  <a:gd name="T50" fmla="*/ 474 w 474"/>
                  <a:gd name="T51" fmla="*/ 0 h 33"/>
                  <a:gd name="T52" fmla="*/ 425 w 474"/>
                  <a:gd name="T53" fmla="*/ 0 h 33"/>
                  <a:gd name="T54" fmla="*/ 425 w 474"/>
                  <a:gd name="T55" fmla="*/ 33 h 33"/>
                  <a:gd name="T56" fmla="*/ 474 w 474"/>
                  <a:gd name="T57" fmla="*/ 33 h 33"/>
                  <a:gd name="T58" fmla="*/ 474 w 474"/>
                  <a:gd name="T5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3">
                    <a:moveTo>
                      <a:pt x="50" y="0"/>
                    </a:moveTo>
                    <a:lnTo>
                      <a:pt x="0" y="0"/>
                    </a:lnTo>
                    <a:lnTo>
                      <a:pt x="0" y="33"/>
                    </a:lnTo>
                    <a:lnTo>
                      <a:pt x="50" y="33"/>
                    </a:lnTo>
                    <a:lnTo>
                      <a:pt x="50" y="0"/>
                    </a:lnTo>
                    <a:moveTo>
                      <a:pt x="135" y="0"/>
                    </a:moveTo>
                    <a:lnTo>
                      <a:pt x="85" y="0"/>
                    </a:lnTo>
                    <a:lnTo>
                      <a:pt x="85" y="33"/>
                    </a:lnTo>
                    <a:lnTo>
                      <a:pt x="135" y="33"/>
                    </a:lnTo>
                    <a:lnTo>
                      <a:pt x="135" y="0"/>
                    </a:lnTo>
                    <a:moveTo>
                      <a:pt x="220" y="0"/>
                    </a:moveTo>
                    <a:lnTo>
                      <a:pt x="170" y="0"/>
                    </a:lnTo>
                    <a:lnTo>
                      <a:pt x="170" y="33"/>
                    </a:lnTo>
                    <a:lnTo>
                      <a:pt x="220" y="33"/>
                    </a:lnTo>
                    <a:lnTo>
                      <a:pt x="220" y="0"/>
                    </a:lnTo>
                    <a:moveTo>
                      <a:pt x="305" y="0"/>
                    </a:moveTo>
                    <a:lnTo>
                      <a:pt x="255" y="0"/>
                    </a:lnTo>
                    <a:lnTo>
                      <a:pt x="255" y="33"/>
                    </a:lnTo>
                    <a:lnTo>
                      <a:pt x="305" y="33"/>
                    </a:lnTo>
                    <a:lnTo>
                      <a:pt x="305" y="0"/>
                    </a:lnTo>
                    <a:moveTo>
                      <a:pt x="389" y="0"/>
                    </a:moveTo>
                    <a:lnTo>
                      <a:pt x="340" y="0"/>
                    </a:lnTo>
                    <a:lnTo>
                      <a:pt x="340" y="33"/>
                    </a:lnTo>
                    <a:lnTo>
                      <a:pt x="389" y="33"/>
                    </a:lnTo>
                    <a:lnTo>
                      <a:pt x="389" y="0"/>
                    </a:lnTo>
                    <a:moveTo>
                      <a:pt x="474" y="0"/>
                    </a:moveTo>
                    <a:lnTo>
                      <a:pt x="425" y="0"/>
                    </a:lnTo>
                    <a:lnTo>
                      <a:pt x="425" y="33"/>
                    </a:lnTo>
                    <a:lnTo>
                      <a:pt x="474" y="33"/>
                    </a:lnTo>
                    <a:lnTo>
                      <a:pt x="4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4" name="îṣḷíḋe"/>
              <p:cNvSpPr/>
              <p:nvPr/>
            </p:nvSpPr>
            <p:spPr bwMode="auto">
              <a:xfrm>
                <a:off x="3473" y="1337"/>
                <a:ext cx="474" cy="32"/>
              </a:xfrm>
              <a:custGeom>
                <a:avLst/>
                <a:gdLst>
                  <a:gd name="T0" fmla="*/ 50 w 474"/>
                  <a:gd name="T1" fmla="*/ 0 h 32"/>
                  <a:gd name="T2" fmla="*/ 0 w 474"/>
                  <a:gd name="T3" fmla="*/ 0 h 32"/>
                  <a:gd name="T4" fmla="*/ 0 w 474"/>
                  <a:gd name="T5" fmla="*/ 32 h 32"/>
                  <a:gd name="T6" fmla="*/ 50 w 474"/>
                  <a:gd name="T7" fmla="*/ 32 h 32"/>
                  <a:gd name="T8" fmla="*/ 50 w 474"/>
                  <a:gd name="T9" fmla="*/ 0 h 32"/>
                  <a:gd name="T10" fmla="*/ 135 w 474"/>
                  <a:gd name="T11" fmla="*/ 0 h 32"/>
                  <a:gd name="T12" fmla="*/ 85 w 474"/>
                  <a:gd name="T13" fmla="*/ 0 h 32"/>
                  <a:gd name="T14" fmla="*/ 85 w 474"/>
                  <a:gd name="T15" fmla="*/ 32 h 32"/>
                  <a:gd name="T16" fmla="*/ 135 w 474"/>
                  <a:gd name="T17" fmla="*/ 32 h 32"/>
                  <a:gd name="T18" fmla="*/ 135 w 474"/>
                  <a:gd name="T19" fmla="*/ 0 h 32"/>
                  <a:gd name="T20" fmla="*/ 220 w 474"/>
                  <a:gd name="T21" fmla="*/ 0 h 32"/>
                  <a:gd name="T22" fmla="*/ 170 w 474"/>
                  <a:gd name="T23" fmla="*/ 0 h 32"/>
                  <a:gd name="T24" fmla="*/ 170 w 474"/>
                  <a:gd name="T25" fmla="*/ 32 h 32"/>
                  <a:gd name="T26" fmla="*/ 220 w 474"/>
                  <a:gd name="T27" fmla="*/ 32 h 32"/>
                  <a:gd name="T28" fmla="*/ 220 w 474"/>
                  <a:gd name="T29" fmla="*/ 0 h 32"/>
                  <a:gd name="T30" fmla="*/ 305 w 474"/>
                  <a:gd name="T31" fmla="*/ 0 h 32"/>
                  <a:gd name="T32" fmla="*/ 255 w 474"/>
                  <a:gd name="T33" fmla="*/ 0 h 32"/>
                  <a:gd name="T34" fmla="*/ 255 w 474"/>
                  <a:gd name="T35" fmla="*/ 32 h 32"/>
                  <a:gd name="T36" fmla="*/ 305 w 474"/>
                  <a:gd name="T37" fmla="*/ 32 h 32"/>
                  <a:gd name="T38" fmla="*/ 305 w 474"/>
                  <a:gd name="T39" fmla="*/ 0 h 32"/>
                  <a:gd name="T40" fmla="*/ 389 w 474"/>
                  <a:gd name="T41" fmla="*/ 0 h 32"/>
                  <a:gd name="T42" fmla="*/ 340 w 474"/>
                  <a:gd name="T43" fmla="*/ 0 h 32"/>
                  <a:gd name="T44" fmla="*/ 340 w 474"/>
                  <a:gd name="T45" fmla="*/ 32 h 32"/>
                  <a:gd name="T46" fmla="*/ 389 w 474"/>
                  <a:gd name="T47" fmla="*/ 32 h 32"/>
                  <a:gd name="T48" fmla="*/ 389 w 474"/>
                  <a:gd name="T49" fmla="*/ 0 h 32"/>
                  <a:gd name="T50" fmla="*/ 474 w 474"/>
                  <a:gd name="T51" fmla="*/ 0 h 32"/>
                  <a:gd name="T52" fmla="*/ 425 w 474"/>
                  <a:gd name="T53" fmla="*/ 0 h 32"/>
                  <a:gd name="T54" fmla="*/ 425 w 474"/>
                  <a:gd name="T55" fmla="*/ 32 h 32"/>
                  <a:gd name="T56" fmla="*/ 474 w 474"/>
                  <a:gd name="T57" fmla="*/ 32 h 32"/>
                  <a:gd name="T58" fmla="*/ 474 w 474"/>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50" y="0"/>
                    </a:moveTo>
                    <a:lnTo>
                      <a:pt x="0" y="0"/>
                    </a:lnTo>
                    <a:lnTo>
                      <a:pt x="0" y="32"/>
                    </a:lnTo>
                    <a:lnTo>
                      <a:pt x="50" y="32"/>
                    </a:lnTo>
                    <a:lnTo>
                      <a:pt x="50" y="0"/>
                    </a:lnTo>
                    <a:close/>
                    <a:moveTo>
                      <a:pt x="135" y="0"/>
                    </a:moveTo>
                    <a:lnTo>
                      <a:pt x="85" y="0"/>
                    </a:lnTo>
                    <a:lnTo>
                      <a:pt x="85" y="32"/>
                    </a:lnTo>
                    <a:lnTo>
                      <a:pt x="135" y="32"/>
                    </a:lnTo>
                    <a:lnTo>
                      <a:pt x="135" y="0"/>
                    </a:lnTo>
                    <a:close/>
                    <a:moveTo>
                      <a:pt x="220" y="0"/>
                    </a:moveTo>
                    <a:lnTo>
                      <a:pt x="170" y="0"/>
                    </a:lnTo>
                    <a:lnTo>
                      <a:pt x="170" y="32"/>
                    </a:lnTo>
                    <a:lnTo>
                      <a:pt x="220" y="32"/>
                    </a:lnTo>
                    <a:lnTo>
                      <a:pt x="220" y="0"/>
                    </a:lnTo>
                    <a:close/>
                    <a:moveTo>
                      <a:pt x="305" y="0"/>
                    </a:moveTo>
                    <a:lnTo>
                      <a:pt x="255" y="0"/>
                    </a:lnTo>
                    <a:lnTo>
                      <a:pt x="255" y="32"/>
                    </a:lnTo>
                    <a:lnTo>
                      <a:pt x="305" y="32"/>
                    </a:lnTo>
                    <a:lnTo>
                      <a:pt x="305" y="0"/>
                    </a:lnTo>
                    <a:close/>
                    <a:moveTo>
                      <a:pt x="389" y="0"/>
                    </a:moveTo>
                    <a:lnTo>
                      <a:pt x="340" y="0"/>
                    </a:lnTo>
                    <a:lnTo>
                      <a:pt x="340" y="32"/>
                    </a:lnTo>
                    <a:lnTo>
                      <a:pt x="389" y="32"/>
                    </a:lnTo>
                    <a:lnTo>
                      <a:pt x="389" y="0"/>
                    </a:lnTo>
                    <a:close/>
                    <a:moveTo>
                      <a:pt x="474" y="0"/>
                    </a:moveTo>
                    <a:lnTo>
                      <a:pt x="425" y="0"/>
                    </a:lnTo>
                    <a:lnTo>
                      <a:pt x="425" y="32"/>
                    </a:lnTo>
                    <a:lnTo>
                      <a:pt x="474" y="32"/>
                    </a:lnTo>
                    <a:lnTo>
                      <a:pt x="474"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5" name="ïṧḷiďe"/>
              <p:cNvSpPr/>
              <p:nvPr/>
            </p:nvSpPr>
            <p:spPr bwMode="auto">
              <a:xfrm>
                <a:off x="3473" y="1337"/>
                <a:ext cx="474" cy="32"/>
              </a:xfrm>
              <a:custGeom>
                <a:avLst/>
                <a:gdLst>
                  <a:gd name="T0" fmla="*/ 50 w 474"/>
                  <a:gd name="T1" fmla="*/ 0 h 32"/>
                  <a:gd name="T2" fmla="*/ 0 w 474"/>
                  <a:gd name="T3" fmla="*/ 0 h 32"/>
                  <a:gd name="T4" fmla="*/ 0 w 474"/>
                  <a:gd name="T5" fmla="*/ 32 h 32"/>
                  <a:gd name="T6" fmla="*/ 50 w 474"/>
                  <a:gd name="T7" fmla="*/ 32 h 32"/>
                  <a:gd name="T8" fmla="*/ 50 w 474"/>
                  <a:gd name="T9" fmla="*/ 0 h 32"/>
                  <a:gd name="T10" fmla="*/ 135 w 474"/>
                  <a:gd name="T11" fmla="*/ 0 h 32"/>
                  <a:gd name="T12" fmla="*/ 85 w 474"/>
                  <a:gd name="T13" fmla="*/ 0 h 32"/>
                  <a:gd name="T14" fmla="*/ 85 w 474"/>
                  <a:gd name="T15" fmla="*/ 32 h 32"/>
                  <a:gd name="T16" fmla="*/ 135 w 474"/>
                  <a:gd name="T17" fmla="*/ 32 h 32"/>
                  <a:gd name="T18" fmla="*/ 135 w 474"/>
                  <a:gd name="T19" fmla="*/ 0 h 32"/>
                  <a:gd name="T20" fmla="*/ 220 w 474"/>
                  <a:gd name="T21" fmla="*/ 0 h 32"/>
                  <a:gd name="T22" fmla="*/ 170 w 474"/>
                  <a:gd name="T23" fmla="*/ 0 h 32"/>
                  <a:gd name="T24" fmla="*/ 170 w 474"/>
                  <a:gd name="T25" fmla="*/ 32 h 32"/>
                  <a:gd name="T26" fmla="*/ 220 w 474"/>
                  <a:gd name="T27" fmla="*/ 32 h 32"/>
                  <a:gd name="T28" fmla="*/ 220 w 474"/>
                  <a:gd name="T29" fmla="*/ 0 h 32"/>
                  <a:gd name="T30" fmla="*/ 305 w 474"/>
                  <a:gd name="T31" fmla="*/ 0 h 32"/>
                  <a:gd name="T32" fmla="*/ 255 w 474"/>
                  <a:gd name="T33" fmla="*/ 0 h 32"/>
                  <a:gd name="T34" fmla="*/ 255 w 474"/>
                  <a:gd name="T35" fmla="*/ 32 h 32"/>
                  <a:gd name="T36" fmla="*/ 305 w 474"/>
                  <a:gd name="T37" fmla="*/ 32 h 32"/>
                  <a:gd name="T38" fmla="*/ 305 w 474"/>
                  <a:gd name="T39" fmla="*/ 0 h 32"/>
                  <a:gd name="T40" fmla="*/ 389 w 474"/>
                  <a:gd name="T41" fmla="*/ 0 h 32"/>
                  <a:gd name="T42" fmla="*/ 340 w 474"/>
                  <a:gd name="T43" fmla="*/ 0 h 32"/>
                  <a:gd name="T44" fmla="*/ 340 w 474"/>
                  <a:gd name="T45" fmla="*/ 32 h 32"/>
                  <a:gd name="T46" fmla="*/ 389 w 474"/>
                  <a:gd name="T47" fmla="*/ 32 h 32"/>
                  <a:gd name="T48" fmla="*/ 389 w 474"/>
                  <a:gd name="T49" fmla="*/ 0 h 32"/>
                  <a:gd name="T50" fmla="*/ 474 w 474"/>
                  <a:gd name="T51" fmla="*/ 0 h 32"/>
                  <a:gd name="T52" fmla="*/ 425 w 474"/>
                  <a:gd name="T53" fmla="*/ 0 h 32"/>
                  <a:gd name="T54" fmla="*/ 425 w 474"/>
                  <a:gd name="T55" fmla="*/ 32 h 32"/>
                  <a:gd name="T56" fmla="*/ 474 w 474"/>
                  <a:gd name="T57" fmla="*/ 32 h 32"/>
                  <a:gd name="T58" fmla="*/ 474 w 474"/>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50" y="0"/>
                    </a:moveTo>
                    <a:lnTo>
                      <a:pt x="0" y="0"/>
                    </a:lnTo>
                    <a:lnTo>
                      <a:pt x="0" y="32"/>
                    </a:lnTo>
                    <a:lnTo>
                      <a:pt x="50" y="32"/>
                    </a:lnTo>
                    <a:lnTo>
                      <a:pt x="50" y="0"/>
                    </a:lnTo>
                    <a:moveTo>
                      <a:pt x="135" y="0"/>
                    </a:moveTo>
                    <a:lnTo>
                      <a:pt x="85" y="0"/>
                    </a:lnTo>
                    <a:lnTo>
                      <a:pt x="85" y="32"/>
                    </a:lnTo>
                    <a:lnTo>
                      <a:pt x="135" y="32"/>
                    </a:lnTo>
                    <a:lnTo>
                      <a:pt x="135" y="0"/>
                    </a:lnTo>
                    <a:moveTo>
                      <a:pt x="220" y="0"/>
                    </a:moveTo>
                    <a:lnTo>
                      <a:pt x="170" y="0"/>
                    </a:lnTo>
                    <a:lnTo>
                      <a:pt x="170" y="32"/>
                    </a:lnTo>
                    <a:lnTo>
                      <a:pt x="220" y="32"/>
                    </a:lnTo>
                    <a:lnTo>
                      <a:pt x="220" y="0"/>
                    </a:lnTo>
                    <a:moveTo>
                      <a:pt x="305" y="0"/>
                    </a:moveTo>
                    <a:lnTo>
                      <a:pt x="255" y="0"/>
                    </a:lnTo>
                    <a:lnTo>
                      <a:pt x="255" y="32"/>
                    </a:lnTo>
                    <a:lnTo>
                      <a:pt x="305" y="32"/>
                    </a:lnTo>
                    <a:lnTo>
                      <a:pt x="305" y="0"/>
                    </a:lnTo>
                    <a:moveTo>
                      <a:pt x="389" y="0"/>
                    </a:moveTo>
                    <a:lnTo>
                      <a:pt x="340" y="0"/>
                    </a:lnTo>
                    <a:lnTo>
                      <a:pt x="340" y="32"/>
                    </a:lnTo>
                    <a:lnTo>
                      <a:pt x="389" y="32"/>
                    </a:lnTo>
                    <a:lnTo>
                      <a:pt x="389" y="0"/>
                    </a:lnTo>
                    <a:moveTo>
                      <a:pt x="474" y="0"/>
                    </a:moveTo>
                    <a:lnTo>
                      <a:pt x="425" y="0"/>
                    </a:lnTo>
                    <a:lnTo>
                      <a:pt x="425" y="32"/>
                    </a:lnTo>
                    <a:lnTo>
                      <a:pt x="474" y="32"/>
                    </a:lnTo>
                    <a:lnTo>
                      <a:pt x="4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6" name="ísḷïḓé"/>
              <p:cNvSpPr/>
              <p:nvPr/>
            </p:nvSpPr>
            <p:spPr bwMode="auto">
              <a:xfrm>
                <a:off x="3473" y="1400"/>
                <a:ext cx="474" cy="33"/>
              </a:xfrm>
              <a:custGeom>
                <a:avLst/>
                <a:gdLst>
                  <a:gd name="T0" fmla="*/ 50 w 474"/>
                  <a:gd name="T1" fmla="*/ 0 h 33"/>
                  <a:gd name="T2" fmla="*/ 0 w 474"/>
                  <a:gd name="T3" fmla="*/ 0 h 33"/>
                  <a:gd name="T4" fmla="*/ 0 w 474"/>
                  <a:gd name="T5" fmla="*/ 33 h 33"/>
                  <a:gd name="T6" fmla="*/ 50 w 474"/>
                  <a:gd name="T7" fmla="*/ 33 h 33"/>
                  <a:gd name="T8" fmla="*/ 50 w 474"/>
                  <a:gd name="T9" fmla="*/ 0 h 33"/>
                  <a:gd name="T10" fmla="*/ 135 w 474"/>
                  <a:gd name="T11" fmla="*/ 0 h 33"/>
                  <a:gd name="T12" fmla="*/ 85 w 474"/>
                  <a:gd name="T13" fmla="*/ 0 h 33"/>
                  <a:gd name="T14" fmla="*/ 85 w 474"/>
                  <a:gd name="T15" fmla="*/ 33 h 33"/>
                  <a:gd name="T16" fmla="*/ 135 w 474"/>
                  <a:gd name="T17" fmla="*/ 33 h 33"/>
                  <a:gd name="T18" fmla="*/ 135 w 474"/>
                  <a:gd name="T19" fmla="*/ 0 h 33"/>
                  <a:gd name="T20" fmla="*/ 220 w 474"/>
                  <a:gd name="T21" fmla="*/ 0 h 33"/>
                  <a:gd name="T22" fmla="*/ 170 w 474"/>
                  <a:gd name="T23" fmla="*/ 0 h 33"/>
                  <a:gd name="T24" fmla="*/ 170 w 474"/>
                  <a:gd name="T25" fmla="*/ 33 h 33"/>
                  <a:gd name="T26" fmla="*/ 220 w 474"/>
                  <a:gd name="T27" fmla="*/ 33 h 33"/>
                  <a:gd name="T28" fmla="*/ 220 w 474"/>
                  <a:gd name="T29" fmla="*/ 0 h 33"/>
                  <a:gd name="T30" fmla="*/ 305 w 474"/>
                  <a:gd name="T31" fmla="*/ 0 h 33"/>
                  <a:gd name="T32" fmla="*/ 255 w 474"/>
                  <a:gd name="T33" fmla="*/ 0 h 33"/>
                  <a:gd name="T34" fmla="*/ 255 w 474"/>
                  <a:gd name="T35" fmla="*/ 33 h 33"/>
                  <a:gd name="T36" fmla="*/ 305 w 474"/>
                  <a:gd name="T37" fmla="*/ 33 h 33"/>
                  <a:gd name="T38" fmla="*/ 305 w 474"/>
                  <a:gd name="T39" fmla="*/ 0 h 33"/>
                  <a:gd name="T40" fmla="*/ 389 w 474"/>
                  <a:gd name="T41" fmla="*/ 0 h 33"/>
                  <a:gd name="T42" fmla="*/ 340 w 474"/>
                  <a:gd name="T43" fmla="*/ 0 h 33"/>
                  <a:gd name="T44" fmla="*/ 340 w 474"/>
                  <a:gd name="T45" fmla="*/ 33 h 33"/>
                  <a:gd name="T46" fmla="*/ 389 w 474"/>
                  <a:gd name="T47" fmla="*/ 33 h 33"/>
                  <a:gd name="T48" fmla="*/ 389 w 474"/>
                  <a:gd name="T49" fmla="*/ 0 h 33"/>
                  <a:gd name="T50" fmla="*/ 474 w 474"/>
                  <a:gd name="T51" fmla="*/ 0 h 33"/>
                  <a:gd name="T52" fmla="*/ 425 w 474"/>
                  <a:gd name="T53" fmla="*/ 0 h 33"/>
                  <a:gd name="T54" fmla="*/ 425 w 474"/>
                  <a:gd name="T55" fmla="*/ 33 h 33"/>
                  <a:gd name="T56" fmla="*/ 474 w 474"/>
                  <a:gd name="T57" fmla="*/ 33 h 33"/>
                  <a:gd name="T58" fmla="*/ 474 w 474"/>
                  <a:gd name="T5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3">
                    <a:moveTo>
                      <a:pt x="50" y="0"/>
                    </a:moveTo>
                    <a:lnTo>
                      <a:pt x="0" y="0"/>
                    </a:lnTo>
                    <a:lnTo>
                      <a:pt x="0" y="33"/>
                    </a:lnTo>
                    <a:lnTo>
                      <a:pt x="50" y="33"/>
                    </a:lnTo>
                    <a:lnTo>
                      <a:pt x="50" y="0"/>
                    </a:lnTo>
                    <a:close/>
                    <a:moveTo>
                      <a:pt x="135" y="0"/>
                    </a:moveTo>
                    <a:lnTo>
                      <a:pt x="85" y="0"/>
                    </a:lnTo>
                    <a:lnTo>
                      <a:pt x="85" y="33"/>
                    </a:lnTo>
                    <a:lnTo>
                      <a:pt x="135" y="33"/>
                    </a:lnTo>
                    <a:lnTo>
                      <a:pt x="135" y="0"/>
                    </a:lnTo>
                    <a:close/>
                    <a:moveTo>
                      <a:pt x="220" y="0"/>
                    </a:moveTo>
                    <a:lnTo>
                      <a:pt x="170" y="0"/>
                    </a:lnTo>
                    <a:lnTo>
                      <a:pt x="170" y="33"/>
                    </a:lnTo>
                    <a:lnTo>
                      <a:pt x="220" y="33"/>
                    </a:lnTo>
                    <a:lnTo>
                      <a:pt x="220" y="0"/>
                    </a:lnTo>
                    <a:close/>
                    <a:moveTo>
                      <a:pt x="305" y="0"/>
                    </a:moveTo>
                    <a:lnTo>
                      <a:pt x="255" y="0"/>
                    </a:lnTo>
                    <a:lnTo>
                      <a:pt x="255" y="33"/>
                    </a:lnTo>
                    <a:lnTo>
                      <a:pt x="305" y="33"/>
                    </a:lnTo>
                    <a:lnTo>
                      <a:pt x="305" y="0"/>
                    </a:lnTo>
                    <a:close/>
                    <a:moveTo>
                      <a:pt x="389" y="0"/>
                    </a:moveTo>
                    <a:lnTo>
                      <a:pt x="340" y="0"/>
                    </a:lnTo>
                    <a:lnTo>
                      <a:pt x="340" y="33"/>
                    </a:lnTo>
                    <a:lnTo>
                      <a:pt x="389" y="33"/>
                    </a:lnTo>
                    <a:lnTo>
                      <a:pt x="389" y="0"/>
                    </a:lnTo>
                    <a:close/>
                    <a:moveTo>
                      <a:pt x="474" y="0"/>
                    </a:moveTo>
                    <a:lnTo>
                      <a:pt x="425" y="0"/>
                    </a:lnTo>
                    <a:lnTo>
                      <a:pt x="425" y="33"/>
                    </a:lnTo>
                    <a:lnTo>
                      <a:pt x="474" y="33"/>
                    </a:lnTo>
                    <a:lnTo>
                      <a:pt x="474"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7" name="ïsļïḑe"/>
              <p:cNvSpPr/>
              <p:nvPr/>
            </p:nvSpPr>
            <p:spPr bwMode="auto">
              <a:xfrm>
                <a:off x="3473" y="1400"/>
                <a:ext cx="474" cy="33"/>
              </a:xfrm>
              <a:custGeom>
                <a:avLst/>
                <a:gdLst>
                  <a:gd name="T0" fmla="*/ 50 w 474"/>
                  <a:gd name="T1" fmla="*/ 0 h 33"/>
                  <a:gd name="T2" fmla="*/ 0 w 474"/>
                  <a:gd name="T3" fmla="*/ 0 h 33"/>
                  <a:gd name="T4" fmla="*/ 0 w 474"/>
                  <a:gd name="T5" fmla="*/ 33 h 33"/>
                  <a:gd name="T6" fmla="*/ 50 w 474"/>
                  <a:gd name="T7" fmla="*/ 33 h 33"/>
                  <a:gd name="T8" fmla="*/ 50 w 474"/>
                  <a:gd name="T9" fmla="*/ 0 h 33"/>
                  <a:gd name="T10" fmla="*/ 135 w 474"/>
                  <a:gd name="T11" fmla="*/ 0 h 33"/>
                  <a:gd name="T12" fmla="*/ 85 w 474"/>
                  <a:gd name="T13" fmla="*/ 0 h 33"/>
                  <a:gd name="T14" fmla="*/ 85 w 474"/>
                  <a:gd name="T15" fmla="*/ 33 h 33"/>
                  <a:gd name="T16" fmla="*/ 135 w 474"/>
                  <a:gd name="T17" fmla="*/ 33 h 33"/>
                  <a:gd name="T18" fmla="*/ 135 w 474"/>
                  <a:gd name="T19" fmla="*/ 0 h 33"/>
                  <a:gd name="T20" fmla="*/ 220 w 474"/>
                  <a:gd name="T21" fmla="*/ 0 h 33"/>
                  <a:gd name="T22" fmla="*/ 170 w 474"/>
                  <a:gd name="T23" fmla="*/ 0 h 33"/>
                  <a:gd name="T24" fmla="*/ 170 w 474"/>
                  <a:gd name="T25" fmla="*/ 33 h 33"/>
                  <a:gd name="T26" fmla="*/ 220 w 474"/>
                  <a:gd name="T27" fmla="*/ 33 h 33"/>
                  <a:gd name="T28" fmla="*/ 220 w 474"/>
                  <a:gd name="T29" fmla="*/ 0 h 33"/>
                  <a:gd name="T30" fmla="*/ 305 w 474"/>
                  <a:gd name="T31" fmla="*/ 0 h 33"/>
                  <a:gd name="T32" fmla="*/ 255 w 474"/>
                  <a:gd name="T33" fmla="*/ 0 h 33"/>
                  <a:gd name="T34" fmla="*/ 255 w 474"/>
                  <a:gd name="T35" fmla="*/ 33 h 33"/>
                  <a:gd name="T36" fmla="*/ 305 w 474"/>
                  <a:gd name="T37" fmla="*/ 33 h 33"/>
                  <a:gd name="T38" fmla="*/ 305 w 474"/>
                  <a:gd name="T39" fmla="*/ 0 h 33"/>
                  <a:gd name="T40" fmla="*/ 389 w 474"/>
                  <a:gd name="T41" fmla="*/ 0 h 33"/>
                  <a:gd name="T42" fmla="*/ 340 w 474"/>
                  <a:gd name="T43" fmla="*/ 0 h 33"/>
                  <a:gd name="T44" fmla="*/ 340 w 474"/>
                  <a:gd name="T45" fmla="*/ 33 h 33"/>
                  <a:gd name="T46" fmla="*/ 389 w 474"/>
                  <a:gd name="T47" fmla="*/ 33 h 33"/>
                  <a:gd name="T48" fmla="*/ 389 w 474"/>
                  <a:gd name="T49" fmla="*/ 0 h 33"/>
                  <a:gd name="T50" fmla="*/ 474 w 474"/>
                  <a:gd name="T51" fmla="*/ 0 h 33"/>
                  <a:gd name="T52" fmla="*/ 425 w 474"/>
                  <a:gd name="T53" fmla="*/ 0 h 33"/>
                  <a:gd name="T54" fmla="*/ 425 w 474"/>
                  <a:gd name="T55" fmla="*/ 33 h 33"/>
                  <a:gd name="T56" fmla="*/ 474 w 474"/>
                  <a:gd name="T57" fmla="*/ 33 h 33"/>
                  <a:gd name="T58" fmla="*/ 474 w 474"/>
                  <a:gd name="T5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3">
                    <a:moveTo>
                      <a:pt x="50" y="0"/>
                    </a:moveTo>
                    <a:lnTo>
                      <a:pt x="0" y="0"/>
                    </a:lnTo>
                    <a:lnTo>
                      <a:pt x="0" y="33"/>
                    </a:lnTo>
                    <a:lnTo>
                      <a:pt x="50" y="33"/>
                    </a:lnTo>
                    <a:lnTo>
                      <a:pt x="50" y="0"/>
                    </a:lnTo>
                    <a:moveTo>
                      <a:pt x="135" y="0"/>
                    </a:moveTo>
                    <a:lnTo>
                      <a:pt x="85" y="0"/>
                    </a:lnTo>
                    <a:lnTo>
                      <a:pt x="85" y="33"/>
                    </a:lnTo>
                    <a:lnTo>
                      <a:pt x="135" y="33"/>
                    </a:lnTo>
                    <a:lnTo>
                      <a:pt x="135" y="0"/>
                    </a:lnTo>
                    <a:moveTo>
                      <a:pt x="220" y="0"/>
                    </a:moveTo>
                    <a:lnTo>
                      <a:pt x="170" y="0"/>
                    </a:lnTo>
                    <a:lnTo>
                      <a:pt x="170" y="33"/>
                    </a:lnTo>
                    <a:lnTo>
                      <a:pt x="220" y="33"/>
                    </a:lnTo>
                    <a:lnTo>
                      <a:pt x="220" y="0"/>
                    </a:lnTo>
                    <a:moveTo>
                      <a:pt x="305" y="0"/>
                    </a:moveTo>
                    <a:lnTo>
                      <a:pt x="255" y="0"/>
                    </a:lnTo>
                    <a:lnTo>
                      <a:pt x="255" y="33"/>
                    </a:lnTo>
                    <a:lnTo>
                      <a:pt x="305" y="33"/>
                    </a:lnTo>
                    <a:lnTo>
                      <a:pt x="305" y="0"/>
                    </a:lnTo>
                    <a:moveTo>
                      <a:pt x="389" y="0"/>
                    </a:moveTo>
                    <a:lnTo>
                      <a:pt x="340" y="0"/>
                    </a:lnTo>
                    <a:lnTo>
                      <a:pt x="340" y="33"/>
                    </a:lnTo>
                    <a:lnTo>
                      <a:pt x="389" y="33"/>
                    </a:lnTo>
                    <a:lnTo>
                      <a:pt x="389" y="0"/>
                    </a:lnTo>
                    <a:moveTo>
                      <a:pt x="474" y="0"/>
                    </a:moveTo>
                    <a:lnTo>
                      <a:pt x="425" y="0"/>
                    </a:lnTo>
                    <a:lnTo>
                      <a:pt x="425" y="33"/>
                    </a:lnTo>
                    <a:lnTo>
                      <a:pt x="474" y="33"/>
                    </a:lnTo>
                    <a:lnTo>
                      <a:pt x="4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8" name="ïṧļíḋè"/>
              <p:cNvSpPr/>
              <p:nvPr/>
            </p:nvSpPr>
            <p:spPr bwMode="auto">
              <a:xfrm>
                <a:off x="3473" y="1464"/>
                <a:ext cx="474" cy="32"/>
              </a:xfrm>
              <a:custGeom>
                <a:avLst/>
                <a:gdLst>
                  <a:gd name="T0" fmla="*/ 50 w 474"/>
                  <a:gd name="T1" fmla="*/ 0 h 32"/>
                  <a:gd name="T2" fmla="*/ 0 w 474"/>
                  <a:gd name="T3" fmla="*/ 0 h 32"/>
                  <a:gd name="T4" fmla="*/ 0 w 474"/>
                  <a:gd name="T5" fmla="*/ 32 h 32"/>
                  <a:gd name="T6" fmla="*/ 50 w 474"/>
                  <a:gd name="T7" fmla="*/ 32 h 32"/>
                  <a:gd name="T8" fmla="*/ 50 w 474"/>
                  <a:gd name="T9" fmla="*/ 0 h 32"/>
                  <a:gd name="T10" fmla="*/ 135 w 474"/>
                  <a:gd name="T11" fmla="*/ 0 h 32"/>
                  <a:gd name="T12" fmla="*/ 85 w 474"/>
                  <a:gd name="T13" fmla="*/ 0 h 32"/>
                  <a:gd name="T14" fmla="*/ 85 w 474"/>
                  <a:gd name="T15" fmla="*/ 32 h 32"/>
                  <a:gd name="T16" fmla="*/ 135 w 474"/>
                  <a:gd name="T17" fmla="*/ 32 h 32"/>
                  <a:gd name="T18" fmla="*/ 135 w 474"/>
                  <a:gd name="T19" fmla="*/ 0 h 32"/>
                  <a:gd name="T20" fmla="*/ 220 w 474"/>
                  <a:gd name="T21" fmla="*/ 0 h 32"/>
                  <a:gd name="T22" fmla="*/ 170 w 474"/>
                  <a:gd name="T23" fmla="*/ 0 h 32"/>
                  <a:gd name="T24" fmla="*/ 170 w 474"/>
                  <a:gd name="T25" fmla="*/ 32 h 32"/>
                  <a:gd name="T26" fmla="*/ 220 w 474"/>
                  <a:gd name="T27" fmla="*/ 32 h 32"/>
                  <a:gd name="T28" fmla="*/ 220 w 474"/>
                  <a:gd name="T29" fmla="*/ 0 h 32"/>
                  <a:gd name="T30" fmla="*/ 305 w 474"/>
                  <a:gd name="T31" fmla="*/ 0 h 32"/>
                  <a:gd name="T32" fmla="*/ 255 w 474"/>
                  <a:gd name="T33" fmla="*/ 0 h 32"/>
                  <a:gd name="T34" fmla="*/ 255 w 474"/>
                  <a:gd name="T35" fmla="*/ 32 h 32"/>
                  <a:gd name="T36" fmla="*/ 305 w 474"/>
                  <a:gd name="T37" fmla="*/ 32 h 32"/>
                  <a:gd name="T38" fmla="*/ 305 w 474"/>
                  <a:gd name="T39" fmla="*/ 0 h 32"/>
                  <a:gd name="T40" fmla="*/ 389 w 474"/>
                  <a:gd name="T41" fmla="*/ 0 h 32"/>
                  <a:gd name="T42" fmla="*/ 340 w 474"/>
                  <a:gd name="T43" fmla="*/ 0 h 32"/>
                  <a:gd name="T44" fmla="*/ 340 w 474"/>
                  <a:gd name="T45" fmla="*/ 32 h 32"/>
                  <a:gd name="T46" fmla="*/ 389 w 474"/>
                  <a:gd name="T47" fmla="*/ 32 h 32"/>
                  <a:gd name="T48" fmla="*/ 389 w 474"/>
                  <a:gd name="T49" fmla="*/ 0 h 32"/>
                  <a:gd name="T50" fmla="*/ 474 w 474"/>
                  <a:gd name="T51" fmla="*/ 0 h 32"/>
                  <a:gd name="T52" fmla="*/ 425 w 474"/>
                  <a:gd name="T53" fmla="*/ 0 h 32"/>
                  <a:gd name="T54" fmla="*/ 425 w 474"/>
                  <a:gd name="T55" fmla="*/ 32 h 32"/>
                  <a:gd name="T56" fmla="*/ 474 w 474"/>
                  <a:gd name="T57" fmla="*/ 32 h 32"/>
                  <a:gd name="T58" fmla="*/ 474 w 474"/>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50" y="0"/>
                    </a:moveTo>
                    <a:lnTo>
                      <a:pt x="0" y="0"/>
                    </a:lnTo>
                    <a:lnTo>
                      <a:pt x="0" y="32"/>
                    </a:lnTo>
                    <a:lnTo>
                      <a:pt x="50" y="32"/>
                    </a:lnTo>
                    <a:lnTo>
                      <a:pt x="50" y="0"/>
                    </a:lnTo>
                    <a:close/>
                    <a:moveTo>
                      <a:pt x="135" y="0"/>
                    </a:moveTo>
                    <a:lnTo>
                      <a:pt x="85" y="0"/>
                    </a:lnTo>
                    <a:lnTo>
                      <a:pt x="85" y="32"/>
                    </a:lnTo>
                    <a:lnTo>
                      <a:pt x="135" y="32"/>
                    </a:lnTo>
                    <a:lnTo>
                      <a:pt x="135" y="0"/>
                    </a:lnTo>
                    <a:close/>
                    <a:moveTo>
                      <a:pt x="220" y="0"/>
                    </a:moveTo>
                    <a:lnTo>
                      <a:pt x="170" y="0"/>
                    </a:lnTo>
                    <a:lnTo>
                      <a:pt x="170" y="32"/>
                    </a:lnTo>
                    <a:lnTo>
                      <a:pt x="220" y="32"/>
                    </a:lnTo>
                    <a:lnTo>
                      <a:pt x="220" y="0"/>
                    </a:lnTo>
                    <a:close/>
                    <a:moveTo>
                      <a:pt x="305" y="0"/>
                    </a:moveTo>
                    <a:lnTo>
                      <a:pt x="255" y="0"/>
                    </a:lnTo>
                    <a:lnTo>
                      <a:pt x="255" y="32"/>
                    </a:lnTo>
                    <a:lnTo>
                      <a:pt x="305" y="32"/>
                    </a:lnTo>
                    <a:lnTo>
                      <a:pt x="305" y="0"/>
                    </a:lnTo>
                    <a:close/>
                    <a:moveTo>
                      <a:pt x="389" y="0"/>
                    </a:moveTo>
                    <a:lnTo>
                      <a:pt x="340" y="0"/>
                    </a:lnTo>
                    <a:lnTo>
                      <a:pt x="340" y="32"/>
                    </a:lnTo>
                    <a:lnTo>
                      <a:pt x="389" y="32"/>
                    </a:lnTo>
                    <a:lnTo>
                      <a:pt x="389" y="0"/>
                    </a:lnTo>
                    <a:close/>
                    <a:moveTo>
                      <a:pt x="474" y="0"/>
                    </a:moveTo>
                    <a:lnTo>
                      <a:pt x="425" y="0"/>
                    </a:lnTo>
                    <a:lnTo>
                      <a:pt x="425" y="32"/>
                    </a:lnTo>
                    <a:lnTo>
                      <a:pt x="474" y="32"/>
                    </a:lnTo>
                    <a:lnTo>
                      <a:pt x="474"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9" name="isľíḓe"/>
              <p:cNvSpPr/>
              <p:nvPr/>
            </p:nvSpPr>
            <p:spPr bwMode="auto">
              <a:xfrm>
                <a:off x="3473" y="1464"/>
                <a:ext cx="474" cy="32"/>
              </a:xfrm>
              <a:custGeom>
                <a:avLst/>
                <a:gdLst>
                  <a:gd name="T0" fmla="*/ 50 w 474"/>
                  <a:gd name="T1" fmla="*/ 0 h 32"/>
                  <a:gd name="T2" fmla="*/ 0 w 474"/>
                  <a:gd name="T3" fmla="*/ 0 h 32"/>
                  <a:gd name="T4" fmla="*/ 0 w 474"/>
                  <a:gd name="T5" fmla="*/ 32 h 32"/>
                  <a:gd name="T6" fmla="*/ 50 w 474"/>
                  <a:gd name="T7" fmla="*/ 32 h 32"/>
                  <a:gd name="T8" fmla="*/ 50 w 474"/>
                  <a:gd name="T9" fmla="*/ 0 h 32"/>
                  <a:gd name="T10" fmla="*/ 135 w 474"/>
                  <a:gd name="T11" fmla="*/ 0 h 32"/>
                  <a:gd name="T12" fmla="*/ 85 w 474"/>
                  <a:gd name="T13" fmla="*/ 0 h 32"/>
                  <a:gd name="T14" fmla="*/ 85 w 474"/>
                  <a:gd name="T15" fmla="*/ 32 h 32"/>
                  <a:gd name="T16" fmla="*/ 135 w 474"/>
                  <a:gd name="T17" fmla="*/ 32 h 32"/>
                  <a:gd name="T18" fmla="*/ 135 w 474"/>
                  <a:gd name="T19" fmla="*/ 0 h 32"/>
                  <a:gd name="T20" fmla="*/ 220 w 474"/>
                  <a:gd name="T21" fmla="*/ 0 h 32"/>
                  <a:gd name="T22" fmla="*/ 170 w 474"/>
                  <a:gd name="T23" fmla="*/ 0 h 32"/>
                  <a:gd name="T24" fmla="*/ 170 w 474"/>
                  <a:gd name="T25" fmla="*/ 32 h 32"/>
                  <a:gd name="T26" fmla="*/ 220 w 474"/>
                  <a:gd name="T27" fmla="*/ 32 h 32"/>
                  <a:gd name="T28" fmla="*/ 220 w 474"/>
                  <a:gd name="T29" fmla="*/ 0 h 32"/>
                  <a:gd name="T30" fmla="*/ 305 w 474"/>
                  <a:gd name="T31" fmla="*/ 0 h 32"/>
                  <a:gd name="T32" fmla="*/ 255 w 474"/>
                  <a:gd name="T33" fmla="*/ 0 h 32"/>
                  <a:gd name="T34" fmla="*/ 255 w 474"/>
                  <a:gd name="T35" fmla="*/ 32 h 32"/>
                  <a:gd name="T36" fmla="*/ 305 w 474"/>
                  <a:gd name="T37" fmla="*/ 32 h 32"/>
                  <a:gd name="T38" fmla="*/ 305 w 474"/>
                  <a:gd name="T39" fmla="*/ 0 h 32"/>
                  <a:gd name="T40" fmla="*/ 389 w 474"/>
                  <a:gd name="T41" fmla="*/ 0 h 32"/>
                  <a:gd name="T42" fmla="*/ 340 w 474"/>
                  <a:gd name="T43" fmla="*/ 0 h 32"/>
                  <a:gd name="T44" fmla="*/ 340 w 474"/>
                  <a:gd name="T45" fmla="*/ 32 h 32"/>
                  <a:gd name="T46" fmla="*/ 389 w 474"/>
                  <a:gd name="T47" fmla="*/ 32 h 32"/>
                  <a:gd name="T48" fmla="*/ 389 w 474"/>
                  <a:gd name="T49" fmla="*/ 0 h 32"/>
                  <a:gd name="T50" fmla="*/ 474 w 474"/>
                  <a:gd name="T51" fmla="*/ 0 h 32"/>
                  <a:gd name="T52" fmla="*/ 425 w 474"/>
                  <a:gd name="T53" fmla="*/ 0 h 32"/>
                  <a:gd name="T54" fmla="*/ 425 w 474"/>
                  <a:gd name="T55" fmla="*/ 32 h 32"/>
                  <a:gd name="T56" fmla="*/ 474 w 474"/>
                  <a:gd name="T57" fmla="*/ 32 h 32"/>
                  <a:gd name="T58" fmla="*/ 474 w 474"/>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50" y="0"/>
                    </a:moveTo>
                    <a:lnTo>
                      <a:pt x="0" y="0"/>
                    </a:lnTo>
                    <a:lnTo>
                      <a:pt x="0" y="32"/>
                    </a:lnTo>
                    <a:lnTo>
                      <a:pt x="50" y="32"/>
                    </a:lnTo>
                    <a:lnTo>
                      <a:pt x="50" y="0"/>
                    </a:lnTo>
                    <a:moveTo>
                      <a:pt x="135" y="0"/>
                    </a:moveTo>
                    <a:lnTo>
                      <a:pt x="85" y="0"/>
                    </a:lnTo>
                    <a:lnTo>
                      <a:pt x="85" y="32"/>
                    </a:lnTo>
                    <a:lnTo>
                      <a:pt x="135" y="32"/>
                    </a:lnTo>
                    <a:lnTo>
                      <a:pt x="135" y="0"/>
                    </a:lnTo>
                    <a:moveTo>
                      <a:pt x="220" y="0"/>
                    </a:moveTo>
                    <a:lnTo>
                      <a:pt x="170" y="0"/>
                    </a:lnTo>
                    <a:lnTo>
                      <a:pt x="170" y="32"/>
                    </a:lnTo>
                    <a:lnTo>
                      <a:pt x="220" y="32"/>
                    </a:lnTo>
                    <a:lnTo>
                      <a:pt x="220" y="0"/>
                    </a:lnTo>
                    <a:moveTo>
                      <a:pt x="305" y="0"/>
                    </a:moveTo>
                    <a:lnTo>
                      <a:pt x="255" y="0"/>
                    </a:lnTo>
                    <a:lnTo>
                      <a:pt x="255" y="32"/>
                    </a:lnTo>
                    <a:lnTo>
                      <a:pt x="305" y="32"/>
                    </a:lnTo>
                    <a:lnTo>
                      <a:pt x="305" y="0"/>
                    </a:lnTo>
                    <a:moveTo>
                      <a:pt x="389" y="0"/>
                    </a:moveTo>
                    <a:lnTo>
                      <a:pt x="340" y="0"/>
                    </a:lnTo>
                    <a:lnTo>
                      <a:pt x="340" y="32"/>
                    </a:lnTo>
                    <a:lnTo>
                      <a:pt x="389" y="32"/>
                    </a:lnTo>
                    <a:lnTo>
                      <a:pt x="389" y="0"/>
                    </a:lnTo>
                    <a:moveTo>
                      <a:pt x="474" y="0"/>
                    </a:moveTo>
                    <a:lnTo>
                      <a:pt x="425" y="0"/>
                    </a:lnTo>
                    <a:lnTo>
                      <a:pt x="425" y="32"/>
                    </a:lnTo>
                    <a:lnTo>
                      <a:pt x="474" y="32"/>
                    </a:lnTo>
                    <a:lnTo>
                      <a:pt x="4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0" name="îśļiḋe"/>
              <p:cNvSpPr/>
              <p:nvPr/>
            </p:nvSpPr>
            <p:spPr bwMode="auto">
              <a:xfrm>
                <a:off x="3473" y="1528"/>
                <a:ext cx="474" cy="32"/>
              </a:xfrm>
              <a:custGeom>
                <a:avLst/>
                <a:gdLst>
                  <a:gd name="T0" fmla="*/ 50 w 474"/>
                  <a:gd name="T1" fmla="*/ 0 h 32"/>
                  <a:gd name="T2" fmla="*/ 0 w 474"/>
                  <a:gd name="T3" fmla="*/ 0 h 32"/>
                  <a:gd name="T4" fmla="*/ 0 w 474"/>
                  <a:gd name="T5" fmla="*/ 32 h 32"/>
                  <a:gd name="T6" fmla="*/ 50 w 474"/>
                  <a:gd name="T7" fmla="*/ 32 h 32"/>
                  <a:gd name="T8" fmla="*/ 50 w 474"/>
                  <a:gd name="T9" fmla="*/ 0 h 32"/>
                  <a:gd name="T10" fmla="*/ 135 w 474"/>
                  <a:gd name="T11" fmla="*/ 0 h 32"/>
                  <a:gd name="T12" fmla="*/ 85 w 474"/>
                  <a:gd name="T13" fmla="*/ 0 h 32"/>
                  <a:gd name="T14" fmla="*/ 85 w 474"/>
                  <a:gd name="T15" fmla="*/ 32 h 32"/>
                  <a:gd name="T16" fmla="*/ 135 w 474"/>
                  <a:gd name="T17" fmla="*/ 32 h 32"/>
                  <a:gd name="T18" fmla="*/ 135 w 474"/>
                  <a:gd name="T19" fmla="*/ 0 h 32"/>
                  <a:gd name="T20" fmla="*/ 220 w 474"/>
                  <a:gd name="T21" fmla="*/ 0 h 32"/>
                  <a:gd name="T22" fmla="*/ 170 w 474"/>
                  <a:gd name="T23" fmla="*/ 0 h 32"/>
                  <a:gd name="T24" fmla="*/ 170 w 474"/>
                  <a:gd name="T25" fmla="*/ 32 h 32"/>
                  <a:gd name="T26" fmla="*/ 220 w 474"/>
                  <a:gd name="T27" fmla="*/ 32 h 32"/>
                  <a:gd name="T28" fmla="*/ 220 w 474"/>
                  <a:gd name="T29" fmla="*/ 0 h 32"/>
                  <a:gd name="T30" fmla="*/ 305 w 474"/>
                  <a:gd name="T31" fmla="*/ 0 h 32"/>
                  <a:gd name="T32" fmla="*/ 255 w 474"/>
                  <a:gd name="T33" fmla="*/ 0 h 32"/>
                  <a:gd name="T34" fmla="*/ 255 w 474"/>
                  <a:gd name="T35" fmla="*/ 32 h 32"/>
                  <a:gd name="T36" fmla="*/ 305 w 474"/>
                  <a:gd name="T37" fmla="*/ 32 h 32"/>
                  <a:gd name="T38" fmla="*/ 305 w 474"/>
                  <a:gd name="T39" fmla="*/ 0 h 32"/>
                  <a:gd name="T40" fmla="*/ 389 w 474"/>
                  <a:gd name="T41" fmla="*/ 0 h 32"/>
                  <a:gd name="T42" fmla="*/ 340 w 474"/>
                  <a:gd name="T43" fmla="*/ 0 h 32"/>
                  <a:gd name="T44" fmla="*/ 340 w 474"/>
                  <a:gd name="T45" fmla="*/ 32 h 32"/>
                  <a:gd name="T46" fmla="*/ 389 w 474"/>
                  <a:gd name="T47" fmla="*/ 32 h 32"/>
                  <a:gd name="T48" fmla="*/ 389 w 474"/>
                  <a:gd name="T49" fmla="*/ 0 h 32"/>
                  <a:gd name="T50" fmla="*/ 474 w 474"/>
                  <a:gd name="T51" fmla="*/ 0 h 32"/>
                  <a:gd name="T52" fmla="*/ 425 w 474"/>
                  <a:gd name="T53" fmla="*/ 0 h 32"/>
                  <a:gd name="T54" fmla="*/ 425 w 474"/>
                  <a:gd name="T55" fmla="*/ 32 h 32"/>
                  <a:gd name="T56" fmla="*/ 474 w 474"/>
                  <a:gd name="T57" fmla="*/ 32 h 32"/>
                  <a:gd name="T58" fmla="*/ 474 w 474"/>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50" y="0"/>
                    </a:moveTo>
                    <a:lnTo>
                      <a:pt x="0" y="0"/>
                    </a:lnTo>
                    <a:lnTo>
                      <a:pt x="0" y="32"/>
                    </a:lnTo>
                    <a:lnTo>
                      <a:pt x="50" y="32"/>
                    </a:lnTo>
                    <a:lnTo>
                      <a:pt x="50" y="0"/>
                    </a:lnTo>
                    <a:close/>
                    <a:moveTo>
                      <a:pt x="135" y="0"/>
                    </a:moveTo>
                    <a:lnTo>
                      <a:pt x="85" y="0"/>
                    </a:lnTo>
                    <a:lnTo>
                      <a:pt x="85" y="32"/>
                    </a:lnTo>
                    <a:lnTo>
                      <a:pt x="135" y="32"/>
                    </a:lnTo>
                    <a:lnTo>
                      <a:pt x="135" y="0"/>
                    </a:lnTo>
                    <a:close/>
                    <a:moveTo>
                      <a:pt x="220" y="0"/>
                    </a:moveTo>
                    <a:lnTo>
                      <a:pt x="170" y="0"/>
                    </a:lnTo>
                    <a:lnTo>
                      <a:pt x="170" y="32"/>
                    </a:lnTo>
                    <a:lnTo>
                      <a:pt x="220" y="32"/>
                    </a:lnTo>
                    <a:lnTo>
                      <a:pt x="220" y="0"/>
                    </a:lnTo>
                    <a:close/>
                    <a:moveTo>
                      <a:pt x="305" y="0"/>
                    </a:moveTo>
                    <a:lnTo>
                      <a:pt x="255" y="0"/>
                    </a:lnTo>
                    <a:lnTo>
                      <a:pt x="255" y="32"/>
                    </a:lnTo>
                    <a:lnTo>
                      <a:pt x="305" y="32"/>
                    </a:lnTo>
                    <a:lnTo>
                      <a:pt x="305" y="0"/>
                    </a:lnTo>
                    <a:close/>
                    <a:moveTo>
                      <a:pt x="389" y="0"/>
                    </a:moveTo>
                    <a:lnTo>
                      <a:pt x="340" y="0"/>
                    </a:lnTo>
                    <a:lnTo>
                      <a:pt x="340" y="32"/>
                    </a:lnTo>
                    <a:lnTo>
                      <a:pt x="389" y="32"/>
                    </a:lnTo>
                    <a:lnTo>
                      <a:pt x="389" y="0"/>
                    </a:lnTo>
                    <a:close/>
                    <a:moveTo>
                      <a:pt x="474" y="0"/>
                    </a:moveTo>
                    <a:lnTo>
                      <a:pt x="425" y="0"/>
                    </a:lnTo>
                    <a:lnTo>
                      <a:pt x="425" y="32"/>
                    </a:lnTo>
                    <a:lnTo>
                      <a:pt x="474" y="32"/>
                    </a:lnTo>
                    <a:lnTo>
                      <a:pt x="474"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1" name="ïṥḷíďe"/>
              <p:cNvSpPr/>
              <p:nvPr/>
            </p:nvSpPr>
            <p:spPr bwMode="auto">
              <a:xfrm>
                <a:off x="3473" y="1528"/>
                <a:ext cx="474" cy="32"/>
              </a:xfrm>
              <a:custGeom>
                <a:avLst/>
                <a:gdLst>
                  <a:gd name="T0" fmla="*/ 50 w 474"/>
                  <a:gd name="T1" fmla="*/ 0 h 32"/>
                  <a:gd name="T2" fmla="*/ 0 w 474"/>
                  <a:gd name="T3" fmla="*/ 0 h 32"/>
                  <a:gd name="T4" fmla="*/ 0 w 474"/>
                  <a:gd name="T5" fmla="*/ 32 h 32"/>
                  <a:gd name="T6" fmla="*/ 50 w 474"/>
                  <a:gd name="T7" fmla="*/ 32 h 32"/>
                  <a:gd name="T8" fmla="*/ 50 w 474"/>
                  <a:gd name="T9" fmla="*/ 0 h 32"/>
                  <a:gd name="T10" fmla="*/ 135 w 474"/>
                  <a:gd name="T11" fmla="*/ 0 h 32"/>
                  <a:gd name="T12" fmla="*/ 85 w 474"/>
                  <a:gd name="T13" fmla="*/ 0 h 32"/>
                  <a:gd name="T14" fmla="*/ 85 w 474"/>
                  <a:gd name="T15" fmla="*/ 32 h 32"/>
                  <a:gd name="T16" fmla="*/ 135 w 474"/>
                  <a:gd name="T17" fmla="*/ 32 h 32"/>
                  <a:gd name="T18" fmla="*/ 135 w 474"/>
                  <a:gd name="T19" fmla="*/ 0 h 32"/>
                  <a:gd name="T20" fmla="*/ 220 w 474"/>
                  <a:gd name="T21" fmla="*/ 0 h 32"/>
                  <a:gd name="T22" fmla="*/ 170 w 474"/>
                  <a:gd name="T23" fmla="*/ 0 h 32"/>
                  <a:gd name="T24" fmla="*/ 170 w 474"/>
                  <a:gd name="T25" fmla="*/ 32 h 32"/>
                  <a:gd name="T26" fmla="*/ 220 w 474"/>
                  <a:gd name="T27" fmla="*/ 32 h 32"/>
                  <a:gd name="T28" fmla="*/ 220 w 474"/>
                  <a:gd name="T29" fmla="*/ 0 h 32"/>
                  <a:gd name="T30" fmla="*/ 305 w 474"/>
                  <a:gd name="T31" fmla="*/ 0 h 32"/>
                  <a:gd name="T32" fmla="*/ 255 w 474"/>
                  <a:gd name="T33" fmla="*/ 0 h 32"/>
                  <a:gd name="T34" fmla="*/ 255 w 474"/>
                  <a:gd name="T35" fmla="*/ 32 h 32"/>
                  <a:gd name="T36" fmla="*/ 305 w 474"/>
                  <a:gd name="T37" fmla="*/ 32 h 32"/>
                  <a:gd name="T38" fmla="*/ 305 w 474"/>
                  <a:gd name="T39" fmla="*/ 0 h 32"/>
                  <a:gd name="T40" fmla="*/ 389 w 474"/>
                  <a:gd name="T41" fmla="*/ 0 h 32"/>
                  <a:gd name="T42" fmla="*/ 340 w 474"/>
                  <a:gd name="T43" fmla="*/ 0 h 32"/>
                  <a:gd name="T44" fmla="*/ 340 w 474"/>
                  <a:gd name="T45" fmla="*/ 32 h 32"/>
                  <a:gd name="T46" fmla="*/ 389 w 474"/>
                  <a:gd name="T47" fmla="*/ 32 h 32"/>
                  <a:gd name="T48" fmla="*/ 389 w 474"/>
                  <a:gd name="T49" fmla="*/ 0 h 32"/>
                  <a:gd name="T50" fmla="*/ 474 w 474"/>
                  <a:gd name="T51" fmla="*/ 0 h 32"/>
                  <a:gd name="T52" fmla="*/ 425 w 474"/>
                  <a:gd name="T53" fmla="*/ 0 h 32"/>
                  <a:gd name="T54" fmla="*/ 425 w 474"/>
                  <a:gd name="T55" fmla="*/ 32 h 32"/>
                  <a:gd name="T56" fmla="*/ 474 w 474"/>
                  <a:gd name="T57" fmla="*/ 32 h 32"/>
                  <a:gd name="T58" fmla="*/ 474 w 474"/>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50" y="0"/>
                    </a:moveTo>
                    <a:lnTo>
                      <a:pt x="0" y="0"/>
                    </a:lnTo>
                    <a:lnTo>
                      <a:pt x="0" y="32"/>
                    </a:lnTo>
                    <a:lnTo>
                      <a:pt x="50" y="32"/>
                    </a:lnTo>
                    <a:lnTo>
                      <a:pt x="50" y="0"/>
                    </a:lnTo>
                    <a:moveTo>
                      <a:pt x="135" y="0"/>
                    </a:moveTo>
                    <a:lnTo>
                      <a:pt x="85" y="0"/>
                    </a:lnTo>
                    <a:lnTo>
                      <a:pt x="85" y="32"/>
                    </a:lnTo>
                    <a:lnTo>
                      <a:pt x="135" y="32"/>
                    </a:lnTo>
                    <a:lnTo>
                      <a:pt x="135" y="0"/>
                    </a:lnTo>
                    <a:moveTo>
                      <a:pt x="220" y="0"/>
                    </a:moveTo>
                    <a:lnTo>
                      <a:pt x="170" y="0"/>
                    </a:lnTo>
                    <a:lnTo>
                      <a:pt x="170" y="32"/>
                    </a:lnTo>
                    <a:lnTo>
                      <a:pt x="220" y="32"/>
                    </a:lnTo>
                    <a:lnTo>
                      <a:pt x="220" y="0"/>
                    </a:lnTo>
                    <a:moveTo>
                      <a:pt x="305" y="0"/>
                    </a:moveTo>
                    <a:lnTo>
                      <a:pt x="255" y="0"/>
                    </a:lnTo>
                    <a:lnTo>
                      <a:pt x="255" y="32"/>
                    </a:lnTo>
                    <a:lnTo>
                      <a:pt x="305" y="32"/>
                    </a:lnTo>
                    <a:lnTo>
                      <a:pt x="305" y="0"/>
                    </a:lnTo>
                    <a:moveTo>
                      <a:pt x="389" y="0"/>
                    </a:moveTo>
                    <a:lnTo>
                      <a:pt x="340" y="0"/>
                    </a:lnTo>
                    <a:lnTo>
                      <a:pt x="340" y="32"/>
                    </a:lnTo>
                    <a:lnTo>
                      <a:pt x="389" y="32"/>
                    </a:lnTo>
                    <a:lnTo>
                      <a:pt x="389" y="0"/>
                    </a:lnTo>
                    <a:moveTo>
                      <a:pt x="474" y="0"/>
                    </a:moveTo>
                    <a:lnTo>
                      <a:pt x="425" y="0"/>
                    </a:lnTo>
                    <a:lnTo>
                      <a:pt x="425" y="32"/>
                    </a:lnTo>
                    <a:lnTo>
                      <a:pt x="474" y="32"/>
                    </a:lnTo>
                    <a:lnTo>
                      <a:pt x="4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2" name="iṡļiḑé"/>
              <p:cNvSpPr/>
              <p:nvPr/>
            </p:nvSpPr>
            <p:spPr bwMode="auto">
              <a:xfrm>
                <a:off x="3473" y="1591"/>
                <a:ext cx="474" cy="32"/>
              </a:xfrm>
              <a:custGeom>
                <a:avLst/>
                <a:gdLst>
                  <a:gd name="T0" fmla="*/ 50 w 474"/>
                  <a:gd name="T1" fmla="*/ 0 h 32"/>
                  <a:gd name="T2" fmla="*/ 0 w 474"/>
                  <a:gd name="T3" fmla="*/ 0 h 32"/>
                  <a:gd name="T4" fmla="*/ 0 w 474"/>
                  <a:gd name="T5" fmla="*/ 32 h 32"/>
                  <a:gd name="T6" fmla="*/ 50 w 474"/>
                  <a:gd name="T7" fmla="*/ 32 h 32"/>
                  <a:gd name="T8" fmla="*/ 50 w 474"/>
                  <a:gd name="T9" fmla="*/ 0 h 32"/>
                  <a:gd name="T10" fmla="*/ 135 w 474"/>
                  <a:gd name="T11" fmla="*/ 0 h 32"/>
                  <a:gd name="T12" fmla="*/ 85 w 474"/>
                  <a:gd name="T13" fmla="*/ 0 h 32"/>
                  <a:gd name="T14" fmla="*/ 85 w 474"/>
                  <a:gd name="T15" fmla="*/ 32 h 32"/>
                  <a:gd name="T16" fmla="*/ 135 w 474"/>
                  <a:gd name="T17" fmla="*/ 32 h 32"/>
                  <a:gd name="T18" fmla="*/ 135 w 474"/>
                  <a:gd name="T19" fmla="*/ 0 h 32"/>
                  <a:gd name="T20" fmla="*/ 220 w 474"/>
                  <a:gd name="T21" fmla="*/ 0 h 32"/>
                  <a:gd name="T22" fmla="*/ 170 w 474"/>
                  <a:gd name="T23" fmla="*/ 0 h 32"/>
                  <a:gd name="T24" fmla="*/ 170 w 474"/>
                  <a:gd name="T25" fmla="*/ 32 h 32"/>
                  <a:gd name="T26" fmla="*/ 220 w 474"/>
                  <a:gd name="T27" fmla="*/ 32 h 32"/>
                  <a:gd name="T28" fmla="*/ 220 w 474"/>
                  <a:gd name="T29" fmla="*/ 0 h 32"/>
                  <a:gd name="T30" fmla="*/ 305 w 474"/>
                  <a:gd name="T31" fmla="*/ 0 h 32"/>
                  <a:gd name="T32" fmla="*/ 255 w 474"/>
                  <a:gd name="T33" fmla="*/ 0 h 32"/>
                  <a:gd name="T34" fmla="*/ 255 w 474"/>
                  <a:gd name="T35" fmla="*/ 32 h 32"/>
                  <a:gd name="T36" fmla="*/ 305 w 474"/>
                  <a:gd name="T37" fmla="*/ 32 h 32"/>
                  <a:gd name="T38" fmla="*/ 305 w 474"/>
                  <a:gd name="T39" fmla="*/ 0 h 32"/>
                  <a:gd name="T40" fmla="*/ 389 w 474"/>
                  <a:gd name="T41" fmla="*/ 0 h 32"/>
                  <a:gd name="T42" fmla="*/ 340 w 474"/>
                  <a:gd name="T43" fmla="*/ 0 h 32"/>
                  <a:gd name="T44" fmla="*/ 340 w 474"/>
                  <a:gd name="T45" fmla="*/ 32 h 32"/>
                  <a:gd name="T46" fmla="*/ 389 w 474"/>
                  <a:gd name="T47" fmla="*/ 32 h 32"/>
                  <a:gd name="T48" fmla="*/ 389 w 474"/>
                  <a:gd name="T49" fmla="*/ 0 h 32"/>
                  <a:gd name="T50" fmla="*/ 474 w 474"/>
                  <a:gd name="T51" fmla="*/ 0 h 32"/>
                  <a:gd name="T52" fmla="*/ 425 w 474"/>
                  <a:gd name="T53" fmla="*/ 0 h 32"/>
                  <a:gd name="T54" fmla="*/ 425 w 474"/>
                  <a:gd name="T55" fmla="*/ 32 h 32"/>
                  <a:gd name="T56" fmla="*/ 474 w 474"/>
                  <a:gd name="T57" fmla="*/ 32 h 32"/>
                  <a:gd name="T58" fmla="*/ 474 w 474"/>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50" y="0"/>
                    </a:moveTo>
                    <a:lnTo>
                      <a:pt x="0" y="0"/>
                    </a:lnTo>
                    <a:lnTo>
                      <a:pt x="0" y="32"/>
                    </a:lnTo>
                    <a:lnTo>
                      <a:pt x="50" y="32"/>
                    </a:lnTo>
                    <a:lnTo>
                      <a:pt x="50" y="0"/>
                    </a:lnTo>
                    <a:close/>
                    <a:moveTo>
                      <a:pt x="135" y="0"/>
                    </a:moveTo>
                    <a:lnTo>
                      <a:pt x="85" y="0"/>
                    </a:lnTo>
                    <a:lnTo>
                      <a:pt x="85" y="32"/>
                    </a:lnTo>
                    <a:lnTo>
                      <a:pt x="135" y="32"/>
                    </a:lnTo>
                    <a:lnTo>
                      <a:pt x="135" y="0"/>
                    </a:lnTo>
                    <a:close/>
                    <a:moveTo>
                      <a:pt x="220" y="0"/>
                    </a:moveTo>
                    <a:lnTo>
                      <a:pt x="170" y="0"/>
                    </a:lnTo>
                    <a:lnTo>
                      <a:pt x="170" y="32"/>
                    </a:lnTo>
                    <a:lnTo>
                      <a:pt x="220" y="32"/>
                    </a:lnTo>
                    <a:lnTo>
                      <a:pt x="220" y="0"/>
                    </a:lnTo>
                    <a:close/>
                    <a:moveTo>
                      <a:pt x="305" y="0"/>
                    </a:moveTo>
                    <a:lnTo>
                      <a:pt x="255" y="0"/>
                    </a:lnTo>
                    <a:lnTo>
                      <a:pt x="255" y="32"/>
                    </a:lnTo>
                    <a:lnTo>
                      <a:pt x="305" y="32"/>
                    </a:lnTo>
                    <a:lnTo>
                      <a:pt x="305" y="0"/>
                    </a:lnTo>
                    <a:close/>
                    <a:moveTo>
                      <a:pt x="389" y="0"/>
                    </a:moveTo>
                    <a:lnTo>
                      <a:pt x="340" y="0"/>
                    </a:lnTo>
                    <a:lnTo>
                      <a:pt x="340" y="32"/>
                    </a:lnTo>
                    <a:lnTo>
                      <a:pt x="389" y="32"/>
                    </a:lnTo>
                    <a:lnTo>
                      <a:pt x="389" y="0"/>
                    </a:lnTo>
                    <a:close/>
                    <a:moveTo>
                      <a:pt x="474" y="0"/>
                    </a:moveTo>
                    <a:lnTo>
                      <a:pt x="425" y="0"/>
                    </a:lnTo>
                    <a:lnTo>
                      <a:pt x="425" y="32"/>
                    </a:lnTo>
                    <a:lnTo>
                      <a:pt x="474" y="32"/>
                    </a:lnTo>
                    <a:lnTo>
                      <a:pt x="474"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3" name="iṧ1îḍé"/>
              <p:cNvSpPr/>
              <p:nvPr/>
            </p:nvSpPr>
            <p:spPr bwMode="auto">
              <a:xfrm>
                <a:off x="3473" y="1591"/>
                <a:ext cx="474" cy="32"/>
              </a:xfrm>
              <a:custGeom>
                <a:avLst/>
                <a:gdLst>
                  <a:gd name="T0" fmla="*/ 50 w 474"/>
                  <a:gd name="T1" fmla="*/ 0 h 32"/>
                  <a:gd name="T2" fmla="*/ 0 w 474"/>
                  <a:gd name="T3" fmla="*/ 0 h 32"/>
                  <a:gd name="T4" fmla="*/ 0 w 474"/>
                  <a:gd name="T5" fmla="*/ 32 h 32"/>
                  <a:gd name="T6" fmla="*/ 50 w 474"/>
                  <a:gd name="T7" fmla="*/ 32 h 32"/>
                  <a:gd name="T8" fmla="*/ 50 w 474"/>
                  <a:gd name="T9" fmla="*/ 0 h 32"/>
                  <a:gd name="T10" fmla="*/ 135 w 474"/>
                  <a:gd name="T11" fmla="*/ 0 h 32"/>
                  <a:gd name="T12" fmla="*/ 85 w 474"/>
                  <a:gd name="T13" fmla="*/ 0 h 32"/>
                  <a:gd name="T14" fmla="*/ 85 w 474"/>
                  <a:gd name="T15" fmla="*/ 32 h 32"/>
                  <a:gd name="T16" fmla="*/ 135 w 474"/>
                  <a:gd name="T17" fmla="*/ 32 h 32"/>
                  <a:gd name="T18" fmla="*/ 135 w 474"/>
                  <a:gd name="T19" fmla="*/ 0 h 32"/>
                  <a:gd name="T20" fmla="*/ 220 w 474"/>
                  <a:gd name="T21" fmla="*/ 0 h 32"/>
                  <a:gd name="T22" fmla="*/ 170 w 474"/>
                  <a:gd name="T23" fmla="*/ 0 h 32"/>
                  <a:gd name="T24" fmla="*/ 170 w 474"/>
                  <a:gd name="T25" fmla="*/ 32 h 32"/>
                  <a:gd name="T26" fmla="*/ 220 w 474"/>
                  <a:gd name="T27" fmla="*/ 32 h 32"/>
                  <a:gd name="T28" fmla="*/ 220 w 474"/>
                  <a:gd name="T29" fmla="*/ 0 h 32"/>
                  <a:gd name="T30" fmla="*/ 305 w 474"/>
                  <a:gd name="T31" fmla="*/ 0 h 32"/>
                  <a:gd name="T32" fmla="*/ 255 w 474"/>
                  <a:gd name="T33" fmla="*/ 0 h 32"/>
                  <a:gd name="T34" fmla="*/ 255 w 474"/>
                  <a:gd name="T35" fmla="*/ 32 h 32"/>
                  <a:gd name="T36" fmla="*/ 305 w 474"/>
                  <a:gd name="T37" fmla="*/ 32 h 32"/>
                  <a:gd name="T38" fmla="*/ 305 w 474"/>
                  <a:gd name="T39" fmla="*/ 0 h 32"/>
                  <a:gd name="T40" fmla="*/ 389 w 474"/>
                  <a:gd name="T41" fmla="*/ 0 h 32"/>
                  <a:gd name="T42" fmla="*/ 340 w 474"/>
                  <a:gd name="T43" fmla="*/ 0 h 32"/>
                  <a:gd name="T44" fmla="*/ 340 w 474"/>
                  <a:gd name="T45" fmla="*/ 32 h 32"/>
                  <a:gd name="T46" fmla="*/ 389 w 474"/>
                  <a:gd name="T47" fmla="*/ 32 h 32"/>
                  <a:gd name="T48" fmla="*/ 389 w 474"/>
                  <a:gd name="T49" fmla="*/ 0 h 32"/>
                  <a:gd name="T50" fmla="*/ 474 w 474"/>
                  <a:gd name="T51" fmla="*/ 0 h 32"/>
                  <a:gd name="T52" fmla="*/ 425 w 474"/>
                  <a:gd name="T53" fmla="*/ 0 h 32"/>
                  <a:gd name="T54" fmla="*/ 425 w 474"/>
                  <a:gd name="T55" fmla="*/ 32 h 32"/>
                  <a:gd name="T56" fmla="*/ 474 w 474"/>
                  <a:gd name="T57" fmla="*/ 32 h 32"/>
                  <a:gd name="T58" fmla="*/ 474 w 474"/>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50" y="0"/>
                    </a:moveTo>
                    <a:lnTo>
                      <a:pt x="0" y="0"/>
                    </a:lnTo>
                    <a:lnTo>
                      <a:pt x="0" y="32"/>
                    </a:lnTo>
                    <a:lnTo>
                      <a:pt x="50" y="32"/>
                    </a:lnTo>
                    <a:lnTo>
                      <a:pt x="50" y="0"/>
                    </a:lnTo>
                    <a:moveTo>
                      <a:pt x="135" y="0"/>
                    </a:moveTo>
                    <a:lnTo>
                      <a:pt x="85" y="0"/>
                    </a:lnTo>
                    <a:lnTo>
                      <a:pt x="85" y="32"/>
                    </a:lnTo>
                    <a:lnTo>
                      <a:pt x="135" y="32"/>
                    </a:lnTo>
                    <a:lnTo>
                      <a:pt x="135" y="0"/>
                    </a:lnTo>
                    <a:moveTo>
                      <a:pt x="220" y="0"/>
                    </a:moveTo>
                    <a:lnTo>
                      <a:pt x="170" y="0"/>
                    </a:lnTo>
                    <a:lnTo>
                      <a:pt x="170" y="32"/>
                    </a:lnTo>
                    <a:lnTo>
                      <a:pt x="220" y="32"/>
                    </a:lnTo>
                    <a:lnTo>
                      <a:pt x="220" y="0"/>
                    </a:lnTo>
                    <a:moveTo>
                      <a:pt x="305" y="0"/>
                    </a:moveTo>
                    <a:lnTo>
                      <a:pt x="255" y="0"/>
                    </a:lnTo>
                    <a:lnTo>
                      <a:pt x="255" y="32"/>
                    </a:lnTo>
                    <a:lnTo>
                      <a:pt x="305" y="32"/>
                    </a:lnTo>
                    <a:lnTo>
                      <a:pt x="305" y="0"/>
                    </a:lnTo>
                    <a:moveTo>
                      <a:pt x="389" y="0"/>
                    </a:moveTo>
                    <a:lnTo>
                      <a:pt x="340" y="0"/>
                    </a:lnTo>
                    <a:lnTo>
                      <a:pt x="340" y="32"/>
                    </a:lnTo>
                    <a:lnTo>
                      <a:pt x="389" y="32"/>
                    </a:lnTo>
                    <a:lnTo>
                      <a:pt x="389" y="0"/>
                    </a:lnTo>
                    <a:moveTo>
                      <a:pt x="474" y="0"/>
                    </a:moveTo>
                    <a:lnTo>
                      <a:pt x="425" y="0"/>
                    </a:lnTo>
                    <a:lnTo>
                      <a:pt x="425" y="32"/>
                    </a:lnTo>
                    <a:lnTo>
                      <a:pt x="474" y="32"/>
                    </a:lnTo>
                    <a:lnTo>
                      <a:pt x="4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4" name="îṩļídê"/>
              <p:cNvSpPr/>
              <p:nvPr/>
            </p:nvSpPr>
            <p:spPr bwMode="auto">
              <a:xfrm>
                <a:off x="3502" y="1655"/>
                <a:ext cx="445" cy="32"/>
              </a:xfrm>
              <a:custGeom>
                <a:avLst/>
                <a:gdLst>
                  <a:gd name="T0" fmla="*/ 21 w 441"/>
                  <a:gd name="T1" fmla="*/ 0 h 32"/>
                  <a:gd name="T2" fmla="*/ 0 w 441"/>
                  <a:gd name="T3" fmla="*/ 0 h 32"/>
                  <a:gd name="T4" fmla="*/ 21 w 441"/>
                  <a:gd name="T5" fmla="*/ 24 h 32"/>
                  <a:gd name="T6" fmla="*/ 21 w 441"/>
                  <a:gd name="T7" fmla="*/ 0 h 32"/>
                  <a:gd name="T8" fmla="*/ 105 w 441"/>
                  <a:gd name="T9" fmla="*/ 0 h 32"/>
                  <a:gd name="T10" fmla="*/ 56 w 441"/>
                  <a:gd name="T11" fmla="*/ 0 h 32"/>
                  <a:gd name="T12" fmla="*/ 56 w 441"/>
                  <a:gd name="T13" fmla="*/ 32 h 32"/>
                  <a:gd name="T14" fmla="*/ 105 w 441"/>
                  <a:gd name="T15" fmla="*/ 32 h 32"/>
                  <a:gd name="T16" fmla="*/ 105 w 441"/>
                  <a:gd name="T17" fmla="*/ 0 h 32"/>
                  <a:gd name="T18" fmla="*/ 189 w 441"/>
                  <a:gd name="T19" fmla="*/ 0 h 32"/>
                  <a:gd name="T20" fmla="*/ 140 w 441"/>
                  <a:gd name="T21" fmla="*/ 0 h 32"/>
                  <a:gd name="T22" fmla="*/ 140 w 441"/>
                  <a:gd name="T23" fmla="*/ 32 h 32"/>
                  <a:gd name="T24" fmla="*/ 189 w 441"/>
                  <a:gd name="T25" fmla="*/ 32 h 32"/>
                  <a:gd name="T26" fmla="*/ 189 w 441"/>
                  <a:gd name="T27" fmla="*/ 0 h 32"/>
                  <a:gd name="T28" fmla="*/ 273 w 441"/>
                  <a:gd name="T29" fmla="*/ 0 h 32"/>
                  <a:gd name="T30" fmla="*/ 224 w 441"/>
                  <a:gd name="T31" fmla="*/ 0 h 32"/>
                  <a:gd name="T32" fmla="*/ 224 w 441"/>
                  <a:gd name="T33" fmla="*/ 32 h 32"/>
                  <a:gd name="T34" fmla="*/ 273 w 441"/>
                  <a:gd name="T35" fmla="*/ 32 h 32"/>
                  <a:gd name="T36" fmla="*/ 273 w 441"/>
                  <a:gd name="T37" fmla="*/ 0 h 32"/>
                  <a:gd name="T38" fmla="*/ 357 w 441"/>
                  <a:gd name="T39" fmla="*/ 0 h 32"/>
                  <a:gd name="T40" fmla="*/ 308 w 441"/>
                  <a:gd name="T41" fmla="*/ 0 h 32"/>
                  <a:gd name="T42" fmla="*/ 308 w 441"/>
                  <a:gd name="T43" fmla="*/ 32 h 32"/>
                  <a:gd name="T44" fmla="*/ 357 w 441"/>
                  <a:gd name="T45" fmla="*/ 32 h 32"/>
                  <a:gd name="T46" fmla="*/ 357 w 441"/>
                  <a:gd name="T47" fmla="*/ 0 h 32"/>
                  <a:gd name="T48" fmla="*/ 441 w 441"/>
                  <a:gd name="T49" fmla="*/ 0 h 32"/>
                  <a:gd name="T50" fmla="*/ 392 w 441"/>
                  <a:gd name="T51" fmla="*/ 0 h 32"/>
                  <a:gd name="T52" fmla="*/ 392 w 441"/>
                  <a:gd name="T53" fmla="*/ 32 h 32"/>
                  <a:gd name="T54" fmla="*/ 441 w 441"/>
                  <a:gd name="T55" fmla="*/ 32 h 32"/>
                  <a:gd name="T56" fmla="*/ 441 w 441"/>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1" h="32">
                    <a:moveTo>
                      <a:pt x="21" y="0"/>
                    </a:moveTo>
                    <a:cubicBezTo>
                      <a:pt x="0" y="0"/>
                      <a:pt x="0" y="0"/>
                      <a:pt x="0" y="0"/>
                    </a:cubicBezTo>
                    <a:cubicBezTo>
                      <a:pt x="8" y="7"/>
                      <a:pt x="15" y="15"/>
                      <a:pt x="21" y="24"/>
                    </a:cubicBezTo>
                    <a:cubicBezTo>
                      <a:pt x="21" y="0"/>
                      <a:pt x="21" y="0"/>
                      <a:pt x="21" y="0"/>
                    </a:cubicBezTo>
                    <a:moveTo>
                      <a:pt x="105" y="0"/>
                    </a:moveTo>
                    <a:cubicBezTo>
                      <a:pt x="56" y="0"/>
                      <a:pt x="56" y="0"/>
                      <a:pt x="56" y="0"/>
                    </a:cubicBezTo>
                    <a:cubicBezTo>
                      <a:pt x="56" y="32"/>
                      <a:pt x="56" y="32"/>
                      <a:pt x="56" y="32"/>
                    </a:cubicBezTo>
                    <a:cubicBezTo>
                      <a:pt x="105" y="32"/>
                      <a:pt x="105" y="32"/>
                      <a:pt x="105" y="32"/>
                    </a:cubicBezTo>
                    <a:cubicBezTo>
                      <a:pt x="105" y="0"/>
                      <a:pt x="105" y="0"/>
                      <a:pt x="105" y="0"/>
                    </a:cubicBezTo>
                    <a:moveTo>
                      <a:pt x="189" y="0"/>
                    </a:moveTo>
                    <a:cubicBezTo>
                      <a:pt x="140" y="0"/>
                      <a:pt x="140" y="0"/>
                      <a:pt x="140" y="0"/>
                    </a:cubicBezTo>
                    <a:cubicBezTo>
                      <a:pt x="140" y="32"/>
                      <a:pt x="140" y="32"/>
                      <a:pt x="140" y="32"/>
                    </a:cubicBezTo>
                    <a:cubicBezTo>
                      <a:pt x="189" y="32"/>
                      <a:pt x="189" y="32"/>
                      <a:pt x="189" y="32"/>
                    </a:cubicBezTo>
                    <a:cubicBezTo>
                      <a:pt x="189" y="0"/>
                      <a:pt x="189" y="0"/>
                      <a:pt x="189" y="0"/>
                    </a:cubicBezTo>
                    <a:moveTo>
                      <a:pt x="273" y="0"/>
                    </a:moveTo>
                    <a:cubicBezTo>
                      <a:pt x="224" y="0"/>
                      <a:pt x="224" y="0"/>
                      <a:pt x="224" y="0"/>
                    </a:cubicBezTo>
                    <a:cubicBezTo>
                      <a:pt x="224" y="32"/>
                      <a:pt x="224" y="32"/>
                      <a:pt x="224" y="32"/>
                    </a:cubicBezTo>
                    <a:cubicBezTo>
                      <a:pt x="273" y="32"/>
                      <a:pt x="273" y="32"/>
                      <a:pt x="273" y="32"/>
                    </a:cubicBezTo>
                    <a:cubicBezTo>
                      <a:pt x="273" y="0"/>
                      <a:pt x="273" y="0"/>
                      <a:pt x="273" y="0"/>
                    </a:cubicBezTo>
                    <a:moveTo>
                      <a:pt x="357" y="0"/>
                    </a:moveTo>
                    <a:cubicBezTo>
                      <a:pt x="308" y="0"/>
                      <a:pt x="308" y="0"/>
                      <a:pt x="308" y="0"/>
                    </a:cubicBezTo>
                    <a:cubicBezTo>
                      <a:pt x="308" y="32"/>
                      <a:pt x="308" y="32"/>
                      <a:pt x="308" y="32"/>
                    </a:cubicBezTo>
                    <a:cubicBezTo>
                      <a:pt x="357" y="32"/>
                      <a:pt x="357" y="32"/>
                      <a:pt x="357" y="32"/>
                    </a:cubicBezTo>
                    <a:cubicBezTo>
                      <a:pt x="357" y="0"/>
                      <a:pt x="357" y="0"/>
                      <a:pt x="357" y="0"/>
                    </a:cubicBezTo>
                    <a:moveTo>
                      <a:pt x="441" y="0"/>
                    </a:moveTo>
                    <a:cubicBezTo>
                      <a:pt x="392" y="0"/>
                      <a:pt x="392" y="0"/>
                      <a:pt x="392" y="0"/>
                    </a:cubicBezTo>
                    <a:cubicBezTo>
                      <a:pt x="392" y="32"/>
                      <a:pt x="392" y="32"/>
                      <a:pt x="392" y="32"/>
                    </a:cubicBezTo>
                    <a:cubicBezTo>
                      <a:pt x="441" y="32"/>
                      <a:pt x="441" y="32"/>
                      <a:pt x="441" y="32"/>
                    </a:cubicBezTo>
                    <a:cubicBezTo>
                      <a:pt x="441" y="0"/>
                      <a:pt x="441" y="0"/>
                      <a:pt x="441" y="0"/>
                    </a:cubicBezTo>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5" name="îSľîḋè"/>
              <p:cNvSpPr/>
              <p:nvPr/>
            </p:nvSpPr>
            <p:spPr bwMode="auto">
              <a:xfrm>
                <a:off x="3558" y="1718"/>
                <a:ext cx="389" cy="33"/>
              </a:xfrm>
              <a:custGeom>
                <a:avLst/>
                <a:gdLst>
                  <a:gd name="T0" fmla="*/ 50 w 389"/>
                  <a:gd name="T1" fmla="*/ 0 h 33"/>
                  <a:gd name="T2" fmla="*/ 0 w 389"/>
                  <a:gd name="T3" fmla="*/ 0 h 33"/>
                  <a:gd name="T4" fmla="*/ 0 w 389"/>
                  <a:gd name="T5" fmla="*/ 33 h 33"/>
                  <a:gd name="T6" fmla="*/ 50 w 389"/>
                  <a:gd name="T7" fmla="*/ 33 h 33"/>
                  <a:gd name="T8" fmla="*/ 50 w 389"/>
                  <a:gd name="T9" fmla="*/ 0 h 33"/>
                  <a:gd name="T10" fmla="*/ 135 w 389"/>
                  <a:gd name="T11" fmla="*/ 0 h 33"/>
                  <a:gd name="T12" fmla="*/ 85 w 389"/>
                  <a:gd name="T13" fmla="*/ 0 h 33"/>
                  <a:gd name="T14" fmla="*/ 85 w 389"/>
                  <a:gd name="T15" fmla="*/ 33 h 33"/>
                  <a:gd name="T16" fmla="*/ 135 w 389"/>
                  <a:gd name="T17" fmla="*/ 33 h 33"/>
                  <a:gd name="T18" fmla="*/ 135 w 389"/>
                  <a:gd name="T19" fmla="*/ 0 h 33"/>
                  <a:gd name="T20" fmla="*/ 220 w 389"/>
                  <a:gd name="T21" fmla="*/ 0 h 33"/>
                  <a:gd name="T22" fmla="*/ 170 w 389"/>
                  <a:gd name="T23" fmla="*/ 0 h 33"/>
                  <a:gd name="T24" fmla="*/ 170 w 389"/>
                  <a:gd name="T25" fmla="*/ 33 h 33"/>
                  <a:gd name="T26" fmla="*/ 220 w 389"/>
                  <a:gd name="T27" fmla="*/ 33 h 33"/>
                  <a:gd name="T28" fmla="*/ 220 w 389"/>
                  <a:gd name="T29" fmla="*/ 0 h 33"/>
                  <a:gd name="T30" fmla="*/ 304 w 389"/>
                  <a:gd name="T31" fmla="*/ 0 h 33"/>
                  <a:gd name="T32" fmla="*/ 255 w 389"/>
                  <a:gd name="T33" fmla="*/ 0 h 33"/>
                  <a:gd name="T34" fmla="*/ 255 w 389"/>
                  <a:gd name="T35" fmla="*/ 33 h 33"/>
                  <a:gd name="T36" fmla="*/ 304 w 389"/>
                  <a:gd name="T37" fmla="*/ 33 h 33"/>
                  <a:gd name="T38" fmla="*/ 304 w 389"/>
                  <a:gd name="T39" fmla="*/ 0 h 33"/>
                  <a:gd name="T40" fmla="*/ 389 w 389"/>
                  <a:gd name="T41" fmla="*/ 0 h 33"/>
                  <a:gd name="T42" fmla="*/ 340 w 389"/>
                  <a:gd name="T43" fmla="*/ 0 h 33"/>
                  <a:gd name="T44" fmla="*/ 340 w 389"/>
                  <a:gd name="T45" fmla="*/ 33 h 33"/>
                  <a:gd name="T46" fmla="*/ 389 w 389"/>
                  <a:gd name="T47" fmla="*/ 33 h 33"/>
                  <a:gd name="T48" fmla="*/ 389 w 389"/>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33">
                    <a:moveTo>
                      <a:pt x="50" y="0"/>
                    </a:moveTo>
                    <a:lnTo>
                      <a:pt x="0" y="0"/>
                    </a:lnTo>
                    <a:lnTo>
                      <a:pt x="0" y="33"/>
                    </a:lnTo>
                    <a:lnTo>
                      <a:pt x="50" y="33"/>
                    </a:lnTo>
                    <a:lnTo>
                      <a:pt x="50" y="0"/>
                    </a:lnTo>
                    <a:close/>
                    <a:moveTo>
                      <a:pt x="135" y="0"/>
                    </a:moveTo>
                    <a:lnTo>
                      <a:pt x="85" y="0"/>
                    </a:lnTo>
                    <a:lnTo>
                      <a:pt x="85" y="33"/>
                    </a:lnTo>
                    <a:lnTo>
                      <a:pt x="135" y="33"/>
                    </a:lnTo>
                    <a:lnTo>
                      <a:pt x="135" y="0"/>
                    </a:lnTo>
                    <a:close/>
                    <a:moveTo>
                      <a:pt x="220" y="0"/>
                    </a:moveTo>
                    <a:lnTo>
                      <a:pt x="170" y="0"/>
                    </a:lnTo>
                    <a:lnTo>
                      <a:pt x="170" y="33"/>
                    </a:lnTo>
                    <a:lnTo>
                      <a:pt x="220" y="33"/>
                    </a:lnTo>
                    <a:lnTo>
                      <a:pt x="220" y="0"/>
                    </a:lnTo>
                    <a:close/>
                    <a:moveTo>
                      <a:pt x="304" y="0"/>
                    </a:moveTo>
                    <a:lnTo>
                      <a:pt x="255" y="0"/>
                    </a:lnTo>
                    <a:lnTo>
                      <a:pt x="255" y="33"/>
                    </a:lnTo>
                    <a:lnTo>
                      <a:pt x="304" y="33"/>
                    </a:lnTo>
                    <a:lnTo>
                      <a:pt x="304" y="0"/>
                    </a:lnTo>
                    <a:close/>
                    <a:moveTo>
                      <a:pt x="389" y="0"/>
                    </a:moveTo>
                    <a:lnTo>
                      <a:pt x="340" y="0"/>
                    </a:lnTo>
                    <a:lnTo>
                      <a:pt x="340" y="33"/>
                    </a:lnTo>
                    <a:lnTo>
                      <a:pt x="389" y="33"/>
                    </a:lnTo>
                    <a:lnTo>
                      <a:pt x="389"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6" name="ïšḻíďe"/>
              <p:cNvSpPr/>
              <p:nvPr/>
            </p:nvSpPr>
            <p:spPr bwMode="auto">
              <a:xfrm>
                <a:off x="3558" y="1718"/>
                <a:ext cx="389" cy="33"/>
              </a:xfrm>
              <a:custGeom>
                <a:avLst/>
                <a:gdLst>
                  <a:gd name="T0" fmla="*/ 50 w 389"/>
                  <a:gd name="T1" fmla="*/ 0 h 33"/>
                  <a:gd name="T2" fmla="*/ 0 w 389"/>
                  <a:gd name="T3" fmla="*/ 0 h 33"/>
                  <a:gd name="T4" fmla="*/ 0 w 389"/>
                  <a:gd name="T5" fmla="*/ 33 h 33"/>
                  <a:gd name="T6" fmla="*/ 50 w 389"/>
                  <a:gd name="T7" fmla="*/ 33 h 33"/>
                  <a:gd name="T8" fmla="*/ 50 w 389"/>
                  <a:gd name="T9" fmla="*/ 0 h 33"/>
                  <a:gd name="T10" fmla="*/ 135 w 389"/>
                  <a:gd name="T11" fmla="*/ 0 h 33"/>
                  <a:gd name="T12" fmla="*/ 85 w 389"/>
                  <a:gd name="T13" fmla="*/ 0 h 33"/>
                  <a:gd name="T14" fmla="*/ 85 w 389"/>
                  <a:gd name="T15" fmla="*/ 33 h 33"/>
                  <a:gd name="T16" fmla="*/ 135 w 389"/>
                  <a:gd name="T17" fmla="*/ 33 h 33"/>
                  <a:gd name="T18" fmla="*/ 135 w 389"/>
                  <a:gd name="T19" fmla="*/ 0 h 33"/>
                  <a:gd name="T20" fmla="*/ 220 w 389"/>
                  <a:gd name="T21" fmla="*/ 0 h 33"/>
                  <a:gd name="T22" fmla="*/ 170 w 389"/>
                  <a:gd name="T23" fmla="*/ 0 h 33"/>
                  <a:gd name="T24" fmla="*/ 170 w 389"/>
                  <a:gd name="T25" fmla="*/ 33 h 33"/>
                  <a:gd name="T26" fmla="*/ 220 w 389"/>
                  <a:gd name="T27" fmla="*/ 33 h 33"/>
                  <a:gd name="T28" fmla="*/ 220 w 389"/>
                  <a:gd name="T29" fmla="*/ 0 h 33"/>
                  <a:gd name="T30" fmla="*/ 304 w 389"/>
                  <a:gd name="T31" fmla="*/ 0 h 33"/>
                  <a:gd name="T32" fmla="*/ 255 w 389"/>
                  <a:gd name="T33" fmla="*/ 0 h 33"/>
                  <a:gd name="T34" fmla="*/ 255 w 389"/>
                  <a:gd name="T35" fmla="*/ 33 h 33"/>
                  <a:gd name="T36" fmla="*/ 304 w 389"/>
                  <a:gd name="T37" fmla="*/ 33 h 33"/>
                  <a:gd name="T38" fmla="*/ 304 w 389"/>
                  <a:gd name="T39" fmla="*/ 0 h 33"/>
                  <a:gd name="T40" fmla="*/ 389 w 389"/>
                  <a:gd name="T41" fmla="*/ 0 h 33"/>
                  <a:gd name="T42" fmla="*/ 340 w 389"/>
                  <a:gd name="T43" fmla="*/ 0 h 33"/>
                  <a:gd name="T44" fmla="*/ 340 w 389"/>
                  <a:gd name="T45" fmla="*/ 33 h 33"/>
                  <a:gd name="T46" fmla="*/ 389 w 389"/>
                  <a:gd name="T47" fmla="*/ 33 h 33"/>
                  <a:gd name="T48" fmla="*/ 389 w 389"/>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33">
                    <a:moveTo>
                      <a:pt x="50" y="0"/>
                    </a:moveTo>
                    <a:lnTo>
                      <a:pt x="0" y="0"/>
                    </a:lnTo>
                    <a:lnTo>
                      <a:pt x="0" y="33"/>
                    </a:lnTo>
                    <a:lnTo>
                      <a:pt x="50" y="33"/>
                    </a:lnTo>
                    <a:lnTo>
                      <a:pt x="50" y="0"/>
                    </a:lnTo>
                    <a:moveTo>
                      <a:pt x="135" y="0"/>
                    </a:moveTo>
                    <a:lnTo>
                      <a:pt x="85" y="0"/>
                    </a:lnTo>
                    <a:lnTo>
                      <a:pt x="85" y="33"/>
                    </a:lnTo>
                    <a:lnTo>
                      <a:pt x="135" y="33"/>
                    </a:lnTo>
                    <a:lnTo>
                      <a:pt x="135" y="0"/>
                    </a:lnTo>
                    <a:moveTo>
                      <a:pt x="220" y="0"/>
                    </a:moveTo>
                    <a:lnTo>
                      <a:pt x="170" y="0"/>
                    </a:lnTo>
                    <a:lnTo>
                      <a:pt x="170" y="33"/>
                    </a:lnTo>
                    <a:lnTo>
                      <a:pt x="220" y="33"/>
                    </a:lnTo>
                    <a:lnTo>
                      <a:pt x="220" y="0"/>
                    </a:lnTo>
                    <a:moveTo>
                      <a:pt x="304" y="0"/>
                    </a:moveTo>
                    <a:lnTo>
                      <a:pt x="255" y="0"/>
                    </a:lnTo>
                    <a:lnTo>
                      <a:pt x="255" y="33"/>
                    </a:lnTo>
                    <a:lnTo>
                      <a:pt x="304" y="33"/>
                    </a:lnTo>
                    <a:lnTo>
                      <a:pt x="304" y="0"/>
                    </a:lnTo>
                    <a:moveTo>
                      <a:pt x="389" y="0"/>
                    </a:moveTo>
                    <a:lnTo>
                      <a:pt x="340" y="0"/>
                    </a:lnTo>
                    <a:lnTo>
                      <a:pt x="340" y="33"/>
                    </a:lnTo>
                    <a:lnTo>
                      <a:pt x="389" y="33"/>
                    </a:lnTo>
                    <a:lnTo>
                      <a:pt x="38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7" name="íṥḻíḋê"/>
              <p:cNvSpPr/>
              <p:nvPr/>
            </p:nvSpPr>
            <p:spPr bwMode="auto">
              <a:xfrm>
                <a:off x="3558" y="1781"/>
                <a:ext cx="389" cy="31"/>
              </a:xfrm>
              <a:custGeom>
                <a:avLst/>
                <a:gdLst>
                  <a:gd name="T0" fmla="*/ 49 w 385"/>
                  <a:gd name="T1" fmla="*/ 0 h 31"/>
                  <a:gd name="T2" fmla="*/ 0 w 385"/>
                  <a:gd name="T3" fmla="*/ 0 h 31"/>
                  <a:gd name="T4" fmla="*/ 0 w 385"/>
                  <a:gd name="T5" fmla="*/ 20 h 31"/>
                  <a:gd name="T6" fmla="*/ 14 w 385"/>
                  <a:gd name="T7" fmla="*/ 20 h 31"/>
                  <a:gd name="T8" fmla="*/ 30 w 385"/>
                  <a:gd name="T9" fmla="*/ 31 h 31"/>
                  <a:gd name="T10" fmla="*/ 49 w 385"/>
                  <a:gd name="T11" fmla="*/ 31 h 31"/>
                  <a:gd name="T12" fmla="*/ 49 w 385"/>
                  <a:gd name="T13" fmla="*/ 0 h 31"/>
                  <a:gd name="T14" fmla="*/ 133 w 385"/>
                  <a:gd name="T15" fmla="*/ 0 h 31"/>
                  <a:gd name="T16" fmla="*/ 84 w 385"/>
                  <a:gd name="T17" fmla="*/ 0 h 31"/>
                  <a:gd name="T18" fmla="*/ 84 w 385"/>
                  <a:gd name="T19" fmla="*/ 31 h 31"/>
                  <a:gd name="T20" fmla="*/ 133 w 385"/>
                  <a:gd name="T21" fmla="*/ 31 h 31"/>
                  <a:gd name="T22" fmla="*/ 133 w 385"/>
                  <a:gd name="T23" fmla="*/ 0 h 31"/>
                  <a:gd name="T24" fmla="*/ 217 w 385"/>
                  <a:gd name="T25" fmla="*/ 0 h 31"/>
                  <a:gd name="T26" fmla="*/ 168 w 385"/>
                  <a:gd name="T27" fmla="*/ 0 h 31"/>
                  <a:gd name="T28" fmla="*/ 168 w 385"/>
                  <a:gd name="T29" fmla="*/ 31 h 31"/>
                  <a:gd name="T30" fmla="*/ 217 w 385"/>
                  <a:gd name="T31" fmla="*/ 31 h 31"/>
                  <a:gd name="T32" fmla="*/ 217 w 385"/>
                  <a:gd name="T33" fmla="*/ 0 h 31"/>
                  <a:gd name="T34" fmla="*/ 301 w 385"/>
                  <a:gd name="T35" fmla="*/ 0 h 31"/>
                  <a:gd name="T36" fmla="*/ 252 w 385"/>
                  <a:gd name="T37" fmla="*/ 0 h 31"/>
                  <a:gd name="T38" fmla="*/ 252 w 385"/>
                  <a:gd name="T39" fmla="*/ 31 h 31"/>
                  <a:gd name="T40" fmla="*/ 301 w 385"/>
                  <a:gd name="T41" fmla="*/ 31 h 31"/>
                  <a:gd name="T42" fmla="*/ 301 w 385"/>
                  <a:gd name="T43" fmla="*/ 0 h 31"/>
                  <a:gd name="T44" fmla="*/ 385 w 385"/>
                  <a:gd name="T45" fmla="*/ 0 h 31"/>
                  <a:gd name="T46" fmla="*/ 336 w 385"/>
                  <a:gd name="T47" fmla="*/ 0 h 31"/>
                  <a:gd name="T48" fmla="*/ 336 w 385"/>
                  <a:gd name="T49" fmla="*/ 31 h 31"/>
                  <a:gd name="T50" fmla="*/ 385 w 385"/>
                  <a:gd name="T51" fmla="*/ 31 h 31"/>
                  <a:gd name="T52" fmla="*/ 385 w 385"/>
                  <a:gd name="T5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5" h="31">
                    <a:moveTo>
                      <a:pt x="49" y="0"/>
                    </a:moveTo>
                    <a:cubicBezTo>
                      <a:pt x="0" y="0"/>
                      <a:pt x="0" y="0"/>
                      <a:pt x="0" y="0"/>
                    </a:cubicBezTo>
                    <a:cubicBezTo>
                      <a:pt x="0" y="20"/>
                      <a:pt x="0" y="20"/>
                      <a:pt x="0" y="20"/>
                    </a:cubicBezTo>
                    <a:cubicBezTo>
                      <a:pt x="14" y="20"/>
                      <a:pt x="14" y="20"/>
                      <a:pt x="14" y="20"/>
                    </a:cubicBezTo>
                    <a:cubicBezTo>
                      <a:pt x="22" y="20"/>
                      <a:pt x="28" y="25"/>
                      <a:pt x="30" y="31"/>
                    </a:cubicBezTo>
                    <a:cubicBezTo>
                      <a:pt x="49" y="31"/>
                      <a:pt x="49" y="31"/>
                      <a:pt x="49" y="31"/>
                    </a:cubicBezTo>
                    <a:cubicBezTo>
                      <a:pt x="49" y="0"/>
                      <a:pt x="49" y="0"/>
                      <a:pt x="49" y="0"/>
                    </a:cubicBezTo>
                    <a:moveTo>
                      <a:pt x="133" y="0"/>
                    </a:moveTo>
                    <a:cubicBezTo>
                      <a:pt x="84" y="0"/>
                      <a:pt x="84" y="0"/>
                      <a:pt x="84" y="0"/>
                    </a:cubicBezTo>
                    <a:cubicBezTo>
                      <a:pt x="84" y="31"/>
                      <a:pt x="84" y="31"/>
                      <a:pt x="84" y="31"/>
                    </a:cubicBezTo>
                    <a:cubicBezTo>
                      <a:pt x="133" y="31"/>
                      <a:pt x="133" y="31"/>
                      <a:pt x="133" y="31"/>
                    </a:cubicBezTo>
                    <a:cubicBezTo>
                      <a:pt x="133" y="0"/>
                      <a:pt x="133" y="0"/>
                      <a:pt x="133" y="0"/>
                    </a:cubicBezTo>
                    <a:moveTo>
                      <a:pt x="217" y="0"/>
                    </a:moveTo>
                    <a:cubicBezTo>
                      <a:pt x="168" y="0"/>
                      <a:pt x="168" y="0"/>
                      <a:pt x="168" y="0"/>
                    </a:cubicBezTo>
                    <a:cubicBezTo>
                      <a:pt x="168" y="31"/>
                      <a:pt x="168" y="31"/>
                      <a:pt x="168" y="31"/>
                    </a:cubicBezTo>
                    <a:cubicBezTo>
                      <a:pt x="217" y="31"/>
                      <a:pt x="217" y="31"/>
                      <a:pt x="217" y="31"/>
                    </a:cubicBezTo>
                    <a:cubicBezTo>
                      <a:pt x="217" y="0"/>
                      <a:pt x="217" y="0"/>
                      <a:pt x="217" y="0"/>
                    </a:cubicBezTo>
                    <a:moveTo>
                      <a:pt x="301" y="0"/>
                    </a:moveTo>
                    <a:cubicBezTo>
                      <a:pt x="252" y="0"/>
                      <a:pt x="252" y="0"/>
                      <a:pt x="252" y="0"/>
                    </a:cubicBezTo>
                    <a:cubicBezTo>
                      <a:pt x="252" y="31"/>
                      <a:pt x="252" y="31"/>
                      <a:pt x="252" y="31"/>
                    </a:cubicBezTo>
                    <a:cubicBezTo>
                      <a:pt x="301" y="31"/>
                      <a:pt x="301" y="31"/>
                      <a:pt x="301" y="31"/>
                    </a:cubicBezTo>
                    <a:cubicBezTo>
                      <a:pt x="301" y="0"/>
                      <a:pt x="301" y="0"/>
                      <a:pt x="301" y="0"/>
                    </a:cubicBezTo>
                    <a:moveTo>
                      <a:pt x="385" y="0"/>
                    </a:moveTo>
                    <a:cubicBezTo>
                      <a:pt x="336" y="0"/>
                      <a:pt x="336" y="0"/>
                      <a:pt x="336" y="0"/>
                    </a:cubicBezTo>
                    <a:cubicBezTo>
                      <a:pt x="336" y="31"/>
                      <a:pt x="336" y="31"/>
                      <a:pt x="336" y="31"/>
                    </a:cubicBezTo>
                    <a:cubicBezTo>
                      <a:pt x="385" y="31"/>
                      <a:pt x="385" y="31"/>
                      <a:pt x="385" y="31"/>
                    </a:cubicBezTo>
                    <a:cubicBezTo>
                      <a:pt x="385" y="0"/>
                      <a:pt x="385" y="0"/>
                      <a:pt x="385" y="0"/>
                    </a:cubicBezTo>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8" name="ïSļïḋê"/>
              <p:cNvSpPr/>
              <p:nvPr/>
            </p:nvSpPr>
            <p:spPr bwMode="auto">
              <a:xfrm>
                <a:off x="3558" y="1844"/>
                <a:ext cx="389" cy="32"/>
              </a:xfrm>
              <a:custGeom>
                <a:avLst/>
                <a:gdLst>
                  <a:gd name="T0" fmla="*/ 50 w 389"/>
                  <a:gd name="T1" fmla="*/ 0 h 32"/>
                  <a:gd name="T2" fmla="*/ 0 w 389"/>
                  <a:gd name="T3" fmla="*/ 0 h 32"/>
                  <a:gd name="T4" fmla="*/ 0 w 389"/>
                  <a:gd name="T5" fmla="*/ 32 h 32"/>
                  <a:gd name="T6" fmla="*/ 50 w 389"/>
                  <a:gd name="T7" fmla="*/ 32 h 32"/>
                  <a:gd name="T8" fmla="*/ 50 w 389"/>
                  <a:gd name="T9" fmla="*/ 0 h 32"/>
                  <a:gd name="T10" fmla="*/ 135 w 389"/>
                  <a:gd name="T11" fmla="*/ 0 h 32"/>
                  <a:gd name="T12" fmla="*/ 85 w 389"/>
                  <a:gd name="T13" fmla="*/ 0 h 32"/>
                  <a:gd name="T14" fmla="*/ 85 w 389"/>
                  <a:gd name="T15" fmla="*/ 32 h 32"/>
                  <a:gd name="T16" fmla="*/ 135 w 389"/>
                  <a:gd name="T17" fmla="*/ 32 h 32"/>
                  <a:gd name="T18" fmla="*/ 135 w 389"/>
                  <a:gd name="T19" fmla="*/ 0 h 32"/>
                  <a:gd name="T20" fmla="*/ 220 w 389"/>
                  <a:gd name="T21" fmla="*/ 0 h 32"/>
                  <a:gd name="T22" fmla="*/ 170 w 389"/>
                  <a:gd name="T23" fmla="*/ 0 h 32"/>
                  <a:gd name="T24" fmla="*/ 170 w 389"/>
                  <a:gd name="T25" fmla="*/ 32 h 32"/>
                  <a:gd name="T26" fmla="*/ 220 w 389"/>
                  <a:gd name="T27" fmla="*/ 32 h 32"/>
                  <a:gd name="T28" fmla="*/ 220 w 389"/>
                  <a:gd name="T29" fmla="*/ 0 h 32"/>
                  <a:gd name="T30" fmla="*/ 304 w 389"/>
                  <a:gd name="T31" fmla="*/ 0 h 32"/>
                  <a:gd name="T32" fmla="*/ 255 w 389"/>
                  <a:gd name="T33" fmla="*/ 0 h 32"/>
                  <a:gd name="T34" fmla="*/ 255 w 389"/>
                  <a:gd name="T35" fmla="*/ 32 h 32"/>
                  <a:gd name="T36" fmla="*/ 304 w 389"/>
                  <a:gd name="T37" fmla="*/ 32 h 32"/>
                  <a:gd name="T38" fmla="*/ 304 w 389"/>
                  <a:gd name="T39" fmla="*/ 0 h 32"/>
                  <a:gd name="T40" fmla="*/ 389 w 389"/>
                  <a:gd name="T41" fmla="*/ 0 h 32"/>
                  <a:gd name="T42" fmla="*/ 340 w 389"/>
                  <a:gd name="T43" fmla="*/ 0 h 32"/>
                  <a:gd name="T44" fmla="*/ 340 w 389"/>
                  <a:gd name="T45" fmla="*/ 32 h 32"/>
                  <a:gd name="T46" fmla="*/ 389 w 389"/>
                  <a:gd name="T47" fmla="*/ 32 h 32"/>
                  <a:gd name="T48" fmla="*/ 389 w 389"/>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32">
                    <a:moveTo>
                      <a:pt x="50" y="0"/>
                    </a:moveTo>
                    <a:lnTo>
                      <a:pt x="0" y="0"/>
                    </a:lnTo>
                    <a:lnTo>
                      <a:pt x="0" y="32"/>
                    </a:lnTo>
                    <a:lnTo>
                      <a:pt x="50" y="32"/>
                    </a:lnTo>
                    <a:lnTo>
                      <a:pt x="50" y="0"/>
                    </a:lnTo>
                    <a:close/>
                    <a:moveTo>
                      <a:pt x="135" y="0"/>
                    </a:moveTo>
                    <a:lnTo>
                      <a:pt x="85" y="0"/>
                    </a:lnTo>
                    <a:lnTo>
                      <a:pt x="85" y="32"/>
                    </a:lnTo>
                    <a:lnTo>
                      <a:pt x="135" y="32"/>
                    </a:lnTo>
                    <a:lnTo>
                      <a:pt x="135" y="0"/>
                    </a:lnTo>
                    <a:close/>
                    <a:moveTo>
                      <a:pt x="220" y="0"/>
                    </a:moveTo>
                    <a:lnTo>
                      <a:pt x="170" y="0"/>
                    </a:lnTo>
                    <a:lnTo>
                      <a:pt x="170" y="32"/>
                    </a:lnTo>
                    <a:lnTo>
                      <a:pt x="220" y="32"/>
                    </a:lnTo>
                    <a:lnTo>
                      <a:pt x="220" y="0"/>
                    </a:lnTo>
                    <a:close/>
                    <a:moveTo>
                      <a:pt x="304" y="0"/>
                    </a:moveTo>
                    <a:lnTo>
                      <a:pt x="255" y="0"/>
                    </a:lnTo>
                    <a:lnTo>
                      <a:pt x="255" y="32"/>
                    </a:lnTo>
                    <a:lnTo>
                      <a:pt x="304" y="32"/>
                    </a:lnTo>
                    <a:lnTo>
                      <a:pt x="304" y="0"/>
                    </a:lnTo>
                    <a:close/>
                    <a:moveTo>
                      <a:pt x="389" y="0"/>
                    </a:moveTo>
                    <a:lnTo>
                      <a:pt x="340" y="0"/>
                    </a:lnTo>
                    <a:lnTo>
                      <a:pt x="340" y="32"/>
                    </a:lnTo>
                    <a:lnTo>
                      <a:pt x="389" y="32"/>
                    </a:lnTo>
                    <a:lnTo>
                      <a:pt x="389"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9" name="işḷiḑê"/>
              <p:cNvSpPr/>
              <p:nvPr/>
            </p:nvSpPr>
            <p:spPr bwMode="auto">
              <a:xfrm>
                <a:off x="3558" y="1844"/>
                <a:ext cx="389" cy="32"/>
              </a:xfrm>
              <a:custGeom>
                <a:avLst/>
                <a:gdLst>
                  <a:gd name="T0" fmla="*/ 50 w 389"/>
                  <a:gd name="T1" fmla="*/ 0 h 32"/>
                  <a:gd name="T2" fmla="*/ 0 w 389"/>
                  <a:gd name="T3" fmla="*/ 0 h 32"/>
                  <a:gd name="T4" fmla="*/ 0 w 389"/>
                  <a:gd name="T5" fmla="*/ 32 h 32"/>
                  <a:gd name="T6" fmla="*/ 50 w 389"/>
                  <a:gd name="T7" fmla="*/ 32 h 32"/>
                  <a:gd name="T8" fmla="*/ 50 w 389"/>
                  <a:gd name="T9" fmla="*/ 0 h 32"/>
                  <a:gd name="T10" fmla="*/ 135 w 389"/>
                  <a:gd name="T11" fmla="*/ 0 h 32"/>
                  <a:gd name="T12" fmla="*/ 85 w 389"/>
                  <a:gd name="T13" fmla="*/ 0 h 32"/>
                  <a:gd name="T14" fmla="*/ 85 w 389"/>
                  <a:gd name="T15" fmla="*/ 32 h 32"/>
                  <a:gd name="T16" fmla="*/ 135 w 389"/>
                  <a:gd name="T17" fmla="*/ 32 h 32"/>
                  <a:gd name="T18" fmla="*/ 135 w 389"/>
                  <a:gd name="T19" fmla="*/ 0 h 32"/>
                  <a:gd name="T20" fmla="*/ 220 w 389"/>
                  <a:gd name="T21" fmla="*/ 0 h 32"/>
                  <a:gd name="T22" fmla="*/ 170 w 389"/>
                  <a:gd name="T23" fmla="*/ 0 h 32"/>
                  <a:gd name="T24" fmla="*/ 170 w 389"/>
                  <a:gd name="T25" fmla="*/ 32 h 32"/>
                  <a:gd name="T26" fmla="*/ 220 w 389"/>
                  <a:gd name="T27" fmla="*/ 32 h 32"/>
                  <a:gd name="T28" fmla="*/ 220 w 389"/>
                  <a:gd name="T29" fmla="*/ 0 h 32"/>
                  <a:gd name="T30" fmla="*/ 304 w 389"/>
                  <a:gd name="T31" fmla="*/ 0 h 32"/>
                  <a:gd name="T32" fmla="*/ 255 w 389"/>
                  <a:gd name="T33" fmla="*/ 0 h 32"/>
                  <a:gd name="T34" fmla="*/ 255 w 389"/>
                  <a:gd name="T35" fmla="*/ 32 h 32"/>
                  <a:gd name="T36" fmla="*/ 304 w 389"/>
                  <a:gd name="T37" fmla="*/ 32 h 32"/>
                  <a:gd name="T38" fmla="*/ 304 w 389"/>
                  <a:gd name="T39" fmla="*/ 0 h 32"/>
                  <a:gd name="T40" fmla="*/ 389 w 389"/>
                  <a:gd name="T41" fmla="*/ 0 h 32"/>
                  <a:gd name="T42" fmla="*/ 340 w 389"/>
                  <a:gd name="T43" fmla="*/ 0 h 32"/>
                  <a:gd name="T44" fmla="*/ 340 w 389"/>
                  <a:gd name="T45" fmla="*/ 32 h 32"/>
                  <a:gd name="T46" fmla="*/ 389 w 389"/>
                  <a:gd name="T47" fmla="*/ 32 h 32"/>
                  <a:gd name="T48" fmla="*/ 389 w 389"/>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32">
                    <a:moveTo>
                      <a:pt x="50" y="0"/>
                    </a:moveTo>
                    <a:lnTo>
                      <a:pt x="0" y="0"/>
                    </a:lnTo>
                    <a:lnTo>
                      <a:pt x="0" y="32"/>
                    </a:lnTo>
                    <a:lnTo>
                      <a:pt x="50" y="32"/>
                    </a:lnTo>
                    <a:lnTo>
                      <a:pt x="50" y="0"/>
                    </a:lnTo>
                    <a:moveTo>
                      <a:pt x="135" y="0"/>
                    </a:moveTo>
                    <a:lnTo>
                      <a:pt x="85" y="0"/>
                    </a:lnTo>
                    <a:lnTo>
                      <a:pt x="85" y="32"/>
                    </a:lnTo>
                    <a:lnTo>
                      <a:pt x="135" y="32"/>
                    </a:lnTo>
                    <a:lnTo>
                      <a:pt x="135" y="0"/>
                    </a:lnTo>
                    <a:moveTo>
                      <a:pt x="220" y="0"/>
                    </a:moveTo>
                    <a:lnTo>
                      <a:pt x="170" y="0"/>
                    </a:lnTo>
                    <a:lnTo>
                      <a:pt x="170" y="32"/>
                    </a:lnTo>
                    <a:lnTo>
                      <a:pt x="220" y="32"/>
                    </a:lnTo>
                    <a:lnTo>
                      <a:pt x="220" y="0"/>
                    </a:lnTo>
                    <a:moveTo>
                      <a:pt x="304" y="0"/>
                    </a:moveTo>
                    <a:lnTo>
                      <a:pt x="255" y="0"/>
                    </a:lnTo>
                    <a:lnTo>
                      <a:pt x="255" y="32"/>
                    </a:lnTo>
                    <a:lnTo>
                      <a:pt x="304" y="32"/>
                    </a:lnTo>
                    <a:lnTo>
                      <a:pt x="304" y="0"/>
                    </a:lnTo>
                    <a:moveTo>
                      <a:pt x="389" y="0"/>
                    </a:moveTo>
                    <a:lnTo>
                      <a:pt x="340" y="0"/>
                    </a:lnTo>
                    <a:lnTo>
                      <a:pt x="340" y="32"/>
                    </a:lnTo>
                    <a:lnTo>
                      <a:pt x="389" y="32"/>
                    </a:lnTo>
                    <a:lnTo>
                      <a:pt x="38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0" name="îṣľïḓê"/>
              <p:cNvSpPr/>
              <p:nvPr/>
            </p:nvSpPr>
            <p:spPr bwMode="auto">
              <a:xfrm>
                <a:off x="3558" y="1908"/>
                <a:ext cx="389" cy="31"/>
              </a:xfrm>
              <a:custGeom>
                <a:avLst/>
                <a:gdLst>
                  <a:gd name="T0" fmla="*/ 50 w 389"/>
                  <a:gd name="T1" fmla="*/ 0 h 31"/>
                  <a:gd name="T2" fmla="*/ 0 w 389"/>
                  <a:gd name="T3" fmla="*/ 0 h 31"/>
                  <a:gd name="T4" fmla="*/ 0 w 389"/>
                  <a:gd name="T5" fmla="*/ 31 h 31"/>
                  <a:gd name="T6" fmla="*/ 50 w 389"/>
                  <a:gd name="T7" fmla="*/ 31 h 31"/>
                  <a:gd name="T8" fmla="*/ 50 w 389"/>
                  <a:gd name="T9" fmla="*/ 0 h 31"/>
                  <a:gd name="T10" fmla="*/ 135 w 389"/>
                  <a:gd name="T11" fmla="*/ 0 h 31"/>
                  <a:gd name="T12" fmla="*/ 85 w 389"/>
                  <a:gd name="T13" fmla="*/ 0 h 31"/>
                  <a:gd name="T14" fmla="*/ 85 w 389"/>
                  <a:gd name="T15" fmla="*/ 31 h 31"/>
                  <a:gd name="T16" fmla="*/ 135 w 389"/>
                  <a:gd name="T17" fmla="*/ 31 h 31"/>
                  <a:gd name="T18" fmla="*/ 135 w 389"/>
                  <a:gd name="T19" fmla="*/ 0 h 31"/>
                  <a:gd name="T20" fmla="*/ 220 w 389"/>
                  <a:gd name="T21" fmla="*/ 0 h 31"/>
                  <a:gd name="T22" fmla="*/ 170 w 389"/>
                  <a:gd name="T23" fmla="*/ 0 h 31"/>
                  <a:gd name="T24" fmla="*/ 170 w 389"/>
                  <a:gd name="T25" fmla="*/ 31 h 31"/>
                  <a:gd name="T26" fmla="*/ 220 w 389"/>
                  <a:gd name="T27" fmla="*/ 31 h 31"/>
                  <a:gd name="T28" fmla="*/ 220 w 389"/>
                  <a:gd name="T29" fmla="*/ 0 h 31"/>
                  <a:gd name="T30" fmla="*/ 304 w 389"/>
                  <a:gd name="T31" fmla="*/ 0 h 31"/>
                  <a:gd name="T32" fmla="*/ 255 w 389"/>
                  <a:gd name="T33" fmla="*/ 0 h 31"/>
                  <a:gd name="T34" fmla="*/ 255 w 389"/>
                  <a:gd name="T35" fmla="*/ 31 h 31"/>
                  <a:gd name="T36" fmla="*/ 304 w 389"/>
                  <a:gd name="T37" fmla="*/ 31 h 31"/>
                  <a:gd name="T38" fmla="*/ 304 w 389"/>
                  <a:gd name="T39" fmla="*/ 0 h 31"/>
                  <a:gd name="T40" fmla="*/ 389 w 389"/>
                  <a:gd name="T41" fmla="*/ 0 h 31"/>
                  <a:gd name="T42" fmla="*/ 340 w 389"/>
                  <a:gd name="T43" fmla="*/ 0 h 31"/>
                  <a:gd name="T44" fmla="*/ 340 w 389"/>
                  <a:gd name="T45" fmla="*/ 31 h 31"/>
                  <a:gd name="T46" fmla="*/ 389 w 389"/>
                  <a:gd name="T47" fmla="*/ 31 h 31"/>
                  <a:gd name="T48" fmla="*/ 389 w 389"/>
                  <a:gd name="T4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31">
                    <a:moveTo>
                      <a:pt x="50" y="0"/>
                    </a:moveTo>
                    <a:lnTo>
                      <a:pt x="0" y="0"/>
                    </a:lnTo>
                    <a:lnTo>
                      <a:pt x="0" y="31"/>
                    </a:lnTo>
                    <a:lnTo>
                      <a:pt x="50" y="31"/>
                    </a:lnTo>
                    <a:lnTo>
                      <a:pt x="50" y="0"/>
                    </a:lnTo>
                    <a:close/>
                    <a:moveTo>
                      <a:pt x="135" y="0"/>
                    </a:moveTo>
                    <a:lnTo>
                      <a:pt x="85" y="0"/>
                    </a:lnTo>
                    <a:lnTo>
                      <a:pt x="85" y="31"/>
                    </a:lnTo>
                    <a:lnTo>
                      <a:pt x="135" y="31"/>
                    </a:lnTo>
                    <a:lnTo>
                      <a:pt x="135" y="0"/>
                    </a:lnTo>
                    <a:close/>
                    <a:moveTo>
                      <a:pt x="220" y="0"/>
                    </a:moveTo>
                    <a:lnTo>
                      <a:pt x="170" y="0"/>
                    </a:lnTo>
                    <a:lnTo>
                      <a:pt x="170" y="31"/>
                    </a:lnTo>
                    <a:lnTo>
                      <a:pt x="220" y="31"/>
                    </a:lnTo>
                    <a:lnTo>
                      <a:pt x="220" y="0"/>
                    </a:lnTo>
                    <a:close/>
                    <a:moveTo>
                      <a:pt x="304" y="0"/>
                    </a:moveTo>
                    <a:lnTo>
                      <a:pt x="255" y="0"/>
                    </a:lnTo>
                    <a:lnTo>
                      <a:pt x="255" y="31"/>
                    </a:lnTo>
                    <a:lnTo>
                      <a:pt x="304" y="31"/>
                    </a:lnTo>
                    <a:lnTo>
                      <a:pt x="304" y="0"/>
                    </a:lnTo>
                    <a:close/>
                    <a:moveTo>
                      <a:pt x="389" y="0"/>
                    </a:moveTo>
                    <a:lnTo>
                      <a:pt x="340" y="0"/>
                    </a:lnTo>
                    <a:lnTo>
                      <a:pt x="340" y="31"/>
                    </a:lnTo>
                    <a:lnTo>
                      <a:pt x="389" y="31"/>
                    </a:lnTo>
                    <a:lnTo>
                      <a:pt x="389"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1" name="îṣ1idé"/>
              <p:cNvSpPr/>
              <p:nvPr/>
            </p:nvSpPr>
            <p:spPr bwMode="auto">
              <a:xfrm>
                <a:off x="3558" y="1908"/>
                <a:ext cx="389" cy="31"/>
              </a:xfrm>
              <a:custGeom>
                <a:avLst/>
                <a:gdLst>
                  <a:gd name="T0" fmla="*/ 50 w 389"/>
                  <a:gd name="T1" fmla="*/ 0 h 31"/>
                  <a:gd name="T2" fmla="*/ 0 w 389"/>
                  <a:gd name="T3" fmla="*/ 0 h 31"/>
                  <a:gd name="T4" fmla="*/ 0 w 389"/>
                  <a:gd name="T5" fmla="*/ 31 h 31"/>
                  <a:gd name="T6" fmla="*/ 50 w 389"/>
                  <a:gd name="T7" fmla="*/ 31 h 31"/>
                  <a:gd name="T8" fmla="*/ 50 w 389"/>
                  <a:gd name="T9" fmla="*/ 0 h 31"/>
                  <a:gd name="T10" fmla="*/ 135 w 389"/>
                  <a:gd name="T11" fmla="*/ 0 h 31"/>
                  <a:gd name="T12" fmla="*/ 85 w 389"/>
                  <a:gd name="T13" fmla="*/ 0 h 31"/>
                  <a:gd name="T14" fmla="*/ 85 w 389"/>
                  <a:gd name="T15" fmla="*/ 31 h 31"/>
                  <a:gd name="T16" fmla="*/ 135 w 389"/>
                  <a:gd name="T17" fmla="*/ 31 h 31"/>
                  <a:gd name="T18" fmla="*/ 135 w 389"/>
                  <a:gd name="T19" fmla="*/ 0 h 31"/>
                  <a:gd name="T20" fmla="*/ 220 w 389"/>
                  <a:gd name="T21" fmla="*/ 0 h 31"/>
                  <a:gd name="T22" fmla="*/ 170 w 389"/>
                  <a:gd name="T23" fmla="*/ 0 h 31"/>
                  <a:gd name="T24" fmla="*/ 170 w 389"/>
                  <a:gd name="T25" fmla="*/ 31 h 31"/>
                  <a:gd name="T26" fmla="*/ 220 w 389"/>
                  <a:gd name="T27" fmla="*/ 31 h 31"/>
                  <a:gd name="T28" fmla="*/ 220 w 389"/>
                  <a:gd name="T29" fmla="*/ 0 h 31"/>
                  <a:gd name="T30" fmla="*/ 304 w 389"/>
                  <a:gd name="T31" fmla="*/ 0 h 31"/>
                  <a:gd name="T32" fmla="*/ 255 w 389"/>
                  <a:gd name="T33" fmla="*/ 0 h 31"/>
                  <a:gd name="T34" fmla="*/ 255 w 389"/>
                  <a:gd name="T35" fmla="*/ 31 h 31"/>
                  <a:gd name="T36" fmla="*/ 304 w 389"/>
                  <a:gd name="T37" fmla="*/ 31 h 31"/>
                  <a:gd name="T38" fmla="*/ 304 w 389"/>
                  <a:gd name="T39" fmla="*/ 0 h 31"/>
                  <a:gd name="T40" fmla="*/ 389 w 389"/>
                  <a:gd name="T41" fmla="*/ 0 h 31"/>
                  <a:gd name="T42" fmla="*/ 340 w 389"/>
                  <a:gd name="T43" fmla="*/ 0 h 31"/>
                  <a:gd name="T44" fmla="*/ 340 w 389"/>
                  <a:gd name="T45" fmla="*/ 31 h 31"/>
                  <a:gd name="T46" fmla="*/ 389 w 389"/>
                  <a:gd name="T47" fmla="*/ 31 h 31"/>
                  <a:gd name="T48" fmla="*/ 389 w 389"/>
                  <a:gd name="T4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31">
                    <a:moveTo>
                      <a:pt x="50" y="0"/>
                    </a:moveTo>
                    <a:lnTo>
                      <a:pt x="0" y="0"/>
                    </a:lnTo>
                    <a:lnTo>
                      <a:pt x="0" y="31"/>
                    </a:lnTo>
                    <a:lnTo>
                      <a:pt x="50" y="31"/>
                    </a:lnTo>
                    <a:lnTo>
                      <a:pt x="50" y="0"/>
                    </a:lnTo>
                    <a:moveTo>
                      <a:pt x="135" y="0"/>
                    </a:moveTo>
                    <a:lnTo>
                      <a:pt x="85" y="0"/>
                    </a:lnTo>
                    <a:lnTo>
                      <a:pt x="85" y="31"/>
                    </a:lnTo>
                    <a:lnTo>
                      <a:pt x="135" y="31"/>
                    </a:lnTo>
                    <a:lnTo>
                      <a:pt x="135" y="0"/>
                    </a:lnTo>
                    <a:moveTo>
                      <a:pt x="220" y="0"/>
                    </a:moveTo>
                    <a:lnTo>
                      <a:pt x="170" y="0"/>
                    </a:lnTo>
                    <a:lnTo>
                      <a:pt x="170" y="31"/>
                    </a:lnTo>
                    <a:lnTo>
                      <a:pt x="220" y="31"/>
                    </a:lnTo>
                    <a:lnTo>
                      <a:pt x="220" y="0"/>
                    </a:lnTo>
                    <a:moveTo>
                      <a:pt x="304" y="0"/>
                    </a:moveTo>
                    <a:lnTo>
                      <a:pt x="255" y="0"/>
                    </a:lnTo>
                    <a:lnTo>
                      <a:pt x="255" y="31"/>
                    </a:lnTo>
                    <a:lnTo>
                      <a:pt x="304" y="31"/>
                    </a:lnTo>
                    <a:lnTo>
                      <a:pt x="304" y="0"/>
                    </a:lnTo>
                    <a:moveTo>
                      <a:pt x="389" y="0"/>
                    </a:moveTo>
                    <a:lnTo>
                      <a:pt x="340" y="0"/>
                    </a:lnTo>
                    <a:lnTo>
                      <a:pt x="340" y="31"/>
                    </a:lnTo>
                    <a:lnTo>
                      <a:pt x="389" y="31"/>
                    </a:lnTo>
                    <a:lnTo>
                      <a:pt x="38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2" name="îṧḷiḍê"/>
              <p:cNvSpPr/>
              <p:nvPr/>
            </p:nvSpPr>
            <p:spPr bwMode="auto">
              <a:xfrm>
                <a:off x="3558" y="1972"/>
                <a:ext cx="389" cy="31"/>
              </a:xfrm>
              <a:custGeom>
                <a:avLst/>
                <a:gdLst>
                  <a:gd name="T0" fmla="*/ 50 w 389"/>
                  <a:gd name="T1" fmla="*/ 0 h 31"/>
                  <a:gd name="T2" fmla="*/ 0 w 389"/>
                  <a:gd name="T3" fmla="*/ 0 h 31"/>
                  <a:gd name="T4" fmla="*/ 0 w 389"/>
                  <a:gd name="T5" fmla="*/ 31 h 31"/>
                  <a:gd name="T6" fmla="*/ 50 w 389"/>
                  <a:gd name="T7" fmla="*/ 31 h 31"/>
                  <a:gd name="T8" fmla="*/ 50 w 389"/>
                  <a:gd name="T9" fmla="*/ 0 h 31"/>
                  <a:gd name="T10" fmla="*/ 135 w 389"/>
                  <a:gd name="T11" fmla="*/ 0 h 31"/>
                  <a:gd name="T12" fmla="*/ 85 w 389"/>
                  <a:gd name="T13" fmla="*/ 0 h 31"/>
                  <a:gd name="T14" fmla="*/ 85 w 389"/>
                  <a:gd name="T15" fmla="*/ 31 h 31"/>
                  <a:gd name="T16" fmla="*/ 135 w 389"/>
                  <a:gd name="T17" fmla="*/ 31 h 31"/>
                  <a:gd name="T18" fmla="*/ 135 w 389"/>
                  <a:gd name="T19" fmla="*/ 0 h 31"/>
                  <a:gd name="T20" fmla="*/ 220 w 389"/>
                  <a:gd name="T21" fmla="*/ 0 h 31"/>
                  <a:gd name="T22" fmla="*/ 170 w 389"/>
                  <a:gd name="T23" fmla="*/ 0 h 31"/>
                  <a:gd name="T24" fmla="*/ 170 w 389"/>
                  <a:gd name="T25" fmla="*/ 31 h 31"/>
                  <a:gd name="T26" fmla="*/ 220 w 389"/>
                  <a:gd name="T27" fmla="*/ 31 h 31"/>
                  <a:gd name="T28" fmla="*/ 220 w 389"/>
                  <a:gd name="T29" fmla="*/ 0 h 31"/>
                  <a:gd name="T30" fmla="*/ 304 w 389"/>
                  <a:gd name="T31" fmla="*/ 0 h 31"/>
                  <a:gd name="T32" fmla="*/ 255 w 389"/>
                  <a:gd name="T33" fmla="*/ 0 h 31"/>
                  <a:gd name="T34" fmla="*/ 255 w 389"/>
                  <a:gd name="T35" fmla="*/ 31 h 31"/>
                  <a:gd name="T36" fmla="*/ 304 w 389"/>
                  <a:gd name="T37" fmla="*/ 31 h 31"/>
                  <a:gd name="T38" fmla="*/ 304 w 389"/>
                  <a:gd name="T39" fmla="*/ 0 h 31"/>
                  <a:gd name="T40" fmla="*/ 389 w 389"/>
                  <a:gd name="T41" fmla="*/ 0 h 31"/>
                  <a:gd name="T42" fmla="*/ 340 w 389"/>
                  <a:gd name="T43" fmla="*/ 0 h 31"/>
                  <a:gd name="T44" fmla="*/ 340 w 389"/>
                  <a:gd name="T45" fmla="*/ 31 h 31"/>
                  <a:gd name="T46" fmla="*/ 389 w 389"/>
                  <a:gd name="T47" fmla="*/ 31 h 31"/>
                  <a:gd name="T48" fmla="*/ 389 w 389"/>
                  <a:gd name="T4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31">
                    <a:moveTo>
                      <a:pt x="50" y="0"/>
                    </a:moveTo>
                    <a:lnTo>
                      <a:pt x="0" y="0"/>
                    </a:lnTo>
                    <a:lnTo>
                      <a:pt x="0" y="31"/>
                    </a:lnTo>
                    <a:lnTo>
                      <a:pt x="50" y="31"/>
                    </a:lnTo>
                    <a:lnTo>
                      <a:pt x="50" y="0"/>
                    </a:lnTo>
                    <a:close/>
                    <a:moveTo>
                      <a:pt x="135" y="0"/>
                    </a:moveTo>
                    <a:lnTo>
                      <a:pt x="85" y="0"/>
                    </a:lnTo>
                    <a:lnTo>
                      <a:pt x="85" y="31"/>
                    </a:lnTo>
                    <a:lnTo>
                      <a:pt x="135" y="31"/>
                    </a:lnTo>
                    <a:lnTo>
                      <a:pt x="135" y="0"/>
                    </a:lnTo>
                    <a:close/>
                    <a:moveTo>
                      <a:pt x="220" y="0"/>
                    </a:moveTo>
                    <a:lnTo>
                      <a:pt x="170" y="0"/>
                    </a:lnTo>
                    <a:lnTo>
                      <a:pt x="170" y="31"/>
                    </a:lnTo>
                    <a:lnTo>
                      <a:pt x="220" y="31"/>
                    </a:lnTo>
                    <a:lnTo>
                      <a:pt x="220" y="0"/>
                    </a:lnTo>
                    <a:close/>
                    <a:moveTo>
                      <a:pt x="304" y="0"/>
                    </a:moveTo>
                    <a:lnTo>
                      <a:pt x="255" y="0"/>
                    </a:lnTo>
                    <a:lnTo>
                      <a:pt x="255" y="31"/>
                    </a:lnTo>
                    <a:lnTo>
                      <a:pt x="304" y="31"/>
                    </a:lnTo>
                    <a:lnTo>
                      <a:pt x="304" y="0"/>
                    </a:lnTo>
                    <a:close/>
                    <a:moveTo>
                      <a:pt x="389" y="0"/>
                    </a:moveTo>
                    <a:lnTo>
                      <a:pt x="340" y="0"/>
                    </a:lnTo>
                    <a:lnTo>
                      <a:pt x="340" y="31"/>
                    </a:lnTo>
                    <a:lnTo>
                      <a:pt x="389" y="31"/>
                    </a:lnTo>
                    <a:lnTo>
                      <a:pt x="389"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3" name="îSlïḍê"/>
              <p:cNvSpPr/>
              <p:nvPr/>
            </p:nvSpPr>
            <p:spPr bwMode="auto">
              <a:xfrm>
                <a:off x="3558" y="1972"/>
                <a:ext cx="389" cy="31"/>
              </a:xfrm>
              <a:custGeom>
                <a:avLst/>
                <a:gdLst>
                  <a:gd name="T0" fmla="*/ 50 w 389"/>
                  <a:gd name="T1" fmla="*/ 0 h 31"/>
                  <a:gd name="T2" fmla="*/ 0 w 389"/>
                  <a:gd name="T3" fmla="*/ 0 h 31"/>
                  <a:gd name="T4" fmla="*/ 0 w 389"/>
                  <a:gd name="T5" fmla="*/ 31 h 31"/>
                  <a:gd name="T6" fmla="*/ 50 w 389"/>
                  <a:gd name="T7" fmla="*/ 31 h 31"/>
                  <a:gd name="T8" fmla="*/ 50 w 389"/>
                  <a:gd name="T9" fmla="*/ 0 h 31"/>
                  <a:gd name="T10" fmla="*/ 135 w 389"/>
                  <a:gd name="T11" fmla="*/ 0 h 31"/>
                  <a:gd name="T12" fmla="*/ 85 w 389"/>
                  <a:gd name="T13" fmla="*/ 0 h 31"/>
                  <a:gd name="T14" fmla="*/ 85 w 389"/>
                  <a:gd name="T15" fmla="*/ 31 h 31"/>
                  <a:gd name="T16" fmla="*/ 135 w 389"/>
                  <a:gd name="T17" fmla="*/ 31 h 31"/>
                  <a:gd name="T18" fmla="*/ 135 w 389"/>
                  <a:gd name="T19" fmla="*/ 0 h 31"/>
                  <a:gd name="T20" fmla="*/ 220 w 389"/>
                  <a:gd name="T21" fmla="*/ 0 h 31"/>
                  <a:gd name="T22" fmla="*/ 170 w 389"/>
                  <a:gd name="T23" fmla="*/ 0 h 31"/>
                  <a:gd name="T24" fmla="*/ 170 w 389"/>
                  <a:gd name="T25" fmla="*/ 31 h 31"/>
                  <a:gd name="T26" fmla="*/ 220 w 389"/>
                  <a:gd name="T27" fmla="*/ 31 h 31"/>
                  <a:gd name="T28" fmla="*/ 220 w 389"/>
                  <a:gd name="T29" fmla="*/ 0 h 31"/>
                  <a:gd name="T30" fmla="*/ 304 w 389"/>
                  <a:gd name="T31" fmla="*/ 0 h 31"/>
                  <a:gd name="T32" fmla="*/ 255 w 389"/>
                  <a:gd name="T33" fmla="*/ 0 h 31"/>
                  <a:gd name="T34" fmla="*/ 255 w 389"/>
                  <a:gd name="T35" fmla="*/ 31 h 31"/>
                  <a:gd name="T36" fmla="*/ 304 w 389"/>
                  <a:gd name="T37" fmla="*/ 31 h 31"/>
                  <a:gd name="T38" fmla="*/ 304 w 389"/>
                  <a:gd name="T39" fmla="*/ 0 h 31"/>
                  <a:gd name="T40" fmla="*/ 389 w 389"/>
                  <a:gd name="T41" fmla="*/ 0 h 31"/>
                  <a:gd name="T42" fmla="*/ 340 w 389"/>
                  <a:gd name="T43" fmla="*/ 0 h 31"/>
                  <a:gd name="T44" fmla="*/ 340 w 389"/>
                  <a:gd name="T45" fmla="*/ 31 h 31"/>
                  <a:gd name="T46" fmla="*/ 389 w 389"/>
                  <a:gd name="T47" fmla="*/ 31 h 31"/>
                  <a:gd name="T48" fmla="*/ 389 w 389"/>
                  <a:gd name="T4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9" h="31">
                    <a:moveTo>
                      <a:pt x="50" y="0"/>
                    </a:moveTo>
                    <a:lnTo>
                      <a:pt x="0" y="0"/>
                    </a:lnTo>
                    <a:lnTo>
                      <a:pt x="0" y="31"/>
                    </a:lnTo>
                    <a:lnTo>
                      <a:pt x="50" y="31"/>
                    </a:lnTo>
                    <a:lnTo>
                      <a:pt x="50" y="0"/>
                    </a:lnTo>
                    <a:moveTo>
                      <a:pt x="135" y="0"/>
                    </a:moveTo>
                    <a:lnTo>
                      <a:pt x="85" y="0"/>
                    </a:lnTo>
                    <a:lnTo>
                      <a:pt x="85" y="31"/>
                    </a:lnTo>
                    <a:lnTo>
                      <a:pt x="135" y="31"/>
                    </a:lnTo>
                    <a:lnTo>
                      <a:pt x="135" y="0"/>
                    </a:lnTo>
                    <a:moveTo>
                      <a:pt x="220" y="0"/>
                    </a:moveTo>
                    <a:lnTo>
                      <a:pt x="170" y="0"/>
                    </a:lnTo>
                    <a:lnTo>
                      <a:pt x="170" y="31"/>
                    </a:lnTo>
                    <a:lnTo>
                      <a:pt x="220" y="31"/>
                    </a:lnTo>
                    <a:lnTo>
                      <a:pt x="220" y="0"/>
                    </a:lnTo>
                    <a:moveTo>
                      <a:pt x="304" y="0"/>
                    </a:moveTo>
                    <a:lnTo>
                      <a:pt x="255" y="0"/>
                    </a:lnTo>
                    <a:lnTo>
                      <a:pt x="255" y="31"/>
                    </a:lnTo>
                    <a:lnTo>
                      <a:pt x="304" y="31"/>
                    </a:lnTo>
                    <a:lnTo>
                      <a:pt x="304" y="0"/>
                    </a:lnTo>
                    <a:moveTo>
                      <a:pt x="389" y="0"/>
                    </a:moveTo>
                    <a:lnTo>
                      <a:pt x="340" y="0"/>
                    </a:lnTo>
                    <a:lnTo>
                      <a:pt x="340" y="31"/>
                    </a:lnTo>
                    <a:lnTo>
                      <a:pt x="389" y="31"/>
                    </a:lnTo>
                    <a:lnTo>
                      <a:pt x="38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4" name="išḷîḑè"/>
              <p:cNvSpPr/>
              <p:nvPr/>
            </p:nvSpPr>
            <p:spPr bwMode="auto">
              <a:xfrm>
                <a:off x="3473" y="2035"/>
                <a:ext cx="474" cy="31"/>
              </a:xfrm>
              <a:custGeom>
                <a:avLst/>
                <a:gdLst>
                  <a:gd name="T0" fmla="*/ 49 w 469"/>
                  <a:gd name="T1" fmla="*/ 0 h 31"/>
                  <a:gd name="T2" fmla="*/ 33 w 469"/>
                  <a:gd name="T3" fmla="*/ 0 h 31"/>
                  <a:gd name="T4" fmla="*/ 0 w 469"/>
                  <a:gd name="T5" fmla="*/ 27 h 31"/>
                  <a:gd name="T6" fmla="*/ 0 w 469"/>
                  <a:gd name="T7" fmla="*/ 31 h 31"/>
                  <a:gd name="T8" fmla="*/ 49 w 469"/>
                  <a:gd name="T9" fmla="*/ 31 h 31"/>
                  <a:gd name="T10" fmla="*/ 49 w 469"/>
                  <a:gd name="T11" fmla="*/ 0 h 31"/>
                  <a:gd name="T12" fmla="*/ 133 w 469"/>
                  <a:gd name="T13" fmla="*/ 0 h 31"/>
                  <a:gd name="T14" fmla="*/ 84 w 469"/>
                  <a:gd name="T15" fmla="*/ 0 h 31"/>
                  <a:gd name="T16" fmla="*/ 84 w 469"/>
                  <a:gd name="T17" fmla="*/ 31 h 31"/>
                  <a:gd name="T18" fmla="*/ 133 w 469"/>
                  <a:gd name="T19" fmla="*/ 31 h 31"/>
                  <a:gd name="T20" fmla="*/ 133 w 469"/>
                  <a:gd name="T21" fmla="*/ 0 h 31"/>
                  <a:gd name="T22" fmla="*/ 217 w 469"/>
                  <a:gd name="T23" fmla="*/ 0 h 31"/>
                  <a:gd name="T24" fmla="*/ 168 w 469"/>
                  <a:gd name="T25" fmla="*/ 0 h 31"/>
                  <a:gd name="T26" fmla="*/ 168 w 469"/>
                  <a:gd name="T27" fmla="*/ 31 h 31"/>
                  <a:gd name="T28" fmla="*/ 217 w 469"/>
                  <a:gd name="T29" fmla="*/ 31 h 31"/>
                  <a:gd name="T30" fmla="*/ 217 w 469"/>
                  <a:gd name="T31" fmla="*/ 0 h 31"/>
                  <a:gd name="T32" fmla="*/ 301 w 469"/>
                  <a:gd name="T33" fmla="*/ 0 h 31"/>
                  <a:gd name="T34" fmla="*/ 252 w 469"/>
                  <a:gd name="T35" fmla="*/ 0 h 31"/>
                  <a:gd name="T36" fmla="*/ 252 w 469"/>
                  <a:gd name="T37" fmla="*/ 31 h 31"/>
                  <a:gd name="T38" fmla="*/ 301 w 469"/>
                  <a:gd name="T39" fmla="*/ 31 h 31"/>
                  <a:gd name="T40" fmla="*/ 301 w 469"/>
                  <a:gd name="T41" fmla="*/ 0 h 31"/>
                  <a:gd name="T42" fmla="*/ 385 w 469"/>
                  <a:gd name="T43" fmla="*/ 0 h 31"/>
                  <a:gd name="T44" fmla="*/ 336 w 469"/>
                  <a:gd name="T45" fmla="*/ 0 h 31"/>
                  <a:gd name="T46" fmla="*/ 336 w 469"/>
                  <a:gd name="T47" fmla="*/ 31 h 31"/>
                  <a:gd name="T48" fmla="*/ 385 w 469"/>
                  <a:gd name="T49" fmla="*/ 31 h 31"/>
                  <a:gd name="T50" fmla="*/ 385 w 469"/>
                  <a:gd name="T51" fmla="*/ 0 h 31"/>
                  <a:gd name="T52" fmla="*/ 469 w 469"/>
                  <a:gd name="T53" fmla="*/ 0 h 31"/>
                  <a:gd name="T54" fmla="*/ 420 w 469"/>
                  <a:gd name="T55" fmla="*/ 0 h 31"/>
                  <a:gd name="T56" fmla="*/ 420 w 469"/>
                  <a:gd name="T57" fmla="*/ 31 h 31"/>
                  <a:gd name="T58" fmla="*/ 469 w 469"/>
                  <a:gd name="T59" fmla="*/ 31 h 31"/>
                  <a:gd name="T60" fmla="*/ 469 w 469"/>
                  <a:gd name="T6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9" h="31">
                    <a:moveTo>
                      <a:pt x="49" y="0"/>
                    </a:moveTo>
                    <a:cubicBezTo>
                      <a:pt x="33" y="0"/>
                      <a:pt x="33" y="0"/>
                      <a:pt x="33" y="0"/>
                    </a:cubicBezTo>
                    <a:cubicBezTo>
                      <a:pt x="24" y="10"/>
                      <a:pt x="13" y="20"/>
                      <a:pt x="0" y="27"/>
                    </a:cubicBezTo>
                    <a:cubicBezTo>
                      <a:pt x="0" y="31"/>
                      <a:pt x="0" y="31"/>
                      <a:pt x="0" y="31"/>
                    </a:cubicBezTo>
                    <a:cubicBezTo>
                      <a:pt x="49" y="31"/>
                      <a:pt x="49" y="31"/>
                      <a:pt x="49" y="31"/>
                    </a:cubicBezTo>
                    <a:cubicBezTo>
                      <a:pt x="49" y="0"/>
                      <a:pt x="49" y="0"/>
                      <a:pt x="49" y="0"/>
                    </a:cubicBezTo>
                    <a:moveTo>
                      <a:pt x="133" y="0"/>
                    </a:moveTo>
                    <a:cubicBezTo>
                      <a:pt x="84" y="0"/>
                      <a:pt x="84" y="0"/>
                      <a:pt x="84" y="0"/>
                    </a:cubicBezTo>
                    <a:cubicBezTo>
                      <a:pt x="84" y="31"/>
                      <a:pt x="84" y="31"/>
                      <a:pt x="84" y="31"/>
                    </a:cubicBezTo>
                    <a:cubicBezTo>
                      <a:pt x="133" y="31"/>
                      <a:pt x="133" y="31"/>
                      <a:pt x="133" y="31"/>
                    </a:cubicBezTo>
                    <a:cubicBezTo>
                      <a:pt x="133" y="0"/>
                      <a:pt x="133" y="0"/>
                      <a:pt x="133" y="0"/>
                    </a:cubicBezTo>
                    <a:moveTo>
                      <a:pt x="217" y="0"/>
                    </a:moveTo>
                    <a:cubicBezTo>
                      <a:pt x="168" y="0"/>
                      <a:pt x="168" y="0"/>
                      <a:pt x="168" y="0"/>
                    </a:cubicBezTo>
                    <a:cubicBezTo>
                      <a:pt x="168" y="31"/>
                      <a:pt x="168" y="31"/>
                      <a:pt x="168" y="31"/>
                    </a:cubicBezTo>
                    <a:cubicBezTo>
                      <a:pt x="217" y="31"/>
                      <a:pt x="217" y="31"/>
                      <a:pt x="217" y="31"/>
                    </a:cubicBezTo>
                    <a:cubicBezTo>
                      <a:pt x="217" y="0"/>
                      <a:pt x="217" y="0"/>
                      <a:pt x="217" y="0"/>
                    </a:cubicBezTo>
                    <a:moveTo>
                      <a:pt x="301" y="0"/>
                    </a:moveTo>
                    <a:cubicBezTo>
                      <a:pt x="252" y="0"/>
                      <a:pt x="252" y="0"/>
                      <a:pt x="252" y="0"/>
                    </a:cubicBezTo>
                    <a:cubicBezTo>
                      <a:pt x="252" y="31"/>
                      <a:pt x="252" y="31"/>
                      <a:pt x="252" y="31"/>
                    </a:cubicBezTo>
                    <a:cubicBezTo>
                      <a:pt x="301" y="31"/>
                      <a:pt x="301" y="31"/>
                      <a:pt x="301" y="31"/>
                    </a:cubicBezTo>
                    <a:cubicBezTo>
                      <a:pt x="301" y="0"/>
                      <a:pt x="301" y="0"/>
                      <a:pt x="301" y="0"/>
                    </a:cubicBezTo>
                    <a:moveTo>
                      <a:pt x="385" y="0"/>
                    </a:moveTo>
                    <a:cubicBezTo>
                      <a:pt x="336" y="0"/>
                      <a:pt x="336" y="0"/>
                      <a:pt x="336" y="0"/>
                    </a:cubicBezTo>
                    <a:cubicBezTo>
                      <a:pt x="336" y="31"/>
                      <a:pt x="336" y="31"/>
                      <a:pt x="336" y="31"/>
                    </a:cubicBezTo>
                    <a:cubicBezTo>
                      <a:pt x="385" y="31"/>
                      <a:pt x="385" y="31"/>
                      <a:pt x="385" y="31"/>
                    </a:cubicBezTo>
                    <a:cubicBezTo>
                      <a:pt x="385" y="0"/>
                      <a:pt x="385" y="0"/>
                      <a:pt x="385" y="0"/>
                    </a:cubicBezTo>
                    <a:moveTo>
                      <a:pt x="469" y="0"/>
                    </a:moveTo>
                    <a:cubicBezTo>
                      <a:pt x="420" y="0"/>
                      <a:pt x="420" y="0"/>
                      <a:pt x="420" y="0"/>
                    </a:cubicBezTo>
                    <a:cubicBezTo>
                      <a:pt x="420" y="31"/>
                      <a:pt x="420" y="31"/>
                      <a:pt x="420" y="31"/>
                    </a:cubicBezTo>
                    <a:cubicBezTo>
                      <a:pt x="469" y="31"/>
                      <a:pt x="469" y="31"/>
                      <a:pt x="469" y="31"/>
                    </a:cubicBezTo>
                    <a:cubicBezTo>
                      <a:pt x="469" y="0"/>
                      <a:pt x="469" y="0"/>
                      <a:pt x="469" y="0"/>
                    </a:cubicBezTo>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5" name="îṧliḓè"/>
              <p:cNvSpPr/>
              <p:nvPr/>
            </p:nvSpPr>
            <p:spPr bwMode="auto">
              <a:xfrm>
                <a:off x="3473" y="2098"/>
                <a:ext cx="474" cy="32"/>
              </a:xfrm>
              <a:custGeom>
                <a:avLst/>
                <a:gdLst>
                  <a:gd name="T0" fmla="*/ 50 w 474"/>
                  <a:gd name="T1" fmla="*/ 0 h 32"/>
                  <a:gd name="T2" fmla="*/ 0 w 474"/>
                  <a:gd name="T3" fmla="*/ 0 h 32"/>
                  <a:gd name="T4" fmla="*/ 0 w 474"/>
                  <a:gd name="T5" fmla="*/ 32 h 32"/>
                  <a:gd name="T6" fmla="*/ 50 w 474"/>
                  <a:gd name="T7" fmla="*/ 32 h 32"/>
                  <a:gd name="T8" fmla="*/ 50 w 474"/>
                  <a:gd name="T9" fmla="*/ 0 h 32"/>
                  <a:gd name="T10" fmla="*/ 135 w 474"/>
                  <a:gd name="T11" fmla="*/ 0 h 32"/>
                  <a:gd name="T12" fmla="*/ 85 w 474"/>
                  <a:gd name="T13" fmla="*/ 0 h 32"/>
                  <a:gd name="T14" fmla="*/ 85 w 474"/>
                  <a:gd name="T15" fmla="*/ 32 h 32"/>
                  <a:gd name="T16" fmla="*/ 135 w 474"/>
                  <a:gd name="T17" fmla="*/ 32 h 32"/>
                  <a:gd name="T18" fmla="*/ 135 w 474"/>
                  <a:gd name="T19" fmla="*/ 0 h 32"/>
                  <a:gd name="T20" fmla="*/ 220 w 474"/>
                  <a:gd name="T21" fmla="*/ 0 h 32"/>
                  <a:gd name="T22" fmla="*/ 170 w 474"/>
                  <a:gd name="T23" fmla="*/ 0 h 32"/>
                  <a:gd name="T24" fmla="*/ 170 w 474"/>
                  <a:gd name="T25" fmla="*/ 32 h 32"/>
                  <a:gd name="T26" fmla="*/ 220 w 474"/>
                  <a:gd name="T27" fmla="*/ 32 h 32"/>
                  <a:gd name="T28" fmla="*/ 220 w 474"/>
                  <a:gd name="T29" fmla="*/ 0 h 32"/>
                  <a:gd name="T30" fmla="*/ 305 w 474"/>
                  <a:gd name="T31" fmla="*/ 0 h 32"/>
                  <a:gd name="T32" fmla="*/ 255 w 474"/>
                  <a:gd name="T33" fmla="*/ 0 h 32"/>
                  <a:gd name="T34" fmla="*/ 255 w 474"/>
                  <a:gd name="T35" fmla="*/ 32 h 32"/>
                  <a:gd name="T36" fmla="*/ 305 w 474"/>
                  <a:gd name="T37" fmla="*/ 32 h 32"/>
                  <a:gd name="T38" fmla="*/ 305 w 474"/>
                  <a:gd name="T39" fmla="*/ 0 h 32"/>
                  <a:gd name="T40" fmla="*/ 389 w 474"/>
                  <a:gd name="T41" fmla="*/ 0 h 32"/>
                  <a:gd name="T42" fmla="*/ 340 w 474"/>
                  <a:gd name="T43" fmla="*/ 0 h 32"/>
                  <a:gd name="T44" fmla="*/ 340 w 474"/>
                  <a:gd name="T45" fmla="*/ 32 h 32"/>
                  <a:gd name="T46" fmla="*/ 389 w 474"/>
                  <a:gd name="T47" fmla="*/ 32 h 32"/>
                  <a:gd name="T48" fmla="*/ 389 w 474"/>
                  <a:gd name="T49" fmla="*/ 0 h 32"/>
                  <a:gd name="T50" fmla="*/ 474 w 474"/>
                  <a:gd name="T51" fmla="*/ 0 h 32"/>
                  <a:gd name="T52" fmla="*/ 425 w 474"/>
                  <a:gd name="T53" fmla="*/ 0 h 32"/>
                  <a:gd name="T54" fmla="*/ 425 w 474"/>
                  <a:gd name="T55" fmla="*/ 32 h 32"/>
                  <a:gd name="T56" fmla="*/ 474 w 474"/>
                  <a:gd name="T57" fmla="*/ 32 h 32"/>
                  <a:gd name="T58" fmla="*/ 474 w 474"/>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50" y="0"/>
                    </a:moveTo>
                    <a:lnTo>
                      <a:pt x="0" y="0"/>
                    </a:lnTo>
                    <a:lnTo>
                      <a:pt x="0" y="32"/>
                    </a:lnTo>
                    <a:lnTo>
                      <a:pt x="50" y="32"/>
                    </a:lnTo>
                    <a:lnTo>
                      <a:pt x="50" y="0"/>
                    </a:lnTo>
                    <a:close/>
                    <a:moveTo>
                      <a:pt x="135" y="0"/>
                    </a:moveTo>
                    <a:lnTo>
                      <a:pt x="85" y="0"/>
                    </a:lnTo>
                    <a:lnTo>
                      <a:pt x="85" y="32"/>
                    </a:lnTo>
                    <a:lnTo>
                      <a:pt x="135" y="32"/>
                    </a:lnTo>
                    <a:lnTo>
                      <a:pt x="135" y="0"/>
                    </a:lnTo>
                    <a:close/>
                    <a:moveTo>
                      <a:pt x="220" y="0"/>
                    </a:moveTo>
                    <a:lnTo>
                      <a:pt x="170" y="0"/>
                    </a:lnTo>
                    <a:lnTo>
                      <a:pt x="170" y="32"/>
                    </a:lnTo>
                    <a:lnTo>
                      <a:pt x="220" y="32"/>
                    </a:lnTo>
                    <a:lnTo>
                      <a:pt x="220" y="0"/>
                    </a:lnTo>
                    <a:close/>
                    <a:moveTo>
                      <a:pt x="305" y="0"/>
                    </a:moveTo>
                    <a:lnTo>
                      <a:pt x="255" y="0"/>
                    </a:lnTo>
                    <a:lnTo>
                      <a:pt x="255" y="32"/>
                    </a:lnTo>
                    <a:lnTo>
                      <a:pt x="305" y="32"/>
                    </a:lnTo>
                    <a:lnTo>
                      <a:pt x="305" y="0"/>
                    </a:lnTo>
                    <a:close/>
                    <a:moveTo>
                      <a:pt x="389" y="0"/>
                    </a:moveTo>
                    <a:lnTo>
                      <a:pt x="340" y="0"/>
                    </a:lnTo>
                    <a:lnTo>
                      <a:pt x="340" y="32"/>
                    </a:lnTo>
                    <a:lnTo>
                      <a:pt x="389" y="32"/>
                    </a:lnTo>
                    <a:lnTo>
                      <a:pt x="389" y="0"/>
                    </a:lnTo>
                    <a:close/>
                    <a:moveTo>
                      <a:pt x="474" y="0"/>
                    </a:moveTo>
                    <a:lnTo>
                      <a:pt x="425" y="0"/>
                    </a:lnTo>
                    <a:lnTo>
                      <a:pt x="425" y="32"/>
                    </a:lnTo>
                    <a:lnTo>
                      <a:pt x="474" y="32"/>
                    </a:lnTo>
                    <a:lnTo>
                      <a:pt x="474"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6" name="îṡḷiḓé"/>
              <p:cNvSpPr/>
              <p:nvPr/>
            </p:nvSpPr>
            <p:spPr bwMode="auto">
              <a:xfrm>
                <a:off x="3473" y="2098"/>
                <a:ext cx="474" cy="32"/>
              </a:xfrm>
              <a:custGeom>
                <a:avLst/>
                <a:gdLst>
                  <a:gd name="T0" fmla="*/ 50 w 474"/>
                  <a:gd name="T1" fmla="*/ 0 h 32"/>
                  <a:gd name="T2" fmla="*/ 0 w 474"/>
                  <a:gd name="T3" fmla="*/ 0 h 32"/>
                  <a:gd name="T4" fmla="*/ 0 w 474"/>
                  <a:gd name="T5" fmla="*/ 32 h 32"/>
                  <a:gd name="T6" fmla="*/ 50 w 474"/>
                  <a:gd name="T7" fmla="*/ 32 h 32"/>
                  <a:gd name="T8" fmla="*/ 50 w 474"/>
                  <a:gd name="T9" fmla="*/ 0 h 32"/>
                  <a:gd name="T10" fmla="*/ 135 w 474"/>
                  <a:gd name="T11" fmla="*/ 0 h 32"/>
                  <a:gd name="T12" fmla="*/ 85 w 474"/>
                  <a:gd name="T13" fmla="*/ 0 h 32"/>
                  <a:gd name="T14" fmla="*/ 85 w 474"/>
                  <a:gd name="T15" fmla="*/ 32 h 32"/>
                  <a:gd name="T16" fmla="*/ 135 w 474"/>
                  <a:gd name="T17" fmla="*/ 32 h 32"/>
                  <a:gd name="T18" fmla="*/ 135 w 474"/>
                  <a:gd name="T19" fmla="*/ 0 h 32"/>
                  <a:gd name="T20" fmla="*/ 220 w 474"/>
                  <a:gd name="T21" fmla="*/ 0 h 32"/>
                  <a:gd name="T22" fmla="*/ 170 w 474"/>
                  <a:gd name="T23" fmla="*/ 0 h 32"/>
                  <a:gd name="T24" fmla="*/ 170 w 474"/>
                  <a:gd name="T25" fmla="*/ 32 h 32"/>
                  <a:gd name="T26" fmla="*/ 220 w 474"/>
                  <a:gd name="T27" fmla="*/ 32 h 32"/>
                  <a:gd name="T28" fmla="*/ 220 w 474"/>
                  <a:gd name="T29" fmla="*/ 0 h 32"/>
                  <a:gd name="T30" fmla="*/ 305 w 474"/>
                  <a:gd name="T31" fmla="*/ 0 h 32"/>
                  <a:gd name="T32" fmla="*/ 255 w 474"/>
                  <a:gd name="T33" fmla="*/ 0 h 32"/>
                  <a:gd name="T34" fmla="*/ 255 w 474"/>
                  <a:gd name="T35" fmla="*/ 32 h 32"/>
                  <a:gd name="T36" fmla="*/ 305 w 474"/>
                  <a:gd name="T37" fmla="*/ 32 h 32"/>
                  <a:gd name="T38" fmla="*/ 305 w 474"/>
                  <a:gd name="T39" fmla="*/ 0 h 32"/>
                  <a:gd name="T40" fmla="*/ 389 w 474"/>
                  <a:gd name="T41" fmla="*/ 0 h 32"/>
                  <a:gd name="T42" fmla="*/ 340 w 474"/>
                  <a:gd name="T43" fmla="*/ 0 h 32"/>
                  <a:gd name="T44" fmla="*/ 340 w 474"/>
                  <a:gd name="T45" fmla="*/ 32 h 32"/>
                  <a:gd name="T46" fmla="*/ 389 w 474"/>
                  <a:gd name="T47" fmla="*/ 32 h 32"/>
                  <a:gd name="T48" fmla="*/ 389 w 474"/>
                  <a:gd name="T49" fmla="*/ 0 h 32"/>
                  <a:gd name="T50" fmla="*/ 474 w 474"/>
                  <a:gd name="T51" fmla="*/ 0 h 32"/>
                  <a:gd name="T52" fmla="*/ 425 w 474"/>
                  <a:gd name="T53" fmla="*/ 0 h 32"/>
                  <a:gd name="T54" fmla="*/ 425 w 474"/>
                  <a:gd name="T55" fmla="*/ 32 h 32"/>
                  <a:gd name="T56" fmla="*/ 474 w 474"/>
                  <a:gd name="T57" fmla="*/ 32 h 32"/>
                  <a:gd name="T58" fmla="*/ 474 w 474"/>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4" h="32">
                    <a:moveTo>
                      <a:pt x="50" y="0"/>
                    </a:moveTo>
                    <a:lnTo>
                      <a:pt x="0" y="0"/>
                    </a:lnTo>
                    <a:lnTo>
                      <a:pt x="0" y="32"/>
                    </a:lnTo>
                    <a:lnTo>
                      <a:pt x="50" y="32"/>
                    </a:lnTo>
                    <a:lnTo>
                      <a:pt x="50" y="0"/>
                    </a:lnTo>
                    <a:moveTo>
                      <a:pt x="135" y="0"/>
                    </a:moveTo>
                    <a:lnTo>
                      <a:pt x="85" y="0"/>
                    </a:lnTo>
                    <a:lnTo>
                      <a:pt x="85" y="32"/>
                    </a:lnTo>
                    <a:lnTo>
                      <a:pt x="135" y="32"/>
                    </a:lnTo>
                    <a:lnTo>
                      <a:pt x="135" y="0"/>
                    </a:lnTo>
                    <a:moveTo>
                      <a:pt x="220" y="0"/>
                    </a:moveTo>
                    <a:lnTo>
                      <a:pt x="170" y="0"/>
                    </a:lnTo>
                    <a:lnTo>
                      <a:pt x="170" y="32"/>
                    </a:lnTo>
                    <a:lnTo>
                      <a:pt x="220" y="32"/>
                    </a:lnTo>
                    <a:lnTo>
                      <a:pt x="220" y="0"/>
                    </a:lnTo>
                    <a:moveTo>
                      <a:pt x="305" y="0"/>
                    </a:moveTo>
                    <a:lnTo>
                      <a:pt x="255" y="0"/>
                    </a:lnTo>
                    <a:lnTo>
                      <a:pt x="255" y="32"/>
                    </a:lnTo>
                    <a:lnTo>
                      <a:pt x="305" y="32"/>
                    </a:lnTo>
                    <a:lnTo>
                      <a:pt x="305" y="0"/>
                    </a:lnTo>
                    <a:moveTo>
                      <a:pt x="389" y="0"/>
                    </a:moveTo>
                    <a:lnTo>
                      <a:pt x="340" y="0"/>
                    </a:lnTo>
                    <a:lnTo>
                      <a:pt x="340" y="32"/>
                    </a:lnTo>
                    <a:lnTo>
                      <a:pt x="389" y="32"/>
                    </a:lnTo>
                    <a:lnTo>
                      <a:pt x="389" y="0"/>
                    </a:lnTo>
                    <a:moveTo>
                      <a:pt x="474" y="0"/>
                    </a:moveTo>
                    <a:lnTo>
                      <a:pt x="425" y="0"/>
                    </a:lnTo>
                    <a:lnTo>
                      <a:pt x="425" y="32"/>
                    </a:lnTo>
                    <a:lnTo>
                      <a:pt x="474" y="32"/>
                    </a:lnTo>
                    <a:lnTo>
                      <a:pt x="4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7" name="ïṣḻïdé"/>
              <p:cNvSpPr/>
              <p:nvPr/>
            </p:nvSpPr>
            <p:spPr bwMode="auto">
              <a:xfrm>
                <a:off x="3473" y="2161"/>
                <a:ext cx="474" cy="33"/>
              </a:xfrm>
              <a:custGeom>
                <a:avLst/>
                <a:gdLst>
                  <a:gd name="T0" fmla="*/ 17 w 469"/>
                  <a:gd name="T1" fmla="*/ 0 h 32"/>
                  <a:gd name="T2" fmla="*/ 0 w 469"/>
                  <a:gd name="T3" fmla="*/ 0 h 32"/>
                  <a:gd name="T4" fmla="*/ 0 w 469"/>
                  <a:gd name="T5" fmla="*/ 1 h 32"/>
                  <a:gd name="T6" fmla="*/ 17 w 469"/>
                  <a:gd name="T7" fmla="*/ 1 h 32"/>
                  <a:gd name="T8" fmla="*/ 17 w 469"/>
                  <a:gd name="T9" fmla="*/ 0 h 32"/>
                  <a:gd name="T10" fmla="*/ 49 w 469"/>
                  <a:gd name="T11" fmla="*/ 0 h 32"/>
                  <a:gd name="T12" fmla="*/ 27 w 469"/>
                  <a:gd name="T13" fmla="*/ 0 h 32"/>
                  <a:gd name="T14" fmla="*/ 27 w 469"/>
                  <a:gd name="T15" fmla="*/ 1 h 32"/>
                  <a:gd name="T16" fmla="*/ 27 w 469"/>
                  <a:gd name="T17" fmla="*/ 32 h 32"/>
                  <a:gd name="T18" fmla="*/ 49 w 469"/>
                  <a:gd name="T19" fmla="*/ 32 h 32"/>
                  <a:gd name="T20" fmla="*/ 49 w 469"/>
                  <a:gd name="T21" fmla="*/ 0 h 32"/>
                  <a:gd name="T22" fmla="*/ 133 w 469"/>
                  <a:gd name="T23" fmla="*/ 0 h 32"/>
                  <a:gd name="T24" fmla="*/ 84 w 469"/>
                  <a:gd name="T25" fmla="*/ 0 h 32"/>
                  <a:gd name="T26" fmla="*/ 84 w 469"/>
                  <a:gd name="T27" fmla="*/ 32 h 32"/>
                  <a:gd name="T28" fmla="*/ 133 w 469"/>
                  <a:gd name="T29" fmla="*/ 32 h 32"/>
                  <a:gd name="T30" fmla="*/ 133 w 469"/>
                  <a:gd name="T31" fmla="*/ 0 h 32"/>
                  <a:gd name="T32" fmla="*/ 217 w 469"/>
                  <a:gd name="T33" fmla="*/ 0 h 32"/>
                  <a:gd name="T34" fmla="*/ 168 w 469"/>
                  <a:gd name="T35" fmla="*/ 0 h 32"/>
                  <a:gd name="T36" fmla="*/ 168 w 469"/>
                  <a:gd name="T37" fmla="*/ 32 h 32"/>
                  <a:gd name="T38" fmla="*/ 217 w 469"/>
                  <a:gd name="T39" fmla="*/ 32 h 32"/>
                  <a:gd name="T40" fmla="*/ 217 w 469"/>
                  <a:gd name="T41" fmla="*/ 0 h 32"/>
                  <a:gd name="T42" fmla="*/ 301 w 469"/>
                  <a:gd name="T43" fmla="*/ 0 h 32"/>
                  <a:gd name="T44" fmla="*/ 252 w 469"/>
                  <a:gd name="T45" fmla="*/ 0 h 32"/>
                  <a:gd name="T46" fmla="*/ 252 w 469"/>
                  <a:gd name="T47" fmla="*/ 32 h 32"/>
                  <a:gd name="T48" fmla="*/ 301 w 469"/>
                  <a:gd name="T49" fmla="*/ 32 h 32"/>
                  <a:gd name="T50" fmla="*/ 301 w 469"/>
                  <a:gd name="T51" fmla="*/ 0 h 32"/>
                  <a:gd name="T52" fmla="*/ 385 w 469"/>
                  <a:gd name="T53" fmla="*/ 0 h 32"/>
                  <a:gd name="T54" fmla="*/ 336 w 469"/>
                  <a:gd name="T55" fmla="*/ 0 h 32"/>
                  <a:gd name="T56" fmla="*/ 336 w 469"/>
                  <a:gd name="T57" fmla="*/ 32 h 32"/>
                  <a:gd name="T58" fmla="*/ 385 w 469"/>
                  <a:gd name="T59" fmla="*/ 32 h 32"/>
                  <a:gd name="T60" fmla="*/ 385 w 469"/>
                  <a:gd name="T61" fmla="*/ 0 h 32"/>
                  <a:gd name="T62" fmla="*/ 469 w 469"/>
                  <a:gd name="T63" fmla="*/ 0 h 32"/>
                  <a:gd name="T64" fmla="*/ 420 w 469"/>
                  <a:gd name="T65" fmla="*/ 0 h 32"/>
                  <a:gd name="T66" fmla="*/ 420 w 469"/>
                  <a:gd name="T67" fmla="*/ 32 h 32"/>
                  <a:gd name="T68" fmla="*/ 469 w 469"/>
                  <a:gd name="T69" fmla="*/ 32 h 32"/>
                  <a:gd name="T70" fmla="*/ 469 w 469"/>
                  <a:gd name="T7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9" h="32">
                    <a:moveTo>
                      <a:pt x="17" y="0"/>
                    </a:moveTo>
                    <a:cubicBezTo>
                      <a:pt x="0" y="0"/>
                      <a:pt x="0" y="0"/>
                      <a:pt x="0" y="0"/>
                    </a:cubicBezTo>
                    <a:cubicBezTo>
                      <a:pt x="0" y="1"/>
                      <a:pt x="0" y="1"/>
                      <a:pt x="0" y="1"/>
                    </a:cubicBezTo>
                    <a:cubicBezTo>
                      <a:pt x="17" y="1"/>
                      <a:pt x="17" y="1"/>
                      <a:pt x="17" y="1"/>
                    </a:cubicBezTo>
                    <a:cubicBezTo>
                      <a:pt x="17" y="1"/>
                      <a:pt x="17" y="1"/>
                      <a:pt x="17" y="0"/>
                    </a:cubicBezTo>
                    <a:moveTo>
                      <a:pt x="49" y="0"/>
                    </a:moveTo>
                    <a:cubicBezTo>
                      <a:pt x="27" y="0"/>
                      <a:pt x="27" y="0"/>
                      <a:pt x="27" y="0"/>
                    </a:cubicBezTo>
                    <a:cubicBezTo>
                      <a:pt x="27" y="1"/>
                      <a:pt x="27" y="1"/>
                      <a:pt x="27" y="1"/>
                    </a:cubicBezTo>
                    <a:cubicBezTo>
                      <a:pt x="27" y="32"/>
                      <a:pt x="27" y="32"/>
                      <a:pt x="27" y="32"/>
                    </a:cubicBezTo>
                    <a:cubicBezTo>
                      <a:pt x="49" y="32"/>
                      <a:pt x="49" y="32"/>
                      <a:pt x="49" y="32"/>
                    </a:cubicBezTo>
                    <a:cubicBezTo>
                      <a:pt x="49" y="0"/>
                      <a:pt x="49" y="0"/>
                      <a:pt x="49" y="0"/>
                    </a:cubicBezTo>
                    <a:moveTo>
                      <a:pt x="133" y="0"/>
                    </a:moveTo>
                    <a:cubicBezTo>
                      <a:pt x="84" y="0"/>
                      <a:pt x="84" y="0"/>
                      <a:pt x="84" y="0"/>
                    </a:cubicBezTo>
                    <a:cubicBezTo>
                      <a:pt x="84" y="32"/>
                      <a:pt x="84" y="32"/>
                      <a:pt x="84" y="32"/>
                    </a:cubicBezTo>
                    <a:cubicBezTo>
                      <a:pt x="133" y="32"/>
                      <a:pt x="133" y="32"/>
                      <a:pt x="133" y="32"/>
                    </a:cubicBezTo>
                    <a:cubicBezTo>
                      <a:pt x="133" y="0"/>
                      <a:pt x="133" y="0"/>
                      <a:pt x="133" y="0"/>
                    </a:cubicBezTo>
                    <a:moveTo>
                      <a:pt x="217" y="0"/>
                    </a:moveTo>
                    <a:cubicBezTo>
                      <a:pt x="168" y="0"/>
                      <a:pt x="168" y="0"/>
                      <a:pt x="168" y="0"/>
                    </a:cubicBezTo>
                    <a:cubicBezTo>
                      <a:pt x="168" y="32"/>
                      <a:pt x="168" y="32"/>
                      <a:pt x="168" y="32"/>
                    </a:cubicBezTo>
                    <a:cubicBezTo>
                      <a:pt x="217" y="32"/>
                      <a:pt x="217" y="32"/>
                      <a:pt x="217" y="32"/>
                    </a:cubicBezTo>
                    <a:cubicBezTo>
                      <a:pt x="217" y="0"/>
                      <a:pt x="217" y="0"/>
                      <a:pt x="217" y="0"/>
                    </a:cubicBezTo>
                    <a:moveTo>
                      <a:pt x="301" y="0"/>
                    </a:moveTo>
                    <a:cubicBezTo>
                      <a:pt x="252" y="0"/>
                      <a:pt x="252" y="0"/>
                      <a:pt x="252" y="0"/>
                    </a:cubicBezTo>
                    <a:cubicBezTo>
                      <a:pt x="252" y="32"/>
                      <a:pt x="252" y="32"/>
                      <a:pt x="252" y="32"/>
                    </a:cubicBezTo>
                    <a:cubicBezTo>
                      <a:pt x="301" y="32"/>
                      <a:pt x="301" y="32"/>
                      <a:pt x="301" y="32"/>
                    </a:cubicBezTo>
                    <a:cubicBezTo>
                      <a:pt x="301" y="0"/>
                      <a:pt x="301" y="0"/>
                      <a:pt x="301" y="0"/>
                    </a:cubicBezTo>
                    <a:moveTo>
                      <a:pt x="385" y="0"/>
                    </a:moveTo>
                    <a:cubicBezTo>
                      <a:pt x="336" y="0"/>
                      <a:pt x="336" y="0"/>
                      <a:pt x="336" y="0"/>
                    </a:cubicBezTo>
                    <a:cubicBezTo>
                      <a:pt x="336" y="32"/>
                      <a:pt x="336" y="32"/>
                      <a:pt x="336" y="32"/>
                    </a:cubicBezTo>
                    <a:cubicBezTo>
                      <a:pt x="385" y="32"/>
                      <a:pt x="385" y="32"/>
                      <a:pt x="385" y="32"/>
                    </a:cubicBezTo>
                    <a:cubicBezTo>
                      <a:pt x="385" y="0"/>
                      <a:pt x="385" y="0"/>
                      <a:pt x="385" y="0"/>
                    </a:cubicBezTo>
                    <a:moveTo>
                      <a:pt x="469" y="0"/>
                    </a:moveTo>
                    <a:cubicBezTo>
                      <a:pt x="420" y="0"/>
                      <a:pt x="420" y="0"/>
                      <a:pt x="420" y="0"/>
                    </a:cubicBezTo>
                    <a:cubicBezTo>
                      <a:pt x="420" y="32"/>
                      <a:pt x="420" y="32"/>
                      <a:pt x="420" y="32"/>
                    </a:cubicBezTo>
                    <a:cubicBezTo>
                      <a:pt x="469" y="32"/>
                      <a:pt x="469" y="32"/>
                      <a:pt x="469" y="32"/>
                    </a:cubicBezTo>
                    <a:cubicBezTo>
                      <a:pt x="469" y="0"/>
                      <a:pt x="469" y="0"/>
                      <a:pt x="469" y="0"/>
                    </a:cubicBezTo>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8" name="işļïḑé"/>
              <p:cNvSpPr/>
              <p:nvPr/>
            </p:nvSpPr>
            <p:spPr bwMode="auto">
              <a:xfrm>
                <a:off x="3501" y="2225"/>
                <a:ext cx="446" cy="32"/>
              </a:xfrm>
              <a:custGeom>
                <a:avLst/>
                <a:gdLst>
                  <a:gd name="T0" fmla="*/ 22 w 446"/>
                  <a:gd name="T1" fmla="*/ 0 h 32"/>
                  <a:gd name="T2" fmla="*/ 0 w 446"/>
                  <a:gd name="T3" fmla="*/ 0 h 32"/>
                  <a:gd name="T4" fmla="*/ 0 w 446"/>
                  <a:gd name="T5" fmla="*/ 32 h 32"/>
                  <a:gd name="T6" fmla="*/ 22 w 446"/>
                  <a:gd name="T7" fmla="*/ 32 h 32"/>
                  <a:gd name="T8" fmla="*/ 22 w 446"/>
                  <a:gd name="T9" fmla="*/ 0 h 32"/>
                  <a:gd name="T10" fmla="*/ 107 w 446"/>
                  <a:gd name="T11" fmla="*/ 0 h 32"/>
                  <a:gd name="T12" fmla="*/ 57 w 446"/>
                  <a:gd name="T13" fmla="*/ 0 h 32"/>
                  <a:gd name="T14" fmla="*/ 57 w 446"/>
                  <a:gd name="T15" fmla="*/ 32 h 32"/>
                  <a:gd name="T16" fmla="*/ 107 w 446"/>
                  <a:gd name="T17" fmla="*/ 32 h 32"/>
                  <a:gd name="T18" fmla="*/ 107 w 446"/>
                  <a:gd name="T19" fmla="*/ 0 h 32"/>
                  <a:gd name="T20" fmla="*/ 192 w 446"/>
                  <a:gd name="T21" fmla="*/ 0 h 32"/>
                  <a:gd name="T22" fmla="*/ 142 w 446"/>
                  <a:gd name="T23" fmla="*/ 0 h 32"/>
                  <a:gd name="T24" fmla="*/ 142 w 446"/>
                  <a:gd name="T25" fmla="*/ 32 h 32"/>
                  <a:gd name="T26" fmla="*/ 192 w 446"/>
                  <a:gd name="T27" fmla="*/ 32 h 32"/>
                  <a:gd name="T28" fmla="*/ 192 w 446"/>
                  <a:gd name="T29" fmla="*/ 0 h 32"/>
                  <a:gd name="T30" fmla="*/ 277 w 446"/>
                  <a:gd name="T31" fmla="*/ 0 h 32"/>
                  <a:gd name="T32" fmla="*/ 227 w 446"/>
                  <a:gd name="T33" fmla="*/ 0 h 32"/>
                  <a:gd name="T34" fmla="*/ 227 w 446"/>
                  <a:gd name="T35" fmla="*/ 32 h 32"/>
                  <a:gd name="T36" fmla="*/ 277 w 446"/>
                  <a:gd name="T37" fmla="*/ 32 h 32"/>
                  <a:gd name="T38" fmla="*/ 277 w 446"/>
                  <a:gd name="T39" fmla="*/ 0 h 32"/>
                  <a:gd name="T40" fmla="*/ 361 w 446"/>
                  <a:gd name="T41" fmla="*/ 0 h 32"/>
                  <a:gd name="T42" fmla="*/ 312 w 446"/>
                  <a:gd name="T43" fmla="*/ 0 h 32"/>
                  <a:gd name="T44" fmla="*/ 312 w 446"/>
                  <a:gd name="T45" fmla="*/ 32 h 32"/>
                  <a:gd name="T46" fmla="*/ 361 w 446"/>
                  <a:gd name="T47" fmla="*/ 32 h 32"/>
                  <a:gd name="T48" fmla="*/ 361 w 446"/>
                  <a:gd name="T49" fmla="*/ 0 h 32"/>
                  <a:gd name="T50" fmla="*/ 446 w 446"/>
                  <a:gd name="T51" fmla="*/ 0 h 32"/>
                  <a:gd name="T52" fmla="*/ 397 w 446"/>
                  <a:gd name="T53" fmla="*/ 0 h 32"/>
                  <a:gd name="T54" fmla="*/ 397 w 446"/>
                  <a:gd name="T55" fmla="*/ 32 h 32"/>
                  <a:gd name="T56" fmla="*/ 446 w 446"/>
                  <a:gd name="T57" fmla="*/ 32 h 32"/>
                  <a:gd name="T58" fmla="*/ 446 w 446"/>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6" h="32">
                    <a:moveTo>
                      <a:pt x="22" y="0"/>
                    </a:moveTo>
                    <a:lnTo>
                      <a:pt x="0" y="0"/>
                    </a:lnTo>
                    <a:lnTo>
                      <a:pt x="0" y="32"/>
                    </a:lnTo>
                    <a:lnTo>
                      <a:pt x="22" y="32"/>
                    </a:lnTo>
                    <a:lnTo>
                      <a:pt x="22" y="0"/>
                    </a:lnTo>
                    <a:close/>
                    <a:moveTo>
                      <a:pt x="107" y="0"/>
                    </a:moveTo>
                    <a:lnTo>
                      <a:pt x="57" y="0"/>
                    </a:lnTo>
                    <a:lnTo>
                      <a:pt x="57" y="32"/>
                    </a:lnTo>
                    <a:lnTo>
                      <a:pt x="107" y="32"/>
                    </a:lnTo>
                    <a:lnTo>
                      <a:pt x="107" y="0"/>
                    </a:lnTo>
                    <a:close/>
                    <a:moveTo>
                      <a:pt x="192" y="0"/>
                    </a:moveTo>
                    <a:lnTo>
                      <a:pt x="142" y="0"/>
                    </a:lnTo>
                    <a:lnTo>
                      <a:pt x="142" y="32"/>
                    </a:lnTo>
                    <a:lnTo>
                      <a:pt x="192" y="32"/>
                    </a:lnTo>
                    <a:lnTo>
                      <a:pt x="192" y="0"/>
                    </a:lnTo>
                    <a:close/>
                    <a:moveTo>
                      <a:pt x="277" y="0"/>
                    </a:moveTo>
                    <a:lnTo>
                      <a:pt x="227" y="0"/>
                    </a:lnTo>
                    <a:lnTo>
                      <a:pt x="227" y="32"/>
                    </a:lnTo>
                    <a:lnTo>
                      <a:pt x="277" y="32"/>
                    </a:lnTo>
                    <a:lnTo>
                      <a:pt x="277" y="0"/>
                    </a:lnTo>
                    <a:close/>
                    <a:moveTo>
                      <a:pt x="361" y="0"/>
                    </a:moveTo>
                    <a:lnTo>
                      <a:pt x="312" y="0"/>
                    </a:lnTo>
                    <a:lnTo>
                      <a:pt x="312" y="32"/>
                    </a:lnTo>
                    <a:lnTo>
                      <a:pt x="361" y="32"/>
                    </a:lnTo>
                    <a:lnTo>
                      <a:pt x="361" y="0"/>
                    </a:lnTo>
                    <a:close/>
                    <a:moveTo>
                      <a:pt x="446" y="0"/>
                    </a:moveTo>
                    <a:lnTo>
                      <a:pt x="397" y="0"/>
                    </a:lnTo>
                    <a:lnTo>
                      <a:pt x="397" y="32"/>
                    </a:lnTo>
                    <a:lnTo>
                      <a:pt x="446" y="32"/>
                    </a:lnTo>
                    <a:lnTo>
                      <a:pt x="446"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9" name="îš1îḓê"/>
              <p:cNvSpPr/>
              <p:nvPr/>
            </p:nvSpPr>
            <p:spPr bwMode="auto">
              <a:xfrm>
                <a:off x="3501" y="2225"/>
                <a:ext cx="446" cy="32"/>
              </a:xfrm>
              <a:custGeom>
                <a:avLst/>
                <a:gdLst>
                  <a:gd name="T0" fmla="*/ 22 w 446"/>
                  <a:gd name="T1" fmla="*/ 0 h 32"/>
                  <a:gd name="T2" fmla="*/ 0 w 446"/>
                  <a:gd name="T3" fmla="*/ 0 h 32"/>
                  <a:gd name="T4" fmla="*/ 0 w 446"/>
                  <a:gd name="T5" fmla="*/ 32 h 32"/>
                  <a:gd name="T6" fmla="*/ 22 w 446"/>
                  <a:gd name="T7" fmla="*/ 32 h 32"/>
                  <a:gd name="T8" fmla="*/ 22 w 446"/>
                  <a:gd name="T9" fmla="*/ 0 h 32"/>
                  <a:gd name="T10" fmla="*/ 107 w 446"/>
                  <a:gd name="T11" fmla="*/ 0 h 32"/>
                  <a:gd name="T12" fmla="*/ 57 w 446"/>
                  <a:gd name="T13" fmla="*/ 0 h 32"/>
                  <a:gd name="T14" fmla="*/ 57 w 446"/>
                  <a:gd name="T15" fmla="*/ 32 h 32"/>
                  <a:gd name="T16" fmla="*/ 107 w 446"/>
                  <a:gd name="T17" fmla="*/ 32 h 32"/>
                  <a:gd name="T18" fmla="*/ 107 w 446"/>
                  <a:gd name="T19" fmla="*/ 0 h 32"/>
                  <a:gd name="T20" fmla="*/ 192 w 446"/>
                  <a:gd name="T21" fmla="*/ 0 h 32"/>
                  <a:gd name="T22" fmla="*/ 142 w 446"/>
                  <a:gd name="T23" fmla="*/ 0 h 32"/>
                  <a:gd name="T24" fmla="*/ 142 w 446"/>
                  <a:gd name="T25" fmla="*/ 32 h 32"/>
                  <a:gd name="T26" fmla="*/ 192 w 446"/>
                  <a:gd name="T27" fmla="*/ 32 h 32"/>
                  <a:gd name="T28" fmla="*/ 192 w 446"/>
                  <a:gd name="T29" fmla="*/ 0 h 32"/>
                  <a:gd name="T30" fmla="*/ 277 w 446"/>
                  <a:gd name="T31" fmla="*/ 0 h 32"/>
                  <a:gd name="T32" fmla="*/ 227 w 446"/>
                  <a:gd name="T33" fmla="*/ 0 h 32"/>
                  <a:gd name="T34" fmla="*/ 227 w 446"/>
                  <a:gd name="T35" fmla="*/ 32 h 32"/>
                  <a:gd name="T36" fmla="*/ 277 w 446"/>
                  <a:gd name="T37" fmla="*/ 32 h 32"/>
                  <a:gd name="T38" fmla="*/ 277 w 446"/>
                  <a:gd name="T39" fmla="*/ 0 h 32"/>
                  <a:gd name="T40" fmla="*/ 361 w 446"/>
                  <a:gd name="T41" fmla="*/ 0 h 32"/>
                  <a:gd name="T42" fmla="*/ 312 w 446"/>
                  <a:gd name="T43" fmla="*/ 0 h 32"/>
                  <a:gd name="T44" fmla="*/ 312 w 446"/>
                  <a:gd name="T45" fmla="*/ 32 h 32"/>
                  <a:gd name="T46" fmla="*/ 361 w 446"/>
                  <a:gd name="T47" fmla="*/ 32 h 32"/>
                  <a:gd name="T48" fmla="*/ 361 w 446"/>
                  <a:gd name="T49" fmla="*/ 0 h 32"/>
                  <a:gd name="T50" fmla="*/ 446 w 446"/>
                  <a:gd name="T51" fmla="*/ 0 h 32"/>
                  <a:gd name="T52" fmla="*/ 397 w 446"/>
                  <a:gd name="T53" fmla="*/ 0 h 32"/>
                  <a:gd name="T54" fmla="*/ 397 w 446"/>
                  <a:gd name="T55" fmla="*/ 32 h 32"/>
                  <a:gd name="T56" fmla="*/ 446 w 446"/>
                  <a:gd name="T57" fmla="*/ 32 h 32"/>
                  <a:gd name="T58" fmla="*/ 446 w 446"/>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6" h="32">
                    <a:moveTo>
                      <a:pt x="22" y="0"/>
                    </a:moveTo>
                    <a:lnTo>
                      <a:pt x="0" y="0"/>
                    </a:lnTo>
                    <a:lnTo>
                      <a:pt x="0" y="32"/>
                    </a:lnTo>
                    <a:lnTo>
                      <a:pt x="22" y="32"/>
                    </a:lnTo>
                    <a:lnTo>
                      <a:pt x="22" y="0"/>
                    </a:lnTo>
                    <a:moveTo>
                      <a:pt x="107" y="0"/>
                    </a:moveTo>
                    <a:lnTo>
                      <a:pt x="57" y="0"/>
                    </a:lnTo>
                    <a:lnTo>
                      <a:pt x="57" y="32"/>
                    </a:lnTo>
                    <a:lnTo>
                      <a:pt x="107" y="32"/>
                    </a:lnTo>
                    <a:lnTo>
                      <a:pt x="107" y="0"/>
                    </a:lnTo>
                    <a:moveTo>
                      <a:pt x="192" y="0"/>
                    </a:moveTo>
                    <a:lnTo>
                      <a:pt x="142" y="0"/>
                    </a:lnTo>
                    <a:lnTo>
                      <a:pt x="142" y="32"/>
                    </a:lnTo>
                    <a:lnTo>
                      <a:pt x="192" y="32"/>
                    </a:lnTo>
                    <a:lnTo>
                      <a:pt x="192" y="0"/>
                    </a:lnTo>
                    <a:moveTo>
                      <a:pt x="277" y="0"/>
                    </a:moveTo>
                    <a:lnTo>
                      <a:pt x="227" y="0"/>
                    </a:lnTo>
                    <a:lnTo>
                      <a:pt x="227" y="32"/>
                    </a:lnTo>
                    <a:lnTo>
                      <a:pt x="277" y="32"/>
                    </a:lnTo>
                    <a:lnTo>
                      <a:pt x="277" y="0"/>
                    </a:lnTo>
                    <a:moveTo>
                      <a:pt x="361" y="0"/>
                    </a:moveTo>
                    <a:lnTo>
                      <a:pt x="312" y="0"/>
                    </a:lnTo>
                    <a:lnTo>
                      <a:pt x="312" y="32"/>
                    </a:lnTo>
                    <a:lnTo>
                      <a:pt x="361" y="32"/>
                    </a:lnTo>
                    <a:lnTo>
                      <a:pt x="361" y="0"/>
                    </a:lnTo>
                    <a:moveTo>
                      <a:pt x="446" y="0"/>
                    </a:moveTo>
                    <a:lnTo>
                      <a:pt x="397" y="0"/>
                    </a:lnTo>
                    <a:lnTo>
                      <a:pt x="397" y="32"/>
                    </a:lnTo>
                    <a:lnTo>
                      <a:pt x="446" y="32"/>
                    </a:lnTo>
                    <a:lnTo>
                      <a:pt x="4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0" name="i$1îḑè"/>
              <p:cNvSpPr/>
              <p:nvPr/>
            </p:nvSpPr>
            <p:spPr bwMode="auto">
              <a:xfrm>
                <a:off x="3501" y="2295"/>
                <a:ext cx="446" cy="31"/>
              </a:xfrm>
              <a:custGeom>
                <a:avLst/>
                <a:gdLst>
                  <a:gd name="T0" fmla="*/ 22 w 446"/>
                  <a:gd name="T1" fmla="*/ 0 h 31"/>
                  <a:gd name="T2" fmla="*/ 0 w 446"/>
                  <a:gd name="T3" fmla="*/ 0 h 31"/>
                  <a:gd name="T4" fmla="*/ 0 w 446"/>
                  <a:gd name="T5" fmla="*/ 31 h 31"/>
                  <a:gd name="T6" fmla="*/ 22 w 446"/>
                  <a:gd name="T7" fmla="*/ 31 h 31"/>
                  <a:gd name="T8" fmla="*/ 22 w 446"/>
                  <a:gd name="T9" fmla="*/ 0 h 31"/>
                  <a:gd name="T10" fmla="*/ 107 w 446"/>
                  <a:gd name="T11" fmla="*/ 0 h 31"/>
                  <a:gd name="T12" fmla="*/ 57 w 446"/>
                  <a:gd name="T13" fmla="*/ 0 h 31"/>
                  <a:gd name="T14" fmla="*/ 57 w 446"/>
                  <a:gd name="T15" fmla="*/ 31 h 31"/>
                  <a:gd name="T16" fmla="*/ 107 w 446"/>
                  <a:gd name="T17" fmla="*/ 31 h 31"/>
                  <a:gd name="T18" fmla="*/ 107 w 446"/>
                  <a:gd name="T19" fmla="*/ 0 h 31"/>
                  <a:gd name="T20" fmla="*/ 192 w 446"/>
                  <a:gd name="T21" fmla="*/ 0 h 31"/>
                  <a:gd name="T22" fmla="*/ 142 w 446"/>
                  <a:gd name="T23" fmla="*/ 0 h 31"/>
                  <a:gd name="T24" fmla="*/ 142 w 446"/>
                  <a:gd name="T25" fmla="*/ 31 h 31"/>
                  <a:gd name="T26" fmla="*/ 192 w 446"/>
                  <a:gd name="T27" fmla="*/ 31 h 31"/>
                  <a:gd name="T28" fmla="*/ 192 w 446"/>
                  <a:gd name="T29" fmla="*/ 0 h 31"/>
                  <a:gd name="T30" fmla="*/ 277 w 446"/>
                  <a:gd name="T31" fmla="*/ 0 h 31"/>
                  <a:gd name="T32" fmla="*/ 227 w 446"/>
                  <a:gd name="T33" fmla="*/ 0 h 31"/>
                  <a:gd name="T34" fmla="*/ 227 w 446"/>
                  <a:gd name="T35" fmla="*/ 31 h 31"/>
                  <a:gd name="T36" fmla="*/ 277 w 446"/>
                  <a:gd name="T37" fmla="*/ 31 h 31"/>
                  <a:gd name="T38" fmla="*/ 277 w 446"/>
                  <a:gd name="T39" fmla="*/ 0 h 31"/>
                  <a:gd name="T40" fmla="*/ 361 w 446"/>
                  <a:gd name="T41" fmla="*/ 0 h 31"/>
                  <a:gd name="T42" fmla="*/ 312 w 446"/>
                  <a:gd name="T43" fmla="*/ 0 h 31"/>
                  <a:gd name="T44" fmla="*/ 312 w 446"/>
                  <a:gd name="T45" fmla="*/ 31 h 31"/>
                  <a:gd name="T46" fmla="*/ 361 w 446"/>
                  <a:gd name="T47" fmla="*/ 31 h 31"/>
                  <a:gd name="T48" fmla="*/ 361 w 446"/>
                  <a:gd name="T49" fmla="*/ 0 h 31"/>
                  <a:gd name="T50" fmla="*/ 446 w 446"/>
                  <a:gd name="T51" fmla="*/ 0 h 31"/>
                  <a:gd name="T52" fmla="*/ 397 w 446"/>
                  <a:gd name="T53" fmla="*/ 0 h 31"/>
                  <a:gd name="T54" fmla="*/ 397 w 446"/>
                  <a:gd name="T55" fmla="*/ 31 h 31"/>
                  <a:gd name="T56" fmla="*/ 446 w 446"/>
                  <a:gd name="T57" fmla="*/ 31 h 31"/>
                  <a:gd name="T58" fmla="*/ 446 w 446"/>
                  <a:gd name="T5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6" h="31">
                    <a:moveTo>
                      <a:pt x="22" y="0"/>
                    </a:moveTo>
                    <a:lnTo>
                      <a:pt x="0" y="0"/>
                    </a:lnTo>
                    <a:lnTo>
                      <a:pt x="0" y="31"/>
                    </a:lnTo>
                    <a:lnTo>
                      <a:pt x="22" y="31"/>
                    </a:lnTo>
                    <a:lnTo>
                      <a:pt x="22" y="0"/>
                    </a:lnTo>
                    <a:close/>
                    <a:moveTo>
                      <a:pt x="107" y="0"/>
                    </a:moveTo>
                    <a:lnTo>
                      <a:pt x="57" y="0"/>
                    </a:lnTo>
                    <a:lnTo>
                      <a:pt x="57" y="31"/>
                    </a:lnTo>
                    <a:lnTo>
                      <a:pt x="107" y="31"/>
                    </a:lnTo>
                    <a:lnTo>
                      <a:pt x="107" y="0"/>
                    </a:lnTo>
                    <a:close/>
                    <a:moveTo>
                      <a:pt x="192" y="0"/>
                    </a:moveTo>
                    <a:lnTo>
                      <a:pt x="142" y="0"/>
                    </a:lnTo>
                    <a:lnTo>
                      <a:pt x="142" y="31"/>
                    </a:lnTo>
                    <a:lnTo>
                      <a:pt x="192" y="31"/>
                    </a:lnTo>
                    <a:lnTo>
                      <a:pt x="192" y="0"/>
                    </a:lnTo>
                    <a:close/>
                    <a:moveTo>
                      <a:pt x="277" y="0"/>
                    </a:moveTo>
                    <a:lnTo>
                      <a:pt x="227" y="0"/>
                    </a:lnTo>
                    <a:lnTo>
                      <a:pt x="227" y="31"/>
                    </a:lnTo>
                    <a:lnTo>
                      <a:pt x="277" y="31"/>
                    </a:lnTo>
                    <a:lnTo>
                      <a:pt x="277" y="0"/>
                    </a:lnTo>
                    <a:close/>
                    <a:moveTo>
                      <a:pt x="361" y="0"/>
                    </a:moveTo>
                    <a:lnTo>
                      <a:pt x="312" y="0"/>
                    </a:lnTo>
                    <a:lnTo>
                      <a:pt x="312" y="31"/>
                    </a:lnTo>
                    <a:lnTo>
                      <a:pt x="361" y="31"/>
                    </a:lnTo>
                    <a:lnTo>
                      <a:pt x="361" y="0"/>
                    </a:lnTo>
                    <a:close/>
                    <a:moveTo>
                      <a:pt x="446" y="0"/>
                    </a:moveTo>
                    <a:lnTo>
                      <a:pt x="397" y="0"/>
                    </a:lnTo>
                    <a:lnTo>
                      <a:pt x="397" y="31"/>
                    </a:lnTo>
                    <a:lnTo>
                      <a:pt x="446" y="31"/>
                    </a:lnTo>
                    <a:lnTo>
                      <a:pt x="446"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1" name="íṣ1íḑe"/>
              <p:cNvSpPr/>
              <p:nvPr/>
            </p:nvSpPr>
            <p:spPr bwMode="auto">
              <a:xfrm>
                <a:off x="3501" y="2295"/>
                <a:ext cx="446" cy="31"/>
              </a:xfrm>
              <a:custGeom>
                <a:avLst/>
                <a:gdLst>
                  <a:gd name="T0" fmla="*/ 22 w 446"/>
                  <a:gd name="T1" fmla="*/ 0 h 31"/>
                  <a:gd name="T2" fmla="*/ 0 w 446"/>
                  <a:gd name="T3" fmla="*/ 0 h 31"/>
                  <a:gd name="T4" fmla="*/ 0 w 446"/>
                  <a:gd name="T5" fmla="*/ 31 h 31"/>
                  <a:gd name="T6" fmla="*/ 22 w 446"/>
                  <a:gd name="T7" fmla="*/ 31 h 31"/>
                  <a:gd name="T8" fmla="*/ 22 w 446"/>
                  <a:gd name="T9" fmla="*/ 0 h 31"/>
                  <a:gd name="T10" fmla="*/ 107 w 446"/>
                  <a:gd name="T11" fmla="*/ 0 h 31"/>
                  <a:gd name="T12" fmla="*/ 57 w 446"/>
                  <a:gd name="T13" fmla="*/ 0 h 31"/>
                  <a:gd name="T14" fmla="*/ 57 w 446"/>
                  <a:gd name="T15" fmla="*/ 31 h 31"/>
                  <a:gd name="T16" fmla="*/ 107 w 446"/>
                  <a:gd name="T17" fmla="*/ 31 h 31"/>
                  <a:gd name="T18" fmla="*/ 107 w 446"/>
                  <a:gd name="T19" fmla="*/ 0 h 31"/>
                  <a:gd name="T20" fmla="*/ 192 w 446"/>
                  <a:gd name="T21" fmla="*/ 0 h 31"/>
                  <a:gd name="T22" fmla="*/ 142 w 446"/>
                  <a:gd name="T23" fmla="*/ 0 h 31"/>
                  <a:gd name="T24" fmla="*/ 142 w 446"/>
                  <a:gd name="T25" fmla="*/ 31 h 31"/>
                  <a:gd name="T26" fmla="*/ 192 w 446"/>
                  <a:gd name="T27" fmla="*/ 31 h 31"/>
                  <a:gd name="T28" fmla="*/ 192 w 446"/>
                  <a:gd name="T29" fmla="*/ 0 h 31"/>
                  <a:gd name="T30" fmla="*/ 277 w 446"/>
                  <a:gd name="T31" fmla="*/ 0 h 31"/>
                  <a:gd name="T32" fmla="*/ 227 w 446"/>
                  <a:gd name="T33" fmla="*/ 0 h 31"/>
                  <a:gd name="T34" fmla="*/ 227 w 446"/>
                  <a:gd name="T35" fmla="*/ 31 h 31"/>
                  <a:gd name="T36" fmla="*/ 277 w 446"/>
                  <a:gd name="T37" fmla="*/ 31 h 31"/>
                  <a:gd name="T38" fmla="*/ 277 w 446"/>
                  <a:gd name="T39" fmla="*/ 0 h 31"/>
                  <a:gd name="T40" fmla="*/ 361 w 446"/>
                  <a:gd name="T41" fmla="*/ 0 h 31"/>
                  <a:gd name="T42" fmla="*/ 312 w 446"/>
                  <a:gd name="T43" fmla="*/ 0 h 31"/>
                  <a:gd name="T44" fmla="*/ 312 w 446"/>
                  <a:gd name="T45" fmla="*/ 31 h 31"/>
                  <a:gd name="T46" fmla="*/ 361 w 446"/>
                  <a:gd name="T47" fmla="*/ 31 h 31"/>
                  <a:gd name="T48" fmla="*/ 361 w 446"/>
                  <a:gd name="T49" fmla="*/ 0 h 31"/>
                  <a:gd name="T50" fmla="*/ 446 w 446"/>
                  <a:gd name="T51" fmla="*/ 0 h 31"/>
                  <a:gd name="T52" fmla="*/ 397 w 446"/>
                  <a:gd name="T53" fmla="*/ 0 h 31"/>
                  <a:gd name="T54" fmla="*/ 397 w 446"/>
                  <a:gd name="T55" fmla="*/ 31 h 31"/>
                  <a:gd name="T56" fmla="*/ 446 w 446"/>
                  <a:gd name="T57" fmla="*/ 31 h 31"/>
                  <a:gd name="T58" fmla="*/ 446 w 446"/>
                  <a:gd name="T5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6" h="31">
                    <a:moveTo>
                      <a:pt x="22" y="0"/>
                    </a:moveTo>
                    <a:lnTo>
                      <a:pt x="0" y="0"/>
                    </a:lnTo>
                    <a:lnTo>
                      <a:pt x="0" y="31"/>
                    </a:lnTo>
                    <a:lnTo>
                      <a:pt x="22" y="31"/>
                    </a:lnTo>
                    <a:lnTo>
                      <a:pt x="22" y="0"/>
                    </a:lnTo>
                    <a:moveTo>
                      <a:pt x="107" y="0"/>
                    </a:moveTo>
                    <a:lnTo>
                      <a:pt x="57" y="0"/>
                    </a:lnTo>
                    <a:lnTo>
                      <a:pt x="57" y="31"/>
                    </a:lnTo>
                    <a:lnTo>
                      <a:pt x="107" y="31"/>
                    </a:lnTo>
                    <a:lnTo>
                      <a:pt x="107" y="0"/>
                    </a:lnTo>
                    <a:moveTo>
                      <a:pt x="192" y="0"/>
                    </a:moveTo>
                    <a:lnTo>
                      <a:pt x="142" y="0"/>
                    </a:lnTo>
                    <a:lnTo>
                      <a:pt x="142" y="31"/>
                    </a:lnTo>
                    <a:lnTo>
                      <a:pt x="192" y="31"/>
                    </a:lnTo>
                    <a:lnTo>
                      <a:pt x="192" y="0"/>
                    </a:lnTo>
                    <a:moveTo>
                      <a:pt x="277" y="0"/>
                    </a:moveTo>
                    <a:lnTo>
                      <a:pt x="227" y="0"/>
                    </a:lnTo>
                    <a:lnTo>
                      <a:pt x="227" y="31"/>
                    </a:lnTo>
                    <a:lnTo>
                      <a:pt x="277" y="31"/>
                    </a:lnTo>
                    <a:lnTo>
                      <a:pt x="277" y="0"/>
                    </a:lnTo>
                    <a:moveTo>
                      <a:pt x="361" y="0"/>
                    </a:moveTo>
                    <a:lnTo>
                      <a:pt x="312" y="0"/>
                    </a:lnTo>
                    <a:lnTo>
                      <a:pt x="312" y="31"/>
                    </a:lnTo>
                    <a:lnTo>
                      <a:pt x="361" y="31"/>
                    </a:lnTo>
                    <a:lnTo>
                      <a:pt x="361" y="0"/>
                    </a:lnTo>
                    <a:moveTo>
                      <a:pt x="446" y="0"/>
                    </a:moveTo>
                    <a:lnTo>
                      <a:pt x="397" y="0"/>
                    </a:lnTo>
                    <a:lnTo>
                      <a:pt x="397" y="31"/>
                    </a:lnTo>
                    <a:lnTo>
                      <a:pt x="446" y="31"/>
                    </a:lnTo>
                    <a:lnTo>
                      <a:pt x="4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2" name="iṥlîďê"/>
              <p:cNvSpPr/>
              <p:nvPr/>
            </p:nvSpPr>
            <p:spPr bwMode="auto">
              <a:xfrm>
                <a:off x="3501" y="2358"/>
                <a:ext cx="446" cy="31"/>
              </a:xfrm>
              <a:custGeom>
                <a:avLst/>
                <a:gdLst>
                  <a:gd name="T0" fmla="*/ 22 w 446"/>
                  <a:gd name="T1" fmla="*/ 0 h 31"/>
                  <a:gd name="T2" fmla="*/ 0 w 446"/>
                  <a:gd name="T3" fmla="*/ 0 h 31"/>
                  <a:gd name="T4" fmla="*/ 0 w 446"/>
                  <a:gd name="T5" fmla="*/ 31 h 31"/>
                  <a:gd name="T6" fmla="*/ 22 w 446"/>
                  <a:gd name="T7" fmla="*/ 31 h 31"/>
                  <a:gd name="T8" fmla="*/ 22 w 446"/>
                  <a:gd name="T9" fmla="*/ 0 h 31"/>
                  <a:gd name="T10" fmla="*/ 107 w 446"/>
                  <a:gd name="T11" fmla="*/ 0 h 31"/>
                  <a:gd name="T12" fmla="*/ 57 w 446"/>
                  <a:gd name="T13" fmla="*/ 0 h 31"/>
                  <a:gd name="T14" fmla="*/ 57 w 446"/>
                  <a:gd name="T15" fmla="*/ 31 h 31"/>
                  <a:gd name="T16" fmla="*/ 107 w 446"/>
                  <a:gd name="T17" fmla="*/ 31 h 31"/>
                  <a:gd name="T18" fmla="*/ 107 w 446"/>
                  <a:gd name="T19" fmla="*/ 0 h 31"/>
                  <a:gd name="T20" fmla="*/ 192 w 446"/>
                  <a:gd name="T21" fmla="*/ 0 h 31"/>
                  <a:gd name="T22" fmla="*/ 142 w 446"/>
                  <a:gd name="T23" fmla="*/ 0 h 31"/>
                  <a:gd name="T24" fmla="*/ 142 w 446"/>
                  <a:gd name="T25" fmla="*/ 31 h 31"/>
                  <a:gd name="T26" fmla="*/ 192 w 446"/>
                  <a:gd name="T27" fmla="*/ 31 h 31"/>
                  <a:gd name="T28" fmla="*/ 192 w 446"/>
                  <a:gd name="T29" fmla="*/ 0 h 31"/>
                  <a:gd name="T30" fmla="*/ 277 w 446"/>
                  <a:gd name="T31" fmla="*/ 0 h 31"/>
                  <a:gd name="T32" fmla="*/ 227 w 446"/>
                  <a:gd name="T33" fmla="*/ 0 h 31"/>
                  <a:gd name="T34" fmla="*/ 227 w 446"/>
                  <a:gd name="T35" fmla="*/ 31 h 31"/>
                  <a:gd name="T36" fmla="*/ 277 w 446"/>
                  <a:gd name="T37" fmla="*/ 31 h 31"/>
                  <a:gd name="T38" fmla="*/ 277 w 446"/>
                  <a:gd name="T39" fmla="*/ 0 h 31"/>
                  <a:gd name="T40" fmla="*/ 361 w 446"/>
                  <a:gd name="T41" fmla="*/ 0 h 31"/>
                  <a:gd name="T42" fmla="*/ 312 w 446"/>
                  <a:gd name="T43" fmla="*/ 0 h 31"/>
                  <a:gd name="T44" fmla="*/ 312 w 446"/>
                  <a:gd name="T45" fmla="*/ 31 h 31"/>
                  <a:gd name="T46" fmla="*/ 361 w 446"/>
                  <a:gd name="T47" fmla="*/ 31 h 31"/>
                  <a:gd name="T48" fmla="*/ 361 w 446"/>
                  <a:gd name="T49" fmla="*/ 0 h 31"/>
                  <a:gd name="T50" fmla="*/ 446 w 446"/>
                  <a:gd name="T51" fmla="*/ 0 h 31"/>
                  <a:gd name="T52" fmla="*/ 397 w 446"/>
                  <a:gd name="T53" fmla="*/ 0 h 31"/>
                  <a:gd name="T54" fmla="*/ 397 w 446"/>
                  <a:gd name="T55" fmla="*/ 31 h 31"/>
                  <a:gd name="T56" fmla="*/ 446 w 446"/>
                  <a:gd name="T57" fmla="*/ 31 h 31"/>
                  <a:gd name="T58" fmla="*/ 446 w 446"/>
                  <a:gd name="T5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6" h="31">
                    <a:moveTo>
                      <a:pt x="22" y="0"/>
                    </a:moveTo>
                    <a:lnTo>
                      <a:pt x="0" y="0"/>
                    </a:lnTo>
                    <a:lnTo>
                      <a:pt x="0" y="31"/>
                    </a:lnTo>
                    <a:lnTo>
                      <a:pt x="22" y="31"/>
                    </a:lnTo>
                    <a:lnTo>
                      <a:pt x="22" y="0"/>
                    </a:lnTo>
                    <a:close/>
                    <a:moveTo>
                      <a:pt x="107" y="0"/>
                    </a:moveTo>
                    <a:lnTo>
                      <a:pt x="57" y="0"/>
                    </a:lnTo>
                    <a:lnTo>
                      <a:pt x="57" y="31"/>
                    </a:lnTo>
                    <a:lnTo>
                      <a:pt x="107" y="31"/>
                    </a:lnTo>
                    <a:lnTo>
                      <a:pt x="107" y="0"/>
                    </a:lnTo>
                    <a:close/>
                    <a:moveTo>
                      <a:pt x="192" y="0"/>
                    </a:moveTo>
                    <a:lnTo>
                      <a:pt x="142" y="0"/>
                    </a:lnTo>
                    <a:lnTo>
                      <a:pt x="142" y="31"/>
                    </a:lnTo>
                    <a:lnTo>
                      <a:pt x="192" y="31"/>
                    </a:lnTo>
                    <a:lnTo>
                      <a:pt x="192" y="0"/>
                    </a:lnTo>
                    <a:close/>
                    <a:moveTo>
                      <a:pt x="277" y="0"/>
                    </a:moveTo>
                    <a:lnTo>
                      <a:pt x="227" y="0"/>
                    </a:lnTo>
                    <a:lnTo>
                      <a:pt x="227" y="31"/>
                    </a:lnTo>
                    <a:lnTo>
                      <a:pt x="277" y="31"/>
                    </a:lnTo>
                    <a:lnTo>
                      <a:pt x="277" y="0"/>
                    </a:lnTo>
                    <a:close/>
                    <a:moveTo>
                      <a:pt x="361" y="0"/>
                    </a:moveTo>
                    <a:lnTo>
                      <a:pt x="312" y="0"/>
                    </a:lnTo>
                    <a:lnTo>
                      <a:pt x="312" y="31"/>
                    </a:lnTo>
                    <a:lnTo>
                      <a:pt x="361" y="31"/>
                    </a:lnTo>
                    <a:lnTo>
                      <a:pt x="361" y="0"/>
                    </a:lnTo>
                    <a:close/>
                    <a:moveTo>
                      <a:pt x="446" y="0"/>
                    </a:moveTo>
                    <a:lnTo>
                      <a:pt x="397" y="0"/>
                    </a:lnTo>
                    <a:lnTo>
                      <a:pt x="397" y="31"/>
                    </a:lnTo>
                    <a:lnTo>
                      <a:pt x="446" y="31"/>
                    </a:lnTo>
                    <a:lnTo>
                      <a:pt x="446"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3" name="iṡḷiḍé"/>
              <p:cNvSpPr/>
              <p:nvPr/>
            </p:nvSpPr>
            <p:spPr bwMode="auto">
              <a:xfrm>
                <a:off x="3501" y="2358"/>
                <a:ext cx="446" cy="31"/>
              </a:xfrm>
              <a:custGeom>
                <a:avLst/>
                <a:gdLst>
                  <a:gd name="T0" fmla="*/ 22 w 446"/>
                  <a:gd name="T1" fmla="*/ 0 h 31"/>
                  <a:gd name="T2" fmla="*/ 0 w 446"/>
                  <a:gd name="T3" fmla="*/ 0 h 31"/>
                  <a:gd name="T4" fmla="*/ 0 w 446"/>
                  <a:gd name="T5" fmla="*/ 31 h 31"/>
                  <a:gd name="T6" fmla="*/ 22 w 446"/>
                  <a:gd name="T7" fmla="*/ 31 h 31"/>
                  <a:gd name="T8" fmla="*/ 22 w 446"/>
                  <a:gd name="T9" fmla="*/ 0 h 31"/>
                  <a:gd name="T10" fmla="*/ 107 w 446"/>
                  <a:gd name="T11" fmla="*/ 0 h 31"/>
                  <a:gd name="T12" fmla="*/ 57 w 446"/>
                  <a:gd name="T13" fmla="*/ 0 h 31"/>
                  <a:gd name="T14" fmla="*/ 57 w 446"/>
                  <a:gd name="T15" fmla="*/ 31 h 31"/>
                  <a:gd name="T16" fmla="*/ 107 w 446"/>
                  <a:gd name="T17" fmla="*/ 31 h 31"/>
                  <a:gd name="T18" fmla="*/ 107 w 446"/>
                  <a:gd name="T19" fmla="*/ 0 h 31"/>
                  <a:gd name="T20" fmla="*/ 192 w 446"/>
                  <a:gd name="T21" fmla="*/ 0 h 31"/>
                  <a:gd name="T22" fmla="*/ 142 w 446"/>
                  <a:gd name="T23" fmla="*/ 0 h 31"/>
                  <a:gd name="T24" fmla="*/ 142 w 446"/>
                  <a:gd name="T25" fmla="*/ 31 h 31"/>
                  <a:gd name="T26" fmla="*/ 192 w 446"/>
                  <a:gd name="T27" fmla="*/ 31 h 31"/>
                  <a:gd name="T28" fmla="*/ 192 w 446"/>
                  <a:gd name="T29" fmla="*/ 0 h 31"/>
                  <a:gd name="T30" fmla="*/ 277 w 446"/>
                  <a:gd name="T31" fmla="*/ 0 h 31"/>
                  <a:gd name="T32" fmla="*/ 227 w 446"/>
                  <a:gd name="T33" fmla="*/ 0 h 31"/>
                  <a:gd name="T34" fmla="*/ 227 w 446"/>
                  <a:gd name="T35" fmla="*/ 31 h 31"/>
                  <a:gd name="T36" fmla="*/ 277 w 446"/>
                  <a:gd name="T37" fmla="*/ 31 h 31"/>
                  <a:gd name="T38" fmla="*/ 277 w 446"/>
                  <a:gd name="T39" fmla="*/ 0 h 31"/>
                  <a:gd name="T40" fmla="*/ 361 w 446"/>
                  <a:gd name="T41" fmla="*/ 0 h 31"/>
                  <a:gd name="T42" fmla="*/ 312 w 446"/>
                  <a:gd name="T43" fmla="*/ 0 h 31"/>
                  <a:gd name="T44" fmla="*/ 312 w 446"/>
                  <a:gd name="T45" fmla="*/ 31 h 31"/>
                  <a:gd name="T46" fmla="*/ 361 w 446"/>
                  <a:gd name="T47" fmla="*/ 31 h 31"/>
                  <a:gd name="T48" fmla="*/ 361 w 446"/>
                  <a:gd name="T49" fmla="*/ 0 h 31"/>
                  <a:gd name="T50" fmla="*/ 446 w 446"/>
                  <a:gd name="T51" fmla="*/ 0 h 31"/>
                  <a:gd name="T52" fmla="*/ 397 w 446"/>
                  <a:gd name="T53" fmla="*/ 0 h 31"/>
                  <a:gd name="T54" fmla="*/ 397 w 446"/>
                  <a:gd name="T55" fmla="*/ 31 h 31"/>
                  <a:gd name="T56" fmla="*/ 446 w 446"/>
                  <a:gd name="T57" fmla="*/ 31 h 31"/>
                  <a:gd name="T58" fmla="*/ 446 w 446"/>
                  <a:gd name="T5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6" h="31">
                    <a:moveTo>
                      <a:pt x="22" y="0"/>
                    </a:moveTo>
                    <a:lnTo>
                      <a:pt x="0" y="0"/>
                    </a:lnTo>
                    <a:lnTo>
                      <a:pt x="0" y="31"/>
                    </a:lnTo>
                    <a:lnTo>
                      <a:pt x="22" y="31"/>
                    </a:lnTo>
                    <a:lnTo>
                      <a:pt x="22" y="0"/>
                    </a:lnTo>
                    <a:moveTo>
                      <a:pt x="107" y="0"/>
                    </a:moveTo>
                    <a:lnTo>
                      <a:pt x="57" y="0"/>
                    </a:lnTo>
                    <a:lnTo>
                      <a:pt x="57" y="31"/>
                    </a:lnTo>
                    <a:lnTo>
                      <a:pt x="107" y="31"/>
                    </a:lnTo>
                    <a:lnTo>
                      <a:pt x="107" y="0"/>
                    </a:lnTo>
                    <a:moveTo>
                      <a:pt x="192" y="0"/>
                    </a:moveTo>
                    <a:lnTo>
                      <a:pt x="142" y="0"/>
                    </a:lnTo>
                    <a:lnTo>
                      <a:pt x="142" y="31"/>
                    </a:lnTo>
                    <a:lnTo>
                      <a:pt x="192" y="31"/>
                    </a:lnTo>
                    <a:lnTo>
                      <a:pt x="192" y="0"/>
                    </a:lnTo>
                    <a:moveTo>
                      <a:pt x="277" y="0"/>
                    </a:moveTo>
                    <a:lnTo>
                      <a:pt x="227" y="0"/>
                    </a:lnTo>
                    <a:lnTo>
                      <a:pt x="227" y="31"/>
                    </a:lnTo>
                    <a:lnTo>
                      <a:pt x="277" y="31"/>
                    </a:lnTo>
                    <a:lnTo>
                      <a:pt x="277" y="0"/>
                    </a:lnTo>
                    <a:moveTo>
                      <a:pt x="361" y="0"/>
                    </a:moveTo>
                    <a:lnTo>
                      <a:pt x="312" y="0"/>
                    </a:lnTo>
                    <a:lnTo>
                      <a:pt x="312" y="31"/>
                    </a:lnTo>
                    <a:lnTo>
                      <a:pt x="361" y="31"/>
                    </a:lnTo>
                    <a:lnTo>
                      <a:pt x="361" y="0"/>
                    </a:lnTo>
                    <a:moveTo>
                      <a:pt x="446" y="0"/>
                    </a:moveTo>
                    <a:lnTo>
                      <a:pt x="397" y="0"/>
                    </a:lnTo>
                    <a:lnTo>
                      <a:pt x="397" y="31"/>
                    </a:lnTo>
                    <a:lnTo>
                      <a:pt x="446" y="31"/>
                    </a:lnTo>
                    <a:lnTo>
                      <a:pt x="4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4" name="îṧlïḑê"/>
              <p:cNvSpPr/>
              <p:nvPr/>
            </p:nvSpPr>
            <p:spPr bwMode="auto">
              <a:xfrm>
                <a:off x="3501" y="2421"/>
                <a:ext cx="446" cy="32"/>
              </a:xfrm>
              <a:custGeom>
                <a:avLst/>
                <a:gdLst>
                  <a:gd name="T0" fmla="*/ 22 w 446"/>
                  <a:gd name="T1" fmla="*/ 0 h 32"/>
                  <a:gd name="T2" fmla="*/ 0 w 446"/>
                  <a:gd name="T3" fmla="*/ 0 h 32"/>
                  <a:gd name="T4" fmla="*/ 0 w 446"/>
                  <a:gd name="T5" fmla="*/ 32 h 32"/>
                  <a:gd name="T6" fmla="*/ 22 w 446"/>
                  <a:gd name="T7" fmla="*/ 32 h 32"/>
                  <a:gd name="T8" fmla="*/ 22 w 446"/>
                  <a:gd name="T9" fmla="*/ 0 h 32"/>
                  <a:gd name="T10" fmla="*/ 107 w 446"/>
                  <a:gd name="T11" fmla="*/ 0 h 32"/>
                  <a:gd name="T12" fmla="*/ 57 w 446"/>
                  <a:gd name="T13" fmla="*/ 0 h 32"/>
                  <a:gd name="T14" fmla="*/ 57 w 446"/>
                  <a:gd name="T15" fmla="*/ 32 h 32"/>
                  <a:gd name="T16" fmla="*/ 107 w 446"/>
                  <a:gd name="T17" fmla="*/ 32 h 32"/>
                  <a:gd name="T18" fmla="*/ 107 w 446"/>
                  <a:gd name="T19" fmla="*/ 0 h 32"/>
                  <a:gd name="T20" fmla="*/ 192 w 446"/>
                  <a:gd name="T21" fmla="*/ 0 h 32"/>
                  <a:gd name="T22" fmla="*/ 142 w 446"/>
                  <a:gd name="T23" fmla="*/ 0 h 32"/>
                  <a:gd name="T24" fmla="*/ 142 w 446"/>
                  <a:gd name="T25" fmla="*/ 32 h 32"/>
                  <a:gd name="T26" fmla="*/ 192 w 446"/>
                  <a:gd name="T27" fmla="*/ 32 h 32"/>
                  <a:gd name="T28" fmla="*/ 192 w 446"/>
                  <a:gd name="T29" fmla="*/ 0 h 32"/>
                  <a:gd name="T30" fmla="*/ 277 w 446"/>
                  <a:gd name="T31" fmla="*/ 0 h 32"/>
                  <a:gd name="T32" fmla="*/ 227 w 446"/>
                  <a:gd name="T33" fmla="*/ 0 h 32"/>
                  <a:gd name="T34" fmla="*/ 227 w 446"/>
                  <a:gd name="T35" fmla="*/ 32 h 32"/>
                  <a:gd name="T36" fmla="*/ 277 w 446"/>
                  <a:gd name="T37" fmla="*/ 32 h 32"/>
                  <a:gd name="T38" fmla="*/ 277 w 446"/>
                  <a:gd name="T39" fmla="*/ 0 h 32"/>
                  <a:gd name="T40" fmla="*/ 361 w 446"/>
                  <a:gd name="T41" fmla="*/ 0 h 32"/>
                  <a:gd name="T42" fmla="*/ 312 w 446"/>
                  <a:gd name="T43" fmla="*/ 0 h 32"/>
                  <a:gd name="T44" fmla="*/ 312 w 446"/>
                  <a:gd name="T45" fmla="*/ 32 h 32"/>
                  <a:gd name="T46" fmla="*/ 361 w 446"/>
                  <a:gd name="T47" fmla="*/ 32 h 32"/>
                  <a:gd name="T48" fmla="*/ 361 w 446"/>
                  <a:gd name="T49" fmla="*/ 0 h 32"/>
                  <a:gd name="T50" fmla="*/ 446 w 446"/>
                  <a:gd name="T51" fmla="*/ 0 h 32"/>
                  <a:gd name="T52" fmla="*/ 397 w 446"/>
                  <a:gd name="T53" fmla="*/ 0 h 32"/>
                  <a:gd name="T54" fmla="*/ 397 w 446"/>
                  <a:gd name="T55" fmla="*/ 32 h 32"/>
                  <a:gd name="T56" fmla="*/ 446 w 446"/>
                  <a:gd name="T57" fmla="*/ 32 h 32"/>
                  <a:gd name="T58" fmla="*/ 446 w 446"/>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6" h="32">
                    <a:moveTo>
                      <a:pt x="22" y="0"/>
                    </a:moveTo>
                    <a:lnTo>
                      <a:pt x="0" y="0"/>
                    </a:lnTo>
                    <a:lnTo>
                      <a:pt x="0" y="32"/>
                    </a:lnTo>
                    <a:lnTo>
                      <a:pt x="22" y="32"/>
                    </a:lnTo>
                    <a:lnTo>
                      <a:pt x="22" y="0"/>
                    </a:lnTo>
                    <a:close/>
                    <a:moveTo>
                      <a:pt x="107" y="0"/>
                    </a:moveTo>
                    <a:lnTo>
                      <a:pt x="57" y="0"/>
                    </a:lnTo>
                    <a:lnTo>
                      <a:pt x="57" y="32"/>
                    </a:lnTo>
                    <a:lnTo>
                      <a:pt x="107" y="32"/>
                    </a:lnTo>
                    <a:lnTo>
                      <a:pt x="107" y="0"/>
                    </a:lnTo>
                    <a:close/>
                    <a:moveTo>
                      <a:pt x="192" y="0"/>
                    </a:moveTo>
                    <a:lnTo>
                      <a:pt x="142" y="0"/>
                    </a:lnTo>
                    <a:lnTo>
                      <a:pt x="142" y="32"/>
                    </a:lnTo>
                    <a:lnTo>
                      <a:pt x="192" y="32"/>
                    </a:lnTo>
                    <a:lnTo>
                      <a:pt x="192" y="0"/>
                    </a:lnTo>
                    <a:close/>
                    <a:moveTo>
                      <a:pt x="277" y="0"/>
                    </a:moveTo>
                    <a:lnTo>
                      <a:pt x="227" y="0"/>
                    </a:lnTo>
                    <a:lnTo>
                      <a:pt x="227" y="32"/>
                    </a:lnTo>
                    <a:lnTo>
                      <a:pt x="277" y="32"/>
                    </a:lnTo>
                    <a:lnTo>
                      <a:pt x="277" y="0"/>
                    </a:lnTo>
                    <a:close/>
                    <a:moveTo>
                      <a:pt x="361" y="0"/>
                    </a:moveTo>
                    <a:lnTo>
                      <a:pt x="312" y="0"/>
                    </a:lnTo>
                    <a:lnTo>
                      <a:pt x="312" y="32"/>
                    </a:lnTo>
                    <a:lnTo>
                      <a:pt x="361" y="32"/>
                    </a:lnTo>
                    <a:lnTo>
                      <a:pt x="361" y="0"/>
                    </a:lnTo>
                    <a:close/>
                    <a:moveTo>
                      <a:pt x="446" y="0"/>
                    </a:moveTo>
                    <a:lnTo>
                      <a:pt x="397" y="0"/>
                    </a:lnTo>
                    <a:lnTo>
                      <a:pt x="397" y="32"/>
                    </a:lnTo>
                    <a:lnTo>
                      <a:pt x="446" y="32"/>
                    </a:lnTo>
                    <a:lnTo>
                      <a:pt x="446"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5" name="iSḷïdé"/>
              <p:cNvSpPr/>
              <p:nvPr/>
            </p:nvSpPr>
            <p:spPr bwMode="auto">
              <a:xfrm>
                <a:off x="3501" y="2421"/>
                <a:ext cx="446" cy="32"/>
              </a:xfrm>
              <a:custGeom>
                <a:avLst/>
                <a:gdLst>
                  <a:gd name="T0" fmla="*/ 22 w 446"/>
                  <a:gd name="T1" fmla="*/ 0 h 32"/>
                  <a:gd name="T2" fmla="*/ 0 w 446"/>
                  <a:gd name="T3" fmla="*/ 0 h 32"/>
                  <a:gd name="T4" fmla="*/ 0 w 446"/>
                  <a:gd name="T5" fmla="*/ 32 h 32"/>
                  <a:gd name="T6" fmla="*/ 22 w 446"/>
                  <a:gd name="T7" fmla="*/ 32 h 32"/>
                  <a:gd name="T8" fmla="*/ 22 w 446"/>
                  <a:gd name="T9" fmla="*/ 0 h 32"/>
                  <a:gd name="T10" fmla="*/ 107 w 446"/>
                  <a:gd name="T11" fmla="*/ 0 h 32"/>
                  <a:gd name="T12" fmla="*/ 57 w 446"/>
                  <a:gd name="T13" fmla="*/ 0 h 32"/>
                  <a:gd name="T14" fmla="*/ 57 w 446"/>
                  <a:gd name="T15" fmla="*/ 32 h 32"/>
                  <a:gd name="T16" fmla="*/ 107 w 446"/>
                  <a:gd name="T17" fmla="*/ 32 h 32"/>
                  <a:gd name="T18" fmla="*/ 107 w 446"/>
                  <a:gd name="T19" fmla="*/ 0 h 32"/>
                  <a:gd name="T20" fmla="*/ 192 w 446"/>
                  <a:gd name="T21" fmla="*/ 0 h 32"/>
                  <a:gd name="T22" fmla="*/ 142 w 446"/>
                  <a:gd name="T23" fmla="*/ 0 h 32"/>
                  <a:gd name="T24" fmla="*/ 142 w 446"/>
                  <a:gd name="T25" fmla="*/ 32 h 32"/>
                  <a:gd name="T26" fmla="*/ 192 w 446"/>
                  <a:gd name="T27" fmla="*/ 32 h 32"/>
                  <a:gd name="T28" fmla="*/ 192 w 446"/>
                  <a:gd name="T29" fmla="*/ 0 h 32"/>
                  <a:gd name="T30" fmla="*/ 277 w 446"/>
                  <a:gd name="T31" fmla="*/ 0 h 32"/>
                  <a:gd name="T32" fmla="*/ 227 w 446"/>
                  <a:gd name="T33" fmla="*/ 0 h 32"/>
                  <a:gd name="T34" fmla="*/ 227 w 446"/>
                  <a:gd name="T35" fmla="*/ 32 h 32"/>
                  <a:gd name="T36" fmla="*/ 277 w 446"/>
                  <a:gd name="T37" fmla="*/ 32 h 32"/>
                  <a:gd name="T38" fmla="*/ 277 w 446"/>
                  <a:gd name="T39" fmla="*/ 0 h 32"/>
                  <a:gd name="T40" fmla="*/ 361 w 446"/>
                  <a:gd name="T41" fmla="*/ 0 h 32"/>
                  <a:gd name="T42" fmla="*/ 312 w 446"/>
                  <a:gd name="T43" fmla="*/ 0 h 32"/>
                  <a:gd name="T44" fmla="*/ 312 w 446"/>
                  <a:gd name="T45" fmla="*/ 32 h 32"/>
                  <a:gd name="T46" fmla="*/ 361 w 446"/>
                  <a:gd name="T47" fmla="*/ 32 h 32"/>
                  <a:gd name="T48" fmla="*/ 361 w 446"/>
                  <a:gd name="T49" fmla="*/ 0 h 32"/>
                  <a:gd name="T50" fmla="*/ 446 w 446"/>
                  <a:gd name="T51" fmla="*/ 0 h 32"/>
                  <a:gd name="T52" fmla="*/ 397 w 446"/>
                  <a:gd name="T53" fmla="*/ 0 h 32"/>
                  <a:gd name="T54" fmla="*/ 397 w 446"/>
                  <a:gd name="T55" fmla="*/ 32 h 32"/>
                  <a:gd name="T56" fmla="*/ 446 w 446"/>
                  <a:gd name="T57" fmla="*/ 32 h 32"/>
                  <a:gd name="T58" fmla="*/ 446 w 446"/>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6" h="32">
                    <a:moveTo>
                      <a:pt x="22" y="0"/>
                    </a:moveTo>
                    <a:lnTo>
                      <a:pt x="0" y="0"/>
                    </a:lnTo>
                    <a:lnTo>
                      <a:pt x="0" y="32"/>
                    </a:lnTo>
                    <a:lnTo>
                      <a:pt x="22" y="32"/>
                    </a:lnTo>
                    <a:lnTo>
                      <a:pt x="22" y="0"/>
                    </a:lnTo>
                    <a:moveTo>
                      <a:pt x="107" y="0"/>
                    </a:moveTo>
                    <a:lnTo>
                      <a:pt x="57" y="0"/>
                    </a:lnTo>
                    <a:lnTo>
                      <a:pt x="57" y="32"/>
                    </a:lnTo>
                    <a:lnTo>
                      <a:pt x="107" y="32"/>
                    </a:lnTo>
                    <a:lnTo>
                      <a:pt x="107" y="0"/>
                    </a:lnTo>
                    <a:moveTo>
                      <a:pt x="192" y="0"/>
                    </a:moveTo>
                    <a:lnTo>
                      <a:pt x="142" y="0"/>
                    </a:lnTo>
                    <a:lnTo>
                      <a:pt x="142" y="32"/>
                    </a:lnTo>
                    <a:lnTo>
                      <a:pt x="192" y="32"/>
                    </a:lnTo>
                    <a:lnTo>
                      <a:pt x="192" y="0"/>
                    </a:lnTo>
                    <a:moveTo>
                      <a:pt x="277" y="0"/>
                    </a:moveTo>
                    <a:lnTo>
                      <a:pt x="227" y="0"/>
                    </a:lnTo>
                    <a:lnTo>
                      <a:pt x="227" y="32"/>
                    </a:lnTo>
                    <a:lnTo>
                      <a:pt x="277" y="32"/>
                    </a:lnTo>
                    <a:lnTo>
                      <a:pt x="277" y="0"/>
                    </a:lnTo>
                    <a:moveTo>
                      <a:pt x="361" y="0"/>
                    </a:moveTo>
                    <a:lnTo>
                      <a:pt x="312" y="0"/>
                    </a:lnTo>
                    <a:lnTo>
                      <a:pt x="312" y="32"/>
                    </a:lnTo>
                    <a:lnTo>
                      <a:pt x="361" y="32"/>
                    </a:lnTo>
                    <a:lnTo>
                      <a:pt x="361" y="0"/>
                    </a:lnTo>
                    <a:moveTo>
                      <a:pt x="446" y="0"/>
                    </a:moveTo>
                    <a:lnTo>
                      <a:pt x="397" y="0"/>
                    </a:lnTo>
                    <a:lnTo>
                      <a:pt x="397" y="32"/>
                    </a:lnTo>
                    <a:lnTo>
                      <a:pt x="446" y="32"/>
                    </a:lnTo>
                    <a:lnTo>
                      <a:pt x="4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6" name="îS1îḑé"/>
              <p:cNvSpPr/>
              <p:nvPr/>
            </p:nvSpPr>
            <p:spPr bwMode="auto">
              <a:xfrm>
                <a:off x="3501" y="2484"/>
                <a:ext cx="446" cy="33"/>
              </a:xfrm>
              <a:custGeom>
                <a:avLst/>
                <a:gdLst>
                  <a:gd name="T0" fmla="*/ 22 w 446"/>
                  <a:gd name="T1" fmla="*/ 0 h 33"/>
                  <a:gd name="T2" fmla="*/ 0 w 446"/>
                  <a:gd name="T3" fmla="*/ 0 h 33"/>
                  <a:gd name="T4" fmla="*/ 0 w 446"/>
                  <a:gd name="T5" fmla="*/ 33 h 33"/>
                  <a:gd name="T6" fmla="*/ 22 w 446"/>
                  <a:gd name="T7" fmla="*/ 33 h 33"/>
                  <a:gd name="T8" fmla="*/ 22 w 446"/>
                  <a:gd name="T9" fmla="*/ 0 h 33"/>
                  <a:gd name="T10" fmla="*/ 107 w 446"/>
                  <a:gd name="T11" fmla="*/ 0 h 33"/>
                  <a:gd name="T12" fmla="*/ 57 w 446"/>
                  <a:gd name="T13" fmla="*/ 0 h 33"/>
                  <a:gd name="T14" fmla="*/ 57 w 446"/>
                  <a:gd name="T15" fmla="*/ 33 h 33"/>
                  <a:gd name="T16" fmla="*/ 107 w 446"/>
                  <a:gd name="T17" fmla="*/ 33 h 33"/>
                  <a:gd name="T18" fmla="*/ 107 w 446"/>
                  <a:gd name="T19" fmla="*/ 0 h 33"/>
                  <a:gd name="T20" fmla="*/ 192 w 446"/>
                  <a:gd name="T21" fmla="*/ 0 h 33"/>
                  <a:gd name="T22" fmla="*/ 142 w 446"/>
                  <a:gd name="T23" fmla="*/ 0 h 33"/>
                  <a:gd name="T24" fmla="*/ 142 w 446"/>
                  <a:gd name="T25" fmla="*/ 33 h 33"/>
                  <a:gd name="T26" fmla="*/ 192 w 446"/>
                  <a:gd name="T27" fmla="*/ 33 h 33"/>
                  <a:gd name="T28" fmla="*/ 192 w 446"/>
                  <a:gd name="T29" fmla="*/ 0 h 33"/>
                  <a:gd name="T30" fmla="*/ 277 w 446"/>
                  <a:gd name="T31" fmla="*/ 0 h 33"/>
                  <a:gd name="T32" fmla="*/ 227 w 446"/>
                  <a:gd name="T33" fmla="*/ 0 h 33"/>
                  <a:gd name="T34" fmla="*/ 227 w 446"/>
                  <a:gd name="T35" fmla="*/ 33 h 33"/>
                  <a:gd name="T36" fmla="*/ 277 w 446"/>
                  <a:gd name="T37" fmla="*/ 33 h 33"/>
                  <a:gd name="T38" fmla="*/ 277 w 446"/>
                  <a:gd name="T39" fmla="*/ 0 h 33"/>
                  <a:gd name="T40" fmla="*/ 361 w 446"/>
                  <a:gd name="T41" fmla="*/ 0 h 33"/>
                  <a:gd name="T42" fmla="*/ 312 w 446"/>
                  <a:gd name="T43" fmla="*/ 0 h 33"/>
                  <a:gd name="T44" fmla="*/ 312 w 446"/>
                  <a:gd name="T45" fmla="*/ 33 h 33"/>
                  <a:gd name="T46" fmla="*/ 361 w 446"/>
                  <a:gd name="T47" fmla="*/ 33 h 33"/>
                  <a:gd name="T48" fmla="*/ 361 w 446"/>
                  <a:gd name="T49" fmla="*/ 0 h 33"/>
                  <a:gd name="T50" fmla="*/ 446 w 446"/>
                  <a:gd name="T51" fmla="*/ 0 h 33"/>
                  <a:gd name="T52" fmla="*/ 397 w 446"/>
                  <a:gd name="T53" fmla="*/ 0 h 33"/>
                  <a:gd name="T54" fmla="*/ 397 w 446"/>
                  <a:gd name="T55" fmla="*/ 33 h 33"/>
                  <a:gd name="T56" fmla="*/ 446 w 446"/>
                  <a:gd name="T57" fmla="*/ 33 h 33"/>
                  <a:gd name="T58" fmla="*/ 446 w 446"/>
                  <a:gd name="T5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6" h="33">
                    <a:moveTo>
                      <a:pt x="22" y="0"/>
                    </a:moveTo>
                    <a:lnTo>
                      <a:pt x="0" y="0"/>
                    </a:lnTo>
                    <a:lnTo>
                      <a:pt x="0" y="33"/>
                    </a:lnTo>
                    <a:lnTo>
                      <a:pt x="22" y="33"/>
                    </a:lnTo>
                    <a:lnTo>
                      <a:pt x="22" y="0"/>
                    </a:lnTo>
                    <a:close/>
                    <a:moveTo>
                      <a:pt x="107" y="0"/>
                    </a:moveTo>
                    <a:lnTo>
                      <a:pt x="57" y="0"/>
                    </a:lnTo>
                    <a:lnTo>
                      <a:pt x="57" y="33"/>
                    </a:lnTo>
                    <a:lnTo>
                      <a:pt x="107" y="33"/>
                    </a:lnTo>
                    <a:lnTo>
                      <a:pt x="107" y="0"/>
                    </a:lnTo>
                    <a:close/>
                    <a:moveTo>
                      <a:pt x="192" y="0"/>
                    </a:moveTo>
                    <a:lnTo>
                      <a:pt x="142" y="0"/>
                    </a:lnTo>
                    <a:lnTo>
                      <a:pt x="142" y="33"/>
                    </a:lnTo>
                    <a:lnTo>
                      <a:pt x="192" y="33"/>
                    </a:lnTo>
                    <a:lnTo>
                      <a:pt x="192" y="0"/>
                    </a:lnTo>
                    <a:close/>
                    <a:moveTo>
                      <a:pt x="277" y="0"/>
                    </a:moveTo>
                    <a:lnTo>
                      <a:pt x="227" y="0"/>
                    </a:lnTo>
                    <a:lnTo>
                      <a:pt x="227" y="33"/>
                    </a:lnTo>
                    <a:lnTo>
                      <a:pt x="277" y="33"/>
                    </a:lnTo>
                    <a:lnTo>
                      <a:pt x="277" y="0"/>
                    </a:lnTo>
                    <a:close/>
                    <a:moveTo>
                      <a:pt x="361" y="0"/>
                    </a:moveTo>
                    <a:lnTo>
                      <a:pt x="312" y="0"/>
                    </a:lnTo>
                    <a:lnTo>
                      <a:pt x="312" y="33"/>
                    </a:lnTo>
                    <a:lnTo>
                      <a:pt x="361" y="33"/>
                    </a:lnTo>
                    <a:lnTo>
                      <a:pt x="361" y="0"/>
                    </a:lnTo>
                    <a:close/>
                    <a:moveTo>
                      <a:pt x="446" y="0"/>
                    </a:moveTo>
                    <a:lnTo>
                      <a:pt x="397" y="0"/>
                    </a:lnTo>
                    <a:lnTo>
                      <a:pt x="397" y="33"/>
                    </a:lnTo>
                    <a:lnTo>
                      <a:pt x="446" y="33"/>
                    </a:lnTo>
                    <a:lnTo>
                      <a:pt x="446"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7" name="îṣľîḓe"/>
              <p:cNvSpPr/>
              <p:nvPr/>
            </p:nvSpPr>
            <p:spPr bwMode="auto">
              <a:xfrm>
                <a:off x="3501" y="2484"/>
                <a:ext cx="446" cy="33"/>
              </a:xfrm>
              <a:custGeom>
                <a:avLst/>
                <a:gdLst>
                  <a:gd name="T0" fmla="*/ 22 w 446"/>
                  <a:gd name="T1" fmla="*/ 0 h 33"/>
                  <a:gd name="T2" fmla="*/ 0 w 446"/>
                  <a:gd name="T3" fmla="*/ 0 h 33"/>
                  <a:gd name="T4" fmla="*/ 0 w 446"/>
                  <a:gd name="T5" fmla="*/ 33 h 33"/>
                  <a:gd name="T6" fmla="*/ 22 w 446"/>
                  <a:gd name="T7" fmla="*/ 33 h 33"/>
                  <a:gd name="T8" fmla="*/ 22 w 446"/>
                  <a:gd name="T9" fmla="*/ 0 h 33"/>
                  <a:gd name="T10" fmla="*/ 107 w 446"/>
                  <a:gd name="T11" fmla="*/ 0 h 33"/>
                  <a:gd name="T12" fmla="*/ 57 w 446"/>
                  <a:gd name="T13" fmla="*/ 0 h 33"/>
                  <a:gd name="T14" fmla="*/ 57 w 446"/>
                  <a:gd name="T15" fmla="*/ 33 h 33"/>
                  <a:gd name="T16" fmla="*/ 107 w 446"/>
                  <a:gd name="T17" fmla="*/ 33 h 33"/>
                  <a:gd name="T18" fmla="*/ 107 w 446"/>
                  <a:gd name="T19" fmla="*/ 0 h 33"/>
                  <a:gd name="T20" fmla="*/ 192 w 446"/>
                  <a:gd name="T21" fmla="*/ 0 h 33"/>
                  <a:gd name="T22" fmla="*/ 142 w 446"/>
                  <a:gd name="T23" fmla="*/ 0 h 33"/>
                  <a:gd name="T24" fmla="*/ 142 w 446"/>
                  <a:gd name="T25" fmla="*/ 33 h 33"/>
                  <a:gd name="T26" fmla="*/ 192 w 446"/>
                  <a:gd name="T27" fmla="*/ 33 h 33"/>
                  <a:gd name="T28" fmla="*/ 192 w 446"/>
                  <a:gd name="T29" fmla="*/ 0 h 33"/>
                  <a:gd name="T30" fmla="*/ 277 w 446"/>
                  <a:gd name="T31" fmla="*/ 0 h 33"/>
                  <a:gd name="T32" fmla="*/ 227 w 446"/>
                  <a:gd name="T33" fmla="*/ 0 h 33"/>
                  <a:gd name="T34" fmla="*/ 227 w 446"/>
                  <a:gd name="T35" fmla="*/ 33 h 33"/>
                  <a:gd name="T36" fmla="*/ 277 w 446"/>
                  <a:gd name="T37" fmla="*/ 33 h 33"/>
                  <a:gd name="T38" fmla="*/ 277 w 446"/>
                  <a:gd name="T39" fmla="*/ 0 h 33"/>
                  <a:gd name="T40" fmla="*/ 361 w 446"/>
                  <a:gd name="T41" fmla="*/ 0 h 33"/>
                  <a:gd name="T42" fmla="*/ 312 w 446"/>
                  <a:gd name="T43" fmla="*/ 0 h 33"/>
                  <a:gd name="T44" fmla="*/ 312 w 446"/>
                  <a:gd name="T45" fmla="*/ 33 h 33"/>
                  <a:gd name="T46" fmla="*/ 361 w 446"/>
                  <a:gd name="T47" fmla="*/ 33 h 33"/>
                  <a:gd name="T48" fmla="*/ 361 w 446"/>
                  <a:gd name="T49" fmla="*/ 0 h 33"/>
                  <a:gd name="T50" fmla="*/ 446 w 446"/>
                  <a:gd name="T51" fmla="*/ 0 h 33"/>
                  <a:gd name="T52" fmla="*/ 397 w 446"/>
                  <a:gd name="T53" fmla="*/ 0 h 33"/>
                  <a:gd name="T54" fmla="*/ 397 w 446"/>
                  <a:gd name="T55" fmla="*/ 33 h 33"/>
                  <a:gd name="T56" fmla="*/ 446 w 446"/>
                  <a:gd name="T57" fmla="*/ 33 h 33"/>
                  <a:gd name="T58" fmla="*/ 446 w 446"/>
                  <a:gd name="T5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6" h="33">
                    <a:moveTo>
                      <a:pt x="22" y="0"/>
                    </a:moveTo>
                    <a:lnTo>
                      <a:pt x="0" y="0"/>
                    </a:lnTo>
                    <a:lnTo>
                      <a:pt x="0" y="33"/>
                    </a:lnTo>
                    <a:lnTo>
                      <a:pt x="22" y="33"/>
                    </a:lnTo>
                    <a:lnTo>
                      <a:pt x="22" y="0"/>
                    </a:lnTo>
                    <a:moveTo>
                      <a:pt x="107" y="0"/>
                    </a:moveTo>
                    <a:lnTo>
                      <a:pt x="57" y="0"/>
                    </a:lnTo>
                    <a:lnTo>
                      <a:pt x="57" y="33"/>
                    </a:lnTo>
                    <a:lnTo>
                      <a:pt x="107" y="33"/>
                    </a:lnTo>
                    <a:lnTo>
                      <a:pt x="107" y="0"/>
                    </a:lnTo>
                    <a:moveTo>
                      <a:pt x="192" y="0"/>
                    </a:moveTo>
                    <a:lnTo>
                      <a:pt x="142" y="0"/>
                    </a:lnTo>
                    <a:lnTo>
                      <a:pt x="142" y="33"/>
                    </a:lnTo>
                    <a:lnTo>
                      <a:pt x="192" y="33"/>
                    </a:lnTo>
                    <a:lnTo>
                      <a:pt x="192" y="0"/>
                    </a:lnTo>
                    <a:moveTo>
                      <a:pt x="277" y="0"/>
                    </a:moveTo>
                    <a:lnTo>
                      <a:pt x="227" y="0"/>
                    </a:lnTo>
                    <a:lnTo>
                      <a:pt x="227" y="33"/>
                    </a:lnTo>
                    <a:lnTo>
                      <a:pt x="277" y="33"/>
                    </a:lnTo>
                    <a:lnTo>
                      <a:pt x="277" y="0"/>
                    </a:lnTo>
                    <a:moveTo>
                      <a:pt x="361" y="0"/>
                    </a:moveTo>
                    <a:lnTo>
                      <a:pt x="312" y="0"/>
                    </a:lnTo>
                    <a:lnTo>
                      <a:pt x="312" y="33"/>
                    </a:lnTo>
                    <a:lnTo>
                      <a:pt x="361" y="33"/>
                    </a:lnTo>
                    <a:lnTo>
                      <a:pt x="361" y="0"/>
                    </a:lnTo>
                    <a:moveTo>
                      <a:pt x="446" y="0"/>
                    </a:moveTo>
                    <a:lnTo>
                      <a:pt x="397" y="0"/>
                    </a:lnTo>
                    <a:lnTo>
                      <a:pt x="397" y="33"/>
                    </a:lnTo>
                    <a:lnTo>
                      <a:pt x="446" y="33"/>
                    </a:lnTo>
                    <a:lnTo>
                      <a:pt x="4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8" name="iṧḻíḍè"/>
              <p:cNvSpPr/>
              <p:nvPr/>
            </p:nvSpPr>
            <p:spPr bwMode="auto">
              <a:xfrm>
                <a:off x="3501" y="2548"/>
                <a:ext cx="446" cy="32"/>
              </a:xfrm>
              <a:custGeom>
                <a:avLst/>
                <a:gdLst>
                  <a:gd name="T0" fmla="*/ 22 w 446"/>
                  <a:gd name="T1" fmla="*/ 0 h 32"/>
                  <a:gd name="T2" fmla="*/ 0 w 446"/>
                  <a:gd name="T3" fmla="*/ 0 h 32"/>
                  <a:gd name="T4" fmla="*/ 0 w 446"/>
                  <a:gd name="T5" fmla="*/ 32 h 32"/>
                  <a:gd name="T6" fmla="*/ 22 w 446"/>
                  <a:gd name="T7" fmla="*/ 32 h 32"/>
                  <a:gd name="T8" fmla="*/ 22 w 446"/>
                  <a:gd name="T9" fmla="*/ 0 h 32"/>
                  <a:gd name="T10" fmla="*/ 107 w 446"/>
                  <a:gd name="T11" fmla="*/ 0 h 32"/>
                  <a:gd name="T12" fmla="*/ 57 w 446"/>
                  <a:gd name="T13" fmla="*/ 0 h 32"/>
                  <a:gd name="T14" fmla="*/ 57 w 446"/>
                  <a:gd name="T15" fmla="*/ 32 h 32"/>
                  <a:gd name="T16" fmla="*/ 107 w 446"/>
                  <a:gd name="T17" fmla="*/ 32 h 32"/>
                  <a:gd name="T18" fmla="*/ 107 w 446"/>
                  <a:gd name="T19" fmla="*/ 0 h 32"/>
                  <a:gd name="T20" fmla="*/ 192 w 446"/>
                  <a:gd name="T21" fmla="*/ 0 h 32"/>
                  <a:gd name="T22" fmla="*/ 142 w 446"/>
                  <a:gd name="T23" fmla="*/ 0 h 32"/>
                  <a:gd name="T24" fmla="*/ 142 w 446"/>
                  <a:gd name="T25" fmla="*/ 32 h 32"/>
                  <a:gd name="T26" fmla="*/ 192 w 446"/>
                  <a:gd name="T27" fmla="*/ 32 h 32"/>
                  <a:gd name="T28" fmla="*/ 192 w 446"/>
                  <a:gd name="T29" fmla="*/ 0 h 32"/>
                  <a:gd name="T30" fmla="*/ 277 w 446"/>
                  <a:gd name="T31" fmla="*/ 0 h 32"/>
                  <a:gd name="T32" fmla="*/ 227 w 446"/>
                  <a:gd name="T33" fmla="*/ 0 h 32"/>
                  <a:gd name="T34" fmla="*/ 227 w 446"/>
                  <a:gd name="T35" fmla="*/ 32 h 32"/>
                  <a:gd name="T36" fmla="*/ 277 w 446"/>
                  <a:gd name="T37" fmla="*/ 32 h 32"/>
                  <a:gd name="T38" fmla="*/ 277 w 446"/>
                  <a:gd name="T39" fmla="*/ 0 h 32"/>
                  <a:gd name="T40" fmla="*/ 361 w 446"/>
                  <a:gd name="T41" fmla="*/ 0 h 32"/>
                  <a:gd name="T42" fmla="*/ 312 w 446"/>
                  <a:gd name="T43" fmla="*/ 0 h 32"/>
                  <a:gd name="T44" fmla="*/ 312 w 446"/>
                  <a:gd name="T45" fmla="*/ 32 h 32"/>
                  <a:gd name="T46" fmla="*/ 361 w 446"/>
                  <a:gd name="T47" fmla="*/ 32 h 32"/>
                  <a:gd name="T48" fmla="*/ 361 w 446"/>
                  <a:gd name="T49" fmla="*/ 0 h 32"/>
                  <a:gd name="T50" fmla="*/ 446 w 446"/>
                  <a:gd name="T51" fmla="*/ 0 h 32"/>
                  <a:gd name="T52" fmla="*/ 397 w 446"/>
                  <a:gd name="T53" fmla="*/ 0 h 32"/>
                  <a:gd name="T54" fmla="*/ 397 w 446"/>
                  <a:gd name="T55" fmla="*/ 32 h 32"/>
                  <a:gd name="T56" fmla="*/ 446 w 446"/>
                  <a:gd name="T57" fmla="*/ 32 h 32"/>
                  <a:gd name="T58" fmla="*/ 446 w 446"/>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6" h="32">
                    <a:moveTo>
                      <a:pt x="22" y="0"/>
                    </a:moveTo>
                    <a:lnTo>
                      <a:pt x="0" y="0"/>
                    </a:lnTo>
                    <a:lnTo>
                      <a:pt x="0" y="32"/>
                    </a:lnTo>
                    <a:lnTo>
                      <a:pt x="22" y="32"/>
                    </a:lnTo>
                    <a:lnTo>
                      <a:pt x="22" y="0"/>
                    </a:lnTo>
                    <a:close/>
                    <a:moveTo>
                      <a:pt x="107" y="0"/>
                    </a:moveTo>
                    <a:lnTo>
                      <a:pt x="57" y="0"/>
                    </a:lnTo>
                    <a:lnTo>
                      <a:pt x="57" y="32"/>
                    </a:lnTo>
                    <a:lnTo>
                      <a:pt x="107" y="32"/>
                    </a:lnTo>
                    <a:lnTo>
                      <a:pt x="107" y="0"/>
                    </a:lnTo>
                    <a:close/>
                    <a:moveTo>
                      <a:pt x="192" y="0"/>
                    </a:moveTo>
                    <a:lnTo>
                      <a:pt x="142" y="0"/>
                    </a:lnTo>
                    <a:lnTo>
                      <a:pt x="142" y="32"/>
                    </a:lnTo>
                    <a:lnTo>
                      <a:pt x="192" y="32"/>
                    </a:lnTo>
                    <a:lnTo>
                      <a:pt x="192" y="0"/>
                    </a:lnTo>
                    <a:close/>
                    <a:moveTo>
                      <a:pt x="277" y="0"/>
                    </a:moveTo>
                    <a:lnTo>
                      <a:pt x="227" y="0"/>
                    </a:lnTo>
                    <a:lnTo>
                      <a:pt x="227" y="32"/>
                    </a:lnTo>
                    <a:lnTo>
                      <a:pt x="277" y="32"/>
                    </a:lnTo>
                    <a:lnTo>
                      <a:pt x="277" y="0"/>
                    </a:lnTo>
                    <a:close/>
                    <a:moveTo>
                      <a:pt x="361" y="0"/>
                    </a:moveTo>
                    <a:lnTo>
                      <a:pt x="312" y="0"/>
                    </a:lnTo>
                    <a:lnTo>
                      <a:pt x="312" y="32"/>
                    </a:lnTo>
                    <a:lnTo>
                      <a:pt x="361" y="32"/>
                    </a:lnTo>
                    <a:lnTo>
                      <a:pt x="361" y="0"/>
                    </a:lnTo>
                    <a:close/>
                    <a:moveTo>
                      <a:pt x="446" y="0"/>
                    </a:moveTo>
                    <a:lnTo>
                      <a:pt x="397" y="0"/>
                    </a:lnTo>
                    <a:lnTo>
                      <a:pt x="397" y="32"/>
                    </a:lnTo>
                    <a:lnTo>
                      <a:pt x="446" y="32"/>
                    </a:lnTo>
                    <a:lnTo>
                      <a:pt x="446"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9" name="işḷídé"/>
              <p:cNvSpPr/>
              <p:nvPr/>
            </p:nvSpPr>
            <p:spPr bwMode="auto">
              <a:xfrm>
                <a:off x="3501" y="2548"/>
                <a:ext cx="446" cy="32"/>
              </a:xfrm>
              <a:custGeom>
                <a:avLst/>
                <a:gdLst>
                  <a:gd name="T0" fmla="*/ 22 w 446"/>
                  <a:gd name="T1" fmla="*/ 0 h 32"/>
                  <a:gd name="T2" fmla="*/ 0 w 446"/>
                  <a:gd name="T3" fmla="*/ 0 h 32"/>
                  <a:gd name="T4" fmla="*/ 0 w 446"/>
                  <a:gd name="T5" fmla="*/ 32 h 32"/>
                  <a:gd name="T6" fmla="*/ 22 w 446"/>
                  <a:gd name="T7" fmla="*/ 32 h 32"/>
                  <a:gd name="T8" fmla="*/ 22 w 446"/>
                  <a:gd name="T9" fmla="*/ 0 h 32"/>
                  <a:gd name="T10" fmla="*/ 107 w 446"/>
                  <a:gd name="T11" fmla="*/ 0 h 32"/>
                  <a:gd name="T12" fmla="*/ 57 w 446"/>
                  <a:gd name="T13" fmla="*/ 0 h 32"/>
                  <a:gd name="T14" fmla="*/ 57 w 446"/>
                  <a:gd name="T15" fmla="*/ 32 h 32"/>
                  <a:gd name="T16" fmla="*/ 107 w 446"/>
                  <a:gd name="T17" fmla="*/ 32 h 32"/>
                  <a:gd name="T18" fmla="*/ 107 w 446"/>
                  <a:gd name="T19" fmla="*/ 0 h 32"/>
                  <a:gd name="T20" fmla="*/ 192 w 446"/>
                  <a:gd name="T21" fmla="*/ 0 h 32"/>
                  <a:gd name="T22" fmla="*/ 142 w 446"/>
                  <a:gd name="T23" fmla="*/ 0 h 32"/>
                  <a:gd name="T24" fmla="*/ 142 w 446"/>
                  <a:gd name="T25" fmla="*/ 32 h 32"/>
                  <a:gd name="T26" fmla="*/ 192 w 446"/>
                  <a:gd name="T27" fmla="*/ 32 h 32"/>
                  <a:gd name="T28" fmla="*/ 192 w 446"/>
                  <a:gd name="T29" fmla="*/ 0 h 32"/>
                  <a:gd name="T30" fmla="*/ 277 w 446"/>
                  <a:gd name="T31" fmla="*/ 0 h 32"/>
                  <a:gd name="T32" fmla="*/ 227 w 446"/>
                  <a:gd name="T33" fmla="*/ 0 h 32"/>
                  <a:gd name="T34" fmla="*/ 227 w 446"/>
                  <a:gd name="T35" fmla="*/ 32 h 32"/>
                  <a:gd name="T36" fmla="*/ 277 w 446"/>
                  <a:gd name="T37" fmla="*/ 32 h 32"/>
                  <a:gd name="T38" fmla="*/ 277 w 446"/>
                  <a:gd name="T39" fmla="*/ 0 h 32"/>
                  <a:gd name="T40" fmla="*/ 361 w 446"/>
                  <a:gd name="T41" fmla="*/ 0 h 32"/>
                  <a:gd name="T42" fmla="*/ 312 w 446"/>
                  <a:gd name="T43" fmla="*/ 0 h 32"/>
                  <a:gd name="T44" fmla="*/ 312 w 446"/>
                  <a:gd name="T45" fmla="*/ 32 h 32"/>
                  <a:gd name="T46" fmla="*/ 361 w 446"/>
                  <a:gd name="T47" fmla="*/ 32 h 32"/>
                  <a:gd name="T48" fmla="*/ 361 w 446"/>
                  <a:gd name="T49" fmla="*/ 0 h 32"/>
                  <a:gd name="T50" fmla="*/ 446 w 446"/>
                  <a:gd name="T51" fmla="*/ 0 h 32"/>
                  <a:gd name="T52" fmla="*/ 397 w 446"/>
                  <a:gd name="T53" fmla="*/ 0 h 32"/>
                  <a:gd name="T54" fmla="*/ 397 w 446"/>
                  <a:gd name="T55" fmla="*/ 32 h 32"/>
                  <a:gd name="T56" fmla="*/ 446 w 446"/>
                  <a:gd name="T57" fmla="*/ 32 h 32"/>
                  <a:gd name="T58" fmla="*/ 446 w 446"/>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6" h="32">
                    <a:moveTo>
                      <a:pt x="22" y="0"/>
                    </a:moveTo>
                    <a:lnTo>
                      <a:pt x="0" y="0"/>
                    </a:lnTo>
                    <a:lnTo>
                      <a:pt x="0" y="32"/>
                    </a:lnTo>
                    <a:lnTo>
                      <a:pt x="22" y="32"/>
                    </a:lnTo>
                    <a:lnTo>
                      <a:pt x="22" y="0"/>
                    </a:lnTo>
                    <a:moveTo>
                      <a:pt x="107" y="0"/>
                    </a:moveTo>
                    <a:lnTo>
                      <a:pt x="57" y="0"/>
                    </a:lnTo>
                    <a:lnTo>
                      <a:pt x="57" y="32"/>
                    </a:lnTo>
                    <a:lnTo>
                      <a:pt x="107" y="32"/>
                    </a:lnTo>
                    <a:lnTo>
                      <a:pt x="107" y="0"/>
                    </a:lnTo>
                    <a:moveTo>
                      <a:pt x="192" y="0"/>
                    </a:moveTo>
                    <a:lnTo>
                      <a:pt x="142" y="0"/>
                    </a:lnTo>
                    <a:lnTo>
                      <a:pt x="142" y="32"/>
                    </a:lnTo>
                    <a:lnTo>
                      <a:pt x="192" y="32"/>
                    </a:lnTo>
                    <a:lnTo>
                      <a:pt x="192" y="0"/>
                    </a:lnTo>
                    <a:moveTo>
                      <a:pt x="277" y="0"/>
                    </a:moveTo>
                    <a:lnTo>
                      <a:pt x="227" y="0"/>
                    </a:lnTo>
                    <a:lnTo>
                      <a:pt x="227" y="32"/>
                    </a:lnTo>
                    <a:lnTo>
                      <a:pt x="277" y="32"/>
                    </a:lnTo>
                    <a:lnTo>
                      <a:pt x="277" y="0"/>
                    </a:lnTo>
                    <a:moveTo>
                      <a:pt x="361" y="0"/>
                    </a:moveTo>
                    <a:lnTo>
                      <a:pt x="312" y="0"/>
                    </a:lnTo>
                    <a:lnTo>
                      <a:pt x="312" y="32"/>
                    </a:lnTo>
                    <a:lnTo>
                      <a:pt x="361" y="32"/>
                    </a:lnTo>
                    <a:lnTo>
                      <a:pt x="361" y="0"/>
                    </a:lnTo>
                    <a:moveTo>
                      <a:pt x="446" y="0"/>
                    </a:moveTo>
                    <a:lnTo>
                      <a:pt x="397" y="0"/>
                    </a:lnTo>
                    <a:lnTo>
                      <a:pt x="397" y="32"/>
                    </a:lnTo>
                    <a:lnTo>
                      <a:pt x="446" y="32"/>
                    </a:lnTo>
                    <a:lnTo>
                      <a:pt x="4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0" name="iṥ1íḋé"/>
              <p:cNvSpPr/>
              <p:nvPr/>
            </p:nvSpPr>
            <p:spPr bwMode="auto">
              <a:xfrm>
                <a:off x="3501" y="2611"/>
                <a:ext cx="446" cy="33"/>
              </a:xfrm>
              <a:custGeom>
                <a:avLst/>
                <a:gdLst>
                  <a:gd name="T0" fmla="*/ 22 w 446"/>
                  <a:gd name="T1" fmla="*/ 0 h 33"/>
                  <a:gd name="T2" fmla="*/ 0 w 446"/>
                  <a:gd name="T3" fmla="*/ 0 h 33"/>
                  <a:gd name="T4" fmla="*/ 0 w 446"/>
                  <a:gd name="T5" fmla="*/ 33 h 33"/>
                  <a:gd name="T6" fmla="*/ 22 w 446"/>
                  <a:gd name="T7" fmla="*/ 33 h 33"/>
                  <a:gd name="T8" fmla="*/ 22 w 446"/>
                  <a:gd name="T9" fmla="*/ 0 h 33"/>
                  <a:gd name="T10" fmla="*/ 107 w 446"/>
                  <a:gd name="T11" fmla="*/ 0 h 33"/>
                  <a:gd name="T12" fmla="*/ 57 w 446"/>
                  <a:gd name="T13" fmla="*/ 0 h 33"/>
                  <a:gd name="T14" fmla="*/ 57 w 446"/>
                  <a:gd name="T15" fmla="*/ 33 h 33"/>
                  <a:gd name="T16" fmla="*/ 107 w 446"/>
                  <a:gd name="T17" fmla="*/ 33 h 33"/>
                  <a:gd name="T18" fmla="*/ 107 w 446"/>
                  <a:gd name="T19" fmla="*/ 0 h 33"/>
                  <a:gd name="T20" fmla="*/ 192 w 446"/>
                  <a:gd name="T21" fmla="*/ 0 h 33"/>
                  <a:gd name="T22" fmla="*/ 142 w 446"/>
                  <a:gd name="T23" fmla="*/ 0 h 33"/>
                  <a:gd name="T24" fmla="*/ 142 w 446"/>
                  <a:gd name="T25" fmla="*/ 33 h 33"/>
                  <a:gd name="T26" fmla="*/ 192 w 446"/>
                  <a:gd name="T27" fmla="*/ 33 h 33"/>
                  <a:gd name="T28" fmla="*/ 192 w 446"/>
                  <a:gd name="T29" fmla="*/ 0 h 33"/>
                  <a:gd name="T30" fmla="*/ 277 w 446"/>
                  <a:gd name="T31" fmla="*/ 0 h 33"/>
                  <a:gd name="T32" fmla="*/ 227 w 446"/>
                  <a:gd name="T33" fmla="*/ 0 h 33"/>
                  <a:gd name="T34" fmla="*/ 227 w 446"/>
                  <a:gd name="T35" fmla="*/ 33 h 33"/>
                  <a:gd name="T36" fmla="*/ 277 w 446"/>
                  <a:gd name="T37" fmla="*/ 33 h 33"/>
                  <a:gd name="T38" fmla="*/ 277 w 446"/>
                  <a:gd name="T39" fmla="*/ 0 h 33"/>
                  <a:gd name="T40" fmla="*/ 361 w 446"/>
                  <a:gd name="T41" fmla="*/ 0 h 33"/>
                  <a:gd name="T42" fmla="*/ 312 w 446"/>
                  <a:gd name="T43" fmla="*/ 0 h 33"/>
                  <a:gd name="T44" fmla="*/ 312 w 446"/>
                  <a:gd name="T45" fmla="*/ 33 h 33"/>
                  <a:gd name="T46" fmla="*/ 361 w 446"/>
                  <a:gd name="T47" fmla="*/ 33 h 33"/>
                  <a:gd name="T48" fmla="*/ 361 w 446"/>
                  <a:gd name="T49" fmla="*/ 0 h 33"/>
                  <a:gd name="T50" fmla="*/ 446 w 446"/>
                  <a:gd name="T51" fmla="*/ 0 h 33"/>
                  <a:gd name="T52" fmla="*/ 397 w 446"/>
                  <a:gd name="T53" fmla="*/ 0 h 33"/>
                  <a:gd name="T54" fmla="*/ 397 w 446"/>
                  <a:gd name="T55" fmla="*/ 33 h 33"/>
                  <a:gd name="T56" fmla="*/ 446 w 446"/>
                  <a:gd name="T57" fmla="*/ 33 h 33"/>
                  <a:gd name="T58" fmla="*/ 446 w 446"/>
                  <a:gd name="T5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6" h="33">
                    <a:moveTo>
                      <a:pt x="22" y="0"/>
                    </a:moveTo>
                    <a:lnTo>
                      <a:pt x="0" y="0"/>
                    </a:lnTo>
                    <a:lnTo>
                      <a:pt x="0" y="33"/>
                    </a:lnTo>
                    <a:lnTo>
                      <a:pt x="22" y="33"/>
                    </a:lnTo>
                    <a:lnTo>
                      <a:pt x="22" y="0"/>
                    </a:lnTo>
                    <a:close/>
                    <a:moveTo>
                      <a:pt x="107" y="0"/>
                    </a:moveTo>
                    <a:lnTo>
                      <a:pt x="57" y="0"/>
                    </a:lnTo>
                    <a:lnTo>
                      <a:pt x="57" y="33"/>
                    </a:lnTo>
                    <a:lnTo>
                      <a:pt x="107" y="33"/>
                    </a:lnTo>
                    <a:lnTo>
                      <a:pt x="107" y="0"/>
                    </a:lnTo>
                    <a:close/>
                    <a:moveTo>
                      <a:pt x="192" y="0"/>
                    </a:moveTo>
                    <a:lnTo>
                      <a:pt x="142" y="0"/>
                    </a:lnTo>
                    <a:lnTo>
                      <a:pt x="142" y="33"/>
                    </a:lnTo>
                    <a:lnTo>
                      <a:pt x="192" y="33"/>
                    </a:lnTo>
                    <a:lnTo>
                      <a:pt x="192" y="0"/>
                    </a:lnTo>
                    <a:close/>
                    <a:moveTo>
                      <a:pt x="277" y="0"/>
                    </a:moveTo>
                    <a:lnTo>
                      <a:pt x="227" y="0"/>
                    </a:lnTo>
                    <a:lnTo>
                      <a:pt x="227" y="33"/>
                    </a:lnTo>
                    <a:lnTo>
                      <a:pt x="277" y="33"/>
                    </a:lnTo>
                    <a:lnTo>
                      <a:pt x="277" y="0"/>
                    </a:lnTo>
                    <a:close/>
                    <a:moveTo>
                      <a:pt x="361" y="0"/>
                    </a:moveTo>
                    <a:lnTo>
                      <a:pt x="312" y="0"/>
                    </a:lnTo>
                    <a:lnTo>
                      <a:pt x="312" y="33"/>
                    </a:lnTo>
                    <a:lnTo>
                      <a:pt x="361" y="33"/>
                    </a:lnTo>
                    <a:lnTo>
                      <a:pt x="361" y="0"/>
                    </a:lnTo>
                    <a:close/>
                    <a:moveTo>
                      <a:pt x="446" y="0"/>
                    </a:moveTo>
                    <a:lnTo>
                      <a:pt x="397" y="0"/>
                    </a:lnTo>
                    <a:lnTo>
                      <a:pt x="397" y="33"/>
                    </a:lnTo>
                    <a:lnTo>
                      <a:pt x="446" y="33"/>
                    </a:lnTo>
                    <a:lnTo>
                      <a:pt x="446"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1" name="ísľîḋê"/>
              <p:cNvSpPr/>
              <p:nvPr/>
            </p:nvSpPr>
            <p:spPr bwMode="auto">
              <a:xfrm>
                <a:off x="3501" y="2611"/>
                <a:ext cx="446" cy="33"/>
              </a:xfrm>
              <a:custGeom>
                <a:avLst/>
                <a:gdLst>
                  <a:gd name="T0" fmla="*/ 22 w 446"/>
                  <a:gd name="T1" fmla="*/ 0 h 33"/>
                  <a:gd name="T2" fmla="*/ 0 w 446"/>
                  <a:gd name="T3" fmla="*/ 0 h 33"/>
                  <a:gd name="T4" fmla="*/ 0 w 446"/>
                  <a:gd name="T5" fmla="*/ 33 h 33"/>
                  <a:gd name="T6" fmla="*/ 22 w 446"/>
                  <a:gd name="T7" fmla="*/ 33 h 33"/>
                  <a:gd name="T8" fmla="*/ 22 w 446"/>
                  <a:gd name="T9" fmla="*/ 0 h 33"/>
                  <a:gd name="T10" fmla="*/ 107 w 446"/>
                  <a:gd name="T11" fmla="*/ 0 h 33"/>
                  <a:gd name="T12" fmla="*/ 57 w 446"/>
                  <a:gd name="T13" fmla="*/ 0 h 33"/>
                  <a:gd name="T14" fmla="*/ 57 w 446"/>
                  <a:gd name="T15" fmla="*/ 33 h 33"/>
                  <a:gd name="T16" fmla="*/ 107 w 446"/>
                  <a:gd name="T17" fmla="*/ 33 h 33"/>
                  <a:gd name="T18" fmla="*/ 107 w 446"/>
                  <a:gd name="T19" fmla="*/ 0 h 33"/>
                  <a:gd name="T20" fmla="*/ 192 w 446"/>
                  <a:gd name="T21" fmla="*/ 0 h 33"/>
                  <a:gd name="T22" fmla="*/ 142 w 446"/>
                  <a:gd name="T23" fmla="*/ 0 h 33"/>
                  <a:gd name="T24" fmla="*/ 142 w 446"/>
                  <a:gd name="T25" fmla="*/ 33 h 33"/>
                  <a:gd name="T26" fmla="*/ 192 w 446"/>
                  <a:gd name="T27" fmla="*/ 33 h 33"/>
                  <a:gd name="T28" fmla="*/ 192 w 446"/>
                  <a:gd name="T29" fmla="*/ 0 h 33"/>
                  <a:gd name="T30" fmla="*/ 277 w 446"/>
                  <a:gd name="T31" fmla="*/ 0 h 33"/>
                  <a:gd name="T32" fmla="*/ 227 w 446"/>
                  <a:gd name="T33" fmla="*/ 0 h 33"/>
                  <a:gd name="T34" fmla="*/ 227 w 446"/>
                  <a:gd name="T35" fmla="*/ 33 h 33"/>
                  <a:gd name="T36" fmla="*/ 277 w 446"/>
                  <a:gd name="T37" fmla="*/ 33 h 33"/>
                  <a:gd name="T38" fmla="*/ 277 w 446"/>
                  <a:gd name="T39" fmla="*/ 0 h 33"/>
                  <a:gd name="T40" fmla="*/ 361 w 446"/>
                  <a:gd name="T41" fmla="*/ 0 h 33"/>
                  <a:gd name="T42" fmla="*/ 312 w 446"/>
                  <a:gd name="T43" fmla="*/ 0 h 33"/>
                  <a:gd name="T44" fmla="*/ 312 w 446"/>
                  <a:gd name="T45" fmla="*/ 33 h 33"/>
                  <a:gd name="T46" fmla="*/ 361 w 446"/>
                  <a:gd name="T47" fmla="*/ 33 h 33"/>
                  <a:gd name="T48" fmla="*/ 361 w 446"/>
                  <a:gd name="T49" fmla="*/ 0 h 33"/>
                  <a:gd name="T50" fmla="*/ 446 w 446"/>
                  <a:gd name="T51" fmla="*/ 0 h 33"/>
                  <a:gd name="T52" fmla="*/ 397 w 446"/>
                  <a:gd name="T53" fmla="*/ 0 h 33"/>
                  <a:gd name="T54" fmla="*/ 397 w 446"/>
                  <a:gd name="T55" fmla="*/ 33 h 33"/>
                  <a:gd name="T56" fmla="*/ 446 w 446"/>
                  <a:gd name="T57" fmla="*/ 33 h 33"/>
                  <a:gd name="T58" fmla="*/ 446 w 446"/>
                  <a:gd name="T5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6" h="33">
                    <a:moveTo>
                      <a:pt x="22" y="0"/>
                    </a:moveTo>
                    <a:lnTo>
                      <a:pt x="0" y="0"/>
                    </a:lnTo>
                    <a:lnTo>
                      <a:pt x="0" y="33"/>
                    </a:lnTo>
                    <a:lnTo>
                      <a:pt x="22" y="33"/>
                    </a:lnTo>
                    <a:lnTo>
                      <a:pt x="22" y="0"/>
                    </a:lnTo>
                    <a:moveTo>
                      <a:pt x="107" y="0"/>
                    </a:moveTo>
                    <a:lnTo>
                      <a:pt x="57" y="0"/>
                    </a:lnTo>
                    <a:lnTo>
                      <a:pt x="57" y="33"/>
                    </a:lnTo>
                    <a:lnTo>
                      <a:pt x="107" y="33"/>
                    </a:lnTo>
                    <a:lnTo>
                      <a:pt x="107" y="0"/>
                    </a:lnTo>
                    <a:moveTo>
                      <a:pt x="192" y="0"/>
                    </a:moveTo>
                    <a:lnTo>
                      <a:pt x="142" y="0"/>
                    </a:lnTo>
                    <a:lnTo>
                      <a:pt x="142" y="33"/>
                    </a:lnTo>
                    <a:lnTo>
                      <a:pt x="192" y="33"/>
                    </a:lnTo>
                    <a:lnTo>
                      <a:pt x="192" y="0"/>
                    </a:lnTo>
                    <a:moveTo>
                      <a:pt x="277" y="0"/>
                    </a:moveTo>
                    <a:lnTo>
                      <a:pt x="227" y="0"/>
                    </a:lnTo>
                    <a:lnTo>
                      <a:pt x="227" y="33"/>
                    </a:lnTo>
                    <a:lnTo>
                      <a:pt x="277" y="33"/>
                    </a:lnTo>
                    <a:lnTo>
                      <a:pt x="277" y="0"/>
                    </a:lnTo>
                    <a:moveTo>
                      <a:pt x="361" y="0"/>
                    </a:moveTo>
                    <a:lnTo>
                      <a:pt x="312" y="0"/>
                    </a:lnTo>
                    <a:lnTo>
                      <a:pt x="312" y="33"/>
                    </a:lnTo>
                    <a:lnTo>
                      <a:pt x="361" y="33"/>
                    </a:lnTo>
                    <a:lnTo>
                      <a:pt x="361" y="0"/>
                    </a:lnTo>
                    <a:moveTo>
                      <a:pt x="446" y="0"/>
                    </a:moveTo>
                    <a:lnTo>
                      <a:pt x="397" y="0"/>
                    </a:lnTo>
                    <a:lnTo>
                      <a:pt x="397" y="33"/>
                    </a:lnTo>
                    <a:lnTo>
                      <a:pt x="446" y="33"/>
                    </a:lnTo>
                    <a:lnTo>
                      <a:pt x="4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2" name="îṩḻiḑê"/>
              <p:cNvSpPr/>
              <p:nvPr/>
            </p:nvSpPr>
            <p:spPr bwMode="auto">
              <a:xfrm>
                <a:off x="3505" y="2675"/>
                <a:ext cx="442" cy="32"/>
              </a:xfrm>
              <a:custGeom>
                <a:avLst/>
                <a:gdLst>
                  <a:gd name="T0" fmla="*/ 18 w 442"/>
                  <a:gd name="T1" fmla="*/ 0 h 32"/>
                  <a:gd name="T2" fmla="*/ 0 w 442"/>
                  <a:gd name="T3" fmla="*/ 0 h 32"/>
                  <a:gd name="T4" fmla="*/ 0 w 442"/>
                  <a:gd name="T5" fmla="*/ 32 h 32"/>
                  <a:gd name="T6" fmla="*/ 18 w 442"/>
                  <a:gd name="T7" fmla="*/ 32 h 32"/>
                  <a:gd name="T8" fmla="*/ 18 w 442"/>
                  <a:gd name="T9" fmla="*/ 0 h 32"/>
                  <a:gd name="T10" fmla="*/ 103 w 442"/>
                  <a:gd name="T11" fmla="*/ 0 h 32"/>
                  <a:gd name="T12" fmla="*/ 53 w 442"/>
                  <a:gd name="T13" fmla="*/ 0 h 32"/>
                  <a:gd name="T14" fmla="*/ 53 w 442"/>
                  <a:gd name="T15" fmla="*/ 32 h 32"/>
                  <a:gd name="T16" fmla="*/ 103 w 442"/>
                  <a:gd name="T17" fmla="*/ 32 h 32"/>
                  <a:gd name="T18" fmla="*/ 103 w 442"/>
                  <a:gd name="T19" fmla="*/ 0 h 32"/>
                  <a:gd name="T20" fmla="*/ 188 w 442"/>
                  <a:gd name="T21" fmla="*/ 0 h 32"/>
                  <a:gd name="T22" fmla="*/ 138 w 442"/>
                  <a:gd name="T23" fmla="*/ 0 h 32"/>
                  <a:gd name="T24" fmla="*/ 138 w 442"/>
                  <a:gd name="T25" fmla="*/ 32 h 32"/>
                  <a:gd name="T26" fmla="*/ 188 w 442"/>
                  <a:gd name="T27" fmla="*/ 32 h 32"/>
                  <a:gd name="T28" fmla="*/ 188 w 442"/>
                  <a:gd name="T29" fmla="*/ 0 h 32"/>
                  <a:gd name="T30" fmla="*/ 273 w 442"/>
                  <a:gd name="T31" fmla="*/ 0 h 32"/>
                  <a:gd name="T32" fmla="*/ 223 w 442"/>
                  <a:gd name="T33" fmla="*/ 0 h 32"/>
                  <a:gd name="T34" fmla="*/ 223 w 442"/>
                  <a:gd name="T35" fmla="*/ 32 h 32"/>
                  <a:gd name="T36" fmla="*/ 273 w 442"/>
                  <a:gd name="T37" fmla="*/ 32 h 32"/>
                  <a:gd name="T38" fmla="*/ 273 w 442"/>
                  <a:gd name="T39" fmla="*/ 0 h 32"/>
                  <a:gd name="T40" fmla="*/ 357 w 442"/>
                  <a:gd name="T41" fmla="*/ 0 h 32"/>
                  <a:gd name="T42" fmla="*/ 308 w 442"/>
                  <a:gd name="T43" fmla="*/ 0 h 32"/>
                  <a:gd name="T44" fmla="*/ 308 w 442"/>
                  <a:gd name="T45" fmla="*/ 32 h 32"/>
                  <a:gd name="T46" fmla="*/ 357 w 442"/>
                  <a:gd name="T47" fmla="*/ 32 h 32"/>
                  <a:gd name="T48" fmla="*/ 357 w 442"/>
                  <a:gd name="T49" fmla="*/ 0 h 32"/>
                  <a:gd name="T50" fmla="*/ 442 w 442"/>
                  <a:gd name="T51" fmla="*/ 0 h 32"/>
                  <a:gd name="T52" fmla="*/ 393 w 442"/>
                  <a:gd name="T53" fmla="*/ 0 h 32"/>
                  <a:gd name="T54" fmla="*/ 393 w 442"/>
                  <a:gd name="T55" fmla="*/ 32 h 32"/>
                  <a:gd name="T56" fmla="*/ 442 w 442"/>
                  <a:gd name="T57" fmla="*/ 32 h 32"/>
                  <a:gd name="T58" fmla="*/ 442 w 442"/>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2" h="32">
                    <a:moveTo>
                      <a:pt x="18" y="0"/>
                    </a:moveTo>
                    <a:lnTo>
                      <a:pt x="0" y="0"/>
                    </a:lnTo>
                    <a:lnTo>
                      <a:pt x="0" y="32"/>
                    </a:lnTo>
                    <a:lnTo>
                      <a:pt x="18" y="32"/>
                    </a:lnTo>
                    <a:lnTo>
                      <a:pt x="18" y="0"/>
                    </a:lnTo>
                    <a:close/>
                    <a:moveTo>
                      <a:pt x="103" y="0"/>
                    </a:moveTo>
                    <a:lnTo>
                      <a:pt x="53" y="0"/>
                    </a:lnTo>
                    <a:lnTo>
                      <a:pt x="53" y="32"/>
                    </a:lnTo>
                    <a:lnTo>
                      <a:pt x="103" y="32"/>
                    </a:lnTo>
                    <a:lnTo>
                      <a:pt x="103" y="0"/>
                    </a:lnTo>
                    <a:close/>
                    <a:moveTo>
                      <a:pt x="188" y="0"/>
                    </a:moveTo>
                    <a:lnTo>
                      <a:pt x="138" y="0"/>
                    </a:lnTo>
                    <a:lnTo>
                      <a:pt x="138" y="32"/>
                    </a:lnTo>
                    <a:lnTo>
                      <a:pt x="188" y="32"/>
                    </a:lnTo>
                    <a:lnTo>
                      <a:pt x="188" y="0"/>
                    </a:lnTo>
                    <a:close/>
                    <a:moveTo>
                      <a:pt x="273" y="0"/>
                    </a:moveTo>
                    <a:lnTo>
                      <a:pt x="223" y="0"/>
                    </a:lnTo>
                    <a:lnTo>
                      <a:pt x="223" y="32"/>
                    </a:lnTo>
                    <a:lnTo>
                      <a:pt x="273" y="32"/>
                    </a:lnTo>
                    <a:lnTo>
                      <a:pt x="273" y="0"/>
                    </a:lnTo>
                    <a:close/>
                    <a:moveTo>
                      <a:pt x="357" y="0"/>
                    </a:moveTo>
                    <a:lnTo>
                      <a:pt x="308" y="0"/>
                    </a:lnTo>
                    <a:lnTo>
                      <a:pt x="308" y="32"/>
                    </a:lnTo>
                    <a:lnTo>
                      <a:pt x="357" y="32"/>
                    </a:lnTo>
                    <a:lnTo>
                      <a:pt x="357" y="0"/>
                    </a:lnTo>
                    <a:close/>
                    <a:moveTo>
                      <a:pt x="442" y="0"/>
                    </a:moveTo>
                    <a:lnTo>
                      <a:pt x="393" y="0"/>
                    </a:lnTo>
                    <a:lnTo>
                      <a:pt x="393" y="32"/>
                    </a:lnTo>
                    <a:lnTo>
                      <a:pt x="442" y="32"/>
                    </a:lnTo>
                    <a:lnTo>
                      <a:pt x="442"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3" name="is1íḑé"/>
              <p:cNvSpPr/>
              <p:nvPr/>
            </p:nvSpPr>
            <p:spPr bwMode="auto">
              <a:xfrm>
                <a:off x="3505" y="2675"/>
                <a:ext cx="442" cy="32"/>
              </a:xfrm>
              <a:custGeom>
                <a:avLst/>
                <a:gdLst>
                  <a:gd name="T0" fmla="*/ 18 w 442"/>
                  <a:gd name="T1" fmla="*/ 0 h 32"/>
                  <a:gd name="T2" fmla="*/ 0 w 442"/>
                  <a:gd name="T3" fmla="*/ 0 h 32"/>
                  <a:gd name="T4" fmla="*/ 0 w 442"/>
                  <a:gd name="T5" fmla="*/ 32 h 32"/>
                  <a:gd name="T6" fmla="*/ 18 w 442"/>
                  <a:gd name="T7" fmla="*/ 32 h 32"/>
                  <a:gd name="T8" fmla="*/ 18 w 442"/>
                  <a:gd name="T9" fmla="*/ 0 h 32"/>
                  <a:gd name="T10" fmla="*/ 103 w 442"/>
                  <a:gd name="T11" fmla="*/ 0 h 32"/>
                  <a:gd name="T12" fmla="*/ 53 w 442"/>
                  <a:gd name="T13" fmla="*/ 0 h 32"/>
                  <a:gd name="T14" fmla="*/ 53 w 442"/>
                  <a:gd name="T15" fmla="*/ 32 h 32"/>
                  <a:gd name="T16" fmla="*/ 103 w 442"/>
                  <a:gd name="T17" fmla="*/ 32 h 32"/>
                  <a:gd name="T18" fmla="*/ 103 w 442"/>
                  <a:gd name="T19" fmla="*/ 0 h 32"/>
                  <a:gd name="T20" fmla="*/ 188 w 442"/>
                  <a:gd name="T21" fmla="*/ 0 h 32"/>
                  <a:gd name="T22" fmla="*/ 138 w 442"/>
                  <a:gd name="T23" fmla="*/ 0 h 32"/>
                  <a:gd name="T24" fmla="*/ 138 w 442"/>
                  <a:gd name="T25" fmla="*/ 32 h 32"/>
                  <a:gd name="T26" fmla="*/ 188 w 442"/>
                  <a:gd name="T27" fmla="*/ 32 h 32"/>
                  <a:gd name="T28" fmla="*/ 188 w 442"/>
                  <a:gd name="T29" fmla="*/ 0 h 32"/>
                  <a:gd name="T30" fmla="*/ 273 w 442"/>
                  <a:gd name="T31" fmla="*/ 0 h 32"/>
                  <a:gd name="T32" fmla="*/ 223 w 442"/>
                  <a:gd name="T33" fmla="*/ 0 h 32"/>
                  <a:gd name="T34" fmla="*/ 223 w 442"/>
                  <a:gd name="T35" fmla="*/ 32 h 32"/>
                  <a:gd name="T36" fmla="*/ 273 w 442"/>
                  <a:gd name="T37" fmla="*/ 32 h 32"/>
                  <a:gd name="T38" fmla="*/ 273 w 442"/>
                  <a:gd name="T39" fmla="*/ 0 h 32"/>
                  <a:gd name="T40" fmla="*/ 357 w 442"/>
                  <a:gd name="T41" fmla="*/ 0 h 32"/>
                  <a:gd name="T42" fmla="*/ 308 w 442"/>
                  <a:gd name="T43" fmla="*/ 0 h 32"/>
                  <a:gd name="T44" fmla="*/ 308 w 442"/>
                  <a:gd name="T45" fmla="*/ 32 h 32"/>
                  <a:gd name="T46" fmla="*/ 357 w 442"/>
                  <a:gd name="T47" fmla="*/ 32 h 32"/>
                  <a:gd name="T48" fmla="*/ 357 w 442"/>
                  <a:gd name="T49" fmla="*/ 0 h 32"/>
                  <a:gd name="T50" fmla="*/ 442 w 442"/>
                  <a:gd name="T51" fmla="*/ 0 h 32"/>
                  <a:gd name="T52" fmla="*/ 393 w 442"/>
                  <a:gd name="T53" fmla="*/ 0 h 32"/>
                  <a:gd name="T54" fmla="*/ 393 w 442"/>
                  <a:gd name="T55" fmla="*/ 32 h 32"/>
                  <a:gd name="T56" fmla="*/ 442 w 442"/>
                  <a:gd name="T57" fmla="*/ 32 h 32"/>
                  <a:gd name="T58" fmla="*/ 442 w 442"/>
                  <a:gd name="T5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2" h="32">
                    <a:moveTo>
                      <a:pt x="18" y="0"/>
                    </a:moveTo>
                    <a:lnTo>
                      <a:pt x="0" y="0"/>
                    </a:lnTo>
                    <a:lnTo>
                      <a:pt x="0" y="32"/>
                    </a:lnTo>
                    <a:lnTo>
                      <a:pt x="18" y="32"/>
                    </a:lnTo>
                    <a:lnTo>
                      <a:pt x="18" y="0"/>
                    </a:lnTo>
                    <a:moveTo>
                      <a:pt x="103" y="0"/>
                    </a:moveTo>
                    <a:lnTo>
                      <a:pt x="53" y="0"/>
                    </a:lnTo>
                    <a:lnTo>
                      <a:pt x="53" y="32"/>
                    </a:lnTo>
                    <a:lnTo>
                      <a:pt x="103" y="32"/>
                    </a:lnTo>
                    <a:lnTo>
                      <a:pt x="103" y="0"/>
                    </a:lnTo>
                    <a:moveTo>
                      <a:pt x="188" y="0"/>
                    </a:moveTo>
                    <a:lnTo>
                      <a:pt x="138" y="0"/>
                    </a:lnTo>
                    <a:lnTo>
                      <a:pt x="138" y="32"/>
                    </a:lnTo>
                    <a:lnTo>
                      <a:pt x="188" y="32"/>
                    </a:lnTo>
                    <a:lnTo>
                      <a:pt x="188" y="0"/>
                    </a:lnTo>
                    <a:moveTo>
                      <a:pt x="273" y="0"/>
                    </a:moveTo>
                    <a:lnTo>
                      <a:pt x="223" y="0"/>
                    </a:lnTo>
                    <a:lnTo>
                      <a:pt x="223" y="32"/>
                    </a:lnTo>
                    <a:lnTo>
                      <a:pt x="273" y="32"/>
                    </a:lnTo>
                    <a:lnTo>
                      <a:pt x="273" y="0"/>
                    </a:lnTo>
                    <a:moveTo>
                      <a:pt x="357" y="0"/>
                    </a:moveTo>
                    <a:lnTo>
                      <a:pt x="308" y="0"/>
                    </a:lnTo>
                    <a:lnTo>
                      <a:pt x="308" y="32"/>
                    </a:lnTo>
                    <a:lnTo>
                      <a:pt x="357" y="32"/>
                    </a:lnTo>
                    <a:lnTo>
                      <a:pt x="357" y="0"/>
                    </a:lnTo>
                    <a:moveTo>
                      <a:pt x="442" y="0"/>
                    </a:moveTo>
                    <a:lnTo>
                      <a:pt x="393" y="0"/>
                    </a:lnTo>
                    <a:lnTo>
                      <a:pt x="393" y="32"/>
                    </a:lnTo>
                    <a:lnTo>
                      <a:pt x="442" y="32"/>
                    </a:lnTo>
                    <a:lnTo>
                      <a:pt x="4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4" name="ïšļíďe"/>
              <p:cNvSpPr/>
              <p:nvPr/>
            </p:nvSpPr>
            <p:spPr bwMode="auto">
              <a:xfrm>
                <a:off x="3505" y="2739"/>
                <a:ext cx="442" cy="32"/>
              </a:xfrm>
              <a:custGeom>
                <a:avLst/>
                <a:gdLst>
                  <a:gd name="T0" fmla="*/ 0 w 438"/>
                  <a:gd name="T1" fmla="*/ 16 h 32"/>
                  <a:gd name="T2" fmla="*/ 0 w 438"/>
                  <a:gd name="T3" fmla="*/ 32 h 32"/>
                  <a:gd name="T4" fmla="*/ 18 w 438"/>
                  <a:gd name="T5" fmla="*/ 32 h 32"/>
                  <a:gd name="T6" fmla="*/ 18 w 438"/>
                  <a:gd name="T7" fmla="*/ 25 h 32"/>
                  <a:gd name="T8" fmla="*/ 0 w 438"/>
                  <a:gd name="T9" fmla="*/ 16 h 32"/>
                  <a:gd name="T10" fmla="*/ 18 w 438"/>
                  <a:gd name="T11" fmla="*/ 0 h 32"/>
                  <a:gd name="T12" fmla="*/ 0 w 438"/>
                  <a:gd name="T13" fmla="*/ 0 h 32"/>
                  <a:gd name="T14" fmla="*/ 0 w 438"/>
                  <a:gd name="T15" fmla="*/ 6 h 32"/>
                  <a:gd name="T16" fmla="*/ 18 w 438"/>
                  <a:gd name="T17" fmla="*/ 13 h 32"/>
                  <a:gd name="T18" fmla="*/ 18 w 438"/>
                  <a:gd name="T19" fmla="*/ 0 h 32"/>
                  <a:gd name="T20" fmla="*/ 102 w 438"/>
                  <a:gd name="T21" fmla="*/ 0 h 32"/>
                  <a:gd name="T22" fmla="*/ 53 w 438"/>
                  <a:gd name="T23" fmla="*/ 0 h 32"/>
                  <a:gd name="T24" fmla="*/ 53 w 438"/>
                  <a:gd name="T25" fmla="*/ 32 h 32"/>
                  <a:gd name="T26" fmla="*/ 102 w 438"/>
                  <a:gd name="T27" fmla="*/ 32 h 32"/>
                  <a:gd name="T28" fmla="*/ 102 w 438"/>
                  <a:gd name="T29" fmla="*/ 0 h 32"/>
                  <a:gd name="T30" fmla="*/ 186 w 438"/>
                  <a:gd name="T31" fmla="*/ 0 h 32"/>
                  <a:gd name="T32" fmla="*/ 137 w 438"/>
                  <a:gd name="T33" fmla="*/ 0 h 32"/>
                  <a:gd name="T34" fmla="*/ 137 w 438"/>
                  <a:gd name="T35" fmla="*/ 32 h 32"/>
                  <a:gd name="T36" fmla="*/ 186 w 438"/>
                  <a:gd name="T37" fmla="*/ 32 h 32"/>
                  <a:gd name="T38" fmla="*/ 186 w 438"/>
                  <a:gd name="T39" fmla="*/ 0 h 32"/>
                  <a:gd name="T40" fmla="*/ 270 w 438"/>
                  <a:gd name="T41" fmla="*/ 0 h 32"/>
                  <a:gd name="T42" fmla="*/ 221 w 438"/>
                  <a:gd name="T43" fmla="*/ 0 h 32"/>
                  <a:gd name="T44" fmla="*/ 221 w 438"/>
                  <a:gd name="T45" fmla="*/ 32 h 32"/>
                  <a:gd name="T46" fmla="*/ 270 w 438"/>
                  <a:gd name="T47" fmla="*/ 32 h 32"/>
                  <a:gd name="T48" fmla="*/ 270 w 438"/>
                  <a:gd name="T49" fmla="*/ 0 h 32"/>
                  <a:gd name="T50" fmla="*/ 354 w 438"/>
                  <a:gd name="T51" fmla="*/ 0 h 32"/>
                  <a:gd name="T52" fmla="*/ 305 w 438"/>
                  <a:gd name="T53" fmla="*/ 0 h 32"/>
                  <a:gd name="T54" fmla="*/ 305 w 438"/>
                  <a:gd name="T55" fmla="*/ 32 h 32"/>
                  <a:gd name="T56" fmla="*/ 354 w 438"/>
                  <a:gd name="T57" fmla="*/ 32 h 32"/>
                  <a:gd name="T58" fmla="*/ 354 w 438"/>
                  <a:gd name="T59" fmla="*/ 0 h 32"/>
                  <a:gd name="T60" fmla="*/ 438 w 438"/>
                  <a:gd name="T61" fmla="*/ 0 h 32"/>
                  <a:gd name="T62" fmla="*/ 389 w 438"/>
                  <a:gd name="T63" fmla="*/ 0 h 32"/>
                  <a:gd name="T64" fmla="*/ 389 w 438"/>
                  <a:gd name="T65" fmla="*/ 32 h 32"/>
                  <a:gd name="T66" fmla="*/ 438 w 438"/>
                  <a:gd name="T67" fmla="*/ 32 h 32"/>
                  <a:gd name="T68" fmla="*/ 438 w 438"/>
                  <a:gd name="T6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8" h="32">
                    <a:moveTo>
                      <a:pt x="0" y="16"/>
                    </a:moveTo>
                    <a:cubicBezTo>
                      <a:pt x="0" y="32"/>
                      <a:pt x="0" y="32"/>
                      <a:pt x="0" y="32"/>
                    </a:cubicBezTo>
                    <a:cubicBezTo>
                      <a:pt x="18" y="32"/>
                      <a:pt x="18" y="32"/>
                      <a:pt x="18" y="32"/>
                    </a:cubicBezTo>
                    <a:cubicBezTo>
                      <a:pt x="18" y="25"/>
                      <a:pt x="18" y="25"/>
                      <a:pt x="18" y="25"/>
                    </a:cubicBezTo>
                    <a:cubicBezTo>
                      <a:pt x="13" y="21"/>
                      <a:pt x="7" y="18"/>
                      <a:pt x="0" y="16"/>
                    </a:cubicBezTo>
                    <a:moveTo>
                      <a:pt x="18" y="0"/>
                    </a:moveTo>
                    <a:cubicBezTo>
                      <a:pt x="0" y="0"/>
                      <a:pt x="0" y="0"/>
                      <a:pt x="0" y="0"/>
                    </a:cubicBezTo>
                    <a:cubicBezTo>
                      <a:pt x="0" y="6"/>
                      <a:pt x="0" y="6"/>
                      <a:pt x="0" y="6"/>
                    </a:cubicBezTo>
                    <a:cubicBezTo>
                      <a:pt x="6" y="7"/>
                      <a:pt x="13" y="10"/>
                      <a:pt x="18" y="13"/>
                    </a:cubicBezTo>
                    <a:cubicBezTo>
                      <a:pt x="18" y="0"/>
                      <a:pt x="18" y="0"/>
                      <a:pt x="18" y="0"/>
                    </a:cubicBezTo>
                    <a:moveTo>
                      <a:pt x="102" y="0"/>
                    </a:moveTo>
                    <a:cubicBezTo>
                      <a:pt x="53" y="0"/>
                      <a:pt x="53" y="0"/>
                      <a:pt x="53" y="0"/>
                    </a:cubicBezTo>
                    <a:cubicBezTo>
                      <a:pt x="53" y="32"/>
                      <a:pt x="53" y="32"/>
                      <a:pt x="53" y="32"/>
                    </a:cubicBezTo>
                    <a:cubicBezTo>
                      <a:pt x="102" y="32"/>
                      <a:pt x="102" y="32"/>
                      <a:pt x="102" y="32"/>
                    </a:cubicBezTo>
                    <a:cubicBezTo>
                      <a:pt x="102" y="0"/>
                      <a:pt x="102" y="0"/>
                      <a:pt x="102" y="0"/>
                    </a:cubicBezTo>
                    <a:moveTo>
                      <a:pt x="186" y="0"/>
                    </a:moveTo>
                    <a:cubicBezTo>
                      <a:pt x="137" y="0"/>
                      <a:pt x="137" y="0"/>
                      <a:pt x="137" y="0"/>
                    </a:cubicBezTo>
                    <a:cubicBezTo>
                      <a:pt x="137" y="32"/>
                      <a:pt x="137" y="32"/>
                      <a:pt x="137" y="32"/>
                    </a:cubicBezTo>
                    <a:cubicBezTo>
                      <a:pt x="186" y="32"/>
                      <a:pt x="186" y="32"/>
                      <a:pt x="186" y="32"/>
                    </a:cubicBezTo>
                    <a:cubicBezTo>
                      <a:pt x="186" y="0"/>
                      <a:pt x="186" y="0"/>
                      <a:pt x="186" y="0"/>
                    </a:cubicBezTo>
                    <a:moveTo>
                      <a:pt x="270" y="0"/>
                    </a:moveTo>
                    <a:cubicBezTo>
                      <a:pt x="221" y="0"/>
                      <a:pt x="221" y="0"/>
                      <a:pt x="221" y="0"/>
                    </a:cubicBezTo>
                    <a:cubicBezTo>
                      <a:pt x="221" y="32"/>
                      <a:pt x="221" y="32"/>
                      <a:pt x="221" y="32"/>
                    </a:cubicBezTo>
                    <a:cubicBezTo>
                      <a:pt x="270" y="32"/>
                      <a:pt x="270" y="32"/>
                      <a:pt x="270" y="32"/>
                    </a:cubicBezTo>
                    <a:cubicBezTo>
                      <a:pt x="270" y="0"/>
                      <a:pt x="270" y="0"/>
                      <a:pt x="270" y="0"/>
                    </a:cubicBezTo>
                    <a:moveTo>
                      <a:pt x="354" y="0"/>
                    </a:moveTo>
                    <a:cubicBezTo>
                      <a:pt x="305" y="0"/>
                      <a:pt x="305" y="0"/>
                      <a:pt x="305" y="0"/>
                    </a:cubicBezTo>
                    <a:cubicBezTo>
                      <a:pt x="305" y="32"/>
                      <a:pt x="305" y="32"/>
                      <a:pt x="305" y="32"/>
                    </a:cubicBezTo>
                    <a:cubicBezTo>
                      <a:pt x="354" y="32"/>
                      <a:pt x="354" y="32"/>
                      <a:pt x="354" y="32"/>
                    </a:cubicBezTo>
                    <a:cubicBezTo>
                      <a:pt x="354" y="0"/>
                      <a:pt x="354" y="0"/>
                      <a:pt x="354" y="0"/>
                    </a:cubicBezTo>
                    <a:moveTo>
                      <a:pt x="438" y="0"/>
                    </a:moveTo>
                    <a:cubicBezTo>
                      <a:pt x="389" y="0"/>
                      <a:pt x="389" y="0"/>
                      <a:pt x="389" y="0"/>
                    </a:cubicBezTo>
                    <a:cubicBezTo>
                      <a:pt x="389" y="32"/>
                      <a:pt x="389" y="32"/>
                      <a:pt x="389" y="32"/>
                    </a:cubicBezTo>
                    <a:cubicBezTo>
                      <a:pt x="438" y="32"/>
                      <a:pt x="438" y="32"/>
                      <a:pt x="438" y="32"/>
                    </a:cubicBezTo>
                    <a:cubicBezTo>
                      <a:pt x="438" y="0"/>
                      <a:pt x="438" y="0"/>
                      <a:pt x="438" y="0"/>
                    </a:cubicBezTo>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5" name="ïsḻíḑê"/>
              <p:cNvSpPr/>
              <p:nvPr/>
            </p:nvSpPr>
            <p:spPr bwMode="auto">
              <a:xfrm>
                <a:off x="3676" y="2801"/>
                <a:ext cx="271" cy="31"/>
              </a:xfrm>
              <a:custGeom>
                <a:avLst/>
                <a:gdLst>
                  <a:gd name="T0" fmla="*/ 17 w 269"/>
                  <a:gd name="T1" fmla="*/ 0 h 31"/>
                  <a:gd name="T2" fmla="*/ 0 w 269"/>
                  <a:gd name="T3" fmla="*/ 0 h 31"/>
                  <a:gd name="T4" fmla="*/ 17 w 269"/>
                  <a:gd name="T5" fmla="*/ 19 h 31"/>
                  <a:gd name="T6" fmla="*/ 17 w 269"/>
                  <a:gd name="T7" fmla="*/ 0 h 31"/>
                  <a:gd name="T8" fmla="*/ 101 w 269"/>
                  <a:gd name="T9" fmla="*/ 0 h 31"/>
                  <a:gd name="T10" fmla="*/ 52 w 269"/>
                  <a:gd name="T11" fmla="*/ 0 h 31"/>
                  <a:gd name="T12" fmla="*/ 52 w 269"/>
                  <a:gd name="T13" fmla="*/ 31 h 31"/>
                  <a:gd name="T14" fmla="*/ 101 w 269"/>
                  <a:gd name="T15" fmla="*/ 31 h 31"/>
                  <a:gd name="T16" fmla="*/ 101 w 269"/>
                  <a:gd name="T17" fmla="*/ 0 h 31"/>
                  <a:gd name="T18" fmla="*/ 185 w 269"/>
                  <a:gd name="T19" fmla="*/ 0 h 31"/>
                  <a:gd name="T20" fmla="*/ 136 w 269"/>
                  <a:gd name="T21" fmla="*/ 0 h 31"/>
                  <a:gd name="T22" fmla="*/ 136 w 269"/>
                  <a:gd name="T23" fmla="*/ 31 h 31"/>
                  <a:gd name="T24" fmla="*/ 185 w 269"/>
                  <a:gd name="T25" fmla="*/ 31 h 31"/>
                  <a:gd name="T26" fmla="*/ 185 w 269"/>
                  <a:gd name="T27" fmla="*/ 0 h 31"/>
                  <a:gd name="T28" fmla="*/ 269 w 269"/>
                  <a:gd name="T29" fmla="*/ 0 h 31"/>
                  <a:gd name="T30" fmla="*/ 220 w 269"/>
                  <a:gd name="T31" fmla="*/ 0 h 31"/>
                  <a:gd name="T32" fmla="*/ 220 w 269"/>
                  <a:gd name="T33" fmla="*/ 31 h 31"/>
                  <a:gd name="T34" fmla="*/ 269 w 269"/>
                  <a:gd name="T35" fmla="*/ 31 h 31"/>
                  <a:gd name="T36" fmla="*/ 269 w 269"/>
                  <a:gd name="T3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9" h="31">
                    <a:moveTo>
                      <a:pt x="17" y="0"/>
                    </a:moveTo>
                    <a:cubicBezTo>
                      <a:pt x="0" y="0"/>
                      <a:pt x="0" y="0"/>
                      <a:pt x="0" y="0"/>
                    </a:cubicBezTo>
                    <a:cubicBezTo>
                      <a:pt x="7" y="4"/>
                      <a:pt x="13" y="11"/>
                      <a:pt x="17" y="19"/>
                    </a:cubicBezTo>
                    <a:cubicBezTo>
                      <a:pt x="17" y="0"/>
                      <a:pt x="17" y="0"/>
                      <a:pt x="17" y="0"/>
                    </a:cubicBezTo>
                    <a:moveTo>
                      <a:pt x="101" y="0"/>
                    </a:moveTo>
                    <a:cubicBezTo>
                      <a:pt x="52" y="0"/>
                      <a:pt x="52" y="0"/>
                      <a:pt x="52" y="0"/>
                    </a:cubicBezTo>
                    <a:cubicBezTo>
                      <a:pt x="52" y="31"/>
                      <a:pt x="52" y="31"/>
                      <a:pt x="52" y="31"/>
                    </a:cubicBezTo>
                    <a:cubicBezTo>
                      <a:pt x="101" y="31"/>
                      <a:pt x="101" y="31"/>
                      <a:pt x="101" y="31"/>
                    </a:cubicBezTo>
                    <a:cubicBezTo>
                      <a:pt x="101" y="0"/>
                      <a:pt x="101" y="0"/>
                      <a:pt x="101" y="0"/>
                    </a:cubicBezTo>
                    <a:moveTo>
                      <a:pt x="185" y="0"/>
                    </a:moveTo>
                    <a:cubicBezTo>
                      <a:pt x="136" y="0"/>
                      <a:pt x="136" y="0"/>
                      <a:pt x="136" y="0"/>
                    </a:cubicBezTo>
                    <a:cubicBezTo>
                      <a:pt x="136" y="31"/>
                      <a:pt x="136" y="31"/>
                      <a:pt x="136" y="31"/>
                    </a:cubicBezTo>
                    <a:cubicBezTo>
                      <a:pt x="185" y="31"/>
                      <a:pt x="185" y="31"/>
                      <a:pt x="185" y="31"/>
                    </a:cubicBezTo>
                    <a:cubicBezTo>
                      <a:pt x="185" y="0"/>
                      <a:pt x="185" y="0"/>
                      <a:pt x="185" y="0"/>
                    </a:cubicBezTo>
                    <a:moveTo>
                      <a:pt x="269" y="0"/>
                    </a:moveTo>
                    <a:cubicBezTo>
                      <a:pt x="220" y="0"/>
                      <a:pt x="220" y="0"/>
                      <a:pt x="220" y="0"/>
                    </a:cubicBezTo>
                    <a:cubicBezTo>
                      <a:pt x="220" y="31"/>
                      <a:pt x="220" y="31"/>
                      <a:pt x="220" y="31"/>
                    </a:cubicBezTo>
                    <a:cubicBezTo>
                      <a:pt x="269" y="31"/>
                      <a:pt x="269" y="31"/>
                      <a:pt x="269" y="31"/>
                    </a:cubicBezTo>
                    <a:cubicBezTo>
                      <a:pt x="269" y="0"/>
                      <a:pt x="269" y="0"/>
                      <a:pt x="269" y="0"/>
                    </a:cubicBezTo>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6" name="íśľïḋé"/>
              <p:cNvSpPr/>
              <p:nvPr/>
            </p:nvSpPr>
            <p:spPr bwMode="auto">
              <a:xfrm>
                <a:off x="3728" y="2865"/>
                <a:ext cx="219" cy="31"/>
              </a:xfrm>
              <a:custGeom>
                <a:avLst/>
                <a:gdLst>
                  <a:gd name="T0" fmla="*/ 50 w 219"/>
                  <a:gd name="T1" fmla="*/ 0 h 31"/>
                  <a:gd name="T2" fmla="*/ 0 w 219"/>
                  <a:gd name="T3" fmla="*/ 0 h 31"/>
                  <a:gd name="T4" fmla="*/ 0 w 219"/>
                  <a:gd name="T5" fmla="*/ 31 h 31"/>
                  <a:gd name="T6" fmla="*/ 50 w 219"/>
                  <a:gd name="T7" fmla="*/ 31 h 31"/>
                  <a:gd name="T8" fmla="*/ 50 w 219"/>
                  <a:gd name="T9" fmla="*/ 0 h 31"/>
                  <a:gd name="T10" fmla="*/ 134 w 219"/>
                  <a:gd name="T11" fmla="*/ 0 h 31"/>
                  <a:gd name="T12" fmla="*/ 85 w 219"/>
                  <a:gd name="T13" fmla="*/ 0 h 31"/>
                  <a:gd name="T14" fmla="*/ 85 w 219"/>
                  <a:gd name="T15" fmla="*/ 31 h 31"/>
                  <a:gd name="T16" fmla="*/ 134 w 219"/>
                  <a:gd name="T17" fmla="*/ 31 h 31"/>
                  <a:gd name="T18" fmla="*/ 134 w 219"/>
                  <a:gd name="T19" fmla="*/ 0 h 31"/>
                  <a:gd name="T20" fmla="*/ 219 w 219"/>
                  <a:gd name="T21" fmla="*/ 0 h 31"/>
                  <a:gd name="T22" fmla="*/ 170 w 219"/>
                  <a:gd name="T23" fmla="*/ 0 h 31"/>
                  <a:gd name="T24" fmla="*/ 170 w 219"/>
                  <a:gd name="T25" fmla="*/ 31 h 31"/>
                  <a:gd name="T26" fmla="*/ 219 w 219"/>
                  <a:gd name="T27" fmla="*/ 31 h 31"/>
                  <a:gd name="T28" fmla="*/ 219 w 219"/>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9" h="31">
                    <a:moveTo>
                      <a:pt x="50" y="0"/>
                    </a:moveTo>
                    <a:lnTo>
                      <a:pt x="0" y="0"/>
                    </a:lnTo>
                    <a:lnTo>
                      <a:pt x="0" y="31"/>
                    </a:lnTo>
                    <a:lnTo>
                      <a:pt x="50" y="31"/>
                    </a:lnTo>
                    <a:lnTo>
                      <a:pt x="50" y="0"/>
                    </a:lnTo>
                    <a:close/>
                    <a:moveTo>
                      <a:pt x="134" y="0"/>
                    </a:moveTo>
                    <a:lnTo>
                      <a:pt x="85" y="0"/>
                    </a:lnTo>
                    <a:lnTo>
                      <a:pt x="85" y="31"/>
                    </a:lnTo>
                    <a:lnTo>
                      <a:pt x="134" y="31"/>
                    </a:lnTo>
                    <a:lnTo>
                      <a:pt x="134" y="0"/>
                    </a:lnTo>
                    <a:close/>
                    <a:moveTo>
                      <a:pt x="219" y="0"/>
                    </a:moveTo>
                    <a:lnTo>
                      <a:pt x="170" y="0"/>
                    </a:lnTo>
                    <a:lnTo>
                      <a:pt x="170" y="31"/>
                    </a:lnTo>
                    <a:lnTo>
                      <a:pt x="219" y="31"/>
                    </a:lnTo>
                    <a:lnTo>
                      <a:pt x="219"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7" name="îṩļïḑê"/>
              <p:cNvSpPr/>
              <p:nvPr/>
            </p:nvSpPr>
            <p:spPr bwMode="auto">
              <a:xfrm>
                <a:off x="3728" y="2865"/>
                <a:ext cx="219" cy="31"/>
              </a:xfrm>
              <a:custGeom>
                <a:avLst/>
                <a:gdLst>
                  <a:gd name="T0" fmla="*/ 50 w 219"/>
                  <a:gd name="T1" fmla="*/ 0 h 31"/>
                  <a:gd name="T2" fmla="*/ 0 w 219"/>
                  <a:gd name="T3" fmla="*/ 0 h 31"/>
                  <a:gd name="T4" fmla="*/ 0 w 219"/>
                  <a:gd name="T5" fmla="*/ 31 h 31"/>
                  <a:gd name="T6" fmla="*/ 50 w 219"/>
                  <a:gd name="T7" fmla="*/ 31 h 31"/>
                  <a:gd name="T8" fmla="*/ 50 w 219"/>
                  <a:gd name="T9" fmla="*/ 0 h 31"/>
                  <a:gd name="T10" fmla="*/ 134 w 219"/>
                  <a:gd name="T11" fmla="*/ 0 h 31"/>
                  <a:gd name="T12" fmla="*/ 85 w 219"/>
                  <a:gd name="T13" fmla="*/ 0 h 31"/>
                  <a:gd name="T14" fmla="*/ 85 w 219"/>
                  <a:gd name="T15" fmla="*/ 31 h 31"/>
                  <a:gd name="T16" fmla="*/ 134 w 219"/>
                  <a:gd name="T17" fmla="*/ 31 h 31"/>
                  <a:gd name="T18" fmla="*/ 134 w 219"/>
                  <a:gd name="T19" fmla="*/ 0 h 31"/>
                  <a:gd name="T20" fmla="*/ 219 w 219"/>
                  <a:gd name="T21" fmla="*/ 0 h 31"/>
                  <a:gd name="T22" fmla="*/ 170 w 219"/>
                  <a:gd name="T23" fmla="*/ 0 h 31"/>
                  <a:gd name="T24" fmla="*/ 170 w 219"/>
                  <a:gd name="T25" fmla="*/ 31 h 31"/>
                  <a:gd name="T26" fmla="*/ 219 w 219"/>
                  <a:gd name="T27" fmla="*/ 31 h 31"/>
                  <a:gd name="T28" fmla="*/ 219 w 219"/>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9" h="31">
                    <a:moveTo>
                      <a:pt x="50" y="0"/>
                    </a:moveTo>
                    <a:lnTo>
                      <a:pt x="0" y="0"/>
                    </a:lnTo>
                    <a:lnTo>
                      <a:pt x="0" y="31"/>
                    </a:lnTo>
                    <a:lnTo>
                      <a:pt x="50" y="31"/>
                    </a:lnTo>
                    <a:lnTo>
                      <a:pt x="50" y="0"/>
                    </a:lnTo>
                    <a:moveTo>
                      <a:pt x="134" y="0"/>
                    </a:moveTo>
                    <a:lnTo>
                      <a:pt x="85" y="0"/>
                    </a:lnTo>
                    <a:lnTo>
                      <a:pt x="85" y="31"/>
                    </a:lnTo>
                    <a:lnTo>
                      <a:pt x="134" y="31"/>
                    </a:lnTo>
                    <a:lnTo>
                      <a:pt x="134" y="0"/>
                    </a:lnTo>
                    <a:moveTo>
                      <a:pt x="219" y="0"/>
                    </a:moveTo>
                    <a:lnTo>
                      <a:pt x="170" y="0"/>
                    </a:lnTo>
                    <a:lnTo>
                      <a:pt x="170" y="31"/>
                    </a:lnTo>
                    <a:lnTo>
                      <a:pt x="219" y="31"/>
                    </a:lnTo>
                    <a:lnTo>
                      <a:pt x="2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8" name="íšlïḋê"/>
              <p:cNvSpPr/>
              <p:nvPr/>
            </p:nvSpPr>
            <p:spPr bwMode="auto">
              <a:xfrm>
                <a:off x="3728" y="2928"/>
                <a:ext cx="219" cy="32"/>
              </a:xfrm>
              <a:custGeom>
                <a:avLst/>
                <a:gdLst>
                  <a:gd name="T0" fmla="*/ 50 w 219"/>
                  <a:gd name="T1" fmla="*/ 0 h 32"/>
                  <a:gd name="T2" fmla="*/ 0 w 219"/>
                  <a:gd name="T3" fmla="*/ 0 h 32"/>
                  <a:gd name="T4" fmla="*/ 0 w 219"/>
                  <a:gd name="T5" fmla="*/ 32 h 32"/>
                  <a:gd name="T6" fmla="*/ 50 w 219"/>
                  <a:gd name="T7" fmla="*/ 32 h 32"/>
                  <a:gd name="T8" fmla="*/ 50 w 219"/>
                  <a:gd name="T9" fmla="*/ 0 h 32"/>
                  <a:gd name="T10" fmla="*/ 134 w 219"/>
                  <a:gd name="T11" fmla="*/ 0 h 32"/>
                  <a:gd name="T12" fmla="*/ 85 w 219"/>
                  <a:gd name="T13" fmla="*/ 0 h 32"/>
                  <a:gd name="T14" fmla="*/ 85 w 219"/>
                  <a:gd name="T15" fmla="*/ 32 h 32"/>
                  <a:gd name="T16" fmla="*/ 134 w 219"/>
                  <a:gd name="T17" fmla="*/ 32 h 32"/>
                  <a:gd name="T18" fmla="*/ 134 w 219"/>
                  <a:gd name="T19" fmla="*/ 0 h 32"/>
                  <a:gd name="T20" fmla="*/ 219 w 219"/>
                  <a:gd name="T21" fmla="*/ 0 h 32"/>
                  <a:gd name="T22" fmla="*/ 170 w 219"/>
                  <a:gd name="T23" fmla="*/ 0 h 32"/>
                  <a:gd name="T24" fmla="*/ 170 w 219"/>
                  <a:gd name="T25" fmla="*/ 32 h 32"/>
                  <a:gd name="T26" fmla="*/ 219 w 219"/>
                  <a:gd name="T27" fmla="*/ 32 h 32"/>
                  <a:gd name="T28" fmla="*/ 219 w 219"/>
                  <a:gd name="T2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9" h="32">
                    <a:moveTo>
                      <a:pt x="50" y="0"/>
                    </a:moveTo>
                    <a:lnTo>
                      <a:pt x="0" y="0"/>
                    </a:lnTo>
                    <a:lnTo>
                      <a:pt x="0" y="32"/>
                    </a:lnTo>
                    <a:lnTo>
                      <a:pt x="50" y="32"/>
                    </a:lnTo>
                    <a:lnTo>
                      <a:pt x="50" y="0"/>
                    </a:lnTo>
                    <a:close/>
                    <a:moveTo>
                      <a:pt x="134" y="0"/>
                    </a:moveTo>
                    <a:lnTo>
                      <a:pt x="85" y="0"/>
                    </a:lnTo>
                    <a:lnTo>
                      <a:pt x="85" y="32"/>
                    </a:lnTo>
                    <a:lnTo>
                      <a:pt x="134" y="32"/>
                    </a:lnTo>
                    <a:lnTo>
                      <a:pt x="134" y="0"/>
                    </a:lnTo>
                    <a:close/>
                    <a:moveTo>
                      <a:pt x="219" y="0"/>
                    </a:moveTo>
                    <a:lnTo>
                      <a:pt x="170" y="0"/>
                    </a:lnTo>
                    <a:lnTo>
                      <a:pt x="170" y="32"/>
                    </a:lnTo>
                    <a:lnTo>
                      <a:pt x="219" y="32"/>
                    </a:lnTo>
                    <a:lnTo>
                      <a:pt x="219"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9" name="îŝḻíḍè"/>
              <p:cNvSpPr/>
              <p:nvPr/>
            </p:nvSpPr>
            <p:spPr bwMode="auto">
              <a:xfrm>
                <a:off x="3728" y="2928"/>
                <a:ext cx="219" cy="32"/>
              </a:xfrm>
              <a:custGeom>
                <a:avLst/>
                <a:gdLst>
                  <a:gd name="T0" fmla="*/ 50 w 219"/>
                  <a:gd name="T1" fmla="*/ 0 h 32"/>
                  <a:gd name="T2" fmla="*/ 0 w 219"/>
                  <a:gd name="T3" fmla="*/ 0 h 32"/>
                  <a:gd name="T4" fmla="*/ 0 w 219"/>
                  <a:gd name="T5" fmla="*/ 32 h 32"/>
                  <a:gd name="T6" fmla="*/ 50 w 219"/>
                  <a:gd name="T7" fmla="*/ 32 h 32"/>
                  <a:gd name="T8" fmla="*/ 50 w 219"/>
                  <a:gd name="T9" fmla="*/ 0 h 32"/>
                  <a:gd name="T10" fmla="*/ 134 w 219"/>
                  <a:gd name="T11" fmla="*/ 0 h 32"/>
                  <a:gd name="T12" fmla="*/ 85 w 219"/>
                  <a:gd name="T13" fmla="*/ 0 h 32"/>
                  <a:gd name="T14" fmla="*/ 85 w 219"/>
                  <a:gd name="T15" fmla="*/ 32 h 32"/>
                  <a:gd name="T16" fmla="*/ 134 w 219"/>
                  <a:gd name="T17" fmla="*/ 32 h 32"/>
                  <a:gd name="T18" fmla="*/ 134 w 219"/>
                  <a:gd name="T19" fmla="*/ 0 h 32"/>
                  <a:gd name="T20" fmla="*/ 219 w 219"/>
                  <a:gd name="T21" fmla="*/ 0 h 32"/>
                  <a:gd name="T22" fmla="*/ 170 w 219"/>
                  <a:gd name="T23" fmla="*/ 0 h 32"/>
                  <a:gd name="T24" fmla="*/ 170 w 219"/>
                  <a:gd name="T25" fmla="*/ 32 h 32"/>
                  <a:gd name="T26" fmla="*/ 219 w 219"/>
                  <a:gd name="T27" fmla="*/ 32 h 32"/>
                  <a:gd name="T28" fmla="*/ 219 w 219"/>
                  <a:gd name="T2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9" h="32">
                    <a:moveTo>
                      <a:pt x="50" y="0"/>
                    </a:moveTo>
                    <a:lnTo>
                      <a:pt x="0" y="0"/>
                    </a:lnTo>
                    <a:lnTo>
                      <a:pt x="0" y="32"/>
                    </a:lnTo>
                    <a:lnTo>
                      <a:pt x="50" y="32"/>
                    </a:lnTo>
                    <a:lnTo>
                      <a:pt x="50" y="0"/>
                    </a:lnTo>
                    <a:moveTo>
                      <a:pt x="134" y="0"/>
                    </a:moveTo>
                    <a:lnTo>
                      <a:pt x="85" y="0"/>
                    </a:lnTo>
                    <a:lnTo>
                      <a:pt x="85" y="32"/>
                    </a:lnTo>
                    <a:lnTo>
                      <a:pt x="134" y="32"/>
                    </a:lnTo>
                    <a:lnTo>
                      <a:pt x="134" y="0"/>
                    </a:lnTo>
                    <a:moveTo>
                      <a:pt x="219" y="0"/>
                    </a:moveTo>
                    <a:lnTo>
                      <a:pt x="170" y="0"/>
                    </a:lnTo>
                    <a:lnTo>
                      <a:pt x="170" y="32"/>
                    </a:lnTo>
                    <a:lnTo>
                      <a:pt x="219" y="32"/>
                    </a:lnTo>
                    <a:lnTo>
                      <a:pt x="2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00" name="ïşlíďe"/>
              <p:cNvSpPr/>
              <p:nvPr/>
            </p:nvSpPr>
            <p:spPr bwMode="auto">
              <a:xfrm>
                <a:off x="3728" y="2992"/>
                <a:ext cx="219" cy="31"/>
              </a:xfrm>
              <a:custGeom>
                <a:avLst/>
                <a:gdLst>
                  <a:gd name="T0" fmla="*/ 50 w 219"/>
                  <a:gd name="T1" fmla="*/ 0 h 31"/>
                  <a:gd name="T2" fmla="*/ 0 w 219"/>
                  <a:gd name="T3" fmla="*/ 0 h 31"/>
                  <a:gd name="T4" fmla="*/ 0 w 219"/>
                  <a:gd name="T5" fmla="*/ 31 h 31"/>
                  <a:gd name="T6" fmla="*/ 50 w 219"/>
                  <a:gd name="T7" fmla="*/ 31 h 31"/>
                  <a:gd name="T8" fmla="*/ 50 w 219"/>
                  <a:gd name="T9" fmla="*/ 0 h 31"/>
                  <a:gd name="T10" fmla="*/ 134 w 219"/>
                  <a:gd name="T11" fmla="*/ 0 h 31"/>
                  <a:gd name="T12" fmla="*/ 85 w 219"/>
                  <a:gd name="T13" fmla="*/ 0 h 31"/>
                  <a:gd name="T14" fmla="*/ 85 w 219"/>
                  <a:gd name="T15" fmla="*/ 31 h 31"/>
                  <a:gd name="T16" fmla="*/ 134 w 219"/>
                  <a:gd name="T17" fmla="*/ 31 h 31"/>
                  <a:gd name="T18" fmla="*/ 134 w 219"/>
                  <a:gd name="T19" fmla="*/ 0 h 31"/>
                  <a:gd name="T20" fmla="*/ 219 w 219"/>
                  <a:gd name="T21" fmla="*/ 0 h 31"/>
                  <a:gd name="T22" fmla="*/ 170 w 219"/>
                  <a:gd name="T23" fmla="*/ 0 h 31"/>
                  <a:gd name="T24" fmla="*/ 170 w 219"/>
                  <a:gd name="T25" fmla="*/ 31 h 31"/>
                  <a:gd name="T26" fmla="*/ 219 w 219"/>
                  <a:gd name="T27" fmla="*/ 31 h 31"/>
                  <a:gd name="T28" fmla="*/ 219 w 219"/>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9" h="31">
                    <a:moveTo>
                      <a:pt x="50" y="0"/>
                    </a:moveTo>
                    <a:lnTo>
                      <a:pt x="0" y="0"/>
                    </a:lnTo>
                    <a:lnTo>
                      <a:pt x="0" y="31"/>
                    </a:lnTo>
                    <a:lnTo>
                      <a:pt x="50" y="31"/>
                    </a:lnTo>
                    <a:lnTo>
                      <a:pt x="50" y="0"/>
                    </a:lnTo>
                    <a:close/>
                    <a:moveTo>
                      <a:pt x="134" y="0"/>
                    </a:moveTo>
                    <a:lnTo>
                      <a:pt x="85" y="0"/>
                    </a:lnTo>
                    <a:lnTo>
                      <a:pt x="85" y="31"/>
                    </a:lnTo>
                    <a:lnTo>
                      <a:pt x="134" y="31"/>
                    </a:lnTo>
                    <a:lnTo>
                      <a:pt x="134" y="0"/>
                    </a:lnTo>
                    <a:close/>
                    <a:moveTo>
                      <a:pt x="219" y="0"/>
                    </a:moveTo>
                    <a:lnTo>
                      <a:pt x="170" y="0"/>
                    </a:lnTo>
                    <a:lnTo>
                      <a:pt x="170" y="31"/>
                    </a:lnTo>
                    <a:lnTo>
                      <a:pt x="219" y="31"/>
                    </a:lnTo>
                    <a:lnTo>
                      <a:pt x="219"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01" name="iṡḻïḓè"/>
              <p:cNvSpPr/>
              <p:nvPr/>
            </p:nvSpPr>
            <p:spPr bwMode="auto">
              <a:xfrm>
                <a:off x="3728" y="2992"/>
                <a:ext cx="219" cy="31"/>
              </a:xfrm>
              <a:custGeom>
                <a:avLst/>
                <a:gdLst>
                  <a:gd name="T0" fmla="*/ 50 w 219"/>
                  <a:gd name="T1" fmla="*/ 0 h 31"/>
                  <a:gd name="T2" fmla="*/ 0 w 219"/>
                  <a:gd name="T3" fmla="*/ 0 h 31"/>
                  <a:gd name="T4" fmla="*/ 0 w 219"/>
                  <a:gd name="T5" fmla="*/ 31 h 31"/>
                  <a:gd name="T6" fmla="*/ 50 w 219"/>
                  <a:gd name="T7" fmla="*/ 31 h 31"/>
                  <a:gd name="T8" fmla="*/ 50 w 219"/>
                  <a:gd name="T9" fmla="*/ 0 h 31"/>
                  <a:gd name="T10" fmla="*/ 134 w 219"/>
                  <a:gd name="T11" fmla="*/ 0 h 31"/>
                  <a:gd name="T12" fmla="*/ 85 w 219"/>
                  <a:gd name="T13" fmla="*/ 0 h 31"/>
                  <a:gd name="T14" fmla="*/ 85 w 219"/>
                  <a:gd name="T15" fmla="*/ 31 h 31"/>
                  <a:gd name="T16" fmla="*/ 134 w 219"/>
                  <a:gd name="T17" fmla="*/ 31 h 31"/>
                  <a:gd name="T18" fmla="*/ 134 w 219"/>
                  <a:gd name="T19" fmla="*/ 0 h 31"/>
                  <a:gd name="T20" fmla="*/ 219 w 219"/>
                  <a:gd name="T21" fmla="*/ 0 h 31"/>
                  <a:gd name="T22" fmla="*/ 170 w 219"/>
                  <a:gd name="T23" fmla="*/ 0 h 31"/>
                  <a:gd name="T24" fmla="*/ 170 w 219"/>
                  <a:gd name="T25" fmla="*/ 31 h 31"/>
                  <a:gd name="T26" fmla="*/ 219 w 219"/>
                  <a:gd name="T27" fmla="*/ 31 h 31"/>
                  <a:gd name="T28" fmla="*/ 219 w 219"/>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9" h="31">
                    <a:moveTo>
                      <a:pt x="50" y="0"/>
                    </a:moveTo>
                    <a:lnTo>
                      <a:pt x="0" y="0"/>
                    </a:lnTo>
                    <a:lnTo>
                      <a:pt x="0" y="31"/>
                    </a:lnTo>
                    <a:lnTo>
                      <a:pt x="50" y="31"/>
                    </a:lnTo>
                    <a:lnTo>
                      <a:pt x="50" y="0"/>
                    </a:lnTo>
                    <a:moveTo>
                      <a:pt x="134" y="0"/>
                    </a:moveTo>
                    <a:lnTo>
                      <a:pt x="85" y="0"/>
                    </a:lnTo>
                    <a:lnTo>
                      <a:pt x="85" y="31"/>
                    </a:lnTo>
                    <a:lnTo>
                      <a:pt x="134" y="31"/>
                    </a:lnTo>
                    <a:lnTo>
                      <a:pt x="134" y="0"/>
                    </a:lnTo>
                    <a:moveTo>
                      <a:pt x="219" y="0"/>
                    </a:moveTo>
                    <a:lnTo>
                      <a:pt x="170" y="0"/>
                    </a:lnTo>
                    <a:lnTo>
                      <a:pt x="170" y="31"/>
                    </a:lnTo>
                    <a:lnTo>
                      <a:pt x="219" y="31"/>
                    </a:lnTo>
                    <a:lnTo>
                      <a:pt x="2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02" name="íṡḷíḓe"/>
              <p:cNvSpPr/>
              <p:nvPr/>
            </p:nvSpPr>
            <p:spPr bwMode="auto">
              <a:xfrm>
                <a:off x="3692" y="3056"/>
                <a:ext cx="255" cy="31"/>
              </a:xfrm>
              <a:custGeom>
                <a:avLst/>
                <a:gdLst>
                  <a:gd name="T0" fmla="*/ 1 w 253"/>
                  <a:gd name="T1" fmla="*/ 30 h 31"/>
                  <a:gd name="T2" fmla="*/ 0 w 253"/>
                  <a:gd name="T3" fmla="*/ 31 h 31"/>
                  <a:gd name="T4" fmla="*/ 1 w 253"/>
                  <a:gd name="T5" fmla="*/ 31 h 31"/>
                  <a:gd name="T6" fmla="*/ 1 w 253"/>
                  <a:gd name="T7" fmla="*/ 30 h 31"/>
                  <a:gd name="T8" fmla="*/ 85 w 253"/>
                  <a:gd name="T9" fmla="*/ 0 h 31"/>
                  <a:gd name="T10" fmla="*/ 36 w 253"/>
                  <a:gd name="T11" fmla="*/ 0 h 31"/>
                  <a:gd name="T12" fmla="*/ 36 w 253"/>
                  <a:gd name="T13" fmla="*/ 31 h 31"/>
                  <a:gd name="T14" fmla="*/ 85 w 253"/>
                  <a:gd name="T15" fmla="*/ 31 h 31"/>
                  <a:gd name="T16" fmla="*/ 85 w 253"/>
                  <a:gd name="T17" fmla="*/ 0 h 31"/>
                  <a:gd name="T18" fmla="*/ 169 w 253"/>
                  <a:gd name="T19" fmla="*/ 0 h 31"/>
                  <a:gd name="T20" fmla="*/ 120 w 253"/>
                  <a:gd name="T21" fmla="*/ 0 h 31"/>
                  <a:gd name="T22" fmla="*/ 120 w 253"/>
                  <a:gd name="T23" fmla="*/ 31 h 31"/>
                  <a:gd name="T24" fmla="*/ 169 w 253"/>
                  <a:gd name="T25" fmla="*/ 31 h 31"/>
                  <a:gd name="T26" fmla="*/ 169 w 253"/>
                  <a:gd name="T27" fmla="*/ 0 h 31"/>
                  <a:gd name="T28" fmla="*/ 253 w 253"/>
                  <a:gd name="T29" fmla="*/ 0 h 31"/>
                  <a:gd name="T30" fmla="*/ 204 w 253"/>
                  <a:gd name="T31" fmla="*/ 0 h 31"/>
                  <a:gd name="T32" fmla="*/ 204 w 253"/>
                  <a:gd name="T33" fmla="*/ 31 h 31"/>
                  <a:gd name="T34" fmla="*/ 253 w 253"/>
                  <a:gd name="T35" fmla="*/ 31 h 31"/>
                  <a:gd name="T36" fmla="*/ 253 w 253"/>
                  <a:gd name="T3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3" h="31">
                    <a:moveTo>
                      <a:pt x="1" y="30"/>
                    </a:moveTo>
                    <a:cubicBezTo>
                      <a:pt x="1" y="30"/>
                      <a:pt x="1" y="31"/>
                      <a:pt x="0" y="31"/>
                    </a:cubicBezTo>
                    <a:cubicBezTo>
                      <a:pt x="1" y="31"/>
                      <a:pt x="1" y="31"/>
                      <a:pt x="1" y="31"/>
                    </a:cubicBezTo>
                    <a:cubicBezTo>
                      <a:pt x="1" y="30"/>
                      <a:pt x="1" y="30"/>
                      <a:pt x="1" y="30"/>
                    </a:cubicBezTo>
                    <a:moveTo>
                      <a:pt x="85" y="0"/>
                    </a:moveTo>
                    <a:cubicBezTo>
                      <a:pt x="36" y="0"/>
                      <a:pt x="36" y="0"/>
                      <a:pt x="36" y="0"/>
                    </a:cubicBezTo>
                    <a:cubicBezTo>
                      <a:pt x="36" y="31"/>
                      <a:pt x="36" y="31"/>
                      <a:pt x="36" y="31"/>
                    </a:cubicBezTo>
                    <a:cubicBezTo>
                      <a:pt x="85" y="31"/>
                      <a:pt x="85" y="31"/>
                      <a:pt x="85" y="31"/>
                    </a:cubicBezTo>
                    <a:cubicBezTo>
                      <a:pt x="85" y="0"/>
                      <a:pt x="85" y="0"/>
                      <a:pt x="85" y="0"/>
                    </a:cubicBezTo>
                    <a:moveTo>
                      <a:pt x="169" y="0"/>
                    </a:moveTo>
                    <a:cubicBezTo>
                      <a:pt x="120" y="0"/>
                      <a:pt x="120" y="0"/>
                      <a:pt x="120" y="0"/>
                    </a:cubicBezTo>
                    <a:cubicBezTo>
                      <a:pt x="120" y="31"/>
                      <a:pt x="120" y="31"/>
                      <a:pt x="120" y="31"/>
                    </a:cubicBezTo>
                    <a:cubicBezTo>
                      <a:pt x="169" y="31"/>
                      <a:pt x="169" y="31"/>
                      <a:pt x="169" y="31"/>
                    </a:cubicBezTo>
                    <a:cubicBezTo>
                      <a:pt x="169" y="0"/>
                      <a:pt x="169" y="0"/>
                      <a:pt x="169" y="0"/>
                    </a:cubicBezTo>
                    <a:moveTo>
                      <a:pt x="253" y="0"/>
                    </a:moveTo>
                    <a:cubicBezTo>
                      <a:pt x="204" y="0"/>
                      <a:pt x="204" y="0"/>
                      <a:pt x="204" y="0"/>
                    </a:cubicBezTo>
                    <a:cubicBezTo>
                      <a:pt x="204" y="31"/>
                      <a:pt x="204" y="31"/>
                      <a:pt x="204" y="31"/>
                    </a:cubicBezTo>
                    <a:cubicBezTo>
                      <a:pt x="253" y="31"/>
                      <a:pt x="253" y="31"/>
                      <a:pt x="253" y="31"/>
                    </a:cubicBezTo>
                    <a:cubicBezTo>
                      <a:pt x="253" y="0"/>
                      <a:pt x="253" y="0"/>
                      <a:pt x="253" y="0"/>
                    </a:cubicBezTo>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03" name="işlîďe"/>
              <p:cNvSpPr/>
              <p:nvPr/>
            </p:nvSpPr>
            <p:spPr bwMode="auto">
              <a:xfrm>
                <a:off x="3505" y="3119"/>
                <a:ext cx="442" cy="31"/>
              </a:xfrm>
              <a:custGeom>
                <a:avLst/>
                <a:gdLst>
                  <a:gd name="T0" fmla="*/ 18 w 442"/>
                  <a:gd name="T1" fmla="*/ 0 h 31"/>
                  <a:gd name="T2" fmla="*/ 0 w 442"/>
                  <a:gd name="T3" fmla="*/ 0 h 31"/>
                  <a:gd name="T4" fmla="*/ 0 w 442"/>
                  <a:gd name="T5" fmla="*/ 31 h 31"/>
                  <a:gd name="T6" fmla="*/ 18 w 442"/>
                  <a:gd name="T7" fmla="*/ 31 h 31"/>
                  <a:gd name="T8" fmla="*/ 18 w 442"/>
                  <a:gd name="T9" fmla="*/ 0 h 31"/>
                  <a:gd name="T10" fmla="*/ 103 w 442"/>
                  <a:gd name="T11" fmla="*/ 0 h 31"/>
                  <a:gd name="T12" fmla="*/ 53 w 442"/>
                  <a:gd name="T13" fmla="*/ 0 h 31"/>
                  <a:gd name="T14" fmla="*/ 53 w 442"/>
                  <a:gd name="T15" fmla="*/ 31 h 31"/>
                  <a:gd name="T16" fmla="*/ 103 w 442"/>
                  <a:gd name="T17" fmla="*/ 31 h 31"/>
                  <a:gd name="T18" fmla="*/ 103 w 442"/>
                  <a:gd name="T19" fmla="*/ 0 h 31"/>
                  <a:gd name="T20" fmla="*/ 188 w 442"/>
                  <a:gd name="T21" fmla="*/ 0 h 31"/>
                  <a:gd name="T22" fmla="*/ 138 w 442"/>
                  <a:gd name="T23" fmla="*/ 0 h 31"/>
                  <a:gd name="T24" fmla="*/ 138 w 442"/>
                  <a:gd name="T25" fmla="*/ 31 h 31"/>
                  <a:gd name="T26" fmla="*/ 188 w 442"/>
                  <a:gd name="T27" fmla="*/ 31 h 31"/>
                  <a:gd name="T28" fmla="*/ 188 w 442"/>
                  <a:gd name="T29" fmla="*/ 0 h 31"/>
                  <a:gd name="T30" fmla="*/ 273 w 442"/>
                  <a:gd name="T31" fmla="*/ 0 h 31"/>
                  <a:gd name="T32" fmla="*/ 223 w 442"/>
                  <a:gd name="T33" fmla="*/ 0 h 31"/>
                  <a:gd name="T34" fmla="*/ 223 w 442"/>
                  <a:gd name="T35" fmla="*/ 31 h 31"/>
                  <a:gd name="T36" fmla="*/ 273 w 442"/>
                  <a:gd name="T37" fmla="*/ 31 h 31"/>
                  <a:gd name="T38" fmla="*/ 273 w 442"/>
                  <a:gd name="T39" fmla="*/ 0 h 31"/>
                  <a:gd name="T40" fmla="*/ 357 w 442"/>
                  <a:gd name="T41" fmla="*/ 0 h 31"/>
                  <a:gd name="T42" fmla="*/ 308 w 442"/>
                  <a:gd name="T43" fmla="*/ 0 h 31"/>
                  <a:gd name="T44" fmla="*/ 308 w 442"/>
                  <a:gd name="T45" fmla="*/ 31 h 31"/>
                  <a:gd name="T46" fmla="*/ 357 w 442"/>
                  <a:gd name="T47" fmla="*/ 31 h 31"/>
                  <a:gd name="T48" fmla="*/ 357 w 442"/>
                  <a:gd name="T49" fmla="*/ 0 h 31"/>
                  <a:gd name="T50" fmla="*/ 442 w 442"/>
                  <a:gd name="T51" fmla="*/ 0 h 31"/>
                  <a:gd name="T52" fmla="*/ 393 w 442"/>
                  <a:gd name="T53" fmla="*/ 0 h 31"/>
                  <a:gd name="T54" fmla="*/ 393 w 442"/>
                  <a:gd name="T55" fmla="*/ 31 h 31"/>
                  <a:gd name="T56" fmla="*/ 442 w 442"/>
                  <a:gd name="T57" fmla="*/ 31 h 31"/>
                  <a:gd name="T58" fmla="*/ 442 w 442"/>
                  <a:gd name="T5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2" h="31">
                    <a:moveTo>
                      <a:pt x="18" y="0"/>
                    </a:moveTo>
                    <a:lnTo>
                      <a:pt x="0" y="0"/>
                    </a:lnTo>
                    <a:lnTo>
                      <a:pt x="0" y="31"/>
                    </a:lnTo>
                    <a:lnTo>
                      <a:pt x="18" y="31"/>
                    </a:lnTo>
                    <a:lnTo>
                      <a:pt x="18" y="0"/>
                    </a:lnTo>
                    <a:close/>
                    <a:moveTo>
                      <a:pt x="103" y="0"/>
                    </a:moveTo>
                    <a:lnTo>
                      <a:pt x="53" y="0"/>
                    </a:lnTo>
                    <a:lnTo>
                      <a:pt x="53" y="31"/>
                    </a:lnTo>
                    <a:lnTo>
                      <a:pt x="103" y="31"/>
                    </a:lnTo>
                    <a:lnTo>
                      <a:pt x="103" y="0"/>
                    </a:lnTo>
                    <a:close/>
                    <a:moveTo>
                      <a:pt x="188" y="0"/>
                    </a:moveTo>
                    <a:lnTo>
                      <a:pt x="138" y="0"/>
                    </a:lnTo>
                    <a:lnTo>
                      <a:pt x="138" y="31"/>
                    </a:lnTo>
                    <a:lnTo>
                      <a:pt x="188" y="31"/>
                    </a:lnTo>
                    <a:lnTo>
                      <a:pt x="188" y="0"/>
                    </a:lnTo>
                    <a:close/>
                    <a:moveTo>
                      <a:pt x="273" y="0"/>
                    </a:moveTo>
                    <a:lnTo>
                      <a:pt x="223" y="0"/>
                    </a:lnTo>
                    <a:lnTo>
                      <a:pt x="223" y="31"/>
                    </a:lnTo>
                    <a:lnTo>
                      <a:pt x="273" y="31"/>
                    </a:lnTo>
                    <a:lnTo>
                      <a:pt x="273" y="0"/>
                    </a:lnTo>
                    <a:close/>
                    <a:moveTo>
                      <a:pt x="357" y="0"/>
                    </a:moveTo>
                    <a:lnTo>
                      <a:pt x="308" y="0"/>
                    </a:lnTo>
                    <a:lnTo>
                      <a:pt x="308" y="31"/>
                    </a:lnTo>
                    <a:lnTo>
                      <a:pt x="357" y="31"/>
                    </a:lnTo>
                    <a:lnTo>
                      <a:pt x="357" y="0"/>
                    </a:lnTo>
                    <a:close/>
                    <a:moveTo>
                      <a:pt x="442" y="0"/>
                    </a:moveTo>
                    <a:lnTo>
                      <a:pt x="393" y="0"/>
                    </a:lnTo>
                    <a:lnTo>
                      <a:pt x="393" y="31"/>
                    </a:lnTo>
                    <a:lnTo>
                      <a:pt x="442" y="31"/>
                    </a:lnTo>
                    <a:lnTo>
                      <a:pt x="442"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04" name="ïṧḻiḓê"/>
              <p:cNvSpPr/>
              <p:nvPr/>
            </p:nvSpPr>
            <p:spPr bwMode="auto">
              <a:xfrm>
                <a:off x="3505" y="3119"/>
                <a:ext cx="442" cy="31"/>
              </a:xfrm>
              <a:custGeom>
                <a:avLst/>
                <a:gdLst>
                  <a:gd name="T0" fmla="*/ 18 w 442"/>
                  <a:gd name="T1" fmla="*/ 0 h 31"/>
                  <a:gd name="T2" fmla="*/ 0 w 442"/>
                  <a:gd name="T3" fmla="*/ 0 h 31"/>
                  <a:gd name="T4" fmla="*/ 0 w 442"/>
                  <a:gd name="T5" fmla="*/ 31 h 31"/>
                  <a:gd name="T6" fmla="*/ 18 w 442"/>
                  <a:gd name="T7" fmla="*/ 31 h 31"/>
                  <a:gd name="T8" fmla="*/ 18 w 442"/>
                  <a:gd name="T9" fmla="*/ 0 h 31"/>
                  <a:gd name="T10" fmla="*/ 103 w 442"/>
                  <a:gd name="T11" fmla="*/ 0 h 31"/>
                  <a:gd name="T12" fmla="*/ 53 w 442"/>
                  <a:gd name="T13" fmla="*/ 0 h 31"/>
                  <a:gd name="T14" fmla="*/ 53 w 442"/>
                  <a:gd name="T15" fmla="*/ 31 h 31"/>
                  <a:gd name="T16" fmla="*/ 103 w 442"/>
                  <a:gd name="T17" fmla="*/ 31 h 31"/>
                  <a:gd name="T18" fmla="*/ 103 w 442"/>
                  <a:gd name="T19" fmla="*/ 0 h 31"/>
                  <a:gd name="T20" fmla="*/ 188 w 442"/>
                  <a:gd name="T21" fmla="*/ 0 h 31"/>
                  <a:gd name="T22" fmla="*/ 138 w 442"/>
                  <a:gd name="T23" fmla="*/ 0 h 31"/>
                  <a:gd name="T24" fmla="*/ 138 w 442"/>
                  <a:gd name="T25" fmla="*/ 31 h 31"/>
                  <a:gd name="T26" fmla="*/ 188 w 442"/>
                  <a:gd name="T27" fmla="*/ 31 h 31"/>
                  <a:gd name="T28" fmla="*/ 188 w 442"/>
                  <a:gd name="T29" fmla="*/ 0 h 31"/>
                  <a:gd name="T30" fmla="*/ 273 w 442"/>
                  <a:gd name="T31" fmla="*/ 0 h 31"/>
                  <a:gd name="T32" fmla="*/ 223 w 442"/>
                  <a:gd name="T33" fmla="*/ 0 h 31"/>
                  <a:gd name="T34" fmla="*/ 223 w 442"/>
                  <a:gd name="T35" fmla="*/ 31 h 31"/>
                  <a:gd name="T36" fmla="*/ 273 w 442"/>
                  <a:gd name="T37" fmla="*/ 31 h 31"/>
                  <a:gd name="T38" fmla="*/ 273 w 442"/>
                  <a:gd name="T39" fmla="*/ 0 h 31"/>
                  <a:gd name="T40" fmla="*/ 357 w 442"/>
                  <a:gd name="T41" fmla="*/ 0 h 31"/>
                  <a:gd name="T42" fmla="*/ 308 w 442"/>
                  <a:gd name="T43" fmla="*/ 0 h 31"/>
                  <a:gd name="T44" fmla="*/ 308 w 442"/>
                  <a:gd name="T45" fmla="*/ 31 h 31"/>
                  <a:gd name="T46" fmla="*/ 357 w 442"/>
                  <a:gd name="T47" fmla="*/ 31 h 31"/>
                  <a:gd name="T48" fmla="*/ 357 w 442"/>
                  <a:gd name="T49" fmla="*/ 0 h 31"/>
                  <a:gd name="T50" fmla="*/ 442 w 442"/>
                  <a:gd name="T51" fmla="*/ 0 h 31"/>
                  <a:gd name="T52" fmla="*/ 393 w 442"/>
                  <a:gd name="T53" fmla="*/ 0 h 31"/>
                  <a:gd name="T54" fmla="*/ 393 w 442"/>
                  <a:gd name="T55" fmla="*/ 31 h 31"/>
                  <a:gd name="T56" fmla="*/ 442 w 442"/>
                  <a:gd name="T57" fmla="*/ 31 h 31"/>
                  <a:gd name="T58" fmla="*/ 442 w 442"/>
                  <a:gd name="T5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2" h="31">
                    <a:moveTo>
                      <a:pt x="18" y="0"/>
                    </a:moveTo>
                    <a:lnTo>
                      <a:pt x="0" y="0"/>
                    </a:lnTo>
                    <a:lnTo>
                      <a:pt x="0" y="31"/>
                    </a:lnTo>
                    <a:lnTo>
                      <a:pt x="18" y="31"/>
                    </a:lnTo>
                    <a:lnTo>
                      <a:pt x="18" y="0"/>
                    </a:lnTo>
                    <a:moveTo>
                      <a:pt x="103" y="0"/>
                    </a:moveTo>
                    <a:lnTo>
                      <a:pt x="53" y="0"/>
                    </a:lnTo>
                    <a:lnTo>
                      <a:pt x="53" y="31"/>
                    </a:lnTo>
                    <a:lnTo>
                      <a:pt x="103" y="31"/>
                    </a:lnTo>
                    <a:lnTo>
                      <a:pt x="103" y="0"/>
                    </a:lnTo>
                    <a:moveTo>
                      <a:pt x="188" y="0"/>
                    </a:moveTo>
                    <a:lnTo>
                      <a:pt x="138" y="0"/>
                    </a:lnTo>
                    <a:lnTo>
                      <a:pt x="138" y="31"/>
                    </a:lnTo>
                    <a:lnTo>
                      <a:pt x="188" y="31"/>
                    </a:lnTo>
                    <a:lnTo>
                      <a:pt x="188" y="0"/>
                    </a:lnTo>
                    <a:moveTo>
                      <a:pt x="273" y="0"/>
                    </a:moveTo>
                    <a:lnTo>
                      <a:pt x="223" y="0"/>
                    </a:lnTo>
                    <a:lnTo>
                      <a:pt x="223" y="31"/>
                    </a:lnTo>
                    <a:lnTo>
                      <a:pt x="273" y="31"/>
                    </a:lnTo>
                    <a:lnTo>
                      <a:pt x="273" y="0"/>
                    </a:lnTo>
                    <a:moveTo>
                      <a:pt x="357" y="0"/>
                    </a:moveTo>
                    <a:lnTo>
                      <a:pt x="308" y="0"/>
                    </a:lnTo>
                    <a:lnTo>
                      <a:pt x="308" y="31"/>
                    </a:lnTo>
                    <a:lnTo>
                      <a:pt x="357" y="31"/>
                    </a:lnTo>
                    <a:lnTo>
                      <a:pt x="357" y="0"/>
                    </a:lnTo>
                    <a:moveTo>
                      <a:pt x="442" y="0"/>
                    </a:moveTo>
                    <a:lnTo>
                      <a:pt x="393" y="0"/>
                    </a:lnTo>
                    <a:lnTo>
                      <a:pt x="393" y="31"/>
                    </a:lnTo>
                    <a:lnTo>
                      <a:pt x="442" y="31"/>
                    </a:lnTo>
                    <a:lnTo>
                      <a:pt x="4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05" name="ïşḻiďè"/>
              <p:cNvSpPr/>
              <p:nvPr/>
            </p:nvSpPr>
            <p:spPr bwMode="auto">
              <a:xfrm>
                <a:off x="4046" y="1211"/>
                <a:ext cx="42" cy="31"/>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06" name="ísļîďè"/>
              <p:cNvSpPr/>
              <p:nvPr/>
            </p:nvSpPr>
            <p:spPr bwMode="auto">
              <a:xfrm>
                <a:off x="4046" y="1211"/>
                <a:ext cx="42"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07" name="iṥ1ïḑê"/>
              <p:cNvSpPr/>
              <p:nvPr/>
            </p:nvSpPr>
            <p:spPr bwMode="auto">
              <a:xfrm>
                <a:off x="4046" y="1273"/>
                <a:ext cx="42" cy="33"/>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08" name="isḻïḍè"/>
              <p:cNvSpPr/>
              <p:nvPr/>
            </p:nvSpPr>
            <p:spPr bwMode="auto">
              <a:xfrm>
                <a:off x="4046" y="1273"/>
                <a:ext cx="42"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09" name="iś1iḑe"/>
              <p:cNvSpPr/>
              <p:nvPr/>
            </p:nvSpPr>
            <p:spPr bwMode="auto">
              <a:xfrm>
                <a:off x="4046" y="1337"/>
                <a:ext cx="42"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10" name="işļiďê"/>
              <p:cNvSpPr/>
              <p:nvPr/>
            </p:nvSpPr>
            <p:spPr bwMode="auto">
              <a:xfrm>
                <a:off x="4046" y="1337"/>
                <a:ext cx="42"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11" name="îśľídé"/>
              <p:cNvSpPr/>
              <p:nvPr/>
            </p:nvSpPr>
            <p:spPr bwMode="auto">
              <a:xfrm>
                <a:off x="4046" y="1400"/>
                <a:ext cx="42" cy="33"/>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12" name="íṩ1ïḑè"/>
              <p:cNvSpPr/>
              <p:nvPr/>
            </p:nvSpPr>
            <p:spPr bwMode="auto">
              <a:xfrm>
                <a:off x="4046" y="1400"/>
                <a:ext cx="42"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13" name="ïš1iďé"/>
              <p:cNvSpPr/>
              <p:nvPr/>
            </p:nvSpPr>
            <p:spPr bwMode="auto">
              <a:xfrm>
                <a:off x="4046" y="1464"/>
                <a:ext cx="42"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14" name="ïSļíďé"/>
              <p:cNvSpPr/>
              <p:nvPr/>
            </p:nvSpPr>
            <p:spPr bwMode="auto">
              <a:xfrm>
                <a:off x="4046" y="1464"/>
                <a:ext cx="42"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15" name="í$ľîḍê"/>
              <p:cNvSpPr/>
              <p:nvPr/>
            </p:nvSpPr>
            <p:spPr bwMode="auto">
              <a:xfrm>
                <a:off x="4046" y="1528"/>
                <a:ext cx="42"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16" name="îSļiḍè"/>
              <p:cNvSpPr/>
              <p:nvPr/>
            </p:nvSpPr>
            <p:spPr bwMode="auto">
              <a:xfrm>
                <a:off x="4046" y="1528"/>
                <a:ext cx="42"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17" name="íṣ1íḍê"/>
              <p:cNvSpPr/>
              <p:nvPr/>
            </p:nvSpPr>
            <p:spPr bwMode="auto">
              <a:xfrm>
                <a:off x="4046" y="1591"/>
                <a:ext cx="42"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18" name="ísḷîḋé"/>
              <p:cNvSpPr/>
              <p:nvPr/>
            </p:nvSpPr>
            <p:spPr bwMode="auto">
              <a:xfrm>
                <a:off x="4046" y="1591"/>
                <a:ext cx="42"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19" name="ïsḻidê"/>
              <p:cNvSpPr/>
              <p:nvPr/>
            </p:nvSpPr>
            <p:spPr bwMode="auto">
              <a:xfrm>
                <a:off x="4046" y="1655"/>
                <a:ext cx="42"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20" name="íSlîḋê"/>
              <p:cNvSpPr/>
              <p:nvPr/>
            </p:nvSpPr>
            <p:spPr bwMode="auto">
              <a:xfrm>
                <a:off x="4046" y="1655"/>
                <a:ext cx="42"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21" name="iş1iḋé"/>
              <p:cNvSpPr/>
              <p:nvPr/>
            </p:nvSpPr>
            <p:spPr bwMode="auto">
              <a:xfrm>
                <a:off x="4046" y="1718"/>
                <a:ext cx="42" cy="33"/>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22" name="ïŝļïḑè"/>
              <p:cNvSpPr/>
              <p:nvPr/>
            </p:nvSpPr>
            <p:spPr bwMode="auto">
              <a:xfrm>
                <a:off x="4046" y="1718"/>
                <a:ext cx="42"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23" name="îṣļîdê"/>
              <p:cNvSpPr/>
              <p:nvPr/>
            </p:nvSpPr>
            <p:spPr bwMode="auto">
              <a:xfrm>
                <a:off x="4046" y="1781"/>
                <a:ext cx="42" cy="31"/>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24" name="ïṣḻîḑè"/>
              <p:cNvSpPr/>
              <p:nvPr/>
            </p:nvSpPr>
            <p:spPr bwMode="auto">
              <a:xfrm>
                <a:off x="4046" y="1781"/>
                <a:ext cx="42"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25" name="ïṣḻîďè"/>
              <p:cNvSpPr/>
              <p:nvPr/>
            </p:nvSpPr>
            <p:spPr bwMode="auto">
              <a:xfrm>
                <a:off x="4046" y="1844"/>
                <a:ext cx="42"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26" name="iŝľidé"/>
              <p:cNvSpPr/>
              <p:nvPr/>
            </p:nvSpPr>
            <p:spPr bwMode="auto">
              <a:xfrm>
                <a:off x="4046" y="1844"/>
                <a:ext cx="42"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27" name="ïśḷiďé"/>
              <p:cNvSpPr/>
              <p:nvPr/>
            </p:nvSpPr>
            <p:spPr bwMode="auto">
              <a:xfrm>
                <a:off x="4046" y="1908"/>
                <a:ext cx="42" cy="31"/>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28" name="isļîḑé"/>
              <p:cNvSpPr/>
              <p:nvPr/>
            </p:nvSpPr>
            <p:spPr bwMode="auto">
              <a:xfrm>
                <a:off x="4046" y="1908"/>
                <a:ext cx="42"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29" name="íŝḻîḓé"/>
              <p:cNvSpPr/>
              <p:nvPr/>
            </p:nvSpPr>
            <p:spPr bwMode="auto">
              <a:xfrm>
                <a:off x="4046" y="1972"/>
                <a:ext cx="42" cy="31"/>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0" name="ïṩlïdé"/>
              <p:cNvSpPr/>
              <p:nvPr/>
            </p:nvSpPr>
            <p:spPr bwMode="auto">
              <a:xfrm>
                <a:off x="4046" y="1972"/>
                <a:ext cx="42"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1" name="î$ḷiḓê"/>
              <p:cNvSpPr/>
              <p:nvPr/>
            </p:nvSpPr>
            <p:spPr bwMode="auto">
              <a:xfrm>
                <a:off x="4046" y="2035"/>
                <a:ext cx="42" cy="31"/>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2" name="ïṡļiḑê"/>
              <p:cNvSpPr/>
              <p:nvPr/>
            </p:nvSpPr>
            <p:spPr bwMode="auto">
              <a:xfrm>
                <a:off x="4046" y="2035"/>
                <a:ext cx="42"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3" name="iṧḷíḍé"/>
              <p:cNvSpPr/>
              <p:nvPr/>
            </p:nvSpPr>
            <p:spPr bwMode="auto">
              <a:xfrm>
                <a:off x="4046" y="2098"/>
                <a:ext cx="42"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4" name="îṡ1íḋè"/>
              <p:cNvSpPr/>
              <p:nvPr/>
            </p:nvSpPr>
            <p:spPr bwMode="auto">
              <a:xfrm>
                <a:off x="4046" y="2098"/>
                <a:ext cx="42"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5" name="íṥḻïdé"/>
              <p:cNvSpPr/>
              <p:nvPr/>
            </p:nvSpPr>
            <p:spPr bwMode="auto">
              <a:xfrm>
                <a:off x="4046" y="2161"/>
                <a:ext cx="42" cy="33"/>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6" name="is1iḍé"/>
              <p:cNvSpPr/>
              <p:nvPr/>
            </p:nvSpPr>
            <p:spPr bwMode="auto">
              <a:xfrm>
                <a:off x="4046" y="2161"/>
                <a:ext cx="42"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7" name="ïSľîḑe"/>
              <p:cNvSpPr/>
              <p:nvPr/>
            </p:nvSpPr>
            <p:spPr bwMode="auto">
              <a:xfrm>
                <a:off x="4046" y="2225"/>
                <a:ext cx="42"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8" name="ï$1iḑê"/>
              <p:cNvSpPr/>
              <p:nvPr/>
            </p:nvSpPr>
            <p:spPr bwMode="auto">
              <a:xfrm>
                <a:off x="4046" y="2225"/>
                <a:ext cx="42"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9" name="ïṣḻîdê"/>
              <p:cNvSpPr/>
              <p:nvPr/>
            </p:nvSpPr>
            <p:spPr bwMode="auto">
              <a:xfrm>
                <a:off x="4046" y="2295"/>
                <a:ext cx="42" cy="31"/>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40" name="îśḻîďe"/>
              <p:cNvSpPr/>
              <p:nvPr/>
            </p:nvSpPr>
            <p:spPr bwMode="auto">
              <a:xfrm>
                <a:off x="4046" y="2295"/>
                <a:ext cx="42"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grpSp>
        <p:grpSp>
          <p:nvGrpSpPr>
            <p:cNvPr id="348" name="ïŝlíḋé"/>
            <p:cNvGrpSpPr/>
            <p:nvPr/>
          </p:nvGrpSpPr>
          <p:grpSpPr bwMode="auto">
            <a:xfrm>
              <a:off x="4698207" y="1731963"/>
              <a:ext cx="4137025" cy="3667125"/>
              <a:chOff x="3049" y="1091"/>
              <a:chExt cx="2606" cy="2310"/>
            </a:xfrm>
          </p:grpSpPr>
          <p:sp>
            <p:nvSpPr>
              <p:cNvPr id="841" name="ïslïďé"/>
              <p:cNvSpPr/>
              <p:nvPr/>
            </p:nvSpPr>
            <p:spPr bwMode="auto">
              <a:xfrm>
                <a:off x="4046" y="2358"/>
                <a:ext cx="42" cy="31"/>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42" name="îšliḑè"/>
              <p:cNvSpPr/>
              <p:nvPr/>
            </p:nvSpPr>
            <p:spPr bwMode="auto">
              <a:xfrm>
                <a:off x="4046" y="2358"/>
                <a:ext cx="42"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43" name="isḷïḍe"/>
              <p:cNvSpPr/>
              <p:nvPr/>
            </p:nvSpPr>
            <p:spPr bwMode="auto">
              <a:xfrm>
                <a:off x="4046" y="2421"/>
                <a:ext cx="42"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44" name="is1ïdé"/>
              <p:cNvSpPr/>
              <p:nvPr/>
            </p:nvSpPr>
            <p:spPr bwMode="auto">
              <a:xfrm>
                <a:off x="4046" y="2421"/>
                <a:ext cx="42"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45" name="îṥ1íḑe"/>
              <p:cNvSpPr/>
              <p:nvPr/>
            </p:nvSpPr>
            <p:spPr bwMode="auto">
              <a:xfrm>
                <a:off x="4046" y="2484"/>
                <a:ext cx="42" cy="33"/>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46" name="ïś1iḑè"/>
              <p:cNvSpPr/>
              <p:nvPr/>
            </p:nvSpPr>
            <p:spPr bwMode="auto">
              <a:xfrm>
                <a:off x="4046" y="2484"/>
                <a:ext cx="42"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47" name="ïSľîḍé"/>
              <p:cNvSpPr/>
              <p:nvPr/>
            </p:nvSpPr>
            <p:spPr bwMode="auto">
              <a:xfrm>
                <a:off x="4046" y="2548"/>
                <a:ext cx="42"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48" name="îṣḻîḑê"/>
              <p:cNvSpPr/>
              <p:nvPr/>
            </p:nvSpPr>
            <p:spPr bwMode="auto">
              <a:xfrm>
                <a:off x="4046" y="2548"/>
                <a:ext cx="42"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49" name="iṣḻïḋê"/>
              <p:cNvSpPr/>
              <p:nvPr/>
            </p:nvSpPr>
            <p:spPr bwMode="auto">
              <a:xfrm>
                <a:off x="4046" y="2611"/>
                <a:ext cx="42" cy="33"/>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50" name="iS1ïḋè"/>
              <p:cNvSpPr/>
              <p:nvPr/>
            </p:nvSpPr>
            <p:spPr bwMode="auto">
              <a:xfrm>
                <a:off x="4046" y="2611"/>
                <a:ext cx="42"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51" name="íṡľiḍè"/>
              <p:cNvSpPr/>
              <p:nvPr/>
            </p:nvSpPr>
            <p:spPr bwMode="auto">
              <a:xfrm>
                <a:off x="4046" y="2675"/>
                <a:ext cx="42"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52" name="íSľidè"/>
              <p:cNvSpPr/>
              <p:nvPr/>
            </p:nvSpPr>
            <p:spPr bwMode="auto">
              <a:xfrm>
                <a:off x="4046" y="2675"/>
                <a:ext cx="42"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53" name="îŝḷíḋè"/>
              <p:cNvSpPr/>
              <p:nvPr/>
            </p:nvSpPr>
            <p:spPr bwMode="auto">
              <a:xfrm>
                <a:off x="4046" y="2739"/>
                <a:ext cx="42"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54" name="îsḻiḋê"/>
              <p:cNvSpPr/>
              <p:nvPr/>
            </p:nvSpPr>
            <p:spPr bwMode="auto">
              <a:xfrm>
                <a:off x="4046" y="2739"/>
                <a:ext cx="42"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55" name="íşḻíďé"/>
              <p:cNvSpPr/>
              <p:nvPr/>
            </p:nvSpPr>
            <p:spPr bwMode="auto">
              <a:xfrm>
                <a:off x="4046" y="2801"/>
                <a:ext cx="42" cy="31"/>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56" name="íSḷïde"/>
              <p:cNvSpPr/>
              <p:nvPr/>
            </p:nvSpPr>
            <p:spPr bwMode="auto">
              <a:xfrm>
                <a:off x="4046" y="2801"/>
                <a:ext cx="42"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57" name="iṥlîḋé"/>
              <p:cNvSpPr/>
              <p:nvPr/>
            </p:nvSpPr>
            <p:spPr bwMode="auto">
              <a:xfrm>
                <a:off x="4046" y="2865"/>
                <a:ext cx="42" cy="31"/>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58" name="íšļîdé"/>
              <p:cNvSpPr/>
              <p:nvPr/>
            </p:nvSpPr>
            <p:spPr bwMode="auto">
              <a:xfrm>
                <a:off x="4046" y="2865"/>
                <a:ext cx="42"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59" name="iṧḷîḋe"/>
              <p:cNvSpPr/>
              <p:nvPr/>
            </p:nvSpPr>
            <p:spPr bwMode="auto">
              <a:xfrm>
                <a:off x="4046" y="2928"/>
                <a:ext cx="42" cy="32"/>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60" name="íslîḓè"/>
              <p:cNvSpPr/>
              <p:nvPr/>
            </p:nvSpPr>
            <p:spPr bwMode="auto">
              <a:xfrm>
                <a:off x="4046" y="2928"/>
                <a:ext cx="42"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61" name="íş1ïďe"/>
              <p:cNvSpPr/>
              <p:nvPr/>
            </p:nvSpPr>
            <p:spPr bwMode="auto">
              <a:xfrm>
                <a:off x="4046" y="2992"/>
                <a:ext cx="42" cy="31"/>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62" name="îŝļîḋê"/>
              <p:cNvSpPr/>
              <p:nvPr/>
            </p:nvSpPr>
            <p:spPr bwMode="auto">
              <a:xfrm>
                <a:off x="4046" y="2992"/>
                <a:ext cx="42"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63" name="işḻíḓè"/>
              <p:cNvSpPr/>
              <p:nvPr/>
            </p:nvSpPr>
            <p:spPr bwMode="auto">
              <a:xfrm>
                <a:off x="4046" y="3056"/>
                <a:ext cx="42" cy="31"/>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64" name="íšḻíḋe"/>
              <p:cNvSpPr/>
              <p:nvPr/>
            </p:nvSpPr>
            <p:spPr bwMode="auto">
              <a:xfrm>
                <a:off x="4046" y="3056"/>
                <a:ext cx="42"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65" name="ïṣḻîḑê"/>
              <p:cNvSpPr/>
              <p:nvPr/>
            </p:nvSpPr>
            <p:spPr bwMode="auto">
              <a:xfrm>
                <a:off x="4046" y="3119"/>
                <a:ext cx="42" cy="31"/>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66" name="ïŝḷïde"/>
              <p:cNvSpPr/>
              <p:nvPr/>
            </p:nvSpPr>
            <p:spPr bwMode="auto">
              <a:xfrm>
                <a:off x="4046" y="3119"/>
                <a:ext cx="42"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67" name="íṣḻíďè"/>
              <p:cNvSpPr/>
              <p:nvPr/>
            </p:nvSpPr>
            <p:spPr bwMode="auto">
              <a:xfrm>
                <a:off x="3505" y="3183"/>
                <a:ext cx="442" cy="31"/>
              </a:xfrm>
              <a:custGeom>
                <a:avLst/>
                <a:gdLst>
                  <a:gd name="T0" fmla="*/ 18 w 442"/>
                  <a:gd name="T1" fmla="*/ 0 h 31"/>
                  <a:gd name="T2" fmla="*/ 0 w 442"/>
                  <a:gd name="T3" fmla="*/ 0 h 31"/>
                  <a:gd name="T4" fmla="*/ 0 w 442"/>
                  <a:gd name="T5" fmla="*/ 31 h 31"/>
                  <a:gd name="T6" fmla="*/ 18 w 442"/>
                  <a:gd name="T7" fmla="*/ 31 h 31"/>
                  <a:gd name="T8" fmla="*/ 18 w 442"/>
                  <a:gd name="T9" fmla="*/ 0 h 31"/>
                  <a:gd name="T10" fmla="*/ 103 w 442"/>
                  <a:gd name="T11" fmla="*/ 0 h 31"/>
                  <a:gd name="T12" fmla="*/ 53 w 442"/>
                  <a:gd name="T13" fmla="*/ 0 h 31"/>
                  <a:gd name="T14" fmla="*/ 53 w 442"/>
                  <a:gd name="T15" fmla="*/ 31 h 31"/>
                  <a:gd name="T16" fmla="*/ 103 w 442"/>
                  <a:gd name="T17" fmla="*/ 31 h 31"/>
                  <a:gd name="T18" fmla="*/ 103 w 442"/>
                  <a:gd name="T19" fmla="*/ 0 h 31"/>
                  <a:gd name="T20" fmla="*/ 188 w 442"/>
                  <a:gd name="T21" fmla="*/ 0 h 31"/>
                  <a:gd name="T22" fmla="*/ 138 w 442"/>
                  <a:gd name="T23" fmla="*/ 0 h 31"/>
                  <a:gd name="T24" fmla="*/ 138 w 442"/>
                  <a:gd name="T25" fmla="*/ 31 h 31"/>
                  <a:gd name="T26" fmla="*/ 188 w 442"/>
                  <a:gd name="T27" fmla="*/ 31 h 31"/>
                  <a:gd name="T28" fmla="*/ 188 w 442"/>
                  <a:gd name="T29" fmla="*/ 0 h 31"/>
                  <a:gd name="T30" fmla="*/ 273 w 442"/>
                  <a:gd name="T31" fmla="*/ 0 h 31"/>
                  <a:gd name="T32" fmla="*/ 223 w 442"/>
                  <a:gd name="T33" fmla="*/ 0 h 31"/>
                  <a:gd name="T34" fmla="*/ 223 w 442"/>
                  <a:gd name="T35" fmla="*/ 31 h 31"/>
                  <a:gd name="T36" fmla="*/ 273 w 442"/>
                  <a:gd name="T37" fmla="*/ 31 h 31"/>
                  <a:gd name="T38" fmla="*/ 273 w 442"/>
                  <a:gd name="T39" fmla="*/ 0 h 31"/>
                  <a:gd name="T40" fmla="*/ 357 w 442"/>
                  <a:gd name="T41" fmla="*/ 0 h 31"/>
                  <a:gd name="T42" fmla="*/ 308 w 442"/>
                  <a:gd name="T43" fmla="*/ 0 h 31"/>
                  <a:gd name="T44" fmla="*/ 308 w 442"/>
                  <a:gd name="T45" fmla="*/ 31 h 31"/>
                  <a:gd name="T46" fmla="*/ 357 w 442"/>
                  <a:gd name="T47" fmla="*/ 31 h 31"/>
                  <a:gd name="T48" fmla="*/ 357 w 442"/>
                  <a:gd name="T49" fmla="*/ 0 h 31"/>
                  <a:gd name="T50" fmla="*/ 442 w 442"/>
                  <a:gd name="T51" fmla="*/ 0 h 31"/>
                  <a:gd name="T52" fmla="*/ 393 w 442"/>
                  <a:gd name="T53" fmla="*/ 0 h 31"/>
                  <a:gd name="T54" fmla="*/ 393 w 442"/>
                  <a:gd name="T55" fmla="*/ 31 h 31"/>
                  <a:gd name="T56" fmla="*/ 442 w 442"/>
                  <a:gd name="T57" fmla="*/ 31 h 31"/>
                  <a:gd name="T58" fmla="*/ 442 w 442"/>
                  <a:gd name="T5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2" h="31">
                    <a:moveTo>
                      <a:pt x="18" y="0"/>
                    </a:moveTo>
                    <a:lnTo>
                      <a:pt x="0" y="0"/>
                    </a:lnTo>
                    <a:lnTo>
                      <a:pt x="0" y="31"/>
                    </a:lnTo>
                    <a:lnTo>
                      <a:pt x="18" y="31"/>
                    </a:lnTo>
                    <a:lnTo>
                      <a:pt x="18" y="0"/>
                    </a:lnTo>
                    <a:close/>
                    <a:moveTo>
                      <a:pt x="103" y="0"/>
                    </a:moveTo>
                    <a:lnTo>
                      <a:pt x="53" y="0"/>
                    </a:lnTo>
                    <a:lnTo>
                      <a:pt x="53" y="31"/>
                    </a:lnTo>
                    <a:lnTo>
                      <a:pt x="103" y="31"/>
                    </a:lnTo>
                    <a:lnTo>
                      <a:pt x="103" y="0"/>
                    </a:lnTo>
                    <a:close/>
                    <a:moveTo>
                      <a:pt x="188" y="0"/>
                    </a:moveTo>
                    <a:lnTo>
                      <a:pt x="138" y="0"/>
                    </a:lnTo>
                    <a:lnTo>
                      <a:pt x="138" y="31"/>
                    </a:lnTo>
                    <a:lnTo>
                      <a:pt x="188" y="31"/>
                    </a:lnTo>
                    <a:lnTo>
                      <a:pt x="188" y="0"/>
                    </a:lnTo>
                    <a:close/>
                    <a:moveTo>
                      <a:pt x="273" y="0"/>
                    </a:moveTo>
                    <a:lnTo>
                      <a:pt x="223" y="0"/>
                    </a:lnTo>
                    <a:lnTo>
                      <a:pt x="223" y="31"/>
                    </a:lnTo>
                    <a:lnTo>
                      <a:pt x="273" y="31"/>
                    </a:lnTo>
                    <a:lnTo>
                      <a:pt x="273" y="0"/>
                    </a:lnTo>
                    <a:close/>
                    <a:moveTo>
                      <a:pt x="357" y="0"/>
                    </a:moveTo>
                    <a:lnTo>
                      <a:pt x="308" y="0"/>
                    </a:lnTo>
                    <a:lnTo>
                      <a:pt x="308" y="31"/>
                    </a:lnTo>
                    <a:lnTo>
                      <a:pt x="357" y="31"/>
                    </a:lnTo>
                    <a:lnTo>
                      <a:pt x="357" y="0"/>
                    </a:lnTo>
                    <a:close/>
                    <a:moveTo>
                      <a:pt x="442" y="0"/>
                    </a:moveTo>
                    <a:lnTo>
                      <a:pt x="393" y="0"/>
                    </a:lnTo>
                    <a:lnTo>
                      <a:pt x="393" y="31"/>
                    </a:lnTo>
                    <a:lnTo>
                      <a:pt x="442" y="31"/>
                    </a:lnTo>
                    <a:lnTo>
                      <a:pt x="442" y="0"/>
                    </a:lnTo>
                    <a:close/>
                  </a:path>
                </a:pathLst>
              </a:custGeom>
              <a:solidFill>
                <a:srgbClr val="698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8" name="iṩļïḑe"/>
              <p:cNvSpPr/>
              <p:nvPr/>
            </p:nvSpPr>
            <p:spPr bwMode="auto">
              <a:xfrm>
                <a:off x="3505" y="3183"/>
                <a:ext cx="442" cy="31"/>
              </a:xfrm>
              <a:custGeom>
                <a:avLst/>
                <a:gdLst>
                  <a:gd name="T0" fmla="*/ 18 w 442"/>
                  <a:gd name="T1" fmla="*/ 0 h 31"/>
                  <a:gd name="T2" fmla="*/ 0 w 442"/>
                  <a:gd name="T3" fmla="*/ 0 h 31"/>
                  <a:gd name="T4" fmla="*/ 0 w 442"/>
                  <a:gd name="T5" fmla="*/ 31 h 31"/>
                  <a:gd name="T6" fmla="*/ 18 w 442"/>
                  <a:gd name="T7" fmla="*/ 31 h 31"/>
                  <a:gd name="T8" fmla="*/ 18 w 442"/>
                  <a:gd name="T9" fmla="*/ 0 h 31"/>
                  <a:gd name="T10" fmla="*/ 103 w 442"/>
                  <a:gd name="T11" fmla="*/ 0 h 31"/>
                  <a:gd name="T12" fmla="*/ 53 w 442"/>
                  <a:gd name="T13" fmla="*/ 0 h 31"/>
                  <a:gd name="T14" fmla="*/ 53 w 442"/>
                  <a:gd name="T15" fmla="*/ 31 h 31"/>
                  <a:gd name="T16" fmla="*/ 103 w 442"/>
                  <a:gd name="T17" fmla="*/ 31 h 31"/>
                  <a:gd name="T18" fmla="*/ 103 w 442"/>
                  <a:gd name="T19" fmla="*/ 0 h 31"/>
                  <a:gd name="T20" fmla="*/ 188 w 442"/>
                  <a:gd name="T21" fmla="*/ 0 h 31"/>
                  <a:gd name="T22" fmla="*/ 138 w 442"/>
                  <a:gd name="T23" fmla="*/ 0 h 31"/>
                  <a:gd name="T24" fmla="*/ 138 w 442"/>
                  <a:gd name="T25" fmla="*/ 31 h 31"/>
                  <a:gd name="T26" fmla="*/ 188 w 442"/>
                  <a:gd name="T27" fmla="*/ 31 h 31"/>
                  <a:gd name="T28" fmla="*/ 188 w 442"/>
                  <a:gd name="T29" fmla="*/ 0 h 31"/>
                  <a:gd name="T30" fmla="*/ 273 w 442"/>
                  <a:gd name="T31" fmla="*/ 0 h 31"/>
                  <a:gd name="T32" fmla="*/ 223 w 442"/>
                  <a:gd name="T33" fmla="*/ 0 h 31"/>
                  <a:gd name="T34" fmla="*/ 223 w 442"/>
                  <a:gd name="T35" fmla="*/ 31 h 31"/>
                  <a:gd name="T36" fmla="*/ 273 w 442"/>
                  <a:gd name="T37" fmla="*/ 31 h 31"/>
                  <a:gd name="T38" fmla="*/ 273 w 442"/>
                  <a:gd name="T39" fmla="*/ 0 h 31"/>
                  <a:gd name="T40" fmla="*/ 357 w 442"/>
                  <a:gd name="T41" fmla="*/ 0 h 31"/>
                  <a:gd name="T42" fmla="*/ 308 w 442"/>
                  <a:gd name="T43" fmla="*/ 0 h 31"/>
                  <a:gd name="T44" fmla="*/ 308 w 442"/>
                  <a:gd name="T45" fmla="*/ 31 h 31"/>
                  <a:gd name="T46" fmla="*/ 357 w 442"/>
                  <a:gd name="T47" fmla="*/ 31 h 31"/>
                  <a:gd name="T48" fmla="*/ 357 w 442"/>
                  <a:gd name="T49" fmla="*/ 0 h 31"/>
                  <a:gd name="T50" fmla="*/ 442 w 442"/>
                  <a:gd name="T51" fmla="*/ 0 h 31"/>
                  <a:gd name="T52" fmla="*/ 393 w 442"/>
                  <a:gd name="T53" fmla="*/ 0 h 31"/>
                  <a:gd name="T54" fmla="*/ 393 w 442"/>
                  <a:gd name="T55" fmla="*/ 31 h 31"/>
                  <a:gd name="T56" fmla="*/ 442 w 442"/>
                  <a:gd name="T57" fmla="*/ 31 h 31"/>
                  <a:gd name="T58" fmla="*/ 442 w 442"/>
                  <a:gd name="T5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2" h="31">
                    <a:moveTo>
                      <a:pt x="18" y="0"/>
                    </a:moveTo>
                    <a:lnTo>
                      <a:pt x="0" y="0"/>
                    </a:lnTo>
                    <a:lnTo>
                      <a:pt x="0" y="31"/>
                    </a:lnTo>
                    <a:lnTo>
                      <a:pt x="18" y="31"/>
                    </a:lnTo>
                    <a:lnTo>
                      <a:pt x="18" y="0"/>
                    </a:lnTo>
                    <a:moveTo>
                      <a:pt x="103" y="0"/>
                    </a:moveTo>
                    <a:lnTo>
                      <a:pt x="53" y="0"/>
                    </a:lnTo>
                    <a:lnTo>
                      <a:pt x="53" y="31"/>
                    </a:lnTo>
                    <a:lnTo>
                      <a:pt x="103" y="31"/>
                    </a:lnTo>
                    <a:lnTo>
                      <a:pt x="103" y="0"/>
                    </a:lnTo>
                    <a:moveTo>
                      <a:pt x="188" y="0"/>
                    </a:moveTo>
                    <a:lnTo>
                      <a:pt x="138" y="0"/>
                    </a:lnTo>
                    <a:lnTo>
                      <a:pt x="138" y="31"/>
                    </a:lnTo>
                    <a:lnTo>
                      <a:pt x="188" y="31"/>
                    </a:lnTo>
                    <a:lnTo>
                      <a:pt x="188" y="0"/>
                    </a:lnTo>
                    <a:moveTo>
                      <a:pt x="273" y="0"/>
                    </a:moveTo>
                    <a:lnTo>
                      <a:pt x="223" y="0"/>
                    </a:lnTo>
                    <a:lnTo>
                      <a:pt x="223" y="31"/>
                    </a:lnTo>
                    <a:lnTo>
                      <a:pt x="273" y="31"/>
                    </a:lnTo>
                    <a:lnTo>
                      <a:pt x="273" y="0"/>
                    </a:lnTo>
                    <a:moveTo>
                      <a:pt x="357" y="0"/>
                    </a:moveTo>
                    <a:lnTo>
                      <a:pt x="308" y="0"/>
                    </a:lnTo>
                    <a:lnTo>
                      <a:pt x="308" y="31"/>
                    </a:lnTo>
                    <a:lnTo>
                      <a:pt x="357" y="31"/>
                    </a:lnTo>
                    <a:lnTo>
                      <a:pt x="357" y="0"/>
                    </a:lnTo>
                    <a:moveTo>
                      <a:pt x="442" y="0"/>
                    </a:moveTo>
                    <a:lnTo>
                      <a:pt x="393" y="0"/>
                    </a:lnTo>
                    <a:lnTo>
                      <a:pt x="393" y="31"/>
                    </a:lnTo>
                    <a:lnTo>
                      <a:pt x="442" y="31"/>
                    </a:lnTo>
                    <a:lnTo>
                      <a:pt x="4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9" name="íşľïḋê"/>
              <p:cNvSpPr/>
              <p:nvPr/>
            </p:nvSpPr>
            <p:spPr bwMode="auto">
              <a:xfrm>
                <a:off x="3597" y="1096"/>
                <a:ext cx="432" cy="41"/>
              </a:xfrm>
              <a:prstGeom prst="rect">
                <a:avLst/>
              </a:prstGeom>
              <a:solidFill>
                <a:srgbClr val="C0DFE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70" name="îSḷïďe"/>
              <p:cNvSpPr/>
              <p:nvPr/>
            </p:nvSpPr>
            <p:spPr bwMode="auto">
              <a:xfrm>
                <a:off x="3592" y="1091"/>
                <a:ext cx="442" cy="51"/>
              </a:xfrm>
              <a:custGeom>
                <a:avLst/>
                <a:gdLst>
                  <a:gd name="T0" fmla="*/ 437 w 442"/>
                  <a:gd name="T1" fmla="*/ 46 h 51"/>
                  <a:gd name="T2" fmla="*/ 437 w 442"/>
                  <a:gd name="T3" fmla="*/ 40 h 51"/>
                  <a:gd name="T4" fmla="*/ 10 w 442"/>
                  <a:gd name="T5" fmla="*/ 40 h 51"/>
                  <a:gd name="T6" fmla="*/ 10 w 442"/>
                  <a:gd name="T7" fmla="*/ 10 h 51"/>
                  <a:gd name="T8" fmla="*/ 432 w 442"/>
                  <a:gd name="T9" fmla="*/ 10 h 51"/>
                  <a:gd name="T10" fmla="*/ 432 w 442"/>
                  <a:gd name="T11" fmla="*/ 46 h 51"/>
                  <a:gd name="T12" fmla="*/ 437 w 442"/>
                  <a:gd name="T13" fmla="*/ 46 h 51"/>
                  <a:gd name="T14" fmla="*/ 437 w 442"/>
                  <a:gd name="T15" fmla="*/ 40 h 51"/>
                  <a:gd name="T16" fmla="*/ 437 w 442"/>
                  <a:gd name="T17" fmla="*/ 46 h 51"/>
                  <a:gd name="T18" fmla="*/ 442 w 442"/>
                  <a:gd name="T19" fmla="*/ 46 h 51"/>
                  <a:gd name="T20" fmla="*/ 442 w 442"/>
                  <a:gd name="T21" fmla="*/ 0 h 51"/>
                  <a:gd name="T22" fmla="*/ 0 w 442"/>
                  <a:gd name="T23" fmla="*/ 0 h 51"/>
                  <a:gd name="T24" fmla="*/ 0 w 442"/>
                  <a:gd name="T25" fmla="*/ 51 h 51"/>
                  <a:gd name="T26" fmla="*/ 442 w 442"/>
                  <a:gd name="T27" fmla="*/ 51 h 51"/>
                  <a:gd name="T28" fmla="*/ 442 w 442"/>
                  <a:gd name="T29" fmla="*/ 46 h 51"/>
                  <a:gd name="T30" fmla="*/ 437 w 442"/>
                  <a:gd name="T31" fmla="*/ 4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2" h="51">
                    <a:moveTo>
                      <a:pt x="437" y="46"/>
                    </a:moveTo>
                    <a:lnTo>
                      <a:pt x="437" y="40"/>
                    </a:lnTo>
                    <a:lnTo>
                      <a:pt x="10" y="40"/>
                    </a:lnTo>
                    <a:lnTo>
                      <a:pt x="10" y="10"/>
                    </a:lnTo>
                    <a:lnTo>
                      <a:pt x="432" y="10"/>
                    </a:lnTo>
                    <a:lnTo>
                      <a:pt x="432" y="46"/>
                    </a:lnTo>
                    <a:lnTo>
                      <a:pt x="437" y="46"/>
                    </a:lnTo>
                    <a:lnTo>
                      <a:pt x="437" y="40"/>
                    </a:lnTo>
                    <a:lnTo>
                      <a:pt x="437" y="46"/>
                    </a:lnTo>
                    <a:lnTo>
                      <a:pt x="442" y="46"/>
                    </a:lnTo>
                    <a:lnTo>
                      <a:pt x="442" y="0"/>
                    </a:lnTo>
                    <a:lnTo>
                      <a:pt x="0" y="0"/>
                    </a:lnTo>
                    <a:lnTo>
                      <a:pt x="0" y="51"/>
                    </a:lnTo>
                    <a:lnTo>
                      <a:pt x="442" y="51"/>
                    </a:lnTo>
                    <a:lnTo>
                      <a:pt x="442" y="46"/>
                    </a:lnTo>
                    <a:lnTo>
                      <a:pt x="437" y="46"/>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1" name="islîḓè"/>
              <p:cNvSpPr/>
              <p:nvPr/>
            </p:nvSpPr>
            <p:spPr bwMode="auto">
              <a:xfrm>
                <a:off x="3924" y="1096"/>
                <a:ext cx="105" cy="41"/>
              </a:xfrm>
              <a:prstGeom prst="rect">
                <a:avLst/>
              </a:prstGeom>
              <a:solidFill>
                <a:srgbClr val="C68F7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72" name="ïṡḷîďe"/>
              <p:cNvSpPr/>
              <p:nvPr/>
            </p:nvSpPr>
            <p:spPr bwMode="auto">
              <a:xfrm>
                <a:off x="3919" y="1091"/>
                <a:ext cx="115" cy="51"/>
              </a:xfrm>
              <a:custGeom>
                <a:avLst/>
                <a:gdLst>
                  <a:gd name="T0" fmla="*/ 110 w 115"/>
                  <a:gd name="T1" fmla="*/ 46 h 51"/>
                  <a:gd name="T2" fmla="*/ 110 w 115"/>
                  <a:gd name="T3" fmla="*/ 41 h 51"/>
                  <a:gd name="T4" fmla="*/ 9 w 115"/>
                  <a:gd name="T5" fmla="*/ 41 h 51"/>
                  <a:gd name="T6" fmla="*/ 9 w 115"/>
                  <a:gd name="T7" fmla="*/ 10 h 51"/>
                  <a:gd name="T8" fmla="*/ 105 w 115"/>
                  <a:gd name="T9" fmla="*/ 10 h 51"/>
                  <a:gd name="T10" fmla="*/ 105 w 115"/>
                  <a:gd name="T11" fmla="*/ 46 h 51"/>
                  <a:gd name="T12" fmla="*/ 110 w 115"/>
                  <a:gd name="T13" fmla="*/ 46 h 51"/>
                  <a:gd name="T14" fmla="*/ 110 w 115"/>
                  <a:gd name="T15" fmla="*/ 41 h 51"/>
                  <a:gd name="T16" fmla="*/ 110 w 115"/>
                  <a:gd name="T17" fmla="*/ 46 h 51"/>
                  <a:gd name="T18" fmla="*/ 115 w 115"/>
                  <a:gd name="T19" fmla="*/ 46 h 51"/>
                  <a:gd name="T20" fmla="*/ 115 w 115"/>
                  <a:gd name="T21" fmla="*/ 0 h 51"/>
                  <a:gd name="T22" fmla="*/ 0 w 115"/>
                  <a:gd name="T23" fmla="*/ 0 h 51"/>
                  <a:gd name="T24" fmla="*/ 0 w 115"/>
                  <a:gd name="T25" fmla="*/ 51 h 51"/>
                  <a:gd name="T26" fmla="*/ 115 w 115"/>
                  <a:gd name="T27" fmla="*/ 51 h 51"/>
                  <a:gd name="T28" fmla="*/ 115 w 115"/>
                  <a:gd name="T29" fmla="*/ 46 h 51"/>
                  <a:gd name="T30" fmla="*/ 110 w 115"/>
                  <a:gd name="T31" fmla="*/ 4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5" h="51">
                    <a:moveTo>
                      <a:pt x="110" y="46"/>
                    </a:moveTo>
                    <a:lnTo>
                      <a:pt x="110" y="41"/>
                    </a:lnTo>
                    <a:lnTo>
                      <a:pt x="9" y="41"/>
                    </a:lnTo>
                    <a:lnTo>
                      <a:pt x="9" y="10"/>
                    </a:lnTo>
                    <a:lnTo>
                      <a:pt x="105" y="10"/>
                    </a:lnTo>
                    <a:lnTo>
                      <a:pt x="105" y="46"/>
                    </a:lnTo>
                    <a:lnTo>
                      <a:pt x="110" y="46"/>
                    </a:lnTo>
                    <a:lnTo>
                      <a:pt x="110" y="41"/>
                    </a:lnTo>
                    <a:lnTo>
                      <a:pt x="110" y="46"/>
                    </a:lnTo>
                    <a:lnTo>
                      <a:pt x="115" y="46"/>
                    </a:lnTo>
                    <a:lnTo>
                      <a:pt x="115" y="0"/>
                    </a:lnTo>
                    <a:lnTo>
                      <a:pt x="0" y="0"/>
                    </a:lnTo>
                    <a:lnTo>
                      <a:pt x="0" y="51"/>
                    </a:lnTo>
                    <a:lnTo>
                      <a:pt x="115" y="51"/>
                    </a:lnTo>
                    <a:lnTo>
                      <a:pt x="115" y="46"/>
                    </a:lnTo>
                    <a:lnTo>
                      <a:pt x="110" y="46"/>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3" name="íšḻíḋê"/>
              <p:cNvSpPr/>
              <p:nvPr/>
            </p:nvSpPr>
            <p:spPr bwMode="auto">
              <a:xfrm>
                <a:off x="3492" y="1096"/>
                <a:ext cx="432" cy="41"/>
              </a:xfrm>
              <a:prstGeom prst="rect">
                <a:avLst/>
              </a:prstGeom>
              <a:solidFill>
                <a:srgbClr val="EAC7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74" name="îS1îḋé"/>
              <p:cNvSpPr/>
              <p:nvPr/>
            </p:nvSpPr>
            <p:spPr bwMode="auto">
              <a:xfrm>
                <a:off x="3487" y="1091"/>
                <a:ext cx="441" cy="51"/>
              </a:xfrm>
              <a:custGeom>
                <a:avLst/>
                <a:gdLst>
                  <a:gd name="T0" fmla="*/ 437 w 441"/>
                  <a:gd name="T1" fmla="*/ 46 h 51"/>
                  <a:gd name="T2" fmla="*/ 437 w 441"/>
                  <a:gd name="T3" fmla="*/ 41 h 51"/>
                  <a:gd name="T4" fmla="*/ 10 w 441"/>
                  <a:gd name="T5" fmla="*/ 41 h 51"/>
                  <a:gd name="T6" fmla="*/ 10 w 441"/>
                  <a:gd name="T7" fmla="*/ 10 h 51"/>
                  <a:gd name="T8" fmla="*/ 432 w 441"/>
                  <a:gd name="T9" fmla="*/ 10 h 51"/>
                  <a:gd name="T10" fmla="*/ 432 w 441"/>
                  <a:gd name="T11" fmla="*/ 46 h 51"/>
                  <a:gd name="T12" fmla="*/ 437 w 441"/>
                  <a:gd name="T13" fmla="*/ 46 h 51"/>
                  <a:gd name="T14" fmla="*/ 437 w 441"/>
                  <a:gd name="T15" fmla="*/ 41 h 51"/>
                  <a:gd name="T16" fmla="*/ 437 w 441"/>
                  <a:gd name="T17" fmla="*/ 46 h 51"/>
                  <a:gd name="T18" fmla="*/ 441 w 441"/>
                  <a:gd name="T19" fmla="*/ 46 h 51"/>
                  <a:gd name="T20" fmla="*/ 441 w 441"/>
                  <a:gd name="T21" fmla="*/ 0 h 51"/>
                  <a:gd name="T22" fmla="*/ 0 w 441"/>
                  <a:gd name="T23" fmla="*/ 0 h 51"/>
                  <a:gd name="T24" fmla="*/ 0 w 441"/>
                  <a:gd name="T25" fmla="*/ 51 h 51"/>
                  <a:gd name="T26" fmla="*/ 441 w 441"/>
                  <a:gd name="T27" fmla="*/ 51 h 51"/>
                  <a:gd name="T28" fmla="*/ 441 w 441"/>
                  <a:gd name="T29" fmla="*/ 46 h 51"/>
                  <a:gd name="T30" fmla="*/ 437 w 441"/>
                  <a:gd name="T31" fmla="*/ 4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1" h="51">
                    <a:moveTo>
                      <a:pt x="437" y="46"/>
                    </a:moveTo>
                    <a:lnTo>
                      <a:pt x="437" y="41"/>
                    </a:lnTo>
                    <a:lnTo>
                      <a:pt x="10" y="41"/>
                    </a:lnTo>
                    <a:lnTo>
                      <a:pt x="10" y="10"/>
                    </a:lnTo>
                    <a:lnTo>
                      <a:pt x="432" y="10"/>
                    </a:lnTo>
                    <a:lnTo>
                      <a:pt x="432" y="46"/>
                    </a:lnTo>
                    <a:lnTo>
                      <a:pt x="437" y="46"/>
                    </a:lnTo>
                    <a:lnTo>
                      <a:pt x="437" y="41"/>
                    </a:lnTo>
                    <a:lnTo>
                      <a:pt x="437" y="46"/>
                    </a:lnTo>
                    <a:lnTo>
                      <a:pt x="441" y="46"/>
                    </a:lnTo>
                    <a:lnTo>
                      <a:pt x="441" y="0"/>
                    </a:lnTo>
                    <a:lnTo>
                      <a:pt x="0" y="0"/>
                    </a:lnTo>
                    <a:lnTo>
                      <a:pt x="0" y="51"/>
                    </a:lnTo>
                    <a:lnTo>
                      <a:pt x="441" y="51"/>
                    </a:lnTo>
                    <a:lnTo>
                      <a:pt x="441" y="46"/>
                    </a:lnTo>
                    <a:lnTo>
                      <a:pt x="437" y="46"/>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5" name="îSľïḋe"/>
              <p:cNvSpPr/>
              <p:nvPr/>
            </p:nvSpPr>
            <p:spPr bwMode="auto">
              <a:xfrm>
                <a:off x="3409" y="3253"/>
                <a:ext cx="609" cy="143"/>
              </a:xfrm>
              <a:prstGeom prst="rect">
                <a:avLst/>
              </a:prstGeom>
              <a:solidFill>
                <a:srgbClr val="F7F2E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76" name="îṣḷîḋê"/>
              <p:cNvSpPr/>
              <p:nvPr/>
            </p:nvSpPr>
            <p:spPr bwMode="auto">
              <a:xfrm>
                <a:off x="3403" y="3248"/>
                <a:ext cx="620" cy="153"/>
              </a:xfrm>
              <a:custGeom>
                <a:avLst/>
                <a:gdLst>
                  <a:gd name="T0" fmla="*/ 615 w 620"/>
                  <a:gd name="T1" fmla="*/ 5 h 153"/>
                  <a:gd name="T2" fmla="*/ 610 w 620"/>
                  <a:gd name="T3" fmla="*/ 5 h 153"/>
                  <a:gd name="T4" fmla="*/ 610 w 620"/>
                  <a:gd name="T5" fmla="*/ 143 h 153"/>
                  <a:gd name="T6" fmla="*/ 11 w 620"/>
                  <a:gd name="T7" fmla="*/ 143 h 153"/>
                  <a:gd name="T8" fmla="*/ 11 w 620"/>
                  <a:gd name="T9" fmla="*/ 10 h 153"/>
                  <a:gd name="T10" fmla="*/ 615 w 620"/>
                  <a:gd name="T11" fmla="*/ 10 h 153"/>
                  <a:gd name="T12" fmla="*/ 615 w 620"/>
                  <a:gd name="T13" fmla="*/ 5 h 153"/>
                  <a:gd name="T14" fmla="*/ 610 w 620"/>
                  <a:gd name="T15" fmla="*/ 5 h 153"/>
                  <a:gd name="T16" fmla="*/ 615 w 620"/>
                  <a:gd name="T17" fmla="*/ 5 h 153"/>
                  <a:gd name="T18" fmla="*/ 615 w 620"/>
                  <a:gd name="T19" fmla="*/ 0 h 153"/>
                  <a:gd name="T20" fmla="*/ 0 w 620"/>
                  <a:gd name="T21" fmla="*/ 0 h 153"/>
                  <a:gd name="T22" fmla="*/ 0 w 620"/>
                  <a:gd name="T23" fmla="*/ 153 h 153"/>
                  <a:gd name="T24" fmla="*/ 620 w 620"/>
                  <a:gd name="T25" fmla="*/ 153 h 153"/>
                  <a:gd name="T26" fmla="*/ 620 w 620"/>
                  <a:gd name="T27" fmla="*/ 0 h 153"/>
                  <a:gd name="T28" fmla="*/ 615 w 620"/>
                  <a:gd name="T29" fmla="*/ 0 h 153"/>
                  <a:gd name="T30" fmla="*/ 615 w 620"/>
                  <a:gd name="T31" fmla="*/ 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0" h="153">
                    <a:moveTo>
                      <a:pt x="615" y="5"/>
                    </a:moveTo>
                    <a:lnTo>
                      <a:pt x="610" y="5"/>
                    </a:lnTo>
                    <a:lnTo>
                      <a:pt x="610" y="143"/>
                    </a:lnTo>
                    <a:lnTo>
                      <a:pt x="11" y="143"/>
                    </a:lnTo>
                    <a:lnTo>
                      <a:pt x="11" y="10"/>
                    </a:lnTo>
                    <a:lnTo>
                      <a:pt x="615" y="10"/>
                    </a:lnTo>
                    <a:lnTo>
                      <a:pt x="615" y="5"/>
                    </a:lnTo>
                    <a:lnTo>
                      <a:pt x="610" y="5"/>
                    </a:lnTo>
                    <a:lnTo>
                      <a:pt x="615" y="5"/>
                    </a:lnTo>
                    <a:lnTo>
                      <a:pt x="615" y="0"/>
                    </a:lnTo>
                    <a:lnTo>
                      <a:pt x="0" y="0"/>
                    </a:lnTo>
                    <a:lnTo>
                      <a:pt x="0" y="153"/>
                    </a:lnTo>
                    <a:lnTo>
                      <a:pt x="620" y="153"/>
                    </a:lnTo>
                    <a:lnTo>
                      <a:pt x="620" y="0"/>
                    </a:lnTo>
                    <a:lnTo>
                      <a:pt x="615" y="0"/>
                    </a:lnTo>
                    <a:lnTo>
                      <a:pt x="615" y="5"/>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7" name="iṩļiďe"/>
              <p:cNvSpPr/>
              <p:nvPr/>
            </p:nvSpPr>
            <p:spPr bwMode="auto">
              <a:xfrm>
                <a:off x="4018" y="3253"/>
                <a:ext cx="100" cy="143"/>
              </a:xfrm>
              <a:prstGeom prst="rect">
                <a:avLst/>
              </a:prstGeom>
              <a:solidFill>
                <a:srgbClr val="C6ADA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78" name="íṣ1íḍè"/>
              <p:cNvSpPr/>
              <p:nvPr/>
            </p:nvSpPr>
            <p:spPr bwMode="auto">
              <a:xfrm>
                <a:off x="4018" y="3253"/>
                <a:ext cx="100" cy="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79" name="ïsḷïḋê"/>
              <p:cNvSpPr/>
              <p:nvPr/>
            </p:nvSpPr>
            <p:spPr bwMode="auto">
              <a:xfrm>
                <a:off x="4013" y="3248"/>
                <a:ext cx="110" cy="153"/>
              </a:xfrm>
              <a:custGeom>
                <a:avLst/>
                <a:gdLst>
                  <a:gd name="T0" fmla="*/ 105 w 110"/>
                  <a:gd name="T1" fmla="*/ 148 h 153"/>
                  <a:gd name="T2" fmla="*/ 105 w 110"/>
                  <a:gd name="T3" fmla="*/ 143 h 153"/>
                  <a:gd name="T4" fmla="*/ 10 w 110"/>
                  <a:gd name="T5" fmla="*/ 143 h 153"/>
                  <a:gd name="T6" fmla="*/ 10 w 110"/>
                  <a:gd name="T7" fmla="*/ 10 h 153"/>
                  <a:gd name="T8" fmla="*/ 100 w 110"/>
                  <a:gd name="T9" fmla="*/ 10 h 153"/>
                  <a:gd name="T10" fmla="*/ 100 w 110"/>
                  <a:gd name="T11" fmla="*/ 148 h 153"/>
                  <a:gd name="T12" fmla="*/ 105 w 110"/>
                  <a:gd name="T13" fmla="*/ 148 h 153"/>
                  <a:gd name="T14" fmla="*/ 105 w 110"/>
                  <a:gd name="T15" fmla="*/ 143 h 153"/>
                  <a:gd name="T16" fmla="*/ 105 w 110"/>
                  <a:gd name="T17" fmla="*/ 148 h 153"/>
                  <a:gd name="T18" fmla="*/ 110 w 110"/>
                  <a:gd name="T19" fmla="*/ 148 h 153"/>
                  <a:gd name="T20" fmla="*/ 110 w 110"/>
                  <a:gd name="T21" fmla="*/ 0 h 153"/>
                  <a:gd name="T22" fmla="*/ 0 w 110"/>
                  <a:gd name="T23" fmla="*/ 0 h 153"/>
                  <a:gd name="T24" fmla="*/ 0 w 110"/>
                  <a:gd name="T25" fmla="*/ 153 h 153"/>
                  <a:gd name="T26" fmla="*/ 110 w 110"/>
                  <a:gd name="T27" fmla="*/ 153 h 153"/>
                  <a:gd name="T28" fmla="*/ 110 w 110"/>
                  <a:gd name="T29" fmla="*/ 148 h 153"/>
                  <a:gd name="T30" fmla="*/ 105 w 110"/>
                  <a:gd name="T31" fmla="*/ 14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 h="153">
                    <a:moveTo>
                      <a:pt x="105" y="148"/>
                    </a:moveTo>
                    <a:lnTo>
                      <a:pt x="105" y="143"/>
                    </a:lnTo>
                    <a:lnTo>
                      <a:pt x="10" y="143"/>
                    </a:lnTo>
                    <a:lnTo>
                      <a:pt x="10" y="10"/>
                    </a:lnTo>
                    <a:lnTo>
                      <a:pt x="100" y="10"/>
                    </a:lnTo>
                    <a:lnTo>
                      <a:pt x="100" y="148"/>
                    </a:lnTo>
                    <a:lnTo>
                      <a:pt x="105" y="148"/>
                    </a:lnTo>
                    <a:lnTo>
                      <a:pt x="105" y="143"/>
                    </a:lnTo>
                    <a:lnTo>
                      <a:pt x="105" y="148"/>
                    </a:lnTo>
                    <a:lnTo>
                      <a:pt x="110" y="148"/>
                    </a:lnTo>
                    <a:lnTo>
                      <a:pt x="110" y="0"/>
                    </a:lnTo>
                    <a:lnTo>
                      <a:pt x="0" y="0"/>
                    </a:lnTo>
                    <a:lnTo>
                      <a:pt x="0" y="153"/>
                    </a:lnTo>
                    <a:lnTo>
                      <a:pt x="110" y="153"/>
                    </a:lnTo>
                    <a:lnTo>
                      <a:pt x="110" y="148"/>
                    </a:lnTo>
                    <a:lnTo>
                      <a:pt x="105" y="148"/>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0" name="iṩḻîďé"/>
              <p:cNvSpPr/>
              <p:nvPr/>
            </p:nvSpPr>
            <p:spPr bwMode="auto">
              <a:xfrm>
                <a:off x="4013" y="3248"/>
                <a:ext cx="110" cy="153"/>
              </a:xfrm>
              <a:custGeom>
                <a:avLst/>
                <a:gdLst>
                  <a:gd name="T0" fmla="*/ 105 w 110"/>
                  <a:gd name="T1" fmla="*/ 148 h 153"/>
                  <a:gd name="T2" fmla="*/ 105 w 110"/>
                  <a:gd name="T3" fmla="*/ 143 h 153"/>
                  <a:gd name="T4" fmla="*/ 10 w 110"/>
                  <a:gd name="T5" fmla="*/ 143 h 153"/>
                  <a:gd name="T6" fmla="*/ 10 w 110"/>
                  <a:gd name="T7" fmla="*/ 10 h 153"/>
                  <a:gd name="T8" fmla="*/ 100 w 110"/>
                  <a:gd name="T9" fmla="*/ 10 h 153"/>
                  <a:gd name="T10" fmla="*/ 100 w 110"/>
                  <a:gd name="T11" fmla="*/ 148 h 153"/>
                  <a:gd name="T12" fmla="*/ 105 w 110"/>
                  <a:gd name="T13" fmla="*/ 148 h 153"/>
                  <a:gd name="T14" fmla="*/ 105 w 110"/>
                  <a:gd name="T15" fmla="*/ 143 h 153"/>
                  <a:gd name="T16" fmla="*/ 105 w 110"/>
                  <a:gd name="T17" fmla="*/ 148 h 153"/>
                  <a:gd name="T18" fmla="*/ 110 w 110"/>
                  <a:gd name="T19" fmla="*/ 148 h 153"/>
                  <a:gd name="T20" fmla="*/ 110 w 110"/>
                  <a:gd name="T21" fmla="*/ 0 h 153"/>
                  <a:gd name="T22" fmla="*/ 0 w 110"/>
                  <a:gd name="T23" fmla="*/ 0 h 153"/>
                  <a:gd name="T24" fmla="*/ 0 w 110"/>
                  <a:gd name="T25" fmla="*/ 153 h 153"/>
                  <a:gd name="T26" fmla="*/ 110 w 110"/>
                  <a:gd name="T27" fmla="*/ 153 h 153"/>
                  <a:gd name="T28" fmla="*/ 110 w 110"/>
                  <a:gd name="T29" fmla="*/ 148 h 153"/>
                  <a:gd name="T30" fmla="*/ 105 w 110"/>
                  <a:gd name="T31" fmla="*/ 14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 h="153">
                    <a:moveTo>
                      <a:pt x="105" y="148"/>
                    </a:moveTo>
                    <a:lnTo>
                      <a:pt x="105" y="143"/>
                    </a:lnTo>
                    <a:lnTo>
                      <a:pt x="10" y="143"/>
                    </a:lnTo>
                    <a:lnTo>
                      <a:pt x="10" y="10"/>
                    </a:lnTo>
                    <a:lnTo>
                      <a:pt x="100" y="10"/>
                    </a:lnTo>
                    <a:lnTo>
                      <a:pt x="100" y="148"/>
                    </a:lnTo>
                    <a:lnTo>
                      <a:pt x="105" y="148"/>
                    </a:lnTo>
                    <a:lnTo>
                      <a:pt x="105" y="143"/>
                    </a:lnTo>
                    <a:lnTo>
                      <a:pt x="105" y="148"/>
                    </a:lnTo>
                    <a:lnTo>
                      <a:pt x="110" y="148"/>
                    </a:lnTo>
                    <a:lnTo>
                      <a:pt x="110" y="0"/>
                    </a:lnTo>
                    <a:lnTo>
                      <a:pt x="0" y="0"/>
                    </a:lnTo>
                    <a:lnTo>
                      <a:pt x="0" y="153"/>
                    </a:lnTo>
                    <a:lnTo>
                      <a:pt x="110" y="153"/>
                    </a:lnTo>
                    <a:lnTo>
                      <a:pt x="110" y="148"/>
                    </a:lnTo>
                    <a:lnTo>
                      <a:pt x="105" y="1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1" name="ïs1îḋè"/>
              <p:cNvSpPr/>
              <p:nvPr/>
            </p:nvSpPr>
            <p:spPr bwMode="auto">
              <a:xfrm>
                <a:off x="3473" y="3280"/>
                <a:ext cx="50" cy="71"/>
              </a:xfrm>
              <a:prstGeom prst="rect">
                <a:avLst/>
              </a:prstGeom>
              <a:solidFill>
                <a:srgbClr val="6C95B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82" name="íŝļiḋê"/>
              <p:cNvSpPr/>
              <p:nvPr/>
            </p:nvSpPr>
            <p:spPr bwMode="auto">
              <a:xfrm>
                <a:off x="3558" y="3280"/>
                <a:ext cx="50" cy="71"/>
              </a:xfrm>
              <a:prstGeom prst="rect">
                <a:avLst/>
              </a:prstGeom>
              <a:solidFill>
                <a:srgbClr val="6C95B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83" name="iṥ1ïḋé"/>
              <p:cNvSpPr/>
              <p:nvPr/>
            </p:nvSpPr>
            <p:spPr bwMode="auto">
              <a:xfrm>
                <a:off x="3813" y="3280"/>
                <a:ext cx="49" cy="71"/>
              </a:xfrm>
              <a:prstGeom prst="rect">
                <a:avLst/>
              </a:prstGeom>
              <a:solidFill>
                <a:srgbClr val="6C95B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84" name="î$ḷiďe"/>
              <p:cNvSpPr/>
              <p:nvPr/>
            </p:nvSpPr>
            <p:spPr bwMode="auto">
              <a:xfrm>
                <a:off x="3898" y="3280"/>
                <a:ext cx="49" cy="71"/>
              </a:xfrm>
              <a:prstGeom prst="rect">
                <a:avLst/>
              </a:prstGeom>
              <a:solidFill>
                <a:srgbClr val="6C95B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85" name="íŝľïḑê"/>
              <p:cNvSpPr/>
              <p:nvPr/>
            </p:nvSpPr>
            <p:spPr bwMode="auto">
              <a:xfrm>
                <a:off x="3652" y="3280"/>
                <a:ext cx="53" cy="113"/>
              </a:xfrm>
              <a:prstGeom prst="rect">
                <a:avLst/>
              </a:prstGeom>
              <a:solidFill>
                <a:srgbClr val="6C95B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86" name="ïṣļïdê"/>
              <p:cNvSpPr/>
              <p:nvPr/>
            </p:nvSpPr>
            <p:spPr bwMode="auto">
              <a:xfrm>
                <a:off x="3720" y="3280"/>
                <a:ext cx="54" cy="113"/>
              </a:xfrm>
              <a:prstGeom prst="rect">
                <a:avLst/>
              </a:prstGeom>
              <a:solidFill>
                <a:srgbClr val="6C95B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87" name="iṣľîdé"/>
              <p:cNvSpPr/>
              <p:nvPr/>
            </p:nvSpPr>
            <p:spPr bwMode="auto">
              <a:xfrm>
                <a:off x="4123" y="1750"/>
                <a:ext cx="78" cy="1427"/>
              </a:xfrm>
              <a:custGeom>
                <a:avLst/>
                <a:gdLst>
                  <a:gd name="T0" fmla="*/ 0 w 78"/>
                  <a:gd name="T1" fmla="*/ 1393 h 1427"/>
                  <a:gd name="T2" fmla="*/ 78 w 78"/>
                  <a:gd name="T3" fmla="*/ 1427 h 1427"/>
                  <a:gd name="T4" fmla="*/ 78 w 78"/>
                  <a:gd name="T5" fmla="*/ 1330 h 1427"/>
                  <a:gd name="T6" fmla="*/ 0 w 78"/>
                  <a:gd name="T7" fmla="*/ 1361 h 1427"/>
                  <a:gd name="T8" fmla="*/ 78 w 78"/>
                  <a:gd name="T9" fmla="*/ 1330 h 1427"/>
                  <a:gd name="T10" fmla="*/ 0 w 78"/>
                  <a:gd name="T11" fmla="*/ 1266 h 1427"/>
                  <a:gd name="T12" fmla="*/ 78 w 78"/>
                  <a:gd name="T13" fmla="*/ 1297 h 1427"/>
                  <a:gd name="T14" fmla="*/ 78 w 78"/>
                  <a:gd name="T15" fmla="*/ 1205 h 1427"/>
                  <a:gd name="T16" fmla="*/ 0 w 78"/>
                  <a:gd name="T17" fmla="*/ 1234 h 1427"/>
                  <a:gd name="T18" fmla="*/ 78 w 78"/>
                  <a:gd name="T19" fmla="*/ 1205 h 1427"/>
                  <a:gd name="T20" fmla="*/ 0 w 78"/>
                  <a:gd name="T21" fmla="*/ 1141 h 1427"/>
                  <a:gd name="T22" fmla="*/ 78 w 78"/>
                  <a:gd name="T23" fmla="*/ 1172 h 1427"/>
                  <a:gd name="T24" fmla="*/ 78 w 78"/>
                  <a:gd name="T25" fmla="*/ 1075 h 1427"/>
                  <a:gd name="T26" fmla="*/ 0 w 78"/>
                  <a:gd name="T27" fmla="*/ 1109 h 1427"/>
                  <a:gd name="T28" fmla="*/ 78 w 78"/>
                  <a:gd name="T29" fmla="*/ 1075 h 1427"/>
                  <a:gd name="T30" fmla="*/ 0 w 78"/>
                  <a:gd name="T31" fmla="*/ 1012 h 1427"/>
                  <a:gd name="T32" fmla="*/ 78 w 78"/>
                  <a:gd name="T33" fmla="*/ 1043 h 1427"/>
                  <a:gd name="T34" fmla="*/ 78 w 78"/>
                  <a:gd name="T35" fmla="*/ 948 h 1427"/>
                  <a:gd name="T36" fmla="*/ 0 w 78"/>
                  <a:gd name="T37" fmla="*/ 980 h 1427"/>
                  <a:gd name="T38" fmla="*/ 78 w 78"/>
                  <a:gd name="T39" fmla="*/ 948 h 1427"/>
                  <a:gd name="T40" fmla="*/ 0 w 78"/>
                  <a:gd name="T41" fmla="*/ 887 h 1427"/>
                  <a:gd name="T42" fmla="*/ 78 w 78"/>
                  <a:gd name="T43" fmla="*/ 916 h 1427"/>
                  <a:gd name="T44" fmla="*/ 78 w 78"/>
                  <a:gd name="T45" fmla="*/ 823 h 1427"/>
                  <a:gd name="T46" fmla="*/ 0 w 78"/>
                  <a:gd name="T47" fmla="*/ 854 h 1427"/>
                  <a:gd name="T48" fmla="*/ 78 w 78"/>
                  <a:gd name="T49" fmla="*/ 823 h 1427"/>
                  <a:gd name="T50" fmla="*/ 0 w 78"/>
                  <a:gd name="T51" fmla="*/ 758 h 1427"/>
                  <a:gd name="T52" fmla="*/ 78 w 78"/>
                  <a:gd name="T53" fmla="*/ 791 h 1427"/>
                  <a:gd name="T54" fmla="*/ 78 w 78"/>
                  <a:gd name="T55" fmla="*/ 694 h 1427"/>
                  <a:gd name="T56" fmla="*/ 0 w 78"/>
                  <a:gd name="T57" fmla="*/ 726 h 1427"/>
                  <a:gd name="T58" fmla="*/ 78 w 78"/>
                  <a:gd name="T59" fmla="*/ 694 h 1427"/>
                  <a:gd name="T60" fmla="*/ 0 w 78"/>
                  <a:gd name="T61" fmla="*/ 632 h 1427"/>
                  <a:gd name="T62" fmla="*/ 78 w 78"/>
                  <a:gd name="T63" fmla="*/ 663 h 1427"/>
                  <a:gd name="T64" fmla="*/ 78 w 78"/>
                  <a:gd name="T65" fmla="*/ 569 h 1427"/>
                  <a:gd name="T66" fmla="*/ 0 w 78"/>
                  <a:gd name="T67" fmla="*/ 600 h 1427"/>
                  <a:gd name="T68" fmla="*/ 78 w 78"/>
                  <a:gd name="T69" fmla="*/ 569 h 1427"/>
                  <a:gd name="T70" fmla="*/ 0 w 78"/>
                  <a:gd name="T71" fmla="*/ 505 h 1427"/>
                  <a:gd name="T72" fmla="*/ 78 w 78"/>
                  <a:gd name="T73" fmla="*/ 536 h 1427"/>
                  <a:gd name="T74" fmla="*/ 78 w 78"/>
                  <a:gd name="T75" fmla="*/ 444 h 1427"/>
                  <a:gd name="T76" fmla="*/ 0 w 78"/>
                  <a:gd name="T77" fmla="*/ 474 h 1427"/>
                  <a:gd name="T78" fmla="*/ 78 w 78"/>
                  <a:gd name="T79" fmla="*/ 444 h 1427"/>
                  <a:gd name="T80" fmla="*/ 0 w 78"/>
                  <a:gd name="T81" fmla="*/ 380 h 1427"/>
                  <a:gd name="T82" fmla="*/ 78 w 78"/>
                  <a:gd name="T83" fmla="*/ 411 h 1427"/>
                  <a:gd name="T84" fmla="*/ 78 w 78"/>
                  <a:gd name="T85" fmla="*/ 314 h 1427"/>
                  <a:gd name="T86" fmla="*/ 0 w 78"/>
                  <a:gd name="T87" fmla="*/ 348 h 1427"/>
                  <a:gd name="T88" fmla="*/ 78 w 78"/>
                  <a:gd name="T89" fmla="*/ 314 h 1427"/>
                  <a:gd name="T90" fmla="*/ 0 w 78"/>
                  <a:gd name="T91" fmla="*/ 251 h 1427"/>
                  <a:gd name="T92" fmla="*/ 78 w 78"/>
                  <a:gd name="T93" fmla="*/ 283 h 1427"/>
                  <a:gd name="T94" fmla="*/ 78 w 78"/>
                  <a:gd name="T95" fmla="*/ 189 h 1427"/>
                  <a:gd name="T96" fmla="*/ 0 w 78"/>
                  <a:gd name="T97" fmla="*/ 220 h 1427"/>
                  <a:gd name="T98" fmla="*/ 78 w 78"/>
                  <a:gd name="T99" fmla="*/ 189 h 1427"/>
                  <a:gd name="T100" fmla="*/ 0 w 78"/>
                  <a:gd name="T101" fmla="*/ 126 h 1427"/>
                  <a:gd name="T102" fmla="*/ 78 w 78"/>
                  <a:gd name="T103" fmla="*/ 158 h 1427"/>
                  <a:gd name="T104" fmla="*/ 78 w 78"/>
                  <a:gd name="T105" fmla="*/ 0 h 1427"/>
                  <a:gd name="T106" fmla="*/ 0 w 78"/>
                  <a:gd name="T107" fmla="*/ 94 h 1427"/>
                  <a:gd name="T108" fmla="*/ 78 w 78"/>
                  <a:gd name="T109" fmla="*/ 0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427">
                    <a:moveTo>
                      <a:pt x="78" y="1393"/>
                    </a:moveTo>
                    <a:lnTo>
                      <a:pt x="0" y="1393"/>
                    </a:lnTo>
                    <a:lnTo>
                      <a:pt x="0" y="1427"/>
                    </a:lnTo>
                    <a:lnTo>
                      <a:pt x="78" y="1427"/>
                    </a:lnTo>
                    <a:lnTo>
                      <a:pt x="78" y="1393"/>
                    </a:lnTo>
                    <a:close/>
                    <a:moveTo>
                      <a:pt x="78" y="1330"/>
                    </a:moveTo>
                    <a:lnTo>
                      <a:pt x="0" y="1330"/>
                    </a:lnTo>
                    <a:lnTo>
                      <a:pt x="0" y="1361"/>
                    </a:lnTo>
                    <a:lnTo>
                      <a:pt x="78" y="1361"/>
                    </a:lnTo>
                    <a:lnTo>
                      <a:pt x="78" y="1330"/>
                    </a:lnTo>
                    <a:close/>
                    <a:moveTo>
                      <a:pt x="78" y="1266"/>
                    </a:moveTo>
                    <a:lnTo>
                      <a:pt x="0" y="1266"/>
                    </a:lnTo>
                    <a:lnTo>
                      <a:pt x="0" y="1297"/>
                    </a:lnTo>
                    <a:lnTo>
                      <a:pt x="78" y="1297"/>
                    </a:lnTo>
                    <a:lnTo>
                      <a:pt x="78" y="1266"/>
                    </a:lnTo>
                    <a:close/>
                    <a:moveTo>
                      <a:pt x="78" y="1205"/>
                    </a:moveTo>
                    <a:lnTo>
                      <a:pt x="0" y="1205"/>
                    </a:lnTo>
                    <a:lnTo>
                      <a:pt x="0" y="1234"/>
                    </a:lnTo>
                    <a:lnTo>
                      <a:pt x="78" y="1234"/>
                    </a:lnTo>
                    <a:lnTo>
                      <a:pt x="78" y="1205"/>
                    </a:lnTo>
                    <a:close/>
                    <a:moveTo>
                      <a:pt x="78" y="1141"/>
                    </a:moveTo>
                    <a:lnTo>
                      <a:pt x="0" y="1141"/>
                    </a:lnTo>
                    <a:lnTo>
                      <a:pt x="0" y="1172"/>
                    </a:lnTo>
                    <a:lnTo>
                      <a:pt x="78" y="1172"/>
                    </a:lnTo>
                    <a:lnTo>
                      <a:pt x="78" y="1141"/>
                    </a:lnTo>
                    <a:close/>
                    <a:moveTo>
                      <a:pt x="78" y="1075"/>
                    </a:moveTo>
                    <a:lnTo>
                      <a:pt x="0" y="1075"/>
                    </a:lnTo>
                    <a:lnTo>
                      <a:pt x="0" y="1109"/>
                    </a:lnTo>
                    <a:lnTo>
                      <a:pt x="78" y="1109"/>
                    </a:lnTo>
                    <a:lnTo>
                      <a:pt x="78" y="1075"/>
                    </a:lnTo>
                    <a:close/>
                    <a:moveTo>
                      <a:pt x="78" y="1012"/>
                    </a:moveTo>
                    <a:lnTo>
                      <a:pt x="0" y="1012"/>
                    </a:lnTo>
                    <a:lnTo>
                      <a:pt x="0" y="1043"/>
                    </a:lnTo>
                    <a:lnTo>
                      <a:pt x="78" y="1043"/>
                    </a:lnTo>
                    <a:lnTo>
                      <a:pt x="78" y="1012"/>
                    </a:lnTo>
                    <a:close/>
                    <a:moveTo>
                      <a:pt x="78" y="948"/>
                    </a:moveTo>
                    <a:lnTo>
                      <a:pt x="0" y="948"/>
                    </a:lnTo>
                    <a:lnTo>
                      <a:pt x="0" y="980"/>
                    </a:lnTo>
                    <a:lnTo>
                      <a:pt x="78" y="980"/>
                    </a:lnTo>
                    <a:lnTo>
                      <a:pt x="78" y="948"/>
                    </a:lnTo>
                    <a:close/>
                    <a:moveTo>
                      <a:pt x="78" y="887"/>
                    </a:moveTo>
                    <a:lnTo>
                      <a:pt x="0" y="887"/>
                    </a:lnTo>
                    <a:lnTo>
                      <a:pt x="0" y="916"/>
                    </a:lnTo>
                    <a:lnTo>
                      <a:pt x="78" y="916"/>
                    </a:lnTo>
                    <a:lnTo>
                      <a:pt x="78" y="887"/>
                    </a:lnTo>
                    <a:close/>
                    <a:moveTo>
                      <a:pt x="78" y="823"/>
                    </a:moveTo>
                    <a:lnTo>
                      <a:pt x="0" y="823"/>
                    </a:lnTo>
                    <a:lnTo>
                      <a:pt x="0" y="854"/>
                    </a:lnTo>
                    <a:lnTo>
                      <a:pt x="78" y="854"/>
                    </a:lnTo>
                    <a:lnTo>
                      <a:pt x="78" y="823"/>
                    </a:lnTo>
                    <a:close/>
                    <a:moveTo>
                      <a:pt x="78" y="758"/>
                    </a:moveTo>
                    <a:lnTo>
                      <a:pt x="0" y="758"/>
                    </a:lnTo>
                    <a:lnTo>
                      <a:pt x="0" y="791"/>
                    </a:lnTo>
                    <a:lnTo>
                      <a:pt x="78" y="791"/>
                    </a:lnTo>
                    <a:lnTo>
                      <a:pt x="78" y="758"/>
                    </a:lnTo>
                    <a:close/>
                    <a:moveTo>
                      <a:pt x="78" y="694"/>
                    </a:moveTo>
                    <a:lnTo>
                      <a:pt x="0" y="694"/>
                    </a:lnTo>
                    <a:lnTo>
                      <a:pt x="0" y="726"/>
                    </a:lnTo>
                    <a:lnTo>
                      <a:pt x="78" y="726"/>
                    </a:lnTo>
                    <a:lnTo>
                      <a:pt x="78" y="694"/>
                    </a:lnTo>
                    <a:close/>
                    <a:moveTo>
                      <a:pt x="78" y="632"/>
                    </a:moveTo>
                    <a:lnTo>
                      <a:pt x="0" y="632"/>
                    </a:lnTo>
                    <a:lnTo>
                      <a:pt x="0" y="663"/>
                    </a:lnTo>
                    <a:lnTo>
                      <a:pt x="78" y="663"/>
                    </a:lnTo>
                    <a:lnTo>
                      <a:pt x="78" y="632"/>
                    </a:lnTo>
                    <a:close/>
                    <a:moveTo>
                      <a:pt x="78" y="569"/>
                    </a:moveTo>
                    <a:lnTo>
                      <a:pt x="0" y="569"/>
                    </a:lnTo>
                    <a:lnTo>
                      <a:pt x="0" y="600"/>
                    </a:lnTo>
                    <a:lnTo>
                      <a:pt x="78" y="600"/>
                    </a:lnTo>
                    <a:lnTo>
                      <a:pt x="78" y="569"/>
                    </a:lnTo>
                    <a:close/>
                    <a:moveTo>
                      <a:pt x="78" y="505"/>
                    </a:moveTo>
                    <a:lnTo>
                      <a:pt x="0" y="505"/>
                    </a:lnTo>
                    <a:lnTo>
                      <a:pt x="0" y="536"/>
                    </a:lnTo>
                    <a:lnTo>
                      <a:pt x="78" y="536"/>
                    </a:lnTo>
                    <a:lnTo>
                      <a:pt x="78" y="505"/>
                    </a:lnTo>
                    <a:close/>
                    <a:moveTo>
                      <a:pt x="78" y="444"/>
                    </a:moveTo>
                    <a:lnTo>
                      <a:pt x="0" y="444"/>
                    </a:lnTo>
                    <a:lnTo>
                      <a:pt x="0" y="474"/>
                    </a:lnTo>
                    <a:lnTo>
                      <a:pt x="78" y="474"/>
                    </a:lnTo>
                    <a:lnTo>
                      <a:pt x="78" y="444"/>
                    </a:lnTo>
                    <a:close/>
                    <a:moveTo>
                      <a:pt x="78" y="380"/>
                    </a:moveTo>
                    <a:lnTo>
                      <a:pt x="0" y="380"/>
                    </a:lnTo>
                    <a:lnTo>
                      <a:pt x="0" y="411"/>
                    </a:lnTo>
                    <a:lnTo>
                      <a:pt x="78" y="411"/>
                    </a:lnTo>
                    <a:lnTo>
                      <a:pt x="78" y="380"/>
                    </a:lnTo>
                    <a:close/>
                    <a:moveTo>
                      <a:pt x="78" y="314"/>
                    </a:moveTo>
                    <a:lnTo>
                      <a:pt x="0" y="314"/>
                    </a:lnTo>
                    <a:lnTo>
                      <a:pt x="0" y="348"/>
                    </a:lnTo>
                    <a:lnTo>
                      <a:pt x="78" y="348"/>
                    </a:lnTo>
                    <a:lnTo>
                      <a:pt x="78" y="314"/>
                    </a:lnTo>
                    <a:close/>
                    <a:moveTo>
                      <a:pt x="78" y="251"/>
                    </a:moveTo>
                    <a:lnTo>
                      <a:pt x="0" y="251"/>
                    </a:lnTo>
                    <a:lnTo>
                      <a:pt x="0" y="283"/>
                    </a:lnTo>
                    <a:lnTo>
                      <a:pt x="78" y="283"/>
                    </a:lnTo>
                    <a:lnTo>
                      <a:pt x="78" y="251"/>
                    </a:lnTo>
                    <a:close/>
                    <a:moveTo>
                      <a:pt x="78" y="189"/>
                    </a:moveTo>
                    <a:lnTo>
                      <a:pt x="0" y="189"/>
                    </a:lnTo>
                    <a:lnTo>
                      <a:pt x="0" y="220"/>
                    </a:lnTo>
                    <a:lnTo>
                      <a:pt x="78" y="220"/>
                    </a:lnTo>
                    <a:lnTo>
                      <a:pt x="78" y="189"/>
                    </a:lnTo>
                    <a:close/>
                    <a:moveTo>
                      <a:pt x="78" y="126"/>
                    </a:moveTo>
                    <a:lnTo>
                      <a:pt x="0" y="126"/>
                    </a:lnTo>
                    <a:lnTo>
                      <a:pt x="0" y="158"/>
                    </a:lnTo>
                    <a:lnTo>
                      <a:pt x="78" y="158"/>
                    </a:lnTo>
                    <a:lnTo>
                      <a:pt x="78" y="126"/>
                    </a:lnTo>
                    <a:close/>
                    <a:moveTo>
                      <a:pt x="78" y="0"/>
                    </a:moveTo>
                    <a:lnTo>
                      <a:pt x="0" y="0"/>
                    </a:lnTo>
                    <a:lnTo>
                      <a:pt x="0" y="94"/>
                    </a:lnTo>
                    <a:lnTo>
                      <a:pt x="78" y="94"/>
                    </a:lnTo>
                    <a:lnTo>
                      <a:pt x="78" y="0"/>
                    </a:lnTo>
                    <a:close/>
                  </a:path>
                </a:pathLst>
              </a:custGeom>
              <a:solidFill>
                <a:srgbClr val="C09F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8" name="ïṧḻïḑé"/>
              <p:cNvSpPr/>
              <p:nvPr/>
            </p:nvSpPr>
            <p:spPr bwMode="auto">
              <a:xfrm>
                <a:off x="4123" y="1750"/>
                <a:ext cx="78" cy="1427"/>
              </a:xfrm>
              <a:custGeom>
                <a:avLst/>
                <a:gdLst>
                  <a:gd name="T0" fmla="*/ 0 w 78"/>
                  <a:gd name="T1" fmla="*/ 1393 h 1427"/>
                  <a:gd name="T2" fmla="*/ 78 w 78"/>
                  <a:gd name="T3" fmla="*/ 1427 h 1427"/>
                  <a:gd name="T4" fmla="*/ 78 w 78"/>
                  <a:gd name="T5" fmla="*/ 1330 h 1427"/>
                  <a:gd name="T6" fmla="*/ 0 w 78"/>
                  <a:gd name="T7" fmla="*/ 1361 h 1427"/>
                  <a:gd name="T8" fmla="*/ 78 w 78"/>
                  <a:gd name="T9" fmla="*/ 1330 h 1427"/>
                  <a:gd name="T10" fmla="*/ 0 w 78"/>
                  <a:gd name="T11" fmla="*/ 1266 h 1427"/>
                  <a:gd name="T12" fmla="*/ 78 w 78"/>
                  <a:gd name="T13" fmla="*/ 1297 h 1427"/>
                  <a:gd name="T14" fmla="*/ 78 w 78"/>
                  <a:gd name="T15" fmla="*/ 1205 h 1427"/>
                  <a:gd name="T16" fmla="*/ 0 w 78"/>
                  <a:gd name="T17" fmla="*/ 1234 h 1427"/>
                  <a:gd name="T18" fmla="*/ 78 w 78"/>
                  <a:gd name="T19" fmla="*/ 1205 h 1427"/>
                  <a:gd name="T20" fmla="*/ 0 w 78"/>
                  <a:gd name="T21" fmla="*/ 1141 h 1427"/>
                  <a:gd name="T22" fmla="*/ 78 w 78"/>
                  <a:gd name="T23" fmla="*/ 1172 h 1427"/>
                  <a:gd name="T24" fmla="*/ 78 w 78"/>
                  <a:gd name="T25" fmla="*/ 1075 h 1427"/>
                  <a:gd name="T26" fmla="*/ 0 w 78"/>
                  <a:gd name="T27" fmla="*/ 1109 h 1427"/>
                  <a:gd name="T28" fmla="*/ 78 w 78"/>
                  <a:gd name="T29" fmla="*/ 1075 h 1427"/>
                  <a:gd name="T30" fmla="*/ 0 w 78"/>
                  <a:gd name="T31" fmla="*/ 1012 h 1427"/>
                  <a:gd name="T32" fmla="*/ 78 w 78"/>
                  <a:gd name="T33" fmla="*/ 1043 h 1427"/>
                  <a:gd name="T34" fmla="*/ 78 w 78"/>
                  <a:gd name="T35" fmla="*/ 948 h 1427"/>
                  <a:gd name="T36" fmla="*/ 0 w 78"/>
                  <a:gd name="T37" fmla="*/ 980 h 1427"/>
                  <a:gd name="T38" fmla="*/ 78 w 78"/>
                  <a:gd name="T39" fmla="*/ 948 h 1427"/>
                  <a:gd name="T40" fmla="*/ 0 w 78"/>
                  <a:gd name="T41" fmla="*/ 887 h 1427"/>
                  <a:gd name="T42" fmla="*/ 78 w 78"/>
                  <a:gd name="T43" fmla="*/ 916 h 1427"/>
                  <a:gd name="T44" fmla="*/ 78 w 78"/>
                  <a:gd name="T45" fmla="*/ 823 h 1427"/>
                  <a:gd name="T46" fmla="*/ 0 w 78"/>
                  <a:gd name="T47" fmla="*/ 854 h 1427"/>
                  <a:gd name="T48" fmla="*/ 78 w 78"/>
                  <a:gd name="T49" fmla="*/ 823 h 1427"/>
                  <a:gd name="T50" fmla="*/ 0 w 78"/>
                  <a:gd name="T51" fmla="*/ 758 h 1427"/>
                  <a:gd name="T52" fmla="*/ 78 w 78"/>
                  <a:gd name="T53" fmla="*/ 791 h 1427"/>
                  <a:gd name="T54" fmla="*/ 78 w 78"/>
                  <a:gd name="T55" fmla="*/ 694 h 1427"/>
                  <a:gd name="T56" fmla="*/ 0 w 78"/>
                  <a:gd name="T57" fmla="*/ 726 h 1427"/>
                  <a:gd name="T58" fmla="*/ 78 w 78"/>
                  <a:gd name="T59" fmla="*/ 694 h 1427"/>
                  <a:gd name="T60" fmla="*/ 0 w 78"/>
                  <a:gd name="T61" fmla="*/ 632 h 1427"/>
                  <a:gd name="T62" fmla="*/ 78 w 78"/>
                  <a:gd name="T63" fmla="*/ 663 h 1427"/>
                  <a:gd name="T64" fmla="*/ 78 w 78"/>
                  <a:gd name="T65" fmla="*/ 569 h 1427"/>
                  <a:gd name="T66" fmla="*/ 0 w 78"/>
                  <a:gd name="T67" fmla="*/ 600 h 1427"/>
                  <a:gd name="T68" fmla="*/ 78 w 78"/>
                  <a:gd name="T69" fmla="*/ 569 h 1427"/>
                  <a:gd name="T70" fmla="*/ 0 w 78"/>
                  <a:gd name="T71" fmla="*/ 505 h 1427"/>
                  <a:gd name="T72" fmla="*/ 78 w 78"/>
                  <a:gd name="T73" fmla="*/ 536 h 1427"/>
                  <a:gd name="T74" fmla="*/ 78 w 78"/>
                  <a:gd name="T75" fmla="*/ 444 h 1427"/>
                  <a:gd name="T76" fmla="*/ 0 w 78"/>
                  <a:gd name="T77" fmla="*/ 474 h 1427"/>
                  <a:gd name="T78" fmla="*/ 78 w 78"/>
                  <a:gd name="T79" fmla="*/ 444 h 1427"/>
                  <a:gd name="T80" fmla="*/ 0 w 78"/>
                  <a:gd name="T81" fmla="*/ 380 h 1427"/>
                  <a:gd name="T82" fmla="*/ 78 w 78"/>
                  <a:gd name="T83" fmla="*/ 411 h 1427"/>
                  <a:gd name="T84" fmla="*/ 78 w 78"/>
                  <a:gd name="T85" fmla="*/ 314 h 1427"/>
                  <a:gd name="T86" fmla="*/ 0 w 78"/>
                  <a:gd name="T87" fmla="*/ 348 h 1427"/>
                  <a:gd name="T88" fmla="*/ 78 w 78"/>
                  <a:gd name="T89" fmla="*/ 314 h 1427"/>
                  <a:gd name="T90" fmla="*/ 0 w 78"/>
                  <a:gd name="T91" fmla="*/ 251 h 1427"/>
                  <a:gd name="T92" fmla="*/ 78 w 78"/>
                  <a:gd name="T93" fmla="*/ 283 h 1427"/>
                  <a:gd name="T94" fmla="*/ 78 w 78"/>
                  <a:gd name="T95" fmla="*/ 189 h 1427"/>
                  <a:gd name="T96" fmla="*/ 0 w 78"/>
                  <a:gd name="T97" fmla="*/ 220 h 1427"/>
                  <a:gd name="T98" fmla="*/ 78 w 78"/>
                  <a:gd name="T99" fmla="*/ 189 h 1427"/>
                  <a:gd name="T100" fmla="*/ 0 w 78"/>
                  <a:gd name="T101" fmla="*/ 126 h 1427"/>
                  <a:gd name="T102" fmla="*/ 78 w 78"/>
                  <a:gd name="T103" fmla="*/ 158 h 1427"/>
                  <a:gd name="T104" fmla="*/ 78 w 78"/>
                  <a:gd name="T105" fmla="*/ 0 h 1427"/>
                  <a:gd name="T106" fmla="*/ 0 w 78"/>
                  <a:gd name="T107" fmla="*/ 94 h 1427"/>
                  <a:gd name="T108" fmla="*/ 78 w 78"/>
                  <a:gd name="T109" fmla="*/ 0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1427">
                    <a:moveTo>
                      <a:pt x="78" y="1393"/>
                    </a:moveTo>
                    <a:lnTo>
                      <a:pt x="0" y="1393"/>
                    </a:lnTo>
                    <a:lnTo>
                      <a:pt x="0" y="1427"/>
                    </a:lnTo>
                    <a:lnTo>
                      <a:pt x="78" y="1427"/>
                    </a:lnTo>
                    <a:lnTo>
                      <a:pt x="78" y="1393"/>
                    </a:lnTo>
                    <a:moveTo>
                      <a:pt x="78" y="1330"/>
                    </a:moveTo>
                    <a:lnTo>
                      <a:pt x="0" y="1330"/>
                    </a:lnTo>
                    <a:lnTo>
                      <a:pt x="0" y="1361"/>
                    </a:lnTo>
                    <a:lnTo>
                      <a:pt x="78" y="1361"/>
                    </a:lnTo>
                    <a:lnTo>
                      <a:pt x="78" y="1330"/>
                    </a:lnTo>
                    <a:moveTo>
                      <a:pt x="78" y="1266"/>
                    </a:moveTo>
                    <a:lnTo>
                      <a:pt x="0" y="1266"/>
                    </a:lnTo>
                    <a:lnTo>
                      <a:pt x="0" y="1297"/>
                    </a:lnTo>
                    <a:lnTo>
                      <a:pt x="78" y="1297"/>
                    </a:lnTo>
                    <a:lnTo>
                      <a:pt x="78" y="1266"/>
                    </a:lnTo>
                    <a:moveTo>
                      <a:pt x="78" y="1205"/>
                    </a:moveTo>
                    <a:lnTo>
                      <a:pt x="0" y="1205"/>
                    </a:lnTo>
                    <a:lnTo>
                      <a:pt x="0" y="1234"/>
                    </a:lnTo>
                    <a:lnTo>
                      <a:pt x="78" y="1234"/>
                    </a:lnTo>
                    <a:lnTo>
                      <a:pt x="78" y="1205"/>
                    </a:lnTo>
                    <a:moveTo>
                      <a:pt x="78" y="1141"/>
                    </a:moveTo>
                    <a:lnTo>
                      <a:pt x="0" y="1141"/>
                    </a:lnTo>
                    <a:lnTo>
                      <a:pt x="0" y="1172"/>
                    </a:lnTo>
                    <a:lnTo>
                      <a:pt x="78" y="1172"/>
                    </a:lnTo>
                    <a:lnTo>
                      <a:pt x="78" y="1141"/>
                    </a:lnTo>
                    <a:moveTo>
                      <a:pt x="78" y="1075"/>
                    </a:moveTo>
                    <a:lnTo>
                      <a:pt x="0" y="1075"/>
                    </a:lnTo>
                    <a:lnTo>
                      <a:pt x="0" y="1109"/>
                    </a:lnTo>
                    <a:lnTo>
                      <a:pt x="78" y="1109"/>
                    </a:lnTo>
                    <a:lnTo>
                      <a:pt x="78" y="1075"/>
                    </a:lnTo>
                    <a:moveTo>
                      <a:pt x="78" y="1012"/>
                    </a:moveTo>
                    <a:lnTo>
                      <a:pt x="0" y="1012"/>
                    </a:lnTo>
                    <a:lnTo>
                      <a:pt x="0" y="1043"/>
                    </a:lnTo>
                    <a:lnTo>
                      <a:pt x="78" y="1043"/>
                    </a:lnTo>
                    <a:lnTo>
                      <a:pt x="78" y="1012"/>
                    </a:lnTo>
                    <a:moveTo>
                      <a:pt x="78" y="948"/>
                    </a:moveTo>
                    <a:lnTo>
                      <a:pt x="0" y="948"/>
                    </a:lnTo>
                    <a:lnTo>
                      <a:pt x="0" y="980"/>
                    </a:lnTo>
                    <a:lnTo>
                      <a:pt x="78" y="980"/>
                    </a:lnTo>
                    <a:lnTo>
                      <a:pt x="78" y="948"/>
                    </a:lnTo>
                    <a:moveTo>
                      <a:pt x="78" y="887"/>
                    </a:moveTo>
                    <a:lnTo>
                      <a:pt x="0" y="887"/>
                    </a:lnTo>
                    <a:lnTo>
                      <a:pt x="0" y="916"/>
                    </a:lnTo>
                    <a:lnTo>
                      <a:pt x="78" y="916"/>
                    </a:lnTo>
                    <a:lnTo>
                      <a:pt x="78" y="887"/>
                    </a:lnTo>
                    <a:moveTo>
                      <a:pt x="78" y="823"/>
                    </a:moveTo>
                    <a:lnTo>
                      <a:pt x="0" y="823"/>
                    </a:lnTo>
                    <a:lnTo>
                      <a:pt x="0" y="854"/>
                    </a:lnTo>
                    <a:lnTo>
                      <a:pt x="78" y="854"/>
                    </a:lnTo>
                    <a:lnTo>
                      <a:pt x="78" y="823"/>
                    </a:lnTo>
                    <a:moveTo>
                      <a:pt x="78" y="758"/>
                    </a:moveTo>
                    <a:lnTo>
                      <a:pt x="0" y="758"/>
                    </a:lnTo>
                    <a:lnTo>
                      <a:pt x="0" y="791"/>
                    </a:lnTo>
                    <a:lnTo>
                      <a:pt x="78" y="791"/>
                    </a:lnTo>
                    <a:lnTo>
                      <a:pt x="78" y="758"/>
                    </a:lnTo>
                    <a:moveTo>
                      <a:pt x="78" y="694"/>
                    </a:moveTo>
                    <a:lnTo>
                      <a:pt x="0" y="694"/>
                    </a:lnTo>
                    <a:lnTo>
                      <a:pt x="0" y="726"/>
                    </a:lnTo>
                    <a:lnTo>
                      <a:pt x="78" y="726"/>
                    </a:lnTo>
                    <a:lnTo>
                      <a:pt x="78" y="694"/>
                    </a:lnTo>
                    <a:moveTo>
                      <a:pt x="78" y="632"/>
                    </a:moveTo>
                    <a:lnTo>
                      <a:pt x="0" y="632"/>
                    </a:lnTo>
                    <a:lnTo>
                      <a:pt x="0" y="663"/>
                    </a:lnTo>
                    <a:lnTo>
                      <a:pt x="78" y="663"/>
                    </a:lnTo>
                    <a:lnTo>
                      <a:pt x="78" y="632"/>
                    </a:lnTo>
                    <a:moveTo>
                      <a:pt x="78" y="569"/>
                    </a:moveTo>
                    <a:lnTo>
                      <a:pt x="0" y="569"/>
                    </a:lnTo>
                    <a:lnTo>
                      <a:pt x="0" y="600"/>
                    </a:lnTo>
                    <a:lnTo>
                      <a:pt x="78" y="600"/>
                    </a:lnTo>
                    <a:lnTo>
                      <a:pt x="78" y="569"/>
                    </a:lnTo>
                    <a:moveTo>
                      <a:pt x="78" y="505"/>
                    </a:moveTo>
                    <a:lnTo>
                      <a:pt x="0" y="505"/>
                    </a:lnTo>
                    <a:lnTo>
                      <a:pt x="0" y="536"/>
                    </a:lnTo>
                    <a:lnTo>
                      <a:pt x="78" y="536"/>
                    </a:lnTo>
                    <a:lnTo>
                      <a:pt x="78" y="505"/>
                    </a:lnTo>
                    <a:moveTo>
                      <a:pt x="78" y="444"/>
                    </a:moveTo>
                    <a:lnTo>
                      <a:pt x="0" y="444"/>
                    </a:lnTo>
                    <a:lnTo>
                      <a:pt x="0" y="474"/>
                    </a:lnTo>
                    <a:lnTo>
                      <a:pt x="78" y="474"/>
                    </a:lnTo>
                    <a:lnTo>
                      <a:pt x="78" y="444"/>
                    </a:lnTo>
                    <a:moveTo>
                      <a:pt x="78" y="380"/>
                    </a:moveTo>
                    <a:lnTo>
                      <a:pt x="0" y="380"/>
                    </a:lnTo>
                    <a:lnTo>
                      <a:pt x="0" y="411"/>
                    </a:lnTo>
                    <a:lnTo>
                      <a:pt x="78" y="411"/>
                    </a:lnTo>
                    <a:lnTo>
                      <a:pt x="78" y="380"/>
                    </a:lnTo>
                    <a:moveTo>
                      <a:pt x="78" y="314"/>
                    </a:moveTo>
                    <a:lnTo>
                      <a:pt x="0" y="314"/>
                    </a:lnTo>
                    <a:lnTo>
                      <a:pt x="0" y="348"/>
                    </a:lnTo>
                    <a:lnTo>
                      <a:pt x="78" y="348"/>
                    </a:lnTo>
                    <a:lnTo>
                      <a:pt x="78" y="314"/>
                    </a:lnTo>
                    <a:moveTo>
                      <a:pt x="78" y="251"/>
                    </a:moveTo>
                    <a:lnTo>
                      <a:pt x="0" y="251"/>
                    </a:lnTo>
                    <a:lnTo>
                      <a:pt x="0" y="283"/>
                    </a:lnTo>
                    <a:lnTo>
                      <a:pt x="78" y="283"/>
                    </a:lnTo>
                    <a:lnTo>
                      <a:pt x="78" y="251"/>
                    </a:lnTo>
                    <a:moveTo>
                      <a:pt x="78" y="189"/>
                    </a:moveTo>
                    <a:lnTo>
                      <a:pt x="0" y="189"/>
                    </a:lnTo>
                    <a:lnTo>
                      <a:pt x="0" y="220"/>
                    </a:lnTo>
                    <a:lnTo>
                      <a:pt x="78" y="220"/>
                    </a:lnTo>
                    <a:lnTo>
                      <a:pt x="78" y="189"/>
                    </a:lnTo>
                    <a:moveTo>
                      <a:pt x="78" y="126"/>
                    </a:moveTo>
                    <a:lnTo>
                      <a:pt x="0" y="126"/>
                    </a:lnTo>
                    <a:lnTo>
                      <a:pt x="0" y="158"/>
                    </a:lnTo>
                    <a:lnTo>
                      <a:pt x="78" y="158"/>
                    </a:lnTo>
                    <a:lnTo>
                      <a:pt x="78" y="126"/>
                    </a:lnTo>
                    <a:moveTo>
                      <a:pt x="78" y="0"/>
                    </a:moveTo>
                    <a:lnTo>
                      <a:pt x="0" y="0"/>
                    </a:lnTo>
                    <a:lnTo>
                      <a:pt x="0" y="94"/>
                    </a:lnTo>
                    <a:lnTo>
                      <a:pt x="78" y="94"/>
                    </a:lnTo>
                    <a:lnTo>
                      <a:pt x="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9" name="ïslídê"/>
              <p:cNvSpPr/>
              <p:nvPr/>
            </p:nvSpPr>
            <p:spPr bwMode="auto">
              <a:xfrm>
                <a:off x="4123" y="1745"/>
                <a:ext cx="78" cy="5"/>
              </a:xfrm>
              <a:prstGeom prst="rect">
                <a:avLst/>
              </a:prstGeom>
              <a:solidFill>
                <a:srgbClr val="4E060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90" name="iš1ïḋè"/>
              <p:cNvSpPr/>
              <p:nvPr/>
            </p:nvSpPr>
            <p:spPr bwMode="auto">
              <a:xfrm>
                <a:off x="4123" y="1745"/>
                <a:ext cx="78"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91" name="ïṩ1îḋé"/>
              <p:cNvSpPr/>
              <p:nvPr/>
            </p:nvSpPr>
            <p:spPr bwMode="auto">
              <a:xfrm>
                <a:off x="4123" y="1844"/>
                <a:ext cx="78" cy="32"/>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92" name="íṡľíďé"/>
              <p:cNvSpPr/>
              <p:nvPr/>
            </p:nvSpPr>
            <p:spPr bwMode="auto">
              <a:xfrm>
                <a:off x="4123" y="1844"/>
                <a:ext cx="7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93" name="iṧ1iḋe"/>
              <p:cNvSpPr/>
              <p:nvPr/>
            </p:nvSpPr>
            <p:spPr bwMode="auto">
              <a:xfrm>
                <a:off x="4123" y="1908"/>
                <a:ext cx="78" cy="31"/>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94" name="íṥ1ïdè"/>
              <p:cNvSpPr/>
              <p:nvPr/>
            </p:nvSpPr>
            <p:spPr bwMode="auto">
              <a:xfrm>
                <a:off x="4123" y="1908"/>
                <a:ext cx="78"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95" name="îŝļîḓe"/>
              <p:cNvSpPr/>
              <p:nvPr/>
            </p:nvSpPr>
            <p:spPr bwMode="auto">
              <a:xfrm>
                <a:off x="4123" y="1970"/>
                <a:ext cx="78" cy="31"/>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96" name="îsľïďé"/>
              <p:cNvSpPr/>
              <p:nvPr/>
            </p:nvSpPr>
            <p:spPr bwMode="auto">
              <a:xfrm>
                <a:off x="4123" y="1970"/>
                <a:ext cx="78"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97" name="îsļiḑe"/>
              <p:cNvSpPr/>
              <p:nvPr/>
            </p:nvSpPr>
            <p:spPr bwMode="auto">
              <a:xfrm>
                <a:off x="4123" y="2033"/>
                <a:ext cx="78" cy="31"/>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98" name="iṥlîdè"/>
              <p:cNvSpPr/>
              <p:nvPr/>
            </p:nvSpPr>
            <p:spPr bwMode="auto">
              <a:xfrm>
                <a:off x="4123" y="2033"/>
                <a:ext cx="78"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99" name="îSļïḓê"/>
              <p:cNvSpPr/>
              <p:nvPr/>
            </p:nvSpPr>
            <p:spPr bwMode="auto">
              <a:xfrm>
                <a:off x="4123" y="2098"/>
                <a:ext cx="78" cy="32"/>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00" name="íSľîdè"/>
              <p:cNvSpPr/>
              <p:nvPr/>
            </p:nvSpPr>
            <p:spPr bwMode="auto">
              <a:xfrm>
                <a:off x="4123" y="2098"/>
                <a:ext cx="7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01" name="iṣļíḑê"/>
              <p:cNvSpPr/>
              <p:nvPr/>
            </p:nvSpPr>
            <p:spPr bwMode="auto">
              <a:xfrm>
                <a:off x="4123" y="2161"/>
                <a:ext cx="78" cy="33"/>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02" name="í$ḻîḍe"/>
              <p:cNvSpPr/>
              <p:nvPr/>
            </p:nvSpPr>
            <p:spPr bwMode="auto">
              <a:xfrm>
                <a:off x="4123" y="2161"/>
                <a:ext cx="7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03" name="îSḻïḑé"/>
              <p:cNvSpPr/>
              <p:nvPr/>
            </p:nvSpPr>
            <p:spPr bwMode="auto">
              <a:xfrm>
                <a:off x="4123" y="2224"/>
                <a:ext cx="78" cy="31"/>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04" name="iSļídê"/>
              <p:cNvSpPr/>
              <p:nvPr/>
            </p:nvSpPr>
            <p:spPr bwMode="auto">
              <a:xfrm>
                <a:off x="4123" y="2224"/>
                <a:ext cx="78"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05" name="îŝľîḓê"/>
              <p:cNvSpPr/>
              <p:nvPr/>
            </p:nvSpPr>
            <p:spPr bwMode="auto">
              <a:xfrm>
                <a:off x="4123" y="2286"/>
                <a:ext cx="78" cy="33"/>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06" name="íš1idê"/>
              <p:cNvSpPr/>
              <p:nvPr/>
            </p:nvSpPr>
            <p:spPr bwMode="auto">
              <a:xfrm>
                <a:off x="4123" y="2286"/>
                <a:ext cx="7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07" name="îšḻîḋê"/>
              <p:cNvSpPr/>
              <p:nvPr/>
            </p:nvSpPr>
            <p:spPr bwMode="auto">
              <a:xfrm>
                <a:off x="4123" y="2350"/>
                <a:ext cx="78" cy="32"/>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08" name="íSļíḍé"/>
              <p:cNvSpPr/>
              <p:nvPr/>
            </p:nvSpPr>
            <p:spPr bwMode="auto">
              <a:xfrm>
                <a:off x="4123" y="2350"/>
                <a:ext cx="7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09" name="ïśľïḍe"/>
              <p:cNvSpPr/>
              <p:nvPr/>
            </p:nvSpPr>
            <p:spPr bwMode="auto">
              <a:xfrm>
                <a:off x="4123" y="2413"/>
                <a:ext cx="78" cy="31"/>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10" name="ïšļîḑê"/>
              <p:cNvSpPr/>
              <p:nvPr/>
            </p:nvSpPr>
            <p:spPr bwMode="auto">
              <a:xfrm>
                <a:off x="4123" y="2413"/>
                <a:ext cx="78"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11" name="íṣľiḋé"/>
              <p:cNvSpPr/>
              <p:nvPr/>
            </p:nvSpPr>
            <p:spPr bwMode="auto">
              <a:xfrm>
                <a:off x="4123" y="2476"/>
                <a:ext cx="78" cy="32"/>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12" name="iṡ1iḋê"/>
              <p:cNvSpPr/>
              <p:nvPr/>
            </p:nvSpPr>
            <p:spPr bwMode="auto">
              <a:xfrm>
                <a:off x="4123" y="2476"/>
                <a:ext cx="7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13" name="îṣḷîďe"/>
              <p:cNvSpPr/>
              <p:nvPr/>
            </p:nvSpPr>
            <p:spPr bwMode="auto">
              <a:xfrm>
                <a:off x="4123" y="2541"/>
                <a:ext cx="78" cy="32"/>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14" name="í$lîďè"/>
              <p:cNvSpPr/>
              <p:nvPr/>
            </p:nvSpPr>
            <p:spPr bwMode="auto">
              <a:xfrm>
                <a:off x="4123" y="2541"/>
                <a:ext cx="7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15" name="íṩľiḋe"/>
              <p:cNvSpPr/>
              <p:nvPr/>
            </p:nvSpPr>
            <p:spPr bwMode="auto">
              <a:xfrm>
                <a:off x="4123" y="2604"/>
                <a:ext cx="78" cy="33"/>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16" name="íşlidé"/>
              <p:cNvSpPr/>
              <p:nvPr/>
            </p:nvSpPr>
            <p:spPr bwMode="auto">
              <a:xfrm>
                <a:off x="4123" y="2604"/>
                <a:ext cx="7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17" name="í$ḷïḋe"/>
              <p:cNvSpPr/>
              <p:nvPr/>
            </p:nvSpPr>
            <p:spPr bwMode="auto">
              <a:xfrm>
                <a:off x="4123" y="2666"/>
                <a:ext cx="78" cy="32"/>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18" name="îṧ1îḋê"/>
              <p:cNvSpPr/>
              <p:nvPr/>
            </p:nvSpPr>
            <p:spPr bwMode="auto">
              <a:xfrm>
                <a:off x="4123" y="2666"/>
                <a:ext cx="7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19" name="i$ḻíḍè"/>
              <p:cNvSpPr/>
              <p:nvPr/>
            </p:nvSpPr>
            <p:spPr bwMode="auto">
              <a:xfrm>
                <a:off x="4123" y="2730"/>
                <a:ext cx="78" cy="32"/>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20" name="îŝḷiḓê"/>
              <p:cNvSpPr/>
              <p:nvPr/>
            </p:nvSpPr>
            <p:spPr bwMode="auto">
              <a:xfrm>
                <a:off x="4123" y="2730"/>
                <a:ext cx="7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21" name="is1ïḑè"/>
              <p:cNvSpPr/>
              <p:nvPr/>
            </p:nvSpPr>
            <p:spPr bwMode="auto">
              <a:xfrm>
                <a:off x="4123" y="2793"/>
                <a:ext cx="78" cy="32"/>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22" name="îṥľiḋé"/>
              <p:cNvSpPr/>
              <p:nvPr/>
            </p:nvSpPr>
            <p:spPr bwMode="auto">
              <a:xfrm>
                <a:off x="4123" y="2793"/>
                <a:ext cx="7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23" name="íśḻide"/>
              <p:cNvSpPr/>
              <p:nvPr/>
            </p:nvSpPr>
            <p:spPr bwMode="auto">
              <a:xfrm>
                <a:off x="4123" y="2859"/>
                <a:ext cx="78" cy="32"/>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24" name="íṧlîḓe"/>
              <p:cNvSpPr/>
              <p:nvPr/>
            </p:nvSpPr>
            <p:spPr bwMode="auto">
              <a:xfrm>
                <a:off x="4123" y="2859"/>
                <a:ext cx="7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25" name="işļïḍè"/>
              <p:cNvSpPr/>
              <p:nvPr/>
            </p:nvSpPr>
            <p:spPr bwMode="auto">
              <a:xfrm>
                <a:off x="4123" y="2922"/>
                <a:ext cx="78" cy="33"/>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26" name="ïṡļïďe"/>
              <p:cNvSpPr/>
              <p:nvPr/>
            </p:nvSpPr>
            <p:spPr bwMode="auto">
              <a:xfrm>
                <a:off x="4123" y="2922"/>
                <a:ext cx="7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27" name="išlïdé"/>
              <p:cNvSpPr/>
              <p:nvPr/>
            </p:nvSpPr>
            <p:spPr bwMode="auto">
              <a:xfrm>
                <a:off x="4123" y="2984"/>
                <a:ext cx="78" cy="32"/>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28" name="ísḻíḋe"/>
              <p:cNvSpPr/>
              <p:nvPr/>
            </p:nvSpPr>
            <p:spPr bwMode="auto">
              <a:xfrm>
                <a:off x="4123" y="2984"/>
                <a:ext cx="7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29" name="îṥļîḓê"/>
              <p:cNvSpPr/>
              <p:nvPr/>
            </p:nvSpPr>
            <p:spPr bwMode="auto">
              <a:xfrm>
                <a:off x="4123" y="3047"/>
                <a:ext cx="78" cy="33"/>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30" name="îṥľïḑé"/>
              <p:cNvSpPr/>
              <p:nvPr/>
            </p:nvSpPr>
            <p:spPr bwMode="auto">
              <a:xfrm>
                <a:off x="4123" y="3047"/>
                <a:ext cx="78"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31" name="ïŝ1ïḋê"/>
              <p:cNvSpPr/>
              <p:nvPr/>
            </p:nvSpPr>
            <p:spPr bwMode="auto">
              <a:xfrm>
                <a:off x="4123" y="3111"/>
                <a:ext cx="78" cy="32"/>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32" name="iṡľîde"/>
              <p:cNvSpPr/>
              <p:nvPr/>
            </p:nvSpPr>
            <p:spPr bwMode="auto">
              <a:xfrm>
                <a:off x="4123" y="3111"/>
                <a:ext cx="78"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33" name="ïṥḷîḋé"/>
              <p:cNvSpPr/>
              <p:nvPr/>
            </p:nvSpPr>
            <p:spPr bwMode="auto">
              <a:xfrm>
                <a:off x="4735" y="2002"/>
                <a:ext cx="365" cy="1175"/>
              </a:xfrm>
              <a:custGeom>
                <a:avLst/>
                <a:gdLst>
                  <a:gd name="T0" fmla="*/ 61 w 365"/>
                  <a:gd name="T1" fmla="*/ 1140 h 1175"/>
                  <a:gd name="T2" fmla="*/ 12 w 365"/>
                  <a:gd name="T3" fmla="*/ 1109 h 1175"/>
                  <a:gd name="T4" fmla="*/ 61 w 365"/>
                  <a:gd name="T5" fmla="*/ 1109 h 1175"/>
                  <a:gd name="T6" fmla="*/ 12 w 365"/>
                  <a:gd name="T7" fmla="*/ 1013 h 1175"/>
                  <a:gd name="T8" fmla="*/ 12 w 365"/>
                  <a:gd name="T9" fmla="*/ 1044 h 1175"/>
                  <a:gd name="T10" fmla="*/ 12 w 365"/>
                  <a:gd name="T11" fmla="*/ 950 h 1175"/>
                  <a:gd name="T12" fmla="*/ 12 w 365"/>
                  <a:gd name="T13" fmla="*/ 981 h 1175"/>
                  <a:gd name="T14" fmla="*/ 61 w 365"/>
                  <a:gd name="T15" fmla="*/ 881 h 1175"/>
                  <a:gd name="T16" fmla="*/ 12 w 365"/>
                  <a:gd name="T17" fmla="*/ 849 h 1175"/>
                  <a:gd name="T18" fmla="*/ 61 w 365"/>
                  <a:gd name="T19" fmla="*/ 849 h 1175"/>
                  <a:gd name="T20" fmla="*/ 12 w 365"/>
                  <a:gd name="T21" fmla="*/ 754 h 1175"/>
                  <a:gd name="T22" fmla="*/ 12 w 365"/>
                  <a:gd name="T23" fmla="*/ 785 h 1175"/>
                  <a:gd name="T24" fmla="*/ 61 w 365"/>
                  <a:gd name="T25" fmla="*/ 690 h 1175"/>
                  <a:gd name="T26" fmla="*/ 12 w 365"/>
                  <a:gd name="T27" fmla="*/ 659 h 1175"/>
                  <a:gd name="T28" fmla="*/ 61 w 365"/>
                  <a:gd name="T29" fmla="*/ 659 h 1175"/>
                  <a:gd name="T30" fmla="*/ 12 w 365"/>
                  <a:gd name="T31" fmla="*/ 563 h 1175"/>
                  <a:gd name="T32" fmla="*/ 12 w 365"/>
                  <a:gd name="T33" fmla="*/ 595 h 1175"/>
                  <a:gd name="T34" fmla="*/ 61 w 365"/>
                  <a:gd name="T35" fmla="*/ 499 h 1175"/>
                  <a:gd name="T36" fmla="*/ 12 w 365"/>
                  <a:gd name="T37" fmla="*/ 468 h 1175"/>
                  <a:gd name="T38" fmla="*/ 61 w 365"/>
                  <a:gd name="T39" fmla="*/ 468 h 1175"/>
                  <a:gd name="T40" fmla="*/ 12 w 365"/>
                  <a:gd name="T41" fmla="*/ 374 h 1175"/>
                  <a:gd name="T42" fmla="*/ 12 w 365"/>
                  <a:gd name="T43" fmla="*/ 406 h 1175"/>
                  <a:gd name="T44" fmla="*/ 61 w 365"/>
                  <a:gd name="T45" fmla="*/ 311 h 1175"/>
                  <a:gd name="T46" fmla="*/ 12 w 365"/>
                  <a:gd name="T47" fmla="*/ 278 h 1175"/>
                  <a:gd name="T48" fmla="*/ 61 w 365"/>
                  <a:gd name="T49" fmla="*/ 278 h 1175"/>
                  <a:gd name="T50" fmla="*/ 12 w 365"/>
                  <a:gd name="T51" fmla="*/ 184 h 1175"/>
                  <a:gd name="T52" fmla="*/ 12 w 365"/>
                  <a:gd name="T53" fmla="*/ 215 h 1175"/>
                  <a:gd name="T54" fmla="*/ 61 w 365"/>
                  <a:gd name="T55" fmla="*/ 120 h 1175"/>
                  <a:gd name="T56" fmla="*/ 12 w 365"/>
                  <a:gd name="T57" fmla="*/ 88 h 1175"/>
                  <a:gd name="T58" fmla="*/ 61 w 365"/>
                  <a:gd name="T59" fmla="*/ 88 h 1175"/>
                  <a:gd name="T60" fmla="*/ 0 w 365"/>
                  <a:gd name="T61" fmla="*/ 0 h 1175"/>
                  <a:gd name="T62" fmla="*/ 118 w 365"/>
                  <a:gd name="T63" fmla="*/ 1175 h 1175"/>
                  <a:gd name="T64" fmla="*/ 97 w 365"/>
                  <a:gd name="T65" fmla="*/ 1140 h 1175"/>
                  <a:gd name="T66" fmla="*/ 97 w 365"/>
                  <a:gd name="T67" fmla="*/ 1109 h 1175"/>
                  <a:gd name="T68" fmla="*/ 118 w 365"/>
                  <a:gd name="T69" fmla="*/ 1044 h 1175"/>
                  <a:gd name="T70" fmla="*/ 118 w 365"/>
                  <a:gd name="T71" fmla="*/ 1013 h 1175"/>
                  <a:gd name="T72" fmla="*/ 97 w 365"/>
                  <a:gd name="T73" fmla="*/ 950 h 1175"/>
                  <a:gd name="T74" fmla="*/ 97 w 365"/>
                  <a:gd name="T75" fmla="*/ 912 h 1175"/>
                  <a:gd name="T76" fmla="*/ 118 w 365"/>
                  <a:gd name="T77" fmla="*/ 849 h 1175"/>
                  <a:gd name="T78" fmla="*/ 118 w 365"/>
                  <a:gd name="T79" fmla="*/ 817 h 1175"/>
                  <a:gd name="T80" fmla="*/ 97 w 365"/>
                  <a:gd name="T81" fmla="*/ 754 h 1175"/>
                  <a:gd name="T82" fmla="*/ 97 w 365"/>
                  <a:gd name="T83" fmla="*/ 721 h 1175"/>
                  <a:gd name="T84" fmla="*/ 118 w 365"/>
                  <a:gd name="T85" fmla="*/ 659 h 1175"/>
                  <a:gd name="T86" fmla="*/ 118 w 365"/>
                  <a:gd name="T87" fmla="*/ 627 h 1175"/>
                  <a:gd name="T88" fmla="*/ 97 w 365"/>
                  <a:gd name="T89" fmla="*/ 563 h 1175"/>
                  <a:gd name="T90" fmla="*/ 97 w 365"/>
                  <a:gd name="T91" fmla="*/ 532 h 1175"/>
                  <a:gd name="T92" fmla="*/ 118 w 365"/>
                  <a:gd name="T93" fmla="*/ 468 h 1175"/>
                  <a:gd name="T94" fmla="*/ 118 w 365"/>
                  <a:gd name="T95" fmla="*/ 436 h 1175"/>
                  <a:gd name="T96" fmla="*/ 97 w 365"/>
                  <a:gd name="T97" fmla="*/ 374 h 1175"/>
                  <a:gd name="T98" fmla="*/ 97 w 365"/>
                  <a:gd name="T99" fmla="*/ 342 h 1175"/>
                  <a:gd name="T100" fmla="*/ 118 w 365"/>
                  <a:gd name="T101" fmla="*/ 278 h 1175"/>
                  <a:gd name="T102" fmla="*/ 118 w 365"/>
                  <a:gd name="T103" fmla="*/ 247 h 1175"/>
                  <a:gd name="T104" fmla="*/ 97 w 365"/>
                  <a:gd name="T105" fmla="*/ 184 h 1175"/>
                  <a:gd name="T106" fmla="*/ 97 w 365"/>
                  <a:gd name="T107" fmla="*/ 151 h 1175"/>
                  <a:gd name="T108" fmla="*/ 118 w 365"/>
                  <a:gd name="T109" fmla="*/ 88 h 1175"/>
                  <a:gd name="T110" fmla="*/ 118 w 365"/>
                  <a:gd name="T111" fmla="*/ 56 h 1175"/>
                  <a:gd name="T112" fmla="*/ 365 w 365"/>
                  <a:gd name="T113" fmla="*/ 0 h 1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5" h="1175">
                    <a:moveTo>
                      <a:pt x="12" y="1173"/>
                    </a:moveTo>
                    <a:lnTo>
                      <a:pt x="12" y="1140"/>
                    </a:lnTo>
                    <a:lnTo>
                      <a:pt x="61" y="1140"/>
                    </a:lnTo>
                    <a:lnTo>
                      <a:pt x="61" y="1173"/>
                    </a:lnTo>
                    <a:lnTo>
                      <a:pt x="12" y="1173"/>
                    </a:lnTo>
                    <a:close/>
                    <a:moveTo>
                      <a:pt x="12" y="1109"/>
                    </a:moveTo>
                    <a:lnTo>
                      <a:pt x="12" y="1077"/>
                    </a:lnTo>
                    <a:lnTo>
                      <a:pt x="61" y="1077"/>
                    </a:lnTo>
                    <a:lnTo>
                      <a:pt x="61" y="1109"/>
                    </a:lnTo>
                    <a:lnTo>
                      <a:pt x="12" y="1109"/>
                    </a:lnTo>
                    <a:close/>
                    <a:moveTo>
                      <a:pt x="12" y="1013"/>
                    </a:moveTo>
                    <a:lnTo>
                      <a:pt x="12" y="1013"/>
                    </a:lnTo>
                    <a:lnTo>
                      <a:pt x="61" y="1013"/>
                    </a:lnTo>
                    <a:lnTo>
                      <a:pt x="61" y="1044"/>
                    </a:lnTo>
                    <a:lnTo>
                      <a:pt x="12" y="1044"/>
                    </a:lnTo>
                    <a:lnTo>
                      <a:pt x="12" y="1013"/>
                    </a:lnTo>
                    <a:close/>
                    <a:moveTo>
                      <a:pt x="12" y="981"/>
                    </a:moveTo>
                    <a:lnTo>
                      <a:pt x="12" y="950"/>
                    </a:lnTo>
                    <a:lnTo>
                      <a:pt x="61" y="950"/>
                    </a:lnTo>
                    <a:lnTo>
                      <a:pt x="61" y="981"/>
                    </a:lnTo>
                    <a:lnTo>
                      <a:pt x="12" y="981"/>
                    </a:lnTo>
                    <a:close/>
                    <a:moveTo>
                      <a:pt x="12" y="912"/>
                    </a:moveTo>
                    <a:lnTo>
                      <a:pt x="12" y="881"/>
                    </a:lnTo>
                    <a:lnTo>
                      <a:pt x="61" y="881"/>
                    </a:lnTo>
                    <a:lnTo>
                      <a:pt x="61" y="912"/>
                    </a:lnTo>
                    <a:lnTo>
                      <a:pt x="12" y="912"/>
                    </a:lnTo>
                    <a:close/>
                    <a:moveTo>
                      <a:pt x="12" y="849"/>
                    </a:moveTo>
                    <a:lnTo>
                      <a:pt x="12" y="817"/>
                    </a:lnTo>
                    <a:lnTo>
                      <a:pt x="61" y="817"/>
                    </a:lnTo>
                    <a:lnTo>
                      <a:pt x="61" y="849"/>
                    </a:lnTo>
                    <a:lnTo>
                      <a:pt x="12" y="849"/>
                    </a:lnTo>
                    <a:close/>
                    <a:moveTo>
                      <a:pt x="12" y="785"/>
                    </a:moveTo>
                    <a:lnTo>
                      <a:pt x="12" y="754"/>
                    </a:lnTo>
                    <a:lnTo>
                      <a:pt x="61" y="754"/>
                    </a:lnTo>
                    <a:lnTo>
                      <a:pt x="61" y="785"/>
                    </a:lnTo>
                    <a:lnTo>
                      <a:pt x="12" y="785"/>
                    </a:lnTo>
                    <a:close/>
                    <a:moveTo>
                      <a:pt x="12" y="721"/>
                    </a:moveTo>
                    <a:lnTo>
                      <a:pt x="12" y="690"/>
                    </a:lnTo>
                    <a:lnTo>
                      <a:pt x="61" y="690"/>
                    </a:lnTo>
                    <a:lnTo>
                      <a:pt x="61" y="721"/>
                    </a:lnTo>
                    <a:lnTo>
                      <a:pt x="12" y="721"/>
                    </a:lnTo>
                    <a:close/>
                    <a:moveTo>
                      <a:pt x="12" y="659"/>
                    </a:moveTo>
                    <a:lnTo>
                      <a:pt x="12" y="627"/>
                    </a:lnTo>
                    <a:lnTo>
                      <a:pt x="61" y="627"/>
                    </a:lnTo>
                    <a:lnTo>
                      <a:pt x="61" y="659"/>
                    </a:lnTo>
                    <a:lnTo>
                      <a:pt x="12" y="659"/>
                    </a:lnTo>
                    <a:close/>
                    <a:moveTo>
                      <a:pt x="12" y="595"/>
                    </a:moveTo>
                    <a:lnTo>
                      <a:pt x="12" y="563"/>
                    </a:lnTo>
                    <a:lnTo>
                      <a:pt x="61" y="563"/>
                    </a:lnTo>
                    <a:lnTo>
                      <a:pt x="61" y="595"/>
                    </a:lnTo>
                    <a:lnTo>
                      <a:pt x="12" y="595"/>
                    </a:lnTo>
                    <a:close/>
                    <a:moveTo>
                      <a:pt x="12" y="532"/>
                    </a:moveTo>
                    <a:lnTo>
                      <a:pt x="12" y="499"/>
                    </a:lnTo>
                    <a:lnTo>
                      <a:pt x="61" y="499"/>
                    </a:lnTo>
                    <a:lnTo>
                      <a:pt x="61" y="532"/>
                    </a:lnTo>
                    <a:lnTo>
                      <a:pt x="12" y="532"/>
                    </a:lnTo>
                    <a:close/>
                    <a:moveTo>
                      <a:pt x="12" y="468"/>
                    </a:moveTo>
                    <a:lnTo>
                      <a:pt x="12" y="436"/>
                    </a:lnTo>
                    <a:lnTo>
                      <a:pt x="61" y="436"/>
                    </a:lnTo>
                    <a:lnTo>
                      <a:pt x="61" y="468"/>
                    </a:lnTo>
                    <a:lnTo>
                      <a:pt x="12" y="468"/>
                    </a:lnTo>
                    <a:close/>
                    <a:moveTo>
                      <a:pt x="12" y="406"/>
                    </a:moveTo>
                    <a:lnTo>
                      <a:pt x="12" y="374"/>
                    </a:lnTo>
                    <a:lnTo>
                      <a:pt x="61" y="374"/>
                    </a:lnTo>
                    <a:lnTo>
                      <a:pt x="61" y="406"/>
                    </a:lnTo>
                    <a:lnTo>
                      <a:pt x="12" y="406"/>
                    </a:lnTo>
                    <a:close/>
                    <a:moveTo>
                      <a:pt x="12" y="342"/>
                    </a:moveTo>
                    <a:lnTo>
                      <a:pt x="12" y="311"/>
                    </a:lnTo>
                    <a:lnTo>
                      <a:pt x="61" y="311"/>
                    </a:lnTo>
                    <a:lnTo>
                      <a:pt x="61" y="342"/>
                    </a:lnTo>
                    <a:lnTo>
                      <a:pt x="12" y="342"/>
                    </a:lnTo>
                    <a:close/>
                    <a:moveTo>
                      <a:pt x="12" y="278"/>
                    </a:moveTo>
                    <a:lnTo>
                      <a:pt x="12" y="247"/>
                    </a:lnTo>
                    <a:lnTo>
                      <a:pt x="61" y="247"/>
                    </a:lnTo>
                    <a:lnTo>
                      <a:pt x="61" y="278"/>
                    </a:lnTo>
                    <a:lnTo>
                      <a:pt x="12" y="278"/>
                    </a:lnTo>
                    <a:close/>
                    <a:moveTo>
                      <a:pt x="12" y="215"/>
                    </a:moveTo>
                    <a:lnTo>
                      <a:pt x="12" y="184"/>
                    </a:lnTo>
                    <a:lnTo>
                      <a:pt x="61" y="184"/>
                    </a:lnTo>
                    <a:lnTo>
                      <a:pt x="61" y="215"/>
                    </a:lnTo>
                    <a:lnTo>
                      <a:pt x="12" y="215"/>
                    </a:lnTo>
                    <a:close/>
                    <a:moveTo>
                      <a:pt x="12" y="151"/>
                    </a:moveTo>
                    <a:lnTo>
                      <a:pt x="12" y="120"/>
                    </a:lnTo>
                    <a:lnTo>
                      <a:pt x="61" y="120"/>
                    </a:lnTo>
                    <a:lnTo>
                      <a:pt x="61" y="151"/>
                    </a:lnTo>
                    <a:lnTo>
                      <a:pt x="12" y="151"/>
                    </a:lnTo>
                    <a:close/>
                    <a:moveTo>
                      <a:pt x="12" y="88"/>
                    </a:moveTo>
                    <a:lnTo>
                      <a:pt x="12" y="56"/>
                    </a:lnTo>
                    <a:lnTo>
                      <a:pt x="61" y="56"/>
                    </a:lnTo>
                    <a:lnTo>
                      <a:pt x="61" y="88"/>
                    </a:lnTo>
                    <a:lnTo>
                      <a:pt x="12" y="88"/>
                    </a:lnTo>
                    <a:close/>
                    <a:moveTo>
                      <a:pt x="365" y="0"/>
                    </a:moveTo>
                    <a:lnTo>
                      <a:pt x="0" y="0"/>
                    </a:lnTo>
                    <a:lnTo>
                      <a:pt x="0" y="1175"/>
                    </a:lnTo>
                    <a:lnTo>
                      <a:pt x="17" y="1175"/>
                    </a:lnTo>
                    <a:lnTo>
                      <a:pt x="118" y="1175"/>
                    </a:lnTo>
                    <a:lnTo>
                      <a:pt x="118" y="1173"/>
                    </a:lnTo>
                    <a:lnTo>
                      <a:pt x="97" y="1173"/>
                    </a:lnTo>
                    <a:lnTo>
                      <a:pt x="97" y="1140"/>
                    </a:lnTo>
                    <a:lnTo>
                      <a:pt x="118" y="1140"/>
                    </a:lnTo>
                    <a:lnTo>
                      <a:pt x="118" y="1109"/>
                    </a:lnTo>
                    <a:lnTo>
                      <a:pt x="97" y="1109"/>
                    </a:lnTo>
                    <a:lnTo>
                      <a:pt x="97" y="1077"/>
                    </a:lnTo>
                    <a:lnTo>
                      <a:pt x="118" y="1077"/>
                    </a:lnTo>
                    <a:lnTo>
                      <a:pt x="118" y="1044"/>
                    </a:lnTo>
                    <a:lnTo>
                      <a:pt x="97" y="1044"/>
                    </a:lnTo>
                    <a:lnTo>
                      <a:pt x="97" y="1013"/>
                    </a:lnTo>
                    <a:lnTo>
                      <a:pt x="118" y="1013"/>
                    </a:lnTo>
                    <a:lnTo>
                      <a:pt x="118" y="981"/>
                    </a:lnTo>
                    <a:lnTo>
                      <a:pt x="97" y="981"/>
                    </a:lnTo>
                    <a:lnTo>
                      <a:pt x="97" y="950"/>
                    </a:lnTo>
                    <a:lnTo>
                      <a:pt x="118" y="950"/>
                    </a:lnTo>
                    <a:lnTo>
                      <a:pt x="118" y="912"/>
                    </a:lnTo>
                    <a:lnTo>
                      <a:pt x="97" y="912"/>
                    </a:lnTo>
                    <a:lnTo>
                      <a:pt x="97" y="881"/>
                    </a:lnTo>
                    <a:lnTo>
                      <a:pt x="118" y="881"/>
                    </a:lnTo>
                    <a:lnTo>
                      <a:pt x="118" y="849"/>
                    </a:lnTo>
                    <a:lnTo>
                      <a:pt x="97" y="849"/>
                    </a:lnTo>
                    <a:lnTo>
                      <a:pt x="97" y="817"/>
                    </a:lnTo>
                    <a:lnTo>
                      <a:pt x="118" y="817"/>
                    </a:lnTo>
                    <a:lnTo>
                      <a:pt x="118" y="785"/>
                    </a:lnTo>
                    <a:lnTo>
                      <a:pt x="97" y="785"/>
                    </a:lnTo>
                    <a:lnTo>
                      <a:pt x="97" y="754"/>
                    </a:lnTo>
                    <a:lnTo>
                      <a:pt x="118" y="754"/>
                    </a:lnTo>
                    <a:lnTo>
                      <a:pt x="118" y="721"/>
                    </a:lnTo>
                    <a:lnTo>
                      <a:pt x="97" y="721"/>
                    </a:lnTo>
                    <a:lnTo>
                      <a:pt x="97" y="690"/>
                    </a:lnTo>
                    <a:lnTo>
                      <a:pt x="118" y="690"/>
                    </a:lnTo>
                    <a:lnTo>
                      <a:pt x="118" y="659"/>
                    </a:lnTo>
                    <a:lnTo>
                      <a:pt x="97" y="659"/>
                    </a:lnTo>
                    <a:lnTo>
                      <a:pt x="97" y="627"/>
                    </a:lnTo>
                    <a:lnTo>
                      <a:pt x="118" y="627"/>
                    </a:lnTo>
                    <a:lnTo>
                      <a:pt x="118" y="595"/>
                    </a:lnTo>
                    <a:lnTo>
                      <a:pt x="97" y="595"/>
                    </a:lnTo>
                    <a:lnTo>
                      <a:pt x="97" y="563"/>
                    </a:lnTo>
                    <a:lnTo>
                      <a:pt x="118" y="563"/>
                    </a:lnTo>
                    <a:lnTo>
                      <a:pt x="118" y="532"/>
                    </a:lnTo>
                    <a:lnTo>
                      <a:pt x="97" y="532"/>
                    </a:lnTo>
                    <a:lnTo>
                      <a:pt x="97" y="499"/>
                    </a:lnTo>
                    <a:lnTo>
                      <a:pt x="118" y="499"/>
                    </a:lnTo>
                    <a:lnTo>
                      <a:pt x="118" y="468"/>
                    </a:lnTo>
                    <a:lnTo>
                      <a:pt x="97" y="468"/>
                    </a:lnTo>
                    <a:lnTo>
                      <a:pt x="97" y="436"/>
                    </a:lnTo>
                    <a:lnTo>
                      <a:pt x="118" y="436"/>
                    </a:lnTo>
                    <a:lnTo>
                      <a:pt x="118" y="406"/>
                    </a:lnTo>
                    <a:lnTo>
                      <a:pt x="97" y="406"/>
                    </a:lnTo>
                    <a:lnTo>
                      <a:pt x="97" y="374"/>
                    </a:lnTo>
                    <a:lnTo>
                      <a:pt x="118" y="374"/>
                    </a:lnTo>
                    <a:lnTo>
                      <a:pt x="118" y="342"/>
                    </a:lnTo>
                    <a:lnTo>
                      <a:pt x="97" y="342"/>
                    </a:lnTo>
                    <a:lnTo>
                      <a:pt x="97" y="311"/>
                    </a:lnTo>
                    <a:lnTo>
                      <a:pt x="118" y="311"/>
                    </a:lnTo>
                    <a:lnTo>
                      <a:pt x="118" y="278"/>
                    </a:lnTo>
                    <a:lnTo>
                      <a:pt x="97" y="278"/>
                    </a:lnTo>
                    <a:lnTo>
                      <a:pt x="97" y="247"/>
                    </a:lnTo>
                    <a:lnTo>
                      <a:pt x="118" y="247"/>
                    </a:lnTo>
                    <a:lnTo>
                      <a:pt x="118" y="215"/>
                    </a:lnTo>
                    <a:lnTo>
                      <a:pt x="97" y="215"/>
                    </a:lnTo>
                    <a:lnTo>
                      <a:pt x="97" y="184"/>
                    </a:lnTo>
                    <a:lnTo>
                      <a:pt x="118" y="184"/>
                    </a:lnTo>
                    <a:lnTo>
                      <a:pt x="118" y="151"/>
                    </a:lnTo>
                    <a:lnTo>
                      <a:pt x="97" y="151"/>
                    </a:lnTo>
                    <a:lnTo>
                      <a:pt x="97" y="120"/>
                    </a:lnTo>
                    <a:lnTo>
                      <a:pt x="118" y="120"/>
                    </a:lnTo>
                    <a:lnTo>
                      <a:pt x="118" y="88"/>
                    </a:lnTo>
                    <a:lnTo>
                      <a:pt x="97" y="88"/>
                    </a:lnTo>
                    <a:lnTo>
                      <a:pt x="97" y="56"/>
                    </a:lnTo>
                    <a:lnTo>
                      <a:pt x="118" y="56"/>
                    </a:lnTo>
                    <a:lnTo>
                      <a:pt x="118" y="15"/>
                    </a:lnTo>
                    <a:lnTo>
                      <a:pt x="365" y="15"/>
                    </a:lnTo>
                    <a:lnTo>
                      <a:pt x="365" y="0"/>
                    </a:lnTo>
                    <a:close/>
                  </a:path>
                </a:pathLst>
              </a:custGeom>
              <a:solidFill>
                <a:srgbClr val="AE797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4" name="işḷíḋê"/>
              <p:cNvSpPr/>
              <p:nvPr/>
            </p:nvSpPr>
            <p:spPr bwMode="auto">
              <a:xfrm>
                <a:off x="4735" y="2002"/>
                <a:ext cx="365" cy="1175"/>
              </a:xfrm>
              <a:custGeom>
                <a:avLst/>
                <a:gdLst>
                  <a:gd name="T0" fmla="*/ 61 w 365"/>
                  <a:gd name="T1" fmla="*/ 1140 h 1175"/>
                  <a:gd name="T2" fmla="*/ 12 w 365"/>
                  <a:gd name="T3" fmla="*/ 1109 h 1175"/>
                  <a:gd name="T4" fmla="*/ 61 w 365"/>
                  <a:gd name="T5" fmla="*/ 1109 h 1175"/>
                  <a:gd name="T6" fmla="*/ 12 w 365"/>
                  <a:gd name="T7" fmla="*/ 1013 h 1175"/>
                  <a:gd name="T8" fmla="*/ 12 w 365"/>
                  <a:gd name="T9" fmla="*/ 1044 h 1175"/>
                  <a:gd name="T10" fmla="*/ 12 w 365"/>
                  <a:gd name="T11" fmla="*/ 950 h 1175"/>
                  <a:gd name="T12" fmla="*/ 12 w 365"/>
                  <a:gd name="T13" fmla="*/ 981 h 1175"/>
                  <a:gd name="T14" fmla="*/ 61 w 365"/>
                  <a:gd name="T15" fmla="*/ 881 h 1175"/>
                  <a:gd name="T16" fmla="*/ 12 w 365"/>
                  <a:gd name="T17" fmla="*/ 849 h 1175"/>
                  <a:gd name="T18" fmla="*/ 61 w 365"/>
                  <a:gd name="T19" fmla="*/ 849 h 1175"/>
                  <a:gd name="T20" fmla="*/ 12 w 365"/>
                  <a:gd name="T21" fmla="*/ 754 h 1175"/>
                  <a:gd name="T22" fmla="*/ 12 w 365"/>
                  <a:gd name="T23" fmla="*/ 785 h 1175"/>
                  <a:gd name="T24" fmla="*/ 61 w 365"/>
                  <a:gd name="T25" fmla="*/ 690 h 1175"/>
                  <a:gd name="T26" fmla="*/ 12 w 365"/>
                  <a:gd name="T27" fmla="*/ 659 h 1175"/>
                  <a:gd name="T28" fmla="*/ 61 w 365"/>
                  <a:gd name="T29" fmla="*/ 659 h 1175"/>
                  <a:gd name="T30" fmla="*/ 12 w 365"/>
                  <a:gd name="T31" fmla="*/ 563 h 1175"/>
                  <a:gd name="T32" fmla="*/ 12 w 365"/>
                  <a:gd name="T33" fmla="*/ 595 h 1175"/>
                  <a:gd name="T34" fmla="*/ 61 w 365"/>
                  <a:gd name="T35" fmla="*/ 499 h 1175"/>
                  <a:gd name="T36" fmla="*/ 12 w 365"/>
                  <a:gd name="T37" fmla="*/ 468 h 1175"/>
                  <a:gd name="T38" fmla="*/ 61 w 365"/>
                  <a:gd name="T39" fmla="*/ 468 h 1175"/>
                  <a:gd name="T40" fmla="*/ 12 w 365"/>
                  <a:gd name="T41" fmla="*/ 374 h 1175"/>
                  <a:gd name="T42" fmla="*/ 12 w 365"/>
                  <a:gd name="T43" fmla="*/ 406 h 1175"/>
                  <a:gd name="T44" fmla="*/ 61 w 365"/>
                  <a:gd name="T45" fmla="*/ 311 h 1175"/>
                  <a:gd name="T46" fmla="*/ 12 w 365"/>
                  <a:gd name="T47" fmla="*/ 278 h 1175"/>
                  <a:gd name="T48" fmla="*/ 61 w 365"/>
                  <a:gd name="T49" fmla="*/ 278 h 1175"/>
                  <a:gd name="T50" fmla="*/ 12 w 365"/>
                  <a:gd name="T51" fmla="*/ 184 h 1175"/>
                  <a:gd name="T52" fmla="*/ 12 w 365"/>
                  <a:gd name="T53" fmla="*/ 215 h 1175"/>
                  <a:gd name="T54" fmla="*/ 61 w 365"/>
                  <a:gd name="T55" fmla="*/ 120 h 1175"/>
                  <a:gd name="T56" fmla="*/ 12 w 365"/>
                  <a:gd name="T57" fmla="*/ 88 h 1175"/>
                  <a:gd name="T58" fmla="*/ 61 w 365"/>
                  <a:gd name="T59" fmla="*/ 88 h 1175"/>
                  <a:gd name="T60" fmla="*/ 0 w 365"/>
                  <a:gd name="T61" fmla="*/ 0 h 1175"/>
                  <a:gd name="T62" fmla="*/ 118 w 365"/>
                  <a:gd name="T63" fmla="*/ 1175 h 1175"/>
                  <a:gd name="T64" fmla="*/ 97 w 365"/>
                  <a:gd name="T65" fmla="*/ 1140 h 1175"/>
                  <a:gd name="T66" fmla="*/ 97 w 365"/>
                  <a:gd name="T67" fmla="*/ 1109 h 1175"/>
                  <a:gd name="T68" fmla="*/ 118 w 365"/>
                  <a:gd name="T69" fmla="*/ 1044 h 1175"/>
                  <a:gd name="T70" fmla="*/ 118 w 365"/>
                  <a:gd name="T71" fmla="*/ 1013 h 1175"/>
                  <a:gd name="T72" fmla="*/ 97 w 365"/>
                  <a:gd name="T73" fmla="*/ 950 h 1175"/>
                  <a:gd name="T74" fmla="*/ 97 w 365"/>
                  <a:gd name="T75" fmla="*/ 912 h 1175"/>
                  <a:gd name="T76" fmla="*/ 118 w 365"/>
                  <a:gd name="T77" fmla="*/ 849 h 1175"/>
                  <a:gd name="T78" fmla="*/ 118 w 365"/>
                  <a:gd name="T79" fmla="*/ 817 h 1175"/>
                  <a:gd name="T80" fmla="*/ 97 w 365"/>
                  <a:gd name="T81" fmla="*/ 754 h 1175"/>
                  <a:gd name="T82" fmla="*/ 97 w 365"/>
                  <a:gd name="T83" fmla="*/ 721 h 1175"/>
                  <a:gd name="T84" fmla="*/ 118 w 365"/>
                  <a:gd name="T85" fmla="*/ 659 h 1175"/>
                  <a:gd name="T86" fmla="*/ 118 w 365"/>
                  <a:gd name="T87" fmla="*/ 627 h 1175"/>
                  <a:gd name="T88" fmla="*/ 97 w 365"/>
                  <a:gd name="T89" fmla="*/ 563 h 1175"/>
                  <a:gd name="T90" fmla="*/ 97 w 365"/>
                  <a:gd name="T91" fmla="*/ 532 h 1175"/>
                  <a:gd name="T92" fmla="*/ 118 w 365"/>
                  <a:gd name="T93" fmla="*/ 468 h 1175"/>
                  <a:gd name="T94" fmla="*/ 118 w 365"/>
                  <a:gd name="T95" fmla="*/ 436 h 1175"/>
                  <a:gd name="T96" fmla="*/ 97 w 365"/>
                  <a:gd name="T97" fmla="*/ 374 h 1175"/>
                  <a:gd name="T98" fmla="*/ 97 w 365"/>
                  <a:gd name="T99" fmla="*/ 342 h 1175"/>
                  <a:gd name="T100" fmla="*/ 118 w 365"/>
                  <a:gd name="T101" fmla="*/ 278 h 1175"/>
                  <a:gd name="T102" fmla="*/ 118 w 365"/>
                  <a:gd name="T103" fmla="*/ 247 h 1175"/>
                  <a:gd name="T104" fmla="*/ 97 w 365"/>
                  <a:gd name="T105" fmla="*/ 184 h 1175"/>
                  <a:gd name="T106" fmla="*/ 97 w 365"/>
                  <a:gd name="T107" fmla="*/ 151 h 1175"/>
                  <a:gd name="T108" fmla="*/ 118 w 365"/>
                  <a:gd name="T109" fmla="*/ 88 h 1175"/>
                  <a:gd name="T110" fmla="*/ 118 w 365"/>
                  <a:gd name="T111" fmla="*/ 56 h 1175"/>
                  <a:gd name="T112" fmla="*/ 365 w 365"/>
                  <a:gd name="T113" fmla="*/ 0 h 1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5" h="1175">
                    <a:moveTo>
                      <a:pt x="12" y="1173"/>
                    </a:moveTo>
                    <a:lnTo>
                      <a:pt x="12" y="1140"/>
                    </a:lnTo>
                    <a:lnTo>
                      <a:pt x="61" y="1140"/>
                    </a:lnTo>
                    <a:lnTo>
                      <a:pt x="61" y="1173"/>
                    </a:lnTo>
                    <a:lnTo>
                      <a:pt x="12" y="1173"/>
                    </a:lnTo>
                    <a:moveTo>
                      <a:pt x="12" y="1109"/>
                    </a:moveTo>
                    <a:lnTo>
                      <a:pt x="12" y="1077"/>
                    </a:lnTo>
                    <a:lnTo>
                      <a:pt x="61" y="1077"/>
                    </a:lnTo>
                    <a:lnTo>
                      <a:pt x="61" y="1109"/>
                    </a:lnTo>
                    <a:lnTo>
                      <a:pt x="12" y="1109"/>
                    </a:lnTo>
                    <a:moveTo>
                      <a:pt x="12" y="1013"/>
                    </a:moveTo>
                    <a:lnTo>
                      <a:pt x="12" y="1013"/>
                    </a:lnTo>
                    <a:lnTo>
                      <a:pt x="61" y="1013"/>
                    </a:lnTo>
                    <a:lnTo>
                      <a:pt x="61" y="1044"/>
                    </a:lnTo>
                    <a:lnTo>
                      <a:pt x="12" y="1044"/>
                    </a:lnTo>
                    <a:lnTo>
                      <a:pt x="12" y="1013"/>
                    </a:lnTo>
                    <a:moveTo>
                      <a:pt x="12" y="981"/>
                    </a:moveTo>
                    <a:lnTo>
                      <a:pt x="12" y="950"/>
                    </a:lnTo>
                    <a:lnTo>
                      <a:pt x="61" y="950"/>
                    </a:lnTo>
                    <a:lnTo>
                      <a:pt x="61" y="981"/>
                    </a:lnTo>
                    <a:lnTo>
                      <a:pt x="12" y="981"/>
                    </a:lnTo>
                    <a:moveTo>
                      <a:pt x="12" y="912"/>
                    </a:moveTo>
                    <a:lnTo>
                      <a:pt x="12" y="881"/>
                    </a:lnTo>
                    <a:lnTo>
                      <a:pt x="61" y="881"/>
                    </a:lnTo>
                    <a:lnTo>
                      <a:pt x="61" y="912"/>
                    </a:lnTo>
                    <a:lnTo>
                      <a:pt x="12" y="912"/>
                    </a:lnTo>
                    <a:moveTo>
                      <a:pt x="12" y="849"/>
                    </a:moveTo>
                    <a:lnTo>
                      <a:pt x="12" y="817"/>
                    </a:lnTo>
                    <a:lnTo>
                      <a:pt x="61" y="817"/>
                    </a:lnTo>
                    <a:lnTo>
                      <a:pt x="61" y="849"/>
                    </a:lnTo>
                    <a:lnTo>
                      <a:pt x="12" y="849"/>
                    </a:lnTo>
                    <a:moveTo>
                      <a:pt x="12" y="785"/>
                    </a:moveTo>
                    <a:lnTo>
                      <a:pt x="12" y="754"/>
                    </a:lnTo>
                    <a:lnTo>
                      <a:pt x="61" y="754"/>
                    </a:lnTo>
                    <a:lnTo>
                      <a:pt x="61" y="785"/>
                    </a:lnTo>
                    <a:lnTo>
                      <a:pt x="12" y="785"/>
                    </a:lnTo>
                    <a:moveTo>
                      <a:pt x="12" y="721"/>
                    </a:moveTo>
                    <a:lnTo>
                      <a:pt x="12" y="690"/>
                    </a:lnTo>
                    <a:lnTo>
                      <a:pt x="61" y="690"/>
                    </a:lnTo>
                    <a:lnTo>
                      <a:pt x="61" y="721"/>
                    </a:lnTo>
                    <a:lnTo>
                      <a:pt x="12" y="721"/>
                    </a:lnTo>
                    <a:moveTo>
                      <a:pt x="12" y="659"/>
                    </a:moveTo>
                    <a:lnTo>
                      <a:pt x="12" y="627"/>
                    </a:lnTo>
                    <a:lnTo>
                      <a:pt x="61" y="627"/>
                    </a:lnTo>
                    <a:lnTo>
                      <a:pt x="61" y="659"/>
                    </a:lnTo>
                    <a:lnTo>
                      <a:pt x="12" y="659"/>
                    </a:lnTo>
                    <a:moveTo>
                      <a:pt x="12" y="595"/>
                    </a:moveTo>
                    <a:lnTo>
                      <a:pt x="12" y="563"/>
                    </a:lnTo>
                    <a:lnTo>
                      <a:pt x="61" y="563"/>
                    </a:lnTo>
                    <a:lnTo>
                      <a:pt x="61" y="595"/>
                    </a:lnTo>
                    <a:lnTo>
                      <a:pt x="12" y="595"/>
                    </a:lnTo>
                    <a:moveTo>
                      <a:pt x="12" y="532"/>
                    </a:moveTo>
                    <a:lnTo>
                      <a:pt x="12" y="499"/>
                    </a:lnTo>
                    <a:lnTo>
                      <a:pt x="61" y="499"/>
                    </a:lnTo>
                    <a:lnTo>
                      <a:pt x="61" y="532"/>
                    </a:lnTo>
                    <a:lnTo>
                      <a:pt x="12" y="532"/>
                    </a:lnTo>
                    <a:moveTo>
                      <a:pt x="12" y="468"/>
                    </a:moveTo>
                    <a:lnTo>
                      <a:pt x="12" y="436"/>
                    </a:lnTo>
                    <a:lnTo>
                      <a:pt x="61" y="436"/>
                    </a:lnTo>
                    <a:lnTo>
                      <a:pt x="61" y="468"/>
                    </a:lnTo>
                    <a:lnTo>
                      <a:pt x="12" y="468"/>
                    </a:lnTo>
                    <a:moveTo>
                      <a:pt x="12" y="406"/>
                    </a:moveTo>
                    <a:lnTo>
                      <a:pt x="12" y="374"/>
                    </a:lnTo>
                    <a:lnTo>
                      <a:pt x="61" y="374"/>
                    </a:lnTo>
                    <a:lnTo>
                      <a:pt x="61" y="406"/>
                    </a:lnTo>
                    <a:lnTo>
                      <a:pt x="12" y="406"/>
                    </a:lnTo>
                    <a:moveTo>
                      <a:pt x="12" y="342"/>
                    </a:moveTo>
                    <a:lnTo>
                      <a:pt x="12" y="311"/>
                    </a:lnTo>
                    <a:lnTo>
                      <a:pt x="61" y="311"/>
                    </a:lnTo>
                    <a:lnTo>
                      <a:pt x="61" y="342"/>
                    </a:lnTo>
                    <a:lnTo>
                      <a:pt x="12" y="342"/>
                    </a:lnTo>
                    <a:moveTo>
                      <a:pt x="12" y="278"/>
                    </a:moveTo>
                    <a:lnTo>
                      <a:pt x="12" y="247"/>
                    </a:lnTo>
                    <a:lnTo>
                      <a:pt x="61" y="247"/>
                    </a:lnTo>
                    <a:lnTo>
                      <a:pt x="61" y="278"/>
                    </a:lnTo>
                    <a:lnTo>
                      <a:pt x="12" y="278"/>
                    </a:lnTo>
                    <a:moveTo>
                      <a:pt x="12" y="215"/>
                    </a:moveTo>
                    <a:lnTo>
                      <a:pt x="12" y="184"/>
                    </a:lnTo>
                    <a:lnTo>
                      <a:pt x="61" y="184"/>
                    </a:lnTo>
                    <a:lnTo>
                      <a:pt x="61" y="215"/>
                    </a:lnTo>
                    <a:lnTo>
                      <a:pt x="12" y="215"/>
                    </a:lnTo>
                    <a:moveTo>
                      <a:pt x="12" y="151"/>
                    </a:moveTo>
                    <a:lnTo>
                      <a:pt x="12" y="120"/>
                    </a:lnTo>
                    <a:lnTo>
                      <a:pt x="61" y="120"/>
                    </a:lnTo>
                    <a:lnTo>
                      <a:pt x="61" y="151"/>
                    </a:lnTo>
                    <a:lnTo>
                      <a:pt x="12" y="151"/>
                    </a:lnTo>
                    <a:moveTo>
                      <a:pt x="12" y="88"/>
                    </a:moveTo>
                    <a:lnTo>
                      <a:pt x="12" y="56"/>
                    </a:lnTo>
                    <a:lnTo>
                      <a:pt x="61" y="56"/>
                    </a:lnTo>
                    <a:lnTo>
                      <a:pt x="61" y="88"/>
                    </a:lnTo>
                    <a:lnTo>
                      <a:pt x="12" y="88"/>
                    </a:lnTo>
                    <a:moveTo>
                      <a:pt x="365" y="0"/>
                    </a:moveTo>
                    <a:lnTo>
                      <a:pt x="0" y="0"/>
                    </a:lnTo>
                    <a:lnTo>
                      <a:pt x="0" y="1175"/>
                    </a:lnTo>
                    <a:lnTo>
                      <a:pt x="17" y="1175"/>
                    </a:lnTo>
                    <a:lnTo>
                      <a:pt x="118" y="1175"/>
                    </a:lnTo>
                    <a:lnTo>
                      <a:pt x="118" y="1173"/>
                    </a:lnTo>
                    <a:lnTo>
                      <a:pt x="97" y="1173"/>
                    </a:lnTo>
                    <a:lnTo>
                      <a:pt x="97" y="1140"/>
                    </a:lnTo>
                    <a:lnTo>
                      <a:pt x="118" y="1140"/>
                    </a:lnTo>
                    <a:lnTo>
                      <a:pt x="118" y="1109"/>
                    </a:lnTo>
                    <a:lnTo>
                      <a:pt x="97" y="1109"/>
                    </a:lnTo>
                    <a:lnTo>
                      <a:pt x="97" y="1077"/>
                    </a:lnTo>
                    <a:lnTo>
                      <a:pt x="118" y="1077"/>
                    </a:lnTo>
                    <a:lnTo>
                      <a:pt x="118" y="1044"/>
                    </a:lnTo>
                    <a:lnTo>
                      <a:pt x="97" y="1044"/>
                    </a:lnTo>
                    <a:lnTo>
                      <a:pt x="97" y="1013"/>
                    </a:lnTo>
                    <a:lnTo>
                      <a:pt x="118" y="1013"/>
                    </a:lnTo>
                    <a:lnTo>
                      <a:pt x="118" y="981"/>
                    </a:lnTo>
                    <a:lnTo>
                      <a:pt x="97" y="981"/>
                    </a:lnTo>
                    <a:lnTo>
                      <a:pt x="97" y="950"/>
                    </a:lnTo>
                    <a:lnTo>
                      <a:pt x="118" y="950"/>
                    </a:lnTo>
                    <a:lnTo>
                      <a:pt x="118" y="912"/>
                    </a:lnTo>
                    <a:lnTo>
                      <a:pt x="97" y="912"/>
                    </a:lnTo>
                    <a:lnTo>
                      <a:pt x="97" y="881"/>
                    </a:lnTo>
                    <a:lnTo>
                      <a:pt x="118" y="881"/>
                    </a:lnTo>
                    <a:lnTo>
                      <a:pt x="118" y="849"/>
                    </a:lnTo>
                    <a:lnTo>
                      <a:pt x="97" y="849"/>
                    </a:lnTo>
                    <a:lnTo>
                      <a:pt x="97" y="817"/>
                    </a:lnTo>
                    <a:lnTo>
                      <a:pt x="118" y="817"/>
                    </a:lnTo>
                    <a:lnTo>
                      <a:pt x="118" y="785"/>
                    </a:lnTo>
                    <a:lnTo>
                      <a:pt x="97" y="785"/>
                    </a:lnTo>
                    <a:lnTo>
                      <a:pt x="97" y="754"/>
                    </a:lnTo>
                    <a:lnTo>
                      <a:pt x="118" y="754"/>
                    </a:lnTo>
                    <a:lnTo>
                      <a:pt x="118" y="721"/>
                    </a:lnTo>
                    <a:lnTo>
                      <a:pt x="97" y="721"/>
                    </a:lnTo>
                    <a:lnTo>
                      <a:pt x="97" y="690"/>
                    </a:lnTo>
                    <a:lnTo>
                      <a:pt x="118" y="690"/>
                    </a:lnTo>
                    <a:lnTo>
                      <a:pt x="118" y="659"/>
                    </a:lnTo>
                    <a:lnTo>
                      <a:pt x="97" y="659"/>
                    </a:lnTo>
                    <a:lnTo>
                      <a:pt x="97" y="627"/>
                    </a:lnTo>
                    <a:lnTo>
                      <a:pt x="118" y="627"/>
                    </a:lnTo>
                    <a:lnTo>
                      <a:pt x="118" y="595"/>
                    </a:lnTo>
                    <a:lnTo>
                      <a:pt x="97" y="595"/>
                    </a:lnTo>
                    <a:lnTo>
                      <a:pt x="97" y="563"/>
                    </a:lnTo>
                    <a:lnTo>
                      <a:pt x="118" y="563"/>
                    </a:lnTo>
                    <a:lnTo>
                      <a:pt x="118" y="532"/>
                    </a:lnTo>
                    <a:lnTo>
                      <a:pt x="97" y="532"/>
                    </a:lnTo>
                    <a:lnTo>
                      <a:pt x="97" y="499"/>
                    </a:lnTo>
                    <a:lnTo>
                      <a:pt x="118" y="499"/>
                    </a:lnTo>
                    <a:lnTo>
                      <a:pt x="118" y="468"/>
                    </a:lnTo>
                    <a:lnTo>
                      <a:pt x="97" y="468"/>
                    </a:lnTo>
                    <a:lnTo>
                      <a:pt x="97" y="436"/>
                    </a:lnTo>
                    <a:lnTo>
                      <a:pt x="118" y="436"/>
                    </a:lnTo>
                    <a:lnTo>
                      <a:pt x="118" y="406"/>
                    </a:lnTo>
                    <a:lnTo>
                      <a:pt x="97" y="406"/>
                    </a:lnTo>
                    <a:lnTo>
                      <a:pt x="97" y="374"/>
                    </a:lnTo>
                    <a:lnTo>
                      <a:pt x="118" y="374"/>
                    </a:lnTo>
                    <a:lnTo>
                      <a:pt x="118" y="342"/>
                    </a:lnTo>
                    <a:lnTo>
                      <a:pt x="97" y="342"/>
                    </a:lnTo>
                    <a:lnTo>
                      <a:pt x="97" y="311"/>
                    </a:lnTo>
                    <a:lnTo>
                      <a:pt x="118" y="311"/>
                    </a:lnTo>
                    <a:lnTo>
                      <a:pt x="118" y="278"/>
                    </a:lnTo>
                    <a:lnTo>
                      <a:pt x="97" y="278"/>
                    </a:lnTo>
                    <a:lnTo>
                      <a:pt x="97" y="247"/>
                    </a:lnTo>
                    <a:lnTo>
                      <a:pt x="118" y="247"/>
                    </a:lnTo>
                    <a:lnTo>
                      <a:pt x="118" y="215"/>
                    </a:lnTo>
                    <a:lnTo>
                      <a:pt x="97" y="215"/>
                    </a:lnTo>
                    <a:lnTo>
                      <a:pt x="97" y="184"/>
                    </a:lnTo>
                    <a:lnTo>
                      <a:pt x="118" y="184"/>
                    </a:lnTo>
                    <a:lnTo>
                      <a:pt x="118" y="151"/>
                    </a:lnTo>
                    <a:lnTo>
                      <a:pt x="97" y="151"/>
                    </a:lnTo>
                    <a:lnTo>
                      <a:pt x="97" y="120"/>
                    </a:lnTo>
                    <a:lnTo>
                      <a:pt x="118" y="120"/>
                    </a:lnTo>
                    <a:lnTo>
                      <a:pt x="118" y="88"/>
                    </a:lnTo>
                    <a:lnTo>
                      <a:pt x="97" y="88"/>
                    </a:lnTo>
                    <a:lnTo>
                      <a:pt x="97" y="56"/>
                    </a:lnTo>
                    <a:lnTo>
                      <a:pt x="118" y="56"/>
                    </a:lnTo>
                    <a:lnTo>
                      <a:pt x="118" y="15"/>
                    </a:lnTo>
                    <a:lnTo>
                      <a:pt x="365" y="15"/>
                    </a:lnTo>
                    <a:lnTo>
                      <a:pt x="3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5" name="ïsḷîḍè"/>
              <p:cNvSpPr/>
              <p:nvPr/>
            </p:nvSpPr>
            <p:spPr bwMode="auto">
              <a:xfrm>
                <a:off x="4735" y="2002"/>
                <a:ext cx="367" cy="15"/>
              </a:xfrm>
              <a:custGeom>
                <a:avLst/>
                <a:gdLst>
                  <a:gd name="T0" fmla="*/ 367 w 367"/>
                  <a:gd name="T1" fmla="*/ 0 h 15"/>
                  <a:gd name="T2" fmla="*/ 0 w 367"/>
                  <a:gd name="T3" fmla="*/ 0 h 15"/>
                  <a:gd name="T4" fmla="*/ 0 w 367"/>
                  <a:gd name="T5" fmla="*/ 0 h 15"/>
                  <a:gd name="T6" fmla="*/ 365 w 367"/>
                  <a:gd name="T7" fmla="*/ 0 h 15"/>
                  <a:gd name="T8" fmla="*/ 365 w 367"/>
                  <a:gd name="T9" fmla="*/ 15 h 15"/>
                  <a:gd name="T10" fmla="*/ 367 w 367"/>
                  <a:gd name="T11" fmla="*/ 15 h 15"/>
                  <a:gd name="T12" fmla="*/ 367 w 367"/>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367" h="15">
                    <a:moveTo>
                      <a:pt x="367" y="0"/>
                    </a:moveTo>
                    <a:lnTo>
                      <a:pt x="0" y="0"/>
                    </a:lnTo>
                    <a:lnTo>
                      <a:pt x="0" y="0"/>
                    </a:lnTo>
                    <a:lnTo>
                      <a:pt x="365" y="0"/>
                    </a:lnTo>
                    <a:lnTo>
                      <a:pt x="365" y="15"/>
                    </a:lnTo>
                    <a:lnTo>
                      <a:pt x="367" y="15"/>
                    </a:lnTo>
                    <a:lnTo>
                      <a:pt x="367" y="0"/>
                    </a:lnTo>
                    <a:close/>
                  </a:path>
                </a:pathLst>
              </a:custGeom>
              <a:solidFill>
                <a:srgbClr val="4A060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6" name="ïSlîďè"/>
              <p:cNvSpPr/>
              <p:nvPr/>
            </p:nvSpPr>
            <p:spPr bwMode="auto">
              <a:xfrm>
                <a:off x="4735" y="2002"/>
                <a:ext cx="367" cy="15"/>
              </a:xfrm>
              <a:custGeom>
                <a:avLst/>
                <a:gdLst>
                  <a:gd name="T0" fmla="*/ 367 w 367"/>
                  <a:gd name="T1" fmla="*/ 0 h 15"/>
                  <a:gd name="T2" fmla="*/ 0 w 367"/>
                  <a:gd name="T3" fmla="*/ 0 h 15"/>
                  <a:gd name="T4" fmla="*/ 0 w 367"/>
                  <a:gd name="T5" fmla="*/ 0 h 15"/>
                  <a:gd name="T6" fmla="*/ 365 w 367"/>
                  <a:gd name="T7" fmla="*/ 0 h 15"/>
                  <a:gd name="T8" fmla="*/ 365 w 367"/>
                  <a:gd name="T9" fmla="*/ 15 h 15"/>
                  <a:gd name="T10" fmla="*/ 367 w 367"/>
                  <a:gd name="T11" fmla="*/ 15 h 15"/>
                  <a:gd name="T12" fmla="*/ 367 w 367"/>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367" h="15">
                    <a:moveTo>
                      <a:pt x="367" y="0"/>
                    </a:moveTo>
                    <a:lnTo>
                      <a:pt x="0" y="0"/>
                    </a:lnTo>
                    <a:lnTo>
                      <a:pt x="0" y="0"/>
                    </a:lnTo>
                    <a:lnTo>
                      <a:pt x="365" y="0"/>
                    </a:lnTo>
                    <a:lnTo>
                      <a:pt x="365" y="15"/>
                    </a:lnTo>
                    <a:lnTo>
                      <a:pt x="367" y="15"/>
                    </a:lnTo>
                    <a:lnTo>
                      <a:pt x="36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7" name="îṩḷidê"/>
              <p:cNvSpPr/>
              <p:nvPr/>
            </p:nvSpPr>
            <p:spPr bwMode="auto">
              <a:xfrm>
                <a:off x="4747" y="2058"/>
                <a:ext cx="106" cy="32"/>
              </a:xfrm>
              <a:custGeom>
                <a:avLst/>
                <a:gdLst>
                  <a:gd name="T0" fmla="*/ 49 w 106"/>
                  <a:gd name="T1" fmla="*/ 0 h 32"/>
                  <a:gd name="T2" fmla="*/ 0 w 106"/>
                  <a:gd name="T3" fmla="*/ 0 h 32"/>
                  <a:gd name="T4" fmla="*/ 0 w 106"/>
                  <a:gd name="T5" fmla="*/ 32 h 32"/>
                  <a:gd name="T6" fmla="*/ 49 w 106"/>
                  <a:gd name="T7" fmla="*/ 32 h 32"/>
                  <a:gd name="T8" fmla="*/ 49 w 106"/>
                  <a:gd name="T9" fmla="*/ 0 h 32"/>
                  <a:gd name="T10" fmla="*/ 106 w 106"/>
                  <a:gd name="T11" fmla="*/ 0 h 32"/>
                  <a:gd name="T12" fmla="*/ 85 w 106"/>
                  <a:gd name="T13" fmla="*/ 0 h 32"/>
                  <a:gd name="T14" fmla="*/ 85 w 106"/>
                  <a:gd name="T15" fmla="*/ 32 h 32"/>
                  <a:gd name="T16" fmla="*/ 106 w 106"/>
                  <a:gd name="T17" fmla="*/ 32 h 32"/>
                  <a:gd name="T18" fmla="*/ 106 w 106"/>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2">
                    <a:moveTo>
                      <a:pt x="49" y="0"/>
                    </a:moveTo>
                    <a:lnTo>
                      <a:pt x="0" y="0"/>
                    </a:lnTo>
                    <a:lnTo>
                      <a:pt x="0" y="32"/>
                    </a:lnTo>
                    <a:lnTo>
                      <a:pt x="49" y="32"/>
                    </a:lnTo>
                    <a:lnTo>
                      <a:pt x="49" y="0"/>
                    </a:lnTo>
                    <a:close/>
                    <a:moveTo>
                      <a:pt x="106" y="0"/>
                    </a:moveTo>
                    <a:lnTo>
                      <a:pt x="85" y="0"/>
                    </a:lnTo>
                    <a:lnTo>
                      <a:pt x="85" y="32"/>
                    </a:lnTo>
                    <a:lnTo>
                      <a:pt x="106" y="32"/>
                    </a:lnTo>
                    <a:lnTo>
                      <a:pt x="106" y="0"/>
                    </a:lnTo>
                    <a:close/>
                  </a:path>
                </a:pathLst>
              </a:custGeom>
              <a:solidFill>
                <a:srgbClr val="4248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8" name="îšľíďe"/>
              <p:cNvSpPr/>
              <p:nvPr/>
            </p:nvSpPr>
            <p:spPr bwMode="auto">
              <a:xfrm>
                <a:off x="4747" y="2058"/>
                <a:ext cx="106" cy="32"/>
              </a:xfrm>
              <a:custGeom>
                <a:avLst/>
                <a:gdLst>
                  <a:gd name="T0" fmla="*/ 49 w 106"/>
                  <a:gd name="T1" fmla="*/ 0 h 32"/>
                  <a:gd name="T2" fmla="*/ 0 w 106"/>
                  <a:gd name="T3" fmla="*/ 0 h 32"/>
                  <a:gd name="T4" fmla="*/ 0 w 106"/>
                  <a:gd name="T5" fmla="*/ 32 h 32"/>
                  <a:gd name="T6" fmla="*/ 49 w 106"/>
                  <a:gd name="T7" fmla="*/ 32 h 32"/>
                  <a:gd name="T8" fmla="*/ 49 w 106"/>
                  <a:gd name="T9" fmla="*/ 0 h 32"/>
                  <a:gd name="T10" fmla="*/ 106 w 106"/>
                  <a:gd name="T11" fmla="*/ 0 h 32"/>
                  <a:gd name="T12" fmla="*/ 85 w 106"/>
                  <a:gd name="T13" fmla="*/ 0 h 32"/>
                  <a:gd name="T14" fmla="*/ 85 w 106"/>
                  <a:gd name="T15" fmla="*/ 32 h 32"/>
                  <a:gd name="T16" fmla="*/ 106 w 106"/>
                  <a:gd name="T17" fmla="*/ 32 h 32"/>
                  <a:gd name="T18" fmla="*/ 106 w 106"/>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2">
                    <a:moveTo>
                      <a:pt x="49" y="0"/>
                    </a:moveTo>
                    <a:lnTo>
                      <a:pt x="0" y="0"/>
                    </a:lnTo>
                    <a:lnTo>
                      <a:pt x="0" y="32"/>
                    </a:lnTo>
                    <a:lnTo>
                      <a:pt x="49" y="32"/>
                    </a:lnTo>
                    <a:lnTo>
                      <a:pt x="49" y="0"/>
                    </a:lnTo>
                    <a:moveTo>
                      <a:pt x="106" y="0"/>
                    </a:moveTo>
                    <a:lnTo>
                      <a:pt x="85" y="0"/>
                    </a:lnTo>
                    <a:lnTo>
                      <a:pt x="85" y="32"/>
                    </a:lnTo>
                    <a:lnTo>
                      <a:pt x="106" y="32"/>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9" name="išlîďé"/>
              <p:cNvSpPr/>
              <p:nvPr/>
            </p:nvSpPr>
            <p:spPr bwMode="auto">
              <a:xfrm>
                <a:off x="4747" y="2122"/>
                <a:ext cx="106" cy="31"/>
              </a:xfrm>
              <a:custGeom>
                <a:avLst/>
                <a:gdLst>
                  <a:gd name="T0" fmla="*/ 49 w 106"/>
                  <a:gd name="T1" fmla="*/ 0 h 31"/>
                  <a:gd name="T2" fmla="*/ 0 w 106"/>
                  <a:gd name="T3" fmla="*/ 0 h 31"/>
                  <a:gd name="T4" fmla="*/ 0 w 106"/>
                  <a:gd name="T5" fmla="*/ 31 h 31"/>
                  <a:gd name="T6" fmla="*/ 49 w 106"/>
                  <a:gd name="T7" fmla="*/ 31 h 31"/>
                  <a:gd name="T8" fmla="*/ 49 w 106"/>
                  <a:gd name="T9" fmla="*/ 0 h 31"/>
                  <a:gd name="T10" fmla="*/ 106 w 106"/>
                  <a:gd name="T11" fmla="*/ 0 h 31"/>
                  <a:gd name="T12" fmla="*/ 85 w 106"/>
                  <a:gd name="T13" fmla="*/ 0 h 31"/>
                  <a:gd name="T14" fmla="*/ 85 w 106"/>
                  <a:gd name="T15" fmla="*/ 31 h 31"/>
                  <a:gd name="T16" fmla="*/ 106 w 106"/>
                  <a:gd name="T17" fmla="*/ 31 h 31"/>
                  <a:gd name="T18" fmla="*/ 106 w 106"/>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1">
                    <a:moveTo>
                      <a:pt x="49" y="0"/>
                    </a:moveTo>
                    <a:lnTo>
                      <a:pt x="0" y="0"/>
                    </a:lnTo>
                    <a:lnTo>
                      <a:pt x="0" y="31"/>
                    </a:lnTo>
                    <a:lnTo>
                      <a:pt x="49" y="31"/>
                    </a:lnTo>
                    <a:lnTo>
                      <a:pt x="49" y="0"/>
                    </a:lnTo>
                    <a:close/>
                    <a:moveTo>
                      <a:pt x="106" y="0"/>
                    </a:moveTo>
                    <a:lnTo>
                      <a:pt x="85" y="0"/>
                    </a:lnTo>
                    <a:lnTo>
                      <a:pt x="85" y="31"/>
                    </a:lnTo>
                    <a:lnTo>
                      <a:pt x="106" y="31"/>
                    </a:lnTo>
                    <a:lnTo>
                      <a:pt x="106" y="0"/>
                    </a:lnTo>
                    <a:close/>
                  </a:path>
                </a:pathLst>
              </a:custGeom>
              <a:solidFill>
                <a:srgbClr val="4248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0" name="ïṩļide"/>
              <p:cNvSpPr/>
              <p:nvPr/>
            </p:nvSpPr>
            <p:spPr bwMode="auto">
              <a:xfrm>
                <a:off x="4747" y="2122"/>
                <a:ext cx="106" cy="31"/>
              </a:xfrm>
              <a:custGeom>
                <a:avLst/>
                <a:gdLst>
                  <a:gd name="T0" fmla="*/ 49 w 106"/>
                  <a:gd name="T1" fmla="*/ 0 h 31"/>
                  <a:gd name="T2" fmla="*/ 0 w 106"/>
                  <a:gd name="T3" fmla="*/ 0 h 31"/>
                  <a:gd name="T4" fmla="*/ 0 w 106"/>
                  <a:gd name="T5" fmla="*/ 31 h 31"/>
                  <a:gd name="T6" fmla="*/ 49 w 106"/>
                  <a:gd name="T7" fmla="*/ 31 h 31"/>
                  <a:gd name="T8" fmla="*/ 49 w 106"/>
                  <a:gd name="T9" fmla="*/ 0 h 31"/>
                  <a:gd name="T10" fmla="*/ 106 w 106"/>
                  <a:gd name="T11" fmla="*/ 0 h 31"/>
                  <a:gd name="T12" fmla="*/ 85 w 106"/>
                  <a:gd name="T13" fmla="*/ 0 h 31"/>
                  <a:gd name="T14" fmla="*/ 85 w 106"/>
                  <a:gd name="T15" fmla="*/ 31 h 31"/>
                  <a:gd name="T16" fmla="*/ 106 w 106"/>
                  <a:gd name="T17" fmla="*/ 31 h 31"/>
                  <a:gd name="T18" fmla="*/ 106 w 106"/>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1">
                    <a:moveTo>
                      <a:pt x="49" y="0"/>
                    </a:moveTo>
                    <a:lnTo>
                      <a:pt x="0" y="0"/>
                    </a:lnTo>
                    <a:lnTo>
                      <a:pt x="0" y="31"/>
                    </a:lnTo>
                    <a:lnTo>
                      <a:pt x="49" y="31"/>
                    </a:lnTo>
                    <a:lnTo>
                      <a:pt x="49" y="0"/>
                    </a:lnTo>
                    <a:moveTo>
                      <a:pt x="106" y="0"/>
                    </a:moveTo>
                    <a:lnTo>
                      <a:pt x="85" y="0"/>
                    </a:lnTo>
                    <a:lnTo>
                      <a:pt x="85" y="31"/>
                    </a:lnTo>
                    <a:lnTo>
                      <a:pt x="106" y="31"/>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1" name="iṡḻiďe"/>
              <p:cNvSpPr/>
              <p:nvPr/>
            </p:nvSpPr>
            <p:spPr bwMode="auto">
              <a:xfrm>
                <a:off x="4747" y="2186"/>
                <a:ext cx="106" cy="31"/>
              </a:xfrm>
              <a:custGeom>
                <a:avLst/>
                <a:gdLst>
                  <a:gd name="T0" fmla="*/ 49 w 106"/>
                  <a:gd name="T1" fmla="*/ 0 h 31"/>
                  <a:gd name="T2" fmla="*/ 0 w 106"/>
                  <a:gd name="T3" fmla="*/ 0 h 31"/>
                  <a:gd name="T4" fmla="*/ 0 w 106"/>
                  <a:gd name="T5" fmla="*/ 31 h 31"/>
                  <a:gd name="T6" fmla="*/ 49 w 106"/>
                  <a:gd name="T7" fmla="*/ 31 h 31"/>
                  <a:gd name="T8" fmla="*/ 49 w 106"/>
                  <a:gd name="T9" fmla="*/ 0 h 31"/>
                  <a:gd name="T10" fmla="*/ 106 w 106"/>
                  <a:gd name="T11" fmla="*/ 0 h 31"/>
                  <a:gd name="T12" fmla="*/ 85 w 106"/>
                  <a:gd name="T13" fmla="*/ 0 h 31"/>
                  <a:gd name="T14" fmla="*/ 85 w 106"/>
                  <a:gd name="T15" fmla="*/ 31 h 31"/>
                  <a:gd name="T16" fmla="*/ 106 w 106"/>
                  <a:gd name="T17" fmla="*/ 31 h 31"/>
                  <a:gd name="T18" fmla="*/ 106 w 106"/>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1">
                    <a:moveTo>
                      <a:pt x="49" y="0"/>
                    </a:moveTo>
                    <a:lnTo>
                      <a:pt x="0" y="0"/>
                    </a:lnTo>
                    <a:lnTo>
                      <a:pt x="0" y="31"/>
                    </a:lnTo>
                    <a:lnTo>
                      <a:pt x="49" y="31"/>
                    </a:lnTo>
                    <a:lnTo>
                      <a:pt x="49" y="0"/>
                    </a:lnTo>
                    <a:close/>
                    <a:moveTo>
                      <a:pt x="106" y="0"/>
                    </a:moveTo>
                    <a:lnTo>
                      <a:pt x="85" y="0"/>
                    </a:lnTo>
                    <a:lnTo>
                      <a:pt x="85" y="31"/>
                    </a:lnTo>
                    <a:lnTo>
                      <a:pt x="106" y="31"/>
                    </a:lnTo>
                    <a:lnTo>
                      <a:pt x="106" y="0"/>
                    </a:lnTo>
                    <a:close/>
                  </a:path>
                </a:pathLst>
              </a:custGeom>
              <a:solidFill>
                <a:srgbClr val="4248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2" name="ïśļídê"/>
              <p:cNvSpPr/>
              <p:nvPr/>
            </p:nvSpPr>
            <p:spPr bwMode="auto">
              <a:xfrm>
                <a:off x="4747" y="2186"/>
                <a:ext cx="106" cy="31"/>
              </a:xfrm>
              <a:custGeom>
                <a:avLst/>
                <a:gdLst>
                  <a:gd name="T0" fmla="*/ 49 w 106"/>
                  <a:gd name="T1" fmla="*/ 0 h 31"/>
                  <a:gd name="T2" fmla="*/ 0 w 106"/>
                  <a:gd name="T3" fmla="*/ 0 h 31"/>
                  <a:gd name="T4" fmla="*/ 0 w 106"/>
                  <a:gd name="T5" fmla="*/ 31 h 31"/>
                  <a:gd name="T6" fmla="*/ 49 w 106"/>
                  <a:gd name="T7" fmla="*/ 31 h 31"/>
                  <a:gd name="T8" fmla="*/ 49 w 106"/>
                  <a:gd name="T9" fmla="*/ 0 h 31"/>
                  <a:gd name="T10" fmla="*/ 106 w 106"/>
                  <a:gd name="T11" fmla="*/ 0 h 31"/>
                  <a:gd name="T12" fmla="*/ 85 w 106"/>
                  <a:gd name="T13" fmla="*/ 0 h 31"/>
                  <a:gd name="T14" fmla="*/ 85 w 106"/>
                  <a:gd name="T15" fmla="*/ 31 h 31"/>
                  <a:gd name="T16" fmla="*/ 106 w 106"/>
                  <a:gd name="T17" fmla="*/ 31 h 31"/>
                  <a:gd name="T18" fmla="*/ 106 w 106"/>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1">
                    <a:moveTo>
                      <a:pt x="49" y="0"/>
                    </a:moveTo>
                    <a:lnTo>
                      <a:pt x="0" y="0"/>
                    </a:lnTo>
                    <a:lnTo>
                      <a:pt x="0" y="31"/>
                    </a:lnTo>
                    <a:lnTo>
                      <a:pt x="49" y="31"/>
                    </a:lnTo>
                    <a:lnTo>
                      <a:pt x="49" y="0"/>
                    </a:lnTo>
                    <a:moveTo>
                      <a:pt x="106" y="0"/>
                    </a:moveTo>
                    <a:lnTo>
                      <a:pt x="85" y="0"/>
                    </a:lnTo>
                    <a:lnTo>
                      <a:pt x="85" y="31"/>
                    </a:lnTo>
                    <a:lnTo>
                      <a:pt x="106" y="31"/>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3" name="ïşḷïḑè"/>
              <p:cNvSpPr/>
              <p:nvPr/>
            </p:nvSpPr>
            <p:spPr bwMode="auto">
              <a:xfrm>
                <a:off x="4747" y="2249"/>
                <a:ext cx="106" cy="31"/>
              </a:xfrm>
              <a:custGeom>
                <a:avLst/>
                <a:gdLst>
                  <a:gd name="T0" fmla="*/ 49 w 106"/>
                  <a:gd name="T1" fmla="*/ 0 h 31"/>
                  <a:gd name="T2" fmla="*/ 0 w 106"/>
                  <a:gd name="T3" fmla="*/ 0 h 31"/>
                  <a:gd name="T4" fmla="*/ 0 w 106"/>
                  <a:gd name="T5" fmla="*/ 31 h 31"/>
                  <a:gd name="T6" fmla="*/ 49 w 106"/>
                  <a:gd name="T7" fmla="*/ 31 h 31"/>
                  <a:gd name="T8" fmla="*/ 49 w 106"/>
                  <a:gd name="T9" fmla="*/ 0 h 31"/>
                  <a:gd name="T10" fmla="*/ 106 w 106"/>
                  <a:gd name="T11" fmla="*/ 0 h 31"/>
                  <a:gd name="T12" fmla="*/ 85 w 106"/>
                  <a:gd name="T13" fmla="*/ 0 h 31"/>
                  <a:gd name="T14" fmla="*/ 85 w 106"/>
                  <a:gd name="T15" fmla="*/ 31 h 31"/>
                  <a:gd name="T16" fmla="*/ 106 w 106"/>
                  <a:gd name="T17" fmla="*/ 31 h 31"/>
                  <a:gd name="T18" fmla="*/ 106 w 106"/>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1">
                    <a:moveTo>
                      <a:pt x="49" y="0"/>
                    </a:moveTo>
                    <a:lnTo>
                      <a:pt x="0" y="0"/>
                    </a:lnTo>
                    <a:lnTo>
                      <a:pt x="0" y="31"/>
                    </a:lnTo>
                    <a:lnTo>
                      <a:pt x="49" y="31"/>
                    </a:lnTo>
                    <a:lnTo>
                      <a:pt x="49" y="0"/>
                    </a:lnTo>
                    <a:close/>
                    <a:moveTo>
                      <a:pt x="106" y="0"/>
                    </a:moveTo>
                    <a:lnTo>
                      <a:pt x="85" y="0"/>
                    </a:lnTo>
                    <a:lnTo>
                      <a:pt x="85" y="31"/>
                    </a:lnTo>
                    <a:lnTo>
                      <a:pt x="106" y="31"/>
                    </a:lnTo>
                    <a:lnTo>
                      <a:pt x="106" y="0"/>
                    </a:lnTo>
                    <a:close/>
                  </a:path>
                </a:pathLst>
              </a:custGeom>
              <a:solidFill>
                <a:srgbClr val="4248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4" name="îṡlîḑé"/>
              <p:cNvSpPr/>
              <p:nvPr/>
            </p:nvSpPr>
            <p:spPr bwMode="auto">
              <a:xfrm>
                <a:off x="4747" y="2249"/>
                <a:ext cx="106" cy="31"/>
              </a:xfrm>
              <a:custGeom>
                <a:avLst/>
                <a:gdLst>
                  <a:gd name="T0" fmla="*/ 49 w 106"/>
                  <a:gd name="T1" fmla="*/ 0 h 31"/>
                  <a:gd name="T2" fmla="*/ 0 w 106"/>
                  <a:gd name="T3" fmla="*/ 0 h 31"/>
                  <a:gd name="T4" fmla="*/ 0 w 106"/>
                  <a:gd name="T5" fmla="*/ 31 h 31"/>
                  <a:gd name="T6" fmla="*/ 49 w 106"/>
                  <a:gd name="T7" fmla="*/ 31 h 31"/>
                  <a:gd name="T8" fmla="*/ 49 w 106"/>
                  <a:gd name="T9" fmla="*/ 0 h 31"/>
                  <a:gd name="T10" fmla="*/ 106 w 106"/>
                  <a:gd name="T11" fmla="*/ 0 h 31"/>
                  <a:gd name="T12" fmla="*/ 85 w 106"/>
                  <a:gd name="T13" fmla="*/ 0 h 31"/>
                  <a:gd name="T14" fmla="*/ 85 w 106"/>
                  <a:gd name="T15" fmla="*/ 31 h 31"/>
                  <a:gd name="T16" fmla="*/ 106 w 106"/>
                  <a:gd name="T17" fmla="*/ 31 h 31"/>
                  <a:gd name="T18" fmla="*/ 106 w 106"/>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1">
                    <a:moveTo>
                      <a:pt x="49" y="0"/>
                    </a:moveTo>
                    <a:lnTo>
                      <a:pt x="0" y="0"/>
                    </a:lnTo>
                    <a:lnTo>
                      <a:pt x="0" y="31"/>
                    </a:lnTo>
                    <a:lnTo>
                      <a:pt x="49" y="31"/>
                    </a:lnTo>
                    <a:lnTo>
                      <a:pt x="49" y="0"/>
                    </a:lnTo>
                    <a:moveTo>
                      <a:pt x="106" y="0"/>
                    </a:moveTo>
                    <a:lnTo>
                      <a:pt x="85" y="0"/>
                    </a:lnTo>
                    <a:lnTo>
                      <a:pt x="85" y="31"/>
                    </a:lnTo>
                    <a:lnTo>
                      <a:pt x="106" y="31"/>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5" name="iS1îḑé"/>
              <p:cNvSpPr/>
              <p:nvPr/>
            </p:nvSpPr>
            <p:spPr bwMode="auto">
              <a:xfrm>
                <a:off x="4747" y="2313"/>
                <a:ext cx="106" cy="31"/>
              </a:xfrm>
              <a:custGeom>
                <a:avLst/>
                <a:gdLst>
                  <a:gd name="T0" fmla="*/ 49 w 106"/>
                  <a:gd name="T1" fmla="*/ 0 h 31"/>
                  <a:gd name="T2" fmla="*/ 0 w 106"/>
                  <a:gd name="T3" fmla="*/ 0 h 31"/>
                  <a:gd name="T4" fmla="*/ 0 w 106"/>
                  <a:gd name="T5" fmla="*/ 31 h 31"/>
                  <a:gd name="T6" fmla="*/ 49 w 106"/>
                  <a:gd name="T7" fmla="*/ 31 h 31"/>
                  <a:gd name="T8" fmla="*/ 49 w 106"/>
                  <a:gd name="T9" fmla="*/ 0 h 31"/>
                  <a:gd name="T10" fmla="*/ 106 w 106"/>
                  <a:gd name="T11" fmla="*/ 0 h 31"/>
                  <a:gd name="T12" fmla="*/ 85 w 106"/>
                  <a:gd name="T13" fmla="*/ 0 h 31"/>
                  <a:gd name="T14" fmla="*/ 85 w 106"/>
                  <a:gd name="T15" fmla="*/ 31 h 31"/>
                  <a:gd name="T16" fmla="*/ 106 w 106"/>
                  <a:gd name="T17" fmla="*/ 31 h 31"/>
                  <a:gd name="T18" fmla="*/ 106 w 106"/>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1">
                    <a:moveTo>
                      <a:pt x="49" y="0"/>
                    </a:moveTo>
                    <a:lnTo>
                      <a:pt x="0" y="0"/>
                    </a:lnTo>
                    <a:lnTo>
                      <a:pt x="0" y="31"/>
                    </a:lnTo>
                    <a:lnTo>
                      <a:pt x="49" y="31"/>
                    </a:lnTo>
                    <a:lnTo>
                      <a:pt x="49" y="0"/>
                    </a:lnTo>
                    <a:close/>
                    <a:moveTo>
                      <a:pt x="106" y="0"/>
                    </a:moveTo>
                    <a:lnTo>
                      <a:pt x="85" y="0"/>
                    </a:lnTo>
                    <a:lnTo>
                      <a:pt x="85" y="31"/>
                    </a:lnTo>
                    <a:lnTo>
                      <a:pt x="106" y="31"/>
                    </a:lnTo>
                    <a:lnTo>
                      <a:pt x="106" y="0"/>
                    </a:lnTo>
                    <a:close/>
                  </a:path>
                </a:pathLst>
              </a:custGeom>
              <a:solidFill>
                <a:srgbClr val="4248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6" name="ïṡlîdé"/>
              <p:cNvSpPr/>
              <p:nvPr/>
            </p:nvSpPr>
            <p:spPr bwMode="auto">
              <a:xfrm>
                <a:off x="4747" y="2313"/>
                <a:ext cx="106" cy="31"/>
              </a:xfrm>
              <a:custGeom>
                <a:avLst/>
                <a:gdLst>
                  <a:gd name="T0" fmla="*/ 49 w 106"/>
                  <a:gd name="T1" fmla="*/ 0 h 31"/>
                  <a:gd name="T2" fmla="*/ 0 w 106"/>
                  <a:gd name="T3" fmla="*/ 0 h 31"/>
                  <a:gd name="T4" fmla="*/ 0 w 106"/>
                  <a:gd name="T5" fmla="*/ 31 h 31"/>
                  <a:gd name="T6" fmla="*/ 49 w 106"/>
                  <a:gd name="T7" fmla="*/ 31 h 31"/>
                  <a:gd name="T8" fmla="*/ 49 w 106"/>
                  <a:gd name="T9" fmla="*/ 0 h 31"/>
                  <a:gd name="T10" fmla="*/ 106 w 106"/>
                  <a:gd name="T11" fmla="*/ 0 h 31"/>
                  <a:gd name="T12" fmla="*/ 85 w 106"/>
                  <a:gd name="T13" fmla="*/ 0 h 31"/>
                  <a:gd name="T14" fmla="*/ 85 w 106"/>
                  <a:gd name="T15" fmla="*/ 31 h 31"/>
                  <a:gd name="T16" fmla="*/ 106 w 106"/>
                  <a:gd name="T17" fmla="*/ 31 h 31"/>
                  <a:gd name="T18" fmla="*/ 106 w 106"/>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1">
                    <a:moveTo>
                      <a:pt x="49" y="0"/>
                    </a:moveTo>
                    <a:lnTo>
                      <a:pt x="0" y="0"/>
                    </a:lnTo>
                    <a:lnTo>
                      <a:pt x="0" y="31"/>
                    </a:lnTo>
                    <a:lnTo>
                      <a:pt x="49" y="31"/>
                    </a:lnTo>
                    <a:lnTo>
                      <a:pt x="49" y="0"/>
                    </a:lnTo>
                    <a:moveTo>
                      <a:pt x="106" y="0"/>
                    </a:moveTo>
                    <a:lnTo>
                      <a:pt x="85" y="0"/>
                    </a:lnTo>
                    <a:lnTo>
                      <a:pt x="85" y="31"/>
                    </a:lnTo>
                    <a:lnTo>
                      <a:pt x="106" y="31"/>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7" name="ïṥḻíḑé"/>
              <p:cNvSpPr/>
              <p:nvPr/>
            </p:nvSpPr>
            <p:spPr bwMode="auto">
              <a:xfrm>
                <a:off x="4747" y="2376"/>
                <a:ext cx="106" cy="32"/>
              </a:xfrm>
              <a:custGeom>
                <a:avLst/>
                <a:gdLst>
                  <a:gd name="T0" fmla="*/ 49 w 106"/>
                  <a:gd name="T1" fmla="*/ 0 h 32"/>
                  <a:gd name="T2" fmla="*/ 0 w 106"/>
                  <a:gd name="T3" fmla="*/ 0 h 32"/>
                  <a:gd name="T4" fmla="*/ 0 w 106"/>
                  <a:gd name="T5" fmla="*/ 32 h 32"/>
                  <a:gd name="T6" fmla="*/ 49 w 106"/>
                  <a:gd name="T7" fmla="*/ 32 h 32"/>
                  <a:gd name="T8" fmla="*/ 49 w 106"/>
                  <a:gd name="T9" fmla="*/ 0 h 32"/>
                  <a:gd name="T10" fmla="*/ 106 w 106"/>
                  <a:gd name="T11" fmla="*/ 0 h 32"/>
                  <a:gd name="T12" fmla="*/ 85 w 106"/>
                  <a:gd name="T13" fmla="*/ 0 h 32"/>
                  <a:gd name="T14" fmla="*/ 85 w 106"/>
                  <a:gd name="T15" fmla="*/ 32 h 32"/>
                  <a:gd name="T16" fmla="*/ 106 w 106"/>
                  <a:gd name="T17" fmla="*/ 32 h 32"/>
                  <a:gd name="T18" fmla="*/ 106 w 106"/>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2">
                    <a:moveTo>
                      <a:pt x="49" y="0"/>
                    </a:moveTo>
                    <a:lnTo>
                      <a:pt x="0" y="0"/>
                    </a:lnTo>
                    <a:lnTo>
                      <a:pt x="0" y="32"/>
                    </a:lnTo>
                    <a:lnTo>
                      <a:pt x="49" y="32"/>
                    </a:lnTo>
                    <a:lnTo>
                      <a:pt x="49" y="0"/>
                    </a:lnTo>
                    <a:close/>
                    <a:moveTo>
                      <a:pt x="106" y="0"/>
                    </a:moveTo>
                    <a:lnTo>
                      <a:pt x="85" y="0"/>
                    </a:lnTo>
                    <a:lnTo>
                      <a:pt x="85" y="32"/>
                    </a:lnTo>
                    <a:lnTo>
                      <a:pt x="106" y="32"/>
                    </a:lnTo>
                    <a:lnTo>
                      <a:pt x="106" y="0"/>
                    </a:lnTo>
                    <a:close/>
                  </a:path>
                </a:pathLst>
              </a:custGeom>
              <a:solidFill>
                <a:srgbClr val="4248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8" name="îṧḷîďê"/>
              <p:cNvSpPr/>
              <p:nvPr/>
            </p:nvSpPr>
            <p:spPr bwMode="auto">
              <a:xfrm>
                <a:off x="4747" y="2376"/>
                <a:ext cx="106" cy="32"/>
              </a:xfrm>
              <a:custGeom>
                <a:avLst/>
                <a:gdLst>
                  <a:gd name="T0" fmla="*/ 49 w 106"/>
                  <a:gd name="T1" fmla="*/ 0 h 32"/>
                  <a:gd name="T2" fmla="*/ 0 w 106"/>
                  <a:gd name="T3" fmla="*/ 0 h 32"/>
                  <a:gd name="T4" fmla="*/ 0 w 106"/>
                  <a:gd name="T5" fmla="*/ 32 h 32"/>
                  <a:gd name="T6" fmla="*/ 49 w 106"/>
                  <a:gd name="T7" fmla="*/ 32 h 32"/>
                  <a:gd name="T8" fmla="*/ 49 w 106"/>
                  <a:gd name="T9" fmla="*/ 0 h 32"/>
                  <a:gd name="T10" fmla="*/ 106 w 106"/>
                  <a:gd name="T11" fmla="*/ 0 h 32"/>
                  <a:gd name="T12" fmla="*/ 85 w 106"/>
                  <a:gd name="T13" fmla="*/ 0 h 32"/>
                  <a:gd name="T14" fmla="*/ 85 w 106"/>
                  <a:gd name="T15" fmla="*/ 32 h 32"/>
                  <a:gd name="T16" fmla="*/ 106 w 106"/>
                  <a:gd name="T17" fmla="*/ 32 h 32"/>
                  <a:gd name="T18" fmla="*/ 106 w 106"/>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2">
                    <a:moveTo>
                      <a:pt x="49" y="0"/>
                    </a:moveTo>
                    <a:lnTo>
                      <a:pt x="0" y="0"/>
                    </a:lnTo>
                    <a:lnTo>
                      <a:pt x="0" y="32"/>
                    </a:lnTo>
                    <a:lnTo>
                      <a:pt x="49" y="32"/>
                    </a:lnTo>
                    <a:lnTo>
                      <a:pt x="49" y="0"/>
                    </a:lnTo>
                    <a:moveTo>
                      <a:pt x="106" y="0"/>
                    </a:moveTo>
                    <a:lnTo>
                      <a:pt x="85" y="0"/>
                    </a:lnTo>
                    <a:lnTo>
                      <a:pt x="85" y="32"/>
                    </a:lnTo>
                    <a:lnTo>
                      <a:pt x="106" y="32"/>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9" name="ïSḷiḑê"/>
              <p:cNvSpPr/>
              <p:nvPr/>
            </p:nvSpPr>
            <p:spPr bwMode="auto">
              <a:xfrm>
                <a:off x="4747" y="2438"/>
                <a:ext cx="106" cy="32"/>
              </a:xfrm>
              <a:custGeom>
                <a:avLst/>
                <a:gdLst>
                  <a:gd name="T0" fmla="*/ 49 w 106"/>
                  <a:gd name="T1" fmla="*/ 0 h 32"/>
                  <a:gd name="T2" fmla="*/ 0 w 106"/>
                  <a:gd name="T3" fmla="*/ 0 h 32"/>
                  <a:gd name="T4" fmla="*/ 0 w 106"/>
                  <a:gd name="T5" fmla="*/ 32 h 32"/>
                  <a:gd name="T6" fmla="*/ 49 w 106"/>
                  <a:gd name="T7" fmla="*/ 32 h 32"/>
                  <a:gd name="T8" fmla="*/ 49 w 106"/>
                  <a:gd name="T9" fmla="*/ 0 h 32"/>
                  <a:gd name="T10" fmla="*/ 106 w 106"/>
                  <a:gd name="T11" fmla="*/ 0 h 32"/>
                  <a:gd name="T12" fmla="*/ 85 w 106"/>
                  <a:gd name="T13" fmla="*/ 0 h 32"/>
                  <a:gd name="T14" fmla="*/ 85 w 106"/>
                  <a:gd name="T15" fmla="*/ 32 h 32"/>
                  <a:gd name="T16" fmla="*/ 106 w 106"/>
                  <a:gd name="T17" fmla="*/ 32 h 32"/>
                  <a:gd name="T18" fmla="*/ 106 w 106"/>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2">
                    <a:moveTo>
                      <a:pt x="49" y="0"/>
                    </a:moveTo>
                    <a:lnTo>
                      <a:pt x="0" y="0"/>
                    </a:lnTo>
                    <a:lnTo>
                      <a:pt x="0" y="32"/>
                    </a:lnTo>
                    <a:lnTo>
                      <a:pt x="49" y="32"/>
                    </a:lnTo>
                    <a:lnTo>
                      <a:pt x="49" y="0"/>
                    </a:lnTo>
                    <a:close/>
                    <a:moveTo>
                      <a:pt x="106" y="0"/>
                    </a:moveTo>
                    <a:lnTo>
                      <a:pt x="85" y="0"/>
                    </a:lnTo>
                    <a:lnTo>
                      <a:pt x="85" y="32"/>
                    </a:lnTo>
                    <a:lnTo>
                      <a:pt x="106" y="32"/>
                    </a:lnTo>
                    <a:lnTo>
                      <a:pt x="106" y="0"/>
                    </a:lnTo>
                    <a:close/>
                  </a:path>
                </a:pathLst>
              </a:custGeom>
              <a:solidFill>
                <a:srgbClr val="4248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0" name="ïṣḷídê"/>
              <p:cNvSpPr/>
              <p:nvPr/>
            </p:nvSpPr>
            <p:spPr bwMode="auto">
              <a:xfrm>
                <a:off x="4747" y="2438"/>
                <a:ext cx="106" cy="32"/>
              </a:xfrm>
              <a:custGeom>
                <a:avLst/>
                <a:gdLst>
                  <a:gd name="T0" fmla="*/ 49 w 106"/>
                  <a:gd name="T1" fmla="*/ 0 h 32"/>
                  <a:gd name="T2" fmla="*/ 0 w 106"/>
                  <a:gd name="T3" fmla="*/ 0 h 32"/>
                  <a:gd name="T4" fmla="*/ 0 w 106"/>
                  <a:gd name="T5" fmla="*/ 32 h 32"/>
                  <a:gd name="T6" fmla="*/ 49 w 106"/>
                  <a:gd name="T7" fmla="*/ 32 h 32"/>
                  <a:gd name="T8" fmla="*/ 49 w 106"/>
                  <a:gd name="T9" fmla="*/ 0 h 32"/>
                  <a:gd name="T10" fmla="*/ 106 w 106"/>
                  <a:gd name="T11" fmla="*/ 0 h 32"/>
                  <a:gd name="T12" fmla="*/ 85 w 106"/>
                  <a:gd name="T13" fmla="*/ 0 h 32"/>
                  <a:gd name="T14" fmla="*/ 85 w 106"/>
                  <a:gd name="T15" fmla="*/ 32 h 32"/>
                  <a:gd name="T16" fmla="*/ 106 w 106"/>
                  <a:gd name="T17" fmla="*/ 32 h 32"/>
                  <a:gd name="T18" fmla="*/ 106 w 106"/>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2">
                    <a:moveTo>
                      <a:pt x="49" y="0"/>
                    </a:moveTo>
                    <a:lnTo>
                      <a:pt x="0" y="0"/>
                    </a:lnTo>
                    <a:lnTo>
                      <a:pt x="0" y="32"/>
                    </a:lnTo>
                    <a:lnTo>
                      <a:pt x="49" y="32"/>
                    </a:lnTo>
                    <a:lnTo>
                      <a:pt x="49" y="0"/>
                    </a:lnTo>
                    <a:moveTo>
                      <a:pt x="106" y="0"/>
                    </a:moveTo>
                    <a:lnTo>
                      <a:pt x="85" y="0"/>
                    </a:lnTo>
                    <a:lnTo>
                      <a:pt x="85" y="32"/>
                    </a:lnTo>
                    <a:lnTo>
                      <a:pt x="106" y="32"/>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1" name="ïśļiḑé"/>
              <p:cNvSpPr/>
              <p:nvPr/>
            </p:nvSpPr>
            <p:spPr bwMode="auto">
              <a:xfrm>
                <a:off x="4747" y="2501"/>
                <a:ext cx="106" cy="33"/>
              </a:xfrm>
              <a:custGeom>
                <a:avLst/>
                <a:gdLst>
                  <a:gd name="T0" fmla="*/ 49 w 106"/>
                  <a:gd name="T1" fmla="*/ 0 h 33"/>
                  <a:gd name="T2" fmla="*/ 0 w 106"/>
                  <a:gd name="T3" fmla="*/ 0 h 33"/>
                  <a:gd name="T4" fmla="*/ 0 w 106"/>
                  <a:gd name="T5" fmla="*/ 33 h 33"/>
                  <a:gd name="T6" fmla="*/ 49 w 106"/>
                  <a:gd name="T7" fmla="*/ 33 h 33"/>
                  <a:gd name="T8" fmla="*/ 49 w 106"/>
                  <a:gd name="T9" fmla="*/ 0 h 33"/>
                  <a:gd name="T10" fmla="*/ 106 w 106"/>
                  <a:gd name="T11" fmla="*/ 0 h 33"/>
                  <a:gd name="T12" fmla="*/ 85 w 106"/>
                  <a:gd name="T13" fmla="*/ 0 h 33"/>
                  <a:gd name="T14" fmla="*/ 85 w 106"/>
                  <a:gd name="T15" fmla="*/ 33 h 33"/>
                  <a:gd name="T16" fmla="*/ 106 w 106"/>
                  <a:gd name="T17" fmla="*/ 33 h 33"/>
                  <a:gd name="T18" fmla="*/ 106 w 106"/>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3">
                    <a:moveTo>
                      <a:pt x="49" y="0"/>
                    </a:moveTo>
                    <a:lnTo>
                      <a:pt x="0" y="0"/>
                    </a:lnTo>
                    <a:lnTo>
                      <a:pt x="0" y="33"/>
                    </a:lnTo>
                    <a:lnTo>
                      <a:pt x="49" y="33"/>
                    </a:lnTo>
                    <a:lnTo>
                      <a:pt x="49" y="0"/>
                    </a:lnTo>
                    <a:close/>
                    <a:moveTo>
                      <a:pt x="106" y="0"/>
                    </a:moveTo>
                    <a:lnTo>
                      <a:pt x="85" y="0"/>
                    </a:lnTo>
                    <a:lnTo>
                      <a:pt x="85" y="33"/>
                    </a:lnTo>
                    <a:lnTo>
                      <a:pt x="106" y="33"/>
                    </a:lnTo>
                    <a:lnTo>
                      <a:pt x="106" y="0"/>
                    </a:lnTo>
                    <a:close/>
                  </a:path>
                </a:pathLst>
              </a:custGeom>
              <a:solidFill>
                <a:srgbClr val="4248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2" name="î$ḻiďe"/>
              <p:cNvSpPr/>
              <p:nvPr/>
            </p:nvSpPr>
            <p:spPr bwMode="auto">
              <a:xfrm>
                <a:off x="4747" y="2501"/>
                <a:ext cx="106" cy="33"/>
              </a:xfrm>
              <a:custGeom>
                <a:avLst/>
                <a:gdLst>
                  <a:gd name="T0" fmla="*/ 49 w 106"/>
                  <a:gd name="T1" fmla="*/ 0 h 33"/>
                  <a:gd name="T2" fmla="*/ 0 w 106"/>
                  <a:gd name="T3" fmla="*/ 0 h 33"/>
                  <a:gd name="T4" fmla="*/ 0 w 106"/>
                  <a:gd name="T5" fmla="*/ 33 h 33"/>
                  <a:gd name="T6" fmla="*/ 49 w 106"/>
                  <a:gd name="T7" fmla="*/ 33 h 33"/>
                  <a:gd name="T8" fmla="*/ 49 w 106"/>
                  <a:gd name="T9" fmla="*/ 0 h 33"/>
                  <a:gd name="T10" fmla="*/ 106 w 106"/>
                  <a:gd name="T11" fmla="*/ 0 h 33"/>
                  <a:gd name="T12" fmla="*/ 85 w 106"/>
                  <a:gd name="T13" fmla="*/ 0 h 33"/>
                  <a:gd name="T14" fmla="*/ 85 w 106"/>
                  <a:gd name="T15" fmla="*/ 33 h 33"/>
                  <a:gd name="T16" fmla="*/ 106 w 106"/>
                  <a:gd name="T17" fmla="*/ 33 h 33"/>
                  <a:gd name="T18" fmla="*/ 106 w 106"/>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3">
                    <a:moveTo>
                      <a:pt x="49" y="0"/>
                    </a:moveTo>
                    <a:lnTo>
                      <a:pt x="0" y="0"/>
                    </a:lnTo>
                    <a:lnTo>
                      <a:pt x="0" y="33"/>
                    </a:lnTo>
                    <a:lnTo>
                      <a:pt x="49" y="33"/>
                    </a:lnTo>
                    <a:lnTo>
                      <a:pt x="49" y="0"/>
                    </a:lnTo>
                    <a:moveTo>
                      <a:pt x="106" y="0"/>
                    </a:moveTo>
                    <a:lnTo>
                      <a:pt x="85" y="0"/>
                    </a:lnTo>
                    <a:lnTo>
                      <a:pt x="85" y="33"/>
                    </a:lnTo>
                    <a:lnTo>
                      <a:pt x="106" y="33"/>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3" name="ísḻïďê"/>
              <p:cNvSpPr/>
              <p:nvPr/>
            </p:nvSpPr>
            <p:spPr bwMode="auto">
              <a:xfrm>
                <a:off x="4747" y="2565"/>
                <a:ext cx="106" cy="32"/>
              </a:xfrm>
              <a:custGeom>
                <a:avLst/>
                <a:gdLst>
                  <a:gd name="T0" fmla="*/ 49 w 106"/>
                  <a:gd name="T1" fmla="*/ 0 h 32"/>
                  <a:gd name="T2" fmla="*/ 0 w 106"/>
                  <a:gd name="T3" fmla="*/ 0 h 32"/>
                  <a:gd name="T4" fmla="*/ 0 w 106"/>
                  <a:gd name="T5" fmla="*/ 32 h 32"/>
                  <a:gd name="T6" fmla="*/ 49 w 106"/>
                  <a:gd name="T7" fmla="*/ 32 h 32"/>
                  <a:gd name="T8" fmla="*/ 49 w 106"/>
                  <a:gd name="T9" fmla="*/ 0 h 32"/>
                  <a:gd name="T10" fmla="*/ 106 w 106"/>
                  <a:gd name="T11" fmla="*/ 0 h 32"/>
                  <a:gd name="T12" fmla="*/ 85 w 106"/>
                  <a:gd name="T13" fmla="*/ 0 h 32"/>
                  <a:gd name="T14" fmla="*/ 85 w 106"/>
                  <a:gd name="T15" fmla="*/ 32 h 32"/>
                  <a:gd name="T16" fmla="*/ 106 w 106"/>
                  <a:gd name="T17" fmla="*/ 32 h 32"/>
                  <a:gd name="T18" fmla="*/ 106 w 106"/>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2">
                    <a:moveTo>
                      <a:pt x="49" y="0"/>
                    </a:moveTo>
                    <a:lnTo>
                      <a:pt x="0" y="0"/>
                    </a:lnTo>
                    <a:lnTo>
                      <a:pt x="0" y="32"/>
                    </a:lnTo>
                    <a:lnTo>
                      <a:pt x="49" y="32"/>
                    </a:lnTo>
                    <a:lnTo>
                      <a:pt x="49" y="0"/>
                    </a:lnTo>
                    <a:close/>
                    <a:moveTo>
                      <a:pt x="106" y="0"/>
                    </a:moveTo>
                    <a:lnTo>
                      <a:pt x="85" y="0"/>
                    </a:lnTo>
                    <a:lnTo>
                      <a:pt x="85" y="32"/>
                    </a:lnTo>
                    <a:lnTo>
                      <a:pt x="106" y="32"/>
                    </a:lnTo>
                    <a:lnTo>
                      <a:pt x="106" y="0"/>
                    </a:lnTo>
                    <a:close/>
                  </a:path>
                </a:pathLst>
              </a:custGeom>
              <a:solidFill>
                <a:srgbClr val="4248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4" name="îṩ1iďé"/>
              <p:cNvSpPr/>
              <p:nvPr/>
            </p:nvSpPr>
            <p:spPr bwMode="auto">
              <a:xfrm>
                <a:off x="4747" y="2565"/>
                <a:ext cx="106" cy="32"/>
              </a:xfrm>
              <a:custGeom>
                <a:avLst/>
                <a:gdLst>
                  <a:gd name="T0" fmla="*/ 49 w 106"/>
                  <a:gd name="T1" fmla="*/ 0 h 32"/>
                  <a:gd name="T2" fmla="*/ 0 w 106"/>
                  <a:gd name="T3" fmla="*/ 0 h 32"/>
                  <a:gd name="T4" fmla="*/ 0 w 106"/>
                  <a:gd name="T5" fmla="*/ 32 h 32"/>
                  <a:gd name="T6" fmla="*/ 49 w 106"/>
                  <a:gd name="T7" fmla="*/ 32 h 32"/>
                  <a:gd name="T8" fmla="*/ 49 w 106"/>
                  <a:gd name="T9" fmla="*/ 0 h 32"/>
                  <a:gd name="T10" fmla="*/ 106 w 106"/>
                  <a:gd name="T11" fmla="*/ 0 h 32"/>
                  <a:gd name="T12" fmla="*/ 85 w 106"/>
                  <a:gd name="T13" fmla="*/ 0 h 32"/>
                  <a:gd name="T14" fmla="*/ 85 w 106"/>
                  <a:gd name="T15" fmla="*/ 32 h 32"/>
                  <a:gd name="T16" fmla="*/ 106 w 106"/>
                  <a:gd name="T17" fmla="*/ 32 h 32"/>
                  <a:gd name="T18" fmla="*/ 106 w 106"/>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2">
                    <a:moveTo>
                      <a:pt x="49" y="0"/>
                    </a:moveTo>
                    <a:lnTo>
                      <a:pt x="0" y="0"/>
                    </a:lnTo>
                    <a:lnTo>
                      <a:pt x="0" y="32"/>
                    </a:lnTo>
                    <a:lnTo>
                      <a:pt x="49" y="32"/>
                    </a:lnTo>
                    <a:lnTo>
                      <a:pt x="49" y="0"/>
                    </a:lnTo>
                    <a:moveTo>
                      <a:pt x="106" y="0"/>
                    </a:moveTo>
                    <a:lnTo>
                      <a:pt x="85" y="0"/>
                    </a:lnTo>
                    <a:lnTo>
                      <a:pt x="85" y="32"/>
                    </a:lnTo>
                    <a:lnTo>
                      <a:pt x="106" y="32"/>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5" name="îṣḷíḓè"/>
              <p:cNvSpPr/>
              <p:nvPr/>
            </p:nvSpPr>
            <p:spPr bwMode="auto">
              <a:xfrm>
                <a:off x="4747" y="2629"/>
                <a:ext cx="106" cy="32"/>
              </a:xfrm>
              <a:custGeom>
                <a:avLst/>
                <a:gdLst>
                  <a:gd name="T0" fmla="*/ 49 w 106"/>
                  <a:gd name="T1" fmla="*/ 0 h 32"/>
                  <a:gd name="T2" fmla="*/ 0 w 106"/>
                  <a:gd name="T3" fmla="*/ 0 h 32"/>
                  <a:gd name="T4" fmla="*/ 0 w 106"/>
                  <a:gd name="T5" fmla="*/ 32 h 32"/>
                  <a:gd name="T6" fmla="*/ 49 w 106"/>
                  <a:gd name="T7" fmla="*/ 32 h 32"/>
                  <a:gd name="T8" fmla="*/ 49 w 106"/>
                  <a:gd name="T9" fmla="*/ 0 h 32"/>
                  <a:gd name="T10" fmla="*/ 106 w 106"/>
                  <a:gd name="T11" fmla="*/ 0 h 32"/>
                  <a:gd name="T12" fmla="*/ 85 w 106"/>
                  <a:gd name="T13" fmla="*/ 0 h 32"/>
                  <a:gd name="T14" fmla="*/ 85 w 106"/>
                  <a:gd name="T15" fmla="*/ 32 h 32"/>
                  <a:gd name="T16" fmla="*/ 106 w 106"/>
                  <a:gd name="T17" fmla="*/ 32 h 32"/>
                  <a:gd name="T18" fmla="*/ 106 w 106"/>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2">
                    <a:moveTo>
                      <a:pt x="49" y="0"/>
                    </a:moveTo>
                    <a:lnTo>
                      <a:pt x="0" y="0"/>
                    </a:lnTo>
                    <a:lnTo>
                      <a:pt x="0" y="32"/>
                    </a:lnTo>
                    <a:lnTo>
                      <a:pt x="49" y="32"/>
                    </a:lnTo>
                    <a:lnTo>
                      <a:pt x="49" y="0"/>
                    </a:lnTo>
                    <a:close/>
                    <a:moveTo>
                      <a:pt x="106" y="0"/>
                    </a:moveTo>
                    <a:lnTo>
                      <a:pt x="85" y="0"/>
                    </a:lnTo>
                    <a:lnTo>
                      <a:pt x="85" y="32"/>
                    </a:lnTo>
                    <a:lnTo>
                      <a:pt x="106" y="32"/>
                    </a:lnTo>
                    <a:lnTo>
                      <a:pt x="106" y="0"/>
                    </a:lnTo>
                    <a:close/>
                  </a:path>
                </a:pathLst>
              </a:custGeom>
              <a:solidFill>
                <a:srgbClr val="4248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6" name="ïṩľïḍè"/>
              <p:cNvSpPr/>
              <p:nvPr/>
            </p:nvSpPr>
            <p:spPr bwMode="auto">
              <a:xfrm>
                <a:off x="4747" y="2629"/>
                <a:ext cx="106" cy="32"/>
              </a:xfrm>
              <a:custGeom>
                <a:avLst/>
                <a:gdLst>
                  <a:gd name="T0" fmla="*/ 49 w 106"/>
                  <a:gd name="T1" fmla="*/ 0 h 32"/>
                  <a:gd name="T2" fmla="*/ 0 w 106"/>
                  <a:gd name="T3" fmla="*/ 0 h 32"/>
                  <a:gd name="T4" fmla="*/ 0 w 106"/>
                  <a:gd name="T5" fmla="*/ 32 h 32"/>
                  <a:gd name="T6" fmla="*/ 49 w 106"/>
                  <a:gd name="T7" fmla="*/ 32 h 32"/>
                  <a:gd name="T8" fmla="*/ 49 w 106"/>
                  <a:gd name="T9" fmla="*/ 0 h 32"/>
                  <a:gd name="T10" fmla="*/ 106 w 106"/>
                  <a:gd name="T11" fmla="*/ 0 h 32"/>
                  <a:gd name="T12" fmla="*/ 85 w 106"/>
                  <a:gd name="T13" fmla="*/ 0 h 32"/>
                  <a:gd name="T14" fmla="*/ 85 w 106"/>
                  <a:gd name="T15" fmla="*/ 32 h 32"/>
                  <a:gd name="T16" fmla="*/ 106 w 106"/>
                  <a:gd name="T17" fmla="*/ 32 h 32"/>
                  <a:gd name="T18" fmla="*/ 106 w 106"/>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2">
                    <a:moveTo>
                      <a:pt x="49" y="0"/>
                    </a:moveTo>
                    <a:lnTo>
                      <a:pt x="0" y="0"/>
                    </a:lnTo>
                    <a:lnTo>
                      <a:pt x="0" y="32"/>
                    </a:lnTo>
                    <a:lnTo>
                      <a:pt x="49" y="32"/>
                    </a:lnTo>
                    <a:lnTo>
                      <a:pt x="49" y="0"/>
                    </a:lnTo>
                    <a:moveTo>
                      <a:pt x="106" y="0"/>
                    </a:moveTo>
                    <a:lnTo>
                      <a:pt x="85" y="0"/>
                    </a:lnTo>
                    <a:lnTo>
                      <a:pt x="85" y="32"/>
                    </a:lnTo>
                    <a:lnTo>
                      <a:pt x="106" y="32"/>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7" name="ïṥlidé"/>
              <p:cNvSpPr/>
              <p:nvPr/>
            </p:nvSpPr>
            <p:spPr bwMode="auto">
              <a:xfrm>
                <a:off x="4747" y="2692"/>
                <a:ext cx="106" cy="31"/>
              </a:xfrm>
              <a:custGeom>
                <a:avLst/>
                <a:gdLst>
                  <a:gd name="T0" fmla="*/ 49 w 106"/>
                  <a:gd name="T1" fmla="*/ 0 h 31"/>
                  <a:gd name="T2" fmla="*/ 0 w 106"/>
                  <a:gd name="T3" fmla="*/ 0 h 31"/>
                  <a:gd name="T4" fmla="*/ 0 w 106"/>
                  <a:gd name="T5" fmla="*/ 31 h 31"/>
                  <a:gd name="T6" fmla="*/ 49 w 106"/>
                  <a:gd name="T7" fmla="*/ 31 h 31"/>
                  <a:gd name="T8" fmla="*/ 49 w 106"/>
                  <a:gd name="T9" fmla="*/ 0 h 31"/>
                  <a:gd name="T10" fmla="*/ 106 w 106"/>
                  <a:gd name="T11" fmla="*/ 0 h 31"/>
                  <a:gd name="T12" fmla="*/ 85 w 106"/>
                  <a:gd name="T13" fmla="*/ 0 h 31"/>
                  <a:gd name="T14" fmla="*/ 85 w 106"/>
                  <a:gd name="T15" fmla="*/ 31 h 31"/>
                  <a:gd name="T16" fmla="*/ 106 w 106"/>
                  <a:gd name="T17" fmla="*/ 31 h 31"/>
                  <a:gd name="T18" fmla="*/ 106 w 106"/>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1">
                    <a:moveTo>
                      <a:pt x="49" y="0"/>
                    </a:moveTo>
                    <a:lnTo>
                      <a:pt x="0" y="0"/>
                    </a:lnTo>
                    <a:lnTo>
                      <a:pt x="0" y="31"/>
                    </a:lnTo>
                    <a:lnTo>
                      <a:pt x="49" y="31"/>
                    </a:lnTo>
                    <a:lnTo>
                      <a:pt x="49" y="0"/>
                    </a:lnTo>
                    <a:close/>
                    <a:moveTo>
                      <a:pt x="106" y="0"/>
                    </a:moveTo>
                    <a:lnTo>
                      <a:pt x="85" y="0"/>
                    </a:lnTo>
                    <a:lnTo>
                      <a:pt x="85" y="31"/>
                    </a:lnTo>
                    <a:lnTo>
                      <a:pt x="106" y="31"/>
                    </a:lnTo>
                    <a:lnTo>
                      <a:pt x="106" y="0"/>
                    </a:lnTo>
                    <a:close/>
                  </a:path>
                </a:pathLst>
              </a:custGeom>
              <a:solidFill>
                <a:srgbClr val="4248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8" name="iŝ1ïḓè"/>
              <p:cNvSpPr/>
              <p:nvPr/>
            </p:nvSpPr>
            <p:spPr bwMode="auto">
              <a:xfrm>
                <a:off x="4747" y="2692"/>
                <a:ext cx="106" cy="31"/>
              </a:xfrm>
              <a:custGeom>
                <a:avLst/>
                <a:gdLst>
                  <a:gd name="T0" fmla="*/ 49 w 106"/>
                  <a:gd name="T1" fmla="*/ 0 h 31"/>
                  <a:gd name="T2" fmla="*/ 0 w 106"/>
                  <a:gd name="T3" fmla="*/ 0 h 31"/>
                  <a:gd name="T4" fmla="*/ 0 w 106"/>
                  <a:gd name="T5" fmla="*/ 31 h 31"/>
                  <a:gd name="T6" fmla="*/ 49 w 106"/>
                  <a:gd name="T7" fmla="*/ 31 h 31"/>
                  <a:gd name="T8" fmla="*/ 49 w 106"/>
                  <a:gd name="T9" fmla="*/ 0 h 31"/>
                  <a:gd name="T10" fmla="*/ 106 w 106"/>
                  <a:gd name="T11" fmla="*/ 0 h 31"/>
                  <a:gd name="T12" fmla="*/ 85 w 106"/>
                  <a:gd name="T13" fmla="*/ 0 h 31"/>
                  <a:gd name="T14" fmla="*/ 85 w 106"/>
                  <a:gd name="T15" fmla="*/ 31 h 31"/>
                  <a:gd name="T16" fmla="*/ 106 w 106"/>
                  <a:gd name="T17" fmla="*/ 31 h 31"/>
                  <a:gd name="T18" fmla="*/ 106 w 106"/>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1">
                    <a:moveTo>
                      <a:pt x="49" y="0"/>
                    </a:moveTo>
                    <a:lnTo>
                      <a:pt x="0" y="0"/>
                    </a:lnTo>
                    <a:lnTo>
                      <a:pt x="0" y="31"/>
                    </a:lnTo>
                    <a:lnTo>
                      <a:pt x="49" y="31"/>
                    </a:lnTo>
                    <a:lnTo>
                      <a:pt x="49" y="0"/>
                    </a:lnTo>
                    <a:moveTo>
                      <a:pt x="106" y="0"/>
                    </a:moveTo>
                    <a:lnTo>
                      <a:pt x="85" y="0"/>
                    </a:lnTo>
                    <a:lnTo>
                      <a:pt x="85" y="31"/>
                    </a:lnTo>
                    <a:lnTo>
                      <a:pt x="106" y="31"/>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9" name="ï$ḷiḓé"/>
              <p:cNvSpPr/>
              <p:nvPr/>
            </p:nvSpPr>
            <p:spPr bwMode="auto">
              <a:xfrm>
                <a:off x="4747" y="2756"/>
                <a:ext cx="106" cy="31"/>
              </a:xfrm>
              <a:custGeom>
                <a:avLst/>
                <a:gdLst>
                  <a:gd name="T0" fmla="*/ 49 w 106"/>
                  <a:gd name="T1" fmla="*/ 0 h 31"/>
                  <a:gd name="T2" fmla="*/ 0 w 106"/>
                  <a:gd name="T3" fmla="*/ 0 h 31"/>
                  <a:gd name="T4" fmla="*/ 0 w 106"/>
                  <a:gd name="T5" fmla="*/ 31 h 31"/>
                  <a:gd name="T6" fmla="*/ 49 w 106"/>
                  <a:gd name="T7" fmla="*/ 31 h 31"/>
                  <a:gd name="T8" fmla="*/ 49 w 106"/>
                  <a:gd name="T9" fmla="*/ 0 h 31"/>
                  <a:gd name="T10" fmla="*/ 106 w 106"/>
                  <a:gd name="T11" fmla="*/ 0 h 31"/>
                  <a:gd name="T12" fmla="*/ 85 w 106"/>
                  <a:gd name="T13" fmla="*/ 0 h 31"/>
                  <a:gd name="T14" fmla="*/ 85 w 106"/>
                  <a:gd name="T15" fmla="*/ 31 h 31"/>
                  <a:gd name="T16" fmla="*/ 106 w 106"/>
                  <a:gd name="T17" fmla="*/ 31 h 31"/>
                  <a:gd name="T18" fmla="*/ 106 w 106"/>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1">
                    <a:moveTo>
                      <a:pt x="49" y="0"/>
                    </a:moveTo>
                    <a:lnTo>
                      <a:pt x="0" y="0"/>
                    </a:lnTo>
                    <a:lnTo>
                      <a:pt x="0" y="31"/>
                    </a:lnTo>
                    <a:lnTo>
                      <a:pt x="49" y="31"/>
                    </a:lnTo>
                    <a:lnTo>
                      <a:pt x="49" y="0"/>
                    </a:lnTo>
                    <a:close/>
                    <a:moveTo>
                      <a:pt x="106" y="0"/>
                    </a:moveTo>
                    <a:lnTo>
                      <a:pt x="85" y="0"/>
                    </a:lnTo>
                    <a:lnTo>
                      <a:pt x="85" y="31"/>
                    </a:lnTo>
                    <a:lnTo>
                      <a:pt x="106" y="31"/>
                    </a:lnTo>
                    <a:lnTo>
                      <a:pt x="106" y="0"/>
                    </a:lnTo>
                    <a:close/>
                  </a:path>
                </a:pathLst>
              </a:custGeom>
              <a:solidFill>
                <a:srgbClr val="4248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0" name="ïŝľiḋê"/>
              <p:cNvSpPr/>
              <p:nvPr/>
            </p:nvSpPr>
            <p:spPr bwMode="auto">
              <a:xfrm>
                <a:off x="4747" y="2756"/>
                <a:ext cx="106" cy="31"/>
              </a:xfrm>
              <a:custGeom>
                <a:avLst/>
                <a:gdLst>
                  <a:gd name="T0" fmla="*/ 49 w 106"/>
                  <a:gd name="T1" fmla="*/ 0 h 31"/>
                  <a:gd name="T2" fmla="*/ 0 w 106"/>
                  <a:gd name="T3" fmla="*/ 0 h 31"/>
                  <a:gd name="T4" fmla="*/ 0 w 106"/>
                  <a:gd name="T5" fmla="*/ 31 h 31"/>
                  <a:gd name="T6" fmla="*/ 49 w 106"/>
                  <a:gd name="T7" fmla="*/ 31 h 31"/>
                  <a:gd name="T8" fmla="*/ 49 w 106"/>
                  <a:gd name="T9" fmla="*/ 0 h 31"/>
                  <a:gd name="T10" fmla="*/ 106 w 106"/>
                  <a:gd name="T11" fmla="*/ 0 h 31"/>
                  <a:gd name="T12" fmla="*/ 85 w 106"/>
                  <a:gd name="T13" fmla="*/ 0 h 31"/>
                  <a:gd name="T14" fmla="*/ 85 w 106"/>
                  <a:gd name="T15" fmla="*/ 31 h 31"/>
                  <a:gd name="T16" fmla="*/ 106 w 106"/>
                  <a:gd name="T17" fmla="*/ 31 h 31"/>
                  <a:gd name="T18" fmla="*/ 106 w 106"/>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1">
                    <a:moveTo>
                      <a:pt x="49" y="0"/>
                    </a:moveTo>
                    <a:lnTo>
                      <a:pt x="0" y="0"/>
                    </a:lnTo>
                    <a:lnTo>
                      <a:pt x="0" y="31"/>
                    </a:lnTo>
                    <a:lnTo>
                      <a:pt x="49" y="31"/>
                    </a:lnTo>
                    <a:lnTo>
                      <a:pt x="49" y="0"/>
                    </a:lnTo>
                    <a:moveTo>
                      <a:pt x="106" y="0"/>
                    </a:moveTo>
                    <a:lnTo>
                      <a:pt x="85" y="0"/>
                    </a:lnTo>
                    <a:lnTo>
                      <a:pt x="85" y="31"/>
                    </a:lnTo>
                    <a:lnTo>
                      <a:pt x="106" y="31"/>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1" name="ïSľîḋè"/>
              <p:cNvSpPr/>
              <p:nvPr/>
            </p:nvSpPr>
            <p:spPr bwMode="auto">
              <a:xfrm>
                <a:off x="4747" y="2819"/>
                <a:ext cx="106" cy="32"/>
              </a:xfrm>
              <a:custGeom>
                <a:avLst/>
                <a:gdLst>
                  <a:gd name="T0" fmla="*/ 49 w 106"/>
                  <a:gd name="T1" fmla="*/ 0 h 32"/>
                  <a:gd name="T2" fmla="*/ 0 w 106"/>
                  <a:gd name="T3" fmla="*/ 0 h 32"/>
                  <a:gd name="T4" fmla="*/ 0 w 106"/>
                  <a:gd name="T5" fmla="*/ 32 h 32"/>
                  <a:gd name="T6" fmla="*/ 49 w 106"/>
                  <a:gd name="T7" fmla="*/ 32 h 32"/>
                  <a:gd name="T8" fmla="*/ 49 w 106"/>
                  <a:gd name="T9" fmla="*/ 0 h 32"/>
                  <a:gd name="T10" fmla="*/ 106 w 106"/>
                  <a:gd name="T11" fmla="*/ 0 h 32"/>
                  <a:gd name="T12" fmla="*/ 85 w 106"/>
                  <a:gd name="T13" fmla="*/ 0 h 32"/>
                  <a:gd name="T14" fmla="*/ 85 w 106"/>
                  <a:gd name="T15" fmla="*/ 32 h 32"/>
                  <a:gd name="T16" fmla="*/ 106 w 106"/>
                  <a:gd name="T17" fmla="*/ 32 h 32"/>
                  <a:gd name="T18" fmla="*/ 106 w 106"/>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2">
                    <a:moveTo>
                      <a:pt x="49" y="0"/>
                    </a:moveTo>
                    <a:lnTo>
                      <a:pt x="0" y="0"/>
                    </a:lnTo>
                    <a:lnTo>
                      <a:pt x="0" y="32"/>
                    </a:lnTo>
                    <a:lnTo>
                      <a:pt x="49" y="32"/>
                    </a:lnTo>
                    <a:lnTo>
                      <a:pt x="49" y="0"/>
                    </a:lnTo>
                    <a:close/>
                    <a:moveTo>
                      <a:pt x="106" y="0"/>
                    </a:moveTo>
                    <a:lnTo>
                      <a:pt x="85" y="0"/>
                    </a:lnTo>
                    <a:lnTo>
                      <a:pt x="85" y="32"/>
                    </a:lnTo>
                    <a:lnTo>
                      <a:pt x="106" y="32"/>
                    </a:lnTo>
                    <a:lnTo>
                      <a:pt x="106" y="0"/>
                    </a:lnTo>
                    <a:close/>
                  </a:path>
                </a:pathLst>
              </a:custGeom>
              <a:solidFill>
                <a:srgbClr val="4248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2" name="îṩḷîďè"/>
              <p:cNvSpPr/>
              <p:nvPr/>
            </p:nvSpPr>
            <p:spPr bwMode="auto">
              <a:xfrm>
                <a:off x="4747" y="2819"/>
                <a:ext cx="106" cy="32"/>
              </a:xfrm>
              <a:custGeom>
                <a:avLst/>
                <a:gdLst>
                  <a:gd name="T0" fmla="*/ 49 w 106"/>
                  <a:gd name="T1" fmla="*/ 0 h 32"/>
                  <a:gd name="T2" fmla="*/ 0 w 106"/>
                  <a:gd name="T3" fmla="*/ 0 h 32"/>
                  <a:gd name="T4" fmla="*/ 0 w 106"/>
                  <a:gd name="T5" fmla="*/ 32 h 32"/>
                  <a:gd name="T6" fmla="*/ 49 w 106"/>
                  <a:gd name="T7" fmla="*/ 32 h 32"/>
                  <a:gd name="T8" fmla="*/ 49 w 106"/>
                  <a:gd name="T9" fmla="*/ 0 h 32"/>
                  <a:gd name="T10" fmla="*/ 106 w 106"/>
                  <a:gd name="T11" fmla="*/ 0 h 32"/>
                  <a:gd name="T12" fmla="*/ 85 w 106"/>
                  <a:gd name="T13" fmla="*/ 0 h 32"/>
                  <a:gd name="T14" fmla="*/ 85 w 106"/>
                  <a:gd name="T15" fmla="*/ 32 h 32"/>
                  <a:gd name="T16" fmla="*/ 106 w 106"/>
                  <a:gd name="T17" fmla="*/ 32 h 32"/>
                  <a:gd name="T18" fmla="*/ 106 w 106"/>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2">
                    <a:moveTo>
                      <a:pt x="49" y="0"/>
                    </a:moveTo>
                    <a:lnTo>
                      <a:pt x="0" y="0"/>
                    </a:lnTo>
                    <a:lnTo>
                      <a:pt x="0" y="32"/>
                    </a:lnTo>
                    <a:lnTo>
                      <a:pt x="49" y="32"/>
                    </a:lnTo>
                    <a:lnTo>
                      <a:pt x="49" y="0"/>
                    </a:lnTo>
                    <a:moveTo>
                      <a:pt x="106" y="0"/>
                    </a:moveTo>
                    <a:lnTo>
                      <a:pt x="85" y="0"/>
                    </a:lnTo>
                    <a:lnTo>
                      <a:pt x="85" y="32"/>
                    </a:lnTo>
                    <a:lnTo>
                      <a:pt x="106" y="32"/>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3" name="îŝľíḋe"/>
              <p:cNvSpPr/>
              <p:nvPr/>
            </p:nvSpPr>
            <p:spPr bwMode="auto">
              <a:xfrm>
                <a:off x="4747" y="2883"/>
                <a:ext cx="106" cy="31"/>
              </a:xfrm>
              <a:custGeom>
                <a:avLst/>
                <a:gdLst>
                  <a:gd name="T0" fmla="*/ 49 w 106"/>
                  <a:gd name="T1" fmla="*/ 0 h 31"/>
                  <a:gd name="T2" fmla="*/ 0 w 106"/>
                  <a:gd name="T3" fmla="*/ 0 h 31"/>
                  <a:gd name="T4" fmla="*/ 0 w 106"/>
                  <a:gd name="T5" fmla="*/ 31 h 31"/>
                  <a:gd name="T6" fmla="*/ 49 w 106"/>
                  <a:gd name="T7" fmla="*/ 31 h 31"/>
                  <a:gd name="T8" fmla="*/ 49 w 106"/>
                  <a:gd name="T9" fmla="*/ 0 h 31"/>
                  <a:gd name="T10" fmla="*/ 106 w 106"/>
                  <a:gd name="T11" fmla="*/ 0 h 31"/>
                  <a:gd name="T12" fmla="*/ 85 w 106"/>
                  <a:gd name="T13" fmla="*/ 0 h 31"/>
                  <a:gd name="T14" fmla="*/ 85 w 106"/>
                  <a:gd name="T15" fmla="*/ 31 h 31"/>
                  <a:gd name="T16" fmla="*/ 106 w 106"/>
                  <a:gd name="T17" fmla="*/ 31 h 31"/>
                  <a:gd name="T18" fmla="*/ 106 w 106"/>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1">
                    <a:moveTo>
                      <a:pt x="49" y="0"/>
                    </a:moveTo>
                    <a:lnTo>
                      <a:pt x="0" y="0"/>
                    </a:lnTo>
                    <a:lnTo>
                      <a:pt x="0" y="31"/>
                    </a:lnTo>
                    <a:lnTo>
                      <a:pt x="49" y="31"/>
                    </a:lnTo>
                    <a:lnTo>
                      <a:pt x="49" y="0"/>
                    </a:lnTo>
                    <a:close/>
                    <a:moveTo>
                      <a:pt x="106" y="0"/>
                    </a:moveTo>
                    <a:lnTo>
                      <a:pt x="85" y="0"/>
                    </a:lnTo>
                    <a:lnTo>
                      <a:pt x="85" y="31"/>
                    </a:lnTo>
                    <a:lnTo>
                      <a:pt x="106" y="31"/>
                    </a:lnTo>
                    <a:lnTo>
                      <a:pt x="106" y="0"/>
                    </a:lnTo>
                    <a:close/>
                  </a:path>
                </a:pathLst>
              </a:custGeom>
              <a:solidFill>
                <a:srgbClr val="4248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4" name="íşḷíḑé"/>
              <p:cNvSpPr/>
              <p:nvPr/>
            </p:nvSpPr>
            <p:spPr bwMode="auto">
              <a:xfrm>
                <a:off x="4747" y="2883"/>
                <a:ext cx="106" cy="31"/>
              </a:xfrm>
              <a:custGeom>
                <a:avLst/>
                <a:gdLst>
                  <a:gd name="T0" fmla="*/ 49 w 106"/>
                  <a:gd name="T1" fmla="*/ 0 h 31"/>
                  <a:gd name="T2" fmla="*/ 0 w 106"/>
                  <a:gd name="T3" fmla="*/ 0 h 31"/>
                  <a:gd name="T4" fmla="*/ 0 w 106"/>
                  <a:gd name="T5" fmla="*/ 31 h 31"/>
                  <a:gd name="T6" fmla="*/ 49 w 106"/>
                  <a:gd name="T7" fmla="*/ 31 h 31"/>
                  <a:gd name="T8" fmla="*/ 49 w 106"/>
                  <a:gd name="T9" fmla="*/ 0 h 31"/>
                  <a:gd name="T10" fmla="*/ 106 w 106"/>
                  <a:gd name="T11" fmla="*/ 0 h 31"/>
                  <a:gd name="T12" fmla="*/ 85 w 106"/>
                  <a:gd name="T13" fmla="*/ 0 h 31"/>
                  <a:gd name="T14" fmla="*/ 85 w 106"/>
                  <a:gd name="T15" fmla="*/ 31 h 31"/>
                  <a:gd name="T16" fmla="*/ 106 w 106"/>
                  <a:gd name="T17" fmla="*/ 31 h 31"/>
                  <a:gd name="T18" fmla="*/ 106 w 106"/>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1">
                    <a:moveTo>
                      <a:pt x="49" y="0"/>
                    </a:moveTo>
                    <a:lnTo>
                      <a:pt x="0" y="0"/>
                    </a:lnTo>
                    <a:lnTo>
                      <a:pt x="0" y="31"/>
                    </a:lnTo>
                    <a:lnTo>
                      <a:pt x="49" y="31"/>
                    </a:lnTo>
                    <a:lnTo>
                      <a:pt x="49" y="0"/>
                    </a:lnTo>
                    <a:moveTo>
                      <a:pt x="106" y="0"/>
                    </a:moveTo>
                    <a:lnTo>
                      <a:pt x="85" y="0"/>
                    </a:lnTo>
                    <a:lnTo>
                      <a:pt x="85" y="31"/>
                    </a:lnTo>
                    <a:lnTo>
                      <a:pt x="106" y="31"/>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5" name="îšḷïḋê"/>
              <p:cNvSpPr/>
              <p:nvPr/>
            </p:nvSpPr>
            <p:spPr bwMode="auto">
              <a:xfrm>
                <a:off x="4747" y="2952"/>
                <a:ext cx="106" cy="31"/>
              </a:xfrm>
              <a:custGeom>
                <a:avLst/>
                <a:gdLst>
                  <a:gd name="T0" fmla="*/ 49 w 106"/>
                  <a:gd name="T1" fmla="*/ 0 h 31"/>
                  <a:gd name="T2" fmla="*/ 0 w 106"/>
                  <a:gd name="T3" fmla="*/ 0 h 31"/>
                  <a:gd name="T4" fmla="*/ 0 w 106"/>
                  <a:gd name="T5" fmla="*/ 31 h 31"/>
                  <a:gd name="T6" fmla="*/ 49 w 106"/>
                  <a:gd name="T7" fmla="*/ 31 h 31"/>
                  <a:gd name="T8" fmla="*/ 49 w 106"/>
                  <a:gd name="T9" fmla="*/ 0 h 31"/>
                  <a:gd name="T10" fmla="*/ 106 w 106"/>
                  <a:gd name="T11" fmla="*/ 0 h 31"/>
                  <a:gd name="T12" fmla="*/ 85 w 106"/>
                  <a:gd name="T13" fmla="*/ 0 h 31"/>
                  <a:gd name="T14" fmla="*/ 85 w 106"/>
                  <a:gd name="T15" fmla="*/ 31 h 31"/>
                  <a:gd name="T16" fmla="*/ 106 w 106"/>
                  <a:gd name="T17" fmla="*/ 31 h 31"/>
                  <a:gd name="T18" fmla="*/ 106 w 106"/>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1">
                    <a:moveTo>
                      <a:pt x="49" y="0"/>
                    </a:moveTo>
                    <a:lnTo>
                      <a:pt x="0" y="0"/>
                    </a:lnTo>
                    <a:lnTo>
                      <a:pt x="0" y="31"/>
                    </a:lnTo>
                    <a:lnTo>
                      <a:pt x="49" y="31"/>
                    </a:lnTo>
                    <a:lnTo>
                      <a:pt x="49" y="0"/>
                    </a:lnTo>
                    <a:close/>
                    <a:moveTo>
                      <a:pt x="106" y="0"/>
                    </a:moveTo>
                    <a:lnTo>
                      <a:pt x="85" y="0"/>
                    </a:lnTo>
                    <a:lnTo>
                      <a:pt x="85" y="31"/>
                    </a:lnTo>
                    <a:lnTo>
                      <a:pt x="106" y="31"/>
                    </a:lnTo>
                    <a:lnTo>
                      <a:pt x="106" y="0"/>
                    </a:lnTo>
                    <a:close/>
                  </a:path>
                </a:pathLst>
              </a:custGeom>
              <a:solidFill>
                <a:srgbClr val="4248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6" name="ïṧlídê"/>
              <p:cNvSpPr/>
              <p:nvPr/>
            </p:nvSpPr>
            <p:spPr bwMode="auto">
              <a:xfrm>
                <a:off x="4747" y="2952"/>
                <a:ext cx="106" cy="31"/>
              </a:xfrm>
              <a:custGeom>
                <a:avLst/>
                <a:gdLst>
                  <a:gd name="T0" fmla="*/ 49 w 106"/>
                  <a:gd name="T1" fmla="*/ 0 h 31"/>
                  <a:gd name="T2" fmla="*/ 0 w 106"/>
                  <a:gd name="T3" fmla="*/ 0 h 31"/>
                  <a:gd name="T4" fmla="*/ 0 w 106"/>
                  <a:gd name="T5" fmla="*/ 31 h 31"/>
                  <a:gd name="T6" fmla="*/ 49 w 106"/>
                  <a:gd name="T7" fmla="*/ 31 h 31"/>
                  <a:gd name="T8" fmla="*/ 49 w 106"/>
                  <a:gd name="T9" fmla="*/ 0 h 31"/>
                  <a:gd name="T10" fmla="*/ 106 w 106"/>
                  <a:gd name="T11" fmla="*/ 0 h 31"/>
                  <a:gd name="T12" fmla="*/ 85 w 106"/>
                  <a:gd name="T13" fmla="*/ 0 h 31"/>
                  <a:gd name="T14" fmla="*/ 85 w 106"/>
                  <a:gd name="T15" fmla="*/ 31 h 31"/>
                  <a:gd name="T16" fmla="*/ 106 w 106"/>
                  <a:gd name="T17" fmla="*/ 31 h 31"/>
                  <a:gd name="T18" fmla="*/ 106 w 106"/>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1">
                    <a:moveTo>
                      <a:pt x="49" y="0"/>
                    </a:moveTo>
                    <a:lnTo>
                      <a:pt x="0" y="0"/>
                    </a:lnTo>
                    <a:lnTo>
                      <a:pt x="0" y="31"/>
                    </a:lnTo>
                    <a:lnTo>
                      <a:pt x="49" y="31"/>
                    </a:lnTo>
                    <a:lnTo>
                      <a:pt x="49" y="0"/>
                    </a:lnTo>
                    <a:moveTo>
                      <a:pt x="106" y="0"/>
                    </a:moveTo>
                    <a:lnTo>
                      <a:pt x="85" y="0"/>
                    </a:lnTo>
                    <a:lnTo>
                      <a:pt x="85" y="31"/>
                    </a:lnTo>
                    <a:lnTo>
                      <a:pt x="106" y="31"/>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7" name="iṩļîdè"/>
              <p:cNvSpPr/>
              <p:nvPr/>
            </p:nvSpPr>
            <p:spPr bwMode="auto">
              <a:xfrm>
                <a:off x="4747" y="3015"/>
                <a:ext cx="106" cy="31"/>
              </a:xfrm>
              <a:custGeom>
                <a:avLst/>
                <a:gdLst>
                  <a:gd name="T0" fmla="*/ 49 w 106"/>
                  <a:gd name="T1" fmla="*/ 0 h 31"/>
                  <a:gd name="T2" fmla="*/ 0 w 106"/>
                  <a:gd name="T3" fmla="*/ 0 h 31"/>
                  <a:gd name="T4" fmla="*/ 0 w 106"/>
                  <a:gd name="T5" fmla="*/ 31 h 31"/>
                  <a:gd name="T6" fmla="*/ 49 w 106"/>
                  <a:gd name="T7" fmla="*/ 31 h 31"/>
                  <a:gd name="T8" fmla="*/ 49 w 106"/>
                  <a:gd name="T9" fmla="*/ 0 h 31"/>
                  <a:gd name="T10" fmla="*/ 106 w 106"/>
                  <a:gd name="T11" fmla="*/ 0 h 31"/>
                  <a:gd name="T12" fmla="*/ 85 w 106"/>
                  <a:gd name="T13" fmla="*/ 0 h 31"/>
                  <a:gd name="T14" fmla="*/ 85 w 106"/>
                  <a:gd name="T15" fmla="*/ 31 h 31"/>
                  <a:gd name="T16" fmla="*/ 106 w 106"/>
                  <a:gd name="T17" fmla="*/ 31 h 31"/>
                  <a:gd name="T18" fmla="*/ 106 w 106"/>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1">
                    <a:moveTo>
                      <a:pt x="49" y="0"/>
                    </a:moveTo>
                    <a:lnTo>
                      <a:pt x="0" y="0"/>
                    </a:lnTo>
                    <a:lnTo>
                      <a:pt x="0" y="31"/>
                    </a:lnTo>
                    <a:lnTo>
                      <a:pt x="49" y="31"/>
                    </a:lnTo>
                    <a:lnTo>
                      <a:pt x="49" y="0"/>
                    </a:lnTo>
                    <a:close/>
                    <a:moveTo>
                      <a:pt x="106" y="0"/>
                    </a:moveTo>
                    <a:lnTo>
                      <a:pt x="85" y="0"/>
                    </a:lnTo>
                    <a:lnTo>
                      <a:pt x="85" y="31"/>
                    </a:lnTo>
                    <a:lnTo>
                      <a:pt x="106" y="31"/>
                    </a:lnTo>
                    <a:lnTo>
                      <a:pt x="106" y="0"/>
                    </a:lnTo>
                    <a:close/>
                  </a:path>
                </a:pathLst>
              </a:custGeom>
              <a:solidFill>
                <a:srgbClr val="4248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8" name="îṡlíḍê"/>
              <p:cNvSpPr/>
              <p:nvPr/>
            </p:nvSpPr>
            <p:spPr bwMode="auto">
              <a:xfrm>
                <a:off x="4747" y="3015"/>
                <a:ext cx="106" cy="31"/>
              </a:xfrm>
              <a:custGeom>
                <a:avLst/>
                <a:gdLst>
                  <a:gd name="T0" fmla="*/ 49 w 106"/>
                  <a:gd name="T1" fmla="*/ 0 h 31"/>
                  <a:gd name="T2" fmla="*/ 0 w 106"/>
                  <a:gd name="T3" fmla="*/ 0 h 31"/>
                  <a:gd name="T4" fmla="*/ 0 w 106"/>
                  <a:gd name="T5" fmla="*/ 31 h 31"/>
                  <a:gd name="T6" fmla="*/ 49 w 106"/>
                  <a:gd name="T7" fmla="*/ 31 h 31"/>
                  <a:gd name="T8" fmla="*/ 49 w 106"/>
                  <a:gd name="T9" fmla="*/ 0 h 31"/>
                  <a:gd name="T10" fmla="*/ 106 w 106"/>
                  <a:gd name="T11" fmla="*/ 0 h 31"/>
                  <a:gd name="T12" fmla="*/ 85 w 106"/>
                  <a:gd name="T13" fmla="*/ 0 h 31"/>
                  <a:gd name="T14" fmla="*/ 85 w 106"/>
                  <a:gd name="T15" fmla="*/ 31 h 31"/>
                  <a:gd name="T16" fmla="*/ 106 w 106"/>
                  <a:gd name="T17" fmla="*/ 31 h 31"/>
                  <a:gd name="T18" fmla="*/ 106 w 106"/>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1">
                    <a:moveTo>
                      <a:pt x="49" y="0"/>
                    </a:moveTo>
                    <a:lnTo>
                      <a:pt x="0" y="0"/>
                    </a:lnTo>
                    <a:lnTo>
                      <a:pt x="0" y="31"/>
                    </a:lnTo>
                    <a:lnTo>
                      <a:pt x="49" y="31"/>
                    </a:lnTo>
                    <a:lnTo>
                      <a:pt x="49" y="0"/>
                    </a:lnTo>
                    <a:moveTo>
                      <a:pt x="106" y="0"/>
                    </a:moveTo>
                    <a:lnTo>
                      <a:pt x="85" y="0"/>
                    </a:lnTo>
                    <a:lnTo>
                      <a:pt x="85" y="31"/>
                    </a:lnTo>
                    <a:lnTo>
                      <a:pt x="106" y="31"/>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9" name="iṩļiḑè"/>
              <p:cNvSpPr/>
              <p:nvPr/>
            </p:nvSpPr>
            <p:spPr bwMode="auto">
              <a:xfrm>
                <a:off x="4747" y="3142"/>
                <a:ext cx="106" cy="33"/>
              </a:xfrm>
              <a:custGeom>
                <a:avLst/>
                <a:gdLst>
                  <a:gd name="T0" fmla="*/ 49 w 106"/>
                  <a:gd name="T1" fmla="*/ 0 h 33"/>
                  <a:gd name="T2" fmla="*/ 0 w 106"/>
                  <a:gd name="T3" fmla="*/ 0 h 33"/>
                  <a:gd name="T4" fmla="*/ 0 w 106"/>
                  <a:gd name="T5" fmla="*/ 33 h 33"/>
                  <a:gd name="T6" fmla="*/ 49 w 106"/>
                  <a:gd name="T7" fmla="*/ 33 h 33"/>
                  <a:gd name="T8" fmla="*/ 49 w 106"/>
                  <a:gd name="T9" fmla="*/ 0 h 33"/>
                  <a:gd name="T10" fmla="*/ 106 w 106"/>
                  <a:gd name="T11" fmla="*/ 0 h 33"/>
                  <a:gd name="T12" fmla="*/ 85 w 106"/>
                  <a:gd name="T13" fmla="*/ 0 h 33"/>
                  <a:gd name="T14" fmla="*/ 85 w 106"/>
                  <a:gd name="T15" fmla="*/ 33 h 33"/>
                  <a:gd name="T16" fmla="*/ 106 w 106"/>
                  <a:gd name="T17" fmla="*/ 33 h 33"/>
                  <a:gd name="T18" fmla="*/ 106 w 106"/>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3">
                    <a:moveTo>
                      <a:pt x="49" y="0"/>
                    </a:moveTo>
                    <a:lnTo>
                      <a:pt x="0" y="0"/>
                    </a:lnTo>
                    <a:lnTo>
                      <a:pt x="0" y="33"/>
                    </a:lnTo>
                    <a:lnTo>
                      <a:pt x="49" y="33"/>
                    </a:lnTo>
                    <a:lnTo>
                      <a:pt x="49" y="0"/>
                    </a:lnTo>
                    <a:close/>
                    <a:moveTo>
                      <a:pt x="106" y="0"/>
                    </a:moveTo>
                    <a:lnTo>
                      <a:pt x="85" y="0"/>
                    </a:lnTo>
                    <a:lnTo>
                      <a:pt x="85" y="33"/>
                    </a:lnTo>
                    <a:lnTo>
                      <a:pt x="106" y="33"/>
                    </a:lnTo>
                    <a:lnTo>
                      <a:pt x="106" y="0"/>
                    </a:lnTo>
                    <a:close/>
                  </a:path>
                </a:pathLst>
              </a:custGeom>
              <a:solidFill>
                <a:srgbClr val="4248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0" name="iṥļïďè"/>
              <p:cNvSpPr/>
              <p:nvPr/>
            </p:nvSpPr>
            <p:spPr bwMode="auto">
              <a:xfrm>
                <a:off x="4747" y="3142"/>
                <a:ext cx="106" cy="33"/>
              </a:xfrm>
              <a:custGeom>
                <a:avLst/>
                <a:gdLst>
                  <a:gd name="T0" fmla="*/ 49 w 106"/>
                  <a:gd name="T1" fmla="*/ 0 h 33"/>
                  <a:gd name="T2" fmla="*/ 0 w 106"/>
                  <a:gd name="T3" fmla="*/ 0 h 33"/>
                  <a:gd name="T4" fmla="*/ 0 w 106"/>
                  <a:gd name="T5" fmla="*/ 33 h 33"/>
                  <a:gd name="T6" fmla="*/ 49 w 106"/>
                  <a:gd name="T7" fmla="*/ 33 h 33"/>
                  <a:gd name="T8" fmla="*/ 49 w 106"/>
                  <a:gd name="T9" fmla="*/ 0 h 33"/>
                  <a:gd name="T10" fmla="*/ 106 w 106"/>
                  <a:gd name="T11" fmla="*/ 0 h 33"/>
                  <a:gd name="T12" fmla="*/ 85 w 106"/>
                  <a:gd name="T13" fmla="*/ 0 h 33"/>
                  <a:gd name="T14" fmla="*/ 85 w 106"/>
                  <a:gd name="T15" fmla="*/ 33 h 33"/>
                  <a:gd name="T16" fmla="*/ 106 w 106"/>
                  <a:gd name="T17" fmla="*/ 33 h 33"/>
                  <a:gd name="T18" fmla="*/ 106 w 106"/>
                  <a:gd name="T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3">
                    <a:moveTo>
                      <a:pt x="49" y="0"/>
                    </a:moveTo>
                    <a:lnTo>
                      <a:pt x="0" y="0"/>
                    </a:lnTo>
                    <a:lnTo>
                      <a:pt x="0" y="33"/>
                    </a:lnTo>
                    <a:lnTo>
                      <a:pt x="49" y="33"/>
                    </a:lnTo>
                    <a:lnTo>
                      <a:pt x="49" y="0"/>
                    </a:lnTo>
                    <a:moveTo>
                      <a:pt x="106" y="0"/>
                    </a:moveTo>
                    <a:lnTo>
                      <a:pt x="85" y="0"/>
                    </a:lnTo>
                    <a:lnTo>
                      <a:pt x="85" y="33"/>
                    </a:lnTo>
                    <a:lnTo>
                      <a:pt x="106" y="33"/>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1" name="îṧlïḓe"/>
              <p:cNvSpPr/>
              <p:nvPr/>
            </p:nvSpPr>
            <p:spPr bwMode="auto">
              <a:xfrm>
                <a:off x="4747" y="3079"/>
                <a:ext cx="106" cy="32"/>
              </a:xfrm>
              <a:custGeom>
                <a:avLst/>
                <a:gdLst>
                  <a:gd name="T0" fmla="*/ 49 w 106"/>
                  <a:gd name="T1" fmla="*/ 0 h 32"/>
                  <a:gd name="T2" fmla="*/ 0 w 106"/>
                  <a:gd name="T3" fmla="*/ 0 h 32"/>
                  <a:gd name="T4" fmla="*/ 0 w 106"/>
                  <a:gd name="T5" fmla="*/ 32 h 32"/>
                  <a:gd name="T6" fmla="*/ 49 w 106"/>
                  <a:gd name="T7" fmla="*/ 32 h 32"/>
                  <a:gd name="T8" fmla="*/ 49 w 106"/>
                  <a:gd name="T9" fmla="*/ 0 h 32"/>
                  <a:gd name="T10" fmla="*/ 106 w 106"/>
                  <a:gd name="T11" fmla="*/ 0 h 32"/>
                  <a:gd name="T12" fmla="*/ 85 w 106"/>
                  <a:gd name="T13" fmla="*/ 0 h 32"/>
                  <a:gd name="T14" fmla="*/ 85 w 106"/>
                  <a:gd name="T15" fmla="*/ 32 h 32"/>
                  <a:gd name="T16" fmla="*/ 106 w 106"/>
                  <a:gd name="T17" fmla="*/ 32 h 32"/>
                  <a:gd name="T18" fmla="*/ 106 w 106"/>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2">
                    <a:moveTo>
                      <a:pt x="49" y="0"/>
                    </a:moveTo>
                    <a:lnTo>
                      <a:pt x="0" y="0"/>
                    </a:lnTo>
                    <a:lnTo>
                      <a:pt x="0" y="32"/>
                    </a:lnTo>
                    <a:lnTo>
                      <a:pt x="49" y="32"/>
                    </a:lnTo>
                    <a:lnTo>
                      <a:pt x="49" y="0"/>
                    </a:lnTo>
                    <a:close/>
                    <a:moveTo>
                      <a:pt x="106" y="0"/>
                    </a:moveTo>
                    <a:lnTo>
                      <a:pt x="85" y="0"/>
                    </a:lnTo>
                    <a:lnTo>
                      <a:pt x="85" y="32"/>
                    </a:lnTo>
                    <a:lnTo>
                      <a:pt x="106" y="32"/>
                    </a:lnTo>
                    <a:lnTo>
                      <a:pt x="106" y="0"/>
                    </a:lnTo>
                    <a:close/>
                  </a:path>
                </a:pathLst>
              </a:custGeom>
              <a:solidFill>
                <a:srgbClr val="4248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2" name="i$ļîdé"/>
              <p:cNvSpPr/>
              <p:nvPr/>
            </p:nvSpPr>
            <p:spPr bwMode="auto">
              <a:xfrm>
                <a:off x="4747" y="3079"/>
                <a:ext cx="106" cy="32"/>
              </a:xfrm>
              <a:custGeom>
                <a:avLst/>
                <a:gdLst>
                  <a:gd name="T0" fmla="*/ 49 w 106"/>
                  <a:gd name="T1" fmla="*/ 0 h 32"/>
                  <a:gd name="T2" fmla="*/ 0 w 106"/>
                  <a:gd name="T3" fmla="*/ 0 h 32"/>
                  <a:gd name="T4" fmla="*/ 0 w 106"/>
                  <a:gd name="T5" fmla="*/ 32 h 32"/>
                  <a:gd name="T6" fmla="*/ 49 w 106"/>
                  <a:gd name="T7" fmla="*/ 32 h 32"/>
                  <a:gd name="T8" fmla="*/ 49 w 106"/>
                  <a:gd name="T9" fmla="*/ 0 h 32"/>
                  <a:gd name="T10" fmla="*/ 106 w 106"/>
                  <a:gd name="T11" fmla="*/ 0 h 32"/>
                  <a:gd name="T12" fmla="*/ 85 w 106"/>
                  <a:gd name="T13" fmla="*/ 0 h 32"/>
                  <a:gd name="T14" fmla="*/ 85 w 106"/>
                  <a:gd name="T15" fmla="*/ 32 h 32"/>
                  <a:gd name="T16" fmla="*/ 106 w 106"/>
                  <a:gd name="T17" fmla="*/ 32 h 32"/>
                  <a:gd name="T18" fmla="*/ 106 w 106"/>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32">
                    <a:moveTo>
                      <a:pt x="49" y="0"/>
                    </a:moveTo>
                    <a:lnTo>
                      <a:pt x="0" y="0"/>
                    </a:lnTo>
                    <a:lnTo>
                      <a:pt x="0" y="32"/>
                    </a:lnTo>
                    <a:lnTo>
                      <a:pt x="49" y="32"/>
                    </a:lnTo>
                    <a:lnTo>
                      <a:pt x="49" y="0"/>
                    </a:lnTo>
                    <a:moveTo>
                      <a:pt x="106" y="0"/>
                    </a:moveTo>
                    <a:lnTo>
                      <a:pt x="85" y="0"/>
                    </a:lnTo>
                    <a:lnTo>
                      <a:pt x="85" y="32"/>
                    </a:lnTo>
                    <a:lnTo>
                      <a:pt x="106" y="32"/>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3" name="îŝḷíḑe"/>
              <p:cNvSpPr/>
              <p:nvPr/>
            </p:nvSpPr>
            <p:spPr bwMode="auto">
              <a:xfrm>
                <a:off x="4735" y="1953"/>
                <a:ext cx="96" cy="39"/>
              </a:xfrm>
              <a:prstGeom prst="rect">
                <a:avLst/>
              </a:prstGeom>
              <a:solidFill>
                <a:srgbClr val="AE79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74" name="í$ľïḑé"/>
              <p:cNvSpPr/>
              <p:nvPr/>
            </p:nvSpPr>
            <p:spPr bwMode="auto">
              <a:xfrm>
                <a:off x="4735" y="1953"/>
                <a:ext cx="96" cy="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75" name="iṣlïdé"/>
              <p:cNvSpPr/>
              <p:nvPr/>
            </p:nvSpPr>
            <p:spPr bwMode="auto">
              <a:xfrm>
                <a:off x="4735" y="1947"/>
                <a:ext cx="367" cy="55"/>
              </a:xfrm>
              <a:custGeom>
                <a:avLst/>
                <a:gdLst>
                  <a:gd name="T0" fmla="*/ 96 w 367"/>
                  <a:gd name="T1" fmla="*/ 45 h 55"/>
                  <a:gd name="T2" fmla="*/ 0 w 367"/>
                  <a:gd name="T3" fmla="*/ 45 h 55"/>
                  <a:gd name="T4" fmla="*/ 0 w 367"/>
                  <a:gd name="T5" fmla="*/ 55 h 55"/>
                  <a:gd name="T6" fmla="*/ 367 w 367"/>
                  <a:gd name="T7" fmla="*/ 55 h 55"/>
                  <a:gd name="T8" fmla="*/ 367 w 367"/>
                  <a:gd name="T9" fmla="*/ 52 h 55"/>
                  <a:gd name="T10" fmla="*/ 96 w 367"/>
                  <a:gd name="T11" fmla="*/ 47 h 55"/>
                  <a:gd name="T12" fmla="*/ 96 w 367"/>
                  <a:gd name="T13" fmla="*/ 45 h 55"/>
                  <a:gd name="T14" fmla="*/ 96 w 367"/>
                  <a:gd name="T15" fmla="*/ 0 h 55"/>
                  <a:gd name="T16" fmla="*/ 0 w 367"/>
                  <a:gd name="T17" fmla="*/ 0 h 55"/>
                  <a:gd name="T18" fmla="*/ 0 w 367"/>
                  <a:gd name="T19" fmla="*/ 6 h 55"/>
                  <a:gd name="T20" fmla="*/ 96 w 367"/>
                  <a:gd name="T21" fmla="*/ 6 h 55"/>
                  <a:gd name="T22" fmla="*/ 96 w 367"/>
                  <a:gd name="T2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7" h="55">
                    <a:moveTo>
                      <a:pt x="96" y="45"/>
                    </a:moveTo>
                    <a:lnTo>
                      <a:pt x="0" y="45"/>
                    </a:lnTo>
                    <a:lnTo>
                      <a:pt x="0" y="55"/>
                    </a:lnTo>
                    <a:lnTo>
                      <a:pt x="367" y="55"/>
                    </a:lnTo>
                    <a:lnTo>
                      <a:pt x="367" y="52"/>
                    </a:lnTo>
                    <a:lnTo>
                      <a:pt x="96" y="47"/>
                    </a:lnTo>
                    <a:lnTo>
                      <a:pt x="96" y="45"/>
                    </a:lnTo>
                    <a:close/>
                    <a:moveTo>
                      <a:pt x="96" y="0"/>
                    </a:moveTo>
                    <a:lnTo>
                      <a:pt x="0" y="0"/>
                    </a:lnTo>
                    <a:lnTo>
                      <a:pt x="0" y="6"/>
                    </a:lnTo>
                    <a:lnTo>
                      <a:pt x="96" y="6"/>
                    </a:lnTo>
                    <a:lnTo>
                      <a:pt x="96" y="0"/>
                    </a:lnTo>
                    <a:close/>
                  </a:path>
                </a:pathLst>
              </a:custGeom>
              <a:solidFill>
                <a:srgbClr val="4A060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6" name="íśļidè"/>
              <p:cNvSpPr/>
              <p:nvPr/>
            </p:nvSpPr>
            <p:spPr bwMode="auto">
              <a:xfrm>
                <a:off x="4735" y="1947"/>
                <a:ext cx="367" cy="55"/>
              </a:xfrm>
              <a:custGeom>
                <a:avLst/>
                <a:gdLst>
                  <a:gd name="T0" fmla="*/ 96 w 367"/>
                  <a:gd name="T1" fmla="*/ 45 h 55"/>
                  <a:gd name="T2" fmla="*/ 0 w 367"/>
                  <a:gd name="T3" fmla="*/ 45 h 55"/>
                  <a:gd name="T4" fmla="*/ 0 w 367"/>
                  <a:gd name="T5" fmla="*/ 55 h 55"/>
                  <a:gd name="T6" fmla="*/ 367 w 367"/>
                  <a:gd name="T7" fmla="*/ 55 h 55"/>
                  <a:gd name="T8" fmla="*/ 367 w 367"/>
                  <a:gd name="T9" fmla="*/ 52 h 55"/>
                  <a:gd name="T10" fmla="*/ 96 w 367"/>
                  <a:gd name="T11" fmla="*/ 47 h 55"/>
                  <a:gd name="T12" fmla="*/ 96 w 367"/>
                  <a:gd name="T13" fmla="*/ 45 h 55"/>
                  <a:gd name="T14" fmla="*/ 96 w 367"/>
                  <a:gd name="T15" fmla="*/ 0 h 55"/>
                  <a:gd name="T16" fmla="*/ 0 w 367"/>
                  <a:gd name="T17" fmla="*/ 0 h 55"/>
                  <a:gd name="T18" fmla="*/ 0 w 367"/>
                  <a:gd name="T19" fmla="*/ 6 h 55"/>
                  <a:gd name="T20" fmla="*/ 96 w 367"/>
                  <a:gd name="T21" fmla="*/ 6 h 55"/>
                  <a:gd name="T22" fmla="*/ 96 w 367"/>
                  <a:gd name="T2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7" h="55">
                    <a:moveTo>
                      <a:pt x="96" y="45"/>
                    </a:moveTo>
                    <a:lnTo>
                      <a:pt x="0" y="45"/>
                    </a:lnTo>
                    <a:lnTo>
                      <a:pt x="0" y="55"/>
                    </a:lnTo>
                    <a:lnTo>
                      <a:pt x="367" y="55"/>
                    </a:lnTo>
                    <a:lnTo>
                      <a:pt x="367" y="52"/>
                    </a:lnTo>
                    <a:lnTo>
                      <a:pt x="96" y="47"/>
                    </a:lnTo>
                    <a:lnTo>
                      <a:pt x="96" y="45"/>
                    </a:lnTo>
                    <a:moveTo>
                      <a:pt x="96" y="0"/>
                    </a:moveTo>
                    <a:lnTo>
                      <a:pt x="0" y="0"/>
                    </a:lnTo>
                    <a:lnTo>
                      <a:pt x="0" y="6"/>
                    </a:lnTo>
                    <a:lnTo>
                      <a:pt x="96" y="6"/>
                    </a:lnTo>
                    <a:lnTo>
                      <a:pt x="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7" name="iṧļiḍè"/>
              <p:cNvSpPr/>
              <p:nvPr/>
            </p:nvSpPr>
            <p:spPr bwMode="auto">
              <a:xfrm>
                <a:off x="4731" y="1947"/>
                <a:ext cx="4" cy="1230"/>
              </a:xfrm>
              <a:custGeom>
                <a:avLst/>
                <a:gdLst>
                  <a:gd name="T0" fmla="*/ 4 w 4"/>
                  <a:gd name="T1" fmla="*/ 0 h 1230"/>
                  <a:gd name="T2" fmla="*/ 0 w 4"/>
                  <a:gd name="T3" fmla="*/ 0 h 1230"/>
                  <a:gd name="T4" fmla="*/ 0 w 4"/>
                  <a:gd name="T5" fmla="*/ 1230 h 1230"/>
                  <a:gd name="T6" fmla="*/ 4 w 4"/>
                  <a:gd name="T7" fmla="*/ 1230 h 1230"/>
                  <a:gd name="T8" fmla="*/ 4 w 4"/>
                  <a:gd name="T9" fmla="*/ 55 h 1230"/>
                  <a:gd name="T10" fmla="*/ 4 w 4"/>
                  <a:gd name="T11" fmla="*/ 55 h 1230"/>
                  <a:gd name="T12" fmla="*/ 4 w 4"/>
                  <a:gd name="T13" fmla="*/ 45 h 1230"/>
                  <a:gd name="T14" fmla="*/ 4 w 4"/>
                  <a:gd name="T15" fmla="*/ 6 h 1230"/>
                  <a:gd name="T16" fmla="*/ 4 w 4"/>
                  <a:gd name="T17" fmla="*/ 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30">
                    <a:moveTo>
                      <a:pt x="4" y="0"/>
                    </a:moveTo>
                    <a:lnTo>
                      <a:pt x="0" y="0"/>
                    </a:lnTo>
                    <a:lnTo>
                      <a:pt x="0" y="1230"/>
                    </a:lnTo>
                    <a:lnTo>
                      <a:pt x="4" y="1230"/>
                    </a:lnTo>
                    <a:lnTo>
                      <a:pt x="4" y="55"/>
                    </a:lnTo>
                    <a:lnTo>
                      <a:pt x="4" y="55"/>
                    </a:lnTo>
                    <a:lnTo>
                      <a:pt x="4" y="45"/>
                    </a:lnTo>
                    <a:lnTo>
                      <a:pt x="4" y="6"/>
                    </a:lnTo>
                    <a:lnTo>
                      <a:pt x="4" y="0"/>
                    </a:lnTo>
                    <a:close/>
                  </a:path>
                </a:pathLst>
              </a:custGeom>
              <a:solidFill>
                <a:srgbClr val="4A060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8" name="íṣlïḑê"/>
              <p:cNvSpPr/>
              <p:nvPr/>
            </p:nvSpPr>
            <p:spPr bwMode="auto">
              <a:xfrm>
                <a:off x="4731" y="1947"/>
                <a:ext cx="4" cy="1230"/>
              </a:xfrm>
              <a:custGeom>
                <a:avLst/>
                <a:gdLst>
                  <a:gd name="T0" fmla="*/ 4 w 4"/>
                  <a:gd name="T1" fmla="*/ 0 h 1230"/>
                  <a:gd name="T2" fmla="*/ 0 w 4"/>
                  <a:gd name="T3" fmla="*/ 0 h 1230"/>
                  <a:gd name="T4" fmla="*/ 0 w 4"/>
                  <a:gd name="T5" fmla="*/ 1230 h 1230"/>
                  <a:gd name="T6" fmla="*/ 4 w 4"/>
                  <a:gd name="T7" fmla="*/ 1230 h 1230"/>
                  <a:gd name="T8" fmla="*/ 4 w 4"/>
                  <a:gd name="T9" fmla="*/ 55 h 1230"/>
                  <a:gd name="T10" fmla="*/ 4 w 4"/>
                  <a:gd name="T11" fmla="*/ 55 h 1230"/>
                  <a:gd name="T12" fmla="*/ 4 w 4"/>
                  <a:gd name="T13" fmla="*/ 45 h 1230"/>
                  <a:gd name="T14" fmla="*/ 4 w 4"/>
                  <a:gd name="T15" fmla="*/ 6 h 1230"/>
                  <a:gd name="T16" fmla="*/ 4 w 4"/>
                  <a:gd name="T17" fmla="*/ 0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230">
                    <a:moveTo>
                      <a:pt x="4" y="0"/>
                    </a:moveTo>
                    <a:lnTo>
                      <a:pt x="0" y="0"/>
                    </a:lnTo>
                    <a:lnTo>
                      <a:pt x="0" y="1230"/>
                    </a:lnTo>
                    <a:lnTo>
                      <a:pt x="4" y="1230"/>
                    </a:lnTo>
                    <a:lnTo>
                      <a:pt x="4" y="55"/>
                    </a:lnTo>
                    <a:lnTo>
                      <a:pt x="4" y="55"/>
                    </a:lnTo>
                    <a:lnTo>
                      <a:pt x="4" y="45"/>
                    </a:lnTo>
                    <a:lnTo>
                      <a:pt x="4" y="6"/>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9" name="íŝḻíḓé"/>
              <p:cNvSpPr/>
              <p:nvPr/>
            </p:nvSpPr>
            <p:spPr bwMode="auto">
              <a:xfrm>
                <a:off x="4873" y="3240"/>
                <a:ext cx="91" cy="151"/>
              </a:xfrm>
              <a:prstGeom prst="rect">
                <a:avLst/>
              </a:prstGeom>
              <a:solidFill>
                <a:srgbClr val="AE79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80" name="ïš1îḓe"/>
              <p:cNvSpPr/>
              <p:nvPr/>
            </p:nvSpPr>
            <p:spPr bwMode="auto">
              <a:xfrm>
                <a:off x="4873" y="3240"/>
                <a:ext cx="91"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81" name="ïS1idê"/>
              <p:cNvSpPr/>
              <p:nvPr/>
            </p:nvSpPr>
            <p:spPr bwMode="auto">
              <a:xfrm>
                <a:off x="4873" y="3391"/>
                <a:ext cx="91" cy="2"/>
              </a:xfrm>
              <a:prstGeom prst="rect">
                <a:avLst/>
              </a:prstGeom>
              <a:solidFill>
                <a:srgbClr val="4A060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82" name="iṩļíḋê"/>
              <p:cNvSpPr/>
              <p:nvPr/>
            </p:nvSpPr>
            <p:spPr bwMode="auto">
              <a:xfrm>
                <a:off x="4873" y="3391"/>
                <a:ext cx="9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83" name="îsḷiḍê"/>
              <p:cNvSpPr/>
              <p:nvPr/>
            </p:nvSpPr>
            <p:spPr bwMode="auto">
              <a:xfrm>
                <a:off x="4135" y="1349"/>
                <a:ext cx="215" cy="73"/>
              </a:xfrm>
              <a:custGeom>
                <a:avLst/>
                <a:gdLst>
                  <a:gd name="T0" fmla="*/ 98 w 215"/>
                  <a:gd name="T1" fmla="*/ 0 h 73"/>
                  <a:gd name="T2" fmla="*/ 0 w 215"/>
                  <a:gd name="T3" fmla="*/ 0 h 73"/>
                  <a:gd name="T4" fmla="*/ 117 w 215"/>
                  <a:gd name="T5" fmla="*/ 73 h 73"/>
                  <a:gd name="T6" fmla="*/ 215 w 215"/>
                  <a:gd name="T7" fmla="*/ 73 h 73"/>
                  <a:gd name="T8" fmla="*/ 98 w 215"/>
                  <a:gd name="T9" fmla="*/ 0 h 73"/>
                </a:gdLst>
                <a:ahLst/>
                <a:cxnLst>
                  <a:cxn ang="0">
                    <a:pos x="T0" y="T1"/>
                  </a:cxn>
                  <a:cxn ang="0">
                    <a:pos x="T2" y="T3"/>
                  </a:cxn>
                  <a:cxn ang="0">
                    <a:pos x="T4" y="T5"/>
                  </a:cxn>
                  <a:cxn ang="0">
                    <a:pos x="T6" y="T7"/>
                  </a:cxn>
                  <a:cxn ang="0">
                    <a:pos x="T8" y="T9"/>
                  </a:cxn>
                </a:cxnLst>
                <a:rect l="0" t="0" r="r" b="b"/>
                <a:pathLst>
                  <a:path w="215" h="73">
                    <a:moveTo>
                      <a:pt x="98" y="0"/>
                    </a:moveTo>
                    <a:lnTo>
                      <a:pt x="0" y="0"/>
                    </a:lnTo>
                    <a:lnTo>
                      <a:pt x="117" y="73"/>
                    </a:lnTo>
                    <a:lnTo>
                      <a:pt x="215" y="73"/>
                    </a:lnTo>
                    <a:lnTo>
                      <a:pt x="98" y="0"/>
                    </a:lnTo>
                    <a:close/>
                  </a:path>
                </a:pathLst>
              </a:custGeom>
              <a:solidFill>
                <a:srgbClr val="9A727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4" name="íṡ1íḍè"/>
              <p:cNvSpPr/>
              <p:nvPr/>
            </p:nvSpPr>
            <p:spPr bwMode="auto">
              <a:xfrm>
                <a:off x="4135" y="1349"/>
                <a:ext cx="215" cy="73"/>
              </a:xfrm>
              <a:custGeom>
                <a:avLst/>
                <a:gdLst>
                  <a:gd name="T0" fmla="*/ 98 w 215"/>
                  <a:gd name="T1" fmla="*/ 0 h 73"/>
                  <a:gd name="T2" fmla="*/ 0 w 215"/>
                  <a:gd name="T3" fmla="*/ 0 h 73"/>
                  <a:gd name="T4" fmla="*/ 117 w 215"/>
                  <a:gd name="T5" fmla="*/ 73 h 73"/>
                  <a:gd name="T6" fmla="*/ 215 w 215"/>
                  <a:gd name="T7" fmla="*/ 73 h 73"/>
                  <a:gd name="T8" fmla="*/ 98 w 215"/>
                  <a:gd name="T9" fmla="*/ 0 h 73"/>
                </a:gdLst>
                <a:ahLst/>
                <a:cxnLst>
                  <a:cxn ang="0">
                    <a:pos x="T0" y="T1"/>
                  </a:cxn>
                  <a:cxn ang="0">
                    <a:pos x="T2" y="T3"/>
                  </a:cxn>
                  <a:cxn ang="0">
                    <a:pos x="T4" y="T5"/>
                  </a:cxn>
                  <a:cxn ang="0">
                    <a:pos x="T6" y="T7"/>
                  </a:cxn>
                  <a:cxn ang="0">
                    <a:pos x="T8" y="T9"/>
                  </a:cxn>
                </a:cxnLst>
                <a:rect l="0" t="0" r="r" b="b"/>
                <a:pathLst>
                  <a:path w="215" h="73">
                    <a:moveTo>
                      <a:pt x="98" y="0"/>
                    </a:moveTo>
                    <a:lnTo>
                      <a:pt x="0" y="0"/>
                    </a:lnTo>
                    <a:lnTo>
                      <a:pt x="117" y="73"/>
                    </a:lnTo>
                    <a:lnTo>
                      <a:pt x="215" y="73"/>
                    </a:lnTo>
                    <a:lnTo>
                      <a:pt x="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5" name="îsļïḋe"/>
              <p:cNvSpPr/>
              <p:nvPr/>
            </p:nvSpPr>
            <p:spPr bwMode="auto">
              <a:xfrm>
                <a:off x="4126" y="1343"/>
                <a:ext cx="239" cy="79"/>
              </a:xfrm>
              <a:custGeom>
                <a:avLst/>
                <a:gdLst>
                  <a:gd name="T0" fmla="*/ 0 w 239"/>
                  <a:gd name="T1" fmla="*/ 0 h 79"/>
                  <a:gd name="T2" fmla="*/ 9 w 239"/>
                  <a:gd name="T3" fmla="*/ 6 h 79"/>
                  <a:gd name="T4" fmla="*/ 107 w 239"/>
                  <a:gd name="T5" fmla="*/ 6 h 79"/>
                  <a:gd name="T6" fmla="*/ 224 w 239"/>
                  <a:gd name="T7" fmla="*/ 79 h 79"/>
                  <a:gd name="T8" fmla="*/ 239 w 239"/>
                  <a:gd name="T9" fmla="*/ 79 h 79"/>
                  <a:gd name="T10" fmla="*/ 114 w 239"/>
                  <a:gd name="T11" fmla="*/ 0 h 79"/>
                  <a:gd name="T12" fmla="*/ 0 w 239"/>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239" h="79">
                    <a:moveTo>
                      <a:pt x="0" y="0"/>
                    </a:moveTo>
                    <a:lnTo>
                      <a:pt x="9" y="6"/>
                    </a:lnTo>
                    <a:lnTo>
                      <a:pt x="107" y="6"/>
                    </a:lnTo>
                    <a:lnTo>
                      <a:pt x="224" y="79"/>
                    </a:lnTo>
                    <a:lnTo>
                      <a:pt x="239" y="79"/>
                    </a:lnTo>
                    <a:lnTo>
                      <a:pt x="114" y="0"/>
                    </a:lnTo>
                    <a:lnTo>
                      <a:pt x="0" y="0"/>
                    </a:lnTo>
                    <a:close/>
                  </a:path>
                </a:pathLst>
              </a:custGeom>
              <a:solidFill>
                <a:srgbClr val="4E060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6" name="iṣ1îḋè"/>
              <p:cNvSpPr/>
              <p:nvPr/>
            </p:nvSpPr>
            <p:spPr bwMode="auto">
              <a:xfrm>
                <a:off x="4126" y="1343"/>
                <a:ext cx="239" cy="79"/>
              </a:xfrm>
              <a:custGeom>
                <a:avLst/>
                <a:gdLst>
                  <a:gd name="T0" fmla="*/ 0 w 239"/>
                  <a:gd name="T1" fmla="*/ 0 h 79"/>
                  <a:gd name="T2" fmla="*/ 9 w 239"/>
                  <a:gd name="T3" fmla="*/ 6 h 79"/>
                  <a:gd name="T4" fmla="*/ 107 w 239"/>
                  <a:gd name="T5" fmla="*/ 6 h 79"/>
                  <a:gd name="T6" fmla="*/ 224 w 239"/>
                  <a:gd name="T7" fmla="*/ 79 h 79"/>
                  <a:gd name="T8" fmla="*/ 239 w 239"/>
                  <a:gd name="T9" fmla="*/ 79 h 79"/>
                  <a:gd name="T10" fmla="*/ 114 w 239"/>
                  <a:gd name="T11" fmla="*/ 0 h 79"/>
                  <a:gd name="T12" fmla="*/ 0 w 239"/>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239" h="79">
                    <a:moveTo>
                      <a:pt x="0" y="0"/>
                    </a:moveTo>
                    <a:lnTo>
                      <a:pt x="9" y="6"/>
                    </a:lnTo>
                    <a:lnTo>
                      <a:pt x="107" y="6"/>
                    </a:lnTo>
                    <a:lnTo>
                      <a:pt x="224" y="79"/>
                    </a:lnTo>
                    <a:lnTo>
                      <a:pt x="239" y="79"/>
                    </a:lnTo>
                    <a:lnTo>
                      <a:pt x="11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7" name="iṡļíḓe"/>
              <p:cNvSpPr/>
              <p:nvPr/>
            </p:nvSpPr>
            <p:spPr bwMode="auto">
              <a:xfrm>
                <a:off x="4123" y="1353"/>
                <a:ext cx="124" cy="386"/>
              </a:xfrm>
              <a:custGeom>
                <a:avLst/>
                <a:gdLst>
                  <a:gd name="T0" fmla="*/ 124 w 124"/>
                  <a:gd name="T1" fmla="*/ 348 h 386"/>
                  <a:gd name="T2" fmla="*/ 0 w 124"/>
                  <a:gd name="T3" fmla="*/ 348 h 386"/>
                  <a:gd name="T4" fmla="*/ 0 w 124"/>
                  <a:gd name="T5" fmla="*/ 386 h 386"/>
                  <a:gd name="T6" fmla="*/ 124 w 124"/>
                  <a:gd name="T7" fmla="*/ 386 h 386"/>
                  <a:gd name="T8" fmla="*/ 124 w 124"/>
                  <a:gd name="T9" fmla="*/ 348 h 386"/>
                  <a:gd name="T10" fmla="*/ 124 w 124"/>
                  <a:gd name="T11" fmla="*/ 287 h 386"/>
                  <a:gd name="T12" fmla="*/ 0 w 124"/>
                  <a:gd name="T13" fmla="*/ 287 h 386"/>
                  <a:gd name="T14" fmla="*/ 0 w 124"/>
                  <a:gd name="T15" fmla="*/ 317 h 386"/>
                  <a:gd name="T16" fmla="*/ 124 w 124"/>
                  <a:gd name="T17" fmla="*/ 317 h 386"/>
                  <a:gd name="T18" fmla="*/ 124 w 124"/>
                  <a:gd name="T19" fmla="*/ 287 h 386"/>
                  <a:gd name="T20" fmla="*/ 124 w 124"/>
                  <a:gd name="T21" fmla="*/ 223 h 386"/>
                  <a:gd name="T22" fmla="*/ 0 w 124"/>
                  <a:gd name="T23" fmla="*/ 223 h 386"/>
                  <a:gd name="T24" fmla="*/ 0 w 124"/>
                  <a:gd name="T25" fmla="*/ 255 h 386"/>
                  <a:gd name="T26" fmla="*/ 124 w 124"/>
                  <a:gd name="T27" fmla="*/ 255 h 386"/>
                  <a:gd name="T28" fmla="*/ 124 w 124"/>
                  <a:gd name="T29" fmla="*/ 223 h 386"/>
                  <a:gd name="T30" fmla="*/ 0 w 124"/>
                  <a:gd name="T31" fmla="*/ 0 h 386"/>
                  <a:gd name="T32" fmla="*/ 0 w 124"/>
                  <a:gd name="T33" fmla="*/ 192 h 386"/>
                  <a:gd name="T34" fmla="*/ 124 w 124"/>
                  <a:gd name="T35" fmla="*/ 192 h 386"/>
                  <a:gd name="T36" fmla="*/ 124 w 124"/>
                  <a:gd name="T37" fmla="*/ 78 h 386"/>
                  <a:gd name="T38" fmla="*/ 0 w 124"/>
                  <a:gd name="T39"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386">
                    <a:moveTo>
                      <a:pt x="124" y="348"/>
                    </a:moveTo>
                    <a:lnTo>
                      <a:pt x="0" y="348"/>
                    </a:lnTo>
                    <a:lnTo>
                      <a:pt x="0" y="386"/>
                    </a:lnTo>
                    <a:lnTo>
                      <a:pt x="124" y="386"/>
                    </a:lnTo>
                    <a:lnTo>
                      <a:pt x="124" y="348"/>
                    </a:lnTo>
                    <a:close/>
                    <a:moveTo>
                      <a:pt x="124" y="287"/>
                    </a:moveTo>
                    <a:lnTo>
                      <a:pt x="0" y="287"/>
                    </a:lnTo>
                    <a:lnTo>
                      <a:pt x="0" y="317"/>
                    </a:lnTo>
                    <a:lnTo>
                      <a:pt x="124" y="317"/>
                    </a:lnTo>
                    <a:lnTo>
                      <a:pt x="124" y="287"/>
                    </a:lnTo>
                    <a:close/>
                    <a:moveTo>
                      <a:pt x="124" y="223"/>
                    </a:moveTo>
                    <a:lnTo>
                      <a:pt x="0" y="223"/>
                    </a:lnTo>
                    <a:lnTo>
                      <a:pt x="0" y="255"/>
                    </a:lnTo>
                    <a:lnTo>
                      <a:pt x="124" y="255"/>
                    </a:lnTo>
                    <a:lnTo>
                      <a:pt x="124" y="223"/>
                    </a:lnTo>
                    <a:close/>
                    <a:moveTo>
                      <a:pt x="0" y="0"/>
                    </a:moveTo>
                    <a:lnTo>
                      <a:pt x="0" y="192"/>
                    </a:lnTo>
                    <a:lnTo>
                      <a:pt x="124" y="192"/>
                    </a:lnTo>
                    <a:lnTo>
                      <a:pt x="124" y="78"/>
                    </a:lnTo>
                    <a:lnTo>
                      <a:pt x="0" y="0"/>
                    </a:lnTo>
                    <a:close/>
                  </a:path>
                </a:pathLst>
              </a:custGeom>
              <a:solidFill>
                <a:srgbClr val="C09F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8" name="iSľiďé"/>
              <p:cNvSpPr/>
              <p:nvPr/>
            </p:nvSpPr>
            <p:spPr bwMode="auto">
              <a:xfrm>
                <a:off x="4123" y="1353"/>
                <a:ext cx="124" cy="386"/>
              </a:xfrm>
              <a:custGeom>
                <a:avLst/>
                <a:gdLst>
                  <a:gd name="T0" fmla="*/ 124 w 124"/>
                  <a:gd name="T1" fmla="*/ 348 h 386"/>
                  <a:gd name="T2" fmla="*/ 0 w 124"/>
                  <a:gd name="T3" fmla="*/ 348 h 386"/>
                  <a:gd name="T4" fmla="*/ 0 w 124"/>
                  <a:gd name="T5" fmla="*/ 386 h 386"/>
                  <a:gd name="T6" fmla="*/ 124 w 124"/>
                  <a:gd name="T7" fmla="*/ 386 h 386"/>
                  <a:gd name="T8" fmla="*/ 124 w 124"/>
                  <a:gd name="T9" fmla="*/ 348 h 386"/>
                  <a:gd name="T10" fmla="*/ 124 w 124"/>
                  <a:gd name="T11" fmla="*/ 287 h 386"/>
                  <a:gd name="T12" fmla="*/ 0 w 124"/>
                  <a:gd name="T13" fmla="*/ 287 h 386"/>
                  <a:gd name="T14" fmla="*/ 0 w 124"/>
                  <a:gd name="T15" fmla="*/ 317 h 386"/>
                  <a:gd name="T16" fmla="*/ 124 w 124"/>
                  <a:gd name="T17" fmla="*/ 317 h 386"/>
                  <a:gd name="T18" fmla="*/ 124 w 124"/>
                  <a:gd name="T19" fmla="*/ 287 h 386"/>
                  <a:gd name="T20" fmla="*/ 124 w 124"/>
                  <a:gd name="T21" fmla="*/ 223 h 386"/>
                  <a:gd name="T22" fmla="*/ 0 w 124"/>
                  <a:gd name="T23" fmla="*/ 223 h 386"/>
                  <a:gd name="T24" fmla="*/ 0 w 124"/>
                  <a:gd name="T25" fmla="*/ 255 h 386"/>
                  <a:gd name="T26" fmla="*/ 124 w 124"/>
                  <a:gd name="T27" fmla="*/ 255 h 386"/>
                  <a:gd name="T28" fmla="*/ 124 w 124"/>
                  <a:gd name="T29" fmla="*/ 223 h 386"/>
                  <a:gd name="T30" fmla="*/ 0 w 124"/>
                  <a:gd name="T31" fmla="*/ 0 h 386"/>
                  <a:gd name="T32" fmla="*/ 0 w 124"/>
                  <a:gd name="T33" fmla="*/ 192 h 386"/>
                  <a:gd name="T34" fmla="*/ 124 w 124"/>
                  <a:gd name="T35" fmla="*/ 192 h 386"/>
                  <a:gd name="T36" fmla="*/ 124 w 124"/>
                  <a:gd name="T37" fmla="*/ 78 h 386"/>
                  <a:gd name="T38" fmla="*/ 0 w 124"/>
                  <a:gd name="T39"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386">
                    <a:moveTo>
                      <a:pt x="124" y="348"/>
                    </a:moveTo>
                    <a:lnTo>
                      <a:pt x="0" y="348"/>
                    </a:lnTo>
                    <a:lnTo>
                      <a:pt x="0" y="386"/>
                    </a:lnTo>
                    <a:lnTo>
                      <a:pt x="124" y="386"/>
                    </a:lnTo>
                    <a:lnTo>
                      <a:pt x="124" y="348"/>
                    </a:lnTo>
                    <a:moveTo>
                      <a:pt x="124" y="287"/>
                    </a:moveTo>
                    <a:lnTo>
                      <a:pt x="0" y="287"/>
                    </a:lnTo>
                    <a:lnTo>
                      <a:pt x="0" y="317"/>
                    </a:lnTo>
                    <a:lnTo>
                      <a:pt x="124" y="317"/>
                    </a:lnTo>
                    <a:lnTo>
                      <a:pt x="124" y="287"/>
                    </a:lnTo>
                    <a:moveTo>
                      <a:pt x="124" y="223"/>
                    </a:moveTo>
                    <a:lnTo>
                      <a:pt x="0" y="223"/>
                    </a:lnTo>
                    <a:lnTo>
                      <a:pt x="0" y="255"/>
                    </a:lnTo>
                    <a:lnTo>
                      <a:pt x="124" y="255"/>
                    </a:lnTo>
                    <a:lnTo>
                      <a:pt x="124" y="223"/>
                    </a:lnTo>
                    <a:moveTo>
                      <a:pt x="0" y="0"/>
                    </a:moveTo>
                    <a:lnTo>
                      <a:pt x="0" y="192"/>
                    </a:lnTo>
                    <a:lnTo>
                      <a:pt x="124" y="192"/>
                    </a:lnTo>
                    <a:lnTo>
                      <a:pt x="124" y="7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9" name="ïṧľidè"/>
              <p:cNvSpPr/>
              <p:nvPr/>
            </p:nvSpPr>
            <p:spPr bwMode="auto">
              <a:xfrm>
                <a:off x="4123" y="1343"/>
                <a:ext cx="129" cy="396"/>
              </a:xfrm>
              <a:custGeom>
                <a:avLst/>
                <a:gdLst>
                  <a:gd name="T0" fmla="*/ 124 w 129"/>
                  <a:gd name="T1" fmla="*/ 396 h 396"/>
                  <a:gd name="T2" fmla="*/ 0 w 129"/>
                  <a:gd name="T3" fmla="*/ 396 h 396"/>
                  <a:gd name="T4" fmla="*/ 0 w 129"/>
                  <a:gd name="T5" fmla="*/ 396 h 396"/>
                  <a:gd name="T6" fmla="*/ 124 w 129"/>
                  <a:gd name="T7" fmla="*/ 396 h 396"/>
                  <a:gd name="T8" fmla="*/ 124 w 129"/>
                  <a:gd name="T9" fmla="*/ 396 h 396"/>
                  <a:gd name="T10" fmla="*/ 0 w 129"/>
                  <a:gd name="T11" fmla="*/ 0 h 396"/>
                  <a:gd name="T12" fmla="*/ 0 w 129"/>
                  <a:gd name="T13" fmla="*/ 10 h 396"/>
                  <a:gd name="T14" fmla="*/ 124 w 129"/>
                  <a:gd name="T15" fmla="*/ 88 h 396"/>
                  <a:gd name="T16" fmla="*/ 124 w 129"/>
                  <a:gd name="T17" fmla="*/ 79 h 396"/>
                  <a:gd name="T18" fmla="*/ 129 w 129"/>
                  <a:gd name="T19" fmla="*/ 79 h 396"/>
                  <a:gd name="T20" fmla="*/ 12 w 129"/>
                  <a:gd name="T21" fmla="*/ 6 h 396"/>
                  <a:gd name="T22" fmla="*/ 3 w 129"/>
                  <a:gd name="T23" fmla="*/ 0 h 396"/>
                  <a:gd name="T24" fmla="*/ 0 w 129"/>
                  <a:gd name="T25" fmla="*/ 0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396">
                    <a:moveTo>
                      <a:pt x="124" y="396"/>
                    </a:moveTo>
                    <a:lnTo>
                      <a:pt x="0" y="396"/>
                    </a:lnTo>
                    <a:lnTo>
                      <a:pt x="0" y="396"/>
                    </a:lnTo>
                    <a:lnTo>
                      <a:pt x="124" y="396"/>
                    </a:lnTo>
                    <a:lnTo>
                      <a:pt x="124" y="396"/>
                    </a:lnTo>
                    <a:close/>
                    <a:moveTo>
                      <a:pt x="0" y="0"/>
                    </a:moveTo>
                    <a:lnTo>
                      <a:pt x="0" y="10"/>
                    </a:lnTo>
                    <a:lnTo>
                      <a:pt x="124" y="88"/>
                    </a:lnTo>
                    <a:lnTo>
                      <a:pt x="124" y="79"/>
                    </a:lnTo>
                    <a:lnTo>
                      <a:pt x="129" y="79"/>
                    </a:lnTo>
                    <a:lnTo>
                      <a:pt x="12" y="6"/>
                    </a:lnTo>
                    <a:lnTo>
                      <a:pt x="3" y="0"/>
                    </a:lnTo>
                    <a:lnTo>
                      <a:pt x="0" y="0"/>
                    </a:lnTo>
                    <a:close/>
                  </a:path>
                </a:pathLst>
              </a:custGeom>
              <a:solidFill>
                <a:srgbClr val="4E060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90" name="iṣļîḋê"/>
              <p:cNvSpPr/>
              <p:nvPr/>
            </p:nvSpPr>
            <p:spPr bwMode="auto">
              <a:xfrm>
                <a:off x="4123" y="1343"/>
                <a:ext cx="129" cy="396"/>
              </a:xfrm>
              <a:custGeom>
                <a:avLst/>
                <a:gdLst>
                  <a:gd name="T0" fmla="*/ 124 w 129"/>
                  <a:gd name="T1" fmla="*/ 396 h 396"/>
                  <a:gd name="T2" fmla="*/ 0 w 129"/>
                  <a:gd name="T3" fmla="*/ 396 h 396"/>
                  <a:gd name="T4" fmla="*/ 0 w 129"/>
                  <a:gd name="T5" fmla="*/ 396 h 396"/>
                  <a:gd name="T6" fmla="*/ 124 w 129"/>
                  <a:gd name="T7" fmla="*/ 396 h 396"/>
                  <a:gd name="T8" fmla="*/ 124 w 129"/>
                  <a:gd name="T9" fmla="*/ 396 h 396"/>
                  <a:gd name="T10" fmla="*/ 0 w 129"/>
                  <a:gd name="T11" fmla="*/ 0 h 396"/>
                  <a:gd name="T12" fmla="*/ 0 w 129"/>
                  <a:gd name="T13" fmla="*/ 10 h 396"/>
                  <a:gd name="T14" fmla="*/ 124 w 129"/>
                  <a:gd name="T15" fmla="*/ 88 h 396"/>
                  <a:gd name="T16" fmla="*/ 124 w 129"/>
                  <a:gd name="T17" fmla="*/ 79 h 396"/>
                  <a:gd name="T18" fmla="*/ 129 w 129"/>
                  <a:gd name="T19" fmla="*/ 79 h 396"/>
                  <a:gd name="T20" fmla="*/ 12 w 129"/>
                  <a:gd name="T21" fmla="*/ 6 h 396"/>
                  <a:gd name="T22" fmla="*/ 3 w 129"/>
                  <a:gd name="T23" fmla="*/ 0 h 396"/>
                  <a:gd name="T24" fmla="*/ 0 w 129"/>
                  <a:gd name="T25" fmla="*/ 0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396">
                    <a:moveTo>
                      <a:pt x="124" y="396"/>
                    </a:moveTo>
                    <a:lnTo>
                      <a:pt x="0" y="396"/>
                    </a:lnTo>
                    <a:lnTo>
                      <a:pt x="0" y="396"/>
                    </a:lnTo>
                    <a:lnTo>
                      <a:pt x="124" y="396"/>
                    </a:lnTo>
                    <a:lnTo>
                      <a:pt x="124" y="396"/>
                    </a:lnTo>
                    <a:moveTo>
                      <a:pt x="0" y="0"/>
                    </a:moveTo>
                    <a:lnTo>
                      <a:pt x="0" y="10"/>
                    </a:lnTo>
                    <a:lnTo>
                      <a:pt x="124" y="88"/>
                    </a:lnTo>
                    <a:lnTo>
                      <a:pt x="124" y="79"/>
                    </a:lnTo>
                    <a:lnTo>
                      <a:pt x="129" y="79"/>
                    </a:lnTo>
                    <a:lnTo>
                      <a:pt x="12" y="6"/>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91" name="iś1íḋé"/>
              <p:cNvSpPr/>
              <p:nvPr/>
            </p:nvSpPr>
            <p:spPr bwMode="auto">
              <a:xfrm>
                <a:off x="4123" y="1739"/>
                <a:ext cx="124" cy="4"/>
              </a:xfrm>
              <a:prstGeom prst="rect">
                <a:avLst/>
              </a:prstGeom>
              <a:solidFill>
                <a:srgbClr val="4E060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92" name="îşḻíďe"/>
              <p:cNvSpPr/>
              <p:nvPr/>
            </p:nvSpPr>
            <p:spPr bwMode="auto">
              <a:xfrm>
                <a:off x="4123" y="1739"/>
                <a:ext cx="12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93" name="íşḷïdè"/>
              <p:cNvSpPr/>
              <p:nvPr/>
            </p:nvSpPr>
            <p:spPr bwMode="auto">
              <a:xfrm>
                <a:off x="4123" y="1545"/>
                <a:ext cx="124" cy="31"/>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94" name="ïṣliďé"/>
              <p:cNvSpPr/>
              <p:nvPr/>
            </p:nvSpPr>
            <p:spPr bwMode="auto">
              <a:xfrm>
                <a:off x="4123" y="1545"/>
                <a:ext cx="124"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95" name="ïSļïḑé"/>
              <p:cNvSpPr/>
              <p:nvPr/>
            </p:nvSpPr>
            <p:spPr bwMode="auto">
              <a:xfrm>
                <a:off x="4123" y="1608"/>
                <a:ext cx="124" cy="32"/>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96" name="ïṥ1îḋè"/>
              <p:cNvSpPr/>
              <p:nvPr/>
            </p:nvSpPr>
            <p:spPr bwMode="auto">
              <a:xfrm>
                <a:off x="4123" y="1608"/>
                <a:ext cx="124"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97" name="iṧḻîḍê"/>
              <p:cNvSpPr/>
              <p:nvPr/>
            </p:nvSpPr>
            <p:spPr bwMode="auto">
              <a:xfrm>
                <a:off x="4123" y="1670"/>
                <a:ext cx="124" cy="31"/>
              </a:xfrm>
              <a:prstGeom prst="rect">
                <a:avLst/>
              </a:prstGeom>
              <a:solidFill>
                <a:srgbClr val="515D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98" name="îṡḻíḓe"/>
              <p:cNvSpPr/>
              <p:nvPr/>
            </p:nvSpPr>
            <p:spPr bwMode="auto">
              <a:xfrm>
                <a:off x="4123" y="1670"/>
                <a:ext cx="124"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99" name="îsļiḑé"/>
              <p:cNvSpPr/>
              <p:nvPr/>
            </p:nvSpPr>
            <p:spPr bwMode="auto">
              <a:xfrm>
                <a:off x="4200" y="3183"/>
                <a:ext cx="668" cy="213"/>
              </a:xfrm>
              <a:prstGeom prst="rect">
                <a:avLst/>
              </a:prstGeom>
              <a:solidFill>
                <a:srgbClr val="C6ADA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0" name="ïsľîḑe"/>
              <p:cNvSpPr/>
              <p:nvPr/>
            </p:nvSpPr>
            <p:spPr bwMode="auto">
              <a:xfrm>
                <a:off x="4200" y="3183"/>
                <a:ext cx="66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1" name="iṧľíḓè"/>
              <p:cNvSpPr/>
              <p:nvPr/>
            </p:nvSpPr>
            <p:spPr bwMode="auto">
              <a:xfrm>
                <a:off x="4195" y="3177"/>
                <a:ext cx="678" cy="224"/>
              </a:xfrm>
              <a:custGeom>
                <a:avLst/>
                <a:gdLst>
                  <a:gd name="T0" fmla="*/ 673 w 678"/>
                  <a:gd name="T1" fmla="*/ 219 h 224"/>
                  <a:gd name="T2" fmla="*/ 673 w 678"/>
                  <a:gd name="T3" fmla="*/ 214 h 224"/>
                  <a:gd name="T4" fmla="*/ 10 w 678"/>
                  <a:gd name="T5" fmla="*/ 214 h 224"/>
                  <a:gd name="T6" fmla="*/ 10 w 678"/>
                  <a:gd name="T7" fmla="*/ 11 h 224"/>
                  <a:gd name="T8" fmla="*/ 668 w 678"/>
                  <a:gd name="T9" fmla="*/ 11 h 224"/>
                  <a:gd name="T10" fmla="*/ 668 w 678"/>
                  <a:gd name="T11" fmla="*/ 219 h 224"/>
                  <a:gd name="T12" fmla="*/ 673 w 678"/>
                  <a:gd name="T13" fmla="*/ 219 h 224"/>
                  <a:gd name="T14" fmla="*/ 673 w 678"/>
                  <a:gd name="T15" fmla="*/ 214 h 224"/>
                  <a:gd name="T16" fmla="*/ 673 w 678"/>
                  <a:gd name="T17" fmla="*/ 219 h 224"/>
                  <a:gd name="T18" fmla="*/ 678 w 678"/>
                  <a:gd name="T19" fmla="*/ 219 h 224"/>
                  <a:gd name="T20" fmla="*/ 678 w 678"/>
                  <a:gd name="T21" fmla="*/ 0 h 224"/>
                  <a:gd name="T22" fmla="*/ 0 w 678"/>
                  <a:gd name="T23" fmla="*/ 0 h 224"/>
                  <a:gd name="T24" fmla="*/ 0 w 678"/>
                  <a:gd name="T25" fmla="*/ 224 h 224"/>
                  <a:gd name="T26" fmla="*/ 678 w 678"/>
                  <a:gd name="T27" fmla="*/ 224 h 224"/>
                  <a:gd name="T28" fmla="*/ 678 w 678"/>
                  <a:gd name="T29" fmla="*/ 219 h 224"/>
                  <a:gd name="T30" fmla="*/ 673 w 678"/>
                  <a:gd name="T31" fmla="*/ 21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8" h="224">
                    <a:moveTo>
                      <a:pt x="673" y="219"/>
                    </a:moveTo>
                    <a:lnTo>
                      <a:pt x="673" y="214"/>
                    </a:lnTo>
                    <a:lnTo>
                      <a:pt x="10" y="214"/>
                    </a:lnTo>
                    <a:lnTo>
                      <a:pt x="10" y="11"/>
                    </a:lnTo>
                    <a:lnTo>
                      <a:pt x="668" y="11"/>
                    </a:lnTo>
                    <a:lnTo>
                      <a:pt x="668" y="219"/>
                    </a:lnTo>
                    <a:lnTo>
                      <a:pt x="673" y="219"/>
                    </a:lnTo>
                    <a:lnTo>
                      <a:pt x="673" y="214"/>
                    </a:lnTo>
                    <a:lnTo>
                      <a:pt x="673" y="219"/>
                    </a:lnTo>
                    <a:lnTo>
                      <a:pt x="678" y="219"/>
                    </a:lnTo>
                    <a:lnTo>
                      <a:pt x="678" y="0"/>
                    </a:lnTo>
                    <a:lnTo>
                      <a:pt x="0" y="0"/>
                    </a:lnTo>
                    <a:lnTo>
                      <a:pt x="0" y="224"/>
                    </a:lnTo>
                    <a:lnTo>
                      <a:pt x="678" y="224"/>
                    </a:lnTo>
                    <a:lnTo>
                      <a:pt x="678" y="219"/>
                    </a:lnTo>
                    <a:lnTo>
                      <a:pt x="673" y="219"/>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02" name="ïṧḷíďè"/>
              <p:cNvSpPr/>
              <p:nvPr/>
            </p:nvSpPr>
            <p:spPr bwMode="auto">
              <a:xfrm>
                <a:off x="4195" y="3177"/>
                <a:ext cx="678" cy="224"/>
              </a:xfrm>
              <a:custGeom>
                <a:avLst/>
                <a:gdLst>
                  <a:gd name="T0" fmla="*/ 673 w 678"/>
                  <a:gd name="T1" fmla="*/ 219 h 224"/>
                  <a:gd name="T2" fmla="*/ 673 w 678"/>
                  <a:gd name="T3" fmla="*/ 214 h 224"/>
                  <a:gd name="T4" fmla="*/ 10 w 678"/>
                  <a:gd name="T5" fmla="*/ 214 h 224"/>
                  <a:gd name="T6" fmla="*/ 10 w 678"/>
                  <a:gd name="T7" fmla="*/ 11 h 224"/>
                  <a:gd name="T8" fmla="*/ 668 w 678"/>
                  <a:gd name="T9" fmla="*/ 11 h 224"/>
                  <a:gd name="T10" fmla="*/ 668 w 678"/>
                  <a:gd name="T11" fmla="*/ 219 h 224"/>
                  <a:gd name="T12" fmla="*/ 673 w 678"/>
                  <a:gd name="T13" fmla="*/ 219 h 224"/>
                  <a:gd name="T14" fmla="*/ 673 w 678"/>
                  <a:gd name="T15" fmla="*/ 214 h 224"/>
                  <a:gd name="T16" fmla="*/ 673 w 678"/>
                  <a:gd name="T17" fmla="*/ 219 h 224"/>
                  <a:gd name="T18" fmla="*/ 678 w 678"/>
                  <a:gd name="T19" fmla="*/ 219 h 224"/>
                  <a:gd name="T20" fmla="*/ 678 w 678"/>
                  <a:gd name="T21" fmla="*/ 0 h 224"/>
                  <a:gd name="T22" fmla="*/ 0 w 678"/>
                  <a:gd name="T23" fmla="*/ 0 h 224"/>
                  <a:gd name="T24" fmla="*/ 0 w 678"/>
                  <a:gd name="T25" fmla="*/ 224 h 224"/>
                  <a:gd name="T26" fmla="*/ 678 w 678"/>
                  <a:gd name="T27" fmla="*/ 224 h 224"/>
                  <a:gd name="T28" fmla="*/ 678 w 678"/>
                  <a:gd name="T29" fmla="*/ 219 h 224"/>
                  <a:gd name="T30" fmla="*/ 673 w 678"/>
                  <a:gd name="T31" fmla="*/ 21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8" h="224">
                    <a:moveTo>
                      <a:pt x="673" y="219"/>
                    </a:moveTo>
                    <a:lnTo>
                      <a:pt x="673" y="214"/>
                    </a:lnTo>
                    <a:lnTo>
                      <a:pt x="10" y="214"/>
                    </a:lnTo>
                    <a:lnTo>
                      <a:pt x="10" y="11"/>
                    </a:lnTo>
                    <a:lnTo>
                      <a:pt x="668" y="11"/>
                    </a:lnTo>
                    <a:lnTo>
                      <a:pt x="668" y="219"/>
                    </a:lnTo>
                    <a:lnTo>
                      <a:pt x="673" y="219"/>
                    </a:lnTo>
                    <a:lnTo>
                      <a:pt x="673" y="214"/>
                    </a:lnTo>
                    <a:lnTo>
                      <a:pt x="673" y="219"/>
                    </a:lnTo>
                    <a:lnTo>
                      <a:pt x="678" y="219"/>
                    </a:lnTo>
                    <a:lnTo>
                      <a:pt x="678" y="0"/>
                    </a:lnTo>
                    <a:lnTo>
                      <a:pt x="0" y="0"/>
                    </a:lnTo>
                    <a:lnTo>
                      <a:pt x="0" y="224"/>
                    </a:lnTo>
                    <a:lnTo>
                      <a:pt x="678" y="224"/>
                    </a:lnTo>
                    <a:lnTo>
                      <a:pt x="678" y="219"/>
                    </a:lnTo>
                    <a:lnTo>
                      <a:pt x="673" y="2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03" name="îślíḑé"/>
              <p:cNvSpPr/>
              <p:nvPr/>
            </p:nvSpPr>
            <p:spPr bwMode="auto">
              <a:xfrm>
                <a:off x="4118" y="3183"/>
                <a:ext cx="629" cy="213"/>
              </a:xfrm>
              <a:prstGeom prst="rect">
                <a:avLst/>
              </a:prstGeom>
              <a:solidFill>
                <a:srgbClr val="F7F2E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4" name="îṡlíḍè"/>
              <p:cNvSpPr/>
              <p:nvPr/>
            </p:nvSpPr>
            <p:spPr bwMode="auto">
              <a:xfrm>
                <a:off x="4118" y="3183"/>
                <a:ext cx="629"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5" name="iṣḻíďe"/>
              <p:cNvSpPr/>
              <p:nvPr/>
            </p:nvSpPr>
            <p:spPr bwMode="auto">
              <a:xfrm>
                <a:off x="4113" y="3177"/>
                <a:ext cx="639" cy="224"/>
              </a:xfrm>
              <a:custGeom>
                <a:avLst/>
                <a:gdLst>
                  <a:gd name="T0" fmla="*/ 634 w 639"/>
                  <a:gd name="T1" fmla="*/ 219 h 224"/>
                  <a:gd name="T2" fmla="*/ 634 w 639"/>
                  <a:gd name="T3" fmla="*/ 214 h 224"/>
                  <a:gd name="T4" fmla="*/ 10 w 639"/>
                  <a:gd name="T5" fmla="*/ 214 h 224"/>
                  <a:gd name="T6" fmla="*/ 10 w 639"/>
                  <a:gd name="T7" fmla="*/ 11 h 224"/>
                  <a:gd name="T8" fmla="*/ 629 w 639"/>
                  <a:gd name="T9" fmla="*/ 11 h 224"/>
                  <a:gd name="T10" fmla="*/ 629 w 639"/>
                  <a:gd name="T11" fmla="*/ 219 h 224"/>
                  <a:gd name="T12" fmla="*/ 634 w 639"/>
                  <a:gd name="T13" fmla="*/ 219 h 224"/>
                  <a:gd name="T14" fmla="*/ 634 w 639"/>
                  <a:gd name="T15" fmla="*/ 214 h 224"/>
                  <a:gd name="T16" fmla="*/ 634 w 639"/>
                  <a:gd name="T17" fmla="*/ 219 h 224"/>
                  <a:gd name="T18" fmla="*/ 639 w 639"/>
                  <a:gd name="T19" fmla="*/ 219 h 224"/>
                  <a:gd name="T20" fmla="*/ 639 w 639"/>
                  <a:gd name="T21" fmla="*/ 0 h 224"/>
                  <a:gd name="T22" fmla="*/ 0 w 639"/>
                  <a:gd name="T23" fmla="*/ 0 h 224"/>
                  <a:gd name="T24" fmla="*/ 0 w 639"/>
                  <a:gd name="T25" fmla="*/ 224 h 224"/>
                  <a:gd name="T26" fmla="*/ 639 w 639"/>
                  <a:gd name="T27" fmla="*/ 224 h 224"/>
                  <a:gd name="T28" fmla="*/ 639 w 639"/>
                  <a:gd name="T29" fmla="*/ 219 h 224"/>
                  <a:gd name="T30" fmla="*/ 634 w 639"/>
                  <a:gd name="T31" fmla="*/ 21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9" h="224">
                    <a:moveTo>
                      <a:pt x="634" y="219"/>
                    </a:moveTo>
                    <a:lnTo>
                      <a:pt x="634" y="214"/>
                    </a:lnTo>
                    <a:lnTo>
                      <a:pt x="10" y="214"/>
                    </a:lnTo>
                    <a:lnTo>
                      <a:pt x="10" y="11"/>
                    </a:lnTo>
                    <a:lnTo>
                      <a:pt x="629" y="11"/>
                    </a:lnTo>
                    <a:lnTo>
                      <a:pt x="629" y="219"/>
                    </a:lnTo>
                    <a:lnTo>
                      <a:pt x="634" y="219"/>
                    </a:lnTo>
                    <a:lnTo>
                      <a:pt x="634" y="214"/>
                    </a:lnTo>
                    <a:lnTo>
                      <a:pt x="634" y="219"/>
                    </a:lnTo>
                    <a:lnTo>
                      <a:pt x="639" y="219"/>
                    </a:lnTo>
                    <a:lnTo>
                      <a:pt x="639" y="0"/>
                    </a:lnTo>
                    <a:lnTo>
                      <a:pt x="0" y="0"/>
                    </a:lnTo>
                    <a:lnTo>
                      <a:pt x="0" y="224"/>
                    </a:lnTo>
                    <a:lnTo>
                      <a:pt x="639" y="224"/>
                    </a:lnTo>
                    <a:lnTo>
                      <a:pt x="639" y="219"/>
                    </a:lnTo>
                    <a:lnTo>
                      <a:pt x="634" y="219"/>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06" name="ïṩlîḑé"/>
              <p:cNvSpPr/>
              <p:nvPr/>
            </p:nvSpPr>
            <p:spPr bwMode="auto">
              <a:xfrm>
                <a:off x="4113" y="3177"/>
                <a:ext cx="639" cy="224"/>
              </a:xfrm>
              <a:custGeom>
                <a:avLst/>
                <a:gdLst>
                  <a:gd name="T0" fmla="*/ 634 w 639"/>
                  <a:gd name="T1" fmla="*/ 219 h 224"/>
                  <a:gd name="T2" fmla="*/ 634 w 639"/>
                  <a:gd name="T3" fmla="*/ 214 h 224"/>
                  <a:gd name="T4" fmla="*/ 10 w 639"/>
                  <a:gd name="T5" fmla="*/ 214 h 224"/>
                  <a:gd name="T6" fmla="*/ 10 w 639"/>
                  <a:gd name="T7" fmla="*/ 11 h 224"/>
                  <a:gd name="T8" fmla="*/ 629 w 639"/>
                  <a:gd name="T9" fmla="*/ 11 h 224"/>
                  <a:gd name="T10" fmla="*/ 629 w 639"/>
                  <a:gd name="T11" fmla="*/ 219 h 224"/>
                  <a:gd name="T12" fmla="*/ 634 w 639"/>
                  <a:gd name="T13" fmla="*/ 219 h 224"/>
                  <a:gd name="T14" fmla="*/ 634 w 639"/>
                  <a:gd name="T15" fmla="*/ 214 h 224"/>
                  <a:gd name="T16" fmla="*/ 634 w 639"/>
                  <a:gd name="T17" fmla="*/ 219 h 224"/>
                  <a:gd name="T18" fmla="*/ 639 w 639"/>
                  <a:gd name="T19" fmla="*/ 219 h 224"/>
                  <a:gd name="T20" fmla="*/ 639 w 639"/>
                  <a:gd name="T21" fmla="*/ 0 h 224"/>
                  <a:gd name="T22" fmla="*/ 0 w 639"/>
                  <a:gd name="T23" fmla="*/ 0 h 224"/>
                  <a:gd name="T24" fmla="*/ 0 w 639"/>
                  <a:gd name="T25" fmla="*/ 224 h 224"/>
                  <a:gd name="T26" fmla="*/ 639 w 639"/>
                  <a:gd name="T27" fmla="*/ 224 h 224"/>
                  <a:gd name="T28" fmla="*/ 639 w 639"/>
                  <a:gd name="T29" fmla="*/ 219 h 224"/>
                  <a:gd name="T30" fmla="*/ 634 w 639"/>
                  <a:gd name="T31" fmla="*/ 21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9" h="224">
                    <a:moveTo>
                      <a:pt x="634" y="219"/>
                    </a:moveTo>
                    <a:lnTo>
                      <a:pt x="634" y="214"/>
                    </a:lnTo>
                    <a:lnTo>
                      <a:pt x="10" y="214"/>
                    </a:lnTo>
                    <a:lnTo>
                      <a:pt x="10" y="11"/>
                    </a:lnTo>
                    <a:lnTo>
                      <a:pt x="629" y="11"/>
                    </a:lnTo>
                    <a:lnTo>
                      <a:pt x="629" y="219"/>
                    </a:lnTo>
                    <a:lnTo>
                      <a:pt x="634" y="219"/>
                    </a:lnTo>
                    <a:lnTo>
                      <a:pt x="634" y="214"/>
                    </a:lnTo>
                    <a:lnTo>
                      <a:pt x="634" y="219"/>
                    </a:lnTo>
                    <a:lnTo>
                      <a:pt x="639" y="219"/>
                    </a:lnTo>
                    <a:lnTo>
                      <a:pt x="639" y="0"/>
                    </a:lnTo>
                    <a:lnTo>
                      <a:pt x="0" y="0"/>
                    </a:lnTo>
                    <a:lnTo>
                      <a:pt x="0" y="224"/>
                    </a:lnTo>
                    <a:lnTo>
                      <a:pt x="639" y="224"/>
                    </a:lnTo>
                    <a:lnTo>
                      <a:pt x="639" y="219"/>
                    </a:lnTo>
                    <a:lnTo>
                      <a:pt x="634" y="2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07" name="ísḷîḍe"/>
              <p:cNvSpPr/>
              <p:nvPr/>
            </p:nvSpPr>
            <p:spPr bwMode="auto">
              <a:xfrm>
                <a:off x="4118" y="3183"/>
                <a:ext cx="629" cy="70"/>
              </a:xfrm>
              <a:prstGeom prst="rect">
                <a:avLst/>
              </a:prstGeom>
              <a:solidFill>
                <a:srgbClr val="E2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8" name="íslíḑè"/>
              <p:cNvSpPr/>
              <p:nvPr/>
            </p:nvSpPr>
            <p:spPr bwMode="auto">
              <a:xfrm>
                <a:off x="4118" y="3183"/>
                <a:ext cx="629"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9" name="îṩļïďè"/>
              <p:cNvSpPr/>
              <p:nvPr/>
            </p:nvSpPr>
            <p:spPr bwMode="auto">
              <a:xfrm>
                <a:off x="4113" y="3177"/>
                <a:ext cx="639" cy="81"/>
              </a:xfrm>
              <a:custGeom>
                <a:avLst/>
                <a:gdLst>
                  <a:gd name="T0" fmla="*/ 634 w 639"/>
                  <a:gd name="T1" fmla="*/ 76 h 81"/>
                  <a:gd name="T2" fmla="*/ 634 w 639"/>
                  <a:gd name="T3" fmla="*/ 71 h 81"/>
                  <a:gd name="T4" fmla="*/ 10 w 639"/>
                  <a:gd name="T5" fmla="*/ 71 h 81"/>
                  <a:gd name="T6" fmla="*/ 10 w 639"/>
                  <a:gd name="T7" fmla="*/ 11 h 81"/>
                  <a:gd name="T8" fmla="*/ 629 w 639"/>
                  <a:gd name="T9" fmla="*/ 11 h 81"/>
                  <a:gd name="T10" fmla="*/ 629 w 639"/>
                  <a:gd name="T11" fmla="*/ 76 h 81"/>
                  <a:gd name="T12" fmla="*/ 634 w 639"/>
                  <a:gd name="T13" fmla="*/ 76 h 81"/>
                  <a:gd name="T14" fmla="*/ 634 w 639"/>
                  <a:gd name="T15" fmla="*/ 71 h 81"/>
                  <a:gd name="T16" fmla="*/ 634 w 639"/>
                  <a:gd name="T17" fmla="*/ 76 h 81"/>
                  <a:gd name="T18" fmla="*/ 639 w 639"/>
                  <a:gd name="T19" fmla="*/ 76 h 81"/>
                  <a:gd name="T20" fmla="*/ 639 w 639"/>
                  <a:gd name="T21" fmla="*/ 0 h 81"/>
                  <a:gd name="T22" fmla="*/ 0 w 639"/>
                  <a:gd name="T23" fmla="*/ 0 h 81"/>
                  <a:gd name="T24" fmla="*/ 0 w 639"/>
                  <a:gd name="T25" fmla="*/ 81 h 81"/>
                  <a:gd name="T26" fmla="*/ 639 w 639"/>
                  <a:gd name="T27" fmla="*/ 81 h 81"/>
                  <a:gd name="T28" fmla="*/ 639 w 639"/>
                  <a:gd name="T29" fmla="*/ 76 h 81"/>
                  <a:gd name="T30" fmla="*/ 634 w 639"/>
                  <a:gd name="T31" fmla="*/ 7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9" h="81">
                    <a:moveTo>
                      <a:pt x="634" y="76"/>
                    </a:moveTo>
                    <a:lnTo>
                      <a:pt x="634" y="71"/>
                    </a:lnTo>
                    <a:lnTo>
                      <a:pt x="10" y="71"/>
                    </a:lnTo>
                    <a:lnTo>
                      <a:pt x="10" y="11"/>
                    </a:lnTo>
                    <a:lnTo>
                      <a:pt x="629" y="11"/>
                    </a:lnTo>
                    <a:lnTo>
                      <a:pt x="629" y="76"/>
                    </a:lnTo>
                    <a:lnTo>
                      <a:pt x="634" y="76"/>
                    </a:lnTo>
                    <a:lnTo>
                      <a:pt x="634" y="71"/>
                    </a:lnTo>
                    <a:lnTo>
                      <a:pt x="634" y="76"/>
                    </a:lnTo>
                    <a:lnTo>
                      <a:pt x="639" y="76"/>
                    </a:lnTo>
                    <a:lnTo>
                      <a:pt x="639" y="0"/>
                    </a:lnTo>
                    <a:lnTo>
                      <a:pt x="0" y="0"/>
                    </a:lnTo>
                    <a:lnTo>
                      <a:pt x="0" y="81"/>
                    </a:lnTo>
                    <a:lnTo>
                      <a:pt x="639" y="81"/>
                    </a:lnTo>
                    <a:lnTo>
                      <a:pt x="639" y="76"/>
                    </a:lnTo>
                    <a:lnTo>
                      <a:pt x="634" y="76"/>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10" name="ïṧľïḍe"/>
              <p:cNvSpPr/>
              <p:nvPr/>
            </p:nvSpPr>
            <p:spPr bwMode="auto">
              <a:xfrm>
                <a:off x="4113" y="3177"/>
                <a:ext cx="639" cy="81"/>
              </a:xfrm>
              <a:custGeom>
                <a:avLst/>
                <a:gdLst>
                  <a:gd name="T0" fmla="*/ 634 w 639"/>
                  <a:gd name="T1" fmla="*/ 76 h 81"/>
                  <a:gd name="T2" fmla="*/ 634 w 639"/>
                  <a:gd name="T3" fmla="*/ 71 h 81"/>
                  <a:gd name="T4" fmla="*/ 10 w 639"/>
                  <a:gd name="T5" fmla="*/ 71 h 81"/>
                  <a:gd name="T6" fmla="*/ 10 w 639"/>
                  <a:gd name="T7" fmla="*/ 11 h 81"/>
                  <a:gd name="T8" fmla="*/ 629 w 639"/>
                  <a:gd name="T9" fmla="*/ 11 h 81"/>
                  <a:gd name="T10" fmla="*/ 629 w 639"/>
                  <a:gd name="T11" fmla="*/ 76 h 81"/>
                  <a:gd name="T12" fmla="*/ 634 w 639"/>
                  <a:gd name="T13" fmla="*/ 76 h 81"/>
                  <a:gd name="T14" fmla="*/ 634 w 639"/>
                  <a:gd name="T15" fmla="*/ 71 h 81"/>
                  <a:gd name="T16" fmla="*/ 634 w 639"/>
                  <a:gd name="T17" fmla="*/ 76 h 81"/>
                  <a:gd name="T18" fmla="*/ 639 w 639"/>
                  <a:gd name="T19" fmla="*/ 76 h 81"/>
                  <a:gd name="T20" fmla="*/ 639 w 639"/>
                  <a:gd name="T21" fmla="*/ 0 h 81"/>
                  <a:gd name="T22" fmla="*/ 0 w 639"/>
                  <a:gd name="T23" fmla="*/ 0 h 81"/>
                  <a:gd name="T24" fmla="*/ 0 w 639"/>
                  <a:gd name="T25" fmla="*/ 81 h 81"/>
                  <a:gd name="T26" fmla="*/ 639 w 639"/>
                  <a:gd name="T27" fmla="*/ 81 h 81"/>
                  <a:gd name="T28" fmla="*/ 639 w 639"/>
                  <a:gd name="T29" fmla="*/ 76 h 81"/>
                  <a:gd name="T30" fmla="*/ 634 w 639"/>
                  <a:gd name="T31" fmla="*/ 7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9" h="81">
                    <a:moveTo>
                      <a:pt x="634" y="76"/>
                    </a:moveTo>
                    <a:lnTo>
                      <a:pt x="634" y="71"/>
                    </a:lnTo>
                    <a:lnTo>
                      <a:pt x="10" y="71"/>
                    </a:lnTo>
                    <a:lnTo>
                      <a:pt x="10" y="11"/>
                    </a:lnTo>
                    <a:lnTo>
                      <a:pt x="629" y="11"/>
                    </a:lnTo>
                    <a:lnTo>
                      <a:pt x="629" y="76"/>
                    </a:lnTo>
                    <a:lnTo>
                      <a:pt x="634" y="76"/>
                    </a:lnTo>
                    <a:lnTo>
                      <a:pt x="634" y="71"/>
                    </a:lnTo>
                    <a:lnTo>
                      <a:pt x="634" y="76"/>
                    </a:lnTo>
                    <a:lnTo>
                      <a:pt x="639" y="76"/>
                    </a:lnTo>
                    <a:lnTo>
                      <a:pt x="639" y="0"/>
                    </a:lnTo>
                    <a:lnTo>
                      <a:pt x="0" y="0"/>
                    </a:lnTo>
                    <a:lnTo>
                      <a:pt x="0" y="81"/>
                    </a:lnTo>
                    <a:lnTo>
                      <a:pt x="639" y="81"/>
                    </a:lnTo>
                    <a:lnTo>
                      <a:pt x="639" y="76"/>
                    </a:lnTo>
                    <a:lnTo>
                      <a:pt x="634" y="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11" name="íṣḻîḍè"/>
              <p:cNvSpPr/>
              <p:nvPr/>
            </p:nvSpPr>
            <p:spPr bwMode="auto">
              <a:xfrm>
                <a:off x="4747" y="3183"/>
                <a:ext cx="121" cy="70"/>
              </a:xfrm>
              <a:prstGeom prst="rect">
                <a:avLst/>
              </a:prstGeom>
              <a:solidFill>
                <a:srgbClr val="BC4A4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12" name="išḷîḓè"/>
              <p:cNvSpPr/>
              <p:nvPr/>
            </p:nvSpPr>
            <p:spPr bwMode="auto">
              <a:xfrm>
                <a:off x="4742" y="3177"/>
                <a:ext cx="131" cy="81"/>
              </a:xfrm>
              <a:custGeom>
                <a:avLst/>
                <a:gdLst>
                  <a:gd name="T0" fmla="*/ 126 w 131"/>
                  <a:gd name="T1" fmla="*/ 76 h 81"/>
                  <a:gd name="T2" fmla="*/ 126 w 131"/>
                  <a:gd name="T3" fmla="*/ 71 h 81"/>
                  <a:gd name="T4" fmla="*/ 10 w 131"/>
                  <a:gd name="T5" fmla="*/ 71 h 81"/>
                  <a:gd name="T6" fmla="*/ 10 w 131"/>
                  <a:gd name="T7" fmla="*/ 11 h 81"/>
                  <a:gd name="T8" fmla="*/ 121 w 131"/>
                  <a:gd name="T9" fmla="*/ 11 h 81"/>
                  <a:gd name="T10" fmla="*/ 121 w 131"/>
                  <a:gd name="T11" fmla="*/ 76 h 81"/>
                  <a:gd name="T12" fmla="*/ 126 w 131"/>
                  <a:gd name="T13" fmla="*/ 76 h 81"/>
                  <a:gd name="T14" fmla="*/ 126 w 131"/>
                  <a:gd name="T15" fmla="*/ 71 h 81"/>
                  <a:gd name="T16" fmla="*/ 126 w 131"/>
                  <a:gd name="T17" fmla="*/ 76 h 81"/>
                  <a:gd name="T18" fmla="*/ 131 w 131"/>
                  <a:gd name="T19" fmla="*/ 76 h 81"/>
                  <a:gd name="T20" fmla="*/ 131 w 131"/>
                  <a:gd name="T21" fmla="*/ 0 h 81"/>
                  <a:gd name="T22" fmla="*/ 0 w 131"/>
                  <a:gd name="T23" fmla="*/ 0 h 81"/>
                  <a:gd name="T24" fmla="*/ 0 w 131"/>
                  <a:gd name="T25" fmla="*/ 81 h 81"/>
                  <a:gd name="T26" fmla="*/ 131 w 131"/>
                  <a:gd name="T27" fmla="*/ 81 h 81"/>
                  <a:gd name="T28" fmla="*/ 131 w 131"/>
                  <a:gd name="T29" fmla="*/ 76 h 81"/>
                  <a:gd name="T30" fmla="*/ 126 w 131"/>
                  <a:gd name="T31" fmla="*/ 7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81">
                    <a:moveTo>
                      <a:pt x="126" y="76"/>
                    </a:moveTo>
                    <a:lnTo>
                      <a:pt x="126" y="71"/>
                    </a:lnTo>
                    <a:lnTo>
                      <a:pt x="10" y="71"/>
                    </a:lnTo>
                    <a:lnTo>
                      <a:pt x="10" y="11"/>
                    </a:lnTo>
                    <a:lnTo>
                      <a:pt x="121" y="11"/>
                    </a:lnTo>
                    <a:lnTo>
                      <a:pt x="121" y="76"/>
                    </a:lnTo>
                    <a:lnTo>
                      <a:pt x="126" y="76"/>
                    </a:lnTo>
                    <a:lnTo>
                      <a:pt x="126" y="71"/>
                    </a:lnTo>
                    <a:lnTo>
                      <a:pt x="126" y="76"/>
                    </a:lnTo>
                    <a:lnTo>
                      <a:pt x="131" y="76"/>
                    </a:lnTo>
                    <a:lnTo>
                      <a:pt x="131" y="0"/>
                    </a:lnTo>
                    <a:lnTo>
                      <a:pt x="0" y="0"/>
                    </a:lnTo>
                    <a:lnTo>
                      <a:pt x="0" y="81"/>
                    </a:lnTo>
                    <a:lnTo>
                      <a:pt x="131" y="81"/>
                    </a:lnTo>
                    <a:lnTo>
                      <a:pt x="131" y="76"/>
                    </a:lnTo>
                    <a:lnTo>
                      <a:pt x="126" y="76"/>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13" name="ïşḻidè"/>
              <p:cNvSpPr/>
              <p:nvPr/>
            </p:nvSpPr>
            <p:spPr bwMode="auto">
              <a:xfrm>
                <a:off x="4208" y="3290"/>
                <a:ext cx="55" cy="73"/>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14" name="iṧ1îďè"/>
              <p:cNvSpPr/>
              <p:nvPr/>
            </p:nvSpPr>
            <p:spPr bwMode="auto">
              <a:xfrm>
                <a:off x="4208" y="3290"/>
                <a:ext cx="55"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15" name="ísľïḓé"/>
              <p:cNvSpPr/>
              <p:nvPr/>
            </p:nvSpPr>
            <p:spPr bwMode="auto">
              <a:xfrm>
                <a:off x="4306" y="3290"/>
                <a:ext cx="34" cy="73"/>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16" name="iṩḷîḋê"/>
              <p:cNvSpPr/>
              <p:nvPr/>
            </p:nvSpPr>
            <p:spPr bwMode="auto">
              <a:xfrm>
                <a:off x="4306" y="3290"/>
                <a:ext cx="34"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17" name="iŝļîdé"/>
              <p:cNvSpPr/>
              <p:nvPr/>
            </p:nvSpPr>
            <p:spPr bwMode="auto">
              <a:xfrm>
                <a:off x="4644" y="3290"/>
                <a:ext cx="13" cy="73"/>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18" name="îşļide"/>
              <p:cNvSpPr/>
              <p:nvPr/>
            </p:nvSpPr>
            <p:spPr bwMode="auto">
              <a:xfrm>
                <a:off x="4644" y="3290"/>
                <a:ext cx="13"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19" name="íŝḷiḓé"/>
              <p:cNvSpPr/>
              <p:nvPr/>
            </p:nvSpPr>
            <p:spPr bwMode="auto">
              <a:xfrm>
                <a:off x="3049" y="3307"/>
                <a:ext cx="37" cy="50"/>
              </a:xfrm>
              <a:prstGeom prst="rect">
                <a:avLst/>
              </a:prstGeom>
              <a:solidFill>
                <a:srgbClr val="63748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20" name="išḷíḋè"/>
              <p:cNvSpPr/>
              <p:nvPr/>
            </p:nvSpPr>
            <p:spPr bwMode="auto">
              <a:xfrm>
                <a:off x="3049" y="3307"/>
                <a:ext cx="37"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21" name="i$1iḍè"/>
              <p:cNvSpPr/>
              <p:nvPr/>
            </p:nvSpPr>
            <p:spPr bwMode="auto">
              <a:xfrm>
                <a:off x="3123" y="3307"/>
                <a:ext cx="37" cy="50"/>
              </a:xfrm>
              <a:prstGeom prst="rect">
                <a:avLst/>
              </a:prstGeom>
              <a:solidFill>
                <a:srgbClr val="63748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22" name="î$ḷïdè"/>
              <p:cNvSpPr/>
              <p:nvPr/>
            </p:nvSpPr>
            <p:spPr bwMode="auto">
              <a:xfrm>
                <a:off x="3123" y="3307"/>
                <a:ext cx="37"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23" name="îṥļíďê"/>
              <p:cNvSpPr/>
              <p:nvPr/>
            </p:nvSpPr>
            <p:spPr bwMode="auto">
              <a:xfrm>
                <a:off x="3195" y="3307"/>
                <a:ext cx="5" cy="50"/>
              </a:xfrm>
              <a:prstGeom prst="rect">
                <a:avLst/>
              </a:prstGeom>
              <a:solidFill>
                <a:srgbClr val="63748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24" name="ïś1íḍe"/>
              <p:cNvSpPr/>
              <p:nvPr/>
            </p:nvSpPr>
            <p:spPr bwMode="auto">
              <a:xfrm>
                <a:off x="3195" y="3307"/>
                <a:ext cx="5" cy="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25" name="ïsḷiḑè"/>
              <p:cNvSpPr/>
              <p:nvPr/>
            </p:nvSpPr>
            <p:spPr bwMode="auto">
              <a:xfrm>
                <a:off x="4780" y="3290"/>
                <a:ext cx="55" cy="73"/>
              </a:xfrm>
              <a:prstGeom prst="rect">
                <a:avLst/>
              </a:prstGeom>
              <a:solidFill>
                <a:srgbClr val="54657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26" name="iŝļíḓê"/>
              <p:cNvSpPr/>
              <p:nvPr/>
            </p:nvSpPr>
            <p:spPr bwMode="auto">
              <a:xfrm>
                <a:off x="4780" y="3290"/>
                <a:ext cx="55" cy="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27" name="îṣļíḍê"/>
              <p:cNvSpPr/>
              <p:nvPr/>
            </p:nvSpPr>
            <p:spPr bwMode="auto">
              <a:xfrm>
                <a:off x="4779" y="1992"/>
                <a:ext cx="331" cy="1409"/>
              </a:xfrm>
              <a:custGeom>
                <a:avLst/>
                <a:gdLst>
                  <a:gd name="T0" fmla="*/ 5 w 327"/>
                  <a:gd name="T1" fmla="*/ 10 h 1396"/>
                  <a:gd name="T2" fmla="*/ 317 w 327"/>
                  <a:gd name="T3" fmla="*/ 10 h 1396"/>
                  <a:gd name="T4" fmla="*/ 317 w 327"/>
                  <a:gd name="T5" fmla="*/ 1391 h 1396"/>
                  <a:gd name="T6" fmla="*/ 322 w 327"/>
                  <a:gd name="T7" fmla="*/ 1396 h 1396"/>
                  <a:gd name="T8" fmla="*/ 327 w 327"/>
                  <a:gd name="T9" fmla="*/ 1391 h 1396"/>
                  <a:gd name="T10" fmla="*/ 327 w 327"/>
                  <a:gd name="T11" fmla="*/ 0 h 1396"/>
                  <a:gd name="T12" fmla="*/ 5 w 327"/>
                  <a:gd name="T13" fmla="*/ 0 h 1396"/>
                  <a:gd name="T14" fmla="*/ 0 w 327"/>
                  <a:gd name="T15" fmla="*/ 5 h 1396"/>
                  <a:gd name="T16" fmla="*/ 5 w 327"/>
                  <a:gd name="T17" fmla="*/ 10 h 1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396">
                    <a:moveTo>
                      <a:pt x="5" y="10"/>
                    </a:moveTo>
                    <a:cubicBezTo>
                      <a:pt x="317" y="10"/>
                      <a:pt x="317" y="10"/>
                      <a:pt x="317" y="10"/>
                    </a:cubicBezTo>
                    <a:cubicBezTo>
                      <a:pt x="317" y="1391"/>
                      <a:pt x="317" y="1391"/>
                      <a:pt x="317" y="1391"/>
                    </a:cubicBezTo>
                    <a:cubicBezTo>
                      <a:pt x="317" y="1394"/>
                      <a:pt x="319" y="1396"/>
                      <a:pt x="322" y="1396"/>
                    </a:cubicBezTo>
                    <a:cubicBezTo>
                      <a:pt x="325" y="1396"/>
                      <a:pt x="327" y="1394"/>
                      <a:pt x="327" y="1391"/>
                    </a:cubicBezTo>
                    <a:cubicBezTo>
                      <a:pt x="327" y="0"/>
                      <a:pt x="327" y="0"/>
                      <a:pt x="327" y="0"/>
                    </a:cubicBezTo>
                    <a:cubicBezTo>
                      <a:pt x="5" y="0"/>
                      <a:pt x="5" y="0"/>
                      <a:pt x="5" y="0"/>
                    </a:cubicBezTo>
                    <a:cubicBezTo>
                      <a:pt x="2" y="0"/>
                      <a:pt x="0" y="2"/>
                      <a:pt x="0" y="5"/>
                    </a:cubicBezTo>
                    <a:cubicBezTo>
                      <a:pt x="0" y="8"/>
                      <a:pt x="2" y="10"/>
                      <a:pt x="5" y="10"/>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28" name="íṩļíḑe"/>
              <p:cNvSpPr/>
              <p:nvPr/>
            </p:nvSpPr>
            <p:spPr bwMode="auto">
              <a:xfrm>
                <a:off x="4471" y="1566"/>
                <a:ext cx="118" cy="0"/>
              </a:xfrm>
              <a:custGeom>
                <a:avLst/>
                <a:gdLst>
                  <a:gd name="T0" fmla="*/ 0 w 118"/>
                  <a:gd name="T1" fmla="*/ 118 w 118"/>
                  <a:gd name="T2" fmla="*/ 0 w 118"/>
                </a:gdLst>
                <a:ahLst/>
                <a:cxnLst>
                  <a:cxn ang="0">
                    <a:pos x="T0" y="0"/>
                  </a:cxn>
                  <a:cxn ang="0">
                    <a:pos x="T1" y="0"/>
                  </a:cxn>
                  <a:cxn ang="0">
                    <a:pos x="T2" y="0"/>
                  </a:cxn>
                </a:cxnLst>
                <a:rect l="0" t="0" r="r" b="b"/>
                <a:pathLst>
                  <a:path w="118">
                    <a:moveTo>
                      <a:pt x="0" y="0"/>
                    </a:moveTo>
                    <a:lnTo>
                      <a:pt x="118" y="0"/>
                    </a:lnTo>
                    <a:lnTo>
                      <a:pt x="0" y="0"/>
                    </a:lnTo>
                    <a:close/>
                  </a:path>
                </a:pathLst>
              </a:custGeom>
              <a:solidFill>
                <a:srgbClr val="F7F2E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29" name="iŝḻïḑê"/>
              <p:cNvSpPr/>
              <p:nvPr/>
            </p:nvSpPr>
            <p:spPr bwMode="auto">
              <a:xfrm>
                <a:off x="4471" y="1566"/>
                <a:ext cx="11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30" name="íṣḷidè"/>
              <p:cNvSpPr/>
              <p:nvPr/>
            </p:nvSpPr>
            <p:spPr bwMode="auto">
              <a:xfrm>
                <a:off x="4471" y="1561"/>
                <a:ext cx="118" cy="10"/>
              </a:xfrm>
              <a:prstGeom prst="rect">
                <a:avLst/>
              </a:prstGeom>
              <a:solidFill>
                <a:srgbClr val="64091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31" name="îṣḷíďè"/>
              <p:cNvSpPr/>
              <p:nvPr/>
            </p:nvSpPr>
            <p:spPr bwMode="auto">
              <a:xfrm>
                <a:off x="4471" y="1561"/>
                <a:ext cx="118" cy="10"/>
              </a:xfrm>
              <a:custGeom>
                <a:avLst/>
                <a:gdLst>
                  <a:gd name="T0" fmla="*/ 0 w 118"/>
                  <a:gd name="T1" fmla="*/ 10 h 10"/>
                  <a:gd name="T2" fmla="*/ 118 w 118"/>
                  <a:gd name="T3" fmla="*/ 10 h 10"/>
                  <a:gd name="T4" fmla="*/ 118 w 118"/>
                  <a:gd name="T5" fmla="*/ 0 h 10"/>
                  <a:gd name="T6" fmla="*/ 0 w 118"/>
                  <a:gd name="T7" fmla="*/ 0 h 10"/>
                </a:gdLst>
                <a:ahLst/>
                <a:cxnLst>
                  <a:cxn ang="0">
                    <a:pos x="T0" y="T1"/>
                  </a:cxn>
                  <a:cxn ang="0">
                    <a:pos x="T2" y="T3"/>
                  </a:cxn>
                  <a:cxn ang="0">
                    <a:pos x="T4" y="T5"/>
                  </a:cxn>
                  <a:cxn ang="0">
                    <a:pos x="T6" y="T7"/>
                  </a:cxn>
                </a:cxnLst>
                <a:rect l="0" t="0" r="r" b="b"/>
                <a:pathLst>
                  <a:path w="118" h="10">
                    <a:moveTo>
                      <a:pt x="0" y="10"/>
                    </a:moveTo>
                    <a:lnTo>
                      <a:pt x="118" y="10"/>
                    </a:lnTo>
                    <a:lnTo>
                      <a:pt x="11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32" name="ïśḷîďè"/>
              <p:cNvSpPr/>
              <p:nvPr/>
            </p:nvSpPr>
            <p:spPr bwMode="auto">
              <a:xfrm>
                <a:off x="5385" y="2523"/>
                <a:ext cx="270" cy="872"/>
              </a:xfrm>
              <a:custGeom>
                <a:avLst/>
                <a:gdLst>
                  <a:gd name="T0" fmla="*/ 270 w 270"/>
                  <a:gd name="T1" fmla="*/ 872 h 872"/>
                  <a:gd name="T2" fmla="*/ 0 w 270"/>
                  <a:gd name="T3" fmla="*/ 872 h 872"/>
                  <a:gd name="T4" fmla="*/ 0 w 270"/>
                  <a:gd name="T5" fmla="*/ 0 h 872"/>
                  <a:gd name="T6" fmla="*/ 164 w 270"/>
                  <a:gd name="T7" fmla="*/ 0 h 872"/>
                  <a:gd name="T8" fmla="*/ 164 w 270"/>
                  <a:gd name="T9" fmla="*/ 872 h 872"/>
                  <a:gd name="T10" fmla="*/ 270 w 270"/>
                  <a:gd name="T11" fmla="*/ 872 h 872"/>
                </a:gdLst>
                <a:ahLst/>
                <a:cxnLst>
                  <a:cxn ang="0">
                    <a:pos x="T0" y="T1"/>
                  </a:cxn>
                  <a:cxn ang="0">
                    <a:pos x="T2" y="T3"/>
                  </a:cxn>
                  <a:cxn ang="0">
                    <a:pos x="T4" y="T5"/>
                  </a:cxn>
                  <a:cxn ang="0">
                    <a:pos x="T6" y="T7"/>
                  </a:cxn>
                  <a:cxn ang="0">
                    <a:pos x="T8" y="T9"/>
                  </a:cxn>
                  <a:cxn ang="0">
                    <a:pos x="T10" y="T11"/>
                  </a:cxn>
                </a:cxnLst>
                <a:rect l="0" t="0" r="r" b="b"/>
                <a:pathLst>
                  <a:path w="270" h="872">
                    <a:moveTo>
                      <a:pt x="270" y="872"/>
                    </a:moveTo>
                    <a:lnTo>
                      <a:pt x="0" y="872"/>
                    </a:lnTo>
                    <a:lnTo>
                      <a:pt x="0" y="0"/>
                    </a:lnTo>
                    <a:lnTo>
                      <a:pt x="164" y="0"/>
                    </a:lnTo>
                    <a:lnTo>
                      <a:pt x="164" y="872"/>
                    </a:lnTo>
                    <a:lnTo>
                      <a:pt x="270" y="872"/>
                    </a:lnTo>
                    <a:close/>
                  </a:path>
                </a:pathLst>
              </a:custGeom>
              <a:solidFill>
                <a:srgbClr val="F7F2E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33" name="íṩḷídê"/>
              <p:cNvSpPr/>
              <p:nvPr/>
            </p:nvSpPr>
            <p:spPr bwMode="auto">
              <a:xfrm>
                <a:off x="5385" y="2523"/>
                <a:ext cx="270" cy="872"/>
              </a:xfrm>
              <a:custGeom>
                <a:avLst/>
                <a:gdLst>
                  <a:gd name="T0" fmla="*/ 270 w 270"/>
                  <a:gd name="T1" fmla="*/ 872 h 872"/>
                  <a:gd name="T2" fmla="*/ 0 w 270"/>
                  <a:gd name="T3" fmla="*/ 872 h 872"/>
                  <a:gd name="T4" fmla="*/ 0 w 270"/>
                  <a:gd name="T5" fmla="*/ 0 h 872"/>
                  <a:gd name="T6" fmla="*/ 164 w 270"/>
                  <a:gd name="T7" fmla="*/ 0 h 872"/>
                  <a:gd name="T8" fmla="*/ 164 w 270"/>
                  <a:gd name="T9" fmla="*/ 872 h 872"/>
                  <a:gd name="T10" fmla="*/ 270 w 270"/>
                  <a:gd name="T11" fmla="*/ 872 h 872"/>
                </a:gdLst>
                <a:ahLst/>
                <a:cxnLst>
                  <a:cxn ang="0">
                    <a:pos x="T0" y="T1"/>
                  </a:cxn>
                  <a:cxn ang="0">
                    <a:pos x="T2" y="T3"/>
                  </a:cxn>
                  <a:cxn ang="0">
                    <a:pos x="T4" y="T5"/>
                  </a:cxn>
                  <a:cxn ang="0">
                    <a:pos x="T6" y="T7"/>
                  </a:cxn>
                  <a:cxn ang="0">
                    <a:pos x="T8" y="T9"/>
                  </a:cxn>
                  <a:cxn ang="0">
                    <a:pos x="T10" y="T11"/>
                  </a:cxn>
                </a:cxnLst>
                <a:rect l="0" t="0" r="r" b="b"/>
                <a:pathLst>
                  <a:path w="270" h="872">
                    <a:moveTo>
                      <a:pt x="270" y="872"/>
                    </a:moveTo>
                    <a:lnTo>
                      <a:pt x="0" y="872"/>
                    </a:lnTo>
                    <a:lnTo>
                      <a:pt x="0" y="0"/>
                    </a:lnTo>
                    <a:lnTo>
                      <a:pt x="164" y="0"/>
                    </a:lnTo>
                    <a:lnTo>
                      <a:pt x="164" y="872"/>
                    </a:lnTo>
                    <a:lnTo>
                      <a:pt x="270" y="8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34" name="íṥļîdê"/>
              <p:cNvSpPr/>
              <p:nvPr/>
            </p:nvSpPr>
            <p:spPr bwMode="auto">
              <a:xfrm>
                <a:off x="5380" y="2518"/>
                <a:ext cx="275" cy="882"/>
              </a:xfrm>
              <a:custGeom>
                <a:avLst/>
                <a:gdLst>
                  <a:gd name="T0" fmla="*/ 275 w 275"/>
                  <a:gd name="T1" fmla="*/ 872 h 882"/>
                  <a:gd name="T2" fmla="*/ 10 w 275"/>
                  <a:gd name="T3" fmla="*/ 872 h 882"/>
                  <a:gd name="T4" fmla="*/ 10 w 275"/>
                  <a:gd name="T5" fmla="*/ 10 h 882"/>
                  <a:gd name="T6" fmla="*/ 164 w 275"/>
                  <a:gd name="T7" fmla="*/ 10 h 882"/>
                  <a:gd name="T8" fmla="*/ 164 w 275"/>
                  <a:gd name="T9" fmla="*/ 877 h 882"/>
                  <a:gd name="T10" fmla="*/ 174 w 275"/>
                  <a:gd name="T11" fmla="*/ 877 h 882"/>
                  <a:gd name="T12" fmla="*/ 174 w 275"/>
                  <a:gd name="T13" fmla="*/ 0 h 882"/>
                  <a:gd name="T14" fmla="*/ 0 w 275"/>
                  <a:gd name="T15" fmla="*/ 0 h 882"/>
                  <a:gd name="T16" fmla="*/ 0 w 275"/>
                  <a:gd name="T17" fmla="*/ 882 h 882"/>
                  <a:gd name="T18" fmla="*/ 275 w 275"/>
                  <a:gd name="T19" fmla="*/ 882 h 882"/>
                  <a:gd name="T20" fmla="*/ 275 w 275"/>
                  <a:gd name="T21" fmla="*/ 872 h 882"/>
                  <a:gd name="T22" fmla="*/ 275 w 275"/>
                  <a:gd name="T23" fmla="*/ 872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5" h="882">
                    <a:moveTo>
                      <a:pt x="275" y="872"/>
                    </a:moveTo>
                    <a:lnTo>
                      <a:pt x="10" y="872"/>
                    </a:lnTo>
                    <a:lnTo>
                      <a:pt x="10" y="10"/>
                    </a:lnTo>
                    <a:lnTo>
                      <a:pt x="164" y="10"/>
                    </a:lnTo>
                    <a:lnTo>
                      <a:pt x="164" y="877"/>
                    </a:lnTo>
                    <a:lnTo>
                      <a:pt x="174" y="877"/>
                    </a:lnTo>
                    <a:lnTo>
                      <a:pt x="174" y="0"/>
                    </a:lnTo>
                    <a:lnTo>
                      <a:pt x="0" y="0"/>
                    </a:lnTo>
                    <a:lnTo>
                      <a:pt x="0" y="882"/>
                    </a:lnTo>
                    <a:lnTo>
                      <a:pt x="275" y="882"/>
                    </a:lnTo>
                    <a:lnTo>
                      <a:pt x="275" y="872"/>
                    </a:lnTo>
                    <a:lnTo>
                      <a:pt x="275" y="872"/>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35" name="íś1îde"/>
              <p:cNvSpPr/>
              <p:nvPr/>
            </p:nvSpPr>
            <p:spPr bwMode="auto">
              <a:xfrm>
                <a:off x="5380" y="2518"/>
                <a:ext cx="275" cy="882"/>
              </a:xfrm>
              <a:custGeom>
                <a:avLst/>
                <a:gdLst>
                  <a:gd name="T0" fmla="*/ 275 w 275"/>
                  <a:gd name="T1" fmla="*/ 872 h 882"/>
                  <a:gd name="T2" fmla="*/ 10 w 275"/>
                  <a:gd name="T3" fmla="*/ 872 h 882"/>
                  <a:gd name="T4" fmla="*/ 10 w 275"/>
                  <a:gd name="T5" fmla="*/ 10 h 882"/>
                  <a:gd name="T6" fmla="*/ 164 w 275"/>
                  <a:gd name="T7" fmla="*/ 10 h 882"/>
                  <a:gd name="T8" fmla="*/ 164 w 275"/>
                  <a:gd name="T9" fmla="*/ 877 h 882"/>
                  <a:gd name="T10" fmla="*/ 174 w 275"/>
                  <a:gd name="T11" fmla="*/ 877 h 882"/>
                  <a:gd name="T12" fmla="*/ 174 w 275"/>
                  <a:gd name="T13" fmla="*/ 0 h 882"/>
                  <a:gd name="T14" fmla="*/ 0 w 275"/>
                  <a:gd name="T15" fmla="*/ 0 h 882"/>
                  <a:gd name="T16" fmla="*/ 0 w 275"/>
                  <a:gd name="T17" fmla="*/ 882 h 882"/>
                  <a:gd name="T18" fmla="*/ 275 w 275"/>
                  <a:gd name="T19" fmla="*/ 882 h 882"/>
                  <a:gd name="T20" fmla="*/ 275 w 275"/>
                  <a:gd name="T21" fmla="*/ 872 h 882"/>
                  <a:gd name="T22" fmla="*/ 275 w 275"/>
                  <a:gd name="T23" fmla="*/ 872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5" h="882">
                    <a:moveTo>
                      <a:pt x="275" y="872"/>
                    </a:moveTo>
                    <a:lnTo>
                      <a:pt x="10" y="872"/>
                    </a:lnTo>
                    <a:lnTo>
                      <a:pt x="10" y="10"/>
                    </a:lnTo>
                    <a:lnTo>
                      <a:pt x="164" y="10"/>
                    </a:lnTo>
                    <a:lnTo>
                      <a:pt x="164" y="877"/>
                    </a:lnTo>
                    <a:lnTo>
                      <a:pt x="174" y="877"/>
                    </a:lnTo>
                    <a:lnTo>
                      <a:pt x="174" y="0"/>
                    </a:lnTo>
                    <a:lnTo>
                      <a:pt x="0" y="0"/>
                    </a:lnTo>
                    <a:lnTo>
                      <a:pt x="0" y="882"/>
                    </a:lnTo>
                    <a:lnTo>
                      <a:pt x="275" y="882"/>
                    </a:lnTo>
                    <a:lnTo>
                      <a:pt x="275" y="872"/>
                    </a:lnTo>
                    <a:lnTo>
                      <a:pt x="275" y="8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36" name="iṩļíḓê"/>
              <p:cNvSpPr/>
              <p:nvPr/>
            </p:nvSpPr>
            <p:spPr bwMode="auto">
              <a:xfrm>
                <a:off x="5186" y="2523"/>
                <a:ext cx="281" cy="872"/>
              </a:xfrm>
              <a:prstGeom prst="rect">
                <a:avLst/>
              </a:prstGeom>
              <a:solidFill>
                <a:srgbClr val="F7F2E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37" name="işļiḑe"/>
              <p:cNvSpPr/>
              <p:nvPr/>
            </p:nvSpPr>
            <p:spPr bwMode="auto">
              <a:xfrm>
                <a:off x="5186" y="2523"/>
                <a:ext cx="28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38" name="íśḻîḍe"/>
              <p:cNvSpPr/>
              <p:nvPr/>
            </p:nvSpPr>
            <p:spPr bwMode="auto">
              <a:xfrm>
                <a:off x="5181" y="2518"/>
                <a:ext cx="291" cy="882"/>
              </a:xfrm>
              <a:custGeom>
                <a:avLst/>
                <a:gdLst>
                  <a:gd name="T0" fmla="*/ 286 w 291"/>
                  <a:gd name="T1" fmla="*/ 877 h 882"/>
                  <a:gd name="T2" fmla="*/ 286 w 291"/>
                  <a:gd name="T3" fmla="*/ 872 h 882"/>
                  <a:gd name="T4" fmla="*/ 11 w 291"/>
                  <a:gd name="T5" fmla="*/ 872 h 882"/>
                  <a:gd name="T6" fmla="*/ 11 w 291"/>
                  <a:gd name="T7" fmla="*/ 10 h 882"/>
                  <a:gd name="T8" fmla="*/ 280 w 291"/>
                  <a:gd name="T9" fmla="*/ 10 h 882"/>
                  <a:gd name="T10" fmla="*/ 280 w 291"/>
                  <a:gd name="T11" fmla="*/ 877 h 882"/>
                  <a:gd name="T12" fmla="*/ 286 w 291"/>
                  <a:gd name="T13" fmla="*/ 877 h 882"/>
                  <a:gd name="T14" fmla="*/ 286 w 291"/>
                  <a:gd name="T15" fmla="*/ 872 h 882"/>
                  <a:gd name="T16" fmla="*/ 286 w 291"/>
                  <a:gd name="T17" fmla="*/ 877 h 882"/>
                  <a:gd name="T18" fmla="*/ 291 w 291"/>
                  <a:gd name="T19" fmla="*/ 877 h 882"/>
                  <a:gd name="T20" fmla="*/ 291 w 291"/>
                  <a:gd name="T21" fmla="*/ 0 h 882"/>
                  <a:gd name="T22" fmla="*/ 0 w 291"/>
                  <a:gd name="T23" fmla="*/ 0 h 882"/>
                  <a:gd name="T24" fmla="*/ 0 w 291"/>
                  <a:gd name="T25" fmla="*/ 882 h 882"/>
                  <a:gd name="T26" fmla="*/ 291 w 291"/>
                  <a:gd name="T27" fmla="*/ 882 h 882"/>
                  <a:gd name="T28" fmla="*/ 291 w 291"/>
                  <a:gd name="T29" fmla="*/ 877 h 882"/>
                  <a:gd name="T30" fmla="*/ 286 w 291"/>
                  <a:gd name="T31" fmla="*/ 877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1" h="882">
                    <a:moveTo>
                      <a:pt x="286" y="877"/>
                    </a:moveTo>
                    <a:lnTo>
                      <a:pt x="286" y="872"/>
                    </a:lnTo>
                    <a:lnTo>
                      <a:pt x="11" y="872"/>
                    </a:lnTo>
                    <a:lnTo>
                      <a:pt x="11" y="10"/>
                    </a:lnTo>
                    <a:lnTo>
                      <a:pt x="280" y="10"/>
                    </a:lnTo>
                    <a:lnTo>
                      <a:pt x="280" y="877"/>
                    </a:lnTo>
                    <a:lnTo>
                      <a:pt x="286" y="877"/>
                    </a:lnTo>
                    <a:lnTo>
                      <a:pt x="286" y="872"/>
                    </a:lnTo>
                    <a:lnTo>
                      <a:pt x="286" y="877"/>
                    </a:lnTo>
                    <a:lnTo>
                      <a:pt x="291" y="877"/>
                    </a:lnTo>
                    <a:lnTo>
                      <a:pt x="291" y="0"/>
                    </a:lnTo>
                    <a:lnTo>
                      <a:pt x="0" y="0"/>
                    </a:lnTo>
                    <a:lnTo>
                      <a:pt x="0" y="882"/>
                    </a:lnTo>
                    <a:lnTo>
                      <a:pt x="291" y="882"/>
                    </a:lnTo>
                    <a:lnTo>
                      <a:pt x="291" y="877"/>
                    </a:lnTo>
                    <a:lnTo>
                      <a:pt x="286" y="877"/>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39" name="iSľïḑé"/>
              <p:cNvSpPr/>
              <p:nvPr/>
            </p:nvSpPr>
            <p:spPr bwMode="auto">
              <a:xfrm>
                <a:off x="5181" y="2518"/>
                <a:ext cx="291" cy="882"/>
              </a:xfrm>
              <a:custGeom>
                <a:avLst/>
                <a:gdLst>
                  <a:gd name="T0" fmla="*/ 286 w 291"/>
                  <a:gd name="T1" fmla="*/ 877 h 882"/>
                  <a:gd name="T2" fmla="*/ 286 w 291"/>
                  <a:gd name="T3" fmla="*/ 872 h 882"/>
                  <a:gd name="T4" fmla="*/ 11 w 291"/>
                  <a:gd name="T5" fmla="*/ 872 h 882"/>
                  <a:gd name="T6" fmla="*/ 11 w 291"/>
                  <a:gd name="T7" fmla="*/ 10 h 882"/>
                  <a:gd name="T8" fmla="*/ 280 w 291"/>
                  <a:gd name="T9" fmla="*/ 10 h 882"/>
                  <a:gd name="T10" fmla="*/ 280 w 291"/>
                  <a:gd name="T11" fmla="*/ 877 h 882"/>
                  <a:gd name="T12" fmla="*/ 286 w 291"/>
                  <a:gd name="T13" fmla="*/ 877 h 882"/>
                  <a:gd name="T14" fmla="*/ 286 w 291"/>
                  <a:gd name="T15" fmla="*/ 872 h 882"/>
                  <a:gd name="T16" fmla="*/ 286 w 291"/>
                  <a:gd name="T17" fmla="*/ 877 h 882"/>
                  <a:gd name="T18" fmla="*/ 291 w 291"/>
                  <a:gd name="T19" fmla="*/ 877 h 882"/>
                  <a:gd name="T20" fmla="*/ 291 w 291"/>
                  <a:gd name="T21" fmla="*/ 0 h 882"/>
                  <a:gd name="T22" fmla="*/ 0 w 291"/>
                  <a:gd name="T23" fmla="*/ 0 h 882"/>
                  <a:gd name="T24" fmla="*/ 0 w 291"/>
                  <a:gd name="T25" fmla="*/ 882 h 882"/>
                  <a:gd name="T26" fmla="*/ 291 w 291"/>
                  <a:gd name="T27" fmla="*/ 882 h 882"/>
                  <a:gd name="T28" fmla="*/ 291 w 291"/>
                  <a:gd name="T29" fmla="*/ 877 h 882"/>
                  <a:gd name="T30" fmla="*/ 286 w 291"/>
                  <a:gd name="T31" fmla="*/ 877 h 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1" h="882">
                    <a:moveTo>
                      <a:pt x="286" y="877"/>
                    </a:moveTo>
                    <a:lnTo>
                      <a:pt x="286" y="872"/>
                    </a:lnTo>
                    <a:lnTo>
                      <a:pt x="11" y="872"/>
                    </a:lnTo>
                    <a:lnTo>
                      <a:pt x="11" y="10"/>
                    </a:lnTo>
                    <a:lnTo>
                      <a:pt x="280" y="10"/>
                    </a:lnTo>
                    <a:lnTo>
                      <a:pt x="280" y="877"/>
                    </a:lnTo>
                    <a:lnTo>
                      <a:pt x="286" y="877"/>
                    </a:lnTo>
                    <a:lnTo>
                      <a:pt x="286" y="872"/>
                    </a:lnTo>
                    <a:lnTo>
                      <a:pt x="286" y="877"/>
                    </a:lnTo>
                    <a:lnTo>
                      <a:pt x="291" y="877"/>
                    </a:lnTo>
                    <a:lnTo>
                      <a:pt x="291" y="0"/>
                    </a:lnTo>
                    <a:lnTo>
                      <a:pt x="0" y="0"/>
                    </a:lnTo>
                    <a:lnTo>
                      <a:pt x="0" y="882"/>
                    </a:lnTo>
                    <a:lnTo>
                      <a:pt x="291" y="882"/>
                    </a:lnTo>
                    <a:lnTo>
                      <a:pt x="291" y="877"/>
                    </a:lnTo>
                    <a:lnTo>
                      <a:pt x="286" y="87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0" name="îSļïďé"/>
              <p:cNvSpPr/>
              <p:nvPr/>
            </p:nvSpPr>
            <p:spPr bwMode="auto">
              <a:xfrm>
                <a:off x="3386" y="1137"/>
                <a:ext cx="643" cy="47"/>
              </a:xfrm>
              <a:prstGeom prst="rect">
                <a:avLst/>
              </a:prstGeom>
              <a:solidFill>
                <a:srgbClr val="EAC7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grpSp>
        <p:grpSp>
          <p:nvGrpSpPr>
            <p:cNvPr id="349" name="iṣḻiḓe"/>
            <p:cNvGrpSpPr/>
            <p:nvPr/>
          </p:nvGrpSpPr>
          <p:grpSpPr bwMode="auto">
            <a:xfrm>
              <a:off x="4641057" y="1797050"/>
              <a:ext cx="4194175" cy="4005263"/>
              <a:chOff x="3013" y="1132"/>
              <a:chExt cx="2642" cy="2523"/>
            </a:xfrm>
          </p:grpSpPr>
          <p:sp>
            <p:nvSpPr>
              <p:cNvPr id="641" name="í$lîḑè"/>
              <p:cNvSpPr/>
              <p:nvPr/>
            </p:nvSpPr>
            <p:spPr bwMode="auto">
              <a:xfrm>
                <a:off x="3381" y="1132"/>
                <a:ext cx="653" cy="57"/>
              </a:xfrm>
              <a:custGeom>
                <a:avLst/>
                <a:gdLst>
                  <a:gd name="T0" fmla="*/ 648 w 653"/>
                  <a:gd name="T1" fmla="*/ 52 h 57"/>
                  <a:gd name="T2" fmla="*/ 648 w 653"/>
                  <a:gd name="T3" fmla="*/ 47 h 57"/>
                  <a:gd name="T4" fmla="*/ 10 w 653"/>
                  <a:gd name="T5" fmla="*/ 47 h 57"/>
                  <a:gd name="T6" fmla="*/ 10 w 653"/>
                  <a:gd name="T7" fmla="*/ 10 h 57"/>
                  <a:gd name="T8" fmla="*/ 643 w 653"/>
                  <a:gd name="T9" fmla="*/ 10 h 57"/>
                  <a:gd name="T10" fmla="*/ 643 w 653"/>
                  <a:gd name="T11" fmla="*/ 52 h 57"/>
                  <a:gd name="T12" fmla="*/ 648 w 653"/>
                  <a:gd name="T13" fmla="*/ 52 h 57"/>
                  <a:gd name="T14" fmla="*/ 648 w 653"/>
                  <a:gd name="T15" fmla="*/ 47 h 57"/>
                  <a:gd name="T16" fmla="*/ 648 w 653"/>
                  <a:gd name="T17" fmla="*/ 52 h 57"/>
                  <a:gd name="T18" fmla="*/ 653 w 653"/>
                  <a:gd name="T19" fmla="*/ 52 h 57"/>
                  <a:gd name="T20" fmla="*/ 653 w 653"/>
                  <a:gd name="T21" fmla="*/ 0 h 57"/>
                  <a:gd name="T22" fmla="*/ 0 w 653"/>
                  <a:gd name="T23" fmla="*/ 0 h 57"/>
                  <a:gd name="T24" fmla="*/ 0 w 653"/>
                  <a:gd name="T25" fmla="*/ 57 h 57"/>
                  <a:gd name="T26" fmla="*/ 653 w 653"/>
                  <a:gd name="T27" fmla="*/ 57 h 57"/>
                  <a:gd name="T28" fmla="*/ 653 w 653"/>
                  <a:gd name="T29" fmla="*/ 52 h 57"/>
                  <a:gd name="T30" fmla="*/ 648 w 653"/>
                  <a:gd name="T31" fmla="*/ 5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3" h="57">
                    <a:moveTo>
                      <a:pt x="648" y="52"/>
                    </a:moveTo>
                    <a:lnTo>
                      <a:pt x="648" y="47"/>
                    </a:lnTo>
                    <a:lnTo>
                      <a:pt x="10" y="47"/>
                    </a:lnTo>
                    <a:lnTo>
                      <a:pt x="10" y="10"/>
                    </a:lnTo>
                    <a:lnTo>
                      <a:pt x="643" y="10"/>
                    </a:lnTo>
                    <a:lnTo>
                      <a:pt x="643" y="52"/>
                    </a:lnTo>
                    <a:lnTo>
                      <a:pt x="648" y="52"/>
                    </a:lnTo>
                    <a:lnTo>
                      <a:pt x="648" y="47"/>
                    </a:lnTo>
                    <a:lnTo>
                      <a:pt x="648" y="52"/>
                    </a:lnTo>
                    <a:lnTo>
                      <a:pt x="653" y="52"/>
                    </a:lnTo>
                    <a:lnTo>
                      <a:pt x="653" y="0"/>
                    </a:lnTo>
                    <a:lnTo>
                      <a:pt x="0" y="0"/>
                    </a:lnTo>
                    <a:lnTo>
                      <a:pt x="0" y="57"/>
                    </a:lnTo>
                    <a:lnTo>
                      <a:pt x="653" y="57"/>
                    </a:lnTo>
                    <a:lnTo>
                      <a:pt x="653" y="52"/>
                    </a:lnTo>
                    <a:lnTo>
                      <a:pt x="648" y="52"/>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2" name="ïSḷïḋe"/>
              <p:cNvSpPr/>
              <p:nvPr/>
            </p:nvSpPr>
            <p:spPr bwMode="auto">
              <a:xfrm>
                <a:off x="4027" y="1137"/>
                <a:ext cx="110" cy="47"/>
              </a:xfrm>
              <a:prstGeom prst="rect">
                <a:avLst/>
              </a:prstGeom>
              <a:solidFill>
                <a:srgbClr val="C68F7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3" name="íśḻídê"/>
              <p:cNvSpPr/>
              <p:nvPr/>
            </p:nvSpPr>
            <p:spPr bwMode="auto">
              <a:xfrm>
                <a:off x="4022" y="1132"/>
                <a:ext cx="120" cy="57"/>
              </a:xfrm>
              <a:custGeom>
                <a:avLst/>
                <a:gdLst>
                  <a:gd name="T0" fmla="*/ 115 w 120"/>
                  <a:gd name="T1" fmla="*/ 52 h 57"/>
                  <a:gd name="T2" fmla="*/ 115 w 120"/>
                  <a:gd name="T3" fmla="*/ 47 h 57"/>
                  <a:gd name="T4" fmla="*/ 10 w 120"/>
                  <a:gd name="T5" fmla="*/ 47 h 57"/>
                  <a:gd name="T6" fmla="*/ 10 w 120"/>
                  <a:gd name="T7" fmla="*/ 10 h 57"/>
                  <a:gd name="T8" fmla="*/ 110 w 120"/>
                  <a:gd name="T9" fmla="*/ 10 h 57"/>
                  <a:gd name="T10" fmla="*/ 110 w 120"/>
                  <a:gd name="T11" fmla="*/ 52 h 57"/>
                  <a:gd name="T12" fmla="*/ 115 w 120"/>
                  <a:gd name="T13" fmla="*/ 52 h 57"/>
                  <a:gd name="T14" fmla="*/ 115 w 120"/>
                  <a:gd name="T15" fmla="*/ 47 h 57"/>
                  <a:gd name="T16" fmla="*/ 115 w 120"/>
                  <a:gd name="T17" fmla="*/ 52 h 57"/>
                  <a:gd name="T18" fmla="*/ 120 w 120"/>
                  <a:gd name="T19" fmla="*/ 52 h 57"/>
                  <a:gd name="T20" fmla="*/ 120 w 120"/>
                  <a:gd name="T21" fmla="*/ 0 h 57"/>
                  <a:gd name="T22" fmla="*/ 0 w 120"/>
                  <a:gd name="T23" fmla="*/ 0 h 57"/>
                  <a:gd name="T24" fmla="*/ 0 w 120"/>
                  <a:gd name="T25" fmla="*/ 57 h 57"/>
                  <a:gd name="T26" fmla="*/ 120 w 120"/>
                  <a:gd name="T27" fmla="*/ 57 h 57"/>
                  <a:gd name="T28" fmla="*/ 120 w 120"/>
                  <a:gd name="T29" fmla="*/ 52 h 57"/>
                  <a:gd name="T30" fmla="*/ 115 w 120"/>
                  <a:gd name="T31" fmla="*/ 5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57">
                    <a:moveTo>
                      <a:pt x="115" y="52"/>
                    </a:moveTo>
                    <a:lnTo>
                      <a:pt x="115" y="47"/>
                    </a:lnTo>
                    <a:lnTo>
                      <a:pt x="10" y="47"/>
                    </a:lnTo>
                    <a:lnTo>
                      <a:pt x="10" y="10"/>
                    </a:lnTo>
                    <a:lnTo>
                      <a:pt x="110" y="10"/>
                    </a:lnTo>
                    <a:lnTo>
                      <a:pt x="110" y="52"/>
                    </a:lnTo>
                    <a:lnTo>
                      <a:pt x="115" y="52"/>
                    </a:lnTo>
                    <a:lnTo>
                      <a:pt x="115" y="47"/>
                    </a:lnTo>
                    <a:lnTo>
                      <a:pt x="115" y="52"/>
                    </a:lnTo>
                    <a:lnTo>
                      <a:pt x="120" y="52"/>
                    </a:lnTo>
                    <a:lnTo>
                      <a:pt x="120" y="0"/>
                    </a:lnTo>
                    <a:lnTo>
                      <a:pt x="0" y="0"/>
                    </a:lnTo>
                    <a:lnTo>
                      <a:pt x="0" y="57"/>
                    </a:lnTo>
                    <a:lnTo>
                      <a:pt x="120" y="57"/>
                    </a:lnTo>
                    <a:lnTo>
                      <a:pt x="120" y="52"/>
                    </a:lnTo>
                    <a:lnTo>
                      <a:pt x="115" y="52"/>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4" name="ïṧḻïḑê"/>
              <p:cNvSpPr/>
              <p:nvPr/>
            </p:nvSpPr>
            <p:spPr bwMode="auto">
              <a:xfrm>
                <a:off x="5302" y="3232"/>
                <a:ext cx="129" cy="32"/>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5" name="î$ḻiḑé"/>
              <p:cNvSpPr/>
              <p:nvPr/>
            </p:nvSpPr>
            <p:spPr bwMode="auto">
              <a:xfrm>
                <a:off x="5302" y="3232"/>
                <a:ext cx="129"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6" name="ís1iďè"/>
              <p:cNvSpPr/>
              <p:nvPr/>
            </p:nvSpPr>
            <p:spPr bwMode="auto">
              <a:xfrm>
                <a:off x="5302" y="3176"/>
                <a:ext cx="129" cy="31"/>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7" name="ïŝļîďè"/>
              <p:cNvSpPr/>
              <p:nvPr/>
            </p:nvSpPr>
            <p:spPr bwMode="auto">
              <a:xfrm>
                <a:off x="5302" y="3176"/>
                <a:ext cx="129"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8" name="íSḷiḍè"/>
              <p:cNvSpPr/>
              <p:nvPr/>
            </p:nvSpPr>
            <p:spPr bwMode="auto">
              <a:xfrm>
                <a:off x="5302" y="3119"/>
                <a:ext cx="129" cy="31"/>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9" name="îṡḻïde"/>
              <p:cNvSpPr/>
              <p:nvPr/>
            </p:nvSpPr>
            <p:spPr bwMode="auto">
              <a:xfrm>
                <a:off x="5302" y="3119"/>
                <a:ext cx="129"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0" name="îṩļídè"/>
              <p:cNvSpPr/>
              <p:nvPr/>
            </p:nvSpPr>
            <p:spPr bwMode="auto">
              <a:xfrm>
                <a:off x="5302" y="3063"/>
                <a:ext cx="129" cy="31"/>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1" name="íṧľïḓe"/>
              <p:cNvSpPr/>
              <p:nvPr/>
            </p:nvSpPr>
            <p:spPr bwMode="auto">
              <a:xfrm>
                <a:off x="5302" y="3063"/>
                <a:ext cx="129"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2" name="i$lîḍè"/>
              <p:cNvSpPr/>
              <p:nvPr/>
            </p:nvSpPr>
            <p:spPr bwMode="auto">
              <a:xfrm>
                <a:off x="5302" y="3005"/>
                <a:ext cx="129" cy="32"/>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3" name="iṡḻíḍé"/>
              <p:cNvSpPr/>
              <p:nvPr/>
            </p:nvSpPr>
            <p:spPr bwMode="auto">
              <a:xfrm>
                <a:off x="5302" y="3005"/>
                <a:ext cx="129"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4" name="iṩḷîḍe"/>
              <p:cNvSpPr/>
              <p:nvPr/>
            </p:nvSpPr>
            <p:spPr bwMode="auto">
              <a:xfrm>
                <a:off x="5302" y="2949"/>
                <a:ext cx="129" cy="32"/>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5" name="ïṩ1ïḍè"/>
              <p:cNvSpPr/>
              <p:nvPr/>
            </p:nvSpPr>
            <p:spPr bwMode="auto">
              <a:xfrm>
                <a:off x="5302" y="2949"/>
                <a:ext cx="129"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6" name="ïŝļide"/>
              <p:cNvSpPr/>
              <p:nvPr/>
            </p:nvSpPr>
            <p:spPr bwMode="auto">
              <a:xfrm>
                <a:off x="5302" y="2892"/>
                <a:ext cx="129" cy="31"/>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7" name="iṥlîďe"/>
              <p:cNvSpPr/>
              <p:nvPr/>
            </p:nvSpPr>
            <p:spPr bwMode="auto">
              <a:xfrm>
                <a:off x="5302" y="2892"/>
                <a:ext cx="129"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8" name="ïş1îḓé"/>
              <p:cNvSpPr/>
              <p:nvPr/>
            </p:nvSpPr>
            <p:spPr bwMode="auto">
              <a:xfrm>
                <a:off x="5302" y="2836"/>
                <a:ext cx="129" cy="31"/>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9" name="iś1ïdé"/>
              <p:cNvSpPr/>
              <p:nvPr/>
            </p:nvSpPr>
            <p:spPr bwMode="auto">
              <a:xfrm>
                <a:off x="5302" y="2836"/>
                <a:ext cx="129"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0" name="îŝliḋè"/>
              <p:cNvSpPr/>
              <p:nvPr/>
            </p:nvSpPr>
            <p:spPr bwMode="auto">
              <a:xfrm>
                <a:off x="5302" y="2779"/>
                <a:ext cx="129" cy="31"/>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1" name="i$ḷïḓé"/>
              <p:cNvSpPr/>
              <p:nvPr/>
            </p:nvSpPr>
            <p:spPr bwMode="auto">
              <a:xfrm>
                <a:off x="5302" y="2779"/>
                <a:ext cx="129"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2" name="ïşlïḋê"/>
              <p:cNvSpPr/>
              <p:nvPr/>
            </p:nvSpPr>
            <p:spPr bwMode="auto">
              <a:xfrm>
                <a:off x="5302" y="2721"/>
                <a:ext cx="129" cy="33"/>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3" name="íṥľíḓè"/>
              <p:cNvSpPr/>
              <p:nvPr/>
            </p:nvSpPr>
            <p:spPr bwMode="auto">
              <a:xfrm>
                <a:off x="5302" y="2721"/>
                <a:ext cx="1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4" name="iśḷíďe"/>
              <p:cNvSpPr/>
              <p:nvPr/>
            </p:nvSpPr>
            <p:spPr bwMode="auto">
              <a:xfrm>
                <a:off x="5302" y="2665"/>
                <a:ext cx="129" cy="32"/>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5" name="íšļiḍè"/>
              <p:cNvSpPr/>
              <p:nvPr/>
            </p:nvSpPr>
            <p:spPr bwMode="auto">
              <a:xfrm>
                <a:off x="5302" y="2665"/>
                <a:ext cx="129"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6" name="ïşliḑê"/>
              <p:cNvSpPr/>
              <p:nvPr/>
            </p:nvSpPr>
            <p:spPr bwMode="auto">
              <a:xfrm>
                <a:off x="5302" y="2608"/>
                <a:ext cx="129" cy="33"/>
              </a:xfrm>
              <a:prstGeom prst="rect">
                <a:avLst/>
              </a:prstGeom>
              <a:solidFill>
                <a:srgbClr val="698DA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7" name="íslíḓé"/>
              <p:cNvSpPr/>
              <p:nvPr/>
            </p:nvSpPr>
            <p:spPr bwMode="auto">
              <a:xfrm>
                <a:off x="5302" y="2608"/>
                <a:ext cx="129"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8" name="íś1íḓè"/>
              <p:cNvSpPr/>
              <p:nvPr/>
            </p:nvSpPr>
            <p:spPr bwMode="auto">
              <a:xfrm>
                <a:off x="5472" y="2528"/>
                <a:ext cx="72" cy="862"/>
              </a:xfrm>
              <a:custGeom>
                <a:avLst/>
                <a:gdLst>
                  <a:gd name="T0" fmla="*/ 18 w 72"/>
                  <a:gd name="T1" fmla="*/ 704 h 862"/>
                  <a:gd name="T2" fmla="*/ 62 w 72"/>
                  <a:gd name="T3" fmla="*/ 736 h 862"/>
                  <a:gd name="T4" fmla="*/ 18 w 72"/>
                  <a:gd name="T5" fmla="*/ 679 h 862"/>
                  <a:gd name="T6" fmla="*/ 62 w 72"/>
                  <a:gd name="T7" fmla="*/ 648 h 862"/>
                  <a:gd name="T8" fmla="*/ 18 w 72"/>
                  <a:gd name="T9" fmla="*/ 679 h 862"/>
                  <a:gd name="T10" fmla="*/ 18 w 72"/>
                  <a:gd name="T11" fmla="*/ 591 h 862"/>
                  <a:gd name="T12" fmla="*/ 62 w 72"/>
                  <a:gd name="T13" fmla="*/ 622 h 862"/>
                  <a:gd name="T14" fmla="*/ 18 w 72"/>
                  <a:gd name="T15" fmla="*/ 566 h 862"/>
                  <a:gd name="T16" fmla="*/ 62 w 72"/>
                  <a:gd name="T17" fmla="*/ 535 h 862"/>
                  <a:gd name="T18" fmla="*/ 18 w 72"/>
                  <a:gd name="T19" fmla="*/ 566 h 862"/>
                  <a:gd name="T20" fmla="*/ 18 w 72"/>
                  <a:gd name="T21" fmla="*/ 477 h 862"/>
                  <a:gd name="T22" fmla="*/ 62 w 72"/>
                  <a:gd name="T23" fmla="*/ 509 h 862"/>
                  <a:gd name="T24" fmla="*/ 18 w 72"/>
                  <a:gd name="T25" fmla="*/ 453 h 862"/>
                  <a:gd name="T26" fmla="*/ 62 w 72"/>
                  <a:gd name="T27" fmla="*/ 421 h 862"/>
                  <a:gd name="T28" fmla="*/ 18 w 72"/>
                  <a:gd name="T29" fmla="*/ 453 h 862"/>
                  <a:gd name="T30" fmla="*/ 18 w 72"/>
                  <a:gd name="T31" fmla="*/ 364 h 862"/>
                  <a:gd name="T32" fmla="*/ 62 w 72"/>
                  <a:gd name="T33" fmla="*/ 395 h 862"/>
                  <a:gd name="T34" fmla="*/ 18 w 72"/>
                  <a:gd name="T35" fmla="*/ 339 h 862"/>
                  <a:gd name="T36" fmla="*/ 62 w 72"/>
                  <a:gd name="T37" fmla="*/ 308 h 862"/>
                  <a:gd name="T38" fmla="*/ 18 w 72"/>
                  <a:gd name="T39" fmla="*/ 339 h 862"/>
                  <a:gd name="T40" fmla="*/ 18 w 72"/>
                  <a:gd name="T41" fmla="*/ 251 h 862"/>
                  <a:gd name="T42" fmla="*/ 62 w 72"/>
                  <a:gd name="T43" fmla="*/ 282 h 862"/>
                  <a:gd name="T44" fmla="*/ 18 w 72"/>
                  <a:gd name="T45" fmla="*/ 226 h 862"/>
                  <a:gd name="T46" fmla="*/ 62 w 72"/>
                  <a:gd name="T47" fmla="*/ 193 h 862"/>
                  <a:gd name="T48" fmla="*/ 18 w 72"/>
                  <a:gd name="T49" fmla="*/ 226 h 862"/>
                  <a:gd name="T50" fmla="*/ 18 w 72"/>
                  <a:gd name="T51" fmla="*/ 137 h 862"/>
                  <a:gd name="T52" fmla="*/ 62 w 72"/>
                  <a:gd name="T53" fmla="*/ 169 h 862"/>
                  <a:gd name="T54" fmla="*/ 18 w 72"/>
                  <a:gd name="T55" fmla="*/ 113 h 862"/>
                  <a:gd name="T56" fmla="*/ 62 w 72"/>
                  <a:gd name="T57" fmla="*/ 80 h 862"/>
                  <a:gd name="T58" fmla="*/ 18 w 72"/>
                  <a:gd name="T59" fmla="*/ 113 h 862"/>
                  <a:gd name="T60" fmla="*/ 0 w 72"/>
                  <a:gd name="T61" fmla="*/ 0 h 862"/>
                  <a:gd name="T62" fmla="*/ 72 w 72"/>
                  <a:gd name="T63" fmla="*/ 862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862">
                    <a:moveTo>
                      <a:pt x="18" y="736"/>
                    </a:moveTo>
                    <a:lnTo>
                      <a:pt x="18" y="704"/>
                    </a:lnTo>
                    <a:lnTo>
                      <a:pt x="62" y="704"/>
                    </a:lnTo>
                    <a:lnTo>
                      <a:pt x="62" y="736"/>
                    </a:lnTo>
                    <a:lnTo>
                      <a:pt x="18" y="736"/>
                    </a:lnTo>
                    <a:close/>
                    <a:moveTo>
                      <a:pt x="18" y="679"/>
                    </a:moveTo>
                    <a:lnTo>
                      <a:pt x="18" y="648"/>
                    </a:lnTo>
                    <a:lnTo>
                      <a:pt x="62" y="648"/>
                    </a:lnTo>
                    <a:lnTo>
                      <a:pt x="62" y="679"/>
                    </a:lnTo>
                    <a:lnTo>
                      <a:pt x="18" y="679"/>
                    </a:lnTo>
                    <a:close/>
                    <a:moveTo>
                      <a:pt x="18" y="622"/>
                    </a:moveTo>
                    <a:lnTo>
                      <a:pt x="18" y="591"/>
                    </a:lnTo>
                    <a:lnTo>
                      <a:pt x="62" y="591"/>
                    </a:lnTo>
                    <a:lnTo>
                      <a:pt x="62" y="622"/>
                    </a:lnTo>
                    <a:lnTo>
                      <a:pt x="18" y="622"/>
                    </a:lnTo>
                    <a:close/>
                    <a:moveTo>
                      <a:pt x="18" y="566"/>
                    </a:moveTo>
                    <a:lnTo>
                      <a:pt x="18" y="535"/>
                    </a:lnTo>
                    <a:lnTo>
                      <a:pt x="62" y="535"/>
                    </a:lnTo>
                    <a:lnTo>
                      <a:pt x="62" y="566"/>
                    </a:lnTo>
                    <a:lnTo>
                      <a:pt x="18" y="566"/>
                    </a:lnTo>
                    <a:close/>
                    <a:moveTo>
                      <a:pt x="18" y="509"/>
                    </a:moveTo>
                    <a:lnTo>
                      <a:pt x="18" y="477"/>
                    </a:lnTo>
                    <a:lnTo>
                      <a:pt x="62" y="477"/>
                    </a:lnTo>
                    <a:lnTo>
                      <a:pt x="62" y="509"/>
                    </a:lnTo>
                    <a:lnTo>
                      <a:pt x="18" y="509"/>
                    </a:lnTo>
                    <a:close/>
                    <a:moveTo>
                      <a:pt x="18" y="453"/>
                    </a:moveTo>
                    <a:lnTo>
                      <a:pt x="18" y="421"/>
                    </a:lnTo>
                    <a:lnTo>
                      <a:pt x="62" y="421"/>
                    </a:lnTo>
                    <a:lnTo>
                      <a:pt x="62" y="453"/>
                    </a:lnTo>
                    <a:lnTo>
                      <a:pt x="18" y="453"/>
                    </a:lnTo>
                    <a:close/>
                    <a:moveTo>
                      <a:pt x="18" y="395"/>
                    </a:moveTo>
                    <a:lnTo>
                      <a:pt x="18" y="364"/>
                    </a:lnTo>
                    <a:lnTo>
                      <a:pt x="62" y="364"/>
                    </a:lnTo>
                    <a:lnTo>
                      <a:pt x="62" y="395"/>
                    </a:lnTo>
                    <a:lnTo>
                      <a:pt x="18" y="395"/>
                    </a:lnTo>
                    <a:close/>
                    <a:moveTo>
                      <a:pt x="18" y="339"/>
                    </a:moveTo>
                    <a:lnTo>
                      <a:pt x="18" y="308"/>
                    </a:lnTo>
                    <a:lnTo>
                      <a:pt x="62" y="308"/>
                    </a:lnTo>
                    <a:lnTo>
                      <a:pt x="62" y="339"/>
                    </a:lnTo>
                    <a:lnTo>
                      <a:pt x="18" y="339"/>
                    </a:lnTo>
                    <a:close/>
                    <a:moveTo>
                      <a:pt x="18" y="282"/>
                    </a:moveTo>
                    <a:lnTo>
                      <a:pt x="18" y="251"/>
                    </a:lnTo>
                    <a:lnTo>
                      <a:pt x="62" y="251"/>
                    </a:lnTo>
                    <a:lnTo>
                      <a:pt x="62" y="282"/>
                    </a:lnTo>
                    <a:lnTo>
                      <a:pt x="18" y="282"/>
                    </a:lnTo>
                    <a:close/>
                    <a:moveTo>
                      <a:pt x="18" y="226"/>
                    </a:moveTo>
                    <a:lnTo>
                      <a:pt x="18" y="193"/>
                    </a:lnTo>
                    <a:lnTo>
                      <a:pt x="62" y="193"/>
                    </a:lnTo>
                    <a:lnTo>
                      <a:pt x="62" y="226"/>
                    </a:lnTo>
                    <a:lnTo>
                      <a:pt x="18" y="226"/>
                    </a:lnTo>
                    <a:close/>
                    <a:moveTo>
                      <a:pt x="18" y="169"/>
                    </a:moveTo>
                    <a:lnTo>
                      <a:pt x="18" y="137"/>
                    </a:lnTo>
                    <a:lnTo>
                      <a:pt x="62" y="137"/>
                    </a:lnTo>
                    <a:lnTo>
                      <a:pt x="62" y="169"/>
                    </a:lnTo>
                    <a:lnTo>
                      <a:pt x="18" y="169"/>
                    </a:lnTo>
                    <a:close/>
                    <a:moveTo>
                      <a:pt x="18" y="113"/>
                    </a:moveTo>
                    <a:lnTo>
                      <a:pt x="18" y="80"/>
                    </a:lnTo>
                    <a:lnTo>
                      <a:pt x="62" y="80"/>
                    </a:lnTo>
                    <a:lnTo>
                      <a:pt x="62" y="113"/>
                    </a:lnTo>
                    <a:lnTo>
                      <a:pt x="18" y="113"/>
                    </a:lnTo>
                    <a:close/>
                    <a:moveTo>
                      <a:pt x="72" y="0"/>
                    </a:moveTo>
                    <a:lnTo>
                      <a:pt x="0" y="0"/>
                    </a:lnTo>
                    <a:lnTo>
                      <a:pt x="0" y="862"/>
                    </a:lnTo>
                    <a:lnTo>
                      <a:pt x="72" y="862"/>
                    </a:lnTo>
                    <a:lnTo>
                      <a:pt x="72" y="0"/>
                    </a:lnTo>
                    <a:close/>
                  </a:path>
                </a:pathLst>
              </a:custGeom>
              <a:solidFill>
                <a:srgbClr val="E4D5D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69" name="i$1ïďê"/>
              <p:cNvSpPr/>
              <p:nvPr/>
            </p:nvSpPr>
            <p:spPr bwMode="auto">
              <a:xfrm>
                <a:off x="5472" y="2528"/>
                <a:ext cx="72" cy="862"/>
              </a:xfrm>
              <a:custGeom>
                <a:avLst/>
                <a:gdLst>
                  <a:gd name="T0" fmla="*/ 18 w 72"/>
                  <a:gd name="T1" fmla="*/ 704 h 862"/>
                  <a:gd name="T2" fmla="*/ 62 w 72"/>
                  <a:gd name="T3" fmla="*/ 736 h 862"/>
                  <a:gd name="T4" fmla="*/ 18 w 72"/>
                  <a:gd name="T5" fmla="*/ 679 h 862"/>
                  <a:gd name="T6" fmla="*/ 62 w 72"/>
                  <a:gd name="T7" fmla="*/ 648 h 862"/>
                  <a:gd name="T8" fmla="*/ 18 w 72"/>
                  <a:gd name="T9" fmla="*/ 679 h 862"/>
                  <a:gd name="T10" fmla="*/ 18 w 72"/>
                  <a:gd name="T11" fmla="*/ 591 h 862"/>
                  <a:gd name="T12" fmla="*/ 62 w 72"/>
                  <a:gd name="T13" fmla="*/ 622 h 862"/>
                  <a:gd name="T14" fmla="*/ 18 w 72"/>
                  <a:gd name="T15" fmla="*/ 566 h 862"/>
                  <a:gd name="T16" fmla="*/ 62 w 72"/>
                  <a:gd name="T17" fmla="*/ 535 h 862"/>
                  <a:gd name="T18" fmla="*/ 18 w 72"/>
                  <a:gd name="T19" fmla="*/ 566 h 862"/>
                  <a:gd name="T20" fmla="*/ 18 w 72"/>
                  <a:gd name="T21" fmla="*/ 477 h 862"/>
                  <a:gd name="T22" fmla="*/ 62 w 72"/>
                  <a:gd name="T23" fmla="*/ 509 h 862"/>
                  <a:gd name="T24" fmla="*/ 18 w 72"/>
                  <a:gd name="T25" fmla="*/ 453 h 862"/>
                  <a:gd name="T26" fmla="*/ 62 w 72"/>
                  <a:gd name="T27" fmla="*/ 421 h 862"/>
                  <a:gd name="T28" fmla="*/ 18 w 72"/>
                  <a:gd name="T29" fmla="*/ 453 h 862"/>
                  <a:gd name="T30" fmla="*/ 18 w 72"/>
                  <a:gd name="T31" fmla="*/ 364 h 862"/>
                  <a:gd name="T32" fmla="*/ 62 w 72"/>
                  <a:gd name="T33" fmla="*/ 395 h 862"/>
                  <a:gd name="T34" fmla="*/ 18 w 72"/>
                  <a:gd name="T35" fmla="*/ 339 h 862"/>
                  <a:gd name="T36" fmla="*/ 62 w 72"/>
                  <a:gd name="T37" fmla="*/ 308 h 862"/>
                  <a:gd name="T38" fmla="*/ 18 w 72"/>
                  <a:gd name="T39" fmla="*/ 339 h 862"/>
                  <a:gd name="T40" fmla="*/ 18 w 72"/>
                  <a:gd name="T41" fmla="*/ 251 h 862"/>
                  <a:gd name="T42" fmla="*/ 62 w 72"/>
                  <a:gd name="T43" fmla="*/ 282 h 862"/>
                  <a:gd name="T44" fmla="*/ 18 w 72"/>
                  <a:gd name="T45" fmla="*/ 226 h 862"/>
                  <a:gd name="T46" fmla="*/ 62 w 72"/>
                  <a:gd name="T47" fmla="*/ 193 h 862"/>
                  <a:gd name="T48" fmla="*/ 18 w 72"/>
                  <a:gd name="T49" fmla="*/ 226 h 862"/>
                  <a:gd name="T50" fmla="*/ 18 w 72"/>
                  <a:gd name="T51" fmla="*/ 137 h 862"/>
                  <a:gd name="T52" fmla="*/ 62 w 72"/>
                  <a:gd name="T53" fmla="*/ 169 h 862"/>
                  <a:gd name="T54" fmla="*/ 18 w 72"/>
                  <a:gd name="T55" fmla="*/ 113 h 862"/>
                  <a:gd name="T56" fmla="*/ 62 w 72"/>
                  <a:gd name="T57" fmla="*/ 80 h 862"/>
                  <a:gd name="T58" fmla="*/ 18 w 72"/>
                  <a:gd name="T59" fmla="*/ 113 h 862"/>
                  <a:gd name="T60" fmla="*/ 0 w 72"/>
                  <a:gd name="T61" fmla="*/ 0 h 862"/>
                  <a:gd name="T62" fmla="*/ 72 w 72"/>
                  <a:gd name="T63" fmla="*/ 862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862">
                    <a:moveTo>
                      <a:pt x="18" y="736"/>
                    </a:moveTo>
                    <a:lnTo>
                      <a:pt x="18" y="704"/>
                    </a:lnTo>
                    <a:lnTo>
                      <a:pt x="62" y="704"/>
                    </a:lnTo>
                    <a:lnTo>
                      <a:pt x="62" y="736"/>
                    </a:lnTo>
                    <a:lnTo>
                      <a:pt x="18" y="736"/>
                    </a:lnTo>
                    <a:moveTo>
                      <a:pt x="18" y="679"/>
                    </a:moveTo>
                    <a:lnTo>
                      <a:pt x="18" y="648"/>
                    </a:lnTo>
                    <a:lnTo>
                      <a:pt x="62" y="648"/>
                    </a:lnTo>
                    <a:lnTo>
                      <a:pt x="62" y="679"/>
                    </a:lnTo>
                    <a:lnTo>
                      <a:pt x="18" y="679"/>
                    </a:lnTo>
                    <a:moveTo>
                      <a:pt x="18" y="622"/>
                    </a:moveTo>
                    <a:lnTo>
                      <a:pt x="18" y="591"/>
                    </a:lnTo>
                    <a:lnTo>
                      <a:pt x="62" y="591"/>
                    </a:lnTo>
                    <a:lnTo>
                      <a:pt x="62" y="622"/>
                    </a:lnTo>
                    <a:lnTo>
                      <a:pt x="18" y="622"/>
                    </a:lnTo>
                    <a:moveTo>
                      <a:pt x="18" y="566"/>
                    </a:moveTo>
                    <a:lnTo>
                      <a:pt x="18" y="535"/>
                    </a:lnTo>
                    <a:lnTo>
                      <a:pt x="62" y="535"/>
                    </a:lnTo>
                    <a:lnTo>
                      <a:pt x="62" y="566"/>
                    </a:lnTo>
                    <a:lnTo>
                      <a:pt x="18" y="566"/>
                    </a:lnTo>
                    <a:moveTo>
                      <a:pt x="18" y="509"/>
                    </a:moveTo>
                    <a:lnTo>
                      <a:pt x="18" y="477"/>
                    </a:lnTo>
                    <a:lnTo>
                      <a:pt x="62" y="477"/>
                    </a:lnTo>
                    <a:lnTo>
                      <a:pt x="62" y="509"/>
                    </a:lnTo>
                    <a:lnTo>
                      <a:pt x="18" y="509"/>
                    </a:lnTo>
                    <a:moveTo>
                      <a:pt x="18" y="453"/>
                    </a:moveTo>
                    <a:lnTo>
                      <a:pt x="18" y="421"/>
                    </a:lnTo>
                    <a:lnTo>
                      <a:pt x="62" y="421"/>
                    </a:lnTo>
                    <a:lnTo>
                      <a:pt x="62" y="453"/>
                    </a:lnTo>
                    <a:lnTo>
                      <a:pt x="18" y="453"/>
                    </a:lnTo>
                    <a:moveTo>
                      <a:pt x="18" y="395"/>
                    </a:moveTo>
                    <a:lnTo>
                      <a:pt x="18" y="364"/>
                    </a:lnTo>
                    <a:lnTo>
                      <a:pt x="62" y="364"/>
                    </a:lnTo>
                    <a:lnTo>
                      <a:pt x="62" y="395"/>
                    </a:lnTo>
                    <a:lnTo>
                      <a:pt x="18" y="395"/>
                    </a:lnTo>
                    <a:moveTo>
                      <a:pt x="18" y="339"/>
                    </a:moveTo>
                    <a:lnTo>
                      <a:pt x="18" y="308"/>
                    </a:lnTo>
                    <a:lnTo>
                      <a:pt x="62" y="308"/>
                    </a:lnTo>
                    <a:lnTo>
                      <a:pt x="62" y="339"/>
                    </a:lnTo>
                    <a:lnTo>
                      <a:pt x="18" y="339"/>
                    </a:lnTo>
                    <a:moveTo>
                      <a:pt x="18" y="282"/>
                    </a:moveTo>
                    <a:lnTo>
                      <a:pt x="18" y="251"/>
                    </a:lnTo>
                    <a:lnTo>
                      <a:pt x="62" y="251"/>
                    </a:lnTo>
                    <a:lnTo>
                      <a:pt x="62" y="282"/>
                    </a:lnTo>
                    <a:lnTo>
                      <a:pt x="18" y="282"/>
                    </a:lnTo>
                    <a:moveTo>
                      <a:pt x="18" y="226"/>
                    </a:moveTo>
                    <a:lnTo>
                      <a:pt x="18" y="193"/>
                    </a:lnTo>
                    <a:lnTo>
                      <a:pt x="62" y="193"/>
                    </a:lnTo>
                    <a:lnTo>
                      <a:pt x="62" y="226"/>
                    </a:lnTo>
                    <a:lnTo>
                      <a:pt x="18" y="226"/>
                    </a:lnTo>
                    <a:moveTo>
                      <a:pt x="18" y="169"/>
                    </a:moveTo>
                    <a:lnTo>
                      <a:pt x="18" y="137"/>
                    </a:lnTo>
                    <a:lnTo>
                      <a:pt x="62" y="137"/>
                    </a:lnTo>
                    <a:lnTo>
                      <a:pt x="62" y="169"/>
                    </a:lnTo>
                    <a:lnTo>
                      <a:pt x="18" y="169"/>
                    </a:lnTo>
                    <a:moveTo>
                      <a:pt x="18" y="113"/>
                    </a:moveTo>
                    <a:lnTo>
                      <a:pt x="18" y="80"/>
                    </a:lnTo>
                    <a:lnTo>
                      <a:pt x="62" y="80"/>
                    </a:lnTo>
                    <a:lnTo>
                      <a:pt x="62" y="113"/>
                    </a:lnTo>
                    <a:lnTo>
                      <a:pt x="18" y="113"/>
                    </a:lnTo>
                    <a:moveTo>
                      <a:pt x="72" y="0"/>
                    </a:moveTo>
                    <a:lnTo>
                      <a:pt x="0" y="0"/>
                    </a:lnTo>
                    <a:lnTo>
                      <a:pt x="0" y="862"/>
                    </a:lnTo>
                    <a:lnTo>
                      <a:pt x="72" y="862"/>
                    </a:lnTo>
                    <a:lnTo>
                      <a:pt x="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70" name="íṣľîḍê"/>
              <p:cNvSpPr/>
              <p:nvPr/>
            </p:nvSpPr>
            <p:spPr bwMode="auto">
              <a:xfrm>
                <a:off x="5472" y="2523"/>
                <a:ext cx="183" cy="874"/>
              </a:xfrm>
              <a:custGeom>
                <a:avLst/>
                <a:gdLst>
                  <a:gd name="T0" fmla="*/ 81 w 183"/>
                  <a:gd name="T1" fmla="*/ 0 h 874"/>
                  <a:gd name="T2" fmla="*/ 0 w 183"/>
                  <a:gd name="T3" fmla="*/ 0 h 874"/>
                  <a:gd name="T4" fmla="*/ 0 w 183"/>
                  <a:gd name="T5" fmla="*/ 5 h 874"/>
                  <a:gd name="T6" fmla="*/ 72 w 183"/>
                  <a:gd name="T7" fmla="*/ 5 h 874"/>
                  <a:gd name="T8" fmla="*/ 72 w 183"/>
                  <a:gd name="T9" fmla="*/ 867 h 874"/>
                  <a:gd name="T10" fmla="*/ 0 w 183"/>
                  <a:gd name="T11" fmla="*/ 867 h 874"/>
                  <a:gd name="T12" fmla="*/ 0 w 183"/>
                  <a:gd name="T13" fmla="*/ 872 h 874"/>
                  <a:gd name="T14" fmla="*/ 0 w 183"/>
                  <a:gd name="T15" fmla="*/ 874 h 874"/>
                  <a:gd name="T16" fmla="*/ 183 w 183"/>
                  <a:gd name="T17" fmla="*/ 874 h 874"/>
                  <a:gd name="T18" fmla="*/ 81 w 183"/>
                  <a:gd name="T19" fmla="*/ 874 h 874"/>
                  <a:gd name="T20" fmla="*/ 81 w 183"/>
                  <a:gd name="T21"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874">
                    <a:moveTo>
                      <a:pt x="81" y="0"/>
                    </a:moveTo>
                    <a:lnTo>
                      <a:pt x="0" y="0"/>
                    </a:lnTo>
                    <a:lnTo>
                      <a:pt x="0" y="5"/>
                    </a:lnTo>
                    <a:lnTo>
                      <a:pt x="72" y="5"/>
                    </a:lnTo>
                    <a:lnTo>
                      <a:pt x="72" y="867"/>
                    </a:lnTo>
                    <a:lnTo>
                      <a:pt x="0" y="867"/>
                    </a:lnTo>
                    <a:lnTo>
                      <a:pt x="0" y="872"/>
                    </a:lnTo>
                    <a:lnTo>
                      <a:pt x="0" y="874"/>
                    </a:lnTo>
                    <a:lnTo>
                      <a:pt x="183" y="874"/>
                    </a:lnTo>
                    <a:lnTo>
                      <a:pt x="81" y="874"/>
                    </a:lnTo>
                    <a:lnTo>
                      <a:pt x="81" y="0"/>
                    </a:lnTo>
                    <a:close/>
                  </a:path>
                </a:pathLst>
              </a:custGeom>
              <a:solidFill>
                <a:srgbClr val="640A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71" name="iṣľïdè"/>
              <p:cNvSpPr/>
              <p:nvPr/>
            </p:nvSpPr>
            <p:spPr bwMode="auto">
              <a:xfrm>
                <a:off x="5472" y="2523"/>
                <a:ext cx="183" cy="874"/>
              </a:xfrm>
              <a:custGeom>
                <a:avLst/>
                <a:gdLst>
                  <a:gd name="T0" fmla="*/ 81 w 183"/>
                  <a:gd name="T1" fmla="*/ 0 h 874"/>
                  <a:gd name="T2" fmla="*/ 0 w 183"/>
                  <a:gd name="T3" fmla="*/ 0 h 874"/>
                  <a:gd name="T4" fmla="*/ 0 w 183"/>
                  <a:gd name="T5" fmla="*/ 5 h 874"/>
                  <a:gd name="T6" fmla="*/ 72 w 183"/>
                  <a:gd name="T7" fmla="*/ 5 h 874"/>
                  <a:gd name="T8" fmla="*/ 72 w 183"/>
                  <a:gd name="T9" fmla="*/ 867 h 874"/>
                  <a:gd name="T10" fmla="*/ 0 w 183"/>
                  <a:gd name="T11" fmla="*/ 867 h 874"/>
                  <a:gd name="T12" fmla="*/ 0 w 183"/>
                  <a:gd name="T13" fmla="*/ 872 h 874"/>
                  <a:gd name="T14" fmla="*/ 0 w 183"/>
                  <a:gd name="T15" fmla="*/ 874 h 874"/>
                  <a:gd name="T16" fmla="*/ 183 w 183"/>
                  <a:gd name="T17" fmla="*/ 874 h 874"/>
                  <a:gd name="T18" fmla="*/ 81 w 183"/>
                  <a:gd name="T19" fmla="*/ 874 h 874"/>
                  <a:gd name="T20" fmla="*/ 81 w 183"/>
                  <a:gd name="T21"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874">
                    <a:moveTo>
                      <a:pt x="81" y="0"/>
                    </a:moveTo>
                    <a:lnTo>
                      <a:pt x="0" y="0"/>
                    </a:lnTo>
                    <a:lnTo>
                      <a:pt x="0" y="5"/>
                    </a:lnTo>
                    <a:lnTo>
                      <a:pt x="72" y="5"/>
                    </a:lnTo>
                    <a:lnTo>
                      <a:pt x="72" y="867"/>
                    </a:lnTo>
                    <a:lnTo>
                      <a:pt x="0" y="867"/>
                    </a:lnTo>
                    <a:lnTo>
                      <a:pt x="0" y="872"/>
                    </a:lnTo>
                    <a:lnTo>
                      <a:pt x="0" y="874"/>
                    </a:lnTo>
                    <a:lnTo>
                      <a:pt x="183" y="874"/>
                    </a:lnTo>
                    <a:lnTo>
                      <a:pt x="81" y="874"/>
                    </a:lnTo>
                    <a:lnTo>
                      <a:pt x="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72" name="î$1îdé"/>
              <p:cNvSpPr/>
              <p:nvPr/>
            </p:nvSpPr>
            <p:spPr bwMode="auto">
              <a:xfrm>
                <a:off x="5470" y="2523"/>
                <a:ext cx="2" cy="874"/>
              </a:xfrm>
              <a:custGeom>
                <a:avLst/>
                <a:gdLst>
                  <a:gd name="T0" fmla="*/ 2 w 2"/>
                  <a:gd name="T1" fmla="*/ 0 h 874"/>
                  <a:gd name="T2" fmla="*/ 0 w 2"/>
                  <a:gd name="T3" fmla="*/ 0 h 874"/>
                  <a:gd name="T4" fmla="*/ 0 w 2"/>
                  <a:gd name="T5" fmla="*/ 872 h 874"/>
                  <a:gd name="T6" fmla="*/ 2 w 2"/>
                  <a:gd name="T7" fmla="*/ 872 h 874"/>
                  <a:gd name="T8" fmla="*/ 0 w 2"/>
                  <a:gd name="T9" fmla="*/ 872 h 874"/>
                  <a:gd name="T10" fmla="*/ 0 w 2"/>
                  <a:gd name="T11" fmla="*/ 874 h 874"/>
                  <a:gd name="T12" fmla="*/ 2 w 2"/>
                  <a:gd name="T13" fmla="*/ 874 h 874"/>
                  <a:gd name="T14" fmla="*/ 2 w 2"/>
                  <a:gd name="T15" fmla="*/ 872 h 874"/>
                  <a:gd name="T16" fmla="*/ 2 w 2"/>
                  <a:gd name="T17" fmla="*/ 867 h 874"/>
                  <a:gd name="T18" fmla="*/ 2 w 2"/>
                  <a:gd name="T19" fmla="*/ 5 h 874"/>
                  <a:gd name="T20" fmla="*/ 2 w 2"/>
                  <a:gd name="T21"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874">
                    <a:moveTo>
                      <a:pt x="2" y="0"/>
                    </a:moveTo>
                    <a:lnTo>
                      <a:pt x="0" y="0"/>
                    </a:lnTo>
                    <a:lnTo>
                      <a:pt x="0" y="872"/>
                    </a:lnTo>
                    <a:lnTo>
                      <a:pt x="2" y="872"/>
                    </a:lnTo>
                    <a:lnTo>
                      <a:pt x="0" y="872"/>
                    </a:lnTo>
                    <a:lnTo>
                      <a:pt x="0" y="874"/>
                    </a:lnTo>
                    <a:lnTo>
                      <a:pt x="2" y="874"/>
                    </a:lnTo>
                    <a:lnTo>
                      <a:pt x="2" y="872"/>
                    </a:lnTo>
                    <a:lnTo>
                      <a:pt x="2" y="867"/>
                    </a:lnTo>
                    <a:lnTo>
                      <a:pt x="2" y="5"/>
                    </a:lnTo>
                    <a:lnTo>
                      <a:pt x="2" y="0"/>
                    </a:lnTo>
                    <a:close/>
                  </a:path>
                </a:pathLst>
              </a:custGeom>
              <a:solidFill>
                <a:srgbClr val="640A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73" name="íṧļidé"/>
              <p:cNvSpPr/>
              <p:nvPr/>
            </p:nvSpPr>
            <p:spPr bwMode="auto">
              <a:xfrm>
                <a:off x="5470" y="2523"/>
                <a:ext cx="2" cy="874"/>
              </a:xfrm>
              <a:custGeom>
                <a:avLst/>
                <a:gdLst>
                  <a:gd name="T0" fmla="*/ 2 w 2"/>
                  <a:gd name="T1" fmla="*/ 0 h 874"/>
                  <a:gd name="T2" fmla="*/ 0 w 2"/>
                  <a:gd name="T3" fmla="*/ 0 h 874"/>
                  <a:gd name="T4" fmla="*/ 0 w 2"/>
                  <a:gd name="T5" fmla="*/ 872 h 874"/>
                  <a:gd name="T6" fmla="*/ 2 w 2"/>
                  <a:gd name="T7" fmla="*/ 872 h 874"/>
                  <a:gd name="T8" fmla="*/ 0 w 2"/>
                  <a:gd name="T9" fmla="*/ 872 h 874"/>
                  <a:gd name="T10" fmla="*/ 0 w 2"/>
                  <a:gd name="T11" fmla="*/ 874 h 874"/>
                  <a:gd name="T12" fmla="*/ 2 w 2"/>
                  <a:gd name="T13" fmla="*/ 874 h 874"/>
                  <a:gd name="T14" fmla="*/ 2 w 2"/>
                  <a:gd name="T15" fmla="*/ 872 h 874"/>
                  <a:gd name="T16" fmla="*/ 2 w 2"/>
                  <a:gd name="T17" fmla="*/ 867 h 874"/>
                  <a:gd name="T18" fmla="*/ 2 w 2"/>
                  <a:gd name="T19" fmla="*/ 5 h 874"/>
                  <a:gd name="T20" fmla="*/ 2 w 2"/>
                  <a:gd name="T21"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874">
                    <a:moveTo>
                      <a:pt x="2" y="0"/>
                    </a:moveTo>
                    <a:lnTo>
                      <a:pt x="0" y="0"/>
                    </a:lnTo>
                    <a:lnTo>
                      <a:pt x="0" y="872"/>
                    </a:lnTo>
                    <a:lnTo>
                      <a:pt x="2" y="872"/>
                    </a:lnTo>
                    <a:lnTo>
                      <a:pt x="0" y="872"/>
                    </a:lnTo>
                    <a:lnTo>
                      <a:pt x="0" y="874"/>
                    </a:lnTo>
                    <a:lnTo>
                      <a:pt x="2" y="874"/>
                    </a:lnTo>
                    <a:lnTo>
                      <a:pt x="2" y="872"/>
                    </a:lnTo>
                    <a:lnTo>
                      <a:pt x="2" y="867"/>
                    </a:lnTo>
                    <a:lnTo>
                      <a:pt x="2" y="5"/>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74" name="is1idè"/>
              <p:cNvSpPr/>
              <p:nvPr/>
            </p:nvSpPr>
            <p:spPr bwMode="auto">
              <a:xfrm>
                <a:off x="5490" y="3232"/>
                <a:ext cx="44" cy="32"/>
              </a:xfrm>
              <a:prstGeom prst="rect">
                <a:avLst/>
              </a:prstGeom>
              <a:solidFill>
                <a:srgbClr val="687D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5" name="íS1íḑê"/>
              <p:cNvSpPr/>
              <p:nvPr/>
            </p:nvSpPr>
            <p:spPr bwMode="auto">
              <a:xfrm>
                <a:off x="5490" y="3232"/>
                <a:ext cx="44"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6" name="íŝļíḍe"/>
              <p:cNvSpPr/>
              <p:nvPr/>
            </p:nvSpPr>
            <p:spPr bwMode="auto">
              <a:xfrm>
                <a:off x="5490" y="3176"/>
                <a:ext cx="44" cy="31"/>
              </a:xfrm>
              <a:prstGeom prst="rect">
                <a:avLst/>
              </a:prstGeom>
              <a:solidFill>
                <a:srgbClr val="687D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7" name="iṡlïḓé"/>
              <p:cNvSpPr/>
              <p:nvPr/>
            </p:nvSpPr>
            <p:spPr bwMode="auto">
              <a:xfrm>
                <a:off x="5490" y="3176"/>
                <a:ext cx="44"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8" name="íś1íḑe"/>
              <p:cNvSpPr/>
              <p:nvPr/>
            </p:nvSpPr>
            <p:spPr bwMode="auto">
              <a:xfrm>
                <a:off x="5490" y="3119"/>
                <a:ext cx="44" cy="31"/>
              </a:xfrm>
              <a:prstGeom prst="rect">
                <a:avLst/>
              </a:prstGeom>
              <a:solidFill>
                <a:srgbClr val="687D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9" name="íṩľïḓè"/>
              <p:cNvSpPr/>
              <p:nvPr/>
            </p:nvSpPr>
            <p:spPr bwMode="auto">
              <a:xfrm>
                <a:off x="5490" y="3119"/>
                <a:ext cx="44"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0" name="îšļiḑê"/>
              <p:cNvSpPr/>
              <p:nvPr/>
            </p:nvSpPr>
            <p:spPr bwMode="auto">
              <a:xfrm>
                <a:off x="5490" y="3063"/>
                <a:ext cx="44" cy="31"/>
              </a:xfrm>
              <a:prstGeom prst="rect">
                <a:avLst/>
              </a:prstGeom>
              <a:solidFill>
                <a:srgbClr val="687D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1" name="isļiḍè"/>
              <p:cNvSpPr/>
              <p:nvPr/>
            </p:nvSpPr>
            <p:spPr bwMode="auto">
              <a:xfrm>
                <a:off x="5490" y="3063"/>
                <a:ext cx="44"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2" name="išľíďê"/>
              <p:cNvSpPr/>
              <p:nvPr/>
            </p:nvSpPr>
            <p:spPr bwMode="auto">
              <a:xfrm>
                <a:off x="5490" y="3005"/>
                <a:ext cx="44" cy="32"/>
              </a:xfrm>
              <a:prstGeom prst="rect">
                <a:avLst/>
              </a:prstGeom>
              <a:solidFill>
                <a:srgbClr val="687D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3" name="í$ľîḓê"/>
              <p:cNvSpPr/>
              <p:nvPr/>
            </p:nvSpPr>
            <p:spPr bwMode="auto">
              <a:xfrm>
                <a:off x="5490" y="3005"/>
                <a:ext cx="44"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4" name="işľïde"/>
              <p:cNvSpPr/>
              <p:nvPr/>
            </p:nvSpPr>
            <p:spPr bwMode="auto">
              <a:xfrm>
                <a:off x="5490" y="2949"/>
                <a:ext cx="44" cy="32"/>
              </a:xfrm>
              <a:prstGeom prst="rect">
                <a:avLst/>
              </a:prstGeom>
              <a:solidFill>
                <a:srgbClr val="687D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5" name="íṥḻiḑé"/>
              <p:cNvSpPr/>
              <p:nvPr/>
            </p:nvSpPr>
            <p:spPr bwMode="auto">
              <a:xfrm>
                <a:off x="5490" y="2949"/>
                <a:ext cx="44"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6" name="îşḻíḑé"/>
              <p:cNvSpPr/>
              <p:nvPr/>
            </p:nvSpPr>
            <p:spPr bwMode="auto">
              <a:xfrm>
                <a:off x="5490" y="2892"/>
                <a:ext cx="44" cy="31"/>
              </a:xfrm>
              <a:prstGeom prst="rect">
                <a:avLst/>
              </a:prstGeom>
              <a:solidFill>
                <a:srgbClr val="687D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7" name="ïṡḻïḍé"/>
              <p:cNvSpPr/>
              <p:nvPr/>
            </p:nvSpPr>
            <p:spPr bwMode="auto">
              <a:xfrm>
                <a:off x="5490" y="2892"/>
                <a:ext cx="44"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8" name="îşļîḑé"/>
              <p:cNvSpPr/>
              <p:nvPr/>
            </p:nvSpPr>
            <p:spPr bwMode="auto">
              <a:xfrm>
                <a:off x="5490" y="2836"/>
                <a:ext cx="44" cy="31"/>
              </a:xfrm>
              <a:prstGeom prst="rect">
                <a:avLst/>
              </a:prstGeom>
              <a:solidFill>
                <a:srgbClr val="687D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9" name="is1ïdé"/>
              <p:cNvSpPr/>
              <p:nvPr/>
            </p:nvSpPr>
            <p:spPr bwMode="auto">
              <a:xfrm>
                <a:off x="5490" y="2836"/>
                <a:ext cx="44"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0" name="îś1îḓê"/>
              <p:cNvSpPr/>
              <p:nvPr/>
            </p:nvSpPr>
            <p:spPr bwMode="auto">
              <a:xfrm>
                <a:off x="5490" y="2779"/>
                <a:ext cx="44" cy="31"/>
              </a:xfrm>
              <a:prstGeom prst="rect">
                <a:avLst/>
              </a:prstGeom>
              <a:solidFill>
                <a:srgbClr val="687D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1" name="íṧlïďê"/>
              <p:cNvSpPr/>
              <p:nvPr/>
            </p:nvSpPr>
            <p:spPr bwMode="auto">
              <a:xfrm>
                <a:off x="5490" y="2779"/>
                <a:ext cx="44"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2" name="ïSļîḓè"/>
              <p:cNvSpPr/>
              <p:nvPr/>
            </p:nvSpPr>
            <p:spPr bwMode="auto">
              <a:xfrm>
                <a:off x="5490" y="2721"/>
                <a:ext cx="44" cy="33"/>
              </a:xfrm>
              <a:prstGeom prst="rect">
                <a:avLst/>
              </a:prstGeom>
              <a:solidFill>
                <a:srgbClr val="687D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3" name="ïṡļïḋe"/>
              <p:cNvSpPr/>
              <p:nvPr/>
            </p:nvSpPr>
            <p:spPr bwMode="auto">
              <a:xfrm>
                <a:off x="5490" y="2721"/>
                <a:ext cx="4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4" name="îŝ1íḋè"/>
              <p:cNvSpPr/>
              <p:nvPr/>
            </p:nvSpPr>
            <p:spPr bwMode="auto">
              <a:xfrm>
                <a:off x="5490" y="2665"/>
                <a:ext cx="44" cy="32"/>
              </a:xfrm>
              <a:prstGeom prst="rect">
                <a:avLst/>
              </a:prstGeom>
              <a:solidFill>
                <a:srgbClr val="687D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5" name="íŝḻíḓè"/>
              <p:cNvSpPr/>
              <p:nvPr/>
            </p:nvSpPr>
            <p:spPr bwMode="auto">
              <a:xfrm>
                <a:off x="5490" y="2665"/>
                <a:ext cx="44"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6" name="îṡļiḍé"/>
              <p:cNvSpPr/>
              <p:nvPr/>
            </p:nvSpPr>
            <p:spPr bwMode="auto">
              <a:xfrm>
                <a:off x="5490" y="2608"/>
                <a:ext cx="44" cy="33"/>
              </a:xfrm>
              <a:prstGeom prst="rect">
                <a:avLst/>
              </a:prstGeom>
              <a:solidFill>
                <a:srgbClr val="687D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7" name="íṧ1îďè"/>
              <p:cNvSpPr/>
              <p:nvPr/>
            </p:nvSpPr>
            <p:spPr bwMode="auto">
              <a:xfrm>
                <a:off x="5490" y="2608"/>
                <a:ext cx="44"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8" name="ïśľïdê"/>
              <p:cNvSpPr/>
              <p:nvPr/>
            </p:nvSpPr>
            <p:spPr bwMode="auto">
              <a:xfrm>
                <a:off x="5192" y="2528"/>
                <a:ext cx="110" cy="862"/>
              </a:xfrm>
              <a:custGeom>
                <a:avLst/>
                <a:gdLst>
                  <a:gd name="T0" fmla="*/ 110 w 110"/>
                  <a:gd name="T1" fmla="*/ 0 h 862"/>
                  <a:gd name="T2" fmla="*/ 0 w 110"/>
                  <a:gd name="T3" fmla="*/ 0 h 862"/>
                  <a:gd name="T4" fmla="*/ 0 w 110"/>
                  <a:gd name="T5" fmla="*/ 862 h 862"/>
                  <a:gd name="T6" fmla="*/ 110 w 110"/>
                  <a:gd name="T7" fmla="*/ 862 h 862"/>
                  <a:gd name="T8" fmla="*/ 110 w 110"/>
                  <a:gd name="T9" fmla="*/ 736 h 862"/>
                  <a:gd name="T10" fmla="*/ 0 w 110"/>
                  <a:gd name="T11" fmla="*/ 736 h 862"/>
                  <a:gd name="T12" fmla="*/ 0 w 110"/>
                  <a:gd name="T13" fmla="*/ 704 h 862"/>
                  <a:gd name="T14" fmla="*/ 110 w 110"/>
                  <a:gd name="T15" fmla="*/ 704 h 862"/>
                  <a:gd name="T16" fmla="*/ 110 w 110"/>
                  <a:gd name="T17" fmla="*/ 679 h 862"/>
                  <a:gd name="T18" fmla="*/ 0 w 110"/>
                  <a:gd name="T19" fmla="*/ 679 h 862"/>
                  <a:gd name="T20" fmla="*/ 0 w 110"/>
                  <a:gd name="T21" fmla="*/ 648 h 862"/>
                  <a:gd name="T22" fmla="*/ 110 w 110"/>
                  <a:gd name="T23" fmla="*/ 648 h 862"/>
                  <a:gd name="T24" fmla="*/ 110 w 110"/>
                  <a:gd name="T25" fmla="*/ 622 h 862"/>
                  <a:gd name="T26" fmla="*/ 0 w 110"/>
                  <a:gd name="T27" fmla="*/ 622 h 862"/>
                  <a:gd name="T28" fmla="*/ 0 w 110"/>
                  <a:gd name="T29" fmla="*/ 591 h 862"/>
                  <a:gd name="T30" fmla="*/ 110 w 110"/>
                  <a:gd name="T31" fmla="*/ 591 h 862"/>
                  <a:gd name="T32" fmla="*/ 110 w 110"/>
                  <a:gd name="T33" fmla="*/ 566 h 862"/>
                  <a:gd name="T34" fmla="*/ 0 w 110"/>
                  <a:gd name="T35" fmla="*/ 566 h 862"/>
                  <a:gd name="T36" fmla="*/ 0 w 110"/>
                  <a:gd name="T37" fmla="*/ 535 h 862"/>
                  <a:gd name="T38" fmla="*/ 110 w 110"/>
                  <a:gd name="T39" fmla="*/ 535 h 862"/>
                  <a:gd name="T40" fmla="*/ 110 w 110"/>
                  <a:gd name="T41" fmla="*/ 509 h 862"/>
                  <a:gd name="T42" fmla="*/ 0 w 110"/>
                  <a:gd name="T43" fmla="*/ 509 h 862"/>
                  <a:gd name="T44" fmla="*/ 0 w 110"/>
                  <a:gd name="T45" fmla="*/ 477 h 862"/>
                  <a:gd name="T46" fmla="*/ 110 w 110"/>
                  <a:gd name="T47" fmla="*/ 477 h 862"/>
                  <a:gd name="T48" fmla="*/ 110 w 110"/>
                  <a:gd name="T49" fmla="*/ 453 h 862"/>
                  <a:gd name="T50" fmla="*/ 0 w 110"/>
                  <a:gd name="T51" fmla="*/ 453 h 862"/>
                  <a:gd name="T52" fmla="*/ 0 w 110"/>
                  <a:gd name="T53" fmla="*/ 421 h 862"/>
                  <a:gd name="T54" fmla="*/ 110 w 110"/>
                  <a:gd name="T55" fmla="*/ 421 h 862"/>
                  <a:gd name="T56" fmla="*/ 110 w 110"/>
                  <a:gd name="T57" fmla="*/ 395 h 862"/>
                  <a:gd name="T58" fmla="*/ 0 w 110"/>
                  <a:gd name="T59" fmla="*/ 395 h 862"/>
                  <a:gd name="T60" fmla="*/ 0 w 110"/>
                  <a:gd name="T61" fmla="*/ 364 h 862"/>
                  <a:gd name="T62" fmla="*/ 110 w 110"/>
                  <a:gd name="T63" fmla="*/ 364 h 862"/>
                  <a:gd name="T64" fmla="*/ 110 w 110"/>
                  <a:gd name="T65" fmla="*/ 339 h 862"/>
                  <a:gd name="T66" fmla="*/ 0 w 110"/>
                  <a:gd name="T67" fmla="*/ 339 h 862"/>
                  <a:gd name="T68" fmla="*/ 0 w 110"/>
                  <a:gd name="T69" fmla="*/ 308 h 862"/>
                  <a:gd name="T70" fmla="*/ 110 w 110"/>
                  <a:gd name="T71" fmla="*/ 308 h 862"/>
                  <a:gd name="T72" fmla="*/ 110 w 110"/>
                  <a:gd name="T73" fmla="*/ 282 h 862"/>
                  <a:gd name="T74" fmla="*/ 0 w 110"/>
                  <a:gd name="T75" fmla="*/ 282 h 862"/>
                  <a:gd name="T76" fmla="*/ 0 w 110"/>
                  <a:gd name="T77" fmla="*/ 251 h 862"/>
                  <a:gd name="T78" fmla="*/ 110 w 110"/>
                  <a:gd name="T79" fmla="*/ 251 h 862"/>
                  <a:gd name="T80" fmla="*/ 110 w 110"/>
                  <a:gd name="T81" fmla="*/ 226 h 862"/>
                  <a:gd name="T82" fmla="*/ 0 w 110"/>
                  <a:gd name="T83" fmla="*/ 226 h 862"/>
                  <a:gd name="T84" fmla="*/ 0 w 110"/>
                  <a:gd name="T85" fmla="*/ 193 h 862"/>
                  <a:gd name="T86" fmla="*/ 110 w 110"/>
                  <a:gd name="T87" fmla="*/ 193 h 862"/>
                  <a:gd name="T88" fmla="*/ 110 w 110"/>
                  <a:gd name="T89" fmla="*/ 169 h 862"/>
                  <a:gd name="T90" fmla="*/ 0 w 110"/>
                  <a:gd name="T91" fmla="*/ 169 h 862"/>
                  <a:gd name="T92" fmla="*/ 0 w 110"/>
                  <a:gd name="T93" fmla="*/ 137 h 862"/>
                  <a:gd name="T94" fmla="*/ 110 w 110"/>
                  <a:gd name="T95" fmla="*/ 137 h 862"/>
                  <a:gd name="T96" fmla="*/ 110 w 110"/>
                  <a:gd name="T97" fmla="*/ 113 h 862"/>
                  <a:gd name="T98" fmla="*/ 0 w 110"/>
                  <a:gd name="T99" fmla="*/ 113 h 862"/>
                  <a:gd name="T100" fmla="*/ 0 w 110"/>
                  <a:gd name="T101" fmla="*/ 80 h 862"/>
                  <a:gd name="T102" fmla="*/ 110 w 110"/>
                  <a:gd name="T103" fmla="*/ 80 h 862"/>
                  <a:gd name="T104" fmla="*/ 110 w 110"/>
                  <a:gd name="T105" fmla="*/ 0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862">
                    <a:moveTo>
                      <a:pt x="110" y="0"/>
                    </a:moveTo>
                    <a:lnTo>
                      <a:pt x="0" y="0"/>
                    </a:lnTo>
                    <a:lnTo>
                      <a:pt x="0" y="862"/>
                    </a:lnTo>
                    <a:lnTo>
                      <a:pt x="110" y="862"/>
                    </a:lnTo>
                    <a:lnTo>
                      <a:pt x="110" y="736"/>
                    </a:lnTo>
                    <a:lnTo>
                      <a:pt x="0" y="736"/>
                    </a:lnTo>
                    <a:lnTo>
                      <a:pt x="0" y="704"/>
                    </a:lnTo>
                    <a:lnTo>
                      <a:pt x="110" y="704"/>
                    </a:lnTo>
                    <a:lnTo>
                      <a:pt x="110" y="679"/>
                    </a:lnTo>
                    <a:lnTo>
                      <a:pt x="0" y="679"/>
                    </a:lnTo>
                    <a:lnTo>
                      <a:pt x="0" y="648"/>
                    </a:lnTo>
                    <a:lnTo>
                      <a:pt x="110" y="648"/>
                    </a:lnTo>
                    <a:lnTo>
                      <a:pt x="110" y="622"/>
                    </a:lnTo>
                    <a:lnTo>
                      <a:pt x="0" y="622"/>
                    </a:lnTo>
                    <a:lnTo>
                      <a:pt x="0" y="591"/>
                    </a:lnTo>
                    <a:lnTo>
                      <a:pt x="110" y="591"/>
                    </a:lnTo>
                    <a:lnTo>
                      <a:pt x="110" y="566"/>
                    </a:lnTo>
                    <a:lnTo>
                      <a:pt x="0" y="566"/>
                    </a:lnTo>
                    <a:lnTo>
                      <a:pt x="0" y="535"/>
                    </a:lnTo>
                    <a:lnTo>
                      <a:pt x="110" y="535"/>
                    </a:lnTo>
                    <a:lnTo>
                      <a:pt x="110" y="509"/>
                    </a:lnTo>
                    <a:lnTo>
                      <a:pt x="0" y="509"/>
                    </a:lnTo>
                    <a:lnTo>
                      <a:pt x="0" y="477"/>
                    </a:lnTo>
                    <a:lnTo>
                      <a:pt x="110" y="477"/>
                    </a:lnTo>
                    <a:lnTo>
                      <a:pt x="110" y="453"/>
                    </a:lnTo>
                    <a:lnTo>
                      <a:pt x="0" y="453"/>
                    </a:lnTo>
                    <a:lnTo>
                      <a:pt x="0" y="421"/>
                    </a:lnTo>
                    <a:lnTo>
                      <a:pt x="110" y="421"/>
                    </a:lnTo>
                    <a:lnTo>
                      <a:pt x="110" y="395"/>
                    </a:lnTo>
                    <a:lnTo>
                      <a:pt x="0" y="395"/>
                    </a:lnTo>
                    <a:lnTo>
                      <a:pt x="0" y="364"/>
                    </a:lnTo>
                    <a:lnTo>
                      <a:pt x="110" y="364"/>
                    </a:lnTo>
                    <a:lnTo>
                      <a:pt x="110" y="339"/>
                    </a:lnTo>
                    <a:lnTo>
                      <a:pt x="0" y="339"/>
                    </a:lnTo>
                    <a:lnTo>
                      <a:pt x="0" y="308"/>
                    </a:lnTo>
                    <a:lnTo>
                      <a:pt x="110" y="308"/>
                    </a:lnTo>
                    <a:lnTo>
                      <a:pt x="110" y="282"/>
                    </a:lnTo>
                    <a:lnTo>
                      <a:pt x="0" y="282"/>
                    </a:lnTo>
                    <a:lnTo>
                      <a:pt x="0" y="251"/>
                    </a:lnTo>
                    <a:lnTo>
                      <a:pt x="110" y="251"/>
                    </a:lnTo>
                    <a:lnTo>
                      <a:pt x="110" y="226"/>
                    </a:lnTo>
                    <a:lnTo>
                      <a:pt x="0" y="226"/>
                    </a:lnTo>
                    <a:lnTo>
                      <a:pt x="0" y="193"/>
                    </a:lnTo>
                    <a:lnTo>
                      <a:pt x="110" y="193"/>
                    </a:lnTo>
                    <a:lnTo>
                      <a:pt x="110" y="169"/>
                    </a:lnTo>
                    <a:lnTo>
                      <a:pt x="0" y="169"/>
                    </a:lnTo>
                    <a:lnTo>
                      <a:pt x="0" y="137"/>
                    </a:lnTo>
                    <a:lnTo>
                      <a:pt x="110" y="137"/>
                    </a:lnTo>
                    <a:lnTo>
                      <a:pt x="110" y="113"/>
                    </a:lnTo>
                    <a:lnTo>
                      <a:pt x="0" y="113"/>
                    </a:lnTo>
                    <a:lnTo>
                      <a:pt x="0" y="80"/>
                    </a:lnTo>
                    <a:lnTo>
                      <a:pt x="110" y="80"/>
                    </a:lnTo>
                    <a:lnTo>
                      <a:pt x="110" y="0"/>
                    </a:lnTo>
                    <a:close/>
                  </a:path>
                </a:pathLst>
              </a:custGeom>
              <a:solidFill>
                <a:srgbClr val="B894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99" name="ïŝ1idê"/>
              <p:cNvSpPr/>
              <p:nvPr/>
            </p:nvSpPr>
            <p:spPr bwMode="auto">
              <a:xfrm>
                <a:off x="5192" y="2528"/>
                <a:ext cx="110" cy="862"/>
              </a:xfrm>
              <a:custGeom>
                <a:avLst/>
                <a:gdLst>
                  <a:gd name="T0" fmla="*/ 110 w 110"/>
                  <a:gd name="T1" fmla="*/ 0 h 862"/>
                  <a:gd name="T2" fmla="*/ 0 w 110"/>
                  <a:gd name="T3" fmla="*/ 0 h 862"/>
                  <a:gd name="T4" fmla="*/ 0 w 110"/>
                  <a:gd name="T5" fmla="*/ 862 h 862"/>
                  <a:gd name="T6" fmla="*/ 110 w 110"/>
                  <a:gd name="T7" fmla="*/ 862 h 862"/>
                  <a:gd name="T8" fmla="*/ 110 w 110"/>
                  <a:gd name="T9" fmla="*/ 736 h 862"/>
                  <a:gd name="T10" fmla="*/ 0 w 110"/>
                  <a:gd name="T11" fmla="*/ 736 h 862"/>
                  <a:gd name="T12" fmla="*/ 0 w 110"/>
                  <a:gd name="T13" fmla="*/ 704 h 862"/>
                  <a:gd name="T14" fmla="*/ 110 w 110"/>
                  <a:gd name="T15" fmla="*/ 704 h 862"/>
                  <a:gd name="T16" fmla="*/ 110 w 110"/>
                  <a:gd name="T17" fmla="*/ 679 h 862"/>
                  <a:gd name="T18" fmla="*/ 0 w 110"/>
                  <a:gd name="T19" fmla="*/ 679 h 862"/>
                  <a:gd name="T20" fmla="*/ 0 w 110"/>
                  <a:gd name="T21" fmla="*/ 648 h 862"/>
                  <a:gd name="T22" fmla="*/ 110 w 110"/>
                  <a:gd name="T23" fmla="*/ 648 h 862"/>
                  <a:gd name="T24" fmla="*/ 110 w 110"/>
                  <a:gd name="T25" fmla="*/ 622 h 862"/>
                  <a:gd name="T26" fmla="*/ 0 w 110"/>
                  <a:gd name="T27" fmla="*/ 622 h 862"/>
                  <a:gd name="T28" fmla="*/ 0 w 110"/>
                  <a:gd name="T29" fmla="*/ 591 h 862"/>
                  <a:gd name="T30" fmla="*/ 110 w 110"/>
                  <a:gd name="T31" fmla="*/ 591 h 862"/>
                  <a:gd name="T32" fmla="*/ 110 w 110"/>
                  <a:gd name="T33" fmla="*/ 566 h 862"/>
                  <a:gd name="T34" fmla="*/ 0 w 110"/>
                  <a:gd name="T35" fmla="*/ 566 h 862"/>
                  <a:gd name="T36" fmla="*/ 0 w 110"/>
                  <a:gd name="T37" fmla="*/ 535 h 862"/>
                  <a:gd name="T38" fmla="*/ 110 w 110"/>
                  <a:gd name="T39" fmla="*/ 535 h 862"/>
                  <a:gd name="T40" fmla="*/ 110 w 110"/>
                  <a:gd name="T41" fmla="*/ 509 h 862"/>
                  <a:gd name="T42" fmla="*/ 0 w 110"/>
                  <a:gd name="T43" fmla="*/ 509 h 862"/>
                  <a:gd name="T44" fmla="*/ 0 w 110"/>
                  <a:gd name="T45" fmla="*/ 477 h 862"/>
                  <a:gd name="T46" fmla="*/ 110 w 110"/>
                  <a:gd name="T47" fmla="*/ 477 h 862"/>
                  <a:gd name="T48" fmla="*/ 110 w 110"/>
                  <a:gd name="T49" fmla="*/ 453 h 862"/>
                  <a:gd name="T50" fmla="*/ 0 w 110"/>
                  <a:gd name="T51" fmla="*/ 453 h 862"/>
                  <a:gd name="T52" fmla="*/ 0 w 110"/>
                  <a:gd name="T53" fmla="*/ 421 h 862"/>
                  <a:gd name="T54" fmla="*/ 110 w 110"/>
                  <a:gd name="T55" fmla="*/ 421 h 862"/>
                  <a:gd name="T56" fmla="*/ 110 w 110"/>
                  <a:gd name="T57" fmla="*/ 395 h 862"/>
                  <a:gd name="T58" fmla="*/ 0 w 110"/>
                  <a:gd name="T59" fmla="*/ 395 h 862"/>
                  <a:gd name="T60" fmla="*/ 0 w 110"/>
                  <a:gd name="T61" fmla="*/ 364 h 862"/>
                  <a:gd name="T62" fmla="*/ 110 w 110"/>
                  <a:gd name="T63" fmla="*/ 364 h 862"/>
                  <a:gd name="T64" fmla="*/ 110 w 110"/>
                  <a:gd name="T65" fmla="*/ 339 h 862"/>
                  <a:gd name="T66" fmla="*/ 0 w 110"/>
                  <a:gd name="T67" fmla="*/ 339 h 862"/>
                  <a:gd name="T68" fmla="*/ 0 w 110"/>
                  <a:gd name="T69" fmla="*/ 308 h 862"/>
                  <a:gd name="T70" fmla="*/ 110 w 110"/>
                  <a:gd name="T71" fmla="*/ 308 h 862"/>
                  <a:gd name="T72" fmla="*/ 110 w 110"/>
                  <a:gd name="T73" fmla="*/ 282 h 862"/>
                  <a:gd name="T74" fmla="*/ 0 w 110"/>
                  <a:gd name="T75" fmla="*/ 282 h 862"/>
                  <a:gd name="T76" fmla="*/ 0 w 110"/>
                  <a:gd name="T77" fmla="*/ 251 h 862"/>
                  <a:gd name="T78" fmla="*/ 110 w 110"/>
                  <a:gd name="T79" fmla="*/ 251 h 862"/>
                  <a:gd name="T80" fmla="*/ 110 w 110"/>
                  <a:gd name="T81" fmla="*/ 226 h 862"/>
                  <a:gd name="T82" fmla="*/ 0 w 110"/>
                  <a:gd name="T83" fmla="*/ 226 h 862"/>
                  <a:gd name="T84" fmla="*/ 0 w 110"/>
                  <a:gd name="T85" fmla="*/ 193 h 862"/>
                  <a:gd name="T86" fmla="*/ 110 w 110"/>
                  <a:gd name="T87" fmla="*/ 193 h 862"/>
                  <a:gd name="T88" fmla="*/ 110 w 110"/>
                  <a:gd name="T89" fmla="*/ 169 h 862"/>
                  <a:gd name="T90" fmla="*/ 0 w 110"/>
                  <a:gd name="T91" fmla="*/ 169 h 862"/>
                  <a:gd name="T92" fmla="*/ 0 w 110"/>
                  <a:gd name="T93" fmla="*/ 137 h 862"/>
                  <a:gd name="T94" fmla="*/ 110 w 110"/>
                  <a:gd name="T95" fmla="*/ 137 h 862"/>
                  <a:gd name="T96" fmla="*/ 110 w 110"/>
                  <a:gd name="T97" fmla="*/ 113 h 862"/>
                  <a:gd name="T98" fmla="*/ 0 w 110"/>
                  <a:gd name="T99" fmla="*/ 113 h 862"/>
                  <a:gd name="T100" fmla="*/ 0 w 110"/>
                  <a:gd name="T101" fmla="*/ 80 h 862"/>
                  <a:gd name="T102" fmla="*/ 110 w 110"/>
                  <a:gd name="T103" fmla="*/ 80 h 862"/>
                  <a:gd name="T104" fmla="*/ 110 w 110"/>
                  <a:gd name="T105" fmla="*/ 0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862">
                    <a:moveTo>
                      <a:pt x="110" y="0"/>
                    </a:moveTo>
                    <a:lnTo>
                      <a:pt x="0" y="0"/>
                    </a:lnTo>
                    <a:lnTo>
                      <a:pt x="0" y="862"/>
                    </a:lnTo>
                    <a:lnTo>
                      <a:pt x="110" y="862"/>
                    </a:lnTo>
                    <a:lnTo>
                      <a:pt x="110" y="736"/>
                    </a:lnTo>
                    <a:lnTo>
                      <a:pt x="0" y="736"/>
                    </a:lnTo>
                    <a:lnTo>
                      <a:pt x="0" y="704"/>
                    </a:lnTo>
                    <a:lnTo>
                      <a:pt x="110" y="704"/>
                    </a:lnTo>
                    <a:lnTo>
                      <a:pt x="110" y="679"/>
                    </a:lnTo>
                    <a:lnTo>
                      <a:pt x="0" y="679"/>
                    </a:lnTo>
                    <a:lnTo>
                      <a:pt x="0" y="648"/>
                    </a:lnTo>
                    <a:lnTo>
                      <a:pt x="110" y="648"/>
                    </a:lnTo>
                    <a:lnTo>
                      <a:pt x="110" y="622"/>
                    </a:lnTo>
                    <a:lnTo>
                      <a:pt x="0" y="622"/>
                    </a:lnTo>
                    <a:lnTo>
                      <a:pt x="0" y="591"/>
                    </a:lnTo>
                    <a:lnTo>
                      <a:pt x="110" y="591"/>
                    </a:lnTo>
                    <a:lnTo>
                      <a:pt x="110" y="566"/>
                    </a:lnTo>
                    <a:lnTo>
                      <a:pt x="0" y="566"/>
                    </a:lnTo>
                    <a:lnTo>
                      <a:pt x="0" y="535"/>
                    </a:lnTo>
                    <a:lnTo>
                      <a:pt x="110" y="535"/>
                    </a:lnTo>
                    <a:lnTo>
                      <a:pt x="110" y="509"/>
                    </a:lnTo>
                    <a:lnTo>
                      <a:pt x="0" y="509"/>
                    </a:lnTo>
                    <a:lnTo>
                      <a:pt x="0" y="477"/>
                    </a:lnTo>
                    <a:lnTo>
                      <a:pt x="110" y="477"/>
                    </a:lnTo>
                    <a:lnTo>
                      <a:pt x="110" y="453"/>
                    </a:lnTo>
                    <a:lnTo>
                      <a:pt x="0" y="453"/>
                    </a:lnTo>
                    <a:lnTo>
                      <a:pt x="0" y="421"/>
                    </a:lnTo>
                    <a:lnTo>
                      <a:pt x="110" y="421"/>
                    </a:lnTo>
                    <a:lnTo>
                      <a:pt x="110" y="395"/>
                    </a:lnTo>
                    <a:lnTo>
                      <a:pt x="0" y="395"/>
                    </a:lnTo>
                    <a:lnTo>
                      <a:pt x="0" y="364"/>
                    </a:lnTo>
                    <a:lnTo>
                      <a:pt x="110" y="364"/>
                    </a:lnTo>
                    <a:lnTo>
                      <a:pt x="110" y="339"/>
                    </a:lnTo>
                    <a:lnTo>
                      <a:pt x="0" y="339"/>
                    </a:lnTo>
                    <a:lnTo>
                      <a:pt x="0" y="308"/>
                    </a:lnTo>
                    <a:lnTo>
                      <a:pt x="110" y="308"/>
                    </a:lnTo>
                    <a:lnTo>
                      <a:pt x="110" y="282"/>
                    </a:lnTo>
                    <a:lnTo>
                      <a:pt x="0" y="282"/>
                    </a:lnTo>
                    <a:lnTo>
                      <a:pt x="0" y="251"/>
                    </a:lnTo>
                    <a:lnTo>
                      <a:pt x="110" y="251"/>
                    </a:lnTo>
                    <a:lnTo>
                      <a:pt x="110" y="226"/>
                    </a:lnTo>
                    <a:lnTo>
                      <a:pt x="0" y="226"/>
                    </a:lnTo>
                    <a:lnTo>
                      <a:pt x="0" y="193"/>
                    </a:lnTo>
                    <a:lnTo>
                      <a:pt x="110" y="193"/>
                    </a:lnTo>
                    <a:lnTo>
                      <a:pt x="110" y="169"/>
                    </a:lnTo>
                    <a:lnTo>
                      <a:pt x="0" y="169"/>
                    </a:lnTo>
                    <a:lnTo>
                      <a:pt x="0" y="137"/>
                    </a:lnTo>
                    <a:lnTo>
                      <a:pt x="110" y="137"/>
                    </a:lnTo>
                    <a:lnTo>
                      <a:pt x="110" y="113"/>
                    </a:lnTo>
                    <a:lnTo>
                      <a:pt x="0" y="113"/>
                    </a:lnTo>
                    <a:lnTo>
                      <a:pt x="0" y="80"/>
                    </a:lnTo>
                    <a:lnTo>
                      <a:pt x="110" y="80"/>
                    </a:lnTo>
                    <a:lnTo>
                      <a:pt x="1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0" name="îşļïḑe"/>
              <p:cNvSpPr/>
              <p:nvPr/>
            </p:nvSpPr>
            <p:spPr bwMode="auto">
              <a:xfrm>
                <a:off x="5185" y="2526"/>
                <a:ext cx="117" cy="865"/>
              </a:xfrm>
              <a:custGeom>
                <a:avLst/>
                <a:gdLst>
                  <a:gd name="T0" fmla="*/ 117 w 117"/>
                  <a:gd name="T1" fmla="*/ 0 h 865"/>
                  <a:gd name="T2" fmla="*/ 0 w 117"/>
                  <a:gd name="T3" fmla="*/ 0 h 865"/>
                  <a:gd name="T4" fmla="*/ 0 w 117"/>
                  <a:gd name="T5" fmla="*/ 865 h 865"/>
                  <a:gd name="T6" fmla="*/ 117 w 117"/>
                  <a:gd name="T7" fmla="*/ 865 h 865"/>
                  <a:gd name="T8" fmla="*/ 117 w 117"/>
                  <a:gd name="T9" fmla="*/ 864 h 865"/>
                  <a:gd name="T10" fmla="*/ 7 w 117"/>
                  <a:gd name="T11" fmla="*/ 864 h 865"/>
                  <a:gd name="T12" fmla="*/ 7 w 117"/>
                  <a:gd name="T13" fmla="*/ 2 h 865"/>
                  <a:gd name="T14" fmla="*/ 117 w 117"/>
                  <a:gd name="T15" fmla="*/ 2 h 865"/>
                  <a:gd name="T16" fmla="*/ 117 w 117"/>
                  <a:gd name="T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865">
                    <a:moveTo>
                      <a:pt x="117" y="0"/>
                    </a:moveTo>
                    <a:lnTo>
                      <a:pt x="0" y="0"/>
                    </a:lnTo>
                    <a:lnTo>
                      <a:pt x="0" y="865"/>
                    </a:lnTo>
                    <a:lnTo>
                      <a:pt x="117" y="865"/>
                    </a:lnTo>
                    <a:lnTo>
                      <a:pt x="117" y="864"/>
                    </a:lnTo>
                    <a:lnTo>
                      <a:pt x="7" y="864"/>
                    </a:lnTo>
                    <a:lnTo>
                      <a:pt x="7" y="2"/>
                    </a:lnTo>
                    <a:lnTo>
                      <a:pt x="117" y="2"/>
                    </a:lnTo>
                    <a:lnTo>
                      <a:pt x="117" y="0"/>
                    </a:lnTo>
                    <a:close/>
                  </a:path>
                </a:pathLst>
              </a:custGeom>
              <a:solidFill>
                <a:srgbClr val="4A060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1" name="ïṥliḋè"/>
              <p:cNvSpPr/>
              <p:nvPr/>
            </p:nvSpPr>
            <p:spPr bwMode="auto">
              <a:xfrm>
                <a:off x="5185" y="2526"/>
                <a:ext cx="117" cy="865"/>
              </a:xfrm>
              <a:custGeom>
                <a:avLst/>
                <a:gdLst>
                  <a:gd name="T0" fmla="*/ 117 w 117"/>
                  <a:gd name="T1" fmla="*/ 0 h 865"/>
                  <a:gd name="T2" fmla="*/ 0 w 117"/>
                  <a:gd name="T3" fmla="*/ 0 h 865"/>
                  <a:gd name="T4" fmla="*/ 0 w 117"/>
                  <a:gd name="T5" fmla="*/ 865 h 865"/>
                  <a:gd name="T6" fmla="*/ 117 w 117"/>
                  <a:gd name="T7" fmla="*/ 865 h 865"/>
                  <a:gd name="T8" fmla="*/ 117 w 117"/>
                  <a:gd name="T9" fmla="*/ 864 h 865"/>
                  <a:gd name="T10" fmla="*/ 7 w 117"/>
                  <a:gd name="T11" fmla="*/ 864 h 865"/>
                  <a:gd name="T12" fmla="*/ 7 w 117"/>
                  <a:gd name="T13" fmla="*/ 2 h 865"/>
                  <a:gd name="T14" fmla="*/ 117 w 117"/>
                  <a:gd name="T15" fmla="*/ 2 h 865"/>
                  <a:gd name="T16" fmla="*/ 117 w 117"/>
                  <a:gd name="T1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865">
                    <a:moveTo>
                      <a:pt x="117" y="0"/>
                    </a:moveTo>
                    <a:lnTo>
                      <a:pt x="0" y="0"/>
                    </a:lnTo>
                    <a:lnTo>
                      <a:pt x="0" y="865"/>
                    </a:lnTo>
                    <a:lnTo>
                      <a:pt x="117" y="865"/>
                    </a:lnTo>
                    <a:lnTo>
                      <a:pt x="117" y="864"/>
                    </a:lnTo>
                    <a:lnTo>
                      <a:pt x="7" y="864"/>
                    </a:lnTo>
                    <a:lnTo>
                      <a:pt x="7" y="2"/>
                    </a:lnTo>
                    <a:lnTo>
                      <a:pt x="117" y="2"/>
                    </a:lnTo>
                    <a:lnTo>
                      <a:pt x="1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2" name="îṣḻïḍè"/>
              <p:cNvSpPr/>
              <p:nvPr/>
            </p:nvSpPr>
            <p:spPr bwMode="auto">
              <a:xfrm>
                <a:off x="5192" y="3232"/>
                <a:ext cx="110" cy="32"/>
              </a:xfrm>
              <a:prstGeom prst="rect">
                <a:avLst/>
              </a:prstGeom>
              <a:solidFill>
                <a:srgbClr val="4E566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03" name="iṧḻîḍê"/>
              <p:cNvSpPr/>
              <p:nvPr/>
            </p:nvSpPr>
            <p:spPr bwMode="auto">
              <a:xfrm>
                <a:off x="5192" y="3232"/>
                <a:ext cx="110"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04" name="iṥḷiḍe"/>
              <p:cNvSpPr/>
              <p:nvPr/>
            </p:nvSpPr>
            <p:spPr bwMode="auto">
              <a:xfrm>
                <a:off x="5192" y="3176"/>
                <a:ext cx="110" cy="31"/>
              </a:xfrm>
              <a:prstGeom prst="rect">
                <a:avLst/>
              </a:prstGeom>
              <a:solidFill>
                <a:srgbClr val="4E566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05" name="iṩlîḍè"/>
              <p:cNvSpPr/>
              <p:nvPr/>
            </p:nvSpPr>
            <p:spPr bwMode="auto">
              <a:xfrm>
                <a:off x="5192" y="3176"/>
                <a:ext cx="110"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06" name="iṣlïḓè"/>
              <p:cNvSpPr/>
              <p:nvPr/>
            </p:nvSpPr>
            <p:spPr bwMode="auto">
              <a:xfrm>
                <a:off x="5192" y="3119"/>
                <a:ext cx="110" cy="31"/>
              </a:xfrm>
              <a:prstGeom prst="rect">
                <a:avLst/>
              </a:prstGeom>
              <a:solidFill>
                <a:srgbClr val="4E566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07" name="iŝ1idè"/>
              <p:cNvSpPr/>
              <p:nvPr/>
            </p:nvSpPr>
            <p:spPr bwMode="auto">
              <a:xfrm>
                <a:off x="5192" y="3119"/>
                <a:ext cx="110"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08" name="ïşlîde"/>
              <p:cNvSpPr/>
              <p:nvPr/>
            </p:nvSpPr>
            <p:spPr bwMode="auto">
              <a:xfrm>
                <a:off x="5192" y="3063"/>
                <a:ext cx="110" cy="31"/>
              </a:xfrm>
              <a:prstGeom prst="rect">
                <a:avLst/>
              </a:prstGeom>
              <a:solidFill>
                <a:srgbClr val="4E566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09" name="i$ļîḓê"/>
              <p:cNvSpPr/>
              <p:nvPr/>
            </p:nvSpPr>
            <p:spPr bwMode="auto">
              <a:xfrm>
                <a:off x="5192" y="3063"/>
                <a:ext cx="110"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10" name="îšlidê"/>
              <p:cNvSpPr/>
              <p:nvPr/>
            </p:nvSpPr>
            <p:spPr bwMode="auto">
              <a:xfrm>
                <a:off x="5192" y="3005"/>
                <a:ext cx="110" cy="32"/>
              </a:xfrm>
              <a:prstGeom prst="rect">
                <a:avLst/>
              </a:prstGeom>
              <a:solidFill>
                <a:srgbClr val="4E566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11" name="iş1îďê"/>
              <p:cNvSpPr/>
              <p:nvPr/>
            </p:nvSpPr>
            <p:spPr bwMode="auto">
              <a:xfrm>
                <a:off x="5192" y="3005"/>
                <a:ext cx="110"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12" name="i$1îḋé"/>
              <p:cNvSpPr/>
              <p:nvPr/>
            </p:nvSpPr>
            <p:spPr bwMode="auto">
              <a:xfrm>
                <a:off x="5192" y="2949"/>
                <a:ext cx="110" cy="32"/>
              </a:xfrm>
              <a:prstGeom prst="rect">
                <a:avLst/>
              </a:prstGeom>
              <a:solidFill>
                <a:srgbClr val="4E566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13" name="ïSľiḋè"/>
              <p:cNvSpPr/>
              <p:nvPr/>
            </p:nvSpPr>
            <p:spPr bwMode="auto">
              <a:xfrm>
                <a:off x="5192" y="2949"/>
                <a:ext cx="110"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14" name="ïṥľiḑè"/>
              <p:cNvSpPr/>
              <p:nvPr/>
            </p:nvSpPr>
            <p:spPr bwMode="auto">
              <a:xfrm>
                <a:off x="5192" y="2892"/>
                <a:ext cx="110" cy="31"/>
              </a:xfrm>
              <a:prstGeom prst="rect">
                <a:avLst/>
              </a:prstGeom>
              <a:solidFill>
                <a:srgbClr val="4E566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15" name="ïṩḻíḋê"/>
              <p:cNvSpPr/>
              <p:nvPr/>
            </p:nvSpPr>
            <p:spPr bwMode="auto">
              <a:xfrm>
                <a:off x="5192" y="2892"/>
                <a:ext cx="110"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16" name="iSḷíďe"/>
              <p:cNvSpPr/>
              <p:nvPr/>
            </p:nvSpPr>
            <p:spPr bwMode="auto">
              <a:xfrm>
                <a:off x="5192" y="2836"/>
                <a:ext cx="110" cy="31"/>
              </a:xfrm>
              <a:prstGeom prst="rect">
                <a:avLst/>
              </a:prstGeom>
              <a:solidFill>
                <a:srgbClr val="4E566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17" name="í$1íḑê"/>
              <p:cNvSpPr/>
              <p:nvPr/>
            </p:nvSpPr>
            <p:spPr bwMode="auto">
              <a:xfrm>
                <a:off x="5192" y="2836"/>
                <a:ext cx="110"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18" name="iṩḻïḓé"/>
              <p:cNvSpPr/>
              <p:nvPr/>
            </p:nvSpPr>
            <p:spPr bwMode="auto">
              <a:xfrm>
                <a:off x="5192" y="2779"/>
                <a:ext cx="110" cy="31"/>
              </a:xfrm>
              <a:prstGeom prst="rect">
                <a:avLst/>
              </a:prstGeom>
              <a:solidFill>
                <a:srgbClr val="4E566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19" name="îśļïḋé"/>
              <p:cNvSpPr/>
              <p:nvPr/>
            </p:nvSpPr>
            <p:spPr bwMode="auto">
              <a:xfrm>
                <a:off x="5192" y="2779"/>
                <a:ext cx="110"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20" name="íşlïḓé"/>
              <p:cNvSpPr/>
              <p:nvPr/>
            </p:nvSpPr>
            <p:spPr bwMode="auto">
              <a:xfrm>
                <a:off x="5192" y="2721"/>
                <a:ext cx="110" cy="33"/>
              </a:xfrm>
              <a:prstGeom prst="rect">
                <a:avLst/>
              </a:prstGeom>
              <a:solidFill>
                <a:srgbClr val="4E566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21" name="ïšḻiḑè"/>
              <p:cNvSpPr/>
              <p:nvPr/>
            </p:nvSpPr>
            <p:spPr bwMode="auto">
              <a:xfrm>
                <a:off x="5192" y="2721"/>
                <a:ext cx="11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22" name="ïṣ1íďe"/>
              <p:cNvSpPr/>
              <p:nvPr/>
            </p:nvSpPr>
            <p:spPr bwMode="auto">
              <a:xfrm>
                <a:off x="5192" y="2665"/>
                <a:ext cx="110" cy="32"/>
              </a:xfrm>
              <a:prstGeom prst="rect">
                <a:avLst/>
              </a:prstGeom>
              <a:solidFill>
                <a:srgbClr val="4E566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23" name="íṩḻîďe"/>
              <p:cNvSpPr/>
              <p:nvPr/>
            </p:nvSpPr>
            <p:spPr bwMode="auto">
              <a:xfrm>
                <a:off x="5192" y="2665"/>
                <a:ext cx="110" cy="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24" name="íşḷíḓê"/>
              <p:cNvSpPr/>
              <p:nvPr/>
            </p:nvSpPr>
            <p:spPr bwMode="auto">
              <a:xfrm>
                <a:off x="5192" y="2608"/>
                <a:ext cx="110" cy="33"/>
              </a:xfrm>
              <a:prstGeom prst="rect">
                <a:avLst/>
              </a:prstGeom>
              <a:solidFill>
                <a:srgbClr val="4E566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25" name="isḷiďê"/>
              <p:cNvSpPr/>
              <p:nvPr/>
            </p:nvSpPr>
            <p:spPr bwMode="auto">
              <a:xfrm>
                <a:off x="5192" y="2608"/>
                <a:ext cx="110" cy="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26" name="ïṩľîḑé"/>
              <p:cNvSpPr/>
              <p:nvPr/>
            </p:nvSpPr>
            <p:spPr bwMode="auto">
              <a:xfrm>
                <a:off x="4123" y="3258"/>
                <a:ext cx="43" cy="133"/>
              </a:xfrm>
              <a:prstGeom prst="rect">
                <a:avLst/>
              </a:prstGeom>
              <a:solidFill>
                <a:srgbClr val="CEB5B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27" name="ïşḻîďe"/>
              <p:cNvSpPr/>
              <p:nvPr/>
            </p:nvSpPr>
            <p:spPr bwMode="auto">
              <a:xfrm>
                <a:off x="4123" y="3258"/>
                <a:ext cx="43"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28" name="ísľíḑê"/>
              <p:cNvSpPr/>
              <p:nvPr/>
            </p:nvSpPr>
            <p:spPr bwMode="auto">
              <a:xfrm>
                <a:off x="4118" y="3258"/>
                <a:ext cx="48" cy="138"/>
              </a:xfrm>
              <a:custGeom>
                <a:avLst/>
                <a:gdLst>
                  <a:gd name="T0" fmla="*/ 5 w 48"/>
                  <a:gd name="T1" fmla="*/ 0 h 138"/>
                  <a:gd name="T2" fmla="*/ 0 w 48"/>
                  <a:gd name="T3" fmla="*/ 0 h 138"/>
                  <a:gd name="T4" fmla="*/ 0 w 48"/>
                  <a:gd name="T5" fmla="*/ 138 h 138"/>
                  <a:gd name="T6" fmla="*/ 48 w 48"/>
                  <a:gd name="T7" fmla="*/ 138 h 138"/>
                  <a:gd name="T8" fmla="*/ 48 w 48"/>
                  <a:gd name="T9" fmla="*/ 133 h 138"/>
                  <a:gd name="T10" fmla="*/ 5 w 48"/>
                  <a:gd name="T11" fmla="*/ 133 h 138"/>
                  <a:gd name="T12" fmla="*/ 5 w 48"/>
                  <a:gd name="T13" fmla="*/ 0 h 138"/>
                </a:gdLst>
                <a:ahLst/>
                <a:cxnLst>
                  <a:cxn ang="0">
                    <a:pos x="T0" y="T1"/>
                  </a:cxn>
                  <a:cxn ang="0">
                    <a:pos x="T2" y="T3"/>
                  </a:cxn>
                  <a:cxn ang="0">
                    <a:pos x="T4" y="T5"/>
                  </a:cxn>
                  <a:cxn ang="0">
                    <a:pos x="T6" y="T7"/>
                  </a:cxn>
                  <a:cxn ang="0">
                    <a:pos x="T8" y="T9"/>
                  </a:cxn>
                  <a:cxn ang="0">
                    <a:pos x="T10" y="T11"/>
                  </a:cxn>
                  <a:cxn ang="0">
                    <a:pos x="T12" y="T13"/>
                  </a:cxn>
                </a:cxnLst>
                <a:rect l="0" t="0" r="r" b="b"/>
                <a:pathLst>
                  <a:path w="48" h="138">
                    <a:moveTo>
                      <a:pt x="5" y="0"/>
                    </a:moveTo>
                    <a:lnTo>
                      <a:pt x="0" y="0"/>
                    </a:lnTo>
                    <a:lnTo>
                      <a:pt x="0" y="138"/>
                    </a:lnTo>
                    <a:lnTo>
                      <a:pt x="48" y="138"/>
                    </a:lnTo>
                    <a:lnTo>
                      <a:pt x="48" y="133"/>
                    </a:lnTo>
                    <a:lnTo>
                      <a:pt x="5" y="133"/>
                    </a:lnTo>
                    <a:lnTo>
                      <a:pt x="5" y="0"/>
                    </a:lnTo>
                    <a:close/>
                  </a:path>
                </a:pathLst>
              </a:custGeom>
              <a:solidFill>
                <a:srgbClr val="53071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9" name="îṧ1iḍê"/>
              <p:cNvSpPr/>
              <p:nvPr/>
            </p:nvSpPr>
            <p:spPr bwMode="auto">
              <a:xfrm>
                <a:off x="4118" y="3258"/>
                <a:ext cx="48" cy="138"/>
              </a:xfrm>
              <a:custGeom>
                <a:avLst/>
                <a:gdLst>
                  <a:gd name="T0" fmla="*/ 5 w 48"/>
                  <a:gd name="T1" fmla="*/ 0 h 138"/>
                  <a:gd name="T2" fmla="*/ 0 w 48"/>
                  <a:gd name="T3" fmla="*/ 0 h 138"/>
                  <a:gd name="T4" fmla="*/ 0 w 48"/>
                  <a:gd name="T5" fmla="*/ 138 h 138"/>
                  <a:gd name="T6" fmla="*/ 48 w 48"/>
                  <a:gd name="T7" fmla="*/ 138 h 138"/>
                  <a:gd name="T8" fmla="*/ 48 w 48"/>
                  <a:gd name="T9" fmla="*/ 133 h 138"/>
                  <a:gd name="T10" fmla="*/ 5 w 48"/>
                  <a:gd name="T11" fmla="*/ 133 h 138"/>
                  <a:gd name="T12" fmla="*/ 5 w 48"/>
                  <a:gd name="T13" fmla="*/ 0 h 138"/>
                </a:gdLst>
                <a:ahLst/>
                <a:cxnLst>
                  <a:cxn ang="0">
                    <a:pos x="T0" y="T1"/>
                  </a:cxn>
                  <a:cxn ang="0">
                    <a:pos x="T2" y="T3"/>
                  </a:cxn>
                  <a:cxn ang="0">
                    <a:pos x="T4" y="T5"/>
                  </a:cxn>
                  <a:cxn ang="0">
                    <a:pos x="T6" y="T7"/>
                  </a:cxn>
                  <a:cxn ang="0">
                    <a:pos x="T8" y="T9"/>
                  </a:cxn>
                  <a:cxn ang="0">
                    <a:pos x="T10" y="T11"/>
                  </a:cxn>
                  <a:cxn ang="0">
                    <a:pos x="T12" y="T13"/>
                  </a:cxn>
                </a:cxnLst>
                <a:rect l="0" t="0" r="r" b="b"/>
                <a:pathLst>
                  <a:path w="48" h="138">
                    <a:moveTo>
                      <a:pt x="5" y="0"/>
                    </a:moveTo>
                    <a:lnTo>
                      <a:pt x="0" y="0"/>
                    </a:lnTo>
                    <a:lnTo>
                      <a:pt x="0" y="138"/>
                    </a:lnTo>
                    <a:lnTo>
                      <a:pt x="48" y="138"/>
                    </a:lnTo>
                    <a:lnTo>
                      <a:pt x="48" y="133"/>
                    </a:lnTo>
                    <a:lnTo>
                      <a:pt x="5" y="133"/>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0" name="ïṥ1ïďè"/>
              <p:cNvSpPr/>
              <p:nvPr/>
            </p:nvSpPr>
            <p:spPr bwMode="auto">
              <a:xfrm>
                <a:off x="4123" y="3188"/>
                <a:ext cx="43" cy="60"/>
              </a:xfrm>
              <a:prstGeom prst="rect">
                <a:avLst/>
              </a:prstGeom>
              <a:solidFill>
                <a:srgbClr val="BD43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31" name="íṧḷiḑè"/>
              <p:cNvSpPr/>
              <p:nvPr/>
            </p:nvSpPr>
            <p:spPr bwMode="auto">
              <a:xfrm>
                <a:off x="4123" y="3188"/>
                <a:ext cx="43"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32" name="ïŝḻiḑê"/>
              <p:cNvSpPr/>
              <p:nvPr/>
            </p:nvSpPr>
            <p:spPr bwMode="auto">
              <a:xfrm>
                <a:off x="4118" y="3182"/>
                <a:ext cx="48" cy="76"/>
              </a:xfrm>
              <a:custGeom>
                <a:avLst/>
                <a:gdLst>
                  <a:gd name="T0" fmla="*/ 48 w 48"/>
                  <a:gd name="T1" fmla="*/ 0 h 76"/>
                  <a:gd name="T2" fmla="*/ 0 w 48"/>
                  <a:gd name="T3" fmla="*/ 0 h 76"/>
                  <a:gd name="T4" fmla="*/ 0 w 48"/>
                  <a:gd name="T5" fmla="*/ 76 h 76"/>
                  <a:gd name="T6" fmla="*/ 5 w 48"/>
                  <a:gd name="T7" fmla="*/ 76 h 76"/>
                  <a:gd name="T8" fmla="*/ 48 w 48"/>
                  <a:gd name="T9" fmla="*/ 76 h 76"/>
                  <a:gd name="T10" fmla="*/ 48 w 48"/>
                  <a:gd name="T11" fmla="*/ 66 h 76"/>
                  <a:gd name="T12" fmla="*/ 5 w 48"/>
                  <a:gd name="T13" fmla="*/ 66 h 76"/>
                  <a:gd name="T14" fmla="*/ 5 w 48"/>
                  <a:gd name="T15" fmla="*/ 6 h 76"/>
                  <a:gd name="T16" fmla="*/ 48 w 48"/>
                  <a:gd name="T17" fmla="*/ 6 h 76"/>
                  <a:gd name="T18" fmla="*/ 48 w 48"/>
                  <a:gd name="T1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76">
                    <a:moveTo>
                      <a:pt x="48" y="0"/>
                    </a:moveTo>
                    <a:lnTo>
                      <a:pt x="0" y="0"/>
                    </a:lnTo>
                    <a:lnTo>
                      <a:pt x="0" y="76"/>
                    </a:lnTo>
                    <a:lnTo>
                      <a:pt x="5" y="76"/>
                    </a:lnTo>
                    <a:lnTo>
                      <a:pt x="48" y="76"/>
                    </a:lnTo>
                    <a:lnTo>
                      <a:pt x="48" y="66"/>
                    </a:lnTo>
                    <a:lnTo>
                      <a:pt x="5" y="66"/>
                    </a:lnTo>
                    <a:lnTo>
                      <a:pt x="5" y="6"/>
                    </a:lnTo>
                    <a:lnTo>
                      <a:pt x="48" y="6"/>
                    </a:lnTo>
                    <a:lnTo>
                      <a:pt x="48" y="0"/>
                    </a:lnTo>
                    <a:close/>
                  </a:path>
                </a:pathLst>
              </a:custGeom>
              <a:solidFill>
                <a:srgbClr val="53071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3" name="íŝ1îḓé"/>
              <p:cNvSpPr/>
              <p:nvPr/>
            </p:nvSpPr>
            <p:spPr bwMode="auto">
              <a:xfrm>
                <a:off x="4118" y="3182"/>
                <a:ext cx="48" cy="76"/>
              </a:xfrm>
              <a:custGeom>
                <a:avLst/>
                <a:gdLst>
                  <a:gd name="T0" fmla="*/ 48 w 48"/>
                  <a:gd name="T1" fmla="*/ 0 h 76"/>
                  <a:gd name="T2" fmla="*/ 0 w 48"/>
                  <a:gd name="T3" fmla="*/ 0 h 76"/>
                  <a:gd name="T4" fmla="*/ 0 w 48"/>
                  <a:gd name="T5" fmla="*/ 76 h 76"/>
                  <a:gd name="T6" fmla="*/ 5 w 48"/>
                  <a:gd name="T7" fmla="*/ 76 h 76"/>
                  <a:gd name="T8" fmla="*/ 48 w 48"/>
                  <a:gd name="T9" fmla="*/ 76 h 76"/>
                  <a:gd name="T10" fmla="*/ 48 w 48"/>
                  <a:gd name="T11" fmla="*/ 66 h 76"/>
                  <a:gd name="T12" fmla="*/ 5 w 48"/>
                  <a:gd name="T13" fmla="*/ 66 h 76"/>
                  <a:gd name="T14" fmla="*/ 5 w 48"/>
                  <a:gd name="T15" fmla="*/ 6 h 76"/>
                  <a:gd name="T16" fmla="*/ 48 w 48"/>
                  <a:gd name="T17" fmla="*/ 6 h 76"/>
                  <a:gd name="T18" fmla="*/ 48 w 48"/>
                  <a:gd name="T1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76">
                    <a:moveTo>
                      <a:pt x="48" y="0"/>
                    </a:moveTo>
                    <a:lnTo>
                      <a:pt x="0" y="0"/>
                    </a:lnTo>
                    <a:lnTo>
                      <a:pt x="0" y="76"/>
                    </a:lnTo>
                    <a:lnTo>
                      <a:pt x="5" y="76"/>
                    </a:lnTo>
                    <a:lnTo>
                      <a:pt x="48" y="76"/>
                    </a:lnTo>
                    <a:lnTo>
                      <a:pt x="48" y="66"/>
                    </a:lnTo>
                    <a:lnTo>
                      <a:pt x="5" y="66"/>
                    </a:lnTo>
                    <a:lnTo>
                      <a:pt x="5" y="6"/>
                    </a:lnTo>
                    <a:lnTo>
                      <a:pt x="48" y="6"/>
                    </a:lnTo>
                    <a:lnTo>
                      <a:pt x="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4" name="îṧļïḑe"/>
              <p:cNvSpPr/>
              <p:nvPr/>
            </p:nvSpPr>
            <p:spPr bwMode="auto">
              <a:xfrm>
                <a:off x="3184" y="1718"/>
                <a:ext cx="220" cy="33"/>
              </a:xfrm>
              <a:custGeom>
                <a:avLst/>
                <a:gdLst>
                  <a:gd name="T0" fmla="*/ 220 w 220"/>
                  <a:gd name="T1" fmla="*/ 33 h 33"/>
                  <a:gd name="T2" fmla="*/ 170 w 220"/>
                  <a:gd name="T3" fmla="*/ 33 h 33"/>
                  <a:gd name="T4" fmla="*/ 170 w 220"/>
                  <a:gd name="T5" fmla="*/ 0 h 33"/>
                  <a:gd name="T6" fmla="*/ 220 w 220"/>
                  <a:gd name="T7" fmla="*/ 0 h 33"/>
                  <a:gd name="T8" fmla="*/ 220 w 220"/>
                  <a:gd name="T9" fmla="*/ 33 h 33"/>
                  <a:gd name="T10" fmla="*/ 135 w 220"/>
                  <a:gd name="T11" fmla="*/ 33 h 33"/>
                  <a:gd name="T12" fmla="*/ 85 w 220"/>
                  <a:gd name="T13" fmla="*/ 33 h 33"/>
                  <a:gd name="T14" fmla="*/ 85 w 220"/>
                  <a:gd name="T15" fmla="*/ 0 h 33"/>
                  <a:gd name="T16" fmla="*/ 135 w 220"/>
                  <a:gd name="T17" fmla="*/ 0 h 33"/>
                  <a:gd name="T18" fmla="*/ 135 w 220"/>
                  <a:gd name="T19" fmla="*/ 33 h 33"/>
                  <a:gd name="T20" fmla="*/ 50 w 220"/>
                  <a:gd name="T21" fmla="*/ 33 h 33"/>
                  <a:gd name="T22" fmla="*/ 0 w 220"/>
                  <a:gd name="T23" fmla="*/ 33 h 33"/>
                  <a:gd name="T24" fmla="*/ 0 w 220"/>
                  <a:gd name="T25" fmla="*/ 0 h 33"/>
                  <a:gd name="T26" fmla="*/ 50 w 220"/>
                  <a:gd name="T27" fmla="*/ 0 h 33"/>
                  <a:gd name="T28" fmla="*/ 50 w 220"/>
                  <a:gd name="T2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33">
                    <a:moveTo>
                      <a:pt x="220" y="33"/>
                    </a:moveTo>
                    <a:lnTo>
                      <a:pt x="170" y="33"/>
                    </a:lnTo>
                    <a:lnTo>
                      <a:pt x="170" y="0"/>
                    </a:lnTo>
                    <a:lnTo>
                      <a:pt x="220" y="0"/>
                    </a:lnTo>
                    <a:lnTo>
                      <a:pt x="220" y="33"/>
                    </a:lnTo>
                    <a:close/>
                    <a:moveTo>
                      <a:pt x="135" y="33"/>
                    </a:moveTo>
                    <a:lnTo>
                      <a:pt x="85" y="33"/>
                    </a:lnTo>
                    <a:lnTo>
                      <a:pt x="85" y="0"/>
                    </a:lnTo>
                    <a:lnTo>
                      <a:pt x="135" y="0"/>
                    </a:lnTo>
                    <a:lnTo>
                      <a:pt x="135" y="33"/>
                    </a:lnTo>
                    <a:close/>
                    <a:moveTo>
                      <a:pt x="50" y="33"/>
                    </a:moveTo>
                    <a:lnTo>
                      <a:pt x="0" y="33"/>
                    </a:lnTo>
                    <a:lnTo>
                      <a:pt x="0" y="0"/>
                    </a:lnTo>
                    <a:lnTo>
                      <a:pt x="50" y="0"/>
                    </a:lnTo>
                    <a:lnTo>
                      <a:pt x="50" y="33"/>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5" name="ïṣḻíḓê"/>
              <p:cNvSpPr/>
              <p:nvPr/>
            </p:nvSpPr>
            <p:spPr bwMode="auto">
              <a:xfrm>
                <a:off x="3184" y="1718"/>
                <a:ext cx="220" cy="33"/>
              </a:xfrm>
              <a:custGeom>
                <a:avLst/>
                <a:gdLst>
                  <a:gd name="T0" fmla="*/ 220 w 220"/>
                  <a:gd name="T1" fmla="*/ 33 h 33"/>
                  <a:gd name="T2" fmla="*/ 170 w 220"/>
                  <a:gd name="T3" fmla="*/ 33 h 33"/>
                  <a:gd name="T4" fmla="*/ 170 w 220"/>
                  <a:gd name="T5" fmla="*/ 0 h 33"/>
                  <a:gd name="T6" fmla="*/ 220 w 220"/>
                  <a:gd name="T7" fmla="*/ 0 h 33"/>
                  <a:gd name="T8" fmla="*/ 220 w 220"/>
                  <a:gd name="T9" fmla="*/ 33 h 33"/>
                  <a:gd name="T10" fmla="*/ 135 w 220"/>
                  <a:gd name="T11" fmla="*/ 33 h 33"/>
                  <a:gd name="T12" fmla="*/ 85 w 220"/>
                  <a:gd name="T13" fmla="*/ 33 h 33"/>
                  <a:gd name="T14" fmla="*/ 85 w 220"/>
                  <a:gd name="T15" fmla="*/ 0 h 33"/>
                  <a:gd name="T16" fmla="*/ 135 w 220"/>
                  <a:gd name="T17" fmla="*/ 0 h 33"/>
                  <a:gd name="T18" fmla="*/ 135 w 220"/>
                  <a:gd name="T19" fmla="*/ 33 h 33"/>
                  <a:gd name="T20" fmla="*/ 50 w 220"/>
                  <a:gd name="T21" fmla="*/ 33 h 33"/>
                  <a:gd name="T22" fmla="*/ 0 w 220"/>
                  <a:gd name="T23" fmla="*/ 33 h 33"/>
                  <a:gd name="T24" fmla="*/ 0 w 220"/>
                  <a:gd name="T25" fmla="*/ 0 h 33"/>
                  <a:gd name="T26" fmla="*/ 50 w 220"/>
                  <a:gd name="T27" fmla="*/ 0 h 33"/>
                  <a:gd name="T28" fmla="*/ 50 w 220"/>
                  <a:gd name="T2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33">
                    <a:moveTo>
                      <a:pt x="220" y="33"/>
                    </a:moveTo>
                    <a:lnTo>
                      <a:pt x="170" y="33"/>
                    </a:lnTo>
                    <a:lnTo>
                      <a:pt x="170" y="0"/>
                    </a:lnTo>
                    <a:lnTo>
                      <a:pt x="220" y="0"/>
                    </a:lnTo>
                    <a:lnTo>
                      <a:pt x="220" y="33"/>
                    </a:lnTo>
                    <a:moveTo>
                      <a:pt x="135" y="33"/>
                    </a:moveTo>
                    <a:lnTo>
                      <a:pt x="85" y="33"/>
                    </a:lnTo>
                    <a:lnTo>
                      <a:pt x="85" y="0"/>
                    </a:lnTo>
                    <a:lnTo>
                      <a:pt x="135" y="0"/>
                    </a:lnTo>
                    <a:lnTo>
                      <a:pt x="135" y="33"/>
                    </a:lnTo>
                    <a:moveTo>
                      <a:pt x="50" y="33"/>
                    </a:moveTo>
                    <a:lnTo>
                      <a:pt x="0" y="33"/>
                    </a:lnTo>
                    <a:lnTo>
                      <a:pt x="0" y="0"/>
                    </a:lnTo>
                    <a:lnTo>
                      <a:pt x="50" y="0"/>
                    </a:lnTo>
                    <a:lnTo>
                      <a:pt x="50"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6" name="îS1íde"/>
              <p:cNvSpPr/>
              <p:nvPr/>
            </p:nvSpPr>
            <p:spPr bwMode="auto">
              <a:xfrm>
                <a:off x="3184" y="1792"/>
                <a:ext cx="220" cy="31"/>
              </a:xfrm>
              <a:custGeom>
                <a:avLst/>
                <a:gdLst>
                  <a:gd name="T0" fmla="*/ 220 w 220"/>
                  <a:gd name="T1" fmla="*/ 31 h 31"/>
                  <a:gd name="T2" fmla="*/ 170 w 220"/>
                  <a:gd name="T3" fmla="*/ 31 h 31"/>
                  <a:gd name="T4" fmla="*/ 170 w 220"/>
                  <a:gd name="T5" fmla="*/ 0 h 31"/>
                  <a:gd name="T6" fmla="*/ 220 w 220"/>
                  <a:gd name="T7" fmla="*/ 0 h 31"/>
                  <a:gd name="T8" fmla="*/ 220 w 220"/>
                  <a:gd name="T9" fmla="*/ 31 h 31"/>
                  <a:gd name="T10" fmla="*/ 135 w 220"/>
                  <a:gd name="T11" fmla="*/ 31 h 31"/>
                  <a:gd name="T12" fmla="*/ 85 w 220"/>
                  <a:gd name="T13" fmla="*/ 31 h 31"/>
                  <a:gd name="T14" fmla="*/ 85 w 220"/>
                  <a:gd name="T15" fmla="*/ 0 h 31"/>
                  <a:gd name="T16" fmla="*/ 135 w 220"/>
                  <a:gd name="T17" fmla="*/ 0 h 31"/>
                  <a:gd name="T18" fmla="*/ 135 w 220"/>
                  <a:gd name="T19" fmla="*/ 31 h 31"/>
                  <a:gd name="T20" fmla="*/ 50 w 220"/>
                  <a:gd name="T21" fmla="*/ 31 h 31"/>
                  <a:gd name="T22" fmla="*/ 0 w 220"/>
                  <a:gd name="T23" fmla="*/ 31 h 31"/>
                  <a:gd name="T24" fmla="*/ 0 w 220"/>
                  <a:gd name="T25" fmla="*/ 0 h 31"/>
                  <a:gd name="T26" fmla="*/ 50 w 220"/>
                  <a:gd name="T27" fmla="*/ 0 h 31"/>
                  <a:gd name="T28" fmla="*/ 50 w 220"/>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31">
                    <a:moveTo>
                      <a:pt x="220" y="31"/>
                    </a:moveTo>
                    <a:lnTo>
                      <a:pt x="170" y="31"/>
                    </a:lnTo>
                    <a:lnTo>
                      <a:pt x="170" y="0"/>
                    </a:lnTo>
                    <a:lnTo>
                      <a:pt x="220" y="0"/>
                    </a:lnTo>
                    <a:lnTo>
                      <a:pt x="220" y="31"/>
                    </a:lnTo>
                    <a:close/>
                    <a:moveTo>
                      <a:pt x="135" y="31"/>
                    </a:moveTo>
                    <a:lnTo>
                      <a:pt x="85" y="31"/>
                    </a:lnTo>
                    <a:lnTo>
                      <a:pt x="85" y="0"/>
                    </a:lnTo>
                    <a:lnTo>
                      <a:pt x="135" y="0"/>
                    </a:lnTo>
                    <a:lnTo>
                      <a:pt x="135" y="31"/>
                    </a:lnTo>
                    <a:close/>
                    <a:moveTo>
                      <a:pt x="50" y="31"/>
                    </a:moveTo>
                    <a:lnTo>
                      <a:pt x="0" y="31"/>
                    </a:lnTo>
                    <a:lnTo>
                      <a:pt x="0" y="0"/>
                    </a:lnTo>
                    <a:lnTo>
                      <a:pt x="50" y="0"/>
                    </a:lnTo>
                    <a:lnTo>
                      <a:pt x="50" y="31"/>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7" name="íṡļïḓê"/>
              <p:cNvSpPr/>
              <p:nvPr/>
            </p:nvSpPr>
            <p:spPr bwMode="auto">
              <a:xfrm>
                <a:off x="3184" y="1792"/>
                <a:ext cx="220" cy="31"/>
              </a:xfrm>
              <a:custGeom>
                <a:avLst/>
                <a:gdLst>
                  <a:gd name="T0" fmla="*/ 220 w 220"/>
                  <a:gd name="T1" fmla="*/ 31 h 31"/>
                  <a:gd name="T2" fmla="*/ 170 w 220"/>
                  <a:gd name="T3" fmla="*/ 31 h 31"/>
                  <a:gd name="T4" fmla="*/ 170 w 220"/>
                  <a:gd name="T5" fmla="*/ 0 h 31"/>
                  <a:gd name="T6" fmla="*/ 220 w 220"/>
                  <a:gd name="T7" fmla="*/ 0 h 31"/>
                  <a:gd name="T8" fmla="*/ 220 w 220"/>
                  <a:gd name="T9" fmla="*/ 31 h 31"/>
                  <a:gd name="T10" fmla="*/ 135 w 220"/>
                  <a:gd name="T11" fmla="*/ 31 h 31"/>
                  <a:gd name="T12" fmla="*/ 85 w 220"/>
                  <a:gd name="T13" fmla="*/ 31 h 31"/>
                  <a:gd name="T14" fmla="*/ 85 w 220"/>
                  <a:gd name="T15" fmla="*/ 0 h 31"/>
                  <a:gd name="T16" fmla="*/ 135 w 220"/>
                  <a:gd name="T17" fmla="*/ 0 h 31"/>
                  <a:gd name="T18" fmla="*/ 135 w 220"/>
                  <a:gd name="T19" fmla="*/ 31 h 31"/>
                  <a:gd name="T20" fmla="*/ 50 w 220"/>
                  <a:gd name="T21" fmla="*/ 31 h 31"/>
                  <a:gd name="T22" fmla="*/ 0 w 220"/>
                  <a:gd name="T23" fmla="*/ 31 h 31"/>
                  <a:gd name="T24" fmla="*/ 0 w 220"/>
                  <a:gd name="T25" fmla="*/ 0 h 31"/>
                  <a:gd name="T26" fmla="*/ 50 w 220"/>
                  <a:gd name="T27" fmla="*/ 0 h 31"/>
                  <a:gd name="T28" fmla="*/ 50 w 220"/>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31">
                    <a:moveTo>
                      <a:pt x="220" y="31"/>
                    </a:moveTo>
                    <a:lnTo>
                      <a:pt x="170" y="31"/>
                    </a:lnTo>
                    <a:lnTo>
                      <a:pt x="170" y="0"/>
                    </a:lnTo>
                    <a:lnTo>
                      <a:pt x="220" y="0"/>
                    </a:lnTo>
                    <a:lnTo>
                      <a:pt x="220" y="31"/>
                    </a:lnTo>
                    <a:moveTo>
                      <a:pt x="135" y="31"/>
                    </a:moveTo>
                    <a:lnTo>
                      <a:pt x="85" y="31"/>
                    </a:lnTo>
                    <a:lnTo>
                      <a:pt x="85" y="0"/>
                    </a:lnTo>
                    <a:lnTo>
                      <a:pt x="135" y="0"/>
                    </a:lnTo>
                    <a:lnTo>
                      <a:pt x="135" y="31"/>
                    </a:lnTo>
                    <a:moveTo>
                      <a:pt x="50" y="31"/>
                    </a:moveTo>
                    <a:lnTo>
                      <a:pt x="0" y="31"/>
                    </a:lnTo>
                    <a:lnTo>
                      <a:pt x="0" y="0"/>
                    </a:lnTo>
                    <a:lnTo>
                      <a:pt x="50" y="0"/>
                    </a:lnTo>
                    <a:lnTo>
                      <a:pt x="50"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8" name="ïṡ1iḓê"/>
              <p:cNvSpPr/>
              <p:nvPr/>
            </p:nvSpPr>
            <p:spPr bwMode="auto">
              <a:xfrm>
                <a:off x="3018" y="1929"/>
                <a:ext cx="238" cy="22"/>
              </a:xfrm>
              <a:custGeom>
                <a:avLst/>
                <a:gdLst>
                  <a:gd name="T0" fmla="*/ 27 w 236"/>
                  <a:gd name="T1" fmla="*/ 0 h 22"/>
                  <a:gd name="T2" fmla="*/ 0 w 236"/>
                  <a:gd name="T3" fmla="*/ 0 h 22"/>
                  <a:gd name="T4" fmla="*/ 0 w 236"/>
                  <a:gd name="T5" fmla="*/ 22 h 22"/>
                  <a:gd name="T6" fmla="*/ 27 w 236"/>
                  <a:gd name="T7" fmla="*/ 22 h 22"/>
                  <a:gd name="T8" fmla="*/ 27 w 236"/>
                  <a:gd name="T9" fmla="*/ 0 h 22"/>
                  <a:gd name="T10" fmla="*/ 112 w 236"/>
                  <a:gd name="T11" fmla="*/ 0 h 22"/>
                  <a:gd name="T12" fmla="*/ 59 w 236"/>
                  <a:gd name="T13" fmla="*/ 0 h 22"/>
                  <a:gd name="T14" fmla="*/ 59 w 236"/>
                  <a:gd name="T15" fmla="*/ 22 h 22"/>
                  <a:gd name="T16" fmla="*/ 112 w 236"/>
                  <a:gd name="T17" fmla="*/ 22 h 22"/>
                  <a:gd name="T18" fmla="*/ 112 w 236"/>
                  <a:gd name="T19" fmla="*/ 0 h 22"/>
                  <a:gd name="T20" fmla="*/ 193 w 236"/>
                  <a:gd name="T21" fmla="*/ 0 h 22"/>
                  <a:gd name="T22" fmla="*/ 144 w 236"/>
                  <a:gd name="T23" fmla="*/ 0 h 22"/>
                  <a:gd name="T24" fmla="*/ 144 w 236"/>
                  <a:gd name="T25" fmla="*/ 22 h 22"/>
                  <a:gd name="T26" fmla="*/ 193 w 236"/>
                  <a:gd name="T27" fmla="*/ 22 h 22"/>
                  <a:gd name="T28" fmla="*/ 193 w 236"/>
                  <a:gd name="T29" fmla="*/ 0 h 22"/>
                  <a:gd name="T30" fmla="*/ 236 w 236"/>
                  <a:gd name="T31" fmla="*/ 0 h 22"/>
                  <a:gd name="T32" fmla="*/ 226 w 236"/>
                  <a:gd name="T33" fmla="*/ 0 h 22"/>
                  <a:gd name="T34" fmla="*/ 226 w 236"/>
                  <a:gd name="T35" fmla="*/ 22 h 22"/>
                  <a:gd name="T36" fmla="*/ 236 w 236"/>
                  <a:gd name="T37" fmla="*/ 22 h 22"/>
                  <a:gd name="T38" fmla="*/ 236 w 236"/>
                  <a:gd name="T39" fmla="*/ 9 h 22"/>
                  <a:gd name="T40" fmla="*/ 236 w 236"/>
                  <a:gd name="T41" fmla="*/ 8 h 22"/>
                  <a:gd name="T42" fmla="*/ 236 w 236"/>
                  <a:gd name="T43" fmla="*/ 9 h 22"/>
                  <a:gd name="T44" fmla="*/ 236 w 236"/>
                  <a:gd name="T4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6" h="22">
                    <a:moveTo>
                      <a:pt x="27" y="0"/>
                    </a:moveTo>
                    <a:cubicBezTo>
                      <a:pt x="0" y="0"/>
                      <a:pt x="0" y="0"/>
                      <a:pt x="0" y="0"/>
                    </a:cubicBezTo>
                    <a:cubicBezTo>
                      <a:pt x="0" y="22"/>
                      <a:pt x="0" y="22"/>
                      <a:pt x="0" y="22"/>
                    </a:cubicBezTo>
                    <a:cubicBezTo>
                      <a:pt x="27" y="22"/>
                      <a:pt x="27" y="22"/>
                      <a:pt x="27" y="22"/>
                    </a:cubicBezTo>
                    <a:cubicBezTo>
                      <a:pt x="27" y="0"/>
                      <a:pt x="27" y="0"/>
                      <a:pt x="27" y="0"/>
                    </a:cubicBezTo>
                    <a:moveTo>
                      <a:pt x="112" y="0"/>
                    </a:moveTo>
                    <a:cubicBezTo>
                      <a:pt x="59" y="0"/>
                      <a:pt x="59" y="0"/>
                      <a:pt x="59" y="0"/>
                    </a:cubicBezTo>
                    <a:cubicBezTo>
                      <a:pt x="59" y="22"/>
                      <a:pt x="59" y="22"/>
                      <a:pt x="59" y="22"/>
                    </a:cubicBezTo>
                    <a:cubicBezTo>
                      <a:pt x="112" y="22"/>
                      <a:pt x="112" y="22"/>
                      <a:pt x="112" y="22"/>
                    </a:cubicBezTo>
                    <a:cubicBezTo>
                      <a:pt x="112" y="0"/>
                      <a:pt x="112" y="0"/>
                      <a:pt x="112" y="0"/>
                    </a:cubicBezTo>
                    <a:moveTo>
                      <a:pt x="193" y="0"/>
                    </a:moveTo>
                    <a:cubicBezTo>
                      <a:pt x="144" y="0"/>
                      <a:pt x="144" y="0"/>
                      <a:pt x="144" y="0"/>
                    </a:cubicBezTo>
                    <a:cubicBezTo>
                      <a:pt x="144" y="22"/>
                      <a:pt x="144" y="22"/>
                      <a:pt x="144" y="22"/>
                    </a:cubicBezTo>
                    <a:cubicBezTo>
                      <a:pt x="193" y="22"/>
                      <a:pt x="193" y="22"/>
                      <a:pt x="193" y="22"/>
                    </a:cubicBezTo>
                    <a:cubicBezTo>
                      <a:pt x="193" y="0"/>
                      <a:pt x="193" y="0"/>
                      <a:pt x="193" y="0"/>
                    </a:cubicBezTo>
                    <a:moveTo>
                      <a:pt x="236" y="0"/>
                    </a:moveTo>
                    <a:cubicBezTo>
                      <a:pt x="226" y="0"/>
                      <a:pt x="226" y="0"/>
                      <a:pt x="226" y="0"/>
                    </a:cubicBezTo>
                    <a:cubicBezTo>
                      <a:pt x="226" y="22"/>
                      <a:pt x="226" y="22"/>
                      <a:pt x="226" y="22"/>
                    </a:cubicBezTo>
                    <a:cubicBezTo>
                      <a:pt x="236" y="22"/>
                      <a:pt x="236" y="22"/>
                      <a:pt x="236" y="22"/>
                    </a:cubicBezTo>
                    <a:cubicBezTo>
                      <a:pt x="236" y="18"/>
                      <a:pt x="236" y="13"/>
                      <a:pt x="236" y="9"/>
                    </a:cubicBezTo>
                    <a:cubicBezTo>
                      <a:pt x="236" y="8"/>
                      <a:pt x="236" y="8"/>
                      <a:pt x="236" y="8"/>
                    </a:cubicBezTo>
                    <a:cubicBezTo>
                      <a:pt x="236" y="9"/>
                      <a:pt x="236" y="9"/>
                      <a:pt x="236" y="9"/>
                    </a:cubicBezTo>
                    <a:cubicBezTo>
                      <a:pt x="236" y="0"/>
                      <a:pt x="236" y="0"/>
                      <a:pt x="236" y="0"/>
                    </a:cubicBezTo>
                  </a:path>
                </a:pathLst>
              </a:custGeom>
              <a:solidFill>
                <a:srgbClr val="C4958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9" name="ïśḷîḋe"/>
              <p:cNvSpPr/>
              <p:nvPr/>
            </p:nvSpPr>
            <p:spPr bwMode="auto">
              <a:xfrm>
                <a:off x="3013" y="1929"/>
                <a:ext cx="5" cy="22"/>
              </a:xfrm>
              <a:prstGeom prst="rect">
                <a:avLst/>
              </a:prstGeom>
              <a:solidFill>
                <a:srgbClr val="53071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40" name="ïṥlîḋê"/>
              <p:cNvSpPr/>
              <p:nvPr/>
            </p:nvSpPr>
            <p:spPr bwMode="auto">
              <a:xfrm>
                <a:off x="3013" y="1929"/>
                <a:ext cx="5"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41" name="îśḻiḑé"/>
              <p:cNvSpPr/>
              <p:nvPr/>
            </p:nvSpPr>
            <p:spPr bwMode="auto">
              <a:xfrm>
                <a:off x="3131" y="1929"/>
                <a:ext cx="32" cy="22"/>
              </a:xfrm>
              <a:prstGeom prst="rect">
                <a:avLst/>
              </a:prstGeom>
              <a:solidFill>
                <a:srgbClr val="CEB5B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42" name="ïşļidè"/>
              <p:cNvSpPr/>
              <p:nvPr/>
            </p:nvSpPr>
            <p:spPr bwMode="auto">
              <a:xfrm>
                <a:off x="3131" y="1929"/>
                <a:ext cx="32"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43" name="ïṣ1îde"/>
              <p:cNvSpPr/>
              <p:nvPr/>
            </p:nvSpPr>
            <p:spPr bwMode="auto">
              <a:xfrm>
                <a:off x="3045" y="1929"/>
                <a:ext cx="32" cy="22"/>
              </a:xfrm>
              <a:prstGeom prst="rect">
                <a:avLst/>
              </a:prstGeom>
              <a:solidFill>
                <a:srgbClr val="CEB5B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44" name="ïšḻiḓè"/>
              <p:cNvSpPr/>
              <p:nvPr/>
            </p:nvSpPr>
            <p:spPr bwMode="auto">
              <a:xfrm>
                <a:off x="3045" y="1929"/>
                <a:ext cx="32"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45" name="iSḷïḑé"/>
              <p:cNvSpPr/>
              <p:nvPr/>
            </p:nvSpPr>
            <p:spPr bwMode="auto">
              <a:xfrm>
                <a:off x="3213" y="1929"/>
                <a:ext cx="33" cy="22"/>
              </a:xfrm>
              <a:prstGeom prst="rect">
                <a:avLst/>
              </a:prstGeom>
              <a:solidFill>
                <a:srgbClr val="CEB5B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46" name="ïš1îḍè"/>
              <p:cNvSpPr/>
              <p:nvPr/>
            </p:nvSpPr>
            <p:spPr bwMode="auto">
              <a:xfrm>
                <a:off x="3213" y="1929"/>
                <a:ext cx="33"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47" name="ïṧḷîḋê"/>
              <p:cNvSpPr/>
              <p:nvPr/>
            </p:nvSpPr>
            <p:spPr bwMode="auto">
              <a:xfrm>
                <a:off x="3013" y="1925"/>
                <a:ext cx="243" cy="4"/>
              </a:xfrm>
              <a:custGeom>
                <a:avLst/>
                <a:gdLst>
                  <a:gd name="T0" fmla="*/ 243 w 243"/>
                  <a:gd name="T1" fmla="*/ 0 h 4"/>
                  <a:gd name="T2" fmla="*/ 0 w 243"/>
                  <a:gd name="T3" fmla="*/ 0 h 4"/>
                  <a:gd name="T4" fmla="*/ 0 w 243"/>
                  <a:gd name="T5" fmla="*/ 4 h 4"/>
                  <a:gd name="T6" fmla="*/ 5 w 243"/>
                  <a:gd name="T7" fmla="*/ 4 h 4"/>
                  <a:gd name="T8" fmla="*/ 32 w 243"/>
                  <a:gd name="T9" fmla="*/ 4 h 4"/>
                  <a:gd name="T10" fmla="*/ 64 w 243"/>
                  <a:gd name="T11" fmla="*/ 4 h 4"/>
                  <a:gd name="T12" fmla="*/ 118 w 243"/>
                  <a:gd name="T13" fmla="*/ 4 h 4"/>
                  <a:gd name="T14" fmla="*/ 150 w 243"/>
                  <a:gd name="T15" fmla="*/ 4 h 4"/>
                  <a:gd name="T16" fmla="*/ 200 w 243"/>
                  <a:gd name="T17" fmla="*/ 4 h 4"/>
                  <a:gd name="T18" fmla="*/ 233 w 243"/>
                  <a:gd name="T19" fmla="*/ 4 h 4"/>
                  <a:gd name="T20" fmla="*/ 243 w 243"/>
                  <a:gd name="T21" fmla="*/ 4 h 4"/>
                  <a:gd name="T22" fmla="*/ 243 w 243"/>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3" h="4">
                    <a:moveTo>
                      <a:pt x="243" y="0"/>
                    </a:moveTo>
                    <a:lnTo>
                      <a:pt x="0" y="0"/>
                    </a:lnTo>
                    <a:lnTo>
                      <a:pt x="0" y="4"/>
                    </a:lnTo>
                    <a:lnTo>
                      <a:pt x="5" y="4"/>
                    </a:lnTo>
                    <a:lnTo>
                      <a:pt x="32" y="4"/>
                    </a:lnTo>
                    <a:lnTo>
                      <a:pt x="64" y="4"/>
                    </a:lnTo>
                    <a:lnTo>
                      <a:pt x="118" y="4"/>
                    </a:lnTo>
                    <a:lnTo>
                      <a:pt x="150" y="4"/>
                    </a:lnTo>
                    <a:lnTo>
                      <a:pt x="200" y="4"/>
                    </a:lnTo>
                    <a:lnTo>
                      <a:pt x="233" y="4"/>
                    </a:lnTo>
                    <a:lnTo>
                      <a:pt x="243" y="4"/>
                    </a:lnTo>
                    <a:lnTo>
                      <a:pt x="243" y="0"/>
                    </a:lnTo>
                    <a:close/>
                  </a:path>
                </a:pathLst>
              </a:custGeom>
              <a:solidFill>
                <a:srgbClr val="53071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8" name="iṧ1íḑé"/>
              <p:cNvSpPr/>
              <p:nvPr/>
            </p:nvSpPr>
            <p:spPr bwMode="auto">
              <a:xfrm>
                <a:off x="3013" y="1925"/>
                <a:ext cx="243" cy="4"/>
              </a:xfrm>
              <a:custGeom>
                <a:avLst/>
                <a:gdLst>
                  <a:gd name="T0" fmla="*/ 243 w 243"/>
                  <a:gd name="T1" fmla="*/ 0 h 4"/>
                  <a:gd name="T2" fmla="*/ 0 w 243"/>
                  <a:gd name="T3" fmla="*/ 0 h 4"/>
                  <a:gd name="T4" fmla="*/ 0 w 243"/>
                  <a:gd name="T5" fmla="*/ 4 h 4"/>
                  <a:gd name="T6" fmla="*/ 5 w 243"/>
                  <a:gd name="T7" fmla="*/ 4 h 4"/>
                  <a:gd name="T8" fmla="*/ 32 w 243"/>
                  <a:gd name="T9" fmla="*/ 4 h 4"/>
                  <a:gd name="T10" fmla="*/ 64 w 243"/>
                  <a:gd name="T11" fmla="*/ 4 h 4"/>
                  <a:gd name="T12" fmla="*/ 118 w 243"/>
                  <a:gd name="T13" fmla="*/ 4 h 4"/>
                  <a:gd name="T14" fmla="*/ 150 w 243"/>
                  <a:gd name="T15" fmla="*/ 4 h 4"/>
                  <a:gd name="T16" fmla="*/ 200 w 243"/>
                  <a:gd name="T17" fmla="*/ 4 h 4"/>
                  <a:gd name="T18" fmla="*/ 233 w 243"/>
                  <a:gd name="T19" fmla="*/ 4 h 4"/>
                  <a:gd name="T20" fmla="*/ 243 w 243"/>
                  <a:gd name="T21" fmla="*/ 4 h 4"/>
                  <a:gd name="T22" fmla="*/ 243 w 243"/>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3" h="4">
                    <a:moveTo>
                      <a:pt x="243" y="0"/>
                    </a:moveTo>
                    <a:lnTo>
                      <a:pt x="0" y="0"/>
                    </a:lnTo>
                    <a:lnTo>
                      <a:pt x="0" y="4"/>
                    </a:lnTo>
                    <a:lnTo>
                      <a:pt x="5" y="4"/>
                    </a:lnTo>
                    <a:lnTo>
                      <a:pt x="32" y="4"/>
                    </a:lnTo>
                    <a:lnTo>
                      <a:pt x="64" y="4"/>
                    </a:lnTo>
                    <a:lnTo>
                      <a:pt x="118" y="4"/>
                    </a:lnTo>
                    <a:lnTo>
                      <a:pt x="150" y="4"/>
                    </a:lnTo>
                    <a:lnTo>
                      <a:pt x="200" y="4"/>
                    </a:lnTo>
                    <a:lnTo>
                      <a:pt x="233" y="4"/>
                    </a:lnTo>
                    <a:lnTo>
                      <a:pt x="243" y="4"/>
                    </a:lnTo>
                    <a:lnTo>
                      <a:pt x="24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9" name="i$ľïḑè"/>
              <p:cNvSpPr/>
              <p:nvPr/>
            </p:nvSpPr>
            <p:spPr bwMode="auto">
              <a:xfrm>
                <a:off x="3079" y="1983"/>
                <a:ext cx="303" cy="31"/>
              </a:xfrm>
              <a:custGeom>
                <a:avLst/>
                <a:gdLst>
                  <a:gd name="T0" fmla="*/ 303 w 303"/>
                  <a:gd name="T1" fmla="*/ 31 h 31"/>
                  <a:gd name="T2" fmla="*/ 254 w 303"/>
                  <a:gd name="T3" fmla="*/ 31 h 31"/>
                  <a:gd name="T4" fmla="*/ 254 w 303"/>
                  <a:gd name="T5" fmla="*/ 0 h 31"/>
                  <a:gd name="T6" fmla="*/ 303 w 303"/>
                  <a:gd name="T7" fmla="*/ 0 h 31"/>
                  <a:gd name="T8" fmla="*/ 303 w 303"/>
                  <a:gd name="T9" fmla="*/ 31 h 31"/>
                  <a:gd name="T10" fmla="*/ 219 w 303"/>
                  <a:gd name="T11" fmla="*/ 31 h 31"/>
                  <a:gd name="T12" fmla="*/ 169 w 303"/>
                  <a:gd name="T13" fmla="*/ 31 h 31"/>
                  <a:gd name="T14" fmla="*/ 169 w 303"/>
                  <a:gd name="T15" fmla="*/ 0 h 31"/>
                  <a:gd name="T16" fmla="*/ 219 w 303"/>
                  <a:gd name="T17" fmla="*/ 0 h 31"/>
                  <a:gd name="T18" fmla="*/ 219 w 303"/>
                  <a:gd name="T19" fmla="*/ 31 h 31"/>
                  <a:gd name="T20" fmla="*/ 135 w 303"/>
                  <a:gd name="T21" fmla="*/ 31 h 31"/>
                  <a:gd name="T22" fmla="*/ 85 w 303"/>
                  <a:gd name="T23" fmla="*/ 31 h 31"/>
                  <a:gd name="T24" fmla="*/ 85 w 303"/>
                  <a:gd name="T25" fmla="*/ 0 h 31"/>
                  <a:gd name="T26" fmla="*/ 135 w 303"/>
                  <a:gd name="T27" fmla="*/ 0 h 31"/>
                  <a:gd name="T28" fmla="*/ 135 w 303"/>
                  <a:gd name="T29" fmla="*/ 31 h 31"/>
                  <a:gd name="T30" fmla="*/ 50 w 303"/>
                  <a:gd name="T31" fmla="*/ 31 h 31"/>
                  <a:gd name="T32" fmla="*/ 0 w 303"/>
                  <a:gd name="T33" fmla="*/ 31 h 31"/>
                  <a:gd name="T34" fmla="*/ 0 w 303"/>
                  <a:gd name="T35" fmla="*/ 0 h 31"/>
                  <a:gd name="T36" fmla="*/ 50 w 303"/>
                  <a:gd name="T37" fmla="*/ 0 h 31"/>
                  <a:gd name="T38" fmla="*/ 50 w 303"/>
                  <a:gd name="T3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1">
                    <a:moveTo>
                      <a:pt x="303" y="31"/>
                    </a:moveTo>
                    <a:lnTo>
                      <a:pt x="254" y="31"/>
                    </a:lnTo>
                    <a:lnTo>
                      <a:pt x="254" y="0"/>
                    </a:lnTo>
                    <a:lnTo>
                      <a:pt x="303" y="0"/>
                    </a:lnTo>
                    <a:lnTo>
                      <a:pt x="303" y="31"/>
                    </a:lnTo>
                    <a:close/>
                    <a:moveTo>
                      <a:pt x="219" y="31"/>
                    </a:moveTo>
                    <a:lnTo>
                      <a:pt x="169" y="31"/>
                    </a:lnTo>
                    <a:lnTo>
                      <a:pt x="169" y="0"/>
                    </a:lnTo>
                    <a:lnTo>
                      <a:pt x="219" y="0"/>
                    </a:lnTo>
                    <a:lnTo>
                      <a:pt x="219" y="31"/>
                    </a:lnTo>
                    <a:close/>
                    <a:moveTo>
                      <a:pt x="135" y="31"/>
                    </a:moveTo>
                    <a:lnTo>
                      <a:pt x="85" y="31"/>
                    </a:lnTo>
                    <a:lnTo>
                      <a:pt x="85" y="0"/>
                    </a:lnTo>
                    <a:lnTo>
                      <a:pt x="135" y="0"/>
                    </a:lnTo>
                    <a:lnTo>
                      <a:pt x="135" y="31"/>
                    </a:lnTo>
                    <a:close/>
                    <a:moveTo>
                      <a:pt x="50" y="31"/>
                    </a:moveTo>
                    <a:lnTo>
                      <a:pt x="0" y="31"/>
                    </a:lnTo>
                    <a:lnTo>
                      <a:pt x="0" y="0"/>
                    </a:lnTo>
                    <a:lnTo>
                      <a:pt x="50" y="0"/>
                    </a:lnTo>
                    <a:lnTo>
                      <a:pt x="50" y="31"/>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0" name="iśļîďé"/>
              <p:cNvSpPr/>
              <p:nvPr/>
            </p:nvSpPr>
            <p:spPr bwMode="auto">
              <a:xfrm>
                <a:off x="3079" y="2046"/>
                <a:ext cx="303" cy="32"/>
              </a:xfrm>
              <a:custGeom>
                <a:avLst/>
                <a:gdLst>
                  <a:gd name="T0" fmla="*/ 303 w 303"/>
                  <a:gd name="T1" fmla="*/ 32 h 32"/>
                  <a:gd name="T2" fmla="*/ 254 w 303"/>
                  <a:gd name="T3" fmla="*/ 32 h 32"/>
                  <a:gd name="T4" fmla="*/ 254 w 303"/>
                  <a:gd name="T5" fmla="*/ 0 h 32"/>
                  <a:gd name="T6" fmla="*/ 303 w 303"/>
                  <a:gd name="T7" fmla="*/ 0 h 32"/>
                  <a:gd name="T8" fmla="*/ 303 w 303"/>
                  <a:gd name="T9" fmla="*/ 32 h 32"/>
                  <a:gd name="T10" fmla="*/ 219 w 303"/>
                  <a:gd name="T11" fmla="*/ 32 h 32"/>
                  <a:gd name="T12" fmla="*/ 169 w 303"/>
                  <a:gd name="T13" fmla="*/ 32 h 32"/>
                  <a:gd name="T14" fmla="*/ 169 w 303"/>
                  <a:gd name="T15" fmla="*/ 0 h 32"/>
                  <a:gd name="T16" fmla="*/ 219 w 303"/>
                  <a:gd name="T17" fmla="*/ 0 h 32"/>
                  <a:gd name="T18" fmla="*/ 219 w 303"/>
                  <a:gd name="T19" fmla="*/ 32 h 32"/>
                  <a:gd name="T20" fmla="*/ 135 w 303"/>
                  <a:gd name="T21" fmla="*/ 32 h 32"/>
                  <a:gd name="T22" fmla="*/ 85 w 303"/>
                  <a:gd name="T23" fmla="*/ 32 h 32"/>
                  <a:gd name="T24" fmla="*/ 85 w 303"/>
                  <a:gd name="T25" fmla="*/ 0 h 32"/>
                  <a:gd name="T26" fmla="*/ 135 w 303"/>
                  <a:gd name="T27" fmla="*/ 0 h 32"/>
                  <a:gd name="T28" fmla="*/ 135 w 303"/>
                  <a:gd name="T29" fmla="*/ 32 h 32"/>
                  <a:gd name="T30" fmla="*/ 50 w 303"/>
                  <a:gd name="T31" fmla="*/ 32 h 32"/>
                  <a:gd name="T32" fmla="*/ 0 w 303"/>
                  <a:gd name="T33" fmla="*/ 32 h 32"/>
                  <a:gd name="T34" fmla="*/ 0 w 303"/>
                  <a:gd name="T35" fmla="*/ 0 h 32"/>
                  <a:gd name="T36" fmla="*/ 50 w 303"/>
                  <a:gd name="T37" fmla="*/ 0 h 32"/>
                  <a:gd name="T38" fmla="*/ 50 w 303"/>
                  <a:gd name="T3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2">
                    <a:moveTo>
                      <a:pt x="303" y="32"/>
                    </a:moveTo>
                    <a:lnTo>
                      <a:pt x="254" y="32"/>
                    </a:lnTo>
                    <a:lnTo>
                      <a:pt x="254" y="0"/>
                    </a:lnTo>
                    <a:lnTo>
                      <a:pt x="303" y="0"/>
                    </a:lnTo>
                    <a:lnTo>
                      <a:pt x="303" y="32"/>
                    </a:lnTo>
                    <a:close/>
                    <a:moveTo>
                      <a:pt x="219" y="32"/>
                    </a:moveTo>
                    <a:lnTo>
                      <a:pt x="169" y="32"/>
                    </a:lnTo>
                    <a:lnTo>
                      <a:pt x="169" y="0"/>
                    </a:lnTo>
                    <a:lnTo>
                      <a:pt x="219" y="0"/>
                    </a:lnTo>
                    <a:lnTo>
                      <a:pt x="219" y="32"/>
                    </a:lnTo>
                    <a:close/>
                    <a:moveTo>
                      <a:pt x="135" y="32"/>
                    </a:moveTo>
                    <a:lnTo>
                      <a:pt x="85" y="32"/>
                    </a:lnTo>
                    <a:lnTo>
                      <a:pt x="85" y="0"/>
                    </a:lnTo>
                    <a:lnTo>
                      <a:pt x="135" y="0"/>
                    </a:lnTo>
                    <a:lnTo>
                      <a:pt x="135" y="32"/>
                    </a:lnTo>
                    <a:close/>
                    <a:moveTo>
                      <a:pt x="50" y="32"/>
                    </a:moveTo>
                    <a:lnTo>
                      <a:pt x="0" y="32"/>
                    </a:lnTo>
                    <a:lnTo>
                      <a:pt x="0" y="0"/>
                    </a:lnTo>
                    <a:lnTo>
                      <a:pt x="50" y="0"/>
                    </a:lnTo>
                    <a:lnTo>
                      <a:pt x="50" y="32"/>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1" name="ïSľidè"/>
              <p:cNvSpPr/>
              <p:nvPr/>
            </p:nvSpPr>
            <p:spPr bwMode="auto">
              <a:xfrm>
                <a:off x="3079" y="2110"/>
                <a:ext cx="303" cy="31"/>
              </a:xfrm>
              <a:custGeom>
                <a:avLst/>
                <a:gdLst>
                  <a:gd name="T0" fmla="*/ 303 w 303"/>
                  <a:gd name="T1" fmla="*/ 31 h 31"/>
                  <a:gd name="T2" fmla="*/ 254 w 303"/>
                  <a:gd name="T3" fmla="*/ 31 h 31"/>
                  <a:gd name="T4" fmla="*/ 254 w 303"/>
                  <a:gd name="T5" fmla="*/ 0 h 31"/>
                  <a:gd name="T6" fmla="*/ 303 w 303"/>
                  <a:gd name="T7" fmla="*/ 0 h 31"/>
                  <a:gd name="T8" fmla="*/ 303 w 303"/>
                  <a:gd name="T9" fmla="*/ 31 h 31"/>
                  <a:gd name="T10" fmla="*/ 219 w 303"/>
                  <a:gd name="T11" fmla="*/ 31 h 31"/>
                  <a:gd name="T12" fmla="*/ 169 w 303"/>
                  <a:gd name="T13" fmla="*/ 31 h 31"/>
                  <a:gd name="T14" fmla="*/ 169 w 303"/>
                  <a:gd name="T15" fmla="*/ 0 h 31"/>
                  <a:gd name="T16" fmla="*/ 219 w 303"/>
                  <a:gd name="T17" fmla="*/ 0 h 31"/>
                  <a:gd name="T18" fmla="*/ 219 w 303"/>
                  <a:gd name="T19" fmla="*/ 31 h 31"/>
                  <a:gd name="T20" fmla="*/ 135 w 303"/>
                  <a:gd name="T21" fmla="*/ 31 h 31"/>
                  <a:gd name="T22" fmla="*/ 85 w 303"/>
                  <a:gd name="T23" fmla="*/ 31 h 31"/>
                  <a:gd name="T24" fmla="*/ 85 w 303"/>
                  <a:gd name="T25" fmla="*/ 0 h 31"/>
                  <a:gd name="T26" fmla="*/ 135 w 303"/>
                  <a:gd name="T27" fmla="*/ 0 h 31"/>
                  <a:gd name="T28" fmla="*/ 135 w 303"/>
                  <a:gd name="T29" fmla="*/ 31 h 31"/>
                  <a:gd name="T30" fmla="*/ 50 w 303"/>
                  <a:gd name="T31" fmla="*/ 31 h 31"/>
                  <a:gd name="T32" fmla="*/ 0 w 303"/>
                  <a:gd name="T33" fmla="*/ 31 h 31"/>
                  <a:gd name="T34" fmla="*/ 0 w 303"/>
                  <a:gd name="T35" fmla="*/ 0 h 31"/>
                  <a:gd name="T36" fmla="*/ 50 w 303"/>
                  <a:gd name="T37" fmla="*/ 0 h 31"/>
                  <a:gd name="T38" fmla="*/ 50 w 303"/>
                  <a:gd name="T3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1">
                    <a:moveTo>
                      <a:pt x="303" y="31"/>
                    </a:moveTo>
                    <a:lnTo>
                      <a:pt x="254" y="31"/>
                    </a:lnTo>
                    <a:lnTo>
                      <a:pt x="254" y="0"/>
                    </a:lnTo>
                    <a:lnTo>
                      <a:pt x="303" y="0"/>
                    </a:lnTo>
                    <a:lnTo>
                      <a:pt x="303" y="31"/>
                    </a:lnTo>
                    <a:close/>
                    <a:moveTo>
                      <a:pt x="219" y="31"/>
                    </a:moveTo>
                    <a:lnTo>
                      <a:pt x="169" y="31"/>
                    </a:lnTo>
                    <a:lnTo>
                      <a:pt x="169" y="0"/>
                    </a:lnTo>
                    <a:lnTo>
                      <a:pt x="219" y="0"/>
                    </a:lnTo>
                    <a:lnTo>
                      <a:pt x="219" y="31"/>
                    </a:lnTo>
                    <a:close/>
                    <a:moveTo>
                      <a:pt x="135" y="31"/>
                    </a:moveTo>
                    <a:lnTo>
                      <a:pt x="85" y="31"/>
                    </a:lnTo>
                    <a:lnTo>
                      <a:pt x="85" y="0"/>
                    </a:lnTo>
                    <a:lnTo>
                      <a:pt x="135" y="0"/>
                    </a:lnTo>
                    <a:lnTo>
                      <a:pt x="135" y="31"/>
                    </a:lnTo>
                    <a:close/>
                    <a:moveTo>
                      <a:pt x="50" y="31"/>
                    </a:moveTo>
                    <a:lnTo>
                      <a:pt x="0" y="31"/>
                    </a:lnTo>
                    <a:lnTo>
                      <a:pt x="0" y="0"/>
                    </a:lnTo>
                    <a:lnTo>
                      <a:pt x="50" y="0"/>
                    </a:lnTo>
                    <a:lnTo>
                      <a:pt x="50" y="31"/>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2" name="íṡ1îḓè"/>
              <p:cNvSpPr/>
              <p:nvPr/>
            </p:nvSpPr>
            <p:spPr bwMode="auto">
              <a:xfrm>
                <a:off x="3079" y="2173"/>
                <a:ext cx="303" cy="32"/>
              </a:xfrm>
              <a:custGeom>
                <a:avLst/>
                <a:gdLst>
                  <a:gd name="T0" fmla="*/ 303 w 303"/>
                  <a:gd name="T1" fmla="*/ 32 h 32"/>
                  <a:gd name="T2" fmla="*/ 254 w 303"/>
                  <a:gd name="T3" fmla="*/ 32 h 32"/>
                  <a:gd name="T4" fmla="*/ 254 w 303"/>
                  <a:gd name="T5" fmla="*/ 0 h 32"/>
                  <a:gd name="T6" fmla="*/ 303 w 303"/>
                  <a:gd name="T7" fmla="*/ 0 h 32"/>
                  <a:gd name="T8" fmla="*/ 303 w 303"/>
                  <a:gd name="T9" fmla="*/ 32 h 32"/>
                  <a:gd name="T10" fmla="*/ 219 w 303"/>
                  <a:gd name="T11" fmla="*/ 32 h 32"/>
                  <a:gd name="T12" fmla="*/ 169 w 303"/>
                  <a:gd name="T13" fmla="*/ 32 h 32"/>
                  <a:gd name="T14" fmla="*/ 169 w 303"/>
                  <a:gd name="T15" fmla="*/ 0 h 32"/>
                  <a:gd name="T16" fmla="*/ 219 w 303"/>
                  <a:gd name="T17" fmla="*/ 0 h 32"/>
                  <a:gd name="T18" fmla="*/ 219 w 303"/>
                  <a:gd name="T19" fmla="*/ 32 h 32"/>
                  <a:gd name="T20" fmla="*/ 135 w 303"/>
                  <a:gd name="T21" fmla="*/ 32 h 32"/>
                  <a:gd name="T22" fmla="*/ 85 w 303"/>
                  <a:gd name="T23" fmla="*/ 32 h 32"/>
                  <a:gd name="T24" fmla="*/ 85 w 303"/>
                  <a:gd name="T25" fmla="*/ 0 h 32"/>
                  <a:gd name="T26" fmla="*/ 135 w 303"/>
                  <a:gd name="T27" fmla="*/ 0 h 32"/>
                  <a:gd name="T28" fmla="*/ 135 w 303"/>
                  <a:gd name="T29" fmla="*/ 32 h 32"/>
                  <a:gd name="T30" fmla="*/ 50 w 303"/>
                  <a:gd name="T31" fmla="*/ 32 h 32"/>
                  <a:gd name="T32" fmla="*/ 0 w 303"/>
                  <a:gd name="T33" fmla="*/ 32 h 32"/>
                  <a:gd name="T34" fmla="*/ 0 w 303"/>
                  <a:gd name="T35" fmla="*/ 0 h 32"/>
                  <a:gd name="T36" fmla="*/ 50 w 303"/>
                  <a:gd name="T37" fmla="*/ 0 h 32"/>
                  <a:gd name="T38" fmla="*/ 50 w 303"/>
                  <a:gd name="T3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2">
                    <a:moveTo>
                      <a:pt x="303" y="32"/>
                    </a:moveTo>
                    <a:lnTo>
                      <a:pt x="254" y="32"/>
                    </a:lnTo>
                    <a:lnTo>
                      <a:pt x="254" y="0"/>
                    </a:lnTo>
                    <a:lnTo>
                      <a:pt x="303" y="0"/>
                    </a:lnTo>
                    <a:lnTo>
                      <a:pt x="303" y="32"/>
                    </a:lnTo>
                    <a:close/>
                    <a:moveTo>
                      <a:pt x="219" y="32"/>
                    </a:moveTo>
                    <a:lnTo>
                      <a:pt x="169" y="32"/>
                    </a:lnTo>
                    <a:lnTo>
                      <a:pt x="169" y="0"/>
                    </a:lnTo>
                    <a:lnTo>
                      <a:pt x="219" y="0"/>
                    </a:lnTo>
                    <a:lnTo>
                      <a:pt x="219" y="32"/>
                    </a:lnTo>
                    <a:close/>
                    <a:moveTo>
                      <a:pt x="135" y="32"/>
                    </a:moveTo>
                    <a:lnTo>
                      <a:pt x="85" y="32"/>
                    </a:lnTo>
                    <a:lnTo>
                      <a:pt x="85" y="0"/>
                    </a:lnTo>
                    <a:lnTo>
                      <a:pt x="135" y="0"/>
                    </a:lnTo>
                    <a:lnTo>
                      <a:pt x="135" y="32"/>
                    </a:lnTo>
                    <a:close/>
                    <a:moveTo>
                      <a:pt x="50" y="32"/>
                    </a:moveTo>
                    <a:lnTo>
                      <a:pt x="0" y="32"/>
                    </a:lnTo>
                    <a:lnTo>
                      <a:pt x="0" y="0"/>
                    </a:lnTo>
                    <a:lnTo>
                      <a:pt x="50" y="0"/>
                    </a:lnTo>
                    <a:lnTo>
                      <a:pt x="50" y="32"/>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3" name="íṡḷidê"/>
              <p:cNvSpPr/>
              <p:nvPr/>
            </p:nvSpPr>
            <p:spPr bwMode="auto">
              <a:xfrm>
                <a:off x="3079" y="2237"/>
                <a:ext cx="303" cy="31"/>
              </a:xfrm>
              <a:custGeom>
                <a:avLst/>
                <a:gdLst>
                  <a:gd name="T0" fmla="*/ 303 w 303"/>
                  <a:gd name="T1" fmla="*/ 31 h 31"/>
                  <a:gd name="T2" fmla="*/ 254 w 303"/>
                  <a:gd name="T3" fmla="*/ 31 h 31"/>
                  <a:gd name="T4" fmla="*/ 254 w 303"/>
                  <a:gd name="T5" fmla="*/ 0 h 31"/>
                  <a:gd name="T6" fmla="*/ 303 w 303"/>
                  <a:gd name="T7" fmla="*/ 0 h 31"/>
                  <a:gd name="T8" fmla="*/ 303 w 303"/>
                  <a:gd name="T9" fmla="*/ 31 h 31"/>
                  <a:gd name="T10" fmla="*/ 219 w 303"/>
                  <a:gd name="T11" fmla="*/ 31 h 31"/>
                  <a:gd name="T12" fmla="*/ 169 w 303"/>
                  <a:gd name="T13" fmla="*/ 31 h 31"/>
                  <a:gd name="T14" fmla="*/ 169 w 303"/>
                  <a:gd name="T15" fmla="*/ 0 h 31"/>
                  <a:gd name="T16" fmla="*/ 219 w 303"/>
                  <a:gd name="T17" fmla="*/ 0 h 31"/>
                  <a:gd name="T18" fmla="*/ 219 w 303"/>
                  <a:gd name="T19" fmla="*/ 31 h 31"/>
                  <a:gd name="T20" fmla="*/ 135 w 303"/>
                  <a:gd name="T21" fmla="*/ 31 h 31"/>
                  <a:gd name="T22" fmla="*/ 85 w 303"/>
                  <a:gd name="T23" fmla="*/ 31 h 31"/>
                  <a:gd name="T24" fmla="*/ 85 w 303"/>
                  <a:gd name="T25" fmla="*/ 0 h 31"/>
                  <a:gd name="T26" fmla="*/ 135 w 303"/>
                  <a:gd name="T27" fmla="*/ 0 h 31"/>
                  <a:gd name="T28" fmla="*/ 135 w 303"/>
                  <a:gd name="T29" fmla="*/ 31 h 31"/>
                  <a:gd name="T30" fmla="*/ 50 w 303"/>
                  <a:gd name="T31" fmla="*/ 31 h 31"/>
                  <a:gd name="T32" fmla="*/ 0 w 303"/>
                  <a:gd name="T33" fmla="*/ 31 h 31"/>
                  <a:gd name="T34" fmla="*/ 0 w 303"/>
                  <a:gd name="T35" fmla="*/ 0 h 31"/>
                  <a:gd name="T36" fmla="*/ 50 w 303"/>
                  <a:gd name="T37" fmla="*/ 0 h 31"/>
                  <a:gd name="T38" fmla="*/ 50 w 303"/>
                  <a:gd name="T3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1">
                    <a:moveTo>
                      <a:pt x="303" y="31"/>
                    </a:moveTo>
                    <a:lnTo>
                      <a:pt x="254" y="31"/>
                    </a:lnTo>
                    <a:lnTo>
                      <a:pt x="254" y="0"/>
                    </a:lnTo>
                    <a:lnTo>
                      <a:pt x="303" y="0"/>
                    </a:lnTo>
                    <a:lnTo>
                      <a:pt x="303" y="31"/>
                    </a:lnTo>
                    <a:close/>
                    <a:moveTo>
                      <a:pt x="219" y="31"/>
                    </a:moveTo>
                    <a:lnTo>
                      <a:pt x="169" y="31"/>
                    </a:lnTo>
                    <a:lnTo>
                      <a:pt x="169" y="0"/>
                    </a:lnTo>
                    <a:lnTo>
                      <a:pt x="219" y="0"/>
                    </a:lnTo>
                    <a:lnTo>
                      <a:pt x="219" y="31"/>
                    </a:lnTo>
                    <a:close/>
                    <a:moveTo>
                      <a:pt x="135" y="31"/>
                    </a:moveTo>
                    <a:lnTo>
                      <a:pt x="85" y="31"/>
                    </a:lnTo>
                    <a:lnTo>
                      <a:pt x="85" y="0"/>
                    </a:lnTo>
                    <a:lnTo>
                      <a:pt x="135" y="0"/>
                    </a:lnTo>
                    <a:lnTo>
                      <a:pt x="135" y="31"/>
                    </a:lnTo>
                    <a:close/>
                    <a:moveTo>
                      <a:pt x="50" y="31"/>
                    </a:moveTo>
                    <a:lnTo>
                      <a:pt x="0" y="31"/>
                    </a:lnTo>
                    <a:lnTo>
                      <a:pt x="0" y="0"/>
                    </a:lnTo>
                    <a:lnTo>
                      <a:pt x="50" y="0"/>
                    </a:lnTo>
                    <a:lnTo>
                      <a:pt x="50" y="31"/>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4" name="íşľiḓè"/>
              <p:cNvSpPr/>
              <p:nvPr/>
            </p:nvSpPr>
            <p:spPr bwMode="auto">
              <a:xfrm>
                <a:off x="3079" y="2301"/>
                <a:ext cx="303" cy="31"/>
              </a:xfrm>
              <a:custGeom>
                <a:avLst/>
                <a:gdLst>
                  <a:gd name="T0" fmla="*/ 303 w 303"/>
                  <a:gd name="T1" fmla="*/ 31 h 31"/>
                  <a:gd name="T2" fmla="*/ 254 w 303"/>
                  <a:gd name="T3" fmla="*/ 31 h 31"/>
                  <a:gd name="T4" fmla="*/ 254 w 303"/>
                  <a:gd name="T5" fmla="*/ 0 h 31"/>
                  <a:gd name="T6" fmla="*/ 303 w 303"/>
                  <a:gd name="T7" fmla="*/ 0 h 31"/>
                  <a:gd name="T8" fmla="*/ 303 w 303"/>
                  <a:gd name="T9" fmla="*/ 31 h 31"/>
                  <a:gd name="T10" fmla="*/ 219 w 303"/>
                  <a:gd name="T11" fmla="*/ 31 h 31"/>
                  <a:gd name="T12" fmla="*/ 169 w 303"/>
                  <a:gd name="T13" fmla="*/ 31 h 31"/>
                  <a:gd name="T14" fmla="*/ 169 w 303"/>
                  <a:gd name="T15" fmla="*/ 0 h 31"/>
                  <a:gd name="T16" fmla="*/ 219 w 303"/>
                  <a:gd name="T17" fmla="*/ 0 h 31"/>
                  <a:gd name="T18" fmla="*/ 219 w 303"/>
                  <a:gd name="T19" fmla="*/ 31 h 31"/>
                  <a:gd name="T20" fmla="*/ 135 w 303"/>
                  <a:gd name="T21" fmla="*/ 31 h 31"/>
                  <a:gd name="T22" fmla="*/ 85 w 303"/>
                  <a:gd name="T23" fmla="*/ 31 h 31"/>
                  <a:gd name="T24" fmla="*/ 85 w 303"/>
                  <a:gd name="T25" fmla="*/ 0 h 31"/>
                  <a:gd name="T26" fmla="*/ 135 w 303"/>
                  <a:gd name="T27" fmla="*/ 0 h 31"/>
                  <a:gd name="T28" fmla="*/ 135 w 303"/>
                  <a:gd name="T29" fmla="*/ 31 h 31"/>
                  <a:gd name="T30" fmla="*/ 50 w 303"/>
                  <a:gd name="T31" fmla="*/ 31 h 31"/>
                  <a:gd name="T32" fmla="*/ 0 w 303"/>
                  <a:gd name="T33" fmla="*/ 31 h 31"/>
                  <a:gd name="T34" fmla="*/ 0 w 303"/>
                  <a:gd name="T35" fmla="*/ 0 h 31"/>
                  <a:gd name="T36" fmla="*/ 50 w 303"/>
                  <a:gd name="T37" fmla="*/ 0 h 31"/>
                  <a:gd name="T38" fmla="*/ 50 w 303"/>
                  <a:gd name="T3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1">
                    <a:moveTo>
                      <a:pt x="303" y="31"/>
                    </a:moveTo>
                    <a:lnTo>
                      <a:pt x="254" y="31"/>
                    </a:lnTo>
                    <a:lnTo>
                      <a:pt x="254" y="0"/>
                    </a:lnTo>
                    <a:lnTo>
                      <a:pt x="303" y="0"/>
                    </a:lnTo>
                    <a:lnTo>
                      <a:pt x="303" y="31"/>
                    </a:lnTo>
                    <a:close/>
                    <a:moveTo>
                      <a:pt x="219" y="31"/>
                    </a:moveTo>
                    <a:lnTo>
                      <a:pt x="169" y="31"/>
                    </a:lnTo>
                    <a:lnTo>
                      <a:pt x="169" y="0"/>
                    </a:lnTo>
                    <a:lnTo>
                      <a:pt x="219" y="0"/>
                    </a:lnTo>
                    <a:lnTo>
                      <a:pt x="219" y="31"/>
                    </a:lnTo>
                    <a:close/>
                    <a:moveTo>
                      <a:pt x="135" y="31"/>
                    </a:moveTo>
                    <a:lnTo>
                      <a:pt x="85" y="31"/>
                    </a:lnTo>
                    <a:lnTo>
                      <a:pt x="85" y="0"/>
                    </a:lnTo>
                    <a:lnTo>
                      <a:pt x="135" y="0"/>
                    </a:lnTo>
                    <a:lnTo>
                      <a:pt x="135" y="31"/>
                    </a:lnTo>
                    <a:close/>
                    <a:moveTo>
                      <a:pt x="50" y="31"/>
                    </a:moveTo>
                    <a:lnTo>
                      <a:pt x="0" y="31"/>
                    </a:lnTo>
                    <a:lnTo>
                      <a:pt x="0" y="0"/>
                    </a:lnTo>
                    <a:lnTo>
                      <a:pt x="50" y="0"/>
                    </a:lnTo>
                    <a:lnTo>
                      <a:pt x="50" y="31"/>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5" name="išlïḑe"/>
              <p:cNvSpPr/>
              <p:nvPr/>
            </p:nvSpPr>
            <p:spPr bwMode="auto">
              <a:xfrm>
                <a:off x="3079" y="2362"/>
                <a:ext cx="303" cy="32"/>
              </a:xfrm>
              <a:custGeom>
                <a:avLst/>
                <a:gdLst>
                  <a:gd name="T0" fmla="*/ 303 w 303"/>
                  <a:gd name="T1" fmla="*/ 32 h 32"/>
                  <a:gd name="T2" fmla="*/ 254 w 303"/>
                  <a:gd name="T3" fmla="*/ 32 h 32"/>
                  <a:gd name="T4" fmla="*/ 254 w 303"/>
                  <a:gd name="T5" fmla="*/ 0 h 32"/>
                  <a:gd name="T6" fmla="*/ 303 w 303"/>
                  <a:gd name="T7" fmla="*/ 0 h 32"/>
                  <a:gd name="T8" fmla="*/ 303 w 303"/>
                  <a:gd name="T9" fmla="*/ 32 h 32"/>
                  <a:gd name="T10" fmla="*/ 219 w 303"/>
                  <a:gd name="T11" fmla="*/ 32 h 32"/>
                  <a:gd name="T12" fmla="*/ 169 w 303"/>
                  <a:gd name="T13" fmla="*/ 32 h 32"/>
                  <a:gd name="T14" fmla="*/ 169 w 303"/>
                  <a:gd name="T15" fmla="*/ 0 h 32"/>
                  <a:gd name="T16" fmla="*/ 219 w 303"/>
                  <a:gd name="T17" fmla="*/ 0 h 32"/>
                  <a:gd name="T18" fmla="*/ 219 w 303"/>
                  <a:gd name="T19" fmla="*/ 32 h 32"/>
                  <a:gd name="T20" fmla="*/ 135 w 303"/>
                  <a:gd name="T21" fmla="*/ 32 h 32"/>
                  <a:gd name="T22" fmla="*/ 85 w 303"/>
                  <a:gd name="T23" fmla="*/ 32 h 32"/>
                  <a:gd name="T24" fmla="*/ 85 w 303"/>
                  <a:gd name="T25" fmla="*/ 0 h 32"/>
                  <a:gd name="T26" fmla="*/ 135 w 303"/>
                  <a:gd name="T27" fmla="*/ 0 h 32"/>
                  <a:gd name="T28" fmla="*/ 135 w 303"/>
                  <a:gd name="T29" fmla="*/ 32 h 32"/>
                  <a:gd name="T30" fmla="*/ 50 w 303"/>
                  <a:gd name="T31" fmla="*/ 32 h 32"/>
                  <a:gd name="T32" fmla="*/ 0 w 303"/>
                  <a:gd name="T33" fmla="*/ 32 h 32"/>
                  <a:gd name="T34" fmla="*/ 0 w 303"/>
                  <a:gd name="T35" fmla="*/ 0 h 32"/>
                  <a:gd name="T36" fmla="*/ 50 w 303"/>
                  <a:gd name="T37" fmla="*/ 0 h 32"/>
                  <a:gd name="T38" fmla="*/ 50 w 303"/>
                  <a:gd name="T3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2">
                    <a:moveTo>
                      <a:pt x="303" y="32"/>
                    </a:moveTo>
                    <a:lnTo>
                      <a:pt x="254" y="32"/>
                    </a:lnTo>
                    <a:lnTo>
                      <a:pt x="254" y="0"/>
                    </a:lnTo>
                    <a:lnTo>
                      <a:pt x="303" y="0"/>
                    </a:lnTo>
                    <a:lnTo>
                      <a:pt x="303" y="32"/>
                    </a:lnTo>
                    <a:close/>
                    <a:moveTo>
                      <a:pt x="219" y="32"/>
                    </a:moveTo>
                    <a:lnTo>
                      <a:pt x="169" y="32"/>
                    </a:lnTo>
                    <a:lnTo>
                      <a:pt x="169" y="0"/>
                    </a:lnTo>
                    <a:lnTo>
                      <a:pt x="219" y="0"/>
                    </a:lnTo>
                    <a:lnTo>
                      <a:pt x="219" y="32"/>
                    </a:lnTo>
                    <a:close/>
                    <a:moveTo>
                      <a:pt x="135" y="32"/>
                    </a:moveTo>
                    <a:lnTo>
                      <a:pt x="85" y="32"/>
                    </a:lnTo>
                    <a:lnTo>
                      <a:pt x="85" y="0"/>
                    </a:lnTo>
                    <a:lnTo>
                      <a:pt x="135" y="0"/>
                    </a:lnTo>
                    <a:lnTo>
                      <a:pt x="135" y="32"/>
                    </a:lnTo>
                    <a:close/>
                    <a:moveTo>
                      <a:pt x="50" y="32"/>
                    </a:moveTo>
                    <a:lnTo>
                      <a:pt x="0" y="32"/>
                    </a:lnTo>
                    <a:lnTo>
                      <a:pt x="0" y="0"/>
                    </a:lnTo>
                    <a:lnTo>
                      <a:pt x="50" y="0"/>
                    </a:lnTo>
                    <a:lnTo>
                      <a:pt x="50" y="32"/>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6" name="ïṡḻiḓe"/>
              <p:cNvSpPr/>
              <p:nvPr/>
            </p:nvSpPr>
            <p:spPr bwMode="auto">
              <a:xfrm>
                <a:off x="3079" y="2426"/>
                <a:ext cx="303" cy="32"/>
              </a:xfrm>
              <a:custGeom>
                <a:avLst/>
                <a:gdLst>
                  <a:gd name="T0" fmla="*/ 303 w 303"/>
                  <a:gd name="T1" fmla="*/ 32 h 32"/>
                  <a:gd name="T2" fmla="*/ 254 w 303"/>
                  <a:gd name="T3" fmla="*/ 32 h 32"/>
                  <a:gd name="T4" fmla="*/ 254 w 303"/>
                  <a:gd name="T5" fmla="*/ 0 h 32"/>
                  <a:gd name="T6" fmla="*/ 303 w 303"/>
                  <a:gd name="T7" fmla="*/ 0 h 32"/>
                  <a:gd name="T8" fmla="*/ 303 w 303"/>
                  <a:gd name="T9" fmla="*/ 32 h 32"/>
                  <a:gd name="T10" fmla="*/ 219 w 303"/>
                  <a:gd name="T11" fmla="*/ 32 h 32"/>
                  <a:gd name="T12" fmla="*/ 169 w 303"/>
                  <a:gd name="T13" fmla="*/ 32 h 32"/>
                  <a:gd name="T14" fmla="*/ 169 w 303"/>
                  <a:gd name="T15" fmla="*/ 0 h 32"/>
                  <a:gd name="T16" fmla="*/ 219 w 303"/>
                  <a:gd name="T17" fmla="*/ 0 h 32"/>
                  <a:gd name="T18" fmla="*/ 219 w 303"/>
                  <a:gd name="T19" fmla="*/ 32 h 32"/>
                  <a:gd name="T20" fmla="*/ 135 w 303"/>
                  <a:gd name="T21" fmla="*/ 32 h 32"/>
                  <a:gd name="T22" fmla="*/ 85 w 303"/>
                  <a:gd name="T23" fmla="*/ 32 h 32"/>
                  <a:gd name="T24" fmla="*/ 85 w 303"/>
                  <a:gd name="T25" fmla="*/ 0 h 32"/>
                  <a:gd name="T26" fmla="*/ 135 w 303"/>
                  <a:gd name="T27" fmla="*/ 0 h 32"/>
                  <a:gd name="T28" fmla="*/ 135 w 303"/>
                  <a:gd name="T29" fmla="*/ 32 h 32"/>
                  <a:gd name="T30" fmla="*/ 50 w 303"/>
                  <a:gd name="T31" fmla="*/ 32 h 32"/>
                  <a:gd name="T32" fmla="*/ 0 w 303"/>
                  <a:gd name="T33" fmla="*/ 32 h 32"/>
                  <a:gd name="T34" fmla="*/ 0 w 303"/>
                  <a:gd name="T35" fmla="*/ 0 h 32"/>
                  <a:gd name="T36" fmla="*/ 50 w 303"/>
                  <a:gd name="T37" fmla="*/ 0 h 32"/>
                  <a:gd name="T38" fmla="*/ 50 w 303"/>
                  <a:gd name="T3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2">
                    <a:moveTo>
                      <a:pt x="303" y="32"/>
                    </a:moveTo>
                    <a:lnTo>
                      <a:pt x="254" y="32"/>
                    </a:lnTo>
                    <a:lnTo>
                      <a:pt x="254" y="0"/>
                    </a:lnTo>
                    <a:lnTo>
                      <a:pt x="303" y="0"/>
                    </a:lnTo>
                    <a:lnTo>
                      <a:pt x="303" y="32"/>
                    </a:lnTo>
                    <a:close/>
                    <a:moveTo>
                      <a:pt x="219" y="32"/>
                    </a:moveTo>
                    <a:lnTo>
                      <a:pt x="169" y="32"/>
                    </a:lnTo>
                    <a:lnTo>
                      <a:pt x="169" y="0"/>
                    </a:lnTo>
                    <a:lnTo>
                      <a:pt x="219" y="0"/>
                    </a:lnTo>
                    <a:lnTo>
                      <a:pt x="219" y="32"/>
                    </a:lnTo>
                    <a:close/>
                    <a:moveTo>
                      <a:pt x="135" y="32"/>
                    </a:moveTo>
                    <a:lnTo>
                      <a:pt x="85" y="32"/>
                    </a:lnTo>
                    <a:lnTo>
                      <a:pt x="85" y="0"/>
                    </a:lnTo>
                    <a:lnTo>
                      <a:pt x="135" y="0"/>
                    </a:lnTo>
                    <a:lnTo>
                      <a:pt x="135" y="32"/>
                    </a:lnTo>
                    <a:close/>
                    <a:moveTo>
                      <a:pt x="50" y="32"/>
                    </a:moveTo>
                    <a:lnTo>
                      <a:pt x="0" y="32"/>
                    </a:lnTo>
                    <a:lnTo>
                      <a:pt x="0" y="0"/>
                    </a:lnTo>
                    <a:lnTo>
                      <a:pt x="50" y="0"/>
                    </a:lnTo>
                    <a:lnTo>
                      <a:pt x="50" y="32"/>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7" name="ísļïďe"/>
              <p:cNvSpPr/>
              <p:nvPr/>
            </p:nvSpPr>
            <p:spPr bwMode="auto">
              <a:xfrm>
                <a:off x="3079" y="2489"/>
                <a:ext cx="303" cy="33"/>
              </a:xfrm>
              <a:custGeom>
                <a:avLst/>
                <a:gdLst>
                  <a:gd name="T0" fmla="*/ 303 w 303"/>
                  <a:gd name="T1" fmla="*/ 33 h 33"/>
                  <a:gd name="T2" fmla="*/ 254 w 303"/>
                  <a:gd name="T3" fmla="*/ 33 h 33"/>
                  <a:gd name="T4" fmla="*/ 254 w 303"/>
                  <a:gd name="T5" fmla="*/ 0 h 33"/>
                  <a:gd name="T6" fmla="*/ 303 w 303"/>
                  <a:gd name="T7" fmla="*/ 0 h 33"/>
                  <a:gd name="T8" fmla="*/ 303 w 303"/>
                  <a:gd name="T9" fmla="*/ 33 h 33"/>
                  <a:gd name="T10" fmla="*/ 219 w 303"/>
                  <a:gd name="T11" fmla="*/ 33 h 33"/>
                  <a:gd name="T12" fmla="*/ 169 w 303"/>
                  <a:gd name="T13" fmla="*/ 33 h 33"/>
                  <a:gd name="T14" fmla="*/ 169 w 303"/>
                  <a:gd name="T15" fmla="*/ 0 h 33"/>
                  <a:gd name="T16" fmla="*/ 219 w 303"/>
                  <a:gd name="T17" fmla="*/ 0 h 33"/>
                  <a:gd name="T18" fmla="*/ 219 w 303"/>
                  <a:gd name="T19" fmla="*/ 33 h 33"/>
                  <a:gd name="T20" fmla="*/ 135 w 303"/>
                  <a:gd name="T21" fmla="*/ 33 h 33"/>
                  <a:gd name="T22" fmla="*/ 85 w 303"/>
                  <a:gd name="T23" fmla="*/ 33 h 33"/>
                  <a:gd name="T24" fmla="*/ 85 w 303"/>
                  <a:gd name="T25" fmla="*/ 0 h 33"/>
                  <a:gd name="T26" fmla="*/ 135 w 303"/>
                  <a:gd name="T27" fmla="*/ 0 h 33"/>
                  <a:gd name="T28" fmla="*/ 135 w 303"/>
                  <a:gd name="T29" fmla="*/ 33 h 33"/>
                  <a:gd name="T30" fmla="*/ 50 w 303"/>
                  <a:gd name="T31" fmla="*/ 33 h 33"/>
                  <a:gd name="T32" fmla="*/ 0 w 303"/>
                  <a:gd name="T33" fmla="*/ 33 h 33"/>
                  <a:gd name="T34" fmla="*/ 0 w 303"/>
                  <a:gd name="T35" fmla="*/ 0 h 33"/>
                  <a:gd name="T36" fmla="*/ 50 w 303"/>
                  <a:gd name="T37" fmla="*/ 0 h 33"/>
                  <a:gd name="T38" fmla="*/ 50 w 303"/>
                  <a:gd name="T3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3">
                    <a:moveTo>
                      <a:pt x="303" y="33"/>
                    </a:moveTo>
                    <a:lnTo>
                      <a:pt x="254" y="33"/>
                    </a:lnTo>
                    <a:lnTo>
                      <a:pt x="254" y="0"/>
                    </a:lnTo>
                    <a:lnTo>
                      <a:pt x="303" y="0"/>
                    </a:lnTo>
                    <a:lnTo>
                      <a:pt x="303" y="33"/>
                    </a:lnTo>
                    <a:close/>
                    <a:moveTo>
                      <a:pt x="219" y="33"/>
                    </a:moveTo>
                    <a:lnTo>
                      <a:pt x="169" y="33"/>
                    </a:lnTo>
                    <a:lnTo>
                      <a:pt x="169" y="0"/>
                    </a:lnTo>
                    <a:lnTo>
                      <a:pt x="219" y="0"/>
                    </a:lnTo>
                    <a:lnTo>
                      <a:pt x="219" y="33"/>
                    </a:lnTo>
                    <a:close/>
                    <a:moveTo>
                      <a:pt x="135" y="33"/>
                    </a:moveTo>
                    <a:lnTo>
                      <a:pt x="85" y="33"/>
                    </a:lnTo>
                    <a:lnTo>
                      <a:pt x="85" y="0"/>
                    </a:lnTo>
                    <a:lnTo>
                      <a:pt x="135" y="0"/>
                    </a:lnTo>
                    <a:lnTo>
                      <a:pt x="135" y="33"/>
                    </a:lnTo>
                    <a:close/>
                    <a:moveTo>
                      <a:pt x="50" y="33"/>
                    </a:moveTo>
                    <a:lnTo>
                      <a:pt x="0" y="33"/>
                    </a:lnTo>
                    <a:lnTo>
                      <a:pt x="0" y="0"/>
                    </a:lnTo>
                    <a:lnTo>
                      <a:pt x="50" y="0"/>
                    </a:lnTo>
                    <a:lnTo>
                      <a:pt x="50" y="33"/>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8" name="îṩľiḍe"/>
              <p:cNvSpPr/>
              <p:nvPr/>
            </p:nvSpPr>
            <p:spPr bwMode="auto">
              <a:xfrm>
                <a:off x="3079" y="2553"/>
                <a:ext cx="303" cy="32"/>
              </a:xfrm>
              <a:custGeom>
                <a:avLst/>
                <a:gdLst>
                  <a:gd name="T0" fmla="*/ 303 w 303"/>
                  <a:gd name="T1" fmla="*/ 32 h 32"/>
                  <a:gd name="T2" fmla="*/ 254 w 303"/>
                  <a:gd name="T3" fmla="*/ 32 h 32"/>
                  <a:gd name="T4" fmla="*/ 254 w 303"/>
                  <a:gd name="T5" fmla="*/ 0 h 32"/>
                  <a:gd name="T6" fmla="*/ 303 w 303"/>
                  <a:gd name="T7" fmla="*/ 0 h 32"/>
                  <a:gd name="T8" fmla="*/ 303 w 303"/>
                  <a:gd name="T9" fmla="*/ 32 h 32"/>
                  <a:gd name="T10" fmla="*/ 219 w 303"/>
                  <a:gd name="T11" fmla="*/ 32 h 32"/>
                  <a:gd name="T12" fmla="*/ 169 w 303"/>
                  <a:gd name="T13" fmla="*/ 32 h 32"/>
                  <a:gd name="T14" fmla="*/ 169 w 303"/>
                  <a:gd name="T15" fmla="*/ 0 h 32"/>
                  <a:gd name="T16" fmla="*/ 219 w 303"/>
                  <a:gd name="T17" fmla="*/ 0 h 32"/>
                  <a:gd name="T18" fmla="*/ 219 w 303"/>
                  <a:gd name="T19" fmla="*/ 32 h 32"/>
                  <a:gd name="T20" fmla="*/ 135 w 303"/>
                  <a:gd name="T21" fmla="*/ 32 h 32"/>
                  <a:gd name="T22" fmla="*/ 85 w 303"/>
                  <a:gd name="T23" fmla="*/ 32 h 32"/>
                  <a:gd name="T24" fmla="*/ 85 w 303"/>
                  <a:gd name="T25" fmla="*/ 0 h 32"/>
                  <a:gd name="T26" fmla="*/ 135 w 303"/>
                  <a:gd name="T27" fmla="*/ 0 h 32"/>
                  <a:gd name="T28" fmla="*/ 135 w 303"/>
                  <a:gd name="T29" fmla="*/ 32 h 32"/>
                  <a:gd name="T30" fmla="*/ 50 w 303"/>
                  <a:gd name="T31" fmla="*/ 32 h 32"/>
                  <a:gd name="T32" fmla="*/ 0 w 303"/>
                  <a:gd name="T33" fmla="*/ 32 h 32"/>
                  <a:gd name="T34" fmla="*/ 0 w 303"/>
                  <a:gd name="T35" fmla="*/ 0 h 32"/>
                  <a:gd name="T36" fmla="*/ 50 w 303"/>
                  <a:gd name="T37" fmla="*/ 0 h 32"/>
                  <a:gd name="T38" fmla="*/ 50 w 303"/>
                  <a:gd name="T3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2">
                    <a:moveTo>
                      <a:pt x="303" y="32"/>
                    </a:moveTo>
                    <a:lnTo>
                      <a:pt x="254" y="32"/>
                    </a:lnTo>
                    <a:lnTo>
                      <a:pt x="254" y="0"/>
                    </a:lnTo>
                    <a:lnTo>
                      <a:pt x="303" y="0"/>
                    </a:lnTo>
                    <a:lnTo>
                      <a:pt x="303" y="32"/>
                    </a:lnTo>
                    <a:close/>
                    <a:moveTo>
                      <a:pt x="219" y="32"/>
                    </a:moveTo>
                    <a:lnTo>
                      <a:pt x="169" y="32"/>
                    </a:lnTo>
                    <a:lnTo>
                      <a:pt x="169" y="0"/>
                    </a:lnTo>
                    <a:lnTo>
                      <a:pt x="219" y="0"/>
                    </a:lnTo>
                    <a:lnTo>
                      <a:pt x="219" y="32"/>
                    </a:lnTo>
                    <a:close/>
                    <a:moveTo>
                      <a:pt x="135" y="32"/>
                    </a:moveTo>
                    <a:lnTo>
                      <a:pt x="85" y="32"/>
                    </a:lnTo>
                    <a:lnTo>
                      <a:pt x="85" y="0"/>
                    </a:lnTo>
                    <a:lnTo>
                      <a:pt x="135" y="0"/>
                    </a:lnTo>
                    <a:lnTo>
                      <a:pt x="135" y="32"/>
                    </a:lnTo>
                    <a:close/>
                    <a:moveTo>
                      <a:pt x="50" y="32"/>
                    </a:moveTo>
                    <a:lnTo>
                      <a:pt x="0" y="32"/>
                    </a:lnTo>
                    <a:lnTo>
                      <a:pt x="0" y="0"/>
                    </a:lnTo>
                    <a:lnTo>
                      <a:pt x="50" y="0"/>
                    </a:lnTo>
                    <a:lnTo>
                      <a:pt x="50" y="32"/>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9" name="îSlîdê"/>
              <p:cNvSpPr/>
              <p:nvPr/>
            </p:nvSpPr>
            <p:spPr bwMode="auto">
              <a:xfrm>
                <a:off x="3079" y="2617"/>
                <a:ext cx="303" cy="31"/>
              </a:xfrm>
              <a:custGeom>
                <a:avLst/>
                <a:gdLst>
                  <a:gd name="T0" fmla="*/ 303 w 303"/>
                  <a:gd name="T1" fmla="*/ 31 h 31"/>
                  <a:gd name="T2" fmla="*/ 254 w 303"/>
                  <a:gd name="T3" fmla="*/ 31 h 31"/>
                  <a:gd name="T4" fmla="*/ 254 w 303"/>
                  <a:gd name="T5" fmla="*/ 0 h 31"/>
                  <a:gd name="T6" fmla="*/ 303 w 303"/>
                  <a:gd name="T7" fmla="*/ 0 h 31"/>
                  <a:gd name="T8" fmla="*/ 303 w 303"/>
                  <a:gd name="T9" fmla="*/ 31 h 31"/>
                  <a:gd name="T10" fmla="*/ 219 w 303"/>
                  <a:gd name="T11" fmla="*/ 31 h 31"/>
                  <a:gd name="T12" fmla="*/ 169 w 303"/>
                  <a:gd name="T13" fmla="*/ 31 h 31"/>
                  <a:gd name="T14" fmla="*/ 169 w 303"/>
                  <a:gd name="T15" fmla="*/ 0 h 31"/>
                  <a:gd name="T16" fmla="*/ 219 w 303"/>
                  <a:gd name="T17" fmla="*/ 0 h 31"/>
                  <a:gd name="T18" fmla="*/ 219 w 303"/>
                  <a:gd name="T19" fmla="*/ 31 h 31"/>
                  <a:gd name="T20" fmla="*/ 135 w 303"/>
                  <a:gd name="T21" fmla="*/ 31 h 31"/>
                  <a:gd name="T22" fmla="*/ 85 w 303"/>
                  <a:gd name="T23" fmla="*/ 31 h 31"/>
                  <a:gd name="T24" fmla="*/ 85 w 303"/>
                  <a:gd name="T25" fmla="*/ 0 h 31"/>
                  <a:gd name="T26" fmla="*/ 135 w 303"/>
                  <a:gd name="T27" fmla="*/ 0 h 31"/>
                  <a:gd name="T28" fmla="*/ 135 w 303"/>
                  <a:gd name="T29" fmla="*/ 31 h 31"/>
                  <a:gd name="T30" fmla="*/ 50 w 303"/>
                  <a:gd name="T31" fmla="*/ 31 h 31"/>
                  <a:gd name="T32" fmla="*/ 0 w 303"/>
                  <a:gd name="T33" fmla="*/ 31 h 31"/>
                  <a:gd name="T34" fmla="*/ 0 w 303"/>
                  <a:gd name="T35" fmla="*/ 0 h 31"/>
                  <a:gd name="T36" fmla="*/ 50 w 303"/>
                  <a:gd name="T37" fmla="*/ 0 h 31"/>
                  <a:gd name="T38" fmla="*/ 50 w 303"/>
                  <a:gd name="T3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1">
                    <a:moveTo>
                      <a:pt x="303" y="31"/>
                    </a:moveTo>
                    <a:lnTo>
                      <a:pt x="254" y="31"/>
                    </a:lnTo>
                    <a:lnTo>
                      <a:pt x="254" y="0"/>
                    </a:lnTo>
                    <a:lnTo>
                      <a:pt x="303" y="0"/>
                    </a:lnTo>
                    <a:lnTo>
                      <a:pt x="303" y="31"/>
                    </a:lnTo>
                    <a:close/>
                    <a:moveTo>
                      <a:pt x="219" y="31"/>
                    </a:moveTo>
                    <a:lnTo>
                      <a:pt x="169" y="31"/>
                    </a:lnTo>
                    <a:lnTo>
                      <a:pt x="169" y="0"/>
                    </a:lnTo>
                    <a:lnTo>
                      <a:pt x="219" y="0"/>
                    </a:lnTo>
                    <a:lnTo>
                      <a:pt x="219" y="31"/>
                    </a:lnTo>
                    <a:close/>
                    <a:moveTo>
                      <a:pt x="135" y="31"/>
                    </a:moveTo>
                    <a:lnTo>
                      <a:pt x="85" y="31"/>
                    </a:lnTo>
                    <a:lnTo>
                      <a:pt x="85" y="0"/>
                    </a:lnTo>
                    <a:lnTo>
                      <a:pt x="135" y="0"/>
                    </a:lnTo>
                    <a:lnTo>
                      <a:pt x="135" y="31"/>
                    </a:lnTo>
                    <a:close/>
                    <a:moveTo>
                      <a:pt x="50" y="31"/>
                    </a:moveTo>
                    <a:lnTo>
                      <a:pt x="0" y="31"/>
                    </a:lnTo>
                    <a:lnTo>
                      <a:pt x="0" y="0"/>
                    </a:lnTo>
                    <a:lnTo>
                      <a:pt x="50" y="0"/>
                    </a:lnTo>
                    <a:lnTo>
                      <a:pt x="50" y="31"/>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0" name="iṧliďe"/>
              <p:cNvSpPr/>
              <p:nvPr/>
            </p:nvSpPr>
            <p:spPr bwMode="auto">
              <a:xfrm>
                <a:off x="3079" y="2680"/>
                <a:ext cx="303" cy="31"/>
              </a:xfrm>
              <a:custGeom>
                <a:avLst/>
                <a:gdLst>
                  <a:gd name="T0" fmla="*/ 303 w 303"/>
                  <a:gd name="T1" fmla="*/ 31 h 31"/>
                  <a:gd name="T2" fmla="*/ 254 w 303"/>
                  <a:gd name="T3" fmla="*/ 31 h 31"/>
                  <a:gd name="T4" fmla="*/ 254 w 303"/>
                  <a:gd name="T5" fmla="*/ 0 h 31"/>
                  <a:gd name="T6" fmla="*/ 303 w 303"/>
                  <a:gd name="T7" fmla="*/ 0 h 31"/>
                  <a:gd name="T8" fmla="*/ 303 w 303"/>
                  <a:gd name="T9" fmla="*/ 31 h 31"/>
                  <a:gd name="T10" fmla="*/ 219 w 303"/>
                  <a:gd name="T11" fmla="*/ 31 h 31"/>
                  <a:gd name="T12" fmla="*/ 169 w 303"/>
                  <a:gd name="T13" fmla="*/ 31 h 31"/>
                  <a:gd name="T14" fmla="*/ 169 w 303"/>
                  <a:gd name="T15" fmla="*/ 0 h 31"/>
                  <a:gd name="T16" fmla="*/ 219 w 303"/>
                  <a:gd name="T17" fmla="*/ 0 h 31"/>
                  <a:gd name="T18" fmla="*/ 219 w 303"/>
                  <a:gd name="T19" fmla="*/ 31 h 31"/>
                  <a:gd name="T20" fmla="*/ 135 w 303"/>
                  <a:gd name="T21" fmla="*/ 31 h 31"/>
                  <a:gd name="T22" fmla="*/ 85 w 303"/>
                  <a:gd name="T23" fmla="*/ 31 h 31"/>
                  <a:gd name="T24" fmla="*/ 85 w 303"/>
                  <a:gd name="T25" fmla="*/ 0 h 31"/>
                  <a:gd name="T26" fmla="*/ 135 w 303"/>
                  <a:gd name="T27" fmla="*/ 0 h 31"/>
                  <a:gd name="T28" fmla="*/ 135 w 303"/>
                  <a:gd name="T29" fmla="*/ 31 h 31"/>
                  <a:gd name="T30" fmla="*/ 50 w 303"/>
                  <a:gd name="T31" fmla="*/ 31 h 31"/>
                  <a:gd name="T32" fmla="*/ 0 w 303"/>
                  <a:gd name="T33" fmla="*/ 31 h 31"/>
                  <a:gd name="T34" fmla="*/ 0 w 303"/>
                  <a:gd name="T35" fmla="*/ 0 h 31"/>
                  <a:gd name="T36" fmla="*/ 50 w 303"/>
                  <a:gd name="T37" fmla="*/ 0 h 31"/>
                  <a:gd name="T38" fmla="*/ 50 w 303"/>
                  <a:gd name="T3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1">
                    <a:moveTo>
                      <a:pt x="303" y="31"/>
                    </a:moveTo>
                    <a:lnTo>
                      <a:pt x="254" y="31"/>
                    </a:lnTo>
                    <a:lnTo>
                      <a:pt x="254" y="0"/>
                    </a:lnTo>
                    <a:lnTo>
                      <a:pt x="303" y="0"/>
                    </a:lnTo>
                    <a:lnTo>
                      <a:pt x="303" y="31"/>
                    </a:lnTo>
                    <a:close/>
                    <a:moveTo>
                      <a:pt x="219" y="31"/>
                    </a:moveTo>
                    <a:lnTo>
                      <a:pt x="169" y="31"/>
                    </a:lnTo>
                    <a:lnTo>
                      <a:pt x="169" y="0"/>
                    </a:lnTo>
                    <a:lnTo>
                      <a:pt x="219" y="0"/>
                    </a:lnTo>
                    <a:lnTo>
                      <a:pt x="219" y="31"/>
                    </a:lnTo>
                    <a:close/>
                    <a:moveTo>
                      <a:pt x="135" y="31"/>
                    </a:moveTo>
                    <a:lnTo>
                      <a:pt x="85" y="31"/>
                    </a:lnTo>
                    <a:lnTo>
                      <a:pt x="85" y="0"/>
                    </a:lnTo>
                    <a:lnTo>
                      <a:pt x="135" y="0"/>
                    </a:lnTo>
                    <a:lnTo>
                      <a:pt x="135" y="31"/>
                    </a:lnTo>
                    <a:close/>
                    <a:moveTo>
                      <a:pt x="50" y="31"/>
                    </a:moveTo>
                    <a:lnTo>
                      <a:pt x="0" y="31"/>
                    </a:lnTo>
                    <a:lnTo>
                      <a:pt x="0" y="0"/>
                    </a:lnTo>
                    <a:lnTo>
                      <a:pt x="50" y="0"/>
                    </a:lnTo>
                    <a:lnTo>
                      <a:pt x="50" y="31"/>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1" name="iṣḷïḓè"/>
              <p:cNvSpPr/>
              <p:nvPr/>
            </p:nvSpPr>
            <p:spPr bwMode="auto">
              <a:xfrm>
                <a:off x="3079" y="2744"/>
                <a:ext cx="303" cy="31"/>
              </a:xfrm>
              <a:custGeom>
                <a:avLst/>
                <a:gdLst>
                  <a:gd name="T0" fmla="*/ 303 w 303"/>
                  <a:gd name="T1" fmla="*/ 31 h 31"/>
                  <a:gd name="T2" fmla="*/ 254 w 303"/>
                  <a:gd name="T3" fmla="*/ 31 h 31"/>
                  <a:gd name="T4" fmla="*/ 254 w 303"/>
                  <a:gd name="T5" fmla="*/ 0 h 31"/>
                  <a:gd name="T6" fmla="*/ 303 w 303"/>
                  <a:gd name="T7" fmla="*/ 0 h 31"/>
                  <a:gd name="T8" fmla="*/ 303 w 303"/>
                  <a:gd name="T9" fmla="*/ 31 h 31"/>
                  <a:gd name="T10" fmla="*/ 219 w 303"/>
                  <a:gd name="T11" fmla="*/ 31 h 31"/>
                  <a:gd name="T12" fmla="*/ 169 w 303"/>
                  <a:gd name="T13" fmla="*/ 31 h 31"/>
                  <a:gd name="T14" fmla="*/ 169 w 303"/>
                  <a:gd name="T15" fmla="*/ 0 h 31"/>
                  <a:gd name="T16" fmla="*/ 219 w 303"/>
                  <a:gd name="T17" fmla="*/ 0 h 31"/>
                  <a:gd name="T18" fmla="*/ 219 w 303"/>
                  <a:gd name="T19" fmla="*/ 31 h 31"/>
                  <a:gd name="T20" fmla="*/ 135 w 303"/>
                  <a:gd name="T21" fmla="*/ 31 h 31"/>
                  <a:gd name="T22" fmla="*/ 85 w 303"/>
                  <a:gd name="T23" fmla="*/ 31 h 31"/>
                  <a:gd name="T24" fmla="*/ 85 w 303"/>
                  <a:gd name="T25" fmla="*/ 0 h 31"/>
                  <a:gd name="T26" fmla="*/ 135 w 303"/>
                  <a:gd name="T27" fmla="*/ 0 h 31"/>
                  <a:gd name="T28" fmla="*/ 135 w 303"/>
                  <a:gd name="T29" fmla="*/ 31 h 31"/>
                  <a:gd name="T30" fmla="*/ 50 w 303"/>
                  <a:gd name="T31" fmla="*/ 31 h 31"/>
                  <a:gd name="T32" fmla="*/ 0 w 303"/>
                  <a:gd name="T33" fmla="*/ 31 h 31"/>
                  <a:gd name="T34" fmla="*/ 0 w 303"/>
                  <a:gd name="T35" fmla="*/ 0 h 31"/>
                  <a:gd name="T36" fmla="*/ 50 w 303"/>
                  <a:gd name="T37" fmla="*/ 0 h 31"/>
                  <a:gd name="T38" fmla="*/ 50 w 303"/>
                  <a:gd name="T3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1">
                    <a:moveTo>
                      <a:pt x="303" y="31"/>
                    </a:moveTo>
                    <a:lnTo>
                      <a:pt x="254" y="31"/>
                    </a:lnTo>
                    <a:lnTo>
                      <a:pt x="254" y="0"/>
                    </a:lnTo>
                    <a:lnTo>
                      <a:pt x="303" y="0"/>
                    </a:lnTo>
                    <a:lnTo>
                      <a:pt x="303" y="31"/>
                    </a:lnTo>
                    <a:close/>
                    <a:moveTo>
                      <a:pt x="219" y="31"/>
                    </a:moveTo>
                    <a:lnTo>
                      <a:pt x="169" y="31"/>
                    </a:lnTo>
                    <a:lnTo>
                      <a:pt x="169" y="0"/>
                    </a:lnTo>
                    <a:lnTo>
                      <a:pt x="219" y="0"/>
                    </a:lnTo>
                    <a:lnTo>
                      <a:pt x="219" y="31"/>
                    </a:lnTo>
                    <a:close/>
                    <a:moveTo>
                      <a:pt x="135" y="31"/>
                    </a:moveTo>
                    <a:lnTo>
                      <a:pt x="85" y="31"/>
                    </a:lnTo>
                    <a:lnTo>
                      <a:pt x="85" y="0"/>
                    </a:lnTo>
                    <a:lnTo>
                      <a:pt x="135" y="0"/>
                    </a:lnTo>
                    <a:lnTo>
                      <a:pt x="135" y="31"/>
                    </a:lnTo>
                    <a:close/>
                    <a:moveTo>
                      <a:pt x="50" y="31"/>
                    </a:moveTo>
                    <a:lnTo>
                      <a:pt x="0" y="31"/>
                    </a:lnTo>
                    <a:lnTo>
                      <a:pt x="0" y="0"/>
                    </a:lnTo>
                    <a:lnTo>
                      <a:pt x="50" y="0"/>
                    </a:lnTo>
                    <a:lnTo>
                      <a:pt x="50" y="31"/>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2" name="íṡļîḑê"/>
              <p:cNvSpPr/>
              <p:nvPr/>
            </p:nvSpPr>
            <p:spPr bwMode="auto">
              <a:xfrm>
                <a:off x="3079" y="2744"/>
                <a:ext cx="303" cy="31"/>
              </a:xfrm>
              <a:custGeom>
                <a:avLst/>
                <a:gdLst>
                  <a:gd name="T0" fmla="*/ 303 w 303"/>
                  <a:gd name="T1" fmla="*/ 31 h 31"/>
                  <a:gd name="T2" fmla="*/ 254 w 303"/>
                  <a:gd name="T3" fmla="*/ 31 h 31"/>
                  <a:gd name="T4" fmla="*/ 254 w 303"/>
                  <a:gd name="T5" fmla="*/ 0 h 31"/>
                  <a:gd name="T6" fmla="*/ 303 w 303"/>
                  <a:gd name="T7" fmla="*/ 0 h 31"/>
                  <a:gd name="T8" fmla="*/ 303 w 303"/>
                  <a:gd name="T9" fmla="*/ 31 h 31"/>
                  <a:gd name="T10" fmla="*/ 219 w 303"/>
                  <a:gd name="T11" fmla="*/ 31 h 31"/>
                  <a:gd name="T12" fmla="*/ 169 w 303"/>
                  <a:gd name="T13" fmla="*/ 31 h 31"/>
                  <a:gd name="T14" fmla="*/ 169 w 303"/>
                  <a:gd name="T15" fmla="*/ 0 h 31"/>
                  <a:gd name="T16" fmla="*/ 219 w 303"/>
                  <a:gd name="T17" fmla="*/ 0 h 31"/>
                  <a:gd name="T18" fmla="*/ 219 w 303"/>
                  <a:gd name="T19" fmla="*/ 31 h 31"/>
                  <a:gd name="T20" fmla="*/ 135 w 303"/>
                  <a:gd name="T21" fmla="*/ 31 h 31"/>
                  <a:gd name="T22" fmla="*/ 85 w 303"/>
                  <a:gd name="T23" fmla="*/ 31 h 31"/>
                  <a:gd name="T24" fmla="*/ 85 w 303"/>
                  <a:gd name="T25" fmla="*/ 0 h 31"/>
                  <a:gd name="T26" fmla="*/ 135 w 303"/>
                  <a:gd name="T27" fmla="*/ 0 h 31"/>
                  <a:gd name="T28" fmla="*/ 135 w 303"/>
                  <a:gd name="T29" fmla="*/ 31 h 31"/>
                  <a:gd name="T30" fmla="*/ 50 w 303"/>
                  <a:gd name="T31" fmla="*/ 31 h 31"/>
                  <a:gd name="T32" fmla="*/ 0 w 303"/>
                  <a:gd name="T33" fmla="*/ 31 h 31"/>
                  <a:gd name="T34" fmla="*/ 0 w 303"/>
                  <a:gd name="T35" fmla="*/ 0 h 31"/>
                  <a:gd name="T36" fmla="*/ 50 w 303"/>
                  <a:gd name="T37" fmla="*/ 0 h 31"/>
                  <a:gd name="T38" fmla="*/ 50 w 303"/>
                  <a:gd name="T3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1">
                    <a:moveTo>
                      <a:pt x="303" y="31"/>
                    </a:moveTo>
                    <a:lnTo>
                      <a:pt x="254" y="31"/>
                    </a:lnTo>
                    <a:lnTo>
                      <a:pt x="254" y="0"/>
                    </a:lnTo>
                    <a:lnTo>
                      <a:pt x="303" y="0"/>
                    </a:lnTo>
                    <a:lnTo>
                      <a:pt x="303" y="31"/>
                    </a:lnTo>
                    <a:moveTo>
                      <a:pt x="219" y="31"/>
                    </a:moveTo>
                    <a:lnTo>
                      <a:pt x="169" y="31"/>
                    </a:lnTo>
                    <a:lnTo>
                      <a:pt x="169" y="0"/>
                    </a:lnTo>
                    <a:lnTo>
                      <a:pt x="219" y="0"/>
                    </a:lnTo>
                    <a:lnTo>
                      <a:pt x="219" y="31"/>
                    </a:lnTo>
                    <a:moveTo>
                      <a:pt x="135" y="31"/>
                    </a:moveTo>
                    <a:lnTo>
                      <a:pt x="85" y="31"/>
                    </a:lnTo>
                    <a:lnTo>
                      <a:pt x="85" y="0"/>
                    </a:lnTo>
                    <a:lnTo>
                      <a:pt x="135" y="0"/>
                    </a:lnTo>
                    <a:lnTo>
                      <a:pt x="135" y="31"/>
                    </a:lnTo>
                    <a:moveTo>
                      <a:pt x="50" y="31"/>
                    </a:moveTo>
                    <a:lnTo>
                      <a:pt x="0" y="31"/>
                    </a:lnTo>
                    <a:lnTo>
                      <a:pt x="0" y="0"/>
                    </a:lnTo>
                    <a:lnTo>
                      <a:pt x="50" y="0"/>
                    </a:lnTo>
                    <a:lnTo>
                      <a:pt x="50"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3" name="íṥ1iḍè"/>
              <p:cNvSpPr/>
              <p:nvPr/>
            </p:nvSpPr>
            <p:spPr bwMode="auto">
              <a:xfrm>
                <a:off x="3079" y="2807"/>
                <a:ext cx="303" cy="32"/>
              </a:xfrm>
              <a:custGeom>
                <a:avLst/>
                <a:gdLst>
                  <a:gd name="T0" fmla="*/ 303 w 303"/>
                  <a:gd name="T1" fmla="*/ 32 h 32"/>
                  <a:gd name="T2" fmla="*/ 254 w 303"/>
                  <a:gd name="T3" fmla="*/ 32 h 32"/>
                  <a:gd name="T4" fmla="*/ 254 w 303"/>
                  <a:gd name="T5" fmla="*/ 0 h 32"/>
                  <a:gd name="T6" fmla="*/ 303 w 303"/>
                  <a:gd name="T7" fmla="*/ 0 h 32"/>
                  <a:gd name="T8" fmla="*/ 303 w 303"/>
                  <a:gd name="T9" fmla="*/ 32 h 32"/>
                  <a:gd name="T10" fmla="*/ 219 w 303"/>
                  <a:gd name="T11" fmla="*/ 32 h 32"/>
                  <a:gd name="T12" fmla="*/ 169 w 303"/>
                  <a:gd name="T13" fmla="*/ 32 h 32"/>
                  <a:gd name="T14" fmla="*/ 169 w 303"/>
                  <a:gd name="T15" fmla="*/ 0 h 32"/>
                  <a:gd name="T16" fmla="*/ 219 w 303"/>
                  <a:gd name="T17" fmla="*/ 0 h 32"/>
                  <a:gd name="T18" fmla="*/ 219 w 303"/>
                  <a:gd name="T19" fmla="*/ 32 h 32"/>
                  <a:gd name="T20" fmla="*/ 135 w 303"/>
                  <a:gd name="T21" fmla="*/ 32 h 32"/>
                  <a:gd name="T22" fmla="*/ 85 w 303"/>
                  <a:gd name="T23" fmla="*/ 32 h 32"/>
                  <a:gd name="T24" fmla="*/ 85 w 303"/>
                  <a:gd name="T25" fmla="*/ 0 h 32"/>
                  <a:gd name="T26" fmla="*/ 135 w 303"/>
                  <a:gd name="T27" fmla="*/ 0 h 32"/>
                  <a:gd name="T28" fmla="*/ 135 w 303"/>
                  <a:gd name="T29" fmla="*/ 32 h 32"/>
                  <a:gd name="T30" fmla="*/ 50 w 303"/>
                  <a:gd name="T31" fmla="*/ 32 h 32"/>
                  <a:gd name="T32" fmla="*/ 0 w 303"/>
                  <a:gd name="T33" fmla="*/ 32 h 32"/>
                  <a:gd name="T34" fmla="*/ 0 w 303"/>
                  <a:gd name="T35" fmla="*/ 0 h 32"/>
                  <a:gd name="T36" fmla="*/ 50 w 303"/>
                  <a:gd name="T37" fmla="*/ 0 h 32"/>
                  <a:gd name="T38" fmla="*/ 50 w 303"/>
                  <a:gd name="T3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2">
                    <a:moveTo>
                      <a:pt x="303" y="32"/>
                    </a:moveTo>
                    <a:lnTo>
                      <a:pt x="254" y="32"/>
                    </a:lnTo>
                    <a:lnTo>
                      <a:pt x="254" y="0"/>
                    </a:lnTo>
                    <a:lnTo>
                      <a:pt x="303" y="0"/>
                    </a:lnTo>
                    <a:lnTo>
                      <a:pt x="303" y="32"/>
                    </a:lnTo>
                    <a:close/>
                    <a:moveTo>
                      <a:pt x="219" y="32"/>
                    </a:moveTo>
                    <a:lnTo>
                      <a:pt x="169" y="32"/>
                    </a:lnTo>
                    <a:lnTo>
                      <a:pt x="169" y="0"/>
                    </a:lnTo>
                    <a:lnTo>
                      <a:pt x="219" y="0"/>
                    </a:lnTo>
                    <a:lnTo>
                      <a:pt x="219" y="32"/>
                    </a:lnTo>
                    <a:close/>
                    <a:moveTo>
                      <a:pt x="135" y="32"/>
                    </a:moveTo>
                    <a:lnTo>
                      <a:pt x="85" y="32"/>
                    </a:lnTo>
                    <a:lnTo>
                      <a:pt x="85" y="0"/>
                    </a:lnTo>
                    <a:lnTo>
                      <a:pt x="135" y="0"/>
                    </a:lnTo>
                    <a:lnTo>
                      <a:pt x="135" y="32"/>
                    </a:lnTo>
                    <a:close/>
                    <a:moveTo>
                      <a:pt x="50" y="32"/>
                    </a:moveTo>
                    <a:lnTo>
                      <a:pt x="0" y="32"/>
                    </a:lnTo>
                    <a:lnTo>
                      <a:pt x="0" y="0"/>
                    </a:lnTo>
                    <a:lnTo>
                      <a:pt x="50" y="0"/>
                    </a:lnTo>
                    <a:lnTo>
                      <a:pt x="50" y="32"/>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4" name="ïşľidè"/>
              <p:cNvSpPr/>
              <p:nvPr/>
            </p:nvSpPr>
            <p:spPr bwMode="auto">
              <a:xfrm>
                <a:off x="3079" y="2807"/>
                <a:ext cx="303" cy="32"/>
              </a:xfrm>
              <a:custGeom>
                <a:avLst/>
                <a:gdLst>
                  <a:gd name="T0" fmla="*/ 303 w 303"/>
                  <a:gd name="T1" fmla="*/ 32 h 32"/>
                  <a:gd name="T2" fmla="*/ 254 w 303"/>
                  <a:gd name="T3" fmla="*/ 32 h 32"/>
                  <a:gd name="T4" fmla="*/ 254 w 303"/>
                  <a:gd name="T5" fmla="*/ 0 h 32"/>
                  <a:gd name="T6" fmla="*/ 303 w 303"/>
                  <a:gd name="T7" fmla="*/ 0 h 32"/>
                  <a:gd name="T8" fmla="*/ 303 w 303"/>
                  <a:gd name="T9" fmla="*/ 32 h 32"/>
                  <a:gd name="T10" fmla="*/ 219 w 303"/>
                  <a:gd name="T11" fmla="*/ 32 h 32"/>
                  <a:gd name="T12" fmla="*/ 169 w 303"/>
                  <a:gd name="T13" fmla="*/ 32 h 32"/>
                  <a:gd name="T14" fmla="*/ 169 w 303"/>
                  <a:gd name="T15" fmla="*/ 0 h 32"/>
                  <a:gd name="T16" fmla="*/ 219 w 303"/>
                  <a:gd name="T17" fmla="*/ 0 h 32"/>
                  <a:gd name="T18" fmla="*/ 219 w 303"/>
                  <a:gd name="T19" fmla="*/ 32 h 32"/>
                  <a:gd name="T20" fmla="*/ 135 w 303"/>
                  <a:gd name="T21" fmla="*/ 32 h 32"/>
                  <a:gd name="T22" fmla="*/ 85 w 303"/>
                  <a:gd name="T23" fmla="*/ 32 h 32"/>
                  <a:gd name="T24" fmla="*/ 85 w 303"/>
                  <a:gd name="T25" fmla="*/ 0 h 32"/>
                  <a:gd name="T26" fmla="*/ 135 w 303"/>
                  <a:gd name="T27" fmla="*/ 0 h 32"/>
                  <a:gd name="T28" fmla="*/ 135 w 303"/>
                  <a:gd name="T29" fmla="*/ 32 h 32"/>
                  <a:gd name="T30" fmla="*/ 50 w 303"/>
                  <a:gd name="T31" fmla="*/ 32 h 32"/>
                  <a:gd name="T32" fmla="*/ 0 w 303"/>
                  <a:gd name="T33" fmla="*/ 32 h 32"/>
                  <a:gd name="T34" fmla="*/ 0 w 303"/>
                  <a:gd name="T35" fmla="*/ 0 h 32"/>
                  <a:gd name="T36" fmla="*/ 50 w 303"/>
                  <a:gd name="T37" fmla="*/ 0 h 32"/>
                  <a:gd name="T38" fmla="*/ 50 w 303"/>
                  <a:gd name="T3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2">
                    <a:moveTo>
                      <a:pt x="303" y="32"/>
                    </a:moveTo>
                    <a:lnTo>
                      <a:pt x="254" y="32"/>
                    </a:lnTo>
                    <a:lnTo>
                      <a:pt x="254" y="0"/>
                    </a:lnTo>
                    <a:lnTo>
                      <a:pt x="303" y="0"/>
                    </a:lnTo>
                    <a:lnTo>
                      <a:pt x="303" y="32"/>
                    </a:lnTo>
                    <a:moveTo>
                      <a:pt x="219" y="32"/>
                    </a:moveTo>
                    <a:lnTo>
                      <a:pt x="169" y="32"/>
                    </a:lnTo>
                    <a:lnTo>
                      <a:pt x="169" y="0"/>
                    </a:lnTo>
                    <a:lnTo>
                      <a:pt x="219" y="0"/>
                    </a:lnTo>
                    <a:lnTo>
                      <a:pt x="219" y="32"/>
                    </a:lnTo>
                    <a:moveTo>
                      <a:pt x="135" y="32"/>
                    </a:moveTo>
                    <a:lnTo>
                      <a:pt x="85" y="32"/>
                    </a:lnTo>
                    <a:lnTo>
                      <a:pt x="85" y="0"/>
                    </a:lnTo>
                    <a:lnTo>
                      <a:pt x="135" y="0"/>
                    </a:lnTo>
                    <a:lnTo>
                      <a:pt x="135" y="32"/>
                    </a:lnTo>
                    <a:moveTo>
                      <a:pt x="50" y="32"/>
                    </a:moveTo>
                    <a:lnTo>
                      <a:pt x="0" y="32"/>
                    </a:lnTo>
                    <a:lnTo>
                      <a:pt x="0" y="0"/>
                    </a:lnTo>
                    <a:lnTo>
                      <a:pt x="50" y="0"/>
                    </a:lnTo>
                    <a:lnTo>
                      <a:pt x="50" y="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5" name="ï$liďe"/>
              <p:cNvSpPr/>
              <p:nvPr/>
            </p:nvSpPr>
            <p:spPr bwMode="auto">
              <a:xfrm>
                <a:off x="3079" y="2876"/>
                <a:ext cx="303" cy="31"/>
              </a:xfrm>
              <a:custGeom>
                <a:avLst/>
                <a:gdLst>
                  <a:gd name="T0" fmla="*/ 303 w 303"/>
                  <a:gd name="T1" fmla="*/ 31 h 31"/>
                  <a:gd name="T2" fmla="*/ 254 w 303"/>
                  <a:gd name="T3" fmla="*/ 31 h 31"/>
                  <a:gd name="T4" fmla="*/ 254 w 303"/>
                  <a:gd name="T5" fmla="*/ 0 h 31"/>
                  <a:gd name="T6" fmla="*/ 303 w 303"/>
                  <a:gd name="T7" fmla="*/ 0 h 31"/>
                  <a:gd name="T8" fmla="*/ 303 w 303"/>
                  <a:gd name="T9" fmla="*/ 31 h 31"/>
                  <a:gd name="T10" fmla="*/ 219 w 303"/>
                  <a:gd name="T11" fmla="*/ 31 h 31"/>
                  <a:gd name="T12" fmla="*/ 169 w 303"/>
                  <a:gd name="T13" fmla="*/ 31 h 31"/>
                  <a:gd name="T14" fmla="*/ 169 w 303"/>
                  <a:gd name="T15" fmla="*/ 0 h 31"/>
                  <a:gd name="T16" fmla="*/ 219 w 303"/>
                  <a:gd name="T17" fmla="*/ 0 h 31"/>
                  <a:gd name="T18" fmla="*/ 219 w 303"/>
                  <a:gd name="T19" fmla="*/ 31 h 31"/>
                  <a:gd name="T20" fmla="*/ 135 w 303"/>
                  <a:gd name="T21" fmla="*/ 31 h 31"/>
                  <a:gd name="T22" fmla="*/ 85 w 303"/>
                  <a:gd name="T23" fmla="*/ 31 h 31"/>
                  <a:gd name="T24" fmla="*/ 85 w 303"/>
                  <a:gd name="T25" fmla="*/ 0 h 31"/>
                  <a:gd name="T26" fmla="*/ 135 w 303"/>
                  <a:gd name="T27" fmla="*/ 0 h 31"/>
                  <a:gd name="T28" fmla="*/ 135 w 303"/>
                  <a:gd name="T29" fmla="*/ 31 h 31"/>
                  <a:gd name="T30" fmla="*/ 50 w 303"/>
                  <a:gd name="T31" fmla="*/ 31 h 31"/>
                  <a:gd name="T32" fmla="*/ 0 w 303"/>
                  <a:gd name="T33" fmla="*/ 31 h 31"/>
                  <a:gd name="T34" fmla="*/ 0 w 303"/>
                  <a:gd name="T35" fmla="*/ 0 h 31"/>
                  <a:gd name="T36" fmla="*/ 50 w 303"/>
                  <a:gd name="T37" fmla="*/ 0 h 31"/>
                  <a:gd name="T38" fmla="*/ 50 w 303"/>
                  <a:gd name="T3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1">
                    <a:moveTo>
                      <a:pt x="303" y="31"/>
                    </a:moveTo>
                    <a:lnTo>
                      <a:pt x="254" y="31"/>
                    </a:lnTo>
                    <a:lnTo>
                      <a:pt x="254" y="0"/>
                    </a:lnTo>
                    <a:lnTo>
                      <a:pt x="303" y="0"/>
                    </a:lnTo>
                    <a:lnTo>
                      <a:pt x="303" y="31"/>
                    </a:lnTo>
                    <a:close/>
                    <a:moveTo>
                      <a:pt x="219" y="31"/>
                    </a:moveTo>
                    <a:lnTo>
                      <a:pt x="169" y="31"/>
                    </a:lnTo>
                    <a:lnTo>
                      <a:pt x="169" y="0"/>
                    </a:lnTo>
                    <a:lnTo>
                      <a:pt x="219" y="0"/>
                    </a:lnTo>
                    <a:lnTo>
                      <a:pt x="219" y="31"/>
                    </a:lnTo>
                    <a:close/>
                    <a:moveTo>
                      <a:pt x="135" y="31"/>
                    </a:moveTo>
                    <a:lnTo>
                      <a:pt x="85" y="31"/>
                    </a:lnTo>
                    <a:lnTo>
                      <a:pt x="85" y="0"/>
                    </a:lnTo>
                    <a:lnTo>
                      <a:pt x="135" y="0"/>
                    </a:lnTo>
                    <a:lnTo>
                      <a:pt x="135" y="31"/>
                    </a:lnTo>
                    <a:close/>
                    <a:moveTo>
                      <a:pt x="50" y="31"/>
                    </a:moveTo>
                    <a:lnTo>
                      <a:pt x="0" y="31"/>
                    </a:lnTo>
                    <a:lnTo>
                      <a:pt x="0" y="0"/>
                    </a:lnTo>
                    <a:lnTo>
                      <a:pt x="50" y="0"/>
                    </a:lnTo>
                    <a:lnTo>
                      <a:pt x="50" y="31"/>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6" name="ïṡlíḓè"/>
              <p:cNvSpPr/>
              <p:nvPr/>
            </p:nvSpPr>
            <p:spPr bwMode="auto">
              <a:xfrm>
                <a:off x="3079" y="2876"/>
                <a:ext cx="303" cy="31"/>
              </a:xfrm>
              <a:custGeom>
                <a:avLst/>
                <a:gdLst>
                  <a:gd name="T0" fmla="*/ 303 w 303"/>
                  <a:gd name="T1" fmla="*/ 31 h 31"/>
                  <a:gd name="T2" fmla="*/ 254 w 303"/>
                  <a:gd name="T3" fmla="*/ 31 h 31"/>
                  <a:gd name="T4" fmla="*/ 254 w 303"/>
                  <a:gd name="T5" fmla="*/ 0 h 31"/>
                  <a:gd name="T6" fmla="*/ 303 w 303"/>
                  <a:gd name="T7" fmla="*/ 0 h 31"/>
                  <a:gd name="T8" fmla="*/ 303 w 303"/>
                  <a:gd name="T9" fmla="*/ 31 h 31"/>
                  <a:gd name="T10" fmla="*/ 219 w 303"/>
                  <a:gd name="T11" fmla="*/ 31 h 31"/>
                  <a:gd name="T12" fmla="*/ 169 w 303"/>
                  <a:gd name="T13" fmla="*/ 31 h 31"/>
                  <a:gd name="T14" fmla="*/ 169 w 303"/>
                  <a:gd name="T15" fmla="*/ 0 h 31"/>
                  <a:gd name="T16" fmla="*/ 219 w 303"/>
                  <a:gd name="T17" fmla="*/ 0 h 31"/>
                  <a:gd name="T18" fmla="*/ 219 w 303"/>
                  <a:gd name="T19" fmla="*/ 31 h 31"/>
                  <a:gd name="T20" fmla="*/ 135 w 303"/>
                  <a:gd name="T21" fmla="*/ 31 h 31"/>
                  <a:gd name="T22" fmla="*/ 85 w 303"/>
                  <a:gd name="T23" fmla="*/ 31 h 31"/>
                  <a:gd name="T24" fmla="*/ 85 w 303"/>
                  <a:gd name="T25" fmla="*/ 0 h 31"/>
                  <a:gd name="T26" fmla="*/ 135 w 303"/>
                  <a:gd name="T27" fmla="*/ 0 h 31"/>
                  <a:gd name="T28" fmla="*/ 135 w 303"/>
                  <a:gd name="T29" fmla="*/ 31 h 31"/>
                  <a:gd name="T30" fmla="*/ 50 w 303"/>
                  <a:gd name="T31" fmla="*/ 31 h 31"/>
                  <a:gd name="T32" fmla="*/ 0 w 303"/>
                  <a:gd name="T33" fmla="*/ 31 h 31"/>
                  <a:gd name="T34" fmla="*/ 0 w 303"/>
                  <a:gd name="T35" fmla="*/ 0 h 31"/>
                  <a:gd name="T36" fmla="*/ 50 w 303"/>
                  <a:gd name="T37" fmla="*/ 0 h 31"/>
                  <a:gd name="T38" fmla="*/ 50 w 303"/>
                  <a:gd name="T3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1">
                    <a:moveTo>
                      <a:pt x="303" y="31"/>
                    </a:moveTo>
                    <a:lnTo>
                      <a:pt x="254" y="31"/>
                    </a:lnTo>
                    <a:lnTo>
                      <a:pt x="254" y="0"/>
                    </a:lnTo>
                    <a:lnTo>
                      <a:pt x="303" y="0"/>
                    </a:lnTo>
                    <a:lnTo>
                      <a:pt x="303" y="31"/>
                    </a:lnTo>
                    <a:moveTo>
                      <a:pt x="219" y="31"/>
                    </a:moveTo>
                    <a:lnTo>
                      <a:pt x="169" y="31"/>
                    </a:lnTo>
                    <a:lnTo>
                      <a:pt x="169" y="0"/>
                    </a:lnTo>
                    <a:lnTo>
                      <a:pt x="219" y="0"/>
                    </a:lnTo>
                    <a:lnTo>
                      <a:pt x="219" y="31"/>
                    </a:lnTo>
                    <a:moveTo>
                      <a:pt x="135" y="31"/>
                    </a:moveTo>
                    <a:lnTo>
                      <a:pt x="85" y="31"/>
                    </a:lnTo>
                    <a:lnTo>
                      <a:pt x="85" y="0"/>
                    </a:lnTo>
                    <a:lnTo>
                      <a:pt x="135" y="0"/>
                    </a:lnTo>
                    <a:lnTo>
                      <a:pt x="135" y="31"/>
                    </a:lnTo>
                    <a:moveTo>
                      <a:pt x="50" y="31"/>
                    </a:moveTo>
                    <a:lnTo>
                      <a:pt x="0" y="31"/>
                    </a:lnTo>
                    <a:lnTo>
                      <a:pt x="0" y="0"/>
                    </a:lnTo>
                    <a:lnTo>
                      <a:pt x="50" y="0"/>
                    </a:lnTo>
                    <a:lnTo>
                      <a:pt x="50" y="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7" name="íṥļiďe"/>
              <p:cNvSpPr/>
              <p:nvPr/>
            </p:nvSpPr>
            <p:spPr bwMode="auto">
              <a:xfrm>
                <a:off x="3079" y="2933"/>
                <a:ext cx="303" cy="33"/>
              </a:xfrm>
              <a:custGeom>
                <a:avLst/>
                <a:gdLst>
                  <a:gd name="T0" fmla="*/ 303 w 303"/>
                  <a:gd name="T1" fmla="*/ 33 h 33"/>
                  <a:gd name="T2" fmla="*/ 254 w 303"/>
                  <a:gd name="T3" fmla="*/ 33 h 33"/>
                  <a:gd name="T4" fmla="*/ 254 w 303"/>
                  <a:gd name="T5" fmla="*/ 0 h 33"/>
                  <a:gd name="T6" fmla="*/ 303 w 303"/>
                  <a:gd name="T7" fmla="*/ 0 h 33"/>
                  <a:gd name="T8" fmla="*/ 303 w 303"/>
                  <a:gd name="T9" fmla="*/ 33 h 33"/>
                  <a:gd name="T10" fmla="*/ 219 w 303"/>
                  <a:gd name="T11" fmla="*/ 33 h 33"/>
                  <a:gd name="T12" fmla="*/ 169 w 303"/>
                  <a:gd name="T13" fmla="*/ 33 h 33"/>
                  <a:gd name="T14" fmla="*/ 169 w 303"/>
                  <a:gd name="T15" fmla="*/ 0 h 33"/>
                  <a:gd name="T16" fmla="*/ 219 w 303"/>
                  <a:gd name="T17" fmla="*/ 0 h 33"/>
                  <a:gd name="T18" fmla="*/ 219 w 303"/>
                  <a:gd name="T19" fmla="*/ 33 h 33"/>
                  <a:gd name="T20" fmla="*/ 135 w 303"/>
                  <a:gd name="T21" fmla="*/ 33 h 33"/>
                  <a:gd name="T22" fmla="*/ 85 w 303"/>
                  <a:gd name="T23" fmla="*/ 33 h 33"/>
                  <a:gd name="T24" fmla="*/ 85 w 303"/>
                  <a:gd name="T25" fmla="*/ 0 h 33"/>
                  <a:gd name="T26" fmla="*/ 135 w 303"/>
                  <a:gd name="T27" fmla="*/ 0 h 33"/>
                  <a:gd name="T28" fmla="*/ 135 w 303"/>
                  <a:gd name="T29" fmla="*/ 33 h 33"/>
                  <a:gd name="T30" fmla="*/ 50 w 303"/>
                  <a:gd name="T31" fmla="*/ 33 h 33"/>
                  <a:gd name="T32" fmla="*/ 0 w 303"/>
                  <a:gd name="T33" fmla="*/ 33 h 33"/>
                  <a:gd name="T34" fmla="*/ 0 w 303"/>
                  <a:gd name="T35" fmla="*/ 0 h 33"/>
                  <a:gd name="T36" fmla="*/ 50 w 303"/>
                  <a:gd name="T37" fmla="*/ 0 h 33"/>
                  <a:gd name="T38" fmla="*/ 50 w 303"/>
                  <a:gd name="T3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3">
                    <a:moveTo>
                      <a:pt x="303" y="33"/>
                    </a:moveTo>
                    <a:lnTo>
                      <a:pt x="254" y="33"/>
                    </a:lnTo>
                    <a:lnTo>
                      <a:pt x="254" y="0"/>
                    </a:lnTo>
                    <a:lnTo>
                      <a:pt x="303" y="0"/>
                    </a:lnTo>
                    <a:lnTo>
                      <a:pt x="303" y="33"/>
                    </a:lnTo>
                    <a:close/>
                    <a:moveTo>
                      <a:pt x="219" y="33"/>
                    </a:moveTo>
                    <a:lnTo>
                      <a:pt x="169" y="33"/>
                    </a:lnTo>
                    <a:lnTo>
                      <a:pt x="169" y="0"/>
                    </a:lnTo>
                    <a:lnTo>
                      <a:pt x="219" y="0"/>
                    </a:lnTo>
                    <a:lnTo>
                      <a:pt x="219" y="33"/>
                    </a:lnTo>
                    <a:close/>
                    <a:moveTo>
                      <a:pt x="135" y="33"/>
                    </a:moveTo>
                    <a:lnTo>
                      <a:pt x="85" y="33"/>
                    </a:lnTo>
                    <a:lnTo>
                      <a:pt x="85" y="0"/>
                    </a:lnTo>
                    <a:lnTo>
                      <a:pt x="135" y="0"/>
                    </a:lnTo>
                    <a:lnTo>
                      <a:pt x="135" y="33"/>
                    </a:lnTo>
                    <a:close/>
                    <a:moveTo>
                      <a:pt x="50" y="33"/>
                    </a:moveTo>
                    <a:lnTo>
                      <a:pt x="0" y="33"/>
                    </a:lnTo>
                    <a:lnTo>
                      <a:pt x="0" y="0"/>
                    </a:lnTo>
                    <a:lnTo>
                      <a:pt x="50" y="0"/>
                    </a:lnTo>
                    <a:lnTo>
                      <a:pt x="50" y="33"/>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8" name="îsļíḍé"/>
              <p:cNvSpPr/>
              <p:nvPr/>
            </p:nvSpPr>
            <p:spPr bwMode="auto">
              <a:xfrm>
                <a:off x="3079" y="2933"/>
                <a:ext cx="303" cy="33"/>
              </a:xfrm>
              <a:custGeom>
                <a:avLst/>
                <a:gdLst>
                  <a:gd name="T0" fmla="*/ 303 w 303"/>
                  <a:gd name="T1" fmla="*/ 33 h 33"/>
                  <a:gd name="T2" fmla="*/ 254 w 303"/>
                  <a:gd name="T3" fmla="*/ 33 h 33"/>
                  <a:gd name="T4" fmla="*/ 254 w 303"/>
                  <a:gd name="T5" fmla="*/ 0 h 33"/>
                  <a:gd name="T6" fmla="*/ 303 w 303"/>
                  <a:gd name="T7" fmla="*/ 0 h 33"/>
                  <a:gd name="T8" fmla="*/ 303 w 303"/>
                  <a:gd name="T9" fmla="*/ 33 h 33"/>
                  <a:gd name="T10" fmla="*/ 219 w 303"/>
                  <a:gd name="T11" fmla="*/ 33 h 33"/>
                  <a:gd name="T12" fmla="*/ 169 w 303"/>
                  <a:gd name="T13" fmla="*/ 33 h 33"/>
                  <a:gd name="T14" fmla="*/ 169 w 303"/>
                  <a:gd name="T15" fmla="*/ 0 h 33"/>
                  <a:gd name="T16" fmla="*/ 219 w 303"/>
                  <a:gd name="T17" fmla="*/ 0 h 33"/>
                  <a:gd name="T18" fmla="*/ 219 w 303"/>
                  <a:gd name="T19" fmla="*/ 33 h 33"/>
                  <a:gd name="T20" fmla="*/ 135 w 303"/>
                  <a:gd name="T21" fmla="*/ 33 h 33"/>
                  <a:gd name="T22" fmla="*/ 85 w 303"/>
                  <a:gd name="T23" fmla="*/ 33 h 33"/>
                  <a:gd name="T24" fmla="*/ 85 w 303"/>
                  <a:gd name="T25" fmla="*/ 0 h 33"/>
                  <a:gd name="T26" fmla="*/ 135 w 303"/>
                  <a:gd name="T27" fmla="*/ 0 h 33"/>
                  <a:gd name="T28" fmla="*/ 135 w 303"/>
                  <a:gd name="T29" fmla="*/ 33 h 33"/>
                  <a:gd name="T30" fmla="*/ 50 w 303"/>
                  <a:gd name="T31" fmla="*/ 33 h 33"/>
                  <a:gd name="T32" fmla="*/ 0 w 303"/>
                  <a:gd name="T33" fmla="*/ 33 h 33"/>
                  <a:gd name="T34" fmla="*/ 0 w 303"/>
                  <a:gd name="T35" fmla="*/ 0 h 33"/>
                  <a:gd name="T36" fmla="*/ 50 w 303"/>
                  <a:gd name="T37" fmla="*/ 0 h 33"/>
                  <a:gd name="T38" fmla="*/ 50 w 303"/>
                  <a:gd name="T3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3">
                    <a:moveTo>
                      <a:pt x="303" y="33"/>
                    </a:moveTo>
                    <a:lnTo>
                      <a:pt x="254" y="33"/>
                    </a:lnTo>
                    <a:lnTo>
                      <a:pt x="254" y="0"/>
                    </a:lnTo>
                    <a:lnTo>
                      <a:pt x="303" y="0"/>
                    </a:lnTo>
                    <a:lnTo>
                      <a:pt x="303" y="33"/>
                    </a:lnTo>
                    <a:moveTo>
                      <a:pt x="219" y="33"/>
                    </a:moveTo>
                    <a:lnTo>
                      <a:pt x="169" y="33"/>
                    </a:lnTo>
                    <a:lnTo>
                      <a:pt x="169" y="0"/>
                    </a:lnTo>
                    <a:lnTo>
                      <a:pt x="219" y="0"/>
                    </a:lnTo>
                    <a:lnTo>
                      <a:pt x="219" y="33"/>
                    </a:lnTo>
                    <a:moveTo>
                      <a:pt x="135" y="33"/>
                    </a:moveTo>
                    <a:lnTo>
                      <a:pt x="85" y="33"/>
                    </a:lnTo>
                    <a:lnTo>
                      <a:pt x="85" y="0"/>
                    </a:lnTo>
                    <a:lnTo>
                      <a:pt x="135" y="0"/>
                    </a:lnTo>
                    <a:lnTo>
                      <a:pt x="135" y="33"/>
                    </a:lnTo>
                    <a:moveTo>
                      <a:pt x="50" y="33"/>
                    </a:moveTo>
                    <a:lnTo>
                      <a:pt x="0" y="33"/>
                    </a:lnTo>
                    <a:lnTo>
                      <a:pt x="0" y="0"/>
                    </a:lnTo>
                    <a:lnTo>
                      <a:pt x="50" y="0"/>
                    </a:lnTo>
                    <a:lnTo>
                      <a:pt x="50"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9" name="ïşlïḋê"/>
              <p:cNvSpPr/>
              <p:nvPr/>
            </p:nvSpPr>
            <p:spPr bwMode="auto">
              <a:xfrm>
                <a:off x="3079" y="2997"/>
                <a:ext cx="303" cy="32"/>
              </a:xfrm>
              <a:custGeom>
                <a:avLst/>
                <a:gdLst>
                  <a:gd name="T0" fmla="*/ 303 w 303"/>
                  <a:gd name="T1" fmla="*/ 32 h 32"/>
                  <a:gd name="T2" fmla="*/ 254 w 303"/>
                  <a:gd name="T3" fmla="*/ 32 h 32"/>
                  <a:gd name="T4" fmla="*/ 254 w 303"/>
                  <a:gd name="T5" fmla="*/ 0 h 32"/>
                  <a:gd name="T6" fmla="*/ 303 w 303"/>
                  <a:gd name="T7" fmla="*/ 0 h 32"/>
                  <a:gd name="T8" fmla="*/ 303 w 303"/>
                  <a:gd name="T9" fmla="*/ 32 h 32"/>
                  <a:gd name="T10" fmla="*/ 219 w 303"/>
                  <a:gd name="T11" fmla="*/ 32 h 32"/>
                  <a:gd name="T12" fmla="*/ 169 w 303"/>
                  <a:gd name="T13" fmla="*/ 32 h 32"/>
                  <a:gd name="T14" fmla="*/ 169 w 303"/>
                  <a:gd name="T15" fmla="*/ 0 h 32"/>
                  <a:gd name="T16" fmla="*/ 219 w 303"/>
                  <a:gd name="T17" fmla="*/ 0 h 32"/>
                  <a:gd name="T18" fmla="*/ 219 w 303"/>
                  <a:gd name="T19" fmla="*/ 32 h 32"/>
                  <a:gd name="T20" fmla="*/ 135 w 303"/>
                  <a:gd name="T21" fmla="*/ 32 h 32"/>
                  <a:gd name="T22" fmla="*/ 85 w 303"/>
                  <a:gd name="T23" fmla="*/ 32 h 32"/>
                  <a:gd name="T24" fmla="*/ 85 w 303"/>
                  <a:gd name="T25" fmla="*/ 0 h 32"/>
                  <a:gd name="T26" fmla="*/ 135 w 303"/>
                  <a:gd name="T27" fmla="*/ 0 h 32"/>
                  <a:gd name="T28" fmla="*/ 135 w 303"/>
                  <a:gd name="T29" fmla="*/ 32 h 32"/>
                  <a:gd name="T30" fmla="*/ 50 w 303"/>
                  <a:gd name="T31" fmla="*/ 32 h 32"/>
                  <a:gd name="T32" fmla="*/ 0 w 303"/>
                  <a:gd name="T33" fmla="*/ 32 h 32"/>
                  <a:gd name="T34" fmla="*/ 0 w 303"/>
                  <a:gd name="T35" fmla="*/ 0 h 32"/>
                  <a:gd name="T36" fmla="*/ 50 w 303"/>
                  <a:gd name="T37" fmla="*/ 0 h 32"/>
                  <a:gd name="T38" fmla="*/ 50 w 303"/>
                  <a:gd name="T3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2">
                    <a:moveTo>
                      <a:pt x="303" y="32"/>
                    </a:moveTo>
                    <a:lnTo>
                      <a:pt x="254" y="32"/>
                    </a:lnTo>
                    <a:lnTo>
                      <a:pt x="254" y="0"/>
                    </a:lnTo>
                    <a:lnTo>
                      <a:pt x="303" y="0"/>
                    </a:lnTo>
                    <a:lnTo>
                      <a:pt x="303" y="32"/>
                    </a:lnTo>
                    <a:close/>
                    <a:moveTo>
                      <a:pt x="219" y="32"/>
                    </a:moveTo>
                    <a:lnTo>
                      <a:pt x="169" y="32"/>
                    </a:lnTo>
                    <a:lnTo>
                      <a:pt x="169" y="0"/>
                    </a:lnTo>
                    <a:lnTo>
                      <a:pt x="219" y="0"/>
                    </a:lnTo>
                    <a:lnTo>
                      <a:pt x="219" y="32"/>
                    </a:lnTo>
                    <a:close/>
                    <a:moveTo>
                      <a:pt x="135" y="32"/>
                    </a:moveTo>
                    <a:lnTo>
                      <a:pt x="85" y="32"/>
                    </a:lnTo>
                    <a:lnTo>
                      <a:pt x="85" y="0"/>
                    </a:lnTo>
                    <a:lnTo>
                      <a:pt x="135" y="0"/>
                    </a:lnTo>
                    <a:lnTo>
                      <a:pt x="135" y="32"/>
                    </a:lnTo>
                    <a:close/>
                    <a:moveTo>
                      <a:pt x="50" y="32"/>
                    </a:moveTo>
                    <a:lnTo>
                      <a:pt x="0" y="32"/>
                    </a:lnTo>
                    <a:lnTo>
                      <a:pt x="0" y="0"/>
                    </a:lnTo>
                    <a:lnTo>
                      <a:pt x="50" y="0"/>
                    </a:lnTo>
                    <a:lnTo>
                      <a:pt x="50" y="32"/>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0" name="ïşļídé"/>
              <p:cNvSpPr/>
              <p:nvPr/>
            </p:nvSpPr>
            <p:spPr bwMode="auto">
              <a:xfrm>
                <a:off x="3079" y="2997"/>
                <a:ext cx="303" cy="32"/>
              </a:xfrm>
              <a:custGeom>
                <a:avLst/>
                <a:gdLst>
                  <a:gd name="T0" fmla="*/ 303 w 303"/>
                  <a:gd name="T1" fmla="*/ 32 h 32"/>
                  <a:gd name="T2" fmla="*/ 254 w 303"/>
                  <a:gd name="T3" fmla="*/ 32 h 32"/>
                  <a:gd name="T4" fmla="*/ 254 w 303"/>
                  <a:gd name="T5" fmla="*/ 0 h 32"/>
                  <a:gd name="T6" fmla="*/ 303 w 303"/>
                  <a:gd name="T7" fmla="*/ 0 h 32"/>
                  <a:gd name="T8" fmla="*/ 303 w 303"/>
                  <a:gd name="T9" fmla="*/ 32 h 32"/>
                  <a:gd name="T10" fmla="*/ 219 w 303"/>
                  <a:gd name="T11" fmla="*/ 32 h 32"/>
                  <a:gd name="T12" fmla="*/ 169 w 303"/>
                  <a:gd name="T13" fmla="*/ 32 h 32"/>
                  <a:gd name="T14" fmla="*/ 169 w 303"/>
                  <a:gd name="T15" fmla="*/ 0 h 32"/>
                  <a:gd name="T16" fmla="*/ 219 w 303"/>
                  <a:gd name="T17" fmla="*/ 0 h 32"/>
                  <a:gd name="T18" fmla="*/ 219 w 303"/>
                  <a:gd name="T19" fmla="*/ 32 h 32"/>
                  <a:gd name="T20" fmla="*/ 135 w 303"/>
                  <a:gd name="T21" fmla="*/ 32 h 32"/>
                  <a:gd name="T22" fmla="*/ 85 w 303"/>
                  <a:gd name="T23" fmla="*/ 32 h 32"/>
                  <a:gd name="T24" fmla="*/ 85 w 303"/>
                  <a:gd name="T25" fmla="*/ 0 h 32"/>
                  <a:gd name="T26" fmla="*/ 135 w 303"/>
                  <a:gd name="T27" fmla="*/ 0 h 32"/>
                  <a:gd name="T28" fmla="*/ 135 w 303"/>
                  <a:gd name="T29" fmla="*/ 32 h 32"/>
                  <a:gd name="T30" fmla="*/ 50 w 303"/>
                  <a:gd name="T31" fmla="*/ 32 h 32"/>
                  <a:gd name="T32" fmla="*/ 0 w 303"/>
                  <a:gd name="T33" fmla="*/ 32 h 32"/>
                  <a:gd name="T34" fmla="*/ 0 w 303"/>
                  <a:gd name="T35" fmla="*/ 0 h 32"/>
                  <a:gd name="T36" fmla="*/ 50 w 303"/>
                  <a:gd name="T37" fmla="*/ 0 h 32"/>
                  <a:gd name="T38" fmla="*/ 50 w 303"/>
                  <a:gd name="T3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2">
                    <a:moveTo>
                      <a:pt x="303" y="32"/>
                    </a:moveTo>
                    <a:lnTo>
                      <a:pt x="254" y="32"/>
                    </a:lnTo>
                    <a:lnTo>
                      <a:pt x="254" y="0"/>
                    </a:lnTo>
                    <a:lnTo>
                      <a:pt x="303" y="0"/>
                    </a:lnTo>
                    <a:lnTo>
                      <a:pt x="303" y="32"/>
                    </a:lnTo>
                    <a:moveTo>
                      <a:pt x="219" y="32"/>
                    </a:moveTo>
                    <a:lnTo>
                      <a:pt x="169" y="32"/>
                    </a:lnTo>
                    <a:lnTo>
                      <a:pt x="169" y="0"/>
                    </a:lnTo>
                    <a:lnTo>
                      <a:pt x="219" y="0"/>
                    </a:lnTo>
                    <a:lnTo>
                      <a:pt x="219" y="32"/>
                    </a:lnTo>
                    <a:moveTo>
                      <a:pt x="135" y="32"/>
                    </a:moveTo>
                    <a:lnTo>
                      <a:pt x="85" y="32"/>
                    </a:lnTo>
                    <a:lnTo>
                      <a:pt x="85" y="0"/>
                    </a:lnTo>
                    <a:lnTo>
                      <a:pt x="135" y="0"/>
                    </a:lnTo>
                    <a:lnTo>
                      <a:pt x="135" y="32"/>
                    </a:lnTo>
                    <a:moveTo>
                      <a:pt x="50" y="32"/>
                    </a:moveTo>
                    <a:lnTo>
                      <a:pt x="0" y="32"/>
                    </a:lnTo>
                    <a:lnTo>
                      <a:pt x="0" y="0"/>
                    </a:lnTo>
                    <a:lnTo>
                      <a:pt x="50" y="0"/>
                    </a:lnTo>
                    <a:lnTo>
                      <a:pt x="50" y="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1" name="i$ľíḓe"/>
              <p:cNvSpPr/>
              <p:nvPr/>
            </p:nvSpPr>
            <p:spPr bwMode="auto">
              <a:xfrm>
                <a:off x="3079" y="3061"/>
                <a:ext cx="303" cy="32"/>
              </a:xfrm>
              <a:custGeom>
                <a:avLst/>
                <a:gdLst>
                  <a:gd name="T0" fmla="*/ 303 w 303"/>
                  <a:gd name="T1" fmla="*/ 32 h 32"/>
                  <a:gd name="T2" fmla="*/ 254 w 303"/>
                  <a:gd name="T3" fmla="*/ 32 h 32"/>
                  <a:gd name="T4" fmla="*/ 254 w 303"/>
                  <a:gd name="T5" fmla="*/ 0 h 32"/>
                  <a:gd name="T6" fmla="*/ 303 w 303"/>
                  <a:gd name="T7" fmla="*/ 0 h 32"/>
                  <a:gd name="T8" fmla="*/ 303 w 303"/>
                  <a:gd name="T9" fmla="*/ 32 h 32"/>
                  <a:gd name="T10" fmla="*/ 219 w 303"/>
                  <a:gd name="T11" fmla="*/ 32 h 32"/>
                  <a:gd name="T12" fmla="*/ 169 w 303"/>
                  <a:gd name="T13" fmla="*/ 32 h 32"/>
                  <a:gd name="T14" fmla="*/ 169 w 303"/>
                  <a:gd name="T15" fmla="*/ 0 h 32"/>
                  <a:gd name="T16" fmla="*/ 219 w 303"/>
                  <a:gd name="T17" fmla="*/ 0 h 32"/>
                  <a:gd name="T18" fmla="*/ 219 w 303"/>
                  <a:gd name="T19" fmla="*/ 32 h 32"/>
                  <a:gd name="T20" fmla="*/ 135 w 303"/>
                  <a:gd name="T21" fmla="*/ 32 h 32"/>
                  <a:gd name="T22" fmla="*/ 85 w 303"/>
                  <a:gd name="T23" fmla="*/ 32 h 32"/>
                  <a:gd name="T24" fmla="*/ 85 w 303"/>
                  <a:gd name="T25" fmla="*/ 0 h 32"/>
                  <a:gd name="T26" fmla="*/ 135 w 303"/>
                  <a:gd name="T27" fmla="*/ 0 h 32"/>
                  <a:gd name="T28" fmla="*/ 135 w 303"/>
                  <a:gd name="T29" fmla="*/ 32 h 32"/>
                  <a:gd name="T30" fmla="*/ 50 w 303"/>
                  <a:gd name="T31" fmla="*/ 32 h 32"/>
                  <a:gd name="T32" fmla="*/ 0 w 303"/>
                  <a:gd name="T33" fmla="*/ 32 h 32"/>
                  <a:gd name="T34" fmla="*/ 0 w 303"/>
                  <a:gd name="T35" fmla="*/ 0 h 32"/>
                  <a:gd name="T36" fmla="*/ 50 w 303"/>
                  <a:gd name="T37" fmla="*/ 0 h 32"/>
                  <a:gd name="T38" fmla="*/ 50 w 303"/>
                  <a:gd name="T3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2">
                    <a:moveTo>
                      <a:pt x="303" y="32"/>
                    </a:moveTo>
                    <a:lnTo>
                      <a:pt x="254" y="32"/>
                    </a:lnTo>
                    <a:lnTo>
                      <a:pt x="254" y="0"/>
                    </a:lnTo>
                    <a:lnTo>
                      <a:pt x="303" y="0"/>
                    </a:lnTo>
                    <a:lnTo>
                      <a:pt x="303" y="32"/>
                    </a:lnTo>
                    <a:close/>
                    <a:moveTo>
                      <a:pt x="219" y="32"/>
                    </a:moveTo>
                    <a:lnTo>
                      <a:pt x="169" y="32"/>
                    </a:lnTo>
                    <a:lnTo>
                      <a:pt x="169" y="0"/>
                    </a:lnTo>
                    <a:lnTo>
                      <a:pt x="219" y="0"/>
                    </a:lnTo>
                    <a:lnTo>
                      <a:pt x="219" y="32"/>
                    </a:lnTo>
                    <a:close/>
                    <a:moveTo>
                      <a:pt x="135" y="32"/>
                    </a:moveTo>
                    <a:lnTo>
                      <a:pt x="85" y="32"/>
                    </a:lnTo>
                    <a:lnTo>
                      <a:pt x="85" y="0"/>
                    </a:lnTo>
                    <a:lnTo>
                      <a:pt x="135" y="0"/>
                    </a:lnTo>
                    <a:lnTo>
                      <a:pt x="135" y="32"/>
                    </a:lnTo>
                    <a:close/>
                    <a:moveTo>
                      <a:pt x="50" y="32"/>
                    </a:moveTo>
                    <a:lnTo>
                      <a:pt x="0" y="32"/>
                    </a:lnTo>
                    <a:lnTo>
                      <a:pt x="0" y="0"/>
                    </a:lnTo>
                    <a:lnTo>
                      <a:pt x="50" y="0"/>
                    </a:lnTo>
                    <a:lnTo>
                      <a:pt x="50" y="32"/>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2" name="îšḷîďê"/>
              <p:cNvSpPr/>
              <p:nvPr/>
            </p:nvSpPr>
            <p:spPr bwMode="auto">
              <a:xfrm>
                <a:off x="3079" y="3061"/>
                <a:ext cx="303" cy="32"/>
              </a:xfrm>
              <a:custGeom>
                <a:avLst/>
                <a:gdLst>
                  <a:gd name="T0" fmla="*/ 303 w 303"/>
                  <a:gd name="T1" fmla="*/ 32 h 32"/>
                  <a:gd name="T2" fmla="*/ 254 w 303"/>
                  <a:gd name="T3" fmla="*/ 32 h 32"/>
                  <a:gd name="T4" fmla="*/ 254 w 303"/>
                  <a:gd name="T5" fmla="*/ 0 h 32"/>
                  <a:gd name="T6" fmla="*/ 303 w 303"/>
                  <a:gd name="T7" fmla="*/ 0 h 32"/>
                  <a:gd name="T8" fmla="*/ 303 w 303"/>
                  <a:gd name="T9" fmla="*/ 32 h 32"/>
                  <a:gd name="T10" fmla="*/ 219 w 303"/>
                  <a:gd name="T11" fmla="*/ 32 h 32"/>
                  <a:gd name="T12" fmla="*/ 169 w 303"/>
                  <a:gd name="T13" fmla="*/ 32 h 32"/>
                  <a:gd name="T14" fmla="*/ 169 w 303"/>
                  <a:gd name="T15" fmla="*/ 0 h 32"/>
                  <a:gd name="T16" fmla="*/ 219 w 303"/>
                  <a:gd name="T17" fmla="*/ 0 h 32"/>
                  <a:gd name="T18" fmla="*/ 219 w 303"/>
                  <a:gd name="T19" fmla="*/ 32 h 32"/>
                  <a:gd name="T20" fmla="*/ 135 w 303"/>
                  <a:gd name="T21" fmla="*/ 32 h 32"/>
                  <a:gd name="T22" fmla="*/ 85 w 303"/>
                  <a:gd name="T23" fmla="*/ 32 h 32"/>
                  <a:gd name="T24" fmla="*/ 85 w 303"/>
                  <a:gd name="T25" fmla="*/ 0 h 32"/>
                  <a:gd name="T26" fmla="*/ 135 w 303"/>
                  <a:gd name="T27" fmla="*/ 0 h 32"/>
                  <a:gd name="T28" fmla="*/ 135 w 303"/>
                  <a:gd name="T29" fmla="*/ 32 h 32"/>
                  <a:gd name="T30" fmla="*/ 50 w 303"/>
                  <a:gd name="T31" fmla="*/ 32 h 32"/>
                  <a:gd name="T32" fmla="*/ 0 w 303"/>
                  <a:gd name="T33" fmla="*/ 32 h 32"/>
                  <a:gd name="T34" fmla="*/ 0 w 303"/>
                  <a:gd name="T35" fmla="*/ 0 h 32"/>
                  <a:gd name="T36" fmla="*/ 50 w 303"/>
                  <a:gd name="T37" fmla="*/ 0 h 32"/>
                  <a:gd name="T38" fmla="*/ 50 w 303"/>
                  <a:gd name="T3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2">
                    <a:moveTo>
                      <a:pt x="303" y="32"/>
                    </a:moveTo>
                    <a:lnTo>
                      <a:pt x="254" y="32"/>
                    </a:lnTo>
                    <a:lnTo>
                      <a:pt x="254" y="0"/>
                    </a:lnTo>
                    <a:lnTo>
                      <a:pt x="303" y="0"/>
                    </a:lnTo>
                    <a:lnTo>
                      <a:pt x="303" y="32"/>
                    </a:lnTo>
                    <a:moveTo>
                      <a:pt x="219" y="32"/>
                    </a:moveTo>
                    <a:lnTo>
                      <a:pt x="169" y="32"/>
                    </a:lnTo>
                    <a:lnTo>
                      <a:pt x="169" y="0"/>
                    </a:lnTo>
                    <a:lnTo>
                      <a:pt x="219" y="0"/>
                    </a:lnTo>
                    <a:lnTo>
                      <a:pt x="219" y="32"/>
                    </a:lnTo>
                    <a:moveTo>
                      <a:pt x="135" y="32"/>
                    </a:moveTo>
                    <a:lnTo>
                      <a:pt x="85" y="32"/>
                    </a:lnTo>
                    <a:lnTo>
                      <a:pt x="85" y="0"/>
                    </a:lnTo>
                    <a:lnTo>
                      <a:pt x="135" y="0"/>
                    </a:lnTo>
                    <a:lnTo>
                      <a:pt x="135" y="32"/>
                    </a:lnTo>
                    <a:moveTo>
                      <a:pt x="50" y="32"/>
                    </a:moveTo>
                    <a:lnTo>
                      <a:pt x="0" y="32"/>
                    </a:lnTo>
                    <a:lnTo>
                      <a:pt x="0" y="0"/>
                    </a:lnTo>
                    <a:lnTo>
                      <a:pt x="50" y="0"/>
                    </a:lnTo>
                    <a:lnTo>
                      <a:pt x="50" y="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3" name="îṧ1íḍê"/>
              <p:cNvSpPr/>
              <p:nvPr/>
            </p:nvSpPr>
            <p:spPr bwMode="auto">
              <a:xfrm>
                <a:off x="3079" y="3124"/>
                <a:ext cx="303" cy="32"/>
              </a:xfrm>
              <a:custGeom>
                <a:avLst/>
                <a:gdLst>
                  <a:gd name="T0" fmla="*/ 303 w 303"/>
                  <a:gd name="T1" fmla="*/ 32 h 32"/>
                  <a:gd name="T2" fmla="*/ 254 w 303"/>
                  <a:gd name="T3" fmla="*/ 32 h 32"/>
                  <a:gd name="T4" fmla="*/ 254 w 303"/>
                  <a:gd name="T5" fmla="*/ 0 h 32"/>
                  <a:gd name="T6" fmla="*/ 303 w 303"/>
                  <a:gd name="T7" fmla="*/ 0 h 32"/>
                  <a:gd name="T8" fmla="*/ 303 w 303"/>
                  <a:gd name="T9" fmla="*/ 32 h 32"/>
                  <a:gd name="T10" fmla="*/ 219 w 303"/>
                  <a:gd name="T11" fmla="*/ 32 h 32"/>
                  <a:gd name="T12" fmla="*/ 169 w 303"/>
                  <a:gd name="T13" fmla="*/ 32 h 32"/>
                  <a:gd name="T14" fmla="*/ 169 w 303"/>
                  <a:gd name="T15" fmla="*/ 0 h 32"/>
                  <a:gd name="T16" fmla="*/ 219 w 303"/>
                  <a:gd name="T17" fmla="*/ 0 h 32"/>
                  <a:gd name="T18" fmla="*/ 219 w 303"/>
                  <a:gd name="T19" fmla="*/ 32 h 32"/>
                  <a:gd name="T20" fmla="*/ 135 w 303"/>
                  <a:gd name="T21" fmla="*/ 32 h 32"/>
                  <a:gd name="T22" fmla="*/ 85 w 303"/>
                  <a:gd name="T23" fmla="*/ 32 h 32"/>
                  <a:gd name="T24" fmla="*/ 85 w 303"/>
                  <a:gd name="T25" fmla="*/ 0 h 32"/>
                  <a:gd name="T26" fmla="*/ 135 w 303"/>
                  <a:gd name="T27" fmla="*/ 0 h 32"/>
                  <a:gd name="T28" fmla="*/ 135 w 303"/>
                  <a:gd name="T29" fmla="*/ 32 h 32"/>
                  <a:gd name="T30" fmla="*/ 50 w 303"/>
                  <a:gd name="T31" fmla="*/ 32 h 32"/>
                  <a:gd name="T32" fmla="*/ 0 w 303"/>
                  <a:gd name="T33" fmla="*/ 32 h 32"/>
                  <a:gd name="T34" fmla="*/ 0 w 303"/>
                  <a:gd name="T35" fmla="*/ 0 h 32"/>
                  <a:gd name="T36" fmla="*/ 50 w 303"/>
                  <a:gd name="T37" fmla="*/ 0 h 32"/>
                  <a:gd name="T38" fmla="*/ 50 w 303"/>
                  <a:gd name="T3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2">
                    <a:moveTo>
                      <a:pt x="303" y="32"/>
                    </a:moveTo>
                    <a:lnTo>
                      <a:pt x="254" y="32"/>
                    </a:lnTo>
                    <a:lnTo>
                      <a:pt x="254" y="0"/>
                    </a:lnTo>
                    <a:lnTo>
                      <a:pt x="303" y="0"/>
                    </a:lnTo>
                    <a:lnTo>
                      <a:pt x="303" y="32"/>
                    </a:lnTo>
                    <a:close/>
                    <a:moveTo>
                      <a:pt x="219" y="32"/>
                    </a:moveTo>
                    <a:lnTo>
                      <a:pt x="169" y="32"/>
                    </a:lnTo>
                    <a:lnTo>
                      <a:pt x="169" y="0"/>
                    </a:lnTo>
                    <a:lnTo>
                      <a:pt x="219" y="0"/>
                    </a:lnTo>
                    <a:lnTo>
                      <a:pt x="219" y="32"/>
                    </a:lnTo>
                    <a:close/>
                    <a:moveTo>
                      <a:pt x="135" y="32"/>
                    </a:moveTo>
                    <a:lnTo>
                      <a:pt x="85" y="32"/>
                    </a:lnTo>
                    <a:lnTo>
                      <a:pt x="85" y="0"/>
                    </a:lnTo>
                    <a:lnTo>
                      <a:pt x="135" y="0"/>
                    </a:lnTo>
                    <a:lnTo>
                      <a:pt x="135" y="32"/>
                    </a:lnTo>
                    <a:close/>
                    <a:moveTo>
                      <a:pt x="50" y="32"/>
                    </a:moveTo>
                    <a:lnTo>
                      <a:pt x="0" y="32"/>
                    </a:lnTo>
                    <a:lnTo>
                      <a:pt x="0" y="0"/>
                    </a:lnTo>
                    <a:lnTo>
                      <a:pt x="50" y="0"/>
                    </a:lnTo>
                    <a:lnTo>
                      <a:pt x="50" y="32"/>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4" name="ïṩḷîḋê"/>
              <p:cNvSpPr/>
              <p:nvPr/>
            </p:nvSpPr>
            <p:spPr bwMode="auto">
              <a:xfrm>
                <a:off x="3079" y="3124"/>
                <a:ext cx="303" cy="32"/>
              </a:xfrm>
              <a:custGeom>
                <a:avLst/>
                <a:gdLst>
                  <a:gd name="T0" fmla="*/ 303 w 303"/>
                  <a:gd name="T1" fmla="*/ 32 h 32"/>
                  <a:gd name="T2" fmla="*/ 254 w 303"/>
                  <a:gd name="T3" fmla="*/ 32 h 32"/>
                  <a:gd name="T4" fmla="*/ 254 w 303"/>
                  <a:gd name="T5" fmla="*/ 0 h 32"/>
                  <a:gd name="T6" fmla="*/ 303 w 303"/>
                  <a:gd name="T7" fmla="*/ 0 h 32"/>
                  <a:gd name="T8" fmla="*/ 303 w 303"/>
                  <a:gd name="T9" fmla="*/ 32 h 32"/>
                  <a:gd name="T10" fmla="*/ 219 w 303"/>
                  <a:gd name="T11" fmla="*/ 32 h 32"/>
                  <a:gd name="T12" fmla="*/ 169 w 303"/>
                  <a:gd name="T13" fmla="*/ 32 h 32"/>
                  <a:gd name="T14" fmla="*/ 169 w 303"/>
                  <a:gd name="T15" fmla="*/ 0 h 32"/>
                  <a:gd name="T16" fmla="*/ 219 w 303"/>
                  <a:gd name="T17" fmla="*/ 0 h 32"/>
                  <a:gd name="T18" fmla="*/ 219 w 303"/>
                  <a:gd name="T19" fmla="*/ 32 h 32"/>
                  <a:gd name="T20" fmla="*/ 135 w 303"/>
                  <a:gd name="T21" fmla="*/ 32 h 32"/>
                  <a:gd name="T22" fmla="*/ 85 w 303"/>
                  <a:gd name="T23" fmla="*/ 32 h 32"/>
                  <a:gd name="T24" fmla="*/ 85 w 303"/>
                  <a:gd name="T25" fmla="*/ 0 h 32"/>
                  <a:gd name="T26" fmla="*/ 135 w 303"/>
                  <a:gd name="T27" fmla="*/ 0 h 32"/>
                  <a:gd name="T28" fmla="*/ 135 w 303"/>
                  <a:gd name="T29" fmla="*/ 32 h 32"/>
                  <a:gd name="T30" fmla="*/ 50 w 303"/>
                  <a:gd name="T31" fmla="*/ 32 h 32"/>
                  <a:gd name="T32" fmla="*/ 0 w 303"/>
                  <a:gd name="T33" fmla="*/ 32 h 32"/>
                  <a:gd name="T34" fmla="*/ 0 w 303"/>
                  <a:gd name="T35" fmla="*/ 0 h 32"/>
                  <a:gd name="T36" fmla="*/ 50 w 303"/>
                  <a:gd name="T37" fmla="*/ 0 h 32"/>
                  <a:gd name="T38" fmla="*/ 50 w 303"/>
                  <a:gd name="T3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2">
                    <a:moveTo>
                      <a:pt x="303" y="32"/>
                    </a:moveTo>
                    <a:lnTo>
                      <a:pt x="254" y="32"/>
                    </a:lnTo>
                    <a:lnTo>
                      <a:pt x="254" y="0"/>
                    </a:lnTo>
                    <a:lnTo>
                      <a:pt x="303" y="0"/>
                    </a:lnTo>
                    <a:lnTo>
                      <a:pt x="303" y="32"/>
                    </a:lnTo>
                    <a:moveTo>
                      <a:pt x="219" y="32"/>
                    </a:moveTo>
                    <a:lnTo>
                      <a:pt x="169" y="32"/>
                    </a:lnTo>
                    <a:lnTo>
                      <a:pt x="169" y="0"/>
                    </a:lnTo>
                    <a:lnTo>
                      <a:pt x="219" y="0"/>
                    </a:lnTo>
                    <a:lnTo>
                      <a:pt x="219" y="32"/>
                    </a:lnTo>
                    <a:moveTo>
                      <a:pt x="135" y="32"/>
                    </a:moveTo>
                    <a:lnTo>
                      <a:pt x="85" y="32"/>
                    </a:lnTo>
                    <a:lnTo>
                      <a:pt x="85" y="0"/>
                    </a:lnTo>
                    <a:lnTo>
                      <a:pt x="135" y="0"/>
                    </a:lnTo>
                    <a:lnTo>
                      <a:pt x="135" y="32"/>
                    </a:lnTo>
                    <a:moveTo>
                      <a:pt x="50" y="32"/>
                    </a:moveTo>
                    <a:lnTo>
                      <a:pt x="0" y="32"/>
                    </a:lnTo>
                    <a:lnTo>
                      <a:pt x="0" y="0"/>
                    </a:lnTo>
                    <a:lnTo>
                      <a:pt x="50" y="0"/>
                    </a:lnTo>
                    <a:lnTo>
                      <a:pt x="50" y="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5" name="ïš1íḑê"/>
              <p:cNvSpPr/>
              <p:nvPr/>
            </p:nvSpPr>
            <p:spPr bwMode="auto">
              <a:xfrm>
                <a:off x="3079" y="3188"/>
                <a:ext cx="303" cy="32"/>
              </a:xfrm>
              <a:custGeom>
                <a:avLst/>
                <a:gdLst>
                  <a:gd name="T0" fmla="*/ 303 w 303"/>
                  <a:gd name="T1" fmla="*/ 32 h 32"/>
                  <a:gd name="T2" fmla="*/ 254 w 303"/>
                  <a:gd name="T3" fmla="*/ 32 h 32"/>
                  <a:gd name="T4" fmla="*/ 254 w 303"/>
                  <a:gd name="T5" fmla="*/ 0 h 32"/>
                  <a:gd name="T6" fmla="*/ 303 w 303"/>
                  <a:gd name="T7" fmla="*/ 0 h 32"/>
                  <a:gd name="T8" fmla="*/ 303 w 303"/>
                  <a:gd name="T9" fmla="*/ 32 h 32"/>
                  <a:gd name="T10" fmla="*/ 219 w 303"/>
                  <a:gd name="T11" fmla="*/ 32 h 32"/>
                  <a:gd name="T12" fmla="*/ 169 w 303"/>
                  <a:gd name="T13" fmla="*/ 32 h 32"/>
                  <a:gd name="T14" fmla="*/ 169 w 303"/>
                  <a:gd name="T15" fmla="*/ 0 h 32"/>
                  <a:gd name="T16" fmla="*/ 219 w 303"/>
                  <a:gd name="T17" fmla="*/ 0 h 32"/>
                  <a:gd name="T18" fmla="*/ 219 w 303"/>
                  <a:gd name="T19" fmla="*/ 32 h 32"/>
                  <a:gd name="T20" fmla="*/ 135 w 303"/>
                  <a:gd name="T21" fmla="*/ 32 h 32"/>
                  <a:gd name="T22" fmla="*/ 85 w 303"/>
                  <a:gd name="T23" fmla="*/ 32 h 32"/>
                  <a:gd name="T24" fmla="*/ 85 w 303"/>
                  <a:gd name="T25" fmla="*/ 0 h 32"/>
                  <a:gd name="T26" fmla="*/ 135 w 303"/>
                  <a:gd name="T27" fmla="*/ 0 h 32"/>
                  <a:gd name="T28" fmla="*/ 135 w 303"/>
                  <a:gd name="T29" fmla="*/ 32 h 32"/>
                  <a:gd name="T30" fmla="*/ 50 w 303"/>
                  <a:gd name="T31" fmla="*/ 32 h 32"/>
                  <a:gd name="T32" fmla="*/ 0 w 303"/>
                  <a:gd name="T33" fmla="*/ 32 h 32"/>
                  <a:gd name="T34" fmla="*/ 0 w 303"/>
                  <a:gd name="T35" fmla="*/ 0 h 32"/>
                  <a:gd name="T36" fmla="*/ 50 w 303"/>
                  <a:gd name="T37" fmla="*/ 0 h 32"/>
                  <a:gd name="T38" fmla="*/ 50 w 303"/>
                  <a:gd name="T3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2">
                    <a:moveTo>
                      <a:pt x="303" y="32"/>
                    </a:moveTo>
                    <a:lnTo>
                      <a:pt x="254" y="32"/>
                    </a:lnTo>
                    <a:lnTo>
                      <a:pt x="254" y="0"/>
                    </a:lnTo>
                    <a:lnTo>
                      <a:pt x="303" y="0"/>
                    </a:lnTo>
                    <a:lnTo>
                      <a:pt x="303" y="32"/>
                    </a:lnTo>
                    <a:close/>
                    <a:moveTo>
                      <a:pt x="219" y="32"/>
                    </a:moveTo>
                    <a:lnTo>
                      <a:pt x="169" y="32"/>
                    </a:lnTo>
                    <a:lnTo>
                      <a:pt x="169" y="0"/>
                    </a:lnTo>
                    <a:lnTo>
                      <a:pt x="219" y="0"/>
                    </a:lnTo>
                    <a:lnTo>
                      <a:pt x="219" y="32"/>
                    </a:lnTo>
                    <a:close/>
                    <a:moveTo>
                      <a:pt x="135" y="32"/>
                    </a:moveTo>
                    <a:lnTo>
                      <a:pt x="85" y="32"/>
                    </a:lnTo>
                    <a:lnTo>
                      <a:pt x="85" y="0"/>
                    </a:lnTo>
                    <a:lnTo>
                      <a:pt x="135" y="0"/>
                    </a:lnTo>
                    <a:lnTo>
                      <a:pt x="135" y="32"/>
                    </a:lnTo>
                    <a:close/>
                    <a:moveTo>
                      <a:pt x="50" y="32"/>
                    </a:moveTo>
                    <a:lnTo>
                      <a:pt x="0" y="32"/>
                    </a:lnTo>
                    <a:lnTo>
                      <a:pt x="0" y="0"/>
                    </a:lnTo>
                    <a:lnTo>
                      <a:pt x="50" y="0"/>
                    </a:lnTo>
                    <a:lnTo>
                      <a:pt x="50" y="32"/>
                    </a:lnTo>
                    <a:close/>
                  </a:path>
                </a:pathLst>
              </a:custGeom>
              <a:solidFill>
                <a:srgbClr val="5877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6" name="ïSľïďé"/>
              <p:cNvSpPr/>
              <p:nvPr/>
            </p:nvSpPr>
            <p:spPr bwMode="auto">
              <a:xfrm>
                <a:off x="3079" y="3188"/>
                <a:ext cx="303" cy="32"/>
              </a:xfrm>
              <a:custGeom>
                <a:avLst/>
                <a:gdLst>
                  <a:gd name="T0" fmla="*/ 303 w 303"/>
                  <a:gd name="T1" fmla="*/ 32 h 32"/>
                  <a:gd name="T2" fmla="*/ 254 w 303"/>
                  <a:gd name="T3" fmla="*/ 32 h 32"/>
                  <a:gd name="T4" fmla="*/ 254 w 303"/>
                  <a:gd name="T5" fmla="*/ 0 h 32"/>
                  <a:gd name="T6" fmla="*/ 303 w 303"/>
                  <a:gd name="T7" fmla="*/ 0 h 32"/>
                  <a:gd name="T8" fmla="*/ 303 w 303"/>
                  <a:gd name="T9" fmla="*/ 32 h 32"/>
                  <a:gd name="T10" fmla="*/ 219 w 303"/>
                  <a:gd name="T11" fmla="*/ 32 h 32"/>
                  <a:gd name="T12" fmla="*/ 169 w 303"/>
                  <a:gd name="T13" fmla="*/ 32 h 32"/>
                  <a:gd name="T14" fmla="*/ 169 w 303"/>
                  <a:gd name="T15" fmla="*/ 0 h 32"/>
                  <a:gd name="T16" fmla="*/ 219 w 303"/>
                  <a:gd name="T17" fmla="*/ 0 h 32"/>
                  <a:gd name="T18" fmla="*/ 219 w 303"/>
                  <a:gd name="T19" fmla="*/ 32 h 32"/>
                  <a:gd name="T20" fmla="*/ 135 w 303"/>
                  <a:gd name="T21" fmla="*/ 32 h 32"/>
                  <a:gd name="T22" fmla="*/ 85 w 303"/>
                  <a:gd name="T23" fmla="*/ 32 h 32"/>
                  <a:gd name="T24" fmla="*/ 85 w 303"/>
                  <a:gd name="T25" fmla="*/ 0 h 32"/>
                  <a:gd name="T26" fmla="*/ 135 w 303"/>
                  <a:gd name="T27" fmla="*/ 0 h 32"/>
                  <a:gd name="T28" fmla="*/ 135 w 303"/>
                  <a:gd name="T29" fmla="*/ 32 h 32"/>
                  <a:gd name="T30" fmla="*/ 50 w 303"/>
                  <a:gd name="T31" fmla="*/ 32 h 32"/>
                  <a:gd name="T32" fmla="*/ 0 w 303"/>
                  <a:gd name="T33" fmla="*/ 32 h 32"/>
                  <a:gd name="T34" fmla="*/ 0 w 303"/>
                  <a:gd name="T35" fmla="*/ 0 h 32"/>
                  <a:gd name="T36" fmla="*/ 50 w 303"/>
                  <a:gd name="T37" fmla="*/ 0 h 32"/>
                  <a:gd name="T38" fmla="*/ 50 w 303"/>
                  <a:gd name="T3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3" h="32">
                    <a:moveTo>
                      <a:pt x="303" y="32"/>
                    </a:moveTo>
                    <a:lnTo>
                      <a:pt x="254" y="32"/>
                    </a:lnTo>
                    <a:lnTo>
                      <a:pt x="254" y="0"/>
                    </a:lnTo>
                    <a:lnTo>
                      <a:pt x="303" y="0"/>
                    </a:lnTo>
                    <a:lnTo>
                      <a:pt x="303" y="32"/>
                    </a:lnTo>
                    <a:moveTo>
                      <a:pt x="219" y="32"/>
                    </a:moveTo>
                    <a:lnTo>
                      <a:pt x="169" y="32"/>
                    </a:lnTo>
                    <a:lnTo>
                      <a:pt x="169" y="0"/>
                    </a:lnTo>
                    <a:lnTo>
                      <a:pt x="219" y="0"/>
                    </a:lnTo>
                    <a:lnTo>
                      <a:pt x="219" y="32"/>
                    </a:lnTo>
                    <a:moveTo>
                      <a:pt x="135" y="32"/>
                    </a:moveTo>
                    <a:lnTo>
                      <a:pt x="85" y="32"/>
                    </a:lnTo>
                    <a:lnTo>
                      <a:pt x="85" y="0"/>
                    </a:lnTo>
                    <a:lnTo>
                      <a:pt x="135" y="0"/>
                    </a:lnTo>
                    <a:lnTo>
                      <a:pt x="135" y="32"/>
                    </a:lnTo>
                    <a:moveTo>
                      <a:pt x="50" y="32"/>
                    </a:moveTo>
                    <a:lnTo>
                      <a:pt x="0" y="32"/>
                    </a:lnTo>
                    <a:lnTo>
                      <a:pt x="0" y="0"/>
                    </a:lnTo>
                    <a:lnTo>
                      <a:pt x="50" y="0"/>
                    </a:lnTo>
                    <a:lnTo>
                      <a:pt x="50" y="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7" name="îsľíḓè"/>
              <p:cNvSpPr/>
              <p:nvPr/>
            </p:nvSpPr>
            <p:spPr bwMode="auto">
              <a:xfrm>
                <a:off x="3377" y="2744"/>
                <a:ext cx="180" cy="70"/>
              </a:xfrm>
              <a:custGeom>
                <a:avLst/>
                <a:gdLst>
                  <a:gd name="T0" fmla="*/ 173 w 178"/>
                  <a:gd name="T1" fmla="*/ 65 h 70"/>
                  <a:gd name="T2" fmla="*/ 173 w 178"/>
                  <a:gd name="T3" fmla="*/ 60 h 70"/>
                  <a:gd name="T4" fmla="*/ 5 w 178"/>
                  <a:gd name="T5" fmla="*/ 60 h 70"/>
                  <a:gd name="T6" fmla="*/ 5 w 178"/>
                  <a:gd name="T7" fmla="*/ 65 h 70"/>
                  <a:gd name="T8" fmla="*/ 10 w 178"/>
                  <a:gd name="T9" fmla="*/ 65 h 70"/>
                  <a:gd name="T10" fmla="*/ 26 w 178"/>
                  <a:gd name="T11" fmla="*/ 26 h 70"/>
                  <a:gd name="T12" fmla="*/ 66 w 178"/>
                  <a:gd name="T13" fmla="*/ 10 h 70"/>
                  <a:gd name="T14" fmla="*/ 113 w 178"/>
                  <a:gd name="T15" fmla="*/ 10 h 70"/>
                  <a:gd name="T16" fmla="*/ 152 w 178"/>
                  <a:gd name="T17" fmla="*/ 26 h 70"/>
                  <a:gd name="T18" fmla="*/ 168 w 178"/>
                  <a:gd name="T19" fmla="*/ 65 h 70"/>
                  <a:gd name="T20" fmla="*/ 173 w 178"/>
                  <a:gd name="T21" fmla="*/ 65 h 70"/>
                  <a:gd name="T22" fmla="*/ 173 w 178"/>
                  <a:gd name="T23" fmla="*/ 60 h 70"/>
                  <a:gd name="T24" fmla="*/ 173 w 178"/>
                  <a:gd name="T25" fmla="*/ 65 h 70"/>
                  <a:gd name="T26" fmla="*/ 178 w 178"/>
                  <a:gd name="T27" fmla="*/ 65 h 70"/>
                  <a:gd name="T28" fmla="*/ 113 w 178"/>
                  <a:gd name="T29" fmla="*/ 0 h 70"/>
                  <a:gd name="T30" fmla="*/ 66 w 178"/>
                  <a:gd name="T31" fmla="*/ 0 h 70"/>
                  <a:gd name="T32" fmla="*/ 0 w 178"/>
                  <a:gd name="T33" fmla="*/ 65 h 70"/>
                  <a:gd name="T34" fmla="*/ 0 w 178"/>
                  <a:gd name="T35" fmla="*/ 70 h 70"/>
                  <a:gd name="T36" fmla="*/ 178 w 178"/>
                  <a:gd name="T37" fmla="*/ 70 h 70"/>
                  <a:gd name="T38" fmla="*/ 178 w 178"/>
                  <a:gd name="T39" fmla="*/ 65 h 70"/>
                  <a:gd name="T40" fmla="*/ 173 w 178"/>
                  <a:gd name="T41"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8" h="70">
                    <a:moveTo>
                      <a:pt x="173" y="65"/>
                    </a:moveTo>
                    <a:cubicBezTo>
                      <a:pt x="173" y="60"/>
                      <a:pt x="173" y="60"/>
                      <a:pt x="173" y="60"/>
                    </a:cubicBezTo>
                    <a:cubicBezTo>
                      <a:pt x="5" y="60"/>
                      <a:pt x="5" y="60"/>
                      <a:pt x="5" y="60"/>
                    </a:cubicBezTo>
                    <a:cubicBezTo>
                      <a:pt x="5" y="65"/>
                      <a:pt x="5" y="65"/>
                      <a:pt x="5" y="65"/>
                    </a:cubicBezTo>
                    <a:cubicBezTo>
                      <a:pt x="10" y="65"/>
                      <a:pt x="10" y="65"/>
                      <a:pt x="10" y="65"/>
                    </a:cubicBezTo>
                    <a:cubicBezTo>
                      <a:pt x="10" y="50"/>
                      <a:pt x="16" y="36"/>
                      <a:pt x="26" y="26"/>
                    </a:cubicBezTo>
                    <a:cubicBezTo>
                      <a:pt x="36" y="16"/>
                      <a:pt x="50" y="10"/>
                      <a:pt x="66" y="10"/>
                    </a:cubicBezTo>
                    <a:cubicBezTo>
                      <a:pt x="113" y="10"/>
                      <a:pt x="113" y="10"/>
                      <a:pt x="113" y="10"/>
                    </a:cubicBezTo>
                    <a:cubicBezTo>
                      <a:pt x="128" y="10"/>
                      <a:pt x="142" y="16"/>
                      <a:pt x="152" y="26"/>
                    </a:cubicBezTo>
                    <a:cubicBezTo>
                      <a:pt x="162" y="36"/>
                      <a:pt x="168" y="50"/>
                      <a:pt x="168" y="65"/>
                    </a:cubicBezTo>
                    <a:cubicBezTo>
                      <a:pt x="173" y="65"/>
                      <a:pt x="173" y="65"/>
                      <a:pt x="173" y="65"/>
                    </a:cubicBezTo>
                    <a:cubicBezTo>
                      <a:pt x="173" y="60"/>
                      <a:pt x="173" y="60"/>
                      <a:pt x="173" y="60"/>
                    </a:cubicBezTo>
                    <a:cubicBezTo>
                      <a:pt x="173" y="65"/>
                      <a:pt x="173" y="65"/>
                      <a:pt x="173" y="65"/>
                    </a:cubicBezTo>
                    <a:cubicBezTo>
                      <a:pt x="178" y="65"/>
                      <a:pt x="178" y="65"/>
                      <a:pt x="178" y="65"/>
                    </a:cubicBezTo>
                    <a:cubicBezTo>
                      <a:pt x="178" y="29"/>
                      <a:pt x="149" y="0"/>
                      <a:pt x="113" y="0"/>
                    </a:cubicBezTo>
                    <a:cubicBezTo>
                      <a:pt x="66" y="0"/>
                      <a:pt x="66" y="0"/>
                      <a:pt x="66" y="0"/>
                    </a:cubicBezTo>
                    <a:cubicBezTo>
                      <a:pt x="29" y="0"/>
                      <a:pt x="0" y="29"/>
                      <a:pt x="0" y="65"/>
                    </a:cubicBezTo>
                    <a:cubicBezTo>
                      <a:pt x="0" y="70"/>
                      <a:pt x="0" y="70"/>
                      <a:pt x="0" y="70"/>
                    </a:cubicBezTo>
                    <a:cubicBezTo>
                      <a:pt x="178" y="70"/>
                      <a:pt x="178" y="70"/>
                      <a:pt x="178" y="70"/>
                    </a:cubicBezTo>
                    <a:cubicBezTo>
                      <a:pt x="178" y="65"/>
                      <a:pt x="178" y="65"/>
                      <a:pt x="178" y="65"/>
                    </a:cubicBezTo>
                    <a:cubicBezTo>
                      <a:pt x="173" y="65"/>
                      <a:pt x="173" y="65"/>
                      <a:pt x="173" y="65"/>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8" name="ïs1íḋè"/>
              <p:cNvSpPr/>
              <p:nvPr/>
            </p:nvSpPr>
            <p:spPr bwMode="auto">
              <a:xfrm>
                <a:off x="3263" y="2803"/>
                <a:ext cx="420" cy="264"/>
              </a:xfrm>
              <a:custGeom>
                <a:avLst/>
                <a:gdLst>
                  <a:gd name="T0" fmla="*/ 52 w 415"/>
                  <a:gd name="T1" fmla="*/ 261 h 261"/>
                  <a:gd name="T2" fmla="*/ 363 w 415"/>
                  <a:gd name="T3" fmla="*/ 261 h 261"/>
                  <a:gd name="T4" fmla="*/ 415 w 415"/>
                  <a:gd name="T5" fmla="*/ 209 h 261"/>
                  <a:gd name="T6" fmla="*/ 415 w 415"/>
                  <a:gd name="T7" fmla="*/ 52 h 261"/>
                  <a:gd name="T8" fmla="*/ 363 w 415"/>
                  <a:gd name="T9" fmla="*/ 0 h 261"/>
                  <a:gd name="T10" fmla="*/ 52 w 415"/>
                  <a:gd name="T11" fmla="*/ 0 h 261"/>
                  <a:gd name="T12" fmla="*/ 0 w 415"/>
                  <a:gd name="T13" fmla="*/ 52 h 261"/>
                  <a:gd name="T14" fmla="*/ 0 w 415"/>
                  <a:gd name="T15" fmla="*/ 209 h 261"/>
                  <a:gd name="T16" fmla="*/ 52 w 415"/>
                  <a:gd name="T17"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5" h="261">
                    <a:moveTo>
                      <a:pt x="52" y="261"/>
                    </a:moveTo>
                    <a:cubicBezTo>
                      <a:pt x="363" y="261"/>
                      <a:pt x="363" y="261"/>
                      <a:pt x="363" y="261"/>
                    </a:cubicBezTo>
                    <a:cubicBezTo>
                      <a:pt x="392" y="261"/>
                      <a:pt x="415" y="238"/>
                      <a:pt x="415" y="209"/>
                    </a:cubicBezTo>
                    <a:cubicBezTo>
                      <a:pt x="415" y="52"/>
                      <a:pt x="415" y="52"/>
                      <a:pt x="415" y="52"/>
                    </a:cubicBezTo>
                    <a:cubicBezTo>
                      <a:pt x="415" y="23"/>
                      <a:pt x="392" y="0"/>
                      <a:pt x="363" y="0"/>
                    </a:cubicBezTo>
                    <a:cubicBezTo>
                      <a:pt x="52" y="0"/>
                      <a:pt x="52" y="0"/>
                      <a:pt x="52" y="0"/>
                    </a:cubicBezTo>
                    <a:cubicBezTo>
                      <a:pt x="24" y="0"/>
                      <a:pt x="0" y="23"/>
                      <a:pt x="0" y="52"/>
                    </a:cubicBezTo>
                    <a:cubicBezTo>
                      <a:pt x="0" y="209"/>
                      <a:pt x="0" y="209"/>
                      <a:pt x="0" y="209"/>
                    </a:cubicBezTo>
                    <a:cubicBezTo>
                      <a:pt x="0" y="238"/>
                      <a:pt x="24" y="261"/>
                      <a:pt x="52" y="261"/>
                    </a:cubicBezTo>
                  </a:path>
                </a:pathLst>
              </a:custGeom>
              <a:solidFill>
                <a:srgbClr val="E2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9" name="ïṥļîḍé"/>
              <p:cNvSpPr/>
              <p:nvPr/>
            </p:nvSpPr>
            <p:spPr bwMode="auto">
              <a:xfrm>
                <a:off x="3258" y="2798"/>
                <a:ext cx="430" cy="274"/>
              </a:xfrm>
              <a:custGeom>
                <a:avLst/>
                <a:gdLst>
                  <a:gd name="T0" fmla="*/ 57 w 425"/>
                  <a:gd name="T1" fmla="*/ 266 h 271"/>
                  <a:gd name="T2" fmla="*/ 57 w 425"/>
                  <a:gd name="T3" fmla="*/ 271 h 271"/>
                  <a:gd name="T4" fmla="*/ 368 w 425"/>
                  <a:gd name="T5" fmla="*/ 271 h 271"/>
                  <a:gd name="T6" fmla="*/ 425 w 425"/>
                  <a:gd name="T7" fmla="*/ 214 h 271"/>
                  <a:gd name="T8" fmla="*/ 425 w 425"/>
                  <a:gd name="T9" fmla="*/ 57 h 271"/>
                  <a:gd name="T10" fmla="*/ 368 w 425"/>
                  <a:gd name="T11" fmla="*/ 0 h 271"/>
                  <a:gd name="T12" fmla="*/ 57 w 425"/>
                  <a:gd name="T13" fmla="*/ 0 h 271"/>
                  <a:gd name="T14" fmla="*/ 0 w 425"/>
                  <a:gd name="T15" fmla="*/ 57 h 271"/>
                  <a:gd name="T16" fmla="*/ 0 w 425"/>
                  <a:gd name="T17" fmla="*/ 214 h 271"/>
                  <a:gd name="T18" fmla="*/ 57 w 425"/>
                  <a:gd name="T19" fmla="*/ 271 h 271"/>
                  <a:gd name="T20" fmla="*/ 57 w 425"/>
                  <a:gd name="T21" fmla="*/ 266 h 271"/>
                  <a:gd name="T22" fmla="*/ 57 w 425"/>
                  <a:gd name="T23" fmla="*/ 261 h 271"/>
                  <a:gd name="T24" fmla="*/ 24 w 425"/>
                  <a:gd name="T25" fmla="*/ 247 h 271"/>
                  <a:gd name="T26" fmla="*/ 10 w 425"/>
                  <a:gd name="T27" fmla="*/ 214 h 271"/>
                  <a:gd name="T28" fmla="*/ 10 w 425"/>
                  <a:gd name="T29" fmla="*/ 57 h 271"/>
                  <a:gd name="T30" fmla="*/ 24 w 425"/>
                  <a:gd name="T31" fmla="*/ 24 h 271"/>
                  <a:gd name="T32" fmla="*/ 57 w 425"/>
                  <a:gd name="T33" fmla="*/ 10 h 271"/>
                  <a:gd name="T34" fmla="*/ 368 w 425"/>
                  <a:gd name="T35" fmla="*/ 10 h 271"/>
                  <a:gd name="T36" fmla="*/ 401 w 425"/>
                  <a:gd name="T37" fmla="*/ 24 h 271"/>
                  <a:gd name="T38" fmla="*/ 415 w 425"/>
                  <a:gd name="T39" fmla="*/ 57 h 271"/>
                  <a:gd name="T40" fmla="*/ 415 w 425"/>
                  <a:gd name="T41" fmla="*/ 214 h 271"/>
                  <a:gd name="T42" fmla="*/ 401 w 425"/>
                  <a:gd name="T43" fmla="*/ 247 h 271"/>
                  <a:gd name="T44" fmla="*/ 368 w 425"/>
                  <a:gd name="T45" fmla="*/ 261 h 271"/>
                  <a:gd name="T46" fmla="*/ 57 w 425"/>
                  <a:gd name="T47" fmla="*/ 261 h 271"/>
                  <a:gd name="T48" fmla="*/ 57 w 425"/>
                  <a:gd name="T49" fmla="*/ 266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5" h="271">
                    <a:moveTo>
                      <a:pt x="57" y="266"/>
                    </a:moveTo>
                    <a:cubicBezTo>
                      <a:pt x="57" y="271"/>
                      <a:pt x="57" y="271"/>
                      <a:pt x="57" y="271"/>
                    </a:cubicBezTo>
                    <a:cubicBezTo>
                      <a:pt x="368" y="271"/>
                      <a:pt x="368" y="271"/>
                      <a:pt x="368" y="271"/>
                    </a:cubicBezTo>
                    <a:cubicBezTo>
                      <a:pt x="399" y="271"/>
                      <a:pt x="425" y="245"/>
                      <a:pt x="425" y="214"/>
                    </a:cubicBezTo>
                    <a:cubicBezTo>
                      <a:pt x="425" y="57"/>
                      <a:pt x="425" y="57"/>
                      <a:pt x="425" y="57"/>
                    </a:cubicBezTo>
                    <a:cubicBezTo>
                      <a:pt x="425" y="26"/>
                      <a:pt x="399" y="0"/>
                      <a:pt x="368" y="0"/>
                    </a:cubicBezTo>
                    <a:cubicBezTo>
                      <a:pt x="57" y="0"/>
                      <a:pt x="57" y="0"/>
                      <a:pt x="57" y="0"/>
                    </a:cubicBezTo>
                    <a:cubicBezTo>
                      <a:pt x="26" y="0"/>
                      <a:pt x="0" y="26"/>
                      <a:pt x="0" y="57"/>
                    </a:cubicBezTo>
                    <a:cubicBezTo>
                      <a:pt x="0" y="214"/>
                      <a:pt x="0" y="214"/>
                      <a:pt x="0" y="214"/>
                    </a:cubicBezTo>
                    <a:cubicBezTo>
                      <a:pt x="0" y="245"/>
                      <a:pt x="26" y="271"/>
                      <a:pt x="57" y="271"/>
                    </a:cubicBezTo>
                    <a:cubicBezTo>
                      <a:pt x="57" y="266"/>
                      <a:pt x="57" y="266"/>
                      <a:pt x="57" y="266"/>
                    </a:cubicBezTo>
                    <a:cubicBezTo>
                      <a:pt x="57" y="261"/>
                      <a:pt x="57" y="261"/>
                      <a:pt x="57" y="261"/>
                    </a:cubicBezTo>
                    <a:cubicBezTo>
                      <a:pt x="44" y="261"/>
                      <a:pt x="33" y="256"/>
                      <a:pt x="24" y="247"/>
                    </a:cubicBezTo>
                    <a:cubicBezTo>
                      <a:pt x="16" y="239"/>
                      <a:pt x="10" y="227"/>
                      <a:pt x="10" y="214"/>
                    </a:cubicBezTo>
                    <a:cubicBezTo>
                      <a:pt x="10" y="57"/>
                      <a:pt x="10" y="57"/>
                      <a:pt x="10" y="57"/>
                    </a:cubicBezTo>
                    <a:cubicBezTo>
                      <a:pt x="10" y="44"/>
                      <a:pt x="16" y="32"/>
                      <a:pt x="24" y="24"/>
                    </a:cubicBezTo>
                    <a:cubicBezTo>
                      <a:pt x="33" y="15"/>
                      <a:pt x="44" y="10"/>
                      <a:pt x="57" y="10"/>
                    </a:cubicBezTo>
                    <a:cubicBezTo>
                      <a:pt x="368" y="10"/>
                      <a:pt x="368" y="10"/>
                      <a:pt x="368" y="10"/>
                    </a:cubicBezTo>
                    <a:cubicBezTo>
                      <a:pt x="381" y="10"/>
                      <a:pt x="393" y="15"/>
                      <a:pt x="401" y="24"/>
                    </a:cubicBezTo>
                    <a:cubicBezTo>
                      <a:pt x="410" y="32"/>
                      <a:pt x="415" y="44"/>
                      <a:pt x="415" y="57"/>
                    </a:cubicBezTo>
                    <a:cubicBezTo>
                      <a:pt x="415" y="214"/>
                      <a:pt x="415" y="214"/>
                      <a:pt x="415" y="214"/>
                    </a:cubicBezTo>
                    <a:cubicBezTo>
                      <a:pt x="415" y="227"/>
                      <a:pt x="410" y="239"/>
                      <a:pt x="401" y="247"/>
                    </a:cubicBezTo>
                    <a:cubicBezTo>
                      <a:pt x="393" y="256"/>
                      <a:pt x="381" y="261"/>
                      <a:pt x="368" y="261"/>
                    </a:cubicBezTo>
                    <a:cubicBezTo>
                      <a:pt x="57" y="261"/>
                      <a:pt x="57" y="261"/>
                      <a:pt x="57" y="261"/>
                    </a:cubicBezTo>
                    <a:cubicBezTo>
                      <a:pt x="57" y="266"/>
                      <a:pt x="57" y="266"/>
                      <a:pt x="57" y="266"/>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0" name="ïṩ1íḓê"/>
              <p:cNvSpPr/>
              <p:nvPr/>
            </p:nvSpPr>
            <p:spPr bwMode="auto">
              <a:xfrm>
                <a:off x="3242" y="2799"/>
                <a:ext cx="451" cy="308"/>
              </a:xfrm>
              <a:custGeom>
                <a:avLst/>
                <a:gdLst>
                  <a:gd name="T0" fmla="*/ 404 w 446"/>
                  <a:gd name="T1" fmla="*/ 305 h 305"/>
                  <a:gd name="T2" fmla="*/ 42 w 446"/>
                  <a:gd name="T3" fmla="*/ 305 h 305"/>
                  <a:gd name="T4" fmla="*/ 0 w 446"/>
                  <a:gd name="T5" fmla="*/ 262 h 305"/>
                  <a:gd name="T6" fmla="*/ 0 w 446"/>
                  <a:gd name="T7" fmla="*/ 42 h 305"/>
                  <a:gd name="T8" fmla="*/ 42 w 446"/>
                  <a:gd name="T9" fmla="*/ 0 h 305"/>
                  <a:gd name="T10" fmla="*/ 404 w 446"/>
                  <a:gd name="T11" fmla="*/ 0 h 305"/>
                  <a:gd name="T12" fmla="*/ 446 w 446"/>
                  <a:gd name="T13" fmla="*/ 42 h 305"/>
                  <a:gd name="T14" fmla="*/ 446 w 446"/>
                  <a:gd name="T15" fmla="*/ 262 h 305"/>
                  <a:gd name="T16" fmla="*/ 404 w 446"/>
                  <a:gd name="T17"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305">
                    <a:moveTo>
                      <a:pt x="404" y="305"/>
                    </a:moveTo>
                    <a:cubicBezTo>
                      <a:pt x="42" y="305"/>
                      <a:pt x="42" y="305"/>
                      <a:pt x="42" y="305"/>
                    </a:cubicBezTo>
                    <a:cubicBezTo>
                      <a:pt x="19" y="305"/>
                      <a:pt x="0" y="286"/>
                      <a:pt x="0" y="262"/>
                    </a:cubicBezTo>
                    <a:cubicBezTo>
                      <a:pt x="0" y="42"/>
                      <a:pt x="0" y="42"/>
                      <a:pt x="0" y="42"/>
                    </a:cubicBezTo>
                    <a:cubicBezTo>
                      <a:pt x="0" y="19"/>
                      <a:pt x="19" y="0"/>
                      <a:pt x="42" y="0"/>
                    </a:cubicBezTo>
                    <a:cubicBezTo>
                      <a:pt x="404" y="0"/>
                      <a:pt x="404" y="0"/>
                      <a:pt x="404" y="0"/>
                    </a:cubicBezTo>
                    <a:cubicBezTo>
                      <a:pt x="427" y="0"/>
                      <a:pt x="446" y="19"/>
                      <a:pt x="446" y="42"/>
                    </a:cubicBezTo>
                    <a:cubicBezTo>
                      <a:pt x="446" y="262"/>
                      <a:pt x="446" y="262"/>
                      <a:pt x="446" y="262"/>
                    </a:cubicBezTo>
                    <a:cubicBezTo>
                      <a:pt x="446" y="286"/>
                      <a:pt x="427" y="305"/>
                      <a:pt x="404" y="305"/>
                    </a:cubicBezTo>
                  </a:path>
                </a:pathLst>
              </a:custGeom>
              <a:solidFill>
                <a:srgbClr val="E2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1" name="ïśľiďê"/>
              <p:cNvSpPr/>
              <p:nvPr/>
            </p:nvSpPr>
            <p:spPr bwMode="auto">
              <a:xfrm>
                <a:off x="3505" y="2804"/>
                <a:ext cx="114" cy="298"/>
              </a:xfrm>
              <a:custGeom>
                <a:avLst/>
                <a:gdLst>
                  <a:gd name="T0" fmla="*/ 91 w 113"/>
                  <a:gd name="T1" fmla="*/ 0 h 295"/>
                  <a:gd name="T2" fmla="*/ 0 w 113"/>
                  <a:gd name="T3" fmla="*/ 0 h 295"/>
                  <a:gd name="T4" fmla="*/ 0 w 113"/>
                  <a:gd name="T5" fmla="*/ 295 h 295"/>
                  <a:gd name="T6" fmla="*/ 91 w 113"/>
                  <a:gd name="T7" fmla="*/ 295 h 295"/>
                  <a:gd name="T8" fmla="*/ 113 w 113"/>
                  <a:gd name="T9" fmla="*/ 257 h 295"/>
                  <a:gd name="T10" fmla="*/ 113 w 113"/>
                  <a:gd name="T11" fmla="*/ 37 h 295"/>
                  <a:gd name="T12" fmla="*/ 91 w 113"/>
                  <a:gd name="T13" fmla="*/ 0 h 295"/>
                </a:gdLst>
                <a:ahLst/>
                <a:cxnLst>
                  <a:cxn ang="0">
                    <a:pos x="T0" y="T1"/>
                  </a:cxn>
                  <a:cxn ang="0">
                    <a:pos x="T2" y="T3"/>
                  </a:cxn>
                  <a:cxn ang="0">
                    <a:pos x="T4" y="T5"/>
                  </a:cxn>
                  <a:cxn ang="0">
                    <a:pos x="T6" y="T7"/>
                  </a:cxn>
                  <a:cxn ang="0">
                    <a:pos x="T8" y="T9"/>
                  </a:cxn>
                  <a:cxn ang="0">
                    <a:pos x="T10" y="T11"/>
                  </a:cxn>
                  <a:cxn ang="0">
                    <a:pos x="T12" y="T13"/>
                  </a:cxn>
                </a:cxnLst>
                <a:rect l="0" t="0" r="r" b="b"/>
                <a:pathLst>
                  <a:path w="113" h="295">
                    <a:moveTo>
                      <a:pt x="91" y="0"/>
                    </a:moveTo>
                    <a:cubicBezTo>
                      <a:pt x="0" y="0"/>
                      <a:pt x="0" y="0"/>
                      <a:pt x="0" y="0"/>
                    </a:cubicBezTo>
                    <a:cubicBezTo>
                      <a:pt x="0" y="295"/>
                      <a:pt x="0" y="295"/>
                      <a:pt x="0" y="295"/>
                    </a:cubicBezTo>
                    <a:cubicBezTo>
                      <a:pt x="91" y="295"/>
                      <a:pt x="91" y="295"/>
                      <a:pt x="91" y="295"/>
                    </a:cubicBezTo>
                    <a:cubicBezTo>
                      <a:pt x="104" y="287"/>
                      <a:pt x="113" y="273"/>
                      <a:pt x="113" y="257"/>
                    </a:cubicBezTo>
                    <a:cubicBezTo>
                      <a:pt x="113" y="37"/>
                      <a:pt x="113" y="37"/>
                      <a:pt x="113" y="37"/>
                    </a:cubicBezTo>
                    <a:cubicBezTo>
                      <a:pt x="113" y="21"/>
                      <a:pt x="104" y="7"/>
                      <a:pt x="91" y="0"/>
                    </a:cubicBezTo>
                  </a:path>
                </a:pathLst>
              </a:custGeom>
              <a:solidFill>
                <a:srgbClr val="BA494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2" name="íŝḻíḑè"/>
              <p:cNvSpPr/>
              <p:nvPr/>
            </p:nvSpPr>
            <p:spPr bwMode="auto">
              <a:xfrm>
                <a:off x="3237" y="2794"/>
                <a:ext cx="461" cy="318"/>
              </a:xfrm>
              <a:custGeom>
                <a:avLst/>
                <a:gdLst>
                  <a:gd name="T0" fmla="*/ 409 w 456"/>
                  <a:gd name="T1" fmla="*/ 310 h 315"/>
                  <a:gd name="T2" fmla="*/ 409 w 456"/>
                  <a:gd name="T3" fmla="*/ 305 h 315"/>
                  <a:gd name="T4" fmla="*/ 47 w 456"/>
                  <a:gd name="T5" fmla="*/ 305 h 315"/>
                  <a:gd name="T6" fmla="*/ 21 w 456"/>
                  <a:gd name="T7" fmla="*/ 294 h 315"/>
                  <a:gd name="T8" fmla="*/ 10 w 456"/>
                  <a:gd name="T9" fmla="*/ 267 h 315"/>
                  <a:gd name="T10" fmla="*/ 10 w 456"/>
                  <a:gd name="T11" fmla="*/ 47 h 315"/>
                  <a:gd name="T12" fmla="*/ 21 w 456"/>
                  <a:gd name="T13" fmla="*/ 21 h 315"/>
                  <a:gd name="T14" fmla="*/ 47 w 456"/>
                  <a:gd name="T15" fmla="*/ 10 h 315"/>
                  <a:gd name="T16" fmla="*/ 409 w 456"/>
                  <a:gd name="T17" fmla="*/ 10 h 315"/>
                  <a:gd name="T18" fmla="*/ 435 w 456"/>
                  <a:gd name="T19" fmla="*/ 21 h 315"/>
                  <a:gd name="T20" fmla="*/ 446 w 456"/>
                  <a:gd name="T21" fmla="*/ 47 h 315"/>
                  <a:gd name="T22" fmla="*/ 446 w 456"/>
                  <a:gd name="T23" fmla="*/ 267 h 315"/>
                  <a:gd name="T24" fmla="*/ 435 w 456"/>
                  <a:gd name="T25" fmla="*/ 294 h 315"/>
                  <a:gd name="T26" fmla="*/ 409 w 456"/>
                  <a:gd name="T27" fmla="*/ 305 h 315"/>
                  <a:gd name="T28" fmla="*/ 409 w 456"/>
                  <a:gd name="T29" fmla="*/ 310 h 315"/>
                  <a:gd name="T30" fmla="*/ 409 w 456"/>
                  <a:gd name="T31" fmla="*/ 315 h 315"/>
                  <a:gd name="T32" fmla="*/ 456 w 456"/>
                  <a:gd name="T33" fmla="*/ 267 h 315"/>
                  <a:gd name="T34" fmla="*/ 456 w 456"/>
                  <a:gd name="T35" fmla="*/ 47 h 315"/>
                  <a:gd name="T36" fmla="*/ 409 w 456"/>
                  <a:gd name="T37" fmla="*/ 0 h 315"/>
                  <a:gd name="T38" fmla="*/ 47 w 456"/>
                  <a:gd name="T39" fmla="*/ 0 h 315"/>
                  <a:gd name="T40" fmla="*/ 0 w 456"/>
                  <a:gd name="T41" fmla="*/ 47 h 315"/>
                  <a:gd name="T42" fmla="*/ 0 w 456"/>
                  <a:gd name="T43" fmla="*/ 267 h 315"/>
                  <a:gd name="T44" fmla="*/ 47 w 456"/>
                  <a:gd name="T45" fmla="*/ 315 h 315"/>
                  <a:gd name="T46" fmla="*/ 409 w 456"/>
                  <a:gd name="T47" fmla="*/ 315 h 315"/>
                  <a:gd name="T48" fmla="*/ 409 w 456"/>
                  <a:gd name="T49" fmla="*/ 31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6" h="315">
                    <a:moveTo>
                      <a:pt x="409" y="310"/>
                    </a:moveTo>
                    <a:cubicBezTo>
                      <a:pt x="409" y="305"/>
                      <a:pt x="409" y="305"/>
                      <a:pt x="409" y="305"/>
                    </a:cubicBezTo>
                    <a:cubicBezTo>
                      <a:pt x="47" y="305"/>
                      <a:pt x="47" y="305"/>
                      <a:pt x="47" y="305"/>
                    </a:cubicBezTo>
                    <a:cubicBezTo>
                      <a:pt x="37" y="305"/>
                      <a:pt x="28" y="300"/>
                      <a:pt x="21" y="294"/>
                    </a:cubicBezTo>
                    <a:cubicBezTo>
                      <a:pt x="14" y="287"/>
                      <a:pt x="10" y="277"/>
                      <a:pt x="10" y="267"/>
                    </a:cubicBezTo>
                    <a:cubicBezTo>
                      <a:pt x="10" y="47"/>
                      <a:pt x="10" y="47"/>
                      <a:pt x="10" y="47"/>
                    </a:cubicBezTo>
                    <a:cubicBezTo>
                      <a:pt x="10" y="37"/>
                      <a:pt x="14" y="28"/>
                      <a:pt x="21" y="21"/>
                    </a:cubicBezTo>
                    <a:cubicBezTo>
                      <a:pt x="28" y="14"/>
                      <a:pt x="37" y="10"/>
                      <a:pt x="47" y="10"/>
                    </a:cubicBezTo>
                    <a:cubicBezTo>
                      <a:pt x="409" y="10"/>
                      <a:pt x="409" y="10"/>
                      <a:pt x="409" y="10"/>
                    </a:cubicBezTo>
                    <a:cubicBezTo>
                      <a:pt x="419" y="10"/>
                      <a:pt x="429" y="14"/>
                      <a:pt x="435" y="21"/>
                    </a:cubicBezTo>
                    <a:cubicBezTo>
                      <a:pt x="442" y="28"/>
                      <a:pt x="446" y="37"/>
                      <a:pt x="446" y="47"/>
                    </a:cubicBezTo>
                    <a:cubicBezTo>
                      <a:pt x="446" y="267"/>
                      <a:pt x="446" y="267"/>
                      <a:pt x="446" y="267"/>
                    </a:cubicBezTo>
                    <a:cubicBezTo>
                      <a:pt x="446" y="277"/>
                      <a:pt x="442" y="287"/>
                      <a:pt x="435" y="294"/>
                    </a:cubicBezTo>
                    <a:cubicBezTo>
                      <a:pt x="429" y="300"/>
                      <a:pt x="419" y="305"/>
                      <a:pt x="409" y="305"/>
                    </a:cubicBezTo>
                    <a:cubicBezTo>
                      <a:pt x="409" y="310"/>
                      <a:pt x="409" y="310"/>
                      <a:pt x="409" y="310"/>
                    </a:cubicBezTo>
                    <a:cubicBezTo>
                      <a:pt x="409" y="315"/>
                      <a:pt x="409" y="315"/>
                      <a:pt x="409" y="315"/>
                    </a:cubicBezTo>
                    <a:cubicBezTo>
                      <a:pt x="435" y="315"/>
                      <a:pt x="456" y="293"/>
                      <a:pt x="456" y="267"/>
                    </a:cubicBezTo>
                    <a:cubicBezTo>
                      <a:pt x="456" y="47"/>
                      <a:pt x="456" y="47"/>
                      <a:pt x="456" y="47"/>
                    </a:cubicBezTo>
                    <a:cubicBezTo>
                      <a:pt x="456" y="21"/>
                      <a:pt x="435" y="0"/>
                      <a:pt x="409" y="0"/>
                    </a:cubicBezTo>
                    <a:cubicBezTo>
                      <a:pt x="47" y="0"/>
                      <a:pt x="47" y="0"/>
                      <a:pt x="47" y="0"/>
                    </a:cubicBezTo>
                    <a:cubicBezTo>
                      <a:pt x="21" y="0"/>
                      <a:pt x="0" y="21"/>
                      <a:pt x="0" y="47"/>
                    </a:cubicBezTo>
                    <a:cubicBezTo>
                      <a:pt x="0" y="267"/>
                      <a:pt x="0" y="267"/>
                      <a:pt x="0" y="267"/>
                    </a:cubicBezTo>
                    <a:cubicBezTo>
                      <a:pt x="0" y="293"/>
                      <a:pt x="21" y="315"/>
                      <a:pt x="47" y="315"/>
                    </a:cubicBezTo>
                    <a:cubicBezTo>
                      <a:pt x="409" y="315"/>
                      <a:pt x="409" y="315"/>
                      <a:pt x="409" y="315"/>
                    </a:cubicBezTo>
                    <a:cubicBezTo>
                      <a:pt x="409" y="310"/>
                      <a:pt x="409" y="310"/>
                      <a:pt x="409" y="31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3" name="îṥļíďe"/>
              <p:cNvSpPr/>
              <p:nvPr/>
            </p:nvSpPr>
            <p:spPr bwMode="auto">
              <a:xfrm>
                <a:off x="3462" y="2709"/>
                <a:ext cx="75" cy="78"/>
              </a:xfrm>
              <a:custGeom>
                <a:avLst/>
                <a:gdLst>
                  <a:gd name="T0" fmla="*/ 68 w 74"/>
                  <a:gd name="T1" fmla="*/ 72 h 77"/>
                  <a:gd name="T2" fmla="*/ 68 w 74"/>
                  <a:gd name="T3" fmla="*/ 72 h 77"/>
                  <a:gd name="T4" fmla="*/ 46 w 74"/>
                  <a:gd name="T5" fmla="*/ 71 h 77"/>
                  <a:gd name="T6" fmla="*/ 3 w 74"/>
                  <a:gd name="T7" fmla="*/ 25 h 77"/>
                  <a:gd name="T8" fmla="*/ 3 w 74"/>
                  <a:gd name="T9" fmla="*/ 13 h 77"/>
                  <a:gd name="T10" fmla="*/ 14 w 74"/>
                  <a:gd name="T11" fmla="*/ 3 h 77"/>
                  <a:gd name="T12" fmla="*/ 25 w 74"/>
                  <a:gd name="T13" fmla="*/ 4 h 77"/>
                  <a:gd name="T14" fmla="*/ 68 w 74"/>
                  <a:gd name="T15" fmla="*/ 50 h 77"/>
                  <a:gd name="T16" fmla="*/ 68 w 74"/>
                  <a:gd name="T17" fmla="*/ 7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7">
                    <a:moveTo>
                      <a:pt x="68" y="72"/>
                    </a:moveTo>
                    <a:cubicBezTo>
                      <a:pt x="68" y="72"/>
                      <a:pt x="68" y="72"/>
                      <a:pt x="68" y="72"/>
                    </a:cubicBezTo>
                    <a:cubicBezTo>
                      <a:pt x="61" y="77"/>
                      <a:pt x="51" y="77"/>
                      <a:pt x="46" y="71"/>
                    </a:cubicBezTo>
                    <a:cubicBezTo>
                      <a:pt x="3" y="25"/>
                      <a:pt x="3" y="25"/>
                      <a:pt x="3" y="25"/>
                    </a:cubicBezTo>
                    <a:cubicBezTo>
                      <a:pt x="0" y="22"/>
                      <a:pt x="0" y="16"/>
                      <a:pt x="3" y="13"/>
                    </a:cubicBezTo>
                    <a:cubicBezTo>
                      <a:pt x="14" y="3"/>
                      <a:pt x="14" y="3"/>
                      <a:pt x="14" y="3"/>
                    </a:cubicBezTo>
                    <a:cubicBezTo>
                      <a:pt x="17" y="0"/>
                      <a:pt x="22" y="0"/>
                      <a:pt x="25" y="4"/>
                    </a:cubicBezTo>
                    <a:cubicBezTo>
                      <a:pt x="68" y="50"/>
                      <a:pt x="68" y="50"/>
                      <a:pt x="68" y="50"/>
                    </a:cubicBezTo>
                    <a:cubicBezTo>
                      <a:pt x="74" y="56"/>
                      <a:pt x="74" y="66"/>
                      <a:pt x="68" y="72"/>
                    </a:cubicBezTo>
                    <a:close/>
                  </a:path>
                </a:pathLst>
              </a:custGeom>
              <a:solidFill>
                <a:srgbClr val="FFED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4" name="ïṡļîḍê"/>
              <p:cNvSpPr/>
              <p:nvPr/>
            </p:nvSpPr>
            <p:spPr bwMode="auto">
              <a:xfrm>
                <a:off x="3457" y="2705"/>
                <a:ext cx="84" cy="86"/>
              </a:xfrm>
              <a:custGeom>
                <a:avLst/>
                <a:gdLst>
                  <a:gd name="T0" fmla="*/ 73 w 83"/>
                  <a:gd name="T1" fmla="*/ 76 h 85"/>
                  <a:gd name="T2" fmla="*/ 69 w 83"/>
                  <a:gd name="T3" fmla="*/ 72 h 85"/>
                  <a:gd name="T4" fmla="*/ 62 w 83"/>
                  <a:gd name="T5" fmla="*/ 75 h 85"/>
                  <a:gd name="T6" fmla="*/ 54 w 83"/>
                  <a:gd name="T7" fmla="*/ 71 h 85"/>
                  <a:gd name="T8" fmla="*/ 11 w 83"/>
                  <a:gd name="T9" fmla="*/ 26 h 85"/>
                  <a:gd name="T10" fmla="*/ 10 w 83"/>
                  <a:gd name="T11" fmla="*/ 23 h 85"/>
                  <a:gd name="T12" fmla="*/ 12 w 83"/>
                  <a:gd name="T13" fmla="*/ 21 h 85"/>
                  <a:gd name="T14" fmla="*/ 22 w 83"/>
                  <a:gd name="T15" fmla="*/ 11 h 85"/>
                  <a:gd name="T16" fmla="*/ 24 w 83"/>
                  <a:gd name="T17" fmla="*/ 10 h 85"/>
                  <a:gd name="T18" fmla="*/ 27 w 83"/>
                  <a:gd name="T19" fmla="*/ 11 h 85"/>
                  <a:gd name="T20" fmla="*/ 70 w 83"/>
                  <a:gd name="T21" fmla="*/ 57 h 85"/>
                  <a:gd name="T22" fmla="*/ 73 w 83"/>
                  <a:gd name="T23" fmla="*/ 64 h 85"/>
                  <a:gd name="T24" fmla="*/ 69 w 83"/>
                  <a:gd name="T25" fmla="*/ 72 h 85"/>
                  <a:gd name="T26" fmla="*/ 73 w 83"/>
                  <a:gd name="T27" fmla="*/ 76 h 85"/>
                  <a:gd name="T28" fmla="*/ 76 w 83"/>
                  <a:gd name="T29" fmla="*/ 79 h 85"/>
                  <a:gd name="T30" fmla="*/ 83 w 83"/>
                  <a:gd name="T31" fmla="*/ 64 h 85"/>
                  <a:gd name="T32" fmla="*/ 77 w 83"/>
                  <a:gd name="T33" fmla="*/ 50 h 85"/>
                  <a:gd name="T34" fmla="*/ 34 w 83"/>
                  <a:gd name="T35" fmla="*/ 4 h 85"/>
                  <a:gd name="T36" fmla="*/ 24 w 83"/>
                  <a:gd name="T37" fmla="*/ 0 h 85"/>
                  <a:gd name="T38" fmla="*/ 15 w 83"/>
                  <a:gd name="T39" fmla="*/ 4 h 85"/>
                  <a:gd name="T40" fmla="*/ 5 w 83"/>
                  <a:gd name="T41" fmla="*/ 14 h 85"/>
                  <a:gd name="T42" fmla="*/ 0 w 83"/>
                  <a:gd name="T43" fmla="*/ 23 h 85"/>
                  <a:gd name="T44" fmla="*/ 4 w 83"/>
                  <a:gd name="T45" fmla="*/ 32 h 85"/>
                  <a:gd name="T46" fmla="*/ 47 w 83"/>
                  <a:gd name="T47" fmla="*/ 78 h 85"/>
                  <a:gd name="T48" fmla="*/ 62 w 83"/>
                  <a:gd name="T49" fmla="*/ 85 h 85"/>
                  <a:gd name="T50" fmla="*/ 76 w 83"/>
                  <a:gd name="T51" fmla="*/ 79 h 85"/>
                  <a:gd name="T52" fmla="*/ 73 w 83"/>
                  <a:gd name="T53" fmla="*/ 7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3" h="85">
                    <a:moveTo>
                      <a:pt x="73" y="76"/>
                    </a:moveTo>
                    <a:cubicBezTo>
                      <a:pt x="69" y="72"/>
                      <a:pt x="69" y="72"/>
                      <a:pt x="69" y="72"/>
                    </a:cubicBezTo>
                    <a:cubicBezTo>
                      <a:pt x="67" y="74"/>
                      <a:pt x="65" y="75"/>
                      <a:pt x="62" y="75"/>
                    </a:cubicBezTo>
                    <a:cubicBezTo>
                      <a:pt x="59" y="75"/>
                      <a:pt x="56" y="74"/>
                      <a:pt x="54" y="71"/>
                    </a:cubicBezTo>
                    <a:cubicBezTo>
                      <a:pt x="11" y="26"/>
                      <a:pt x="11" y="26"/>
                      <a:pt x="11" y="26"/>
                    </a:cubicBezTo>
                    <a:cubicBezTo>
                      <a:pt x="11" y="25"/>
                      <a:pt x="10" y="24"/>
                      <a:pt x="10" y="23"/>
                    </a:cubicBezTo>
                    <a:cubicBezTo>
                      <a:pt x="10" y="22"/>
                      <a:pt x="11" y="22"/>
                      <a:pt x="12" y="21"/>
                    </a:cubicBezTo>
                    <a:cubicBezTo>
                      <a:pt x="22" y="11"/>
                      <a:pt x="22" y="11"/>
                      <a:pt x="22" y="11"/>
                    </a:cubicBezTo>
                    <a:cubicBezTo>
                      <a:pt x="23" y="10"/>
                      <a:pt x="24" y="10"/>
                      <a:pt x="24" y="10"/>
                    </a:cubicBezTo>
                    <a:cubicBezTo>
                      <a:pt x="25" y="10"/>
                      <a:pt x="26" y="10"/>
                      <a:pt x="27" y="11"/>
                    </a:cubicBezTo>
                    <a:cubicBezTo>
                      <a:pt x="70" y="57"/>
                      <a:pt x="70" y="57"/>
                      <a:pt x="70" y="57"/>
                    </a:cubicBezTo>
                    <a:cubicBezTo>
                      <a:pt x="72" y="59"/>
                      <a:pt x="72" y="62"/>
                      <a:pt x="73" y="64"/>
                    </a:cubicBezTo>
                    <a:cubicBezTo>
                      <a:pt x="72" y="67"/>
                      <a:pt x="71" y="70"/>
                      <a:pt x="69" y="72"/>
                    </a:cubicBezTo>
                    <a:cubicBezTo>
                      <a:pt x="73" y="76"/>
                      <a:pt x="73" y="76"/>
                      <a:pt x="73" y="76"/>
                    </a:cubicBezTo>
                    <a:cubicBezTo>
                      <a:pt x="76" y="79"/>
                      <a:pt x="76" y="79"/>
                      <a:pt x="76" y="79"/>
                    </a:cubicBezTo>
                    <a:cubicBezTo>
                      <a:pt x="80" y="75"/>
                      <a:pt x="83" y="70"/>
                      <a:pt x="83" y="64"/>
                    </a:cubicBezTo>
                    <a:cubicBezTo>
                      <a:pt x="83" y="59"/>
                      <a:pt x="81" y="54"/>
                      <a:pt x="77" y="50"/>
                    </a:cubicBezTo>
                    <a:cubicBezTo>
                      <a:pt x="34" y="4"/>
                      <a:pt x="34" y="4"/>
                      <a:pt x="34" y="4"/>
                    </a:cubicBezTo>
                    <a:cubicBezTo>
                      <a:pt x="31" y="2"/>
                      <a:pt x="28" y="0"/>
                      <a:pt x="24" y="0"/>
                    </a:cubicBezTo>
                    <a:cubicBezTo>
                      <a:pt x="21" y="0"/>
                      <a:pt x="18" y="1"/>
                      <a:pt x="15" y="4"/>
                    </a:cubicBezTo>
                    <a:cubicBezTo>
                      <a:pt x="5" y="14"/>
                      <a:pt x="5" y="14"/>
                      <a:pt x="5" y="14"/>
                    </a:cubicBezTo>
                    <a:cubicBezTo>
                      <a:pt x="2" y="16"/>
                      <a:pt x="0" y="20"/>
                      <a:pt x="0" y="23"/>
                    </a:cubicBezTo>
                    <a:cubicBezTo>
                      <a:pt x="0" y="27"/>
                      <a:pt x="2" y="30"/>
                      <a:pt x="4" y="32"/>
                    </a:cubicBezTo>
                    <a:cubicBezTo>
                      <a:pt x="47" y="78"/>
                      <a:pt x="47" y="78"/>
                      <a:pt x="47" y="78"/>
                    </a:cubicBezTo>
                    <a:cubicBezTo>
                      <a:pt x="51" y="83"/>
                      <a:pt x="57" y="85"/>
                      <a:pt x="62" y="85"/>
                    </a:cubicBezTo>
                    <a:cubicBezTo>
                      <a:pt x="67" y="85"/>
                      <a:pt x="72" y="83"/>
                      <a:pt x="76" y="79"/>
                    </a:cubicBezTo>
                    <a:lnTo>
                      <a:pt x="73" y="76"/>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5" name="i$ļïdé"/>
              <p:cNvSpPr/>
              <p:nvPr/>
            </p:nvSpPr>
            <p:spPr bwMode="auto">
              <a:xfrm>
                <a:off x="3401" y="2162"/>
                <a:ext cx="95" cy="600"/>
              </a:xfrm>
              <a:prstGeom prst="rect">
                <a:avLst/>
              </a:prstGeom>
              <a:solidFill>
                <a:srgbClr val="C6867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86" name="î$ľîḍé"/>
              <p:cNvSpPr/>
              <p:nvPr/>
            </p:nvSpPr>
            <p:spPr bwMode="auto">
              <a:xfrm>
                <a:off x="3401" y="2162"/>
                <a:ext cx="95"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87" name="iŝliďé"/>
              <p:cNvSpPr/>
              <p:nvPr/>
            </p:nvSpPr>
            <p:spPr bwMode="auto">
              <a:xfrm>
                <a:off x="3396" y="2157"/>
                <a:ext cx="105" cy="610"/>
              </a:xfrm>
              <a:custGeom>
                <a:avLst/>
                <a:gdLst>
                  <a:gd name="T0" fmla="*/ 94 w 104"/>
                  <a:gd name="T1" fmla="*/ 5 h 604"/>
                  <a:gd name="T2" fmla="*/ 94 w 104"/>
                  <a:gd name="T3" fmla="*/ 594 h 604"/>
                  <a:gd name="T4" fmla="*/ 10 w 104"/>
                  <a:gd name="T5" fmla="*/ 594 h 604"/>
                  <a:gd name="T6" fmla="*/ 10 w 104"/>
                  <a:gd name="T7" fmla="*/ 5 h 604"/>
                  <a:gd name="T8" fmla="*/ 5 w 104"/>
                  <a:gd name="T9" fmla="*/ 0 h 604"/>
                  <a:gd name="T10" fmla="*/ 0 w 104"/>
                  <a:gd name="T11" fmla="*/ 5 h 604"/>
                  <a:gd name="T12" fmla="*/ 0 w 104"/>
                  <a:gd name="T13" fmla="*/ 604 h 604"/>
                  <a:gd name="T14" fmla="*/ 104 w 104"/>
                  <a:gd name="T15" fmla="*/ 604 h 604"/>
                  <a:gd name="T16" fmla="*/ 104 w 104"/>
                  <a:gd name="T17" fmla="*/ 5 h 604"/>
                  <a:gd name="T18" fmla="*/ 99 w 104"/>
                  <a:gd name="T19" fmla="*/ 0 h 604"/>
                  <a:gd name="T20" fmla="*/ 94 w 104"/>
                  <a:gd name="T21" fmla="*/ 5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604">
                    <a:moveTo>
                      <a:pt x="94" y="5"/>
                    </a:moveTo>
                    <a:cubicBezTo>
                      <a:pt x="94" y="594"/>
                      <a:pt x="94" y="594"/>
                      <a:pt x="94" y="594"/>
                    </a:cubicBezTo>
                    <a:cubicBezTo>
                      <a:pt x="10" y="594"/>
                      <a:pt x="10" y="594"/>
                      <a:pt x="10" y="594"/>
                    </a:cubicBezTo>
                    <a:cubicBezTo>
                      <a:pt x="10" y="5"/>
                      <a:pt x="10" y="5"/>
                      <a:pt x="10" y="5"/>
                    </a:cubicBezTo>
                    <a:cubicBezTo>
                      <a:pt x="10" y="2"/>
                      <a:pt x="8" y="0"/>
                      <a:pt x="5" y="0"/>
                    </a:cubicBezTo>
                    <a:cubicBezTo>
                      <a:pt x="2" y="0"/>
                      <a:pt x="0" y="2"/>
                      <a:pt x="0" y="5"/>
                    </a:cubicBezTo>
                    <a:cubicBezTo>
                      <a:pt x="0" y="604"/>
                      <a:pt x="0" y="604"/>
                      <a:pt x="0" y="604"/>
                    </a:cubicBezTo>
                    <a:cubicBezTo>
                      <a:pt x="104" y="604"/>
                      <a:pt x="104" y="604"/>
                      <a:pt x="104" y="604"/>
                    </a:cubicBezTo>
                    <a:cubicBezTo>
                      <a:pt x="104" y="5"/>
                      <a:pt x="104" y="5"/>
                      <a:pt x="104" y="5"/>
                    </a:cubicBezTo>
                    <a:cubicBezTo>
                      <a:pt x="104" y="2"/>
                      <a:pt x="102" y="0"/>
                      <a:pt x="99" y="0"/>
                    </a:cubicBezTo>
                    <a:cubicBezTo>
                      <a:pt x="97" y="0"/>
                      <a:pt x="94" y="2"/>
                      <a:pt x="94" y="5"/>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8" name="îṣḻídê"/>
              <p:cNvSpPr/>
              <p:nvPr/>
            </p:nvSpPr>
            <p:spPr bwMode="auto">
              <a:xfrm>
                <a:off x="3401" y="2688"/>
                <a:ext cx="95" cy="98"/>
              </a:xfrm>
              <a:prstGeom prst="rect">
                <a:avLst/>
              </a:prstGeom>
              <a:solidFill>
                <a:srgbClr val="FFED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89" name="iṥļïḑè"/>
              <p:cNvSpPr/>
              <p:nvPr/>
            </p:nvSpPr>
            <p:spPr bwMode="auto">
              <a:xfrm>
                <a:off x="3401" y="2688"/>
                <a:ext cx="95" cy="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90" name="iśḻíḓé"/>
              <p:cNvSpPr/>
              <p:nvPr/>
            </p:nvSpPr>
            <p:spPr bwMode="auto">
              <a:xfrm>
                <a:off x="3396" y="2683"/>
                <a:ext cx="105" cy="108"/>
              </a:xfrm>
              <a:custGeom>
                <a:avLst/>
                <a:gdLst>
                  <a:gd name="T0" fmla="*/ 100 w 105"/>
                  <a:gd name="T1" fmla="*/ 103 h 108"/>
                  <a:gd name="T2" fmla="*/ 100 w 105"/>
                  <a:gd name="T3" fmla="*/ 98 h 108"/>
                  <a:gd name="T4" fmla="*/ 10 w 105"/>
                  <a:gd name="T5" fmla="*/ 98 h 108"/>
                  <a:gd name="T6" fmla="*/ 10 w 105"/>
                  <a:gd name="T7" fmla="*/ 10 h 108"/>
                  <a:gd name="T8" fmla="*/ 95 w 105"/>
                  <a:gd name="T9" fmla="*/ 10 h 108"/>
                  <a:gd name="T10" fmla="*/ 95 w 105"/>
                  <a:gd name="T11" fmla="*/ 103 h 108"/>
                  <a:gd name="T12" fmla="*/ 100 w 105"/>
                  <a:gd name="T13" fmla="*/ 103 h 108"/>
                  <a:gd name="T14" fmla="*/ 100 w 105"/>
                  <a:gd name="T15" fmla="*/ 98 h 108"/>
                  <a:gd name="T16" fmla="*/ 100 w 105"/>
                  <a:gd name="T17" fmla="*/ 103 h 108"/>
                  <a:gd name="T18" fmla="*/ 105 w 105"/>
                  <a:gd name="T19" fmla="*/ 103 h 108"/>
                  <a:gd name="T20" fmla="*/ 105 w 105"/>
                  <a:gd name="T21" fmla="*/ 0 h 108"/>
                  <a:gd name="T22" fmla="*/ 0 w 105"/>
                  <a:gd name="T23" fmla="*/ 0 h 108"/>
                  <a:gd name="T24" fmla="*/ 0 w 105"/>
                  <a:gd name="T25" fmla="*/ 108 h 108"/>
                  <a:gd name="T26" fmla="*/ 105 w 105"/>
                  <a:gd name="T27" fmla="*/ 108 h 108"/>
                  <a:gd name="T28" fmla="*/ 105 w 105"/>
                  <a:gd name="T29" fmla="*/ 103 h 108"/>
                  <a:gd name="T30" fmla="*/ 100 w 105"/>
                  <a:gd name="T31" fmla="*/ 10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108">
                    <a:moveTo>
                      <a:pt x="100" y="103"/>
                    </a:moveTo>
                    <a:lnTo>
                      <a:pt x="100" y="98"/>
                    </a:lnTo>
                    <a:lnTo>
                      <a:pt x="10" y="98"/>
                    </a:lnTo>
                    <a:lnTo>
                      <a:pt x="10" y="10"/>
                    </a:lnTo>
                    <a:lnTo>
                      <a:pt x="95" y="10"/>
                    </a:lnTo>
                    <a:lnTo>
                      <a:pt x="95" y="103"/>
                    </a:lnTo>
                    <a:lnTo>
                      <a:pt x="100" y="103"/>
                    </a:lnTo>
                    <a:lnTo>
                      <a:pt x="100" y="98"/>
                    </a:lnTo>
                    <a:lnTo>
                      <a:pt x="100" y="103"/>
                    </a:lnTo>
                    <a:lnTo>
                      <a:pt x="105" y="103"/>
                    </a:lnTo>
                    <a:lnTo>
                      <a:pt x="105" y="0"/>
                    </a:lnTo>
                    <a:lnTo>
                      <a:pt x="0" y="0"/>
                    </a:lnTo>
                    <a:lnTo>
                      <a:pt x="0" y="108"/>
                    </a:lnTo>
                    <a:lnTo>
                      <a:pt x="105" y="108"/>
                    </a:lnTo>
                    <a:lnTo>
                      <a:pt x="105" y="103"/>
                    </a:lnTo>
                    <a:lnTo>
                      <a:pt x="100" y="103"/>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1" name="iṣļíḑè"/>
              <p:cNvSpPr/>
              <p:nvPr/>
            </p:nvSpPr>
            <p:spPr bwMode="auto">
              <a:xfrm>
                <a:off x="3396" y="2683"/>
                <a:ext cx="105" cy="108"/>
              </a:xfrm>
              <a:custGeom>
                <a:avLst/>
                <a:gdLst>
                  <a:gd name="T0" fmla="*/ 100 w 105"/>
                  <a:gd name="T1" fmla="*/ 103 h 108"/>
                  <a:gd name="T2" fmla="*/ 100 w 105"/>
                  <a:gd name="T3" fmla="*/ 98 h 108"/>
                  <a:gd name="T4" fmla="*/ 10 w 105"/>
                  <a:gd name="T5" fmla="*/ 98 h 108"/>
                  <a:gd name="T6" fmla="*/ 10 w 105"/>
                  <a:gd name="T7" fmla="*/ 10 h 108"/>
                  <a:gd name="T8" fmla="*/ 95 w 105"/>
                  <a:gd name="T9" fmla="*/ 10 h 108"/>
                  <a:gd name="T10" fmla="*/ 95 w 105"/>
                  <a:gd name="T11" fmla="*/ 103 h 108"/>
                  <a:gd name="T12" fmla="*/ 100 w 105"/>
                  <a:gd name="T13" fmla="*/ 103 h 108"/>
                  <a:gd name="T14" fmla="*/ 100 w 105"/>
                  <a:gd name="T15" fmla="*/ 98 h 108"/>
                  <a:gd name="T16" fmla="*/ 100 w 105"/>
                  <a:gd name="T17" fmla="*/ 103 h 108"/>
                  <a:gd name="T18" fmla="*/ 105 w 105"/>
                  <a:gd name="T19" fmla="*/ 103 h 108"/>
                  <a:gd name="T20" fmla="*/ 105 w 105"/>
                  <a:gd name="T21" fmla="*/ 0 h 108"/>
                  <a:gd name="T22" fmla="*/ 0 w 105"/>
                  <a:gd name="T23" fmla="*/ 0 h 108"/>
                  <a:gd name="T24" fmla="*/ 0 w 105"/>
                  <a:gd name="T25" fmla="*/ 108 h 108"/>
                  <a:gd name="T26" fmla="*/ 105 w 105"/>
                  <a:gd name="T27" fmla="*/ 108 h 108"/>
                  <a:gd name="T28" fmla="*/ 105 w 105"/>
                  <a:gd name="T29" fmla="*/ 103 h 108"/>
                  <a:gd name="T30" fmla="*/ 100 w 105"/>
                  <a:gd name="T31" fmla="*/ 10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108">
                    <a:moveTo>
                      <a:pt x="100" y="103"/>
                    </a:moveTo>
                    <a:lnTo>
                      <a:pt x="100" y="98"/>
                    </a:lnTo>
                    <a:lnTo>
                      <a:pt x="10" y="98"/>
                    </a:lnTo>
                    <a:lnTo>
                      <a:pt x="10" y="10"/>
                    </a:lnTo>
                    <a:lnTo>
                      <a:pt x="95" y="10"/>
                    </a:lnTo>
                    <a:lnTo>
                      <a:pt x="95" y="103"/>
                    </a:lnTo>
                    <a:lnTo>
                      <a:pt x="100" y="103"/>
                    </a:lnTo>
                    <a:lnTo>
                      <a:pt x="100" y="98"/>
                    </a:lnTo>
                    <a:lnTo>
                      <a:pt x="100" y="103"/>
                    </a:lnTo>
                    <a:lnTo>
                      <a:pt x="105" y="103"/>
                    </a:lnTo>
                    <a:lnTo>
                      <a:pt x="105" y="0"/>
                    </a:lnTo>
                    <a:lnTo>
                      <a:pt x="0" y="0"/>
                    </a:lnTo>
                    <a:lnTo>
                      <a:pt x="0" y="108"/>
                    </a:lnTo>
                    <a:lnTo>
                      <a:pt x="105" y="108"/>
                    </a:lnTo>
                    <a:lnTo>
                      <a:pt x="105" y="103"/>
                    </a:lnTo>
                    <a:lnTo>
                      <a:pt x="100" y="10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2" name="ïš1iḋe"/>
              <p:cNvSpPr/>
              <p:nvPr/>
            </p:nvSpPr>
            <p:spPr bwMode="auto">
              <a:xfrm>
                <a:off x="3401" y="2775"/>
                <a:ext cx="32" cy="65"/>
              </a:xfrm>
              <a:custGeom>
                <a:avLst/>
                <a:gdLst>
                  <a:gd name="T0" fmla="*/ 32 w 32"/>
                  <a:gd name="T1" fmla="*/ 0 h 64"/>
                  <a:gd name="T2" fmla="*/ 32 w 32"/>
                  <a:gd name="T3" fmla="*/ 49 h 64"/>
                  <a:gd name="T4" fmla="*/ 16 w 32"/>
                  <a:gd name="T5" fmla="*/ 64 h 64"/>
                  <a:gd name="T6" fmla="*/ 0 w 32"/>
                  <a:gd name="T7" fmla="*/ 49 h 64"/>
                  <a:gd name="T8" fmla="*/ 0 w 32"/>
                  <a:gd name="T9" fmla="*/ 0 h 64"/>
                  <a:gd name="T10" fmla="*/ 32 w 32"/>
                  <a:gd name="T11" fmla="*/ 0 h 64"/>
                </a:gdLst>
                <a:ahLst/>
                <a:cxnLst>
                  <a:cxn ang="0">
                    <a:pos x="T0" y="T1"/>
                  </a:cxn>
                  <a:cxn ang="0">
                    <a:pos x="T2" y="T3"/>
                  </a:cxn>
                  <a:cxn ang="0">
                    <a:pos x="T4" y="T5"/>
                  </a:cxn>
                  <a:cxn ang="0">
                    <a:pos x="T6" y="T7"/>
                  </a:cxn>
                  <a:cxn ang="0">
                    <a:pos x="T8" y="T9"/>
                  </a:cxn>
                  <a:cxn ang="0">
                    <a:pos x="T10" y="T11"/>
                  </a:cxn>
                </a:cxnLst>
                <a:rect l="0" t="0" r="r" b="b"/>
                <a:pathLst>
                  <a:path w="32" h="64">
                    <a:moveTo>
                      <a:pt x="32" y="0"/>
                    </a:moveTo>
                    <a:cubicBezTo>
                      <a:pt x="32" y="49"/>
                      <a:pt x="32" y="49"/>
                      <a:pt x="32" y="49"/>
                    </a:cubicBezTo>
                    <a:cubicBezTo>
                      <a:pt x="32" y="57"/>
                      <a:pt x="25" y="64"/>
                      <a:pt x="16" y="64"/>
                    </a:cubicBezTo>
                    <a:cubicBezTo>
                      <a:pt x="7" y="64"/>
                      <a:pt x="0" y="57"/>
                      <a:pt x="0" y="49"/>
                    </a:cubicBezTo>
                    <a:cubicBezTo>
                      <a:pt x="0" y="0"/>
                      <a:pt x="0" y="0"/>
                      <a:pt x="0" y="0"/>
                    </a:cubicBezTo>
                    <a:cubicBezTo>
                      <a:pt x="32" y="0"/>
                      <a:pt x="32" y="0"/>
                      <a:pt x="32" y="0"/>
                    </a:cubicBezTo>
                  </a:path>
                </a:pathLst>
              </a:custGeom>
              <a:solidFill>
                <a:srgbClr val="FFED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3" name="ïŝľidê"/>
              <p:cNvSpPr/>
              <p:nvPr/>
            </p:nvSpPr>
            <p:spPr bwMode="auto">
              <a:xfrm>
                <a:off x="3396" y="2770"/>
                <a:ext cx="42" cy="75"/>
              </a:xfrm>
              <a:custGeom>
                <a:avLst/>
                <a:gdLst>
                  <a:gd name="T0" fmla="*/ 32 w 42"/>
                  <a:gd name="T1" fmla="*/ 5 h 74"/>
                  <a:gd name="T2" fmla="*/ 32 w 42"/>
                  <a:gd name="T3" fmla="*/ 54 h 74"/>
                  <a:gd name="T4" fmla="*/ 29 w 42"/>
                  <a:gd name="T5" fmla="*/ 61 h 74"/>
                  <a:gd name="T6" fmla="*/ 21 w 42"/>
                  <a:gd name="T7" fmla="*/ 64 h 74"/>
                  <a:gd name="T8" fmla="*/ 13 w 42"/>
                  <a:gd name="T9" fmla="*/ 61 h 74"/>
                  <a:gd name="T10" fmla="*/ 10 w 42"/>
                  <a:gd name="T11" fmla="*/ 54 h 74"/>
                  <a:gd name="T12" fmla="*/ 10 w 42"/>
                  <a:gd name="T13" fmla="*/ 5 h 74"/>
                  <a:gd name="T14" fmla="*/ 5 w 42"/>
                  <a:gd name="T15" fmla="*/ 0 h 74"/>
                  <a:gd name="T16" fmla="*/ 0 w 42"/>
                  <a:gd name="T17" fmla="*/ 5 h 74"/>
                  <a:gd name="T18" fmla="*/ 0 w 42"/>
                  <a:gd name="T19" fmla="*/ 54 h 74"/>
                  <a:gd name="T20" fmla="*/ 6 w 42"/>
                  <a:gd name="T21" fmla="*/ 68 h 74"/>
                  <a:gd name="T22" fmla="*/ 21 w 42"/>
                  <a:gd name="T23" fmla="*/ 74 h 74"/>
                  <a:gd name="T24" fmla="*/ 35 w 42"/>
                  <a:gd name="T25" fmla="*/ 68 h 74"/>
                  <a:gd name="T26" fmla="*/ 42 w 42"/>
                  <a:gd name="T27" fmla="*/ 54 h 74"/>
                  <a:gd name="T28" fmla="*/ 42 w 42"/>
                  <a:gd name="T29" fmla="*/ 5 h 74"/>
                  <a:gd name="T30" fmla="*/ 37 w 42"/>
                  <a:gd name="T31" fmla="*/ 0 h 74"/>
                  <a:gd name="T32" fmla="*/ 32 w 42"/>
                  <a:gd name="T33"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74">
                    <a:moveTo>
                      <a:pt x="32" y="5"/>
                    </a:moveTo>
                    <a:cubicBezTo>
                      <a:pt x="32" y="54"/>
                      <a:pt x="32" y="54"/>
                      <a:pt x="32" y="54"/>
                    </a:cubicBezTo>
                    <a:cubicBezTo>
                      <a:pt x="32" y="56"/>
                      <a:pt x="31" y="59"/>
                      <a:pt x="29" y="61"/>
                    </a:cubicBezTo>
                    <a:cubicBezTo>
                      <a:pt x="27" y="62"/>
                      <a:pt x="24" y="64"/>
                      <a:pt x="21" y="64"/>
                    </a:cubicBezTo>
                    <a:cubicBezTo>
                      <a:pt x="18" y="64"/>
                      <a:pt x="15" y="62"/>
                      <a:pt x="13" y="61"/>
                    </a:cubicBezTo>
                    <a:cubicBezTo>
                      <a:pt x="11" y="59"/>
                      <a:pt x="10" y="56"/>
                      <a:pt x="10" y="54"/>
                    </a:cubicBezTo>
                    <a:cubicBezTo>
                      <a:pt x="10" y="5"/>
                      <a:pt x="10" y="5"/>
                      <a:pt x="10" y="5"/>
                    </a:cubicBezTo>
                    <a:cubicBezTo>
                      <a:pt x="10" y="2"/>
                      <a:pt x="8" y="0"/>
                      <a:pt x="5" y="0"/>
                    </a:cubicBezTo>
                    <a:cubicBezTo>
                      <a:pt x="2" y="0"/>
                      <a:pt x="0" y="2"/>
                      <a:pt x="0" y="5"/>
                    </a:cubicBezTo>
                    <a:cubicBezTo>
                      <a:pt x="0" y="54"/>
                      <a:pt x="0" y="54"/>
                      <a:pt x="0" y="54"/>
                    </a:cubicBezTo>
                    <a:cubicBezTo>
                      <a:pt x="0" y="59"/>
                      <a:pt x="2" y="64"/>
                      <a:pt x="6" y="68"/>
                    </a:cubicBezTo>
                    <a:cubicBezTo>
                      <a:pt x="10" y="72"/>
                      <a:pt x="15" y="74"/>
                      <a:pt x="21" y="74"/>
                    </a:cubicBezTo>
                    <a:cubicBezTo>
                      <a:pt x="26" y="74"/>
                      <a:pt x="32" y="72"/>
                      <a:pt x="35" y="68"/>
                    </a:cubicBezTo>
                    <a:cubicBezTo>
                      <a:pt x="39" y="64"/>
                      <a:pt x="42" y="59"/>
                      <a:pt x="42" y="54"/>
                    </a:cubicBezTo>
                    <a:cubicBezTo>
                      <a:pt x="42" y="5"/>
                      <a:pt x="42" y="5"/>
                      <a:pt x="42" y="5"/>
                    </a:cubicBezTo>
                    <a:cubicBezTo>
                      <a:pt x="42" y="2"/>
                      <a:pt x="39" y="0"/>
                      <a:pt x="37" y="0"/>
                    </a:cubicBezTo>
                    <a:cubicBezTo>
                      <a:pt x="34" y="0"/>
                      <a:pt x="32" y="2"/>
                      <a:pt x="32" y="5"/>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4" name="iş1ïḓé"/>
              <p:cNvSpPr/>
              <p:nvPr/>
            </p:nvSpPr>
            <p:spPr bwMode="auto">
              <a:xfrm>
                <a:off x="3433" y="2762"/>
                <a:ext cx="31" cy="78"/>
              </a:xfrm>
              <a:custGeom>
                <a:avLst/>
                <a:gdLst>
                  <a:gd name="T0" fmla="*/ 31 w 31"/>
                  <a:gd name="T1" fmla="*/ 0 h 77"/>
                  <a:gd name="T2" fmla="*/ 31 w 31"/>
                  <a:gd name="T3" fmla="*/ 62 h 77"/>
                  <a:gd name="T4" fmla="*/ 15 w 31"/>
                  <a:gd name="T5" fmla="*/ 77 h 77"/>
                  <a:gd name="T6" fmla="*/ 0 w 31"/>
                  <a:gd name="T7" fmla="*/ 62 h 77"/>
                  <a:gd name="T8" fmla="*/ 0 w 31"/>
                  <a:gd name="T9" fmla="*/ 1 h 77"/>
                </a:gdLst>
                <a:ahLst/>
                <a:cxnLst>
                  <a:cxn ang="0">
                    <a:pos x="T0" y="T1"/>
                  </a:cxn>
                  <a:cxn ang="0">
                    <a:pos x="T2" y="T3"/>
                  </a:cxn>
                  <a:cxn ang="0">
                    <a:pos x="T4" y="T5"/>
                  </a:cxn>
                  <a:cxn ang="0">
                    <a:pos x="T6" y="T7"/>
                  </a:cxn>
                  <a:cxn ang="0">
                    <a:pos x="T8" y="T9"/>
                  </a:cxn>
                </a:cxnLst>
                <a:rect l="0" t="0" r="r" b="b"/>
                <a:pathLst>
                  <a:path w="31" h="77">
                    <a:moveTo>
                      <a:pt x="31" y="0"/>
                    </a:moveTo>
                    <a:cubicBezTo>
                      <a:pt x="31" y="62"/>
                      <a:pt x="31" y="62"/>
                      <a:pt x="31" y="62"/>
                    </a:cubicBezTo>
                    <a:cubicBezTo>
                      <a:pt x="31" y="70"/>
                      <a:pt x="24" y="77"/>
                      <a:pt x="15" y="77"/>
                    </a:cubicBezTo>
                    <a:cubicBezTo>
                      <a:pt x="7" y="77"/>
                      <a:pt x="0" y="70"/>
                      <a:pt x="0" y="62"/>
                    </a:cubicBezTo>
                    <a:cubicBezTo>
                      <a:pt x="0" y="1"/>
                      <a:pt x="0" y="1"/>
                      <a:pt x="0" y="1"/>
                    </a:cubicBezTo>
                  </a:path>
                </a:pathLst>
              </a:custGeom>
              <a:solidFill>
                <a:srgbClr val="FFED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5" name="iṧļiḍe"/>
              <p:cNvSpPr/>
              <p:nvPr/>
            </p:nvSpPr>
            <p:spPr bwMode="auto">
              <a:xfrm>
                <a:off x="3428" y="2757"/>
                <a:ext cx="41" cy="88"/>
              </a:xfrm>
              <a:custGeom>
                <a:avLst/>
                <a:gdLst>
                  <a:gd name="T0" fmla="*/ 31 w 41"/>
                  <a:gd name="T1" fmla="*/ 5 h 87"/>
                  <a:gd name="T2" fmla="*/ 31 w 41"/>
                  <a:gd name="T3" fmla="*/ 67 h 87"/>
                  <a:gd name="T4" fmla="*/ 28 w 41"/>
                  <a:gd name="T5" fmla="*/ 74 h 87"/>
                  <a:gd name="T6" fmla="*/ 20 w 41"/>
                  <a:gd name="T7" fmla="*/ 77 h 87"/>
                  <a:gd name="T8" fmla="*/ 13 w 41"/>
                  <a:gd name="T9" fmla="*/ 74 h 87"/>
                  <a:gd name="T10" fmla="*/ 10 w 41"/>
                  <a:gd name="T11" fmla="*/ 67 h 87"/>
                  <a:gd name="T12" fmla="*/ 10 w 41"/>
                  <a:gd name="T13" fmla="*/ 6 h 87"/>
                  <a:gd name="T14" fmla="*/ 5 w 41"/>
                  <a:gd name="T15" fmla="*/ 1 h 87"/>
                  <a:gd name="T16" fmla="*/ 0 w 41"/>
                  <a:gd name="T17" fmla="*/ 6 h 87"/>
                  <a:gd name="T18" fmla="*/ 0 w 41"/>
                  <a:gd name="T19" fmla="*/ 67 h 87"/>
                  <a:gd name="T20" fmla="*/ 6 w 41"/>
                  <a:gd name="T21" fmla="*/ 81 h 87"/>
                  <a:gd name="T22" fmla="*/ 20 w 41"/>
                  <a:gd name="T23" fmla="*/ 87 h 87"/>
                  <a:gd name="T24" fmla="*/ 35 w 41"/>
                  <a:gd name="T25" fmla="*/ 81 h 87"/>
                  <a:gd name="T26" fmla="*/ 41 w 41"/>
                  <a:gd name="T27" fmla="*/ 67 h 87"/>
                  <a:gd name="T28" fmla="*/ 41 w 41"/>
                  <a:gd name="T29" fmla="*/ 5 h 87"/>
                  <a:gd name="T30" fmla="*/ 36 w 41"/>
                  <a:gd name="T31" fmla="*/ 0 h 87"/>
                  <a:gd name="T32" fmla="*/ 31 w 41"/>
                  <a:gd name="T33" fmla="*/ 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87">
                    <a:moveTo>
                      <a:pt x="31" y="5"/>
                    </a:moveTo>
                    <a:cubicBezTo>
                      <a:pt x="31" y="67"/>
                      <a:pt x="31" y="67"/>
                      <a:pt x="31" y="67"/>
                    </a:cubicBezTo>
                    <a:cubicBezTo>
                      <a:pt x="31" y="69"/>
                      <a:pt x="30" y="72"/>
                      <a:pt x="28" y="74"/>
                    </a:cubicBezTo>
                    <a:cubicBezTo>
                      <a:pt x="26" y="75"/>
                      <a:pt x="23" y="77"/>
                      <a:pt x="20" y="77"/>
                    </a:cubicBezTo>
                    <a:cubicBezTo>
                      <a:pt x="17" y="77"/>
                      <a:pt x="15" y="75"/>
                      <a:pt x="13" y="74"/>
                    </a:cubicBezTo>
                    <a:cubicBezTo>
                      <a:pt x="11" y="72"/>
                      <a:pt x="10" y="69"/>
                      <a:pt x="10" y="67"/>
                    </a:cubicBezTo>
                    <a:cubicBezTo>
                      <a:pt x="10" y="6"/>
                      <a:pt x="10" y="6"/>
                      <a:pt x="10" y="6"/>
                    </a:cubicBezTo>
                    <a:cubicBezTo>
                      <a:pt x="10" y="3"/>
                      <a:pt x="7" y="1"/>
                      <a:pt x="5" y="1"/>
                    </a:cubicBezTo>
                    <a:cubicBezTo>
                      <a:pt x="2" y="1"/>
                      <a:pt x="0" y="3"/>
                      <a:pt x="0" y="6"/>
                    </a:cubicBezTo>
                    <a:cubicBezTo>
                      <a:pt x="0" y="67"/>
                      <a:pt x="0" y="67"/>
                      <a:pt x="0" y="67"/>
                    </a:cubicBezTo>
                    <a:cubicBezTo>
                      <a:pt x="0" y="72"/>
                      <a:pt x="2" y="77"/>
                      <a:pt x="6" y="81"/>
                    </a:cubicBezTo>
                    <a:cubicBezTo>
                      <a:pt x="10" y="84"/>
                      <a:pt x="15" y="87"/>
                      <a:pt x="20" y="87"/>
                    </a:cubicBezTo>
                    <a:cubicBezTo>
                      <a:pt x="26" y="87"/>
                      <a:pt x="31" y="84"/>
                      <a:pt x="35" y="81"/>
                    </a:cubicBezTo>
                    <a:cubicBezTo>
                      <a:pt x="39" y="77"/>
                      <a:pt x="41" y="72"/>
                      <a:pt x="41" y="67"/>
                    </a:cubicBezTo>
                    <a:cubicBezTo>
                      <a:pt x="41" y="5"/>
                      <a:pt x="41" y="5"/>
                      <a:pt x="41" y="5"/>
                    </a:cubicBezTo>
                    <a:cubicBezTo>
                      <a:pt x="41" y="2"/>
                      <a:pt x="39" y="0"/>
                      <a:pt x="36" y="0"/>
                    </a:cubicBezTo>
                    <a:cubicBezTo>
                      <a:pt x="33" y="0"/>
                      <a:pt x="31" y="2"/>
                      <a:pt x="31" y="5"/>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6" name="îṧḻídè"/>
              <p:cNvSpPr/>
              <p:nvPr/>
            </p:nvSpPr>
            <p:spPr bwMode="auto">
              <a:xfrm>
                <a:off x="3464" y="2775"/>
                <a:ext cx="32" cy="65"/>
              </a:xfrm>
              <a:custGeom>
                <a:avLst/>
                <a:gdLst>
                  <a:gd name="T0" fmla="*/ 31 w 31"/>
                  <a:gd name="T1" fmla="*/ 0 h 64"/>
                  <a:gd name="T2" fmla="*/ 31 w 31"/>
                  <a:gd name="T3" fmla="*/ 49 h 64"/>
                  <a:gd name="T4" fmla="*/ 16 w 31"/>
                  <a:gd name="T5" fmla="*/ 64 h 64"/>
                  <a:gd name="T6" fmla="*/ 0 w 31"/>
                  <a:gd name="T7" fmla="*/ 49 h 64"/>
                  <a:gd name="T8" fmla="*/ 0 w 31"/>
                  <a:gd name="T9" fmla="*/ 0 h 64"/>
                </a:gdLst>
                <a:ahLst/>
                <a:cxnLst>
                  <a:cxn ang="0">
                    <a:pos x="T0" y="T1"/>
                  </a:cxn>
                  <a:cxn ang="0">
                    <a:pos x="T2" y="T3"/>
                  </a:cxn>
                  <a:cxn ang="0">
                    <a:pos x="T4" y="T5"/>
                  </a:cxn>
                  <a:cxn ang="0">
                    <a:pos x="T6" y="T7"/>
                  </a:cxn>
                  <a:cxn ang="0">
                    <a:pos x="T8" y="T9"/>
                  </a:cxn>
                </a:cxnLst>
                <a:rect l="0" t="0" r="r" b="b"/>
                <a:pathLst>
                  <a:path w="31" h="64">
                    <a:moveTo>
                      <a:pt x="31" y="0"/>
                    </a:moveTo>
                    <a:cubicBezTo>
                      <a:pt x="31" y="49"/>
                      <a:pt x="31" y="49"/>
                      <a:pt x="31" y="49"/>
                    </a:cubicBezTo>
                    <a:cubicBezTo>
                      <a:pt x="31" y="57"/>
                      <a:pt x="24" y="64"/>
                      <a:pt x="16" y="64"/>
                    </a:cubicBezTo>
                    <a:cubicBezTo>
                      <a:pt x="7" y="64"/>
                      <a:pt x="0" y="57"/>
                      <a:pt x="0" y="49"/>
                    </a:cubicBezTo>
                    <a:cubicBezTo>
                      <a:pt x="0" y="0"/>
                      <a:pt x="0" y="0"/>
                      <a:pt x="0" y="0"/>
                    </a:cubicBezTo>
                  </a:path>
                </a:pathLst>
              </a:custGeom>
              <a:solidFill>
                <a:srgbClr val="FFED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7" name="ïśḻîḍe"/>
              <p:cNvSpPr/>
              <p:nvPr/>
            </p:nvSpPr>
            <p:spPr bwMode="auto">
              <a:xfrm>
                <a:off x="3459" y="2770"/>
                <a:ext cx="42" cy="75"/>
              </a:xfrm>
              <a:custGeom>
                <a:avLst/>
                <a:gdLst>
                  <a:gd name="T0" fmla="*/ 31 w 41"/>
                  <a:gd name="T1" fmla="*/ 5 h 74"/>
                  <a:gd name="T2" fmla="*/ 31 w 41"/>
                  <a:gd name="T3" fmla="*/ 54 h 74"/>
                  <a:gd name="T4" fmla="*/ 28 w 41"/>
                  <a:gd name="T5" fmla="*/ 61 h 74"/>
                  <a:gd name="T6" fmla="*/ 21 w 41"/>
                  <a:gd name="T7" fmla="*/ 64 h 74"/>
                  <a:gd name="T8" fmla="*/ 13 w 41"/>
                  <a:gd name="T9" fmla="*/ 61 h 74"/>
                  <a:gd name="T10" fmla="*/ 10 w 41"/>
                  <a:gd name="T11" fmla="*/ 54 h 74"/>
                  <a:gd name="T12" fmla="*/ 10 w 41"/>
                  <a:gd name="T13" fmla="*/ 5 h 74"/>
                  <a:gd name="T14" fmla="*/ 5 w 41"/>
                  <a:gd name="T15" fmla="*/ 0 h 74"/>
                  <a:gd name="T16" fmla="*/ 0 w 41"/>
                  <a:gd name="T17" fmla="*/ 5 h 74"/>
                  <a:gd name="T18" fmla="*/ 0 w 41"/>
                  <a:gd name="T19" fmla="*/ 54 h 74"/>
                  <a:gd name="T20" fmla="*/ 6 w 41"/>
                  <a:gd name="T21" fmla="*/ 68 h 74"/>
                  <a:gd name="T22" fmla="*/ 21 w 41"/>
                  <a:gd name="T23" fmla="*/ 74 h 74"/>
                  <a:gd name="T24" fmla="*/ 35 w 41"/>
                  <a:gd name="T25" fmla="*/ 68 h 74"/>
                  <a:gd name="T26" fmla="*/ 41 w 41"/>
                  <a:gd name="T27" fmla="*/ 54 h 74"/>
                  <a:gd name="T28" fmla="*/ 41 w 41"/>
                  <a:gd name="T29" fmla="*/ 5 h 74"/>
                  <a:gd name="T30" fmla="*/ 36 w 41"/>
                  <a:gd name="T31" fmla="*/ 0 h 74"/>
                  <a:gd name="T32" fmla="*/ 31 w 41"/>
                  <a:gd name="T33"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74">
                    <a:moveTo>
                      <a:pt x="31" y="5"/>
                    </a:moveTo>
                    <a:cubicBezTo>
                      <a:pt x="31" y="54"/>
                      <a:pt x="31" y="54"/>
                      <a:pt x="31" y="54"/>
                    </a:cubicBezTo>
                    <a:cubicBezTo>
                      <a:pt x="31" y="56"/>
                      <a:pt x="30" y="59"/>
                      <a:pt x="28" y="61"/>
                    </a:cubicBezTo>
                    <a:cubicBezTo>
                      <a:pt x="26" y="62"/>
                      <a:pt x="24" y="64"/>
                      <a:pt x="21" y="64"/>
                    </a:cubicBezTo>
                    <a:cubicBezTo>
                      <a:pt x="18" y="64"/>
                      <a:pt x="15" y="62"/>
                      <a:pt x="13" y="61"/>
                    </a:cubicBezTo>
                    <a:cubicBezTo>
                      <a:pt x="11" y="59"/>
                      <a:pt x="10" y="56"/>
                      <a:pt x="10" y="54"/>
                    </a:cubicBezTo>
                    <a:cubicBezTo>
                      <a:pt x="10" y="5"/>
                      <a:pt x="10" y="5"/>
                      <a:pt x="10" y="5"/>
                    </a:cubicBezTo>
                    <a:cubicBezTo>
                      <a:pt x="10" y="2"/>
                      <a:pt x="8" y="0"/>
                      <a:pt x="5" y="0"/>
                    </a:cubicBezTo>
                    <a:cubicBezTo>
                      <a:pt x="2" y="0"/>
                      <a:pt x="0" y="2"/>
                      <a:pt x="0" y="5"/>
                    </a:cubicBezTo>
                    <a:cubicBezTo>
                      <a:pt x="0" y="54"/>
                      <a:pt x="0" y="54"/>
                      <a:pt x="0" y="54"/>
                    </a:cubicBezTo>
                    <a:cubicBezTo>
                      <a:pt x="0" y="59"/>
                      <a:pt x="2" y="64"/>
                      <a:pt x="6" y="68"/>
                    </a:cubicBezTo>
                    <a:cubicBezTo>
                      <a:pt x="10" y="71"/>
                      <a:pt x="15" y="74"/>
                      <a:pt x="21" y="74"/>
                    </a:cubicBezTo>
                    <a:cubicBezTo>
                      <a:pt x="26" y="74"/>
                      <a:pt x="31" y="71"/>
                      <a:pt x="35" y="68"/>
                    </a:cubicBezTo>
                    <a:cubicBezTo>
                      <a:pt x="39" y="64"/>
                      <a:pt x="41" y="59"/>
                      <a:pt x="41" y="54"/>
                    </a:cubicBezTo>
                    <a:cubicBezTo>
                      <a:pt x="41" y="5"/>
                      <a:pt x="41" y="5"/>
                      <a:pt x="41" y="5"/>
                    </a:cubicBezTo>
                    <a:cubicBezTo>
                      <a:pt x="41" y="2"/>
                      <a:pt x="39" y="0"/>
                      <a:pt x="36" y="0"/>
                    </a:cubicBezTo>
                    <a:cubicBezTo>
                      <a:pt x="34" y="0"/>
                      <a:pt x="31" y="2"/>
                      <a:pt x="31" y="5"/>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8" name="îşľídê"/>
              <p:cNvSpPr/>
              <p:nvPr/>
            </p:nvSpPr>
            <p:spPr bwMode="auto">
              <a:xfrm>
                <a:off x="3182" y="2099"/>
                <a:ext cx="318" cy="555"/>
              </a:xfrm>
              <a:custGeom>
                <a:avLst/>
                <a:gdLst>
                  <a:gd name="T0" fmla="*/ 0 w 314"/>
                  <a:gd name="T1" fmla="*/ 83 h 550"/>
                  <a:gd name="T2" fmla="*/ 0 w 314"/>
                  <a:gd name="T3" fmla="*/ 550 h 550"/>
                  <a:gd name="T4" fmla="*/ 314 w 314"/>
                  <a:gd name="T5" fmla="*/ 550 h 550"/>
                  <a:gd name="T6" fmla="*/ 314 w 314"/>
                  <a:gd name="T7" fmla="*/ 82 h 550"/>
                  <a:gd name="T8" fmla="*/ 232 w 314"/>
                  <a:gd name="T9" fmla="*/ 0 h 550"/>
                  <a:gd name="T10" fmla="*/ 83 w 314"/>
                  <a:gd name="T11" fmla="*/ 0 h 550"/>
                  <a:gd name="T12" fmla="*/ 0 w 314"/>
                  <a:gd name="T13" fmla="*/ 83 h 550"/>
                </a:gdLst>
                <a:ahLst/>
                <a:cxnLst>
                  <a:cxn ang="0">
                    <a:pos x="T0" y="T1"/>
                  </a:cxn>
                  <a:cxn ang="0">
                    <a:pos x="T2" y="T3"/>
                  </a:cxn>
                  <a:cxn ang="0">
                    <a:pos x="T4" y="T5"/>
                  </a:cxn>
                  <a:cxn ang="0">
                    <a:pos x="T6" y="T7"/>
                  </a:cxn>
                  <a:cxn ang="0">
                    <a:pos x="T8" y="T9"/>
                  </a:cxn>
                  <a:cxn ang="0">
                    <a:pos x="T10" y="T11"/>
                  </a:cxn>
                  <a:cxn ang="0">
                    <a:pos x="T12" y="T13"/>
                  </a:cxn>
                </a:cxnLst>
                <a:rect l="0" t="0" r="r" b="b"/>
                <a:pathLst>
                  <a:path w="314" h="550">
                    <a:moveTo>
                      <a:pt x="0" y="83"/>
                    </a:moveTo>
                    <a:cubicBezTo>
                      <a:pt x="0" y="550"/>
                      <a:pt x="0" y="550"/>
                      <a:pt x="0" y="550"/>
                    </a:cubicBezTo>
                    <a:cubicBezTo>
                      <a:pt x="314" y="550"/>
                      <a:pt x="314" y="550"/>
                      <a:pt x="314" y="550"/>
                    </a:cubicBezTo>
                    <a:cubicBezTo>
                      <a:pt x="314" y="82"/>
                      <a:pt x="314" y="82"/>
                      <a:pt x="314" y="82"/>
                    </a:cubicBezTo>
                    <a:cubicBezTo>
                      <a:pt x="314" y="36"/>
                      <a:pt x="277" y="0"/>
                      <a:pt x="232" y="0"/>
                    </a:cubicBezTo>
                    <a:cubicBezTo>
                      <a:pt x="83" y="0"/>
                      <a:pt x="83" y="0"/>
                      <a:pt x="83" y="0"/>
                    </a:cubicBezTo>
                    <a:cubicBezTo>
                      <a:pt x="37" y="0"/>
                      <a:pt x="0" y="37"/>
                      <a:pt x="0" y="8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9" name="ïS1iḍê"/>
              <p:cNvSpPr/>
              <p:nvPr/>
            </p:nvSpPr>
            <p:spPr bwMode="auto">
              <a:xfrm>
                <a:off x="3177" y="2094"/>
                <a:ext cx="328" cy="565"/>
              </a:xfrm>
              <a:custGeom>
                <a:avLst/>
                <a:gdLst>
                  <a:gd name="T0" fmla="*/ 5 w 324"/>
                  <a:gd name="T1" fmla="*/ 88 h 560"/>
                  <a:gd name="T2" fmla="*/ 0 w 324"/>
                  <a:gd name="T3" fmla="*/ 88 h 560"/>
                  <a:gd name="T4" fmla="*/ 0 w 324"/>
                  <a:gd name="T5" fmla="*/ 560 h 560"/>
                  <a:gd name="T6" fmla="*/ 324 w 324"/>
                  <a:gd name="T7" fmla="*/ 560 h 560"/>
                  <a:gd name="T8" fmla="*/ 324 w 324"/>
                  <a:gd name="T9" fmla="*/ 87 h 560"/>
                  <a:gd name="T10" fmla="*/ 237 w 324"/>
                  <a:gd name="T11" fmla="*/ 0 h 560"/>
                  <a:gd name="T12" fmla="*/ 88 w 324"/>
                  <a:gd name="T13" fmla="*/ 0 h 560"/>
                  <a:gd name="T14" fmla="*/ 0 w 324"/>
                  <a:gd name="T15" fmla="*/ 88 h 560"/>
                  <a:gd name="T16" fmla="*/ 5 w 324"/>
                  <a:gd name="T17" fmla="*/ 88 h 560"/>
                  <a:gd name="T18" fmla="*/ 10 w 324"/>
                  <a:gd name="T19" fmla="*/ 88 h 560"/>
                  <a:gd name="T20" fmla="*/ 33 w 324"/>
                  <a:gd name="T21" fmla="*/ 32 h 560"/>
                  <a:gd name="T22" fmla="*/ 88 w 324"/>
                  <a:gd name="T23" fmla="*/ 10 h 560"/>
                  <a:gd name="T24" fmla="*/ 237 w 324"/>
                  <a:gd name="T25" fmla="*/ 10 h 560"/>
                  <a:gd name="T26" fmla="*/ 291 w 324"/>
                  <a:gd name="T27" fmla="*/ 32 h 560"/>
                  <a:gd name="T28" fmla="*/ 314 w 324"/>
                  <a:gd name="T29" fmla="*/ 87 h 560"/>
                  <a:gd name="T30" fmla="*/ 314 w 324"/>
                  <a:gd name="T31" fmla="*/ 550 h 560"/>
                  <a:gd name="T32" fmla="*/ 10 w 324"/>
                  <a:gd name="T33" fmla="*/ 550 h 560"/>
                  <a:gd name="T34" fmla="*/ 10 w 324"/>
                  <a:gd name="T35" fmla="*/ 88 h 560"/>
                  <a:gd name="T36" fmla="*/ 5 w 324"/>
                  <a:gd name="T37" fmla="*/ 8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4" h="560">
                    <a:moveTo>
                      <a:pt x="5" y="88"/>
                    </a:moveTo>
                    <a:cubicBezTo>
                      <a:pt x="0" y="88"/>
                      <a:pt x="0" y="88"/>
                      <a:pt x="0" y="88"/>
                    </a:cubicBezTo>
                    <a:cubicBezTo>
                      <a:pt x="0" y="560"/>
                      <a:pt x="0" y="560"/>
                      <a:pt x="0" y="560"/>
                    </a:cubicBezTo>
                    <a:cubicBezTo>
                      <a:pt x="324" y="560"/>
                      <a:pt x="324" y="560"/>
                      <a:pt x="324" y="560"/>
                    </a:cubicBezTo>
                    <a:cubicBezTo>
                      <a:pt x="324" y="87"/>
                      <a:pt x="324" y="87"/>
                      <a:pt x="324" y="87"/>
                    </a:cubicBezTo>
                    <a:cubicBezTo>
                      <a:pt x="324" y="39"/>
                      <a:pt x="285" y="0"/>
                      <a:pt x="237" y="0"/>
                    </a:cubicBezTo>
                    <a:cubicBezTo>
                      <a:pt x="88" y="0"/>
                      <a:pt x="88" y="0"/>
                      <a:pt x="88" y="0"/>
                    </a:cubicBezTo>
                    <a:cubicBezTo>
                      <a:pt x="40" y="0"/>
                      <a:pt x="0" y="39"/>
                      <a:pt x="0" y="88"/>
                    </a:cubicBezTo>
                    <a:cubicBezTo>
                      <a:pt x="5" y="88"/>
                      <a:pt x="5" y="88"/>
                      <a:pt x="5" y="88"/>
                    </a:cubicBezTo>
                    <a:cubicBezTo>
                      <a:pt x="10" y="88"/>
                      <a:pt x="10" y="88"/>
                      <a:pt x="10" y="88"/>
                    </a:cubicBezTo>
                    <a:cubicBezTo>
                      <a:pt x="10" y="66"/>
                      <a:pt x="19" y="47"/>
                      <a:pt x="33" y="32"/>
                    </a:cubicBezTo>
                    <a:cubicBezTo>
                      <a:pt x="47" y="18"/>
                      <a:pt x="67" y="10"/>
                      <a:pt x="88" y="10"/>
                    </a:cubicBezTo>
                    <a:cubicBezTo>
                      <a:pt x="237" y="10"/>
                      <a:pt x="237" y="10"/>
                      <a:pt x="237" y="10"/>
                    </a:cubicBezTo>
                    <a:cubicBezTo>
                      <a:pt x="258" y="10"/>
                      <a:pt x="277" y="18"/>
                      <a:pt x="291" y="32"/>
                    </a:cubicBezTo>
                    <a:cubicBezTo>
                      <a:pt x="305" y="46"/>
                      <a:pt x="314" y="65"/>
                      <a:pt x="314" y="87"/>
                    </a:cubicBezTo>
                    <a:cubicBezTo>
                      <a:pt x="314" y="550"/>
                      <a:pt x="314" y="550"/>
                      <a:pt x="314" y="550"/>
                    </a:cubicBezTo>
                    <a:cubicBezTo>
                      <a:pt x="10" y="550"/>
                      <a:pt x="10" y="550"/>
                      <a:pt x="10" y="550"/>
                    </a:cubicBezTo>
                    <a:cubicBezTo>
                      <a:pt x="10" y="88"/>
                      <a:pt x="10" y="88"/>
                      <a:pt x="10" y="88"/>
                    </a:cubicBezTo>
                    <a:lnTo>
                      <a:pt x="5" y="88"/>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0" name="îṩḻiḋê"/>
              <p:cNvSpPr/>
              <p:nvPr/>
            </p:nvSpPr>
            <p:spPr bwMode="auto">
              <a:xfrm>
                <a:off x="3363" y="3575"/>
                <a:ext cx="247" cy="75"/>
              </a:xfrm>
              <a:custGeom>
                <a:avLst/>
                <a:gdLst>
                  <a:gd name="T0" fmla="*/ 15 w 244"/>
                  <a:gd name="T1" fmla="*/ 74 h 74"/>
                  <a:gd name="T2" fmla="*/ 221 w 244"/>
                  <a:gd name="T3" fmla="*/ 74 h 74"/>
                  <a:gd name="T4" fmla="*/ 244 w 244"/>
                  <a:gd name="T5" fmla="*/ 51 h 74"/>
                  <a:gd name="T6" fmla="*/ 227 w 244"/>
                  <a:gd name="T7" fmla="*/ 28 h 74"/>
                  <a:gd name="T8" fmla="*/ 122 w 244"/>
                  <a:gd name="T9" fmla="*/ 0 h 74"/>
                  <a:gd name="T10" fmla="*/ 0 w 244"/>
                  <a:gd name="T11" fmla="*/ 0 h 74"/>
                  <a:gd name="T12" fmla="*/ 0 w 244"/>
                  <a:gd name="T13" fmla="*/ 59 h 74"/>
                  <a:gd name="T14" fmla="*/ 15 w 244"/>
                  <a:gd name="T15" fmla="*/ 74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4" h="74">
                    <a:moveTo>
                      <a:pt x="15" y="74"/>
                    </a:moveTo>
                    <a:cubicBezTo>
                      <a:pt x="221" y="74"/>
                      <a:pt x="221" y="74"/>
                      <a:pt x="221" y="74"/>
                    </a:cubicBezTo>
                    <a:cubicBezTo>
                      <a:pt x="233" y="74"/>
                      <a:pt x="244" y="64"/>
                      <a:pt x="244" y="51"/>
                    </a:cubicBezTo>
                    <a:cubicBezTo>
                      <a:pt x="244" y="40"/>
                      <a:pt x="237" y="31"/>
                      <a:pt x="227" y="28"/>
                    </a:cubicBezTo>
                    <a:cubicBezTo>
                      <a:pt x="122" y="0"/>
                      <a:pt x="122" y="0"/>
                      <a:pt x="122" y="0"/>
                    </a:cubicBezTo>
                    <a:cubicBezTo>
                      <a:pt x="0" y="0"/>
                      <a:pt x="0" y="0"/>
                      <a:pt x="0" y="0"/>
                    </a:cubicBezTo>
                    <a:cubicBezTo>
                      <a:pt x="0" y="59"/>
                      <a:pt x="0" y="59"/>
                      <a:pt x="0" y="59"/>
                    </a:cubicBezTo>
                    <a:cubicBezTo>
                      <a:pt x="0" y="67"/>
                      <a:pt x="7" y="74"/>
                      <a:pt x="15" y="74"/>
                    </a:cubicBezTo>
                    <a:close/>
                  </a:path>
                </a:pathLst>
              </a:custGeom>
              <a:solidFill>
                <a:srgbClr val="E2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1" name="ïŝľiḍè"/>
              <p:cNvSpPr/>
              <p:nvPr/>
            </p:nvSpPr>
            <p:spPr bwMode="auto">
              <a:xfrm>
                <a:off x="3363" y="3575"/>
                <a:ext cx="208" cy="23"/>
              </a:xfrm>
              <a:custGeom>
                <a:avLst/>
                <a:gdLst>
                  <a:gd name="T0" fmla="*/ 0 w 208"/>
                  <a:gd name="T1" fmla="*/ 23 h 23"/>
                  <a:gd name="T2" fmla="*/ 208 w 208"/>
                  <a:gd name="T3" fmla="*/ 23 h 23"/>
                  <a:gd name="T4" fmla="*/ 130 w 208"/>
                  <a:gd name="T5" fmla="*/ 0 h 23"/>
                  <a:gd name="T6" fmla="*/ 0 w 208"/>
                  <a:gd name="T7" fmla="*/ 0 h 23"/>
                  <a:gd name="T8" fmla="*/ 0 w 208"/>
                  <a:gd name="T9" fmla="*/ 23 h 23"/>
                </a:gdLst>
                <a:ahLst/>
                <a:cxnLst>
                  <a:cxn ang="0">
                    <a:pos x="T0" y="T1"/>
                  </a:cxn>
                  <a:cxn ang="0">
                    <a:pos x="T2" y="T3"/>
                  </a:cxn>
                  <a:cxn ang="0">
                    <a:pos x="T4" y="T5"/>
                  </a:cxn>
                  <a:cxn ang="0">
                    <a:pos x="T6" y="T7"/>
                  </a:cxn>
                  <a:cxn ang="0">
                    <a:pos x="T8" y="T9"/>
                  </a:cxn>
                </a:cxnLst>
                <a:rect l="0" t="0" r="r" b="b"/>
                <a:pathLst>
                  <a:path w="208" h="23">
                    <a:moveTo>
                      <a:pt x="0" y="23"/>
                    </a:moveTo>
                    <a:lnTo>
                      <a:pt x="208" y="23"/>
                    </a:lnTo>
                    <a:lnTo>
                      <a:pt x="130" y="0"/>
                    </a:lnTo>
                    <a:lnTo>
                      <a:pt x="0" y="0"/>
                    </a:lnTo>
                    <a:lnTo>
                      <a:pt x="0" y="23"/>
                    </a:lnTo>
                    <a:close/>
                  </a:path>
                </a:pathLst>
              </a:custGeom>
              <a:solidFill>
                <a:srgbClr val="CC42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2" name="íṩļiḋê"/>
              <p:cNvSpPr/>
              <p:nvPr/>
            </p:nvSpPr>
            <p:spPr bwMode="auto">
              <a:xfrm>
                <a:off x="3358" y="3570"/>
                <a:ext cx="257" cy="85"/>
              </a:xfrm>
              <a:custGeom>
                <a:avLst/>
                <a:gdLst>
                  <a:gd name="T0" fmla="*/ 20 w 254"/>
                  <a:gd name="T1" fmla="*/ 79 h 84"/>
                  <a:gd name="T2" fmla="*/ 20 w 254"/>
                  <a:gd name="T3" fmla="*/ 84 h 84"/>
                  <a:gd name="T4" fmla="*/ 226 w 254"/>
                  <a:gd name="T5" fmla="*/ 84 h 84"/>
                  <a:gd name="T6" fmla="*/ 254 w 254"/>
                  <a:gd name="T7" fmla="*/ 56 h 84"/>
                  <a:gd name="T8" fmla="*/ 233 w 254"/>
                  <a:gd name="T9" fmla="*/ 29 h 84"/>
                  <a:gd name="T10" fmla="*/ 127 w 254"/>
                  <a:gd name="T11" fmla="*/ 0 h 84"/>
                  <a:gd name="T12" fmla="*/ 0 w 254"/>
                  <a:gd name="T13" fmla="*/ 0 h 84"/>
                  <a:gd name="T14" fmla="*/ 0 w 254"/>
                  <a:gd name="T15" fmla="*/ 64 h 84"/>
                  <a:gd name="T16" fmla="*/ 20 w 254"/>
                  <a:gd name="T17" fmla="*/ 84 h 84"/>
                  <a:gd name="T18" fmla="*/ 20 w 254"/>
                  <a:gd name="T19" fmla="*/ 79 h 84"/>
                  <a:gd name="T20" fmla="*/ 20 w 254"/>
                  <a:gd name="T21" fmla="*/ 74 h 84"/>
                  <a:gd name="T22" fmla="*/ 10 w 254"/>
                  <a:gd name="T23" fmla="*/ 64 h 84"/>
                  <a:gd name="T24" fmla="*/ 10 w 254"/>
                  <a:gd name="T25" fmla="*/ 10 h 84"/>
                  <a:gd name="T26" fmla="*/ 126 w 254"/>
                  <a:gd name="T27" fmla="*/ 10 h 84"/>
                  <a:gd name="T28" fmla="*/ 230 w 254"/>
                  <a:gd name="T29" fmla="*/ 38 h 84"/>
                  <a:gd name="T30" fmla="*/ 244 w 254"/>
                  <a:gd name="T31" fmla="*/ 56 h 84"/>
                  <a:gd name="T32" fmla="*/ 238 w 254"/>
                  <a:gd name="T33" fmla="*/ 69 h 84"/>
                  <a:gd name="T34" fmla="*/ 226 w 254"/>
                  <a:gd name="T35" fmla="*/ 74 h 84"/>
                  <a:gd name="T36" fmla="*/ 20 w 254"/>
                  <a:gd name="T37" fmla="*/ 74 h 84"/>
                  <a:gd name="T38" fmla="*/ 20 w 254"/>
                  <a:gd name="T39"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4" h="84">
                    <a:moveTo>
                      <a:pt x="20" y="79"/>
                    </a:moveTo>
                    <a:cubicBezTo>
                      <a:pt x="20" y="84"/>
                      <a:pt x="20" y="84"/>
                      <a:pt x="20" y="84"/>
                    </a:cubicBezTo>
                    <a:cubicBezTo>
                      <a:pt x="226" y="84"/>
                      <a:pt x="226" y="84"/>
                      <a:pt x="226" y="84"/>
                    </a:cubicBezTo>
                    <a:cubicBezTo>
                      <a:pt x="241" y="84"/>
                      <a:pt x="254" y="71"/>
                      <a:pt x="254" y="56"/>
                    </a:cubicBezTo>
                    <a:cubicBezTo>
                      <a:pt x="254" y="43"/>
                      <a:pt x="245" y="32"/>
                      <a:pt x="233" y="29"/>
                    </a:cubicBezTo>
                    <a:cubicBezTo>
                      <a:pt x="127" y="0"/>
                      <a:pt x="127" y="0"/>
                      <a:pt x="127" y="0"/>
                    </a:cubicBezTo>
                    <a:cubicBezTo>
                      <a:pt x="0" y="0"/>
                      <a:pt x="0" y="0"/>
                      <a:pt x="0" y="0"/>
                    </a:cubicBezTo>
                    <a:cubicBezTo>
                      <a:pt x="0" y="64"/>
                      <a:pt x="0" y="64"/>
                      <a:pt x="0" y="64"/>
                    </a:cubicBezTo>
                    <a:cubicBezTo>
                      <a:pt x="0" y="75"/>
                      <a:pt x="9" y="84"/>
                      <a:pt x="20" y="84"/>
                    </a:cubicBezTo>
                    <a:cubicBezTo>
                      <a:pt x="20" y="79"/>
                      <a:pt x="20" y="79"/>
                      <a:pt x="20" y="79"/>
                    </a:cubicBezTo>
                    <a:cubicBezTo>
                      <a:pt x="20" y="74"/>
                      <a:pt x="20" y="74"/>
                      <a:pt x="20" y="74"/>
                    </a:cubicBezTo>
                    <a:cubicBezTo>
                      <a:pt x="14" y="74"/>
                      <a:pt x="10" y="70"/>
                      <a:pt x="10" y="64"/>
                    </a:cubicBezTo>
                    <a:cubicBezTo>
                      <a:pt x="10" y="10"/>
                      <a:pt x="10" y="10"/>
                      <a:pt x="10" y="10"/>
                    </a:cubicBezTo>
                    <a:cubicBezTo>
                      <a:pt x="126" y="10"/>
                      <a:pt x="126" y="10"/>
                      <a:pt x="126" y="10"/>
                    </a:cubicBezTo>
                    <a:cubicBezTo>
                      <a:pt x="230" y="38"/>
                      <a:pt x="230" y="38"/>
                      <a:pt x="230" y="38"/>
                    </a:cubicBezTo>
                    <a:cubicBezTo>
                      <a:pt x="238" y="40"/>
                      <a:pt x="244" y="48"/>
                      <a:pt x="244" y="56"/>
                    </a:cubicBezTo>
                    <a:cubicBezTo>
                      <a:pt x="244" y="61"/>
                      <a:pt x="242" y="65"/>
                      <a:pt x="238" y="69"/>
                    </a:cubicBezTo>
                    <a:cubicBezTo>
                      <a:pt x="235" y="72"/>
                      <a:pt x="231" y="74"/>
                      <a:pt x="226" y="74"/>
                    </a:cubicBezTo>
                    <a:cubicBezTo>
                      <a:pt x="20" y="74"/>
                      <a:pt x="20" y="74"/>
                      <a:pt x="20" y="74"/>
                    </a:cubicBezTo>
                    <a:cubicBezTo>
                      <a:pt x="20" y="79"/>
                      <a:pt x="20" y="79"/>
                      <a:pt x="20" y="79"/>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3" name="ïṥļïdê"/>
              <p:cNvSpPr/>
              <p:nvPr/>
            </p:nvSpPr>
            <p:spPr bwMode="auto">
              <a:xfrm>
                <a:off x="3363" y="3634"/>
                <a:ext cx="247" cy="16"/>
              </a:xfrm>
              <a:custGeom>
                <a:avLst/>
                <a:gdLst>
                  <a:gd name="T0" fmla="*/ 8 w 244"/>
                  <a:gd name="T1" fmla="*/ 16 h 16"/>
                  <a:gd name="T2" fmla="*/ 236 w 244"/>
                  <a:gd name="T3" fmla="*/ 16 h 16"/>
                  <a:gd name="T4" fmla="*/ 244 w 244"/>
                  <a:gd name="T5" fmla="*/ 8 h 16"/>
                  <a:gd name="T6" fmla="*/ 244 w 244"/>
                  <a:gd name="T7" fmla="*/ 0 h 16"/>
                  <a:gd name="T8" fmla="*/ 0 w 244"/>
                  <a:gd name="T9" fmla="*/ 0 h 16"/>
                  <a:gd name="T10" fmla="*/ 0 w 244"/>
                  <a:gd name="T11" fmla="*/ 8 h 16"/>
                  <a:gd name="T12" fmla="*/ 8 w 24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244" h="16">
                    <a:moveTo>
                      <a:pt x="8" y="16"/>
                    </a:moveTo>
                    <a:cubicBezTo>
                      <a:pt x="236" y="16"/>
                      <a:pt x="236" y="16"/>
                      <a:pt x="236" y="16"/>
                    </a:cubicBezTo>
                    <a:cubicBezTo>
                      <a:pt x="240" y="16"/>
                      <a:pt x="244" y="12"/>
                      <a:pt x="244" y="8"/>
                    </a:cubicBezTo>
                    <a:cubicBezTo>
                      <a:pt x="244" y="0"/>
                      <a:pt x="244" y="0"/>
                      <a:pt x="244" y="0"/>
                    </a:cubicBezTo>
                    <a:cubicBezTo>
                      <a:pt x="0" y="0"/>
                      <a:pt x="0" y="0"/>
                      <a:pt x="0" y="0"/>
                    </a:cubicBezTo>
                    <a:cubicBezTo>
                      <a:pt x="0" y="8"/>
                      <a:pt x="0" y="8"/>
                      <a:pt x="0" y="8"/>
                    </a:cubicBezTo>
                    <a:cubicBezTo>
                      <a:pt x="0" y="12"/>
                      <a:pt x="3" y="16"/>
                      <a:pt x="8"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4" name="iŝḷîḍè"/>
              <p:cNvSpPr/>
              <p:nvPr/>
            </p:nvSpPr>
            <p:spPr bwMode="auto">
              <a:xfrm>
                <a:off x="3358" y="3629"/>
                <a:ext cx="257" cy="26"/>
              </a:xfrm>
              <a:custGeom>
                <a:avLst/>
                <a:gdLst>
                  <a:gd name="T0" fmla="*/ 13 w 254"/>
                  <a:gd name="T1" fmla="*/ 21 h 26"/>
                  <a:gd name="T2" fmla="*/ 13 w 254"/>
                  <a:gd name="T3" fmla="*/ 26 h 26"/>
                  <a:gd name="T4" fmla="*/ 241 w 254"/>
                  <a:gd name="T5" fmla="*/ 26 h 26"/>
                  <a:gd name="T6" fmla="*/ 254 w 254"/>
                  <a:gd name="T7" fmla="*/ 13 h 26"/>
                  <a:gd name="T8" fmla="*/ 254 w 254"/>
                  <a:gd name="T9" fmla="*/ 0 h 26"/>
                  <a:gd name="T10" fmla="*/ 0 w 254"/>
                  <a:gd name="T11" fmla="*/ 0 h 26"/>
                  <a:gd name="T12" fmla="*/ 0 w 254"/>
                  <a:gd name="T13" fmla="*/ 13 h 26"/>
                  <a:gd name="T14" fmla="*/ 13 w 254"/>
                  <a:gd name="T15" fmla="*/ 26 h 26"/>
                  <a:gd name="T16" fmla="*/ 13 w 254"/>
                  <a:gd name="T17" fmla="*/ 21 h 26"/>
                  <a:gd name="T18" fmla="*/ 13 w 254"/>
                  <a:gd name="T19" fmla="*/ 16 h 26"/>
                  <a:gd name="T20" fmla="*/ 10 w 254"/>
                  <a:gd name="T21" fmla="*/ 13 h 26"/>
                  <a:gd name="T22" fmla="*/ 10 w 254"/>
                  <a:gd name="T23" fmla="*/ 10 h 26"/>
                  <a:gd name="T24" fmla="*/ 244 w 254"/>
                  <a:gd name="T25" fmla="*/ 10 h 26"/>
                  <a:gd name="T26" fmla="*/ 244 w 254"/>
                  <a:gd name="T27" fmla="*/ 13 h 26"/>
                  <a:gd name="T28" fmla="*/ 241 w 254"/>
                  <a:gd name="T29" fmla="*/ 16 h 26"/>
                  <a:gd name="T30" fmla="*/ 13 w 254"/>
                  <a:gd name="T31" fmla="*/ 16 h 26"/>
                  <a:gd name="T32" fmla="*/ 13 w 254"/>
                  <a:gd name="T3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4" h="26">
                    <a:moveTo>
                      <a:pt x="13" y="21"/>
                    </a:moveTo>
                    <a:cubicBezTo>
                      <a:pt x="13" y="26"/>
                      <a:pt x="13" y="26"/>
                      <a:pt x="13" y="26"/>
                    </a:cubicBezTo>
                    <a:cubicBezTo>
                      <a:pt x="241" y="26"/>
                      <a:pt x="241" y="26"/>
                      <a:pt x="241" y="26"/>
                    </a:cubicBezTo>
                    <a:cubicBezTo>
                      <a:pt x="248" y="26"/>
                      <a:pt x="254" y="20"/>
                      <a:pt x="254" y="13"/>
                    </a:cubicBezTo>
                    <a:cubicBezTo>
                      <a:pt x="254" y="0"/>
                      <a:pt x="254" y="0"/>
                      <a:pt x="254" y="0"/>
                    </a:cubicBezTo>
                    <a:cubicBezTo>
                      <a:pt x="0" y="0"/>
                      <a:pt x="0" y="0"/>
                      <a:pt x="0" y="0"/>
                    </a:cubicBezTo>
                    <a:cubicBezTo>
                      <a:pt x="0" y="13"/>
                      <a:pt x="0" y="13"/>
                      <a:pt x="0" y="13"/>
                    </a:cubicBezTo>
                    <a:cubicBezTo>
                      <a:pt x="0" y="20"/>
                      <a:pt x="6" y="26"/>
                      <a:pt x="13" y="26"/>
                    </a:cubicBezTo>
                    <a:cubicBezTo>
                      <a:pt x="13" y="21"/>
                      <a:pt x="13" y="21"/>
                      <a:pt x="13" y="21"/>
                    </a:cubicBezTo>
                    <a:cubicBezTo>
                      <a:pt x="13" y="16"/>
                      <a:pt x="13" y="16"/>
                      <a:pt x="13" y="16"/>
                    </a:cubicBezTo>
                    <a:cubicBezTo>
                      <a:pt x="11" y="16"/>
                      <a:pt x="10" y="15"/>
                      <a:pt x="10" y="13"/>
                    </a:cubicBezTo>
                    <a:cubicBezTo>
                      <a:pt x="10" y="10"/>
                      <a:pt x="10" y="10"/>
                      <a:pt x="10" y="10"/>
                    </a:cubicBezTo>
                    <a:cubicBezTo>
                      <a:pt x="244" y="10"/>
                      <a:pt x="244" y="10"/>
                      <a:pt x="244" y="10"/>
                    </a:cubicBezTo>
                    <a:cubicBezTo>
                      <a:pt x="244" y="13"/>
                      <a:pt x="244" y="13"/>
                      <a:pt x="244" y="13"/>
                    </a:cubicBezTo>
                    <a:cubicBezTo>
                      <a:pt x="244" y="15"/>
                      <a:pt x="242" y="16"/>
                      <a:pt x="241" y="16"/>
                    </a:cubicBezTo>
                    <a:cubicBezTo>
                      <a:pt x="13" y="16"/>
                      <a:pt x="13" y="16"/>
                      <a:pt x="13" y="16"/>
                    </a:cubicBezTo>
                    <a:lnTo>
                      <a:pt x="13" y="21"/>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5" name="ïṣľiďé"/>
              <p:cNvSpPr/>
              <p:nvPr/>
            </p:nvSpPr>
            <p:spPr bwMode="auto">
              <a:xfrm>
                <a:off x="3519" y="3585"/>
                <a:ext cx="4" cy="13"/>
              </a:xfrm>
              <a:custGeom>
                <a:avLst/>
                <a:gdLst>
                  <a:gd name="T0" fmla="*/ 4 w 4"/>
                  <a:gd name="T1" fmla="*/ 0 h 13"/>
                  <a:gd name="T2" fmla="*/ 0 w 4"/>
                  <a:gd name="T3" fmla="*/ 13 h 13"/>
                  <a:gd name="T4" fmla="*/ 4 w 4"/>
                  <a:gd name="T5" fmla="*/ 0 h 13"/>
                </a:gdLst>
                <a:ahLst/>
                <a:cxnLst>
                  <a:cxn ang="0">
                    <a:pos x="T0" y="T1"/>
                  </a:cxn>
                  <a:cxn ang="0">
                    <a:pos x="T2" y="T3"/>
                  </a:cxn>
                  <a:cxn ang="0">
                    <a:pos x="T4" y="T5"/>
                  </a:cxn>
                </a:cxnLst>
                <a:rect l="0" t="0" r="r" b="b"/>
                <a:pathLst>
                  <a:path w="4" h="13">
                    <a:moveTo>
                      <a:pt x="4" y="0"/>
                    </a:moveTo>
                    <a:lnTo>
                      <a:pt x="0" y="13"/>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6" name="íŝ1iḑé"/>
              <p:cNvSpPr/>
              <p:nvPr/>
            </p:nvSpPr>
            <p:spPr bwMode="auto">
              <a:xfrm flipH="1">
                <a:off x="3519" y="3585"/>
                <a:ext cx="4" cy="1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7" name="ïŝļïdé"/>
              <p:cNvSpPr/>
              <p:nvPr/>
            </p:nvSpPr>
            <p:spPr bwMode="auto">
              <a:xfrm>
                <a:off x="3514" y="3580"/>
                <a:ext cx="15" cy="24"/>
              </a:xfrm>
              <a:custGeom>
                <a:avLst/>
                <a:gdLst>
                  <a:gd name="T0" fmla="*/ 4 w 15"/>
                  <a:gd name="T1" fmla="*/ 4 h 23"/>
                  <a:gd name="T2" fmla="*/ 1 w 15"/>
                  <a:gd name="T3" fmla="*/ 16 h 23"/>
                  <a:gd name="T4" fmla="*/ 4 w 15"/>
                  <a:gd name="T5" fmla="*/ 23 h 23"/>
                  <a:gd name="T6" fmla="*/ 10 w 15"/>
                  <a:gd name="T7" fmla="*/ 19 h 23"/>
                  <a:gd name="T8" fmla="*/ 14 w 15"/>
                  <a:gd name="T9" fmla="*/ 7 h 23"/>
                  <a:gd name="T10" fmla="*/ 11 w 15"/>
                  <a:gd name="T11" fmla="*/ 1 h 23"/>
                  <a:gd name="T12" fmla="*/ 4 w 15"/>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15" h="23">
                    <a:moveTo>
                      <a:pt x="4" y="4"/>
                    </a:moveTo>
                    <a:cubicBezTo>
                      <a:pt x="1" y="16"/>
                      <a:pt x="1" y="16"/>
                      <a:pt x="1" y="16"/>
                    </a:cubicBezTo>
                    <a:cubicBezTo>
                      <a:pt x="0" y="19"/>
                      <a:pt x="1" y="22"/>
                      <a:pt x="4" y="23"/>
                    </a:cubicBezTo>
                    <a:cubicBezTo>
                      <a:pt x="7" y="23"/>
                      <a:pt x="9" y="22"/>
                      <a:pt x="10" y="19"/>
                    </a:cubicBezTo>
                    <a:cubicBezTo>
                      <a:pt x="14" y="7"/>
                      <a:pt x="14" y="7"/>
                      <a:pt x="14" y="7"/>
                    </a:cubicBezTo>
                    <a:cubicBezTo>
                      <a:pt x="15" y="4"/>
                      <a:pt x="13" y="1"/>
                      <a:pt x="11" y="1"/>
                    </a:cubicBezTo>
                    <a:cubicBezTo>
                      <a:pt x="8" y="0"/>
                      <a:pt x="5" y="1"/>
                      <a:pt x="4" y="4"/>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8" name="íṥḷíḋê"/>
              <p:cNvSpPr/>
              <p:nvPr/>
            </p:nvSpPr>
            <p:spPr bwMode="auto">
              <a:xfrm>
                <a:off x="3509" y="3583"/>
                <a:ext cx="4" cy="12"/>
              </a:xfrm>
              <a:custGeom>
                <a:avLst/>
                <a:gdLst>
                  <a:gd name="T0" fmla="*/ 4 w 4"/>
                  <a:gd name="T1" fmla="*/ 0 h 12"/>
                  <a:gd name="T2" fmla="*/ 0 w 4"/>
                  <a:gd name="T3" fmla="*/ 12 h 12"/>
                  <a:gd name="T4" fmla="*/ 4 w 4"/>
                  <a:gd name="T5" fmla="*/ 0 h 12"/>
                </a:gdLst>
                <a:ahLst/>
                <a:cxnLst>
                  <a:cxn ang="0">
                    <a:pos x="T0" y="T1"/>
                  </a:cxn>
                  <a:cxn ang="0">
                    <a:pos x="T2" y="T3"/>
                  </a:cxn>
                  <a:cxn ang="0">
                    <a:pos x="T4" y="T5"/>
                  </a:cxn>
                </a:cxnLst>
                <a:rect l="0" t="0" r="r" b="b"/>
                <a:pathLst>
                  <a:path w="4" h="12">
                    <a:moveTo>
                      <a:pt x="4" y="0"/>
                    </a:moveTo>
                    <a:lnTo>
                      <a:pt x="0" y="12"/>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9" name="íṣľiďé"/>
              <p:cNvSpPr/>
              <p:nvPr/>
            </p:nvSpPr>
            <p:spPr bwMode="auto">
              <a:xfrm flipH="1">
                <a:off x="3509" y="3583"/>
                <a:ext cx="4" cy="1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0" name="i$ľidê"/>
              <p:cNvSpPr/>
              <p:nvPr/>
            </p:nvSpPr>
            <p:spPr bwMode="auto">
              <a:xfrm>
                <a:off x="3504" y="3577"/>
                <a:ext cx="15" cy="25"/>
              </a:xfrm>
              <a:custGeom>
                <a:avLst/>
                <a:gdLst>
                  <a:gd name="T0" fmla="*/ 4 w 15"/>
                  <a:gd name="T1" fmla="*/ 4 h 24"/>
                  <a:gd name="T2" fmla="*/ 0 w 15"/>
                  <a:gd name="T3" fmla="*/ 17 h 24"/>
                  <a:gd name="T4" fmla="*/ 4 w 15"/>
                  <a:gd name="T5" fmla="*/ 23 h 24"/>
                  <a:gd name="T6" fmla="*/ 10 w 15"/>
                  <a:gd name="T7" fmla="*/ 20 h 24"/>
                  <a:gd name="T8" fmla="*/ 14 w 15"/>
                  <a:gd name="T9" fmla="*/ 7 h 24"/>
                  <a:gd name="T10" fmla="*/ 10 w 15"/>
                  <a:gd name="T11" fmla="*/ 1 h 24"/>
                  <a:gd name="T12" fmla="*/ 4 w 15"/>
                  <a:gd name="T13" fmla="*/ 4 h 24"/>
                </a:gdLst>
                <a:ahLst/>
                <a:cxnLst>
                  <a:cxn ang="0">
                    <a:pos x="T0" y="T1"/>
                  </a:cxn>
                  <a:cxn ang="0">
                    <a:pos x="T2" y="T3"/>
                  </a:cxn>
                  <a:cxn ang="0">
                    <a:pos x="T4" y="T5"/>
                  </a:cxn>
                  <a:cxn ang="0">
                    <a:pos x="T6" y="T7"/>
                  </a:cxn>
                  <a:cxn ang="0">
                    <a:pos x="T8" y="T9"/>
                  </a:cxn>
                  <a:cxn ang="0">
                    <a:pos x="T10" y="T11"/>
                  </a:cxn>
                  <a:cxn ang="0">
                    <a:pos x="T12" y="T13"/>
                  </a:cxn>
                </a:cxnLst>
                <a:rect l="0" t="0" r="r" b="b"/>
                <a:pathLst>
                  <a:path w="15" h="24">
                    <a:moveTo>
                      <a:pt x="4" y="4"/>
                    </a:moveTo>
                    <a:cubicBezTo>
                      <a:pt x="0" y="17"/>
                      <a:pt x="0" y="17"/>
                      <a:pt x="0" y="17"/>
                    </a:cubicBezTo>
                    <a:cubicBezTo>
                      <a:pt x="0" y="19"/>
                      <a:pt x="1" y="22"/>
                      <a:pt x="4" y="23"/>
                    </a:cubicBezTo>
                    <a:cubicBezTo>
                      <a:pt x="6" y="24"/>
                      <a:pt x="9" y="22"/>
                      <a:pt x="10" y="20"/>
                    </a:cubicBezTo>
                    <a:cubicBezTo>
                      <a:pt x="14" y="7"/>
                      <a:pt x="14" y="7"/>
                      <a:pt x="14" y="7"/>
                    </a:cubicBezTo>
                    <a:cubicBezTo>
                      <a:pt x="15" y="5"/>
                      <a:pt x="13" y="2"/>
                      <a:pt x="10" y="1"/>
                    </a:cubicBezTo>
                    <a:cubicBezTo>
                      <a:pt x="8" y="0"/>
                      <a:pt x="5" y="2"/>
                      <a:pt x="4" y="4"/>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1" name="ïsļiḓé"/>
              <p:cNvSpPr/>
              <p:nvPr/>
            </p:nvSpPr>
            <p:spPr bwMode="auto">
              <a:xfrm>
                <a:off x="3499" y="3580"/>
                <a:ext cx="4" cy="13"/>
              </a:xfrm>
              <a:custGeom>
                <a:avLst/>
                <a:gdLst>
                  <a:gd name="T0" fmla="*/ 4 w 4"/>
                  <a:gd name="T1" fmla="*/ 0 h 13"/>
                  <a:gd name="T2" fmla="*/ 0 w 4"/>
                  <a:gd name="T3" fmla="*/ 13 h 13"/>
                  <a:gd name="T4" fmla="*/ 4 w 4"/>
                  <a:gd name="T5" fmla="*/ 0 h 13"/>
                </a:gdLst>
                <a:ahLst/>
                <a:cxnLst>
                  <a:cxn ang="0">
                    <a:pos x="T0" y="T1"/>
                  </a:cxn>
                  <a:cxn ang="0">
                    <a:pos x="T2" y="T3"/>
                  </a:cxn>
                  <a:cxn ang="0">
                    <a:pos x="T4" y="T5"/>
                  </a:cxn>
                </a:cxnLst>
                <a:rect l="0" t="0" r="r" b="b"/>
                <a:pathLst>
                  <a:path w="4" h="13">
                    <a:moveTo>
                      <a:pt x="4" y="0"/>
                    </a:moveTo>
                    <a:lnTo>
                      <a:pt x="0" y="13"/>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2" name="ïŝḻïḋè"/>
              <p:cNvSpPr/>
              <p:nvPr/>
            </p:nvSpPr>
            <p:spPr bwMode="auto">
              <a:xfrm flipH="1">
                <a:off x="3499" y="3580"/>
                <a:ext cx="4" cy="1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3" name="ísļiḍê"/>
              <p:cNvSpPr/>
              <p:nvPr/>
            </p:nvSpPr>
            <p:spPr bwMode="auto">
              <a:xfrm>
                <a:off x="3493" y="3575"/>
                <a:ext cx="15" cy="23"/>
              </a:xfrm>
              <a:custGeom>
                <a:avLst/>
                <a:gdLst>
                  <a:gd name="T0" fmla="*/ 5 w 15"/>
                  <a:gd name="T1" fmla="*/ 4 h 23"/>
                  <a:gd name="T2" fmla="*/ 1 w 15"/>
                  <a:gd name="T3" fmla="*/ 16 h 23"/>
                  <a:gd name="T4" fmla="*/ 4 w 15"/>
                  <a:gd name="T5" fmla="*/ 22 h 23"/>
                  <a:gd name="T6" fmla="*/ 11 w 15"/>
                  <a:gd name="T7" fmla="*/ 19 h 23"/>
                  <a:gd name="T8" fmla="*/ 14 w 15"/>
                  <a:gd name="T9" fmla="*/ 7 h 23"/>
                  <a:gd name="T10" fmla="*/ 11 w 15"/>
                  <a:gd name="T11" fmla="*/ 0 h 23"/>
                  <a:gd name="T12" fmla="*/ 5 w 15"/>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15" h="23">
                    <a:moveTo>
                      <a:pt x="5" y="4"/>
                    </a:moveTo>
                    <a:cubicBezTo>
                      <a:pt x="1" y="16"/>
                      <a:pt x="1" y="16"/>
                      <a:pt x="1" y="16"/>
                    </a:cubicBezTo>
                    <a:cubicBezTo>
                      <a:pt x="0" y="19"/>
                      <a:pt x="2" y="22"/>
                      <a:pt x="4" y="22"/>
                    </a:cubicBezTo>
                    <a:cubicBezTo>
                      <a:pt x="7" y="23"/>
                      <a:pt x="10" y="22"/>
                      <a:pt x="11" y="19"/>
                    </a:cubicBezTo>
                    <a:cubicBezTo>
                      <a:pt x="14" y="7"/>
                      <a:pt x="14" y="7"/>
                      <a:pt x="14" y="7"/>
                    </a:cubicBezTo>
                    <a:cubicBezTo>
                      <a:pt x="15" y="4"/>
                      <a:pt x="14" y="1"/>
                      <a:pt x="11" y="0"/>
                    </a:cubicBezTo>
                    <a:cubicBezTo>
                      <a:pt x="8" y="0"/>
                      <a:pt x="6" y="1"/>
                      <a:pt x="5" y="4"/>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4" name="îṣlîḓe"/>
              <p:cNvSpPr/>
              <p:nvPr/>
            </p:nvSpPr>
            <p:spPr bwMode="auto">
              <a:xfrm>
                <a:off x="3177" y="2094"/>
                <a:ext cx="328" cy="565"/>
              </a:xfrm>
              <a:custGeom>
                <a:avLst/>
                <a:gdLst>
                  <a:gd name="T0" fmla="*/ 324 w 324"/>
                  <a:gd name="T1" fmla="*/ 391 h 560"/>
                  <a:gd name="T2" fmla="*/ 324 w 324"/>
                  <a:gd name="T3" fmla="*/ 87 h 560"/>
                  <a:gd name="T4" fmla="*/ 237 w 324"/>
                  <a:gd name="T5" fmla="*/ 0 h 560"/>
                  <a:gd name="T6" fmla="*/ 88 w 324"/>
                  <a:gd name="T7" fmla="*/ 0 h 560"/>
                  <a:gd name="T8" fmla="*/ 0 w 324"/>
                  <a:gd name="T9" fmla="*/ 87 h 560"/>
                  <a:gd name="T10" fmla="*/ 0 w 324"/>
                  <a:gd name="T11" fmla="*/ 560 h 560"/>
                  <a:gd name="T12" fmla="*/ 324 w 324"/>
                  <a:gd name="T13" fmla="*/ 560 h 560"/>
                  <a:gd name="T14" fmla="*/ 324 w 324"/>
                  <a:gd name="T15" fmla="*/ 491 h 560"/>
                  <a:gd name="T16" fmla="*/ 319 w 324"/>
                  <a:gd name="T17" fmla="*/ 486 h 560"/>
                  <a:gd name="T18" fmla="*/ 314 w 324"/>
                  <a:gd name="T19" fmla="*/ 491 h 560"/>
                  <a:gd name="T20" fmla="*/ 314 w 324"/>
                  <a:gd name="T21" fmla="*/ 550 h 560"/>
                  <a:gd name="T22" fmla="*/ 10 w 324"/>
                  <a:gd name="T23" fmla="*/ 550 h 560"/>
                  <a:gd name="T24" fmla="*/ 10 w 324"/>
                  <a:gd name="T25" fmla="*/ 87 h 560"/>
                  <a:gd name="T26" fmla="*/ 33 w 324"/>
                  <a:gd name="T27" fmla="*/ 32 h 560"/>
                  <a:gd name="T28" fmla="*/ 88 w 324"/>
                  <a:gd name="T29" fmla="*/ 10 h 560"/>
                  <a:gd name="T30" fmla="*/ 237 w 324"/>
                  <a:gd name="T31" fmla="*/ 10 h 560"/>
                  <a:gd name="T32" fmla="*/ 291 w 324"/>
                  <a:gd name="T33" fmla="*/ 32 h 560"/>
                  <a:gd name="T34" fmla="*/ 314 w 324"/>
                  <a:gd name="T35" fmla="*/ 87 h 560"/>
                  <a:gd name="T36" fmla="*/ 314 w 324"/>
                  <a:gd name="T37" fmla="*/ 391 h 560"/>
                  <a:gd name="T38" fmla="*/ 319 w 324"/>
                  <a:gd name="T39" fmla="*/ 396 h 560"/>
                  <a:gd name="T40" fmla="*/ 324 w 324"/>
                  <a:gd name="T41" fmla="*/ 391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4" h="560">
                    <a:moveTo>
                      <a:pt x="324" y="391"/>
                    </a:moveTo>
                    <a:cubicBezTo>
                      <a:pt x="324" y="87"/>
                      <a:pt x="324" y="87"/>
                      <a:pt x="324" y="87"/>
                    </a:cubicBezTo>
                    <a:cubicBezTo>
                      <a:pt x="324" y="39"/>
                      <a:pt x="285" y="0"/>
                      <a:pt x="237" y="0"/>
                    </a:cubicBezTo>
                    <a:cubicBezTo>
                      <a:pt x="88" y="0"/>
                      <a:pt x="88" y="0"/>
                      <a:pt x="88" y="0"/>
                    </a:cubicBezTo>
                    <a:cubicBezTo>
                      <a:pt x="40" y="0"/>
                      <a:pt x="0" y="39"/>
                      <a:pt x="0" y="87"/>
                    </a:cubicBezTo>
                    <a:cubicBezTo>
                      <a:pt x="0" y="560"/>
                      <a:pt x="0" y="560"/>
                      <a:pt x="0" y="560"/>
                    </a:cubicBezTo>
                    <a:cubicBezTo>
                      <a:pt x="324" y="560"/>
                      <a:pt x="324" y="560"/>
                      <a:pt x="324" y="560"/>
                    </a:cubicBezTo>
                    <a:cubicBezTo>
                      <a:pt x="324" y="491"/>
                      <a:pt x="324" y="491"/>
                      <a:pt x="324" y="491"/>
                    </a:cubicBezTo>
                    <a:cubicBezTo>
                      <a:pt x="324" y="488"/>
                      <a:pt x="322" y="486"/>
                      <a:pt x="319" y="486"/>
                    </a:cubicBezTo>
                    <a:cubicBezTo>
                      <a:pt x="316" y="486"/>
                      <a:pt x="314" y="488"/>
                      <a:pt x="314" y="491"/>
                    </a:cubicBezTo>
                    <a:cubicBezTo>
                      <a:pt x="314" y="550"/>
                      <a:pt x="314" y="550"/>
                      <a:pt x="314" y="550"/>
                    </a:cubicBezTo>
                    <a:cubicBezTo>
                      <a:pt x="10" y="550"/>
                      <a:pt x="10" y="550"/>
                      <a:pt x="10" y="550"/>
                    </a:cubicBezTo>
                    <a:cubicBezTo>
                      <a:pt x="10" y="87"/>
                      <a:pt x="10" y="87"/>
                      <a:pt x="10" y="87"/>
                    </a:cubicBezTo>
                    <a:cubicBezTo>
                      <a:pt x="10" y="66"/>
                      <a:pt x="19" y="46"/>
                      <a:pt x="33" y="32"/>
                    </a:cubicBezTo>
                    <a:cubicBezTo>
                      <a:pt x="47" y="18"/>
                      <a:pt x="66" y="10"/>
                      <a:pt x="88" y="10"/>
                    </a:cubicBezTo>
                    <a:cubicBezTo>
                      <a:pt x="237" y="10"/>
                      <a:pt x="237" y="10"/>
                      <a:pt x="237" y="10"/>
                    </a:cubicBezTo>
                    <a:cubicBezTo>
                      <a:pt x="258" y="10"/>
                      <a:pt x="278" y="18"/>
                      <a:pt x="291" y="32"/>
                    </a:cubicBezTo>
                    <a:cubicBezTo>
                      <a:pt x="305" y="46"/>
                      <a:pt x="314" y="65"/>
                      <a:pt x="314" y="87"/>
                    </a:cubicBezTo>
                    <a:cubicBezTo>
                      <a:pt x="314" y="391"/>
                      <a:pt x="314" y="391"/>
                      <a:pt x="314" y="391"/>
                    </a:cubicBezTo>
                    <a:cubicBezTo>
                      <a:pt x="314" y="394"/>
                      <a:pt x="316" y="396"/>
                      <a:pt x="319" y="396"/>
                    </a:cubicBezTo>
                    <a:cubicBezTo>
                      <a:pt x="322" y="396"/>
                      <a:pt x="324" y="394"/>
                      <a:pt x="324" y="391"/>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5" name="iṡḷíďè"/>
              <p:cNvSpPr/>
              <p:nvPr/>
            </p:nvSpPr>
            <p:spPr bwMode="auto">
              <a:xfrm>
                <a:off x="3293" y="2030"/>
                <a:ext cx="127" cy="110"/>
              </a:xfrm>
              <a:custGeom>
                <a:avLst/>
                <a:gdLst>
                  <a:gd name="T0" fmla="*/ 0 w 125"/>
                  <a:gd name="T1" fmla="*/ 0 h 109"/>
                  <a:gd name="T2" fmla="*/ 0 w 125"/>
                  <a:gd name="T3" fmla="*/ 52 h 109"/>
                  <a:gd name="T4" fmla="*/ 0 w 125"/>
                  <a:gd name="T5" fmla="*/ 56 h 109"/>
                  <a:gd name="T6" fmla="*/ 57 w 125"/>
                  <a:gd name="T7" fmla="*/ 109 h 109"/>
                  <a:gd name="T8" fmla="*/ 99 w 125"/>
                  <a:gd name="T9" fmla="*/ 109 h 109"/>
                  <a:gd name="T10" fmla="*/ 125 w 125"/>
                  <a:gd name="T11" fmla="*/ 83 h 109"/>
                  <a:gd name="T12" fmla="*/ 125 w 125"/>
                  <a:gd name="T13" fmla="*/ 19 h 109"/>
                  <a:gd name="T14" fmla="*/ 0 w 125"/>
                  <a:gd name="T15" fmla="*/ 0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09">
                    <a:moveTo>
                      <a:pt x="0" y="0"/>
                    </a:moveTo>
                    <a:cubicBezTo>
                      <a:pt x="0" y="52"/>
                      <a:pt x="0" y="52"/>
                      <a:pt x="0" y="52"/>
                    </a:cubicBezTo>
                    <a:cubicBezTo>
                      <a:pt x="0" y="53"/>
                      <a:pt x="0" y="55"/>
                      <a:pt x="0" y="56"/>
                    </a:cubicBezTo>
                    <a:cubicBezTo>
                      <a:pt x="3" y="86"/>
                      <a:pt x="27" y="109"/>
                      <a:pt x="57" y="109"/>
                    </a:cubicBezTo>
                    <a:cubicBezTo>
                      <a:pt x="99" y="109"/>
                      <a:pt x="99" y="109"/>
                      <a:pt x="99" y="109"/>
                    </a:cubicBezTo>
                    <a:cubicBezTo>
                      <a:pt x="113" y="109"/>
                      <a:pt x="125" y="97"/>
                      <a:pt x="125" y="83"/>
                    </a:cubicBezTo>
                    <a:cubicBezTo>
                      <a:pt x="125" y="19"/>
                      <a:pt x="125" y="19"/>
                      <a:pt x="125" y="19"/>
                    </a:cubicBezTo>
                    <a:lnTo>
                      <a:pt x="0" y="0"/>
                    </a:lnTo>
                    <a:close/>
                  </a:path>
                </a:pathLst>
              </a:custGeom>
              <a:solidFill>
                <a:srgbClr val="FFED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6" name="íŝļîdê"/>
              <p:cNvSpPr/>
              <p:nvPr/>
            </p:nvSpPr>
            <p:spPr bwMode="auto">
              <a:xfrm>
                <a:off x="3288" y="2024"/>
                <a:ext cx="137" cy="121"/>
              </a:xfrm>
              <a:custGeom>
                <a:avLst/>
                <a:gdLst>
                  <a:gd name="T0" fmla="*/ 5 w 135"/>
                  <a:gd name="T1" fmla="*/ 6 h 120"/>
                  <a:gd name="T2" fmla="*/ 0 w 135"/>
                  <a:gd name="T3" fmla="*/ 6 h 120"/>
                  <a:gd name="T4" fmla="*/ 0 w 135"/>
                  <a:gd name="T5" fmla="*/ 58 h 120"/>
                  <a:gd name="T6" fmla="*/ 0 w 135"/>
                  <a:gd name="T7" fmla="*/ 63 h 120"/>
                  <a:gd name="T8" fmla="*/ 0 w 135"/>
                  <a:gd name="T9" fmla="*/ 63 h 120"/>
                  <a:gd name="T10" fmla="*/ 62 w 135"/>
                  <a:gd name="T11" fmla="*/ 120 h 120"/>
                  <a:gd name="T12" fmla="*/ 104 w 135"/>
                  <a:gd name="T13" fmla="*/ 120 h 120"/>
                  <a:gd name="T14" fmla="*/ 135 w 135"/>
                  <a:gd name="T15" fmla="*/ 89 h 120"/>
                  <a:gd name="T16" fmla="*/ 135 w 135"/>
                  <a:gd name="T17" fmla="*/ 21 h 120"/>
                  <a:gd name="T18" fmla="*/ 0 w 135"/>
                  <a:gd name="T19" fmla="*/ 0 h 120"/>
                  <a:gd name="T20" fmla="*/ 0 w 135"/>
                  <a:gd name="T21" fmla="*/ 6 h 120"/>
                  <a:gd name="T22" fmla="*/ 5 w 135"/>
                  <a:gd name="T23" fmla="*/ 6 h 120"/>
                  <a:gd name="T24" fmla="*/ 4 w 135"/>
                  <a:gd name="T25" fmla="*/ 11 h 120"/>
                  <a:gd name="T26" fmla="*/ 125 w 135"/>
                  <a:gd name="T27" fmla="*/ 29 h 120"/>
                  <a:gd name="T28" fmla="*/ 125 w 135"/>
                  <a:gd name="T29" fmla="*/ 89 h 120"/>
                  <a:gd name="T30" fmla="*/ 119 w 135"/>
                  <a:gd name="T31" fmla="*/ 104 h 120"/>
                  <a:gd name="T32" fmla="*/ 104 w 135"/>
                  <a:gd name="T33" fmla="*/ 110 h 120"/>
                  <a:gd name="T34" fmla="*/ 62 w 135"/>
                  <a:gd name="T35" fmla="*/ 110 h 120"/>
                  <a:gd name="T36" fmla="*/ 10 w 135"/>
                  <a:gd name="T37" fmla="*/ 62 h 120"/>
                  <a:gd name="T38" fmla="*/ 10 w 135"/>
                  <a:gd name="T39" fmla="*/ 62 h 120"/>
                  <a:gd name="T40" fmla="*/ 10 w 135"/>
                  <a:gd name="T41" fmla="*/ 62 h 120"/>
                  <a:gd name="T42" fmla="*/ 10 w 135"/>
                  <a:gd name="T43" fmla="*/ 58 h 120"/>
                  <a:gd name="T44" fmla="*/ 10 w 135"/>
                  <a:gd name="T45" fmla="*/ 6 h 120"/>
                  <a:gd name="T46" fmla="*/ 5 w 135"/>
                  <a:gd name="T47" fmla="*/ 6 h 120"/>
                  <a:gd name="T48" fmla="*/ 4 w 135"/>
                  <a:gd name="T49" fmla="*/ 11 h 120"/>
                  <a:gd name="T50" fmla="*/ 5 w 135"/>
                  <a:gd name="T51"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5" h="120">
                    <a:moveTo>
                      <a:pt x="5" y="6"/>
                    </a:moveTo>
                    <a:cubicBezTo>
                      <a:pt x="0" y="6"/>
                      <a:pt x="0" y="6"/>
                      <a:pt x="0" y="6"/>
                    </a:cubicBezTo>
                    <a:cubicBezTo>
                      <a:pt x="0" y="58"/>
                      <a:pt x="0" y="58"/>
                      <a:pt x="0" y="58"/>
                    </a:cubicBezTo>
                    <a:cubicBezTo>
                      <a:pt x="0" y="59"/>
                      <a:pt x="0" y="61"/>
                      <a:pt x="0" y="63"/>
                    </a:cubicBezTo>
                    <a:cubicBezTo>
                      <a:pt x="0" y="63"/>
                      <a:pt x="0" y="63"/>
                      <a:pt x="0" y="63"/>
                    </a:cubicBezTo>
                    <a:cubicBezTo>
                      <a:pt x="3" y="95"/>
                      <a:pt x="30" y="120"/>
                      <a:pt x="62" y="120"/>
                    </a:cubicBezTo>
                    <a:cubicBezTo>
                      <a:pt x="104" y="120"/>
                      <a:pt x="104" y="120"/>
                      <a:pt x="104" y="120"/>
                    </a:cubicBezTo>
                    <a:cubicBezTo>
                      <a:pt x="121" y="120"/>
                      <a:pt x="135" y="106"/>
                      <a:pt x="135" y="89"/>
                    </a:cubicBezTo>
                    <a:cubicBezTo>
                      <a:pt x="135" y="21"/>
                      <a:pt x="135" y="21"/>
                      <a:pt x="135" y="21"/>
                    </a:cubicBezTo>
                    <a:cubicBezTo>
                      <a:pt x="0" y="0"/>
                      <a:pt x="0" y="0"/>
                      <a:pt x="0" y="0"/>
                    </a:cubicBezTo>
                    <a:cubicBezTo>
                      <a:pt x="0" y="6"/>
                      <a:pt x="0" y="6"/>
                      <a:pt x="0" y="6"/>
                    </a:cubicBezTo>
                    <a:cubicBezTo>
                      <a:pt x="5" y="6"/>
                      <a:pt x="5" y="6"/>
                      <a:pt x="5" y="6"/>
                    </a:cubicBezTo>
                    <a:cubicBezTo>
                      <a:pt x="4" y="11"/>
                      <a:pt x="4" y="11"/>
                      <a:pt x="4" y="11"/>
                    </a:cubicBezTo>
                    <a:cubicBezTo>
                      <a:pt x="125" y="29"/>
                      <a:pt x="125" y="29"/>
                      <a:pt x="125" y="29"/>
                    </a:cubicBezTo>
                    <a:cubicBezTo>
                      <a:pt x="125" y="89"/>
                      <a:pt x="125" y="89"/>
                      <a:pt x="125" y="89"/>
                    </a:cubicBezTo>
                    <a:cubicBezTo>
                      <a:pt x="125" y="95"/>
                      <a:pt x="123" y="100"/>
                      <a:pt x="119" y="104"/>
                    </a:cubicBezTo>
                    <a:cubicBezTo>
                      <a:pt x="115" y="107"/>
                      <a:pt x="110" y="110"/>
                      <a:pt x="104" y="110"/>
                    </a:cubicBezTo>
                    <a:cubicBezTo>
                      <a:pt x="62" y="110"/>
                      <a:pt x="62" y="110"/>
                      <a:pt x="62" y="110"/>
                    </a:cubicBezTo>
                    <a:cubicBezTo>
                      <a:pt x="35" y="110"/>
                      <a:pt x="12" y="89"/>
                      <a:pt x="10" y="62"/>
                    </a:cubicBezTo>
                    <a:cubicBezTo>
                      <a:pt x="10" y="62"/>
                      <a:pt x="10" y="62"/>
                      <a:pt x="10" y="62"/>
                    </a:cubicBezTo>
                    <a:cubicBezTo>
                      <a:pt x="10" y="62"/>
                      <a:pt x="10" y="62"/>
                      <a:pt x="10" y="62"/>
                    </a:cubicBezTo>
                    <a:cubicBezTo>
                      <a:pt x="10" y="60"/>
                      <a:pt x="10" y="59"/>
                      <a:pt x="10" y="58"/>
                    </a:cubicBezTo>
                    <a:cubicBezTo>
                      <a:pt x="10" y="6"/>
                      <a:pt x="10" y="6"/>
                      <a:pt x="10" y="6"/>
                    </a:cubicBezTo>
                    <a:cubicBezTo>
                      <a:pt x="5" y="6"/>
                      <a:pt x="5" y="6"/>
                      <a:pt x="5" y="6"/>
                    </a:cubicBezTo>
                    <a:cubicBezTo>
                      <a:pt x="4" y="11"/>
                      <a:pt x="4" y="11"/>
                      <a:pt x="4" y="11"/>
                    </a:cubicBezTo>
                    <a:lnTo>
                      <a:pt x="5" y="6"/>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7" name="ïsḷiḑé"/>
              <p:cNvSpPr/>
              <p:nvPr/>
            </p:nvSpPr>
            <p:spPr bwMode="auto">
              <a:xfrm>
                <a:off x="3293" y="2035"/>
                <a:ext cx="127" cy="68"/>
              </a:xfrm>
              <a:custGeom>
                <a:avLst/>
                <a:gdLst>
                  <a:gd name="T0" fmla="*/ 0 w 125"/>
                  <a:gd name="T1" fmla="*/ 0 h 67"/>
                  <a:gd name="T2" fmla="*/ 0 w 125"/>
                  <a:gd name="T3" fmla="*/ 47 h 67"/>
                  <a:gd name="T4" fmla="*/ 0 w 125"/>
                  <a:gd name="T5" fmla="*/ 51 h 67"/>
                  <a:gd name="T6" fmla="*/ 63 w 125"/>
                  <a:gd name="T7" fmla="*/ 67 h 67"/>
                  <a:gd name="T8" fmla="*/ 85 w 125"/>
                  <a:gd name="T9" fmla="*/ 67 h 67"/>
                  <a:gd name="T10" fmla="*/ 125 w 125"/>
                  <a:gd name="T11" fmla="*/ 59 h 67"/>
                  <a:gd name="T12" fmla="*/ 125 w 125"/>
                  <a:gd name="T13" fmla="*/ 59 h 67"/>
                  <a:gd name="T14" fmla="*/ 125 w 125"/>
                  <a:gd name="T15" fmla="*/ 19 h 67"/>
                  <a:gd name="T16" fmla="*/ 125 w 125"/>
                  <a:gd name="T17" fmla="*/ 19 h 67"/>
                  <a:gd name="T18" fmla="*/ 0 w 125"/>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67">
                    <a:moveTo>
                      <a:pt x="0" y="0"/>
                    </a:moveTo>
                    <a:cubicBezTo>
                      <a:pt x="0" y="47"/>
                      <a:pt x="0" y="47"/>
                      <a:pt x="0" y="47"/>
                    </a:cubicBezTo>
                    <a:cubicBezTo>
                      <a:pt x="0" y="48"/>
                      <a:pt x="0" y="50"/>
                      <a:pt x="0" y="51"/>
                    </a:cubicBezTo>
                    <a:cubicBezTo>
                      <a:pt x="19" y="61"/>
                      <a:pt x="40" y="67"/>
                      <a:pt x="63" y="67"/>
                    </a:cubicBezTo>
                    <a:cubicBezTo>
                      <a:pt x="85" y="67"/>
                      <a:pt x="85" y="67"/>
                      <a:pt x="85" y="67"/>
                    </a:cubicBezTo>
                    <a:cubicBezTo>
                      <a:pt x="99" y="67"/>
                      <a:pt x="112" y="64"/>
                      <a:pt x="125" y="59"/>
                    </a:cubicBezTo>
                    <a:cubicBezTo>
                      <a:pt x="125" y="59"/>
                      <a:pt x="125" y="59"/>
                      <a:pt x="125" y="59"/>
                    </a:cubicBezTo>
                    <a:cubicBezTo>
                      <a:pt x="125" y="19"/>
                      <a:pt x="125" y="19"/>
                      <a:pt x="125" y="19"/>
                    </a:cubicBezTo>
                    <a:cubicBezTo>
                      <a:pt x="125" y="19"/>
                      <a:pt x="125" y="19"/>
                      <a:pt x="125" y="19"/>
                    </a:cubicBezTo>
                    <a:lnTo>
                      <a:pt x="0" y="0"/>
                    </a:lnTo>
                    <a:close/>
                  </a:path>
                </a:pathLst>
              </a:custGeom>
              <a:solidFill>
                <a:srgbClr val="FCD3B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8" name="ïṡľiḓê"/>
              <p:cNvSpPr/>
              <p:nvPr/>
            </p:nvSpPr>
            <p:spPr bwMode="auto">
              <a:xfrm>
                <a:off x="3288" y="2024"/>
                <a:ext cx="137" cy="121"/>
              </a:xfrm>
              <a:custGeom>
                <a:avLst/>
                <a:gdLst>
                  <a:gd name="T0" fmla="*/ 5 w 135"/>
                  <a:gd name="T1" fmla="*/ 6 h 120"/>
                  <a:gd name="T2" fmla="*/ 0 w 135"/>
                  <a:gd name="T3" fmla="*/ 6 h 120"/>
                  <a:gd name="T4" fmla="*/ 0 w 135"/>
                  <a:gd name="T5" fmla="*/ 58 h 120"/>
                  <a:gd name="T6" fmla="*/ 1 w 135"/>
                  <a:gd name="T7" fmla="*/ 63 h 120"/>
                  <a:gd name="T8" fmla="*/ 1 w 135"/>
                  <a:gd name="T9" fmla="*/ 63 h 120"/>
                  <a:gd name="T10" fmla="*/ 63 w 135"/>
                  <a:gd name="T11" fmla="*/ 120 h 120"/>
                  <a:gd name="T12" fmla="*/ 113 w 135"/>
                  <a:gd name="T13" fmla="*/ 120 h 120"/>
                  <a:gd name="T14" fmla="*/ 135 w 135"/>
                  <a:gd name="T15" fmla="*/ 97 h 120"/>
                  <a:gd name="T16" fmla="*/ 135 w 135"/>
                  <a:gd name="T17" fmla="*/ 21 h 120"/>
                  <a:gd name="T18" fmla="*/ 0 w 135"/>
                  <a:gd name="T19" fmla="*/ 0 h 120"/>
                  <a:gd name="T20" fmla="*/ 0 w 135"/>
                  <a:gd name="T21" fmla="*/ 6 h 120"/>
                  <a:gd name="T22" fmla="*/ 5 w 135"/>
                  <a:gd name="T23" fmla="*/ 6 h 120"/>
                  <a:gd name="T24" fmla="*/ 5 w 135"/>
                  <a:gd name="T25" fmla="*/ 11 h 120"/>
                  <a:gd name="T26" fmla="*/ 125 w 135"/>
                  <a:gd name="T27" fmla="*/ 29 h 120"/>
                  <a:gd name="T28" fmla="*/ 125 w 135"/>
                  <a:gd name="T29" fmla="*/ 97 h 120"/>
                  <a:gd name="T30" fmla="*/ 113 w 135"/>
                  <a:gd name="T31" fmla="*/ 110 h 120"/>
                  <a:gd name="T32" fmla="*/ 63 w 135"/>
                  <a:gd name="T33" fmla="*/ 110 h 120"/>
                  <a:gd name="T34" fmla="*/ 10 w 135"/>
                  <a:gd name="T35" fmla="*/ 62 h 120"/>
                  <a:gd name="T36" fmla="*/ 10 w 135"/>
                  <a:gd name="T37" fmla="*/ 62 h 120"/>
                  <a:gd name="T38" fmla="*/ 10 w 135"/>
                  <a:gd name="T39" fmla="*/ 62 h 120"/>
                  <a:gd name="T40" fmla="*/ 10 w 135"/>
                  <a:gd name="T41" fmla="*/ 58 h 120"/>
                  <a:gd name="T42" fmla="*/ 10 w 135"/>
                  <a:gd name="T43" fmla="*/ 6 h 120"/>
                  <a:gd name="T44" fmla="*/ 5 w 135"/>
                  <a:gd name="T45" fmla="*/ 6 h 120"/>
                  <a:gd name="T46" fmla="*/ 5 w 135"/>
                  <a:gd name="T47" fmla="*/ 11 h 120"/>
                  <a:gd name="T48" fmla="*/ 5 w 135"/>
                  <a:gd name="T49"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120">
                    <a:moveTo>
                      <a:pt x="5" y="6"/>
                    </a:moveTo>
                    <a:cubicBezTo>
                      <a:pt x="0" y="6"/>
                      <a:pt x="0" y="6"/>
                      <a:pt x="0" y="6"/>
                    </a:cubicBezTo>
                    <a:cubicBezTo>
                      <a:pt x="0" y="58"/>
                      <a:pt x="0" y="58"/>
                      <a:pt x="0" y="58"/>
                    </a:cubicBezTo>
                    <a:cubicBezTo>
                      <a:pt x="0" y="59"/>
                      <a:pt x="0" y="61"/>
                      <a:pt x="1" y="63"/>
                    </a:cubicBezTo>
                    <a:cubicBezTo>
                      <a:pt x="1" y="63"/>
                      <a:pt x="1" y="63"/>
                      <a:pt x="1" y="63"/>
                    </a:cubicBezTo>
                    <a:cubicBezTo>
                      <a:pt x="3" y="95"/>
                      <a:pt x="30" y="120"/>
                      <a:pt x="63" y="120"/>
                    </a:cubicBezTo>
                    <a:cubicBezTo>
                      <a:pt x="113" y="120"/>
                      <a:pt x="113" y="120"/>
                      <a:pt x="113" y="120"/>
                    </a:cubicBezTo>
                    <a:cubicBezTo>
                      <a:pt x="125" y="120"/>
                      <a:pt x="135" y="110"/>
                      <a:pt x="135" y="97"/>
                    </a:cubicBezTo>
                    <a:cubicBezTo>
                      <a:pt x="135" y="21"/>
                      <a:pt x="135" y="21"/>
                      <a:pt x="135" y="21"/>
                    </a:cubicBezTo>
                    <a:cubicBezTo>
                      <a:pt x="0" y="0"/>
                      <a:pt x="0" y="0"/>
                      <a:pt x="0" y="0"/>
                    </a:cubicBezTo>
                    <a:cubicBezTo>
                      <a:pt x="0" y="6"/>
                      <a:pt x="0" y="6"/>
                      <a:pt x="0" y="6"/>
                    </a:cubicBezTo>
                    <a:cubicBezTo>
                      <a:pt x="5" y="6"/>
                      <a:pt x="5" y="6"/>
                      <a:pt x="5" y="6"/>
                    </a:cubicBezTo>
                    <a:cubicBezTo>
                      <a:pt x="5" y="11"/>
                      <a:pt x="5" y="11"/>
                      <a:pt x="5" y="11"/>
                    </a:cubicBezTo>
                    <a:cubicBezTo>
                      <a:pt x="125" y="29"/>
                      <a:pt x="125" y="29"/>
                      <a:pt x="125" y="29"/>
                    </a:cubicBezTo>
                    <a:cubicBezTo>
                      <a:pt x="125" y="97"/>
                      <a:pt x="125" y="97"/>
                      <a:pt x="125" y="97"/>
                    </a:cubicBezTo>
                    <a:cubicBezTo>
                      <a:pt x="125" y="104"/>
                      <a:pt x="120" y="110"/>
                      <a:pt x="113" y="110"/>
                    </a:cubicBezTo>
                    <a:cubicBezTo>
                      <a:pt x="63" y="110"/>
                      <a:pt x="63" y="110"/>
                      <a:pt x="63" y="110"/>
                    </a:cubicBezTo>
                    <a:cubicBezTo>
                      <a:pt x="35" y="110"/>
                      <a:pt x="13" y="89"/>
                      <a:pt x="10" y="62"/>
                    </a:cubicBezTo>
                    <a:cubicBezTo>
                      <a:pt x="10" y="62"/>
                      <a:pt x="10" y="62"/>
                      <a:pt x="10" y="62"/>
                    </a:cubicBezTo>
                    <a:cubicBezTo>
                      <a:pt x="10" y="62"/>
                      <a:pt x="10" y="62"/>
                      <a:pt x="10" y="62"/>
                    </a:cubicBezTo>
                    <a:cubicBezTo>
                      <a:pt x="10" y="60"/>
                      <a:pt x="10" y="59"/>
                      <a:pt x="10" y="58"/>
                    </a:cubicBezTo>
                    <a:cubicBezTo>
                      <a:pt x="10" y="6"/>
                      <a:pt x="10" y="6"/>
                      <a:pt x="10" y="6"/>
                    </a:cubicBezTo>
                    <a:cubicBezTo>
                      <a:pt x="5" y="6"/>
                      <a:pt x="5" y="6"/>
                      <a:pt x="5" y="6"/>
                    </a:cubicBezTo>
                    <a:cubicBezTo>
                      <a:pt x="5" y="11"/>
                      <a:pt x="5" y="11"/>
                      <a:pt x="5" y="11"/>
                    </a:cubicBezTo>
                    <a:lnTo>
                      <a:pt x="5" y="6"/>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9" name="ïSḷîḍé"/>
              <p:cNvSpPr/>
              <p:nvPr/>
            </p:nvSpPr>
            <p:spPr bwMode="auto">
              <a:xfrm>
                <a:off x="3261" y="1755"/>
                <a:ext cx="268" cy="318"/>
              </a:xfrm>
              <a:custGeom>
                <a:avLst/>
                <a:gdLst>
                  <a:gd name="T0" fmla="*/ 0 w 265"/>
                  <a:gd name="T1" fmla="*/ 90 h 315"/>
                  <a:gd name="T2" fmla="*/ 0 w 265"/>
                  <a:gd name="T3" fmla="*/ 182 h 315"/>
                  <a:gd name="T4" fmla="*/ 132 w 265"/>
                  <a:gd name="T5" fmla="*/ 315 h 315"/>
                  <a:gd name="T6" fmla="*/ 154 w 265"/>
                  <a:gd name="T7" fmla="*/ 315 h 315"/>
                  <a:gd name="T8" fmla="*/ 265 w 265"/>
                  <a:gd name="T9" fmla="*/ 204 h 315"/>
                  <a:gd name="T10" fmla="*/ 265 w 265"/>
                  <a:gd name="T11" fmla="*/ 85 h 315"/>
                  <a:gd name="T12" fmla="*/ 265 w 265"/>
                  <a:gd name="T13" fmla="*/ 68 h 315"/>
                  <a:gd name="T14" fmla="*/ 197 w 265"/>
                  <a:gd name="T15" fmla="*/ 0 h 315"/>
                  <a:gd name="T16" fmla="*/ 68 w 265"/>
                  <a:gd name="T17" fmla="*/ 0 h 315"/>
                  <a:gd name="T18" fmla="*/ 0 w 265"/>
                  <a:gd name="T19" fmla="*/ 68 h 315"/>
                  <a:gd name="T20" fmla="*/ 0 w 265"/>
                  <a:gd name="T21" fmla="*/ 101 h 315"/>
                  <a:gd name="T22" fmla="*/ 0 w 265"/>
                  <a:gd name="T23" fmla="*/ 9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5" h="315">
                    <a:moveTo>
                      <a:pt x="0" y="90"/>
                    </a:moveTo>
                    <a:cubicBezTo>
                      <a:pt x="0" y="182"/>
                      <a:pt x="0" y="182"/>
                      <a:pt x="0" y="182"/>
                    </a:cubicBezTo>
                    <a:cubicBezTo>
                      <a:pt x="0" y="255"/>
                      <a:pt x="59" y="315"/>
                      <a:pt x="132" y="315"/>
                    </a:cubicBezTo>
                    <a:cubicBezTo>
                      <a:pt x="154" y="315"/>
                      <a:pt x="154" y="315"/>
                      <a:pt x="154" y="315"/>
                    </a:cubicBezTo>
                    <a:cubicBezTo>
                      <a:pt x="215" y="315"/>
                      <a:pt x="265" y="265"/>
                      <a:pt x="265" y="204"/>
                    </a:cubicBezTo>
                    <a:cubicBezTo>
                      <a:pt x="265" y="85"/>
                      <a:pt x="265" y="85"/>
                      <a:pt x="265" y="85"/>
                    </a:cubicBezTo>
                    <a:cubicBezTo>
                      <a:pt x="265" y="68"/>
                      <a:pt x="265" y="68"/>
                      <a:pt x="265" y="68"/>
                    </a:cubicBezTo>
                    <a:cubicBezTo>
                      <a:pt x="265" y="31"/>
                      <a:pt x="234" y="0"/>
                      <a:pt x="197" y="0"/>
                    </a:cubicBezTo>
                    <a:cubicBezTo>
                      <a:pt x="68" y="0"/>
                      <a:pt x="68" y="0"/>
                      <a:pt x="68" y="0"/>
                    </a:cubicBezTo>
                    <a:cubicBezTo>
                      <a:pt x="30" y="0"/>
                      <a:pt x="0" y="31"/>
                      <a:pt x="0" y="68"/>
                    </a:cubicBezTo>
                    <a:cubicBezTo>
                      <a:pt x="0" y="101"/>
                      <a:pt x="0" y="101"/>
                      <a:pt x="0" y="101"/>
                    </a:cubicBezTo>
                    <a:cubicBezTo>
                      <a:pt x="0" y="90"/>
                      <a:pt x="0" y="90"/>
                      <a:pt x="0" y="90"/>
                    </a:cubicBezTo>
                  </a:path>
                </a:pathLst>
              </a:custGeom>
              <a:solidFill>
                <a:srgbClr val="FFED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0" name="íṡlíďè"/>
              <p:cNvSpPr/>
              <p:nvPr/>
            </p:nvSpPr>
            <p:spPr bwMode="auto">
              <a:xfrm>
                <a:off x="3478" y="1861"/>
                <a:ext cx="51" cy="40"/>
              </a:xfrm>
              <a:prstGeom prst="rect">
                <a:avLst/>
              </a:prstGeom>
              <a:solidFill>
                <a:srgbClr val="FCD3B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21" name="ïṡḷíḑè"/>
              <p:cNvSpPr/>
              <p:nvPr/>
            </p:nvSpPr>
            <p:spPr bwMode="auto">
              <a:xfrm>
                <a:off x="3366" y="1861"/>
                <a:ext cx="70" cy="40"/>
              </a:xfrm>
              <a:custGeom>
                <a:avLst/>
                <a:gdLst>
                  <a:gd name="T0" fmla="*/ 12 w 69"/>
                  <a:gd name="T1" fmla="*/ 40 h 40"/>
                  <a:gd name="T2" fmla="*/ 55 w 69"/>
                  <a:gd name="T3" fmla="*/ 40 h 40"/>
                  <a:gd name="T4" fmla="*/ 69 w 69"/>
                  <a:gd name="T5" fmla="*/ 26 h 40"/>
                  <a:gd name="T6" fmla="*/ 69 w 69"/>
                  <a:gd name="T7" fmla="*/ 0 h 40"/>
                  <a:gd name="T8" fmla="*/ 0 w 69"/>
                  <a:gd name="T9" fmla="*/ 0 h 40"/>
                  <a:gd name="T10" fmla="*/ 0 w 69"/>
                  <a:gd name="T11" fmla="*/ 27 h 40"/>
                  <a:gd name="T12" fmla="*/ 12 w 69"/>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69" h="40">
                    <a:moveTo>
                      <a:pt x="12" y="40"/>
                    </a:moveTo>
                    <a:cubicBezTo>
                      <a:pt x="55" y="40"/>
                      <a:pt x="55" y="40"/>
                      <a:pt x="55" y="40"/>
                    </a:cubicBezTo>
                    <a:cubicBezTo>
                      <a:pt x="63" y="40"/>
                      <a:pt x="69" y="34"/>
                      <a:pt x="69" y="26"/>
                    </a:cubicBezTo>
                    <a:cubicBezTo>
                      <a:pt x="69" y="0"/>
                      <a:pt x="69" y="0"/>
                      <a:pt x="69" y="0"/>
                    </a:cubicBezTo>
                    <a:cubicBezTo>
                      <a:pt x="0" y="0"/>
                      <a:pt x="0" y="0"/>
                      <a:pt x="0" y="0"/>
                    </a:cubicBezTo>
                    <a:cubicBezTo>
                      <a:pt x="0" y="27"/>
                      <a:pt x="0" y="27"/>
                      <a:pt x="0" y="27"/>
                    </a:cubicBezTo>
                    <a:cubicBezTo>
                      <a:pt x="0" y="34"/>
                      <a:pt x="5" y="40"/>
                      <a:pt x="12" y="40"/>
                    </a:cubicBezTo>
                    <a:close/>
                  </a:path>
                </a:pathLst>
              </a:custGeom>
              <a:solidFill>
                <a:srgbClr val="FCD3B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2" name="ïṥ1ïḋè"/>
              <p:cNvSpPr/>
              <p:nvPr/>
            </p:nvSpPr>
            <p:spPr bwMode="auto">
              <a:xfrm>
                <a:off x="3261" y="1755"/>
                <a:ext cx="160" cy="318"/>
              </a:xfrm>
              <a:custGeom>
                <a:avLst/>
                <a:gdLst>
                  <a:gd name="T0" fmla="*/ 0 w 158"/>
                  <a:gd name="T1" fmla="*/ 90 h 315"/>
                  <a:gd name="T2" fmla="*/ 0 w 158"/>
                  <a:gd name="T3" fmla="*/ 182 h 315"/>
                  <a:gd name="T4" fmla="*/ 0 w 158"/>
                  <a:gd name="T5" fmla="*/ 182 h 315"/>
                  <a:gd name="T6" fmla="*/ 132 w 158"/>
                  <a:gd name="T7" fmla="*/ 315 h 315"/>
                  <a:gd name="T8" fmla="*/ 154 w 158"/>
                  <a:gd name="T9" fmla="*/ 315 h 315"/>
                  <a:gd name="T10" fmla="*/ 158 w 158"/>
                  <a:gd name="T11" fmla="*/ 315 h 315"/>
                  <a:gd name="T12" fmla="*/ 30 w 158"/>
                  <a:gd name="T13" fmla="*/ 182 h 315"/>
                  <a:gd name="T14" fmla="*/ 30 w 158"/>
                  <a:gd name="T15" fmla="*/ 182 h 315"/>
                  <a:gd name="T16" fmla="*/ 30 w 158"/>
                  <a:gd name="T17" fmla="*/ 90 h 315"/>
                  <a:gd name="T18" fmla="*/ 30 w 158"/>
                  <a:gd name="T19" fmla="*/ 101 h 315"/>
                  <a:gd name="T20" fmla="*/ 30 w 158"/>
                  <a:gd name="T21" fmla="*/ 68 h 315"/>
                  <a:gd name="T22" fmla="*/ 98 w 158"/>
                  <a:gd name="T23" fmla="*/ 0 h 315"/>
                  <a:gd name="T24" fmla="*/ 68 w 158"/>
                  <a:gd name="T25" fmla="*/ 0 h 315"/>
                  <a:gd name="T26" fmla="*/ 0 w 158"/>
                  <a:gd name="T27" fmla="*/ 68 h 315"/>
                  <a:gd name="T28" fmla="*/ 0 w 158"/>
                  <a:gd name="T29" fmla="*/ 101 h 315"/>
                  <a:gd name="T30" fmla="*/ 0 w 158"/>
                  <a:gd name="T31" fmla="*/ 9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315">
                    <a:moveTo>
                      <a:pt x="0" y="90"/>
                    </a:moveTo>
                    <a:cubicBezTo>
                      <a:pt x="0" y="182"/>
                      <a:pt x="0" y="182"/>
                      <a:pt x="0" y="182"/>
                    </a:cubicBezTo>
                    <a:cubicBezTo>
                      <a:pt x="0" y="182"/>
                      <a:pt x="0" y="182"/>
                      <a:pt x="0" y="182"/>
                    </a:cubicBezTo>
                    <a:cubicBezTo>
                      <a:pt x="0" y="256"/>
                      <a:pt x="59" y="315"/>
                      <a:pt x="132" y="315"/>
                    </a:cubicBezTo>
                    <a:cubicBezTo>
                      <a:pt x="154" y="315"/>
                      <a:pt x="154" y="315"/>
                      <a:pt x="154" y="315"/>
                    </a:cubicBezTo>
                    <a:cubicBezTo>
                      <a:pt x="155" y="315"/>
                      <a:pt x="157" y="315"/>
                      <a:pt x="158" y="315"/>
                    </a:cubicBezTo>
                    <a:cubicBezTo>
                      <a:pt x="87" y="312"/>
                      <a:pt x="30" y="254"/>
                      <a:pt x="30" y="182"/>
                    </a:cubicBezTo>
                    <a:cubicBezTo>
                      <a:pt x="30" y="182"/>
                      <a:pt x="30" y="182"/>
                      <a:pt x="30" y="182"/>
                    </a:cubicBezTo>
                    <a:cubicBezTo>
                      <a:pt x="30" y="90"/>
                      <a:pt x="30" y="90"/>
                      <a:pt x="30" y="90"/>
                    </a:cubicBezTo>
                    <a:cubicBezTo>
                      <a:pt x="30" y="101"/>
                      <a:pt x="30" y="101"/>
                      <a:pt x="30" y="101"/>
                    </a:cubicBezTo>
                    <a:cubicBezTo>
                      <a:pt x="30" y="68"/>
                      <a:pt x="30" y="68"/>
                      <a:pt x="30" y="68"/>
                    </a:cubicBezTo>
                    <a:cubicBezTo>
                      <a:pt x="30" y="31"/>
                      <a:pt x="61" y="0"/>
                      <a:pt x="98" y="0"/>
                    </a:cubicBezTo>
                    <a:cubicBezTo>
                      <a:pt x="68" y="0"/>
                      <a:pt x="68" y="0"/>
                      <a:pt x="68" y="0"/>
                    </a:cubicBezTo>
                    <a:cubicBezTo>
                      <a:pt x="30" y="0"/>
                      <a:pt x="0" y="31"/>
                      <a:pt x="0" y="68"/>
                    </a:cubicBezTo>
                    <a:cubicBezTo>
                      <a:pt x="0" y="101"/>
                      <a:pt x="0" y="101"/>
                      <a:pt x="0" y="101"/>
                    </a:cubicBezTo>
                    <a:cubicBezTo>
                      <a:pt x="0" y="90"/>
                      <a:pt x="0" y="90"/>
                      <a:pt x="0" y="90"/>
                    </a:cubicBezTo>
                  </a:path>
                </a:pathLst>
              </a:custGeom>
              <a:solidFill>
                <a:srgbClr val="FCD3B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3" name="iṡ1ïḓè"/>
              <p:cNvSpPr/>
              <p:nvPr/>
            </p:nvSpPr>
            <p:spPr bwMode="auto">
              <a:xfrm>
                <a:off x="3256" y="1749"/>
                <a:ext cx="278" cy="328"/>
              </a:xfrm>
              <a:custGeom>
                <a:avLst/>
                <a:gdLst>
                  <a:gd name="T0" fmla="*/ 0 w 275"/>
                  <a:gd name="T1" fmla="*/ 95 h 325"/>
                  <a:gd name="T2" fmla="*/ 0 w 275"/>
                  <a:gd name="T3" fmla="*/ 188 h 325"/>
                  <a:gd name="T4" fmla="*/ 0 w 275"/>
                  <a:gd name="T5" fmla="*/ 187 h 325"/>
                  <a:gd name="T6" fmla="*/ 0 w 275"/>
                  <a:gd name="T7" fmla="*/ 188 h 325"/>
                  <a:gd name="T8" fmla="*/ 137 w 275"/>
                  <a:gd name="T9" fmla="*/ 325 h 325"/>
                  <a:gd name="T10" fmla="*/ 159 w 275"/>
                  <a:gd name="T11" fmla="*/ 325 h 325"/>
                  <a:gd name="T12" fmla="*/ 275 w 275"/>
                  <a:gd name="T13" fmla="*/ 209 h 325"/>
                  <a:gd name="T14" fmla="*/ 275 w 275"/>
                  <a:gd name="T15" fmla="*/ 90 h 325"/>
                  <a:gd name="T16" fmla="*/ 275 w 275"/>
                  <a:gd name="T17" fmla="*/ 74 h 325"/>
                  <a:gd name="T18" fmla="*/ 202 w 275"/>
                  <a:gd name="T19" fmla="*/ 1 h 325"/>
                  <a:gd name="T20" fmla="*/ 73 w 275"/>
                  <a:gd name="T21" fmla="*/ 0 h 325"/>
                  <a:gd name="T22" fmla="*/ 73 w 275"/>
                  <a:gd name="T23" fmla="*/ 5 h 325"/>
                  <a:gd name="T24" fmla="*/ 73 w 275"/>
                  <a:gd name="T25" fmla="*/ 0 h 325"/>
                  <a:gd name="T26" fmla="*/ 73 w 275"/>
                  <a:gd name="T27" fmla="*/ 0 h 325"/>
                  <a:gd name="T28" fmla="*/ 0 w 275"/>
                  <a:gd name="T29" fmla="*/ 74 h 325"/>
                  <a:gd name="T30" fmla="*/ 0 w 275"/>
                  <a:gd name="T31" fmla="*/ 106 h 325"/>
                  <a:gd name="T32" fmla="*/ 5 w 275"/>
                  <a:gd name="T33" fmla="*/ 111 h 325"/>
                  <a:gd name="T34" fmla="*/ 10 w 275"/>
                  <a:gd name="T35" fmla="*/ 106 h 325"/>
                  <a:gd name="T36" fmla="*/ 10 w 275"/>
                  <a:gd name="T37" fmla="*/ 74 h 325"/>
                  <a:gd name="T38" fmla="*/ 28 w 275"/>
                  <a:gd name="T39" fmla="*/ 29 h 325"/>
                  <a:gd name="T40" fmla="*/ 73 w 275"/>
                  <a:gd name="T41" fmla="*/ 10 h 325"/>
                  <a:gd name="T42" fmla="*/ 73 w 275"/>
                  <a:gd name="T43" fmla="*/ 6 h 325"/>
                  <a:gd name="T44" fmla="*/ 73 w 275"/>
                  <a:gd name="T45" fmla="*/ 10 h 325"/>
                  <a:gd name="T46" fmla="*/ 73 w 275"/>
                  <a:gd name="T47" fmla="*/ 10 h 325"/>
                  <a:gd name="T48" fmla="*/ 73 w 275"/>
                  <a:gd name="T49" fmla="*/ 6 h 325"/>
                  <a:gd name="T50" fmla="*/ 73 w 275"/>
                  <a:gd name="T51" fmla="*/ 10 h 325"/>
                  <a:gd name="T52" fmla="*/ 73 w 275"/>
                  <a:gd name="T53" fmla="*/ 10 h 325"/>
                  <a:gd name="T54" fmla="*/ 202 w 275"/>
                  <a:gd name="T55" fmla="*/ 11 h 325"/>
                  <a:gd name="T56" fmla="*/ 265 w 275"/>
                  <a:gd name="T57" fmla="*/ 74 h 325"/>
                  <a:gd name="T58" fmla="*/ 265 w 275"/>
                  <a:gd name="T59" fmla="*/ 90 h 325"/>
                  <a:gd name="T60" fmla="*/ 265 w 275"/>
                  <a:gd name="T61" fmla="*/ 209 h 325"/>
                  <a:gd name="T62" fmla="*/ 234 w 275"/>
                  <a:gd name="T63" fmla="*/ 284 h 325"/>
                  <a:gd name="T64" fmla="*/ 159 w 275"/>
                  <a:gd name="T65" fmla="*/ 315 h 325"/>
                  <a:gd name="T66" fmla="*/ 137 w 275"/>
                  <a:gd name="T67" fmla="*/ 315 h 325"/>
                  <a:gd name="T68" fmla="*/ 47 w 275"/>
                  <a:gd name="T69" fmla="*/ 278 h 325"/>
                  <a:gd name="T70" fmla="*/ 10 w 275"/>
                  <a:gd name="T71" fmla="*/ 188 h 325"/>
                  <a:gd name="T72" fmla="*/ 8 w 275"/>
                  <a:gd name="T73" fmla="*/ 188 h 325"/>
                  <a:gd name="T74" fmla="*/ 10 w 275"/>
                  <a:gd name="T75" fmla="*/ 188 h 325"/>
                  <a:gd name="T76" fmla="*/ 10 w 275"/>
                  <a:gd name="T77" fmla="*/ 188 h 325"/>
                  <a:gd name="T78" fmla="*/ 8 w 275"/>
                  <a:gd name="T79" fmla="*/ 188 h 325"/>
                  <a:gd name="T80" fmla="*/ 10 w 275"/>
                  <a:gd name="T81" fmla="*/ 188 h 325"/>
                  <a:gd name="T82" fmla="*/ 10 w 275"/>
                  <a:gd name="T83" fmla="*/ 188 h 325"/>
                  <a:gd name="T84" fmla="*/ 10 w 275"/>
                  <a:gd name="T85" fmla="*/ 95 h 325"/>
                  <a:gd name="T86" fmla="*/ 5 w 275"/>
                  <a:gd name="T87" fmla="*/ 90 h 325"/>
                  <a:gd name="T88" fmla="*/ 0 w 275"/>
                  <a:gd name="T89" fmla="*/ 95 h 325"/>
                  <a:gd name="T90" fmla="*/ 0 w 275"/>
                  <a:gd name="T91" fmla="*/ 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5" h="325">
                    <a:moveTo>
                      <a:pt x="0" y="95"/>
                    </a:moveTo>
                    <a:cubicBezTo>
                      <a:pt x="0" y="188"/>
                      <a:pt x="0" y="188"/>
                      <a:pt x="0" y="188"/>
                    </a:cubicBezTo>
                    <a:cubicBezTo>
                      <a:pt x="0" y="187"/>
                      <a:pt x="0" y="187"/>
                      <a:pt x="0" y="187"/>
                    </a:cubicBezTo>
                    <a:cubicBezTo>
                      <a:pt x="0" y="188"/>
                      <a:pt x="0" y="188"/>
                      <a:pt x="0" y="188"/>
                    </a:cubicBezTo>
                    <a:cubicBezTo>
                      <a:pt x="0" y="264"/>
                      <a:pt x="61" y="325"/>
                      <a:pt x="137" y="325"/>
                    </a:cubicBezTo>
                    <a:cubicBezTo>
                      <a:pt x="159" y="325"/>
                      <a:pt x="159" y="325"/>
                      <a:pt x="159" y="325"/>
                    </a:cubicBezTo>
                    <a:cubicBezTo>
                      <a:pt x="223" y="325"/>
                      <a:pt x="275" y="273"/>
                      <a:pt x="275" y="209"/>
                    </a:cubicBezTo>
                    <a:cubicBezTo>
                      <a:pt x="275" y="90"/>
                      <a:pt x="275" y="90"/>
                      <a:pt x="275" y="90"/>
                    </a:cubicBezTo>
                    <a:cubicBezTo>
                      <a:pt x="275" y="74"/>
                      <a:pt x="275" y="74"/>
                      <a:pt x="275" y="74"/>
                    </a:cubicBezTo>
                    <a:cubicBezTo>
                      <a:pt x="275" y="33"/>
                      <a:pt x="242" y="1"/>
                      <a:pt x="202" y="1"/>
                    </a:cubicBezTo>
                    <a:cubicBezTo>
                      <a:pt x="73" y="0"/>
                      <a:pt x="73" y="0"/>
                      <a:pt x="73" y="0"/>
                    </a:cubicBezTo>
                    <a:cubicBezTo>
                      <a:pt x="73" y="5"/>
                      <a:pt x="73" y="5"/>
                      <a:pt x="73" y="5"/>
                    </a:cubicBezTo>
                    <a:cubicBezTo>
                      <a:pt x="73" y="0"/>
                      <a:pt x="73" y="0"/>
                      <a:pt x="73" y="0"/>
                    </a:cubicBezTo>
                    <a:cubicBezTo>
                      <a:pt x="73" y="0"/>
                      <a:pt x="73" y="0"/>
                      <a:pt x="73" y="0"/>
                    </a:cubicBezTo>
                    <a:cubicBezTo>
                      <a:pt x="32" y="0"/>
                      <a:pt x="0" y="33"/>
                      <a:pt x="0" y="74"/>
                    </a:cubicBezTo>
                    <a:cubicBezTo>
                      <a:pt x="0" y="106"/>
                      <a:pt x="0" y="106"/>
                      <a:pt x="0" y="106"/>
                    </a:cubicBezTo>
                    <a:cubicBezTo>
                      <a:pt x="0" y="109"/>
                      <a:pt x="2" y="111"/>
                      <a:pt x="5" y="111"/>
                    </a:cubicBezTo>
                    <a:cubicBezTo>
                      <a:pt x="8" y="111"/>
                      <a:pt x="10" y="109"/>
                      <a:pt x="10" y="106"/>
                    </a:cubicBezTo>
                    <a:cubicBezTo>
                      <a:pt x="10" y="74"/>
                      <a:pt x="10" y="74"/>
                      <a:pt x="10" y="74"/>
                    </a:cubicBezTo>
                    <a:cubicBezTo>
                      <a:pt x="10" y="56"/>
                      <a:pt x="17" y="40"/>
                      <a:pt x="28" y="29"/>
                    </a:cubicBezTo>
                    <a:cubicBezTo>
                      <a:pt x="40" y="18"/>
                      <a:pt x="55" y="10"/>
                      <a:pt x="73" y="10"/>
                    </a:cubicBezTo>
                    <a:cubicBezTo>
                      <a:pt x="73" y="6"/>
                      <a:pt x="73" y="6"/>
                      <a:pt x="73" y="6"/>
                    </a:cubicBezTo>
                    <a:cubicBezTo>
                      <a:pt x="73" y="10"/>
                      <a:pt x="73" y="10"/>
                      <a:pt x="73" y="10"/>
                    </a:cubicBezTo>
                    <a:cubicBezTo>
                      <a:pt x="73" y="10"/>
                      <a:pt x="73" y="10"/>
                      <a:pt x="73" y="10"/>
                    </a:cubicBezTo>
                    <a:cubicBezTo>
                      <a:pt x="73" y="6"/>
                      <a:pt x="73" y="6"/>
                      <a:pt x="73" y="6"/>
                    </a:cubicBezTo>
                    <a:cubicBezTo>
                      <a:pt x="73" y="10"/>
                      <a:pt x="73" y="10"/>
                      <a:pt x="73" y="10"/>
                    </a:cubicBezTo>
                    <a:cubicBezTo>
                      <a:pt x="73" y="10"/>
                      <a:pt x="73" y="10"/>
                      <a:pt x="73" y="10"/>
                    </a:cubicBezTo>
                    <a:cubicBezTo>
                      <a:pt x="202" y="11"/>
                      <a:pt x="202" y="11"/>
                      <a:pt x="202" y="11"/>
                    </a:cubicBezTo>
                    <a:cubicBezTo>
                      <a:pt x="237" y="11"/>
                      <a:pt x="265" y="39"/>
                      <a:pt x="265" y="74"/>
                    </a:cubicBezTo>
                    <a:cubicBezTo>
                      <a:pt x="265" y="90"/>
                      <a:pt x="265" y="90"/>
                      <a:pt x="265" y="90"/>
                    </a:cubicBezTo>
                    <a:cubicBezTo>
                      <a:pt x="265" y="209"/>
                      <a:pt x="265" y="209"/>
                      <a:pt x="265" y="209"/>
                    </a:cubicBezTo>
                    <a:cubicBezTo>
                      <a:pt x="265" y="238"/>
                      <a:pt x="253" y="265"/>
                      <a:pt x="234" y="284"/>
                    </a:cubicBezTo>
                    <a:cubicBezTo>
                      <a:pt x="215" y="303"/>
                      <a:pt x="188" y="315"/>
                      <a:pt x="159" y="315"/>
                    </a:cubicBezTo>
                    <a:cubicBezTo>
                      <a:pt x="137" y="315"/>
                      <a:pt x="137" y="315"/>
                      <a:pt x="137" y="315"/>
                    </a:cubicBezTo>
                    <a:cubicBezTo>
                      <a:pt x="102" y="315"/>
                      <a:pt x="70" y="301"/>
                      <a:pt x="47" y="278"/>
                    </a:cubicBezTo>
                    <a:cubicBezTo>
                      <a:pt x="24" y="255"/>
                      <a:pt x="10" y="223"/>
                      <a:pt x="10" y="188"/>
                    </a:cubicBezTo>
                    <a:cubicBezTo>
                      <a:pt x="8" y="188"/>
                      <a:pt x="8" y="188"/>
                      <a:pt x="8" y="188"/>
                    </a:cubicBezTo>
                    <a:cubicBezTo>
                      <a:pt x="10" y="188"/>
                      <a:pt x="10" y="188"/>
                      <a:pt x="10" y="188"/>
                    </a:cubicBezTo>
                    <a:cubicBezTo>
                      <a:pt x="10" y="188"/>
                      <a:pt x="10" y="188"/>
                      <a:pt x="10" y="188"/>
                    </a:cubicBezTo>
                    <a:cubicBezTo>
                      <a:pt x="8" y="188"/>
                      <a:pt x="8" y="188"/>
                      <a:pt x="8" y="188"/>
                    </a:cubicBezTo>
                    <a:cubicBezTo>
                      <a:pt x="10" y="188"/>
                      <a:pt x="10" y="188"/>
                      <a:pt x="10" y="188"/>
                    </a:cubicBezTo>
                    <a:cubicBezTo>
                      <a:pt x="10" y="188"/>
                      <a:pt x="10" y="188"/>
                      <a:pt x="10" y="188"/>
                    </a:cubicBezTo>
                    <a:cubicBezTo>
                      <a:pt x="10" y="95"/>
                      <a:pt x="10" y="95"/>
                      <a:pt x="10" y="95"/>
                    </a:cubicBezTo>
                    <a:cubicBezTo>
                      <a:pt x="10" y="92"/>
                      <a:pt x="7" y="90"/>
                      <a:pt x="5" y="90"/>
                    </a:cubicBezTo>
                    <a:cubicBezTo>
                      <a:pt x="2" y="90"/>
                      <a:pt x="0" y="92"/>
                      <a:pt x="0" y="95"/>
                    </a:cubicBezTo>
                    <a:cubicBezTo>
                      <a:pt x="0" y="95"/>
                      <a:pt x="0" y="95"/>
                      <a:pt x="0" y="95"/>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4" name="îsļïḑê"/>
              <p:cNvSpPr/>
              <p:nvPr/>
            </p:nvSpPr>
            <p:spPr bwMode="auto">
              <a:xfrm>
                <a:off x="3194" y="2708"/>
                <a:ext cx="161" cy="81"/>
              </a:xfrm>
              <a:custGeom>
                <a:avLst/>
                <a:gdLst>
                  <a:gd name="T0" fmla="*/ 0 w 161"/>
                  <a:gd name="T1" fmla="*/ 0 h 81"/>
                  <a:gd name="T2" fmla="*/ 28 w 161"/>
                  <a:gd name="T3" fmla="*/ 42 h 81"/>
                  <a:gd name="T4" fmla="*/ 134 w 161"/>
                  <a:gd name="T5" fmla="*/ 81 h 81"/>
                  <a:gd name="T6" fmla="*/ 161 w 161"/>
                  <a:gd name="T7" fmla="*/ 67 h 81"/>
                  <a:gd name="T8" fmla="*/ 161 w 161"/>
                  <a:gd name="T9" fmla="*/ 7 h 81"/>
                  <a:gd name="T10" fmla="*/ 0 w 161"/>
                  <a:gd name="T11" fmla="*/ 0 h 81"/>
                </a:gdLst>
                <a:ahLst/>
                <a:cxnLst>
                  <a:cxn ang="0">
                    <a:pos x="T0" y="T1"/>
                  </a:cxn>
                  <a:cxn ang="0">
                    <a:pos x="T2" y="T3"/>
                  </a:cxn>
                  <a:cxn ang="0">
                    <a:pos x="T4" y="T5"/>
                  </a:cxn>
                  <a:cxn ang="0">
                    <a:pos x="T6" y="T7"/>
                  </a:cxn>
                  <a:cxn ang="0">
                    <a:pos x="T8" y="T9"/>
                  </a:cxn>
                  <a:cxn ang="0">
                    <a:pos x="T10" y="T11"/>
                  </a:cxn>
                </a:cxnLst>
                <a:rect l="0" t="0" r="r" b="b"/>
                <a:pathLst>
                  <a:path w="161" h="81">
                    <a:moveTo>
                      <a:pt x="0" y="0"/>
                    </a:moveTo>
                    <a:lnTo>
                      <a:pt x="28" y="42"/>
                    </a:lnTo>
                    <a:lnTo>
                      <a:pt x="134" y="81"/>
                    </a:lnTo>
                    <a:lnTo>
                      <a:pt x="161" y="67"/>
                    </a:lnTo>
                    <a:lnTo>
                      <a:pt x="161" y="7"/>
                    </a:lnTo>
                    <a:lnTo>
                      <a:pt x="0" y="0"/>
                    </a:lnTo>
                    <a:close/>
                  </a:path>
                </a:pathLst>
              </a:custGeom>
              <a:solidFill>
                <a:srgbClr val="C68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5" name="îŝliḋé"/>
              <p:cNvSpPr/>
              <p:nvPr/>
            </p:nvSpPr>
            <p:spPr bwMode="auto">
              <a:xfrm>
                <a:off x="3194" y="2708"/>
                <a:ext cx="161" cy="81"/>
              </a:xfrm>
              <a:custGeom>
                <a:avLst/>
                <a:gdLst>
                  <a:gd name="T0" fmla="*/ 0 w 161"/>
                  <a:gd name="T1" fmla="*/ 0 h 81"/>
                  <a:gd name="T2" fmla="*/ 28 w 161"/>
                  <a:gd name="T3" fmla="*/ 42 h 81"/>
                  <a:gd name="T4" fmla="*/ 134 w 161"/>
                  <a:gd name="T5" fmla="*/ 81 h 81"/>
                  <a:gd name="T6" fmla="*/ 161 w 161"/>
                  <a:gd name="T7" fmla="*/ 67 h 81"/>
                  <a:gd name="T8" fmla="*/ 161 w 161"/>
                  <a:gd name="T9" fmla="*/ 7 h 81"/>
                  <a:gd name="T10" fmla="*/ 0 w 161"/>
                  <a:gd name="T11" fmla="*/ 0 h 81"/>
                </a:gdLst>
                <a:ahLst/>
                <a:cxnLst>
                  <a:cxn ang="0">
                    <a:pos x="T0" y="T1"/>
                  </a:cxn>
                  <a:cxn ang="0">
                    <a:pos x="T2" y="T3"/>
                  </a:cxn>
                  <a:cxn ang="0">
                    <a:pos x="T4" y="T5"/>
                  </a:cxn>
                  <a:cxn ang="0">
                    <a:pos x="T6" y="T7"/>
                  </a:cxn>
                  <a:cxn ang="0">
                    <a:pos x="T8" y="T9"/>
                  </a:cxn>
                  <a:cxn ang="0">
                    <a:pos x="T10" y="T11"/>
                  </a:cxn>
                </a:cxnLst>
                <a:rect l="0" t="0" r="r" b="b"/>
                <a:pathLst>
                  <a:path w="161" h="81">
                    <a:moveTo>
                      <a:pt x="0" y="0"/>
                    </a:moveTo>
                    <a:lnTo>
                      <a:pt x="28" y="42"/>
                    </a:lnTo>
                    <a:lnTo>
                      <a:pt x="134" y="81"/>
                    </a:lnTo>
                    <a:lnTo>
                      <a:pt x="161" y="67"/>
                    </a:lnTo>
                    <a:lnTo>
                      <a:pt x="161"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6" name="îṥlíḍe"/>
              <p:cNvSpPr/>
              <p:nvPr/>
            </p:nvSpPr>
            <p:spPr bwMode="auto">
              <a:xfrm>
                <a:off x="3453" y="1891"/>
                <a:ext cx="30" cy="76"/>
              </a:xfrm>
              <a:custGeom>
                <a:avLst/>
                <a:gdLst>
                  <a:gd name="T0" fmla="*/ 5 w 30"/>
                  <a:gd name="T1" fmla="*/ 75 h 75"/>
                  <a:gd name="T2" fmla="*/ 30 w 30"/>
                  <a:gd name="T3" fmla="*/ 50 h 75"/>
                  <a:gd name="T4" fmla="*/ 30 w 30"/>
                  <a:gd name="T5" fmla="*/ 5 h 75"/>
                  <a:gd name="T6" fmla="*/ 25 w 30"/>
                  <a:gd name="T7" fmla="*/ 0 h 75"/>
                  <a:gd name="T8" fmla="*/ 20 w 30"/>
                  <a:gd name="T9" fmla="*/ 5 h 75"/>
                  <a:gd name="T10" fmla="*/ 20 w 30"/>
                  <a:gd name="T11" fmla="*/ 50 h 75"/>
                  <a:gd name="T12" fmla="*/ 15 w 30"/>
                  <a:gd name="T13" fmla="*/ 61 h 75"/>
                  <a:gd name="T14" fmla="*/ 5 w 30"/>
                  <a:gd name="T15" fmla="*/ 65 h 75"/>
                  <a:gd name="T16" fmla="*/ 0 w 30"/>
                  <a:gd name="T17" fmla="*/ 70 h 75"/>
                  <a:gd name="T18" fmla="*/ 5 w 30"/>
                  <a:gd name="T19"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75">
                    <a:moveTo>
                      <a:pt x="5" y="75"/>
                    </a:moveTo>
                    <a:cubicBezTo>
                      <a:pt x="19" y="75"/>
                      <a:pt x="30" y="64"/>
                      <a:pt x="30" y="50"/>
                    </a:cubicBezTo>
                    <a:cubicBezTo>
                      <a:pt x="30" y="5"/>
                      <a:pt x="30" y="5"/>
                      <a:pt x="30" y="5"/>
                    </a:cubicBezTo>
                    <a:cubicBezTo>
                      <a:pt x="30" y="2"/>
                      <a:pt x="28" y="0"/>
                      <a:pt x="25" y="0"/>
                    </a:cubicBezTo>
                    <a:cubicBezTo>
                      <a:pt x="22" y="0"/>
                      <a:pt x="20" y="2"/>
                      <a:pt x="20" y="5"/>
                    </a:cubicBezTo>
                    <a:cubicBezTo>
                      <a:pt x="20" y="50"/>
                      <a:pt x="20" y="50"/>
                      <a:pt x="20" y="50"/>
                    </a:cubicBezTo>
                    <a:cubicBezTo>
                      <a:pt x="20" y="54"/>
                      <a:pt x="18" y="58"/>
                      <a:pt x="15" y="61"/>
                    </a:cubicBezTo>
                    <a:cubicBezTo>
                      <a:pt x="13" y="63"/>
                      <a:pt x="9" y="65"/>
                      <a:pt x="5" y="65"/>
                    </a:cubicBezTo>
                    <a:cubicBezTo>
                      <a:pt x="2" y="65"/>
                      <a:pt x="0" y="67"/>
                      <a:pt x="0" y="70"/>
                    </a:cubicBezTo>
                    <a:cubicBezTo>
                      <a:pt x="0" y="73"/>
                      <a:pt x="2" y="75"/>
                      <a:pt x="5" y="75"/>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7" name="îṥḻiḋe"/>
              <p:cNvSpPr/>
              <p:nvPr/>
            </p:nvSpPr>
            <p:spPr bwMode="auto">
              <a:xfrm>
                <a:off x="3366" y="1846"/>
                <a:ext cx="69" cy="18"/>
              </a:xfrm>
              <a:custGeom>
                <a:avLst/>
                <a:gdLst>
                  <a:gd name="T0" fmla="*/ 8 w 68"/>
                  <a:gd name="T1" fmla="*/ 17 h 17"/>
                  <a:gd name="T2" fmla="*/ 60 w 68"/>
                  <a:gd name="T3" fmla="*/ 17 h 17"/>
                  <a:gd name="T4" fmla="*/ 68 w 68"/>
                  <a:gd name="T5" fmla="*/ 8 h 17"/>
                  <a:gd name="T6" fmla="*/ 60 w 68"/>
                  <a:gd name="T7" fmla="*/ 0 h 17"/>
                  <a:gd name="T8" fmla="*/ 8 w 68"/>
                  <a:gd name="T9" fmla="*/ 0 h 17"/>
                  <a:gd name="T10" fmla="*/ 0 w 68"/>
                  <a:gd name="T11" fmla="*/ 8 h 17"/>
                  <a:gd name="T12" fmla="*/ 8 w 68"/>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68" h="17">
                    <a:moveTo>
                      <a:pt x="8" y="17"/>
                    </a:moveTo>
                    <a:cubicBezTo>
                      <a:pt x="60" y="17"/>
                      <a:pt x="60" y="17"/>
                      <a:pt x="60" y="17"/>
                    </a:cubicBezTo>
                    <a:cubicBezTo>
                      <a:pt x="64" y="17"/>
                      <a:pt x="68" y="13"/>
                      <a:pt x="68" y="8"/>
                    </a:cubicBezTo>
                    <a:cubicBezTo>
                      <a:pt x="68" y="4"/>
                      <a:pt x="64" y="0"/>
                      <a:pt x="60" y="0"/>
                    </a:cubicBezTo>
                    <a:cubicBezTo>
                      <a:pt x="8" y="0"/>
                      <a:pt x="8" y="0"/>
                      <a:pt x="8" y="0"/>
                    </a:cubicBezTo>
                    <a:cubicBezTo>
                      <a:pt x="3" y="0"/>
                      <a:pt x="0" y="4"/>
                      <a:pt x="0" y="8"/>
                    </a:cubicBezTo>
                    <a:cubicBezTo>
                      <a:pt x="0" y="13"/>
                      <a:pt x="3" y="17"/>
                      <a:pt x="8" y="17"/>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8" name="îsḻíḑe"/>
              <p:cNvSpPr/>
              <p:nvPr/>
            </p:nvSpPr>
            <p:spPr bwMode="auto">
              <a:xfrm>
                <a:off x="3361" y="1841"/>
                <a:ext cx="79" cy="28"/>
              </a:xfrm>
              <a:custGeom>
                <a:avLst/>
                <a:gdLst>
                  <a:gd name="T0" fmla="*/ 13 w 78"/>
                  <a:gd name="T1" fmla="*/ 22 h 27"/>
                  <a:gd name="T2" fmla="*/ 13 w 78"/>
                  <a:gd name="T3" fmla="*/ 27 h 27"/>
                  <a:gd name="T4" fmla="*/ 65 w 78"/>
                  <a:gd name="T5" fmla="*/ 27 h 27"/>
                  <a:gd name="T6" fmla="*/ 78 w 78"/>
                  <a:gd name="T7" fmla="*/ 13 h 27"/>
                  <a:gd name="T8" fmla="*/ 65 w 78"/>
                  <a:gd name="T9" fmla="*/ 0 h 27"/>
                  <a:gd name="T10" fmla="*/ 13 w 78"/>
                  <a:gd name="T11" fmla="*/ 0 h 27"/>
                  <a:gd name="T12" fmla="*/ 0 w 78"/>
                  <a:gd name="T13" fmla="*/ 13 h 27"/>
                  <a:gd name="T14" fmla="*/ 13 w 78"/>
                  <a:gd name="T15" fmla="*/ 27 h 27"/>
                  <a:gd name="T16" fmla="*/ 13 w 78"/>
                  <a:gd name="T17" fmla="*/ 22 h 27"/>
                  <a:gd name="T18" fmla="*/ 13 w 78"/>
                  <a:gd name="T19" fmla="*/ 17 h 27"/>
                  <a:gd name="T20" fmla="*/ 10 w 78"/>
                  <a:gd name="T21" fmla="*/ 13 h 27"/>
                  <a:gd name="T22" fmla="*/ 13 w 78"/>
                  <a:gd name="T23" fmla="*/ 10 h 27"/>
                  <a:gd name="T24" fmla="*/ 65 w 78"/>
                  <a:gd name="T25" fmla="*/ 10 h 27"/>
                  <a:gd name="T26" fmla="*/ 68 w 78"/>
                  <a:gd name="T27" fmla="*/ 13 h 27"/>
                  <a:gd name="T28" fmla="*/ 65 w 78"/>
                  <a:gd name="T29" fmla="*/ 17 h 27"/>
                  <a:gd name="T30" fmla="*/ 13 w 78"/>
                  <a:gd name="T31" fmla="*/ 17 h 27"/>
                  <a:gd name="T32" fmla="*/ 13 w 78"/>
                  <a:gd name="T33"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27">
                    <a:moveTo>
                      <a:pt x="13" y="22"/>
                    </a:moveTo>
                    <a:cubicBezTo>
                      <a:pt x="13" y="27"/>
                      <a:pt x="13" y="27"/>
                      <a:pt x="13" y="27"/>
                    </a:cubicBezTo>
                    <a:cubicBezTo>
                      <a:pt x="65" y="27"/>
                      <a:pt x="65" y="27"/>
                      <a:pt x="65" y="27"/>
                    </a:cubicBezTo>
                    <a:cubicBezTo>
                      <a:pt x="72" y="27"/>
                      <a:pt x="78" y="21"/>
                      <a:pt x="78" y="13"/>
                    </a:cubicBezTo>
                    <a:cubicBezTo>
                      <a:pt x="78" y="6"/>
                      <a:pt x="72" y="0"/>
                      <a:pt x="65" y="0"/>
                    </a:cubicBezTo>
                    <a:cubicBezTo>
                      <a:pt x="13" y="0"/>
                      <a:pt x="13" y="0"/>
                      <a:pt x="13" y="0"/>
                    </a:cubicBezTo>
                    <a:cubicBezTo>
                      <a:pt x="6" y="0"/>
                      <a:pt x="0" y="6"/>
                      <a:pt x="0" y="13"/>
                    </a:cubicBezTo>
                    <a:cubicBezTo>
                      <a:pt x="0" y="21"/>
                      <a:pt x="6" y="27"/>
                      <a:pt x="13" y="27"/>
                    </a:cubicBezTo>
                    <a:cubicBezTo>
                      <a:pt x="13" y="22"/>
                      <a:pt x="13" y="22"/>
                      <a:pt x="13" y="22"/>
                    </a:cubicBezTo>
                    <a:cubicBezTo>
                      <a:pt x="13" y="17"/>
                      <a:pt x="13" y="17"/>
                      <a:pt x="13" y="17"/>
                    </a:cubicBezTo>
                    <a:cubicBezTo>
                      <a:pt x="11" y="17"/>
                      <a:pt x="10" y="15"/>
                      <a:pt x="10" y="13"/>
                    </a:cubicBezTo>
                    <a:cubicBezTo>
                      <a:pt x="10" y="11"/>
                      <a:pt x="11" y="10"/>
                      <a:pt x="13" y="10"/>
                    </a:cubicBezTo>
                    <a:cubicBezTo>
                      <a:pt x="65" y="10"/>
                      <a:pt x="65" y="10"/>
                      <a:pt x="65" y="10"/>
                    </a:cubicBezTo>
                    <a:cubicBezTo>
                      <a:pt x="67" y="10"/>
                      <a:pt x="68" y="11"/>
                      <a:pt x="68" y="13"/>
                    </a:cubicBezTo>
                    <a:cubicBezTo>
                      <a:pt x="68" y="15"/>
                      <a:pt x="67" y="17"/>
                      <a:pt x="65" y="17"/>
                    </a:cubicBezTo>
                    <a:cubicBezTo>
                      <a:pt x="13" y="17"/>
                      <a:pt x="13" y="17"/>
                      <a:pt x="13" y="17"/>
                    </a:cubicBezTo>
                    <a:cubicBezTo>
                      <a:pt x="13" y="22"/>
                      <a:pt x="13" y="22"/>
                      <a:pt x="13" y="22"/>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9" name="íŝļïḓê"/>
              <p:cNvSpPr/>
              <p:nvPr/>
            </p:nvSpPr>
            <p:spPr bwMode="auto">
              <a:xfrm>
                <a:off x="3245" y="1687"/>
                <a:ext cx="298" cy="237"/>
              </a:xfrm>
              <a:custGeom>
                <a:avLst/>
                <a:gdLst>
                  <a:gd name="T0" fmla="*/ 0 w 295"/>
                  <a:gd name="T1" fmla="*/ 117 h 235"/>
                  <a:gd name="T2" fmla="*/ 116 w 295"/>
                  <a:gd name="T3" fmla="*/ 0 h 235"/>
                  <a:gd name="T4" fmla="*/ 116 w 295"/>
                  <a:gd name="T5" fmla="*/ 0 h 235"/>
                  <a:gd name="T6" fmla="*/ 242 w 295"/>
                  <a:gd name="T7" fmla="*/ 0 h 235"/>
                  <a:gd name="T8" fmla="*/ 273 w 295"/>
                  <a:gd name="T9" fmla="*/ 68 h 235"/>
                  <a:gd name="T10" fmla="*/ 257 w 295"/>
                  <a:gd name="T11" fmla="*/ 135 h 235"/>
                  <a:gd name="T12" fmla="*/ 113 w 295"/>
                  <a:gd name="T13" fmla="*/ 135 h 235"/>
                  <a:gd name="T14" fmla="*/ 69 w 295"/>
                  <a:gd name="T15" fmla="*/ 170 h 235"/>
                  <a:gd name="T16" fmla="*/ 59 w 295"/>
                  <a:gd name="T17" fmla="*/ 217 h 235"/>
                  <a:gd name="T18" fmla="*/ 28 w 295"/>
                  <a:gd name="T19" fmla="*/ 221 h 235"/>
                  <a:gd name="T20" fmla="*/ 0 w 295"/>
                  <a:gd name="T21" fmla="*/ 197 h 235"/>
                  <a:gd name="T22" fmla="*/ 0 w 295"/>
                  <a:gd name="T23" fmla="*/ 117 h 235"/>
                  <a:gd name="T24" fmla="*/ 0 w 295"/>
                  <a:gd name="T25" fmla="*/ 11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5" h="235">
                    <a:moveTo>
                      <a:pt x="0" y="117"/>
                    </a:moveTo>
                    <a:cubicBezTo>
                      <a:pt x="0" y="52"/>
                      <a:pt x="52" y="0"/>
                      <a:pt x="116" y="0"/>
                    </a:cubicBezTo>
                    <a:cubicBezTo>
                      <a:pt x="116" y="0"/>
                      <a:pt x="116" y="0"/>
                      <a:pt x="116" y="0"/>
                    </a:cubicBezTo>
                    <a:cubicBezTo>
                      <a:pt x="242" y="0"/>
                      <a:pt x="242" y="0"/>
                      <a:pt x="242" y="0"/>
                    </a:cubicBezTo>
                    <a:cubicBezTo>
                      <a:pt x="273" y="68"/>
                      <a:pt x="273" y="68"/>
                      <a:pt x="273" y="68"/>
                    </a:cubicBezTo>
                    <a:cubicBezTo>
                      <a:pt x="273" y="105"/>
                      <a:pt x="295" y="135"/>
                      <a:pt x="257" y="135"/>
                    </a:cubicBezTo>
                    <a:cubicBezTo>
                      <a:pt x="113" y="135"/>
                      <a:pt x="113" y="135"/>
                      <a:pt x="113" y="135"/>
                    </a:cubicBezTo>
                    <a:cubicBezTo>
                      <a:pt x="92" y="135"/>
                      <a:pt x="74" y="150"/>
                      <a:pt x="69" y="170"/>
                    </a:cubicBezTo>
                    <a:cubicBezTo>
                      <a:pt x="59" y="217"/>
                      <a:pt x="59" y="217"/>
                      <a:pt x="59" y="217"/>
                    </a:cubicBezTo>
                    <a:cubicBezTo>
                      <a:pt x="56" y="232"/>
                      <a:pt x="35" y="235"/>
                      <a:pt x="28" y="221"/>
                    </a:cubicBezTo>
                    <a:cubicBezTo>
                      <a:pt x="0" y="197"/>
                      <a:pt x="0" y="197"/>
                      <a:pt x="0" y="197"/>
                    </a:cubicBezTo>
                    <a:cubicBezTo>
                      <a:pt x="0" y="117"/>
                      <a:pt x="0" y="117"/>
                      <a:pt x="0" y="117"/>
                    </a:cubicBezTo>
                    <a:cubicBezTo>
                      <a:pt x="0" y="117"/>
                      <a:pt x="0" y="117"/>
                      <a:pt x="0" y="117"/>
                    </a:cubicBezTo>
                  </a:path>
                </a:pathLst>
              </a:custGeom>
              <a:solidFill>
                <a:srgbClr val="FF9F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0" name="ïṧḻïḓê"/>
              <p:cNvSpPr/>
              <p:nvPr/>
            </p:nvSpPr>
            <p:spPr bwMode="auto">
              <a:xfrm>
                <a:off x="3245" y="1687"/>
                <a:ext cx="156" cy="246"/>
              </a:xfrm>
              <a:custGeom>
                <a:avLst/>
                <a:gdLst>
                  <a:gd name="T0" fmla="*/ 38 w 154"/>
                  <a:gd name="T1" fmla="*/ 197 h 244"/>
                  <a:gd name="T2" fmla="*/ 38 w 154"/>
                  <a:gd name="T3" fmla="*/ 207 h 244"/>
                  <a:gd name="T4" fmla="*/ 46 w 154"/>
                  <a:gd name="T5" fmla="*/ 228 h 244"/>
                  <a:gd name="T6" fmla="*/ 28 w 154"/>
                  <a:gd name="T7" fmla="*/ 220 h 244"/>
                  <a:gd name="T8" fmla="*/ 0 w 154"/>
                  <a:gd name="T9" fmla="*/ 197 h 244"/>
                  <a:gd name="T10" fmla="*/ 0 w 154"/>
                  <a:gd name="T11" fmla="*/ 116 h 244"/>
                  <a:gd name="T12" fmla="*/ 116 w 154"/>
                  <a:gd name="T13" fmla="*/ 0 h 244"/>
                  <a:gd name="T14" fmla="*/ 154 w 154"/>
                  <a:gd name="T15" fmla="*/ 0 h 244"/>
                  <a:gd name="T16" fmla="*/ 38 w 154"/>
                  <a:gd name="T17" fmla="*/ 116 h 244"/>
                  <a:gd name="T18" fmla="*/ 38 w 154"/>
                  <a:gd name="T19" fmla="*/ 19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244">
                    <a:moveTo>
                      <a:pt x="38" y="197"/>
                    </a:moveTo>
                    <a:cubicBezTo>
                      <a:pt x="38" y="207"/>
                      <a:pt x="38" y="207"/>
                      <a:pt x="38" y="207"/>
                    </a:cubicBezTo>
                    <a:cubicBezTo>
                      <a:pt x="46" y="228"/>
                      <a:pt x="46" y="228"/>
                      <a:pt x="46" y="228"/>
                    </a:cubicBezTo>
                    <a:cubicBezTo>
                      <a:pt x="43" y="244"/>
                      <a:pt x="35" y="235"/>
                      <a:pt x="28" y="220"/>
                    </a:cubicBezTo>
                    <a:cubicBezTo>
                      <a:pt x="0" y="197"/>
                      <a:pt x="0" y="197"/>
                      <a:pt x="0" y="197"/>
                    </a:cubicBezTo>
                    <a:cubicBezTo>
                      <a:pt x="0" y="116"/>
                      <a:pt x="0" y="116"/>
                      <a:pt x="0" y="116"/>
                    </a:cubicBezTo>
                    <a:cubicBezTo>
                      <a:pt x="0" y="52"/>
                      <a:pt x="52" y="0"/>
                      <a:pt x="116" y="0"/>
                    </a:cubicBezTo>
                    <a:cubicBezTo>
                      <a:pt x="154" y="0"/>
                      <a:pt x="154" y="0"/>
                      <a:pt x="154" y="0"/>
                    </a:cubicBezTo>
                    <a:cubicBezTo>
                      <a:pt x="90" y="0"/>
                      <a:pt x="38" y="52"/>
                      <a:pt x="38" y="116"/>
                    </a:cubicBezTo>
                    <a:cubicBezTo>
                      <a:pt x="38" y="197"/>
                      <a:pt x="38" y="197"/>
                      <a:pt x="38" y="197"/>
                    </a:cubicBezTo>
                  </a:path>
                </a:pathLst>
              </a:custGeom>
              <a:solidFill>
                <a:srgbClr val="F48D2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1" name="iŝlíḋé"/>
              <p:cNvSpPr/>
              <p:nvPr/>
            </p:nvSpPr>
            <p:spPr bwMode="auto">
              <a:xfrm>
                <a:off x="3240" y="1682"/>
                <a:ext cx="286" cy="242"/>
              </a:xfrm>
              <a:custGeom>
                <a:avLst/>
                <a:gdLst>
                  <a:gd name="T0" fmla="*/ 5 w 283"/>
                  <a:gd name="T1" fmla="*/ 121 h 240"/>
                  <a:gd name="T2" fmla="*/ 10 w 283"/>
                  <a:gd name="T3" fmla="*/ 121 h 240"/>
                  <a:gd name="T4" fmla="*/ 42 w 283"/>
                  <a:gd name="T5" fmla="*/ 42 h 240"/>
                  <a:gd name="T6" fmla="*/ 121 w 283"/>
                  <a:gd name="T7" fmla="*/ 10 h 240"/>
                  <a:gd name="T8" fmla="*/ 121 w 283"/>
                  <a:gd name="T9" fmla="*/ 10 h 240"/>
                  <a:gd name="T10" fmla="*/ 215 w 283"/>
                  <a:gd name="T11" fmla="*/ 17 h 240"/>
                  <a:gd name="T12" fmla="*/ 253 w 283"/>
                  <a:gd name="T13" fmla="*/ 74 h 240"/>
                  <a:gd name="T14" fmla="*/ 257 w 283"/>
                  <a:gd name="T15" fmla="*/ 71 h 240"/>
                  <a:gd name="T16" fmla="*/ 252 w 283"/>
                  <a:gd name="T17" fmla="*/ 71 h 240"/>
                  <a:gd name="T18" fmla="*/ 263 w 283"/>
                  <a:gd name="T19" fmla="*/ 109 h 240"/>
                  <a:gd name="T20" fmla="*/ 270 w 283"/>
                  <a:gd name="T21" fmla="*/ 123 h 240"/>
                  <a:gd name="T22" fmla="*/ 272 w 283"/>
                  <a:gd name="T23" fmla="*/ 128 h 240"/>
                  <a:gd name="T24" fmla="*/ 273 w 283"/>
                  <a:gd name="T25" fmla="*/ 132 h 240"/>
                  <a:gd name="T26" fmla="*/ 272 w 283"/>
                  <a:gd name="T27" fmla="*/ 133 h 240"/>
                  <a:gd name="T28" fmla="*/ 272 w 283"/>
                  <a:gd name="T29" fmla="*/ 133 h 240"/>
                  <a:gd name="T30" fmla="*/ 269 w 283"/>
                  <a:gd name="T31" fmla="*/ 134 h 240"/>
                  <a:gd name="T32" fmla="*/ 262 w 283"/>
                  <a:gd name="T33" fmla="*/ 135 h 240"/>
                  <a:gd name="T34" fmla="*/ 118 w 283"/>
                  <a:gd name="T35" fmla="*/ 135 h 240"/>
                  <a:gd name="T36" fmla="*/ 70 w 283"/>
                  <a:gd name="T37" fmla="*/ 174 h 240"/>
                  <a:gd name="T38" fmla="*/ 59 w 283"/>
                  <a:gd name="T39" fmla="*/ 220 h 240"/>
                  <a:gd name="T40" fmla="*/ 55 w 283"/>
                  <a:gd name="T41" fmla="*/ 227 h 240"/>
                  <a:gd name="T42" fmla="*/ 48 w 283"/>
                  <a:gd name="T43" fmla="*/ 230 h 240"/>
                  <a:gd name="T44" fmla="*/ 42 w 283"/>
                  <a:gd name="T45" fmla="*/ 228 h 240"/>
                  <a:gd name="T46" fmla="*/ 37 w 283"/>
                  <a:gd name="T47" fmla="*/ 223 h 240"/>
                  <a:gd name="T48" fmla="*/ 37 w 283"/>
                  <a:gd name="T49" fmla="*/ 222 h 240"/>
                  <a:gd name="T50" fmla="*/ 10 w 283"/>
                  <a:gd name="T51" fmla="*/ 199 h 240"/>
                  <a:gd name="T52" fmla="*/ 10 w 283"/>
                  <a:gd name="T53" fmla="*/ 121 h 240"/>
                  <a:gd name="T54" fmla="*/ 10 w 283"/>
                  <a:gd name="T55" fmla="*/ 121 h 240"/>
                  <a:gd name="T56" fmla="*/ 5 w 283"/>
                  <a:gd name="T57" fmla="*/ 121 h 240"/>
                  <a:gd name="T58" fmla="*/ 0 w 283"/>
                  <a:gd name="T59" fmla="*/ 121 h 240"/>
                  <a:gd name="T60" fmla="*/ 0 w 283"/>
                  <a:gd name="T61" fmla="*/ 121 h 240"/>
                  <a:gd name="T62" fmla="*/ 0 w 283"/>
                  <a:gd name="T63" fmla="*/ 204 h 240"/>
                  <a:gd name="T64" fmla="*/ 29 w 283"/>
                  <a:gd name="T65" fmla="*/ 229 h 240"/>
                  <a:gd name="T66" fmla="*/ 33 w 283"/>
                  <a:gd name="T67" fmla="*/ 225 h 240"/>
                  <a:gd name="T68" fmla="*/ 28 w 283"/>
                  <a:gd name="T69" fmla="*/ 228 h 240"/>
                  <a:gd name="T70" fmla="*/ 37 w 283"/>
                  <a:gd name="T71" fmla="*/ 237 h 240"/>
                  <a:gd name="T72" fmla="*/ 48 w 283"/>
                  <a:gd name="T73" fmla="*/ 240 h 240"/>
                  <a:gd name="T74" fmla="*/ 61 w 283"/>
                  <a:gd name="T75" fmla="*/ 235 h 240"/>
                  <a:gd name="T76" fmla="*/ 69 w 283"/>
                  <a:gd name="T77" fmla="*/ 222 h 240"/>
                  <a:gd name="T78" fmla="*/ 79 w 283"/>
                  <a:gd name="T79" fmla="*/ 176 h 240"/>
                  <a:gd name="T80" fmla="*/ 118 w 283"/>
                  <a:gd name="T81" fmla="*/ 145 h 240"/>
                  <a:gd name="T82" fmla="*/ 262 w 283"/>
                  <a:gd name="T83" fmla="*/ 145 h 240"/>
                  <a:gd name="T84" fmla="*/ 277 w 283"/>
                  <a:gd name="T85" fmla="*/ 142 h 240"/>
                  <a:gd name="T86" fmla="*/ 281 w 283"/>
                  <a:gd name="T87" fmla="*/ 138 h 240"/>
                  <a:gd name="T88" fmla="*/ 283 w 283"/>
                  <a:gd name="T89" fmla="*/ 132 h 240"/>
                  <a:gd name="T90" fmla="*/ 282 w 283"/>
                  <a:gd name="T91" fmla="*/ 125 h 240"/>
                  <a:gd name="T92" fmla="*/ 276 w 283"/>
                  <a:gd name="T93" fmla="*/ 114 h 240"/>
                  <a:gd name="T94" fmla="*/ 267 w 283"/>
                  <a:gd name="T95" fmla="*/ 94 h 240"/>
                  <a:gd name="T96" fmla="*/ 262 w 283"/>
                  <a:gd name="T97" fmla="*/ 71 h 240"/>
                  <a:gd name="T98" fmla="*/ 262 w 283"/>
                  <a:gd name="T99" fmla="*/ 70 h 240"/>
                  <a:gd name="T100" fmla="*/ 221 w 283"/>
                  <a:gd name="T101" fmla="*/ 8 h 240"/>
                  <a:gd name="T102" fmla="*/ 122 w 283"/>
                  <a:gd name="T103" fmla="*/ 0 h 240"/>
                  <a:gd name="T104" fmla="*/ 121 w 283"/>
                  <a:gd name="T105" fmla="*/ 0 h 240"/>
                  <a:gd name="T106" fmla="*/ 0 w 283"/>
                  <a:gd name="T107" fmla="*/ 121 h 240"/>
                  <a:gd name="T108" fmla="*/ 5 w 283"/>
                  <a:gd name="T109" fmla="*/ 12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3" h="240">
                    <a:moveTo>
                      <a:pt x="5" y="121"/>
                    </a:moveTo>
                    <a:cubicBezTo>
                      <a:pt x="10" y="121"/>
                      <a:pt x="10" y="121"/>
                      <a:pt x="10" y="121"/>
                    </a:cubicBezTo>
                    <a:cubicBezTo>
                      <a:pt x="10" y="90"/>
                      <a:pt x="22" y="62"/>
                      <a:pt x="42" y="42"/>
                    </a:cubicBezTo>
                    <a:cubicBezTo>
                      <a:pt x="62" y="22"/>
                      <a:pt x="90" y="10"/>
                      <a:pt x="121" y="10"/>
                    </a:cubicBezTo>
                    <a:cubicBezTo>
                      <a:pt x="121" y="10"/>
                      <a:pt x="121" y="10"/>
                      <a:pt x="121" y="10"/>
                    </a:cubicBezTo>
                    <a:cubicBezTo>
                      <a:pt x="215" y="17"/>
                      <a:pt x="215" y="17"/>
                      <a:pt x="215" y="17"/>
                    </a:cubicBezTo>
                    <a:cubicBezTo>
                      <a:pt x="253" y="74"/>
                      <a:pt x="253" y="74"/>
                      <a:pt x="253" y="74"/>
                    </a:cubicBezTo>
                    <a:cubicBezTo>
                      <a:pt x="257" y="71"/>
                      <a:pt x="257" y="71"/>
                      <a:pt x="257" y="71"/>
                    </a:cubicBezTo>
                    <a:cubicBezTo>
                      <a:pt x="252" y="71"/>
                      <a:pt x="252" y="71"/>
                      <a:pt x="252" y="71"/>
                    </a:cubicBezTo>
                    <a:cubicBezTo>
                      <a:pt x="252" y="86"/>
                      <a:pt x="258" y="99"/>
                      <a:pt x="263" y="109"/>
                    </a:cubicBezTo>
                    <a:cubicBezTo>
                      <a:pt x="265" y="115"/>
                      <a:pt x="268" y="119"/>
                      <a:pt x="270" y="123"/>
                    </a:cubicBezTo>
                    <a:cubicBezTo>
                      <a:pt x="271" y="125"/>
                      <a:pt x="272" y="127"/>
                      <a:pt x="272" y="128"/>
                    </a:cubicBezTo>
                    <a:cubicBezTo>
                      <a:pt x="272" y="130"/>
                      <a:pt x="273" y="131"/>
                      <a:pt x="273" y="132"/>
                    </a:cubicBezTo>
                    <a:cubicBezTo>
                      <a:pt x="273" y="132"/>
                      <a:pt x="273" y="133"/>
                      <a:pt x="272" y="133"/>
                    </a:cubicBezTo>
                    <a:cubicBezTo>
                      <a:pt x="272" y="133"/>
                      <a:pt x="272" y="133"/>
                      <a:pt x="272" y="133"/>
                    </a:cubicBezTo>
                    <a:cubicBezTo>
                      <a:pt x="272" y="133"/>
                      <a:pt x="271" y="134"/>
                      <a:pt x="269" y="134"/>
                    </a:cubicBezTo>
                    <a:cubicBezTo>
                      <a:pt x="268" y="134"/>
                      <a:pt x="265" y="135"/>
                      <a:pt x="262" y="135"/>
                    </a:cubicBezTo>
                    <a:cubicBezTo>
                      <a:pt x="118" y="135"/>
                      <a:pt x="118" y="135"/>
                      <a:pt x="118" y="135"/>
                    </a:cubicBezTo>
                    <a:cubicBezTo>
                      <a:pt x="95" y="135"/>
                      <a:pt x="74" y="151"/>
                      <a:pt x="70" y="174"/>
                    </a:cubicBezTo>
                    <a:cubicBezTo>
                      <a:pt x="59" y="220"/>
                      <a:pt x="59" y="220"/>
                      <a:pt x="59" y="220"/>
                    </a:cubicBezTo>
                    <a:cubicBezTo>
                      <a:pt x="59" y="223"/>
                      <a:pt x="57" y="226"/>
                      <a:pt x="55" y="227"/>
                    </a:cubicBezTo>
                    <a:cubicBezTo>
                      <a:pt x="53" y="229"/>
                      <a:pt x="50" y="230"/>
                      <a:pt x="48" y="230"/>
                    </a:cubicBezTo>
                    <a:cubicBezTo>
                      <a:pt x="46" y="230"/>
                      <a:pt x="43" y="229"/>
                      <a:pt x="42" y="228"/>
                    </a:cubicBezTo>
                    <a:cubicBezTo>
                      <a:pt x="40" y="227"/>
                      <a:pt x="38" y="225"/>
                      <a:pt x="37" y="223"/>
                    </a:cubicBezTo>
                    <a:cubicBezTo>
                      <a:pt x="37" y="222"/>
                      <a:pt x="37" y="222"/>
                      <a:pt x="37" y="222"/>
                    </a:cubicBezTo>
                    <a:cubicBezTo>
                      <a:pt x="10" y="199"/>
                      <a:pt x="10" y="199"/>
                      <a:pt x="10" y="199"/>
                    </a:cubicBezTo>
                    <a:cubicBezTo>
                      <a:pt x="10" y="121"/>
                      <a:pt x="10" y="121"/>
                      <a:pt x="10" y="121"/>
                    </a:cubicBezTo>
                    <a:cubicBezTo>
                      <a:pt x="10" y="121"/>
                      <a:pt x="10" y="121"/>
                      <a:pt x="10" y="121"/>
                    </a:cubicBezTo>
                    <a:cubicBezTo>
                      <a:pt x="5" y="121"/>
                      <a:pt x="5" y="121"/>
                      <a:pt x="5" y="121"/>
                    </a:cubicBezTo>
                    <a:cubicBezTo>
                      <a:pt x="0" y="121"/>
                      <a:pt x="0" y="121"/>
                      <a:pt x="0" y="121"/>
                    </a:cubicBezTo>
                    <a:cubicBezTo>
                      <a:pt x="0" y="121"/>
                      <a:pt x="0" y="121"/>
                      <a:pt x="0" y="121"/>
                    </a:cubicBezTo>
                    <a:cubicBezTo>
                      <a:pt x="0" y="204"/>
                      <a:pt x="0" y="204"/>
                      <a:pt x="0" y="204"/>
                    </a:cubicBezTo>
                    <a:cubicBezTo>
                      <a:pt x="29" y="229"/>
                      <a:pt x="29" y="229"/>
                      <a:pt x="29" y="229"/>
                    </a:cubicBezTo>
                    <a:cubicBezTo>
                      <a:pt x="33" y="225"/>
                      <a:pt x="33" y="225"/>
                      <a:pt x="33" y="225"/>
                    </a:cubicBezTo>
                    <a:cubicBezTo>
                      <a:pt x="28" y="228"/>
                      <a:pt x="28" y="228"/>
                      <a:pt x="28" y="228"/>
                    </a:cubicBezTo>
                    <a:cubicBezTo>
                      <a:pt x="30" y="232"/>
                      <a:pt x="33" y="235"/>
                      <a:pt x="37" y="237"/>
                    </a:cubicBezTo>
                    <a:cubicBezTo>
                      <a:pt x="40" y="239"/>
                      <a:pt x="44" y="240"/>
                      <a:pt x="48" y="240"/>
                    </a:cubicBezTo>
                    <a:cubicBezTo>
                      <a:pt x="52" y="240"/>
                      <a:pt x="57" y="238"/>
                      <a:pt x="61" y="235"/>
                    </a:cubicBezTo>
                    <a:cubicBezTo>
                      <a:pt x="65" y="232"/>
                      <a:pt x="68" y="228"/>
                      <a:pt x="69" y="222"/>
                    </a:cubicBezTo>
                    <a:cubicBezTo>
                      <a:pt x="79" y="176"/>
                      <a:pt x="79" y="176"/>
                      <a:pt x="79" y="176"/>
                    </a:cubicBezTo>
                    <a:cubicBezTo>
                      <a:pt x="83" y="158"/>
                      <a:pt x="99" y="145"/>
                      <a:pt x="118" y="145"/>
                    </a:cubicBezTo>
                    <a:cubicBezTo>
                      <a:pt x="262" y="145"/>
                      <a:pt x="262" y="145"/>
                      <a:pt x="262" y="145"/>
                    </a:cubicBezTo>
                    <a:cubicBezTo>
                      <a:pt x="268" y="145"/>
                      <a:pt x="273" y="144"/>
                      <a:pt x="277" y="142"/>
                    </a:cubicBezTo>
                    <a:cubicBezTo>
                      <a:pt x="279" y="141"/>
                      <a:pt x="280" y="139"/>
                      <a:pt x="281" y="138"/>
                    </a:cubicBezTo>
                    <a:cubicBezTo>
                      <a:pt x="282" y="136"/>
                      <a:pt x="283" y="134"/>
                      <a:pt x="283" y="132"/>
                    </a:cubicBezTo>
                    <a:cubicBezTo>
                      <a:pt x="283" y="130"/>
                      <a:pt x="282" y="127"/>
                      <a:pt x="282" y="125"/>
                    </a:cubicBezTo>
                    <a:cubicBezTo>
                      <a:pt x="280" y="122"/>
                      <a:pt x="278" y="118"/>
                      <a:pt x="276" y="114"/>
                    </a:cubicBezTo>
                    <a:cubicBezTo>
                      <a:pt x="273" y="108"/>
                      <a:pt x="270" y="101"/>
                      <a:pt x="267" y="94"/>
                    </a:cubicBezTo>
                    <a:cubicBezTo>
                      <a:pt x="264" y="87"/>
                      <a:pt x="262" y="79"/>
                      <a:pt x="262" y="71"/>
                    </a:cubicBezTo>
                    <a:cubicBezTo>
                      <a:pt x="262" y="70"/>
                      <a:pt x="262" y="70"/>
                      <a:pt x="262" y="70"/>
                    </a:cubicBezTo>
                    <a:cubicBezTo>
                      <a:pt x="221" y="8"/>
                      <a:pt x="221" y="8"/>
                      <a:pt x="221" y="8"/>
                    </a:cubicBezTo>
                    <a:cubicBezTo>
                      <a:pt x="122" y="0"/>
                      <a:pt x="122" y="0"/>
                      <a:pt x="122" y="0"/>
                    </a:cubicBezTo>
                    <a:cubicBezTo>
                      <a:pt x="121" y="0"/>
                      <a:pt x="121" y="0"/>
                      <a:pt x="121" y="0"/>
                    </a:cubicBezTo>
                    <a:cubicBezTo>
                      <a:pt x="54" y="0"/>
                      <a:pt x="0" y="54"/>
                      <a:pt x="0" y="121"/>
                    </a:cubicBezTo>
                    <a:cubicBezTo>
                      <a:pt x="5" y="121"/>
                      <a:pt x="5" y="121"/>
                      <a:pt x="5" y="121"/>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2" name="iŝḻïde"/>
              <p:cNvSpPr/>
              <p:nvPr/>
            </p:nvSpPr>
            <p:spPr bwMode="auto">
              <a:xfrm>
                <a:off x="3478" y="1846"/>
                <a:ext cx="51" cy="18"/>
              </a:xfrm>
              <a:custGeom>
                <a:avLst/>
                <a:gdLst>
                  <a:gd name="T0" fmla="*/ 8 w 50"/>
                  <a:gd name="T1" fmla="*/ 17 h 17"/>
                  <a:gd name="T2" fmla="*/ 41 w 50"/>
                  <a:gd name="T3" fmla="*/ 17 h 17"/>
                  <a:gd name="T4" fmla="*/ 50 w 50"/>
                  <a:gd name="T5" fmla="*/ 8 h 17"/>
                  <a:gd name="T6" fmla="*/ 41 w 50"/>
                  <a:gd name="T7" fmla="*/ 0 h 17"/>
                  <a:gd name="T8" fmla="*/ 8 w 50"/>
                  <a:gd name="T9" fmla="*/ 0 h 17"/>
                  <a:gd name="T10" fmla="*/ 0 w 50"/>
                  <a:gd name="T11" fmla="*/ 8 h 17"/>
                  <a:gd name="T12" fmla="*/ 8 w 5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50" h="17">
                    <a:moveTo>
                      <a:pt x="8" y="17"/>
                    </a:moveTo>
                    <a:cubicBezTo>
                      <a:pt x="41" y="17"/>
                      <a:pt x="41" y="17"/>
                      <a:pt x="41" y="17"/>
                    </a:cubicBezTo>
                    <a:cubicBezTo>
                      <a:pt x="46" y="17"/>
                      <a:pt x="50" y="13"/>
                      <a:pt x="50" y="8"/>
                    </a:cubicBezTo>
                    <a:cubicBezTo>
                      <a:pt x="50" y="4"/>
                      <a:pt x="46" y="0"/>
                      <a:pt x="41" y="0"/>
                    </a:cubicBezTo>
                    <a:cubicBezTo>
                      <a:pt x="8" y="0"/>
                      <a:pt x="8" y="0"/>
                      <a:pt x="8" y="0"/>
                    </a:cubicBezTo>
                    <a:cubicBezTo>
                      <a:pt x="4" y="0"/>
                      <a:pt x="0" y="4"/>
                      <a:pt x="0" y="8"/>
                    </a:cubicBezTo>
                    <a:cubicBezTo>
                      <a:pt x="0" y="13"/>
                      <a:pt x="4" y="17"/>
                      <a:pt x="8" y="17"/>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3" name="îṣḻíḋè"/>
              <p:cNvSpPr/>
              <p:nvPr/>
            </p:nvSpPr>
            <p:spPr bwMode="auto">
              <a:xfrm>
                <a:off x="3473" y="1841"/>
                <a:ext cx="61" cy="28"/>
              </a:xfrm>
              <a:custGeom>
                <a:avLst/>
                <a:gdLst>
                  <a:gd name="T0" fmla="*/ 13 w 60"/>
                  <a:gd name="T1" fmla="*/ 22 h 27"/>
                  <a:gd name="T2" fmla="*/ 13 w 60"/>
                  <a:gd name="T3" fmla="*/ 27 h 27"/>
                  <a:gd name="T4" fmla="*/ 46 w 60"/>
                  <a:gd name="T5" fmla="*/ 27 h 27"/>
                  <a:gd name="T6" fmla="*/ 60 w 60"/>
                  <a:gd name="T7" fmla="*/ 13 h 27"/>
                  <a:gd name="T8" fmla="*/ 46 w 60"/>
                  <a:gd name="T9" fmla="*/ 0 h 27"/>
                  <a:gd name="T10" fmla="*/ 13 w 60"/>
                  <a:gd name="T11" fmla="*/ 0 h 27"/>
                  <a:gd name="T12" fmla="*/ 0 w 60"/>
                  <a:gd name="T13" fmla="*/ 13 h 27"/>
                  <a:gd name="T14" fmla="*/ 13 w 60"/>
                  <a:gd name="T15" fmla="*/ 27 h 27"/>
                  <a:gd name="T16" fmla="*/ 13 w 60"/>
                  <a:gd name="T17" fmla="*/ 22 h 27"/>
                  <a:gd name="T18" fmla="*/ 13 w 60"/>
                  <a:gd name="T19" fmla="*/ 17 h 27"/>
                  <a:gd name="T20" fmla="*/ 10 w 60"/>
                  <a:gd name="T21" fmla="*/ 13 h 27"/>
                  <a:gd name="T22" fmla="*/ 13 w 60"/>
                  <a:gd name="T23" fmla="*/ 10 h 27"/>
                  <a:gd name="T24" fmla="*/ 46 w 60"/>
                  <a:gd name="T25" fmla="*/ 10 h 27"/>
                  <a:gd name="T26" fmla="*/ 50 w 60"/>
                  <a:gd name="T27" fmla="*/ 13 h 27"/>
                  <a:gd name="T28" fmla="*/ 46 w 60"/>
                  <a:gd name="T29" fmla="*/ 17 h 27"/>
                  <a:gd name="T30" fmla="*/ 13 w 60"/>
                  <a:gd name="T31" fmla="*/ 17 h 27"/>
                  <a:gd name="T32" fmla="*/ 13 w 60"/>
                  <a:gd name="T33"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27">
                    <a:moveTo>
                      <a:pt x="13" y="22"/>
                    </a:moveTo>
                    <a:cubicBezTo>
                      <a:pt x="13" y="27"/>
                      <a:pt x="13" y="27"/>
                      <a:pt x="13" y="27"/>
                    </a:cubicBezTo>
                    <a:cubicBezTo>
                      <a:pt x="46" y="27"/>
                      <a:pt x="46" y="27"/>
                      <a:pt x="46" y="27"/>
                    </a:cubicBezTo>
                    <a:cubicBezTo>
                      <a:pt x="54" y="27"/>
                      <a:pt x="60" y="21"/>
                      <a:pt x="60" y="13"/>
                    </a:cubicBezTo>
                    <a:cubicBezTo>
                      <a:pt x="60" y="6"/>
                      <a:pt x="54" y="0"/>
                      <a:pt x="46" y="0"/>
                    </a:cubicBezTo>
                    <a:cubicBezTo>
                      <a:pt x="13" y="0"/>
                      <a:pt x="13" y="0"/>
                      <a:pt x="13" y="0"/>
                    </a:cubicBezTo>
                    <a:cubicBezTo>
                      <a:pt x="6" y="0"/>
                      <a:pt x="0" y="6"/>
                      <a:pt x="0" y="13"/>
                    </a:cubicBezTo>
                    <a:cubicBezTo>
                      <a:pt x="0" y="21"/>
                      <a:pt x="6" y="27"/>
                      <a:pt x="13" y="27"/>
                    </a:cubicBezTo>
                    <a:cubicBezTo>
                      <a:pt x="13" y="22"/>
                      <a:pt x="13" y="22"/>
                      <a:pt x="13" y="22"/>
                    </a:cubicBezTo>
                    <a:cubicBezTo>
                      <a:pt x="13" y="17"/>
                      <a:pt x="13" y="17"/>
                      <a:pt x="13" y="17"/>
                    </a:cubicBezTo>
                    <a:cubicBezTo>
                      <a:pt x="11" y="17"/>
                      <a:pt x="10" y="15"/>
                      <a:pt x="10" y="13"/>
                    </a:cubicBezTo>
                    <a:cubicBezTo>
                      <a:pt x="10" y="11"/>
                      <a:pt x="11" y="10"/>
                      <a:pt x="13" y="10"/>
                    </a:cubicBezTo>
                    <a:cubicBezTo>
                      <a:pt x="46" y="10"/>
                      <a:pt x="46" y="10"/>
                      <a:pt x="46" y="10"/>
                    </a:cubicBezTo>
                    <a:cubicBezTo>
                      <a:pt x="48" y="10"/>
                      <a:pt x="50" y="11"/>
                      <a:pt x="50" y="13"/>
                    </a:cubicBezTo>
                    <a:cubicBezTo>
                      <a:pt x="50" y="15"/>
                      <a:pt x="48" y="17"/>
                      <a:pt x="46" y="17"/>
                    </a:cubicBezTo>
                    <a:cubicBezTo>
                      <a:pt x="13" y="17"/>
                      <a:pt x="13" y="17"/>
                      <a:pt x="13" y="17"/>
                    </a:cubicBezTo>
                    <a:cubicBezTo>
                      <a:pt x="13" y="22"/>
                      <a:pt x="13" y="22"/>
                      <a:pt x="13" y="22"/>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4" name="i$1íḑé"/>
              <p:cNvSpPr/>
              <p:nvPr/>
            </p:nvSpPr>
            <p:spPr bwMode="auto">
              <a:xfrm>
                <a:off x="3225" y="1886"/>
                <a:ext cx="66" cy="67"/>
              </a:xfrm>
              <a:custGeom>
                <a:avLst/>
                <a:gdLst>
                  <a:gd name="T0" fmla="*/ 66 w 66"/>
                  <a:gd name="T1" fmla="*/ 34 h 67"/>
                  <a:gd name="T2" fmla="*/ 33 w 66"/>
                  <a:gd name="T3" fmla="*/ 0 h 67"/>
                  <a:gd name="T4" fmla="*/ 0 w 66"/>
                  <a:gd name="T5" fmla="*/ 34 h 67"/>
                  <a:gd name="T6" fmla="*/ 33 w 66"/>
                  <a:gd name="T7" fmla="*/ 67 h 67"/>
                  <a:gd name="T8" fmla="*/ 49 w 66"/>
                  <a:gd name="T9" fmla="*/ 62 h 67"/>
                </a:gdLst>
                <a:ahLst/>
                <a:cxnLst>
                  <a:cxn ang="0">
                    <a:pos x="T0" y="T1"/>
                  </a:cxn>
                  <a:cxn ang="0">
                    <a:pos x="T2" y="T3"/>
                  </a:cxn>
                  <a:cxn ang="0">
                    <a:pos x="T4" y="T5"/>
                  </a:cxn>
                  <a:cxn ang="0">
                    <a:pos x="T6" y="T7"/>
                  </a:cxn>
                  <a:cxn ang="0">
                    <a:pos x="T8" y="T9"/>
                  </a:cxn>
                </a:cxnLst>
                <a:rect l="0" t="0" r="r" b="b"/>
                <a:pathLst>
                  <a:path w="66" h="67">
                    <a:moveTo>
                      <a:pt x="66" y="34"/>
                    </a:moveTo>
                    <a:cubicBezTo>
                      <a:pt x="66" y="15"/>
                      <a:pt x="51" y="0"/>
                      <a:pt x="33" y="0"/>
                    </a:cubicBezTo>
                    <a:cubicBezTo>
                      <a:pt x="15" y="0"/>
                      <a:pt x="0" y="15"/>
                      <a:pt x="0" y="34"/>
                    </a:cubicBezTo>
                    <a:cubicBezTo>
                      <a:pt x="0" y="52"/>
                      <a:pt x="15" y="67"/>
                      <a:pt x="33" y="67"/>
                    </a:cubicBezTo>
                    <a:cubicBezTo>
                      <a:pt x="39" y="67"/>
                      <a:pt x="45" y="65"/>
                      <a:pt x="49" y="62"/>
                    </a:cubicBezTo>
                  </a:path>
                </a:pathLst>
              </a:custGeom>
              <a:solidFill>
                <a:srgbClr val="FCD3B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5" name="iṣḷíḍé"/>
              <p:cNvSpPr/>
              <p:nvPr/>
            </p:nvSpPr>
            <p:spPr bwMode="auto">
              <a:xfrm>
                <a:off x="3220" y="1881"/>
                <a:ext cx="77" cy="77"/>
              </a:xfrm>
              <a:custGeom>
                <a:avLst/>
                <a:gdLst>
                  <a:gd name="T0" fmla="*/ 76 w 76"/>
                  <a:gd name="T1" fmla="*/ 39 h 77"/>
                  <a:gd name="T2" fmla="*/ 38 w 76"/>
                  <a:gd name="T3" fmla="*/ 0 h 77"/>
                  <a:gd name="T4" fmla="*/ 0 w 76"/>
                  <a:gd name="T5" fmla="*/ 39 h 77"/>
                  <a:gd name="T6" fmla="*/ 38 w 76"/>
                  <a:gd name="T7" fmla="*/ 77 h 77"/>
                  <a:gd name="T8" fmla="*/ 57 w 76"/>
                  <a:gd name="T9" fmla="*/ 72 h 77"/>
                  <a:gd name="T10" fmla="*/ 59 w 76"/>
                  <a:gd name="T11" fmla="*/ 65 h 77"/>
                  <a:gd name="T12" fmla="*/ 52 w 76"/>
                  <a:gd name="T13" fmla="*/ 63 h 77"/>
                  <a:gd name="T14" fmla="*/ 38 w 76"/>
                  <a:gd name="T15" fmla="*/ 67 h 77"/>
                  <a:gd name="T16" fmla="*/ 18 w 76"/>
                  <a:gd name="T17" fmla="*/ 58 h 77"/>
                  <a:gd name="T18" fmla="*/ 10 w 76"/>
                  <a:gd name="T19" fmla="*/ 39 h 77"/>
                  <a:gd name="T20" fmla="*/ 18 w 76"/>
                  <a:gd name="T21" fmla="*/ 19 h 77"/>
                  <a:gd name="T22" fmla="*/ 38 w 76"/>
                  <a:gd name="T23" fmla="*/ 10 h 77"/>
                  <a:gd name="T24" fmla="*/ 58 w 76"/>
                  <a:gd name="T25" fmla="*/ 19 h 77"/>
                  <a:gd name="T26" fmla="*/ 66 w 76"/>
                  <a:gd name="T27" fmla="*/ 39 h 77"/>
                  <a:gd name="T28" fmla="*/ 71 w 76"/>
                  <a:gd name="T29" fmla="*/ 44 h 77"/>
                  <a:gd name="T30" fmla="*/ 76 w 76"/>
                  <a:gd name="T31"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77">
                    <a:moveTo>
                      <a:pt x="76" y="39"/>
                    </a:moveTo>
                    <a:cubicBezTo>
                      <a:pt x="76" y="17"/>
                      <a:pt x="59" y="0"/>
                      <a:pt x="38" y="0"/>
                    </a:cubicBezTo>
                    <a:cubicBezTo>
                      <a:pt x="17" y="0"/>
                      <a:pt x="0" y="17"/>
                      <a:pt x="0" y="39"/>
                    </a:cubicBezTo>
                    <a:cubicBezTo>
                      <a:pt x="0" y="60"/>
                      <a:pt x="17" y="77"/>
                      <a:pt x="38" y="77"/>
                    </a:cubicBezTo>
                    <a:cubicBezTo>
                      <a:pt x="45" y="77"/>
                      <a:pt x="51" y="75"/>
                      <a:pt x="57" y="72"/>
                    </a:cubicBezTo>
                    <a:cubicBezTo>
                      <a:pt x="59" y="70"/>
                      <a:pt x="60" y="67"/>
                      <a:pt x="59" y="65"/>
                    </a:cubicBezTo>
                    <a:cubicBezTo>
                      <a:pt x="57" y="62"/>
                      <a:pt x="54" y="62"/>
                      <a:pt x="52" y="63"/>
                    </a:cubicBezTo>
                    <a:cubicBezTo>
                      <a:pt x="48" y="65"/>
                      <a:pt x="43" y="67"/>
                      <a:pt x="38" y="67"/>
                    </a:cubicBezTo>
                    <a:cubicBezTo>
                      <a:pt x="30" y="67"/>
                      <a:pt x="23" y="64"/>
                      <a:pt x="18" y="58"/>
                    </a:cubicBezTo>
                    <a:cubicBezTo>
                      <a:pt x="13" y="53"/>
                      <a:pt x="10" y="46"/>
                      <a:pt x="10" y="39"/>
                    </a:cubicBezTo>
                    <a:cubicBezTo>
                      <a:pt x="10" y="31"/>
                      <a:pt x="13" y="24"/>
                      <a:pt x="18" y="19"/>
                    </a:cubicBezTo>
                    <a:cubicBezTo>
                      <a:pt x="23" y="14"/>
                      <a:pt x="30" y="10"/>
                      <a:pt x="38" y="10"/>
                    </a:cubicBezTo>
                    <a:cubicBezTo>
                      <a:pt x="46" y="10"/>
                      <a:pt x="53" y="14"/>
                      <a:pt x="58" y="19"/>
                    </a:cubicBezTo>
                    <a:cubicBezTo>
                      <a:pt x="63" y="24"/>
                      <a:pt x="66" y="31"/>
                      <a:pt x="66" y="39"/>
                    </a:cubicBezTo>
                    <a:cubicBezTo>
                      <a:pt x="66" y="41"/>
                      <a:pt x="68" y="44"/>
                      <a:pt x="71" y="44"/>
                    </a:cubicBezTo>
                    <a:cubicBezTo>
                      <a:pt x="74" y="44"/>
                      <a:pt x="76" y="41"/>
                      <a:pt x="76" y="39"/>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6" name="íṧḷiďé"/>
              <p:cNvSpPr/>
              <p:nvPr/>
            </p:nvSpPr>
            <p:spPr bwMode="auto">
              <a:xfrm>
                <a:off x="3245" y="1906"/>
                <a:ext cx="13" cy="14"/>
              </a:xfrm>
              <a:custGeom>
                <a:avLst/>
                <a:gdLst>
                  <a:gd name="T0" fmla="*/ 13 w 13"/>
                  <a:gd name="T1" fmla="*/ 0 h 14"/>
                  <a:gd name="T2" fmla="*/ 0 w 13"/>
                  <a:gd name="T3" fmla="*/ 14 h 14"/>
                </a:gdLst>
                <a:ahLst/>
                <a:cxnLst>
                  <a:cxn ang="0">
                    <a:pos x="T0" y="T1"/>
                  </a:cxn>
                  <a:cxn ang="0">
                    <a:pos x="T2" y="T3"/>
                  </a:cxn>
                </a:cxnLst>
                <a:rect l="0" t="0" r="r" b="b"/>
                <a:pathLst>
                  <a:path w="13" h="14">
                    <a:moveTo>
                      <a:pt x="13" y="0"/>
                    </a:moveTo>
                    <a:cubicBezTo>
                      <a:pt x="6" y="0"/>
                      <a:pt x="0" y="6"/>
                      <a:pt x="0" y="14"/>
                    </a:cubicBezTo>
                  </a:path>
                </a:pathLst>
              </a:custGeom>
              <a:solidFill>
                <a:srgbClr val="FFF3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7" name="ïśḻiḍê"/>
              <p:cNvSpPr/>
              <p:nvPr/>
            </p:nvSpPr>
            <p:spPr bwMode="auto">
              <a:xfrm>
                <a:off x="3240" y="1901"/>
                <a:ext cx="23" cy="24"/>
              </a:xfrm>
              <a:custGeom>
                <a:avLst/>
                <a:gdLst>
                  <a:gd name="T0" fmla="*/ 18 w 23"/>
                  <a:gd name="T1" fmla="*/ 0 h 24"/>
                  <a:gd name="T2" fmla="*/ 0 w 23"/>
                  <a:gd name="T3" fmla="*/ 19 h 24"/>
                  <a:gd name="T4" fmla="*/ 5 w 23"/>
                  <a:gd name="T5" fmla="*/ 24 h 24"/>
                  <a:gd name="T6" fmla="*/ 10 w 23"/>
                  <a:gd name="T7" fmla="*/ 19 h 24"/>
                  <a:gd name="T8" fmla="*/ 18 w 23"/>
                  <a:gd name="T9" fmla="*/ 10 h 24"/>
                  <a:gd name="T10" fmla="*/ 23 w 23"/>
                  <a:gd name="T11" fmla="*/ 5 h 24"/>
                  <a:gd name="T12" fmla="*/ 18 w 23"/>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3" h="24">
                    <a:moveTo>
                      <a:pt x="18" y="0"/>
                    </a:moveTo>
                    <a:cubicBezTo>
                      <a:pt x="8" y="0"/>
                      <a:pt x="0" y="8"/>
                      <a:pt x="0" y="19"/>
                    </a:cubicBezTo>
                    <a:cubicBezTo>
                      <a:pt x="0" y="21"/>
                      <a:pt x="2" y="24"/>
                      <a:pt x="5" y="24"/>
                    </a:cubicBezTo>
                    <a:cubicBezTo>
                      <a:pt x="7" y="24"/>
                      <a:pt x="10" y="21"/>
                      <a:pt x="10" y="19"/>
                    </a:cubicBezTo>
                    <a:cubicBezTo>
                      <a:pt x="10" y="14"/>
                      <a:pt x="13" y="10"/>
                      <a:pt x="18" y="10"/>
                    </a:cubicBezTo>
                    <a:cubicBezTo>
                      <a:pt x="21" y="10"/>
                      <a:pt x="23" y="8"/>
                      <a:pt x="23" y="5"/>
                    </a:cubicBezTo>
                    <a:cubicBezTo>
                      <a:pt x="23" y="2"/>
                      <a:pt x="21" y="0"/>
                      <a:pt x="18" y="0"/>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8" name="iṥļîḍe"/>
              <p:cNvSpPr/>
              <p:nvPr/>
            </p:nvSpPr>
            <p:spPr bwMode="auto">
              <a:xfrm>
                <a:off x="3409" y="1987"/>
                <a:ext cx="86" cy="19"/>
              </a:xfrm>
              <a:custGeom>
                <a:avLst/>
                <a:gdLst>
                  <a:gd name="T0" fmla="*/ 3 w 85"/>
                  <a:gd name="T1" fmla="*/ 10 h 19"/>
                  <a:gd name="T2" fmla="*/ 33 w 85"/>
                  <a:gd name="T3" fmla="*/ 19 h 19"/>
                  <a:gd name="T4" fmla="*/ 80 w 85"/>
                  <a:gd name="T5" fmla="*/ 19 h 19"/>
                  <a:gd name="T6" fmla="*/ 85 w 85"/>
                  <a:gd name="T7" fmla="*/ 14 h 19"/>
                  <a:gd name="T8" fmla="*/ 80 w 85"/>
                  <a:gd name="T9" fmla="*/ 9 h 19"/>
                  <a:gd name="T10" fmla="*/ 33 w 85"/>
                  <a:gd name="T11" fmla="*/ 9 h 19"/>
                  <a:gd name="T12" fmla="*/ 8 w 85"/>
                  <a:gd name="T13" fmla="*/ 1 h 19"/>
                  <a:gd name="T14" fmla="*/ 1 w 85"/>
                  <a:gd name="T15" fmla="*/ 3 h 19"/>
                  <a:gd name="T16" fmla="*/ 3 w 85"/>
                  <a:gd name="T1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9">
                    <a:moveTo>
                      <a:pt x="3" y="10"/>
                    </a:moveTo>
                    <a:cubicBezTo>
                      <a:pt x="12" y="16"/>
                      <a:pt x="22" y="19"/>
                      <a:pt x="33" y="19"/>
                    </a:cubicBezTo>
                    <a:cubicBezTo>
                      <a:pt x="80" y="19"/>
                      <a:pt x="80" y="19"/>
                      <a:pt x="80" y="19"/>
                    </a:cubicBezTo>
                    <a:cubicBezTo>
                      <a:pt x="82" y="19"/>
                      <a:pt x="85" y="17"/>
                      <a:pt x="85" y="14"/>
                    </a:cubicBezTo>
                    <a:cubicBezTo>
                      <a:pt x="85" y="11"/>
                      <a:pt x="82" y="9"/>
                      <a:pt x="80" y="9"/>
                    </a:cubicBezTo>
                    <a:cubicBezTo>
                      <a:pt x="33" y="9"/>
                      <a:pt x="33" y="9"/>
                      <a:pt x="33" y="9"/>
                    </a:cubicBezTo>
                    <a:cubicBezTo>
                      <a:pt x="24" y="9"/>
                      <a:pt x="16" y="6"/>
                      <a:pt x="8" y="1"/>
                    </a:cubicBezTo>
                    <a:cubicBezTo>
                      <a:pt x="6" y="0"/>
                      <a:pt x="3" y="0"/>
                      <a:pt x="1" y="3"/>
                    </a:cubicBezTo>
                    <a:cubicBezTo>
                      <a:pt x="0" y="5"/>
                      <a:pt x="0" y="8"/>
                      <a:pt x="3" y="10"/>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9" name="ïṡļíďè"/>
              <p:cNvSpPr/>
              <p:nvPr/>
            </p:nvSpPr>
            <p:spPr bwMode="auto">
              <a:xfrm>
                <a:off x="3353" y="2654"/>
                <a:ext cx="147" cy="921"/>
              </a:xfrm>
              <a:prstGeom prst="rect">
                <a:avLst/>
              </a:prstGeom>
              <a:solidFill>
                <a:srgbClr val="C6867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40" name="îṧ1îḍé"/>
              <p:cNvSpPr/>
              <p:nvPr/>
            </p:nvSpPr>
            <p:spPr bwMode="auto">
              <a:xfrm>
                <a:off x="3353" y="2654"/>
                <a:ext cx="147"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grpSp>
        <p:grpSp>
          <p:nvGrpSpPr>
            <p:cNvPr id="350" name="íśḻïdé"/>
            <p:cNvGrpSpPr/>
            <p:nvPr/>
          </p:nvGrpSpPr>
          <p:grpSpPr bwMode="auto">
            <a:xfrm>
              <a:off x="4901407" y="2674938"/>
              <a:ext cx="2370138" cy="3127375"/>
              <a:chOff x="3177" y="1685"/>
              <a:chExt cx="1493" cy="1970"/>
            </a:xfrm>
          </p:grpSpPr>
          <p:sp>
            <p:nvSpPr>
              <p:cNvPr id="441" name="ïṣlíḑè"/>
              <p:cNvSpPr/>
              <p:nvPr/>
            </p:nvSpPr>
            <p:spPr bwMode="auto">
              <a:xfrm>
                <a:off x="3348" y="2649"/>
                <a:ext cx="157" cy="931"/>
              </a:xfrm>
              <a:custGeom>
                <a:avLst/>
                <a:gdLst>
                  <a:gd name="T0" fmla="*/ 5 w 157"/>
                  <a:gd name="T1" fmla="*/ 926 h 931"/>
                  <a:gd name="T2" fmla="*/ 5 w 157"/>
                  <a:gd name="T3" fmla="*/ 931 h 931"/>
                  <a:gd name="T4" fmla="*/ 157 w 157"/>
                  <a:gd name="T5" fmla="*/ 931 h 931"/>
                  <a:gd name="T6" fmla="*/ 157 w 157"/>
                  <a:gd name="T7" fmla="*/ 0 h 931"/>
                  <a:gd name="T8" fmla="*/ 0 w 157"/>
                  <a:gd name="T9" fmla="*/ 0 h 931"/>
                  <a:gd name="T10" fmla="*/ 0 w 157"/>
                  <a:gd name="T11" fmla="*/ 931 h 931"/>
                  <a:gd name="T12" fmla="*/ 5 w 157"/>
                  <a:gd name="T13" fmla="*/ 931 h 931"/>
                  <a:gd name="T14" fmla="*/ 5 w 157"/>
                  <a:gd name="T15" fmla="*/ 926 h 931"/>
                  <a:gd name="T16" fmla="*/ 10 w 157"/>
                  <a:gd name="T17" fmla="*/ 926 h 931"/>
                  <a:gd name="T18" fmla="*/ 10 w 157"/>
                  <a:gd name="T19" fmla="*/ 10 h 931"/>
                  <a:gd name="T20" fmla="*/ 147 w 157"/>
                  <a:gd name="T21" fmla="*/ 10 h 931"/>
                  <a:gd name="T22" fmla="*/ 147 w 157"/>
                  <a:gd name="T23" fmla="*/ 921 h 931"/>
                  <a:gd name="T24" fmla="*/ 5 w 157"/>
                  <a:gd name="T25" fmla="*/ 921 h 931"/>
                  <a:gd name="T26" fmla="*/ 5 w 157"/>
                  <a:gd name="T27" fmla="*/ 926 h 931"/>
                  <a:gd name="T28" fmla="*/ 10 w 157"/>
                  <a:gd name="T29" fmla="*/ 926 h 931"/>
                  <a:gd name="T30" fmla="*/ 5 w 157"/>
                  <a:gd name="T31" fmla="*/ 926 h 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31">
                    <a:moveTo>
                      <a:pt x="5" y="926"/>
                    </a:moveTo>
                    <a:lnTo>
                      <a:pt x="5" y="931"/>
                    </a:lnTo>
                    <a:lnTo>
                      <a:pt x="157" y="931"/>
                    </a:lnTo>
                    <a:lnTo>
                      <a:pt x="157" y="0"/>
                    </a:lnTo>
                    <a:lnTo>
                      <a:pt x="0" y="0"/>
                    </a:lnTo>
                    <a:lnTo>
                      <a:pt x="0" y="931"/>
                    </a:lnTo>
                    <a:lnTo>
                      <a:pt x="5" y="931"/>
                    </a:lnTo>
                    <a:lnTo>
                      <a:pt x="5" y="926"/>
                    </a:lnTo>
                    <a:lnTo>
                      <a:pt x="10" y="926"/>
                    </a:lnTo>
                    <a:lnTo>
                      <a:pt x="10" y="10"/>
                    </a:lnTo>
                    <a:lnTo>
                      <a:pt x="147" y="10"/>
                    </a:lnTo>
                    <a:lnTo>
                      <a:pt x="147" y="921"/>
                    </a:lnTo>
                    <a:lnTo>
                      <a:pt x="5" y="921"/>
                    </a:lnTo>
                    <a:lnTo>
                      <a:pt x="5" y="926"/>
                    </a:lnTo>
                    <a:lnTo>
                      <a:pt x="10" y="926"/>
                    </a:lnTo>
                    <a:lnTo>
                      <a:pt x="5" y="926"/>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2" name="íṩḷíḑê"/>
              <p:cNvSpPr/>
              <p:nvPr/>
            </p:nvSpPr>
            <p:spPr bwMode="auto">
              <a:xfrm>
                <a:off x="3348" y="2649"/>
                <a:ext cx="157" cy="931"/>
              </a:xfrm>
              <a:custGeom>
                <a:avLst/>
                <a:gdLst>
                  <a:gd name="T0" fmla="*/ 5 w 157"/>
                  <a:gd name="T1" fmla="*/ 926 h 931"/>
                  <a:gd name="T2" fmla="*/ 5 w 157"/>
                  <a:gd name="T3" fmla="*/ 931 h 931"/>
                  <a:gd name="T4" fmla="*/ 157 w 157"/>
                  <a:gd name="T5" fmla="*/ 931 h 931"/>
                  <a:gd name="T6" fmla="*/ 157 w 157"/>
                  <a:gd name="T7" fmla="*/ 0 h 931"/>
                  <a:gd name="T8" fmla="*/ 0 w 157"/>
                  <a:gd name="T9" fmla="*/ 0 h 931"/>
                  <a:gd name="T10" fmla="*/ 0 w 157"/>
                  <a:gd name="T11" fmla="*/ 931 h 931"/>
                  <a:gd name="T12" fmla="*/ 5 w 157"/>
                  <a:gd name="T13" fmla="*/ 931 h 931"/>
                  <a:gd name="T14" fmla="*/ 5 w 157"/>
                  <a:gd name="T15" fmla="*/ 926 h 931"/>
                  <a:gd name="T16" fmla="*/ 10 w 157"/>
                  <a:gd name="T17" fmla="*/ 926 h 931"/>
                  <a:gd name="T18" fmla="*/ 10 w 157"/>
                  <a:gd name="T19" fmla="*/ 10 h 931"/>
                  <a:gd name="T20" fmla="*/ 147 w 157"/>
                  <a:gd name="T21" fmla="*/ 10 h 931"/>
                  <a:gd name="T22" fmla="*/ 147 w 157"/>
                  <a:gd name="T23" fmla="*/ 921 h 931"/>
                  <a:gd name="T24" fmla="*/ 5 w 157"/>
                  <a:gd name="T25" fmla="*/ 921 h 931"/>
                  <a:gd name="T26" fmla="*/ 5 w 157"/>
                  <a:gd name="T27" fmla="*/ 926 h 931"/>
                  <a:gd name="T28" fmla="*/ 10 w 157"/>
                  <a:gd name="T29" fmla="*/ 926 h 931"/>
                  <a:gd name="T30" fmla="*/ 5 w 157"/>
                  <a:gd name="T31" fmla="*/ 926 h 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931">
                    <a:moveTo>
                      <a:pt x="5" y="926"/>
                    </a:moveTo>
                    <a:lnTo>
                      <a:pt x="5" y="931"/>
                    </a:lnTo>
                    <a:lnTo>
                      <a:pt x="157" y="931"/>
                    </a:lnTo>
                    <a:lnTo>
                      <a:pt x="157" y="0"/>
                    </a:lnTo>
                    <a:lnTo>
                      <a:pt x="0" y="0"/>
                    </a:lnTo>
                    <a:lnTo>
                      <a:pt x="0" y="931"/>
                    </a:lnTo>
                    <a:lnTo>
                      <a:pt x="5" y="931"/>
                    </a:lnTo>
                    <a:lnTo>
                      <a:pt x="5" y="926"/>
                    </a:lnTo>
                    <a:lnTo>
                      <a:pt x="10" y="926"/>
                    </a:lnTo>
                    <a:lnTo>
                      <a:pt x="10" y="10"/>
                    </a:lnTo>
                    <a:lnTo>
                      <a:pt x="147" y="10"/>
                    </a:lnTo>
                    <a:lnTo>
                      <a:pt x="147" y="921"/>
                    </a:lnTo>
                    <a:lnTo>
                      <a:pt x="5" y="921"/>
                    </a:lnTo>
                    <a:lnTo>
                      <a:pt x="5" y="926"/>
                    </a:lnTo>
                    <a:lnTo>
                      <a:pt x="10" y="926"/>
                    </a:lnTo>
                    <a:lnTo>
                      <a:pt x="5" y="9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3" name="íšḷide"/>
              <p:cNvSpPr/>
              <p:nvPr/>
            </p:nvSpPr>
            <p:spPr bwMode="auto">
              <a:xfrm>
                <a:off x="3182" y="2654"/>
                <a:ext cx="318" cy="109"/>
              </a:xfrm>
              <a:custGeom>
                <a:avLst/>
                <a:gdLst>
                  <a:gd name="T0" fmla="*/ 22 w 314"/>
                  <a:gd name="T1" fmla="*/ 70 h 108"/>
                  <a:gd name="T2" fmla="*/ 0 w 314"/>
                  <a:gd name="T3" fmla="*/ 7 h 108"/>
                  <a:gd name="T4" fmla="*/ 0 w 314"/>
                  <a:gd name="T5" fmla="*/ 0 h 108"/>
                  <a:gd name="T6" fmla="*/ 314 w 314"/>
                  <a:gd name="T7" fmla="*/ 0 h 108"/>
                  <a:gd name="T8" fmla="*/ 314 w 314"/>
                  <a:gd name="T9" fmla="*/ 108 h 108"/>
                  <a:gd name="T10" fmla="*/ 22 w 314"/>
                  <a:gd name="T11" fmla="*/ 70 h 108"/>
                </a:gdLst>
                <a:ahLst/>
                <a:cxnLst>
                  <a:cxn ang="0">
                    <a:pos x="T0" y="T1"/>
                  </a:cxn>
                  <a:cxn ang="0">
                    <a:pos x="T2" y="T3"/>
                  </a:cxn>
                  <a:cxn ang="0">
                    <a:pos x="T4" y="T5"/>
                  </a:cxn>
                  <a:cxn ang="0">
                    <a:pos x="T6" y="T7"/>
                  </a:cxn>
                  <a:cxn ang="0">
                    <a:pos x="T8" y="T9"/>
                  </a:cxn>
                  <a:cxn ang="0">
                    <a:pos x="T10" y="T11"/>
                  </a:cxn>
                </a:cxnLst>
                <a:rect l="0" t="0" r="r" b="b"/>
                <a:pathLst>
                  <a:path w="314" h="108">
                    <a:moveTo>
                      <a:pt x="22" y="70"/>
                    </a:moveTo>
                    <a:cubicBezTo>
                      <a:pt x="9" y="53"/>
                      <a:pt x="0" y="31"/>
                      <a:pt x="0" y="7"/>
                    </a:cubicBezTo>
                    <a:cubicBezTo>
                      <a:pt x="0" y="0"/>
                      <a:pt x="0" y="0"/>
                      <a:pt x="0" y="0"/>
                    </a:cubicBezTo>
                    <a:cubicBezTo>
                      <a:pt x="314" y="0"/>
                      <a:pt x="314" y="0"/>
                      <a:pt x="314" y="0"/>
                    </a:cubicBezTo>
                    <a:cubicBezTo>
                      <a:pt x="314" y="108"/>
                      <a:pt x="314" y="108"/>
                      <a:pt x="314" y="108"/>
                    </a:cubicBezTo>
                    <a:cubicBezTo>
                      <a:pt x="22" y="70"/>
                      <a:pt x="22" y="70"/>
                      <a:pt x="22" y="70"/>
                    </a:cubicBezTo>
                  </a:path>
                </a:pathLst>
              </a:custGeom>
              <a:solidFill>
                <a:srgbClr val="C68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4" name="ïṥlîḍe"/>
              <p:cNvSpPr/>
              <p:nvPr/>
            </p:nvSpPr>
            <p:spPr bwMode="auto">
              <a:xfrm>
                <a:off x="3177" y="2649"/>
                <a:ext cx="328" cy="119"/>
              </a:xfrm>
              <a:custGeom>
                <a:avLst/>
                <a:gdLst>
                  <a:gd name="T0" fmla="*/ 31 w 324"/>
                  <a:gd name="T1" fmla="*/ 72 h 118"/>
                  <a:gd name="T2" fmla="*/ 10 w 324"/>
                  <a:gd name="T3" fmla="*/ 12 h 118"/>
                  <a:gd name="T4" fmla="*/ 10 w 324"/>
                  <a:gd name="T5" fmla="*/ 10 h 118"/>
                  <a:gd name="T6" fmla="*/ 314 w 324"/>
                  <a:gd name="T7" fmla="*/ 10 h 118"/>
                  <a:gd name="T8" fmla="*/ 314 w 324"/>
                  <a:gd name="T9" fmla="*/ 113 h 118"/>
                  <a:gd name="T10" fmla="*/ 319 w 324"/>
                  <a:gd name="T11" fmla="*/ 118 h 118"/>
                  <a:gd name="T12" fmla="*/ 324 w 324"/>
                  <a:gd name="T13" fmla="*/ 113 h 118"/>
                  <a:gd name="T14" fmla="*/ 324 w 324"/>
                  <a:gd name="T15" fmla="*/ 0 h 118"/>
                  <a:gd name="T16" fmla="*/ 0 w 324"/>
                  <a:gd name="T17" fmla="*/ 0 h 118"/>
                  <a:gd name="T18" fmla="*/ 0 w 324"/>
                  <a:gd name="T19" fmla="*/ 12 h 118"/>
                  <a:gd name="T20" fmla="*/ 24 w 324"/>
                  <a:gd name="T21" fmla="*/ 78 h 118"/>
                  <a:gd name="T22" fmla="*/ 31 w 324"/>
                  <a:gd name="T23" fmla="*/ 79 h 118"/>
                  <a:gd name="T24" fmla="*/ 31 w 324"/>
                  <a:gd name="T25" fmla="*/ 7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4" h="118">
                    <a:moveTo>
                      <a:pt x="31" y="72"/>
                    </a:moveTo>
                    <a:cubicBezTo>
                      <a:pt x="18" y="56"/>
                      <a:pt x="10" y="35"/>
                      <a:pt x="10" y="12"/>
                    </a:cubicBezTo>
                    <a:cubicBezTo>
                      <a:pt x="10" y="10"/>
                      <a:pt x="10" y="10"/>
                      <a:pt x="10" y="10"/>
                    </a:cubicBezTo>
                    <a:cubicBezTo>
                      <a:pt x="314" y="10"/>
                      <a:pt x="314" y="10"/>
                      <a:pt x="314" y="10"/>
                    </a:cubicBezTo>
                    <a:cubicBezTo>
                      <a:pt x="314" y="113"/>
                      <a:pt x="314" y="113"/>
                      <a:pt x="314" y="113"/>
                    </a:cubicBezTo>
                    <a:cubicBezTo>
                      <a:pt x="314" y="116"/>
                      <a:pt x="316" y="118"/>
                      <a:pt x="319" y="118"/>
                    </a:cubicBezTo>
                    <a:cubicBezTo>
                      <a:pt x="322" y="118"/>
                      <a:pt x="324" y="116"/>
                      <a:pt x="324" y="113"/>
                    </a:cubicBezTo>
                    <a:cubicBezTo>
                      <a:pt x="324" y="0"/>
                      <a:pt x="324" y="0"/>
                      <a:pt x="324" y="0"/>
                    </a:cubicBezTo>
                    <a:cubicBezTo>
                      <a:pt x="0" y="0"/>
                      <a:pt x="0" y="0"/>
                      <a:pt x="0" y="0"/>
                    </a:cubicBezTo>
                    <a:cubicBezTo>
                      <a:pt x="0" y="12"/>
                      <a:pt x="0" y="12"/>
                      <a:pt x="0" y="12"/>
                    </a:cubicBezTo>
                    <a:cubicBezTo>
                      <a:pt x="0" y="37"/>
                      <a:pt x="9" y="60"/>
                      <a:pt x="24" y="78"/>
                    </a:cubicBezTo>
                    <a:cubicBezTo>
                      <a:pt x="25" y="81"/>
                      <a:pt x="28" y="81"/>
                      <a:pt x="31" y="79"/>
                    </a:cubicBezTo>
                    <a:cubicBezTo>
                      <a:pt x="33" y="77"/>
                      <a:pt x="33" y="74"/>
                      <a:pt x="31" y="72"/>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5" name="išḻíḍe"/>
              <p:cNvSpPr/>
              <p:nvPr/>
            </p:nvSpPr>
            <p:spPr bwMode="auto">
              <a:xfrm>
                <a:off x="3352" y="2746"/>
                <a:ext cx="69" cy="0"/>
              </a:xfrm>
              <a:custGeom>
                <a:avLst/>
                <a:gdLst>
                  <a:gd name="T0" fmla="*/ 0 w 69"/>
                  <a:gd name="T1" fmla="*/ 69 w 69"/>
                  <a:gd name="T2" fmla="*/ 0 w 69"/>
                </a:gdLst>
                <a:ahLst/>
                <a:cxnLst>
                  <a:cxn ang="0">
                    <a:pos x="T0" y="0"/>
                  </a:cxn>
                  <a:cxn ang="0">
                    <a:pos x="T1" y="0"/>
                  </a:cxn>
                  <a:cxn ang="0">
                    <a:pos x="T2" y="0"/>
                  </a:cxn>
                </a:cxnLst>
                <a:rect l="0" t="0" r="r" b="b"/>
                <a:pathLst>
                  <a:path w="69">
                    <a:moveTo>
                      <a:pt x="0" y="0"/>
                    </a:moveTo>
                    <a:lnTo>
                      <a:pt x="69" y="0"/>
                    </a:lnTo>
                    <a:lnTo>
                      <a:pt x="0" y="0"/>
                    </a:lnTo>
                    <a:close/>
                  </a:path>
                </a:pathLst>
              </a:custGeom>
              <a:solidFill>
                <a:srgbClr val="C68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6" name="í$ḻíḍê"/>
              <p:cNvSpPr/>
              <p:nvPr/>
            </p:nvSpPr>
            <p:spPr bwMode="auto">
              <a:xfrm>
                <a:off x="3352" y="2746"/>
                <a:ext cx="69" cy="0"/>
              </a:xfrm>
              <a:custGeom>
                <a:avLst/>
                <a:gdLst>
                  <a:gd name="T0" fmla="*/ 0 w 69"/>
                  <a:gd name="T1" fmla="*/ 69 w 69"/>
                  <a:gd name="T2" fmla="*/ 0 w 69"/>
                </a:gdLst>
                <a:ahLst/>
                <a:cxnLst>
                  <a:cxn ang="0">
                    <a:pos x="T0" y="0"/>
                  </a:cxn>
                  <a:cxn ang="0">
                    <a:pos x="T1" y="0"/>
                  </a:cxn>
                  <a:cxn ang="0">
                    <a:pos x="T2" y="0"/>
                  </a:cxn>
                </a:cxnLst>
                <a:rect l="0" t="0" r="r" b="b"/>
                <a:pathLst>
                  <a:path w="69">
                    <a:moveTo>
                      <a:pt x="0" y="0"/>
                    </a:moveTo>
                    <a:lnTo>
                      <a:pt x="69"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7" name="îš1ídê"/>
              <p:cNvSpPr/>
              <p:nvPr/>
            </p:nvSpPr>
            <p:spPr bwMode="auto">
              <a:xfrm>
                <a:off x="3347" y="2741"/>
                <a:ext cx="79" cy="10"/>
              </a:xfrm>
              <a:custGeom>
                <a:avLst/>
                <a:gdLst>
                  <a:gd name="T0" fmla="*/ 5 w 78"/>
                  <a:gd name="T1" fmla="*/ 10 h 10"/>
                  <a:gd name="T2" fmla="*/ 73 w 78"/>
                  <a:gd name="T3" fmla="*/ 10 h 10"/>
                  <a:gd name="T4" fmla="*/ 78 w 78"/>
                  <a:gd name="T5" fmla="*/ 5 h 10"/>
                  <a:gd name="T6" fmla="*/ 73 w 78"/>
                  <a:gd name="T7" fmla="*/ 0 h 10"/>
                  <a:gd name="T8" fmla="*/ 5 w 78"/>
                  <a:gd name="T9" fmla="*/ 0 h 10"/>
                  <a:gd name="T10" fmla="*/ 0 w 78"/>
                  <a:gd name="T11" fmla="*/ 5 h 10"/>
                  <a:gd name="T12" fmla="*/ 5 w 78"/>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78" h="10">
                    <a:moveTo>
                      <a:pt x="5" y="10"/>
                    </a:moveTo>
                    <a:cubicBezTo>
                      <a:pt x="73" y="10"/>
                      <a:pt x="73" y="10"/>
                      <a:pt x="73" y="10"/>
                    </a:cubicBezTo>
                    <a:cubicBezTo>
                      <a:pt x="76" y="10"/>
                      <a:pt x="78" y="8"/>
                      <a:pt x="78" y="5"/>
                    </a:cubicBezTo>
                    <a:cubicBezTo>
                      <a:pt x="78" y="2"/>
                      <a:pt x="76" y="0"/>
                      <a:pt x="73" y="0"/>
                    </a:cubicBezTo>
                    <a:cubicBezTo>
                      <a:pt x="5" y="0"/>
                      <a:pt x="5" y="0"/>
                      <a:pt x="5" y="0"/>
                    </a:cubicBezTo>
                    <a:cubicBezTo>
                      <a:pt x="3" y="0"/>
                      <a:pt x="0" y="2"/>
                      <a:pt x="0" y="5"/>
                    </a:cubicBezTo>
                    <a:cubicBezTo>
                      <a:pt x="0" y="8"/>
                      <a:pt x="3" y="10"/>
                      <a:pt x="5" y="1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8" name="íṥḻîde"/>
              <p:cNvSpPr/>
              <p:nvPr/>
            </p:nvSpPr>
            <p:spPr bwMode="auto">
              <a:xfrm>
                <a:off x="3261" y="2654"/>
                <a:ext cx="29" cy="59"/>
              </a:xfrm>
              <a:custGeom>
                <a:avLst/>
                <a:gdLst>
                  <a:gd name="T0" fmla="*/ 29 w 29"/>
                  <a:gd name="T1" fmla="*/ 0 h 59"/>
                  <a:gd name="T2" fmla="*/ 29 w 29"/>
                  <a:gd name="T3" fmla="*/ 0 h 59"/>
                  <a:gd name="T4" fmla="*/ 8 w 29"/>
                  <a:gd name="T5" fmla="*/ 50 h 59"/>
                  <a:gd name="T6" fmla="*/ 0 w 29"/>
                  <a:gd name="T7" fmla="*/ 59 h 59"/>
                </a:gdLst>
                <a:ahLst/>
                <a:cxnLst>
                  <a:cxn ang="0">
                    <a:pos x="T0" y="T1"/>
                  </a:cxn>
                  <a:cxn ang="0">
                    <a:pos x="T2" y="T3"/>
                  </a:cxn>
                  <a:cxn ang="0">
                    <a:pos x="T4" y="T5"/>
                  </a:cxn>
                  <a:cxn ang="0">
                    <a:pos x="T6" y="T7"/>
                  </a:cxn>
                </a:cxnLst>
                <a:rect l="0" t="0" r="r" b="b"/>
                <a:pathLst>
                  <a:path w="29" h="59">
                    <a:moveTo>
                      <a:pt x="29" y="0"/>
                    </a:moveTo>
                    <a:cubicBezTo>
                      <a:pt x="29" y="0"/>
                      <a:pt x="29" y="0"/>
                      <a:pt x="29" y="0"/>
                    </a:cubicBezTo>
                    <a:cubicBezTo>
                      <a:pt x="29" y="18"/>
                      <a:pt x="22" y="37"/>
                      <a:pt x="8" y="50"/>
                    </a:cubicBezTo>
                    <a:cubicBezTo>
                      <a:pt x="0" y="59"/>
                      <a:pt x="0" y="59"/>
                      <a:pt x="0" y="59"/>
                    </a:cubicBezTo>
                  </a:path>
                </a:pathLst>
              </a:custGeom>
              <a:solidFill>
                <a:srgbClr val="C68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9" name="îṩḷiḓê"/>
              <p:cNvSpPr/>
              <p:nvPr/>
            </p:nvSpPr>
            <p:spPr bwMode="auto">
              <a:xfrm>
                <a:off x="3255" y="2649"/>
                <a:ext cx="41" cy="69"/>
              </a:xfrm>
              <a:custGeom>
                <a:avLst/>
                <a:gdLst>
                  <a:gd name="T0" fmla="*/ 30 w 40"/>
                  <a:gd name="T1" fmla="*/ 5 h 69"/>
                  <a:gd name="T2" fmla="*/ 11 w 40"/>
                  <a:gd name="T3" fmla="*/ 51 h 69"/>
                  <a:gd name="T4" fmla="*/ 2 w 40"/>
                  <a:gd name="T5" fmla="*/ 60 h 69"/>
                  <a:gd name="T6" fmla="*/ 2 w 40"/>
                  <a:gd name="T7" fmla="*/ 67 h 69"/>
                  <a:gd name="T8" fmla="*/ 9 w 40"/>
                  <a:gd name="T9" fmla="*/ 67 h 69"/>
                  <a:gd name="T10" fmla="*/ 18 w 40"/>
                  <a:gd name="T11" fmla="*/ 58 h 69"/>
                  <a:gd name="T12" fmla="*/ 40 w 40"/>
                  <a:gd name="T13" fmla="*/ 5 h 69"/>
                  <a:gd name="T14" fmla="*/ 35 w 40"/>
                  <a:gd name="T15" fmla="*/ 0 h 69"/>
                  <a:gd name="T16" fmla="*/ 30 w 40"/>
                  <a:gd name="T17"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30" y="5"/>
                    </a:moveTo>
                    <a:cubicBezTo>
                      <a:pt x="30" y="22"/>
                      <a:pt x="23" y="39"/>
                      <a:pt x="11" y="51"/>
                    </a:cubicBezTo>
                    <a:cubicBezTo>
                      <a:pt x="2" y="60"/>
                      <a:pt x="2" y="60"/>
                      <a:pt x="2" y="60"/>
                    </a:cubicBezTo>
                    <a:cubicBezTo>
                      <a:pt x="0" y="62"/>
                      <a:pt x="0" y="65"/>
                      <a:pt x="2" y="67"/>
                    </a:cubicBezTo>
                    <a:cubicBezTo>
                      <a:pt x="4" y="69"/>
                      <a:pt x="7" y="69"/>
                      <a:pt x="9" y="67"/>
                    </a:cubicBezTo>
                    <a:cubicBezTo>
                      <a:pt x="18" y="58"/>
                      <a:pt x="18" y="58"/>
                      <a:pt x="18" y="58"/>
                    </a:cubicBezTo>
                    <a:cubicBezTo>
                      <a:pt x="32" y="44"/>
                      <a:pt x="40" y="25"/>
                      <a:pt x="40" y="5"/>
                    </a:cubicBezTo>
                    <a:cubicBezTo>
                      <a:pt x="40" y="2"/>
                      <a:pt x="38" y="0"/>
                      <a:pt x="35" y="0"/>
                    </a:cubicBezTo>
                    <a:cubicBezTo>
                      <a:pt x="33" y="0"/>
                      <a:pt x="30" y="2"/>
                      <a:pt x="30" y="5"/>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0" name="isliḋé"/>
              <p:cNvSpPr/>
              <p:nvPr/>
            </p:nvSpPr>
            <p:spPr bwMode="auto">
              <a:xfrm>
                <a:off x="3356" y="2166"/>
                <a:ext cx="98" cy="368"/>
              </a:xfrm>
              <a:custGeom>
                <a:avLst/>
                <a:gdLst>
                  <a:gd name="T0" fmla="*/ 98 w 98"/>
                  <a:gd name="T1" fmla="*/ 335 h 368"/>
                  <a:gd name="T2" fmla="*/ 48 w 98"/>
                  <a:gd name="T3" fmla="*/ 368 h 368"/>
                  <a:gd name="T4" fmla="*/ 0 w 98"/>
                  <a:gd name="T5" fmla="*/ 335 h 368"/>
                  <a:gd name="T6" fmla="*/ 26 w 98"/>
                  <a:gd name="T7" fmla="*/ 0 h 368"/>
                  <a:gd name="T8" fmla="*/ 69 w 98"/>
                  <a:gd name="T9" fmla="*/ 0 h 368"/>
                  <a:gd name="T10" fmla="*/ 98 w 98"/>
                  <a:gd name="T11" fmla="*/ 335 h 368"/>
                </a:gdLst>
                <a:ahLst/>
                <a:cxnLst>
                  <a:cxn ang="0">
                    <a:pos x="T0" y="T1"/>
                  </a:cxn>
                  <a:cxn ang="0">
                    <a:pos x="T2" y="T3"/>
                  </a:cxn>
                  <a:cxn ang="0">
                    <a:pos x="T4" y="T5"/>
                  </a:cxn>
                  <a:cxn ang="0">
                    <a:pos x="T6" y="T7"/>
                  </a:cxn>
                  <a:cxn ang="0">
                    <a:pos x="T8" y="T9"/>
                  </a:cxn>
                  <a:cxn ang="0">
                    <a:pos x="T10" y="T11"/>
                  </a:cxn>
                </a:cxnLst>
                <a:rect l="0" t="0" r="r" b="b"/>
                <a:pathLst>
                  <a:path w="98" h="368">
                    <a:moveTo>
                      <a:pt x="98" y="335"/>
                    </a:moveTo>
                    <a:lnTo>
                      <a:pt x="48" y="368"/>
                    </a:lnTo>
                    <a:lnTo>
                      <a:pt x="0" y="335"/>
                    </a:lnTo>
                    <a:lnTo>
                      <a:pt x="26" y="0"/>
                    </a:lnTo>
                    <a:lnTo>
                      <a:pt x="69" y="0"/>
                    </a:lnTo>
                    <a:lnTo>
                      <a:pt x="98" y="335"/>
                    </a:lnTo>
                    <a:close/>
                  </a:path>
                </a:pathLst>
              </a:custGeom>
              <a:solidFill>
                <a:srgbClr val="E2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1" name="íS1îďè"/>
              <p:cNvSpPr/>
              <p:nvPr/>
            </p:nvSpPr>
            <p:spPr bwMode="auto">
              <a:xfrm>
                <a:off x="3350" y="2161"/>
                <a:ext cx="109" cy="379"/>
              </a:xfrm>
              <a:custGeom>
                <a:avLst/>
                <a:gdLst>
                  <a:gd name="T0" fmla="*/ 104 w 109"/>
                  <a:gd name="T1" fmla="*/ 340 h 379"/>
                  <a:gd name="T2" fmla="*/ 101 w 109"/>
                  <a:gd name="T3" fmla="*/ 335 h 379"/>
                  <a:gd name="T4" fmla="*/ 54 w 109"/>
                  <a:gd name="T5" fmla="*/ 367 h 379"/>
                  <a:gd name="T6" fmla="*/ 11 w 109"/>
                  <a:gd name="T7" fmla="*/ 337 h 379"/>
                  <a:gd name="T8" fmla="*/ 36 w 109"/>
                  <a:gd name="T9" fmla="*/ 10 h 379"/>
                  <a:gd name="T10" fmla="*/ 71 w 109"/>
                  <a:gd name="T11" fmla="*/ 10 h 379"/>
                  <a:gd name="T12" fmla="*/ 99 w 109"/>
                  <a:gd name="T13" fmla="*/ 340 h 379"/>
                  <a:gd name="T14" fmla="*/ 104 w 109"/>
                  <a:gd name="T15" fmla="*/ 340 h 379"/>
                  <a:gd name="T16" fmla="*/ 101 w 109"/>
                  <a:gd name="T17" fmla="*/ 335 h 379"/>
                  <a:gd name="T18" fmla="*/ 104 w 109"/>
                  <a:gd name="T19" fmla="*/ 340 h 379"/>
                  <a:gd name="T20" fmla="*/ 109 w 109"/>
                  <a:gd name="T21" fmla="*/ 339 h 379"/>
                  <a:gd name="T22" fmla="*/ 80 w 109"/>
                  <a:gd name="T23" fmla="*/ 0 h 379"/>
                  <a:gd name="T24" fmla="*/ 27 w 109"/>
                  <a:gd name="T25" fmla="*/ 0 h 379"/>
                  <a:gd name="T26" fmla="*/ 0 w 109"/>
                  <a:gd name="T27" fmla="*/ 342 h 379"/>
                  <a:gd name="T28" fmla="*/ 54 w 109"/>
                  <a:gd name="T29" fmla="*/ 379 h 379"/>
                  <a:gd name="T30" fmla="*/ 109 w 109"/>
                  <a:gd name="T31" fmla="*/ 342 h 379"/>
                  <a:gd name="T32" fmla="*/ 109 w 109"/>
                  <a:gd name="T33" fmla="*/ 339 h 379"/>
                  <a:gd name="T34" fmla="*/ 104 w 109"/>
                  <a:gd name="T35" fmla="*/ 34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379">
                    <a:moveTo>
                      <a:pt x="104" y="340"/>
                    </a:moveTo>
                    <a:lnTo>
                      <a:pt x="101" y="335"/>
                    </a:lnTo>
                    <a:lnTo>
                      <a:pt x="54" y="367"/>
                    </a:lnTo>
                    <a:lnTo>
                      <a:pt x="11" y="337"/>
                    </a:lnTo>
                    <a:lnTo>
                      <a:pt x="36" y="10"/>
                    </a:lnTo>
                    <a:lnTo>
                      <a:pt x="71" y="10"/>
                    </a:lnTo>
                    <a:lnTo>
                      <a:pt x="99" y="340"/>
                    </a:lnTo>
                    <a:lnTo>
                      <a:pt x="104" y="340"/>
                    </a:lnTo>
                    <a:lnTo>
                      <a:pt x="101" y="335"/>
                    </a:lnTo>
                    <a:lnTo>
                      <a:pt x="104" y="340"/>
                    </a:lnTo>
                    <a:lnTo>
                      <a:pt x="109" y="339"/>
                    </a:lnTo>
                    <a:lnTo>
                      <a:pt x="80" y="0"/>
                    </a:lnTo>
                    <a:lnTo>
                      <a:pt x="27" y="0"/>
                    </a:lnTo>
                    <a:lnTo>
                      <a:pt x="0" y="342"/>
                    </a:lnTo>
                    <a:lnTo>
                      <a:pt x="54" y="379"/>
                    </a:lnTo>
                    <a:lnTo>
                      <a:pt x="109" y="342"/>
                    </a:lnTo>
                    <a:lnTo>
                      <a:pt x="109" y="339"/>
                    </a:lnTo>
                    <a:lnTo>
                      <a:pt x="104" y="340"/>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2" name="iSľïḑè"/>
              <p:cNvSpPr/>
              <p:nvPr/>
            </p:nvSpPr>
            <p:spPr bwMode="auto">
              <a:xfrm>
                <a:off x="3218" y="3575"/>
                <a:ext cx="246" cy="75"/>
              </a:xfrm>
              <a:custGeom>
                <a:avLst/>
                <a:gdLst>
                  <a:gd name="T0" fmla="*/ 15 w 244"/>
                  <a:gd name="T1" fmla="*/ 74 h 74"/>
                  <a:gd name="T2" fmla="*/ 221 w 244"/>
                  <a:gd name="T3" fmla="*/ 74 h 74"/>
                  <a:gd name="T4" fmla="*/ 244 w 244"/>
                  <a:gd name="T5" fmla="*/ 51 h 74"/>
                  <a:gd name="T6" fmla="*/ 227 w 244"/>
                  <a:gd name="T7" fmla="*/ 28 h 74"/>
                  <a:gd name="T8" fmla="*/ 122 w 244"/>
                  <a:gd name="T9" fmla="*/ 0 h 74"/>
                  <a:gd name="T10" fmla="*/ 0 w 244"/>
                  <a:gd name="T11" fmla="*/ 0 h 74"/>
                  <a:gd name="T12" fmla="*/ 0 w 244"/>
                  <a:gd name="T13" fmla="*/ 59 h 74"/>
                  <a:gd name="T14" fmla="*/ 15 w 244"/>
                  <a:gd name="T15" fmla="*/ 74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4" h="74">
                    <a:moveTo>
                      <a:pt x="15" y="74"/>
                    </a:moveTo>
                    <a:cubicBezTo>
                      <a:pt x="221" y="74"/>
                      <a:pt x="221" y="74"/>
                      <a:pt x="221" y="74"/>
                    </a:cubicBezTo>
                    <a:cubicBezTo>
                      <a:pt x="234" y="74"/>
                      <a:pt x="244" y="64"/>
                      <a:pt x="244" y="51"/>
                    </a:cubicBezTo>
                    <a:cubicBezTo>
                      <a:pt x="244" y="40"/>
                      <a:pt x="237" y="31"/>
                      <a:pt x="227" y="28"/>
                    </a:cubicBezTo>
                    <a:cubicBezTo>
                      <a:pt x="122" y="0"/>
                      <a:pt x="122" y="0"/>
                      <a:pt x="122" y="0"/>
                    </a:cubicBezTo>
                    <a:cubicBezTo>
                      <a:pt x="0" y="0"/>
                      <a:pt x="0" y="0"/>
                      <a:pt x="0" y="0"/>
                    </a:cubicBezTo>
                    <a:cubicBezTo>
                      <a:pt x="0" y="59"/>
                      <a:pt x="0" y="59"/>
                      <a:pt x="0" y="59"/>
                    </a:cubicBezTo>
                    <a:cubicBezTo>
                      <a:pt x="0" y="67"/>
                      <a:pt x="7" y="74"/>
                      <a:pt x="15" y="74"/>
                    </a:cubicBezTo>
                    <a:close/>
                  </a:path>
                </a:pathLst>
              </a:custGeom>
              <a:solidFill>
                <a:srgbClr val="E2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3" name="iṣľíḋê"/>
              <p:cNvSpPr/>
              <p:nvPr/>
            </p:nvSpPr>
            <p:spPr bwMode="auto">
              <a:xfrm>
                <a:off x="3218" y="3575"/>
                <a:ext cx="209" cy="23"/>
              </a:xfrm>
              <a:custGeom>
                <a:avLst/>
                <a:gdLst>
                  <a:gd name="T0" fmla="*/ 0 w 209"/>
                  <a:gd name="T1" fmla="*/ 23 h 23"/>
                  <a:gd name="T2" fmla="*/ 209 w 209"/>
                  <a:gd name="T3" fmla="*/ 23 h 23"/>
                  <a:gd name="T4" fmla="*/ 130 w 209"/>
                  <a:gd name="T5" fmla="*/ 0 h 23"/>
                  <a:gd name="T6" fmla="*/ 0 w 209"/>
                  <a:gd name="T7" fmla="*/ 0 h 23"/>
                  <a:gd name="T8" fmla="*/ 0 w 209"/>
                  <a:gd name="T9" fmla="*/ 23 h 23"/>
                </a:gdLst>
                <a:ahLst/>
                <a:cxnLst>
                  <a:cxn ang="0">
                    <a:pos x="T0" y="T1"/>
                  </a:cxn>
                  <a:cxn ang="0">
                    <a:pos x="T2" y="T3"/>
                  </a:cxn>
                  <a:cxn ang="0">
                    <a:pos x="T4" y="T5"/>
                  </a:cxn>
                  <a:cxn ang="0">
                    <a:pos x="T6" y="T7"/>
                  </a:cxn>
                  <a:cxn ang="0">
                    <a:pos x="T8" y="T9"/>
                  </a:cxn>
                </a:cxnLst>
                <a:rect l="0" t="0" r="r" b="b"/>
                <a:pathLst>
                  <a:path w="209" h="23">
                    <a:moveTo>
                      <a:pt x="0" y="23"/>
                    </a:moveTo>
                    <a:lnTo>
                      <a:pt x="209" y="23"/>
                    </a:lnTo>
                    <a:lnTo>
                      <a:pt x="130" y="0"/>
                    </a:lnTo>
                    <a:lnTo>
                      <a:pt x="0" y="0"/>
                    </a:lnTo>
                    <a:lnTo>
                      <a:pt x="0" y="23"/>
                    </a:lnTo>
                    <a:close/>
                  </a:path>
                </a:pathLst>
              </a:custGeom>
              <a:solidFill>
                <a:srgbClr val="CC42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4" name="iṩḻïḑê"/>
              <p:cNvSpPr/>
              <p:nvPr/>
            </p:nvSpPr>
            <p:spPr bwMode="auto">
              <a:xfrm>
                <a:off x="3213" y="3570"/>
                <a:ext cx="256" cy="85"/>
              </a:xfrm>
              <a:custGeom>
                <a:avLst/>
                <a:gdLst>
                  <a:gd name="T0" fmla="*/ 20 w 254"/>
                  <a:gd name="T1" fmla="*/ 79 h 84"/>
                  <a:gd name="T2" fmla="*/ 20 w 254"/>
                  <a:gd name="T3" fmla="*/ 84 h 84"/>
                  <a:gd name="T4" fmla="*/ 226 w 254"/>
                  <a:gd name="T5" fmla="*/ 84 h 84"/>
                  <a:gd name="T6" fmla="*/ 254 w 254"/>
                  <a:gd name="T7" fmla="*/ 56 h 84"/>
                  <a:gd name="T8" fmla="*/ 234 w 254"/>
                  <a:gd name="T9" fmla="*/ 29 h 84"/>
                  <a:gd name="T10" fmla="*/ 128 w 254"/>
                  <a:gd name="T11" fmla="*/ 0 h 84"/>
                  <a:gd name="T12" fmla="*/ 0 w 254"/>
                  <a:gd name="T13" fmla="*/ 0 h 84"/>
                  <a:gd name="T14" fmla="*/ 0 w 254"/>
                  <a:gd name="T15" fmla="*/ 64 h 84"/>
                  <a:gd name="T16" fmla="*/ 20 w 254"/>
                  <a:gd name="T17" fmla="*/ 84 h 84"/>
                  <a:gd name="T18" fmla="*/ 20 w 254"/>
                  <a:gd name="T19" fmla="*/ 79 h 84"/>
                  <a:gd name="T20" fmla="*/ 20 w 254"/>
                  <a:gd name="T21" fmla="*/ 74 h 84"/>
                  <a:gd name="T22" fmla="*/ 10 w 254"/>
                  <a:gd name="T23" fmla="*/ 64 h 84"/>
                  <a:gd name="T24" fmla="*/ 10 w 254"/>
                  <a:gd name="T25" fmla="*/ 10 h 84"/>
                  <a:gd name="T26" fmla="*/ 127 w 254"/>
                  <a:gd name="T27" fmla="*/ 10 h 84"/>
                  <a:gd name="T28" fmla="*/ 231 w 254"/>
                  <a:gd name="T29" fmla="*/ 38 h 84"/>
                  <a:gd name="T30" fmla="*/ 244 w 254"/>
                  <a:gd name="T31" fmla="*/ 56 h 84"/>
                  <a:gd name="T32" fmla="*/ 239 w 254"/>
                  <a:gd name="T33" fmla="*/ 69 h 84"/>
                  <a:gd name="T34" fmla="*/ 226 w 254"/>
                  <a:gd name="T35" fmla="*/ 74 h 84"/>
                  <a:gd name="T36" fmla="*/ 20 w 254"/>
                  <a:gd name="T37" fmla="*/ 74 h 84"/>
                  <a:gd name="T38" fmla="*/ 20 w 254"/>
                  <a:gd name="T39"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4" h="84">
                    <a:moveTo>
                      <a:pt x="20" y="79"/>
                    </a:moveTo>
                    <a:cubicBezTo>
                      <a:pt x="20" y="84"/>
                      <a:pt x="20" y="84"/>
                      <a:pt x="20" y="84"/>
                    </a:cubicBezTo>
                    <a:cubicBezTo>
                      <a:pt x="226" y="84"/>
                      <a:pt x="226" y="84"/>
                      <a:pt x="226" y="84"/>
                    </a:cubicBezTo>
                    <a:cubicBezTo>
                      <a:pt x="242" y="84"/>
                      <a:pt x="254" y="71"/>
                      <a:pt x="254" y="56"/>
                    </a:cubicBezTo>
                    <a:cubicBezTo>
                      <a:pt x="254" y="43"/>
                      <a:pt x="246" y="32"/>
                      <a:pt x="234" y="29"/>
                    </a:cubicBezTo>
                    <a:cubicBezTo>
                      <a:pt x="128" y="0"/>
                      <a:pt x="128" y="0"/>
                      <a:pt x="128" y="0"/>
                    </a:cubicBezTo>
                    <a:cubicBezTo>
                      <a:pt x="0" y="0"/>
                      <a:pt x="0" y="0"/>
                      <a:pt x="0" y="0"/>
                    </a:cubicBezTo>
                    <a:cubicBezTo>
                      <a:pt x="0" y="64"/>
                      <a:pt x="0" y="64"/>
                      <a:pt x="0" y="64"/>
                    </a:cubicBezTo>
                    <a:cubicBezTo>
                      <a:pt x="0" y="75"/>
                      <a:pt x="9" y="84"/>
                      <a:pt x="20" y="84"/>
                    </a:cubicBezTo>
                    <a:cubicBezTo>
                      <a:pt x="20" y="79"/>
                      <a:pt x="20" y="79"/>
                      <a:pt x="20" y="79"/>
                    </a:cubicBezTo>
                    <a:cubicBezTo>
                      <a:pt x="20" y="74"/>
                      <a:pt x="20" y="74"/>
                      <a:pt x="20" y="74"/>
                    </a:cubicBezTo>
                    <a:cubicBezTo>
                      <a:pt x="15" y="74"/>
                      <a:pt x="10" y="70"/>
                      <a:pt x="10" y="64"/>
                    </a:cubicBezTo>
                    <a:cubicBezTo>
                      <a:pt x="10" y="10"/>
                      <a:pt x="10" y="10"/>
                      <a:pt x="10" y="10"/>
                    </a:cubicBezTo>
                    <a:cubicBezTo>
                      <a:pt x="127" y="10"/>
                      <a:pt x="127" y="10"/>
                      <a:pt x="127" y="10"/>
                    </a:cubicBezTo>
                    <a:cubicBezTo>
                      <a:pt x="231" y="38"/>
                      <a:pt x="231" y="38"/>
                      <a:pt x="231" y="38"/>
                    </a:cubicBezTo>
                    <a:cubicBezTo>
                      <a:pt x="239" y="40"/>
                      <a:pt x="244" y="48"/>
                      <a:pt x="244" y="56"/>
                    </a:cubicBezTo>
                    <a:cubicBezTo>
                      <a:pt x="244" y="61"/>
                      <a:pt x="242" y="65"/>
                      <a:pt x="239" y="69"/>
                    </a:cubicBezTo>
                    <a:cubicBezTo>
                      <a:pt x="236" y="72"/>
                      <a:pt x="231" y="74"/>
                      <a:pt x="226" y="74"/>
                    </a:cubicBezTo>
                    <a:cubicBezTo>
                      <a:pt x="20" y="74"/>
                      <a:pt x="20" y="74"/>
                      <a:pt x="20" y="74"/>
                    </a:cubicBezTo>
                    <a:cubicBezTo>
                      <a:pt x="20" y="79"/>
                      <a:pt x="20" y="79"/>
                      <a:pt x="20" y="79"/>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5" name="íṡľidè"/>
              <p:cNvSpPr/>
              <p:nvPr/>
            </p:nvSpPr>
            <p:spPr bwMode="auto">
              <a:xfrm>
                <a:off x="3218" y="3634"/>
                <a:ext cx="246" cy="16"/>
              </a:xfrm>
              <a:custGeom>
                <a:avLst/>
                <a:gdLst>
                  <a:gd name="T0" fmla="*/ 9 w 244"/>
                  <a:gd name="T1" fmla="*/ 16 h 16"/>
                  <a:gd name="T2" fmla="*/ 236 w 244"/>
                  <a:gd name="T3" fmla="*/ 16 h 16"/>
                  <a:gd name="T4" fmla="*/ 244 w 244"/>
                  <a:gd name="T5" fmla="*/ 8 h 16"/>
                  <a:gd name="T6" fmla="*/ 244 w 244"/>
                  <a:gd name="T7" fmla="*/ 0 h 16"/>
                  <a:gd name="T8" fmla="*/ 0 w 244"/>
                  <a:gd name="T9" fmla="*/ 0 h 16"/>
                  <a:gd name="T10" fmla="*/ 0 w 244"/>
                  <a:gd name="T11" fmla="*/ 8 h 16"/>
                  <a:gd name="T12" fmla="*/ 9 w 24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244" h="16">
                    <a:moveTo>
                      <a:pt x="9" y="16"/>
                    </a:moveTo>
                    <a:cubicBezTo>
                      <a:pt x="236" y="16"/>
                      <a:pt x="236" y="16"/>
                      <a:pt x="236" y="16"/>
                    </a:cubicBezTo>
                    <a:cubicBezTo>
                      <a:pt x="241" y="16"/>
                      <a:pt x="244" y="12"/>
                      <a:pt x="244" y="8"/>
                    </a:cubicBezTo>
                    <a:cubicBezTo>
                      <a:pt x="244" y="0"/>
                      <a:pt x="244" y="0"/>
                      <a:pt x="244" y="0"/>
                    </a:cubicBezTo>
                    <a:cubicBezTo>
                      <a:pt x="0" y="0"/>
                      <a:pt x="0" y="0"/>
                      <a:pt x="0" y="0"/>
                    </a:cubicBezTo>
                    <a:cubicBezTo>
                      <a:pt x="0" y="8"/>
                      <a:pt x="0" y="8"/>
                      <a:pt x="0" y="8"/>
                    </a:cubicBezTo>
                    <a:cubicBezTo>
                      <a:pt x="0" y="12"/>
                      <a:pt x="4" y="16"/>
                      <a:pt x="9"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6" name="îṩļíďe"/>
              <p:cNvSpPr/>
              <p:nvPr/>
            </p:nvSpPr>
            <p:spPr bwMode="auto">
              <a:xfrm>
                <a:off x="3213" y="3629"/>
                <a:ext cx="256" cy="26"/>
              </a:xfrm>
              <a:custGeom>
                <a:avLst/>
                <a:gdLst>
                  <a:gd name="T0" fmla="*/ 14 w 254"/>
                  <a:gd name="T1" fmla="*/ 21 h 26"/>
                  <a:gd name="T2" fmla="*/ 14 w 254"/>
                  <a:gd name="T3" fmla="*/ 26 h 26"/>
                  <a:gd name="T4" fmla="*/ 241 w 254"/>
                  <a:gd name="T5" fmla="*/ 26 h 26"/>
                  <a:gd name="T6" fmla="*/ 254 w 254"/>
                  <a:gd name="T7" fmla="*/ 13 h 26"/>
                  <a:gd name="T8" fmla="*/ 254 w 254"/>
                  <a:gd name="T9" fmla="*/ 0 h 26"/>
                  <a:gd name="T10" fmla="*/ 0 w 254"/>
                  <a:gd name="T11" fmla="*/ 0 h 26"/>
                  <a:gd name="T12" fmla="*/ 0 w 254"/>
                  <a:gd name="T13" fmla="*/ 13 h 26"/>
                  <a:gd name="T14" fmla="*/ 14 w 254"/>
                  <a:gd name="T15" fmla="*/ 26 h 26"/>
                  <a:gd name="T16" fmla="*/ 14 w 254"/>
                  <a:gd name="T17" fmla="*/ 21 h 26"/>
                  <a:gd name="T18" fmla="*/ 14 w 254"/>
                  <a:gd name="T19" fmla="*/ 16 h 26"/>
                  <a:gd name="T20" fmla="*/ 10 w 254"/>
                  <a:gd name="T21" fmla="*/ 13 h 26"/>
                  <a:gd name="T22" fmla="*/ 10 w 254"/>
                  <a:gd name="T23" fmla="*/ 10 h 26"/>
                  <a:gd name="T24" fmla="*/ 244 w 254"/>
                  <a:gd name="T25" fmla="*/ 10 h 26"/>
                  <a:gd name="T26" fmla="*/ 244 w 254"/>
                  <a:gd name="T27" fmla="*/ 13 h 26"/>
                  <a:gd name="T28" fmla="*/ 241 w 254"/>
                  <a:gd name="T29" fmla="*/ 16 h 26"/>
                  <a:gd name="T30" fmla="*/ 14 w 254"/>
                  <a:gd name="T31" fmla="*/ 16 h 26"/>
                  <a:gd name="T32" fmla="*/ 14 w 254"/>
                  <a:gd name="T3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4" h="26">
                    <a:moveTo>
                      <a:pt x="14" y="21"/>
                    </a:moveTo>
                    <a:cubicBezTo>
                      <a:pt x="14" y="26"/>
                      <a:pt x="14" y="26"/>
                      <a:pt x="14" y="26"/>
                    </a:cubicBezTo>
                    <a:cubicBezTo>
                      <a:pt x="241" y="26"/>
                      <a:pt x="241" y="26"/>
                      <a:pt x="241" y="26"/>
                    </a:cubicBezTo>
                    <a:cubicBezTo>
                      <a:pt x="249" y="26"/>
                      <a:pt x="254" y="20"/>
                      <a:pt x="254" y="13"/>
                    </a:cubicBezTo>
                    <a:cubicBezTo>
                      <a:pt x="254" y="0"/>
                      <a:pt x="254" y="0"/>
                      <a:pt x="254" y="0"/>
                    </a:cubicBezTo>
                    <a:cubicBezTo>
                      <a:pt x="0" y="0"/>
                      <a:pt x="0" y="0"/>
                      <a:pt x="0" y="0"/>
                    </a:cubicBezTo>
                    <a:cubicBezTo>
                      <a:pt x="0" y="13"/>
                      <a:pt x="0" y="13"/>
                      <a:pt x="0" y="13"/>
                    </a:cubicBezTo>
                    <a:cubicBezTo>
                      <a:pt x="0" y="20"/>
                      <a:pt x="6" y="26"/>
                      <a:pt x="14" y="26"/>
                    </a:cubicBezTo>
                    <a:cubicBezTo>
                      <a:pt x="14" y="21"/>
                      <a:pt x="14" y="21"/>
                      <a:pt x="14" y="21"/>
                    </a:cubicBezTo>
                    <a:cubicBezTo>
                      <a:pt x="14" y="16"/>
                      <a:pt x="14" y="16"/>
                      <a:pt x="14" y="16"/>
                    </a:cubicBezTo>
                    <a:cubicBezTo>
                      <a:pt x="12" y="16"/>
                      <a:pt x="10" y="15"/>
                      <a:pt x="10" y="13"/>
                    </a:cubicBezTo>
                    <a:cubicBezTo>
                      <a:pt x="10" y="10"/>
                      <a:pt x="10" y="10"/>
                      <a:pt x="10" y="10"/>
                    </a:cubicBezTo>
                    <a:cubicBezTo>
                      <a:pt x="244" y="10"/>
                      <a:pt x="244" y="10"/>
                      <a:pt x="244" y="10"/>
                    </a:cubicBezTo>
                    <a:cubicBezTo>
                      <a:pt x="244" y="13"/>
                      <a:pt x="244" y="13"/>
                      <a:pt x="244" y="13"/>
                    </a:cubicBezTo>
                    <a:cubicBezTo>
                      <a:pt x="244" y="15"/>
                      <a:pt x="243" y="16"/>
                      <a:pt x="241" y="16"/>
                    </a:cubicBezTo>
                    <a:cubicBezTo>
                      <a:pt x="14" y="16"/>
                      <a:pt x="14" y="16"/>
                      <a:pt x="14" y="16"/>
                    </a:cubicBezTo>
                    <a:lnTo>
                      <a:pt x="14" y="21"/>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7" name="ïṧļíḑê"/>
              <p:cNvSpPr/>
              <p:nvPr/>
            </p:nvSpPr>
            <p:spPr bwMode="auto">
              <a:xfrm>
                <a:off x="3374" y="3585"/>
                <a:ext cx="4" cy="13"/>
              </a:xfrm>
              <a:custGeom>
                <a:avLst/>
                <a:gdLst>
                  <a:gd name="T0" fmla="*/ 4 w 4"/>
                  <a:gd name="T1" fmla="*/ 0 h 13"/>
                  <a:gd name="T2" fmla="*/ 0 w 4"/>
                  <a:gd name="T3" fmla="*/ 13 h 13"/>
                  <a:gd name="T4" fmla="*/ 4 w 4"/>
                  <a:gd name="T5" fmla="*/ 0 h 13"/>
                </a:gdLst>
                <a:ahLst/>
                <a:cxnLst>
                  <a:cxn ang="0">
                    <a:pos x="T0" y="T1"/>
                  </a:cxn>
                  <a:cxn ang="0">
                    <a:pos x="T2" y="T3"/>
                  </a:cxn>
                  <a:cxn ang="0">
                    <a:pos x="T4" y="T5"/>
                  </a:cxn>
                </a:cxnLst>
                <a:rect l="0" t="0" r="r" b="b"/>
                <a:pathLst>
                  <a:path w="4" h="13">
                    <a:moveTo>
                      <a:pt x="4" y="0"/>
                    </a:moveTo>
                    <a:lnTo>
                      <a:pt x="0" y="13"/>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8" name="îŝḻíďe"/>
              <p:cNvSpPr/>
              <p:nvPr/>
            </p:nvSpPr>
            <p:spPr bwMode="auto">
              <a:xfrm flipH="1">
                <a:off x="3374" y="3585"/>
                <a:ext cx="4" cy="1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9" name="íšḷídê"/>
              <p:cNvSpPr/>
              <p:nvPr/>
            </p:nvSpPr>
            <p:spPr bwMode="auto">
              <a:xfrm>
                <a:off x="3369" y="3580"/>
                <a:ext cx="14" cy="24"/>
              </a:xfrm>
              <a:custGeom>
                <a:avLst/>
                <a:gdLst>
                  <a:gd name="T0" fmla="*/ 4 w 14"/>
                  <a:gd name="T1" fmla="*/ 4 h 23"/>
                  <a:gd name="T2" fmla="*/ 0 w 14"/>
                  <a:gd name="T3" fmla="*/ 16 h 23"/>
                  <a:gd name="T4" fmla="*/ 4 w 14"/>
                  <a:gd name="T5" fmla="*/ 23 h 23"/>
                  <a:gd name="T6" fmla="*/ 10 w 14"/>
                  <a:gd name="T7" fmla="*/ 19 h 23"/>
                  <a:gd name="T8" fmla="*/ 14 w 14"/>
                  <a:gd name="T9" fmla="*/ 7 h 23"/>
                  <a:gd name="T10" fmla="*/ 10 w 14"/>
                  <a:gd name="T11" fmla="*/ 1 h 23"/>
                  <a:gd name="T12" fmla="*/ 4 w 14"/>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4" y="4"/>
                    </a:moveTo>
                    <a:cubicBezTo>
                      <a:pt x="0" y="16"/>
                      <a:pt x="0" y="16"/>
                      <a:pt x="0" y="16"/>
                    </a:cubicBezTo>
                    <a:cubicBezTo>
                      <a:pt x="0" y="19"/>
                      <a:pt x="1" y="22"/>
                      <a:pt x="4" y="23"/>
                    </a:cubicBezTo>
                    <a:cubicBezTo>
                      <a:pt x="6" y="23"/>
                      <a:pt x="9" y="22"/>
                      <a:pt x="10" y="19"/>
                    </a:cubicBezTo>
                    <a:cubicBezTo>
                      <a:pt x="14" y="7"/>
                      <a:pt x="14" y="7"/>
                      <a:pt x="14" y="7"/>
                    </a:cubicBezTo>
                    <a:cubicBezTo>
                      <a:pt x="14" y="4"/>
                      <a:pt x="13" y="1"/>
                      <a:pt x="10" y="1"/>
                    </a:cubicBezTo>
                    <a:cubicBezTo>
                      <a:pt x="8" y="0"/>
                      <a:pt x="5" y="1"/>
                      <a:pt x="4" y="4"/>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0" name="ïṥľidé"/>
              <p:cNvSpPr/>
              <p:nvPr/>
            </p:nvSpPr>
            <p:spPr bwMode="auto">
              <a:xfrm>
                <a:off x="3364" y="3583"/>
                <a:ext cx="4" cy="12"/>
              </a:xfrm>
              <a:custGeom>
                <a:avLst/>
                <a:gdLst>
                  <a:gd name="T0" fmla="*/ 4 w 4"/>
                  <a:gd name="T1" fmla="*/ 0 h 12"/>
                  <a:gd name="T2" fmla="*/ 0 w 4"/>
                  <a:gd name="T3" fmla="*/ 12 h 12"/>
                  <a:gd name="T4" fmla="*/ 4 w 4"/>
                  <a:gd name="T5" fmla="*/ 0 h 12"/>
                </a:gdLst>
                <a:ahLst/>
                <a:cxnLst>
                  <a:cxn ang="0">
                    <a:pos x="T0" y="T1"/>
                  </a:cxn>
                  <a:cxn ang="0">
                    <a:pos x="T2" y="T3"/>
                  </a:cxn>
                  <a:cxn ang="0">
                    <a:pos x="T4" y="T5"/>
                  </a:cxn>
                </a:cxnLst>
                <a:rect l="0" t="0" r="r" b="b"/>
                <a:pathLst>
                  <a:path w="4" h="12">
                    <a:moveTo>
                      <a:pt x="4" y="0"/>
                    </a:moveTo>
                    <a:lnTo>
                      <a:pt x="0" y="12"/>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1" name="ïşḻiḍe"/>
              <p:cNvSpPr/>
              <p:nvPr/>
            </p:nvSpPr>
            <p:spPr bwMode="auto">
              <a:xfrm flipH="1">
                <a:off x="3364" y="3583"/>
                <a:ext cx="4" cy="1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2" name="îŝļíḑé"/>
              <p:cNvSpPr/>
              <p:nvPr/>
            </p:nvSpPr>
            <p:spPr bwMode="auto">
              <a:xfrm>
                <a:off x="3358" y="3577"/>
                <a:ext cx="15" cy="25"/>
              </a:xfrm>
              <a:custGeom>
                <a:avLst/>
                <a:gdLst>
                  <a:gd name="T0" fmla="*/ 5 w 15"/>
                  <a:gd name="T1" fmla="*/ 4 h 24"/>
                  <a:gd name="T2" fmla="*/ 1 w 15"/>
                  <a:gd name="T3" fmla="*/ 17 h 24"/>
                  <a:gd name="T4" fmla="*/ 4 w 15"/>
                  <a:gd name="T5" fmla="*/ 23 h 24"/>
                  <a:gd name="T6" fmla="*/ 11 w 15"/>
                  <a:gd name="T7" fmla="*/ 20 h 24"/>
                  <a:gd name="T8" fmla="*/ 14 w 15"/>
                  <a:gd name="T9" fmla="*/ 7 h 24"/>
                  <a:gd name="T10" fmla="*/ 11 w 15"/>
                  <a:gd name="T11" fmla="*/ 1 h 24"/>
                  <a:gd name="T12" fmla="*/ 5 w 15"/>
                  <a:gd name="T13" fmla="*/ 4 h 24"/>
                </a:gdLst>
                <a:ahLst/>
                <a:cxnLst>
                  <a:cxn ang="0">
                    <a:pos x="T0" y="T1"/>
                  </a:cxn>
                  <a:cxn ang="0">
                    <a:pos x="T2" y="T3"/>
                  </a:cxn>
                  <a:cxn ang="0">
                    <a:pos x="T4" y="T5"/>
                  </a:cxn>
                  <a:cxn ang="0">
                    <a:pos x="T6" y="T7"/>
                  </a:cxn>
                  <a:cxn ang="0">
                    <a:pos x="T8" y="T9"/>
                  </a:cxn>
                  <a:cxn ang="0">
                    <a:pos x="T10" y="T11"/>
                  </a:cxn>
                  <a:cxn ang="0">
                    <a:pos x="T12" y="T13"/>
                  </a:cxn>
                </a:cxnLst>
                <a:rect l="0" t="0" r="r" b="b"/>
                <a:pathLst>
                  <a:path w="15" h="24">
                    <a:moveTo>
                      <a:pt x="5" y="4"/>
                    </a:moveTo>
                    <a:cubicBezTo>
                      <a:pt x="1" y="17"/>
                      <a:pt x="1" y="17"/>
                      <a:pt x="1" y="17"/>
                    </a:cubicBezTo>
                    <a:cubicBezTo>
                      <a:pt x="0" y="19"/>
                      <a:pt x="2" y="22"/>
                      <a:pt x="4" y="23"/>
                    </a:cubicBezTo>
                    <a:cubicBezTo>
                      <a:pt x="7" y="24"/>
                      <a:pt x="10" y="22"/>
                      <a:pt x="11" y="20"/>
                    </a:cubicBezTo>
                    <a:cubicBezTo>
                      <a:pt x="14" y="7"/>
                      <a:pt x="14" y="7"/>
                      <a:pt x="14" y="7"/>
                    </a:cubicBezTo>
                    <a:cubicBezTo>
                      <a:pt x="15" y="5"/>
                      <a:pt x="14" y="2"/>
                      <a:pt x="11" y="1"/>
                    </a:cubicBezTo>
                    <a:cubicBezTo>
                      <a:pt x="8" y="0"/>
                      <a:pt x="6" y="2"/>
                      <a:pt x="5" y="4"/>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3" name="íŝḻïḋê"/>
              <p:cNvSpPr/>
              <p:nvPr/>
            </p:nvSpPr>
            <p:spPr bwMode="auto">
              <a:xfrm>
                <a:off x="3353" y="3580"/>
                <a:ext cx="4" cy="13"/>
              </a:xfrm>
              <a:custGeom>
                <a:avLst/>
                <a:gdLst>
                  <a:gd name="T0" fmla="*/ 4 w 4"/>
                  <a:gd name="T1" fmla="*/ 0 h 13"/>
                  <a:gd name="T2" fmla="*/ 0 w 4"/>
                  <a:gd name="T3" fmla="*/ 13 h 13"/>
                  <a:gd name="T4" fmla="*/ 4 w 4"/>
                  <a:gd name="T5" fmla="*/ 0 h 13"/>
                </a:gdLst>
                <a:ahLst/>
                <a:cxnLst>
                  <a:cxn ang="0">
                    <a:pos x="T0" y="T1"/>
                  </a:cxn>
                  <a:cxn ang="0">
                    <a:pos x="T2" y="T3"/>
                  </a:cxn>
                  <a:cxn ang="0">
                    <a:pos x="T4" y="T5"/>
                  </a:cxn>
                </a:cxnLst>
                <a:rect l="0" t="0" r="r" b="b"/>
                <a:pathLst>
                  <a:path w="4" h="13">
                    <a:moveTo>
                      <a:pt x="4" y="0"/>
                    </a:moveTo>
                    <a:lnTo>
                      <a:pt x="0" y="13"/>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4" name="ïSľíḑè"/>
              <p:cNvSpPr/>
              <p:nvPr/>
            </p:nvSpPr>
            <p:spPr bwMode="auto">
              <a:xfrm flipH="1">
                <a:off x="3353" y="3580"/>
                <a:ext cx="4" cy="1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5" name="îṡľïḑè"/>
              <p:cNvSpPr/>
              <p:nvPr/>
            </p:nvSpPr>
            <p:spPr bwMode="auto">
              <a:xfrm>
                <a:off x="3348" y="3575"/>
                <a:ext cx="15" cy="23"/>
              </a:xfrm>
              <a:custGeom>
                <a:avLst/>
                <a:gdLst>
                  <a:gd name="T0" fmla="*/ 4 w 15"/>
                  <a:gd name="T1" fmla="*/ 4 h 23"/>
                  <a:gd name="T2" fmla="*/ 1 w 15"/>
                  <a:gd name="T3" fmla="*/ 16 h 23"/>
                  <a:gd name="T4" fmla="*/ 4 w 15"/>
                  <a:gd name="T5" fmla="*/ 22 h 23"/>
                  <a:gd name="T6" fmla="*/ 10 w 15"/>
                  <a:gd name="T7" fmla="*/ 19 h 23"/>
                  <a:gd name="T8" fmla="*/ 14 w 15"/>
                  <a:gd name="T9" fmla="*/ 7 h 23"/>
                  <a:gd name="T10" fmla="*/ 11 w 15"/>
                  <a:gd name="T11" fmla="*/ 0 h 23"/>
                  <a:gd name="T12" fmla="*/ 4 w 15"/>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15" h="23">
                    <a:moveTo>
                      <a:pt x="4" y="4"/>
                    </a:moveTo>
                    <a:cubicBezTo>
                      <a:pt x="1" y="16"/>
                      <a:pt x="1" y="16"/>
                      <a:pt x="1" y="16"/>
                    </a:cubicBezTo>
                    <a:cubicBezTo>
                      <a:pt x="0" y="19"/>
                      <a:pt x="1" y="22"/>
                      <a:pt x="4" y="22"/>
                    </a:cubicBezTo>
                    <a:cubicBezTo>
                      <a:pt x="7" y="23"/>
                      <a:pt x="9" y="22"/>
                      <a:pt x="10" y="19"/>
                    </a:cubicBezTo>
                    <a:cubicBezTo>
                      <a:pt x="14" y="7"/>
                      <a:pt x="14" y="7"/>
                      <a:pt x="14" y="7"/>
                    </a:cubicBezTo>
                    <a:cubicBezTo>
                      <a:pt x="15" y="4"/>
                      <a:pt x="13" y="1"/>
                      <a:pt x="11" y="0"/>
                    </a:cubicBezTo>
                    <a:cubicBezTo>
                      <a:pt x="8" y="0"/>
                      <a:pt x="5" y="1"/>
                      <a:pt x="4" y="4"/>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6" name="îṥḷiḑé"/>
              <p:cNvSpPr/>
              <p:nvPr/>
            </p:nvSpPr>
            <p:spPr bwMode="auto">
              <a:xfrm>
                <a:off x="3206" y="2728"/>
                <a:ext cx="146" cy="847"/>
              </a:xfrm>
              <a:custGeom>
                <a:avLst/>
                <a:gdLst>
                  <a:gd name="T0" fmla="*/ 0 w 146"/>
                  <a:gd name="T1" fmla="*/ 0 h 847"/>
                  <a:gd name="T2" fmla="*/ 0 w 146"/>
                  <a:gd name="T3" fmla="*/ 847 h 847"/>
                  <a:gd name="T4" fmla="*/ 146 w 146"/>
                  <a:gd name="T5" fmla="*/ 847 h 847"/>
                  <a:gd name="T6" fmla="*/ 146 w 146"/>
                  <a:gd name="T7" fmla="*/ 18 h 847"/>
                  <a:gd name="T8" fmla="*/ 0 w 146"/>
                  <a:gd name="T9" fmla="*/ 0 h 847"/>
                </a:gdLst>
                <a:ahLst/>
                <a:cxnLst>
                  <a:cxn ang="0">
                    <a:pos x="T0" y="T1"/>
                  </a:cxn>
                  <a:cxn ang="0">
                    <a:pos x="T2" y="T3"/>
                  </a:cxn>
                  <a:cxn ang="0">
                    <a:pos x="T4" y="T5"/>
                  </a:cxn>
                  <a:cxn ang="0">
                    <a:pos x="T6" y="T7"/>
                  </a:cxn>
                  <a:cxn ang="0">
                    <a:pos x="T8" y="T9"/>
                  </a:cxn>
                </a:cxnLst>
                <a:rect l="0" t="0" r="r" b="b"/>
                <a:pathLst>
                  <a:path w="146" h="847">
                    <a:moveTo>
                      <a:pt x="0" y="0"/>
                    </a:moveTo>
                    <a:lnTo>
                      <a:pt x="0" y="847"/>
                    </a:lnTo>
                    <a:lnTo>
                      <a:pt x="146" y="847"/>
                    </a:lnTo>
                    <a:lnTo>
                      <a:pt x="146" y="18"/>
                    </a:lnTo>
                    <a:lnTo>
                      <a:pt x="0" y="0"/>
                    </a:lnTo>
                    <a:close/>
                  </a:path>
                </a:pathLst>
              </a:custGeom>
              <a:solidFill>
                <a:srgbClr val="C68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7" name="iṩlîḓè"/>
              <p:cNvSpPr/>
              <p:nvPr/>
            </p:nvSpPr>
            <p:spPr bwMode="auto">
              <a:xfrm>
                <a:off x="3206" y="2728"/>
                <a:ext cx="146" cy="847"/>
              </a:xfrm>
              <a:custGeom>
                <a:avLst/>
                <a:gdLst>
                  <a:gd name="T0" fmla="*/ 0 w 146"/>
                  <a:gd name="T1" fmla="*/ 0 h 847"/>
                  <a:gd name="T2" fmla="*/ 0 w 146"/>
                  <a:gd name="T3" fmla="*/ 847 h 847"/>
                  <a:gd name="T4" fmla="*/ 146 w 146"/>
                  <a:gd name="T5" fmla="*/ 847 h 847"/>
                  <a:gd name="T6" fmla="*/ 146 w 146"/>
                  <a:gd name="T7" fmla="*/ 18 h 847"/>
                  <a:gd name="T8" fmla="*/ 0 w 146"/>
                  <a:gd name="T9" fmla="*/ 0 h 847"/>
                </a:gdLst>
                <a:ahLst/>
                <a:cxnLst>
                  <a:cxn ang="0">
                    <a:pos x="T0" y="T1"/>
                  </a:cxn>
                  <a:cxn ang="0">
                    <a:pos x="T2" y="T3"/>
                  </a:cxn>
                  <a:cxn ang="0">
                    <a:pos x="T4" y="T5"/>
                  </a:cxn>
                  <a:cxn ang="0">
                    <a:pos x="T6" y="T7"/>
                  </a:cxn>
                  <a:cxn ang="0">
                    <a:pos x="T8" y="T9"/>
                  </a:cxn>
                </a:cxnLst>
                <a:rect l="0" t="0" r="r" b="b"/>
                <a:pathLst>
                  <a:path w="146" h="847">
                    <a:moveTo>
                      <a:pt x="0" y="0"/>
                    </a:moveTo>
                    <a:lnTo>
                      <a:pt x="0" y="847"/>
                    </a:lnTo>
                    <a:lnTo>
                      <a:pt x="146" y="847"/>
                    </a:lnTo>
                    <a:lnTo>
                      <a:pt x="146" y="1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8" name="îSlíďè"/>
              <p:cNvSpPr/>
              <p:nvPr/>
            </p:nvSpPr>
            <p:spPr bwMode="auto">
              <a:xfrm>
                <a:off x="3200" y="2722"/>
                <a:ext cx="157" cy="858"/>
              </a:xfrm>
              <a:custGeom>
                <a:avLst/>
                <a:gdLst>
                  <a:gd name="T0" fmla="*/ 0 w 155"/>
                  <a:gd name="T1" fmla="*/ 5 h 850"/>
                  <a:gd name="T2" fmla="*/ 0 w 155"/>
                  <a:gd name="T3" fmla="*/ 850 h 850"/>
                  <a:gd name="T4" fmla="*/ 155 w 155"/>
                  <a:gd name="T5" fmla="*/ 850 h 850"/>
                  <a:gd name="T6" fmla="*/ 155 w 155"/>
                  <a:gd name="T7" fmla="*/ 23 h 850"/>
                  <a:gd name="T8" fmla="*/ 150 w 155"/>
                  <a:gd name="T9" fmla="*/ 18 h 850"/>
                  <a:gd name="T10" fmla="*/ 145 w 155"/>
                  <a:gd name="T11" fmla="*/ 23 h 850"/>
                  <a:gd name="T12" fmla="*/ 145 w 155"/>
                  <a:gd name="T13" fmla="*/ 840 h 850"/>
                  <a:gd name="T14" fmla="*/ 10 w 155"/>
                  <a:gd name="T15" fmla="*/ 840 h 850"/>
                  <a:gd name="T16" fmla="*/ 10 w 155"/>
                  <a:gd name="T17" fmla="*/ 5 h 850"/>
                  <a:gd name="T18" fmla="*/ 5 w 155"/>
                  <a:gd name="T19" fmla="*/ 0 h 850"/>
                  <a:gd name="T20" fmla="*/ 0 w 155"/>
                  <a:gd name="T21" fmla="*/ 5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850">
                    <a:moveTo>
                      <a:pt x="0" y="5"/>
                    </a:moveTo>
                    <a:cubicBezTo>
                      <a:pt x="0" y="850"/>
                      <a:pt x="0" y="850"/>
                      <a:pt x="0" y="850"/>
                    </a:cubicBezTo>
                    <a:cubicBezTo>
                      <a:pt x="155" y="850"/>
                      <a:pt x="155" y="850"/>
                      <a:pt x="155" y="850"/>
                    </a:cubicBezTo>
                    <a:cubicBezTo>
                      <a:pt x="155" y="23"/>
                      <a:pt x="155" y="23"/>
                      <a:pt x="155" y="23"/>
                    </a:cubicBezTo>
                    <a:cubicBezTo>
                      <a:pt x="155" y="20"/>
                      <a:pt x="153" y="18"/>
                      <a:pt x="150" y="18"/>
                    </a:cubicBezTo>
                    <a:cubicBezTo>
                      <a:pt x="148" y="18"/>
                      <a:pt x="145" y="20"/>
                      <a:pt x="145" y="23"/>
                    </a:cubicBezTo>
                    <a:cubicBezTo>
                      <a:pt x="145" y="840"/>
                      <a:pt x="145" y="840"/>
                      <a:pt x="145" y="840"/>
                    </a:cubicBezTo>
                    <a:cubicBezTo>
                      <a:pt x="10" y="840"/>
                      <a:pt x="10" y="840"/>
                      <a:pt x="10" y="840"/>
                    </a:cubicBezTo>
                    <a:cubicBezTo>
                      <a:pt x="10" y="5"/>
                      <a:pt x="10" y="5"/>
                      <a:pt x="10" y="5"/>
                    </a:cubicBezTo>
                    <a:cubicBezTo>
                      <a:pt x="10" y="3"/>
                      <a:pt x="8" y="0"/>
                      <a:pt x="5" y="0"/>
                    </a:cubicBezTo>
                    <a:cubicBezTo>
                      <a:pt x="3" y="0"/>
                      <a:pt x="0" y="3"/>
                      <a:pt x="0" y="5"/>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9" name="ïšlîḋe"/>
              <p:cNvSpPr/>
              <p:nvPr/>
            </p:nvSpPr>
            <p:spPr bwMode="auto">
              <a:xfrm>
                <a:off x="3182" y="2631"/>
                <a:ext cx="318" cy="23"/>
              </a:xfrm>
              <a:prstGeom prst="rect">
                <a:avLst/>
              </a:prstGeom>
              <a:solidFill>
                <a:srgbClr val="AF6C5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70" name="iŝľîḑe"/>
              <p:cNvSpPr/>
              <p:nvPr/>
            </p:nvSpPr>
            <p:spPr bwMode="auto">
              <a:xfrm>
                <a:off x="3177" y="2626"/>
                <a:ext cx="328" cy="33"/>
              </a:xfrm>
              <a:custGeom>
                <a:avLst/>
                <a:gdLst>
                  <a:gd name="T0" fmla="*/ 323 w 328"/>
                  <a:gd name="T1" fmla="*/ 28 h 33"/>
                  <a:gd name="T2" fmla="*/ 323 w 328"/>
                  <a:gd name="T3" fmla="*/ 23 h 33"/>
                  <a:gd name="T4" fmla="*/ 10 w 328"/>
                  <a:gd name="T5" fmla="*/ 23 h 33"/>
                  <a:gd name="T6" fmla="*/ 10 w 328"/>
                  <a:gd name="T7" fmla="*/ 10 h 33"/>
                  <a:gd name="T8" fmla="*/ 318 w 328"/>
                  <a:gd name="T9" fmla="*/ 10 h 33"/>
                  <a:gd name="T10" fmla="*/ 318 w 328"/>
                  <a:gd name="T11" fmla="*/ 28 h 33"/>
                  <a:gd name="T12" fmla="*/ 323 w 328"/>
                  <a:gd name="T13" fmla="*/ 28 h 33"/>
                  <a:gd name="T14" fmla="*/ 323 w 328"/>
                  <a:gd name="T15" fmla="*/ 23 h 33"/>
                  <a:gd name="T16" fmla="*/ 323 w 328"/>
                  <a:gd name="T17" fmla="*/ 28 h 33"/>
                  <a:gd name="T18" fmla="*/ 328 w 328"/>
                  <a:gd name="T19" fmla="*/ 28 h 33"/>
                  <a:gd name="T20" fmla="*/ 328 w 328"/>
                  <a:gd name="T21" fmla="*/ 0 h 33"/>
                  <a:gd name="T22" fmla="*/ 0 w 328"/>
                  <a:gd name="T23" fmla="*/ 0 h 33"/>
                  <a:gd name="T24" fmla="*/ 0 w 328"/>
                  <a:gd name="T25" fmla="*/ 33 h 33"/>
                  <a:gd name="T26" fmla="*/ 328 w 328"/>
                  <a:gd name="T27" fmla="*/ 33 h 33"/>
                  <a:gd name="T28" fmla="*/ 328 w 328"/>
                  <a:gd name="T29" fmla="*/ 28 h 33"/>
                  <a:gd name="T30" fmla="*/ 323 w 328"/>
                  <a:gd name="T31"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8" h="33">
                    <a:moveTo>
                      <a:pt x="323" y="28"/>
                    </a:moveTo>
                    <a:lnTo>
                      <a:pt x="323" y="23"/>
                    </a:lnTo>
                    <a:lnTo>
                      <a:pt x="10" y="23"/>
                    </a:lnTo>
                    <a:lnTo>
                      <a:pt x="10" y="10"/>
                    </a:lnTo>
                    <a:lnTo>
                      <a:pt x="318" y="10"/>
                    </a:lnTo>
                    <a:lnTo>
                      <a:pt x="318" y="28"/>
                    </a:lnTo>
                    <a:lnTo>
                      <a:pt x="323" y="28"/>
                    </a:lnTo>
                    <a:lnTo>
                      <a:pt x="323" y="23"/>
                    </a:lnTo>
                    <a:lnTo>
                      <a:pt x="323" y="28"/>
                    </a:lnTo>
                    <a:lnTo>
                      <a:pt x="328" y="28"/>
                    </a:lnTo>
                    <a:lnTo>
                      <a:pt x="328" y="0"/>
                    </a:lnTo>
                    <a:lnTo>
                      <a:pt x="0" y="0"/>
                    </a:lnTo>
                    <a:lnTo>
                      <a:pt x="0" y="33"/>
                    </a:lnTo>
                    <a:lnTo>
                      <a:pt x="328" y="33"/>
                    </a:lnTo>
                    <a:lnTo>
                      <a:pt x="328" y="28"/>
                    </a:lnTo>
                    <a:lnTo>
                      <a:pt x="323" y="28"/>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1" name="ïṧ1iḓe"/>
              <p:cNvSpPr/>
              <p:nvPr/>
            </p:nvSpPr>
            <p:spPr bwMode="auto">
              <a:xfrm>
                <a:off x="3380" y="2622"/>
                <a:ext cx="66" cy="41"/>
              </a:xfrm>
              <a:custGeom>
                <a:avLst/>
                <a:gdLst>
                  <a:gd name="T0" fmla="*/ 20 w 65"/>
                  <a:gd name="T1" fmla="*/ 41 h 41"/>
                  <a:gd name="T2" fmla="*/ 44 w 65"/>
                  <a:gd name="T3" fmla="*/ 41 h 41"/>
                  <a:gd name="T4" fmla="*/ 65 w 65"/>
                  <a:gd name="T5" fmla="*/ 20 h 41"/>
                  <a:gd name="T6" fmla="*/ 44 w 65"/>
                  <a:gd name="T7" fmla="*/ 0 h 41"/>
                  <a:gd name="T8" fmla="*/ 20 w 65"/>
                  <a:gd name="T9" fmla="*/ 0 h 41"/>
                  <a:gd name="T10" fmla="*/ 0 w 65"/>
                  <a:gd name="T11" fmla="*/ 20 h 41"/>
                  <a:gd name="T12" fmla="*/ 20 w 65"/>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65" h="41">
                    <a:moveTo>
                      <a:pt x="20" y="41"/>
                    </a:moveTo>
                    <a:cubicBezTo>
                      <a:pt x="44" y="41"/>
                      <a:pt x="44" y="41"/>
                      <a:pt x="44" y="41"/>
                    </a:cubicBezTo>
                    <a:cubicBezTo>
                      <a:pt x="56" y="41"/>
                      <a:pt x="65" y="32"/>
                      <a:pt x="65" y="20"/>
                    </a:cubicBezTo>
                    <a:cubicBezTo>
                      <a:pt x="65" y="9"/>
                      <a:pt x="56" y="0"/>
                      <a:pt x="44" y="0"/>
                    </a:cubicBezTo>
                    <a:cubicBezTo>
                      <a:pt x="20" y="0"/>
                      <a:pt x="20" y="0"/>
                      <a:pt x="20" y="0"/>
                    </a:cubicBezTo>
                    <a:cubicBezTo>
                      <a:pt x="9" y="0"/>
                      <a:pt x="0" y="9"/>
                      <a:pt x="0" y="20"/>
                    </a:cubicBezTo>
                    <a:cubicBezTo>
                      <a:pt x="0" y="32"/>
                      <a:pt x="9" y="41"/>
                      <a:pt x="20" y="41"/>
                    </a:cubicBezTo>
                    <a:close/>
                  </a:path>
                </a:pathLst>
              </a:custGeom>
              <a:solidFill>
                <a:srgbClr val="CDE0D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2" name="ï$líďê"/>
              <p:cNvSpPr/>
              <p:nvPr/>
            </p:nvSpPr>
            <p:spPr bwMode="auto">
              <a:xfrm>
                <a:off x="3375" y="2617"/>
                <a:ext cx="76" cy="51"/>
              </a:xfrm>
              <a:custGeom>
                <a:avLst/>
                <a:gdLst>
                  <a:gd name="T0" fmla="*/ 25 w 75"/>
                  <a:gd name="T1" fmla="*/ 46 h 51"/>
                  <a:gd name="T2" fmla="*/ 25 w 75"/>
                  <a:gd name="T3" fmla="*/ 51 h 51"/>
                  <a:gd name="T4" fmla="*/ 49 w 75"/>
                  <a:gd name="T5" fmla="*/ 51 h 51"/>
                  <a:gd name="T6" fmla="*/ 75 w 75"/>
                  <a:gd name="T7" fmla="*/ 25 h 51"/>
                  <a:gd name="T8" fmla="*/ 49 w 75"/>
                  <a:gd name="T9" fmla="*/ 0 h 51"/>
                  <a:gd name="T10" fmla="*/ 25 w 75"/>
                  <a:gd name="T11" fmla="*/ 0 h 51"/>
                  <a:gd name="T12" fmla="*/ 0 w 75"/>
                  <a:gd name="T13" fmla="*/ 25 h 51"/>
                  <a:gd name="T14" fmla="*/ 25 w 75"/>
                  <a:gd name="T15" fmla="*/ 51 h 51"/>
                  <a:gd name="T16" fmla="*/ 25 w 75"/>
                  <a:gd name="T17" fmla="*/ 46 h 51"/>
                  <a:gd name="T18" fmla="*/ 25 w 75"/>
                  <a:gd name="T19" fmla="*/ 41 h 51"/>
                  <a:gd name="T20" fmla="*/ 14 w 75"/>
                  <a:gd name="T21" fmla="*/ 36 h 51"/>
                  <a:gd name="T22" fmla="*/ 10 w 75"/>
                  <a:gd name="T23" fmla="*/ 25 h 51"/>
                  <a:gd name="T24" fmla="*/ 14 w 75"/>
                  <a:gd name="T25" fmla="*/ 15 h 51"/>
                  <a:gd name="T26" fmla="*/ 25 w 75"/>
                  <a:gd name="T27" fmla="*/ 10 h 51"/>
                  <a:gd name="T28" fmla="*/ 49 w 75"/>
                  <a:gd name="T29" fmla="*/ 10 h 51"/>
                  <a:gd name="T30" fmla="*/ 60 w 75"/>
                  <a:gd name="T31" fmla="*/ 15 h 51"/>
                  <a:gd name="T32" fmla="*/ 65 w 75"/>
                  <a:gd name="T33" fmla="*/ 25 h 51"/>
                  <a:gd name="T34" fmla="*/ 60 w 75"/>
                  <a:gd name="T35" fmla="*/ 36 h 51"/>
                  <a:gd name="T36" fmla="*/ 49 w 75"/>
                  <a:gd name="T37" fmla="*/ 41 h 51"/>
                  <a:gd name="T38" fmla="*/ 25 w 75"/>
                  <a:gd name="T39" fmla="*/ 41 h 51"/>
                  <a:gd name="T40" fmla="*/ 25 w 75"/>
                  <a:gd name="T41" fmla="*/ 4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51">
                    <a:moveTo>
                      <a:pt x="25" y="46"/>
                    </a:moveTo>
                    <a:cubicBezTo>
                      <a:pt x="25" y="51"/>
                      <a:pt x="25" y="51"/>
                      <a:pt x="25" y="51"/>
                    </a:cubicBezTo>
                    <a:cubicBezTo>
                      <a:pt x="49" y="51"/>
                      <a:pt x="49" y="51"/>
                      <a:pt x="49" y="51"/>
                    </a:cubicBezTo>
                    <a:cubicBezTo>
                      <a:pt x="63" y="51"/>
                      <a:pt x="75" y="39"/>
                      <a:pt x="75" y="25"/>
                    </a:cubicBezTo>
                    <a:cubicBezTo>
                      <a:pt x="75" y="12"/>
                      <a:pt x="63" y="0"/>
                      <a:pt x="49" y="0"/>
                    </a:cubicBezTo>
                    <a:cubicBezTo>
                      <a:pt x="25" y="0"/>
                      <a:pt x="25" y="0"/>
                      <a:pt x="25" y="0"/>
                    </a:cubicBezTo>
                    <a:cubicBezTo>
                      <a:pt x="11" y="0"/>
                      <a:pt x="0" y="12"/>
                      <a:pt x="0" y="25"/>
                    </a:cubicBezTo>
                    <a:cubicBezTo>
                      <a:pt x="0" y="39"/>
                      <a:pt x="11" y="51"/>
                      <a:pt x="25" y="51"/>
                    </a:cubicBezTo>
                    <a:cubicBezTo>
                      <a:pt x="25" y="46"/>
                      <a:pt x="25" y="46"/>
                      <a:pt x="25" y="46"/>
                    </a:cubicBezTo>
                    <a:cubicBezTo>
                      <a:pt x="25" y="41"/>
                      <a:pt x="25" y="41"/>
                      <a:pt x="25" y="41"/>
                    </a:cubicBezTo>
                    <a:cubicBezTo>
                      <a:pt x="21" y="41"/>
                      <a:pt x="17" y="39"/>
                      <a:pt x="14" y="36"/>
                    </a:cubicBezTo>
                    <a:cubicBezTo>
                      <a:pt x="12" y="33"/>
                      <a:pt x="10" y="30"/>
                      <a:pt x="10" y="25"/>
                    </a:cubicBezTo>
                    <a:cubicBezTo>
                      <a:pt x="10" y="21"/>
                      <a:pt x="12" y="18"/>
                      <a:pt x="14" y="15"/>
                    </a:cubicBezTo>
                    <a:cubicBezTo>
                      <a:pt x="17" y="12"/>
                      <a:pt x="21" y="10"/>
                      <a:pt x="25" y="10"/>
                    </a:cubicBezTo>
                    <a:cubicBezTo>
                      <a:pt x="49" y="10"/>
                      <a:pt x="49" y="10"/>
                      <a:pt x="49" y="10"/>
                    </a:cubicBezTo>
                    <a:cubicBezTo>
                      <a:pt x="54" y="10"/>
                      <a:pt x="57" y="12"/>
                      <a:pt x="60" y="15"/>
                    </a:cubicBezTo>
                    <a:cubicBezTo>
                      <a:pt x="63" y="18"/>
                      <a:pt x="65" y="21"/>
                      <a:pt x="65" y="25"/>
                    </a:cubicBezTo>
                    <a:cubicBezTo>
                      <a:pt x="65" y="30"/>
                      <a:pt x="63" y="33"/>
                      <a:pt x="60" y="36"/>
                    </a:cubicBezTo>
                    <a:cubicBezTo>
                      <a:pt x="57" y="39"/>
                      <a:pt x="54" y="41"/>
                      <a:pt x="49" y="41"/>
                    </a:cubicBezTo>
                    <a:cubicBezTo>
                      <a:pt x="25" y="41"/>
                      <a:pt x="25" y="41"/>
                      <a:pt x="25" y="41"/>
                    </a:cubicBezTo>
                    <a:lnTo>
                      <a:pt x="25" y="46"/>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3" name="î$ľiḓé"/>
              <p:cNvSpPr/>
              <p:nvPr/>
            </p:nvSpPr>
            <p:spPr bwMode="auto">
              <a:xfrm>
                <a:off x="3285" y="2070"/>
                <a:ext cx="102" cy="128"/>
              </a:xfrm>
              <a:custGeom>
                <a:avLst/>
                <a:gdLst>
                  <a:gd name="T0" fmla="*/ 0 w 101"/>
                  <a:gd name="T1" fmla="*/ 29 h 127"/>
                  <a:gd name="T2" fmla="*/ 0 w 101"/>
                  <a:gd name="T3" fmla="*/ 8 h 127"/>
                  <a:gd name="T4" fmla="*/ 8 w 101"/>
                  <a:gd name="T5" fmla="*/ 0 h 127"/>
                  <a:gd name="T6" fmla="*/ 101 w 101"/>
                  <a:gd name="T7" fmla="*/ 53 h 127"/>
                  <a:gd name="T8" fmla="*/ 101 w 101"/>
                  <a:gd name="T9" fmla="*/ 124 h 127"/>
                  <a:gd name="T10" fmla="*/ 97 w 101"/>
                  <a:gd name="T11" fmla="*/ 126 h 127"/>
                  <a:gd name="T12" fmla="*/ 0 w 101"/>
                  <a:gd name="T13" fmla="*/ 29 h 127"/>
                </a:gdLst>
                <a:ahLst/>
                <a:cxnLst>
                  <a:cxn ang="0">
                    <a:pos x="T0" y="T1"/>
                  </a:cxn>
                  <a:cxn ang="0">
                    <a:pos x="T2" y="T3"/>
                  </a:cxn>
                  <a:cxn ang="0">
                    <a:pos x="T4" y="T5"/>
                  </a:cxn>
                  <a:cxn ang="0">
                    <a:pos x="T6" y="T7"/>
                  </a:cxn>
                  <a:cxn ang="0">
                    <a:pos x="T8" y="T9"/>
                  </a:cxn>
                  <a:cxn ang="0">
                    <a:pos x="T10" y="T11"/>
                  </a:cxn>
                  <a:cxn ang="0">
                    <a:pos x="T12" y="T13"/>
                  </a:cxn>
                </a:cxnLst>
                <a:rect l="0" t="0" r="r" b="b"/>
                <a:pathLst>
                  <a:path w="101" h="127">
                    <a:moveTo>
                      <a:pt x="0" y="29"/>
                    </a:moveTo>
                    <a:cubicBezTo>
                      <a:pt x="0" y="8"/>
                      <a:pt x="0" y="8"/>
                      <a:pt x="0" y="8"/>
                    </a:cubicBezTo>
                    <a:cubicBezTo>
                      <a:pt x="0" y="3"/>
                      <a:pt x="4" y="0"/>
                      <a:pt x="8" y="0"/>
                    </a:cubicBezTo>
                    <a:cubicBezTo>
                      <a:pt x="101" y="53"/>
                      <a:pt x="101" y="53"/>
                      <a:pt x="101" y="53"/>
                    </a:cubicBezTo>
                    <a:cubicBezTo>
                      <a:pt x="101" y="124"/>
                      <a:pt x="101" y="124"/>
                      <a:pt x="101" y="124"/>
                    </a:cubicBezTo>
                    <a:cubicBezTo>
                      <a:pt x="101" y="126"/>
                      <a:pt x="99" y="127"/>
                      <a:pt x="97" y="126"/>
                    </a:cubicBez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4" name="iśľiďé"/>
              <p:cNvSpPr/>
              <p:nvPr/>
            </p:nvSpPr>
            <p:spPr bwMode="auto">
              <a:xfrm>
                <a:off x="3280" y="2064"/>
                <a:ext cx="113" cy="138"/>
              </a:xfrm>
              <a:custGeom>
                <a:avLst/>
                <a:gdLst>
                  <a:gd name="T0" fmla="*/ 5 w 111"/>
                  <a:gd name="T1" fmla="*/ 34 h 136"/>
                  <a:gd name="T2" fmla="*/ 10 w 111"/>
                  <a:gd name="T3" fmla="*/ 34 h 136"/>
                  <a:gd name="T4" fmla="*/ 10 w 111"/>
                  <a:gd name="T5" fmla="*/ 13 h 136"/>
                  <a:gd name="T6" fmla="*/ 13 w 111"/>
                  <a:gd name="T7" fmla="*/ 10 h 136"/>
                  <a:gd name="T8" fmla="*/ 13 w 111"/>
                  <a:gd name="T9" fmla="*/ 5 h 136"/>
                  <a:gd name="T10" fmla="*/ 11 w 111"/>
                  <a:gd name="T11" fmla="*/ 9 h 136"/>
                  <a:gd name="T12" fmla="*/ 100 w 111"/>
                  <a:gd name="T13" fmla="*/ 61 h 136"/>
                  <a:gd name="T14" fmla="*/ 101 w 111"/>
                  <a:gd name="T15" fmla="*/ 129 h 136"/>
                  <a:gd name="T16" fmla="*/ 104 w 111"/>
                  <a:gd name="T17" fmla="*/ 129 h 136"/>
                  <a:gd name="T18" fmla="*/ 102 w 111"/>
                  <a:gd name="T19" fmla="*/ 127 h 136"/>
                  <a:gd name="T20" fmla="*/ 101 w 111"/>
                  <a:gd name="T21" fmla="*/ 129 h 136"/>
                  <a:gd name="T22" fmla="*/ 104 w 111"/>
                  <a:gd name="T23" fmla="*/ 129 h 136"/>
                  <a:gd name="T24" fmla="*/ 102 w 111"/>
                  <a:gd name="T25" fmla="*/ 127 h 136"/>
                  <a:gd name="T26" fmla="*/ 104 w 111"/>
                  <a:gd name="T27" fmla="*/ 129 h 136"/>
                  <a:gd name="T28" fmla="*/ 104 w 111"/>
                  <a:gd name="T29" fmla="*/ 126 h 136"/>
                  <a:gd name="T30" fmla="*/ 102 w 111"/>
                  <a:gd name="T31" fmla="*/ 127 h 136"/>
                  <a:gd name="T32" fmla="*/ 104 w 111"/>
                  <a:gd name="T33" fmla="*/ 129 h 136"/>
                  <a:gd name="T34" fmla="*/ 104 w 111"/>
                  <a:gd name="T35" fmla="*/ 126 h 136"/>
                  <a:gd name="T36" fmla="*/ 104 w 111"/>
                  <a:gd name="T37" fmla="*/ 129 h 136"/>
                  <a:gd name="T38" fmla="*/ 106 w 111"/>
                  <a:gd name="T39" fmla="*/ 127 h 136"/>
                  <a:gd name="T40" fmla="*/ 104 w 111"/>
                  <a:gd name="T41" fmla="*/ 126 h 136"/>
                  <a:gd name="T42" fmla="*/ 104 w 111"/>
                  <a:gd name="T43" fmla="*/ 129 h 136"/>
                  <a:gd name="T44" fmla="*/ 106 w 111"/>
                  <a:gd name="T45" fmla="*/ 127 h 136"/>
                  <a:gd name="T46" fmla="*/ 106 w 111"/>
                  <a:gd name="T47" fmla="*/ 127 h 136"/>
                  <a:gd name="T48" fmla="*/ 8 w 111"/>
                  <a:gd name="T49" fmla="*/ 30 h 136"/>
                  <a:gd name="T50" fmla="*/ 5 w 111"/>
                  <a:gd name="T51" fmla="*/ 34 h 136"/>
                  <a:gd name="T52" fmla="*/ 10 w 111"/>
                  <a:gd name="T53" fmla="*/ 34 h 136"/>
                  <a:gd name="T54" fmla="*/ 5 w 111"/>
                  <a:gd name="T55" fmla="*/ 34 h 136"/>
                  <a:gd name="T56" fmla="*/ 1 w 111"/>
                  <a:gd name="T57" fmla="*/ 37 h 136"/>
                  <a:gd name="T58" fmla="*/ 99 w 111"/>
                  <a:gd name="T59" fmla="*/ 134 h 136"/>
                  <a:gd name="T60" fmla="*/ 99 w 111"/>
                  <a:gd name="T61" fmla="*/ 134 h 136"/>
                  <a:gd name="T62" fmla="*/ 104 w 111"/>
                  <a:gd name="T63" fmla="*/ 136 h 136"/>
                  <a:gd name="T64" fmla="*/ 108 w 111"/>
                  <a:gd name="T65" fmla="*/ 134 h 136"/>
                  <a:gd name="T66" fmla="*/ 110 w 111"/>
                  <a:gd name="T67" fmla="*/ 129 h 136"/>
                  <a:gd name="T68" fmla="*/ 110 w 111"/>
                  <a:gd name="T69" fmla="*/ 55 h 136"/>
                  <a:gd name="T70" fmla="*/ 14 w 111"/>
                  <a:gd name="T71" fmla="*/ 0 h 136"/>
                  <a:gd name="T72" fmla="*/ 13 w 111"/>
                  <a:gd name="T73" fmla="*/ 0 h 136"/>
                  <a:gd name="T74" fmla="*/ 0 w 111"/>
                  <a:gd name="T75" fmla="*/ 13 h 136"/>
                  <a:gd name="T76" fmla="*/ 0 w 111"/>
                  <a:gd name="T77" fmla="*/ 36 h 136"/>
                  <a:gd name="T78" fmla="*/ 1 w 111"/>
                  <a:gd name="T79" fmla="*/ 37 h 136"/>
                  <a:gd name="T80" fmla="*/ 5 w 111"/>
                  <a:gd name="T81" fmla="*/ 3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1" h="136">
                    <a:moveTo>
                      <a:pt x="5" y="34"/>
                    </a:moveTo>
                    <a:cubicBezTo>
                      <a:pt x="10" y="34"/>
                      <a:pt x="10" y="34"/>
                      <a:pt x="10" y="34"/>
                    </a:cubicBezTo>
                    <a:cubicBezTo>
                      <a:pt x="10" y="13"/>
                      <a:pt x="10" y="13"/>
                      <a:pt x="10" y="13"/>
                    </a:cubicBezTo>
                    <a:cubicBezTo>
                      <a:pt x="10" y="11"/>
                      <a:pt x="11" y="10"/>
                      <a:pt x="13" y="10"/>
                    </a:cubicBezTo>
                    <a:cubicBezTo>
                      <a:pt x="13" y="5"/>
                      <a:pt x="13" y="5"/>
                      <a:pt x="13" y="5"/>
                    </a:cubicBezTo>
                    <a:cubicBezTo>
                      <a:pt x="11" y="9"/>
                      <a:pt x="11" y="9"/>
                      <a:pt x="11" y="9"/>
                    </a:cubicBezTo>
                    <a:cubicBezTo>
                      <a:pt x="100" y="61"/>
                      <a:pt x="100" y="61"/>
                      <a:pt x="100" y="61"/>
                    </a:cubicBezTo>
                    <a:cubicBezTo>
                      <a:pt x="101" y="129"/>
                      <a:pt x="101" y="129"/>
                      <a:pt x="101" y="129"/>
                    </a:cubicBezTo>
                    <a:cubicBezTo>
                      <a:pt x="104" y="129"/>
                      <a:pt x="104" y="129"/>
                      <a:pt x="104" y="129"/>
                    </a:cubicBezTo>
                    <a:cubicBezTo>
                      <a:pt x="102" y="127"/>
                      <a:pt x="102" y="127"/>
                      <a:pt x="102" y="127"/>
                    </a:cubicBezTo>
                    <a:cubicBezTo>
                      <a:pt x="101" y="128"/>
                      <a:pt x="100" y="129"/>
                      <a:pt x="101" y="129"/>
                    </a:cubicBezTo>
                    <a:cubicBezTo>
                      <a:pt x="104" y="129"/>
                      <a:pt x="104" y="129"/>
                      <a:pt x="104" y="129"/>
                    </a:cubicBezTo>
                    <a:cubicBezTo>
                      <a:pt x="102" y="127"/>
                      <a:pt x="102" y="127"/>
                      <a:pt x="102" y="127"/>
                    </a:cubicBezTo>
                    <a:cubicBezTo>
                      <a:pt x="104" y="129"/>
                      <a:pt x="104" y="129"/>
                      <a:pt x="104" y="129"/>
                    </a:cubicBezTo>
                    <a:cubicBezTo>
                      <a:pt x="104" y="126"/>
                      <a:pt x="104" y="126"/>
                      <a:pt x="104" y="126"/>
                    </a:cubicBezTo>
                    <a:cubicBezTo>
                      <a:pt x="103" y="126"/>
                      <a:pt x="102" y="126"/>
                      <a:pt x="102" y="127"/>
                    </a:cubicBezTo>
                    <a:cubicBezTo>
                      <a:pt x="104" y="129"/>
                      <a:pt x="104" y="129"/>
                      <a:pt x="104" y="129"/>
                    </a:cubicBezTo>
                    <a:cubicBezTo>
                      <a:pt x="104" y="126"/>
                      <a:pt x="104" y="126"/>
                      <a:pt x="104" y="126"/>
                    </a:cubicBezTo>
                    <a:cubicBezTo>
                      <a:pt x="104" y="129"/>
                      <a:pt x="104" y="129"/>
                      <a:pt x="104" y="129"/>
                    </a:cubicBezTo>
                    <a:cubicBezTo>
                      <a:pt x="106" y="127"/>
                      <a:pt x="106" y="127"/>
                      <a:pt x="106" y="127"/>
                    </a:cubicBezTo>
                    <a:cubicBezTo>
                      <a:pt x="105" y="127"/>
                      <a:pt x="104" y="126"/>
                      <a:pt x="104" y="126"/>
                    </a:cubicBezTo>
                    <a:cubicBezTo>
                      <a:pt x="104" y="129"/>
                      <a:pt x="104" y="129"/>
                      <a:pt x="104" y="129"/>
                    </a:cubicBezTo>
                    <a:cubicBezTo>
                      <a:pt x="106" y="127"/>
                      <a:pt x="106" y="127"/>
                      <a:pt x="106" y="127"/>
                    </a:cubicBezTo>
                    <a:cubicBezTo>
                      <a:pt x="106" y="127"/>
                      <a:pt x="106" y="127"/>
                      <a:pt x="106" y="127"/>
                    </a:cubicBezTo>
                    <a:cubicBezTo>
                      <a:pt x="8" y="30"/>
                      <a:pt x="8" y="30"/>
                      <a:pt x="8" y="30"/>
                    </a:cubicBezTo>
                    <a:cubicBezTo>
                      <a:pt x="5" y="34"/>
                      <a:pt x="5" y="34"/>
                      <a:pt x="5" y="34"/>
                    </a:cubicBezTo>
                    <a:cubicBezTo>
                      <a:pt x="10" y="34"/>
                      <a:pt x="10" y="34"/>
                      <a:pt x="10" y="34"/>
                    </a:cubicBezTo>
                    <a:cubicBezTo>
                      <a:pt x="5" y="34"/>
                      <a:pt x="5" y="34"/>
                      <a:pt x="5" y="34"/>
                    </a:cubicBezTo>
                    <a:cubicBezTo>
                      <a:pt x="1" y="37"/>
                      <a:pt x="1" y="37"/>
                      <a:pt x="1" y="37"/>
                    </a:cubicBezTo>
                    <a:cubicBezTo>
                      <a:pt x="99" y="134"/>
                      <a:pt x="99" y="134"/>
                      <a:pt x="99" y="134"/>
                    </a:cubicBezTo>
                    <a:cubicBezTo>
                      <a:pt x="99" y="134"/>
                      <a:pt x="99" y="134"/>
                      <a:pt x="99" y="134"/>
                    </a:cubicBezTo>
                    <a:cubicBezTo>
                      <a:pt x="100" y="136"/>
                      <a:pt x="102" y="136"/>
                      <a:pt x="104" y="136"/>
                    </a:cubicBezTo>
                    <a:cubicBezTo>
                      <a:pt x="105" y="136"/>
                      <a:pt x="107" y="136"/>
                      <a:pt x="108" y="134"/>
                    </a:cubicBezTo>
                    <a:cubicBezTo>
                      <a:pt x="110" y="133"/>
                      <a:pt x="111" y="131"/>
                      <a:pt x="110" y="129"/>
                    </a:cubicBezTo>
                    <a:cubicBezTo>
                      <a:pt x="110" y="55"/>
                      <a:pt x="110" y="55"/>
                      <a:pt x="110" y="55"/>
                    </a:cubicBezTo>
                    <a:cubicBezTo>
                      <a:pt x="14" y="0"/>
                      <a:pt x="14" y="0"/>
                      <a:pt x="14" y="0"/>
                    </a:cubicBezTo>
                    <a:cubicBezTo>
                      <a:pt x="13" y="0"/>
                      <a:pt x="13" y="0"/>
                      <a:pt x="13" y="0"/>
                    </a:cubicBezTo>
                    <a:cubicBezTo>
                      <a:pt x="6" y="0"/>
                      <a:pt x="0" y="6"/>
                      <a:pt x="0" y="13"/>
                    </a:cubicBezTo>
                    <a:cubicBezTo>
                      <a:pt x="0" y="36"/>
                      <a:pt x="0" y="36"/>
                      <a:pt x="0" y="36"/>
                    </a:cubicBezTo>
                    <a:cubicBezTo>
                      <a:pt x="1" y="37"/>
                      <a:pt x="1" y="37"/>
                      <a:pt x="1" y="37"/>
                    </a:cubicBezTo>
                    <a:lnTo>
                      <a:pt x="5" y="34"/>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5" name="işlîďê"/>
              <p:cNvSpPr/>
              <p:nvPr/>
            </p:nvSpPr>
            <p:spPr bwMode="auto">
              <a:xfrm>
                <a:off x="3387" y="2123"/>
                <a:ext cx="36" cy="43"/>
              </a:xfrm>
              <a:custGeom>
                <a:avLst/>
                <a:gdLst>
                  <a:gd name="T0" fmla="*/ 27 w 35"/>
                  <a:gd name="T1" fmla="*/ 43 h 43"/>
                  <a:gd name="T2" fmla="*/ 7 w 35"/>
                  <a:gd name="T3" fmla="*/ 43 h 43"/>
                  <a:gd name="T4" fmla="*/ 0 w 35"/>
                  <a:gd name="T5" fmla="*/ 35 h 43"/>
                  <a:gd name="T6" fmla="*/ 0 w 35"/>
                  <a:gd name="T7" fmla="*/ 8 h 43"/>
                  <a:gd name="T8" fmla="*/ 7 w 35"/>
                  <a:gd name="T9" fmla="*/ 0 h 43"/>
                  <a:gd name="T10" fmla="*/ 27 w 35"/>
                  <a:gd name="T11" fmla="*/ 0 h 43"/>
                  <a:gd name="T12" fmla="*/ 35 w 35"/>
                  <a:gd name="T13" fmla="*/ 8 h 43"/>
                  <a:gd name="T14" fmla="*/ 35 w 35"/>
                  <a:gd name="T15" fmla="*/ 35 h 43"/>
                  <a:gd name="T16" fmla="*/ 27 w 35"/>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3">
                    <a:moveTo>
                      <a:pt x="27" y="43"/>
                    </a:moveTo>
                    <a:cubicBezTo>
                      <a:pt x="7" y="43"/>
                      <a:pt x="7" y="43"/>
                      <a:pt x="7" y="43"/>
                    </a:cubicBezTo>
                    <a:cubicBezTo>
                      <a:pt x="3" y="43"/>
                      <a:pt x="0" y="40"/>
                      <a:pt x="0" y="35"/>
                    </a:cubicBezTo>
                    <a:cubicBezTo>
                      <a:pt x="0" y="8"/>
                      <a:pt x="0" y="8"/>
                      <a:pt x="0" y="8"/>
                    </a:cubicBezTo>
                    <a:cubicBezTo>
                      <a:pt x="0" y="4"/>
                      <a:pt x="3" y="0"/>
                      <a:pt x="7" y="0"/>
                    </a:cubicBezTo>
                    <a:cubicBezTo>
                      <a:pt x="27" y="0"/>
                      <a:pt x="27" y="0"/>
                      <a:pt x="27" y="0"/>
                    </a:cubicBezTo>
                    <a:cubicBezTo>
                      <a:pt x="32" y="0"/>
                      <a:pt x="35" y="4"/>
                      <a:pt x="35" y="8"/>
                    </a:cubicBezTo>
                    <a:cubicBezTo>
                      <a:pt x="35" y="35"/>
                      <a:pt x="35" y="35"/>
                      <a:pt x="35" y="35"/>
                    </a:cubicBezTo>
                    <a:cubicBezTo>
                      <a:pt x="35" y="40"/>
                      <a:pt x="32" y="43"/>
                      <a:pt x="27" y="43"/>
                    </a:cubicBezTo>
                    <a:close/>
                  </a:path>
                </a:pathLst>
              </a:custGeom>
              <a:solidFill>
                <a:srgbClr val="E2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6" name="iṩḷíďê"/>
              <p:cNvSpPr/>
              <p:nvPr/>
            </p:nvSpPr>
            <p:spPr bwMode="auto">
              <a:xfrm>
                <a:off x="3382" y="2118"/>
                <a:ext cx="46" cy="53"/>
              </a:xfrm>
              <a:custGeom>
                <a:avLst/>
                <a:gdLst>
                  <a:gd name="T0" fmla="*/ 32 w 45"/>
                  <a:gd name="T1" fmla="*/ 48 h 53"/>
                  <a:gd name="T2" fmla="*/ 32 w 45"/>
                  <a:gd name="T3" fmla="*/ 43 h 53"/>
                  <a:gd name="T4" fmla="*/ 12 w 45"/>
                  <a:gd name="T5" fmla="*/ 43 h 53"/>
                  <a:gd name="T6" fmla="*/ 9 w 45"/>
                  <a:gd name="T7" fmla="*/ 40 h 53"/>
                  <a:gd name="T8" fmla="*/ 9 w 45"/>
                  <a:gd name="T9" fmla="*/ 13 h 53"/>
                  <a:gd name="T10" fmla="*/ 12 w 45"/>
                  <a:gd name="T11" fmla="*/ 10 h 53"/>
                  <a:gd name="T12" fmla="*/ 32 w 45"/>
                  <a:gd name="T13" fmla="*/ 10 h 53"/>
                  <a:gd name="T14" fmla="*/ 35 w 45"/>
                  <a:gd name="T15" fmla="*/ 13 h 53"/>
                  <a:gd name="T16" fmla="*/ 35 w 45"/>
                  <a:gd name="T17" fmla="*/ 40 h 53"/>
                  <a:gd name="T18" fmla="*/ 32 w 45"/>
                  <a:gd name="T19" fmla="*/ 43 h 53"/>
                  <a:gd name="T20" fmla="*/ 32 w 45"/>
                  <a:gd name="T21" fmla="*/ 48 h 53"/>
                  <a:gd name="T22" fmla="*/ 32 w 45"/>
                  <a:gd name="T23" fmla="*/ 53 h 53"/>
                  <a:gd name="T24" fmla="*/ 45 w 45"/>
                  <a:gd name="T25" fmla="*/ 40 h 53"/>
                  <a:gd name="T26" fmla="*/ 45 w 45"/>
                  <a:gd name="T27" fmla="*/ 13 h 53"/>
                  <a:gd name="T28" fmla="*/ 32 w 45"/>
                  <a:gd name="T29" fmla="*/ 0 h 53"/>
                  <a:gd name="T30" fmla="*/ 12 w 45"/>
                  <a:gd name="T31" fmla="*/ 0 h 53"/>
                  <a:gd name="T32" fmla="*/ 0 w 45"/>
                  <a:gd name="T33" fmla="*/ 13 h 53"/>
                  <a:gd name="T34" fmla="*/ 0 w 45"/>
                  <a:gd name="T35" fmla="*/ 40 h 53"/>
                  <a:gd name="T36" fmla="*/ 12 w 45"/>
                  <a:gd name="T37" fmla="*/ 53 h 53"/>
                  <a:gd name="T38" fmla="*/ 32 w 45"/>
                  <a:gd name="T39" fmla="*/ 53 h 53"/>
                  <a:gd name="T40" fmla="*/ 32 w 45"/>
                  <a:gd name="T41"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53">
                    <a:moveTo>
                      <a:pt x="32" y="48"/>
                    </a:moveTo>
                    <a:cubicBezTo>
                      <a:pt x="32" y="43"/>
                      <a:pt x="32" y="43"/>
                      <a:pt x="32" y="43"/>
                    </a:cubicBezTo>
                    <a:cubicBezTo>
                      <a:pt x="12" y="43"/>
                      <a:pt x="12" y="43"/>
                      <a:pt x="12" y="43"/>
                    </a:cubicBezTo>
                    <a:cubicBezTo>
                      <a:pt x="11" y="43"/>
                      <a:pt x="10" y="42"/>
                      <a:pt x="9" y="40"/>
                    </a:cubicBezTo>
                    <a:cubicBezTo>
                      <a:pt x="9" y="13"/>
                      <a:pt x="9" y="13"/>
                      <a:pt x="9" y="13"/>
                    </a:cubicBezTo>
                    <a:cubicBezTo>
                      <a:pt x="10" y="12"/>
                      <a:pt x="11" y="10"/>
                      <a:pt x="12" y="10"/>
                    </a:cubicBezTo>
                    <a:cubicBezTo>
                      <a:pt x="32" y="10"/>
                      <a:pt x="32" y="10"/>
                      <a:pt x="32" y="10"/>
                    </a:cubicBezTo>
                    <a:cubicBezTo>
                      <a:pt x="34" y="10"/>
                      <a:pt x="35" y="12"/>
                      <a:pt x="35" y="13"/>
                    </a:cubicBezTo>
                    <a:cubicBezTo>
                      <a:pt x="35" y="40"/>
                      <a:pt x="35" y="40"/>
                      <a:pt x="35" y="40"/>
                    </a:cubicBezTo>
                    <a:cubicBezTo>
                      <a:pt x="35" y="42"/>
                      <a:pt x="34" y="43"/>
                      <a:pt x="32" y="43"/>
                    </a:cubicBezTo>
                    <a:cubicBezTo>
                      <a:pt x="32" y="48"/>
                      <a:pt x="32" y="48"/>
                      <a:pt x="32" y="48"/>
                    </a:cubicBezTo>
                    <a:cubicBezTo>
                      <a:pt x="32" y="53"/>
                      <a:pt x="32" y="53"/>
                      <a:pt x="32" y="53"/>
                    </a:cubicBezTo>
                    <a:cubicBezTo>
                      <a:pt x="39" y="53"/>
                      <a:pt x="45" y="48"/>
                      <a:pt x="45" y="40"/>
                    </a:cubicBezTo>
                    <a:cubicBezTo>
                      <a:pt x="45" y="13"/>
                      <a:pt x="45" y="13"/>
                      <a:pt x="45" y="13"/>
                    </a:cubicBezTo>
                    <a:cubicBezTo>
                      <a:pt x="45" y="6"/>
                      <a:pt x="39" y="0"/>
                      <a:pt x="32" y="0"/>
                    </a:cubicBezTo>
                    <a:cubicBezTo>
                      <a:pt x="12" y="0"/>
                      <a:pt x="12" y="0"/>
                      <a:pt x="12" y="0"/>
                    </a:cubicBezTo>
                    <a:cubicBezTo>
                      <a:pt x="5" y="0"/>
                      <a:pt x="0" y="6"/>
                      <a:pt x="0" y="13"/>
                    </a:cubicBezTo>
                    <a:cubicBezTo>
                      <a:pt x="0" y="40"/>
                      <a:pt x="0" y="40"/>
                      <a:pt x="0" y="40"/>
                    </a:cubicBezTo>
                    <a:cubicBezTo>
                      <a:pt x="0" y="48"/>
                      <a:pt x="5" y="53"/>
                      <a:pt x="12" y="53"/>
                    </a:cubicBezTo>
                    <a:cubicBezTo>
                      <a:pt x="32" y="53"/>
                      <a:pt x="32" y="53"/>
                      <a:pt x="32" y="53"/>
                    </a:cubicBezTo>
                    <a:lnTo>
                      <a:pt x="32" y="48"/>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7" name="iṡliḍê"/>
              <p:cNvSpPr/>
              <p:nvPr/>
            </p:nvSpPr>
            <p:spPr bwMode="auto">
              <a:xfrm>
                <a:off x="3420" y="2088"/>
                <a:ext cx="21" cy="106"/>
              </a:xfrm>
              <a:custGeom>
                <a:avLst/>
                <a:gdLst>
                  <a:gd name="T0" fmla="*/ 0 w 21"/>
                  <a:gd name="T1" fmla="*/ 21 h 105"/>
                  <a:gd name="T2" fmla="*/ 8 w 21"/>
                  <a:gd name="T3" fmla="*/ 105 h 105"/>
                  <a:gd name="T4" fmla="*/ 21 w 21"/>
                  <a:gd name="T5" fmla="*/ 35 h 105"/>
                  <a:gd name="T6" fmla="*/ 14 w 21"/>
                  <a:gd name="T7" fmla="*/ 3 h 105"/>
                  <a:gd name="T8" fmla="*/ 10 w 21"/>
                  <a:gd name="T9" fmla="*/ 0 h 105"/>
                  <a:gd name="T10" fmla="*/ 0 w 21"/>
                  <a:gd name="T11" fmla="*/ 0 h 105"/>
                  <a:gd name="T12" fmla="*/ 0 w 21"/>
                  <a:gd name="T13" fmla="*/ 21 h 105"/>
                </a:gdLst>
                <a:ahLst/>
                <a:cxnLst>
                  <a:cxn ang="0">
                    <a:pos x="T0" y="T1"/>
                  </a:cxn>
                  <a:cxn ang="0">
                    <a:pos x="T2" y="T3"/>
                  </a:cxn>
                  <a:cxn ang="0">
                    <a:pos x="T4" y="T5"/>
                  </a:cxn>
                  <a:cxn ang="0">
                    <a:pos x="T6" y="T7"/>
                  </a:cxn>
                  <a:cxn ang="0">
                    <a:pos x="T8" y="T9"/>
                  </a:cxn>
                  <a:cxn ang="0">
                    <a:pos x="T10" y="T11"/>
                  </a:cxn>
                  <a:cxn ang="0">
                    <a:pos x="T12" y="T13"/>
                  </a:cxn>
                </a:cxnLst>
                <a:rect l="0" t="0" r="r" b="b"/>
                <a:pathLst>
                  <a:path w="21" h="105">
                    <a:moveTo>
                      <a:pt x="0" y="21"/>
                    </a:moveTo>
                    <a:cubicBezTo>
                      <a:pt x="8" y="105"/>
                      <a:pt x="8" y="105"/>
                      <a:pt x="8" y="105"/>
                    </a:cubicBezTo>
                    <a:cubicBezTo>
                      <a:pt x="21" y="35"/>
                      <a:pt x="21" y="35"/>
                      <a:pt x="21" y="35"/>
                    </a:cubicBezTo>
                    <a:cubicBezTo>
                      <a:pt x="14" y="3"/>
                      <a:pt x="14" y="3"/>
                      <a:pt x="14" y="3"/>
                    </a:cubicBezTo>
                    <a:cubicBezTo>
                      <a:pt x="14" y="1"/>
                      <a:pt x="12" y="0"/>
                      <a:pt x="10" y="0"/>
                    </a:cubicBezTo>
                    <a:cubicBezTo>
                      <a:pt x="0" y="0"/>
                      <a:pt x="0" y="0"/>
                      <a:pt x="0" y="0"/>
                    </a:cubicBezTo>
                    <a:lnTo>
                      <a:pt x="0"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8" name="iṣḻíde"/>
              <p:cNvSpPr/>
              <p:nvPr/>
            </p:nvSpPr>
            <p:spPr bwMode="auto">
              <a:xfrm>
                <a:off x="3415" y="2083"/>
                <a:ext cx="32" cy="146"/>
              </a:xfrm>
              <a:custGeom>
                <a:avLst/>
                <a:gdLst>
                  <a:gd name="T0" fmla="*/ 5 w 32"/>
                  <a:gd name="T1" fmla="*/ 26 h 145"/>
                  <a:gd name="T2" fmla="*/ 0 w 32"/>
                  <a:gd name="T3" fmla="*/ 27 h 145"/>
                  <a:gd name="T4" fmla="*/ 11 w 32"/>
                  <a:gd name="T5" fmla="*/ 145 h 145"/>
                  <a:gd name="T6" fmla="*/ 32 w 32"/>
                  <a:gd name="T7" fmla="*/ 40 h 145"/>
                  <a:gd name="T8" fmla="*/ 24 w 32"/>
                  <a:gd name="T9" fmla="*/ 7 h 145"/>
                  <a:gd name="T10" fmla="*/ 19 w 32"/>
                  <a:gd name="T11" fmla="*/ 8 h 145"/>
                  <a:gd name="T12" fmla="*/ 24 w 32"/>
                  <a:gd name="T13" fmla="*/ 7 h 145"/>
                  <a:gd name="T14" fmla="*/ 15 w 32"/>
                  <a:gd name="T15" fmla="*/ 0 h 145"/>
                  <a:gd name="T16" fmla="*/ 0 w 32"/>
                  <a:gd name="T17" fmla="*/ 0 h 145"/>
                  <a:gd name="T18" fmla="*/ 0 w 32"/>
                  <a:gd name="T19" fmla="*/ 27 h 145"/>
                  <a:gd name="T20" fmla="*/ 0 w 32"/>
                  <a:gd name="T21" fmla="*/ 27 h 145"/>
                  <a:gd name="T22" fmla="*/ 5 w 32"/>
                  <a:gd name="T23" fmla="*/ 26 h 145"/>
                  <a:gd name="T24" fmla="*/ 10 w 32"/>
                  <a:gd name="T25" fmla="*/ 26 h 145"/>
                  <a:gd name="T26" fmla="*/ 10 w 32"/>
                  <a:gd name="T27" fmla="*/ 10 h 145"/>
                  <a:gd name="T28" fmla="*/ 15 w 32"/>
                  <a:gd name="T29" fmla="*/ 10 h 145"/>
                  <a:gd name="T30" fmla="*/ 15 w 32"/>
                  <a:gd name="T31" fmla="*/ 9 h 145"/>
                  <a:gd name="T32" fmla="*/ 14 w 32"/>
                  <a:gd name="T33" fmla="*/ 9 h 145"/>
                  <a:gd name="T34" fmla="*/ 15 w 32"/>
                  <a:gd name="T35" fmla="*/ 10 h 145"/>
                  <a:gd name="T36" fmla="*/ 15 w 32"/>
                  <a:gd name="T37" fmla="*/ 9 h 145"/>
                  <a:gd name="T38" fmla="*/ 14 w 32"/>
                  <a:gd name="T39" fmla="*/ 9 h 145"/>
                  <a:gd name="T40" fmla="*/ 14 w 32"/>
                  <a:gd name="T41" fmla="*/ 9 h 145"/>
                  <a:gd name="T42" fmla="*/ 21 w 32"/>
                  <a:gd name="T43" fmla="*/ 40 h 145"/>
                  <a:gd name="T44" fmla="*/ 15 w 32"/>
                  <a:gd name="T45" fmla="*/ 75 h 145"/>
                  <a:gd name="T46" fmla="*/ 10 w 32"/>
                  <a:gd name="T47" fmla="*/ 26 h 145"/>
                  <a:gd name="T48" fmla="*/ 5 w 32"/>
                  <a:gd name="T49" fmla="*/ 26 h 145"/>
                  <a:gd name="T50" fmla="*/ 10 w 32"/>
                  <a:gd name="T51" fmla="*/ 26 h 145"/>
                  <a:gd name="T52" fmla="*/ 5 w 32"/>
                  <a:gd name="T53" fmla="*/ 2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145">
                    <a:moveTo>
                      <a:pt x="5" y="26"/>
                    </a:moveTo>
                    <a:cubicBezTo>
                      <a:pt x="0" y="27"/>
                      <a:pt x="0" y="27"/>
                      <a:pt x="0" y="27"/>
                    </a:cubicBezTo>
                    <a:cubicBezTo>
                      <a:pt x="11" y="145"/>
                      <a:pt x="11" y="145"/>
                      <a:pt x="11" y="145"/>
                    </a:cubicBezTo>
                    <a:cubicBezTo>
                      <a:pt x="32" y="40"/>
                      <a:pt x="32" y="40"/>
                      <a:pt x="32" y="40"/>
                    </a:cubicBezTo>
                    <a:cubicBezTo>
                      <a:pt x="24" y="7"/>
                      <a:pt x="24" y="7"/>
                      <a:pt x="24" y="7"/>
                    </a:cubicBezTo>
                    <a:cubicBezTo>
                      <a:pt x="19" y="8"/>
                      <a:pt x="19" y="8"/>
                      <a:pt x="19" y="8"/>
                    </a:cubicBezTo>
                    <a:cubicBezTo>
                      <a:pt x="24" y="7"/>
                      <a:pt x="24" y="7"/>
                      <a:pt x="24" y="7"/>
                    </a:cubicBezTo>
                    <a:cubicBezTo>
                      <a:pt x="23" y="3"/>
                      <a:pt x="20" y="0"/>
                      <a:pt x="15" y="0"/>
                    </a:cubicBezTo>
                    <a:cubicBezTo>
                      <a:pt x="0" y="0"/>
                      <a:pt x="0" y="0"/>
                      <a:pt x="0" y="0"/>
                    </a:cubicBezTo>
                    <a:cubicBezTo>
                      <a:pt x="0" y="27"/>
                      <a:pt x="0" y="27"/>
                      <a:pt x="0" y="27"/>
                    </a:cubicBezTo>
                    <a:cubicBezTo>
                      <a:pt x="0" y="27"/>
                      <a:pt x="0" y="27"/>
                      <a:pt x="0" y="27"/>
                    </a:cubicBezTo>
                    <a:cubicBezTo>
                      <a:pt x="5" y="26"/>
                      <a:pt x="5" y="26"/>
                      <a:pt x="5" y="26"/>
                    </a:cubicBezTo>
                    <a:cubicBezTo>
                      <a:pt x="10" y="26"/>
                      <a:pt x="10" y="26"/>
                      <a:pt x="10" y="26"/>
                    </a:cubicBezTo>
                    <a:cubicBezTo>
                      <a:pt x="10" y="10"/>
                      <a:pt x="10" y="10"/>
                      <a:pt x="10" y="10"/>
                    </a:cubicBezTo>
                    <a:cubicBezTo>
                      <a:pt x="15" y="10"/>
                      <a:pt x="15" y="10"/>
                      <a:pt x="15" y="10"/>
                    </a:cubicBezTo>
                    <a:cubicBezTo>
                      <a:pt x="15" y="9"/>
                      <a:pt x="15" y="9"/>
                      <a:pt x="15" y="9"/>
                    </a:cubicBezTo>
                    <a:cubicBezTo>
                      <a:pt x="14" y="9"/>
                      <a:pt x="14" y="9"/>
                      <a:pt x="14" y="9"/>
                    </a:cubicBezTo>
                    <a:cubicBezTo>
                      <a:pt x="14" y="9"/>
                      <a:pt x="15" y="10"/>
                      <a:pt x="15" y="10"/>
                    </a:cubicBezTo>
                    <a:cubicBezTo>
                      <a:pt x="15" y="9"/>
                      <a:pt x="15" y="9"/>
                      <a:pt x="15" y="9"/>
                    </a:cubicBezTo>
                    <a:cubicBezTo>
                      <a:pt x="14" y="9"/>
                      <a:pt x="14" y="9"/>
                      <a:pt x="14" y="9"/>
                    </a:cubicBezTo>
                    <a:cubicBezTo>
                      <a:pt x="14" y="9"/>
                      <a:pt x="14" y="9"/>
                      <a:pt x="14" y="9"/>
                    </a:cubicBezTo>
                    <a:cubicBezTo>
                      <a:pt x="21" y="40"/>
                      <a:pt x="21" y="40"/>
                      <a:pt x="21" y="40"/>
                    </a:cubicBezTo>
                    <a:cubicBezTo>
                      <a:pt x="15" y="75"/>
                      <a:pt x="15" y="75"/>
                      <a:pt x="15" y="75"/>
                    </a:cubicBezTo>
                    <a:cubicBezTo>
                      <a:pt x="10" y="26"/>
                      <a:pt x="10" y="26"/>
                      <a:pt x="10" y="26"/>
                    </a:cubicBezTo>
                    <a:cubicBezTo>
                      <a:pt x="5" y="26"/>
                      <a:pt x="5" y="26"/>
                      <a:pt x="5" y="26"/>
                    </a:cubicBezTo>
                    <a:cubicBezTo>
                      <a:pt x="10" y="26"/>
                      <a:pt x="10" y="26"/>
                      <a:pt x="10" y="26"/>
                    </a:cubicBezTo>
                    <a:lnTo>
                      <a:pt x="5" y="26"/>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9" name="îSḻïḍè"/>
              <p:cNvSpPr/>
              <p:nvPr/>
            </p:nvSpPr>
            <p:spPr bwMode="auto">
              <a:xfrm>
                <a:off x="3977" y="2175"/>
                <a:ext cx="480" cy="240"/>
              </a:xfrm>
              <a:custGeom>
                <a:avLst/>
                <a:gdLst>
                  <a:gd name="T0" fmla="*/ 0 w 475"/>
                  <a:gd name="T1" fmla="*/ 160 h 237"/>
                  <a:gd name="T2" fmla="*/ 333 w 475"/>
                  <a:gd name="T3" fmla="*/ 21 h 237"/>
                  <a:gd name="T4" fmla="*/ 413 w 475"/>
                  <a:gd name="T5" fmla="*/ 24 h 237"/>
                  <a:gd name="T6" fmla="*/ 451 w 475"/>
                  <a:gd name="T7" fmla="*/ 65 h 237"/>
                  <a:gd name="T8" fmla="*/ 21 w 475"/>
                  <a:gd name="T9" fmla="*/ 237 h 237"/>
                </a:gdLst>
                <a:ahLst/>
                <a:cxnLst>
                  <a:cxn ang="0">
                    <a:pos x="T0" y="T1"/>
                  </a:cxn>
                  <a:cxn ang="0">
                    <a:pos x="T2" y="T3"/>
                  </a:cxn>
                  <a:cxn ang="0">
                    <a:pos x="T4" y="T5"/>
                  </a:cxn>
                  <a:cxn ang="0">
                    <a:pos x="T6" y="T7"/>
                  </a:cxn>
                  <a:cxn ang="0">
                    <a:pos x="T8" y="T9"/>
                  </a:cxn>
                </a:cxnLst>
                <a:rect l="0" t="0" r="r" b="b"/>
                <a:pathLst>
                  <a:path w="475" h="237">
                    <a:moveTo>
                      <a:pt x="0" y="160"/>
                    </a:moveTo>
                    <a:cubicBezTo>
                      <a:pt x="333" y="21"/>
                      <a:pt x="333" y="21"/>
                      <a:pt x="333" y="21"/>
                    </a:cubicBezTo>
                    <a:cubicBezTo>
                      <a:pt x="356" y="12"/>
                      <a:pt x="403" y="0"/>
                      <a:pt x="413" y="24"/>
                    </a:cubicBezTo>
                    <a:cubicBezTo>
                      <a:pt x="422" y="48"/>
                      <a:pt x="475" y="55"/>
                      <a:pt x="451" y="65"/>
                    </a:cubicBezTo>
                    <a:cubicBezTo>
                      <a:pt x="21" y="237"/>
                      <a:pt x="21" y="237"/>
                      <a:pt x="21" y="237"/>
                    </a:cubicBezTo>
                  </a:path>
                </a:pathLst>
              </a:custGeom>
              <a:solidFill>
                <a:srgbClr val="FFED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0" name="îṣḷídê"/>
              <p:cNvSpPr/>
              <p:nvPr/>
            </p:nvSpPr>
            <p:spPr bwMode="auto">
              <a:xfrm>
                <a:off x="3972" y="2181"/>
                <a:ext cx="472" cy="240"/>
              </a:xfrm>
              <a:custGeom>
                <a:avLst/>
                <a:gdLst>
                  <a:gd name="T0" fmla="*/ 7 w 467"/>
                  <a:gd name="T1" fmla="*/ 160 h 238"/>
                  <a:gd name="T2" fmla="*/ 340 w 467"/>
                  <a:gd name="T3" fmla="*/ 21 h 238"/>
                  <a:gd name="T4" fmla="*/ 338 w 467"/>
                  <a:gd name="T5" fmla="*/ 16 h 238"/>
                  <a:gd name="T6" fmla="*/ 339 w 467"/>
                  <a:gd name="T7" fmla="*/ 21 h 238"/>
                  <a:gd name="T8" fmla="*/ 389 w 467"/>
                  <a:gd name="T9" fmla="*/ 10 h 238"/>
                  <a:gd name="T10" fmla="*/ 405 w 467"/>
                  <a:gd name="T11" fmla="*/ 13 h 238"/>
                  <a:gd name="T12" fmla="*/ 413 w 467"/>
                  <a:gd name="T13" fmla="*/ 21 h 238"/>
                  <a:gd name="T14" fmla="*/ 425 w 467"/>
                  <a:gd name="T15" fmla="*/ 35 h 238"/>
                  <a:gd name="T16" fmla="*/ 448 w 467"/>
                  <a:gd name="T17" fmla="*/ 49 h 238"/>
                  <a:gd name="T18" fmla="*/ 456 w 467"/>
                  <a:gd name="T19" fmla="*/ 54 h 238"/>
                  <a:gd name="T20" fmla="*/ 458 w 467"/>
                  <a:gd name="T21" fmla="*/ 55 h 238"/>
                  <a:gd name="T22" fmla="*/ 458 w 467"/>
                  <a:gd name="T23" fmla="*/ 55 h 238"/>
                  <a:gd name="T24" fmla="*/ 459 w 467"/>
                  <a:gd name="T25" fmla="*/ 55 h 238"/>
                  <a:gd name="T26" fmla="*/ 457 w 467"/>
                  <a:gd name="T27" fmla="*/ 55 h 238"/>
                  <a:gd name="T28" fmla="*/ 458 w 467"/>
                  <a:gd name="T29" fmla="*/ 55 h 238"/>
                  <a:gd name="T30" fmla="*/ 459 w 467"/>
                  <a:gd name="T31" fmla="*/ 55 h 238"/>
                  <a:gd name="T32" fmla="*/ 457 w 467"/>
                  <a:gd name="T33" fmla="*/ 55 h 238"/>
                  <a:gd name="T34" fmla="*/ 460 w 467"/>
                  <a:gd name="T35" fmla="*/ 55 h 238"/>
                  <a:gd name="T36" fmla="*/ 458 w 467"/>
                  <a:gd name="T37" fmla="*/ 53 h 238"/>
                  <a:gd name="T38" fmla="*/ 457 w 467"/>
                  <a:gd name="T39" fmla="*/ 55 h 238"/>
                  <a:gd name="T40" fmla="*/ 460 w 467"/>
                  <a:gd name="T41" fmla="*/ 55 h 238"/>
                  <a:gd name="T42" fmla="*/ 458 w 467"/>
                  <a:gd name="T43" fmla="*/ 53 h 238"/>
                  <a:gd name="T44" fmla="*/ 459 w 467"/>
                  <a:gd name="T45" fmla="*/ 54 h 238"/>
                  <a:gd name="T46" fmla="*/ 458 w 467"/>
                  <a:gd name="T47" fmla="*/ 53 h 238"/>
                  <a:gd name="T48" fmla="*/ 458 w 467"/>
                  <a:gd name="T49" fmla="*/ 53 h 238"/>
                  <a:gd name="T50" fmla="*/ 459 w 467"/>
                  <a:gd name="T51" fmla="*/ 54 h 238"/>
                  <a:gd name="T52" fmla="*/ 458 w 467"/>
                  <a:gd name="T53" fmla="*/ 53 h 238"/>
                  <a:gd name="T54" fmla="*/ 458 w 467"/>
                  <a:gd name="T55" fmla="*/ 53 h 238"/>
                  <a:gd name="T56" fmla="*/ 458 w 467"/>
                  <a:gd name="T57" fmla="*/ 53 h 238"/>
                  <a:gd name="T58" fmla="*/ 458 w 467"/>
                  <a:gd name="T59" fmla="*/ 53 h 238"/>
                  <a:gd name="T60" fmla="*/ 458 w 467"/>
                  <a:gd name="T61" fmla="*/ 53 h 238"/>
                  <a:gd name="T62" fmla="*/ 458 w 467"/>
                  <a:gd name="T63" fmla="*/ 53 h 238"/>
                  <a:gd name="T64" fmla="*/ 458 w 467"/>
                  <a:gd name="T65" fmla="*/ 53 h 238"/>
                  <a:gd name="T66" fmla="*/ 454 w 467"/>
                  <a:gd name="T67" fmla="*/ 55 h 238"/>
                  <a:gd name="T68" fmla="*/ 24 w 467"/>
                  <a:gd name="T69" fmla="*/ 227 h 238"/>
                  <a:gd name="T70" fmla="*/ 21 w 467"/>
                  <a:gd name="T71" fmla="*/ 234 h 238"/>
                  <a:gd name="T72" fmla="*/ 27 w 467"/>
                  <a:gd name="T73" fmla="*/ 237 h 238"/>
                  <a:gd name="T74" fmla="*/ 458 w 467"/>
                  <a:gd name="T75" fmla="*/ 64 h 238"/>
                  <a:gd name="T76" fmla="*/ 458 w 467"/>
                  <a:gd name="T77" fmla="*/ 64 h 238"/>
                  <a:gd name="T78" fmla="*/ 464 w 467"/>
                  <a:gd name="T79" fmla="*/ 61 h 238"/>
                  <a:gd name="T80" fmla="*/ 466 w 467"/>
                  <a:gd name="T81" fmla="*/ 58 h 238"/>
                  <a:gd name="T82" fmla="*/ 467 w 467"/>
                  <a:gd name="T83" fmla="*/ 55 h 238"/>
                  <a:gd name="T84" fmla="*/ 466 w 467"/>
                  <a:gd name="T85" fmla="*/ 51 h 238"/>
                  <a:gd name="T86" fmla="*/ 462 w 467"/>
                  <a:gd name="T87" fmla="*/ 46 h 238"/>
                  <a:gd name="T88" fmla="*/ 452 w 467"/>
                  <a:gd name="T89" fmla="*/ 40 h 238"/>
                  <a:gd name="T90" fmla="*/ 434 w 467"/>
                  <a:gd name="T91" fmla="*/ 30 h 238"/>
                  <a:gd name="T92" fmla="*/ 423 w 467"/>
                  <a:gd name="T93" fmla="*/ 17 h 238"/>
                  <a:gd name="T94" fmla="*/ 409 w 467"/>
                  <a:gd name="T95" fmla="*/ 3 h 238"/>
                  <a:gd name="T96" fmla="*/ 389 w 467"/>
                  <a:gd name="T97" fmla="*/ 0 h 238"/>
                  <a:gd name="T98" fmla="*/ 336 w 467"/>
                  <a:gd name="T99" fmla="*/ 12 h 238"/>
                  <a:gd name="T100" fmla="*/ 336 w 467"/>
                  <a:gd name="T101" fmla="*/ 12 h 238"/>
                  <a:gd name="T102" fmla="*/ 4 w 467"/>
                  <a:gd name="T103" fmla="*/ 150 h 238"/>
                  <a:gd name="T104" fmla="*/ 1 w 467"/>
                  <a:gd name="T105" fmla="*/ 157 h 238"/>
                  <a:gd name="T106" fmla="*/ 7 w 467"/>
                  <a:gd name="T107" fmla="*/ 16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7" h="238">
                    <a:moveTo>
                      <a:pt x="7" y="160"/>
                    </a:moveTo>
                    <a:cubicBezTo>
                      <a:pt x="340" y="21"/>
                      <a:pt x="340" y="21"/>
                      <a:pt x="340" y="21"/>
                    </a:cubicBezTo>
                    <a:cubicBezTo>
                      <a:pt x="338" y="16"/>
                      <a:pt x="338" y="16"/>
                      <a:pt x="338" y="16"/>
                    </a:cubicBezTo>
                    <a:cubicBezTo>
                      <a:pt x="339" y="21"/>
                      <a:pt x="339" y="21"/>
                      <a:pt x="339" y="21"/>
                    </a:cubicBezTo>
                    <a:cubicBezTo>
                      <a:pt x="352" y="16"/>
                      <a:pt x="373" y="10"/>
                      <a:pt x="389" y="10"/>
                    </a:cubicBezTo>
                    <a:cubicBezTo>
                      <a:pt x="395" y="10"/>
                      <a:pt x="401" y="11"/>
                      <a:pt x="405" y="13"/>
                    </a:cubicBezTo>
                    <a:cubicBezTo>
                      <a:pt x="409" y="15"/>
                      <a:pt x="412" y="17"/>
                      <a:pt x="413" y="21"/>
                    </a:cubicBezTo>
                    <a:cubicBezTo>
                      <a:pt x="416" y="27"/>
                      <a:pt x="420" y="32"/>
                      <a:pt x="425" y="35"/>
                    </a:cubicBezTo>
                    <a:cubicBezTo>
                      <a:pt x="432" y="41"/>
                      <a:pt x="441" y="46"/>
                      <a:pt x="448" y="49"/>
                    </a:cubicBezTo>
                    <a:cubicBezTo>
                      <a:pt x="451" y="51"/>
                      <a:pt x="454" y="53"/>
                      <a:pt x="456" y="54"/>
                    </a:cubicBezTo>
                    <a:cubicBezTo>
                      <a:pt x="457" y="55"/>
                      <a:pt x="457" y="55"/>
                      <a:pt x="458" y="55"/>
                    </a:cubicBezTo>
                    <a:cubicBezTo>
                      <a:pt x="458" y="55"/>
                      <a:pt x="458" y="55"/>
                      <a:pt x="458" y="55"/>
                    </a:cubicBezTo>
                    <a:cubicBezTo>
                      <a:pt x="459" y="55"/>
                      <a:pt x="459" y="55"/>
                      <a:pt x="459" y="55"/>
                    </a:cubicBezTo>
                    <a:cubicBezTo>
                      <a:pt x="457" y="55"/>
                      <a:pt x="457" y="55"/>
                      <a:pt x="457" y="55"/>
                    </a:cubicBezTo>
                    <a:cubicBezTo>
                      <a:pt x="457" y="55"/>
                      <a:pt x="458" y="55"/>
                      <a:pt x="458" y="55"/>
                    </a:cubicBezTo>
                    <a:cubicBezTo>
                      <a:pt x="459" y="55"/>
                      <a:pt x="459" y="55"/>
                      <a:pt x="459" y="55"/>
                    </a:cubicBezTo>
                    <a:cubicBezTo>
                      <a:pt x="457" y="55"/>
                      <a:pt x="457" y="55"/>
                      <a:pt x="457" y="55"/>
                    </a:cubicBezTo>
                    <a:cubicBezTo>
                      <a:pt x="460" y="55"/>
                      <a:pt x="460" y="55"/>
                      <a:pt x="460" y="55"/>
                    </a:cubicBezTo>
                    <a:cubicBezTo>
                      <a:pt x="458" y="53"/>
                      <a:pt x="458" y="53"/>
                      <a:pt x="458" y="53"/>
                    </a:cubicBezTo>
                    <a:cubicBezTo>
                      <a:pt x="458" y="54"/>
                      <a:pt x="457" y="54"/>
                      <a:pt x="457" y="55"/>
                    </a:cubicBezTo>
                    <a:cubicBezTo>
                      <a:pt x="460" y="55"/>
                      <a:pt x="460" y="55"/>
                      <a:pt x="460" y="55"/>
                    </a:cubicBezTo>
                    <a:cubicBezTo>
                      <a:pt x="458" y="53"/>
                      <a:pt x="458" y="53"/>
                      <a:pt x="458" y="53"/>
                    </a:cubicBezTo>
                    <a:cubicBezTo>
                      <a:pt x="459" y="54"/>
                      <a:pt x="459" y="54"/>
                      <a:pt x="459" y="54"/>
                    </a:cubicBezTo>
                    <a:cubicBezTo>
                      <a:pt x="458" y="53"/>
                      <a:pt x="458" y="53"/>
                      <a:pt x="458" y="53"/>
                    </a:cubicBezTo>
                    <a:cubicBezTo>
                      <a:pt x="458" y="53"/>
                      <a:pt x="458" y="53"/>
                      <a:pt x="458" y="53"/>
                    </a:cubicBezTo>
                    <a:cubicBezTo>
                      <a:pt x="459" y="54"/>
                      <a:pt x="459" y="54"/>
                      <a:pt x="459" y="54"/>
                    </a:cubicBezTo>
                    <a:cubicBezTo>
                      <a:pt x="458" y="53"/>
                      <a:pt x="458" y="53"/>
                      <a:pt x="458" y="53"/>
                    </a:cubicBezTo>
                    <a:cubicBezTo>
                      <a:pt x="458" y="53"/>
                      <a:pt x="458" y="53"/>
                      <a:pt x="458" y="53"/>
                    </a:cubicBezTo>
                    <a:cubicBezTo>
                      <a:pt x="458" y="53"/>
                      <a:pt x="458" y="53"/>
                      <a:pt x="458" y="53"/>
                    </a:cubicBezTo>
                    <a:cubicBezTo>
                      <a:pt x="458" y="53"/>
                      <a:pt x="458" y="53"/>
                      <a:pt x="458" y="53"/>
                    </a:cubicBezTo>
                    <a:cubicBezTo>
                      <a:pt x="458" y="53"/>
                      <a:pt x="458" y="53"/>
                      <a:pt x="458" y="53"/>
                    </a:cubicBezTo>
                    <a:cubicBezTo>
                      <a:pt x="458" y="53"/>
                      <a:pt x="458" y="53"/>
                      <a:pt x="458" y="53"/>
                    </a:cubicBezTo>
                    <a:cubicBezTo>
                      <a:pt x="458" y="53"/>
                      <a:pt x="458" y="53"/>
                      <a:pt x="458" y="53"/>
                    </a:cubicBezTo>
                    <a:cubicBezTo>
                      <a:pt x="457" y="54"/>
                      <a:pt x="456" y="54"/>
                      <a:pt x="454" y="55"/>
                    </a:cubicBezTo>
                    <a:cubicBezTo>
                      <a:pt x="24" y="227"/>
                      <a:pt x="24" y="227"/>
                      <a:pt x="24" y="227"/>
                    </a:cubicBezTo>
                    <a:cubicBezTo>
                      <a:pt x="21" y="228"/>
                      <a:pt x="20" y="231"/>
                      <a:pt x="21" y="234"/>
                    </a:cubicBezTo>
                    <a:cubicBezTo>
                      <a:pt x="22" y="237"/>
                      <a:pt x="25" y="238"/>
                      <a:pt x="27" y="237"/>
                    </a:cubicBezTo>
                    <a:cubicBezTo>
                      <a:pt x="458" y="64"/>
                      <a:pt x="458" y="64"/>
                      <a:pt x="458" y="64"/>
                    </a:cubicBezTo>
                    <a:cubicBezTo>
                      <a:pt x="458" y="64"/>
                      <a:pt x="458" y="64"/>
                      <a:pt x="458" y="64"/>
                    </a:cubicBezTo>
                    <a:cubicBezTo>
                      <a:pt x="461" y="63"/>
                      <a:pt x="463" y="62"/>
                      <a:pt x="464" y="61"/>
                    </a:cubicBezTo>
                    <a:cubicBezTo>
                      <a:pt x="465" y="60"/>
                      <a:pt x="466" y="59"/>
                      <a:pt x="466" y="58"/>
                    </a:cubicBezTo>
                    <a:cubicBezTo>
                      <a:pt x="467" y="57"/>
                      <a:pt x="467" y="56"/>
                      <a:pt x="467" y="55"/>
                    </a:cubicBezTo>
                    <a:cubicBezTo>
                      <a:pt x="467" y="53"/>
                      <a:pt x="467" y="52"/>
                      <a:pt x="466" y="51"/>
                    </a:cubicBezTo>
                    <a:cubicBezTo>
                      <a:pt x="465" y="49"/>
                      <a:pt x="464" y="47"/>
                      <a:pt x="462" y="46"/>
                    </a:cubicBezTo>
                    <a:cubicBezTo>
                      <a:pt x="459" y="44"/>
                      <a:pt x="456" y="42"/>
                      <a:pt x="452" y="40"/>
                    </a:cubicBezTo>
                    <a:cubicBezTo>
                      <a:pt x="446" y="37"/>
                      <a:pt x="440" y="34"/>
                      <a:pt x="434" y="30"/>
                    </a:cubicBezTo>
                    <a:cubicBezTo>
                      <a:pt x="429" y="26"/>
                      <a:pt x="424" y="22"/>
                      <a:pt x="423" y="17"/>
                    </a:cubicBezTo>
                    <a:cubicBezTo>
                      <a:pt x="420" y="11"/>
                      <a:pt x="415" y="6"/>
                      <a:pt x="409" y="3"/>
                    </a:cubicBezTo>
                    <a:cubicBezTo>
                      <a:pt x="403" y="1"/>
                      <a:pt x="396" y="0"/>
                      <a:pt x="389" y="0"/>
                    </a:cubicBezTo>
                    <a:cubicBezTo>
                      <a:pt x="370" y="0"/>
                      <a:pt x="349" y="6"/>
                      <a:pt x="336" y="12"/>
                    </a:cubicBezTo>
                    <a:cubicBezTo>
                      <a:pt x="336" y="12"/>
                      <a:pt x="336" y="12"/>
                      <a:pt x="336" y="12"/>
                    </a:cubicBezTo>
                    <a:cubicBezTo>
                      <a:pt x="4" y="150"/>
                      <a:pt x="4" y="150"/>
                      <a:pt x="4" y="150"/>
                    </a:cubicBezTo>
                    <a:cubicBezTo>
                      <a:pt x="1" y="151"/>
                      <a:pt x="0" y="154"/>
                      <a:pt x="1" y="157"/>
                    </a:cubicBezTo>
                    <a:cubicBezTo>
                      <a:pt x="2" y="159"/>
                      <a:pt x="5" y="161"/>
                      <a:pt x="7" y="160"/>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1" name="ï$ľídè"/>
              <p:cNvSpPr/>
              <p:nvPr/>
            </p:nvSpPr>
            <p:spPr bwMode="auto">
              <a:xfrm>
                <a:off x="4025" y="2119"/>
                <a:ext cx="451" cy="283"/>
              </a:xfrm>
              <a:custGeom>
                <a:avLst/>
                <a:gdLst>
                  <a:gd name="T0" fmla="*/ 451 w 451"/>
                  <a:gd name="T1" fmla="*/ 112 h 283"/>
                  <a:gd name="T2" fmla="*/ 35 w 451"/>
                  <a:gd name="T3" fmla="*/ 283 h 283"/>
                  <a:gd name="T4" fmla="*/ 0 w 451"/>
                  <a:gd name="T5" fmla="*/ 193 h 283"/>
                  <a:gd name="T6" fmla="*/ 450 w 451"/>
                  <a:gd name="T7" fmla="*/ 0 h 283"/>
                  <a:gd name="T8" fmla="*/ 451 w 451"/>
                  <a:gd name="T9" fmla="*/ 112 h 283"/>
                </a:gdLst>
                <a:ahLst/>
                <a:cxnLst>
                  <a:cxn ang="0">
                    <a:pos x="T0" y="T1"/>
                  </a:cxn>
                  <a:cxn ang="0">
                    <a:pos x="T2" y="T3"/>
                  </a:cxn>
                  <a:cxn ang="0">
                    <a:pos x="T4" y="T5"/>
                  </a:cxn>
                  <a:cxn ang="0">
                    <a:pos x="T6" y="T7"/>
                  </a:cxn>
                  <a:cxn ang="0">
                    <a:pos x="T8" y="T9"/>
                  </a:cxn>
                </a:cxnLst>
                <a:rect l="0" t="0" r="r" b="b"/>
                <a:pathLst>
                  <a:path w="451" h="283">
                    <a:moveTo>
                      <a:pt x="451" y="112"/>
                    </a:moveTo>
                    <a:lnTo>
                      <a:pt x="35" y="283"/>
                    </a:lnTo>
                    <a:lnTo>
                      <a:pt x="0" y="193"/>
                    </a:lnTo>
                    <a:lnTo>
                      <a:pt x="450" y="0"/>
                    </a:lnTo>
                    <a:lnTo>
                      <a:pt x="451" y="112"/>
                    </a:lnTo>
                    <a:close/>
                  </a:path>
                </a:pathLst>
              </a:custGeom>
              <a:solidFill>
                <a:srgbClr val="AF6C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2" name="ïślíďè"/>
              <p:cNvSpPr/>
              <p:nvPr/>
            </p:nvSpPr>
            <p:spPr bwMode="auto">
              <a:xfrm>
                <a:off x="4025" y="2119"/>
                <a:ext cx="451" cy="283"/>
              </a:xfrm>
              <a:custGeom>
                <a:avLst/>
                <a:gdLst>
                  <a:gd name="T0" fmla="*/ 451 w 451"/>
                  <a:gd name="T1" fmla="*/ 112 h 283"/>
                  <a:gd name="T2" fmla="*/ 35 w 451"/>
                  <a:gd name="T3" fmla="*/ 283 h 283"/>
                  <a:gd name="T4" fmla="*/ 0 w 451"/>
                  <a:gd name="T5" fmla="*/ 193 h 283"/>
                  <a:gd name="T6" fmla="*/ 450 w 451"/>
                  <a:gd name="T7" fmla="*/ 0 h 283"/>
                </a:gdLst>
                <a:ahLst/>
                <a:cxnLst>
                  <a:cxn ang="0">
                    <a:pos x="T0" y="T1"/>
                  </a:cxn>
                  <a:cxn ang="0">
                    <a:pos x="T2" y="T3"/>
                  </a:cxn>
                  <a:cxn ang="0">
                    <a:pos x="T4" y="T5"/>
                  </a:cxn>
                  <a:cxn ang="0">
                    <a:pos x="T6" y="T7"/>
                  </a:cxn>
                </a:cxnLst>
                <a:rect l="0" t="0" r="r" b="b"/>
                <a:pathLst>
                  <a:path w="451" h="283">
                    <a:moveTo>
                      <a:pt x="451" y="112"/>
                    </a:moveTo>
                    <a:lnTo>
                      <a:pt x="35" y="283"/>
                    </a:lnTo>
                    <a:lnTo>
                      <a:pt x="0" y="193"/>
                    </a:lnTo>
                    <a:lnTo>
                      <a:pt x="4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3" name="íSḷîdè"/>
              <p:cNvSpPr/>
              <p:nvPr/>
            </p:nvSpPr>
            <p:spPr bwMode="auto">
              <a:xfrm>
                <a:off x="4019" y="2113"/>
                <a:ext cx="463" cy="295"/>
              </a:xfrm>
              <a:custGeom>
                <a:avLst/>
                <a:gdLst>
                  <a:gd name="T0" fmla="*/ 450 w 458"/>
                  <a:gd name="T1" fmla="*/ 112 h 292"/>
                  <a:gd name="T2" fmla="*/ 43 w 458"/>
                  <a:gd name="T3" fmla="*/ 279 h 292"/>
                  <a:gd name="T4" fmla="*/ 13 w 458"/>
                  <a:gd name="T5" fmla="*/ 200 h 292"/>
                  <a:gd name="T6" fmla="*/ 453 w 458"/>
                  <a:gd name="T7" fmla="*/ 10 h 292"/>
                  <a:gd name="T8" fmla="*/ 455 w 458"/>
                  <a:gd name="T9" fmla="*/ 4 h 292"/>
                  <a:gd name="T10" fmla="*/ 449 w 458"/>
                  <a:gd name="T11" fmla="*/ 1 h 292"/>
                  <a:gd name="T12" fmla="*/ 0 w 458"/>
                  <a:gd name="T13" fmla="*/ 195 h 292"/>
                  <a:gd name="T14" fmla="*/ 37 w 458"/>
                  <a:gd name="T15" fmla="*/ 292 h 292"/>
                  <a:gd name="T16" fmla="*/ 454 w 458"/>
                  <a:gd name="T17" fmla="*/ 122 h 292"/>
                  <a:gd name="T18" fmla="*/ 457 w 458"/>
                  <a:gd name="T19" fmla="*/ 115 h 292"/>
                  <a:gd name="T20" fmla="*/ 450 w 458"/>
                  <a:gd name="T21" fmla="*/ 11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8" h="292">
                    <a:moveTo>
                      <a:pt x="450" y="112"/>
                    </a:moveTo>
                    <a:cubicBezTo>
                      <a:pt x="43" y="279"/>
                      <a:pt x="43" y="279"/>
                      <a:pt x="43" y="279"/>
                    </a:cubicBezTo>
                    <a:cubicBezTo>
                      <a:pt x="13" y="200"/>
                      <a:pt x="13" y="200"/>
                      <a:pt x="13" y="200"/>
                    </a:cubicBezTo>
                    <a:cubicBezTo>
                      <a:pt x="453" y="10"/>
                      <a:pt x="453" y="10"/>
                      <a:pt x="453" y="10"/>
                    </a:cubicBezTo>
                    <a:cubicBezTo>
                      <a:pt x="455" y="9"/>
                      <a:pt x="456" y="6"/>
                      <a:pt x="455" y="4"/>
                    </a:cubicBezTo>
                    <a:cubicBezTo>
                      <a:pt x="454" y="1"/>
                      <a:pt x="451" y="0"/>
                      <a:pt x="449" y="1"/>
                    </a:cubicBezTo>
                    <a:cubicBezTo>
                      <a:pt x="0" y="195"/>
                      <a:pt x="0" y="195"/>
                      <a:pt x="0" y="195"/>
                    </a:cubicBezTo>
                    <a:cubicBezTo>
                      <a:pt x="37" y="292"/>
                      <a:pt x="37" y="292"/>
                      <a:pt x="37" y="292"/>
                    </a:cubicBezTo>
                    <a:cubicBezTo>
                      <a:pt x="454" y="122"/>
                      <a:pt x="454" y="122"/>
                      <a:pt x="454" y="122"/>
                    </a:cubicBezTo>
                    <a:cubicBezTo>
                      <a:pt x="457" y="121"/>
                      <a:pt x="458" y="118"/>
                      <a:pt x="457" y="115"/>
                    </a:cubicBezTo>
                    <a:cubicBezTo>
                      <a:pt x="456" y="113"/>
                      <a:pt x="453" y="111"/>
                      <a:pt x="450" y="112"/>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4" name="îṣḻíďê"/>
              <p:cNvSpPr/>
              <p:nvPr/>
            </p:nvSpPr>
            <p:spPr bwMode="auto">
              <a:xfrm>
                <a:off x="3395" y="1884"/>
                <a:ext cx="33" cy="3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5" name="ïṡḻíḑè"/>
              <p:cNvSpPr/>
              <p:nvPr/>
            </p:nvSpPr>
            <p:spPr bwMode="auto">
              <a:xfrm>
                <a:off x="3389" y="1879"/>
                <a:ext cx="44" cy="43"/>
              </a:xfrm>
              <a:custGeom>
                <a:avLst/>
                <a:gdLst>
                  <a:gd name="T0" fmla="*/ 38 w 43"/>
                  <a:gd name="T1" fmla="*/ 22 h 43"/>
                  <a:gd name="T2" fmla="*/ 33 w 43"/>
                  <a:gd name="T3" fmla="*/ 22 h 43"/>
                  <a:gd name="T4" fmla="*/ 22 w 43"/>
                  <a:gd name="T5" fmla="*/ 33 h 43"/>
                  <a:gd name="T6" fmla="*/ 10 w 43"/>
                  <a:gd name="T7" fmla="*/ 22 h 43"/>
                  <a:gd name="T8" fmla="*/ 22 w 43"/>
                  <a:gd name="T9" fmla="*/ 10 h 43"/>
                  <a:gd name="T10" fmla="*/ 33 w 43"/>
                  <a:gd name="T11" fmla="*/ 22 h 43"/>
                  <a:gd name="T12" fmla="*/ 38 w 43"/>
                  <a:gd name="T13" fmla="*/ 22 h 43"/>
                  <a:gd name="T14" fmla="*/ 43 w 43"/>
                  <a:gd name="T15" fmla="*/ 22 h 43"/>
                  <a:gd name="T16" fmla="*/ 22 w 43"/>
                  <a:gd name="T17" fmla="*/ 0 h 43"/>
                  <a:gd name="T18" fmla="*/ 0 w 43"/>
                  <a:gd name="T19" fmla="*/ 22 h 43"/>
                  <a:gd name="T20" fmla="*/ 22 w 43"/>
                  <a:gd name="T21" fmla="*/ 43 h 43"/>
                  <a:gd name="T22" fmla="*/ 43 w 43"/>
                  <a:gd name="T23" fmla="*/ 22 h 43"/>
                  <a:gd name="T24" fmla="*/ 38 w 43"/>
                  <a:gd name="T25"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3">
                    <a:moveTo>
                      <a:pt x="38" y="22"/>
                    </a:moveTo>
                    <a:cubicBezTo>
                      <a:pt x="33" y="22"/>
                      <a:pt x="33" y="22"/>
                      <a:pt x="33" y="22"/>
                    </a:cubicBezTo>
                    <a:cubicBezTo>
                      <a:pt x="33" y="28"/>
                      <a:pt x="28" y="33"/>
                      <a:pt x="22" y="33"/>
                    </a:cubicBezTo>
                    <a:cubicBezTo>
                      <a:pt x="15" y="33"/>
                      <a:pt x="10" y="28"/>
                      <a:pt x="10" y="22"/>
                    </a:cubicBezTo>
                    <a:cubicBezTo>
                      <a:pt x="10" y="15"/>
                      <a:pt x="15" y="10"/>
                      <a:pt x="22" y="10"/>
                    </a:cubicBezTo>
                    <a:cubicBezTo>
                      <a:pt x="28" y="10"/>
                      <a:pt x="33" y="15"/>
                      <a:pt x="33" y="22"/>
                    </a:cubicBezTo>
                    <a:cubicBezTo>
                      <a:pt x="38" y="22"/>
                      <a:pt x="38" y="22"/>
                      <a:pt x="38" y="22"/>
                    </a:cubicBezTo>
                    <a:cubicBezTo>
                      <a:pt x="43" y="22"/>
                      <a:pt x="43" y="22"/>
                      <a:pt x="43" y="22"/>
                    </a:cubicBezTo>
                    <a:cubicBezTo>
                      <a:pt x="43" y="10"/>
                      <a:pt x="34" y="0"/>
                      <a:pt x="22" y="0"/>
                    </a:cubicBezTo>
                    <a:cubicBezTo>
                      <a:pt x="10" y="0"/>
                      <a:pt x="0" y="10"/>
                      <a:pt x="0" y="22"/>
                    </a:cubicBezTo>
                    <a:cubicBezTo>
                      <a:pt x="0" y="34"/>
                      <a:pt x="10" y="43"/>
                      <a:pt x="22" y="43"/>
                    </a:cubicBezTo>
                    <a:cubicBezTo>
                      <a:pt x="34" y="43"/>
                      <a:pt x="43" y="34"/>
                      <a:pt x="43" y="22"/>
                    </a:cubicBezTo>
                    <a:lnTo>
                      <a:pt x="38" y="22"/>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6" name="iŝľíḋè"/>
              <p:cNvSpPr/>
              <p:nvPr/>
            </p:nvSpPr>
            <p:spPr bwMode="auto">
              <a:xfrm>
                <a:off x="3492" y="1884"/>
                <a:ext cx="33" cy="33"/>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7" name="íŝļîḑé"/>
              <p:cNvSpPr/>
              <p:nvPr/>
            </p:nvSpPr>
            <p:spPr bwMode="auto">
              <a:xfrm>
                <a:off x="3487" y="1879"/>
                <a:ext cx="43" cy="43"/>
              </a:xfrm>
              <a:custGeom>
                <a:avLst/>
                <a:gdLst>
                  <a:gd name="T0" fmla="*/ 38 w 43"/>
                  <a:gd name="T1" fmla="*/ 22 h 43"/>
                  <a:gd name="T2" fmla="*/ 33 w 43"/>
                  <a:gd name="T3" fmla="*/ 22 h 43"/>
                  <a:gd name="T4" fmla="*/ 21 w 43"/>
                  <a:gd name="T5" fmla="*/ 33 h 43"/>
                  <a:gd name="T6" fmla="*/ 10 w 43"/>
                  <a:gd name="T7" fmla="*/ 22 h 43"/>
                  <a:gd name="T8" fmla="*/ 21 w 43"/>
                  <a:gd name="T9" fmla="*/ 10 h 43"/>
                  <a:gd name="T10" fmla="*/ 33 w 43"/>
                  <a:gd name="T11" fmla="*/ 22 h 43"/>
                  <a:gd name="T12" fmla="*/ 38 w 43"/>
                  <a:gd name="T13" fmla="*/ 22 h 43"/>
                  <a:gd name="T14" fmla="*/ 43 w 43"/>
                  <a:gd name="T15" fmla="*/ 22 h 43"/>
                  <a:gd name="T16" fmla="*/ 21 w 43"/>
                  <a:gd name="T17" fmla="*/ 0 h 43"/>
                  <a:gd name="T18" fmla="*/ 0 w 43"/>
                  <a:gd name="T19" fmla="*/ 22 h 43"/>
                  <a:gd name="T20" fmla="*/ 21 w 43"/>
                  <a:gd name="T21" fmla="*/ 43 h 43"/>
                  <a:gd name="T22" fmla="*/ 43 w 43"/>
                  <a:gd name="T23" fmla="*/ 22 h 43"/>
                  <a:gd name="T24" fmla="*/ 38 w 43"/>
                  <a:gd name="T25"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3">
                    <a:moveTo>
                      <a:pt x="38" y="22"/>
                    </a:moveTo>
                    <a:cubicBezTo>
                      <a:pt x="33" y="22"/>
                      <a:pt x="33" y="22"/>
                      <a:pt x="33" y="22"/>
                    </a:cubicBezTo>
                    <a:cubicBezTo>
                      <a:pt x="33" y="28"/>
                      <a:pt x="28" y="33"/>
                      <a:pt x="21" y="33"/>
                    </a:cubicBezTo>
                    <a:cubicBezTo>
                      <a:pt x="15" y="33"/>
                      <a:pt x="10" y="28"/>
                      <a:pt x="10" y="22"/>
                    </a:cubicBezTo>
                    <a:cubicBezTo>
                      <a:pt x="10" y="15"/>
                      <a:pt x="15" y="10"/>
                      <a:pt x="21" y="10"/>
                    </a:cubicBezTo>
                    <a:cubicBezTo>
                      <a:pt x="28" y="10"/>
                      <a:pt x="33" y="15"/>
                      <a:pt x="33" y="22"/>
                    </a:cubicBezTo>
                    <a:cubicBezTo>
                      <a:pt x="38" y="22"/>
                      <a:pt x="38" y="22"/>
                      <a:pt x="38" y="22"/>
                    </a:cubicBezTo>
                    <a:cubicBezTo>
                      <a:pt x="43" y="22"/>
                      <a:pt x="43" y="22"/>
                      <a:pt x="43" y="22"/>
                    </a:cubicBezTo>
                    <a:cubicBezTo>
                      <a:pt x="43" y="10"/>
                      <a:pt x="33" y="0"/>
                      <a:pt x="21" y="0"/>
                    </a:cubicBezTo>
                    <a:cubicBezTo>
                      <a:pt x="9" y="0"/>
                      <a:pt x="0" y="10"/>
                      <a:pt x="0" y="22"/>
                    </a:cubicBezTo>
                    <a:cubicBezTo>
                      <a:pt x="0" y="34"/>
                      <a:pt x="9" y="43"/>
                      <a:pt x="21" y="43"/>
                    </a:cubicBezTo>
                    <a:cubicBezTo>
                      <a:pt x="33" y="43"/>
                      <a:pt x="43" y="34"/>
                      <a:pt x="43" y="22"/>
                    </a:cubicBezTo>
                    <a:lnTo>
                      <a:pt x="38" y="22"/>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8" name="ï$1îḑè"/>
              <p:cNvSpPr/>
              <p:nvPr/>
            </p:nvSpPr>
            <p:spPr bwMode="auto">
              <a:xfrm>
                <a:off x="3414" y="1896"/>
                <a:ext cx="14" cy="14"/>
              </a:xfrm>
              <a:prstGeom prst="ellipse">
                <a:avLst/>
              </a:pr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9" name="îSļíḓè"/>
              <p:cNvSpPr/>
              <p:nvPr/>
            </p:nvSpPr>
            <p:spPr bwMode="auto">
              <a:xfrm>
                <a:off x="3410" y="1892"/>
                <a:ext cx="22" cy="22"/>
              </a:xfrm>
              <a:custGeom>
                <a:avLst/>
                <a:gdLst>
                  <a:gd name="T0" fmla="*/ 18 w 22"/>
                  <a:gd name="T1" fmla="*/ 11 h 22"/>
                  <a:gd name="T2" fmla="*/ 14 w 22"/>
                  <a:gd name="T3" fmla="*/ 11 h 22"/>
                  <a:gd name="T4" fmla="*/ 11 w 22"/>
                  <a:gd name="T5" fmla="*/ 14 h 22"/>
                  <a:gd name="T6" fmla="*/ 8 w 22"/>
                  <a:gd name="T7" fmla="*/ 11 h 22"/>
                  <a:gd name="T8" fmla="*/ 11 w 22"/>
                  <a:gd name="T9" fmla="*/ 8 h 22"/>
                  <a:gd name="T10" fmla="*/ 14 w 22"/>
                  <a:gd name="T11" fmla="*/ 11 h 22"/>
                  <a:gd name="T12" fmla="*/ 18 w 22"/>
                  <a:gd name="T13" fmla="*/ 11 h 22"/>
                  <a:gd name="T14" fmla="*/ 22 w 22"/>
                  <a:gd name="T15" fmla="*/ 11 h 22"/>
                  <a:gd name="T16" fmla="*/ 11 w 22"/>
                  <a:gd name="T17" fmla="*/ 0 h 22"/>
                  <a:gd name="T18" fmla="*/ 0 w 22"/>
                  <a:gd name="T19" fmla="*/ 11 h 22"/>
                  <a:gd name="T20" fmla="*/ 11 w 22"/>
                  <a:gd name="T21" fmla="*/ 22 h 22"/>
                  <a:gd name="T22" fmla="*/ 22 w 22"/>
                  <a:gd name="T23" fmla="*/ 11 h 22"/>
                  <a:gd name="T24" fmla="*/ 18 w 22"/>
                  <a:gd name="T2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8" y="11"/>
                    </a:moveTo>
                    <a:cubicBezTo>
                      <a:pt x="14" y="11"/>
                      <a:pt x="14" y="11"/>
                      <a:pt x="14" y="11"/>
                    </a:cubicBezTo>
                    <a:cubicBezTo>
                      <a:pt x="14" y="13"/>
                      <a:pt x="13" y="14"/>
                      <a:pt x="11" y="14"/>
                    </a:cubicBezTo>
                    <a:cubicBezTo>
                      <a:pt x="10" y="14"/>
                      <a:pt x="8" y="13"/>
                      <a:pt x="8" y="11"/>
                    </a:cubicBezTo>
                    <a:cubicBezTo>
                      <a:pt x="8" y="10"/>
                      <a:pt x="10" y="8"/>
                      <a:pt x="11" y="8"/>
                    </a:cubicBezTo>
                    <a:cubicBezTo>
                      <a:pt x="13" y="8"/>
                      <a:pt x="14" y="10"/>
                      <a:pt x="14" y="11"/>
                    </a:cubicBezTo>
                    <a:cubicBezTo>
                      <a:pt x="18" y="11"/>
                      <a:pt x="18" y="11"/>
                      <a:pt x="18" y="11"/>
                    </a:cubicBezTo>
                    <a:cubicBezTo>
                      <a:pt x="22" y="11"/>
                      <a:pt x="22" y="11"/>
                      <a:pt x="22" y="11"/>
                    </a:cubicBezTo>
                    <a:cubicBezTo>
                      <a:pt x="22" y="5"/>
                      <a:pt x="17" y="0"/>
                      <a:pt x="11" y="0"/>
                    </a:cubicBezTo>
                    <a:cubicBezTo>
                      <a:pt x="5" y="0"/>
                      <a:pt x="0" y="5"/>
                      <a:pt x="0" y="11"/>
                    </a:cubicBezTo>
                    <a:cubicBezTo>
                      <a:pt x="0" y="17"/>
                      <a:pt x="5" y="22"/>
                      <a:pt x="11" y="22"/>
                    </a:cubicBezTo>
                    <a:cubicBezTo>
                      <a:pt x="17" y="22"/>
                      <a:pt x="22" y="17"/>
                      <a:pt x="22" y="11"/>
                    </a:cubicBezTo>
                    <a:lnTo>
                      <a:pt x="18" y="11"/>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0" name="ïṥlîḑé"/>
              <p:cNvSpPr/>
              <p:nvPr/>
            </p:nvSpPr>
            <p:spPr bwMode="auto">
              <a:xfrm>
                <a:off x="3511" y="1896"/>
                <a:ext cx="13" cy="14"/>
              </a:xfrm>
              <a:prstGeom prst="ellipse">
                <a:avLst/>
              </a:pr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1" name="îṩļïḍè"/>
              <p:cNvSpPr/>
              <p:nvPr/>
            </p:nvSpPr>
            <p:spPr bwMode="auto">
              <a:xfrm>
                <a:off x="3507" y="1892"/>
                <a:ext cx="21" cy="22"/>
              </a:xfrm>
              <a:custGeom>
                <a:avLst/>
                <a:gdLst>
                  <a:gd name="T0" fmla="*/ 17 w 21"/>
                  <a:gd name="T1" fmla="*/ 11 h 22"/>
                  <a:gd name="T2" fmla="*/ 13 w 21"/>
                  <a:gd name="T3" fmla="*/ 11 h 22"/>
                  <a:gd name="T4" fmla="*/ 10 w 21"/>
                  <a:gd name="T5" fmla="*/ 14 h 22"/>
                  <a:gd name="T6" fmla="*/ 8 w 21"/>
                  <a:gd name="T7" fmla="*/ 11 h 22"/>
                  <a:gd name="T8" fmla="*/ 10 w 21"/>
                  <a:gd name="T9" fmla="*/ 8 h 22"/>
                  <a:gd name="T10" fmla="*/ 13 w 21"/>
                  <a:gd name="T11" fmla="*/ 11 h 22"/>
                  <a:gd name="T12" fmla="*/ 17 w 21"/>
                  <a:gd name="T13" fmla="*/ 11 h 22"/>
                  <a:gd name="T14" fmla="*/ 21 w 21"/>
                  <a:gd name="T15" fmla="*/ 11 h 22"/>
                  <a:gd name="T16" fmla="*/ 10 w 21"/>
                  <a:gd name="T17" fmla="*/ 0 h 22"/>
                  <a:gd name="T18" fmla="*/ 0 w 21"/>
                  <a:gd name="T19" fmla="*/ 11 h 22"/>
                  <a:gd name="T20" fmla="*/ 10 w 21"/>
                  <a:gd name="T21" fmla="*/ 22 h 22"/>
                  <a:gd name="T22" fmla="*/ 21 w 21"/>
                  <a:gd name="T23" fmla="*/ 11 h 22"/>
                  <a:gd name="T24" fmla="*/ 17 w 21"/>
                  <a:gd name="T2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17" y="11"/>
                    </a:moveTo>
                    <a:cubicBezTo>
                      <a:pt x="13" y="11"/>
                      <a:pt x="13" y="11"/>
                      <a:pt x="13" y="11"/>
                    </a:cubicBezTo>
                    <a:cubicBezTo>
                      <a:pt x="13" y="13"/>
                      <a:pt x="12" y="14"/>
                      <a:pt x="10" y="14"/>
                    </a:cubicBezTo>
                    <a:cubicBezTo>
                      <a:pt x="9" y="14"/>
                      <a:pt x="8" y="13"/>
                      <a:pt x="8" y="11"/>
                    </a:cubicBezTo>
                    <a:cubicBezTo>
                      <a:pt x="8" y="10"/>
                      <a:pt x="9" y="8"/>
                      <a:pt x="10" y="8"/>
                    </a:cubicBezTo>
                    <a:cubicBezTo>
                      <a:pt x="12" y="8"/>
                      <a:pt x="13" y="10"/>
                      <a:pt x="13" y="11"/>
                    </a:cubicBezTo>
                    <a:cubicBezTo>
                      <a:pt x="17" y="11"/>
                      <a:pt x="17" y="11"/>
                      <a:pt x="17" y="11"/>
                    </a:cubicBezTo>
                    <a:cubicBezTo>
                      <a:pt x="21" y="11"/>
                      <a:pt x="21" y="11"/>
                      <a:pt x="21" y="11"/>
                    </a:cubicBezTo>
                    <a:cubicBezTo>
                      <a:pt x="21" y="5"/>
                      <a:pt x="16" y="0"/>
                      <a:pt x="10" y="0"/>
                    </a:cubicBezTo>
                    <a:cubicBezTo>
                      <a:pt x="4" y="0"/>
                      <a:pt x="0" y="5"/>
                      <a:pt x="0" y="11"/>
                    </a:cubicBezTo>
                    <a:cubicBezTo>
                      <a:pt x="0" y="17"/>
                      <a:pt x="4" y="22"/>
                      <a:pt x="10" y="22"/>
                    </a:cubicBezTo>
                    <a:cubicBezTo>
                      <a:pt x="16" y="22"/>
                      <a:pt x="21" y="17"/>
                      <a:pt x="21" y="11"/>
                    </a:cubicBezTo>
                    <a:lnTo>
                      <a:pt x="17" y="11"/>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2" name="ïšḷîḋè"/>
              <p:cNvSpPr/>
              <p:nvPr/>
            </p:nvSpPr>
            <p:spPr bwMode="auto">
              <a:xfrm>
                <a:off x="3358" y="2751"/>
                <a:ext cx="43" cy="818"/>
              </a:xfrm>
              <a:prstGeom prst="rect">
                <a:avLst/>
              </a:prstGeom>
              <a:solidFill>
                <a:srgbClr val="AB67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93" name="ï$1iḑê"/>
              <p:cNvSpPr/>
              <p:nvPr/>
            </p:nvSpPr>
            <p:spPr bwMode="auto">
              <a:xfrm>
                <a:off x="3358" y="2751"/>
                <a:ext cx="43" cy="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94" name="î$ḻíďé"/>
              <p:cNvSpPr/>
              <p:nvPr/>
            </p:nvSpPr>
            <p:spPr bwMode="auto">
              <a:xfrm>
                <a:off x="3357" y="2751"/>
                <a:ext cx="1" cy="818"/>
              </a:xfrm>
              <a:prstGeom prst="rect">
                <a:avLst/>
              </a:prstGeom>
              <a:solidFill>
                <a:srgbClr val="640B1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95" name="îṣḻiḑê"/>
              <p:cNvSpPr/>
              <p:nvPr/>
            </p:nvSpPr>
            <p:spPr bwMode="auto">
              <a:xfrm>
                <a:off x="3357" y="2751"/>
                <a:ext cx="1" cy="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96" name="iṧ1ïďe"/>
              <p:cNvSpPr/>
              <p:nvPr/>
            </p:nvSpPr>
            <p:spPr bwMode="auto">
              <a:xfrm>
                <a:off x="3357" y="2746"/>
                <a:ext cx="44" cy="5"/>
              </a:xfrm>
              <a:custGeom>
                <a:avLst/>
                <a:gdLst>
                  <a:gd name="T0" fmla="*/ 44 w 44"/>
                  <a:gd name="T1" fmla="*/ 0 h 5"/>
                  <a:gd name="T2" fmla="*/ 0 w 44"/>
                  <a:gd name="T3" fmla="*/ 0 h 5"/>
                  <a:gd name="T4" fmla="*/ 0 w 44"/>
                  <a:gd name="T5" fmla="*/ 0 h 5"/>
                  <a:gd name="T6" fmla="*/ 0 w 44"/>
                  <a:gd name="T7" fmla="*/ 5 h 5"/>
                  <a:gd name="T8" fmla="*/ 1 w 44"/>
                  <a:gd name="T9" fmla="*/ 5 h 5"/>
                  <a:gd name="T10" fmla="*/ 44 w 44"/>
                  <a:gd name="T11" fmla="*/ 5 h 5"/>
                  <a:gd name="T12" fmla="*/ 44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4" y="0"/>
                    </a:moveTo>
                    <a:lnTo>
                      <a:pt x="0" y="0"/>
                    </a:lnTo>
                    <a:lnTo>
                      <a:pt x="0" y="0"/>
                    </a:lnTo>
                    <a:lnTo>
                      <a:pt x="0" y="5"/>
                    </a:lnTo>
                    <a:lnTo>
                      <a:pt x="1" y="5"/>
                    </a:lnTo>
                    <a:lnTo>
                      <a:pt x="44" y="5"/>
                    </a:lnTo>
                    <a:lnTo>
                      <a:pt x="44" y="0"/>
                    </a:lnTo>
                    <a:close/>
                  </a:path>
                </a:pathLst>
              </a:custGeom>
              <a:solidFill>
                <a:srgbClr val="640B1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7" name="išḷïḓé"/>
              <p:cNvSpPr/>
              <p:nvPr/>
            </p:nvSpPr>
            <p:spPr bwMode="auto">
              <a:xfrm>
                <a:off x="3357" y="2746"/>
                <a:ext cx="44" cy="5"/>
              </a:xfrm>
              <a:custGeom>
                <a:avLst/>
                <a:gdLst>
                  <a:gd name="T0" fmla="*/ 44 w 44"/>
                  <a:gd name="T1" fmla="*/ 0 h 5"/>
                  <a:gd name="T2" fmla="*/ 0 w 44"/>
                  <a:gd name="T3" fmla="*/ 0 h 5"/>
                  <a:gd name="T4" fmla="*/ 0 w 44"/>
                  <a:gd name="T5" fmla="*/ 0 h 5"/>
                  <a:gd name="T6" fmla="*/ 0 w 44"/>
                  <a:gd name="T7" fmla="*/ 5 h 5"/>
                  <a:gd name="T8" fmla="*/ 1 w 44"/>
                  <a:gd name="T9" fmla="*/ 5 h 5"/>
                  <a:gd name="T10" fmla="*/ 44 w 44"/>
                  <a:gd name="T11" fmla="*/ 5 h 5"/>
                  <a:gd name="T12" fmla="*/ 44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44" y="0"/>
                    </a:moveTo>
                    <a:lnTo>
                      <a:pt x="0" y="0"/>
                    </a:lnTo>
                    <a:lnTo>
                      <a:pt x="0" y="0"/>
                    </a:lnTo>
                    <a:lnTo>
                      <a:pt x="0" y="5"/>
                    </a:lnTo>
                    <a:lnTo>
                      <a:pt x="1" y="5"/>
                    </a:lnTo>
                    <a:lnTo>
                      <a:pt x="44" y="5"/>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8" name="ïşḷíḑè"/>
              <p:cNvSpPr/>
              <p:nvPr/>
            </p:nvSpPr>
            <p:spPr bwMode="auto">
              <a:xfrm>
                <a:off x="3352" y="2746"/>
                <a:ext cx="5" cy="823"/>
              </a:xfrm>
              <a:custGeom>
                <a:avLst/>
                <a:gdLst>
                  <a:gd name="T0" fmla="*/ 5 w 5"/>
                  <a:gd name="T1" fmla="*/ 0 h 823"/>
                  <a:gd name="T2" fmla="*/ 0 w 5"/>
                  <a:gd name="T3" fmla="*/ 0 h 823"/>
                  <a:gd name="T4" fmla="*/ 0 w 5"/>
                  <a:gd name="T5" fmla="*/ 823 h 823"/>
                  <a:gd name="T6" fmla="*/ 5 w 5"/>
                  <a:gd name="T7" fmla="*/ 823 h 823"/>
                  <a:gd name="T8" fmla="*/ 5 w 5"/>
                  <a:gd name="T9" fmla="*/ 5 h 823"/>
                  <a:gd name="T10" fmla="*/ 5 w 5"/>
                  <a:gd name="T11" fmla="*/ 0 h 823"/>
                  <a:gd name="T12" fmla="*/ 5 w 5"/>
                  <a:gd name="T13" fmla="*/ 0 h 823"/>
                </a:gdLst>
                <a:ahLst/>
                <a:cxnLst>
                  <a:cxn ang="0">
                    <a:pos x="T0" y="T1"/>
                  </a:cxn>
                  <a:cxn ang="0">
                    <a:pos x="T2" y="T3"/>
                  </a:cxn>
                  <a:cxn ang="0">
                    <a:pos x="T4" y="T5"/>
                  </a:cxn>
                  <a:cxn ang="0">
                    <a:pos x="T6" y="T7"/>
                  </a:cxn>
                  <a:cxn ang="0">
                    <a:pos x="T8" y="T9"/>
                  </a:cxn>
                  <a:cxn ang="0">
                    <a:pos x="T10" y="T11"/>
                  </a:cxn>
                  <a:cxn ang="0">
                    <a:pos x="T12" y="T13"/>
                  </a:cxn>
                </a:cxnLst>
                <a:rect l="0" t="0" r="r" b="b"/>
                <a:pathLst>
                  <a:path w="5" h="823">
                    <a:moveTo>
                      <a:pt x="5" y="0"/>
                    </a:moveTo>
                    <a:lnTo>
                      <a:pt x="0" y="0"/>
                    </a:lnTo>
                    <a:lnTo>
                      <a:pt x="0" y="823"/>
                    </a:lnTo>
                    <a:lnTo>
                      <a:pt x="5" y="823"/>
                    </a:lnTo>
                    <a:lnTo>
                      <a:pt x="5" y="5"/>
                    </a:lnTo>
                    <a:lnTo>
                      <a:pt x="5" y="0"/>
                    </a:lnTo>
                    <a:lnTo>
                      <a:pt x="5" y="0"/>
                    </a:lnTo>
                    <a:close/>
                  </a:path>
                </a:pathLst>
              </a:custGeom>
              <a:solidFill>
                <a:srgbClr val="640B1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9" name="iṣḻíďè"/>
              <p:cNvSpPr/>
              <p:nvPr/>
            </p:nvSpPr>
            <p:spPr bwMode="auto">
              <a:xfrm>
                <a:off x="3352" y="2746"/>
                <a:ext cx="5" cy="823"/>
              </a:xfrm>
              <a:custGeom>
                <a:avLst/>
                <a:gdLst>
                  <a:gd name="T0" fmla="*/ 5 w 5"/>
                  <a:gd name="T1" fmla="*/ 0 h 823"/>
                  <a:gd name="T2" fmla="*/ 0 w 5"/>
                  <a:gd name="T3" fmla="*/ 0 h 823"/>
                  <a:gd name="T4" fmla="*/ 0 w 5"/>
                  <a:gd name="T5" fmla="*/ 823 h 823"/>
                  <a:gd name="T6" fmla="*/ 5 w 5"/>
                  <a:gd name="T7" fmla="*/ 823 h 823"/>
                  <a:gd name="T8" fmla="*/ 5 w 5"/>
                  <a:gd name="T9" fmla="*/ 5 h 823"/>
                  <a:gd name="T10" fmla="*/ 5 w 5"/>
                  <a:gd name="T11" fmla="*/ 0 h 823"/>
                  <a:gd name="T12" fmla="*/ 5 w 5"/>
                  <a:gd name="T13" fmla="*/ 0 h 823"/>
                </a:gdLst>
                <a:ahLst/>
                <a:cxnLst>
                  <a:cxn ang="0">
                    <a:pos x="T0" y="T1"/>
                  </a:cxn>
                  <a:cxn ang="0">
                    <a:pos x="T2" y="T3"/>
                  </a:cxn>
                  <a:cxn ang="0">
                    <a:pos x="T4" y="T5"/>
                  </a:cxn>
                  <a:cxn ang="0">
                    <a:pos x="T6" y="T7"/>
                  </a:cxn>
                  <a:cxn ang="0">
                    <a:pos x="T8" y="T9"/>
                  </a:cxn>
                  <a:cxn ang="0">
                    <a:pos x="T10" y="T11"/>
                  </a:cxn>
                  <a:cxn ang="0">
                    <a:pos x="T12" y="T13"/>
                  </a:cxn>
                </a:cxnLst>
                <a:rect l="0" t="0" r="r" b="b"/>
                <a:pathLst>
                  <a:path w="5" h="823">
                    <a:moveTo>
                      <a:pt x="5" y="0"/>
                    </a:moveTo>
                    <a:lnTo>
                      <a:pt x="0" y="0"/>
                    </a:lnTo>
                    <a:lnTo>
                      <a:pt x="0" y="823"/>
                    </a:lnTo>
                    <a:lnTo>
                      <a:pt x="5" y="823"/>
                    </a:lnTo>
                    <a:lnTo>
                      <a:pt x="5" y="5"/>
                    </a:lnTo>
                    <a:lnTo>
                      <a:pt x="5" y="0"/>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0" name="ïSľïḋê"/>
              <p:cNvSpPr/>
              <p:nvPr/>
            </p:nvSpPr>
            <p:spPr bwMode="auto">
              <a:xfrm>
                <a:off x="3710" y="2377"/>
                <a:ext cx="10" cy="10"/>
              </a:xfrm>
              <a:custGeom>
                <a:avLst/>
                <a:gdLst>
                  <a:gd name="T0" fmla="*/ 10 w 10"/>
                  <a:gd name="T1" fmla="*/ 5 h 10"/>
                  <a:gd name="T2" fmla="*/ 5 w 10"/>
                  <a:gd name="T3" fmla="*/ 10 h 10"/>
                  <a:gd name="T4" fmla="*/ 0 w 10"/>
                  <a:gd name="T5" fmla="*/ 5 h 10"/>
                  <a:gd name="T6" fmla="*/ 5 w 10"/>
                  <a:gd name="T7" fmla="*/ 0 h 10"/>
                  <a:gd name="T8" fmla="*/ 10 w 10"/>
                  <a:gd name="T9" fmla="*/ 5 h 10"/>
                </a:gdLst>
                <a:ahLst/>
                <a:cxnLst>
                  <a:cxn ang="0">
                    <a:pos x="T0" y="T1"/>
                  </a:cxn>
                  <a:cxn ang="0">
                    <a:pos x="T2" y="T3"/>
                  </a:cxn>
                  <a:cxn ang="0">
                    <a:pos x="T4" y="T5"/>
                  </a:cxn>
                  <a:cxn ang="0">
                    <a:pos x="T6" y="T7"/>
                  </a:cxn>
                  <a:cxn ang="0">
                    <a:pos x="T8" y="T9"/>
                  </a:cxn>
                </a:cxnLst>
                <a:rect l="0" t="0" r="r" b="b"/>
                <a:pathLst>
                  <a:path w="10" h="10">
                    <a:moveTo>
                      <a:pt x="10" y="5"/>
                    </a:moveTo>
                    <a:cubicBezTo>
                      <a:pt x="10" y="8"/>
                      <a:pt x="7" y="10"/>
                      <a:pt x="5" y="10"/>
                    </a:cubicBezTo>
                    <a:cubicBezTo>
                      <a:pt x="2" y="10"/>
                      <a:pt x="0" y="8"/>
                      <a:pt x="0" y="5"/>
                    </a:cubicBezTo>
                    <a:cubicBezTo>
                      <a:pt x="0" y="2"/>
                      <a:pt x="3" y="0"/>
                      <a:pt x="5" y="0"/>
                    </a:cubicBezTo>
                    <a:cubicBezTo>
                      <a:pt x="8" y="1"/>
                      <a:pt x="10" y="3"/>
                      <a:pt x="10" y="5"/>
                    </a:cubicBezTo>
                    <a:close/>
                  </a:path>
                </a:pathLst>
              </a:custGeom>
              <a:solidFill>
                <a:srgbClr val="2B2B2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1" name="íšlïḑè"/>
              <p:cNvSpPr/>
              <p:nvPr/>
            </p:nvSpPr>
            <p:spPr bwMode="auto">
              <a:xfrm>
                <a:off x="3982" y="2307"/>
                <a:ext cx="83" cy="115"/>
              </a:xfrm>
              <a:custGeom>
                <a:avLst/>
                <a:gdLst>
                  <a:gd name="T0" fmla="*/ 66 w 82"/>
                  <a:gd name="T1" fmla="*/ 52 h 114"/>
                  <a:gd name="T2" fmla="*/ 49 w 82"/>
                  <a:gd name="T3" fmla="*/ 9 h 114"/>
                  <a:gd name="T4" fmla="*/ 31 w 82"/>
                  <a:gd name="T5" fmla="*/ 3 h 114"/>
                  <a:gd name="T6" fmla="*/ 12 w 82"/>
                  <a:gd name="T7" fmla="*/ 10 h 114"/>
                  <a:gd name="T8" fmla="*/ 3 w 82"/>
                  <a:gd name="T9" fmla="*/ 27 h 114"/>
                  <a:gd name="T10" fmla="*/ 17 w 82"/>
                  <a:gd name="T11" fmla="*/ 61 h 114"/>
                  <a:gd name="T12" fmla="*/ 33 w 82"/>
                  <a:gd name="T13" fmla="*/ 104 h 114"/>
                  <a:gd name="T14" fmla="*/ 52 w 82"/>
                  <a:gd name="T15" fmla="*/ 111 h 114"/>
                  <a:gd name="T16" fmla="*/ 70 w 82"/>
                  <a:gd name="T17" fmla="*/ 103 h 114"/>
                  <a:gd name="T18" fmla="*/ 80 w 82"/>
                  <a:gd name="T19" fmla="*/ 86 h 114"/>
                  <a:gd name="T20" fmla="*/ 66 w 82"/>
                  <a:gd name="T21" fmla="*/ 5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14">
                    <a:moveTo>
                      <a:pt x="66" y="52"/>
                    </a:moveTo>
                    <a:cubicBezTo>
                      <a:pt x="58" y="31"/>
                      <a:pt x="49" y="9"/>
                      <a:pt x="49" y="9"/>
                    </a:cubicBezTo>
                    <a:cubicBezTo>
                      <a:pt x="47" y="2"/>
                      <a:pt x="38" y="0"/>
                      <a:pt x="31" y="3"/>
                    </a:cubicBezTo>
                    <a:cubicBezTo>
                      <a:pt x="12" y="10"/>
                      <a:pt x="12" y="10"/>
                      <a:pt x="12" y="10"/>
                    </a:cubicBezTo>
                    <a:cubicBezTo>
                      <a:pt x="4" y="13"/>
                      <a:pt x="0" y="21"/>
                      <a:pt x="3" y="27"/>
                    </a:cubicBezTo>
                    <a:cubicBezTo>
                      <a:pt x="17" y="61"/>
                      <a:pt x="17" y="61"/>
                      <a:pt x="17" y="61"/>
                    </a:cubicBezTo>
                    <a:cubicBezTo>
                      <a:pt x="33" y="104"/>
                      <a:pt x="33" y="104"/>
                      <a:pt x="33" y="104"/>
                    </a:cubicBezTo>
                    <a:cubicBezTo>
                      <a:pt x="36" y="111"/>
                      <a:pt x="44" y="114"/>
                      <a:pt x="52" y="111"/>
                    </a:cubicBezTo>
                    <a:cubicBezTo>
                      <a:pt x="70" y="103"/>
                      <a:pt x="70" y="103"/>
                      <a:pt x="70" y="103"/>
                    </a:cubicBezTo>
                    <a:cubicBezTo>
                      <a:pt x="78" y="100"/>
                      <a:pt x="82" y="93"/>
                      <a:pt x="80" y="86"/>
                    </a:cubicBezTo>
                    <a:cubicBezTo>
                      <a:pt x="80" y="86"/>
                      <a:pt x="73" y="70"/>
                      <a:pt x="66" y="52"/>
                    </a:cubicBezTo>
                    <a:close/>
                  </a:path>
                </a:pathLst>
              </a:custGeom>
              <a:solidFill>
                <a:srgbClr val="AF6C5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2" name="iSlidé"/>
              <p:cNvSpPr/>
              <p:nvPr/>
            </p:nvSpPr>
            <p:spPr bwMode="auto">
              <a:xfrm>
                <a:off x="3979" y="2304"/>
                <a:ext cx="90" cy="121"/>
              </a:xfrm>
              <a:custGeom>
                <a:avLst/>
                <a:gdLst>
                  <a:gd name="T0" fmla="*/ 69 w 89"/>
                  <a:gd name="T1" fmla="*/ 55 h 120"/>
                  <a:gd name="T2" fmla="*/ 74 w 89"/>
                  <a:gd name="T3" fmla="*/ 53 h 120"/>
                  <a:gd name="T4" fmla="*/ 57 w 89"/>
                  <a:gd name="T5" fmla="*/ 10 h 120"/>
                  <a:gd name="T6" fmla="*/ 50 w 89"/>
                  <a:gd name="T7" fmla="*/ 2 h 120"/>
                  <a:gd name="T8" fmla="*/ 40 w 89"/>
                  <a:gd name="T9" fmla="*/ 0 h 120"/>
                  <a:gd name="T10" fmla="*/ 32 w 89"/>
                  <a:gd name="T11" fmla="*/ 1 h 120"/>
                  <a:gd name="T12" fmla="*/ 13 w 89"/>
                  <a:gd name="T13" fmla="*/ 8 h 120"/>
                  <a:gd name="T14" fmla="*/ 4 w 89"/>
                  <a:gd name="T15" fmla="*/ 16 h 120"/>
                  <a:gd name="T16" fmla="*/ 0 w 89"/>
                  <a:gd name="T17" fmla="*/ 26 h 120"/>
                  <a:gd name="T18" fmla="*/ 1 w 89"/>
                  <a:gd name="T19" fmla="*/ 32 h 120"/>
                  <a:gd name="T20" fmla="*/ 1 w 89"/>
                  <a:gd name="T21" fmla="*/ 32 h 120"/>
                  <a:gd name="T22" fmla="*/ 15 w 89"/>
                  <a:gd name="T23" fmla="*/ 66 h 120"/>
                  <a:gd name="T24" fmla="*/ 32 w 89"/>
                  <a:gd name="T25" fmla="*/ 109 h 120"/>
                  <a:gd name="T26" fmla="*/ 32 w 89"/>
                  <a:gd name="T27" fmla="*/ 109 h 120"/>
                  <a:gd name="T28" fmla="*/ 39 w 89"/>
                  <a:gd name="T29" fmla="*/ 117 h 120"/>
                  <a:gd name="T30" fmla="*/ 48 w 89"/>
                  <a:gd name="T31" fmla="*/ 120 h 120"/>
                  <a:gd name="T32" fmla="*/ 57 w 89"/>
                  <a:gd name="T33" fmla="*/ 118 h 120"/>
                  <a:gd name="T34" fmla="*/ 75 w 89"/>
                  <a:gd name="T35" fmla="*/ 111 h 120"/>
                  <a:gd name="T36" fmla="*/ 85 w 89"/>
                  <a:gd name="T37" fmla="*/ 104 h 120"/>
                  <a:gd name="T38" fmla="*/ 89 w 89"/>
                  <a:gd name="T39" fmla="*/ 93 h 120"/>
                  <a:gd name="T40" fmla="*/ 87 w 89"/>
                  <a:gd name="T41" fmla="*/ 87 h 120"/>
                  <a:gd name="T42" fmla="*/ 83 w 89"/>
                  <a:gd name="T43" fmla="*/ 77 h 120"/>
                  <a:gd name="T44" fmla="*/ 74 w 89"/>
                  <a:gd name="T45" fmla="*/ 53 h 120"/>
                  <a:gd name="T46" fmla="*/ 69 w 89"/>
                  <a:gd name="T47" fmla="*/ 55 h 120"/>
                  <a:gd name="T48" fmla="*/ 65 w 89"/>
                  <a:gd name="T49" fmla="*/ 57 h 120"/>
                  <a:gd name="T50" fmla="*/ 78 w 89"/>
                  <a:gd name="T51" fmla="*/ 91 h 120"/>
                  <a:gd name="T52" fmla="*/ 79 w 89"/>
                  <a:gd name="T53" fmla="*/ 93 h 120"/>
                  <a:gd name="T54" fmla="*/ 77 w 89"/>
                  <a:gd name="T55" fmla="*/ 98 h 120"/>
                  <a:gd name="T56" fmla="*/ 72 w 89"/>
                  <a:gd name="T57" fmla="*/ 102 h 120"/>
                  <a:gd name="T58" fmla="*/ 53 w 89"/>
                  <a:gd name="T59" fmla="*/ 109 h 120"/>
                  <a:gd name="T60" fmla="*/ 48 w 89"/>
                  <a:gd name="T61" fmla="*/ 110 h 120"/>
                  <a:gd name="T62" fmla="*/ 44 w 89"/>
                  <a:gd name="T63" fmla="*/ 109 h 120"/>
                  <a:gd name="T64" fmla="*/ 41 w 89"/>
                  <a:gd name="T65" fmla="*/ 106 h 120"/>
                  <a:gd name="T66" fmla="*/ 36 w 89"/>
                  <a:gd name="T67" fmla="*/ 107 h 120"/>
                  <a:gd name="T68" fmla="*/ 41 w 89"/>
                  <a:gd name="T69" fmla="*/ 106 h 120"/>
                  <a:gd name="T70" fmla="*/ 24 w 89"/>
                  <a:gd name="T71" fmla="*/ 63 h 120"/>
                  <a:gd name="T72" fmla="*/ 10 w 89"/>
                  <a:gd name="T73" fmla="*/ 28 h 120"/>
                  <a:gd name="T74" fmla="*/ 6 w 89"/>
                  <a:gd name="T75" fmla="*/ 30 h 120"/>
                  <a:gd name="T76" fmla="*/ 10 w 89"/>
                  <a:gd name="T77" fmla="*/ 28 h 120"/>
                  <a:gd name="T78" fmla="*/ 10 w 89"/>
                  <a:gd name="T79" fmla="*/ 26 h 120"/>
                  <a:gd name="T80" fmla="*/ 12 w 89"/>
                  <a:gd name="T81" fmla="*/ 22 h 120"/>
                  <a:gd name="T82" fmla="*/ 17 w 89"/>
                  <a:gd name="T83" fmla="*/ 18 h 120"/>
                  <a:gd name="T84" fmla="*/ 35 w 89"/>
                  <a:gd name="T85" fmla="*/ 10 h 120"/>
                  <a:gd name="T86" fmla="*/ 40 w 89"/>
                  <a:gd name="T87" fmla="*/ 10 h 120"/>
                  <a:gd name="T88" fmla="*/ 45 w 89"/>
                  <a:gd name="T89" fmla="*/ 11 h 120"/>
                  <a:gd name="T90" fmla="*/ 48 w 89"/>
                  <a:gd name="T91" fmla="*/ 14 h 120"/>
                  <a:gd name="T92" fmla="*/ 53 w 89"/>
                  <a:gd name="T93" fmla="*/ 27 h 120"/>
                  <a:gd name="T94" fmla="*/ 65 w 89"/>
                  <a:gd name="T95" fmla="*/ 57 h 120"/>
                  <a:gd name="T96" fmla="*/ 69 w 89"/>
                  <a:gd name="T97" fmla="*/ 5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120">
                    <a:moveTo>
                      <a:pt x="69" y="55"/>
                    </a:moveTo>
                    <a:cubicBezTo>
                      <a:pt x="74" y="53"/>
                      <a:pt x="74" y="53"/>
                      <a:pt x="74" y="53"/>
                    </a:cubicBezTo>
                    <a:cubicBezTo>
                      <a:pt x="66" y="32"/>
                      <a:pt x="57" y="10"/>
                      <a:pt x="57" y="10"/>
                    </a:cubicBezTo>
                    <a:cubicBezTo>
                      <a:pt x="56" y="7"/>
                      <a:pt x="53" y="4"/>
                      <a:pt x="50" y="2"/>
                    </a:cubicBezTo>
                    <a:cubicBezTo>
                      <a:pt x="47" y="0"/>
                      <a:pt x="44" y="0"/>
                      <a:pt x="40" y="0"/>
                    </a:cubicBezTo>
                    <a:cubicBezTo>
                      <a:pt x="37" y="0"/>
                      <a:pt x="35" y="0"/>
                      <a:pt x="32" y="1"/>
                    </a:cubicBezTo>
                    <a:cubicBezTo>
                      <a:pt x="13" y="8"/>
                      <a:pt x="13" y="8"/>
                      <a:pt x="13" y="8"/>
                    </a:cubicBezTo>
                    <a:cubicBezTo>
                      <a:pt x="9" y="10"/>
                      <a:pt x="6" y="13"/>
                      <a:pt x="4" y="16"/>
                    </a:cubicBezTo>
                    <a:cubicBezTo>
                      <a:pt x="1" y="19"/>
                      <a:pt x="0" y="22"/>
                      <a:pt x="0" y="26"/>
                    </a:cubicBezTo>
                    <a:cubicBezTo>
                      <a:pt x="0" y="28"/>
                      <a:pt x="0" y="30"/>
                      <a:pt x="1" y="32"/>
                    </a:cubicBezTo>
                    <a:cubicBezTo>
                      <a:pt x="1" y="32"/>
                      <a:pt x="1" y="32"/>
                      <a:pt x="1" y="32"/>
                    </a:cubicBezTo>
                    <a:cubicBezTo>
                      <a:pt x="15" y="66"/>
                      <a:pt x="15" y="66"/>
                      <a:pt x="15" y="66"/>
                    </a:cubicBezTo>
                    <a:cubicBezTo>
                      <a:pt x="32" y="109"/>
                      <a:pt x="32" y="109"/>
                      <a:pt x="32" y="109"/>
                    </a:cubicBezTo>
                    <a:cubicBezTo>
                      <a:pt x="32" y="109"/>
                      <a:pt x="32" y="109"/>
                      <a:pt x="32" y="109"/>
                    </a:cubicBezTo>
                    <a:cubicBezTo>
                      <a:pt x="33" y="113"/>
                      <a:pt x="36" y="115"/>
                      <a:pt x="39" y="117"/>
                    </a:cubicBezTo>
                    <a:cubicBezTo>
                      <a:pt x="41" y="119"/>
                      <a:pt x="45" y="120"/>
                      <a:pt x="48" y="120"/>
                    </a:cubicBezTo>
                    <a:cubicBezTo>
                      <a:pt x="51" y="120"/>
                      <a:pt x="54" y="119"/>
                      <a:pt x="57" y="118"/>
                    </a:cubicBezTo>
                    <a:cubicBezTo>
                      <a:pt x="75" y="111"/>
                      <a:pt x="75" y="111"/>
                      <a:pt x="75" y="111"/>
                    </a:cubicBezTo>
                    <a:cubicBezTo>
                      <a:pt x="79" y="109"/>
                      <a:pt x="82" y="107"/>
                      <a:pt x="85" y="104"/>
                    </a:cubicBezTo>
                    <a:cubicBezTo>
                      <a:pt x="87" y="101"/>
                      <a:pt x="89" y="97"/>
                      <a:pt x="89" y="93"/>
                    </a:cubicBezTo>
                    <a:cubicBezTo>
                      <a:pt x="89" y="91"/>
                      <a:pt x="88" y="89"/>
                      <a:pt x="87" y="87"/>
                    </a:cubicBezTo>
                    <a:cubicBezTo>
                      <a:pt x="87" y="87"/>
                      <a:pt x="86" y="83"/>
                      <a:pt x="83" y="77"/>
                    </a:cubicBezTo>
                    <a:cubicBezTo>
                      <a:pt x="81" y="70"/>
                      <a:pt x="77" y="62"/>
                      <a:pt x="74" y="53"/>
                    </a:cubicBezTo>
                    <a:cubicBezTo>
                      <a:pt x="69" y="55"/>
                      <a:pt x="69" y="55"/>
                      <a:pt x="69" y="55"/>
                    </a:cubicBezTo>
                    <a:cubicBezTo>
                      <a:pt x="65" y="57"/>
                      <a:pt x="65" y="57"/>
                      <a:pt x="65" y="57"/>
                    </a:cubicBezTo>
                    <a:cubicBezTo>
                      <a:pt x="72" y="74"/>
                      <a:pt x="78" y="91"/>
                      <a:pt x="78" y="91"/>
                    </a:cubicBezTo>
                    <a:cubicBezTo>
                      <a:pt x="78" y="92"/>
                      <a:pt x="79" y="92"/>
                      <a:pt x="79" y="93"/>
                    </a:cubicBezTo>
                    <a:cubicBezTo>
                      <a:pt x="79" y="94"/>
                      <a:pt x="78" y="96"/>
                      <a:pt x="77" y="98"/>
                    </a:cubicBezTo>
                    <a:cubicBezTo>
                      <a:pt x="76" y="99"/>
                      <a:pt x="74" y="101"/>
                      <a:pt x="72" y="102"/>
                    </a:cubicBezTo>
                    <a:cubicBezTo>
                      <a:pt x="53" y="109"/>
                      <a:pt x="53" y="109"/>
                      <a:pt x="53" y="109"/>
                    </a:cubicBezTo>
                    <a:cubicBezTo>
                      <a:pt x="52" y="109"/>
                      <a:pt x="50" y="110"/>
                      <a:pt x="48" y="110"/>
                    </a:cubicBezTo>
                    <a:cubicBezTo>
                      <a:pt x="47" y="110"/>
                      <a:pt x="45" y="109"/>
                      <a:pt x="44" y="109"/>
                    </a:cubicBezTo>
                    <a:cubicBezTo>
                      <a:pt x="42" y="108"/>
                      <a:pt x="42" y="107"/>
                      <a:pt x="41" y="106"/>
                    </a:cubicBezTo>
                    <a:cubicBezTo>
                      <a:pt x="36" y="107"/>
                      <a:pt x="36" y="107"/>
                      <a:pt x="36" y="107"/>
                    </a:cubicBezTo>
                    <a:cubicBezTo>
                      <a:pt x="41" y="106"/>
                      <a:pt x="41" y="106"/>
                      <a:pt x="41" y="106"/>
                    </a:cubicBezTo>
                    <a:cubicBezTo>
                      <a:pt x="24" y="63"/>
                      <a:pt x="24" y="63"/>
                      <a:pt x="24" y="63"/>
                    </a:cubicBezTo>
                    <a:cubicBezTo>
                      <a:pt x="10" y="28"/>
                      <a:pt x="10" y="28"/>
                      <a:pt x="10" y="28"/>
                    </a:cubicBezTo>
                    <a:cubicBezTo>
                      <a:pt x="6" y="30"/>
                      <a:pt x="6" y="30"/>
                      <a:pt x="6" y="30"/>
                    </a:cubicBezTo>
                    <a:cubicBezTo>
                      <a:pt x="10" y="28"/>
                      <a:pt x="10" y="28"/>
                      <a:pt x="10" y="28"/>
                    </a:cubicBezTo>
                    <a:cubicBezTo>
                      <a:pt x="10" y="28"/>
                      <a:pt x="10" y="27"/>
                      <a:pt x="10" y="26"/>
                    </a:cubicBezTo>
                    <a:cubicBezTo>
                      <a:pt x="10" y="25"/>
                      <a:pt x="11" y="23"/>
                      <a:pt x="12" y="22"/>
                    </a:cubicBezTo>
                    <a:cubicBezTo>
                      <a:pt x="13" y="20"/>
                      <a:pt x="15" y="19"/>
                      <a:pt x="17" y="18"/>
                    </a:cubicBezTo>
                    <a:cubicBezTo>
                      <a:pt x="35" y="10"/>
                      <a:pt x="35" y="10"/>
                      <a:pt x="35" y="10"/>
                    </a:cubicBezTo>
                    <a:cubicBezTo>
                      <a:pt x="37" y="10"/>
                      <a:pt x="39" y="10"/>
                      <a:pt x="40" y="10"/>
                    </a:cubicBezTo>
                    <a:cubicBezTo>
                      <a:pt x="42" y="10"/>
                      <a:pt x="44" y="10"/>
                      <a:pt x="45" y="11"/>
                    </a:cubicBezTo>
                    <a:cubicBezTo>
                      <a:pt x="46" y="12"/>
                      <a:pt x="47" y="12"/>
                      <a:pt x="48" y="14"/>
                    </a:cubicBezTo>
                    <a:cubicBezTo>
                      <a:pt x="48" y="14"/>
                      <a:pt x="50" y="19"/>
                      <a:pt x="53" y="27"/>
                    </a:cubicBezTo>
                    <a:cubicBezTo>
                      <a:pt x="56" y="36"/>
                      <a:pt x="60" y="46"/>
                      <a:pt x="65" y="57"/>
                    </a:cubicBezTo>
                    <a:lnTo>
                      <a:pt x="69" y="55"/>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3" name="išļiḓe"/>
              <p:cNvSpPr/>
              <p:nvPr/>
            </p:nvSpPr>
            <p:spPr bwMode="auto">
              <a:xfrm>
                <a:off x="3767" y="2332"/>
                <a:ext cx="251" cy="157"/>
              </a:xfrm>
              <a:custGeom>
                <a:avLst/>
                <a:gdLst>
                  <a:gd name="T0" fmla="*/ 182 w 248"/>
                  <a:gd name="T1" fmla="*/ 12 h 156"/>
                  <a:gd name="T2" fmla="*/ 213 w 248"/>
                  <a:gd name="T3" fmla="*/ 0 h 156"/>
                  <a:gd name="T4" fmla="*/ 248 w 248"/>
                  <a:gd name="T5" fmla="*/ 81 h 156"/>
                  <a:gd name="T6" fmla="*/ 216 w 248"/>
                  <a:gd name="T7" fmla="*/ 95 h 156"/>
                  <a:gd name="T8" fmla="*/ 209 w 248"/>
                  <a:gd name="T9" fmla="*/ 103 h 156"/>
                  <a:gd name="T10" fmla="*/ 110 w 248"/>
                  <a:gd name="T11" fmla="*/ 156 h 156"/>
                  <a:gd name="T12" fmla="*/ 0 w 248"/>
                  <a:gd name="T13" fmla="*/ 96 h 156"/>
                  <a:gd name="T14" fmla="*/ 108 w 248"/>
                  <a:gd name="T15" fmla="*/ 41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8" h="156">
                    <a:moveTo>
                      <a:pt x="182" y="12"/>
                    </a:moveTo>
                    <a:cubicBezTo>
                      <a:pt x="213" y="0"/>
                      <a:pt x="213" y="0"/>
                      <a:pt x="213" y="0"/>
                    </a:cubicBezTo>
                    <a:cubicBezTo>
                      <a:pt x="248" y="81"/>
                      <a:pt x="248" y="81"/>
                      <a:pt x="248" y="81"/>
                    </a:cubicBezTo>
                    <a:cubicBezTo>
                      <a:pt x="216" y="95"/>
                      <a:pt x="216" y="95"/>
                      <a:pt x="216" y="95"/>
                    </a:cubicBezTo>
                    <a:cubicBezTo>
                      <a:pt x="214" y="98"/>
                      <a:pt x="211" y="100"/>
                      <a:pt x="209" y="103"/>
                    </a:cubicBezTo>
                    <a:cubicBezTo>
                      <a:pt x="110" y="156"/>
                      <a:pt x="110" y="156"/>
                      <a:pt x="110" y="156"/>
                    </a:cubicBezTo>
                    <a:cubicBezTo>
                      <a:pt x="0" y="96"/>
                      <a:pt x="0" y="96"/>
                      <a:pt x="0" y="96"/>
                    </a:cubicBezTo>
                    <a:cubicBezTo>
                      <a:pt x="108" y="41"/>
                      <a:pt x="108" y="41"/>
                      <a:pt x="108" y="41"/>
                    </a:cubicBezTo>
                  </a:path>
                </a:pathLst>
              </a:custGeom>
              <a:solidFill>
                <a:srgbClr val="FCD3B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4" name="ïṩ1íďê"/>
              <p:cNvSpPr/>
              <p:nvPr/>
            </p:nvSpPr>
            <p:spPr bwMode="auto">
              <a:xfrm>
                <a:off x="3756" y="2325"/>
                <a:ext cx="268" cy="169"/>
              </a:xfrm>
              <a:custGeom>
                <a:avLst/>
                <a:gdLst>
                  <a:gd name="T0" fmla="*/ 195 w 265"/>
                  <a:gd name="T1" fmla="*/ 24 h 168"/>
                  <a:gd name="T2" fmla="*/ 221 w 265"/>
                  <a:gd name="T3" fmla="*/ 13 h 168"/>
                  <a:gd name="T4" fmla="*/ 252 w 265"/>
                  <a:gd name="T5" fmla="*/ 85 h 168"/>
                  <a:gd name="T6" fmla="*/ 224 w 265"/>
                  <a:gd name="T7" fmla="*/ 97 h 168"/>
                  <a:gd name="T8" fmla="*/ 223 w 265"/>
                  <a:gd name="T9" fmla="*/ 98 h 168"/>
                  <a:gd name="T10" fmla="*/ 216 w 265"/>
                  <a:gd name="T11" fmla="*/ 107 h 168"/>
                  <a:gd name="T12" fmla="*/ 220 w 265"/>
                  <a:gd name="T13" fmla="*/ 110 h 168"/>
                  <a:gd name="T14" fmla="*/ 217 w 265"/>
                  <a:gd name="T15" fmla="*/ 106 h 168"/>
                  <a:gd name="T16" fmla="*/ 121 w 265"/>
                  <a:gd name="T17" fmla="*/ 157 h 168"/>
                  <a:gd name="T18" fmla="*/ 21 w 265"/>
                  <a:gd name="T19" fmla="*/ 103 h 168"/>
                  <a:gd name="T20" fmla="*/ 121 w 265"/>
                  <a:gd name="T21" fmla="*/ 52 h 168"/>
                  <a:gd name="T22" fmla="*/ 124 w 265"/>
                  <a:gd name="T23" fmla="*/ 46 h 168"/>
                  <a:gd name="T24" fmla="*/ 117 w 265"/>
                  <a:gd name="T25" fmla="*/ 43 h 168"/>
                  <a:gd name="T26" fmla="*/ 0 w 265"/>
                  <a:gd name="T27" fmla="*/ 103 h 168"/>
                  <a:gd name="T28" fmla="*/ 120 w 265"/>
                  <a:gd name="T29" fmla="*/ 168 h 168"/>
                  <a:gd name="T30" fmla="*/ 223 w 265"/>
                  <a:gd name="T31" fmla="*/ 114 h 168"/>
                  <a:gd name="T32" fmla="*/ 223 w 265"/>
                  <a:gd name="T33" fmla="*/ 114 h 168"/>
                  <a:gd name="T34" fmla="*/ 231 w 265"/>
                  <a:gd name="T35" fmla="*/ 105 h 168"/>
                  <a:gd name="T36" fmla="*/ 227 w 265"/>
                  <a:gd name="T37" fmla="*/ 102 h 168"/>
                  <a:gd name="T38" fmla="*/ 229 w 265"/>
                  <a:gd name="T39" fmla="*/ 106 h 168"/>
                  <a:gd name="T40" fmla="*/ 265 w 265"/>
                  <a:gd name="T41" fmla="*/ 90 h 168"/>
                  <a:gd name="T42" fmla="*/ 226 w 265"/>
                  <a:gd name="T43" fmla="*/ 0 h 168"/>
                  <a:gd name="T44" fmla="*/ 191 w 265"/>
                  <a:gd name="T45" fmla="*/ 14 h 168"/>
                  <a:gd name="T46" fmla="*/ 188 w 265"/>
                  <a:gd name="T47" fmla="*/ 21 h 168"/>
                  <a:gd name="T48" fmla="*/ 195 w 265"/>
                  <a:gd name="T49" fmla="*/ 2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5" h="168">
                    <a:moveTo>
                      <a:pt x="195" y="24"/>
                    </a:moveTo>
                    <a:cubicBezTo>
                      <a:pt x="221" y="13"/>
                      <a:pt x="221" y="13"/>
                      <a:pt x="221" y="13"/>
                    </a:cubicBezTo>
                    <a:cubicBezTo>
                      <a:pt x="252" y="85"/>
                      <a:pt x="252" y="85"/>
                      <a:pt x="252" y="85"/>
                    </a:cubicBezTo>
                    <a:cubicBezTo>
                      <a:pt x="224" y="97"/>
                      <a:pt x="224" y="97"/>
                      <a:pt x="224" y="97"/>
                    </a:cubicBezTo>
                    <a:cubicBezTo>
                      <a:pt x="223" y="98"/>
                      <a:pt x="223" y="98"/>
                      <a:pt x="223" y="98"/>
                    </a:cubicBezTo>
                    <a:cubicBezTo>
                      <a:pt x="221" y="101"/>
                      <a:pt x="219" y="104"/>
                      <a:pt x="216" y="107"/>
                    </a:cubicBezTo>
                    <a:cubicBezTo>
                      <a:pt x="220" y="110"/>
                      <a:pt x="220" y="110"/>
                      <a:pt x="220" y="110"/>
                    </a:cubicBezTo>
                    <a:cubicBezTo>
                      <a:pt x="217" y="106"/>
                      <a:pt x="217" y="106"/>
                      <a:pt x="217" y="106"/>
                    </a:cubicBezTo>
                    <a:cubicBezTo>
                      <a:pt x="121" y="157"/>
                      <a:pt x="121" y="157"/>
                      <a:pt x="121" y="157"/>
                    </a:cubicBezTo>
                    <a:cubicBezTo>
                      <a:pt x="21" y="103"/>
                      <a:pt x="21" y="103"/>
                      <a:pt x="21" y="103"/>
                    </a:cubicBezTo>
                    <a:cubicBezTo>
                      <a:pt x="121" y="52"/>
                      <a:pt x="121" y="52"/>
                      <a:pt x="121" y="52"/>
                    </a:cubicBezTo>
                    <a:cubicBezTo>
                      <a:pt x="124" y="51"/>
                      <a:pt x="125" y="48"/>
                      <a:pt x="124" y="46"/>
                    </a:cubicBezTo>
                    <a:cubicBezTo>
                      <a:pt x="122" y="43"/>
                      <a:pt x="119" y="42"/>
                      <a:pt x="117" y="43"/>
                    </a:cubicBezTo>
                    <a:cubicBezTo>
                      <a:pt x="0" y="103"/>
                      <a:pt x="0" y="103"/>
                      <a:pt x="0" y="103"/>
                    </a:cubicBezTo>
                    <a:cubicBezTo>
                      <a:pt x="120" y="168"/>
                      <a:pt x="120" y="168"/>
                      <a:pt x="120" y="168"/>
                    </a:cubicBezTo>
                    <a:cubicBezTo>
                      <a:pt x="223" y="114"/>
                      <a:pt x="223" y="114"/>
                      <a:pt x="223" y="114"/>
                    </a:cubicBezTo>
                    <a:cubicBezTo>
                      <a:pt x="223" y="114"/>
                      <a:pt x="223" y="114"/>
                      <a:pt x="223" y="114"/>
                    </a:cubicBezTo>
                    <a:cubicBezTo>
                      <a:pt x="226" y="111"/>
                      <a:pt x="229" y="108"/>
                      <a:pt x="231" y="105"/>
                    </a:cubicBezTo>
                    <a:cubicBezTo>
                      <a:pt x="227" y="102"/>
                      <a:pt x="227" y="102"/>
                      <a:pt x="227" y="102"/>
                    </a:cubicBezTo>
                    <a:cubicBezTo>
                      <a:pt x="229" y="106"/>
                      <a:pt x="229" y="106"/>
                      <a:pt x="229" y="106"/>
                    </a:cubicBezTo>
                    <a:cubicBezTo>
                      <a:pt x="265" y="90"/>
                      <a:pt x="265" y="90"/>
                      <a:pt x="265" y="90"/>
                    </a:cubicBezTo>
                    <a:cubicBezTo>
                      <a:pt x="226" y="0"/>
                      <a:pt x="226" y="0"/>
                      <a:pt x="226" y="0"/>
                    </a:cubicBezTo>
                    <a:cubicBezTo>
                      <a:pt x="191" y="14"/>
                      <a:pt x="191" y="14"/>
                      <a:pt x="191" y="14"/>
                    </a:cubicBezTo>
                    <a:cubicBezTo>
                      <a:pt x="188" y="15"/>
                      <a:pt x="187" y="18"/>
                      <a:pt x="188" y="21"/>
                    </a:cubicBezTo>
                    <a:cubicBezTo>
                      <a:pt x="189" y="23"/>
                      <a:pt x="192" y="25"/>
                      <a:pt x="195" y="24"/>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5" name="ïṣḻïďê"/>
              <p:cNvSpPr/>
              <p:nvPr/>
            </p:nvSpPr>
            <p:spPr bwMode="auto">
              <a:xfrm>
                <a:off x="3731" y="2335"/>
                <a:ext cx="255" cy="160"/>
              </a:xfrm>
              <a:custGeom>
                <a:avLst/>
                <a:gdLst>
                  <a:gd name="T0" fmla="*/ 159 w 252"/>
                  <a:gd name="T1" fmla="*/ 130 h 159"/>
                  <a:gd name="T2" fmla="*/ 166 w 252"/>
                  <a:gd name="T3" fmla="*/ 133 h 159"/>
                  <a:gd name="T4" fmla="*/ 172 w 252"/>
                  <a:gd name="T5" fmla="*/ 151 h 159"/>
                  <a:gd name="T6" fmla="*/ 155 w 252"/>
                  <a:gd name="T7" fmla="*/ 157 h 159"/>
                  <a:gd name="T8" fmla="*/ 144 w 252"/>
                  <a:gd name="T9" fmla="*/ 152 h 159"/>
                  <a:gd name="T10" fmla="*/ 116 w 252"/>
                  <a:gd name="T11" fmla="*/ 140 h 159"/>
                  <a:gd name="T12" fmla="*/ 78 w 252"/>
                  <a:gd name="T13" fmla="*/ 123 h 159"/>
                  <a:gd name="T14" fmla="*/ 67 w 252"/>
                  <a:gd name="T15" fmla="*/ 118 h 159"/>
                  <a:gd name="T16" fmla="*/ 31 w 252"/>
                  <a:gd name="T17" fmla="*/ 91 h 159"/>
                  <a:gd name="T18" fmla="*/ 0 w 252"/>
                  <a:gd name="T19" fmla="*/ 77 h 159"/>
                  <a:gd name="T20" fmla="*/ 0 w 252"/>
                  <a:gd name="T21" fmla="*/ 76 h 159"/>
                  <a:gd name="T22" fmla="*/ 24 w 252"/>
                  <a:gd name="T23" fmla="*/ 3 h 159"/>
                  <a:gd name="T24" fmla="*/ 48 w 252"/>
                  <a:gd name="T25" fmla="*/ 12 h 159"/>
                  <a:gd name="T26" fmla="*/ 66 w 252"/>
                  <a:gd name="T27" fmla="*/ 10 h 159"/>
                  <a:gd name="T28" fmla="*/ 81 w 252"/>
                  <a:gd name="T29" fmla="*/ 0 h 159"/>
                  <a:gd name="T30" fmla="*/ 108 w 252"/>
                  <a:gd name="T31" fmla="*/ 5 h 159"/>
                  <a:gd name="T32" fmla="*/ 141 w 252"/>
                  <a:gd name="T33" fmla="*/ 12 h 159"/>
                  <a:gd name="T34" fmla="*/ 140 w 252"/>
                  <a:gd name="T35" fmla="*/ 28 h 159"/>
                  <a:gd name="T36" fmla="*/ 145 w 252"/>
                  <a:gd name="T37" fmla="*/ 40 h 159"/>
                  <a:gd name="T38" fmla="*/ 156 w 252"/>
                  <a:gd name="T39" fmla="*/ 46 h 159"/>
                  <a:gd name="T40" fmla="*/ 242 w 252"/>
                  <a:gd name="T41" fmla="*/ 83 h 159"/>
                  <a:gd name="T42" fmla="*/ 248 w 252"/>
                  <a:gd name="T43" fmla="*/ 101 h 159"/>
                  <a:gd name="T44" fmla="*/ 229 w 252"/>
                  <a:gd name="T45" fmla="*/ 106 h 159"/>
                  <a:gd name="T46" fmla="*/ 207 w 252"/>
                  <a:gd name="T47" fmla="*/ 9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2" h="159">
                    <a:moveTo>
                      <a:pt x="159" y="130"/>
                    </a:moveTo>
                    <a:cubicBezTo>
                      <a:pt x="166" y="133"/>
                      <a:pt x="166" y="133"/>
                      <a:pt x="166" y="133"/>
                    </a:cubicBezTo>
                    <a:cubicBezTo>
                      <a:pt x="173" y="136"/>
                      <a:pt x="175" y="144"/>
                      <a:pt x="172" y="151"/>
                    </a:cubicBezTo>
                    <a:cubicBezTo>
                      <a:pt x="169" y="157"/>
                      <a:pt x="161" y="159"/>
                      <a:pt x="155" y="157"/>
                    </a:cubicBezTo>
                    <a:cubicBezTo>
                      <a:pt x="144" y="152"/>
                      <a:pt x="144" y="152"/>
                      <a:pt x="144" y="152"/>
                    </a:cubicBezTo>
                    <a:cubicBezTo>
                      <a:pt x="116" y="140"/>
                      <a:pt x="116" y="140"/>
                      <a:pt x="116" y="140"/>
                    </a:cubicBezTo>
                    <a:cubicBezTo>
                      <a:pt x="78" y="123"/>
                      <a:pt x="78" y="123"/>
                      <a:pt x="78" y="123"/>
                    </a:cubicBezTo>
                    <a:cubicBezTo>
                      <a:pt x="67" y="118"/>
                      <a:pt x="67" y="118"/>
                      <a:pt x="67" y="118"/>
                    </a:cubicBezTo>
                    <a:cubicBezTo>
                      <a:pt x="53" y="112"/>
                      <a:pt x="41" y="103"/>
                      <a:pt x="31" y="91"/>
                    </a:cubicBezTo>
                    <a:cubicBezTo>
                      <a:pt x="31" y="91"/>
                      <a:pt x="2" y="78"/>
                      <a:pt x="0" y="77"/>
                    </a:cubicBezTo>
                    <a:cubicBezTo>
                      <a:pt x="0" y="76"/>
                      <a:pt x="0" y="76"/>
                      <a:pt x="0" y="76"/>
                    </a:cubicBezTo>
                    <a:cubicBezTo>
                      <a:pt x="24" y="3"/>
                      <a:pt x="24" y="3"/>
                      <a:pt x="24" y="3"/>
                    </a:cubicBezTo>
                    <a:cubicBezTo>
                      <a:pt x="48" y="12"/>
                      <a:pt x="48" y="12"/>
                      <a:pt x="48" y="12"/>
                    </a:cubicBezTo>
                    <a:cubicBezTo>
                      <a:pt x="54" y="14"/>
                      <a:pt x="60" y="13"/>
                      <a:pt x="66" y="10"/>
                    </a:cubicBezTo>
                    <a:cubicBezTo>
                      <a:pt x="81" y="0"/>
                      <a:pt x="81" y="0"/>
                      <a:pt x="81" y="0"/>
                    </a:cubicBezTo>
                    <a:cubicBezTo>
                      <a:pt x="81" y="0"/>
                      <a:pt x="107" y="5"/>
                      <a:pt x="108" y="5"/>
                    </a:cubicBezTo>
                    <a:cubicBezTo>
                      <a:pt x="108" y="6"/>
                      <a:pt x="141" y="12"/>
                      <a:pt x="141" y="12"/>
                    </a:cubicBezTo>
                    <a:cubicBezTo>
                      <a:pt x="140" y="28"/>
                      <a:pt x="140" y="28"/>
                      <a:pt x="140" y="28"/>
                    </a:cubicBezTo>
                    <a:cubicBezTo>
                      <a:pt x="139" y="32"/>
                      <a:pt x="140" y="37"/>
                      <a:pt x="145" y="40"/>
                    </a:cubicBezTo>
                    <a:cubicBezTo>
                      <a:pt x="156" y="46"/>
                      <a:pt x="156" y="46"/>
                      <a:pt x="156" y="46"/>
                    </a:cubicBezTo>
                    <a:cubicBezTo>
                      <a:pt x="242" y="83"/>
                      <a:pt x="242" y="83"/>
                      <a:pt x="242" y="83"/>
                    </a:cubicBezTo>
                    <a:cubicBezTo>
                      <a:pt x="249" y="86"/>
                      <a:pt x="252" y="95"/>
                      <a:pt x="248" y="101"/>
                    </a:cubicBezTo>
                    <a:cubicBezTo>
                      <a:pt x="244" y="107"/>
                      <a:pt x="235" y="108"/>
                      <a:pt x="229" y="106"/>
                    </a:cubicBezTo>
                    <a:cubicBezTo>
                      <a:pt x="207" y="97"/>
                      <a:pt x="207" y="97"/>
                      <a:pt x="207" y="97"/>
                    </a:cubicBezTo>
                  </a:path>
                </a:pathLst>
              </a:custGeom>
              <a:solidFill>
                <a:srgbClr val="FFED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6" name="î$ļïḍê"/>
              <p:cNvSpPr/>
              <p:nvPr/>
            </p:nvSpPr>
            <p:spPr bwMode="auto">
              <a:xfrm>
                <a:off x="3724" y="2330"/>
                <a:ext cx="264" cy="169"/>
              </a:xfrm>
              <a:custGeom>
                <a:avLst/>
                <a:gdLst>
                  <a:gd name="T0" fmla="*/ 171 w 261"/>
                  <a:gd name="T1" fmla="*/ 143 h 168"/>
                  <a:gd name="T2" fmla="*/ 174 w 261"/>
                  <a:gd name="T3" fmla="*/ 153 h 168"/>
                  <a:gd name="T4" fmla="*/ 164 w 261"/>
                  <a:gd name="T5" fmla="*/ 157 h 168"/>
                  <a:gd name="T6" fmla="*/ 125 w 261"/>
                  <a:gd name="T7" fmla="*/ 140 h 168"/>
                  <a:gd name="T8" fmla="*/ 42 w 261"/>
                  <a:gd name="T9" fmla="*/ 93 h 168"/>
                  <a:gd name="T10" fmla="*/ 9 w 261"/>
                  <a:gd name="T11" fmla="*/ 77 h 168"/>
                  <a:gd name="T12" fmla="*/ 12 w 261"/>
                  <a:gd name="T13" fmla="*/ 83 h 168"/>
                  <a:gd name="T14" fmla="*/ 53 w 261"/>
                  <a:gd name="T15" fmla="*/ 21 h 168"/>
                  <a:gd name="T16" fmla="*/ 91 w 261"/>
                  <a:gd name="T17" fmla="*/ 10 h 168"/>
                  <a:gd name="T18" fmla="*/ 100 w 261"/>
                  <a:gd name="T19" fmla="*/ 13 h 168"/>
                  <a:gd name="T20" fmla="*/ 113 w 261"/>
                  <a:gd name="T21" fmla="*/ 15 h 168"/>
                  <a:gd name="T22" fmla="*/ 113 w 261"/>
                  <a:gd name="T23" fmla="*/ 15 h 168"/>
                  <a:gd name="T24" fmla="*/ 113 w 261"/>
                  <a:gd name="T25" fmla="*/ 15 h 168"/>
                  <a:gd name="T26" fmla="*/ 113 w 261"/>
                  <a:gd name="T27" fmla="*/ 15 h 168"/>
                  <a:gd name="T28" fmla="*/ 115 w 261"/>
                  <a:gd name="T29" fmla="*/ 11 h 168"/>
                  <a:gd name="T30" fmla="*/ 115 w 261"/>
                  <a:gd name="T31" fmla="*/ 11 h 168"/>
                  <a:gd name="T32" fmla="*/ 113 w 261"/>
                  <a:gd name="T33" fmla="*/ 15 h 168"/>
                  <a:gd name="T34" fmla="*/ 147 w 261"/>
                  <a:gd name="T35" fmla="*/ 22 h 168"/>
                  <a:gd name="T36" fmla="*/ 142 w 261"/>
                  <a:gd name="T37" fmla="*/ 32 h 168"/>
                  <a:gd name="T38" fmla="*/ 142 w 261"/>
                  <a:gd name="T39" fmla="*/ 36 h 168"/>
                  <a:gd name="T40" fmla="*/ 149 w 261"/>
                  <a:gd name="T41" fmla="*/ 49 h 168"/>
                  <a:gd name="T42" fmla="*/ 251 w 261"/>
                  <a:gd name="T43" fmla="*/ 100 h 168"/>
                  <a:gd name="T44" fmla="*/ 243 w 261"/>
                  <a:gd name="T45" fmla="*/ 107 h 168"/>
                  <a:gd name="T46" fmla="*/ 216 w 261"/>
                  <a:gd name="T47" fmla="*/ 97 h 168"/>
                  <a:gd name="T48" fmla="*/ 234 w 261"/>
                  <a:gd name="T49" fmla="*/ 115 h 168"/>
                  <a:gd name="T50" fmla="*/ 243 w 261"/>
                  <a:gd name="T51" fmla="*/ 117 h 168"/>
                  <a:gd name="T52" fmla="*/ 261 w 261"/>
                  <a:gd name="T53" fmla="*/ 100 h 168"/>
                  <a:gd name="T54" fmla="*/ 154 w 261"/>
                  <a:gd name="T55" fmla="*/ 40 h 168"/>
                  <a:gd name="T56" fmla="*/ 152 w 261"/>
                  <a:gd name="T57" fmla="*/ 34 h 168"/>
                  <a:gd name="T58" fmla="*/ 149 w 261"/>
                  <a:gd name="T59" fmla="*/ 12 h 168"/>
                  <a:gd name="T60" fmla="*/ 117 w 261"/>
                  <a:gd name="T61" fmla="*/ 6 h 168"/>
                  <a:gd name="T62" fmla="*/ 116 w 261"/>
                  <a:gd name="T63" fmla="*/ 6 h 168"/>
                  <a:gd name="T64" fmla="*/ 116 w 261"/>
                  <a:gd name="T65" fmla="*/ 6 h 168"/>
                  <a:gd name="T66" fmla="*/ 117 w 261"/>
                  <a:gd name="T67" fmla="*/ 6 h 168"/>
                  <a:gd name="T68" fmla="*/ 117 w 261"/>
                  <a:gd name="T69" fmla="*/ 6 h 168"/>
                  <a:gd name="T70" fmla="*/ 117 w 261"/>
                  <a:gd name="T71" fmla="*/ 6 h 168"/>
                  <a:gd name="T72" fmla="*/ 115 w 261"/>
                  <a:gd name="T73" fmla="*/ 10 h 168"/>
                  <a:gd name="T74" fmla="*/ 115 w 261"/>
                  <a:gd name="T75" fmla="*/ 10 h 168"/>
                  <a:gd name="T76" fmla="*/ 116 w 261"/>
                  <a:gd name="T77" fmla="*/ 6 h 168"/>
                  <a:gd name="T78" fmla="*/ 89 w 261"/>
                  <a:gd name="T79" fmla="*/ 1 h 168"/>
                  <a:gd name="T80" fmla="*/ 62 w 261"/>
                  <a:gd name="T81" fmla="*/ 13 h 168"/>
                  <a:gd name="T82" fmla="*/ 2 w 261"/>
                  <a:gd name="T83" fmla="*/ 79 h 168"/>
                  <a:gd name="T84" fmla="*/ 2 w 261"/>
                  <a:gd name="T85" fmla="*/ 80 h 168"/>
                  <a:gd name="T86" fmla="*/ 21 w 261"/>
                  <a:gd name="T87" fmla="*/ 94 h 168"/>
                  <a:gd name="T88" fmla="*/ 34 w 261"/>
                  <a:gd name="T89" fmla="*/ 99 h 168"/>
                  <a:gd name="T90" fmla="*/ 121 w 261"/>
                  <a:gd name="T91" fmla="*/ 149 h 168"/>
                  <a:gd name="T92" fmla="*/ 160 w 261"/>
                  <a:gd name="T93" fmla="*/ 166 h 168"/>
                  <a:gd name="T94" fmla="*/ 183 w 261"/>
                  <a:gd name="T95" fmla="*/ 158 h 168"/>
                  <a:gd name="T96" fmla="*/ 175 w 261"/>
                  <a:gd name="T97" fmla="*/ 133 h 168"/>
                  <a:gd name="T98" fmla="*/ 168 w 261"/>
                  <a:gd name="T99" fmla="*/ 13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1" h="168">
                    <a:moveTo>
                      <a:pt x="164" y="139"/>
                    </a:moveTo>
                    <a:cubicBezTo>
                      <a:pt x="171" y="142"/>
                      <a:pt x="171" y="142"/>
                      <a:pt x="171" y="142"/>
                    </a:cubicBezTo>
                    <a:cubicBezTo>
                      <a:pt x="171" y="143"/>
                      <a:pt x="171" y="143"/>
                      <a:pt x="171" y="143"/>
                    </a:cubicBezTo>
                    <a:cubicBezTo>
                      <a:pt x="172" y="143"/>
                      <a:pt x="173" y="144"/>
                      <a:pt x="174" y="145"/>
                    </a:cubicBezTo>
                    <a:cubicBezTo>
                      <a:pt x="175" y="147"/>
                      <a:pt x="175" y="148"/>
                      <a:pt x="175" y="150"/>
                    </a:cubicBezTo>
                    <a:cubicBezTo>
                      <a:pt x="175" y="151"/>
                      <a:pt x="175" y="152"/>
                      <a:pt x="174" y="153"/>
                    </a:cubicBezTo>
                    <a:cubicBezTo>
                      <a:pt x="174" y="155"/>
                      <a:pt x="173" y="156"/>
                      <a:pt x="172" y="157"/>
                    </a:cubicBezTo>
                    <a:cubicBezTo>
                      <a:pt x="170" y="157"/>
                      <a:pt x="169" y="158"/>
                      <a:pt x="167" y="158"/>
                    </a:cubicBezTo>
                    <a:cubicBezTo>
                      <a:pt x="166" y="158"/>
                      <a:pt x="165" y="157"/>
                      <a:pt x="164" y="157"/>
                    </a:cubicBezTo>
                    <a:cubicBezTo>
                      <a:pt x="152" y="152"/>
                      <a:pt x="152" y="152"/>
                      <a:pt x="152" y="152"/>
                    </a:cubicBezTo>
                    <a:cubicBezTo>
                      <a:pt x="153" y="152"/>
                      <a:pt x="153" y="152"/>
                      <a:pt x="153" y="152"/>
                    </a:cubicBezTo>
                    <a:cubicBezTo>
                      <a:pt x="125" y="140"/>
                      <a:pt x="125" y="140"/>
                      <a:pt x="125" y="140"/>
                    </a:cubicBezTo>
                    <a:cubicBezTo>
                      <a:pt x="87" y="124"/>
                      <a:pt x="87" y="124"/>
                      <a:pt x="87" y="124"/>
                    </a:cubicBezTo>
                    <a:cubicBezTo>
                      <a:pt x="76" y="119"/>
                      <a:pt x="76" y="119"/>
                      <a:pt x="76" y="119"/>
                    </a:cubicBezTo>
                    <a:cubicBezTo>
                      <a:pt x="63" y="113"/>
                      <a:pt x="51" y="104"/>
                      <a:pt x="42" y="93"/>
                    </a:cubicBezTo>
                    <a:cubicBezTo>
                      <a:pt x="41" y="92"/>
                      <a:pt x="41" y="92"/>
                      <a:pt x="41" y="92"/>
                    </a:cubicBezTo>
                    <a:cubicBezTo>
                      <a:pt x="40" y="91"/>
                      <a:pt x="40" y="91"/>
                      <a:pt x="40" y="91"/>
                    </a:cubicBezTo>
                    <a:cubicBezTo>
                      <a:pt x="40" y="91"/>
                      <a:pt x="11" y="78"/>
                      <a:pt x="9" y="77"/>
                    </a:cubicBezTo>
                    <a:cubicBezTo>
                      <a:pt x="7" y="82"/>
                      <a:pt x="7" y="82"/>
                      <a:pt x="7" y="82"/>
                    </a:cubicBezTo>
                    <a:cubicBezTo>
                      <a:pt x="11" y="84"/>
                      <a:pt x="11" y="84"/>
                      <a:pt x="11" y="84"/>
                    </a:cubicBezTo>
                    <a:cubicBezTo>
                      <a:pt x="12" y="83"/>
                      <a:pt x="12" y="83"/>
                      <a:pt x="12" y="83"/>
                    </a:cubicBezTo>
                    <a:cubicBezTo>
                      <a:pt x="12" y="83"/>
                      <a:pt x="12" y="83"/>
                      <a:pt x="12" y="83"/>
                    </a:cubicBezTo>
                    <a:cubicBezTo>
                      <a:pt x="34" y="15"/>
                      <a:pt x="34" y="15"/>
                      <a:pt x="34" y="15"/>
                    </a:cubicBezTo>
                    <a:cubicBezTo>
                      <a:pt x="53" y="21"/>
                      <a:pt x="53" y="21"/>
                      <a:pt x="53" y="21"/>
                    </a:cubicBezTo>
                    <a:cubicBezTo>
                      <a:pt x="56" y="22"/>
                      <a:pt x="59" y="23"/>
                      <a:pt x="62" y="23"/>
                    </a:cubicBezTo>
                    <a:cubicBezTo>
                      <a:pt x="66" y="23"/>
                      <a:pt x="71" y="22"/>
                      <a:pt x="75" y="19"/>
                    </a:cubicBezTo>
                    <a:cubicBezTo>
                      <a:pt x="91" y="10"/>
                      <a:pt x="91" y="10"/>
                      <a:pt x="91" y="10"/>
                    </a:cubicBezTo>
                    <a:cubicBezTo>
                      <a:pt x="88" y="5"/>
                      <a:pt x="88" y="5"/>
                      <a:pt x="88" y="5"/>
                    </a:cubicBezTo>
                    <a:cubicBezTo>
                      <a:pt x="87" y="10"/>
                      <a:pt x="87" y="10"/>
                      <a:pt x="87" y="10"/>
                    </a:cubicBezTo>
                    <a:cubicBezTo>
                      <a:pt x="87" y="10"/>
                      <a:pt x="94" y="12"/>
                      <a:pt x="100" y="13"/>
                    </a:cubicBezTo>
                    <a:cubicBezTo>
                      <a:pt x="104" y="13"/>
                      <a:pt x="107" y="14"/>
                      <a:pt x="109" y="14"/>
                    </a:cubicBezTo>
                    <a:cubicBezTo>
                      <a:pt x="111" y="15"/>
                      <a:pt x="112" y="15"/>
                      <a:pt x="112" y="15"/>
                    </a:cubicBezTo>
                    <a:cubicBezTo>
                      <a:pt x="113" y="15"/>
                      <a:pt x="113" y="15"/>
                      <a:pt x="113" y="15"/>
                    </a:cubicBezTo>
                    <a:cubicBezTo>
                      <a:pt x="113" y="15"/>
                      <a:pt x="113" y="15"/>
                      <a:pt x="113" y="15"/>
                    </a:cubicBezTo>
                    <a:cubicBezTo>
                      <a:pt x="114" y="13"/>
                      <a:pt x="114" y="13"/>
                      <a:pt x="114" y="13"/>
                    </a:cubicBezTo>
                    <a:cubicBezTo>
                      <a:pt x="113" y="15"/>
                      <a:pt x="113" y="15"/>
                      <a:pt x="113" y="15"/>
                    </a:cubicBezTo>
                    <a:cubicBezTo>
                      <a:pt x="113" y="15"/>
                      <a:pt x="113" y="15"/>
                      <a:pt x="113" y="15"/>
                    </a:cubicBezTo>
                    <a:cubicBezTo>
                      <a:pt x="114" y="13"/>
                      <a:pt x="114" y="13"/>
                      <a:pt x="114" y="13"/>
                    </a:cubicBezTo>
                    <a:cubicBezTo>
                      <a:pt x="113" y="15"/>
                      <a:pt x="113" y="15"/>
                      <a:pt x="113" y="15"/>
                    </a:cubicBezTo>
                    <a:cubicBezTo>
                      <a:pt x="114" y="11"/>
                      <a:pt x="114" y="11"/>
                      <a:pt x="114" y="11"/>
                    </a:cubicBezTo>
                    <a:cubicBezTo>
                      <a:pt x="113" y="15"/>
                      <a:pt x="113" y="15"/>
                      <a:pt x="113" y="15"/>
                    </a:cubicBezTo>
                    <a:cubicBezTo>
                      <a:pt x="113" y="15"/>
                      <a:pt x="113" y="15"/>
                      <a:pt x="113" y="15"/>
                    </a:cubicBezTo>
                    <a:cubicBezTo>
                      <a:pt x="114" y="11"/>
                      <a:pt x="114" y="11"/>
                      <a:pt x="114" y="11"/>
                    </a:cubicBezTo>
                    <a:cubicBezTo>
                      <a:pt x="113" y="15"/>
                      <a:pt x="113" y="15"/>
                      <a:pt x="113" y="15"/>
                    </a:cubicBezTo>
                    <a:cubicBezTo>
                      <a:pt x="115" y="11"/>
                      <a:pt x="115" y="11"/>
                      <a:pt x="115" y="11"/>
                    </a:cubicBezTo>
                    <a:cubicBezTo>
                      <a:pt x="111" y="14"/>
                      <a:pt x="111" y="14"/>
                      <a:pt x="111" y="14"/>
                    </a:cubicBezTo>
                    <a:cubicBezTo>
                      <a:pt x="112" y="15"/>
                      <a:pt x="112" y="15"/>
                      <a:pt x="113" y="15"/>
                    </a:cubicBezTo>
                    <a:cubicBezTo>
                      <a:pt x="115" y="11"/>
                      <a:pt x="115" y="11"/>
                      <a:pt x="115" y="11"/>
                    </a:cubicBezTo>
                    <a:cubicBezTo>
                      <a:pt x="111" y="14"/>
                      <a:pt x="111" y="14"/>
                      <a:pt x="111" y="14"/>
                    </a:cubicBezTo>
                    <a:cubicBezTo>
                      <a:pt x="112" y="15"/>
                      <a:pt x="112" y="15"/>
                      <a:pt x="113" y="15"/>
                    </a:cubicBezTo>
                    <a:cubicBezTo>
                      <a:pt x="113" y="15"/>
                      <a:pt x="113" y="15"/>
                      <a:pt x="113" y="15"/>
                    </a:cubicBezTo>
                    <a:cubicBezTo>
                      <a:pt x="114" y="15"/>
                      <a:pt x="114" y="15"/>
                      <a:pt x="114" y="16"/>
                    </a:cubicBezTo>
                    <a:cubicBezTo>
                      <a:pt x="116" y="16"/>
                      <a:pt x="118" y="16"/>
                      <a:pt x="122" y="17"/>
                    </a:cubicBezTo>
                    <a:cubicBezTo>
                      <a:pt x="131" y="19"/>
                      <a:pt x="147" y="22"/>
                      <a:pt x="147" y="22"/>
                    </a:cubicBezTo>
                    <a:cubicBezTo>
                      <a:pt x="148" y="17"/>
                      <a:pt x="148" y="17"/>
                      <a:pt x="148" y="17"/>
                    </a:cubicBezTo>
                    <a:cubicBezTo>
                      <a:pt x="143" y="17"/>
                      <a:pt x="143" y="17"/>
                      <a:pt x="143" y="17"/>
                    </a:cubicBezTo>
                    <a:cubicBezTo>
                      <a:pt x="142" y="32"/>
                      <a:pt x="142" y="32"/>
                      <a:pt x="142" y="32"/>
                    </a:cubicBezTo>
                    <a:cubicBezTo>
                      <a:pt x="147" y="33"/>
                      <a:pt x="147" y="33"/>
                      <a:pt x="147" y="33"/>
                    </a:cubicBezTo>
                    <a:cubicBezTo>
                      <a:pt x="142" y="31"/>
                      <a:pt x="142" y="31"/>
                      <a:pt x="142" y="31"/>
                    </a:cubicBezTo>
                    <a:cubicBezTo>
                      <a:pt x="142" y="33"/>
                      <a:pt x="142" y="34"/>
                      <a:pt x="142" y="36"/>
                    </a:cubicBezTo>
                    <a:cubicBezTo>
                      <a:pt x="142" y="41"/>
                      <a:pt x="144" y="46"/>
                      <a:pt x="150" y="49"/>
                    </a:cubicBezTo>
                    <a:cubicBezTo>
                      <a:pt x="152" y="45"/>
                      <a:pt x="152" y="45"/>
                      <a:pt x="152" y="45"/>
                    </a:cubicBezTo>
                    <a:cubicBezTo>
                      <a:pt x="149" y="49"/>
                      <a:pt x="149" y="49"/>
                      <a:pt x="149" y="49"/>
                    </a:cubicBezTo>
                    <a:cubicBezTo>
                      <a:pt x="160" y="55"/>
                      <a:pt x="160" y="55"/>
                      <a:pt x="160" y="55"/>
                    </a:cubicBezTo>
                    <a:cubicBezTo>
                      <a:pt x="247" y="93"/>
                      <a:pt x="247" y="93"/>
                      <a:pt x="247" y="93"/>
                    </a:cubicBezTo>
                    <a:cubicBezTo>
                      <a:pt x="250" y="94"/>
                      <a:pt x="251" y="97"/>
                      <a:pt x="251" y="100"/>
                    </a:cubicBezTo>
                    <a:cubicBezTo>
                      <a:pt x="251" y="101"/>
                      <a:pt x="251" y="102"/>
                      <a:pt x="250" y="104"/>
                    </a:cubicBezTo>
                    <a:cubicBezTo>
                      <a:pt x="250" y="105"/>
                      <a:pt x="249" y="105"/>
                      <a:pt x="248" y="106"/>
                    </a:cubicBezTo>
                    <a:cubicBezTo>
                      <a:pt x="246" y="107"/>
                      <a:pt x="244" y="107"/>
                      <a:pt x="243" y="107"/>
                    </a:cubicBezTo>
                    <a:cubicBezTo>
                      <a:pt x="241" y="107"/>
                      <a:pt x="239" y="107"/>
                      <a:pt x="238" y="106"/>
                    </a:cubicBezTo>
                    <a:cubicBezTo>
                      <a:pt x="238" y="106"/>
                      <a:pt x="238" y="106"/>
                      <a:pt x="238" y="106"/>
                    </a:cubicBezTo>
                    <a:cubicBezTo>
                      <a:pt x="216" y="97"/>
                      <a:pt x="216" y="97"/>
                      <a:pt x="216" y="97"/>
                    </a:cubicBezTo>
                    <a:cubicBezTo>
                      <a:pt x="214" y="96"/>
                      <a:pt x="211" y="97"/>
                      <a:pt x="210" y="100"/>
                    </a:cubicBezTo>
                    <a:cubicBezTo>
                      <a:pt x="209" y="102"/>
                      <a:pt x="210" y="105"/>
                      <a:pt x="213" y="106"/>
                    </a:cubicBezTo>
                    <a:cubicBezTo>
                      <a:pt x="234" y="115"/>
                      <a:pt x="234" y="115"/>
                      <a:pt x="234" y="115"/>
                    </a:cubicBezTo>
                    <a:cubicBezTo>
                      <a:pt x="236" y="111"/>
                      <a:pt x="236" y="111"/>
                      <a:pt x="236" y="111"/>
                    </a:cubicBezTo>
                    <a:cubicBezTo>
                      <a:pt x="234" y="115"/>
                      <a:pt x="234" y="115"/>
                      <a:pt x="234" y="115"/>
                    </a:cubicBezTo>
                    <a:cubicBezTo>
                      <a:pt x="237" y="116"/>
                      <a:pt x="240" y="117"/>
                      <a:pt x="243" y="117"/>
                    </a:cubicBezTo>
                    <a:cubicBezTo>
                      <a:pt x="246" y="117"/>
                      <a:pt x="249" y="116"/>
                      <a:pt x="252" y="115"/>
                    </a:cubicBezTo>
                    <a:cubicBezTo>
                      <a:pt x="254" y="114"/>
                      <a:pt x="257" y="112"/>
                      <a:pt x="259" y="109"/>
                    </a:cubicBezTo>
                    <a:cubicBezTo>
                      <a:pt x="261" y="106"/>
                      <a:pt x="261" y="103"/>
                      <a:pt x="261" y="100"/>
                    </a:cubicBezTo>
                    <a:cubicBezTo>
                      <a:pt x="261" y="93"/>
                      <a:pt x="257" y="86"/>
                      <a:pt x="251" y="83"/>
                    </a:cubicBezTo>
                    <a:cubicBezTo>
                      <a:pt x="165" y="46"/>
                      <a:pt x="165" y="46"/>
                      <a:pt x="165" y="46"/>
                    </a:cubicBezTo>
                    <a:cubicBezTo>
                      <a:pt x="154" y="40"/>
                      <a:pt x="154" y="40"/>
                      <a:pt x="154" y="40"/>
                    </a:cubicBezTo>
                    <a:cubicBezTo>
                      <a:pt x="154" y="40"/>
                      <a:pt x="154" y="40"/>
                      <a:pt x="154" y="40"/>
                    </a:cubicBezTo>
                    <a:cubicBezTo>
                      <a:pt x="153" y="39"/>
                      <a:pt x="152" y="37"/>
                      <a:pt x="152" y="36"/>
                    </a:cubicBezTo>
                    <a:cubicBezTo>
                      <a:pt x="152" y="35"/>
                      <a:pt x="152" y="35"/>
                      <a:pt x="152" y="34"/>
                    </a:cubicBezTo>
                    <a:cubicBezTo>
                      <a:pt x="152" y="33"/>
                      <a:pt x="152" y="33"/>
                      <a:pt x="152" y="33"/>
                    </a:cubicBezTo>
                    <a:cubicBezTo>
                      <a:pt x="153" y="13"/>
                      <a:pt x="153" y="13"/>
                      <a:pt x="153" y="13"/>
                    </a:cubicBezTo>
                    <a:cubicBezTo>
                      <a:pt x="149" y="12"/>
                      <a:pt x="149" y="12"/>
                      <a:pt x="149" y="12"/>
                    </a:cubicBezTo>
                    <a:cubicBezTo>
                      <a:pt x="149" y="12"/>
                      <a:pt x="141" y="10"/>
                      <a:pt x="132" y="9"/>
                    </a:cubicBezTo>
                    <a:cubicBezTo>
                      <a:pt x="128" y="8"/>
                      <a:pt x="124" y="7"/>
                      <a:pt x="121" y="7"/>
                    </a:cubicBezTo>
                    <a:cubicBezTo>
                      <a:pt x="119" y="6"/>
                      <a:pt x="118" y="6"/>
                      <a:pt x="117" y="6"/>
                    </a:cubicBezTo>
                    <a:cubicBezTo>
                      <a:pt x="117" y="6"/>
                      <a:pt x="117" y="6"/>
                      <a:pt x="116" y="6"/>
                    </a:cubicBezTo>
                    <a:cubicBezTo>
                      <a:pt x="116" y="6"/>
                      <a:pt x="116" y="6"/>
                      <a:pt x="116" y="6"/>
                    </a:cubicBezTo>
                    <a:cubicBezTo>
                      <a:pt x="116" y="6"/>
                      <a:pt x="116" y="6"/>
                      <a:pt x="116" y="6"/>
                    </a:cubicBezTo>
                    <a:cubicBezTo>
                      <a:pt x="116" y="6"/>
                      <a:pt x="116" y="6"/>
                      <a:pt x="116" y="6"/>
                    </a:cubicBezTo>
                    <a:cubicBezTo>
                      <a:pt x="116" y="6"/>
                      <a:pt x="116" y="6"/>
                      <a:pt x="116" y="6"/>
                    </a:cubicBezTo>
                    <a:cubicBezTo>
                      <a:pt x="116" y="6"/>
                      <a:pt x="116" y="6"/>
                      <a:pt x="116" y="6"/>
                    </a:cubicBezTo>
                    <a:cubicBezTo>
                      <a:pt x="116" y="6"/>
                      <a:pt x="116" y="6"/>
                      <a:pt x="116" y="6"/>
                    </a:cubicBezTo>
                    <a:cubicBezTo>
                      <a:pt x="115" y="9"/>
                      <a:pt x="115" y="9"/>
                      <a:pt x="115" y="9"/>
                    </a:cubicBezTo>
                    <a:cubicBezTo>
                      <a:pt x="117" y="6"/>
                      <a:pt x="117" y="6"/>
                      <a:pt x="117" y="6"/>
                    </a:cubicBezTo>
                    <a:cubicBezTo>
                      <a:pt x="116" y="6"/>
                      <a:pt x="116" y="6"/>
                      <a:pt x="116" y="6"/>
                    </a:cubicBezTo>
                    <a:cubicBezTo>
                      <a:pt x="115" y="9"/>
                      <a:pt x="115" y="9"/>
                      <a:pt x="115" y="9"/>
                    </a:cubicBezTo>
                    <a:cubicBezTo>
                      <a:pt x="117" y="6"/>
                      <a:pt x="117" y="6"/>
                      <a:pt x="117" y="6"/>
                    </a:cubicBezTo>
                    <a:cubicBezTo>
                      <a:pt x="115" y="10"/>
                      <a:pt x="115" y="10"/>
                      <a:pt x="115" y="10"/>
                    </a:cubicBezTo>
                    <a:cubicBezTo>
                      <a:pt x="117" y="6"/>
                      <a:pt x="117" y="6"/>
                      <a:pt x="117" y="6"/>
                    </a:cubicBezTo>
                    <a:cubicBezTo>
                      <a:pt x="117" y="6"/>
                      <a:pt x="117" y="6"/>
                      <a:pt x="117" y="6"/>
                    </a:cubicBezTo>
                    <a:cubicBezTo>
                      <a:pt x="115" y="10"/>
                      <a:pt x="115" y="10"/>
                      <a:pt x="115" y="10"/>
                    </a:cubicBezTo>
                    <a:cubicBezTo>
                      <a:pt x="117" y="6"/>
                      <a:pt x="117" y="6"/>
                      <a:pt x="117" y="6"/>
                    </a:cubicBezTo>
                    <a:cubicBezTo>
                      <a:pt x="115" y="10"/>
                      <a:pt x="115" y="10"/>
                      <a:pt x="115" y="10"/>
                    </a:cubicBezTo>
                    <a:cubicBezTo>
                      <a:pt x="118" y="7"/>
                      <a:pt x="118" y="7"/>
                      <a:pt x="118" y="7"/>
                    </a:cubicBezTo>
                    <a:cubicBezTo>
                      <a:pt x="117" y="6"/>
                      <a:pt x="117" y="6"/>
                      <a:pt x="117" y="6"/>
                    </a:cubicBezTo>
                    <a:cubicBezTo>
                      <a:pt x="115" y="10"/>
                      <a:pt x="115" y="10"/>
                      <a:pt x="115" y="10"/>
                    </a:cubicBezTo>
                    <a:cubicBezTo>
                      <a:pt x="118" y="7"/>
                      <a:pt x="118" y="7"/>
                      <a:pt x="118" y="7"/>
                    </a:cubicBezTo>
                    <a:cubicBezTo>
                      <a:pt x="118" y="6"/>
                      <a:pt x="117" y="6"/>
                      <a:pt x="117" y="6"/>
                    </a:cubicBezTo>
                    <a:cubicBezTo>
                      <a:pt x="117" y="6"/>
                      <a:pt x="116" y="6"/>
                      <a:pt x="116" y="6"/>
                    </a:cubicBezTo>
                    <a:cubicBezTo>
                      <a:pt x="116" y="6"/>
                      <a:pt x="116" y="6"/>
                      <a:pt x="115" y="5"/>
                    </a:cubicBezTo>
                    <a:cubicBezTo>
                      <a:pt x="114" y="5"/>
                      <a:pt x="112" y="5"/>
                      <a:pt x="109" y="4"/>
                    </a:cubicBezTo>
                    <a:cubicBezTo>
                      <a:pt x="101" y="3"/>
                      <a:pt x="89" y="1"/>
                      <a:pt x="89" y="1"/>
                    </a:cubicBezTo>
                    <a:cubicBezTo>
                      <a:pt x="87" y="0"/>
                      <a:pt x="87" y="0"/>
                      <a:pt x="87" y="0"/>
                    </a:cubicBezTo>
                    <a:cubicBezTo>
                      <a:pt x="70" y="11"/>
                      <a:pt x="70" y="11"/>
                      <a:pt x="70" y="11"/>
                    </a:cubicBezTo>
                    <a:cubicBezTo>
                      <a:pt x="67" y="12"/>
                      <a:pt x="65" y="13"/>
                      <a:pt x="62" y="13"/>
                    </a:cubicBezTo>
                    <a:cubicBezTo>
                      <a:pt x="60" y="13"/>
                      <a:pt x="58" y="13"/>
                      <a:pt x="57" y="12"/>
                    </a:cubicBezTo>
                    <a:cubicBezTo>
                      <a:pt x="28" y="2"/>
                      <a:pt x="28" y="2"/>
                      <a:pt x="28" y="2"/>
                    </a:cubicBezTo>
                    <a:cubicBezTo>
                      <a:pt x="2" y="79"/>
                      <a:pt x="2" y="79"/>
                      <a:pt x="2" y="79"/>
                    </a:cubicBezTo>
                    <a:cubicBezTo>
                      <a:pt x="7" y="81"/>
                      <a:pt x="7" y="81"/>
                      <a:pt x="7" y="81"/>
                    </a:cubicBezTo>
                    <a:cubicBezTo>
                      <a:pt x="2" y="79"/>
                      <a:pt x="2" y="79"/>
                      <a:pt x="2" y="79"/>
                    </a:cubicBezTo>
                    <a:cubicBezTo>
                      <a:pt x="2" y="79"/>
                      <a:pt x="2" y="80"/>
                      <a:pt x="2" y="80"/>
                    </a:cubicBezTo>
                    <a:cubicBezTo>
                      <a:pt x="0" y="85"/>
                      <a:pt x="0" y="85"/>
                      <a:pt x="0" y="85"/>
                    </a:cubicBezTo>
                    <a:cubicBezTo>
                      <a:pt x="5" y="87"/>
                      <a:pt x="5" y="87"/>
                      <a:pt x="5" y="87"/>
                    </a:cubicBezTo>
                    <a:cubicBezTo>
                      <a:pt x="6" y="87"/>
                      <a:pt x="13" y="90"/>
                      <a:pt x="21" y="94"/>
                    </a:cubicBezTo>
                    <a:cubicBezTo>
                      <a:pt x="29" y="97"/>
                      <a:pt x="36" y="100"/>
                      <a:pt x="36" y="100"/>
                    </a:cubicBezTo>
                    <a:cubicBezTo>
                      <a:pt x="38" y="96"/>
                      <a:pt x="38" y="96"/>
                      <a:pt x="38" y="96"/>
                    </a:cubicBezTo>
                    <a:cubicBezTo>
                      <a:pt x="34" y="99"/>
                      <a:pt x="34" y="99"/>
                      <a:pt x="34" y="99"/>
                    </a:cubicBezTo>
                    <a:cubicBezTo>
                      <a:pt x="44" y="112"/>
                      <a:pt x="57" y="122"/>
                      <a:pt x="72" y="128"/>
                    </a:cubicBezTo>
                    <a:cubicBezTo>
                      <a:pt x="83" y="133"/>
                      <a:pt x="83" y="133"/>
                      <a:pt x="83" y="133"/>
                    </a:cubicBezTo>
                    <a:cubicBezTo>
                      <a:pt x="121" y="149"/>
                      <a:pt x="121" y="149"/>
                      <a:pt x="121" y="149"/>
                    </a:cubicBezTo>
                    <a:cubicBezTo>
                      <a:pt x="121" y="149"/>
                      <a:pt x="121" y="149"/>
                      <a:pt x="121" y="149"/>
                    </a:cubicBezTo>
                    <a:cubicBezTo>
                      <a:pt x="149" y="161"/>
                      <a:pt x="149" y="161"/>
                      <a:pt x="149" y="161"/>
                    </a:cubicBezTo>
                    <a:cubicBezTo>
                      <a:pt x="160" y="166"/>
                      <a:pt x="160" y="166"/>
                      <a:pt x="160" y="166"/>
                    </a:cubicBezTo>
                    <a:cubicBezTo>
                      <a:pt x="162" y="167"/>
                      <a:pt x="165" y="168"/>
                      <a:pt x="167" y="168"/>
                    </a:cubicBezTo>
                    <a:cubicBezTo>
                      <a:pt x="171" y="168"/>
                      <a:pt x="174" y="167"/>
                      <a:pt x="177" y="165"/>
                    </a:cubicBezTo>
                    <a:cubicBezTo>
                      <a:pt x="180" y="164"/>
                      <a:pt x="182" y="161"/>
                      <a:pt x="183" y="158"/>
                    </a:cubicBezTo>
                    <a:cubicBezTo>
                      <a:pt x="185" y="155"/>
                      <a:pt x="185" y="152"/>
                      <a:pt x="185" y="150"/>
                    </a:cubicBezTo>
                    <a:cubicBezTo>
                      <a:pt x="185" y="146"/>
                      <a:pt x="184" y="143"/>
                      <a:pt x="183" y="140"/>
                    </a:cubicBezTo>
                    <a:cubicBezTo>
                      <a:pt x="181" y="137"/>
                      <a:pt x="178" y="135"/>
                      <a:pt x="175" y="133"/>
                    </a:cubicBezTo>
                    <a:cubicBezTo>
                      <a:pt x="173" y="138"/>
                      <a:pt x="173" y="138"/>
                      <a:pt x="173" y="138"/>
                    </a:cubicBezTo>
                    <a:cubicBezTo>
                      <a:pt x="175" y="133"/>
                      <a:pt x="175" y="133"/>
                      <a:pt x="175" y="133"/>
                    </a:cubicBezTo>
                    <a:cubicBezTo>
                      <a:pt x="168" y="130"/>
                      <a:pt x="168" y="130"/>
                      <a:pt x="168" y="130"/>
                    </a:cubicBezTo>
                    <a:cubicBezTo>
                      <a:pt x="166" y="129"/>
                      <a:pt x="163" y="130"/>
                      <a:pt x="162" y="133"/>
                    </a:cubicBezTo>
                    <a:cubicBezTo>
                      <a:pt x="161" y="135"/>
                      <a:pt x="162" y="138"/>
                      <a:pt x="164" y="139"/>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7" name="íšľídé"/>
              <p:cNvSpPr/>
              <p:nvPr/>
            </p:nvSpPr>
            <p:spPr bwMode="auto">
              <a:xfrm>
                <a:off x="3812" y="2324"/>
                <a:ext cx="139" cy="49"/>
              </a:xfrm>
              <a:custGeom>
                <a:avLst/>
                <a:gdLst>
                  <a:gd name="T0" fmla="*/ 138 w 138"/>
                  <a:gd name="T1" fmla="*/ 21 h 49"/>
                  <a:gd name="T2" fmla="*/ 122 w 138"/>
                  <a:gd name="T3" fmla="*/ 13 h 49"/>
                  <a:gd name="T4" fmla="*/ 75 w 138"/>
                  <a:gd name="T5" fmla="*/ 0 h 49"/>
                  <a:gd name="T6" fmla="*/ 63 w 138"/>
                  <a:gd name="T7" fmla="*/ 0 h 49"/>
                  <a:gd name="T8" fmla="*/ 14 w 138"/>
                  <a:gd name="T9" fmla="*/ 2 h 49"/>
                  <a:gd name="T10" fmla="*/ 0 w 138"/>
                  <a:gd name="T11" fmla="*/ 17 h 49"/>
                  <a:gd name="T12" fmla="*/ 15 w 138"/>
                  <a:gd name="T13" fmla="*/ 30 h 49"/>
                  <a:gd name="T14" fmla="*/ 23 w 138"/>
                  <a:gd name="T15" fmla="*/ 30 h 49"/>
                  <a:gd name="T16" fmla="*/ 44 w 138"/>
                  <a:gd name="T17" fmla="*/ 29 h 49"/>
                  <a:gd name="T18" fmla="*/ 60 w 138"/>
                  <a:gd name="T19" fmla="*/ 35 h 49"/>
                  <a:gd name="T20" fmla="*/ 63 w 138"/>
                  <a:gd name="T21" fmla="*/ 44 h 49"/>
                  <a:gd name="T22" fmla="*/ 64 w 138"/>
                  <a:gd name="T2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8" h="49">
                    <a:moveTo>
                      <a:pt x="138" y="21"/>
                    </a:moveTo>
                    <a:cubicBezTo>
                      <a:pt x="122" y="13"/>
                      <a:pt x="122" y="13"/>
                      <a:pt x="122" y="13"/>
                    </a:cubicBezTo>
                    <a:cubicBezTo>
                      <a:pt x="107" y="5"/>
                      <a:pt x="91" y="1"/>
                      <a:pt x="75" y="0"/>
                    </a:cubicBezTo>
                    <a:cubicBezTo>
                      <a:pt x="63" y="0"/>
                      <a:pt x="63" y="0"/>
                      <a:pt x="63" y="0"/>
                    </a:cubicBezTo>
                    <a:cubicBezTo>
                      <a:pt x="14" y="2"/>
                      <a:pt x="14" y="2"/>
                      <a:pt x="14" y="2"/>
                    </a:cubicBezTo>
                    <a:cubicBezTo>
                      <a:pt x="6" y="2"/>
                      <a:pt x="0" y="9"/>
                      <a:pt x="0" y="17"/>
                    </a:cubicBezTo>
                    <a:cubicBezTo>
                      <a:pt x="1" y="25"/>
                      <a:pt x="8" y="31"/>
                      <a:pt x="15" y="30"/>
                    </a:cubicBezTo>
                    <a:cubicBezTo>
                      <a:pt x="23" y="30"/>
                      <a:pt x="23" y="30"/>
                      <a:pt x="23" y="30"/>
                    </a:cubicBezTo>
                    <a:cubicBezTo>
                      <a:pt x="44" y="29"/>
                      <a:pt x="44" y="29"/>
                      <a:pt x="44" y="29"/>
                    </a:cubicBezTo>
                    <a:cubicBezTo>
                      <a:pt x="50" y="29"/>
                      <a:pt x="55" y="31"/>
                      <a:pt x="60" y="35"/>
                    </a:cubicBezTo>
                    <a:cubicBezTo>
                      <a:pt x="62" y="38"/>
                      <a:pt x="63" y="41"/>
                      <a:pt x="63" y="44"/>
                    </a:cubicBezTo>
                    <a:cubicBezTo>
                      <a:pt x="63" y="44"/>
                      <a:pt x="63" y="47"/>
                      <a:pt x="64" y="49"/>
                    </a:cubicBezTo>
                  </a:path>
                </a:pathLst>
              </a:custGeom>
              <a:solidFill>
                <a:srgbClr val="FCD3B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8" name="isļíḍe"/>
              <p:cNvSpPr/>
              <p:nvPr/>
            </p:nvSpPr>
            <p:spPr bwMode="auto">
              <a:xfrm>
                <a:off x="3807" y="2319"/>
                <a:ext cx="150" cy="60"/>
              </a:xfrm>
              <a:custGeom>
                <a:avLst/>
                <a:gdLst>
                  <a:gd name="T0" fmla="*/ 145 w 149"/>
                  <a:gd name="T1" fmla="*/ 21 h 60"/>
                  <a:gd name="T2" fmla="*/ 129 w 149"/>
                  <a:gd name="T3" fmla="*/ 13 h 60"/>
                  <a:gd name="T4" fmla="*/ 127 w 149"/>
                  <a:gd name="T5" fmla="*/ 18 h 60"/>
                  <a:gd name="T6" fmla="*/ 129 w 149"/>
                  <a:gd name="T7" fmla="*/ 13 h 60"/>
                  <a:gd name="T8" fmla="*/ 80 w 149"/>
                  <a:gd name="T9" fmla="*/ 0 h 60"/>
                  <a:gd name="T10" fmla="*/ 68 w 149"/>
                  <a:gd name="T11" fmla="*/ 0 h 60"/>
                  <a:gd name="T12" fmla="*/ 19 w 149"/>
                  <a:gd name="T13" fmla="*/ 2 h 60"/>
                  <a:gd name="T14" fmla="*/ 0 w 149"/>
                  <a:gd name="T15" fmla="*/ 21 h 60"/>
                  <a:gd name="T16" fmla="*/ 0 w 149"/>
                  <a:gd name="T17" fmla="*/ 22 h 60"/>
                  <a:gd name="T18" fmla="*/ 0 w 149"/>
                  <a:gd name="T19" fmla="*/ 22 h 60"/>
                  <a:gd name="T20" fmla="*/ 7 w 149"/>
                  <a:gd name="T21" fmla="*/ 35 h 60"/>
                  <a:gd name="T22" fmla="*/ 20 w 149"/>
                  <a:gd name="T23" fmla="*/ 40 h 60"/>
                  <a:gd name="T24" fmla="*/ 21 w 149"/>
                  <a:gd name="T25" fmla="*/ 40 h 60"/>
                  <a:gd name="T26" fmla="*/ 29 w 149"/>
                  <a:gd name="T27" fmla="*/ 40 h 60"/>
                  <a:gd name="T28" fmla="*/ 49 w 149"/>
                  <a:gd name="T29" fmla="*/ 39 h 60"/>
                  <a:gd name="T30" fmla="*/ 50 w 149"/>
                  <a:gd name="T31" fmla="*/ 39 h 60"/>
                  <a:gd name="T32" fmla="*/ 61 w 149"/>
                  <a:gd name="T33" fmla="*/ 44 h 60"/>
                  <a:gd name="T34" fmla="*/ 61 w 149"/>
                  <a:gd name="T35" fmla="*/ 44 h 60"/>
                  <a:gd name="T36" fmla="*/ 61 w 149"/>
                  <a:gd name="T37" fmla="*/ 44 h 60"/>
                  <a:gd name="T38" fmla="*/ 63 w 149"/>
                  <a:gd name="T39" fmla="*/ 48 h 60"/>
                  <a:gd name="T40" fmla="*/ 63 w 149"/>
                  <a:gd name="T41" fmla="*/ 48 h 60"/>
                  <a:gd name="T42" fmla="*/ 63 w 149"/>
                  <a:gd name="T43" fmla="*/ 49 h 60"/>
                  <a:gd name="T44" fmla="*/ 63 w 149"/>
                  <a:gd name="T45" fmla="*/ 49 h 60"/>
                  <a:gd name="T46" fmla="*/ 63 w 149"/>
                  <a:gd name="T47" fmla="*/ 52 h 60"/>
                  <a:gd name="T48" fmla="*/ 65 w 149"/>
                  <a:gd name="T49" fmla="*/ 57 h 60"/>
                  <a:gd name="T50" fmla="*/ 72 w 149"/>
                  <a:gd name="T51" fmla="*/ 58 h 60"/>
                  <a:gd name="T52" fmla="*/ 73 w 149"/>
                  <a:gd name="T53" fmla="*/ 51 h 60"/>
                  <a:gd name="T54" fmla="*/ 73 w 149"/>
                  <a:gd name="T55" fmla="*/ 52 h 60"/>
                  <a:gd name="T56" fmla="*/ 73 w 149"/>
                  <a:gd name="T57" fmla="*/ 51 h 60"/>
                  <a:gd name="T58" fmla="*/ 73 w 149"/>
                  <a:gd name="T59" fmla="*/ 51 h 60"/>
                  <a:gd name="T60" fmla="*/ 73 w 149"/>
                  <a:gd name="T61" fmla="*/ 52 h 60"/>
                  <a:gd name="T62" fmla="*/ 73 w 149"/>
                  <a:gd name="T63" fmla="*/ 51 h 60"/>
                  <a:gd name="T64" fmla="*/ 73 w 149"/>
                  <a:gd name="T65" fmla="*/ 50 h 60"/>
                  <a:gd name="T66" fmla="*/ 73 w 149"/>
                  <a:gd name="T67" fmla="*/ 49 h 60"/>
                  <a:gd name="T68" fmla="*/ 73 w 149"/>
                  <a:gd name="T69" fmla="*/ 49 h 60"/>
                  <a:gd name="T70" fmla="*/ 73 w 149"/>
                  <a:gd name="T71" fmla="*/ 49 h 60"/>
                  <a:gd name="T72" fmla="*/ 68 w 149"/>
                  <a:gd name="T73" fmla="*/ 49 h 60"/>
                  <a:gd name="T74" fmla="*/ 73 w 149"/>
                  <a:gd name="T75" fmla="*/ 50 h 60"/>
                  <a:gd name="T76" fmla="*/ 73 w 149"/>
                  <a:gd name="T77" fmla="*/ 48 h 60"/>
                  <a:gd name="T78" fmla="*/ 68 w 149"/>
                  <a:gd name="T79" fmla="*/ 37 h 60"/>
                  <a:gd name="T80" fmla="*/ 68 w 149"/>
                  <a:gd name="T81" fmla="*/ 37 h 60"/>
                  <a:gd name="T82" fmla="*/ 50 w 149"/>
                  <a:gd name="T83" fmla="*/ 29 h 60"/>
                  <a:gd name="T84" fmla="*/ 49 w 149"/>
                  <a:gd name="T85" fmla="*/ 29 h 60"/>
                  <a:gd name="T86" fmla="*/ 28 w 149"/>
                  <a:gd name="T87" fmla="*/ 30 h 60"/>
                  <a:gd name="T88" fmla="*/ 20 w 149"/>
                  <a:gd name="T89" fmla="*/ 30 h 60"/>
                  <a:gd name="T90" fmla="*/ 20 w 149"/>
                  <a:gd name="T91" fmla="*/ 30 h 60"/>
                  <a:gd name="T92" fmla="*/ 20 w 149"/>
                  <a:gd name="T93" fmla="*/ 30 h 60"/>
                  <a:gd name="T94" fmla="*/ 13 w 149"/>
                  <a:gd name="T95" fmla="*/ 28 h 60"/>
                  <a:gd name="T96" fmla="*/ 10 w 149"/>
                  <a:gd name="T97" fmla="*/ 22 h 60"/>
                  <a:gd name="T98" fmla="*/ 10 w 149"/>
                  <a:gd name="T99" fmla="*/ 22 h 60"/>
                  <a:gd name="T100" fmla="*/ 10 w 149"/>
                  <a:gd name="T101" fmla="*/ 21 h 60"/>
                  <a:gd name="T102" fmla="*/ 19 w 149"/>
                  <a:gd name="T103" fmla="*/ 12 h 60"/>
                  <a:gd name="T104" fmla="*/ 68 w 149"/>
                  <a:gd name="T105" fmla="*/ 10 h 60"/>
                  <a:gd name="T106" fmla="*/ 80 w 149"/>
                  <a:gd name="T107" fmla="*/ 10 h 60"/>
                  <a:gd name="T108" fmla="*/ 125 w 149"/>
                  <a:gd name="T109" fmla="*/ 22 h 60"/>
                  <a:gd name="T110" fmla="*/ 125 w 149"/>
                  <a:gd name="T111" fmla="*/ 22 h 60"/>
                  <a:gd name="T112" fmla="*/ 141 w 149"/>
                  <a:gd name="T113" fmla="*/ 30 h 60"/>
                  <a:gd name="T114" fmla="*/ 148 w 149"/>
                  <a:gd name="T115" fmla="*/ 28 h 60"/>
                  <a:gd name="T116" fmla="*/ 145 w 149"/>
                  <a:gd name="T117"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 h="60">
                    <a:moveTo>
                      <a:pt x="145" y="21"/>
                    </a:moveTo>
                    <a:cubicBezTo>
                      <a:pt x="129" y="13"/>
                      <a:pt x="129" y="13"/>
                      <a:pt x="129" y="13"/>
                    </a:cubicBezTo>
                    <a:cubicBezTo>
                      <a:pt x="127" y="18"/>
                      <a:pt x="127" y="18"/>
                      <a:pt x="127" y="18"/>
                    </a:cubicBezTo>
                    <a:cubicBezTo>
                      <a:pt x="129" y="13"/>
                      <a:pt x="129" y="13"/>
                      <a:pt x="129" y="13"/>
                    </a:cubicBezTo>
                    <a:cubicBezTo>
                      <a:pt x="114" y="5"/>
                      <a:pt x="97" y="1"/>
                      <a:pt x="80" y="0"/>
                    </a:cubicBezTo>
                    <a:cubicBezTo>
                      <a:pt x="68" y="0"/>
                      <a:pt x="68" y="0"/>
                      <a:pt x="68" y="0"/>
                    </a:cubicBezTo>
                    <a:cubicBezTo>
                      <a:pt x="19" y="2"/>
                      <a:pt x="19" y="2"/>
                      <a:pt x="19" y="2"/>
                    </a:cubicBezTo>
                    <a:cubicBezTo>
                      <a:pt x="8" y="2"/>
                      <a:pt x="0" y="10"/>
                      <a:pt x="0" y="21"/>
                    </a:cubicBezTo>
                    <a:cubicBezTo>
                      <a:pt x="0" y="21"/>
                      <a:pt x="0" y="22"/>
                      <a:pt x="0" y="22"/>
                    </a:cubicBezTo>
                    <a:cubicBezTo>
                      <a:pt x="0" y="22"/>
                      <a:pt x="0" y="22"/>
                      <a:pt x="0" y="22"/>
                    </a:cubicBezTo>
                    <a:cubicBezTo>
                      <a:pt x="1" y="27"/>
                      <a:pt x="3" y="32"/>
                      <a:pt x="7" y="35"/>
                    </a:cubicBezTo>
                    <a:cubicBezTo>
                      <a:pt x="10" y="38"/>
                      <a:pt x="15" y="40"/>
                      <a:pt x="20" y="40"/>
                    </a:cubicBezTo>
                    <a:cubicBezTo>
                      <a:pt x="21" y="40"/>
                      <a:pt x="21" y="40"/>
                      <a:pt x="21" y="40"/>
                    </a:cubicBezTo>
                    <a:cubicBezTo>
                      <a:pt x="29" y="40"/>
                      <a:pt x="29" y="40"/>
                      <a:pt x="29" y="40"/>
                    </a:cubicBezTo>
                    <a:cubicBezTo>
                      <a:pt x="49" y="39"/>
                      <a:pt x="49" y="39"/>
                      <a:pt x="49" y="39"/>
                    </a:cubicBezTo>
                    <a:cubicBezTo>
                      <a:pt x="50" y="39"/>
                      <a:pt x="50" y="39"/>
                      <a:pt x="50" y="39"/>
                    </a:cubicBezTo>
                    <a:cubicBezTo>
                      <a:pt x="54" y="39"/>
                      <a:pt x="58" y="41"/>
                      <a:pt x="61" y="44"/>
                    </a:cubicBezTo>
                    <a:cubicBezTo>
                      <a:pt x="61" y="44"/>
                      <a:pt x="61" y="44"/>
                      <a:pt x="61" y="44"/>
                    </a:cubicBezTo>
                    <a:cubicBezTo>
                      <a:pt x="61" y="44"/>
                      <a:pt x="61" y="44"/>
                      <a:pt x="61" y="44"/>
                    </a:cubicBezTo>
                    <a:cubicBezTo>
                      <a:pt x="62" y="45"/>
                      <a:pt x="63" y="46"/>
                      <a:pt x="63" y="48"/>
                    </a:cubicBezTo>
                    <a:cubicBezTo>
                      <a:pt x="63" y="48"/>
                      <a:pt x="63" y="48"/>
                      <a:pt x="63" y="48"/>
                    </a:cubicBezTo>
                    <a:cubicBezTo>
                      <a:pt x="63" y="49"/>
                      <a:pt x="63" y="49"/>
                      <a:pt x="63" y="49"/>
                    </a:cubicBezTo>
                    <a:cubicBezTo>
                      <a:pt x="63" y="49"/>
                      <a:pt x="63" y="49"/>
                      <a:pt x="63" y="49"/>
                    </a:cubicBezTo>
                    <a:cubicBezTo>
                      <a:pt x="63" y="49"/>
                      <a:pt x="63" y="50"/>
                      <a:pt x="63" y="52"/>
                    </a:cubicBezTo>
                    <a:cubicBezTo>
                      <a:pt x="63" y="53"/>
                      <a:pt x="63" y="55"/>
                      <a:pt x="65" y="57"/>
                    </a:cubicBezTo>
                    <a:cubicBezTo>
                      <a:pt x="66" y="59"/>
                      <a:pt x="69" y="60"/>
                      <a:pt x="72" y="58"/>
                    </a:cubicBezTo>
                    <a:cubicBezTo>
                      <a:pt x="74" y="57"/>
                      <a:pt x="75" y="54"/>
                      <a:pt x="73" y="51"/>
                    </a:cubicBezTo>
                    <a:cubicBezTo>
                      <a:pt x="73" y="52"/>
                      <a:pt x="73" y="52"/>
                      <a:pt x="73" y="52"/>
                    </a:cubicBezTo>
                    <a:cubicBezTo>
                      <a:pt x="73" y="51"/>
                      <a:pt x="73" y="51"/>
                      <a:pt x="73" y="51"/>
                    </a:cubicBezTo>
                    <a:cubicBezTo>
                      <a:pt x="73" y="51"/>
                      <a:pt x="73" y="51"/>
                      <a:pt x="73" y="51"/>
                    </a:cubicBezTo>
                    <a:cubicBezTo>
                      <a:pt x="73" y="52"/>
                      <a:pt x="73" y="52"/>
                      <a:pt x="73" y="52"/>
                    </a:cubicBezTo>
                    <a:cubicBezTo>
                      <a:pt x="73" y="51"/>
                      <a:pt x="73" y="51"/>
                      <a:pt x="73" y="51"/>
                    </a:cubicBezTo>
                    <a:cubicBezTo>
                      <a:pt x="73" y="51"/>
                      <a:pt x="73" y="51"/>
                      <a:pt x="73" y="50"/>
                    </a:cubicBezTo>
                    <a:cubicBezTo>
                      <a:pt x="73" y="49"/>
                      <a:pt x="73" y="49"/>
                      <a:pt x="73" y="49"/>
                    </a:cubicBezTo>
                    <a:cubicBezTo>
                      <a:pt x="73" y="49"/>
                      <a:pt x="73" y="49"/>
                      <a:pt x="73" y="49"/>
                    </a:cubicBezTo>
                    <a:cubicBezTo>
                      <a:pt x="73" y="49"/>
                      <a:pt x="73" y="49"/>
                      <a:pt x="73" y="49"/>
                    </a:cubicBezTo>
                    <a:cubicBezTo>
                      <a:pt x="68" y="49"/>
                      <a:pt x="68" y="49"/>
                      <a:pt x="68" y="49"/>
                    </a:cubicBezTo>
                    <a:cubicBezTo>
                      <a:pt x="73" y="50"/>
                      <a:pt x="73" y="50"/>
                      <a:pt x="73" y="50"/>
                    </a:cubicBezTo>
                    <a:cubicBezTo>
                      <a:pt x="73" y="49"/>
                      <a:pt x="73" y="48"/>
                      <a:pt x="73" y="48"/>
                    </a:cubicBezTo>
                    <a:cubicBezTo>
                      <a:pt x="73" y="44"/>
                      <a:pt x="71" y="40"/>
                      <a:pt x="68" y="37"/>
                    </a:cubicBezTo>
                    <a:cubicBezTo>
                      <a:pt x="68" y="37"/>
                      <a:pt x="68" y="37"/>
                      <a:pt x="68" y="37"/>
                    </a:cubicBezTo>
                    <a:cubicBezTo>
                      <a:pt x="63" y="32"/>
                      <a:pt x="57" y="29"/>
                      <a:pt x="50" y="29"/>
                    </a:cubicBezTo>
                    <a:cubicBezTo>
                      <a:pt x="49" y="29"/>
                      <a:pt x="49" y="29"/>
                      <a:pt x="49" y="29"/>
                    </a:cubicBezTo>
                    <a:cubicBezTo>
                      <a:pt x="28" y="30"/>
                      <a:pt x="28" y="30"/>
                      <a:pt x="28" y="30"/>
                    </a:cubicBezTo>
                    <a:cubicBezTo>
                      <a:pt x="20" y="30"/>
                      <a:pt x="20" y="30"/>
                      <a:pt x="20" y="30"/>
                    </a:cubicBezTo>
                    <a:cubicBezTo>
                      <a:pt x="20" y="30"/>
                      <a:pt x="20" y="30"/>
                      <a:pt x="20" y="30"/>
                    </a:cubicBezTo>
                    <a:cubicBezTo>
                      <a:pt x="20" y="30"/>
                      <a:pt x="20" y="30"/>
                      <a:pt x="20" y="30"/>
                    </a:cubicBezTo>
                    <a:cubicBezTo>
                      <a:pt x="17" y="30"/>
                      <a:pt x="15" y="29"/>
                      <a:pt x="13" y="28"/>
                    </a:cubicBezTo>
                    <a:cubicBezTo>
                      <a:pt x="12" y="26"/>
                      <a:pt x="10" y="24"/>
                      <a:pt x="10" y="22"/>
                    </a:cubicBezTo>
                    <a:cubicBezTo>
                      <a:pt x="10" y="22"/>
                      <a:pt x="10" y="22"/>
                      <a:pt x="10" y="22"/>
                    </a:cubicBezTo>
                    <a:cubicBezTo>
                      <a:pt x="10" y="21"/>
                      <a:pt x="10" y="21"/>
                      <a:pt x="10" y="21"/>
                    </a:cubicBezTo>
                    <a:cubicBezTo>
                      <a:pt x="10" y="16"/>
                      <a:pt x="14" y="12"/>
                      <a:pt x="19" y="12"/>
                    </a:cubicBezTo>
                    <a:cubicBezTo>
                      <a:pt x="68" y="10"/>
                      <a:pt x="68" y="10"/>
                      <a:pt x="68" y="10"/>
                    </a:cubicBezTo>
                    <a:cubicBezTo>
                      <a:pt x="80" y="10"/>
                      <a:pt x="80" y="10"/>
                      <a:pt x="80" y="10"/>
                    </a:cubicBezTo>
                    <a:cubicBezTo>
                      <a:pt x="95" y="11"/>
                      <a:pt x="111" y="15"/>
                      <a:pt x="125" y="22"/>
                    </a:cubicBezTo>
                    <a:cubicBezTo>
                      <a:pt x="125" y="22"/>
                      <a:pt x="125" y="22"/>
                      <a:pt x="125" y="22"/>
                    </a:cubicBezTo>
                    <a:cubicBezTo>
                      <a:pt x="141" y="30"/>
                      <a:pt x="141" y="30"/>
                      <a:pt x="141" y="30"/>
                    </a:cubicBezTo>
                    <a:cubicBezTo>
                      <a:pt x="143" y="32"/>
                      <a:pt x="146" y="31"/>
                      <a:pt x="148" y="28"/>
                    </a:cubicBezTo>
                    <a:cubicBezTo>
                      <a:pt x="149" y="26"/>
                      <a:pt x="148" y="23"/>
                      <a:pt x="145" y="21"/>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9" name="ïŝľídê"/>
              <p:cNvSpPr/>
              <p:nvPr/>
            </p:nvSpPr>
            <p:spPr bwMode="auto">
              <a:xfrm>
                <a:off x="3782" y="2430"/>
                <a:ext cx="59" cy="50"/>
              </a:xfrm>
              <a:custGeom>
                <a:avLst/>
                <a:gdLst>
                  <a:gd name="T0" fmla="*/ 5 w 59"/>
                  <a:gd name="T1" fmla="*/ 40 h 50"/>
                  <a:gd name="T2" fmla="*/ 4 w 59"/>
                  <a:gd name="T3" fmla="*/ 38 h 50"/>
                  <a:gd name="T4" fmla="*/ 10 w 59"/>
                  <a:gd name="T5" fmla="*/ 17 h 50"/>
                  <a:gd name="T6" fmla="*/ 33 w 59"/>
                  <a:gd name="T7" fmla="*/ 4 h 50"/>
                  <a:gd name="T8" fmla="*/ 53 w 59"/>
                  <a:gd name="T9" fmla="*/ 10 h 50"/>
                  <a:gd name="T10" fmla="*/ 55 w 59"/>
                  <a:gd name="T11" fmla="*/ 12 h 50"/>
                  <a:gd name="T12" fmla="*/ 49 w 59"/>
                  <a:gd name="T13" fmla="*/ 33 h 50"/>
                  <a:gd name="T14" fmla="*/ 26 w 59"/>
                  <a:gd name="T15" fmla="*/ 46 h 50"/>
                  <a:gd name="T16" fmla="*/ 5 w 59"/>
                  <a:gd name="T17"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50">
                    <a:moveTo>
                      <a:pt x="5" y="40"/>
                    </a:moveTo>
                    <a:cubicBezTo>
                      <a:pt x="4" y="38"/>
                      <a:pt x="4" y="38"/>
                      <a:pt x="4" y="38"/>
                    </a:cubicBezTo>
                    <a:cubicBezTo>
                      <a:pt x="0" y="31"/>
                      <a:pt x="2" y="21"/>
                      <a:pt x="10" y="17"/>
                    </a:cubicBezTo>
                    <a:cubicBezTo>
                      <a:pt x="33" y="4"/>
                      <a:pt x="33" y="4"/>
                      <a:pt x="33" y="4"/>
                    </a:cubicBezTo>
                    <a:cubicBezTo>
                      <a:pt x="40" y="0"/>
                      <a:pt x="49" y="3"/>
                      <a:pt x="53" y="10"/>
                    </a:cubicBezTo>
                    <a:cubicBezTo>
                      <a:pt x="55" y="12"/>
                      <a:pt x="55" y="12"/>
                      <a:pt x="55" y="12"/>
                    </a:cubicBezTo>
                    <a:cubicBezTo>
                      <a:pt x="59" y="19"/>
                      <a:pt x="56" y="29"/>
                      <a:pt x="49" y="33"/>
                    </a:cubicBezTo>
                    <a:cubicBezTo>
                      <a:pt x="26" y="46"/>
                      <a:pt x="26" y="46"/>
                      <a:pt x="26" y="46"/>
                    </a:cubicBezTo>
                    <a:cubicBezTo>
                      <a:pt x="18" y="50"/>
                      <a:pt x="9" y="47"/>
                      <a:pt x="5" y="40"/>
                    </a:cubicBezTo>
                    <a:close/>
                  </a:path>
                </a:pathLst>
              </a:custGeom>
              <a:solidFill>
                <a:srgbClr val="FFED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0" name="ïš1ídê"/>
              <p:cNvSpPr/>
              <p:nvPr/>
            </p:nvSpPr>
            <p:spPr bwMode="auto">
              <a:xfrm>
                <a:off x="3779" y="2427"/>
                <a:ext cx="65" cy="56"/>
              </a:xfrm>
              <a:custGeom>
                <a:avLst/>
                <a:gdLst>
                  <a:gd name="T0" fmla="*/ 8 w 65"/>
                  <a:gd name="T1" fmla="*/ 43 h 56"/>
                  <a:gd name="T2" fmla="*/ 12 w 65"/>
                  <a:gd name="T3" fmla="*/ 41 h 56"/>
                  <a:gd name="T4" fmla="*/ 11 w 65"/>
                  <a:gd name="T5" fmla="*/ 39 h 56"/>
                  <a:gd name="T6" fmla="*/ 10 w 65"/>
                  <a:gd name="T7" fmla="*/ 33 h 56"/>
                  <a:gd name="T8" fmla="*/ 15 w 65"/>
                  <a:gd name="T9" fmla="*/ 25 h 56"/>
                  <a:gd name="T10" fmla="*/ 38 w 65"/>
                  <a:gd name="T11" fmla="*/ 12 h 56"/>
                  <a:gd name="T12" fmla="*/ 43 w 65"/>
                  <a:gd name="T13" fmla="*/ 10 h 56"/>
                  <a:gd name="T14" fmla="*/ 52 w 65"/>
                  <a:gd name="T15" fmla="*/ 15 h 56"/>
                  <a:gd name="T16" fmla="*/ 53 w 65"/>
                  <a:gd name="T17" fmla="*/ 17 h 56"/>
                  <a:gd name="T18" fmla="*/ 55 w 65"/>
                  <a:gd name="T19" fmla="*/ 22 h 56"/>
                  <a:gd name="T20" fmla="*/ 49 w 65"/>
                  <a:gd name="T21" fmla="*/ 31 h 56"/>
                  <a:gd name="T22" fmla="*/ 26 w 65"/>
                  <a:gd name="T23" fmla="*/ 44 h 56"/>
                  <a:gd name="T24" fmla="*/ 21 w 65"/>
                  <a:gd name="T25" fmla="*/ 46 h 56"/>
                  <a:gd name="T26" fmla="*/ 12 w 65"/>
                  <a:gd name="T27" fmla="*/ 41 h 56"/>
                  <a:gd name="T28" fmla="*/ 8 w 65"/>
                  <a:gd name="T29" fmla="*/ 43 h 56"/>
                  <a:gd name="T30" fmla="*/ 3 w 65"/>
                  <a:gd name="T31" fmla="*/ 45 h 56"/>
                  <a:gd name="T32" fmla="*/ 21 w 65"/>
                  <a:gd name="T33" fmla="*/ 56 h 56"/>
                  <a:gd name="T34" fmla="*/ 31 w 65"/>
                  <a:gd name="T35" fmla="*/ 53 h 56"/>
                  <a:gd name="T36" fmla="*/ 54 w 65"/>
                  <a:gd name="T37" fmla="*/ 40 h 56"/>
                  <a:gd name="T38" fmla="*/ 65 w 65"/>
                  <a:gd name="T39" fmla="*/ 22 h 56"/>
                  <a:gd name="T40" fmla="*/ 62 w 65"/>
                  <a:gd name="T41" fmla="*/ 13 h 56"/>
                  <a:gd name="T42" fmla="*/ 61 w 65"/>
                  <a:gd name="T43" fmla="*/ 11 h 56"/>
                  <a:gd name="T44" fmla="*/ 43 w 65"/>
                  <a:gd name="T45" fmla="*/ 0 h 56"/>
                  <a:gd name="T46" fmla="*/ 33 w 65"/>
                  <a:gd name="T47" fmla="*/ 3 h 56"/>
                  <a:gd name="T48" fmla="*/ 10 w 65"/>
                  <a:gd name="T49" fmla="*/ 16 h 56"/>
                  <a:gd name="T50" fmla="*/ 0 w 65"/>
                  <a:gd name="T51" fmla="*/ 33 h 56"/>
                  <a:gd name="T52" fmla="*/ 2 w 65"/>
                  <a:gd name="T53" fmla="*/ 43 h 56"/>
                  <a:gd name="T54" fmla="*/ 3 w 65"/>
                  <a:gd name="T55" fmla="*/ 45 h 56"/>
                  <a:gd name="T56" fmla="*/ 8 w 65"/>
                  <a:gd name="T57"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6">
                    <a:moveTo>
                      <a:pt x="8" y="43"/>
                    </a:moveTo>
                    <a:cubicBezTo>
                      <a:pt x="12" y="41"/>
                      <a:pt x="12" y="41"/>
                      <a:pt x="12" y="41"/>
                    </a:cubicBezTo>
                    <a:cubicBezTo>
                      <a:pt x="11" y="39"/>
                      <a:pt x="11" y="39"/>
                      <a:pt x="11" y="39"/>
                    </a:cubicBezTo>
                    <a:cubicBezTo>
                      <a:pt x="10" y="37"/>
                      <a:pt x="10" y="35"/>
                      <a:pt x="10" y="33"/>
                    </a:cubicBezTo>
                    <a:cubicBezTo>
                      <a:pt x="10" y="30"/>
                      <a:pt x="12" y="26"/>
                      <a:pt x="15" y="25"/>
                    </a:cubicBezTo>
                    <a:cubicBezTo>
                      <a:pt x="38" y="12"/>
                      <a:pt x="38" y="12"/>
                      <a:pt x="38" y="12"/>
                    </a:cubicBezTo>
                    <a:cubicBezTo>
                      <a:pt x="40" y="11"/>
                      <a:pt x="41" y="10"/>
                      <a:pt x="43" y="10"/>
                    </a:cubicBezTo>
                    <a:cubicBezTo>
                      <a:pt x="47" y="10"/>
                      <a:pt x="50" y="12"/>
                      <a:pt x="52" y="15"/>
                    </a:cubicBezTo>
                    <a:cubicBezTo>
                      <a:pt x="53" y="17"/>
                      <a:pt x="53" y="17"/>
                      <a:pt x="53" y="17"/>
                    </a:cubicBezTo>
                    <a:cubicBezTo>
                      <a:pt x="54" y="19"/>
                      <a:pt x="55" y="21"/>
                      <a:pt x="55" y="22"/>
                    </a:cubicBezTo>
                    <a:cubicBezTo>
                      <a:pt x="55" y="26"/>
                      <a:pt x="53" y="30"/>
                      <a:pt x="49" y="31"/>
                    </a:cubicBezTo>
                    <a:cubicBezTo>
                      <a:pt x="26" y="44"/>
                      <a:pt x="26" y="44"/>
                      <a:pt x="26" y="44"/>
                    </a:cubicBezTo>
                    <a:cubicBezTo>
                      <a:pt x="25" y="45"/>
                      <a:pt x="23" y="46"/>
                      <a:pt x="21" y="46"/>
                    </a:cubicBezTo>
                    <a:cubicBezTo>
                      <a:pt x="18" y="46"/>
                      <a:pt x="14" y="44"/>
                      <a:pt x="12" y="41"/>
                    </a:cubicBezTo>
                    <a:cubicBezTo>
                      <a:pt x="8" y="43"/>
                      <a:pt x="8" y="43"/>
                      <a:pt x="8" y="43"/>
                    </a:cubicBezTo>
                    <a:cubicBezTo>
                      <a:pt x="3" y="45"/>
                      <a:pt x="3" y="45"/>
                      <a:pt x="3" y="45"/>
                    </a:cubicBezTo>
                    <a:cubicBezTo>
                      <a:pt x="7" y="52"/>
                      <a:pt x="14" y="56"/>
                      <a:pt x="21" y="56"/>
                    </a:cubicBezTo>
                    <a:cubicBezTo>
                      <a:pt x="24" y="56"/>
                      <a:pt x="28" y="55"/>
                      <a:pt x="31" y="53"/>
                    </a:cubicBezTo>
                    <a:cubicBezTo>
                      <a:pt x="54" y="40"/>
                      <a:pt x="54" y="40"/>
                      <a:pt x="54" y="40"/>
                    </a:cubicBezTo>
                    <a:cubicBezTo>
                      <a:pt x="61" y="36"/>
                      <a:pt x="65" y="30"/>
                      <a:pt x="65" y="22"/>
                    </a:cubicBezTo>
                    <a:cubicBezTo>
                      <a:pt x="65" y="19"/>
                      <a:pt x="64" y="16"/>
                      <a:pt x="62" y="13"/>
                    </a:cubicBezTo>
                    <a:cubicBezTo>
                      <a:pt x="61" y="11"/>
                      <a:pt x="61" y="11"/>
                      <a:pt x="61" y="11"/>
                    </a:cubicBezTo>
                    <a:cubicBezTo>
                      <a:pt x="57" y="4"/>
                      <a:pt x="50" y="0"/>
                      <a:pt x="43" y="0"/>
                    </a:cubicBezTo>
                    <a:cubicBezTo>
                      <a:pt x="40" y="0"/>
                      <a:pt x="36" y="1"/>
                      <a:pt x="33" y="3"/>
                    </a:cubicBezTo>
                    <a:cubicBezTo>
                      <a:pt x="10" y="16"/>
                      <a:pt x="10" y="16"/>
                      <a:pt x="10" y="16"/>
                    </a:cubicBezTo>
                    <a:cubicBezTo>
                      <a:pt x="3" y="20"/>
                      <a:pt x="0" y="26"/>
                      <a:pt x="0" y="33"/>
                    </a:cubicBezTo>
                    <a:cubicBezTo>
                      <a:pt x="0" y="37"/>
                      <a:pt x="1" y="40"/>
                      <a:pt x="2" y="43"/>
                    </a:cubicBezTo>
                    <a:cubicBezTo>
                      <a:pt x="3" y="45"/>
                      <a:pt x="3" y="45"/>
                      <a:pt x="3" y="45"/>
                    </a:cubicBezTo>
                    <a:lnTo>
                      <a:pt x="8" y="43"/>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1" name="îṡ1íḍê"/>
              <p:cNvSpPr/>
              <p:nvPr/>
            </p:nvSpPr>
            <p:spPr bwMode="auto">
              <a:xfrm>
                <a:off x="3930" y="2406"/>
                <a:ext cx="65" cy="51"/>
              </a:xfrm>
              <a:custGeom>
                <a:avLst/>
                <a:gdLst>
                  <a:gd name="T0" fmla="*/ 14 w 64"/>
                  <a:gd name="T1" fmla="*/ 0 h 51"/>
                  <a:gd name="T2" fmla="*/ 51 w 64"/>
                  <a:gd name="T3" fmla="*/ 16 h 51"/>
                  <a:gd name="T4" fmla="*/ 60 w 64"/>
                  <a:gd name="T5" fmla="*/ 38 h 51"/>
                  <a:gd name="T6" fmla="*/ 60 w 64"/>
                  <a:gd name="T7" fmla="*/ 38 h 51"/>
                  <a:gd name="T8" fmla="*/ 38 w 64"/>
                  <a:gd name="T9" fmla="*/ 47 h 51"/>
                  <a:gd name="T10" fmla="*/ 0 w 64"/>
                  <a:gd name="T11" fmla="*/ 31 h 51"/>
                </a:gdLst>
                <a:ahLst/>
                <a:cxnLst>
                  <a:cxn ang="0">
                    <a:pos x="T0" y="T1"/>
                  </a:cxn>
                  <a:cxn ang="0">
                    <a:pos x="T2" y="T3"/>
                  </a:cxn>
                  <a:cxn ang="0">
                    <a:pos x="T4" y="T5"/>
                  </a:cxn>
                  <a:cxn ang="0">
                    <a:pos x="T6" y="T7"/>
                  </a:cxn>
                  <a:cxn ang="0">
                    <a:pos x="T8" y="T9"/>
                  </a:cxn>
                  <a:cxn ang="0">
                    <a:pos x="T10" y="T11"/>
                  </a:cxn>
                </a:cxnLst>
                <a:rect l="0" t="0" r="r" b="b"/>
                <a:pathLst>
                  <a:path w="64" h="51">
                    <a:moveTo>
                      <a:pt x="14" y="0"/>
                    </a:moveTo>
                    <a:cubicBezTo>
                      <a:pt x="51" y="16"/>
                      <a:pt x="51" y="16"/>
                      <a:pt x="51" y="16"/>
                    </a:cubicBezTo>
                    <a:cubicBezTo>
                      <a:pt x="60" y="20"/>
                      <a:pt x="64" y="29"/>
                      <a:pt x="60" y="38"/>
                    </a:cubicBezTo>
                    <a:cubicBezTo>
                      <a:pt x="60" y="38"/>
                      <a:pt x="60" y="38"/>
                      <a:pt x="60" y="38"/>
                    </a:cubicBezTo>
                    <a:cubicBezTo>
                      <a:pt x="56" y="47"/>
                      <a:pt x="47" y="51"/>
                      <a:pt x="38" y="47"/>
                    </a:cubicBezTo>
                    <a:cubicBezTo>
                      <a:pt x="0" y="31"/>
                      <a:pt x="0" y="31"/>
                      <a:pt x="0" y="31"/>
                    </a:cubicBezTo>
                  </a:path>
                </a:pathLst>
              </a:custGeom>
              <a:solidFill>
                <a:srgbClr val="FFED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2" name="isľîḓê"/>
              <p:cNvSpPr/>
              <p:nvPr/>
            </p:nvSpPr>
            <p:spPr bwMode="auto">
              <a:xfrm>
                <a:off x="3925" y="2400"/>
                <a:ext cx="72" cy="59"/>
              </a:xfrm>
              <a:custGeom>
                <a:avLst/>
                <a:gdLst>
                  <a:gd name="T0" fmla="*/ 17 w 71"/>
                  <a:gd name="T1" fmla="*/ 10 h 59"/>
                  <a:gd name="T2" fmla="*/ 54 w 71"/>
                  <a:gd name="T3" fmla="*/ 27 h 59"/>
                  <a:gd name="T4" fmla="*/ 54 w 71"/>
                  <a:gd name="T5" fmla="*/ 27 h 59"/>
                  <a:gd name="T6" fmla="*/ 61 w 71"/>
                  <a:gd name="T7" fmla="*/ 37 h 59"/>
                  <a:gd name="T8" fmla="*/ 60 w 71"/>
                  <a:gd name="T9" fmla="*/ 42 h 59"/>
                  <a:gd name="T10" fmla="*/ 60 w 71"/>
                  <a:gd name="T11" fmla="*/ 42 h 59"/>
                  <a:gd name="T12" fmla="*/ 60 w 71"/>
                  <a:gd name="T13" fmla="*/ 43 h 59"/>
                  <a:gd name="T14" fmla="*/ 60 w 71"/>
                  <a:gd name="T15" fmla="*/ 42 h 59"/>
                  <a:gd name="T16" fmla="*/ 50 w 71"/>
                  <a:gd name="T17" fmla="*/ 49 h 59"/>
                  <a:gd name="T18" fmla="*/ 45 w 71"/>
                  <a:gd name="T19" fmla="*/ 49 h 59"/>
                  <a:gd name="T20" fmla="*/ 7 w 71"/>
                  <a:gd name="T21" fmla="*/ 33 h 59"/>
                  <a:gd name="T22" fmla="*/ 1 w 71"/>
                  <a:gd name="T23" fmla="*/ 35 h 59"/>
                  <a:gd name="T24" fmla="*/ 3 w 71"/>
                  <a:gd name="T25" fmla="*/ 42 h 59"/>
                  <a:gd name="T26" fmla="*/ 41 w 71"/>
                  <a:gd name="T27" fmla="*/ 58 h 59"/>
                  <a:gd name="T28" fmla="*/ 50 w 71"/>
                  <a:gd name="T29" fmla="*/ 59 h 59"/>
                  <a:gd name="T30" fmla="*/ 69 w 71"/>
                  <a:gd name="T31" fmla="*/ 46 h 59"/>
                  <a:gd name="T32" fmla="*/ 69 w 71"/>
                  <a:gd name="T33" fmla="*/ 46 h 59"/>
                  <a:gd name="T34" fmla="*/ 70 w 71"/>
                  <a:gd name="T35" fmla="*/ 46 h 59"/>
                  <a:gd name="T36" fmla="*/ 70 w 71"/>
                  <a:gd name="T37" fmla="*/ 46 h 59"/>
                  <a:gd name="T38" fmla="*/ 71 w 71"/>
                  <a:gd name="T39" fmla="*/ 37 h 59"/>
                  <a:gd name="T40" fmla="*/ 58 w 71"/>
                  <a:gd name="T41" fmla="*/ 18 h 59"/>
                  <a:gd name="T42" fmla="*/ 56 w 71"/>
                  <a:gd name="T43" fmla="*/ 22 h 59"/>
                  <a:gd name="T44" fmla="*/ 58 w 71"/>
                  <a:gd name="T45" fmla="*/ 18 h 59"/>
                  <a:gd name="T46" fmla="*/ 21 w 71"/>
                  <a:gd name="T47" fmla="*/ 1 h 59"/>
                  <a:gd name="T48" fmla="*/ 15 w 71"/>
                  <a:gd name="T49" fmla="*/ 4 h 59"/>
                  <a:gd name="T50" fmla="*/ 17 w 71"/>
                  <a:gd name="T51" fmla="*/ 1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59">
                    <a:moveTo>
                      <a:pt x="17" y="10"/>
                    </a:moveTo>
                    <a:cubicBezTo>
                      <a:pt x="54" y="27"/>
                      <a:pt x="54" y="27"/>
                      <a:pt x="54" y="27"/>
                    </a:cubicBezTo>
                    <a:cubicBezTo>
                      <a:pt x="54" y="27"/>
                      <a:pt x="54" y="27"/>
                      <a:pt x="54" y="27"/>
                    </a:cubicBezTo>
                    <a:cubicBezTo>
                      <a:pt x="59" y="29"/>
                      <a:pt x="61" y="33"/>
                      <a:pt x="61" y="37"/>
                    </a:cubicBezTo>
                    <a:cubicBezTo>
                      <a:pt x="61" y="39"/>
                      <a:pt x="61" y="40"/>
                      <a:pt x="60" y="42"/>
                    </a:cubicBezTo>
                    <a:cubicBezTo>
                      <a:pt x="60" y="42"/>
                      <a:pt x="60" y="42"/>
                      <a:pt x="60" y="42"/>
                    </a:cubicBezTo>
                    <a:cubicBezTo>
                      <a:pt x="60" y="43"/>
                      <a:pt x="60" y="43"/>
                      <a:pt x="60" y="43"/>
                    </a:cubicBezTo>
                    <a:cubicBezTo>
                      <a:pt x="60" y="42"/>
                      <a:pt x="60" y="42"/>
                      <a:pt x="60" y="42"/>
                    </a:cubicBezTo>
                    <a:cubicBezTo>
                      <a:pt x="58" y="47"/>
                      <a:pt x="54" y="49"/>
                      <a:pt x="50" y="49"/>
                    </a:cubicBezTo>
                    <a:cubicBezTo>
                      <a:pt x="48" y="49"/>
                      <a:pt x="47" y="49"/>
                      <a:pt x="45" y="49"/>
                    </a:cubicBezTo>
                    <a:cubicBezTo>
                      <a:pt x="7" y="33"/>
                      <a:pt x="7" y="33"/>
                      <a:pt x="7" y="33"/>
                    </a:cubicBezTo>
                    <a:cubicBezTo>
                      <a:pt x="5" y="32"/>
                      <a:pt x="2" y="33"/>
                      <a:pt x="1" y="35"/>
                    </a:cubicBezTo>
                    <a:cubicBezTo>
                      <a:pt x="0" y="38"/>
                      <a:pt x="1" y="41"/>
                      <a:pt x="3" y="42"/>
                    </a:cubicBezTo>
                    <a:cubicBezTo>
                      <a:pt x="41" y="58"/>
                      <a:pt x="41" y="58"/>
                      <a:pt x="41" y="58"/>
                    </a:cubicBezTo>
                    <a:cubicBezTo>
                      <a:pt x="44" y="59"/>
                      <a:pt x="47" y="59"/>
                      <a:pt x="50" y="59"/>
                    </a:cubicBezTo>
                    <a:cubicBezTo>
                      <a:pt x="58" y="59"/>
                      <a:pt x="66" y="55"/>
                      <a:pt x="69" y="46"/>
                    </a:cubicBezTo>
                    <a:cubicBezTo>
                      <a:pt x="69" y="46"/>
                      <a:pt x="69" y="46"/>
                      <a:pt x="69" y="46"/>
                    </a:cubicBezTo>
                    <a:cubicBezTo>
                      <a:pt x="70" y="46"/>
                      <a:pt x="70" y="46"/>
                      <a:pt x="70" y="46"/>
                    </a:cubicBezTo>
                    <a:cubicBezTo>
                      <a:pt x="70" y="46"/>
                      <a:pt x="70" y="46"/>
                      <a:pt x="70" y="46"/>
                    </a:cubicBezTo>
                    <a:cubicBezTo>
                      <a:pt x="71" y="43"/>
                      <a:pt x="71" y="40"/>
                      <a:pt x="71" y="37"/>
                    </a:cubicBezTo>
                    <a:cubicBezTo>
                      <a:pt x="71" y="29"/>
                      <a:pt x="66" y="21"/>
                      <a:pt x="58" y="18"/>
                    </a:cubicBezTo>
                    <a:cubicBezTo>
                      <a:pt x="56" y="22"/>
                      <a:pt x="56" y="22"/>
                      <a:pt x="56" y="22"/>
                    </a:cubicBezTo>
                    <a:cubicBezTo>
                      <a:pt x="58" y="18"/>
                      <a:pt x="58" y="18"/>
                      <a:pt x="58" y="18"/>
                    </a:cubicBezTo>
                    <a:cubicBezTo>
                      <a:pt x="21" y="1"/>
                      <a:pt x="21" y="1"/>
                      <a:pt x="21" y="1"/>
                    </a:cubicBezTo>
                    <a:cubicBezTo>
                      <a:pt x="19" y="0"/>
                      <a:pt x="16" y="1"/>
                      <a:pt x="15" y="4"/>
                    </a:cubicBezTo>
                    <a:cubicBezTo>
                      <a:pt x="14" y="6"/>
                      <a:pt x="15" y="9"/>
                      <a:pt x="17" y="10"/>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3" name="îṥľíḋé"/>
              <p:cNvSpPr/>
              <p:nvPr/>
            </p:nvSpPr>
            <p:spPr bwMode="auto">
              <a:xfrm>
                <a:off x="3893" y="2436"/>
                <a:ext cx="74" cy="45"/>
              </a:xfrm>
              <a:custGeom>
                <a:avLst/>
                <a:gdLst>
                  <a:gd name="T0" fmla="*/ 34 w 73"/>
                  <a:gd name="T1" fmla="*/ 0 h 45"/>
                  <a:gd name="T2" fmla="*/ 61 w 73"/>
                  <a:gd name="T3" fmla="*/ 11 h 45"/>
                  <a:gd name="T4" fmla="*/ 69 w 73"/>
                  <a:gd name="T5" fmla="*/ 32 h 45"/>
                  <a:gd name="T6" fmla="*/ 69 w 73"/>
                  <a:gd name="T7" fmla="*/ 33 h 45"/>
                  <a:gd name="T8" fmla="*/ 48 w 73"/>
                  <a:gd name="T9" fmla="*/ 42 h 45"/>
                  <a:gd name="T10" fmla="*/ 0 w 73"/>
                  <a:gd name="T11" fmla="*/ 22 h 45"/>
                </a:gdLst>
                <a:ahLst/>
                <a:cxnLst>
                  <a:cxn ang="0">
                    <a:pos x="T0" y="T1"/>
                  </a:cxn>
                  <a:cxn ang="0">
                    <a:pos x="T2" y="T3"/>
                  </a:cxn>
                  <a:cxn ang="0">
                    <a:pos x="T4" y="T5"/>
                  </a:cxn>
                  <a:cxn ang="0">
                    <a:pos x="T6" y="T7"/>
                  </a:cxn>
                  <a:cxn ang="0">
                    <a:pos x="T8" y="T9"/>
                  </a:cxn>
                  <a:cxn ang="0">
                    <a:pos x="T10" y="T11"/>
                  </a:cxn>
                </a:cxnLst>
                <a:rect l="0" t="0" r="r" b="b"/>
                <a:pathLst>
                  <a:path w="73" h="45">
                    <a:moveTo>
                      <a:pt x="34" y="0"/>
                    </a:moveTo>
                    <a:cubicBezTo>
                      <a:pt x="61" y="11"/>
                      <a:pt x="61" y="11"/>
                      <a:pt x="61" y="11"/>
                    </a:cubicBezTo>
                    <a:cubicBezTo>
                      <a:pt x="69" y="14"/>
                      <a:pt x="73" y="24"/>
                      <a:pt x="69" y="32"/>
                    </a:cubicBezTo>
                    <a:cubicBezTo>
                      <a:pt x="69" y="33"/>
                      <a:pt x="69" y="33"/>
                      <a:pt x="69" y="33"/>
                    </a:cubicBezTo>
                    <a:cubicBezTo>
                      <a:pt x="66" y="41"/>
                      <a:pt x="56" y="45"/>
                      <a:pt x="48" y="42"/>
                    </a:cubicBezTo>
                    <a:cubicBezTo>
                      <a:pt x="0" y="22"/>
                      <a:pt x="0" y="22"/>
                      <a:pt x="0" y="22"/>
                    </a:cubicBezTo>
                  </a:path>
                </a:pathLst>
              </a:custGeom>
              <a:solidFill>
                <a:srgbClr val="FFED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4" name="íṥlïdè"/>
              <p:cNvSpPr/>
              <p:nvPr/>
            </p:nvSpPr>
            <p:spPr bwMode="auto">
              <a:xfrm>
                <a:off x="3888" y="2430"/>
                <a:ext cx="82" cy="54"/>
              </a:xfrm>
              <a:custGeom>
                <a:avLst/>
                <a:gdLst>
                  <a:gd name="T0" fmla="*/ 38 w 81"/>
                  <a:gd name="T1" fmla="*/ 11 h 54"/>
                  <a:gd name="T2" fmla="*/ 64 w 81"/>
                  <a:gd name="T3" fmla="*/ 22 h 54"/>
                  <a:gd name="T4" fmla="*/ 71 w 81"/>
                  <a:gd name="T5" fmla="*/ 32 h 54"/>
                  <a:gd name="T6" fmla="*/ 70 w 81"/>
                  <a:gd name="T7" fmla="*/ 36 h 54"/>
                  <a:gd name="T8" fmla="*/ 70 w 81"/>
                  <a:gd name="T9" fmla="*/ 36 h 54"/>
                  <a:gd name="T10" fmla="*/ 69 w 81"/>
                  <a:gd name="T11" fmla="*/ 37 h 54"/>
                  <a:gd name="T12" fmla="*/ 59 w 81"/>
                  <a:gd name="T13" fmla="*/ 44 h 54"/>
                  <a:gd name="T14" fmla="*/ 55 w 81"/>
                  <a:gd name="T15" fmla="*/ 43 h 54"/>
                  <a:gd name="T16" fmla="*/ 7 w 81"/>
                  <a:gd name="T17" fmla="*/ 24 h 54"/>
                  <a:gd name="T18" fmla="*/ 1 w 81"/>
                  <a:gd name="T19" fmla="*/ 27 h 54"/>
                  <a:gd name="T20" fmla="*/ 3 w 81"/>
                  <a:gd name="T21" fmla="*/ 33 h 54"/>
                  <a:gd name="T22" fmla="*/ 51 w 81"/>
                  <a:gd name="T23" fmla="*/ 53 h 54"/>
                  <a:gd name="T24" fmla="*/ 51 w 81"/>
                  <a:gd name="T25" fmla="*/ 53 h 54"/>
                  <a:gd name="T26" fmla="*/ 59 w 81"/>
                  <a:gd name="T27" fmla="*/ 54 h 54"/>
                  <a:gd name="T28" fmla="*/ 79 w 81"/>
                  <a:gd name="T29" fmla="*/ 41 h 54"/>
                  <a:gd name="T30" fmla="*/ 79 w 81"/>
                  <a:gd name="T31" fmla="*/ 40 h 54"/>
                  <a:gd name="T32" fmla="*/ 79 w 81"/>
                  <a:gd name="T33" fmla="*/ 40 h 54"/>
                  <a:gd name="T34" fmla="*/ 81 w 81"/>
                  <a:gd name="T35" fmla="*/ 32 h 54"/>
                  <a:gd name="T36" fmla="*/ 68 w 81"/>
                  <a:gd name="T37" fmla="*/ 12 h 54"/>
                  <a:gd name="T38" fmla="*/ 41 w 81"/>
                  <a:gd name="T39" fmla="*/ 1 h 54"/>
                  <a:gd name="T40" fmla="*/ 35 w 81"/>
                  <a:gd name="T41" fmla="*/ 4 h 54"/>
                  <a:gd name="T42" fmla="*/ 38 w 81"/>
                  <a:gd name="T43" fmla="*/ 1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1" h="54">
                    <a:moveTo>
                      <a:pt x="38" y="11"/>
                    </a:moveTo>
                    <a:cubicBezTo>
                      <a:pt x="64" y="22"/>
                      <a:pt x="64" y="22"/>
                      <a:pt x="64" y="22"/>
                    </a:cubicBezTo>
                    <a:cubicBezTo>
                      <a:pt x="68" y="23"/>
                      <a:pt x="71" y="28"/>
                      <a:pt x="71" y="32"/>
                    </a:cubicBezTo>
                    <a:cubicBezTo>
                      <a:pt x="71" y="34"/>
                      <a:pt x="70" y="35"/>
                      <a:pt x="70" y="36"/>
                    </a:cubicBezTo>
                    <a:cubicBezTo>
                      <a:pt x="70" y="36"/>
                      <a:pt x="70" y="36"/>
                      <a:pt x="70" y="36"/>
                    </a:cubicBezTo>
                    <a:cubicBezTo>
                      <a:pt x="69" y="37"/>
                      <a:pt x="69" y="37"/>
                      <a:pt x="69" y="37"/>
                    </a:cubicBezTo>
                    <a:cubicBezTo>
                      <a:pt x="68" y="42"/>
                      <a:pt x="63" y="44"/>
                      <a:pt x="59" y="44"/>
                    </a:cubicBezTo>
                    <a:cubicBezTo>
                      <a:pt x="57" y="44"/>
                      <a:pt x="56" y="44"/>
                      <a:pt x="55" y="43"/>
                    </a:cubicBezTo>
                    <a:cubicBezTo>
                      <a:pt x="7" y="24"/>
                      <a:pt x="7" y="24"/>
                      <a:pt x="7" y="24"/>
                    </a:cubicBezTo>
                    <a:cubicBezTo>
                      <a:pt x="5" y="23"/>
                      <a:pt x="2" y="24"/>
                      <a:pt x="1" y="27"/>
                    </a:cubicBezTo>
                    <a:cubicBezTo>
                      <a:pt x="0" y="29"/>
                      <a:pt x="1" y="32"/>
                      <a:pt x="3" y="33"/>
                    </a:cubicBezTo>
                    <a:cubicBezTo>
                      <a:pt x="51" y="53"/>
                      <a:pt x="51" y="53"/>
                      <a:pt x="51" y="53"/>
                    </a:cubicBezTo>
                    <a:cubicBezTo>
                      <a:pt x="51" y="53"/>
                      <a:pt x="51" y="53"/>
                      <a:pt x="51" y="53"/>
                    </a:cubicBezTo>
                    <a:cubicBezTo>
                      <a:pt x="53" y="54"/>
                      <a:pt x="56" y="54"/>
                      <a:pt x="59" y="54"/>
                    </a:cubicBezTo>
                    <a:cubicBezTo>
                      <a:pt x="67" y="54"/>
                      <a:pt x="75" y="49"/>
                      <a:pt x="79" y="41"/>
                    </a:cubicBezTo>
                    <a:cubicBezTo>
                      <a:pt x="79" y="40"/>
                      <a:pt x="79" y="40"/>
                      <a:pt x="79" y="40"/>
                    </a:cubicBezTo>
                    <a:cubicBezTo>
                      <a:pt x="79" y="40"/>
                      <a:pt x="79" y="40"/>
                      <a:pt x="79" y="40"/>
                    </a:cubicBezTo>
                    <a:cubicBezTo>
                      <a:pt x="80" y="38"/>
                      <a:pt x="81" y="35"/>
                      <a:pt x="81" y="32"/>
                    </a:cubicBezTo>
                    <a:cubicBezTo>
                      <a:pt x="81" y="24"/>
                      <a:pt x="76" y="16"/>
                      <a:pt x="68" y="12"/>
                    </a:cubicBezTo>
                    <a:cubicBezTo>
                      <a:pt x="41" y="1"/>
                      <a:pt x="41" y="1"/>
                      <a:pt x="41" y="1"/>
                    </a:cubicBezTo>
                    <a:cubicBezTo>
                      <a:pt x="39" y="0"/>
                      <a:pt x="36" y="2"/>
                      <a:pt x="35" y="4"/>
                    </a:cubicBezTo>
                    <a:cubicBezTo>
                      <a:pt x="34" y="7"/>
                      <a:pt x="35" y="10"/>
                      <a:pt x="38" y="11"/>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5" name="îs1ïdé"/>
              <p:cNvSpPr/>
              <p:nvPr/>
            </p:nvSpPr>
            <p:spPr bwMode="auto">
              <a:xfrm>
                <a:off x="3866" y="2458"/>
                <a:ext cx="63" cy="45"/>
              </a:xfrm>
              <a:custGeom>
                <a:avLst/>
                <a:gdLst>
                  <a:gd name="T0" fmla="*/ 27 w 63"/>
                  <a:gd name="T1" fmla="*/ 0 h 45"/>
                  <a:gd name="T2" fmla="*/ 51 w 63"/>
                  <a:gd name="T3" fmla="*/ 10 h 45"/>
                  <a:gd name="T4" fmla="*/ 59 w 63"/>
                  <a:gd name="T5" fmla="*/ 32 h 45"/>
                  <a:gd name="T6" fmla="*/ 59 w 63"/>
                  <a:gd name="T7" fmla="*/ 32 h 45"/>
                  <a:gd name="T8" fmla="*/ 38 w 63"/>
                  <a:gd name="T9" fmla="*/ 41 h 45"/>
                  <a:gd name="T10" fmla="*/ 0 w 63"/>
                  <a:gd name="T11" fmla="*/ 25 h 45"/>
                </a:gdLst>
                <a:ahLst/>
                <a:cxnLst>
                  <a:cxn ang="0">
                    <a:pos x="T0" y="T1"/>
                  </a:cxn>
                  <a:cxn ang="0">
                    <a:pos x="T2" y="T3"/>
                  </a:cxn>
                  <a:cxn ang="0">
                    <a:pos x="T4" y="T5"/>
                  </a:cxn>
                  <a:cxn ang="0">
                    <a:pos x="T6" y="T7"/>
                  </a:cxn>
                  <a:cxn ang="0">
                    <a:pos x="T8" y="T9"/>
                  </a:cxn>
                  <a:cxn ang="0">
                    <a:pos x="T10" y="T11"/>
                  </a:cxn>
                </a:cxnLst>
                <a:rect l="0" t="0" r="r" b="b"/>
                <a:pathLst>
                  <a:path w="63" h="45">
                    <a:moveTo>
                      <a:pt x="27" y="0"/>
                    </a:moveTo>
                    <a:cubicBezTo>
                      <a:pt x="51" y="10"/>
                      <a:pt x="51" y="10"/>
                      <a:pt x="51" y="10"/>
                    </a:cubicBezTo>
                    <a:cubicBezTo>
                      <a:pt x="59" y="14"/>
                      <a:pt x="63" y="23"/>
                      <a:pt x="59" y="32"/>
                    </a:cubicBezTo>
                    <a:cubicBezTo>
                      <a:pt x="59" y="32"/>
                      <a:pt x="59" y="32"/>
                      <a:pt x="59" y="32"/>
                    </a:cubicBezTo>
                    <a:cubicBezTo>
                      <a:pt x="56" y="41"/>
                      <a:pt x="46" y="45"/>
                      <a:pt x="38" y="41"/>
                    </a:cubicBezTo>
                    <a:cubicBezTo>
                      <a:pt x="0" y="25"/>
                      <a:pt x="0" y="25"/>
                      <a:pt x="0" y="25"/>
                    </a:cubicBezTo>
                  </a:path>
                </a:pathLst>
              </a:custGeom>
              <a:solidFill>
                <a:srgbClr val="FFED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6" name="îsḻîḑé"/>
              <p:cNvSpPr/>
              <p:nvPr/>
            </p:nvSpPr>
            <p:spPr bwMode="auto">
              <a:xfrm>
                <a:off x="3859" y="2453"/>
                <a:ext cx="73" cy="52"/>
              </a:xfrm>
              <a:custGeom>
                <a:avLst/>
                <a:gdLst>
                  <a:gd name="T0" fmla="*/ 31 w 72"/>
                  <a:gd name="T1" fmla="*/ 10 h 52"/>
                  <a:gd name="T2" fmla="*/ 55 w 72"/>
                  <a:gd name="T3" fmla="*/ 20 h 52"/>
                  <a:gd name="T4" fmla="*/ 55 w 72"/>
                  <a:gd name="T5" fmla="*/ 20 h 52"/>
                  <a:gd name="T6" fmla="*/ 62 w 72"/>
                  <a:gd name="T7" fmla="*/ 30 h 52"/>
                  <a:gd name="T8" fmla="*/ 61 w 72"/>
                  <a:gd name="T9" fmla="*/ 35 h 52"/>
                  <a:gd name="T10" fmla="*/ 61 w 72"/>
                  <a:gd name="T11" fmla="*/ 35 h 52"/>
                  <a:gd name="T12" fmla="*/ 50 w 72"/>
                  <a:gd name="T13" fmla="*/ 42 h 52"/>
                  <a:gd name="T14" fmla="*/ 46 w 72"/>
                  <a:gd name="T15" fmla="*/ 42 h 52"/>
                  <a:gd name="T16" fmla="*/ 8 w 72"/>
                  <a:gd name="T17" fmla="*/ 26 h 52"/>
                  <a:gd name="T18" fmla="*/ 1 w 72"/>
                  <a:gd name="T19" fmla="*/ 28 h 52"/>
                  <a:gd name="T20" fmla="*/ 4 w 72"/>
                  <a:gd name="T21" fmla="*/ 35 h 52"/>
                  <a:gd name="T22" fmla="*/ 42 w 72"/>
                  <a:gd name="T23" fmla="*/ 51 h 52"/>
                  <a:gd name="T24" fmla="*/ 50 w 72"/>
                  <a:gd name="T25" fmla="*/ 52 h 52"/>
                  <a:gd name="T26" fmla="*/ 70 w 72"/>
                  <a:gd name="T27" fmla="*/ 39 h 52"/>
                  <a:gd name="T28" fmla="*/ 70 w 72"/>
                  <a:gd name="T29" fmla="*/ 39 h 52"/>
                  <a:gd name="T30" fmla="*/ 72 w 72"/>
                  <a:gd name="T31" fmla="*/ 30 h 52"/>
                  <a:gd name="T32" fmla="*/ 59 w 72"/>
                  <a:gd name="T33" fmla="*/ 11 h 52"/>
                  <a:gd name="T34" fmla="*/ 59 w 72"/>
                  <a:gd name="T35" fmla="*/ 11 h 52"/>
                  <a:gd name="T36" fmla="*/ 35 w 72"/>
                  <a:gd name="T37" fmla="*/ 1 h 52"/>
                  <a:gd name="T38" fmla="*/ 29 w 72"/>
                  <a:gd name="T39" fmla="*/ 4 h 52"/>
                  <a:gd name="T40" fmla="*/ 31 w 72"/>
                  <a:gd name="T41"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52">
                    <a:moveTo>
                      <a:pt x="31" y="10"/>
                    </a:moveTo>
                    <a:cubicBezTo>
                      <a:pt x="55" y="20"/>
                      <a:pt x="55" y="20"/>
                      <a:pt x="55" y="20"/>
                    </a:cubicBezTo>
                    <a:cubicBezTo>
                      <a:pt x="55" y="20"/>
                      <a:pt x="55" y="20"/>
                      <a:pt x="55" y="20"/>
                    </a:cubicBezTo>
                    <a:cubicBezTo>
                      <a:pt x="59" y="22"/>
                      <a:pt x="62" y="26"/>
                      <a:pt x="62" y="30"/>
                    </a:cubicBezTo>
                    <a:cubicBezTo>
                      <a:pt x="62" y="32"/>
                      <a:pt x="61" y="33"/>
                      <a:pt x="61" y="35"/>
                    </a:cubicBezTo>
                    <a:cubicBezTo>
                      <a:pt x="61" y="35"/>
                      <a:pt x="61" y="35"/>
                      <a:pt x="61" y="35"/>
                    </a:cubicBezTo>
                    <a:cubicBezTo>
                      <a:pt x="59" y="40"/>
                      <a:pt x="54" y="42"/>
                      <a:pt x="50" y="42"/>
                    </a:cubicBezTo>
                    <a:cubicBezTo>
                      <a:pt x="49" y="42"/>
                      <a:pt x="47" y="42"/>
                      <a:pt x="46" y="42"/>
                    </a:cubicBezTo>
                    <a:cubicBezTo>
                      <a:pt x="8" y="26"/>
                      <a:pt x="8" y="26"/>
                      <a:pt x="8" y="26"/>
                    </a:cubicBezTo>
                    <a:cubicBezTo>
                      <a:pt x="5" y="25"/>
                      <a:pt x="2" y="26"/>
                      <a:pt x="1" y="28"/>
                    </a:cubicBezTo>
                    <a:cubicBezTo>
                      <a:pt x="0" y="31"/>
                      <a:pt x="1" y="34"/>
                      <a:pt x="4" y="35"/>
                    </a:cubicBezTo>
                    <a:cubicBezTo>
                      <a:pt x="42" y="51"/>
                      <a:pt x="42" y="51"/>
                      <a:pt x="42" y="51"/>
                    </a:cubicBezTo>
                    <a:cubicBezTo>
                      <a:pt x="44" y="52"/>
                      <a:pt x="47" y="52"/>
                      <a:pt x="50" y="52"/>
                    </a:cubicBezTo>
                    <a:cubicBezTo>
                      <a:pt x="58" y="52"/>
                      <a:pt x="66" y="48"/>
                      <a:pt x="70" y="39"/>
                    </a:cubicBezTo>
                    <a:cubicBezTo>
                      <a:pt x="70" y="39"/>
                      <a:pt x="70" y="39"/>
                      <a:pt x="70" y="39"/>
                    </a:cubicBezTo>
                    <a:cubicBezTo>
                      <a:pt x="71" y="36"/>
                      <a:pt x="72" y="33"/>
                      <a:pt x="72" y="30"/>
                    </a:cubicBezTo>
                    <a:cubicBezTo>
                      <a:pt x="72" y="22"/>
                      <a:pt x="67" y="14"/>
                      <a:pt x="59" y="11"/>
                    </a:cubicBezTo>
                    <a:cubicBezTo>
                      <a:pt x="59" y="11"/>
                      <a:pt x="59" y="11"/>
                      <a:pt x="59" y="11"/>
                    </a:cubicBezTo>
                    <a:cubicBezTo>
                      <a:pt x="35" y="1"/>
                      <a:pt x="35" y="1"/>
                      <a:pt x="35" y="1"/>
                    </a:cubicBezTo>
                    <a:cubicBezTo>
                      <a:pt x="33" y="0"/>
                      <a:pt x="30" y="1"/>
                      <a:pt x="29" y="4"/>
                    </a:cubicBezTo>
                    <a:cubicBezTo>
                      <a:pt x="28" y="6"/>
                      <a:pt x="29" y="9"/>
                      <a:pt x="31" y="10"/>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7" name="íšḷîḋè"/>
              <p:cNvSpPr/>
              <p:nvPr/>
            </p:nvSpPr>
            <p:spPr bwMode="auto">
              <a:xfrm>
                <a:off x="3745" y="2413"/>
                <a:ext cx="60" cy="49"/>
              </a:xfrm>
              <a:custGeom>
                <a:avLst/>
                <a:gdLst>
                  <a:gd name="T0" fmla="*/ 55 w 59"/>
                  <a:gd name="T1" fmla="*/ 11 h 49"/>
                  <a:gd name="T2" fmla="*/ 55 w 59"/>
                  <a:gd name="T3" fmla="*/ 11 h 49"/>
                  <a:gd name="T4" fmla="*/ 48 w 59"/>
                  <a:gd name="T5" fmla="*/ 33 h 49"/>
                  <a:gd name="T6" fmla="*/ 27 w 59"/>
                  <a:gd name="T7" fmla="*/ 45 h 49"/>
                  <a:gd name="T8" fmla="*/ 5 w 59"/>
                  <a:gd name="T9" fmla="*/ 39 h 49"/>
                  <a:gd name="T10" fmla="*/ 11 w 59"/>
                  <a:gd name="T11" fmla="*/ 16 h 49"/>
                  <a:gd name="T12" fmla="*/ 32 w 59"/>
                  <a:gd name="T13" fmla="*/ 4 h 49"/>
                  <a:gd name="T14" fmla="*/ 55 w 59"/>
                  <a:gd name="T15" fmla="*/ 11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9">
                    <a:moveTo>
                      <a:pt x="55" y="11"/>
                    </a:moveTo>
                    <a:cubicBezTo>
                      <a:pt x="55" y="11"/>
                      <a:pt x="55" y="11"/>
                      <a:pt x="55" y="11"/>
                    </a:cubicBezTo>
                    <a:cubicBezTo>
                      <a:pt x="59" y="18"/>
                      <a:pt x="56" y="28"/>
                      <a:pt x="48" y="33"/>
                    </a:cubicBezTo>
                    <a:cubicBezTo>
                      <a:pt x="27" y="45"/>
                      <a:pt x="27" y="45"/>
                      <a:pt x="27" y="45"/>
                    </a:cubicBezTo>
                    <a:cubicBezTo>
                      <a:pt x="19" y="49"/>
                      <a:pt x="9" y="46"/>
                      <a:pt x="5" y="39"/>
                    </a:cubicBezTo>
                    <a:cubicBezTo>
                      <a:pt x="0" y="31"/>
                      <a:pt x="3" y="21"/>
                      <a:pt x="11" y="16"/>
                    </a:cubicBezTo>
                    <a:cubicBezTo>
                      <a:pt x="32" y="4"/>
                      <a:pt x="32" y="4"/>
                      <a:pt x="32" y="4"/>
                    </a:cubicBezTo>
                    <a:cubicBezTo>
                      <a:pt x="40" y="0"/>
                      <a:pt x="50" y="3"/>
                      <a:pt x="55" y="11"/>
                    </a:cubicBezTo>
                  </a:path>
                </a:pathLst>
              </a:custGeom>
              <a:solidFill>
                <a:srgbClr val="FFED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8" name="îSḻîďé"/>
              <p:cNvSpPr/>
              <p:nvPr/>
            </p:nvSpPr>
            <p:spPr bwMode="auto">
              <a:xfrm>
                <a:off x="3743" y="2410"/>
                <a:ext cx="65" cy="55"/>
              </a:xfrm>
              <a:custGeom>
                <a:avLst/>
                <a:gdLst>
                  <a:gd name="T0" fmla="*/ 52 w 64"/>
                  <a:gd name="T1" fmla="*/ 16 h 55"/>
                  <a:gd name="T2" fmla="*/ 54 w 64"/>
                  <a:gd name="T3" fmla="*/ 22 h 55"/>
                  <a:gd name="T4" fmla="*/ 48 w 64"/>
                  <a:gd name="T5" fmla="*/ 32 h 55"/>
                  <a:gd name="T6" fmla="*/ 27 w 64"/>
                  <a:gd name="T7" fmla="*/ 43 h 55"/>
                  <a:gd name="T8" fmla="*/ 21 w 64"/>
                  <a:gd name="T9" fmla="*/ 45 h 55"/>
                  <a:gd name="T10" fmla="*/ 11 w 64"/>
                  <a:gd name="T11" fmla="*/ 39 h 55"/>
                  <a:gd name="T12" fmla="*/ 10 w 64"/>
                  <a:gd name="T13" fmla="*/ 34 h 55"/>
                  <a:gd name="T14" fmla="*/ 16 w 64"/>
                  <a:gd name="T15" fmla="*/ 24 h 55"/>
                  <a:gd name="T16" fmla="*/ 37 w 64"/>
                  <a:gd name="T17" fmla="*/ 12 h 55"/>
                  <a:gd name="T18" fmla="*/ 42 w 64"/>
                  <a:gd name="T19" fmla="*/ 10 h 55"/>
                  <a:gd name="T20" fmla="*/ 52 w 64"/>
                  <a:gd name="T21" fmla="*/ 16 h 55"/>
                  <a:gd name="T22" fmla="*/ 59 w 64"/>
                  <a:gd name="T23" fmla="*/ 18 h 55"/>
                  <a:gd name="T24" fmla="*/ 61 w 64"/>
                  <a:gd name="T25" fmla="*/ 11 h 55"/>
                  <a:gd name="T26" fmla="*/ 42 w 64"/>
                  <a:gd name="T27" fmla="*/ 0 h 55"/>
                  <a:gd name="T28" fmla="*/ 32 w 64"/>
                  <a:gd name="T29" fmla="*/ 3 h 55"/>
                  <a:gd name="T30" fmla="*/ 11 w 64"/>
                  <a:gd name="T31" fmla="*/ 15 h 55"/>
                  <a:gd name="T32" fmla="*/ 0 w 64"/>
                  <a:gd name="T33" fmla="*/ 34 h 55"/>
                  <a:gd name="T34" fmla="*/ 3 w 64"/>
                  <a:gd name="T35" fmla="*/ 44 h 55"/>
                  <a:gd name="T36" fmla="*/ 21 w 64"/>
                  <a:gd name="T37" fmla="*/ 55 h 55"/>
                  <a:gd name="T38" fmla="*/ 32 w 64"/>
                  <a:gd name="T39" fmla="*/ 52 h 55"/>
                  <a:gd name="T40" fmla="*/ 53 w 64"/>
                  <a:gd name="T41" fmla="*/ 40 h 55"/>
                  <a:gd name="T42" fmla="*/ 64 w 64"/>
                  <a:gd name="T43" fmla="*/ 22 h 55"/>
                  <a:gd name="T44" fmla="*/ 61 w 64"/>
                  <a:gd name="T45" fmla="*/ 11 h 55"/>
                  <a:gd name="T46" fmla="*/ 54 w 64"/>
                  <a:gd name="T47" fmla="*/ 9 h 55"/>
                  <a:gd name="T48" fmla="*/ 52 w 64"/>
                  <a:gd name="T49" fmla="*/ 1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55">
                    <a:moveTo>
                      <a:pt x="52" y="16"/>
                    </a:moveTo>
                    <a:cubicBezTo>
                      <a:pt x="53" y="18"/>
                      <a:pt x="54" y="20"/>
                      <a:pt x="54" y="22"/>
                    </a:cubicBezTo>
                    <a:cubicBezTo>
                      <a:pt x="54" y="26"/>
                      <a:pt x="52" y="29"/>
                      <a:pt x="48" y="32"/>
                    </a:cubicBezTo>
                    <a:cubicBezTo>
                      <a:pt x="27" y="43"/>
                      <a:pt x="27" y="43"/>
                      <a:pt x="27" y="43"/>
                    </a:cubicBezTo>
                    <a:cubicBezTo>
                      <a:pt x="25" y="44"/>
                      <a:pt x="23" y="45"/>
                      <a:pt x="21" y="45"/>
                    </a:cubicBezTo>
                    <a:cubicBezTo>
                      <a:pt x="17" y="45"/>
                      <a:pt x="13" y="43"/>
                      <a:pt x="11" y="39"/>
                    </a:cubicBezTo>
                    <a:cubicBezTo>
                      <a:pt x="10" y="37"/>
                      <a:pt x="10" y="35"/>
                      <a:pt x="10" y="34"/>
                    </a:cubicBezTo>
                    <a:cubicBezTo>
                      <a:pt x="10" y="30"/>
                      <a:pt x="12" y="26"/>
                      <a:pt x="16" y="24"/>
                    </a:cubicBezTo>
                    <a:cubicBezTo>
                      <a:pt x="37" y="12"/>
                      <a:pt x="37" y="12"/>
                      <a:pt x="37" y="12"/>
                    </a:cubicBezTo>
                    <a:cubicBezTo>
                      <a:pt x="39" y="11"/>
                      <a:pt x="41" y="10"/>
                      <a:pt x="42" y="10"/>
                    </a:cubicBezTo>
                    <a:cubicBezTo>
                      <a:pt x="46" y="10"/>
                      <a:pt x="50" y="12"/>
                      <a:pt x="52" y="16"/>
                    </a:cubicBezTo>
                    <a:cubicBezTo>
                      <a:pt x="54" y="18"/>
                      <a:pt x="57" y="19"/>
                      <a:pt x="59" y="18"/>
                    </a:cubicBezTo>
                    <a:cubicBezTo>
                      <a:pt x="62" y="17"/>
                      <a:pt x="62" y="14"/>
                      <a:pt x="61" y="11"/>
                    </a:cubicBezTo>
                    <a:cubicBezTo>
                      <a:pt x="57" y="4"/>
                      <a:pt x="50" y="0"/>
                      <a:pt x="42" y="0"/>
                    </a:cubicBezTo>
                    <a:cubicBezTo>
                      <a:pt x="39" y="0"/>
                      <a:pt x="35" y="1"/>
                      <a:pt x="32" y="3"/>
                    </a:cubicBezTo>
                    <a:cubicBezTo>
                      <a:pt x="11" y="15"/>
                      <a:pt x="11" y="15"/>
                      <a:pt x="11" y="15"/>
                    </a:cubicBezTo>
                    <a:cubicBezTo>
                      <a:pt x="4" y="19"/>
                      <a:pt x="0" y="26"/>
                      <a:pt x="0" y="34"/>
                    </a:cubicBezTo>
                    <a:cubicBezTo>
                      <a:pt x="0" y="37"/>
                      <a:pt x="1" y="41"/>
                      <a:pt x="3" y="44"/>
                    </a:cubicBezTo>
                    <a:cubicBezTo>
                      <a:pt x="6" y="51"/>
                      <a:pt x="14" y="55"/>
                      <a:pt x="21" y="55"/>
                    </a:cubicBezTo>
                    <a:cubicBezTo>
                      <a:pt x="25" y="55"/>
                      <a:pt x="28" y="54"/>
                      <a:pt x="32" y="52"/>
                    </a:cubicBezTo>
                    <a:cubicBezTo>
                      <a:pt x="53" y="40"/>
                      <a:pt x="53" y="40"/>
                      <a:pt x="53" y="40"/>
                    </a:cubicBezTo>
                    <a:cubicBezTo>
                      <a:pt x="60" y="36"/>
                      <a:pt x="64" y="29"/>
                      <a:pt x="64" y="22"/>
                    </a:cubicBezTo>
                    <a:cubicBezTo>
                      <a:pt x="64" y="18"/>
                      <a:pt x="63" y="14"/>
                      <a:pt x="61" y="11"/>
                    </a:cubicBezTo>
                    <a:cubicBezTo>
                      <a:pt x="60" y="9"/>
                      <a:pt x="57" y="8"/>
                      <a:pt x="54" y="9"/>
                    </a:cubicBezTo>
                    <a:cubicBezTo>
                      <a:pt x="52" y="11"/>
                      <a:pt x="51" y="14"/>
                      <a:pt x="52" y="16"/>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9" name="íśļíďé"/>
              <p:cNvSpPr/>
              <p:nvPr/>
            </p:nvSpPr>
            <p:spPr bwMode="auto">
              <a:xfrm>
                <a:off x="3819" y="2452"/>
                <a:ext cx="50" cy="44"/>
              </a:xfrm>
              <a:custGeom>
                <a:avLst/>
                <a:gdLst>
                  <a:gd name="T0" fmla="*/ 5 w 49"/>
                  <a:gd name="T1" fmla="*/ 34 h 44"/>
                  <a:gd name="T2" fmla="*/ 4 w 49"/>
                  <a:gd name="T3" fmla="*/ 32 h 44"/>
                  <a:gd name="T4" fmla="*/ 10 w 49"/>
                  <a:gd name="T5" fmla="*/ 11 h 44"/>
                  <a:gd name="T6" fmla="*/ 23 w 49"/>
                  <a:gd name="T7" fmla="*/ 4 h 44"/>
                  <a:gd name="T8" fmla="*/ 44 w 49"/>
                  <a:gd name="T9" fmla="*/ 10 h 44"/>
                  <a:gd name="T10" fmla="*/ 45 w 49"/>
                  <a:gd name="T11" fmla="*/ 12 h 44"/>
                  <a:gd name="T12" fmla="*/ 39 w 49"/>
                  <a:gd name="T13" fmla="*/ 33 h 44"/>
                  <a:gd name="T14" fmla="*/ 26 w 49"/>
                  <a:gd name="T15" fmla="*/ 40 h 44"/>
                  <a:gd name="T16" fmla="*/ 5 w 49"/>
                  <a:gd name="T17" fmla="*/ 3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4">
                    <a:moveTo>
                      <a:pt x="5" y="34"/>
                    </a:moveTo>
                    <a:cubicBezTo>
                      <a:pt x="4" y="32"/>
                      <a:pt x="4" y="32"/>
                      <a:pt x="4" y="32"/>
                    </a:cubicBezTo>
                    <a:cubicBezTo>
                      <a:pt x="0" y="25"/>
                      <a:pt x="3" y="16"/>
                      <a:pt x="10" y="11"/>
                    </a:cubicBezTo>
                    <a:cubicBezTo>
                      <a:pt x="23" y="4"/>
                      <a:pt x="23" y="4"/>
                      <a:pt x="23" y="4"/>
                    </a:cubicBezTo>
                    <a:cubicBezTo>
                      <a:pt x="30" y="0"/>
                      <a:pt x="39" y="3"/>
                      <a:pt x="44" y="10"/>
                    </a:cubicBezTo>
                    <a:cubicBezTo>
                      <a:pt x="45" y="12"/>
                      <a:pt x="45" y="12"/>
                      <a:pt x="45" y="12"/>
                    </a:cubicBezTo>
                    <a:cubicBezTo>
                      <a:pt x="49" y="20"/>
                      <a:pt x="46" y="29"/>
                      <a:pt x="39" y="33"/>
                    </a:cubicBezTo>
                    <a:cubicBezTo>
                      <a:pt x="26" y="40"/>
                      <a:pt x="26" y="40"/>
                      <a:pt x="26" y="40"/>
                    </a:cubicBezTo>
                    <a:cubicBezTo>
                      <a:pt x="19" y="44"/>
                      <a:pt x="10" y="42"/>
                      <a:pt x="5" y="34"/>
                    </a:cubicBezTo>
                    <a:close/>
                  </a:path>
                </a:pathLst>
              </a:custGeom>
              <a:solidFill>
                <a:srgbClr val="FFED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0" name="îṧľïḓè"/>
              <p:cNvSpPr/>
              <p:nvPr/>
            </p:nvSpPr>
            <p:spPr bwMode="auto">
              <a:xfrm>
                <a:off x="3816" y="2449"/>
                <a:ext cx="56" cy="50"/>
              </a:xfrm>
              <a:custGeom>
                <a:avLst/>
                <a:gdLst>
                  <a:gd name="T0" fmla="*/ 8 w 55"/>
                  <a:gd name="T1" fmla="*/ 37 h 50"/>
                  <a:gd name="T2" fmla="*/ 13 w 55"/>
                  <a:gd name="T3" fmla="*/ 35 h 50"/>
                  <a:gd name="T4" fmla="*/ 12 w 55"/>
                  <a:gd name="T5" fmla="*/ 33 h 50"/>
                  <a:gd name="T6" fmla="*/ 10 w 55"/>
                  <a:gd name="T7" fmla="*/ 28 h 50"/>
                  <a:gd name="T8" fmla="*/ 16 w 55"/>
                  <a:gd name="T9" fmla="*/ 19 h 50"/>
                  <a:gd name="T10" fmla="*/ 28 w 55"/>
                  <a:gd name="T11" fmla="*/ 12 h 50"/>
                  <a:gd name="T12" fmla="*/ 33 w 55"/>
                  <a:gd name="T13" fmla="*/ 10 h 50"/>
                  <a:gd name="T14" fmla="*/ 42 w 55"/>
                  <a:gd name="T15" fmla="*/ 16 h 50"/>
                  <a:gd name="T16" fmla="*/ 43 w 55"/>
                  <a:gd name="T17" fmla="*/ 18 h 50"/>
                  <a:gd name="T18" fmla="*/ 45 w 55"/>
                  <a:gd name="T19" fmla="*/ 23 h 50"/>
                  <a:gd name="T20" fmla="*/ 39 w 55"/>
                  <a:gd name="T21" fmla="*/ 32 h 50"/>
                  <a:gd name="T22" fmla="*/ 27 w 55"/>
                  <a:gd name="T23" fmla="*/ 39 h 50"/>
                  <a:gd name="T24" fmla="*/ 22 w 55"/>
                  <a:gd name="T25" fmla="*/ 40 h 50"/>
                  <a:gd name="T26" fmla="*/ 13 w 55"/>
                  <a:gd name="T27" fmla="*/ 35 h 50"/>
                  <a:gd name="T28" fmla="*/ 8 w 55"/>
                  <a:gd name="T29" fmla="*/ 37 h 50"/>
                  <a:gd name="T30" fmla="*/ 4 w 55"/>
                  <a:gd name="T31" fmla="*/ 40 h 50"/>
                  <a:gd name="T32" fmla="*/ 22 w 55"/>
                  <a:gd name="T33" fmla="*/ 50 h 50"/>
                  <a:gd name="T34" fmla="*/ 32 w 55"/>
                  <a:gd name="T35" fmla="*/ 47 h 50"/>
                  <a:gd name="T36" fmla="*/ 44 w 55"/>
                  <a:gd name="T37" fmla="*/ 40 h 50"/>
                  <a:gd name="T38" fmla="*/ 55 w 55"/>
                  <a:gd name="T39" fmla="*/ 23 h 50"/>
                  <a:gd name="T40" fmla="*/ 52 w 55"/>
                  <a:gd name="T41" fmla="*/ 13 h 50"/>
                  <a:gd name="T42" fmla="*/ 51 w 55"/>
                  <a:gd name="T43" fmla="*/ 11 h 50"/>
                  <a:gd name="T44" fmla="*/ 33 w 55"/>
                  <a:gd name="T45" fmla="*/ 0 h 50"/>
                  <a:gd name="T46" fmla="*/ 23 w 55"/>
                  <a:gd name="T47" fmla="*/ 3 h 50"/>
                  <a:gd name="T48" fmla="*/ 11 w 55"/>
                  <a:gd name="T49" fmla="*/ 10 h 50"/>
                  <a:gd name="T50" fmla="*/ 0 w 55"/>
                  <a:gd name="T51" fmla="*/ 28 h 50"/>
                  <a:gd name="T52" fmla="*/ 3 w 55"/>
                  <a:gd name="T53" fmla="*/ 38 h 50"/>
                  <a:gd name="T54" fmla="*/ 4 w 55"/>
                  <a:gd name="T55" fmla="*/ 40 h 50"/>
                  <a:gd name="T56" fmla="*/ 8 w 55"/>
                  <a:gd name="T57"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5" h="50">
                    <a:moveTo>
                      <a:pt x="8" y="37"/>
                    </a:moveTo>
                    <a:cubicBezTo>
                      <a:pt x="13" y="35"/>
                      <a:pt x="13" y="35"/>
                      <a:pt x="13" y="35"/>
                    </a:cubicBezTo>
                    <a:cubicBezTo>
                      <a:pt x="12" y="33"/>
                      <a:pt x="12" y="33"/>
                      <a:pt x="12" y="33"/>
                    </a:cubicBezTo>
                    <a:cubicBezTo>
                      <a:pt x="11" y="31"/>
                      <a:pt x="10" y="29"/>
                      <a:pt x="10" y="28"/>
                    </a:cubicBezTo>
                    <a:cubicBezTo>
                      <a:pt x="10" y="24"/>
                      <a:pt x="12" y="21"/>
                      <a:pt x="16" y="19"/>
                    </a:cubicBezTo>
                    <a:cubicBezTo>
                      <a:pt x="28" y="12"/>
                      <a:pt x="28" y="12"/>
                      <a:pt x="28" y="12"/>
                    </a:cubicBezTo>
                    <a:cubicBezTo>
                      <a:pt x="30" y="11"/>
                      <a:pt x="32" y="10"/>
                      <a:pt x="33" y="10"/>
                    </a:cubicBezTo>
                    <a:cubicBezTo>
                      <a:pt x="37" y="10"/>
                      <a:pt x="40" y="12"/>
                      <a:pt x="42" y="16"/>
                    </a:cubicBezTo>
                    <a:cubicBezTo>
                      <a:pt x="43" y="18"/>
                      <a:pt x="43" y="18"/>
                      <a:pt x="43" y="18"/>
                    </a:cubicBezTo>
                    <a:cubicBezTo>
                      <a:pt x="44" y="19"/>
                      <a:pt x="45" y="21"/>
                      <a:pt x="45" y="23"/>
                    </a:cubicBezTo>
                    <a:cubicBezTo>
                      <a:pt x="45" y="26"/>
                      <a:pt x="43" y="30"/>
                      <a:pt x="39" y="32"/>
                    </a:cubicBezTo>
                    <a:cubicBezTo>
                      <a:pt x="27" y="39"/>
                      <a:pt x="27" y="39"/>
                      <a:pt x="27" y="39"/>
                    </a:cubicBezTo>
                    <a:cubicBezTo>
                      <a:pt x="25" y="40"/>
                      <a:pt x="23" y="40"/>
                      <a:pt x="22" y="40"/>
                    </a:cubicBezTo>
                    <a:cubicBezTo>
                      <a:pt x="18" y="40"/>
                      <a:pt x="15" y="38"/>
                      <a:pt x="13" y="35"/>
                    </a:cubicBezTo>
                    <a:cubicBezTo>
                      <a:pt x="8" y="37"/>
                      <a:pt x="8" y="37"/>
                      <a:pt x="8" y="37"/>
                    </a:cubicBezTo>
                    <a:cubicBezTo>
                      <a:pt x="4" y="40"/>
                      <a:pt x="4" y="40"/>
                      <a:pt x="4" y="40"/>
                    </a:cubicBezTo>
                    <a:cubicBezTo>
                      <a:pt x="8" y="46"/>
                      <a:pt x="15" y="50"/>
                      <a:pt x="22" y="50"/>
                    </a:cubicBezTo>
                    <a:cubicBezTo>
                      <a:pt x="25" y="50"/>
                      <a:pt x="29" y="49"/>
                      <a:pt x="32" y="47"/>
                    </a:cubicBezTo>
                    <a:cubicBezTo>
                      <a:pt x="44" y="40"/>
                      <a:pt x="44" y="40"/>
                      <a:pt x="44" y="40"/>
                    </a:cubicBezTo>
                    <a:cubicBezTo>
                      <a:pt x="51" y="37"/>
                      <a:pt x="55" y="30"/>
                      <a:pt x="55" y="23"/>
                    </a:cubicBezTo>
                    <a:cubicBezTo>
                      <a:pt x="55" y="19"/>
                      <a:pt x="54" y="16"/>
                      <a:pt x="52" y="13"/>
                    </a:cubicBezTo>
                    <a:cubicBezTo>
                      <a:pt x="51" y="11"/>
                      <a:pt x="51" y="11"/>
                      <a:pt x="51" y="11"/>
                    </a:cubicBezTo>
                    <a:cubicBezTo>
                      <a:pt x="47" y="4"/>
                      <a:pt x="40" y="0"/>
                      <a:pt x="33" y="0"/>
                    </a:cubicBezTo>
                    <a:cubicBezTo>
                      <a:pt x="30" y="0"/>
                      <a:pt x="26" y="1"/>
                      <a:pt x="23" y="3"/>
                    </a:cubicBezTo>
                    <a:cubicBezTo>
                      <a:pt x="11" y="10"/>
                      <a:pt x="11" y="10"/>
                      <a:pt x="11" y="10"/>
                    </a:cubicBezTo>
                    <a:cubicBezTo>
                      <a:pt x="4" y="14"/>
                      <a:pt x="0" y="21"/>
                      <a:pt x="0" y="28"/>
                    </a:cubicBezTo>
                    <a:cubicBezTo>
                      <a:pt x="0" y="31"/>
                      <a:pt x="1" y="35"/>
                      <a:pt x="3" y="38"/>
                    </a:cubicBezTo>
                    <a:cubicBezTo>
                      <a:pt x="4" y="40"/>
                      <a:pt x="4" y="40"/>
                      <a:pt x="4" y="40"/>
                    </a:cubicBezTo>
                    <a:lnTo>
                      <a:pt x="8" y="37"/>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1" name="ï$ḻïdé"/>
              <p:cNvSpPr/>
              <p:nvPr/>
            </p:nvSpPr>
            <p:spPr bwMode="auto">
              <a:xfrm>
                <a:off x="3283" y="2199"/>
                <a:ext cx="484" cy="222"/>
              </a:xfrm>
              <a:custGeom>
                <a:avLst/>
                <a:gdLst>
                  <a:gd name="T0" fmla="*/ 479 w 479"/>
                  <a:gd name="T1" fmla="*/ 142 h 220"/>
                  <a:gd name="T2" fmla="*/ 141 w 479"/>
                  <a:gd name="T3" fmla="*/ 18 h 220"/>
                  <a:gd name="T4" fmla="*/ 61 w 479"/>
                  <a:gd name="T5" fmla="*/ 24 h 220"/>
                  <a:gd name="T6" fmla="*/ 24 w 479"/>
                  <a:gd name="T7" fmla="*/ 66 h 220"/>
                  <a:gd name="T8" fmla="*/ 462 w 479"/>
                  <a:gd name="T9" fmla="*/ 220 h 220"/>
                </a:gdLst>
                <a:ahLst/>
                <a:cxnLst>
                  <a:cxn ang="0">
                    <a:pos x="T0" y="T1"/>
                  </a:cxn>
                  <a:cxn ang="0">
                    <a:pos x="T2" y="T3"/>
                  </a:cxn>
                  <a:cxn ang="0">
                    <a:pos x="T4" y="T5"/>
                  </a:cxn>
                  <a:cxn ang="0">
                    <a:pos x="T6" y="T7"/>
                  </a:cxn>
                  <a:cxn ang="0">
                    <a:pos x="T8" y="T9"/>
                  </a:cxn>
                </a:cxnLst>
                <a:rect l="0" t="0" r="r" b="b"/>
                <a:pathLst>
                  <a:path w="479" h="220">
                    <a:moveTo>
                      <a:pt x="479" y="142"/>
                    </a:moveTo>
                    <a:cubicBezTo>
                      <a:pt x="141" y="18"/>
                      <a:pt x="141" y="18"/>
                      <a:pt x="141" y="18"/>
                    </a:cubicBezTo>
                    <a:cubicBezTo>
                      <a:pt x="117" y="9"/>
                      <a:pt x="69" y="0"/>
                      <a:pt x="61" y="24"/>
                    </a:cubicBezTo>
                    <a:cubicBezTo>
                      <a:pt x="52" y="48"/>
                      <a:pt x="0" y="57"/>
                      <a:pt x="24" y="66"/>
                    </a:cubicBezTo>
                    <a:cubicBezTo>
                      <a:pt x="462" y="220"/>
                      <a:pt x="462" y="220"/>
                      <a:pt x="462" y="220"/>
                    </a:cubicBezTo>
                  </a:path>
                </a:pathLst>
              </a:custGeom>
              <a:solidFill>
                <a:srgbClr val="FFED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2" name="ïSḻïdè"/>
              <p:cNvSpPr/>
              <p:nvPr/>
            </p:nvSpPr>
            <p:spPr bwMode="auto">
              <a:xfrm>
                <a:off x="3297" y="2203"/>
                <a:ext cx="476" cy="224"/>
              </a:xfrm>
              <a:custGeom>
                <a:avLst/>
                <a:gdLst>
                  <a:gd name="T0" fmla="*/ 467 w 471"/>
                  <a:gd name="T1" fmla="*/ 134 h 222"/>
                  <a:gd name="T2" fmla="*/ 130 w 471"/>
                  <a:gd name="T3" fmla="*/ 9 h 222"/>
                  <a:gd name="T4" fmla="*/ 130 w 471"/>
                  <a:gd name="T5" fmla="*/ 9 h 222"/>
                  <a:gd name="T6" fmla="*/ 80 w 471"/>
                  <a:gd name="T7" fmla="*/ 0 h 222"/>
                  <a:gd name="T8" fmla="*/ 58 w 471"/>
                  <a:gd name="T9" fmla="*/ 3 h 222"/>
                  <a:gd name="T10" fmla="*/ 49 w 471"/>
                  <a:gd name="T11" fmla="*/ 9 h 222"/>
                  <a:gd name="T12" fmla="*/ 43 w 471"/>
                  <a:gd name="T13" fmla="*/ 18 h 222"/>
                  <a:gd name="T14" fmla="*/ 35 w 471"/>
                  <a:gd name="T15" fmla="*/ 29 h 222"/>
                  <a:gd name="T16" fmla="*/ 14 w 471"/>
                  <a:gd name="T17" fmla="*/ 43 h 222"/>
                  <a:gd name="T18" fmla="*/ 5 w 471"/>
                  <a:gd name="T19" fmla="*/ 49 h 222"/>
                  <a:gd name="T20" fmla="*/ 2 w 471"/>
                  <a:gd name="T21" fmla="*/ 52 h 222"/>
                  <a:gd name="T22" fmla="*/ 0 w 471"/>
                  <a:gd name="T23" fmla="*/ 57 h 222"/>
                  <a:gd name="T24" fmla="*/ 1 w 471"/>
                  <a:gd name="T25" fmla="*/ 61 h 222"/>
                  <a:gd name="T26" fmla="*/ 5 w 471"/>
                  <a:gd name="T27" fmla="*/ 64 h 222"/>
                  <a:gd name="T28" fmla="*/ 10 w 471"/>
                  <a:gd name="T29" fmla="*/ 67 h 222"/>
                  <a:gd name="T30" fmla="*/ 447 w 471"/>
                  <a:gd name="T31" fmla="*/ 221 h 222"/>
                  <a:gd name="T32" fmla="*/ 454 w 471"/>
                  <a:gd name="T33" fmla="*/ 218 h 222"/>
                  <a:gd name="T34" fmla="*/ 451 w 471"/>
                  <a:gd name="T35" fmla="*/ 212 h 222"/>
                  <a:gd name="T36" fmla="*/ 13 w 471"/>
                  <a:gd name="T37" fmla="*/ 57 h 222"/>
                  <a:gd name="T38" fmla="*/ 13 w 471"/>
                  <a:gd name="T39" fmla="*/ 57 h 222"/>
                  <a:gd name="T40" fmla="*/ 10 w 471"/>
                  <a:gd name="T41" fmla="*/ 56 h 222"/>
                  <a:gd name="T42" fmla="*/ 10 w 471"/>
                  <a:gd name="T43" fmla="*/ 56 h 222"/>
                  <a:gd name="T44" fmla="*/ 10 w 471"/>
                  <a:gd name="T45" fmla="*/ 56 h 222"/>
                  <a:gd name="T46" fmla="*/ 8 w 471"/>
                  <a:gd name="T47" fmla="*/ 57 h 222"/>
                  <a:gd name="T48" fmla="*/ 10 w 471"/>
                  <a:gd name="T49" fmla="*/ 57 h 222"/>
                  <a:gd name="T50" fmla="*/ 10 w 471"/>
                  <a:gd name="T51" fmla="*/ 56 h 222"/>
                  <a:gd name="T52" fmla="*/ 8 w 471"/>
                  <a:gd name="T53" fmla="*/ 57 h 222"/>
                  <a:gd name="T54" fmla="*/ 10 w 471"/>
                  <a:gd name="T55" fmla="*/ 57 h 222"/>
                  <a:gd name="T56" fmla="*/ 8 w 471"/>
                  <a:gd name="T57" fmla="*/ 57 h 222"/>
                  <a:gd name="T58" fmla="*/ 10 w 471"/>
                  <a:gd name="T59" fmla="*/ 58 h 222"/>
                  <a:gd name="T60" fmla="*/ 10 w 471"/>
                  <a:gd name="T61" fmla="*/ 57 h 222"/>
                  <a:gd name="T62" fmla="*/ 8 w 471"/>
                  <a:gd name="T63" fmla="*/ 57 h 222"/>
                  <a:gd name="T64" fmla="*/ 10 w 471"/>
                  <a:gd name="T65" fmla="*/ 58 h 222"/>
                  <a:gd name="T66" fmla="*/ 10 w 471"/>
                  <a:gd name="T67" fmla="*/ 58 h 222"/>
                  <a:gd name="T68" fmla="*/ 12 w 471"/>
                  <a:gd name="T69" fmla="*/ 56 h 222"/>
                  <a:gd name="T70" fmla="*/ 20 w 471"/>
                  <a:gd name="T71" fmla="*/ 51 h 222"/>
                  <a:gd name="T72" fmla="*/ 39 w 471"/>
                  <a:gd name="T73" fmla="*/ 39 h 222"/>
                  <a:gd name="T74" fmla="*/ 53 w 471"/>
                  <a:gd name="T75" fmla="*/ 22 h 222"/>
                  <a:gd name="T76" fmla="*/ 56 w 471"/>
                  <a:gd name="T77" fmla="*/ 16 h 222"/>
                  <a:gd name="T78" fmla="*/ 66 w 471"/>
                  <a:gd name="T79" fmla="*/ 11 h 222"/>
                  <a:gd name="T80" fmla="*/ 80 w 471"/>
                  <a:gd name="T81" fmla="*/ 10 h 222"/>
                  <a:gd name="T82" fmla="*/ 126 w 471"/>
                  <a:gd name="T83" fmla="*/ 18 h 222"/>
                  <a:gd name="T84" fmla="*/ 128 w 471"/>
                  <a:gd name="T85" fmla="*/ 14 h 222"/>
                  <a:gd name="T86" fmla="*/ 126 w 471"/>
                  <a:gd name="T87" fmla="*/ 18 h 222"/>
                  <a:gd name="T88" fmla="*/ 464 w 471"/>
                  <a:gd name="T89" fmla="*/ 143 h 222"/>
                  <a:gd name="T90" fmla="*/ 470 w 471"/>
                  <a:gd name="T91" fmla="*/ 140 h 222"/>
                  <a:gd name="T92" fmla="*/ 467 w 471"/>
                  <a:gd name="T93" fmla="*/ 1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71" h="222">
                    <a:moveTo>
                      <a:pt x="467" y="134"/>
                    </a:moveTo>
                    <a:cubicBezTo>
                      <a:pt x="130" y="9"/>
                      <a:pt x="130" y="9"/>
                      <a:pt x="130" y="9"/>
                    </a:cubicBezTo>
                    <a:cubicBezTo>
                      <a:pt x="130" y="9"/>
                      <a:pt x="130" y="9"/>
                      <a:pt x="130" y="9"/>
                    </a:cubicBezTo>
                    <a:cubicBezTo>
                      <a:pt x="117" y="4"/>
                      <a:pt x="97" y="0"/>
                      <a:pt x="80" y="0"/>
                    </a:cubicBezTo>
                    <a:cubicBezTo>
                      <a:pt x="72" y="0"/>
                      <a:pt x="64" y="1"/>
                      <a:pt x="58" y="3"/>
                    </a:cubicBezTo>
                    <a:cubicBezTo>
                      <a:pt x="55" y="5"/>
                      <a:pt x="52" y="7"/>
                      <a:pt x="49" y="9"/>
                    </a:cubicBezTo>
                    <a:cubicBezTo>
                      <a:pt x="47" y="12"/>
                      <a:pt x="44" y="15"/>
                      <a:pt x="43" y="18"/>
                    </a:cubicBezTo>
                    <a:cubicBezTo>
                      <a:pt x="42" y="22"/>
                      <a:pt x="39" y="26"/>
                      <a:pt x="35" y="29"/>
                    </a:cubicBezTo>
                    <a:cubicBezTo>
                      <a:pt x="29" y="34"/>
                      <a:pt x="21" y="39"/>
                      <a:pt x="14" y="43"/>
                    </a:cubicBezTo>
                    <a:cubicBezTo>
                      <a:pt x="11" y="45"/>
                      <a:pt x="8" y="47"/>
                      <a:pt x="5" y="49"/>
                    </a:cubicBezTo>
                    <a:cubicBezTo>
                      <a:pt x="4" y="50"/>
                      <a:pt x="3" y="51"/>
                      <a:pt x="2" y="52"/>
                    </a:cubicBezTo>
                    <a:cubicBezTo>
                      <a:pt x="1" y="53"/>
                      <a:pt x="0" y="55"/>
                      <a:pt x="0" y="57"/>
                    </a:cubicBezTo>
                    <a:cubicBezTo>
                      <a:pt x="0" y="58"/>
                      <a:pt x="0" y="60"/>
                      <a:pt x="1" y="61"/>
                    </a:cubicBezTo>
                    <a:cubicBezTo>
                      <a:pt x="2" y="63"/>
                      <a:pt x="3" y="64"/>
                      <a:pt x="5" y="64"/>
                    </a:cubicBezTo>
                    <a:cubicBezTo>
                      <a:pt x="6" y="65"/>
                      <a:pt x="8" y="66"/>
                      <a:pt x="10" y="67"/>
                    </a:cubicBezTo>
                    <a:cubicBezTo>
                      <a:pt x="447" y="221"/>
                      <a:pt x="447" y="221"/>
                      <a:pt x="447" y="221"/>
                    </a:cubicBezTo>
                    <a:cubicBezTo>
                      <a:pt x="450" y="222"/>
                      <a:pt x="453" y="221"/>
                      <a:pt x="454" y="218"/>
                    </a:cubicBezTo>
                    <a:cubicBezTo>
                      <a:pt x="455" y="215"/>
                      <a:pt x="453" y="212"/>
                      <a:pt x="451" y="212"/>
                    </a:cubicBezTo>
                    <a:cubicBezTo>
                      <a:pt x="13" y="57"/>
                      <a:pt x="13" y="57"/>
                      <a:pt x="13" y="57"/>
                    </a:cubicBezTo>
                    <a:cubicBezTo>
                      <a:pt x="13" y="57"/>
                      <a:pt x="13" y="57"/>
                      <a:pt x="13" y="57"/>
                    </a:cubicBezTo>
                    <a:cubicBezTo>
                      <a:pt x="11" y="57"/>
                      <a:pt x="10" y="56"/>
                      <a:pt x="10" y="56"/>
                    </a:cubicBezTo>
                    <a:cubicBezTo>
                      <a:pt x="10" y="56"/>
                      <a:pt x="10" y="56"/>
                      <a:pt x="10" y="56"/>
                    </a:cubicBezTo>
                    <a:cubicBezTo>
                      <a:pt x="10" y="56"/>
                      <a:pt x="10" y="56"/>
                      <a:pt x="10" y="56"/>
                    </a:cubicBezTo>
                    <a:cubicBezTo>
                      <a:pt x="8" y="57"/>
                      <a:pt x="8" y="57"/>
                      <a:pt x="8" y="57"/>
                    </a:cubicBezTo>
                    <a:cubicBezTo>
                      <a:pt x="10" y="57"/>
                      <a:pt x="10" y="57"/>
                      <a:pt x="10" y="57"/>
                    </a:cubicBezTo>
                    <a:cubicBezTo>
                      <a:pt x="10" y="56"/>
                      <a:pt x="10" y="56"/>
                      <a:pt x="10" y="56"/>
                    </a:cubicBezTo>
                    <a:cubicBezTo>
                      <a:pt x="8" y="57"/>
                      <a:pt x="8" y="57"/>
                      <a:pt x="8" y="57"/>
                    </a:cubicBezTo>
                    <a:cubicBezTo>
                      <a:pt x="10" y="57"/>
                      <a:pt x="10" y="57"/>
                      <a:pt x="10" y="57"/>
                    </a:cubicBezTo>
                    <a:cubicBezTo>
                      <a:pt x="8" y="57"/>
                      <a:pt x="8" y="57"/>
                      <a:pt x="8" y="57"/>
                    </a:cubicBezTo>
                    <a:cubicBezTo>
                      <a:pt x="10" y="58"/>
                      <a:pt x="10" y="58"/>
                      <a:pt x="10" y="58"/>
                    </a:cubicBezTo>
                    <a:cubicBezTo>
                      <a:pt x="10" y="58"/>
                      <a:pt x="10" y="58"/>
                      <a:pt x="10" y="57"/>
                    </a:cubicBezTo>
                    <a:cubicBezTo>
                      <a:pt x="8" y="57"/>
                      <a:pt x="8" y="57"/>
                      <a:pt x="8" y="57"/>
                    </a:cubicBezTo>
                    <a:cubicBezTo>
                      <a:pt x="10" y="58"/>
                      <a:pt x="10" y="58"/>
                      <a:pt x="10" y="58"/>
                    </a:cubicBezTo>
                    <a:cubicBezTo>
                      <a:pt x="10" y="58"/>
                      <a:pt x="10" y="58"/>
                      <a:pt x="10" y="58"/>
                    </a:cubicBezTo>
                    <a:cubicBezTo>
                      <a:pt x="10" y="58"/>
                      <a:pt x="11" y="57"/>
                      <a:pt x="12" y="56"/>
                    </a:cubicBezTo>
                    <a:cubicBezTo>
                      <a:pt x="14" y="55"/>
                      <a:pt x="17" y="53"/>
                      <a:pt x="20" y="51"/>
                    </a:cubicBezTo>
                    <a:cubicBezTo>
                      <a:pt x="26" y="48"/>
                      <a:pt x="33" y="44"/>
                      <a:pt x="39" y="39"/>
                    </a:cubicBezTo>
                    <a:cubicBezTo>
                      <a:pt x="44" y="34"/>
                      <a:pt x="50" y="29"/>
                      <a:pt x="53" y="22"/>
                    </a:cubicBezTo>
                    <a:cubicBezTo>
                      <a:pt x="53" y="19"/>
                      <a:pt x="55" y="18"/>
                      <a:pt x="56" y="16"/>
                    </a:cubicBezTo>
                    <a:cubicBezTo>
                      <a:pt x="58" y="14"/>
                      <a:pt x="61" y="12"/>
                      <a:pt x="66" y="11"/>
                    </a:cubicBezTo>
                    <a:cubicBezTo>
                      <a:pt x="70" y="10"/>
                      <a:pt x="75" y="10"/>
                      <a:pt x="80" y="10"/>
                    </a:cubicBezTo>
                    <a:cubicBezTo>
                      <a:pt x="96" y="10"/>
                      <a:pt x="114" y="14"/>
                      <a:pt x="126" y="18"/>
                    </a:cubicBezTo>
                    <a:cubicBezTo>
                      <a:pt x="128" y="14"/>
                      <a:pt x="128" y="14"/>
                      <a:pt x="128" y="14"/>
                    </a:cubicBezTo>
                    <a:cubicBezTo>
                      <a:pt x="126" y="18"/>
                      <a:pt x="126" y="18"/>
                      <a:pt x="126" y="18"/>
                    </a:cubicBezTo>
                    <a:cubicBezTo>
                      <a:pt x="464" y="143"/>
                      <a:pt x="464" y="143"/>
                      <a:pt x="464" y="143"/>
                    </a:cubicBezTo>
                    <a:cubicBezTo>
                      <a:pt x="467" y="144"/>
                      <a:pt x="469" y="143"/>
                      <a:pt x="470" y="140"/>
                    </a:cubicBezTo>
                    <a:cubicBezTo>
                      <a:pt x="471" y="138"/>
                      <a:pt x="470" y="135"/>
                      <a:pt x="467" y="134"/>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3" name="ïṧlïḋê"/>
              <p:cNvSpPr/>
              <p:nvPr/>
            </p:nvSpPr>
            <p:spPr bwMode="auto">
              <a:xfrm>
                <a:off x="3728" y="2338"/>
                <a:ext cx="24" cy="75"/>
              </a:xfrm>
              <a:custGeom>
                <a:avLst/>
                <a:gdLst>
                  <a:gd name="T0" fmla="*/ 0 w 24"/>
                  <a:gd name="T1" fmla="*/ 75 h 75"/>
                  <a:gd name="T2" fmla="*/ 24 w 24"/>
                  <a:gd name="T3" fmla="*/ 0 h 75"/>
                  <a:gd name="T4" fmla="*/ 0 w 24"/>
                  <a:gd name="T5" fmla="*/ 75 h 75"/>
                </a:gdLst>
                <a:ahLst/>
                <a:cxnLst>
                  <a:cxn ang="0">
                    <a:pos x="T0" y="T1"/>
                  </a:cxn>
                  <a:cxn ang="0">
                    <a:pos x="T2" y="T3"/>
                  </a:cxn>
                  <a:cxn ang="0">
                    <a:pos x="T4" y="T5"/>
                  </a:cxn>
                </a:cxnLst>
                <a:rect l="0" t="0" r="r" b="b"/>
                <a:pathLst>
                  <a:path w="24" h="75">
                    <a:moveTo>
                      <a:pt x="0" y="75"/>
                    </a:moveTo>
                    <a:lnTo>
                      <a:pt x="24" y="0"/>
                    </a:lnTo>
                    <a:lnTo>
                      <a:pt x="0" y="7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4" name="íšlíḑê"/>
              <p:cNvSpPr/>
              <p:nvPr/>
            </p:nvSpPr>
            <p:spPr bwMode="auto">
              <a:xfrm flipV="1">
                <a:off x="3728" y="2338"/>
                <a:ext cx="24" cy="75"/>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5" name="iślíďê"/>
              <p:cNvSpPr/>
              <p:nvPr/>
            </p:nvSpPr>
            <p:spPr bwMode="auto">
              <a:xfrm>
                <a:off x="3722" y="2332"/>
                <a:ext cx="36" cy="86"/>
              </a:xfrm>
              <a:custGeom>
                <a:avLst/>
                <a:gdLst>
                  <a:gd name="T0" fmla="*/ 11 w 36"/>
                  <a:gd name="T1" fmla="*/ 81 h 85"/>
                  <a:gd name="T2" fmla="*/ 35 w 36"/>
                  <a:gd name="T3" fmla="*/ 7 h 85"/>
                  <a:gd name="T4" fmla="*/ 32 w 36"/>
                  <a:gd name="T5" fmla="*/ 1 h 85"/>
                  <a:gd name="T6" fmla="*/ 26 w 36"/>
                  <a:gd name="T7" fmla="*/ 4 h 85"/>
                  <a:gd name="T8" fmla="*/ 1 w 36"/>
                  <a:gd name="T9" fmla="*/ 78 h 85"/>
                  <a:gd name="T10" fmla="*/ 4 w 36"/>
                  <a:gd name="T11" fmla="*/ 84 h 85"/>
                  <a:gd name="T12" fmla="*/ 11 w 36"/>
                  <a:gd name="T13" fmla="*/ 81 h 85"/>
                </a:gdLst>
                <a:ahLst/>
                <a:cxnLst>
                  <a:cxn ang="0">
                    <a:pos x="T0" y="T1"/>
                  </a:cxn>
                  <a:cxn ang="0">
                    <a:pos x="T2" y="T3"/>
                  </a:cxn>
                  <a:cxn ang="0">
                    <a:pos x="T4" y="T5"/>
                  </a:cxn>
                  <a:cxn ang="0">
                    <a:pos x="T6" y="T7"/>
                  </a:cxn>
                  <a:cxn ang="0">
                    <a:pos x="T8" y="T9"/>
                  </a:cxn>
                  <a:cxn ang="0">
                    <a:pos x="T10" y="T11"/>
                  </a:cxn>
                  <a:cxn ang="0">
                    <a:pos x="T12" y="T13"/>
                  </a:cxn>
                </a:cxnLst>
                <a:rect l="0" t="0" r="r" b="b"/>
                <a:pathLst>
                  <a:path w="36" h="85">
                    <a:moveTo>
                      <a:pt x="11" y="81"/>
                    </a:moveTo>
                    <a:cubicBezTo>
                      <a:pt x="35" y="7"/>
                      <a:pt x="35" y="7"/>
                      <a:pt x="35" y="7"/>
                    </a:cubicBezTo>
                    <a:cubicBezTo>
                      <a:pt x="36" y="5"/>
                      <a:pt x="34" y="2"/>
                      <a:pt x="32" y="1"/>
                    </a:cubicBezTo>
                    <a:cubicBezTo>
                      <a:pt x="29" y="0"/>
                      <a:pt x="26" y="1"/>
                      <a:pt x="26" y="4"/>
                    </a:cubicBezTo>
                    <a:cubicBezTo>
                      <a:pt x="1" y="78"/>
                      <a:pt x="1" y="78"/>
                      <a:pt x="1" y="78"/>
                    </a:cubicBezTo>
                    <a:cubicBezTo>
                      <a:pt x="0" y="81"/>
                      <a:pt x="2" y="84"/>
                      <a:pt x="4" y="84"/>
                    </a:cubicBezTo>
                    <a:cubicBezTo>
                      <a:pt x="7" y="85"/>
                      <a:pt x="10" y="84"/>
                      <a:pt x="11" y="81"/>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6" name="íŝ1íḓe"/>
              <p:cNvSpPr/>
              <p:nvPr/>
            </p:nvSpPr>
            <p:spPr bwMode="auto">
              <a:xfrm>
                <a:off x="3716" y="2345"/>
                <a:ext cx="50" cy="5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7" name="íṧ1íḓê"/>
              <p:cNvSpPr/>
              <p:nvPr/>
            </p:nvSpPr>
            <p:spPr bwMode="auto">
              <a:xfrm>
                <a:off x="3711" y="2340"/>
                <a:ext cx="61" cy="61"/>
              </a:xfrm>
              <a:custGeom>
                <a:avLst/>
                <a:gdLst>
                  <a:gd name="T0" fmla="*/ 55 w 60"/>
                  <a:gd name="T1" fmla="*/ 30 h 60"/>
                  <a:gd name="T2" fmla="*/ 50 w 60"/>
                  <a:gd name="T3" fmla="*/ 30 h 60"/>
                  <a:gd name="T4" fmla="*/ 45 w 60"/>
                  <a:gd name="T5" fmla="*/ 44 h 60"/>
                  <a:gd name="T6" fmla="*/ 30 w 60"/>
                  <a:gd name="T7" fmla="*/ 50 h 60"/>
                  <a:gd name="T8" fmla="*/ 16 w 60"/>
                  <a:gd name="T9" fmla="*/ 44 h 60"/>
                  <a:gd name="T10" fmla="*/ 10 w 60"/>
                  <a:gd name="T11" fmla="*/ 30 h 60"/>
                  <a:gd name="T12" fmla="*/ 16 w 60"/>
                  <a:gd name="T13" fmla="*/ 16 h 60"/>
                  <a:gd name="T14" fmla="*/ 30 w 60"/>
                  <a:gd name="T15" fmla="*/ 10 h 60"/>
                  <a:gd name="T16" fmla="*/ 45 w 60"/>
                  <a:gd name="T17" fmla="*/ 16 h 60"/>
                  <a:gd name="T18" fmla="*/ 50 w 60"/>
                  <a:gd name="T19" fmla="*/ 30 h 60"/>
                  <a:gd name="T20" fmla="*/ 55 w 60"/>
                  <a:gd name="T21" fmla="*/ 30 h 60"/>
                  <a:gd name="T22" fmla="*/ 60 w 60"/>
                  <a:gd name="T23" fmla="*/ 30 h 60"/>
                  <a:gd name="T24" fmla="*/ 30 w 60"/>
                  <a:gd name="T25" fmla="*/ 0 h 60"/>
                  <a:gd name="T26" fmla="*/ 0 w 60"/>
                  <a:gd name="T27" fmla="*/ 30 h 60"/>
                  <a:gd name="T28" fmla="*/ 30 w 60"/>
                  <a:gd name="T29" fmla="*/ 60 h 60"/>
                  <a:gd name="T30" fmla="*/ 60 w 60"/>
                  <a:gd name="T31" fmla="*/ 30 h 60"/>
                  <a:gd name="T32" fmla="*/ 55 w 60"/>
                  <a:gd name="T33"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60">
                    <a:moveTo>
                      <a:pt x="55" y="30"/>
                    </a:moveTo>
                    <a:cubicBezTo>
                      <a:pt x="50" y="30"/>
                      <a:pt x="50" y="30"/>
                      <a:pt x="50" y="30"/>
                    </a:cubicBezTo>
                    <a:cubicBezTo>
                      <a:pt x="50" y="36"/>
                      <a:pt x="48" y="41"/>
                      <a:pt x="45" y="44"/>
                    </a:cubicBezTo>
                    <a:cubicBezTo>
                      <a:pt x="41" y="48"/>
                      <a:pt x="36" y="50"/>
                      <a:pt x="30" y="50"/>
                    </a:cubicBezTo>
                    <a:cubicBezTo>
                      <a:pt x="25" y="50"/>
                      <a:pt x="20" y="48"/>
                      <a:pt x="16" y="44"/>
                    </a:cubicBezTo>
                    <a:cubicBezTo>
                      <a:pt x="13" y="41"/>
                      <a:pt x="10" y="36"/>
                      <a:pt x="10" y="30"/>
                    </a:cubicBezTo>
                    <a:cubicBezTo>
                      <a:pt x="10" y="25"/>
                      <a:pt x="13" y="20"/>
                      <a:pt x="16" y="16"/>
                    </a:cubicBezTo>
                    <a:cubicBezTo>
                      <a:pt x="20" y="13"/>
                      <a:pt x="25" y="10"/>
                      <a:pt x="30" y="10"/>
                    </a:cubicBezTo>
                    <a:cubicBezTo>
                      <a:pt x="36" y="10"/>
                      <a:pt x="41" y="13"/>
                      <a:pt x="45" y="16"/>
                    </a:cubicBezTo>
                    <a:cubicBezTo>
                      <a:pt x="48" y="20"/>
                      <a:pt x="50" y="25"/>
                      <a:pt x="50" y="30"/>
                    </a:cubicBezTo>
                    <a:cubicBezTo>
                      <a:pt x="55" y="30"/>
                      <a:pt x="55" y="30"/>
                      <a:pt x="55" y="30"/>
                    </a:cubicBezTo>
                    <a:cubicBezTo>
                      <a:pt x="60" y="30"/>
                      <a:pt x="60" y="30"/>
                      <a:pt x="60" y="30"/>
                    </a:cubicBezTo>
                    <a:cubicBezTo>
                      <a:pt x="60" y="14"/>
                      <a:pt x="47" y="0"/>
                      <a:pt x="30" y="0"/>
                    </a:cubicBezTo>
                    <a:cubicBezTo>
                      <a:pt x="14" y="0"/>
                      <a:pt x="0" y="14"/>
                      <a:pt x="0" y="30"/>
                    </a:cubicBezTo>
                    <a:cubicBezTo>
                      <a:pt x="0" y="47"/>
                      <a:pt x="14" y="60"/>
                      <a:pt x="30" y="60"/>
                    </a:cubicBezTo>
                    <a:cubicBezTo>
                      <a:pt x="47" y="60"/>
                      <a:pt x="60" y="47"/>
                      <a:pt x="60" y="30"/>
                    </a:cubicBezTo>
                    <a:lnTo>
                      <a:pt x="55" y="30"/>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8" name="îṥliḍe"/>
              <p:cNvSpPr/>
              <p:nvPr/>
            </p:nvSpPr>
            <p:spPr bwMode="auto">
              <a:xfrm>
                <a:off x="3261" y="2145"/>
                <a:ext cx="470" cy="270"/>
              </a:xfrm>
              <a:custGeom>
                <a:avLst/>
                <a:gdLst>
                  <a:gd name="T0" fmla="*/ 3 w 470"/>
                  <a:gd name="T1" fmla="*/ 112 h 270"/>
                  <a:gd name="T2" fmla="*/ 437 w 470"/>
                  <a:gd name="T3" fmla="*/ 270 h 270"/>
                  <a:gd name="T4" fmla="*/ 470 w 470"/>
                  <a:gd name="T5" fmla="*/ 175 h 270"/>
                  <a:gd name="T6" fmla="*/ 0 w 470"/>
                  <a:gd name="T7" fmla="*/ 0 h 270"/>
                  <a:gd name="T8" fmla="*/ 3 w 470"/>
                  <a:gd name="T9" fmla="*/ 112 h 270"/>
                </a:gdLst>
                <a:ahLst/>
                <a:cxnLst>
                  <a:cxn ang="0">
                    <a:pos x="T0" y="T1"/>
                  </a:cxn>
                  <a:cxn ang="0">
                    <a:pos x="T2" y="T3"/>
                  </a:cxn>
                  <a:cxn ang="0">
                    <a:pos x="T4" y="T5"/>
                  </a:cxn>
                  <a:cxn ang="0">
                    <a:pos x="T6" y="T7"/>
                  </a:cxn>
                  <a:cxn ang="0">
                    <a:pos x="T8" y="T9"/>
                  </a:cxn>
                </a:cxnLst>
                <a:rect l="0" t="0" r="r" b="b"/>
                <a:pathLst>
                  <a:path w="470" h="270">
                    <a:moveTo>
                      <a:pt x="3" y="112"/>
                    </a:moveTo>
                    <a:lnTo>
                      <a:pt x="437" y="270"/>
                    </a:lnTo>
                    <a:lnTo>
                      <a:pt x="470" y="175"/>
                    </a:lnTo>
                    <a:lnTo>
                      <a:pt x="0" y="0"/>
                    </a:lnTo>
                    <a:lnTo>
                      <a:pt x="3" y="1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9" name="íṧļíḍê"/>
              <p:cNvSpPr/>
              <p:nvPr/>
            </p:nvSpPr>
            <p:spPr bwMode="auto">
              <a:xfrm>
                <a:off x="3261" y="2145"/>
                <a:ext cx="470" cy="270"/>
              </a:xfrm>
              <a:custGeom>
                <a:avLst/>
                <a:gdLst>
                  <a:gd name="T0" fmla="*/ 3 w 470"/>
                  <a:gd name="T1" fmla="*/ 112 h 270"/>
                  <a:gd name="T2" fmla="*/ 437 w 470"/>
                  <a:gd name="T3" fmla="*/ 270 h 270"/>
                  <a:gd name="T4" fmla="*/ 470 w 470"/>
                  <a:gd name="T5" fmla="*/ 175 h 270"/>
                  <a:gd name="T6" fmla="*/ 0 w 470"/>
                  <a:gd name="T7" fmla="*/ 0 h 270"/>
                </a:gdLst>
                <a:ahLst/>
                <a:cxnLst>
                  <a:cxn ang="0">
                    <a:pos x="T0" y="T1"/>
                  </a:cxn>
                  <a:cxn ang="0">
                    <a:pos x="T2" y="T3"/>
                  </a:cxn>
                  <a:cxn ang="0">
                    <a:pos x="T4" y="T5"/>
                  </a:cxn>
                  <a:cxn ang="0">
                    <a:pos x="T6" y="T7"/>
                  </a:cxn>
                </a:cxnLst>
                <a:rect l="0" t="0" r="r" b="b"/>
                <a:pathLst>
                  <a:path w="470" h="270">
                    <a:moveTo>
                      <a:pt x="3" y="112"/>
                    </a:moveTo>
                    <a:lnTo>
                      <a:pt x="437" y="270"/>
                    </a:lnTo>
                    <a:lnTo>
                      <a:pt x="470" y="17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0" name="iṩļiḓé"/>
              <p:cNvSpPr/>
              <p:nvPr/>
            </p:nvSpPr>
            <p:spPr bwMode="auto">
              <a:xfrm>
                <a:off x="3255" y="2139"/>
                <a:ext cx="482" cy="283"/>
              </a:xfrm>
              <a:custGeom>
                <a:avLst/>
                <a:gdLst>
                  <a:gd name="T0" fmla="*/ 7 w 477"/>
                  <a:gd name="T1" fmla="*/ 122 h 280"/>
                  <a:gd name="T2" fmla="*/ 441 w 477"/>
                  <a:gd name="T3" fmla="*/ 280 h 280"/>
                  <a:gd name="T4" fmla="*/ 477 w 477"/>
                  <a:gd name="T5" fmla="*/ 176 h 280"/>
                  <a:gd name="T6" fmla="*/ 8 w 477"/>
                  <a:gd name="T7" fmla="*/ 1 h 280"/>
                  <a:gd name="T8" fmla="*/ 1 w 477"/>
                  <a:gd name="T9" fmla="*/ 4 h 280"/>
                  <a:gd name="T10" fmla="*/ 4 w 477"/>
                  <a:gd name="T11" fmla="*/ 11 h 280"/>
                  <a:gd name="T12" fmla="*/ 464 w 477"/>
                  <a:gd name="T13" fmla="*/ 182 h 280"/>
                  <a:gd name="T14" fmla="*/ 435 w 477"/>
                  <a:gd name="T15" fmla="*/ 267 h 280"/>
                  <a:gd name="T16" fmla="*/ 11 w 477"/>
                  <a:gd name="T17" fmla="*/ 113 h 280"/>
                  <a:gd name="T18" fmla="*/ 4 w 477"/>
                  <a:gd name="T19" fmla="*/ 116 h 280"/>
                  <a:gd name="T20" fmla="*/ 7 w 477"/>
                  <a:gd name="T21" fmla="*/ 12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7" h="280">
                    <a:moveTo>
                      <a:pt x="7" y="122"/>
                    </a:moveTo>
                    <a:cubicBezTo>
                      <a:pt x="441" y="280"/>
                      <a:pt x="441" y="280"/>
                      <a:pt x="441" y="280"/>
                    </a:cubicBezTo>
                    <a:cubicBezTo>
                      <a:pt x="477" y="176"/>
                      <a:pt x="477" y="176"/>
                      <a:pt x="477" y="176"/>
                    </a:cubicBezTo>
                    <a:cubicBezTo>
                      <a:pt x="8" y="1"/>
                      <a:pt x="8" y="1"/>
                      <a:pt x="8" y="1"/>
                    </a:cubicBezTo>
                    <a:cubicBezTo>
                      <a:pt x="5" y="0"/>
                      <a:pt x="2" y="2"/>
                      <a:pt x="1" y="4"/>
                    </a:cubicBezTo>
                    <a:cubicBezTo>
                      <a:pt x="0" y="7"/>
                      <a:pt x="2" y="10"/>
                      <a:pt x="4" y="11"/>
                    </a:cubicBezTo>
                    <a:cubicBezTo>
                      <a:pt x="464" y="182"/>
                      <a:pt x="464" y="182"/>
                      <a:pt x="464" y="182"/>
                    </a:cubicBezTo>
                    <a:cubicBezTo>
                      <a:pt x="435" y="267"/>
                      <a:pt x="435" y="267"/>
                      <a:pt x="435" y="267"/>
                    </a:cubicBezTo>
                    <a:cubicBezTo>
                      <a:pt x="11" y="113"/>
                      <a:pt x="11" y="113"/>
                      <a:pt x="11" y="113"/>
                    </a:cubicBezTo>
                    <a:cubicBezTo>
                      <a:pt x="8" y="112"/>
                      <a:pt x="5" y="113"/>
                      <a:pt x="4" y="116"/>
                    </a:cubicBezTo>
                    <a:cubicBezTo>
                      <a:pt x="3" y="118"/>
                      <a:pt x="5" y="121"/>
                      <a:pt x="7" y="122"/>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1" name="íṥ1iḑè"/>
              <p:cNvSpPr/>
              <p:nvPr/>
            </p:nvSpPr>
            <p:spPr bwMode="auto">
              <a:xfrm>
                <a:off x="4234" y="3575"/>
                <a:ext cx="248" cy="75"/>
              </a:xfrm>
              <a:custGeom>
                <a:avLst/>
                <a:gdLst>
                  <a:gd name="T0" fmla="*/ 229 w 245"/>
                  <a:gd name="T1" fmla="*/ 74 h 74"/>
                  <a:gd name="T2" fmla="*/ 24 w 245"/>
                  <a:gd name="T3" fmla="*/ 74 h 74"/>
                  <a:gd name="T4" fmla="*/ 0 w 245"/>
                  <a:gd name="T5" fmla="*/ 51 h 74"/>
                  <a:gd name="T6" fmla="*/ 18 w 245"/>
                  <a:gd name="T7" fmla="*/ 28 h 74"/>
                  <a:gd name="T8" fmla="*/ 123 w 245"/>
                  <a:gd name="T9" fmla="*/ 0 h 74"/>
                  <a:gd name="T10" fmla="*/ 245 w 245"/>
                  <a:gd name="T11" fmla="*/ 0 h 74"/>
                  <a:gd name="T12" fmla="*/ 245 w 245"/>
                  <a:gd name="T13" fmla="*/ 59 h 74"/>
                  <a:gd name="T14" fmla="*/ 229 w 245"/>
                  <a:gd name="T15" fmla="*/ 74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5" h="74">
                    <a:moveTo>
                      <a:pt x="229" y="74"/>
                    </a:moveTo>
                    <a:cubicBezTo>
                      <a:pt x="24" y="74"/>
                      <a:pt x="24" y="74"/>
                      <a:pt x="24" y="74"/>
                    </a:cubicBezTo>
                    <a:cubicBezTo>
                      <a:pt x="11" y="74"/>
                      <a:pt x="0" y="64"/>
                      <a:pt x="0" y="51"/>
                    </a:cubicBezTo>
                    <a:cubicBezTo>
                      <a:pt x="0" y="40"/>
                      <a:pt x="7" y="31"/>
                      <a:pt x="18" y="28"/>
                    </a:cubicBezTo>
                    <a:cubicBezTo>
                      <a:pt x="123" y="0"/>
                      <a:pt x="123" y="0"/>
                      <a:pt x="123" y="0"/>
                    </a:cubicBezTo>
                    <a:cubicBezTo>
                      <a:pt x="245" y="0"/>
                      <a:pt x="245" y="0"/>
                      <a:pt x="245" y="0"/>
                    </a:cubicBezTo>
                    <a:cubicBezTo>
                      <a:pt x="245" y="59"/>
                      <a:pt x="245" y="59"/>
                      <a:pt x="245" y="59"/>
                    </a:cubicBezTo>
                    <a:cubicBezTo>
                      <a:pt x="245" y="67"/>
                      <a:pt x="238" y="74"/>
                      <a:pt x="229" y="74"/>
                    </a:cubicBezTo>
                    <a:close/>
                  </a:path>
                </a:pathLst>
              </a:custGeom>
              <a:solidFill>
                <a:srgbClr val="A053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2" name="íŝ1iḍè"/>
              <p:cNvSpPr/>
              <p:nvPr/>
            </p:nvSpPr>
            <p:spPr bwMode="auto">
              <a:xfrm>
                <a:off x="4229" y="3570"/>
                <a:ext cx="258" cy="85"/>
              </a:xfrm>
              <a:custGeom>
                <a:avLst/>
                <a:gdLst>
                  <a:gd name="T0" fmla="*/ 234 w 255"/>
                  <a:gd name="T1" fmla="*/ 79 h 84"/>
                  <a:gd name="T2" fmla="*/ 234 w 255"/>
                  <a:gd name="T3" fmla="*/ 74 h 84"/>
                  <a:gd name="T4" fmla="*/ 29 w 255"/>
                  <a:gd name="T5" fmla="*/ 74 h 84"/>
                  <a:gd name="T6" fmla="*/ 16 w 255"/>
                  <a:gd name="T7" fmla="*/ 69 h 84"/>
                  <a:gd name="T8" fmla="*/ 10 w 255"/>
                  <a:gd name="T9" fmla="*/ 56 h 84"/>
                  <a:gd name="T10" fmla="*/ 24 w 255"/>
                  <a:gd name="T11" fmla="*/ 38 h 84"/>
                  <a:gd name="T12" fmla="*/ 128 w 255"/>
                  <a:gd name="T13" fmla="*/ 10 h 84"/>
                  <a:gd name="T14" fmla="*/ 245 w 255"/>
                  <a:gd name="T15" fmla="*/ 10 h 84"/>
                  <a:gd name="T16" fmla="*/ 245 w 255"/>
                  <a:gd name="T17" fmla="*/ 64 h 84"/>
                  <a:gd name="T18" fmla="*/ 234 w 255"/>
                  <a:gd name="T19" fmla="*/ 74 h 84"/>
                  <a:gd name="T20" fmla="*/ 234 w 255"/>
                  <a:gd name="T21" fmla="*/ 79 h 84"/>
                  <a:gd name="T22" fmla="*/ 234 w 255"/>
                  <a:gd name="T23" fmla="*/ 84 h 84"/>
                  <a:gd name="T24" fmla="*/ 255 w 255"/>
                  <a:gd name="T25" fmla="*/ 64 h 84"/>
                  <a:gd name="T26" fmla="*/ 255 w 255"/>
                  <a:gd name="T27" fmla="*/ 0 h 84"/>
                  <a:gd name="T28" fmla="*/ 127 w 255"/>
                  <a:gd name="T29" fmla="*/ 0 h 84"/>
                  <a:gd name="T30" fmla="*/ 21 w 255"/>
                  <a:gd name="T31" fmla="*/ 29 h 84"/>
                  <a:gd name="T32" fmla="*/ 0 w 255"/>
                  <a:gd name="T33" fmla="*/ 56 h 84"/>
                  <a:gd name="T34" fmla="*/ 29 w 255"/>
                  <a:gd name="T35" fmla="*/ 84 h 84"/>
                  <a:gd name="T36" fmla="*/ 234 w 255"/>
                  <a:gd name="T37" fmla="*/ 84 h 84"/>
                  <a:gd name="T38" fmla="*/ 234 w 255"/>
                  <a:gd name="T39"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5" h="84">
                    <a:moveTo>
                      <a:pt x="234" y="79"/>
                    </a:moveTo>
                    <a:cubicBezTo>
                      <a:pt x="234" y="74"/>
                      <a:pt x="234" y="74"/>
                      <a:pt x="234" y="74"/>
                    </a:cubicBezTo>
                    <a:cubicBezTo>
                      <a:pt x="29" y="74"/>
                      <a:pt x="29" y="74"/>
                      <a:pt x="29" y="74"/>
                    </a:cubicBezTo>
                    <a:cubicBezTo>
                      <a:pt x="24" y="74"/>
                      <a:pt x="19" y="72"/>
                      <a:pt x="16" y="69"/>
                    </a:cubicBezTo>
                    <a:cubicBezTo>
                      <a:pt x="13" y="65"/>
                      <a:pt x="10" y="61"/>
                      <a:pt x="10" y="56"/>
                    </a:cubicBezTo>
                    <a:cubicBezTo>
                      <a:pt x="10" y="48"/>
                      <a:pt x="16" y="40"/>
                      <a:pt x="24" y="38"/>
                    </a:cubicBezTo>
                    <a:cubicBezTo>
                      <a:pt x="128" y="10"/>
                      <a:pt x="128" y="10"/>
                      <a:pt x="128" y="10"/>
                    </a:cubicBezTo>
                    <a:cubicBezTo>
                      <a:pt x="245" y="10"/>
                      <a:pt x="245" y="10"/>
                      <a:pt x="245" y="10"/>
                    </a:cubicBezTo>
                    <a:cubicBezTo>
                      <a:pt x="245" y="64"/>
                      <a:pt x="245" y="64"/>
                      <a:pt x="245" y="64"/>
                    </a:cubicBezTo>
                    <a:cubicBezTo>
                      <a:pt x="245" y="70"/>
                      <a:pt x="240" y="74"/>
                      <a:pt x="234" y="74"/>
                    </a:cubicBezTo>
                    <a:cubicBezTo>
                      <a:pt x="234" y="79"/>
                      <a:pt x="234" y="79"/>
                      <a:pt x="234" y="79"/>
                    </a:cubicBezTo>
                    <a:cubicBezTo>
                      <a:pt x="234" y="84"/>
                      <a:pt x="234" y="84"/>
                      <a:pt x="234" y="84"/>
                    </a:cubicBezTo>
                    <a:cubicBezTo>
                      <a:pt x="246" y="84"/>
                      <a:pt x="255" y="75"/>
                      <a:pt x="255" y="64"/>
                    </a:cubicBezTo>
                    <a:cubicBezTo>
                      <a:pt x="255" y="0"/>
                      <a:pt x="255" y="0"/>
                      <a:pt x="255" y="0"/>
                    </a:cubicBezTo>
                    <a:cubicBezTo>
                      <a:pt x="127" y="0"/>
                      <a:pt x="127" y="0"/>
                      <a:pt x="127" y="0"/>
                    </a:cubicBezTo>
                    <a:cubicBezTo>
                      <a:pt x="21" y="29"/>
                      <a:pt x="21" y="29"/>
                      <a:pt x="21" y="29"/>
                    </a:cubicBezTo>
                    <a:cubicBezTo>
                      <a:pt x="9" y="32"/>
                      <a:pt x="0" y="43"/>
                      <a:pt x="0" y="56"/>
                    </a:cubicBezTo>
                    <a:cubicBezTo>
                      <a:pt x="0" y="71"/>
                      <a:pt x="13" y="84"/>
                      <a:pt x="29" y="84"/>
                    </a:cubicBezTo>
                    <a:cubicBezTo>
                      <a:pt x="234" y="84"/>
                      <a:pt x="234" y="84"/>
                      <a:pt x="234" y="84"/>
                    </a:cubicBezTo>
                    <a:cubicBezTo>
                      <a:pt x="234" y="79"/>
                      <a:pt x="234" y="79"/>
                      <a:pt x="234" y="79"/>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3" name="ïS1íḓê"/>
              <p:cNvSpPr/>
              <p:nvPr/>
            </p:nvSpPr>
            <p:spPr bwMode="auto">
              <a:xfrm>
                <a:off x="4230" y="3570"/>
                <a:ext cx="256" cy="85"/>
              </a:xfrm>
              <a:custGeom>
                <a:avLst/>
                <a:gdLst>
                  <a:gd name="T0" fmla="*/ 233 w 253"/>
                  <a:gd name="T1" fmla="*/ 79 h 84"/>
                  <a:gd name="T2" fmla="*/ 233 w 253"/>
                  <a:gd name="T3" fmla="*/ 74 h 84"/>
                  <a:gd name="T4" fmla="*/ 28 w 253"/>
                  <a:gd name="T5" fmla="*/ 74 h 84"/>
                  <a:gd name="T6" fmla="*/ 15 w 253"/>
                  <a:gd name="T7" fmla="*/ 69 h 84"/>
                  <a:gd name="T8" fmla="*/ 9 w 253"/>
                  <a:gd name="T9" fmla="*/ 56 h 84"/>
                  <a:gd name="T10" fmla="*/ 23 w 253"/>
                  <a:gd name="T11" fmla="*/ 38 h 84"/>
                  <a:gd name="T12" fmla="*/ 127 w 253"/>
                  <a:gd name="T13" fmla="*/ 10 h 84"/>
                  <a:gd name="T14" fmla="*/ 244 w 253"/>
                  <a:gd name="T15" fmla="*/ 10 h 84"/>
                  <a:gd name="T16" fmla="*/ 244 w 253"/>
                  <a:gd name="T17" fmla="*/ 64 h 84"/>
                  <a:gd name="T18" fmla="*/ 233 w 253"/>
                  <a:gd name="T19" fmla="*/ 74 h 84"/>
                  <a:gd name="T20" fmla="*/ 233 w 253"/>
                  <a:gd name="T21" fmla="*/ 79 h 84"/>
                  <a:gd name="T22" fmla="*/ 233 w 253"/>
                  <a:gd name="T23" fmla="*/ 84 h 84"/>
                  <a:gd name="T24" fmla="*/ 253 w 253"/>
                  <a:gd name="T25" fmla="*/ 64 h 84"/>
                  <a:gd name="T26" fmla="*/ 253 w 253"/>
                  <a:gd name="T27" fmla="*/ 0 h 84"/>
                  <a:gd name="T28" fmla="*/ 126 w 253"/>
                  <a:gd name="T29" fmla="*/ 0 h 84"/>
                  <a:gd name="T30" fmla="*/ 20 w 253"/>
                  <a:gd name="T31" fmla="*/ 29 h 84"/>
                  <a:gd name="T32" fmla="*/ 0 w 253"/>
                  <a:gd name="T33" fmla="*/ 56 h 84"/>
                  <a:gd name="T34" fmla="*/ 28 w 253"/>
                  <a:gd name="T35" fmla="*/ 84 h 84"/>
                  <a:gd name="T36" fmla="*/ 233 w 253"/>
                  <a:gd name="T37" fmla="*/ 84 h 84"/>
                  <a:gd name="T38" fmla="*/ 233 w 253"/>
                  <a:gd name="T39"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3" h="84">
                    <a:moveTo>
                      <a:pt x="233" y="79"/>
                    </a:moveTo>
                    <a:cubicBezTo>
                      <a:pt x="233" y="74"/>
                      <a:pt x="233" y="74"/>
                      <a:pt x="233" y="74"/>
                    </a:cubicBezTo>
                    <a:cubicBezTo>
                      <a:pt x="28" y="74"/>
                      <a:pt x="28" y="74"/>
                      <a:pt x="28" y="74"/>
                    </a:cubicBezTo>
                    <a:cubicBezTo>
                      <a:pt x="23" y="74"/>
                      <a:pt x="18" y="72"/>
                      <a:pt x="15" y="69"/>
                    </a:cubicBezTo>
                    <a:cubicBezTo>
                      <a:pt x="11" y="65"/>
                      <a:pt x="9" y="61"/>
                      <a:pt x="9" y="56"/>
                    </a:cubicBezTo>
                    <a:cubicBezTo>
                      <a:pt x="9" y="48"/>
                      <a:pt x="15" y="40"/>
                      <a:pt x="23" y="38"/>
                    </a:cubicBezTo>
                    <a:cubicBezTo>
                      <a:pt x="127" y="10"/>
                      <a:pt x="127" y="10"/>
                      <a:pt x="127" y="10"/>
                    </a:cubicBezTo>
                    <a:cubicBezTo>
                      <a:pt x="244" y="10"/>
                      <a:pt x="244" y="10"/>
                      <a:pt x="244" y="10"/>
                    </a:cubicBezTo>
                    <a:cubicBezTo>
                      <a:pt x="244" y="64"/>
                      <a:pt x="244" y="64"/>
                      <a:pt x="244" y="64"/>
                    </a:cubicBezTo>
                    <a:cubicBezTo>
                      <a:pt x="244" y="70"/>
                      <a:pt x="239" y="74"/>
                      <a:pt x="233" y="74"/>
                    </a:cubicBezTo>
                    <a:cubicBezTo>
                      <a:pt x="233" y="79"/>
                      <a:pt x="233" y="79"/>
                      <a:pt x="233" y="79"/>
                    </a:cubicBezTo>
                    <a:cubicBezTo>
                      <a:pt x="233" y="84"/>
                      <a:pt x="233" y="84"/>
                      <a:pt x="233" y="84"/>
                    </a:cubicBezTo>
                    <a:cubicBezTo>
                      <a:pt x="245" y="84"/>
                      <a:pt x="253" y="75"/>
                      <a:pt x="253" y="64"/>
                    </a:cubicBezTo>
                    <a:cubicBezTo>
                      <a:pt x="253" y="0"/>
                      <a:pt x="253" y="0"/>
                      <a:pt x="253" y="0"/>
                    </a:cubicBezTo>
                    <a:cubicBezTo>
                      <a:pt x="126" y="0"/>
                      <a:pt x="126" y="0"/>
                      <a:pt x="126" y="0"/>
                    </a:cubicBezTo>
                    <a:cubicBezTo>
                      <a:pt x="20" y="29"/>
                      <a:pt x="20" y="29"/>
                      <a:pt x="20" y="29"/>
                    </a:cubicBezTo>
                    <a:cubicBezTo>
                      <a:pt x="8" y="32"/>
                      <a:pt x="0" y="43"/>
                      <a:pt x="0" y="56"/>
                    </a:cubicBezTo>
                    <a:cubicBezTo>
                      <a:pt x="0" y="71"/>
                      <a:pt x="12" y="84"/>
                      <a:pt x="28" y="84"/>
                    </a:cubicBezTo>
                    <a:cubicBezTo>
                      <a:pt x="233" y="84"/>
                      <a:pt x="233" y="84"/>
                      <a:pt x="233" y="84"/>
                    </a:cubicBezTo>
                    <a:cubicBezTo>
                      <a:pt x="233" y="79"/>
                      <a:pt x="233" y="79"/>
                      <a:pt x="233" y="79"/>
                    </a:cubicBezTo>
                  </a:path>
                </a:pathLst>
              </a:custGeom>
              <a:solidFill>
                <a:srgbClr val="54061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4" name="îšḻide"/>
              <p:cNvSpPr/>
              <p:nvPr/>
            </p:nvSpPr>
            <p:spPr bwMode="auto">
              <a:xfrm>
                <a:off x="4234" y="3634"/>
                <a:ext cx="248" cy="16"/>
              </a:xfrm>
              <a:custGeom>
                <a:avLst/>
                <a:gdLst>
                  <a:gd name="T0" fmla="*/ 236 w 245"/>
                  <a:gd name="T1" fmla="*/ 16 h 16"/>
                  <a:gd name="T2" fmla="*/ 9 w 245"/>
                  <a:gd name="T3" fmla="*/ 16 h 16"/>
                  <a:gd name="T4" fmla="*/ 0 w 245"/>
                  <a:gd name="T5" fmla="*/ 8 h 16"/>
                  <a:gd name="T6" fmla="*/ 0 w 245"/>
                  <a:gd name="T7" fmla="*/ 0 h 16"/>
                  <a:gd name="T8" fmla="*/ 245 w 245"/>
                  <a:gd name="T9" fmla="*/ 0 h 16"/>
                  <a:gd name="T10" fmla="*/ 245 w 245"/>
                  <a:gd name="T11" fmla="*/ 8 h 16"/>
                  <a:gd name="T12" fmla="*/ 236 w 245"/>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245" h="16">
                    <a:moveTo>
                      <a:pt x="236" y="16"/>
                    </a:moveTo>
                    <a:cubicBezTo>
                      <a:pt x="9" y="16"/>
                      <a:pt x="9" y="16"/>
                      <a:pt x="9" y="16"/>
                    </a:cubicBezTo>
                    <a:cubicBezTo>
                      <a:pt x="4" y="16"/>
                      <a:pt x="0" y="12"/>
                      <a:pt x="0" y="8"/>
                    </a:cubicBezTo>
                    <a:cubicBezTo>
                      <a:pt x="0" y="0"/>
                      <a:pt x="0" y="0"/>
                      <a:pt x="0" y="0"/>
                    </a:cubicBezTo>
                    <a:cubicBezTo>
                      <a:pt x="245" y="0"/>
                      <a:pt x="245" y="0"/>
                      <a:pt x="245" y="0"/>
                    </a:cubicBezTo>
                    <a:cubicBezTo>
                      <a:pt x="245" y="8"/>
                      <a:pt x="245" y="8"/>
                      <a:pt x="245" y="8"/>
                    </a:cubicBezTo>
                    <a:cubicBezTo>
                      <a:pt x="245" y="12"/>
                      <a:pt x="241" y="16"/>
                      <a:pt x="236"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5" name="íšlidè"/>
              <p:cNvSpPr/>
              <p:nvPr/>
            </p:nvSpPr>
            <p:spPr bwMode="auto">
              <a:xfrm>
                <a:off x="4229" y="3629"/>
                <a:ext cx="258" cy="26"/>
              </a:xfrm>
              <a:custGeom>
                <a:avLst/>
                <a:gdLst>
                  <a:gd name="T0" fmla="*/ 241 w 255"/>
                  <a:gd name="T1" fmla="*/ 21 h 26"/>
                  <a:gd name="T2" fmla="*/ 241 w 255"/>
                  <a:gd name="T3" fmla="*/ 16 h 26"/>
                  <a:gd name="T4" fmla="*/ 14 w 255"/>
                  <a:gd name="T5" fmla="*/ 16 h 26"/>
                  <a:gd name="T6" fmla="*/ 10 w 255"/>
                  <a:gd name="T7" fmla="*/ 13 h 26"/>
                  <a:gd name="T8" fmla="*/ 10 w 255"/>
                  <a:gd name="T9" fmla="*/ 10 h 26"/>
                  <a:gd name="T10" fmla="*/ 245 w 255"/>
                  <a:gd name="T11" fmla="*/ 10 h 26"/>
                  <a:gd name="T12" fmla="*/ 245 w 255"/>
                  <a:gd name="T13" fmla="*/ 13 h 26"/>
                  <a:gd name="T14" fmla="*/ 241 w 255"/>
                  <a:gd name="T15" fmla="*/ 16 h 26"/>
                  <a:gd name="T16" fmla="*/ 241 w 255"/>
                  <a:gd name="T17" fmla="*/ 21 h 26"/>
                  <a:gd name="T18" fmla="*/ 241 w 255"/>
                  <a:gd name="T19" fmla="*/ 26 h 26"/>
                  <a:gd name="T20" fmla="*/ 255 w 255"/>
                  <a:gd name="T21" fmla="*/ 13 h 26"/>
                  <a:gd name="T22" fmla="*/ 255 w 255"/>
                  <a:gd name="T23" fmla="*/ 0 h 26"/>
                  <a:gd name="T24" fmla="*/ 0 w 255"/>
                  <a:gd name="T25" fmla="*/ 0 h 26"/>
                  <a:gd name="T26" fmla="*/ 0 w 255"/>
                  <a:gd name="T27" fmla="*/ 13 h 26"/>
                  <a:gd name="T28" fmla="*/ 14 w 255"/>
                  <a:gd name="T29" fmla="*/ 26 h 26"/>
                  <a:gd name="T30" fmla="*/ 241 w 255"/>
                  <a:gd name="T31" fmla="*/ 26 h 26"/>
                  <a:gd name="T32" fmla="*/ 241 w 255"/>
                  <a:gd name="T3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26">
                    <a:moveTo>
                      <a:pt x="241" y="21"/>
                    </a:moveTo>
                    <a:cubicBezTo>
                      <a:pt x="241" y="16"/>
                      <a:pt x="241" y="16"/>
                      <a:pt x="241" y="16"/>
                    </a:cubicBezTo>
                    <a:cubicBezTo>
                      <a:pt x="14" y="16"/>
                      <a:pt x="14" y="16"/>
                      <a:pt x="14" y="16"/>
                    </a:cubicBezTo>
                    <a:cubicBezTo>
                      <a:pt x="12" y="16"/>
                      <a:pt x="10" y="15"/>
                      <a:pt x="10" y="13"/>
                    </a:cubicBezTo>
                    <a:cubicBezTo>
                      <a:pt x="10" y="10"/>
                      <a:pt x="10" y="10"/>
                      <a:pt x="10" y="10"/>
                    </a:cubicBezTo>
                    <a:cubicBezTo>
                      <a:pt x="245" y="10"/>
                      <a:pt x="245" y="10"/>
                      <a:pt x="245" y="10"/>
                    </a:cubicBezTo>
                    <a:cubicBezTo>
                      <a:pt x="245" y="13"/>
                      <a:pt x="245" y="13"/>
                      <a:pt x="245" y="13"/>
                    </a:cubicBezTo>
                    <a:cubicBezTo>
                      <a:pt x="245" y="15"/>
                      <a:pt x="243" y="16"/>
                      <a:pt x="241" y="16"/>
                    </a:cubicBezTo>
                    <a:cubicBezTo>
                      <a:pt x="241" y="21"/>
                      <a:pt x="241" y="21"/>
                      <a:pt x="241" y="21"/>
                    </a:cubicBezTo>
                    <a:cubicBezTo>
                      <a:pt x="241" y="26"/>
                      <a:pt x="241" y="26"/>
                      <a:pt x="241" y="26"/>
                    </a:cubicBezTo>
                    <a:cubicBezTo>
                      <a:pt x="249" y="26"/>
                      <a:pt x="255" y="20"/>
                      <a:pt x="255" y="13"/>
                    </a:cubicBezTo>
                    <a:cubicBezTo>
                      <a:pt x="255" y="0"/>
                      <a:pt x="255" y="0"/>
                      <a:pt x="255" y="0"/>
                    </a:cubicBezTo>
                    <a:cubicBezTo>
                      <a:pt x="0" y="0"/>
                      <a:pt x="0" y="0"/>
                      <a:pt x="0" y="0"/>
                    </a:cubicBezTo>
                    <a:cubicBezTo>
                      <a:pt x="0" y="13"/>
                      <a:pt x="0" y="13"/>
                      <a:pt x="0" y="13"/>
                    </a:cubicBezTo>
                    <a:cubicBezTo>
                      <a:pt x="0" y="20"/>
                      <a:pt x="6" y="26"/>
                      <a:pt x="14" y="26"/>
                    </a:cubicBezTo>
                    <a:cubicBezTo>
                      <a:pt x="241" y="26"/>
                      <a:pt x="241" y="26"/>
                      <a:pt x="241" y="26"/>
                    </a:cubicBezTo>
                    <a:lnTo>
                      <a:pt x="241" y="21"/>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6" name="íś1íďe"/>
              <p:cNvSpPr/>
              <p:nvPr/>
            </p:nvSpPr>
            <p:spPr bwMode="auto">
              <a:xfrm>
                <a:off x="4321" y="3585"/>
                <a:ext cx="4" cy="13"/>
              </a:xfrm>
              <a:custGeom>
                <a:avLst/>
                <a:gdLst>
                  <a:gd name="T0" fmla="*/ 0 w 4"/>
                  <a:gd name="T1" fmla="*/ 0 h 13"/>
                  <a:gd name="T2" fmla="*/ 4 w 4"/>
                  <a:gd name="T3" fmla="*/ 13 h 13"/>
                  <a:gd name="T4" fmla="*/ 0 w 4"/>
                  <a:gd name="T5" fmla="*/ 0 h 13"/>
                </a:gdLst>
                <a:ahLst/>
                <a:cxnLst>
                  <a:cxn ang="0">
                    <a:pos x="T0" y="T1"/>
                  </a:cxn>
                  <a:cxn ang="0">
                    <a:pos x="T2" y="T3"/>
                  </a:cxn>
                  <a:cxn ang="0">
                    <a:pos x="T4" y="T5"/>
                  </a:cxn>
                </a:cxnLst>
                <a:rect l="0" t="0" r="r" b="b"/>
                <a:pathLst>
                  <a:path w="4" h="13">
                    <a:moveTo>
                      <a:pt x="0" y="0"/>
                    </a:moveTo>
                    <a:lnTo>
                      <a:pt x="4" y="1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7" name="îŝ1ïďé"/>
              <p:cNvSpPr/>
              <p:nvPr/>
            </p:nvSpPr>
            <p:spPr bwMode="auto">
              <a:xfrm>
                <a:off x="4321" y="3585"/>
                <a:ext cx="4" cy="1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 name="ïSliḍè"/>
              <p:cNvSpPr/>
              <p:nvPr/>
            </p:nvSpPr>
            <p:spPr bwMode="auto">
              <a:xfrm>
                <a:off x="4316" y="3580"/>
                <a:ext cx="14" cy="24"/>
              </a:xfrm>
              <a:custGeom>
                <a:avLst/>
                <a:gdLst>
                  <a:gd name="T0" fmla="*/ 0 w 14"/>
                  <a:gd name="T1" fmla="*/ 7 h 23"/>
                  <a:gd name="T2" fmla="*/ 4 w 14"/>
                  <a:gd name="T3" fmla="*/ 19 h 23"/>
                  <a:gd name="T4" fmla="*/ 10 w 14"/>
                  <a:gd name="T5" fmla="*/ 23 h 23"/>
                  <a:gd name="T6" fmla="*/ 14 w 14"/>
                  <a:gd name="T7" fmla="*/ 16 h 23"/>
                  <a:gd name="T8" fmla="*/ 10 w 14"/>
                  <a:gd name="T9" fmla="*/ 4 h 23"/>
                  <a:gd name="T10" fmla="*/ 4 w 14"/>
                  <a:gd name="T11" fmla="*/ 1 h 23"/>
                  <a:gd name="T12" fmla="*/ 0 w 14"/>
                  <a:gd name="T13" fmla="*/ 7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0" y="7"/>
                    </a:moveTo>
                    <a:cubicBezTo>
                      <a:pt x="4" y="19"/>
                      <a:pt x="4" y="19"/>
                      <a:pt x="4" y="19"/>
                    </a:cubicBezTo>
                    <a:cubicBezTo>
                      <a:pt x="5" y="22"/>
                      <a:pt x="8" y="23"/>
                      <a:pt x="10" y="23"/>
                    </a:cubicBezTo>
                    <a:cubicBezTo>
                      <a:pt x="13" y="22"/>
                      <a:pt x="14" y="19"/>
                      <a:pt x="14" y="16"/>
                    </a:cubicBezTo>
                    <a:cubicBezTo>
                      <a:pt x="10" y="4"/>
                      <a:pt x="10" y="4"/>
                      <a:pt x="10" y="4"/>
                    </a:cubicBezTo>
                    <a:cubicBezTo>
                      <a:pt x="9" y="1"/>
                      <a:pt x="6" y="0"/>
                      <a:pt x="4" y="1"/>
                    </a:cubicBezTo>
                    <a:cubicBezTo>
                      <a:pt x="1" y="1"/>
                      <a:pt x="0" y="4"/>
                      <a:pt x="0" y="7"/>
                    </a:cubicBezTo>
                  </a:path>
                </a:pathLst>
              </a:custGeom>
              <a:solidFill>
                <a:srgbClr val="54061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 name="ïṧḷîḑê"/>
              <p:cNvSpPr/>
              <p:nvPr/>
            </p:nvSpPr>
            <p:spPr bwMode="auto">
              <a:xfrm>
                <a:off x="4331" y="3583"/>
                <a:ext cx="4" cy="12"/>
              </a:xfrm>
              <a:custGeom>
                <a:avLst/>
                <a:gdLst>
                  <a:gd name="T0" fmla="*/ 0 w 4"/>
                  <a:gd name="T1" fmla="*/ 0 h 12"/>
                  <a:gd name="T2" fmla="*/ 4 w 4"/>
                  <a:gd name="T3" fmla="*/ 12 h 12"/>
                  <a:gd name="T4" fmla="*/ 0 w 4"/>
                  <a:gd name="T5" fmla="*/ 0 h 12"/>
                </a:gdLst>
                <a:ahLst/>
                <a:cxnLst>
                  <a:cxn ang="0">
                    <a:pos x="T0" y="T1"/>
                  </a:cxn>
                  <a:cxn ang="0">
                    <a:pos x="T2" y="T3"/>
                  </a:cxn>
                  <a:cxn ang="0">
                    <a:pos x="T4" y="T5"/>
                  </a:cxn>
                </a:cxnLst>
                <a:rect l="0" t="0" r="r" b="b"/>
                <a:pathLst>
                  <a:path w="4" h="12">
                    <a:moveTo>
                      <a:pt x="0" y="0"/>
                    </a:moveTo>
                    <a:lnTo>
                      <a:pt x="4" y="1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0" name="ïśľiḓé"/>
              <p:cNvSpPr/>
              <p:nvPr/>
            </p:nvSpPr>
            <p:spPr bwMode="auto">
              <a:xfrm>
                <a:off x="4331" y="3583"/>
                <a:ext cx="4" cy="1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1" name="i$ļïḓe"/>
              <p:cNvSpPr/>
              <p:nvPr/>
            </p:nvSpPr>
            <p:spPr bwMode="auto">
              <a:xfrm>
                <a:off x="4326" y="3577"/>
                <a:ext cx="16" cy="25"/>
              </a:xfrm>
              <a:custGeom>
                <a:avLst/>
                <a:gdLst>
                  <a:gd name="T0" fmla="*/ 1 w 15"/>
                  <a:gd name="T1" fmla="*/ 7 h 24"/>
                  <a:gd name="T2" fmla="*/ 4 w 15"/>
                  <a:gd name="T3" fmla="*/ 20 h 24"/>
                  <a:gd name="T4" fmla="*/ 11 w 15"/>
                  <a:gd name="T5" fmla="*/ 23 h 24"/>
                  <a:gd name="T6" fmla="*/ 14 w 15"/>
                  <a:gd name="T7" fmla="*/ 17 h 24"/>
                  <a:gd name="T8" fmla="*/ 10 w 15"/>
                  <a:gd name="T9" fmla="*/ 4 h 24"/>
                  <a:gd name="T10" fmla="*/ 4 w 15"/>
                  <a:gd name="T11" fmla="*/ 1 h 24"/>
                  <a:gd name="T12" fmla="*/ 1 w 15"/>
                  <a:gd name="T13" fmla="*/ 7 h 24"/>
                </a:gdLst>
                <a:ahLst/>
                <a:cxnLst>
                  <a:cxn ang="0">
                    <a:pos x="T0" y="T1"/>
                  </a:cxn>
                  <a:cxn ang="0">
                    <a:pos x="T2" y="T3"/>
                  </a:cxn>
                  <a:cxn ang="0">
                    <a:pos x="T4" y="T5"/>
                  </a:cxn>
                  <a:cxn ang="0">
                    <a:pos x="T6" y="T7"/>
                  </a:cxn>
                  <a:cxn ang="0">
                    <a:pos x="T8" y="T9"/>
                  </a:cxn>
                  <a:cxn ang="0">
                    <a:pos x="T10" y="T11"/>
                  </a:cxn>
                  <a:cxn ang="0">
                    <a:pos x="T12" y="T13"/>
                  </a:cxn>
                </a:cxnLst>
                <a:rect l="0" t="0" r="r" b="b"/>
                <a:pathLst>
                  <a:path w="15" h="24">
                    <a:moveTo>
                      <a:pt x="1" y="7"/>
                    </a:moveTo>
                    <a:cubicBezTo>
                      <a:pt x="4" y="20"/>
                      <a:pt x="4" y="20"/>
                      <a:pt x="4" y="20"/>
                    </a:cubicBezTo>
                    <a:cubicBezTo>
                      <a:pt x="5" y="22"/>
                      <a:pt x="8" y="24"/>
                      <a:pt x="11" y="23"/>
                    </a:cubicBezTo>
                    <a:cubicBezTo>
                      <a:pt x="13" y="22"/>
                      <a:pt x="15" y="19"/>
                      <a:pt x="14" y="17"/>
                    </a:cubicBezTo>
                    <a:cubicBezTo>
                      <a:pt x="10" y="4"/>
                      <a:pt x="10" y="4"/>
                      <a:pt x="10" y="4"/>
                    </a:cubicBezTo>
                    <a:cubicBezTo>
                      <a:pt x="9" y="2"/>
                      <a:pt x="7" y="0"/>
                      <a:pt x="4" y="1"/>
                    </a:cubicBezTo>
                    <a:cubicBezTo>
                      <a:pt x="1" y="2"/>
                      <a:pt x="0" y="5"/>
                      <a:pt x="1" y="7"/>
                    </a:cubicBezTo>
                  </a:path>
                </a:pathLst>
              </a:custGeom>
              <a:solidFill>
                <a:srgbClr val="54061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 name="íŝ1ïḑê"/>
              <p:cNvSpPr/>
              <p:nvPr/>
            </p:nvSpPr>
            <p:spPr bwMode="auto">
              <a:xfrm>
                <a:off x="4343" y="3580"/>
                <a:ext cx="3" cy="13"/>
              </a:xfrm>
              <a:custGeom>
                <a:avLst/>
                <a:gdLst>
                  <a:gd name="T0" fmla="*/ 0 w 3"/>
                  <a:gd name="T1" fmla="*/ 0 h 13"/>
                  <a:gd name="T2" fmla="*/ 3 w 3"/>
                  <a:gd name="T3" fmla="*/ 13 h 13"/>
                  <a:gd name="T4" fmla="*/ 0 w 3"/>
                  <a:gd name="T5" fmla="*/ 0 h 13"/>
                </a:gdLst>
                <a:ahLst/>
                <a:cxnLst>
                  <a:cxn ang="0">
                    <a:pos x="T0" y="T1"/>
                  </a:cxn>
                  <a:cxn ang="0">
                    <a:pos x="T2" y="T3"/>
                  </a:cxn>
                  <a:cxn ang="0">
                    <a:pos x="T4" y="T5"/>
                  </a:cxn>
                </a:cxnLst>
                <a:rect l="0" t="0" r="r" b="b"/>
                <a:pathLst>
                  <a:path w="3" h="13">
                    <a:moveTo>
                      <a:pt x="0" y="0"/>
                    </a:moveTo>
                    <a:lnTo>
                      <a:pt x="3" y="1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 name="ïṥḻiḋe"/>
              <p:cNvSpPr/>
              <p:nvPr/>
            </p:nvSpPr>
            <p:spPr bwMode="auto">
              <a:xfrm>
                <a:off x="4343" y="3580"/>
                <a:ext cx="3" cy="1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4" name="ï$ļïḍè"/>
              <p:cNvSpPr/>
              <p:nvPr/>
            </p:nvSpPr>
            <p:spPr bwMode="auto">
              <a:xfrm>
                <a:off x="4336" y="3575"/>
                <a:ext cx="16" cy="23"/>
              </a:xfrm>
              <a:custGeom>
                <a:avLst/>
                <a:gdLst>
                  <a:gd name="T0" fmla="*/ 1 w 15"/>
                  <a:gd name="T1" fmla="*/ 7 h 23"/>
                  <a:gd name="T2" fmla="*/ 5 w 15"/>
                  <a:gd name="T3" fmla="*/ 19 h 23"/>
                  <a:gd name="T4" fmla="*/ 11 w 15"/>
                  <a:gd name="T5" fmla="*/ 22 h 23"/>
                  <a:gd name="T6" fmla="*/ 14 w 15"/>
                  <a:gd name="T7" fmla="*/ 16 h 23"/>
                  <a:gd name="T8" fmla="*/ 10 w 15"/>
                  <a:gd name="T9" fmla="*/ 4 h 23"/>
                  <a:gd name="T10" fmla="*/ 4 w 15"/>
                  <a:gd name="T11" fmla="*/ 0 h 23"/>
                  <a:gd name="T12" fmla="*/ 1 w 15"/>
                  <a:gd name="T13" fmla="*/ 7 h 23"/>
                </a:gdLst>
                <a:ahLst/>
                <a:cxnLst>
                  <a:cxn ang="0">
                    <a:pos x="T0" y="T1"/>
                  </a:cxn>
                  <a:cxn ang="0">
                    <a:pos x="T2" y="T3"/>
                  </a:cxn>
                  <a:cxn ang="0">
                    <a:pos x="T4" y="T5"/>
                  </a:cxn>
                  <a:cxn ang="0">
                    <a:pos x="T6" y="T7"/>
                  </a:cxn>
                  <a:cxn ang="0">
                    <a:pos x="T8" y="T9"/>
                  </a:cxn>
                  <a:cxn ang="0">
                    <a:pos x="T10" y="T11"/>
                  </a:cxn>
                  <a:cxn ang="0">
                    <a:pos x="T12" y="T13"/>
                  </a:cxn>
                </a:cxnLst>
                <a:rect l="0" t="0" r="r" b="b"/>
                <a:pathLst>
                  <a:path w="15" h="23">
                    <a:moveTo>
                      <a:pt x="1" y="7"/>
                    </a:moveTo>
                    <a:cubicBezTo>
                      <a:pt x="5" y="19"/>
                      <a:pt x="5" y="19"/>
                      <a:pt x="5" y="19"/>
                    </a:cubicBezTo>
                    <a:cubicBezTo>
                      <a:pt x="6" y="22"/>
                      <a:pt x="8" y="23"/>
                      <a:pt x="11" y="22"/>
                    </a:cubicBezTo>
                    <a:cubicBezTo>
                      <a:pt x="13" y="22"/>
                      <a:pt x="15" y="19"/>
                      <a:pt x="14" y="16"/>
                    </a:cubicBezTo>
                    <a:cubicBezTo>
                      <a:pt x="10" y="4"/>
                      <a:pt x="10" y="4"/>
                      <a:pt x="10" y="4"/>
                    </a:cubicBezTo>
                    <a:cubicBezTo>
                      <a:pt x="10" y="1"/>
                      <a:pt x="7" y="0"/>
                      <a:pt x="4" y="0"/>
                    </a:cubicBezTo>
                    <a:cubicBezTo>
                      <a:pt x="2" y="1"/>
                      <a:pt x="0" y="4"/>
                      <a:pt x="1" y="7"/>
                    </a:cubicBezTo>
                  </a:path>
                </a:pathLst>
              </a:custGeom>
              <a:solidFill>
                <a:srgbClr val="54061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5" name="îŝļiḑé"/>
              <p:cNvSpPr/>
              <p:nvPr/>
            </p:nvSpPr>
            <p:spPr bwMode="auto">
              <a:xfrm>
                <a:off x="4489" y="2708"/>
                <a:ext cx="162" cy="81"/>
              </a:xfrm>
              <a:custGeom>
                <a:avLst/>
                <a:gdLst>
                  <a:gd name="T0" fmla="*/ 162 w 162"/>
                  <a:gd name="T1" fmla="*/ 0 h 81"/>
                  <a:gd name="T2" fmla="*/ 134 w 162"/>
                  <a:gd name="T3" fmla="*/ 42 h 81"/>
                  <a:gd name="T4" fmla="*/ 28 w 162"/>
                  <a:gd name="T5" fmla="*/ 81 h 81"/>
                  <a:gd name="T6" fmla="*/ 0 w 162"/>
                  <a:gd name="T7" fmla="*/ 67 h 81"/>
                  <a:gd name="T8" fmla="*/ 0 w 162"/>
                  <a:gd name="T9" fmla="*/ 7 h 81"/>
                  <a:gd name="T10" fmla="*/ 162 w 162"/>
                  <a:gd name="T11" fmla="*/ 0 h 81"/>
                </a:gdLst>
                <a:ahLst/>
                <a:cxnLst>
                  <a:cxn ang="0">
                    <a:pos x="T0" y="T1"/>
                  </a:cxn>
                  <a:cxn ang="0">
                    <a:pos x="T2" y="T3"/>
                  </a:cxn>
                  <a:cxn ang="0">
                    <a:pos x="T4" y="T5"/>
                  </a:cxn>
                  <a:cxn ang="0">
                    <a:pos x="T6" y="T7"/>
                  </a:cxn>
                  <a:cxn ang="0">
                    <a:pos x="T8" y="T9"/>
                  </a:cxn>
                  <a:cxn ang="0">
                    <a:pos x="T10" y="T11"/>
                  </a:cxn>
                </a:cxnLst>
                <a:rect l="0" t="0" r="r" b="b"/>
                <a:pathLst>
                  <a:path w="162" h="81">
                    <a:moveTo>
                      <a:pt x="162" y="0"/>
                    </a:moveTo>
                    <a:lnTo>
                      <a:pt x="134" y="42"/>
                    </a:lnTo>
                    <a:lnTo>
                      <a:pt x="28" y="81"/>
                    </a:lnTo>
                    <a:lnTo>
                      <a:pt x="0" y="67"/>
                    </a:lnTo>
                    <a:lnTo>
                      <a:pt x="0" y="7"/>
                    </a:lnTo>
                    <a:lnTo>
                      <a:pt x="162" y="0"/>
                    </a:lnTo>
                    <a:close/>
                  </a:path>
                </a:pathLst>
              </a:custGeom>
              <a:solidFill>
                <a:srgbClr val="C68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 name="îŝ1íďé"/>
              <p:cNvSpPr/>
              <p:nvPr/>
            </p:nvSpPr>
            <p:spPr bwMode="auto">
              <a:xfrm>
                <a:off x="4489" y="2708"/>
                <a:ext cx="162" cy="81"/>
              </a:xfrm>
              <a:custGeom>
                <a:avLst/>
                <a:gdLst>
                  <a:gd name="T0" fmla="*/ 162 w 162"/>
                  <a:gd name="T1" fmla="*/ 0 h 81"/>
                  <a:gd name="T2" fmla="*/ 134 w 162"/>
                  <a:gd name="T3" fmla="*/ 42 h 81"/>
                  <a:gd name="T4" fmla="*/ 28 w 162"/>
                  <a:gd name="T5" fmla="*/ 81 h 81"/>
                  <a:gd name="T6" fmla="*/ 0 w 162"/>
                  <a:gd name="T7" fmla="*/ 67 h 81"/>
                  <a:gd name="T8" fmla="*/ 0 w 162"/>
                  <a:gd name="T9" fmla="*/ 7 h 81"/>
                  <a:gd name="T10" fmla="*/ 162 w 162"/>
                  <a:gd name="T11" fmla="*/ 0 h 81"/>
                </a:gdLst>
                <a:ahLst/>
                <a:cxnLst>
                  <a:cxn ang="0">
                    <a:pos x="T0" y="T1"/>
                  </a:cxn>
                  <a:cxn ang="0">
                    <a:pos x="T2" y="T3"/>
                  </a:cxn>
                  <a:cxn ang="0">
                    <a:pos x="T4" y="T5"/>
                  </a:cxn>
                  <a:cxn ang="0">
                    <a:pos x="T6" y="T7"/>
                  </a:cxn>
                  <a:cxn ang="0">
                    <a:pos x="T8" y="T9"/>
                  </a:cxn>
                  <a:cxn ang="0">
                    <a:pos x="T10" y="T11"/>
                  </a:cxn>
                </a:cxnLst>
                <a:rect l="0" t="0" r="r" b="b"/>
                <a:pathLst>
                  <a:path w="162" h="81">
                    <a:moveTo>
                      <a:pt x="162" y="0"/>
                    </a:moveTo>
                    <a:lnTo>
                      <a:pt x="134" y="42"/>
                    </a:lnTo>
                    <a:lnTo>
                      <a:pt x="28" y="81"/>
                    </a:lnTo>
                    <a:lnTo>
                      <a:pt x="0" y="67"/>
                    </a:lnTo>
                    <a:lnTo>
                      <a:pt x="0" y="7"/>
                    </a:lnTo>
                    <a:lnTo>
                      <a:pt x="1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 name="i$liḑé"/>
              <p:cNvSpPr/>
              <p:nvPr/>
            </p:nvSpPr>
            <p:spPr bwMode="auto">
              <a:xfrm>
                <a:off x="4345" y="2654"/>
                <a:ext cx="146" cy="921"/>
              </a:xfrm>
              <a:prstGeom prst="rect">
                <a:avLst/>
              </a:prstGeom>
              <a:solidFill>
                <a:srgbClr val="C6867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48" name="iṧlïḓe"/>
              <p:cNvSpPr/>
              <p:nvPr/>
            </p:nvSpPr>
            <p:spPr bwMode="auto">
              <a:xfrm>
                <a:off x="4345" y="2654"/>
                <a:ext cx="146" cy="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49" name="ïṣ1íḋè"/>
              <p:cNvSpPr/>
              <p:nvPr/>
            </p:nvSpPr>
            <p:spPr bwMode="auto">
              <a:xfrm>
                <a:off x="4340" y="2649"/>
                <a:ext cx="156" cy="931"/>
              </a:xfrm>
              <a:custGeom>
                <a:avLst/>
                <a:gdLst>
                  <a:gd name="T0" fmla="*/ 151 w 156"/>
                  <a:gd name="T1" fmla="*/ 926 h 931"/>
                  <a:gd name="T2" fmla="*/ 151 w 156"/>
                  <a:gd name="T3" fmla="*/ 921 h 931"/>
                  <a:gd name="T4" fmla="*/ 10 w 156"/>
                  <a:gd name="T5" fmla="*/ 921 h 931"/>
                  <a:gd name="T6" fmla="*/ 10 w 156"/>
                  <a:gd name="T7" fmla="*/ 10 h 931"/>
                  <a:gd name="T8" fmla="*/ 146 w 156"/>
                  <a:gd name="T9" fmla="*/ 10 h 931"/>
                  <a:gd name="T10" fmla="*/ 146 w 156"/>
                  <a:gd name="T11" fmla="*/ 926 h 931"/>
                  <a:gd name="T12" fmla="*/ 151 w 156"/>
                  <a:gd name="T13" fmla="*/ 926 h 931"/>
                  <a:gd name="T14" fmla="*/ 151 w 156"/>
                  <a:gd name="T15" fmla="*/ 921 h 931"/>
                  <a:gd name="T16" fmla="*/ 151 w 156"/>
                  <a:gd name="T17" fmla="*/ 926 h 931"/>
                  <a:gd name="T18" fmla="*/ 156 w 156"/>
                  <a:gd name="T19" fmla="*/ 926 h 931"/>
                  <a:gd name="T20" fmla="*/ 156 w 156"/>
                  <a:gd name="T21" fmla="*/ 0 h 931"/>
                  <a:gd name="T22" fmla="*/ 0 w 156"/>
                  <a:gd name="T23" fmla="*/ 0 h 931"/>
                  <a:gd name="T24" fmla="*/ 0 w 156"/>
                  <a:gd name="T25" fmla="*/ 931 h 931"/>
                  <a:gd name="T26" fmla="*/ 156 w 156"/>
                  <a:gd name="T27" fmla="*/ 931 h 931"/>
                  <a:gd name="T28" fmla="*/ 156 w 156"/>
                  <a:gd name="T29" fmla="*/ 926 h 931"/>
                  <a:gd name="T30" fmla="*/ 151 w 156"/>
                  <a:gd name="T31" fmla="*/ 926 h 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6" h="931">
                    <a:moveTo>
                      <a:pt x="151" y="926"/>
                    </a:moveTo>
                    <a:lnTo>
                      <a:pt x="151" y="921"/>
                    </a:lnTo>
                    <a:lnTo>
                      <a:pt x="10" y="921"/>
                    </a:lnTo>
                    <a:lnTo>
                      <a:pt x="10" y="10"/>
                    </a:lnTo>
                    <a:lnTo>
                      <a:pt x="146" y="10"/>
                    </a:lnTo>
                    <a:lnTo>
                      <a:pt x="146" y="926"/>
                    </a:lnTo>
                    <a:lnTo>
                      <a:pt x="151" y="926"/>
                    </a:lnTo>
                    <a:lnTo>
                      <a:pt x="151" y="921"/>
                    </a:lnTo>
                    <a:lnTo>
                      <a:pt x="151" y="926"/>
                    </a:lnTo>
                    <a:lnTo>
                      <a:pt x="156" y="926"/>
                    </a:lnTo>
                    <a:lnTo>
                      <a:pt x="156" y="0"/>
                    </a:lnTo>
                    <a:lnTo>
                      <a:pt x="0" y="0"/>
                    </a:lnTo>
                    <a:lnTo>
                      <a:pt x="0" y="931"/>
                    </a:lnTo>
                    <a:lnTo>
                      <a:pt x="156" y="931"/>
                    </a:lnTo>
                    <a:lnTo>
                      <a:pt x="156" y="926"/>
                    </a:lnTo>
                    <a:lnTo>
                      <a:pt x="151" y="926"/>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0" name="i$ḷiḋe"/>
              <p:cNvSpPr/>
              <p:nvPr/>
            </p:nvSpPr>
            <p:spPr bwMode="auto">
              <a:xfrm>
                <a:off x="4340" y="2649"/>
                <a:ext cx="156" cy="931"/>
              </a:xfrm>
              <a:custGeom>
                <a:avLst/>
                <a:gdLst>
                  <a:gd name="T0" fmla="*/ 151 w 156"/>
                  <a:gd name="T1" fmla="*/ 926 h 931"/>
                  <a:gd name="T2" fmla="*/ 151 w 156"/>
                  <a:gd name="T3" fmla="*/ 921 h 931"/>
                  <a:gd name="T4" fmla="*/ 10 w 156"/>
                  <a:gd name="T5" fmla="*/ 921 h 931"/>
                  <a:gd name="T6" fmla="*/ 10 w 156"/>
                  <a:gd name="T7" fmla="*/ 10 h 931"/>
                  <a:gd name="T8" fmla="*/ 146 w 156"/>
                  <a:gd name="T9" fmla="*/ 10 h 931"/>
                  <a:gd name="T10" fmla="*/ 146 w 156"/>
                  <a:gd name="T11" fmla="*/ 926 h 931"/>
                  <a:gd name="T12" fmla="*/ 151 w 156"/>
                  <a:gd name="T13" fmla="*/ 926 h 931"/>
                  <a:gd name="T14" fmla="*/ 151 w 156"/>
                  <a:gd name="T15" fmla="*/ 921 h 931"/>
                  <a:gd name="T16" fmla="*/ 151 w 156"/>
                  <a:gd name="T17" fmla="*/ 926 h 931"/>
                  <a:gd name="T18" fmla="*/ 156 w 156"/>
                  <a:gd name="T19" fmla="*/ 926 h 931"/>
                  <a:gd name="T20" fmla="*/ 156 w 156"/>
                  <a:gd name="T21" fmla="*/ 0 h 931"/>
                  <a:gd name="T22" fmla="*/ 0 w 156"/>
                  <a:gd name="T23" fmla="*/ 0 h 931"/>
                  <a:gd name="T24" fmla="*/ 0 w 156"/>
                  <a:gd name="T25" fmla="*/ 931 h 931"/>
                  <a:gd name="T26" fmla="*/ 156 w 156"/>
                  <a:gd name="T27" fmla="*/ 931 h 931"/>
                  <a:gd name="T28" fmla="*/ 156 w 156"/>
                  <a:gd name="T29" fmla="*/ 926 h 931"/>
                  <a:gd name="T30" fmla="*/ 151 w 156"/>
                  <a:gd name="T31" fmla="*/ 926 h 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6" h="931">
                    <a:moveTo>
                      <a:pt x="151" y="926"/>
                    </a:moveTo>
                    <a:lnTo>
                      <a:pt x="151" y="921"/>
                    </a:lnTo>
                    <a:lnTo>
                      <a:pt x="10" y="921"/>
                    </a:lnTo>
                    <a:lnTo>
                      <a:pt x="10" y="10"/>
                    </a:lnTo>
                    <a:lnTo>
                      <a:pt x="146" y="10"/>
                    </a:lnTo>
                    <a:lnTo>
                      <a:pt x="146" y="926"/>
                    </a:lnTo>
                    <a:lnTo>
                      <a:pt x="151" y="926"/>
                    </a:lnTo>
                    <a:lnTo>
                      <a:pt x="151" y="921"/>
                    </a:lnTo>
                    <a:lnTo>
                      <a:pt x="151" y="926"/>
                    </a:lnTo>
                    <a:lnTo>
                      <a:pt x="156" y="926"/>
                    </a:lnTo>
                    <a:lnTo>
                      <a:pt x="156" y="0"/>
                    </a:lnTo>
                    <a:lnTo>
                      <a:pt x="0" y="0"/>
                    </a:lnTo>
                    <a:lnTo>
                      <a:pt x="0" y="931"/>
                    </a:lnTo>
                    <a:lnTo>
                      <a:pt x="156" y="931"/>
                    </a:lnTo>
                    <a:lnTo>
                      <a:pt x="156" y="926"/>
                    </a:lnTo>
                    <a:lnTo>
                      <a:pt x="151" y="9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1" name="îślîḋê"/>
              <p:cNvSpPr/>
              <p:nvPr/>
            </p:nvSpPr>
            <p:spPr bwMode="auto">
              <a:xfrm>
                <a:off x="4345" y="2654"/>
                <a:ext cx="295" cy="109"/>
              </a:xfrm>
              <a:custGeom>
                <a:avLst/>
                <a:gdLst>
                  <a:gd name="T0" fmla="*/ 272 w 292"/>
                  <a:gd name="T1" fmla="*/ 70 h 108"/>
                  <a:gd name="T2" fmla="*/ 292 w 292"/>
                  <a:gd name="T3" fmla="*/ 7 h 108"/>
                  <a:gd name="T4" fmla="*/ 292 w 292"/>
                  <a:gd name="T5" fmla="*/ 0 h 108"/>
                  <a:gd name="T6" fmla="*/ 0 w 292"/>
                  <a:gd name="T7" fmla="*/ 0 h 108"/>
                  <a:gd name="T8" fmla="*/ 0 w 292"/>
                  <a:gd name="T9" fmla="*/ 108 h 108"/>
                  <a:gd name="T10" fmla="*/ 272 w 292"/>
                  <a:gd name="T11" fmla="*/ 70 h 108"/>
                </a:gdLst>
                <a:ahLst/>
                <a:cxnLst>
                  <a:cxn ang="0">
                    <a:pos x="T0" y="T1"/>
                  </a:cxn>
                  <a:cxn ang="0">
                    <a:pos x="T2" y="T3"/>
                  </a:cxn>
                  <a:cxn ang="0">
                    <a:pos x="T4" y="T5"/>
                  </a:cxn>
                  <a:cxn ang="0">
                    <a:pos x="T6" y="T7"/>
                  </a:cxn>
                  <a:cxn ang="0">
                    <a:pos x="T8" y="T9"/>
                  </a:cxn>
                  <a:cxn ang="0">
                    <a:pos x="T10" y="T11"/>
                  </a:cxn>
                </a:cxnLst>
                <a:rect l="0" t="0" r="r" b="b"/>
                <a:pathLst>
                  <a:path w="292" h="108">
                    <a:moveTo>
                      <a:pt x="272" y="70"/>
                    </a:moveTo>
                    <a:cubicBezTo>
                      <a:pt x="286" y="53"/>
                      <a:pt x="292" y="31"/>
                      <a:pt x="292" y="7"/>
                    </a:cubicBezTo>
                    <a:cubicBezTo>
                      <a:pt x="292" y="0"/>
                      <a:pt x="292" y="0"/>
                      <a:pt x="292" y="0"/>
                    </a:cubicBezTo>
                    <a:cubicBezTo>
                      <a:pt x="0" y="0"/>
                      <a:pt x="0" y="0"/>
                      <a:pt x="0" y="0"/>
                    </a:cubicBezTo>
                    <a:cubicBezTo>
                      <a:pt x="0" y="108"/>
                      <a:pt x="0" y="108"/>
                      <a:pt x="0" y="108"/>
                    </a:cubicBezTo>
                    <a:cubicBezTo>
                      <a:pt x="272" y="70"/>
                      <a:pt x="272" y="70"/>
                      <a:pt x="272" y="70"/>
                    </a:cubicBezTo>
                  </a:path>
                </a:pathLst>
              </a:custGeom>
              <a:solidFill>
                <a:srgbClr val="C68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2" name="ïṥļíďê"/>
              <p:cNvSpPr/>
              <p:nvPr/>
            </p:nvSpPr>
            <p:spPr bwMode="auto">
              <a:xfrm>
                <a:off x="4340" y="2649"/>
                <a:ext cx="306" cy="119"/>
              </a:xfrm>
              <a:custGeom>
                <a:avLst/>
                <a:gdLst>
                  <a:gd name="T0" fmla="*/ 281 w 303"/>
                  <a:gd name="T1" fmla="*/ 78 h 118"/>
                  <a:gd name="T2" fmla="*/ 302 w 303"/>
                  <a:gd name="T3" fmla="*/ 12 h 118"/>
                  <a:gd name="T4" fmla="*/ 297 w 303"/>
                  <a:gd name="T5" fmla="*/ 12 h 118"/>
                  <a:gd name="T6" fmla="*/ 302 w 303"/>
                  <a:gd name="T7" fmla="*/ 12 h 118"/>
                  <a:gd name="T8" fmla="*/ 303 w 303"/>
                  <a:gd name="T9" fmla="*/ 0 h 118"/>
                  <a:gd name="T10" fmla="*/ 0 w 303"/>
                  <a:gd name="T11" fmla="*/ 0 h 118"/>
                  <a:gd name="T12" fmla="*/ 0 w 303"/>
                  <a:gd name="T13" fmla="*/ 113 h 118"/>
                  <a:gd name="T14" fmla="*/ 5 w 303"/>
                  <a:gd name="T15" fmla="*/ 118 h 118"/>
                  <a:gd name="T16" fmla="*/ 10 w 303"/>
                  <a:gd name="T17" fmla="*/ 113 h 118"/>
                  <a:gd name="T18" fmla="*/ 10 w 303"/>
                  <a:gd name="T19" fmla="*/ 10 h 118"/>
                  <a:gd name="T20" fmla="*/ 292 w 303"/>
                  <a:gd name="T21" fmla="*/ 10 h 118"/>
                  <a:gd name="T22" fmla="*/ 292 w 303"/>
                  <a:gd name="T23" fmla="*/ 11 h 118"/>
                  <a:gd name="T24" fmla="*/ 292 w 303"/>
                  <a:gd name="T25" fmla="*/ 12 h 118"/>
                  <a:gd name="T26" fmla="*/ 292 w 303"/>
                  <a:gd name="T27" fmla="*/ 12 h 118"/>
                  <a:gd name="T28" fmla="*/ 273 w 303"/>
                  <a:gd name="T29" fmla="*/ 72 h 118"/>
                  <a:gd name="T30" fmla="*/ 274 w 303"/>
                  <a:gd name="T31" fmla="*/ 79 h 118"/>
                  <a:gd name="T32" fmla="*/ 281 w 303"/>
                  <a:gd name="T33" fmla="*/ 7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3" h="118">
                    <a:moveTo>
                      <a:pt x="281" y="78"/>
                    </a:moveTo>
                    <a:cubicBezTo>
                      <a:pt x="296" y="60"/>
                      <a:pt x="302" y="36"/>
                      <a:pt x="302" y="12"/>
                    </a:cubicBezTo>
                    <a:cubicBezTo>
                      <a:pt x="297" y="12"/>
                      <a:pt x="297" y="12"/>
                      <a:pt x="297" y="12"/>
                    </a:cubicBezTo>
                    <a:cubicBezTo>
                      <a:pt x="302" y="12"/>
                      <a:pt x="302" y="12"/>
                      <a:pt x="302" y="12"/>
                    </a:cubicBezTo>
                    <a:cubicBezTo>
                      <a:pt x="303" y="0"/>
                      <a:pt x="303" y="0"/>
                      <a:pt x="303" y="0"/>
                    </a:cubicBezTo>
                    <a:cubicBezTo>
                      <a:pt x="0" y="0"/>
                      <a:pt x="0" y="0"/>
                      <a:pt x="0" y="0"/>
                    </a:cubicBezTo>
                    <a:cubicBezTo>
                      <a:pt x="0" y="113"/>
                      <a:pt x="0" y="113"/>
                      <a:pt x="0" y="113"/>
                    </a:cubicBezTo>
                    <a:cubicBezTo>
                      <a:pt x="0" y="116"/>
                      <a:pt x="3" y="118"/>
                      <a:pt x="5" y="118"/>
                    </a:cubicBezTo>
                    <a:cubicBezTo>
                      <a:pt x="8" y="118"/>
                      <a:pt x="10" y="116"/>
                      <a:pt x="10" y="113"/>
                    </a:cubicBezTo>
                    <a:cubicBezTo>
                      <a:pt x="10" y="10"/>
                      <a:pt x="10" y="10"/>
                      <a:pt x="10" y="10"/>
                    </a:cubicBezTo>
                    <a:cubicBezTo>
                      <a:pt x="292" y="10"/>
                      <a:pt x="292" y="10"/>
                      <a:pt x="292" y="10"/>
                    </a:cubicBezTo>
                    <a:cubicBezTo>
                      <a:pt x="292" y="11"/>
                      <a:pt x="292" y="11"/>
                      <a:pt x="292" y="11"/>
                    </a:cubicBezTo>
                    <a:cubicBezTo>
                      <a:pt x="292" y="12"/>
                      <a:pt x="292" y="12"/>
                      <a:pt x="292" y="12"/>
                    </a:cubicBezTo>
                    <a:cubicBezTo>
                      <a:pt x="292" y="12"/>
                      <a:pt x="292" y="12"/>
                      <a:pt x="292" y="12"/>
                    </a:cubicBezTo>
                    <a:cubicBezTo>
                      <a:pt x="292" y="35"/>
                      <a:pt x="286" y="56"/>
                      <a:pt x="273" y="72"/>
                    </a:cubicBezTo>
                    <a:cubicBezTo>
                      <a:pt x="271" y="74"/>
                      <a:pt x="272" y="77"/>
                      <a:pt x="274" y="79"/>
                    </a:cubicBezTo>
                    <a:cubicBezTo>
                      <a:pt x="276" y="81"/>
                      <a:pt x="279" y="81"/>
                      <a:pt x="281" y="78"/>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3" name="îŝļïḑé"/>
              <p:cNvSpPr/>
              <p:nvPr/>
            </p:nvSpPr>
            <p:spPr bwMode="auto">
              <a:xfrm>
                <a:off x="4423" y="2746"/>
                <a:ext cx="69" cy="0"/>
              </a:xfrm>
              <a:custGeom>
                <a:avLst/>
                <a:gdLst>
                  <a:gd name="T0" fmla="*/ 69 w 69"/>
                  <a:gd name="T1" fmla="*/ 0 w 69"/>
                  <a:gd name="T2" fmla="*/ 69 w 69"/>
                </a:gdLst>
                <a:ahLst/>
                <a:cxnLst>
                  <a:cxn ang="0">
                    <a:pos x="T0" y="0"/>
                  </a:cxn>
                  <a:cxn ang="0">
                    <a:pos x="T1" y="0"/>
                  </a:cxn>
                  <a:cxn ang="0">
                    <a:pos x="T2" y="0"/>
                  </a:cxn>
                </a:cxnLst>
                <a:rect l="0" t="0" r="r" b="b"/>
                <a:pathLst>
                  <a:path w="69">
                    <a:moveTo>
                      <a:pt x="69" y="0"/>
                    </a:moveTo>
                    <a:lnTo>
                      <a:pt x="0" y="0"/>
                    </a:lnTo>
                    <a:lnTo>
                      <a:pt x="69" y="0"/>
                    </a:lnTo>
                    <a:close/>
                  </a:path>
                </a:pathLst>
              </a:custGeom>
              <a:solidFill>
                <a:srgbClr val="C68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4" name="iŝḻîḋê"/>
              <p:cNvSpPr/>
              <p:nvPr/>
            </p:nvSpPr>
            <p:spPr bwMode="auto">
              <a:xfrm>
                <a:off x="4423" y="2746"/>
                <a:ext cx="69" cy="0"/>
              </a:xfrm>
              <a:custGeom>
                <a:avLst/>
                <a:gdLst>
                  <a:gd name="T0" fmla="*/ 69 w 69"/>
                  <a:gd name="T1" fmla="*/ 0 w 69"/>
                  <a:gd name="T2" fmla="*/ 69 w 69"/>
                </a:gdLst>
                <a:ahLst/>
                <a:cxnLst>
                  <a:cxn ang="0">
                    <a:pos x="T0" y="0"/>
                  </a:cxn>
                  <a:cxn ang="0">
                    <a:pos x="T1" y="0"/>
                  </a:cxn>
                  <a:cxn ang="0">
                    <a:pos x="T2" y="0"/>
                  </a:cxn>
                </a:cxnLst>
                <a:rect l="0" t="0" r="r" b="b"/>
                <a:pathLst>
                  <a:path w="69">
                    <a:moveTo>
                      <a:pt x="69" y="0"/>
                    </a:moveTo>
                    <a:lnTo>
                      <a:pt x="0" y="0"/>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5" name="îśľîḋê"/>
              <p:cNvSpPr/>
              <p:nvPr/>
            </p:nvSpPr>
            <p:spPr bwMode="auto">
              <a:xfrm>
                <a:off x="4418" y="2741"/>
                <a:ext cx="79" cy="10"/>
              </a:xfrm>
              <a:custGeom>
                <a:avLst/>
                <a:gdLst>
                  <a:gd name="T0" fmla="*/ 73 w 78"/>
                  <a:gd name="T1" fmla="*/ 0 h 10"/>
                  <a:gd name="T2" fmla="*/ 5 w 78"/>
                  <a:gd name="T3" fmla="*/ 0 h 10"/>
                  <a:gd name="T4" fmla="*/ 0 w 78"/>
                  <a:gd name="T5" fmla="*/ 5 h 10"/>
                  <a:gd name="T6" fmla="*/ 5 w 78"/>
                  <a:gd name="T7" fmla="*/ 10 h 10"/>
                  <a:gd name="T8" fmla="*/ 73 w 78"/>
                  <a:gd name="T9" fmla="*/ 10 h 10"/>
                  <a:gd name="T10" fmla="*/ 78 w 78"/>
                  <a:gd name="T11" fmla="*/ 5 h 10"/>
                  <a:gd name="T12" fmla="*/ 73 w 78"/>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78" h="10">
                    <a:moveTo>
                      <a:pt x="73" y="0"/>
                    </a:moveTo>
                    <a:cubicBezTo>
                      <a:pt x="5" y="0"/>
                      <a:pt x="5" y="0"/>
                      <a:pt x="5" y="0"/>
                    </a:cubicBezTo>
                    <a:cubicBezTo>
                      <a:pt x="2" y="0"/>
                      <a:pt x="0" y="2"/>
                      <a:pt x="0" y="5"/>
                    </a:cubicBezTo>
                    <a:cubicBezTo>
                      <a:pt x="0" y="8"/>
                      <a:pt x="2" y="10"/>
                      <a:pt x="5" y="10"/>
                    </a:cubicBezTo>
                    <a:cubicBezTo>
                      <a:pt x="73" y="10"/>
                      <a:pt x="73" y="10"/>
                      <a:pt x="73" y="10"/>
                    </a:cubicBezTo>
                    <a:cubicBezTo>
                      <a:pt x="76" y="10"/>
                      <a:pt x="78" y="8"/>
                      <a:pt x="78" y="5"/>
                    </a:cubicBezTo>
                    <a:cubicBezTo>
                      <a:pt x="78" y="2"/>
                      <a:pt x="76" y="0"/>
                      <a:pt x="73"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6" name="ïSḻiḍè"/>
              <p:cNvSpPr/>
              <p:nvPr/>
            </p:nvSpPr>
            <p:spPr bwMode="auto">
              <a:xfrm>
                <a:off x="4554" y="2654"/>
                <a:ext cx="29" cy="59"/>
              </a:xfrm>
              <a:custGeom>
                <a:avLst/>
                <a:gdLst>
                  <a:gd name="T0" fmla="*/ 0 w 29"/>
                  <a:gd name="T1" fmla="*/ 0 h 59"/>
                  <a:gd name="T2" fmla="*/ 21 w 29"/>
                  <a:gd name="T3" fmla="*/ 50 h 59"/>
                  <a:gd name="T4" fmla="*/ 29 w 29"/>
                  <a:gd name="T5" fmla="*/ 59 h 59"/>
                  <a:gd name="T6" fmla="*/ 0 w 29"/>
                  <a:gd name="T7" fmla="*/ 0 h 59"/>
                </a:gdLst>
                <a:ahLst/>
                <a:cxnLst>
                  <a:cxn ang="0">
                    <a:pos x="T0" y="T1"/>
                  </a:cxn>
                  <a:cxn ang="0">
                    <a:pos x="T2" y="T3"/>
                  </a:cxn>
                  <a:cxn ang="0">
                    <a:pos x="T4" y="T5"/>
                  </a:cxn>
                  <a:cxn ang="0">
                    <a:pos x="T6" y="T7"/>
                  </a:cxn>
                </a:cxnLst>
                <a:rect l="0" t="0" r="r" b="b"/>
                <a:pathLst>
                  <a:path w="29" h="59">
                    <a:moveTo>
                      <a:pt x="0" y="0"/>
                    </a:moveTo>
                    <a:cubicBezTo>
                      <a:pt x="0" y="18"/>
                      <a:pt x="7" y="37"/>
                      <a:pt x="21" y="50"/>
                    </a:cubicBezTo>
                    <a:cubicBezTo>
                      <a:pt x="29" y="59"/>
                      <a:pt x="29" y="59"/>
                      <a:pt x="29" y="59"/>
                    </a:cubicBezTo>
                    <a:cubicBezTo>
                      <a:pt x="0" y="0"/>
                      <a:pt x="0" y="0"/>
                      <a:pt x="0" y="0"/>
                    </a:cubicBezTo>
                  </a:path>
                </a:pathLst>
              </a:custGeom>
              <a:solidFill>
                <a:srgbClr val="C68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7" name="íŝļíďè"/>
              <p:cNvSpPr/>
              <p:nvPr/>
            </p:nvSpPr>
            <p:spPr bwMode="auto">
              <a:xfrm>
                <a:off x="4549" y="2649"/>
                <a:ext cx="40" cy="69"/>
              </a:xfrm>
              <a:custGeom>
                <a:avLst/>
                <a:gdLst>
                  <a:gd name="T0" fmla="*/ 0 w 40"/>
                  <a:gd name="T1" fmla="*/ 5 h 69"/>
                  <a:gd name="T2" fmla="*/ 22 w 40"/>
                  <a:gd name="T3" fmla="*/ 58 h 69"/>
                  <a:gd name="T4" fmla="*/ 31 w 40"/>
                  <a:gd name="T5" fmla="*/ 67 h 69"/>
                  <a:gd name="T6" fmla="*/ 38 w 40"/>
                  <a:gd name="T7" fmla="*/ 67 h 69"/>
                  <a:gd name="T8" fmla="*/ 38 w 40"/>
                  <a:gd name="T9" fmla="*/ 60 h 69"/>
                  <a:gd name="T10" fmla="*/ 29 w 40"/>
                  <a:gd name="T11" fmla="*/ 51 h 69"/>
                  <a:gd name="T12" fmla="*/ 10 w 40"/>
                  <a:gd name="T13" fmla="*/ 5 h 69"/>
                  <a:gd name="T14" fmla="*/ 5 w 40"/>
                  <a:gd name="T15" fmla="*/ 0 h 69"/>
                  <a:gd name="T16" fmla="*/ 0 w 40"/>
                  <a:gd name="T17"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9">
                    <a:moveTo>
                      <a:pt x="0" y="5"/>
                    </a:moveTo>
                    <a:cubicBezTo>
                      <a:pt x="0" y="25"/>
                      <a:pt x="8" y="44"/>
                      <a:pt x="22" y="58"/>
                    </a:cubicBezTo>
                    <a:cubicBezTo>
                      <a:pt x="31" y="67"/>
                      <a:pt x="31" y="67"/>
                      <a:pt x="31" y="67"/>
                    </a:cubicBezTo>
                    <a:cubicBezTo>
                      <a:pt x="33" y="69"/>
                      <a:pt x="36" y="69"/>
                      <a:pt x="38" y="67"/>
                    </a:cubicBezTo>
                    <a:cubicBezTo>
                      <a:pt x="40" y="65"/>
                      <a:pt x="40" y="62"/>
                      <a:pt x="38" y="60"/>
                    </a:cubicBezTo>
                    <a:cubicBezTo>
                      <a:pt x="29" y="51"/>
                      <a:pt x="29" y="51"/>
                      <a:pt x="29" y="51"/>
                    </a:cubicBezTo>
                    <a:cubicBezTo>
                      <a:pt x="17" y="39"/>
                      <a:pt x="10" y="22"/>
                      <a:pt x="10" y="5"/>
                    </a:cubicBezTo>
                    <a:cubicBezTo>
                      <a:pt x="10" y="2"/>
                      <a:pt x="8" y="0"/>
                      <a:pt x="5" y="0"/>
                    </a:cubicBezTo>
                    <a:cubicBezTo>
                      <a:pt x="2" y="0"/>
                      <a:pt x="0" y="2"/>
                      <a:pt x="0" y="5"/>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8" name="îŝḷiḓé"/>
              <p:cNvSpPr/>
              <p:nvPr/>
            </p:nvSpPr>
            <p:spPr bwMode="auto">
              <a:xfrm>
                <a:off x="4380" y="3575"/>
                <a:ext cx="247" cy="75"/>
              </a:xfrm>
              <a:custGeom>
                <a:avLst/>
                <a:gdLst>
                  <a:gd name="T0" fmla="*/ 229 w 244"/>
                  <a:gd name="T1" fmla="*/ 74 h 74"/>
                  <a:gd name="T2" fmla="*/ 23 w 244"/>
                  <a:gd name="T3" fmla="*/ 74 h 74"/>
                  <a:gd name="T4" fmla="*/ 0 w 244"/>
                  <a:gd name="T5" fmla="*/ 51 h 74"/>
                  <a:gd name="T6" fmla="*/ 17 w 244"/>
                  <a:gd name="T7" fmla="*/ 28 h 74"/>
                  <a:gd name="T8" fmla="*/ 122 w 244"/>
                  <a:gd name="T9" fmla="*/ 0 h 74"/>
                  <a:gd name="T10" fmla="*/ 244 w 244"/>
                  <a:gd name="T11" fmla="*/ 0 h 74"/>
                  <a:gd name="T12" fmla="*/ 244 w 244"/>
                  <a:gd name="T13" fmla="*/ 59 h 74"/>
                  <a:gd name="T14" fmla="*/ 229 w 244"/>
                  <a:gd name="T15" fmla="*/ 74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4" h="74">
                    <a:moveTo>
                      <a:pt x="229" y="74"/>
                    </a:moveTo>
                    <a:cubicBezTo>
                      <a:pt x="23" y="74"/>
                      <a:pt x="23" y="74"/>
                      <a:pt x="23" y="74"/>
                    </a:cubicBezTo>
                    <a:cubicBezTo>
                      <a:pt x="10" y="74"/>
                      <a:pt x="0" y="64"/>
                      <a:pt x="0" y="51"/>
                    </a:cubicBezTo>
                    <a:cubicBezTo>
                      <a:pt x="0" y="40"/>
                      <a:pt x="7" y="31"/>
                      <a:pt x="17" y="28"/>
                    </a:cubicBezTo>
                    <a:cubicBezTo>
                      <a:pt x="122" y="0"/>
                      <a:pt x="122" y="0"/>
                      <a:pt x="122" y="0"/>
                    </a:cubicBezTo>
                    <a:cubicBezTo>
                      <a:pt x="244" y="0"/>
                      <a:pt x="244" y="0"/>
                      <a:pt x="244" y="0"/>
                    </a:cubicBezTo>
                    <a:cubicBezTo>
                      <a:pt x="244" y="59"/>
                      <a:pt x="244" y="59"/>
                      <a:pt x="244" y="59"/>
                    </a:cubicBezTo>
                    <a:cubicBezTo>
                      <a:pt x="244" y="67"/>
                      <a:pt x="237" y="74"/>
                      <a:pt x="229" y="74"/>
                    </a:cubicBezTo>
                    <a:close/>
                  </a:path>
                </a:pathLst>
              </a:custGeom>
              <a:solidFill>
                <a:srgbClr val="A053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9" name="ïśļídé"/>
              <p:cNvSpPr/>
              <p:nvPr/>
            </p:nvSpPr>
            <p:spPr bwMode="auto">
              <a:xfrm>
                <a:off x="4375" y="3570"/>
                <a:ext cx="257" cy="85"/>
              </a:xfrm>
              <a:custGeom>
                <a:avLst/>
                <a:gdLst>
                  <a:gd name="T0" fmla="*/ 234 w 254"/>
                  <a:gd name="T1" fmla="*/ 79 h 84"/>
                  <a:gd name="T2" fmla="*/ 234 w 254"/>
                  <a:gd name="T3" fmla="*/ 74 h 84"/>
                  <a:gd name="T4" fmla="*/ 28 w 254"/>
                  <a:gd name="T5" fmla="*/ 74 h 84"/>
                  <a:gd name="T6" fmla="*/ 15 w 254"/>
                  <a:gd name="T7" fmla="*/ 69 h 84"/>
                  <a:gd name="T8" fmla="*/ 10 w 254"/>
                  <a:gd name="T9" fmla="*/ 56 h 84"/>
                  <a:gd name="T10" fmla="*/ 23 w 254"/>
                  <a:gd name="T11" fmla="*/ 38 h 84"/>
                  <a:gd name="T12" fmla="*/ 128 w 254"/>
                  <a:gd name="T13" fmla="*/ 10 h 84"/>
                  <a:gd name="T14" fmla="*/ 244 w 254"/>
                  <a:gd name="T15" fmla="*/ 10 h 84"/>
                  <a:gd name="T16" fmla="*/ 244 w 254"/>
                  <a:gd name="T17" fmla="*/ 64 h 84"/>
                  <a:gd name="T18" fmla="*/ 234 w 254"/>
                  <a:gd name="T19" fmla="*/ 74 h 84"/>
                  <a:gd name="T20" fmla="*/ 234 w 254"/>
                  <a:gd name="T21" fmla="*/ 79 h 84"/>
                  <a:gd name="T22" fmla="*/ 234 w 254"/>
                  <a:gd name="T23" fmla="*/ 84 h 84"/>
                  <a:gd name="T24" fmla="*/ 254 w 254"/>
                  <a:gd name="T25" fmla="*/ 64 h 84"/>
                  <a:gd name="T26" fmla="*/ 254 w 254"/>
                  <a:gd name="T27" fmla="*/ 0 h 84"/>
                  <a:gd name="T28" fmla="*/ 126 w 254"/>
                  <a:gd name="T29" fmla="*/ 0 h 84"/>
                  <a:gd name="T30" fmla="*/ 21 w 254"/>
                  <a:gd name="T31" fmla="*/ 29 h 84"/>
                  <a:gd name="T32" fmla="*/ 0 w 254"/>
                  <a:gd name="T33" fmla="*/ 56 h 84"/>
                  <a:gd name="T34" fmla="*/ 28 w 254"/>
                  <a:gd name="T35" fmla="*/ 84 h 84"/>
                  <a:gd name="T36" fmla="*/ 234 w 254"/>
                  <a:gd name="T37" fmla="*/ 84 h 84"/>
                  <a:gd name="T38" fmla="*/ 234 w 254"/>
                  <a:gd name="T39"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4" h="84">
                    <a:moveTo>
                      <a:pt x="234" y="79"/>
                    </a:moveTo>
                    <a:cubicBezTo>
                      <a:pt x="234" y="74"/>
                      <a:pt x="234" y="74"/>
                      <a:pt x="234" y="74"/>
                    </a:cubicBezTo>
                    <a:cubicBezTo>
                      <a:pt x="28" y="74"/>
                      <a:pt x="28" y="74"/>
                      <a:pt x="28" y="74"/>
                    </a:cubicBezTo>
                    <a:cubicBezTo>
                      <a:pt x="23" y="74"/>
                      <a:pt x="18" y="72"/>
                      <a:pt x="15" y="69"/>
                    </a:cubicBezTo>
                    <a:cubicBezTo>
                      <a:pt x="12" y="65"/>
                      <a:pt x="10" y="61"/>
                      <a:pt x="10" y="56"/>
                    </a:cubicBezTo>
                    <a:cubicBezTo>
                      <a:pt x="10" y="48"/>
                      <a:pt x="15" y="40"/>
                      <a:pt x="23" y="38"/>
                    </a:cubicBezTo>
                    <a:cubicBezTo>
                      <a:pt x="128" y="10"/>
                      <a:pt x="128" y="10"/>
                      <a:pt x="128" y="10"/>
                    </a:cubicBezTo>
                    <a:cubicBezTo>
                      <a:pt x="244" y="10"/>
                      <a:pt x="244" y="10"/>
                      <a:pt x="244" y="10"/>
                    </a:cubicBezTo>
                    <a:cubicBezTo>
                      <a:pt x="244" y="64"/>
                      <a:pt x="244" y="64"/>
                      <a:pt x="244" y="64"/>
                    </a:cubicBezTo>
                    <a:cubicBezTo>
                      <a:pt x="244" y="70"/>
                      <a:pt x="239" y="74"/>
                      <a:pt x="234" y="74"/>
                    </a:cubicBezTo>
                    <a:cubicBezTo>
                      <a:pt x="234" y="79"/>
                      <a:pt x="234" y="79"/>
                      <a:pt x="234" y="79"/>
                    </a:cubicBezTo>
                    <a:cubicBezTo>
                      <a:pt x="234" y="84"/>
                      <a:pt x="234" y="84"/>
                      <a:pt x="234" y="84"/>
                    </a:cubicBezTo>
                    <a:cubicBezTo>
                      <a:pt x="245" y="84"/>
                      <a:pt x="254" y="75"/>
                      <a:pt x="254" y="64"/>
                    </a:cubicBezTo>
                    <a:cubicBezTo>
                      <a:pt x="254" y="0"/>
                      <a:pt x="254" y="0"/>
                      <a:pt x="254" y="0"/>
                    </a:cubicBezTo>
                    <a:cubicBezTo>
                      <a:pt x="126" y="0"/>
                      <a:pt x="126" y="0"/>
                      <a:pt x="126" y="0"/>
                    </a:cubicBezTo>
                    <a:cubicBezTo>
                      <a:pt x="21" y="29"/>
                      <a:pt x="21" y="29"/>
                      <a:pt x="21" y="29"/>
                    </a:cubicBezTo>
                    <a:cubicBezTo>
                      <a:pt x="8" y="32"/>
                      <a:pt x="0" y="43"/>
                      <a:pt x="0" y="56"/>
                    </a:cubicBezTo>
                    <a:cubicBezTo>
                      <a:pt x="0" y="71"/>
                      <a:pt x="12" y="84"/>
                      <a:pt x="28" y="84"/>
                    </a:cubicBezTo>
                    <a:cubicBezTo>
                      <a:pt x="234" y="84"/>
                      <a:pt x="234" y="84"/>
                      <a:pt x="234" y="84"/>
                    </a:cubicBezTo>
                    <a:lnTo>
                      <a:pt x="234" y="79"/>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0" name="iS1íďê"/>
              <p:cNvSpPr/>
              <p:nvPr/>
            </p:nvSpPr>
            <p:spPr bwMode="auto">
              <a:xfrm>
                <a:off x="4375" y="3570"/>
                <a:ext cx="257" cy="85"/>
              </a:xfrm>
              <a:custGeom>
                <a:avLst/>
                <a:gdLst>
                  <a:gd name="T0" fmla="*/ 234 w 254"/>
                  <a:gd name="T1" fmla="*/ 79 h 84"/>
                  <a:gd name="T2" fmla="*/ 234 w 254"/>
                  <a:gd name="T3" fmla="*/ 74 h 84"/>
                  <a:gd name="T4" fmla="*/ 28 w 254"/>
                  <a:gd name="T5" fmla="*/ 74 h 84"/>
                  <a:gd name="T6" fmla="*/ 15 w 254"/>
                  <a:gd name="T7" fmla="*/ 69 h 84"/>
                  <a:gd name="T8" fmla="*/ 10 w 254"/>
                  <a:gd name="T9" fmla="*/ 56 h 84"/>
                  <a:gd name="T10" fmla="*/ 23 w 254"/>
                  <a:gd name="T11" fmla="*/ 38 h 84"/>
                  <a:gd name="T12" fmla="*/ 128 w 254"/>
                  <a:gd name="T13" fmla="*/ 10 h 84"/>
                  <a:gd name="T14" fmla="*/ 244 w 254"/>
                  <a:gd name="T15" fmla="*/ 10 h 84"/>
                  <a:gd name="T16" fmla="*/ 244 w 254"/>
                  <a:gd name="T17" fmla="*/ 64 h 84"/>
                  <a:gd name="T18" fmla="*/ 234 w 254"/>
                  <a:gd name="T19" fmla="*/ 74 h 84"/>
                  <a:gd name="T20" fmla="*/ 234 w 254"/>
                  <a:gd name="T21" fmla="*/ 79 h 84"/>
                  <a:gd name="T22" fmla="*/ 234 w 254"/>
                  <a:gd name="T23" fmla="*/ 84 h 84"/>
                  <a:gd name="T24" fmla="*/ 254 w 254"/>
                  <a:gd name="T25" fmla="*/ 64 h 84"/>
                  <a:gd name="T26" fmla="*/ 254 w 254"/>
                  <a:gd name="T27" fmla="*/ 0 h 84"/>
                  <a:gd name="T28" fmla="*/ 126 w 254"/>
                  <a:gd name="T29" fmla="*/ 0 h 84"/>
                  <a:gd name="T30" fmla="*/ 21 w 254"/>
                  <a:gd name="T31" fmla="*/ 29 h 84"/>
                  <a:gd name="T32" fmla="*/ 0 w 254"/>
                  <a:gd name="T33" fmla="*/ 56 h 84"/>
                  <a:gd name="T34" fmla="*/ 28 w 254"/>
                  <a:gd name="T35" fmla="*/ 84 h 84"/>
                  <a:gd name="T36" fmla="*/ 234 w 254"/>
                  <a:gd name="T37" fmla="*/ 84 h 84"/>
                  <a:gd name="T38" fmla="*/ 234 w 254"/>
                  <a:gd name="T39"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4" h="84">
                    <a:moveTo>
                      <a:pt x="234" y="79"/>
                    </a:moveTo>
                    <a:cubicBezTo>
                      <a:pt x="234" y="74"/>
                      <a:pt x="234" y="74"/>
                      <a:pt x="234" y="74"/>
                    </a:cubicBezTo>
                    <a:cubicBezTo>
                      <a:pt x="28" y="74"/>
                      <a:pt x="28" y="74"/>
                      <a:pt x="28" y="74"/>
                    </a:cubicBezTo>
                    <a:cubicBezTo>
                      <a:pt x="23" y="74"/>
                      <a:pt x="18" y="72"/>
                      <a:pt x="15" y="69"/>
                    </a:cubicBezTo>
                    <a:cubicBezTo>
                      <a:pt x="12" y="65"/>
                      <a:pt x="10" y="61"/>
                      <a:pt x="10" y="56"/>
                    </a:cubicBezTo>
                    <a:cubicBezTo>
                      <a:pt x="10" y="48"/>
                      <a:pt x="15" y="40"/>
                      <a:pt x="23" y="38"/>
                    </a:cubicBezTo>
                    <a:cubicBezTo>
                      <a:pt x="128" y="10"/>
                      <a:pt x="128" y="10"/>
                      <a:pt x="128" y="10"/>
                    </a:cubicBezTo>
                    <a:cubicBezTo>
                      <a:pt x="244" y="10"/>
                      <a:pt x="244" y="10"/>
                      <a:pt x="244" y="10"/>
                    </a:cubicBezTo>
                    <a:cubicBezTo>
                      <a:pt x="244" y="64"/>
                      <a:pt x="244" y="64"/>
                      <a:pt x="244" y="64"/>
                    </a:cubicBezTo>
                    <a:cubicBezTo>
                      <a:pt x="244" y="70"/>
                      <a:pt x="239" y="74"/>
                      <a:pt x="234" y="74"/>
                    </a:cubicBezTo>
                    <a:cubicBezTo>
                      <a:pt x="234" y="79"/>
                      <a:pt x="234" y="79"/>
                      <a:pt x="234" y="79"/>
                    </a:cubicBezTo>
                    <a:cubicBezTo>
                      <a:pt x="234" y="84"/>
                      <a:pt x="234" y="84"/>
                      <a:pt x="234" y="84"/>
                    </a:cubicBezTo>
                    <a:cubicBezTo>
                      <a:pt x="245" y="84"/>
                      <a:pt x="254" y="75"/>
                      <a:pt x="254" y="64"/>
                    </a:cubicBezTo>
                    <a:cubicBezTo>
                      <a:pt x="254" y="0"/>
                      <a:pt x="254" y="0"/>
                      <a:pt x="254" y="0"/>
                    </a:cubicBezTo>
                    <a:cubicBezTo>
                      <a:pt x="126" y="0"/>
                      <a:pt x="126" y="0"/>
                      <a:pt x="126" y="0"/>
                    </a:cubicBezTo>
                    <a:cubicBezTo>
                      <a:pt x="21" y="29"/>
                      <a:pt x="21" y="29"/>
                      <a:pt x="21" y="29"/>
                    </a:cubicBezTo>
                    <a:cubicBezTo>
                      <a:pt x="8" y="32"/>
                      <a:pt x="0" y="43"/>
                      <a:pt x="0" y="56"/>
                    </a:cubicBezTo>
                    <a:cubicBezTo>
                      <a:pt x="0" y="71"/>
                      <a:pt x="12" y="84"/>
                      <a:pt x="28" y="84"/>
                    </a:cubicBezTo>
                    <a:cubicBezTo>
                      <a:pt x="234" y="84"/>
                      <a:pt x="234" y="84"/>
                      <a:pt x="234" y="84"/>
                    </a:cubicBezTo>
                    <a:lnTo>
                      <a:pt x="234" y="79"/>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1" name="îṡlïḍê"/>
              <p:cNvSpPr/>
              <p:nvPr/>
            </p:nvSpPr>
            <p:spPr bwMode="auto">
              <a:xfrm>
                <a:off x="4380" y="3634"/>
                <a:ext cx="247" cy="16"/>
              </a:xfrm>
              <a:custGeom>
                <a:avLst/>
                <a:gdLst>
                  <a:gd name="T0" fmla="*/ 236 w 244"/>
                  <a:gd name="T1" fmla="*/ 16 h 16"/>
                  <a:gd name="T2" fmla="*/ 8 w 244"/>
                  <a:gd name="T3" fmla="*/ 16 h 16"/>
                  <a:gd name="T4" fmla="*/ 0 w 244"/>
                  <a:gd name="T5" fmla="*/ 8 h 16"/>
                  <a:gd name="T6" fmla="*/ 0 w 244"/>
                  <a:gd name="T7" fmla="*/ 0 h 16"/>
                  <a:gd name="T8" fmla="*/ 244 w 244"/>
                  <a:gd name="T9" fmla="*/ 0 h 16"/>
                  <a:gd name="T10" fmla="*/ 244 w 244"/>
                  <a:gd name="T11" fmla="*/ 8 h 16"/>
                  <a:gd name="T12" fmla="*/ 236 w 24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244" h="16">
                    <a:moveTo>
                      <a:pt x="236" y="16"/>
                    </a:moveTo>
                    <a:cubicBezTo>
                      <a:pt x="8" y="16"/>
                      <a:pt x="8" y="16"/>
                      <a:pt x="8" y="16"/>
                    </a:cubicBezTo>
                    <a:cubicBezTo>
                      <a:pt x="4" y="16"/>
                      <a:pt x="0" y="12"/>
                      <a:pt x="0" y="8"/>
                    </a:cubicBezTo>
                    <a:cubicBezTo>
                      <a:pt x="0" y="0"/>
                      <a:pt x="0" y="0"/>
                      <a:pt x="0" y="0"/>
                    </a:cubicBezTo>
                    <a:cubicBezTo>
                      <a:pt x="244" y="0"/>
                      <a:pt x="244" y="0"/>
                      <a:pt x="244" y="0"/>
                    </a:cubicBezTo>
                    <a:cubicBezTo>
                      <a:pt x="244" y="8"/>
                      <a:pt x="244" y="8"/>
                      <a:pt x="244" y="8"/>
                    </a:cubicBezTo>
                    <a:cubicBezTo>
                      <a:pt x="244" y="12"/>
                      <a:pt x="240" y="16"/>
                      <a:pt x="236"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2" name="iṥlíḋê"/>
              <p:cNvSpPr/>
              <p:nvPr/>
            </p:nvSpPr>
            <p:spPr bwMode="auto">
              <a:xfrm>
                <a:off x="4375" y="3629"/>
                <a:ext cx="257" cy="26"/>
              </a:xfrm>
              <a:custGeom>
                <a:avLst/>
                <a:gdLst>
                  <a:gd name="T0" fmla="*/ 241 w 254"/>
                  <a:gd name="T1" fmla="*/ 21 h 26"/>
                  <a:gd name="T2" fmla="*/ 241 w 254"/>
                  <a:gd name="T3" fmla="*/ 16 h 26"/>
                  <a:gd name="T4" fmla="*/ 13 w 254"/>
                  <a:gd name="T5" fmla="*/ 16 h 26"/>
                  <a:gd name="T6" fmla="*/ 10 w 254"/>
                  <a:gd name="T7" fmla="*/ 13 h 26"/>
                  <a:gd name="T8" fmla="*/ 10 w 254"/>
                  <a:gd name="T9" fmla="*/ 10 h 26"/>
                  <a:gd name="T10" fmla="*/ 244 w 254"/>
                  <a:gd name="T11" fmla="*/ 10 h 26"/>
                  <a:gd name="T12" fmla="*/ 244 w 254"/>
                  <a:gd name="T13" fmla="*/ 13 h 26"/>
                  <a:gd name="T14" fmla="*/ 241 w 254"/>
                  <a:gd name="T15" fmla="*/ 16 h 26"/>
                  <a:gd name="T16" fmla="*/ 241 w 254"/>
                  <a:gd name="T17" fmla="*/ 21 h 26"/>
                  <a:gd name="T18" fmla="*/ 241 w 254"/>
                  <a:gd name="T19" fmla="*/ 26 h 26"/>
                  <a:gd name="T20" fmla="*/ 254 w 254"/>
                  <a:gd name="T21" fmla="*/ 13 h 26"/>
                  <a:gd name="T22" fmla="*/ 254 w 254"/>
                  <a:gd name="T23" fmla="*/ 0 h 26"/>
                  <a:gd name="T24" fmla="*/ 0 w 254"/>
                  <a:gd name="T25" fmla="*/ 0 h 26"/>
                  <a:gd name="T26" fmla="*/ 0 w 254"/>
                  <a:gd name="T27" fmla="*/ 13 h 26"/>
                  <a:gd name="T28" fmla="*/ 13 w 254"/>
                  <a:gd name="T29" fmla="*/ 26 h 26"/>
                  <a:gd name="T30" fmla="*/ 241 w 254"/>
                  <a:gd name="T31" fmla="*/ 26 h 26"/>
                  <a:gd name="T32" fmla="*/ 241 w 254"/>
                  <a:gd name="T33"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4" h="26">
                    <a:moveTo>
                      <a:pt x="241" y="21"/>
                    </a:moveTo>
                    <a:cubicBezTo>
                      <a:pt x="241" y="16"/>
                      <a:pt x="241" y="16"/>
                      <a:pt x="241" y="16"/>
                    </a:cubicBezTo>
                    <a:cubicBezTo>
                      <a:pt x="13" y="16"/>
                      <a:pt x="13" y="16"/>
                      <a:pt x="13" y="16"/>
                    </a:cubicBezTo>
                    <a:cubicBezTo>
                      <a:pt x="11" y="16"/>
                      <a:pt x="10" y="15"/>
                      <a:pt x="10" y="13"/>
                    </a:cubicBezTo>
                    <a:cubicBezTo>
                      <a:pt x="10" y="10"/>
                      <a:pt x="10" y="10"/>
                      <a:pt x="10" y="10"/>
                    </a:cubicBezTo>
                    <a:cubicBezTo>
                      <a:pt x="244" y="10"/>
                      <a:pt x="244" y="10"/>
                      <a:pt x="244" y="10"/>
                    </a:cubicBezTo>
                    <a:cubicBezTo>
                      <a:pt x="244" y="13"/>
                      <a:pt x="244" y="13"/>
                      <a:pt x="244" y="13"/>
                    </a:cubicBezTo>
                    <a:cubicBezTo>
                      <a:pt x="244" y="15"/>
                      <a:pt x="242" y="16"/>
                      <a:pt x="241" y="16"/>
                    </a:cubicBezTo>
                    <a:cubicBezTo>
                      <a:pt x="241" y="21"/>
                      <a:pt x="241" y="21"/>
                      <a:pt x="241" y="21"/>
                    </a:cubicBezTo>
                    <a:cubicBezTo>
                      <a:pt x="241" y="26"/>
                      <a:pt x="241" y="26"/>
                      <a:pt x="241" y="26"/>
                    </a:cubicBezTo>
                    <a:cubicBezTo>
                      <a:pt x="248" y="26"/>
                      <a:pt x="254" y="20"/>
                      <a:pt x="254" y="13"/>
                    </a:cubicBezTo>
                    <a:cubicBezTo>
                      <a:pt x="254" y="0"/>
                      <a:pt x="254" y="0"/>
                      <a:pt x="254" y="0"/>
                    </a:cubicBezTo>
                    <a:cubicBezTo>
                      <a:pt x="0" y="0"/>
                      <a:pt x="0" y="0"/>
                      <a:pt x="0" y="0"/>
                    </a:cubicBezTo>
                    <a:cubicBezTo>
                      <a:pt x="0" y="13"/>
                      <a:pt x="0" y="13"/>
                      <a:pt x="0" y="13"/>
                    </a:cubicBezTo>
                    <a:cubicBezTo>
                      <a:pt x="0" y="20"/>
                      <a:pt x="6" y="26"/>
                      <a:pt x="13" y="26"/>
                    </a:cubicBezTo>
                    <a:cubicBezTo>
                      <a:pt x="241" y="26"/>
                      <a:pt x="241" y="26"/>
                      <a:pt x="241" y="26"/>
                    </a:cubicBezTo>
                    <a:lnTo>
                      <a:pt x="241" y="21"/>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3" name="ïṧḻîdé"/>
              <p:cNvSpPr/>
              <p:nvPr/>
            </p:nvSpPr>
            <p:spPr bwMode="auto">
              <a:xfrm>
                <a:off x="4466" y="3585"/>
                <a:ext cx="4" cy="13"/>
              </a:xfrm>
              <a:custGeom>
                <a:avLst/>
                <a:gdLst>
                  <a:gd name="T0" fmla="*/ 0 w 4"/>
                  <a:gd name="T1" fmla="*/ 0 h 13"/>
                  <a:gd name="T2" fmla="*/ 4 w 4"/>
                  <a:gd name="T3" fmla="*/ 13 h 13"/>
                  <a:gd name="T4" fmla="*/ 0 w 4"/>
                  <a:gd name="T5" fmla="*/ 0 h 13"/>
                </a:gdLst>
                <a:ahLst/>
                <a:cxnLst>
                  <a:cxn ang="0">
                    <a:pos x="T0" y="T1"/>
                  </a:cxn>
                  <a:cxn ang="0">
                    <a:pos x="T2" y="T3"/>
                  </a:cxn>
                  <a:cxn ang="0">
                    <a:pos x="T4" y="T5"/>
                  </a:cxn>
                </a:cxnLst>
                <a:rect l="0" t="0" r="r" b="b"/>
                <a:pathLst>
                  <a:path w="4" h="13">
                    <a:moveTo>
                      <a:pt x="0" y="0"/>
                    </a:moveTo>
                    <a:lnTo>
                      <a:pt x="4" y="1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4" name="iṩļïḓê"/>
              <p:cNvSpPr/>
              <p:nvPr/>
            </p:nvSpPr>
            <p:spPr bwMode="auto">
              <a:xfrm>
                <a:off x="4466" y="3585"/>
                <a:ext cx="4" cy="1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5" name="iṣḻídè"/>
              <p:cNvSpPr/>
              <p:nvPr/>
            </p:nvSpPr>
            <p:spPr bwMode="auto">
              <a:xfrm>
                <a:off x="4461" y="3580"/>
                <a:ext cx="15" cy="24"/>
              </a:xfrm>
              <a:custGeom>
                <a:avLst/>
                <a:gdLst>
                  <a:gd name="T0" fmla="*/ 1 w 15"/>
                  <a:gd name="T1" fmla="*/ 7 h 23"/>
                  <a:gd name="T2" fmla="*/ 4 w 15"/>
                  <a:gd name="T3" fmla="*/ 19 h 23"/>
                  <a:gd name="T4" fmla="*/ 11 w 15"/>
                  <a:gd name="T5" fmla="*/ 23 h 23"/>
                  <a:gd name="T6" fmla="*/ 14 w 15"/>
                  <a:gd name="T7" fmla="*/ 16 h 23"/>
                  <a:gd name="T8" fmla="*/ 10 w 15"/>
                  <a:gd name="T9" fmla="*/ 4 h 23"/>
                  <a:gd name="T10" fmla="*/ 4 w 15"/>
                  <a:gd name="T11" fmla="*/ 1 h 23"/>
                  <a:gd name="T12" fmla="*/ 1 w 15"/>
                  <a:gd name="T13" fmla="*/ 7 h 23"/>
                </a:gdLst>
                <a:ahLst/>
                <a:cxnLst>
                  <a:cxn ang="0">
                    <a:pos x="T0" y="T1"/>
                  </a:cxn>
                  <a:cxn ang="0">
                    <a:pos x="T2" y="T3"/>
                  </a:cxn>
                  <a:cxn ang="0">
                    <a:pos x="T4" y="T5"/>
                  </a:cxn>
                  <a:cxn ang="0">
                    <a:pos x="T6" y="T7"/>
                  </a:cxn>
                  <a:cxn ang="0">
                    <a:pos x="T8" y="T9"/>
                  </a:cxn>
                  <a:cxn ang="0">
                    <a:pos x="T10" y="T11"/>
                  </a:cxn>
                  <a:cxn ang="0">
                    <a:pos x="T12" y="T13"/>
                  </a:cxn>
                </a:cxnLst>
                <a:rect l="0" t="0" r="r" b="b"/>
                <a:pathLst>
                  <a:path w="15" h="23">
                    <a:moveTo>
                      <a:pt x="1" y="7"/>
                    </a:moveTo>
                    <a:cubicBezTo>
                      <a:pt x="4" y="19"/>
                      <a:pt x="4" y="19"/>
                      <a:pt x="4" y="19"/>
                    </a:cubicBezTo>
                    <a:cubicBezTo>
                      <a:pt x="5" y="22"/>
                      <a:pt x="8" y="23"/>
                      <a:pt x="11" y="23"/>
                    </a:cubicBezTo>
                    <a:cubicBezTo>
                      <a:pt x="13" y="22"/>
                      <a:pt x="15" y="19"/>
                      <a:pt x="14" y="16"/>
                    </a:cubicBezTo>
                    <a:cubicBezTo>
                      <a:pt x="10" y="4"/>
                      <a:pt x="10" y="4"/>
                      <a:pt x="10" y="4"/>
                    </a:cubicBezTo>
                    <a:cubicBezTo>
                      <a:pt x="9" y="1"/>
                      <a:pt x="7" y="0"/>
                      <a:pt x="4" y="1"/>
                    </a:cubicBezTo>
                    <a:cubicBezTo>
                      <a:pt x="1" y="1"/>
                      <a:pt x="0" y="4"/>
                      <a:pt x="1" y="7"/>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6" name="i$ḷîḓé"/>
              <p:cNvSpPr/>
              <p:nvPr/>
            </p:nvSpPr>
            <p:spPr bwMode="auto">
              <a:xfrm>
                <a:off x="4477" y="3583"/>
                <a:ext cx="4" cy="12"/>
              </a:xfrm>
              <a:custGeom>
                <a:avLst/>
                <a:gdLst>
                  <a:gd name="T0" fmla="*/ 0 w 4"/>
                  <a:gd name="T1" fmla="*/ 0 h 12"/>
                  <a:gd name="T2" fmla="*/ 4 w 4"/>
                  <a:gd name="T3" fmla="*/ 12 h 12"/>
                  <a:gd name="T4" fmla="*/ 0 w 4"/>
                  <a:gd name="T5" fmla="*/ 0 h 12"/>
                </a:gdLst>
                <a:ahLst/>
                <a:cxnLst>
                  <a:cxn ang="0">
                    <a:pos x="T0" y="T1"/>
                  </a:cxn>
                  <a:cxn ang="0">
                    <a:pos x="T2" y="T3"/>
                  </a:cxn>
                  <a:cxn ang="0">
                    <a:pos x="T4" y="T5"/>
                  </a:cxn>
                </a:cxnLst>
                <a:rect l="0" t="0" r="r" b="b"/>
                <a:pathLst>
                  <a:path w="4" h="12">
                    <a:moveTo>
                      <a:pt x="0" y="0"/>
                    </a:moveTo>
                    <a:lnTo>
                      <a:pt x="4" y="1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7" name="iŝlïďe"/>
              <p:cNvSpPr/>
              <p:nvPr/>
            </p:nvSpPr>
            <p:spPr bwMode="auto">
              <a:xfrm>
                <a:off x="4477" y="3583"/>
                <a:ext cx="4" cy="1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8" name="íṥḻîḋè"/>
              <p:cNvSpPr/>
              <p:nvPr/>
            </p:nvSpPr>
            <p:spPr bwMode="auto">
              <a:xfrm>
                <a:off x="4471" y="3577"/>
                <a:ext cx="15" cy="25"/>
              </a:xfrm>
              <a:custGeom>
                <a:avLst/>
                <a:gdLst>
                  <a:gd name="T0" fmla="*/ 1 w 15"/>
                  <a:gd name="T1" fmla="*/ 7 h 24"/>
                  <a:gd name="T2" fmla="*/ 5 w 15"/>
                  <a:gd name="T3" fmla="*/ 20 h 24"/>
                  <a:gd name="T4" fmla="*/ 11 w 15"/>
                  <a:gd name="T5" fmla="*/ 23 h 24"/>
                  <a:gd name="T6" fmla="*/ 14 w 15"/>
                  <a:gd name="T7" fmla="*/ 17 h 24"/>
                  <a:gd name="T8" fmla="*/ 11 w 15"/>
                  <a:gd name="T9" fmla="*/ 4 h 24"/>
                  <a:gd name="T10" fmla="*/ 4 w 15"/>
                  <a:gd name="T11" fmla="*/ 1 h 24"/>
                  <a:gd name="T12" fmla="*/ 1 w 15"/>
                  <a:gd name="T13" fmla="*/ 7 h 24"/>
                </a:gdLst>
                <a:ahLst/>
                <a:cxnLst>
                  <a:cxn ang="0">
                    <a:pos x="T0" y="T1"/>
                  </a:cxn>
                  <a:cxn ang="0">
                    <a:pos x="T2" y="T3"/>
                  </a:cxn>
                  <a:cxn ang="0">
                    <a:pos x="T4" y="T5"/>
                  </a:cxn>
                  <a:cxn ang="0">
                    <a:pos x="T6" y="T7"/>
                  </a:cxn>
                  <a:cxn ang="0">
                    <a:pos x="T8" y="T9"/>
                  </a:cxn>
                  <a:cxn ang="0">
                    <a:pos x="T10" y="T11"/>
                  </a:cxn>
                  <a:cxn ang="0">
                    <a:pos x="T12" y="T13"/>
                  </a:cxn>
                </a:cxnLst>
                <a:rect l="0" t="0" r="r" b="b"/>
                <a:pathLst>
                  <a:path w="15" h="24">
                    <a:moveTo>
                      <a:pt x="1" y="7"/>
                    </a:moveTo>
                    <a:cubicBezTo>
                      <a:pt x="5" y="20"/>
                      <a:pt x="5" y="20"/>
                      <a:pt x="5" y="20"/>
                    </a:cubicBezTo>
                    <a:cubicBezTo>
                      <a:pt x="6" y="22"/>
                      <a:pt x="8" y="24"/>
                      <a:pt x="11" y="23"/>
                    </a:cubicBezTo>
                    <a:cubicBezTo>
                      <a:pt x="14" y="22"/>
                      <a:pt x="15" y="19"/>
                      <a:pt x="14" y="17"/>
                    </a:cubicBezTo>
                    <a:cubicBezTo>
                      <a:pt x="11" y="4"/>
                      <a:pt x="11" y="4"/>
                      <a:pt x="11" y="4"/>
                    </a:cubicBezTo>
                    <a:cubicBezTo>
                      <a:pt x="10" y="2"/>
                      <a:pt x="7" y="0"/>
                      <a:pt x="4" y="1"/>
                    </a:cubicBezTo>
                    <a:cubicBezTo>
                      <a:pt x="2" y="2"/>
                      <a:pt x="0" y="5"/>
                      <a:pt x="1" y="7"/>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9" name="îṩḻîdè"/>
              <p:cNvSpPr/>
              <p:nvPr/>
            </p:nvSpPr>
            <p:spPr bwMode="auto">
              <a:xfrm>
                <a:off x="4487" y="3580"/>
                <a:ext cx="4" cy="13"/>
              </a:xfrm>
              <a:custGeom>
                <a:avLst/>
                <a:gdLst>
                  <a:gd name="T0" fmla="*/ 0 w 4"/>
                  <a:gd name="T1" fmla="*/ 0 h 13"/>
                  <a:gd name="T2" fmla="*/ 4 w 4"/>
                  <a:gd name="T3" fmla="*/ 13 h 13"/>
                  <a:gd name="T4" fmla="*/ 0 w 4"/>
                  <a:gd name="T5" fmla="*/ 0 h 13"/>
                </a:gdLst>
                <a:ahLst/>
                <a:cxnLst>
                  <a:cxn ang="0">
                    <a:pos x="T0" y="T1"/>
                  </a:cxn>
                  <a:cxn ang="0">
                    <a:pos x="T2" y="T3"/>
                  </a:cxn>
                  <a:cxn ang="0">
                    <a:pos x="T4" y="T5"/>
                  </a:cxn>
                </a:cxnLst>
                <a:rect l="0" t="0" r="r" b="b"/>
                <a:pathLst>
                  <a:path w="4" h="13">
                    <a:moveTo>
                      <a:pt x="0" y="0"/>
                    </a:moveTo>
                    <a:lnTo>
                      <a:pt x="4" y="1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0" name="íṧļíḑé"/>
              <p:cNvSpPr/>
              <p:nvPr/>
            </p:nvSpPr>
            <p:spPr bwMode="auto">
              <a:xfrm>
                <a:off x="4487" y="3580"/>
                <a:ext cx="4" cy="1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1" name="ïṧļîde"/>
              <p:cNvSpPr/>
              <p:nvPr/>
            </p:nvSpPr>
            <p:spPr bwMode="auto">
              <a:xfrm>
                <a:off x="4481" y="3575"/>
                <a:ext cx="15" cy="23"/>
              </a:xfrm>
              <a:custGeom>
                <a:avLst/>
                <a:gdLst>
                  <a:gd name="T0" fmla="*/ 1 w 15"/>
                  <a:gd name="T1" fmla="*/ 7 h 23"/>
                  <a:gd name="T2" fmla="*/ 5 w 15"/>
                  <a:gd name="T3" fmla="*/ 19 h 23"/>
                  <a:gd name="T4" fmla="*/ 11 w 15"/>
                  <a:gd name="T5" fmla="*/ 22 h 23"/>
                  <a:gd name="T6" fmla="*/ 15 w 15"/>
                  <a:gd name="T7" fmla="*/ 16 h 23"/>
                  <a:gd name="T8" fmla="*/ 11 w 15"/>
                  <a:gd name="T9" fmla="*/ 4 h 23"/>
                  <a:gd name="T10" fmla="*/ 5 w 15"/>
                  <a:gd name="T11" fmla="*/ 0 h 23"/>
                  <a:gd name="T12" fmla="*/ 1 w 15"/>
                  <a:gd name="T13" fmla="*/ 7 h 23"/>
                </a:gdLst>
                <a:ahLst/>
                <a:cxnLst>
                  <a:cxn ang="0">
                    <a:pos x="T0" y="T1"/>
                  </a:cxn>
                  <a:cxn ang="0">
                    <a:pos x="T2" y="T3"/>
                  </a:cxn>
                  <a:cxn ang="0">
                    <a:pos x="T4" y="T5"/>
                  </a:cxn>
                  <a:cxn ang="0">
                    <a:pos x="T6" y="T7"/>
                  </a:cxn>
                  <a:cxn ang="0">
                    <a:pos x="T8" y="T9"/>
                  </a:cxn>
                  <a:cxn ang="0">
                    <a:pos x="T10" y="T11"/>
                  </a:cxn>
                  <a:cxn ang="0">
                    <a:pos x="T12" y="T13"/>
                  </a:cxn>
                </a:cxnLst>
                <a:rect l="0" t="0" r="r" b="b"/>
                <a:pathLst>
                  <a:path w="15" h="23">
                    <a:moveTo>
                      <a:pt x="1" y="7"/>
                    </a:moveTo>
                    <a:cubicBezTo>
                      <a:pt x="5" y="19"/>
                      <a:pt x="5" y="19"/>
                      <a:pt x="5" y="19"/>
                    </a:cubicBezTo>
                    <a:cubicBezTo>
                      <a:pt x="6" y="22"/>
                      <a:pt x="9" y="23"/>
                      <a:pt x="11" y="22"/>
                    </a:cubicBezTo>
                    <a:cubicBezTo>
                      <a:pt x="14" y="22"/>
                      <a:pt x="15" y="19"/>
                      <a:pt x="15" y="16"/>
                    </a:cubicBezTo>
                    <a:cubicBezTo>
                      <a:pt x="11" y="4"/>
                      <a:pt x="11" y="4"/>
                      <a:pt x="11" y="4"/>
                    </a:cubicBezTo>
                    <a:cubicBezTo>
                      <a:pt x="10" y="1"/>
                      <a:pt x="7" y="0"/>
                      <a:pt x="5" y="0"/>
                    </a:cubicBezTo>
                    <a:cubicBezTo>
                      <a:pt x="2" y="1"/>
                      <a:pt x="0" y="4"/>
                      <a:pt x="1" y="7"/>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2" name="iṩ1íḑè"/>
              <p:cNvSpPr/>
              <p:nvPr/>
            </p:nvSpPr>
            <p:spPr bwMode="auto">
              <a:xfrm>
                <a:off x="4492" y="2728"/>
                <a:ext cx="147" cy="847"/>
              </a:xfrm>
              <a:custGeom>
                <a:avLst/>
                <a:gdLst>
                  <a:gd name="T0" fmla="*/ 147 w 147"/>
                  <a:gd name="T1" fmla="*/ 0 h 847"/>
                  <a:gd name="T2" fmla="*/ 147 w 147"/>
                  <a:gd name="T3" fmla="*/ 847 h 847"/>
                  <a:gd name="T4" fmla="*/ 0 w 147"/>
                  <a:gd name="T5" fmla="*/ 847 h 847"/>
                  <a:gd name="T6" fmla="*/ 0 w 147"/>
                  <a:gd name="T7" fmla="*/ 18 h 847"/>
                  <a:gd name="T8" fmla="*/ 147 w 147"/>
                  <a:gd name="T9" fmla="*/ 0 h 847"/>
                </a:gdLst>
                <a:ahLst/>
                <a:cxnLst>
                  <a:cxn ang="0">
                    <a:pos x="T0" y="T1"/>
                  </a:cxn>
                  <a:cxn ang="0">
                    <a:pos x="T2" y="T3"/>
                  </a:cxn>
                  <a:cxn ang="0">
                    <a:pos x="T4" y="T5"/>
                  </a:cxn>
                  <a:cxn ang="0">
                    <a:pos x="T6" y="T7"/>
                  </a:cxn>
                  <a:cxn ang="0">
                    <a:pos x="T8" y="T9"/>
                  </a:cxn>
                </a:cxnLst>
                <a:rect l="0" t="0" r="r" b="b"/>
                <a:pathLst>
                  <a:path w="147" h="847">
                    <a:moveTo>
                      <a:pt x="147" y="0"/>
                    </a:moveTo>
                    <a:lnTo>
                      <a:pt x="147" y="847"/>
                    </a:lnTo>
                    <a:lnTo>
                      <a:pt x="0" y="847"/>
                    </a:lnTo>
                    <a:lnTo>
                      <a:pt x="0" y="18"/>
                    </a:lnTo>
                    <a:lnTo>
                      <a:pt x="147" y="0"/>
                    </a:lnTo>
                    <a:close/>
                  </a:path>
                </a:pathLst>
              </a:custGeom>
              <a:solidFill>
                <a:srgbClr val="C68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3" name="iṩľíḍe"/>
              <p:cNvSpPr/>
              <p:nvPr/>
            </p:nvSpPr>
            <p:spPr bwMode="auto">
              <a:xfrm>
                <a:off x="4492" y="2728"/>
                <a:ext cx="147" cy="847"/>
              </a:xfrm>
              <a:custGeom>
                <a:avLst/>
                <a:gdLst>
                  <a:gd name="T0" fmla="*/ 147 w 147"/>
                  <a:gd name="T1" fmla="*/ 0 h 847"/>
                  <a:gd name="T2" fmla="*/ 147 w 147"/>
                  <a:gd name="T3" fmla="*/ 847 h 847"/>
                  <a:gd name="T4" fmla="*/ 0 w 147"/>
                  <a:gd name="T5" fmla="*/ 847 h 847"/>
                  <a:gd name="T6" fmla="*/ 0 w 147"/>
                  <a:gd name="T7" fmla="*/ 18 h 847"/>
                  <a:gd name="T8" fmla="*/ 147 w 147"/>
                  <a:gd name="T9" fmla="*/ 0 h 847"/>
                </a:gdLst>
                <a:ahLst/>
                <a:cxnLst>
                  <a:cxn ang="0">
                    <a:pos x="T0" y="T1"/>
                  </a:cxn>
                  <a:cxn ang="0">
                    <a:pos x="T2" y="T3"/>
                  </a:cxn>
                  <a:cxn ang="0">
                    <a:pos x="T4" y="T5"/>
                  </a:cxn>
                  <a:cxn ang="0">
                    <a:pos x="T6" y="T7"/>
                  </a:cxn>
                  <a:cxn ang="0">
                    <a:pos x="T8" y="T9"/>
                  </a:cxn>
                </a:cxnLst>
                <a:rect l="0" t="0" r="r" b="b"/>
                <a:pathLst>
                  <a:path w="147" h="847">
                    <a:moveTo>
                      <a:pt x="147" y="0"/>
                    </a:moveTo>
                    <a:lnTo>
                      <a:pt x="147" y="847"/>
                    </a:lnTo>
                    <a:lnTo>
                      <a:pt x="0" y="847"/>
                    </a:lnTo>
                    <a:lnTo>
                      <a:pt x="0" y="18"/>
                    </a:lnTo>
                    <a:lnTo>
                      <a:pt x="14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4" name="iṥľîḓé"/>
              <p:cNvSpPr/>
              <p:nvPr/>
            </p:nvSpPr>
            <p:spPr bwMode="auto">
              <a:xfrm>
                <a:off x="4487" y="2722"/>
                <a:ext cx="157" cy="858"/>
              </a:xfrm>
              <a:custGeom>
                <a:avLst/>
                <a:gdLst>
                  <a:gd name="T0" fmla="*/ 145 w 155"/>
                  <a:gd name="T1" fmla="*/ 5 h 850"/>
                  <a:gd name="T2" fmla="*/ 145 w 155"/>
                  <a:gd name="T3" fmla="*/ 840 h 850"/>
                  <a:gd name="T4" fmla="*/ 10 w 155"/>
                  <a:gd name="T5" fmla="*/ 840 h 850"/>
                  <a:gd name="T6" fmla="*/ 10 w 155"/>
                  <a:gd name="T7" fmla="*/ 23 h 850"/>
                  <a:gd name="T8" fmla="*/ 5 w 155"/>
                  <a:gd name="T9" fmla="*/ 18 h 850"/>
                  <a:gd name="T10" fmla="*/ 0 w 155"/>
                  <a:gd name="T11" fmla="*/ 23 h 850"/>
                  <a:gd name="T12" fmla="*/ 0 w 155"/>
                  <a:gd name="T13" fmla="*/ 850 h 850"/>
                  <a:gd name="T14" fmla="*/ 155 w 155"/>
                  <a:gd name="T15" fmla="*/ 850 h 850"/>
                  <a:gd name="T16" fmla="*/ 155 w 155"/>
                  <a:gd name="T17" fmla="*/ 5 h 850"/>
                  <a:gd name="T18" fmla="*/ 150 w 155"/>
                  <a:gd name="T19" fmla="*/ 0 h 850"/>
                  <a:gd name="T20" fmla="*/ 145 w 155"/>
                  <a:gd name="T21" fmla="*/ 5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850">
                    <a:moveTo>
                      <a:pt x="145" y="5"/>
                    </a:moveTo>
                    <a:cubicBezTo>
                      <a:pt x="145" y="840"/>
                      <a:pt x="145" y="840"/>
                      <a:pt x="145" y="840"/>
                    </a:cubicBezTo>
                    <a:cubicBezTo>
                      <a:pt x="10" y="840"/>
                      <a:pt x="10" y="840"/>
                      <a:pt x="10" y="840"/>
                    </a:cubicBezTo>
                    <a:cubicBezTo>
                      <a:pt x="10" y="23"/>
                      <a:pt x="10" y="23"/>
                      <a:pt x="10" y="23"/>
                    </a:cubicBezTo>
                    <a:cubicBezTo>
                      <a:pt x="10" y="20"/>
                      <a:pt x="8" y="18"/>
                      <a:pt x="5" y="18"/>
                    </a:cubicBezTo>
                    <a:cubicBezTo>
                      <a:pt x="2" y="18"/>
                      <a:pt x="0" y="20"/>
                      <a:pt x="0" y="23"/>
                    </a:cubicBezTo>
                    <a:cubicBezTo>
                      <a:pt x="0" y="850"/>
                      <a:pt x="0" y="850"/>
                      <a:pt x="0" y="850"/>
                    </a:cubicBezTo>
                    <a:cubicBezTo>
                      <a:pt x="155" y="850"/>
                      <a:pt x="155" y="850"/>
                      <a:pt x="155" y="850"/>
                    </a:cubicBezTo>
                    <a:cubicBezTo>
                      <a:pt x="155" y="5"/>
                      <a:pt x="155" y="5"/>
                      <a:pt x="155" y="5"/>
                    </a:cubicBezTo>
                    <a:cubicBezTo>
                      <a:pt x="155" y="3"/>
                      <a:pt x="153" y="0"/>
                      <a:pt x="150" y="0"/>
                    </a:cubicBezTo>
                    <a:cubicBezTo>
                      <a:pt x="147" y="0"/>
                      <a:pt x="145" y="3"/>
                      <a:pt x="145" y="5"/>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5" name="îŝ1íḋê"/>
              <p:cNvSpPr/>
              <p:nvPr/>
            </p:nvSpPr>
            <p:spPr bwMode="auto">
              <a:xfrm>
                <a:off x="4635" y="2700"/>
                <a:ext cx="4" cy="8"/>
              </a:xfrm>
              <a:prstGeom prst="rect">
                <a:avLst/>
              </a:prstGeom>
              <a:solidFill>
                <a:srgbClr val="B18A8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76" name="ïṧ1îḓe"/>
              <p:cNvSpPr/>
              <p:nvPr/>
            </p:nvSpPr>
            <p:spPr bwMode="auto">
              <a:xfrm>
                <a:off x="4496" y="2708"/>
                <a:ext cx="143" cy="38"/>
              </a:xfrm>
              <a:custGeom>
                <a:avLst/>
                <a:gdLst>
                  <a:gd name="T0" fmla="*/ 141 w 141"/>
                  <a:gd name="T1" fmla="*/ 0 h 37"/>
                  <a:gd name="T2" fmla="*/ 137 w 141"/>
                  <a:gd name="T3" fmla="*/ 0 h 37"/>
                  <a:gd name="T4" fmla="*/ 126 w 141"/>
                  <a:gd name="T5" fmla="*/ 19 h 37"/>
                  <a:gd name="T6" fmla="*/ 122 w 141"/>
                  <a:gd name="T7" fmla="*/ 21 h 37"/>
                  <a:gd name="T8" fmla="*/ 119 w 141"/>
                  <a:gd name="T9" fmla="*/ 20 h 37"/>
                  <a:gd name="T10" fmla="*/ 117 w 141"/>
                  <a:gd name="T11" fmla="*/ 17 h 37"/>
                  <a:gd name="T12" fmla="*/ 0 w 141"/>
                  <a:gd name="T13" fmla="*/ 33 h 37"/>
                  <a:gd name="T14" fmla="*/ 0 w 141"/>
                  <a:gd name="T15" fmla="*/ 35 h 37"/>
                  <a:gd name="T16" fmla="*/ 1 w 141"/>
                  <a:gd name="T17" fmla="*/ 37 h 37"/>
                  <a:gd name="T18" fmla="*/ 136 w 141"/>
                  <a:gd name="T19" fmla="*/ 20 h 37"/>
                  <a:gd name="T20" fmla="*/ 136 w 141"/>
                  <a:gd name="T21" fmla="*/ 19 h 37"/>
                  <a:gd name="T22" fmla="*/ 141 w 141"/>
                  <a:gd name="T23" fmla="*/ 14 h 37"/>
                  <a:gd name="T24" fmla="*/ 141 w 141"/>
                  <a:gd name="T25" fmla="*/ 14 h 37"/>
                  <a:gd name="T26" fmla="*/ 141 w 141"/>
                  <a:gd name="T2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1" h="37">
                    <a:moveTo>
                      <a:pt x="141" y="0"/>
                    </a:moveTo>
                    <a:cubicBezTo>
                      <a:pt x="137" y="0"/>
                      <a:pt x="137" y="0"/>
                      <a:pt x="137" y="0"/>
                    </a:cubicBezTo>
                    <a:cubicBezTo>
                      <a:pt x="134" y="7"/>
                      <a:pt x="131" y="14"/>
                      <a:pt x="126" y="19"/>
                    </a:cubicBezTo>
                    <a:cubicBezTo>
                      <a:pt x="125" y="21"/>
                      <a:pt x="124" y="21"/>
                      <a:pt x="122" y="21"/>
                    </a:cubicBezTo>
                    <a:cubicBezTo>
                      <a:pt x="121" y="21"/>
                      <a:pt x="120" y="21"/>
                      <a:pt x="119" y="20"/>
                    </a:cubicBezTo>
                    <a:cubicBezTo>
                      <a:pt x="118" y="19"/>
                      <a:pt x="117" y="18"/>
                      <a:pt x="117" y="17"/>
                    </a:cubicBezTo>
                    <a:cubicBezTo>
                      <a:pt x="0" y="33"/>
                      <a:pt x="0" y="33"/>
                      <a:pt x="0" y="33"/>
                    </a:cubicBezTo>
                    <a:cubicBezTo>
                      <a:pt x="0" y="35"/>
                      <a:pt x="0" y="35"/>
                      <a:pt x="0" y="35"/>
                    </a:cubicBezTo>
                    <a:cubicBezTo>
                      <a:pt x="1" y="35"/>
                      <a:pt x="1" y="36"/>
                      <a:pt x="1" y="37"/>
                    </a:cubicBezTo>
                    <a:cubicBezTo>
                      <a:pt x="136" y="20"/>
                      <a:pt x="136" y="20"/>
                      <a:pt x="136" y="20"/>
                    </a:cubicBezTo>
                    <a:cubicBezTo>
                      <a:pt x="136" y="19"/>
                      <a:pt x="136" y="19"/>
                      <a:pt x="136" y="19"/>
                    </a:cubicBezTo>
                    <a:cubicBezTo>
                      <a:pt x="136" y="17"/>
                      <a:pt x="138" y="14"/>
                      <a:pt x="141" y="14"/>
                    </a:cubicBezTo>
                    <a:cubicBezTo>
                      <a:pt x="141" y="14"/>
                      <a:pt x="141" y="14"/>
                      <a:pt x="141" y="14"/>
                    </a:cubicBezTo>
                    <a:cubicBezTo>
                      <a:pt x="141" y="0"/>
                      <a:pt x="141" y="0"/>
                      <a:pt x="141" y="0"/>
                    </a:cubicBezTo>
                  </a:path>
                </a:pathLst>
              </a:custGeom>
              <a:solidFill>
                <a:srgbClr val="B16C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7" name="îŝļïḑê"/>
              <p:cNvSpPr/>
              <p:nvPr/>
            </p:nvSpPr>
            <p:spPr bwMode="auto">
              <a:xfrm>
                <a:off x="4495" y="2742"/>
                <a:ext cx="1" cy="2"/>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0"/>
                      <a:pt x="0" y="0"/>
                    </a:cubicBezTo>
                    <a:cubicBezTo>
                      <a:pt x="1" y="1"/>
                      <a:pt x="1" y="1"/>
                      <a:pt x="1" y="2"/>
                    </a:cubicBezTo>
                    <a:cubicBezTo>
                      <a:pt x="1" y="0"/>
                      <a:pt x="1" y="0"/>
                      <a:pt x="1"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8" name="í$ḻîḋé"/>
              <p:cNvSpPr/>
              <p:nvPr/>
            </p:nvSpPr>
            <p:spPr bwMode="auto">
              <a:xfrm>
                <a:off x="4350" y="2699"/>
                <a:ext cx="278" cy="47"/>
              </a:xfrm>
              <a:custGeom>
                <a:avLst/>
                <a:gdLst>
                  <a:gd name="T0" fmla="*/ 275 w 275"/>
                  <a:gd name="T1" fmla="*/ 0 h 46"/>
                  <a:gd name="T2" fmla="*/ 225 w 275"/>
                  <a:gd name="T3" fmla="*/ 0 h 46"/>
                  <a:gd name="T4" fmla="*/ 226 w 275"/>
                  <a:gd name="T5" fmla="*/ 1 h 46"/>
                  <a:gd name="T6" fmla="*/ 235 w 275"/>
                  <a:gd name="T7" fmla="*/ 10 h 46"/>
                  <a:gd name="T8" fmla="*/ 235 w 275"/>
                  <a:gd name="T9" fmla="*/ 17 h 46"/>
                  <a:gd name="T10" fmla="*/ 231 w 275"/>
                  <a:gd name="T11" fmla="*/ 19 h 46"/>
                  <a:gd name="T12" fmla="*/ 228 w 275"/>
                  <a:gd name="T13" fmla="*/ 17 h 46"/>
                  <a:gd name="T14" fmla="*/ 219 w 275"/>
                  <a:gd name="T15" fmla="*/ 8 h 46"/>
                  <a:gd name="T16" fmla="*/ 212 w 275"/>
                  <a:gd name="T17" fmla="*/ 0 h 46"/>
                  <a:gd name="T18" fmla="*/ 0 w 275"/>
                  <a:gd name="T19" fmla="*/ 0 h 46"/>
                  <a:gd name="T20" fmla="*/ 0 w 275"/>
                  <a:gd name="T21" fmla="*/ 46 h 46"/>
                  <a:gd name="T22" fmla="*/ 68 w 275"/>
                  <a:gd name="T23" fmla="*/ 46 h 46"/>
                  <a:gd name="T24" fmla="*/ 73 w 275"/>
                  <a:gd name="T25" fmla="*/ 41 h 46"/>
                  <a:gd name="T26" fmla="*/ 141 w 275"/>
                  <a:gd name="T27" fmla="*/ 41 h 46"/>
                  <a:gd name="T28" fmla="*/ 141 w 275"/>
                  <a:gd name="T29" fmla="*/ 41 h 46"/>
                  <a:gd name="T30" fmla="*/ 144 w 275"/>
                  <a:gd name="T31" fmla="*/ 42 h 46"/>
                  <a:gd name="T32" fmla="*/ 145 w 275"/>
                  <a:gd name="T33" fmla="*/ 42 h 46"/>
                  <a:gd name="T34" fmla="*/ 262 w 275"/>
                  <a:gd name="T35" fmla="*/ 26 h 46"/>
                  <a:gd name="T36" fmla="*/ 263 w 275"/>
                  <a:gd name="T37" fmla="*/ 22 h 46"/>
                  <a:gd name="T38" fmla="*/ 275 w 275"/>
                  <a:gd name="T3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 h="46">
                    <a:moveTo>
                      <a:pt x="275" y="0"/>
                    </a:moveTo>
                    <a:cubicBezTo>
                      <a:pt x="225" y="0"/>
                      <a:pt x="225" y="0"/>
                      <a:pt x="225" y="0"/>
                    </a:cubicBezTo>
                    <a:cubicBezTo>
                      <a:pt x="226" y="1"/>
                      <a:pt x="226" y="1"/>
                      <a:pt x="226" y="1"/>
                    </a:cubicBezTo>
                    <a:cubicBezTo>
                      <a:pt x="235" y="10"/>
                      <a:pt x="235" y="10"/>
                      <a:pt x="235" y="10"/>
                    </a:cubicBezTo>
                    <a:cubicBezTo>
                      <a:pt x="237" y="12"/>
                      <a:pt x="237" y="15"/>
                      <a:pt x="235" y="17"/>
                    </a:cubicBezTo>
                    <a:cubicBezTo>
                      <a:pt x="234" y="18"/>
                      <a:pt x="233" y="19"/>
                      <a:pt x="231" y="19"/>
                    </a:cubicBezTo>
                    <a:cubicBezTo>
                      <a:pt x="230" y="19"/>
                      <a:pt x="229" y="18"/>
                      <a:pt x="228" y="17"/>
                    </a:cubicBezTo>
                    <a:cubicBezTo>
                      <a:pt x="219" y="8"/>
                      <a:pt x="219" y="8"/>
                      <a:pt x="219" y="8"/>
                    </a:cubicBezTo>
                    <a:cubicBezTo>
                      <a:pt x="217" y="6"/>
                      <a:pt x="214" y="3"/>
                      <a:pt x="212" y="0"/>
                    </a:cubicBezTo>
                    <a:cubicBezTo>
                      <a:pt x="0" y="0"/>
                      <a:pt x="0" y="0"/>
                      <a:pt x="0" y="0"/>
                    </a:cubicBezTo>
                    <a:cubicBezTo>
                      <a:pt x="0" y="46"/>
                      <a:pt x="0" y="46"/>
                      <a:pt x="0" y="46"/>
                    </a:cubicBezTo>
                    <a:cubicBezTo>
                      <a:pt x="68" y="46"/>
                      <a:pt x="68" y="46"/>
                      <a:pt x="68" y="46"/>
                    </a:cubicBezTo>
                    <a:cubicBezTo>
                      <a:pt x="68" y="43"/>
                      <a:pt x="70" y="41"/>
                      <a:pt x="73" y="41"/>
                    </a:cubicBezTo>
                    <a:cubicBezTo>
                      <a:pt x="141" y="41"/>
                      <a:pt x="141" y="41"/>
                      <a:pt x="141" y="41"/>
                    </a:cubicBezTo>
                    <a:cubicBezTo>
                      <a:pt x="141" y="41"/>
                      <a:pt x="141" y="41"/>
                      <a:pt x="141" y="41"/>
                    </a:cubicBezTo>
                    <a:cubicBezTo>
                      <a:pt x="142" y="41"/>
                      <a:pt x="143" y="42"/>
                      <a:pt x="144" y="42"/>
                    </a:cubicBezTo>
                    <a:cubicBezTo>
                      <a:pt x="145" y="42"/>
                      <a:pt x="145" y="42"/>
                      <a:pt x="145" y="42"/>
                    </a:cubicBezTo>
                    <a:cubicBezTo>
                      <a:pt x="262" y="26"/>
                      <a:pt x="262" y="26"/>
                      <a:pt x="262" y="26"/>
                    </a:cubicBezTo>
                    <a:cubicBezTo>
                      <a:pt x="262" y="25"/>
                      <a:pt x="262" y="23"/>
                      <a:pt x="263" y="22"/>
                    </a:cubicBezTo>
                    <a:cubicBezTo>
                      <a:pt x="268" y="16"/>
                      <a:pt x="272" y="8"/>
                      <a:pt x="275" y="0"/>
                    </a:cubicBezTo>
                  </a:path>
                </a:pathLst>
              </a:custGeom>
              <a:solidFill>
                <a:srgbClr val="B16C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9" name="işľíḋe"/>
              <p:cNvSpPr/>
              <p:nvPr/>
            </p:nvSpPr>
            <p:spPr bwMode="auto">
              <a:xfrm>
                <a:off x="4345" y="2699"/>
                <a:ext cx="294" cy="47"/>
              </a:xfrm>
              <a:custGeom>
                <a:avLst/>
                <a:gdLst>
                  <a:gd name="T0" fmla="*/ 5 w 291"/>
                  <a:gd name="T1" fmla="*/ 0 h 46"/>
                  <a:gd name="T2" fmla="*/ 0 w 291"/>
                  <a:gd name="T3" fmla="*/ 0 h 46"/>
                  <a:gd name="T4" fmla="*/ 0 w 291"/>
                  <a:gd name="T5" fmla="*/ 46 h 46"/>
                  <a:gd name="T6" fmla="*/ 5 w 291"/>
                  <a:gd name="T7" fmla="*/ 46 h 46"/>
                  <a:gd name="T8" fmla="*/ 5 w 291"/>
                  <a:gd name="T9" fmla="*/ 0 h 46"/>
                  <a:gd name="T10" fmla="*/ 291 w 291"/>
                  <a:gd name="T11" fmla="*/ 0 h 46"/>
                  <a:gd name="T12" fmla="*/ 280 w 291"/>
                  <a:gd name="T13" fmla="*/ 0 h 46"/>
                  <a:gd name="T14" fmla="*/ 268 w 291"/>
                  <a:gd name="T15" fmla="*/ 22 h 46"/>
                  <a:gd name="T16" fmla="*/ 267 w 291"/>
                  <a:gd name="T17" fmla="*/ 26 h 46"/>
                  <a:gd name="T18" fmla="*/ 269 w 291"/>
                  <a:gd name="T19" fmla="*/ 29 h 46"/>
                  <a:gd name="T20" fmla="*/ 272 w 291"/>
                  <a:gd name="T21" fmla="*/ 30 h 46"/>
                  <a:gd name="T22" fmla="*/ 276 w 291"/>
                  <a:gd name="T23" fmla="*/ 28 h 46"/>
                  <a:gd name="T24" fmla="*/ 287 w 291"/>
                  <a:gd name="T25" fmla="*/ 9 h 46"/>
                  <a:gd name="T26" fmla="*/ 291 w 291"/>
                  <a:gd name="T27" fmla="*/ 1 h 46"/>
                  <a:gd name="T28" fmla="*/ 291 w 291"/>
                  <a:gd name="T2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1" h="46">
                    <a:moveTo>
                      <a:pt x="5" y="0"/>
                    </a:moveTo>
                    <a:cubicBezTo>
                      <a:pt x="0" y="0"/>
                      <a:pt x="0" y="0"/>
                      <a:pt x="0" y="0"/>
                    </a:cubicBezTo>
                    <a:cubicBezTo>
                      <a:pt x="0" y="46"/>
                      <a:pt x="0" y="46"/>
                      <a:pt x="0" y="46"/>
                    </a:cubicBezTo>
                    <a:cubicBezTo>
                      <a:pt x="5" y="46"/>
                      <a:pt x="5" y="46"/>
                      <a:pt x="5" y="46"/>
                    </a:cubicBezTo>
                    <a:cubicBezTo>
                      <a:pt x="5" y="0"/>
                      <a:pt x="5" y="0"/>
                      <a:pt x="5" y="0"/>
                    </a:cubicBezTo>
                    <a:moveTo>
                      <a:pt x="291" y="0"/>
                    </a:moveTo>
                    <a:cubicBezTo>
                      <a:pt x="280" y="0"/>
                      <a:pt x="280" y="0"/>
                      <a:pt x="280" y="0"/>
                    </a:cubicBezTo>
                    <a:cubicBezTo>
                      <a:pt x="277" y="8"/>
                      <a:pt x="273" y="16"/>
                      <a:pt x="268" y="22"/>
                    </a:cubicBezTo>
                    <a:cubicBezTo>
                      <a:pt x="267" y="23"/>
                      <a:pt x="267" y="25"/>
                      <a:pt x="267" y="26"/>
                    </a:cubicBezTo>
                    <a:cubicBezTo>
                      <a:pt x="267" y="27"/>
                      <a:pt x="268" y="28"/>
                      <a:pt x="269" y="29"/>
                    </a:cubicBezTo>
                    <a:cubicBezTo>
                      <a:pt x="270" y="30"/>
                      <a:pt x="271" y="30"/>
                      <a:pt x="272" y="30"/>
                    </a:cubicBezTo>
                    <a:cubicBezTo>
                      <a:pt x="274" y="30"/>
                      <a:pt x="275" y="30"/>
                      <a:pt x="276" y="28"/>
                    </a:cubicBezTo>
                    <a:cubicBezTo>
                      <a:pt x="281" y="23"/>
                      <a:pt x="284" y="16"/>
                      <a:pt x="287" y="9"/>
                    </a:cubicBezTo>
                    <a:cubicBezTo>
                      <a:pt x="289" y="7"/>
                      <a:pt x="290" y="4"/>
                      <a:pt x="291" y="1"/>
                    </a:cubicBezTo>
                    <a:cubicBezTo>
                      <a:pt x="291" y="0"/>
                      <a:pt x="291" y="0"/>
                      <a:pt x="291"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0" name="íṡ1ïḋè"/>
              <p:cNvSpPr/>
              <p:nvPr/>
            </p:nvSpPr>
            <p:spPr bwMode="auto">
              <a:xfrm>
                <a:off x="4418" y="2741"/>
                <a:ext cx="74" cy="5"/>
              </a:xfrm>
              <a:custGeom>
                <a:avLst/>
                <a:gdLst>
                  <a:gd name="T0" fmla="*/ 73 w 73"/>
                  <a:gd name="T1" fmla="*/ 0 h 5"/>
                  <a:gd name="T2" fmla="*/ 5 w 73"/>
                  <a:gd name="T3" fmla="*/ 0 h 5"/>
                  <a:gd name="T4" fmla="*/ 0 w 73"/>
                  <a:gd name="T5" fmla="*/ 5 h 5"/>
                  <a:gd name="T6" fmla="*/ 68 w 73"/>
                  <a:gd name="T7" fmla="*/ 5 h 5"/>
                  <a:gd name="T8" fmla="*/ 73 w 73"/>
                  <a:gd name="T9" fmla="*/ 0 h 5"/>
                </a:gdLst>
                <a:ahLst/>
                <a:cxnLst>
                  <a:cxn ang="0">
                    <a:pos x="T0" y="T1"/>
                  </a:cxn>
                  <a:cxn ang="0">
                    <a:pos x="T2" y="T3"/>
                  </a:cxn>
                  <a:cxn ang="0">
                    <a:pos x="T4" y="T5"/>
                  </a:cxn>
                  <a:cxn ang="0">
                    <a:pos x="T6" y="T7"/>
                  </a:cxn>
                  <a:cxn ang="0">
                    <a:pos x="T8" y="T9"/>
                  </a:cxn>
                </a:cxnLst>
                <a:rect l="0" t="0" r="r" b="b"/>
                <a:pathLst>
                  <a:path w="73" h="5">
                    <a:moveTo>
                      <a:pt x="73" y="0"/>
                    </a:moveTo>
                    <a:cubicBezTo>
                      <a:pt x="5" y="0"/>
                      <a:pt x="5" y="0"/>
                      <a:pt x="5" y="0"/>
                    </a:cubicBezTo>
                    <a:cubicBezTo>
                      <a:pt x="2" y="0"/>
                      <a:pt x="0" y="2"/>
                      <a:pt x="0" y="5"/>
                    </a:cubicBezTo>
                    <a:cubicBezTo>
                      <a:pt x="68" y="5"/>
                      <a:pt x="68" y="5"/>
                      <a:pt x="68" y="5"/>
                    </a:cubicBezTo>
                    <a:cubicBezTo>
                      <a:pt x="68" y="2"/>
                      <a:pt x="70" y="0"/>
                      <a:pt x="73"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1" name="iṧliḑê"/>
              <p:cNvSpPr/>
              <p:nvPr/>
            </p:nvSpPr>
            <p:spPr bwMode="auto">
              <a:xfrm>
                <a:off x="4564" y="2699"/>
                <a:ext cx="25" cy="19"/>
              </a:xfrm>
              <a:custGeom>
                <a:avLst/>
                <a:gdLst>
                  <a:gd name="T0" fmla="*/ 13 w 25"/>
                  <a:gd name="T1" fmla="*/ 0 h 19"/>
                  <a:gd name="T2" fmla="*/ 0 w 25"/>
                  <a:gd name="T3" fmla="*/ 0 h 19"/>
                  <a:gd name="T4" fmla="*/ 7 w 25"/>
                  <a:gd name="T5" fmla="*/ 8 h 19"/>
                  <a:gd name="T6" fmla="*/ 16 w 25"/>
                  <a:gd name="T7" fmla="*/ 17 h 19"/>
                  <a:gd name="T8" fmla="*/ 19 w 25"/>
                  <a:gd name="T9" fmla="*/ 19 h 19"/>
                  <a:gd name="T10" fmla="*/ 23 w 25"/>
                  <a:gd name="T11" fmla="*/ 17 h 19"/>
                  <a:gd name="T12" fmla="*/ 23 w 25"/>
                  <a:gd name="T13" fmla="*/ 10 h 19"/>
                  <a:gd name="T14" fmla="*/ 14 w 25"/>
                  <a:gd name="T15" fmla="*/ 1 h 19"/>
                  <a:gd name="T16" fmla="*/ 13 w 25"/>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9">
                    <a:moveTo>
                      <a:pt x="13" y="0"/>
                    </a:moveTo>
                    <a:cubicBezTo>
                      <a:pt x="0" y="0"/>
                      <a:pt x="0" y="0"/>
                      <a:pt x="0" y="0"/>
                    </a:cubicBezTo>
                    <a:cubicBezTo>
                      <a:pt x="2" y="3"/>
                      <a:pt x="5" y="6"/>
                      <a:pt x="7" y="8"/>
                    </a:cubicBezTo>
                    <a:cubicBezTo>
                      <a:pt x="16" y="17"/>
                      <a:pt x="16" y="17"/>
                      <a:pt x="16" y="17"/>
                    </a:cubicBezTo>
                    <a:cubicBezTo>
                      <a:pt x="17" y="18"/>
                      <a:pt x="18" y="19"/>
                      <a:pt x="19" y="19"/>
                    </a:cubicBezTo>
                    <a:cubicBezTo>
                      <a:pt x="21" y="19"/>
                      <a:pt x="22" y="18"/>
                      <a:pt x="23" y="17"/>
                    </a:cubicBezTo>
                    <a:cubicBezTo>
                      <a:pt x="25" y="15"/>
                      <a:pt x="25" y="12"/>
                      <a:pt x="23" y="10"/>
                    </a:cubicBezTo>
                    <a:cubicBezTo>
                      <a:pt x="14" y="1"/>
                      <a:pt x="14" y="1"/>
                      <a:pt x="14" y="1"/>
                    </a:cubicBezTo>
                    <a:cubicBezTo>
                      <a:pt x="14" y="1"/>
                      <a:pt x="14" y="1"/>
                      <a:pt x="13"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2" name="iṥļíḓé"/>
              <p:cNvSpPr/>
              <p:nvPr/>
            </p:nvSpPr>
            <p:spPr bwMode="auto">
              <a:xfrm>
                <a:off x="4497" y="2729"/>
                <a:ext cx="137" cy="17"/>
              </a:xfrm>
              <a:custGeom>
                <a:avLst/>
                <a:gdLst>
                  <a:gd name="T0" fmla="*/ 135 w 135"/>
                  <a:gd name="T1" fmla="*/ 0 h 17"/>
                  <a:gd name="T2" fmla="*/ 0 w 135"/>
                  <a:gd name="T3" fmla="*/ 17 h 17"/>
                  <a:gd name="T4" fmla="*/ 0 w 135"/>
                  <a:gd name="T5" fmla="*/ 17 h 17"/>
                  <a:gd name="T6" fmla="*/ 135 w 135"/>
                  <a:gd name="T7" fmla="*/ 17 h 17"/>
                  <a:gd name="T8" fmla="*/ 135 w 135"/>
                  <a:gd name="T9" fmla="*/ 0 h 17"/>
                </a:gdLst>
                <a:ahLst/>
                <a:cxnLst>
                  <a:cxn ang="0">
                    <a:pos x="T0" y="T1"/>
                  </a:cxn>
                  <a:cxn ang="0">
                    <a:pos x="T2" y="T3"/>
                  </a:cxn>
                  <a:cxn ang="0">
                    <a:pos x="T4" y="T5"/>
                  </a:cxn>
                  <a:cxn ang="0">
                    <a:pos x="T6" y="T7"/>
                  </a:cxn>
                  <a:cxn ang="0">
                    <a:pos x="T8" y="T9"/>
                  </a:cxn>
                </a:cxnLst>
                <a:rect l="0" t="0" r="r" b="b"/>
                <a:pathLst>
                  <a:path w="135" h="17">
                    <a:moveTo>
                      <a:pt x="135" y="0"/>
                    </a:moveTo>
                    <a:cubicBezTo>
                      <a:pt x="0" y="17"/>
                      <a:pt x="0" y="17"/>
                      <a:pt x="0" y="17"/>
                    </a:cubicBezTo>
                    <a:cubicBezTo>
                      <a:pt x="0" y="17"/>
                      <a:pt x="0" y="17"/>
                      <a:pt x="0" y="17"/>
                    </a:cubicBezTo>
                    <a:cubicBezTo>
                      <a:pt x="135" y="17"/>
                      <a:pt x="135" y="17"/>
                      <a:pt x="135" y="17"/>
                    </a:cubicBezTo>
                    <a:cubicBezTo>
                      <a:pt x="135" y="0"/>
                      <a:pt x="135" y="0"/>
                      <a:pt x="135" y="0"/>
                    </a:cubicBezTo>
                  </a:path>
                </a:pathLst>
              </a:custGeom>
              <a:solidFill>
                <a:srgbClr val="B16C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3" name="îs1îḋè"/>
              <p:cNvSpPr/>
              <p:nvPr/>
            </p:nvSpPr>
            <p:spPr bwMode="auto">
              <a:xfrm>
                <a:off x="4487" y="2722"/>
                <a:ext cx="152" cy="24"/>
              </a:xfrm>
              <a:custGeom>
                <a:avLst/>
                <a:gdLst>
                  <a:gd name="T0" fmla="*/ 5 w 150"/>
                  <a:gd name="T1" fmla="*/ 18 h 23"/>
                  <a:gd name="T2" fmla="*/ 5 w 150"/>
                  <a:gd name="T3" fmla="*/ 18 h 23"/>
                  <a:gd name="T4" fmla="*/ 0 w 150"/>
                  <a:gd name="T5" fmla="*/ 23 h 23"/>
                  <a:gd name="T6" fmla="*/ 10 w 150"/>
                  <a:gd name="T7" fmla="*/ 23 h 23"/>
                  <a:gd name="T8" fmla="*/ 10 w 150"/>
                  <a:gd name="T9" fmla="*/ 23 h 23"/>
                  <a:gd name="T10" fmla="*/ 9 w 150"/>
                  <a:gd name="T11" fmla="*/ 21 h 23"/>
                  <a:gd name="T12" fmla="*/ 8 w 150"/>
                  <a:gd name="T13" fmla="*/ 19 h 23"/>
                  <a:gd name="T14" fmla="*/ 5 w 150"/>
                  <a:gd name="T15" fmla="*/ 18 h 23"/>
                  <a:gd name="T16" fmla="*/ 150 w 150"/>
                  <a:gd name="T17" fmla="*/ 0 h 23"/>
                  <a:gd name="T18" fmla="*/ 145 w 150"/>
                  <a:gd name="T19" fmla="*/ 5 h 23"/>
                  <a:gd name="T20" fmla="*/ 145 w 150"/>
                  <a:gd name="T21" fmla="*/ 6 h 23"/>
                  <a:gd name="T22" fmla="*/ 145 w 150"/>
                  <a:gd name="T23" fmla="*/ 23 h 23"/>
                  <a:gd name="T24" fmla="*/ 150 w 150"/>
                  <a:gd name="T25" fmla="*/ 23 h 23"/>
                  <a:gd name="T26" fmla="*/ 150 w 150"/>
                  <a:gd name="T27" fmla="*/ 0 h 23"/>
                  <a:gd name="T28" fmla="*/ 150 w 150"/>
                  <a:gd name="T2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0" h="23">
                    <a:moveTo>
                      <a:pt x="5" y="18"/>
                    </a:moveTo>
                    <a:cubicBezTo>
                      <a:pt x="5" y="18"/>
                      <a:pt x="5" y="18"/>
                      <a:pt x="5" y="18"/>
                    </a:cubicBezTo>
                    <a:cubicBezTo>
                      <a:pt x="2" y="18"/>
                      <a:pt x="0" y="20"/>
                      <a:pt x="0" y="23"/>
                    </a:cubicBezTo>
                    <a:cubicBezTo>
                      <a:pt x="10" y="23"/>
                      <a:pt x="10" y="23"/>
                      <a:pt x="10" y="23"/>
                    </a:cubicBezTo>
                    <a:cubicBezTo>
                      <a:pt x="10" y="23"/>
                      <a:pt x="10" y="23"/>
                      <a:pt x="10" y="23"/>
                    </a:cubicBezTo>
                    <a:cubicBezTo>
                      <a:pt x="10" y="22"/>
                      <a:pt x="10" y="21"/>
                      <a:pt x="9" y="21"/>
                    </a:cubicBezTo>
                    <a:cubicBezTo>
                      <a:pt x="9" y="20"/>
                      <a:pt x="9" y="20"/>
                      <a:pt x="8" y="19"/>
                    </a:cubicBezTo>
                    <a:cubicBezTo>
                      <a:pt x="7" y="19"/>
                      <a:pt x="6" y="18"/>
                      <a:pt x="5" y="18"/>
                    </a:cubicBezTo>
                    <a:moveTo>
                      <a:pt x="150" y="0"/>
                    </a:moveTo>
                    <a:cubicBezTo>
                      <a:pt x="147" y="0"/>
                      <a:pt x="145" y="3"/>
                      <a:pt x="145" y="5"/>
                    </a:cubicBezTo>
                    <a:cubicBezTo>
                      <a:pt x="145" y="6"/>
                      <a:pt x="145" y="6"/>
                      <a:pt x="145" y="6"/>
                    </a:cubicBezTo>
                    <a:cubicBezTo>
                      <a:pt x="145" y="23"/>
                      <a:pt x="145" y="23"/>
                      <a:pt x="145" y="23"/>
                    </a:cubicBezTo>
                    <a:cubicBezTo>
                      <a:pt x="150" y="23"/>
                      <a:pt x="150" y="23"/>
                      <a:pt x="150" y="23"/>
                    </a:cubicBezTo>
                    <a:cubicBezTo>
                      <a:pt x="150" y="0"/>
                      <a:pt x="150" y="0"/>
                      <a:pt x="150" y="0"/>
                    </a:cubicBezTo>
                    <a:cubicBezTo>
                      <a:pt x="150" y="0"/>
                      <a:pt x="150" y="0"/>
                      <a:pt x="150"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4" name="îşľíḋe"/>
              <p:cNvSpPr/>
              <p:nvPr/>
            </p:nvSpPr>
            <p:spPr bwMode="auto">
              <a:xfrm>
                <a:off x="4444" y="2751"/>
                <a:ext cx="42" cy="819"/>
              </a:xfrm>
              <a:prstGeom prst="rect">
                <a:avLst/>
              </a:prstGeom>
              <a:solidFill>
                <a:srgbClr val="AB675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85" name="îṡļiḍè"/>
              <p:cNvSpPr/>
              <p:nvPr/>
            </p:nvSpPr>
            <p:spPr bwMode="auto">
              <a:xfrm>
                <a:off x="4444" y="2751"/>
                <a:ext cx="42" cy="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86" name="iŝľiḓê"/>
              <p:cNvSpPr/>
              <p:nvPr/>
            </p:nvSpPr>
            <p:spPr bwMode="auto">
              <a:xfrm>
                <a:off x="4444" y="2751"/>
                <a:ext cx="43" cy="821"/>
              </a:xfrm>
              <a:custGeom>
                <a:avLst/>
                <a:gdLst>
                  <a:gd name="T0" fmla="*/ 43 w 43"/>
                  <a:gd name="T1" fmla="*/ 0 h 821"/>
                  <a:gd name="T2" fmla="*/ 42 w 43"/>
                  <a:gd name="T3" fmla="*/ 0 h 821"/>
                  <a:gd name="T4" fmla="*/ 42 w 43"/>
                  <a:gd name="T5" fmla="*/ 819 h 821"/>
                  <a:gd name="T6" fmla="*/ 0 w 43"/>
                  <a:gd name="T7" fmla="*/ 819 h 821"/>
                  <a:gd name="T8" fmla="*/ 0 w 43"/>
                  <a:gd name="T9" fmla="*/ 821 h 821"/>
                  <a:gd name="T10" fmla="*/ 43 w 43"/>
                  <a:gd name="T11" fmla="*/ 821 h 821"/>
                  <a:gd name="T12" fmla="*/ 43 w 43"/>
                  <a:gd name="T13" fmla="*/ 0 h 821"/>
                </a:gdLst>
                <a:ahLst/>
                <a:cxnLst>
                  <a:cxn ang="0">
                    <a:pos x="T0" y="T1"/>
                  </a:cxn>
                  <a:cxn ang="0">
                    <a:pos x="T2" y="T3"/>
                  </a:cxn>
                  <a:cxn ang="0">
                    <a:pos x="T4" y="T5"/>
                  </a:cxn>
                  <a:cxn ang="0">
                    <a:pos x="T6" y="T7"/>
                  </a:cxn>
                  <a:cxn ang="0">
                    <a:pos x="T8" y="T9"/>
                  </a:cxn>
                  <a:cxn ang="0">
                    <a:pos x="T10" y="T11"/>
                  </a:cxn>
                  <a:cxn ang="0">
                    <a:pos x="T12" y="T13"/>
                  </a:cxn>
                </a:cxnLst>
                <a:rect l="0" t="0" r="r" b="b"/>
                <a:pathLst>
                  <a:path w="43" h="821">
                    <a:moveTo>
                      <a:pt x="43" y="0"/>
                    </a:moveTo>
                    <a:lnTo>
                      <a:pt x="42" y="0"/>
                    </a:lnTo>
                    <a:lnTo>
                      <a:pt x="42" y="819"/>
                    </a:lnTo>
                    <a:lnTo>
                      <a:pt x="0" y="819"/>
                    </a:lnTo>
                    <a:lnTo>
                      <a:pt x="0" y="821"/>
                    </a:lnTo>
                    <a:lnTo>
                      <a:pt x="43" y="821"/>
                    </a:lnTo>
                    <a:lnTo>
                      <a:pt x="43" y="0"/>
                    </a:lnTo>
                    <a:close/>
                  </a:path>
                </a:pathLst>
              </a:custGeom>
              <a:solidFill>
                <a:srgbClr val="640B1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7" name="îśḷiḍê"/>
              <p:cNvSpPr/>
              <p:nvPr/>
            </p:nvSpPr>
            <p:spPr bwMode="auto">
              <a:xfrm>
                <a:off x="4444" y="2751"/>
                <a:ext cx="43" cy="821"/>
              </a:xfrm>
              <a:custGeom>
                <a:avLst/>
                <a:gdLst>
                  <a:gd name="T0" fmla="*/ 43 w 43"/>
                  <a:gd name="T1" fmla="*/ 0 h 821"/>
                  <a:gd name="T2" fmla="*/ 42 w 43"/>
                  <a:gd name="T3" fmla="*/ 0 h 821"/>
                  <a:gd name="T4" fmla="*/ 42 w 43"/>
                  <a:gd name="T5" fmla="*/ 819 h 821"/>
                  <a:gd name="T6" fmla="*/ 0 w 43"/>
                  <a:gd name="T7" fmla="*/ 819 h 821"/>
                  <a:gd name="T8" fmla="*/ 0 w 43"/>
                  <a:gd name="T9" fmla="*/ 821 h 821"/>
                  <a:gd name="T10" fmla="*/ 43 w 43"/>
                  <a:gd name="T11" fmla="*/ 821 h 821"/>
                  <a:gd name="T12" fmla="*/ 43 w 43"/>
                  <a:gd name="T13" fmla="*/ 0 h 821"/>
                </a:gdLst>
                <a:ahLst/>
                <a:cxnLst>
                  <a:cxn ang="0">
                    <a:pos x="T0" y="T1"/>
                  </a:cxn>
                  <a:cxn ang="0">
                    <a:pos x="T2" y="T3"/>
                  </a:cxn>
                  <a:cxn ang="0">
                    <a:pos x="T4" y="T5"/>
                  </a:cxn>
                  <a:cxn ang="0">
                    <a:pos x="T6" y="T7"/>
                  </a:cxn>
                  <a:cxn ang="0">
                    <a:pos x="T8" y="T9"/>
                  </a:cxn>
                  <a:cxn ang="0">
                    <a:pos x="T10" y="T11"/>
                  </a:cxn>
                  <a:cxn ang="0">
                    <a:pos x="T12" y="T13"/>
                  </a:cxn>
                </a:cxnLst>
                <a:rect l="0" t="0" r="r" b="b"/>
                <a:pathLst>
                  <a:path w="43" h="821">
                    <a:moveTo>
                      <a:pt x="43" y="0"/>
                    </a:moveTo>
                    <a:lnTo>
                      <a:pt x="42" y="0"/>
                    </a:lnTo>
                    <a:lnTo>
                      <a:pt x="42" y="819"/>
                    </a:lnTo>
                    <a:lnTo>
                      <a:pt x="0" y="819"/>
                    </a:lnTo>
                    <a:lnTo>
                      <a:pt x="0" y="821"/>
                    </a:lnTo>
                    <a:lnTo>
                      <a:pt x="43" y="821"/>
                    </a:lnTo>
                    <a:lnTo>
                      <a:pt x="4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8" name="iŝlïḓe"/>
              <p:cNvSpPr/>
              <p:nvPr/>
            </p:nvSpPr>
            <p:spPr bwMode="auto">
              <a:xfrm>
                <a:off x="4444" y="2749"/>
                <a:ext cx="43" cy="2"/>
              </a:xfrm>
              <a:custGeom>
                <a:avLst/>
                <a:gdLst>
                  <a:gd name="T0" fmla="*/ 43 w 43"/>
                  <a:gd name="T1" fmla="*/ 0 h 2"/>
                  <a:gd name="T2" fmla="*/ 0 w 43"/>
                  <a:gd name="T3" fmla="*/ 0 h 2"/>
                  <a:gd name="T4" fmla="*/ 0 w 43"/>
                  <a:gd name="T5" fmla="*/ 2 h 2"/>
                  <a:gd name="T6" fmla="*/ 42 w 43"/>
                  <a:gd name="T7" fmla="*/ 2 h 2"/>
                  <a:gd name="T8" fmla="*/ 43 w 43"/>
                  <a:gd name="T9" fmla="*/ 2 h 2"/>
                  <a:gd name="T10" fmla="*/ 43 w 43"/>
                  <a:gd name="T11" fmla="*/ 0 h 2"/>
                </a:gdLst>
                <a:ahLst/>
                <a:cxnLst>
                  <a:cxn ang="0">
                    <a:pos x="T0" y="T1"/>
                  </a:cxn>
                  <a:cxn ang="0">
                    <a:pos x="T2" y="T3"/>
                  </a:cxn>
                  <a:cxn ang="0">
                    <a:pos x="T4" y="T5"/>
                  </a:cxn>
                  <a:cxn ang="0">
                    <a:pos x="T6" y="T7"/>
                  </a:cxn>
                  <a:cxn ang="0">
                    <a:pos x="T8" y="T9"/>
                  </a:cxn>
                  <a:cxn ang="0">
                    <a:pos x="T10" y="T11"/>
                  </a:cxn>
                </a:cxnLst>
                <a:rect l="0" t="0" r="r" b="b"/>
                <a:pathLst>
                  <a:path w="43" h="2">
                    <a:moveTo>
                      <a:pt x="43" y="0"/>
                    </a:moveTo>
                    <a:lnTo>
                      <a:pt x="0" y="0"/>
                    </a:lnTo>
                    <a:lnTo>
                      <a:pt x="0" y="2"/>
                    </a:lnTo>
                    <a:lnTo>
                      <a:pt x="42" y="2"/>
                    </a:lnTo>
                    <a:lnTo>
                      <a:pt x="43" y="2"/>
                    </a:lnTo>
                    <a:lnTo>
                      <a:pt x="43" y="0"/>
                    </a:lnTo>
                    <a:close/>
                  </a:path>
                </a:pathLst>
              </a:custGeom>
              <a:solidFill>
                <a:srgbClr val="640B1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9" name="ïŝ1îḋe"/>
              <p:cNvSpPr/>
              <p:nvPr/>
            </p:nvSpPr>
            <p:spPr bwMode="auto">
              <a:xfrm>
                <a:off x="4444" y="2749"/>
                <a:ext cx="43" cy="2"/>
              </a:xfrm>
              <a:custGeom>
                <a:avLst/>
                <a:gdLst>
                  <a:gd name="T0" fmla="*/ 43 w 43"/>
                  <a:gd name="T1" fmla="*/ 0 h 2"/>
                  <a:gd name="T2" fmla="*/ 0 w 43"/>
                  <a:gd name="T3" fmla="*/ 0 h 2"/>
                  <a:gd name="T4" fmla="*/ 0 w 43"/>
                  <a:gd name="T5" fmla="*/ 2 h 2"/>
                  <a:gd name="T6" fmla="*/ 42 w 43"/>
                  <a:gd name="T7" fmla="*/ 2 h 2"/>
                  <a:gd name="T8" fmla="*/ 43 w 43"/>
                  <a:gd name="T9" fmla="*/ 2 h 2"/>
                  <a:gd name="T10" fmla="*/ 43 w 43"/>
                  <a:gd name="T11" fmla="*/ 0 h 2"/>
                </a:gdLst>
                <a:ahLst/>
                <a:cxnLst>
                  <a:cxn ang="0">
                    <a:pos x="T0" y="T1"/>
                  </a:cxn>
                  <a:cxn ang="0">
                    <a:pos x="T2" y="T3"/>
                  </a:cxn>
                  <a:cxn ang="0">
                    <a:pos x="T4" y="T5"/>
                  </a:cxn>
                  <a:cxn ang="0">
                    <a:pos x="T6" y="T7"/>
                  </a:cxn>
                  <a:cxn ang="0">
                    <a:pos x="T8" y="T9"/>
                  </a:cxn>
                  <a:cxn ang="0">
                    <a:pos x="T10" y="T11"/>
                  </a:cxn>
                </a:cxnLst>
                <a:rect l="0" t="0" r="r" b="b"/>
                <a:pathLst>
                  <a:path w="43" h="2">
                    <a:moveTo>
                      <a:pt x="43" y="0"/>
                    </a:moveTo>
                    <a:lnTo>
                      <a:pt x="0" y="0"/>
                    </a:lnTo>
                    <a:lnTo>
                      <a:pt x="0" y="2"/>
                    </a:lnTo>
                    <a:lnTo>
                      <a:pt x="42" y="2"/>
                    </a:lnTo>
                    <a:lnTo>
                      <a:pt x="43" y="2"/>
                    </a:lnTo>
                    <a:lnTo>
                      <a:pt x="4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0" name="iŝľiḑe"/>
              <p:cNvSpPr/>
              <p:nvPr/>
            </p:nvSpPr>
            <p:spPr bwMode="auto">
              <a:xfrm>
                <a:off x="4487" y="2749"/>
                <a:ext cx="5" cy="823"/>
              </a:xfrm>
              <a:custGeom>
                <a:avLst/>
                <a:gdLst>
                  <a:gd name="T0" fmla="*/ 5 w 5"/>
                  <a:gd name="T1" fmla="*/ 0 h 823"/>
                  <a:gd name="T2" fmla="*/ 0 w 5"/>
                  <a:gd name="T3" fmla="*/ 0 h 823"/>
                  <a:gd name="T4" fmla="*/ 0 w 5"/>
                  <a:gd name="T5" fmla="*/ 2 h 823"/>
                  <a:gd name="T6" fmla="*/ 0 w 5"/>
                  <a:gd name="T7" fmla="*/ 823 h 823"/>
                  <a:gd name="T8" fmla="*/ 5 w 5"/>
                  <a:gd name="T9" fmla="*/ 823 h 823"/>
                  <a:gd name="T10" fmla="*/ 5 w 5"/>
                  <a:gd name="T11" fmla="*/ 0 h 823"/>
                </a:gdLst>
                <a:ahLst/>
                <a:cxnLst>
                  <a:cxn ang="0">
                    <a:pos x="T0" y="T1"/>
                  </a:cxn>
                  <a:cxn ang="0">
                    <a:pos x="T2" y="T3"/>
                  </a:cxn>
                  <a:cxn ang="0">
                    <a:pos x="T4" y="T5"/>
                  </a:cxn>
                  <a:cxn ang="0">
                    <a:pos x="T6" y="T7"/>
                  </a:cxn>
                  <a:cxn ang="0">
                    <a:pos x="T8" y="T9"/>
                  </a:cxn>
                  <a:cxn ang="0">
                    <a:pos x="T10" y="T11"/>
                  </a:cxn>
                </a:cxnLst>
                <a:rect l="0" t="0" r="r" b="b"/>
                <a:pathLst>
                  <a:path w="5" h="823">
                    <a:moveTo>
                      <a:pt x="5" y="0"/>
                    </a:moveTo>
                    <a:lnTo>
                      <a:pt x="0" y="0"/>
                    </a:lnTo>
                    <a:lnTo>
                      <a:pt x="0" y="2"/>
                    </a:lnTo>
                    <a:lnTo>
                      <a:pt x="0" y="823"/>
                    </a:lnTo>
                    <a:lnTo>
                      <a:pt x="5" y="823"/>
                    </a:lnTo>
                    <a:lnTo>
                      <a:pt x="5" y="0"/>
                    </a:lnTo>
                    <a:close/>
                  </a:path>
                </a:pathLst>
              </a:custGeom>
              <a:solidFill>
                <a:srgbClr val="640B1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1" name="ís1ide"/>
              <p:cNvSpPr/>
              <p:nvPr/>
            </p:nvSpPr>
            <p:spPr bwMode="auto">
              <a:xfrm>
                <a:off x="4487" y="2749"/>
                <a:ext cx="5" cy="823"/>
              </a:xfrm>
              <a:custGeom>
                <a:avLst/>
                <a:gdLst>
                  <a:gd name="T0" fmla="*/ 5 w 5"/>
                  <a:gd name="T1" fmla="*/ 0 h 823"/>
                  <a:gd name="T2" fmla="*/ 0 w 5"/>
                  <a:gd name="T3" fmla="*/ 0 h 823"/>
                  <a:gd name="T4" fmla="*/ 0 w 5"/>
                  <a:gd name="T5" fmla="*/ 2 h 823"/>
                  <a:gd name="T6" fmla="*/ 0 w 5"/>
                  <a:gd name="T7" fmla="*/ 823 h 823"/>
                  <a:gd name="T8" fmla="*/ 5 w 5"/>
                  <a:gd name="T9" fmla="*/ 823 h 823"/>
                  <a:gd name="T10" fmla="*/ 5 w 5"/>
                  <a:gd name="T11" fmla="*/ 0 h 823"/>
                </a:gdLst>
                <a:ahLst/>
                <a:cxnLst>
                  <a:cxn ang="0">
                    <a:pos x="T0" y="T1"/>
                  </a:cxn>
                  <a:cxn ang="0">
                    <a:pos x="T2" y="T3"/>
                  </a:cxn>
                  <a:cxn ang="0">
                    <a:pos x="T4" y="T5"/>
                  </a:cxn>
                  <a:cxn ang="0">
                    <a:pos x="T6" y="T7"/>
                  </a:cxn>
                  <a:cxn ang="0">
                    <a:pos x="T8" y="T9"/>
                  </a:cxn>
                  <a:cxn ang="0">
                    <a:pos x="T10" y="T11"/>
                  </a:cxn>
                </a:cxnLst>
                <a:rect l="0" t="0" r="r" b="b"/>
                <a:pathLst>
                  <a:path w="5" h="823">
                    <a:moveTo>
                      <a:pt x="5" y="0"/>
                    </a:moveTo>
                    <a:lnTo>
                      <a:pt x="0" y="0"/>
                    </a:lnTo>
                    <a:lnTo>
                      <a:pt x="0" y="2"/>
                    </a:lnTo>
                    <a:lnTo>
                      <a:pt x="0" y="823"/>
                    </a:lnTo>
                    <a:lnTo>
                      <a:pt x="5" y="823"/>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2" name="iṥľiďê"/>
              <p:cNvSpPr/>
              <p:nvPr/>
            </p:nvSpPr>
            <p:spPr bwMode="auto">
              <a:xfrm>
                <a:off x="4326" y="2084"/>
                <a:ext cx="339" cy="615"/>
              </a:xfrm>
              <a:custGeom>
                <a:avLst/>
                <a:gdLst>
                  <a:gd name="T0" fmla="*/ 335 w 335"/>
                  <a:gd name="T1" fmla="*/ 101 h 610"/>
                  <a:gd name="T2" fmla="*/ 335 w 335"/>
                  <a:gd name="T3" fmla="*/ 117 h 610"/>
                  <a:gd name="T4" fmla="*/ 316 w 335"/>
                  <a:gd name="T5" fmla="*/ 610 h 610"/>
                  <a:gd name="T6" fmla="*/ 0 w 335"/>
                  <a:gd name="T7" fmla="*/ 610 h 610"/>
                  <a:gd name="T8" fmla="*/ 0 w 335"/>
                  <a:gd name="T9" fmla="*/ 81 h 610"/>
                  <a:gd name="T10" fmla="*/ 78 w 335"/>
                  <a:gd name="T11" fmla="*/ 2 h 610"/>
                  <a:gd name="T12" fmla="*/ 221 w 335"/>
                  <a:gd name="T13" fmla="*/ 2 h 610"/>
                  <a:gd name="T14" fmla="*/ 335 w 335"/>
                  <a:gd name="T15" fmla="*/ 101 h 6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5" h="610">
                    <a:moveTo>
                      <a:pt x="335" y="101"/>
                    </a:moveTo>
                    <a:cubicBezTo>
                      <a:pt x="335" y="117"/>
                      <a:pt x="335" y="117"/>
                      <a:pt x="335" y="117"/>
                    </a:cubicBezTo>
                    <a:cubicBezTo>
                      <a:pt x="316" y="610"/>
                      <a:pt x="316" y="610"/>
                      <a:pt x="316" y="610"/>
                    </a:cubicBezTo>
                    <a:cubicBezTo>
                      <a:pt x="0" y="610"/>
                      <a:pt x="0" y="610"/>
                      <a:pt x="0" y="610"/>
                    </a:cubicBezTo>
                    <a:cubicBezTo>
                      <a:pt x="0" y="81"/>
                      <a:pt x="0" y="81"/>
                      <a:pt x="0" y="81"/>
                    </a:cubicBezTo>
                    <a:cubicBezTo>
                      <a:pt x="0" y="37"/>
                      <a:pt x="35" y="2"/>
                      <a:pt x="78" y="2"/>
                    </a:cubicBezTo>
                    <a:cubicBezTo>
                      <a:pt x="221" y="2"/>
                      <a:pt x="221" y="2"/>
                      <a:pt x="221" y="2"/>
                    </a:cubicBezTo>
                    <a:cubicBezTo>
                      <a:pt x="270" y="0"/>
                      <a:pt x="335" y="30"/>
                      <a:pt x="335" y="101"/>
                    </a:cubicBezTo>
                    <a:close/>
                  </a:path>
                </a:pathLst>
              </a:custGeom>
              <a:solidFill>
                <a:srgbClr val="C68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3" name="ïŝļîḋé"/>
              <p:cNvSpPr/>
              <p:nvPr/>
            </p:nvSpPr>
            <p:spPr bwMode="auto">
              <a:xfrm>
                <a:off x="4321" y="2081"/>
                <a:ext cx="349" cy="623"/>
              </a:xfrm>
              <a:custGeom>
                <a:avLst/>
                <a:gdLst>
                  <a:gd name="T0" fmla="*/ 340 w 345"/>
                  <a:gd name="T1" fmla="*/ 104 h 618"/>
                  <a:gd name="T2" fmla="*/ 335 w 345"/>
                  <a:gd name="T3" fmla="*/ 104 h 618"/>
                  <a:gd name="T4" fmla="*/ 335 w 345"/>
                  <a:gd name="T5" fmla="*/ 120 h 618"/>
                  <a:gd name="T6" fmla="*/ 316 w 345"/>
                  <a:gd name="T7" fmla="*/ 608 h 618"/>
                  <a:gd name="T8" fmla="*/ 10 w 345"/>
                  <a:gd name="T9" fmla="*/ 608 h 618"/>
                  <a:gd name="T10" fmla="*/ 10 w 345"/>
                  <a:gd name="T11" fmla="*/ 84 h 618"/>
                  <a:gd name="T12" fmla="*/ 32 w 345"/>
                  <a:gd name="T13" fmla="*/ 32 h 618"/>
                  <a:gd name="T14" fmla="*/ 83 w 345"/>
                  <a:gd name="T15" fmla="*/ 10 h 618"/>
                  <a:gd name="T16" fmla="*/ 226 w 345"/>
                  <a:gd name="T17" fmla="*/ 10 h 618"/>
                  <a:gd name="T18" fmla="*/ 226 w 345"/>
                  <a:gd name="T19" fmla="*/ 10 h 618"/>
                  <a:gd name="T20" fmla="*/ 230 w 345"/>
                  <a:gd name="T21" fmla="*/ 10 h 618"/>
                  <a:gd name="T22" fmla="*/ 300 w 345"/>
                  <a:gd name="T23" fmla="*/ 33 h 618"/>
                  <a:gd name="T24" fmla="*/ 325 w 345"/>
                  <a:gd name="T25" fmla="*/ 62 h 618"/>
                  <a:gd name="T26" fmla="*/ 335 w 345"/>
                  <a:gd name="T27" fmla="*/ 104 h 618"/>
                  <a:gd name="T28" fmla="*/ 335 w 345"/>
                  <a:gd name="T29" fmla="*/ 104 h 618"/>
                  <a:gd name="T30" fmla="*/ 335 w 345"/>
                  <a:gd name="T31" fmla="*/ 104 h 618"/>
                  <a:gd name="T32" fmla="*/ 340 w 345"/>
                  <a:gd name="T33" fmla="*/ 104 h 618"/>
                  <a:gd name="T34" fmla="*/ 345 w 345"/>
                  <a:gd name="T35" fmla="*/ 104 h 618"/>
                  <a:gd name="T36" fmla="*/ 334 w 345"/>
                  <a:gd name="T37" fmla="*/ 57 h 618"/>
                  <a:gd name="T38" fmla="*/ 288 w 345"/>
                  <a:gd name="T39" fmla="*/ 14 h 618"/>
                  <a:gd name="T40" fmla="*/ 230 w 345"/>
                  <a:gd name="T41" fmla="*/ 0 h 618"/>
                  <a:gd name="T42" fmla="*/ 225 w 345"/>
                  <a:gd name="T43" fmla="*/ 0 h 618"/>
                  <a:gd name="T44" fmla="*/ 226 w 345"/>
                  <a:gd name="T45" fmla="*/ 5 h 618"/>
                  <a:gd name="T46" fmla="*/ 226 w 345"/>
                  <a:gd name="T47" fmla="*/ 0 h 618"/>
                  <a:gd name="T48" fmla="*/ 83 w 345"/>
                  <a:gd name="T49" fmla="*/ 0 h 618"/>
                  <a:gd name="T50" fmla="*/ 0 w 345"/>
                  <a:gd name="T51" fmla="*/ 84 h 618"/>
                  <a:gd name="T52" fmla="*/ 0 w 345"/>
                  <a:gd name="T53" fmla="*/ 618 h 618"/>
                  <a:gd name="T54" fmla="*/ 326 w 345"/>
                  <a:gd name="T55" fmla="*/ 618 h 618"/>
                  <a:gd name="T56" fmla="*/ 345 w 345"/>
                  <a:gd name="T57" fmla="*/ 120 h 618"/>
                  <a:gd name="T58" fmla="*/ 345 w 345"/>
                  <a:gd name="T59" fmla="*/ 104 h 618"/>
                  <a:gd name="T60" fmla="*/ 340 w 345"/>
                  <a:gd name="T61" fmla="*/ 104 h 618"/>
                  <a:gd name="T62" fmla="*/ 345 w 345"/>
                  <a:gd name="T63" fmla="*/ 104 h 618"/>
                  <a:gd name="T64" fmla="*/ 340 w 345"/>
                  <a:gd name="T65" fmla="*/ 104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5" h="618">
                    <a:moveTo>
                      <a:pt x="340" y="104"/>
                    </a:moveTo>
                    <a:cubicBezTo>
                      <a:pt x="335" y="104"/>
                      <a:pt x="335" y="104"/>
                      <a:pt x="335" y="104"/>
                    </a:cubicBezTo>
                    <a:cubicBezTo>
                      <a:pt x="335" y="120"/>
                      <a:pt x="335" y="120"/>
                      <a:pt x="335" y="120"/>
                    </a:cubicBezTo>
                    <a:cubicBezTo>
                      <a:pt x="316" y="608"/>
                      <a:pt x="316" y="608"/>
                      <a:pt x="316" y="608"/>
                    </a:cubicBezTo>
                    <a:cubicBezTo>
                      <a:pt x="10" y="608"/>
                      <a:pt x="10" y="608"/>
                      <a:pt x="10" y="608"/>
                    </a:cubicBezTo>
                    <a:cubicBezTo>
                      <a:pt x="10" y="84"/>
                      <a:pt x="10" y="84"/>
                      <a:pt x="10" y="84"/>
                    </a:cubicBezTo>
                    <a:cubicBezTo>
                      <a:pt x="10" y="63"/>
                      <a:pt x="18" y="45"/>
                      <a:pt x="32" y="32"/>
                    </a:cubicBezTo>
                    <a:cubicBezTo>
                      <a:pt x="45" y="18"/>
                      <a:pt x="63" y="10"/>
                      <a:pt x="83" y="10"/>
                    </a:cubicBezTo>
                    <a:cubicBezTo>
                      <a:pt x="226" y="10"/>
                      <a:pt x="226" y="10"/>
                      <a:pt x="226" y="10"/>
                    </a:cubicBezTo>
                    <a:cubicBezTo>
                      <a:pt x="226" y="10"/>
                      <a:pt x="226" y="10"/>
                      <a:pt x="226" y="10"/>
                    </a:cubicBezTo>
                    <a:cubicBezTo>
                      <a:pt x="227" y="10"/>
                      <a:pt x="228" y="10"/>
                      <a:pt x="230" y="10"/>
                    </a:cubicBezTo>
                    <a:cubicBezTo>
                      <a:pt x="253" y="10"/>
                      <a:pt x="280" y="17"/>
                      <a:pt x="300" y="33"/>
                    </a:cubicBezTo>
                    <a:cubicBezTo>
                      <a:pt x="310" y="40"/>
                      <a:pt x="319" y="50"/>
                      <a:pt x="325" y="62"/>
                    </a:cubicBezTo>
                    <a:cubicBezTo>
                      <a:pt x="331" y="74"/>
                      <a:pt x="335" y="87"/>
                      <a:pt x="335" y="104"/>
                    </a:cubicBezTo>
                    <a:cubicBezTo>
                      <a:pt x="335" y="104"/>
                      <a:pt x="335" y="104"/>
                      <a:pt x="335" y="104"/>
                    </a:cubicBezTo>
                    <a:cubicBezTo>
                      <a:pt x="335" y="104"/>
                      <a:pt x="335" y="104"/>
                      <a:pt x="335" y="104"/>
                    </a:cubicBezTo>
                    <a:cubicBezTo>
                      <a:pt x="340" y="104"/>
                      <a:pt x="340" y="104"/>
                      <a:pt x="340" y="104"/>
                    </a:cubicBezTo>
                    <a:cubicBezTo>
                      <a:pt x="345" y="104"/>
                      <a:pt x="345" y="104"/>
                      <a:pt x="345" y="104"/>
                    </a:cubicBezTo>
                    <a:cubicBezTo>
                      <a:pt x="345" y="86"/>
                      <a:pt x="341" y="70"/>
                      <a:pt x="334" y="57"/>
                    </a:cubicBezTo>
                    <a:cubicBezTo>
                      <a:pt x="324" y="37"/>
                      <a:pt x="307" y="23"/>
                      <a:pt x="288" y="14"/>
                    </a:cubicBezTo>
                    <a:cubicBezTo>
                      <a:pt x="269" y="4"/>
                      <a:pt x="249" y="0"/>
                      <a:pt x="230" y="0"/>
                    </a:cubicBezTo>
                    <a:cubicBezTo>
                      <a:pt x="228" y="0"/>
                      <a:pt x="227" y="0"/>
                      <a:pt x="225" y="0"/>
                    </a:cubicBezTo>
                    <a:cubicBezTo>
                      <a:pt x="226" y="5"/>
                      <a:pt x="226" y="5"/>
                      <a:pt x="226" y="5"/>
                    </a:cubicBezTo>
                    <a:cubicBezTo>
                      <a:pt x="226" y="0"/>
                      <a:pt x="226" y="0"/>
                      <a:pt x="226" y="0"/>
                    </a:cubicBezTo>
                    <a:cubicBezTo>
                      <a:pt x="83" y="0"/>
                      <a:pt x="83" y="0"/>
                      <a:pt x="83" y="0"/>
                    </a:cubicBezTo>
                    <a:cubicBezTo>
                      <a:pt x="37" y="0"/>
                      <a:pt x="0" y="38"/>
                      <a:pt x="0" y="84"/>
                    </a:cubicBezTo>
                    <a:cubicBezTo>
                      <a:pt x="0" y="618"/>
                      <a:pt x="0" y="618"/>
                      <a:pt x="0" y="618"/>
                    </a:cubicBezTo>
                    <a:cubicBezTo>
                      <a:pt x="326" y="618"/>
                      <a:pt x="326" y="618"/>
                      <a:pt x="326" y="618"/>
                    </a:cubicBezTo>
                    <a:cubicBezTo>
                      <a:pt x="345" y="120"/>
                      <a:pt x="345" y="120"/>
                      <a:pt x="345" y="120"/>
                    </a:cubicBezTo>
                    <a:cubicBezTo>
                      <a:pt x="345" y="104"/>
                      <a:pt x="345" y="104"/>
                      <a:pt x="345" y="104"/>
                    </a:cubicBezTo>
                    <a:cubicBezTo>
                      <a:pt x="340" y="104"/>
                      <a:pt x="340" y="104"/>
                      <a:pt x="340" y="104"/>
                    </a:cubicBezTo>
                    <a:cubicBezTo>
                      <a:pt x="345" y="104"/>
                      <a:pt x="345" y="104"/>
                      <a:pt x="345" y="104"/>
                    </a:cubicBezTo>
                    <a:lnTo>
                      <a:pt x="340" y="104"/>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4" name="iŝļídé"/>
              <p:cNvSpPr/>
              <p:nvPr/>
            </p:nvSpPr>
            <p:spPr bwMode="auto">
              <a:xfrm>
                <a:off x="4417" y="2090"/>
                <a:ext cx="116" cy="230"/>
              </a:xfrm>
              <a:custGeom>
                <a:avLst/>
                <a:gdLst>
                  <a:gd name="T0" fmla="*/ 0 w 116"/>
                  <a:gd name="T1" fmla="*/ 0 h 230"/>
                  <a:gd name="T2" fmla="*/ 0 w 116"/>
                  <a:gd name="T3" fmla="*/ 230 h 230"/>
                  <a:gd name="T4" fmla="*/ 116 w 116"/>
                  <a:gd name="T5" fmla="*/ 8 h 230"/>
                  <a:gd name="T6" fmla="*/ 0 w 116"/>
                  <a:gd name="T7" fmla="*/ 0 h 230"/>
                </a:gdLst>
                <a:ahLst/>
                <a:cxnLst>
                  <a:cxn ang="0">
                    <a:pos x="T0" y="T1"/>
                  </a:cxn>
                  <a:cxn ang="0">
                    <a:pos x="T2" y="T3"/>
                  </a:cxn>
                  <a:cxn ang="0">
                    <a:pos x="T4" y="T5"/>
                  </a:cxn>
                  <a:cxn ang="0">
                    <a:pos x="T6" y="T7"/>
                  </a:cxn>
                </a:cxnLst>
                <a:rect l="0" t="0" r="r" b="b"/>
                <a:pathLst>
                  <a:path w="116" h="230">
                    <a:moveTo>
                      <a:pt x="0" y="0"/>
                    </a:moveTo>
                    <a:lnTo>
                      <a:pt x="0" y="230"/>
                    </a:lnTo>
                    <a:lnTo>
                      <a:pt x="116" y="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5" name="íṣľide"/>
              <p:cNvSpPr/>
              <p:nvPr/>
            </p:nvSpPr>
            <p:spPr bwMode="auto">
              <a:xfrm>
                <a:off x="4412" y="2085"/>
                <a:ext cx="129" cy="255"/>
              </a:xfrm>
              <a:custGeom>
                <a:avLst/>
                <a:gdLst>
                  <a:gd name="T0" fmla="*/ 5 w 129"/>
                  <a:gd name="T1" fmla="*/ 5 h 255"/>
                  <a:gd name="T2" fmla="*/ 0 w 129"/>
                  <a:gd name="T3" fmla="*/ 5 h 255"/>
                  <a:gd name="T4" fmla="*/ 0 w 129"/>
                  <a:gd name="T5" fmla="*/ 255 h 255"/>
                  <a:gd name="T6" fmla="*/ 129 w 129"/>
                  <a:gd name="T7" fmla="*/ 9 h 255"/>
                  <a:gd name="T8" fmla="*/ 0 w 129"/>
                  <a:gd name="T9" fmla="*/ 0 h 255"/>
                  <a:gd name="T10" fmla="*/ 0 w 129"/>
                  <a:gd name="T11" fmla="*/ 5 h 255"/>
                  <a:gd name="T12" fmla="*/ 5 w 129"/>
                  <a:gd name="T13" fmla="*/ 5 h 255"/>
                  <a:gd name="T14" fmla="*/ 4 w 129"/>
                  <a:gd name="T15" fmla="*/ 10 h 255"/>
                  <a:gd name="T16" fmla="*/ 112 w 129"/>
                  <a:gd name="T17" fmla="*/ 18 h 255"/>
                  <a:gd name="T18" fmla="*/ 10 w 129"/>
                  <a:gd name="T19" fmla="*/ 214 h 255"/>
                  <a:gd name="T20" fmla="*/ 10 w 129"/>
                  <a:gd name="T21" fmla="*/ 5 h 255"/>
                  <a:gd name="T22" fmla="*/ 5 w 129"/>
                  <a:gd name="T23" fmla="*/ 5 h 255"/>
                  <a:gd name="T24" fmla="*/ 4 w 129"/>
                  <a:gd name="T25" fmla="*/ 10 h 255"/>
                  <a:gd name="T26" fmla="*/ 5 w 129"/>
                  <a:gd name="T27" fmla="*/ 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255">
                    <a:moveTo>
                      <a:pt x="5" y="5"/>
                    </a:moveTo>
                    <a:lnTo>
                      <a:pt x="0" y="5"/>
                    </a:lnTo>
                    <a:lnTo>
                      <a:pt x="0" y="255"/>
                    </a:lnTo>
                    <a:lnTo>
                      <a:pt x="129" y="9"/>
                    </a:lnTo>
                    <a:lnTo>
                      <a:pt x="0" y="0"/>
                    </a:lnTo>
                    <a:lnTo>
                      <a:pt x="0" y="5"/>
                    </a:lnTo>
                    <a:lnTo>
                      <a:pt x="5" y="5"/>
                    </a:lnTo>
                    <a:lnTo>
                      <a:pt x="4" y="10"/>
                    </a:lnTo>
                    <a:lnTo>
                      <a:pt x="112" y="18"/>
                    </a:lnTo>
                    <a:lnTo>
                      <a:pt x="10" y="214"/>
                    </a:lnTo>
                    <a:lnTo>
                      <a:pt x="10" y="5"/>
                    </a:lnTo>
                    <a:lnTo>
                      <a:pt x="5" y="5"/>
                    </a:lnTo>
                    <a:lnTo>
                      <a:pt x="4" y="10"/>
                    </a:lnTo>
                    <a:lnTo>
                      <a:pt x="5" y="5"/>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6" name="íṥḷîḓe"/>
              <p:cNvSpPr/>
              <p:nvPr/>
            </p:nvSpPr>
            <p:spPr bwMode="auto">
              <a:xfrm>
                <a:off x="4419" y="2021"/>
                <a:ext cx="122" cy="105"/>
              </a:xfrm>
              <a:custGeom>
                <a:avLst/>
                <a:gdLst>
                  <a:gd name="T0" fmla="*/ 120 w 120"/>
                  <a:gd name="T1" fmla="*/ 0 h 104"/>
                  <a:gd name="T2" fmla="*/ 120 w 120"/>
                  <a:gd name="T3" fmla="*/ 49 h 104"/>
                  <a:gd name="T4" fmla="*/ 120 w 120"/>
                  <a:gd name="T5" fmla="*/ 53 h 104"/>
                  <a:gd name="T6" fmla="*/ 65 w 120"/>
                  <a:gd name="T7" fmla="*/ 104 h 104"/>
                  <a:gd name="T8" fmla="*/ 7 w 120"/>
                  <a:gd name="T9" fmla="*/ 104 h 104"/>
                  <a:gd name="T10" fmla="*/ 0 w 120"/>
                  <a:gd name="T11" fmla="*/ 97 h 104"/>
                  <a:gd name="T12" fmla="*/ 0 w 120"/>
                  <a:gd name="T13" fmla="*/ 18 h 104"/>
                  <a:gd name="T14" fmla="*/ 120 w 120"/>
                  <a:gd name="T15" fmla="*/ 0 h 1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04">
                    <a:moveTo>
                      <a:pt x="120" y="0"/>
                    </a:moveTo>
                    <a:cubicBezTo>
                      <a:pt x="120" y="49"/>
                      <a:pt x="120" y="49"/>
                      <a:pt x="120" y="49"/>
                    </a:cubicBezTo>
                    <a:cubicBezTo>
                      <a:pt x="120" y="50"/>
                      <a:pt x="120" y="52"/>
                      <a:pt x="120" y="53"/>
                    </a:cubicBezTo>
                    <a:cubicBezTo>
                      <a:pt x="117" y="81"/>
                      <a:pt x="94" y="104"/>
                      <a:pt x="65" y="104"/>
                    </a:cubicBezTo>
                    <a:cubicBezTo>
                      <a:pt x="7" y="104"/>
                      <a:pt x="7" y="104"/>
                      <a:pt x="7" y="104"/>
                    </a:cubicBezTo>
                    <a:cubicBezTo>
                      <a:pt x="3" y="104"/>
                      <a:pt x="0" y="101"/>
                      <a:pt x="0" y="97"/>
                    </a:cubicBezTo>
                    <a:cubicBezTo>
                      <a:pt x="0" y="18"/>
                      <a:pt x="0" y="18"/>
                      <a:pt x="0" y="18"/>
                    </a:cubicBezTo>
                    <a:lnTo>
                      <a:pt x="120" y="0"/>
                    </a:lnTo>
                    <a:close/>
                  </a:path>
                </a:pathLst>
              </a:custGeom>
              <a:solidFill>
                <a:srgbClr val="FFED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7" name="îšḷiḑè"/>
              <p:cNvSpPr/>
              <p:nvPr/>
            </p:nvSpPr>
            <p:spPr bwMode="auto">
              <a:xfrm>
                <a:off x="4414" y="2015"/>
                <a:ext cx="132" cy="116"/>
              </a:xfrm>
              <a:custGeom>
                <a:avLst/>
                <a:gdLst>
                  <a:gd name="T0" fmla="*/ 125 w 130"/>
                  <a:gd name="T1" fmla="*/ 6 h 115"/>
                  <a:gd name="T2" fmla="*/ 120 w 130"/>
                  <a:gd name="T3" fmla="*/ 6 h 115"/>
                  <a:gd name="T4" fmla="*/ 120 w 130"/>
                  <a:gd name="T5" fmla="*/ 55 h 115"/>
                  <a:gd name="T6" fmla="*/ 120 w 130"/>
                  <a:gd name="T7" fmla="*/ 59 h 115"/>
                  <a:gd name="T8" fmla="*/ 120 w 130"/>
                  <a:gd name="T9" fmla="*/ 59 h 115"/>
                  <a:gd name="T10" fmla="*/ 70 w 130"/>
                  <a:gd name="T11" fmla="*/ 105 h 115"/>
                  <a:gd name="T12" fmla="*/ 12 w 130"/>
                  <a:gd name="T13" fmla="*/ 105 h 115"/>
                  <a:gd name="T14" fmla="*/ 10 w 130"/>
                  <a:gd name="T15" fmla="*/ 103 h 115"/>
                  <a:gd name="T16" fmla="*/ 10 w 130"/>
                  <a:gd name="T17" fmla="*/ 28 h 115"/>
                  <a:gd name="T18" fmla="*/ 126 w 130"/>
                  <a:gd name="T19" fmla="*/ 11 h 115"/>
                  <a:gd name="T20" fmla="*/ 125 w 130"/>
                  <a:gd name="T21" fmla="*/ 6 h 115"/>
                  <a:gd name="T22" fmla="*/ 120 w 130"/>
                  <a:gd name="T23" fmla="*/ 6 h 115"/>
                  <a:gd name="T24" fmla="*/ 125 w 130"/>
                  <a:gd name="T25" fmla="*/ 6 h 115"/>
                  <a:gd name="T26" fmla="*/ 124 w 130"/>
                  <a:gd name="T27" fmla="*/ 1 h 115"/>
                  <a:gd name="T28" fmla="*/ 0 w 130"/>
                  <a:gd name="T29" fmla="*/ 20 h 115"/>
                  <a:gd name="T30" fmla="*/ 0 w 130"/>
                  <a:gd name="T31" fmla="*/ 103 h 115"/>
                  <a:gd name="T32" fmla="*/ 12 w 130"/>
                  <a:gd name="T33" fmla="*/ 115 h 115"/>
                  <a:gd name="T34" fmla="*/ 70 w 130"/>
                  <a:gd name="T35" fmla="*/ 115 h 115"/>
                  <a:gd name="T36" fmla="*/ 130 w 130"/>
                  <a:gd name="T37" fmla="*/ 60 h 115"/>
                  <a:gd name="T38" fmla="*/ 130 w 130"/>
                  <a:gd name="T39" fmla="*/ 60 h 115"/>
                  <a:gd name="T40" fmla="*/ 130 w 130"/>
                  <a:gd name="T41" fmla="*/ 55 h 115"/>
                  <a:gd name="T42" fmla="*/ 130 w 130"/>
                  <a:gd name="T43" fmla="*/ 0 h 115"/>
                  <a:gd name="T44" fmla="*/ 124 w 130"/>
                  <a:gd name="T45" fmla="*/ 1 h 115"/>
                  <a:gd name="T46" fmla="*/ 125 w 130"/>
                  <a:gd name="T47"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15">
                    <a:moveTo>
                      <a:pt x="125" y="6"/>
                    </a:moveTo>
                    <a:cubicBezTo>
                      <a:pt x="120" y="6"/>
                      <a:pt x="120" y="6"/>
                      <a:pt x="120" y="6"/>
                    </a:cubicBezTo>
                    <a:cubicBezTo>
                      <a:pt x="120" y="55"/>
                      <a:pt x="120" y="55"/>
                      <a:pt x="120" y="55"/>
                    </a:cubicBezTo>
                    <a:cubicBezTo>
                      <a:pt x="120" y="56"/>
                      <a:pt x="120" y="58"/>
                      <a:pt x="120" y="59"/>
                    </a:cubicBezTo>
                    <a:cubicBezTo>
                      <a:pt x="120" y="59"/>
                      <a:pt x="120" y="59"/>
                      <a:pt x="120" y="59"/>
                    </a:cubicBezTo>
                    <a:cubicBezTo>
                      <a:pt x="118" y="84"/>
                      <a:pt x="96" y="105"/>
                      <a:pt x="70" y="105"/>
                    </a:cubicBezTo>
                    <a:cubicBezTo>
                      <a:pt x="12" y="105"/>
                      <a:pt x="12" y="105"/>
                      <a:pt x="12" y="105"/>
                    </a:cubicBezTo>
                    <a:cubicBezTo>
                      <a:pt x="11" y="105"/>
                      <a:pt x="10" y="104"/>
                      <a:pt x="10" y="103"/>
                    </a:cubicBezTo>
                    <a:cubicBezTo>
                      <a:pt x="10" y="28"/>
                      <a:pt x="10" y="28"/>
                      <a:pt x="10" y="28"/>
                    </a:cubicBezTo>
                    <a:cubicBezTo>
                      <a:pt x="126" y="11"/>
                      <a:pt x="126" y="11"/>
                      <a:pt x="126" y="11"/>
                    </a:cubicBezTo>
                    <a:cubicBezTo>
                      <a:pt x="125" y="6"/>
                      <a:pt x="125" y="6"/>
                      <a:pt x="125" y="6"/>
                    </a:cubicBezTo>
                    <a:cubicBezTo>
                      <a:pt x="120" y="6"/>
                      <a:pt x="120" y="6"/>
                      <a:pt x="120" y="6"/>
                    </a:cubicBezTo>
                    <a:cubicBezTo>
                      <a:pt x="125" y="6"/>
                      <a:pt x="125" y="6"/>
                      <a:pt x="125" y="6"/>
                    </a:cubicBezTo>
                    <a:cubicBezTo>
                      <a:pt x="124" y="1"/>
                      <a:pt x="124" y="1"/>
                      <a:pt x="124" y="1"/>
                    </a:cubicBezTo>
                    <a:cubicBezTo>
                      <a:pt x="0" y="20"/>
                      <a:pt x="0" y="20"/>
                      <a:pt x="0" y="20"/>
                    </a:cubicBezTo>
                    <a:cubicBezTo>
                      <a:pt x="0" y="103"/>
                      <a:pt x="0" y="103"/>
                      <a:pt x="0" y="103"/>
                    </a:cubicBezTo>
                    <a:cubicBezTo>
                      <a:pt x="0" y="109"/>
                      <a:pt x="6" y="115"/>
                      <a:pt x="12" y="115"/>
                    </a:cubicBezTo>
                    <a:cubicBezTo>
                      <a:pt x="70" y="115"/>
                      <a:pt x="70" y="115"/>
                      <a:pt x="70" y="115"/>
                    </a:cubicBezTo>
                    <a:cubicBezTo>
                      <a:pt x="101" y="115"/>
                      <a:pt x="127" y="90"/>
                      <a:pt x="130" y="60"/>
                    </a:cubicBezTo>
                    <a:cubicBezTo>
                      <a:pt x="130" y="60"/>
                      <a:pt x="130" y="60"/>
                      <a:pt x="130" y="60"/>
                    </a:cubicBezTo>
                    <a:cubicBezTo>
                      <a:pt x="130" y="58"/>
                      <a:pt x="130" y="57"/>
                      <a:pt x="130" y="55"/>
                    </a:cubicBezTo>
                    <a:cubicBezTo>
                      <a:pt x="130" y="0"/>
                      <a:pt x="130" y="0"/>
                      <a:pt x="130" y="0"/>
                    </a:cubicBezTo>
                    <a:cubicBezTo>
                      <a:pt x="124" y="1"/>
                      <a:pt x="124" y="1"/>
                      <a:pt x="124" y="1"/>
                    </a:cubicBezTo>
                    <a:lnTo>
                      <a:pt x="125" y="6"/>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8" name="îṧḷiḓé"/>
              <p:cNvSpPr/>
              <p:nvPr/>
            </p:nvSpPr>
            <p:spPr bwMode="auto">
              <a:xfrm>
                <a:off x="4419" y="2025"/>
                <a:ext cx="122" cy="65"/>
              </a:xfrm>
              <a:custGeom>
                <a:avLst/>
                <a:gdLst>
                  <a:gd name="T0" fmla="*/ 120 w 120"/>
                  <a:gd name="T1" fmla="*/ 0 h 64"/>
                  <a:gd name="T2" fmla="*/ 120 w 120"/>
                  <a:gd name="T3" fmla="*/ 45 h 64"/>
                  <a:gd name="T4" fmla="*/ 120 w 120"/>
                  <a:gd name="T5" fmla="*/ 49 h 64"/>
                  <a:gd name="T6" fmla="*/ 60 w 120"/>
                  <a:gd name="T7" fmla="*/ 64 h 64"/>
                  <a:gd name="T8" fmla="*/ 39 w 120"/>
                  <a:gd name="T9" fmla="*/ 64 h 64"/>
                  <a:gd name="T10" fmla="*/ 0 w 120"/>
                  <a:gd name="T11" fmla="*/ 57 h 64"/>
                  <a:gd name="T12" fmla="*/ 0 w 120"/>
                  <a:gd name="T13" fmla="*/ 57 h 64"/>
                  <a:gd name="T14" fmla="*/ 0 w 120"/>
                  <a:gd name="T15" fmla="*/ 19 h 64"/>
                  <a:gd name="T16" fmla="*/ 0 w 120"/>
                  <a:gd name="T17" fmla="*/ 19 h 64"/>
                  <a:gd name="T18" fmla="*/ 120 w 120"/>
                  <a:gd name="T1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64">
                    <a:moveTo>
                      <a:pt x="120" y="0"/>
                    </a:moveTo>
                    <a:cubicBezTo>
                      <a:pt x="120" y="45"/>
                      <a:pt x="120" y="45"/>
                      <a:pt x="120" y="45"/>
                    </a:cubicBezTo>
                    <a:cubicBezTo>
                      <a:pt x="120" y="46"/>
                      <a:pt x="120" y="48"/>
                      <a:pt x="120" y="49"/>
                    </a:cubicBezTo>
                    <a:cubicBezTo>
                      <a:pt x="102" y="59"/>
                      <a:pt x="81" y="64"/>
                      <a:pt x="60" y="64"/>
                    </a:cubicBezTo>
                    <a:cubicBezTo>
                      <a:pt x="39" y="64"/>
                      <a:pt x="39" y="64"/>
                      <a:pt x="39" y="64"/>
                    </a:cubicBezTo>
                    <a:cubicBezTo>
                      <a:pt x="25" y="64"/>
                      <a:pt x="12" y="62"/>
                      <a:pt x="0" y="57"/>
                    </a:cubicBezTo>
                    <a:cubicBezTo>
                      <a:pt x="0" y="57"/>
                      <a:pt x="0" y="57"/>
                      <a:pt x="0" y="57"/>
                    </a:cubicBezTo>
                    <a:cubicBezTo>
                      <a:pt x="0" y="19"/>
                      <a:pt x="0" y="19"/>
                      <a:pt x="0" y="19"/>
                    </a:cubicBezTo>
                    <a:cubicBezTo>
                      <a:pt x="0" y="19"/>
                      <a:pt x="0" y="19"/>
                      <a:pt x="0" y="19"/>
                    </a:cubicBezTo>
                    <a:lnTo>
                      <a:pt x="120" y="0"/>
                    </a:lnTo>
                    <a:close/>
                  </a:path>
                </a:pathLst>
              </a:custGeom>
              <a:solidFill>
                <a:srgbClr val="FCD3B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9" name="îṩľïdê"/>
              <p:cNvSpPr/>
              <p:nvPr/>
            </p:nvSpPr>
            <p:spPr bwMode="auto">
              <a:xfrm>
                <a:off x="4414" y="2015"/>
                <a:ext cx="132" cy="116"/>
              </a:xfrm>
              <a:custGeom>
                <a:avLst/>
                <a:gdLst>
                  <a:gd name="T0" fmla="*/ 125 w 130"/>
                  <a:gd name="T1" fmla="*/ 6 h 115"/>
                  <a:gd name="T2" fmla="*/ 120 w 130"/>
                  <a:gd name="T3" fmla="*/ 6 h 115"/>
                  <a:gd name="T4" fmla="*/ 120 w 130"/>
                  <a:gd name="T5" fmla="*/ 55 h 115"/>
                  <a:gd name="T6" fmla="*/ 119 w 130"/>
                  <a:gd name="T7" fmla="*/ 59 h 115"/>
                  <a:gd name="T8" fmla="*/ 119 w 130"/>
                  <a:gd name="T9" fmla="*/ 59 h 115"/>
                  <a:gd name="T10" fmla="*/ 70 w 130"/>
                  <a:gd name="T11" fmla="*/ 105 h 115"/>
                  <a:gd name="T12" fmla="*/ 15 w 130"/>
                  <a:gd name="T13" fmla="*/ 105 h 115"/>
                  <a:gd name="T14" fmla="*/ 10 w 130"/>
                  <a:gd name="T15" fmla="*/ 100 h 115"/>
                  <a:gd name="T16" fmla="*/ 10 w 130"/>
                  <a:gd name="T17" fmla="*/ 28 h 115"/>
                  <a:gd name="T18" fmla="*/ 125 w 130"/>
                  <a:gd name="T19" fmla="*/ 11 h 115"/>
                  <a:gd name="T20" fmla="*/ 125 w 130"/>
                  <a:gd name="T21" fmla="*/ 6 h 115"/>
                  <a:gd name="T22" fmla="*/ 120 w 130"/>
                  <a:gd name="T23" fmla="*/ 6 h 115"/>
                  <a:gd name="T24" fmla="*/ 125 w 130"/>
                  <a:gd name="T25" fmla="*/ 6 h 115"/>
                  <a:gd name="T26" fmla="*/ 124 w 130"/>
                  <a:gd name="T27" fmla="*/ 1 h 115"/>
                  <a:gd name="T28" fmla="*/ 0 w 130"/>
                  <a:gd name="T29" fmla="*/ 20 h 115"/>
                  <a:gd name="T30" fmla="*/ 0 w 130"/>
                  <a:gd name="T31" fmla="*/ 100 h 115"/>
                  <a:gd name="T32" fmla="*/ 15 w 130"/>
                  <a:gd name="T33" fmla="*/ 115 h 115"/>
                  <a:gd name="T34" fmla="*/ 70 w 130"/>
                  <a:gd name="T35" fmla="*/ 115 h 115"/>
                  <a:gd name="T36" fmla="*/ 129 w 130"/>
                  <a:gd name="T37" fmla="*/ 60 h 115"/>
                  <a:gd name="T38" fmla="*/ 129 w 130"/>
                  <a:gd name="T39" fmla="*/ 60 h 115"/>
                  <a:gd name="T40" fmla="*/ 130 w 130"/>
                  <a:gd name="T41" fmla="*/ 55 h 115"/>
                  <a:gd name="T42" fmla="*/ 130 w 130"/>
                  <a:gd name="T43" fmla="*/ 0 h 115"/>
                  <a:gd name="T44" fmla="*/ 124 w 130"/>
                  <a:gd name="T45" fmla="*/ 1 h 115"/>
                  <a:gd name="T46" fmla="*/ 125 w 130"/>
                  <a:gd name="T47"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15">
                    <a:moveTo>
                      <a:pt x="125" y="6"/>
                    </a:moveTo>
                    <a:cubicBezTo>
                      <a:pt x="120" y="6"/>
                      <a:pt x="120" y="6"/>
                      <a:pt x="120" y="6"/>
                    </a:cubicBezTo>
                    <a:cubicBezTo>
                      <a:pt x="120" y="55"/>
                      <a:pt x="120" y="55"/>
                      <a:pt x="120" y="55"/>
                    </a:cubicBezTo>
                    <a:cubicBezTo>
                      <a:pt x="120" y="56"/>
                      <a:pt x="120" y="58"/>
                      <a:pt x="119" y="59"/>
                    </a:cubicBezTo>
                    <a:cubicBezTo>
                      <a:pt x="119" y="59"/>
                      <a:pt x="119" y="59"/>
                      <a:pt x="119" y="59"/>
                    </a:cubicBezTo>
                    <a:cubicBezTo>
                      <a:pt x="117" y="84"/>
                      <a:pt x="96" y="105"/>
                      <a:pt x="70" y="105"/>
                    </a:cubicBezTo>
                    <a:cubicBezTo>
                      <a:pt x="15" y="105"/>
                      <a:pt x="15" y="105"/>
                      <a:pt x="15" y="105"/>
                    </a:cubicBezTo>
                    <a:cubicBezTo>
                      <a:pt x="12" y="105"/>
                      <a:pt x="10" y="102"/>
                      <a:pt x="10" y="100"/>
                    </a:cubicBezTo>
                    <a:cubicBezTo>
                      <a:pt x="10" y="28"/>
                      <a:pt x="10" y="28"/>
                      <a:pt x="10" y="28"/>
                    </a:cubicBezTo>
                    <a:cubicBezTo>
                      <a:pt x="125" y="11"/>
                      <a:pt x="125" y="11"/>
                      <a:pt x="125" y="11"/>
                    </a:cubicBezTo>
                    <a:cubicBezTo>
                      <a:pt x="125" y="6"/>
                      <a:pt x="125" y="6"/>
                      <a:pt x="125" y="6"/>
                    </a:cubicBezTo>
                    <a:cubicBezTo>
                      <a:pt x="120" y="6"/>
                      <a:pt x="120" y="6"/>
                      <a:pt x="120" y="6"/>
                    </a:cubicBezTo>
                    <a:cubicBezTo>
                      <a:pt x="125" y="6"/>
                      <a:pt x="125" y="6"/>
                      <a:pt x="125" y="6"/>
                    </a:cubicBezTo>
                    <a:cubicBezTo>
                      <a:pt x="124" y="1"/>
                      <a:pt x="124" y="1"/>
                      <a:pt x="124" y="1"/>
                    </a:cubicBezTo>
                    <a:cubicBezTo>
                      <a:pt x="0" y="20"/>
                      <a:pt x="0" y="20"/>
                      <a:pt x="0" y="20"/>
                    </a:cubicBezTo>
                    <a:cubicBezTo>
                      <a:pt x="0" y="100"/>
                      <a:pt x="0" y="100"/>
                      <a:pt x="0" y="100"/>
                    </a:cubicBezTo>
                    <a:cubicBezTo>
                      <a:pt x="0" y="108"/>
                      <a:pt x="7" y="115"/>
                      <a:pt x="15" y="115"/>
                    </a:cubicBezTo>
                    <a:cubicBezTo>
                      <a:pt x="70" y="115"/>
                      <a:pt x="70" y="115"/>
                      <a:pt x="70" y="115"/>
                    </a:cubicBezTo>
                    <a:cubicBezTo>
                      <a:pt x="101" y="115"/>
                      <a:pt x="127" y="90"/>
                      <a:pt x="129" y="60"/>
                    </a:cubicBezTo>
                    <a:cubicBezTo>
                      <a:pt x="129" y="60"/>
                      <a:pt x="129" y="60"/>
                      <a:pt x="129" y="60"/>
                    </a:cubicBezTo>
                    <a:cubicBezTo>
                      <a:pt x="130" y="58"/>
                      <a:pt x="130" y="57"/>
                      <a:pt x="130" y="55"/>
                    </a:cubicBezTo>
                    <a:cubicBezTo>
                      <a:pt x="130" y="0"/>
                      <a:pt x="130" y="0"/>
                      <a:pt x="130" y="0"/>
                    </a:cubicBezTo>
                    <a:cubicBezTo>
                      <a:pt x="124" y="1"/>
                      <a:pt x="124" y="1"/>
                      <a:pt x="124" y="1"/>
                    </a:cubicBezTo>
                    <a:lnTo>
                      <a:pt x="125" y="6"/>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0" name="îšḻíďè"/>
              <p:cNvSpPr/>
              <p:nvPr/>
            </p:nvSpPr>
            <p:spPr bwMode="auto">
              <a:xfrm>
                <a:off x="4320" y="1755"/>
                <a:ext cx="257" cy="303"/>
              </a:xfrm>
              <a:custGeom>
                <a:avLst/>
                <a:gdLst>
                  <a:gd name="T0" fmla="*/ 254 w 254"/>
                  <a:gd name="T1" fmla="*/ 86 h 301"/>
                  <a:gd name="T2" fmla="*/ 254 w 254"/>
                  <a:gd name="T3" fmla="*/ 175 h 301"/>
                  <a:gd name="T4" fmla="*/ 127 w 254"/>
                  <a:gd name="T5" fmla="*/ 301 h 301"/>
                  <a:gd name="T6" fmla="*/ 106 w 254"/>
                  <a:gd name="T7" fmla="*/ 301 h 301"/>
                  <a:gd name="T8" fmla="*/ 0 w 254"/>
                  <a:gd name="T9" fmla="*/ 195 h 301"/>
                  <a:gd name="T10" fmla="*/ 0 w 254"/>
                  <a:gd name="T11" fmla="*/ 81 h 301"/>
                  <a:gd name="T12" fmla="*/ 0 w 254"/>
                  <a:gd name="T13" fmla="*/ 66 h 301"/>
                  <a:gd name="T14" fmla="*/ 65 w 254"/>
                  <a:gd name="T15" fmla="*/ 0 h 301"/>
                  <a:gd name="T16" fmla="*/ 189 w 254"/>
                  <a:gd name="T17" fmla="*/ 0 h 301"/>
                  <a:gd name="T18" fmla="*/ 254 w 254"/>
                  <a:gd name="T19" fmla="*/ 66 h 301"/>
                  <a:gd name="T20" fmla="*/ 254 w 254"/>
                  <a:gd name="T21" fmla="*/ 97 h 301"/>
                  <a:gd name="T22" fmla="*/ 254 w 254"/>
                  <a:gd name="T23" fmla="*/ 86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4" h="301">
                    <a:moveTo>
                      <a:pt x="254" y="86"/>
                    </a:moveTo>
                    <a:cubicBezTo>
                      <a:pt x="254" y="175"/>
                      <a:pt x="254" y="175"/>
                      <a:pt x="254" y="175"/>
                    </a:cubicBezTo>
                    <a:cubicBezTo>
                      <a:pt x="254" y="245"/>
                      <a:pt x="197" y="301"/>
                      <a:pt x="127" y="301"/>
                    </a:cubicBezTo>
                    <a:cubicBezTo>
                      <a:pt x="106" y="301"/>
                      <a:pt x="106" y="301"/>
                      <a:pt x="106" y="301"/>
                    </a:cubicBezTo>
                    <a:cubicBezTo>
                      <a:pt x="48" y="301"/>
                      <a:pt x="0" y="254"/>
                      <a:pt x="0" y="195"/>
                    </a:cubicBezTo>
                    <a:cubicBezTo>
                      <a:pt x="0" y="81"/>
                      <a:pt x="0" y="81"/>
                      <a:pt x="0" y="81"/>
                    </a:cubicBezTo>
                    <a:cubicBezTo>
                      <a:pt x="0" y="66"/>
                      <a:pt x="0" y="66"/>
                      <a:pt x="0" y="66"/>
                    </a:cubicBezTo>
                    <a:cubicBezTo>
                      <a:pt x="0" y="30"/>
                      <a:pt x="29" y="0"/>
                      <a:pt x="65" y="0"/>
                    </a:cubicBezTo>
                    <a:cubicBezTo>
                      <a:pt x="189" y="0"/>
                      <a:pt x="189" y="0"/>
                      <a:pt x="189" y="0"/>
                    </a:cubicBezTo>
                    <a:cubicBezTo>
                      <a:pt x="225" y="0"/>
                      <a:pt x="254" y="30"/>
                      <a:pt x="254" y="66"/>
                    </a:cubicBezTo>
                    <a:cubicBezTo>
                      <a:pt x="254" y="97"/>
                      <a:pt x="254" y="97"/>
                      <a:pt x="254" y="97"/>
                    </a:cubicBezTo>
                    <a:cubicBezTo>
                      <a:pt x="254" y="86"/>
                      <a:pt x="254" y="86"/>
                      <a:pt x="254" y="86"/>
                    </a:cubicBezTo>
                  </a:path>
                </a:pathLst>
              </a:custGeom>
              <a:solidFill>
                <a:srgbClr val="FFED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1" name="îşľíďè"/>
              <p:cNvSpPr/>
              <p:nvPr/>
            </p:nvSpPr>
            <p:spPr bwMode="auto">
              <a:xfrm>
                <a:off x="4320" y="1857"/>
                <a:ext cx="49" cy="38"/>
              </a:xfrm>
              <a:prstGeom prst="rect">
                <a:avLst/>
              </a:prstGeom>
              <a:solidFill>
                <a:srgbClr val="FCD3B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02" name="í$ḻíďè"/>
              <p:cNvSpPr/>
              <p:nvPr/>
            </p:nvSpPr>
            <p:spPr bwMode="auto">
              <a:xfrm>
                <a:off x="4409" y="1857"/>
                <a:ext cx="68" cy="38"/>
              </a:xfrm>
              <a:custGeom>
                <a:avLst/>
                <a:gdLst>
                  <a:gd name="T0" fmla="*/ 56 w 67"/>
                  <a:gd name="T1" fmla="*/ 38 h 38"/>
                  <a:gd name="T2" fmla="*/ 12 w 67"/>
                  <a:gd name="T3" fmla="*/ 38 h 38"/>
                  <a:gd name="T4" fmla="*/ 0 w 67"/>
                  <a:gd name="T5" fmla="*/ 26 h 38"/>
                  <a:gd name="T6" fmla="*/ 0 w 67"/>
                  <a:gd name="T7" fmla="*/ 0 h 38"/>
                  <a:gd name="T8" fmla="*/ 67 w 67"/>
                  <a:gd name="T9" fmla="*/ 0 h 38"/>
                  <a:gd name="T10" fmla="*/ 67 w 67"/>
                  <a:gd name="T11" fmla="*/ 27 h 38"/>
                  <a:gd name="T12" fmla="*/ 56 w 67"/>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67" h="38">
                    <a:moveTo>
                      <a:pt x="56" y="38"/>
                    </a:moveTo>
                    <a:cubicBezTo>
                      <a:pt x="12" y="38"/>
                      <a:pt x="12" y="38"/>
                      <a:pt x="12" y="38"/>
                    </a:cubicBezTo>
                    <a:cubicBezTo>
                      <a:pt x="5" y="38"/>
                      <a:pt x="0" y="32"/>
                      <a:pt x="0" y="26"/>
                    </a:cubicBezTo>
                    <a:cubicBezTo>
                      <a:pt x="0" y="0"/>
                      <a:pt x="0" y="0"/>
                      <a:pt x="0" y="0"/>
                    </a:cubicBezTo>
                    <a:cubicBezTo>
                      <a:pt x="67" y="0"/>
                      <a:pt x="67" y="0"/>
                      <a:pt x="67" y="0"/>
                    </a:cubicBezTo>
                    <a:cubicBezTo>
                      <a:pt x="67" y="27"/>
                      <a:pt x="67" y="27"/>
                      <a:pt x="67" y="27"/>
                    </a:cubicBezTo>
                    <a:cubicBezTo>
                      <a:pt x="67" y="33"/>
                      <a:pt x="62" y="38"/>
                      <a:pt x="56" y="38"/>
                    </a:cubicBezTo>
                    <a:close/>
                  </a:path>
                </a:pathLst>
              </a:custGeom>
              <a:solidFill>
                <a:srgbClr val="FCD3B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3" name="ïş1íḓè"/>
              <p:cNvSpPr/>
              <p:nvPr/>
            </p:nvSpPr>
            <p:spPr bwMode="auto">
              <a:xfrm>
                <a:off x="4423" y="1755"/>
                <a:ext cx="154" cy="303"/>
              </a:xfrm>
              <a:custGeom>
                <a:avLst/>
                <a:gdLst>
                  <a:gd name="T0" fmla="*/ 152 w 152"/>
                  <a:gd name="T1" fmla="*/ 86 h 301"/>
                  <a:gd name="T2" fmla="*/ 152 w 152"/>
                  <a:gd name="T3" fmla="*/ 175 h 301"/>
                  <a:gd name="T4" fmla="*/ 152 w 152"/>
                  <a:gd name="T5" fmla="*/ 175 h 301"/>
                  <a:gd name="T6" fmla="*/ 25 w 152"/>
                  <a:gd name="T7" fmla="*/ 301 h 301"/>
                  <a:gd name="T8" fmla="*/ 4 w 152"/>
                  <a:gd name="T9" fmla="*/ 301 h 301"/>
                  <a:gd name="T10" fmla="*/ 0 w 152"/>
                  <a:gd name="T11" fmla="*/ 301 h 301"/>
                  <a:gd name="T12" fmla="*/ 123 w 152"/>
                  <a:gd name="T13" fmla="*/ 175 h 301"/>
                  <a:gd name="T14" fmla="*/ 123 w 152"/>
                  <a:gd name="T15" fmla="*/ 175 h 301"/>
                  <a:gd name="T16" fmla="*/ 123 w 152"/>
                  <a:gd name="T17" fmla="*/ 86 h 301"/>
                  <a:gd name="T18" fmla="*/ 123 w 152"/>
                  <a:gd name="T19" fmla="*/ 97 h 301"/>
                  <a:gd name="T20" fmla="*/ 123 w 152"/>
                  <a:gd name="T21" fmla="*/ 66 h 301"/>
                  <a:gd name="T22" fmla="*/ 58 w 152"/>
                  <a:gd name="T23" fmla="*/ 0 h 301"/>
                  <a:gd name="T24" fmla="*/ 87 w 152"/>
                  <a:gd name="T25" fmla="*/ 0 h 301"/>
                  <a:gd name="T26" fmla="*/ 152 w 152"/>
                  <a:gd name="T27" fmla="*/ 66 h 301"/>
                  <a:gd name="T28" fmla="*/ 152 w 152"/>
                  <a:gd name="T29" fmla="*/ 97 h 301"/>
                  <a:gd name="T30" fmla="*/ 152 w 152"/>
                  <a:gd name="T31" fmla="*/ 86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 h="301">
                    <a:moveTo>
                      <a:pt x="152" y="86"/>
                    </a:moveTo>
                    <a:cubicBezTo>
                      <a:pt x="152" y="175"/>
                      <a:pt x="152" y="175"/>
                      <a:pt x="152" y="175"/>
                    </a:cubicBezTo>
                    <a:cubicBezTo>
                      <a:pt x="152" y="175"/>
                      <a:pt x="152" y="175"/>
                      <a:pt x="152" y="175"/>
                    </a:cubicBezTo>
                    <a:cubicBezTo>
                      <a:pt x="152" y="245"/>
                      <a:pt x="95" y="301"/>
                      <a:pt x="25" y="301"/>
                    </a:cubicBezTo>
                    <a:cubicBezTo>
                      <a:pt x="4" y="301"/>
                      <a:pt x="4" y="301"/>
                      <a:pt x="4" y="301"/>
                    </a:cubicBezTo>
                    <a:cubicBezTo>
                      <a:pt x="3" y="301"/>
                      <a:pt x="2" y="301"/>
                      <a:pt x="0" y="301"/>
                    </a:cubicBezTo>
                    <a:cubicBezTo>
                      <a:pt x="68" y="299"/>
                      <a:pt x="123" y="243"/>
                      <a:pt x="123" y="175"/>
                    </a:cubicBezTo>
                    <a:cubicBezTo>
                      <a:pt x="123" y="175"/>
                      <a:pt x="123" y="175"/>
                      <a:pt x="123" y="175"/>
                    </a:cubicBezTo>
                    <a:cubicBezTo>
                      <a:pt x="123" y="86"/>
                      <a:pt x="123" y="86"/>
                      <a:pt x="123" y="86"/>
                    </a:cubicBezTo>
                    <a:cubicBezTo>
                      <a:pt x="123" y="97"/>
                      <a:pt x="123" y="97"/>
                      <a:pt x="123" y="97"/>
                    </a:cubicBezTo>
                    <a:cubicBezTo>
                      <a:pt x="123" y="66"/>
                      <a:pt x="123" y="66"/>
                      <a:pt x="123" y="66"/>
                    </a:cubicBezTo>
                    <a:cubicBezTo>
                      <a:pt x="123" y="30"/>
                      <a:pt x="94" y="1"/>
                      <a:pt x="58" y="0"/>
                    </a:cubicBezTo>
                    <a:cubicBezTo>
                      <a:pt x="87" y="0"/>
                      <a:pt x="87" y="0"/>
                      <a:pt x="87" y="0"/>
                    </a:cubicBezTo>
                    <a:cubicBezTo>
                      <a:pt x="123" y="0"/>
                      <a:pt x="152" y="30"/>
                      <a:pt x="152" y="66"/>
                    </a:cubicBezTo>
                    <a:cubicBezTo>
                      <a:pt x="152" y="97"/>
                      <a:pt x="152" y="97"/>
                      <a:pt x="152" y="97"/>
                    </a:cubicBezTo>
                    <a:cubicBezTo>
                      <a:pt x="152" y="86"/>
                      <a:pt x="152" y="86"/>
                      <a:pt x="152" y="86"/>
                    </a:cubicBezTo>
                  </a:path>
                </a:pathLst>
              </a:custGeom>
              <a:solidFill>
                <a:srgbClr val="FCD3B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4" name="ï$ḻïḑé"/>
              <p:cNvSpPr/>
              <p:nvPr/>
            </p:nvSpPr>
            <p:spPr bwMode="auto">
              <a:xfrm>
                <a:off x="4315" y="1750"/>
                <a:ext cx="267" cy="313"/>
              </a:xfrm>
              <a:custGeom>
                <a:avLst/>
                <a:gdLst>
                  <a:gd name="T0" fmla="*/ 254 w 264"/>
                  <a:gd name="T1" fmla="*/ 90 h 311"/>
                  <a:gd name="T2" fmla="*/ 254 w 264"/>
                  <a:gd name="T3" fmla="*/ 179 h 311"/>
                  <a:gd name="T4" fmla="*/ 258 w 264"/>
                  <a:gd name="T5" fmla="*/ 179 h 311"/>
                  <a:gd name="T6" fmla="*/ 254 w 264"/>
                  <a:gd name="T7" fmla="*/ 179 h 311"/>
                  <a:gd name="T8" fmla="*/ 254 w 264"/>
                  <a:gd name="T9" fmla="*/ 179 h 311"/>
                  <a:gd name="T10" fmla="*/ 258 w 264"/>
                  <a:gd name="T11" fmla="*/ 179 h 311"/>
                  <a:gd name="T12" fmla="*/ 254 w 264"/>
                  <a:gd name="T13" fmla="*/ 179 h 311"/>
                  <a:gd name="T14" fmla="*/ 254 w 264"/>
                  <a:gd name="T15" fmla="*/ 179 h 311"/>
                  <a:gd name="T16" fmla="*/ 218 w 264"/>
                  <a:gd name="T17" fmla="*/ 265 h 311"/>
                  <a:gd name="T18" fmla="*/ 132 w 264"/>
                  <a:gd name="T19" fmla="*/ 301 h 311"/>
                  <a:gd name="T20" fmla="*/ 111 w 264"/>
                  <a:gd name="T21" fmla="*/ 301 h 311"/>
                  <a:gd name="T22" fmla="*/ 40 w 264"/>
                  <a:gd name="T23" fmla="*/ 271 h 311"/>
                  <a:gd name="T24" fmla="*/ 10 w 264"/>
                  <a:gd name="T25" fmla="*/ 200 h 311"/>
                  <a:gd name="T26" fmla="*/ 10 w 264"/>
                  <a:gd name="T27" fmla="*/ 86 h 311"/>
                  <a:gd name="T28" fmla="*/ 10 w 264"/>
                  <a:gd name="T29" fmla="*/ 70 h 311"/>
                  <a:gd name="T30" fmla="*/ 70 w 264"/>
                  <a:gd name="T31" fmla="*/ 10 h 311"/>
                  <a:gd name="T32" fmla="*/ 194 w 264"/>
                  <a:gd name="T33" fmla="*/ 10 h 311"/>
                  <a:gd name="T34" fmla="*/ 236 w 264"/>
                  <a:gd name="T35" fmla="*/ 27 h 311"/>
                  <a:gd name="T36" fmla="*/ 254 w 264"/>
                  <a:gd name="T37" fmla="*/ 70 h 311"/>
                  <a:gd name="T38" fmla="*/ 254 w 264"/>
                  <a:gd name="T39" fmla="*/ 101 h 311"/>
                  <a:gd name="T40" fmla="*/ 259 w 264"/>
                  <a:gd name="T41" fmla="*/ 106 h 311"/>
                  <a:gd name="T42" fmla="*/ 264 w 264"/>
                  <a:gd name="T43" fmla="*/ 101 h 311"/>
                  <a:gd name="T44" fmla="*/ 264 w 264"/>
                  <a:gd name="T45" fmla="*/ 70 h 311"/>
                  <a:gd name="T46" fmla="*/ 194 w 264"/>
                  <a:gd name="T47" fmla="*/ 0 h 311"/>
                  <a:gd name="T48" fmla="*/ 70 w 264"/>
                  <a:gd name="T49" fmla="*/ 0 h 311"/>
                  <a:gd name="T50" fmla="*/ 0 w 264"/>
                  <a:gd name="T51" fmla="*/ 70 h 311"/>
                  <a:gd name="T52" fmla="*/ 0 w 264"/>
                  <a:gd name="T53" fmla="*/ 86 h 311"/>
                  <a:gd name="T54" fmla="*/ 0 w 264"/>
                  <a:gd name="T55" fmla="*/ 200 h 311"/>
                  <a:gd name="T56" fmla="*/ 111 w 264"/>
                  <a:gd name="T57" fmla="*/ 311 h 311"/>
                  <a:gd name="T58" fmla="*/ 132 w 264"/>
                  <a:gd name="T59" fmla="*/ 311 h 311"/>
                  <a:gd name="T60" fmla="*/ 264 w 264"/>
                  <a:gd name="T61" fmla="*/ 179 h 311"/>
                  <a:gd name="T62" fmla="*/ 260 w 264"/>
                  <a:gd name="T63" fmla="*/ 179 h 311"/>
                  <a:gd name="T64" fmla="*/ 264 w 264"/>
                  <a:gd name="T65" fmla="*/ 179 h 311"/>
                  <a:gd name="T66" fmla="*/ 264 w 264"/>
                  <a:gd name="T67" fmla="*/ 179 h 311"/>
                  <a:gd name="T68" fmla="*/ 260 w 264"/>
                  <a:gd name="T69" fmla="*/ 179 h 311"/>
                  <a:gd name="T70" fmla="*/ 264 w 264"/>
                  <a:gd name="T71" fmla="*/ 179 h 311"/>
                  <a:gd name="T72" fmla="*/ 264 w 264"/>
                  <a:gd name="T73" fmla="*/ 179 h 311"/>
                  <a:gd name="T74" fmla="*/ 264 w 264"/>
                  <a:gd name="T75" fmla="*/ 90 h 311"/>
                  <a:gd name="T76" fmla="*/ 259 w 264"/>
                  <a:gd name="T77" fmla="*/ 85 h 311"/>
                  <a:gd name="T78" fmla="*/ 254 w 264"/>
                  <a:gd name="T79" fmla="*/ 9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4" h="311">
                    <a:moveTo>
                      <a:pt x="254" y="90"/>
                    </a:moveTo>
                    <a:cubicBezTo>
                      <a:pt x="254" y="179"/>
                      <a:pt x="254" y="179"/>
                      <a:pt x="254" y="179"/>
                    </a:cubicBezTo>
                    <a:cubicBezTo>
                      <a:pt x="258" y="179"/>
                      <a:pt x="258" y="179"/>
                      <a:pt x="258" y="179"/>
                    </a:cubicBezTo>
                    <a:cubicBezTo>
                      <a:pt x="254" y="179"/>
                      <a:pt x="254" y="179"/>
                      <a:pt x="254" y="179"/>
                    </a:cubicBezTo>
                    <a:cubicBezTo>
                      <a:pt x="254" y="179"/>
                      <a:pt x="254" y="179"/>
                      <a:pt x="254" y="179"/>
                    </a:cubicBezTo>
                    <a:cubicBezTo>
                      <a:pt x="258" y="179"/>
                      <a:pt x="258" y="179"/>
                      <a:pt x="258" y="179"/>
                    </a:cubicBezTo>
                    <a:cubicBezTo>
                      <a:pt x="254" y="179"/>
                      <a:pt x="254" y="179"/>
                      <a:pt x="254" y="179"/>
                    </a:cubicBezTo>
                    <a:cubicBezTo>
                      <a:pt x="254" y="179"/>
                      <a:pt x="254" y="179"/>
                      <a:pt x="254" y="179"/>
                    </a:cubicBezTo>
                    <a:cubicBezTo>
                      <a:pt x="254" y="213"/>
                      <a:pt x="240" y="243"/>
                      <a:pt x="218" y="265"/>
                    </a:cubicBezTo>
                    <a:cubicBezTo>
                      <a:pt x="196" y="287"/>
                      <a:pt x="166" y="301"/>
                      <a:pt x="132" y="301"/>
                    </a:cubicBezTo>
                    <a:cubicBezTo>
                      <a:pt x="111" y="301"/>
                      <a:pt x="111" y="301"/>
                      <a:pt x="111" y="301"/>
                    </a:cubicBezTo>
                    <a:cubicBezTo>
                      <a:pt x="83" y="301"/>
                      <a:pt x="58" y="289"/>
                      <a:pt x="40" y="271"/>
                    </a:cubicBezTo>
                    <a:cubicBezTo>
                      <a:pt x="22" y="253"/>
                      <a:pt x="10" y="227"/>
                      <a:pt x="10" y="200"/>
                    </a:cubicBezTo>
                    <a:cubicBezTo>
                      <a:pt x="10" y="86"/>
                      <a:pt x="10" y="86"/>
                      <a:pt x="10" y="86"/>
                    </a:cubicBezTo>
                    <a:cubicBezTo>
                      <a:pt x="10" y="70"/>
                      <a:pt x="10" y="70"/>
                      <a:pt x="10" y="70"/>
                    </a:cubicBezTo>
                    <a:cubicBezTo>
                      <a:pt x="10" y="37"/>
                      <a:pt x="37" y="10"/>
                      <a:pt x="70" y="10"/>
                    </a:cubicBezTo>
                    <a:cubicBezTo>
                      <a:pt x="194" y="10"/>
                      <a:pt x="194" y="10"/>
                      <a:pt x="194" y="10"/>
                    </a:cubicBezTo>
                    <a:cubicBezTo>
                      <a:pt x="210" y="10"/>
                      <a:pt x="225" y="16"/>
                      <a:pt x="236" y="27"/>
                    </a:cubicBezTo>
                    <a:cubicBezTo>
                      <a:pt x="247" y="38"/>
                      <a:pt x="254" y="53"/>
                      <a:pt x="254" y="70"/>
                    </a:cubicBezTo>
                    <a:cubicBezTo>
                      <a:pt x="254" y="101"/>
                      <a:pt x="254" y="101"/>
                      <a:pt x="254" y="101"/>
                    </a:cubicBezTo>
                    <a:cubicBezTo>
                      <a:pt x="254" y="104"/>
                      <a:pt x="256" y="106"/>
                      <a:pt x="259" y="106"/>
                    </a:cubicBezTo>
                    <a:cubicBezTo>
                      <a:pt x="262" y="106"/>
                      <a:pt x="264" y="104"/>
                      <a:pt x="264" y="101"/>
                    </a:cubicBezTo>
                    <a:cubicBezTo>
                      <a:pt x="264" y="70"/>
                      <a:pt x="264" y="70"/>
                      <a:pt x="264" y="70"/>
                    </a:cubicBezTo>
                    <a:cubicBezTo>
                      <a:pt x="264" y="31"/>
                      <a:pt x="232" y="0"/>
                      <a:pt x="194" y="0"/>
                    </a:cubicBezTo>
                    <a:cubicBezTo>
                      <a:pt x="70" y="0"/>
                      <a:pt x="70" y="0"/>
                      <a:pt x="70" y="0"/>
                    </a:cubicBezTo>
                    <a:cubicBezTo>
                      <a:pt x="32" y="0"/>
                      <a:pt x="0" y="31"/>
                      <a:pt x="0" y="70"/>
                    </a:cubicBezTo>
                    <a:cubicBezTo>
                      <a:pt x="0" y="86"/>
                      <a:pt x="0" y="86"/>
                      <a:pt x="0" y="86"/>
                    </a:cubicBezTo>
                    <a:cubicBezTo>
                      <a:pt x="0" y="200"/>
                      <a:pt x="0" y="200"/>
                      <a:pt x="0" y="200"/>
                    </a:cubicBezTo>
                    <a:cubicBezTo>
                      <a:pt x="0" y="261"/>
                      <a:pt x="50" y="311"/>
                      <a:pt x="111" y="311"/>
                    </a:cubicBezTo>
                    <a:cubicBezTo>
                      <a:pt x="132" y="311"/>
                      <a:pt x="132" y="311"/>
                      <a:pt x="132" y="311"/>
                    </a:cubicBezTo>
                    <a:cubicBezTo>
                      <a:pt x="205" y="311"/>
                      <a:pt x="264" y="252"/>
                      <a:pt x="264" y="179"/>
                    </a:cubicBezTo>
                    <a:cubicBezTo>
                      <a:pt x="260" y="179"/>
                      <a:pt x="260" y="179"/>
                      <a:pt x="260" y="179"/>
                    </a:cubicBezTo>
                    <a:cubicBezTo>
                      <a:pt x="264" y="179"/>
                      <a:pt x="264" y="179"/>
                      <a:pt x="264" y="179"/>
                    </a:cubicBezTo>
                    <a:cubicBezTo>
                      <a:pt x="264" y="179"/>
                      <a:pt x="264" y="179"/>
                      <a:pt x="264" y="179"/>
                    </a:cubicBezTo>
                    <a:cubicBezTo>
                      <a:pt x="260" y="179"/>
                      <a:pt x="260" y="179"/>
                      <a:pt x="260" y="179"/>
                    </a:cubicBezTo>
                    <a:cubicBezTo>
                      <a:pt x="264" y="179"/>
                      <a:pt x="264" y="179"/>
                      <a:pt x="264" y="179"/>
                    </a:cubicBezTo>
                    <a:cubicBezTo>
                      <a:pt x="264" y="179"/>
                      <a:pt x="264" y="179"/>
                      <a:pt x="264" y="179"/>
                    </a:cubicBezTo>
                    <a:cubicBezTo>
                      <a:pt x="264" y="90"/>
                      <a:pt x="264" y="90"/>
                      <a:pt x="264" y="90"/>
                    </a:cubicBezTo>
                    <a:cubicBezTo>
                      <a:pt x="264" y="88"/>
                      <a:pt x="262" y="85"/>
                      <a:pt x="259" y="85"/>
                    </a:cubicBezTo>
                    <a:cubicBezTo>
                      <a:pt x="256" y="85"/>
                      <a:pt x="254" y="88"/>
                      <a:pt x="254" y="9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5" name="îṡľïdê"/>
              <p:cNvSpPr/>
              <p:nvPr/>
            </p:nvSpPr>
            <p:spPr bwMode="auto">
              <a:xfrm>
                <a:off x="4367" y="1901"/>
                <a:ext cx="29" cy="73"/>
              </a:xfrm>
              <a:custGeom>
                <a:avLst/>
                <a:gdLst>
                  <a:gd name="T0" fmla="*/ 24 w 29"/>
                  <a:gd name="T1" fmla="*/ 62 h 72"/>
                  <a:gd name="T2" fmla="*/ 14 w 29"/>
                  <a:gd name="T3" fmla="*/ 58 h 72"/>
                  <a:gd name="T4" fmla="*/ 10 w 29"/>
                  <a:gd name="T5" fmla="*/ 48 h 72"/>
                  <a:gd name="T6" fmla="*/ 10 w 29"/>
                  <a:gd name="T7" fmla="*/ 5 h 72"/>
                  <a:gd name="T8" fmla="*/ 5 w 29"/>
                  <a:gd name="T9" fmla="*/ 0 h 72"/>
                  <a:gd name="T10" fmla="*/ 0 w 29"/>
                  <a:gd name="T11" fmla="*/ 5 h 72"/>
                  <a:gd name="T12" fmla="*/ 0 w 29"/>
                  <a:gd name="T13" fmla="*/ 48 h 72"/>
                  <a:gd name="T14" fmla="*/ 24 w 29"/>
                  <a:gd name="T15" fmla="*/ 72 h 72"/>
                  <a:gd name="T16" fmla="*/ 29 w 29"/>
                  <a:gd name="T17" fmla="*/ 67 h 72"/>
                  <a:gd name="T18" fmla="*/ 24 w 29"/>
                  <a:gd name="T19"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72">
                    <a:moveTo>
                      <a:pt x="24" y="62"/>
                    </a:moveTo>
                    <a:cubicBezTo>
                      <a:pt x="20" y="62"/>
                      <a:pt x="17" y="61"/>
                      <a:pt x="14" y="58"/>
                    </a:cubicBezTo>
                    <a:cubicBezTo>
                      <a:pt x="11" y="56"/>
                      <a:pt x="10" y="52"/>
                      <a:pt x="10" y="48"/>
                    </a:cubicBezTo>
                    <a:cubicBezTo>
                      <a:pt x="10" y="5"/>
                      <a:pt x="10" y="5"/>
                      <a:pt x="10" y="5"/>
                    </a:cubicBezTo>
                    <a:cubicBezTo>
                      <a:pt x="10" y="2"/>
                      <a:pt x="8" y="0"/>
                      <a:pt x="5" y="0"/>
                    </a:cubicBezTo>
                    <a:cubicBezTo>
                      <a:pt x="2" y="0"/>
                      <a:pt x="0" y="2"/>
                      <a:pt x="0" y="5"/>
                    </a:cubicBezTo>
                    <a:cubicBezTo>
                      <a:pt x="0" y="48"/>
                      <a:pt x="0" y="48"/>
                      <a:pt x="0" y="48"/>
                    </a:cubicBezTo>
                    <a:cubicBezTo>
                      <a:pt x="0" y="62"/>
                      <a:pt x="11" y="72"/>
                      <a:pt x="24" y="72"/>
                    </a:cubicBezTo>
                    <a:cubicBezTo>
                      <a:pt x="27" y="72"/>
                      <a:pt x="29" y="70"/>
                      <a:pt x="29" y="67"/>
                    </a:cubicBezTo>
                    <a:cubicBezTo>
                      <a:pt x="29" y="65"/>
                      <a:pt x="27" y="62"/>
                      <a:pt x="24" y="62"/>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6" name="is1íḋé"/>
              <p:cNvSpPr/>
              <p:nvPr/>
            </p:nvSpPr>
            <p:spPr bwMode="auto">
              <a:xfrm>
                <a:off x="4410" y="1842"/>
                <a:ext cx="67" cy="18"/>
              </a:xfrm>
              <a:custGeom>
                <a:avLst/>
                <a:gdLst>
                  <a:gd name="T0" fmla="*/ 59 w 66"/>
                  <a:gd name="T1" fmla="*/ 17 h 17"/>
                  <a:gd name="T2" fmla="*/ 6 w 66"/>
                  <a:gd name="T3" fmla="*/ 17 h 17"/>
                  <a:gd name="T4" fmla="*/ 0 w 66"/>
                  <a:gd name="T5" fmla="*/ 10 h 17"/>
                  <a:gd name="T6" fmla="*/ 0 w 66"/>
                  <a:gd name="T7" fmla="*/ 7 h 17"/>
                  <a:gd name="T8" fmla="*/ 6 w 66"/>
                  <a:gd name="T9" fmla="*/ 0 h 17"/>
                  <a:gd name="T10" fmla="*/ 59 w 66"/>
                  <a:gd name="T11" fmla="*/ 0 h 17"/>
                  <a:gd name="T12" fmla="*/ 66 w 66"/>
                  <a:gd name="T13" fmla="*/ 7 h 17"/>
                  <a:gd name="T14" fmla="*/ 66 w 66"/>
                  <a:gd name="T15" fmla="*/ 10 h 17"/>
                  <a:gd name="T16" fmla="*/ 59 w 66"/>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7">
                    <a:moveTo>
                      <a:pt x="59" y="17"/>
                    </a:moveTo>
                    <a:cubicBezTo>
                      <a:pt x="6" y="17"/>
                      <a:pt x="6" y="17"/>
                      <a:pt x="6" y="17"/>
                    </a:cubicBezTo>
                    <a:cubicBezTo>
                      <a:pt x="3" y="17"/>
                      <a:pt x="0" y="14"/>
                      <a:pt x="0" y="10"/>
                    </a:cubicBezTo>
                    <a:cubicBezTo>
                      <a:pt x="0" y="7"/>
                      <a:pt x="0" y="7"/>
                      <a:pt x="0" y="7"/>
                    </a:cubicBezTo>
                    <a:cubicBezTo>
                      <a:pt x="0" y="3"/>
                      <a:pt x="3" y="0"/>
                      <a:pt x="6" y="0"/>
                    </a:cubicBezTo>
                    <a:cubicBezTo>
                      <a:pt x="59" y="0"/>
                      <a:pt x="59" y="0"/>
                      <a:pt x="59" y="0"/>
                    </a:cubicBezTo>
                    <a:cubicBezTo>
                      <a:pt x="63" y="0"/>
                      <a:pt x="66" y="3"/>
                      <a:pt x="66" y="7"/>
                    </a:cubicBezTo>
                    <a:cubicBezTo>
                      <a:pt x="66" y="10"/>
                      <a:pt x="66" y="10"/>
                      <a:pt x="66" y="10"/>
                    </a:cubicBezTo>
                    <a:cubicBezTo>
                      <a:pt x="66" y="14"/>
                      <a:pt x="63" y="17"/>
                      <a:pt x="59" y="17"/>
                    </a:cubicBezTo>
                  </a:path>
                </a:pathLst>
              </a:custGeom>
              <a:solidFill>
                <a:srgbClr val="F2E2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7" name="ïṩḻíďé"/>
              <p:cNvSpPr/>
              <p:nvPr/>
            </p:nvSpPr>
            <p:spPr bwMode="auto">
              <a:xfrm>
                <a:off x="4405" y="1837"/>
                <a:ext cx="77" cy="28"/>
              </a:xfrm>
              <a:custGeom>
                <a:avLst/>
                <a:gdLst>
                  <a:gd name="T0" fmla="*/ 64 w 76"/>
                  <a:gd name="T1" fmla="*/ 22 h 27"/>
                  <a:gd name="T2" fmla="*/ 64 w 76"/>
                  <a:gd name="T3" fmla="*/ 17 h 27"/>
                  <a:gd name="T4" fmla="*/ 11 w 76"/>
                  <a:gd name="T5" fmla="*/ 17 h 27"/>
                  <a:gd name="T6" fmla="*/ 10 w 76"/>
                  <a:gd name="T7" fmla="*/ 15 h 27"/>
                  <a:gd name="T8" fmla="*/ 10 w 76"/>
                  <a:gd name="T9" fmla="*/ 12 h 27"/>
                  <a:gd name="T10" fmla="*/ 11 w 76"/>
                  <a:gd name="T11" fmla="*/ 10 h 27"/>
                  <a:gd name="T12" fmla="*/ 64 w 76"/>
                  <a:gd name="T13" fmla="*/ 10 h 27"/>
                  <a:gd name="T14" fmla="*/ 66 w 76"/>
                  <a:gd name="T15" fmla="*/ 12 h 27"/>
                  <a:gd name="T16" fmla="*/ 66 w 76"/>
                  <a:gd name="T17" fmla="*/ 15 h 27"/>
                  <a:gd name="T18" fmla="*/ 64 w 76"/>
                  <a:gd name="T19" fmla="*/ 17 h 27"/>
                  <a:gd name="T20" fmla="*/ 64 w 76"/>
                  <a:gd name="T21" fmla="*/ 22 h 27"/>
                  <a:gd name="T22" fmla="*/ 64 w 76"/>
                  <a:gd name="T23" fmla="*/ 27 h 27"/>
                  <a:gd name="T24" fmla="*/ 76 w 76"/>
                  <a:gd name="T25" fmla="*/ 15 h 27"/>
                  <a:gd name="T26" fmla="*/ 76 w 76"/>
                  <a:gd name="T27" fmla="*/ 12 h 27"/>
                  <a:gd name="T28" fmla="*/ 64 w 76"/>
                  <a:gd name="T29" fmla="*/ 0 h 27"/>
                  <a:gd name="T30" fmla="*/ 11 w 76"/>
                  <a:gd name="T31" fmla="*/ 0 h 27"/>
                  <a:gd name="T32" fmla="*/ 0 w 76"/>
                  <a:gd name="T33" fmla="*/ 12 h 27"/>
                  <a:gd name="T34" fmla="*/ 0 w 76"/>
                  <a:gd name="T35" fmla="*/ 15 h 27"/>
                  <a:gd name="T36" fmla="*/ 11 w 76"/>
                  <a:gd name="T37" fmla="*/ 27 h 27"/>
                  <a:gd name="T38" fmla="*/ 64 w 76"/>
                  <a:gd name="T39" fmla="*/ 27 h 27"/>
                  <a:gd name="T40" fmla="*/ 64 w 76"/>
                  <a:gd name="T41"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27">
                    <a:moveTo>
                      <a:pt x="64" y="22"/>
                    </a:moveTo>
                    <a:cubicBezTo>
                      <a:pt x="64" y="17"/>
                      <a:pt x="64" y="17"/>
                      <a:pt x="64" y="17"/>
                    </a:cubicBezTo>
                    <a:cubicBezTo>
                      <a:pt x="11" y="17"/>
                      <a:pt x="11" y="17"/>
                      <a:pt x="11" y="17"/>
                    </a:cubicBezTo>
                    <a:cubicBezTo>
                      <a:pt x="10" y="17"/>
                      <a:pt x="10" y="16"/>
                      <a:pt x="10" y="15"/>
                    </a:cubicBezTo>
                    <a:cubicBezTo>
                      <a:pt x="10" y="12"/>
                      <a:pt x="10" y="12"/>
                      <a:pt x="10" y="12"/>
                    </a:cubicBezTo>
                    <a:cubicBezTo>
                      <a:pt x="10" y="11"/>
                      <a:pt x="10" y="10"/>
                      <a:pt x="11" y="10"/>
                    </a:cubicBezTo>
                    <a:cubicBezTo>
                      <a:pt x="64" y="10"/>
                      <a:pt x="64" y="10"/>
                      <a:pt x="64" y="10"/>
                    </a:cubicBezTo>
                    <a:cubicBezTo>
                      <a:pt x="65" y="10"/>
                      <a:pt x="66" y="11"/>
                      <a:pt x="66" y="12"/>
                    </a:cubicBezTo>
                    <a:cubicBezTo>
                      <a:pt x="66" y="15"/>
                      <a:pt x="66" y="15"/>
                      <a:pt x="66" y="15"/>
                    </a:cubicBezTo>
                    <a:cubicBezTo>
                      <a:pt x="66" y="16"/>
                      <a:pt x="65" y="17"/>
                      <a:pt x="64" y="17"/>
                    </a:cubicBezTo>
                    <a:cubicBezTo>
                      <a:pt x="64" y="22"/>
                      <a:pt x="64" y="22"/>
                      <a:pt x="64" y="22"/>
                    </a:cubicBezTo>
                    <a:cubicBezTo>
                      <a:pt x="64" y="27"/>
                      <a:pt x="64" y="27"/>
                      <a:pt x="64" y="27"/>
                    </a:cubicBezTo>
                    <a:cubicBezTo>
                      <a:pt x="70" y="27"/>
                      <a:pt x="76" y="22"/>
                      <a:pt x="76" y="15"/>
                    </a:cubicBezTo>
                    <a:cubicBezTo>
                      <a:pt x="76" y="12"/>
                      <a:pt x="76" y="12"/>
                      <a:pt x="76" y="12"/>
                    </a:cubicBezTo>
                    <a:cubicBezTo>
                      <a:pt x="76" y="5"/>
                      <a:pt x="70" y="0"/>
                      <a:pt x="64" y="0"/>
                    </a:cubicBezTo>
                    <a:cubicBezTo>
                      <a:pt x="11" y="0"/>
                      <a:pt x="11" y="0"/>
                      <a:pt x="11" y="0"/>
                    </a:cubicBezTo>
                    <a:cubicBezTo>
                      <a:pt x="5" y="0"/>
                      <a:pt x="0" y="5"/>
                      <a:pt x="0" y="12"/>
                    </a:cubicBezTo>
                    <a:cubicBezTo>
                      <a:pt x="0" y="15"/>
                      <a:pt x="0" y="15"/>
                      <a:pt x="0" y="15"/>
                    </a:cubicBezTo>
                    <a:cubicBezTo>
                      <a:pt x="0" y="22"/>
                      <a:pt x="5" y="27"/>
                      <a:pt x="11" y="27"/>
                    </a:cubicBezTo>
                    <a:cubicBezTo>
                      <a:pt x="64" y="27"/>
                      <a:pt x="64" y="27"/>
                      <a:pt x="64" y="27"/>
                    </a:cubicBezTo>
                    <a:cubicBezTo>
                      <a:pt x="64" y="22"/>
                      <a:pt x="64" y="22"/>
                      <a:pt x="64" y="22"/>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8" name="î$ľïde"/>
              <p:cNvSpPr/>
              <p:nvPr/>
            </p:nvSpPr>
            <p:spPr bwMode="auto">
              <a:xfrm>
                <a:off x="4315" y="1690"/>
                <a:ext cx="277" cy="227"/>
              </a:xfrm>
              <a:custGeom>
                <a:avLst/>
                <a:gdLst>
                  <a:gd name="T0" fmla="*/ 274 w 274"/>
                  <a:gd name="T1" fmla="*/ 112 h 225"/>
                  <a:gd name="T2" fmla="*/ 163 w 274"/>
                  <a:gd name="T3" fmla="*/ 0 h 225"/>
                  <a:gd name="T4" fmla="*/ 162 w 274"/>
                  <a:gd name="T5" fmla="*/ 1 h 225"/>
                  <a:gd name="T6" fmla="*/ 82 w 274"/>
                  <a:gd name="T7" fmla="*/ 36 h 225"/>
                  <a:gd name="T8" fmla="*/ 29 w 274"/>
                  <a:gd name="T9" fmla="*/ 73 h 225"/>
                  <a:gd name="T10" fmla="*/ 41 w 274"/>
                  <a:gd name="T11" fmla="*/ 87 h 225"/>
                  <a:gd name="T12" fmla="*/ 36 w 274"/>
                  <a:gd name="T13" fmla="*/ 130 h 225"/>
                  <a:gd name="T14" fmla="*/ 80 w 274"/>
                  <a:gd name="T15" fmla="*/ 130 h 225"/>
                  <a:gd name="T16" fmla="*/ 157 w 274"/>
                  <a:gd name="T17" fmla="*/ 107 h 225"/>
                  <a:gd name="T18" fmla="*/ 158 w 274"/>
                  <a:gd name="T19" fmla="*/ 106 h 225"/>
                  <a:gd name="T20" fmla="*/ 199 w 274"/>
                  <a:gd name="T21" fmla="*/ 124 h 225"/>
                  <a:gd name="T22" fmla="*/ 200 w 274"/>
                  <a:gd name="T23" fmla="*/ 130 h 225"/>
                  <a:gd name="T24" fmla="*/ 217 w 274"/>
                  <a:gd name="T25" fmla="*/ 208 h 225"/>
                  <a:gd name="T26" fmla="*/ 247 w 274"/>
                  <a:gd name="T27" fmla="*/ 211 h 225"/>
                  <a:gd name="T28" fmla="*/ 274 w 274"/>
                  <a:gd name="T29" fmla="*/ 189 h 225"/>
                  <a:gd name="T30" fmla="*/ 274 w 274"/>
                  <a:gd name="T31" fmla="*/ 112 h 225"/>
                  <a:gd name="T32" fmla="*/ 274 w 274"/>
                  <a:gd name="T33" fmla="*/ 112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4" h="225">
                    <a:moveTo>
                      <a:pt x="274" y="112"/>
                    </a:moveTo>
                    <a:cubicBezTo>
                      <a:pt x="274" y="50"/>
                      <a:pt x="224" y="0"/>
                      <a:pt x="163" y="0"/>
                    </a:cubicBezTo>
                    <a:cubicBezTo>
                      <a:pt x="162" y="1"/>
                      <a:pt x="162" y="1"/>
                      <a:pt x="162" y="1"/>
                    </a:cubicBezTo>
                    <a:cubicBezTo>
                      <a:pt x="82" y="36"/>
                      <a:pt x="82" y="36"/>
                      <a:pt x="82" y="36"/>
                    </a:cubicBezTo>
                    <a:cubicBezTo>
                      <a:pt x="46" y="36"/>
                      <a:pt x="29" y="37"/>
                      <a:pt x="29" y="73"/>
                    </a:cubicBezTo>
                    <a:cubicBezTo>
                      <a:pt x="41" y="87"/>
                      <a:pt x="41" y="87"/>
                      <a:pt x="41" y="87"/>
                    </a:cubicBezTo>
                    <a:cubicBezTo>
                      <a:pt x="41" y="123"/>
                      <a:pt x="0" y="130"/>
                      <a:pt x="36" y="130"/>
                    </a:cubicBezTo>
                    <a:cubicBezTo>
                      <a:pt x="80" y="130"/>
                      <a:pt x="80" y="130"/>
                      <a:pt x="80" y="130"/>
                    </a:cubicBezTo>
                    <a:cubicBezTo>
                      <a:pt x="107" y="130"/>
                      <a:pt x="134" y="122"/>
                      <a:pt x="157" y="107"/>
                    </a:cubicBezTo>
                    <a:cubicBezTo>
                      <a:pt x="158" y="106"/>
                      <a:pt x="158" y="106"/>
                      <a:pt x="158" y="106"/>
                    </a:cubicBezTo>
                    <a:cubicBezTo>
                      <a:pt x="174" y="96"/>
                      <a:pt x="195" y="105"/>
                      <a:pt x="199" y="124"/>
                    </a:cubicBezTo>
                    <a:cubicBezTo>
                      <a:pt x="200" y="130"/>
                      <a:pt x="200" y="130"/>
                      <a:pt x="200" y="130"/>
                    </a:cubicBezTo>
                    <a:cubicBezTo>
                      <a:pt x="217" y="208"/>
                      <a:pt x="217" y="208"/>
                      <a:pt x="217" y="208"/>
                    </a:cubicBezTo>
                    <a:cubicBezTo>
                      <a:pt x="220" y="223"/>
                      <a:pt x="241" y="225"/>
                      <a:pt x="247" y="211"/>
                    </a:cubicBezTo>
                    <a:cubicBezTo>
                      <a:pt x="274" y="189"/>
                      <a:pt x="274" y="189"/>
                      <a:pt x="274" y="189"/>
                    </a:cubicBezTo>
                    <a:cubicBezTo>
                      <a:pt x="274" y="112"/>
                      <a:pt x="274" y="112"/>
                      <a:pt x="274" y="112"/>
                    </a:cubicBezTo>
                    <a:cubicBezTo>
                      <a:pt x="274" y="112"/>
                      <a:pt x="274" y="112"/>
                      <a:pt x="274" y="11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9" name="î$lîḍé"/>
              <p:cNvSpPr/>
              <p:nvPr/>
            </p:nvSpPr>
            <p:spPr bwMode="auto">
              <a:xfrm>
                <a:off x="4331" y="1685"/>
                <a:ext cx="266" cy="232"/>
              </a:xfrm>
              <a:custGeom>
                <a:avLst/>
                <a:gdLst>
                  <a:gd name="T0" fmla="*/ 263 w 263"/>
                  <a:gd name="T1" fmla="*/ 117 h 230"/>
                  <a:gd name="T2" fmla="*/ 146 w 263"/>
                  <a:gd name="T3" fmla="*/ 0 h 230"/>
                  <a:gd name="T4" fmla="*/ 145 w 263"/>
                  <a:gd name="T5" fmla="*/ 1 h 230"/>
                  <a:gd name="T6" fmla="*/ 66 w 263"/>
                  <a:gd name="T7" fmla="*/ 41 h 230"/>
                  <a:gd name="T8" fmla="*/ 42 w 263"/>
                  <a:gd name="T9" fmla="*/ 37 h 230"/>
                  <a:gd name="T10" fmla="*/ 19 w 263"/>
                  <a:gd name="T11" fmla="*/ 45 h 230"/>
                  <a:gd name="T12" fmla="*/ 8 w 263"/>
                  <a:gd name="T13" fmla="*/ 78 h 230"/>
                  <a:gd name="T14" fmla="*/ 21 w 263"/>
                  <a:gd name="T15" fmla="*/ 95 h 230"/>
                  <a:gd name="T16" fmla="*/ 20 w 263"/>
                  <a:gd name="T17" fmla="*/ 92 h 230"/>
                  <a:gd name="T18" fmla="*/ 4 w 263"/>
                  <a:gd name="T19" fmla="*/ 124 h 230"/>
                  <a:gd name="T20" fmla="*/ 1 w 263"/>
                  <a:gd name="T21" fmla="*/ 129 h 230"/>
                  <a:gd name="T22" fmla="*/ 1 w 263"/>
                  <a:gd name="T23" fmla="*/ 135 h 230"/>
                  <a:gd name="T24" fmla="*/ 6 w 263"/>
                  <a:gd name="T25" fmla="*/ 139 h 230"/>
                  <a:gd name="T26" fmla="*/ 20 w 263"/>
                  <a:gd name="T27" fmla="*/ 140 h 230"/>
                  <a:gd name="T28" fmla="*/ 144 w 263"/>
                  <a:gd name="T29" fmla="*/ 116 h 230"/>
                  <a:gd name="T30" fmla="*/ 157 w 263"/>
                  <a:gd name="T31" fmla="*/ 112 h 230"/>
                  <a:gd name="T32" fmla="*/ 178 w 263"/>
                  <a:gd name="T33" fmla="*/ 130 h 230"/>
                  <a:gd name="T34" fmla="*/ 196 w 263"/>
                  <a:gd name="T35" fmla="*/ 214 h 230"/>
                  <a:gd name="T36" fmla="*/ 217 w 263"/>
                  <a:gd name="T37" fmla="*/ 230 h 230"/>
                  <a:gd name="T38" fmla="*/ 236 w 263"/>
                  <a:gd name="T39" fmla="*/ 219 h 230"/>
                  <a:gd name="T40" fmla="*/ 235 w 263"/>
                  <a:gd name="T41" fmla="*/ 220 h 230"/>
                  <a:gd name="T42" fmla="*/ 263 w 263"/>
                  <a:gd name="T43" fmla="*/ 117 h 230"/>
                  <a:gd name="T44" fmla="*/ 258 w 263"/>
                  <a:gd name="T45" fmla="*/ 117 h 230"/>
                  <a:gd name="T46" fmla="*/ 253 w 263"/>
                  <a:gd name="T47" fmla="*/ 117 h 230"/>
                  <a:gd name="T48" fmla="*/ 227 w 263"/>
                  <a:gd name="T49" fmla="*/ 213 h 230"/>
                  <a:gd name="T50" fmla="*/ 223 w 263"/>
                  <a:gd name="T51" fmla="*/ 219 h 230"/>
                  <a:gd name="T52" fmla="*/ 210 w 263"/>
                  <a:gd name="T53" fmla="*/ 218 h 230"/>
                  <a:gd name="T54" fmla="*/ 189 w 263"/>
                  <a:gd name="T55" fmla="*/ 133 h 230"/>
                  <a:gd name="T56" fmla="*/ 188 w 263"/>
                  <a:gd name="T57" fmla="*/ 128 h 230"/>
                  <a:gd name="T58" fmla="*/ 157 w 263"/>
                  <a:gd name="T59" fmla="*/ 102 h 230"/>
                  <a:gd name="T60" fmla="*/ 139 w 263"/>
                  <a:gd name="T61" fmla="*/ 108 h 230"/>
                  <a:gd name="T62" fmla="*/ 20 w 263"/>
                  <a:gd name="T63" fmla="*/ 130 h 230"/>
                  <a:gd name="T64" fmla="*/ 8 w 263"/>
                  <a:gd name="T65" fmla="*/ 129 h 230"/>
                  <a:gd name="T66" fmla="*/ 8 w 263"/>
                  <a:gd name="T67" fmla="*/ 130 h 230"/>
                  <a:gd name="T68" fmla="*/ 8 w 263"/>
                  <a:gd name="T69" fmla="*/ 129 h 230"/>
                  <a:gd name="T70" fmla="*/ 8 w 263"/>
                  <a:gd name="T71" fmla="*/ 129 h 230"/>
                  <a:gd name="T72" fmla="*/ 10 w 263"/>
                  <a:gd name="T73" fmla="*/ 130 h 230"/>
                  <a:gd name="T74" fmla="*/ 7 w 263"/>
                  <a:gd name="T75" fmla="*/ 132 h 230"/>
                  <a:gd name="T76" fmla="*/ 6 w 263"/>
                  <a:gd name="T77" fmla="*/ 132 h 230"/>
                  <a:gd name="T78" fmla="*/ 10 w 263"/>
                  <a:gd name="T79" fmla="*/ 130 h 230"/>
                  <a:gd name="T80" fmla="*/ 10 w 263"/>
                  <a:gd name="T81" fmla="*/ 132 h 230"/>
                  <a:gd name="T82" fmla="*/ 10 w 263"/>
                  <a:gd name="T83" fmla="*/ 133 h 230"/>
                  <a:gd name="T84" fmla="*/ 7 w 263"/>
                  <a:gd name="T85" fmla="*/ 132 h 230"/>
                  <a:gd name="T86" fmla="*/ 9 w 263"/>
                  <a:gd name="T87" fmla="*/ 133 h 230"/>
                  <a:gd name="T88" fmla="*/ 10 w 263"/>
                  <a:gd name="T89" fmla="*/ 133 h 230"/>
                  <a:gd name="T90" fmla="*/ 10 w 263"/>
                  <a:gd name="T91" fmla="*/ 133 h 230"/>
                  <a:gd name="T92" fmla="*/ 14 w 263"/>
                  <a:gd name="T93" fmla="*/ 128 h 230"/>
                  <a:gd name="T94" fmla="*/ 30 w 263"/>
                  <a:gd name="T95" fmla="*/ 92 h 230"/>
                  <a:gd name="T96" fmla="*/ 17 w 263"/>
                  <a:gd name="T97" fmla="*/ 74 h 230"/>
                  <a:gd name="T98" fmla="*/ 18 w 263"/>
                  <a:gd name="T99" fmla="*/ 78 h 230"/>
                  <a:gd name="T100" fmla="*/ 26 w 263"/>
                  <a:gd name="T101" fmla="*/ 52 h 230"/>
                  <a:gd name="T102" fmla="*/ 66 w 263"/>
                  <a:gd name="T103" fmla="*/ 46 h 230"/>
                  <a:gd name="T104" fmla="*/ 148 w 263"/>
                  <a:gd name="T105" fmla="*/ 10 h 230"/>
                  <a:gd name="T106" fmla="*/ 147 w 263"/>
                  <a:gd name="T107" fmla="*/ 5 h 230"/>
                  <a:gd name="T108" fmla="*/ 222 w 263"/>
                  <a:gd name="T109" fmla="*/ 42 h 230"/>
                  <a:gd name="T110" fmla="*/ 258 w 263"/>
                  <a:gd name="T111" fmla="*/ 117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3" h="230">
                    <a:moveTo>
                      <a:pt x="258" y="117"/>
                    </a:moveTo>
                    <a:cubicBezTo>
                      <a:pt x="263" y="117"/>
                      <a:pt x="263" y="117"/>
                      <a:pt x="263" y="117"/>
                    </a:cubicBezTo>
                    <a:cubicBezTo>
                      <a:pt x="263" y="53"/>
                      <a:pt x="211" y="1"/>
                      <a:pt x="147" y="0"/>
                    </a:cubicBezTo>
                    <a:cubicBezTo>
                      <a:pt x="146" y="0"/>
                      <a:pt x="146" y="0"/>
                      <a:pt x="146" y="0"/>
                    </a:cubicBezTo>
                    <a:cubicBezTo>
                      <a:pt x="145" y="1"/>
                      <a:pt x="145" y="1"/>
                      <a:pt x="145" y="1"/>
                    </a:cubicBezTo>
                    <a:cubicBezTo>
                      <a:pt x="145" y="1"/>
                      <a:pt x="145" y="1"/>
                      <a:pt x="145" y="1"/>
                    </a:cubicBezTo>
                    <a:cubicBezTo>
                      <a:pt x="64" y="36"/>
                      <a:pt x="64" y="36"/>
                      <a:pt x="64" y="36"/>
                    </a:cubicBezTo>
                    <a:cubicBezTo>
                      <a:pt x="66" y="41"/>
                      <a:pt x="66" y="41"/>
                      <a:pt x="66" y="41"/>
                    </a:cubicBezTo>
                    <a:cubicBezTo>
                      <a:pt x="66" y="36"/>
                      <a:pt x="66" y="36"/>
                      <a:pt x="66" y="36"/>
                    </a:cubicBezTo>
                    <a:cubicBezTo>
                      <a:pt x="57" y="36"/>
                      <a:pt x="49" y="36"/>
                      <a:pt x="42" y="37"/>
                    </a:cubicBezTo>
                    <a:cubicBezTo>
                      <a:pt x="37" y="37"/>
                      <a:pt x="32" y="38"/>
                      <a:pt x="28" y="40"/>
                    </a:cubicBezTo>
                    <a:cubicBezTo>
                      <a:pt x="25" y="41"/>
                      <a:pt x="22" y="42"/>
                      <a:pt x="19" y="45"/>
                    </a:cubicBezTo>
                    <a:cubicBezTo>
                      <a:pt x="15" y="48"/>
                      <a:pt x="12" y="52"/>
                      <a:pt x="11" y="58"/>
                    </a:cubicBezTo>
                    <a:cubicBezTo>
                      <a:pt x="9" y="63"/>
                      <a:pt x="8" y="70"/>
                      <a:pt x="8" y="78"/>
                    </a:cubicBezTo>
                    <a:cubicBezTo>
                      <a:pt x="8" y="79"/>
                      <a:pt x="8" y="79"/>
                      <a:pt x="8" y="79"/>
                    </a:cubicBezTo>
                    <a:cubicBezTo>
                      <a:pt x="21" y="95"/>
                      <a:pt x="21" y="95"/>
                      <a:pt x="21" y="95"/>
                    </a:cubicBezTo>
                    <a:cubicBezTo>
                      <a:pt x="25" y="92"/>
                      <a:pt x="25" y="92"/>
                      <a:pt x="25" y="92"/>
                    </a:cubicBezTo>
                    <a:cubicBezTo>
                      <a:pt x="20" y="92"/>
                      <a:pt x="20" y="92"/>
                      <a:pt x="20" y="92"/>
                    </a:cubicBezTo>
                    <a:cubicBezTo>
                      <a:pt x="20" y="103"/>
                      <a:pt x="15" y="111"/>
                      <a:pt x="11" y="117"/>
                    </a:cubicBezTo>
                    <a:cubicBezTo>
                      <a:pt x="9" y="120"/>
                      <a:pt x="6" y="122"/>
                      <a:pt x="4" y="124"/>
                    </a:cubicBezTo>
                    <a:cubicBezTo>
                      <a:pt x="4" y="125"/>
                      <a:pt x="3" y="126"/>
                      <a:pt x="2" y="127"/>
                    </a:cubicBezTo>
                    <a:cubicBezTo>
                      <a:pt x="1" y="128"/>
                      <a:pt x="1" y="128"/>
                      <a:pt x="1" y="129"/>
                    </a:cubicBezTo>
                    <a:cubicBezTo>
                      <a:pt x="0" y="130"/>
                      <a:pt x="0" y="131"/>
                      <a:pt x="0" y="132"/>
                    </a:cubicBezTo>
                    <a:cubicBezTo>
                      <a:pt x="0" y="133"/>
                      <a:pt x="0" y="134"/>
                      <a:pt x="1" y="135"/>
                    </a:cubicBezTo>
                    <a:cubicBezTo>
                      <a:pt x="2" y="136"/>
                      <a:pt x="2" y="137"/>
                      <a:pt x="3" y="137"/>
                    </a:cubicBezTo>
                    <a:cubicBezTo>
                      <a:pt x="4" y="138"/>
                      <a:pt x="5" y="138"/>
                      <a:pt x="6" y="139"/>
                    </a:cubicBezTo>
                    <a:cubicBezTo>
                      <a:pt x="8" y="139"/>
                      <a:pt x="10" y="139"/>
                      <a:pt x="12" y="139"/>
                    </a:cubicBezTo>
                    <a:cubicBezTo>
                      <a:pt x="14" y="139"/>
                      <a:pt x="17" y="140"/>
                      <a:pt x="20" y="140"/>
                    </a:cubicBezTo>
                    <a:cubicBezTo>
                      <a:pt x="64" y="140"/>
                      <a:pt x="64" y="140"/>
                      <a:pt x="64" y="140"/>
                    </a:cubicBezTo>
                    <a:cubicBezTo>
                      <a:pt x="92" y="140"/>
                      <a:pt x="120" y="131"/>
                      <a:pt x="144" y="116"/>
                    </a:cubicBezTo>
                    <a:cubicBezTo>
                      <a:pt x="145" y="116"/>
                      <a:pt x="145" y="116"/>
                      <a:pt x="145" y="116"/>
                    </a:cubicBezTo>
                    <a:cubicBezTo>
                      <a:pt x="149" y="113"/>
                      <a:pt x="153" y="112"/>
                      <a:pt x="157" y="112"/>
                    </a:cubicBezTo>
                    <a:cubicBezTo>
                      <a:pt x="162" y="112"/>
                      <a:pt x="166" y="114"/>
                      <a:pt x="170" y="117"/>
                    </a:cubicBezTo>
                    <a:cubicBezTo>
                      <a:pt x="174" y="120"/>
                      <a:pt x="177" y="124"/>
                      <a:pt x="178" y="130"/>
                    </a:cubicBezTo>
                    <a:cubicBezTo>
                      <a:pt x="179" y="136"/>
                      <a:pt x="179" y="136"/>
                      <a:pt x="179" y="136"/>
                    </a:cubicBezTo>
                    <a:cubicBezTo>
                      <a:pt x="196" y="214"/>
                      <a:pt x="196" y="214"/>
                      <a:pt x="196" y="214"/>
                    </a:cubicBezTo>
                    <a:cubicBezTo>
                      <a:pt x="197" y="219"/>
                      <a:pt x="200" y="223"/>
                      <a:pt x="204" y="226"/>
                    </a:cubicBezTo>
                    <a:cubicBezTo>
                      <a:pt x="208" y="229"/>
                      <a:pt x="212" y="230"/>
                      <a:pt x="217" y="230"/>
                    </a:cubicBezTo>
                    <a:cubicBezTo>
                      <a:pt x="221" y="230"/>
                      <a:pt x="224" y="229"/>
                      <a:pt x="228" y="228"/>
                    </a:cubicBezTo>
                    <a:cubicBezTo>
                      <a:pt x="231" y="226"/>
                      <a:pt x="234" y="223"/>
                      <a:pt x="236" y="219"/>
                    </a:cubicBezTo>
                    <a:cubicBezTo>
                      <a:pt x="231" y="216"/>
                      <a:pt x="231" y="216"/>
                      <a:pt x="231" y="216"/>
                    </a:cubicBezTo>
                    <a:cubicBezTo>
                      <a:pt x="235" y="220"/>
                      <a:pt x="235" y="220"/>
                      <a:pt x="235" y="220"/>
                    </a:cubicBezTo>
                    <a:cubicBezTo>
                      <a:pt x="263" y="196"/>
                      <a:pt x="263" y="196"/>
                      <a:pt x="263" y="196"/>
                    </a:cubicBezTo>
                    <a:cubicBezTo>
                      <a:pt x="263" y="117"/>
                      <a:pt x="263" y="117"/>
                      <a:pt x="263" y="117"/>
                    </a:cubicBezTo>
                    <a:cubicBezTo>
                      <a:pt x="263" y="117"/>
                      <a:pt x="263" y="117"/>
                      <a:pt x="263" y="117"/>
                    </a:cubicBezTo>
                    <a:cubicBezTo>
                      <a:pt x="258" y="117"/>
                      <a:pt x="258" y="117"/>
                      <a:pt x="258" y="117"/>
                    </a:cubicBezTo>
                    <a:cubicBezTo>
                      <a:pt x="253" y="117"/>
                      <a:pt x="253" y="117"/>
                      <a:pt x="253" y="117"/>
                    </a:cubicBezTo>
                    <a:cubicBezTo>
                      <a:pt x="253" y="117"/>
                      <a:pt x="253" y="117"/>
                      <a:pt x="253" y="117"/>
                    </a:cubicBezTo>
                    <a:cubicBezTo>
                      <a:pt x="253" y="192"/>
                      <a:pt x="253" y="192"/>
                      <a:pt x="253" y="192"/>
                    </a:cubicBezTo>
                    <a:cubicBezTo>
                      <a:pt x="227" y="213"/>
                      <a:pt x="227" y="213"/>
                      <a:pt x="227" y="213"/>
                    </a:cubicBezTo>
                    <a:cubicBezTo>
                      <a:pt x="227" y="214"/>
                      <a:pt x="227" y="214"/>
                      <a:pt x="227" y="214"/>
                    </a:cubicBezTo>
                    <a:cubicBezTo>
                      <a:pt x="226" y="216"/>
                      <a:pt x="224" y="218"/>
                      <a:pt x="223" y="219"/>
                    </a:cubicBezTo>
                    <a:cubicBezTo>
                      <a:pt x="221" y="220"/>
                      <a:pt x="219" y="220"/>
                      <a:pt x="217" y="220"/>
                    </a:cubicBezTo>
                    <a:cubicBezTo>
                      <a:pt x="215" y="220"/>
                      <a:pt x="212" y="220"/>
                      <a:pt x="210" y="218"/>
                    </a:cubicBezTo>
                    <a:cubicBezTo>
                      <a:pt x="208" y="217"/>
                      <a:pt x="207" y="215"/>
                      <a:pt x="206" y="212"/>
                    </a:cubicBezTo>
                    <a:cubicBezTo>
                      <a:pt x="189" y="133"/>
                      <a:pt x="189" y="133"/>
                      <a:pt x="189" y="133"/>
                    </a:cubicBezTo>
                    <a:cubicBezTo>
                      <a:pt x="189" y="134"/>
                      <a:pt x="189" y="134"/>
                      <a:pt x="189" y="134"/>
                    </a:cubicBezTo>
                    <a:cubicBezTo>
                      <a:pt x="188" y="128"/>
                      <a:pt x="188" y="128"/>
                      <a:pt x="188" y="128"/>
                    </a:cubicBezTo>
                    <a:cubicBezTo>
                      <a:pt x="186" y="120"/>
                      <a:pt x="182" y="113"/>
                      <a:pt x="176" y="109"/>
                    </a:cubicBezTo>
                    <a:cubicBezTo>
                      <a:pt x="171" y="105"/>
                      <a:pt x="164" y="102"/>
                      <a:pt x="157" y="102"/>
                    </a:cubicBezTo>
                    <a:cubicBezTo>
                      <a:pt x="151" y="102"/>
                      <a:pt x="145" y="104"/>
                      <a:pt x="139" y="107"/>
                    </a:cubicBezTo>
                    <a:cubicBezTo>
                      <a:pt x="139" y="108"/>
                      <a:pt x="139" y="108"/>
                      <a:pt x="139" y="108"/>
                    </a:cubicBezTo>
                    <a:cubicBezTo>
                      <a:pt x="116" y="122"/>
                      <a:pt x="90" y="130"/>
                      <a:pt x="64" y="130"/>
                    </a:cubicBezTo>
                    <a:cubicBezTo>
                      <a:pt x="20" y="130"/>
                      <a:pt x="20" y="130"/>
                      <a:pt x="20" y="130"/>
                    </a:cubicBezTo>
                    <a:cubicBezTo>
                      <a:pt x="14" y="130"/>
                      <a:pt x="11" y="129"/>
                      <a:pt x="9" y="129"/>
                    </a:cubicBezTo>
                    <a:cubicBezTo>
                      <a:pt x="9" y="129"/>
                      <a:pt x="8" y="129"/>
                      <a:pt x="8" y="129"/>
                    </a:cubicBezTo>
                    <a:cubicBezTo>
                      <a:pt x="8" y="129"/>
                      <a:pt x="8" y="129"/>
                      <a:pt x="8" y="129"/>
                    </a:cubicBezTo>
                    <a:cubicBezTo>
                      <a:pt x="8" y="130"/>
                      <a:pt x="8" y="130"/>
                      <a:pt x="8" y="130"/>
                    </a:cubicBezTo>
                    <a:cubicBezTo>
                      <a:pt x="8" y="129"/>
                      <a:pt x="8" y="129"/>
                      <a:pt x="8" y="129"/>
                    </a:cubicBezTo>
                    <a:cubicBezTo>
                      <a:pt x="8" y="129"/>
                      <a:pt x="8" y="129"/>
                      <a:pt x="8" y="129"/>
                    </a:cubicBezTo>
                    <a:cubicBezTo>
                      <a:pt x="8" y="130"/>
                      <a:pt x="8" y="130"/>
                      <a:pt x="8" y="130"/>
                    </a:cubicBezTo>
                    <a:cubicBezTo>
                      <a:pt x="8" y="129"/>
                      <a:pt x="8" y="129"/>
                      <a:pt x="8" y="129"/>
                    </a:cubicBezTo>
                    <a:cubicBezTo>
                      <a:pt x="7" y="132"/>
                      <a:pt x="7" y="132"/>
                      <a:pt x="7" y="132"/>
                    </a:cubicBezTo>
                    <a:cubicBezTo>
                      <a:pt x="10" y="130"/>
                      <a:pt x="10" y="130"/>
                      <a:pt x="10" y="130"/>
                    </a:cubicBezTo>
                    <a:cubicBezTo>
                      <a:pt x="9" y="129"/>
                      <a:pt x="9" y="129"/>
                      <a:pt x="8" y="129"/>
                    </a:cubicBezTo>
                    <a:cubicBezTo>
                      <a:pt x="7" y="132"/>
                      <a:pt x="7" y="132"/>
                      <a:pt x="7" y="132"/>
                    </a:cubicBezTo>
                    <a:cubicBezTo>
                      <a:pt x="10" y="130"/>
                      <a:pt x="10" y="130"/>
                      <a:pt x="10" y="130"/>
                    </a:cubicBezTo>
                    <a:cubicBezTo>
                      <a:pt x="6" y="132"/>
                      <a:pt x="6" y="132"/>
                      <a:pt x="6" y="132"/>
                    </a:cubicBezTo>
                    <a:cubicBezTo>
                      <a:pt x="10" y="132"/>
                      <a:pt x="10" y="132"/>
                      <a:pt x="10" y="132"/>
                    </a:cubicBezTo>
                    <a:cubicBezTo>
                      <a:pt x="10" y="131"/>
                      <a:pt x="10" y="131"/>
                      <a:pt x="10" y="130"/>
                    </a:cubicBezTo>
                    <a:cubicBezTo>
                      <a:pt x="6" y="132"/>
                      <a:pt x="6" y="132"/>
                      <a:pt x="6" y="132"/>
                    </a:cubicBezTo>
                    <a:cubicBezTo>
                      <a:pt x="10" y="132"/>
                      <a:pt x="10" y="132"/>
                      <a:pt x="10" y="132"/>
                    </a:cubicBezTo>
                    <a:cubicBezTo>
                      <a:pt x="7" y="132"/>
                      <a:pt x="7" y="132"/>
                      <a:pt x="7" y="132"/>
                    </a:cubicBezTo>
                    <a:cubicBezTo>
                      <a:pt x="10" y="133"/>
                      <a:pt x="10" y="133"/>
                      <a:pt x="10" y="133"/>
                    </a:cubicBezTo>
                    <a:cubicBezTo>
                      <a:pt x="10" y="133"/>
                      <a:pt x="10" y="133"/>
                      <a:pt x="10" y="132"/>
                    </a:cubicBezTo>
                    <a:cubicBezTo>
                      <a:pt x="7" y="132"/>
                      <a:pt x="7" y="132"/>
                      <a:pt x="7" y="132"/>
                    </a:cubicBezTo>
                    <a:cubicBezTo>
                      <a:pt x="10" y="133"/>
                      <a:pt x="10" y="133"/>
                      <a:pt x="10" y="133"/>
                    </a:cubicBezTo>
                    <a:cubicBezTo>
                      <a:pt x="9" y="133"/>
                      <a:pt x="9" y="133"/>
                      <a:pt x="9" y="133"/>
                    </a:cubicBezTo>
                    <a:cubicBezTo>
                      <a:pt x="10" y="133"/>
                      <a:pt x="10" y="133"/>
                      <a:pt x="10" y="133"/>
                    </a:cubicBezTo>
                    <a:cubicBezTo>
                      <a:pt x="10" y="133"/>
                      <a:pt x="10" y="133"/>
                      <a:pt x="10" y="133"/>
                    </a:cubicBezTo>
                    <a:cubicBezTo>
                      <a:pt x="9" y="133"/>
                      <a:pt x="9" y="133"/>
                      <a:pt x="9" y="133"/>
                    </a:cubicBezTo>
                    <a:cubicBezTo>
                      <a:pt x="10" y="133"/>
                      <a:pt x="10" y="133"/>
                      <a:pt x="10" y="133"/>
                    </a:cubicBezTo>
                    <a:cubicBezTo>
                      <a:pt x="10" y="133"/>
                      <a:pt x="10" y="133"/>
                      <a:pt x="10" y="133"/>
                    </a:cubicBezTo>
                    <a:cubicBezTo>
                      <a:pt x="11" y="132"/>
                      <a:pt x="12" y="130"/>
                      <a:pt x="14" y="128"/>
                    </a:cubicBezTo>
                    <a:cubicBezTo>
                      <a:pt x="17" y="125"/>
                      <a:pt x="21" y="120"/>
                      <a:pt x="24" y="115"/>
                    </a:cubicBezTo>
                    <a:cubicBezTo>
                      <a:pt x="27" y="109"/>
                      <a:pt x="30" y="101"/>
                      <a:pt x="30" y="92"/>
                    </a:cubicBezTo>
                    <a:cubicBezTo>
                      <a:pt x="30" y="91"/>
                      <a:pt x="30" y="91"/>
                      <a:pt x="30" y="91"/>
                    </a:cubicBezTo>
                    <a:cubicBezTo>
                      <a:pt x="17" y="74"/>
                      <a:pt x="17" y="74"/>
                      <a:pt x="17" y="74"/>
                    </a:cubicBezTo>
                    <a:cubicBezTo>
                      <a:pt x="13" y="78"/>
                      <a:pt x="13" y="78"/>
                      <a:pt x="13" y="78"/>
                    </a:cubicBezTo>
                    <a:cubicBezTo>
                      <a:pt x="18" y="78"/>
                      <a:pt x="18" y="78"/>
                      <a:pt x="18" y="78"/>
                    </a:cubicBezTo>
                    <a:cubicBezTo>
                      <a:pt x="18" y="69"/>
                      <a:pt x="19" y="63"/>
                      <a:pt x="21" y="59"/>
                    </a:cubicBezTo>
                    <a:cubicBezTo>
                      <a:pt x="22" y="56"/>
                      <a:pt x="24" y="54"/>
                      <a:pt x="26" y="52"/>
                    </a:cubicBezTo>
                    <a:cubicBezTo>
                      <a:pt x="29" y="49"/>
                      <a:pt x="34" y="48"/>
                      <a:pt x="41" y="47"/>
                    </a:cubicBezTo>
                    <a:cubicBezTo>
                      <a:pt x="47" y="46"/>
                      <a:pt x="56" y="46"/>
                      <a:pt x="66" y="46"/>
                    </a:cubicBezTo>
                    <a:cubicBezTo>
                      <a:pt x="67" y="46"/>
                      <a:pt x="67" y="46"/>
                      <a:pt x="67" y="46"/>
                    </a:cubicBezTo>
                    <a:cubicBezTo>
                      <a:pt x="148" y="10"/>
                      <a:pt x="148" y="10"/>
                      <a:pt x="148" y="10"/>
                    </a:cubicBezTo>
                    <a:cubicBezTo>
                      <a:pt x="148" y="10"/>
                      <a:pt x="148" y="10"/>
                      <a:pt x="148" y="10"/>
                    </a:cubicBezTo>
                    <a:cubicBezTo>
                      <a:pt x="147" y="5"/>
                      <a:pt x="147" y="5"/>
                      <a:pt x="147" y="5"/>
                    </a:cubicBezTo>
                    <a:cubicBezTo>
                      <a:pt x="147" y="10"/>
                      <a:pt x="147" y="10"/>
                      <a:pt x="147" y="10"/>
                    </a:cubicBezTo>
                    <a:cubicBezTo>
                      <a:pt x="176" y="11"/>
                      <a:pt x="203" y="22"/>
                      <a:pt x="222" y="42"/>
                    </a:cubicBezTo>
                    <a:cubicBezTo>
                      <a:pt x="241" y="61"/>
                      <a:pt x="253" y="87"/>
                      <a:pt x="253" y="117"/>
                    </a:cubicBezTo>
                    <a:cubicBezTo>
                      <a:pt x="258" y="117"/>
                      <a:pt x="258" y="117"/>
                      <a:pt x="258" y="117"/>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0" name="îşľîḑè"/>
              <p:cNvSpPr/>
              <p:nvPr/>
            </p:nvSpPr>
            <p:spPr bwMode="auto">
              <a:xfrm>
                <a:off x="4320" y="1842"/>
                <a:ext cx="49" cy="18"/>
              </a:xfrm>
              <a:custGeom>
                <a:avLst/>
                <a:gdLst>
                  <a:gd name="T0" fmla="*/ 42 w 48"/>
                  <a:gd name="T1" fmla="*/ 17 h 17"/>
                  <a:gd name="T2" fmla="*/ 7 w 48"/>
                  <a:gd name="T3" fmla="*/ 17 h 17"/>
                  <a:gd name="T4" fmla="*/ 0 w 48"/>
                  <a:gd name="T5" fmla="*/ 10 h 17"/>
                  <a:gd name="T6" fmla="*/ 0 w 48"/>
                  <a:gd name="T7" fmla="*/ 7 h 17"/>
                  <a:gd name="T8" fmla="*/ 7 w 48"/>
                  <a:gd name="T9" fmla="*/ 0 h 17"/>
                  <a:gd name="T10" fmla="*/ 42 w 48"/>
                  <a:gd name="T11" fmla="*/ 0 h 17"/>
                  <a:gd name="T12" fmla="*/ 48 w 48"/>
                  <a:gd name="T13" fmla="*/ 7 h 17"/>
                  <a:gd name="T14" fmla="*/ 48 w 48"/>
                  <a:gd name="T15" fmla="*/ 10 h 17"/>
                  <a:gd name="T16" fmla="*/ 42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2" y="17"/>
                    </a:moveTo>
                    <a:cubicBezTo>
                      <a:pt x="7" y="17"/>
                      <a:pt x="7" y="17"/>
                      <a:pt x="7" y="17"/>
                    </a:cubicBezTo>
                    <a:cubicBezTo>
                      <a:pt x="3" y="17"/>
                      <a:pt x="0" y="14"/>
                      <a:pt x="0" y="10"/>
                    </a:cubicBezTo>
                    <a:cubicBezTo>
                      <a:pt x="0" y="7"/>
                      <a:pt x="0" y="7"/>
                      <a:pt x="0" y="7"/>
                    </a:cubicBezTo>
                    <a:cubicBezTo>
                      <a:pt x="0" y="3"/>
                      <a:pt x="3" y="0"/>
                      <a:pt x="7" y="0"/>
                    </a:cubicBezTo>
                    <a:cubicBezTo>
                      <a:pt x="42" y="0"/>
                      <a:pt x="42" y="0"/>
                      <a:pt x="42" y="0"/>
                    </a:cubicBezTo>
                    <a:cubicBezTo>
                      <a:pt x="45" y="0"/>
                      <a:pt x="48" y="3"/>
                      <a:pt x="48" y="7"/>
                    </a:cubicBezTo>
                    <a:cubicBezTo>
                      <a:pt x="48" y="10"/>
                      <a:pt x="48" y="10"/>
                      <a:pt x="48" y="10"/>
                    </a:cubicBezTo>
                    <a:cubicBezTo>
                      <a:pt x="48" y="14"/>
                      <a:pt x="45" y="17"/>
                      <a:pt x="42" y="17"/>
                    </a:cubicBezTo>
                  </a:path>
                </a:pathLst>
              </a:custGeom>
              <a:solidFill>
                <a:srgbClr val="F2E2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1" name="ïṡ1iḋê"/>
              <p:cNvSpPr/>
              <p:nvPr/>
            </p:nvSpPr>
            <p:spPr bwMode="auto">
              <a:xfrm>
                <a:off x="4315" y="1837"/>
                <a:ext cx="59" cy="28"/>
              </a:xfrm>
              <a:custGeom>
                <a:avLst/>
                <a:gdLst>
                  <a:gd name="T0" fmla="*/ 47 w 58"/>
                  <a:gd name="T1" fmla="*/ 22 h 27"/>
                  <a:gd name="T2" fmla="*/ 47 w 58"/>
                  <a:gd name="T3" fmla="*/ 17 h 27"/>
                  <a:gd name="T4" fmla="*/ 12 w 58"/>
                  <a:gd name="T5" fmla="*/ 17 h 27"/>
                  <a:gd name="T6" fmla="*/ 10 w 58"/>
                  <a:gd name="T7" fmla="*/ 15 h 27"/>
                  <a:gd name="T8" fmla="*/ 10 w 58"/>
                  <a:gd name="T9" fmla="*/ 12 h 27"/>
                  <a:gd name="T10" fmla="*/ 12 w 58"/>
                  <a:gd name="T11" fmla="*/ 10 h 27"/>
                  <a:gd name="T12" fmla="*/ 47 w 58"/>
                  <a:gd name="T13" fmla="*/ 10 h 27"/>
                  <a:gd name="T14" fmla="*/ 48 w 58"/>
                  <a:gd name="T15" fmla="*/ 12 h 27"/>
                  <a:gd name="T16" fmla="*/ 48 w 58"/>
                  <a:gd name="T17" fmla="*/ 15 h 27"/>
                  <a:gd name="T18" fmla="*/ 47 w 58"/>
                  <a:gd name="T19" fmla="*/ 17 h 27"/>
                  <a:gd name="T20" fmla="*/ 47 w 58"/>
                  <a:gd name="T21" fmla="*/ 22 h 27"/>
                  <a:gd name="T22" fmla="*/ 47 w 58"/>
                  <a:gd name="T23" fmla="*/ 27 h 27"/>
                  <a:gd name="T24" fmla="*/ 58 w 58"/>
                  <a:gd name="T25" fmla="*/ 15 h 27"/>
                  <a:gd name="T26" fmla="*/ 58 w 58"/>
                  <a:gd name="T27" fmla="*/ 12 h 27"/>
                  <a:gd name="T28" fmla="*/ 47 w 58"/>
                  <a:gd name="T29" fmla="*/ 0 h 27"/>
                  <a:gd name="T30" fmla="*/ 12 w 58"/>
                  <a:gd name="T31" fmla="*/ 0 h 27"/>
                  <a:gd name="T32" fmla="*/ 0 w 58"/>
                  <a:gd name="T33" fmla="*/ 12 h 27"/>
                  <a:gd name="T34" fmla="*/ 0 w 58"/>
                  <a:gd name="T35" fmla="*/ 15 h 27"/>
                  <a:gd name="T36" fmla="*/ 12 w 58"/>
                  <a:gd name="T37" fmla="*/ 27 h 27"/>
                  <a:gd name="T38" fmla="*/ 47 w 58"/>
                  <a:gd name="T39" fmla="*/ 27 h 27"/>
                  <a:gd name="T40" fmla="*/ 47 w 58"/>
                  <a:gd name="T41"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8" h="27">
                    <a:moveTo>
                      <a:pt x="47" y="22"/>
                    </a:moveTo>
                    <a:cubicBezTo>
                      <a:pt x="47" y="17"/>
                      <a:pt x="47" y="17"/>
                      <a:pt x="47" y="17"/>
                    </a:cubicBezTo>
                    <a:cubicBezTo>
                      <a:pt x="12" y="17"/>
                      <a:pt x="12" y="17"/>
                      <a:pt x="12" y="17"/>
                    </a:cubicBezTo>
                    <a:cubicBezTo>
                      <a:pt x="11" y="17"/>
                      <a:pt x="10" y="16"/>
                      <a:pt x="10" y="15"/>
                    </a:cubicBezTo>
                    <a:cubicBezTo>
                      <a:pt x="10" y="12"/>
                      <a:pt x="10" y="12"/>
                      <a:pt x="10" y="12"/>
                    </a:cubicBezTo>
                    <a:cubicBezTo>
                      <a:pt x="10" y="11"/>
                      <a:pt x="11" y="10"/>
                      <a:pt x="12" y="10"/>
                    </a:cubicBezTo>
                    <a:cubicBezTo>
                      <a:pt x="47" y="10"/>
                      <a:pt x="47" y="10"/>
                      <a:pt x="47" y="10"/>
                    </a:cubicBezTo>
                    <a:cubicBezTo>
                      <a:pt x="48" y="10"/>
                      <a:pt x="48" y="11"/>
                      <a:pt x="48" y="12"/>
                    </a:cubicBezTo>
                    <a:cubicBezTo>
                      <a:pt x="48" y="15"/>
                      <a:pt x="48" y="15"/>
                      <a:pt x="48" y="15"/>
                    </a:cubicBezTo>
                    <a:cubicBezTo>
                      <a:pt x="48" y="16"/>
                      <a:pt x="48" y="17"/>
                      <a:pt x="47" y="17"/>
                    </a:cubicBezTo>
                    <a:cubicBezTo>
                      <a:pt x="47" y="22"/>
                      <a:pt x="47" y="22"/>
                      <a:pt x="47" y="22"/>
                    </a:cubicBezTo>
                    <a:cubicBezTo>
                      <a:pt x="47" y="27"/>
                      <a:pt x="47" y="27"/>
                      <a:pt x="47" y="27"/>
                    </a:cubicBezTo>
                    <a:cubicBezTo>
                      <a:pt x="53" y="27"/>
                      <a:pt x="58" y="22"/>
                      <a:pt x="58" y="15"/>
                    </a:cubicBezTo>
                    <a:cubicBezTo>
                      <a:pt x="58" y="12"/>
                      <a:pt x="58" y="12"/>
                      <a:pt x="58" y="12"/>
                    </a:cubicBezTo>
                    <a:cubicBezTo>
                      <a:pt x="58" y="5"/>
                      <a:pt x="53" y="0"/>
                      <a:pt x="47" y="0"/>
                    </a:cubicBezTo>
                    <a:cubicBezTo>
                      <a:pt x="12" y="0"/>
                      <a:pt x="12" y="0"/>
                      <a:pt x="12" y="0"/>
                    </a:cubicBezTo>
                    <a:cubicBezTo>
                      <a:pt x="5" y="0"/>
                      <a:pt x="0" y="5"/>
                      <a:pt x="0" y="12"/>
                    </a:cubicBezTo>
                    <a:cubicBezTo>
                      <a:pt x="0" y="15"/>
                      <a:pt x="0" y="15"/>
                      <a:pt x="0" y="15"/>
                    </a:cubicBezTo>
                    <a:cubicBezTo>
                      <a:pt x="0" y="22"/>
                      <a:pt x="5" y="27"/>
                      <a:pt x="12" y="27"/>
                    </a:cubicBezTo>
                    <a:cubicBezTo>
                      <a:pt x="47" y="27"/>
                      <a:pt x="47" y="27"/>
                      <a:pt x="47" y="27"/>
                    </a:cubicBezTo>
                    <a:cubicBezTo>
                      <a:pt x="47" y="22"/>
                      <a:pt x="47" y="22"/>
                      <a:pt x="47" y="22"/>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2" name="íṥļîḍè"/>
              <p:cNvSpPr/>
              <p:nvPr/>
            </p:nvSpPr>
            <p:spPr bwMode="auto">
              <a:xfrm>
                <a:off x="4417" y="1879"/>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3" name="íŝľídè"/>
              <p:cNvSpPr/>
              <p:nvPr/>
            </p:nvSpPr>
            <p:spPr bwMode="auto">
              <a:xfrm>
                <a:off x="4412" y="1874"/>
                <a:ext cx="42" cy="41"/>
              </a:xfrm>
              <a:custGeom>
                <a:avLst/>
                <a:gdLst>
                  <a:gd name="T0" fmla="*/ 5 w 41"/>
                  <a:gd name="T1" fmla="*/ 21 h 41"/>
                  <a:gd name="T2" fmla="*/ 0 w 41"/>
                  <a:gd name="T3" fmla="*/ 21 h 41"/>
                  <a:gd name="T4" fmla="*/ 20 w 41"/>
                  <a:gd name="T5" fmla="*/ 41 h 41"/>
                  <a:gd name="T6" fmla="*/ 41 w 41"/>
                  <a:gd name="T7" fmla="*/ 21 h 41"/>
                  <a:gd name="T8" fmla="*/ 20 w 41"/>
                  <a:gd name="T9" fmla="*/ 0 h 41"/>
                  <a:gd name="T10" fmla="*/ 0 w 41"/>
                  <a:gd name="T11" fmla="*/ 21 h 41"/>
                  <a:gd name="T12" fmla="*/ 5 w 41"/>
                  <a:gd name="T13" fmla="*/ 21 h 41"/>
                  <a:gd name="T14" fmla="*/ 10 w 41"/>
                  <a:gd name="T15" fmla="*/ 21 h 41"/>
                  <a:gd name="T16" fmla="*/ 20 w 41"/>
                  <a:gd name="T17" fmla="*/ 10 h 41"/>
                  <a:gd name="T18" fmla="*/ 31 w 41"/>
                  <a:gd name="T19" fmla="*/ 21 h 41"/>
                  <a:gd name="T20" fmla="*/ 20 w 41"/>
                  <a:gd name="T21" fmla="*/ 31 h 41"/>
                  <a:gd name="T22" fmla="*/ 10 w 41"/>
                  <a:gd name="T23" fmla="*/ 21 h 41"/>
                  <a:gd name="T24" fmla="*/ 5 w 41"/>
                  <a:gd name="T25"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1">
                    <a:moveTo>
                      <a:pt x="5" y="21"/>
                    </a:moveTo>
                    <a:cubicBezTo>
                      <a:pt x="0" y="21"/>
                      <a:pt x="0" y="21"/>
                      <a:pt x="0" y="21"/>
                    </a:cubicBezTo>
                    <a:cubicBezTo>
                      <a:pt x="0" y="32"/>
                      <a:pt x="9" y="41"/>
                      <a:pt x="20" y="41"/>
                    </a:cubicBezTo>
                    <a:cubicBezTo>
                      <a:pt x="32" y="41"/>
                      <a:pt x="41" y="32"/>
                      <a:pt x="41" y="21"/>
                    </a:cubicBezTo>
                    <a:cubicBezTo>
                      <a:pt x="41" y="9"/>
                      <a:pt x="32" y="0"/>
                      <a:pt x="20" y="0"/>
                    </a:cubicBezTo>
                    <a:cubicBezTo>
                      <a:pt x="9" y="0"/>
                      <a:pt x="0" y="9"/>
                      <a:pt x="0" y="21"/>
                    </a:cubicBezTo>
                    <a:cubicBezTo>
                      <a:pt x="5" y="21"/>
                      <a:pt x="5" y="21"/>
                      <a:pt x="5" y="21"/>
                    </a:cubicBezTo>
                    <a:cubicBezTo>
                      <a:pt x="10" y="21"/>
                      <a:pt x="10" y="21"/>
                      <a:pt x="10" y="21"/>
                    </a:cubicBezTo>
                    <a:cubicBezTo>
                      <a:pt x="10" y="15"/>
                      <a:pt x="14" y="10"/>
                      <a:pt x="20" y="10"/>
                    </a:cubicBezTo>
                    <a:cubicBezTo>
                      <a:pt x="26" y="10"/>
                      <a:pt x="31" y="15"/>
                      <a:pt x="31" y="21"/>
                    </a:cubicBezTo>
                    <a:cubicBezTo>
                      <a:pt x="31" y="27"/>
                      <a:pt x="26" y="31"/>
                      <a:pt x="20" y="31"/>
                    </a:cubicBezTo>
                    <a:cubicBezTo>
                      <a:pt x="14" y="31"/>
                      <a:pt x="10" y="27"/>
                      <a:pt x="10" y="21"/>
                    </a:cubicBezTo>
                    <a:lnTo>
                      <a:pt x="5" y="21"/>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4" name="iṧľíḋê"/>
              <p:cNvSpPr/>
              <p:nvPr/>
            </p:nvSpPr>
            <p:spPr bwMode="auto">
              <a:xfrm>
                <a:off x="4324" y="1879"/>
                <a:ext cx="33" cy="3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5" name="îṣḷíḓè"/>
              <p:cNvSpPr/>
              <p:nvPr/>
            </p:nvSpPr>
            <p:spPr bwMode="auto">
              <a:xfrm>
                <a:off x="4319" y="1874"/>
                <a:ext cx="43" cy="41"/>
              </a:xfrm>
              <a:custGeom>
                <a:avLst/>
                <a:gdLst>
                  <a:gd name="T0" fmla="*/ 5 w 42"/>
                  <a:gd name="T1" fmla="*/ 21 h 41"/>
                  <a:gd name="T2" fmla="*/ 0 w 42"/>
                  <a:gd name="T3" fmla="*/ 21 h 41"/>
                  <a:gd name="T4" fmla="*/ 21 w 42"/>
                  <a:gd name="T5" fmla="*/ 41 h 41"/>
                  <a:gd name="T6" fmla="*/ 42 w 42"/>
                  <a:gd name="T7" fmla="*/ 21 h 41"/>
                  <a:gd name="T8" fmla="*/ 21 w 42"/>
                  <a:gd name="T9" fmla="*/ 0 h 41"/>
                  <a:gd name="T10" fmla="*/ 0 w 42"/>
                  <a:gd name="T11" fmla="*/ 21 h 41"/>
                  <a:gd name="T12" fmla="*/ 5 w 42"/>
                  <a:gd name="T13" fmla="*/ 21 h 41"/>
                  <a:gd name="T14" fmla="*/ 10 w 42"/>
                  <a:gd name="T15" fmla="*/ 21 h 41"/>
                  <a:gd name="T16" fmla="*/ 21 w 42"/>
                  <a:gd name="T17" fmla="*/ 10 h 41"/>
                  <a:gd name="T18" fmla="*/ 32 w 42"/>
                  <a:gd name="T19" fmla="*/ 21 h 41"/>
                  <a:gd name="T20" fmla="*/ 21 w 42"/>
                  <a:gd name="T21" fmla="*/ 31 h 41"/>
                  <a:gd name="T22" fmla="*/ 10 w 42"/>
                  <a:gd name="T23" fmla="*/ 21 h 41"/>
                  <a:gd name="T24" fmla="*/ 5 w 42"/>
                  <a:gd name="T25"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41">
                    <a:moveTo>
                      <a:pt x="5" y="21"/>
                    </a:moveTo>
                    <a:cubicBezTo>
                      <a:pt x="0" y="21"/>
                      <a:pt x="0" y="21"/>
                      <a:pt x="0" y="21"/>
                    </a:cubicBezTo>
                    <a:cubicBezTo>
                      <a:pt x="0" y="32"/>
                      <a:pt x="9" y="41"/>
                      <a:pt x="21" y="41"/>
                    </a:cubicBezTo>
                    <a:cubicBezTo>
                      <a:pt x="32" y="41"/>
                      <a:pt x="42" y="32"/>
                      <a:pt x="42" y="21"/>
                    </a:cubicBezTo>
                    <a:cubicBezTo>
                      <a:pt x="42" y="9"/>
                      <a:pt x="32" y="0"/>
                      <a:pt x="21" y="0"/>
                    </a:cubicBezTo>
                    <a:cubicBezTo>
                      <a:pt x="9" y="0"/>
                      <a:pt x="0" y="9"/>
                      <a:pt x="0" y="21"/>
                    </a:cubicBezTo>
                    <a:cubicBezTo>
                      <a:pt x="5" y="21"/>
                      <a:pt x="5" y="21"/>
                      <a:pt x="5" y="21"/>
                    </a:cubicBezTo>
                    <a:cubicBezTo>
                      <a:pt x="10" y="21"/>
                      <a:pt x="10" y="21"/>
                      <a:pt x="10" y="21"/>
                    </a:cubicBezTo>
                    <a:cubicBezTo>
                      <a:pt x="10" y="15"/>
                      <a:pt x="15" y="10"/>
                      <a:pt x="21" y="10"/>
                    </a:cubicBezTo>
                    <a:cubicBezTo>
                      <a:pt x="27" y="10"/>
                      <a:pt x="32" y="15"/>
                      <a:pt x="32" y="21"/>
                    </a:cubicBezTo>
                    <a:cubicBezTo>
                      <a:pt x="32" y="27"/>
                      <a:pt x="27" y="31"/>
                      <a:pt x="21" y="31"/>
                    </a:cubicBezTo>
                    <a:cubicBezTo>
                      <a:pt x="15" y="31"/>
                      <a:pt x="10" y="27"/>
                      <a:pt x="10" y="21"/>
                    </a:cubicBezTo>
                    <a:lnTo>
                      <a:pt x="5" y="21"/>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6" name="ísḻíḋé"/>
              <p:cNvSpPr/>
              <p:nvPr/>
            </p:nvSpPr>
            <p:spPr bwMode="auto">
              <a:xfrm>
                <a:off x="4419" y="1891"/>
                <a:ext cx="14" cy="13"/>
              </a:xfrm>
              <a:prstGeom prst="ellipse">
                <a:avLst/>
              </a:pr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7" name="îṡ1îḑè"/>
              <p:cNvSpPr/>
              <p:nvPr/>
            </p:nvSpPr>
            <p:spPr bwMode="auto">
              <a:xfrm>
                <a:off x="4415" y="1887"/>
                <a:ext cx="22" cy="21"/>
              </a:xfrm>
              <a:custGeom>
                <a:avLst/>
                <a:gdLst>
                  <a:gd name="T0" fmla="*/ 4 w 21"/>
                  <a:gd name="T1" fmla="*/ 10 h 21"/>
                  <a:gd name="T2" fmla="*/ 0 w 21"/>
                  <a:gd name="T3" fmla="*/ 10 h 21"/>
                  <a:gd name="T4" fmla="*/ 10 w 21"/>
                  <a:gd name="T5" fmla="*/ 21 h 21"/>
                  <a:gd name="T6" fmla="*/ 21 w 21"/>
                  <a:gd name="T7" fmla="*/ 10 h 21"/>
                  <a:gd name="T8" fmla="*/ 10 w 21"/>
                  <a:gd name="T9" fmla="*/ 0 h 21"/>
                  <a:gd name="T10" fmla="*/ 0 w 21"/>
                  <a:gd name="T11" fmla="*/ 10 h 21"/>
                  <a:gd name="T12" fmla="*/ 4 w 21"/>
                  <a:gd name="T13" fmla="*/ 10 h 21"/>
                  <a:gd name="T14" fmla="*/ 8 w 21"/>
                  <a:gd name="T15" fmla="*/ 10 h 21"/>
                  <a:gd name="T16" fmla="*/ 10 w 21"/>
                  <a:gd name="T17" fmla="*/ 8 h 21"/>
                  <a:gd name="T18" fmla="*/ 13 w 21"/>
                  <a:gd name="T19" fmla="*/ 10 h 21"/>
                  <a:gd name="T20" fmla="*/ 10 w 21"/>
                  <a:gd name="T21" fmla="*/ 13 h 21"/>
                  <a:gd name="T22" fmla="*/ 8 w 21"/>
                  <a:gd name="T23" fmla="*/ 10 h 21"/>
                  <a:gd name="T24" fmla="*/ 4 w 21"/>
                  <a:gd name="T2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1">
                    <a:moveTo>
                      <a:pt x="4" y="10"/>
                    </a:moveTo>
                    <a:cubicBezTo>
                      <a:pt x="0" y="10"/>
                      <a:pt x="0" y="10"/>
                      <a:pt x="0" y="10"/>
                    </a:cubicBezTo>
                    <a:cubicBezTo>
                      <a:pt x="0" y="16"/>
                      <a:pt x="4" y="21"/>
                      <a:pt x="10" y="21"/>
                    </a:cubicBezTo>
                    <a:cubicBezTo>
                      <a:pt x="16" y="21"/>
                      <a:pt x="21" y="16"/>
                      <a:pt x="21" y="10"/>
                    </a:cubicBezTo>
                    <a:cubicBezTo>
                      <a:pt x="21" y="4"/>
                      <a:pt x="16" y="0"/>
                      <a:pt x="10" y="0"/>
                    </a:cubicBezTo>
                    <a:cubicBezTo>
                      <a:pt x="4" y="0"/>
                      <a:pt x="0" y="4"/>
                      <a:pt x="0" y="10"/>
                    </a:cubicBezTo>
                    <a:cubicBezTo>
                      <a:pt x="4" y="10"/>
                      <a:pt x="4" y="10"/>
                      <a:pt x="4" y="10"/>
                    </a:cubicBezTo>
                    <a:cubicBezTo>
                      <a:pt x="8" y="10"/>
                      <a:pt x="8" y="10"/>
                      <a:pt x="8" y="10"/>
                    </a:cubicBezTo>
                    <a:cubicBezTo>
                      <a:pt x="8" y="9"/>
                      <a:pt x="9" y="8"/>
                      <a:pt x="10" y="8"/>
                    </a:cubicBezTo>
                    <a:cubicBezTo>
                      <a:pt x="12" y="8"/>
                      <a:pt x="13" y="9"/>
                      <a:pt x="13" y="10"/>
                    </a:cubicBezTo>
                    <a:cubicBezTo>
                      <a:pt x="13" y="12"/>
                      <a:pt x="12" y="13"/>
                      <a:pt x="10" y="13"/>
                    </a:cubicBezTo>
                    <a:cubicBezTo>
                      <a:pt x="9" y="13"/>
                      <a:pt x="8" y="12"/>
                      <a:pt x="8" y="10"/>
                    </a:cubicBezTo>
                    <a:lnTo>
                      <a:pt x="4" y="10"/>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8" name="îsḷïdé"/>
              <p:cNvSpPr/>
              <p:nvPr/>
            </p:nvSpPr>
            <p:spPr bwMode="auto">
              <a:xfrm>
                <a:off x="4326" y="1891"/>
                <a:ext cx="14" cy="13"/>
              </a:xfrm>
              <a:prstGeom prst="ellipse">
                <a:avLst/>
              </a:pr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9" name="i$ḷïḑê"/>
              <p:cNvSpPr/>
              <p:nvPr/>
            </p:nvSpPr>
            <p:spPr bwMode="auto">
              <a:xfrm>
                <a:off x="4322" y="1887"/>
                <a:ext cx="22" cy="21"/>
              </a:xfrm>
              <a:custGeom>
                <a:avLst/>
                <a:gdLst>
                  <a:gd name="T0" fmla="*/ 4 w 21"/>
                  <a:gd name="T1" fmla="*/ 10 h 21"/>
                  <a:gd name="T2" fmla="*/ 0 w 21"/>
                  <a:gd name="T3" fmla="*/ 10 h 21"/>
                  <a:gd name="T4" fmla="*/ 11 w 21"/>
                  <a:gd name="T5" fmla="*/ 21 h 21"/>
                  <a:gd name="T6" fmla="*/ 21 w 21"/>
                  <a:gd name="T7" fmla="*/ 10 h 21"/>
                  <a:gd name="T8" fmla="*/ 11 w 21"/>
                  <a:gd name="T9" fmla="*/ 0 h 21"/>
                  <a:gd name="T10" fmla="*/ 0 w 21"/>
                  <a:gd name="T11" fmla="*/ 10 h 21"/>
                  <a:gd name="T12" fmla="*/ 4 w 21"/>
                  <a:gd name="T13" fmla="*/ 10 h 21"/>
                  <a:gd name="T14" fmla="*/ 8 w 21"/>
                  <a:gd name="T15" fmla="*/ 10 h 21"/>
                  <a:gd name="T16" fmla="*/ 11 w 21"/>
                  <a:gd name="T17" fmla="*/ 8 h 21"/>
                  <a:gd name="T18" fmla="*/ 13 w 21"/>
                  <a:gd name="T19" fmla="*/ 10 h 21"/>
                  <a:gd name="T20" fmla="*/ 11 w 21"/>
                  <a:gd name="T21" fmla="*/ 13 h 21"/>
                  <a:gd name="T22" fmla="*/ 8 w 21"/>
                  <a:gd name="T23" fmla="*/ 10 h 21"/>
                  <a:gd name="T24" fmla="*/ 4 w 21"/>
                  <a:gd name="T2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1">
                    <a:moveTo>
                      <a:pt x="4" y="10"/>
                    </a:moveTo>
                    <a:cubicBezTo>
                      <a:pt x="0" y="10"/>
                      <a:pt x="0" y="10"/>
                      <a:pt x="0" y="10"/>
                    </a:cubicBezTo>
                    <a:cubicBezTo>
                      <a:pt x="0" y="16"/>
                      <a:pt x="5" y="21"/>
                      <a:pt x="11" y="21"/>
                    </a:cubicBezTo>
                    <a:cubicBezTo>
                      <a:pt x="17" y="21"/>
                      <a:pt x="21" y="16"/>
                      <a:pt x="21" y="10"/>
                    </a:cubicBezTo>
                    <a:cubicBezTo>
                      <a:pt x="21" y="4"/>
                      <a:pt x="17" y="0"/>
                      <a:pt x="11" y="0"/>
                    </a:cubicBezTo>
                    <a:cubicBezTo>
                      <a:pt x="5" y="0"/>
                      <a:pt x="0" y="4"/>
                      <a:pt x="0" y="10"/>
                    </a:cubicBezTo>
                    <a:cubicBezTo>
                      <a:pt x="4" y="10"/>
                      <a:pt x="4" y="10"/>
                      <a:pt x="4" y="10"/>
                    </a:cubicBezTo>
                    <a:cubicBezTo>
                      <a:pt x="8" y="10"/>
                      <a:pt x="8" y="10"/>
                      <a:pt x="8" y="10"/>
                    </a:cubicBezTo>
                    <a:cubicBezTo>
                      <a:pt x="8" y="9"/>
                      <a:pt x="9" y="8"/>
                      <a:pt x="11" y="8"/>
                    </a:cubicBezTo>
                    <a:cubicBezTo>
                      <a:pt x="12" y="8"/>
                      <a:pt x="13" y="9"/>
                      <a:pt x="13" y="10"/>
                    </a:cubicBezTo>
                    <a:cubicBezTo>
                      <a:pt x="13" y="12"/>
                      <a:pt x="12" y="13"/>
                      <a:pt x="11" y="13"/>
                    </a:cubicBezTo>
                    <a:cubicBezTo>
                      <a:pt x="9" y="13"/>
                      <a:pt x="8" y="12"/>
                      <a:pt x="8" y="10"/>
                    </a:cubicBezTo>
                    <a:lnTo>
                      <a:pt x="4" y="10"/>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0" name="iṣ1iḑé"/>
              <p:cNvSpPr/>
              <p:nvPr/>
            </p:nvSpPr>
            <p:spPr bwMode="auto">
              <a:xfrm>
                <a:off x="4351" y="1990"/>
                <a:ext cx="78" cy="18"/>
              </a:xfrm>
              <a:custGeom>
                <a:avLst/>
                <a:gdLst>
                  <a:gd name="T0" fmla="*/ 71 w 78"/>
                  <a:gd name="T1" fmla="*/ 2 h 18"/>
                  <a:gd name="T2" fmla="*/ 61 w 78"/>
                  <a:gd name="T3" fmla="*/ 5 h 18"/>
                  <a:gd name="T4" fmla="*/ 40 w 78"/>
                  <a:gd name="T5" fmla="*/ 8 h 18"/>
                  <a:gd name="T6" fmla="*/ 8 w 78"/>
                  <a:gd name="T7" fmla="*/ 1 h 18"/>
                  <a:gd name="T8" fmla="*/ 1 w 78"/>
                  <a:gd name="T9" fmla="*/ 3 h 18"/>
                  <a:gd name="T10" fmla="*/ 4 w 78"/>
                  <a:gd name="T11" fmla="*/ 10 h 18"/>
                  <a:gd name="T12" fmla="*/ 40 w 78"/>
                  <a:gd name="T13" fmla="*/ 18 h 18"/>
                  <a:gd name="T14" fmla="*/ 64 w 78"/>
                  <a:gd name="T15" fmla="*/ 14 h 18"/>
                  <a:gd name="T16" fmla="*/ 74 w 78"/>
                  <a:gd name="T17" fmla="*/ 12 h 18"/>
                  <a:gd name="T18" fmla="*/ 77 w 78"/>
                  <a:gd name="T19" fmla="*/ 6 h 18"/>
                  <a:gd name="T20" fmla="*/ 71 w 78"/>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18">
                    <a:moveTo>
                      <a:pt x="71" y="2"/>
                    </a:moveTo>
                    <a:cubicBezTo>
                      <a:pt x="61" y="5"/>
                      <a:pt x="61" y="5"/>
                      <a:pt x="61" y="5"/>
                    </a:cubicBezTo>
                    <a:cubicBezTo>
                      <a:pt x="55" y="7"/>
                      <a:pt x="47" y="8"/>
                      <a:pt x="40" y="8"/>
                    </a:cubicBezTo>
                    <a:cubicBezTo>
                      <a:pt x="29" y="8"/>
                      <a:pt x="18" y="5"/>
                      <a:pt x="8" y="1"/>
                    </a:cubicBezTo>
                    <a:cubicBezTo>
                      <a:pt x="5" y="0"/>
                      <a:pt x="2" y="1"/>
                      <a:pt x="1" y="3"/>
                    </a:cubicBezTo>
                    <a:cubicBezTo>
                      <a:pt x="0" y="6"/>
                      <a:pt x="1" y="9"/>
                      <a:pt x="4" y="10"/>
                    </a:cubicBezTo>
                    <a:cubicBezTo>
                      <a:pt x="15" y="15"/>
                      <a:pt x="28" y="18"/>
                      <a:pt x="40" y="18"/>
                    </a:cubicBezTo>
                    <a:cubicBezTo>
                      <a:pt x="48" y="18"/>
                      <a:pt x="56" y="17"/>
                      <a:pt x="64" y="14"/>
                    </a:cubicBezTo>
                    <a:cubicBezTo>
                      <a:pt x="74" y="12"/>
                      <a:pt x="74" y="12"/>
                      <a:pt x="74" y="12"/>
                    </a:cubicBezTo>
                    <a:cubicBezTo>
                      <a:pt x="76" y="11"/>
                      <a:pt x="78" y="8"/>
                      <a:pt x="77" y="6"/>
                    </a:cubicBezTo>
                    <a:cubicBezTo>
                      <a:pt x="76" y="3"/>
                      <a:pt x="74" y="2"/>
                      <a:pt x="71" y="2"/>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1" name="işḷiḋè"/>
              <p:cNvSpPr/>
              <p:nvPr/>
            </p:nvSpPr>
            <p:spPr bwMode="auto">
              <a:xfrm>
                <a:off x="4433" y="2356"/>
                <a:ext cx="15" cy="16"/>
              </a:xfrm>
              <a:prstGeom prst="ellipse">
                <a:avLst/>
              </a:prstGeom>
              <a:solidFill>
                <a:srgbClr val="B572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2" name="ísľïḓê"/>
              <p:cNvSpPr/>
              <p:nvPr/>
            </p:nvSpPr>
            <p:spPr bwMode="auto">
              <a:xfrm>
                <a:off x="4427" y="2351"/>
                <a:ext cx="26" cy="26"/>
              </a:xfrm>
              <a:custGeom>
                <a:avLst/>
                <a:gdLst>
                  <a:gd name="T0" fmla="*/ 5 w 25"/>
                  <a:gd name="T1" fmla="*/ 13 h 26"/>
                  <a:gd name="T2" fmla="*/ 0 w 25"/>
                  <a:gd name="T3" fmla="*/ 13 h 26"/>
                  <a:gd name="T4" fmla="*/ 13 w 25"/>
                  <a:gd name="T5" fmla="*/ 26 h 26"/>
                  <a:gd name="T6" fmla="*/ 25 w 25"/>
                  <a:gd name="T7" fmla="*/ 13 h 26"/>
                  <a:gd name="T8" fmla="*/ 13 w 25"/>
                  <a:gd name="T9" fmla="*/ 0 h 26"/>
                  <a:gd name="T10" fmla="*/ 0 w 25"/>
                  <a:gd name="T11" fmla="*/ 13 h 26"/>
                  <a:gd name="T12" fmla="*/ 5 w 25"/>
                  <a:gd name="T13" fmla="*/ 13 h 26"/>
                  <a:gd name="T14" fmla="*/ 10 w 25"/>
                  <a:gd name="T15" fmla="*/ 13 h 26"/>
                  <a:gd name="T16" fmla="*/ 13 w 25"/>
                  <a:gd name="T17" fmla="*/ 10 h 26"/>
                  <a:gd name="T18" fmla="*/ 15 w 25"/>
                  <a:gd name="T19" fmla="*/ 13 h 26"/>
                  <a:gd name="T20" fmla="*/ 13 w 25"/>
                  <a:gd name="T21" fmla="*/ 16 h 26"/>
                  <a:gd name="T22" fmla="*/ 10 w 25"/>
                  <a:gd name="T23" fmla="*/ 13 h 26"/>
                  <a:gd name="T24" fmla="*/ 5 w 25"/>
                  <a:gd name="T25"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6">
                    <a:moveTo>
                      <a:pt x="5" y="13"/>
                    </a:moveTo>
                    <a:cubicBezTo>
                      <a:pt x="0" y="13"/>
                      <a:pt x="0" y="13"/>
                      <a:pt x="0" y="13"/>
                    </a:cubicBezTo>
                    <a:cubicBezTo>
                      <a:pt x="0" y="20"/>
                      <a:pt x="6" y="26"/>
                      <a:pt x="13" y="26"/>
                    </a:cubicBezTo>
                    <a:cubicBezTo>
                      <a:pt x="20" y="26"/>
                      <a:pt x="25" y="20"/>
                      <a:pt x="25" y="13"/>
                    </a:cubicBezTo>
                    <a:cubicBezTo>
                      <a:pt x="25" y="6"/>
                      <a:pt x="20" y="0"/>
                      <a:pt x="13" y="0"/>
                    </a:cubicBezTo>
                    <a:cubicBezTo>
                      <a:pt x="6" y="0"/>
                      <a:pt x="0" y="6"/>
                      <a:pt x="0" y="13"/>
                    </a:cubicBezTo>
                    <a:cubicBezTo>
                      <a:pt x="5" y="13"/>
                      <a:pt x="5" y="13"/>
                      <a:pt x="5" y="13"/>
                    </a:cubicBezTo>
                    <a:cubicBezTo>
                      <a:pt x="10" y="13"/>
                      <a:pt x="10" y="13"/>
                      <a:pt x="10" y="13"/>
                    </a:cubicBezTo>
                    <a:cubicBezTo>
                      <a:pt x="10" y="11"/>
                      <a:pt x="11" y="10"/>
                      <a:pt x="13" y="10"/>
                    </a:cubicBezTo>
                    <a:cubicBezTo>
                      <a:pt x="14" y="10"/>
                      <a:pt x="15" y="11"/>
                      <a:pt x="15" y="13"/>
                    </a:cubicBezTo>
                    <a:cubicBezTo>
                      <a:pt x="15" y="14"/>
                      <a:pt x="14" y="16"/>
                      <a:pt x="13" y="16"/>
                    </a:cubicBezTo>
                    <a:cubicBezTo>
                      <a:pt x="11" y="16"/>
                      <a:pt x="10" y="14"/>
                      <a:pt x="10" y="13"/>
                    </a:cubicBezTo>
                    <a:lnTo>
                      <a:pt x="5" y="13"/>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3" name="íṥlïďe"/>
              <p:cNvSpPr/>
              <p:nvPr/>
            </p:nvSpPr>
            <p:spPr bwMode="auto">
              <a:xfrm>
                <a:off x="4433" y="2418"/>
                <a:ext cx="15" cy="15"/>
              </a:xfrm>
              <a:prstGeom prst="ellipse">
                <a:avLst/>
              </a:prstGeom>
              <a:solidFill>
                <a:srgbClr val="B572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4" name="iŝľïdé"/>
              <p:cNvSpPr/>
              <p:nvPr/>
            </p:nvSpPr>
            <p:spPr bwMode="auto">
              <a:xfrm>
                <a:off x="4427" y="2413"/>
                <a:ext cx="26" cy="25"/>
              </a:xfrm>
              <a:custGeom>
                <a:avLst/>
                <a:gdLst>
                  <a:gd name="T0" fmla="*/ 5 w 25"/>
                  <a:gd name="T1" fmla="*/ 12 h 25"/>
                  <a:gd name="T2" fmla="*/ 0 w 25"/>
                  <a:gd name="T3" fmla="*/ 12 h 25"/>
                  <a:gd name="T4" fmla="*/ 13 w 25"/>
                  <a:gd name="T5" fmla="*/ 25 h 25"/>
                  <a:gd name="T6" fmla="*/ 25 w 25"/>
                  <a:gd name="T7" fmla="*/ 12 h 25"/>
                  <a:gd name="T8" fmla="*/ 13 w 25"/>
                  <a:gd name="T9" fmla="*/ 0 h 25"/>
                  <a:gd name="T10" fmla="*/ 0 w 25"/>
                  <a:gd name="T11" fmla="*/ 12 h 25"/>
                  <a:gd name="T12" fmla="*/ 5 w 25"/>
                  <a:gd name="T13" fmla="*/ 12 h 25"/>
                  <a:gd name="T14" fmla="*/ 10 w 25"/>
                  <a:gd name="T15" fmla="*/ 12 h 25"/>
                  <a:gd name="T16" fmla="*/ 13 w 25"/>
                  <a:gd name="T17" fmla="*/ 10 h 25"/>
                  <a:gd name="T18" fmla="*/ 15 w 25"/>
                  <a:gd name="T19" fmla="*/ 12 h 25"/>
                  <a:gd name="T20" fmla="*/ 13 w 25"/>
                  <a:gd name="T21" fmla="*/ 15 h 25"/>
                  <a:gd name="T22" fmla="*/ 10 w 25"/>
                  <a:gd name="T23" fmla="*/ 12 h 25"/>
                  <a:gd name="T24" fmla="*/ 5 w 25"/>
                  <a:gd name="T25"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5" y="12"/>
                    </a:moveTo>
                    <a:cubicBezTo>
                      <a:pt x="0" y="12"/>
                      <a:pt x="0" y="12"/>
                      <a:pt x="0" y="12"/>
                    </a:cubicBezTo>
                    <a:cubicBezTo>
                      <a:pt x="0" y="19"/>
                      <a:pt x="6" y="25"/>
                      <a:pt x="13" y="25"/>
                    </a:cubicBezTo>
                    <a:cubicBezTo>
                      <a:pt x="20" y="25"/>
                      <a:pt x="25" y="19"/>
                      <a:pt x="25" y="12"/>
                    </a:cubicBezTo>
                    <a:cubicBezTo>
                      <a:pt x="25" y="5"/>
                      <a:pt x="20" y="0"/>
                      <a:pt x="13" y="0"/>
                    </a:cubicBezTo>
                    <a:cubicBezTo>
                      <a:pt x="6" y="0"/>
                      <a:pt x="0" y="5"/>
                      <a:pt x="0" y="12"/>
                    </a:cubicBezTo>
                    <a:cubicBezTo>
                      <a:pt x="5" y="12"/>
                      <a:pt x="5" y="12"/>
                      <a:pt x="5" y="12"/>
                    </a:cubicBezTo>
                    <a:cubicBezTo>
                      <a:pt x="10" y="12"/>
                      <a:pt x="10" y="12"/>
                      <a:pt x="10" y="12"/>
                    </a:cubicBezTo>
                    <a:cubicBezTo>
                      <a:pt x="10" y="11"/>
                      <a:pt x="11" y="10"/>
                      <a:pt x="13" y="10"/>
                    </a:cubicBezTo>
                    <a:cubicBezTo>
                      <a:pt x="14" y="10"/>
                      <a:pt x="15" y="11"/>
                      <a:pt x="15" y="12"/>
                    </a:cubicBezTo>
                    <a:cubicBezTo>
                      <a:pt x="15" y="14"/>
                      <a:pt x="14" y="15"/>
                      <a:pt x="13" y="15"/>
                    </a:cubicBezTo>
                    <a:cubicBezTo>
                      <a:pt x="11" y="15"/>
                      <a:pt x="10" y="14"/>
                      <a:pt x="10" y="12"/>
                    </a:cubicBezTo>
                    <a:lnTo>
                      <a:pt x="5" y="12"/>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5" name="îśļiḋé"/>
              <p:cNvSpPr/>
              <p:nvPr/>
            </p:nvSpPr>
            <p:spPr bwMode="auto">
              <a:xfrm>
                <a:off x="4433" y="2477"/>
                <a:ext cx="15" cy="15"/>
              </a:xfrm>
              <a:prstGeom prst="ellipse">
                <a:avLst/>
              </a:prstGeom>
              <a:solidFill>
                <a:srgbClr val="B572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6" name="íśḷíḍé"/>
              <p:cNvSpPr/>
              <p:nvPr/>
            </p:nvSpPr>
            <p:spPr bwMode="auto">
              <a:xfrm>
                <a:off x="4427" y="2472"/>
                <a:ext cx="26" cy="25"/>
              </a:xfrm>
              <a:custGeom>
                <a:avLst/>
                <a:gdLst>
                  <a:gd name="T0" fmla="*/ 5 w 25"/>
                  <a:gd name="T1" fmla="*/ 12 h 25"/>
                  <a:gd name="T2" fmla="*/ 0 w 25"/>
                  <a:gd name="T3" fmla="*/ 12 h 25"/>
                  <a:gd name="T4" fmla="*/ 13 w 25"/>
                  <a:gd name="T5" fmla="*/ 25 h 25"/>
                  <a:gd name="T6" fmla="*/ 25 w 25"/>
                  <a:gd name="T7" fmla="*/ 12 h 25"/>
                  <a:gd name="T8" fmla="*/ 13 w 25"/>
                  <a:gd name="T9" fmla="*/ 0 h 25"/>
                  <a:gd name="T10" fmla="*/ 0 w 25"/>
                  <a:gd name="T11" fmla="*/ 12 h 25"/>
                  <a:gd name="T12" fmla="*/ 5 w 25"/>
                  <a:gd name="T13" fmla="*/ 12 h 25"/>
                  <a:gd name="T14" fmla="*/ 10 w 25"/>
                  <a:gd name="T15" fmla="*/ 12 h 25"/>
                  <a:gd name="T16" fmla="*/ 13 w 25"/>
                  <a:gd name="T17" fmla="*/ 10 h 25"/>
                  <a:gd name="T18" fmla="*/ 15 w 25"/>
                  <a:gd name="T19" fmla="*/ 12 h 25"/>
                  <a:gd name="T20" fmla="*/ 13 w 25"/>
                  <a:gd name="T21" fmla="*/ 15 h 25"/>
                  <a:gd name="T22" fmla="*/ 10 w 25"/>
                  <a:gd name="T23" fmla="*/ 12 h 25"/>
                  <a:gd name="T24" fmla="*/ 5 w 25"/>
                  <a:gd name="T25"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5">
                    <a:moveTo>
                      <a:pt x="5" y="12"/>
                    </a:moveTo>
                    <a:cubicBezTo>
                      <a:pt x="0" y="12"/>
                      <a:pt x="0" y="12"/>
                      <a:pt x="0" y="12"/>
                    </a:cubicBezTo>
                    <a:cubicBezTo>
                      <a:pt x="0" y="19"/>
                      <a:pt x="6" y="25"/>
                      <a:pt x="13" y="25"/>
                    </a:cubicBezTo>
                    <a:cubicBezTo>
                      <a:pt x="20" y="25"/>
                      <a:pt x="25" y="19"/>
                      <a:pt x="25" y="12"/>
                    </a:cubicBezTo>
                    <a:cubicBezTo>
                      <a:pt x="25" y="5"/>
                      <a:pt x="20" y="0"/>
                      <a:pt x="13" y="0"/>
                    </a:cubicBezTo>
                    <a:cubicBezTo>
                      <a:pt x="6" y="0"/>
                      <a:pt x="0" y="5"/>
                      <a:pt x="0" y="12"/>
                    </a:cubicBezTo>
                    <a:cubicBezTo>
                      <a:pt x="5" y="12"/>
                      <a:pt x="5" y="12"/>
                      <a:pt x="5" y="12"/>
                    </a:cubicBezTo>
                    <a:cubicBezTo>
                      <a:pt x="10" y="12"/>
                      <a:pt x="10" y="12"/>
                      <a:pt x="10" y="12"/>
                    </a:cubicBezTo>
                    <a:cubicBezTo>
                      <a:pt x="10" y="11"/>
                      <a:pt x="11" y="10"/>
                      <a:pt x="13" y="10"/>
                    </a:cubicBezTo>
                    <a:cubicBezTo>
                      <a:pt x="14" y="10"/>
                      <a:pt x="15" y="11"/>
                      <a:pt x="15" y="12"/>
                    </a:cubicBezTo>
                    <a:cubicBezTo>
                      <a:pt x="15" y="14"/>
                      <a:pt x="14" y="15"/>
                      <a:pt x="13" y="15"/>
                    </a:cubicBezTo>
                    <a:cubicBezTo>
                      <a:pt x="11" y="15"/>
                      <a:pt x="10" y="14"/>
                      <a:pt x="10" y="12"/>
                    </a:cubicBezTo>
                    <a:lnTo>
                      <a:pt x="5" y="12"/>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7" name="îśḻîḑe"/>
              <p:cNvSpPr/>
              <p:nvPr/>
            </p:nvSpPr>
            <p:spPr bwMode="auto">
              <a:xfrm>
                <a:off x="4433" y="2537"/>
                <a:ext cx="15" cy="16"/>
              </a:xfrm>
              <a:prstGeom prst="ellipse">
                <a:avLst/>
              </a:prstGeom>
              <a:solidFill>
                <a:srgbClr val="B572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8" name="íṡľiḑê"/>
              <p:cNvSpPr/>
              <p:nvPr/>
            </p:nvSpPr>
            <p:spPr bwMode="auto">
              <a:xfrm>
                <a:off x="4427" y="2532"/>
                <a:ext cx="26" cy="26"/>
              </a:xfrm>
              <a:custGeom>
                <a:avLst/>
                <a:gdLst>
                  <a:gd name="T0" fmla="*/ 5 w 25"/>
                  <a:gd name="T1" fmla="*/ 13 h 26"/>
                  <a:gd name="T2" fmla="*/ 0 w 25"/>
                  <a:gd name="T3" fmla="*/ 13 h 26"/>
                  <a:gd name="T4" fmla="*/ 13 w 25"/>
                  <a:gd name="T5" fmla="*/ 26 h 26"/>
                  <a:gd name="T6" fmla="*/ 25 w 25"/>
                  <a:gd name="T7" fmla="*/ 13 h 26"/>
                  <a:gd name="T8" fmla="*/ 13 w 25"/>
                  <a:gd name="T9" fmla="*/ 0 h 26"/>
                  <a:gd name="T10" fmla="*/ 0 w 25"/>
                  <a:gd name="T11" fmla="*/ 13 h 26"/>
                  <a:gd name="T12" fmla="*/ 5 w 25"/>
                  <a:gd name="T13" fmla="*/ 13 h 26"/>
                  <a:gd name="T14" fmla="*/ 10 w 25"/>
                  <a:gd name="T15" fmla="*/ 13 h 26"/>
                  <a:gd name="T16" fmla="*/ 13 w 25"/>
                  <a:gd name="T17" fmla="*/ 10 h 26"/>
                  <a:gd name="T18" fmla="*/ 15 w 25"/>
                  <a:gd name="T19" fmla="*/ 13 h 26"/>
                  <a:gd name="T20" fmla="*/ 13 w 25"/>
                  <a:gd name="T21" fmla="*/ 16 h 26"/>
                  <a:gd name="T22" fmla="*/ 10 w 25"/>
                  <a:gd name="T23" fmla="*/ 13 h 26"/>
                  <a:gd name="T24" fmla="*/ 5 w 25"/>
                  <a:gd name="T25"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6">
                    <a:moveTo>
                      <a:pt x="5" y="13"/>
                    </a:moveTo>
                    <a:cubicBezTo>
                      <a:pt x="0" y="13"/>
                      <a:pt x="0" y="13"/>
                      <a:pt x="0" y="13"/>
                    </a:cubicBezTo>
                    <a:cubicBezTo>
                      <a:pt x="0" y="20"/>
                      <a:pt x="6" y="26"/>
                      <a:pt x="13" y="26"/>
                    </a:cubicBezTo>
                    <a:cubicBezTo>
                      <a:pt x="20" y="26"/>
                      <a:pt x="25" y="20"/>
                      <a:pt x="25" y="13"/>
                    </a:cubicBezTo>
                    <a:cubicBezTo>
                      <a:pt x="25" y="6"/>
                      <a:pt x="20" y="0"/>
                      <a:pt x="13" y="0"/>
                    </a:cubicBezTo>
                    <a:cubicBezTo>
                      <a:pt x="6" y="0"/>
                      <a:pt x="0" y="6"/>
                      <a:pt x="0" y="13"/>
                    </a:cubicBezTo>
                    <a:cubicBezTo>
                      <a:pt x="5" y="13"/>
                      <a:pt x="5" y="13"/>
                      <a:pt x="5" y="13"/>
                    </a:cubicBezTo>
                    <a:cubicBezTo>
                      <a:pt x="10" y="13"/>
                      <a:pt x="10" y="13"/>
                      <a:pt x="10" y="13"/>
                    </a:cubicBezTo>
                    <a:cubicBezTo>
                      <a:pt x="10" y="11"/>
                      <a:pt x="11" y="10"/>
                      <a:pt x="13" y="10"/>
                    </a:cubicBezTo>
                    <a:cubicBezTo>
                      <a:pt x="14" y="10"/>
                      <a:pt x="15" y="11"/>
                      <a:pt x="15" y="13"/>
                    </a:cubicBezTo>
                    <a:cubicBezTo>
                      <a:pt x="15" y="15"/>
                      <a:pt x="14" y="16"/>
                      <a:pt x="13" y="16"/>
                    </a:cubicBezTo>
                    <a:cubicBezTo>
                      <a:pt x="11" y="16"/>
                      <a:pt x="10" y="15"/>
                      <a:pt x="10" y="13"/>
                    </a:cubicBezTo>
                    <a:lnTo>
                      <a:pt x="5" y="13"/>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9" name="î$ḷiḋê"/>
              <p:cNvSpPr/>
              <p:nvPr/>
            </p:nvSpPr>
            <p:spPr bwMode="auto">
              <a:xfrm>
                <a:off x="4417" y="2153"/>
                <a:ext cx="0" cy="547"/>
              </a:xfrm>
              <a:custGeom>
                <a:avLst/>
                <a:gdLst>
                  <a:gd name="T0" fmla="*/ 0 h 547"/>
                  <a:gd name="T1" fmla="*/ 547 h 547"/>
                  <a:gd name="T2" fmla="*/ 0 h 547"/>
                </a:gdLst>
                <a:ahLst/>
                <a:cxnLst>
                  <a:cxn ang="0">
                    <a:pos x="0" y="T0"/>
                  </a:cxn>
                  <a:cxn ang="0">
                    <a:pos x="0" y="T1"/>
                  </a:cxn>
                  <a:cxn ang="0">
                    <a:pos x="0" y="T2"/>
                  </a:cxn>
                </a:cxnLst>
                <a:rect l="0" t="0" r="r" b="b"/>
                <a:pathLst>
                  <a:path h="547">
                    <a:moveTo>
                      <a:pt x="0" y="0"/>
                    </a:moveTo>
                    <a:lnTo>
                      <a:pt x="0" y="547"/>
                    </a:lnTo>
                    <a:lnTo>
                      <a:pt x="0" y="0"/>
                    </a:lnTo>
                    <a:close/>
                  </a:path>
                </a:pathLst>
              </a:custGeom>
              <a:solidFill>
                <a:srgbClr val="B572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0" name="i$ḷiḑê"/>
              <p:cNvSpPr/>
              <p:nvPr/>
            </p:nvSpPr>
            <p:spPr bwMode="auto">
              <a:xfrm>
                <a:off x="4417" y="2153"/>
                <a:ext cx="0" cy="54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1" name="îśḻîḍé"/>
              <p:cNvSpPr/>
              <p:nvPr/>
            </p:nvSpPr>
            <p:spPr bwMode="auto">
              <a:xfrm>
                <a:off x="4412" y="2153"/>
                <a:ext cx="10" cy="547"/>
              </a:xfrm>
              <a:prstGeom prst="rect">
                <a:avLst/>
              </a:prstGeom>
              <a:solidFill>
                <a:srgbClr val="64091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32" name="iš1îḋé"/>
              <p:cNvSpPr/>
              <p:nvPr/>
            </p:nvSpPr>
            <p:spPr bwMode="auto">
              <a:xfrm>
                <a:off x="4412" y="2153"/>
                <a:ext cx="10" cy="547"/>
              </a:xfrm>
              <a:custGeom>
                <a:avLst/>
                <a:gdLst>
                  <a:gd name="T0" fmla="*/ 0 w 10"/>
                  <a:gd name="T1" fmla="*/ 0 h 547"/>
                  <a:gd name="T2" fmla="*/ 0 w 10"/>
                  <a:gd name="T3" fmla="*/ 547 h 547"/>
                  <a:gd name="T4" fmla="*/ 10 w 10"/>
                  <a:gd name="T5" fmla="*/ 547 h 547"/>
                  <a:gd name="T6" fmla="*/ 10 w 10"/>
                  <a:gd name="T7" fmla="*/ 0 h 547"/>
                </a:gdLst>
                <a:ahLst/>
                <a:cxnLst>
                  <a:cxn ang="0">
                    <a:pos x="T0" y="T1"/>
                  </a:cxn>
                  <a:cxn ang="0">
                    <a:pos x="T2" y="T3"/>
                  </a:cxn>
                  <a:cxn ang="0">
                    <a:pos x="T4" y="T5"/>
                  </a:cxn>
                  <a:cxn ang="0">
                    <a:pos x="T6" y="T7"/>
                  </a:cxn>
                </a:cxnLst>
                <a:rect l="0" t="0" r="r" b="b"/>
                <a:pathLst>
                  <a:path w="10" h="547">
                    <a:moveTo>
                      <a:pt x="0" y="0"/>
                    </a:moveTo>
                    <a:lnTo>
                      <a:pt x="0" y="547"/>
                    </a:lnTo>
                    <a:lnTo>
                      <a:pt x="10" y="547"/>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3" name="iṩ1íḑê"/>
              <p:cNvSpPr/>
              <p:nvPr/>
            </p:nvSpPr>
            <p:spPr bwMode="auto">
              <a:xfrm>
                <a:off x="4417" y="2086"/>
                <a:ext cx="153" cy="234"/>
              </a:xfrm>
              <a:custGeom>
                <a:avLst/>
                <a:gdLst>
                  <a:gd name="T0" fmla="*/ 0 w 151"/>
                  <a:gd name="T1" fmla="*/ 232 h 232"/>
                  <a:gd name="T2" fmla="*/ 122 w 151"/>
                  <a:gd name="T3" fmla="*/ 0 h 232"/>
                  <a:gd name="T4" fmla="*/ 143 w 151"/>
                  <a:gd name="T5" fmla="*/ 0 h 232"/>
                  <a:gd name="T6" fmla="*/ 151 w 151"/>
                  <a:gd name="T7" fmla="*/ 9 h 232"/>
                  <a:gd name="T8" fmla="*/ 146 w 151"/>
                  <a:gd name="T9" fmla="*/ 94 h 232"/>
                  <a:gd name="T10" fmla="*/ 114 w 151"/>
                  <a:gd name="T11" fmla="*/ 103 h 232"/>
                  <a:gd name="T12" fmla="*/ 114 w 151"/>
                  <a:gd name="T13" fmla="*/ 151 h 232"/>
                  <a:gd name="T14" fmla="*/ 0 w 151"/>
                  <a:gd name="T15" fmla="*/ 232 h 2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1" h="232">
                    <a:moveTo>
                      <a:pt x="0" y="232"/>
                    </a:moveTo>
                    <a:cubicBezTo>
                      <a:pt x="122" y="0"/>
                      <a:pt x="122" y="0"/>
                      <a:pt x="122" y="0"/>
                    </a:cubicBezTo>
                    <a:cubicBezTo>
                      <a:pt x="143" y="0"/>
                      <a:pt x="143" y="0"/>
                      <a:pt x="143" y="0"/>
                    </a:cubicBezTo>
                    <a:cubicBezTo>
                      <a:pt x="147" y="0"/>
                      <a:pt x="151" y="4"/>
                      <a:pt x="151" y="9"/>
                    </a:cubicBezTo>
                    <a:cubicBezTo>
                      <a:pt x="146" y="94"/>
                      <a:pt x="146" y="94"/>
                      <a:pt x="146" y="94"/>
                    </a:cubicBezTo>
                    <a:cubicBezTo>
                      <a:pt x="114" y="103"/>
                      <a:pt x="114" y="103"/>
                      <a:pt x="114" y="103"/>
                    </a:cubicBezTo>
                    <a:cubicBezTo>
                      <a:pt x="114" y="151"/>
                      <a:pt x="114" y="151"/>
                      <a:pt x="114" y="151"/>
                    </a:cubicBezTo>
                    <a:cubicBezTo>
                      <a:pt x="0" y="232"/>
                      <a:pt x="0" y="232"/>
                      <a:pt x="0" y="232"/>
                    </a:cubicBezTo>
                  </a:path>
                </a:pathLst>
              </a:custGeom>
              <a:solidFill>
                <a:srgbClr val="B572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4" name="iṥḷîḍe"/>
              <p:cNvSpPr/>
              <p:nvPr/>
            </p:nvSpPr>
            <p:spPr bwMode="auto">
              <a:xfrm>
                <a:off x="4412" y="2081"/>
                <a:ext cx="163" cy="243"/>
              </a:xfrm>
              <a:custGeom>
                <a:avLst/>
                <a:gdLst>
                  <a:gd name="T0" fmla="*/ 9 w 161"/>
                  <a:gd name="T1" fmla="*/ 239 h 241"/>
                  <a:gd name="T2" fmla="*/ 130 w 161"/>
                  <a:gd name="T3" fmla="*/ 10 h 241"/>
                  <a:gd name="T4" fmla="*/ 148 w 161"/>
                  <a:gd name="T5" fmla="*/ 10 h 241"/>
                  <a:gd name="T6" fmla="*/ 151 w 161"/>
                  <a:gd name="T7" fmla="*/ 13 h 241"/>
                  <a:gd name="T8" fmla="*/ 151 w 161"/>
                  <a:gd name="T9" fmla="*/ 14 h 241"/>
                  <a:gd name="T10" fmla="*/ 151 w 161"/>
                  <a:gd name="T11" fmla="*/ 14 h 241"/>
                  <a:gd name="T12" fmla="*/ 147 w 161"/>
                  <a:gd name="T13" fmla="*/ 96 h 241"/>
                  <a:gd name="T14" fmla="*/ 114 w 161"/>
                  <a:gd name="T15" fmla="*/ 105 h 241"/>
                  <a:gd name="T16" fmla="*/ 114 w 161"/>
                  <a:gd name="T17" fmla="*/ 154 h 241"/>
                  <a:gd name="T18" fmla="*/ 2 w 161"/>
                  <a:gd name="T19" fmla="*/ 233 h 241"/>
                  <a:gd name="T20" fmla="*/ 7 w 161"/>
                  <a:gd name="T21" fmla="*/ 241 h 241"/>
                  <a:gd name="T22" fmla="*/ 124 w 161"/>
                  <a:gd name="T23" fmla="*/ 159 h 241"/>
                  <a:gd name="T24" fmla="*/ 124 w 161"/>
                  <a:gd name="T25" fmla="*/ 112 h 241"/>
                  <a:gd name="T26" fmla="*/ 156 w 161"/>
                  <a:gd name="T27" fmla="*/ 103 h 241"/>
                  <a:gd name="T28" fmla="*/ 161 w 161"/>
                  <a:gd name="T29" fmla="*/ 14 h 241"/>
                  <a:gd name="T30" fmla="*/ 161 w 161"/>
                  <a:gd name="T31" fmla="*/ 14 h 241"/>
                  <a:gd name="T32" fmla="*/ 161 w 161"/>
                  <a:gd name="T33" fmla="*/ 13 h 241"/>
                  <a:gd name="T34" fmla="*/ 148 w 161"/>
                  <a:gd name="T35" fmla="*/ 0 h 241"/>
                  <a:gd name="T36" fmla="*/ 124 w 161"/>
                  <a:gd name="T37" fmla="*/ 0 h 241"/>
                  <a:gd name="T38" fmla="*/ 0 w 161"/>
                  <a:gd name="T39" fmla="*/ 235 h 241"/>
                  <a:gd name="T40" fmla="*/ 9 w 161"/>
                  <a:gd name="T41" fmla="*/ 23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1" h="241">
                    <a:moveTo>
                      <a:pt x="9" y="239"/>
                    </a:moveTo>
                    <a:cubicBezTo>
                      <a:pt x="130" y="10"/>
                      <a:pt x="130" y="10"/>
                      <a:pt x="130" y="10"/>
                    </a:cubicBezTo>
                    <a:cubicBezTo>
                      <a:pt x="148" y="10"/>
                      <a:pt x="148" y="10"/>
                      <a:pt x="148" y="10"/>
                    </a:cubicBezTo>
                    <a:cubicBezTo>
                      <a:pt x="149" y="10"/>
                      <a:pt x="151" y="12"/>
                      <a:pt x="151" y="13"/>
                    </a:cubicBezTo>
                    <a:cubicBezTo>
                      <a:pt x="151" y="14"/>
                      <a:pt x="151" y="14"/>
                      <a:pt x="151" y="14"/>
                    </a:cubicBezTo>
                    <a:cubicBezTo>
                      <a:pt x="151" y="14"/>
                      <a:pt x="151" y="14"/>
                      <a:pt x="151" y="14"/>
                    </a:cubicBezTo>
                    <a:cubicBezTo>
                      <a:pt x="147" y="96"/>
                      <a:pt x="147" y="96"/>
                      <a:pt x="147" y="96"/>
                    </a:cubicBezTo>
                    <a:cubicBezTo>
                      <a:pt x="114" y="105"/>
                      <a:pt x="114" y="105"/>
                      <a:pt x="114" y="105"/>
                    </a:cubicBezTo>
                    <a:cubicBezTo>
                      <a:pt x="114" y="154"/>
                      <a:pt x="114" y="154"/>
                      <a:pt x="114" y="154"/>
                    </a:cubicBezTo>
                    <a:cubicBezTo>
                      <a:pt x="2" y="233"/>
                      <a:pt x="2" y="233"/>
                      <a:pt x="2" y="233"/>
                    </a:cubicBezTo>
                    <a:cubicBezTo>
                      <a:pt x="7" y="241"/>
                      <a:pt x="7" y="241"/>
                      <a:pt x="7" y="241"/>
                    </a:cubicBezTo>
                    <a:cubicBezTo>
                      <a:pt x="124" y="159"/>
                      <a:pt x="124" y="159"/>
                      <a:pt x="124" y="159"/>
                    </a:cubicBezTo>
                    <a:cubicBezTo>
                      <a:pt x="124" y="112"/>
                      <a:pt x="124" y="112"/>
                      <a:pt x="124" y="112"/>
                    </a:cubicBezTo>
                    <a:cubicBezTo>
                      <a:pt x="156" y="103"/>
                      <a:pt x="156" y="103"/>
                      <a:pt x="156" y="103"/>
                    </a:cubicBezTo>
                    <a:cubicBezTo>
                      <a:pt x="161" y="14"/>
                      <a:pt x="161" y="14"/>
                      <a:pt x="161" y="14"/>
                    </a:cubicBezTo>
                    <a:cubicBezTo>
                      <a:pt x="161" y="14"/>
                      <a:pt x="161" y="14"/>
                      <a:pt x="161" y="14"/>
                    </a:cubicBezTo>
                    <a:cubicBezTo>
                      <a:pt x="161" y="13"/>
                      <a:pt x="161" y="13"/>
                      <a:pt x="161" y="13"/>
                    </a:cubicBezTo>
                    <a:cubicBezTo>
                      <a:pt x="161" y="6"/>
                      <a:pt x="155" y="0"/>
                      <a:pt x="148" y="0"/>
                    </a:cubicBezTo>
                    <a:cubicBezTo>
                      <a:pt x="124" y="0"/>
                      <a:pt x="124" y="0"/>
                      <a:pt x="124" y="0"/>
                    </a:cubicBezTo>
                    <a:cubicBezTo>
                      <a:pt x="0" y="235"/>
                      <a:pt x="0" y="235"/>
                      <a:pt x="0" y="235"/>
                    </a:cubicBezTo>
                    <a:cubicBezTo>
                      <a:pt x="9" y="239"/>
                      <a:pt x="9" y="239"/>
                      <a:pt x="9" y="239"/>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5" name="ïṡ1ïḍè"/>
              <p:cNvSpPr/>
              <p:nvPr/>
            </p:nvSpPr>
            <p:spPr bwMode="auto">
              <a:xfrm>
                <a:off x="4377" y="2080"/>
                <a:ext cx="40" cy="237"/>
              </a:xfrm>
              <a:custGeom>
                <a:avLst/>
                <a:gdLst>
                  <a:gd name="T0" fmla="*/ 40 w 40"/>
                  <a:gd name="T1" fmla="*/ 0 h 237"/>
                  <a:gd name="T2" fmla="*/ 22 w 40"/>
                  <a:gd name="T3" fmla="*/ 10 h 237"/>
                  <a:gd name="T4" fmla="*/ 0 w 40"/>
                  <a:gd name="T5" fmla="*/ 83 h 237"/>
                  <a:gd name="T6" fmla="*/ 13 w 40"/>
                  <a:gd name="T7" fmla="*/ 103 h 237"/>
                  <a:gd name="T8" fmla="*/ 3 w 40"/>
                  <a:gd name="T9" fmla="*/ 145 h 237"/>
                  <a:gd name="T10" fmla="*/ 40 w 40"/>
                  <a:gd name="T11" fmla="*/ 237 h 237"/>
                  <a:gd name="T12" fmla="*/ 40 w 40"/>
                  <a:gd name="T13" fmla="*/ 0 h 237"/>
                </a:gdLst>
                <a:ahLst/>
                <a:cxnLst>
                  <a:cxn ang="0">
                    <a:pos x="T0" y="T1"/>
                  </a:cxn>
                  <a:cxn ang="0">
                    <a:pos x="T2" y="T3"/>
                  </a:cxn>
                  <a:cxn ang="0">
                    <a:pos x="T4" y="T5"/>
                  </a:cxn>
                  <a:cxn ang="0">
                    <a:pos x="T6" y="T7"/>
                  </a:cxn>
                  <a:cxn ang="0">
                    <a:pos x="T8" y="T9"/>
                  </a:cxn>
                  <a:cxn ang="0">
                    <a:pos x="T10" y="T11"/>
                  </a:cxn>
                  <a:cxn ang="0">
                    <a:pos x="T12" y="T13"/>
                  </a:cxn>
                </a:cxnLst>
                <a:rect l="0" t="0" r="r" b="b"/>
                <a:pathLst>
                  <a:path w="40" h="237">
                    <a:moveTo>
                      <a:pt x="40" y="0"/>
                    </a:moveTo>
                    <a:lnTo>
                      <a:pt x="22" y="10"/>
                    </a:lnTo>
                    <a:lnTo>
                      <a:pt x="0" y="83"/>
                    </a:lnTo>
                    <a:lnTo>
                      <a:pt x="13" y="103"/>
                    </a:lnTo>
                    <a:lnTo>
                      <a:pt x="3" y="145"/>
                    </a:lnTo>
                    <a:lnTo>
                      <a:pt x="40" y="237"/>
                    </a:lnTo>
                    <a:lnTo>
                      <a:pt x="40" y="0"/>
                    </a:lnTo>
                    <a:close/>
                  </a:path>
                </a:pathLst>
              </a:custGeom>
              <a:solidFill>
                <a:srgbClr val="B5726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6" name="ïṥļiďe"/>
              <p:cNvSpPr/>
              <p:nvPr/>
            </p:nvSpPr>
            <p:spPr bwMode="auto">
              <a:xfrm>
                <a:off x="4371" y="2072"/>
                <a:ext cx="51" cy="271"/>
              </a:xfrm>
              <a:custGeom>
                <a:avLst/>
                <a:gdLst>
                  <a:gd name="T0" fmla="*/ 46 w 51"/>
                  <a:gd name="T1" fmla="*/ 8 h 271"/>
                  <a:gd name="T2" fmla="*/ 43 w 51"/>
                  <a:gd name="T3" fmla="*/ 4 h 271"/>
                  <a:gd name="T4" fmla="*/ 24 w 51"/>
                  <a:gd name="T5" fmla="*/ 14 h 271"/>
                  <a:gd name="T6" fmla="*/ 0 w 51"/>
                  <a:gd name="T7" fmla="*/ 92 h 271"/>
                  <a:gd name="T8" fmla="*/ 13 w 51"/>
                  <a:gd name="T9" fmla="*/ 112 h 271"/>
                  <a:gd name="T10" fmla="*/ 4 w 51"/>
                  <a:gd name="T11" fmla="*/ 154 h 271"/>
                  <a:gd name="T12" fmla="*/ 51 w 51"/>
                  <a:gd name="T13" fmla="*/ 271 h 271"/>
                  <a:gd name="T14" fmla="*/ 51 w 51"/>
                  <a:gd name="T15" fmla="*/ 0 h 271"/>
                  <a:gd name="T16" fmla="*/ 43 w 51"/>
                  <a:gd name="T17" fmla="*/ 4 h 271"/>
                  <a:gd name="T18" fmla="*/ 46 w 51"/>
                  <a:gd name="T19" fmla="*/ 8 h 271"/>
                  <a:gd name="T20" fmla="*/ 41 w 51"/>
                  <a:gd name="T21" fmla="*/ 8 h 271"/>
                  <a:gd name="T22" fmla="*/ 41 w 51"/>
                  <a:gd name="T23" fmla="*/ 219 h 271"/>
                  <a:gd name="T24" fmla="*/ 15 w 51"/>
                  <a:gd name="T25" fmla="*/ 153 h 271"/>
                  <a:gd name="T26" fmla="*/ 24 w 51"/>
                  <a:gd name="T27" fmla="*/ 110 h 271"/>
                  <a:gd name="T28" fmla="*/ 11 w 51"/>
                  <a:gd name="T29" fmla="*/ 90 h 271"/>
                  <a:gd name="T30" fmla="*/ 32 w 51"/>
                  <a:gd name="T31" fmla="*/ 21 h 271"/>
                  <a:gd name="T32" fmla="*/ 48 w 51"/>
                  <a:gd name="T33" fmla="*/ 12 h 271"/>
                  <a:gd name="T34" fmla="*/ 46 w 51"/>
                  <a:gd name="T35" fmla="*/ 8 h 271"/>
                  <a:gd name="T36" fmla="*/ 41 w 51"/>
                  <a:gd name="T37" fmla="*/ 8 h 271"/>
                  <a:gd name="T38" fmla="*/ 46 w 51"/>
                  <a:gd name="T39" fmla="*/ 8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271">
                    <a:moveTo>
                      <a:pt x="46" y="8"/>
                    </a:moveTo>
                    <a:lnTo>
                      <a:pt x="43" y="4"/>
                    </a:lnTo>
                    <a:lnTo>
                      <a:pt x="24" y="14"/>
                    </a:lnTo>
                    <a:lnTo>
                      <a:pt x="0" y="92"/>
                    </a:lnTo>
                    <a:lnTo>
                      <a:pt x="13" y="112"/>
                    </a:lnTo>
                    <a:lnTo>
                      <a:pt x="4" y="154"/>
                    </a:lnTo>
                    <a:lnTo>
                      <a:pt x="51" y="271"/>
                    </a:lnTo>
                    <a:lnTo>
                      <a:pt x="51" y="0"/>
                    </a:lnTo>
                    <a:lnTo>
                      <a:pt x="43" y="4"/>
                    </a:lnTo>
                    <a:lnTo>
                      <a:pt x="46" y="8"/>
                    </a:lnTo>
                    <a:lnTo>
                      <a:pt x="41" y="8"/>
                    </a:lnTo>
                    <a:lnTo>
                      <a:pt x="41" y="219"/>
                    </a:lnTo>
                    <a:lnTo>
                      <a:pt x="15" y="153"/>
                    </a:lnTo>
                    <a:lnTo>
                      <a:pt x="24" y="110"/>
                    </a:lnTo>
                    <a:lnTo>
                      <a:pt x="11" y="90"/>
                    </a:lnTo>
                    <a:lnTo>
                      <a:pt x="32" y="21"/>
                    </a:lnTo>
                    <a:lnTo>
                      <a:pt x="48" y="12"/>
                    </a:lnTo>
                    <a:lnTo>
                      <a:pt x="46" y="8"/>
                    </a:lnTo>
                    <a:lnTo>
                      <a:pt x="41" y="8"/>
                    </a:lnTo>
                    <a:lnTo>
                      <a:pt x="46" y="8"/>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7" name="iṣḻïdê"/>
              <p:cNvSpPr/>
              <p:nvPr/>
            </p:nvSpPr>
            <p:spPr bwMode="auto">
              <a:xfrm>
                <a:off x="4515" y="1812"/>
                <a:ext cx="77" cy="105"/>
              </a:xfrm>
              <a:custGeom>
                <a:avLst/>
                <a:gdLst>
                  <a:gd name="T0" fmla="*/ 0 w 76"/>
                  <a:gd name="T1" fmla="*/ 0 h 104"/>
                  <a:gd name="T2" fmla="*/ 1 w 76"/>
                  <a:gd name="T3" fmla="*/ 3 h 104"/>
                  <a:gd name="T4" fmla="*/ 2 w 76"/>
                  <a:gd name="T5" fmla="*/ 9 h 104"/>
                  <a:gd name="T6" fmla="*/ 19 w 76"/>
                  <a:gd name="T7" fmla="*/ 87 h 104"/>
                  <a:gd name="T8" fmla="*/ 50 w 76"/>
                  <a:gd name="T9" fmla="*/ 90 h 104"/>
                  <a:gd name="T10" fmla="*/ 76 w 76"/>
                  <a:gd name="T11" fmla="*/ 68 h 104"/>
                  <a:gd name="T12" fmla="*/ 76 w 76"/>
                  <a:gd name="T13" fmla="*/ 0 h 104"/>
                  <a:gd name="T14" fmla="*/ 0 w 76"/>
                  <a:gd name="T15" fmla="*/ 0 h 1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04">
                    <a:moveTo>
                      <a:pt x="0" y="0"/>
                    </a:moveTo>
                    <a:cubicBezTo>
                      <a:pt x="0" y="0"/>
                      <a:pt x="1" y="2"/>
                      <a:pt x="1" y="3"/>
                    </a:cubicBezTo>
                    <a:cubicBezTo>
                      <a:pt x="2" y="9"/>
                      <a:pt x="2" y="9"/>
                      <a:pt x="2" y="9"/>
                    </a:cubicBezTo>
                    <a:cubicBezTo>
                      <a:pt x="19" y="87"/>
                      <a:pt x="19" y="87"/>
                      <a:pt x="19" y="87"/>
                    </a:cubicBezTo>
                    <a:cubicBezTo>
                      <a:pt x="22" y="102"/>
                      <a:pt x="43" y="104"/>
                      <a:pt x="50" y="90"/>
                    </a:cubicBezTo>
                    <a:cubicBezTo>
                      <a:pt x="76" y="68"/>
                      <a:pt x="76" y="68"/>
                      <a:pt x="76" y="68"/>
                    </a:cubicBezTo>
                    <a:cubicBezTo>
                      <a:pt x="76" y="0"/>
                      <a:pt x="76" y="0"/>
                      <a:pt x="76" y="0"/>
                    </a:cubicBezTo>
                    <a:cubicBezTo>
                      <a:pt x="0" y="0"/>
                      <a:pt x="0" y="0"/>
                      <a:pt x="0" y="0"/>
                    </a:cubicBezTo>
                  </a:path>
                </a:pathLst>
              </a:custGeom>
              <a:solidFill>
                <a:srgbClr val="EFE4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8" name="ïş1iďé"/>
              <p:cNvSpPr/>
              <p:nvPr/>
            </p:nvSpPr>
            <p:spPr bwMode="auto">
              <a:xfrm>
                <a:off x="4331" y="1685"/>
                <a:ext cx="266" cy="232"/>
              </a:xfrm>
              <a:custGeom>
                <a:avLst/>
                <a:gdLst>
                  <a:gd name="T0" fmla="*/ 263 w 263"/>
                  <a:gd name="T1" fmla="*/ 117 h 230"/>
                  <a:gd name="T2" fmla="*/ 147 w 263"/>
                  <a:gd name="T3" fmla="*/ 0 h 230"/>
                  <a:gd name="T4" fmla="*/ 53 w 263"/>
                  <a:gd name="T5" fmla="*/ 7 h 230"/>
                  <a:gd name="T6" fmla="*/ 24 w 263"/>
                  <a:gd name="T7" fmla="*/ 77 h 230"/>
                  <a:gd name="T8" fmla="*/ 30 w 263"/>
                  <a:gd name="T9" fmla="*/ 72 h 230"/>
                  <a:gd name="T10" fmla="*/ 18 w 263"/>
                  <a:gd name="T11" fmla="*/ 76 h 230"/>
                  <a:gd name="T12" fmla="*/ 3 w 263"/>
                  <a:gd name="T13" fmla="*/ 117 h 230"/>
                  <a:gd name="T14" fmla="*/ 0 w 263"/>
                  <a:gd name="T15" fmla="*/ 128 h 230"/>
                  <a:gd name="T16" fmla="*/ 4 w 263"/>
                  <a:gd name="T17" fmla="*/ 137 h 230"/>
                  <a:gd name="T18" fmla="*/ 20 w 263"/>
                  <a:gd name="T19" fmla="*/ 140 h 230"/>
                  <a:gd name="T20" fmla="*/ 144 w 263"/>
                  <a:gd name="T21" fmla="*/ 116 h 230"/>
                  <a:gd name="T22" fmla="*/ 157 w 263"/>
                  <a:gd name="T23" fmla="*/ 112 h 230"/>
                  <a:gd name="T24" fmla="*/ 178 w 263"/>
                  <a:gd name="T25" fmla="*/ 130 h 230"/>
                  <a:gd name="T26" fmla="*/ 196 w 263"/>
                  <a:gd name="T27" fmla="*/ 214 h 230"/>
                  <a:gd name="T28" fmla="*/ 217 w 263"/>
                  <a:gd name="T29" fmla="*/ 230 h 230"/>
                  <a:gd name="T30" fmla="*/ 236 w 263"/>
                  <a:gd name="T31" fmla="*/ 219 h 230"/>
                  <a:gd name="T32" fmla="*/ 235 w 263"/>
                  <a:gd name="T33" fmla="*/ 220 h 230"/>
                  <a:gd name="T34" fmla="*/ 263 w 263"/>
                  <a:gd name="T35" fmla="*/ 117 h 230"/>
                  <a:gd name="T36" fmla="*/ 258 w 263"/>
                  <a:gd name="T37" fmla="*/ 117 h 230"/>
                  <a:gd name="T38" fmla="*/ 253 w 263"/>
                  <a:gd name="T39" fmla="*/ 117 h 230"/>
                  <a:gd name="T40" fmla="*/ 227 w 263"/>
                  <a:gd name="T41" fmla="*/ 213 h 230"/>
                  <a:gd name="T42" fmla="*/ 223 w 263"/>
                  <a:gd name="T43" fmla="*/ 219 h 230"/>
                  <a:gd name="T44" fmla="*/ 210 w 263"/>
                  <a:gd name="T45" fmla="*/ 218 h 230"/>
                  <a:gd name="T46" fmla="*/ 189 w 263"/>
                  <a:gd name="T47" fmla="*/ 133 h 230"/>
                  <a:gd name="T48" fmla="*/ 188 w 263"/>
                  <a:gd name="T49" fmla="*/ 128 h 230"/>
                  <a:gd name="T50" fmla="*/ 157 w 263"/>
                  <a:gd name="T51" fmla="*/ 102 h 230"/>
                  <a:gd name="T52" fmla="*/ 139 w 263"/>
                  <a:gd name="T53" fmla="*/ 108 h 230"/>
                  <a:gd name="T54" fmla="*/ 20 w 263"/>
                  <a:gd name="T55" fmla="*/ 130 h 230"/>
                  <a:gd name="T56" fmla="*/ 10 w 263"/>
                  <a:gd name="T57" fmla="*/ 128 h 230"/>
                  <a:gd name="T58" fmla="*/ 9 w 263"/>
                  <a:gd name="T59" fmla="*/ 128 h 230"/>
                  <a:gd name="T60" fmla="*/ 10 w 263"/>
                  <a:gd name="T61" fmla="*/ 128 h 230"/>
                  <a:gd name="T62" fmla="*/ 10 w 263"/>
                  <a:gd name="T63" fmla="*/ 128 h 230"/>
                  <a:gd name="T64" fmla="*/ 10 w 263"/>
                  <a:gd name="T65" fmla="*/ 128 h 230"/>
                  <a:gd name="T66" fmla="*/ 9 w 263"/>
                  <a:gd name="T67" fmla="*/ 128 h 230"/>
                  <a:gd name="T68" fmla="*/ 10 w 263"/>
                  <a:gd name="T69" fmla="*/ 128 h 230"/>
                  <a:gd name="T70" fmla="*/ 14 w 263"/>
                  <a:gd name="T71" fmla="*/ 118 h 230"/>
                  <a:gd name="T72" fmla="*/ 23 w 263"/>
                  <a:gd name="T73" fmla="*/ 76 h 230"/>
                  <a:gd name="T74" fmla="*/ 34 w 263"/>
                  <a:gd name="T75" fmla="*/ 82 h 230"/>
                  <a:gd name="T76" fmla="*/ 45 w 263"/>
                  <a:gd name="T77" fmla="*/ 30 h 230"/>
                  <a:gd name="T78" fmla="*/ 78 w 263"/>
                  <a:gd name="T79" fmla="*/ 10 h 230"/>
                  <a:gd name="T80" fmla="*/ 147 w 263"/>
                  <a:gd name="T81" fmla="*/ 10 h 230"/>
                  <a:gd name="T82" fmla="*/ 253 w 263"/>
                  <a:gd name="T83" fmla="*/ 117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3" h="230">
                    <a:moveTo>
                      <a:pt x="258" y="117"/>
                    </a:moveTo>
                    <a:cubicBezTo>
                      <a:pt x="263" y="117"/>
                      <a:pt x="263" y="117"/>
                      <a:pt x="263" y="117"/>
                    </a:cubicBezTo>
                    <a:cubicBezTo>
                      <a:pt x="263" y="53"/>
                      <a:pt x="211" y="1"/>
                      <a:pt x="147" y="0"/>
                    </a:cubicBezTo>
                    <a:cubicBezTo>
                      <a:pt x="147" y="0"/>
                      <a:pt x="147" y="0"/>
                      <a:pt x="147" y="0"/>
                    </a:cubicBezTo>
                    <a:cubicBezTo>
                      <a:pt x="78" y="0"/>
                      <a:pt x="78" y="0"/>
                      <a:pt x="78" y="0"/>
                    </a:cubicBezTo>
                    <a:cubicBezTo>
                      <a:pt x="68" y="0"/>
                      <a:pt x="60" y="3"/>
                      <a:pt x="53" y="7"/>
                    </a:cubicBezTo>
                    <a:cubicBezTo>
                      <a:pt x="42" y="14"/>
                      <a:pt x="35" y="25"/>
                      <a:pt x="31" y="37"/>
                    </a:cubicBezTo>
                    <a:cubicBezTo>
                      <a:pt x="26" y="49"/>
                      <a:pt x="24" y="63"/>
                      <a:pt x="24" y="77"/>
                    </a:cubicBezTo>
                    <a:cubicBezTo>
                      <a:pt x="29" y="77"/>
                      <a:pt x="29" y="77"/>
                      <a:pt x="29" y="77"/>
                    </a:cubicBezTo>
                    <a:cubicBezTo>
                      <a:pt x="30" y="72"/>
                      <a:pt x="30" y="72"/>
                      <a:pt x="30" y="72"/>
                    </a:cubicBezTo>
                    <a:cubicBezTo>
                      <a:pt x="18" y="70"/>
                      <a:pt x="18" y="70"/>
                      <a:pt x="18" y="70"/>
                    </a:cubicBezTo>
                    <a:cubicBezTo>
                      <a:pt x="18" y="76"/>
                      <a:pt x="18" y="76"/>
                      <a:pt x="18" y="76"/>
                    </a:cubicBezTo>
                    <a:cubicBezTo>
                      <a:pt x="18" y="87"/>
                      <a:pt x="14" y="97"/>
                      <a:pt x="9" y="105"/>
                    </a:cubicBezTo>
                    <a:cubicBezTo>
                      <a:pt x="7" y="110"/>
                      <a:pt x="5" y="113"/>
                      <a:pt x="3" y="117"/>
                    </a:cubicBezTo>
                    <a:cubicBezTo>
                      <a:pt x="2" y="119"/>
                      <a:pt x="1" y="121"/>
                      <a:pt x="1" y="122"/>
                    </a:cubicBezTo>
                    <a:cubicBezTo>
                      <a:pt x="0" y="124"/>
                      <a:pt x="0" y="126"/>
                      <a:pt x="0" y="128"/>
                    </a:cubicBezTo>
                    <a:cubicBezTo>
                      <a:pt x="0" y="130"/>
                      <a:pt x="0" y="132"/>
                      <a:pt x="1" y="134"/>
                    </a:cubicBezTo>
                    <a:cubicBezTo>
                      <a:pt x="2" y="135"/>
                      <a:pt x="3" y="136"/>
                      <a:pt x="4" y="137"/>
                    </a:cubicBezTo>
                    <a:cubicBezTo>
                      <a:pt x="6" y="138"/>
                      <a:pt x="9" y="138"/>
                      <a:pt x="11" y="139"/>
                    </a:cubicBezTo>
                    <a:cubicBezTo>
                      <a:pt x="14" y="139"/>
                      <a:pt x="16" y="140"/>
                      <a:pt x="20" y="140"/>
                    </a:cubicBezTo>
                    <a:cubicBezTo>
                      <a:pt x="64" y="140"/>
                      <a:pt x="64" y="140"/>
                      <a:pt x="64" y="140"/>
                    </a:cubicBezTo>
                    <a:cubicBezTo>
                      <a:pt x="92" y="140"/>
                      <a:pt x="120" y="131"/>
                      <a:pt x="144" y="116"/>
                    </a:cubicBezTo>
                    <a:cubicBezTo>
                      <a:pt x="145" y="116"/>
                      <a:pt x="145" y="116"/>
                      <a:pt x="145" y="116"/>
                    </a:cubicBezTo>
                    <a:cubicBezTo>
                      <a:pt x="149" y="113"/>
                      <a:pt x="153" y="112"/>
                      <a:pt x="157" y="112"/>
                    </a:cubicBezTo>
                    <a:cubicBezTo>
                      <a:pt x="162" y="112"/>
                      <a:pt x="166" y="114"/>
                      <a:pt x="170" y="117"/>
                    </a:cubicBezTo>
                    <a:cubicBezTo>
                      <a:pt x="174" y="120"/>
                      <a:pt x="177" y="124"/>
                      <a:pt x="178" y="130"/>
                    </a:cubicBezTo>
                    <a:cubicBezTo>
                      <a:pt x="179" y="136"/>
                      <a:pt x="179" y="136"/>
                      <a:pt x="179" y="136"/>
                    </a:cubicBezTo>
                    <a:cubicBezTo>
                      <a:pt x="196" y="214"/>
                      <a:pt x="196" y="214"/>
                      <a:pt x="196" y="214"/>
                    </a:cubicBezTo>
                    <a:cubicBezTo>
                      <a:pt x="197" y="219"/>
                      <a:pt x="200" y="223"/>
                      <a:pt x="204" y="226"/>
                    </a:cubicBezTo>
                    <a:cubicBezTo>
                      <a:pt x="208" y="229"/>
                      <a:pt x="212" y="230"/>
                      <a:pt x="217" y="230"/>
                    </a:cubicBezTo>
                    <a:cubicBezTo>
                      <a:pt x="221" y="230"/>
                      <a:pt x="224" y="229"/>
                      <a:pt x="228" y="228"/>
                    </a:cubicBezTo>
                    <a:cubicBezTo>
                      <a:pt x="231" y="226"/>
                      <a:pt x="234" y="223"/>
                      <a:pt x="236" y="219"/>
                    </a:cubicBezTo>
                    <a:cubicBezTo>
                      <a:pt x="231" y="216"/>
                      <a:pt x="231" y="216"/>
                      <a:pt x="231" y="216"/>
                    </a:cubicBezTo>
                    <a:cubicBezTo>
                      <a:pt x="235" y="220"/>
                      <a:pt x="235" y="220"/>
                      <a:pt x="235" y="220"/>
                    </a:cubicBezTo>
                    <a:cubicBezTo>
                      <a:pt x="263" y="196"/>
                      <a:pt x="263" y="196"/>
                      <a:pt x="263" y="196"/>
                    </a:cubicBezTo>
                    <a:cubicBezTo>
                      <a:pt x="263" y="117"/>
                      <a:pt x="263" y="117"/>
                      <a:pt x="263" y="117"/>
                    </a:cubicBezTo>
                    <a:cubicBezTo>
                      <a:pt x="263" y="117"/>
                      <a:pt x="263" y="117"/>
                      <a:pt x="263" y="117"/>
                    </a:cubicBezTo>
                    <a:cubicBezTo>
                      <a:pt x="258" y="117"/>
                      <a:pt x="258" y="117"/>
                      <a:pt x="258" y="117"/>
                    </a:cubicBezTo>
                    <a:cubicBezTo>
                      <a:pt x="253" y="117"/>
                      <a:pt x="253" y="117"/>
                      <a:pt x="253" y="117"/>
                    </a:cubicBezTo>
                    <a:cubicBezTo>
                      <a:pt x="253" y="117"/>
                      <a:pt x="253" y="117"/>
                      <a:pt x="253" y="117"/>
                    </a:cubicBezTo>
                    <a:cubicBezTo>
                      <a:pt x="253" y="192"/>
                      <a:pt x="253" y="192"/>
                      <a:pt x="253" y="192"/>
                    </a:cubicBezTo>
                    <a:cubicBezTo>
                      <a:pt x="227" y="213"/>
                      <a:pt x="227" y="213"/>
                      <a:pt x="227" y="213"/>
                    </a:cubicBezTo>
                    <a:cubicBezTo>
                      <a:pt x="227" y="214"/>
                      <a:pt x="227" y="214"/>
                      <a:pt x="227" y="214"/>
                    </a:cubicBezTo>
                    <a:cubicBezTo>
                      <a:pt x="226" y="216"/>
                      <a:pt x="224" y="218"/>
                      <a:pt x="223" y="219"/>
                    </a:cubicBezTo>
                    <a:cubicBezTo>
                      <a:pt x="221" y="220"/>
                      <a:pt x="219" y="220"/>
                      <a:pt x="217" y="220"/>
                    </a:cubicBezTo>
                    <a:cubicBezTo>
                      <a:pt x="215" y="220"/>
                      <a:pt x="212" y="220"/>
                      <a:pt x="210" y="218"/>
                    </a:cubicBezTo>
                    <a:cubicBezTo>
                      <a:pt x="208" y="217"/>
                      <a:pt x="207" y="215"/>
                      <a:pt x="206" y="212"/>
                    </a:cubicBezTo>
                    <a:cubicBezTo>
                      <a:pt x="189" y="133"/>
                      <a:pt x="189" y="133"/>
                      <a:pt x="189" y="133"/>
                    </a:cubicBezTo>
                    <a:cubicBezTo>
                      <a:pt x="189" y="134"/>
                      <a:pt x="189" y="134"/>
                      <a:pt x="189" y="134"/>
                    </a:cubicBezTo>
                    <a:cubicBezTo>
                      <a:pt x="188" y="128"/>
                      <a:pt x="188" y="128"/>
                      <a:pt x="188" y="128"/>
                    </a:cubicBezTo>
                    <a:cubicBezTo>
                      <a:pt x="186" y="120"/>
                      <a:pt x="182" y="113"/>
                      <a:pt x="176" y="109"/>
                    </a:cubicBezTo>
                    <a:cubicBezTo>
                      <a:pt x="171" y="105"/>
                      <a:pt x="164" y="102"/>
                      <a:pt x="157" y="102"/>
                    </a:cubicBezTo>
                    <a:cubicBezTo>
                      <a:pt x="151" y="102"/>
                      <a:pt x="145" y="104"/>
                      <a:pt x="139" y="107"/>
                    </a:cubicBezTo>
                    <a:cubicBezTo>
                      <a:pt x="139" y="108"/>
                      <a:pt x="139" y="108"/>
                      <a:pt x="139" y="108"/>
                    </a:cubicBezTo>
                    <a:cubicBezTo>
                      <a:pt x="116" y="122"/>
                      <a:pt x="90" y="130"/>
                      <a:pt x="64" y="130"/>
                    </a:cubicBezTo>
                    <a:cubicBezTo>
                      <a:pt x="20" y="130"/>
                      <a:pt x="20" y="130"/>
                      <a:pt x="20" y="130"/>
                    </a:cubicBezTo>
                    <a:cubicBezTo>
                      <a:pt x="14" y="130"/>
                      <a:pt x="11" y="129"/>
                      <a:pt x="10" y="128"/>
                    </a:cubicBezTo>
                    <a:cubicBezTo>
                      <a:pt x="10" y="128"/>
                      <a:pt x="10" y="128"/>
                      <a:pt x="10" y="128"/>
                    </a:cubicBezTo>
                    <a:cubicBezTo>
                      <a:pt x="10" y="128"/>
                      <a:pt x="10" y="128"/>
                      <a:pt x="10" y="128"/>
                    </a:cubicBezTo>
                    <a:cubicBezTo>
                      <a:pt x="9" y="128"/>
                      <a:pt x="9" y="128"/>
                      <a:pt x="9" y="128"/>
                    </a:cubicBezTo>
                    <a:cubicBezTo>
                      <a:pt x="10" y="128"/>
                      <a:pt x="10" y="128"/>
                      <a:pt x="10" y="128"/>
                    </a:cubicBezTo>
                    <a:cubicBezTo>
                      <a:pt x="10" y="128"/>
                      <a:pt x="10" y="128"/>
                      <a:pt x="10" y="128"/>
                    </a:cubicBezTo>
                    <a:cubicBezTo>
                      <a:pt x="9" y="128"/>
                      <a:pt x="9" y="128"/>
                      <a:pt x="9" y="128"/>
                    </a:cubicBezTo>
                    <a:cubicBezTo>
                      <a:pt x="10" y="128"/>
                      <a:pt x="10" y="128"/>
                      <a:pt x="10" y="128"/>
                    </a:cubicBezTo>
                    <a:cubicBezTo>
                      <a:pt x="9" y="128"/>
                      <a:pt x="9" y="128"/>
                      <a:pt x="9" y="128"/>
                    </a:cubicBezTo>
                    <a:cubicBezTo>
                      <a:pt x="10" y="128"/>
                      <a:pt x="10" y="128"/>
                      <a:pt x="10" y="128"/>
                    </a:cubicBezTo>
                    <a:cubicBezTo>
                      <a:pt x="10" y="128"/>
                      <a:pt x="10" y="128"/>
                      <a:pt x="10" y="128"/>
                    </a:cubicBezTo>
                    <a:cubicBezTo>
                      <a:pt x="9" y="128"/>
                      <a:pt x="9" y="128"/>
                      <a:pt x="9" y="128"/>
                    </a:cubicBezTo>
                    <a:cubicBezTo>
                      <a:pt x="10" y="128"/>
                      <a:pt x="10" y="128"/>
                      <a:pt x="10" y="128"/>
                    </a:cubicBezTo>
                    <a:cubicBezTo>
                      <a:pt x="10" y="128"/>
                      <a:pt x="10" y="128"/>
                      <a:pt x="10" y="128"/>
                    </a:cubicBezTo>
                    <a:cubicBezTo>
                      <a:pt x="10" y="128"/>
                      <a:pt x="10" y="127"/>
                      <a:pt x="10" y="126"/>
                    </a:cubicBezTo>
                    <a:cubicBezTo>
                      <a:pt x="11" y="124"/>
                      <a:pt x="12" y="121"/>
                      <a:pt x="14" y="118"/>
                    </a:cubicBezTo>
                    <a:cubicBezTo>
                      <a:pt x="19" y="108"/>
                      <a:pt x="28" y="93"/>
                      <a:pt x="28" y="76"/>
                    </a:cubicBezTo>
                    <a:cubicBezTo>
                      <a:pt x="23" y="76"/>
                      <a:pt x="23" y="76"/>
                      <a:pt x="23" y="76"/>
                    </a:cubicBezTo>
                    <a:cubicBezTo>
                      <a:pt x="22" y="81"/>
                      <a:pt x="22" y="81"/>
                      <a:pt x="22" y="81"/>
                    </a:cubicBezTo>
                    <a:cubicBezTo>
                      <a:pt x="34" y="82"/>
                      <a:pt x="34" y="82"/>
                      <a:pt x="34" y="82"/>
                    </a:cubicBezTo>
                    <a:cubicBezTo>
                      <a:pt x="34" y="77"/>
                      <a:pt x="34" y="77"/>
                      <a:pt x="34" y="77"/>
                    </a:cubicBezTo>
                    <a:cubicBezTo>
                      <a:pt x="34" y="59"/>
                      <a:pt x="38" y="42"/>
                      <a:pt x="45" y="30"/>
                    </a:cubicBezTo>
                    <a:cubicBezTo>
                      <a:pt x="48" y="24"/>
                      <a:pt x="52" y="19"/>
                      <a:pt x="58" y="16"/>
                    </a:cubicBezTo>
                    <a:cubicBezTo>
                      <a:pt x="63" y="12"/>
                      <a:pt x="70" y="11"/>
                      <a:pt x="78" y="10"/>
                    </a:cubicBezTo>
                    <a:cubicBezTo>
                      <a:pt x="147" y="10"/>
                      <a:pt x="147" y="10"/>
                      <a:pt x="147" y="10"/>
                    </a:cubicBezTo>
                    <a:cubicBezTo>
                      <a:pt x="147" y="10"/>
                      <a:pt x="147" y="10"/>
                      <a:pt x="147" y="10"/>
                    </a:cubicBezTo>
                    <a:cubicBezTo>
                      <a:pt x="176" y="11"/>
                      <a:pt x="203" y="22"/>
                      <a:pt x="222" y="42"/>
                    </a:cubicBezTo>
                    <a:cubicBezTo>
                      <a:pt x="241" y="61"/>
                      <a:pt x="253" y="87"/>
                      <a:pt x="253" y="117"/>
                    </a:cubicBezTo>
                    <a:cubicBezTo>
                      <a:pt x="258" y="117"/>
                      <a:pt x="258" y="117"/>
                      <a:pt x="258" y="117"/>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9" name="ïṣļiďe"/>
              <p:cNvSpPr/>
              <p:nvPr/>
            </p:nvSpPr>
            <p:spPr bwMode="auto">
              <a:xfrm>
                <a:off x="4548" y="1881"/>
                <a:ext cx="63" cy="63"/>
              </a:xfrm>
              <a:custGeom>
                <a:avLst/>
                <a:gdLst>
                  <a:gd name="T0" fmla="*/ 0 w 63"/>
                  <a:gd name="T1" fmla="*/ 32 h 63"/>
                  <a:gd name="T2" fmla="*/ 31 w 63"/>
                  <a:gd name="T3" fmla="*/ 0 h 63"/>
                  <a:gd name="T4" fmla="*/ 63 w 63"/>
                  <a:gd name="T5" fmla="*/ 32 h 63"/>
                  <a:gd name="T6" fmla="*/ 31 w 63"/>
                  <a:gd name="T7" fmla="*/ 63 h 63"/>
                  <a:gd name="T8" fmla="*/ 16 w 63"/>
                  <a:gd name="T9" fmla="*/ 59 h 63"/>
                </a:gdLst>
                <a:ahLst/>
                <a:cxnLst>
                  <a:cxn ang="0">
                    <a:pos x="T0" y="T1"/>
                  </a:cxn>
                  <a:cxn ang="0">
                    <a:pos x="T2" y="T3"/>
                  </a:cxn>
                  <a:cxn ang="0">
                    <a:pos x="T4" y="T5"/>
                  </a:cxn>
                  <a:cxn ang="0">
                    <a:pos x="T6" y="T7"/>
                  </a:cxn>
                  <a:cxn ang="0">
                    <a:pos x="T8" y="T9"/>
                  </a:cxn>
                </a:cxnLst>
                <a:rect l="0" t="0" r="r" b="b"/>
                <a:pathLst>
                  <a:path w="63" h="63">
                    <a:moveTo>
                      <a:pt x="0" y="32"/>
                    </a:moveTo>
                    <a:cubicBezTo>
                      <a:pt x="0" y="14"/>
                      <a:pt x="14" y="0"/>
                      <a:pt x="31" y="0"/>
                    </a:cubicBezTo>
                    <a:cubicBezTo>
                      <a:pt x="49" y="0"/>
                      <a:pt x="63" y="14"/>
                      <a:pt x="63" y="32"/>
                    </a:cubicBezTo>
                    <a:cubicBezTo>
                      <a:pt x="63" y="49"/>
                      <a:pt x="49" y="63"/>
                      <a:pt x="31" y="63"/>
                    </a:cubicBezTo>
                    <a:cubicBezTo>
                      <a:pt x="26" y="63"/>
                      <a:pt x="20" y="62"/>
                      <a:pt x="16" y="59"/>
                    </a:cubicBezTo>
                  </a:path>
                </a:pathLst>
              </a:custGeom>
              <a:solidFill>
                <a:srgbClr val="FCD3B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0" name="işḷïḓe"/>
              <p:cNvSpPr/>
              <p:nvPr/>
            </p:nvSpPr>
            <p:spPr bwMode="auto">
              <a:xfrm>
                <a:off x="4543" y="1876"/>
                <a:ext cx="73" cy="73"/>
              </a:xfrm>
              <a:custGeom>
                <a:avLst/>
                <a:gdLst>
                  <a:gd name="T0" fmla="*/ 10 w 73"/>
                  <a:gd name="T1" fmla="*/ 37 h 73"/>
                  <a:gd name="T2" fmla="*/ 17 w 73"/>
                  <a:gd name="T3" fmla="*/ 18 h 73"/>
                  <a:gd name="T4" fmla="*/ 36 w 73"/>
                  <a:gd name="T5" fmla="*/ 10 h 73"/>
                  <a:gd name="T6" fmla="*/ 55 w 73"/>
                  <a:gd name="T7" fmla="*/ 18 h 73"/>
                  <a:gd name="T8" fmla="*/ 63 w 73"/>
                  <a:gd name="T9" fmla="*/ 37 h 73"/>
                  <a:gd name="T10" fmla="*/ 55 w 73"/>
                  <a:gd name="T11" fmla="*/ 56 h 73"/>
                  <a:gd name="T12" fmla="*/ 36 w 73"/>
                  <a:gd name="T13" fmla="*/ 63 h 73"/>
                  <a:gd name="T14" fmla="*/ 23 w 73"/>
                  <a:gd name="T15" fmla="*/ 60 h 73"/>
                  <a:gd name="T16" fmla="*/ 16 w 73"/>
                  <a:gd name="T17" fmla="*/ 62 h 73"/>
                  <a:gd name="T18" fmla="*/ 18 w 73"/>
                  <a:gd name="T19" fmla="*/ 69 h 73"/>
                  <a:gd name="T20" fmla="*/ 36 w 73"/>
                  <a:gd name="T21" fmla="*/ 73 h 73"/>
                  <a:gd name="T22" fmla="*/ 73 w 73"/>
                  <a:gd name="T23" fmla="*/ 37 h 73"/>
                  <a:gd name="T24" fmla="*/ 36 w 73"/>
                  <a:gd name="T25" fmla="*/ 0 h 73"/>
                  <a:gd name="T26" fmla="*/ 0 w 73"/>
                  <a:gd name="T27" fmla="*/ 37 h 73"/>
                  <a:gd name="T28" fmla="*/ 5 w 73"/>
                  <a:gd name="T29" fmla="*/ 42 h 73"/>
                  <a:gd name="T30" fmla="*/ 10 w 73"/>
                  <a:gd name="T31" fmla="*/ 3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73">
                    <a:moveTo>
                      <a:pt x="10" y="37"/>
                    </a:moveTo>
                    <a:cubicBezTo>
                      <a:pt x="10" y="29"/>
                      <a:pt x="13" y="23"/>
                      <a:pt x="17" y="18"/>
                    </a:cubicBezTo>
                    <a:cubicBezTo>
                      <a:pt x="22" y="13"/>
                      <a:pt x="29" y="10"/>
                      <a:pt x="36" y="10"/>
                    </a:cubicBezTo>
                    <a:cubicBezTo>
                      <a:pt x="44" y="10"/>
                      <a:pt x="50" y="13"/>
                      <a:pt x="55" y="18"/>
                    </a:cubicBezTo>
                    <a:cubicBezTo>
                      <a:pt x="60" y="23"/>
                      <a:pt x="63" y="29"/>
                      <a:pt x="63" y="37"/>
                    </a:cubicBezTo>
                    <a:cubicBezTo>
                      <a:pt x="63" y="44"/>
                      <a:pt x="60" y="51"/>
                      <a:pt x="55" y="56"/>
                    </a:cubicBezTo>
                    <a:cubicBezTo>
                      <a:pt x="50" y="60"/>
                      <a:pt x="44" y="63"/>
                      <a:pt x="36" y="63"/>
                    </a:cubicBezTo>
                    <a:cubicBezTo>
                      <a:pt x="32" y="63"/>
                      <a:pt x="27" y="62"/>
                      <a:pt x="23" y="60"/>
                    </a:cubicBezTo>
                    <a:cubicBezTo>
                      <a:pt x="21" y="59"/>
                      <a:pt x="18" y="59"/>
                      <a:pt x="16" y="62"/>
                    </a:cubicBezTo>
                    <a:cubicBezTo>
                      <a:pt x="15" y="64"/>
                      <a:pt x="16" y="67"/>
                      <a:pt x="18" y="69"/>
                    </a:cubicBezTo>
                    <a:cubicBezTo>
                      <a:pt x="24" y="72"/>
                      <a:pt x="30" y="73"/>
                      <a:pt x="36" y="73"/>
                    </a:cubicBezTo>
                    <a:cubicBezTo>
                      <a:pt x="57" y="73"/>
                      <a:pt x="73" y="57"/>
                      <a:pt x="73" y="37"/>
                    </a:cubicBezTo>
                    <a:cubicBezTo>
                      <a:pt x="73" y="16"/>
                      <a:pt x="57" y="0"/>
                      <a:pt x="36" y="0"/>
                    </a:cubicBezTo>
                    <a:cubicBezTo>
                      <a:pt x="16" y="0"/>
                      <a:pt x="0" y="16"/>
                      <a:pt x="0" y="37"/>
                    </a:cubicBezTo>
                    <a:cubicBezTo>
                      <a:pt x="0" y="39"/>
                      <a:pt x="2" y="42"/>
                      <a:pt x="5" y="42"/>
                    </a:cubicBezTo>
                    <a:cubicBezTo>
                      <a:pt x="7" y="42"/>
                      <a:pt x="10" y="39"/>
                      <a:pt x="10" y="37"/>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
          <p:nvSpPr>
            <p:cNvPr id="351" name="í$ľïďé"/>
            <p:cNvSpPr/>
            <p:nvPr/>
          </p:nvSpPr>
          <p:spPr bwMode="auto">
            <a:xfrm>
              <a:off x="7127082" y="3016250"/>
              <a:ext cx="20638" cy="20638"/>
            </a:xfrm>
            <a:custGeom>
              <a:avLst/>
              <a:gdLst>
                <a:gd name="T0" fmla="*/ 0 w 13"/>
                <a:gd name="T1" fmla="*/ 0 h 13"/>
                <a:gd name="T2" fmla="*/ 13 w 13"/>
                <a:gd name="T3" fmla="*/ 13 h 13"/>
              </a:gdLst>
              <a:ahLst/>
              <a:cxnLst>
                <a:cxn ang="0">
                  <a:pos x="T0" y="T1"/>
                </a:cxn>
                <a:cxn ang="0">
                  <a:pos x="T2" y="T3"/>
                </a:cxn>
              </a:cxnLst>
              <a:rect l="0" t="0" r="r" b="b"/>
              <a:pathLst>
                <a:path w="13" h="13">
                  <a:moveTo>
                    <a:pt x="0" y="0"/>
                  </a:moveTo>
                  <a:cubicBezTo>
                    <a:pt x="7" y="0"/>
                    <a:pt x="13" y="6"/>
                    <a:pt x="13" y="13"/>
                  </a:cubicBezTo>
                </a:path>
              </a:pathLst>
            </a:custGeom>
            <a:solidFill>
              <a:srgbClr val="FFF3E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2" name="ïsļïḋe"/>
            <p:cNvSpPr/>
            <p:nvPr/>
          </p:nvSpPr>
          <p:spPr bwMode="auto">
            <a:xfrm>
              <a:off x="7119144" y="3008313"/>
              <a:ext cx="36513" cy="36513"/>
            </a:xfrm>
            <a:custGeom>
              <a:avLst/>
              <a:gdLst>
                <a:gd name="T0" fmla="*/ 5 w 23"/>
                <a:gd name="T1" fmla="*/ 10 h 23"/>
                <a:gd name="T2" fmla="*/ 13 w 23"/>
                <a:gd name="T3" fmla="*/ 18 h 23"/>
                <a:gd name="T4" fmla="*/ 18 w 23"/>
                <a:gd name="T5" fmla="*/ 23 h 23"/>
                <a:gd name="T6" fmla="*/ 23 w 23"/>
                <a:gd name="T7" fmla="*/ 18 h 23"/>
                <a:gd name="T8" fmla="*/ 5 w 23"/>
                <a:gd name="T9" fmla="*/ 0 h 23"/>
                <a:gd name="T10" fmla="*/ 0 w 23"/>
                <a:gd name="T11" fmla="*/ 5 h 23"/>
                <a:gd name="T12" fmla="*/ 5 w 23"/>
                <a:gd name="T13" fmla="*/ 10 h 23"/>
              </a:gdLst>
              <a:ahLst/>
              <a:cxnLst>
                <a:cxn ang="0">
                  <a:pos x="T0" y="T1"/>
                </a:cxn>
                <a:cxn ang="0">
                  <a:pos x="T2" y="T3"/>
                </a:cxn>
                <a:cxn ang="0">
                  <a:pos x="T4" y="T5"/>
                </a:cxn>
                <a:cxn ang="0">
                  <a:pos x="T6" y="T7"/>
                </a:cxn>
                <a:cxn ang="0">
                  <a:pos x="T8" y="T9"/>
                </a:cxn>
                <a:cxn ang="0">
                  <a:pos x="T10" y="T11"/>
                </a:cxn>
                <a:cxn ang="0">
                  <a:pos x="T12" y="T13"/>
                </a:cxn>
              </a:cxnLst>
              <a:rect l="0" t="0" r="r" b="b"/>
              <a:pathLst>
                <a:path w="23" h="23">
                  <a:moveTo>
                    <a:pt x="5" y="10"/>
                  </a:moveTo>
                  <a:cubicBezTo>
                    <a:pt x="10" y="10"/>
                    <a:pt x="13" y="13"/>
                    <a:pt x="13" y="18"/>
                  </a:cubicBezTo>
                  <a:cubicBezTo>
                    <a:pt x="13" y="20"/>
                    <a:pt x="16" y="23"/>
                    <a:pt x="18" y="23"/>
                  </a:cubicBezTo>
                  <a:cubicBezTo>
                    <a:pt x="21" y="23"/>
                    <a:pt x="23" y="20"/>
                    <a:pt x="23" y="18"/>
                  </a:cubicBezTo>
                  <a:cubicBezTo>
                    <a:pt x="23" y="8"/>
                    <a:pt x="15" y="0"/>
                    <a:pt x="5" y="0"/>
                  </a:cubicBezTo>
                  <a:cubicBezTo>
                    <a:pt x="3" y="0"/>
                    <a:pt x="0" y="2"/>
                    <a:pt x="0" y="5"/>
                  </a:cubicBezTo>
                  <a:cubicBezTo>
                    <a:pt x="0" y="8"/>
                    <a:pt x="3" y="10"/>
                    <a:pt x="5" y="10"/>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3" name="ïṡļïḓé"/>
            <p:cNvSpPr/>
            <p:nvPr/>
          </p:nvSpPr>
          <p:spPr bwMode="auto">
            <a:xfrm>
              <a:off x="6920707" y="3270250"/>
              <a:ext cx="153988" cy="201613"/>
            </a:xfrm>
            <a:custGeom>
              <a:avLst/>
              <a:gdLst>
                <a:gd name="T0" fmla="*/ 96 w 96"/>
                <a:gd name="T1" fmla="*/ 27 h 125"/>
                <a:gd name="T2" fmla="*/ 96 w 96"/>
                <a:gd name="T3" fmla="*/ 8 h 125"/>
                <a:gd name="T4" fmla="*/ 88 w 96"/>
                <a:gd name="T5" fmla="*/ 0 h 125"/>
                <a:gd name="T6" fmla="*/ 0 w 96"/>
                <a:gd name="T7" fmla="*/ 51 h 125"/>
                <a:gd name="T8" fmla="*/ 0 w 96"/>
                <a:gd name="T9" fmla="*/ 125 h 125"/>
                <a:gd name="T10" fmla="*/ 96 w 96"/>
                <a:gd name="T11" fmla="*/ 27 h 125"/>
              </a:gdLst>
              <a:ahLst/>
              <a:cxnLst>
                <a:cxn ang="0">
                  <a:pos x="T0" y="T1"/>
                </a:cxn>
                <a:cxn ang="0">
                  <a:pos x="T2" y="T3"/>
                </a:cxn>
                <a:cxn ang="0">
                  <a:pos x="T4" y="T5"/>
                </a:cxn>
                <a:cxn ang="0">
                  <a:pos x="T6" y="T7"/>
                </a:cxn>
                <a:cxn ang="0">
                  <a:pos x="T8" y="T9"/>
                </a:cxn>
                <a:cxn ang="0">
                  <a:pos x="T10" y="T11"/>
                </a:cxn>
              </a:cxnLst>
              <a:rect l="0" t="0" r="r" b="b"/>
              <a:pathLst>
                <a:path w="96" h="125">
                  <a:moveTo>
                    <a:pt x="96" y="27"/>
                  </a:moveTo>
                  <a:cubicBezTo>
                    <a:pt x="96" y="8"/>
                    <a:pt x="96" y="8"/>
                    <a:pt x="96" y="8"/>
                  </a:cubicBezTo>
                  <a:cubicBezTo>
                    <a:pt x="96" y="3"/>
                    <a:pt x="93" y="0"/>
                    <a:pt x="88" y="0"/>
                  </a:cubicBezTo>
                  <a:cubicBezTo>
                    <a:pt x="0" y="51"/>
                    <a:pt x="0" y="51"/>
                    <a:pt x="0" y="51"/>
                  </a:cubicBezTo>
                  <a:cubicBezTo>
                    <a:pt x="0" y="125"/>
                    <a:pt x="0" y="125"/>
                    <a:pt x="0" y="125"/>
                  </a:cubicBezTo>
                  <a:lnTo>
                    <a:pt x="96" y="27"/>
                  </a:lnTo>
                  <a:close/>
                </a:path>
              </a:pathLst>
            </a:custGeom>
            <a:solidFill>
              <a:srgbClr val="F7F0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4" name="iṧļíďé"/>
            <p:cNvSpPr/>
            <p:nvPr/>
          </p:nvSpPr>
          <p:spPr bwMode="auto">
            <a:xfrm>
              <a:off x="6912769" y="3262313"/>
              <a:ext cx="169863" cy="228600"/>
            </a:xfrm>
            <a:custGeom>
              <a:avLst/>
              <a:gdLst>
                <a:gd name="T0" fmla="*/ 101 w 106"/>
                <a:gd name="T1" fmla="*/ 32 h 142"/>
                <a:gd name="T2" fmla="*/ 106 w 106"/>
                <a:gd name="T3" fmla="*/ 32 h 142"/>
                <a:gd name="T4" fmla="*/ 106 w 106"/>
                <a:gd name="T5" fmla="*/ 13 h 142"/>
                <a:gd name="T6" fmla="*/ 93 w 106"/>
                <a:gd name="T7" fmla="*/ 0 h 142"/>
                <a:gd name="T8" fmla="*/ 92 w 106"/>
                <a:gd name="T9" fmla="*/ 0 h 142"/>
                <a:gd name="T10" fmla="*/ 0 w 106"/>
                <a:gd name="T11" fmla="*/ 53 h 142"/>
                <a:gd name="T12" fmla="*/ 0 w 106"/>
                <a:gd name="T13" fmla="*/ 142 h 142"/>
                <a:gd name="T14" fmla="*/ 106 w 106"/>
                <a:gd name="T15" fmla="*/ 35 h 142"/>
                <a:gd name="T16" fmla="*/ 106 w 106"/>
                <a:gd name="T17" fmla="*/ 32 h 142"/>
                <a:gd name="T18" fmla="*/ 101 w 106"/>
                <a:gd name="T19" fmla="*/ 32 h 142"/>
                <a:gd name="T20" fmla="*/ 98 w 106"/>
                <a:gd name="T21" fmla="*/ 29 h 142"/>
                <a:gd name="T22" fmla="*/ 10 w 106"/>
                <a:gd name="T23" fmla="*/ 118 h 142"/>
                <a:gd name="T24" fmla="*/ 10 w 106"/>
                <a:gd name="T25" fmla="*/ 59 h 142"/>
                <a:gd name="T26" fmla="*/ 96 w 106"/>
                <a:gd name="T27" fmla="*/ 9 h 142"/>
                <a:gd name="T28" fmla="*/ 93 w 106"/>
                <a:gd name="T29" fmla="*/ 5 h 142"/>
                <a:gd name="T30" fmla="*/ 93 w 106"/>
                <a:gd name="T31" fmla="*/ 10 h 142"/>
                <a:gd name="T32" fmla="*/ 96 w 106"/>
                <a:gd name="T33" fmla="*/ 13 h 142"/>
                <a:gd name="T34" fmla="*/ 96 w 106"/>
                <a:gd name="T35" fmla="*/ 32 h 142"/>
                <a:gd name="T36" fmla="*/ 101 w 106"/>
                <a:gd name="T37" fmla="*/ 32 h 142"/>
                <a:gd name="T38" fmla="*/ 98 w 106"/>
                <a:gd name="T39" fmla="*/ 29 h 142"/>
                <a:gd name="T40" fmla="*/ 101 w 106"/>
                <a:gd name="T41" fmla="*/ 3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142">
                  <a:moveTo>
                    <a:pt x="101" y="32"/>
                  </a:moveTo>
                  <a:cubicBezTo>
                    <a:pt x="106" y="32"/>
                    <a:pt x="106" y="32"/>
                    <a:pt x="106" y="32"/>
                  </a:cubicBezTo>
                  <a:cubicBezTo>
                    <a:pt x="106" y="13"/>
                    <a:pt x="106" y="13"/>
                    <a:pt x="106" y="13"/>
                  </a:cubicBezTo>
                  <a:cubicBezTo>
                    <a:pt x="106" y="6"/>
                    <a:pt x="101" y="0"/>
                    <a:pt x="93" y="0"/>
                  </a:cubicBezTo>
                  <a:cubicBezTo>
                    <a:pt x="92" y="0"/>
                    <a:pt x="92" y="0"/>
                    <a:pt x="92" y="0"/>
                  </a:cubicBezTo>
                  <a:cubicBezTo>
                    <a:pt x="0" y="53"/>
                    <a:pt x="0" y="53"/>
                    <a:pt x="0" y="53"/>
                  </a:cubicBezTo>
                  <a:cubicBezTo>
                    <a:pt x="0" y="142"/>
                    <a:pt x="0" y="142"/>
                    <a:pt x="0" y="142"/>
                  </a:cubicBezTo>
                  <a:cubicBezTo>
                    <a:pt x="106" y="35"/>
                    <a:pt x="106" y="35"/>
                    <a:pt x="106" y="35"/>
                  </a:cubicBezTo>
                  <a:cubicBezTo>
                    <a:pt x="106" y="32"/>
                    <a:pt x="106" y="32"/>
                    <a:pt x="106" y="32"/>
                  </a:cubicBezTo>
                  <a:cubicBezTo>
                    <a:pt x="101" y="32"/>
                    <a:pt x="101" y="32"/>
                    <a:pt x="101" y="32"/>
                  </a:cubicBezTo>
                  <a:cubicBezTo>
                    <a:pt x="98" y="29"/>
                    <a:pt x="98" y="29"/>
                    <a:pt x="98" y="29"/>
                  </a:cubicBezTo>
                  <a:cubicBezTo>
                    <a:pt x="10" y="118"/>
                    <a:pt x="10" y="118"/>
                    <a:pt x="10" y="118"/>
                  </a:cubicBezTo>
                  <a:cubicBezTo>
                    <a:pt x="10" y="59"/>
                    <a:pt x="10" y="59"/>
                    <a:pt x="10" y="59"/>
                  </a:cubicBezTo>
                  <a:cubicBezTo>
                    <a:pt x="96" y="9"/>
                    <a:pt x="96" y="9"/>
                    <a:pt x="96" y="9"/>
                  </a:cubicBezTo>
                  <a:cubicBezTo>
                    <a:pt x="93" y="5"/>
                    <a:pt x="93" y="5"/>
                    <a:pt x="93" y="5"/>
                  </a:cubicBezTo>
                  <a:cubicBezTo>
                    <a:pt x="93" y="10"/>
                    <a:pt x="93" y="10"/>
                    <a:pt x="93" y="10"/>
                  </a:cubicBezTo>
                  <a:cubicBezTo>
                    <a:pt x="95" y="10"/>
                    <a:pt x="96" y="11"/>
                    <a:pt x="96" y="13"/>
                  </a:cubicBezTo>
                  <a:cubicBezTo>
                    <a:pt x="96" y="32"/>
                    <a:pt x="96" y="32"/>
                    <a:pt x="96" y="32"/>
                  </a:cubicBezTo>
                  <a:cubicBezTo>
                    <a:pt x="101" y="32"/>
                    <a:pt x="101" y="32"/>
                    <a:pt x="101" y="32"/>
                  </a:cubicBezTo>
                  <a:cubicBezTo>
                    <a:pt x="98" y="29"/>
                    <a:pt x="98" y="29"/>
                    <a:pt x="98" y="29"/>
                  </a:cubicBezTo>
                  <a:lnTo>
                    <a:pt x="101" y="32"/>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5" name="îŝļîḓê"/>
            <p:cNvSpPr/>
            <p:nvPr/>
          </p:nvSpPr>
          <p:spPr bwMode="auto">
            <a:xfrm>
              <a:off x="6841332" y="3287713"/>
              <a:ext cx="33338" cy="206375"/>
            </a:xfrm>
            <a:custGeom>
              <a:avLst/>
              <a:gdLst>
                <a:gd name="T0" fmla="*/ 19 w 21"/>
                <a:gd name="T1" fmla="*/ 129 h 129"/>
                <a:gd name="T2" fmla="*/ 0 w 21"/>
                <a:gd name="T3" fmla="*/ 55 h 129"/>
                <a:gd name="T4" fmla="*/ 4 w 21"/>
                <a:gd name="T5" fmla="*/ 10 h 129"/>
                <a:gd name="T6" fmla="*/ 21 w 21"/>
                <a:gd name="T7" fmla="*/ 0 h 129"/>
                <a:gd name="T8" fmla="*/ 21 w 21"/>
                <a:gd name="T9" fmla="*/ 6 h 129"/>
                <a:gd name="T10" fmla="*/ 21 w 21"/>
                <a:gd name="T11" fmla="*/ 44 h 129"/>
                <a:gd name="T12" fmla="*/ 19 w 21"/>
                <a:gd name="T13" fmla="*/ 102 h 129"/>
              </a:gdLst>
              <a:ahLst/>
              <a:cxnLst>
                <a:cxn ang="0">
                  <a:pos x="T0" y="T1"/>
                </a:cxn>
                <a:cxn ang="0">
                  <a:pos x="T2" y="T3"/>
                </a:cxn>
                <a:cxn ang="0">
                  <a:pos x="T4" y="T5"/>
                </a:cxn>
                <a:cxn ang="0">
                  <a:pos x="T6" y="T7"/>
                </a:cxn>
                <a:cxn ang="0">
                  <a:pos x="T8" y="T9"/>
                </a:cxn>
                <a:cxn ang="0">
                  <a:pos x="T10" y="T11"/>
                </a:cxn>
                <a:cxn ang="0">
                  <a:pos x="T12" y="T13"/>
                </a:cxn>
              </a:cxnLst>
              <a:rect l="0" t="0" r="r" b="b"/>
              <a:pathLst>
                <a:path w="21" h="129">
                  <a:moveTo>
                    <a:pt x="19" y="129"/>
                  </a:moveTo>
                  <a:cubicBezTo>
                    <a:pt x="0" y="55"/>
                    <a:pt x="0" y="55"/>
                    <a:pt x="0" y="55"/>
                  </a:cubicBezTo>
                  <a:cubicBezTo>
                    <a:pt x="4" y="10"/>
                    <a:pt x="4" y="10"/>
                    <a:pt x="4" y="10"/>
                  </a:cubicBezTo>
                  <a:cubicBezTo>
                    <a:pt x="5" y="2"/>
                    <a:pt x="12" y="0"/>
                    <a:pt x="21" y="0"/>
                  </a:cubicBezTo>
                  <a:cubicBezTo>
                    <a:pt x="21" y="6"/>
                    <a:pt x="21" y="6"/>
                    <a:pt x="21" y="6"/>
                  </a:cubicBezTo>
                  <a:cubicBezTo>
                    <a:pt x="21" y="44"/>
                    <a:pt x="21" y="44"/>
                    <a:pt x="21" y="44"/>
                  </a:cubicBezTo>
                  <a:cubicBezTo>
                    <a:pt x="19" y="102"/>
                    <a:pt x="19" y="102"/>
                    <a:pt x="19" y="102"/>
                  </a:cubicBezTo>
                </a:path>
              </a:pathLst>
            </a:custGeom>
            <a:solidFill>
              <a:srgbClr val="F7F0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6" name="íṡḷïḍê"/>
            <p:cNvSpPr/>
            <p:nvPr/>
          </p:nvSpPr>
          <p:spPr bwMode="auto">
            <a:xfrm>
              <a:off x="6833394" y="3278188"/>
              <a:ext cx="49213" cy="223838"/>
            </a:xfrm>
            <a:custGeom>
              <a:avLst/>
              <a:gdLst>
                <a:gd name="T0" fmla="*/ 28 w 31"/>
                <a:gd name="T1" fmla="*/ 132 h 139"/>
                <a:gd name="T2" fmla="*/ 10 w 31"/>
                <a:gd name="T3" fmla="*/ 60 h 139"/>
                <a:gd name="T4" fmla="*/ 14 w 31"/>
                <a:gd name="T5" fmla="*/ 16 h 139"/>
                <a:gd name="T6" fmla="*/ 9 w 31"/>
                <a:gd name="T7" fmla="*/ 15 h 139"/>
                <a:gd name="T8" fmla="*/ 14 w 31"/>
                <a:gd name="T9" fmla="*/ 16 h 139"/>
                <a:gd name="T10" fmla="*/ 15 w 31"/>
                <a:gd name="T11" fmla="*/ 13 h 139"/>
                <a:gd name="T12" fmla="*/ 19 w 31"/>
                <a:gd name="T13" fmla="*/ 11 h 139"/>
                <a:gd name="T14" fmla="*/ 26 w 31"/>
                <a:gd name="T15" fmla="*/ 10 h 139"/>
                <a:gd name="T16" fmla="*/ 26 w 31"/>
                <a:gd name="T17" fmla="*/ 5 h 139"/>
                <a:gd name="T18" fmla="*/ 21 w 31"/>
                <a:gd name="T19" fmla="*/ 5 h 139"/>
                <a:gd name="T20" fmla="*/ 21 w 31"/>
                <a:gd name="T21" fmla="*/ 11 h 139"/>
                <a:gd name="T22" fmla="*/ 21 w 31"/>
                <a:gd name="T23" fmla="*/ 49 h 139"/>
                <a:gd name="T24" fmla="*/ 19 w 31"/>
                <a:gd name="T25" fmla="*/ 107 h 139"/>
                <a:gd name="T26" fmla="*/ 23 w 31"/>
                <a:gd name="T27" fmla="*/ 112 h 139"/>
                <a:gd name="T28" fmla="*/ 29 w 31"/>
                <a:gd name="T29" fmla="*/ 107 h 139"/>
                <a:gd name="T30" fmla="*/ 31 w 31"/>
                <a:gd name="T31" fmla="*/ 49 h 139"/>
                <a:gd name="T32" fmla="*/ 31 w 31"/>
                <a:gd name="T33" fmla="*/ 11 h 139"/>
                <a:gd name="T34" fmla="*/ 31 w 31"/>
                <a:gd name="T35" fmla="*/ 0 h 139"/>
                <a:gd name="T36" fmla="*/ 26 w 31"/>
                <a:gd name="T37" fmla="*/ 0 h 139"/>
                <a:gd name="T38" fmla="*/ 13 w 31"/>
                <a:gd name="T39" fmla="*/ 2 h 139"/>
                <a:gd name="T40" fmla="*/ 7 w 31"/>
                <a:gd name="T41" fmla="*/ 7 h 139"/>
                <a:gd name="T42" fmla="*/ 4 w 31"/>
                <a:gd name="T43" fmla="*/ 14 h 139"/>
                <a:gd name="T44" fmla="*/ 4 w 31"/>
                <a:gd name="T45" fmla="*/ 15 h 139"/>
                <a:gd name="T46" fmla="*/ 0 w 31"/>
                <a:gd name="T47" fmla="*/ 60 h 139"/>
                <a:gd name="T48" fmla="*/ 19 w 31"/>
                <a:gd name="T49" fmla="*/ 135 h 139"/>
                <a:gd name="T50" fmla="*/ 25 w 31"/>
                <a:gd name="T51" fmla="*/ 138 h 139"/>
                <a:gd name="T52" fmla="*/ 28 w 31"/>
                <a:gd name="T53" fmla="*/ 13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139">
                  <a:moveTo>
                    <a:pt x="28" y="132"/>
                  </a:moveTo>
                  <a:cubicBezTo>
                    <a:pt x="10" y="60"/>
                    <a:pt x="10" y="60"/>
                    <a:pt x="10" y="60"/>
                  </a:cubicBezTo>
                  <a:cubicBezTo>
                    <a:pt x="14" y="16"/>
                    <a:pt x="14" y="16"/>
                    <a:pt x="14" y="16"/>
                  </a:cubicBezTo>
                  <a:cubicBezTo>
                    <a:pt x="9" y="15"/>
                    <a:pt x="9" y="15"/>
                    <a:pt x="9" y="15"/>
                  </a:cubicBezTo>
                  <a:cubicBezTo>
                    <a:pt x="14" y="16"/>
                    <a:pt x="14" y="16"/>
                    <a:pt x="14" y="16"/>
                  </a:cubicBezTo>
                  <a:cubicBezTo>
                    <a:pt x="14" y="14"/>
                    <a:pt x="15" y="14"/>
                    <a:pt x="15" y="13"/>
                  </a:cubicBezTo>
                  <a:cubicBezTo>
                    <a:pt x="16" y="12"/>
                    <a:pt x="17" y="11"/>
                    <a:pt x="19" y="11"/>
                  </a:cubicBezTo>
                  <a:cubicBezTo>
                    <a:pt x="20" y="10"/>
                    <a:pt x="23" y="10"/>
                    <a:pt x="26" y="10"/>
                  </a:cubicBezTo>
                  <a:cubicBezTo>
                    <a:pt x="26" y="5"/>
                    <a:pt x="26" y="5"/>
                    <a:pt x="26" y="5"/>
                  </a:cubicBezTo>
                  <a:cubicBezTo>
                    <a:pt x="21" y="5"/>
                    <a:pt x="21" y="5"/>
                    <a:pt x="21" y="5"/>
                  </a:cubicBezTo>
                  <a:cubicBezTo>
                    <a:pt x="21" y="11"/>
                    <a:pt x="21" y="11"/>
                    <a:pt x="21" y="11"/>
                  </a:cubicBezTo>
                  <a:cubicBezTo>
                    <a:pt x="21" y="49"/>
                    <a:pt x="21" y="49"/>
                    <a:pt x="21" y="49"/>
                  </a:cubicBezTo>
                  <a:cubicBezTo>
                    <a:pt x="19" y="107"/>
                    <a:pt x="19" y="107"/>
                    <a:pt x="19" y="107"/>
                  </a:cubicBezTo>
                  <a:cubicBezTo>
                    <a:pt x="18" y="110"/>
                    <a:pt x="21" y="112"/>
                    <a:pt x="23" y="112"/>
                  </a:cubicBezTo>
                  <a:cubicBezTo>
                    <a:pt x="26" y="112"/>
                    <a:pt x="28" y="110"/>
                    <a:pt x="29" y="107"/>
                  </a:cubicBezTo>
                  <a:cubicBezTo>
                    <a:pt x="31" y="49"/>
                    <a:pt x="31" y="49"/>
                    <a:pt x="31" y="49"/>
                  </a:cubicBezTo>
                  <a:cubicBezTo>
                    <a:pt x="31" y="11"/>
                    <a:pt x="31" y="11"/>
                    <a:pt x="31" y="11"/>
                  </a:cubicBezTo>
                  <a:cubicBezTo>
                    <a:pt x="31" y="0"/>
                    <a:pt x="31" y="0"/>
                    <a:pt x="31" y="0"/>
                  </a:cubicBezTo>
                  <a:cubicBezTo>
                    <a:pt x="26" y="0"/>
                    <a:pt x="26" y="0"/>
                    <a:pt x="26" y="0"/>
                  </a:cubicBezTo>
                  <a:cubicBezTo>
                    <a:pt x="21" y="0"/>
                    <a:pt x="17" y="0"/>
                    <a:pt x="13" y="2"/>
                  </a:cubicBezTo>
                  <a:cubicBezTo>
                    <a:pt x="11" y="3"/>
                    <a:pt x="9" y="5"/>
                    <a:pt x="7" y="7"/>
                  </a:cubicBezTo>
                  <a:cubicBezTo>
                    <a:pt x="6" y="9"/>
                    <a:pt x="5" y="12"/>
                    <a:pt x="4" y="14"/>
                  </a:cubicBezTo>
                  <a:cubicBezTo>
                    <a:pt x="4" y="15"/>
                    <a:pt x="4" y="15"/>
                    <a:pt x="4" y="15"/>
                  </a:cubicBezTo>
                  <a:cubicBezTo>
                    <a:pt x="0" y="60"/>
                    <a:pt x="0" y="60"/>
                    <a:pt x="0" y="60"/>
                  </a:cubicBezTo>
                  <a:cubicBezTo>
                    <a:pt x="19" y="135"/>
                    <a:pt x="19" y="135"/>
                    <a:pt x="19" y="135"/>
                  </a:cubicBezTo>
                  <a:cubicBezTo>
                    <a:pt x="19" y="137"/>
                    <a:pt x="22" y="139"/>
                    <a:pt x="25" y="138"/>
                  </a:cubicBezTo>
                  <a:cubicBezTo>
                    <a:pt x="27" y="138"/>
                    <a:pt x="29" y="135"/>
                    <a:pt x="28" y="132"/>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7" name="ís1ídé"/>
            <p:cNvSpPr/>
            <p:nvPr/>
          </p:nvSpPr>
          <p:spPr bwMode="auto">
            <a:xfrm>
              <a:off x="6865144" y="3352800"/>
              <a:ext cx="55563" cy="65088"/>
            </a:xfrm>
            <a:custGeom>
              <a:avLst/>
              <a:gdLst>
                <a:gd name="T0" fmla="*/ 7 w 34"/>
                <a:gd name="T1" fmla="*/ 41 h 41"/>
                <a:gd name="T2" fmla="*/ 28 w 34"/>
                <a:gd name="T3" fmla="*/ 41 h 41"/>
                <a:gd name="T4" fmla="*/ 34 w 34"/>
                <a:gd name="T5" fmla="*/ 35 h 41"/>
                <a:gd name="T6" fmla="*/ 34 w 34"/>
                <a:gd name="T7" fmla="*/ 7 h 41"/>
                <a:gd name="T8" fmla="*/ 28 w 34"/>
                <a:gd name="T9" fmla="*/ 0 h 41"/>
                <a:gd name="T10" fmla="*/ 7 w 34"/>
                <a:gd name="T11" fmla="*/ 0 h 41"/>
                <a:gd name="T12" fmla="*/ 0 w 34"/>
                <a:gd name="T13" fmla="*/ 7 h 41"/>
                <a:gd name="T14" fmla="*/ 0 w 34"/>
                <a:gd name="T15" fmla="*/ 35 h 41"/>
                <a:gd name="T16" fmla="*/ 7 w 34"/>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1">
                  <a:moveTo>
                    <a:pt x="7" y="41"/>
                  </a:moveTo>
                  <a:cubicBezTo>
                    <a:pt x="28" y="41"/>
                    <a:pt x="28" y="41"/>
                    <a:pt x="28" y="41"/>
                  </a:cubicBezTo>
                  <a:cubicBezTo>
                    <a:pt x="31" y="41"/>
                    <a:pt x="34" y="38"/>
                    <a:pt x="34" y="35"/>
                  </a:cubicBezTo>
                  <a:cubicBezTo>
                    <a:pt x="34" y="7"/>
                    <a:pt x="34" y="7"/>
                    <a:pt x="34" y="7"/>
                  </a:cubicBezTo>
                  <a:cubicBezTo>
                    <a:pt x="34" y="3"/>
                    <a:pt x="31" y="0"/>
                    <a:pt x="28" y="0"/>
                  </a:cubicBezTo>
                  <a:cubicBezTo>
                    <a:pt x="7" y="0"/>
                    <a:pt x="7" y="0"/>
                    <a:pt x="7" y="0"/>
                  </a:cubicBezTo>
                  <a:cubicBezTo>
                    <a:pt x="3" y="0"/>
                    <a:pt x="0" y="3"/>
                    <a:pt x="0" y="7"/>
                  </a:cubicBezTo>
                  <a:cubicBezTo>
                    <a:pt x="0" y="35"/>
                    <a:pt x="0" y="35"/>
                    <a:pt x="0" y="35"/>
                  </a:cubicBezTo>
                  <a:cubicBezTo>
                    <a:pt x="0" y="38"/>
                    <a:pt x="3" y="41"/>
                    <a:pt x="7" y="41"/>
                  </a:cubicBezTo>
                  <a:close/>
                </a:path>
              </a:pathLst>
            </a:custGeom>
            <a:solidFill>
              <a:srgbClr val="E2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8" name="išľîḋé"/>
            <p:cNvSpPr/>
            <p:nvPr/>
          </p:nvSpPr>
          <p:spPr bwMode="auto">
            <a:xfrm>
              <a:off x="6857207" y="3344863"/>
              <a:ext cx="71438" cy="80963"/>
            </a:xfrm>
            <a:custGeom>
              <a:avLst/>
              <a:gdLst>
                <a:gd name="T0" fmla="*/ 12 w 44"/>
                <a:gd name="T1" fmla="*/ 46 h 51"/>
                <a:gd name="T2" fmla="*/ 12 w 44"/>
                <a:gd name="T3" fmla="*/ 51 h 51"/>
                <a:gd name="T4" fmla="*/ 33 w 44"/>
                <a:gd name="T5" fmla="*/ 51 h 51"/>
                <a:gd name="T6" fmla="*/ 44 w 44"/>
                <a:gd name="T7" fmla="*/ 40 h 51"/>
                <a:gd name="T8" fmla="*/ 44 w 44"/>
                <a:gd name="T9" fmla="*/ 12 h 51"/>
                <a:gd name="T10" fmla="*/ 33 w 44"/>
                <a:gd name="T11" fmla="*/ 0 h 51"/>
                <a:gd name="T12" fmla="*/ 12 w 44"/>
                <a:gd name="T13" fmla="*/ 0 h 51"/>
                <a:gd name="T14" fmla="*/ 0 w 44"/>
                <a:gd name="T15" fmla="*/ 12 h 51"/>
                <a:gd name="T16" fmla="*/ 0 w 44"/>
                <a:gd name="T17" fmla="*/ 40 h 51"/>
                <a:gd name="T18" fmla="*/ 12 w 44"/>
                <a:gd name="T19" fmla="*/ 51 h 51"/>
                <a:gd name="T20" fmla="*/ 12 w 44"/>
                <a:gd name="T21" fmla="*/ 46 h 51"/>
                <a:gd name="T22" fmla="*/ 12 w 44"/>
                <a:gd name="T23" fmla="*/ 41 h 51"/>
                <a:gd name="T24" fmla="*/ 10 w 44"/>
                <a:gd name="T25" fmla="*/ 40 h 51"/>
                <a:gd name="T26" fmla="*/ 10 w 44"/>
                <a:gd name="T27" fmla="*/ 12 h 51"/>
                <a:gd name="T28" fmla="*/ 12 w 44"/>
                <a:gd name="T29" fmla="*/ 10 h 51"/>
                <a:gd name="T30" fmla="*/ 33 w 44"/>
                <a:gd name="T31" fmla="*/ 10 h 51"/>
                <a:gd name="T32" fmla="*/ 34 w 44"/>
                <a:gd name="T33" fmla="*/ 12 h 51"/>
                <a:gd name="T34" fmla="*/ 34 w 44"/>
                <a:gd name="T35" fmla="*/ 40 h 51"/>
                <a:gd name="T36" fmla="*/ 33 w 44"/>
                <a:gd name="T37" fmla="*/ 41 h 51"/>
                <a:gd name="T38" fmla="*/ 12 w 44"/>
                <a:gd name="T39" fmla="*/ 41 h 51"/>
                <a:gd name="T40" fmla="*/ 12 w 44"/>
                <a:gd name="T41" fmla="*/ 4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51">
                  <a:moveTo>
                    <a:pt x="12" y="46"/>
                  </a:moveTo>
                  <a:cubicBezTo>
                    <a:pt x="12" y="51"/>
                    <a:pt x="12" y="51"/>
                    <a:pt x="12" y="51"/>
                  </a:cubicBezTo>
                  <a:cubicBezTo>
                    <a:pt x="33" y="51"/>
                    <a:pt x="33" y="51"/>
                    <a:pt x="33" y="51"/>
                  </a:cubicBezTo>
                  <a:cubicBezTo>
                    <a:pt x="39" y="51"/>
                    <a:pt x="44" y="46"/>
                    <a:pt x="44" y="40"/>
                  </a:cubicBezTo>
                  <a:cubicBezTo>
                    <a:pt x="44" y="12"/>
                    <a:pt x="44" y="12"/>
                    <a:pt x="44" y="12"/>
                  </a:cubicBezTo>
                  <a:cubicBezTo>
                    <a:pt x="44" y="5"/>
                    <a:pt x="39" y="0"/>
                    <a:pt x="33" y="0"/>
                  </a:cubicBezTo>
                  <a:cubicBezTo>
                    <a:pt x="12" y="0"/>
                    <a:pt x="12" y="0"/>
                    <a:pt x="12" y="0"/>
                  </a:cubicBezTo>
                  <a:cubicBezTo>
                    <a:pt x="5" y="0"/>
                    <a:pt x="0" y="5"/>
                    <a:pt x="0" y="12"/>
                  </a:cubicBezTo>
                  <a:cubicBezTo>
                    <a:pt x="0" y="40"/>
                    <a:pt x="0" y="40"/>
                    <a:pt x="0" y="40"/>
                  </a:cubicBezTo>
                  <a:cubicBezTo>
                    <a:pt x="0" y="46"/>
                    <a:pt x="5" y="51"/>
                    <a:pt x="12" y="51"/>
                  </a:cubicBezTo>
                  <a:cubicBezTo>
                    <a:pt x="12" y="46"/>
                    <a:pt x="12" y="46"/>
                    <a:pt x="12" y="46"/>
                  </a:cubicBezTo>
                  <a:cubicBezTo>
                    <a:pt x="12" y="41"/>
                    <a:pt x="12" y="41"/>
                    <a:pt x="12" y="41"/>
                  </a:cubicBezTo>
                  <a:cubicBezTo>
                    <a:pt x="11" y="41"/>
                    <a:pt x="10" y="41"/>
                    <a:pt x="10" y="40"/>
                  </a:cubicBezTo>
                  <a:cubicBezTo>
                    <a:pt x="10" y="12"/>
                    <a:pt x="10" y="12"/>
                    <a:pt x="10" y="12"/>
                  </a:cubicBezTo>
                  <a:cubicBezTo>
                    <a:pt x="10" y="11"/>
                    <a:pt x="11" y="10"/>
                    <a:pt x="12" y="10"/>
                  </a:cubicBezTo>
                  <a:cubicBezTo>
                    <a:pt x="33" y="10"/>
                    <a:pt x="33" y="10"/>
                    <a:pt x="33" y="10"/>
                  </a:cubicBezTo>
                  <a:cubicBezTo>
                    <a:pt x="33" y="10"/>
                    <a:pt x="34" y="11"/>
                    <a:pt x="34" y="12"/>
                  </a:cubicBezTo>
                  <a:cubicBezTo>
                    <a:pt x="34" y="40"/>
                    <a:pt x="34" y="40"/>
                    <a:pt x="34" y="40"/>
                  </a:cubicBezTo>
                  <a:cubicBezTo>
                    <a:pt x="34" y="41"/>
                    <a:pt x="33" y="41"/>
                    <a:pt x="33" y="41"/>
                  </a:cubicBezTo>
                  <a:cubicBezTo>
                    <a:pt x="12" y="41"/>
                    <a:pt x="12" y="41"/>
                    <a:pt x="12" y="41"/>
                  </a:cubicBezTo>
                  <a:lnTo>
                    <a:pt x="12" y="46"/>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9" name="îślíḓê"/>
            <p:cNvSpPr/>
            <p:nvPr/>
          </p:nvSpPr>
          <p:spPr bwMode="auto">
            <a:xfrm>
              <a:off x="6869907" y="3417888"/>
              <a:ext cx="55563" cy="260350"/>
            </a:xfrm>
            <a:custGeom>
              <a:avLst/>
              <a:gdLst>
                <a:gd name="T0" fmla="*/ 31 w 35"/>
                <a:gd name="T1" fmla="*/ 0 h 164"/>
                <a:gd name="T2" fmla="*/ 0 w 35"/>
                <a:gd name="T3" fmla="*/ 0 h 164"/>
                <a:gd name="T4" fmla="*/ 0 w 35"/>
                <a:gd name="T5" fmla="*/ 164 h 164"/>
                <a:gd name="T6" fmla="*/ 35 w 35"/>
                <a:gd name="T7" fmla="*/ 101 h 164"/>
                <a:gd name="T8" fmla="*/ 31 w 35"/>
                <a:gd name="T9" fmla="*/ 0 h 164"/>
              </a:gdLst>
              <a:ahLst/>
              <a:cxnLst>
                <a:cxn ang="0">
                  <a:pos x="T0" y="T1"/>
                </a:cxn>
                <a:cxn ang="0">
                  <a:pos x="T2" y="T3"/>
                </a:cxn>
                <a:cxn ang="0">
                  <a:pos x="T4" y="T5"/>
                </a:cxn>
                <a:cxn ang="0">
                  <a:pos x="T6" y="T7"/>
                </a:cxn>
                <a:cxn ang="0">
                  <a:pos x="T8" y="T9"/>
                </a:cxn>
              </a:cxnLst>
              <a:rect l="0" t="0" r="r" b="b"/>
              <a:pathLst>
                <a:path w="35" h="164">
                  <a:moveTo>
                    <a:pt x="31" y="0"/>
                  </a:moveTo>
                  <a:lnTo>
                    <a:pt x="0" y="0"/>
                  </a:lnTo>
                  <a:lnTo>
                    <a:pt x="0" y="164"/>
                  </a:lnTo>
                  <a:lnTo>
                    <a:pt x="35" y="101"/>
                  </a:lnTo>
                  <a:lnTo>
                    <a:pt x="31" y="0"/>
                  </a:lnTo>
                  <a:close/>
                </a:path>
              </a:pathLst>
            </a:custGeom>
            <a:solidFill>
              <a:srgbClr val="E259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0" name="íslîde"/>
            <p:cNvSpPr/>
            <p:nvPr/>
          </p:nvSpPr>
          <p:spPr bwMode="auto">
            <a:xfrm>
              <a:off x="6861969" y="3409950"/>
              <a:ext cx="71438" cy="298450"/>
            </a:xfrm>
            <a:custGeom>
              <a:avLst/>
              <a:gdLst>
                <a:gd name="T0" fmla="*/ 36 w 45"/>
                <a:gd name="T1" fmla="*/ 5 h 188"/>
                <a:gd name="T2" fmla="*/ 36 w 45"/>
                <a:gd name="T3" fmla="*/ 0 h 188"/>
                <a:gd name="T4" fmla="*/ 0 w 45"/>
                <a:gd name="T5" fmla="*/ 0 h 188"/>
                <a:gd name="T6" fmla="*/ 0 w 45"/>
                <a:gd name="T7" fmla="*/ 188 h 188"/>
                <a:gd name="T8" fmla="*/ 45 w 45"/>
                <a:gd name="T9" fmla="*/ 107 h 188"/>
                <a:gd name="T10" fmla="*/ 41 w 45"/>
                <a:gd name="T11" fmla="*/ 0 h 188"/>
                <a:gd name="T12" fmla="*/ 36 w 45"/>
                <a:gd name="T13" fmla="*/ 0 h 188"/>
                <a:gd name="T14" fmla="*/ 36 w 45"/>
                <a:gd name="T15" fmla="*/ 5 h 188"/>
                <a:gd name="T16" fmla="*/ 31 w 45"/>
                <a:gd name="T17" fmla="*/ 6 h 188"/>
                <a:gd name="T18" fmla="*/ 35 w 45"/>
                <a:gd name="T19" fmla="*/ 105 h 188"/>
                <a:gd name="T20" fmla="*/ 10 w 45"/>
                <a:gd name="T21" fmla="*/ 149 h 188"/>
                <a:gd name="T22" fmla="*/ 10 w 45"/>
                <a:gd name="T23" fmla="*/ 10 h 188"/>
                <a:gd name="T24" fmla="*/ 36 w 45"/>
                <a:gd name="T25" fmla="*/ 10 h 188"/>
                <a:gd name="T26" fmla="*/ 36 w 45"/>
                <a:gd name="T27" fmla="*/ 5 h 188"/>
                <a:gd name="T28" fmla="*/ 31 w 45"/>
                <a:gd name="T29" fmla="*/ 6 h 188"/>
                <a:gd name="T30" fmla="*/ 36 w 45"/>
                <a:gd name="T31" fmla="*/ 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188">
                  <a:moveTo>
                    <a:pt x="36" y="5"/>
                  </a:moveTo>
                  <a:lnTo>
                    <a:pt x="36" y="0"/>
                  </a:lnTo>
                  <a:lnTo>
                    <a:pt x="0" y="0"/>
                  </a:lnTo>
                  <a:lnTo>
                    <a:pt x="0" y="188"/>
                  </a:lnTo>
                  <a:lnTo>
                    <a:pt x="45" y="107"/>
                  </a:lnTo>
                  <a:lnTo>
                    <a:pt x="41" y="0"/>
                  </a:lnTo>
                  <a:lnTo>
                    <a:pt x="36" y="0"/>
                  </a:lnTo>
                  <a:lnTo>
                    <a:pt x="36" y="5"/>
                  </a:lnTo>
                  <a:lnTo>
                    <a:pt x="31" y="6"/>
                  </a:lnTo>
                  <a:lnTo>
                    <a:pt x="35" y="105"/>
                  </a:lnTo>
                  <a:lnTo>
                    <a:pt x="10" y="149"/>
                  </a:lnTo>
                  <a:lnTo>
                    <a:pt x="10" y="10"/>
                  </a:lnTo>
                  <a:lnTo>
                    <a:pt x="36" y="10"/>
                  </a:lnTo>
                  <a:lnTo>
                    <a:pt x="36" y="5"/>
                  </a:lnTo>
                  <a:lnTo>
                    <a:pt x="31" y="6"/>
                  </a:lnTo>
                  <a:lnTo>
                    <a:pt x="36" y="5"/>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1" name="iṩlîḑê"/>
            <p:cNvSpPr/>
            <p:nvPr/>
          </p:nvSpPr>
          <p:spPr bwMode="auto">
            <a:xfrm>
              <a:off x="7047707" y="4318000"/>
              <a:ext cx="119063" cy="123825"/>
            </a:xfrm>
            <a:custGeom>
              <a:avLst/>
              <a:gdLst>
                <a:gd name="T0" fmla="*/ 7 w 75"/>
                <a:gd name="T1" fmla="*/ 71 h 77"/>
                <a:gd name="T2" fmla="*/ 7 w 75"/>
                <a:gd name="T3" fmla="*/ 71 h 77"/>
                <a:gd name="T4" fmla="*/ 29 w 75"/>
                <a:gd name="T5" fmla="*/ 71 h 77"/>
                <a:gd name="T6" fmla="*/ 72 w 75"/>
                <a:gd name="T7" fmla="*/ 25 h 77"/>
                <a:gd name="T8" fmla="*/ 71 w 75"/>
                <a:gd name="T9" fmla="*/ 13 h 77"/>
                <a:gd name="T10" fmla="*/ 61 w 75"/>
                <a:gd name="T11" fmla="*/ 3 h 77"/>
                <a:gd name="T12" fmla="*/ 49 w 75"/>
                <a:gd name="T13" fmla="*/ 4 h 77"/>
                <a:gd name="T14" fmla="*/ 6 w 75"/>
                <a:gd name="T15" fmla="*/ 49 h 77"/>
                <a:gd name="T16" fmla="*/ 7 w 75"/>
                <a:gd name="T17" fmla="*/ 7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7">
                  <a:moveTo>
                    <a:pt x="7" y="71"/>
                  </a:moveTo>
                  <a:cubicBezTo>
                    <a:pt x="7" y="71"/>
                    <a:pt x="7" y="71"/>
                    <a:pt x="7" y="71"/>
                  </a:cubicBezTo>
                  <a:cubicBezTo>
                    <a:pt x="13" y="77"/>
                    <a:pt x="23" y="77"/>
                    <a:pt x="29" y="71"/>
                  </a:cubicBezTo>
                  <a:cubicBezTo>
                    <a:pt x="72" y="25"/>
                    <a:pt x="72" y="25"/>
                    <a:pt x="72" y="25"/>
                  </a:cubicBezTo>
                  <a:cubicBezTo>
                    <a:pt x="75" y="21"/>
                    <a:pt x="75" y="16"/>
                    <a:pt x="71" y="13"/>
                  </a:cubicBezTo>
                  <a:cubicBezTo>
                    <a:pt x="61" y="3"/>
                    <a:pt x="61" y="3"/>
                    <a:pt x="61" y="3"/>
                  </a:cubicBezTo>
                  <a:cubicBezTo>
                    <a:pt x="57" y="0"/>
                    <a:pt x="52" y="0"/>
                    <a:pt x="49" y="4"/>
                  </a:cubicBezTo>
                  <a:cubicBezTo>
                    <a:pt x="6" y="49"/>
                    <a:pt x="6" y="49"/>
                    <a:pt x="6" y="49"/>
                  </a:cubicBezTo>
                  <a:cubicBezTo>
                    <a:pt x="0" y="56"/>
                    <a:pt x="1" y="66"/>
                    <a:pt x="7" y="71"/>
                  </a:cubicBezTo>
                  <a:close/>
                </a:path>
              </a:pathLst>
            </a:custGeom>
            <a:solidFill>
              <a:srgbClr val="FFED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2" name="işḻïḑé"/>
            <p:cNvSpPr/>
            <p:nvPr/>
          </p:nvSpPr>
          <p:spPr bwMode="auto">
            <a:xfrm>
              <a:off x="7041357" y="4311650"/>
              <a:ext cx="131763" cy="136525"/>
            </a:xfrm>
            <a:custGeom>
              <a:avLst/>
              <a:gdLst>
                <a:gd name="T0" fmla="*/ 10 w 82"/>
                <a:gd name="T1" fmla="*/ 75 h 85"/>
                <a:gd name="T2" fmla="*/ 6 w 82"/>
                <a:gd name="T3" fmla="*/ 79 h 85"/>
                <a:gd name="T4" fmla="*/ 21 w 82"/>
                <a:gd name="T5" fmla="*/ 85 h 85"/>
                <a:gd name="T6" fmla="*/ 35 w 82"/>
                <a:gd name="T7" fmla="*/ 78 h 85"/>
                <a:gd name="T8" fmla="*/ 78 w 82"/>
                <a:gd name="T9" fmla="*/ 32 h 85"/>
                <a:gd name="T10" fmla="*/ 82 w 82"/>
                <a:gd name="T11" fmla="*/ 23 h 85"/>
                <a:gd name="T12" fmla="*/ 78 w 82"/>
                <a:gd name="T13" fmla="*/ 14 h 85"/>
                <a:gd name="T14" fmla="*/ 67 w 82"/>
                <a:gd name="T15" fmla="*/ 4 h 85"/>
                <a:gd name="T16" fmla="*/ 58 w 82"/>
                <a:gd name="T17" fmla="*/ 0 h 85"/>
                <a:gd name="T18" fmla="*/ 48 w 82"/>
                <a:gd name="T19" fmla="*/ 4 h 85"/>
                <a:gd name="T20" fmla="*/ 6 w 82"/>
                <a:gd name="T21" fmla="*/ 50 h 85"/>
                <a:gd name="T22" fmla="*/ 0 w 82"/>
                <a:gd name="T23" fmla="*/ 64 h 85"/>
                <a:gd name="T24" fmla="*/ 6 w 82"/>
                <a:gd name="T25" fmla="*/ 79 h 85"/>
                <a:gd name="T26" fmla="*/ 10 w 82"/>
                <a:gd name="T27" fmla="*/ 75 h 85"/>
                <a:gd name="T28" fmla="*/ 13 w 82"/>
                <a:gd name="T29" fmla="*/ 72 h 85"/>
                <a:gd name="T30" fmla="*/ 10 w 82"/>
                <a:gd name="T31" fmla="*/ 64 h 85"/>
                <a:gd name="T32" fmla="*/ 13 w 82"/>
                <a:gd name="T33" fmla="*/ 57 h 85"/>
                <a:gd name="T34" fmla="*/ 56 w 82"/>
                <a:gd name="T35" fmla="*/ 11 h 85"/>
                <a:gd name="T36" fmla="*/ 58 w 82"/>
                <a:gd name="T37" fmla="*/ 10 h 85"/>
                <a:gd name="T38" fmla="*/ 60 w 82"/>
                <a:gd name="T39" fmla="*/ 11 h 85"/>
                <a:gd name="T40" fmla="*/ 71 w 82"/>
                <a:gd name="T41" fmla="*/ 21 h 85"/>
                <a:gd name="T42" fmla="*/ 72 w 82"/>
                <a:gd name="T43" fmla="*/ 23 h 85"/>
                <a:gd name="T44" fmla="*/ 71 w 82"/>
                <a:gd name="T45" fmla="*/ 25 h 85"/>
                <a:gd name="T46" fmla="*/ 28 w 82"/>
                <a:gd name="T47" fmla="*/ 71 h 85"/>
                <a:gd name="T48" fmla="*/ 21 w 82"/>
                <a:gd name="T49" fmla="*/ 75 h 85"/>
                <a:gd name="T50" fmla="*/ 13 w 82"/>
                <a:gd name="T51" fmla="*/ 72 h 85"/>
                <a:gd name="T52" fmla="*/ 10 w 82"/>
                <a:gd name="T53" fmla="*/ 7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5">
                  <a:moveTo>
                    <a:pt x="10" y="75"/>
                  </a:moveTo>
                  <a:cubicBezTo>
                    <a:pt x="6" y="79"/>
                    <a:pt x="6" y="79"/>
                    <a:pt x="6" y="79"/>
                  </a:cubicBezTo>
                  <a:cubicBezTo>
                    <a:pt x="10" y="83"/>
                    <a:pt x="15" y="85"/>
                    <a:pt x="21" y="85"/>
                  </a:cubicBezTo>
                  <a:cubicBezTo>
                    <a:pt x="26" y="85"/>
                    <a:pt x="31" y="82"/>
                    <a:pt x="35" y="78"/>
                  </a:cubicBezTo>
                  <a:cubicBezTo>
                    <a:pt x="78" y="32"/>
                    <a:pt x="78" y="32"/>
                    <a:pt x="78" y="32"/>
                  </a:cubicBezTo>
                  <a:cubicBezTo>
                    <a:pt x="81" y="30"/>
                    <a:pt x="82" y="26"/>
                    <a:pt x="82" y="23"/>
                  </a:cubicBezTo>
                  <a:cubicBezTo>
                    <a:pt x="82" y="20"/>
                    <a:pt x="81" y="16"/>
                    <a:pt x="78" y="14"/>
                  </a:cubicBezTo>
                  <a:cubicBezTo>
                    <a:pt x="67" y="4"/>
                    <a:pt x="67" y="4"/>
                    <a:pt x="67" y="4"/>
                  </a:cubicBezTo>
                  <a:cubicBezTo>
                    <a:pt x="65" y="1"/>
                    <a:pt x="61" y="0"/>
                    <a:pt x="58" y="0"/>
                  </a:cubicBezTo>
                  <a:cubicBezTo>
                    <a:pt x="55" y="0"/>
                    <a:pt x="51" y="1"/>
                    <a:pt x="48" y="4"/>
                  </a:cubicBezTo>
                  <a:cubicBezTo>
                    <a:pt x="6" y="50"/>
                    <a:pt x="6" y="50"/>
                    <a:pt x="6" y="50"/>
                  </a:cubicBezTo>
                  <a:cubicBezTo>
                    <a:pt x="2" y="54"/>
                    <a:pt x="0" y="59"/>
                    <a:pt x="0" y="64"/>
                  </a:cubicBezTo>
                  <a:cubicBezTo>
                    <a:pt x="0" y="70"/>
                    <a:pt x="2" y="75"/>
                    <a:pt x="6" y="79"/>
                  </a:cubicBezTo>
                  <a:cubicBezTo>
                    <a:pt x="10" y="75"/>
                    <a:pt x="10" y="75"/>
                    <a:pt x="10" y="75"/>
                  </a:cubicBezTo>
                  <a:cubicBezTo>
                    <a:pt x="13" y="72"/>
                    <a:pt x="13" y="72"/>
                    <a:pt x="13" y="72"/>
                  </a:cubicBezTo>
                  <a:cubicBezTo>
                    <a:pt x="11" y="70"/>
                    <a:pt x="10" y="67"/>
                    <a:pt x="10" y="64"/>
                  </a:cubicBezTo>
                  <a:cubicBezTo>
                    <a:pt x="10" y="61"/>
                    <a:pt x="11" y="59"/>
                    <a:pt x="13" y="57"/>
                  </a:cubicBezTo>
                  <a:cubicBezTo>
                    <a:pt x="56" y="11"/>
                    <a:pt x="56" y="11"/>
                    <a:pt x="56" y="11"/>
                  </a:cubicBezTo>
                  <a:cubicBezTo>
                    <a:pt x="56" y="10"/>
                    <a:pt x="57" y="10"/>
                    <a:pt x="58" y="10"/>
                  </a:cubicBezTo>
                  <a:cubicBezTo>
                    <a:pt x="59" y="10"/>
                    <a:pt x="60" y="10"/>
                    <a:pt x="60" y="11"/>
                  </a:cubicBezTo>
                  <a:cubicBezTo>
                    <a:pt x="71" y="21"/>
                    <a:pt x="71" y="21"/>
                    <a:pt x="71" y="21"/>
                  </a:cubicBezTo>
                  <a:cubicBezTo>
                    <a:pt x="72" y="21"/>
                    <a:pt x="72" y="22"/>
                    <a:pt x="72" y="23"/>
                  </a:cubicBezTo>
                  <a:cubicBezTo>
                    <a:pt x="72" y="24"/>
                    <a:pt x="72" y="25"/>
                    <a:pt x="71" y="25"/>
                  </a:cubicBezTo>
                  <a:cubicBezTo>
                    <a:pt x="28" y="71"/>
                    <a:pt x="28" y="71"/>
                    <a:pt x="28" y="71"/>
                  </a:cubicBezTo>
                  <a:cubicBezTo>
                    <a:pt x="26" y="73"/>
                    <a:pt x="23" y="75"/>
                    <a:pt x="21" y="75"/>
                  </a:cubicBezTo>
                  <a:cubicBezTo>
                    <a:pt x="18" y="75"/>
                    <a:pt x="15" y="74"/>
                    <a:pt x="13" y="72"/>
                  </a:cubicBezTo>
                  <a:lnTo>
                    <a:pt x="10" y="75"/>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3" name="íṣḷïde"/>
            <p:cNvSpPr/>
            <p:nvPr/>
          </p:nvSpPr>
          <p:spPr bwMode="auto">
            <a:xfrm>
              <a:off x="7114382" y="3495675"/>
              <a:ext cx="149225" cy="904875"/>
            </a:xfrm>
            <a:custGeom>
              <a:avLst/>
              <a:gdLst>
                <a:gd name="T0" fmla="*/ 0 w 94"/>
                <a:gd name="T1" fmla="*/ 57 h 570"/>
                <a:gd name="T2" fmla="*/ 0 w 94"/>
                <a:gd name="T3" fmla="*/ 570 h 570"/>
                <a:gd name="T4" fmla="*/ 94 w 94"/>
                <a:gd name="T5" fmla="*/ 570 h 570"/>
                <a:gd name="T6" fmla="*/ 94 w 94"/>
                <a:gd name="T7" fmla="*/ 0 h 570"/>
                <a:gd name="T8" fmla="*/ 0 w 94"/>
                <a:gd name="T9" fmla="*/ 57 h 570"/>
              </a:gdLst>
              <a:ahLst/>
              <a:cxnLst>
                <a:cxn ang="0">
                  <a:pos x="T0" y="T1"/>
                </a:cxn>
                <a:cxn ang="0">
                  <a:pos x="T2" y="T3"/>
                </a:cxn>
                <a:cxn ang="0">
                  <a:pos x="T4" y="T5"/>
                </a:cxn>
                <a:cxn ang="0">
                  <a:pos x="T6" y="T7"/>
                </a:cxn>
                <a:cxn ang="0">
                  <a:pos x="T8" y="T9"/>
                </a:cxn>
              </a:cxnLst>
              <a:rect l="0" t="0" r="r" b="b"/>
              <a:pathLst>
                <a:path w="94" h="570">
                  <a:moveTo>
                    <a:pt x="0" y="57"/>
                  </a:moveTo>
                  <a:lnTo>
                    <a:pt x="0" y="570"/>
                  </a:lnTo>
                  <a:lnTo>
                    <a:pt x="94" y="570"/>
                  </a:lnTo>
                  <a:lnTo>
                    <a:pt x="94" y="0"/>
                  </a:lnTo>
                  <a:lnTo>
                    <a:pt x="0" y="57"/>
                  </a:lnTo>
                  <a:close/>
                </a:path>
              </a:pathLst>
            </a:custGeom>
            <a:solidFill>
              <a:srgbClr val="C68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4" name="ísļïďé"/>
            <p:cNvSpPr/>
            <p:nvPr/>
          </p:nvSpPr>
          <p:spPr bwMode="auto">
            <a:xfrm>
              <a:off x="7114382" y="3495675"/>
              <a:ext cx="149225" cy="904875"/>
            </a:xfrm>
            <a:custGeom>
              <a:avLst/>
              <a:gdLst>
                <a:gd name="T0" fmla="*/ 0 w 94"/>
                <a:gd name="T1" fmla="*/ 57 h 570"/>
                <a:gd name="T2" fmla="*/ 0 w 94"/>
                <a:gd name="T3" fmla="*/ 570 h 570"/>
                <a:gd name="T4" fmla="*/ 94 w 94"/>
                <a:gd name="T5" fmla="*/ 570 h 570"/>
                <a:gd name="T6" fmla="*/ 94 w 94"/>
                <a:gd name="T7" fmla="*/ 0 h 570"/>
              </a:gdLst>
              <a:ahLst/>
              <a:cxnLst>
                <a:cxn ang="0">
                  <a:pos x="T0" y="T1"/>
                </a:cxn>
                <a:cxn ang="0">
                  <a:pos x="T2" y="T3"/>
                </a:cxn>
                <a:cxn ang="0">
                  <a:pos x="T4" y="T5"/>
                </a:cxn>
                <a:cxn ang="0">
                  <a:pos x="T6" y="T7"/>
                </a:cxn>
              </a:cxnLst>
              <a:rect l="0" t="0" r="r" b="b"/>
              <a:pathLst>
                <a:path w="94" h="570">
                  <a:moveTo>
                    <a:pt x="0" y="57"/>
                  </a:moveTo>
                  <a:lnTo>
                    <a:pt x="0" y="570"/>
                  </a:lnTo>
                  <a:lnTo>
                    <a:pt x="94" y="570"/>
                  </a:lnTo>
                  <a:lnTo>
                    <a:pt x="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5" name="ïsļïḍè"/>
            <p:cNvSpPr/>
            <p:nvPr/>
          </p:nvSpPr>
          <p:spPr bwMode="auto">
            <a:xfrm>
              <a:off x="7106444" y="3487738"/>
              <a:ext cx="165100" cy="920750"/>
            </a:xfrm>
            <a:custGeom>
              <a:avLst/>
              <a:gdLst>
                <a:gd name="T0" fmla="*/ 0 w 103"/>
                <a:gd name="T1" fmla="*/ 62 h 575"/>
                <a:gd name="T2" fmla="*/ 0 w 103"/>
                <a:gd name="T3" fmla="*/ 575 h 575"/>
                <a:gd name="T4" fmla="*/ 103 w 103"/>
                <a:gd name="T5" fmla="*/ 575 h 575"/>
                <a:gd name="T6" fmla="*/ 103 w 103"/>
                <a:gd name="T7" fmla="*/ 5 h 575"/>
                <a:gd name="T8" fmla="*/ 98 w 103"/>
                <a:gd name="T9" fmla="*/ 0 h 575"/>
                <a:gd name="T10" fmla="*/ 93 w 103"/>
                <a:gd name="T11" fmla="*/ 5 h 575"/>
                <a:gd name="T12" fmla="*/ 93 w 103"/>
                <a:gd name="T13" fmla="*/ 565 h 575"/>
                <a:gd name="T14" fmla="*/ 10 w 103"/>
                <a:gd name="T15" fmla="*/ 565 h 575"/>
                <a:gd name="T16" fmla="*/ 10 w 103"/>
                <a:gd name="T17" fmla="*/ 62 h 575"/>
                <a:gd name="T18" fmla="*/ 5 w 103"/>
                <a:gd name="T19" fmla="*/ 57 h 575"/>
                <a:gd name="T20" fmla="*/ 0 w 103"/>
                <a:gd name="T21" fmla="*/ 6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575">
                  <a:moveTo>
                    <a:pt x="0" y="62"/>
                  </a:moveTo>
                  <a:cubicBezTo>
                    <a:pt x="0" y="575"/>
                    <a:pt x="0" y="575"/>
                    <a:pt x="0" y="575"/>
                  </a:cubicBezTo>
                  <a:cubicBezTo>
                    <a:pt x="103" y="575"/>
                    <a:pt x="103" y="575"/>
                    <a:pt x="103" y="575"/>
                  </a:cubicBezTo>
                  <a:cubicBezTo>
                    <a:pt x="103" y="5"/>
                    <a:pt x="103" y="5"/>
                    <a:pt x="103" y="5"/>
                  </a:cubicBezTo>
                  <a:cubicBezTo>
                    <a:pt x="103" y="2"/>
                    <a:pt x="101" y="0"/>
                    <a:pt x="98" y="0"/>
                  </a:cubicBezTo>
                  <a:cubicBezTo>
                    <a:pt x="96" y="0"/>
                    <a:pt x="93" y="2"/>
                    <a:pt x="93" y="5"/>
                  </a:cubicBezTo>
                  <a:cubicBezTo>
                    <a:pt x="93" y="565"/>
                    <a:pt x="93" y="565"/>
                    <a:pt x="93" y="565"/>
                  </a:cubicBezTo>
                  <a:cubicBezTo>
                    <a:pt x="10" y="565"/>
                    <a:pt x="10" y="565"/>
                    <a:pt x="10" y="565"/>
                  </a:cubicBezTo>
                  <a:cubicBezTo>
                    <a:pt x="10" y="62"/>
                    <a:pt x="10" y="62"/>
                    <a:pt x="10" y="62"/>
                  </a:cubicBezTo>
                  <a:cubicBezTo>
                    <a:pt x="10" y="59"/>
                    <a:pt x="8" y="57"/>
                    <a:pt x="5" y="57"/>
                  </a:cubicBezTo>
                  <a:cubicBezTo>
                    <a:pt x="2" y="57"/>
                    <a:pt x="0" y="59"/>
                    <a:pt x="0" y="62"/>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6" name="îṣ1ïḋé"/>
            <p:cNvSpPr/>
            <p:nvPr/>
          </p:nvSpPr>
          <p:spPr bwMode="auto">
            <a:xfrm>
              <a:off x="7112794" y="4284663"/>
              <a:ext cx="150813" cy="155575"/>
            </a:xfrm>
            <a:prstGeom prst="rect">
              <a:avLst/>
            </a:prstGeom>
            <a:solidFill>
              <a:srgbClr val="FFED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67" name="íṣľíḍe"/>
            <p:cNvSpPr/>
            <p:nvPr/>
          </p:nvSpPr>
          <p:spPr bwMode="auto">
            <a:xfrm>
              <a:off x="7104857" y="4276725"/>
              <a:ext cx="166688" cy="171450"/>
            </a:xfrm>
            <a:custGeom>
              <a:avLst/>
              <a:gdLst>
                <a:gd name="T0" fmla="*/ 5 w 105"/>
                <a:gd name="T1" fmla="*/ 103 h 108"/>
                <a:gd name="T2" fmla="*/ 5 w 105"/>
                <a:gd name="T3" fmla="*/ 108 h 108"/>
                <a:gd name="T4" fmla="*/ 105 w 105"/>
                <a:gd name="T5" fmla="*/ 108 h 108"/>
                <a:gd name="T6" fmla="*/ 105 w 105"/>
                <a:gd name="T7" fmla="*/ 0 h 108"/>
                <a:gd name="T8" fmla="*/ 0 w 105"/>
                <a:gd name="T9" fmla="*/ 0 h 108"/>
                <a:gd name="T10" fmla="*/ 0 w 105"/>
                <a:gd name="T11" fmla="*/ 108 h 108"/>
                <a:gd name="T12" fmla="*/ 5 w 105"/>
                <a:gd name="T13" fmla="*/ 108 h 108"/>
                <a:gd name="T14" fmla="*/ 5 w 105"/>
                <a:gd name="T15" fmla="*/ 103 h 108"/>
                <a:gd name="T16" fmla="*/ 10 w 105"/>
                <a:gd name="T17" fmla="*/ 103 h 108"/>
                <a:gd name="T18" fmla="*/ 10 w 105"/>
                <a:gd name="T19" fmla="*/ 10 h 108"/>
                <a:gd name="T20" fmla="*/ 95 w 105"/>
                <a:gd name="T21" fmla="*/ 10 h 108"/>
                <a:gd name="T22" fmla="*/ 95 w 105"/>
                <a:gd name="T23" fmla="*/ 98 h 108"/>
                <a:gd name="T24" fmla="*/ 5 w 105"/>
                <a:gd name="T25" fmla="*/ 98 h 108"/>
                <a:gd name="T26" fmla="*/ 5 w 105"/>
                <a:gd name="T27" fmla="*/ 103 h 108"/>
                <a:gd name="T28" fmla="*/ 10 w 105"/>
                <a:gd name="T29" fmla="*/ 103 h 108"/>
                <a:gd name="T30" fmla="*/ 5 w 105"/>
                <a:gd name="T31" fmla="*/ 10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108">
                  <a:moveTo>
                    <a:pt x="5" y="103"/>
                  </a:moveTo>
                  <a:lnTo>
                    <a:pt x="5" y="108"/>
                  </a:lnTo>
                  <a:lnTo>
                    <a:pt x="105" y="108"/>
                  </a:lnTo>
                  <a:lnTo>
                    <a:pt x="105" y="0"/>
                  </a:lnTo>
                  <a:lnTo>
                    <a:pt x="0" y="0"/>
                  </a:lnTo>
                  <a:lnTo>
                    <a:pt x="0" y="108"/>
                  </a:lnTo>
                  <a:lnTo>
                    <a:pt x="5" y="108"/>
                  </a:lnTo>
                  <a:lnTo>
                    <a:pt x="5" y="103"/>
                  </a:lnTo>
                  <a:lnTo>
                    <a:pt x="10" y="103"/>
                  </a:lnTo>
                  <a:lnTo>
                    <a:pt x="10" y="10"/>
                  </a:lnTo>
                  <a:lnTo>
                    <a:pt x="95" y="10"/>
                  </a:lnTo>
                  <a:lnTo>
                    <a:pt x="95" y="98"/>
                  </a:lnTo>
                  <a:lnTo>
                    <a:pt x="5" y="98"/>
                  </a:lnTo>
                  <a:lnTo>
                    <a:pt x="5" y="103"/>
                  </a:lnTo>
                  <a:lnTo>
                    <a:pt x="10" y="103"/>
                  </a:lnTo>
                  <a:lnTo>
                    <a:pt x="5" y="103"/>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8" name="îṧḷîḓe"/>
            <p:cNvSpPr/>
            <p:nvPr/>
          </p:nvSpPr>
          <p:spPr bwMode="auto">
            <a:xfrm>
              <a:off x="7214394" y="4421188"/>
              <a:ext cx="49213" cy="103188"/>
            </a:xfrm>
            <a:custGeom>
              <a:avLst/>
              <a:gdLst>
                <a:gd name="T0" fmla="*/ 0 w 31"/>
                <a:gd name="T1" fmla="*/ 0 h 64"/>
                <a:gd name="T2" fmla="*/ 0 w 31"/>
                <a:gd name="T3" fmla="*/ 50 h 64"/>
                <a:gd name="T4" fmla="*/ 16 w 31"/>
                <a:gd name="T5" fmla="*/ 64 h 64"/>
                <a:gd name="T6" fmla="*/ 31 w 31"/>
                <a:gd name="T7" fmla="*/ 50 h 64"/>
                <a:gd name="T8" fmla="*/ 31 w 31"/>
                <a:gd name="T9" fmla="*/ 0 h 64"/>
              </a:gdLst>
              <a:ahLst/>
              <a:cxnLst>
                <a:cxn ang="0">
                  <a:pos x="T0" y="T1"/>
                </a:cxn>
                <a:cxn ang="0">
                  <a:pos x="T2" y="T3"/>
                </a:cxn>
                <a:cxn ang="0">
                  <a:pos x="T4" y="T5"/>
                </a:cxn>
                <a:cxn ang="0">
                  <a:pos x="T6" y="T7"/>
                </a:cxn>
                <a:cxn ang="0">
                  <a:pos x="T8" y="T9"/>
                </a:cxn>
              </a:cxnLst>
              <a:rect l="0" t="0" r="r" b="b"/>
              <a:pathLst>
                <a:path w="31" h="64">
                  <a:moveTo>
                    <a:pt x="0" y="0"/>
                  </a:moveTo>
                  <a:cubicBezTo>
                    <a:pt x="0" y="50"/>
                    <a:pt x="0" y="50"/>
                    <a:pt x="0" y="50"/>
                  </a:cubicBezTo>
                  <a:cubicBezTo>
                    <a:pt x="0" y="58"/>
                    <a:pt x="7" y="64"/>
                    <a:pt x="16" y="64"/>
                  </a:cubicBezTo>
                  <a:cubicBezTo>
                    <a:pt x="24" y="64"/>
                    <a:pt x="31" y="58"/>
                    <a:pt x="31" y="50"/>
                  </a:cubicBezTo>
                  <a:cubicBezTo>
                    <a:pt x="31" y="0"/>
                    <a:pt x="31" y="0"/>
                    <a:pt x="31" y="0"/>
                  </a:cubicBezTo>
                </a:path>
              </a:pathLst>
            </a:custGeom>
            <a:solidFill>
              <a:srgbClr val="FFED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9" name="íṣḻiḍê"/>
            <p:cNvSpPr/>
            <p:nvPr/>
          </p:nvSpPr>
          <p:spPr bwMode="auto">
            <a:xfrm>
              <a:off x="7206457" y="4413250"/>
              <a:ext cx="65088" cy="119063"/>
            </a:xfrm>
            <a:custGeom>
              <a:avLst/>
              <a:gdLst>
                <a:gd name="T0" fmla="*/ 0 w 41"/>
                <a:gd name="T1" fmla="*/ 5 h 74"/>
                <a:gd name="T2" fmla="*/ 0 w 41"/>
                <a:gd name="T3" fmla="*/ 55 h 74"/>
                <a:gd name="T4" fmla="*/ 6 w 41"/>
                <a:gd name="T5" fmla="*/ 69 h 74"/>
                <a:gd name="T6" fmla="*/ 21 w 41"/>
                <a:gd name="T7" fmla="*/ 74 h 74"/>
                <a:gd name="T8" fmla="*/ 35 w 41"/>
                <a:gd name="T9" fmla="*/ 69 h 74"/>
                <a:gd name="T10" fmla="*/ 41 w 41"/>
                <a:gd name="T11" fmla="*/ 55 h 74"/>
                <a:gd name="T12" fmla="*/ 41 w 41"/>
                <a:gd name="T13" fmla="*/ 5 h 74"/>
                <a:gd name="T14" fmla="*/ 36 w 41"/>
                <a:gd name="T15" fmla="*/ 0 h 74"/>
                <a:gd name="T16" fmla="*/ 31 w 41"/>
                <a:gd name="T17" fmla="*/ 5 h 74"/>
                <a:gd name="T18" fmla="*/ 31 w 41"/>
                <a:gd name="T19" fmla="*/ 55 h 74"/>
                <a:gd name="T20" fmla="*/ 28 w 41"/>
                <a:gd name="T21" fmla="*/ 62 h 74"/>
                <a:gd name="T22" fmla="*/ 21 w 41"/>
                <a:gd name="T23" fmla="*/ 64 h 74"/>
                <a:gd name="T24" fmla="*/ 13 w 41"/>
                <a:gd name="T25" fmla="*/ 62 h 74"/>
                <a:gd name="T26" fmla="*/ 10 w 41"/>
                <a:gd name="T27" fmla="*/ 55 h 74"/>
                <a:gd name="T28" fmla="*/ 10 w 41"/>
                <a:gd name="T29" fmla="*/ 5 h 74"/>
                <a:gd name="T30" fmla="*/ 5 w 41"/>
                <a:gd name="T31" fmla="*/ 0 h 74"/>
                <a:gd name="T32" fmla="*/ 0 w 41"/>
                <a:gd name="T33"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74">
                  <a:moveTo>
                    <a:pt x="0" y="5"/>
                  </a:moveTo>
                  <a:cubicBezTo>
                    <a:pt x="0" y="55"/>
                    <a:pt x="0" y="55"/>
                    <a:pt x="0" y="55"/>
                  </a:cubicBezTo>
                  <a:cubicBezTo>
                    <a:pt x="0" y="60"/>
                    <a:pt x="2" y="65"/>
                    <a:pt x="6" y="69"/>
                  </a:cubicBezTo>
                  <a:cubicBezTo>
                    <a:pt x="10" y="72"/>
                    <a:pt x="15" y="74"/>
                    <a:pt x="21" y="74"/>
                  </a:cubicBezTo>
                  <a:cubicBezTo>
                    <a:pt x="26" y="74"/>
                    <a:pt x="31" y="72"/>
                    <a:pt x="35" y="69"/>
                  </a:cubicBezTo>
                  <a:cubicBezTo>
                    <a:pt x="39" y="65"/>
                    <a:pt x="41" y="60"/>
                    <a:pt x="41" y="55"/>
                  </a:cubicBezTo>
                  <a:cubicBezTo>
                    <a:pt x="41" y="5"/>
                    <a:pt x="41" y="5"/>
                    <a:pt x="41" y="5"/>
                  </a:cubicBezTo>
                  <a:cubicBezTo>
                    <a:pt x="41" y="3"/>
                    <a:pt x="39" y="0"/>
                    <a:pt x="36" y="0"/>
                  </a:cubicBezTo>
                  <a:cubicBezTo>
                    <a:pt x="34" y="0"/>
                    <a:pt x="31" y="3"/>
                    <a:pt x="31" y="5"/>
                  </a:cubicBezTo>
                  <a:cubicBezTo>
                    <a:pt x="31" y="55"/>
                    <a:pt x="31" y="55"/>
                    <a:pt x="31" y="55"/>
                  </a:cubicBezTo>
                  <a:cubicBezTo>
                    <a:pt x="31" y="57"/>
                    <a:pt x="30" y="60"/>
                    <a:pt x="28" y="62"/>
                  </a:cubicBezTo>
                  <a:cubicBezTo>
                    <a:pt x="26" y="63"/>
                    <a:pt x="24" y="64"/>
                    <a:pt x="21" y="64"/>
                  </a:cubicBezTo>
                  <a:cubicBezTo>
                    <a:pt x="18" y="64"/>
                    <a:pt x="15" y="63"/>
                    <a:pt x="13" y="62"/>
                  </a:cubicBezTo>
                  <a:cubicBezTo>
                    <a:pt x="11" y="60"/>
                    <a:pt x="10" y="57"/>
                    <a:pt x="10" y="55"/>
                  </a:cubicBezTo>
                  <a:cubicBezTo>
                    <a:pt x="10" y="5"/>
                    <a:pt x="10" y="5"/>
                    <a:pt x="10" y="5"/>
                  </a:cubicBezTo>
                  <a:cubicBezTo>
                    <a:pt x="10" y="3"/>
                    <a:pt x="8" y="0"/>
                    <a:pt x="5" y="0"/>
                  </a:cubicBezTo>
                  <a:cubicBezTo>
                    <a:pt x="2" y="0"/>
                    <a:pt x="0" y="3"/>
                    <a:pt x="0" y="5"/>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0" name="î$ľïḓè"/>
            <p:cNvSpPr/>
            <p:nvPr/>
          </p:nvSpPr>
          <p:spPr bwMode="auto">
            <a:xfrm>
              <a:off x="7162007" y="4402138"/>
              <a:ext cx="52388" cy="122238"/>
            </a:xfrm>
            <a:custGeom>
              <a:avLst/>
              <a:gdLst>
                <a:gd name="T0" fmla="*/ 0 w 32"/>
                <a:gd name="T1" fmla="*/ 0 h 76"/>
                <a:gd name="T2" fmla="*/ 0 w 32"/>
                <a:gd name="T3" fmla="*/ 62 h 76"/>
                <a:gd name="T4" fmla="*/ 16 w 32"/>
                <a:gd name="T5" fmla="*/ 76 h 76"/>
                <a:gd name="T6" fmla="*/ 32 w 32"/>
                <a:gd name="T7" fmla="*/ 62 h 76"/>
                <a:gd name="T8" fmla="*/ 32 w 32"/>
                <a:gd name="T9" fmla="*/ 0 h 76"/>
              </a:gdLst>
              <a:ahLst/>
              <a:cxnLst>
                <a:cxn ang="0">
                  <a:pos x="T0" y="T1"/>
                </a:cxn>
                <a:cxn ang="0">
                  <a:pos x="T2" y="T3"/>
                </a:cxn>
                <a:cxn ang="0">
                  <a:pos x="T4" y="T5"/>
                </a:cxn>
                <a:cxn ang="0">
                  <a:pos x="T6" y="T7"/>
                </a:cxn>
                <a:cxn ang="0">
                  <a:pos x="T8" y="T9"/>
                </a:cxn>
              </a:cxnLst>
              <a:rect l="0" t="0" r="r" b="b"/>
              <a:pathLst>
                <a:path w="32" h="76">
                  <a:moveTo>
                    <a:pt x="0" y="0"/>
                  </a:moveTo>
                  <a:cubicBezTo>
                    <a:pt x="0" y="62"/>
                    <a:pt x="0" y="62"/>
                    <a:pt x="0" y="62"/>
                  </a:cubicBezTo>
                  <a:cubicBezTo>
                    <a:pt x="0" y="70"/>
                    <a:pt x="8" y="76"/>
                    <a:pt x="16" y="76"/>
                  </a:cubicBezTo>
                  <a:cubicBezTo>
                    <a:pt x="25" y="76"/>
                    <a:pt x="32" y="70"/>
                    <a:pt x="32" y="62"/>
                  </a:cubicBezTo>
                  <a:cubicBezTo>
                    <a:pt x="32" y="0"/>
                    <a:pt x="32" y="0"/>
                    <a:pt x="32" y="0"/>
                  </a:cubicBezTo>
                </a:path>
              </a:pathLst>
            </a:custGeom>
            <a:solidFill>
              <a:srgbClr val="FFED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1" name="íṡļîḋê"/>
            <p:cNvSpPr/>
            <p:nvPr/>
          </p:nvSpPr>
          <p:spPr bwMode="auto">
            <a:xfrm>
              <a:off x="7154069" y="4394200"/>
              <a:ext cx="68263" cy="138113"/>
            </a:xfrm>
            <a:custGeom>
              <a:avLst/>
              <a:gdLst>
                <a:gd name="T0" fmla="*/ 0 w 42"/>
                <a:gd name="T1" fmla="*/ 5 h 86"/>
                <a:gd name="T2" fmla="*/ 0 w 42"/>
                <a:gd name="T3" fmla="*/ 67 h 86"/>
                <a:gd name="T4" fmla="*/ 7 w 42"/>
                <a:gd name="T5" fmla="*/ 81 h 86"/>
                <a:gd name="T6" fmla="*/ 21 w 42"/>
                <a:gd name="T7" fmla="*/ 86 h 86"/>
                <a:gd name="T8" fmla="*/ 36 w 42"/>
                <a:gd name="T9" fmla="*/ 81 h 86"/>
                <a:gd name="T10" fmla="*/ 42 w 42"/>
                <a:gd name="T11" fmla="*/ 67 h 86"/>
                <a:gd name="T12" fmla="*/ 42 w 42"/>
                <a:gd name="T13" fmla="*/ 5 h 86"/>
                <a:gd name="T14" fmla="*/ 37 w 42"/>
                <a:gd name="T15" fmla="*/ 0 h 86"/>
                <a:gd name="T16" fmla="*/ 32 w 42"/>
                <a:gd name="T17" fmla="*/ 5 h 86"/>
                <a:gd name="T18" fmla="*/ 32 w 42"/>
                <a:gd name="T19" fmla="*/ 67 h 86"/>
                <a:gd name="T20" fmla="*/ 29 w 42"/>
                <a:gd name="T21" fmla="*/ 74 h 86"/>
                <a:gd name="T22" fmla="*/ 21 w 42"/>
                <a:gd name="T23" fmla="*/ 76 h 86"/>
                <a:gd name="T24" fmla="*/ 14 w 42"/>
                <a:gd name="T25" fmla="*/ 74 h 86"/>
                <a:gd name="T26" fmla="*/ 10 w 42"/>
                <a:gd name="T27" fmla="*/ 67 h 86"/>
                <a:gd name="T28" fmla="*/ 10 w 42"/>
                <a:gd name="T29" fmla="*/ 5 h 86"/>
                <a:gd name="T30" fmla="*/ 5 w 42"/>
                <a:gd name="T31" fmla="*/ 0 h 86"/>
                <a:gd name="T32" fmla="*/ 0 w 42"/>
                <a:gd name="T33" fmla="*/ 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86">
                  <a:moveTo>
                    <a:pt x="0" y="5"/>
                  </a:moveTo>
                  <a:cubicBezTo>
                    <a:pt x="0" y="67"/>
                    <a:pt x="0" y="67"/>
                    <a:pt x="0" y="67"/>
                  </a:cubicBezTo>
                  <a:cubicBezTo>
                    <a:pt x="0" y="72"/>
                    <a:pt x="3" y="77"/>
                    <a:pt x="7" y="81"/>
                  </a:cubicBezTo>
                  <a:cubicBezTo>
                    <a:pt x="10" y="84"/>
                    <a:pt x="16" y="86"/>
                    <a:pt x="21" y="86"/>
                  </a:cubicBezTo>
                  <a:cubicBezTo>
                    <a:pt x="27" y="86"/>
                    <a:pt x="32" y="84"/>
                    <a:pt x="36" y="81"/>
                  </a:cubicBezTo>
                  <a:cubicBezTo>
                    <a:pt x="39" y="77"/>
                    <a:pt x="42" y="72"/>
                    <a:pt x="42" y="67"/>
                  </a:cubicBezTo>
                  <a:cubicBezTo>
                    <a:pt x="42" y="5"/>
                    <a:pt x="42" y="5"/>
                    <a:pt x="42" y="5"/>
                  </a:cubicBezTo>
                  <a:cubicBezTo>
                    <a:pt x="42" y="3"/>
                    <a:pt x="40" y="0"/>
                    <a:pt x="37" y="0"/>
                  </a:cubicBezTo>
                  <a:cubicBezTo>
                    <a:pt x="34" y="0"/>
                    <a:pt x="32" y="3"/>
                    <a:pt x="32" y="5"/>
                  </a:cubicBezTo>
                  <a:cubicBezTo>
                    <a:pt x="32" y="67"/>
                    <a:pt x="32" y="67"/>
                    <a:pt x="32" y="67"/>
                  </a:cubicBezTo>
                  <a:cubicBezTo>
                    <a:pt x="32" y="69"/>
                    <a:pt x="31" y="72"/>
                    <a:pt x="29" y="74"/>
                  </a:cubicBezTo>
                  <a:cubicBezTo>
                    <a:pt x="27" y="75"/>
                    <a:pt x="24" y="76"/>
                    <a:pt x="21" y="76"/>
                  </a:cubicBezTo>
                  <a:cubicBezTo>
                    <a:pt x="18" y="76"/>
                    <a:pt x="15" y="75"/>
                    <a:pt x="14" y="74"/>
                  </a:cubicBezTo>
                  <a:cubicBezTo>
                    <a:pt x="12" y="72"/>
                    <a:pt x="11" y="69"/>
                    <a:pt x="10" y="67"/>
                  </a:cubicBezTo>
                  <a:cubicBezTo>
                    <a:pt x="10" y="5"/>
                    <a:pt x="10" y="5"/>
                    <a:pt x="10" y="5"/>
                  </a:cubicBezTo>
                  <a:cubicBezTo>
                    <a:pt x="10" y="2"/>
                    <a:pt x="8" y="0"/>
                    <a:pt x="5" y="0"/>
                  </a:cubicBezTo>
                  <a:cubicBezTo>
                    <a:pt x="3" y="0"/>
                    <a:pt x="0" y="2"/>
                    <a:pt x="0" y="5"/>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2" name="îṥľïḍè"/>
            <p:cNvSpPr/>
            <p:nvPr/>
          </p:nvSpPr>
          <p:spPr bwMode="auto">
            <a:xfrm>
              <a:off x="7112794" y="4421188"/>
              <a:ext cx="49213" cy="103188"/>
            </a:xfrm>
            <a:custGeom>
              <a:avLst/>
              <a:gdLst>
                <a:gd name="T0" fmla="*/ 0 w 31"/>
                <a:gd name="T1" fmla="*/ 0 h 64"/>
                <a:gd name="T2" fmla="*/ 0 w 31"/>
                <a:gd name="T3" fmla="*/ 50 h 64"/>
                <a:gd name="T4" fmla="*/ 16 w 31"/>
                <a:gd name="T5" fmla="*/ 64 h 64"/>
                <a:gd name="T6" fmla="*/ 31 w 31"/>
                <a:gd name="T7" fmla="*/ 50 h 64"/>
                <a:gd name="T8" fmla="*/ 31 w 31"/>
                <a:gd name="T9" fmla="*/ 0 h 64"/>
              </a:gdLst>
              <a:ahLst/>
              <a:cxnLst>
                <a:cxn ang="0">
                  <a:pos x="T0" y="T1"/>
                </a:cxn>
                <a:cxn ang="0">
                  <a:pos x="T2" y="T3"/>
                </a:cxn>
                <a:cxn ang="0">
                  <a:pos x="T4" y="T5"/>
                </a:cxn>
                <a:cxn ang="0">
                  <a:pos x="T6" y="T7"/>
                </a:cxn>
                <a:cxn ang="0">
                  <a:pos x="T8" y="T9"/>
                </a:cxn>
              </a:cxnLst>
              <a:rect l="0" t="0" r="r" b="b"/>
              <a:pathLst>
                <a:path w="31" h="64">
                  <a:moveTo>
                    <a:pt x="0" y="0"/>
                  </a:moveTo>
                  <a:cubicBezTo>
                    <a:pt x="0" y="50"/>
                    <a:pt x="0" y="50"/>
                    <a:pt x="0" y="50"/>
                  </a:cubicBezTo>
                  <a:cubicBezTo>
                    <a:pt x="0" y="58"/>
                    <a:pt x="7" y="64"/>
                    <a:pt x="16" y="64"/>
                  </a:cubicBezTo>
                  <a:cubicBezTo>
                    <a:pt x="24" y="64"/>
                    <a:pt x="31" y="58"/>
                    <a:pt x="31" y="50"/>
                  </a:cubicBezTo>
                  <a:cubicBezTo>
                    <a:pt x="31" y="0"/>
                    <a:pt x="31" y="0"/>
                    <a:pt x="31" y="0"/>
                  </a:cubicBezTo>
                </a:path>
              </a:pathLst>
            </a:custGeom>
            <a:solidFill>
              <a:srgbClr val="FFEDD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3" name="îšḷíḋe"/>
            <p:cNvSpPr/>
            <p:nvPr/>
          </p:nvSpPr>
          <p:spPr bwMode="auto">
            <a:xfrm>
              <a:off x="7104857" y="4413250"/>
              <a:ext cx="66675" cy="119063"/>
            </a:xfrm>
            <a:custGeom>
              <a:avLst/>
              <a:gdLst>
                <a:gd name="T0" fmla="*/ 0 w 42"/>
                <a:gd name="T1" fmla="*/ 5 h 74"/>
                <a:gd name="T2" fmla="*/ 0 w 42"/>
                <a:gd name="T3" fmla="*/ 55 h 74"/>
                <a:gd name="T4" fmla="*/ 6 w 42"/>
                <a:gd name="T5" fmla="*/ 69 h 74"/>
                <a:gd name="T6" fmla="*/ 21 w 42"/>
                <a:gd name="T7" fmla="*/ 74 h 74"/>
                <a:gd name="T8" fmla="*/ 35 w 42"/>
                <a:gd name="T9" fmla="*/ 69 h 74"/>
                <a:gd name="T10" fmla="*/ 41 w 42"/>
                <a:gd name="T11" fmla="*/ 55 h 74"/>
                <a:gd name="T12" fmla="*/ 41 w 42"/>
                <a:gd name="T13" fmla="*/ 5 h 74"/>
                <a:gd name="T14" fmla="*/ 36 w 42"/>
                <a:gd name="T15" fmla="*/ 0 h 74"/>
                <a:gd name="T16" fmla="*/ 31 w 42"/>
                <a:gd name="T17" fmla="*/ 5 h 74"/>
                <a:gd name="T18" fmla="*/ 31 w 42"/>
                <a:gd name="T19" fmla="*/ 55 h 74"/>
                <a:gd name="T20" fmla="*/ 28 w 42"/>
                <a:gd name="T21" fmla="*/ 62 h 74"/>
                <a:gd name="T22" fmla="*/ 21 w 42"/>
                <a:gd name="T23" fmla="*/ 64 h 74"/>
                <a:gd name="T24" fmla="*/ 13 w 42"/>
                <a:gd name="T25" fmla="*/ 62 h 74"/>
                <a:gd name="T26" fmla="*/ 10 w 42"/>
                <a:gd name="T27" fmla="*/ 55 h 74"/>
                <a:gd name="T28" fmla="*/ 10 w 42"/>
                <a:gd name="T29" fmla="*/ 5 h 74"/>
                <a:gd name="T30" fmla="*/ 5 w 42"/>
                <a:gd name="T31" fmla="*/ 0 h 74"/>
                <a:gd name="T32" fmla="*/ 0 w 42"/>
                <a:gd name="T33"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74">
                  <a:moveTo>
                    <a:pt x="0" y="5"/>
                  </a:moveTo>
                  <a:cubicBezTo>
                    <a:pt x="0" y="55"/>
                    <a:pt x="0" y="55"/>
                    <a:pt x="0" y="55"/>
                  </a:cubicBezTo>
                  <a:cubicBezTo>
                    <a:pt x="0" y="60"/>
                    <a:pt x="3" y="65"/>
                    <a:pt x="6" y="69"/>
                  </a:cubicBezTo>
                  <a:cubicBezTo>
                    <a:pt x="10" y="72"/>
                    <a:pt x="15" y="74"/>
                    <a:pt x="21" y="74"/>
                  </a:cubicBezTo>
                  <a:cubicBezTo>
                    <a:pt x="26" y="74"/>
                    <a:pt x="32" y="72"/>
                    <a:pt x="35" y="69"/>
                  </a:cubicBezTo>
                  <a:cubicBezTo>
                    <a:pt x="39" y="65"/>
                    <a:pt x="42" y="60"/>
                    <a:pt x="41" y="55"/>
                  </a:cubicBezTo>
                  <a:cubicBezTo>
                    <a:pt x="41" y="5"/>
                    <a:pt x="41" y="5"/>
                    <a:pt x="41" y="5"/>
                  </a:cubicBezTo>
                  <a:cubicBezTo>
                    <a:pt x="41" y="3"/>
                    <a:pt x="39" y="0"/>
                    <a:pt x="36" y="0"/>
                  </a:cubicBezTo>
                  <a:cubicBezTo>
                    <a:pt x="34" y="0"/>
                    <a:pt x="31" y="3"/>
                    <a:pt x="31" y="5"/>
                  </a:cubicBezTo>
                  <a:cubicBezTo>
                    <a:pt x="31" y="55"/>
                    <a:pt x="31" y="55"/>
                    <a:pt x="31" y="55"/>
                  </a:cubicBezTo>
                  <a:cubicBezTo>
                    <a:pt x="31" y="57"/>
                    <a:pt x="30" y="60"/>
                    <a:pt x="28" y="62"/>
                  </a:cubicBezTo>
                  <a:cubicBezTo>
                    <a:pt x="27" y="63"/>
                    <a:pt x="24" y="64"/>
                    <a:pt x="21" y="64"/>
                  </a:cubicBezTo>
                  <a:cubicBezTo>
                    <a:pt x="18" y="64"/>
                    <a:pt x="15" y="63"/>
                    <a:pt x="13" y="62"/>
                  </a:cubicBezTo>
                  <a:cubicBezTo>
                    <a:pt x="11" y="60"/>
                    <a:pt x="10" y="57"/>
                    <a:pt x="10" y="55"/>
                  </a:cubicBezTo>
                  <a:cubicBezTo>
                    <a:pt x="10" y="5"/>
                    <a:pt x="10" y="5"/>
                    <a:pt x="10" y="5"/>
                  </a:cubicBezTo>
                  <a:cubicBezTo>
                    <a:pt x="10" y="3"/>
                    <a:pt x="8" y="0"/>
                    <a:pt x="5" y="0"/>
                  </a:cubicBezTo>
                  <a:cubicBezTo>
                    <a:pt x="2" y="0"/>
                    <a:pt x="0" y="3"/>
                    <a:pt x="0" y="5"/>
                  </a:cubicBez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4" name="ï$líḑê"/>
            <p:cNvSpPr/>
            <p:nvPr/>
          </p:nvSpPr>
          <p:spPr bwMode="auto">
            <a:xfrm>
              <a:off x="6625432" y="2860675"/>
              <a:ext cx="566738" cy="39688"/>
            </a:xfrm>
            <a:custGeom>
              <a:avLst/>
              <a:gdLst>
                <a:gd name="T0" fmla="*/ 343 w 354"/>
                <a:gd name="T1" fmla="*/ 25 h 25"/>
                <a:gd name="T2" fmla="*/ 12 w 354"/>
                <a:gd name="T3" fmla="*/ 25 h 25"/>
                <a:gd name="T4" fmla="*/ 0 w 354"/>
                <a:gd name="T5" fmla="*/ 13 h 25"/>
                <a:gd name="T6" fmla="*/ 0 w 354"/>
                <a:gd name="T7" fmla="*/ 12 h 25"/>
                <a:gd name="T8" fmla="*/ 12 w 354"/>
                <a:gd name="T9" fmla="*/ 0 h 25"/>
                <a:gd name="T10" fmla="*/ 343 w 354"/>
                <a:gd name="T11" fmla="*/ 0 h 25"/>
                <a:gd name="T12" fmla="*/ 354 w 354"/>
                <a:gd name="T13" fmla="*/ 12 h 25"/>
                <a:gd name="T14" fmla="*/ 354 w 354"/>
                <a:gd name="T15" fmla="*/ 13 h 25"/>
                <a:gd name="T16" fmla="*/ 343 w 354"/>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4" h="25">
                  <a:moveTo>
                    <a:pt x="343" y="25"/>
                  </a:moveTo>
                  <a:cubicBezTo>
                    <a:pt x="12" y="25"/>
                    <a:pt x="12" y="25"/>
                    <a:pt x="12" y="25"/>
                  </a:cubicBezTo>
                  <a:cubicBezTo>
                    <a:pt x="6" y="25"/>
                    <a:pt x="0" y="20"/>
                    <a:pt x="0" y="13"/>
                  </a:cubicBezTo>
                  <a:cubicBezTo>
                    <a:pt x="0" y="12"/>
                    <a:pt x="0" y="12"/>
                    <a:pt x="0" y="12"/>
                  </a:cubicBezTo>
                  <a:cubicBezTo>
                    <a:pt x="0" y="5"/>
                    <a:pt x="6" y="0"/>
                    <a:pt x="12" y="0"/>
                  </a:cubicBezTo>
                  <a:cubicBezTo>
                    <a:pt x="343" y="0"/>
                    <a:pt x="343" y="0"/>
                    <a:pt x="343" y="0"/>
                  </a:cubicBezTo>
                  <a:cubicBezTo>
                    <a:pt x="349" y="0"/>
                    <a:pt x="354" y="5"/>
                    <a:pt x="354" y="12"/>
                  </a:cubicBezTo>
                  <a:cubicBezTo>
                    <a:pt x="354" y="13"/>
                    <a:pt x="354" y="13"/>
                    <a:pt x="354" y="13"/>
                  </a:cubicBezTo>
                  <a:cubicBezTo>
                    <a:pt x="354" y="20"/>
                    <a:pt x="349" y="25"/>
                    <a:pt x="343" y="25"/>
                  </a:cubicBezTo>
                </a:path>
              </a:pathLst>
            </a:custGeom>
            <a:solidFill>
              <a:srgbClr val="FFD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5" name="íṡliḋe"/>
            <p:cNvSpPr/>
            <p:nvPr/>
          </p:nvSpPr>
          <p:spPr bwMode="auto">
            <a:xfrm>
              <a:off x="6617494" y="2852738"/>
              <a:ext cx="584200" cy="55563"/>
            </a:xfrm>
            <a:custGeom>
              <a:avLst/>
              <a:gdLst>
                <a:gd name="T0" fmla="*/ 348 w 364"/>
                <a:gd name="T1" fmla="*/ 30 h 35"/>
                <a:gd name="T2" fmla="*/ 348 w 364"/>
                <a:gd name="T3" fmla="*/ 25 h 35"/>
                <a:gd name="T4" fmla="*/ 17 w 364"/>
                <a:gd name="T5" fmla="*/ 25 h 35"/>
                <a:gd name="T6" fmla="*/ 10 w 364"/>
                <a:gd name="T7" fmla="*/ 18 h 35"/>
                <a:gd name="T8" fmla="*/ 10 w 364"/>
                <a:gd name="T9" fmla="*/ 17 h 35"/>
                <a:gd name="T10" fmla="*/ 17 w 364"/>
                <a:gd name="T11" fmla="*/ 10 h 35"/>
                <a:gd name="T12" fmla="*/ 348 w 364"/>
                <a:gd name="T13" fmla="*/ 10 h 35"/>
                <a:gd name="T14" fmla="*/ 354 w 364"/>
                <a:gd name="T15" fmla="*/ 17 h 35"/>
                <a:gd name="T16" fmla="*/ 354 w 364"/>
                <a:gd name="T17" fmla="*/ 18 h 35"/>
                <a:gd name="T18" fmla="*/ 348 w 364"/>
                <a:gd name="T19" fmla="*/ 25 h 35"/>
                <a:gd name="T20" fmla="*/ 348 w 364"/>
                <a:gd name="T21" fmla="*/ 30 h 35"/>
                <a:gd name="T22" fmla="*/ 348 w 364"/>
                <a:gd name="T23" fmla="*/ 35 h 35"/>
                <a:gd name="T24" fmla="*/ 364 w 364"/>
                <a:gd name="T25" fmla="*/ 18 h 35"/>
                <a:gd name="T26" fmla="*/ 364 w 364"/>
                <a:gd name="T27" fmla="*/ 17 h 35"/>
                <a:gd name="T28" fmla="*/ 348 w 364"/>
                <a:gd name="T29" fmla="*/ 0 h 35"/>
                <a:gd name="T30" fmla="*/ 17 w 364"/>
                <a:gd name="T31" fmla="*/ 0 h 35"/>
                <a:gd name="T32" fmla="*/ 0 w 364"/>
                <a:gd name="T33" fmla="*/ 17 h 35"/>
                <a:gd name="T34" fmla="*/ 0 w 364"/>
                <a:gd name="T35" fmla="*/ 18 h 35"/>
                <a:gd name="T36" fmla="*/ 17 w 364"/>
                <a:gd name="T37" fmla="*/ 35 h 35"/>
                <a:gd name="T38" fmla="*/ 348 w 364"/>
                <a:gd name="T39" fmla="*/ 35 h 35"/>
                <a:gd name="T40" fmla="*/ 348 w 364"/>
                <a:gd name="T41"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4" h="35">
                  <a:moveTo>
                    <a:pt x="348" y="30"/>
                  </a:moveTo>
                  <a:cubicBezTo>
                    <a:pt x="348" y="25"/>
                    <a:pt x="348" y="25"/>
                    <a:pt x="348" y="25"/>
                  </a:cubicBezTo>
                  <a:cubicBezTo>
                    <a:pt x="17" y="25"/>
                    <a:pt x="17" y="25"/>
                    <a:pt x="17" y="25"/>
                  </a:cubicBezTo>
                  <a:cubicBezTo>
                    <a:pt x="13" y="25"/>
                    <a:pt x="10" y="22"/>
                    <a:pt x="10" y="18"/>
                  </a:cubicBezTo>
                  <a:cubicBezTo>
                    <a:pt x="10" y="17"/>
                    <a:pt x="10" y="17"/>
                    <a:pt x="10" y="17"/>
                  </a:cubicBezTo>
                  <a:cubicBezTo>
                    <a:pt x="10" y="13"/>
                    <a:pt x="13" y="10"/>
                    <a:pt x="17" y="10"/>
                  </a:cubicBezTo>
                  <a:cubicBezTo>
                    <a:pt x="348" y="10"/>
                    <a:pt x="348" y="10"/>
                    <a:pt x="348" y="10"/>
                  </a:cubicBezTo>
                  <a:cubicBezTo>
                    <a:pt x="351" y="10"/>
                    <a:pt x="354" y="13"/>
                    <a:pt x="354" y="17"/>
                  </a:cubicBezTo>
                  <a:cubicBezTo>
                    <a:pt x="354" y="18"/>
                    <a:pt x="354" y="18"/>
                    <a:pt x="354" y="18"/>
                  </a:cubicBezTo>
                  <a:cubicBezTo>
                    <a:pt x="354" y="22"/>
                    <a:pt x="351" y="25"/>
                    <a:pt x="348" y="25"/>
                  </a:cubicBezTo>
                  <a:cubicBezTo>
                    <a:pt x="348" y="30"/>
                    <a:pt x="348" y="30"/>
                    <a:pt x="348" y="30"/>
                  </a:cubicBezTo>
                  <a:cubicBezTo>
                    <a:pt x="348" y="35"/>
                    <a:pt x="348" y="35"/>
                    <a:pt x="348" y="35"/>
                  </a:cubicBezTo>
                  <a:cubicBezTo>
                    <a:pt x="357" y="35"/>
                    <a:pt x="364" y="27"/>
                    <a:pt x="364" y="18"/>
                  </a:cubicBezTo>
                  <a:cubicBezTo>
                    <a:pt x="364" y="17"/>
                    <a:pt x="364" y="17"/>
                    <a:pt x="364" y="17"/>
                  </a:cubicBezTo>
                  <a:cubicBezTo>
                    <a:pt x="364" y="8"/>
                    <a:pt x="357" y="0"/>
                    <a:pt x="348" y="0"/>
                  </a:cubicBezTo>
                  <a:cubicBezTo>
                    <a:pt x="17" y="0"/>
                    <a:pt x="17" y="0"/>
                    <a:pt x="17" y="0"/>
                  </a:cubicBezTo>
                  <a:cubicBezTo>
                    <a:pt x="8" y="0"/>
                    <a:pt x="0" y="8"/>
                    <a:pt x="0" y="17"/>
                  </a:cubicBezTo>
                  <a:cubicBezTo>
                    <a:pt x="0" y="18"/>
                    <a:pt x="0" y="18"/>
                    <a:pt x="0" y="18"/>
                  </a:cubicBezTo>
                  <a:cubicBezTo>
                    <a:pt x="0" y="27"/>
                    <a:pt x="8" y="35"/>
                    <a:pt x="17" y="35"/>
                  </a:cubicBezTo>
                  <a:cubicBezTo>
                    <a:pt x="348" y="35"/>
                    <a:pt x="348" y="35"/>
                    <a:pt x="348" y="35"/>
                  </a:cubicBezTo>
                  <a:cubicBezTo>
                    <a:pt x="348" y="30"/>
                    <a:pt x="348" y="30"/>
                    <a:pt x="348" y="3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6" name="iṥḻïdê"/>
            <p:cNvSpPr/>
            <p:nvPr/>
          </p:nvSpPr>
          <p:spPr bwMode="auto">
            <a:xfrm>
              <a:off x="6684169" y="2573338"/>
              <a:ext cx="501650" cy="287338"/>
            </a:xfrm>
            <a:custGeom>
              <a:avLst/>
              <a:gdLst>
                <a:gd name="T0" fmla="*/ 313 w 313"/>
                <a:gd name="T1" fmla="*/ 179 h 179"/>
                <a:gd name="T2" fmla="*/ 0 w 313"/>
                <a:gd name="T3" fmla="*/ 179 h 179"/>
                <a:gd name="T4" fmla="*/ 0 w 313"/>
                <a:gd name="T5" fmla="*/ 147 h 179"/>
                <a:gd name="T6" fmla="*/ 147 w 313"/>
                <a:gd name="T7" fmla="*/ 0 h 179"/>
                <a:gd name="T8" fmla="*/ 166 w 313"/>
                <a:gd name="T9" fmla="*/ 0 h 179"/>
                <a:gd name="T10" fmla="*/ 313 w 313"/>
                <a:gd name="T11" fmla="*/ 147 h 179"/>
                <a:gd name="T12" fmla="*/ 313 w 313"/>
                <a:gd name="T13" fmla="*/ 179 h 179"/>
              </a:gdLst>
              <a:ahLst/>
              <a:cxnLst>
                <a:cxn ang="0">
                  <a:pos x="T0" y="T1"/>
                </a:cxn>
                <a:cxn ang="0">
                  <a:pos x="T2" y="T3"/>
                </a:cxn>
                <a:cxn ang="0">
                  <a:pos x="T4" y="T5"/>
                </a:cxn>
                <a:cxn ang="0">
                  <a:pos x="T6" y="T7"/>
                </a:cxn>
                <a:cxn ang="0">
                  <a:pos x="T8" y="T9"/>
                </a:cxn>
                <a:cxn ang="0">
                  <a:pos x="T10" y="T11"/>
                </a:cxn>
                <a:cxn ang="0">
                  <a:pos x="T12" y="T13"/>
                </a:cxn>
              </a:cxnLst>
              <a:rect l="0" t="0" r="r" b="b"/>
              <a:pathLst>
                <a:path w="313" h="179">
                  <a:moveTo>
                    <a:pt x="313" y="179"/>
                  </a:moveTo>
                  <a:cubicBezTo>
                    <a:pt x="0" y="179"/>
                    <a:pt x="0" y="179"/>
                    <a:pt x="0" y="179"/>
                  </a:cubicBezTo>
                  <a:cubicBezTo>
                    <a:pt x="0" y="147"/>
                    <a:pt x="0" y="147"/>
                    <a:pt x="0" y="147"/>
                  </a:cubicBezTo>
                  <a:cubicBezTo>
                    <a:pt x="0" y="66"/>
                    <a:pt x="66" y="0"/>
                    <a:pt x="147" y="0"/>
                  </a:cubicBezTo>
                  <a:cubicBezTo>
                    <a:pt x="166" y="0"/>
                    <a:pt x="166" y="0"/>
                    <a:pt x="166" y="0"/>
                  </a:cubicBezTo>
                  <a:cubicBezTo>
                    <a:pt x="247" y="0"/>
                    <a:pt x="313" y="66"/>
                    <a:pt x="313" y="147"/>
                  </a:cubicBezTo>
                  <a:cubicBezTo>
                    <a:pt x="313" y="179"/>
                    <a:pt x="313" y="179"/>
                    <a:pt x="313" y="179"/>
                  </a:cubicBezTo>
                </a:path>
              </a:pathLst>
            </a:custGeom>
            <a:solidFill>
              <a:srgbClr val="FFD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7" name="îSļïďe"/>
            <p:cNvSpPr/>
            <p:nvPr/>
          </p:nvSpPr>
          <p:spPr bwMode="auto">
            <a:xfrm>
              <a:off x="6676232" y="2565400"/>
              <a:ext cx="519113" cy="303213"/>
            </a:xfrm>
            <a:custGeom>
              <a:avLst/>
              <a:gdLst>
                <a:gd name="T0" fmla="*/ 318 w 323"/>
                <a:gd name="T1" fmla="*/ 184 h 189"/>
                <a:gd name="T2" fmla="*/ 318 w 323"/>
                <a:gd name="T3" fmla="*/ 179 h 189"/>
                <a:gd name="T4" fmla="*/ 10 w 323"/>
                <a:gd name="T5" fmla="*/ 179 h 189"/>
                <a:gd name="T6" fmla="*/ 10 w 323"/>
                <a:gd name="T7" fmla="*/ 152 h 189"/>
                <a:gd name="T8" fmla="*/ 52 w 323"/>
                <a:gd name="T9" fmla="*/ 52 h 189"/>
                <a:gd name="T10" fmla="*/ 152 w 323"/>
                <a:gd name="T11" fmla="*/ 10 h 189"/>
                <a:gd name="T12" fmla="*/ 171 w 323"/>
                <a:gd name="T13" fmla="*/ 10 h 189"/>
                <a:gd name="T14" fmla="*/ 272 w 323"/>
                <a:gd name="T15" fmla="*/ 52 h 189"/>
                <a:gd name="T16" fmla="*/ 313 w 323"/>
                <a:gd name="T17" fmla="*/ 152 h 189"/>
                <a:gd name="T18" fmla="*/ 313 w 323"/>
                <a:gd name="T19" fmla="*/ 184 h 189"/>
                <a:gd name="T20" fmla="*/ 318 w 323"/>
                <a:gd name="T21" fmla="*/ 184 h 189"/>
                <a:gd name="T22" fmla="*/ 318 w 323"/>
                <a:gd name="T23" fmla="*/ 179 h 189"/>
                <a:gd name="T24" fmla="*/ 318 w 323"/>
                <a:gd name="T25" fmla="*/ 184 h 189"/>
                <a:gd name="T26" fmla="*/ 323 w 323"/>
                <a:gd name="T27" fmla="*/ 184 h 189"/>
                <a:gd name="T28" fmla="*/ 323 w 323"/>
                <a:gd name="T29" fmla="*/ 152 h 189"/>
                <a:gd name="T30" fmla="*/ 171 w 323"/>
                <a:gd name="T31" fmla="*/ 0 h 189"/>
                <a:gd name="T32" fmla="*/ 152 w 323"/>
                <a:gd name="T33" fmla="*/ 0 h 189"/>
                <a:gd name="T34" fmla="*/ 0 w 323"/>
                <a:gd name="T35" fmla="*/ 152 h 189"/>
                <a:gd name="T36" fmla="*/ 0 w 323"/>
                <a:gd name="T37" fmla="*/ 189 h 189"/>
                <a:gd name="T38" fmla="*/ 323 w 323"/>
                <a:gd name="T39" fmla="*/ 189 h 189"/>
                <a:gd name="T40" fmla="*/ 323 w 323"/>
                <a:gd name="T41" fmla="*/ 184 h 189"/>
                <a:gd name="T42" fmla="*/ 318 w 323"/>
                <a:gd name="T43" fmla="*/ 18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3" h="189">
                  <a:moveTo>
                    <a:pt x="318" y="184"/>
                  </a:moveTo>
                  <a:cubicBezTo>
                    <a:pt x="318" y="179"/>
                    <a:pt x="318" y="179"/>
                    <a:pt x="318" y="179"/>
                  </a:cubicBezTo>
                  <a:cubicBezTo>
                    <a:pt x="10" y="179"/>
                    <a:pt x="10" y="179"/>
                    <a:pt x="10" y="179"/>
                  </a:cubicBezTo>
                  <a:cubicBezTo>
                    <a:pt x="10" y="152"/>
                    <a:pt x="10" y="152"/>
                    <a:pt x="10" y="152"/>
                  </a:cubicBezTo>
                  <a:cubicBezTo>
                    <a:pt x="10" y="113"/>
                    <a:pt x="26" y="77"/>
                    <a:pt x="52" y="52"/>
                  </a:cubicBezTo>
                  <a:cubicBezTo>
                    <a:pt x="77" y="26"/>
                    <a:pt x="113" y="10"/>
                    <a:pt x="152" y="10"/>
                  </a:cubicBezTo>
                  <a:cubicBezTo>
                    <a:pt x="171" y="10"/>
                    <a:pt x="171" y="10"/>
                    <a:pt x="171" y="10"/>
                  </a:cubicBezTo>
                  <a:cubicBezTo>
                    <a:pt x="210" y="10"/>
                    <a:pt x="246" y="26"/>
                    <a:pt x="272" y="52"/>
                  </a:cubicBezTo>
                  <a:cubicBezTo>
                    <a:pt x="297" y="77"/>
                    <a:pt x="313" y="113"/>
                    <a:pt x="313" y="152"/>
                  </a:cubicBezTo>
                  <a:cubicBezTo>
                    <a:pt x="313" y="184"/>
                    <a:pt x="313" y="184"/>
                    <a:pt x="313" y="184"/>
                  </a:cubicBezTo>
                  <a:cubicBezTo>
                    <a:pt x="318" y="184"/>
                    <a:pt x="318" y="184"/>
                    <a:pt x="318" y="184"/>
                  </a:cubicBezTo>
                  <a:cubicBezTo>
                    <a:pt x="318" y="179"/>
                    <a:pt x="318" y="179"/>
                    <a:pt x="318" y="179"/>
                  </a:cubicBezTo>
                  <a:cubicBezTo>
                    <a:pt x="318" y="184"/>
                    <a:pt x="318" y="184"/>
                    <a:pt x="318" y="184"/>
                  </a:cubicBezTo>
                  <a:cubicBezTo>
                    <a:pt x="323" y="184"/>
                    <a:pt x="323" y="184"/>
                    <a:pt x="323" y="184"/>
                  </a:cubicBezTo>
                  <a:cubicBezTo>
                    <a:pt x="323" y="152"/>
                    <a:pt x="323" y="152"/>
                    <a:pt x="323" y="152"/>
                  </a:cubicBezTo>
                  <a:cubicBezTo>
                    <a:pt x="323" y="68"/>
                    <a:pt x="255" y="0"/>
                    <a:pt x="171" y="0"/>
                  </a:cubicBezTo>
                  <a:cubicBezTo>
                    <a:pt x="152" y="0"/>
                    <a:pt x="152" y="0"/>
                    <a:pt x="152" y="0"/>
                  </a:cubicBezTo>
                  <a:cubicBezTo>
                    <a:pt x="68" y="0"/>
                    <a:pt x="0" y="68"/>
                    <a:pt x="0" y="152"/>
                  </a:cubicBezTo>
                  <a:cubicBezTo>
                    <a:pt x="0" y="189"/>
                    <a:pt x="0" y="189"/>
                    <a:pt x="0" y="189"/>
                  </a:cubicBezTo>
                  <a:cubicBezTo>
                    <a:pt x="323" y="189"/>
                    <a:pt x="323" y="189"/>
                    <a:pt x="323" y="189"/>
                  </a:cubicBezTo>
                  <a:cubicBezTo>
                    <a:pt x="323" y="184"/>
                    <a:pt x="323" y="184"/>
                    <a:pt x="323" y="184"/>
                  </a:cubicBezTo>
                  <a:cubicBezTo>
                    <a:pt x="318" y="184"/>
                    <a:pt x="318" y="184"/>
                    <a:pt x="318" y="184"/>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8" name="îślîḍé"/>
            <p:cNvSpPr/>
            <p:nvPr/>
          </p:nvSpPr>
          <p:spPr bwMode="auto">
            <a:xfrm>
              <a:off x="6766719" y="2582863"/>
              <a:ext cx="150813" cy="263525"/>
            </a:xfrm>
            <a:custGeom>
              <a:avLst/>
              <a:gdLst>
                <a:gd name="T0" fmla="*/ 94 w 94"/>
                <a:gd name="T1" fmla="*/ 0 h 164"/>
                <a:gd name="T2" fmla="*/ 44 w 94"/>
                <a:gd name="T3" fmla="*/ 28 h 164"/>
                <a:gd name="T4" fmla="*/ 14 w 94"/>
                <a:gd name="T5" fmla="*/ 81 h 164"/>
                <a:gd name="T6" fmla="*/ 0 w 94"/>
                <a:gd name="T7" fmla="*/ 164 h 164"/>
                <a:gd name="T8" fmla="*/ 38 w 94"/>
                <a:gd name="T9" fmla="*/ 99 h 164"/>
                <a:gd name="T10" fmla="*/ 46 w 94"/>
                <a:gd name="T11" fmla="*/ 68 h 164"/>
                <a:gd name="T12" fmla="*/ 82 w 94"/>
                <a:gd name="T13" fmla="*/ 13 h 164"/>
                <a:gd name="T14" fmla="*/ 91 w 94"/>
                <a:gd name="T15" fmla="*/ 6 h 164"/>
                <a:gd name="T16" fmla="*/ 94 w 94"/>
                <a:gd name="T17"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64">
                  <a:moveTo>
                    <a:pt x="94" y="0"/>
                  </a:moveTo>
                  <a:cubicBezTo>
                    <a:pt x="73" y="4"/>
                    <a:pt x="57" y="14"/>
                    <a:pt x="44" y="28"/>
                  </a:cubicBezTo>
                  <a:cubicBezTo>
                    <a:pt x="30" y="43"/>
                    <a:pt x="21" y="62"/>
                    <a:pt x="14" y="81"/>
                  </a:cubicBezTo>
                  <a:cubicBezTo>
                    <a:pt x="3" y="114"/>
                    <a:pt x="1" y="149"/>
                    <a:pt x="0" y="164"/>
                  </a:cubicBezTo>
                  <a:cubicBezTo>
                    <a:pt x="38" y="99"/>
                    <a:pt x="38" y="99"/>
                    <a:pt x="38" y="99"/>
                  </a:cubicBezTo>
                  <a:cubicBezTo>
                    <a:pt x="38" y="96"/>
                    <a:pt x="41" y="84"/>
                    <a:pt x="46" y="68"/>
                  </a:cubicBezTo>
                  <a:cubicBezTo>
                    <a:pt x="53" y="50"/>
                    <a:pt x="64" y="29"/>
                    <a:pt x="82" y="13"/>
                  </a:cubicBezTo>
                  <a:cubicBezTo>
                    <a:pt x="85" y="10"/>
                    <a:pt x="88" y="8"/>
                    <a:pt x="91" y="6"/>
                  </a:cubicBezTo>
                  <a:cubicBezTo>
                    <a:pt x="94" y="0"/>
                    <a:pt x="94" y="0"/>
                    <a:pt x="94" y="0"/>
                  </a:cubicBezTo>
                </a:path>
              </a:pathLst>
            </a:custGeom>
            <a:solidFill>
              <a:srgbClr val="FFD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9" name="iṩḻidé"/>
            <p:cNvSpPr/>
            <p:nvPr/>
          </p:nvSpPr>
          <p:spPr bwMode="auto">
            <a:xfrm>
              <a:off x="6750844" y="2581275"/>
              <a:ext cx="173038" cy="271463"/>
            </a:xfrm>
            <a:custGeom>
              <a:avLst/>
              <a:gdLst>
                <a:gd name="T0" fmla="*/ 108 w 108"/>
                <a:gd name="T1" fmla="*/ 0 h 169"/>
                <a:gd name="T2" fmla="*/ 106 w 108"/>
                <a:gd name="T3" fmla="*/ 0 h 169"/>
                <a:gd name="T4" fmla="*/ 85 w 108"/>
                <a:gd name="T5" fmla="*/ 2 h 169"/>
                <a:gd name="T6" fmla="*/ 82 w 108"/>
                <a:gd name="T7" fmla="*/ 4 h 169"/>
                <a:gd name="T8" fmla="*/ 60 w 108"/>
                <a:gd name="T9" fmla="*/ 9 h 169"/>
                <a:gd name="T10" fmla="*/ 46 w 108"/>
                <a:gd name="T11" fmla="*/ 22 h 169"/>
                <a:gd name="T12" fmla="*/ 7 w 108"/>
                <a:gd name="T13" fmla="*/ 109 h 169"/>
                <a:gd name="T14" fmla="*/ 0 w 108"/>
                <a:gd name="T15" fmla="*/ 169 h 169"/>
                <a:gd name="T16" fmla="*/ 10 w 108"/>
                <a:gd name="T17" fmla="*/ 169 h 169"/>
                <a:gd name="T18" fmla="*/ 10 w 108"/>
                <a:gd name="T19" fmla="*/ 165 h 169"/>
                <a:gd name="T20" fmla="*/ 24 w 108"/>
                <a:gd name="T21" fmla="*/ 82 h 169"/>
                <a:gd name="T22" fmla="*/ 54 w 108"/>
                <a:gd name="T23" fmla="*/ 29 h 169"/>
                <a:gd name="T24" fmla="*/ 104 w 108"/>
                <a:gd name="T25" fmla="*/ 1 h 169"/>
                <a:gd name="T26" fmla="*/ 108 w 108"/>
                <a:gd name="T27" fmla="*/ 0 h 169"/>
                <a:gd name="T28" fmla="*/ 108 w 108"/>
                <a:gd name="T2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169">
                  <a:moveTo>
                    <a:pt x="108" y="0"/>
                  </a:moveTo>
                  <a:cubicBezTo>
                    <a:pt x="106" y="0"/>
                    <a:pt x="106" y="0"/>
                    <a:pt x="106" y="0"/>
                  </a:cubicBezTo>
                  <a:cubicBezTo>
                    <a:pt x="99" y="0"/>
                    <a:pt x="92" y="1"/>
                    <a:pt x="85" y="2"/>
                  </a:cubicBezTo>
                  <a:cubicBezTo>
                    <a:pt x="85" y="3"/>
                    <a:pt x="83" y="4"/>
                    <a:pt x="82" y="4"/>
                  </a:cubicBezTo>
                  <a:cubicBezTo>
                    <a:pt x="74" y="5"/>
                    <a:pt x="67" y="7"/>
                    <a:pt x="60" y="9"/>
                  </a:cubicBezTo>
                  <a:cubicBezTo>
                    <a:pt x="55" y="13"/>
                    <a:pt x="51" y="18"/>
                    <a:pt x="46" y="22"/>
                  </a:cubicBezTo>
                  <a:cubicBezTo>
                    <a:pt x="24" y="46"/>
                    <a:pt x="13" y="80"/>
                    <a:pt x="7" y="109"/>
                  </a:cubicBezTo>
                  <a:cubicBezTo>
                    <a:pt x="1" y="136"/>
                    <a:pt x="0" y="159"/>
                    <a:pt x="0" y="169"/>
                  </a:cubicBezTo>
                  <a:cubicBezTo>
                    <a:pt x="10" y="169"/>
                    <a:pt x="10" y="169"/>
                    <a:pt x="10" y="169"/>
                  </a:cubicBezTo>
                  <a:cubicBezTo>
                    <a:pt x="10" y="168"/>
                    <a:pt x="10" y="167"/>
                    <a:pt x="10" y="165"/>
                  </a:cubicBezTo>
                  <a:cubicBezTo>
                    <a:pt x="11" y="150"/>
                    <a:pt x="13" y="115"/>
                    <a:pt x="24" y="82"/>
                  </a:cubicBezTo>
                  <a:cubicBezTo>
                    <a:pt x="31" y="63"/>
                    <a:pt x="40" y="44"/>
                    <a:pt x="54" y="29"/>
                  </a:cubicBezTo>
                  <a:cubicBezTo>
                    <a:pt x="67" y="15"/>
                    <a:pt x="83" y="5"/>
                    <a:pt x="104" y="1"/>
                  </a:cubicBezTo>
                  <a:cubicBezTo>
                    <a:pt x="106" y="1"/>
                    <a:pt x="107" y="1"/>
                    <a:pt x="108" y="0"/>
                  </a:cubicBezTo>
                  <a:cubicBezTo>
                    <a:pt x="108" y="0"/>
                    <a:pt x="108" y="0"/>
                    <a:pt x="108" y="0"/>
                  </a:cubicBezTo>
                </a:path>
              </a:pathLst>
            </a:custGeom>
            <a:solidFill>
              <a:srgbClr val="DEAB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0" name="išḷïḍê"/>
            <p:cNvSpPr/>
            <p:nvPr/>
          </p:nvSpPr>
          <p:spPr bwMode="auto">
            <a:xfrm>
              <a:off x="6750844" y="2565400"/>
              <a:ext cx="173038" cy="295275"/>
            </a:xfrm>
            <a:custGeom>
              <a:avLst/>
              <a:gdLst>
                <a:gd name="T0" fmla="*/ 10 w 108"/>
                <a:gd name="T1" fmla="*/ 179 h 184"/>
                <a:gd name="T2" fmla="*/ 0 w 108"/>
                <a:gd name="T3" fmla="*/ 179 h 184"/>
                <a:gd name="T4" fmla="*/ 0 w 108"/>
                <a:gd name="T5" fmla="*/ 181 h 184"/>
                <a:gd name="T6" fmla="*/ 0 w 108"/>
                <a:gd name="T7" fmla="*/ 184 h 184"/>
                <a:gd name="T8" fmla="*/ 5 w 108"/>
                <a:gd name="T9" fmla="*/ 184 h 184"/>
                <a:gd name="T10" fmla="*/ 10 w 108"/>
                <a:gd name="T11" fmla="*/ 184 h 184"/>
                <a:gd name="T12" fmla="*/ 10 w 108"/>
                <a:gd name="T13" fmla="*/ 183 h 184"/>
                <a:gd name="T14" fmla="*/ 10 w 108"/>
                <a:gd name="T15" fmla="*/ 181 h 184"/>
                <a:gd name="T16" fmla="*/ 10 w 108"/>
                <a:gd name="T17" fmla="*/ 179 h 184"/>
                <a:gd name="T18" fmla="*/ 107 w 108"/>
                <a:gd name="T19" fmla="*/ 0 h 184"/>
                <a:gd name="T20" fmla="*/ 85 w 108"/>
                <a:gd name="T21" fmla="*/ 6 h 184"/>
                <a:gd name="T22" fmla="*/ 86 w 108"/>
                <a:gd name="T23" fmla="*/ 8 h 184"/>
                <a:gd name="T24" fmla="*/ 85 w 108"/>
                <a:gd name="T25" fmla="*/ 12 h 184"/>
                <a:gd name="T26" fmla="*/ 106 w 108"/>
                <a:gd name="T27" fmla="*/ 10 h 184"/>
                <a:gd name="T28" fmla="*/ 108 w 108"/>
                <a:gd name="T29" fmla="*/ 10 h 184"/>
                <a:gd name="T30" fmla="*/ 107 w 108"/>
                <a:gd name="T31" fmla="*/ 5 h 184"/>
                <a:gd name="T32" fmla="*/ 107 w 108"/>
                <a:gd name="T33" fmla="*/ 5 h 184"/>
                <a:gd name="T34" fmla="*/ 107 w 108"/>
                <a:gd name="T3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8" h="184">
                  <a:moveTo>
                    <a:pt x="10" y="179"/>
                  </a:moveTo>
                  <a:cubicBezTo>
                    <a:pt x="0" y="179"/>
                    <a:pt x="0" y="179"/>
                    <a:pt x="0" y="179"/>
                  </a:cubicBezTo>
                  <a:cubicBezTo>
                    <a:pt x="0" y="180"/>
                    <a:pt x="0" y="181"/>
                    <a:pt x="0" y="181"/>
                  </a:cubicBezTo>
                  <a:cubicBezTo>
                    <a:pt x="0" y="183"/>
                    <a:pt x="0" y="184"/>
                    <a:pt x="0" y="184"/>
                  </a:cubicBezTo>
                  <a:cubicBezTo>
                    <a:pt x="5" y="184"/>
                    <a:pt x="5" y="184"/>
                    <a:pt x="5" y="184"/>
                  </a:cubicBezTo>
                  <a:cubicBezTo>
                    <a:pt x="10" y="184"/>
                    <a:pt x="10" y="184"/>
                    <a:pt x="10" y="184"/>
                  </a:cubicBezTo>
                  <a:cubicBezTo>
                    <a:pt x="10" y="184"/>
                    <a:pt x="10" y="184"/>
                    <a:pt x="10" y="183"/>
                  </a:cubicBezTo>
                  <a:cubicBezTo>
                    <a:pt x="10" y="183"/>
                    <a:pt x="10" y="182"/>
                    <a:pt x="10" y="181"/>
                  </a:cubicBezTo>
                  <a:cubicBezTo>
                    <a:pt x="10" y="181"/>
                    <a:pt x="10" y="180"/>
                    <a:pt x="10" y="179"/>
                  </a:cubicBezTo>
                  <a:moveTo>
                    <a:pt x="107" y="0"/>
                  </a:moveTo>
                  <a:cubicBezTo>
                    <a:pt x="99" y="2"/>
                    <a:pt x="92" y="3"/>
                    <a:pt x="85" y="6"/>
                  </a:cubicBezTo>
                  <a:cubicBezTo>
                    <a:pt x="86" y="7"/>
                    <a:pt x="86" y="7"/>
                    <a:pt x="86" y="8"/>
                  </a:cubicBezTo>
                  <a:cubicBezTo>
                    <a:pt x="86" y="10"/>
                    <a:pt x="86" y="11"/>
                    <a:pt x="85" y="12"/>
                  </a:cubicBezTo>
                  <a:cubicBezTo>
                    <a:pt x="92" y="11"/>
                    <a:pt x="99" y="10"/>
                    <a:pt x="106" y="10"/>
                  </a:cubicBezTo>
                  <a:cubicBezTo>
                    <a:pt x="108" y="10"/>
                    <a:pt x="108" y="10"/>
                    <a:pt x="108" y="10"/>
                  </a:cubicBezTo>
                  <a:cubicBezTo>
                    <a:pt x="107" y="5"/>
                    <a:pt x="107" y="5"/>
                    <a:pt x="107" y="5"/>
                  </a:cubicBezTo>
                  <a:cubicBezTo>
                    <a:pt x="107" y="5"/>
                    <a:pt x="107" y="5"/>
                    <a:pt x="107" y="5"/>
                  </a:cubicBezTo>
                  <a:cubicBezTo>
                    <a:pt x="107" y="0"/>
                    <a:pt x="107" y="0"/>
                    <a:pt x="107"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1" name="ïṥľíḓê"/>
            <p:cNvSpPr/>
            <p:nvPr/>
          </p:nvSpPr>
          <p:spPr bwMode="auto">
            <a:xfrm>
              <a:off x="6844507" y="2586038"/>
              <a:ext cx="123825" cy="144463"/>
            </a:xfrm>
            <a:custGeom>
              <a:avLst/>
              <a:gdLst>
                <a:gd name="T0" fmla="*/ 77 w 77"/>
                <a:gd name="T1" fmla="*/ 0 h 90"/>
                <a:gd name="T2" fmla="*/ 41 w 77"/>
                <a:gd name="T3" fmla="*/ 17 h 90"/>
                <a:gd name="T4" fmla="*/ 20 w 77"/>
                <a:gd name="T5" fmla="*/ 42 h 90"/>
                <a:gd name="T6" fmla="*/ 15 w 77"/>
                <a:gd name="T7" fmla="*/ 51 h 90"/>
                <a:gd name="T8" fmla="*/ 0 w 77"/>
                <a:gd name="T9" fmla="*/ 90 h 90"/>
                <a:gd name="T10" fmla="*/ 77 w 77"/>
                <a:gd name="T11" fmla="*/ 0 h 90"/>
              </a:gdLst>
              <a:ahLst/>
              <a:cxnLst>
                <a:cxn ang="0">
                  <a:pos x="T0" y="T1"/>
                </a:cxn>
                <a:cxn ang="0">
                  <a:pos x="T2" y="T3"/>
                </a:cxn>
                <a:cxn ang="0">
                  <a:pos x="T4" y="T5"/>
                </a:cxn>
                <a:cxn ang="0">
                  <a:pos x="T6" y="T7"/>
                </a:cxn>
                <a:cxn ang="0">
                  <a:pos x="T8" y="T9"/>
                </a:cxn>
                <a:cxn ang="0">
                  <a:pos x="T10" y="T11"/>
                </a:cxn>
              </a:cxnLst>
              <a:rect l="0" t="0" r="r" b="b"/>
              <a:pathLst>
                <a:path w="77" h="90">
                  <a:moveTo>
                    <a:pt x="77" y="0"/>
                  </a:moveTo>
                  <a:cubicBezTo>
                    <a:pt x="62" y="3"/>
                    <a:pt x="51" y="9"/>
                    <a:pt x="41" y="17"/>
                  </a:cubicBezTo>
                  <a:cubicBezTo>
                    <a:pt x="33" y="25"/>
                    <a:pt x="26" y="33"/>
                    <a:pt x="20" y="42"/>
                  </a:cubicBezTo>
                  <a:cubicBezTo>
                    <a:pt x="15" y="51"/>
                    <a:pt x="15" y="51"/>
                    <a:pt x="15" y="51"/>
                  </a:cubicBezTo>
                  <a:cubicBezTo>
                    <a:pt x="7" y="66"/>
                    <a:pt x="3" y="81"/>
                    <a:pt x="0" y="90"/>
                  </a:cubicBezTo>
                  <a:cubicBezTo>
                    <a:pt x="77" y="0"/>
                    <a:pt x="77" y="0"/>
                    <a:pt x="77" y="0"/>
                  </a:cubicBezTo>
                </a:path>
              </a:pathLst>
            </a:custGeom>
            <a:solidFill>
              <a:srgbClr val="FFD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2" name="îṧḷïḑe"/>
            <p:cNvSpPr/>
            <p:nvPr/>
          </p:nvSpPr>
          <p:spPr bwMode="auto">
            <a:xfrm>
              <a:off x="6868319" y="2654300"/>
              <a:ext cx="7938" cy="14288"/>
            </a:xfrm>
            <a:custGeom>
              <a:avLst/>
              <a:gdLst>
                <a:gd name="T0" fmla="*/ 5 w 5"/>
                <a:gd name="T1" fmla="*/ 0 h 9"/>
                <a:gd name="T2" fmla="*/ 1 w 5"/>
                <a:gd name="T3" fmla="*/ 8 h 9"/>
                <a:gd name="T4" fmla="*/ 0 w 5"/>
                <a:gd name="T5" fmla="*/ 9 h 9"/>
                <a:gd name="T6" fmla="*/ 5 w 5"/>
                <a:gd name="T7" fmla="*/ 0 h 9"/>
              </a:gdLst>
              <a:ahLst/>
              <a:cxnLst>
                <a:cxn ang="0">
                  <a:pos x="T0" y="T1"/>
                </a:cxn>
                <a:cxn ang="0">
                  <a:pos x="T2" y="T3"/>
                </a:cxn>
                <a:cxn ang="0">
                  <a:pos x="T4" y="T5"/>
                </a:cxn>
                <a:cxn ang="0">
                  <a:pos x="T6" y="T7"/>
                </a:cxn>
              </a:cxnLst>
              <a:rect l="0" t="0" r="r" b="b"/>
              <a:pathLst>
                <a:path w="5" h="9">
                  <a:moveTo>
                    <a:pt x="5" y="0"/>
                  </a:moveTo>
                  <a:cubicBezTo>
                    <a:pt x="3" y="3"/>
                    <a:pt x="2" y="5"/>
                    <a:pt x="1" y="8"/>
                  </a:cubicBezTo>
                  <a:cubicBezTo>
                    <a:pt x="0" y="8"/>
                    <a:pt x="0" y="9"/>
                    <a:pt x="0" y="9"/>
                  </a:cubicBezTo>
                  <a:cubicBezTo>
                    <a:pt x="5" y="0"/>
                    <a:pt x="5" y="0"/>
                    <a:pt x="5" y="0"/>
                  </a:cubicBezTo>
                </a:path>
              </a:pathLst>
            </a:custGeom>
            <a:solidFill>
              <a:srgbClr val="FFD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3" name="îşliḓè"/>
            <p:cNvSpPr/>
            <p:nvPr/>
          </p:nvSpPr>
          <p:spPr bwMode="auto">
            <a:xfrm>
              <a:off x="6876257" y="2581275"/>
              <a:ext cx="103188" cy="73025"/>
            </a:xfrm>
            <a:custGeom>
              <a:avLst/>
              <a:gdLst>
                <a:gd name="T0" fmla="*/ 46 w 64"/>
                <a:gd name="T1" fmla="*/ 0 h 45"/>
                <a:gd name="T2" fmla="*/ 34 w 64"/>
                <a:gd name="T3" fmla="*/ 0 h 45"/>
                <a:gd name="T4" fmla="*/ 22 w 64"/>
                <a:gd name="T5" fmla="*/ 7 h 45"/>
                <a:gd name="T6" fmla="*/ 0 w 64"/>
                <a:gd name="T7" fmla="*/ 45 h 45"/>
                <a:gd name="T8" fmla="*/ 21 w 64"/>
                <a:gd name="T9" fmla="*/ 20 h 45"/>
                <a:gd name="T10" fmla="*/ 57 w 64"/>
                <a:gd name="T11" fmla="*/ 3 h 45"/>
                <a:gd name="T12" fmla="*/ 62 w 64"/>
                <a:gd name="T13" fmla="*/ 2 h 45"/>
                <a:gd name="T14" fmla="*/ 64 w 64"/>
                <a:gd name="T15" fmla="*/ 1 h 45"/>
                <a:gd name="T16" fmla="*/ 46 w 64"/>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45">
                  <a:moveTo>
                    <a:pt x="46" y="0"/>
                  </a:moveTo>
                  <a:cubicBezTo>
                    <a:pt x="34" y="0"/>
                    <a:pt x="34" y="0"/>
                    <a:pt x="34" y="0"/>
                  </a:cubicBezTo>
                  <a:cubicBezTo>
                    <a:pt x="30" y="2"/>
                    <a:pt x="25" y="5"/>
                    <a:pt x="22" y="7"/>
                  </a:cubicBezTo>
                  <a:cubicBezTo>
                    <a:pt x="0" y="45"/>
                    <a:pt x="0" y="45"/>
                    <a:pt x="0" y="45"/>
                  </a:cubicBezTo>
                  <a:cubicBezTo>
                    <a:pt x="6" y="36"/>
                    <a:pt x="13" y="28"/>
                    <a:pt x="21" y="20"/>
                  </a:cubicBezTo>
                  <a:cubicBezTo>
                    <a:pt x="31" y="12"/>
                    <a:pt x="42" y="6"/>
                    <a:pt x="57" y="3"/>
                  </a:cubicBezTo>
                  <a:cubicBezTo>
                    <a:pt x="59" y="3"/>
                    <a:pt x="60" y="2"/>
                    <a:pt x="62" y="2"/>
                  </a:cubicBezTo>
                  <a:cubicBezTo>
                    <a:pt x="63" y="2"/>
                    <a:pt x="64" y="2"/>
                    <a:pt x="64" y="1"/>
                  </a:cubicBezTo>
                  <a:cubicBezTo>
                    <a:pt x="58" y="1"/>
                    <a:pt x="52" y="0"/>
                    <a:pt x="46" y="0"/>
                  </a:cubicBezTo>
                </a:path>
              </a:pathLst>
            </a:custGeom>
            <a:solidFill>
              <a:srgbClr val="DEAB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4" name="îṧḻîďê"/>
            <p:cNvSpPr/>
            <p:nvPr/>
          </p:nvSpPr>
          <p:spPr bwMode="auto">
            <a:xfrm>
              <a:off x="6931819" y="2568575"/>
              <a:ext cx="52388" cy="14288"/>
            </a:xfrm>
            <a:custGeom>
              <a:avLst/>
              <a:gdLst>
                <a:gd name="T0" fmla="*/ 28 w 33"/>
                <a:gd name="T1" fmla="*/ 0 h 9"/>
                <a:gd name="T2" fmla="*/ 27 w 33"/>
                <a:gd name="T3" fmla="*/ 0 h 9"/>
                <a:gd name="T4" fmla="*/ 0 w 33"/>
                <a:gd name="T5" fmla="*/ 8 h 9"/>
                <a:gd name="T6" fmla="*/ 12 w 33"/>
                <a:gd name="T7" fmla="*/ 8 h 9"/>
                <a:gd name="T8" fmla="*/ 30 w 33"/>
                <a:gd name="T9" fmla="*/ 9 h 9"/>
                <a:gd name="T10" fmla="*/ 33 w 33"/>
                <a:gd name="T11" fmla="*/ 5 h 9"/>
                <a:gd name="T12" fmla="*/ 28 w 3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33" h="9">
                  <a:moveTo>
                    <a:pt x="28" y="0"/>
                  </a:moveTo>
                  <a:cubicBezTo>
                    <a:pt x="28" y="0"/>
                    <a:pt x="27" y="0"/>
                    <a:pt x="27" y="0"/>
                  </a:cubicBezTo>
                  <a:cubicBezTo>
                    <a:pt x="17" y="2"/>
                    <a:pt x="8" y="4"/>
                    <a:pt x="0" y="8"/>
                  </a:cubicBezTo>
                  <a:cubicBezTo>
                    <a:pt x="12" y="8"/>
                    <a:pt x="12" y="8"/>
                    <a:pt x="12" y="8"/>
                  </a:cubicBezTo>
                  <a:cubicBezTo>
                    <a:pt x="18" y="8"/>
                    <a:pt x="24" y="9"/>
                    <a:pt x="30" y="9"/>
                  </a:cubicBezTo>
                  <a:cubicBezTo>
                    <a:pt x="32" y="8"/>
                    <a:pt x="33" y="6"/>
                    <a:pt x="33" y="5"/>
                  </a:cubicBezTo>
                  <a:cubicBezTo>
                    <a:pt x="32" y="2"/>
                    <a:pt x="30" y="0"/>
                    <a:pt x="28"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5" name="işļiḓe"/>
            <p:cNvSpPr/>
            <p:nvPr/>
          </p:nvSpPr>
          <p:spPr bwMode="auto">
            <a:xfrm>
              <a:off x="6825457" y="2668588"/>
              <a:ext cx="42863" cy="82550"/>
            </a:xfrm>
            <a:custGeom>
              <a:avLst/>
              <a:gdLst>
                <a:gd name="T0" fmla="*/ 27 w 27"/>
                <a:gd name="T1" fmla="*/ 0 h 52"/>
                <a:gd name="T2" fmla="*/ 1 w 27"/>
                <a:gd name="T3" fmla="*/ 46 h 52"/>
                <a:gd name="T4" fmla="*/ 1 w 27"/>
                <a:gd name="T5" fmla="*/ 46 h 52"/>
                <a:gd name="T6" fmla="*/ 5 w 27"/>
                <a:gd name="T7" fmla="*/ 52 h 52"/>
                <a:gd name="T8" fmla="*/ 6 w 27"/>
                <a:gd name="T9" fmla="*/ 52 h 52"/>
                <a:gd name="T10" fmla="*/ 11 w 27"/>
                <a:gd name="T11" fmla="*/ 48 h 52"/>
                <a:gd name="T12" fmla="*/ 11 w 27"/>
                <a:gd name="T13" fmla="*/ 48 h 52"/>
                <a:gd name="T14" fmla="*/ 12 w 27"/>
                <a:gd name="T15" fmla="*/ 39 h 52"/>
                <a:gd name="T16" fmla="*/ 27 w 27"/>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2">
                  <a:moveTo>
                    <a:pt x="27" y="0"/>
                  </a:moveTo>
                  <a:cubicBezTo>
                    <a:pt x="1" y="46"/>
                    <a:pt x="1" y="46"/>
                    <a:pt x="1" y="46"/>
                  </a:cubicBezTo>
                  <a:cubicBezTo>
                    <a:pt x="1" y="46"/>
                    <a:pt x="1" y="46"/>
                    <a:pt x="1" y="46"/>
                  </a:cubicBezTo>
                  <a:cubicBezTo>
                    <a:pt x="0" y="49"/>
                    <a:pt x="2" y="52"/>
                    <a:pt x="5" y="52"/>
                  </a:cubicBezTo>
                  <a:cubicBezTo>
                    <a:pt x="5" y="52"/>
                    <a:pt x="6" y="52"/>
                    <a:pt x="6" y="52"/>
                  </a:cubicBezTo>
                  <a:cubicBezTo>
                    <a:pt x="8" y="52"/>
                    <a:pt x="10" y="50"/>
                    <a:pt x="11" y="48"/>
                  </a:cubicBezTo>
                  <a:cubicBezTo>
                    <a:pt x="11" y="48"/>
                    <a:pt x="11" y="48"/>
                    <a:pt x="11" y="48"/>
                  </a:cubicBezTo>
                  <a:cubicBezTo>
                    <a:pt x="11" y="47"/>
                    <a:pt x="11" y="44"/>
                    <a:pt x="12" y="39"/>
                  </a:cubicBezTo>
                  <a:cubicBezTo>
                    <a:pt x="15" y="30"/>
                    <a:pt x="19" y="15"/>
                    <a:pt x="27" y="0"/>
                  </a:cubicBezTo>
                </a:path>
              </a:pathLst>
            </a:custGeom>
            <a:solidFill>
              <a:srgbClr val="DEAB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6" name="işļîdè"/>
            <p:cNvSpPr/>
            <p:nvPr/>
          </p:nvSpPr>
          <p:spPr bwMode="auto">
            <a:xfrm>
              <a:off x="6827044" y="2593975"/>
              <a:ext cx="85725" cy="147638"/>
            </a:xfrm>
            <a:custGeom>
              <a:avLst/>
              <a:gdLst>
                <a:gd name="T0" fmla="*/ 53 w 53"/>
                <a:gd name="T1" fmla="*/ 0 h 93"/>
                <a:gd name="T2" fmla="*/ 44 w 53"/>
                <a:gd name="T3" fmla="*/ 7 h 93"/>
                <a:gd name="T4" fmla="*/ 8 w 53"/>
                <a:gd name="T5" fmla="*/ 62 h 93"/>
                <a:gd name="T6" fmla="*/ 0 w 53"/>
                <a:gd name="T7" fmla="*/ 93 h 93"/>
                <a:gd name="T8" fmla="*/ 26 w 53"/>
                <a:gd name="T9" fmla="*/ 47 h 93"/>
                <a:gd name="T10" fmla="*/ 27 w 53"/>
                <a:gd name="T11" fmla="*/ 46 h 93"/>
                <a:gd name="T12" fmla="*/ 31 w 53"/>
                <a:gd name="T13" fmla="*/ 38 h 93"/>
                <a:gd name="T14" fmla="*/ 53 w 53"/>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93">
                  <a:moveTo>
                    <a:pt x="53" y="0"/>
                  </a:moveTo>
                  <a:cubicBezTo>
                    <a:pt x="50" y="2"/>
                    <a:pt x="47" y="4"/>
                    <a:pt x="44" y="7"/>
                  </a:cubicBezTo>
                  <a:cubicBezTo>
                    <a:pt x="26" y="23"/>
                    <a:pt x="15" y="44"/>
                    <a:pt x="8" y="62"/>
                  </a:cubicBezTo>
                  <a:cubicBezTo>
                    <a:pt x="3" y="78"/>
                    <a:pt x="0" y="90"/>
                    <a:pt x="0" y="93"/>
                  </a:cubicBezTo>
                  <a:cubicBezTo>
                    <a:pt x="26" y="47"/>
                    <a:pt x="26" y="47"/>
                    <a:pt x="26" y="47"/>
                  </a:cubicBezTo>
                  <a:cubicBezTo>
                    <a:pt x="26" y="47"/>
                    <a:pt x="26" y="46"/>
                    <a:pt x="27" y="46"/>
                  </a:cubicBezTo>
                  <a:cubicBezTo>
                    <a:pt x="28" y="43"/>
                    <a:pt x="29" y="41"/>
                    <a:pt x="31" y="38"/>
                  </a:cubicBezTo>
                  <a:cubicBezTo>
                    <a:pt x="53" y="0"/>
                    <a:pt x="53" y="0"/>
                    <a:pt x="53" y="0"/>
                  </a:cubicBezTo>
                </a:path>
              </a:pathLst>
            </a:custGeom>
            <a:solidFill>
              <a:srgbClr val="DEAB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7" name="ïṩļíďé"/>
            <p:cNvSpPr/>
            <p:nvPr/>
          </p:nvSpPr>
          <p:spPr bwMode="auto">
            <a:xfrm>
              <a:off x="6719094" y="2592388"/>
              <a:ext cx="134938" cy="158750"/>
            </a:xfrm>
            <a:custGeom>
              <a:avLst/>
              <a:gdLst>
                <a:gd name="T0" fmla="*/ 84 w 84"/>
                <a:gd name="T1" fmla="*/ 0 h 100"/>
                <a:gd name="T2" fmla="*/ 25 w 84"/>
                <a:gd name="T3" fmla="*/ 36 h 100"/>
                <a:gd name="T4" fmla="*/ 21 w 84"/>
                <a:gd name="T5" fmla="*/ 40 h 100"/>
                <a:gd name="T6" fmla="*/ 9 w 84"/>
                <a:gd name="T7" fmla="*/ 64 h 100"/>
                <a:gd name="T8" fmla="*/ 0 w 84"/>
                <a:gd name="T9" fmla="*/ 94 h 100"/>
                <a:gd name="T10" fmla="*/ 5 w 84"/>
                <a:gd name="T11" fmla="*/ 100 h 100"/>
                <a:gd name="T12" fmla="*/ 5 w 84"/>
                <a:gd name="T13" fmla="*/ 100 h 100"/>
                <a:gd name="T14" fmla="*/ 10 w 84"/>
                <a:gd name="T15" fmla="*/ 96 h 100"/>
                <a:gd name="T16" fmla="*/ 10 w 84"/>
                <a:gd name="T17" fmla="*/ 96 h 100"/>
                <a:gd name="T18" fmla="*/ 10 w 84"/>
                <a:gd name="T19" fmla="*/ 95 h 100"/>
                <a:gd name="T20" fmla="*/ 27 w 84"/>
                <a:gd name="T21" fmla="*/ 49 h 100"/>
                <a:gd name="T22" fmla="*/ 54 w 84"/>
                <a:gd name="T23" fmla="*/ 17 h 100"/>
                <a:gd name="T24" fmla="*/ 79 w 84"/>
                <a:gd name="T25" fmla="*/ 3 h 100"/>
                <a:gd name="T26" fmla="*/ 84 w 84"/>
                <a:gd name="T2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4" h="100">
                  <a:moveTo>
                    <a:pt x="84" y="0"/>
                  </a:moveTo>
                  <a:cubicBezTo>
                    <a:pt x="61" y="7"/>
                    <a:pt x="41" y="19"/>
                    <a:pt x="25" y="36"/>
                  </a:cubicBezTo>
                  <a:cubicBezTo>
                    <a:pt x="24" y="37"/>
                    <a:pt x="22" y="38"/>
                    <a:pt x="21" y="40"/>
                  </a:cubicBezTo>
                  <a:cubicBezTo>
                    <a:pt x="16" y="48"/>
                    <a:pt x="12" y="56"/>
                    <a:pt x="9" y="64"/>
                  </a:cubicBezTo>
                  <a:cubicBezTo>
                    <a:pt x="2" y="81"/>
                    <a:pt x="1" y="94"/>
                    <a:pt x="0" y="94"/>
                  </a:cubicBezTo>
                  <a:cubicBezTo>
                    <a:pt x="0" y="97"/>
                    <a:pt x="2" y="100"/>
                    <a:pt x="5" y="100"/>
                  </a:cubicBezTo>
                  <a:cubicBezTo>
                    <a:pt x="5" y="100"/>
                    <a:pt x="5" y="100"/>
                    <a:pt x="5" y="100"/>
                  </a:cubicBezTo>
                  <a:cubicBezTo>
                    <a:pt x="8" y="100"/>
                    <a:pt x="10" y="98"/>
                    <a:pt x="10" y="96"/>
                  </a:cubicBezTo>
                  <a:cubicBezTo>
                    <a:pt x="10" y="96"/>
                    <a:pt x="10" y="96"/>
                    <a:pt x="10" y="96"/>
                  </a:cubicBezTo>
                  <a:cubicBezTo>
                    <a:pt x="10" y="95"/>
                    <a:pt x="10" y="95"/>
                    <a:pt x="10" y="95"/>
                  </a:cubicBezTo>
                  <a:cubicBezTo>
                    <a:pt x="11" y="93"/>
                    <a:pt x="14" y="71"/>
                    <a:pt x="27" y="49"/>
                  </a:cubicBezTo>
                  <a:cubicBezTo>
                    <a:pt x="34" y="38"/>
                    <a:pt x="43" y="26"/>
                    <a:pt x="54" y="17"/>
                  </a:cubicBezTo>
                  <a:cubicBezTo>
                    <a:pt x="62" y="12"/>
                    <a:pt x="70" y="7"/>
                    <a:pt x="79" y="3"/>
                  </a:cubicBezTo>
                  <a:cubicBezTo>
                    <a:pt x="81" y="2"/>
                    <a:pt x="82" y="1"/>
                    <a:pt x="84" y="0"/>
                  </a:cubicBezTo>
                </a:path>
              </a:pathLst>
            </a:custGeom>
            <a:solidFill>
              <a:srgbClr val="DEAB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8" name="ïṡḻîḑe"/>
            <p:cNvSpPr/>
            <p:nvPr/>
          </p:nvSpPr>
          <p:spPr bwMode="auto">
            <a:xfrm>
              <a:off x="6754019" y="2571750"/>
              <a:ext cx="131763" cy="84138"/>
            </a:xfrm>
            <a:custGeom>
              <a:avLst/>
              <a:gdLst>
                <a:gd name="T0" fmla="*/ 79 w 83"/>
                <a:gd name="T1" fmla="*/ 0 h 52"/>
                <a:gd name="T2" fmla="*/ 78 w 83"/>
                <a:gd name="T3" fmla="*/ 0 h 52"/>
                <a:gd name="T4" fmla="*/ 26 w 83"/>
                <a:gd name="T5" fmla="*/ 22 h 52"/>
                <a:gd name="T6" fmla="*/ 0 w 83"/>
                <a:gd name="T7" fmla="*/ 52 h 52"/>
                <a:gd name="T8" fmla="*/ 4 w 83"/>
                <a:gd name="T9" fmla="*/ 48 h 52"/>
                <a:gd name="T10" fmla="*/ 63 w 83"/>
                <a:gd name="T11" fmla="*/ 12 h 52"/>
                <a:gd name="T12" fmla="*/ 83 w 83"/>
                <a:gd name="T13" fmla="*/ 2 h 52"/>
                <a:gd name="T14" fmla="*/ 79 w 83"/>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52">
                  <a:moveTo>
                    <a:pt x="79" y="0"/>
                  </a:moveTo>
                  <a:cubicBezTo>
                    <a:pt x="79" y="0"/>
                    <a:pt x="79" y="0"/>
                    <a:pt x="78" y="0"/>
                  </a:cubicBezTo>
                  <a:cubicBezTo>
                    <a:pt x="57" y="3"/>
                    <a:pt x="40" y="12"/>
                    <a:pt x="26" y="22"/>
                  </a:cubicBezTo>
                  <a:cubicBezTo>
                    <a:pt x="15" y="31"/>
                    <a:pt x="7" y="41"/>
                    <a:pt x="0" y="52"/>
                  </a:cubicBezTo>
                  <a:cubicBezTo>
                    <a:pt x="1" y="50"/>
                    <a:pt x="3" y="49"/>
                    <a:pt x="4" y="48"/>
                  </a:cubicBezTo>
                  <a:cubicBezTo>
                    <a:pt x="20" y="31"/>
                    <a:pt x="40" y="19"/>
                    <a:pt x="63" y="12"/>
                  </a:cubicBezTo>
                  <a:cubicBezTo>
                    <a:pt x="69" y="8"/>
                    <a:pt x="76" y="5"/>
                    <a:pt x="83" y="2"/>
                  </a:cubicBezTo>
                  <a:cubicBezTo>
                    <a:pt x="82" y="1"/>
                    <a:pt x="81" y="0"/>
                    <a:pt x="79"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9" name="íslíḋé"/>
            <p:cNvSpPr/>
            <p:nvPr/>
          </p:nvSpPr>
          <p:spPr bwMode="auto">
            <a:xfrm>
              <a:off x="6846094" y="2584450"/>
              <a:ext cx="39688" cy="12700"/>
            </a:xfrm>
            <a:custGeom>
              <a:avLst/>
              <a:gdLst>
                <a:gd name="T0" fmla="*/ 25 w 25"/>
                <a:gd name="T1" fmla="*/ 0 h 7"/>
                <a:gd name="T2" fmla="*/ 5 w 25"/>
                <a:gd name="T3" fmla="*/ 4 h 7"/>
                <a:gd name="T4" fmla="*/ 0 w 25"/>
                <a:gd name="T5" fmla="*/ 7 h 7"/>
                <a:gd name="T6" fmla="*/ 22 w 25"/>
                <a:gd name="T7" fmla="*/ 2 h 7"/>
                <a:gd name="T8" fmla="*/ 25 w 25"/>
                <a:gd name="T9" fmla="*/ 0 h 7"/>
              </a:gdLst>
              <a:ahLst/>
              <a:cxnLst>
                <a:cxn ang="0">
                  <a:pos x="T0" y="T1"/>
                </a:cxn>
                <a:cxn ang="0">
                  <a:pos x="T2" y="T3"/>
                </a:cxn>
                <a:cxn ang="0">
                  <a:pos x="T4" y="T5"/>
                </a:cxn>
                <a:cxn ang="0">
                  <a:pos x="T6" y="T7"/>
                </a:cxn>
                <a:cxn ang="0">
                  <a:pos x="T8" y="T9"/>
                </a:cxn>
              </a:cxnLst>
              <a:rect l="0" t="0" r="r" b="b"/>
              <a:pathLst>
                <a:path w="25" h="7">
                  <a:moveTo>
                    <a:pt x="25" y="0"/>
                  </a:moveTo>
                  <a:cubicBezTo>
                    <a:pt x="18" y="1"/>
                    <a:pt x="11" y="2"/>
                    <a:pt x="5" y="4"/>
                  </a:cubicBezTo>
                  <a:cubicBezTo>
                    <a:pt x="3" y="5"/>
                    <a:pt x="2" y="6"/>
                    <a:pt x="0" y="7"/>
                  </a:cubicBezTo>
                  <a:cubicBezTo>
                    <a:pt x="7" y="5"/>
                    <a:pt x="14" y="3"/>
                    <a:pt x="22" y="2"/>
                  </a:cubicBezTo>
                  <a:cubicBezTo>
                    <a:pt x="23" y="2"/>
                    <a:pt x="25" y="1"/>
                    <a:pt x="25" y="0"/>
                  </a:cubicBezTo>
                </a:path>
              </a:pathLst>
            </a:custGeom>
            <a:solidFill>
              <a:srgbClr val="C489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0" name="ïsļîdê"/>
            <p:cNvSpPr/>
            <p:nvPr/>
          </p:nvSpPr>
          <p:spPr bwMode="auto">
            <a:xfrm>
              <a:off x="6854032" y="2574925"/>
              <a:ext cx="33338" cy="17463"/>
            </a:xfrm>
            <a:custGeom>
              <a:avLst/>
              <a:gdLst>
                <a:gd name="T0" fmla="*/ 20 w 21"/>
                <a:gd name="T1" fmla="*/ 0 h 10"/>
                <a:gd name="T2" fmla="*/ 0 w 21"/>
                <a:gd name="T3" fmla="*/ 10 h 10"/>
                <a:gd name="T4" fmla="*/ 20 w 21"/>
                <a:gd name="T5" fmla="*/ 6 h 10"/>
                <a:gd name="T6" fmla="*/ 21 w 21"/>
                <a:gd name="T7" fmla="*/ 2 h 10"/>
                <a:gd name="T8" fmla="*/ 20 w 21"/>
                <a:gd name="T9" fmla="*/ 0 h 10"/>
              </a:gdLst>
              <a:ahLst/>
              <a:cxnLst>
                <a:cxn ang="0">
                  <a:pos x="T0" y="T1"/>
                </a:cxn>
                <a:cxn ang="0">
                  <a:pos x="T2" y="T3"/>
                </a:cxn>
                <a:cxn ang="0">
                  <a:pos x="T4" y="T5"/>
                </a:cxn>
                <a:cxn ang="0">
                  <a:pos x="T6" y="T7"/>
                </a:cxn>
                <a:cxn ang="0">
                  <a:pos x="T8" y="T9"/>
                </a:cxn>
              </a:cxnLst>
              <a:rect l="0" t="0" r="r" b="b"/>
              <a:pathLst>
                <a:path w="21" h="10">
                  <a:moveTo>
                    <a:pt x="20" y="0"/>
                  </a:moveTo>
                  <a:cubicBezTo>
                    <a:pt x="13" y="3"/>
                    <a:pt x="6" y="6"/>
                    <a:pt x="0" y="10"/>
                  </a:cubicBezTo>
                  <a:cubicBezTo>
                    <a:pt x="6" y="8"/>
                    <a:pt x="13" y="7"/>
                    <a:pt x="20" y="6"/>
                  </a:cubicBezTo>
                  <a:cubicBezTo>
                    <a:pt x="21" y="5"/>
                    <a:pt x="21" y="4"/>
                    <a:pt x="21" y="2"/>
                  </a:cubicBezTo>
                  <a:cubicBezTo>
                    <a:pt x="21" y="1"/>
                    <a:pt x="21" y="1"/>
                    <a:pt x="20"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1" name="íṡ1îḑé"/>
            <p:cNvSpPr/>
            <p:nvPr/>
          </p:nvSpPr>
          <p:spPr bwMode="auto">
            <a:xfrm>
              <a:off x="6957219" y="2711450"/>
              <a:ext cx="220663" cy="141288"/>
            </a:xfrm>
            <a:custGeom>
              <a:avLst/>
              <a:gdLst>
                <a:gd name="T0" fmla="*/ 73 w 138"/>
                <a:gd name="T1" fmla="*/ 0 h 88"/>
                <a:gd name="T2" fmla="*/ 64 w 138"/>
                <a:gd name="T3" fmla="*/ 0 h 88"/>
                <a:gd name="T4" fmla="*/ 19 w 138"/>
                <a:gd name="T5" fmla="*/ 19 h 88"/>
                <a:gd name="T6" fmla="*/ 0 w 138"/>
                <a:gd name="T7" fmla="*/ 65 h 88"/>
                <a:gd name="T8" fmla="*/ 0 w 138"/>
                <a:gd name="T9" fmla="*/ 88 h 88"/>
                <a:gd name="T10" fmla="*/ 138 w 138"/>
                <a:gd name="T11" fmla="*/ 88 h 88"/>
                <a:gd name="T12" fmla="*/ 138 w 138"/>
                <a:gd name="T13" fmla="*/ 65 h 88"/>
                <a:gd name="T14" fmla="*/ 119 w 138"/>
                <a:gd name="T15" fmla="*/ 19 h 88"/>
                <a:gd name="T16" fmla="*/ 73 w 138"/>
                <a:gd name="T1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88">
                  <a:moveTo>
                    <a:pt x="73" y="0"/>
                  </a:moveTo>
                  <a:cubicBezTo>
                    <a:pt x="64" y="0"/>
                    <a:pt x="64" y="0"/>
                    <a:pt x="64" y="0"/>
                  </a:cubicBezTo>
                  <a:cubicBezTo>
                    <a:pt x="47" y="0"/>
                    <a:pt x="30" y="8"/>
                    <a:pt x="19" y="19"/>
                  </a:cubicBezTo>
                  <a:cubicBezTo>
                    <a:pt x="7" y="31"/>
                    <a:pt x="0" y="47"/>
                    <a:pt x="0" y="65"/>
                  </a:cubicBezTo>
                  <a:cubicBezTo>
                    <a:pt x="0" y="88"/>
                    <a:pt x="0" y="88"/>
                    <a:pt x="0" y="88"/>
                  </a:cubicBezTo>
                  <a:cubicBezTo>
                    <a:pt x="138" y="88"/>
                    <a:pt x="138" y="88"/>
                    <a:pt x="138" y="88"/>
                  </a:cubicBezTo>
                  <a:cubicBezTo>
                    <a:pt x="138" y="65"/>
                    <a:pt x="138" y="65"/>
                    <a:pt x="138" y="65"/>
                  </a:cubicBezTo>
                  <a:cubicBezTo>
                    <a:pt x="138" y="47"/>
                    <a:pt x="131" y="31"/>
                    <a:pt x="119" y="19"/>
                  </a:cubicBezTo>
                  <a:cubicBezTo>
                    <a:pt x="107" y="8"/>
                    <a:pt x="91" y="0"/>
                    <a:pt x="73" y="0"/>
                  </a:cubicBezTo>
                </a:path>
              </a:pathLst>
            </a:custGeom>
            <a:solidFill>
              <a:srgbClr val="DEAB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2" name="îşḻïdè"/>
            <p:cNvSpPr/>
            <p:nvPr/>
          </p:nvSpPr>
          <p:spPr bwMode="auto">
            <a:xfrm>
              <a:off x="6941344" y="2695575"/>
              <a:ext cx="236538" cy="157163"/>
            </a:xfrm>
            <a:custGeom>
              <a:avLst/>
              <a:gdLst>
                <a:gd name="T0" fmla="*/ 83 w 148"/>
                <a:gd name="T1" fmla="*/ 0 h 98"/>
                <a:gd name="T2" fmla="*/ 74 w 148"/>
                <a:gd name="T3" fmla="*/ 0 h 98"/>
                <a:gd name="T4" fmla="*/ 0 w 148"/>
                <a:gd name="T5" fmla="*/ 75 h 98"/>
                <a:gd name="T6" fmla="*/ 0 w 148"/>
                <a:gd name="T7" fmla="*/ 98 h 98"/>
                <a:gd name="T8" fmla="*/ 148 w 148"/>
                <a:gd name="T9" fmla="*/ 98 h 98"/>
                <a:gd name="T10" fmla="*/ 10 w 148"/>
                <a:gd name="T11" fmla="*/ 98 h 98"/>
                <a:gd name="T12" fmla="*/ 10 w 148"/>
                <a:gd name="T13" fmla="*/ 75 h 98"/>
                <a:gd name="T14" fmla="*/ 29 w 148"/>
                <a:gd name="T15" fmla="*/ 29 h 98"/>
                <a:gd name="T16" fmla="*/ 74 w 148"/>
                <a:gd name="T17" fmla="*/ 10 h 98"/>
                <a:gd name="T18" fmla="*/ 83 w 148"/>
                <a:gd name="T19" fmla="*/ 10 h 98"/>
                <a:gd name="T20" fmla="*/ 129 w 148"/>
                <a:gd name="T21" fmla="*/ 29 h 98"/>
                <a:gd name="T22" fmla="*/ 148 w 148"/>
                <a:gd name="T23" fmla="*/ 75 h 98"/>
                <a:gd name="T24" fmla="*/ 148 w 148"/>
                <a:gd name="T25" fmla="*/ 71 h 98"/>
                <a:gd name="T26" fmla="*/ 141 w 148"/>
                <a:gd name="T27" fmla="*/ 28 h 98"/>
                <a:gd name="T28" fmla="*/ 83 w 148"/>
                <a:gd name="T2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8" h="98">
                  <a:moveTo>
                    <a:pt x="83" y="0"/>
                  </a:moveTo>
                  <a:cubicBezTo>
                    <a:pt x="74" y="0"/>
                    <a:pt x="74" y="0"/>
                    <a:pt x="74" y="0"/>
                  </a:cubicBezTo>
                  <a:cubicBezTo>
                    <a:pt x="33" y="0"/>
                    <a:pt x="0" y="34"/>
                    <a:pt x="0" y="75"/>
                  </a:cubicBezTo>
                  <a:cubicBezTo>
                    <a:pt x="0" y="98"/>
                    <a:pt x="0" y="98"/>
                    <a:pt x="0" y="98"/>
                  </a:cubicBezTo>
                  <a:cubicBezTo>
                    <a:pt x="148" y="98"/>
                    <a:pt x="148" y="98"/>
                    <a:pt x="148" y="98"/>
                  </a:cubicBezTo>
                  <a:cubicBezTo>
                    <a:pt x="10" y="98"/>
                    <a:pt x="10" y="98"/>
                    <a:pt x="10" y="98"/>
                  </a:cubicBezTo>
                  <a:cubicBezTo>
                    <a:pt x="10" y="75"/>
                    <a:pt x="10" y="75"/>
                    <a:pt x="10" y="75"/>
                  </a:cubicBezTo>
                  <a:cubicBezTo>
                    <a:pt x="10" y="57"/>
                    <a:pt x="17" y="41"/>
                    <a:pt x="29" y="29"/>
                  </a:cubicBezTo>
                  <a:cubicBezTo>
                    <a:pt x="40" y="18"/>
                    <a:pt x="57" y="10"/>
                    <a:pt x="74" y="10"/>
                  </a:cubicBezTo>
                  <a:cubicBezTo>
                    <a:pt x="83" y="10"/>
                    <a:pt x="83" y="10"/>
                    <a:pt x="83" y="10"/>
                  </a:cubicBezTo>
                  <a:cubicBezTo>
                    <a:pt x="101" y="10"/>
                    <a:pt x="117" y="18"/>
                    <a:pt x="129" y="29"/>
                  </a:cubicBezTo>
                  <a:cubicBezTo>
                    <a:pt x="141" y="41"/>
                    <a:pt x="148" y="57"/>
                    <a:pt x="148" y="75"/>
                  </a:cubicBezTo>
                  <a:cubicBezTo>
                    <a:pt x="148" y="71"/>
                    <a:pt x="148" y="71"/>
                    <a:pt x="148" y="71"/>
                  </a:cubicBezTo>
                  <a:cubicBezTo>
                    <a:pt x="148" y="56"/>
                    <a:pt x="146" y="42"/>
                    <a:pt x="141" y="28"/>
                  </a:cubicBezTo>
                  <a:cubicBezTo>
                    <a:pt x="128" y="11"/>
                    <a:pt x="107" y="0"/>
                    <a:pt x="83" y="0"/>
                  </a:cubicBezTo>
                </a:path>
              </a:pathLst>
            </a:custGeom>
            <a:solidFill>
              <a:srgbClr val="DEAB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3" name="ïśḻíďé"/>
            <p:cNvSpPr/>
            <p:nvPr/>
          </p:nvSpPr>
          <p:spPr bwMode="auto">
            <a:xfrm>
              <a:off x="6941344" y="2740025"/>
              <a:ext cx="254000" cy="128588"/>
            </a:xfrm>
            <a:custGeom>
              <a:avLst/>
              <a:gdLst>
                <a:gd name="T0" fmla="*/ 153 w 158"/>
                <a:gd name="T1" fmla="*/ 75 h 80"/>
                <a:gd name="T2" fmla="*/ 153 w 158"/>
                <a:gd name="T3" fmla="*/ 75 h 80"/>
                <a:gd name="T4" fmla="*/ 153 w 158"/>
                <a:gd name="T5" fmla="*/ 70 h 80"/>
                <a:gd name="T6" fmla="*/ 153 w 158"/>
                <a:gd name="T7" fmla="*/ 75 h 80"/>
                <a:gd name="T8" fmla="*/ 158 w 158"/>
                <a:gd name="T9" fmla="*/ 75 h 80"/>
                <a:gd name="T10" fmla="*/ 153 w 158"/>
                <a:gd name="T11" fmla="*/ 75 h 80"/>
                <a:gd name="T12" fmla="*/ 141 w 158"/>
                <a:gd name="T13" fmla="*/ 0 h 80"/>
                <a:gd name="T14" fmla="*/ 148 w 158"/>
                <a:gd name="T15" fmla="*/ 43 h 80"/>
                <a:gd name="T16" fmla="*/ 148 w 158"/>
                <a:gd name="T17" fmla="*/ 47 h 80"/>
                <a:gd name="T18" fmla="*/ 148 w 158"/>
                <a:gd name="T19" fmla="*/ 47 h 80"/>
                <a:gd name="T20" fmla="*/ 148 w 158"/>
                <a:gd name="T21" fmla="*/ 70 h 80"/>
                <a:gd name="T22" fmla="*/ 0 w 158"/>
                <a:gd name="T23" fmla="*/ 70 h 80"/>
                <a:gd name="T24" fmla="*/ 0 w 158"/>
                <a:gd name="T25" fmla="*/ 80 h 80"/>
                <a:gd name="T26" fmla="*/ 158 w 158"/>
                <a:gd name="T27" fmla="*/ 80 h 80"/>
                <a:gd name="T28" fmla="*/ 158 w 158"/>
                <a:gd name="T29" fmla="*/ 76 h 80"/>
                <a:gd name="T30" fmla="*/ 158 w 158"/>
                <a:gd name="T31" fmla="*/ 75 h 80"/>
                <a:gd name="T32" fmla="*/ 153 w 158"/>
                <a:gd name="T33" fmla="*/ 75 h 80"/>
                <a:gd name="T34" fmla="*/ 153 w 158"/>
                <a:gd name="T35" fmla="*/ 70 h 80"/>
                <a:gd name="T36" fmla="*/ 153 w 158"/>
                <a:gd name="T37" fmla="*/ 75 h 80"/>
                <a:gd name="T38" fmla="*/ 158 w 158"/>
                <a:gd name="T39" fmla="*/ 75 h 80"/>
                <a:gd name="T40" fmla="*/ 158 w 158"/>
                <a:gd name="T41" fmla="*/ 47 h 80"/>
                <a:gd name="T42" fmla="*/ 141 w 158"/>
                <a:gd name="T4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8" h="80">
                  <a:moveTo>
                    <a:pt x="153" y="75"/>
                  </a:moveTo>
                  <a:cubicBezTo>
                    <a:pt x="153" y="75"/>
                    <a:pt x="153" y="75"/>
                    <a:pt x="153" y="75"/>
                  </a:cubicBezTo>
                  <a:cubicBezTo>
                    <a:pt x="153" y="70"/>
                    <a:pt x="153" y="70"/>
                    <a:pt x="153" y="70"/>
                  </a:cubicBezTo>
                  <a:cubicBezTo>
                    <a:pt x="153" y="75"/>
                    <a:pt x="153" y="75"/>
                    <a:pt x="153" y="75"/>
                  </a:cubicBezTo>
                  <a:cubicBezTo>
                    <a:pt x="158" y="75"/>
                    <a:pt x="158" y="75"/>
                    <a:pt x="158" y="75"/>
                  </a:cubicBezTo>
                  <a:cubicBezTo>
                    <a:pt x="153" y="75"/>
                    <a:pt x="153" y="75"/>
                    <a:pt x="153" y="75"/>
                  </a:cubicBezTo>
                  <a:moveTo>
                    <a:pt x="141" y="0"/>
                  </a:moveTo>
                  <a:cubicBezTo>
                    <a:pt x="146" y="14"/>
                    <a:pt x="148" y="28"/>
                    <a:pt x="148" y="43"/>
                  </a:cubicBezTo>
                  <a:cubicBezTo>
                    <a:pt x="148" y="47"/>
                    <a:pt x="148" y="47"/>
                    <a:pt x="148" y="47"/>
                  </a:cubicBezTo>
                  <a:cubicBezTo>
                    <a:pt x="148" y="47"/>
                    <a:pt x="148" y="47"/>
                    <a:pt x="148" y="47"/>
                  </a:cubicBezTo>
                  <a:cubicBezTo>
                    <a:pt x="148" y="70"/>
                    <a:pt x="148" y="70"/>
                    <a:pt x="148" y="70"/>
                  </a:cubicBezTo>
                  <a:cubicBezTo>
                    <a:pt x="0" y="70"/>
                    <a:pt x="0" y="70"/>
                    <a:pt x="0" y="70"/>
                  </a:cubicBezTo>
                  <a:cubicBezTo>
                    <a:pt x="0" y="80"/>
                    <a:pt x="0" y="80"/>
                    <a:pt x="0" y="80"/>
                  </a:cubicBezTo>
                  <a:cubicBezTo>
                    <a:pt x="158" y="80"/>
                    <a:pt x="158" y="80"/>
                    <a:pt x="158" y="80"/>
                  </a:cubicBezTo>
                  <a:cubicBezTo>
                    <a:pt x="158" y="76"/>
                    <a:pt x="158" y="76"/>
                    <a:pt x="158" y="76"/>
                  </a:cubicBezTo>
                  <a:cubicBezTo>
                    <a:pt x="158" y="75"/>
                    <a:pt x="158" y="75"/>
                    <a:pt x="158" y="75"/>
                  </a:cubicBezTo>
                  <a:cubicBezTo>
                    <a:pt x="153" y="75"/>
                    <a:pt x="153" y="75"/>
                    <a:pt x="153" y="75"/>
                  </a:cubicBezTo>
                  <a:cubicBezTo>
                    <a:pt x="153" y="70"/>
                    <a:pt x="153" y="70"/>
                    <a:pt x="153" y="70"/>
                  </a:cubicBezTo>
                  <a:cubicBezTo>
                    <a:pt x="153" y="75"/>
                    <a:pt x="153" y="75"/>
                    <a:pt x="153" y="75"/>
                  </a:cubicBezTo>
                  <a:cubicBezTo>
                    <a:pt x="158" y="75"/>
                    <a:pt x="158" y="75"/>
                    <a:pt x="158" y="75"/>
                  </a:cubicBezTo>
                  <a:cubicBezTo>
                    <a:pt x="158" y="47"/>
                    <a:pt x="158" y="47"/>
                    <a:pt x="158" y="47"/>
                  </a:cubicBezTo>
                  <a:cubicBezTo>
                    <a:pt x="158" y="29"/>
                    <a:pt x="152" y="13"/>
                    <a:pt x="141"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4" name="ïṩľíḓé"/>
            <p:cNvSpPr/>
            <p:nvPr/>
          </p:nvSpPr>
          <p:spPr bwMode="auto">
            <a:xfrm>
              <a:off x="6723857" y="2908300"/>
              <a:ext cx="307975" cy="33338"/>
            </a:xfrm>
            <a:custGeom>
              <a:avLst/>
              <a:gdLst>
                <a:gd name="T0" fmla="*/ 188 w 192"/>
                <a:gd name="T1" fmla="*/ 0 h 20"/>
                <a:gd name="T2" fmla="*/ 0 w 192"/>
                <a:gd name="T3" fmla="*/ 0 h 20"/>
                <a:gd name="T4" fmla="*/ 0 w 192"/>
                <a:gd name="T5" fmla="*/ 4 h 20"/>
                <a:gd name="T6" fmla="*/ 0 w 192"/>
                <a:gd name="T7" fmla="*/ 5 h 20"/>
                <a:gd name="T8" fmla="*/ 2 w 192"/>
                <a:gd name="T9" fmla="*/ 5 h 20"/>
                <a:gd name="T10" fmla="*/ 37 w 192"/>
                <a:gd name="T11" fmla="*/ 5 h 20"/>
                <a:gd name="T12" fmla="*/ 48 w 192"/>
                <a:gd name="T13" fmla="*/ 17 h 20"/>
                <a:gd name="T14" fmla="*/ 48 w 192"/>
                <a:gd name="T15" fmla="*/ 20 h 20"/>
                <a:gd name="T16" fmla="*/ 79 w 192"/>
                <a:gd name="T17" fmla="*/ 20 h 20"/>
                <a:gd name="T18" fmla="*/ 79 w 192"/>
                <a:gd name="T19" fmla="*/ 17 h 20"/>
                <a:gd name="T20" fmla="*/ 90 w 192"/>
                <a:gd name="T21" fmla="*/ 5 h 20"/>
                <a:gd name="T22" fmla="*/ 143 w 192"/>
                <a:gd name="T23" fmla="*/ 5 h 20"/>
                <a:gd name="T24" fmla="*/ 155 w 192"/>
                <a:gd name="T25" fmla="*/ 17 h 20"/>
                <a:gd name="T26" fmla="*/ 155 w 192"/>
                <a:gd name="T27" fmla="*/ 20 h 20"/>
                <a:gd name="T28" fmla="*/ 192 w 192"/>
                <a:gd name="T29" fmla="*/ 20 h 20"/>
                <a:gd name="T30" fmla="*/ 188 w 192"/>
                <a:gd name="T3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20">
                  <a:moveTo>
                    <a:pt x="188" y="0"/>
                  </a:moveTo>
                  <a:cubicBezTo>
                    <a:pt x="0" y="0"/>
                    <a:pt x="0" y="0"/>
                    <a:pt x="0" y="0"/>
                  </a:cubicBezTo>
                  <a:cubicBezTo>
                    <a:pt x="0" y="4"/>
                    <a:pt x="0" y="4"/>
                    <a:pt x="0" y="4"/>
                  </a:cubicBezTo>
                  <a:cubicBezTo>
                    <a:pt x="0" y="5"/>
                    <a:pt x="0" y="5"/>
                    <a:pt x="0" y="5"/>
                  </a:cubicBezTo>
                  <a:cubicBezTo>
                    <a:pt x="1" y="5"/>
                    <a:pt x="1" y="5"/>
                    <a:pt x="2" y="5"/>
                  </a:cubicBezTo>
                  <a:cubicBezTo>
                    <a:pt x="37" y="5"/>
                    <a:pt x="37" y="5"/>
                    <a:pt x="37" y="5"/>
                  </a:cubicBezTo>
                  <a:cubicBezTo>
                    <a:pt x="43" y="5"/>
                    <a:pt x="48" y="10"/>
                    <a:pt x="48" y="17"/>
                  </a:cubicBezTo>
                  <a:cubicBezTo>
                    <a:pt x="48" y="20"/>
                    <a:pt x="48" y="20"/>
                    <a:pt x="48" y="20"/>
                  </a:cubicBezTo>
                  <a:cubicBezTo>
                    <a:pt x="79" y="20"/>
                    <a:pt x="79" y="20"/>
                    <a:pt x="79" y="20"/>
                  </a:cubicBezTo>
                  <a:cubicBezTo>
                    <a:pt x="79" y="17"/>
                    <a:pt x="79" y="17"/>
                    <a:pt x="79" y="17"/>
                  </a:cubicBezTo>
                  <a:cubicBezTo>
                    <a:pt x="79" y="10"/>
                    <a:pt x="84" y="5"/>
                    <a:pt x="90" y="5"/>
                  </a:cubicBezTo>
                  <a:cubicBezTo>
                    <a:pt x="143" y="5"/>
                    <a:pt x="143" y="5"/>
                    <a:pt x="143" y="5"/>
                  </a:cubicBezTo>
                  <a:cubicBezTo>
                    <a:pt x="149" y="5"/>
                    <a:pt x="155" y="10"/>
                    <a:pt x="155" y="17"/>
                  </a:cubicBezTo>
                  <a:cubicBezTo>
                    <a:pt x="155" y="20"/>
                    <a:pt x="155" y="20"/>
                    <a:pt x="155" y="20"/>
                  </a:cubicBezTo>
                  <a:cubicBezTo>
                    <a:pt x="192" y="20"/>
                    <a:pt x="192" y="20"/>
                    <a:pt x="192" y="20"/>
                  </a:cubicBezTo>
                  <a:cubicBezTo>
                    <a:pt x="188" y="0"/>
                    <a:pt x="188" y="0"/>
                    <a:pt x="188" y="0"/>
                  </a:cubicBezTo>
                </a:path>
              </a:pathLst>
            </a:custGeom>
            <a:solidFill>
              <a:srgbClr val="DEBDB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5" name="iŝḷiďê"/>
            <p:cNvSpPr/>
            <p:nvPr/>
          </p:nvSpPr>
          <p:spPr bwMode="auto">
            <a:xfrm>
              <a:off x="6714332" y="2908300"/>
              <a:ext cx="9525" cy="14288"/>
            </a:xfrm>
            <a:custGeom>
              <a:avLst/>
              <a:gdLst>
                <a:gd name="T0" fmla="*/ 6 w 6"/>
                <a:gd name="T1" fmla="*/ 0 h 9"/>
                <a:gd name="T2" fmla="*/ 0 w 6"/>
                <a:gd name="T3" fmla="*/ 0 h 9"/>
                <a:gd name="T4" fmla="*/ 0 w 6"/>
                <a:gd name="T5" fmla="*/ 9 h 9"/>
                <a:gd name="T6" fmla="*/ 6 w 6"/>
                <a:gd name="T7" fmla="*/ 5 h 9"/>
                <a:gd name="T8" fmla="*/ 6 w 6"/>
                <a:gd name="T9" fmla="*/ 4 h 9"/>
                <a:gd name="T10" fmla="*/ 6 w 6"/>
                <a:gd name="T11" fmla="*/ 0 h 9"/>
              </a:gdLst>
              <a:ahLst/>
              <a:cxnLst>
                <a:cxn ang="0">
                  <a:pos x="T0" y="T1"/>
                </a:cxn>
                <a:cxn ang="0">
                  <a:pos x="T2" y="T3"/>
                </a:cxn>
                <a:cxn ang="0">
                  <a:pos x="T4" y="T5"/>
                </a:cxn>
                <a:cxn ang="0">
                  <a:pos x="T6" y="T7"/>
                </a:cxn>
                <a:cxn ang="0">
                  <a:pos x="T8" y="T9"/>
                </a:cxn>
                <a:cxn ang="0">
                  <a:pos x="T10" y="T11"/>
                </a:cxn>
              </a:cxnLst>
              <a:rect l="0" t="0" r="r" b="b"/>
              <a:pathLst>
                <a:path w="6" h="9">
                  <a:moveTo>
                    <a:pt x="6" y="0"/>
                  </a:moveTo>
                  <a:cubicBezTo>
                    <a:pt x="0" y="0"/>
                    <a:pt x="0" y="0"/>
                    <a:pt x="0" y="0"/>
                  </a:cubicBezTo>
                  <a:cubicBezTo>
                    <a:pt x="0" y="9"/>
                    <a:pt x="0" y="9"/>
                    <a:pt x="0" y="9"/>
                  </a:cubicBezTo>
                  <a:cubicBezTo>
                    <a:pt x="1" y="7"/>
                    <a:pt x="4" y="6"/>
                    <a:pt x="6" y="5"/>
                  </a:cubicBezTo>
                  <a:cubicBezTo>
                    <a:pt x="6" y="4"/>
                    <a:pt x="6" y="4"/>
                    <a:pt x="6" y="4"/>
                  </a:cubicBezTo>
                  <a:cubicBezTo>
                    <a:pt x="6" y="0"/>
                    <a:pt x="6" y="0"/>
                    <a:pt x="6"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6" name="ïślîďé"/>
            <p:cNvSpPr/>
            <p:nvPr/>
          </p:nvSpPr>
          <p:spPr bwMode="auto">
            <a:xfrm>
              <a:off x="6866732" y="2932113"/>
              <a:ext cx="90488" cy="9525"/>
            </a:xfrm>
            <a:custGeom>
              <a:avLst/>
              <a:gdLst>
                <a:gd name="T0" fmla="*/ 54 w 56"/>
                <a:gd name="T1" fmla="*/ 0 h 5"/>
                <a:gd name="T2" fmla="*/ 1 w 56"/>
                <a:gd name="T3" fmla="*/ 0 h 5"/>
                <a:gd name="T4" fmla="*/ 0 w 56"/>
                <a:gd name="T5" fmla="*/ 2 h 5"/>
                <a:gd name="T6" fmla="*/ 0 w 56"/>
                <a:gd name="T7" fmla="*/ 5 h 5"/>
                <a:gd name="T8" fmla="*/ 56 w 56"/>
                <a:gd name="T9" fmla="*/ 5 h 5"/>
                <a:gd name="T10" fmla="*/ 56 w 56"/>
                <a:gd name="T11" fmla="*/ 2 h 5"/>
                <a:gd name="T12" fmla="*/ 54 w 5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6" h="5">
                  <a:moveTo>
                    <a:pt x="54" y="0"/>
                  </a:moveTo>
                  <a:cubicBezTo>
                    <a:pt x="1" y="0"/>
                    <a:pt x="1" y="0"/>
                    <a:pt x="1" y="0"/>
                  </a:cubicBezTo>
                  <a:cubicBezTo>
                    <a:pt x="0" y="0"/>
                    <a:pt x="0" y="1"/>
                    <a:pt x="0" y="2"/>
                  </a:cubicBezTo>
                  <a:cubicBezTo>
                    <a:pt x="0" y="5"/>
                    <a:pt x="0" y="5"/>
                    <a:pt x="0" y="5"/>
                  </a:cubicBezTo>
                  <a:cubicBezTo>
                    <a:pt x="56" y="5"/>
                    <a:pt x="56" y="5"/>
                    <a:pt x="56" y="5"/>
                  </a:cubicBezTo>
                  <a:cubicBezTo>
                    <a:pt x="56" y="2"/>
                    <a:pt x="56" y="2"/>
                    <a:pt x="56" y="2"/>
                  </a:cubicBezTo>
                  <a:cubicBezTo>
                    <a:pt x="56" y="1"/>
                    <a:pt x="55" y="0"/>
                    <a:pt x="54" y="0"/>
                  </a:cubicBezTo>
                </a:path>
              </a:pathLst>
            </a:custGeom>
            <a:solidFill>
              <a:srgbClr val="D4B4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7" name="îśḷidé"/>
            <p:cNvSpPr/>
            <p:nvPr/>
          </p:nvSpPr>
          <p:spPr bwMode="auto">
            <a:xfrm>
              <a:off x="6850857" y="2916238"/>
              <a:ext cx="122238" cy="25400"/>
            </a:xfrm>
            <a:custGeom>
              <a:avLst/>
              <a:gdLst>
                <a:gd name="T0" fmla="*/ 64 w 76"/>
                <a:gd name="T1" fmla="*/ 0 h 15"/>
                <a:gd name="T2" fmla="*/ 11 w 76"/>
                <a:gd name="T3" fmla="*/ 0 h 15"/>
                <a:gd name="T4" fmla="*/ 0 w 76"/>
                <a:gd name="T5" fmla="*/ 12 h 15"/>
                <a:gd name="T6" fmla="*/ 0 w 76"/>
                <a:gd name="T7" fmla="*/ 15 h 15"/>
                <a:gd name="T8" fmla="*/ 10 w 76"/>
                <a:gd name="T9" fmla="*/ 15 h 15"/>
                <a:gd name="T10" fmla="*/ 10 w 76"/>
                <a:gd name="T11" fmla="*/ 12 h 15"/>
                <a:gd name="T12" fmla="*/ 11 w 76"/>
                <a:gd name="T13" fmla="*/ 10 h 15"/>
                <a:gd name="T14" fmla="*/ 64 w 76"/>
                <a:gd name="T15" fmla="*/ 10 h 15"/>
                <a:gd name="T16" fmla="*/ 66 w 76"/>
                <a:gd name="T17" fmla="*/ 12 h 15"/>
                <a:gd name="T18" fmla="*/ 66 w 76"/>
                <a:gd name="T19" fmla="*/ 15 h 15"/>
                <a:gd name="T20" fmla="*/ 76 w 76"/>
                <a:gd name="T21" fmla="*/ 15 h 15"/>
                <a:gd name="T22" fmla="*/ 76 w 76"/>
                <a:gd name="T23" fmla="*/ 12 h 15"/>
                <a:gd name="T24" fmla="*/ 64 w 7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15">
                  <a:moveTo>
                    <a:pt x="64" y="0"/>
                  </a:moveTo>
                  <a:cubicBezTo>
                    <a:pt x="11" y="0"/>
                    <a:pt x="11" y="0"/>
                    <a:pt x="11" y="0"/>
                  </a:cubicBezTo>
                  <a:cubicBezTo>
                    <a:pt x="5" y="0"/>
                    <a:pt x="0" y="5"/>
                    <a:pt x="0" y="12"/>
                  </a:cubicBezTo>
                  <a:cubicBezTo>
                    <a:pt x="0" y="15"/>
                    <a:pt x="0" y="15"/>
                    <a:pt x="0" y="15"/>
                  </a:cubicBezTo>
                  <a:cubicBezTo>
                    <a:pt x="10" y="15"/>
                    <a:pt x="10" y="15"/>
                    <a:pt x="10" y="15"/>
                  </a:cubicBezTo>
                  <a:cubicBezTo>
                    <a:pt x="10" y="12"/>
                    <a:pt x="10" y="12"/>
                    <a:pt x="10" y="12"/>
                  </a:cubicBezTo>
                  <a:cubicBezTo>
                    <a:pt x="10" y="11"/>
                    <a:pt x="10" y="10"/>
                    <a:pt x="11" y="10"/>
                  </a:cubicBezTo>
                  <a:cubicBezTo>
                    <a:pt x="64" y="10"/>
                    <a:pt x="64" y="10"/>
                    <a:pt x="64" y="10"/>
                  </a:cubicBezTo>
                  <a:cubicBezTo>
                    <a:pt x="65" y="10"/>
                    <a:pt x="66" y="11"/>
                    <a:pt x="66" y="12"/>
                  </a:cubicBezTo>
                  <a:cubicBezTo>
                    <a:pt x="66" y="15"/>
                    <a:pt x="66" y="15"/>
                    <a:pt x="66" y="15"/>
                  </a:cubicBezTo>
                  <a:cubicBezTo>
                    <a:pt x="76" y="15"/>
                    <a:pt x="76" y="15"/>
                    <a:pt x="76" y="15"/>
                  </a:cubicBezTo>
                  <a:cubicBezTo>
                    <a:pt x="76" y="12"/>
                    <a:pt x="76" y="12"/>
                    <a:pt x="76" y="12"/>
                  </a:cubicBezTo>
                  <a:cubicBezTo>
                    <a:pt x="76" y="5"/>
                    <a:pt x="70" y="0"/>
                    <a:pt x="64"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8" name="iṣḻïḓê"/>
            <p:cNvSpPr/>
            <p:nvPr/>
          </p:nvSpPr>
          <p:spPr bwMode="auto">
            <a:xfrm>
              <a:off x="6723857" y="2932113"/>
              <a:ext cx="61913" cy="9525"/>
            </a:xfrm>
            <a:custGeom>
              <a:avLst/>
              <a:gdLst>
                <a:gd name="T0" fmla="*/ 37 w 38"/>
                <a:gd name="T1" fmla="*/ 0 h 5"/>
                <a:gd name="T2" fmla="*/ 2 w 38"/>
                <a:gd name="T3" fmla="*/ 0 h 5"/>
                <a:gd name="T4" fmla="*/ 0 w 38"/>
                <a:gd name="T5" fmla="*/ 2 h 5"/>
                <a:gd name="T6" fmla="*/ 0 w 38"/>
                <a:gd name="T7" fmla="*/ 5 h 5"/>
                <a:gd name="T8" fmla="*/ 38 w 38"/>
                <a:gd name="T9" fmla="*/ 5 h 5"/>
                <a:gd name="T10" fmla="*/ 38 w 38"/>
                <a:gd name="T11" fmla="*/ 2 h 5"/>
                <a:gd name="T12" fmla="*/ 37 w 3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38" h="5">
                  <a:moveTo>
                    <a:pt x="37" y="0"/>
                  </a:moveTo>
                  <a:cubicBezTo>
                    <a:pt x="2" y="0"/>
                    <a:pt x="2" y="0"/>
                    <a:pt x="2" y="0"/>
                  </a:cubicBezTo>
                  <a:cubicBezTo>
                    <a:pt x="1" y="0"/>
                    <a:pt x="0" y="1"/>
                    <a:pt x="0" y="2"/>
                  </a:cubicBezTo>
                  <a:cubicBezTo>
                    <a:pt x="0" y="5"/>
                    <a:pt x="0" y="5"/>
                    <a:pt x="0" y="5"/>
                  </a:cubicBezTo>
                  <a:cubicBezTo>
                    <a:pt x="38" y="5"/>
                    <a:pt x="38" y="5"/>
                    <a:pt x="38" y="5"/>
                  </a:cubicBezTo>
                  <a:cubicBezTo>
                    <a:pt x="38" y="2"/>
                    <a:pt x="38" y="2"/>
                    <a:pt x="38" y="2"/>
                  </a:cubicBezTo>
                  <a:cubicBezTo>
                    <a:pt x="38" y="1"/>
                    <a:pt x="38" y="0"/>
                    <a:pt x="37" y="0"/>
                  </a:cubicBezTo>
                </a:path>
              </a:pathLst>
            </a:custGeom>
            <a:solidFill>
              <a:srgbClr val="D4B4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9" name="îṩliḑé"/>
            <p:cNvSpPr/>
            <p:nvPr/>
          </p:nvSpPr>
          <p:spPr bwMode="auto">
            <a:xfrm>
              <a:off x="6714332" y="2916238"/>
              <a:ext cx="87313" cy="25400"/>
            </a:xfrm>
            <a:custGeom>
              <a:avLst/>
              <a:gdLst>
                <a:gd name="T0" fmla="*/ 43 w 54"/>
                <a:gd name="T1" fmla="*/ 0 h 15"/>
                <a:gd name="T2" fmla="*/ 8 w 54"/>
                <a:gd name="T3" fmla="*/ 0 h 15"/>
                <a:gd name="T4" fmla="*/ 6 w 54"/>
                <a:gd name="T5" fmla="*/ 0 h 15"/>
                <a:gd name="T6" fmla="*/ 0 w 54"/>
                <a:gd name="T7" fmla="*/ 4 h 15"/>
                <a:gd name="T8" fmla="*/ 0 w 54"/>
                <a:gd name="T9" fmla="*/ 15 h 15"/>
                <a:gd name="T10" fmla="*/ 6 w 54"/>
                <a:gd name="T11" fmla="*/ 15 h 15"/>
                <a:gd name="T12" fmla="*/ 6 w 54"/>
                <a:gd name="T13" fmla="*/ 12 h 15"/>
                <a:gd name="T14" fmla="*/ 8 w 54"/>
                <a:gd name="T15" fmla="*/ 10 h 15"/>
                <a:gd name="T16" fmla="*/ 43 w 54"/>
                <a:gd name="T17" fmla="*/ 10 h 15"/>
                <a:gd name="T18" fmla="*/ 44 w 54"/>
                <a:gd name="T19" fmla="*/ 12 h 15"/>
                <a:gd name="T20" fmla="*/ 44 w 54"/>
                <a:gd name="T21" fmla="*/ 15 h 15"/>
                <a:gd name="T22" fmla="*/ 54 w 54"/>
                <a:gd name="T23" fmla="*/ 15 h 15"/>
                <a:gd name="T24" fmla="*/ 54 w 54"/>
                <a:gd name="T25" fmla="*/ 12 h 15"/>
                <a:gd name="T26" fmla="*/ 43 w 54"/>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15">
                  <a:moveTo>
                    <a:pt x="43" y="0"/>
                  </a:moveTo>
                  <a:cubicBezTo>
                    <a:pt x="8" y="0"/>
                    <a:pt x="8" y="0"/>
                    <a:pt x="8" y="0"/>
                  </a:cubicBezTo>
                  <a:cubicBezTo>
                    <a:pt x="7" y="0"/>
                    <a:pt x="7" y="0"/>
                    <a:pt x="6" y="0"/>
                  </a:cubicBezTo>
                  <a:cubicBezTo>
                    <a:pt x="4" y="1"/>
                    <a:pt x="1" y="2"/>
                    <a:pt x="0" y="4"/>
                  </a:cubicBezTo>
                  <a:cubicBezTo>
                    <a:pt x="0" y="15"/>
                    <a:pt x="0" y="15"/>
                    <a:pt x="0" y="15"/>
                  </a:cubicBezTo>
                  <a:cubicBezTo>
                    <a:pt x="6" y="15"/>
                    <a:pt x="6" y="15"/>
                    <a:pt x="6" y="15"/>
                  </a:cubicBezTo>
                  <a:cubicBezTo>
                    <a:pt x="6" y="12"/>
                    <a:pt x="6" y="12"/>
                    <a:pt x="6" y="12"/>
                  </a:cubicBezTo>
                  <a:cubicBezTo>
                    <a:pt x="6" y="11"/>
                    <a:pt x="7" y="10"/>
                    <a:pt x="8" y="10"/>
                  </a:cubicBezTo>
                  <a:cubicBezTo>
                    <a:pt x="43" y="10"/>
                    <a:pt x="43" y="10"/>
                    <a:pt x="43" y="10"/>
                  </a:cubicBezTo>
                  <a:cubicBezTo>
                    <a:pt x="44" y="10"/>
                    <a:pt x="44" y="11"/>
                    <a:pt x="44" y="12"/>
                  </a:cubicBezTo>
                  <a:cubicBezTo>
                    <a:pt x="44" y="15"/>
                    <a:pt x="44" y="15"/>
                    <a:pt x="44" y="15"/>
                  </a:cubicBezTo>
                  <a:cubicBezTo>
                    <a:pt x="54" y="15"/>
                    <a:pt x="54" y="15"/>
                    <a:pt x="54" y="15"/>
                  </a:cubicBezTo>
                  <a:cubicBezTo>
                    <a:pt x="54" y="12"/>
                    <a:pt x="54" y="12"/>
                    <a:pt x="54" y="12"/>
                  </a:cubicBezTo>
                  <a:cubicBezTo>
                    <a:pt x="54" y="5"/>
                    <a:pt x="49" y="0"/>
                    <a:pt x="43"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0" name="íšļíḑê"/>
            <p:cNvSpPr/>
            <p:nvPr/>
          </p:nvSpPr>
          <p:spPr bwMode="auto">
            <a:xfrm>
              <a:off x="7041357" y="2908300"/>
              <a:ext cx="98425" cy="33338"/>
            </a:xfrm>
            <a:custGeom>
              <a:avLst/>
              <a:gdLst>
                <a:gd name="T0" fmla="*/ 62 w 62"/>
                <a:gd name="T1" fmla="*/ 0 h 21"/>
                <a:gd name="T2" fmla="*/ 0 w 62"/>
                <a:gd name="T3" fmla="*/ 0 h 21"/>
                <a:gd name="T4" fmla="*/ 5 w 62"/>
                <a:gd name="T5" fmla="*/ 21 h 21"/>
                <a:gd name="T6" fmla="*/ 62 w 62"/>
                <a:gd name="T7" fmla="*/ 21 h 21"/>
                <a:gd name="T8" fmla="*/ 62 w 62"/>
                <a:gd name="T9" fmla="*/ 0 h 21"/>
              </a:gdLst>
              <a:ahLst/>
              <a:cxnLst>
                <a:cxn ang="0">
                  <a:pos x="T0" y="T1"/>
                </a:cxn>
                <a:cxn ang="0">
                  <a:pos x="T2" y="T3"/>
                </a:cxn>
                <a:cxn ang="0">
                  <a:pos x="T4" y="T5"/>
                </a:cxn>
                <a:cxn ang="0">
                  <a:pos x="T6" y="T7"/>
                </a:cxn>
                <a:cxn ang="0">
                  <a:pos x="T8" y="T9"/>
                </a:cxn>
              </a:cxnLst>
              <a:rect l="0" t="0" r="r" b="b"/>
              <a:pathLst>
                <a:path w="62" h="21">
                  <a:moveTo>
                    <a:pt x="62" y="0"/>
                  </a:moveTo>
                  <a:lnTo>
                    <a:pt x="0" y="0"/>
                  </a:lnTo>
                  <a:lnTo>
                    <a:pt x="5" y="21"/>
                  </a:lnTo>
                  <a:lnTo>
                    <a:pt x="62" y="21"/>
                  </a:lnTo>
                  <a:lnTo>
                    <a:pt x="62" y="0"/>
                  </a:lnTo>
                  <a:close/>
                </a:path>
              </a:pathLst>
            </a:custGeom>
            <a:solidFill>
              <a:srgbClr val="D2B6B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1" name="ïṥ1iďê"/>
            <p:cNvSpPr/>
            <p:nvPr/>
          </p:nvSpPr>
          <p:spPr bwMode="auto">
            <a:xfrm>
              <a:off x="7041357" y="2908300"/>
              <a:ext cx="98425" cy="33338"/>
            </a:xfrm>
            <a:custGeom>
              <a:avLst/>
              <a:gdLst>
                <a:gd name="T0" fmla="*/ 62 w 62"/>
                <a:gd name="T1" fmla="*/ 0 h 21"/>
                <a:gd name="T2" fmla="*/ 0 w 62"/>
                <a:gd name="T3" fmla="*/ 0 h 21"/>
                <a:gd name="T4" fmla="*/ 5 w 62"/>
                <a:gd name="T5" fmla="*/ 21 h 21"/>
                <a:gd name="T6" fmla="*/ 62 w 62"/>
                <a:gd name="T7" fmla="*/ 21 h 21"/>
                <a:gd name="T8" fmla="*/ 62 w 62"/>
                <a:gd name="T9" fmla="*/ 0 h 21"/>
              </a:gdLst>
              <a:ahLst/>
              <a:cxnLst>
                <a:cxn ang="0">
                  <a:pos x="T0" y="T1"/>
                </a:cxn>
                <a:cxn ang="0">
                  <a:pos x="T2" y="T3"/>
                </a:cxn>
                <a:cxn ang="0">
                  <a:pos x="T4" y="T5"/>
                </a:cxn>
                <a:cxn ang="0">
                  <a:pos x="T6" y="T7"/>
                </a:cxn>
                <a:cxn ang="0">
                  <a:pos x="T8" y="T9"/>
                </a:cxn>
              </a:cxnLst>
              <a:rect l="0" t="0" r="r" b="b"/>
              <a:pathLst>
                <a:path w="62" h="21">
                  <a:moveTo>
                    <a:pt x="62" y="0"/>
                  </a:moveTo>
                  <a:lnTo>
                    <a:pt x="0" y="0"/>
                  </a:lnTo>
                  <a:lnTo>
                    <a:pt x="5" y="21"/>
                  </a:lnTo>
                  <a:lnTo>
                    <a:pt x="62" y="21"/>
                  </a:lnTo>
                  <a:lnTo>
                    <a:pt x="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2" name="islíḓé"/>
            <p:cNvSpPr/>
            <p:nvPr/>
          </p:nvSpPr>
          <p:spPr bwMode="auto">
            <a:xfrm>
              <a:off x="7025482" y="2908300"/>
              <a:ext cx="122238" cy="33338"/>
            </a:xfrm>
            <a:custGeom>
              <a:avLst/>
              <a:gdLst>
                <a:gd name="T0" fmla="*/ 10 w 77"/>
                <a:gd name="T1" fmla="*/ 0 h 21"/>
                <a:gd name="T2" fmla="*/ 0 w 77"/>
                <a:gd name="T3" fmla="*/ 0 h 21"/>
                <a:gd name="T4" fmla="*/ 4 w 77"/>
                <a:gd name="T5" fmla="*/ 21 h 21"/>
                <a:gd name="T6" fmla="*/ 15 w 77"/>
                <a:gd name="T7" fmla="*/ 21 h 21"/>
                <a:gd name="T8" fmla="*/ 10 w 77"/>
                <a:gd name="T9" fmla="*/ 0 h 21"/>
                <a:gd name="T10" fmla="*/ 77 w 77"/>
                <a:gd name="T11" fmla="*/ 0 h 21"/>
                <a:gd name="T12" fmla="*/ 72 w 77"/>
                <a:gd name="T13" fmla="*/ 0 h 21"/>
                <a:gd name="T14" fmla="*/ 72 w 77"/>
                <a:gd name="T15" fmla="*/ 21 h 21"/>
                <a:gd name="T16" fmla="*/ 77 w 77"/>
                <a:gd name="T17" fmla="*/ 21 h 21"/>
                <a:gd name="T18" fmla="*/ 77 w 77"/>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21">
                  <a:moveTo>
                    <a:pt x="10" y="0"/>
                  </a:moveTo>
                  <a:lnTo>
                    <a:pt x="0" y="0"/>
                  </a:lnTo>
                  <a:lnTo>
                    <a:pt x="4" y="21"/>
                  </a:lnTo>
                  <a:lnTo>
                    <a:pt x="15" y="21"/>
                  </a:lnTo>
                  <a:lnTo>
                    <a:pt x="10" y="0"/>
                  </a:lnTo>
                  <a:close/>
                  <a:moveTo>
                    <a:pt x="77" y="0"/>
                  </a:moveTo>
                  <a:lnTo>
                    <a:pt x="72" y="0"/>
                  </a:lnTo>
                  <a:lnTo>
                    <a:pt x="72" y="21"/>
                  </a:lnTo>
                  <a:lnTo>
                    <a:pt x="77" y="21"/>
                  </a:lnTo>
                  <a:lnTo>
                    <a:pt x="77" y="0"/>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3" name="ïṣlïḍe"/>
            <p:cNvSpPr/>
            <p:nvPr/>
          </p:nvSpPr>
          <p:spPr bwMode="auto">
            <a:xfrm>
              <a:off x="7025482" y="2908300"/>
              <a:ext cx="122238" cy="33338"/>
            </a:xfrm>
            <a:custGeom>
              <a:avLst/>
              <a:gdLst>
                <a:gd name="T0" fmla="*/ 10 w 77"/>
                <a:gd name="T1" fmla="*/ 0 h 21"/>
                <a:gd name="T2" fmla="*/ 0 w 77"/>
                <a:gd name="T3" fmla="*/ 0 h 21"/>
                <a:gd name="T4" fmla="*/ 4 w 77"/>
                <a:gd name="T5" fmla="*/ 21 h 21"/>
                <a:gd name="T6" fmla="*/ 15 w 77"/>
                <a:gd name="T7" fmla="*/ 21 h 21"/>
                <a:gd name="T8" fmla="*/ 10 w 77"/>
                <a:gd name="T9" fmla="*/ 0 h 21"/>
                <a:gd name="T10" fmla="*/ 77 w 77"/>
                <a:gd name="T11" fmla="*/ 0 h 21"/>
                <a:gd name="T12" fmla="*/ 72 w 77"/>
                <a:gd name="T13" fmla="*/ 0 h 21"/>
                <a:gd name="T14" fmla="*/ 72 w 77"/>
                <a:gd name="T15" fmla="*/ 21 h 21"/>
                <a:gd name="T16" fmla="*/ 77 w 77"/>
                <a:gd name="T17" fmla="*/ 21 h 21"/>
                <a:gd name="T18" fmla="*/ 77 w 77"/>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21">
                  <a:moveTo>
                    <a:pt x="10" y="0"/>
                  </a:moveTo>
                  <a:lnTo>
                    <a:pt x="0" y="0"/>
                  </a:lnTo>
                  <a:lnTo>
                    <a:pt x="4" y="21"/>
                  </a:lnTo>
                  <a:lnTo>
                    <a:pt x="15" y="21"/>
                  </a:lnTo>
                  <a:lnTo>
                    <a:pt x="10" y="0"/>
                  </a:lnTo>
                  <a:moveTo>
                    <a:pt x="77" y="0"/>
                  </a:moveTo>
                  <a:lnTo>
                    <a:pt x="72" y="0"/>
                  </a:lnTo>
                  <a:lnTo>
                    <a:pt x="72" y="21"/>
                  </a:lnTo>
                  <a:lnTo>
                    <a:pt x="77" y="21"/>
                  </a:lnTo>
                  <a:lnTo>
                    <a:pt x="7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4" name="îS1ïḋè"/>
            <p:cNvSpPr/>
            <p:nvPr/>
          </p:nvSpPr>
          <p:spPr bwMode="auto">
            <a:xfrm>
              <a:off x="6714332" y="2900363"/>
              <a:ext cx="433388" cy="7938"/>
            </a:xfrm>
            <a:custGeom>
              <a:avLst/>
              <a:gdLst>
                <a:gd name="T0" fmla="*/ 273 w 273"/>
                <a:gd name="T1" fmla="*/ 0 h 5"/>
                <a:gd name="T2" fmla="*/ 0 w 273"/>
                <a:gd name="T3" fmla="*/ 0 h 5"/>
                <a:gd name="T4" fmla="*/ 0 w 273"/>
                <a:gd name="T5" fmla="*/ 5 h 5"/>
                <a:gd name="T6" fmla="*/ 6 w 273"/>
                <a:gd name="T7" fmla="*/ 5 h 5"/>
                <a:gd name="T8" fmla="*/ 196 w 273"/>
                <a:gd name="T9" fmla="*/ 5 h 5"/>
                <a:gd name="T10" fmla="*/ 206 w 273"/>
                <a:gd name="T11" fmla="*/ 5 h 5"/>
                <a:gd name="T12" fmla="*/ 268 w 273"/>
                <a:gd name="T13" fmla="*/ 5 h 5"/>
                <a:gd name="T14" fmla="*/ 273 w 273"/>
                <a:gd name="T15" fmla="*/ 5 h 5"/>
                <a:gd name="T16" fmla="*/ 273 w 27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3" h="5">
                  <a:moveTo>
                    <a:pt x="273" y="0"/>
                  </a:moveTo>
                  <a:lnTo>
                    <a:pt x="0" y="0"/>
                  </a:lnTo>
                  <a:lnTo>
                    <a:pt x="0" y="5"/>
                  </a:lnTo>
                  <a:lnTo>
                    <a:pt x="6" y="5"/>
                  </a:lnTo>
                  <a:lnTo>
                    <a:pt x="196" y="5"/>
                  </a:lnTo>
                  <a:lnTo>
                    <a:pt x="206" y="5"/>
                  </a:lnTo>
                  <a:lnTo>
                    <a:pt x="268" y="5"/>
                  </a:lnTo>
                  <a:lnTo>
                    <a:pt x="273" y="5"/>
                  </a:lnTo>
                  <a:lnTo>
                    <a:pt x="273" y="0"/>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5" name="îṧļîḍe"/>
            <p:cNvSpPr/>
            <p:nvPr/>
          </p:nvSpPr>
          <p:spPr bwMode="auto">
            <a:xfrm>
              <a:off x="6714332" y="2900363"/>
              <a:ext cx="433388" cy="7938"/>
            </a:xfrm>
            <a:custGeom>
              <a:avLst/>
              <a:gdLst>
                <a:gd name="T0" fmla="*/ 273 w 273"/>
                <a:gd name="T1" fmla="*/ 0 h 5"/>
                <a:gd name="T2" fmla="*/ 0 w 273"/>
                <a:gd name="T3" fmla="*/ 0 h 5"/>
                <a:gd name="T4" fmla="*/ 0 w 273"/>
                <a:gd name="T5" fmla="*/ 5 h 5"/>
                <a:gd name="T6" fmla="*/ 6 w 273"/>
                <a:gd name="T7" fmla="*/ 5 h 5"/>
                <a:gd name="T8" fmla="*/ 196 w 273"/>
                <a:gd name="T9" fmla="*/ 5 h 5"/>
                <a:gd name="T10" fmla="*/ 206 w 273"/>
                <a:gd name="T11" fmla="*/ 5 h 5"/>
                <a:gd name="T12" fmla="*/ 268 w 273"/>
                <a:gd name="T13" fmla="*/ 5 h 5"/>
                <a:gd name="T14" fmla="*/ 273 w 273"/>
                <a:gd name="T15" fmla="*/ 5 h 5"/>
                <a:gd name="T16" fmla="*/ 273 w 27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3" h="5">
                  <a:moveTo>
                    <a:pt x="273" y="0"/>
                  </a:moveTo>
                  <a:lnTo>
                    <a:pt x="0" y="0"/>
                  </a:lnTo>
                  <a:lnTo>
                    <a:pt x="0" y="5"/>
                  </a:lnTo>
                  <a:lnTo>
                    <a:pt x="6" y="5"/>
                  </a:lnTo>
                  <a:lnTo>
                    <a:pt x="196" y="5"/>
                  </a:lnTo>
                  <a:lnTo>
                    <a:pt x="206" y="5"/>
                  </a:lnTo>
                  <a:lnTo>
                    <a:pt x="268" y="5"/>
                  </a:lnTo>
                  <a:lnTo>
                    <a:pt x="273" y="5"/>
                  </a:lnTo>
                  <a:lnTo>
                    <a:pt x="2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6" name="ïsḷïḍé"/>
            <p:cNvSpPr/>
            <p:nvPr/>
          </p:nvSpPr>
          <p:spPr bwMode="auto">
            <a:xfrm>
              <a:off x="4961732" y="2867025"/>
              <a:ext cx="587375" cy="39688"/>
            </a:xfrm>
            <a:custGeom>
              <a:avLst/>
              <a:gdLst>
                <a:gd name="T0" fmla="*/ 11 w 366"/>
                <a:gd name="T1" fmla="*/ 25 h 25"/>
                <a:gd name="T2" fmla="*/ 354 w 366"/>
                <a:gd name="T3" fmla="*/ 25 h 25"/>
                <a:gd name="T4" fmla="*/ 366 w 366"/>
                <a:gd name="T5" fmla="*/ 14 h 25"/>
                <a:gd name="T6" fmla="*/ 366 w 366"/>
                <a:gd name="T7" fmla="*/ 11 h 25"/>
                <a:gd name="T8" fmla="*/ 354 w 366"/>
                <a:gd name="T9" fmla="*/ 0 h 25"/>
                <a:gd name="T10" fmla="*/ 11 w 366"/>
                <a:gd name="T11" fmla="*/ 0 h 25"/>
                <a:gd name="T12" fmla="*/ 0 w 366"/>
                <a:gd name="T13" fmla="*/ 11 h 25"/>
                <a:gd name="T14" fmla="*/ 0 w 366"/>
                <a:gd name="T15" fmla="*/ 14 h 25"/>
                <a:gd name="T16" fmla="*/ 11 w 366"/>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6" h="25">
                  <a:moveTo>
                    <a:pt x="11" y="25"/>
                  </a:moveTo>
                  <a:cubicBezTo>
                    <a:pt x="354" y="25"/>
                    <a:pt x="354" y="25"/>
                    <a:pt x="354" y="25"/>
                  </a:cubicBezTo>
                  <a:cubicBezTo>
                    <a:pt x="361" y="25"/>
                    <a:pt x="366" y="20"/>
                    <a:pt x="366" y="14"/>
                  </a:cubicBezTo>
                  <a:cubicBezTo>
                    <a:pt x="366" y="11"/>
                    <a:pt x="366" y="11"/>
                    <a:pt x="366" y="11"/>
                  </a:cubicBezTo>
                  <a:cubicBezTo>
                    <a:pt x="366" y="5"/>
                    <a:pt x="361" y="0"/>
                    <a:pt x="354" y="0"/>
                  </a:cubicBezTo>
                  <a:cubicBezTo>
                    <a:pt x="11" y="0"/>
                    <a:pt x="11" y="0"/>
                    <a:pt x="11" y="0"/>
                  </a:cubicBezTo>
                  <a:cubicBezTo>
                    <a:pt x="5" y="0"/>
                    <a:pt x="0" y="5"/>
                    <a:pt x="0" y="11"/>
                  </a:cubicBezTo>
                  <a:cubicBezTo>
                    <a:pt x="0" y="14"/>
                    <a:pt x="0" y="14"/>
                    <a:pt x="0" y="14"/>
                  </a:cubicBezTo>
                  <a:cubicBezTo>
                    <a:pt x="0" y="20"/>
                    <a:pt x="5" y="25"/>
                    <a:pt x="11" y="25"/>
                  </a:cubicBezTo>
                </a:path>
              </a:pathLst>
            </a:custGeom>
            <a:solidFill>
              <a:srgbClr val="FFD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7" name="íşḷiďé"/>
            <p:cNvSpPr/>
            <p:nvPr/>
          </p:nvSpPr>
          <p:spPr bwMode="auto">
            <a:xfrm>
              <a:off x="4953794" y="2859088"/>
              <a:ext cx="603250" cy="55563"/>
            </a:xfrm>
            <a:custGeom>
              <a:avLst/>
              <a:gdLst>
                <a:gd name="T0" fmla="*/ 16 w 376"/>
                <a:gd name="T1" fmla="*/ 30 h 35"/>
                <a:gd name="T2" fmla="*/ 16 w 376"/>
                <a:gd name="T3" fmla="*/ 35 h 35"/>
                <a:gd name="T4" fmla="*/ 359 w 376"/>
                <a:gd name="T5" fmla="*/ 35 h 35"/>
                <a:gd name="T6" fmla="*/ 376 w 376"/>
                <a:gd name="T7" fmla="*/ 19 h 35"/>
                <a:gd name="T8" fmla="*/ 376 w 376"/>
                <a:gd name="T9" fmla="*/ 16 h 35"/>
                <a:gd name="T10" fmla="*/ 359 w 376"/>
                <a:gd name="T11" fmla="*/ 0 h 35"/>
                <a:gd name="T12" fmla="*/ 16 w 376"/>
                <a:gd name="T13" fmla="*/ 0 h 35"/>
                <a:gd name="T14" fmla="*/ 0 w 376"/>
                <a:gd name="T15" fmla="*/ 16 h 35"/>
                <a:gd name="T16" fmla="*/ 0 w 376"/>
                <a:gd name="T17" fmla="*/ 19 h 35"/>
                <a:gd name="T18" fmla="*/ 16 w 376"/>
                <a:gd name="T19" fmla="*/ 35 h 35"/>
                <a:gd name="T20" fmla="*/ 16 w 376"/>
                <a:gd name="T21" fmla="*/ 30 h 35"/>
                <a:gd name="T22" fmla="*/ 16 w 376"/>
                <a:gd name="T23" fmla="*/ 25 h 35"/>
                <a:gd name="T24" fmla="*/ 10 w 376"/>
                <a:gd name="T25" fmla="*/ 19 h 35"/>
                <a:gd name="T26" fmla="*/ 10 w 376"/>
                <a:gd name="T27" fmla="*/ 16 h 35"/>
                <a:gd name="T28" fmla="*/ 16 w 376"/>
                <a:gd name="T29" fmla="*/ 10 h 35"/>
                <a:gd name="T30" fmla="*/ 359 w 376"/>
                <a:gd name="T31" fmla="*/ 10 h 35"/>
                <a:gd name="T32" fmla="*/ 366 w 376"/>
                <a:gd name="T33" fmla="*/ 16 h 35"/>
                <a:gd name="T34" fmla="*/ 366 w 376"/>
                <a:gd name="T35" fmla="*/ 19 h 35"/>
                <a:gd name="T36" fmla="*/ 359 w 376"/>
                <a:gd name="T37" fmla="*/ 25 h 35"/>
                <a:gd name="T38" fmla="*/ 16 w 376"/>
                <a:gd name="T39" fmla="*/ 25 h 35"/>
                <a:gd name="T40" fmla="*/ 16 w 376"/>
                <a:gd name="T41"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6" h="35">
                  <a:moveTo>
                    <a:pt x="16" y="30"/>
                  </a:moveTo>
                  <a:cubicBezTo>
                    <a:pt x="16" y="35"/>
                    <a:pt x="16" y="35"/>
                    <a:pt x="16" y="35"/>
                  </a:cubicBezTo>
                  <a:cubicBezTo>
                    <a:pt x="359" y="35"/>
                    <a:pt x="359" y="35"/>
                    <a:pt x="359" y="35"/>
                  </a:cubicBezTo>
                  <a:cubicBezTo>
                    <a:pt x="368" y="35"/>
                    <a:pt x="376" y="28"/>
                    <a:pt x="376" y="19"/>
                  </a:cubicBezTo>
                  <a:cubicBezTo>
                    <a:pt x="376" y="16"/>
                    <a:pt x="376" y="16"/>
                    <a:pt x="376" y="16"/>
                  </a:cubicBezTo>
                  <a:cubicBezTo>
                    <a:pt x="376" y="7"/>
                    <a:pt x="368" y="0"/>
                    <a:pt x="359" y="0"/>
                  </a:cubicBezTo>
                  <a:cubicBezTo>
                    <a:pt x="16" y="0"/>
                    <a:pt x="16" y="0"/>
                    <a:pt x="16" y="0"/>
                  </a:cubicBezTo>
                  <a:cubicBezTo>
                    <a:pt x="7" y="0"/>
                    <a:pt x="0" y="7"/>
                    <a:pt x="0" y="16"/>
                  </a:cubicBezTo>
                  <a:cubicBezTo>
                    <a:pt x="0" y="19"/>
                    <a:pt x="0" y="19"/>
                    <a:pt x="0" y="19"/>
                  </a:cubicBezTo>
                  <a:cubicBezTo>
                    <a:pt x="0" y="28"/>
                    <a:pt x="7" y="35"/>
                    <a:pt x="16" y="35"/>
                  </a:cubicBezTo>
                  <a:cubicBezTo>
                    <a:pt x="16" y="30"/>
                    <a:pt x="16" y="30"/>
                    <a:pt x="16" y="30"/>
                  </a:cubicBezTo>
                  <a:cubicBezTo>
                    <a:pt x="16" y="25"/>
                    <a:pt x="16" y="25"/>
                    <a:pt x="16" y="25"/>
                  </a:cubicBezTo>
                  <a:cubicBezTo>
                    <a:pt x="13" y="25"/>
                    <a:pt x="10" y="22"/>
                    <a:pt x="10" y="19"/>
                  </a:cubicBezTo>
                  <a:cubicBezTo>
                    <a:pt x="10" y="16"/>
                    <a:pt x="10" y="16"/>
                    <a:pt x="10" y="16"/>
                  </a:cubicBezTo>
                  <a:cubicBezTo>
                    <a:pt x="10" y="13"/>
                    <a:pt x="13" y="10"/>
                    <a:pt x="16" y="10"/>
                  </a:cubicBezTo>
                  <a:cubicBezTo>
                    <a:pt x="359" y="10"/>
                    <a:pt x="359" y="10"/>
                    <a:pt x="359" y="10"/>
                  </a:cubicBezTo>
                  <a:cubicBezTo>
                    <a:pt x="363" y="10"/>
                    <a:pt x="366" y="13"/>
                    <a:pt x="366" y="16"/>
                  </a:cubicBezTo>
                  <a:cubicBezTo>
                    <a:pt x="366" y="19"/>
                    <a:pt x="366" y="19"/>
                    <a:pt x="366" y="19"/>
                  </a:cubicBezTo>
                  <a:cubicBezTo>
                    <a:pt x="366" y="22"/>
                    <a:pt x="363" y="25"/>
                    <a:pt x="359" y="25"/>
                  </a:cubicBezTo>
                  <a:cubicBezTo>
                    <a:pt x="16" y="25"/>
                    <a:pt x="16" y="25"/>
                    <a:pt x="16" y="25"/>
                  </a:cubicBezTo>
                  <a:cubicBezTo>
                    <a:pt x="16" y="30"/>
                    <a:pt x="16" y="30"/>
                    <a:pt x="16" y="3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8" name="îṡḷîdê"/>
            <p:cNvSpPr/>
            <p:nvPr/>
          </p:nvSpPr>
          <p:spPr bwMode="auto">
            <a:xfrm>
              <a:off x="4968082" y="2568575"/>
              <a:ext cx="519113" cy="298450"/>
            </a:xfrm>
            <a:custGeom>
              <a:avLst/>
              <a:gdLst>
                <a:gd name="T0" fmla="*/ 0 w 324"/>
                <a:gd name="T1" fmla="*/ 186 h 186"/>
                <a:gd name="T2" fmla="*/ 324 w 324"/>
                <a:gd name="T3" fmla="*/ 186 h 186"/>
                <a:gd name="T4" fmla="*/ 324 w 324"/>
                <a:gd name="T5" fmla="*/ 147 h 186"/>
                <a:gd name="T6" fmla="*/ 177 w 324"/>
                <a:gd name="T7" fmla="*/ 0 h 186"/>
                <a:gd name="T8" fmla="*/ 147 w 324"/>
                <a:gd name="T9" fmla="*/ 0 h 186"/>
                <a:gd name="T10" fmla="*/ 0 w 324"/>
                <a:gd name="T11" fmla="*/ 147 h 186"/>
                <a:gd name="T12" fmla="*/ 0 w 324"/>
                <a:gd name="T13" fmla="*/ 186 h 186"/>
              </a:gdLst>
              <a:ahLst/>
              <a:cxnLst>
                <a:cxn ang="0">
                  <a:pos x="T0" y="T1"/>
                </a:cxn>
                <a:cxn ang="0">
                  <a:pos x="T2" y="T3"/>
                </a:cxn>
                <a:cxn ang="0">
                  <a:pos x="T4" y="T5"/>
                </a:cxn>
                <a:cxn ang="0">
                  <a:pos x="T6" y="T7"/>
                </a:cxn>
                <a:cxn ang="0">
                  <a:pos x="T8" y="T9"/>
                </a:cxn>
                <a:cxn ang="0">
                  <a:pos x="T10" y="T11"/>
                </a:cxn>
                <a:cxn ang="0">
                  <a:pos x="T12" y="T13"/>
                </a:cxn>
              </a:cxnLst>
              <a:rect l="0" t="0" r="r" b="b"/>
              <a:pathLst>
                <a:path w="324" h="186">
                  <a:moveTo>
                    <a:pt x="0" y="186"/>
                  </a:moveTo>
                  <a:cubicBezTo>
                    <a:pt x="324" y="186"/>
                    <a:pt x="324" y="186"/>
                    <a:pt x="324" y="186"/>
                  </a:cubicBezTo>
                  <a:cubicBezTo>
                    <a:pt x="324" y="147"/>
                    <a:pt x="324" y="147"/>
                    <a:pt x="324" y="147"/>
                  </a:cubicBezTo>
                  <a:cubicBezTo>
                    <a:pt x="324" y="66"/>
                    <a:pt x="258" y="0"/>
                    <a:pt x="177" y="0"/>
                  </a:cubicBezTo>
                  <a:cubicBezTo>
                    <a:pt x="147" y="0"/>
                    <a:pt x="147" y="0"/>
                    <a:pt x="147" y="0"/>
                  </a:cubicBezTo>
                  <a:cubicBezTo>
                    <a:pt x="66" y="0"/>
                    <a:pt x="0" y="66"/>
                    <a:pt x="0" y="147"/>
                  </a:cubicBezTo>
                  <a:cubicBezTo>
                    <a:pt x="0" y="186"/>
                    <a:pt x="0" y="186"/>
                    <a:pt x="0" y="186"/>
                  </a:cubicBezTo>
                </a:path>
              </a:pathLst>
            </a:custGeom>
            <a:solidFill>
              <a:srgbClr val="FFD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9" name="íṩľíḓè"/>
            <p:cNvSpPr/>
            <p:nvPr/>
          </p:nvSpPr>
          <p:spPr bwMode="auto">
            <a:xfrm>
              <a:off x="4960144" y="2560638"/>
              <a:ext cx="534988" cy="314325"/>
            </a:xfrm>
            <a:custGeom>
              <a:avLst/>
              <a:gdLst>
                <a:gd name="T0" fmla="*/ 5 w 334"/>
                <a:gd name="T1" fmla="*/ 191 h 196"/>
                <a:gd name="T2" fmla="*/ 5 w 334"/>
                <a:gd name="T3" fmla="*/ 196 h 196"/>
                <a:gd name="T4" fmla="*/ 334 w 334"/>
                <a:gd name="T5" fmla="*/ 196 h 196"/>
                <a:gd name="T6" fmla="*/ 334 w 334"/>
                <a:gd name="T7" fmla="*/ 152 h 196"/>
                <a:gd name="T8" fmla="*/ 182 w 334"/>
                <a:gd name="T9" fmla="*/ 0 h 196"/>
                <a:gd name="T10" fmla="*/ 152 w 334"/>
                <a:gd name="T11" fmla="*/ 0 h 196"/>
                <a:gd name="T12" fmla="*/ 0 w 334"/>
                <a:gd name="T13" fmla="*/ 152 h 196"/>
                <a:gd name="T14" fmla="*/ 0 w 334"/>
                <a:gd name="T15" fmla="*/ 196 h 196"/>
                <a:gd name="T16" fmla="*/ 5 w 334"/>
                <a:gd name="T17" fmla="*/ 196 h 196"/>
                <a:gd name="T18" fmla="*/ 5 w 334"/>
                <a:gd name="T19" fmla="*/ 191 h 196"/>
                <a:gd name="T20" fmla="*/ 10 w 334"/>
                <a:gd name="T21" fmla="*/ 191 h 196"/>
                <a:gd name="T22" fmla="*/ 10 w 334"/>
                <a:gd name="T23" fmla="*/ 152 h 196"/>
                <a:gd name="T24" fmla="*/ 52 w 334"/>
                <a:gd name="T25" fmla="*/ 52 h 196"/>
                <a:gd name="T26" fmla="*/ 152 w 334"/>
                <a:gd name="T27" fmla="*/ 10 h 196"/>
                <a:gd name="T28" fmla="*/ 182 w 334"/>
                <a:gd name="T29" fmla="*/ 10 h 196"/>
                <a:gd name="T30" fmla="*/ 282 w 334"/>
                <a:gd name="T31" fmla="*/ 52 h 196"/>
                <a:gd name="T32" fmla="*/ 324 w 334"/>
                <a:gd name="T33" fmla="*/ 152 h 196"/>
                <a:gd name="T34" fmla="*/ 324 w 334"/>
                <a:gd name="T35" fmla="*/ 186 h 196"/>
                <a:gd name="T36" fmla="*/ 5 w 334"/>
                <a:gd name="T37" fmla="*/ 186 h 196"/>
                <a:gd name="T38" fmla="*/ 5 w 334"/>
                <a:gd name="T39" fmla="*/ 191 h 196"/>
                <a:gd name="T40" fmla="*/ 10 w 334"/>
                <a:gd name="T41" fmla="*/ 191 h 196"/>
                <a:gd name="T42" fmla="*/ 5 w 334"/>
                <a:gd name="T43" fmla="*/ 19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4" h="196">
                  <a:moveTo>
                    <a:pt x="5" y="191"/>
                  </a:moveTo>
                  <a:cubicBezTo>
                    <a:pt x="5" y="196"/>
                    <a:pt x="5" y="196"/>
                    <a:pt x="5" y="196"/>
                  </a:cubicBezTo>
                  <a:cubicBezTo>
                    <a:pt x="334" y="196"/>
                    <a:pt x="334" y="196"/>
                    <a:pt x="334" y="196"/>
                  </a:cubicBezTo>
                  <a:cubicBezTo>
                    <a:pt x="334" y="152"/>
                    <a:pt x="334" y="152"/>
                    <a:pt x="334" y="152"/>
                  </a:cubicBezTo>
                  <a:cubicBezTo>
                    <a:pt x="334" y="68"/>
                    <a:pt x="266" y="0"/>
                    <a:pt x="182" y="0"/>
                  </a:cubicBezTo>
                  <a:cubicBezTo>
                    <a:pt x="152" y="0"/>
                    <a:pt x="152" y="0"/>
                    <a:pt x="152" y="0"/>
                  </a:cubicBezTo>
                  <a:cubicBezTo>
                    <a:pt x="68" y="0"/>
                    <a:pt x="0" y="68"/>
                    <a:pt x="0" y="152"/>
                  </a:cubicBezTo>
                  <a:cubicBezTo>
                    <a:pt x="0" y="196"/>
                    <a:pt x="0" y="196"/>
                    <a:pt x="0" y="196"/>
                  </a:cubicBezTo>
                  <a:cubicBezTo>
                    <a:pt x="5" y="196"/>
                    <a:pt x="5" y="196"/>
                    <a:pt x="5" y="196"/>
                  </a:cubicBezTo>
                  <a:cubicBezTo>
                    <a:pt x="5" y="191"/>
                    <a:pt x="5" y="191"/>
                    <a:pt x="5" y="191"/>
                  </a:cubicBezTo>
                  <a:cubicBezTo>
                    <a:pt x="10" y="191"/>
                    <a:pt x="10" y="191"/>
                    <a:pt x="10" y="191"/>
                  </a:cubicBezTo>
                  <a:cubicBezTo>
                    <a:pt x="10" y="152"/>
                    <a:pt x="10" y="152"/>
                    <a:pt x="10" y="152"/>
                  </a:cubicBezTo>
                  <a:cubicBezTo>
                    <a:pt x="10" y="113"/>
                    <a:pt x="26" y="78"/>
                    <a:pt x="52" y="52"/>
                  </a:cubicBezTo>
                  <a:cubicBezTo>
                    <a:pt x="77" y="26"/>
                    <a:pt x="113" y="10"/>
                    <a:pt x="152" y="10"/>
                  </a:cubicBezTo>
                  <a:cubicBezTo>
                    <a:pt x="182" y="10"/>
                    <a:pt x="182" y="10"/>
                    <a:pt x="182" y="10"/>
                  </a:cubicBezTo>
                  <a:cubicBezTo>
                    <a:pt x="221" y="10"/>
                    <a:pt x="256" y="26"/>
                    <a:pt x="282" y="52"/>
                  </a:cubicBezTo>
                  <a:cubicBezTo>
                    <a:pt x="308" y="78"/>
                    <a:pt x="324" y="113"/>
                    <a:pt x="324" y="152"/>
                  </a:cubicBezTo>
                  <a:cubicBezTo>
                    <a:pt x="324" y="186"/>
                    <a:pt x="324" y="186"/>
                    <a:pt x="324" y="186"/>
                  </a:cubicBezTo>
                  <a:cubicBezTo>
                    <a:pt x="5" y="186"/>
                    <a:pt x="5" y="186"/>
                    <a:pt x="5" y="186"/>
                  </a:cubicBezTo>
                  <a:cubicBezTo>
                    <a:pt x="5" y="191"/>
                    <a:pt x="5" y="191"/>
                    <a:pt x="5" y="191"/>
                  </a:cubicBezTo>
                  <a:cubicBezTo>
                    <a:pt x="10" y="191"/>
                    <a:pt x="10" y="191"/>
                    <a:pt x="10" y="191"/>
                  </a:cubicBezTo>
                  <a:cubicBezTo>
                    <a:pt x="5" y="191"/>
                    <a:pt x="5" y="191"/>
                    <a:pt x="5" y="191"/>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0" name="ïSlîḍe"/>
            <p:cNvSpPr/>
            <p:nvPr/>
          </p:nvSpPr>
          <p:spPr bwMode="auto">
            <a:xfrm>
              <a:off x="5247482" y="2578100"/>
              <a:ext cx="155575" cy="274638"/>
            </a:xfrm>
            <a:custGeom>
              <a:avLst/>
              <a:gdLst>
                <a:gd name="T0" fmla="*/ 0 w 97"/>
                <a:gd name="T1" fmla="*/ 0 h 171"/>
                <a:gd name="T2" fmla="*/ 4 w 97"/>
                <a:gd name="T3" fmla="*/ 7 h 171"/>
                <a:gd name="T4" fmla="*/ 12 w 97"/>
                <a:gd name="T5" fmla="*/ 14 h 171"/>
                <a:gd name="T6" fmla="*/ 41 w 97"/>
                <a:gd name="T7" fmla="*/ 52 h 171"/>
                <a:gd name="T8" fmla="*/ 58 w 97"/>
                <a:gd name="T9" fmla="*/ 102 h 171"/>
                <a:gd name="T10" fmla="*/ 97 w 97"/>
                <a:gd name="T11" fmla="*/ 171 h 171"/>
                <a:gd name="T12" fmla="*/ 90 w 97"/>
                <a:gd name="T13" fmla="*/ 114 h 171"/>
                <a:gd name="T14" fmla="*/ 52 w 97"/>
                <a:gd name="T15" fmla="*/ 29 h 171"/>
                <a:gd name="T16" fmla="*/ 0 w 97"/>
                <a:gd name="T1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71">
                  <a:moveTo>
                    <a:pt x="0" y="0"/>
                  </a:moveTo>
                  <a:cubicBezTo>
                    <a:pt x="4" y="7"/>
                    <a:pt x="4" y="7"/>
                    <a:pt x="4" y="7"/>
                  </a:cubicBezTo>
                  <a:cubicBezTo>
                    <a:pt x="6" y="9"/>
                    <a:pt x="9" y="12"/>
                    <a:pt x="12" y="14"/>
                  </a:cubicBezTo>
                  <a:cubicBezTo>
                    <a:pt x="24" y="25"/>
                    <a:pt x="34" y="39"/>
                    <a:pt x="41" y="52"/>
                  </a:cubicBezTo>
                  <a:cubicBezTo>
                    <a:pt x="53" y="75"/>
                    <a:pt x="57" y="97"/>
                    <a:pt x="58" y="102"/>
                  </a:cubicBezTo>
                  <a:cubicBezTo>
                    <a:pt x="97" y="171"/>
                    <a:pt x="97" y="171"/>
                    <a:pt x="97" y="171"/>
                  </a:cubicBezTo>
                  <a:cubicBezTo>
                    <a:pt x="97" y="160"/>
                    <a:pt x="95" y="138"/>
                    <a:pt x="90" y="114"/>
                  </a:cubicBezTo>
                  <a:cubicBezTo>
                    <a:pt x="85" y="85"/>
                    <a:pt x="73" y="52"/>
                    <a:pt x="52" y="29"/>
                  </a:cubicBezTo>
                  <a:cubicBezTo>
                    <a:pt x="39" y="15"/>
                    <a:pt x="22" y="4"/>
                    <a:pt x="0" y="0"/>
                  </a:cubicBezTo>
                </a:path>
              </a:pathLst>
            </a:custGeom>
            <a:solidFill>
              <a:srgbClr val="FFD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1" name="iṩḷiḍé"/>
            <p:cNvSpPr/>
            <p:nvPr/>
          </p:nvSpPr>
          <p:spPr bwMode="auto">
            <a:xfrm>
              <a:off x="5241132" y="2576513"/>
              <a:ext cx="177800" cy="282575"/>
            </a:xfrm>
            <a:custGeom>
              <a:avLst/>
              <a:gdLst>
                <a:gd name="T0" fmla="*/ 7 w 111"/>
                <a:gd name="T1" fmla="*/ 0 h 176"/>
                <a:gd name="T2" fmla="*/ 0 w 111"/>
                <a:gd name="T3" fmla="*/ 0 h 176"/>
                <a:gd name="T4" fmla="*/ 0 w 111"/>
                <a:gd name="T5" fmla="*/ 1 h 176"/>
                <a:gd name="T6" fmla="*/ 4 w 111"/>
                <a:gd name="T7" fmla="*/ 1 h 176"/>
                <a:gd name="T8" fmla="*/ 56 w 111"/>
                <a:gd name="T9" fmla="*/ 30 h 176"/>
                <a:gd name="T10" fmla="*/ 94 w 111"/>
                <a:gd name="T11" fmla="*/ 115 h 176"/>
                <a:gd name="T12" fmla="*/ 101 w 111"/>
                <a:gd name="T13" fmla="*/ 172 h 176"/>
                <a:gd name="T14" fmla="*/ 101 w 111"/>
                <a:gd name="T15" fmla="*/ 176 h 176"/>
                <a:gd name="T16" fmla="*/ 111 w 111"/>
                <a:gd name="T17" fmla="*/ 176 h 176"/>
                <a:gd name="T18" fmla="*/ 96 w 111"/>
                <a:gd name="T19" fmla="*/ 82 h 176"/>
                <a:gd name="T20" fmla="*/ 63 w 111"/>
                <a:gd name="T21" fmla="*/ 24 h 176"/>
                <a:gd name="T22" fmla="*/ 48 w 111"/>
                <a:gd name="T23" fmla="*/ 10 h 176"/>
                <a:gd name="T24" fmla="*/ 27 w 111"/>
                <a:gd name="T25" fmla="*/ 4 h 176"/>
                <a:gd name="T26" fmla="*/ 23 w 111"/>
                <a:gd name="T27" fmla="*/ 1 h 176"/>
                <a:gd name="T28" fmla="*/ 7 w 111"/>
                <a:gd name="T29"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176">
                  <a:moveTo>
                    <a:pt x="7" y="0"/>
                  </a:moveTo>
                  <a:cubicBezTo>
                    <a:pt x="0" y="0"/>
                    <a:pt x="0" y="0"/>
                    <a:pt x="0" y="0"/>
                  </a:cubicBezTo>
                  <a:cubicBezTo>
                    <a:pt x="0" y="1"/>
                    <a:pt x="0" y="1"/>
                    <a:pt x="0" y="1"/>
                  </a:cubicBezTo>
                  <a:cubicBezTo>
                    <a:pt x="1" y="1"/>
                    <a:pt x="2" y="1"/>
                    <a:pt x="4" y="1"/>
                  </a:cubicBezTo>
                  <a:cubicBezTo>
                    <a:pt x="26" y="5"/>
                    <a:pt x="43" y="16"/>
                    <a:pt x="56" y="30"/>
                  </a:cubicBezTo>
                  <a:cubicBezTo>
                    <a:pt x="77" y="53"/>
                    <a:pt x="89" y="86"/>
                    <a:pt x="94" y="115"/>
                  </a:cubicBezTo>
                  <a:cubicBezTo>
                    <a:pt x="99" y="139"/>
                    <a:pt x="101" y="161"/>
                    <a:pt x="101" y="172"/>
                  </a:cubicBezTo>
                  <a:cubicBezTo>
                    <a:pt x="101" y="173"/>
                    <a:pt x="101" y="175"/>
                    <a:pt x="101" y="176"/>
                  </a:cubicBezTo>
                  <a:cubicBezTo>
                    <a:pt x="111" y="176"/>
                    <a:pt x="111" y="176"/>
                    <a:pt x="111" y="176"/>
                  </a:cubicBezTo>
                  <a:cubicBezTo>
                    <a:pt x="111" y="162"/>
                    <a:pt x="109" y="122"/>
                    <a:pt x="96" y="82"/>
                  </a:cubicBezTo>
                  <a:cubicBezTo>
                    <a:pt x="89" y="61"/>
                    <a:pt x="79" y="40"/>
                    <a:pt x="63" y="24"/>
                  </a:cubicBezTo>
                  <a:cubicBezTo>
                    <a:pt x="59" y="18"/>
                    <a:pt x="54" y="14"/>
                    <a:pt x="48" y="10"/>
                  </a:cubicBezTo>
                  <a:cubicBezTo>
                    <a:pt x="41" y="7"/>
                    <a:pt x="35" y="6"/>
                    <a:pt x="27" y="4"/>
                  </a:cubicBezTo>
                  <a:cubicBezTo>
                    <a:pt x="25" y="4"/>
                    <a:pt x="24" y="3"/>
                    <a:pt x="23" y="1"/>
                  </a:cubicBezTo>
                  <a:cubicBezTo>
                    <a:pt x="18" y="1"/>
                    <a:pt x="12" y="0"/>
                    <a:pt x="7" y="0"/>
                  </a:cubicBezTo>
                </a:path>
              </a:pathLst>
            </a:custGeom>
            <a:solidFill>
              <a:srgbClr val="DEAB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2" name="îSlîḍè"/>
            <p:cNvSpPr/>
            <p:nvPr/>
          </p:nvSpPr>
          <p:spPr bwMode="auto">
            <a:xfrm>
              <a:off x="5241132" y="2562225"/>
              <a:ext cx="177800" cy="304800"/>
            </a:xfrm>
            <a:custGeom>
              <a:avLst/>
              <a:gdLst>
                <a:gd name="T0" fmla="*/ 111 w 111"/>
                <a:gd name="T1" fmla="*/ 185 h 190"/>
                <a:gd name="T2" fmla="*/ 101 w 111"/>
                <a:gd name="T3" fmla="*/ 185 h 190"/>
                <a:gd name="T4" fmla="*/ 101 w 111"/>
                <a:gd name="T5" fmla="*/ 187 h 190"/>
                <a:gd name="T6" fmla="*/ 101 w 111"/>
                <a:gd name="T7" fmla="*/ 189 h 190"/>
                <a:gd name="T8" fmla="*/ 101 w 111"/>
                <a:gd name="T9" fmla="*/ 190 h 190"/>
                <a:gd name="T10" fmla="*/ 106 w 111"/>
                <a:gd name="T11" fmla="*/ 190 h 190"/>
                <a:gd name="T12" fmla="*/ 111 w 111"/>
                <a:gd name="T13" fmla="*/ 190 h 190"/>
                <a:gd name="T14" fmla="*/ 111 w 111"/>
                <a:gd name="T15" fmla="*/ 187 h 190"/>
                <a:gd name="T16" fmla="*/ 111 w 111"/>
                <a:gd name="T17" fmla="*/ 185 h 190"/>
                <a:gd name="T18" fmla="*/ 1 w 111"/>
                <a:gd name="T19" fmla="*/ 0 h 190"/>
                <a:gd name="T20" fmla="*/ 0 w 111"/>
                <a:gd name="T21" fmla="*/ 9 h 190"/>
                <a:gd name="T22" fmla="*/ 7 w 111"/>
                <a:gd name="T23" fmla="*/ 9 h 190"/>
                <a:gd name="T24" fmla="*/ 23 w 111"/>
                <a:gd name="T25" fmla="*/ 10 h 190"/>
                <a:gd name="T26" fmla="*/ 23 w 111"/>
                <a:gd name="T27" fmla="*/ 8 h 190"/>
                <a:gd name="T28" fmla="*/ 24 w 111"/>
                <a:gd name="T29" fmla="*/ 5 h 190"/>
                <a:gd name="T30" fmla="*/ 1 w 111"/>
                <a:gd name="T31"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1" h="190">
                  <a:moveTo>
                    <a:pt x="111" y="185"/>
                  </a:moveTo>
                  <a:cubicBezTo>
                    <a:pt x="101" y="185"/>
                    <a:pt x="101" y="185"/>
                    <a:pt x="101" y="185"/>
                  </a:cubicBezTo>
                  <a:cubicBezTo>
                    <a:pt x="101" y="186"/>
                    <a:pt x="101" y="186"/>
                    <a:pt x="101" y="187"/>
                  </a:cubicBezTo>
                  <a:cubicBezTo>
                    <a:pt x="101" y="188"/>
                    <a:pt x="101" y="189"/>
                    <a:pt x="101" y="189"/>
                  </a:cubicBezTo>
                  <a:cubicBezTo>
                    <a:pt x="101" y="189"/>
                    <a:pt x="101" y="190"/>
                    <a:pt x="101" y="190"/>
                  </a:cubicBezTo>
                  <a:cubicBezTo>
                    <a:pt x="106" y="190"/>
                    <a:pt x="106" y="190"/>
                    <a:pt x="106" y="190"/>
                  </a:cubicBezTo>
                  <a:cubicBezTo>
                    <a:pt x="111" y="190"/>
                    <a:pt x="111" y="190"/>
                    <a:pt x="111" y="190"/>
                  </a:cubicBezTo>
                  <a:cubicBezTo>
                    <a:pt x="111" y="190"/>
                    <a:pt x="111" y="189"/>
                    <a:pt x="111" y="187"/>
                  </a:cubicBezTo>
                  <a:cubicBezTo>
                    <a:pt x="111" y="186"/>
                    <a:pt x="111" y="186"/>
                    <a:pt x="111" y="185"/>
                  </a:cubicBezTo>
                  <a:moveTo>
                    <a:pt x="1" y="0"/>
                  </a:moveTo>
                  <a:cubicBezTo>
                    <a:pt x="0" y="9"/>
                    <a:pt x="0" y="9"/>
                    <a:pt x="0" y="9"/>
                  </a:cubicBezTo>
                  <a:cubicBezTo>
                    <a:pt x="7" y="9"/>
                    <a:pt x="7" y="9"/>
                    <a:pt x="7" y="9"/>
                  </a:cubicBezTo>
                  <a:cubicBezTo>
                    <a:pt x="12" y="9"/>
                    <a:pt x="18" y="10"/>
                    <a:pt x="23" y="10"/>
                  </a:cubicBezTo>
                  <a:cubicBezTo>
                    <a:pt x="23" y="10"/>
                    <a:pt x="23" y="9"/>
                    <a:pt x="23" y="8"/>
                  </a:cubicBezTo>
                  <a:cubicBezTo>
                    <a:pt x="23" y="7"/>
                    <a:pt x="23" y="6"/>
                    <a:pt x="24" y="5"/>
                  </a:cubicBezTo>
                  <a:cubicBezTo>
                    <a:pt x="17" y="3"/>
                    <a:pt x="9" y="1"/>
                    <a:pt x="1"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3" name="íṥ1íḋê"/>
            <p:cNvSpPr/>
            <p:nvPr/>
          </p:nvSpPr>
          <p:spPr bwMode="auto">
            <a:xfrm>
              <a:off x="5193507" y="2581275"/>
              <a:ext cx="127000" cy="150813"/>
            </a:xfrm>
            <a:custGeom>
              <a:avLst/>
              <a:gdLst>
                <a:gd name="T0" fmla="*/ 0 w 79"/>
                <a:gd name="T1" fmla="*/ 0 h 94"/>
                <a:gd name="T2" fmla="*/ 79 w 79"/>
                <a:gd name="T3" fmla="*/ 94 h 94"/>
                <a:gd name="T4" fmla="*/ 73 w 79"/>
                <a:gd name="T5" fmla="*/ 72 h 94"/>
                <a:gd name="T6" fmla="*/ 66 w 79"/>
                <a:gd name="T7" fmla="*/ 57 h 94"/>
                <a:gd name="T8" fmla="*/ 57 w 79"/>
                <a:gd name="T9" fmla="*/ 41 h 94"/>
                <a:gd name="T10" fmla="*/ 38 w 79"/>
                <a:gd name="T11" fmla="*/ 19 h 94"/>
                <a:gd name="T12" fmla="*/ 0 w 79"/>
                <a:gd name="T13" fmla="*/ 0 h 94"/>
              </a:gdLst>
              <a:ahLst/>
              <a:cxnLst>
                <a:cxn ang="0">
                  <a:pos x="T0" y="T1"/>
                </a:cxn>
                <a:cxn ang="0">
                  <a:pos x="T2" y="T3"/>
                </a:cxn>
                <a:cxn ang="0">
                  <a:pos x="T4" y="T5"/>
                </a:cxn>
                <a:cxn ang="0">
                  <a:pos x="T6" y="T7"/>
                </a:cxn>
                <a:cxn ang="0">
                  <a:pos x="T8" y="T9"/>
                </a:cxn>
                <a:cxn ang="0">
                  <a:pos x="T10" y="T11"/>
                </a:cxn>
                <a:cxn ang="0">
                  <a:pos x="T12" y="T13"/>
                </a:cxn>
              </a:cxnLst>
              <a:rect l="0" t="0" r="r" b="b"/>
              <a:pathLst>
                <a:path w="79" h="94">
                  <a:moveTo>
                    <a:pt x="0" y="0"/>
                  </a:moveTo>
                  <a:cubicBezTo>
                    <a:pt x="79" y="94"/>
                    <a:pt x="79" y="94"/>
                    <a:pt x="79" y="94"/>
                  </a:cubicBezTo>
                  <a:cubicBezTo>
                    <a:pt x="78" y="89"/>
                    <a:pt x="76" y="81"/>
                    <a:pt x="73" y="72"/>
                  </a:cubicBezTo>
                  <a:cubicBezTo>
                    <a:pt x="71" y="67"/>
                    <a:pt x="69" y="62"/>
                    <a:pt x="66" y="57"/>
                  </a:cubicBezTo>
                  <a:cubicBezTo>
                    <a:pt x="57" y="41"/>
                    <a:pt x="57" y="41"/>
                    <a:pt x="57" y="41"/>
                  </a:cubicBezTo>
                  <a:cubicBezTo>
                    <a:pt x="52" y="33"/>
                    <a:pt x="46" y="26"/>
                    <a:pt x="38" y="19"/>
                  </a:cubicBezTo>
                  <a:cubicBezTo>
                    <a:pt x="28" y="10"/>
                    <a:pt x="15" y="3"/>
                    <a:pt x="0" y="0"/>
                  </a:cubicBezTo>
                </a:path>
              </a:pathLst>
            </a:custGeom>
            <a:solidFill>
              <a:srgbClr val="FFD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4" name="îšḷîḋê"/>
            <p:cNvSpPr/>
            <p:nvPr/>
          </p:nvSpPr>
          <p:spPr bwMode="auto">
            <a:xfrm>
              <a:off x="5285582" y="2647950"/>
              <a:ext cx="14288" cy="25400"/>
            </a:xfrm>
            <a:custGeom>
              <a:avLst/>
              <a:gdLst>
                <a:gd name="T0" fmla="*/ 0 w 9"/>
                <a:gd name="T1" fmla="*/ 0 h 16"/>
                <a:gd name="T2" fmla="*/ 9 w 9"/>
                <a:gd name="T3" fmla="*/ 16 h 16"/>
                <a:gd name="T4" fmla="*/ 0 w 9"/>
                <a:gd name="T5" fmla="*/ 0 h 16"/>
              </a:gdLst>
              <a:ahLst/>
              <a:cxnLst>
                <a:cxn ang="0">
                  <a:pos x="T0" y="T1"/>
                </a:cxn>
                <a:cxn ang="0">
                  <a:pos x="T2" y="T3"/>
                </a:cxn>
                <a:cxn ang="0">
                  <a:pos x="T4" y="T5"/>
                </a:cxn>
              </a:cxnLst>
              <a:rect l="0" t="0" r="r" b="b"/>
              <a:pathLst>
                <a:path w="9" h="16">
                  <a:moveTo>
                    <a:pt x="0" y="0"/>
                  </a:moveTo>
                  <a:cubicBezTo>
                    <a:pt x="9" y="16"/>
                    <a:pt x="9" y="16"/>
                    <a:pt x="9" y="16"/>
                  </a:cubicBezTo>
                  <a:cubicBezTo>
                    <a:pt x="6" y="11"/>
                    <a:pt x="3" y="5"/>
                    <a:pt x="0" y="0"/>
                  </a:cubicBezTo>
                </a:path>
              </a:pathLst>
            </a:custGeom>
            <a:solidFill>
              <a:srgbClr val="FFD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5" name="îṥľíďè"/>
            <p:cNvSpPr/>
            <p:nvPr/>
          </p:nvSpPr>
          <p:spPr bwMode="auto">
            <a:xfrm>
              <a:off x="5179219" y="2576513"/>
              <a:ext cx="106363" cy="71438"/>
            </a:xfrm>
            <a:custGeom>
              <a:avLst/>
              <a:gdLst>
                <a:gd name="T0" fmla="*/ 32 w 66"/>
                <a:gd name="T1" fmla="*/ 0 h 44"/>
                <a:gd name="T2" fmla="*/ 15 w 66"/>
                <a:gd name="T3" fmla="*/ 0 h 44"/>
                <a:gd name="T4" fmla="*/ 0 w 66"/>
                <a:gd name="T5" fmla="*/ 1 h 44"/>
                <a:gd name="T6" fmla="*/ 3 w 66"/>
                <a:gd name="T7" fmla="*/ 3 h 44"/>
                <a:gd name="T8" fmla="*/ 9 w 66"/>
                <a:gd name="T9" fmla="*/ 3 h 44"/>
                <a:gd name="T10" fmla="*/ 47 w 66"/>
                <a:gd name="T11" fmla="*/ 22 h 44"/>
                <a:gd name="T12" fmla="*/ 66 w 66"/>
                <a:gd name="T13" fmla="*/ 44 h 44"/>
                <a:gd name="T14" fmla="*/ 46 w 66"/>
                <a:gd name="T15" fmla="*/ 8 h 44"/>
                <a:gd name="T16" fmla="*/ 32 w 66"/>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44">
                  <a:moveTo>
                    <a:pt x="32" y="0"/>
                  </a:moveTo>
                  <a:cubicBezTo>
                    <a:pt x="15" y="0"/>
                    <a:pt x="15" y="0"/>
                    <a:pt x="15" y="0"/>
                  </a:cubicBezTo>
                  <a:cubicBezTo>
                    <a:pt x="10" y="0"/>
                    <a:pt x="5" y="1"/>
                    <a:pt x="0" y="1"/>
                  </a:cubicBezTo>
                  <a:cubicBezTo>
                    <a:pt x="1" y="2"/>
                    <a:pt x="2" y="2"/>
                    <a:pt x="3" y="3"/>
                  </a:cubicBezTo>
                  <a:cubicBezTo>
                    <a:pt x="5" y="3"/>
                    <a:pt x="7" y="3"/>
                    <a:pt x="9" y="3"/>
                  </a:cubicBezTo>
                  <a:cubicBezTo>
                    <a:pt x="24" y="6"/>
                    <a:pt x="37" y="13"/>
                    <a:pt x="47" y="22"/>
                  </a:cubicBezTo>
                  <a:cubicBezTo>
                    <a:pt x="55" y="29"/>
                    <a:pt x="61" y="36"/>
                    <a:pt x="66" y="44"/>
                  </a:cubicBezTo>
                  <a:cubicBezTo>
                    <a:pt x="46" y="8"/>
                    <a:pt x="46" y="8"/>
                    <a:pt x="46" y="8"/>
                  </a:cubicBezTo>
                  <a:cubicBezTo>
                    <a:pt x="41" y="5"/>
                    <a:pt x="37" y="3"/>
                    <a:pt x="32" y="0"/>
                  </a:cubicBezTo>
                </a:path>
              </a:pathLst>
            </a:custGeom>
            <a:solidFill>
              <a:srgbClr val="DEAB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6" name="íṧľîďé"/>
            <p:cNvSpPr/>
            <p:nvPr/>
          </p:nvSpPr>
          <p:spPr bwMode="auto">
            <a:xfrm>
              <a:off x="5177632" y="2565400"/>
              <a:ext cx="52388" cy="12700"/>
            </a:xfrm>
            <a:custGeom>
              <a:avLst/>
              <a:gdLst>
                <a:gd name="T0" fmla="*/ 5 w 33"/>
                <a:gd name="T1" fmla="*/ 0 h 8"/>
                <a:gd name="T2" fmla="*/ 0 w 33"/>
                <a:gd name="T3" fmla="*/ 4 h 8"/>
                <a:gd name="T4" fmla="*/ 1 w 33"/>
                <a:gd name="T5" fmla="*/ 8 h 8"/>
                <a:gd name="T6" fmla="*/ 16 w 33"/>
                <a:gd name="T7" fmla="*/ 7 h 8"/>
                <a:gd name="T8" fmla="*/ 33 w 33"/>
                <a:gd name="T9" fmla="*/ 7 h 8"/>
                <a:gd name="T10" fmla="*/ 6 w 33"/>
                <a:gd name="T11" fmla="*/ 0 h 8"/>
                <a:gd name="T12" fmla="*/ 5 w 3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3" h="8">
                  <a:moveTo>
                    <a:pt x="5" y="0"/>
                  </a:moveTo>
                  <a:cubicBezTo>
                    <a:pt x="2" y="0"/>
                    <a:pt x="0" y="1"/>
                    <a:pt x="0" y="4"/>
                  </a:cubicBezTo>
                  <a:cubicBezTo>
                    <a:pt x="0" y="6"/>
                    <a:pt x="0" y="7"/>
                    <a:pt x="1" y="8"/>
                  </a:cubicBezTo>
                  <a:cubicBezTo>
                    <a:pt x="6" y="8"/>
                    <a:pt x="11" y="7"/>
                    <a:pt x="16" y="7"/>
                  </a:cubicBezTo>
                  <a:cubicBezTo>
                    <a:pt x="33" y="7"/>
                    <a:pt x="33" y="7"/>
                    <a:pt x="33" y="7"/>
                  </a:cubicBezTo>
                  <a:cubicBezTo>
                    <a:pt x="25" y="4"/>
                    <a:pt x="16" y="1"/>
                    <a:pt x="6" y="0"/>
                  </a:cubicBezTo>
                  <a:cubicBezTo>
                    <a:pt x="5" y="0"/>
                    <a:pt x="5" y="0"/>
                    <a:pt x="5"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7" name="ïṡḻide"/>
            <p:cNvSpPr/>
            <p:nvPr/>
          </p:nvSpPr>
          <p:spPr bwMode="auto">
            <a:xfrm>
              <a:off x="5253832" y="2590800"/>
              <a:ext cx="85725" cy="150813"/>
            </a:xfrm>
            <a:custGeom>
              <a:avLst/>
              <a:gdLst>
                <a:gd name="T0" fmla="*/ 0 w 54"/>
                <a:gd name="T1" fmla="*/ 0 h 95"/>
                <a:gd name="T2" fmla="*/ 20 w 54"/>
                <a:gd name="T3" fmla="*/ 36 h 95"/>
                <a:gd name="T4" fmla="*/ 29 w 54"/>
                <a:gd name="T5" fmla="*/ 52 h 95"/>
                <a:gd name="T6" fmla="*/ 54 w 54"/>
                <a:gd name="T7" fmla="*/ 95 h 95"/>
                <a:gd name="T8" fmla="*/ 37 w 54"/>
                <a:gd name="T9" fmla="*/ 45 h 95"/>
                <a:gd name="T10" fmla="*/ 8 w 54"/>
                <a:gd name="T11" fmla="*/ 7 h 95"/>
                <a:gd name="T12" fmla="*/ 0 w 54"/>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54" h="95">
                  <a:moveTo>
                    <a:pt x="0" y="0"/>
                  </a:moveTo>
                  <a:cubicBezTo>
                    <a:pt x="20" y="36"/>
                    <a:pt x="20" y="36"/>
                    <a:pt x="20" y="36"/>
                  </a:cubicBezTo>
                  <a:cubicBezTo>
                    <a:pt x="23" y="41"/>
                    <a:pt x="26" y="47"/>
                    <a:pt x="29" y="52"/>
                  </a:cubicBezTo>
                  <a:cubicBezTo>
                    <a:pt x="54" y="95"/>
                    <a:pt x="54" y="95"/>
                    <a:pt x="54" y="95"/>
                  </a:cubicBezTo>
                  <a:cubicBezTo>
                    <a:pt x="53" y="90"/>
                    <a:pt x="49" y="68"/>
                    <a:pt x="37" y="45"/>
                  </a:cubicBezTo>
                  <a:cubicBezTo>
                    <a:pt x="30" y="32"/>
                    <a:pt x="20" y="18"/>
                    <a:pt x="8" y="7"/>
                  </a:cubicBezTo>
                  <a:cubicBezTo>
                    <a:pt x="5" y="5"/>
                    <a:pt x="2" y="2"/>
                    <a:pt x="0" y="0"/>
                  </a:cubicBezTo>
                </a:path>
              </a:pathLst>
            </a:custGeom>
            <a:solidFill>
              <a:srgbClr val="DEAB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8" name="îṣ1iďe"/>
            <p:cNvSpPr/>
            <p:nvPr/>
          </p:nvSpPr>
          <p:spPr bwMode="auto">
            <a:xfrm>
              <a:off x="5299869" y="2673350"/>
              <a:ext cx="39688" cy="79375"/>
            </a:xfrm>
            <a:custGeom>
              <a:avLst/>
              <a:gdLst>
                <a:gd name="T0" fmla="*/ 0 w 25"/>
                <a:gd name="T1" fmla="*/ 0 h 50"/>
                <a:gd name="T2" fmla="*/ 7 w 25"/>
                <a:gd name="T3" fmla="*/ 15 h 50"/>
                <a:gd name="T4" fmla="*/ 13 w 25"/>
                <a:gd name="T5" fmla="*/ 37 h 50"/>
                <a:gd name="T6" fmla="*/ 13 w 25"/>
                <a:gd name="T7" fmla="*/ 37 h 50"/>
                <a:gd name="T8" fmla="*/ 15 w 25"/>
                <a:gd name="T9" fmla="*/ 43 h 50"/>
                <a:gd name="T10" fmla="*/ 15 w 25"/>
                <a:gd name="T11" fmla="*/ 45 h 50"/>
                <a:gd name="T12" fmla="*/ 15 w 25"/>
                <a:gd name="T13" fmla="*/ 46 h 50"/>
                <a:gd name="T14" fmla="*/ 15 w 25"/>
                <a:gd name="T15" fmla="*/ 46 h 50"/>
                <a:gd name="T16" fmla="*/ 20 w 25"/>
                <a:gd name="T17" fmla="*/ 50 h 50"/>
                <a:gd name="T18" fmla="*/ 21 w 25"/>
                <a:gd name="T19" fmla="*/ 50 h 50"/>
                <a:gd name="T20" fmla="*/ 25 w 25"/>
                <a:gd name="T21" fmla="*/ 44 h 50"/>
                <a:gd name="T22" fmla="*/ 25 w 25"/>
                <a:gd name="T23" fmla="*/ 43 h 50"/>
                <a:gd name="T24" fmla="*/ 0 w 25"/>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50">
                  <a:moveTo>
                    <a:pt x="0" y="0"/>
                  </a:moveTo>
                  <a:cubicBezTo>
                    <a:pt x="3" y="5"/>
                    <a:pt x="5" y="10"/>
                    <a:pt x="7" y="15"/>
                  </a:cubicBezTo>
                  <a:cubicBezTo>
                    <a:pt x="10" y="24"/>
                    <a:pt x="12" y="32"/>
                    <a:pt x="13" y="37"/>
                  </a:cubicBezTo>
                  <a:cubicBezTo>
                    <a:pt x="13" y="37"/>
                    <a:pt x="13" y="37"/>
                    <a:pt x="13" y="37"/>
                  </a:cubicBezTo>
                  <a:cubicBezTo>
                    <a:pt x="14" y="40"/>
                    <a:pt x="14" y="42"/>
                    <a:pt x="15" y="43"/>
                  </a:cubicBezTo>
                  <a:cubicBezTo>
                    <a:pt x="15" y="44"/>
                    <a:pt x="15" y="45"/>
                    <a:pt x="15" y="45"/>
                  </a:cubicBezTo>
                  <a:cubicBezTo>
                    <a:pt x="15" y="46"/>
                    <a:pt x="15" y="46"/>
                    <a:pt x="15" y="46"/>
                  </a:cubicBezTo>
                  <a:cubicBezTo>
                    <a:pt x="15" y="46"/>
                    <a:pt x="15" y="46"/>
                    <a:pt x="15" y="46"/>
                  </a:cubicBezTo>
                  <a:cubicBezTo>
                    <a:pt x="15" y="48"/>
                    <a:pt x="17" y="50"/>
                    <a:pt x="20" y="50"/>
                  </a:cubicBezTo>
                  <a:cubicBezTo>
                    <a:pt x="20" y="50"/>
                    <a:pt x="20" y="50"/>
                    <a:pt x="21" y="50"/>
                  </a:cubicBezTo>
                  <a:cubicBezTo>
                    <a:pt x="23" y="50"/>
                    <a:pt x="25" y="47"/>
                    <a:pt x="25" y="44"/>
                  </a:cubicBezTo>
                  <a:cubicBezTo>
                    <a:pt x="25" y="44"/>
                    <a:pt x="25" y="44"/>
                    <a:pt x="25" y="43"/>
                  </a:cubicBezTo>
                  <a:cubicBezTo>
                    <a:pt x="0" y="0"/>
                    <a:pt x="0" y="0"/>
                    <a:pt x="0" y="0"/>
                  </a:cubicBezTo>
                </a:path>
              </a:pathLst>
            </a:custGeom>
            <a:solidFill>
              <a:srgbClr val="DEAB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9" name="íṡḻíďé"/>
            <p:cNvSpPr/>
            <p:nvPr/>
          </p:nvSpPr>
          <p:spPr bwMode="auto">
            <a:xfrm>
              <a:off x="5304632" y="2582863"/>
              <a:ext cx="146050" cy="169863"/>
            </a:xfrm>
            <a:custGeom>
              <a:avLst/>
              <a:gdLst>
                <a:gd name="T0" fmla="*/ 0 w 91"/>
                <a:gd name="T1" fmla="*/ 0 h 106"/>
                <a:gd name="T2" fmla="*/ 8 w 91"/>
                <a:gd name="T3" fmla="*/ 6 h 106"/>
                <a:gd name="T4" fmla="*/ 36 w 91"/>
                <a:gd name="T5" fmla="*/ 21 h 106"/>
                <a:gd name="T6" fmla="*/ 73 w 91"/>
                <a:gd name="T7" fmla="*/ 73 h 106"/>
                <a:gd name="T8" fmla="*/ 79 w 91"/>
                <a:gd name="T9" fmla="*/ 93 h 106"/>
                <a:gd name="T10" fmla="*/ 80 w 91"/>
                <a:gd name="T11" fmla="*/ 100 h 106"/>
                <a:gd name="T12" fmla="*/ 81 w 91"/>
                <a:gd name="T13" fmla="*/ 101 h 106"/>
                <a:gd name="T14" fmla="*/ 81 w 91"/>
                <a:gd name="T15" fmla="*/ 102 h 106"/>
                <a:gd name="T16" fmla="*/ 81 w 91"/>
                <a:gd name="T17" fmla="*/ 102 h 106"/>
                <a:gd name="T18" fmla="*/ 86 w 91"/>
                <a:gd name="T19" fmla="*/ 106 h 106"/>
                <a:gd name="T20" fmla="*/ 86 w 91"/>
                <a:gd name="T21" fmla="*/ 106 h 106"/>
                <a:gd name="T22" fmla="*/ 91 w 91"/>
                <a:gd name="T23" fmla="*/ 100 h 106"/>
                <a:gd name="T24" fmla="*/ 73 w 91"/>
                <a:gd name="T25" fmla="*/ 51 h 106"/>
                <a:gd name="T26" fmla="*/ 61 w 91"/>
                <a:gd name="T27" fmla="*/ 32 h 106"/>
                <a:gd name="T28" fmla="*/ 0 w 91"/>
                <a:gd name="T2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106">
                  <a:moveTo>
                    <a:pt x="0" y="0"/>
                  </a:moveTo>
                  <a:cubicBezTo>
                    <a:pt x="3" y="2"/>
                    <a:pt x="5" y="4"/>
                    <a:pt x="8" y="6"/>
                  </a:cubicBezTo>
                  <a:cubicBezTo>
                    <a:pt x="19" y="9"/>
                    <a:pt x="28" y="15"/>
                    <a:pt x="36" y="21"/>
                  </a:cubicBezTo>
                  <a:cubicBezTo>
                    <a:pt x="55" y="36"/>
                    <a:pt x="66" y="56"/>
                    <a:pt x="73" y="73"/>
                  </a:cubicBezTo>
                  <a:cubicBezTo>
                    <a:pt x="76" y="81"/>
                    <a:pt x="78" y="88"/>
                    <a:pt x="79" y="93"/>
                  </a:cubicBezTo>
                  <a:cubicBezTo>
                    <a:pt x="80" y="96"/>
                    <a:pt x="80" y="98"/>
                    <a:pt x="80" y="100"/>
                  </a:cubicBezTo>
                  <a:cubicBezTo>
                    <a:pt x="80" y="100"/>
                    <a:pt x="80" y="101"/>
                    <a:pt x="81" y="101"/>
                  </a:cubicBezTo>
                  <a:cubicBezTo>
                    <a:pt x="81" y="102"/>
                    <a:pt x="81" y="102"/>
                    <a:pt x="81" y="102"/>
                  </a:cubicBezTo>
                  <a:cubicBezTo>
                    <a:pt x="81" y="102"/>
                    <a:pt x="81" y="102"/>
                    <a:pt x="81" y="102"/>
                  </a:cubicBezTo>
                  <a:cubicBezTo>
                    <a:pt x="81" y="104"/>
                    <a:pt x="83" y="106"/>
                    <a:pt x="86" y="106"/>
                  </a:cubicBezTo>
                  <a:cubicBezTo>
                    <a:pt x="86" y="106"/>
                    <a:pt x="86" y="106"/>
                    <a:pt x="86" y="106"/>
                  </a:cubicBezTo>
                  <a:cubicBezTo>
                    <a:pt x="89" y="106"/>
                    <a:pt x="91" y="103"/>
                    <a:pt x="91" y="100"/>
                  </a:cubicBezTo>
                  <a:cubicBezTo>
                    <a:pt x="90" y="100"/>
                    <a:pt x="87" y="76"/>
                    <a:pt x="73" y="51"/>
                  </a:cubicBezTo>
                  <a:cubicBezTo>
                    <a:pt x="70" y="45"/>
                    <a:pt x="66" y="38"/>
                    <a:pt x="61" y="32"/>
                  </a:cubicBezTo>
                  <a:cubicBezTo>
                    <a:pt x="44" y="17"/>
                    <a:pt x="23" y="6"/>
                    <a:pt x="0" y="0"/>
                  </a:cubicBezTo>
                </a:path>
              </a:pathLst>
            </a:custGeom>
            <a:solidFill>
              <a:srgbClr val="DEAB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0" name="íṥlïḑê"/>
            <p:cNvSpPr/>
            <p:nvPr/>
          </p:nvSpPr>
          <p:spPr bwMode="auto">
            <a:xfrm>
              <a:off x="5279232" y="2566988"/>
              <a:ext cx="123825" cy="68263"/>
            </a:xfrm>
            <a:custGeom>
              <a:avLst/>
              <a:gdLst>
                <a:gd name="T0" fmla="*/ 4 w 77"/>
                <a:gd name="T1" fmla="*/ 0 h 42"/>
                <a:gd name="T2" fmla="*/ 0 w 77"/>
                <a:gd name="T3" fmla="*/ 2 h 42"/>
                <a:gd name="T4" fmla="*/ 16 w 77"/>
                <a:gd name="T5" fmla="*/ 10 h 42"/>
                <a:gd name="T6" fmla="*/ 77 w 77"/>
                <a:gd name="T7" fmla="*/ 42 h 42"/>
                <a:gd name="T8" fmla="*/ 58 w 77"/>
                <a:gd name="T9" fmla="*/ 23 h 42"/>
                <a:gd name="T10" fmla="*/ 4 w 77"/>
                <a:gd name="T11" fmla="*/ 0 h 42"/>
                <a:gd name="T12" fmla="*/ 4 w 77"/>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77" h="42">
                  <a:moveTo>
                    <a:pt x="4" y="0"/>
                  </a:moveTo>
                  <a:cubicBezTo>
                    <a:pt x="2" y="0"/>
                    <a:pt x="1" y="1"/>
                    <a:pt x="0" y="2"/>
                  </a:cubicBezTo>
                  <a:cubicBezTo>
                    <a:pt x="6" y="5"/>
                    <a:pt x="11" y="7"/>
                    <a:pt x="16" y="10"/>
                  </a:cubicBezTo>
                  <a:cubicBezTo>
                    <a:pt x="39" y="16"/>
                    <a:pt x="60" y="27"/>
                    <a:pt x="77" y="42"/>
                  </a:cubicBezTo>
                  <a:cubicBezTo>
                    <a:pt x="72" y="36"/>
                    <a:pt x="66" y="29"/>
                    <a:pt x="58" y="23"/>
                  </a:cubicBezTo>
                  <a:cubicBezTo>
                    <a:pt x="44" y="12"/>
                    <a:pt x="27" y="4"/>
                    <a:pt x="4" y="0"/>
                  </a:cubicBezTo>
                  <a:cubicBezTo>
                    <a:pt x="4" y="0"/>
                    <a:pt x="4" y="0"/>
                    <a:pt x="4"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1" name="íṡ1iḍé"/>
            <p:cNvSpPr/>
            <p:nvPr/>
          </p:nvSpPr>
          <p:spPr bwMode="auto">
            <a:xfrm>
              <a:off x="5277644" y="2578100"/>
              <a:ext cx="39688" cy="15875"/>
            </a:xfrm>
            <a:custGeom>
              <a:avLst/>
              <a:gdLst>
                <a:gd name="T0" fmla="*/ 0 w 25"/>
                <a:gd name="T1" fmla="*/ 0 h 9"/>
                <a:gd name="T2" fmla="*/ 4 w 25"/>
                <a:gd name="T3" fmla="*/ 3 h 9"/>
                <a:gd name="T4" fmla="*/ 25 w 25"/>
                <a:gd name="T5" fmla="*/ 9 h 9"/>
                <a:gd name="T6" fmla="*/ 17 w 25"/>
                <a:gd name="T7" fmla="*/ 3 h 9"/>
                <a:gd name="T8" fmla="*/ 0 w 25"/>
                <a:gd name="T9" fmla="*/ 0 h 9"/>
              </a:gdLst>
              <a:ahLst/>
              <a:cxnLst>
                <a:cxn ang="0">
                  <a:pos x="T0" y="T1"/>
                </a:cxn>
                <a:cxn ang="0">
                  <a:pos x="T2" y="T3"/>
                </a:cxn>
                <a:cxn ang="0">
                  <a:pos x="T4" y="T5"/>
                </a:cxn>
                <a:cxn ang="0">
                  <a:pos x="T6" y="T7"/>
                </a:cxn>
                <a:cxn ang="0">
                  <a:pos x="T8" y="T9"/>
                </a:cxn>
              </a:cxnLst>
              <a:rect l="0" t="0" r="r" b="b"/>
              <a:pathLst>
                <a:path w="25" h="9">
                  <a:moveTo>
                    <a:pt x="0" y="0"/>
                  </a:moveTo>
                  <a:cubicBezTo>
                    <a:pt x="1" y="2"/>
                    <a:pt x="2" y="3"/>
                    <a:pt x="4" y="3"/>
                  </a:cubicBezTo>
                  <a:cubicBezTo>
                    <a:pt x="12" y="5"/>
                    <a:pt x="18" y="6"/>
                    <a:pt x="25" y="9"/>
                  </a:cubicBezTo>
                  <a:cubicBezTo>
                    <a:pt x="22" y="7"/>
                    <a:pt x="20" y="5"/>
                    <a:pt x="17" y="3"/>
                  </a:cubicBezTo>
                  <a:cubicBezTo>
                    <a:pt x="12" y="2"/>
                    <a:pt x="6" y="1"/>
                    <a:pt x="0" y="0"/>
                  </a:cubicBezTo>
                </a:path>
              </a:pathLst>
            </a:custGeom>
            <a:solidFill>
              <a:srgbClr val="C4894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2" name="ïṧļîḑê"/>
            <p:cNvSpPr/>
            <p:nvPr/>
          </p:nvSpPr>
          <p:spPr bwMode="auto">
            <a:xfrm>
              <a:off x="5277644" y="2570163"/>
              <a:ext cx="26988" cy="12700"/>
            </a:xfrm>
            <a:custGeom>
              <a:avLst/>
              <a:gdLst>
                <a:gd name="T0" fmla="*/ 1 w 17"/>
                <a:gd name="T1" fmla="*/ 0 h 8"/>
                <a:gd name="T2" fmla="*/ 0 w 17"/>
                <a:gd name="T3" fmla="*/ 3 h 8"/>
                <a:gd name="T4" fmla="*/ 0 w 17"/>
                <a:gd name="T5" fmla="*/ 5 h 8"/>
                <a:gd name="T6" fmla="*/ 17 w 17"/>
                <a:gd name="T7" fmla="*/ 8 h 8"/>
                <a:gd name="T8" fmla="*/ 1 w 17"/>
                <a:gd name="T9" fmla="*/ 0 h 8"/>
              </a:gdLst>
              <a:ahLst/>
              <a:cxnLst>
                <a:cxn ang="0">
                  <a:pos x="T0" y="T1"/>
                </a:cxn>
                <a:cxn ang="0">
                  <a:pos x="T2" y="T3"/>
                </a:cxn>
                <a:cxn ang="0">
                  <a:pos x="T4" y="T5"/>
                </a:cxn>
                <a:cxn ang="0">
                  <a:pos x="T6" y="T7"/>
                </a:cxn>
                <a:cxn ang="0">
                  <a:pos x="T8" y="T9"/>
                </a:cxn>
              </a:cxnLst>
              <a:rect l="0" t="0" r="r" b="b"/>
              <a:pathLst>
                <a:path w="17" h="8">
                  <a:moveTo>
                    <a:pt x="1" y="0"/>
                  </a:moveTo>
                  <a:cubicBezTo>
                    <a:pt x="0" y="1"/>
                    <a:pt x="0" y="2"/>
                    <a:pt x="0" y="3"/>
                  </a:cubicBezTo>
                  <a:cubicBezTo>
                    <a:pt x="0" y="4"/>
                    <a:pt x="0" y="5"/>
                    <a:pt x="0" y="5"/>
                  </a:cubicBezTo>
                  <a:cubicBezTo>
                    <a:pt x="6" y="6"/>
                    <a:pt x="12" y="7"/>
                    <a:pt x="17" y="8"/>
                  </a:cubicBezTo>
                  <a:cubicBezTo>
                    <a:pt x="12" y="5"/>
                    <a:pt x="7" y="3"/>
                    <a:pt x="1"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3" name="iŝḻîďé"/>
            <p:cNvSpPr/>
            <p:nvPr/>
          </p:nvSpPr>
          <p:spPr bwMode="auto">
            <a:xfrm>
              <a:off x="4976019" y="2713038"/>
              <a:ext cx="228600" cy="146050"/>
            </a:xfrm>
            <a:custGeom>
              <a:avLst/>
              <a:gdLst>
                <a:gd name="T0" fmla="*/ 79 w 143"/>
                <a:gd name="T1" fmla="*/ 0 h 91"/>
                <a:gd name="T2" fmla="*/ 65 w 143"/>
                <a:gd name="T3" fmla="*/ 0 h 91"/>
                <a:gd name="T4" fmla="*/ 19 w 143"/>
                <a:gd name="T5" fmla="*/ 18 h 91"/>
                <a:gd name="T6" fmla="*/ 0 w 143"/>
                <a:gd name="T7" fmla="*/ 64 h 91"/>
                <a:gd name="T8" fmla="*/ 0 w 143"/>
                <a:gd name="T9" fmla="*/ 91 h 91"/>
                <a:gd name="T10" fmla="*/ 143 w 143"/>
                <a:gd name="T11" fmla="*/ 91 h 91"/>
                <a:gd name="T12" fmla="*/ 143 w 143"/>
                <a:gd name="T13" fmla="*/ 64 h 91"/>
                <a:gd name="T14" fmla="*/ 124 w 143"/>
                <a:gd name="T15" fmla="*/ 18 h 91"/>
                <a:gd name="T16" fmla="*/ 79 w 143"/>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91">
                  <a:moveTo>
                    <a:pt x="79" y="0"/>
                  </a:moveTo>
                  <a:cubicBezTo>
                    <a:pt x="65" y="0"/>
                    <a:pt x="65" y="0"/>
                    <a:pt x="65" y="0"/>
                  </a:cubicBezTo>
                  <a:cubicBezTo>
                    <a:pt x="47" y="0"/>
                    <a:pt x="31" y="7"/>
                    <a:pt x="19" y="18"/>
                  </a:cubicBezTo>
                  <a:cubicBezTo>
                    <a:pt x="7" y="30"/>
                    <a:pt x="0" y="46"/>
                    <a:pt x="0" y="64"/>
                  </a:cubicBezTo>
                  <a:cubicBezTo>
                    <a:pt x="0" y="91"/>
                    <a:pt x="0" y="91"/>
                    <a:pt x="0" y="91"/>
                  </a:cubicBezTo>
                  <a:cubicBezTo>
                    <a:pt x="143" y="91"/>
                    <a:pt x="143" y="91"/>
                    <a:pt x="143" y="91"/>
                  </a:cubicBezTo>
                  <a:cubicBezTo>
                    <a:pt x="143" y="64"/>
                    <a:pt x="143" y="64"/>
                    <a:pt x="143" y="64"/>
                  </a:cubicBezTo>
                  <a:cubicBezTo>
                    <a:pt x="143" y="46"/>
                    <a:pt x="136" y="30"/>
                    <a:pt x="124" y="18"/>
                  </a:cubicBezTo>
                  <a:cubicBezTo>
                    <a:pt x="113" y="7"/>
                    <a:pt x="97" y="0"/>
                    <a:pt x="79" y="0"/>
                  </a:cubicBezTo>
                </a:path>
              </a:pathLst>
            </a:custGeom>
            <a:solidFill>
              <a:srgbClr val="DEAB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4" name="ïṣļidé"/>
            <p:cNvSpPr/>
            <p:nvPr/>
          </p:nvSpPr>
          <p:spPr bwMode="auto">
            <a:xfrm>
              <a:off x="4976019" y="2697163"/>
              <a:ext cx="244475" cy="161925"/>
            </a:xfrm>
            <a:custGeom>
              <a:avLst/>
              <a:gdLst>
                <a:gd name="T0" fmla="*/ 0 w 153"/>
                <a:gd name="T1" fmla="*/ 101 h 101"/>
                <a:gd name="T2" fmla="*/ 0 w 153"/>
                <a:gd name="T3" fmla="*/ 74 h 101"/>
                <a:gd name="T4" fmla="*/ 19 w 153"/>
                <a:gd name="T5" fmla="*/ 28 h 101"/>
                <a:gd name="T6" fmla="*/ 65 w 153"/>
                <a:gd name="T7" fmla="*/ 10 h 101"/>
                <a:gd name="T8" fmla="*/ 79 w 153"/>
                <a:gd name="T9" fmla="*/ 10 h 101"/>
                <a:gd name="T10" fmla="*/ 124 w 153"/>
                <a:gd name="T11" fmla="*/ 28 h 101"/>
                <a:gd name="T12" fmla="*/ 143 w 153"/>
                <a:gd name="T13" fmla="*/ 74 h 101"/>
                <a:gd name="T14" fmla="*/ 143 w 153"/>
                <a:gd name="T15" fmla="*/ 101 h 101"/>
                <a:gd name="T16" fmla="*/ 0 w 153"/>
                <a:gd name="T17" fmla="*/ 101 h 101"/>
                <a:gd name="T18" fmla="*/ 79 w 153"/>
                <a:gd name="T19" fmla="*/ 0 h 101"/>
                <a:gd name="T20" fmla="*/ 65 w 153"/>
                <a:gd name="T21" fmla="*/ 0 h 101"/>
                <a:gd name="T22" fmla="*/ 5 w 153"/>
                <a:gd name="T23" fmla="*/ 29 h 101"/>
                <a:gd name="T24" fmla="*/ 0 w 153"/>
                <a:gd name="T25" fmla="*/ 67 h 101"/>
                <a:gd name="T26" fmla="*/ 0 w 153"/>
                <a:gd name="T27" fmla="*/ 101 h 101"/>
                <a:gd name="T28" fmla="*/ 153 w 153"/>
                <a:gd name="T29" fmla="*/ 101 h 101"/>
                <a:gd name="T30" fmla="*/ 153 w 153"/>
                <a:gd name="T31" fmla="*/ 74 h 101"/>
                <a:gd name="T32" fmla="*/ 79 w 153"/>
                <a:gd name="T3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01">
                  <a:moveTo>
                    <a:pt x="0" y="101"/>
                  </a:moveTo>
                  <a:cubicBezTo>
                    <a:pt x="0" y="74"/>
                    <a:pt x="0" y="74"/>
                    <a:pt x="0" y="74"/>
                  </a:cubicBezTo>
                  <a:cubicBezTo>
                    <a:pt x="0" y="56"/>
                    <a:pt x="7" y="40"/>
                    <a:pt x="19" y="28"/>
                  </a:cubicBezTo>
                  <a:cubicBezTo>
                    <a:pt x="31" y="17"/>
                    <a:pt x="47" y="10"/>
                    <a:pt x="65" y="10"/>
                  </a:cubicBezTo>
                  <a:cubicBezTo>
                    <a:pt x="79" y="10"/>
                    <a:pt x="79" y="10"/>
                    <a:pt x="79" y="10"/>
                  </a:cubicBezTo>
                  <a:cubicBezTo>
                    <a:pt x="97" y="10"/>
                    <a:pt x="113" y="17"/>
                    <a:pt x="124" y="28"/>
                  </a:cubicBezTo>
                  <a:cubicBezTo>
                    <a:pt x="136" y="40"/>
                    <a:pt x="143" y="56"/>
                    <a:pt x="143" y="74"/>
                  </a:cubicBezTo>
                  <a:cubicBezTo>
                    <a:pt x="143" y="101"/>
                    <a:pt x="143" y="101"/>
                    <a:pt x="143" y="101"/>
                  </a:cubicBezTo>
                  <a:cubicBezTo>
                    <a:pt x="0" y="101"/>
                    <a:pt x="0" y="101"/>
                    <a:pt x="0" y="101"/>
                  </a:cubicBezTo>
                  <a:moveTo>
                    <a:pt x="79" y="0"/>
                  </a:moveTo>
                  <a:cubicBezTo>
                    <a:pt x="65" y="0"/>
                    <a:pt x="65" y="0"/>
                    <a:pt x="65" y="0"/>
                  </a:cubicBezTo>
                  <a:cubicBezTo>
                    <a:pt x="40" y="0"/>
                    <a:pt x="19" y="11"/>
                    <a:pt x="5" y="29"/>
                  </a:cubicBezTo>
                  <a:cubicBezTo>
                    <a:pt x="2" y="41"/>
                    <a:pt x="0" y="54"/>
                    <a:pt x="0" y="67"/>
                  </a:cubicBezTo>
                  <a:cubicBezTo>
                    <a:pt x="0" y="101"/>
                    <a:pt x="0" y="101"/>
                    <a:pt x="0" y="101"/>
                  </a:cubicBezTo>
                  <a:cubicBezTo>
                    <a:pt x="153" y="101"/>
                    <a:pt x="153" y="101"/>
                    <a:pt x="153" y="101"/>
                  </a:cubicBezTo>
                  <a:cubicBezTo>
                    <a:pt x="153" y="74"/>
                    <a:pt x="153" y="74"/>
                    <a:pt x="153" y="74"/>
                  </a:cubicBezTo>
                  <a:cubicBezTo>
                    <a:pt x="153" y="33"/>
                    <a:pt x="120" y="0"/>
                    <a:pt x="79" y="0"/>
                  </a:cubicBezTo>
                </a:path>
              </a:pathLst>
            </a:custGeom>
            <a:solidFill>
              <a:srgbClr val="DEAB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5" name="íşḷïḋè"/>
            <p:cNvSpPr/>
            <p:nvPr/>
          </p:nvSpPr>
          <p:spPr bwMode="auto">
            <a:xfrm>
              <a:off x="4960144" y="2743200"/>
              <a:ext cx="260350" cy="131763"/>
            </a:xfrm>
            <a:custGeom>
              <a:avLst/>
              <a:gdLst>
                <a:gd name="T0" fmla="*/ 5 w 163"/>
                <a:gd name="T1" fmla="*/ 77 h 82"/>
                <a:gd name="T2" fmla="*/ 5 w 163"/>
                <a:gd name="T3" fmla="*/ 77 h 82"/>
                <a:gd name="T4" fmla="*/ 10 w 163"/>
                <a:gd name="T5" fmla="*/ 77 h 82"/>
                <a:gd name="T6" fmla="*/ 5 w 163"/>
                <a:gd name="T7" fmla="*/ 77 h 82"/>
                <a:gd name="T8" fmla="*/ 10 w 163"/>
                <a:gd name="T9" fmla="*/ 77 h 82"/>
                <a:gd name="T10" fmla="*/ 10 w 163"/>
                <a:gd name="T11" fmla="*/ 77 h 82"/>
                <a:gd name="T12" fmla="*/ 5 w 163"/>
                <a:gd name="T13" fmla="*/ 77 h 82"/>
                <a:gd name="T14" fmla="*/ 5 w 163"/>
                <a:gd name="T15" fmla="*/ 77 h 82"/>
                <a:gd name="T16" fmla="*/ 10 w 163"/>
                <a:gd name="T17" fmla="*/ 77 h 82"/>
                <a:gd name="T18" fmla="*/ 5 w 163"/>
                <a:gd name="T19" fmla="*/ 77 h 82"/>
                <a:gd name="T20" fmla="*/ 10 w 163"/>
                <a:gd name="T21" fmla="*/ 77 h 82"/>
                <a:gd name="T22" fmla="*/ 10 w 163"/>
                <a:gd name="T23" fmla="*/ 77 h 82"/>
                <a:gd name="T24" fmla="*/ 15 w 163"/>
                <a:gd name="T25" fmla="*/ 0 h 82"/>
                <a:gd name="T26" fmla="*/ 0 w 163"/>
                <a:gd name="T27" fmla="*/ 45 h 82"/>
                <a:gd name="T28" fmla="*/ 0 w 163"/>
                <a:gd name="T29" fmla="*/ 82 h 82"/>
                <a:gd name="T30" fmla="*/ 5 w 163"/>
                <a:gd name="T31" fmla="*/ 82 h 82"/>
                <a:gd name="T32" fmla="*/ 163 w 163"/>
                <a:gd name="T33" fmla="*/ 82 h 82"/>
                <a:gd name="T34" fmla="*/ 163 w 163"/>
                <a:gd name="T35" fmla="*/ 72 h 82"/>
                <a:gd name="T36" fmla="*/ 10 w 163"/>
                <a:gd name="T37" fmla="*/ 72 h 82"/>
                <a:gd name="T38" fmla="*/ 10 w 163"/>
                <a:gd name="T39" fmla="*/ 38 h 82"/>
                <a:gd name="T40" fmla="*/ 15 w 163"/>
                <a:gd name="T4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82">
                  <a:moveTo>
                    <a:pt x="5" y="77"/>
                  </a:moveTo>
                  <a:cubicBezTo>
                    <a:pt x="5" y="77"/>
                    <a:pt x="5" y="77"/>
                    <a:pt x="5" y="77"/>
                  </a:cubicBezTo>
                  <a:cubicBezTo>
                    <a:pt x="10" y="77"/>
                    <a:pt x="10" y="77"/>
                    <a:pt x="10" y="77"/>
                  </a:cubicBezTo>
                  <a:cubicBezTo>
                    <a:pt x="5" y="77"/>
                    <a:pt x="5" y="77"/>
                    <a:pt x="5" y="77"/>
                  </a:cubicBezTo>
                  <a:moveTo>
                    <a:pt x="10" y="77"/>
                  </a:moveTo>
                  <a:cubicBezTo>
                    <a:pt x="10" y="77"/>
                    <a:pt x="10" y="77"/>
                    <a:pt x="10" y="77"/>
                  </a:cubicBezTo>
                  <a:moveTo>
                    <a:pt x="5" y="77"/>
                  </a:moveTo>
                  <a:cubicBezTo>
                    <a:pt x="5" y="77"/>
                    <a:pt x="5" y="77"/>
                    <a:pt x="5" y="77"/>
                  </a:cubicBezTo>
                  <a:cubicBezTo>
                    <a:pt x="10" y="77"/>
                    <a:pt x="10" y="77"/>
                    <a:pt x="10" y="77"/>
                  </a:cubicBezTo>
                  <a:cubicBezTo>
                    <a:pt x="5" y="77"/>
                    <a:pt x="5" y="77"/>
                    <a:pt x="5" y="77"/>
                  </a:cubicBezTo>
                  <a:moveTo>
                    <a:pt x="10" y="77"/>
                  </a:moveTo>
                  <a:cubicBezTo>
                    <a:pt x="10" y="77"/>
                    <a:pt x="10" y="77"/>
                    <a:pt x="10" y="77"/>
                  </a:cubicBezTo>
                  <a:moveTo>
                    <a:pt x="15" y="0"/>
                  </a:moveTo>
                  <a:cubicBezTo>
                    <a:pt x="6" y="13"/>
                    <a:pt x="0" y="28"/>
                    <a:pt x="0" y="45"/>
                  </a:cubicBezTo>
                  <a:cubicBezTo>
                    <a:pt x="0" y="82"/>
                    <a:pt x="0" y="82"/>
                    <a:pt x="0" y="82"/>
                  </a:cubicBezTo>
                  <a:cubicBezTo>
                    <a:pt x="5" y="82"/>
                    <a:pt x="5" y="82"/>
                    <a:pt x="5" y="82"/>
                  </a:cubicBezTo>
                  <a:cubicBezTo>
                    <a:pt x="163" y="82"/>
                    <a:pt x="163" y="82"/>
                    <a:pt x="163" y="82"/>
                  </a:cubicBezTo>
                  <a:cubicBezTo>
                    <a:pt x="163" y="72"/>
                    <a:pt x="163" y="72"/>
                    <a:pt x="163" y="72"/>
                  </a:cubicBezTo>
                  <a:cubicBezTo>
                    <a:pt x="10" y="72"/>
                    <a:pt x="10" y="72"/>
                    <a:pt x="10" y="72"/>
                  </a:cubicBezTo>
                  <a:cubicBezTo>
                    <a:pt x="10" y="38"/>
                    <a:pt x="10" y="38"/>
                    <a:pt x="10" y="38"/>
                  </a:cubicBezTo>
                  <a:cubicBezTo>
                    <a:pt x="10" y="25"/>
                    <a:pt x="12" y="12"/>
                    <a:pt x="15"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6" name="iSḻiḓé"/>
            <p:cNvSpPr/>
            <p:nvPr/>
          </p:nvSpPr>
          <p:spPr bwMode="auto">
            <a:xfrm>
              <a:off x="5134769" y="2914650"/>
              <a:ext cx="317500" cy="19050"/>
            </a:xfrm>
            <a:custGeom>
              <a:avLst/>
              <a:gdLst>
                <a:gd name="T0" fmla="*/ 198 w 198"/>
                <a:gd name="T1" fmla="*/ 0 h 12"/>
                <a:gd name="T2" fmla="*/ 10 w 198"/>
                <a:gd name="T3" fmla="*/ 0 h 12"/>
                <a:gd name="T4" fmla="*/ 0 w 198"/>
                <a:gd name="T5" fmla="*/ 12 h 12"/>
                <a:gd name="T6" fmla="*/ 38 w 198"/>
                <a:gd name="T7" fmla="*/ 12 h 12"/>
                <a:gd name="T8" fmla="*/ 50 w 198"/>
                <a:gd name="T9" fmla="*/ 5 h 12"/>
                <a:gd name="T10" fmla="*/ 102 w 198"/>
                <a:gd name="T11" fmla="*/ 5 h 12"/>
                <a:gd name="T12" fmla="*/ 114 w 198"/>
                <a:gd name="T13" fmla="*/ 12 h 12"/>
                <a:gd name="T14" fmla="*/ 149 w 198"/>
                <a:gd name="T15" fmla="*/ 12 h 12"/>
                <a:gd name="T16" fmla="*/ 161 w 198"/>
                <a:gd name="T17" fmla="*/ 5 h 12"/>
                <a:gd name="T18" fmla="*/ 194 w 198"/>
                <a:gd name="T19" fmla="*/ 5 h 12"/>
                <a:gd name="T20" fmla="*/ 198 w 198"/>
                <a:gd name="T21" fmla="*/ 5 h 12"/>
                <a:gd name="T22" fmla="*/ 198 w 198"/>
                <a:gd name="T23" fmla="*/ 3 h 12"/>
                <a:gd name="T24" fmla="*/ 198 w 198"/>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8" h="12">
                  <a:moveTo>
                    <a:pt x="198" y="0"/>
                  </a:moveTo>
                  <a:cubicBezTo>
                    <a:pt x="10" y="0"/>
                    <a:pt x="10" y="0"/>
                    <a:pt x="10" y="0"/>
                  </a:cubicBezTo>
                  <a:cubicBezTo>
                    <a:pt x="6" y="4"/>
                    <a:pt x="3" y="8"/>
                    <a:pt x="0" y="12"/>
                  </a:cubicBezTo>
                  <a:cubicBezTo>
                    <a:pt x="38" y="12"/>
                    <a:pt x="38" y="12"/>
                    <a:pt x="38" y="12"/>
                  </a:cubicBezTo>
                  <a:cubicBezTo>
                    <a:pt x="40" y="8"/>
                    <a:pt x="45" y="5"/>
                    <a:pt x="50" y="5"/>
                  </a:cubicBezTo>
                  <a:cubicBezTo>
                    <a:pt x="102" y="5"/>
                    <a:pt x="102" y="5"/>
                    <a:pt x="102" y="5"/>
                  </a:cubicBezTo>
                  <a:cubicBezTo>
                    <a:pt x="107" y="5"/>
                    <a:pt x="112" y="8"/>
                    <a:pt x="114" y="12"/>
                  </a:cubicBezTo>
                  <a:cubicBezTo>
                    <a:pt x="149" y="12"/>
                    <a:pt x="149" y="12"/>
                    <a:pt x="149" y="12"/>
                  </a:cubicBezTo>
                  <a:cubicBezTo>
                    <a:pt x="151" y="8"/>
                    <a:pt x="156" y="5"/>
                    <a:pt x="161" y="5"/>
                  </a:cubicBezTo>
                  <a:cubicBezTo>
                    <a:pt x="194" y="5"/>
                    <a:pt x="194" y="5"/>
                    <a:pt x="194" y="5"/>
                  </a:cubicBezTo>
                  <a:cubicBezTo>
                    <a:pt x="196" y="5"/>
                    <a:pt x="197" y="5"/>
                    <a:pt x="198" y="5"/>
                  </a:cubicBezTo>
                  <a:cubicBezTo>
                    <a:pt x="198" y="3"/>
                    <a:pt x="198" y="3"/>
                    <a:pt x="198" y="3"/>
                  </a:cubicBezTo>
                  <a:cubicBezTo>
                    <a:pt x="198" y="0"/>
                    <a:pt x="198" y="0"/>
                    <a:pt x="198" y="0"/>
                  </a:cubicBezTo>
                </a:path>
              </a:pathLst>
            </a:custGeom>
            <a:solidFill>
              <a:srgbClr val="DEBDB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7" name="iŝlîde"/>
            <p:cNvSpPr/>
            <p:nvPr/>
          </p:nvSpPr>
          <p:spPr bwMode="auto">
            <a:xfrm>
              <a:off x="5452269" y="2914650"/>
              <a:ext cx="9525" cy="12700"/>
            </a:xfrm>
            <a:custGeom>
              <a:avLst/>
              <a:gdLst>
                <a:gd name="T0" fmla="*/ 6 w 6"/>
                <a:gd name="T1" fmla="*/ 0 h 8"/>
                <a:gd name="T2" fmla="*/ 0 w 6"/>
                <a:gd name="T3" fmla="*/ 0 h 8"/>
                <a:gd name="T4" fmla="*/ 0 w 6"/>
                <a:gd name="T5" fmla="*/ 3 h 8"/>
                <a:gd name="T6" fmla="*/ 0 w 6"/>
                <a:gd name="T7" fmla="*/ 5 h 8"/>
                <a:gd name="T8" fmla="*/ 6 w 6"/>
                <a:gd name="T9" fmla="*/ 8 h 8"/>
                <a:gd name="T10" fmla="*/ 6 w 6"/>
                <a:gd name="T11" fmla="*/ 0 h 8"/>
              </a:gdLst>
              <a:ahLst/>
              <a:cxnLst>
                <a:cxn ang="0">
                  <a:pos x="T0" y="T1"/>
                </a:cxn>
                <a:cxn ang="0">
                  <a:pos x="T2" y="T3"/>
                </a:cxn>
                <a:cxn ang="0">
                  <a:pos x="T4" y="T5"/>
                </a:cxn>
                <a:cxn ang="0">
                  <a:pos x="T6" y="T7"/>
                </a:cxn>
                <a:cxn ang="0">
                  <a:pos x="T8" y="T9"/>
                </a:cxn>
                <a:cxn ang="0">
                  <a:pos x="T10" y="T11"/>
                </a:cxn>
              </a:cxnLst>
              <a:rect l="0" t="0" r="r" b="b"/>
              <a:pathLst>
                <a:path w="6" h="8">
                  <a:moveTo>
                    <a:pt x="6" y="0"/>
                  </a:moveTo>
                  <a:cubicBezTo>
                    <a:pt x="0" y="0"/>
                    <a:pt x="0" y="0"/>
                    <a:pt x="0" y="0"/>
                  </a:cubicBezTo>
                  <a:cubicBezTo>
                    <a:pt x="0" y="3"/>
                    <a:pt x="0" y="3"/>
                    <a:pt x="0" y="3"/>
                  </a:cubicBezTo>
                  <a:cubicBezTo>
                    <a:pt x="0" y="5"/>
                    <a:pt x="0" y="5"/>
                    <a:pt x="0" y="5"/>
                  </a:cubicBezTo>
                  <a:cubicBezTo>
                    <a:pt x="2" y="6"/>
                    <a:pt x="4" y="7"/>
                    <a:pt x="6" y="8"/>
                  </a:cubicBezTo>
                  <a:cubicBezTo>
                    <a:pt x="6" y="0"/>
                    <a:pt x="6" y="0"/>
                    <a:pt x="6"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8" name="îŝḷiḋè"/>
            <p:cNvSpPr/>
            <p:nvPr/>
          </p:nvSpPr>
          <p:spPr bwMode="auto">
            <a:xfrm>
              <a:off x="5195094" y="2922588"/>
              <a:ext cx="122238" cy="11113"/>
            </a:xfrm>
            <a:custGeom>
              <a:avLst/>
              <a:gdLst>
                <a:gd name="T0" fmla="*/ 64 w 76"/>
                <a:gd name="T1" fmla="*/ 0 h 7"/>
                <a:gd name="T2" fmla="*/ 12 w 76"/>
                <a:gd name="T3" fmla="*/ 0 h 7"/>
                <a:gd name="T4" fmla="*/ 0 w 76"/>
                <a:gd name="T5" fmla="*/ 7 h 7"/>
                <a:gd name="T6" fmla="*/ 76 w 76"/>
                <a:gd name="T7" fmla="*/ 7 h 7"/>
                <a:gd name="T8" fmla="*/ 64 w 76"/>
                <a:gd name="T9" fmla="*/ 0 h 7"/>
              </a:gdLst>
              <a:ahLst/>
              <a:cxnLst>
                <a:cxn ang="0">
                  <a:pos x="T0" y="T1"/>
                </a:cxn>
                <a:cxn ang="0">
                  <a:pos x="T2" y="T3"/>
                </a:cxn>
                <a:cxn ang="0">
                  <a:pos x="T4" y="T5"/>
                </a:cxn>
                <a:cxn ang="0">
                  <a:pos x="T6" y="T7"/>
                </a:cxn>
                <a:cxn ang="0">
                  <a:pos x="T8" y="T9"/>
                </a:cxn>
              </a:cxnLst>
              <a:rect l="0" t="0" r="r" b="b"/>
              <a:pathLst>
                <a:path w="76" h="7">
                  <a:moveTo>
                    <a:pt x="64" y="0"/>
                  </a:moveTo>
                  <a:cubicBezTo>
                    <a:pt x="12" y="0"/>
                    <a:pt x="12" y="0"/>
                    <a:pt x="12" y="0"/>
                  </a:cubicBezTo>
                  <a:cubicBezTo>
                    <a:pt x="7" y="0"/>
                    <a:pt x="2" y="3"/>
                    <a:pt x="0" y="7"/>
                  </a:cubicBezTo>
                  <a:cubicBezTo>
                    <a:pt x="76" y="7"/>
                    <a:pt x="76" y="7"/>
                    <a:pt x="76" y="7"/>
                  </a:cubicBezTo>
                  <a:cubicBezTo>
                    <a:pt x="74" y="3"/>
                    <a:pt x="69" y="0"/>
                    <a:pt x="64"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9" name="îšļïdê"/>
            <p:cNvSpPr/>
            <p:nvPr/>
          </p:nvSpPr>
          <p:spPr bwMode="auto">
            <a:xfrm>
              <a:off x="5069682" y="2914650"/>
              <a:ext cx="58738" cy="19050"/>
            </a:xfrm>
            <a:custGeom>
              <a:avLst/>
              <a:gdLst>
                <a:gd name="T0" fmla="*/ 36 w 36"/>
                <a:gd name="T1" fmla="*/ 0 h 12"/>
                <a:gd name="T2" fmla="*/ 0 w 36"/>
                <a:gd name="T3" fmla="*/ 0 h 12"/>
                <a:gd name="T4" fmla="*/ 0 w 36"/>
                <a:gd name="T5" fmla="*/ 12 h 12"/>
                <a:gd name="T6" fmla="*/ 29 w 36"/>
                <a:gd name="T7" fmla="*/ 12 h 12"/>
                <a:gd name="T8" fmla="*/ 36 w 36"/>
                <a:gd name="T9" fmla="*/ 0 h 12"/>
              </a:gdLst>
              <a:ahLst/>
              <a:cxnLst>
                <a:cxn ang="0">
                  <a:pos x="T0" y="T1"/>
                </a:cxn>
                <a:cxn ang="0">
                  <a:pos x="T2" y="T3"/>
                </a:cxn>
                <a:cxn ang="0">
                  <a:pos x="T4" y="T5"/>
                </a:cxn>
                <a:cxn ang="0">
                  <a:pos x="T6" y="T7"/>
                </a:cxn>
                <a:cxn ang="0">
                  <a:pos x="T8" y="T9"/>
                </a:cxn>
              </a:cxnLst>
              <a:rect l="0" t="0" r="r" b="b"/>
              <a:pathLst>
                <a:path w="36" h="12">
                  <a:moveTo>
                    <a:pt x="36" y="0"/>
                  </a:moveTo>
                  <a:cubicBezTo>
                    <a:pt x="0" y="0"/>
                    <a:pt x="0" y="0"/>
                    <a:pt x="0" y="0"/>
                  </a:cubicBezTo>
                  <a:cubicBezTo>
                    <a:pt x="0" y="12"/>
                    <a:pt x="0" y="12"/>
                    <a:pt x="0" y="12"/>
                  </a:cubicBezTo>
                  <a:cubicBezTo>
                    <a:pt x="29" y="12"/>
                    <a:pt x="29" y="12"/>
                    <a:pt x="29" y="12"/>
                  </a:cubicBezTo>
                  <a:cubicBezTo>
                    <a:pt x="31" y="8"/>
                    <a:pt x="33" y="4"/>
                    <a:pt x="36" y="0"/>
                  </a:cubicBezTo>
                </a:path>
              </a:pathLst>
            </a:custGeom>
            <a:solidFill>
              <a:srgbClr val="DE7F2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0" name="íSlíḑè"/>
            <p:cNvSpPr/>
            <p:nvPr/>
          </p:nvSpPr>
          <p:spPr bwMode="auto">
            <a:xfrm>
              <a:off x="5017294" y="2914650"/>
              <a:ext cx="52388" cy="19050"/>
            </a:xfrm>
            <a:prstGeom prst="rect">
              <a:avLst/>
            </a:prstGeom>
            <a:solidFill>
              <a:srgbClr val="D6712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31" name="îSļiḍé"/>
            <p:cNvSpPr/>
            <p:nvPr/>
          </p:nvSpPr>
          <p:spPr bwMode="auto">
            <a:xfrm>
              <a:off x="5017294" y="2914650"/>
              <a:ext cx="52388" cy="1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32" name="ïşḻiḑè"/>
            <p:cNvSpPr/>
            <p:nvPr/>
          </p:nvSpPr>
          <p:spPr bwMode="auto">
            <a:xfrm>
              <a:off x="5010944" y="2914650"/>
              <a:ext cx="139700" cy="19050"/>
            </a:xfrm>
            <a:custGeom>
              <a:avLst/>
              <a:gdLst>
                <a:gd name="T0" fmla="*/ 4 w 87"/>
                <a:gd name="T1" fmla="*/ 0 h 12"/>
                <a:gd name="T2" fmla="*/ 0 w 87"/>
                <a:gd name="T3" fmla="*/ 0 h 12"/>
                <a:gd name="T4" fmla="*/ 0 w 87"/>
                <a:gd name="T5" fmla="*/ 12 h 12"/>
                <a:gd name="T6" fmla="*/ 4 w 87"/>
                <a:gd name="T7" fmla="*/ 12 h 12"/>
                <a:gd name="T8" fmla="*/ 4 w 87"/>
                <a:gd name="T9" fmla="*/ 0 h 12"/>
                <a:gd name="T10" fmla="*/ 87 w 87"/>
                <a:gd name="T11" fmla="*/ 0 h 12"/>
                <a:gd name="T12" fmla="*/ 73 w 87"/>
                <a:gd name="T13" fmla="*/ 0 h 12"/>
                <a:gd name="T14" fmla="*/ 66 w 87"/>
                <a:gd name="T15" fmla="*/ 12 h 12"/>
                <a:gd name="T16" fmla="*/ 77 w 87"/>
                <a:gd name="T17" fmla="*/ 12 h 12"/>
                <a:gd name="T18" fmla="*/ 87 w 87"/>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12">
                  <a:moveTo>
                    <a:pt x="4" y="0"/>
                  </a:moveTo>
                  <a:cubicBezTo>
                    <a:pt x="0" y="0"/>
                    <a:pt x="0" y="0"/>
                    <a:pt x="0" y="0"/>
                  </a:cubicBezTo>
                  <a:cubicBezTo>
                    <a:pt x="0" y="12"/>
                    <a:pt x="0" y="12"/>
                    <a:pt x="0" y="12"/>
                  </a:cubicBezTo>
                  <a:cubicBezTo>
                    <a:pt x="4" y="12"/>
                    <a:pt x="4" y="12"/>
                    <a:pt x="4" y="12"/>
                  </a:cubicBezTo>
                  <a:cubicBezTo>
                    <a:pt x="4" y="0"/>
                    <a:pt x="4" y="0"/>
                    <a:pt x="4" y="0"/>
                  </a:cubicBezTo>
                  <a:moveTo>
                    <a:pt x="87" y="0"/>
                  </a:moveTo>
                  <a:cubicBezTo>
                    <a:pt x="73" y="0"/>
                    <a:pt x="73" y="0"/>
                    <a:pt x="73" y="0"/>
                  </a:cubicBezTo>
                  <a:cubicBezTo>
                    <a:pt x="70" y="4"/>
                    <a:pt x="68" y="8"/>
                    <a:pt x="66" y="12"/>
                  </a:cubicBezTo>
                  <a:cubicBezTo>
                    <a:pt x="77" y="12"/>
                    <a:pt x="77" y="12"/>
                    <a:pt x="77" y="12"/>
                  </a:cubicBezTo>
                  <a:cubicBezTo>
                    <a:pt x="80" y="8"/>
                    <a:pt x="83" y="4"/>
                    <a:pt x="87"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3" name="í$ļíḑè"/>
            <p:cNvSpPr/>
            <p:nvPr/>
          </p:nvSpPr>
          <p:spPr bwMode="auto">
            <a:xfrm>
              <a:off x="5372894" y="2922588"/>
              <a:ext cx="88900" cy="11113"/>
            </a:xfrm>
            <a:custGeom>
              <a:avLst/>
              <a:gdLst>
                <a:gd name="T0" fmla="*/ 45 w 55"/>
                <a:gd name="T1" fmla="*/ 0 h 7"/>
                <a:gd name="T2" fmla="*/ 12 w 55"/>
                <a:gd name="T3" fmla="*/ 0 h 7"/>
                <a:gd name="T4" fmla="*/ 0 w 55"/>
                <a:gd name="T5" fmla="*/ 7 h 7"/>
                <a:gd name="T6" fmla="*/ 55 w 55"/>
                <a:gd name="T7" fmla="*/ 7 h 7"/>
                <a:gd name="T8" fmla="*/ 55 w 55"/>
                <a:gd name="T9" fmla="*/ 3 h 7"/>
                <a:gd name="T10" fmla="*/ 49 w 55"/>
                <a:gd name="T11" fmla="*/ 0 h 7"/>
                <a:gd name="T12" fmla="*/ 4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45" y="0"/>
                  </a:moveTo>
                  <a:cubicBezTo>
                    <a:pt x="12" y="0"/>
                    <a:pt x="12" y="0"/>
                    <a:pt x="12" y="0"/>
                  </a:cubicBezTo>
                  <a:cubicBezTo>
                    <a:pt x="7" y="0"/>
                    <a:pt x="2" y="3"/>
                    <a:pt x="0" y="7"/>
                  </a:cubicBezTo>
                  <a:cubicBezTo>
                    <a:pt x="55" y="7"/>
                    <a:pt x="55" y="7"/>
                    <a:pt x="55" y="7"/>
                  </a:cubicBezTo>
                  <a:cubicBezTo>
                    <a:pt x="55" y="3"/>
                    <a:pt x="55" y="3"/>
                    <a:pt x="55" y="3"/>
                  </a:cubicBezTo>
                  <a:cubicBezTo>
                    <a:pt x="53" y="2"/>
                    <a:pt x="51" y="1"/>
                    <a:pt x="49" y="0"/>
                  </a:cubicBezTo>
                  <a:cubicBezTo>
                    <a:pt x="48" y="0"/>
                    <a:pt x="47" y="0"/>
                    <a:pt x="45" y="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4" name="ïṡḷîḋè"/>
            <p:cNvSpPr/>
            <p:nvPr/>
          </p:nvSpPr>
          <p:spPr bwMode="auto">
            <a:xfrm>
              <a:off x="5010944" y="2892425"/>
              <a:ext cx="450850" cy="6350"/>
            </a:xfrm>
            <a:prstGeom prst="rect">
              <a:avLst/>
            </a:prstGeom>
            <a:solidFill>
              <a:srgbClr val="DEAB5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35" name="ïṩḻiḓé"/>
            <p:cNvSpPr/>
            <p:nvPr/>
          </p:nvSpPr>
          <p:spPr bwMode="auto">
            <a:xfrm>
              <a:off x="5010944" y="2892425"/>
              <a:ext cx="450850"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36" name="íṥ1ïḓê"/>
            <p:cNvSpPr/>
            <p:nvPr/>
          </p:nvSpPr>
          <p:spPr bwMode="auto">
            <a:xfrm>
              <a:off x="5010944" y="2898775"/>
              <a:ext cx="450850" cy="15875"/>
            </a:xfrm>
            <a:custGeom>
              <a:avLst/>
              <a:gdLst>
                <a:gd name="T0" fmla="*/ 284 w 284"/>
                <a:gd name="T1" fmla="*/ 0 h 10"/>
                <a:gd name="T2" fmla="*/ 0 w 284"/>
                <a:gd name="T3" fmla="*/ 0 h 10"/>
                <a:gd name="T4" fmla="*/ 0 w 284"/>
                <a:gd name="T5" fmla="*/ 10 h 10"/>
                <a:gd name="T6" fmla="*/ 4 w 284"/>
                <a:gd name="T7" fmla="*/ 10 h 10"/>
                <a:gd name="T8" fmla="*/ 37 w 284"/>
                <a:gd name="T9" fmla="*/ 10 h 10"/>
                <a:gd name="T10" fmla="*/ 74 w 284"/>
                <a:gd name="T11" fmla="*/ 10 h 10"/>
                <a:gd name="T12" fmla="*/ 88 w 284"/>
                <a:gd name="T13" fmla="*/ 10 h 10"/>
                <a:gd name="T14" fmla="*/ 278 w 284"/>
                <a:gd name="T15" fmla="*/ 10 h 10"/>
                <a:gd name="T16" fmla="*/ 284 w 284"/>
                <a:gd name="T17" fmla="*/ 10 h 10"/>
                <a:gd name="T18" fmla="*/ 284 w 284"/>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4" h="10">
                  <a:moveTo>
                    <a:pt x="284" y="0"/>
                  </a:moveTo>
                  <a:lnTo>
                    <a:pt x="0" y="0"/>
                  </a:lnTo>
                  <a:lnTo>
                    <a:pt x="0" y="10"/>
                  </a:lnTo>
                  <a:lnTo>
                    <a:pt x="4" y="10"/>
                  </a:lnTo>
                  <a:lnTo>
                    <a:pt x="37" y="10"/>
                  </a:lnTo>
                  <a:lnTo>
                    <a:pt x="74" y="10"/>
                  </a:lnTo>
                  <a:lnTo>
                    <a:pt x="88" y="10"/>
                  </a:lnTo>
                  <a:lnTo>
                    <a:pt x="278" y="10"/>
                  </a:lnTo>
                  <a:lnTo>
                    <a:pt x="284" y="10"/>
                  </a:lnTo>
                  <a:lnTo>
                    <a:pt x="284" y="0"/>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7" name="îṡľidè"/>
            <p:cNvSpPr/>
            <p:nvPr/>
          </p:nvSpPr>
          <p:spPr bwMode="auto">
            <a:xfrm>
              <a:off x="5010944" y="2898775"/>
              <a:ext cx="450850" cy="15875"/>
            </a:xfrm>
            <a:custGeom>
              <a:avLst/>
              <a:gdLst>
                <a:gd name="T0" fmla="*/ 284 w 284"/>
                <a:gd name="T1" fmla="*/ 0 h 10"/>
                <a:gd name="T2" fmla="*/ 0 w 284"/>
                <a:gd name="T3" fmla="*/ 0 h 10"/>
                <a:gd name="T4" fmla="*/ 0 w 284"/>
                <a:gd name="T5" fmla="*/ 10 h 10"/>
                <a:gd name="T6" fmla="*/ 4 w 284"/>
                <a:gd name="T7" fmla="*/ 10 h 10"/>
                <a:gd name="T8" fmla="*/ 37 w 284"/>
                <a:gd name="T9" fmla="*/ 10 h 10"/>
                <a:gd name="T10" fmla="*/ 74 w 284"/>
                <a:gd name="T11" fmla="*/ 10 h 10"/>
                <a:gd name="T12" fmla="*/ 88 w 284"/>
                <a:gd name="T13" fmla="*/ 10 h 10"/>
                <a:gd name="T14" fmla="*/ 278 w 284"/>
                <a:gd name="T15" fmla="*/ 10 h 10"/>
                <a:gd name="T16" fmla="*/ 284 w 284"/>
                <a:gd name="T17" fmla="*/ 10 h 10"/>
                <a:gd name="T18" fmla="*/ 284 w 284"/>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4" h="10">
                  <a:moveTo>
                    <a:pt x="284" y="0"/>
                  </a:moveTo>
                  <a:lnTo>
                    <a:pt x="0" y="0"/>
                  </a:lnTo>
                  <a:lnTo>
                    <a:pt x="0" y="10"/>
                  </a:lnTo>
                  <a:lnTo>
                    <a:pt x="4" y="10"/>
                  </a:lnTo>
                  <a:lnTo>
                    <a:pt x="37" y="10"/>
                  </a:lnTo>
                  <a:lnTo>
                    <a:pt x="74" y="10"/>
                  </a:lnTo>
                  <a:lnTo>
                    <a:pt x="88" y="10"/>
                  </a:lnTo>
                  <a:lnTo>
                    <a:pt x="278" y="10"/>
                  </a:lnTo>
                  <a:lnTo>
                    <a:pt x="284" y="10"/>
                  </a:lnTo>
                  <a:lnTo>
                    <a:pt x="2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8" name="íṥlíḍê"/>
            <p:cNvSpPr/>
            <p:nvPr/>
          </p:nvSpPr>
          <p:spPr bwMode="auto">
            <a:xfrm>
              <a:off x="4679157" y="5786438"/>
              <a:ext cx="2881313" cy="15875"/>
            </a:xfrm>
            <a:custGeom>
              <a:avLst/>
              <a:gdLst>
                <a:gd name="T0" fmla="*/ 5 w 1796"/>
                <a:gd name="T1" fmla="*/ 10 h 10"/>
                <a:gd name="T2" fmla="*/ 1791 w 1796"/>
                <a:gd name="T3" fmla="*/ 10 h 10"/>
                <a:gd name="T4" fmla="*/ 1796 w 1796"/>
                <a:gd name="T5" fmla="*/ 5 h 10"/>
                <a:gd name="T6" fmla="*/ 1791 w 1796"/>
                <a:gd name="T7" fmla="*/ 0 h 10"/>
                <a:gd name="T8" fmla="*/ 5 w 1796"/>
                <a:gd name="T9" fmla="*/ 0 h 10"/>
                <a:gd name="T10" fmla="*/ 0 w 1796"/>
                <a:gd name="T11" fmla="*/ 5 h 10"/>
                <a:gd name="T12" fmla="*/ 5 w 1796"/>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1796" h="10">
                  <a:moveTo>
                    <a:pt x="5" y="10"/>
                  </a:moveTo>
                  <a:cubicBezTo>
                    <a:pt x="1791" y="10"/>
                    <a:pt x="1791" y="10"/>
                    <a:pt x="1791" y="10"/>
                  </a:cubicBezTo>
                  <a:cubicBezTo>
                    <a:pt x="1793" y="10"/>
                    <a:pt x="1796" y="8"/>
                    <a:pt x="1796" y="5"/>
                  </a:cubicBezTo>
                  <a:cubicBezTo>
                    <a:pt x="1796" y="2"/>
                    <a:pt x="1793" y="0"/>
                    <a:pt x="1791" y="0"/>
                  </a:cubicBezTo>
                  <a:cubicBezTo>
                    <a:pt x="5" y="0"/>
                    <a:pt x="5" y="0"/>
                    <a:pt x="5" y="0"/>
                  </a:cubicBezTo>
                  <a:cubicBezTo>
                    <a:pt x="2" y="0"/>
                    <a:pt x="0" y="2"/>
                    <a:pt x="0" y="5"/>
                  </a:cubicBezTo>
                  <a:cubicBezTo>
                    <a:pt x="0" y="8"/>
                    <a:pt x="2" y="10"/>
                    <a:pt x="5" y="10"/>
                  </a:cubicBezTo>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9" name="íṧľiḑe"/>
            <p:cNvSpPr/>
            <p:nvPr/>
          </p:nvSpPr>
          <p:spPr bwMode="auto">
            <a:xfrm>
              <a:off x="7096919" y="4213225"/>
              <a:ext cx="184150" cy="71438"/>
            </a:xfrm>
            <a:custGeom>
              <a:avLst/>
              <a:gdLst>
                <a:gd name="T0" fmla="*/ 103 w 115"/>
                <a:gd name="T1" fmla="*/ 45 h 45"/>
                <a:gd name="T2" fmla="*/ 12 w 115"/>
                <a:gd name="T3" fmla="*/ 45 h 45"/>
                <a:gd name="T4" fmla="*/ 0 w 115"/>
                <a:gd name="T5" fmla="*/ 33 h 45"/>
                <a:gd name="T6" fmla="*/ 0 w 115"/>
                <a:gd name="T7" fmla="*/ 11 h 45"/>
                <a:gd name="T8" fmla="*/ 12 w 115"/>
                <a:gd name="T9" fmla="*/ 0 h 45"/>
                <a:gd name="T10" fmla="*/ 103 w 115"/>
                <a:gd name="T11" fmla="*/ 0 h 45"/>
                <a:gd name="T12" fmla="*/ 115 w 115"/>
                <a:gd name="T13" fmla="*/ 11 h 45"/>
                <a:gd name="T14" fmla="*/ 115 w 115"/>
                <a:gd name="T15" fmla="*/ 33 h 45"/>
                <a:gd name="T16" fmla="*/ 103 w 115"/>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45">
                  <a:moveTo>
                    <a:pt x="103" y="45"/>
                  </a:moveTo>
                  <a:cubicBezTo>
                    <a:pt x="12" y="45"/>
                    <a:pt x="12" y="45"/>
                    <a:pt x="12" y="45"/>
                  </a:cubicBezTo>
                  <a:cubicBezTo>
                    <a:pt x="5" y="45"/>
                    <a:pt x="0" y="40"/>
                    <a:pt x="0" y="33"/>
                  </a:cubicBezTo>
                  <a:cubicBezTo>
                    <a:pt x="0" y="11"/>
                    <a:pt x="0" y="11"/>
                    <a:pt x="0" y="11"/>
                  </a:cubicBezTo>
                  <a:cubicBezTo>
                    <a:pt x="0" y="5"/>
                    <a:pt x="5" y="0"/>
                    <a:pt x="12" y="0"/>
                  </a:cubicBezTo>
                  <a:cubicBezTo>
                    <a:pt x="103" y="0"/>
                    <a:pt x="103" y="0"/>
                    <a:pt x="103" y="0"/>
                  </a:cubicBezTo>
                  <a:cubicBezTo>
                    <a:pt x="109" y="0"/>
                    <a:pt x="115" y="5"/>
                    <a:pt x="115" y="11"/>
                  </a:cubicBezTo>
                  <a:cubicBezTo>
                    <a:pt x="115" y="33"/>
                    <a:pt x="115" y="33"/>
                    <a:pt x="115" y="33"/>
                  </a:cubicBezTo>
                  <a:cubicBezTo>
                    <a:pt x="115" y="40"/>
                    <a:pt x="109" y="45"/>
                    <a:pt x="103" y="45"/>
                  </a:cubicBezTo>
                  <a:close/>
                </a:path>
              </a:pathLst>
            </a:custGeom>
            <a:solidFill>
              <a:srgbClr val="C68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0" name="î$ḻiḋê"/>
            <p:cNvSpPr/>
            <p:nvPr/>
          </p:nvSpPr>
          <p:spPr bwMode="auto">
            <a:xfrm>
              <a:off x="7088982" y="4205288"/>
              <a:ext cx="200025" cy="87313"/>
            </a:xfrm>
            <a:custGeom>
              <a:avLst/>
              <a:gdLst>
                <a:gd name="T0" fmla="*/ 108 w 125"/>
                <a:gd name="T1" fmla="*/ 50 h 55"/>
                <a:gd name="T2" fmla="*/ 108 w 125"/>
                <a:gd name="T3" fmla="*/ 45 h 55"/>
                <a:gd name="T4" fmla="*/ 17 w 125"/>
                <a:gd name="T5" fmla="*/ 45 h 55"/>
                <a:gd name="T6" fmla="*/ 10 w 125"/>
                <a:gd name="T7" fmla="*/ 38 h 55"/>
                <a:gd name="T8" fmla="*/ 10 w 125"/>
                <a:gd name="T9" fmla="*/ 16 h 55"/>
                <a:gd name="T10" fmla="*/ 17 w 125"/>
                <a:gd name="T11" fmla="*/ 10 h 55"/>
                <a:gd name="T12" fmla="*/ 108 w 125"/>
                <a:gd name="T13" fmla="*/ 10 h 55"/>
                <a:gd name="T14" fmla="*/ 115 w 125"/>
                <a:gd name="T15" fmla="*/ 16 h 55"/>
                <a:gd name="T16" fmla="*/ 115 w 125"/>
                <a:gd name="T17" fmla="*/ 38 h 55"/>
                <a:gd name="T18" fmla="*/ 108 w 125"/>
                <a:gd name="T19" fmla="*/ 45 h 55"/>
                <a:gd name="T20" fmla="*/ 108 w 125"/>
                <a:gd name="T21" fmla="*/ 50 h 55"/>
                <a:gd name="T22" fmla="*/ 108 w 125"/>
                <a:gd name="T23" fmla="*/ 55 h 55"/>
                <a:gd name="T24" fmla="*/ 125 w 125"/>
                <a:gd name="T25" fmla="*/ 38 h 55"/>
                <a:gd name="T26" fmla="*/ 125 w 125"/>
                <a:gd name="T27" fmla="*/ 16 h 55"/>
                <a:gd name="T28" fmla="*/ 108 w 125"/>
                <a:gd name="T29" fmla="*/ 0 h 55"/>
                <a:gd name="T30" fmla="*/ 17 w 125"/>
                <a:gd name="T31" fmla="*/ 0 h 55"/>
                <a:gd name="T32" fmla="*/ 0 w 125"/>
                <a:gd name="T33" fmla="*/ 16 h 55"/>
                <a:gd name="T34" fmla="*/ 0 w 125"/>
                <a:gd name="T35" fmla="*/ 38 h 55"/>
                <a:gd name="T36" fmla="*/ 17 w 125"/>
                <a:gd name="T37" fmla="*/ 55 h 55"/>
                <a:gd name="T38" fmla="*/ 108 w 125"/>
                <a:gd name="T39" fmla="*/ 55 h 55"/>
                <a:gd name="T40" fmla="*/ 108 w 125"/>
                <a:gd name="T41"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5" h="55">
                  <a:moveTo>
                    <a:pt x="108" y="50"/>
                  </a:moveTo>
                  <a:cubicBezTo>
                    <a:pt x="108" y="45"/>
                    <a:pt x="108" y="45"/>
                    <a:pt x="108" y="45"/>
                  </a:cubicBezTo>
                  <a:cubicBezTo>
                    <a:pt x="17" y="45"/>
                    <a:pt x="17" y="45"/>
                    <a:pt x="17" y="45"/>
                  </a:cubicBezTo>
                  <a:cubicBezTo>
                    <a:pt x="13" y="45"/>
                    <a:pt x="10" y="42"/>
                    <a:pt x="10" y="38"/>
                  </a:cubicBezTo>
                  <a:cubicBezTo>
                    <a:pt x="10" y="16"/>
                    <a:pt x="10" y="16"/>
                    <a:pt x="10" y="16"/>
                  </a:cubicBezTo>
                  <a:cubicBezTo>
                    <a:pt x="10" y="13"/>
                    <a:pt x="13" y="10"/>
                    <a:pt x="17" y="10"/>
                  </a:cubicBezTo>
                  <a:cubicBezTo>
                    <a:pt x="108" y="10"/>
                    <a:pt x="108" y="10"/>
                    <a:pt x="108" y="10"/>
                  </a:cubicBezTo>
                  <a:cubicBezTo>
                    <a:pt x="112" y="10"/>
                    <a:pt x="115" y="13"/>
                    <a:pt x="115" y="16"/>
                  </a:cubicBezTo>
                  <a:cubicBezTo>
                    <a:pt x="115" y="38"/>
                    <a:pt x="115" y="38"/>
                    <a:pt x="115" y="38"/>
                  </a:cubicBezTo>
                  <a:cubicBezTo>
                    <a:pt x="115" y="42"/>
                    <a:pt x="112" y="45"/>
                    <a:pt x="108" y="45"/>
                  </a:cubicBezTo>
                  <a:cubicBezTo>
                    <a:pt x="108" y="50"/>
                    <a:pt x="108" y="50"/>
                    <a:pt x="108" y="50"/>
                  </a:cubicBezTo>
                  <a:cubicBezTo>
                    <a:pt x="108" y="55"/>
                    <a:pt x="108" y="55"/>
                    <a:pt x="108" y="55"/>
                  </a:cubicBezTo>
                  <a:cubicBezTo>
                    <a:pt x="117" y="55"/>
                    <a:pt x="125" y="48"/>
                    <a:pt x="125" y="38"/>
                  </a:cubicBezTo>
                  <a:cubicBezTo>
                    <a:pt x="125" y="16"/>
                    <a:pt x="125" y="16"/>
                    <a:pt x="125" y="16"/>
                  </a:cubicBezTo>
                  <a:cubicBezTo>
                    <a:pt x="125" y="7"/>
                    <a:pt x="117" y="0"/>
                    <a:pt x="108" y="0"/>
                  </a:cubicBezTo>
                  <a:cubicBezTo>
                    <a:pt x="17" y="0"/>
                    <a:pt x="17" y="0"/>
                    <a:pt x="17" y="0"/>
                  </a:cubicBezTo>
                  <a:cubicBezTo>
                    <a:pt x="7" y="0"/>
                    <a:pt x="0" y="7"/>
                    <a:pt x="0" y="16"/>
                  </a:cubicBezTo>
                  <a:cubicBezTo>
                    <a:pt x="0" y="38"/>
                    <a:pt x="0" y="38"/>
                    <a:pt x="0" y="38"/>
                  </a:cubicBezTo>
                  <a:cubicBezTo>
                    <a:pt x="0" y="48"/>
                    <a:pt x="7" y="55"/>
                    <a:pt x="17" y="55"/>
                  </a:cubicBezTo>
                  <a:cubicBezTo>
                    <a:pt x="108" y="55"/>
                    <a:pt x="108" y="55"/>
                    <a:pt x="108" y="55"/>
                  </a:cubicBezTo>
                  <a:lnTo>
                    <a:pt x="108" y="50"/>
                  </a:lnTo>
                  <a:close/>
                </a:path>
              </a:pathLst>
            </a:custGeom>
            <a:solidFill>
              <a:srgbClr val="6409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935" y="853440"/>
            <a:ext cx="4378960"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 培养安全习惯是“三不伤害”的重要措施</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3825875" y="1482090"/>
            <a:ext cx="4206240" cy="3253740"/>
          </a:xfrm>
          <a:prstGeom prst="rect">
            <a:avLst/>
          </a:prstGeom>
          <a:noFill/>
        </p:spPr>
        <p:txBody>
          <a:bodyPr wrap="square" rtlCol="0" anchor="t">
            <a:spAutoFit/>
          </a:bodyPr>
          <a:lstStyle/>
          <a:p>
            <a:pPr marL="285750" indent="-285750">
              <a:lnSpc>
                <a:spcPct val="150000"/>
              </a:lnSpc>
              <a:buFont typeface="Wingdings" panose="05000000000000000000" charset="0"/>
              <a:buChar char="l"/>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加强联系，养成及时沟通习惯</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工作语言应清楚、准确、有效</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搬运重物必须互相照顾、同起同落、步调一致</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推行安全生产确认制</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用反复核实、联系复诵、确认表、标识提醒</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养成“预见”的习惯</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养成工作完毕检查的习惯</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保持安全文明的工作环境</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养成动作均匀平稳的工作习惯</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正确使用防护用品</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38" name="Picture 8"/>
          <p:cNvPicPr>
            <a:picLocks noChangeAspect="1" noChangeArrowheads="1"/>
          </p:cNvPicPr>
          <p:nvPr/>
        </p:nvPicPr>
        <p:blipFill>
          <a:blip r:embed="rId1"/>
          <a:stretch>
            <a:fillRect/>
          </a:stretch>
        </p:blipFill>
        <p:spPr bwMode="auto">
          <a:xfrm>
            <a:off x="559224" y="1482403"/>
            <a:ext cx="2932859" cy="3119177"/>
          </a:xfrm>
          <a:prstGeom prst="rect">
            <a:avLst/>
          </a:prstGeom>
          <a:ln>
            <a:noFill/>
          </a:ln>
          <a:effectLst>
            <a:outerShdw blurRad="292100" dist="139700" dir="2700000" algn="tl" rotWithShape="0">
              <a:srgbClr val="333333">
                <a:alpha val="65000"/>
              </a:srgbClr>
            </a:outerShdw>
          </a:effectLst>
        </p:spPr>
      </p:pic>
    </p:spTree>
  </p:cSld>
  <p:clrMapOvr>
    <a:masterClrMapping/>
  </p:clrMapOvr>
  <p:transition advTm="0">
    <p:wipe dir="d"/>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618" y="853440"/>
            <a:ext cx="2178685"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4、三不伤害</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859155" name="Picture 1"/>
          <p:cNvPicPr>
            <a:picLocks noChangeAspect="1" noChangeArrowheads="1"/>
          </p:cNvPicPr>
          <p:nvPr/>
        </p:nvPicPr>
        <p:blipFill>
          <a:blip r:embed="rId1"/>
          <a:srcRect l="21617" t="31920" r="20084" b="8705"/>
          <a:stretch>
            <a:fillRect/>
          </a:stretch>
        </p:blipFill>
        <p:spPr bwMode="auto">
          <a:xfrm>
            <a:off x="950913" y="2078038"/>
            <a:ext cx="3617912" cy="2301875"/>
          </a:xfrm>
          <a:prstGeom prst="rect">
            <a:avLst/>
          </a:prstGeom>
          <a:noFill/>
          <a:ln w="9525">
            <a:solidFill>
              <a:schemeClr val="tx1"/>
            </a:solidFill>
            <a:miter lim="800000"/>
            <a:headEnd/>
            <a:tailEnd/>
          </a:ln>
        </p:spPr>
      </p:pic>
      <p:pic>
        <p:nvPicPr>
          <p:cNvPr id="859156" name="Picture 2"/>
          <p:cNvPicPr>
            <a:picLocks noChangeAspect="1" noChangeArrowheads="1"/>
          </p:cNvPicPr>
          <p:nvPr/>
        </p:nvPicPr>
        <p:blipFill>
          <a:blip r:embed="rId2"/>
          <a:srcRect l="21896" t="24107" r="20084" b="10715"/>
          <a:stretch>
            <a:fillRect/>
          </a:stretch>
        </p:blipFill>
        <p:spPr bwMode="auto">
          <a:xfrm>
            <a:off x="5056188" y="2078038"/>
            <a:ext cx="3267075" cy="2293938"/>
          </a:xfrm>
          <a:prstGeom prst="rect">
            <a:avLst/>
          </a:prstGeom>
          <a:noFill/>
          <a:ln w="9525">
            <a:solidFill>
              <a:schemeClr val="tx1"/>
            </a:solidFill>
            <a:miter lim="800000"/>
            <a:headEnd/>
            <a:tailEnd/>
          </a:ln>
        </p:spPr>
      </p:pic>
      <p:sp>
        <p:nvSpPr>
          <p:cNvPr id="3" name="文本框 2"/>
          <p:cNvSpPr txBox="1"/>
          <p:nvPr/>
        </p:nvSpPr>
        <p:spPr>
          <a:xfrm>
            <a:off x="1577975" y="1664335"/>
            <a:ext cx="2540000" cy="30670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“三不伤害”卡   </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5502275" y="1664335"/>
            <a:ext cx="2540000" cy="30670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“三不伤害”对策</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935" y="853440"/>
            <a:ext cx="3416300"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5、危险预知，追求“0事故”</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838835" y="1266825"/>
            <a:ext cx="4560570" cy="306705"/>
          </a:xfrm>
          <a:prstGeom prst="rect">
            <a:avLst/>
          </a:prstGeom>
          <a:noFill/>
        </p:spPr>
        <p:txBody>
          <a:bodyPr wrap="square" rtlCol="0" anchor="t">
            <a:spAutoFit/>
          </a:bodyPr>
          <a:lstStyle/>
          <a:p>
            <a:pPr marL="285750" indent="-285750" algn="l">
              <a:lnSpc>
                <a:spcPct val="100000"/>
              </a:lnSpc>
              <a:buFont typeface="Wingdings" panose="05000000000000000000" charset="0"/>
              <a:buChar char="l"/>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危险预知活动（Kiken Yochi Trainning，简称KYT）</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12" name="组合 11"/>
          <p:cNvGrpSpPr/>
          <p:nvPr/>
        </p:nvGrpSpPr>
        <p:grpSpPr>
          <a:xfrm>
            <a:off x="838835" y="1752600"/>
            <a:ext cx="7134328" cy="3027045"/>
            <a:chOff x="2893" y="2760"/>
            <a:chExt cx="9663" cy="2742"/>
          </a:xfrm>
        </p:grpSpPr>
        <p:sp>
          <p:nvSpPr>
            <p:cNvPr id="6" name="矩形 5"/>
            <p:cNvSpPr/>
            <p:nvPr>
              <p:custDataLst>
                <p:tags r:id="rId1"/>
              </p:custDataLst>
            </p:nvPr>
          </p:nvSpPr>
          <p:spPr>
            <a:xfrm>
              <a:off x="2893" y="2910"/>
              <a:ext cx="2527" cy="2592"/>
            </a:xfrm>
            <a:prstGeom prst="rect">
              <a:avLst/>
            </a:prstGeom>
            <a:noFill/>
            <a:ln w="571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81000" tIns="297000" rIns="81000" rtlCol="0" anchor="ctr">
              <a:normAutofit/>
            </a:bodyPr>
            <a:lstStyle/>
            <a:p>
              <a:pPr marL="0" lvl="0" indent="0" algn="just">
                <a:lnSpc>
                  <a:spcPct val="13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 </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 name="任意多边形 4"/>
            <p:cNvSpPr/>
            <p:nvPr>
              <p:custDataLst>
                <p:tags r:id="rId2"/>
              </p:custDataLst>
            </p:nvPr>
          </p:nvSpPr>
          <p:spPr>
            <a:xfrm>
              <a:off x="3240" y="2760"/>
              <a:ext cx="1833" cy="623"/>
            </a:xfrm>
            <a:custGeom>
              <a:avLst/>
              <a:gdLst>
                <a:gd name="connsiteX0" fmla="*/ 0 w 1699491"/>
                <a:gd name="connsiteY0" fmla="*/ 0 h 342537"/>
                <a:gd name="connsiteX1" fmla="*/ 1699491 w 1699491"/>
                <a:gd name="connsiteY1" fmla="*/ 0 h 342537"/>
                <a:gd name="connsiteX2" fmla="*/ 1699491 w 1699491"/>
                <a:gd name="connsiteY2" fmla="*/ 185519 h 342537"/>
                <a:gd name="connsiteX3" fmla="*/ 858982 w 1699491"/>
                <a:gd name="connsiteY3" fmla="*/ 342537 h 342537"/>
                <a:gd name="connsiteX4" fmla="*/ 0 w 1699491"/>
                <a:gd name="connsiteY4" fmla="*/ 185519 h 342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491" h="342537">
                  <a:moveTo>
                    <a:pt x="0" y="0"/>
                  </a:moveTo>
                  <a:lnTo>
                    <a:pt x="1699491" y="0"/>
                  </a:lnTo>
                  <a:lnTo>
                    <a:pt x="1699491" y="185519"/>
                  </a:lnTo>
                  <a:lnTo>
                    <a:pt x="858982" y="342537"/>
                  </a:lnTo>
                  <a:lnTo>
                    <a:pt x="0" y="185519"/>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altLang="zh-CN" sz="1300" b="1"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1</a:t>
              </a:r>
              <a:endParaRPr lang="en-US" altLang="zh-CN" sz="1300" b="1"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7" name="矩形 6"/>
            <p:cNvSpPr/>
            <p:nvPr>
              <p:custDataLst>
                <p:tags r:id="rId3"/>
              </p:custDataLst>
            </p:nvPr>
          </p:nvSpPr>
          <p:spPr>
            <a:xfrm>
              <a:off x="6461" y="2910"/>
              <a:ext cx="2527" cy="2592"/>
            </a:xfrm>
            <a:prstGeom prst="rect">
              <a:avLst/>
            </a:prstGeom>
            <a:noFill/>
            <a:ln w="571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81000" tIns="297000" rIns="81000" rtlCol="0" anchor="ctr">
              <a:normAutofit/>
            </a:bodyPr>
            <a:lstStyle/>
            <a:p>
              <a:pPr marL="0" lvl="0" indent="0" algn="just">
                <a:lnSpc>
                  <a:spcPct val="130000"/>
                </a:lnSpc>
                <a:spcBef>
                  <a:spcPts val="0"/>
                </a:spcBef>
                <a:spcAft>
                  <a:spcPts val="0"/>
                </a:spcAft>
                <a:buSzPct val="100000"/>
              </a:pPr>
              <a:r>
                <a:rPr lang="en-US" altLang="zh-CN"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 </a:t>
              </a:r>
              <a:endParaRPr lang="en-US" altLang="zh-CN"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1" name="任意多边形 10"/>
            <p:cNvSpPr/>
            <p:nvPr>
              <p:custDataLst>
                <p:tags r:id="rId4"/>
              </p:custDataLst>
            </p:nvPr>
          </p:nvSpPr>
          <p:spPr>
            <a:xfrm>
              <a:off x="6808" y="2760"/>
              <a:ext cx="1833" cy="623"/>
            </a:xfrm>
            <a:custGeom>
              <a:avLst/>
              <a:gdLst>
                <a:gd name="connsiteX0" fmla="*/ 0 w 1699491"/>
                <a:gd name="connsiteY0" fmla="*/ 0 h 342537"/>
                <a:gd name="connsiteX1" fmla="*/ 1699491 w 1699491"/>
                <a:gd name="connsiteY1" fmla="*/ 0 h 342537"/>
                <a:gd name="connsiteX2" fmla="*/ 1699491 w 1699491"/>
                <a:gd name="connsiteY2" fmla="*/ 185519 h 342537"/>
                <a:gd name="connsiteX3" fmla="*/ 858982 w 1699491"/>
                <a:gd name="connsiteY3" fmla="*/ 342537 h 342537"/>
                <a:gd name="connsiteX4" fmla="*/ 0 w 1699491"/>
                <a:gd name="connsiteY4" fmla="*/ 185519 h 342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491" h="342537">
                  <a:moveTo>
                    <a:pt x="0" y="0"/>
                  </a:moveTo>
                  <a:lnTo>
                    <a:pt x="1699491" y="0"/>
                  </a:lnTo>
                  <a:lnTo>
                    <a:pt x="1699491" y="185519"/>
                  </a:lnTo>
                  <a:lnTo>
                    <a:pt x="858982" y="342537"/>
                  </a:lnTo>
                  <a:lnTo>
                    <a:pt x="0" y="185519"/>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altLang="zh-CN" sz="1300" b="1"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2</a:t>
              </a:r>
              <a:endParaRPr lang="en-US" altLang="zh-CN" sz="1300" b="1"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8" name="矩形 7"/>
            <p:cNvSpPr/>
            <p:nvPr>
              <p:custDataLst>
                <p:tags r:id="rId5"/>
              </p:custDataLst>
            </p:nvPr>
          </p:nvSpPr>
          <p:spPr>
            <a:xfrm>
              <a:off x="10029" y="2910"/>
              <a:ext cx="2527" cy="2592"/>
            </a:xfrm>
            <a:prstGeom prst="rect">
              <a:avLst/>
            </a:prstGeom>
            <a:no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81000" tIns="297000" rIns="81000" rtlCol="0" anchor="ctr">
              <a:normAutofit/>
            </a:bodyPr>
            <a:lstStyle/>
            <a:p>
              <a:pPr marL="0" lvl="0" indent="0" algn="just">
                <a:lnSpc>
                  <a:spcPct val="13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 </a:t>
              </a:r>
              <a:endParaRPr lang="zh-CN" altLang="en-US" sz="1300">
                <a:solidFill>
                  <a:schemeClr val="bg1">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4" name="任意多边形 13"/>
            <p:cNvSpPr/>
            <p:nvPr>
              <p:custDataLst>
                <p:tags r:id="rId6"/>
              </p:custDataLst>
            </p:nvPr>
          </p:nvSpPr>
          <p:spPr>
            <a:xfrm>
              <a:off x="10376" y="2760"/>
              <a:ext cx="1833" cy="623"/>
            </a:xfrm>
            <a:custGeom>
              <a:avLst/>
              <a:gdLst>
                <a:gd name="connsiteX0" fmla="*/ 0 w 1699491"/>
                <a:gd name="connsiteY0" fmla="*/ 0 h 342537"/>
                <a:gd name="connsiteX1" fmla="*/ 1699491 w 1699491"/>
                <a:gd name="connsiteY1" fmla="*/ 0 h 342537"/>
                <a:gd name="connsiteX2" fmla="*/ 1699491 w 1699491"/>
                <a:gd name="connsiteY2" fmla="*/ 185519 h 342537"/>
                <a:gd name="connsiteX3" fmla="*/ 858982 w 1699491"/>
                <a:gd name="connsiteY3" fmla="*/ 342537 h 342537"/>
                <a:gd name="connsiteX4" fmla="*/ 0 w 1699491"/>
                <a:gd name="connsiteY4" fmla="*/ 185519 h 342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491" h="342537">
                  <a:moveTo>
                    <a:pt x="0" y="0"/>
                  </a:moveTo>
                  <a:lnTo>
                    <a:pt x="1699491" y="0"/>
                  </a:lnTo>
                  <a:lnTo>
                    <a:pt x="1699491" y="185519"/>
                  </a:lnTo>
                  <a:lnTo>
                    <a:pt x="858982" y="342537"/>
                  </a:lnTo>
                  <a:lnTo>
                    <a:pt x="0" y="18551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altLang="zh-CN" sz="1300" b="1"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3</a:t>
              </a:r>
              <a:endParaRPr lang="en-US" altLang="zh-CN" sz="1300" b="1"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grpSp>
      <p:sp>
        <p:nvSpPr>
          <p:cNvPr id="18" name="文本框 17"/>
          <p:cNvSpPr txBox="1"/>
          <p:nvPr/>
        </p:nvSpPr>
        <p:spPr>
          <a:xfrm>
            <a:off x="3548380" y="2494915"/>
            <a:ext cx="1715135" cy="691515"/>
          </a:xfrm>
          <a:prstGeom prst="rect">
            <a:avLst/>
          </a:prstGeom>
          <a:noFill/>
        </p:spPr>
        <p:txBody>
          <a:bodyPr wrap="square" rtlCol="0" anchor="t">
            <a:spAutoFit/>
          </a:bodyPr>
          <a:lstStyle/>
          <a:p>
            <a:pPr algn="just">
              <a:lnSpc>
                <a:spcPct val="150000"/>
              </a:lnSpc>
              <a:spcBef>
                <a:spcPts val="0"/>
              </a:spcBef>
              <a:spcAft>
                <a:spcPts val="0"/>
              </a:spcAft>
              <a:buClrTx/>
              <a:buSzTx/>
              <a:buFontTx/>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全员参与的“自我管理”活动</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0" name="文本框 19"/>
          <p:cNvSpPr txBox="1"/>
          <p:nvPr/>
        </p:nvSpPr>
        <p:spPr>
          <a:xfrm>
            <a:off x="6182360" y="2494915"/>
            <a:ext cx="1715135" cy="691515"/>
          </a:xfrm>
          <a:prstGeom prst="rect">
            <a:avLst/>
          </a:prstGeom>
          <a:noFill/>
        </p:spPr>
        <p:txBody>
          <a:bodyPr wrap="square" rtlCol="0" anchor="t">
            <a:spAutoFit/>
          </a:bodyPr>
          <a:lstStyle/>
          <a:p>
            <a:pPr algn="just">
              <a:lnSpc>
                <a:spcPct val="150000"/>
              </a:lnSpc>
              <a:spcBef>
                <a:spcPts val="0"/>
              </a:spcBef>
              <a:spcAft>
                <a:spcPts val="0"/>
              </a:spcAft>
              <a:buClrTx/>
              <a:buSzTx/>
              <a:buFontTx/>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适用于企业生产全过程的所有作业</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5" name="文本框 24"/>
          <p:cNvSpPr txBox="1"/>
          <p:nvPr/>
        </p:nvSpPr>
        <p:spPr>
          <a:xfrm>
            <a:off x="914400" y="2494915"/>
            <a:ext cx="1715135" cy="2192020"/>
          </a:xfrm>
          <a:prstGeom prst="rect">
            <a:avLst/>
          </a:prstGeom>
          <a:noFill/>
        </p:spPr>
        <p:txBody>
          <a:bodyPr wrap="square" rtlCol="0" anchor="t">
            <a:spAutoFit/>
          </a:bodyPr>
          <a:lstStyle/>
          <a:p>
            <a:pPr algn="just">
              <a:lnSpc>
                <a:spcPct val="150000"/>
              </a:lnSpc>
              <a:spcBef>
                <a:spcPts val="0"/>
              </a:spcBef>
              <a:spcAft>
                <a:spcPts val="0"/>
              </a:spcAft>
              <a:buClrTx/>
              <a:buSzTx/>
              <a:buFontTx/>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针对生产的特点和作业工艺的全过程，以其危险性为对象，以作业班组为基本组织形式而开展的一项群众性的安全教育和训练活动</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Tree>
    <p:custDataLst>
      <p:tags r:id="rId7"/>
    </p:custDataLst>
  </p:cSld>
  <p:clrMapOvr>
    <a:masterClrMapping/>
  </p:clrMapOvr>
  <p:transition advTm="0">
    <p:wipe dir="d"/>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935" y="853440"/>
            <a:ext cx="3416300"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5、危险预知，追求“0事故”</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838835" y="1266825"/>
            <a:ext cx="4560570" cy="306705"/>
          </a:xfrm>
          <a:prstGeom prst="rect">
            <a:avLst/>
          </a:prstGeom>
          <a:noFill/>
        </p:spPr>
        <p:txBody>
          <a:bodyPr wrap="square" rtlCol="0" anchor="t">
            <a:spAutoFit/>
          </a:bodyPr>
          <a:lstStyle/>
          <a:p>
            <a:pPr marL="285750" indent="-285750" algn="l">
              <a:lnSpc>
                <a:spcPct val="100000"/>
              </a:lnSpc>
              <a:buFont typeface="Wingdings" panose="05000000000000000000" charset="0"/>
              <a:buChar char="l"/>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危险预知训练的目的</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25" name="组合 24"/>
          <p:cNvGrpSpPr/>
          <p:nvPr/>
        </p:nvGrpSpPr>
        <p:grpSpPr>
          <a:xfrm>
            <a:off x="838835" y="1752600"/>
            <a:ext cx="7134225" cy="1335318"/>
            <a:chOff x="1321" y="2760"/>
            <a:chExt cx="11235" cy="4767"/>
          </a:xfrm>
        </p:grpSpPr>
        <p:grpSp>
          <p:nvGrpSpPr>
            <p:cNvPr id="12" name="组合 11"/>
            <p:cNvGrpSpPr/>
            <p:nvPr/>
          </p:nvGrpSpPr>
          <p:grpSpPr>
            <a:xfrm>
              <a:off x="1321" y="2760"/>
              <a:ext cx="11235" cy="4767"/>
              <a:chOff x="2893" y="2760"/>
              <a:chExt cx="9663" cy="2742"/>
            </a:xfrm>
          </p:grpSpPr>
          <p:sp>
            <p:nvSpPr>
              <p:cNvPr id="6" name="矩形 5"/>
              <p:cNvSpPr/>
              <p:nvPr>
                <p:custDataLst>
                  <p:tags r:id="rId1"/>
                </p:custDataLst>
              </p:nvPr>
            </p:nvSpPr>
            <p:spPr>
              <a:xfrm>
                <a:off x="2893" y="2910"/>
                <a:ext cx="2527" cy="2592"/>
              </a:xfrm>
              <a:prstGeom prst="rect">
                <a:avLst/>
              </a:prstGeom>
              <a:noFill/>
              <a:ln w="571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81000" tIns="297000" rIns="81000" rtlCol="0" anchor="ctr">
                <a:normAutofit/>
              </a:bodyPr>
              <a:lstStyle/>
              <a:p>
                <a:pPr marL="0" lvl="0" indent="0" algn="just">
                  <a:lnSpc>
                    <a:spcPct val="130000"/>
                  </a:lnSpc>
                  <a:spcBef>
                    <a:spcPts val="0"/>
                  </a:spcBef>
                  <a:spcAft>
                    <a:spcPts val="0"/>
                  </a:spcAft>
                  <a:buSzPct val="100000"/>
                </a:pPr>
                <a:r>
                  <a:rPr lang="en-US" altLang="zh-CN" sz="1300" b="1">
                    <a:solidFill>
                      <a:schemeClr val="tx1">
                        <a:lumMod val="75000"/>
                        <a:lumOff val="25000"/>
                      </a:schemeClr>
                    </a:solidFill>
                    <a:latin typeface="微软雅黑" panose="020B0503020204020204" pitchFamily="34" charset="-122"/>
                    <a:ea typeface="微软雅黑" panose="020B0503020204020204" pitchFamily="34" charset="-122"/>
                  </a:rPr>
                  <a:t> </a:t>
                </a:r>
                <a:endParaRPr lang="en-US" altLang="zh-CN"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 name="任意多边形 4"/>
              <p:cNvSpPr/>
              <p:nvPr>
                <p:custDataLst>
                  <p:tags r:id="rId2"/>
                </p:custDataLst>
              </p:nvPr>
            </p:nvSpPr>
            <p:spPr>
              <a:xfrm>
                <a:off x="3240" y="2760"/>
                <a:ext cx="1833" cy="623"/>
              </a:xfrm>
              <a:custGeom>
                <a:avLst/>
                <a:gdLst>
                  <a:gd name="connsiteX0" fmla="*/ 0 w 1699491"/>
                  <a:gd name="connsiteY0" fmla="*/ 0 h 342537"/>
                  <a:gd name="connsiteX1" fmla="*/ 1699491 w 1699491"/>
                  <a:gd name="connsiteY1" fmla="*/ 0 h 342537"/>
                  <a:gd name="connsiteX2" fmla="*/ 1699491 w 1699491"/>
                  <a:gd name="connsiteY2" fmla="*/ 185519 h 342537"/>
                  <a:gd name="connsiteX3" fmla="*/ 858982 w 1699491"/>
                  <a:gd name="connsiteY3" fmla="*/ 342537 h 342537"/>
                  <a:gd name="connsiteX4" fmla="*/ 0 w 1699491"/>
                  <a:gd name="connsiteY4" fmla="*/ 185519 h 342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491" h="342537">
                    <a:moveTo>
                      <a:pt x="0" y="0"/>
                    </a:moveTo>
                    <a:lnTo>
                      <a:pt x="1699491" y="0"/>
                    </a:lnTo>
                    <a:lnTo>
                      <a:pt x="1699491" y="185519"/>
                    </a:lnTo>
                    <a:lnTo>
                      <a:pt x="858982" y="342537"/>
                    </a:lnTo>
                    <a:lnTo>
                      <a:pt x="0" y="185519"/>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altLang="zh-CN" sz="1300" b="1"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1</a:t>
                </a:r>
                <a:endParaRPr lang="en-US" altLang="zh-CN" sz="1300" b="1"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7" name="矩形 6"/>
              <p:cNvSpPr/>
              <p:nvPr>
                <p:custDataLst>
                  <p:tags r:id="rId3"/>
                </p:custDataLst>
              </p:nvPr>
            </p:nvSpPr>
            <p:spPr>
              <a:xfrm>
                <a:off x="6461" y="2910"/>
                <a:ext cx="2527" cy="2592"/>
              </a:xfrm>
              <a:prstGeom prst="rect">
                <a:avLst/>
              </a:prstGeom>
              <a:noFill/>
              <a:ln w="571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81000" tIns="297000" rIns="81000" rtlCol="0" anchor="ctr">
                <a:normAutofit/>
              </a:bodyPr>
              <a:lstStyle/>
              <a:p>
                <a:pPr marL="0" lvl="0" indent="0" algn="just">
                  <a:lnSpc>
                    <a:spcPct val="130000"/>
                  </a:lnSpc>
                  <a:spcBef>
                    <a:spcPts val="0"/>
                  </a:spcBef>
                  <a:spcAft>
                    <a:spcPts val="0"/>
                  </a:spcAft>
                  <a:buSzPct val="100000"/>
                </a:pPr>
                <a:r>
                  <a:rPr lang="en-US" altLang="zh-CN"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 </a:t>
                </a:r>
                <a:endParaRPr lang="en-US" altLang="zh-CN"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1" name="任意多边形 10"/>
              <p:cNvSpPr/>
              <p:nvPr>
                <p:custDataLst>
                  <p:tags r:id="rId4"/>
                </p:custDataLst>
              </p:nvPr>
            </p:nvSpPr>
            <p:spPr>
              <a:xfrm>
                <a:off x="6808" y="2760"/>
                <a:ext cx="1833" cy="623"/>
              </a:xfrm>
              <a:custGeom>
                <a:avLst/>
                <a:gdLst>
                  <a:gd name="connsiteX0" fmla="*/ 0 w 1699491"/>
                  <a:gd name="connsiteY0" fmla="*/ 0 h 342537"/>
                  <a:gd name="connsiteX1" fmla="*/ 1699491 w 1699491"/>
                  <a:gd name="connsiteY1" fmla="*/ 0 h 342537"/>
                  <a:gd name="connsiteX2" fmla="*/ 1699491 w 1699491"/>
                  <a:gd name="connsiteY2" fmla="*/ 185519 h 342537"/>
                  <a:gd name="connsiteX3" fmla="*/ 858982 w 1699491"/>
                  <a:gd name="connsiteY3" fmla="*/ 342537 h 342537"/>
                  <a:gd name="connsiteX4" fmla="*/ 0 w 1699491"/>
                  <a:gd name="connsiteY4" fmla="*/ 185519 h 342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491" h="342537">
                    <a:moveTo>
                      <a:pt x="0" y="0"/>
                    </a:moveTo>
                    <a:lnTo>
                      <a:pt x="1699491" y="0"/>
                    </a:lnTo>
                    <a:lnTo>
                      <a:pt x="1699491" y="185519"/>
                    </a:lnTo>
                    <a:lnTo>
                      <a:pt x="858982" y="342537"/>
                    </a:lnTo>
                    <a:lnTo>
                      <a:pt x="0" y="185519"/>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altLang="zh-CN" sz="1300" b="1"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2</a:t>
                </a:r>
                <a:endParaRPr lang="en-US" altLang="zh-CN" sz="1300" b="1"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8" name="矩形 7"/>
              <p:cNvSpPr/>
              <p:nvPr>
                <p:custDataLst>
                  <p:tags r:id="rId5"/>
                </p:custDataLst>
              </p:nvPr>
            </p:nvSpPr>
            <p:spPr>
              <a:xfrm>
                <a:off x="10029" y="2910"/>
                <a:ext cx="2527" cy="2592"/>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81000" tIns="297000" rIns="81000" rtlCol="0" anchor="ctr">
                <a:normAutofit/>
              </a:bodyPr>
              <a:lstStyle/>
              <a:p>
                <a:pPr marL="0" lvl="0" indent="0" algn="just">
                  <a:lnSpc>
                    <a:spcPct val="13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 </a:t>
                </a:r>
                <a:endParaRPr lang="zh-CN" altLang="en-US" sz="1300">
                  <a:solidFill>
                    <a:schemeClr val="bg1">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4" name="任意多边形 13"/>
              <p:cNvSpPr/>
              <p:nvPr>
                <p:custDataLst>
                  <p:tags r:id="rId6"/>
                </p:custDataLst>
              </p:nvPr>
            </p:nvSpPr>
            <p:spPr>
              <a:xfrm>
                <a:off x="10376" y="2760"/>
                <a:ext cx="1833" cy="623"/>
              </a:xfrm>
              <a:custGeom>
                <a:avLst/>
                <a:gdLst>
                  <a:gd name="connsiteX0" fmla="*/ 0 w 1699491"/>
                  <a:gd name="connsiteY0" fmla="*/ 0 h 342537"/>
                  <a:gd name="connsiteX1" fmla="*/ 1699491 w 1699491"/>
                  <a:gd name="connsiteY1" fmla="*/ 0 h 342537"/>
                  <a:gd name="connsiteX2" fmla="*/ 1699491 w 1699491"/>
                  <a:gd name="connsiteY2" fmla="*/ 185519 h 342537"/>
                  <a:gd name="connsiteX3" fmla="*/ 858982 w 1699491"/>
                  <a:gd name="connsiteY3" fmla="*/ 342537 h 342537"/>
                  <a:gd name="connsiteX4" fmla="*/ 0 w 1699491"/>
                  <a:gd name="connsiteY4" fmla="*/ 185519 h 342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491" h="342537">
                    <a:moveTo>
                      <a:pt x="0" y="0"/>
                    </a:moveTo>
                    <a:lnTo>
                      <a:pt x="1699491" y="0"/>
                    </a:lnTo>
                    <a:lnTo>
                      <a:pt x="1699491" y="185519"/>
                    </a:lnTo>
                    <a:lnTo>
                      <a:pt x="858982" y="342537"/>
                    </a:lnTo>
                    <a:lnTo>
                      <a:pt x="0" y="185519"/>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altLang="zh-CN" sz="1300" b="1"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3</a:t>
                </a:r>
                <a:endParaRPr lang="en-US" altLang="zh-CN" sz="1300" b="1"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grpSp>
        <p:sp>
          <p:nvSpPr>
            <p:cNvPr id="18" name="文本框 17"/>
            <p:cNvSpPr txBox="1"/>
            <p:nvPr/>
          </p:nvSpPr>
          <p:spPr>
            <a:xfrm>
              <a:off x="5588" y="4155"/>
              <a:ext cx="2701" cy="2469"/>
            </a:xfrm>
            <a:prstGeom prst="rect">
              <a:avLst/>
            </a:prstGeom>
            <a:noFill/>
          </p:spPr>
          <p:txBody>
            <a:bodyPr wrap="square" rtlCol="0" anchor="t">
              <a:spAutoFit/>
            </a:bodyPr>
            <a:lstStyle/>
            <a:p>
              <a:pPr algn="just">
                <a:lnSpc>
                  <a:spcPct val="150000"/>
                </a:lnSpc>
                <a:spcBef>
                  <a:spcPts val="0"/>
                </a:spcBef>
                <a:spcAft>
                  <a:spcPts val="0"/>
                </a:spcAft>
                <a:buClrTx/>
                <a:buSzTx/>
                <a:buFontTx/>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提高员工感知危险的敏锐程度</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0" name="文本框 19"/>
            <p:cNvSpPr txBox="1"/>
            <p:nvPr/>
          </p:nvSpPr>
          <p:spPr>
            <a:xfrm>
              <a:off x="9736" y="4155"/>
              <a:ext cx="2701" cy="2469"/>
            </a:xfrm>
            <a:prstGeom prst="rect">
              <a:avLst/>
            </a:prstGeom>
            <a:noFill/>
          </p:spPr>
          <p:txBody>
            <a:bodyPr wrap="square" rtlCol="0" anchor="t">
              <a:spAutoFit/>
            </a:bodyPr>
            <a:lstStyle/>
            <a:p>
              <a:pPr algn="just">
                <a:lnSpc>
                  <a:spcPct val="150000"/>
                </a:lnSpc>
                <a:spcBef>
                  <a:spcPts val="0"/>
                </a:spcBef>
                <a:spcAft>
                  <a:spcPts val="0"/>
                </a:spcAft>
                <a:buClrTx/>
                <a:buSzTx/>
                <a:buFontTx/>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提高员工工作中的注意力</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 name="文本框 3"/>
            <p:cNvSpPr txBox="1"/>
            <p:nvPr/>
          </p:nvSpPr>
          <p:spPr>
            <a:xfrm>
              <a:off x="1440" y="3874"/>
              <a:ext cx="2701" cy="3539"/>
            </a:xfrm>
            <a:prstGeom prst="rect">
              <a:avLst/>
            </a:prstGeom>
            <a:noFill/>
          </p:spPr>
          <p:txBody>
            <a:bodyPr wrap="square" rtlCol="0" anchor="t">
              <a:spAutoFit/>
            </a:bodyPr>
            <a:lstStyle/>
            <a:p>
              <a:pPr algn="just">
                <a:lnSpc>
                  <a:spcPct val="150000"/>
                </a:lnSpc>
                <a:spcBef>
                  <a:spcPts val="0"/>
                </a:spcBef>
                <a:spcAft>
                  <a:spcPts val="0"/>
                </a:spcAft>
                <a:buClrTx/>
                <a:buSzTx/>
                <a:buFontTx/>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解决员工本来“知道”“会做”，但没做的问题</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grpSp>
        <p:nvGrpSpPr>
          <p:cNvPr id="26" name="组合 25"/>
          <p:cNvGrpSpPr/>
          <p:nvPr/>
        </p:nvGrpSpPr>
        <p:grpSpPr>
          <a:xfrm>
            <a:off x="838835" y="3432175"/>
            <a:ext cx="7134225" cy="1335318"/>
            <a:chOff x="1321" y="2760"/>
            <a:chExt cx="11235" cy="4767"/>
          </a:xfrm>
        </p:grpSpPr>
        <p:grpSp>
          <p:nvGrpSpPr>
            <p:cNvPr id="27" name="组合 26"/>
            <p:cNvGrpSpPr/>
            <p:nvPr/>
          </p:nvGrpSpPr>
          <p:grpSpPr>
            <a:xfrm>
              <a:off x="1321" y="2760"/>
              <a:ext cx="11235" cy="4767"/>
              <a:chOff x="2893" y="2760"/>
              <a:chExt cx="9663" cy="2742"/>
            </a:xfrm>
          </p:grpSpPr>
          <p:sp>
            <p:nvSpPr>
              <p:cNvPr id="28" name="矩形 27"/>
              <p:cNvSpPr/>
              <p:nvPr>
                <p:custDataLst>
                  <p:tags r:id="rId7"/>
                </p:custDataLst>
              </p:nvPr>
            </p:nvSpPr>
            <p:spPr>
              <a:xfrm>
                <a:off x="2893" y="2910"/>
                <a:ext cx="2527" cy="2592"/>
              </a:xfrm>
              <a:prstGeom prst="rect">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81000" tIns="297000" rIns="81000" rtlCol="0" anchor="ctr">
                <a:normAutofit/>
              </a:bodyPr>
              <a:lstStyle/>
              <a:p>
                <a:pPr marL="0" lvl="0" indent="0" algn="just">
                  <a:lnSpc>
                    <a:spcPct val="130000"/>
                  </a:lnSpc>
                  <a:spcBef>
                    <a:spcPts val="0"/>
                  </a:spcBef>
                  <a:spcAft>
                    <a:spcPts val="0"/>
                  </a:spcAft>
                  <a:buSzPct val="100000"/>
                </a:pPr>
                <a:r>
                  <a:rPr lang="en-US" altLang="zh-CN" sz="1300" b="1">
                    <a:solidFill>
                      <a:schemeClr val="tx1">
                        <a:lumMod val="75000"/>
                        <a:lumOff val="25000"/>
                      </a:schemeClr>
                    </a:solidFill>
                    <a:latin typeface="微软雅黑" panose="020B0503020204020204" pitchFamily="34" charset="-122"/>
                    <a:ea typeface="微软雅黑" panose="020B0503020204020204" pitchFamily="34" charset="-122"/>
                  </a:rPr>
                  <a:t> </a:t>
                </a:r>
                <a:endParaRPr lang="en-US" altLang="zh-CN"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9" name="任意多边形 28"/>
              <p:cNvSpPr/>
              <p:nvPr>
                <p:custDataLst>
                  <p:tags r:id="rId8"/>
                </p:custDataLst>
              </p:nvPr>
            </p:nvSpPr>
            <p:spPr>
              <a:xfrm>
                <a:off x="3240" y="2760"/>
                <a:ext cx="1833" cy="623"/>
              </a:xfrm>
              <a:custGeom>
                <a:avLst/>
                <a:gdLst>
                  <a:gd name="connsiteX0" fmla="*/ 0 w 1699491"/>
                  <a:gd name="connsiteY0" fmla="*/ 0 h 342537"/>
                  <a:gd name="connsiteX1" fmla="*/ 1699491 w 1699491"/>
                  <a:gd name="connsiteY1" fmla="*/ 0 h 342537"/>
                  <a:gd name="connsiteX2" fmla="*/ 1699491 w 1699491"/>
                  <a:gd name="connsiteY2" fmla="*/ 185519 h 342537"/>
                  <a:gd name="connsiteX3" fmla="*/ 858982 w 1699491"/>
                  <a:gd name="connsiteY3" fmla="*/ 342537 h 342537"/>
                  <a:gd name="connsiteX4" fmla="*/ 0 w 1699491"/>
                  <a:gd name="connsiteY4" fmla="*/ 185519 h 342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491" h="342537">
                    <a:moveTo>
                      <a:pt x="0" y="0"/>
                    </a:moveTo>
                    <a:lnTo>
                      <a:pt x="1699491" y="0"/>
                    </a:lnTo>
                    <a:lnTo>
                      <a:pt x="1699491" y="185519"/>
                    </a:lnTo>
                    <a:lnTo>
                      <a:pt x="858982" y="342537"/>
                    </a:lnTo>
                    <a:lnTo>
                      <a:pt x="0" y="185519"/>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altLang="zh-CN" sz="1300" b="1"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4</a:t>
                </a:r>
                <a:endParaRPr lang="en-US" altLang="zh-CN" sz="1300" b="1"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30" name="矩形 29"/>
              <p:cNvSpPr/>
              <p:nvPr>
                <p:custDataLst>
                  <p:tags r:id="rId9"/>
                </p:custDataLst>
              </p:nvPr>
            </p:nvSpPr>
            <p:spPr>
              <a:xfrm>
                <a:off x="6461" y="2910"/>
                <a:ext cx="2527" cy="2592"/>
              </a:xfrm>
              <a:prstGeom prst="rect">
                <a:avLst/>
              </a:prstGeom>
              <a:noFill/>
              <a:ln w="571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81000" tIns="297000" rIns="81000" rtlCol="0" anchor="ctr">
                <a:normAutofit/>
              </a:bodyPr>
              <a:lstStyle/>
              <a:p>
                <a:pPr marL="0" lvl="0" indent="0" algn="just">
                  <a:lnSpc>
                    <a:spcPct val="130000"/>
                  </a:lnSpc>
                  <a:spcBef>
                    <a:spcPts val="0"/>
                  </a:spcBef>
                  <a:spcAft>
                    <a:spcPts val="0"/>
                  </a:spcAft>
                  <a:buSzPct val="100000"/>
                </a:pPr>
                <a:r>
                  <a:rPr lang="en-US" altLang="zh-CN"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 </a:t>
                </a:r>
                <a:endParaRPr lang="en-US" altLang="zh-CN"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1" name="任意多边形 30"/>
              <p:cNvSpPr/>
              <p:nvPr>
                <p:custDataLst>
                  <p:tags r:id="rId10"/>
                </p:custDataLst>
              </p:nvPr>
            </p:nvSpPr>
            <p:spPr>
              <a:xfrm>
                <a:off x="6808" y="2760"/>
                <a:ext cx="1833" cy="623"/>
              </a:xfrm>
              <a:custGeom>
                <a:avLst/>
                <a:gdLst>
                  <a:gd name="connsiteX0" fmla="*/ 0 w 1699491"/>
                  <a:gd name="connsiteY0" fmla="*/ 0 h 342537"/>
                  <a:gd name="connsiteX1" fmla="*/ 1699491 w 1699491"/>
                  <a:gd name="connsiteY1" fmla="*/ 0 h 342537"/>
                  <a:gd name="connsiteX2" fmla="*/ 1699491 w 1699491"/>
                  <a:gd name="connsiteY2" fmla="*/ 185519 h 342537"/>
                  <a:gd name="connsiteX3" fmla="*/ 858982 w 1699491"/>
                  <a:gd name="connsiteY3" fmla="*/ 342537 h 342537"/>
                  <a:gd name="connsiteX4" fmla="*/ 0 w 1699491"/>
                  <a:gd name="connsiteY4" fmla="*/ 185519 h 342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491" h="342537">
                    <a:moveTo>
                      <a:pt x="0" y="0"/>
                    </a:moveTo>
                    <a:lnTo>
                      <a:pt x="1699491" y="0"/>
                    </a:lnTo>
                    <a:lnTo>
                      <a:pt x="1699491" y="185519"/>
                    </a:lnTo>
                    <a:lnTo>
                      <a:pt x="858982" y="342537"/>
                    </a:lnTo>
                    <a:lnTo>
                      <a:pt x="0" y="185519"/>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altLang="zh-CN" sz="1300" b="1"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5</a:t>
                </a:r>
                <a:endParaRPr lang="en-US" altLang="zh-CN" sz="1300" b="1"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32" name="矩形 31"/>
              <p:cNvSpPr/>
              <p:nvPr>
                <p:custDataLst>
                  <p:tags r:id="rId11"/>
                </p:custDataLst>
              </p:nvPr>
            </p:nvSpPr>
            <p:spPr>
              <a:xfrm>
                <a:off x="10029" y="2910"/>
                <a:ext cx="2527" cy="2592"/>
              </a:xfrm>
              <a:prstGeom prst="rect">
                <a:avLst/>
              </a:prstGeom>
              <a:noFill/>
              <a:ln w="571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81000" tIns="297000" rIns="81000" rtlCol="0" anchor="ctr">
                <a:normAutofit/>
              </a:bodyPr>
              <a:lstStyle/>
              <a:p>
                <a:pPr marL="0" lvl="0" indent="0" algn="just">
                  <a:lnSpc>
                    <a:spcPct val="13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 </a:t>
                </a:r>
                <a:endParaRPr lang="zh-CN" altLang="en-US" sz="1300">
                  <a:solidFill>
                    <a:schemeClr val="bg1">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3" name="任意多边形 32"/>
              <p:cNvSpPr/>
              <p:nvPr>
                <p:custDataLst>
                  <p:tags r:id="rId12"/>
                </p:custDataLst>
              </p:nvPr>
            </p:nvSpPr>
            <p:spPr>
              <a:xfrm>
                <a:off x="10376" y="2760"/>
                <a:ext cx="1833" cy="623"/>
              </a:xfrm>
              <a:custGeom>
                <a:avLst/>
                <a:gdLst>
                  <a:gd name="connsiteX0" fmla="*/ 0 w 1699491"/>
                  <a:gd name="connsiteY0" fmla="*/ 0 h 342537"/>
                  <a:gd name="connsiteX1" fmla="*/ 1699491 w 1699491"/>
                  <a:gd name="connsiteY1" fmla="*/ 0 h 342537"/>
                  <a:gd name="connsiteX2" fmla="*/ 1699491 w 1699491"/>
                  <a:gd name="connsiteY2" fmla="*/ 185519 h 342537"/>
                  <a:gd name="connsiteX3" fmla="*/ 858982 w 1699491"/>
                  <a:gd name="connsiteY3" fmla="*/ 342537 h 342537"/>
                  <a:gd name="connsiteX4" fmla="*/ 0 w 1699491"/>
                  <a:gd name="connsiteY4" fmla="*/ 185519 h 342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491" h="342537">
                    <a:moveTo>
                      <a:pt x="0" y="0"/>
                    </a:moveTo>
                    <a:lnTo>
                      <a:pt x="1699491" y="0"/>
                    </a:lnTo>
                    <a:lnTo>
                      <a:pt x="1699491" y="185519"/>
                    </a:lnTo>
                    <a:lnTo>
                      <a:pt x="858982" y="342537"/>
                    </a:lnTo>
                    <a:lnTo>
                      <a:pt x="0" y="185519"/>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altLang="zh-CN" sz="1300" b="1" dirty="0">
                    <a:solidFill>
                      <a:schemeClr val="bg1"/>
                    </a:solidFill>
                    <a:latin typeface="微软雅黑" panose="020B0503020204020204" pitchFamily="34" charset="-122"/>
                    <a:ea typeface="微软雅黑" panose="020B0503020204020204" pitchFamily="34" charset="-122"/>
                    <a:sym typeface="Arial" panose="020B0604020202020204" pitchFamily="34" charset="0"/>
                  </a:rPr>
                  <a:t>6</a:t>
                </a:r>
                <a:endParaRPr lang="en-US" altLang="zh-CN" sz="1300" b="1" dirty="0">
                  <a:solidFill>
                    <a:schemeClr val="bg1"/>
                  </a:solidFill>
                  <a:latin typeface="微软雅黑" panose="020B0503020204020204" pitchFamily="34" charset="-122"/>
                  <a:ea typeface="微软雅黑" panose="020B0503020204020204" pitchFamily="34" charset="-122"/>
                  <a:sym typeface="Arial" panose="020B0604020202020204" pitchFamily="34" charset="0"/>
                </a:endParaRPr>
              </a:p>
            </p:txBody>
          </p:sp>
        </p:grpSp>
        <p:sp>
          <p:nvSpPr>
            <p:cNvPr id="34" name="文本框 33"/>
            <p:cNvSpPr txBox="1"/>
            <p:nvPr/>
          </p:nvSpPr>
          <p:spPr>
            <a:xfrm>
              <a:off x="5588" y="4155"/>
              <a:ext cx="2701" cy="2469"/>
            </a:xfrm>
            <a:prstGeom prst="rect">
              <a:avLst/>
            </a:prstGeom>
            <a:noFill/>
          </p:spPr>
          <p:txBody>
            <a:bodyPr wrap="square" rtlCol="0" anchor="t">
              <a:spAutoFit/>
            </a:bodyPr>
            <a:lstStyle/>
            <a:p>
              <a:pPr algn="just">
                <a:lnSpc>
                  <a:spcPct val="150000"/>
                </a:lnSpc>
                <a:spcBef>
                  <a:spcPts val="0"/>
                </a:spcBef>
                <a:spcAft>
                  <a:spcPts val="0"/>
                </a:spcAft>
                <a:buClrTx/>
                <a:buSzTx/>
                <a:buFontTx/>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加强员工付诸实践的热情</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5" name="文本框 34"/>
            <p:cNvSpPr txBox="1"/>
            <p:nvPr/>
          </p:nvSpPr>
          <p:spPr>
            <a:xfrm>
              <a:off x="9736" y="4155"/>
              <a:ext cx="2701" cy="2469"/>
            </a:xfrm>
            <a:prstGeom prst="rect">
              <a:avLst/>
            </a:prstGeom>
            <a:noFill/>
          </p:spPr>
          <p:txBody>
            <a:bodyPr wrap="square" rtlCol="0" anchor="t">
              <a:spAutoFit/>
            </a:bodyPr>
            <a:lstStyle/>
            <a:p>
              <a:pPr algn="just">
                <a:lnSpc>
                  <a:spcPct val="150000"/>
                </a:lnSpc>
                <a:spcBef>
                  <a:spcPts val="0"/>
                </a:spcBef>
                <a:spcAft>
                  <a:spcPts val="0"/>
                </a:spcAft>
                <a:buClrTx/>
                <a:buSzTx/>
                <a:buFontTx/>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建立预防型、参与型的企业安全文化</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6" name="文本框 35"/>
            <p:cNvSpPr txBox="1"/>
            <p:nvPr/>
          </p:nvSpPr>
          <p:spPr>
            <a:xfrm>
              <a:off x="1440" y="3874"/>
              <a:ext cx="2701" cy="2469"/>
            </a:xfrm>
            <a:prstGeom prst="rect">
              <a:avLst/>
            </a:prstGeom>
            <a:noFill/>
          </p:spPr>
          <p:txBody>
            <a:bodyPr wrap="square" rtlCol="0" anchor="t">
              <a:spAutoFit/>
            </a:bodyPr>
            <a:lstStyle/>
            <a:p>
              <a:pPr algn="just">
                <a:lnSpc>
                  <a:spcPct val="150000"/>
                </a:lnSpc>
                <a:spcBef>
                  <a:spcPts val="0"/>
                </a:spcBef>
                <a:spcAft>
                  <a:spcPts val="0"/>
                </a:spcAft>
                <a:buClrTx/>
                <a:buSzTx/>
                <a:buFontTx/>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提高员工解决问题的能力</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grpSp>
    </p:spTree>
    <p:custDataLst>
      <p:tags r:id="rId13"/>
    </p:custDataLst>
  </p:cSld>
  <p:clrMapOvr>
    <a:masterClrMapping/>
  </p:clrMapOvr>
  <p:transition advTm="0">
    <p:wipe dir="d"/>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108"/>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现场安全管理概述</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57225" y="850265"/>
            <a:ext cx="1101725" cy="337185"/>
          </a:xfrm>
          <a:prstGeom prst="rect">
            <a:avLst/>
          </a:prstGeom>
          <a:noFill/>
        </p:spPr>
        <p:txBody>
          <a:bodyPr wrap="square" rtlCol="0" anchor="t">
            <a:spAutoFit/>
          </a:bodyPr>
          <a:lstStyle/>
          <a:p>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管理要素</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118235" y="1280795"/>
            <a:ext cx="2011045" cy="306705"/>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现场管理的要素4M1E</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6" name="组合 10"/>
          <p:cNvGrpSpPr/>
          <p:nvPr/>
        </p:nvGrpSpPr>
        <p:grpSpPr>
          <a:xfrm>
            <a:off x="1242695" y="1791335"/>
            <a:ext cx="6891020" cy="3034665"/>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 name="圆角矩形 6"/>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8" name="组合 13"/>
            <p:cNvGrpSpPr/>
            <p:nvPr/>
          </p:nvGrpSpPr>
          <p:grpSpPr>
            <a:xfrm>
              <a:off x="982640" y="1596960"/>
              <a:ext cx="751224" cy="4402812"/>
              <a:chOff x="982640" y="1596960"/>
              <a:chExt cx="751224" cy="4402812"/>
            </a:xfrm>
          </p:grpSpPr>
          <p:grpSp>
            <p:nvGrpSpPr>
              <p:cNvPr id="9"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82" name="椭圆 8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11"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sp>
        <p:nvSpPr>
          <p:cNvPr id="5" name="文本框 4"/>
          <p:cNvSpPr txBox="1"/>
          <p:nvPr/>
        </p:nvSpPr>
        <p:spPr>
          <a:xfrm>
            <a:off x="4608830" y="2209165"/>
            <a:ext cx="1911350" cy="337185"/>
          </a:xfrm>
          <a:prstGeom prst="rect">
            <a:avLst/>
          </a:prstGeom>
          <a:noFill/>
        </p:spPr>
        <p:txBody>
          <a:bodyPr wrap="square" rtlCol="0" anchor="t">
            <a:spAutoFit/>
          </a:bodyPr>
          <a:lstStyle/>
          <a:p>
            <a:r>
              <a:rPr lang="zh-CN" altLang="en-US" sz="1600" b="1">
                <a:solidFill>
                  <a:srgbClr val="C00000"/>
                </a:solidFill>
                <a:latin typeface="微软雅黑" panose="020B0503020204020204" pitchFamily="34" charset="-122"/>
                <a:ea typeface="微软雅黑" panose="020B0503020204020204" pitchFamily="34" charset="-122"/>
              </a:rPr>
              <a:t>人力（Manpower）</a:t>
            </a:r>
            <a:endParaRPr lang="zh-CN" altLang="en-US" sz="1600" b="1">
              <a:solidFill>
                <a:srgbClr val="C00000"/>
              </a:solidFill>
              <a:latin typeface="微软雅黑" panose="020B0503020204020204" pitchFamily="34" charset="-122"/>
              <a:ea typeface="微软雅黑" panose="020B0503020204020204" pitchFamily="34" charset="-122"/>
            </a:endParaRPr>
          </a:p>
        </p:txBody>
      </p:sp>
      <p:sp>
        <p:nvSpPr>
          <p:cNvPr id="12" name="文本框 11"/>
          <p:cNvSpPr txBox="1"/>
          <p:nvPr/>
        </p:nvSpPr>
        <p:spPr>
          <a:xfrm>
            <a:off x="4055745" y="2847975"/>
            <a:ext cx="3492500" cy="1060450"/>
          </a:xfrm>
          <a:prstGeom prst="rect">
            <a:avLst/>
          </a:prstGeom>
          <a:noFill/>
        </p:spPr>
        <p:txBody>
          <a:bodyPr wrap="square" rtlCol="0" anchor="t">
            <a:spAutoFit/>
          </a:bodyPr>
          <a:lstStyle/>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员工是企业最大的财富，也是最重要的资源，如何选人、用人、育人、留人，是企业管理核心的课程</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85" name="Picture 2" descr="F:\0图片下载\B-3D效果\05_3500x2333副本.png"/>
          <p:cNvPicPr>
            <a:picLocks noChangeAspect="1" noChangeArrowheads="1"/>
          </p:cNvPicPr>
          <p:nvPr/>
        </p:nvPicPr>
        <p:blipFill>
          <a:blip r:embed="rId1" cstate="print"/>
          <a:stretch>
            <a:fillRect/>
          </a:stretch>
        </p:blipFill>
        <p:spPr bwMode="auto">
          <a:xfrm flipH="1">
            <a:off x="1948180" y="2141855"/>
            <a:ext cx="1676400" cy="2139950"/>
          </a:xfrm>
          <a:prstGeom prst="rect">
            <a:avLst/>
          </a:prstGeom>
          <a:noFill/>
          <a:effectLst>
            <a:outerShdw blurRad="76200" dir="13500000" sy="23000" kx="1200000" algn="br" rotWithShape="0">
              <a:prstClr val="black">
                <a:alpha val="20000"/>
              </a:prstClr>
            </a:outerShdw>
          </a:effectLst>
        </p:spPr>
      </p:pic>
    </p:spTree>
  </p:cSld>
  <p:clrMapOvr>
    <a:masterClrMapping/>
  </p:clrMapOvr>
  <p:transition advTm="0">
    <p:wipe dir="d"/>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935" y="853440"/>
            <a:ext cx="3416300"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作业过程分析</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4" name="灯片编号占位符 3"/>
          <p:cNvSpPr>
            <a:spLocks noGrp="1"/>
          </p:cNvSpPr>
          <p:nvPr/>
        </p:nvSpPr>
        <p:spPr>
          <a:xfrm>
            <a:off x="6139815" y="4533265"/>
            <a:ext cx="1717675" cy="274320"/>
          </a:xfrm>
          <a:prstGeom prst="rect">
            <a:avLst/>
          </a:prstGeom>
          <a:solidFill>
            <a:schemeClr val="tx1">
              <a:lumMod val="75000"/>
              <a:lumOff val="25000"/>
            </a:schemeClr>
          </a:solidFill>
          <a:ln>
            <a:noFill/>
          </a:ln>
        </p:spPr>
        <p:txBody>
          <a:bodyPr vert="horz" lIns="91440" tIns="45720" rIns="91440" bIns="45720" rtlCol="0" anchor="ctr"/>
          <a:lstStyle>
            <a:defPPr>
              <a:defRPr lang="zh-CN"/>
            </a:defPPr>
            <a:lvl1pPr marL="0" algn="r" defTabSz="914400" rtl="0" eaLnBrk="1" fontAlgn="auto" latinLnBrk="0" hangingPunct="1">
              <a:spcBef>
                <a:spcPts val="0"/>
              </a:spcBef>
              <a:spcAft>
                <a:spcPts val="0"/>
              </a:spcAft>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6839726-661B-44FF-8F89-33765AC31801}" type="slidenum">
              <a:rPr lang="zh-CN" altLang="en-US" b="1">
                <a:solidFill>
                  <a:schemeClr val="bg1"/>
                </a:solidFill>
                <a:latin typeface="微软雅黑" panose="020B0503020204020204" pitchFamily="34" charset="-122"/>
                <a:ea typeface="微软雅黑" panose="020B0503020204020204" pitchFamily="34" charset="-122"/>
              </a:rPr>
            </a:fld>
            <a:endParaRPr lang="zh-CN" altLang="en-US" b="1">
              <a:solidFill>
                <a:schemeClr val="bg1"/>
              </a:solidFill>
              <a:latin typeface="微软雅黑" panose="020B0503020204020204" pitchFamily="34" charset="-122"/>
              <a:ea typeface="微软雅黑" panose="020B0503020204020204" pitchFamily="34" charset="-122"/>
            </a:endParaRPr>
          </a:p>
        </p:txBody>
      </p:sp>
      <p:sp>
        <p:nvSpPr>
          <p:cNvPr id="845828" name="AutoShape 4"/>
          <p:cNvSpPr>
            <a:spLocks noChangeArrowheads="1"/>
          </p:cNvSpPr>
          <p:nvPr/>
        </p:nvSpPr>
        <p:spPr bwMode="auto">
          <a:xfrm>
            <a:off x="3686175" y="1307465"/>
            <a:ext cx="675005" cy="322580"/>
          </a:xfrm>
          <a:custGeom>
            <a:avLst/>
            <a:gdLst>
              <a:gd name="G0" fmla="+- 15995 0 0"/>
              <a:gd name="G1" fmla="+- 5464 0 0"/>
              <a:gd name="G2" fmla="+- 21600 0 5464"/>
              <a:gd name="G3" fmla="+- 10800 0 5464"/>
              <a:gd name="G4" fmla="+- 21600 0 15995"/>
              <a:gd name="G5" fmla="*/ G4 G3 10800"/>
              <a:gd name="G6" fmla="+- 21600 0 G5"/>
              <a:gd name="T0" fmla="*/ 15995 w 21600"/>
              <a:gd name="T1" fmla="*/ 0 h 21600"/>
              <a:gd name="T2" fmla="*/ 0 w 21600"/>
              <a:gd name="T3" fmla="*/ 10800 h 21600"/>
              <a:gd name="T4" fmla="*/ 15995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5995" y="0"/>
                </a:moveTo>
                <a:lnTo>
                  <a:pt x="15995" y="5464"/>
                </a:lnTo>
                <a:lnTo>
                  <a:pt x="3375" y="5464"/>
                </a:lnTo>
                <a:lnTo>
                  <a:pt x="3375" y="16136"/>
                </a:lnTo>
                <a:lnTo>
                  <a:pt x="15995" y="16136"/>
                </a:lnTo>
                <a:lnTo>
                  <a:pt x="15995" y="21600"/>
                </a:lnTo>
                <a:lnTo>
                  <a:pt x="21600" y="10800"/>
                </a:lnTo>
                <a:close/>
              </a:path>
              <a:path w="21600" h="21600">
                <a:moveTo>
                  <a:pt x="1350" y="5464"/>
                </a:moveTo>
                <a:lnTo>
                  <a:pt x="1350" y="16136"/>
                </a:lnTo>
                <a:lnTo>
                  <a:pt x="2700" y="16136"/>
                </a:lnTo>
                <a:lnTo>
                  <a:pt x="2700" y="5464"/>
                </a:lnTo>
                <a:close/>
              </a:path>
              <a:path w="21600" h="21600">
                <a:moveTo>
                  <a:pt x="0" y="5464"/>
                </a:moveTo>
                <a:lnTo>
                  <a:pt x="0" y="16136"/>
                </a:lnTo>
                <a:lnTo>
                  <a:pt x="675" y="16136"/>
                </a:lnTo>
                <a:lnTo>
                  <a:pt x="675" y="5464"/>
                </a:lnTo>
                <a:close/>
              </a:path>
            </a:pathLst>
          </a:custGeom>
          <a:solidFill>
            <a:schemeClr val="bg1">
              <a:lumMod val="65000"/>
            </a:schemeClr>
          </a:solidFill>
          <a:ln w="9525">
            <a:noFill/>
            <a:miter lim="800000"/>
          </a:ln>
          <a:effectLst/>
        </p:spPr>
        <p:txBody>
          <a:bodyPr wrap="none" anchor="ctr"/>
          <a:lstStyle/>
          <a:p>
            <a:endParaRPr lang="zh-CN" altLang="en-US" sz="1200">
              <a:latin typeface="微软雅黑" panose="020B0503020204020204" pitchFamily="34" charset="-122"/>
              <a:ea typeface="微软雅黑" panose="020B0503020204020204" pitchFamily="34" charset="-122"/>
            </a:endParaRPr>
          </a:p>
        </p:txBody>
      </p:sp>
      <p:sp>
        <p:nvSpPr>
          <p:cNvPr id="845829" name="Rectangle 5"/>
          <p:cNvSpPr>
            <a:spLocks noChangeArrowheads="1"/>
          </p:cNvSpPr>
          <p:nvPr/>
        </p:nvSpPr>
        <p:spPr bwMode="auto">
          <a:xfrm>
            <a:off x="4422140" y="1323340"/>
            <a:ext cx="3435350" cy="187325"/>
          </a:xfrm>
          <a:prstGeom prst="rect">
            <a:avLst/>
          </a:prstGeom>
          <a:noFill/>
          <a:ln w="12700">
            <a:solidFill>
              <a:schemeClr val="tx1">
                <a:lumMod val="65000"/>
                <a:lumOff val="35000"/>
              </a:schemeClr>
            </a:solidFill>
            <a:miter lim="800000"/>
          </a:ln>
          <a:effectLst/>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a:solidFill>
                  <a:schemeClr val="tx1">
                    <a:lumMod val="75000"/>
                    <a:lumOff val="25000"/>
                  </a:schemeClr>
                </a:solidFill>
                <a:latin typeface="微软雅黑" panose="020B0503020204020204" pitchFamily="34" charset="-122"/>
                <a:ea typeface="微软雅黑" panose="020B0503020204020204" pitchFamily="34" charset="-122"/>
              </a:rPr>
              <a:t>曾经发生事故的作业</a:t>
            </a:r>
            <a:endParaRPr lang="zh-CN" altLang="en-US" sz="12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45830" name="Rectangle 6"/>
          <p:cNvSpPr>
            <a:spLocks noChangeArrowheads="1"/>
          </p:cNvSpPr>
          <p:nvPr/>
        </p:nvSpPr>
        <p:spPr bwMode="auto">
          <a:xfrm>
            <a:off x="4422140" y="1508125"/>
            <a:ext cx="3435350" cy="187325"/>
          </a:xfrm>
          <a:prstGeom prst="rect">
            <a:avLst/>
          </a:prstGeom>
          <a:noFill/>
          <a:ln w="12700">
            <a:solidFill>
              <a:schemeClr val="tx1">
                <a:lumMod val="65000"/>
                <a:lumOff val="35000"/>
              </a:schemeClr>
            </a:solidFill>
            <a:miter lim="800000"/>
          </a:ln>
          <a:effectLst/>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a:solidFill>
                  <a:schemeClr val="tx1">
                    <a:lumMod val="75000"/>
                    <a:lumOff val="25000"/>
                  </a:schemeClr>
                </a:solidFill>
                <a:latin typeface="微软雅黑" panose="020B0503020204020204" pitchFamily="34" charset="-122"/>
                <a:ea typeface="微软雅黑" panose="020B0503020204020204" pitchFamily="34" charset="-122"/>
              </a:rPr>
              <a:t>危险和危险设备作业</a:t>
            </a:r>
            <a:endParaRPr lang="zh-CN" altLang="en-US" sz="12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45831" name="Rectangle 7"/>
          <p:cNvSpPr>
            <a:spLocks noChangeArrowheads="1"/>
          </p:cNvSpPr>
          <p:nvPr/>
        </p:nvSpPr>
        <p:spPr bwMode="auto">
          <a:xfrm>
            <a:off x="4422140" y="1692275"/>
            <a:ext cx="3435350" cy="187325"/>
          </a:xfrm>
          <a:prstGeom prst="rect">
            <a:avLst/>
          </a:prstGeom>
          <a:noFill/>
          <a:ln w="12700">
            <a:solidFill>
              <a:schemeClr val="tx1">
                <a:lumMod val="65000"/>
                <a:lumOff val="35000"/>
              </a:schemeClr>
            </a:solidFill>
            <a:miter lim="800000"/>
          </a:ln>
          <a:effectLst/>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a:solidFill>
                  <a:schemeClr val="tx1">
                    <a:lumMod val="75000"/>
                    <a:lumOff val="25000"/>
                  </a:schemeClr>
                </a:solidFill>
                <a:latin typeface="微软雅黑" panose="020B0503020204020204" pitchFamily="34" charset="-122"/>
                <a:ea typeface="微软雅黑" panose="020B0503020204020204" pitchFamily="34" charset="-122"/>
              </a:rPr>
              <a:t>使用新设备</a:t>
            </a:r>
            <a:r>
              <a:rPr lang="en-US" altLang="zh-CN" sz="120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200">
                <a:solidFill>
                  <a:schemeClr val="tx1">
                    <a:lumMod val="75000"/>
                    <a:lumOff val="25000"/>
                  </a:schemeClr>
                </a:solidFill>
                <a:latin typeface="微软雅黑" panose="020B0503020204020204" pitchFamily="34" charset="-122"/>
                <a:ea typeface="微软雅黑" panose="020B0503020204020204" pitchFamily="34" charset="-122"/>
              </a:rPr>
              <a:t>材料</a:t>
            </a:r>
            <a:r>
              <a:rPr lang="en-US" altLang="zh-CN" sz="120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200">
                <a:solidFill>
                  <a:schemeClr val="tx1">
                    <a:lumMod val="75000"/>
                    <a:lumOff val="25000"/>
                  </a:schemeClr>
                </a:solidFill>
                <a:latin typeface="微软雅黑" panose="020B0503020204020204" pitchFamily="34" charset="-122"/>
                <a:ea typeface="微软雅黑" panose="020B0503020204020204" pitchFamily="34" charset="-122"/>
              </a:rPr>
              <a:t>工艺</a:t>
            </a:r>
            <a:r>
              <a:rPr lang="en-US" altLang="zh-CN" sz="120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200">
                <a:solidFill>
                  <a:schemeClr val="tx1">
                    <a:lumMod val="75000"/>
                    <a:lumOff val="25000"/>
                  </a:schemeClr>
                </a:solidFill>
                <a:latin typeface="微软雅黑" panose="020B0503020204020204" pitchFamily="34" charset="-122"/>
                <a:ea typeface="微软雅黑" panose="020B0503020204020204" pitchFamily="34" charset="-122"/>
              </a:rPr>
              <a:t>技术的作业</a:t>
            </a:r>
            <a:endParaRPr lang="zh-CN" altLang="en-US" sz="12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45832" name="Rectangle 8"/>
          <p:cNvSpPr>
            <a:spLocks noChangeArrowheads="1"/>
          </p:cNvSpPr>
          <p:nvPr/>
        </p:nvSpPr>
        <p:spPr bwMode="auto">
          <a:xfrm>
            <a:off x="1293495" y="1307465"/>
            <a:ext cx="2331085" cy="368935"/>
          </a:xfrm>
          <a:prstGeom prst="rect">
            <a:avLst/>
          </a:prstGeom>
          <a:solidFill>
            <a:srgbClr val="C00000"/>
          </a:solidFill>
          <a:ln w="12700">
            <a:noFill/>
            <a:miter lim="800000"/>
          </a:ln>
          <a:effectLst/>
        </p:spPr>
        <p:txBody>
          <a:bodyPr wrap="none" lIns="90488" tIns="44450" rIns="90488" bIns="44450" anchor="ctr"/>
          <a:lstStyle/>
          <a:p>
            <a:pPr algn="ctr" eaLnBrk="0" hangingPunct="0">
              <a:lnSpc>
                <a:spcPct val="110000"/>
              </a:lnSpc>
              <a:spcBef>
                <a:spcPct val="20000"/>
              </a:spcBef>
              <a:buClr>
                <a:srgbClr val="003399"/>
              </a:buClr>
              <a:buSzPct val="100000"/>
            </a:pPr>
            <a:r>
              <a:rPr lang="zh-CN" altLang="en-US" sz="1300" b="1">
                <a:solidFill>
                  <a:schemeClr val="bg1"/>
                </a:solidFill>
                <a:latin typeface="微软雅黑" panose="020B0503020204020204" pitchFamily="34" charset="-122"/>
                <a:ea typeface="微软雅黑" panose="020B0503020204020204" pitchFamily="34" charset="-122"/>
              </a:rPr>
              <a:t>确定分析作业项目</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845833" name="AutoShape 9"/>
          <p:cNvSpPr>
            <a:spLocks noChangeArrowheads="1"/>
          </p:cNvSpPr>
          <p:nvPr/>
        </p:nvSpPr>
        <p:spPr bwMode="auto">
          <a:xfrm>
            <a:off x="1538605" y="1768475"/>
            <a:ext cx="1840230" cy="276860"/>
          </a:xfrm>
          <a:prstGeom prst="downArrow">
            <a:avLst>
              <a:gd name="adj1" fmla="val 58972"/>
              <a:gd name="adj2" fmla="val 40972"/>
            </a:avLst>
          </a:prstGeom>
          <a:solidFill>
            <a:schemeClr val="bg1">
              <a:lumMod val="65000"/>
            </a:schemeClr>
          </a:solidFill>
          <a:ln w="9525">
            <a:noFill/>
            <a:miter lim="800000"/>
          </a:ln>
          <a:effectLst/>
        </p:spPr>
        <p:txBody>
          <a:bodyPr vert="eaVert" wrap="none" anchor="ctr"/>
          <a:lstStyle/>
          <a:p>
            <a:endParaRPr lang="zh-CN" altLang="en-US" sz="1200">
              <a:latin typeface="微软雅黑" panose="020B0503020204020204" pitchFamily="34" charset="-122"/>
              <a:ea typeface="微软雅黑" panose="020B0503020204020204" pitchFamily="34" charset="-122"/>
            </a:endParaRPr>
          </a:p>
        </p:txBody>
      </p:sp>
      <p:sp>
        <p:nvSpPr>
          <p:cNvPr id="845834" name="Rectangle 10"/>
          <p:cNvSpPr>
            <a:spLocks noChangeArrowheads="1"/>
          </p:cNvSpPr>
          <p:nvPr/>
        </p:nvSpPr>
        <p:spPr bwMode="auto">
          <a:xfrm>
            <a:off x="1293495" y="2137410"/>
            <a:ext cx="2331085" cy="368935"/>
          </a:xfrm>
          <a:prstGeom prst="rect">
            <a:avLst/>
          </a:prstGeom>
          <a:solidFill>
            <a:srgbClr val="C00000"/>
          </a:solidFill>
          <a:ln w="12700">
            <a:noFill/>
            <a:miter lim="800000"/>
          </a:ln>
          <a:effectLst/>
        </p:spPr>
        <p:txBody>
          <a:bodyPr wrap="none" lIns="90488" tIns="44450" rIns="90488" bIns="44450" anchor="ctr"/>
          <a:lstStyle/>
          <a:p>
            <a:pPr algn="ctr" eaLnBrk="0" hangingPunct="0">
              <a:lnSpc>
                <a:spcPct val="110000"/>
              </a:lnSpc>
              <a:spcBef>
                <a:spcPct val="20000"/>
              </a:spcBef>
              <a:buClr>
                <a:srgbClr val="003399"/>
              </a:buClr>
              <a:buSzPct val="100000"/>
            </a:pPr>
            <a:r>
              <a:rPr lang="zh-CN" altLang="en-US" sz="1300" b="1">
                <a:solidFill>
                  <a:schemeClr val="bg1"/>
                </a:solidFill>
                <a:latin typeface="微软雅黑" panose="020B0503020204020204" pitchFamily="34" charset="-122"/>
                <a:ea typeface="微软雅黑" panose="020B0503020204020204" pitchFamily="34" charset="-122"/>
              </a:rPr>
              <a:t>进行作业调查</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845835" name="Rectangle 11"/>
          <p:cNvSpPr>
            <a:spLocks noChangeArrowheads="1"/>
          </p:cNvSpPr>
          <p:nvPr/>
        </p:nvSpPr>
        <p:spPr bwMode="auto">
          <a:xfrm>
            <a:off x="1293495" y="2967355"/>
            <a:ext cx="2331085" cy="368935"/>
          </a:xfrm>
          <a:prstGeom prst="rect">
            <a:avLst/>
          </a:prstGeom>
          <a:solidFill>
            <a:srgbClr val="C00000"/>
          </a:solidFill>
          <a:ln w="12700">
            <a:noFill/>
            <a:miter lim="800000"/>
          </a:ln>
          <a:effectLst/>
        </p:spPr>
        <p:txBody>
          <a:bodyPr wrap="none" lIns="90488" tIns="44450" rIns="90488" bIns="44450" anchor="ctr"/>
          <a:lstStyle/>
          <a:p>
            <a:pPr algn="ctr" eaLnBrk="0" hangingPunct="0">
              <a:lnSpc>
                <a:spcPct val="110000"/>
              </a:lnSpc>
              <a:spcBef>
                <a:spcPct val="20000"/>
              </a:spcBef>
              <a:buClr>
                <a:srgbClr val="003399"/>
              </a:buClr>
              <a:buSzPct val="100000"/>
            </a:pPr>
            <a:r>
              <a:rPr lang="zh-CN" altLang="en-US" sz="1300" b="1">
                <a:solidFill>
                  <a:schemeClr val="bg1"/>
                </a:solidFill>
                <a:latin typeface="微软雅黑" panose="020B0503020204020204" pitchFamily="34" charset="-122"/>
                <a:ea typeface="微软雅黑" panose="020B0503020204020204" pitchFamily="34" charset="-122"/>
              </a:rPr>
              <a:t>进行作业观察</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845836" name="Rectangle 12"/>
          <p:cNvSpPr>
            <a:spLocks noChangeArrowheads="1"/>
          </p:cNvSpPr>
          <p:nvPr/>
        </p:nvSpPr>
        <p:spPr bwMode="auto">
          <a:xfrm>
            <a:off x="1293495" y="3750945"/>
            <a:ext cx="2331085" cy="368935"/>
          </a:xfrm>
          <a:prstGeom prst="rect">
            <a:avLst/>
          </a:prstGeom>
          <a:solidFill>
            <a:srgbClr val="C00000"/>
          </a:solidFill>
          <a:ln w="12700">
            <a:noFill/>
            <a:miter lim="800000"/>
          </a:ln>
          <a:effectLst/>
        </p:spPr>
        <p:txBody>
          <a:bodyPr wrap="none" lIns="90488" tIns="44450" rIns="90488" bIns="44450" anchor="ctr"/>
          <a:lstStyle/>
          <a:p>
            <a:pPr algn="ctr" eaLnBrk="0" hangingPunct="0">
              <a:lnSpc>
                <a:spcPct val="110000"/>
              </a:lnSpc>
              <a:spcBef>
                <a:spcPct val="20000"/>
              </a:spcBef>
              <a:buClr>
                <a:srgbClr val="003399"/>
              </a:buClr>
              <a:buSzPct val="100000"/>
            </a:pPr>
            <a:r>
              <a:rPr lang="zh-CN" altLang="en-US" sz="1300" b="1">
                <a:solidFill>
                  <a:schemeClr val="bg1"/>
                </a:solidFill>
                <a:latin typeface="微软雅黑" panose="020B0503020204020204" pitchFamily="34" charset="-122"/>
                <a:ea typeface="微软雅黑" panose="020B0503020204020204" pitchFamily="34" charset="-122"/>
              </a:rPr>
              <a:t>进行分析研究</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845837" name="Rectangle 13"/>
          <p:cNvSpPr>
            <a:spLocks noChangeArrowheads="1"/>
          </p:cNvSpPr>
          <p:nvPr/>
        </p:nvSpPr>
        <p:spPr bwMode="auto">
          <a:xfrm>
            <a:off x="1293495" y="4396740"/>
            <a:ext cx="2331085" cy="436245"/>
          </a:xfrm>
          <a:prstGeom prst="rect">
            <a:avLst/>
          </a:prstGeom>
          <a:solidFill>
            <a:srgbClr val="C00000"/>
          </a:solidFill>
          <a:ln w="12700">
            <a:noFill/>
            <a:miter lim="800000"/>
          </a:ln>
          <a:effectLst/>
        </p:spPr>
        <p:txBody>
          <a:bodyPr wrap="none" lIns="90488" tIns="44450" rIns="90488" bIns="44450" anchor="ctr"/>
          <a:lstStyle/>
          <a:p>
            <a:pPr algn="ctr" eaLnBrk="0" hangingPunct="0">
              <a:lnSpc>
                <a:spcPct val="110000"/>
              </a:lnSpc>
              <a:spcBef>
                <a:spcPct val="20000"/>
              </a:spcBef>
              <a:buClr>
                <a:srgbClr val="003399"/>
              </a:buClr>
              <a:buSzPct val="100000"/>
            </a:pPr>
            <a:r>
              <a:rPr lang="zh-CN" altLang="en-US" sz="1300" b="1">
                <a:solidFill>
                  <a:schemeClr val="bg1"/>
                </a:solidFill>
                <a:latin typeface="微软雅黑" panose="020B0503020204020204" pitchFamily="34" charset="-122"/>
                <a:ea typeface="微软雅黑" panose="020B0503020204020204" pitchFamily="34" charset="-122"/>
              </a:rPr>
              <a:t>作业过程改进</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845838" name="Rectangle 14"/>
          <p:cNvSpPr>
            <a:spLocks noChangeArrowheads="1"/>
          </p:cNvSpPr>
          <p:nvPr/>
        </p:nvSpPr>
        <p:spPr bwMode="auto">
          <a:xfrm>
            <a:off x="4422140" y="1876425"/>
            <a:ext cx="3435350" cy="187325"/>
          </a:xfrm>
          <a:prstGeom prst="rect">
            <a:avLst/>
          </a:prstGeom>
          <a:noFill/>
          <a:ln w="12700">
            <a:solidFill>
              <a:schemeClr val="tx1">
                <a:lumMod val="65000"/>
                <a:lumOff val="35000"/>
              </a:schemeClr>
            </a:solidFill>
            <a:miter lim="800000"/>
          </a:ln>
          <a:effectLst/>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a:solidFill>
                  <a:schemeClr val="tx1">
                    <a:lumMod val="75000"/>
                    <a:lumOff val="25000"/>
                  </a:schemeClr>
                </a:solidFill>
                <a:latin typeface="微软雅黑" panose="020B0503020204020204" pitchFamily="34" charset="-122"/>
                <a:ea typeface="微软雅黑" panose="020B0503020204020204" pitchFamily="34" charset="-122"/>
              </a:rPr>
              <a:t>操作复杂困难的作业</a:t>
            </a:r>
            <a:r>
              <a:rPr lang="en-US" altLang="zh-CN" sz="1200">
                <a:solidFill>
                  <a:schemeClr val="tx1">
                    <a:lumMod val="75000"/>
                    <a:lumOff val="25000"/>
                  </a:schemeClr>
                </a:solidFill>
                <a:latin typeface="微软雅黑" panose="020B0503020204020204" pitchFamily="34" charset="-122"/>
                <a:ea typeface="微软雅黑" panose="020B0503020204020204" pitchFamily="34" charset="-122"/>
              </a:rPr>
              <a:t>/</a:t>
            </a:r>
            <a:r>
              <a:rPr lang="zh-CN" altLang="en-US" sz="1200">
                <a:solidFill>
                  <a:schemeClr val="tx1">
                    <a:lumMod val="75000"/>
                    <a:lumOff val="25000"/>
                  </a:schemeClr>
                </a:solidFill>
                <a:latin typeface="微软雅黑" panose="020B0503020204020204" pitchFamily="34" charset="-122"/>
                <a:ea typeface="微软雅黑" panose="020B0503020204020204" pitchFamily="34" charset="-122"/>
              </a:rPr>
              <a:t>紧张的作业</a:t>
            </a:r>
            <a:endParaRPr lang="zh-CN" altLang="en-US" sz="12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45839" name="AutoShape 15"/>
          <p:cNvSpPr>
            <a:spLocks noChangeArrowheads="1"/>
          </p:cNvSpPr>
          <p:nvPr/>
        </p:nvSpPr>
        <p:spPr bwMode="auto">
          <a:xfrm>
            <a:off x="3686175" y="2137410"/>
            <a:ext cx="675005" cy="322580"/>
          </a:xfrm>
          <a:custGeom>
            <a:avLst/>
            <a:gdLst>
              <a:gd name="G0" fmla="+- 15995 0 0"/>
              <a:gd name="G1" fmla="+- 5464 0 0"/>
              <a:gd name="G2" fmla="+- 21600 0 5464"/>
              <a:gd name="G3" fmla="+- 10800 0 5464"/>
              <a:gd name="G4" fmla="+- 21600 0 15995"/>
              <a:gd name="G5" fmla="*/ G4 G3 10800"/>
              <a:gd name="G6" fmla="+- 21600 0 G5"/>
              <a:gd name="T0" fmla="*/ 15995 w 21600"/>
              <a:gd name="T1" fmla="*/ 0 h 21600"/>
              <a:gd name="T2" fmla="*/ 0 w 21600"/>
              <a:gd name="T3" fmla="*/ 10800 h 21600"/>
              <a:gd name="T4" fmla="*/ 15995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5995" y="0"/>
                </a:moveTo>
                <a:lnTo>
                  <a:pt x="15995" y="5464"/>
                </a:lnTo>
                <a:lnTo>
                  <a:pt x="3375" y="5464"/>
                </a:lnTo>
                <a:lnTo>
                  <a:pt x="3375" y="16136"/>
                </a:lnTo>
                <a:lnTo>
                  <a:pt x="15995" y="16136"/>
                </a:lnTo>
                <a:lnTo>
                  <a:pt x="15995" y="21600"/>
                </a:lnTo>
                <a:lnTo>
                  <a:pt x="21600" y="10800"/>
                </a:lnTo>
                <a:close/>
              </a:path>
              <a:path w="21600" h="21600">
                <a:moveTo>
                  <a:pt x="1350" y="5464"/>
                </a:moveTo>
                <a:lnTo>
                  <a:pt x="1350" y="16136"/>
                </a:lnTo>
                <a:lnTo>
                  <a:pt x="2700" y="16136"/>
                </a:lnTo>
                <a:lnTo>
                  <a:pt x="2700" y="5464"/>
                </a:lnTo>
                <a:close/>
              </a:path>
              <a:path w="21600" h="21600">
                <a:moveTo>
                  <a:pt x="0" y="5464"/>
                </a:moveTo>
                <a:lnTo>
                  <a:pt x="0" y="16136"/>
                </a:lnTo>
                <a:lnTo>
                  <a:pt x="675" y="16136"/>
                </a:lnTo>
                <a:lnTo>
                  <a:pt x="675" y="5464"/>
                </a:lnTo>
                <a:close/>
              </a:path>
            </a:pathLst>
          </a:custGeom>
          <a:solidFill>
            <a:schemeClr val="bg1">
              <a:lumMod val="65000"/>
            </a:schemeClr>
          </a:solidFill>
          <a:ln w="9525">
            <a:noFill/>
            <a:miter lim="800000"/>
          </a:ln>
          <a:effectLst/>
        </p:spPr>
        <p:txBody>
          <a:bodyPr wrap="none" anchor="ctr"/>
          <a:lstStyle/>
          <a:p>
            <a:endParaRPr lang="zh-CN" altLang="en-US" sz="1200">
              <a:latin typeface="微软雅黑" panose="020B0503020204020204" pitchFamily="34" charset="-122"/>
              <a:ea typeface="微软雅黑" panose="020B0503020204020204" pitchFamily="34" charset="-122"/>
            </a:endParaRPr>
          </a:p>
        </p:txBody>
      </p:sp>
      <p:sp>
        <p:nvSpPr>
          <p:cNvPr id="845840" name="Rectangle 16"/>
          <p:cNvSpPr>
            <a:spLocks noChangeArrowheads="1"/>
          </p:cNvSpPr>
          <p:nvPr/>
        </p:nvSpPr>
        <p:spPr bwMode="auto">
          <a:xfrm>
            <a:off x="4422140" y="2134235"/>
            <a:ext cx="3435350" cy="187325"/>
          </a:xfrm>
          <a:prstGeom prst="rect">
            <a:avLst/>
          </a:prstGeom>
          <a:noFill/>
          <a:ln w="12700">
            <a:solidFill>
              <a:schemeClr val="tx1">
                <a:lumMod val="65000"/>
                <a:lumOff val="35000"/>
              </a:schemeClr>
            </a:solidFill>
            <a:miter lim="800000"/>
          </a:ln>
          <a:effectLst/>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a:solidFill>
                  <a:schemeClr val="tx1">
                    <a:lumMod val="75000"/>
                    <a:lumOff val="25000"/>
                  </a:schemeClr>
                </a:solidFill>
                <a:latin typeface="微软雅黑" panose="020B0503020204020204" pitchFamily="34" charset="-122"/>
                <a:ea typeface="微软雅黑" panose="020B0503020204020204" pitchFamily="34" charset="-122"/>
              </a:rPr>
              <a:t>调查作业过程、内容</a:t>
            </a:r>
            <a:endParaRPr lang="zh-CN" altLang="en-US" sz="12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45841" name="Rectangle 17"/>
          <p:cNvSpPr>
            <a:spLocks noChangeArrowheads="1"/>
          </p:cNvSpPr>
          <p:nvPr/>
        </p:nvSpPr>
        <p:spPr bwMode="auto">
          <a:xfrm>
            <a:off x="4422140" y="2319020"/>
            <a:ext cx="3435350" cy="187325"/>
          </a:xfrm>
          <a:prstGeom prst="rect">
            <a:avLst/>
          </a:prstGeom>
          <a:noFill/>
          <a:ln w="12700">
            <a:solidFill>
              <a:schemeClr val="tx1">
                <a:lumMod val="65000"/>
                <a:lumOff val="35000"/>
              </a:schemeClr>
            </a:solidFill>
            <a:miter lim="800000"/>
          </a:ln>
          <a:effectLst/>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a:solidFill>
                  <a:schemeClr val="tx1">
                    <a:lumMod val="75000"/>
                    <a:lumOff val="25000"/>
                  </a:schemeClr>
                </a:solidFill>
                <a:latin typeface="微软雅黑" panose="020B0503020204020204" pitchFamily="34" charset="-122"/>
                <a:ea typeface="微软雅黑" panose="020B0503020204020204" pitchFamily="34" charset="-122"/>
              </a:rPr>
              <a:t>调查与作业有关的规程和制度</a:t>
            </a:r>
            <a:endParaRPr lang="zh-CN" altLang="en-US" sz="12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45842" name="Rectangle 18"/>
          <p:cNvSpPr>
            <a:spLocks noChangeArrowheads="1"/>
          </p:cNvSpPr>
          <p:nvPr/>
        </p:nvSpPr>
        <p:spPr bwMode="auto">
          <a:xfrm>
            <a:off x="4422140" y="2503170"/>
            <a:ext cx="3435350" cy="187325"/>
          </a:xfrm>
          <a:prstGeom prst="rect">
            <a:avLst/>
          </a:prstGeom>
          <a:noFill/>
          <a:ln w="12700">
            <a:solidFill>
              <a:schemeClr val="tx1">
                <a:lumMod val="65000"/>
                <a:lumOff val="35000"/>
              </a:schemeClr>
            </a:solidFill>
            <a:miter lim="800000"/>
          </a:ln>
          <a:effectLst/>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a:solidFill>
                  <a:schemeClr val="tx1">
                    <a:lumMod val="75000"/>
                    <a:lumOff val="25000"/>
                  </a:schemeClr>
                </a:solidFill>
                <a:latin typeface="微软雅黑" panose="020B0503020204020204" pitchFamily="34" charset="-122"/>
                <a:ea typeface="微软雅黑" panose="020B0503020204020204" pitchFamily="34" charset="-122"/>
              </a:rPr>
              <a:t>调查设备、工艺和环境情况</a:t>
            </a:r>
            <a:endParaRPr lang="zh-CN" altLang="en-US" sz="12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45843" name="Rectangle 19"/>
          <p:cNvSpPr>
            <a:spLocks noChangeArrowheads="1"/>
          </p:cNvSpPr>
          <p:nvPr/>
        </p:nvSpPr>
        <p:spPr bwMode="auto">
          <a:xfrm>
            <a:off x="4422140" y="2687955"/>
            <a:ext cx="3435350" cy="187325"/>
          </a:xfrm>
          <a:prstGeom prst="rect">
            <a:avLst/>
          </a:prstGeom>
          <a:noFill/>
          <a:ln w="12700">
            <a:solidFill>
              <a:schemeClr val="tx1">
                <a:lumMod val="65000"/>
                <a:lumOff val="35000"/>
              </a:schemeClr>
            </a:solidFill>
            <a:miter lim="800000"/>
          </a:ln>
          <a:effectLst/>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a:solidFill>
                  <a:schemeClr val="tx1">
                    <a:lumMod val="75000"/>
                    <a:lumOff val="25000"/>
                  </a:schemeClr>
                </a:solidFill>
                <a:latin typeface="微软雅黑" panose="020B0503020204020204" pitchFamily="34" charset="-122"/>
                <a:ea typeface="微软雅黑" panose="020B0503020204020204" pitchFamily="34" charset="-122"/>
              </a:rPr>
              <a:t>调查曾发生的事故及其原因</a:t>
            </a:r>
            <a:endParaRPr lang="zh-CN" altLang="en-US" sz="12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45844" name="AutoShape 20"/>
          <p:cNvSpPr>
            <a:spLocks noChangeArrowheads="1"/>
          </p:cNvSpPr>
          <p:nvPr/>
        </p:nvSpPr>
        <p:spPr bwMode="auto">
          <a:xfrm>
            <a:off x="3686175" y="2967355"/>
            <a:ext cx="675005" cy="322580"/>
          </a:xfrm>
          <a:custGeom>
            <a:avLst/>
            <a:gdLst>
              <a:gd name="G0" fmla="+- 15995 0 0"/>
              <a:gd name="G1" fmla="+- 5464 0 0"/>
              <a:gd name="G2" fmla="+- 21600 0 5464"/>
              <a:gd name="G3" fmla="+- 10800 0 5464"/>
              <a:gd name="G4" fmla="+- 21600 0 15995"/>
              <a:gd name="G5" fmla="*/ G4 G3 10800"/>
              <a:gd name="G6" fmla="+- 21600 0 G5"/>
              <a:gd name="T0" fmla="*/ 15995 w 21600"/>
              <a:gd name="T1" fmla="*/ 0 h 21600"/>
              <a:gd name="T2" fmla="*/ 0 w 21600"/>
              <a:gd name="T3" fmla="*/ 10800 h 21600"/>
              <a:gd name="T4" fmla="*/ 15995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5995" y="0"/>
                </a:moveTo>
                <a:lnTo>
                  <a:pt x="15995" y="5464"/>
                </a:lnTo>
                <a:lnTo>
                  <a:pt x="3375" y="5464"/>
                </a:lnTo>
                <a:lnTo>
                  <a:pt x="3375" y="16136"/>
                </a:lnTo>
                <a:lnTo>
                  <a:pt x="15995" y="16136"/>
                </a:lnTo>
                <a:lnTo>
                  <a:pt x="15995" y="21600"/>
                </a:lnTo>
                <a:lnTo>
                  <a:pt x="21600" y="10800"/>
                </a:lnTo>
                <a:close/>
              </a:path>
              <a:path w="21600" h="21600">
                <a:moveTo>
                  <a:pt x="1350" y="5464"/>
                </a:moveTo>
                <a:lnTo>
                  <a:pt x="1350" y="16136"/>
                </a:lnTo>
                <a:lnTo>
                  <a:pt x="2700" y="16136"/>
                </a:lnTo>
                <a:lnTo>
                  <a:pt x="2700" y="5464"/>
                </a:lnTo>
                <a:close/>
              </a:path>
              <a:path w="21600" h="21600">
                <a:moveTo>
                  <a:pt x="0" y="5464"/>
                </a:moveTo>
                <a:lnTo>
                  <a:pt x="0" y="16136"/>
                </a:lnTo>
                <a:lnTo>
                  <a:pt x="675" y="16136"/>
                </a:lnTo>
                <a:lnTo>
                  <a:pt x="675" y="5464"/>
                </a:lnTo>
                <a:close/>
              </a:path>
            </a:pathLst>
          </a:custGeom>
          <a:solidFill>
            <a:schemeClr val="bg1">
              <a:lumMod val="65000"/>
            </a:schemeClr>
          </a:solidFill>
          <a:ln w="9525">
            <a:noFill/>
            <a:miter lim="800000"/>
          </a:ln>
          <a:effectLst/>
        </p:spPr>
        <p:txBody>
          <a:bodyPr wrap="none" anchor="ctr"/>
          <a:lstStyle/>
          <a:p>
            <a:endParaRPr lang="zh-CN" altLang="en-US" sz="1200">
              <a:latin typeface="微软雅黑" panose="020B0503020204020204" pitchFamily="34" charset="-122"/>
              <a:ea typeface="微软雅黑" panose="020B0503020204020204" pitchFamily="34" charset="-122"/>
            </a:endParaRPr>
          </a:p>
        </p:txBody>
      </p:sp>
      <p:sp>
        <p:nvSpPr>
          <p:cNvPr id="845845" name="Rectangle 21"/>
          <p:cNvSpPr>
            <a:spLocks noChangeArrowheads="1"/>
          </p:cNvSpPr>
          <p:nvPr/>
        </p:nvSpPr>
        <p:spPr bwMode="auto">
          <a:xfrm>
            <a:off x="4422140" y="3010535"/>
            <a:ext cx="3435350" cy="187325"/>
          </a:xfrm>
          <a:prstGeom prst="rect">
            <a:avLst/>
          </a:prstGeom>
          <a:noFill/>
          <a:ln w="12700">
            <a:solidFill>
              <a:schemeClr val="tx1">
                <a:lumMod val="65000"/>
                <a:lumOff val="35000"/>
              </a:schemeClr>
            </a:solidFill>
            <a:miter lim="800000"/>
          </a:ln>
          <a:effectLst/>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a:solidFill>
                  <a:schemeClr val="tx1">
                    <a:lumMod val="75000"/>
                    <a:lumOff val="25000"/>
                  </a:schemeClr>
                </a:solidFill>
                <a:latin typeface="微软雅黑" panose="020B0503020204020204" pitchFamily="34" charset="-122"/>
                <a:ea typeface="微软雅黑" panose="020B0503020204020204" pitchFamily="34" charset="-122"/>
              </a:rPr>
              <a:t>目视作业全过程并记录动作要素和时间</a:t>
            </a:r>
            <a:endParaRPr lang="zh-CN" altLang="en-US" sz="12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45846" name="Rectangle 22"/>
          <p:cNvSpPr>
            <a:spLocks noChangeArrowheads="1"/>
          </p:cNvSpPr>
          <p:nvPr/>
        </p:nvSpPr>
        <p:spPr bwMode="auto">
          <a:xfrm>
            <a:off x="4422140" y="3194685"/>
            <a:ext cx="3435350" cy="187325"/>
          </a:xfrm>
          <a:prstGeom prst="rect">
            <a:avLst/>
          </a:prstGeom>
          <a:noFill/>
          <a:ln w="12700">
            <a:solidFill>
              <a:schemeClr val="tx1">
                <a:lumMod val="65000"/>
                <a:lumOff val="35000"/>
              </a:schemeClr>
            </a:solidFill>
            <a:miter lim="800000"/>
          </a:ln>
          <a:effectLst/>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a:solidFill>
                  <a:schemeClr val="tx1">
                    <a:lumMod val="75000"/>
                    <a:lumOff val="25000"/>
                  </a:schemeClr>
                </a:solidFill>
                <a:latin typeface="微软雅黑" panose="020B0503020204020204" pitchFamily="34" charset="-122"/>
                <a:ea typeface="微软雅黑" panose="020B0503020204020204" pitchFamily="34" charset="-122"/>
              </a:rPr>
              <a:t>录象动作全过程，然后放映，观察和记录</a:t>
            </a:r>
            <a:endParaRPr lang="zh-CN" altLang="en-US" sz="12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45847" name="AutoShape 23"/>
          <p:cNvSpPr>
            <a:spLocks noChangeArrowheads="1"/>
          </p:cNvSpPr>
          <p:nvPr/>
        </p:nvSpPr>
        <p:spPr bwMode="auto">
          <a:xfrm>
            <a:off x="3686175" y="3750945"/>
            <a:ext cx="675005" cy="322580"/>
          </a:xfrm>
          <a:custGeom>
            <a:avLst/>
            <a:gdLst>
              <a:gd name="G0" fmla="+- 15995 0 0"/>
              <a:gd name="G1" fmla="+- 5464 0 0"/>
              <a:gd name="G2" fmla="+- 21600 0 5464"/>
              <a:gd name="G3" fmla="+- 10800 0 5464"/>
              <a:gd name="G4" fmla="+- 21600 0 15995"/>
              <a:gd name="G5" fmla="*/ G4 G3 10800"/>
              <a:gd name="G6" fmla="+- 21600 0 G5"/>
              <a:gd name="T0" fmla="*/ 15995 w 21600"/>
              <a:gd name="T1" fmla="*/ 0 h 21600"/>
              <a:gd name="T2" fmla="*/ 0 w 21600"/>
              <a:gd name="T3" fmla="*/ 10800 h 21600"/>
              <a:gd name="T4" fmla="*/ 15995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5995" y="0"/>
                </a:moveTo>
                <a:lnTo>
                  <a:pt x="15995" y="5464"/>
                </a:lnTo>
                <a:lnTo>
                  <a:pt x="3375" y="5464"/>
                </a:lnTo>
                <a:lnTo>
                  <a:pt x="3375" y="16136"/>
                </a:lnTo>
                <a:lnTo>
                  <a:pt x="15995" y="16136"/>
                </a:lnTo>
                <a:lnTo>
                  <a:pt x="15995" y="21600"/>
                </a:lnTo>
                <a:lnTo>
                  <a:pt x="21600" y="10800"/>
                </a:lnTo>
                <a:close/>
              </a:path>
              <a:path w="21600" h="21600">
                <a:moveTo>
                  <a:pt x="1350" y="5464"/>
                </a:moveTo>
                <a:lnTo>
                  <a:pt x="1350" y="16136"/>
                </a:lnTo>
                <a:lnTo>
                  <a:pt x="2700" y="16136"/>
                </a:lnTo>
                <a:lnTo>
                  <a:pt x="2700" y="5464"/>
                </a:lnTo>
                <a:close/>
              </a:path>
              <a:path w="21600" h="21600">
                <a:moveTo>
                  <a:pt x="0" y="5464"/>
                </a:moveTo>
                <a:lnTo>
                  <a:pt x="0" y="16136"/>
                </a:lnTo>
                <a:lnTo>
                  <a:pt x="675" y="16136"/>
                </a:lnTo>
                <a:lnTo>
                  <a:pt x="675" y="5464"/>
                </a:lnTo>
                <a:close/>
              </a:path>
            </a:pathLst>
          </a:custGeom>
          <a:solidFill>
            <a:schemeClr val="bg1">
              <a:lumMod val="65000"/>
            </a:schemeClr>
          </a:solidFill>
          <a:ln w="9525">
            <a:noFill/>
            <a:miter lim="800000"/>
          </a:ln>
          <a:effectLst/>
        </p:spPr>
        <p:txBody>
          <a:bodyPr wrap="none" anchor="ctr"/>
          <a:lstStyle/>
          <a:p>
            <a:endParaRPr lang="zh-CN" altLang="en-US" sz="1200">
              <a:latin typeface="微软雅黑" panose="020B0503020204020204" pitchFamily="34" charset="-122"/>
              <a:ea typeface="微软雅黑" panose="020B0503020204020204" pitchFamily="34" charset="-122"/>
            </a:endParaRPr>
          </a:p>
        </p:txBody>
      </p:sp>
      <p:sp>
        <p:nvSpPr>
          <p:cNvPr id="845848" name="Rectangle 24"/>
          <p:cNvSpPr>
            <a:spLocks noChangeArrowheads="1"/>
          </p:cNvSpPr>
          <p:nvPr/>
        </p:nvSpPr>
        <p:spPr bwMode="auto">
          <a:xfrm>
            <a:off x="4422140" y="3613150"/>
            <a:ext cx="3435350" cy="691515"/>
          </a:xfrm>
          <a:prstGeom prst="rect">
            <a:avLst/>
          </a:prstGeom>
          <a:noFill/>
          <a:ln w="12700">
            <a:solidFill>
              <a:schemeClr val="tx1">
                <a:lumMod val="65000"/>
                <a:lumOff val="35000"/>
              </a:schemeClr>
            </a:solidFill>
            <a:miter lim="800000"/>
          </a:ln>
          <a:effectLst/>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a:solidFill>
                  <a:schemeClr val="tx1">
                    <a:lumMod val="75000"/>
                    <a:lumOff val="25000"/>
                  </a:schemeClr>
                </a:solidFill>
                <a:latin typeface="微软雅黑" panose="020B0503020204020204" pitchFamily="34" charset="-122"/>
                <a:ea typeface="微软雅黑" panose="020B0503020204020204" pitchFamily="34" charset="-122"/>
              </a:rPr>
              <a:t>采用</a:t>
            </a:r>
            <a:r>
              <a:rPr lang="en-US" altLang="zh-CN" sz="1200">
                <a:solidFill>
                  <a:schemeClr val="tx1">
                    <a:lumMod val="75000"/>
                    <a:lumOff val="25000"/>
                  </a:schemeClr>
                </a:solidFill>
                <a:latin typeface="微软雅黑" panose="020B0503020204020204" pitchFamily="34" charset="-122"/>
                <a:ea typeface="微软雅黑" panose="020B0503020204020204" pitchFamily="34" charset="-122"/>
              </a:rPr>
              <a:t>5W1H</a:t>
            </a:r>
            <a:r>
              <a:rPr lang="zh-CN" altLang="en-US" sz="1200">
                <a:solidFill>
                  <a:schemeClr val="tx1">
                    <a:lumMod val="75000"/>
                    <a:lumOff val="25000"/>
                  </a:schemeClr>
                </a:solidFill>
                <a:latin typeface="微软雅黑" panose="020B0503020204020204" pitchFamily="34" charset="-122"/>
                <a:ea typeface="微软雅黑" panose="020B0503020204020204" pitchFamily="34" charset="-122"/>
              </a:rPr>
              <a:t>分析法从原因、对象、地点、时</a:t>
            </a:r>
            <a:endParaRPr lang="zh-CN" altLang="en-US" sz="1200">
              <a:solidFill>
                <a:schemeClr val="tx1">
                  <a:lumMod val="75000"/>
                  <a:lumOff val="25000"/>
                </a:schemeClr>
              </a:solidFill>
              <a:latin typeface="微软雅黑" panose="020B0503020204020204" pitchFamily="34" charset="-122"/>
              <a:ea typeface="微软雅黑" panose="020B0503020204020204" pitchFamily="34" charset="-122"/>
            </a:endParaRPr>
          </a:p>
          <a:p>
            <a:pPr eaLnBrk="0" hangingPunct="0">
              <a:lnSpc>
                <a:spcPct val="110000"/>
              </a:lnSpc>
              <a:spcBef>
                <a:spcPct val="20000"/>
              </a:spcBef>
              <a:buClr>
                <a:srgbClr val="003399"/>
              </a:buClr>
              <a:buSzPct val="100000"/>
            </a:pPr>
            <a:r>
              <a:rPr lang="zh-CN" altLang="en-US" sz="1200">
                <a:solidFill>
                  <a:schemeClr val="tx1">
                    <a:lumMod val="75000"/>
                    <a:lumOff val="25000"/>
                  </a:schemeClr>
                </a:solidFill>
                <a:latin typeface="微软雅黑" panose="020B0503020204020204" pitchFamily="34" charset="-122"/>
                <a:ea typeface="微软雅黑" panose="020B0503020204020204" pitchFamily="34" charset="-122"/>
              </a:rPr>
              <a:t>间、人员、方法六方面依次进行系统提问</a:t>
            </a:r>
            <a:endParaRPr lang="zh-CN" altLang="en-US" sz="1200">
              <a:solidFill>
                <a:schemeClr val="tx1">
                  <a:lumMod val="75000"/>
                  <a:lumOff val="25000"/>
                </a:schemeClr>
              </a:solidFill>
              <a:latin typeface="微软雅黑" panose="020B0503020204020204" pitchFamily="34" charset="-122"/>
              <a:ea typeface="微软雅黑" panose="020B0503020204020204" pitchFamily="34" charset="-122"/>
            </a:endParaRPr>
          </a:p>
          <a:p>
            <a:pPr eaLnBrk="0" hangingPunct="0">
              <a:lnSpc>
                <a:spcPct val="110000"/>
              </a:lnSpc>
              <a:spcBef>
                <a:spcPct val="20000"/>
              </a:spcBef>
              <a:buClr>
                <a:srgbClr val="003399"/>
              </a:buClr>
              <a:buSzPct val="100000"/>
            </a:pPr>
            <a:r>
              <a:rPr lang="zh-CN" altLang="en-US" sz="1200">
                <a:solidFill>
                  <a:schemeClr val="tx1">
                    <a:lumMod val="75000"/>
                    <a:lumOff val="25000"/>
                  </a:schemeClr>
                </a:solidFill>
                <a:latin typeface="微软雅黑" panose="020B0503020204020204" pitchFamily="34" charset="-122"/>
                <a:ea typeface="微软雅黑" panose="020B0503020204020204" pitchFamily="34" charset="-122"/>
              </a:rPr>
              <a:t>和考察</a:t>
            </a:r>
            <a:endParaRPr lang="zh-CN" altLang="en-US" sz="12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45849" name="AutoShape 25"/>
          <p:cNvSpPr>
            <a:spLocks noChangeArrowheads="1"/>
          </p:cNvSpPr>
          <p:nvPr/>
        </p:nvSpPr>
        <p:spPr bwMode="auto">
          <a:xfrm>
            <a:off x="1538605" y="2598420"/>
            <a:ext cx="1840230" cy="276860"/>
          </a:xfrm>
          <a:prstGeom prst="downArrow">
            <a:avLst>
              <a:gd name="adj1" fmla="val 58972"/>
              <a:gd name="adj2" fmla="val 40972"/>
            </a:avLst>
          </a:prstGeom>
          <a:solidFill>
            <a:schemeClr val="bg1">
              <a:lumMod val="65000"/>
            </a:schemeClr>
          </a:solidFill>
          <a:ln w="9525">
            <a:noFill/>
            <a:miter lim="800000"/>
          </a:ln>
          <a:effectLst/>
        </p:spPr>
        <p:txBody>
          <a:bodyPr vert="eaVert" wrap="none" anchor="ctr"/>
          <a:lstStyle/>
          <a:p>
            <a:endParaRPr lang="zh-CN" altLang="en-US" sz="1200">
              <a:latin typeface="微软雅黑" panose="020B0503020204020204" pitchFamily="34" charset="-122"/>
              <a:ea typeface="微软雅黑" panose="020B0503020204020204" pitchFamily="34" charset="-122"/>
            </a:endParaRPr>
          </a:p>
        </p:txBody>
      </p:sp>
      <p:sp>
        <p:nvSpPr>
          <p:cNvPr id="845850" name="AutoShape 26"/>
          <p:cNvSpPr>
            <a:spLocks noChangeArrowheads="1"/>
          </p:cNvSpPr>
          <p:nvPr/>
        </p:nvSpPr>
        <p:spPr bwMode="auto">
          <a:xfrm>
            <a:off x="1538605" y="3382010"/>
            <a:ext cx="1840230" cy="276860"/>
          </a:xfrm>
          <a:prstGeom prst="downArrow">
            <a:avLst>
              <a:gd name="adj1" fmla="val 58972"/>
              <a:gd name="adj2" fmla="val 40972"/>
            </a:avLst>
          </a:prstGeom>
          <a:solidFill>
            <a:schemeClr val="bg1">
              <a:lumMod val="65000"/>
            </a:schemeClr>
          </a:solidFill>
          <a:ln w="9525">
            <a:noFill/>
            <a:miter lim="800000"/>
          </a:ln>
          <a:effectLst/>
        </p:spPr>
        <p:txBody>
          <a:bodyPr vert="eaVert" wrap="none" anchor="ctr"/>
          <a:lstStyle/>
          <a:p>
            <a:endParaRPr lang="zh-CN" altLang="en-US" sz="1200">
              <a:latin typeface="微软雅黑" panose="020B0503020204020204" pitchFamily="34" charset="-122"/>
              <a:ea typeface="微软雅黑" panose="020B0503020204020204" pitchFamily="34" charset="-122"/>
            </a:endParaRPr>
          </a:p>
        </p:txBody>
      </p:sp>
      <p:sp>
        <p:nvSpPr>
          <p:cNvPr id="845851" name="AutoShape 27"/>
          <p:cNvSpPr>
            <a:spLocks noChangeArrowheads="1"/>
          </p:cNvSpPr>
          <p:nvPr/>
        </p:nvSpPr>
        <p:spPr bwMode="auto">
          <a:xfrm>
            <a:off x="1538605" y="4166235"/>
            <a:ext cx="1840230" cy="184150"/>
          </a:xfrm>
          <a:prstGeom prst="downArrow">
            <a:avLst>
              <a:gd name="adj1" fmla="val 59028"/>
              <a:gd name="adj2" fmla="val 55208"/>
            </a:avLst>
          </a:prstGeom>
          <a:solidFill>
            <a:schemeClr val="bg1">
              <a:lumMod val="65000"/>
            </a:schemeClr>
          </a:solidFill>
          <a:ln w="9525">
            <a:noFill/>
            <a:miter lim="800000"/>
          </a:ln>
          <a:effectLst/>
        </p:spPr>
        <p:txBody>
          <a:bodyPr vert="eaVert" wrap="none" anchor="ctr"/>
          <a:lstStyle/>
          <a:p>
            <a:endParaRPr lang="zh-CN" altLang="en-US" sz="1200">
              <a:latin typeface="微软雅黑" panose="020B0503020204020204" pitchFamily="34" charset="-122"/>
              <a:ea typeface="微软雅黑" panose="020B0503020204020204" pitchFamily="34" charset="-122"/>
            </a:endParaRPr>
          </a:p>
        </p:txBody>
      </p:sp>
      <p:sp>
        <p:nvSpPr>
          <p:cNvPr id="845852" name="Rectangle 28"/>
          <p:cNvSpPr>
            <a:spLocks noChangeArrowheads="1"/>
          </p:cNvSpPr>
          <p:nvPr/>
        </p:nvSpPr>
        <p:spPr bwMode="auto">
          <a:xfrm>
            <a:off x="3686175" y="4396740"/>
            <a:ext cx="1104265" cy="435610"/>
          </a:xfrm>
          <a:prstGeom prst="rect">
            <a:avLst/>
          </a:prstGeom>
          <a:solidFill>
            <a:schemeClr val="tx1">
              <a:lumMod val="75000"/>
              <a:lumOff val="25000"/>
            </a:schemeClr>
          </a:solidFill>
          <a:ln w="12700">
            <a:noFill/>
            <a:miter lim="800000"/>
          </a:ln>
          <a:effectLst/>
        </p:spPr>
        <p:txBody>
          <a:bodyPr wrap="none" lIns="90488" tIns="44450" rIns="90488" bIns="44450" anchor="ctr"/>
          <a:lstStyle/>
          <a:p>
            <a:pPr algn="ctr" eaLnBrk="0" hangingPunct="0">
              <a:lnSpc>
                <a:spcPct val="80000"/>
              </a:lnSpc>
              <a:spcBef>
                <a:spcPts val="20"/>
              </a:spcBef>
              <a:spcAft>
                <a:spcPts val="0"/>
              </a:spcAft>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rPr>
              <a:t>取消</a:t>
            </a:r>
            <a:endParaRPr lang="zh-CN" altLang="en-US" sz="1200" b="1">
              <a:solidFill>
                <a:schemeClr val="bg1"/>
              </a:solidFill>
              <a:latin typeface="微软雅黑" panose="020B0503020204020204" pitchFamily="34" charset="-122"/>
              <a:ea typeface="微软雅黑" panose="020B0503020204020204" pitchFamily="34" charset="-122"/>
            </a:endParaRPr>
          </a:p>
          <a:p>
            <a:pPr algn="ctr" eaLnBrk="0" hangingPunct="0">
              <a:lnSpc>
                <a:spcPct val="80000"/>
              </a:lnSpc>
              <a:spcBef>
                <a:spcPts val="20"/>
              </a:spcBef>
              <a:spcAft>
                <a:spcPts val="0"/>
              </a:spcAft>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rPr>
              <a:t>（</a:t>
            </a:r>
            <a:r>
              <a:rPr lang="en-US" altLang="zh-CN" sz="1200" b="1">
                <a:solidFill>
                  <a:schemeClr val="bg1"/>
                </a:solidFill>
                <a:latin typeface="微软雅黑" panose="020B0503020204020204" pitchFamily="34" charset="-122"/>
                <a:ea typeface="微软雅黑" panose="020B0503020204020204" pitchFamily="34" charset="-122"/>
              </a:rPr>
              <a:t>Eliminate)</a:t>
            </a:r>
            <a:endParaRPr lang="en-US" altLang="zh-CN" sz="1200" b="1">
              <a:solidFill>
                <a:schemeClr val="bg1"/>
              </a:solidFill>
              <a:latin typeface="微软雅黑" panose="020B0503020204020204" pitchFamily="34" charset="-122"/>
              <a:ea typeface="微软雅黑" panose="020B0503020204020204" pitchFamily="34" charset="-122"/>
            </a:endParaRPr>
          </a:p>
        </p:txBody>
      </p:sp>
      <p:sp>
        <p:nvSpPr>
          <p:cNvPr id="845853" name="Rectangle 29"/>
          <p:cNvSpPr>
            <a:spLocks noChangeArrowheads="1"/>
          </p:cNvSpPr>
          <p:nvPr/>
        </p:nvSpPr>
        <p:spPr bwMode="auto">
          <a:xfrm>
            <a:off x="4790440" y="4396740"/>
            <a:ext cx="1104265" cy="435610"/>
          </a:xfrm>
          <a:prstGeom prst="rect">
            <a:avLst/>
          </a:prstGeom>
          <a:solidFill>
            <a:schemeClr val="tx1">
              <a:lumMod val="75000"/>
              <a:lumOff val="25000"/>
            </a:schemeClr>
          </a:solidFill>
          <a:ln w="12700">
            <a:noFill/>
            <a:miter lim="800000"/>
          </a:ln>
          <a:effectLst/>
        </p:spPr>
        <p:txBody>
          <a:bodyPr wrap="none" lIns="90488" tIns="44450" rIns="90488" bIns="44450" anchor="ctr"/>
          <a:lstStyle/>
          <a:p>
            <a:pPr algn="ctr" eaLnBrk="0" hangingPunct="0">
              <a:lnSpc>
                <a:spcPct val="80000"/>
              </a:lnSpc>
              <a:spcBef>
                <a:spcPts val="20"/>
              </a:spcBef>
              <a:spcAft>
                <a:spcPts val="0"/>
              </a:spcAft>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rPr>
              <a:t>合并</a:t>
            </a:r>
            <a:endParaRPr lang="zh-CN" altLang="en-US" sz="1200" b="1">
              <a:solidFill>
                <a:schemeClr val="bg1"/>
              </a:solidFill>
              <a:latin typeface="微软雅黑" panose="020B0503020204020204" pitchFamily="34" charset="-122"/>
              <a:ea typeface="微软雅黑" panose="020B0503020204020204" pitchFamily="34" charset="-122"/>
            </a:endParaRPr>
          </a:p>
          <a:p>
            <a:pPr algn="ctr" eaLnBrk="0" hangingPunct="0">
              <a:lnSpc>
                <a:spcPct val="80000"/>
              </a:lnSpc>
              <a:spcBef>
                <a:spcPts val="20"/>
              </a:spcBef>
              <a:spcAft>
                <a:spcPts val="0"/>
              </a:spcAft>
              <a:buClr>
                <a:srgbClr val="003399"/>
              </a:buClr>
              <a:buSzPct val="100000"/>
            </a:pPr>
            <a:r>
              <a:rPr lang="en-US" altLang="zh-CN" sz="1200" b="1">
                <a:solidFill>
                  <a:schemeClr val="bg1"/>
                </a:solidFill>
                <a:latin typeface="微软雅黑" panose="020B0503020204020204" pitchFamily="34" charset="-122"/>
                <a:ea typeface="微软雅黑" panose="020B0503020204020204" pitchFamily="34" charset="-122"/>
              </a:rPr>
              <a:t>(Combine)</a:t>
            </a:r>
            <a:endParaRPr lang="en-US" altLang="zh-CN" sz="1200" b="1">
              <a:solidFill>
                <a:schemeClr val="bg1"/>
              </a:solidFill>
              <a:latin typeface="微软雅黑" panose="020B0503020204020204" pitchFamily="34" charset="-122"/>
              <a:ea typeface="微软雅黑" panose="020B0503020204020204" pitchFamily="34" charset="-122"/>
            </a:endParaRPr>
          </a:p>
        </p:txBody>
      </p:sp>
      <p:sp>
        <p:nvSpPr>
          <p:cNvPr id="845854" name="Rectangle 30"/>
          <p:cNvSpPr>
            <a:spLocks noChangeArrowheads="1"/>
          </p:cNvSpPr>
          <p:nvPr/>
        </p:nvSpPr>
        <p:spPr bwMode="auto">
          <a:xfrm>
            <a:off x="5894705" y="4396740"/>
            <a:ext cx="1104265" cy="435610"/>
          </a:xfrm>
          <a:prstGeom prst="rect">
            <a:avLst/>
          </a:prstGeom>
          <a:solidFill>
            <a:schemeClr val="tx1">
              <a:lumMod val="75000"/>
              <a:lumOff val="25000"/>
            </a:schemeClr>
          </a:solidFill>
          <a:ln w="12700">
            <a:noFill/>
            <a:miter lim="800000"/>
          </a:ln>
          <a:effectLst/>
        </p:spPr>
        <p:txBody>
          <a:bodyPr wrap="none" lIns="90488" tIns="44450" rIns="90488" bIns="44450" anchor="ctr"/>
          <a:lstStyle/>
          <a:p>
            <a:pPr algn="ctr" eaLnBrk="0" hangingPunct="0">
              <a:lnSpc>
                <a:spcPct val="80000"/>
              </a:lnSpc>
              <a:spcBef>
                <a:spcPts val="20"/>
              </a:spcBef>
              <a:spcAft>
                <a:spcPts val="0"/>
              </a:spcAft>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rPr>
              <a:t>重组</a:t>
            </a:r>
            <a:endParaRPr lang="zh-CN" altLang="en-US" sz="1200" b="1">
              <a:solidFill>
                <a:schemeClr val="bg1"/>
              </a:solidFill>
              <a:latin typeface="微软雅黑" panose="020B0503020204020204" pitchFamily="34" charset="-122"/>
              <a:ea typeface="微软雅黑" panose="020B0503020204020204" pitchFamily="34" charset="-122"/>
            </a:endParaRPr>
          </a:p>
          <a:p>
            <a:pPr algn="ctr" eaLnBrk="0" hangingPunct="0">
              <a:lnSpc>
                <a:spcPct val="80000"/>
              </a:lnSpc>
              <a:spcBef>
                <a:spcPts val="20"/>
              </a:spcBef>
              <a:spcAft>
                <a:spcPts val="0"/>
              </a:spcAft>
              <a:buClr>
                <a:srgbClr val="003399"/>
              </a:buClr>
              <a:buSzPct val="100000"/>
            </a:pPr>
            <a:r>
              <a:rPr lang="en-US" altLang="zh-CN" sz="1200" b="1">
                <a:solidFill>
                  <a:schemeClr val="bg1"/>
                </a:solidFill>
                <a:latin typeface="微软雅黑" panose="020B0503020204020204" pitchFamily="34" charset="-122"/>
                <a:ea typeface="微软雅黑" panose="020B0503020204020204" pitchFamily="34" charset="-122"/>
              </a:rPr>
              <a:t>(Rearrange)</a:t>
            </a:r>
            <a:endParaRPr lang="en-US" altLang="zh-CN" sz="1200" b="1">
              <a:solidFill>
                <a:schemeClr val="bg1"/>
              </a:solidFill>
              <a:latin typeface="微软雅黑" panose="020B0503020204020204" pitchFamily="34" charset="-122"/>
              <a:ea typeface="微软雅黑" panose="020B0503020204020204" pitchFamily="34" charset="-122"/>
            </a:endParaRPr>
          </a:p>
        </p:txBody>
      </p:sp>
      <p:sp>
        <p:nvSpPr>
          <p:cNvPr id="845855" name="Rectangle 31"/>
          <p:cNvSpPr>
            <a:spLocks noChangeArrowheads="1"/>
          </p:cNvSpPr>
          <p:nvPr/>
        </p:nvSpPr>
        <p:spPr bwMode="auto">
          <a:xfrm>
            <a:off x="6998970" y="4396740"/>
            <a:ext cx="1104265" cy="435610"/>
          </a:xfrm>
          <a:prstGeom prst="rect">
            <a:avLst/>
          </a:prstGeom>
          <a:solidFill>
            <a:schemeClr val="tx1">
              <a:lumMod val="75000"/>
              <a:lumOff val="25000"/>
            </a:schemeClr>
          </a:solidFill>
          <a:ln w="12700">
            <a:noFill/>
            <a:miter lim="800000"/>
          </a:ln>
          <a:effectLst/>
        </p:spPr>
        <p:txBody>
          <a:bodyPr wrap="none" lIns="90488" tIns="44450" rIns="90488" bIns="44450" anchor="ctr"/>
          <a:lstStyle/>
          <a:p>
            <a:pPr algn="ctr" eaLnBrk="0" hangingPunct="0">
              <a:lnSpc>
                <a:spcPct val="80000"/>
              </a:lnSpc>
              <a:spcBef>
                <a:spcPts val="20"/>
              </a:spcBef>
              <a:spcAft>
                <a:spcPts val="0"/>
              </a:spcAft>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rPr>
              <a:t>简化</a:t>
            </a:r>
            <a:endParaRPr lang="zh-CN" altLang="en-US" sz="1200" b="1">
              <a:solidFill>
                <a:schemeClr val="bg1"/>
              </a:solidFill>
              <a:latin typeface="微软雅黑" panose="020B0503020204020204" pitchFamily="34" charset="-122"/>
              <a:ea typeface="微软雅黑" panose="020B0503020204020204" pitchFamily="34" charset="-122"/>
            </a:endParaRPr>
          </a:p>
          <a:p>
            <a:pPr algn="ctr" eaLnBrk="0" hangingPunct="0">
              <a:lnSpc>
                <a:spcPct val="80000"/>
              </a:lnSpc>
              <a:spcBef>
                <a:spcPts val="20"/>
              </a:spcBef>
              <a:spcAft>
                <a:spcPts val="0"/>
              </a:spcAft>
              <a:buClr>
                <a:srgbClr val="003399"/>
              </a:buClr>
              <a:buSzPct val="100000"/>
            </a:pPr>
            <a:r>
              <a:rPr lang="en-US" altLang="zh-CN" sz="1200" b="1">
                <a:solidFill>
                  <a:schemeClr val="bg1"/>
                </a:solidFill>
                <a:latin typeface="微软雅黑" panose="020B0503020204020204" pitchFamily="34" charset="-122"/>
                <a:ea typeface="微软雅黑" panose="020B0503020204020204" pitchFamily="34" charset="-122"/>
              </a:rPr>
              <a:t>(Simple)</a:t>
            </a:r>
            <a:endParaRPr lang="en-US" altLang="zh-CN" sz="1200" b="1">
              <a:solidFill>
                <a:schemeClr val="bg1"/>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935" y="853440"/>
            <a:ext cx="3416300"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危险预知和控制四步法</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1" name="任意多边形 10"/>
          <p:cNvSpPr/>
          <p:nvPr>
            <p:custDataLst>
              <p:tags r:id="rId1"/>
            </p:custDataLst>
          </p:nvPr>
        </p:nvSpPr>
        <p:spPr>
          <a:xfrm rot="20809479">
            <a:off x="1869440" y="1687195"/>
            <a:ext cx="1767205" cy="903605"/>
          </a:xfrm>
          <a:custGeom>
            <a:avLst/>
            <a:gdLst>
              <a:gd name="connsiteX0" fmla="*/ 1808573 w 1882304"/>
              <a:gd name="connsiteY0" fmla="*/ 19575 h 1239158"/>
              <a:gd name="connsiteX1" fmla="*/ 1808573 w 1882304"/>
              <a:gd name="connsiteY1" fmla="*/ 37575 h 1239158"/>
              <a:gd name="connsiteX2" fmla="*/ 1844573 w 1882304"/>
              <a:gd name="connsiteY2" fmla="*/ 37575 h 1239158"/>
              <a:gd name="connsiteX3" fmla="*/ 1844573 w 1882304"/>
              <a:gd name="connsiteY3" fmla="*/ 19575 h 1239158"/>
              <a:gd name="connsiteX4" fmla="*/ 1756503 w 1882304"/>
              <a:gd name="connsiteY4" fmla="*/ 19575 h 1239158"/>
              <a:gd name="connsiteX5" fmla="*/ 1756503 w 1882304"/>
              <a:gd name="connsiteY5" fmla="*/ 37575 h 1239158"/>
              <a:gd name="connsiteX6" fmla="*/ 1792503 w 1882304"/>
              <a:gd name="connsiteY6" fmla="*/ 37575 h 1239158"/>
              <a:gd name="connsiteX7" fmla="*/ 1792503 w 1882304"/>
              <a:gd name="connsiteY7" fmla="*/ 19575 h 1239158"/>
              <a:gd name="connsiteX8" fmla="*/ 1704419 w 1882304"/>
              <a:gd name="connsiteY8" fmla="*/ 19575 h 1239158"/>
              <a:gd name="connsiteX9" fmla="*/ 1704419 w 1882304"/>
              <a:gd name="connsiteY9" fmla="*/ 37575 h 1239158"/>
              <a:gd name="connsiteX10" fmla="*/ 1740419 w 1882304"/>
              <a:gd name="connsiteY10" fmla="*/ 37575 h 1239158"/>
              <a:gd name="connsiteX11" fmla="*/ 1740419 w 1882304"/>
              <a:gd name="connsiteY11" fmla="*/ 19575 h 1239158"/>
              <a:gd name="connsiteX12" fmla="*/ 1652335 w 1882304"/>
              <a:gd name="connsiteY12" fmla="*/ 19575 h 1239158"/>
              <a:gd name="connsiteX13" fmla="*/ 1652335 w 1882304"/>
              <a:gd name="connsiteY13" fmla="*/ 37575 h 1239158"/>
              <a:gd name="connsiteX14" fmla="*/ 1688335 w 1882304"/>
              <a:gd name="connsiteY14" fmla="*/ 37575 h 1239158"/>
              <a:gd name="connsiteX15" fmla="*/ 1688335 w 1882304"/>
              <a:gd name="connsiteY15" fmla="*/ 19575 h 1239158"/>
              <a:gd name="connsiteX16" fmla="*/ 1600251 w 1882304"/>
              <a:gd name="connsiteY16" fmla="*/ 19575 h 1239158"/>
              <a:gd name="connsiteX17" fmla="*/ 1600251 w 1882304"/>
              <a:gd name="connsiteY17" fmla="*/ 37575 h 1239158"/>
              <a:gd name="connsiteX18" fmla="*/ 1636251 w 1882304"/>
              <a:gd name="connsiteY18" fmla="*/ 37575 h 1239158"/>
              <a:gd name="connsiteX19" fmla="*/ 1636251 w 1882304"/>
              <a:gd name="connsiteY19" fmla="*/ 19575 h 1239158"/>
              <a:gd name="connsiteX20" fmla="*/ 1548167 w 1882304"/>
              <a:gd name="connsiteY20" fmla="*/ 19575 h 1239158"/>
              <a:gd name="connsiteX21" fmla="*/ 1548167 w 1882304"/>
              <a:gd name="connsiteY21" fmla="*/ 37575 h 1239158"/>
              <a:gd name="connsiteX22" fmla="*/ 1584167 w 1882304"/>
              <a:gd name="connsiteY22" fmla="*/ 37575 h 1239158"/>
              <a:gd name="connsiteX23" fmla="*/ 1584167 w 1882304"/>
              <a:gd name="connsiteY23" fmla="*/ 19575 h 1239158"/>
              <a:gd name="connsiteX24" fmla="*/ 1496083 w 1882304"/>
              <a:gd name="connsiteY24" fmla="*/ 19575 h 1239158"/>
              <a:gd name="connsiteX25" fmla="*/ 1496083 w 1882304"/>
              <a:gd name="connsiteY25" fmla="*/ 37575 h 1239158"/>
              <a:gd name="connsiteX26" fmla="*/ 1532083 w 1882304"/>
              <a:gd name="connsiteY26" fmla="*/ 37575 h 1239158"/>
              <a:gd name="connsiteX27" fmla="*/ 1532083 w 1882304"/>
              <a:gd name="connsiteY27" fmla="*/ 19575 h 1239158"/>
              <a:gd name="connsiteX28" fmla="*/ 1443999 w 1882304"/>
              <a:gd name="connsiteY28" fmla="*/ 19575 h 1239158"/>
              <a:gd name="connsiteX29" fmla="*/ 1443999 w 1882304"/>
              <a:gd name="connsiteY29" fmla="*/ 37575 h 1239158"/>
              <a:gd name="connsiteX30" fmla="*/ 1479999 w 1882304"/>
              <a:gd name="connsiteY30" fmla="*/ 37575 h 1239158"/>
              <a:gd name="connsiteX31" fmla="*/ 1479999 w 1882304"/>
              <a:gd name="connsiteY31" fmla="*/ 19575 h 1239158"/>
              <a:gd name="connsiteX32" fmla="*/ 1391915 w 1882304"/>
              <a:gd name="connsiteY32" fmla="*/ 19575 h 1239158"/>
              <a:gd name="connsiteX33" fmla="*/ 1391915 w 1882304"/>
              <a:gd name="connsiteY33" fmla="*/ 37575 h 1239158"/>
              <a:gd name="connsiteX34" fmla="*/ 1427915 w 1882304"/>
              <a:gd name="connsiteY34" fmla="*/ 37575 h 1239158"/>
              <a:gd name="connsiteX35" fmla="*/ 1427915 w 1882304"/>
              <a:gd name="connsiteY35" fmla="*/ 19575 h 1239158"/>
              <a:gd name="connsiteX36" fmla="*/ 1339831 w 1882304"/>
              <a:gd name="connsiteY36" fmla="*/ 19575 h 1239158"/>
              <a:gd name="connsiteX37" fmla="*/ 1339831 w 1882304"/>
              <a:gd name="connsiteY37" fmla="*/ 37575 h 1239158"/>
              <a:gd name="connsiteX38" fmla="*/ 1375831 w 1882304"/>
              <a:gd name="connsiteY38" fmla="*/ 37575 h 1239158"/>
              <a:gd name="connsiteX39" fmla="*/ 1375831 w 1882304"/>
              <a:gd name="connsiteY39" fmla="*/ 19575 h 1239158"/>
              <a:gd name="connsiteX40" fmla="*/ 1287747 w 1882304"/>
              <a:gd name="connsiteY40" fmla="*/ 19575 h 1239158"/>
              <a:gd name="connsiteX41" fmla="*/ 1287747 w 1882304"/>
              <a:gd name="connsiteY41" fmla="*/ 37575 h 1239158"/>
              <a:gd name="connsiteX42" fmla="*/ 1323747 w 1882304"/>
              <a:gd name="connsiteY42" fmla="*/ 37575 h 1239158"/>
              <a:gd name="connsiteX43" fmla="*/ 1323747 w 1882304"/>
              <a:gd name="connsiteY43" fmla="*/ 19575 h 1239158"/>
              <a:gd name="connsiteX44" fmla="*/ 1235663 w 1882304"/>
              <a:gd name="connsiteY44" fmla="*/ 19575 h 1239158"/>
              <a:gd name="connsiteX45" fmla="*/ 1235663 w 1882304"/>
              <a:gd name="connsiteY45" fmla="*/ 37575 h 1239158"/>
              <a:gd name="connsiteX46" fmla="*/ 1271663 w 1882304"/>
              <a:gd name="connsiteY46" fmla="*/ 37575 h 1239158"/>
              <a:gd name="connsiteX47" fmla="*/ 1271663 w 1882304"/>
              <a:gd name="connsiteY47" fmla="*/ 19575 h 1239158"/>
              <a:gd name="connsiteX48" fmla="*/ 1183579 w 1882304"/>
              <a:gd name="connsiteY48" fmla="*/ 19575 h 1239158"/>
              <a:gd name="connsiteX49" fmla="*/ 1183579 w 1882304"/>
              <a:gd name="connsiteY49" fmla="*/ 37575 h 1239158"/>
              <a:gd name="connsiteX50" fmla="*/ 1219579 w 1882304"/>
              <a:gd name="connsiteY50" fmla="*/ 37575 h 1239158"/>
              <a:gd name="connsiteX51" fmla="*/ 1219579 w 1882304"/>
              <a:gd name="connsiteY51" fmla="*/ 19575 h 1239158"/>
              <a:gd name="connsiteX52" fmla="*/ 1131495 w 1882304"/>
              <a:gd name="connsiteY52" fmla="*/ 19575 h 1239158"/>
              <a:gd name="connsiteX53" fmla="*/ 1131495 w 1882304"/>
              <a:gd name="connsiteY53" fmla="*/ 37575 h 1239158"/>
              <a:gd name="connsiteX54" fmla="*/ 1167495 w 1882304"/>
              <a:gd name="connsiteY54" fmla="*/ 37575 h 1239158"/>
              <a:gd name="connsiteX55" fmla="*/ 1167495 w 1882304"/>
              <a:gd name="connsiteY55" fmla="*/ 19575 h 1239158"/>
              <a:gd name="connsiteX56" fmla="*/ 1079411 w 1882304"/>
              <a:gd name="connsiteY56" fmla="*/ 19575 h 1239158"/>
              <a:gd name="connsiteX57" fmla="*/ 1079411 w 1882304"/>
              <a:gd name="connsiteY57" fmla="*/ 37575 h 1239158"/>
              <a:gd name="connsiteX58" fmla="*/ 1115411 w 1882304"/>
              <a:gd name="connsiteY58" fmla="*/ 37575 h 1239158"/>
              <a:gd name="connsiteX59" fmla="*/ 1115411 w 1882304"/>
              <a:gd name="connsiteY59" fmla="*/ 19575 h 1239158"/>
              <a:gd name="connsiteX60" fmla="*/ 1027327 w 1882304"/>
              <a:gd name="connsiteY60" fmla="*/ 19575 h 1239158"/>
              <a:gd name="connsiteX61" fmla="*/ 1027327 w 1882304"/>
              <a:gd name="connsiteY61" fmla="*/ 37575 h 1239158"/>
              <a:gd name="connsiteX62" fmla="*/ 1063327 w 1882304"/>
              <a:gd name="connsiteY62" fmla="*/ 37575 h 1239158"/>
              <a:gd name="connsiteX63" fmla="*/ 1063327 w 1882304"/>
              <a:gd name="connsiteY63" fmla="*/ 19575 h 1239158"/>
              <a:gd name="connsiteX64" fmla="*/ 975243 w 1882304"/>
              <a:gd name="connsiteY64" fmla="*/ 19575 h 1239158"/>
              <a:gd name="connsiteX65" fmla="*/ 975243 w 1882304"/>
              <a:gd name="connsiteY65" fmla="*/ 37575 h 1239158"/>
              <a:gd name="connsiteX66" fmla="*/ 1011243 w 1882304"/>
              <a:gd name="connsiteY66" fmla="*/ 37575 h 1239158"/>
              <a:gd name="connsiteX67" fmla="*/ 1011243 w 1882304"/>
              <a:gd name="connsiteY67" fmla="*/ 19575 h 1239158"/>
              <a:gd name="connsiteX68" fmla="*/ 923159 w 1882304"/>
              <a:gd name="connsiteY68" fmla="*/ 19575 h 1239158"/>
              <a:gd name="connsiteX69" fmla="*/ 923159 w 1882304"/>
              <a:gd name="connsiteY69" fmla="*/ 37575 h 1239158"/>
              <a:gd name="connsiteX70" fmla="*/ 959159 w 1882304"/>
              <a:gd name="connsiteY70" fmla="*/ 37575 h 1239158"/>
              <a:gd name="connsiteX71" fmla="*/ 959159 w 1882304"/>
              <a:gd name="connsiteY71" fmla="*/ 19575 h 1239158"/>
              <a:gd name="connsiteX72" fmla="*/ 871075 w 1882304"/>
              <a:gd name="connsiteY72" fmla="*/ 19575 h 1239158"/>
              <a:gd name="connsiteX73" fmla="*/ 871075 w 1882304"/>
              <a:gd name="connsiteY73" fmla="*/ 37575 h 1239158"/>
              <a:gd name="connsiteX74" fmla="*/ 907075 w 1882304"/>
              <a:gd name="connsiteY74" fmla="*/ 37575 h 1239158"/>
              <a:gd name="connsiteX75" fmla="*/ 907075 w 1882304"/>
              <a:gd name="connsiteY75" fmla="*/ 19575 h 1239158"/>
              <a:gd name="connsiteX76" fmla="*/ 818991 w 1882304"/>
              <a:gd name="connsiteY76" fmla="*/ 19575 h 1239158"/>
              <a:gd name="connsiteX77" fmla="*/ 818991 w 1882304"/>
              <a:gd name="connsiteY77" fmla="*/ 37575 h 1239158"/>
              <a:gd name="connsiteX78" fmla="*/ 854991 w 1882304"/>
              <a:gd name="connsiteY78" fmla="*/ 37575 h 1239158"/>
              <a:gd name="connsiteX79" fmla="*/ 854991 w 1882304"/>
              <a:gd name="connsiteY79" fmla="*/ 19575 h 1239158"/>
              <a:gd name="connsiteX80" fmla="*/ 766907 w 1882304"/>
              <a:gd name="connsiteY80" fmla="*/ 19575 h 1239158"/>
              <a:gd name="connsiteX81" fmla="*/ 766907 w 1882304"/>
              <a:gd name="connsiteY81" fmla="*/ 37575 h 1239158"/>
              <a:gd name="connsiteX82" fmla="*/ 802907 w 1882304"/>
              <a:gd name="connsiteY82" fmla="*/ 37575 h 1239158"/>
              <a:gd name="connsiteX83" fmla="*/ 802907 w 1882304"/>
              <a:gd name="connsiteY83" fmla="*/ 19575 h 1239158"/>
              <a:gd name="connsiteX84" fmla="*/ 714823 w 1882304"/>
              <a:gd name="connsiteY84" fmla="*/ 19575 h 1239158"/>
              <a:gd name="connsiteX85" fmla="*/ 714823 w 1882304"/>
              <a:gd name="connsiteY85" fmla="*/ 37575 h 1239158"/>
              <a:gd name="connsiteX86" fmla="*/ 750823 w 1882304"/>
              <a:gd name="connsiteY86" fmla="*/ 37575 h 1239158"/>
              <a:gd name="connsiteX87" fmla="*/ 750823 w 1882304"/>
              <a:gd name="connsiteY87" fmla="*/ 19575 h 1239158"/>
              <a:gd name="connsiteX88" fmla="*/ 662739 w 1882304"/>
              <a:gd name="connsiteY88" fmla="*/ 19575 h 1239158"/>
              <a:gd name="connsiteX89" fmla="*/ 662739 w 1882304"/>
              <a:gd name="connsiteY89" fmla="*/ 37575 h 1239158"/>
              <a:gd name="connsiteX90" fmla="*/ 698739 w 1882304"/>
              <a:gd name="connsiteY90" fmla="*/ 37575 h 1239158"/>
              <a:gd name="connsiteX91" fmla="*/ 698739 w 1882304"/>
              <a:gd name="connsiteY91" fmla="*/ 19575 h 1239158"/>
              <a:gd name="connsiteX92" fmla="*/ 610655 w 1882304"/>
              <a:gd name="connsiteY92" fmla="*/ 19575 h 1239158"/>
              <a:gd name="connsiteX93" fmla="*/ 610655 w 1882304"/>
              <a:gd name="connsiteY93" fmla="*/ 37575 h 1239158"/>
              <a:gd name="connsiteX94" fmla="*/ 646655 w 1882304"/>
              <a:gd name="connsiteY94" fmla="*/ 37575 h 1239158"/>
              <a:gd name="connsiteX95" fmla="*/ 646655 w 1882304"/>
              <a:gd name="connsiteY95" fmla="*/ 19575 h 1239158"/>
              <a:gd name="connsiteX96" fmla="*/ 558571 w 1882304"/>
              <a:gd name="connsiteY96" fmla="*/ 19575 h 1239158"/>
              <a:gd name="connsiteX97" fmla="*/ 558571 w 1882304"/>
              <a:gd name="connsiteY97" fmla="*/ 37575 h 1239158"/>
              <a:gd name="connsiteX98" fmla="*/ 594571 w 1882304"/>
              <a:gd name="connsiteY98" fmla="*/ 37575 h 1239158"/>
              <a:gd name="connsiteX99" fmla="*/ 594571 w 1882304"/>
              <a:gd name="connsiteY99" fmla="*/ 19575 h 1239158"/>
              <a:gd name="connsiteX100" fmla="*/ 506487 w 1882304"/>
              <a:gd name="connsiteY100" fmla="*/ 19575 h 1239158"/>
              <a:gd name="connsiteX101" fmla="*/ 506487 w 1882304"/>
              <a:gd name="connsiteY101" fmla="*/ 37575 h 1239158"/>
              <a:gd name="connsiteX102" fmla="*/ 542487 w 1882304"/>
              <a:gd name="connsiteY102" fmla="*/ 37575 h 1239158"/>
              <a:gd name="connsiteX103" fmla="*/ 542487 w 1882304"/>
              <a:gd name="connsiteY103" fmla="*/ 19575 h 1239158"/>
              <a:gd name="connsiteX104" fmla="*/ 454403 w 1882304"/>
              <a:gd name="connsiteY104" fmla="*/ 19575 h 1239158"/>
              <a:gd name="connsiteX105" fmla="*/ 454403 w 1882304"/>
              <a:gd name="connsiteY105" fmla="*/ 37575 h 1239158"/>
              <a:gd name="connsiteX106" fmla="*/ 490403 w 1882304"/>
              <a:gd name="connsiteY106" fmla="*/ 37575 h 1239158"/>
              <a:gd name="connsiteX107" fmla="*/ 490403 w 1882304"/>
              <a:gd name="connsiteY107" fmla="*/ 19575 h 1239158"/>
              <a:gd name="connsiteX108" fmla="*/ 402319 w 1882304"/>
              <a:gd name="connsiteY108" fmla="*/ 19575 h 1239158"/>
              <a:gd name="connsiteX109" fmla="*/ 402319 w 1882304"/>
              <a:gd name="connsiteY109" fmla="*/ 37575 h 1239158"/>
              <a:gd name="connsiteX110" fmla="*/ 438319 w 1882304"/>
              <a:gd name="connsiteY110" fmla="*/ 37575 h 1239158"/>
              <a:gd name="connsiteX111" fmla="*/ 438319 w 1882304"/>
              <a:gd name="connsiteY111" fmla="*/ 19575 h 1239158"/>
              <a:gd name="connsiteX112" fmla="*/ 350235 w 1882304"/>
              <a:gd name="connsiteY112" fmla="*/ 19575 h 1239158"/>
              <a:gd name="connsiteX113" fmla="*/ 350235 w 1882304"/>
              <a:gd name="connsiteY113" fmla="*/ 37575 h 1239158"/>
              <a:gd name="connsiteX114" fmla="*/ 386235 w 1882304"/>
              <a:gd name="connsiteY114" fmla="*/ 37575 h 1239158"/>
              <a:gd name="connsiteX115" fmla="*/ 386235 w 1882304"/>
              <a:gd name="connsiteY115" fmla="*/ 19575 h 1239158"/>
              <a:gd name="connsiteX116" fmla="*/ 298151 w 1882304"/>
              <a:gd name="connsiteY116" fmla="*/ 19575 h 1239158"/>
              <a:gd name="connsiteX117" fmla="*/ 298151 w 1882304"/>
              <a:gd name="connsiteY117" fmla="*/ 37575 h 1239158"/>
              <a:gd name="connsiteX118" fmla="*/ 334151 w 1882304"/>
              <a:gd name="connsiteY118" fmla="*/ 37575 h 1239158"/>
              <a:gd name="connsiteX119" fmla="*/ 334151 w 1882304"/>
              <a:gd name="connsiteY119" fmla="*/ 19575 h 1239158"/>
              <a:gd name="connsiteX120" fmla="*/ 246067 w 1882304"/>
              <a:gd name="connsiteY120" fmla="*/ 19575 h 1239158"/>
              <a:gd name="connsiteX121" fmla="*/ 246067 w 1882304"/>
              <a:gd name="connsiteY121" fmla="*/ 37575 h 1239158"/>
              <a:gd name="connsiteX122" fmla="*/ 282067 w 1882304"/>
              <a:gd name="connsiteY122" fmla="*/ 37575 h 1239158"/>
              <a:gd name="connsiteX123" fmla="*/ 282067 w 1882304"/>
              <a:gd name="connsiteY123" fmla="*/ 19575 h 1239158"/>
              <a:gd name="connsiteX124" fmla="*/ 193983 w 1882304"/>
              <a:gd name="connsiteY124" fmla="*/ 19575 h 1239158"/>
              <a:gd name="connsiteX125" fmla="*/ 193983 w 1882304"/>
              <a:gd name="connsiteY125" fmla="*/ 37575 h 1239158"/>
              <a:gd name="connsiteX126" fmla="*/ 229983 w 1882304"/>
              <a:gd name="connsiteY126" fmla="*/ 37575 h 1239158"/>
              <a:gd name="connsiteX127" fmla="*/ 229983 w 1882304"/>
              <a:gd name="connsiteY127" fmla="*/ 19575 h 1239158"/>
              <a:gd name="connsiteX128" fmla="*/ 141899 w 1882304"/>
              <a:gd name="connsiteY128" fmla="*/ 19575 h 1239158"/>
              <a:gd name="connsiteX129" fmla="*/ 141899 w 1882304"/>
              <a:gd name="connsiteY129" fmla="*/ 37575 h 1239158"/>
              <a:gd name="connsiteX130" fmla="*/ 177899 w 1882304"/>
              <a:gd name="connsiteY130" fmla="*/ 37575 h 1239158"/>
              <a:gd name="connsiteX131" fmla="*/ 177899 w 1882304"/>
              <a:gd name="connsiteY131" fmla="*/ 19575 h 1239158"/>
              <a:gd name="connsiteX132" fmla="*/ 89815 w 1882304"/>
              <a:gd name="connsiteY132" fmla="*/ 19575 h 1239158"/>
              <a:gd name="connsiteX133" fmla="*/ 89815 w 1882304"/>
              <a:gd name="connsiteY133" fmla="*/ 37575 h 1239158"/>
              <a:gd name="connsiteX134" fmla="*/ 125815 w 1882304"/>
              <a:gd name="connsiteY134" fmla="*/ 37575 h 1239158"/>
              <a:gd name="connsiteX135" fmla="*/ 125815 w 1882304"/>
              <a:gd name="connsiteY135" fmla="*/ 19575 h 1239158"/>
              <a:gd name="connsiteX136" fmla="*/ 37731 w 1882304"/>
              <a:gd name="connsiteY136" fmla="*/ 19575 h 1239158"/>
              <a:gd name="connsiteX137" fmla="*/ 37731 w 1882304"/>
              <a:gd name="connsiteY137" fmla="*/ 37575 h 1239158"/>
              <a:gd name="connsiteX138" fmla="*/ 73731 w 1882304"/>
              <a:gd name="connsiteY138" fmla="*/ 37575 h 1239158"/>
              <a:gd name="connsiteX139" fmla="*/ 73731 w 1882304"/>
              <a:gd name="connsiteY139" fmla="*/ 19575 h 1239158"/>
              <a:gd name="connsiteX140" fmla="*/ 0 w 1882304"/>
              <a:gd name="connsiteY140" fmla="*/ 0 h 1239158"/>
              <a:gd name="connsiteX141" fmla="*/ 1882304 w 1882304"/>
              <a:gd name="connsiteY141" fmla="*/ 0 h 1239158"/>
              <a:gd name="connsiteX142" fmla="*/ 1882304 w 1882304"/>
              <a:gd name="connsiteY142" fmla="*/ 1239158 h 1239158"/>
              <a:gd name="connsiteX143" fmla="*/ 0 w 1882304"/>
              <a:gd name="connsiteY143" fmla="*/ 1239158 h 123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882304" h="1239158">
                <a:moveTo>
                  <a:pt x="1808573" y="19575"/>
                </a:moveTo>
                <a:lnTo>
                  <a:pt x="1808573" y="37575"/>
                </a:lnTo>
                <a:lnTo>
                  <a:pt x="1844573" y="37575"/>
                </a:lnTo>
                <a:lnTo>
                  <a:pt x="1844573" y="19575"/>
                </a:lnTo>
                <a:close/>
                <a:moveTo>
                  <a:pt x="1756503" y="19575"/>
                </a:moveTo>
                <a:lnTo>
                  <a:pt x="1756503" y="37575"/>
                </a:lnTo>
                <a:lnTo>
                  <a:pt x="1792503" y="37575"/>
                </a:lnTo>
                <a:lnTo>
                  <a:pt x="1792503" y="19575"/>
                </a:lnTo>
                <a:close/>
                <a:moveTo>
                  <a:pt x="1704419" y="19575"/>
                </a:moveTo>
                <a:lnTo>
                  <a:pt x="1704419" y="37575"/>
                </a:lnTo>
                <a:lnTo>
                  <a:pt x="1740419" y="37575"/>
                </a:lnTo>
                <a:lnTo>
                  <a:pt x="1740419" y="19575"/>
                </a:lnTo>
                <a:close/>
                <a:moveTo>
                  <a:pt x="1652335" y="19575"/>
                </a:moveTo>
                <a:lnTo>
                  <a:pt x="1652335" y="37575"/>
                </a:lnTo>
                <a:lnTo>
                  <a:pt x="1688335" y="37575"/>
                </a:lnTo>
                <a:lnTo>
                  <a:pt x="1688335" y="19575"/>
                </a:lnTo>
                <a:close/>
                <a:moveTo>
                  <a:pt x="1600251" y="19575"/>
                </a:moveTo>
                <a:lnTo>
                  <a:pt x="1600251" y="37575"/>
                </a:lnTo>
                <a:lnTo>
                  <a:pt x="1636251" y="37575"/>
                </a:lnTo>
                <a:lnTo>
                  <a:pt x="1636251" y="19575"/>
                </a:lnTo>
                <a:close/>
                <a:moveTo>
                  <a:pt x="1548167" y="19575"/>
                </a:moveTo>
                <a:lnTo>
                  <a:pt x="1548167" y="37575"/>
                </a:lnTo>
                <a:lnTo>
                  <a:pt x="1584167" y="37575"/>
                </a:lnTo>
                <a:lnTo>
                  <a:pt x="1584167" y="19575"/>
                </a:lnTo>
                <a:close/>
                <a:moveTo>
                  <a:pt x="1496083" y="19575"/>
                </a:moveTo>
                <a:lnTo>
                  <a:pt x="1496083" y="37575"/>
                </a:lnTo>
                <a:lnTo>
                  <a:pt x="1532083" y="37575"/>
                </a:lnTo>
                <a:lnTo>
                  <a:pt x="1532083" y="19575"/>
                </a:lnTo>
                <a:close/>
                <a:moveTo>
                  <a:pt x="1443999" y="19575"/>
                </a:moveTo>
                <a:lnTo>
                  <a:pt x="1443999" y="37575"/>
                </a:lnTo>
                <a:lnTo>
                  <a:pt x="1479999" y="37575"/>
                </a:lnTo>
                <a:lnTo>
                  <a:pt x="1479999" y="19575"/>
                </a:lnTo>
                <a:close/>
                <a:moveTo>
                  <a:pt x="1391915" y="19575"/>
                </a:moveTo>
                <a:lnTo>
                  <a:pt x="1391915" y="37575"/>
                </a:lnTo>
                <a:lnTo>
                  <a:pt x="1427915" y="37575"/>
                </a:lnTo>
                <a:lnTo>
                  <a:pt x="1427915" y="19575"/>
                </a:lnTo>
                <a:close/>
                <a:moveTo>
                  <a:pt x="1339831" y="19575"/>
                </a:moveTo>
                <a:lnTo>
                  <a:pt x="1339831" y="37575"/>
                </a:lnTo>
                <a:lnTo>
                  <a:pt x="1375831" y="37575"/>
                </a:lnTo>
                <a:lnTo>
                  <a:pt x="1375831" y="19575"/>
                </a:lnTo>
                <a:close/>
                <a:moveTo>
                  <a:pt x="1287747" y="19575"/>
                </a:moveTo>
                <a:lnTo>
                  <a:pt x="1287747" y="37575"/>
                </a:lnTo>
                <a:lnTo>
                  <a:pt x="1323747" y="37575"/>
                </a:lnTo>
                <a:lnTo>
                  <a:pt x="1323747" y="19575"/>
                </a:lnTo>
                <a:close/>
                <a:moveTo>
                  <a:pt x="1235663" y="19575"/>
                </a:moveTo>
                <a:lnTo>
                  <a:pt x="1235663" y="37575"/>
                </a:lnTo>
                <a:lnTo>
                  <a:pt x="1271663" y="37575"/>
                </a:lnTo>
                <a:lnTo>
                  <a:pt x="1271663" y="19575"/>
                </a:lnTo>
                <a:close/>
                <a:moveTo>
                  <a:pt x="1183579" y="19575"/>
                </a:moveTo>
                <a:lnTo>
                  <a:pt x="1183579" y="37575"/>
                </a:lnTo>
                <a:lnTo>
                  <a:pt x="1219579" y="37575"/>
                </a:lnTo>
                <a:lnTo>
                  <a:pt x="1219579" y="19575"/>
                </a:lnTo>
                <a:close/>
                <a:moveTo>
                  <a:pt x="1131495" y="19575"/>
                </a:moveTo>
                <a:lnTo>
                  <a:pt x="1131495" y="37575"/>
                </a:lnTo>
                <a:lnTo>
                  <a:pt x="1167495" y="37575"/>
                </a:lnTo>
                <a:lnTo>
                  <a:pt x="1167495" y="19575"/>
                </a:lnTo>
                <a:close/>
                <a:moveTo>
                  <a:pt x="1079411" y="19575"/>
                </a:moveTo>
                <a:lnTo>
                  <a:pt x="1079411" y="37575"/>
                </a:lnTo>
                <a:lnTo>
                  <a:pt x="1115411" y="37575"/>
                </a:lnTo>
                <a:lnTo>
                  <a:pt x="1115411" y="19575"/>
                </a:lnTo>
                <a:close/>
                <a:moveTo>
                  <a:pt x="1027327" y="19575"/>
                </a:moveTo>
                <a:lnTo>
                  <a:pt x="1027327" y="37575"/>
                </a:lnTo>
                <a:lnTo>
                  <a:pt x="1063327" y="37575"/>
                </a:lnTo>
                <a:lnTo>
                  <a:pt x="1063327" y="19575"/>
                </a:lnTo>
                <a:close/>
                <a:moveTo>
                  <a:pt x="975243" y="19575"/>
                </a:moveTo>
                <a:lnTo>
                  <a:pt x="975243" y="37575"/>
                </a:lnTo>
                <a:lnTo>
                  <a:pt x="1011243" y="37575"/>
                </a:lnTo>
                <a:lnTo>
                  <a:pt x="1011243" y="19575"/>
                </a:lnTo>
                <a:close/>
                <a:moveTo>
                  <a:pt x="923159" y="19575"/>
                </a:moveTo>
                <a:lnTo>
                  <a:pt x="923159" y="37575"/>
                </a:lnTo>
                <a:lnTo>
                  <a:pt x="959159" y="37575"/>
                </a:lnTo>
                <a:lnTo>
                  <a:pt x="959159" y="19575"/>
                </a:lnTo>
                <a:close/>
                <a:moveTo>
                  <a:pt x="871075" y="19575"/>
                </a:moveTo>
                <a:lnTo>
                  <a:pt x="871075" y="37575"/>
                </a:lnTo>
                <a:lnTo>
                  <a:pt x="907075" y="37575"/>
                </a:lnTo>
                <a:lnTo>
                  <a:pt x="907075" y="19575"/>
                </a:lnTo>
                <a:close/>
                <a:moveTo>
                  <a:pt x="818991" y="19575"/>
                </a:moveTo>
                <a:lnTo>
                  <a:pt x="818991" y="37575"/>
                </a:lnTo>
                <a:lnTo>
                  <a:pt x="854991" y="37575"/>
                </a:lnTo>
                <a:lnTo>
                  <a:pt x="854991" y="19575"/>
                </a:lnTo>
                <a:close/>
                <a:moveTo>
                  <a:pt x="766907" y="19575"/>
                </a:moveTo>
                <a:lnTo>
                  <a:pt x="766907" y="37575"/>
                </a:lnTo>
                <a:lnTo>
                  <a:pt x="802907" y="37575"/>
                </a:lnTo>
                <a:lnTo>
                  <a:pt x="802907" y="19575"/>
                </a:lnTo>
                <a:close/>
                <a:moveTo>
                  <a:pt x="714823" y="19575"/>
                </a:moveTo>
                <a:lnTo>
                  <a:pt x="714823" y="37575"/>
                </a:lnTo>
                <a:lnTo>
                  <a:pt x="750823" y="37575"/>
                </a:lnTo>
                <a:lnTo>
                  <a:pt x="750823" y="19575"/>
                </a:lnTo>
                <a:close/>
                <a:moveTo>
                  <a:pt x="662739" y="19575"/>
                </a:moveTo>
                <a:lnTo>
                  <a:pt x="662739" y="37575"/>
                </a:lnTo>
                <a:lnTo>
                  <a:pt x="698739" y="37575"/>
                </a:lnTo>
                <a:lnTo>
                  <a:pt x="698739" y="19575"/>
                </a:lnTo>
                <a:close/>
                <a:moveTo>
                  <a:pt x="610655" y="19575"/>
                </a:moveTo>
                <a:lnTo>
                  <a:pt x="610655" y="37575"/>
                </a:lnTo>
                <a:lnTo>
                  <a:pt x="646655" y="37575"/>
                </a:lnTo>
                <a:lnTo>
                  <a:pt x="646655" y="19575"/>
                </a:lnTo>
                <a:close/>
                <a:moveTo>
                  <a:pt x="558571" y="19575"/>
                </a:moveTo>
                <a:lnTo>
                  <a:pt x="558571" y="37575"/>
                </a:lnTo>
                <a:lnTo>
                  <a:pt x="594571" y="37575"/>
                </a:lnTo>
                <a:lnTo>
                  <a:pt x="594571" y="19575"/>
                </a:lnTo>
                <a:close/>
                <a:moveTo>
                  <a:pt x="506487" y="19575"/>
                </a:moveTo>
                <a:lnTo>
                  <a:pt x="506487" y="37575"/>
                </a:lnTo>
                <a:lnTo>
                  <a:pt x="542487" y="37575"/>
                </a:lnTo>
                <a:lnTo>
                  <a:pt x="542487" y="19575"/>
                </a:lnTo>
                <a:close/>
                <a:moveTo>
                  <a:pt x="454403" y="19575"/>
                </a:moveTo>
                <a:lnTo>
                  <a:pt x="454403" y="37575"/>
                </a:lnTo>
                <a:lnTo>
                  <a:pt x="490403" y="37575"/>
                </a:lnTo>
                <a:lnTo>
                  <a:pt x="490403" y="19575"/>
                </a:lnTo>
                <a:close/>
                <a:moveTo>
                  <a:pt x="402319" y="19575"/>
                </a:moveTo>
                <a:lnTo>
                  <a:pt x="402319" y="37575"/>
                </a:lnTo>
                <a:lnTo>
                  <a:pt x="438319" y="37575"/>
                </a:lnTo>
                <a:lnTo>
                  <a:pt x="438319" y="19575"/>
                </a:lnTo>
                <a:close/>
                <a:moveTo>
                  <a:pt x="350235" y="19575"/>
                </a:moveTo>
                <a:lnTo>
                  <a:pt x="350235" y="37575"/>
                </a:lnTo>
                <a:lnTo>
                  <a:pt x="386235" y="37575"/>
                </a:lnTo>
                <a:lnTo>
                  <a:pt x="386235" y="19575"/>
                </a:lnTo>
                <a:close/>
                <a:moveTo>
                  <a:pt x="298151" y="19575"/>
                </a:moveTo>
                <a:lnTo>
                  <a:pt x="298151" y="37575"/>
                </a:lnTo>
                <a:lnTo>
                  <a:pt x="334151" y="37575"/>
                </a:lnTo>
                <a:lnTo>
                  <a:pt x="334151" y="19575"/>
                </a:lnTo>
                <a:close/>
                <a:moveTo>
                  <a:pt x="246067" y="19575"/>
                </a:moveTo>
                <a:lnTo>
                  <a:pt x="246067" y="37575"/>
                </a:lnTo>
                <a:lnTo>
                  <a:pt x="282067" y="37575"/>
                </a:lnTo>
                <a:lnTo>
                  <a:pt x="282067" y="19575"/>
                </a:lnTo>
                <a:close/>
                <a:moveTo>
                  <a:pt x="193983" y="19575"/>
                </a:moveTo>
                <a:lnTo>
                  <a:pt x="193983" y="37575"/>
                </a:lnTo>
                <a:lnTo>
                  <a:pt x="229983" y="37575"/>
                </a:lnTo>
                <a:lnTo>
                  <a:pt x="229983" y="19575"/>
                </a:lnTo>
                <a:close/>
                <a:moveTo>
                  <a:pt x="141899" y="19575"/>
                </a:moveTo>
                <a:lnTo>
                  <a:pt x="141899" y="37575"/>
                </a:lnTo>
                <a:lnTo>
                  <a:pt x="177899" y="37575"/>
                </a:lnTo>
                <a:lnTo>
                  <a:pt x="177899" y="19575"/>
                </a:lnTo>
                <a:close/>
                <a:moveTo>
                  <a:pt x="89815" y="19575"/>
                </a:moveTo>
                <a:lnTo>
                  <a:pt x="89815" y="37575"/>
                </a:lnTo>
                <a:lnTo>
                  <a:pt x="125815" y="37575"/>
                </a:lnTo>
                <a:lnTo>
                  <a:pt x="125815" y="19575"/>
                </a:lnTo>
                <a:close/>
                <a:moveTo>
                  <a:pt x="37731" y="19575"/>
                </a:moveTo>
                <a:lnTo>
                  <a:pt x="37731" y="37575"/>
                </a:lnTo>
                <a:lnTo>
                  <a:pt x="73731" y="37575"/>
                </a:lnTo>
                <a:lnTo>
                  <a:pt x="73731" y="19575"/>
                </a:lnTo>
                <a:close/>
                <a:moveTo>
                  <a:pt x="0" y="0"/>
                </a:moveTo>
                <a:lnTo>
                  <a:pt x="1882304" y="0"/>
                </a:lnTo>
                <a:lnTo>
                  <a:pt x="1882304" y="1239158"/>
                </a:lnTo>
                <a:lnTo>
                  <a:pt x="0" y="1239158"/>
                </a:lnTo>
                <a:close/>
              </a:path>
            </a:pathLst>
          </a:custGeom>
          <a:solidFill>
            <a:schemeClr val="tx1">
              <a:lumMod val="75000"/>
              <a:lumOff val="25000"/>
            </a:schemeClr>
          </a:solidFill>
        </p:spPr>
        <p:txBody>
          <a:bodyPr rot="0" spcFirstLastPara="0" vertOverflow="overflow" horzOverflow="overflow" vert="horz" wrap="square" lIns="68580" tIns="34290" rIns="68580" bIns="34290" numCol="1" spcCol="0" rtlCol="0" fromWordArt="0" anchor="ctr" anchorCtr="0" forceAA="0" compatLnSpc="1">
            <a:normAutofit/>
          </a:bodyPr>
          <a:lstStyle/>
          <a:p>
            <a:pPr algn="just">
              <a:lnSpc>
                <a:spcPct val="130000"/>
              </a:lnSpc>
            </a:pPr>
            <a:endParaRPr lang="zh-CN" altLang="en-US" sz="1400" b="1" dirty="0" err="1">
              <a:solidFill>
                <a:srgbClr val="FFFFFF"/>
              </a:solidFill>
              <a:latin typeface="微软雅黑" panose="020B0503020204020204" pitchFamily="34" charset="-122"/>
              <a:ea typeface="微软雅黑" panose="020B0503020204020204" pitchFamily="34" charset="-122"/>
            </a:endParaRPr>
          </a:p>
        </p:txBody>
      </p:sp>
      <p:sp>
        <p:nvSpPr>
          <p:cNvPr id="12" name="任意多边形 11"/>
          <p:cNvSpPr/>
          <p:nvPr>
            <p:custDataLst>
              <p:tags r:id="rId2"/>
            </p:custDataLst>
          </p:nvPr>
        </p:nvSpPr>
        <p:spPr>
          <a:xfrm rot="1016975">
            <a:off x="1557020" y="1726565"/>
            <a:ext cx="1767205" cy="809625"/>
          </a:xfrm>
          <a:custGeom>
            <a:avLst/>
            <a:gdLst>
              <a:gd name="connsiteX0" fmla="*/ 1808573 w 1882304"/>
              <a:gd name="connsiteY0" fmla="*/ 19575 h 1239158"/>
              <a:gd name="connsiteX1" fmla="*/ 1808573 w 1882304"/>
              <a:gd name="connsiteY1" fmla="*/ 37575 h 1239158"/>
              <a:gd name="connsiteX2" fmla="*/ 1844573 w 1882304"/>
              <a:gd name="connsiteY2" fmla="*/ 37575 h 1239158"/>
              <a:gd name="connsiteX3" fmla="*/ 1844573 w 1882304"/>
              <a:gd name="connsiteY3" fmla="*/ 19575 h 1239158"/>
              <a:gd name="connsiteX4" fmla="*/ 1756503 w 1882304"/>
              <a:gd name="connsiteY4" fmla="*/ 19575 h 1239158"/>
              <a:gd name="connsiteX5" fmla="*/ 1756503 w 1882304"/>
              <a:gd name="connsiteY5" fmla="*/ 37575 h 1239158"/>
              <a:gd name="connsiteX6" fmla="*/ 1792503 w 1882304"/>
              <a:gd name="connsiteY6" fmla="*/ 37575 h 1239158"/>
              <a:gd name="connsiteX7" fmla="*/ 1792503 w 1882304"/>
              <a:gd name="connsiteY7" fmla="*/ 19575 h 1239158"/>
              <a:gd name="connsiteX8" fmla="*/ 1704419 w 1882304"/>
              <a:gd name="connsiteY8" fmla="*/ 19575 h 1239158"/>
              <a:gd name="connsiteX9" fmla="*/ 1704419 w 1882304"/>
              <a:gd name="connsiteY9" fmla="*/ 37575 h 1239158"/>
              <a:gd name="connsiteX10" fmla="*/ 1740419 w 1882304"/>
              <a:gd name="connsiteY10" fmla="*/ 37575 h 1239158"/>
              <a:gd name="connsiteX11" fmla="*/ 1740419 w 1882304"/>
              <a:gd name="connsiteY11" fmla="*/ 19575 h 1239158"/>
              <a:gd name="connsiteX12" fmla="*/ 1652335 w 1882304"/>
              <a:gd name="connsiteY12" fmla="*/ 19575 h 1239158"/>
              <a:gd name="connsiteX13" fmla="*/ 1652335 w 1882304"/>
              <a:gd name="connsiteY13" fmla="*/ 37575 h 1239158"/>
              <a:gd name="connsiteX14" fmla="*/ 1688335 w 1882304"/>
              <a:gd name="connsiteY14" fmla="*/ 37575 h 1239158"/>
              <a:gd name="connsiteX15" fmla="*/ 1688335 w 1882304"/>
              <a:gd name="connsiteY15" fmla="*/ 19575 h 1239158"/>
              <a:gd name="connsiteX16" fmla="*/ 1600251 w 1882304"/>
              <a:gd name="connsiteY16" fmla="*/ 19575 h 1239158"/>
              <a:gd name="connsiteX17" fmla="*/ 1600251 w 1882304"/>
              <a:gd name="connsiteY17" fmla="*/ 37575 h 1239158"/>
              <a:gd name="connsiteX18" fmla="*/ 1636251 w 1882304"/>
              <a:gd name="connsiteY18" fmla="*/ 37575 h 1239158"/>
              <a:gd name="connsiteX19" fmla="*/ 1636251 w 1882304"/>
              <a:gd name="connsiteY19" fmla="*/ 19575 h 1239158"/>
              <a:gd name="connsiteX20" fmla="*/ 1548167 w 1882304"/>
              <a:gd name="connsiteY20" fmla="*/ 19575 h 1239158"/>
              <a:gd name="connsiteX21" fmla="*/ 1548167 w 1882304"/>
              <a:gd name="connsiteY21" fmla="*/ 37575 h 1239158"/>
              <a:gd name="connsiteX22" fmla="*/ 1584167 w 1882304"/>
              <a:gd name="connsiteY22" fmla="*/ 37575 h 1239158"/>
              <a:gd name="connsiteX23" fmla="*/ 1584167 w 1882304"/>
              <a:gd name="connsiteY23" fmla="*/ 19575 h 1239158"/>
              <a:gd name="connsiteX24" fmla="*/ 1496083 w 1882304"/>
              <a:gd name="connsiteY24" fmla="*/ 19575 h 1239158"/>
              <a:gd name="connsiteX25" fmla="*/ 1496083 w 1882304"/>
              <a:gd name="connsiteY25" fmla="*/ 37575 h 1239158"/>
              <a:gd name="connsiteX26" fmla="*/ 1532083 w 1882304"/>
              <a:gd name="connsiteY26" fmla="*/ 37575 h 1239158"/>
              <a:gd name="connsiteX27" fmla="*/ 1532083 w 1882304"/>
              <a:gd name="connsiteY27" fmla="*/ 19575 h 1239158"/>
              <a:gd name="connsiteX28" fmla="*/ 1443999 w 1882304"/>
              <a:gd name="connsiteY28" fmla="*/ 19575 h 1239158"/>
              <a:gd name="connsiteX29" fmla="*/ 1443999 w 1882304"/>
              <a:gd name="connsiteY29" fmla="*/ 37575 h 1239158"/>
              <a:gd name="connsiteX30" fmla="*/ 1479999 w 1882304"/>
              <a:gd name="connsiteY30" fmla="*/ 37575 h 1239158"/>
              <a:gd name="connsiteX31" fmla="*/ 1479999 w 1882304"/>
              <a:gd name="connsiteY31" fmla="*/ 19575 h 1239158"/>
              <a:gd name="connsiteX32" fmla="*/ 1391915 w 1882304"/>
              <a:gd name="connsiteY32" fmla="*/ 19575 h 1239158"/>
              <a:gd name="connsiteX33" fmla="*/ 1391915 w 1882304"/>
              <a:gd name="connsiteY33" fmla="*/ 37575 h 1239158"/>
              <a:gd name="connsiteX34" fmla="*/ 1427915 w 1882304"/>
              <a:gd name="connsiteY34" fmla="*/ 37575 h 1239158"/>
              <a:gd name="connsiteX35" fmla="*/ 1427915 w 1882304"/>
              <a:gd name="connsiteY35" fmla="*/ 19575 h 1239158"/>
              <a:gd name="connsiteX36" fmla="*/ 1339831 w 1882304"/>
              <a:gd name="connsiteY36" fmla="*/ 19575 h 1239158"/>
              <a:gd name="connsiteX37" fmla="*/ 1339831 w 1882304"/>
              <a:gd name="connsiteY37" fmla="*/ 37575 h 1239158"/>
              <a:gd name="connsiteX38" fmla="*/ 1375831 w 1882304"/>
              <a:gd name="connsiteY38" fmla="*/ 37575 h 1239158"/>
              <a:gd name="connsiteX39" fmla="*/ 1375831 w 1882304"/>
              <a:gd name="connsiteY39" fmla="*/ 19575 h 1239158"/>
              <a:gd name="connsiteX40" fmla="*/ 1287747 w 1882304"/>
              <a:gd name="connsiteY40" fmla="*/ 19575 h 1239158"/>
              <a:gd name="connsiteX41" fmla="*/ 1287747 w 1882304"/>
              <a:gd name="connsiteY41" fmla="*/ 37575 h 1239158"/>
              <a:gd name="connsiteX42" fmla="*/ 1323747 w 1882304"/>
              <a:gd name="connsiteY42" fmla="*/ 37575 h 1239158"/>
              <a:gd name="connsiteX43" fmla="*/ 1323747 w 1882304"/>
              <a:gd name="connsiteY43" fmla="*/ 19575 h 1239158"/>
              <a:gd name="connsiteX44" fmla="*/ 1235663 w 1882304"/>
              <a:gd name="connsiteY44" fmla="*/ 19575 h 1239158"/>
              <a:gd name="connsiteX45" fmla="*/ 1235663 w 1882304"/>
              <a:gd name="connsiteY45" fmla="*/ 37575 h 1239158"/>
              <a:gd name="connsiteX46" fmla="*/ 1271663 w 1882304"/>
              <a:gd name="connsiteY46" fmla="*/ 37575 h 1239158"/>
              <a:gd name="connsiteX47" fmla="*/ 1271663 w 1882304"/>
              <a:gd name="connsiteY47" fmla="*/ 19575 h 1239158"/>
              <a:gd name="connsiteX48" fmla="*/ 1183579 w 1882304"/>
              <a:gd name="connsiteY48" fmla="*/ 19575 h 1239158"/>
              <a:gd name="connsiteX49" fmla="*/ 1183579 w 1882304"/>
              <a:gd name="connsiteY49" fmla="*/ 37575 h 1239158"/>
              <a:gd name="connsiteX50" fmla="*/ 1219579 w 1882304"/>
              <a:gd name="connsiteY50" fmla="*/ 37575 h 1239158"/>
              <a:gd name="connsiteX51" fmla="*/ 1219579 w 1882304"/>
              <a:gd name="connsiteY51" fmla="*/ 19575 h 1239158"/>
              <a:gd name="connsiteX52" fmla="*/ 1131495 w 1882304"/>
              <a:gd name="connsiteY52" fmla="*/ 19575 h 1239158"/>
              <a:gd name="connsiteX53" fmla="*/ 1131495 w 1882304"/>
              <a:gd name="connsiteY53" fmla="*/ 37575 h 1239158"/>
              <a:gd name="connsiteX54" fmla="*/ 1167495 w 1882304"/>
              <a:gd name="connsiteY54" fmla="*/ 37575 h 1239158"/>
              <a:gd name="connsiteX55" fmla="*/ 1167495 w 1882304"/>
              <a:gd name="connsiteY55" fmla="*/ 19575 h 1239158"/>
              <a:gd name="connsiteX56" fmla="*/ 1079411 w 1882304"/>
              <a:gd name="connsiteY56" fmla="*/ 19575 h 1239158"/>
              <a:gd name="connsiteX57" fmla="*/ 1079411 w 1882304"/>
              <a:gd name="connsiteY57" fmla="*/ 37575 h 1239158"/>
              <a:gd name="connsiteX58" fmla="*/ 1115411 w 1882304"/>
              <a:gd name="connsiteY58" fmla="*/ 37575 h 1239158"/>
              <a:gd name="connsiteX59" fmla="*/ 1115411 w 1882304"/>
              <a:gd name="connsiteY59" fmla="*/ 19575 h 1239158"/>
              <a:gd name="connsiteX60" fmla="*/ 1027327 w 1882304"/>
              <a:gd name="connsiteY60" fmla="*/ 19575 h 1239158"/>
              <a:gd name="connsiteX61" fmla="*/ 1027327 w 1882304"/>
              <a:gd name="connsiteY61" fmla="*/ 37575 h 1239158"/>
              <a:gd name="connsiteX62" fmla="*/ 1063327 w 1882304"/>
              <a:gd name="connsiteY62" fmla="*/ 37575 h 1239158"/>
              <a:gd name="connsiteX63" fmla="*/ 1063327 w 1882304"/>
              <a:gd name="connsiteY63" fmla="*/ 19575 h 1239158"/>
              <a:gd name="connsiteX64" fmla="*/ 975243 w 1882304"/>
              <a:gd name="connsiteY64" fmla="*/ 19575 h 1239158"/>
              <a:gd name="connsiteX65" fmla="*/ 975243 w 1882304"/>
              <a:gd name="connsiteY65" fmla="*/ 37575 h 1239158"/>
              <a:gd name="connsiteX66" fmla="*/ 1011243 w 1882304"/>
              <a:gd name="connsiteY66" fmla="*/ 37575 h 1239158"/>
              <a:gd name="connsiteX67" fmla="*/ 1011243 w 1882304"/>
              <a:gd name="connsiteY67" fmla="*/ 19575 h 1239158"/>
              <a:gd name="connsiteX68" fmla="*/ 923159 w 1882304"/>
              <a:gd name="connsiteY68" fmla="*/ 19575 h 1239158"/>
              <a:gd name="connsiteX69" fmla="*/ 923159 w 1882304"/>
              <a:gd name="connsiteY69" fmla="*/ 37575 h 1239158"/>
              <a:gd name="connsiteX70" fmla="*/ 959159 w 1882304"/>
              <a:gd name="connsiteY70" fmla="*/ 37575 h 1239158"/>
              <a:gd name="connsiteX71" fmla="*/ 959159 w 1882304"/>
              <a:gd name="connsiteY71" fmla="*/ 19575 h 1239158"/>
              <a:gd name="connsiteX72" fmla="*/ 871075 w 1882304"/>
              <a:gd name="connsiteY72" fmla="*/ 19575 h 1239158"/>
              <a:gd name="connsiteX73" fmla="*/ 871075 w 1882304"/>
              <a:gd name="connsiteY73" fmla="*/ 37575 h 1239158"/>
              <a:gd name="connsiteX74" fmla="*/ 907075 w 1882304"/>
              <a:gd name="connsiteY74" fmla="*/ 37575 h 1239158"/>
              <a:gd name="connsiteX75" fmla="*/ 907075 w 1882304"/>
              <a:gd name="connsiteY75" fmla="*/ 19575 h 1239158"/>
              <a:gd name="connsiteX76" fmla="*/ 818991 w 1882304"/>
              <a:gd name="connsiteY76" fmla="*/ 19575 h 1239158"/>
              <a:gd name="connsiteX77" fmla="*/ 818991 w 1882304"/>
              <a:gd name="connsiteY77" fmla="*/ 37575 h 1239158"/>
              <a:gd name="connsiteX78" fmla="*/ 854991 w 1882304"/>
              <a:gd name="connsiteY78" fmla="*/ 37575 h 1239158"/>
              <a:gd name="connsiteX79" fmla="*/ 854991 w 1882304"/>
              <a:gd name="connsiteY79" fmla="*/ 19575 h 1239158"/>
              <a:gd name="connsiteX80" fmla="*/ 766907 w 1882304"/>
              <a:gd name="connsiteY80" fmla="*/ 19575 h 1239158"/>
              <a:gd name="connsiteX81" fmla="*/ 766907 w 1882304"/>
              <a:gd name="connsiteY81" fmla="*/ 37575 h 1239158"/>
              <a:gd name="connsiteX82" fmla="*/ 802907 w 1882304"/>
              <a:gd name="connsiteY82" fmla="*/ 37575 h 1239158"/>
              <a:gd name="connsiteX83" fmla="*/ 802907 w 1882304"/>
              <a:gd name="connsiteY83" fmla="*/ 19575 h 1239158"/>
              <a:gd name="connsiteX84" fmla="*/ 714823 w 1882304"/>
              <a:gd name="connsiteY84" fmla="*/ 19575 h 1239158"/>
              <a:gd name="connsiteX85" fmla="*/ 714823 w 1882304"/>
              <a:gd name="connsiteY85" fmla="*/ 37575 h 1239158"/>
              <a:gd name="connsiteX86" fmla="*/ 750823 w 1882304"/>
              <a:gd name="connsiteY86" fmla="*/ 37575 h 1239158"/>
              <a:gd name="connsiteX87" fmla="*/ 750823 w 1882304"/>
              <a:gd name="connsiteY87" fmla="*/ 19575 h 1239158"/>
              <a:gd name="connsiteX88" fmla="*/ 662739 w 1882304"/>
              <a:gd name="connsiteY88" fmla="*/ 19575 h 1239158"/>
              <a:gd name="connsiteX89" fmla="*/ 662739 w 1882304"/>
              <a:gd name="connsiteY89" fmla="*/ 37575 h 1239158"/>
              <a:gd name="connsiteX90" fmla="*/ 698739 w 1882304"/>
              <a:gd name="connsiteY90" fmla="*/ 37575 h 1239158"/>
              <a:gd name="connsiteX91" fmla="*/ 698739 w 1882304"/>
              <a:gd name="connsiteY91" fmla="*/ 19575 h 1239158"/>
              <a:gd name="connsiteX92" fmla="*/ 610655 w 1882304"/>
              <a:gd name="connsiteY92" fmla="*/ 19575 h 1239158"/>
              <a:gd name="connsiteX93" fmla="*/ 610655 w 1882304"/>
              <a:gd name="connsiteY93" fmla="*/ 37575 h 1239158"/>
              <a:gd name="connsiteX94" fmla="*/ 646655 w 1882304"/>
              <a:gd name="connsiteY94" fmla="*/ 37575 h 1239158"/>
              <a:gd name="connsiteX95" fmla="*/ 646655 w 1882304"/>
              <a:gd name="connsiteY95" fmla="*/ 19575 h 1239158"/>
              <a:gd name="connsiteX96" fmla="*/ 558571 w 1882304"/>
              <a:gd name="connsiteY96" fmla="*/ 19575 h 1239158"/>
              <a:gd name="connsiteX97" fmla="*/ 558571 w 1882304"/>
              <a:gd name="connsiteY97" fmla="*/ 37575 h 1239158"/>
              <a:gd name="connsiteX98" fmla="*/ 594571 w 1882304"/>
              <a:gd name="connsiteY98" fmla="*/ 37575 h 1239158"/>
              <a:gd name="connsiteX99" fmla="*/ 594571 w 1882304"/>
              <a:gd name="connsiteY99" fmla="*/ 19575 h 1239158"/>
              <a:gd name="connsiteX100" fmla="*/ 506487 w 1882304"/>
              <a:gd name="connsiteY100" fmla="*/ 19575 h 1239158"/>
              <a:gd name="connsiteX101" fmla="*/ 506487 w 1882304"/>
              <a:gd name="connsiteY101" fmla="*/ 37575 h 1239158"/>
              <a:gd name="connsiteX102" fmla="*/ 542487 w 1882304"/>
              <a:gd name="connsiteY102" fmla="*/ 37575 h 1239158"/>
              <a:gd name="connsiteX103" fmla="*/ 542487 w 1882304"/>
              <a:gd name="connsiteY103" fmla="*/ 19575 h 1239158"/>
              <a:gd name="connsiteX104" fmla="*/ 454403 w 1882304"/>
              <a:gd name="connsiteY104" fmla="*/ 19575 h 1239158"/>
              <a:gd name="connsiteX105" fmla="*/ 454403 w 1882304"/>
              <a:gd name="connsiteY105" fmla="*/ 37575 h 1239158"/>
              <a:gd name="connsiteX106" fmla="*/ 490403 w 1882304"/>
              <a:gd name="connsiteY106" fmla="*/ 37575 h 1239158"/>
              <a:gd name="connsiteX107" fmla="*/ 490403 w 1882304"/>
              <a:gd name="connsiteY107" fmla="*/ 19575 h 1239158"/>
              <a:gd name="connsiteX108" fmla="*/ 402319 w 1882304"/>
              <a:gd name="connsiteY108" fmla="*/ 19575 h 1239158"/>
              <a:gd name="connsiteX109" fmla="*/ 402319 w 1882304"/>
              <a:gd name="connsiteY109" fmla="*/ 37575 h 1239158"/>
              <a:gd name="connsiteX110" fmla="*/ 438319 w 1882304"/>
              <a:gd name="connsiteY110" fmla="*/ 37575 h 1239158"/>
              <a:gd name="connsiteX111" fmla="*/ 438319 w 1882304"/>
              <a:gd name="connsiteY111" fmla="*/ 19575 h 1239158"/>
              <a:gd name="connsiteX112" fmla="*/ 350235 w 1882304"/>
              <a:gd name="connsiteY112" fmla="*/ 19575 h 1239158"/>
              <a:gd name="connsiteX113" fmla="*/ 350235 w 1882304"/>
              <a:gd name="connsiteY113" fmla="*/ 37575 h 1239158"/>
              <a:gd name="connsiteX114" fmla="*/ 386235 w 1882304"/>
              <a:gd name="connsiteY114" fmla="*/ 37575 h 1239158"/>
              <a:gd name="connsiteX115" fmla="*/ 386235 w 1882304"/>
              <a:gd name="connsiteY115" fmla="*/ 19575 h 1239158"/>
              <a:gd name="connsiteX116" fmla="*/ 298151 w 1882304"/>
              <a:gd name="connsiteY116" fmla="*/ 19575 h 1239158"/>
              <a:gd name="connsiteX117" fmla="*/ 298151 w 1882304"/>
              <a:gd name="connsiteY117" fmla="*/ 37575 h 1239158"/>
              <a:gd name="connsiteX118" fmla="*/ 334151 w 1882304"/>
              <a:gd name="connsiteY118" fmla="*/ 37575 h 1239158"/>
              <a:gd name="connsiteX119" fmla="*/ 334151 w 1882304"/>
              <a:gd name="connsiteY119" fmla="*/ 19575 h 1239158"/>
              <a:gd name="connsiteX120" fmla="*/ 246067 w 1882304"/>
              <a:gd name="connsiteY120" fmla="*/ 19575 h 1239158"/>
              <a:gd name="connsiteX121" fmla="*/ 246067 w 1882304"/>
              <a:gd name="connsiteY121" fmla="*/ 37575 h 1239158"/>
              <a:gd name="connsiteX122" fmla="*/ 282067 w 1882304"/>
              <a:gd name="connsiteY122" fmla="*/ 37575 h 1239158"/>
              <a:gd name="connsiteX123" fmla="*/ 282067 w 1882304"/>
              <a:gd name="connsiteY123" fmla="*/ 19575 h 1239158"/>
              <a:gd name="connsiteX124" fmla="*/ 193983 w 1882304"/>
              <a:gd name="connsiteY124" fmla="*/ 19575 h 1239158"/>
              <a:gd name="connsiteX125" fmla="*/ 193983 w 1882304"/>
              <a:gd name="connsiteY125" fmla="*/ 37575 h 1239158"/>
              <a:gd name="connsiteX126" fmla="*/ 229983 w 1882304"/>
              <a:gd name="connsiteY126" fmla="*/ 37575 h 1239158"/>
              <a:gd name="connsiteX127" fmla="*/ 229983 w 1882304"/>
              <a:gd name="connsiteY127" fmla="*/ 19575 h 1239158"/>
              <a:gd name="connsiteX128" fmla="*/ 141899 w 1882304"/>
              <a:gd name="connsiteY128" fmla="*/ 19575 h 1239158"/>
              <a:gd name="connsiteX129" fmla="*/ 141899 w 1882304"/>
              <a:gd name="connsiteY129" fmla="*/ 37575 h 1239158"/>
              <a:gd name="connsiteX130" fmla="*/ 177899 w 1882304"/>
              <a:gd name="connsiteY130" fmla="*/ 37575 h 1239158"/>
              <a:gd name="connsiteX131" fmla="*/ 177899 w 1882304"/>
              <a:gd name="connsiteY131" fmla="*/ 19575 h 1239158"/>
              <a:gd name="connsiteX132" fmla="*/ 89815 w 1882304"/>
              <a:gd name="connsiteY132" fmla="*/ 19575 h 1239158"/>
              <a:gd name="connsiteX133" fmla="*/ 89815 w 1882304"/>
              <a:gd name="connsiteY133" fmla="*/ 37575 h 1239158"/>
              <a:gd name="connsiteX134" fmla="*/ 125815 w 1882304"/>
              <a:gd name="connsiteY134" fmla="*/ 37575 h 1239158"/>
              <a:gd name="connsiteX135" fmla="*/ 125815 w 1882304"/>
              <a:gd name="connsiteY135" fmla="*/ 19575 h 1239158"/>
              <a:gd name="connsiteX136" fmla="*/ 37731 w 1882304"/>
              <a:gd name="connsiteY136" fmla="*/ 19575 h 1239158"/>
              <a:gd name="connsiteX137" fmla="*/ 37731 w 1882304"/>
              <a:gd name="connsiteY137" fmla="*/ 37575 h 1239158"/>
              <a:gd name="connsiteX138" fmla="*/ 73731 w 1882304"/>
              <a:gd name="connsiteY138" fmla="*/ 37575 h 1239158"/>
              <a:gd name="connsiteX139" fmla="*/ 73731 w 1882304"/>
              <a:gd name="connsiteY139" fmla="*/ 19575 h 1239158"/>
              <a:gd name="connsiteX140" fmla="*/ 0 w 1882304"/>
              <a:gd name="connsiteY140" fmla="*/ 0 h 1239158"/>
              <a:gd name="connsiteX141" fmla="*/ 1882304 w 1882304"/>
              <a:gd name="connsiteY141" fmla="*/ 0 h 1239158"/>
              <a:gd name="connsiteX142" fmla="*/ 1882304 w 1882304"/>
              <a:gd name="connsiteY142" fmla="*/ 1239158 h 1239158"/>
              <a:gd name="connsiteX143" fmla="*/ 0 w 1882304"/>
              <a:gd name="connsiteY143" fmla="*/ 1239158 h 123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882304" h="1239158">
                <a:moveTo>
                  <a:pt x="1808573" y="19575"/>
                </a:moveTo>
                <a:lnTo>
                  <a:pt x="1808573" y="37575"/>
                </a:lnTo>
                <a:lnTo>
                  <a:pt x="1844573" y="37575"/>
                </a:lnTo>
                <a:lnTo>
                  <a:pt x="1844573" y="19575"/>
                </a:lnTo>
                <a:close/>
                <a:moveTo>
                  <a:pt x="1756503" y="19575"/>
                </a:moveTo>
                <a:lnTo>
                  <a:pt x="1756503" y="37575"/>
                </a:lnTo>
                <a:lnTo>
                  <a:pt x="1792503" y="37575"/>
                </a:lnTo>
                <a:lnTo>
                  <a:pt x="1792503" y="19575"/>
                </a:lnTo>
                <a:close/>
                <a:moveTo>
                  <a:pt x="1704419" y="19575"/>
                </a:moveTo>
                <a:lnTo>
                  <a:pt x="1704419" y="37575"/>
                </a:lnTo>
                <a:lnTo>
                  <a:pt x="1740419" y="37575"/>
                </a:lnTo>
                <a:lnTo>
                  <a:pt x="1740419" y="19575"/>
                </a:lnTo>
                <a:close/>
                <a:moveTo>
                  <a:pt x="1652335" y="19575"/>
                </a:moveTo>
                <a:lnTo>
                  <a:pt x="1652335" y="37575"/>
                </a:lnTo>
                <a:lnTo>
                  <a:pt x="1688335" y="37575"/>
                </a:lnTo>
                <a:lnTo>
                  <a:pt x="1688335" y="19575"/>
                </a:lnTo>
                <a:close/>
                <a:moveTo>
                  <a:pt x="1600251" y="19575"/>
                </a:moveTo>
                <a:lnTo>
                  <a:pt x="1600251" y="37575"/>
                </a:lnTo>
                <a:lnTo>
                  <a:pt x="1636251" y="37575"/>
                </a:lnTo>
                <a:lnTo>
                  <a:pt x="1636251" y="19575"/>
                </a:lnTo>
                <a:close/>
                <a:moveTo>
                  <a:pt x="1548167" y="19575"/>
                </a:moveTo>
                <a:lnTo>
                  <a:pt x="1548167" y="37575"/>
                </a:lnTo>
                <a:lnTo>
                  <a:pt x="1584167" y="37575"/>
                </a:lnTo>
                <a:lnTo>
                  <a:pt x="1584167" y="19575"/>
                </a:lnTo>
                <a:close/>
                <a:moveTo>
                  <a:pt x="1496083" y="19575"/>
                </a:moveTo>
                <a:lnTo>
                  <a:pt x="1496083" y="37575"/>
                </a:lnTo>
                <a:lnTo>
                  <a:pt x="1532083" y="37575"/>
                </a:lnTo>
                <a:lnTo>
                  <a:pt x="1532083" y="19575"/>
                </a:lnTo>
                <a:close/>
                <a:moveTo>
                  <a:pt x="1443999" y="19575"/>
                </a:moveTo>
                <a:lnTo>
                  <a:pt x="1443999" y="37575"/>
                </a:lnTo>
                <a:lnTo>
                  <a:pt x="1479999" y="37575"/>
                </a:lnTo>
                <a:lnTo>
                  <a:pt x="1479999" y="19575"/>
                </a:lnTo>
                <a:close/>
                <a:moveTo>
                  <a:pt x="1391915" y="19575"/>
                </a:moveTo>
                <a:lnTo>
                  <a:pt x="1391915" y="37575"/>
                </a:lnTo>
                <a:lnTo>
                  <a:pt x="1427915" y="37575"/>
                </a:lnTo>
                <a:lnTo>
                  <a:pt x="1427915" y="19575"/>
                </a:lnTo>
                <a:close/>
                <a:moveTo>
                  <a:pt x="1339831" y="19575"/>
                </a:moveTo>
                <a:lnTo>
                  <a:pt x="1339831" y="37575"/>
                </a:lnTo>
                <a:lnTo>
                  <a:pt x="1375831" y="37575"/>
                </a:lnTo>
                <a:lnTo>
                  <a:pt x="1375831" y="19575"/>
                </a:lnTo>
                <a:close/>
                <a:moveTo>
                  <a:pt x="1287747" y="19575"/>
                </a:moveTo>
                <a:lnTo>
                  <a:pt x="1287747" y="37575"/>
                </a:lnTo>
                <a:lnTo>
                  <a:pt x="1323747" y="37575"/>
                </a:lnTo>
                <a:lnTo>
                  <a:pt x="1323747" y="19575"/>
                </a:lnTo>
                <a:close/>
                <a:moveTo>
                  <a:pt x="1235663" y="19575"/>
                </a:moveTo>
                <a:lnTo>
                  <a:pt x="1235663" y="37575"/>
                </a:lnTo>
                <a:lnTo>
                  <a:pt x="1271663" y="37575"/>
                </a:lnTo>
                <a:lnTo>
                  <a:pt x="1271663" y="19575"/>
                </a:lnTo>
                <a:close/>
                <a:moveTo>
                  <a:pt x="1183579" y="19575"/>
                </a:moveTo>
                <a:lnTo>
                  <a:pt x="1183579" y="37575"/>
                </a:lnTo>
                <a:lnTo>
                  <a:pt x="1219579" y="37575"/>
                </a:lnTo>
                <a:lnTo>
                  <a:pt x="1219579" y="19575"/>
                </a:lnTo>
                <a:close/>
                <a:moveTo>
                  <a:pt x="1131495" y="19575"/>
                </a:moveTo>
                <a:lnTo>
                  <a:pt x="1131495" y="37575"/>
                </a:lnTo>
                <a:lnTo>
                  <a:pt x="1167495" y="37575"/>
                </a:lnTo>
                <a:lnTo>
                  <a:pt x="1167495" y="19575"/>
                </a:lnTo>
                <a:close/>
                <a:moveTo>
                  <a:pt x="1079411" y="19575"/>
                </a:moveTo>
                <a:lnTo>
                  <a:pt x="1079411" y="37575"/>
                </a:lnTo>
                <a:lnTo>
                  <a:pt x="1115411" y="37575"/>
                </a:lnTo>
                <a:lnTo>
                  <a:pt x="1115411" y="19575"/>
                </a:lnTo>
                <a:close/>
                <a:moveTo>
                  <a:pt x="1027327" y="19575"/>
                </a:moveTo>
                <a:lnTo>
                  <a:pt x="1027327" y="37575"/>
                </a:lnTo>
                <a:lnTo>
                  <a:pt x="1063327" y="37575"/>
                </a:lnTo>
                <a:lnTo>
                  <a:pt x="1063327" y="19575"/>
                </a:lnTo>
                <a:close/>
                <a:moveTo>
                  <a:pt x="975243" y="19575"/>
                </a:moveTo>
                <a:lnTo>
                  <a:pt x="975243" y="37575"/>
                </a:lnTo>
                <a:lnTo>
                  <a:pt x="1011243" y="37575"/>
                </a:lnTo>
                <a:lnTo>
                  <a:pt x="1011243" y="19575"/>
                </a:lnTo>
                <a:close/>
                <a:moveTo>
                  <a:pt x="923159" y="19575"/>
                </a:moveTo>
                <a:lnTo>
                  <a:pt x="923159" y="37575"/>
                </a:lnTo>
                <a:lnTo>
                  <a:pt x="959159" y="37575"/>
                </a:lnTo>
                <a:lnTo>
                  <a:pt x="959159" y="19575"/>
                </a:lnTo>
                <a:close/>
                <a:moveTo>
                  <a:pt x="871075" y="19575"/>
                </a:moveTo>
                <a:lnTo>
                  <a:pt x="871075" y="37575"/>
                </a:lnTo>
                <a:lnTo>
                  <a:pt x="907075" y="37575"/>
                </a:lnTo>
                <a:lnTo>
                  <a:pt x="907075" y="19575"/>
                </a:lnTo>
                <a:close/>
                <a:moveTo>
                  <a:pt x="818991" y="19575"/>
                </a:moveTo>
                <a:lnTo>
                  <a:pt x="818991" y="37575"/>
                </a:lnTo>
                <a:lnTo>
                  <a:pt x="854991" y="37575"/>
                </a:lnTo>
                <a:lnTo>
                  <a:pt x="854991" y="19575"/>
                </a:lnTo>
                <a:close/>
                <a:moveTo>
                  <a:pt x="766907" y="19575"/>
                </a:moveTo>
                <a:lnTo>
                  <a:pt x="766907" y="37575"/>
                </a:lnTo>
                <a:lnTo>
                  <a:pt x="802907" y="37575"/>
                </a:lnTo>
                <a:lnTo>
                  <a:pt x="802907" y="19575"/>
                </a:lnTo>
                <a:close/>
                <a:moveTo>
                  <a:pt x="714823" y="19575"/>
                </a:moveTo>
                <a:lnTo>
                  <a:pt x="714823" y="37575"/>
                </a:lnTo>
                <a:lnTo>
                  <a:pt x="750823" y="37575"/>
                </a:lnTo>
                <a:lnTo>
                  <a:pt x="750823" y="19575"/>
                </a:lnTo>
                <a:close/>
                <a:moveTo>
                  <a:pt x="662739" y="19575"/>
                </a:moveTo>
                <a:lnTo>
                  <a:pt x="662739" y="37575"/>
                </a:lnTo>
                <a:lnTo>
                  <a:pt x="698739" y="37575"/>
                </a:lnTo>
                <a:lnTo>
                  <a:pt x="698739" y="19575"/>
                </a:lnTo>
                <a:close/>
                <a:moveTo>
                  <a:pt x="610655" y="19575"/>
                </a:moveTo>
                <a:lnTo>
                  <a:pt x="610655" y="37575"/>
                </a:lnTo>
                <a:lnTo>
                  <a:pt x="646655" y="37575"/>
                </a:lnTo>
                <a:lnTo>
                  <a:pt x="646655" y="19575"/>
                </a:lnTo>
                <a:close/>
                <a:moveTo>
                  <a:pt x="558571" y="19575"/>
                </a:moveTo>
                <a:lnTo>
                  <a:pt x="558571" y="37575"/>
                </a:lnTo>
                <a:lnTo>
                  <a:pt x="594571" y="37575"/>
                </a:lnTo>
                <a:lnTo>
                  <a:pt x="594571" y="19575"/>
                </a:lnTo>
                <a:close/>
                <a:moveTo>
                  <a:pt x="506487" y="19575"/>
                </a:moveTo>
                <a:lnTo>
                  <a:pt x="506487" y="37575"/>
                </a:lnTo>
                <a:lnTo>
                  <a:pt x="542487" y="37575"/>
                </a:lnTo>
                <a:lnTo>
                  <a:pt x="542487" y="19575"/>
                </a:lnTo>
                <a:close/>
                <a:moveTo>
                  <a:pt x="454403" y="19575"/>
                </a:moveTo>
                <a:lnTo>
                  <a:pt x="454403" y="37575"/>
                </a:lnTo>
                <a:lnTo>
                  <a:pt x="490403" y="37575"/>
                </a:lnTo>
                <a:lnTo>
                  <a:pt x="490403" y="19575"/>
                </a:lnTo>
                <a:close/>
                <a:moveTo>
                  <a:pt x="402319" y="19575"/>
                </a:moveTo>
                <a:lnTo>
                  <a:pt x="402319" y="37575"/>
                </a:lnTo>
                <a:lnTo>
                  <a:pt x="438319" y="37575"/>
                </a:lnTo>
                <a:lnTo>
                  <a:pt x="438319" y="19575"/>
                </a:lnTo>
                <a:close/>
                <a:moveTo>
                  <a:pt x="350235" y="19575"/>
                </a:moveTo>
                <a:lnTo>
                  <a:pt x="350235" y="37575"/>
                </a:lnTo>
                <a:lnTo>
                  <a:pt x="386235" y="37575"/>
                </a:lnTo>
                <a:lnTo>
                  <a:pt x="386235" y="19575"/>
                </a:lnTo>
                <a:close/>
                <a:moveTo>
                  <a:pt x="298151" y="19575"/>
                </a:moveTo>
                <a:lnTo>
                  <a:pt x="298151" y="37575"/>
                </a:lnTo>
                <a:lnTo>
                  <a:pt x="334151" y="37575"/>
                </a:lnTo>
                <a:lnTo>
                  <a:pt x="334151" y="19575"/>
                </a:lnTo>
                <a:close/>
                <a:moveTo>
                  <a:pt x="246067" y="19575"/>
                </a:moveTo>
                <a:lnTo>
                  <a:pt x="246067" y="37575"/>
                </a:lnTo>
                <a:lnTo>
                  <a:pt x="282067" y="37575"/>
                </a:lnTo>
                <a:lnTo>
                  <a:pt x="282067" y="19575"/>
                </a:lnTo>
                <a:close/>
                <a:moveTo>
                  <a:pt x="193983" y="19575"/>
                </a:moveTo>
                <a:lnTo>
                  <a:pt x="193983" y="37575"/>
                </a:lnTo>
                <a:lnTo>
                  <a:pt x="229983" y="37575"/>
                </a:lnTo>
                <a:lnTo>
                  <a:pt x="229983" y="19575"/>
                </a:lnTo>
                <a:close/>
                <a:moveTo>
                  <a:pt x="141899" y="19575"/>
                </a:moveTo>
                <a:lnTo>
                  <a:pt x="141899" y="37575"/>
                </a:lnTo>
                <a:lnTo>
                  <a:pt x="177899" y="37575"/>
                </a:lnTo>
                <a:lnTo>
                  <a:pt x="177899" y="19575"/>
                </a:lnTo>
                <a:close/>
                <a:moveTo>
                  <a:pt x="89815" y="19575"/>
                </a:moveTo>
                <a:lnTo>
                  <a:pt x="89815" y="37575"/>
                </a:lnTo>
                <a:lnTo>
                  <a:pt x="125815" y="37575"/>
                </a:lnTo>
                <a:lnTo>
                  <a:pt x="125815" y="19575"/>
                </a:lnTo>
                <a:close/>
                <a:moveTo>
                  <a:pt x="37731" y="19575"/>
                </a:moveTo>
                <a:lnTo>
                  <a:pt x="37731" y="37575"/>
                </a:lnTo>
                <a:lnTo>
                  <a:pt x="73731" y="37575"/>
                </a:lnTo>
                <a:lnTo>
                  <a:pt x="73731" y="19575"/>
                </a:lnTo>
                <a:close/>
                <a:moveTo>
                  <a:pt x="0" y="0"/>
                </a:moveTo>
                <a:lnTo>
                  <a:pt x="1882304" y="0"/>
                </a:lnTo>
                <a:lnTo>
                  <a:pt x="1882304" y="1239158"/>
                </a:lnTo>
                <a:lnTo>
                  <a:pt x="0" y="1239158"/>
                </a:lnTo>
                <a:close/>
              </a:path>
            </a:pathLst>
          </a:custGeom>
          <a:solidFill>
            <a:schemeClr val="bg1">
              <a:lumMod val="65000"/>
            </a:schemeClr>
          </a:solidFill>
        </p:spPr>
        <p:txBody>
          <a:bodyPr rot="0" spcFirstLastPara="0" vertOverflow="overflow" horzOverflow="overflow" vert="horz" wrap="square" lIns="68580" tIns="34290" rIns="68580" bIns="34290" numCol="1" spcCol="0" rtlCol="0" fromWordArt="0" anchor="ctr" anchorCtr="0" forceAA="0" compatLnSpc="1">
            <a:normAutofit/>
          </a:bodyPr>
          <a:lstStyle/>
          <a:p>
            <a:pPr algn="just">
              <a:lnSpc>
                <a:spcPct val="130000"/>
              </a:lnSpc>
            </a:pPr>
            <a:endParaRPr lang="zh-CN" altLang="en-US" sz="1400" b="1" dirty="0" err="1">
              <a:solidFill>
                <a:srgbClr val="FFFFFF"/>
              </a:solidFill>
              <a:latin typeface="微软雅黑" panose="020B0503020204020204" pitchFamily="34" charset="-122"/>
              <a:ea typeface="微软雅黑" panose="020B0503020204020204" pitchFamily="34" charset="-122"/>
            </a:endParaRPr>
          </a:p>
        </p:txBody>
      </p:sp>
      <p:sp>
        <p:nvSpPr>
          <p:cNvPr id="14" name="矩形 40"/>
          <p:cNvSpPr/>
          <p:nvPr>
            <p:custDataLst>
              <p:tags r:id="rId3"/>
            </p:custDataLst>
          </p:nvPr>
        </p:nvSpPr>
        <p:spPr>
          <a:xfrm rot="558310">
            <a:off x="1619250" y="2258060"/>
            <a:ext cx="1791335" cy="440690"/>
          </a:xfrm>
          <a:custGeom>
            <a:avLst/>
            <a:gdLst>
              <a:gd name="connsiteX0" fmla="*/ 0 w 1939924"/>
              <a:gd name="connsiteY0" fmla="*/ 0 h 596900"/>
              <a:gd name="connsiteX1" fmla="*/ 1939924 w 1939924"/>
              <a:gd name="connsiteY1" fmla="*/ 0 h 596900"/>
              <a:gd name="connsiteX2" fmla="*/ 1939924 w 1939924"/>
              <a:gd name="connsiteY2" fmla="*/ 596900 h 596900"/>
              <a:gd name="connsiteX3" fmla="*/ 0 w 1939924"/>
              <a:gd name="connsiteY3" fmla="*/ 596900 h 596900"/>
              <a:gd name="connsiteX4" fmla="*/ 0 w 1939924"/>
              <a:gd name="connsiteY4" fmla="*/ 0 h 596900"/>
              <a:gd name="connsiteX0-1" fmla="*/ 69850 w 1939924"/>
              <a:gd name="connsiteY0-2" fmla="*/ 0 h 600075"/>
              <a:gd name="connsiteX1-3" fmla="*/ 1939924 w 1939924"/>
              <a:gd name="connsiteY1-4" fmla="*/ 3175 h 600075"/>
              <a:gd name="connsiteX2-5" fmla="*/ 1939924 w 1939924"/>
              <a:gd name="connsiteY2-6" fmla="*/ 600075 h 600075"/>
              <a:gd name="connsiteX3-7" fmla="*/ 0 w 1939924"/>
              <a:gd name="connsiteY3-8" fmla="*/ 600075 h 600075"/>
              <a:gd name="connsiteX4-9" fmla="*/ 69850 w 1939924"/>
              <a:gd name="connsiteY4-10" fmla="*/ 0 h 600075"/>
              <a:gd name="connsiteX0-11" fmla="*/ 69850 w 1939924"/>
              <a:gd name="connsiteY0-12" fmla="*/ 0 h 600075"/>
              <a:gd name="connsiteX1-13" fmla="*/ 1873249 w 1939924"/>
              <a:gd name="connsiteY1-14" fmla="*/ 9525 h 600075"/>
              <a:gd name="connsiteX2-15" fmla="*/ 1939924 w 1939924"/>
              <a:gd name="connsiteY2-16" fmla="*/ 600075 h 600075"/>
              <a:gd name="connsiteX3-17" fmla="*/ 0 w 1939924"/>
              <a:gd name="connsiteY3-18" fmla="*/ 600075 h 600075"/>
              <a:gd name="connsiteX4-19" fmla="*/ 69850 w 1939924"/>
              <a:gd name="connsiteY4-20" fmla="*/ 0 h 600075"/>
              <a:gd name="connsiteX0-21" fmla="*/ 69850 w 1939924"/>
              <a:gd name="connsiteY0-22" fmla="*/ 0 h 600075"/>
              <a:gd name="connsiteX1-23" fmla="*/ 1873249 w 1939924"/>
              <a:gd name="connsiteY1-24" fmla="*/ 9525 h 600075"/>
              <a:gd name="connsiteX2-25" fmla="*/ 1939924 w 1939924"/>
              <a:gd name="connsiteY2-26" fmla="*/ 600075 h 600075"/>
              <a:gd name="connsiteX3-27" fmla="*/ 945514 w 1939924"/>
              <a:gd name="connsiteY3-28" fmla="*/ 591186 h 600075"/>
              <a:gd name="connsiteX4-29" fmla="*/ 0 w 1939924"/>
              <a:gd name="connsiteY4-30" fmla="*/ 600075 h 600075"/>
              <a:gd name="connsiteX5" fmla="*/ 69850 w 1939924"/>
              <a:gd name="connsiteY5" fmla="*/ 0 h 600075"/>
              <a:gd name="connsiteX0-31" fmla="*/ 69850 w 1939924"/>
              <a:gd name="connsiteY0-32" fmla="*/ 0 h 600075"/>
              <a:gd name="connsiteX1-33" fmla="*/ 1873249 w 1939924"/>
              <a:gd name="connsiteY1-34" fmla="*/ 9525 h 600075"/>
              <a:gd name="connsiteX2-35" fmla="*/ 1939924 w 1939924"/>
              <a:gd name="connsiteY2-36" fmla="*/ 600075 h 600075"/>
              <a:gd name="connsiteX3-37" fmla="*/ 939164 w 1939924"/>
              <a:gd name="connsiteY3-38" fmla="*/ 527686 h 600075"/>
              <a:gd name="connsiteX4-39" fmla="*/ 0 w 1939924"/>
              <a:gd name="connsiteY4-40" fmla="*/ 600075 h 600075"/>
              <a:gd name="connsiteX5-41" fmla="*/ 69850 w 1939924"/>
              <a:gd name="connsiteY5-42" fmla="*/ 0 h 600075"/>
              <a:gd name="connsiteX0-43" fmla="*/ 69850 w 1939924"/>
              <a:gd name="connsiteY0-44" fmla="*/ 0 h 600075"/>
              <a:gd name="connsiteX1-45" fmla="*/ 1873249 w 1939924"/>
              <a:gd name="connsiteY1-46" fmla="*/ 9525 h 600075"/>
              <a:gd name="connsiteX2-47" fmla="*/ 1939924 w 1939924"/>
              <a:gd name="connsiteY2-48" fmla="*/ 600075 h 600075"/>
              <a:gd name="connsiteX3-49" fmla="*/ 916939 w 1939924"/>
              <a:gd name="connsiteY3-50" fmla="*/ 480061 h 600075"/>
              <a:gd name="connsiteX4-51" fmla="*/ 0 w 1939924"/>
              <a:gd name="connsiteY4-52" fmla="*/ 600075 h 600075"/>
              <a:gd name="connsiteX5-53" fmla="*/ 69850 w 1939924"/>
              <a:gd name="connsiteY5-54" fmla="*/ 0 h 600075"/>
              <a:gd name="connsiteX0-55" fmla="*/ 69850 w 1939924"/>
              <a:gd name="connsiteY0-56" fmla="*/ 0 h 600075"/>
              <a:gd name="connsiteX1-57" fmla="*/ 1873249 w 1939924"/>
              <a:gd name="connsiteY1-58" fmla="*/ 9525 h 600075"/>
              <a:gd name="connsiteX2-59" fmla="*/ 1939924 w 1939924"/>
              <a:gd name="connsiteY2-60" fmla="*/ 600075 h 600075"/>
              <a:gd name="connsiteX3-61" fmla="*/ 916939 w 1939924"/>
              <a:gd name="connsiteY3-62" fmla="*/ 438786 h 600075"/>
              <a:gd name="connsiteX4-63" fmla="*/ 0 w 1939924"/>
              <a:gd name="connsiteY4-64" fmla="*/ 600075 h 600075"/>
              <a:gd name="connsiteX5-65" fmla="*/ 69850 w 1939924"/>
              <a:gd name="connsiteY5-66" fmla="*/ 0 h 600075"/>
              <a:gd name="connsiteX0-67" fmla="*/ 69850 w 1939924"/>
              <a:gd name="connsiteY0-68" fmla="*/ 0 h 600075"/>
              <a:gd name="connsiteX1-69" fmla="*/ 1892299 w 1939924"/>
              <a:gd name="connsiteY1-70" fmla="*/ 9525 h 600075"/>
              <a:gd name="connsiteX2-71" fmla="*/ 1939924 w 1939924"/>
              <a:gd name="connsiteY2-72" fmla="*/ 600075 h 600075"/>
              <a:gd name="connsiteX3-73" fmla="*/ 916939 w 1939924"/>
              <a:gd name="connsiteY3-74" fmla="*/ 438786 h 600075"/>
              <a:gd name="connsiteX4-75" fmla="*/ 0 w 1939924"/>
              <a:gd name="connsiteY4-76" fmla="*/ 600075 h 600075"/>
              <a:gd name="connsiteX5-77" fmla="*/ 69850 w 1939924"/>
              <a:gd name="connsiteY5-78" fmla="*/ 0 h 600075"/>
              <a:gd name="connsiteX0-79" fmla="*/ 50800 w 1939924"/>
              <a:gd name="connsiteY0-80" fmla="*/ 0 h 596900"/>
              <a:gd name="connsiteX1-81" fmla="*/ 1892299 w 1939924"/>
              <a:gd name="connsiteY1-82" fmla="*/ 6350 h 596900"/>
              <a:gd name="connsiteX2-83" fmla="*/ 1939924 w 1939924"/>
              <a:gd name="connsiteY2-84" fmla="*/ 596900 h 596900"/>
              <a:gd name="connsiteX3-85" fmla="*/ 916939 w 1939924"/>
              <a:gd name="connsiteY3-86" fmla="*/ 435611 h 596900"/>
              <a:gd name="connsiteX4-87" fmla="*/ 0 w 1939924"/>
              <a:gd name="connsiteY4-88" fmla="*/ 596900 h 596900"/>
              <a:gd name="connsiteX5-89" fmla="*/ 50800 w 1939924"/>
              <a:gd name="connsiteY5-90" fmla="*/ 0 h 596900"/>
              <a:gd name="connsiteX0-91" fmla="*/ 50800 w 1939924"/>
              <a:gd name="connsiteY0-92" fmla="*/ 0 h 596900"/>
              <a:gd name="connsiteX1-93" fmla="*/ 1892299 w 1939924"/>
              <a:gd name="connsiteY1-94" fmla="*/ 6350 h 596900"/>
              <a:gd name="connsiteX2-95" fmla="*/ 1939924 w 1939924"/>
              <a:gd name="connsiteY2-96" fmla="*/ 596900 h 596900"/>
              <a:gd name="connsiteX3-97" fmla="*/ 916939 w 1939924"/>
              <a:gd name="connsiteY3-98" fmla="*/ 489324 h 596900"/>
              <a:gd name="connsiteX4-99" fmla="*/ 0 w 1939924"/>
              <a:gd name="connsiteY4-100" fmla="*/ 596900 h 596900"/>
              <a:gd name="connsiteX5-101" fmla="*/ 50800 w 1939924"/>
              <a:gd name="connsiteY5-102" fmla="*/ 0 h 596900"/>
            </a:gdLst>
            <a:ahLst/>
            <a:cxnLst>
              <a:cxn ang="0">
                <a:pos x="connsiteX0-91" y="connsiteY0-92"/>
              </a:cxn>
              <a:cxn ang="0">
                <a:pos x="connsiteX1-93" y="connsiteY1-94"/>
              </a:cxn>
              <a:cxn ang="0">
                <a:pos x="connsiteX2-95" y="connsiteY2-96"/>
              </a:cxn>
              <a:cxn ang="0">
                <a:pos x="connsiteX3-97" y="connsiteY3-98"/>
              </a:cxn>
              <a:cxn ang="0">
                <a:pos x="connsiteX4-99" y="connsiteY4-100"/>
              </a:cxn>
              <a:cxn ang="0">
                <a:pos x="connsiteX5-101" y="connsiteY5-102"/>
              </a:cxn>
            </a:cxnLst>
            <a:rect l="l" t="t" r="r" b="b"/>
            <a:pathLst>
              <a:path w="1939924" h="596900">
                <a:moveTo>
                  <a:pt x="50800" y="0"/>
                </a:moveTo>
                <a:lnTo>
                  <a:pt x="1892299" y="6350"/>
                </a:lnTo>
                <a:lnTo>
                  <a:pt x="1939924" y="596900"/>
                </a:lnTo>
                <a:lnTo>
                  <a:pt x="916939" y="489324"/>
                </a:lnTo>
                <a:lnTo>
                  <a:pt x="0" y="596900"/>
                </a:lnTo>
                <a:lnTo>
                  <a:pt x="50800" y="0"/>
                </a:lnTo>
                <a:close/>
              </a:path>
            </a:pathLst>
          </a:custGeom>
          <a:gradFill flip="none" rotWithShape="1">
            <a:gsLst>
              <a:gs pos="0">
                <a:srgbClr val="979A9C">
                  <a:alpha val="30000"/>
                </a:srgbClr>
              </a:gs>
              <a:gs pos="100000">
                <a:srgbClr val="979A9C"/>
              </a:gs>
            </a:gsLst>
            <a:lin ang="16200000" scaled="1"/>
            <a:tileRect/>
          </a:gradFill>
        </p:spPr>
        <p:txBody>
          <a:bodyPr rot="0" spcFirstLastPara="0" vertOverflow="overflow" horzOverflow="overflow" vert="horz" wrap="square" lIns="68580" tIns="34290" rIns="68580" bIns="34290" numCol="1" spcCol="0" rtlCol="0" fromWordArt="0" anchor="ctr" anchorCtr="0" forceAA="0" compatLnSpc="1">
            <a:normAutofit/>
          </a:bodyPr>
          <a:lstStyle/>
          <a:p>
            <a:pPr algn="just">
              <a:lnSpc>
                <a:spcPct val="130000"/>
              </a:lnSpc>
            </a:pPr>
            <a:endParaRPr lang="zh-CN" altLang="en-US" sz="1400" b="1" dirty="0" err="1">
              <a:solidFill>
                <a:srgbClr val="FFFFFF"/>
              </a:solidFill>
              <a:latin typeface="微软雅黑" panose="020B0503020204020204" pitchFamily="34" charset="-122"/>
              <a:ea typeface="微软雅黑" panose="020B0503020204020204" pitchFamily="34" charset="-122"/>
            </a:endParaRPr>
          </a:p>
        </p:txBody>
      </p:sp>
      <p:sp>
        <p:nvSpPr>
          <p:cNvPr id="40" name="任意多边形 39"/>
          <p:cNvSpPr/>
          <p:nvPr>
            <p:custDataLst>
              <p:tags r:id="rId4"/>
            </p:custDataLst>
          </p:nvPr>
        </p:nvSpPr>
        <p:spPr>
          <a:xfrm rot="558310">
            <a:off x="1685925" y="1741170"/>
            <a:ext cx="1767205" cy="939165"/>
          </a:xfrm>
          <a:custGeom>
            <a:avLst/>
            <a:gdLst>
              <a:gd name="connsiteX0" fmla="*/ 1808573 w 1882304"/>
              <a:gd name="connsiteY0" fmla="*/ 19575 h 1239158"/>
              <a:gd name="connsiteX1" fmla="*/ 1808573 w 1882304"/>
              <a:gd name="connsiteY1" fmla="*/ 37575 h 1239158"/>
              <a:gd name="connsiteX2" fmla="*/ 1844573 w 1882304"/>
              <a:gd name="connsiteY2" fmla="*/ 37575 h 1239158"/>
              <a:gd name="connsiteX3" fmla="*/ 1844573 w 1882304"/>
              <a:gd name="connsiteY3" fmla="*/ 19575 h 1239158"/>
              <a:gd name="connsiteX4" fmla="*/ 1756503 w 1882304"/>
              <a:gd name="connsiteY4" fmla="*/ 19575 h 1239158"/>
              <a:gd name="connsiteX5" fmla="*/ 1756503 w 1882304"/>
              <a:gd name="connsiteY5" fmla="*/ 37575 h 1239158"/>
              <a:gd name="connsiteX6" fmla="*/ 1792503 w 1882304"/>
              <a:gd name="connsiteY6" fmla="*/ 37575 h 1239158"/>
              <a:gd name="connsiteX7" fmla="*/ 1792503 w 1882304"/>
              <a:gd name="connsiteY7" fmla="*/ 19575 h 1239158"/>
              <a:gd name="connsiteX8" fmla="*/ 1704419 w 1882304"/>
              <a:gd name="connsiteY8" fmla="*/ 19575 h 1239158"/>
              <a:gd name="connsiteX9" fmla="*/ 1704419 w 1882304"/>
              <a:gd name="connsiteY9" fmla="*/ 37575 h 1239158"/>
              <a:gd name="connsiteX10" fmla="*/ 1740419 w 1882304"/>
              <a:gd name="connsiteY10" fmla="*/ 37575 h 1239158"/>
              <a:gd name="connsiteX11" fmla="*/ 1740419 w 1882304"/>
              <a:gd name="connsiteY11" fmla="*/ 19575 h 1239158"/>
              <a:gd name="connsiteX12" fmla="*/ 1652335 w 1882304"/>
              <a:gd name="connsiteY12" fmla="*/ 19575 h 1239158"/>
              <a:gd name="connsiteX13" fmla="*/ 1652335 w 1882304"/>
              <a:gd name="connsiteY13" fmla="*/ 37575 h 1239158"/>
              <a:gd name="connsiteX14" fmla="*/ 1688335 w 1882304"/>
              <a:gd name="connsiteY14" fmla="*/ 37575 h 1239158"/>
              <a:gd name="connsiteX15" fmla="*/ 1688335 w 1882304"/>
              <a:gd name="connsiteY15" fmla="*/ 19575 h 1239158"/>
              <a:gd name="connsiteX16" fmla="*/ 1600251 w 1882304"/>
              <a:gd name="connsiteY16" fmla="*/ 19575 h 1239158"/>
              <a:gd name="connsiteX17" fmla="*/ 1600251 w 1882304"/>
              <a:gd name="connsiteY17" fmla="*/ 37575 h 1239158"/>
              <a:gd name="connsiteX18" fmla="*/ 1636251 w 1882304"/>
              <a:gd name="connsiteY18" fmla="*/ 37575 h 1239158"/>
              <a:gd name="connsiteX19" fmla="*/ 1636251 w 1882304"/>
              <a:gd name="connsiteY19" fmla="*/ 19575 h 1239158"/>
              <a:gd name="connsiteX20" fmla="*/ 1548167 w 1882304"/>
              <a:gd name="connsiteY20" fmla="*/ 19575 h 1239158"/>
              <a:gd name="connsiteX21" fmla="*/ 1548167 w 1882304"/>
              <a:gd name="connsiteY21" fmla="*/ 37575 h 1239158"/>
              <a:gd name="connsiteX22" fmla="*/ 1584167 w 1882304"/>
              <a:gd name="connsiteY22" fmla="*/ 37575 h 1239158"/>
              <a:gd name="connsiteX23" fmla="*/ 1584167 w 1882304"/>
              <a:gd name="connsiteY23" fmla="*/ 19575 h 1239158"/>
              <a:gd name="connsiteX24" fmla="*/ 1496083 w 1882304"/>
              <a:gd name="connsiteY24" fmla="*/ 19575 h 1239158"/>
              <a:gd name="connsiteX25" fmla="*/ 1496083 w 1882304"/>
              <a:gd name="connsiteY25" fmla="*/ 37575 h 1239158"/>
              <a:gd name="connsiteX26" fmla="*/ 1532083 w 1882304"/>
              <a:gd name="connsiteY26" fmla="*/ 37575 h 1239158"/>
              <a:gd name="connsiteX27" fmla="*/ 1532083 w 1882304"/>
              <a:gd name="connsiteY27" fmla="*/ 19575 h 1239158"/>
              <a:gd name="connsiteX28" fmla="*/ 1443999 w 1882304"/>
              <a:gd name="connsiteY28" fmla="*/ 19575 h 1239158"/>
              <a:gd name="connsiteX29" fmla="*/ 1443999 w 1882304"/>
              <a:gd name="connsiteY29" fmla="*/ 37575 h 1239158"/>
              <a:gd name="connsiteX30" fmla="*/ 1479999 w 1882304"/>
              <a:gd name="connsiteY30" fmla="*/ 37575 h 1239158"/>
              <a:gd name="connsiteX31" fmla="*/ 1479999 w 1882304"/>
              <a:gd name="connsiteY31" fmla="*/ 19575 h 1239158"/>
              <a:gd name="connsiteX32" fmla="*/ 1391915 w 1882304"/>
              <a:gd name="connsiteY32" fmla="*/ 19575 h 1239158"/>
              <a:gd name="connsiteX33" fmla="*/ 1391915 w 1882304"/>
              <a:gd name="connsiteY33" fmla="*/ 37575 h 1239158"/>
              <a:gd name="connsiteX34" fmla="*/ 1427915 w 1882304"/>
              <a:gd name="connsiteY34" fmla="*/ 37575 h 1239158"/>
              <a:gd name="connsiteX35" fmla="*/ 1427915 w 1882304"/>
              <a:gd name="connsiteY35" fmla="*/ 19575 h 1239158"/>
              <a:gd name="connsiteX36" fmla="*/ 1339831 w 1882304"/>
              <a:gd name="connsiteY36" fmla="*/ 19575 h 1239158"/>
              <a:gd name="connsiteX37" fmla="*/ 1339831 w 1882304"/>
              <a:gd name="connsiteY37" fmla="*/ 37575 h 1239158"/>
              <a:gd name="connsiteX38" fmla="*/ 1375831 w 1882304"/>
              <a:gd name="connsiteY38" fmla="*/ 37575 h 1239158"/>
              <a:gd name="connsiteX39" fmla="*/ 1375831 w 1882304"/>
              <a:gd name="connsiteY39" fmla="*/ 19575 h 1239158"/>
              <a:gd name="connsiteX40" fmla="*/ 1287747 w 1882304"/>
              <a:gd name="connsiteY40" fmla="*/ 19575 h 1239158"/>
              <a:gd name="connsiteX41" fmla="*/ 1287747 w 1882304"/>
              <a:gd name="connsiteY41" fmla="*/ 37575 h 1239158"/>
              <a:gd name="connsiteX42" fmla="*/ 1323747 w 1882304"/>
              <a:gd name="connsiteY42" fmla="*/ 37575 h 1239158"/>
              <a:gd name="connsiteX43" fmla="*/ 1323747 w 1882304"/>
              <a:gd name="connsiteY43" fmla="*/ 19575 h 1239158"/>
              <a:gd name="connsiteX44" fmla="*/ 1235663 w 1882304"/>
              <a:gd name="connsiteY44" fmla="*/ 19575 h 1239158"/>
              <a:gd name="connsiteX45" fmla="*/ 1235663 w 1882304"/>
              <a:gd name="connsiteY45" fmla="*/ 37575 h 1239158"/>
              <a:gd name="connsiteX46" fmla="*/ 1271663 w 1882304"/>
              <a:gd name="connsiteY46" fmla="*/ 37575 h 1239158"/>
              <a:gd name="connsiteX47" fmla="*/ 1271663 w 1882304"/>
              <a:gd name="connsiteY47" fmla="*/ 19575 h 1239158"/>
              <a:gd name="connsiteX48" fmla="*/ 1183579 w 1882304"/>
              <a:gd name="connsiteY48" fmla="*/ 19575 h 1239158"/>
              <a:gd name="connsiteX49" fmla="*/ 1183579 w 1882304"/>
              <a:gd name="connsiteY49" fmla="*/ 37575 h 1239158"/>
              <a:gd name="connsiteX50" fmla="*/ 1219579 w 1882304"/>
              <a:gd name="connsiteY50" fmla="*/ 37575 h 1239158"/>
              <a:gd name="connsiteX51" fmla="*/ 1219579 w 1882304"/>
              <a:gd name="connsiteY51" fmla="*/ 19575 h 1239158"/>
              <a:gd name="connsiteX52" fmla="*/ 1131495 w 1882304"/>
              <a:gd name="connsiteY52" fmla="*/ 19575 h 1239158"/>
              <a:gd name="connsiteX53" fmla="*/ 1131495 w 1882304"/>
              <a:gd name="connsiteY53" fmla="*/ 37575 h 1239158"/>
              <a:gd name="connsiteX54" fmla="*/ 1167495 w 1882304"/>
              <a:gd name="connsiteY54" fmla="*/ 37575 h 1239158"/>
              <a:gd name="connsiteX55" fmla="*/ 1167495 w 1882304"/>
              <a:gd name="connsiteY55" fmla="*/ 19575 h 1239158"/>
              <a:gd name="connsiteX56" fmla="*/ 1079411 w 1882304"/>
              <a:gd name="connsiteY56" fmla="*/ 19575 h 1239158"/>
              <a:gd name="connsiteX57" fmla="*/ 1079411 w 1882304"/>
              <a:gd name="connsiteY57" fmla="*/ 37575 h 1239158"/>
              <a:gd name="connsiteX58" fmla="*/ 1115411 w 1882304"/>
              <a:gd name="connsiteY58" fmla="*/ 37575 h 1239158"/>
              <a:gd name="connsiteX59" fmla="*/ 1115411 w 1882304"/>
              <a:gd name="connsiteY59" fmla="*/ 19575 h 1239158"/>
              <a:gd name="connsiteX60" fmla="*/ 1027327 w 1882304"/>
              <a:gd name="connsiteY60" fmla="*/ 19575 h 1239158"/>
              <a:gd name="connsiteX61" fmla="*/ 1027327 w 1882304"/>
              <a:gd name="connsiteY61" fmla="*/ 37575 h 1239158"/>
              <a:gd name="connsiteX62" fmla="*/ 1063327 w 1882304"/>
              <a:gd name="connsiteY62" fmla="*/ 37575 h 1239158"/>
              <a:gd name="connsiteX63" fmla="*/ 1063327 w 1882304"/>
              <a:gd name="connsiteY63" fmla="*/ 19575 h 1239158"/>
              <a:gd name="connsiteX64" fmla="*/ 975243 w 1882304"/>
              <a:gd name="connsiteY64" fmla="*/ 19575 h 1239158"/>
              <a:gd name="connsiteX65" fmla="*/ 975243 w 1882304"/>
              <a:gd name="connsiteY65" fmla="*/ 37575 h 1239158"/>
              <a:gd name="connsiteX66" fmla="*/ 1011243 w 1882304"/>
              <a:gd name="connsiteY66" fmla="*/ 37575 h 1239158"/>
              <a:gd name="connsiteX67" fmla="*/ 1011243 w 1882304"/>
              <a:gd name="connsiteY67" fmla="*/ 19575 h 1239158"/>
              <a:gd name="connsiteX68" fmla="*/ 923159 w 1882304"/>
              <a:gd name="connsiteY68" fmla="*/ 19575 h 1239158"/>
              <a:gd name="connsiteX69" fmla="*/ 923159 w 1882304"/>
              <a:gd name="connsiteY69" fmla="*/ 37575 h 1239158"/>
              <a:gd name="connsiteX70" fmla="*/ 959159 w 1882304"/>
              <a:gd name="connsiteY70" fmla="*/ 37575 h 1239158"/>
              <a:gd name="connsiteX71" fmla="*/ 959159 w 1882304"/>
              <a:gd name="connsiteY71" fmla="*/ 19575 h 1239158"/>
              <a:gd name="connsiteX72" fmla="*/ 871075 w 1882304"/>
              <a:gd name="connsiteY72" fmla="*/ 19575 h 1239158"/>
              <a:gd name="connsiteX73" fmla="*/ 871075 w 1882304"/>
              <a:gd name="connsiteY73" fmla="*/ 37575 h 1239158"/>
              <a:gd name="connsiteX74" fmla="*/ 907075 w 1882304"/>
              <a:gd name="connsiteY74" fmla="*/ 37575 h 1239158"/>
              <a:gd name="connsiteX75" fmla="*/ 907075 w 1882304"/>
              <a:gd name="connsiteY75" fmla="*/ 19575 h 1239158"/>
              <a:gd name="connsiteX76" fmla="*/ 818991 w 1882304"/>
              <a:gd name="connsiteY76" fmla="*/ 19575 h 1239158"/>
              <a:gd name="connsiteX77" fmla="*/ 818991 w 1882304"/>
              <a:gd name="connsiteY77" fmla="*/ 37575 h 1239158"/>
              <a:gd name="connsiteX78" fmla="*/ 854991 w 1882304"/>
              <a:gd name="connsiteY78" fmla="*/ 37575 h 1239158"/>
              <a:gd name="connsiteX79" fmla="*/ 854991 w 1882304"/>
              <a:gd name="connsiteY79" fmla="*/ 19575 h 1239158"/>
              <a:gd name="connsiteX80" fmla="*/ 766907 w 1882304"/>
              <a:gd name="connsiteY80" fmla="*/ 19575 h 1239158"/>
              <a:gd name="connsiteX81" fmla="*/ 766907 w 1882304"/>
              <a:gd name="connsiteY81" fmla="*/ 37575 h 1239158"/>
              <a:gd name="connsiteX82" fmla="*/ 802907 w 1882304"/>
              <a:gd name="connsiteY82" fmla="*/ 37575 h 1239158"/>
              <a:gd name="connsiteX83" fmla="*/ 802907 w 1882304"/>
              <a:gd name="connsiteY83" fmla="*/ 19575 h 1239158"/>
              <a:gd name="connsiteX84" fmla="*/ 714823 w 1882304"/>
              <a:gd name="connsiteY84" fmla="*/ 19575 h 1239158"/>
              <a:gd name="connsiteX85" fmla="*/ 714823 w 1882304"/>
              <a:gd name="connsiteY85" fmla="*/ 37575 h 1239158"/>
              <a:gd name="connsiteX86" fmla="*/ 750823 w 1882304"/>
              <a:gd name="connsiteY86" fmla="*/ 37575 h 1239158"/>
              <a:gd name="connsiteX87" fmla="*/ 750823 w 1882304"/>
              <a:gd name="connsiteY87" fmla="*/ 19575 h 1239158"/>
              <a:gd name="connsiteX88" fmla="*/ 662739 w 1882304"/>
              <a:gd name="connsiteY88" fmla="*/ 19575 h 1239158"/>
              <a:gd name="connsiteX89" fmla="*/ 662739 w 1882304"/>
              <a:gd name="connsiteY89" fmla="*/ 37575 h 1239158"/>
              <a:gd name="connsiteX90" fmla="*/ 698739 w 1882304"/>
              <a:gd name="connsiteY90" fmla="*/ 37575 h 1239158"/>
              <a:gd name="connsiteX91" fmla="*/ 698739 w 1882304"/>
              <a:gd name="connsiteY91" fmla="*/ 19575 h 1239158"/>
              <a:gd name="connsiteX92" fmla="*/ 610655 w 1882304"/>
              <a:gd name="connsiteY92" fmla="*/ 19575 h 1239158"/>
              <a:gd name="connsiteX93" fmla="*/ 610655 w 1882304"/>
              <a:gd name="connsiteY93" fmla="*/ 37575 h 1239158"/>
              <a:gd name="connsiteX94" fmla="*/ 646655 w 1882304"/>
              <a:gd name="connsiteY94" fmla="*/ 37575 h 1239158"/>
              <a:gd name="connsiteX95" fmla="*/ 646655 w 1882304"/>
              <a:gd name="connsiteY95" fmla="*/ 19575 h 1239158"/>
              <a:gd name="connsiteX96" fmla="*/ 558571 w 1882304"/>
              <a:gd name="connsiteY96" fmla="*/ 19575 h 1239158"/>
              <a:gd name="connsiteX97" fmla="*/ 558571 w 1882304"/>
              <a:gd name="connsiteY97" fmla="*/ 37575 h 1239158"/>
              <a:gd name="connsiteX98" fmla="*/ 594571 w 1882304"/>
              <a:gd name="connsiteY98" fmla="*/ 37575 h 1239158"/>
              <a:gd name="connsiteX99" fmla="*/ 594571 w 1882304"/>
              <a:gd name="connsiteY99" fmla="*/ 19575 h 1239158"/>
              <a:gd name="connsiteX100" fmla="*/ 506487 w 1882304"/>
              <a:gd name="connsiteY100" fmla="*/ 19575 h 1239158"/>
              <a:gd name="connsiteX101" fmla="*/ 506487 w 1882304"/>
              <a:gd name="connsiteY101" fmla="*/ 37575 h 1239158"/>
              <a:gd name="connsiteX102" fmla="*/ 542487 w 1882304"/>
              <a:gd name="connsiteY102" fmla="*/ 37575 h 1239158"/>
              <a:gd name="connsiteX103" fmla="*/ 542487 w 1882304"/>
              <a:gd name="connsiteY103" fmla="*/ 19575 h 1239158"/>
              <a:gd name="connsiteX104" fmla="*/ 454403 w 1882304"/>
              <a:gd name="connsiteY104" fmla="*/ 19575 h 1239158"/>
              <a:gd name="connsiteX105" fmla="*/ 454403 w 1882304"/>
              <a:gd name="connsiteY105" fmla="*/ 37575 h 1239158"/>
              <a:gd name="connsiteX106" fmla="*/ 490403 w 1882304"/>
              <a:gd name="connsiteY106" fmla="*/ 37575 h 1239158"/>
              <a:gd name="connsiteX107" fmla="*/ 490403 w 1882304"/>
              <a:gd name="connsiteY107" fmla="*/ 19575 h 1239158"/>
              <a:gd name="connsiteX108" fmla="*/ 402319 w 1882304"/>
              <a:gd name="connsiteY108" fmla="*/ 19575 h 1239158"/>
              <a:gd name="connsiteX109" fmla="*/ 402319 w 1882304"/>
              <a:gd name="connsiteY109" fmla="*/ 37575 h 1239158"/>
              <a:gd name="connsiteX110" fmla="*/ 438319 w 1882304"/>
              <a:gd name="connsiteY110" fmla="*/ 37575 h 1239158"/>
              <a:gd name="connsiteX111" fmla="*/ 438319 w 1882304"/>
              <a:gd name="connsiteY111" fmla="*/ 19575 h 1239158"/>
              <a:gd name="connsiteX112" fmla="*/ 350235 w 1882304"/>
              <a:gd name="connsiteY112" fmla="*/ 19575 h 1239158"/>
              <a:gd name="connsiteX113" fmla="*/ 350235 w 1882304"/>
              <a:gd name="connsiteY113" fmla="*/ 37575 h 1239158"/>
              <a:gd name="connsiteX114" fmla="*/ 386235 w 1882304"/>
              <a:gd name="connsiteY114" fmla="*/ 37575 h 1239158"/>
              <a:gd name="connsiteX115" fmla="*/ 386235 w 1882304"/>
              <a:gd name="connsiteY115" fmla="*/ 19575 h 1239158"/>
              <a:gd name="connsiteX116" fmla="*/ 298151 w 1882304"/>
              <a:gd name="connsiteY116" fmla="*/ 19575 h 1239158"/>
              <a:gd name="connsiteX117" fmla="*/ 298151 w 1882304"/>
              <a:gd name="connsiteY117" fmla="*/ 37575 h 1239158"/>
              <a:gd name="connsiteX118" fmla="*/ 334151 w 1882304"/>
              <a:gd name="connsiteY118" fmla="*/ 37575 h 1239158"/>
              <a:gd name="connsiteX119" fmla="*/ 334151 w 1882304"/>
              <a:gd name="connsiteY119" fmla="*/ 19575 h 1239158"/>
              <a:gd name="connsiteX120" fmla="*/ 246067 w 1882304"/>
              <a:gd name="connsiteY120" fmla="*/ 19575 h 1239158"/>
              <a:gd name="connsiteX121" fmla="*/ 246067 w 1882304"/>
              <a:gd name="connsiteY121" fmla="*/ 37575 h 1239158"/>
              <a:gd name="connsiteX122" fmla="*/ 282067 w 1882304"/>
              <a:gd name="connsiteY122" fmla="*/ 37575 h 1239158"/>
              <a:gd name="connsiteX123" fmla="*/ 282067 w 1882304"/>
              <a:gd name="connsiteY123" fmla="*/ 19575 h 1239158"/>
              <a:gd name="connsiteX124" fmla="*/ 193983 w 1882304"/>
              <a:gd name="connsiteY124" fmla="*/ 19575 h 1239158"/>
              <a:gd name="connsiteX125" fmla="*/ 193983 w 1882304"/>
              <a:gd name="connsiteY125" fmla="*/ 37575 h 1239158"/>
              <a:gd name="connsiteX126" fmla="*/ 229983 w 1882304"/>
              <a:gd name="connsiteY126" fmla="*/ 37575 h 1239158"/>
              <a:gd name="connsiteX127" fmla="*/ 229983 w 1882304"/>
              <a:gd name="connsiteY127" fmla="*/ 19575 h 1239158"/>
              <a:gd name="connsiteX128" fmla="*/ 141899 w 1882304"/>
              <a:gd name="connsiteY128" fmla="*/ 19575 h 1239158"/>
              <a:gd name="connsiteX129" fmla="*/ 141899 w 1882304"/>
              <a:gd name="connsiteY129" fmla="*/ 37575 h 1239158"/>
              <a:gd name="connsiteX130" fmla="*/ 177899 w 1882304"/>
              <a:gd name="connsiteY130" fmla="*/ 37575 h 1239158"/>
              <a:gd name="connsiteX131" fmla="*/ 177899 w 1882304"/>
              <a:gd name="connsiteY131" fmla="*/ 19575 h 1239158"/>
              <a:gd name="connsiteX132" fmla="*/ 89815 w 1882304"/>
              <a:gd name="connsiteY132" fmla="*/ 19575 h 1239158"/>
              <a:gd name="connsiteX133" fmla="*/ 89815 w 1882304"/>
              <a:gd name="connsiteY133" fmla="*/ 37575 h 1239158"/>
              <a:gd name="connsiteX134" fmla="*/ 125815 w 1882304"/>
              <a:gd name="connsiteY134" fmla="*/ 37575 h 1239158"/>
              <a:gd name="connsiteX135" fmla="*/ 125815 w 1882304"/>
              <a:gd name="connsiteY135" fmla="*/ 19575 h 1239158"/>
              <a:gd name="connsiteX136" fmla="*/ 37731 w 1882304"/>
              <a:gd name="connsiteY136" fmla="*/ 19575 h 1239158"/>
              <a:gd name="connsiteX137" fmla="*/ 37731 w 1882304"/>
              <a:gd name="connsiteY137" fmla="*/ 37575 h 1239158"/>
              <a:gd name="connsiteX138" fmla="*/ 73731 w 1882304"/>
              <a:gd name="connsiteY138" fmla="*/ 37575 h 1239158"/>
              <a:gd name="connsiteX139" fmla="*/ 73731 w 1882304"/>
              <a:gd name="connsiteY139" fmla="*/ 19575 h 1239158"/>
              <a:gd name="connsiteX140" fmla="*/ 0 w 1882304"/>
              <a:gd name="connsiteY140" fmla="*/ 0 h 1239158"/>
              <a:gd name="connsiteX141" fmla="*/ 1882304 w 1882304"/>
              <a:gd name="connsiteY141" fmla="*/ 0 h 1239158"/>
              <a:gd name="connsiteX142" fmla="*/ 1882304 w 1882304"/>
              <a:gd name="connsiteY142" fmla="*/ 1239158 h 1239158"/>
              <a:gd name="connsiteX143" fmla="*/ 0 w 1882304"/>
              <a:gd name="connsiteY143" fmla="*/ 1239158 h 123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882304" h="1239158">
                <a:moveTo>
                  <a:pt x="1808573" y="19575"/>
                </a:moveTo>
                <a:lnTo>
                  <a:pt x="1808573" y="37575"/>
                </a:lnTo>
                <a:lnTo>
                  <a:pt x="1844573" y="37575"/>
                </a:lnTo>
                <a:lnTo>
                  <a:pt x="1844573" y="19575"/>
                </a:lnTo>
                <a:close/>
                <a:moveTo>
                  <a:pt x="1756503" y="19575"/>
                </a:moveTo>
                <a:lnTo>
                  <a:pt x="1756503" y="37575"/>
                </a:lnTo>
                <a:lnTo>
                  <a:pt x="1792503" y="37575"/>
                </a:lnTo>
                <a:lnTo>
                  <a:pt x="1792503" y="19575"/>
                </a:lnTo>
                <a:close/>
                <a:moveTo>
                  <a:pt x="1704419" y="19575"/>
                </a:moveTo>
                <a:lnTo>
                  <a:pt x="1704419" y="37575"/>
                </a:lnTo>
                <a:lnTo>
                  <a:pt x="1740419" y="37575"/>
                </a:lnTo>
                <a:lnTo>
                  <a:pt x="1740419" y="19575"/>
                </a:lnTo>
                <a:close/>
                <a:moveTo>
                  <a:pt x="1652335" y="19575"/>
                </a:moveTo>
                <a:lnTo>
                  <a:pt x="1652335" y="37575"/>
                </a:lnTo>
                <a:lnTo>
                  <a:pt x="1688335" y="37575"/>
                </a:lnTo>
                <a:lnTo>
                  <a:pt x="1688335" y="19575"/>
                </a:lnTo>
                <a:close/>
                <a:moveTo>
                  <a:pt x="1600251" y="19575"/>
                </a:moveTo>
                <a:lnTo>
                  <a:pt x="1600251" y="37575"/>
                </a:lnTo>
                <a:lnTo>
                  <a:pt x="1636251" y="37575"/>
                </a:lnTo>
                <a:lnTo>
                  <a:pt x="1636251" y="19575"/>
                </a:lnTo>
                <a:close/>
                <a:moveTo>
                  <a:pt x="1548167" y="19575"/>
                </a:moveTo>
                <a:lnTo>
                  <a:pt x="1548167" y="37575"/>
                </a:lnTo>
                <a:lnTo>
                  <a:pt x="1584167" y="37575"/>
                </a:lnTo>
                <a:lnTo>
                  <a:pt x="1584167" y="19575"/>
                </a:lnTo>
                <a:close/>
                <a:moveTo>
                  <a:pt x="1496083" y="19575"/>
                </a:moveTo>
                <a:lnTo>
                  <a:pt x="1496083" y="37575"/>
                </a:lnTo>
                <a:lnTo>
                  <a:pt x="1532083" y="37575"/>
                </a:lnTo>
                <a:lnTo>
                  <a:pt x="1532083" y="19575"/>
                </a:lnTo>
                <a:close/>
                <a:moveTo>
                  <a:pt x="1443999" y="19575"/>
                </a:moveTo>
                <a:lnTo>
                  <a:pt x="1443999" y="37575"/>
                </a:lnTo>
                <a:lnTo>
                  <a:pt x="1479999" y="37575"/>
                </a:lnTo>
                <a:lnTo>
                  <a:pt x="1479999" y="19575"/>
                </a:lnTo>
                <a:close/>
                <a:moveTo>
                  <a:pt x="1391915" y="19575"/>
                </a:moveTo>
                <a:lnTo>
                  <a:pt x="1391915" y="37575"/>
                </a:lnTo>
                <a:lnTo>
                  <a:pt x="1427915" y="37575"/>
                </a:lnTo>
                <a:lnTo>
                  <a:pt x="1427915" y="19575"/>
                </a:lnTo>
                <a:close/>
                <a:moveTo>
                  <a:pt x="1339831" y="19575"/>
                </a:moveTo>
                <a:lnTo>
                  <a:pt x="1339831" y="37575"/>
                </a:lnTo>
                <a:lnTo>
                  <a:pt x="1375831" y="37575"/>
                </a:lnTo>
                <a:lnTo>
                  <a:pt x="1375831" y="19575"/>
                </a:lnTo>
                <a:close/>
                <a:moveTo>
                  <a:pt x="1287747" y="19575"/>
                </a:moveTo>
                <a:lnTo>
                  <a:pt x="1287747" y="37575"/>
                </a:lnTo>
                <a:lnTo>
                  <a:pt x="1323747" y="37575"/>
                </a:lnTo>
                <a:lnTo>
                  <a:pt x="1323747" y="19575"/>
                </a:lnTo>
                <a:close/>
                <a:moveTo>
                  <a:pt x="1235663" y="19575"/>
                </a:moveTo>
                <a:lnTo>
                  <a:pt x="1235663" y="37575"/>
                </a:lnTo>
                <a:lnTo>
                  <a:pt x="1271663" y="37575"/>
                </a:lnTo>
                <a:lnTo>
                  <a:pt x="1271663" y="19575"/>
                </a:lnTo>
                <a:close/>
                <a:moveTo>
                  <a:pt x="1183579" y="19575"/>
                </a:moveTo>
                <a:lnTo>
                  <a:pt x="1183579" y="37575"/>
                </a:lnTo>
                <a:lnTo>
                  <a:pt x="1219579" y="37575"/>
                </a:lnTo>
                <a:lnTo>
                  <a:pt x="1219579" y="19575"/>
                </a:lnTo>
                <a:close/>
                <a:moveTo>
                  <a:pt x="1131495" y="19575"/>
                </a:moveTo>
                <a:lnTo>
                  <a:pt x="1131495" y="37575"/>
                </a:lnTo>
                <a:lnTo>
                  <a:pt x="1167495" y="37575"/>
                </a:lnTo>
                <a:lnTo>
                  <a:pt x="1167495" y="19575"/>
                </a:lnTo>
                <a:close/>
                <a:moveTo>
                  <a:pt x="1079411" y="19575"/>
                </a:moveTo>
                <a:lnTo>
                  <a:pt x="1079411" y="37575"/>
                </a:lnTo>
                <a:lnTo>
                  <a:pt x="1115411" y="37575"/>
                </a:lnTo>
                <a:lnTo>
                  <a:pt x="1115411" y="19575"/>
                </a:lnTo>
                <a:close/>
                <a:moveTo>
                  <a:pt x="1027327" y="19575"/>
                </a:moveTo>
                <a:lnTo>
                  <a:pt x="1027327" y="37575"/>
                </a:lnTo>
                <a:lnTo>
                  <a:pt x="1063327" y="37575"/>
                </a:lnTo>
                <a:lnTo>
                  <a:pt x="1063327" y="19575"/>
                </a:lnTo>
                <a:close/>
                <a:moveTo>
                  <a:pt x="975243" y="19575"/>
                </a:moveTo>
                <a:lnTo>
                  <a:pt x="975243" y="37575"/>
                </a:lnTo>
                <a:lnTo>
                  <a:pt x="1011243" y="37575"/>
                </a:lnTo>
                <a:lnTo>
                  <a:pt x="1011243" y="19575"/>
                </a:lnTo>
                <a:close/>
                <a:moveTo>
                  <a:pt x="923159" y="19575"/>
                </a:moveTo>
                <a:lnTo>
                  <a:pt x="923159" y="37575"/>
                </a:lnTo>
                <a:lnTo>
                  <a:pt x="959159" y="37575"/>
                </a:lnTo>
                <a:lnTo>
                  <a:pt x="959159" y="19575"/>
                </a:lnTo>
                <a:close/>
                <a:moveTo>
                  <a:pt x="871075" y="19575"/>
                </a:moveTo>
                <a:lnTo>
                  <a:pt x="871075" y="37575"/>
                </a:lnTo>
                <a:lnTo>
                  <a:pt x="907075" y="37575"/>
                </a:lnTo>
                <a:lnTo>
                  <a:pt x="907075" y="19575"/>
                </a:lnTo>
                <a:close/>
                <a:moveTo>
                  <a:pt x="818991" y="19575"/>
                </a:moveTo>
                <a:lnTo>
                  <a:pt x="818991" y="37575"/>
                </a:lnTo>
                <a:lnTo>
                  <a:pt x="854991" y="37575"/>
                </a:lnTo>
                <a:lnTo>
                  <a:pt x="854991" y="19575"/>
                </a:lnTo>
                <a:close/>
                <a:moveTo>
                  <a:pt x="766907" y="19575"/>
                </a:moveTo>
                <a:lnTo>
                  <a:pt x="766907" y="37575"/>
                </a:lnTo>
                <a:lnTo>
                  <a:pt x="802907" y="37575"/>
                </a:lnTo>
                <a:lnTo>
                  <a:pt x="802907" y="19575"/>
                </a:lnTo>
                <a:close/>
                <a:moveTo>
                  <a:pt x="714823" y="19575"/>
                </a:moveTo>
                <a:lnTo>
                  <a:pt x="714823" y="37575"/>
                </a:lnTo>
                <a:lnTo>
                  <a:pt x="750823" y="37575"/>
                </a:lnTo>
                <a:lnTo>
                  <a:pt x="750823" y="19575"/>
                </a:lnTo>
                <a:close/>
                <a:moveTo>
                  <a:pt x="662739" y="19575"/>
                </a:moveTo>
                <a:lnTo>
                  <a:pt x="662739" y="37575"/>
                </a:lnTo>
                <a:lnTo>
                  <a:pt x="698739" y="37575"/>
                </a:lnTo>
                <a:lnTo>
                  <a:pt x="698739" y="19575"/>
                </a:lnTo>
                <a:close/>
                <a:moveTo>
                  <a:pt x="610655" y="19575"/>
                </a:moveTo>
                <a:lnTo>
                  <a:pt x="610655" y="37575"/>
                </a:lnTo>
                <a:lnTo>
                  <a:pt x="646655" y="37575"/>
                </a:lnTo>
                <a:lnTo>
                  <a:pt x="646655" y="19575"/>
                </a:lnTo>
                <a:close/>
                <a:moveTo>
                  <a:pt x="558571" y="19575"/>
                </a:moveTo>
                <a:lnTo>
                  <a:pt x="558571" y="37575"/>
                </a:lnTo>
                <a:lnTo>
                  <a:pt x="594571" y="37575"/>
                </a:lnTo>
                <a:lnTo>
                  <a:pt x="594571" y="19575"/>
                </a:lnTo>
                <a:close/>
                <a:moveTo>
                  <a:pt x="506487" y="19575"/>
                </a:moveTo>
                <a:lnTo>
                  <a:pt x="506487" y="37575"/>
                </a:lnTo>
                <a:lnTo>
                  <a:pt x="542487" y="37575"/>
                </a:lnTo>
                <a:lnTo>
                  <a:pt x="542487" y="19575"/>
                </a:lnTo>
                <a:close/>
                <a:moveTo>
                  <a:pt x="454403" y="19575"/>
                </a:moveTo>
                <a:lnTo>
                  <a:pt x="454403" y="37575"/>
                </a:lnTo>
                <a:lnTo>
                  <a:pt x="490403" y="37575"/>
                </a:lnTo>
                <a:lnTo>
                  <a:pt x="490403" y="19575"/>
                </a:lnTo>
                <a:close/>
                <a:moveTo>
                  <a:pt x="402319" y="19575"/>
                </a:moveTo>
                <a:lnTo>
                  <a:pt x="402319" y="37575"/>
                </a:lnTo>
                <a:lnTo>
                  <a:pt x="438319" y="37575"/>
                </a:lnTo>
                <a:lnTo>
                  <a:pt x="438319" y="19575"/>
                </a:lnTo>
                <a:close/>
                <a:moveTo>
                  <a:pt x="350235" y="19575"/>
                </a:moveTo>
                <a:lnTo>
                  <a:pt x="350235" y="37575"/>
                </a:lnTo>
                <a:lnTo>
                  <a:pt x="386235" y="37575"/>
                </a:lnTo>
                <a:lnTo>
                  <a:pt x="386235" y="19575"/>
                </a:lnTo>
                <a:close/>
                <a:moveTo>
                  <a:pt x="298151" y="19575"/>
                </a:moveTo>
                <a:lnTo>
                  <a:pt x="298151" y="37575"/>
                </a:lnTo>
                <a:lnTo>
                  <a:pt x="334151" y="37575"/>
                </a:lnTo>
                <a:lnTo>
                  <a:pt x="334151" y="19575"/>
                </a:lnTo>
                <a:close/>
                <a:moveTo>
                  <a:pt x="246067" y="19575"/>
                </a:moveTo>
                <a:lnTo>
                  <a:pt x="246067" y="37575"/>
                </a:lnTo>
                <a:lnTo>
                  <a:pt x="282067" y="37575"/>
                </a:lnTo>
                <a:lnTo>
                  <a:pt x="282067" y="19575"/>
                </a:lnTo>
                <a:close/>
                <a:moveTo>
                  <a:pt x="193983" y="19575"/>
                </a:moveTo>
                <a:lnTo>
                  <a:pt x="193983" y="37575"/>
                </a:lnTo>
                <a:lnTo>
                  <a:pt x="229983" y="37575"/>
                </a:lnTo>
                <a:lnTo>
                  <a:pt x="229983" y="19575"/>
                </a:lnTo>
                <a:close/>
                <a:moveTo>
                  <a:pt x="141899" y="19575"/>
                </a:moveTo>
                <a:lnTo>
                  <a:pt x="141899" y="37575"/>
                </a:lnTo>
                <a:lnTo>
                  <a:pt x="177899" y="37575"/>
                </a:lnTo>
                <a:lnTo>
                  <a:pt x="177899" y="19575"/>
                </a:lnTo>
                <a:close/>
                <a:moveTo>
                  <a:pt x="89815" y="19575"/>
                </a:moveTo>
                <a:lnTo>
                  <a:pt x="89815" y="37575"/>
                </a:lnTo>
                <a:lnTo>
                  <a:pt x="125815" y="37575"/>
                </a:lnTo>
                <a:lnTo>
                  <a:pt x="125815" y="19575"/>
                </a:lnTo>
                <a:close/>
                <a:moveTo>
                  <a:pt x="37731" y="19575"/>
                </a:moveTo>
                <a:lnTo>
                  <a:pt x="37731" y="37575"/>
                </a:lnTo>
                <a:lnTo>
                  <a:pt x="73731" y="37575"/>
                </a:lnTo>
                <a:lnTo>
                  <a:pt x="73731" y="19575"/>
                </a:lnTo>
                <a:close/>
                <a:moveTo>
                  <a:pt x="0" y="0"/>
                </a:moveTo>
                <a:lnTo>
                  <a:pt x="1882304" y="0"/>
                </a:lnTo>
                <a:lnTo>
                  <a:pt x="1882304" y="1239158"/>
                </a:lnTo>
                <a:lnTo>
                  <a:pt x="0" y="1239158"/>
                </a:lnTo>
                <a:close/>
              </a:path>
            </a:pathLst>
          </a:custGeom>
          <a:solidFill>
            <a:schemeClr val="bg1"/>
          </a:solidFill>
        </p:spPr>
        <p:txBody>
          <a:bodyPr rot="0" spcFirstLastPara="0" vertOverflow="overflow" horzOverflow="overflow" vert="horz" wrap="square" lIns="68580" tIns="34290" rIns="68580" bIns="34290" numCol="1" spcCol="0" rtlCol="0" fromWordArt="0" anchor="ctr" anchorCtr="0" forceAA="0" compatLnSpc="1">
            <a:normAutofit/>
          </a:bodyPr>
          <a:lstStyle/>
          <a:p>
            <a:pPr marL="0" lvl="0" indent="0" algn="just">
              <a:lnSpc>
                <a:spcPct val="130000"/>
              </a:lnSpc>
              <a:spcBef>
                <a:spcPts val="0"/>
              </a:spcBef>
              <a:spcAft>
                <a:spcPts val="0"/>
              </a:spcAft>
              <a:buSzPct val="100000"/>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查找危险因素，预测可能出现的事故</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8" name="任意多边形 17"/>
          <p:cNvSpPr/>
          <p:nvPr>
            <p:custDataLst>
              <p:tags r:id="rId5"/>
            </p:custDataLst>
          </p:nvPr>
        </p:nvSpPr>
        <p:spPr>
          <a:xfrm rot="20809479">
            <a:off x="4754245" y="1687195"/>
            <a:ext cx="1767205" cy="903605"/>
          </a:xfrm>
          <a:custGeom>
            <a:avLst/>
            <a:gdLst>
              <a:gd name="connsiteX0" fmla="*/ 1808573 w 1882304"/>
              <a:gd name="connsiteY0" fmla="*/ 19575 h 1239158"/>
              <a:gd name="connsiteX1" fmla="*/ 1808573 w 1882304"/>
              <a:gd name="connsiteY1" fmla="*/ 37575 h 1239158"/>
              <a:gd name="connsiteX2" fmla="*/ 1844573 w 1882304"/>
              <a:gd name="connsiteY2" fmla="*/ 37575 h 1239158"/>
              <a:gd name="connsiteX3" fmla="*/ 1844573 w 1882304"/>
              <a:gd name="connsiteY3" fmla="*/ 19575 h 1239158"/>
              <a:gd name="connsiteX4" fmla="*/ 1756503 w 1882304"/>
              <a:gd name="connsiteY4" fmla="*/ 19575 h 1239158"/>
              <a:gd name="connsiteX5" fmla="*/ 1756503 w 1882304"/>
              <a:gd name="connsiteY5" fmla="*/ 37575 h 1239158"/>
              <a:gd name="connsiteX6" fmla="*/ 1792503 w 1882304"/>
              <a:gd name="connsiteY6" fmla="*/ 37575 h 1239158"/>
              <a:gd name="connsiteX7" fmla="*/ 1792503 w 1882304"/>
              <a:gd name="connsiteY7" fmla="*/ 19575 h 1239158"/>
              <a:gd name="connsiteX8" fmla="*/ 1704419 w 1882304"/>
              <a:gd name="connsiteY8" fmla="*/ 19575 h 1239158"/>
              <a:gd name="connsiteX9" fmla="*/ 1704419 w 1882304"/>
              <a:gd name="connsiteY9" fmla="*/ 37575 h 1239158"/>
              <a:gd name="connsiteX10" fmla="*/ 1740419 w 1882304"/>
              <a:gd name="connsiteY10" fmla="*/ 37575 h 1239158"/>
              <a:gd name="connsiteX11" fmla="*/ 1740419 w 1882304"/>
              <a:gd name="connsiteY11" fmla="*/ 19575 h 1239158"/>
              <a:gd name="connsiteX12" fmla="*/ 1652335 w 1882304"/>
              <a:gd name="connsiteY12" fmla="*/ 19575 h 1239158"/>
              <a:gd name="connsiteX13" fmla="*/ 1652335 w 1882304"/>
              <a:gd name="connsiteY13" fmla="*/ 37575 h 1239158"/>
              <a:gd name="connsiteX14" fmla="*/ 1688335 w 1882304"/>
              <a:gd name="connsiteY14" fmla="*/ 37575 h 1239158"/>
              <a:gd name="connsiteX15" fmla="*/ 1688335 w 1882304"/>
              <a:gd name="connsiteY15" fmla="*/ 19575 h 1239158"/>
              <a:gd name="connsiteX16" fmla="*/ 1600251 w 1882304"/>
              <a:gd name="connsiteY16" fmla="*/ 19575 h 1239158"/>
              <a:gd name="connsiteX17" fmla="*/ 1600251 w 1882304"/>
              <a:gd name="connsiteY17" fmla="*/ 37575 h 1239158"/>
              <a:gd name="connsiteX18" fmla="*/ 1636251 w 1882304"/>
              <a:gd name="connsiteY18" fmla="*/ 37575 h 1239158"/>
              <a:gd name="connsiteX19" fmla="*/ 1636251 w 1882304"/>
              <a:gd name="connsiteY19" fmla="*/ 19575 h 1239158"/>
              <a:gd name="connsiteX20" fmla="*/ 1548167 w 1882304"/>
              <a:gd name="connsiteY20" fmla="*/ 19575 h 1239158"/>
              <a:gd name="connsiteX21" fmla="*/ 1548167 w 1882304"/>
              <a:gd name="connsiteY21" fmla="*/ 37575 h 1239158"/>
              <a:gd name="connsiteX22" fmla="*/ 1584167 w 1882304"/>
              <a:gd name="connsiteY22" fmla="*/ 37575 h 1239158"/>
              <a:gd name="connsiteX23" fmla="*/ 1584167 w 1882304"/>
              <a:gd name="connsiteY23" fmla="*/ 19575 h 1239158"/>
              <a:gd name="connsiteX24" fmla="*/ 1496083 w 1882304"/>
              <a:gd name="connsiteY24" fmla="*/ 19575 h 1239158"/>
              <a:gd name="connsiteX25" fmla="*/ 1496083 w 1882304"/>
              <a:gd name="connsiteY25" fmla="*/ 37575 h 1239158"/>
              <a:gd name="connsiteX26" fmla="*/ 1532083 w 1882304"/>
              <a:gd name="connsiteY26" fmla="*/ 37575 h 1239158"/>
              <a:gd name="connsiteX27" fmla="*/ 1532083 w 1882304"/>
              <a:gd name="connsiteY27" fmla="*/ 19575 h 1239158"/>
              <a:gd name="connsiteX28" fmla="*/ 1443999 w 1882304"/>
              <a:gd name="connsiteY28" fmla="*/ 19575 h 1239158"/>
              <a:gd name="connsiteX29" fmla="*/ 1443999 w 1882304"/>
              <a:gd name="connsiteY29" fmla="*/ 37575 h 1239158"/>
              <a:gd name="connsiteX30" fmla="*/ 1479999 w 1882304"/>
              <a:gd name="connsiteY30" fmla="*/ 37575 h 1239158"/>
              <a:gd name="connsiteX31" fmla="*/ 1479999 w 1882304"/>
              <a:gd name="connsiteY31" fmla="*/ 19575 h 1239158"/>
              <a:gd name="connsiteX32" fmla="*/ 1391915 w 1882304"/>
              <a:gd name="connsiteY32" fmla="*/ 19575 h 1239158"/>
              <a:gd name="connsiteX33" fmla="*/ 1391915 w 1882304"/>
              <a:gd name="connsiteY33" fmla="*/ 37575 h 1239158"/>
              <a:gd name="connsiteX34" fmla="*/ 1427915 w 1882304"/>
              <a:gd name="connsiteY34" fmla="*/ 37575 h 1239158"/>
              <a:gd name="connsiteX35" fmla="*/ 1427915 w 1882304"/>
              <a:gd name="connsiteY35" fmla="*/ 19575 h 1239158"/>
              <a:gd name="connsiteX36" fmla="*/ 1339831 w 1882304"/>
              <a:gd name="connsiteY36" fmla="*/ 19575 h 1239158"/>
              <a:gd name="connsiteX37" fmla="*/ 1339831 w 1882304"/>
              <a:gd name="connsiteY37" fmla="*/ 37575 h 1239158"/>
              <a:gd name="connsiteX38" fmla="*/ 1375831 w 1882304"/>
              <a:gd name="connsiteY38" fmla="*/ 37575 h 1239158"/>
              <a:gd name="connsiteX39" fmla="*/ 1375831 w 1882304"/>
              <a:gd name="connsiteY39" fmla="*/ 19575 h 1239158"/>
              <a:gd name="connsiteX40" fmla="*/ 1287747 w 1882304"/>
              <a:gd name="connsiteY40" fmla="*/ 19575 h 1239158"/>
              <a:gd name="connsiteX41" fmla="*/ 1287747 w 1882304"/>
              <a:gd name="connsiteY41" fmla="*/ 37575 h 1239158"/>
              <a:gd name="connsiteX42" fmla="*/ 1323747 w 1882304"/>
              <a:gd name="connsiteY42" fmla="*/ 37575 h 1239158"/>
              <a:gd name="connsiteX43" fmla="*/ 1323747 w 1882304"/>
              <a:gd name="connsiteY43" fmla="*/ 19575 h 1239158"/>
              <a:gd name="connsiteX44" fmla="*/ 1235663 w 1882304"/>
              <a:gd name="connsiteY44" fmla="*/ 19575 h 1239158"/>
              <a:gd name="connsiteX45" fmla="*/ 1235663 w 1882304"/>
              <a:gd name="connsiteY45" fmla="*/ 37575 h 1239158"/>
              <a:gd name="connsiteX46" fmla="*/ 1271663 w 1882304"/>
              <a:gd name="connsiteY46" fmla="*/ 37575 h 1239158"/>
              <a:gd name="connsiteX47" fmla="*/ 1271663 w 1882304"/>
              <a:gd name="connsiteY47" fmla="*/ 19575 h 1239158"/>
              <a:gd name="connsiteX48" fmla="*/ 1183579 w 1882304"/>
              <a:gd name="connsiteY48" fmla="*/ 19575 h 1239158"/>
              <a:gd name="connsiteX49" fmla="*/ 1183579 w 1882304"/>
              <a:gd name="connsiteY49" fmla="*/ 37575 h 1239158"/>
              <a:gd name="connsiteX50" fmla="*/ 1219579 w 1882304"/>
              <a:gd name="connsiteY50" fmla="*/ 37575 h 1239158"/>
              <a:gd name="connsiteX51" fmla="*/ 1219579 w 1882304"/>
              <a:gd name="connsiteY51" fmla="*/ 19575 h 1239158"/>
              <a:gd name="connsiteX52" fmla="*/ 1131495 w 1882304"/>
              <a:gd name="connsiteY52" fmla="*/ 19575 h 1239158"/>
              <a:gd name="connsiteX53" fmla="*/ 1131495 w 1882304"/>
              <a:gd name="connsiteY53" fmla="*/ 37575 h 1239158"/>
              <a:gd name="connsiteX54" fmla="*/ 1167495 w 1882304"/>
              <a:gd name="connsiteY54" fmla="*/ 37575 h 1239158"/>
              <a:gd name="connsiteX55" fmla="*/ 1167495 w 1882304"/>
              <a:gd name="connsiteY55" fmla="*/ 19575 h 1239158"/>
              <a:gd name="connsiteX56" fmla="*/ 1079411 w 1882304"/>
              <a:gd name="connsiteY56" fmla="*/ 19575 h 1239158"/>
              <a:gd name="connsiteX57" fmla="*/ 1079411 w 1882304"/>
              <a:gd name="connsiteY57" fmla="*/ 37575 h 1239158"/>
              <a:gd name="connsiteX58" fmla="*/ 1115411 w 1882304"/>
              <a:gd name="connsiteY58" fmla="*/ 37575 h 1239158"/>
              <a:gd name="connsiteX59" fmla="*/ 1115411 w 1882304"/>
              <a:gd name="connsiteY59" fmla="*/ 19575 h 1239158"/>
              <a:gd name="connsiteX60" fmla="*/ 1027327 w 1882304"/>
              <a:gd name="connsiteY60" fmla="*/ 19575 h 1239158"/>
              <a:gd name="connsiteX61" fmla="*/ 1027327 w 1882304"/>
              <a:gd name="connsiteY61" fmla="*/ 37575 h 1239158"/>
              <a:gd name="connsiteX62" fmla="*/ 1063327 w 1882304"/>
              <a:gd name="connsiteY62" fmla="*/ 37575 h 1239158"/>
              <a:gd name="connsiteX63" fmla="*/ 1063327 w 1882304"/>
              <a:gd name="connsiteY63" fmla="*/ 19575 h 1239158"/>
              <a:gd name="connsiteX64" fmla="*/ 975243 w 1882304"/>
              <a:gd name="connsiteY64" fmla="*/ 19575 h 1239158"/>
              <a:gd name="connsiteX65" fmla="*/ 975243 w 1882304"/>
              <a:gd name="connsiteY65" fmla="*/ 37575 h 1239158"/>
              <a:gd name="connsiteX66" fmla="*/ 1011243 w 1882304"/>
              <a:gd name="connsiteY66" fmla="*/ 37575 h 1239158"/>
              <a:gd name="connsiteX67" fmla="*/ 1011243 w 1882304"/>
              <a:gd name="connsiteY67" fmla="*/ 19575 h 1239158"/>
              <a:gd name="connsiteX68" fmla="*/ 923159 w 1882304"/>
              <a:gd name="connsiteY68" fmla="*/ 19575 h 1239158"/>
              <a:gd name="connsiteX69" fmla="*/ 923159 w 1882304"/>
              <a:gd name="connsiteY69" fmla="*/ 37575 h 1239158"/>
              <a:gd name="connsiteX70" fmla="*/ 959159 w 1882304"/>
              <a:gd name="connsiteY70" fmla="*/ 37575 h 1239158"/>
              <a:gd name="connsiteX71" fmla="*/ 959159 w 1882304"/>
              <a:gd name="connsiteY71" fmla="*/ 19575 h 1239158"/>
              <a:gd name="connsiteX72" fmla="*/ 871075 w 1882304"/>
              <a:gd name="connsiteY72" fmla="*/ 19575 h 1239158"/>
              <a:gd name="connsiteX73" fmla="*/ 871075 w 1882304"/>
              <a:gd name="connsiteY73" fmla="*/ 37575 h 1239158"/>
              <a:gd name="connsiteX74" fmla="*/ 907075 w 1882304"/>
              <a:gd name="connsiteY74" fmla="*/ 37575 h 1239158"/>
              <a:gd name="connsiteX75" fmla="*/ 907075 w 1882304"/>
              <a:gd name="connsiteY75" fmla="*/ 19575 h 1239158"/>
              <a:gd name="connsiteX76" fmla="*/ 818991 w 1882304"/>
              <a:gd name="connsiteY76" fmla="*/ 19575 h 1239158"/>
              <a:gd name="connsiteX77" fmla="*/ 818991 w 1882304"/>
              <a:gd name="connsiteY77" fmla="*/ 37575 h 1239158"/>
              <a:gd name="connsiteX78" fmla="*/ 854991 w 1882304"/>
              <a:gd name="connsiteY78" fmla="*/ 37575 h 1239158"/>
              <a:gd name="connsiteX79" fmla="*/ 854991 w 1882304"/>
              <a:gd name="connsiteY79" fmla="*/ 19575 h 1239158"/>
              <a:gd name="connsiteX80" fmla="*/ 766907 w 1882304"/>
              <a:gd name="connsiteY80" fmla="*/ 19575 h 1239158"/>
              <a:gd name="connsiteX81" fmla="*/ 766907 w 1882304"/>
              <a:gd name="connsiteY81" fmla="*/ 37575 h 1239158"/>
              <a:gd name="connsiteX82" fmla="*/ 802907 w 1882304"/>
              <a:gd name="connsiteY82" fmla="*/ 37575 h 1239158"/>
              <a:gd name="connsiteX83" fmla="*/ 802907 w 1882304"/>
              <a:gd name="connsiteY83" fmla="*/ 19575 h 1239158"/>
              <a:gd name="connsiteX84" fmla="*/ 714823 w 1882304"/>
              <a:gd name="connsiteY84" fmla="*/ 19575 h 1239158"/>
              <a:gd name="connsiteX85" fmla="*/ 714823 w 1882304"/>
              <a:gd name="connsiteY85" fmla="*/ 37575 h 1239158"/>
              <a:gd name="connsiteX86" fmla="*/ 750823 w 1882304"/>
              <a:gd name="connsiteY86" fmla="*/ 37575 h 1239158"/>
              <a:gd name="connsiteX87" fmla="*/ 750823 w 1882304"/>
              <a:gd name="connsiteY87" fmla="*/ 19575 h 1239158"/>
              <a:gd name="connsiteX88" fmla="*/ 662739 w 1882304"/>
              <a:gd name="connsiteY88" fmla="*/ 19575 h 1239158"/>
              <a:gd name="connsiteX89" fmla="*/ 662739 w 1882304"/>
              <a:gd name="connsiteY89" fmla="*/ 37575 h 1239158"/>
              <a:gd name="connsiteX90" fmla="*/ 698739 w 1882304"/>
              <a:gd name="connsiteY90" fmla="*/ 37575 h 1239158"/>
              <a:gd name="connsiteX91" fmla="*/ 698739 w 1882304"/>
              <a:gd name="connsiteY91" fmla="*/ 19575 h 1239158"/>
              <a:gd name="connsiteX92" fmla="*/ 610655 w 1882304"/>
              <a:gd name="connsiteY92" fmla="*/ 19575 h 1239158"/>
              <a:gd name="connsiteX93" fmla="*/ 610655 w 1882304"/>
              <a:gd name="connsiteY93" fmla="*/ 37575 h 1239158"/>
              <a:gd name="connsiteX94" fmla="*/ 646655 w 1882304"/>
              <a:gd name="connsiteY94" fmla="*/ 37575 h 1239158"/>
              <a:gd name="connsiteX95" fmla="*/ 646655 w 1882304"/>
              <a:gd name="connsiteY95" fmla="*/ 19575 h 1239158"/>
              <a:gd name="connsiteX96" fmla="*/ 558571 w 1882304"/>
              <a:gd name="connsiteY96" fmla="*/ 19575 h 1239158"/>
              <a:gd name="connsiteX97" fmla="*/ 558571 w 1882304"/>
              <a:gd name="connsiteY97" fmla="*/ 37575 h 1239158"/>
              <a:gd name="connsiteX98" fmla="*/ 594571 w 1882304"/>
              <a:gd name="connsiteY98" fmla="*/ 37575 h 1239158"/>
              <a:gd name="connsiteX99" fmla="*/ 594571 w 1882304"/>
              <a:gd name="connsiteY99" fmla="*/ 19575 h 1239158"/>
              <a:gd name="connsiteX100" fmla="*/ 506487 w 1882304"/>
              <a:gd name="connsiteY100" fmla="*/ 19575 h 1239158"/>
              <a:gd name="connsiteX101" fmla="*/ 506487 w 1882304"/>
              <a:gd name="connsiteY101" fmla="*/ 37575 h 1239158"/>
              <a:gd name="connsiteX102" fmla="*/ 542487 w 1882304"/>
              <a:gd name="connsiteY102" fmla="*/ 37575 h 1239158"/>
              <a:gd name="connsiteX103" fmla="*/ 542487 w 1882304"/>
              <a:gd name="connsiteY103" fmla="*/ 19575 h 1239158"/>
              <a:gd name="connsiteX104" fmla="*/ 454403 w 1882304"/>
              <a:gd name="connsiteY104" fmla="*/ 19575 h 1239158"/>
              <a:gd name="connsiteX105" fmla="*/ 454403 w 1882304"/>
              <a:gd name="connsiteY105" fmla="*/ 37575 h 1239158"/>
              <a:gd name="connsiteX106" fmla="*/ 490403 w 1882304"/>
              <a:gd name="connsiteY106" fmla="*/ 37575 h 1239158"/>
              <a:gd name="connsiteX107" fmla="*/ 490403 w 1882304"/>
              <a:gd name="connsiteY107" fmla="*/ 19575 h 1239158"/>
              <a:gd name="connsiteX108" fmla="*/ 402319 w 1882304"/>
              <a:gd name="connsiteY108" fmla="*/ 19575 h 1239158"/>
              <a:gd name="connsiteX109" fmla="*/ 402319 w 1882304"/>
              <a:gd name="connsiteY109" fmla="*/ 37575 h 1239158"/>
              <a:gd name="connsiteX110" fmla="*/ 438319 w 1882304"/>
              <a:gd name="connsiteY110" fmla="*/ 37575 h 1239158"/>
              <a:gd name="connsiteX111" fmla="*/ 438319 w 1882304"/>
              <a:gd name="connsiteY111" fmla="*/ 19575 h 1239158"/>
              <a:gd name="connsiteX112" fmla="*/ 350235 w 1882304"/>
              <a:gd name="connsiteY112" fmla="*/ 19575 h 1239158"/>
              <a:gd name="connsiteX113" fmla="*/ 350235 w 1882304"/>
              <a:gd name="connsiteY113" fmla="*/ 37575 h 1239158"/>
              <a:gd name="connsiteX114" fmla="*/ 386235 w 1882304"/>
              <a:gd name="connsiteY114" fmla="*/ 37575 h 1239158"/>
              <a:gd name="connsiteX115" fmla="*/ 386235 w 1882304"/>
              <a:gd name="connsiteY115" fmla="*/ 19575 h 1239158"/>
              <a:gd name="connsiteX116" fmla="*/ 298151 w 1882304"/>
              <a:gd name="connsiteY116" fmla="*/ 19575 h 1239158"/>
              <a:gd name="connsiteX117" fmla="*/ 298151 w 1882304"/>
              <a:gd name="connsiteY117" fmla="*/ 37575 h 1239158"/>
              <a:gd name="connsiteX118" fmla="*/ 334151 w 1882304"/>
              <a:gd name="connsiteY118" fmla="*/ 37575 h 1239158"/>
              <a:gd name="connsiteX119" fmla="*/ 334151 w 1882304"/>
              <a:gd name="connsiteY119" fmla="*/ 19575 h 1239158"/>
              <a:gd name="connsiteX120" fmla="*/ 246067 w 1882304"/>
              <a:gd name="connsiteY120" fmla="*/ 19575 h 1239158"/>
              <a:gd name="connsiteX121" fmla="*/ 246067 w 1882304"/>
              <a:gd name="connsiteY121" fmla="*/ 37575 h 1239158"/>
              <a:gd name="connsiteX122" fmla="*/ 282067 w 1882304"/>
              <a:gd name="connsiteY122" fmla="*/ 37575 h 1239158"/>
              <a:gd name="connsiteX123" fmla="*/ 282067 w 1882304"/>
              <a:gd name="connsiteY123" fmla="*/ 19575 h 1239158"/>
              <a:gd name="connsiteX124" fmla="*/ 193983 w 1882304"/>
              <a:gd name="connsiteY124" fmla="*/ 19575 h 1239158"/>
              <a:gd name="connsiteX125" fmla="*/ 193983 w 1882304"/>
              <a:gd name="connsiteY125" fmla="*/ 37575 h 1239158"/>
              <a:gd name="connsiteX126" fmla="*/ 229983 w 1882304"/>
              <a:gd name="connsiteY126" fmla="*/ 37575 h 1239158"/>
              <a:gd name="connsiteX127" fmla="*/ 229983 w 1882304"/>
              <a:gd name="connsiteY127" fmla="*/ 19575 h 1239158"/>
              <a:gd name="connsiteX128" fmla="*/ 141899 w 1882304"/>
              <a:gd name="connsiteY128" fmla="*/ 19575 h 1239158"/>
              <a:gd name="connsiteX129" fmla="*/ 141899 w 1882304"/>
              <a:gd name="connsiteY129" fmla="*/ 37575 h 1239158"/>
              <a:gd name="connsiteX130" fmla="*/ 177899 w 1882304"/>
              <a:gd name="connsiteY130" fmla="*/ 37575 h 1239158"/>
              <a:gd name="connsiteX131" fmla="*/ 177899 w 1882304"/>
              <a:gd name="connsiteY131" fmla="*/ 19575 h 1239158"/>
              <a:gd name="connsiteX132" fmla="*/ 89815 w 1882304"/>
              <a:gd name="connsiteY132" fmla="*/ 19575 h 1239158"/>
              <a:gd name="connsiteX133" fmla="*/ 89815 w 1882304"/>
              <a:gd name="connsiteY133" fmla="*/ 37575 h 1239158"/>
              <a:gd name="connsiteX134" fmla="*/ 125815 w 1882304"/>
              <a:gd name="connsiteY134" fmla="*/ 37575 h 1239158"/>
              <a:gd name="connsiteX135" fmla="*/ 125815 w 1882304"/>
              <a:gd name="connsiteY135" fmla="*/ 19575 h 1239158"/>
              <a:gd name="connsiteX136" fmla="*/ 37731 w 1882304"/>
              <a:gd name="connsiteY136" fmla="*/ 19575 h 1239158"/>
              <a:gd name="connsiteX137" fmla="*/ 37731 w 1882304"/>
              <a:gd name="connsiteY137" fmla="*/ 37575 h 1239158"/>
              <a:gd name="connsiteX138" fmla="*/ 73731 w 1882304"/>
              <a:gd name="connsiteY138" fmla="*/ 37575 h 1239158"/>
              <a:gd name="connsiteX139" fmla="*/ 73731 w 1882304"/>
              <a:gd name="connsiteY139" fmla="*/ 19575 h 1239158"/>
              <a:gd name="connsiteX140" fmla="*/ 0 w 1882304"/>
              <a:gd name="connsiteY140" fmla="*/ 0 h 1239158"/>
              <a:gd name="connsiteX141" fmla="*/ 1882304 w 1882304"/>
              <a:gd name="connsiteY141" fmla="*/ 0 h 1239158"/>
              <a:gd name="connsiteX142" fmla="*/ 1882304 w 1882304"/>
              <a:gd name="connsiteY142" fmla="*/ 1239158 h 1239158"/>
              <a:gd name="connsiteX143" fmla="*/ 0 w 1882304"/>
              <a:gd name="connsiteY143" fmla="*/ 1239158 h 123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882304" h="1239158">
                <a:moveTo>
                  <a:pt x="1808573" y="19575"/>
                </a:moveTo>
                <a:lnTo>
                  <a:pt x="1808573" y="37575"/>
                </a:lnTo>
                <a:lnTo>
                  <a:pt x="1844573" y="37575"/>
                </a:lnTo>
                <a:lnTo>
                  <a:pt x="1844573" y="19575"/>
                </a:lnTo>
                <a:close/>
                <a:moveTo>
                  <a:pt x="1756503" y="19575"/>
                </a:moveTo>
                <a:lnTo>
                  <a:pt x="1756503" y="37575"/>
                </a:lnTo>
                <a:lnTo>
                  <a:pt x="1792503" y="37575"/>
                </a:lnTo>
                <a:lnTo>
                  <a:pt x="1792503" y="19575"/>
                </a:lnTo>
                <a:close/>
                <a:moveTo>
                  <a:pt x="1704419" y="19575"/>
                </a:moveTo>
                <a:lnTo>
                  <a:pt x="1704419" y="37575"/>
                </a:lnTo>
                <a:lnTo>
                  <a:pt x="1740419" y="37575"/>
                </a:lnTo>
                <a:lnTo>
                  <a:pt x="1740419" y="19575"/>
                </a:lnTo>
                <a:close/>
                <a:moveTo>
                  <a:pt x="1652335" y="19575"/>
                </a:moveTo>
                <a:lnTo>
                  <a:pt x="1652335" y="37575"/>
                </a:lnTo>
                <a:lnTo>
                  <a:pt x="1688335" y="37575"/>
                </a:lnTo>
                <a:lnTo>
                  <a:pt x="1688335" y="19575"/>
                </a:lnTo>
                <a:close/>
                <a:moveTo>
                  <a:pt x="1600251" y="19575"/>
                </a:moveTo>
                <a:lnTo>
                  <a:pt x="1600251" y="37575"/>
                </a:lnTo>
                <a:lnTo>
                  <a:pt x="1636251" y="37575"/>
                </a:lnTo>
                <a:lnTo>
                  <a:pt x="1636251" y="19575"/>
                </a:lnTo>
                <a:close/>
                <a:moveTo>
                  <a:pt x="1548167" y="19575"/>
                </a:moveTo>
                <a:lnTo>
                  <a:pt x="1548167" y="37575"/>
                </a:lnTo>
                <a:lnTo>
                  <a:pt x="1584167" y="37575"/>
                </a:lnTo>
                <a:lnTo>
                  <a:pt x="1584167" y="19575"/>
                </a:lnTo>
                <a:close/>
                <a:moveTo>
                  <a:pt x="1496083" y="19575"/>
                </a:moveTo>
                <a:lnTo>
                  <a:pt x="1496083" y="37575"/>
                </a:lnTo>
                <a:lnTo>
                  <a:pt x="1532083" y="37575"/>
                </a:lnTo>
                <a:lnTo>
                  <a:pt x="1532083" y="19575"/>
                </a:lnTo>
                <a:close/>
                <a:moveTo>
                  <a:pt x="1443999" y="19575"/>
                </a:moveTo>
                <a:lnTo>
                  <a:pt x="1443999" y="37575"/>
                </a:lnTo>
                <a:lnTo>
                  <a:pt x="1479999" y="37575"/>
                </a:lnTo>
                <a:lnTo>
                  <a:pt x="1479999" y="19575"/>
                </a:lnTo>
                <a:close/>
                <a:moveTo>
                  <a:pt x="1391915" y="19575"/>
                </a:moveTo>
                <a:lnTo>
                  <a:pt x="1391915" y="37575"/>
                </a:lnTo>
                <a:lnTo>
                  <a:pt x="1427915" y="37575"/>
                </a:lnTo>
                <a:lnTo>
                  <a:pt x="1427915" y="19575"/>
                </a:lnTo>
                <a:close/>
                <a:moveTo>
                  <a:pt x="1339831" y="19575"/>
                </a:moveTo>
                <a:lnTo>
                  <a:pt x="1339831" y="37575"/>
                </a:lnTo>
                <a:lnTo>
                  <a:pt x="1375831" y="37575"/>
                </a:lnTo>
                <a:lnTo>
                  <a:pt x="1375831" y="19575"/>
                </a:lnTo>
                <a:close/>
                <a:moveTo>
                  <a:pt x="1287747" y="19575"/>
                </a:moveTo>
                <a:lnTo>
                  <a:pt x="1287747" y="37575"/>
                </a:lnTo>
                <a:lnTo>
                  <a:pt x="1323747" y="37575"/>
                </a:lnTo>
                <a:lnTo>
                  <a:pt x="1323747" y="19575"/>
                </a:lnTo>
                <a:close/>
                <a:moveTo>
                  <a:pt x="1235663" y="19575"/>
                </a:moveTo>
                <a:lnTo>
                  <a:pt x="1235663" y="37575"/>
                </a:lnTo>
                <a:lnTo>
                  <a:pt x="1271663" y="37575"/>
                </a:lnTo>
                <a:lnTo>
                  <a:pt x="1271663" y="19575"/>
                </a:lnTo>
                <a:close/>
                <a:moveTo>
                  <a:pt x="1183579" y="19575"/>
                </a:moveTo>
                <a:lnTo>
                  <a:pt x="1183579" y="37575"/>
                </a:lnTo>
                <a:lnTo>
                  <a:pt x="1219579" y="37575"/>
                </a:lnTo>
                <a:lnTo>
                  <a:pt x="1219579" y="19575"/>
                </a:lnTo>
                <a:close/>
                <a:moveTo>
                  <a:pt x="1131495" y="19575"/>
                </a:moveTo>
                <a:lnTo>
                  <a:pt x="1131495" y="37575"/>
                </a:lnTo>
                <a:lnTo>
                  <a:pt x="1167495" y="37575"/>
                </a:lnTo>
                <a:lnTo>
                  <a:pt x="1167495" y="19575"/>
                </a:lnTo>
                <a:close/>
                <a:moveTo>
                  <a:pt x="1079411" y="19575"/>
                </a:moveTo>
                <a:lnTo>
                  <a:pt x="1079411" y="37575"/>
                </a:lnTo>
                <a:lnTo>
                  <a:pt x="1115411" y="37575"/>
                </a:lnTo>
                <a:lnTo>
                  <a:pt x="1115411" y="19575"/>
                </a:lnTo>
                <a:close/>
                <a:moveTo>
                  <a:pt x="1027327" y="19575"/>
                </a:moveTo>
                <a:lnTo>
                  <a:pt x="1027327" y="37575"/>
                </a:lnTo>
                <a:lnTo>
                  <a:pt x="1063327" y="37575"/>
                </a:lnTo>
                <a:lnTo>
                  <a:pt x="1063327" y="19575"/>
                </a:lnTo>
                <a:close/>
                <a:moveTo>
                  <a:pt x="975243" y="19575"/>
                </a:moveTo>
                <a:lnTo>
                  <a:pt x="975243" y="37575"/>
                </a:lnTo>
                <a:lnTo>
                  <a:pt x="1011243" y="37575"/>
                </a:lnTo>
                <a:lnTo>
                  <a:pt x="1011243" y="19575"/>
                </a:lnTo>
                <a:close/>
                <a:moveTo>
                  <a:pt x="923159" y="19575"/>
                </a:moveTo>
                <a:lnTo>
                  <a:pt x="923159" y="37575"/>
                </a:lnTo>
                <a:lnTo>
                  <a:pt x="959159" y="37575"/>
                </a:lnTo>
                <a:lnTo>
                  <a:pt x="959159" y="19575"/>
                </a:lnTo>
                <a:close/>
                <a:moveTo>
                  <a:pt x="871075" y="19575"/>
                </a:moveTo>
                <a:lnTo>
                  <a:pt x="871075" y="37575"/>
                </a:lnTo>
                <a:lnTo>
                  <a:pt x="907075" y="37575"/>
                </a:lnTo>
                <a:lnTo>
                  <a:pt x="907075" y="19575"/>
                </a:lnTo>
                <a:close/>
                <a:moveTo>
                  <a:pt x="818991" y="19575"/>
                </a:moveTo>
                <a:lnTo>
                  <a:pt x="818991" y="37575"/>
                </a:lnTo>
                <a:lnTo>
                  <a:pt x="854991" y="37575"/>
                </a:lnTo>
                <a:lnTo>
                  <a:pt x="854991" y="19575"/>
                </a:lnTo>
                <a:close/>
                <a:moveTo>
                  <a:pt x="766907" y="19575"/>
                </a:moveTo>
                <a:lnTo>
                  <a:pt x="766907" y="37575"/>
                </a:lnTo>
                <a:lnTo>
                  <a:pt x="802907" y="37575"/>
                </a:lnTo>
                <a:lnTo>
                  <a:pt x="802907" y="19575"/>
                </a:lnTo>
                <a:close/>
                <a:moveTo>
                  <a:pt x="714823" y="19575"/>
                </a:moveTo>
                <a:lnTo>
                  <a:pt x="714823" y="37575"/>
                </a:lnTo>
                <a:lnTo>
                  <a:pt x="750823" y="37575"/>
                </a:lnTo>
                <a:lnTo>
                  <a:pt x="750823" y="19575"/>
                </a:lnTo>
                <a:close/>
                <a:moveTo>
                  <a:pt x="662739" y="19575"/>
                </a:moveTo>
                <a:lnTo>
                  <a:pt x="662739" y="37575"/>
                </a:lnTo>
                <a:lnTo>
                  <a:pt x="698739" y="37575"/>
                </a:lnTo>
                <a:lnTo>
                  <a:pt x="698739" y="19575"/>
                </a:lnTo>
                <a:close/>
                <a:moveTo>
                  <a:pt x="610655" y="19575"/>
                </a:moveTo>
                <a:lnTo>
                  <a:pt x="610655" y="37575"/>
                </a:lnTo>
                <a:lnTo>
                  <a:pt x="646655" y="37575"/>
                </a:lnTo>
                <a:lnTo>
                  <a:pt x="646655" y="19575"/>
                </a:lnTo>
                <a:close/>
                <a:moveTo>
                  <a:pt x="558571" y="19575"/>
                </a:moveTo>
                <a:lnTo>
                  <a:pt x="558571" y="37575"/>
                </a:lnTo>
                <a:lnTo>
                  <a:pt x="594571" y="37575"/>
                </a:lnTo>
                <a:lnTo>
                  <a:pt x="594571" y="19575"/>
                </a:lnTo>
                <a:close/>
                <a:moveTo>
                  <a:pt x="506487" y="19575"/>
                </a:moveTo>
                <a:lnTo>
                  <a:pt x="506487" y="37575"/>
                </a:lnTo>
                <a:lnTo>
                  <a:pt x="542487" y="37575"/>
                </a:lnTo>
                <a:lnTo>
                  <a:pt x="542487" y="19575"/>
                </a:lnTo>
                <a:close/>
                <a:moveTo>
                  <a:pt x="454403" y="19575"/>
                </a:moveTo>
                <a:lnTo>
                  <a:pt x="454403" y="37575"/>
                </a:lnTo>
                <a:lnTo>
                  <a:pt x="490403" y="37575"/>
                </a:lnTo>
                <a:lnTo>
                  <a:pt x="490403" y="19575"/>
                </a:lnTo>
                <a:close/>
                <a:moveTo>
                  <a:pt x="402319" y="19575"/>
                </a:moveTo>
                <a:lnTo>
                  <a:pt x="402319" y="37575"/>
                </a:lnTo>
                <a:lnTo>
                  <a:pt x="438319" y="37575"/>
                </a:lnTo>
                <a:lnTo>
                  <a:pt x="438319" y="19575"/>
                </a:lnTo>
                <a:close/>
                <a:moveTo>
                  <a:pt x="350235" y="19575"/>
                </a:moveTo>
                <a:lnTo>
                  <a:pt x="350235" y="37575"/>
                </a:lnTo>
                <a:lnTo>
                  <a:pt x="386235" y="37575"/>
                </a:lnTo>
                <a:lnTo>
                  <a:pt x="386235" y="19575"/>
                </a:lnTo>
                <a:close/>
                <a:moveTo>
                  <a:pt x="298151" y="19575"/>
                </a:moveTo>
                <a:lnTo>
                  <a:pt x="298151" y="37575"/>
                </a:lnTo>
                <a:lnTo>
                  <a:pt x="334151" y="37575"/>
                </a:lnTo>
                <a:lnTo>
                  <a:pt x="334151" y="19575"/>
                </a:lnTo>
                <a:close/>
                <a:moveTo>
                  <a:pt x="246067" y="19575"/>
                </a:moveTo>
                <a:lnTo>
                  <a:pt x="246067" y="37575"/>
                </a:lnTo>
                <a:lnTo>
                  <a:pt x="282067" y="37575"/>
                </a:lnTo>
                <a:lnTo>
                  <a:pt x="282067" y="19575"/>
                </a:lnTo>
                <a:close/>
                <a:moveTo>
                  <a:pt x="193983" y="19575"/>
                </a:moveTo>
                <a:lnTo>
                  <a:pt x="193983" y="37575"/>
                </a:lnTo>
                <a:lnTo>
                  <a:pt x="229983" y="37575"/>
                </a:lnTo>
                <a:lnTo>
                  <a:pt x="229983" y="19575"/>
                </a:lnTo>
                <a:close/>
                <a:moveTo>
                  <a:pt x="141899" y="19575"/>
                </a:moveTo>
                <a:lnTo>
                  <a:pt x="141899" y="37575"/>
                </a:lnTo>
                <a:lnTo>
                  <a:pt x="177899" y="37575"/>
                </a:lnTo>
                <a:lnTo>
                  <a:pt x="177899" y="19575"/>
                </a:lnTo>
                <a:close/>
                <a:moveTo>
                  <a:pt x="89815" y="19575"/>
                </a:moveTo>
                <a:lnTo>
                  <a:pt x="89815" y="37575"/>
                </a:lnTo>
                <a:lnTo>
                  <a:pt x="125815" y="37575"/>
                </a:lnTo>
                <a:lnTo>
                  <a:pt x="125815" y="19575"/>
                </a:lnTo>
                <a:close/>
                <a:moveTo>
                  <a:pt x="37731" y="19575"/>
                </a:moveTo>
                <a:lnTo>
                  <a:pt x="37731" y="37575"/>
                </a:lnTo>
                <a:lnTo>
                  <a:pt x="73731" y="37575"/>
                </a:lnTo>
                <a:lnTo>
                  <a:pt x="73731" y="19575"/>
                </a:lnTo>
                <a:close/>
                <a:moveTo>
                  <a:pt x="0" y="0"/>
                </a:moveTo>
                <a:lnTo>
                  <a:pt x="1882304" y="0"/>
                </a:lnTo>
                <a:lnTo>
                  <a:pt x="1882304" y="1239158"/>
                </a:lnTo>
                <a:lnTo>
                  <a:pt x="0" y="1239158"/>
                </a:lnTo>
                <a:close/>
              </a:path>
            </a:pathLst>
          </a:custGeom>
          <a:solidFill>
            <a:schemeClr val="accent2">
              <a:lumMod val="60000"/>
              <a:lumOff val="40000"/>
            </a:schemeClr>
          </a:solidFill>
        </p:spPr>
        <p:txBody>
          <a:bodyPr rot="0" spcFirstLastPara="0" vertOverflow="overflow" horzOverflow="overflow" vert="horz" wrap="square" lIns="68580" tIns="34290" rIns="68580" bIns="34290" numCol="1" spcCol="0" rtlCol="0" fromWordArt="0" anchor="ctr" anchorCtr="0" forceAA="0" compatLnSpc="1">
            <a:normAutofit/>
          </a:bodyPr>
          <a:lstStyle/>
          <a:p>
            <a:pPr algn="just">
              <a:lnSpc>
                <a:spcPct val="130000"/>
              </a:lnSpc>
            </a:pPr>
            <a:endParaRPr lang="zh-CN" altLang="en-US" sz="1400" b="1" dirty="0" err="1">
              <a:solidFill>
                <a:srgbClr val="FFFFFF"/>
              </a:solidFill>
              <a:latin typeface="微软雅黑" panose="020B0503020204020204" pitchFamily="34" charset="-122"/>
              <a:ea typeface="微软雅黑" panose="020B0503020204020204" pitchFamily="34" charset="-122"/>
            </a:endParaRPr>
          </a:p>
        </p:txBody>
      </p:sp>
      <p:sp>
        <p:nvSpPr>
          <p:cNvPr id="20" name="任意多边形 19"/>
          <p:cNvSpPr/>
          <p:nvPr>
            <p:custDataLst>
              <p:tags r:id="rId6"/>
            </p:custDataLst>
          </p:nvPr>
        </p:nvSpPr>
        <p:spPr>
          <a:xfrm rot="1016975">
            <a:off x="4441190" y="1726565"/>
            <a:ext cx="1767205" cy="809625"/>
          </a:xfrm>
          <a:custGeom>
            <a:avLst/>
            <a:gdLst>
              <a:gd name="connsiteX0" fmla="*/ 1808573 w 1882304"/>
              <a:gd name="connsiteY0" fmla="*/ 19575 h 1239158"/>
              <a:gd name="connsiteX1" fmla="*/ 1808573 w 1882304"/>
              <a:gd name="connsiteY1" fmla="*/ 37575 h 1239158"/>
              <a:gd name="connsiteX2" fmla="*/ 1844573 w 1882304"/>
              <a:gd name="connsiteY2" fmla="*/ 37575 h 1239158"/>
              <a:gd name="connsiteX3" fmla="*/ 1844573 w 1882304"/>
              <a:gd name="connsiteY3" fmla="*/ 19575 h 1239158"/>
              <a:gd name="connsiteX4" fmla="*/ 1756503 w 1882304"/>
              <a:gd name="connsiteY4" fmla="*/ 19575 h 1239158"/>
              <a:gd name="connsiteX5" fmla="*/ 1756503 w 1882304"/>
              <a:gd name="connsiteY5" fmla="*/ 37575 h 1239158"/>
              <a:gd name="connsiteX6" fmla="*/ 1792503 w 1882304"/>
              <a:gd name="connsiteY6" fmla="*/ 37575 h 1239158"/>
              <a:gd name="connsiteX7" fmla="*/ 1792503 w 1882304"/>
              <a:gd name="connsiteY7" fmla="*/ 19575 h 1239158"/>
              <a:gd name="connsiteX8" fmla="*/ 1704419 w 1882304"/>
              <a:gd name="connsiteY8" fmla="*/ 19575 h 1239158"/>
              <a:gd name="connsiteX9" fmla="*/ 1704419 w 1882304"/>
              <a:gd name="connsiteY9" fmla="*/ 37575 h 1239158"/>
              <a:gd name="connsiteX10" fmla="*/ 1740419 w 1882304"/>
              <a:gd name="connsiteY10" fmla="*/ 37575 h 1239158"/>
              <a:gd name="connsiteX11" fmla="*/ 1740419 w 1882304"/>
              <a:gd name="connsiteY11" fmla="*/ 19575 h 1239158"/>
              <a:gd name="connsiteX12" fmla="*/ 1652335 w 1882304"/>
              <a:gd name="connsiteY12" fmla="*/ 19575 h 1239158"/>
              <a:gd name="connsiteX13" fmla="*/ 1652335 w 1882304"/>
              <a:gd name="connsiteY13" fmla="*/ 37575 h 1239158"/>
              <a:gd name="connsiteX14" fmla="*/ 1688335 w 1882304"/>
              <a:gd name="connsiteY14" fmla="*/ 37575 h 1239158"/>
              <a:gd name="connsiteX15" fmla="*/ 1688335 w 1882304"/>
              <a:gd name="connsiteY15" fmla="*/ 19575 h 1239158"/>
              <a:gd name="connsiteX16" fmla="*/ 1600251 w 1882304"/>
              <a:gd name="connsiteY16" fmla="*/ 19575 h 1239158"/>
              <a:gd name="connsiteX17" fmla="*/ 1600251 w 1882304"/>
              <a:gd name="connsiteY17" fmla="*/ 37575 h 1239158"/>
              <a:gd name="connsiteX18" fmla="*/ 1636251 w 1882304"/>
              <a:gd name="connsiteY18" fmla="*/ 37575 h 1239158"/>
              <a:gd name="connsiteX19" fmla="*/ 1636251 w 1882304"/>
              <a:gd name="connsiteY19" fmla="*/ 19575 h 1239158"/>
              <a:gd name="connsiteX20" fmla="*/ 1548167 w 1882304"/>
              <a:gd name="connsiteY20" fmla="*/ 19575 h 1239158"/>
              <a:gd name="connsiteX21" fmla="*/ 1548167 w 1882304"/>
              <a:gd name="connsiteY21" fmla="*/ 37575 h 1239158"/>
              <a:gd name="connsiteX22" fmla="*/ 1584167 w 1882304"/>
              <a:gd name="connsiteY22" fmla="*/ 37575 h 1239158"/>
              <a:gd name="connsiteX23" fmla="*/ 1584167 w 1882304"/>
              <a:gd name="connsiteY23" fmla="*/ 19575 h 1239158"/>
              <a:gd name="connsiteX24" fmla="*/ 1496083 w 1882304"/>
              <a:gd name="connsiteY24" fmla="*/ 19575 h 1239158"/>
              <a:gd name="connsiteX25" fmla="*/ 1496083 w 1882304"/>
              <a:gd name="connsiteY25" fmla="*/ 37575 h 1239158"/>
              <a:gd name="connsiteX26" fmla="*/ 1532083 w 1882304"/>
              <a:gd name="connsiteY26" fmla="*/ 37575 h 1239158"/>
              <a:gd name="connsiteX27" fmla="*/ 1532083 w 1882304"/>
              <a:gd name="connsiteY27" fmla="*/ 19575 h 1239158"/>
              <a:gd name="connsiteX28" fmla="*/ 1443999 w 1882304"/>
              <a:gd name="connsiteY28" fmla="*/ 19575 h 1239158"/>
              <a:gd name="connsiteX29" fmla="*/ 1443999 w 1882304"/>
              <a:gd name="connsiteY29" fmla="*/ 37575 h 1239158"/>
              <a:gd name="connsiteX30" fmla="*/ 1479999 w 1882304"/>
              <a:gd name="connsiteY30" fmla="*/ 37575 h 1239158"/>
              <a:gd name="connsiteX31" fmla="*/ 1479999 w 1882304"/>
              <a:gd name="connsiteY31" fmla="*/ 19575 h 1239158"/>
              <a:gd name="connsiteX32" fmla="*/ 1391915 w 1882304"/>
              <a:gd name="connsiteY32" fmla="*/ 19575 h 1239158"/>
              <a:gd name="connsiteX33" fmla="*/ 1391915 w 1882304"/>
              <a:gd name="connsiteY33" fmla="*/ 37575 h 1239158"/>
              <a:gd name="connsiteX34" fmla="*/ 1427915 w 1882304"/>
              <a:gd name="connsiteY34" fmla="*/ 37575 h 1239158"/>
              <a:gd name="connsiteX35" fmla="*/ 1427915 w 1882304"/>
              <a:gd name="connsiteY35" fmla="*/ 19575 h 1239158"/>
              <a:gd name="connsiteX36" fmla="*/ 1339831 w 1882304"/>
              <a:gd name="connsiteY36" fmla="*/ 19575 h 1239158"/>
              <a:gd name="connsiteX37" fmla="*/ 1339831 w 1882304"/>
              <a:gd name="connsiteY37" fmla="*/ 37575 h 1239158"/>
              <a:gd name="connsiteX38" fmla="*/ 1375831 w 1882304"/>
              <a:gd name="connsiteY38" fmla="*/ 37575 h 1239158"/>
              <a:gd name="connsiteX39" fmla="*/ 1375831 w 1882304"/>
              <a:gd name="connsiteY39" fmla="*/ 19575 h 1239158"/>
              <a:gd name="connsiteX40" fmla="*/ 1287747 w 1882304"/>
              <a:gd name="connsiteY40" fmla="*/ 19575 h 1239158"/>
              <a:gd name="connsiteX41" fmla="*/ 1287747 w 1882304"/>
              <a:gd name="connsiteY41" fmla="*/ 37575 h 1239158"/>
              <a:gd name="connsiteX42" fmla="*/ 1323747 w 1882304"/>
              <a:gd name="connsiteY42" fmla="*/ 37575 h 1239158"/>
              <a:gd name="connsiteX43" fmla="*/ 1323747 w 1882304"/>
              <a:gd name="connsiteY43" fmla="*/ 19575 h 1239158"/>
              <a:gd name="connsiteX44" fmla="*/ 1235663 w 1882304"/>
              <a:gd name="connsiteY44" fmla="*/ 19575 h 1239158"/>
              <a:gd name="connsiteX45" fmla="*/ 1235663 w 1882304"/>
              <a:gd name="connsiteY45" fmla="*/ 37575 h 1239158"/>
              <a:gd name="connsiteX46" fmla="*/ 1271663 w 1882304"/>
              <a:gd name="connsiteY46" fmla="*/ 37575 h 1239158"/>
              <a:gd name="connsiteX47" fmla="*/ 1271663 w 1882304"/>
              <a:gd name="connsiteY47" fmla="*/ 19575 h 1239158"/>
              <a:gd name="connsiteX48" fmla="*/ 1183579 w 1882304"/>
              <a:gd name="connsiteY48" fmla="*/ 19575 h 1239158"/>
              <a:gd name="connsiteX49" fmla="*/ 1183579 w 1882304"/>
              <a:gd name="connsiteY49" fmla="*/ 37575 h 1239158"/>
              <a:gd name="connsiteX50" fmla="*/ 1219579 w 1882304"/>
              <a:gd name="connsiteY50" fmla="*/ 37575 h 1239158"/>
              <a:gd name="connsiteX51" fmla="*/ 1219579 w 1882304"/>
              <a:gd name="connsiteY51" fmla="*/ 19575 h 1239158"/>
              <a:gd name="connsiteX52" fmla="*/ 1131495 w 1882304"/>
              <a:gd name="connsiteY52" fmla="*/ 19575 h 1239158"/>
              <a:gd name="connsiteX53" fmla="*/ 1131495 w 1882304"/>
              <a:gd name="connsiteY53" fmla="*/ 37575 h 1239158"/>
              <a:gd name="connsiteX54" fmla="*/ 1167495 w 1882304"/>
              <a:gd name="connsiteY54" fmla="*/ 37575 h 1239158"/>
              <a:gd name="connsiteX55" fmla="*/ 1167495 w 1882304"/>
              <a:gd name="connsiteY55" fmla="*/ 19575 h 1239158"/>
              <a:gd name="connsiteX56" fmla="*/ 1079411 w 1882304"/>
              <a:gd name="connsiteY56" fmla="*/ 19575 h 1239158"/>
              <a:gd name="connsiteX57" fmla="*/ 1079411 w 1882304"/>
              <a:gd name="connsiteY57" fmla="*/ 37575 h 1239158"/>
              <a:gd name="connsiteX58" fmla="*/ 1115411 w 1882304"/>
              <a:gd name="connsiteY58" fmla="*/ 37575 h 1239158"/>
              <a:gd name="connsiteX59" fmla="*/ 1115411 w 1882304"/>
              <a:gd name="connsiteY59" fmla="*/ 19575 h 1239158"/>
              <a:gd name="connsiteX60" fmla="*/ 1027327 w 1882304"/>
              <a:gd name="connsiteY60" fmla="*/ 19575 h 1239158"/>
              <a:gd name="connsiteX61" fmla="*/ 1027327 w 1882304"/>
              <a:gd name="connsiteY61" fmla="*/ 37575 h 1239158"/>
              <a:gd name="connsiteX62" fmla="*/ 1063327 w 1882304"/>
              <a:gd name="connsiteY62" fmla="*/ 37575 h 1239158"/>
              <a:gd name="connsiteX63" fmla="*/ 1063327 w 1882304"/>
              <a:gd name="connsiteY63" fmla="*/ 19575 h 1239158"/>
              <a:gd name="connsiteX64" fmla="*/ 975243 w 1882304"/>
              <a:gd name="connsiteY64" fmla="*/ 19575 h 1239158"/>
              <a:gd name="connsiteX65" fmla="*/ 975243 w 1882304"/>
              <a:gd name="connsiteY65" fmla="*/ 37575 h 1239158"/>
              <a:gd name="connsiteX66" fmla="*/ 1011243 w 1882304"/>
              <a:gd name="connsiteY66" fmla="*/ 37575 h 1239158"/>
              <a:gd name="connsiteX67" fmla="*/ 1011243 w 1882304"/>
              <a:gd name="connsiteY67" fmla="*/ 19575 h 1239158"/>
              <a:gd name="connsiteX68" fmla="*/ 923159 w 1882304"/>
              <a:gd name="connsiteY68" fmla="*/ 19575 h 1239158"/>
              <a:gd name="connsiteX69" fmla="*/ 923159 w 1882304"/>
              <a:gd name="connsiteY69" fmla="*/ 37575 h 1239158"/>
              <a:gd name="connsiteX70" fmla="*/ 959159 w 1882304"/>
              <a:gd name="connsiteY70" fmla="*/ 37575 h 1239158"/>
              <a:gd name="connsiteX71" fmla="*/ 959159 w 1882304"/>
              <a:gd name="connsiteY71" fmla="*/ 19575 h 1239158"/>
              <a:gd name="connsiteX72" fmla="*/ 871075 w 1882304"/>
              <a:gd name="connsiteY72" fmla="*/ 19575 h 1239158"/>
              <a:gd name="connsiteX73" fmla="*/ 871075 w 1882304"/>
              <a:gd name="connsiteY73" fmla="*/ 37575 h 1239158"/>
              <a:gd name="connsiteX74" fmla="*/ 907075 w 1882304"/>
              <a:gd name="connsiteY74" fmla="*/ 37575 h 1239158"/>
              <a:gd name="connsiteX75" fmla="*/ 907075 w 1882304"/>
              <a:gd name="connsiteY75" fmla="*/ 19575 h 1239158"/>
              <a:gd name="connsiteX76" fmla="*/ 818991 w 1882304"/>
              <a:gd name="connsiteY76" fmla="*/ 19575 h 1239158"/>
              <a:gd name="connsiteX77" fmla="*/ 818991 w 1882304"/>
              <a:gd name="connsiteY77" fmla="*/ 37575 h 1239158"/>
              <a:gd name="connsiteX78" fmla="*/ 854991 w 1882304"/>
              <a:gd name="connsiteY78" fmla="*/ 37575 h 1239158"/>
              <a:gd name="connsiteX79" fmla="*/ 854991 w 1882304"/>
              <a:gd name="connsiteY79" fmla="*/ 19575 h 1239158"/>
              <a:gd name="connsiteX80" fmla="*/ 766907 w 1882304"/>
              <a:gd name="connsiteY80" fmla="*/ 19575 h 1239158"/>
              <a:gd name="connsiteX81" fmla="*/ 766907 w 1882304"/>
              <a:gd name="connsiteY81" fmla="*/ 37575 h 1239158"/>
              <a:gd name="connsiteX82" fmla="*/ 802907 w 1882304"/>
              <a:gd name="connsiteY82" fmla="*/ 37575 h 1239158"/>
              <a:gd name="connsiteX83" fmla="*/ 802907 w 1882304"/>
              <a:gd name="connsiteY83" fmla="*/ 19575 h 1239158"/>
              <a:gd name="connsiteX84" fmla="*/ 714823 w 1882304"/>
              <a:gd name="connsiteY84" fmla="*/ 19575 h 1239158"/>
              <a:gd name="connsiteX85" fmla="*/ 714823 w 1882304"/>
              <a:gd name="connsiteY85" fmla="*/ 37575 h 1239158"/>
              <a:gd name="connsiteX86" fmla="*/ 750823 w 1882304"/>
              <a:gd name="connsiteY86" fmla="*/ 37575 h 1239158"/>
              <a:gd name="connsiteX87" fmla="*/ 750823 w 1882304"/>
              <a:gd name="connsiteY87" fmla="*/ 19575 h 1239158"/>
              <a:gd name="connsiteX88" fmla="*/ 662739 w 1882304"/>
              <a:gd name="connsiteY88" fmla="*/ 19575 h 1239158"/>
              <a:gd name="connsiteX89" fmla="*/ 662739 w 1882304"/>
              <a:gd name="connsiteY89" fmla="*/ 37575 h 1239158"/>
              <a:gd name="connsiteX90" fmla="*/ 698739 w 1882304"/>
              <a:gd name="connsiteY90" fmla="*/ 37575 h 1239158"/>
              <a:gd name="connsiteX91" fmla="*/ 698739 w 1882304"/>
              <a:gd name="connsiteY91" fmla="*/ 19575 h 1239158"/>
              <a:gd name="connsiteX92" fmla="*/ 610655 w 1882304"/>
              <a:gd name="connsiteY92" fmla="*/ 19575 h 1239158"/>
              <a:gd name="connsiteX93" fmla="*/ 610655 w 1882304"/>
              <a:gd name="connsiteY93" fmla="*/ 37575 h 1239158"/>
              <a:gd name="connsiteX94" fmla="*/ 646655 w 1882304"/>
              <a:gd name="connsiteY94" fmla="*/ 37575 h 1239158"/>
              <a:gd name="connsiteX95" fmla="*/ 646655 w 1882304"/>
              <a:gd name="connsiteY95" fmla="*/ 19575 h 1239158"/>
              <a:gd name="connsiteX96" fmla="*/ 558571 w 1882304"/>
              <a:gd name="connsiteY96" fmla="*/ 19575 h 1239158"/>
              <a:gd name="connsiteX97" fmla="*/ 558571 w 1882304"/>
              <a:gd name="connsiteY97" fmla="*/ 37575 h 1239158"/>
              <a:gd name="connsiteX98" fmla="*/ 594571 w 1882304"/>
              <a:gd name="connsiteY98" fmla="*/ 37575 h 1239158"/>
              <a:gd name="connsiteX99" fmla="*/ 594571 w 1882304"/>
              <a:gd name="connsiteY99" fmla="*/ 19575 h 1239158"/>
              <a:gd name="connsiteX100" fmla="*/ 506487 w 1882304"/>
              <a:gd name="connsiteY100" fmla="*/ 19575 h 1239158"/>
              <a:gd name="connsiteX101" fmla="*/ 506487 w 1882304"/>
              <a:gd name="connsiteY101" fmla="*/ 37575 h 1239158"/>
              <a:gd name="connsiteX102" fmla="*/ 542487 w 1882304"/>
              <a:gd name="connsiteY102" fmla="*/ 37575 h 1239158"/>
              <a:gd name="connsiteX103" fmla="*/ 542487 w 1882304"/>
              <a:gd name="connsiteY103" fmla="*/ 19575 h 1239158"/>
              <a:gd name="connsiteX104" fmla="*/ 454403 w 1882304"/>
              <a:gd name="connsiteY104" fmla="*/ 19575 h 1239158"/>
              <a:gd name="connsiteX105" fmla="*/ 454403 w 1882304"/>
              <a:gd name="connsiteY105" fmla="*/ 37575 h 1239158"/>
              <a:gd name="connsiteX106" fmla="*/ 490403 w 1882304"/>
              <a:gd name="connsiteY106" fmla="*/ 37575 h 1239158"/>
              <a:gd name="connsiteX107" fmla="*/ 490403 w 1882304"/>
              <a:gd name="connsiteY107" fmla="*/ 19575 h 1239158"/>
              <a:gd name="connsiteX108" fmla="*/ 402319 w 1882304"/>
              <a:gd name="connsiteY108" fmla="*/ 19575 h 1239158"/>
              <a:gd name="connsiteX109" fmla="*/ 402319 w 1882304"/>
              <a:gd name="connsiteY109" fmla="*/ 37575 h 1239158"/>
              <a:gd name="connsiteX110" fmla="*/ 438319 w 1882304"/>
              <a:gd name="connsiteY110" fmla="*/ 37575 h 1239158"/>
              <a:gd name="connsiteX111" fmla="*/ 438319 w 1882304"/>
              <a:gd name="connsiteY111" fmla="*/ 19575 h 1239158"/>
              <a:gd name="connsiteX112" fmla="*/ 350235 w 1882304"/>
              <a:gd name="connsiteY112" fmla="*/ 19575 h 1239158"/>
              <a:gd name="connsiteX113" fmla="*/ 350235 w 1882304"/>
              <a:gd name="connsiteY113" fmla="*/ 37575 h 1239158"/>
              <a:gd name="connsiteX114" fmla="*/ 386235 w 1882304"/>
              <a:gd name="connsiteY114" fmla="*/ 37575 h 1239158"/>
              <a:gd name="connsiteX115" fmla="*/ 386235 w 1882304"/>
              <a:gd name="connsiteY115" fmla="*/ 19575 h 1239158"/>
              <a:gd name="connsiteX116" fmla="*/ 298151 w 1882304"/>
              <a:gd name="connsiteY116" fmla="*/ 19575 h 1239158"/>
              <a:gd name="connsiteX117" fmla="*/ 298151 w 1882304"/>
              <a:gd name="connsiteY117" fmla="*/ 37575 h 1239158"/>
              <a:gd name="connsiteX118" fmla="*/ 334151 w 1882304"/>
              <a:gd name="connsiteY118" fmla="*/ 37575 h 1239158"/>
              <a:gd name="connsiteX119" fmla="*/ 334151 w 1882304"/>
              <a:gd name="connsiteY119" fmla="*/ 19575 h 1239158"/>
              <a:gd name="connsiteX120" fmla="*/ 246067 w 1882304"/>
              <a:gd name="connsiteY120" fmla="*/ 19575 h 1239158"/>
              <a:gd name="connsiteX121" fmla="*/ 246067 w 1882304"/>
              <a:gd name="connsiteY121" fmla="*/ 37575 h 1239158"/>
              <a:gd name="connsiteX122" fmla="*/ 282067 w 1882304"/>
              <a:gd name="connsiteY122" fmla="*/ 37575 h 1239158"/>
              <a:gd name="connsiteX123" fmla="*/ 282067 w 1882304"/>
              <a:gd name="connsiteY123" fmla="*/ 19575 h 1239158"/>
              <a:gd name="connsiteX124" fmla="*/ 193983 w 1882304"/>
              <a:gd name="connsiteY124" fmla="*/ 19575 h 1239158"/>
              <a:gd name="connsiteX125" fmla="*/ 193983 w 1882304"/>
              <a:gd name="connsiteY125" fmla="*/ 37575 h 1239158"/>
              <a:gd name="connsiteX126" fmla="*/ 229983 w 1882304"/>
              <a:gd name="connsiteY126" fmla="*/ 37575 h 1239158"/>
              <a:gd name="connsiteX127" fmla="*/ 229983 w 1882304"/>
              <a:gd name="connsiteY127" fmla="*/ 19575 h 1239158"/>
              <a:gd name="connsiteX128" fmla="*/ 141899 w 1882304"/>
              <a:gd name="connsiteY128" fmla="*/ 19575 h 1239158"/>
              <a:gd name="connsiteX129" fmla="*/ 141899 w 1882304"/>
              <a:gd name="connsiteY129" fmla="*/ 37575 h 1239158"/>
              <a:gd name="connsiteX130" fmla="*/ 177899 w 1882304"/>
              <a:gd name="connsiteY130" fmla="*/ 37575 h 1239158"/>
              <a:gd name="connsiteX131" fmla="*/ 177899 w 1882304"/>
              <a:gd name="connsiteY131" fmla="*/ 19575 h 1239158"/>
              <a:gd name="connsiteX132" fmla="*/ 89815 w 1882304"/>
              <a:gd name="connsiteY132" fmla="*/ 19575 h 1239158"/>
              <a:gd name="connsiteX133" fmla="*/ 89815 w 1882304"/>
              <a:gd name="connsiteY133" fmla="*/ 37575 h 1239158"/>
              <a:gd name="connsiteX134" fmla="*/ 125815 w 1882304"/>
              <a:gd name="connsiteY134" fmla="*/ 37575 h 1239158"/>
              <a:gd name="connsiteX135" fmla="*/ 125815 w 1882304"/>
              <a:gd name="connsiteY135" fmla="*/ 19575 h 1239158"/>
              <a:gd name="connsiteX136" fmla="*/ 37731 w 1882304"/>
              <a:gd name="connsiteY136" fmla="*/ 19575 h 1239158"/>
              <a:gd name="connsiteX137" fmla="*/ 37731 w 1882304"/>
              <a:gd name="connsiteY137" fmla="*/ 37575 h 1239158"/>
              <a:gd name="connsiteX138" fmla="*/ 73731 w 1882304"/>
              <a:gd name="connsiteY138" fmla="*/ 37575 h 1239158"/>
              <a:gd name="connsiteX139" fmla="*/ 73731 w 1882304"/>
              <a:gd name="connsiteY139" fmla="*/ 19575 h 1239158"/>
              <a:gd name="connsiteX140" fmla="*/ 0 w 1882304"/>
              <a:gd name="connsiteY140" fmla="*/ 0 h 1239158"/>
              <a:gd name="connsiteX141" fmla="*/ 1882304 w 1882304"/>
              <a:gd name="connsiteY141" fmla="*/ 0 h 1239158"/>
              <a:gd name="connsiteX142" fmla="*/ 1882304 w 1882304"/>
              <a:gd name="connsiteY142" fmla="*/ 1239158 h 1239158"/>
              <a:gd name="connsiteX143" fmla="*/ 0 w 1882304"/>
              <a:gd name="connsiteY143" fmla="*/ 1239158 h 123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882304" h="1239158">
                <a:moveTo>
                  <a:pt x="1808573" y="19575"/>
                </a:moveTo>
                <a:lnTo>
                  <a:pt x="1808573" y="37575"/>
                </a:lnTo>
                <a:lnTo>
                  <a:pt x="1844573" y="37575"/>
                </a:lnTo>
                <a:lnTo>
                  <a:pt x="1844573" y="19575"/>
                </a:lnTo>
                <a:close/>
                <a:moveTo>
                  <a:pt x="1756503" y="19575"/>
                </a:moveTo>
                <a:lnTo>
                  <a:pt x="1756503" y="37575"/>
                </a:lnTo>
                <a:lnTo>
                  <a:pt x="1792503" y="37575"/>
                </a:lnTo>
                <a:lnTo>
                  <a:pt x="1792503" y="19575"/>
                </a:lnTo>
                <a:close/>
                <a:moveTo>
                  <a:pt x="1704419" y="19575"/>
                </a:moveTo>
                <a:lnTo>
                  <a:pt x="1704419" y="37575"/>
                </a:lnTo>
                <a:lnTo>
                  <a:pt x="1740419" y="37575"/>
                </a:lnTo>
                <a:lnTo>
                  <a:pt x="1740419" y="19575"/>
                </a:lnTo>
                <a:close/>
                <a:moveTo>
                  <a:pt x="1652335" y="19575"/>
                </a:moveTo>
                <a:lnTo>
                  <a:pt x="1652335" y="37575"/>
                </a:lnTo>
                <a:lnTo>
                  <a:pt x="1688335" y="37575"/>
                </a:lnTo>
                <a:lnTo>
                  <a:pt x="1688335" y="19575"/>
                </a:lnTo>
                <a:close/>
                <a:moveTo>
                  <a:pt x="1600251" y="19575"/>
                </a:moveTo>
                <a:lnTo>
                  <a:pt x="1600251" y="37575"/>
                </a:lnTo>
                <a:lnTo>
                  <a:pt x="1636251" y="37575"/>
                </a:lnTo>
                <a:lnTo>
                  <a:pt x="1636251" y="19575"/>
                </a:lnTo>
                <a:close/>
                <a:moveTo>
                  <a:pt x="1548167" y="19575"/>
                </a:moveTo>
                <a:lnTo>
                  <a:pt x="1548167" y="37575"/>
                </a:lnTo>
                <a:lnTo>
                  <a:pt x="1584167" y="37575"/>
                </a:lnTo>
                <a:lnTo>
                  <a:pt x="1584167" y="19575"/>
                </a:lnTo>
                <a:close/>
                <a:moveTo>
                  <a:pt x="1496083" y="19575"/>
                </a:moveTo>
                <a:lnTo>
                  <a:pt x="1496083" y="37575"/>
                </a:lnTo>
                <a:lnTo>
                  <a:pt x="1532083" y="37575"/>
                </a:lnTo>
                <a:lnTo>
                  <a:pt x="1532083" y="19575"/>
                </a:lnTo>
                <a:close/>
                <a:moveTo>
                  <a:pt x="1443999" y="19575"/>
                </a:moveTo>
                <a:lnTo>
                  <a:pt x="1443999" y="37575"/>
                </a:lnTo>
                <a:lnTo>
                  <a:pt x="1479999" y="37575"/>
                </a:lnTo>
                <a:lnTo>
                  <a:pt x="1479999" y="19575"/>
                </a:lnTo>
                <a:close/>
                <a:moveTo>
                  <a:pt x="1391915" y="19575"/>
                </a:moveTo>
                <a:lnTo>
                  <a:pt x="1391915" y="37575"/>
                </a:lnTo>
                <a:lnTo>
                  <a:pt x="1427915" y="37575"/>
                </a:lnTo>
                <a:lnTo>
                  <a:pt x="1427915" y="19575"/>
                </a:lnTo>
                <a:close/>
                <a:moveTo>
                  <a:pt x="1339831" y="19575"/>
                </a:moveTo>
                <a:lnTo>
                  <a:pt x="1339831" y="37575"/>
                </a:lnTo>
                <a:lnTo>
                  <a:pt x="1375831" y="37575"/>
                </a:lnTo>
                <a:lnTo>
                  <a:pt x="1375831" y="19575"/>
                </a:lnTo>
                <a:close/>
                <a:moveTo>
                  <a:pt x="1287747" y="19575"/>
                </a:moveTo>
                <a:lnTo>
                  <a:pt x="1287747" y="37575"/>
                </a:lnTo>
                <a:lnTo>
                  <a:pt x="1323747" y="37575"/>
                </a:lnTo>
                <a:lnTo>
                  <a:pt x="1323747" y="19575"/>
                </a:lnTo>
                <a:close/>
                <a:moveTo>
                  <a:pt x="1235663" y="19575"/>
                </a:moveTo>
                <a:lnTo>
                  <a:pt x="1235663" y="37575"/>
                </a:lnTo>
                <a:lnTo>
                  <a:pt x="1271663" y="37575"/>
                </a:lnTo>
                <a:lnTo>
                  <a:pt x="1271663" y="19575"/>
                </a:lnTo>
                <a:close/>
                <a:moveTo>
                  <a:pt x="1183579" y="19575"/>
                </a:moveTo>
                <a:lnTo>
                  <a:pt x="1183579" y="37575"/>
                </a:lnTo>
                <a:lnTo>
                  <a:pt x="1219579" y="37575"/>
                </a:lnTo>
                <a:lnTo>
                  <a:pt x="1219579" y="19575"/>
                </a:lnTo>
                <a:close/>
                <a:moveTo>
                  <a:pt x="1131495" y="19575"/>
                </a:moveTo>
                <a:lnTo>
                  <a:pt x="1131495" y="37575"/>
                </a:lnTo>
                <a:lnTo>
                  <a:pt x="1167495" y="37575"/>
                </a:lnTo>
                <a:lnTo>
                  <a:pt x="1167495" y="19575"/>
                </a:lnTo>
                <a:close/>
                <a:moveTo>
                  <a:pt x="1079411" y="19575"/>
                </a:moveTo>
                <a:lnTo>
                  <a:pt x="1079411" y="37575"/>
                </a:lnTo>
                <a:lnTo>
                  <a:pt x="1115411" y="37575"/>
                </a:lnTo>
                <a:lnTo>
                  <a:pt x="1115411" y="19575"/>
                </a:lnTo>
                <a:close/>
                <a:moveTo>
                  <a:pt x="1027327" y="19575"/>
                </a:moveTo>
                <a:lnTo>
                  <a:pt x="1027327" y="37575"/>
                </a:lnTo>
                <a:lnTo>
                  <a:pt x="1063327" y="37575"/>
                </a:lnTo>
                <a:lnTo>
                  <a:pt x="1063327" y="19575"/>
                </a:lnTo>
                <a:close/>
                <a:moveTo>
                  <a:pt x="975243" y="19575"/>
                </a:moveTo>
                <a:lnTo>
                  <a:pt x="975243" y="37575"/>
                </a:lnTo>
                <a:lnTo>
                  <a:pt x="1011243" y="37575"/>
                </a:lnTo>
                <a:lnTo>
                  <a:pt x="1011243" y="19575"/>
                </a:lnTo>
                <a:close/>
                <a:moveTo>
                  <a:pt x="923159" y="19575"/>
                </a:moveTo>
                <a:lnTo>
                  <a:pt x="923159" y="37575"/>
                </a:lnTo>
                <a:lnTo>
                  <a:pt x="959159" y="37575"/>
                </a:lnTo>
                <a:lnTo>
                  <a:pt x="959159" y="19575"/>
                </a:lnTo>
                <a:close/>
                <a:moveTo>
                  <a:pt x="871075" y="19575"/>
                </a:moveTo>
                <a:lnTo>
                  <a:pt x="871075" y="37575"/>
                </a:lnTo>
                <a:lnTo>
                  <a:pt x="907075" y="37575"/>
                </a:lnTo>
                <a:lnTo>
                  <a:pt x="907075" y="19575"/>
                </a:lnTo>
                <a:close/>
                <a:moveTo>
                  <a:pt x="818991" y="19575"/>
                </a:moveTo>
                <a:lnTo>
                  <a:pt x="818991" y="37575"/>
                </a:lnTo>
                <a:lnTo>
                  <a:pt x="854991" y="37575"/>
                </a:lnTo>
                <a:lnTo>
                  <a:pt x="854991" y="19575"/>
                </a:lnTo>
                <a:close/>
                <a:moveTo>
                  <a:pt x="766907" y="19575"/>
                </a:moveTo>
                <a:lnTo>
                  <a:pt x="766907" y="37575"/>
                </a:lnTo>
                <a:lnTo>
                  <a:pt x="802907" y="37575"/>
                </a:lnTo>
                <a:lnTo>
                  <a:pt x="802907" y="19575"/>
                </a:lnTo>
                <a:close/>
                <a:moveTo>
                  <a:pt x="714823" y="19575"/>
                </a:moveTo>
                <a:lnTo>
                  <a:pt x="714823" y="37575"/>
                </a:lnTo>
                <a:lnTo>
                  <a:pt x="750823" y="37575"/>
                </a:lnTo>
                <a:lnTo>
                  <a:pt x="750823" y="19575"/>
                </a:lnTo>
                <a:close/>
                <a:moveTo>
                  <a:pt x="662739" y="19575"/>
                </a:moveTo>
                <a:lnTo>
                  <a:pt x="662739" y="37575"/>
                </a:lnTo>
                <a:lnTo>
                  <a:pt x="698739" y="37575"/>
                </a:lnTo>
                <a:lnTo>
                  <a:pt x="698739" y="19575"/>
                </a:lnTo>
                <a:close/>
                <a:moveTo>
                  <a:pt x="610655" y="19575"/>
                </a:moveTo>
                <a:lnTo>
                  <a:pt x="610655" y="37575"/>
                </a:lnTo>
                <a:lnTo>
                  <a:pt x="646655" y="37575"/>
                </a:lnTo>
                <a:lnTo>
                  <a:pt x="646655" y="19575"/>
                </a:lnTo>
                <a:close/>
                <a:moveTo>
                  <a:pt x="558571" y="19575"/>
                </a:moveTo>
                <a:lnTo>
                  <a:pt x="558571" y="37575"/>
                </a:lnTo>
                <a:lnTo>
                  <a:pt x="594571" y="37575"/>
                </a:lnTo>
                <a:lnTo>
                  <a:pt x="594571" y="19575"/>
                </a:lnTo>
                <a:close/>
                <a:moveTo>
                  <a:pt x="506487" y="19575"/>
                </a:moveTo>
                <a:lnTo>
                  <a:pt x="506487" y="37575"/>
                </a:lnTo>
                <a:lnTo>
                  <a:pt x="542487" y="37575"/>
                </a:lnTo>
                <a:lnTo>
                  <a:pt x="542487" y="19575"/>
                </a:lnTo>
                <a:close/>
                <a:moveTo>
                  <a:pt x="454403" y="19575"/>
                </a:moveTo>
                <a:lnTo>
                  <a:pt x="454403" y="37575"/>
                </a:lnTo>
                <a:lnTo>
                  <a:pt x="490403" y="37575"/>
                </a:lnTo>
                <a:lnTo>
                  <a:pt x="490403" y="19575"/>
                </a:lnTo>
                <a:close/>
                <a:moveTo>
                  <a:pt x="402319" y="19575"/>
                </a:moveTo>
                <a:lnTo>
                  <a:pt x="402319" y="37575"/>
                </a:lnTo>
                <a:lnTo>
                  <a:pt x="438319" y="37575"/>
                </a:lnTo>
                <a:lnTo>
                  <a:pt x="438319" y="19575"/>
                </a:lnTo>
                <a:close/>
                <a:moveTo>
                  <a:pt x="350235" y="19575"/>
                </a:moveTo>
                <a:lnTo>
                  <a:pt x="350235" y="37575"/>
                </a:lnTo>
                <a:lnTo>
                  <a:pt x="386235" y="37575"/>
                </a:lnTo>
                <a:lnTo>
                  <a:pt x="386235" y="19575"/>
                </a:lnTo>
                <a:close/>
                <a:moveTo>
                  <a:pt x="298151" y="19575"/>
                </a:moveTo>
                <a:lnTo>
                  <a:pt x="298151" y="37575"/>
                </a:lnTo>
                <a:lnTo>
                  <a:pt x="334151" y="37575"/>
                </a:lnTo>
                <a:lnTo>
                  <a:pt x="334151" y="19575"/>
                </a:lnTo>
                <a:close/>
                <a:moveTo>
                  <a:pt x="246067" y="19575"/>
                </a:moveTo>
                <a:lnTo>
                  <a:pt x="246067" y="37575"/>
                </a:lnTo>
                <a:lnTo>
                  <a:pt x="282067" y="37575"/>
                </a:lnTo>
                <a:lnTo>
                  <a:pt x="282067" y="19575"/>
                </a:lnTo>
                <a:close/>
                <a:moveTo>
                  <a:pt x="193983" y="19575"/>
                </a:moveTo>
                <a:lnTo>
                  <a:pt x="193983" y="37575"/>
                </a:lnTo>
                <a:lnTo>
                  <a:pt x="229983" y="37575"/>
                </a:lnTo>
                <a:lnTo>
                  <a:pt x="229983" y="19575"/>
                </a:lnTo>
                <a:close/>
                <a:moveTo>
                  <a:pt x="141899" y="19575"/>
                </a:moveTo>
                <a:lnTo>
                  <a:pt x="141899" y="37575"/>
                </a:lnTo>
                <a:lnTo>
                  <a:pt x="177899" y="37575"/>
                </a:lnTo>
                <a:lnTo>
                  <a:pt x="177899" y="19575"/>
                </a:lnTo>
                <a:close/>
                <a:moveTo>
                  <a:pt x="89815" y="19575"/>
                </a:moveTo>
                <a:lnTo>
                  <a:pt x="89815" y="37575"/>
                </a:lnTo>
                <a:lnTo>
                  <a:pt x="125815" y="37575"/>
                </a:lnTo>
                <a:lnTo>
                  <a:pt x="125815" y="19575"/>
                </a:lnTo>
                <a:close/>
                <a:moveTo>
                  <a:pt x="37731" y="19575"/>
                </a:moveTo>
                <a:lnTo>
                  <a:pt x="37731" y="37575"/>
                </a:lnTo>
                <a:lnTo>
                  <a:pt x="73731" y="37575"/>
                </a:lnTo>
                <a:lnTo>
                  <a:pt x="73731" y="19575"/>
                </a:lnTo>
                <a:close/>
                <a:moveTo>
                  <a:pt x="0" y="0"/>
                </a:moveTo>
                <a:lnTo>
                  <a:pt x="1882304" y="0"/>
                </a:lnTo>
                <a:lnTo>
                  <a:pt x="1882304" y="1239158"/>
                </a:lnTo>
                <a:lnTo>
                  <a:pt x="0" y="1239158"/>
                </a:lnTo>
                <a:close/>
              </a:path>
            </a:pathLst>
          </a:custGeom>
          <a:solidFill>
            <a:schemeClr val="accent2">
              <a:lumMod val="40000"/>
              <a:lumOff val="60000"/>
            </a:schemeClr>
          </a:solidFill>
        </p:spPr>
        <p:txBody>
          <a:bodyPr rot="0" spcFirstLastPara="0" vertOverflow="overflow" horzOverflow="overflow" vert="horz" wrap="square" lIns="68580" tIns="34290" rIns="68580" bIns="34290" numCol="1" spcCol="0" rtlCol="0" fromWordArt="0" anchor="ctr" anchorCtr="0" forceAA="0" compatLnSpc="1">
            <a:normAutofit/>
          </a:bodyPr>
          <a:lstStyle/>
          <a:p>
            <a:pPr algn="just">
              <a:lnSpc>
                <a:spcPct val="130000"/>
              </a:lnSpc>
            </a:pPr>
            <a:endParaRPr lang="zh-CN" altLang="en-US" sz="1400" b="1" dirty="0" err="1">
              <a:solidFill>
                <a:srgbClr val="FFFFFF"/>
              </a:solidFill>
              <a:latin typeface="微软雅黑" panose="020B0503020204020204" pitchFamily="34" charset="-122"/>
              <a:ea typeface="微软雅黑" panose="020B0503020204020204" pitchFamily="34" charset="-122"/>
            </a:endParaRPr>
          </a:p>
        </p:txBody>
      </p:sp>
      <p:sp>
        <p:nvSpPr>
          <p:cNvPr id="27" name="矩形 40"/>
          <p:cNvSpPr/>
          <p:nvPr>
            <p:custDataLst>
              <p:tags r:id="rId7"/>
            </p:custDataLst>
          </p:nvPr>
        </p:nvSpPr>
        <p:spPr>
          <a:xfrm rot="558310">
            <a:off x="4504690" y="2258060"/>
            <a:ext cx="1791335" cy="440690"/>
          </a:xfrm>
          <a:custGeom>
            <a:avLst/>
            <a:gdLst>
              <a:gd name="connsiteX0" fmla="*/ 0 w 1939924"/>
              <a:gd name="connsiteY0" fmla="*/ 0 h 596900"/>
              <a:gd name="connsiteX1" fmla="*/ 1939924 w 1939924"/>
              <a:gd name="connsiteY1" fmla="*/ 0 h 596900"/>
              <a:gd name="connsiteX2" fmla="*/ 1939924 w 1939924"/>
              <a:gd name="connsiteY2" fmla="*/ 596900 h 596900"/>
              <a:gd name="connsiteX3" fmla="*/ 0 w 1939924"/>
              <a:gd name="connsiteY3" fmla="*/ 596900 h 596900"/>
              <a:gd name="connsiteX4" fmla="*/ 0 w 1939924"/>
              <a:gd name="connsiteY4" fmla="*/ 0 h 596900"/>
              <a:gd name="connsiteX0-1" fmla="*/ 69850 w 1939924"/>
              <a:gd name="connsiteY0-2" fmla="*/ 0 h 600075"/>
              <a:gd name="connsiteX1-3" fmla="*/ 1939924 w 1939924"/>
              <a:gd name="connsiteY1-4" fmla="*/ 3175 h 600075"/>
              <a:gd name="connsiteX2-5" fmla="*/ 1939924 w 1939924"/>
              <a:gd name="connsiteY2-6" fmla="*/ 600075 h 600075"/>
              <a:gd name="connsiteX3-7" fmla="*/ 0 w 1939924"/>
              <a:gd name="connsiteY3-8" fmla="*/ 600075 h 600075"/>
              <a:gd name="connsiteX4-9" fmla="*/ 69850 w 1939924"/>
              <a:gd name="connsiteY4-10" fmla="*/ 0 h 600075"/>
              <a:gd name="connsiteX0-11" fmla="*/ 69850 w 1939924"/>
              <a:gd name="connsiteY0-12" fmla="*/ 0 h 600075"/>
              <a:gd name="connsiteX1-13" fmla="*/ 1873249 w 1939924"/>
              <a:gd name="connsiteY1-14" fmla="*/ 9525 h 600075"/>
              <a:gd name="connsiteX2-15" fmla="*/ 1939924 w 1939924"/>
              <a:gd name="connsiteY2-16" fmla="*/ 600075 h 600075"/>
              <a:gd name="connsiteX3-17" fmla="*/ 0 w 1939924"/>
              <a:gd name="connsiteY3-18" fmla="*/ 600075 h 600075"/>
              <a:gd name="connsiteX4-19" fmla="*/ 69850 w 1939924"/>
              <a:gd name="connsiteY4-20" fmla="*/ 0 h 600075"/>
              <a:gd name="connsiteX0-21" fmla="*/ 69850 w 1939924"/>
              <a:gd name="connsiteY0-22" fmla="*/ 0 h 600075"/>
              <a:gd name="connsiteX1-23" fmla="*/ 1873249 w 1939924"/>
              <a:gd name="connsiteY1-24" fmla="*/ 9525 h 600075"/>
              <a:gd name="connsiteX2-25" fmla="*/ 1939924 w 1939924"/>
              <a:gd name="connsiteY2-26" fmla="*/ 600075 h 600075"/>
              <a:gd name="connsiteX3-27" fmla="*/ 945514 w 1939924"/>
              <a:gd name="connsiteY3-28" fmla="*/ 591186 h 600075"/>
              <a:gd name="connsiteX4-29" fmla="*/ 0 w 1939924"/>
              <a:gd name="connsiteY4-30" fmla="*/ 600075 h 600075"/>
              <a:gd name="connsiteX5" fmla="*/ 69850 w 1939924"/>
              <a:gd name="connsiteY5" fmla="*/ 0 h 600075"/>
              <a:gd name="connsiteX0-31" fmla="*/ 69850 w 1939924"/>
              <a:gd name="connsiteY0-32" fmla="*/ 0 h 600075"/>
              <a:gd name="connsiteX1-33" fmla="*/ 1873249 w 1939924"/>
              <a:gd name="connsiteY1-34" fmla="*/ 9525 h 600075"/>
              <a:gd name="connsiteX2-35" fmla="*/ 1939924 w 1939924"/>
              <a:gd name="connsiteY2-36" fmla="*/ 600075 h 600075"/>
              <a:gd name="connsiteX3-37" fmla="*/ 939164 w 1939924"/>
              <a:gd name="connsiteY3-38" fmla="*/ 527686 h 600075"/>
              <a:gd name="connsiteX4-39" fmla="*/ 0 w 1939924"/>
              <a:gd name="connsiteY4-40" fmla="*/ 600075 h 600075"/>
              <a:gd name="connsiteX5-41" fmla="*/ 69850 w 1939924"/>
              <a:gd name="connsiteY5-42" fmla="*/ 0 h 600075"/>
              <a:gd name="connsiteX0-43" fmla="*/ 69850 w 1939924"/>
              <a:gd name="connsiteY0-44" fmla="*/ 0 h 600075"/>
              <a:gd name="connsiteX1-45" fmla="*/ 1873249 w 1939924"/>
              <a:gd name="connsiteY1-46" fmla="*/ 9525 h 600075"/>
              <a:gd name="connsiteX2-47" fmla="*/ 1939924 w 1939924"/>
              <a:gd name="connsiteY2-48" fmla="*/ 600075 h 600075"/>
              <a:gd name="connsiteX3-49" fmla="*/ 916939 w 1939924"/>
              <a:gd name="connsiteY3-50" fmla="*/ 480061 h 600075"/>
              <a:gd name="connsiteX4-51" fmla="*/ 0 w 1939924"/>
              <a:gd name="connsiteY4-52" fmla="*/ 600075 h 600075"/>
              <a:gd name="connsiteX5-53" fmla="*/ 69850 w 1939924"/>
              <a:gd name="connsiteY5-54" fmla="*/ 0 h 600075"/>
              <a:gd name="connsiteX0-55" fmla="*/ 69850 w 1939924"/>
              <a:gd name="connsiteY0-56" fmla="*/ 0 h 600075"/>
              <a:gd name="connsiteX1-57" fmla="*/ 1873249 w 1939924"/>
              <a:gd name="connsiteY1-58" fmla="*/ 9525 h 600075"/>
              <a:gd name="connsiteX2-59" fmla="*/ 1939924 w 1939924"/>
              <a:gd name="connsiteY2-60" fmla="*/ 600075 h 600075"/>
              <a:gd name="connsiteX3-61" fmla="*/ 916939 w 1939924"/>
              <a:gd name="connsiteY3-62" fmla="*/ 438786 h 600075"/>
              <a:gd name="connsiteX4-63" fmla="*/ 0 w 1939924"/>
              <a:gd name="connsiteY4-64" fmla="*/ 600075 h 600075"/>
              <a:gd name="connsiteX5-65" fmla="*/ 69850 w 1939924"/>
              <a:gd name="connsiteY5-66" fmla="*/ 0 h 600075"/>
              <a:gd name="connsiteX0-67" fmla="*/ 69850 w 1939924"/>
              <a:gd name="connsiteY0-68" fmla="*/ 0 h 600075"/>
              <a:gd name="connsiteX1-69" fmla="*/ 1892299 w 1939924"/>
              <a:gd name="connsiteY1-70" fmla="*/ 9525 h 600075"/>
              <a:gd name="connsiteX2-71" fmla="*/ 1939924 w 1939924"/>
              <a:gd name="connsiteY2-72" fmla="*/ 600075 h 600075"/>
              <a:gd name="connsiteX3-73" fmla="*/ 916939 w 1939924"/>
              <a:gd name="connsiteY3-74" fmla="*/ 438786 h 600075"/>
              <a:gd name="connsiteX4-75" fmla="*/ 0 w 1939924"/>
              <a:gd name="connsiteY4-76" fmla="*/ 600075 h 600075"/>
              <a:gd name="connsiteX5-77" fmla="*/ 69850 w 1939924"/>
              <a:gd name="connsiteY5-78" fmla="*/ 0 h 600075"/>
              <a:gd name="connsiteX0-79" fmla="*/ 50800 w 1939924"/>
              <a:gd name="connsiteY0-80" fmla="*/ 0 h 596900"/>
              <a:gd name="connsiteX1-81" fmla="*/ 1892299 w 1939924"/>
              <a:gd name="connsiteY1-82" fmla="*/ 6350 h 596900"/>
              <a:gd name="connsiteX2-83" fmla="*/ 1939924 w 1939924"/>
              <a:gd name="connsiteY2-84" fmla="*/ 596900 h 596900"/>
              <a:gd name="connsiteX3-85" fmla="*/ 916939 w 1939924"/>
              <a:gd name="connsiteY3-86" fmla="*/ 435611 h 596900"/>
              <a:gd name="connsiteX4-87" fmla="*/ 0 w 1939924"/>
              <a:gd name="connsiteY4-88" fmla="*/ 596900 h 596900"/>
              <a:gd name="connsiteX5-89" fmla="*/ 50800 w 1939924"/>
              <a:gd name="connsiteY5-90" fmla="*/ 0 h 596900"/>
              <a:gd name="connsiteX0-91" fmla="*/ 50800 w 1939924"/>
              <a:gd name="connsiteY0-92" fmla="*/ 0 h 596900"/>
              <a:gd name="connsiteX1-93" fmla="*/ 1892299 w 1939924"/>
              <a:gd name="connsiteY1-94" fmla="*/ 6350 h 596900"/>
              <a:gd name="connsiteX2-95" fmla="*/ 1939924 w 1939924"/>
              <a:gd name="connsiteY2-96" fmla="*/ 596900 h 596900"/>
              <a:gd name="connsiteX3-97" fmla="*/ 916939 w 1939924"/>
              <a:gd name="connsiteY3-98" fmla="*/ 489324 h 596900"/>
              <a:gd name="connsiteX4-99" fmla="*/ 0 w 1939924"/>
              <a:gd name="connsiteY4-100" fmla="*/ 596900 h 596900"/>
              <a:gd name="connsiteX5-101" fmla="*/ 50800 w 1939924"/>
              <a:gd name="connsiteY5-102" fmla="*/ 0 h 596900"/>
            </a:gdLst>
            <a:ahLst/>
            <a:cxnLst>
              <a:cxn ang="0">
                <a:pos x="connsiteX0-91" y="connsiteY0-92"/>
              </a:cxn>
              <a:cxn ang="0">
                <a:pos x="connsiteX1-93" y="connsiteY1-94"/>
              </a:cxn>
              <a:cxn ang="0">
                <a:pos x="connsiteX2-95" y="connsiteY2-96"/>
              </a:cxn>
              <a:cxn ang="0">
                <a:pos x="connsiteX3-97" y="connsiteY3-98"/>
              </a:cxn>
              <a:cxn ang="0">
                <a:pos x="connsiteX4-99" y="connsiteY4-100"/>
              </a:cxn>
              <a:cxn ang="0">
                <a:pos x="connsiteX5-101" y="connsiteY5-102"/>
              </a:cxn>
            </a:cxnLst>
            <a:rect l="l" t="t" r="r" b="b"/>
            <a:pathLst>
              <a:path w="1939924" h="596900">
                <a:moveTo>
                  <a:pt x="50800" y="0"/>
                </a:moveTo>
                <a:lnTo>
                  <a:pt x="1892299" y="6350"/>
                </a:lnTo>
                <a:lnTo>
                  <a:pt x="1939924" y="596900"/>
                </a:lnTo>
                <a:lnTo>
                  <a:pt x="916939" y="489324"/>
                </a:lnTo>
                <a:lnTo>
                  <a:pt x="0" y="596900"/>
                </a:lnTo>
                <a:lnTo>
                  <a:pt x="50800" y="0"/>
                </a:lnTo>
                <a:close/>
              </a:path>
            </a:pathLst>
          </a:custGeom>
          <a:gradFill flip="none" rotWithShape="1">
            <a:gsLst>
              <a:gs pos="0">
                <a:srgbClr val="979A9C">
                  <a:alpha val="30000"/>
                </a:srgbClr>
              </a:gs>
              <a:gs pos="100000">
                <a:srgbClr val="979A9C"/>
              </a:gs>
            </a:gsLst>
            <a:lin ang="16200000" scaled="1"/>
            <a:tileRect/>
          </a:gradFill>
        </p:spPr>
        <p:txBody>
          <a:bodyPr rot="0" spcFirstLastPara="0" vertOverflow="overflow" horzOverflow="overflow" vert="horz" wrap="square" lIns="68580" tIns="34290" rIns="68580" bIns="34290" numCol="1" spcCol="0" rtlCol="0" fromWordArt="0" anchor="ctr" anchorCtr="0" forceAA="0" compatLnSpc="1">
            <a:normAutofit/>
          </a:bodyPr>
          <a:lstStyle/>
          <a:p>
            <a:pPr algn="just">
              <a:lnSpc>
                <a:spcPct val="130000"/>
              </a:lnSpc>
            </a:pPr>
            <a:endParaRPr lang="zh-CN" altLang="en-US" sz="1400" b="1" dirty="0" err="1">
              <a:solidFill>
                <a:srgbClr val="FFFFFF"/>
              </a:solidFill>
              <a:latin typeface="微软雅黑" panose="020B0503020204020204" pitchFamily="34" charset="-122"/>
              <a:ea typeface="微软雅黑" panose="020B0503020204020204" pitchFamily="34" charset="-122"/>
            </a:endParaRPr>
          </a:p>
        </p:txBody>
      </p:sp>
      <p:sp>
        <p:nvSpPr>
          <p:cNvPr id="28" name="任意多边形 27"/>
          <p:cNvSpPr/>
          <p:nvPr>
            <p:custDataLst>
              <p:tags r:id="rId8"/>
            </p:custDataLst>
          </p:nvPr>
        </p:nvSpPr>
        <p:spPr>
          <a:xfrm rot="558310">
            <a:off x="4570095" y="1741170"/>
            <a:ext cx="1767205" cy="939165"/>
          </a:xfrm>
          <a:custGeom>
            <a:avLst/>
            <a:gdLst>
              <a:gd name="connsiteX0" fmla="*/ 1808573 w 1882304"/>
              <a:gd name="connsiteY0" fmla="*/ 19575 h 1239158"/>
              <a:gd name="connsiteX1" fmla="*/ 1808573 w 1882304"/>
              <a:gd name="connsiteY1" fmla="*/ 37575 h 1239158"/>
              <a:gd name="connsiteX2" fmla="*/ 1844573 w 1882304"/>
              <a:gd name="connsiteY2" fmla="*/ 37575 h 1239158"/>
              <a:gd name="connsiteX3" fmla="*/ 1844573 w 1882304"/>
              <a:gd name="connsiteY3" fmla="*/ 19575 h 1239158"/>
              <a:gd name="connsiteX4" fmla="*/ 1756503 w 1882304"/>
              <a:gd name="connsiteY4" fmla="*/ 19575 h 1239158"/>
              <a:gd name="connsiteX5" fmla="*/ 1756503 w 1882304"/>
              <a:gd name="connsiteY5" fmla="*/ 37575 h 1239158"/>
              <a:gd name="connsiteX6" fmla="*/ 1792503 w 1882304"/>
              <a:gd name="connsiteY6" fmla="*/ 37575 h 1239158"/>
              <a:gd name="connsiteX7" fmla="*/ 1792503 w 1882304"/>
              <a:gd name="connsiteY7" fmla="*/ 19575 h 1239158"/>
              <a:gd name="connsiteX8" fmla="*/ 1704419 w 1882304"/>
              <a:gd name="connsiteY8" fmla="*/ 19575 h 1239158"/>
              <a:gd name="connsiteX9" fmla="*/ 1704419 w 1882304"/>
              <a:gd name="connsiteY9" fmla="*/ 37575 h 1239158"/>
              <a:gd name="connsiteX10" fmla="*/ 1740419 w 1882304"/>
              <a:gd name="connsiteY10" fmla="*/ 37575 h 1239158"/>
              <a:gd name="connsiteX11" fmla="*/ 1740419 w 1882304"/>
              <a:gd name="connsiteY11" fmla="*/ 19575 h 1239158"/>
              <a:gd name="connsiteX12" fmla="*/ 1652335 w 1882304"/>
              <a:gd name="connsiteY12" fmla="*/ 19575 h 1239158"/>
              <a:gd name="connsiteX13" fmla="*/ 1652335 w 1882304"/>
              <a:gd name="connsiteY13" fmla="*/ 37575 h 1239158"/>
              <a:gd name="connsiteX14" fmla="*/ 1688335 w 1882304"/>
              <a:gd name="connsiteY14" fmla="*/ 37575 h 1239158"/>
              <a:gd name="connsiteX15" fmla="*/ 1688335 w 1882304"/>
              <a:gd name="connsiteY15" fmla="*/ 19575 h 1239158"/>
              <a:gd name="connsiteX16" fmla="*/ 1600251 w 1882304"/>
              <a:gd name="connsiteY16" fmla="*/ 19575 h 1239158"/>
              <a:gd name="connsiteX17" fmla="*/ 1600251 w 1882304"/>
              <a:gd name="connsiteY17" fmla="*/ 37575 h 1239158"/>
              <a:gd name="connsiteX18" fmla="*/ 1636251 w 1882304"/>
              <a:gd name="connsiteY18" fmla="*/ 37575 h 1239158"/>
              <a:gd name="connsiteX19" fmla="*/ 1636251 w 1882304"/>
              <a:gd name="connsiteY19" fmla="*/ 19575 h 1239158"/>
              <a:gd name="connsiteX20" fmla="*/ 1548167 w 1882304"/>
              <a:gd name="connsiteY20" fmla="*/ 19575 h 1239158"/>
              <a:gd name="connsiteX21" fmla="*/ 1548167 w 1882304"/>
              <a:gd name="connsiteY21" fmla="*/ 37575 h 1239158"/>
              <a:gd name="connsiteX22" fmla="*/ 1584167 w 1882304"/>
              <a:gd name="connsiteY22" fmla="*/ 37575 h 1239158"/>
              <a:gd name="connsiteX23" fmla="*/ 1584167 w 1882304"/>
              <a:gd name="connsiteY23" fmla="*/ 19575 h 1239158"/>
              <a:gd name="connsiteX24" fmla="*/ 1496083 w 1882304"/>
              <a:gd name="connsiteY24" fmla="*/ 19575 h 1239158"/>
              <a:gd name="connsiteX25" fmla="*/ 1496083 w 1882304"/>
              <a:gd name="connsiteY25" fmla="*/ 37575 h 1239158"/>
              <a:gd name="connsiteX26" fmla="*/ 1532083 w 1882304"/>
              <a:gd name="connsiteY26" fmla="*/ 37575 h 1239158"/>
              <a:gd name="connsiteX27" fmla="*/ 1532083 w 1882304"/>
              <a:gd name="connsiteY27" fmla="*/ 19575 h 1239158"/>
              <a:gd name="connsiteX28" fmla="*/ 1443999 w 1882304"/>
              <a:gd name="connsiteY28" fmla="*/ 19575 h 1239158"/>
              <a:gd name="connsiteX29" fmla="*/ 1443999 w 1882304"/>
              <a:gd name="connsiteY29" fmla="*/ 37575 h 1239158"/>
              <a:gd name="connsiteX30" fmla="*/ 1479999 w 1882304"/>
              <a:gd name="connsiteY30" fmla="*/ 37575 h 1239158"/>
              <a:gd name="connsiteX31" fmla="*/ 1479999 w 1882304"/>
              <a:gd name="connsiteY31" fmla="*/ 19575 h 1239158"/>
              <a:gd name="connsiteX32" fmla="*/ 1391915 w 1882304"/>
              <a:gd name="connsiteY32" fmla="*/ 19575 h 1239158"/>
              <a:gd name="connsiteX33" fmla="*/ 1391915 w 1882304"/>
              <a:gd name="connsiteY33" fmla="*/ 37575 h 1239158"/>
              <a:gd name="connsiteX34" fmla="*/ 1427915 w 1882304"/>
              <a:gd name="connsiteY34" fmla="*/ 37575 h 1239158"/>
              <a:gd name="connsiteX35" fmla="*/ 1427915 w 1882304"/>
              <a:gd name="connsiteY35" fmla="*/ 19575 h 1239158"/>
              <a:gd name="connsiteX36" fmla="*/ 1339831 w 1882304"/>
              <a:gd name="connsiteY36" fmla="*/ 19575 h 1239158"/>
              <a:gd name="connsiteX37" fmla="*/ 1339831 w 1882304"/>
              <a:gd name="connsiteY37" fmla="*/ 37575 h 1239158"/>
              <a:gd name="connsiteX38" fmla="*/ 1375831 w 1882304"/>
              <a:gd name="connsiteY38" fmla="*/ 37575 h 1239158"/>
              <a:gd name="connsiteX39" fmla="*/ 1375831 w 1882304"/>
              <a:gd name="connsiteY39" fmla="*/ 19575 h 1239158"/>
              <a:gd name="connsiteX40" fmla="*/ 1287747 w 1882304"/>
              <a:gd name="connsiteY40" fmla="*/ 19575 h 1239158"/>
              <a:gd name="connsiteX41" fmla="*/ 1287747 w 1882304"/>
              <a:gd name="connsiteY41" fmla="*/ 37575 h 1239158"/>
              <a:gd name="connsiteX42" fmla="*/ 1323747 w 1882304"/>
              <a:gd name="connsiteY42" fmla="*/ 37575 h 1239158"/>
              <a:gd name="connsiteX43" fmla="*/ 1323747 w 1882304"/>
              <a:gd name="connsiteY43" fmla="*/ 19575 h 1239158"/>
              <a:gd name="connsiteX44" fmla="*/ 1235663 w 1882304"/>
              <a:gd name="connsiteY44" fmla="*/ 19575 h 1239158"/>
              <a:gd name="connsiteX45" fmla="*/ 1235663 w 1882304"/>
              <a:gd name="connsiteY45" fmla="*/ 37575 h 1239158"/>
              <a:gd name="connsiteX46" fmla="*/ 1271663 w 1882304"/>
              <a:gd name="connsiteY46" fmla="*/ 37575 h 1239158"/>
              <a:gd name="connsiteX47" fmla="*/ 1271663 w 1882304"/>
              <a:gd name="connsiteY47" fmla="*/ 19575 h 1239158"/>
              <a:gd name="connsiteX48" fmla="*/ 1183579 w 1882304"/>
              <a:gd name="connsiteY48" fmla="*/ 19575 h 1239158"/>
              <a:gd name="connsiteX49" fmla="*/ 1183579 w 1882304"/>
              <a:gd name="connsiteY49" fmla="*/ 37575 h 1239158"/>
              <a:gd name="connsiteX50" fmla="*/ 1219579 w 1882304"/>
              <a:gd name="connsiteY50" fmla="*/ 37575 h 1239158"/>
              <a:gd name="connsiteX51" fmla="*/ 1219579 w 1882304"/>
              <a:gd name="connsiteY51" fmla="*/ 19575 h 1239158"/>
              <a:gd name="connsiteX52" fmla="*/ 1131495 w 1882304"/>
              <a:gd name="connsiteY52" fmla="*/ 19575 h 1239158"/>
              <a:gd name="connsiteX53" fmla="*/ 1131495 w 1882304"/>
              <a:gd name="connsiteY53" fmla="*/ 37575 h 1239158"/>
              <a:gd name="connsiteX54" fmla="*/ 1167495 w 1882304"/>
              <a:gd name="connsiteY54" fmla="*/ 37575 h 1239158"/>
              <a:gd name="connsiteX55" fmla="*/ 1167495 w 1882304"/>
              <a:gd name="connsiteY55" fmla="*/ 19575 h 1239158"/>
              <a:gd name="connsiteX56" fmla="*/ 1079411 w 1882304"/>
              <a:gd name="connsiteY56" fmla="*/ 19575 h 1239158"/>
              <a:gd name="connsiteX57" fmla="*/ 1079411 w 1882304"/>
              <a:gd name="connsiteY57" fmla="*/ 37575 h 1239158"/>
              <a:gd name="connsiteX58" fmla="*/ 1115411 w 1882304"/>
              <a:gd name="connsiteY58" fmla="*/ 37575 h 1239158"/>
              <a:gd name="connsiteX59" fmla="*/ 1115411 w 1882304"/>
              <a:gd name="connsiteY59" fmla="*/ 19575 h 1239158"/>
              <a:gd name="connsiteX60" fmla="*/ 1027327 w 1882304"/>
              <a:gd name="connsiteY60" fmla="*/ 19575 h 1239158"/>
              <a:gd name="connsiteX61" fmla="*/ 1027327 w 1882304"/>
              <a:gd name="connsiteY61" fmla="*/ 37575 h 1239158"/>
              <a:gd name="connsiteX62" fmla="*/ 1063327 w 1882304"/>
              <a:gd name="connsiteY62" fmla="*/ 37575 h 1239158"/>
              <a:gd name="connsiteX63" fmla="*/ 1063327 w 1882304"/>
              <a:gd name="connsiteY63" fmla="*/ 19575 h 1239158"/>
              <a:gd name="connsiteX64" fmla="*/ 975243 w 1882304"/>
              <a:gd name="connsiteY64" fmla="*/ 19575 h 1239158"/>
              <a:gd name="connsiteX65" fmla="*/ 975243 w 1882304"/>
              <a:gd name="connsiteY65" fmla="*/ 37575 h 1239158"/>
              <a:gd name="connsiteX66" fmla="*/ 1011243 w 1882304"/>
              <a:gd name="connsiteY66" fmla="*/ 37575 h 1239158"/>
              <a:gd name="connsiteX67" fmla="*/ 1011243 w 1882304"/>
              <a:gd name="connsiteY67" fmla="*/ 19575 h 1239158"/>
              <a:gd name="connsiteX68" fmla="*/ 923159 w 1882304"/>
              <a:gd name="connsiteY68" fmla="*/ 19575 h 1239158"/>
              <a:gd name="connsiteX69" fmla="*/ 923159 w 1882304"/>
              <a:gd name="connsiteY69" fmla="*/ 37575 h 1239158"/>
              <a:gd name="connsiteX70" fmla="*/ 959159 w 1882304"/>
              <a:gd name="connsiteY70" fmla="*/ 37575 h 1239158"/>
              <a:gd name="connsiteX71" fmla="*/ 959159 w 1882304"/>
              <a:gd name="connsiteY71" fmla="*/ 19575 h 1239158"/>
              <a:gd name="connsiteX72" fmla="*/ 871075 w 1882304"/>
              <a:gd name="connsiteY72" fmla="*/ 19575 h 1239158"/>
              <a:gd name="connsiteX73" fmla="*/ 871075 w 1882304"/>
              <a:gd name="connsiteY73" fmla="*/ 37575 h 1239158"/>
              <a:gd name="connsiteX74" fmla="*/ 907075 w 1882304"/>
              <a:gd name="connsiteY74" fmla="*/ 37575 h 1239158"/>
              <a:gd name="connsiteX75" fmla="*/ 907075 w 1882304"/>
              <a:gd name="connsiteY75" fmla="*/ 19575 h 1239158"/>
              <a:gd name="connsiteX76" fmla="*/ 818991 w 1882304"/>
              <a:gd name="connsiteY76" fmla="*/ 19575 h 1239158"/>
              <a:gd name="connsiteX77" fmla="*/ 818991 w 1882304"/>
              <a:gd name="connsiteY77" fmla="*/ 37575 h 1239158"/>
              <a:gd name="connsiteX78" fmla="*/ 854991 w 1882304"/>
              <a:gd name="connsiteY78" fmla="*/ 37575 h 1239158"/>
              <a:gd name="connsiteX79" fmla="*/ 854991 w 1882304"/>
              <a:gd name="connsiteY79" fmla="*/ 19575 h 1239158"/>
              <a:gd name="connsiteX80" fmla="*/ 766907 w 1882304"/>
              <a:gd name="connsiteY80" fmla="*/ 19575 h 1239158"/>
              <a:gd name="connsiteX81" fmla="*/ 766907 w 1882304"/>
              <a:gd name="connsiteY81" fmla="*/ 37575 h 1239158"/>
              <a:gd name="connsiteX82" fmla="*/ 802907 w 1882304"/>
              <a:gd name="connsiteY82" fmla="*/ 37575 h 1239158"/>
              <a:gd name="connsiteX83" fmla="*/ 802907 w 1882304"/>
              <a:gd name="connsiteY83" fmla="*/ 19575 h 1239158"/>
              <a:gd name="connsiteX84" fmla="*/ 714823 w 1882304"/>
              <a:gd name="connsiteY84" fmla="*/ 19575 h 1239158"/>
              <a:gd name="connsiteX85" fmla="*/ 714823 w 1882304"/>
              <a:gd name="connsiteY85" fmla="*/ 37575 h 1239158"/>
              <a:gd name="connsiteX86" fmla="*/ 750823 w 1882304"/>
              <a:gd name="connsiteY86" fmla="*/ 37575 h 1239158"/>
              <a:gd name="connsiteX87" fmla="*/ 750823 w 1882304"/>
              <a:gd name="connsiteY87" fmla="*/ 19575 h 1239158"/>
              <a:gd name="connsiteX88" fmla="*/ 662739 w 1882304"/>
              <a:gd name="connsiteY88" fmla="*/ 19575 h 1239158"/>
              <a:gd name="connsiteX89" fmla="*/ 662739 w 1882304"/>
              <a:gd name="connsiteY89" fmla="*/ 37575 h 1239158"/>
              <a:gd name="connsiteX90" fmla="*/ 698739 w 1882304"/>
              <a:gd name="connsiteY90" fmla="*/ 37575 h 1239158"/>
              <a:gd name="connsiteX91" fmla="*/ 698739 w 1882304"/>
              <a:gd name="connsiteY91" fmla="*/ 19575 h 1239158"/>
              <a:gd name="connsiteX92" fmla="*/ 610655 w 1882304"/>
              <a:gd name="connsiteY92" fmla="*/ 19575 h 1239158"/>
              <a:gd name="connsiteX93" fmla="*/ 610655 w 1882304"/>
              <a:gd name="connsiteY93" fmla="*/ 37575 h 1239158"/>
              <a:gd name="connsiteX94" fmla="*/ 646655 w 1882304"/>
              <a:gd name="connsiteY94" fmla="*/ 37575 h 1239158"/>
              <a:gd name="connsiteX95" fmla="*/ 646655 w 1882304"/>
              <a:gd name="connsiteY95" fmla="*/ 19575 h 1239158"/>
              <a:gd name="connsiteX96" fmla="*/ 558571 w 1882304"/>
              <a:gd name="connsiteY96" fmla="*/ 19575 h 1239158"/>
              <a:gd name="connsiteX97" fmla="*/ 558571 w 1882304"/>
              <a:gd name="connsiteY97" fmla="*/ 37575 h 1239158"/>
              <a:gd name="connsiteX98" fmla="*/ 594571 w 1882304"/>
              <a:gd name="connsiteY98" fmla="*/ 37575 h 1239158"/>
              <a:gd name="connsiteX99" fmla="*/ 594571 w 1882304"/>
              <a:gd name="connsiteY99" fmla="*/ 19575 h 1239158"/>
              <a:gd name="connsiteX100" fmla="*/ 506487 w 1882304"/>
              <a:gd name="connsiteY100" fmla="*/ 19575 h 1239158"/>
              <a:gd name="connsiteX101" fmla="*/ 506487 w 1882304"/>
              <a:gd name="connsiteY101" fmla="*/ 37575 h 1239158"/>
              <a:gd name="connsiteX102" fmla="*/ 542487 w 1882304"/>
              <a:gd name="connsiteY102" fmla="*/ 37575 h 1239158"/>
              <a:gd name="connsiteX103" fmla="*/ 542487 w 1882304"/>
              <a:gd name="connsiteY103" fmla="*/ 19575 h 1239158"/>
              <a:gd name="connsiteX104" fmla="*/ 454403 w 1882304"/>
              <a:gd name="connsiteY104" fmla="*/ 19575 h 1239158"/>
              <a:gd name="connsiteX105" fmla="*/ 454403 w 1882304"/>
              <a:gd name="connsiteY105" fmla="*/ 37575 h 1239158"/>
              <a:gd name="connsiteX106" fmla="*/ 490403 w 1882304"/>
              <a:gd name="connsiteY106" fmla="*/ 37575 h 1239158"/>
              <a:gd name="connsiteX107" fmla="*/ 490403 w 1882304"/>
              <a:gd name="connsiteY107" fmla="*/ 19575 h 1239158"/>
              <a:gd name="connsiteX108" fmla="*/ 402319 w 1882304"/>
              <a:gd name="connsiteY108" fmla="*/ 19575 h 1239158"/>
              <a:gd name="connsiteX109" fmla="*/ 402319 w 1882304"/>
              <a:gd name="connsiteY109" fmla="*/ 37575 h 1239158"/>
              <a:gd name="connsiteX110" fmla="*/ 438319 w 1882304"/>
              <a:gd name="connsiteY110" fmla="*/ 37575 h 1239158"/>
              <a:gd name="connsiteX111" fmla="*/ 438319 w 1882304"/>
              <a:gd name="connsiteY111" fmla="*/ 19575 h 1239158"/>
              <a:gd name="connsiteX112" fmla="*/ 350235 w 1882304"/>
              <a:gd name="connsiteY112" fmla="*/ 19575 h 1239158"/>
              <a:gd name="connsiteX113" fmla="*/ 350235 w 1882304"/>
              <a:gd name="connsiteY113" fmla="*/ 37575 h 1239158"/>
              <a:gd name="connsiteX114" fmla="*/ 386235 w 1882304"/>
              <a:gd name="connsiteY114" fmla="*/ 37575 h 1239158"/>
              <a:gd name="connsiteX115" fmla="*/ 386235 w 1882304"/>
              <a:gd name="connsiteY115" fmla="*/ 19575 h 1239158"/>
              <a:gd name="connsiteX116" fmla="*/ 298151 w 1882304"/>
              <a:gd name="connsiteY116" fmla="*/ 19575 h 1239158"/>
              <a:gd name="connsiteX117" fmla="*/ 298151 w 1882304"/>
              <a:gd name="connsiteY117" fmla="*/ 37575 h 1239158"/>
              <a:gd name="connsiteX118" fmla="*/ 334151 w 1882304"/>
              <a:gd name="connsiteY118" fmla="*/ 37575 h 1239158"/>
              <a:gd name="connsiteX119" fmla="*/ 334151 w 1882304"/>
              <a:gd name="connsiteY119" fmla="*/ 19575 h 1239158"/>
              <a:gd name="connsiteX120" fmla="*/ 246067 w 1882304"/>
              <a:gd name="connsiteY120" fmla="*/ 19575 h 1239158"/>
              <a:gd name="connsiteX121" fmla="*/ 246067 w 1882304"/>
              <a:gd name="connsiteY121" fmla="*/ 37575 h 1239158"/>
              <a:gd name="connsiteX122" fmla="*/ 282067 w 1882304"/>
              <a:gd name="connsiteY122" fmla="*/ 37575 h 1239158"/>
              <a:gd name="connsiteX123" fmla="*/ 282067 w 1882304"/>
              <a:gd name="connsiteY123" fmla="*/ 19575 h 1239158"/>
              <a:gd name="connsiteX124" fmla="*/ 193983 w 1882304"/>
              <a:gd name="connsiteY124" fmla="*/ 19575 h 1239158"/>
              <a:gd name="connsiteX125" fmla="*/ 193983 w 1882304"/>
              <a:gd name="connsiteY125" fmla="*/ 37575 h 1239158"/>
              <a:gd name="connsiteX126" fmla="*/ 229983 w 1882304"/>
              <a:gd name="connsiteY126" fmla="*/ 37575 h 1239158"/>
              <a:gd name="connsiteX127" fmla="*/ 229983 w 1882304"/>
              <a:gd name="connsiteY127" fmla="*/ 19575 h 1239158"/>
              <a:gd name="connsiteX128" fmla="*/ 141899 w 1882304"/>
              <a:gd name="connsiteY128" fmla="*/ 19575 h 1239158"/>
              <a:gd name="connsiteX129" fmla="*/ 141899 w 1882304"/>
              <a:gd name="connsiteY129" fmla="*/ 37575 h 1239158"/>
              <a:gd name="connsiteX130" fmla="*/ 177899 w 1882304"/>
              <a:gd name="connsiteY130" fmla="*/ 37575 h 1239158"/>
              <a:gd name="connsiteX131" fmla="*/ 177899 w 1882304"/>
              <a:gd name="connsiteY131" fmla="*/ 19575 h 1239158"/>
              <a:gd name="connsiteX132" fmla="*/ 89815 w 1882304"/>
              <a:gd name="connsiteY132" fmla="*/ 19575 h 1239158"/>
              <a:gd name="connsiteX133" fmla="*/ 89815 w 1882304"/>
              <a:gd name="connsiteY133" fmla="*/ 37575 h 1239158"/>
              <a:gd name="connsiteX134" fmla="*/ 125815 w 1882304"/>
              <a:gd name="connsiteY134" fmla="*/ 37575 h 1239158"/>
              <a:gd name="connsiteX135" fmla="*/ 125815 w 1882304"/>
              <a:gd name="connsiteY135" fmla="*/ 19575 h 1239158"/>
              <a:gd name="connsiteX136" fmla="*/ 37731 w 1882304"/>
              <a:gd name="connsiteY136" fmla="*/ 19575 h 1239158"/>
              <a:gd name="connsiteX137" fmla="*/ 37731 w 1882304"/>
              <a:gd name="connsiteY137" fmla="*/ 37575 h 1239158"/>
              <a:gd name="connsiteX138" fmla="*/ 73731 w 1882304"/>
              <a:gd name="connsiteY138" fmla="*/ 37575 h 1239158"/>
              <a:gd name="connsiteX139" fmla="*/ 73731 w 1882304"/>
              <a:gd name="connsiteY139" fmla="*/ 19575 h 1239158"/>
              <a:gd name="connsiteX140" fmla="*/ 0 w 1882304"/>
              <a:gd name="connsiteY140" fmla="*/ 0 h 1239158"/>
              <a:gd name="connsiteX141" fmla="*/ 1882304 w 1882304"/>
              <a:gd name="connsiteY141" fmla="*/ 0 h 1239158"/>
              <a:gd name="connsiteX142" fmla="*/ 1882304 w 1882304"/>
              <a:gd name="connsiteY142" fmla="*/ 1239158 h 1239158"/>
              <a:gd name="connsiteX143" fmla="*/ 0 w 1882304"/>
              <a:gd name="connsiteY143" fmla="*/ 1239158 h 123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882304" h="1239158">
                <a:moveTo>
                  <a:pt x="1808573" y="19575"/>
                </a:moveTo>
                <a:lnTo>
                  <a:pt x="1808573" y="37575"/>
                </a:lnTo>
                <a:lnTo>
                  <a:pt x="1844573" y="37575"/>
                </a:lnTo>
                <a:lnTo>
                  <a:pt x="1844573" y="19575"/>
                </a:lnTo>
                <a:close/>
                <a:moveTo>
                  <a:pt x="1756503" y="19575"/>
                </a:moveTo>
                <a:lnTo>
                  <a:pt x="1756503" y="37575"/>
                </a:lnTo>
                <a:lnTo>
                  <a:pt x="1792503" y="37575"/>
                </a:lnTo>
                <a:lnTo>
                  <a:pt x="1792503" y="19575"/>
                </a:lnTo>
                <a:close/>
                <a:moveTo>
                  <a:pt x="1704419" y="19575"/>
                </a:moveTo>
                <a:lnTo>
                  <a:pt x="1704419" y="37575"/>
                </a:lnTo>
                <a:lnTo>
                  <a:pt x="1740419" y="37575"/>
                </a:lnTo>
                <a:lnTo>
                  <a:pt x="1740419" y="19575"/>
                </a:lnTo>
                <a:close/>
                <a:moveTo>
                  <a:pt x="1652335" y="19575"/>
                </a:moveTo>
                <a:lnTo>
                  <a:pt x="1652335" y="37575"/>
                </a:lnTo>
                <a:lnTo>
                  <a:pt x="1688335" y="37575"/>
                </a:lnTo>
                <a:lnTo>
                  <a:pt x="1688335" y="19575"/>
                </a:lnTo>
                <a:close/>
                <a:moveTo>
                  <a:pt x="1600251" y="19575"/>
                </a:moveTo>
                <a:lnTo>
                  <a:pt x="1600251" y="37575"/>
                </a:lnTo>
                <a:lnTo>
                  <a:pt x="1636251" y="37575"/>
                </a:lnTo>
                <a:lnTo>
                  <a:pt x="1636251" y="19575"/>
                </a:lnTo>
                <a:close/>
                <a:moveTo>
                  <a:pt x="1548167" y="19575"/>
                </a:moveTo>
                <a:lnTo>
                  <a:pt x="1548167" y="37575"/>
                </a:lnTo>
                <a:lnTo>
                  <a:pt x="1584167" y="37575"/>
                </a:lnTo>
                <a:lnTo>
                  <a:pt x="1584167" y="19575"/>
                </a:lnTo>
                <a:close/>
                <a:moveTo>
                  <a:pt x="1496083" y="19575"/>
                </a:moveTo>
                <a:lnTo>
                  <a:pt x="1496083" y="37575"/>
                </a:lnTo>
                <a:lnTo>
                  <a:pt x="1532083" y="37575"/>
                </a:lnTo>
                <a:lnTo>
                  <a:pt x="1532083" y="19575"/>
                </a:lnTo>
                <a:close/>
                <a:moveTo>
                  <a:pt x="1443999" y="19575"/>
                </a:moveTo>
                <a:lnTo>
                  <a:pt x="1443999" y="37575"/>
                </a:lnTo>
                <a:lnTo>
                  <a:pt x="1479999" y="37575"/>
                </a:lnTo>
                <a:lnTo>
                  <a:pt x="1479999" y="19575"/>
                </a:lnTo>
                <a:close/>
                <a:moveTo>
                  <a:pt x="1391915" y="19575"/>
                </a:moveTo>
                <a:lnTo>
                  <a:pt x="1391915" y="37575"/>
                </a:lnTo>
                <a:lnTo>
                  <a:pt x="1427915" y="37575"/>
                </a:lnTo>
                <a:lnTo>
                  <a:pt x="1427915" y="19575"/>
                </a:lnTo>
                <a:close/>
                <a:moveTo>
                  <a:pt x="1339831" y="19575"/>
                </a:moveTo>
                <a:lnTo>
                  <a:pt x="1339831" y="37575"/>
                </a:lnTo>
                <a:lnTo>
                  <a:pt x="1375831" y="37575"/>
                </a:lnTo>
                <a:lnTo>
                  <a:pt x="1375831" y="19575"/>
                </a:lnTo>
                <a:close/>
                <a:moveTo>
                  <a:pt x="1287747" y="19575"/>
                </a:moveTo>
                <a:lnTo>
                  <a:pt x="1287747" y="37575"/>
                </a:lnTo>
                <a:lnTo>
                  <a:pt x="1323747" y="37575"/>
                </a:lnTo>
                <a:lnTo>
                  <a:pt x="1323747" y="19575"/>
                </a:lnTo>
                <a:close/>
                <a:moveTo>
                  <a:pt x="1235663" y="19575"/>
                </a:moveTo>
                <a:lnTo>
                  <a:pt x="1235663" y="37575"/>
                </a:lnTo>
                <a:lnTo>
                  <a:pt x="1271663" y="37575"/>
                </a:lnTo>
                <a:lnTo>
                  <a:pt x="1271663" y="19575"/>
                </a:lnTo>
                <a:close/>
                <a:moveTo>
                  <a:pt x="1183579" y="19575"/>
                </a:moveTo>
                <a:lnTo>
                  <a:pt x="1183579" y="37575"/>
                </a:lnTo>
                <a:lnTo>
                  <a:pt x="1219579" y="37575"/>
                </a:lnTo>
                <a:lnTo>
                  <a:pt x="1219579" y="19575"/>
                </a:lnTo>
                <a:close/>
                <a:moveTo>
                  <a:pt x="1131495" y="19575"/>
                </a:moveTo>
                <a:lnTo>
                  <a:pt x="1131495" y="37575"/>
                </a:lnTo>
                <a:lnTo>
                  <a:pt x="1167495" y="37575"/>
                </a:lnTo>
                <a:lnTo>
                  <a:pt x="1167495" y="19575"/>
                </a:lnTo>
                <a:close/>
                <a:moveTo>
                  <a:pt x="1079411" y="19575"/>
                </a:moveTo>
                <a:lnTo>
                  <a:pt x="1079411" y="37575"/>
                </a:lnTo>
                <a:lnTo>
                  <a:pt x="1115411" y="37575"/>
                </a:lnTo>
                <a:lnTo>
                  <a:pt x="1115411" y="19575"/>
                </a:lnTo>
                <a:close/>
                <a:moveTo>
                  <a:pt x="1027327" y="19575"/>
                </a:moveTo>
                <a:lnTo>
                  <a:pt x="1027327" y="37575"/>
                </a:lnTo>
                <a:lnTo>
                  <a:pt x="1063327" y="37575"/>
                </a:lnTo>
                <a:lnTo>
                  <a:pt x="1063327" y="19575"/>
                </a:lnTo>
                <a:close/>
                <a:moveTo>
                  <a:pt x="975243" y="19575"/>
                </a:moveTo>
                <a:lnTo>
                  <a:pt x="975243" y="37575"/>
                </a:lnTo>
                <a:lnTo>
                  <a:pt x="1011243" y="37575"/>
                </a:lnTo>
                <a:lnTo>
                  <a:pt x="1011243" y="19575"/>
                </a:lnTo>
                <a:close/>
                <a:moveTo>
                  <a:pt x="923159" y="19575"/>
                </a:moveTo>
                <a:lnTo>
                  <a:pt x="923159" y="37575"/>
                </a:lnTo>
                <a:lnTo>
                  <a:pt x="959159" y="37575"/>
                </a:lnTo>
                <a:lnTo>
                  <a:pt x="959159" y="19575"/>
                </a:lnTo>
                <a:close/>
                <a:moveTo>
                  <a:pt x="871075" y="19575"/>
                </a:moveTo>
                <a:lnTo>
                  <a:pt x="871075" y="37575"/>
                </a:lnTo>
                <a:lnTo>
                  <a:pt x="907075" y="37575"/>
                </a:lnTo>
                <a:lnTo>
                  <a:pt x="907075" y="19575"/>
                </a:lnTo>
                <a:close/>
                <a:moveTo>
                  <a:pt x="818991" y="19575"/>
                </a:moveTo>
                <a:lnTo>
                  <a:pt x="818991" y="37575"/>
                </a:lnTo>
                <a:lnTo>
                  <a:pt x="854991" y="37575"/>
                </a:lnTo>
                <a:lnTo>
                  <a:pt x="854991" y="19575"/>
                </a:lnTo>
                <a:close/>
                <a:moveTo>
                  <a:pt x="766907" y="19575"/>
                </a:moveTo>
                <a:lnTo>
                  <a:pt x="766907" y="37575"/>
                </a:lnTo>
                <a:lnTo>
                  <a:pt x="802907" y="37575"/>
                </a:lnTo>
                <a:lnTo>
                  <a:pt x="802907" y="19575"/>
                </a:lnTo>
                <a:close/>
                <a:moveTo>
                  <a:pt x="714823" y="19575"/>
                </a:moveTo>
                <a:lnTo>
                  <a:pt x="714823" y="37575"/>
                </a:lnTo>
                <a:lnTo>
                  <a:pt x="750823" y="37575"/>
                </a:lnTo>
                <a:lnTo>
                  <a:pt x="750823" y="19575"/>
                </a:lnTo>
                <a:close/>
                <a:moveTo>
                  <a:pt x="662739" y="19575"/>
                </a:moveTo>
                <a:lnTo>
                  <a:pt x="662739" y="37575"/>
                </a:lnTo>
                <a:lnTo>
                  <a:pt x="698739" y="37575"/>
                </a:lnTo>
                <a:lnTo>
                  <a:pt x="698739" y="19575"/>
                </a:lnTo>
                <a:close/>
                <a:moveTo>
                  <a:pt x="610655" y="19575"/>
                </a:moveTo>
                <a:lnTo>
                  <a:pt x="610655" y="37575"/>
                </a:lnTo>
                <a:lnTo>
                  <a:pt x="646655" y="37575"/>
                </a:lnTo>
                <a:lnTo>
                  <a:pt x="646655" y="19575"/>
                </a:lnTo>
                <a:close/>
                <a:moveTo>
                  <a:pt x="558571" y="19575"/>
                </a:moveTo>
                <a:lnTo>
                  <a:pt x="558571" y="37575"/>
                </a:lnTo>
                <a:lnTo>
                  <a:pt x="594571" y="37575"/>
                </a:lnTo>
                <a:lnTo>
                  <a:pt x="594571" y="19575"/>
                </a:lnTo>
                <a:close/>
                <a:moveTo>
                  <a:pt x="506487" y="19575"/>
                </a:moveTo>
                <a:lnTo>
                  <a:pt x="506487" y="37575"/>
                </a:lnTo>
                <a:lnTo>
                  <a:pt x="542487" y="37575"/>
                </a:lnTo>
                <a:lnTo>
                  <a:pt x="542487" y="19575"/>
                </a:lnTo>
                <a:close/>
                <a:moveTo>
                  <a:pt x="454403" y="19575"/>
                </a:moveTo>
                <a:lnTo>
                  <a:pt x="454403" y="37575"/>
                </a:lnTo>
                <a:lnTo>
                  <a:pt x="490403" y="37575"/>
                </a:lnTo>
                <a:lnTo>
                  <a:pt x="490403" y="19575"/>
                </a:lnTo>
                <a:close/>
                <a:moveTo>
                  <a:pt x="402319" y="19575"/>
                </a:moveTo>
                <a:lnTo>
                  <a:pt x="402319" y="37575"/>
                </a:lnTo>
                <a:lnTo>
                  <a:pt x="438319" y="37575"/>
                </a:lnTo>
                <a:lnTo>
                  <a:pt x="438319" y="19575"/>
                </a:lnTo>
                <a:close/>
                <a:moveTo>
                  <a:pt x="350235" y="19575"/>
                </a:moveTo>
                <a:lnTo>
                  <a:pt x="350235" y="37575"/>
                </a:lnTo>
                <a:lnTo>
                  <a:pt x="386235" y="37575"/>
                </a:lnTo>
                <a:lnTo>
                  <a:pt x="386235" y="19575"/>
                </a:lnTo>
                <a:close/>
                <a:moveTo>
                  <a:pt x="298151" y="19575"/>
                </a:moveTo>
                <a:lnTo>
                  <a:pt x="298151" y="37575"/>
                </a:lnTo>
                <a:lnTo>
                  <a:pt x="334151" y="37575"/>
                </a:lnTo>
                <a:lnTo>
                  <a:pt x="334151" y="19575"/>
                </a:lnTo>
                <a:close/>
                <a:moveTo>
                  <a:pt x="246067" y="19575"/>
                </a:moveTo>
                <a:lnTo>
                  <a:pt x="246067" y="37575"/>
                </a:lnTo>
                <a:lnTo>
                  <a:pt x="282067" y="37575"/>
                </a:lnTo>
                <a:lnTo>
                  <a:pt x="282067" y="19575"/>
                </a:lnTo>
                <a:close/>
                <a:moveTo>
                  <a:pt x="193983" y="19575"/>
                </a:moveTo>
                <a:lnTo>
                  <a:pt x="193983" y="37575"/>
                </a:lnTo>
                <a:lnTo>
                  <a:pt x="229983" y="37575"/>
                </a:lnTo>
                <a:lnTo>
                  <a:pt x="229983" y="19575"/>
                </a:lnTo>
                <a:close/>
                <a:moveTo>
                  <a:pt x="141899" y="19575"/>
                </a:moveTo>
                <a:lnTo>
                  <a:pt x="141899" y="37575"/>
                </a:lnTo>
                <a:lnTo>
                  <a:pt x="177899" y="37575"/>
                </a:lnTo>
                <a:lnTo>
                  <a:pt x="177899" y="19575"/>
                </a:lnTo>
                <a:close/>
                <a:moveTo>
                  <a:pt x="89815" y="19575"/>
                </a:moveTo>
                <a:lnTo>
                  <a:pt x="89815" y="37575"/>
                </a:lnTo>
                <a:lnTo>
                  <a:pt x="125815" y="37575"/>
                </a:lnTo>
                <a:lnTo>
                  <a:pt x="125815" y="19575"/>
                </a:lnTo>
                <a:close/>
                <a:moveTo>
                  <a:pt x="37731" y="19575"/>
                </a:moveTo>
                <a:lnTo>
                  <a:pt x="37731" y="37575"/>
                </a:lnTo>
                <a:lnTo>
                  <a:pt x="73731" y="37575"/>
                </a:lnTo>
                <a:lnTo>
                  <a:pt x="73731" y="19575"/>
                </a:lnTo>
                <a:close/>
                <a:moveTo>
                  <a:pt x="0" y="0"/>
                </a:moveTo>
                <a:lnTo>
                  <a:pt x="1882304" y="0"/>
                </a:lnTo>
                <a:lnTo>
                  <a:pt x="1882304" y="1239158"/>
                </a:lnTo>
                <a:lnTo>
                  <a:pt x="0" y="1239158"/>
                </a:lnTo>
                <a:close/>
              </a:path>
            </a:pathLst>
          </a:custGeom>
          <a:solidFill>
            <a:schemeClr val="bg1"/>
          </a:solidFill>
        </p:spPr>
        <p:txBody>
          <a:bodyPr rot="0" spcFirstLastPara="0" vertOverflow="overflow" horzOverflow="overflow" vert="horz" wrap="square" lIns="68580" tIns="34290" rIns="68580" bIns="34290" numCol="1" spcCol="0" rtlCol="0" fromWordArt="0" anchor="ctr" anchorCtr="0" forceAA="0" compatLnSpc="1">
            <a:normAutofit/>
          </a:bodyPr>
          <a:lstStyle/>
          <a:p>
            <a:pPr marL="0" lvl="0" indent="0" algn="just">
              <a:lnSpc>
                <a:spcPct val="130000"/>
              </a:lnSpc>
              <a:spcBef>
                <a:spcPts val="0"/>
              </a:spcBef>
              <a:spcAft>
                <a:spcPts val="0"/>
              </a:spcAft>
              <a:buSzPct val="100000"/>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分析本质原因，共同制定对策</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0" name="任意多边形 29"/>
          <p:cNvSpPr/>
          <p:nvPr>
            <p:custDataLst>
              <p:tags r:id="rId9"/>
            </p:custDataLst>
          </p:nvPr>
        </p:nvSpPr>
        <p:spPr>
          <a:xfrm rot="20809479">
            <a:off x="3312160" y="3298190"/>
            <a:ext cx="1767205" cy="903605"/>
          </a:xfrm>
          <a:custGeom>
            <a:avLst/>
            <a:gdLst>
              <a:gd name="connsiteX0" fmla="*/ 1808573 w 1882304"/>
              <a:gd name="connsiteY0" fmla="*/ 19575 h 1239158"/>
              <a:gd name="connsiteX1" fmla="*/ 1808573 w 1882304"/>
              <a:gd name="connsiteY1" fmla="*/ 37575 h 1239158"/>
              <a:gd name="connsiteX2" fmla="*/ 1844573 w 1882304"/>
              <a:gd name="connsiteY2" fmla="*/ 37575 h 1239158"/>
              <a:gd name="connsiteX3" fmla="*/ 1844573 w 1882304"/>
              <a:gd name="connsiteY3" fmla="*/ 19575 h 1239158"/>
              <a:gd name="connsiteX4" fmla="*/ 1756503 w 1882304"/>
              <a:gd name="connsiteY4" fmla="*/ 19575 h 1239158"/>
              <a:gd name="connsiteX5" fmla="*/ 1756503 w 1882304"/>
              <a:gd name="connsiteY5" fmla="*/ 37575 h 1239158"/>
              <a:gd name="connsiteX6" fmla="*/ 1792503 w 1882304"/>
              <a:gd name="connsiteY6" fmla="*/ 37575 h 1239158"/>
              <a:gd name="connsiteX7" fmla="*/ 1792503 w 1882304"/>
              <a:gd name="connsiteY7" fmla="*/ 19575 h 1239158"/>
              <a:gd name="connsiteX8" fmla="*/ 1704419 w 1882304"/>
              <a:gd name="connsiteY8" fmla="*/ 19575 h 1239158"/>
              <a:gd name="connsiteX9" fmla="*/ 1704419 w 1882304"/>
              <a:gd name="connsiteY9" fmla="*/ 37575 h 1239158"/>
              <a:gd name="connsiteX10" fmla="*/ 1740419 w 1882304"/>
              <a:gd name="connsiteY10" fmla="*/ 37575 h 1239158"/>
              <a:gd name="connsiteX11" fmla="*/ 1740419 w 1882304"/>
              <a:gd name="connsiteY11" fmla="*/ 19575 h 1239158"/>
              <a:gd name="connsiteX12" fmla="*/ 1652335 w 1882304"/>
              <a:gd name="connsiteY12" fmla="*/ 19575 h 1239158"/>
              <a:gd name="connsiteX13" fmla="*/ 1652335 w 1882304"/>
              <a:gd name="connsiteY13" fmla="*/ 37575 h 1239158"/>
              <a:gd name="connsiteX14" fmla="*/ 1688335 w 1882304"/>
              <a:gd name="connsiteY14" fmla="*/ 37575 h 1239158"/>
              <a:gd name="connsiteX15" fmla="*/ 1688335 w 1882304"/>
              <a:gd name="connsiteY15" fmla="*/ 19575 h 1239158"/>
              <a:gd name="connsiteX16" fmla="*/ 1600251 w 1882304"/>
              <a:gd name="connsiteY16" fmla="*/ 19575 h 1239158"/>
              <a:gd name="connsiteX17" fmla="*/ 1600251 w 1882304"/>
              <a:gd name="connsiteY17" fmla="*/ 37575 h 1239158"/>
              <a:gd name="connsiteX18" fmla="*/ 1636251 w 1882304"/>
              <a:gd name="connsiteY18" fmla="*/ 37575 h 1239158"/>
              <a:gd name="connsiteX19" fmla="*/ 1636251 w 1882304"/>
              <a:gd name="connsiteY19" fmla="*/ 19575 h 1239158"/>
              <a:gd name="connsiteX20" fmla="*/ 1548167 w 1882304"/>
              <a:gd name="connsiteY20" fmla="*/ 19575 h 1239158"/>
              <a:gd name="connsiteX21" fmla="*/ 1548167 w 1882304"/>
              <a:gd name="connsiteY21" fmla="*/ 37575 h 1239158"/>
              <a:gd name="connsiteX22" fmla="*/ 1584167 w 1882304"/>
              <a:gd name="connsiteY22" fmla="*/ 37575 h 1239158"/>
              <a:gd name="connsiteX23" fmla="*/ 1584167 w 1882304"/>
              <a:gd name="connsiteY23" fmla="*/ 19575 h 1239158"/>
              <a:gd name="connsiteX24" fmla="*/ 1496083 w 1882304"/>
              <a:gd name="connsiteY24" fmla="*/ 19575 h 1239158"/>
              <a:gd name="connsiteX25" fmla="*/ 1496083 w 1882304"/>
              <a:gd name="connsiteY25" fmla="*/ 37575 h 1239158"/>
              <a:gd name="connsiteX26" fmla="*/ 1532083 w 1882304"/>
              <a:gd name="connsiteY26" fmla="*/ 37575 h 1239158"/>
              <a:gd name="connsiteX27" fmla="*/ 1532083 w 1882304"/>
              <a:gd name="connsiteY27" fmla="*/ 19575 h 1239158"/>
              <a:gd name="connsiteX28" fmla="*/ 1443999 w 1882304"/>
              <a:gd name="connsiteY28" fmla="*/ 19575 h 1239158"/>
              <a:gd name="connsiteX29" fmla="*/ 1443999 w 1882304"/>
              <a:gd name="connsiteY29" fmla="*/ 37575 h 1239158"/>
              <a:gd name="connsiteX30" fmla="*/ 1479999 w 1882304"/>
              <a:gd name="connsiteY30" fmla="*/ 37575 h 1239158"/>
              <a:gd name="connsiteX31" fmla="*/ 1479999 w 1882304"/>
              <a:gd name="connsiteY31" fmla="*/ 19575 h 1239158"/>
              <a:gd name="connsiteX32" fmla="*/ 1391915 w 1882304"/>
              <a:gd name="connsiteY32" fmla="*/ 19575 h 1239158"/>
              <a:gd name="connsiteX33" fmla="*/ 1391915 w 1882304"/>
              <a:gd name="connsiteY33" fmla="*/ 37575 h 1239158"/>
              <a:gd name="connsiteX34" fmla="*/ 1427915 w 1882304"/>
              <a:gd name="connsiteY34" fmla="*/ 37575 h 1239158"/>
              <a:gd name="connsiteX35" fmla="*/ 1427915 w 1882304"/>
              <a:gd name="connsiteY35" fmla="*/ 19575 h 1239158"/>
              <a:gd name="connsiteX36" fmla="*/ 1339831 w 1882304"/>
              <a:gd name="connsiteY36" fmla="*/ 19575 h 1239158"/>
              <a:gd name="connsiteX37" fmla="*/ 1339831 w 1882304"/>
              <a:gd name="connsiteY37" fmla="*/ 37575 h 1239158"/>
              <a:gd name="connsiteX38" fmla="*/ 1375831 w 1882304"/>
              <a:gd name="connsiteY38" fmla="*/ 37575 h 1239158"/>
              <a:gd name="connsiteX39" fmla="*/ 1375831 w 1882304"/>
              <a:gd name="connsiteY39" fmla="*/ 19575 h 1239158"/>
              <a:gd name="connsiteX40" fmla="*/ 1287747 w 1882304"/>
              <a:gd name="connsiteY40" fmla="*/ 19575 h 1239158"/>
              <a:gd name="connsiteX41" fmla="*/ 1287747 w 1882304"/>
              <a:gd name="connsiteY41" fmla="*/ 37575 h 1239158"/>
              <a:gd name="connsiteX42" fmla="*/ 1323747 w 1882304"/>
              <a:gd name="connsiteY42" fmla="*/ 37575 h 1239158"/>
              <a:gd name="connsiteX43" fmla="*/ 1323747 w 1882304"/>
              <a:gd name="connsiteY43" fmla="*/ 19575 h 1239158"/>
              <a:gd name="connsiteX44" fmla="*/ 1235663 w 1882304"/>
              <a:gd name="connsiteY44" fmla="*/ 19575 h 1239158"/>
              <a:gd name="connsiteX45" fmla="*/ 1235663 w 1882304"/>
              <a:gd name="connsiteY45" fmla="*/ 37575 h 1239158"/>
              <a:gd name="connsiteX46" fmla="*/ 1271663 w 1882304"/>
              <a:gd name="connsiteY46" fmla="*/ 37575 h 1239158"/>
              <a:gd name="connsiteX47" fmla="*/ 1271663 w 1882304"/>
              <a:gd name="connsiteY47" fmla="*/ 19575 h 1239158"/>
              <a:gd name="connsiteX48" fmla="*/ 1183579 w 1882304"/>
              <a:gd name="connsiteY48" fmla="*/ 19575 h 1239158"/>
              <a:gd name="connsiteX49" fmla="*/ 1183579 w 1882304"/>
              <a:gd name="connsiteY49" fmla="*/ 37575 h 1239158"/>
              <a:gd name="connsiteX50" fmla="*/ 1219579 w 1882304"/>
              <a:gd name="connsiteY50" fmla="*/ 37575 h 1239158"/>
              <a:gd name="connsiteX51" fmla="*/ 1219579 w 1882304"/>
              <a:gd name="connsiteY51" fmla="*/ 19575 h 1239158"/>
              <a:gd name="connsiteX52" fmla="*/ 1131495 w 1882304"/>
              <a:gd name="connsiteY52" fmla="*/ 19575 h 1239158"/>
              <a:gd name="connsiteX53" fmla="*/ 1131495 w 1882304"/>
              <a:gd name="connsiteY53" fmla="*/ 37575 h 1239158"/>
              <a:gd name="connsiteX54" fmla="*/ 1167495 w 1882304"/>
              <a:gd name="connsiteY54" fmla="*/ 37575 h 1239158"/>
              <a:gd name="connsiteX55" fmla="*/ 1167495 w 1882304"/>
              <a:gd name="connsiteY55" fmla="*/ 19575 h 1239158"/>
              <a:gd name="connsiteX56" fmla="*/ 1079411 w 1882304"/>
              <a:gd name="connsiteY56" fmla="*/ 19575 h 1239158"/>
              <a:gd name="connsiteX57" fmla="*/ 1079411 w 1882304"/>
              <a:gd name="connsiteY57" fmla="*/ 37575 h 1239158"/>
              <a:gd name="connsiteX58" fmla="*/ 1115411 w 1882304"/>
              <a:gd name="connsiteY58" fmla="*/ 37575 h 1239158"/>
              <a:gd name="connsiteX59" fmla="*/ 1115411 w 1882304"/>
              <a:gd name="connsiteY59" fmla="*/ 19575 h 1239158"/>
              <a:gd name="connsiteX60" fmla="*/ 1027327 w 1882304"/>
              <a:gd name="connsiteY60" fmla="*/ 19575 h 1239158"/>
              <a:gd name="connsiteX61" fmla="*/ 1027327 w 1882304"/>
              <a:gd name="connsiteY61" fmla="*/ 37575 h 1239158"/>
              <a:gd name="connsiteX62" fmla="*/ 1063327 w 1882304"/>
              <a:gd name="connsiteY62" fmla="*/ 37575 h 1239158"/>
              <a:gd name="connsiteX63" fmla="*/ 1063327 w 1882304"/>
              <a:gd name="connsiteY63" fmla="*/ 19575 h 1239158"/>
              <a:gd name="connsiteX64" fmla="*/ 975243 w 1882304"/>
              <a:gd name="connsiteY64" fmla="*/ 19575 h 1239158"/>
              <a:gd name="connsiteX65" fmla="*/ 975243 w 1882304"/>
              <a:gd name="connsiteY65" fmla="*/ 37575 h 1239158"/>
              <a:gd name="connsiteX66" fmla="*/ 1011243 w 1882304"/>
              <a:gd name="connsiteY66" fmla="*/ 37575 h 1239158"/>
              <a:gd name="connsiteX67" fmla="*/ 1011243 w 1882304"/>
              <a:gd name="connsiteY67" fmla="*/ 19575 h 1239158"/>
              <a:gd name="connsiteX68" fmla="*/ 923159 w 1882304"/>
              <a:gd name="connsiteY68" fmla="*/ 19575 h 1239158"/>
              <a:gd name="connsiteX69" fmla="*/ 923159 w 1882304"/>
              <a:gd name="connsiteY69" fmla="*/ 37575 h 1239158"/>
              <a:gd name="connsiteX70" fmla="*/ 959159 w 1882304"/>
              <a:gd name="connsiteY70" fmla="*/ 37575 h 1239158"/>
              <a:gd name="connsiteX71" fmla="*/ 959159 w 1882304"/>
              <a:gd name="connsiteY71" fmla="*/ 19575 h 1239158"/>
              <a:gd name="connsiteX72" fmla="*/ 871075 w 1882304"/>
              <a:gd name="connsiteY72" fmla="*/ 19575 h 1239158"/>
              <a:gd name="connsiteX73" fmla="*/ 871075 w 1882304"/>
              <a:gd name="connsiteY73" fmla="*/ 37575 h 1239158"/>
              <a:gd name="connsiteX74" fmla="*/ 907075 w 1882304"/>
              <a:gd name="connsiteY74" fmla="*/ 37575 h 1239158"/>
              <a:gd name="connsiteX75" fmla="*/ 907075 w 1882304"/>
              <a:gd name="connsiteY75" fmla="*/ 19575 h 1239158"/>
              <a:gd name="connsiteX76" fmla="*/ 818991 w 1882304"/>
              <a:gd name="connsiteY76" fmla="*/ 19575 h 1239158"/>
              <a:gd name="connsiteX77" fmla="*/ 818991 w 1882304"/>
              <a:gd name="connsiteY77" fmla="*/ 37575 h 1239158"/>
              <a:gd name="connsiteX78" fmla="*/ 854991 w 1882304"/>
              <a:gd name="connsiteY78" fmla="*/ 37575 h 1239158"/>
              <a:gd name="connsiteX79" fmla="*/ 854991 w 1882304"/>
              <a:gd name="connsiteY79" fmla="*/ 19575 h 1239158"/>
              <a:gd name="connsiteX80" fmla="*/ 766907 w 1882304"/>
              <a:gd name="connsiteY80" fmla="*/ 19575 h 1239158"/>
              <a:gd name="connsiteX81" fmla="*/ 766907 w 1882304"/>
              <a:gd name="connsiteY81" fmla="*/ 37575 h 1239158"/>
              <a:gd name="connsiteX82" fmla="*/ 802907 w 1882304"/>
              <a:gd name="connsiteY82" fmla="*/ 37575 h 1239158"/>
              <a:gd name="connsiteX83" fmla="*/ 802907 w 1882304"/>
              <a:gd name="connsiteY83" fmla="*/ 19575 h 1239158"/>
              <a:gd name="connsiteX84" fmla="*/ 714823 w 1882304"/>
              <a:gd name="connsiteY84" fmla="*/ 19575 h 1239158"/>
              <a:gd name="connsiteX85" fmla="*/ 714823 w 1882304"/>
              <a:gd name="connsiteY85" fmla="*/ 37575 h 1239158"/>
              <a:gd name="connsiteX86" fmla="*/ 750823 w 1882304"/>
              <a:gd name="connsiteY86" fmla="*/ 37575 h 1239158"/>
              <a:gd name="connsiteX87" fmla="*/ 750823 w 1882304"/>
              <a:gd name="connsiteY87" fmla="*/ 19575 h 1239158"/>
              <a:gd name="connsiteX88" fmla="*/ 662739 w 1882304"/>
              <a:gd name="connsiteY88" fmla="*/ 19575 h 1239158"/>
              <a:gd name="connsiteX89" fmla="*/ 662739 w 1882304"/>
              <a:gd name="connsiteY89" fmla="*/ 37575 h 1239158"/>
              <a:gd name="connsiteX90" fmla="*/ 698739 w 1882304"/>
              <a:gd name="connsiteY90" fmla="*/ 37575 h 1239158"/>
              <a:gd name="connsiteX91" fmla="*/ 698739 w 1882304"/>
              <a:gd name="connsiteY91" fmla="*/ 19575 h 1239158"/>
              <a:gd name="connsiteX92" fmla="*/ 610655 w 1882304"/>
              <a:gd name="connsiteY92" fmla="*/ 19575 h 1239158"/>
              <a:gd name="connsiteX93" fmla="*/ 610655 w 1882304"/>
              <a:gd name="connsiteY93" fmla="*/ 37575 h 1239158"/>
              <a:gd name="connsiteX94" fmla="*/ 646655 w 1882304"/>
              <a:gd name="connsiteY94" fmla="*/ 37575 h 1239158"/>
              <a:gd name="connsiteX95" fmla="*/ 646655 w 1882304"/>
              <a:gd name="connsiteY95" fmla="*/ 19575 h 1239158"/>
              <a:gd name="connsiteX96" fmla="*/ 558571 w 1882304"/>
              <a:gd name="connsiteY96" fmla="*/ 19575 h 1239158"/>
              <a:gd name="connsiteX97" fmla="*/ 558571 w 1882304"/>
              <a:gd name="connsiteY97" fmla="*/ 37575 h 1239158"/>
              <a:gd name="connsiteX98" fmla="*/ 594571 w 1882304"/>
              <a:gd name="connsiteY98" fmla="*/ 37575 h 1239158"/>
              <a:gd name="connsiteX99" fmla="*/ 594571 w 1882304"/>
              <a:gd name="connsiteY99" fmla="*/ 19575 h 1239158"/>
              <a:gd name="connsiteX100" fmla="*/ 506487 w 1882304"/>
              <a:gd name="connsiteY100" fmla="*/ 19575 h 1239158"/>
              <a:gd name="connsiteX101" fmla="*/ 506487 w 1882304"/>
              <a:gd name="connsiteY101" fmla="*/ 37575 h 1239158"/>
              <a:gd name="connsiteX102" fmla="*/ 542487 w 1882304"/>
              <a:gd name="connsiteY102" fmla="*/ 37575 h 1239158"/>
              <a:gd name="connsiteX103" fmla="*/ 542487 w 1882304"/>
              <a:gd name="connsiteY103" fmla="*/ 19575 h 1239158"/>
              <a:gd name="connsiteX104" fmla="*/ 454403 w 1882304"/>
              <a:gd name="connsiteY104" fmla="*/ 19575 h 1239158"/>
              <a:gd name="connsiteX105" fmla="*/ 454403 w 1882304"/>
              <a:gd name="connsiteY105" fmla="*/ 37575 h 1239158"/>
              <a:gd name="connsiteX106" fmla="*/ 490403 w 1882304"/>
              <a:gd name="connsiteY106" fmla="*/ 37575 h 1239158"/>
              <a:gd name="connsiteX107" fmla="*/ 490403 w 1882304"/>
              <a:gd name="connsiteY107" fmla="*/ 19575 h 1239158"/>
              <a:gd name="connsiteX108" fmla="*/ 402319 w 1882304"/>
              <a:gd name="connsiteY108" fmla="*/ 19575 h 1239158"/>
              <a:gd name="connsiteX109" fmla="*/ 402319 w 1882304"/>
              <a:gd name="connsiteY109" fmla="*/ 37575 h 1239158"/>
              <a:gd name="connsiteX110" fmla="*/ 438319 w 1882304"/>
              <a:gd name="connsiteY110" fmla="*/ 37575 h 1239158"/>
              <a:gd name="connsiteX111" fmla="*/ 438319 w 1882304"/>
              <a:gd name="connsiteY111" fmla="*/ 19575 h 1239158"/>
              <a:gd name="connsiteX112" fmla="*/ 350235 w 1882304"/>
              <a:gd name="connsiteY112" fmla="*/ 19575 h 1239158"/>
              <a:gd name="connsiteX113" fmla="*/ 350235 w 1882304"/>
              <a:gd name="connsiteY113" fmla="*/ 37575 h 1239158"/>
              <a:gd name="connsiteX114" fmla="*/ 386235 w 1882304"/>
              <a:gd name="connsiteY114" fmla="*/ 37575 h 1239158"/>
              <a:gd name="connsiteX115" fmla="*/ 386235 w 1882304"/>
              <a:gd name="connsiteY115" fmla="*/ 19575 h 1239158"/>
              <a:gd name="connsiteX116" fmla="*/ 298151 w 1882304"/>
              <a:gd name="connsiteY116" fmla="*/ 19575 h 1239158"/>
              <a:gd name="connsiteX117" fmla="*/ 298151 w 1882304"/>
              <a:gd name="connsiteY117" fmla="*/ 37575 h 1239158"/>
              <a:gd name="connsiteX118" fmla="*/ 334151 w 1882304"/>
              <a:gd name="connsiteY118" fmla="*/ 37575 h 1239158"/>
              <a:gd name="connsiteX119" fmla="*/ 334151 w 1882304"/>
              <a:gd name="connsiteY119" fmla="*/ 19575 h 1239158"/>
              <a:gd name="connsiteX120" fmla="*/ 246067 w 1882304"/>
              <a:gd name="connsiteY120" fmla="*/ 19575 h 1239158"/>
              <a:gd name="connsiteX121" fmla="*/ 246067 w 1882304"/>
              <a:gd name="connsiteY121" fmla="*/ 37575 h 1239158"/>
              <a:gd name="connsiteX122" fmla="*/ 282067 w 1882304"/>
              <a:gd name="connsiteY122" fmla="*/ 37575 h 1239158"/>
              <a:gd name="connsiteX123" fmla="*/ 282067 w 1882304"/>
              <a:gd name="connsiteY123" fmla="*/ 19575 h 1239158"/>
              <a:gd name="connsiteX124" fmla="*/ 193983 w 1882304"/>
              <a:gd name="connsiteY124" fmla="*/ 19575 h 1239158"/>
              <a:gd name="connsiteX125" fmla="*/ 193983 w 1882304"/>
              <a:gd name="connsiteY125" fmla="*/ 37575 h 1239158"/>
              <a:gd name="connsiteX126" fmla="*/ 229983 w 1882304"/>
              <a:gd name="connsiteY126" fmla="*/ 37575 h 1239158"/>
              <a:gd name="connsiteX127" fmla="*/ 229983 w 1882304"/>
              <a:gd name="connsiteY127" fmla="*/ 19575 h 1239158"/>
              <a:gd name="connsiteX128" fmla="*/ 141899 w 1882304"/>
              <a:gd name="connsiteY128" fmla="*/ 19575 h 1239158"/>
              <a:gd name="connsiteX129" fmla="*/ 141899 w 1882304"/>
              <a:gd name="connsiteY129" fmla="*/ 37575 h 1239158"/>
              <a:gd name="connsiteX130" fmla="*/ 177899 w 1882304"/>
              <a:gd name="connsiteY130" fmla="*/ 37575 h 1239158"/>
              <a:gd name="connsiteX131" fmla="*/ 177899 w 1882304"/>
              <a:gd name="connsiteY131" fmla="*/ 19575 h 1239158"/>
              <a:gd name="connsiteX132" fmla="*/ 89815 w 1882304"/>
              <a:gd name="connsiteY132" fmla="*/ 19575 h 1239158"/>
              <a:gd name="connsiteX133" fmla="*/ 89815 w 1882304"/>
              <a:gd name="connsiteY133" fmla="*/ 37575 h 1239158"/>
              <a:gd name="connsiteX134" fmla="*/ 125815 w 1882304"/>
              <a:gd name="connsiteY134" fmla="*/ 37575 h 1239158"/>
              <a:gd name="connsiteX135" fmla="*/ 125815 w 1882304"/>
              <a:gd name="connsiteY135" fmla="*/ 19575 h 1239158"/>
              <a:gd name="connsiteX136" fmla="*/ 37731 w 1882304"/>
              <a:gd name="connsiteY136" fmla="*/ 19575 h 1239158"/>
              <a:gd name="connsiteX137" fmla="*/ 37731 w 1882304"/>
              <a:gd name="connsiteY137" fmla="*/ 37575 h 1239158"/>
              <a:gd name="connsiteX138" fmla="*/ 73731 w 1882304"/>
              <a:gd name="connsiteY138" fmla="*/ 37575 h 1239158"/>
              <a:gd name="connsiteX139" fmla="*/ 73731 w 1882304"/>
              <a:gd name="connsiteY139" fmla="*/ 19575 h 1239158"/>
              <a:gd name="connsiteX140" fmla="*/ 0 w 1882304"/>
              <a:gd name="connsiteY140" fmla="*/ 0 h 1239158"/>
              <a:gd name="connsiteX141" fmla="*/ 1882304 w 1882304"/>
              <a:gd name="connsiteY141" fmla="*/ 0 h 1239158"/>
              <a:gd name="connsiteX142" fmla="*/ 1882304 w 1882304"/>
              <a:gd name="connsiteY142" fmla="*/ 1239158 h 1239158"/>
              <a:gd name="connsiteX143" fmla="*/ 0 w 1882304"/>
              <a:gd name="connsiteY143" fmla="*/ 1239158 h 123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882304" h="1239158">
                <a:moveTo>
                  <a:pt x="1808573" y="19575"/>
                </a:moveTo>
                <a:lnTo>
                  <a:pt x="1808573" y="37575"/>
                </a:lnTo>
                <a:lnTo>
                  <a:pt x="1844573" y="37575"/>
                </a:lnTo>
                <a:lnTo>
                  <a:pt x="1844573" y="19575"/>
                </a:lnTo>
                <a:close/>
                <a:moveTo>
                  <a:pt x="1756503" y="19575"/>
                </a:moveTo>
                <a:lnTo>
                  <a:pt x="1756503" y="37575"/>
                </a:lnTo>
                <a:lnTo>
                  <a:pt x="1792503" y="37575"/>
                </a:lnTo>
                <a:lnTo>
                  <a:pt x="1792503" y="19575"/>
                </a:lnTo>
                <a:close/>
                <a:moveTo>
                  <a:pt x="1704419" y="19575"/>
                </a:moveTo>
                <a:lnTo>
                  <a:pt x="1704419" y="37575"/>
                </a:lnTo>
                <a:lnTo>
                  <a:pt x="1740419" y="37575"/>
                </a:lnTo>
                <a:lnTo>
                  <a:pt x="1740419" y="19575"/>
                </a:lnTo>
                <a:close/>
                <a:moveTo>
                  <a:pt x="1652335" y="19575"/>
                </a:moveTo>
                <a:lnTo>
                  <a:pt x="1652335" y="37575"/>
                </a:lnTo>
                <a:lnTo>
                  <a:pt x="1688335" y="37575"/>
                </a:lnTo>
                <a:lnTo>
                  <a:pt x="1688335" y="19575"/>
                </a:lnTo>
                <a:close/>
                <a:moveTo>
                  <a:pt x="1600251" y="19575"/>
                </a:moveTo>
                <a:lnTo>
                  <a:pt x="1600251" y="37575"/>
                </a:lnTo>
                <a:lnTo>
                  <a:pt x="1636251" y="37575"/>
                </a:lnTo>
                <a:lnTo>
                  <a:pt x="1636251" y="19575"/>
                </a:lnTo>
                <a:close/>
                <a:moveTo>
                  <a:pt x="1548167" y="19575"/>
                </a:moveTo>
                <a:lnTo>
                  <a:pt x="1548167" y="37575"/>
                </a:lnTo>
                <a:lnTo>
                  <a:pt x="1584167" y="37575"/>
                </a:lnTo>
                <a:lnTo>
                  <a:pt x="1584167" y="19575"/>
                </a:lnTo>
                <a:close/>
                <a:moveTo>
                  <a:pt x="1496083" y="19575"/>
                </a:moveTo>
                <a:lnTo>
                  <a:pt x="1496083" y="37575"/>
                </a:lnTo>
                <a:lnTo>
                  <a:pt x="1532083" y="37575"/>
                </a:lnTo>
                <a:lnTo>
                  <a:pt x="1532083" y="19575"/>
                </a:lnTo>
                <a:close/>
                <a:moveTo>
                  <a:pt x="1443999" y="19575"/>
                </a:moveTo>
                <a:lnTo>
                  <a:pt x="1443999" y="37575"/>
                </a:lnTo>
                <a:lnTo>
                  <a:pt x="1479999" y="37575"/>
                </a:lnTo>
                <a:lnTo>
                  <a:pt x="1479999" y="19575"/>
                </a:lnTo>
                <a:close/>
                <a:moveTo>
                  <a:pt x="1391915" y="19575"/>
                </a:moveTo>
                <a:lnTo>
                  <a:pt x="1391915" y="37575"/>
                </a:lnTo>
                <a:lnTo>
                  <a:pt x="1427915" y="37575"/>
                </a:lnTo>
                <a:lnTo>
                  <a:pt x="1427915" y="19575"/>
                </a:lnTo>
                <a:close/>
                <a:moveTo>
                  <a:pt x="1339831" y="19575"/>
                </a:moveTo>
                <a:lnTo>
                  <a:pt x="1339831" y="37575"/>
                </a:lnTo>
                <a:lnTo>
                  <a:pt x="1375831" y="37575"/>
                </a:lnTo>
                <a:lnTo>
                  <a:pt x="1375831" y="19575"/>
                </a:lnTo>
                <a:close/>
                <a:moveTo>
                  <a:pt x="1287747" y="19575"/>
                </a:moveTo>
                <a:lnTo>
                  <a:pt x="1287747" y="37575"/>
                </a:lnTo>
                <a:lnTo>
                  <a:pt x="1323747" y="37575"/>
                </a:lnTo>
                <a:lnTo>
                  <a:pt x="1323747" y="19575"/>
                </a:lnTo>
                <a:close/>
                <a:moveTo>
                  <a:pt x="1235663" y="19575"/>
                </a:moveTo>
                <a:lnTo>
                  <a:pt x="1235663" y="37575"/>
                </a:lnTo>
                <a:lnTo>
                  <a:pt x="1271663" y="37575"/>
                </a:lnTo>
                <a:lnTo>
                  <a:pt x="1271663" y="19575"/>
                </a:lnTo>
                <a:close/>
                <a:moveTo>
                  <a:pt x="1183579" y="19575"/>
                </a:moveTo>
                <a:lnTo>
                  <a:pt x="1183579" y="37575"/>
                </a:lnTo>
                <a:lnTo>
                  <a:pt x="1219579" y="37575"/>
                </a:lnTo>
                <a:lnTo>
                  <a:pt x="1219579" y="19575"/>
                </a:lnTo>
                <a:close/>
                <a:moveTo>
                  <a:pt x="1131495" y="19575"/>
                </a:moveTo>
                <a:lnTo>
                  <a:pt x="1131495" y="37575"/>
                </a:lnTo>
                <a:lnTo>
                  <a:pt x="1167495" y="37575"/>
                </a:lnTo>
                <a:lnTo>
                  <a:pt x="1167495" y="19575"/>
                </a:lnTo>
                <a:close/>
                <a:moveTo>
                  <a:pt x="1079411" y="19575"/>
                </a:moveTo>
                <a:lnTo>
                  <a:pt x="1079411" y="37575"/>
                </a:lnTo>
                <a:lnTo>
                  <a:pt x="1115411" y="37575"/>
                </a:lnTo>
                <a:lnTo>
                  <a:pt x="1115411" y="19575"/>
                </a:lnTo>
                <a:close/>
                <a:moveTo>
                  <a:pt x="1027327" y="19575"/>
                </a:moveTo>
                <a:lnTo>
                  <a:pt x="1027327" y="37575"/>
                </a:lnTo>
                <a:lnTo>
                  <a:pt x="1063327" y="37575"/>
                </a:lnTo>
                <a:lnTo>
                  <a:pt x="1063327" y="19575"/>
                </a:lnTo>
                <a:close/>
                <a:moveTo>
                  <a:pt x="975243" y="19575"/>
                </a:moveTo>
                <a:lnTo>
                  <a:pt x="975243" y="37575"/>
                </a:lnTo>
                <a:lnTo>
                  <a:pt x="1011243" y="37575"/>
                </a:lnTo>
                <a:lnTo>
                  <a:pt x="1011243" y="19575"/>
                </a:lnTo>
                <a:close/>
                <a:moveTo>
                  <a:pt x="923159" y="19575"/>
                </a:moveTo>
                <a:lnTo>
                  <a:pt x="923159" y="37575"/>
                </a:lnTo>
                <a:lnTo>
                  <a:pt x="959159" y="37575"/>
                </a:lnTo>
                <a:lnTo>
                  <a:pt x="959159" y="19575"/>
                </a:lnTo>
                <a:close/>
                <a:moveTo>
                  <a:pt x="871075" y="19575"/>
                </a:moveTo>
                <a:lnTo>
                  <a:pt x="871075" y="37575"/>
                </a:lnTo>
                <a:lnTo>
                  <a:pt x="907075" y="37575"/>
                </a:lnTo>
                <a:lnTo>
                  <a:pt x="907075" y="19575"/>
                </a:lnTo>
                <a:close/>
                <a:moveTo>
                  <a:pt x="818991" y="19575"/>
                </a:moveTo>
                <a:lnTo>
                  <a:pt x="818991" y="37575"/>
                </a:lnTo>
                <a:lnTo>
                  <a:pt x="854991" y="37575"/>
                </a:lnTo>
                <a:lnTo>
                  <a:pt x="854991" y="19575"/>
                </a:lnTo>
                <a:close/>
                <a:moveTo>
                  <a:pt x="766907" y="19575"/>
                </a:moveTo>
                <a:lnTo>
                  <a:pt x="766907" y="37575"/>
                </a:lnTo>
                <a:lnTo>
                  <a:pt x="802907" y="37575"/>
                </a:lnTo>
                <a:lnTo>
                  <a:pt x="802907" y="19575"/>
                </a:lnTo>
                <a:close/>
                <a:moveTo>
                  <a:pt x="714823" y="19575"/>
                </a:moveTo>
                <a:lnTo>
                  <a:pt x="714823" y="37575"/>
                </a:lnTo>
                <a:lnTo>
                  <a:pt x="750823" y="37575"/>
                </a:lnTo>
                <a:lnTo>
                  <a:pt x="750823" y="19575"/>
                </a:lnTo>
                <a:close/>
                <a:moveTo>
                  <a:pt x="662739" y="19575"/>
                </a:moveTo>
                <a:lnTo>
                  <a:pt x="662739" y="37575"/>
                </a:lnTo>
                <a:lnTo>
                  <a:pt x="698739" y="37575"/>
                </a:lnTo>
                <a:lnTo>
                  <a:pt x="698739" y="19575"/>
                </a:lnTo>
                <a:close/>
                <a:moveTo>
                  <a:pt x="610655" y="19575"/>
                </a:moveTo>
                <a:lnTo>
                  <a:pt x="610655" y="37575"/>
                </a:lnTo>
                <a:lnTo>
                  <a:pt x="646655" y="37575"/>
                </a:lnTo>
                <a:lnTo>
                  <a:pt x="646655" y="19575"/>
                </a:lnTo>
                <a:close/>
                <a:moveTo>
                  <a:pt x="558571" y="19575"/>
                </a:moveTo>
                <a:lnTo>
                  <a:pt x="558571" y="37575"/>
                </a:lnTo>
                <a:lnTo>
                  <a:pt x="594571" y="37575"/>
                </a:lnTo>
                <a:lnTo>
                  <a:pt x="594571" y="19575"/>
                </a:lnTo>
                <a:close/>
                <a:moveTo>
                  <a:pt x="506487" y="19575"/>
                </a:moveTo>
                <a:lnTo>
                  <a:pt x="506487" y="37575"/>
                </a:lnTo>
                <a:lnTo>
                  <a:pt x="542487" y="37575"/>
                </a:lnTo>
                <a:lnTo>
                  <a:pt x="542487" y="19575"/>
                </a:lnTo>
                <a:close/>
                <a:moveTo>
                  <a:pt x="454403" y="19575"/>
                </a:moveTo>
                <a:lnTo>
                  <a:pt x="454403" y="37575"/>
                </a:lnTo>
                <a:lnTo>
                  <a:pt x="490403" y="37575"/>
                </a:lnTo>
                <a:lnTo>
                  <a:pt x="490403" y="19575"/>
                </a:lnTo>
                <a:close/>
                <a:moveTo>
                  <a:pt x="402319" y="19575"/>
                </a:moveTo>
                <a:lnTo>
                  <a:pt x="402319" y="37575"/>
                </a:lnTo>
                <a:lnTo>
                  <a:pt x="438319" y="37575"/>
                </a:lnTo>
                <a:lnTo>
                  <a:pt x="438319" y="19575"/>
                </a:lnTo>
                <a:close/>
                <a:moveTo>
                  <a:pt x="350235" y="19575"/>
                </a:moveTo>
                <a:lnTo>
                  <a:pt x="350235" y="37575"/>
                </a:lnTo>
                <a:lnTo>
                  <a:pt x="386235" y="37575"/>
                </a:lnTo>
                <a:lnTo>
                  <a:pt x="386235" y="19575"/>
                </a:lnTo>
                <a:close/>
                <a:moveTo>
                  <a:pt x="298151" y="19575"/>
                </a:moveTo>
                <a:lnTo>
                  <a:pt x="298151" y="37575"/>
                </a:lnTo>
                <a:lnTo>
                  <a:pt x="334151" y="37575"/>
                </a:lnTo>
                <a:lnTo>
                  <a:pt x="334151" y="19575"/>
                </a:lnTo>
                <a:close/>
                <a:moveTo>
                  <a:pt x="246067" y="19575"/>
                </a:moveTo>
                <a:lnTo>
                  <a:pt x="246067" y="37575"/>
                </a:lnTo>
                <a:lnTo>
                  <a:pt x="282067" y="37575"/>
                </a:lnTo>
                <a:lnTo>
                  <a:pt x="282067" y="19575"/>
                </a:lnTo>
                <a:close/>
                <a:moveTo>
                  <a:pt x="193983" y="19575"/>
                </a:moveTo>
                <a:lnTo>
                  <a:pt x="193983" y="37575"/>
                </a:lnTo>
                <a:lnTo>
                  <a:pt x="229983" y="37575"/>
                </a:lnTo>
                <a:lnTo>
                  <a:pt x="229983" y="19575"/>
                </a:lnTo>
                <a:close/>
                <a:moveTo>
                  <a:pt x="141899" y="19575"/>
                </a:moveTo>
                <a:lnTo>
                  <a:pt x="141899" y="37575"/>
                </a:lnTo>
                <a:lnTo>
                  <a:pt x="177899" y="37575"/>
                </a:lnTo>
                <a:lnTo>
                  <a:pt x="177899" y="19575"/>
                </a:lnTo>
                <a:close/>
                <a:moveTo>
                  <a:pt x="89815" y="19575"/>
                </a:moveTo>
                <a:lnTo>
                  <a:pt x="89815" y="37575"/>
                </a:lnTo>
                <a:lnTo>
                  <a:pt x="125815" y="37575"/>
                </a:lnTo>
                <a:lnTo>
                  <a:pt x="125815" y="19575"/>
                </a:lnTo>
                <a:close/>
                <a:moveTo>
                  <a:pt x="37731" y="19575"/>
                </a:moveTo>
                <a:lnTo>
                  <a:pt x="37731" y="37575"/>
                </a:lnTo>
                <a:lnTo>
                  <a:pt x="73731" y="37575"/>
                </a:lnTo>
                <a:lnTo>
                  <a:pt x="73731" y="19575"/>
                </a:lnTo>
                <a:close/>
                <a:moveTo>
                  <a:pt x="0" y="0"/>
                </a:moveTo>
                <a:lnTo>
                  <a:pt x="1882304" y="0"/>
                </a:lnTo>
                <a:lnTo>
                  <a:pt x="1882304" y="1239158"/>
                </a:lnTo>
                <a:lnTo>
                  <a:pt x="0" y="1239158"/>
                </a:lnTo>
                <a:close/>
              </a:path>
            </a:pathLst>
          </a:custGeom>
          <a:solidFill>
            <a:srgbClr val="C00000"/>
          </a:solidFill>
        </p:spPr>
        <p:txBody>
          <a:bodyPr rot="0" spcFirstLastPara="0" vertOverflow="overflow" horzOverflow="overflow" vert="horz" wrap="square" lIns="68580" tIns="34290" rIns="68580" bIns="34290" numCol="1" spcCol="0" rtlCol="0" fromWordArt="0" anchor="ctr" anchorCtr="0" forceAA="0" compatLnSpc="1">
            <a:normAutofit/>
          </a:bodyPr>
          <a:lstStyle/>
          <a:p>
            <a:pPr algn="just">
              <a:lnSpc>
                <a:spcPct val="130000"/>
              </a:lnSpc>
            </a:pPr>
            <a:endParaRPr lang="zh-CN" altLang="en-US" sz="1400" b="1" dirty="0" err="1">
              <a:solidFill>
                <a:srgbClr val="FFFFFF"/>
              </a:solidFill>
              <a:latin typeface="微软雅黑" panose="020B0503020204020204" pitchFamily="34" charset="-122"/>
              <a:ea typeface="微软雅黑" panose="020B0503020204020204" pitchFamily="34" charset="-122"/>
            </a:endParaRPr>
          </a:p>
        </p:txBody>
      </p:sp>
      <p:sp>
        <p:nvSpPr>
          <p:cNvPr id="31" name="任意多边形 30"/>
          <p:cNvSpPr/>
          <p:nvPr>
            <p:custDataLst>
              <p:tags r:id="rId10"/>
            </p:custDataLst>
          </p:nvPr>
        </p:nvSpPr>
        <p:spPr>
          <a:xfrm rot="1016975">
            <a:off x="2998470" y="3337560"/>
            <a:ext cx="1767205" cy="809625"/>
          </a:xfrm>
          <a:custGeom>
            <a:avLst/>
            <a:gdLst>
              <a:gd name="connsiteX0" fmla="*/ 1808573 w 1882304"/>
              <a:gd name="connsiteY0" fmla="*/ 19575 h 1239158"/>
              <a:gd name="connsiteX1" fmla="*/ 1808573 w 1882304"/>
              <a:gd name="connsiteY1" fmla="*/ 37575 h 1239158"/>
              <a:gd name="connsiteX2" fmla="*/ 1844573 w 1882304"/>
              <a:gd name="connsiteY2" fmla="*/ 37575 h 1239158"/>
              <a:gd name="connsiteX3" fmla="*/ 1844573 w 1882304"/>
              <a:gd name="connsiteY3" fmla="*/ 19575 h 1239158"/>
              <a:gd name="connsiteX4" fmla="*/ 1756503 w 1882304"/>
              <a:gd name="connsiteY4" fmla="*/ 19575 h 1239158"/>
              <a:gd name="connsiteX5" fmla="*/ 1756503 w 1882304"/>
              <a:gd name="connsiteY5" fmla="*/ 37575 h 1239158"/>
              <a:gd name="connsiteX6" fmla="*/ 1792503 w 1882304"/>
              <a:gd name="connsiteY6" fmla="*/ 37575 h 1239158"/>
              <a:gd name="connsiteX7" fmla="*/ 1792503 w 1882304"/>
              <a:gd name="connsiteY7" fmla="*/ 19575 h 1239158"/>
              <a:gd name="connsiteX8" fmla="*/ 1704419 w 1882304"/>
              <a:gd name="connsiteY8" fmla="*/ 19575 h 1239158"/>
              <a:gd name="connsiteX9" fmla="*/ 1704419 w 1882304"/>
              <a:gd name="connsiteY9" fmla="*/ 37575 h 1239158"/>
              <a:gd name="connsiteX10" fmla="*/ 1740419 w 1882304"/>
              <a:gd name="connsiteY10" fmla="*/ 37575 h 1239158"/>
              <a:gd name="connsiteX11" fmla="*/ 1740419 w 1882304"/>
              <a:gd name="connsiteY11" fmla="*/ 19575 h 1239158"/>
              <a:gd name="connsiteX12" fmla="*/ 1652335 w 1882304"/>
              <a:gd name="connsiteY12" fmla="*/ 19575 h 1239158"/>
              <a:gd name="connsiteX13" fmla="*/ 1652335 w 1882304"/>
              <a:gd name="connsiteY13" fmla="*/ 37575 h 1239158"/>
              <a:gd name="connsiteX14" fmla="*/ 1688335 w 1882304"/>
              <a:gd name="connsiteY14" fmla="*/ 37575 h 1239158"/>
              <a:gd name="connsiteX15" fmla="*/ 1688335 w 1882304"/>
              <a:gd name="connsiteY15" fmla="*/ 19575 h 1239158"/>
              <a:gd name="connsiteX16" fmla="*/ 1600251 w 1882304"/>
              <a:gd name="connsiteY16" fmla="*/ 19575 h 1239158"/>
              <a:gd name="connsiteX17" fmla="*/ 1600251 w 1882304"/>
              <a:gd name="connsiteY17" fmla="*/ 37575 h 1239158"/>
              <a:gd name="connsiteX18" fmla="*/ 1636251 w 1882304"/>
              <a:gd name="connsiteY18" fmla="*/ 37575 h 1239158"/>
              <a:gd name="connsiteX19" fmla="*/ 1636251 w 1882304"/>
              <a:gd name="connsiteY19" fmla="*/ 19575 h 1239158"/>
              <a:gd name="connsiteX20" fmla="*/ 1548167 w 1882304"/>
              <a:gd name="connsiteY20" fmla="*/ 19575 h 1239158"/>
              <a:gd name="connsiteX21" fmla="*/ 1548167 w 1882304"/>
              <a:gd name="connsiteY21" fmla="*/ 37575 h 1239158"/>
              <a:gd name="connsiteX22" fmla="*/ 1584167 w 1882304"/>
              <a:gd name="connsiteY22" fmla="*/ 37575 h 1239158"/>
              <a:gd name="connsiteX23" fmla="*/ 1584167 w 1882304"/>
              <a:gd name="connsiteY23" fmla="*/ 19575 h 1239158"/>
              <a:gd name="connsiteX24" fmla="*/ 1496083 w 1882304"/>
              <a:gd name="connsiteY24" fmla="*/ 19575 h 1239158"/>
              <a:gd name="connsiteX25" fmla="*/ 1496083 w 1882304"/>
              <a:gd name="connsiteY25" fmla="*/ 37575 h 1239158"/>
              <a:gd name="connsiteX26" fmla="*/ 1532083 w 1882304"/>
              <a:gd name="connsiteY26" fmla="*/ 37575 h 1239158"/>
              <a:gd name="connsiteX27" fmla="*/ 1532083 w 1882304"/>
              <a:gd name="connsiteY27" fmla="*/ 19575 h 1239158"/>
              <a:gd name="connsiteX28" fmla="*/ 1443999 w 1882304"/>
              <a:gd name="connsiteY28" fmla="*/ 19575 h 1239158"/>
              <a:gd name="connsiteX29" fmla="*/ 1443999 w 1882304"/>
              <a:gd name="connsiteY29" fmla="*/ 37575 h 1239158"/>
              <a:gd name="connsiteX30" fmla="*/ 1479999 w 1882304"/>
              <a:gd name="connsiteY30" fmla="*/ 37575 h 1239158"/>
              <a:gd name="connsiteX31" fmla="*/ 1479999 w 1882304"/>
              <a:gd name="connsiteY31" fmla="*/ 19575 h 1239158"/>
              <a:gd name="connsiteX32" fmla="*/ 1391915 w 1882304"/>
              <a:gd name="connsiteY32" fmla="*/ 19575 h 1239158"/>
              <a:gd name="connsiteX33" fmla="*/ 1391915 w 1882304"/>
              <a:gd name="connsiteY33" fmla="*/ 37575 h 1239158"/>
              <a:gd name="connsiteX34" fmla="*/ 1427915 w 1882304"/>
              <a:gd name="connsiteY34" fmla="*/ 37575 h 1239158"/>
              <a:gd name="connsiteX35" fmla="*/ 1427915 w 1882304"/>
              <a:gd name="connsiteY35" fmla="*/ 19575 h 1239158"/>
              <a:gd name="connsiteX36" fmla="*/ 1339831 w 1882304"/>
              <a:gd name="connsiteY36" fmla="*/ 19575 h 1239158"/>
              <a:gd name="connsiteX37" fmla="*/ 1339831 w 1882304"/>
              <a:gd name="connsiteY37" fmla="*/ 37575 h 1239158"/>
              <a:gd name="connsiteX38" fmla="*/ 1375831 w 1882304"/>
              <a:gd name="connsiteY38" fmla="*/ 37575 h 1239158"/>
              <a:gd name="connsiteX39" fmla="*/ 1375831 w 1882304"/>
              <a:gd name="connsiteY39" fmla="*/ 19575 h 1239158"/>
              <a:gd name="connsiteX40" fmla="*/ 1287747 w 1882304"/>
              <a:gd name="connsiteY40" fmla="*/ 19575 h 1239158"/>
              <a:gd name="connsiteX41" fmla="*/ 1287747 w 1882304"/>
              <a:gd name="connsiteY41" fmla="*/ 37575 h 1239158"/>
              <a:gd name="connsiteX42" fmla="*/ 1323747 w 1882304"/>
              <a:gd name="connsiteY42" fmla="*/ 37575 h 1239158"/>
              <a:gd name="connsiteX43" fmla="*/ 1323747 w 1882304"/>
              <a:gd name="connsiteY43" fmla="*/ 19575 h 1239158"/>
              <a:gd name="connsiteX44" fmla="*/ 1235663 w 1882304"/>
              <a:gd name="connsiteY44" fmla="*/ 19575 h 1239158"/>
              <a:gd name="connsiteX45" fmla="*/ 1235663 w 1882304"/>
              <a:gd name="connsiteY45" fmla="*/ 37575 h 1239158"/>
              <a:gd name="connsiteX46" fmla="*/ 1271663 w 1882304"/>
              <a:gd name="connsiteY46" fmla="*/ 37575 h 1239158"/>
              <a:gd name="connsiteX47" fmla="*/ 1271663 w 1882304"/>
              <a:gd name="connsiteY47" fmla="*/ 19575 h 1239158"/>
              <a:gd name="connsiteX48" fmla="*/ 1183579 w 1882304"/>
              <a:gd name="connsiteY48" fmla="*/ 19575 h 1239158"/>
              <a:gd name="connsiteX49" fmla="*/ 1183579 w 1882304"/>
              <a:gd name="connsiteY49" fmla="*/ 37575 h 1239158"/>
              <a:gd name="connsiteX50" fmla="*/ 1219579 w 1882304"/>
              <a:gd name="connsiteY50" fmla="*/ 37575 h 1239158"/>
              <a:gd name="connsiteX51" fmla="*/ 1219579 w 1882304"/>
              <a:gd name="connsiteY51" fmla="*/ 19575 h 1239158"/>
              <a:gd name="connsiteX52" fmla="*/ 1131495 w 1882304"/>
              <a:gd name="connsiteY52" fmla="*/ 19575 h 1239158"/>
              <a:gd name="connsiteX53" fmla="*/ 1131495 w 1882304"/>
              <a:gd name="connsiteY53" fmla="*/ 37575 h 1239158"/>
              <a:gd name="connsiteX54" fmla="*/ 1167495 w 1882304"/>
              <a:gd name="connsiteY54" fmla="*/ 37575 h 1239158"/>
              <a:gd name="connsiteX55" fmla="*/ 1167495 w 1882304"/>
              <a:gd name="connsiteY55" fmla="*/ 19575 h 1239158"/>
              <a:gd name="connsiteX56" fmla="*/ 1079411 w 1882304"/>
              <a:gd name="connsiteY56" fmla="*/ 19575 h 1239158"/>
              <a:gd name="connsiteX57" fmla="*/ 1079411 w 1882304"/>
              <a:gd name="connsiteY57" fmla="*/ 37575 h 1239158"/>
              <a:gd name="connsiteX58" fmla="*/ 1115411 w 1882304"/>
              <a:gd name="connsiteY58" fmla="*/ 37575 h 1239158"/>
              <a:gd name="connsiteX59" fmla="*/ 1115411 w 1882304"/>
              <a:gd name="connsiteY59" fmla="*/ 19575 h 1239158"/>
              <a:gd name="connsiteX60" fmla="*/ 1027327 w 1882304"/>
              <a:gd name="connsiteY60" fmla="*/ 19575 h 1239158"/>
              <a:gd name="connsiteX61" fmla="*/ 1027327 w 1882304"/>
              <a:gd name="connsiteY61" fmla="*/ 37575 h 1239158"/>
              <a:gd name="connsiteX62" fmla="*/ 1063327 w 1882304"/>
              <a:gd name="connsiteY62" fmla="*/ 37575 h 1239158"/>
              <a:gd name="connsiteX63" fmla="*/ 1063327 w 1882304"/>
              <a:gd name="connsiteY63" fmla="*/ 19575 h 1239158"/>
              <a:gd name="connsiteX64" fmla="*/ 975243 w 1882304"/>
              <a:gd name="connsiteY64" fmla="*/ 19575 h 1239158"/>
              <a:gd name="connsiteX65" fmla="*/ 975243 w 1882304"/>
              <a:gd name="connsiteY65" fmla="*/ 37575 h 1239158"/>
              <a:gd name="connsiteX66" fmla="*/ 1011243 w 1882304"/>
              <a:gd name="connsiteY66" fmla="*/ 37575 h 1239158"/>
              <a:gd name="connsiteX67" fmla="*/ 1011243 w 1882304"/>
              <a:gd name="connsiteY67" fmla="*/ 19575 h 1239158"/>
              <a:gd name="connsiteX68" fmla="*/ 923159 w 1882304"/>
              <a:gd name="connsiteY68" fmla="*/ 19575 h 1239158"/>
              <a:gd name="connsiteX69" fmla="*/ 923159 w 1882304"/>
              <a:gd name="connsiteY69" fmla="*/ 37575 h 1239158"/>
              <a:gd name="connsiteX70" fmla="*/ 959159 w 1882304"/>
              <a:gd name="connsiteY70" fmla="*/ 37575 h 1239158"/>
              <a:gd name="connsiteX71" fmla="*/ 959159 w 1882304"/>
              <a:gd name="connsiteY71" fmla="*/ 19575 h 1239158"/>
              <a:gd name="connsiteX72" fmla="*/ 871075 w 1882304"/>
              <a:gd name="connsiteY72" fmla="*/ 19575 h 1239158"/>
              <a:gd name="connsiteX73" fmla="*/ 871075 w 1882304"/>
              <a:gd name="connsiteY73" fmla="*/ 37575 h 1239158"/>
              <a:gd name="connsiteX74" fmla="*/ 907075 w 1882304"/>
              <a:gd name="connsiteY74" fmla="*/ 37575 h 1239158"/>
              <a:gd name="connsiteX75" fmla="*/ 907075 w 1882304"/>
              <a:gd name="connsiteY75" fmla="*/ 19575 h 1239158"/>
              <a:gd name="connsiteX76" fmla="*/ 818991 w 1882304"/>
              <a:gd name="connsiteY76" fmla="*/ 19575 h 1239158"/>
              <a:gd name="connsiteX77" fmla="*/ 818991 w 1882304"/>
              <a:gd name="connsiteY77" fmla="*/ 37575 h 1239158"/>
              <a:gd name="connsiteX78" fmla="*/ 854991 w 1882304"/>
              <a:gd name="connsiteY78" fmla="*/ 37575 h 1239158"/>
              <a:gd name="connsiteX79" fmla="*/ 854991 w 1882304"/>
              <a:gd name="connsiteY79" fmla="*/ 19575 h 1239158"/>
              <a:gd name="connsiteX80" fmla="*/ 766907 w 1882304"/>
              <a:gd name="connsiteY80" fmla="*/ 19575 h 1239158"/>
              <a:gd name="connsiteX81" fmla="*/ 766907 w 1882304"/>
              <a:gd name="connsiteY81" fmla="*/ 37575 h 1239158"/>
              <a:gd name="connsiteX82" fmla="*/ 802907 w 1882304"/>
              <a:gd name="connsiteY82" fmla="*/ 37575 h 1239158"/>
              <a:gd name="connsiteX83" fmla="*/ 802907 w 1882304"/>
              <a:gd name="connsiteY83" fmla="*/ 19575 h 1239158"/>
              <a:gd name="connsiteX84" fmla="*/ 714823 w 1882304"/>
              <a:gd name="connsiteY84" fmla="*/ 19575 h 1239158"/>
              <a:gd name="connsiteX85" fmla="*/ 714823 w 1882304"/>
              <a:gd name="connsiteY85" fmla="*/ 37575 h 1239158"/>
              <a:gd name="connsiteX86" fmla="*/ 750823 w 1882304"/>
              <a:gd name="connsiteY86" fmla="*/ 37575 h 1239158"/>
              <a:gd name="connsiteX87" fmla="*/ 750823 w 1882304"/>
              <a:gd name="connsiteY87" fmla="*/ 19575 h 1239158"/>
              <a:gd name="connsiteX88" fmla="*/ 662739 w 1882304"/>
              <a:gd name="connsiteY88" fmla="*/ 19575 h 1239158"/>
              <a:gd name="connsiteX89" fmla="*/ 662739 w 1882304"/>
              <a:gd name="connsiteY89" fmla="*/ 37575 h 1239158"/>
              <a:gd name="connsiteX90" fmla="*/ 698739 w 1882304"/>
              <a:gd name="connsiteY90" fmla="*/ 37575 h 1239158"/>
              <a:gd name="connsiteX91" fmla="*/ 698739 w 1882304"/>
              <a:gd name="connsiteY91" fmla="*/ 19575 h 1239158"/>
              <a:gd name="connsiteX92" fmla="*/ 610655 w 1882304"/>
              <a:gd name="connsiteY92" fmla="*/ 19575 h 1239158"/>
              <a:gd name="connsiteX93" fmla="*/ 610655 w 1882304"/>
              <a:gd name="connsiteY93" fmla="*/ 37575 h 1239158"/>
              <a:gd name="connsiteX94" fmla="*/ 646655 w 1882304"/>
              <a:gd name="connsiteY94" fmla="*/ 37575 h 1239158"/>
              <a:gd name="connsiteX95" fmla="*/ 646655 w 1882304"/>
              <a:gd name="connsiteY95" fmla="*/ 19575 h 1239158"/>
              <a:gd name="connsiteX96" fmla="*/ 558571 w 1882304"/>
              <a:gd name="connsiteY96" fmla="*/ 19575 h 1239158"/>
              <a:gd name="connsiteX97" fmla="*/ 558571 w 1882304"/>
              <a:gd name="connsiteY97" fmla="*/ 37575 h 1239158"/>
              <a:gd name="connsiteX98" fmla="*/ 594571 w 1882304"/>
              <a:gd name="connsiteY98" fmla="*/ 37575 h 1239158"/>
              <a:gd name="connsiteX99" fmla="*/ 594571 w 1882304"/>
              <a:gd name="connsiteY99" fmla="*/ 19575 h 1239158"/>
              <a:gd name="connsiteX100" fmla="*/ 506487 w 1882304"/>
              <a:gd name="connsiteY100" fmla="*/ 19575 h 1239158"/>
              <a:gd name="connsiteX101" fmla="*/ 506487 w 1882304"/>
              <a:gd name="connsiteY101" fmla="*/ 37575 h 1239158"/>
              <a:gd name="connsiteX102" fmla="*/ 542487 w 1882304"/>
              <a:gd name="connsiteY102" fmla="*/ 37575 h 1239158"/>
              <a:gd name="connsiteX103" fmla="*/ 542487 w 1882304"/>
              <a:gd name="connsiteY103" fmla="*/ 19575 h 1239158"/>
              <a:gd name="connsiteX104" fmla="*/ 454403 w 1882304"/>
              <a:gd name="connsiteY104" fmla="*/ 19575 h 1239158"/>
              <a:gd name="connsiteX105" fmla="*/ 454403 w 1882304"/>
              <a:gd name="connsiteY105" fmla="*/ 37575 h 1239158"/>
              <a:gd name="connsiteX106" fmla="*/ 490403 w 1882304"/>
              <a:gd name="connsiteY106" fmla="*/ 37575 h 1239158"/>
              <a:gd name="connsiteX107" fmla="*/ 490403 w 1882304"/>
              <a:gd name="connsiteY107" fmla="*/ 19575 h 1239158"/>
              <a:gd name="connsiteX108" fmla="*/ 402319 w 1882304"/>
              <a:gd name="connsiteY108" fmla="*/ 19575 h 1239158"/>
              <a:gd name="connsiteX109" fmla="*/ 402319 w 1882304"/>
              <a:gd name="connsiteY109" fmla="*/ 37575 h 1239158"/>
              <a:gd name="connsiteX110" fmla="*/ 438319 w 1882304"/>
              <a:gd name="connsiteY110" fmla="*/ 37575 h 1239158"/>
              <a:gd name="connsiteX111" fmla="*/ 438319 w 1882304"/>
              <a:gd name="connsiteY111" fmla="*/ 19575 h 1239158"/>
              <a:gd name="connsiteX112" fmla="*/ 350235 w 1882304"/>
              <a:gd name="connsiteY112" fmla="*/ 19575 h 1239158"/>
              <a:gd name="connsiteX113" fmla="*/ 350235 w 1882304"/>
              <a:gd name="connsiteY113" fmla="*/ 37575 h 1239158"/>
              <a:gd name="connsiteX114" fmla="*/ 386235 w 1882304"/>
              <a:gd name="connsiteY114" fmla="*/ 37575 h 1239158"/>
              <a:gd name="connsiteX115" fmla="*/ 386235 w 1882304"/>
              <a:gd name="connsiteY115" fmla="*/ 19575 h 1239158"/>
              <a:gd name="connsiteX116" fmla="*/ 298151 w 1882304"/>
              <a:gd name="connsiteY116" fmla="*/ 19575 h 1239158"/>
              <a:gd name="connsiteX117" fmla="*/ 298151 w 1882304"/>
              <a:gd name="connsiteY117" fmla="*/ 37575 h 1239158"/>
              <a:gd name="connsiteX118" fmla="*/ 334151 w 1882304"/>
              <a:gd name="connsiteY118" fmla="*/ 37575 h 1239158"/>
              <a:gd name="connsiteX119" fmla="*/ 334151 w 1882304"/>
              <a:gd name="connsiteY119" fmla="*/ 19575 h 1239158"/>
              <a:gd name="connsiteX120" fmla="*/ 246067 w 1882304"/>
              <a:gd name="connsiteY120" fmla="*/ 19575 h 1239158"/>
              <a:gd name="connsiteX121" fmla="*/ 246067 w 1882304"/>
              <a:gd name="connsiteY121" fmla="*/ 37575 h 1239158"/>
              <a:gd name="connsiteX122" fmla="*/ 282067 w 1882304"/>
              <a:gd name="connsiteY122" fmla="*/ 37575 h 1239158"/>
              <a:gd name="connsiteX123" fmla="*/ 282067 w 1882304"/>
              <a:gd name="connsiteY123" fmla="*/ 19575 h 1239158"/>
              <a:gd name="connsiteX124" fmla="*/ 193983 w 1882304"/>
              <a:gd name="connsiteY124" fmla="*/ 19575 h 1239158"/>
              <a:gd name="connsiteX125" fmla="*/ 193983 w 1882304"/>
              <a:gd name="connsiteY125" fmla="*/ 37575 h 1239158"/>
              <a:gd name="connsiteX126" fmla="*/ 229983 w 1882304"/>
              <a:gd name="connsiteY126" fmla="*/ 37575 h 1239158"/>
              <a:gd name="connsiteX127" fmla="*/ 229983 w 1882304"/>
              <a:gd name="connsiteY127" fmla="*/ 19575 h 1239158"/>
              <a:gd name="connsiteX128" fmla="*/ 141899 w 1882304"/>
              <a:gd name="connsiteY128" fmla="*/ 19575 h 1239158"/>
              <a:gd name="connsiteX129" fmla="*/ 141899 w 1882304"/>
              <a:gd name="connsiteY129" fmla="*/ 37575 h 1239158"/>
              <a:gd name="connsiteX130" fmla="*/ 177899 w 1882304"/>
              <a:gd name="connsiteY130" fmla="*/ 37575 h 1239158"/>
              <a:gd name="connsiteX131" fmla="*/ 177899 w 1882304"/>
              <a:gd name="connsiteY131" fmla="*/ 19575 h 1239158"/>
              <a:gd name="connsiteX132" fmla="*/ 89815 w 1882304"/>
              <a:gd name="connsiteY132" fmla="*/ 19575 h 1239158"/>
              <a:gd name="connsiteX133" fmla="*/ 89815 w 1882304"/>
              <a:gd name="connsiteY133" fmla="*/ 37575 h 1239158"/>
              <a:gd name="connsiteX134" fmla="*/ 125815 w 1882304"/>
              <a:gd name="connsiteY134" fmla="*/ 37575 h 1239158"/>
              <a:gd name="connsiteX135" fmla="*/ 125815 w 1882304"/>
              <a:gd name="connsiteY135" fmla="*/ 19575 h 1239158"/>
              <a:gd name="connsiteX136" fmla="*/ 37731 w 1882304"/>
              <a:gd name="connsiteY136" fmla="*/ 19575 h 1239158"/>
              <a:gd name="connsiteX137" fmla="*/ 37731 w 1882304"/>
              <a:gd name="connsiteY137" fmla="*/ 37575 h 1239158"/>
              <a:gd name="connsiteX138" fmla="*/ 73731 w 1882304"/>
              <a:gd name="connsiteY138" fmla="*/ 37575 h 1239158"/>
              <a:gd name="connsiteX139" fmla="*/ 73731 w 1882304"/>
              <a:gd name="connsiteY139" fmla="*/ 19575 h 1239158"/>
              <a:gd name="connsiteX140" fmla="*/ 0 w 1882304"/>
              <a:gd name="connsiteY140" fmla="*/ 0 h 1239158"/>
              <a:gd name="connsiteX141" fmla="*/ 1882304 w 1882304"/>
              <a:gd name="connsiteY141" fmla="*/ 0 h 1239158"/>
              <a:gd name="connsiteX142" fmla="*/ 1882304 w 1882304"/>
              <a:gd name="connsiteY142" fmla="*/ 1239158 h 1239158"/>
              <a:gd name="connsiteX143" fmla="*/ 0 w 1882304"/>
              <a:gd name="connsiteY143" fmla="*/ 1239158 h 123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882304" h="1239158">
                <a:moveTo>
                  <a:pt x="1808573" y="19575"/>
                </a:moveTo>
                <a:lnTo>
                  <a:pt x="1808573" y="37575"/>
                </a:lnTo>
                <a:lnTo>
                  <a:pt x="1844573" y="37575"/>
                </a:lnTo>
                <a:lnTo>
                  <a:pt x="1844573" y="19575"/>
                </a:lnTo>
                <a:close/>
                <a:moveTo>
                  <a:pt x="1756503" y="19575"/>
                </a:moveTo>
                <a:lnTo>
                  <a:pt x="1756503" y="37575"/>
                </a:lnTo>
                <a:lnTo>
                  <a:pt x="1792503" y="37575"/>
                </a:lnTo>
                <a:lnTo>
                  <a:pt x="1792503" y="19575"/>
                </a:lnTo>
                <a:close/>
                <a:moveTo>
                  <a:pt x="1704419" y="19575"/>
                </a:moveTo>
                <a:lnTo>
                  <a:pt x="1704419" y="37575"/>
                </a:lnTo>
                <a:lnTo>
                  <a:pt x="1740419" y="37575"/>
                </a:lnTo>
                <a:lnTo>
                  <a:pt x="1740419" y="19575"/>
                </a:lnTo>
                <a:close/>
                <a:moveTo>
                  <a:pt x="1652335" y="19575"/>
                </a:moveTo>
                <a:lnTo>
                  <a:pt x="1652335" y="37575"/>
                </a:lnTo>
                <a:lnTo>
                  <a:pt x="1688335" y="37575"/>
                </a:lnTo>
                <a:lnTo>
                  <a:pt x="1688335" y="19575"/>
                </a:lnTo>
                <a:close/>
                <a:moveTo>
                  <a:pt x="1600251" y="19575"/>
                </a:moveTo>
                <a:lnTo>
                  <a:pt x="1600251" y="37575"/>
                </a:lnTo>
                <a:lnTo>
                  <a:pt x="1636251" y="37575"/>
                </a:lnTo>
                <a:lnTo>
                  <a:pt x="1636251" y="19575"/>
                </a:lnTo>
                <a:close/>
                <a:moveTo>
                  <a:pt x="1548167" y="19575"/>
                </a:moveTo>
                <a:lnTo>
                  <a:pt x="1548167" y="37575"/>
                </a:lnTo>
                <a:lnTo>
                  <a:pt x="1584167" y="37575"/>
                </a:lnTo>
                <a:lnTo>
                  <a:pt x="1584167" y="19575"/>
                </a:lnTo>
                <a:close/>
                <a:moveTo>
                  <a:pt x="1496083" y="19575"/>
                </a:moveTo>
                <a:lnTo>
                  <a:pt x="1496083" y="37575"/>
                </a:lnTo>
                <a:lnTo>
                  <a:pt x="1532083" y="37575"/>
                </a:lnTo>
                <a:lnTo>
                  <a:pt x="1532083" y="19575"/>
                </a:lnTo>
                <a:close/>
                <a:moveTo>
                  <a:pt x="1443999" y="19575"/>
                </a:moveTo>
                <a:lnTo>
                  <a:pt x="1443999" y="37575"/>
                </a:lnTo>
                <a:lnTo>
                  <a:pt x="1479999" y="37575"/>
                </a:lnTo>
                <a:lnTo>
                  <a:pt x="1479999" y="19575"/>
                </a:lnTo>
                <a:close/>
                <a:moveTo>
                  <a:pt x="1391915" y="19575"/>
                </a:moveTo>
                <a:lnTo>
                  <a:pt x="1391915" y="37575"/>
                </a:lnTo>
                <a:lnTo>
                  <a:pt x="1427915" y="37575"/>
                </a:lnTo>
                <a:lnTo>
                  <a:pt x="1427915" y="19575"/>
                </a:lnTo>
                <a:close/>
                <a:moveTo>
                  <a:pt x="1339831" y="19575"/>
                </a:moveTo>
                <a:lnTo>
                  <a:pt x="1339831" y="37575"/>
                </a:lnTo>
                <a:lnTo>
                  <a:pt x="1375831" y="37575"/>
                </a:lnTo>
                <a:lnTo>
                  <a:pt x="1375831" y="19575"/>
                </a:lnTo>
                <a:close/>
                <a:moveTo>
                  <a:pt x="1287747" y="19575"/>
                </a:moveTo>
                <a:lnTo>
                  <a:pt x="1287747" y="37575"/>
                </a:lnTo>
                <a:lnTo>
                  <a:pt x="1323747" y="37575"/>
                </a:lnTo>
                <a:lnTo>
                  <a:pt x="1323747" y="19575"/>
                </a:lnTo>
                <a:close/>
                <a:moveTo>
                  <a:pt x="1235663" y="19575"/>
                </a:moveTo>
                <a:lnTo>
                  <a:pt x="1235663" y="37575"/>
                </a:lnTo>
                <a:lnTo>
                  <a:pt x="1271663" y="37575"/>
                </a:lnTo>
                <a:lnTo>
                  <a:pt x="1271663" y="19575"/>
                </a:lnTo>
                <a:close/>
                <a:moveTo>
                  <a:pt x="1183579" y="19575"/>
                </a:moveTo>
                <a:lnTo>
                  <a:pt x="1183579" y="37575"/>
                </a:lnTo>
                <a:lnTo>
                  <a:pt x="1219579" y="37575"/>
                </a:lnTo>
                <a:lnTo>
                  <a:pt x="1219579" y="19575"/>
                </a:lnTo>
                <a:close/>
                <a:moveTo>
                  <a:pt x="1131495" y="19575"/>
                </a:moveTo>
                <a:lnTo>
                  <a:pt x="1131495" y="37575"/>
                </a:lnTo>
                <a:lnTo>
                  <a:pt x="1167495" y="37575"/>
                </a:lnTo>
                <a:lnTo>
                  <a:pt x="1167495" y="19575"/>
                </a:lnTo>
                <a:close/>
                <a:moveTo>
                  <a:pt x="1079411" y="19575"/>
                </a:moveTo>
                <a:lnTo>
                  <a:pt x="1079411" y="37575"/>
                </a:lnTo>
                <a:lnTo>
                  <a:pt x="1115411" y="37575"/>
                </a:lnTo>
                <a:lnTo>
                  <a:pt x="1115411" y="19575"/>
                </a:lnTo>
                <a:close/>
                <a:moveTo>
                  <a:pt x="1027327" y="19575"/>
                </a:moveTo>
                <a:lnTo>
                  <a:pt x="1027327" y="37575"/>
                </a:lnTo>
                <a:lnTo>
                  <a:pt x="1063327" y="37575"/>
                </a:lnTo>
                <a:lnTo>
                  <a:pt x="1063327" y="19575"/>
                </a:lnTo>
                <a:close/>
                <a:moveTo>
                  <a:pt x="975243" y="19575"/>
                </a:moveTo>
                <a:lnTo>
                  <a:pt x="975243" y="37575"/>
                </a:lnTo>
                <a:lnTo>
                  <a:pt x="1011243" y="37575"/>
                </a:lnTo>
                <a:lnTo>
                  <a:pt x="1011243" y="19575"/>
                </a:lnTo>
                <a:close/>
                <a:moveTo>
                  <a:pt x="923159" y="19575"/>
                </a:moveTo>
                <a:lnTo>
                  <a:pt x="923159" y="37575"/>
                </a:lnTo>
                <a:lnTo>
                  <a:pt x="959159" y="37575"/>
                </a:lnTo>
                <a:lnTo>
                  <a:pt x="959159" y="19575"/>
                </a:lnTo>
                <a:close/>
                <a:moveTo>
                  <a:pt x="871075" y="19575"/>
                </a:moveTo>
                <a:lnTo>
                  <a:pt x="871075" y="37575"/>
                </a:lnTo>
                <a:lnTo>
                  <a:pt x="907075" y="37575"/>
                </a:lnTo>
                <a:lnTo>
                  <a:pt x="907075" y="19575"/>
                </a:lnTo>
                <a:close/>
                <a:moveTo>
                  <a:pt x="818991" y="19575"/>
                </a:moveTo>
                <a:lnTo>
                  <a:pt x="818991" y="37575"/>
                </a:lnTo>
                <a:lnTo>
                  <a:pt x="854991" y="37575"/>
                </a:lnTo>
                <a:lnTo>
                  <a:pt x="854991" y="19575"/>
                </a:lnTo>
                <a:close/>
                <a:moveTo>
                  <a:pt x="766907" y="19575"/>
                </a:moveTo>
                <a:lnTo>
                  <a:pt x="766907" y="37575"/>
                </a:lnTo>
                <a:lnTo>
                  <a:pt x="802907" y="37575"/>
                </a:lnTo>
                <a:lnTo>
                  <a:pt x="802907" y="19575"/>
                </a:lnTo>
                <a:close/>
                <a:moveTo>
                  <a:pt x="714823" y="19575"/>
                </a:moveTo>
                <a:lnTo>
                  <a:pt x="714823" y="37575"/>
                </a:lnTo>
                <a:lnTo>
                  <a:pt x="750823" y="37575"/>
                </a:lnTo>
                <a:lnTo>
                  <a:pt x="750823" y="19575"/>
                </a:lnTo>
                <a:close/>
                <a:moveTo>
                  <a:pt x="662739" y="19575"/>
                </a:moveTo>
                <a:lnTo>
                  <a:pt x="662739" y="37575"/>
                </a:lnTo>
                <a:lnTo>
                  <a:pt x="698739" y="37575"/>
                </a:lnTo>
                <a:lnTo>
                  <a:pt x="698739" y="19575"/>
                </a:lnTo>
                <a:close/>
                <a:moveTo>
                  <a:pt x="610655" y="19575"/>
                </a:moveTo>
                <a:lnTo>
                  <a:pt x="610655" y="37575"/>
                </a:lnTo>
                <a:lnTo>
                  <a:pt x="646655" y="37575"/>
                </a:lnTo>
                <a:lnTo>
                  <a:pt x="646655" y="19575"/>
                </a:lnTo>
                <a:close/>
                <a:moveTo>
                  <a:pt x="558571" y="19575"/>
                </a:moveTo>
                <a:lnTo>
                  <a:pt x="558571" y="37575"/>
                </a:lnTo>
                <a:lnTo>
                  <a:pt x="594571" y="37575"/>
                </a:lnTo>
                <a:lnTo>
                  <a:pt x="594571" y="19575"/>
                </a:lnTo>
                <a:close/>
                <a:moveTo>
                  <a:pt x="506487" y="19575"/>
                </a:moveTo>
                <a:lnTo>
                  <a:pt x="506487" y="37575"/>
                </a:lnTo>
                <a:lnTo>
                  <a:pt x="542487" y="37575"/>
                </a:lnTo>
                <a:lnTo>
                  <a:pt x="542487" y="19575"/>
                </a:lnTo>
                <a:close/>
                <a:moveTo>
                  <a:pt x="454403" y="19575"/>
                </a:moveTo>
                <a:lnTo>
                  <a:pt x="454403" y="37575"/>
                </a:lnTo>
                <a:lnTo>
                  <a:pt x="490403" y="37575"/>
                </a:lnTo>
                <a:lnTo>
                  <a:pt x="490403" y="19575"/>
                </a:lnTo>
                <a:close/>
                <a:moveTo>
                  <a:pt x="402319" y="19575"/>
                </a:moveTo>
                <a:lnTo>
                  <a:pt x="402319" y="37575"/>
                </a:lnTo>
                <a:lnTo>
                  <a:pt x="438319" y="37575"/>
                </a:lnTo>
                <a:lnTo>
                  <a:pt x="438319" y="19575"/>
                </a:lnTo>
                <a:close/>
                <a:moveTo>
                  <a:pt x="350235" y="19575"/>
                </a:moveTo>
                <a:lnTo>
                  <a:pt x="350235" y="37575"/>
                </a:lnTo>
                <a:lnTo>
                  <a:pt x="386235" y="37575"/>
                </a:lnTo>
                <a:lnTo>
                  <a:pt x="386235" y="19575"/>
                </a:lnTo>
                <a:close/>
                <a:moveTo>
                  <a:pt x="298151" y="19575"/>
                </a:moveTo>
                <a:lnTo>
                  <a:pt x="298151" y="37575"/>
                </a:lnTo>
                <a:lnTo>
                  <a:pt x="334151" y="37575"/>
                </a:lnTo>
                <a:lnTo>
                  <a:pt x="334151" y="19575"/>
                </a:lnTo>
                <a:close/>
                <a:moveTo>
                  <a:pt x="246067" y="19575"/>
                </a:moveTo>
                <a:lnTo>
                  <a:pt x="246067" y="37575"/>
                </a:lnTo>
                <a:lnTo>
                  <a:pt x="282067" y="37575"/>
                </a:lnTo>
                <a:lnTo>
                  <a:pt x="282067" y="19575"/>
                </a:lnTo>
                <a:close/>
                <a:moveTo>
                  <a:pt x="193983" y="19575"/>
                </a:moveTo>
                <a:lnTo>
                  <a:pt x="193983" y="37575"/>
                </a:lnTo>
                <a:lnTo>
                  <a:pt x="229983" y="37575"/>
                </a:lnTo>
                <a:lnTo>
                  <a:pt x="229983" y="19575"/>
                </a:lnTo>
                <a:close/>
                <a:moveTo>
                  <a:pt x="141899" y="19575"/>
                </a:moveTo>
                <a:lnTo>
                  <a:pt x="141899" y="37575"/>
                </a:lnTo>
                <a:lnTo>
                  <a:pt x="177899" y="37575"/>
                </a:lnTo>
                <a:lnTo>
                  <a:pt x="177899" y="19575"/>
                </a:lnTo>
                <a:close/>
                <a:moveTo>
                  <a:pt x="89815" y="19575"/>
                </a:moveTo>
                <a:lnTo>
                  <a:pt x="89815" y="37575"/>
                </a:lnTo>
                <a:lnTo>
                  <a:pt x="125815" y="37575"/>
                </a:lnTo>
                <a:lnTo>
                  <a:pt x="125815" y="19575"/>
                </a:lnTo>
                <a:close/>
                <a:moveTo>
                  <a:pt x="37731" y="19575"/>
                </a:moveTo>
                <a:lnTo>
                  <a:pt x="37731" y="37575"/>
                </a:lnTo>
                <a:lnTo>
                  <a:pt x="73731" y="37575"/>
                </a:lnTo>
                <a:lnTo>
                  <a:pt x="73731" y="19575"/>
                </a:lnTo>
                <a:close/>
                <a:moveTo>
                  <a:pt x="0" y="0"/>
                </a:moveTo>
                <a:lnTo>
                  <a:pt x="1882304" y="0"/>
                </a:lnTo>
                <a:lnTo>
                  <a:pt x="1882304" y="1239158"/>
                </a:lnTo>
                <a:lnTo>
                  <a:pt x="0" y="1239158"/>
                </a:lnTo>
                <a:close/>
              </a:path>
            </a:pathLst>
          </a:custGeom>
          <a:solidFill>
            <a:schemeClr val="accent3">
              <a:lumMod val="40000"/>
              <a:lumOff val="60000"/>
            </a:schemeClr>
          </a:solidFill>
        </p:spPr>
        <p:txBody>
          <a:bodyPr rot="0" spcFirstLastPara="0" vertOverflow="overflow" horzOverflow="overflow" vert="horz" wrap="square" lIns="68580" tIns="34290" rIns="68580" bIns="34290" numCol="1" spcCol="0" rtlCol="0" fromWordArt="0" anchor="ctr" anchorCtr="0" forceAA="0" compatLnSpc="1">
            <a:normAutofit/>
          </a:bodyPr>
          <a:lstStyle/>
          <a:p>
            <a:pPr algn="just">
              <a:lnSpc>
                <a:spcPct val="130000"/>
              </a:lnSpc>
            </a:pPr>
            <a:endParaRPr lang="zh-CN" altLang="en-US" sz="1400" b="1" dirty="0" err="1">
              <a:solidFill>
                <a:srgbClr val="FFFFFF"/>
              </a:solidFill>
              <a:latin typeface="微软雅黑" panose="020B0503020204020204" pitchFamily="34" charset="-122"/>
              <a:ea typeface="微软雅黑" panose="020B0503020204020204" pitchFamily="34" charset="-122"/>
            </a:endParaRPr>
          </a:p>
        </p:txBody>
      </p:sp>
      <p:sp>
        <p:nvSpPr>
          <p:cNvPr id="32" name="矩形 40"/>
          <p:cNvSpPr/>
          <p:nvPr>
            <p:custDataLst>
              <p:tags r:id="rId11"/>
            </p:custDataLst>
          </p:nvPr>
        </p:nvSpPr>
        <p:spPr>
          <a:xfrm rot="558310">
            <a:off x="3061970" y="3868420"/>
            <a:ext cx="1791335" cy="440690"/>
          </a:xfrm>
          <a:custGeom>
            <a:avLst/>
            <a:gdLst>
              <a:gd name="connsiteX0" fmla="*/ 0 w 1939924"/>
              <a:gd name="connsiteY0" fmla="*/ 0 h 596900"/>
              <a:gd name="connsiteX1" fmla="*/ 1939924 w 1939924"/>
              <a:gd name="connsiteY1" fmla="*/ 0 h 596900"/>
              <a:gd name="connsiteX2" fmla="*/ 1939924 w 1939924"/>
              <a:gd name="connsiteY2" fmla="*/ 596900 h 596900"/>
              <a:gd name="connsiteX3" fmla="*/ 0 w 1939924"/>
              <a:gd name="connsiteY3" fmla="*/ 596900 h 596900"/>
              <a:gd name="connsiteX4" fmla="*/ 0 w 1939924"/>
              <a:gd name="connsiteY4" fmla="*/ 0 h 596900"/>
              <a:gd name="connsiteX0-1" fmla="*/ 69850 w 1939924"/>
              <a:gd name="connsiteY0-2" fmla="*/ 0 h 600075"/>
              <a:gd name="connsiteX1-3" fmla="*/ 1939924 w 1939924"/>
              <a:gd name="connsiteY1-4" fmla="*/ 3175 h 600075"/>
              <a:gd name="connsiteX2-5" fmla="*/ 1939924 w 1939924"/>
              <a:gd name="connsiteY2-6" fmla="*/ 600075 h 600075"/>
              <a:gd name="connsiteX3-7" fmla="*/ 0 w 1939924"/>
              <a:gd name="connsiteY3-8" fmla="*/ 600075 h 600075"/>
              <a:gd name="connsiteX4-9" fmla="*/ 69850 w 1939924"/>
              <a:gd name="connsiteY4-10" fmla="*/ 0 h 600075"/>
              <a:gd name="connsiteX0-11" fmla="*/ 69850 w 1939924"/>
              <a:gd name="connsiteY0-12" fmla="*/ 0 h 600075"/>
              <a:gd name="connsiteX1-13" fmla="*/ 1873249 w 1939924"/>
              <a:gd name="connsiteY1-14" fmla="*/ 9525 h 600075"/>
              <a:gd name="connsiteX2-15" fmla="*/ 1939924 w 1939924"/>
              <a:gd name="connsiteY2-16" fmla="*/ 600075 h 600075"/>
              <a:gd name="connsiteX3-17" fmla="*/ 0 w 1939924"/>
              <a:gd name="connsiteY3-18" fmla="*/ 600075 h 600075"/>
              <a:gd name="connsiteX4-19" fmla="*/ 69850 w 1939924"/>
              <a:gd name="connsiteY4-20" fmla="*/ 0 h 600075"/>
              <a:gd name="connsiteX0-21" fmla="*/ 69850 w 1939924"/>
              <a:gd name="connsiteY0-22" fmla="*/ 0 h 600075"/>
              <a:gd name="connsiteX1-23" fmla="*/ 1873249 w 1939924"/>
              <a:gd name="connsiteY1-24" fmla="*/ 9525 h 600075"/>
              <a:gd name="connsiteX2-25" fmla="*/ 1939924 w 1939924"/>
              <a:gd name="connsiteY2-26" fmla="*/ 600075 h 600075"/>
              <a:gd name="connsiteX3-27" fmla="*/ 945514 w 1939924"/>
              <a:gd name="connsiteY3-28" fmla="*/ 591186 h 600075"/>
              <a:gd name="connsiteX4-29" fmla="*/ 0 w 1939924"/>
              <a:gd name="connsiteY4-30" fmla="*/ 600075 h 600075"/>
              <a:gd name="connsiteX5" fmla="*/ 69850 w 1939924"/>
              <a:gd name="connsiteY5" fmla="*/ 0 h 600075"/>
              <a:gd name="connsiteX0-31" fmla="*/ 69850 w 1939924"/>
              <a:gd name="connsiteY0-32" fmla="*/ 0 h 600075"/>
              <a:gd name="connsiteX1-33" fmla="*/ 1873249 w 1939924"/>
              <a:gd name="connsiteY1-34" fmla="*/ 9525 h 600075"/>
              <a:gd name="connsiteX2-35" fmla="*/ 1939924 w 1939924"/>
              <a:gd name="connsiteY2-36" fmla="*/ 600075 h 600075"/>
              <a:gd name="connsiteX3-37" fmla="*/ 939164 w 1939924"/>
              <a:gd name="connsiteY3-38" fmla="*/ 527686 h 600075"/>
              <a:gd name="connsiteX4-39" fmla="*/ 0 w 1939924"/>
              <a:gd name="connsiteY4-40" fmla="*/ 600075 h 600075"/>
              <a:gd name="connsiteX5-41" fmla="*/ 69850 w 1939924"/>
              <a:gd name="connsiteY5-42" fmla="*/ 0 h 600075"/>
              <a:gd name="connsiteX0-43" fmla="*/ 69850 w 1939924"/>
              <a:gd name="connsiteY0-44" fmla="*/ 0 h 600075"/>
              <a:gd name="connsiteX1-45" fmla="*/ 1873249 w 1939924"/>
              <a:gd name="connsiteY1-46" fmla="*/ 9525 h 600075"/>
              <a:gd name="connsiteX2-47" fmla="*/ 1939924 w 1939924"/>
              <a:gd name="connsiteY2-48" fmla="*/ 600075 h 600075"/>
              <a:gd name="connsiteX3-49" fmla="*/ 916939 w 1939924"/>
              <a:gd name="connsiteY3-50" fmla="*/ 480061 h 600075"/>
              <a:gd name="connsiteX4-51" fmla="*/ 0 w 1939924"/>
              <a:gd name="connsiteY4-52" fmla="*/ 600075 h 600075"/>
              <a:gd name="connsiteX5-53" fmla="*/ 69850 w 1939924"/>
              <a:gd name="connsiteY5-54" fmla="*/ 0 h 600075"/>
              <a:gd name="connsiteX0-55" fmla="*/ 69850 w 1939924"/>
              <a:gd name="connsiteY0-56" fmla="*/ 0 h 600075"/>
              <a:gd name="connsiteX1-57" fmla="*/ 1873249 w 1939924"/>
              <a:gd name="connsiteY1-58" fmla="*/ 9525 h 600075"/>
              <a:gd name="connsiteX2-59" fmla="*/ 1939924 w 1939924"/>
              <a:gd name="connsiteY2-60" fmla="*/ 600075 h 600075"/>
              <a:gd name="connsiteX3-61" fmla="*/ 916939 w 1939924"/>
              <a:gd name="connsiteY3-62" fmla="*/ 438786 h 600075"/>
              <a:gd name="connsiteX4-63" fmla="*/ 0 w 1939924"/>
              <a:gd name="connsiteY4-64" fmla="*/ 600075 h 600075"/>
              <a:gd name="connsiteX5-65" fmla="*/ 69850 w 1939924"/>
              <a:gd name="connsiteY5-66" fmla="*/ 0 h 600075"/>
              <a:gd name="connsiteX0-67" fmla="*/ 69850 w 1939924"/>
              <a:gd name="connsiteY0-68" fmla="*/ 0 h 600075"/>
              <a:gd name="connsiteX1-69" fmla="*/ 1892299 w 1939924"/>
              <a:gd name="connsiteY1-70" fmla="*/ 9525 h 600075"/>
              <a:gd name="connsiteX2-71" fmla="*/ 1939924 w 1939924"/>
              <a:gd name="connsiteY2-72" fmla="*/ 600075 h 600075"/>
              <a:gd name="connsiteX3-73" fmla="*/ 916939 w 1939924"/>
              <a:gd name="connsiteY3-74" fmla="*/ 438786 h 600075"/>
              <a:gd name="connsiteX4-75" fmla="*/ 0 w 1939924"/>
              <a:gd name="connsiteY4-76" fmla="*/ 600075 h 600075"/>
              <a:gd name="connsiteX5-77" fmla="*/ 69850 w 1939924"/>
              <a:gd name="connsiteY5-78" fmla="*/ 0 h 600075"/>
              <a:gd name="connsiteX0-79" fmla="*/ 50800 w 1939924"/>
              <a:gd name="connsiteY0-80" fmla="*/ 0 h 596900"/>
              <a:gd name="connsiteX1-81" fmla="*/ 1892299 w 1939924"/>
              <a:gd name="connsiteY1-82" fmla="*/ 6350 h 596900"/>
              <a:gd name="connsiteX2-83" fmla="*/ 1939924 w 1939924"/>
              <a:gd name="connsiteY2-84" fmla="*/ 596900 h 596900"/>
              <a:gd name="connsiteX3-85" fmla="*/ 916939 w 1939924"/>
              <a:gd name="connsiteY3-86" fmla="*/ 435611 h 596900"/>
              <a:gd name="connsiteX4-87" fmla="*/ 0 w 1939924"/>
              <a:gd name="connsiteY4-88" fmla="*/ 596900 h 596900"/>
              <a:gd name="connsiteX5-89" fmla="*/ 50800 w 1939924"/>
              <a:gd name="connsiteY5-90" fmla="*/ 0 h 596900"/>
              <a:gd name="connsiteX0-91" fmla="*/ 50800 w 1939924"/>
              <a:gd name="connsiteY0-92" fmla="*/ 0 h 596900"/>
              <a:gd name="connsiteX1-93" fmla="*/ 1892299 w 1939924"/>
              <a:gd name="connsiteY1-94" fmla="*/ 6350 h 596900"/>
              <a:gd name="connsiteX2-95" fmla="*/ 1939924 w 1939924"/>
              <a:gd name="connsiteY2-96" fmla="*/ 596900 h 596900"/>
              <a:gd name="connsiteX3-97" fmla="*/ 916939 w 1939924"/>
              <a:gd name="connsiteY3-98" fmla="*/ 489324 h 596900"/>
              <a:gd name="connsiteX4-99" fmla="*/ 0 w 1939924"/>
              <a:gd name="connsiteY4-100" fmla="*/ 596900 h 596900"/>
              <a:gd name="connsiteX5-101" fmla="*/ 50800 w 1939924"/>
              <a:gd name="connsiteY5-102" fmla="*/ 0 h 596900"/>
            </a:gdLst>
            <a:ahLst/>
            <a:cxnLst>
              <a:cxn ang="0">
                <a:pos x="connsiteX0-91" y="connsiteY0-92"/>
              </a:cxn>
              <a:cxn ang="0">
                <a:pos x="connsiteX1-93" y="connsiteY1-94"/>
              </a:cxn>
              <a:cxn ang="0">
                <a:pos x="connsiteX2-95" y="connsiteY2-96"/>
              </a:cxn>
              <a:cxn ang="0">
                <a:pos x="connsiteX3-97" y="connsiteY3-98"/>
              </a:cxn>
              <a:cxn ang="0">
                <a:pos x="connsiteX4-99" y="connsiteY4-100"/>
              </a:cxn>
              <a:cxn ang="0">
                <a:pos x="connsiteX5-101" y="connsiteY5-102"/>
              </a:cxn>
            </a:cxnLst>
            <a:rect l="l" t="t" r="r" b="b"/>
            <a:pathLst>
              <a:path w="1939924" h="596900">
                <a:moveTo>
                  <a:pt x="50800" y="0"/>
                </a:moveTo>
                <a:lnTo>
                  <a:pt x="1892299" y="6350"/>
                </a:lnTo>
                <a:lnTo>
                  <a:pt x="1939924" y="596900"/>
                </a:lnTo>
                <a:lnTo>
                  <a:pt x="916939" y="489324"/>
                </a:lnTo>
                <a:lnTo>
                  <a:pt x="0" y="596900"/>
                </a:lnTo>
                <a:lnTo>
                  <a:pt x="50800" y="0"/>
                </a:lnTo>
                <a:close/>
              </a:path>
            </a:pathLst>
          </a:custGeom>
          <a:gradFill flip="none" rotWithShape="1">
            <a:gsLst>
              <a:gs pos="0">
                <a:srgbClr val="979A9C">
                  <a:alpha val="30000"/>
                </a:srgbClr>
              </a:gs>
              <a:gs pos="100000">
                <a:srgbClr val="979A9C"/>
              </a:gs>
            </a:gsLst>
            <a:lin ang="16200000" scaled="1"/>
            <a:tileRect/>
          </a:gradFill>
        </p:spPr>
        <p:txBody>
          <a:bodyPr rot="0" spcFirstLastPara="0" vertOverflow="overflow" horzOverflow="overflow" vert="horz" wrap="square" lIns="68580" tIns="34290" rIns="68580" bIns="34290" numCol="1" spcCol="0" rtlCol="0" fromWordArt="0" anchor="ctr" anchorCtr="0" forceAA="0" compatLnSpc="1">
            <a:normAutofit/>
          </a:bodyPr>
          <a:lstStyle/>
          <a:p>
            <a:pPr algn="just">
              <a:lnSpc>
                <a:spcPct val="130000"/>
              </a:lnSpc>
            </a:pPr>
            <a:endParaRPr lang="zh-CN" altLang="en-US" sz="1400" b="1" dirty="0" err="1">
              <a:solidFill>
                <a:srgbClr val="FFFFFF"/>
              </a:solidFill>
              <a:latin typeface="微软雅黑" panose="020B0503020204020204" pitchFamily="34" charset="-122"/>
              <a:ea typeface="微软雅黑" panose="020B0503020204020204" pitchFamily="34" charset="-122"/>
            </a:endParaRPr>
          </a:p>
        </p:txBody>
      </p:sp>
      <p:sp>
        <p:nvSpPr>
          <p:cNvPr id="33" name="任意多边形 32"/>
          <p:cNvSpPr/>
          <p:nvPr>
            <p:custDataLst>
              <p:tags r:id="rId12"/>
            </p:custDataLst>
          </p:nvPr>
        </p:nvSpPr>
        <p:spPr>
          <a:xfrm rot="558310">
            <a:off x="3128645" y="3351530"/>
            <a:ext cx="1767205" cy="939165"/>
          </a:xfrm>
          <a:custGeom>
            <a:avLst/>
            <a:gdLst>
              <a:gd name="connsiteX0" fmla="*/ 1808573 w 1882304"/>
              <a:gd name="connsiteY0" fmla="*/ 19575 h 1239158"/>
              <a:gd name="connsiteX1" fmla="*/ 1808573 w 1882304"/>
              <a:gd name="connsiteY1" fmla="*/ 37575 h 1239158"/>
              <a:gd name="connsiteX2" fmla="*/ 1844573 w 1882304"/>
              <a:gd name="connsiteY2" fmla="*/ 37575 h 1239158"/>
              <a:gd name="connsiteX3" fmla="*/ 1844573 w 1882304"/>
              <a:gd name="connsiteY3" fmla="*/ 19575 h 1239158"/>
              <a:gd name="connsiteX4" fmla="*/ 1756503 w 1882304"/>
              <a:gd name="connsiteY4" fmla="*/ 19575 h 1239158"/>
              <a:gd name="connsiteX5" fmla="*/ 1756503 w 1882304"/>
              <a:gd name="connsiteY5" fmla="*/ 37575 h 1239158"/>
              <a:gd name="connsiteX6" fmla="*/ 1792503 w 1882304"/>
              <a:gd name="connsiteY6" fmla="*/ 37575 h 1239158"/>
              <a:gd name="connsiteX7" fmla="*/ 1792503 w 1882304"/>
              <a:gd name="connsiteY7" fmla="*/ 19575 h 1239158"/>
              <a:gd name="connsiteX8" fmla="*/ 1704419 w 1882304"/>
              <a:gd name="connsiteY8" fmla="*/ 19575 h 1239158"/>
              <a:gd name="connsiteX9" fmla="*/ 1704419 w 1882304"/>
              <a:gd name="connsiteY9" fmla="*/ 37575 h 1239158"/>
              <a:gd name="connsiteX10" fmla="*/ 1740419 w 1882304"/>
              <a:gd name="connsiteY10" fmla="*/ 37575 h 1239158"/>
              <a:gd name="connsiteX11" fmla="*/ 1740419 w 1882304"/>
              <a:gd name="connsiteY11" fmla="*/ 19575 h 1239158"/>
              <a:gd name="connsiteX12" fmla="*/ 1652335 w 1882304"/>
              <a:gd name="connsiteY12" fmla="*/ 19575 h 1239158"/>
              <a:gd name="connsiteX13" fmla="*/ 1652335 w 1882304"/>
              <a:gd name="connsiteY13" fmla="*/ 37575 h 1239158"/>
              <a:gd name="connsiteX14" fmla="*/ 1688335 w 1882304"/>
              <a:gd name="connsiteY14" fmla="*/ 37575 h 1239158"/>
              <a:gd name="connsiteX15" fmla="*/ 1688335 w 1882304"/>
              <a:gd name="connsiteY15" fmla="*/ 19575 h 1239158"/>
              <a:gd name="connsiteX16" fmla="*/ 1600251 w 1882304"/>
              <a:gd name="connsiteY16" fmla="*/ 19575 h 1239158"/>
              <a:gd name="connsiteX17" fmla="*/ 1600251 w 1882304"/>
              <a:gd name="connsiteY17" fmla="*/ 37575 h 1239158"/>
              <a:gd name="connsiteX18" fmla="*/ 1636251 w 1882304"/>
              <a:gd name="connsiteY18" fmla="*/ 37575 h 1239158"/>
              <a:gd name="connsiteX19" fmla="*/ 1636251 w 1882304"/>
              <a:gd name="connsiteY19" fmla="*/ 19575 h 1239158"/>
              <a:gd name="connsiteX20" fmla="*/ 1548167 w 1882304"/>
              <a:gd name="connsiteY20" fmla="*/ 19575 h 1239158"/>
              <a:gd name="connsiteX21" fmla="*/ 1548167 w 1882304"/>
              <a:gd name="connsiteY21" fmla="*/ 37575 h 1239158"/>
              <a:gd name="connsiteX22" fmla="*/ 1584167 w 1882304"/>
              <a:gd name="connsiteY22" fmla="*/ 37575 h 1239158"/>
              <a:gd name="connsiteX23" fmla="*/ 1584167 w 1882304"/>
              <a:gd name="connsiteY23" fmla="*/ 19575 h 1239158"/>
              <a:gd name="connsiteX24" fmla="*/ 1496083 w 1882304"/>
              <a:gd name="connsiteY24" fmla="*/ 19575 h 1239158"/>
              <a:gd name="connsiteX25" fmla="*/ 1496083 w 1882304"/>
              <a:gd name="connsiteY25" fmla="*/ 37575 h 1239158"/>
              <a:gd name="connsiteX26" fmla="*/ 1532083 w 1882304"/>
              <a:gd name="connsiteY26" fmla="*/ 37575 h 1239158"/>
              <a:gd name="connsiteX27" fmla="*/ 1532083 w 1882304"/>
              <a:gd name="connsiteY27" fmla="*/ 19575 h 1239158"/>
              <a:gd name="connsiteX28" fmla="*/ 1443999 w 1882304"/>
              <a:gd name="connsiteY28" fmla="*/ 19575 h 1239158"/>
              <a:gd name="connsiteX29" fmla="*/ 1443999 w 1882304"/>
              <a:gd name="connsiteY29" fmla="*/ 37575 h 1239158"/>
              <a:gd name="connsiteX30" fmla="*/ 1479999 w 1882304"/>
              <a:gd name="connsiteY30" fmla="*/ 37575 h 1239158"/>
              <a:gd name="connsiteX31" fmla="*/ 1479999 w 1882304"/>
              <a:gd name="connsiteY31" fmla="*/ 19575 h 1239158"/>
              <a:gd name="connsiteX32" fmla="*/ 1391915 w 1882304"/>
              <a:gd name="connsiteY32" fmla="*/ 19575 h 1239158"/>
              <a:gd name="connsiteX33" fmla="*/ 1391915 w 1882304"/>
              <a:gd name="connsiteY33" fmla="*/ 37575 h 1239158"/>
              <a:gd name="connsiteX34" fmla="*/ 1427915 w 1882304"/>
              <a:gd name="connsiteY34" fmla="*/ 37575 h 1239158"/>
              <a:gd name="connsiteX35" fmla="*/ 1427915 w 1882304"/>
              <a:gd name="connsiteY35" fmla="*/ 19575 h 1239158"/>
              <a:gd name="connsiteX36" fmla="*/ 1339831 w 1882304"/>
              <a:gd name="connsiteY36" fmla="*/ 19575 h 1239158"/>
              <a:gd name="connsiteX37" fmla="*/ 1339831 w 1882304"/>
              <a:gd name="connsiteY37" fmla="*/ 37575 h 1239158"/>
              <a:gd name="connsiteX38" fmla="*/ 1375831 w 1882304"/>
              <a:gd name="connsiteY38" fmla="*/ 37575 h 1239158"/>
              <a:gd name="connsiteX39" fmla="*/ 1375831 w 1882304"/>
              <a:gd name="connsiteY39" fmla="*/ 19575 h 1239158"/>
              <a:gd name="connsiteX40" fmla="*/ 1287747 w 1882304"/>
              <a:gd name="connsiteY40" fmla="*/ 19575 h 1239158"/>
              <a:gd name="connsiteX41" fmla="*/ 1287747 w 1882304"/>
              <a:gd name="connsiteY41" fmla="*/ 37575 h 1239158"/>
              <a:gd name="connsiteX42" fmla="*/ 1323747 w 1882304"/>
              <a:gd name="connsiteY42" fmla="*/ 37575 h 1239158"/>
              <a:gd name="connsiteX43" fmla="*/ 1323747 w 1882304"/>
              <a:gd name="connsiteY43" fmla="*/ 19575 h 1239158"/>
              <a:gd name="connsiteX44" fmla="*/ 1235663 w 1882304"/>
              <a:gd name="connsiteY44" fmla="*/ 19575 h 1239158"/>
              <a:gd name="connsiteX45" fmla="*/ 1235663 w 1882304"/>
              <a:gd name="connsiteY45" fmla="*/ 37575 h 1239158"/>
              <a:gd name="connsiteX46" fmla="*/ 1271663 w 1882304"/>
              <a:gd name="connsiteY46" fmla="*/ 37575 h 1239158"/>
              <a:gd name="connsiteX47" fmla="*/ 1271663 w 1882304"/>
              <a:gd name="connsiteY47" fmla="*/ 19575 h 1239158"/>
              <a:gd name="connsiteX48" fmla="*/ 1183579 w 1882304"/>
              <a:gd name="connsiteY48" fmla="*/ 19575 h 1239158"/>
              <a:gd name="connsiteX49" fmla="*/ 1183579 w 1882304"/>
              <a:gd name="connsiteY49" fmla="*/ 37575 h 1239158"/>
              <a:gd name="connsiteX50" fmla="*/ 1219579 w 1882304"/>
              <a:gd name="connsiteY50" fmla="*/ 37575 h 1239158"/>
              <a:gd name="connsiteX51" fmla="*/ 1219579 w 1882304"/>
              <a:gd name="connsiteY51" fmla="*/ 19575 h 1239158"/>
              <a:gd name="connsiteX52" fmla="*/ 1131495 w 1882304"/>
              <a:gd name="connsiteY52" fmla="*/ 19575 h 1239158"/>
              <a:gd name="connsiteX53" fmla="*/ 1131495 w 1882304"/>
              <a:gd name="connsiteY53" fmla="*/ 37575 h 1239158"/>
              <a:gd name="connsiteX54" fmla="*/ 1167495 w 1882304"/>
              <a:gd name="connsiteY54" fmla="*/ 37575 h 1239158"/>
              <a:gd name="connsiteX55" fmla="*/ 1167495 w 1882304"/>
              <a:gd name="connsiteY55" fmla="*/ 19575 h 1239158"/>
              <a:gd name="connsiteX56" fmla="*/ 1079411 w 1882304"/>
              <a:gd name="connsiteY56" fmla="*/ 19575 h 1239158"/>
              <a:gd name="connsiteX57" fmla="*/ 1079411 w 1882304"/>
              <a:gd name="connsiteY57" fmla="*/ 37575 h 1239158"/>
              <a:gd name="connsiteX58" fmla="*/ 1115411 w 1882304"/>
              <a:gd name="connsiteY58" fmla="*/ 37575 h 1239158"/>
              <a:gd name="connsiteX59" fmla="*/ 1115411 w 1882304"/>
              <a:gd name="connsiteY59" fmla="*/ 19575 h 1239158"/>
              <a:gd name="connsiteX60" fmla="*/ 1027327 w 1882304"/>
              <a:gd name="connsiteY60" fmla="*/ 19575 h 1239158"/>
              <a:gd name="connsiteX61" fmla="*/ 1027327 w 1882304"/>
              <a:gd name="connsiteY61" fmla="*/ 37575 h 1239158"/>
              <a:gd name="connsiteX62" fmla="*/ 1063327 w 1882304"/>
              <a:gd name="connsiteY62" fmla="*/ 37575 h 1239158"/>
              <a:gd name="connsiteX63" fmla="*/ 1063327 w 1882304"/>
              <a:gd name="connsiteY63" fmla="*/ 19575 h 1239158"/>
              <a:gd name="connsiteX64" fmla="*/ 975243 w 1882304"/>
              <a:gd name="connsiteY64" fmla="*/ 19575 h 1239158"/>
              <a:gd name="connsiteX65" fmla="*/ 975243 w 1882304"/>
              <a:gd name="connsiteY65" fmla="*/ 37575 h 1239158"/>
              <a:gd name="connsiteX66" fmla="*/ 1011243 w 1882304"/>
              <a:gd name="connsiteY66" fmla="*/ 37575 h 1239158"/>
              <a:gd name="connsiteX67" fmla="*/ 1011243 w 1882304"/>
              <a:gd name="connsiteY67" fmla="*/ 19575 h 1239158"/>
              <a:gd name="connsiteX68" fmla="*/ 923159 w 1882304"/>
              <a:gd name="connsiteY68" fmla="*/ 19575 h 1239158"/>
              <a:gd name="connsiteX69" fmla="*/ 923159 w 1882304"/>
              <a:gd name="connsiteY69" fmla="*/ 37575 h 1239158"/>
              <a:gd name="connsiteX70" fmla="*/ 959159 w 1882304"/>
              <a:gd name="connsiteY70" fmla="*/ 37575 h 1239158"/>
              <a:gd name="connsiteX71" fmla="*/ 959159 w 1882304"/>
              <a:gd name="connsiteY71" fmla="*/ 19575 h 1239158"/>
              <a:gd name="connsiteX72" fmla="*/ 871075 w 1882304"/>
              <a:gd name="connsiteY72" fmla="*/ 19575 h 1239158"/>
              <a:gd name="connsiteX73" fmla="*/ 871075 w 1882304"/>
              <a:gd name="connsiteY73" fmla="*/ 37575 h 1239158"/>
              <a:gd name="connsiteX74" fmla="*/ 907075 w 1882304"/>
              <a:gd name="connsiteY74" fmla="*/ 37575 h 1239158"/>
              <a:gd name="connsiteX75" fmla="*/ 907075 w 1882304"/>
              <a:gd name="connsiteY75" fmla="*/ 19575 h 1239158"/>
              <a:gd name="connsiteX76" fmla="*/ 818991 w 1882304"/>
              <a:gd name="connsiteY76" fmla="*/ 19575 h 1239158"/>
              <a:gd name="connsiteX77" fmla="*/ 818991 w 1882304"/>
              <a:gd name="connsiteY77" fmla="*/ 37575 h 1239158"/>
              <a:gd name="connsiteX78" fmla="*/ 854991 w 1882304"/>
              <a:gd name="connsiteY78" fmla="*/ 37575 h 1239158"/>
              <a:gd name="connsiteX79" fmla="*/ 854991 w 1882304"/>
              <a:gd name="connsiteY79" fmla="*/ 19575 h 1239158"/>
              <a:gd name="connsiteX80" fmla="*/ 766907 w 1882304"/>
              <a:gd name="connsiteY80" fmla="*/ 19575 h 1239158"/>
              <a:gd name="connsiteX81" fmla="*/ 766907 w 1882304"/>
              <a:gd name="connsiteY81" fmla="*/ 37575 h 1239158"/>
              <a:gd name="connsiteX82" fmla="*/ 802907 w 1882304"/>
              <a:gd name="connsiteY82" fmla="*/ 37575 h 1239158"/>
              <a:gd name="connsiteX83" fmla="*/ 802907 w 1882304"/>
              <a:gd name="connsiteY83" fmla="*/ 19575 h 1239158"/>
              <a:gd name="connsiteX84" fmla="*/ 714823 w 1882304"/>
              <a:gd name="connsiteY84" fmla="*/ 19575 h 1239158"/>
              <a:gd name="connsiteX85" fmla="*/ 714823 w 1882304"/>
              <a:gd name="connsiteY85" fmla="*/ 37575 h 1239158"/>
              <a:gd name="connsiteX86" fmla="*/ 750823 w 1882304"/>
              <a:gd name="connsiteY86" fmla="*/ 37575 h 1239158"/>
              <a:gd name="connsiteX87" fmla="*/ 750823 w 1882304"/>
              <a:gd name="connsiteY87" fmla="*/ 19575 h 1239158"/>
              <a:gd name="connsiteX88" fmla="*/ 662739 w 1882304"/>
              <a:gd name="connsiteY88" fmla="*/ 19575 h 1239158"/>
              <a:gd name="connsiteX89" fmla="*/ 662739 w 1882304"/>
              <a:gd name="connsiteY89" fmla="*/ 37575 h 1239158"/>
              <a:gd name="connsiteX90" fmla="*/ 698739 w 1882304"/>
              <a:gd name="connsiteY90" fmla="*/ 37575 h 1239158"/>
              <a:gd name="connsiteX91" fmla="*/ 698739 w 1882304"/>
              <a:gd name="connsiteY91" fmla="*/ 19575 h 1239158"/>
              <a:gd name="connsiteX92" fmla="*/ 610655 w 1882304"/>
              <a:gd name="connsiteY92" fmla="*/ 19575 h 1239158"/>
              <a:gd name="connsiteX93" fmla="*/ 610655 w 1882304"/>
              <a:gd name="connsiteY93" fmla="*/ 37575 h 1239158"/>
              <a:gd name="connsiteX94" fmla="*/ 646655 w 1882304"/>
              <a:gd name="connsiteY94" fmla="*/ 37575 h 1239158"/>
              <a:gd name="connsiteX95" fmla="*/ 646655 w 1882304"/>
              <a:gd name="connsiteY95" fmla="*/ 19575 h 1239158"/>
              <a:gd name="connsiteX96" fmla="*/ 558571 w 1882304"/>
              <a:gd name="connsiteY96" fmla="*/ 19575 h 1239158"/>
              <a:gd name="connsiteX97" fmla="*/ 558571 w 1882304"/>
              <a:gd name="connsiteY97" fmla="*/ 37575 h 1239158"/>
              <a:gd name="connsiteX98" fmla="*/ 594571 w 1882304"/>
              <a:gd name="connsiteY98" fmla="*/ 37575 h 1239158"/>
              <a:gd name="connsiteX99" fmla="*/ 594571 w 1882304"/>
              <a:gd name="connsiteY99" fmla="*/ 19575 h 1239158"/>
              <a:gd name="connsiteX100" fmla="*/ 506487 w 1882304"/>
              <a:gd name="connsiteY100" fmla="*/ 19575 h 1239158"/>
              <a:gd name="connsiteX101" fmla="*/ 506487 w 1882304"/>
              <a:gd name="connsiteY101" fmla="*/ 37575 h 1239158"/>
              <a:gd name="connsiteX102" fmla="*/ 542487 w 1882304"/>
              <a:gd name="connsiteY102" fmla="*/ 37575 h 1239158"/>
              <a:gd name="connsiteX103" fmla="*/ 542487 w 1882304"/>
              <a:gd name="connsiteY103" fmla="*/ 19575 h 1239158"/>
              <a:gd name="connsiteX104" fmla="*/ 454403 w 1882304"/>
              <a:gd name="connsiteY104" fmla="*/ 19575 h 1239158"/>
              <a:gd name="connsiteX105" fmla="*/ 454403 w 1882304"/>
              <a:gd name="connsiteY105" fmla="*/ 37575 h 1239158"/>
              <a:gd name="connsiteX106" fmla="*/ 490403 w 1882304"/>
              <a:gd name="connsiteY106" fmla="*/ 37575 h 1239158"/>
              <a:gd name="connsiteX107" fmla="*/ 490403 w 1882304"/>
              <a:gd name="connsiteY107" fmla="*/ 19575 h 1239158"/>
              <a:gd name="connsiteX108" fmla="*/ 402319 w 1882304"/>
              <a:gd name="connsiteY108" fmla="*/ 19575 h 1239158"/>
              <a:gd name="connsiteX109" fmla="*/ 402319 w 1882304"/>
              <a:gd name="connsiteY109" fmla="*/ 37575 h 1239158"/>
              <a:gd name="connsiteX110" fmla="*/ 438319 w 1882304"/>
              <a:gd name="connsiteY110" fmla="*/ 37575 h 1239158"/>
              <a:gd name="connsiteX111" fmla="*/ 438319 w 1882304"/>
              <a:gd name="connsiteY111" fmla="*/ 19575 h 1239158"/>
              <a:gd name="connsiteX112" fmla="*/ 350235 w 1882304"/>
              <a:gd name="connsiteY112" fmla="*/ 19575 h 1239158"/>
              <a:gd name="connsiteX113" fmla="*/ 350235 w 1882304"/>
              <a:gd name="connsiteY113" fmla="*/ 37575 h 1239158"/>
              <a:gd name="connsiteX114" fmla="*/ 386235 w 1882304"/>
              <a:gd name="connsiteY114" fmla="*/ 37575 h 1239158"/>
              <a:gd name="connsiteX115" fmla="*/ 386235 w 1882304"/>
              <a:gd name="connsiteY115" fmla="*/ 19575 h 1239158"/>
              <a:gd name="connsiteX116" fmla="*/ 298151 w 1882304"/>
              <a:gd name="connsiteY116" fmla="*/ 19575 h 1239158"/>
              <a:gd name="connsiteX117" fmla="*/ 298151 w 1882304"/>
              <a:gd name="connsiteY117" fmla="*/ 37575 h 1239158"/>
              <a:gd name="connsiteX118" fmla="*/ 334151 w 1882304"/>
              <a:gd name="connsiteY118" fmla="*/ 37575 h 1239158"/>
              <a:gd name="connsiteX119" fmla="*/ 334151 w 1882304"/>
              <a:gd name="connsiteY119" fmla="*/ 19575 h 1239158"/>
              <a:gd name="connsiteX120" fmla="*/ 246067 w 1882304"/>
              <a:gd name="connsiteY120" fmla="*/ 19575 h 1239158"/>
              <a:gd name="connsiteX121" fmla="*/ 246067 w 1882304"/>
              <a:gd name="connsiteY121" fmla="*/ 37575 h 1239158"/>
              <a:gd name="connsiteX122" fmla="*/ 282067 w 1882304"/>
              <a:gd name="connsiteY122" fmla="*/ 37575 h 1239158"/>
              <a:gd name="connsiteX123" fmla="*/ 282067 w 1882304"/>
              <a:gd name="connsiteY123" fmla="*/ 19575 h 1239158"/>
              <a:gd name="connsiteX124" fmla="*/ 193983 w 1882304"/>
              <a:gd name="connsiteY124" fmla="*/ 19575 h 1239158"/>
              <a:gd name="connsiteX125" fmla="*/ 193983 w 1882304"/>
              <a:gd name="connsiteY125" fmla="*/ 37575 h 1239158"/>
              <a:gd name="connsiteX126" fmla="*/ 229983 w 1882304"/>
              <a:gd name="connsiteY126" fmla="*/ 37575 h 1239158"/>
              <a:gd name="connsiteX127" fmla="*/ 229983 w 1882304"/>
              <a:gd name="connsiteY127" fmla="*/ 19575 h 1239158"/>
              <a:gd name="connsiteX128" fmla="*/ 141899 w 1882304"/>
              <a:gd name="connsiteY128" fmla="*/ 19575 h 1239158"/>
              <a:gd name="connsiteX129" fmla="*/ 141899 w 1882304"/>
              <a:gd name="connsiteY129" fmla="*/ 37575 h 1239158"/>
              <a:gd name="connsiteX130" fmla="*/ 177899 w 1882304"/>
              <a:gd name="connsiteY130" fmla="*/ 37575 h 1239158"/>
              <a:gd name="connsiteX131" fmla="*/ 177899 w 1882304"/>
              <a:gd name="connsiteY131" fmla="*/ 19575 h 1239158"/>
              <a:gd name="connsiteX132" fmla="*/ 89815 w 1882304"/>
              <a:gd name="connsiteY132" fmla="*/ 19575 h 1239158"/>
              <a:gd name="connsiteX133" fmla="*/ 89815 w 1882304"/>
              <a:gd name="connsiteY133" fmla="*/ 37575 h 1239158"/>
              <a:gd name="connsiteX134" fmla="*/ 125815 w 1882304"/>
              <a:gd name="connsiteY134" fmla="*/ 37575 h 1239158"/>
              <a:gd name="connsiteX135" fmla="*/ 125815 w 1882304"/>
              <a:gd name="connsiteY135" fmla="*/ 19575 h 1239158"/>
              <a:gd name="connsiteX136" fmla="*/ 37731 w 1882304"/>
              <a:gd name="connsiteY136" fmla="*/ 19575 h 1239158"/>
              <a:gd name="connsiteX137" fmla="*/ 37731 w 1882304"/>
              <a:gd name="connsiteY137" fmla="*/ 37575 h 1239158"/>
              <a:gd name="connsiteX138" fmla="*/ 73731 w 1882304"/>
              <a:gd name="connsiteY138" fmla="*/ 37575 h 1239158"/>
              <a:gd name="connsiteX139" fmla="*/ 73731 w 1882304"/>
              <a:gd name="connsiteY139" fmla="*/ 19575 h 1239158"/>
              <a:gd name="connsiteX140" fmla="*/ 0 w 1882304"/>
              <a:gd name="connsiteY140" fmla="*/ 0 h 1239158"/>
              <a:gd name="connsiteX141" fmla="*/ 1882304 w 1882304"/>
              <a:gd name="connsiteY141" fmla="*/ 0 h 1239158"/>
              <a:gd name="connsiteX142" fmla="*/ 1882304 w 1882304"/>
              <a:gd name="connsiteY142" fmla="*/ 1239158 h 1239158"/>
              <a:gd name="connsiteX143" fmla="*/ 0 w 1882304"/>
              <a:gd name="connsiteY143" fmla="*/ 1239158 h 123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882304" h="1239158">
                <a:moveTo>
                  <a:pt x="1808573" y="19575"/>
                </a:moveTo>
                <a:lnTo>
                  <a:pt x="1808573" y="37575"/>
                </a:lnTo>
                <a:lnTo>
                  <a:pt x="1844573" y="37575"/>
                </a:lnTo>
                <a:lnTo>
                  <a:pt x="1844573" y="19575"/>
                </a:lnTo>
                <a:close/>
                <a:moveTo>
                  <a:pt x="1756503" y="19575"/>
                </a:moveTo>
                <a:lnTo>
                  <a:pt x="1756503" y="37575"/>
                </a:lnTo>
                <a:lnTo>
                  <a:pt x="1792503" y="37575"/>
                </a:lnTo>
                <a:lnTo>
                  <a:pt x="1792503" y="19575"/>
                </a:lnTo>
                <a:close/>
                <a:moveTo>
                  <a:pt x="1704419" y="19575"/>
                </a:moveTo>
                <a:lnTo>
                  <a:pt x="1704419" y="37575"/>
                </a:lnTo>
                <a:lnTo>
                  <a:pt x="1740419" y="37575"/>
                </a:lnTo>
                <a:lnTo>
                  <a:pt x="1740419" y="19575"/>
                </a:lnTo>
                <a:close/>
                <a:moveTo>
                  <a:pt x="1652335" y="19575"/>
                </a:moveTo>
                <a:lnTo>
                  <a:pt x="1652335" y="37575"/>
                </a:lnTo>
                <a:lnTo>
                  <a:pt x="1688335" y="37575"/>
                </a:lnTo>
                <a:lnTo>
                  <a:pt x="1688335" y="19575"/>
                </a:lnTo>
                <a:close/>
                <a:moveTo>
                  <a:pt x="1600251" y="19575"/>
                </a:moveTo>
                <a:lnTo>
                  <a:pt x="1600251" y="37575"/>
                </a:lnTo>
                <a:lnTo>
                  <a:pt x="1636251" y="37575"/>
                </a:lnTo>
                <a:lnTo>
                  <a:pt x="1636251" y="19575"/>
                </a:lnTo>
                <a:close/>
                <a:moveTo>
                  <a:pt x="1548167" y="19575"/>
                </a:moveTo>
                <a:lnTo>
                  <a:pt x="1548167" y="37575"/>
                </a:lnTo>
                <a:lnTo>
                  <a:pt x="1584167" y="37575"/>
                </a:lnTo>
                <a:lnTo>
                  <a:pt x="1584167" y="19575"/>
                </a:lnTo>
                <a:close/>
                <a:moveTo>
                  <a:pt x="1496083" y="19575"/>
                </a:moveTo>
                <a:lnTo>
                  <a:pt x="1496083" y="37575"/>
                </a:lnTo>
                <a:lnTo>
                  <a:pt x="1532083" y="37575"/>
                </a:lnTo>
                <a:lnTo>
                  <a:pt x="1532083" y="19575"/>
                </a:lnTo>
                <a:close/>
                <a:moveTo>
                  <a:pt x="1443999" y="19575"/>
                </a:moveTo>
                <a:lnTo>
                  <a:pt x="1443999" y="37575"/>
                </a:lnTo>
                <a:lnTo>
                  <a:pt x="1479999" y="37575"/>
                </a:lnTo>
                <a:lnTo>
                  <a:pt x="1479999" y="19575"/>
                </a:lnTo>
                <a:close/>
                <a:moveTo>
                  <a:pt x="1391915" y="19575"/>
                </a:moveTo>
                <a:lnTo>
                  <a:pt x="1391915" y="37575"/>
                </a:lnTo>
                <a:lnTo>
                  <a:pt x="1427915" y="37575"/>
                </a:lnTo>
                <a:lnTo>
                  <a:pt x="1427915" y="19575"/>
                </a:lnTo>
                <a:close/>
                <a:moveTo>
                  <a:pt x="1339831" y="19575"/>
                </a:moveTo>
                <a:lnTo>
                  <a:pt x="1339831" y="37575"/>
                </a:lnTo>
                <a:lnTo>
                  <a:pt x="1375831" y="37575"/>
                </a:lnTo>
                <a:lnTo>
                  <a:pt x="1375831" y="19575"/>
                </a:lnTo>
                <a:close/>
                <a:moveTo>
                  <a:pt x="1287747" y="19575"/>
                </a:moveTo>
                <a:lnTo>
                  <a:pt x="1287747" y="37575"/>
                </a:lnTo>
                <a:lnTo>
                  <a:pt x="1323747" y="37575"/>
                </a:lnTo>
                <a:lnTo>
                  <a:pt x="1323747" y="19575"/>
                </a:lnTo>
                <a:close/>
                <a:moveTo>
                  <a:pt x="1235663" y="19575"/>
                </a:moveTo>
                <a:lnTo>
                  <a:pt x="1235663" y="37575"/>
                </a:lnTo>
                <a:lnTo>
                  <a:pt x="1271663" y="37575"/>
                </a:lnTo>
                <a:lnTo>
                  <a:pt x="1271663" y="19575"/>
                </a:lnTo>
                <a:close/>
                <a:moveTo>
                  <a:pt x="1183579" y="19575"/>
                </a:moveTo>
                <a:lnTo>
                  <a:pt x="1183579" y="37575"/>
                </a:lnTo>
                <a:lnTo>
                  <a:pt x="1219579" y="37575"/>
                </a:lnTo>
                <a:lnTo>
                  <a:pt x="1219579" y="19575"/>
                </a:lnTo>
                <a:close/>
                <a:moveTo>
                  <a:pt x="1131495" y="19575"/>
                </a:moveTo>
                <a:lnTo>
                  <a:pt x="1131495" y="37575"/>
                </a:lnTo>
                <a:lnTo>
                  <a:pt x="1167495" y="37575"/>
                </a:lnTo>
                <a:lnTo>
                  <a:pt x="1167495" y="19575"/>
                </a:lnTo>
                <a:close/>
                <a:moveTo>
                  <a:pt x="1079411" y="19575"/>
                </a:moveTo>
                <a:lnTo>
                  <a:pt x="1079411" y="37575"/>
                </a:lnTo>
                <a:lnTo>
                  <a:pt x="1115411" y="37575"/>
                </a:lnTo>
                <a:lnTo>
                  <a:pt x="1115411" y="19575"/>
                </a:lnTo>
                <a:close/>
                <a:moveTo>
                  <a:pt x="1027327" y="19575"/>
                </a:moveTo>
                <a:lnTo>
                  <a:pt x="1027327" y="37575"/>
                </a:lnTo>
                <a:lnTo>
                  <a:pt x="1063327" y="37575"/>
                </a:lnTo>
                <a:lnTo>
                  <a:pt x="1063327" y="19575"/>
                </a:lnTo>
                <a:close/>
                <a:moveTo>
                  <a:pt x="975243" y="19575"/>
                </a:moveTo>
                <a:lnTo>
                  <a:pt x="975243" y="37575"/>
                </a:lnTo>
                <a:lnTo>
                  <a:pt x="1011243" y="37575"/>
                </a:lnTo>
                <a:lnTo>
                  <a:pt x="1011243" y="19575"/>
                </a:lnTo>
                <a:close/>
                <a:moveTo>
                  <a:pt x="923159" y="19575"/>
                </a:moveTo>
                <a:lnTo>
                  <a:pt x="923159" y="37575"/>
                </a:lnTo>
                <a:lnTo>
                  <a:pt x="959159" y="37575"/>
                </a:lnTo>
                <a:lnTo>
                  <a:pt x="959159" y="19575"/>
                </a:lnTo>
                <a:close/>
                <a:moveTo>
                  <a:pt x="871075" y="19575"/>
                </a:moveTo>
                <a:lnTo>
                  <a:pt x="871075" y="37575"/>
                </a:lnTo>
                <a:lnTo>
                  <a:pt x="907075" y="37575"/>
                </a:lnTo>
                <a:lnTo>
                  <a:pt x="907075" y="19575"/>
                </a:lnTo>
                <a:close/>
                <a:moveTo>
                  <a:pt x="818991" y="19575"/>
                </a:moveTo>
                <a:lnTo>
                  <a:pt x="818991" y="37575"/>
                </a:lnTo>
                <a:lnTo>
                  <a:pt x="854991" y="37575"/>
                </a:lnTo>
                <a:lnTo>
                  <a:pt x="854991" y="19575"/>
                </a:lnTo>
                <a:close/>
                <a:moveTo>
                  <a:pt x="766907" y="19575"/>
                </a:moveTo>
                <a:lnTo>
                  <a:pt x="766907" y="37575"/>
                </a:lnTo>
                <a:lnTo>
                  <a:pt x="802907" y="37575"/>
                </a:lnTo>
                <a:lnTo>
                  <a:pt x="802907" y="19575"/>
                </a:lnTo>
                <a:close/>
                <a:moveTo>
                  <a:pt x="714823" y="19575"/>
                </a:moveTo>
                <a:lnTo>
                  <a:pt x="714823" y="37575"/>
                </a:lnTo>
                <a:lnTo>
                  <a:pt x="750823" y="37575"/>
                </a:lnTo>
                <a:lnTo>
                  <a:pt x="750823" y="19575"/>
                </a:lnTo>
                <a:close/>
                <a:moveTo>
                  <a:pt x="662739" y="19575"/>
                </a:moveTo>
                <a:lnTo>
                  <a:pt x="662739" y="37575"/>
                </a:lnTo>
                <a:lnTo>
                  <a:pt x="698739" y="37575"/>
                </a:lnTo>
                <a:lnTo>
                  <a:pt x="698739" y="19575"/>
                </a:lnTo>
                <a:close/>
                <a:moveTo>
                  <a:pt x="610655" y="19575"/>
                </a:moveTo>
                <a:lnTo>
                  <a:pt x="610655" y="37575"/>
                </a:lnTo>
                <a:lnTo>
                  <a:pt x="646655" y="37575"/>
                </a:lnTo>
                <a:lnTo>
                  <a:pt x="646655" y="19575"/>
                </a:lnTo>
                <a:close/>
                <a:moveTo>
                  <a:pt x="558571" y="19575"/>
                </a:moveTo>
                <a:lnTo>
                  <a:pt x="558571" y="37575"/>
                </a:lnTo>
                <a:lnTo>
                  <a:pt x="594571" y="37575"/>
                </a:lnTo>
                <a:lnTo>
                  <a:pt x="594571" y="19575"/>
                </a:lnTo>
                <a:close/>
                <a:moveTo>
                  <a:pt x="506487" y="19575"/>
                </a:moveTo>
                <a:lnTo>
                  <a:pt x="506487" y="37575"/>
                </a:lnTo>
                <a:lnTo>
                  <a:pt x="542487" y="37575"/>
                </a:lnTo>
                <a:lnTo>
                  <a:pt x="542487" y="19575"/>
                </a:lnTo>
                <a:close/>
                <a:moveTo>
                  <a:pt x="454403" y="19575"/>
                </a:moveTo>
                <a:lnTo>
                  <a:pt x="454403" y="37575"/>
                </a:lnTo>
                <a:lnTo>
                  <a:pt x="490403" y="37575"/>
                </a:lnTo>
                <a:lnTo>
                  <a:pt x="490403" y="19575"/>
                </a:lnTo>
                <a:close/>
                <a:moveTo>
                  <a:pt x="402319" y="19575"/>
                </a:moveTo>
                <a:lnTo>
                  <a:pt x="402319" y="37575"/>
                </a:lnTo>
                <a:lnTo>
                  <a:pt x="438319" y="37575"/>
                </a:lnTo>
                <a:lnTo>
                  <a:pt x="438319" y="19575"/>
                </a:lnTo>
                <a:close/>
                <a:moveTo>
                  <a:pt x="350235" y="19575"/>
                </a:moveTo>
                <a:lnTo>
                  <a:pt x="350235" y="37575"/>
                </a:lnTo>
                <a:lnTo>
                  <a:pt x="386235" y="37575"/>
                </a:lnTo>
                <a:lnTo>
                  <a:pt x="386235" y="19575"/>
                </a:lnTo>
                <a:close/>
                <a:moveTo>
                  <a:pt x="298151" y="19575"/>
                </a:moveTo>
                <a:lnTo>
                  <a:pt x="298151" y="37575"/>
                </a:lnTo>
                <a:lnTo>
                  <a:pt x="334151" y="37575"/>
                </a:lnTo>
                <a:lnTo>
                  <a:pt x="334151" y="19575"/>
                </a:lnTo>
                <a:close/>
                <a:moveTo>
                  <a:pt x="246067" y="19575"/>
                </a:moveTo>
                <a:lnTo>
                  <a:pt x="246067" y="37575"/>
                </a:lnTo>
                <a:lnTo>
                  <a:pt x="282067" y="37575"/>
                </a:lnTo>
                <a:lnTo>
                  <a:pt x="282067" y="19575"/>
                </a:lnTo>
                <a:close/>
                <a:moveTo>
                  <a:pt x="193983" y="19575"/>
                </a:moveTo>
                <a:lnTo>
                  <a:pt x="193983" y="37575"/>
                </a:lnTo>
                <a:lnTo>
                  <a:pt x="229983" y="37575"/>
                </a:lnTo>
                <a:lnTo>
                  <a:pt x="229983" y="19575"/>
                </a:lnTo>
                <a:close/>
                <a:moveTo>
                  <a:pt x="141899" y="19575"/>
                </a:moveTo>
                <a:lnTo>
                  <a:pt x="141899" y="37575"/>
                </a:lnTo>
                <a:lnTo>
                  <a:pt x="177899" y="37575"/>
                </a:lnTo>
                <a:lnTo>
                  <a:pt x="177899" y="19575"/>
                </a:lnTo>
                <a:close/>
                <a:moveTo>
                  <a:pt x="89815" y="19575"/>
                </a:moveTo>
                <a:lnTo>
                  <a:pt x="89815" y="37575"/>
                </a:lnTo>
                <a:lnTo>
                  <a:pt x="125815" y="37575"/>
                </a:lnTo>
                <a:lnTo>
                  <a:pt x="125815" y="19575"/>
                </a:lnTo>
                <a:close/>
                <a:moveTo>
                  <a:pt x="37731" y="19575"/>
                </a:moveTo>
                <a:lnTo>
                  <a:pt x="37731" y="37575"/>
                </a:lnTo>
                <a:lnTo>
                  <a:pt x="73731" y="37575"/>
                </a:lnTo>
                <a:lnTo>
                  <a:pt x="73731" y="19575"/>
                </a:lnTo>
                <a:close/>
                <a:moveTo>
                  <a:pt x="0" y="0"/>
                </a:moveTo>
                <a:lnTo>
                  <a:pt x="1882304" y="0"/>
                </a:lnTo>
                <a:lnTo>
                  <a:pt x="1882304" y="1239158"/>
                </a:lnTo>
                <a:lnTo>
                  <a:pt x="0" y="1239158"/>
                </a:lnTo>
                <a:close/>
              </a:path>
            </a:pathLst>
          </a:custGeom>
          <a:solidFill>
            <a:schemeClr val="bg1"/>
          </a:solidFill>
        </p:spPr>
        <p:txBody>
          <a:bodyPr rot="0" spcFirstLastPara="0" vertOverflow="overflow" horzOverflow="overflow" vert="horz" wrap="square" lIns="68580" tIns="34290" rIns="68580" bIns="34290" numCol="1" spcCol="0" rtlCol="0" fromWordArt="0" anchor="ctr" anchorCtr="0" forceAA="0" compatLnSpc="1">
            <a:normAutofit/>
          </a:bodyPr>
          <a:lstStyle/>
          <a:p>
            <a:pPr marL="0" lvl="0" indent="0" algn="just">
              <a:lnSpc>
                <a:spcPct val="130000"/>
              </a:lnSpc>
              <a:spcBef>
                <a:spcPts val="0"/>
              </a:spcBef>
              <a:spcAft>
                <a:spcPts val="0"/>
              </a:spcAft>
              <a:buSzPct val="100000"/>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实施治理和控制措施</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4" name="任意多边形 33"/>
          <p:cNvSpPr/>
          <p:nvPr>
            <p:custDataLst>
              <p:tags r:id="rId13"/>
            </p:custDataLst>
          </p:nvPr>
        </p:nvSpPr>
        <p:spPr>
          <a:xfrm rot="20809479">
            <a:off x="6196330" y="3411220"/>
            <a:ext cx="1767205" cy="903605"/>
          </a:xfrm>
          <a:custGeom>
            <a:avLst/>
            <a:gdLst>
              <a:gd name="connsiteX0" fmla="*/ 1808573 w 1882304"/>
              <a:gd name="connsiteY0" fmla="*/ 19575 h 1239158"/>
              <a:gd name="connsiteX1" fmla="*/ 1808573 w 1882304"/>
              <a:gd name="connsiteY1" fmla="*/ 37575 h 1239158"/>
              <a:gd name="connsiteX2" fmla="*/ 1844573 w 1882304"/>
              <a:gd name="connsiteY2" fmla="*/ 37575 h 1239158"/>
              <a:gd name="connsiteX3" fmla="*/ 1844573 w 1882304"/>
              <a:gd name="connsiteY3" fmla="*/ 19575 h 1239158"/>
              <a:gd name="connsiteX4" fmla="*/ 1756503 w 1882304"/>
              <a:gd name="connsiteY4" fmla="*/ 19575 h 1239158"/>
              <a:gd name="connsiteX5" fmla="*/ 1756503 w 1882304"/>
              <a:gd name="connsiteY5" fmla="*/ 37575 h 1239158"/>
              <a:gd name="connsiteX6" fmla="*/ 1792503 w 1882304"/>
              <a:gd name="connsiteY6" fmla="*/ 37575 h 1239158"/>
              <a:gd name="connsiteX7" fmla="*/ 1792503 w 1882304"/>
              <a:gd name="connsiteY7" fmla="*/ 19575 h 1239158"/>
              <a:gd name="connsiteX8" fmla="*/ 1704419 w 1882304"/>
              <a:gd name="connsiteY8" fmla="*/ 19575 h 1239158"/>
              <a:gd name="connsiteX9" fmla="*/ 1704419 w 1882304"/>
              <a:gd name="connsiteY9" fmla="*/ 37575 h 1239158"/>
              <a:gd name="connsiteX10" fmla="*/ 1740419 w 1882304"/>
              <a:gd name="connsiteY10" fmla="*/ 37575 h 1239158"/>
              <a:gd name="connsiteX11" fmla="*/ 1740419 w 1882304"/>
              <a:gd name="connsiteY11" fmla="*/ 19575 h 1239158"/>
              <a:gd name="connsiteX12" fmla="*/ 1652335 w 1882304"/>
              <a:gd name="connsiteY12" fmla="*/ 19575 h 1239158"/>
              <a:gd name="connsiteX13" fmla="*/ 1652335 w 1882304"/>
              <a:gd name="connsiteY13" fmla="*/ 37575 h 1239158"/>
              <a:gd name="connsiteX14" fmla="*/ 1688335 w 1882304"/>
              <a:gd name="connsiteY14" fmla="*/ 37575 h 1239158"/>
              <a:gd name="connsiteX15" fmla="*/ 1688335 w 1882304"/>
              <a:gd name="connsiteY15" fmla="*/ 19575 h 1239158"/>
              <a:gd name="connsiteX16" fmla="*/ 1600251 w 1882304"/>
              <a:gd name="connsiteY16" fmla="*/ 19575 h 1239158"/>
              <a:gd name="connsiteX17" fmla="*/ 1600251 w 1882304"/>
              <a:gd name="connsiteY17" fmla="*/ 37575 h 1239158"/>
              <a:gd name="connsiteX18" fmla="*/ 1636251 w 1882304"/>
              <a:gd name="connsiteY18" fmla="*/ 37575 h 1239158"/>
              <a:gd name="connsiteX19" fmla="*/ 1636251 w 1882304"/>
              <a:gd name="connsiteY19" fmla="*/ 19575 h 1239158"/>
              <a:gd name="connsiteX20" fmla="*/ 1548167 w 1882304"/>
              <a:gd name="connsiteY20" fmla="*/ 19575 h 1239158"/>
              <a:gd name="connsiteX21" fmla="*/ 1548167 w 1882304"/>
              <a:gd name="connsiteY21" fmla="*/ 37575 h 1239158"/>
              <a:gd name="connsiteX22" fmla="*/ 1584167 w 1882304"/>
              <a:gd name="connsiteY22" fmla="*/ 37575 h 1239158"/>
              <a:gd name="connsiteX23" fmla="*/ 1584167 w 1882304"/>
              <a:gd name="connsiteY23" fmla="*/ 19575 h 1239158"/>
              <a:gd name="connsiteX24" fmla="*/ 1496083 w 1882304"/>
              <a:gd name="connsiteY24" fmla="*/ 19575 h 1239158"/>
              <a:gd name="connsiteX25" fmla="*/ 1496083 w 1882304"/>
              <a:gd name="connsiteY25" fmla="*/ 37575 h 1239158"/>
              <a:gd name="connsiteX26" fmla="*/ 1532083 w 1882304"/>
              <a:gd name="connsiteY26" fmla="*/ 37575 h 1239158"/>
              <a:gd name="connsiteX27" fmla="*/ 1532083 w 1882304"/>
              <a:gd name="connsiteY27" fmla="*/ 19575 h 1239158"/>
              <a:gd name="connsiteX28" fmla="*/ 1443999 w 1882304"/>
              <a:gd name="connsiteY28" fmla="*/ 19575 h 1239158"/>
              <a:gd name="connsiteX29" fmla="*/ 1443999 w 1882304"/>
              <a:gd name="connsiteY29" fmla="*/ 37575 h 1239158"/>
              <a:gd name="connsiteX30" fmla="*/ 1479999 w 1882304"/>
              <a:gd name="connsiteY30" fmla="*/ 37575 h 1239158"/>
              <a:gd name="connsiteX31" fmla="*/ 1479999 w 1882304"/>
              <a:gd name="connsiteY31" fmla="*/ 19575 h 1239158"/>
              <a:gd name="connsiteX32" fmla="*/ 1391915 w 1882304"/>
              <a:gd name="connsiteY32" fmla="*/ 19575 h 1239158"/>
              <a:gd name="connsiteX33" fmla="*/ 1391915 w 1882304"/>
              <a:gd name="connsiteY33" fmla="*/ 37575 h 1239158"/>
              <a:gd name="connsiteX34" fmla="*/ 1427915 w 1882304"/>
              <a:gd name="connsiteY34" fmla="*/ 37575 h 1239158"/>
              <a:gd name="connsiteX35" fmla="*/ 1427915 w 1882304"/>
              <a:gd name="connsiteY35" fmla="*/ 19575 h 1239158"/>
              <a:gd name="connsiteX36" fmla="*/ 1339831 w 1882304"/>
              <a:gd name="connsiteY36" fmla="*/ 19575 h 1239158"/>
              <a:gd name="connsiteX37" fmla="*/ 1339831 w 1882304"/>
              <a:gd name="connsiteY37" fmla="*/ 37575 h 1239158"/>
              <a:gd name="connsiteX38" fmla="*/ 1375831 w 1882304"/>
              <a:gd name="connsiteY38" fmla="*/ 37575 h 1239158"/>
              <a:gd name="connsiteX39" fmla="*/ 1375831 w 1882304"/>
              <a:gd name="connsiteY39" fmla="*/ 19575 h 1239158"/>
              <a:gd name="connsiteX40" fmla="*/ 1287747 w 1882304"/>
              <a:gd name="connsiteY40" fmla="*/ 19575 h 1239158"/>
              <a:gd name="connsiteX41" fmla="*/ 1287747 w 1882304"/>
              <a:gd name="connsiteY41" fmla="*/ 37575 h 1239158"/>
              <a:gd name="connsiteX42" fmla="*/ 1323747 w 1882304"/>
              <a:gd name="connsiteY42" fmla="*/ 37575 h 1239158"/>
              <a:gd name="connsiteX43" fmla="*/ 1323747 w 1882304"/>
              <a:gd name="connsiteY43" fmla="*/ 19575 h 1239158"/>
              <a:gd name="connsiteX44" fmla="*/ 1235663 w 1882304"/>
              <a:gd name="connsiteY44" fmla="*/ 19575 h 1239158"/>
              <a:gd name="connsiteX45" fmla="*/ 1235663 w 1882304"/>
              <a:gd name="connsiteY45" fmla="*/ 37575 h 1239158"/>
              <a:gd name="connsiteX46" fmla="*/ 1271663 w 1882304"/>
              <a:gd name="connsiteY46" fmla="*/ 37575 h 1239158"/>
              <a:gd name="connsiteX47" fmla="*/ 1271663 w 1882304"/>
              <a:gd name="connsiteY47" fmla="*/ 19575 h 1239158"/>
              <a:gd name="connsiteX48" fmla="*/ 1183579 w 1882304"/>
              <a:gd name="connsiteY48" fmla="*/ 19575 h 1239158"/>
              <a:gd name="connsiteX49" fmla="*/ 1183579 w 1882304"/>
              <a:gd name="connsiteY49" fmla="*/ 37575 h 1239158"/>
              <a:gd name="connsiteX50" fmla="*/ 1219579 w 1882304"/>
              <a:gd name="connsiteY50" fmla="*/ 37575 h 1239158"/>
              <a:gd name="connsiteX51" fmla="*/ 1219579 w 1882304"/>
              <a:gd name="connsiteY51" fmla="*/ 19575 h 1239158"/>
              <a:gd name="connsiteX52" fmla="*/ 1131495 w 1882304"/>
              <a:gd name="connsiteY52" fmla="*/ 19575 h 1239158"/>
              <a:gd name="connsiteX53" fmla="*/ 1131495 w 1882304"/>
              <a:gd name="connsiteY53" fmla="*/ 37575 h 1239158"/>
              <a:gd name="connsiteX54" fmla="*/ 1167495 w 1882304"/>
              <a:gd name="connsiteY54" fmla="*/ 37575 h 1239158"/>
              <a:gd name="connsiteX55" fmla="*/ 1167495 w 1882304"/>
              <a:gd name="connsiteY55" fmla="*/ 19575 h 1239158"/>
              <a:gd name="connsiteX56" fmla="*/ 1079411 w 1882304"/>
              <a:gd name="connsiteY56" fmla="*/ 19575 h 1239158"/>
              <a:gd name="connsiteX57" fmla="*/ 1079411 w 1882304"/>
              <a:gd name="connsiteY57" fmla="*/ 37575 h 1239158"/>
              <a:gd name="connsiteX58" fmla="*/ 1115411 w 1882304"/>
              <a:gd name="connsiteY58" fmla="*/ 37575 h 1239158"/>
              <a:gd name="connsiteX59" fmla="*/ 1115411 w 1882304"/>
              <a:gd name="connsiteY59" fmla="*/ 19575 h 1239158"/>
              <a:gd name="connsiteX60" fmla="*/ 1027327 w 1882304"/>
              <a:gd name="connsiteY60" fmla="*/ 19575 h 1239158"/>
              <a:gd name="connsiteX61" fmla="*/ 1027327 w 1882304"/>
              <a:gd name="connsiteY61" fmla="*/ 37575 h 1239158"/>
              <a:gd name="connsiteX62" fmla="*/ 1063327 w 1882304"/>
              <a:gd name="connsiteY62" fmla="*/ 37575 h 1239158"/>
              <a:gd name="connsiteX63" fmla="*/ 1063327 w 1882304"/>
              <a:gd name="connsiteY63" fmla="*/ 19575 h 1239158"/>
              <a:gd name="connsiteX64" fmla="*/ 975243 w 1882304"/>
              <a:gd name="connsiteY64" fmla="*/ 19575 h 1239158"/>
              <a:gd name="connsiteX65" fmla="*/ 975243 w 1882304"/>
              <a:gd name="connsiteY65" fmla="*/ 37575 h 1239158"/>
              <a:gd name="connsiteX66" fmla="*/ 1011243 w 1882304"/>
              <a:gd name="connsiteY66" fmla="*/ 37575 h 1239158"/>
              <a:gd name="connsiteX67" fmla="*/ 1011243 w 1882304"/>
              <a:gd name="connsiteY67" fmla="*/ 19575 h 1239158"/>
              <a:gd name="connsiteX68" fmla="*/ 923159 w 1882304"/>
              <a:gd name="connsiteY68" fmla="*/ 19575 h 1239158"/>
              <a:gd name="connsiteX69" fmla="*/ 923159 w 1882304"/>
              <a:gd name="connsiteY69" fmla="*/ 37575 h 1239158"/>
              <a:gd name="connsiteX70" fmla="*/ 959159 w 1882304"/>
              <a:gd name="connsiteY70" fmla="*/ 37575 h 1239158"/>
              <a:gd name="connsiteX71" fmla="*/ 959159 w 1882304"/>
              <a:gd name="connsiteY71" fmla="*/ 19575 h 1239158"/>
              <a:gd name="connsiteX72" fmla="*/ 871075 w 1882304"/>
              <a:gd name="connsiteY72" fmla="*/ 19575 h 1239158"/>
              <a:gd name="connsiteX73" fmla="*/ 871075 w 1882304"/>
              <a:gd name="connsiteY73" fmla="*/ 37575 h 1239158"/>
              <a:gd name="connsiteX74" fmla="*/ 907075 w 1882304"/>
              <a:gd name="connsiteY74" fmla="*/ 37575 h 1239158"/>
              <a:gd name="connsiteX75" fmla="*/ 907075 w 1882304"/>
              <a:gd name="connsiteY75" fmla="*/ 19575 h 1239158"/>
              <a:gd name="connsiteX76" fmla="*/ 818991 w 1882304"/>
              <a:gd name="connsiteY76" fmla="*/ 19575 h 1239158"/>
              <a:gd name="connsiteX77" fmla="*/ 818991 w 1882304"/>
              <a:gd name="connsiteY77" fmla="*/ 37575 h 1239158"/>
              <a:gd name="connsiteX78" fmla="*/ 854991 w 1882304"/>
              <a:gd name="connsiteY78" fmla="*/ 37575 h 1239158"/>
              <a:gd name="connsiteX79" fmla="*/ 854991 w 1882304"/>
              <a:gd name="connsiteY79" fmla="*/ 19575 h 1239158"/>
              <a:gd name="connsiteX80" fmla="*/ 766907 w 1882304"/>
              <a:gd name="connsiteY80" fmla="*/ 19575 h 1239158"/>
              <a:gd name="connsiteX81" fmla="*/ 766907 w 1882304"/>
              <a:gd name="connsiteY81" fmla="*/ 37575 h 1239158"/>
              <a:gd name="connsiteX82" fmla="*/ 802907 w 1882304"/>
              <a:gd name="connsiteY82" fmla="*/ 37575 h 1239158"/>
              <a:gd name="connsiteX83" fmla="*/ 802907 w 1882304"/>
              <a:gd name="connsiteY83" fmla="*/ 19575 h 1239158"/>
              <a:gd name="connsiteX84" fmla="*/ 714823 w 1882304"/>
              <a:gd name="connsiteY84" fmla="*/ 19575 h 1239158"/>
              <a:gd name="connsiteX85" fmla="*/ 714823 w 1882304"/>
              <a:gd name="connsiteY85" fmla="*/ 37575 h 1239158"/>
              <a:gd name="connsiteX86" fmla="*/ 750823 w 1882304"/>
              <a:gd name="connsiteY86" fmla="*/ 37575 h 1239158"/>
              <a:gd name="connsiteX87" fmla="*/ 750823 w 1882304"/>
              <a:gd name="connsiteY87" fmla="*/ 19575 h 1239158"/>
              <a:gd name="connsiteX88" fmla="*/ 662739 w 1882304"/>
              <a:gd name="connsiteY88" fmla="*/ 19575 h 1239158"/>
              <a:gd name="connsiteX89" fmla="*/ 662739 w 1882304"/>
              <a:gd name="connsiteY89" fmla="*/ 37575 h 1239158"/>
              <a:gd name="connsiteX90" fmla="*/ 698739 w 1882304"/>
              <a:gd name="connsiteY90" fmla="*/ 37575 h 1239158"/>
              <a:gd name="connsiteX91" fmla="*/ 698739 w 1882304"/>
              <a:gd name="connsiteY91" fmla="*/ 19575 h 1239158"/>
              <a:gd name="connsiteX92" fmla="*/ 610655 w 1882304"/>
              <a:gd name="connsiteY92" fmla="*/ 19575 h 1239158"/>
              <a:gd name="connsiteX93" fmla="*/ 610655 w 1882304"/>
              <a:gd name="connsiteY93" fmla="*/ 37575 h 1239158"/>
              <a:gd name="connsiteX94" fmla="*/ 646655 w 1882304"/>
              <a:gd name="connsiteY94" fmla="*/ 37575 h 1239158"/>
              <a:gd name="connsiteX95" fmla="*/ 646655 w 1882304"/>
              <a:gd name="connsiteY95" fmla="*/ 19575 h 1239158"/>
              <a:gd name="connsiteX96" fmla="*/ 558571 w 1882304"/>
              <a:gd name="connsiteY96" fmla="*/ 19575 h 1239158"/>
              <a:gd name="connsiteX97" fmla="*/ 558571 w 1882304"/>
              <a:gd name="connsiteY97" fmla="*/ 37575 h 1239158"/>
              <a:gd name="connsiteX98" fmla="*/ 594571 w 1882304"/>
              <a:gd name="connsiteY98" fmla="*/ 37575 h 1239158"/>
              <a:gd name="connsiteX99" fmla="*/ 594571 w 1882304"/>
              <a:gd name="connsiteY99" fmla="*/ 19575 h 1239158"/>
              <a:gd name="connsiteX100" fmla="*/ 506487 w 1882304"/>
              <a:gd name="connsiteY100" fmla="*/ 19575 h 1239158"/>
              <a:gd name="connsiteX101" fmla="*/ 506487 w 1882304"/>
              <a:gd name="connsiteY101" fmla="*/ 37575 h 1239158"/>
              <a:gd name="connsiteX102" fmla="*/ 542487 w 1882304"/>
              <a:gd name="connsiteY102" fmla="*/ 37575 h 1239158"/>
              <a:gd name="connsiteX103" fmla="*/ 542487 w 1882304"/>
              <a:gd name="connsiteY103" fmla="*/ 19575 h 1239158"/>
              <a:gd name="connsiteX104" fmla="*/ 454403 w 1882304"/>
              <a:gd name="connsiteY104" fmla="*/ 19575 h 1239158"/>
              <a:gd name="connsiteX105" fmla="*/ 454403 w 1882304"/>
              <a:gd name="connsiteY105" fmla="*/ 37575 h 1239158"/>
              <a:gd name="connsiteX106" fmla="*/ 490403 w 1882304"/>
              <a:gd name="connsiteY106" fmla="*/ 37575 h 1239158"/>
              <a:gd name="connsiteX107" fmla="*/ 490403 w 1882304"/>
              <a:gd name="connsiteY107" fmla="*/ 19575 h 1239158"/>
              <a:gd name="connsiteX108" fmla="*/ 402319 w 1882304"/>
              <a:gd name="connsiteY108" fmla="*/ 19575 h 1239158"/>
              <a:gd name="connsiteX109" fmla="*/ 402319 w 1882304"/>
              <a:gd name="connsiteY109" fmla="*/ 37575 h 1239158"/>
              <a:gd name="connsiteX110" fmla="*/ 438319 w 1882304"/>
              <a:gd name="connsiteY110" fmla="*/ 37575 h 1239158"/>
              <a:gd name="connsiteX111" fmla="*/ 438319 w 1882304"/>
              <a:gd name="connsiteY111" fmla="*/ 19575 h 1239158"/>
              <a:gd name="connsiteX112" fmla="*/ 350235 w 1882304"/>
              <a:gd name="connsiteY112" fmla="*/ 19575 h 1239158"/>
              <a:gd name="connsiteX113" fmla="*/ 350235 w 1882304"/>
              <a:gd name="connsiteY113" fmla="*/ 37575 h 1239158"/>
              <a:gd name="connsiteX114" fmla="*/ 386235 w 1882304"/>
              <a:gd name="connsiteY114" fmla="*/ 37575 h 1239158"/>
              <a:gd name="connsiteX115" fmla="*/ 386235 w 1882304"/>
              <a:gd name="connsiteY115" fmla="*/ 19575 h 1239158"/>
              <a:gd name="connsiteX116" fmla="*/ 298151 w 1882304"/>
              <a:gd name="connsiteY116" fmla="*/ 19575 h 1239158"/>
              <a:gd name="connsiteX117" fmla="*/ 298151 w 1882304"/>
              <a:gd name="connsiteY117" fmla="*/ 37575 h 1239158"/>
              <a:gd name="connsiteX118" fmla="*/ 334151 w 1882304"/>
              <a:gd name="connsiteY118" fmla="*/ 37575 h 1239158"/>
              <a:gd name="connsiteX119" fmla="*/ 334151 w 1882304"/>
              <a:gd name="connsiteY119" fmla="*/ 19575 h 1239158"/>
              <a:gd name="connsiteX120" fmla="*/ 246067 w 1882304"/>
              <a:gd name="connsiteY120" fmla="*/ 19575 h 1239158"/>
              <a:gd name="connsiteX121" fmla="*/ 246067 w 1882304"/>
              <a:gd name="connsiteY121" fmla="*/ 37575 h 1239158"/>
              <a:gd name="connsiteX122" fmla="*/ 282067 w 1882304"/>
              <a:gd name="connsiteY122" fmla="*/ 37575 h 1239158"/>
              <a:gd name="connsiteX123" fmla="*/ 282067 w 1882304"/>
              <a:gd name="connsiteY123" fmla="*/ 19575 h 1239158"/>
              <a:gd name="connsiteX124" fmla="*/ 193983 w 1882304"/>
              <a:gd name="connsiteY124" fmla="*/ 19575 h 1239158"/>
              <a:gd name="connsiteX125" fmla="*/ 193983 w 1882304"/>
              <a:gd name="connsiteY125" fmla="*/ 37575 h 1239158"/>
              <a:gd name="connsiteX126" fmla="*/ 229983 w 1882304"/>
              <a:gd name="connsiteY126" fmla="*/ 37575 h 1239158"/>
              <a:gd name="connsiteX127" fmla="*/ 229983 w 1882304"/>
              <a:gd name="connsiteY127" fmla="*/ 19575 h 1239158"/>
              <a:gd name="connsiteX128" fmla="*/ 141899 w 1882304"/>
              <a:gd name="connsiteY128" fmla="*/ 19575 h 1239158"/>
              <a:gd name="connsiteX129" fmla="*/ 141899 w 1882304"/>
              <a:gd name="connsiteY129" fmla="*/ 37575 h 1239158"/>
              <a:gd name="connsiteX130" fmla="*/ 177899 w 1882304"/>
              <a:gd name="connsiteY130" fmla="*/ 37575 h 1239158"/>
              <a:gd name="connsiteX131" fmla="*/ 177899 w 1882304"/>
              <a:gd name="connsiteY131" fmla="*/ 19575 h 1239158"/>
              <a:gd name="connsiteX132" fmla="*/ 89815 w 1882304"/>
              <a:gd name="connsiteY132" fmla="*/ 19575 h 1239158"/>
              <a:gd name="connsiteX133" fmla="*/ 89815 w 1882304"/>
              <a:gd name="connsiteY133" fmla="*/ 37575 h 1239158"/>
              <a:gd name="connsiteX134" fmla="*/ 125815 w 1882304"/>
              <a:gd name="connsiteY134" fmla="*/ 37575 h 1239158"/>
              <a:gd name="connsiteX135" fmla="*/ 125815 w 1882304"/>
              <a:gd name="connsiteY135" fmla="*/ 19575 h 1239158"/>
              <a:gd name="connsiteX136" fmla="*/ 37731 w 1882304"/>
              <a:gd name="connsiteY136" fmla="*/ 19575 h 1239158"/>
              <a:gd name="connsiteX137" fmla="*/ 37731 w 1882304"/>
              <a:gd name="connsiteY137" fmla="*/ 37575 h 1239158"/>
              <a:gd name="connsiteX138" fmla="*/ 73731 w 1882304"/>
              <a:gd name="connsiteY138" fmla="*/ 37575 h 1239158"/>
              <a:gd name="connsiteX139" fmla="*/ 73731 w 1882304"/>
              <a:gd name="connsiteY139" fmla="*/ 19575 h 1239158"/>
              <a:gd name="connsiteX140" fmla="*/ 0 w 1882304"/>
              <a:gd name="connsiteY140" fmla="*/ 0 h 1239158"/>
              <a:gd name="connsiteX141" fmla="*/ 1882304 w 1882304"/>
              <a:gd name="connsiteY141" fmla="*/ 0 h 1239158"/>
              <a:gd name="connsiteX142" fmla="*/ 1882304 w 1882304"/>
              <a:gd name="connsiteY142" fmla="*/ 1239158 h 1239158"/>
              <a:gd name="connsiteX143" fmla="*/ 0 w 1882304"/>
              <a:gd name="connsiteY143" fmla="*/ 1239158 h 123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882304" h="1239158">
                <a:moveTo>
                  <a:pt x="1808573" y="19575"/>
                </a:moveTo>
                <a:lnTo>
                  <a:pt x="1808573" y="37575"/>
                </a:lnTo>
                <a:lnTo>
                  <a:pt x="1844573" y="37575"/>
                </a:lnTo>
                <a:lnTo>
                  <a:pt x="1844573" y="19575"/>
                </a:lnTo>
                <a:close/>
                <a:moveTo>
                  <a:pt x="1756503" y="19575"/>
                </a:moveTo>
                <a:lnTo>
                  <a:pt x="1756503" y="37575"/>
                </a:lnTo>
                <a:lnTo>
                  <a:pt x="1792503" y="37575"/>
                </a:lnTo>
                <a:lnTo>
                  <a:pt x="1792503" y="19575"/>
                </a:lnTo>
                <a:close/>
                <a:moveTo>
                  <a:pt x="1704419" y="19575"/>
                </a:moveTo>
                <a:lnTo>
                  <a:pt x="1704419" y="37575"/>
                </a:lnTo>
                <a:lnTo>
                  <a:pt x="1740419" y="37575"/>
                </a:lnTo>
                <a:lnTo>
                  <a:pt x="1740419" y="19575"/>
                </a:lnTo>
                <a:close/>
                <a:moveTo>
                  <a:pt x="1652335" y="19575"/>
                </a:moveTo>
                <a:lnTo>
                  <a:pt x="1652335" y="37575"/>
                </a:lnTo>
                <a:lnTo>
                  <a:pt x="1688335" y="37575"/>
                </a:lnTo>
                <a:lnTo>
                  <a:pt x="1688335" y="19575"/>
                </a:lnTo>
                <a:close/>
                <a:moveTo>
                  <a:pt x="1600251" y="19575"/>
                </a:moveTo>
                <a:lnTo>
                  <a:pt x="1600251" y="37575"/>
                </a:lnTo>
                <a:lnTo>
                  <a:pt x="1636251" y="37575"/>
                </a:lnTo>
                <a:lnTo>
                  <a:pt x="1636251" y="19575"/>
                </a:lnTo>
                <a:close/>
                <a:moveTo>
                  <a:pt x="1548167" y="19575"/>
                </a:moveTo>
                <a:lnTo>
                  <a:pt x="1548167" y="37575"/>
                </a:lnTo>
                <a:lnTo>
                  <a:pt x="1584167" y="37575"/>
                </a:lnTo>
                <a:lnTo>
                  <a:pt x="1584167" y="19575"/>
                </a:lnTo>
                <a:close/>
                <a:moveTo>
                  <a:pt x="1496083" y="19575"/>
                </a:moveTo>
                <a:lnTo>
                  <a:pt x="1496083" y="37575"/>
                </a:lnTo>
                <a:lnTo>
                  <a:pt x="1532083" y="37575"/>
                </a:lnTo>
                <a:lnTo>
                  <a:pt x="1532083" y="19575"/>
                </a:lnTo>
                <a:close/>
                <a:moveTo>
                  <a:pt x="1443999" y="19575"/>
                </a:moveTo>
                <a:lnTo>
                  <a:pt x="1443999" y="37575"/>
                </a:lnTo>
                <a:lnTo>
                  <a:pt x="1479999" y="37575"/>
                </a:lnTo>
                <a:lnTo>
                  <a:pt x="1479999" y="19575"/>
                </a:lnTo>
                <a:close/>
                <a:moveTo>
                  <a:pt x="1391915" y="19575"/>
                </a:moveTo>
                <a:lnTo>
                  <a:pt x="1391915" y="37575"/>
                </a:lnTo>
                <a:lnTo>
                  <a:pt x="1427915" y="37575"/>
                </a:lnTo>
                <a:lnTo>
                  <a:pt x="1427915" y="19575"/>
                </a:lnTo>
                <a:close/>
                <a:moveTo>
                  <a:pt x="1339831" y="19575"/>
                </a:moveTo>
                <a:lnTo>
                  <a:pt x="1339831" y="37575"/>
                </a:lnTo>
                <a:lnTo>
                  <a:pt x="1375831" y="37575"/>
                </a:lnTo>
                <a:lnTo>
                  <a:pt x="1375831" y="19575"/>
                </a:lnTo>
                <a:close/>
                <a:moveTo>
                  <a:pt x="1287747" y="19575"/>
                </a:moveTo>
                <a:lnTo>
                  <a:pt x="1287747" y="37575"/>
                </a:lnTo>
                <a:lnTo>
                  <a:pt x="1323747" y="37575"/>
                </a:lnTo>
                <a:lnTo>
                  <a:pt x="1323747" y="19575"/>
                </a:lnTo>
                <a:close/>
                <a:moveTo>
                  <a:pt x="1235663" y="19575"/>
                </a:moveTo>
                <a:lnTo>
                  <a:pt x="1235663" y="37575"/>
                </a:lnTo>
                <a:lnTo>
                  <a:pt x="1271663" y="37575"/>
                </a:lnTo>
                <a:lnTo>
                  <a:pt x="1271663" y="19575"/>
                </a:lnTo>
                <a:close/>
                <a:moveTo>
                  <a:pt x="1183579" y="19575"/>
                </a:moveTo>
                <a:lnTo>
                  <a:pt x="1183579" y="37575"/>
                </a:lnTo>
                <a:lnTo>
                  <a:pt x="1219579" y="37575"/>
                </a:lnTo>
                <a:lnTo>
                  <a:pt x="1219579" y="19575"/>
                </a:lnTo>
                <a:close/>
                <a:moveTo>
                  <a:pt x="1131495" y="19575"/>
                </a:moveTo>
                <a:lnTo>
                  <a:pt x="1131495" y="37575"/>
                </a:lnTo>
                <a:lnTo>
                  <a:pt x="1167495" y="37575"/>
                </a:lnTo>
                <a:lnTo>
                  <a:pt x="1167495" y="19575"/>
                </a:lnTo>
                <a:close/>
                <a:moveTo>
                  <a:pt x="1079411" y="19575"/>
                </a:moveTo>
                <a:lnTo>
                  <a:pt x="1079411" y="37575"/>
                </a:lnTo>
                <a:lnTo>
                  <a:pt x="1115411" y="37575"/>
                </a:lnTo>
                <a:lnTo>
                  <a:pt x="1115411" y="19575"/>
                </a:lnTo>
                <a:close/>
                <a:moveTo>
                  <a:pt x="1027327" y="19575"/>
                </a:moveTo>
                <a:lnTo>
                  <a:pt x="1027327" y="37575"/>
                </a:lnTo>
                <a:lnTo>
                  <a:pt x="1063327" y="37575"/>
                </a:lnTo>
                <a:lnTo>
                  <a:pt x="1063327" y="19575"/>
                </a:lnTo>
                <a:close/>
                <a:moveTo>
                  <a:pt x="975243" y="19575"/>
                </a:moveTo>
                <a:lnTo>
                  <a:pt x="975243" y="37575"/>
                </a:lnTo>
                <a:lnTo>
                  <a:pt x="1011243" y="37575"/>
                </a:lnTo>
                <a:lnTo>
                  <a:pt x="1011243" y="19575"/>
                </a:lnTo>
                <a:close/>
                <a:moveTo>
                  <a:pt x="923159" y="19575"/>
                </a:moveTo>
                <a:lnTo>
                  <a:pt x="923159" y="37575"/>
                </a:lnTo>
                <a:lnTo>
                  <a:pt x="959159" y="37575"/>
                </a:lnTo>
                <a:lnTo>
                  <a:pt x="959159" y="19575"/>
                </a:lnTo>
                <a:close/>
                <a:moveTo>
                  <a:pt x="871075" y="19575"/>
                </a:moveTo>
                <a:lnTo>
                  <a:pt x="871075" y="37575"/>
                </a:lnTo>
                <a:lnTo>
                  <a:pt x="907075" y="37575"/>
                </a:lnTo>
                <a:lnTo>
                  <a:pt x="907075" y="19575"/>
                </a:lnTo>
                <a:close/>
                <a:moveTo>
                  <a:pt x="818991" y="19575"/>
                </a:moveTo>
                <a:lnTo>
                  <a:pt x="818991" y="37575"/>
                </a:lnTo>
                <a:lnTo>
                  <a:pt x="854991" y="37575"/>
                </a:lnTo>
                <a:lnTo>
                  <a:pt x="854991" y="19575"/>
                </a:lnTo>
                <a:close/>
                <a:moveTo>
                  <a:pt x="766907" y="19575"/>
                </a:moveTo>
                <a:lnTo>
                  <a:pt x="766907" y="37575"/>
                </a:lnTo>
                <a:lnTo>
                  <a:pt x="802907" y="37575"/>
                </a:lnTo>
                <a:lnTo>
                  <a:pt x="802907" y="19575"/>
                </a:lnTo>
                <a:close/>
                <a:moveTo>
                  <a:pt x="714823" y="19575"/>
                </a:moveTo>
                <a:lnTo>
                  <a:pt x="714823" y="37575"/>
                </a:lnTo>
                <a:lnTo>
                  <a:pt x="750823" y="37575"/>
                </a:lnTo>
                <a:lnTo>
                  <a:pt x="750823" y="19575"/>
                </a:lnTo>
                <a:close/>
                <a:moveTo>
                  <a:pt x="662739" y="19575"/>
                </a:moveTo>
                <a:lnTo>
                  <a:pt x="662739" y="37575"/>
                </a:lnTo>
                <a:lnTo>
                  <a:pt x="698739" y="37575"/>
                </a:lnTo>
                <a:lnTo>
                  <a:pt x="698739" y="19575"/>
                </a:lnTo>
                <a:close/>
                <a:moveTo>
                  <a:pt x="610655" y="19575"/>
                </a:moveTo>
                <a:lnTo>
                  <a:pt x="610655" y="37575"/>
                </a:lnTo>
                <a:lnTo>
                  <a:pt x="646655" y="37575"/>
                </a:lnTo>
                <a:lnTo>
                  <a:pt x="646655" y="19575"/>
                </a:lnTo>
                <a:close/>
                <a:moveTo>
                  <a:pt x="558571" y="19575"/>
                </a:moveTo>
                <a:lnTo>
                  <a:pt x="558571" y="37575"/>
                </a:lnTo>
                <a:lnTo>
                  <a:pt x="594571" y="37575"/>
                </a:lnTo>
                <a:lnTo>
                  <a:pt x="594571" y="19575"/>
                </a:lnTo>
                <a:close/>
                <a:moveTo>
                  <a:pt x="506487" y="19575"/>
                </a:moveTo>
                <a:lnTo>
                  <a:pt x="506487" y="37575"/>
                </a:lnTo>
                <a:lnTo>
                  <a:pt x="542487" y="37575"/>
                </a:lnTo>
                <a:lnTo>
                  <a:pt x="542487" y="19575"/>
                </a:lnTo>
                <a:close/>
                <a:moveTo>
                  <a:pt x="454403" y="19575"/>
                </a:moveTo>
                <a:lnTo>
                  <a:pt x="454403" y="37575"/>
                </a:lnTo>
                <a:lnTo>
                  <a:pt x="490403" y="37575"/>
                </a:lnTo>
                <a:lnTo>
                  <a:pt x="490403" y="19575"/>
                </a:lnTo>
                <a:close/>
                <a:moveTo>
                  <a:pt x="402319" y="19575"/>
                </a:moveTo>
                <a:lnTo>
                  <a:pt x="402319" y="37575"/>
                </a:lnTo>
                <a:lnTo>
                  <a:pt x="438319" y="37575"/>
                </a:lnTo>
                <a:lnTo>
                  <a:pt x="438319" y="19575"/>
                </a:lnTo>
                <a:close/>
                <a:moveTo>
                  <a:pt x="350235" y="19575"/>
                </a:moveTo>
                <a:lnTo>
                  <a:pt x="350235" y="37575"/>
                </a:lnTo>
                <a:lnTo>
                  <a:pt x="386235" y="37575"/>
                </a:lnTo>
                <a:lnTo>
                  <a:pt x="386235" y="19575"/>
                </a:lnTo>
                <a:close/>
                <a:moveTo>
                  <a:pt x="298151" y="19575"/>
                </a:moveTo>
                <a:lnTo>
                  <a:pt x="298151" y="37575"/>
                </a:lnTo>
                <a:lnTo>
                  <a:pt x="334151" y="37575"/>
                </a:lnTo>
                <a:lnTo>
                  <a:pt x="334151" y="19575"/>
                </a:lnTo>
                <a:close/>
                <a:moveTo>
                  <a:pt x="246067" y="19575"/>
                </a:moveTo>
                <a:lnTo>
                  <a:pt x="246067" y="37575"/>
                </a:lnTo>
                <a:lnTo>
                  <a:pt x="282067" y="37575"/>
                </a:lnTo>
                <a:lnTo>
                  <a:pt x="282067" y="19575"/>
                </a:lnTo>
                <a:close/>
                <a:moveTo>
                  <a:pt x="193983" y="19575"/>
                </a:moveTo>
                <a:lnTo>
                  <a:pt x="193983" y="37575"/>
                </a:lnTo>
                <a:lnTo>
                  <a:pt x="229983" y="37575"/>
                </a:lnTo>
                <a:lnTo>
                  <a:pt x="229983" y="19575"/>
                </a:lnTo>
                <a:close/>
                <a:moveTo>
                  <a:pt x="141899" y="19575"/>
                </a:moveTo>
                <a:lnTo>
                  <a:pt x="141899" y="37575"/>
                </a:lnTo>
                <a:lnTo>
                  <a:pt x="177899" y="37575"/>
                </a:lnTo>
                <a:lnTo>
                  <a:pt x="177899" y="19575"/>
                </a:lnTo>
                <a:close/>
                <a:moveTo>
                  <a:pt x="89815" y="19575"/>
                </a:moveTo>
                <a:lnTo>
                  <a:pt x="89815" y="37575"/>
                </a:lnTo>
                <a:lnTo>
                  <a:pt x="125815" y="37575"/>
                </a:lnTo>
                <a:lnTo>
                  <a:pt x="125815" y="19575"/>
                </a:lnTo>
                <a:close/>
                <a:moveTo>
                  <a:pt x="37731" y="19575"/>
                </a:moveTo>
                <a:lnTo>
                  <a:pt x="37731" y="37575"/>
                </a:lnTo>
                <a:lnTo>
                  <a:pt x="73731" y="37575"/>
                </a:lnTo>
                <a:lnTo>
                  <a:pt x="73731" y="19575"/>
                </a:lnTo>
                <a:close/>
                <a:moveTo>
                  <a:pt x="0" y="0"/>
                </a:moveTo>
                <a:lnTo>
                  <a:pt x="1882304" y="0"/>
                </a:lnTo>
                <a:lnTo>
                  <a:pt x="1882304" y="1239158"/>
                </a:lnTo>
                <a:lnTo>
                  <a:pt x="0" y="1239158"/>
                </a:lnTo>
                <a:close/>
              </a:path>
            </a:pathLst>
          </a:custGeom>
          <a:solidFill>
            <a:schemeClr val="tx1">
              <a:lumMod val="75000"/>
              <a:lumOff val="25000"/>
            </a:schemeClr>
          </a:solidFill>
        </p:spPr>
        <p:txBody>
          <a:bodyPr rot="0" spcFirstLastPara="0" vertOverflow="overflow" horzOverflow="overflow" vert="horz" wrap="square" lIns="68580" tIns="34290" rIns="68580" bIns="34290" numCol="1" spcCol="0" rtlCol="0" fromWordArt="0" anchor="ctr" anchorCtr="0" forceAA="0" compatLnSpc="1">
            <a:normAutofit/>
          </a:bodyPr>
          <a:lstStyle/>
          <a:p>
            <a:pPr algn="just">
              <a:lnSpc>
                <a:spcPct val="130000"/>
              </a:lnSpc>
            </a:pPr>
            <a:endParaRPr lang="zh-CN" altLang="en-US" sz="1400" b="1" dirty="0" err="1">
              <a:solidFill>
                <a:srgbClr val="FFFFFF"/>
              </a:solidFill>
              <a:latin typeface="微软雅黑" panose="020B0503020204020204" pitchFamily="34" charset="-122"/>
              <a:ea typeface="微软雅黑" panose="020B0503020204020204" pitchFamily="34" charset="-122"/>
            </a:endParaRPr>
          </a:p>
        </p:txBody>
      </p:sp>
      <p:sp>
        <p:nvSpPr>
          <p:cNvPr id="35" name="任意多边形 34"/>
          <p:cNvSpPr/>
          <p:nvPr>
            <p:custDataLst>
              <p:tags r:id="rId14"/>
            </p:custDataLst>
          </p:nvPr>
        </p:nvSpPr>
        <p:spPr>
          <a:xfrm rot="1016975">
            <a:off x="5883910" y="3450590"/>
            <a:ext cx="1767205" cy="809625"/>
          </a:xfrm>
          <a:custGeom>
            <a:avLst/>
            <a:gdLst>
              <a:gd name="connsiteX0" fmla="*/ 1808573 w 1882304"/>
              <a:gd name="connsiteY0" fmla="*/ 19575 h 1239158"/>
              <a:gd name="connsiteX1" fmla="*/ 1808573 w 1882304"/>
              <a:gd name="connsiteY1" fmla="*/ 37575 h 1239158"/>
              <a:gd name="connsiteX2" fmla="*/ 1844573 w 1882304"/>
              <a:gd name="connsiteY2" fmla="*/ 37575 h 1239158"/>
              <a:gd name="connsiteX3" fmla="*/ 1844573 w 1882304"/>
              <a:gd name="connsiteY3" fmla="*/ 19575 h 1239158"/>
              <a:gd name="connsiteX4" fmla="*/ 1756503 w 1882304"/>
              <a:gd name="connsiteY4" fmla="*/ 19575 h 1239158"/>
              <a:gd name="connsiteX5" fmla="*/ 1756503 w 1882304"/>
              <a:gd name="connsiteY5" fmla="*/ 37575 h 1239158"/>
              <a:gd name="connsiteX6" fmla="*/ 1792503 w 1882304"/>
              <a:gd name="connsiteY6" fmla="*/ 37575 h 1239158"/>
              <a:gd name="connsiteX7" fmla="*/ 1792503 w 1882304"/>
              <a:gd name="connsiteY7" fmla="*/ 19575 h 1239158"/>
              <a:gd name="connsiteX8" fmla="*/ 1704419 w 1882304"/>
              <a:gd name="connsiteY8" fmla="*/ 19575 h 1239158"/>
              <a:gd name="connsiteX9" fmla="*/ 1704419 w 1882304"/>
              <a:gd name="connsiteY9" fmla="*/ 37575 h 1239158"/>
              <a:gd name="connsiteX10" fmla="*/ 1740419 w 1882304"/>
              <a:gd name="connsiteY10" fmla="*/ 37575 h 1239158"/>
              <a:gd name="connsiteX11" fmla="*/ 1740419 w 1882304"/>
              <a:gd name="connsiteY11" fmla="*/ 19575 h 1239158"/>
              <a:gd name="connsiteX12" fmla="*/ 1652335 w 1882304"/>
              <a:gd name="connsiteY12" fmla="*/ 19575 h 1239158"/>
              <a:gd name="connsiteX13" fmla="*/ 1652335 w 1882304"/>
              <a:gd name="connsiteY13" fmla="*/ 37575 h 1239158"/>
              <a:gd name="connsiteX14" fmla="*/ 1688335 w 1882304"/>
              <a:gd name="connsiteY14" fmla="*/ 37575 h 1239158"/>
              <a:gd name="connsiteX15" fmla="*/ 1688335 w 1882304"/>
              <a:gd name="connsiteY15" fmla="*/ 19575 h 1239158"/>
              <a:gd name="connsiteX16" fmla="*/ 1600251 w 1882304"/>
              <a:gd name="connsiteY16" fmla="*/ 19575 h 1239158"/>
              <a:gd name="connsiteX17" fmla="*/ 1600251 w 1882304"/>
              <a:gd name="connsiteY17" fmla="*/ 37575 h 1239158"/>
              <a:gd name="connsiteX18" fmla="*/ 1636251 w 1882304"/>
              <a:gd name="connsiteY18" fmla="*/ 37575 h 1239158"/>
              <a:gd name="connsiteX19" fmla="*/ 1636251 w 1882304"/>
              <a:gd name="connsiteY19" fmla="*/ 19575 h 1239158"/>
              <a:gd name="connsiteX20" fmla="*/ 1548167 w 1882304"/>
              <a:gd name="connsiteY20" fmla="*/ 19575 h 1239158"/>
              <a:gd name="connsiteX21" fmla="*/ 1548167 w 1882304"/>
              <a:gd name="connsiteY21" fmla="*/ 37575 h 1239158"/>
              <a:gd name="connsiteX22" fmla="*/ 1584167 w 1882304"/>
              <a:gd name="connsiteY22" fmla="*/ 37575 h 1239158"/>
              <a:gd name="connsiteX23" fmla="*/ 1584167 w 1882304"/>
              <a:gd name="connsiteY23" fmla="*/ 19575 h 1239158"/>
              <a:gd name="connsiteX24" fmla="*/ 1496083 w 1882304"/>
              <a:gd name="connsiteY24" fmla="*/ 19575 h 1239158"/>
              <a:gd name="connsiteX25" fmla="*/ 1496083 w 1882304"/>
              <a:gd name="connsiteY25" fmla="*/ 37575 h 1239158"/>
              <a:gd name="connsiteX26" fmla="*/ 1532083 w 1882304"/>
              <a:gd name="connsiteY26" fmla="*/ 37575 h 1239158"/>
              <a:gd name="connsiteX27" fmla="*/ 1532083 w 1882304"/>
              <a:gd name="connsiteY27" fmla="*/ 19575 h 1239158"/>
              <a:gd name="connsiteX28" fmla="*/ 1443999 w 1882304"/>
              <a:gd name="connsiteY28" fmla="*/ 19575 h 1239158"/>
              <a:gd name="connsiteX29" fmla="*/ 1443999 w 1882304"/>
              <a:gd name="connsiteY29" fmla="*/ 37575 h 1239158"/>
              <a:gd name="connsiteX30" fmla="*/ 1479999 w 1882304"/>
              <a:gd name="connsiteY30" fmla="*/ 37575 h 1239158"/>
              <a:gd name="connsiteX31" fmla="*/ 1479999 w 1882304"/>
              <a:gd name="connsiteY31" fmla="*/ 19575 h 1239158"/>
              <a:gd name="connsiteX32" fmla="*/ 1391915 w 1882304"/>
              <a:gd name="connsiteY32" fmla="*/ 19575 h 1239158"/>
              <a:gd name="connsiteX33" fmla="*/ 1391915 w 1882304"/>
              <a:gd name="connsiteY33" fmla="*/ 37575 h 1239158"/>
              <a:gd name="connsiteX34" fmla="*/ 1427915 w 1882304"/>
              <a:gd name="connsiteY34" fmla="*/ 37575 h 1239158"/>
              <a:gd name="connsiteX35" fmla="*/ 1427915 w 1882304"/>
              <a:gd name="connsiteY35" fmla="*/ 19575 h 1239158"/>
              <a:gd name="connsiteX36" fmla="*/ 1339831 w 1882304"/>
              <a:gd name="connsiteY36" fmla="*/ 19575 h 1239158"/>
              <a:gd name="connsiteX37" fmla="*/ 1339831 w 1882304"/>
              <a:gd name="connsiteY37" fmla="*/ 37575 h 1239158"/>
              <a:gd name="connsiteX38" fmla="*/ 1375831 w 1882304"/>
              <a:gd name="connsiteY38" fmla="*/ 37575 h 1239158"/>
              <a:gd name="connsiteX39" fmla="*/ 1375831 w 1882304"/>
              <a:gd name="connsiteY39" fmla="*/ 19575 h 1239158"/>
              <a:gd name="connsiteX40" fmla="*/ 1287747 w 1882304"/>
              <a:gd name="connsiteY40" fmla="*/ 19575 h 1239158"/>
              <a:gd name="connsiteX41" fmla="*/ 1287747 w 1882304"/>
              <a:gd name="connsiteY41" fmla="*/ 37575 h 1239158"/>
              <a:gd name="connsiteX42" fmla="*/ 1323747 w 1882304"/>
              <a:gd name="connsiteY42" fmla="*/ 37575 h 1239158"/>
              <a:gd name="connsiteX43" fmla="*/ 1323747 w 1882304"/>
              <a:gd name="connsiteY43" fmla="*/ 19575 h 1239158"/>
              <a:gd name="connsiteX44" fmla="*/ 1235663 w 1882304"/>
              <a:gd name="connsiteY44" fmla="*/ 19575 h 1239158"/>
              <a:gd name="connsiteX45" fmla="*/ 1235663 w 1882304"/>
              <a:gd name="connsiteY45" fmla="*/ 37575 h 1239158"/>
              <a:gd name="connsiteX46" fmla="*/ 1271663 w 1882304"/>
              <a:gd name="connsiteY46" fmla="*/ 37575 h 1239158"/>
              <a:gd name="connsiteX47" fmla="*/ 1271663 w 1882304"/>
              <a:gd name="connsiteY47" fmla="*/ 19575 h 1239158"/>
              <a:gd name="connsiteX48" fmla="*/ 1183579 w 1882304"/>
              <a:gd name="connsiteY48" fmla="*/ 19575 h 1239158"/>
              <a:gd name="connsiteX49" fmla="*/ 1183579 w 1882304"/>
              <a:gd name="connsiteY49" fmla="*/ 37575 h 1239158"/>
              <a:gd name="connsiteX50" fmla="*/ 1219579 w 1882304"/>
              <a:gd name="connsiteY50" fmla="*/ 37575 h 1239158"/>
              <a:gd name="connsiteX51" fmla="*/ 1219579 w 1882304"/>
              <a:gd name="connsiteY51" fmla="*/ 19575 h 1239158"/>
              <a:gd name="connsiteX52" fmla="*/ 1131495 w 1882304"/>
              <a:gd name="connsiteY52" fmla="*/ 19575 h 1239158"/>
              <a:gd name="connsiteX53" fmla="*/ 1131495 w 1882304"/>
              <a:gd name="connsiteY53" fmla="*/ 37575 h 1239158"/>
              <a:gd name="connsiteX54" fmla="*/ 1167495 w 1882304"/>
              <a:gd name="connsiteY54" fmla="*/ 37575 h 1239158"/>
              <a:gd name="connsiteX55" fmla="*/ 1167495 w 1882304"/>
              <a:gd name="connsiteY55" fmla="*/ 19575 h 1239158"/>
              <a:gd name="connsiteX56" fmla="*/ 1079411 w 1882304"/>
              <a:gd name="connsiteY56" fmla="*/ 19575 h 1239158"/>
              <a:gd name="connsiteX57" fmla="*/ 1079411 w 1882304"/>
              <a:gd name="connsiteY57" fmla="*/ 37575 h 1239158"/>
              <a:gd name="connsiteX58" fmla="*/ 1115411 w 1882304"/>
              <a:gd name="connsiteY58" fmla="*/ 37575 h 1239158"/>
              <a:gd name="connsiteX59" fmla="*/ 1115411 w 1882304"/>
              <a:gd name="connsiteY59" fmla="*/ 19575 h 1239158"/>
              <a:gd name="connsiteX60" fmla="*/ 1027327 w 1882304"/>
              <a:gd name="connsiteY60" fmla="*/ 19575 h 1239158"/>
              <a:gd name="connsiteX61" fmla="*/ 1027327 w 1882304"/>
              <a:gd name="connsiteY61" fmla="*/ 37575 h 1239158"/>
              <a:gd name="connsiteX62" fmla="*/ 1063327 w 1882304"/>
              <a:gd name="connsiteY62" fmla="*/ 37575 h 1239158"/>
              <a:gd name="connsiteX63" fmla="*/ 1063327 w 1882304"/>
              <a:gd name="connsiteY63" fmla="*/ 19575 h 1239158"/>
              <a:gd name="connsiteX64" fmla="*/ 975243 w 1882304"/>
              <a:gd name="connsiteY64" fmla="*/ 19575 h 1239158"/>
              <a:gd name="connsiteX65" fmla="*/ 975243 w 1882304"/>
              <a:gd name="connsiteY65" fmla="*/ 37575 h 1239158"/>
              <a:gd name="connsiteX66" fmla="*/ 1011243 w 1882304"/>
              <a:gd name="connsiteY66" fmla="*/ 37575 h 1239158"/>
              <a:gd name="connsiteX67" fmla="*/ 1011243 w 1882304"/>
              <a:gd name="connsiteY67" fmla="*/ 19575 h 1239158"/>
              <a:gd name="connsiteX68" fmla="*/ 923159 w 1882304"/>
              <a:gd name="connsiteY68" fmla="*/ 19575 h 1239158"/>
              <a:gd name="connsiteX69" fmla="*/ 923159 w 1882304"/>
              <a:gd name="connsiteY69" fmla="*/ 37575 h 1239158"/>
              <a:gd name="connsiteX70" fmla="*/ 959159 w 1882304"/>
              <a:gd name="connsiteY70" fmla="*/ 37575 h 1239158"/>
              <a:gd name="connsiteX71" fmla="*/ 959159 w 1882304"/>
              <a:gd name="connsiteY71" fmla="*/ 19575 h 1239158"/>
              <a:gd name="connsiteX72" fmla="*/ 871075 w 1882304"/>
              <a:gd name="connsiteY72" fmla="*/ 19575 h 1239158"/>
              <a:gd name="connsiteX73" fmla="*/ 871075 w 1882304"/>
              <a:gd name="connsiteY73" fmla="*/ 37575 h 1239158"/>
              <a:gd name="connsiteX74" fmla="*/ 907075 w 1882304"/>
              <a:gd name="connsiteY74" fmla="*/ 37575 h 1239158"/>
              <a:gd name="connsiteX75" fmla="*/ 907075 w 1882304"/>
              <a:gd name="connsiteY75" fmla="*/ 19575 h 1239158"/>
              <a:gd name="connsiteX76" fmla="*/ 818991 w 1882304"/>
              <a:gd name="connsiteY76" fmla="*/ 19575 h 1239158"/>
              <a:gd name="connsiteX77" fmla="*/ 818991 w 1882304"/>
              <a:gd name="connsiteY77" fmla="*/ 37575 h 1239158"/>
              <a:gd name="connsiteX78" fmla="*/ 854991 w 1882304"/>
              <a:gd name="connsiteY78" fmla="*/ 37575 h 1239158"/>
              <a:gd name="connsiteX79" fmla="*/ 854991 w 1882304"/>
              <a:gd name="connsiteY79" fmla="*/ 19575 h 1239158"/>
              <a:gd name="connsiteX80" fmla="*/ 766907 w 1882304"/>
              <a:gd name="connsiteY80" fmla="*/ 19575 h 1239158"/>
              <a:gd name="connsiteX81" fmla="*/ 766907 w 1882304"/>
              <a:gd name="connsiteY81" fmla="*/ 37575 h 1239158"/>
              <a:gd name="connsiteX82" fmla="*/ 802907 w 1882304"/>
              <a:gd name="connsiteY82" fmla="*/ 37575 h 1239158"/>
              <a:gd name="connsiteX83" fmla="*/ 802907 w 1882304"/>
              <a:gd name="connsiteY83" fmla="*/ 19575 h 1239158"/>
              <a:gd name="connsiteX84" fmla="*/ 714823 w 1882304"/>
              <a:gd name="connsiteY84" fmla="*/ 19575 h 1239158"/>
              <a:gd name="connsiteX85" fmla="*/ 714823 w 1882304"/>
              <a:gd name="connsiteY85" fmla="*/ 37575 h 1239158"/>
              <a:gd name="connsiteX86" fmla="*/ 750823 w 1882304"/>
              <a:gd name="connsiteY86" fmla="*/ 37575 h 1239158"/>
              <a:gd name="connsiteX87" fmla="*/ 750823 w 1882304"/>
              <a:gd name="connsiteY87" fmla="*/ 19575 h 1239158"/>
              <a:gd name="connsiteX88" fmla="*/ 662739 w 1882304"/>
              <a:gd name="connsiteY88" fmla="*/ 19575 h 1239158"/>
              <a:gd name="connsiteX89" fmla="*/ 662739 w 1882304"/>
              <a:gd name="connsiteY89" fmla="*/ 37575 h 1239158"/>
              <a:gd name="connsiteX90" fmla="*/ 698739 w 1882304"/>
              <a:gd name="connsiteY90" fmla="*/ 37575 h 1239158"/>
              <a:gd name="connsiteX91" fmla="*/ 698739 w 1882304"/>
              <a:gd name="connsiteY91" fmla="*/ 19575 h 1239158"/>
              <a:gd name="connsiteX92" fmla="*/ 610655 w 1882304"/>
              <a:gd name="connsiteY92" fmla="*/ 19575 h 1239158"/>
              <a:gd name="connsiteX93" fmla="*/ 610655 w 1882304"/>
              <a:gd name="connsiteY93" fmla="*/ 37575 h 1239158"/>
              <a:gd name="connsiteX94" fmla="*/ 646655 w 1882304"/>
              <a:gd name="connsiteY94" fmla="*/ 37575 h 1239158"/>
              <a:gd name="connsiteX95" fmla="*/ 646655 w 1882304"/>
              <a:gd name="connsiteY95" fmla="*/ 19575 h 1239158"/>
              <a:gd name="connsiteX96" fmla="*/ 558571 w 1882304"/>
              <a:gd name="connsiteY96" fmla="*/ 19575 h 1239158"/>
              <a:gd name="connsiteX97" fmla="*/ 558571 w 1882304"/>
              <a:gd name="connsiteY97" fmla="*/ 37575 h 1239158"/>
              <a:gd name="connsiteX98" fmla="*/ 594571 w 1882304"/>
              <a:gd name="connsiteY98" fmla="*/ 37575 h 1239158"/>
              <a:gd name="connsiteX99" fmla="*/ 594571 w 1882304"/>
              <a:gd name="connsiteY99" fmla="*/ 19575 h 1239158"/>
              <a:gd name="connsiteX100" fmla="*/ 506487 w 1882304"/>
              <a:gd name="connsiteY100" fmla="*/ 19575 h 1239158"/>
              <a:gd name="connsiteX101" fmla="*/ 506487 w 1882304"/>
              <a:gd name="connsiteY101" fmla="*/ 37575 h 1239158"/>
              <a:gd name="connsiteX102" fmla="*/ 542487 w 1882304"/>
              <a:gd name="connsiteY102" fmla="*/ 37575 h 1239158"/>
              <a:gd name="connsiteX103" fmla="*/ 542487 w 1882304"/>
              <a:gd name="connsiteY103" fmla="*/ 19575 h 1239158"/>
              <a:gd name="connsiteX104" fmla="*/ 454403 w 1882304"/>
              <a:gd name="connsiteY104" fmla="*/ 19575 h 1239158"/>
              <a:gd name="connsiteX105" fmla="*/ 454403 w 1882304"/>
              <a:gd name="connsiteY105" fmla="*/ 37575 h 1239158"/>
              <a:gd name="connsiteX106" fmla="*/ 490403 w 1882304"/>
              <a:gd name="connsiteY106" fmla="*/ 37575 h 1239158"/>
              <a:gd name="connsiteX107" fmla="*/ 490403 w 1882304"/>
              <a:gd name="connsiteY107" fmla="*/ 19575 h 1239158"/>
              <a:gd name="connsiteX108" fmla="*/ 402319 w 1882304"/>
              <a:gd name="connsiteY108" fmla="*/ 19575 h 1239158"/>
              <a:gd name="connsiteX109" fmla="*/ 402319 w 1882304"/>
              <a:gd name="connsiteY109" fmla="*/ 37575 h 1239158"/>
              <a:gd name="connsiteX110" fmla="*/ 438319 w 1882304"/>
              <a:gd name="connsiteY110" fmla="*/ 37575 h 1239158"/>
              <a:gd name="connsiteX111" fmla="*/ 438319 w 1882304"/>
              <a:gd name="connsiteY111" fmla="*/ 19575 h 1239158"/>
              <a:gd name="connsiteX112" fmla="*/ 350235 w 1882304"/>
              <a:gd name="connsiteY112" fmla="*/ 19575 h 1239158"/>
              <a:gd name="connsiteX113" fmla="*/ 350235 w 1882304"/>
              <a:gd name="connsiteY113" fmla="*/ 37575 h 1239158"/>
              <a:gd name="connsiteX114" fmla="*/ 386235 w 1882304"/>
              <a:gd name="connsiteY114" fmla="*/ 37575 h 1239158"/>
              <a:gd name="connsiteX115" fmla="*/ 386235 w 1882304"/>
              <a:gd name="connsiteY115" fmla="*/ 19575 h 1239158"/>
              <a:gd name="connsiteX116" fmla="*/ 298151 w 1882304"/>
              <a:gd name="connsiteY116" fmla="*/ 19575 h 1239158"/>
              <a:gd name="connsiteX117" fmla="*/ 298151 w 1882304"/>
              <a:gd name="connsiteY117" fmla="*/ 37575 h 1239158"/>
              <a:gd name="connsiteX118" fmla="*/ 334151 w 1882304"/>
              <a:gd name="connsiteY118" fmla="*/ 37575 h 1239158"/>
              <a:gd name="connsiteX119" fmla="*/ 334151 w 1882304"/>
              <a:gd name="connsiteY119" fmla="*/ 19575 h 1239158"/>
              <a:gd name="connsiteX120" fmla="*/ 246067 w 1882304"/>
              <a:gd name="connsiteY120" fmla="*/ 19575 h 1239158"/>
              <a:gd name="connsiteX121" fmla="*/ 246067 w 1882304"/>
              <a:gd name="connsiteY121" fmla="*/ 37575 h 1239158"/>
              <a:gd name="connsiteX122" fmla="*/ 282067 w 1882304"/>
              <a:gd name="connsiteY122" fmla="*/ 37575 h 1239158"/>
              <a:gd name="connsiteX123" fmla="*/ 282067 w 1882304"/>
              <a:gd name="connsiteY123" fmla="*/ 19575 h 1239158"/>
              <a:gd name="connsiteX124" fmla="*/ 193983 w 1882304"/>
              <a:gd name="connsiteY124" fmla="*/ 19575 h 1239158"/>
              <a:gd name="connsiteX125" fmla="*/ 193983 w 1882304"/>
              <a:gd name="connsiteY125" fmla="*/ 37575 h 1239158"/>
              <a:gd name="connsiteX126" fmla="*/ 229983 w 1882304"/>
              <a:gd name="connsiteY126" fmla="*/ 37575 h 1239158"/>
              <a:gd name="connsiteX127" fmla="*/ 229983 w 1882304"/>
              <a:gd name="connsiteY127" fmla="*/ 19575 h 1239158"/>
              <a:gd name="connsiteX128" fmla="*/ 141899 w 1882304"/>
              <a:gd name="connsiteY128" fmla="*/ 19575 h 1239158"/>
              <a:gd name="connsiteX129" fmla="*/ 141899 w 1882304"/>
              <a:gd name="connsiteY129" fmla="*/ 37575 h 1239158"/>
              <a:gd name="connsiteX130" fmla="*/ 177899 w 1882304"/>
              <a:gd name="connsiteY130" fmla="*/ 37575 h 1239158"/>
              <a:gd name="connsiteX131" fmla="*/ 177899 w 1882304"/>
              <a:gd name="connsiteY131" fmla="*/ 19575 h 1239158"/>
              <a:gd name="connsiteX132" fmla="*/ 89815 w 1882304"/>
              <a:gd name="connsiteY132" fmla="*/ 19575 h 1239158"/>
              <a:gd name="connsiteX133" fmla="*/ 89815 w 1882304"/>
              <a:gd name="connsiteY133" fmla="*/ 37575 h 1239158"/>
              <a:gd name="connsiteX134" fmla="*/ 125815 w 1882304"/>
              <a:gd name="connsiteY134" fmla="*/ 37575 h 1239158"/>
              <a:gd name="connsiteX135" fmla="*/ 125815 w 1882304"/>
              <a:gd name="connsiteY135" fmla="*/ 19575 h 1239158"/>
              <a:gd name="connsiteX136" fmla="*/ 37731 w 1882304"/>
              <a:gd name="connsiteY136" fmla="*/ 19575 h 1239158"/>
              <a:gd name="connsiteX137" fmla="*/ 37731 w 1882304"/>
              <a:gd name="connsiteY137" fmla="*/ 37575 h 1239158"/>
              <a:gd name="connsiteX138" fmla="*/ 73731 w 1882304"/>
              <a:gd name="connsiteY138" fmla="*/ 37575 h 1239158"/>
              <a:gd name="connsiteX139" fmla="*/ 73731 w 1882304"/>
              <a:gd name="connsiteY139" fmla="*/ 19575 h 1239158"/>
              <a:gd name="connsiteX140" fmla="*/ 0 w 1882304"/>
              <a:gd name="connsiteY140" fmla="*/ 0 h 1239158"/>
              <a:gd name="connsiteX141" fmla="*/ 1882304 w 1882304"/>
              <a:gd name="connsiteY141" fmla="*/ 0 h 1239158"/>
              <a:gd name="connsiteX142" fmla="*/ 1882304 w 1882304"/>
              <a:gd name="connsiteY142" fmla="*/ 1239158 h 1239158"/>
              <a:gd name="connsiteX143" fmla="*/ 0 w 1882304"/>
              <a:gd name="connsiteY143" fmla="*/ 1239158 h 123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882304" h="1239158">
                <a:moveTo>
                  <a:pt x="1808573" y="19575"/>
                </a:moveTo>
                <a:lnTo>
                  <a:pt x="1808573" y="37575"/>
                </a:lnTo>
                <a:lnTo>
                  <a:pt x="1844573" y="37575"/>
                </a:lnTo>
                <a:lnTo>
                  <a:pt x="1844573" y="19575"/>
                </a:lnTo>
                <a:close/>
                <a:moveTo>
                  <a:pt x="1756503" y="19575"/>
                </a:moveTo>
                <a:lnTo>
                  <a:pt x="1756503" y="37575"/>
                </a:lnTo>
                <a:lnTo>
                  <a:pt x="1792503" y="37575"/>
                </a:lnTo>
                <a:lnTo>
                  <a:pt x="1792503" y="19575"/>
                </a:lnTo>
                <a:close/>
                <a:moveTo>
                  <a:pt x="1704419" y="19575"/>
                </a:moveTo>
                <a:lnTo>
                  <a:pt x="1704419" y="37575"/>
                </a:lnTo>
                <a:lnTo>
                  <a:pt x="1740419" y="37575"/>
                </a:lnTo>
                <a:lnTo>
                  <a:pt x="1740419" y="19575"/>
                </a:lnTo>
                <a:close/>
                <a:moveTo>
                  <a:pt x="1652335" y="19575"/>
                </a:moveTo>
                <a:lnTo>
                  <a:pt x="1652335" y="37575"/>
                </a:lnTo>
                <a:lnTo>
                  <a:pt x="1688335" y="37575"/>
                </a:lnTo>
                <a:lnTo>
                  <a:pt x="1688335" y="19575"/>
                </a:lnTo>
                <a:close/>
                <a:moveTo>
                  <a:pt x="1600251" y="19575"/>
                </a:moveTo>
                <a:lnTo>
                  <a:pt x="1600251" y="37575"/>
                </a:lnTo>
                <a:lnTo>
                  <a:pt x="1636251" y="37575"/>
                </a:lnTo>
                <a:lnTo>
                  <a:pt x="1636251" y="19575"/>
                </a:lnTo>
                <a:close/>
                <a:moveTo>
                  <a:pt x="1548167" y="19575"/>
                </a:moveTo>
                <a:lnTo>
                  <a:pt x="1548167" y="37575"/>
                </a:lnTo>
                <a:lnTo>
                  <a:pt x="1584167" y="37575"/>
                </a:lnTo>
                <a:lnTo>
                  <a:pt x="1584167" y="19575"/>
                </a:lnTo>
                <a:close/>
                <a:moveTo>
                  <a:pt x="1496083" y="19575"/>
                </a:moveTo>
                <a:lnTo>
                  <a:pt x="1496083" y="37575"/>
                </a:lnTo>
                <a:lnTo>
                  <a:pt x="1532083" y="37575"/>
                </a:lnTo>
                <a:lnTo>
                  <a:pt x="1532083" y="19575"/>
                </a:lnTo>
                <a:close/>
                <a:moveTo>
                  <a:pt x="1443999" y="19575"/>
                </a:moveTo>
                <a:lnTo>
                  <a:pt x="1443999" y="37575"/>
                </a:lnTo>
                <a:lnTo>
                  <a:pt x="1479999" y="37575"/>
                </a:lnTo>
                <a:lnTo>
                  <a:pt x="1479999" y="19575"/>
                </a:lnTo>
                <a:close/>
                <a:moveTo>
                  <a:pt x="1391915" y="19575"/>
                </a:moveTo>
                <a:lnTo>
                  <a:pt x="1391915" y="37575"/>
                </a:lnTo>
                <a:lnTo>
                  <a:pt x="1427915" y="37575"/>
                </a:lnTo>
                <a:lnTo>
                  <a:pt x="1427915" y="19575"/>
                </a:lnTo>
                <a:close/>
                <a:moveTo>
                  <a:pt x="1339831" y="19575"/>
                </a:moveTo>
                <a:lnTo>
                  <a:pt x="1339831" y="37575"/>
                </a:lnTo>
                <a:lnTo>
                  <a:pt x="1375831" y="37575"/>
                </a:lnTo>
                <a:lnTo>
                  <a:pt x="1375831" y="19575"/>
                </a:lnTo>
                <a:close/>
                <a:moveTo>
                  <a:pt x="1287747" y="19575"/>
                </a:moveTo>
                <a:lnTo>
                  <a:pt x="1287747" y="37575"/>
                </a:lnTo>
                <a:lnTo>
                  <a:pt x="1323747" y="37575"/>
                </a:lnTo>
                <a:lnTo>
                  <a:pt x="1323747" y="19575"/>
                </a:lnTo>
                <a:close/>
                <a:moveTo>
                  <a:pt x="1235663" y="19575"/>
                </a:moveTo>
                <a:lnTo>
                  <a:pt x="1235663" y="37575"/>
                </a:lnTo>
                <a:lnTo>
                  <a:pt x="1271663" y="37575"/>
                </a:lnTo>
                <a:lnTo>
                  <a:pt x="1271663" y="19575"/>
                </a:lnTo>
                <a:close/>
                <a:moveTo>
                  <a:pt x="1183579" y="19575"/>
                </a:moveTo>
                <a:lnTo>
                  <a:pt x="1183579" y="37575"/>
                </a:lnTo>
                <a:lnTo>
                  <a:pt x="1219579" y="37575"/>
                </a:lnTo>
                <a:lnTo>
                  <a:pt x="1219579" y="19575"/>
                </a:lnTo>
                <a:close/>
                <a:moveTo>
                  <a:pt x="1131495" y="19575"/>
                </a:moveTo>
                <a:lnTo>
                  <a:pt x="1131495" y="37575"/>
                </a:lnTo>
                <a:lnTo>
                  <a:pt x="1167495" y="37575"/>
                </a:lnTo>
                <a:lnTo>
                  <a:pt x="1167495" y="19575"/>
                </a:lnTo>
                <a:close/>
                <a:moveTo>
                  <a:pt x="1079411" y="19575"/>
                </a:moveTo>
                <a:lnTo>
                  <a:pt x="1079411" y="37575"/>
                </a:lnTo>
                <a:lnTo>
                  <a:pt x="1115411" y="37575"/>
                </a:lnTo>
                <a:lnTo>
                  <a:pt x="1115411" y="19575"/>
                </a:lnTo>
                <a:close/>
                <a:moveTo>
                  <a:pt x="1027327" y="19575"/>
                </a:moveTo>
                <a:lnTo>
                  <a:pt x="1027327" y="37575"/>
                </a:lnTo>
                <a:lnTo>
                  <a:pt x="1063327" y="37575"/>
                </a:lnTo>
                <a:lnTo>
                  <a:pt x="1063327" y="19575"/>
                </a:lnTo>
                <a:close/>
                <a:moveTo>
                  <a:pt x="975243" y="19575"/>
                </a:moveTo>
                <a:lnTo>
                  <a:pt x="975243" y="37575"/>
                </a:lnTo>
                <a:lnTo>
                  <a:pt x="1011243" y="37575"/>
                </a:lnTo>
                <a:lnTo>
                  <a:pt x="1011243" y="19575"/>
                </a:lnTo>
                <a:close/>
                <a:moveTo>
                  <a:pt x="923159" y="19575"/>
                </a:moveTo>
                <a:lnTo>
                  <a:pt x="923159" y="37575"/>
                </a:lnTo>
                <a:lnTo>
                  <a:pt x="959159" y="37575"/>
                </a:lnTo>
                <a:lnTo>
                  <a:pt x="959159" y="19575"/>
                </a:lnTo>
                <a:close/>
                <a:moveTo>
                  <a:pt x="871075" y="19575"/>
                </a:moveTo>
                <a:lnTo>
                  <a:pt x="871075" y="37575"/>
                </a:lnTo>
                <a:lnTo>
                  <a:pt x="907075" y="37575"/>
                </a:lnTo>
                <a:lnTo>
                  <a:pt x="907075" y="19575"/>
                </a:lnTo>
                <a:close/>
                <a:moveTo>
                  <a:pt x="818991" y="19575"/>
                </a:moveTo>
                <a:lnTo>
                  <a:pt x="818991" y="37575"/>
                </a:lnTo>
                <a:lnTo>
                  <a:pt x="854991" y="37575"/>
                </a:lnTo>
                <a:lnTo>
                  <a:pt x="854991" y="19575"/>
                </a:lnTo>
                <a:close/>
                <a:moveTo>
                  <a:pt x="766907" y="19575"/>
                </a:moveTo>
                <a:lnTo>
                  <a:pt x="766907" y="37575"/>
                </a:lnTo>
                <a:lnTo>
                  <a:pt x="802907" y="37575"/>
                </a:lnTo>
                <a:lnTo>
                  <a:pt x="802907" y="19575"/>
                </a:lnTo>
                <a:close/>
                <a:moveTo>
                  <a:pt x="714823" y="19575"/>
                </a:moveTo>
                <a:lnTo>
                  <a:pt x="714823" y="37575"/>
                </a:lnTo>
                <a:lnTo>
                  <a:pt x="750823" y="37575"/>
                </a:lnTo>
                <a:lnTo>
                  <a:pt x="750823" y="19575"/>
                </a:lnTo>
                <a:close/>
                <a:moveTo>
                  <a:pt x="662739" y="19575"/>
                </a:moveTo>
                <a:lnTo>
                  <a:pt x="662739" y="37575"/>
                </a:lnTo>
                <a:lnTo>
                  <a:pt x="698739" y="37575"/>
                </a:lnTo>
                <a:lnTo>
                  <a:pt x="698739" y="19575"/>
                </a:lnTo>
                <a:close/>
                <a:moveTo>
                  <a:pt x="610655" y="19575"/>
                </a:moveTo>
                <a:lnTo>
                  <a:pt x="610655" y="37575"/>
                </a:lnTo>
                <a:lnTo>
                  <a:pt x="646655" y="37575"/>
                </a:lnTo>
                <a:lnTo>
                  <a:pt x="646655" y="19575"/>
                </a:lnTo>
                <a:close/>
                <a:moveTo>
                  <a:pt x="558571" y="19575"/>
                </a:moveTo>
                <a:lnTo>
                  <a:pt x="558571" y="37575"/>
                </a:lnTo>
                <a:lnTo>
                  <a:pt x="594571" y="37575"/>
                </a:lnTo>
                <a:lnTo>
                  <a:pt x="594571" y="19575"/>
                </a:lnTo>
                <a:close/>
                <a:moveTo>
                  <a:pt x="506487" y="19575"/>
                </a:moveTo>
                <a:lnTo>
                  <a:pt x="506487" y="37575"/>
                </a:lnTo>
                <a:lnTo>
                  <a:pt x="542487" y="37575"/>
                </a:lnTo>
                <a:lnTo>
                  <a:pt x="542487" y="19575"/>
                </a:lnTo>
                <a:close/>
                <a:moveTo>
                  <a:pt x="454403" y="19575"/>
                </a:moveTo>
                <a:lnTo>
                  <a:pt x="454403" y="37575"/>
                </a:lnTo>
                <a:lnTo>
                  <a:pt x="490403" y="37575"/>
                </a:lnTo>
                <a:lnTo>
                  <a:pt x="490403" y="19575"/>
                </a:lnTo>
                <a:close/>
                <a:moveTo>
                  <a:pt x="402319" y="19575"/>
                </a:moveTo>
                <a:lnTo>
                  <a:pt x="402319" y="37575"/>
                </a:lnTo>
                <a:lnTo>
                  <a:pt x="438319" y="37575"/>
                </a:lnTo>
                <a:lnTo>
                  <a:pt x="438319" y="19575"/>
                </a:lnTo>
                <a:close/>
                <a:moveTo>
                  <a:pt x="350235" y="19575"/>
                </a:moveTo>
                <a:lnTo>
                  <a:pt x="350235" y="37575"/>
                </a:lnTo>
                <a:lnTo>
                  <a:pt x="386235" y="37575"/>
                </a:lnTo>
                <a:lnTo>
                  <a:pt x="386235" y="19575"/>
                </a:lnTo>
                <a:close/>
                <a:moveTo>
                  <a:pt x="298151" y="19575"/>
                </a:moveTo>
                <a:lnTo>
                  <a:pt x="298151" y="37575"/>
                </a:lnTo>
                <a:lnTo>
                  <a:pt x="334151" y="37575"/>
                </a:lnTo>
                <a:lnTo>
                  <a:pt x="334151" y="19575"/>
                </a:lnTo>
                <a:close/>
                <a:moveTo>
                  <a:pt x="246067" y="19575"/>
                </a:moveTo>
                <a:lnTo>
                  <a:pt x="246067" y="37575"/>
                </a:lnTo>
                <a:lnTo>
                  <a:pt x="282067" y="37575"/>
                </a:lnTo>
                <a:lnTo>
                  <a:pt x="282067" y="19575"/>
                </a:lnTo>
                <a:close/>
                <a:moveTo>
                  <a:pt x="193983" y="19575"/>
                </a:moveTo>
                <a:lnTo>
                  <a:pt x="193983" y="37575"/>
                </a:lnTo>
                <a:lnTo>
                  <a:pt x="229983" y="37575"/>
                </a:lnTo>
                <a:lnTo>
                  <a:pt x="229983" y="19575"/>
                </a:lnTo>
                <a:close/>
                <a:moveTo>
                  <a:pt x="141899" y="19575"/>
                </a:moveTo>
                <a:lnTo>
                  <a:pt x="141899" y="37575"/>
                </a:lnTo>
                <a:lnTo>
                  <a:pt x="177899" y="37575"/>
                </a:lnTo>
                <a:lnTo>
                  <a:pt x="177899" y="19575"/>
                </a:lnTo>
                <a:close/>
                <a:moveTo>
                  <a:pt x="89815" y="19575"/>
                </a:moveTo>
                <a:lnTo>
                  <a:pt x="89815" y="37575"/>
                </a:lnTo>
                <a:lnTo>
                  <a:pt x="125815" y="37575"/>
                </a:lnTo>
                <a:lnTo>
                  <a:pt x="125815" y="19575"/>
                </a:lnTo>
                <a:close/>
                <a:moveTo>
                  <a:pt x="37731" y="19575"/>
                </a:moveTo>
                <a:lnTo>
                  <a:pt x="37731" y="37575"/>
                </a:lnTo>
                <a:lnTo>
                  <a:pt x="73731" y="37575"/>
                </a:lnTo>
                <a:lnTo>
                  <a:pt x="73731" y="19575"/>
                </a:lnTo>
                <a:close/>
                <a:moveTo>
                  <a:pt x="0" y="0"/>
                </a:moveTo>
                <a:lnTo>
                  <a:pt x="1882304" y="0"/>
                </a:lnTo>
                <a:lnTo>
                  <a:pt x="1882304" y="1239158"/>
                </a:lnTo>
                <a:lnTo>
                  <a:pt x="0" y="1239158"/>
                </a:lnTo>
                <a:close/>
              </a:path>
            </a:pathLst>
          </a:custGeom>
          <a:solidFill>
            <a:schemeClr val="bg1">
              <a:lumMod val="65000"/>
            </a:schemeClr>
          </a:solidFill>
        </p:spPr>
        <p:txBody>
          <a:bodyPr rot="0" spcFirstLastPara="0" vertOverflow="overflow" horzOverflow="overflow" vert="horz" wrap="square" lIns="68580" tIns="34290" rIns="68580" bIns="34290" numCol="1" spcCol="0" rtlCol="0" fromWordArt="0" anchor="ctr" anchorCtr="0" forceAA="0" compatLnSpc="1">
            <a:normAutofit/>
          </a:bodyPr>
          <a:lstStyle/>
          <a:p>
            <a:pPr algn="just">
              <a:lnSpc>
                <a:spcPct val="130000"/>
              </a:lnSpc>
            </a:pPr>
            <a:endParaRPr lang="zh-CN" altLang="en-US" sz="1400" b="1" dirty="0" err="1">
              <a:solidFill>
                <a:srgbClr val="FFFFFF"/>
              </a:solidFill>
              <a:latin typeface="微软雅黑" panose="020B0503020204020204" pitchFamily="34" charset="-122"/>
              <a:ea typeface="微软雅黑" panose="020B0503020204020204" pitchFamily="34" charset="-122"/>
            </a:endParaRPr>
          </a:p>
        </p:txBody>
      </p:sp>
      <p:sp>
        <p:nvSpPr>
          <p:cNvPr id="36" name="矩形 40"/>
          <p:cNvSpPr/>
          <p:nvPr>
            <p:custDataLst>
              <p:tags r:id="rId15"/>
            </p:custDataLst>
          </p:nvPr>
        </p:nvSpPr>
        <p:spPr>
          <a:xfrm rot="558310">
            <a:off x="5946140" y="3982085"/>
            <a:ext cx="1791335" cy="440690"/>
          </a:xfrm>
          <a:custGeom>
            <a:avLst/>
            <a:gdLst>
              <a:gd name="connsiteX0" fmla="*/ 0 w 1939924"/>
              <a:gd name="connsiteY0" fmla="*/ 0 h 596900"/>
              <a:gd name="connsiteX1" fmla="*/ 1939924 w 1939924"/>
              <a:gd name="connsiteY1" fmla="*/ 0 h 596900"/>
              <a:gd name="connsiteX2" fmla="*/ 1939924 w 1939924"/>
              <a:gd name="connsiteY2" fmla="*/ 596900 h 596900"/>
              <a:gd name="connsiteX3" fmla="*/ 0 w 1939924"/>
              <a:gd name="connsiteY3" fmla="*/ 596900 h 596900"/>
              <a:gd name="connsiteX4" fmla="*/ 0 w 1939924"/>
              <a:gd name="connsiteY4" fmla="*/ 0 h 596900"/>
              <a:gd name="connsiteX0-1" fmla="*/ 69850 w 1939924"/>
              <a:gd name="connsiteY0-2" fmla="*/ 0 h 600075"/>
              <a:gd name="connsiteX1-3" fmla="*/ 1939924 w 1939924"/>
              <a:gd name="connsiteY1-4" fmla="*/ 3175 h 600075"/>
              <a:gd name="connsiteX2-5" fmla="*/ 1939924 w 1939924"/>
              <a:gd name="connsiteY2-6" fmla="*/ 600075 h 600075"/>
              <a:gd name="connsiteX3-7" fmla="*/ 0 w 1939924"/>
              <a:gd name="connsiteY3-8" fmla="*/ 600075 h 600075"/>
              <a:gd name="connsiteX4-9" fmla="*/ 69850 w 1939924"/>
              <a:gd name="connsiteY4-10" fmla="*/ 0 h 600075"/>
              <a:gd name="connsiteX0-11" fmla="*/ 69850 w 1939924"/>
              <a:gd name="connsiteY0-12" fmla="*/ 0 h 600075"/>
              <a:gd name="connsiteX1-13" fmla="*/ 1873249 w 1939924"/>
              <a:gd name="connsiteY1-14" fmla="*/ 9525 h 600075"/>
              <a:gd name="connsiteX2-15" fmla="*/ 1939924 w 1939924"/>
              <a:gd name="connsiteY2-16" fmla="*/ 600075 h 600075"/>
              <a:gd name="connsiteX3-17" fmla="*/ 0 w 1939924"/>
              <a:gd name="connsiteY3-18" fmla="*/ 600075 h 600075"/>
              <a:gd name="connsiteX4-19" fmla="*/ 69850 w 1939924"/>
              <a:gd name="connsiteY4-20" fmla="*/ 0 h 600075"/>
              <a:gd name="connsiteX0-21" fmla="*/ 69850 w 1939924"/>
              <a:gd name="connsiteY0-22" fmla="*/ 0 h 600075"/>
              <a:gd name="connsiteX1-23" fmla="*/ 1873249 w 1939924"/>
              <a:gd name="connsiteY1-24" fmla="*/ 9525 h 600075"/>
              <a:gd name="connsiteX2-25" fmla="*/ 1939924 w 1939924"/>
              <a:gd name="connsiteY2-26" fmla="*/ 600075 h 600075"/>
              <a:gd name="connsiteX3-27" fmla="*/ 945514 w 1939924"/>
              <a:gd name="connsiteY3-28" fmla="*/ 591186 h 600075"/>
              <a:gd name="connsiteX4-29" fmla="*/ 0 w 1939924"/>
              <a:gd name="connsiteY4-30" fmla="*/ 600075 h 600075"/>
              <a:gd name="connsiteX5" fmla="*/ 69850 w 1939924"/>
              <a:gd name="connsiteY5" fmla="*/ 0 h 600075"/>
              <a:gd name="connsiteX0-31" fmla="*/ 69850 w 1939924"/>
              <a:gd name="connsiteY0-32" fmla="*/ 0 h 600075"/>
              <a:gd name="connsiteX1-33" fmla="*/ 1873249 w 1939924"/>
              <a:gd name="connsiteY1-34" fmla="*/ 9525 h 600075"/>
              <a:gd name="connsiteX2-35" fmla="*/ 1939924 w 1939924"/>
              <a:gd name="connsiteY2-36" fmla="*/ 600075 h 600075"/>
              <a:gd name="connsiteX3-37" fmla="*/ 939164 w 1939924"/>
              <a:gd name="connsiteY3-38" fmla="*/ 527686 h 600075"/>
              <a:gd name="connsiteX4-39" fmla="*/ 0 w 1939924"/>
              <a:gd name="connsiteY4-40" fmla="*/ 600075 h 600075"/>
              <a:gd name="connsiteX5-41" fmla="*/ 69850 w 1939924"/>
              <a:gd name="connsiteY5-42" fmla="*/ 0 h 600075"/>
              <a:gd name="connsiteX0-43" fmla="*/ 69850 w 1939924"/>
              <a:gd name="connsiteY0-44" fmla="*/ 0 h 600075"/>
              <a:gd name="connsiteX1-45" fmla="*/ 1873249 w 1939924"/>
              <a:gd name="connsiteY1-46" fmla="*/ 9525 h 600075"/>
              <a:gd name="connsiteX2-47" fmla="*/ 1939924 w 1939924"/>
              <a:gd name="connsiteY2-48" fmla="*/ 600075 h 600075"/>
              <a:gd name="connsiteX3-49" fmla="*/ 916939 w 1939924"/>
              <a:gd name="connsiteY3-50" fmla="*/ 480061 h 600075"/>
              <a:gd name="connsiteX4-51" fmla="*/ 0 w 1939924"/>
              <a:gd name="connsiteY4-52" fmla="*/ 600075 h 600075"/>
              <a:gd name="connsiteX5-53" fmla="*/ 69850 w 1939924"/>
              <a:gd name="connsiteY5-54" fmla="*/ 0 h 600075"/>
              <a:gd name="connsiteX0-55" fmla="*/ 69850 w 1939924"/>
              <a:gd name="connsiteY0-56" fmla="*/ 0 h 600075"/>
              <a:gd name="connsiteX1-57" fmla="*/ 1873249 w 1939924"/>
              <a:gd name="connsiteY1-58" fmla="*/ 9525 h 600075"/>
              <a:gd name="connsiteX2-59" fmla="*/ 1939924 w 1939924"/>
              <a:gd name="connsiteY2-60" fmla="*/ 600075 h 600075"/>
              <a:gd name="connsiteX3-61" fmla="*/ 916939 w 1939924"/>
              <a:gd name="connsiteY3-62" fmla="*/ 438786 h 600075"/>
              <a:gd name="connsiteX4-63" fmla="*/ 0 w 1939924"/>
              <a:gd name="connsiteY4-64" fmla="*/ 600075 h 600075"/>
              <a:gd name="connsiteX5-65" fmla="*/ 69850 w 1939924"/>
              <a:gd name="connsiteY5-66" fmla="*/ 0 h 600075"/>
              <a:gd name="connsiteX0-67" fmla="*/ 69850 w 1939924"/>
              <a:gd name="connsiteY0-68" fmla="*/ 0 h 600075"/>
              <a:gd name="connsiteX1-69" fmla="*/ 1892299 w 1939924"/>
              <a:gd name="connsiteY1-70" fmla="*/ 9525 h 600075"/>
              <a:gd name="connsiteX2-71" fmla="*/ 1939924 w 1939924"/>
              <a:gd name="connsiteY2-72" fmla="*/ 600075 h 600075"/>
              <a:gd name="connsiteX3-73" fmla="*/ 916939 w 1939924"/>
              <a:gd name="connsiteY3-74" fmla="*/ 438786 h 600075"/>
              <a:gd name="connsiteX4-75" fmla="*/ 0 w 1939924"/>
              <a:gd name="connsiteY4-76" fmla="*/ 600075 h 600075"/>
              <a:gd name="connsiteX5-77" fmla="*/ 69850 w 1939924"/>
              <a:gd name="connsiteY5-78" fmla="*/ 0 h 600075"/>
              <a:gd name="connsiteX0-79" fmla="*/ 50800 w 1939924"/>
              <a:gd name="connsiteY0-80" fmla="*/ 0 h 596900"/>
              <a:gd name="connsiteX1-81" fmla="*/ 1892299 w 1939924"/>
              <a:gd name="connsiteY1-82" fmla="*/ 6350 h 596900"/>
              <a:gd name="connsiteX2-83" fmla="*/ 1939924 w 1939924"/>
              <a:gd name="connsiteY2-84" fmla="*/ 596900 h 596900"/>
              <a:gd name="connsiteX3-85" fmla="*/ 916939 w 1939924"/>
              <a:gd name="connsiteY3-86" fmla="*/ 435611 h 596900"/>
              <a:gd name="connsiteX4-87" fmla="*/ 0 w 1939924"/>
              <a:gd name="connsiteY4-88" fmla="*/ 596900 h 596900"/>
              <a:gd name="connsiteX5-89" fmla="*/ 50800 w 1939924"/>
              <a:gd name="connsiteY5-90" fmla="*/ 0 h 596900"/>
              <a:gd name="connsiteX0-91" fmla="*/ 50800 w 1939924"/>
              <a:gd name="connsiteY0-92" fmla="*/ 0 h 596900"/>
              <a:gd name="connsiteX1-93" fmla="*/ 1892299 w 1939924"/>
              <a:gd name="connsiteY1-94" fmla="*/ 6350 h 596900"/>
              <a:gd name="connsiteX2-95" fmla="*/ 1939924 w 1939924"/>
              <a:gd name="connsiteY2-96" fmla="*/ 596900 h 596900"/>
              <a:gd name="connsiteX3-97" fmla="*/ 916939 w 1939924"/>
              <a:gd name="connsiteY3-98" fmla="*/ 489324 h 596900"/>
              <a:gd name="connsiteX4-99" fmla="*/ 0 w 1939924"/>
              <a:gd name="connsiteY4-100" fmla="*/ 596900 h 596900"/>
              <a:gd name="connsiteX5-101" fmla="*/ 50800 w 1939924"/>
              <a:gd name="connsiteY5-102" fmla="*/ 0 h 596900"/>
            </a:gdLst>
            <a:ahLst/>
            <a:cxnLst>
              <a:cxn ang="0">
                <a:pos x="connsiteX0-91" y="connsiteY0-92"/>
              </a:cxn>
              <a:cxn ang="0">
                <a:pos x="connsiteX1-93" y="connsiteY1-94"/>
              </a:cxn>
              <a:cxn ang="0">
                <a:pos x="connsiteX2-95" y="connsiteY2-96"/>
              </a:cxn>
              <a:cxn ang="0">
                <a:pos x="connsiteX3-97" y="connsiteY3-98"/>
              </a:cxn>
              <a:cxn ang="0">
                <a:pos x="connsiteX4-99" y="connsiteY4-100"/>
              </a:cxn>
              <a:cxn ang="0">
                <a:pos x="connsiteX5-101" y="connsiteY5-102"/>
              </a:cxn>
            </a:cxnLst>
            <a:rect l="l" t="t" r="r" b="b"/>
            <a:pathLst>
              <a:path w="1939924" h="596900">
                <a:moveTo>
                  <a:pt x="50800" y="0"/>
                </a:moveTo>
                <a:lnTo>
                  <a:pt x="1892299" y="6350"/>
                </a:lnTo>
                <a:lnTo>
                  <a:pt x="1939924" y="596900"/>
                </a:lnTo>
                <a:lnTo>
                  <a:pt x="916939" y="489324"/>
                </a:lnTo>
                <a:lnTo>
                  <a:pt x="0" y="596900"/>
                </a:lnTo>
                <a:lnTo>
                  <a:pt x="50800" y="0"/>
                </a:lnTo>
                <a:close/>
              </a:path>
            </a:pathLst>
          </a:custGeom>
          <a:gradFill flip="none" rotWithShape="1">
            <a:gsLst>
              <a:gs pos="0">
                <a:srgbClr val="979A9C">
                  <a:alpha val="30000"/>
                </a:srgbClr>
              </a:gs>
              <a:gs pos="100000">
                <a:srgbClr val="979A9C"/>
              </a:gs>
            </a:gsLst>
            <a:lin ang="16200000" scaled="1"/>
            <a:tileRect/>
          </a:gradFill>
        </p:spPr>
        <p:txBody>
          <a:bodyPr rot="0" spcFirstLastPara="0" vertOverflow="overflow" horzOverflow="overflow" vert="horz" wrap="square" lIns="68580" tIns="34290" rIns="68580" bIns="34290" numCol="1" spcCol="0" rtlCol="0" fromWordArt="0" anchor="ctr" anchorCtr="0" forceAA="0" compatLnSpc="1">
            <a:normAutofit/>
          </a:bodyPr>
          <a:lstStyle/>
          <a:p>
            <a:pPr algn="just">
              <a:lnSpc>
                <a:spcPct val="130000"/>
              </a:lnSpc>
            </a:pPr>
            <a:endParaRPr lang="zh-CN" altLang="en-US" sz="1400" b="1" dirty="0" err="1">
              <a:solidFill>
                <a:srgbClr val="FFFFFF"/>
              </a:solidFill>
              <a:latin typeface="微软雅黑" panose="020B0503020204020204" pitchFamily="34" charset="-122"/>
              <a:ea typeface="微软雅黑" panose="020B0503020204020204" pitchFamily="34" charset="-122"/>
            </a:endParaRPr>
          </a:p>
        </p:txBody>
      </p:sp>
      <p:sp>
        <p:nvSpPr>
          <p:cNvPr id="37" name="任意多边形 36"/>
          <p:cNvSpPr/>
          <p:nvPr>
            <p:custDataLst>
              <p:tags r:id="rId16"/>
            </p:custDataLst>
          </p:nvPr>
        </p:nvSpPr>
        <p:spPr>
          <a:xfrm rot="558310">
            <a:off x="6012815" y="3465195"/>
            <a:ext cx="1767205" cy="939165"/>
          </a:xfrm>
          <a:custGeom>
            <a:avLst/>
            <a:gdLst>
              <a:gd name="connsiteX0" fmla="*/ 1808573 w 1882304"/>
              <a:gd name="connsiteY0" fmla="*/ 19575 h 1239158"/>
              <a:gd name="connsiteX1" fmla="*/ 1808573 w 1882304"/>
              <a:gd name="connsiteY1" fmla="*/ 37575 h 1239158"/>
              <a:gd name="connsiteX2" fmla="*/ 1844573 w 1882304"/>
              <a:gd name="connsiteY2" fmla="*/ 37575 h 1239158"/>
              <a:gd name="connsiteX3" fmla="*/ 1844573 w 1882304"/>
              <a:gd name="connsiteY3" fmla="*/ 19575 h 1239158"/>
              <a:gd name="connsiteX4" fmla="*/ 1756503 w 1882304"/>
              <a:gd name="connsiteY4" fmla="*/ 19575 h 1239158"/>
              <a:gd name="connsiteX5" fmla="*/ 1756503 w 1882304"/>
              <a:gd name="connsiteY5" fmla="*/ 37575 h 1239158"/>
              <a:gd name="connsiteX6" fmla="*/ 1792503 w 1882304"/>
              <a:gd name="connsiteY6" fmla="*/ 37575 h 1239158"/>
              <a:gd name="connsiteX7" fmla="*/ 1792503 w 1882304"/>
              <a:gd name="connsiteY7" fmla="*/ 19575 h 1239158"/>
              <a:gd name="connsiteX8" fmla="*/ 1704419 w 1882304"/>
              <a:gd name="connsiteY8" fmla="*/ 19575 h 1239158"/>
              <a:gd name="connsiteX9" fmla="*/ 1704419 w 1882304"/>
              <a:gd name="connsiteY9" fmla="*/ 37575 h 1239158"/>
              <a:gd name="connsiteX10" fmla="*/ 1740419 w 1882304"/>
              <a:gd name="connsiteY10" fmla="*/ 37575 h 1239158"/>
              <a:gd name="connsiteX11" fmla="*/ 1740419 w 1882304"/>
              <a:gd name="connsiteY11" fmla="*/ 19575 h 1239158"/>
              <a:gd name="connsiteX12" fmla="*/ 1652335 w 1882304"/>
              <a:gd name="connsiteY12" fmla="*/ 19575 h 1239158"/>
              <a:gd name="connsiteX13" fmla="*/ 1652335 w 1882304"/>
              <a:gd name="connsiteY13" fmla="*/ 37575 h 1239158"/>
              <a:gd name="connsiteX14" fmla="*/ 1688335 w 1882304"/>
              <a:gd name="connsiteY14" fmla="*/ 37575 h 1239158"/>
              <a:gd name="connsiteX15" fmla="*/ 1688335 w 1882304"/>
              <a:gd name="connsiteY15" fmla="*/ 19575 h 1239158"/>
              <a:gd name="connsiteX16" fmla="*/ 1600251 w 1882304"/>
              <a:gd name="connsiteY16" fmla="*/ 19575 h 1239158"/>
              <a:gd name="connsiteX17" fmla="*/ 1600251 w 1882304"/>
              <a:gd name="connsiteY17" fmla="*/ 37575 h 1239158"/>
              <a:gd name="connsiteX18" fmla="*/ 1636251 w 1882304"/>
              <a:gd name="connsiteY18" fmla="*/ 37575 h 1239158"/>
              <a:gd name="connsiteX19" fmla="*/ 1636251 w 1882304"/>
              <a:gd name="connsiteY19" fmla="*/ 19575 h 1239158"/>
              <a:gd name="connsiteX20" fmla="*/ 1548167 w 1882304"/>
              <a:gd name="connsiteY20" fmla="*/ 19575 h 1239158"/>
              <a:gd name="connsiteX21" fmla="*/ 1548167 w 1882304"/>
              <a:gd name="connsiteY21" fmla="*/ 37575 h 1239158"/>
              <a:gd name="connsiteX22" fmla="*/ 1584167 w 1882304"/>
              <a:gd name="connsiteY22" fmla="*/ 37575 h 1239158"/>
              <a:gd name="connsiteX23" fmla="*/ 1584167 w 1882304"/>
              <a:gd name="connsiteY23" fmla="*/ 19575 h 1239158"/>
              <a:gd name="connsiteX24" fmla="*/ 1496083 w 1882304"/>
              <a:gd name="connsiteY24" fmla="*/ 19575 h 1239158"/>
              <a:gd name="connsiteX25" fmla="*/ 1496083 w 1882304"/>
              <a:gd name="connsiteY25" fmla="*/ 37575 h 1239158"/>
              <a:gd name="connsiteX26" fmla="*/ 1532083 w 1882304"/>
              <a:gd name="connsiteY26" fmla="*/ 37575 h 1239158"/>
              <a:gd name="connsiteX27" fmla="*/ 1532083 w 1882304"/>
              <a:gd name="connsiteY27" fmla="*/ 19575 h 1239158"/>
              <a:gd name="connsiteX28" fmla="*/ 1443999 w 1882304"/>
              <a:gd name="connsiteY28" fmla="*/ 19575 h 1239158"/>
              <a:gd name="connsiteX29" fmla="*/ 1443999 w 1882304"/>
              <a:gd name="connsiteY29" fmla="*/ 37575 h 1239158"/>
              <a:gd name="connsiteX30" fmla="*/ 1479999 w 1882304"/>
              <a:gd name="connsiteY30" fmla="*/ 37575 h 1239158"/>
              <a:gd name="connsiteX31" fmla="*/ 1479999 w 1882304"/>
              <a:gd name="connsiteY31" fmla="*/ 19575 h 1239158"/>
              <a:gd name="connsiteX32" fmla="*/ 1391915 w 1882304"/>
              <a:gd name="connsiteY32" fmla="*/ 19575 h 1239158"/>
              <a:gd name="connsiteX33" fmla="*/ 1391915 w 1882304"/>
              <a:gd name="connsiteY33" fmla="*/ 37575 h 1239158"/>
              <a:gd name="connsiteX34" fmla="*/ 1427915 w 1882304"/>
              <a:gd name="connsiteY34" fmla="*/ 37575 h 1239158"/>
              <a:gd name="connsiteX35" fmla="*/ 1427915 w 1882304"/>
              <a:gd name="connsiteY35" fmla="*/ 19575 h 1239158"/>
              <a:gd name="connsiteX36" fmla="*/ 1339831 w 1882304"/>
              <a:gd name="connsiteY36" fmla="*/ 19575 h 1239158"/>
              <a:gd name="connsiteX37" fmla="*/ 1339831 w 1882304"/>
              <a:gd name="connsiteY37" fmla="*/ 37575 h 1239158"/>
              <a:gd name="connsiteX38" fmla="*/ 1375831 w 1882304"/>
              <a:gd name="connsiteY38" fmla="*/ 37575 h 1239158"/>
              <a:gd name="connsiteX39" fmla="*/ 1375831 w 1882304"/>
              <a:gd name="connsiteY39" fmla="*/ 19575 h 1239158"/>
              <a:gd name="connsiteX40" fmla="*/ 1287747 w 1882304"/>
              <a:gd name="connsiteY40" fmla="*/ 19575 h 1239158"/>
              <a:gd name="connsiteX41" fmla="*/ 1287747 w 1882304"/>
              <a:gd name="connsiteY41" fmla="*/ 37575 h 1239158"/>
              <a:gd name="connsiteX42" fmla="*/ 1323747 w 1882304"/>
              <a:gd name="connsiteY42" fmla="*/ 37575 h 1239158"/>
              <a:gd name="connsiteX43" fmla="*/ 1323747 w 1882304"/>
              <a:gd name="connsiteY43" fmla="*/ 19575 h 1239158"/>
              <a:gd name="connsiteX44" fmla="*/ 1235663 w 1882304"/>
              <a:gd name="connsiteY44" fmla="*/ 19575 h 1239158"/>
              <a:gd name="connsiteX45" fmla="*/ 1235663 w 1882304"/>
              <a:gd name="connsiteY45" fmla="*/ 37575 h 1239158"/>
              <a:gd name="connsiteX46" fmla="*/ 1271663 w 1882304"/>
              <a:gd name="connsiteY46" fmla="*/ 37575 h 1239158"/>
              <a:gd name="connsiteX47" fmla="*/ 1271663 w 1882304"/>
              <a:gd name="connsiteY47" fmla="*/ 19575 h 1239158"/>
              <a:gd name="connsiteX48" fmla="*/ 1183579 w 1882304"/>
              <a:gd name="connsiteY48" fmla="*/ 19575 h 1239158"/>
              <a:gd name="connsiteX49" fmla="*/ 1183579 w 1882304"/>
              <a:gd name="connsiteY49" fmla="*/ 37575 h 1239158"/>
              <a:gd name="connsiteX50" fmla="*/ 1219579 w 1882304"/>
              <a:gd name="connsiteY50" fmla="*/ 37575 h 1239158"/>
              <a:gd name="connsiteX51" fmla="*/ 1219579 w 1882304"/>
              <a:gd name="connsiteY51" fmla="*/ 19575 h 1239158"/>
              <a:gd name="connsiteX52" fmla="*/ 1131495 w 1882304"/>
              <a:gd name="connsiteY52" fmla="*/ 19575 h 1239158"/>
              <a:gd name="connsiteX53" fmla="*/ 1131495 w 1882304"/>
              <a:gd name="connsiteY53" fmla="*/ 37575 h 1239158"/>
              <a:gd name="connsiteX54" fmla="*/ 1167495 w 1882304"/>
              <a:gd name="connsiteY54" fmla="*/ 37575 h 1239158"/>
              <a:gd name="connsiteX55" fmla="*/ 1167495 w 1882304"/>
              <a:gd name="connsiteY55" fmla="*/ 19575 h 1239158"/>
              <a:gd name="connsiteX56" fmla="*/ 1079411 w 1882304"/>
              <a:gd name="connsiteY56" fmla="*/ 19575 h 1239158"/>
              <a:gd name="connsiteX57" fmla="*/ 1079411 w 1882304"/>
              <a:gd name="connsiteY57" fmla="*/ 37575 h 1239158"/>
              <a:gd name="connsiteX58" fmla="*/ 1115411 w 1882304"/>
              <a:gd name="connsiteY58" fmla="*/ 37575 h 1239158"/>
              <a:gd name="connsiteX59" fmla="*/ 1115411 w 1882304"/>
              <a:gd name="connsiteY59" fmla="*/ 19575 h 1239158"/>
              <a:gd name="connsiteX60" fmla="*/ 1027327 w 1882304"/>
              <a:gd name="connsiteY60" fmla="*/ 19575 h 1239158"/>
              <a:gd name="connsiteX61" fmla="*/ 1027327 w 1882304"/>
              <a:gd name="connsiteY61" fmla="*/ 37575 h 1239158"/>
              <a:gd name="connsiteX62" fmla="*/ 1063327 w 1882304"/>
              <a:gd name="connsiteY62" fmla="*/ 37575 h 1239158"/>
              <a:gd name="connsiteX63" fmla="*/ 1063327 w 1882304"/>
              <a:gd name="connsiteY63" fmla="*/ 19575 h 1239158"/>
              <a:gd name="connsiteX64" fmla="*/ 975243 w 1882304"/>
              <a:gd name="connsiteY64" fmla="*/ 19575 h 1239158"/>
              <a:gd name="connsiteX65" fmla="*/ 975243 w 1882304"/>
              <a:gd name="connsiteY65" fmla="*/ 37575 h 1239158"/>
              <a:gd name="connsiteX66" fmla="*/ 1011243 w 1882304"/>
              <a:gd name="connsiteY66" fmla="*/ 37575 h 1239158"/>
              <a:gd name="connsiteX67" fmla="*/ 1011243 w 1882304"/>
              <a:gd name="connsiteY67" fmla="*/ 19575 h 1239158"/>
              <a:gd name="connsiteX68" fmla="*/ 923159 w 1882304"/>
              <a:gd name="connsiteY68" fmla="*/ 19575 h 1239158"/>
              <a:gd name="connsiteX69" fmla="*/ 923159 w 1882304"/>
              <a:gd name="connsiteY69" fmla="*/ 37575 h 1239158"/>
              <a:gd name="connsiteX70" fmla="*/ 959159 w 1882304"/>
              <a:gd name="connsiteY70" fmla="*/ 37575 h 1239158"/>
              <a:gd name="connsiteX71" fmla="*/ 959159 w 1882304"/>
              <a:gd name="connsiteY71" fmla="*/ 19575 h 1239158"/>
              <a:gd name="connsiteX72" fmla="*/ 871075 w 1882304"/>
              <a:gd name="connsiteY72" fmla="*/ 19575 h 1239158"/>
              <a:gd name="connsiteX73" fmla="*/ 871075 w 1882304"/>
              <a:gd name="connsiteY73" fmla="*/ 37575 h 1239158"/>
              <a:gd name="connsiteX74" fmla="*/ 907075 w 1882304"/>
              <a:gd name="connsiteY74" fmla="*/ 37575 h 1239158"/>
              <a:gd name="connsiteX75" fmla="*/ 907075 w 1882304"/>
              <a:gd name="connsiteY75" fmla="*/ 19575 h 1239158"/>
              <a:gd name="connsiteX76" fmla="*/ 818991 w 1882304"/>
              <a:gd name="connsiteY76" fmla="*/ 19575 h 1239158"/>
              <a:gd name="connsiteX77" fmla="*/ 818991 w 1882304"/>
              <a:gd name="connsiteY77" fmla="*/ 37575 h 1239158"/>
              <a:gd name="connsiteX78" fmla="*/ 854991 w 1882304"/>
              <a:gd name="connsiteY78" fmla="*/ 37575 h 1239158"/>
              <a:gd name="connsiteX79" fmla="*/ 854991 w 1882304"/>
              <a:gd name="connsiteY79" fmla="*/ 19575 h 1239158"/>
              <a:gd name="connsiteX80" fmla="*/ 766907 w 1882304"/>
              <a:gd name="connsiteY80" fmla="*/ 19575 h 1239158"/>
              <a:gd name="connsiteX81" fmla="*/ 766907 w 1882304"/>
              <a:gd name="connsiteY81" fmla="*/ 37575 h 1239158"/>
              <a:gd name="connsiteX82" fmla="*/ 802907 w 1882304"/>
              <a:gd name="connsiteY82" fmla="*/ 37575 h 1239158"/>
              <a:gd name="connsiteX83" fmla="*/ 802907 w 1882304"/>
              <a:gd name="connsiteY83" fmla="*/ 19575 h 1239158"/>
              <a:gd name="connsiteX84" fmla="*/ 714823 w 1882304"/>
              <a:gd name="connsiteY84" fmla="*/ 19575 h 1239158"/>
              <a:gd name="connsiteX85" fmla="*/ 714823 w 1882304"/>
              <a:gd name="connsiteY85" fmla="*/ 37575 h 1239158"/>
              <a:gd name="connsiteX86" fmla="*/ 750823 w 1882304"/>
              <a:gd name="connsiteY86" fmla="*/ 37575 h 1239158"/>
              <a:gd name="connsiteX87" fmla="*/ 750823 w 1882304"/>
              <a:gd name="connsiteY87" fmla="*/ 19575 h 1239158"/>
              <a:gd name="connsiteX88" fmla="*/ 662739 w 1882304"/>
              <a:gd name="connsiteY88" fmla="*/ 19575 h 1239158"/>
              <a:gd name="connsiteX89" fmla="*/ 662739 w 1882304"/>
              <a:gd name="connsiteY89" fmla="*/ 37575 h 1239158"/>
              <a:gd name="connsiteX90" fmla="*/ 698739 w 1882304"/>
              <a:gd name="connsiteY90" fmla="*/ 37575 h 1239158"/>
              <a:gd name="connsiteX91" fmla="*/ 698739 w 1882304"/>
              <a:gd name="connsiteY91" fmla="*/ 19575 h 1239158"/>
              <a:gd name="connsiteX92" fmla="*/ 610655 w 1882304"/>
              <a:gd name="connsiteY92" fmla="*/ 19575 h 1239158"/>
              <a:gd name="connsiteX93" fmla="*/ 610655 w 1882304"/>
              <a:gd name="connsiteY93" fmla="*/ 37575 h 1239158"/>
              <a:gd name="connsiteX94" fmla="*/ 646655 w 1882304"/>
              <a:gd name="connsiteY94" fmla="*/ 37575 h 1239158"/>
              <a:gd name="connsiteX95" fmla="*/ 646655 w 1882304"/>
              <a:gd name="connsiteY95" fmla="*/ 19575 h 1239158"/>
              <a:gd name="connsiteX96" fmla="*/ 558571 w 1882304"/>
              <a:gd name="connsiteY96" fmla="*/ 19575 h 1239158"/>
              <a:gd name="connsiteX97" fmla="*/ 558571 w 1882304"/>
              <a:gd name="connsiteY97" fmla="*/ 37575 h 1239158"/>
              <a:gd name="connsiteX98" fmla="*/ 594571 w 1882304"/>
              <a:gd name="connsiteY98" fmla="*/ 37575 h 1239158"/>
              <a:gd name="connsiteX99" fmla="*/ 594571 w 1882304"/>
              <a:gd name="connsiteY99" fmla="*/ 19575 h 1239158"/>
              <a:gd name="connsiteX100" fmla="*/ 506487 w 1882304"/>
              <a:gd name="connsiteY100" fmla="*/ 19575 h 1239158"/>
              <a:gd name="connsiteX101" fmla="*/ 506487 w 1882304"/>
              <a:gd name="connsiteY101" fmla="*/ 37575 h 1239158"/>
              <a:gd name="connsiteX102" fmla="*/ 542487 w 1882304"/>
              <a:gd name="connsiteY102" fmla="*/ 37575 h 1239158"/>
              <a:gd name="connsiteX103" fmla="*/ 542487 w 1882304"/>
              <a:gd name="connsiteY103" fmla="*/ 19575 h 1239158"/>
              <a:gd name="connsiteX104" fmla="*/ 454403 w 1882304"/>
              <a:gd name="connsiteY104" fmla="*/ 19575 h 1239158"/>
              <a:gd name="connsiteX105" fmla="*/ 454403 w 1882304"/>
              <a:gd name="connsiteY105" fmla="*/ 37575 h 1239158"/>
              <a:gd name="connsiteX106" fmla="*/ 490403 w 1882304"/>
              <a:gd name="connsiteY106" fmla="*/ 37575 h 1239158"/>
              <a:gd name="connsiteX107" fmla="*/ 490403 w 1882304"/>
              <a:gd name="connsiteY107" fmla="*/ 19575 h 1239158"/>
              <a:gd name="connsiteX108" fmla="*/ 402319 w 1882304"/>
              <a:gd name="connsiteY108" fmla="*/ 19575 h 1239158"/>
              <a:gd name="connsiteX109" fmla="*/ 402319 w 1882304"/>
              <a:gd name="connsiteY109" fmla="*/ 37575 h 1239158"/>
              <a:gd name="connsiteX110" fmla="*/ 438319 w 1882304"/>
              <a:gd name="connsiteY110" fmla="*/ 37575 h 1239158"/>
              <a:gd name="connsiteX111" fmla="*/ 438319 w 1882304"/>
              <a:gd name="connsiteY111" fmla="*/ 19575 h 1239158"/>
              <a:gd name="connsiteX112" fmla="*/ 350235 w 1882304"/>
              <a:gd name="connsiteY112" fmla="*/ 19575 h 1239158"/>
              <a:gd name="connsiteX113" fmla="*/ 350235 w 1882304"/>
              <a:gd name="connsiteY113" fmla="*/ 37575 h 1239158"/>
              <a:gd name="connsiteX114" fmla="*/ 386235 w 1882304"/>
              <a:gd name="connsiteY114" fmla="*/ 37575 h 1239158"/>
              <a:gd name="connsiteX115" fmla="*/ 386235 w 1882304"/>
              <a:gd name="connsiteY115" fmla="*/ 19575 h 1239158"/>
              <a:gd name="connsiteX116" fmla="*/ 298151 w 1882304"/>
              <a:gd name="connsiteY116" fmla="*/ 19575 h 1239158"/>
              <a:gd name="connsiteX117" fmla="*/ 298151 w 1882304"/>
              <a:gd name="connsiteY117" fmla="*/ 37575 h 1239158"/>
              <a:gd name="connsiteX118" fmla="*/ 334151 w 1882304"/>
              <a:gd name="connsiteY118" fmla="*/ 37575 h 1239158"/>
              <a:gd name="connsiteX119" fmla="*/ 334151 w 1882304"/>
              <a:gd name="connsiteY119" fmla="*/ 19575 h 1239158"/>
              <a:gd name="connsiteX120" fmla="*/ 246067 w 1882304"/>
              <a:gd name="connsiteY120" fmla="*/ 19575 h 1239158"/>
              <a:gd name="connsiteX121" fmla="*/ 246067 w 1882304"/>
              <a:gd name="connsiteY121" fmla="*/ 37575 h 1239158"/>
              <a:gd name="connsiteX122" fmla="*/ 282067 w 1882304"/>
              <a:gd name="connsiteY122" fmla="*/ 37575 h 1239158"/>
              <a:gd name="connsiteX123" fmla="*/ 282067 w 1882304"/>
              <a:gd name="connsiteY123" fmla="*/ 19575 h 1239158"/>
              <a:gd name="connsiteX124" fmla="*/ 193983 w 1882304"/>
              <a:gd name="connsiteY124" fmla="*/ 19575 h 1239158"/>
              <a:gd name="connsiteX125" fmla="*/ 193983 w 1882304"/>
              <a:gd name="connsiteY125" fmla="*/ 37575 h 1239158"/>
              <a:gd name="connsiteX126" fmla="*/ 229983 w 1882304"/>
              <a:gd name="connsiteY126" fmla="*/ 37575 h 1239158"/>
              <a:gd name="connsiteX127" fmla="*/ 229983 w 1882304"/>
              <a:gd name="connsiteY127" fmla="*/ 19575 h 1239158"/>
              <a:gd name="connsiteX128" fmla="*/ 141899 w 1882304"/>
              <a:gd name="connsiteY128" fmla="*/ 19575 h 1239158"/>
              <a:gd name="connsiteX129" fmla="*/ 141899 w 1882304"/>
              <a:gd name="connsiteY129" fmla="*/ 37575 h 1239158"/>
              <a:gd name="connsiteX130" fmla="*/ 177899 w 1882304"/>
              <a:gd name="connsiteY130" fmla="*/ 37575 h 1239158"/>
              <a:gd name="connsiteX131" fmla="*/ 177899 w 1882304"/>
              <a:gd name="connsiteY131" fmla="*/ 19575 h 1239158"/>
              <a:gd name="connsiteX132" fmla="*/ 89815 w 1882304"/>
              <a:gd name="connsiteY132" fmla="*/ 19575 h 1239158"/>
              <a:gd name="connsiteX133" fmla="*/ 89815 w 1882304"/>
              <a:gd name="connsiteY133" fmla="*/ 37575 h 1239158"/>
              <a:gd name="connsiteX134" fmla="*/ 125815 w 1882304"/>
              <a:gd name="connsiteY134" fmla="*/ 37575 h 1239158"/>
              <a:gd name="connsiteX135" fmla="*/ 125815 w 1882304"/>
              <a:gd name="connsiteY135" fmla="*/ 19575 h 1239158"/>
              <a:gd name="connsiteX136" fmla="*/ 37731 w 1882304"/>
              <a:gd name="connsiteY136" fmla="*/ 19575 h 1239158"/>
              <a:gd name="connsiteX137" fmla="*/ 37731 w 1882304"/>
              <a:gd name="connsiteY137" fmla="*/ 37575 h 1239158"/>
              <a:gd name="connsiteX138" fmla="*/ 73731 w 1882304"/>
              <a:gd name="connsiteY138" fmla="*/ 37575 h 1239158"/>
              <a:gd name="connsiteX139" fmla="*/ 73731 w 1882304"/>
              <a:gd name="connsiteY139" fmla="*/ 19575 h 1239158"/>
              <a:gd name="connsiteX140" fmla="*/ 0 w 1882304"/>
              <a:gd name="connsiteY140" fmla="*/ 0 h 1239158"/>
              <a:gd name="connsiteX141" fmla="*/ 1882304 w 1882304"/>
              <a:gd name="connsiteY141" fmla="*/ 0 h 1239158"/>
              <a:gd name="connsiteX142" fmla="*/ 1882304 w 1882304"/>
              <a:gd name="connsiteY142" fmla="*/ 1239158 h 1239158"/>
              <a:gd name="connsiteX143" fmla="*/ 0 w 1882304"/>
              <a:gd name="connsiteY143" fmla="*/ 1239158 h 123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882304" h="1239158">
                <a:moveTo>
                  <a:pt x="1808573" y="19575"/>
                </a:moveTo>
                <a:lnTo>
                  <a:pt x="1808573" y="37575"/>
                </a:lnTo>
                <a:lnTo>
                  <a:pt x="1844573" y="37575"/>
                </a:lnTo>
                <a:lnTo>
                  <a:pt x="1844573" y="19575"/>
                </a:lnTo>
                <a:close/>
                <a:moveTo>
                  <a:pt x="1756503" y="19575"/>
                </a:moveTo>
                <a:lnTo>
                  <a:pt x="1756503" y="37575"/>
                </a:lnTo>
                <a:lnTo>
                  <a:pt x="1792503" y="37575"/>
                </a:lnTo>
                <a:lnTo>
                  <a:pt x="1792503" y="19575"/>
                </a:lnTo>
                <a:close/>
                <a:moveTo>
                  <a:pt x="1704419" y="19575"/>
                </a:moveTo>
                <a:lnTo>
                  <a:pt x="1704419" y="37575"/>
                </a:lnTo>
                <a:lnTo>
                  <a:pt x="1740419" y="37575"/>
                </a:lnTo>
                <a:lnTo>
                  <a:pt x="1740419" y="19575"/>
                </a:lnTo>
                <a:close/>
                <a:moveTo>
                  <a:pt x="1652335" y="19575"/>
                </a:moveTo>
                <a:lnTo>
                  <a:pt x="1652335" y="37575"/>
                </a:lnTo>
                <a:lnTo>
                  <a:pt x="1688335" y="37575"/>
                </a:lnTo>
                <a:lnTo>
                  <a:pt x="1688335" y="19575"/>
                </a:lnTo>
                <a:close/>
                <a:moveTo>
                  <a:pt x="1600251" y="19575"/>
                </a:moveTo>
                <a:lnTo>
                  <a:pt x="1600251" y="37575"/>
                </a:lnTo>
                <a:lnTo>
                  <a:pt x="1636251" y="37575"/>
                </a:lnTo>
                <a:lnTo>
                  <a:pt x="1636251" y="19575"/>
                </a:lnTo>
                <a:close/>
                <a:moveTo>
                  <a:pt x="1548167" y="19575"/>
                </a:moveTo>
                <a:lnTo>
                  <a:pt x="1548167" y="37575"/>
                </a:lnTo>
                <a:lnTo>
                  <a:pt x="1584167" y="37575"/>
                </a:lnTo>
                <a:lnTo>
                  <a:pt x="1584167" y="19575"/>
                </a:lnTo>
                <a:close/>
                <a:moveTo>
                  <a:pt x="1496083" y="19575"/>
                </a:moveTo>
                <a:lnTo>
                  <a:pt x="1496083" y="37575"/>
                </a:lnTo>
                <a:lnTo>
                  <a:pt x="1532083" y="37575"/>
                </a:lnTo>
                <a:lnTo>
                  <a:pt x="1532083" y="19575"/>
                </a:lnTo>
                <a:close/>
                <a:moveTo>
                  <a:pt x="1443999" y="19575"/>
                </a:moveTo>
                <a:lnTo>
                  <a:pt x="1443999" y="37575"/>
                </a:lnTo>
                <a:lnTo>
                  <a:pt x="1479999" y="37575"/>
                </a:lnTo>
                <a:lnTo>
                  <a:pt x="1479999" y="19575"/>
                </a:lnTo>
                <a:close/>
                <a:moveTo>
                  <a:pt x="1391915" y="19575"/>
                </a:moveTo>
                <a:lnTo>
                  <a:pt x="1391915" y="37575"/>
                </a:lnTo>
                <a:lnTo>
                  <a:pt x="1427915" y="37575"/>
                </a:lnTo>
                <a:lnTo>
                  <a:pt x="1427915" y="19575"/>
                </a:lnTo>
                <a:close/>
                <a:moveTo>
                  <a:pt x="1339831" y="19575"/>
                </a:moveTo>
                <a:lnTo>
                  <a:pt x="1339831" y="37575"/>
                </a:lnTo>
                <a:lnTo>
                  <a:pt x="1375831" y="37575"/>
                </a:lnTo>
                <a:lnTo>
                  <a:pt x="1375831" y="19575"/>
                </a:lnTo>
                <a:close/>
                <a:moveTo>
                  <a:pt x="1287747" y="19575"/>
                </a:moveTo>
                <a:lnTo>
                  <a:pt x="1287747" y="37575"/>
                </a:lnTo>
                <a:lnTo>
                  <a:pt x="1323747" y="37575"/>
                </a:lnTo>
                <a:lnTo>
                  <a:pt x="1323747" y="19575"/>
                </a:lnTo>
                <a:close/>
                <a:moveTo>
                  <a:pt x="1235663" y="19575"/>
                </a:moveTo>
                <a:lnTo>
                  <a:pt x="1235663" y="37575"/>
                </a:lnTo>
                <a:lnTo>
                  <a:pt x="1271663" y="37575"/>
                </a:lnTo>
                <a:lnTo>
                  <a:pt x="1271663" y="19575"/>
                </a:lnTo>
                <a:close/>
                <a:moveTo>
                  <a:pt x="1183579" y="19575"/>
                </a:moveTo>
                <a:lnTo>
                  <a:pt x="1183579" y="37575"/>
                </a:lnTo>
                <a:lnTo>
                  <a:pt x="1219579" y="37575"/>
                </a:lnTo>
                <a:lnTo>
                  <a:pt x="1219579" y="19575"/>
                </a:lnTo>
                <a:close/>
                <a:moveTo>
                  <a:pt x="1131495" y="19575"/>
                </a:moveTo>
                <a:lnTo>
                  <a:pt x="1131495" y="37575"/>
                </a:lnTo>
                <a:lnTo>
                  <a:pt x="1167495" y="37575"/>
                </a:lnTo>
                <a:lnTo>
                  <a:pt x="1167495" y="19575"/>
                </a:lnTo>
                <a:close/>
                <a:moveTo>
                  <a:pt x="1079411" y="19575"/>
                </a:moveTo>
                <a:lnTo>
                  <a:pt x="1079411" y="37575"/>
                </a:lnTo>
                <a:lnTo>
                  <a:pt x="1115411" y="37575"/>
                </a:lnTo>
                <a:lnTo>
                  <a:pt x="1115411" y="19575"/>
                </a:lnTo>
                <a:close/>
                <a:moveTo>
                  <a:pt x="1027327" y="19575"/>
                </a:moveTo>
                <a:lnTo>
                  <a:pt x="1027327" y="37575"/>
                </a:lnTo>
                <a:lnTo>
                  <a:pt x="1063327" y="37575"/>
                </a:lnTo>
                <a:lnTo>
                  <a:pt x="1063327" y="19575"/>
                </a:lnTo>
                <a:close/>
                <a:moveTo>
                  <a:pt x="975243" y="19575"/>
                </a:moveTo>
                <a:lnTo>
                  <a:pt x="975243" y="37575"/>
                </a:lnTo>
                <a:lnTo>
                  <a:pt x="1011243" y="37575"/>
                </a:lnTo>
                <a:lnTo>
                  <a:pt x="1011243" y="19575"/>
                </a:lnTo>
                <a:close/>
                <a:moveTo>
                  <a:pt x="923159" y="19575"/>
                </a:moveTo>
                <a:lnTo>
                  <a:pt x="923159" y="37575"/>
                </a:lnTo>
                <a:lnTo>
                  <a:pt x="959159" y="37575"/>
                </a:lnTo>
                <a:lnTo>
                  <a:pt x="959159" y="19575"/>
                </a:lnTo>
                <a:close/>
                <a:moveTo>
                  <a:pt x="871075" y="19575"/>
                </a:moveTo>
                <a:lnTo>
                  <a:pt x="871075" y="37575"/>
                </a:lnTo>
                <a:lnTo>
                  <a:pt x="907075" y="37575"/>
                </a:lnTo>
                <a:lnTo>
                  <a:pt x="907075" y="19575"/>
                </a:lnTo>
                <a:close/>
                <a:moveTo>
                  <a:pt x="818991" y="19575"/>
                </a:moveTo>
                <a:lnTo>
                  <a:pt x="818991" y="37575"/>
                </a:lnTo>
                <a:lnTo>
                  <a:pt x="854991" y="37575"/>
                </a:lnTo>
                <a:lnTo>
                  <a:pt x="854991" y="19575"/>
                </a:lnTo>
                <a:close/>
                <a:moveTo>
                  <a:pt x="766907" y="19575"/>
                </a:moveTo>
                <a:lnTo>
                  <a:pt x="766907" y="37575"/>
                </a:lnTo>
                <a:lnTo>
                  <a:pt x="802907" y="37575"/>
                </a:lnTo>
                <a:lnTo>
                  <a:pt x="802907" y="19575"/>
                </a:lnTo>
                <a:close/>
                <a:moveTo>
                  <a:pt x="714823" y="19575"/>
                </a:moveTo>
                <a:lnTo>
                  <a:pt x="714823" y="37575"/>
                </a:lnTo>
                <a:lnTo>
                  <a:pt x="750823" y="37575"/>
                </a:lnTo>
                <a:lnTo>
                  <a:pt x="750823" y="19575"/>
                </a:lnTo>
                <a:close/>
                <a:moveTo>
                  <a:pt x="662739" y="19575"/>
                </a:moveTo>
                <a:lnTo>
                  <a:pt x="662739" y="37575"/>
                </a:lnTo>
                <a:lnTo>
                  <a:pt x="698739" y="37575"/>
                </a:lnTo>
                <a:lnTo>
                  <a:pt x="698739" y="19575"/>
                </a:lnTo>
                <a:close/>
                <a:moveTo>
                  <a:pt x="610655" y="19575"/>
                </a:moveTo>
                <a:lnTo>
                  <a:pt x="610655" y="37575"/>
                </a:lnTo>
                <a:lnTo>
                  <a:pt x="646655" y="37575"/>
                </a:lnTo>
                <a:lnTo>
                  <a:pt x="646655" y="19575"/>
                </a:lnTo>
                <a:close/>
                <a:moveTo>
                  <a:pt x="558571" y="19575"/>
                </a:moveTo>
                <a:lnTo>
                  <a:pt x="558571" y="37575"/>
                </a:lnTo>
                <a:lnTo>
                  <a:pt x="594571" y="37575"/>
                </a:lnTo>
                <a:lnTo>
                  <a:pt x="594571" y="19575"/>
                </a:lnTo>
                <a:close/>
                <a:moveTo>
                  <a:pt x="506487" y="19575"/>
                </a:moveTo>
                <a:lnTo>
                  <a:pt x="506487" y="37575"/>
                </a:lnTo>
                <a:lnTo>
                  <a:pt x="542487" y="37575"/>
                </a:lnTo>
                <a:lnTo>
                  <a:pt x="542487" y="19575"/>
                </a:lnTo>
                <a:close/>
                <a:moveTo>
                  <a:pt x="454403" y="19575"/>
                </a:moveTo>
                <a:lnTo>
                  <a:pt x="454403" y="37575"/>
                </a:lnTo>
                <a:lnTo>
                  <a:pt x="490403" y="37575"/>
                </a:lnTo>
                <a:lnTo>
                  <a:pt x="490403" y="19575"/>
                </a:lnTo>
                <a:close/>
                <a:moveTo>
                  <a:pt x="402319" y="19575"/>
                </a:moveTo>
                <a:lnTo>
                  <a:pt x="402319" y="37575"/>
                </a:lnTo>
                <a:lnTo>
                  <a:pt x="438319" y="37575"/>
                </a:lnTo>
                <a:lnTo>
                  <a:pt x="438319" y="19575"/>
                </a:lnTo>
                <a:close/>
                <a:moveTo>
                  <a:pt x="350235" y="19575"/>
                </a:moveTo>
                <a:lnTo>
                  <a:pt x="350235" y="37575"/>
                </a:lnTo>
                <a:lnTo>
                  <a:pt x="386235" y="37575"/>
                </a:lnTo>
                <a:lnTo>
                  <a:pt x="386235" y="19575"/>
                </a:lnTo>
                <a:close/>
                <a:moveTo>
                  <a:pt x="298151" y="19575"/>
                </a:moveTo>
                <a:lnTo>
                  <a:pt x="298151" y="37575"/>
                </a:lnTo>
                <a:lnTo>
                  <a:pt x="334151" y="37575"/>
                </a:lnTo>
                <a:lnTo>
                  <a:pt x="334151" y="19575"/>
                </a:lnTo>
                <a:close/>
                <a:moveTo>
                  <a:pt x="246067" y="19575"/>
                </a:moveTo>
                <a:lnTo>
                  <a:pt x="246067" y="37575"/>
                </a:lnTo>
                <a:lnTo>
                  <a:pt x="282067" y="37575"/>
                </a:lnTo>
                <a:lnTo>
                  <a:pt x="282067" y="19575"/>
                </a:lnTo>
                <a:close/>
                <a:moveTo>
                  <a:pt x="193983" y="19575"/>
                </a:moveTo>
                <a:lnTo>
                  <a:pt x="193983" y="37575"/>
                </a:lnTo>
                <a:lnTo>
                  <a:pt x="229983" y="37575"/>
                </a:lnTo>
                <a:lnTo>
                  <a:pt x="229983" y="19575"/>
                </a:lnTo>
                <a:close/>
                <a:moveTo>
                  <a:pt x="141899" y="19575"/>
                </a:moveTo>
                <a:lnTo>
                  <a:pt x="141899" y="37575"/>
                </a:lnTo>
                <a:lnTo>
                  <a:pt x="177899" y="37575"/>
                </a:lnTo>
                <a:lnTo>
                  <a:pt x="177899" y="19575"/>
                </a:lnTo>
                <a:close/>
                <a:moveTo>
                  <a:pt x="89815" y="19575"/>
                </a:moveTo>
                <a:lnTo>
                  <a:pt x="89815" y="37575"/>
                </a:lnTo>
                <a:lnTo>
                  <a:pt x="125815" y="37575"/>
                </a:lnTo>
                <a:lnTo>
                  <a:pt x="125815" y="19575"/>
                </a:lnTo>
                <a:close/>
                <a:moveTo>
                  <a:pt x="37731" y="19575"/>
                </a:moveTo>
                <a:lnTo>
                  <a:pt x="37731" y="37575"/>
                </a:lnTo>
                <a:lnTo>
                  <a:pt x="73731" y="37575"/>
                </a:lnTo>
                <a:lnTo>
                  <a:pt x="73731" y="19575"/>
                </a:lnTo>
                <a:close/>
                <a:moveTo>
                  <a:pt x="0" y="0"/>
                </a:moveTo>
                <a:lnTo>
                  <a:pt x="1882304" y="0"/>
                </a:lnTo>
                <a:lnTo>
                  <a:pt x="1882304" y="1239158"/>
                </a:lnTo>
                <a:lnTo>
                  <a:pt x="0" y="1239158"/>
                </a:lnTo>
                <a:close/>
              </a:path>
            </a:pathLst>
          </a:custGeom>
          <a:solidFill>
            <a:schemeClr val="bg1"/>
          </a:solidFill>
        </p:spPr>
        <p:txBody>
          <a:bodyPr rot="0" spcFirstLastPara="0" vertOverflow="overflow" horzOverflow="overflow" vert="horz" wrap="square" lIns="68580" tIns="34290" rIns="68580" bIns="34290" numCol="1" spcCol="0" rtlCol="0" fromWordArt="0" anchor="ctr" anchorCtr="0" forceAA="0" compatLnSpc="1">
            <a:normAutofit/>
          </a:bodyPr>
          <a:lstStyle/>
          <a:p>
            <a:pPr marL="0" lvl="0" indent="0" algn="just">
              <a:lnSpc>
                <a:spcPct val="130000"/>
              </a:lnSpc>
              <a:spcBef>
                <a:spcPts val="0"/>
              </a:spcBef>
              <a:spcAft>
                <a:spcPts val="0"/>
              </a:spcAft>
              <a:buSzPct val="100000"/>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rPr>
              <a:t>实现事故为0的目标</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cs typeface="微软雅黑" panose="020B0503020204020204" pitchFamily="34" charset="-122"/>
            </a:endParaRPr>
          </a:p>
        </p:txBody>
      </p:sp>
    </p:spTree>
    <p:custDataLst>
      <p:tags r:id="rId17"/>
    </p:custDataLst>
  </p:cSld>
  <p:clrMapOvr>
    <a:masterClrMapping/>
  </p:clrMapOvr>
  <p:transition advTm="0">
    <p:wipe dir="d"/>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935" y="853440"/>
            <a:ext cx="3416300"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5、危险预知，追求“0事故”</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4" name="图片 3"/>
          <p:cNvPicPr>
            <a:picLocks noChangeAspect="1"/>
          </p:cNvPicPr>
          <p:nvPr/>
        </p:nvPicPr>
        <p:blipFill>
          <a:blip r:embed="rId1"/>
          <a:stretch>
            <a:fillRect/>
          </a:stretch>
        </p:blipFill>
        <p:spPr>
          <a:xfrm>
            <a:off x="2171700" y="1276350"/>
            <a:ext cx="4296410" cy="3598545"/>
          </a:xfrm>
          <a:prstGeom prst="rect">
            <a:avLst/>
          </a:prstGeom>
        </p:spPr>
      </p:pic>
    </p:spTree>
  </p:cSld>
  <p:clrMapOvr>
    <a:masterClrMapping/>
  </p:clrMapOvr>
  <p:transition advTm="0">
    <p:wipe dir="d"/>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935" y="814070"/>
            <a:ext cx="3416300" cy="337185"/>
          </a:xfrm>
          <a:prstGeom prst="rect">
            <a:avLst/>
          </a:prstGeom>
          <a:noFill/>
        </p:spPr>
        <p:txBody>
          <a:bodyPr wrap="square" rtlCol="0" anchor="t">
            <a:spAutoFit/>
          </a:bodyPr>
          <a:lstStyle/>
          <a:p>
            <a:pPr algn="l"/>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5、危险预知，追求“0事故”</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94620" name="AutoShape 5"/>
          <p:cNvSpPr>
            <a:spLocks noChangeArrowheads="1"/>
          </p:cNvSpPr>
          <p:nvPr/>
        </p:nvSpPr>
        <p:spPr bwMode="auto">
          <a:xfrm>
            <a:off x="2332990" y="1753235"/>
            <a:ext cx="655955" cy="2541905"/>
          </a:xfrm>
          <a:prstGeom prst="downArrow">
            <a:avLst>
              <a:gd name="adj1" fmla="val 58333"/>
              <a:gd name="adj2" fmla="val 41943"/>
            </a:avLst>
          </a:prstGeom>
          <a:solidFill>
            <a:schemeClr val="bg1">
              <a:lumMod val="65000"/>
            </a:schemeClr>
          </a:solidFill>
          <a:ln w="9525">
            <a:noFill/>
            <a:miter lim="800000"/>
          </a:ln>
        </p:spPr>
        <p:txBody>
          <a:bodyPr vert="eaVert" wrap="none" anchor="ctr"/>
          <a:lstStyle/>
          <a:p>
            <a:endParaRPr lang="zh-CN" altLang="en-US" sz="120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94621" name="AutoShape 6"/>
          <p:cNvSpPr>
            <a:spLocks noChangeArrowheads="1"/>
          </p:cNvSpPr>
          <p:nvPr/>
        </p:nvSpPr>
        <p:spPr bwMode="auto">
          <a:xfrm>
            <a:off x="3797300" y="1409065"/>
            <a:ext cx="728980" cy="301625"/>
          </a:xfrm>
          <a:custGeom>
            <a:avLst/>
            <a:gdLst>
              <a:gd name="T0" fmla="*/ 8 w 21600"/>
              <a:gd name="T1" fmla="*/ 0 h 21600"/>
              <a:gd name="T2" fmla="*/ 0 w 21600"/>
              <a:gd name="T3" fmla="*/ 3 h 21600"/>
              <a:gd name="T4" fmla="*/ 8 w 21600"/>
              <a:gd name="T5" fmla="*/ 5 h 21600"/>
              <a:gd name="T6" fmla="*/ 11 w 21600"/>
              <a:gd name="T7" fmla="*/ 3 h 21600"/>
              <a:gd name="T8" fmla="*/ 17694720 60000 65536"/>
              <a:gd name="T9" fmla="*/ 11796480 60000 65536"/>
              <a:gd name="T10" fmla="*/ 5898240 60000 65536"/>
              <a:gd name="T11" fmla="*/ 0 60000 65536"/>
              <a:gd name="T12" fmla="*/ 3375 w 21600"/>
              <a:gd name="T13" fmla="*/ 5464 h 21600"/>
              <a:gd name="T14" fmla="*/ 18810 w 21600"/>
              <a:gd name="T15" fmla="*/ 16136 h 21600"/>
            </a:gdLst>
            <a:ahLst/>
            <a:cxnLst>
              <a:cxn ang="T8">
                <a:pos x="T0" y="T1"/>
              </a:cxn>
              <a:cxn ang="T9">
                <a:pos x="T2" y="T3"/>
              </a:cxn>
              <a:cxn ang="T10">
                <a:pos x="T4" y="T5"/>
              </a:cxn>
              <a:cxn ang="T11">
                <a:pos x="T6" y="T7"/>
              </a:cxn>
            </a:cxnLst>
            <a:rect l="T12" t="T13" r="T14" b="T15"/>
            <a:pathLst>
              <a:path w="21600" h="21600">
                <a:moveTo>
                  <a:pt x="15995" y="0"/>
                </a:moveTo>
                <a:lnTo>
                  <a:pt x="15995" y="5464"/>
                </a:lnTo>
                <a:lnTo>
                  <a:pt x="3375" y="5464"/>
                </a:lnTo>
                <a:lnTo>
                  <a:pt x="3375" y="16136"/>
                </a:lnTo>
                <a:lnTo>
                  <a:pt x="15995" y="16136"/>
                </a:lnTo>
                <a:lnTo>
                  <a:pt x="15995" y="21600"/>
                </a:lnTo>
                <a:lnTo>
                  <a:pt x="21600" y="10800"/>
                </a:lnTo>
                <a:close/>
              </a:path>
              <a:path w="21600" h="21600">
                <a:moveTo>
                  <a:pt x="1350" y="5464"/>
                </a:moveTo>
                <a:lnTo>
                  <a:pt x="1350" y="16136"/>
                </a:lnTo>
                <a:lnTo>
                  <a:pt x="2700" y="16136"/>
                </a:lnTo>
                <a:lnTo>
                  <a:pt x="2700" y="5464"/>
                </a:lnTo>
                <a:close/>
              </a:path>
              <a:path w="21600" h="21600">
                <a:moveTo>
                  <a:pt x="0" y="5464"/>
                </a:moveTo>
                <a:lnTo>
                  <a:pt x="0" y="16136"/>
                </a:lnTo>
                <a:lnTo>
                  <a:pt x="675" y="16136"/>
                </a:lnTo>
                <a:lnTo>
                  <a:pt x="675" y="5464"/>
                </a:lnTo>
                <a:close/>
              </a:path>
            </a:pathLst>
          </a:custGeom>
          <a:solidFill>
            <a:schemeClr val="bg1">
              <a:lumMod val="65000"/>
            </a:schemeClr>
          </a:solidFill>
          <a:ln w="9525">
            <a:noFill/>
            <a:miter lim="800000"/>
          </a:ln>
        </p:spPr>
        <p:txBody>
          <a:bodyPr wrap="none" anchor="ctr"/>
          <a:lstStyle/>
          <a:p>
            <a:endParaRPr lang="zh-CN" altLang="en-US" sz="1200">
              <a:latin typeface="微软雅黑" panose="020B0503020204020204" pitchFamily="34" charset="-122"/>
              <a:ea typeface="微软雅黑" panose="020B0503020204020204" pitchFamily="34" charset="-122"/>
            </a:endParaRPr>
          </a:p>
        </p:txBody>
      </p:sp>
      <p:sp>
        <p:nvSpPr>
          <p:cNvPr id="494622" name="Rectangle 7"/>
          <p:cNvSpPr>
            <a:spLocks noChangeArrowheads="1"/>
          </p:cNvSpPr>
          <p:nvPr/>
        </p:nvSpPr>
        <p:spPr bwMode="auto">
          <a:xfrm>
            <a:off x="1648460" y="1409065"/>
            <a:ext cx="2075815" cy="344805"/>
          </a:xfrm>
          <a:prstGeom prst="rect">
            <a:avLst/>
          </a:prstGeom>
          <a:solidFill>
            <a:srgbClr val="C00000"/>
          </a:solidFill>
          <a:ln w="12700">
            <a:noFill/>
            <a:miter lim="800000"/>
          </a:ln>
        </p:spPr>
        <p:txBody>
          <a:bodyPr wrap="none" lIns="90488" tIns="44450" rIns="90488" bIns="44450" anchor="ctr"/>
          <a:lstStyle/>
          <a:p>
            <a:pPr algn="ct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作业准备确认</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94623" name="Rectangle 8"/>
          <p:cNvSpPr>
            <a:spLocks noChangeArrowheads="1"/>
          </p:cNvSpPr>
          <p:nvPr/>
        </p:nvSpPr>
        <p:spPr bwMode="auto">
          <a:xfrm>
            <a:off x="1648460" y="2141220"/>
            <a:ext cx="2075815" cy="344805"/>
          </a:xfrm>
          <a:prstGeom prst="rect">
            <a:avLst/>
          </a:prstGeom>
          <a:solidFill>
            <a:srgbClr val="C00000"/>
          </a:solidFill>
          <a:ln w="12700">
            <a:noFill/>
            <a:miter lim="800000"/>
          </a:ln>
        </p:spPr>
        <p:txBody>
          <a:bodyPr wrap="none" lIns="90488" tIns="44450" rIns="90488" bIns="44450" anchor="ctr"/>
          <a:lstStyle/>
          <a:p>
            <a:pPr algn="ct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作业方法确认</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94624" name="Rectangle 9"/>
          <p:cNvSpPr>
            <a:spLocks noChangeArrowheads="1"/>
          </p:cNvSpPr>
          <p:nvPr/>
        </p:nvSpPr>
        <p:spPr bwMode="auto">
          <a:xfrm>
            <a:off x="1648460" y="2873375"/>
            <a:ext cx="2075815" cy="344805"/>
          </a:xfrm>
          <a:prstGeom prst="rect">
            <a:avLst/>
          </a:prstGeom>
          <a:solidFill>
            <a:srgbClr val="C00000"/>
          </a:solidFill>
          <a:ln w="12700">
            <a:noFill/>
            <a:miter lim="800000"/>
          </a:ln>
        </p:spPr>
        <p:txBody>
          <a:bodyPr wrap="none" lIns="90488" tIns="44450" rIns="90488" bIns="44450" anchor="ctr"/>
          <a:lstStyle/>
          <a:p>
            <a:pPr algn="ct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设备运行确认</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94625" name="Rectangle 10"/>
          <p:cNvSpPr>
            <a:spLocks noChangeArrowheads="1"/>
          </p:cNvSpPr>
          <p:nvPr/>
        </p:nvSpPr>
        <p:spPr bwMode="auto">
          <a:xfrm>
            <a:off x="1648460" y="3606165"/>
            <a:ext cx="2075815" cy="344805"/>
          </a:xfrm>
          <a:prstGeom prst="rect">
            <a:avLst/>
          </a:prstGeom>
          <a:solidFill>
            <a:srgbClr val="C00000"/>
          </a:solidFill>
          <a:ln w="12700">
            <a:noFill/>
            <a:miter lim="800000"/>
          </a:ln>
        </p:spPr>
        <p:txBody>
          <a:bodyPr wrap="none" lIns="90488" tIns="44450" rIns="90488" bIns="44450" anchor="ctr"/>
          <a:lstStyle/>
          <a:p>
            <a:pPr algn="ct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设备关闭确认</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94626" name="Rectangle 11"/>
          <p:cNvSpPr>
            <a:spLocks noChangeArrowheads="1"/>
          </p:cNvSpPr>
          <p:nvPr/>
        </p:nvSpPr>
        <p:spPr bwMode="auto">
          <a:xfrm>
            <a:off x="1648460" y="4295140"/>
            <a:ext cx="2075815" cy="344805"/>
          </a:xfrm>
          <a:prstGeom prst="rect">
            <a:avLst/>
          </a:prstGeom>
          <a:solidFill>
            <a:srgbClr val="C00000"/>
          </a:solidFill>
          <a:ln w="12700">
            <a:noFill/>
            <a:miter lim="800000"/>
          </a:ln>
        </p:spPr>
        <p:txBody>
          <a:bodyPr wrap="none" lIns="90488" tIns="44450" rIns="90488" bIns="44450" anchor="ctr"/>
          <a:lstStyle/>
          <a:p>
            <a:pPr algn="ct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多人作业确认</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94627" name="AutoShape 12"/>
          <p:cNvSpPr>
            <a:spLocks noChangeArrowheads="1"/>
          </p:cNvSpPr>
          <p:nvPr/>
        </p:nvSpPr>
        <p:spPr bwMode="auto">
          <a:xfrm>
            <a:off x="3797300" y="2184400"/>
            <a:ext cx="728980" cy="301625"/>
          </a:xfrm>
          <a:custGeom>
            <a:avLst/>
            <a:gdLst>
              <a:gd name="T0" fmla="*/ 8 w 21600"/>
              <a:gd name="T1" fmla="*/ 0 h 21600"/>
              <a:gd name="T2" fmla="*/ 0 w 21600"/>
              <a:gd name="T3" fmla="*/ 3 h 21600"/>
              <a:gd name="T4" fmla="*/ 8 w 21600"/>
              <a:gd name="T5" fmla="*/ 5 h 21600"/>
              <a:gd name="T6" fmla="*/ 11 w 21600"/>
              <a:gd name="T7" fmla="*/ 3 h 21600"/>
              <a:gd name="T8" fmla="*/ 17694720 60000 65536"/>
              <a:gd name="T9" fmla="*/ 11796480 60000 65536"/>
              <a:gd name="T10" fmla="*/ 5898240 60000 65536"/>
              <a:gd name="T11" fmla="*/ 0 60000 65536"/>
              <a:gd name="T12" fmla="*/ 3375 w 21600"/>
              <a:gd name="T13" fmla="*/ 5464 h 21600"/>
              <a:gd name="T14" fmla="*/ 18810 w 21600"/>
              <a:gd name="T15" fmla="*/ 16136 h 21600"/>
            </a:gdLst>
            <a:ahLst/>
            <a:cxnLst>
              <a:cxn ang="T8">
                <a:pos x="T0" y="T1"/>
              </a:cxn>
              <a:cxn ang="T9">
                <a:pos x="T2" y="T3"/>
              </a:cxn>
              <a:cxn ang="T10">
                <a:pos x="T4" y="T5"/>
              </a:cxn>
              <a:cxn ang="T11">
                <a:pos x="T6" y="T7"/>
              </a:cxn>
            </a:cxnLst>
            <a:rect l="T12" t="T13" r="T14" b="T15"/>
            <a:pathLst>
              <a:path w="21600" h="21600">
                <a:moveTo>
                  <a:pt x="15995" y="0"/>
                </a:moveTo>
                <a:lnTo>
                  <a:pt x="15995" y="5464"/>
                </a:lnTo>
                <a:lnTo>
                  <a:pt x="3375" y="5464"/>
                </a:lnTo>
                <a:lnTo>
                  <a:pt x="3375" y="16136"/>
                </a:lnTo>
                <a:lnTo>
                  <a:pt x="15995" y="16136"/>
                </a:lnTo>
                <a:lnTo>
                  <a:pt x="15995" y="21600"/>
                </a:lnTo>
                <a:lnTo>
                  <a:pt x="21600" y="10800"/>
                </a:lnTo>
                <a:close/>
              </a:path>
              <a:path w="21600" h="21600">
                <a:moveTo>
                  <a:pt x="1350" y="5464"/>
                </a:moveTo>
                <a:lnTo>
                  <a:pt x="1350" y="16136"/>
                </a:lnTo>
                <a:lnTo>
                  <a:pt x="2700" y="16136"/>
                </a:lnTo>
                <a:lnTo>
                  <a:pt x="2700" y="5464"/>
                </a:lnTo>
                <a:close/>
              </a:path>
              <a:path w="21600" h="21600">
                <a:moveTo>
                  <a:pt x="0" y="5464"/>
                </a:moveTo>
                <a:lnTo>
                  <a:pt x="0" y="16136"/>
                </a:lnTo>
                <a:lnTo>
                  <a:pt x="675" y="16136"/>
                </a:lnTo>
                <a:lnTo>
                  <a:pt x="675" y="5464"/>
                </a:lnTo>
                <a:close/>
              </a:path>
            </a:pathLst>
          </a:custGeom>
          <a:solidFill>
            <a:schemeClr val="bg1">
              <a:lumMod val="65000"/>
            </a:schemeClr>
          </a:solidFill>
          <a:ln w="9525">
            <a:noFill/>
            <a:miter lim="800000"/>
          </a:ln>
        </p:spPr>
        <p:txBody>
          <a:bodyPr wrap="none" anchor="ctr"/>
          <a:lstStyle/>
          <a:p>
            <a:endParaRPr lang="zh-CN" altLang="en-US" sz="1200">
              <a:latin typeface="微软雅黑" panose="020B0503020204020204" pitchFamily="34" charset="-122"/>
              <a:ea typeface="微软雅黑" panose="020B0503020204020204" pitchFamily="34" charset="-122"/>
            </a:endParaRPr>
          </a:p>
        </p:txBody>
      </p:sp>
      <p:sp>
        <p:nvSpPr>
          <p:cNvPr id="494628" name="AutoShape 13"/>
          <p:cNvSpPr>
            <a:spLocks noChangeArrowheads="1"/>
          </p:cNvSpPr>
          <p:nvPr/>
        </p:nvSpPr>
        <p:spPr bwMode="auto">
          <a:xfrm>
            <a:off x="3797300" y="2873375"/>
            <a:ext cx="728980" cy="301625"/>
          </a:xfrm>
          <a:custGeom>
            <a:avLst/>
            <a:gdLst>
              <a:gd name="T0" fmla="*/ 8 w 21600"/>
              <a:gd name="T1" fmla="*/ 0 h 21600"/>
              <a:gd name="T2" fmla="*/ 0 w 21600"/>
              <a:gd name="T3" fmla="*/ 3 h 21600"/>
              <a:gd name="T4" fmla="*/ 8 w 21600"/>
              <a:gd name="T5" fmla="*/ 5 h 21600"/>
              <a:gd name="T6" fmla="*/ 11 w 21600"/>
              <a:gd name="T7" fmla="*/ 3 h 21600"/>
              <a:gd name="T8" fmla="*/ 17694720 60000 65536"/>
              <a:gd name="T9" fmla="*/ 11796480 60000 65536"/>
              <a:gd name="T10" fmla="*/ 5898240 60000 65536"/>
              <a:gd name="T11" fmla="*/ 0 60000 65536"/>
              <a:gd name="T12" fmla="*/ 3375 w 21600"/>
              <a:gd name="T13" fmla="*/ 5464 h 21600"/>
              <a:gd name="T14" fmla="*/ 18810 w 21600"/>
              <a:gd name="T15" fmla="*/ 16136 h 21600"/>
            </a:gdLst>
            <a:ahLst/>
            <a:cxnLst>
              <a:cxn ang="T8">
                <a:pos x="T0" y="T1"/>
              </a:cxn>
              <a:cxn ang="T9">
                <a:pos x="T2" y="T3"/>
              </a:cxn>
              <a:cxn ang="T10">
                <a:pos x="T4" y="T5"/>
              </a:cxn>
              <a:cxn ang="T11">
                <a:pos x="T6" y="T7"/>
              </a:cxn>
            </a:cxnLst>
            <a:rect l="T12" t="T13" r="T14" b="T15"/>
            <a:pathLst>
              <a:path w="21600" h="21600">
                <a:moveTo>
                  <a:pt x="15995" y="0"/>
                </a:moveTo>
                <a:lnTo>
                  <a:pt x="15995" y="5464"/>
                </a:lnTo>
                <a:lnTo>
                  <a:pt x="3375" y="5464"/>
                </a:lnTo>
                <a:lnTo>
                  <a:pt x="3375" y="16136"/>
                </a:lnTo>
                <a:lnTo>
                  <a:pt x="15995" y="16136"/>
                </a:lnTo>
                <a:lnTo>
                  <a:pt x="15995" y="21600"/>
                </a:lnTo>
                <a:lnTo>
                  <a:pt x="21600" y="10800"/>
                </a:lnTo>
                <a:close/>
              </a:path>
              <a:path w="21600" h="21600">
                <a:moveTo>
                  <a:pt x="1350" y="5464"/>
                </a:moveTo>
                <a:lnTo>
                  <a:pt x="1350" y="16136"/>
                </a:lnTo>
                <a:lnTo>
                  <a:pt x="2700" y="16136"/>
                </a:lnTo>
                <a:lnTo>
                  <a:pt x="2700" y="5464"/>
                </a:lnTo>
                <a:close/>
              </a:path>
              <a:path w="21600" h="21600">
                <a:moveTo>
                  <a:pt x="0" y="5464"/>
                </a:moveTo>
                <a:lnTo>
                  <a:pt x="0" y="16136"/>
                </a:lnTo>
                <a:lnTo>
                  <a:pt x="675" y="16136"/>
                </a:lnTo>
                <a:lnTo>
                  <a:pt x="675" y="5464"/>
                </a:lnTo>
                <a:close/>
              </a:path>
            </a:pathLst>
          </a:custGeom>
          <a:solidFill>
            <a:schemeClr val="bg1">
              <a:lumMod val="65000"/>
            </a:schemeClr>
          </a:solidFill>
          <a:ln w="9525">
            <a:noFill/>
            <a:miter lim="800000"/>
          </a:ln>
        </p:spPr>
        <p:txBody>
          <a:bodyPr wrap="none" anchor="ctr"/>
          <a:lstStyle/>
          <a:p>
            <a:endParaRPr lang="zh-CN" altLang="en-US" sz="1200">
              <a:latin typeface="微软雅黑" panose="020B0503020204020204" pitchFamily="34" charset="-122"/>
              <a:ea typeface="微软雅黑" panose="020B0503020204020204" pitchFamily="34" charset="-122"/>
            </a:endParaRPr>
          </a:p>
        </p:txBody>
      </p:sp>
      <p:sp>
        <p:nvSpPr>
          <p:cNvPr id="494629" name="AutoShape 14"/>
          <p:cNvSpPr>
            <a:spLocks noChangeArrowheads="1"/>
          </p:cNvSpPr>
          <p:nvPr/>
        </p:nvSpPr>
        <p:spPr bwMode="auto">
          <a:xfrm>
            <a:off x="3797300" y="3606165"/>
            <a:ext cx="728980" cy="301625"/>
          </a:xfrm>
          <a:custGeom>
            <a:avLst/>
            <a:gdLst>
              <a:gd name="T0" fmla="*/ 8 w 21600"/>
              <a:gd name="T1" fmla="*/ 0 h 21600"/>
              <a:gd name="T2" fmla="*/ 0 w 21600"/>
              <a:gd name="T3" fmla="*/ 3 h 21600"/>
              <a:gd name="T4" fmla="*/ 8 w 21600"/>
              <a:gd name="T5" fmla="*/ 5 h 21600"/>
              <a:gd name="T6" fmla="*/ 11 w 21600"/>
              <a:gd name="T7" fmla="*/ 3 h 21600"/>
              <a:gd name="T8" fmla="*/ 17694720 60000 65536"/>
              <a:gd name="T9" fmla="*/ 11796480 60000 65536"/>
              <a:gd name="T10" fmla="*/ 5898240 60000 65536"/>
              <a:gd name="T11" fmla="*/ 0 60000 65536"/>
              <a:gd name="T12" fmla="*/ 3375 w 21600"/>
              <a:gd name="T13" fmla="*/ 5464 h 21600"/>
              <a:gd name="T14" fmla="*/ 18810 w 21600"/>
              <a:gd name="T15" fmla="*/ 16136 h 21600"/>
            </a:gdLst>
            <a:ahLst/>
            <a:cxnLst>
              <a:cxn ang="T8">
                <a:pos x="T0" y="T1"/>
              </a:cxn>
              <a:cxn ang="T9">
                <a:pos x="T2" y="T3"/>
              </a:cxn>
              <a:cxn ang="T10">
                <a:pos x="T4" y="T5"/>
              </a:cxn>
              <a:cxn ang="T11">
                <a:pos x="T6" y="T7"/>
              </a:cxn>
            </a:cxnLst>
            <a:rect l="T12" t="T13" r="T14" b="T15"/>
            <a:pathLst>
              <a:path w="21600" h="21600">
                <a:moveTo>
                  <a:pt x="15995" y="0"/>
                </a:moveTo>
                <a:lnTo>
                  <a:pt x="15995" y="5464"/>
                </a:lnTo>
                <a:lnTo>
                  <a:pt x="3375" y="5464"/>
                </a:lnTo>
                <a:lnTo>
                  <a:pt x="3375" y="16136"/>
                </a:lnTo>
                <a:lnTo>
                  <a:pt x="15995" y="16136"/>
                </a:lnTo>
                <a:lnTo>
                  <a:pt x="15995" y="21600"/>
                </a:lnTo>
                <a:lnTo>
                  <a:pt x="21600" y="10800"/>
                </a:lnTo>
                <a:close/>
              </a:path>
              <a:path w="21600" h="21600">
                <a:moveTo>
                  <a:pt x="1350" y="5464"/>
                </a:moveTo>
                <a:lnTo>
                  <a:pt x="1350" y="16136"/>
                </a:lnTo>
                <a:lnTo>
                  <a:pt x="2700" y="16136"/>
                </a:lnTo>
                <a:lnTo>
                  <a:pt x="2700" y="5464"/>
                </a:lnTo>
                <a:close/>
              </a:path>
              <a:path w="21600" h="21600">
                <a:moveTo>
                  <a:pt x="0" y="5464"/>
                </a:moveTo>
                <a:lnTo>
                  <a:pt x="0" y="16136"/>
                </a:lnTo>
                <a:lnTo>
                  <a:pt x="675" y="16136"/>
                </a:lnTo>
                <a:lnTo>
                  <a:pt x="675" y="5464"/>
                </a:lnTo>
                <a:close/>
              </a:path>
            </a:pathLst>
          </a:custGeom>
          <a:solidFill>
            <a:schemeClr val="bg1">
              <a:lumMod val="65000"/>
            </a:schemeClr>
          </a:solidFill>
          <a:ln w="9525">
            <a:noFill/>
            <a:miter lim="800000"/>
          </a:ln>
        </p:spPr>
        <p:txBody>
          <a:bodyPr wrap="none" anchor="ctr"/>
          <a:lstStyle/>
          <a:p>
            <a:endParaRPr lang="zh-CN" altLang="en-US" sz="1200">
              <a:latin typeface="微软雅黑" panose="020B0503020204020204" pitchFamily="34" charset="-122"/>
              <a:ea typeface="微软雅黑" panose="020B0503020204020204" pitchFamily="34" charset="-122"/>
            </a:endParaRPr>
          </a:p>
        </p:txBody>
      </p:sp>
      <p:sp>
        <p:nvSpPr>
          <p:cNvPr id="494630" name="Rectangle 15"/>
          <p:cNvSpPr>
            <a:spLocks noChangeArrowheads="1"/>
          </p:cNvSpPr>
          <p:nvPr/>
        </p:nvSpPr>
        <p:spPr bwMode="auto">
          <a:xfrm>
            <a:off x="4624070" y="3519805"/>
            <a:ext cx="3355975" cy="473710"/>
          </a:xfrm>
          <a:prstGeom prst="rect">
            <a:avLst/>
          </a:prstGeom>
          <a:solidFill>
            <a:schemeClr val="tx1">
              <a:lumMod val="75000"/>
              <a:lumOff val="25000"/>
            </a:schemeClr>
          </a:solidFill>
          <a:ln w="12700">
            <a:noFill/>
            <a:miter lim="800000"/>
          </a:ln>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与设备开启相同，按照标准化作业规程关</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闭设备的方法，确认后才允许关闭设备。</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94631" name="Rectangle 16"/>
          <p:cNvSpPr>
            <a:spLocks noChangeArrowheads="1"/>
          </p:cNvSpPr>
          <p:nvPr/>
        </p:nvSpPr>
        <p:spPr bwMode="auto">
          <a:xfrm>
            <a:off x="4624070" y="2644775"/>
            <a:ext cx="3355975" cy="802640"/>
          </a:xfrm>
          <a:prstGeom prst="rect">
            <a:avLst/>
          </a:prstGeom>
          <a:solidFill>
            <a:schemeClr val="tx1">
              <a:lumMod val="75000"/>
              <a:lumOff val="25000"/>
            </a:schemeClr>
          </a:solidFill>
          <a:ln w="12700">
            <a:noFill/>
            <a:miter lim="800000"/>
          </a:ln>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运转是否平稳；</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有无异常振动、噪音或其他预示危险的征兆；</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各种运行参数的显示是否正常等。</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94632" name="Rectangle 17"/>
          <p:cNvSpPr>
            <a:spLocks noChangeArrowheads="1"/>
          </p:cNvSpPr>
          <p:nvPr/>
        </p:nvSpPr>
        <p:spPr bwMode="auto">
          <a:xfrm>
            <a:off x="4624070" y="2098040"/>
            <a:ext cx="3355975" cy="473710"/>
          </a:xfrm>
          <a:prstGeom prst="rect">
            <a:avLst/>
          </a:prstGeom>
          <a:solidFill>
            <a:schemeClr val="tx1">
              <a:lumMod val="75000"/>
              <a:lumOff val="25000"/>
            </a:schemeClr>
          </a:solidFill>
          <a:ln w="12700">
            <a:noFill/>
            <a:miter lim="800000"/>
          </a:ln>
        </p:spPr>
        <p:txBody>
          <a:bodyPr wrap="none" lIns="90488" tIns="44450" rIns="90488" bIns="44450" anchor="ctr"/>
          <a:lstStyle/>
          <a:p>
            <a:pP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按照标准化作业规程，对作业方法进行确认，</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eaLnBrk="0" hangingPunct="0">
              <a:lnSpc>
                <a:spcPct val="11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确认无误后才允许启动设备。</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94633" name="Rectangle 18"/>
          <p:cNvSpPr>
            <a:spLocks noChangeArrowheads="1"/>
          </p:cNvSpPr>
          <p:nvPr/>
        </p:nvSpPr>
        <p:spPr bwMode="auto">
          <a:xfrm>
            <a:off x="4624070" y="1151255"/>
            <a:ext cx="3355975" cy="817880"/>
          </a:xfrm>
          <a:prstGeom prst="rect">
            <a:avLst/>
          </a:prstGeom>
          <a:solidFill>
            <a:schemeClr val="tx1">
              <a:lumMod val="75000"/>
              <a:lumOff val="25000"/>
            </a:schemeClr>
          </a:solidFill>
          <a:ln w="12700">
            <a:noFill/>
            <a:miter lim="800000"/>
          </a:ln>
        </p:spPr>
        <p:txBody>
          <a:bodyPr wrap="none" lIns="90488" tIns="44450" rIns="90488" bIns="44450" anchor="ctr"/>
          <a:lstStyle/>
          <a:p>
            <a:pPr eaLnBrk="0" hangingPunct="0">
              <a:lnSpc>
                <a:spcPct val="8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设备的操纵、显示、安全装置是否正常可靠；</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eaLnBrk="0" hangingPunct="0">
              <a:lnSpc>
                <a:spcPct val="8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工器具摆放是否到位，现场是否清洁整齐；</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eaLnBrk="0" hangingPunct="0">
              <a:lnSpc>
                <a:spcPct val="8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材料物品的堆放是否妥当</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eaLnBrk="0" hangingPunct="0">
              <a:lnSpc>
                <a:spcPct val="8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作业通道是否顺畅等。</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94634" name="Rectangle 19"/>
          <p:cNvSpPr>
            <a:spLocks noChangeArrowheads="1"/>
          </p:cNvSpPr>
          <p:nvPr/>
        </p:nvSpPr>
        <p:spPr bwMode="auto">
          <a:xfrm>
            <a:off x="4624070" y="4071620"/>
            <a:ext cx="3355975" cy="668655"/>
          </a:xfrm>
          <a:prstGeom prst="rect">
            <a:avLst/>
          </a:prstGeom>
          <a:solidFill>
            <a:schemeClr val="tx1">
              <a:lumMod val="75000"/>
              <a:lumOff val="25000"/>
            </a:schemeClr>
          </a:solidFill>
          <a:ln w="12700">
            <a:noFill/>
            <a:miter lim="800000"/>
          </a:ln>
        </p:spPr>
        <p:txBody>
          <a:bodyPr wrap="none" lIns="90488" tIns="44450" rIns="90488" bIns="44450" anchor="ctr"/>
          <a:lstStyle/>
          <a:p>
            <a:pPr eaLnBrk="0" hangingPunct="0">
              <a:lnSpc>
                <a:spcPct val="8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人员作业位置、作业方法；</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eaLnBrk="0" hangingPunct="0">
              <a:lnSpc>
                <a:spcPct val="8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作业时的指挥联络形式；</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a:p>
            <a:pPr eaLnBrk="0" hangingPunct="0">
              <a:lnSpc>
                <a:spcPct val="80000"/>
              </a:lnSpc>
              <a:spcBef>
                <a:spcPct val="20000"/>
              </a:spcBef>
              <a:buClr>
                <a:srgbClr val="003399"/>
              </a:buClr>
              <a:buSzPct val="100000"/>
            </a:pPr>
            <a:r>
              <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作业中出现异常情况时的对策。</a:t>
            </a:r>
            <a:endParaRPr lang="zh-CN" altLang="en-US" sz="12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494635" name="AutoShape 20"/>
          <p:cNvSpPr>
            <a:spLocks noChangeArrowheads="1"/>
          </p:cNvSpPr>
          <p:nvPr/>
        </p:nvSpPr>
        <p:spPr bwMode="auto">
          <a:xfrm>
            <a:off x="3797300" y="4295140"/>
            <a:ext cx="728980" cy="301625"/>
          </a:xfrm>
          <a:custGeom>
            <a:avLst/>
            <a:gdLst>
              <a:gd name="T0" fmla="*/ 8 w 21600"/>
              <a:gd name="T1" fmla="*/ 0 h 21600"/>
              <a:gd name="T2" fmla="*/ 0 w 21600"/>
              <a:gd name="T3" fmla="*/ 3 h 21600"/>
              <a:gd name="T4" fmla="*/ 8 w 21600"/>
              <a:gd name="T5" fmla="*/ 5 h 21600"/>
              <a:gd name="T6" fmla="*/ 11 w 21600"/>
              <a:gd name="T7" fmla="*/ 3 h 21600"/>
              <a:gd name="T8" fmla="*/ 17694720 60000 65536"/>
              <a:gd name="T9" fmla="*/ 11796480 60000 65536"/>
              <a:gd name="T10" fmla="*/ 5898240 60000 65536"/>
              <a:gd name="T11" fmla="*/ 0 60000 65536"/>
              <a:gd name="T12" fmla="*/ 3375 w 21600"/>
              <a:gd name="T13" fmla="*/ 5464 h 21600"/>
              <a:gd name="T14" fmla="*/ 18810 w 21600"/>
              <a:gd name="T15" fmla="*/ 16136 h 21600"/>
            </a:gdLst>
            <a:ahLst/>
            <a:cxnLst>
              <a:cxn ang="T8">
                <a:pos x="T0" y="T1"/>
              </a:cxn>
              <a:cxn ang="T9">
                <a:pos x="T2" y="T3"/>
              </a:cxn>
              <a:cxn ang="T10">
                <a:pos x="T4" y="T5"/>
              </a:cxn>
              <a:cxn ang="T11">
                <a:pos x="T6" y="T7"/>
              </a:cxn>
            </a:cxnLst>
            <a:rect l="T12" t="T13" r="T14" b="T15"/>
            <a:pathLst>
              <a:path w="21600" h="21600">
                <a:moveTo>
                  <a:pt x="15995" y="0"/>
                </a:moveTo>
                <a:lnTo>
                  <a:pt x="15995" y="5464"/>
                </a:lnTo>
                <a:lnTo>
                  <a:pt x="3375" y="5464"/>
                </a:lnTo>
                <a:lnTo>
                  <a:pt x="3375" y="16136"/>
                </a:lnTo>
                <a:lnTo>
                  <a:pt x="15995" y="16136"/>
                </a:lnTo>
                <a:lnTo>
                  <a:pt x="15995" y="21600"/>
                </a:lnTo>
                <a:lnTo>
                  <a:pt x="21600" y="10800"/>
                </a:lnTo>
                <a:close/>
              </a:path>
              <a:path w="21600" h="21600">
                <a:moveTo>
                  <a:pt x="1350" y="5464"/>
                </a:moveTo>
                <a:lnTo>
                  <a:pt x="1350" y="16136"/>
                </a:lnTo>
                <a:lnTo>
                  <a:pt x="2700" y="16136"/>
                </a:lnTo>
                <a:lnTo>
                  <a:pt x="2700" y="5464"/>
                </a:lnTo>
                <a:close/>
              </a:path>
              <a:path w="21600" h="21600">
                <a:moveTo>
                  <a:pt x="0" y="5464"/>
                </a:moveTo>
                <a:lnTo>
                  <a:pt x="0" y="16136"/>
                </a:lnTo>
                <a:lnTo>
                  <a:pt x="675" y="16136"/>
                </a:lnTo>
                <a:lnTo>
                  <a:pt x="675" y="5464"/>
                </a:lnTo>
                <a:close/>
              </a:path>
            </a:pathLst>
          </a:custGeom>
          <a:solidFill>
            <a:schemeClr val="bg1">
              <a:lumMod val="65000"/>
            </a:schemeClr>
          </a:solidFill>
          <a:ln w="9525">
            <a:noFill/>
            <a:miter lim="800000"/>
          </a:ln>
        </p:spPr>
        <p:txBody>
          <a:bodyPr wrap="none" anchor="ctr"/>
          <a:lstStyle/>
          <a:p>
            <a:endParaRPr lang="zh-CN" altLang="en-US" sz="1200">
              <a:latin typeface="微软雅黑" panose="020B0503020204020204" pitchFamily="34" charset="-122"/>
              <a:ea typeface="微软雅黑" panose="020B0503020204020204" pitchFamily="34" charset="-122"/>
            </a:endParaRPr>
          </a:p>
        </p:txBody>
      </p:sp>
      <p:sp>
        <p:nvSpPr>
          <p:cNvPr id="5" name="文本框 4"/>
          <p:cNvSpPr txBox="1"/>
          <p:nvPr/>
        </p:nvSpPr>
        <p:spPr>
          <a:xfrm>
            <a:off x="561975" y="1897380"/>
            <a:ext cx="340360" cy="2061210"/>
          </a:xfrm>
          <a:prstGeom prst="rect">
            <a:avLst/>
          </a:prstGeom>
          <a:noFill/>
        </p:spPr>
        <p:txBody>
          <a:bodyPr wrap="square" rtlCol="0" anchor="t">
            <a:spAutoFit/>
          </a:bodyPr>
          <a:lstStyle/>
          <a:p>
            <a:pPr>
              <a:lnSpc>
                <a:spcPct val="100000"/>
              </a:lnSpc>
            </a:pPr>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安全操作规程确认</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935" y="861695"/>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例1：作业员在脚手架上搬运材料行走</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633730" y="1499235"/>
            <a:ext cx="1358900" cy="306705"/>
          </a:xfrm>
          <a:prstGeom prst="rect">
            <a:avLst/>
          </a:prstGeom>
          <a:solidFill>
            <a:srgbClr val="C00000"/>
          </a:solidFill>
        </p:spPr>
        <p:txBody>
          <a:bodyPr wrap="square" rtlCol="0" anchor="t">
            <a:spAutoFit/>
          </a:bodyPr>
          <a:lstStyle/>
          <a:p>
            <a:pPr algn="ctr">
              <a:lnSpc>
                <a:spcPct val="100000"/>
              </a:lnSpc>
            </a:pPr>
            <a:r>
              <a:rPr lang="zh-CN" altLang="en-US" sz="1400" b="1">
                <a:solidFill>
                  <a:schemeClr val="bg1"/>
                </a:solidFill>
                <a:latin typeface="微软雅黑" panose="020B0503020204020204" pitchFamily="34" charset="-122"/>
                <a:ea typeface="微软雅黑" panose="020B0503020204020204" pitchFamily="34" charset="-122"/>
              </a:rPr>
              <a:t>不安全的状态</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633730" y="2788285"/>
            <a:ext cx="1358900" cy="306705"/>
          </a:xfrm>
          <a:prstGeom prst="rect">
            <a:avLst/>
          </a:prstGeom>
          <a:solidFill>
            <a:schemeClr val="tx1">
              <a:lumMod val="75000"/>
              <a:lumOff val="25000"/>
            </a:schemeClr>
          </a:solidFill>
        </p:spPr>
        <p:txBody>
          <a:bodyPr wrap="square" rtlCol="0" anchor="t">
            <a:spAutoFit/>
          </a:bodyPr>
          <a:lstStyle/>
          <a:p>
            <a:pPr algn="ctr">
              <a:lnSpc>
                <a:spcPct val="100000"/>
              </a:lnSpc>
            </a:pPr>
            <a:r>
              <a:rPr lang="zh-CN" altLang="en-US" sz="1400" b="1">
                <a:solidFill>
                  <a:schemeClr val="bg1"/>
                </a:solidFill>
                <a:latin typeface="微软雅黑" panose="020B0503020204020204" pitchFamily="34" charset="-122"/>
                <a:ea typeface="微软雅黑" panose="020B0503020204020204" pitchFamily="34" charset="-122"/>
              </a:rPr>
              <a:t>不安全的行动</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934720" y="1781810"/>
            <a:ext cx="1788160" cy="991235"/>
          </a:xfrm>
          <a:prstGeom prst="rect">
            <a:avLst/>
          </a:prstGeom>
          <a:noFill/>
        </p:spPr>
        <p:txBody>
          <a:bodyPr wrap="square" rtlCol="0" anchor="t">
            <a:spAutoFit/>
          </a:bodyPr>
          <a:lstStyle/>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●脚踏板不稳</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●脚踏板潮湿　</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●零乱的残余材料</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934720" y="3069590"/>
            <a:ext cx="2073910" cy="691515"/>
          </a:xfrm>
          <a:prstGeom prst="rect">
            <a:avLst/>
          </a:prstGeom>
          <a:noFill/>
        </p:spPr>
        <p:txBody>
          <a:bodyPr wrap="square" rtlCol="0" anchor="t">
            <a:spAutoFit/>
          </a:bodyPr>
          <a:lstStyle/>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●扛着货物看不见脚底下</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●站在脚踏板的边缘</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85" name="组合 84"/>
          <p:cNvGrpSpPr/>
          <p:nvPr/>
        </p:nvGrpSpPr>
        <p:grpSpPr>
          <a:xfrm>
            <a:off x="5217160" y="1631950"/>
            <a:ext cx="3388995" cy="2167890"/>
            <a:chOff x="5741" y="2378"/>
            <a:chExt cx="7986" cy="5108"/>
          </a:xfrm>
        </p:grpSpPr>
        <p:grpSp>
          <p:nvGrpSpPr>
            <p:cNvPr id="18" name="组合 10"/>
            <p:cNvGrpSpPr/>
            <p:nvPr/>
          </p:nvGrpSpPr>
          <p:grpSpPr>
            <a:xfrm>
              <a:off x="5741" y="2378"/>
              <a:ext cx="7987" cy="5109"/>
              <a:chOff x="982640" y="1286614"/>
              <a:chExt cx="10081118" cy="5023499"/>
            </a:xfrm>
          </p:grpSpPr>
          <p:sp>
            <p:nvSpPr>
              <p:cNvPr id="86" name="圆角矩形 85"/>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7" name="圆角矩形 86"/>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88" name="组合 13"/>
              <p:cNvGrpSpPr/>
              <p:nvPr/>
            </p:nvGrpSpPr>
            <p:grpSpPr>
              <a:xfrm>
                <a:off x="982640" y="1596960"/>
                <a:ext cx="751224" cy="4402812"/>
                <a:chOff x="982640" y="1596960"/>
                <a:chExt cx="751224" cy="4402812"/>
              </a:xfrm>
            </p:grpSpPr>
            <p:grpSp>
              <p:nvGrpSpPr>
                <p:cNvPr id="89" name="组合 14"/>
                <p:cNvGrpSpPr/>
                <p:nvPr/>
              </p:nvGrpSpPr>
              <p:grpSpPr>
                <a:xfrm rot="16200000">
                  <a:off x="-615719" y="3650189"/>
                  <a:ext cx="4402812" cy="296354"/>
                  <a:chOff x="2149635" y="1165383"/>
                  <a:chExt cx="3485831" cy="234634"/>
                </a:xfrm>
              </p:grpSpPr>
              <p:grpSp>
                <p:nvGrpSpPr>
                  <p:cNvPr id="90" name="组合 89"/>
                  <p:cNvGrpSpPr/>
                  <p:nvPr/>
                </p:nvGrpSpPr>
                <p:grpSpPr>
                  <a:xfrm>
                    <a:off x="2149635" y="1165385"/>
                    <a:ext cx="234632" cy="234632"/>
                    <a:chOff x="2483014" y="1114427"/>
                    <a:chExt cx="209550" cy="209550"/>
                  </a:xfrm>
                </p:grpSpPr>
                <p:sp>
                  <p:nvSpPr>
                    <p:cNvPr id="91" name="椭圆 90"/>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92" name="椭圆 91"/>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93" name="组合 92"/>
                  <p:cNvGrpSpPr/>
                  <p:nvPr/>
                </p:nvGrpSpPr>
                <p:grpSpPr>
                  <a:xfrm>
                    <a:off x="2510880" y="1165385"/>
                    <a:ext cx="234632" cy="234632"/>
                    <a:chOff x="2483014" y="1114427"/>
                    <a:chExt cx="209550" cy="209550"/>
                  </a:xfrm>
                </p:grpSpPr>
                <p:sp>
                  <p:nvSpPr>
                    <p:cNvPr id="94" name="椭圆 9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95" name="椭圆 9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96" name="组合 95"/>
                  <p:cNvGrpSpPr/>
                  <p:nvPr/>
                </p:nvGrpSpPr>
                <p:grpSpPr>
                  <a:xfrm>
                    <a:off x="2872124" y="1165385"/>
                    <a:ext cx="234632" cy="234632"/>
                    <a:chOff x="2483014" y="1114427"/>
                    <a:chExt cx="209550" cy="209550"/>
                  </a:xfrm>
                </p:grpSpPr>
                <p:sp>
                  <p:nvSpPr>
                    <p:cNvPr id="97" name="椭圆 96"/>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98" name="椭圆 97"/>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99" name="组合 98"/>
                  <p:cNvGrpSpPr/>
                  <p:nvPr/>
                </p:nvGrpSpPr>
                <p:grpSpPr>
                  <a:xfrm>
                    <a:off x="3233369" y="1165385"/>
                    <a:ext cx="234632" cy="234632"/>
                    <a:chOff x="2483014" y="1114427"/>
                    <a:chExt cx="209550" cy="209550"/>
                  </a:xfrm>
                </p:grpSpPr>
                <p:sp>
                  <p:nvSpPr>
                    <p:cNvPr id="100" name="椭圆 9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1" name="椭圆 10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2" name="组合 101"/>
                  <p:cNvGrpSpPr/>
                  <p:nvPr/>
                </p:nvGrpSpPr>
                <p:grpSpPr>
                  <a:xfrm>
                    <a:off x="3594615" y="1165383"/>
                    <a:ext cx="234632" cy="234632"/>
                    <a:chOff x="2483014" y="1114427"/>
                    <a:chExt cx="209550" cy="209550"/>
                  </a:xfrm>
                </p:grpSpPr>
                <p:sp>
                  <p:nvSpPr>
                    <p:cNvPr id="103" name="椭圆 102"/>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4" name="椭圆 103"/>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5" name="组合 104"/>
                  <p:cNvGrpSpPr/>
                  <p:nvPr/>
                </p:nvGrpSpPr>
                <p:grpSpPr>
                  <a:xfrm>
                    <a:off x="3955858" y="1165384"/>
                    <a:ext cx="234632" cy="234632"/>
                    <a:chOff x="2483014" y="1114427"/>
                    <a:chExt cx="209550" cy="209550"/>
                  </a:xfrm>
                </p:grpSpPr>
                <p:sp>
                  <p:nvSpPr>
                    <p:cNvPr id="106" name="椭圆 10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7" name="椭圆 10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8" name="组合 107"/>
                  <p:cNvGrpSpPr/>
                  <p:nvPr/>
                </p:nvGrpSpPr>
                <p:grpSpPr>
                  <a:xfrm>
                    <a:off x="4317103" y="1165384"/>
                    <a:ext cx="234632" cy="234632"/>
                    <a:chOff x="2483014" y="1114427"/>
                    <a:chExt cx="209550" cy="209550"/>
                  </a:xfrm>
                </p:grpSpPr>
                <p:sp>
                  <p:nvSpPr>
                    <p:cNvPr id="109" name="椭圆 108"/>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0" name="椭圆 109"/>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1" name="组合 110"/>
                  <p:cNvGrpSpPr/>
                  <p:nvPr/>
                </p:nvGrpSpPr>
                <p:grpSpPr>
                  <a:xfrm>
                    <a:off x="4678347" y="1165384"/>
                    <a:ext cx="234632" cy="234632"/>
                    <a:chOff x="2483014" y="1114427"/>
                    <a:chExt cx="209550" cy="209550"/>
                  </a:xfrm>
                </p:grpSpPr>
                <p:sp>
                  <p:nvSpPr>
                    <p:cNvPr id="112" name="椭圆 11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3" name="椭圆 11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4" name="组合 113"/>
                  <p:cNvGrpSpPr/>
                  <p:nvPr/>
                </p:nvGrpSpPr>
                <p:grpSpPr>
                  <a:xfrm>
                    <a:off x="5039590" y="1165384"/>
                    <a:ext cx="234632" cy="234632"/>
                    <a:chOff x="2483014" y="1114427"/>
                    <a:chExt cx="209550" cy="209550"/>
                  </a:xfrm>
                </p:grpSpPr>
                <p:sp>
                  <p:nvSpPr>
                    <p:cNvPr id="115" name="椭圆 114"/>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6" name="椭圆 115"/>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7" name="组合 116"/>
                  <p:cNvGrpSpPr/>
                  <p:nvPr/>
                </p:nvGrpSpPr>
                <p:grpSpPr>
                  <a:xfrm>
                    <a:off x="5400834" y="1165384"/>
                    <a:ext cx="234632" cy="234632"/>
                    <a:chOff x="2483014" y="1114427"/>
                    <a:chExt cx="209550" cy="209550"/>
                  </a:xfrm>
                </p:grpSpPr>
                <p:sp>
                  <p:nvSpPr>
                    <p:cNvPr id="118" name="椭圆 11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9" name="椭圆 11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120" name="组合 22"/>
                <p:cNvGrpSpPr/>
                <p:nvPr/>
              </p:nvGrpSpPr>
              <p:grpSpPr>
                <a:xfrm rot="16200000">
                  <a:off x="1229146" y="5557309"/>
                  <a:ext cx="119576" cy="612586"/>
                  <a:chOff x="2244455" y="772894"/>
                  <a:chExt cx="94658" cy="485003"/>
                </a:xfrm>
              </p:grpSpPr>
              <p:sp>
                <p:nvSpPr>
                  <p:cNvPr id="121" name="圆角矩形 120"/>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2" name="圆角矩形 121"/>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3" name="组合 23"/>
                <p:cNvGrpSpPr/>
                <p:nvPr/>
              </p:nvGrpSpPr>
              <p:grpSpPr>
                <a:xfrm rot="16200000">
                  <a:off x="1229146" y="5099253"/>
                  <a:ext cx="119576" cy="612586"/>
                  <a:chOff x="2244455" y="772894"/>
                  <a:chExt cx="94658" cy="485003"/>
                </a:xfrm>
              </p:grpSpPr>
              <p:sp>
                <p:nvSpPr>
                  <p:cNvPr id="124" name="圆角矩形 12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5" name="圆角矩形 12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6" name="组合 24"/>
                <p:cNvGrpSpPr/>
                <p:nvPr/>
              </p:nvGrpSpPr>
              <p:grpSpPr>
                <a:xfrm rot="16200000">
                  <a:off x="1229146" y="4641198"/>
                  <a:ext cx="119576" cy="612586"/>
                  <a:chOff x="2244455" y="772894"/>
                  <a:chExt cx="94658" cy="485003"/>
                </a:xfrm>
              </p:grpSpPr>
              <p:sp>
                <p:nvSpPr>
                  <p:cNvPr id="127" name="圆角矩形 126"/>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8" name="圆角矩形 127"/>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9" name="组合 25"/>
                <p:cNvGrpSpPr/>
                <p:nvPr/>
              </p:nvGrpSpPr>
              <p:grpSpPr>
                <a:xfrm rot="16200000">
                  <a:off x="1229146" y="4183143"/>
                  <a:ext cx="119576" cy="612586"/>
                  <a:chOff x="2244455" y="772894"/>
                  <a:chExt cx="94658" cy="485003"/>
                </a:xfrm>
              </p:grpSpPr>
              <p:sp>
                <p:nvSpPr>
                  <p:cNvPr id="130" name="圆角矩形 12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1" name="圆角矩形 13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2" name="组合 26"/>
                <p:cNvGrpSpPr/>
                <p:nvPr/>
              </p:nvGrpSpPr>
              <p:grpSpPr>
                <a:xfrm rot="16200000">
                  <a:off x="1229146" y="3725089"/>
                  <a:ext cx="119576" cy="612586"/>
                  <a:chOff x="2244455" y="772894"/>
                  <a:chExt cx="94658" cy="485003"/>
                </a:xfrm>
              </p:grpSpPr>
              <p:sp>
                <p:nvSpPr>
                  <p:cNvPr id="133" name="圆角矩形 132"/>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4" name="圆角矩形 133"/>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5" name="组合 27"/>
                <p:cNvGrpSpPr/>
                <p:nvPr/>
              </p:nvGrpSpPr>
              <p:grpSpPr>
                <a:xfrm rot="16200000">
                  <a:off x="1229146" y="3267031"/>
                  <a:ext cx="119576" cy="612586"/>
                  <a:chOff x="2244455" y="772894"/>
                  <a:chExt cx="94658" cy="485003"/>
                </a:xfrm>
              </p:grpSpPr>
              <p:sp>
                <p:nvSpPr>
                  <p:cNvPr id="136" name="圆角矩形 1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7" name="圆角矩形 1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8" name="组合 28"/>
                <p:cNvGrpSpPr/>
                <p:nvPr/>
              </p:nvGrpSpPr>
              <p:grpSpPr>
                <a:xfrm rot="16200000">
                  <a:off x="1229145" y="2808975"/>
                  <a:ext cx="119576" cy="612586"/>
                  <a:chOff x="2244455" y="772894"/>
                  <a:chExt cx="94658" cy="485003"/>
                </a:xfrm>
              </p:grpSpPr>
              <p:sp>
                <p:nvSpPr>
                  <p:cNvPr id="139" name="圆角矩形 138"/>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0" name="圆角矩形 139"/>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1" name="组合 29"/>
                <p:cNvGrpSpPr/>
                <p:nvPr/>
              </p:nvGrpSpPr>
              <p:grpSpPr>
                <a:xfrm rot="16200000">
                  <a:off x="1229146" y="2350922"/>
                  <a:ext cx="119576" cy="612586"/>
                  <a:chOff x="2244455" y="772894"/>
                  <a:chExt cx="94658" cy="485003"/>
                </a:xfrm>
              </p:grpSpPr>
              <p:sp>
                <p:nvSpPr>
                  <p:cNvPr id="142" name="圆角矩形 1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3" name="圆角矩形 1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4" name="组合 30"/>
                <p:cNvGrpSpPr/>
                <p:nvPr/>
              </p:nvGrpSpPr>
              <p:grpSpPr>
                <a:xfrm rot="16200000">
                  <a:off x="1229146" y="1892869"/>
                  <a:ext cx="119576" cy="612586"/>
                  <a:chOff x="2244455" y="772894"/>
                  <a:chExt cx="94658" cy="485003"/>
                </a:xfrm>
              </p:grpSpPr>
              <p:sp>
                <p:nvSpPr>
                  <p:cNvPr id="145" name="圆角矩形 144"/>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6" name="圆角矩形 145"/>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7" name="组合 31"/>
                <p:cNvGrpSpPr/>
                <p:nvPr/>
              </p:nvGrpSpPr>
              <p:grpSpPr>
                <a:xfrm rot="16200000">
                  <a:off x="1229146" y="1434816"/>
                  <a:ext cx="119576" cy="612586"/>
                  <a:chOff x="2244455" y="772894"/>
                  <a:chExt cx="94658" cy="485003"/>
                </a:xfrm>
              </p:grpSpPr>
              <p:sp>
                <p:nvSpPr>
                  <p:cNvPr id="148" name="圆角矩形 1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9" name="圆角矩形 1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pic>
          <p:nvPicPr>
            <p:cNvPr id="150" name="图片 149"/>
            <p:cNvPicPr>
              <a:picLocks noGrp="1" noChangeAspect="1"/>
            </p:cNvPicPr>
            <p:nvPr/>
          </p:nvPicPr>
          <p:blipFill>
            <a:blip r:embed="rId1"/>
            <a:stretch>
              <a:fillRect/>
            </a:stretch>
          </p:blipFill>
          <p:spPr>
            <a:xfrm>
              <a:off x="6385" y="3175"/>
              <a:ext cx="6825" cy="3231"/>
            </a:xfrm>
            <a:prstGeom prst="rect">
              <a:avLst/>
            </a:prstGeom>
            <a:noFill/>
            <a:ln w="9525">
              <a:noFill/>
            </a:ln>
          </p:spPr>
        </p:pic>
      </p:grpSp>
      <p:sp>
        <p:nvSpPr>
          <p:cNvPr id="152" name="文本框 151"/>
          <p:cNvSpPr txBox="1"/>
          <p:nvPr/>
        </p:nvSpPr>
        <p:spPr>
          <a:xfrm>
            <a:off x="3700780" y="3475990"/>
            <a:ext cx="1188085" cy="306705"/>
          </a:xfrm>
          <a:prstGeom prst="rect">
            <a:avLst/>
          </a:prstGeom>
          <a:solidFill>
            <a:srgbClr val="C00000"/>
          </a:solidFill>
        </p:spPr>
        <p:txBody>
          <a:bodyPr wrap="square" rtlCol="0" anchor="t">
            <a:spAutoFit/>
          </a:bodyPr>
          <a:lstStyle/>
          <a:p>
            <a:pPr algn="ctr">
              <a:lnSpc>
                <a:spcPct val="100000"/>
              </a:lnSpc>
            </a:pPr>
            <a:r>
              <a:rPr lang="zh-CN" altLang="en-US" sz="1400" b="1">
                <a:solidFill>
                  <a:schemeClr val="bg1"/>
                </a:solidFill>
                <a:latin typeface="微软雅黑" panose="020B0503020204020204" pitchFamily="34" charset="-122"/>
                <a:ea typeface="微软雅黑" panose="020B0503020204020204" pitchFamily="34" charset="-122"/>
              </a:rPr>
              <a:t>滑 踩 空</a:t>
            </a:r>
            <a:endParaRPr lang="zh-CN" altLang="en-US" sz="1400" b="1">
              <a:solidFill>
                <a:schemeClr val="bg1"/>
              </a:solidFill>
              <a:latin typeface="微软雅黑" panose="020B0503020204020204" pitchFamily="34" charset="-122"/>
              <a:ea typeface="微软雅黑" panose="020B0503020204020204" pitchFamily="34" charset="-122"/>
            </a:endParaRPr>
          </a:p>
        </p:txBody>
      </p:sp>
      <p:grpSp>
        <p:nvGrpSpPr>
          <p:cNvPr id="166" name="组合 165"/>
          <p:cNvGrpSpPr/>
          <p:nvPr/>
        </p:nvGrpSpPr>
        <p:grpSpPr>
          <a:xfrm>
            <a:off x="3080385" y="1457325"/>
            <a:ext cx="367665" cy="2304415"/>
            <a:chOff x="4851" y="2182"/>
            <a:chExt cx="579" cy="4194"/>
          </a:xfrm>
        </p:grpSpPr>
        <p:cxnSp>
          <p:nvCxnSpPr>
            <p:cNvPr id="84" name="直接箭头连接符 83"/>
            <p:cNvCxnSpPr/>
            <p:nvPr/>
          </p:nvCxnSpPr>
          <p:spPr>
            <a:xfrm>
              <a:off x="4851" y="2182"/>
              <a:ext cx="0" cy="4195"/>
            </a:xfrm>
            <a:prstGeom prst="straightConnector1">
              <a:avLst/>
            </a:prstGeom>
            <a:ln w="19050">
              <a:solidFill>
                <a:schemeClr val="bg1">
                  <a:lumMod val="50000"/>
                </a:schemeClr>
              </a:solidFill>
              <a:prstDash val="sysDot"/>
              <a:tailEnd type="arrow"/>
            </a:ln>
          </p:spPr>
          <p:style>
            <a:lnRef idx="1">
              <a:schemeClr val="accent1"/>
            </a:lnRef>
            <a:fillRef idx="0">
              <a:schemeClr val="accent1"/>
            </a:fillRef>
            <a:effectRef idx="0">
              <a:schemeClr val="accent1"/>
            </a:effectRef>
            <a:fontRef idx="minor">
              <a:schemeClr val="tx1"/>
            </a:fontRef>
          </p:style>
        </p:cxnSp>
        <p:cxnSp>
          <p:nvCxnSpPr>
            <p:cNvPr id="151" name="直接箭头连接符 150"/>
            <p:cNvCxnSpPr/>
            <p:nvPr/>
          </p:nvCxnSpPr>
          <p:spPr>
            <a:xfrm rot="16200000">
              <a:off x="5146" y="6040"/>
              <a:ext cx="0" cy="567"/>
            </a:xfrm>
            <a:prstGeom prst="straightConnector1">
              <a:avLst/>
            </a:prstGeom>
            <a:ln w="19050">
              <a:solidFill>
                <a:schemeClr val="bg1">
                  <a:lumMod val="50000"/>
                </a:schemeClr>
              </a:solidFill>
              <a:prstDash val="sysDot"/>
              <a:tailEnd type="arrow"/>
            </a:ln>
          </p:spPr>
          <p:style>
            <a:lnRef idx="1">
              <a:schemeClr val="accent1"/>
            </a:lnRef>
            <a:fillRef idx="0">
              <a:schemeClr val="accent1"/>
            </a:fillRef>
            <a:effectRef idx="0">
              <a:schemeClr val="accent1"/>
            </a:effectRef>
            <a:fontRef idx="minor">
              <a:schemeClr val="tx1"/>
            </a:fontRef>
          </p:style>
        </p:cxnSp>
        <p:cxnSp>
          <p:nvCxnSpPr>
            <p:cNvPr id="153" name="直接箭头连接符 152"/>
            <p:cNvCxnSpPr/>
            <p:nvPr/>
          </p:nvCxnSpPr>
          <p:spPr>
            <a:xfrm flipV="1">
              <a:off x="5430" y="2182"/>
              <a:ext cx="0" cy="4025"/>
            </a:xfrm>
            <a:prstGeom prst="straightConnector1">
              <a:avLst/>
            </a:prstGeom>
            <a:ln w="19050">
              <a:solidFill>
                <a:schemeClr val="bg1">
                  <a:lumMod val="50000"/>
                </a:schemeClr>
              </a:solidFill>
              <a:prstDash val="sysDot"/>
              <a:tailEnd type="arrow"/>
            </a:ln>
          </p:spPr>
          <p:style>
            <a:lnRef idx="1">
              <a:schemeClr val="accent1"/>
            </a:lnRef>
            <a:fillRef idx="0">
              <a:schemeClr val="accent1"/>
            </a:fillRef>
            <a:effectRef idx="0">
              <a:schemeClr val="accent1"/>
            </a:effectRef>
            <a:fontRef idx="minor">
              <a:schemeClr val="tx1"/>
            </a:fontRef>
          </p:style>
        </p:cxnSp>
      </p:grpSp>
      <p:sp>
        <p:nvSpPr>
          <p:cNvPr id="154" name="文本框 153"/>
          <p:cNvSpPr txBox="1"/>
          <p:nvPr/>
        </p:nvSpPr>
        <p:spPr>
          <a:xfrm>
            <a:off x="3700780" y="2580005"/>
            <a:ext cx="1188720" cy="306705"/>
          </a:xfrm>
          <a:prstGeom prst="rect">
            <a:avLst/>
          </a:prstGeom>
          <a:solidFill>
            <a:schemeClr val="tx1">
              <a:lumMod val="75000"/>
              <a:lumOff val="25000"/>
            </a:schemeClr>
          </a:solidFill>
        </p:spPr>
        <p:txBody>
          <a:bodyPr wrap="square" rtlCol="0" anchor="t">
            <a:spAutoFit/>
          </a:bodyPr>
          <a:lstStyle/>
          <a:p>
            <a:pPr algn="ctr">
              <a:lnSpc>
                <a:spcPct val="100000"/>
              </a:lnSpc>
            </a:pPr>
            <a:r>
              <a:rPr lang="zh-CN" altLang="en-US" sz="1400" b="1">
                <a:solidFill>
                  <a:schemeClr val="bg1"/>
                </a:solidFill>
                <a:latin typeface="微软雅黑" panose="020B0503020204020204" pitchFamily="34" charset="-122"/>
                <a:ea typeface="微软雅黑" panose="020B0503020204020204" pitchFamily="34" charset="-122"/>
              </a:rPr>
              <a:t>坠  落</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155" name="文本框 154"/>
          <p:cNvSpPr txBox="1"/>
          <p:nvPr/>
        </p:nvSpPr>
        <p:spPr>
          <a:xfrm>
            <a:off x="3700780" y="1468755"/>
            <a:ext cx="1188720" cy="521970"/>
          </a:xfrm>
          <a:prstGeom prst="rect">
            <a:avLst/>
          </a:prstGeom>
          <a:solidFill>
            <a:srgbClr val="C00000"/>
          </a:solidFill>
          <a:ln>
            <a:noFill/>
          </a:ln>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死亡重伤</a:t>
            </a:r>
            <a:endParaRPr lang="zh-CN" altLang="en-US" sz="1400" b="1">
              <a:solidFill>
                <a:schemeClr val="bg1"/>
              </a:solidFill>
              <a:latin typeface="微软雅黑" panose="020B0503020204020204" pitchFamily="34" charset="-122"/>
              <a:ea typeface="微软雅黑" panose="020B0503020204020204" pitchFamily="34" charset="-122"/>
            </a:endParaRPr>
          </a:p>
          <a:p>
            <a:pPr algn="ctr"/>
            <a:r>
              <a:rPr lang="zh-CN" altLang="en-US" sz="1400" b="1">
                <a:solidFill>
                  <a:schemeClr val="bg1"/>
                </a:solidFill>
                <a:latin typeface="微软雅黑" panose="020B0503020204020204" pitchFamily="34" charset="-122"/>
                <a:ea typeface="微软雅黑" panose="020B0503020204020204" pitchFamily="34" charset="-122"/>
              </a:rPr>
              <a:t>（打寒战）</a:t>
            </a:r>
            <a:endParaRPr lang="zh-CN" altLang="en-US" sz="1400" b="1">
              <a:solidFill>
                <a:schemeClr val="bg1"/>
              </a:solidFill>
              <a:latin typeface="微软雅黑" panose="020B0503020204020204" pitchFamily="34" charset="-122"/>
              <a:ea typeface="微软雅黑" panose="020B0503020204020204" pitchFamily="34" charset="-122"/>
            </a:endParaRPr>
          </a:p>
        </p:txBody>
      </p:sp>
      <p:cxnSp>
        <p:nvCxnSpPr>
          <p:cNvPr id="157" name="直接箭头连接符 156"/>
          <p:cNvCxnSpPr/>
          <p:nvPr/>
        </p:nvCxnSpPr>
        <p:spPr>
          <a:xfrm rot="16200000">
            <a:off x="4583165" y="112660"/>
            <a:ext cx="0" cy="7920000"/>
          </a:xfrm>
          <a:prstGeom prst="straightConnector1">
            <a:avLst/>
          </a:prstGeom>
          <a:ln w="6350">
            <a:solidFill>
              <a:schemeClr val="bg1">
                <a:lumMod val="50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sp>
        <p:nvSpPr>
          <p:cNvPr id="159" name="文本框 158"/>
          <p:cNvSpPr txBox="1"/>
          <p:nvPr/>
        </p:nvSpPr>
        <p:spPr>
          <a:xfrm>
            <a:off x="633730" y="4258945"/>
            <a:ext cx="1358900" cy="306705"/>
          </a:xfrm>
          <a:prstGeom prst="rect">
            <a:avLst/>
          </a:prstGeom>
          <a:solidFill>
            <a:srgbClr val="C00000"/>
          </a:solidFill>
        </p:spPr>
        <p:txBody>
          <a:bodyPr wrap="square" rtlCol="0" anchor="t">
            <a:spAutoFit/>
          </a:bodyPr>
          <a:lstStyle/>
          <a:p>
            <a:pPr algn="ctr">
              <a:lnSpc>
                <a:spcPct val="100000"/>
              </a:lnSpc>
            </a:pPr>
            <a:r>
              <a:rPr lang="zh-CN" altLang="en-US" sz="1400" b="1">
                <a:solidFill>
                  <a:schemeClr val="bg1"/>
                </a:solidFill>
                <a:latin typeface="微软雅黑" panose="020B0503020204020204" pitchFamily="34" charset="-122"/>
                <a:ea typeface="微软雅黑" panose="020B0503020204020204" pitchFamily="34" charset="-122"/>
              </a:rPr>
              <a:t>危险因素</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160" name="文本框 159"/>
          <p:cNvSpPr txBox="1"/>
          <p:nvPr/>
        </p:nvSpPr>
        <p:spPr>
          <a:xfrm>
            <a:off x="2894330" y="4258945"/>
            <a:ext cx="1358900" cy="306705"/>
          </a:xfrm>
          <a:prstGeom prst="rect">
            <a:avLst/>
          </a:prstGeom>
          <a:solidFill>
            <a:schemeClr val="tx1">
              <a:lumMod val="75000"/>
              <a:lumOff val="25000"/>
            </a:schemeClr>
          </a:solidFill>
        </p:spPr>
        <p:txBody>
          <a:bodyPr wrap="square" rtlCol="0" anchor="t">
            <a:spAutoFit/>
          </a:bodyPr>
          <a:lstStyle/>
          <a:p>
            <a:pPr algn="ctr">
              <a:lnSpc>
                <a:spcPct val="100000"/>
              </a:lnSpc>
            </a:pPr>
            <a:r>
              <a:rPr lang="zh-CN" altLang="en-US" sz="1400" b="1">
                <a:solidFill>
                  <a:schemeClr val="bg1"/>
                </a:solidFill>
                <a:latin typeface="微软雅黑" panose="020B0503020204020204" pitchFamily="34" charset="-122"/>
                <a:ea typeface="微软雅黑" panose="020B0503020204020204" pitchFamily="34" charset="-122"/>
              </a:rPr>
              <a:t>现  象</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161" name="文本框 160"/>
          <p:cNvSpPr txBox="1"/>
          <p:nvPr/>
        </p:nvSpPr>
        <p:spPr>
          <a:xfrm>
            <a:off x="6866255" y="4258945"/>
            <a:ext cx="1358900" cy="306705"/>
          </a:xfrm>
          <a:prstGeom prst="rect">
            <a:avLst/>
          </a:prstGeom>
          <a:solidFill>
            <a:srgbClr val="C00000"/>
          </a:solidFill>
        </p:spPr>
        <p:txBody>
          <a:bodyPr wrap="square" rtlCol="0" anchor="t">
            <a:spAutoFit/>
          </a:bodyPr>
          <a:lstStyle/>
          <a:p>
            <a:pPr algn="ctr">
              <a:lnSpc>
                <a:spcPct val="100000"/>
              </a:lnSpc>
            </a:pPr>
            <a:r>
              <a:rPr lang="zh-CN" altLang="en-US" sz="1400" b="1">
                <a:solidFill>
                  <a:schemeClr val="bg1"/>
                </a:solidFill>
                <a:latin typeface="微软雅黑" panose="020B0503020204020204" pitchFamily="34" charset="-122"/>
                <a:ea typeface="微软雅黑" panose="020B0503020204020204" pitchFamily="34" charset="-122"/>
              </a:rPr>
              <a:t>结  果</a:t>
            </a:r>
            <a:endParaRPr lang="zh-CN" altLang="en-US" sz="1400" b="1">
              <a:solidFill>
                <a:schemeClr val="bg1"/>
              </a:solidFill>
              <a:latin typeface="微软雅黑" panose="020B0503020204020204" pitchFamily="34" charset="-122"/>
              <a:ea typeface="微软雅黑" panose="020B0503020204020204" pitchFamily="34" charset="-122"/>
            </a:endParaRPr>
          </a:p>
        </p:txBody>
      </p:sp>
      <p:cxnSp>
        <p:nvCxnSpPr>
          <p:cNvPr id="162" name="直接箭头连接符 161"/>
          <p:cNvCxnSpPr/>
          <p:nvPr/>
        </p:nvCxnSpPr>
        <p:spPr>
          <a:xfrm rot="16200000">
            <a:off x="2385037" y="4231663"/>
            <a:ext cx="0" cy="360000"/>
          </a:xfrm>
          <a:prstGeom prst="straightConnector1">
            <a:avLst/>
          </a:prstGeom>
          <a:ln w="19050">
            <a:solidFill>
              <a:schemeClr val="bg1">
                <a:lumMod val="50000"/>
              </a:schemeClr>
            </a:solidFill>
            <a:prstDash val="sysDot"/>
            <a:tailEnd type="arrow"/>
          </a:ln>
        </p:spPr>
        <p:style>
          <a:lnRef idx="1">
            <a:schemeClr val="accent1"/>
          </a:lnRef>
          <a:fillRef idx="0">
            <a:schemeClr val="accent1"/>
          </a:fillRef>
          <a:effectRef idx="0">
            <a:schemeClr val="accent1"/>
          </a:effectRef>
          <a:fontRef idx="minor">
            <a:schemeClr val="tx1"/>
          </a:fontRef>
        </p:style>
      </p:cxnSp>
      <p:cxnSp>
        <p:nvCxnSpPr>
          <p:cNvPr id="163" name="直接箭头连接符 162"/>
          <p:cNvCxnSpPr/>
          <p:nvPr/>
        </p:nvCxnSpPr>
        <p:spPr>
          <a:xfrm rot="16200000">
            <a:off x="5563757" y="3512298"/>
            <a:ext cx="0" cy="1800000"/>
          </a:xfrm>
          <a:prstGeom prst="straightConnector1">
            <a:avLst/>
          </a:prstGeom>
          <a:ln w="19050">
            <a:solidFill>
              <a:schemeClr val="bg1">
                <a:lumMod val="50000"/>
              </a:schemeClr>
            </a:solidFill>
            <a:prstDash val="sysDot"/>
            <a:tailEnd type="arrow"/>
          </a:ln>
        </p:spPr>
        <p:style>
          <a:lnRef idx="1">
            <a:schemeClr val="accent1"/>
          </a:lnRef>
          <a:fillRef idx="0">
            <a:schemeClr val="accent1"/>
          </a:fillRef>
          <a:effectRef idx="0">
            <a:schemeClr val="accent1"/>
          </a:effectRef>
          <a:fontRef idx="minor">
            <a:schemeClr val="tx1"/>
          </a:fontRef>
        </p:style>
      </p:cxnSp>
      <p:sp>
        <p:nvSpPr>
          <p:cNvPr id="164" name="文本框 163"/>
          <p:cNvSpPr txBox="1"/>
          <p:nvPr/>
        </p:nvSpPr>
        <p:spPr>
          <a:xfrm>
            <a:off x="4939665" y="4075430"/>
            <a:ext cx="1310005" cy="291465"/>
          </a:xfrm>
          <a:prstGeom prst="rect">
            <a:avLst/>
          </a:prstGeom>
          <a:noFill/>
        </p:spPr>
        <p:txBody>
          <a:bodyPr wrap="square" rtlCol="0" anchor="t">
            <a:spAutoFit/>
          </a:bodyPr>
          <a:lstStyle/>
          <a:p>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（事故的类型）</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65" name="文本框 164"/>
          <p:cNvSpPr txBox="1"/>
          <p:nvPr/>
        </p:nvSpPr>
        <p:spPr>
          <a:xfrm>
            <a:off x="705485" y="4579620"/>
            <a:ext cx="4947285" cy="291465"/>
          </a:xfrm>
          <a:prstGeom prst="rect">
            <a:avLst/>
          </a:prstGeom>
          <a:noFill/>
        </p:spPr>
        <p:txBody>
          <a:bodyPr wrap="square" rtlCol="0" anchor="t">
            <a:spAutoFit/>
          </a:bodyPr>
          <a:lstStyle/>
          <a:p>
            <a:pPr>
              <a:lnSpc>
                <a:spcPct val="100000"/>
              </a:lnSpc>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因为～做～、因为～、做～　　  成为～、做～ </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935" y="861695"/>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实践-手指口唱</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833120" y="1265555"/>
            <a:ext cx="3501390" cy="306705"/>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手指口唱效果鉴定试验结果</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728345" y="1572260"/>
            <a:ext cx="2254885" cy="306705"/>
          </a:xfrm>
          <a:prstGeom prst="rect">
            <a:avLst/>
          </a:prstGeom>
          <a:noFill/>
        </p:spPr>
        <p:txBody>
          <a:bodyPr wrap="square" rtlCol="0" anchor="t">
            <a:spAutoFit/>
          </a:bodyPr>
          <a:lstStyle/>
          <a:p>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发生错误%　（百分比）</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 name="Group 4"/>
          <p:cNvGrpSpPr/>
          <p:nvPr/>
        </p:nvGrpSpPr>
        <p:grpSpPr bwMode="auto">
          <a:xfrm>
            <a:off x="903605" y="2030730"/>
            <a:ext cx="7120255" cy="2560320"/>
            <a:chOff x="1182" y="10439"/>
            <a:chExt cx="9870" cy="4140"/>
          </a:xfrm>
        </p:grpSpPr>
        <p:sp>
          <p:nvSpPr>
            <p:cNvPr id="723973" name="Rectangle 5"/>
            <p:cNvSpPr>
              <a:spLocks noChangeArrowheads="1"/>
            </p:cNvSpPr>
            <p:nvPr/>
          </p:nvSpPr>
          <p:spPr bwMode="auto">
            <a:xfrm>
              <a:off x="1182" y="10799"/>
              <a:ext cx="9870" cy="3780"/>
            </a:xfrm>
            <a:prstGeom prst="rect">
              <a:avLst/>
            </a:prstGeom>
            <a:solidFill>
              <a:srgbClr val="FFFFFF"/>
            </a:solidFill>
            <a:ln w="9525">
              <a:noFill/>
              <a:miter lim="800000"/>
            </a:ln>
            <a:effectLst/>
          </p:spPr>
          <p:txBody>
            <a:bodyPr/>
            <a:lstStyle/>
            <a:p>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23974" name="Line 6"/>
            <p:cNvSpPr>
              <a:spLocks noChangeShapeType="1"/>
            </p:cNvSpPr>
            <p:nvPr/>
          </p:nvSpPr>
          <p:spPr bwMode="auto">
            <a:xfrm>
              <a:off x="1812" y="11159"/>
              <a:ext cx="8400" cy="0"/>
            </a:xfrm>
            <a:prstGeom prst="line">
              <a:avLst/>
            </a:prstGeom>
            <a:noFill/>
            <a:ln w="9525">
              <a:solidFill>
                <a:srgbClr val="000000"/>
              </a:solidFill>
              <a:round/>
            </a:ln>
            <a:effectLst/>
          </p:spPr>
          <p:txBody>
            <a:bodyPr/>
            <a:lstStyle/>
            <a:p>
              <a:endParaRPr lang="zh-CN" altLang="en-US"/>
            </a:p>
          </p:txBody>
        </p:sp>
        <p:sp>
          <p:nvSpPr>
            <p:cNvPr id="723975" name="Line 7"/>
            <p:cNvSpPr>
              <a:spLocks noChangeShapeType="1"/>
            </p:cNvSpPr>
            <p:nvPr/>
          </p:nvSpPr>
          <p:spPr bwMode="auto">
            <a:xfrm>
              <a:off x="1812" y="11159"/>
              <a:ext cx="0" cy="3240"/>
            </a:xfrm>
            <a:prstGeom prst="line">
              <a:avLst/>
            </a:prstGeom>
            <a:noFill/>
            <a:ln w="9525">
              <a:solidFill>
                <a:srgbClr val="000000"/>
              </a:solidFill>
              <a:round/>
            </a:ln>
            <a:effectLst/>
          </p:spPr>
          <p:txBody>
            <a:bodyPr/>
            <a:lstStyle/>
            <a:p>
              <a:endParaRPr lang="zh-CN" altLang="en-US"/>
            </a:p>
          </p:txBody>
        </p:sp>
        <p:sp>
          <p:nvSpPr>
            <p:cNvPr id="723976" name="Rectangle 8"/>
            <p:cNvSpPr>
              <a:spLocks noChangeArrowheads="1"/>
            </p:cNvSpPr>
            <p:nvPr/>
          </p:nvSpPr>
          <p:spPr bwMode="auto">
            <a:xfrm>
              <a:off x="1812" y="11519"/>
              <a:ext cx="6720" cy="540"/>
            </a:xfrm>
            <a:prstGeom prst="rect">
              <a:avLst/>
            </a:prstGeom>
            <a:solidFill>
              <a:srgbClr val="FFFFFF"/>
            </a:solidFill>
            <a:ln w="9525">
              <a:solidFill>
                <a:srgbClr val="000000"/>
              </a:solidFill>
              <a:miter lim="800000"/>
            </a:ln>
            <a:effectLst/>
          </p:spPr>
          <p:txBody>
            <a:bodyPr/>
            <a:lstStyle/>
            <a:p>
              <a:pPr algn="ctr" eaLnBrk="0" hangingPunct="0"/>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什么都不做</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23977" name="Line 9"/>
            <p:cNvSpPr>
              <a:spLocks noChangeShapeType="1"/>
            </p:cNvSpPr>
            <p:nvPr/>
          </p:nvSpPr>
          <p:spPr bwMode="auto">
            <a:xfrm>
              <a:off x="4437" y="11159"/>
              <a:ext cx="0" cy="180"/>
            </a:xfrm>
            <a:prstGeom prst="line">
              <a:avLst/>
            </a:prstGeom>
            <a:noFill/>
            <a:ln w="9525">
              <a:solidFill>
                <a:srgbClr val="000000"/>
              </a:solidFill>
              <a:round/>
            </a:ln>
            <a:effectLst/>
          </p:spPr>
          <p:txBody>
            <a:bodyPr/>
            <a:lstStyle/>
            <a:p>
              <a:endParaRPr lang="zh-CN" altLang="en-US"/>
            </a:p>
          </p:txBody>
        </p:sp>
        <p:sp>
          <p:nvSpPr>
            <p:cNvPr id="723978" name="Line 10"/>
            <p:cNvSpPr>
              <a:spLocks noChangeShapeType="1"/>
            </p:cNvSpPr>
            <p:nvPr/>
          </p:nvSpPr>
          <p:spPr bwMode="auto">
            <a:xfrm>
              <a:off x="7482" y="11159"/>
              <a:ext cx="0" cy="180"/>
            </a:xfrm>
            <a:prstGeom prst="line">
              <a:avLst/>
            </a:prstGeom>
            <a:noFill/>
            <a:ln w="9525">
              <a:solidFill>
                <a:srgbClr val="000000"/>
              </a:solidFill>
              <a:round/>
            </a:ln>
            <a:effectLst/>
          </p:spPr>
          <p:txBody>
            <a:bodyPr/>
            <a:lstStyle/>
            <a:p>
              <a:endParaRPr lang="zh-CN" altLang="en-US"/>
            </a:p>
          </p:txBody>
        </p:sp>
        <p:sp>
          <p:nvSpPr>
            <p:cNvPr id="723979" name="Line 11"/>
            <p:cNvSpPr>
              <a:spLocks noChangeShapeType="1"/>
            </p:cNvSpPr>
            <p:nvPr/>
          </p:nvSpPr>
          <p:spPr bwMode="auto">
            <a:xfrm>
              <a:off x="10212" y="11159"/>
              <a:ext cx="0" cy="180"/>
            </a:xfrm>
            <a:prstGeom prst="line">
              <a:avLst/>
            </a:prstGeom>
            <a:noFill/>
            <a:ln w="9525">
              <a:solidFill>
                <a:srgbClr val="000000"/>
              </a:solidFill>
              <a:round/>
            </a:ln>
            <a:effectLst/>
          </p:spPr>
          <p:txBody>
            <a:bodyPr/>
            <a:lstStyle/>
            <a:p>
              <a:endParaRPr lang="zh-CN" altLang="en-US"/>
            </a:p>
          </p:txBody>
        </p:sp>
        <p:sp>
          <p:nvSpPr>
            <p:cNvPr id="723980" name="Rectangle 12"/>
            <p:cNvSpPr>
              <a:spLocks noChangeArrowheads="1"/>
            </p:cNvSpPr>
            <p:nvPr/>
          </p:nvSpPr>
          <p:spPr bwMode="auto">
            <a:xfrm>
              <a:off x="1812" y="12239"/>
              <a:ext cx="2625" cy="540"/>
            </a:xfrm>
            <a:prstGeom prst="rect">
              <a:avLst/>
            </a:prstGeom>
            <a:solidFill>
              <a:srgbClr val="FFFFFF"/>
            </a:solidFill>
            <a:ln w="9525">
              <a:solidFill>
                <a:srgbClr val="000000"/>
              </a:solidFill>
              <a:miter lim="800000"/>
            </a:ln>
            <a:effectLst/>
          </p:spPr>
          <p:txBody>
            <a:bodyPr/>
            <a:lstStyle/>
            <a:p>
              <a:pPr algn="ctr" eaLnBrk="0" hangingPunct="0"/>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只口唱</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23981" name="Rectangle 13"/>
            <p:cNvSpPr>
              <a:spLocks noChangeArrowheads="1"/>
            </p:cNvSpPr>
            <p:nvPr/>
          </p:nvSpPr>
          <p:spPr bwMode="auto">
            <a:xfrm>
              <a:off x="1812" y="12959"/>
              <a:ext cx="2100" cy="540"/>
            </a:xfrm>
            <a:prstGeom prst="rect">
              <a:avLst/>
            </a:prstGeom>
            <a:solidFill>
              <a:srgbClr val="FFFFFF"/>
            </a:solidFill>
            <a:ln w="9525">
              <a:solidFill>
                <a:srgbClr val="000000"/>
              </a:solidFill>
              <a:miter lim="800000"/>
            </a:ln>
            <a:effectLst/>
          </p:spPr>
          <p:txBody>
            <a:bodyPr/>
            <a:lstStyle/>
            <a:p>
              <a:pPr algn="ctr" eaLnBrk="0" hangingPunct="0"/>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只手指</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23982" name="Rectangle 14"/>
            <p:cNvSpPr>
              <a:spLocks noChangeArrowheads="1"/>
            </p:cNvSpPr>
            <p:nvPr/>
          </p:nvSpPr>
          <p:spPr bwMode="auto">
            <a:xfrm>
              <a:off x="1812" y="13679"/>
              <a:ext cx="1260" cy="540"/>
            </a:xfrm>
            <a:prstGeom prst="rect">
              <a:avLst/>
            </a:prstGeom>
            <a:solidFill>
              <a:srgbClr val="FFFFFF"/>
            </a:solidFill>
            <a:ln w="9525">
              <a:solidFill>
                <a:srgbClr val="000000"/>
              </a:solidFill>
              <a:miter lim="800000"/>
            </a:ln>
            <a:effectLst/>
          </p:spPr>
          <p:txBody>
            <a:bodyPr/>
            <a:lstStyle/>
            <a:p>
              <a:pPr algn="ctr" eaLnBrk="0" hangingPunct="0"/>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手指口唱</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23983" name="Text Box 15"/>
            <p:cNvSpPr txBox="1">
              <a:spLocks noChangeArrowheads="1"/>
            </p:cNvSpPr>
            <p:nvPr/>
          </p:nvSpPr>
          <p:spPr bwMode="auto">
            <a:xfrm>
              <a:off x="4122" y="10439"/>
              <a:ext cx="630" cy="540"/>
            </a:xfrm>
            <a:prstGeom prst="rect">
              <a:avLst/>
            </a:prstGeom>
            <a:solidFill>
              <a:srgbClr val="FFFFFF"/>
            </a:solidFill>
            <a:ln w="9525">
              <a:noFill/>
              <a:miter lim="800000"/>
            </a:ln>
            <a:effectLst/>
          </p:spPr>
          <p:txBody>
            <a:bodyPr/>
            <a:lstStyle/>
            <a:p>
              <a:pPr algn="just" eaLnBrk="0" hangingPunct="0"/>
              <a:r>
                <a:rPr lang="en-US" altLang="zh-CN" sz="1300" b="1">
                  <a:solidFill>
                    <a:schemeClr val="tx1">
                      <a:lumMod val="75000"/>
                      <a:lumOff val="25000"/>
                    </a:schemeClr>
                  </a:solidFill>
                  <a:latin typeface="微软雅黑" panose="020B0503020204020204" pitchFamily="34" charset="-122"/>
                  <a:ea typeface="微软雅黑" panose="020B0503020204020204" pitchFamily="34" charset="-122"/>
                </a:rPr>
                <a:t>1.0</a:t>
              </a:r>
              <a:endParaRPr lang="en-US" altLang="zh-CN"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23984" name="Text Box 16"/>
            <p:cNvSpPr txBox="1">
              <a:spLocks noChangeArrowheads="1"/>
            </p:cNvSpPr>
            <p:nvPr/>
          </p:nvSpPr>
          <p:spPr bwMode="auto">
            <a:xfrm>
              <a:off x="7062" y="10439"/>
              <a:ext cx="630" cy="540"/>
            </a:xfrm>
            <a:prstGeom prst="rect">
              <a:avLst/>
            </a:prstGeom>
            <a:solidFill>
              <a:srgbClr val="FFFFFF"/>
            </a:solidFill>
            <a:ln w="9525">
              <a:noFill/>
              <a:miter lim="800000"/>
            </a:ln>
            <a:effectLst/>
          </p:spPr>
          <p:txBody>
            <a:bodyPr/>
            <a:lstStyle/>
            <a:p>
              <a:pPr algn="just" eaLnBrk="0" hangingPunct="0"/>
              <a:r>
                <a:rPr lang="en-US" altLang="zh-CN" sz="1300" b="1">
                  <a:solidFill>
                    <a:schemeClr val="tx1">
                      <a:lumMod val="75000"/>
                      <a:lumOff val="25000"/>
                    </a:schemeClr>
                  </a:solidFill>
                  <a:latin typeface="微软雅黑" panose="020B0503020204020204" pitchFamily="34" charset="-122"/>
                  <a:ea typeface="微软雅黑" panose="020B0503020204020204" pitchFamily="34" charset="-122"/>
                </a:rPr>
                <a:t>2.0</a:t>
              </a:r>
              <a:endParaRPr lang="en-US" altLang="zh-CN"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23985" name="Text Box 17"/>
            <p:cNvSpPr txBox="1">
              <a:spLocks noChangeArrowheads="1"/>
            </p:cNvSpPr>
            <p:nvPr/>
          </p:nvSpPr>
          <p:spPr bwMode="auto">
            <a:xfrm>
              <a:off x="9792" y="10439"/>
              <a:ext cx="630" cy="540"/>
            </a:xfrm>
            <a:prstGeom prst="rect">
              <a:avLst/>
            </a:prstGeom>
            <a:solidFill>
              <a:srgbClr val="FFFFFF"/>
            </a:solidFill>
            <a:ln w="9525">
              <a:noFill/>
              <a:miter lim="800000"/>
            </a:ln>
            <a:effectLst/>
          </p:spPr>
          <p:txBody>
            <a:bodyPr/>
            <a:lstStyle/>
            <a:p>
              <a:pPr algn="just" eaLnBrk="0" hangingPunct="0"/>
              <a:r>
                <a:rPr lang="en-US" altLang="zh-CN" sz="1300" b="1">
                  <a:solidFill>
                    <a:schemeClr val="tx1">
                      <a:lumMod val="75000"/>
                      <a:lumOff val="25000"/>
                    </a:schemeClr>
                  </a:solidFill>
                  <a:latin typeface="微软雅黑" panose="020B0503020204020204" pitchFamily="34" charset="-122"/>
                  <a:ea typeface="微软雅黑" panose="020B0503020204020204" pitchFamily="34" charset="-122"/>
                </a:rPr>
                <a:t>3.0</a:t>
              </a:r>
              <a:endParaRPr lang="en-US" altLang="zh-CN"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23986" name="Text Box 18"/>
            <p:cNvSpPr txBox="1">
              <a:spLocks noChangeArrowheads="1"/>
            </p:cNvSpPr>
            <p:nvPr/>
          </p:nvSpPr>
          <p:spPr bwMode="auto">
            <a:xfrm>
              <a:off x="8637" y="11339"/>
              <a:ext cx="1037" cy="900"/>
            </a:xfrm>
            <a:prstGeom prst="rect">
              <a:avLst/>
            </a:prstGeom>
            <a:solidFill>
              <a:srgbClr val="FFFFFF"/>
            </a:solidFill>
            <a:ln w="9525">
              <a:noFill/>
              <a:miter lim="800000"/>
            </a:ln>
            <a:effectLst/>
          </p:spPr>
          <p:txBody>
            <a:bodyPr/>
            <a:lstStyle/>
            <a:p>
              <a:pPr algn="ctr" eaLnBrk="0" hangingPunct="0"/>
              <a:r>
                <a:rPr lang="en-US" altLang="zh-CN" sz="1300" b="1">
                  <a:solidFill>
                    <a:schemeClr val="tx1">
                      <a:lumMod val="75000"/>
                      <a:lumOff val="25000"/>
                    </a:schemeClr>
                  </a:solidFill>
                  <a:latin typeface="微软雅黑" panose="020B0503020204020204" pitchFamily="34" charset="-122"/>
                  <a:ea typeface="微软雅黑" panose="020B0503020204020204" pitchFamily="34" charset="-122"/>
                </a:rPr>
                <a:t>2.38</a:t>
              </a:r>
              <a:endParaRPr lang="en-US" altLang="zh-CN" sz="1300" b="1">
                <a:solidFill>
                  <a:schemeClr val="tx1">
                    <a:lumMod val="75000"/>
                    <a:lumOff val="25000"/>
                  </a:schemeClr>
                </a:solidFill>
                <a:latin typeface="微软雅黑" panose="020B0503020204020204" pitchFamily="34" charset="-122"/>
                <a:ea typeface="微软雅黑" panose="020B0503020204020204" pitchFamily="34" charset="-122"/>
              </a:endParaRPr>
            </a:p>
            <a:p>
              <a:pPr algn="ctr" eaLnBrk="0" hangingPunct="0"/>
              <a:r>
                <a:rPr lang="en-US" altLang="zh-CN" sz="1300" b="1">
                  <a:solidFill>
                    <a:schemeClr val="tx1">
                      <a:lumMod val="75000"/>
                      <a:lumOff val="25000"/>
                    </a:schemeClr>
                  </a:solidFill>
                  <a:latin typeface="微软雅黑" panose="020B0503020204020204" pitchFamily="34" charset="-122"/>
                  <a:ea typeface="微软雅黑" panose="020B0503020204020204" pitchFamily="34" charset="-122"/>
                </a:rPr>
                <a:t>(100)</a:t>
              </a:r>
              <a:endParaRPr lang="en-US" altLang="zh-CN"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23987" name="Text Box 19"/>
            <p:cNvSpPr txBox="1">
              <a:spLocks noChangeArrowheads="1"/>
            </p:cNvSpPr>
            <p:nvPr/>
          </p:nvSpPr>
          <p:spPr bwMode="auto">
            <a:xfrm>
              <a:off x="4647" y="12059"/>
              <a:ext cx="840" cy="900"/>
            </a:xfrm>
            <a:prstGeom prst="rect">
              <a:avLst/>
            </a:prstGeom>
            <a:solidFill>
              <a:srgbClr val="FFFFFF"/>
            </a:solidFill>
            <a:ln w="9525">
              <a:noFill/>
              <a:miter lim="800000"/>
            </a:ln>
            <a:effectLst/>
          </p:spPr>
          <p:txBody>
            <a:bodyPr/>
            <a:lstStyle/>
            <a:p>
              <a:pPr algn="ctr" eaLnBrk="0" hangingPunct="0"/>
              <a:r>
                <a:rPr lang="en-US" altLang="zh-CN" sz="1300" b="1">
                  <a:solidFill>
                    <a:schemeClr val="tx1">
                      <a:lumMod val="75000"/>
                      <a:lumOff val="25000"/>
                    </a:schemeClr>
                  </a:solidFill>
                  <a:latin typeface="微软雅黑" panose="020B0503020204020204" pitchFamily="34" charset="-122"/>
                  <a:ea typeface="微软雅黑" panose="020B0503020204020204" pitchFamily="34" charset="-122"/>
                </a:rPr>
                <a:t>1.00</a:t>
              </a:r>
              <a:endParaRPr lang="en-US" altLang="zh-CN" sz="1300" b="1">
                <a:solidFill>
                  <a:schemeClr val="tx1">
                    <a:lumMod val="75000"/>
                    <a:lumOff val="25000"/>
                  </a:schemeClr>
                </a:solidFill>
                <a:latin typeface="微软雅黑" panose="020B0503020204020204" pitchFamily="34" charset="-122"/>
                <a:ea typeface="微软雅黑" panose="020B0503020204020204" pitchFamily="34" charset="-122"/>
              </a:endParaRPr>
            </a:p>
            <a:p>
              <a:pPr algn="ctr" eaLnBrk="0" hangingPunct="0"/>
              <a:r>
                <a:rPr lang="en-US" altLang="zh-CN" sz="1300" b="1">
                  <a:solidFill>
                    <a:schemeClr val="tx1">
                      <a:lumMod val="75000"/>
                      <a:lumOff val="25000"/>
                    </a:schemeClr>
                  </a:solidFill>
                  <a:latin typeface="微软雅黑" panose="020B0503020204020204" pitchFamily="34" charset="-122"/>
                  <a:ea typeface="微软雅黑" panose="020B0503020204020204" pitchFamily="34" charset="-122"/>
                </a:rPr>
                <a:t>(42)</a:t>
              </a:r>
              <a:endParaRPr lang="en-US" altLang="zh-CN"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23988" name="Text Box 20"/>
            <p:cNvSpPr txBox="1">
              <a:spLocks noChangeArrowheads="1"/>
            </p:cNvSpPr>
            <p:nvPr/>
          </p:nvSpPr>
          <p:spPr bwMode="auto">
            <a:xfrm>
              <a:off x="4017" y="12779"/>
              <a:ext cx="840" cy="900"/>
            </a:xfrm>
            <a:prstGeom prst="rect">
              <a:avLst/>
            </a:prstGeom>
            <a:solidFill>
              <a:srgbClr val="FFFFFF"/>
            </a:solidFill>
            <a:ln w="9525">
              <a:noFill/>
              <a:miter lim="800000"/>
            </a:ln>
            <a:effectLst/>
          </p:spPr>
          <p:txBody>
            <a:bodyPr/>
            <a:lstStyle/>
            <a:p>
              <a:pPr algn="ctr" eaLnBrk="0" hangingPunct="0"/>
              <a:r>
                <a:rPr lang="en-US" altLang="zh-CN" sz="1300" b="1">
                  <a:solidFill>
                    <a:schemeClr val="tx1">
                      <a:lumMod val="75000"/>
                      <a:lumOff val="25000"/>
                    </a:schemeClr>
                  </a:solidFill>
                  <a:latin typeface="微软雅黑" panose="020B0503020204020204" pitchFamily="34" charset="-122"/>
                  <a:ea typeface="微软雅黑" panose="020B0503020204020204" pitchFamily="34" charset="-122"/>
                </a:rPr>
                <a:t>0.75</a:t>
              </a:r>
              <a:endParaRPr lang="en-US" altLang="zh-CN" sz="1300" b="1">
                <a:solidFill>
                  <a:schemeClr val="tx1">
                    <a:lumMod val="75000"/>
                    <a:lumOff val="25000"/>
                  </a:schemeClr>
                </a:solidFill>
                <a:latin typeface="微软雅黑" panose="020B0503020204020204" pitchFamily="34" charset="-122"/>
                <a:ea typeface="微软雅黑" panose="020B0503020204020204" pitchFamily="34" charset="-122"/>
              </a:endParaRPr>
            </a:p>
            <a:p>
              <a:pPr algn="ctr" eaLnBrk="0" hangingPunct="0"/>
              <a:r>
                <a:rPr lang="en-US" altLang="zh-CN" sz="1300" b="1">
                  <a:solidFill>
                    <a:schemeClr val="tx1">
                      <a:lumMod val="75000"/>
                      <a:lumOff val="25000"/>
                    </a:schemeClr>
                  </a:solidFill>
                  <a:latin typeface="微软雅黑" panose="020B0503020204020204" pitchFamily="34" charset="-122"/>
                  <a:ea typeface="微软雅黑" panose="020B0503020204020204" pitchFamily="34" charset="-122"/>
                </a:rPr>
                <a:t>(32)</a:t>
              </a:r>
              <a:endParaRPr lang="en-US" altLang="zh-CN"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23989" name="Text Box 21"/>
            <p:cNvSpPr txBox="1">
              <a:spLocks noChangeArrowheads="1"/>
            </p:cNvSpPr>
            <p:nvPr/>
          </p:nvSpPr>
          <p:spPr bwMode="auto">
            <a:xfrm>
              <a:off x="3072" y="13499"/>
              <a:ext cx="840" cy="900"/>
            </a:xfrm>
            <a:prstGeom prst="rect">
              <a:avLst/>
            </a:prstGeom>
            <a:solidFill>
              <a:srgbClr val="FFFFFF"/>
            </a:solidFill>
            <a:ln w="9525">
              <a:noFill/>
              <a:miter lim="800000"/>
            </a:ln>
            <a:effectLst/>
          </p:spPr>
          <p:txBody>
            <a:bodyPr/>
            <a:lstStyle/>
            <a:p>
              <a:pPr algn="ctr" eaLnBrk="0" hangingPunct="0"/>
              <a:r>
                <a:rPr lang="en-US" altLang="zh-CN" sz="1300" b="1">
                  <a:solidFill>
                    <a:schemeClr val="tx1">
                      <a:lumMod val="75000"/>
                      <a:lumOff val="25000"/>
                    </a:schemeClr>
                  </a:solidFill>
                  <a:latin typeface="微软雅黑" panose="020B0503020204020204" pitchFamily="34" charset="-122"/>
                  <a:ea typeface="微软雅黑" panose="020B0503020204020204" pitchFamily="34" charset="-122"/>
                </a:rPr>
                <a:t>0.38</a:t>
              </a:r>
              <a:endParaRPr lang="en-US" altLang="zh-CN" sz="1300" b="1">
                <a:solidFill>
                  <a:schemeClr val="tx1">
                    <a:lumMod val="75000"/>
                    <a:lumOff val="25000"/>
                  </a:schemeClr>
                </a:solidFill>
                <a:latin typeface="微软雅黑" panose="020B0503020204020204" pitchFamily="34" charset="-122"/>
                <a:ea typeface="微软雅黑" panose="020B0503020204020204" pitchFamily="34" charset="-122"/>
              </a:endParaRPr>
            </a:p>
            <a:p>
              <a:pPr algn="ctr" eaLnBrk="0" hangingPunct="0"/>
              <a:r>
                <a:rPr lang="en-US" altLang="zh-CN" sz="1300" b="1">
                  <a:solidFill>
                    <a:schemeClr val="tx1">
                      <a:lumMod val="75000"/>
                      <a:lumOff val="25000"/>
                    </a:schemeClr>
                  </a:solidFill>
                  <a:latin typeface="微软雅黑" panose="020B0503020204020204" pitchFamily="34" charset="-122"/>
                  <a:ea typeface="微软雅黑" panose="020B0503020204020204" pitchFamily="34" charset="-122"/>
                </a:rPr>
                <a:t>(16)</a:t>
              </a:r>
              <a:endParaRPr lang="en-US" altLang="zh-CN"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spTree>
  </p:cSld>
  <p:clrMapOvr>
    <a:masterClrMapping/>
  </p:clrMapOvr>
  <p:transition advTm="0">
    <p:wipe dir="d"/>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935" y="861695"/>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实践-手指口唱</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3042920" y="1275080"/>
            <a:ext cx="5530215" cy="3207385"/>
          </a:xfrm>
          <a:prstGeom prst="rect">
            <a:avLst/>
          </a:prstGeom>
          <a:noFill/>
        </p:spPr>
        <p:txBody>
          <a:bodyPr wrap="square" rtlCol="0" anchor="t">
            <a:spAutoFit/>
          </a:bodyPr>
          <a:lstStyle/>
          <a:p>
            <a:pPr>
              <a:lnSpc>
                <a:spcPct val="150000"/>
              </a:lnSpc>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●通过手和身体相接触（骨肉情感）指差唱和，进一步增强亲近感、整体感</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 以全员为对象，进行确认“手指齐呼”口号。为的是把重要的事项灌输在人的头脑里，同时步调一致地提高整体意识，团结意识。 （提倡全员的「危险的重点」、「团队行动目标」意识等）。</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“手指齐呼”是通过全体人员手指着对象齐呼确认，使小组成员步调一致，提高小组的整体</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感和连带感的方法。一般是在早、晚的碰头会上手指齐呼</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“每个人都是不可缺的！”</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“好！”等标语口号。</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 name="组合 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4445" y="1866265"/>
            <a:ext cx="2667000" cy="3150235"/>
            <a:chOff x="9197" y="1358020"/>
            <a:chExt cx="4676985" cy="5523149"/>
          </a:xfrm>
        </p:grpSpPr>
        <p:sp>
          <p:nvSpPr>
            <p:cNvPr id="5" name="íṧḷidè"/>
            <p:cNvSpPr/>
            <p:nvPr/>
          </p:nvSpPr>
          <p:spPr bwMode="auto">
            <a:xfrm flipH="1">
              <a:off x="60848" y="4420044"/>
              <a:ext cx="3353432" cy="2461125"/>
            </a:xfrm>
            <a:custGeom>
              <a:avLst/>
              <a:gdLst>
                <a:gd name="T0" fmla="*/ 0 w 2597"/>
                <a:gd name="T1" fmla="*/ 658 h 1925"/>
                <a:gd name="T2" fmla="*/ 491 w 2597"/>
                <a:gd name="T3" fmla="*/ 0 h 1925"/>
                <a:gd name="T4" fmla="*/ 2597 w 2597"/>
                <a:gd name="T5" fmla="*/ 1569 h 1925"/>
                <a:gd name="T6" fmla="*/ 2597 w 2597"/>
                <a:gd name="T7" fmla="*/ 1925 h 1925"/>
                <a:gd name="T8" fmla="*/ 1700 w 2597"/>
                <a:gd name="T9" fmla="*/ 1925 h 1925"/>
                <a:gd name="T10" fmla="*/ 0 w 2597"/>
                <a:gd name="T11" fmla="*/ 658 h 1925"/>
              </a:gdLst>
              <a:ahLst/>
              <a:cxnLst>
                <a:cxn ang="0">
                  <a:pos x="T0" y="T1"/>
                </a:cxn>
                <a:cxn ang="0">
                  <a:pos x="T2" y="T3"/>
                </a:cxn>
                <a:cxn ang="0">
                  <a:pos x="T4" y="T5"/>
                </a:cxn>
                <a:cxn ang="0">
                  <a:pos x="T6" y="T7"/>
                </a:cxn>
                <a:cxn ang="0">
                  <a:pos x="T8" y="T9"/>
                </a:cxn>
                <a:cxn ang="0">
                  <a:pos x="T10" y="T11"/>
                </a:cxn>
              </a:cxnLst>
              <a:rect l="0" t="0" r="r" b="b"/>
              <a:pathLst>
                <a:path w="2597" h="1925">
                  <a:moveTo>
                    <a:pt x="0" y="658"/>
                  </a:moveTo>
                  <a:lnTo>
                    <a:pt x="491" y="0"/>
                  </a:lnTo>
                  <a:lnTo>
                    <a:pt x="2597" y="1569"/>
                  </a:lnTo>
                  <a:lnTo>
                    <a:pt x="2597" y="1925"/>
                  </a:lnTo>
                  <a:lnTo>
                    <a:pt x="1700" y="1925"/>
                  </a:lnTo>
                  <a:lnTo>
                    <a:pt x="0" y="658"/>
                  </a:lnTo>
                  <a:close/>
                </a:path>
              </a:pathLst>
            </a:custGeom>
            <a:solidFill>
              <a:srgbClr val="FCC39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 name="íṧḻïdè"/>
            <p:cNvSpPr/>
            <p:nvPr/>
          </p:nvSpPr>
          <p:spPr bwMode="auto">
            <a:xfrm flipH="1">
              <a:off x="807203" y="5065690"/>
              <a:ext cx="2607077" cy="1815479"/>
            </a:xfrm>
            <a:custGeom>
              <a:avLst/>
              <a:gdLst>
                <a:gd name="T0" fmla="*/ 0 w 2019"/>
                <a:gd name="T1" fmla="*/ 153 h 1420"/>
                <a:gd name="T2" fmla="*/ 114 w 2019"/>
                <a:gd name="T3" fmla="*/ 0 h 1420"/>
                <a:gd name="T4" fmla="*/ 2019 w 2019"/>
                <a:gd name="T5" fmla="*/ 1420 h 1420"/>
                <a:gd name="T6" fmla="*/ 1700 w 2019"/>
                <a:gd name="T7" fmla="*/ 1420 h 1420"/>
                <a:gd name="T8" fmla="*/ 0 w 2019"/>
                <a:gd name="T9" fmla="*/ 153 h 1420"/>
              </a:gdLst>
              <a:ahLst/>
              <a:cxnLst>
                <a:cxn ang="0">
                  <a:pos x="T0" y="T1"/>
                </a:cxn>
                <a:cxn ang="0">
                  <a:pos x="T2" y="T3"/>
                </a:cxn>
                <a:cxn ang="0">
                  <a:pos x="T4" y="T5"/>
                </a:cxn>
                <a:cxn ang="0">
                  <a:pos x="T6" y="T7"/>
                </a:cxn>
                <a:cxn ang="0">
                  <a:pos x="T8" y="T9"/>
                </a:cxn>
              </a:cxnLst>
              <a:rect l="0" t="0" r="r" b="b"/>
              <a:pathLst>
                <a:path w="2019" h="1420">
                  <a:moveTo>
                    <a:pt x="0" y="153"/>
                  </a:moveTo>
                  <a:lnTo>
                    <a:pt x="114" y="0"/>
                  </a:lnTo>
                  <a:lnTo>
                    <a:pt x="2019" y="1420"/>
                  </a:lnTo>
                  <a:lnTo>
                    <a:pt x="1700" y="1420"/>
                  </a:lnTo>
                  <a:lnTo>
                    <a:pt x="0" y="153"/>
                  </a:lnTo>
                  <a:close/>
                </a:path>
              </a:pathLst>
            </a:custGeom>
            <a:solidFill>
              <a:srgbClr val="F1A1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 name="i$ḻîďe"/>
            <p:cNvSpPr/>
            <p:nvPr/>
          </p:nvSpPr>
          <p:spPr bwMode="auto">
            <a:xfrm flipH="1">
              <a:off x="3030772" y="3661889"/>
              <a:ext cx="409333" cy="254423"/>
            </a:xfrm>
            <a:custGeom>
              <a:avLst/>
              <a:gdLst>
                <a:gd name="T0" fmla="*/ 178 w 189"/>
                <a:gd name="T1" fmla="*/ 0 h 119"/>
                <a:gd name="T2" fmla="*/ 0 w 189"/>
                <a:gd name="T3" fmla="*/ 35 h 119"/>
                <a:gd name="T4" fmla="*/ 11 w 189"/>
                <a:gd name="T5" fmla="*/ 104 h 119"/>
                <a:gd name="T6" fmla="*/ 189 w 189"/>
                <a:gd name="T7" fmla="*/ 69 h 119"/>
                <a:gd name="T8" fmla="*/ 178 w 189"/>
                <a:gd name="T9" fmla="*/ 0 h 119"/>
              </a:gdLst>
              <a:ahLst/>
              <a:cxnLst>
                <a:cxn ang="0">
                  <a:pos x="T0" y="T1"/>
                </a:cxn>
                <a:cxn ang="0">
                  <a:pos x="T2" y="T3"/>
                </a:cxn>
                <a:cxn ang="0">
                  <a:pos x="T4" y="T5"/>
                </a:cxn>
                <a:cxn ang="0">
                  <a:pos x="T6" y="T7"/>
                </a:cxn>
                <a:cxn ang="0">
                  <a:pos x="T8" y="T9"/>
                </a:cxn>
              </a:cxnLst>
              <a:rect l="0" t="0" r="r" b="b"/>
              <a:pathLst>
                <a:path w="189" h="119">
                  <a:moveTo>
                    <a:pt x="178" y="0"/>
                  </a:moveTo>
                  <a:cubicBezTo>
                    <a:pt x="0" y="35"/>
                    <a:pt x="0" y="35"/>
                    <a:pt x="0" y="35"/>
                  </a:cubicBezTo>
                  <a:cubicBezTo>
                    <a:pt x="11" y="104"/>
                    <a:pt x="11" y="104"/>
                    <a:pt x="11" y="104"/>
                  </a:cubicBezTo>
                  <a:cubicBezTo>
                    <a:pt x="80" y="119"/>
                    <a:pt x="139" y="108"/>
                    <a:pt x="189" y="69"/>
                  </a:cubicBezTo>
                  <a:lnTo>
                    <a:pt x="1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iṩlïḑe"/>
            <p:cNvSpPr/>
            <p:nvPr/>
          </p:nvSpPr>
          <p:spPr bwMode="auto">
            <a:xfrm flipH="1">
              <a:off x="1752414" y="3728372"/>
              <a:ext cx="1944655" cy="2744954"/>
            </a:xfrm>
            <a:custGeom>
              <a:avLst/>
              <a:gdLst>
                <a:gd name="T0" fmla="*/ 768 w 899"/>
                <a:gd name="T1" fmla="*/ 917 h 1282"/>
                <a:gd name="T2" fmla="*/ 838 w 899"/>
                <a:gd name="T3" fmla="*/ 523 h 1282"/>
                <a:gd name="T4" fmla="*/ 623 w 899"/>
                <a:gd name="T5" fmla="*/ 230 h 1282"/>
                <a:gd name="T6" fmla="*/ 354 w 899"/>
                <a:gd name="T7" fmla="*/ 32 h 1282"/>
                <a:gd name="T8" fmla="*/ 270 w 899"/>
                <a:gd name="T9" fmla="*/ 102 h 1282"/>
                <a:gd name="T10" fmla="*/ 175 w 899"/>
                <a:gd name="T11" fmla="*/ 123 h 1282"/>
                <a:gd name="T12" fmla="*/ 37 w 899"/>
                <a:gd name="T13" fmla="*/ 226 h 1282"/>
                <a:gd name="T14" fmla="*/ 72 w 899"/>
                <a:gd name="T15" fmla="*/ 338 h 1282"/>
                <a:gd name="T16" fmla="*/ 1 w 899"/>
                <a:gd name="T17" fmla="*/ 411 h 1282"/>
                <a:gd name="T18" fmla="*/ 105 w 899"/>
                <a:gd name="T19" fmla="*/ 536 h 1282"/>
                <a:gd name="T20" fmla="*/ 36 w 899"/>
                <a:gd name="T21" fmla="*/ 630 h 1282"/>
                <a:gd name="T22" fmla="*/ 106 w 899"/>
                <a:gd name="T23" fmla="*/ 720 h 1282"/>
                <a:gd name="T24" fmla="*/ 105 w 899"/>
                <a:gd name="T25" fmla="*/ 832 h 1282"/>
                <a:gd name="T26" fmla="*/ 768 w 899"/>
                <a:gd name="T27" fmla="*/ 917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9" h="1282">
                  <a:moveTo>
                    <a:pt x="768" y="917"/>
                  </a:moveTo>
                  <a:cubicBezTo>
                    <a:pt x="836" y="788"/>
                    <a:pt x="899" y="715"/>
                    <a:pt x="838" y="523"/>
                  </a:cubicBezTo>
                  <a:cubicBezTo>
                    <a:pt x="777" y="330"/>
                    <a:pt x="772" y="281"/>
                    <a:pt x="623" y="230"/>
                  </a:cubicBezTo>
                  <a:cubicBezTo>
                    <a:pt x="517" y="194"/>
                    <a:pt x="376" y="95"/>
                    <a:pt x="354" y="32"/>
                  </a:cubicBezTo>
                  <a:cubicBezTo>
                    <a:pt x="343" y="0"/>
                    <a:pt x="262" y="39"/>
                    <a:pt x="270" y="102"/>
                  </a:cubicBezTo>
                  <a:cubicBezTo>
                    <a:pt x="280" y="193"/>
                    <a:pt x="219" y="128"/>
                    <a:pt x="175" y="123"/>
                  </a:cubicBezTo>
                  <a:cubicBezTo>
                    <a:pt x="131" y="119"/>
                    <a:pt x="38" y="155"/>
                    <a:pt x="37" y="226"/>
                  </a:cubicBezTo>
                  <a:cubicBezTo>
                    <a:pt x="35" y="297"/>
                    <a:pt x="72" y="338"/>
                    <a:pt x="72" y="338"/>
                  </a:cubicBezTo>
                  <a:cubicBezTo>
                    <a:pt x="72" y="338"/>
                    <a:pt x="0" y="347"/>
                    <a:pt x="1" y="411"/>
                  </a:cubicBezTo>
                  <a:cubicBezTo>
                    <a:pt x="2" y="474"/>
                    <a:pt x="105" y="536"/>
                    <a:pt x="105" y="536"/>
                  </a:cubicBezTo>
                  <a:cubicBezTo>
                    <a:pt x="105" y="536"/>
                    <a:pt x="31" y="562"/>
                    <a:pt x="36" y="630"/>
                  </a:cubicBezTo>
                  <a:cubicBezTo>
                    <a:pt x="40" y="699"/>
                    <a:pt x="106" y="720"/>
                    <a:pt x="106" y="720"/>
                  </a:cubicBezTo>
                  <a:cubicBezTo>
                    <a:pt x="106" y="720"/>
                    <a:pt x="82" y="762"/>
                    <a:pt x="105" y="832"/>
                  </a:cubicBezTo>
                  <a:cubicBezTo>
                    <a:pt x="129" y="902"/>
                    <a:pt x="576" y="1282"/>
                    <a:pt x="768" y="917"/>
                  </a:cubicBezTo>
                  <a:close/>
                </a:path>
              </a:pathLst>
            </a:custGeom>
            <a:solidFill>
              <a:srgbClr val="FCC39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iṥļídè"/>
            <p:cNvSpPr/>
            <p:nvPr/>
          </p:nvSpPr>
          <p:spPr bwMode="auto">
            <a:xfrm flipH="1">
              <a:off x="2883567" y="4310092"/>
              <a:ext cx="335731" cy="373324"/>
            </a:xfrm>
            <a:custGeom>
              <a:avLst/>
              <a:gdLst>
                <a:gd name="T0" fmla="*/ 6 w 155"/>
                <a:gd name="T1" fmla="*/ 0 h 174"/>
                <a:gd name="T2" fmla="*/ 0 w 155"/>
                <a:gd name="T3" fmla="*/ 102 h 174"/>
                <a:gd name="T4" fmla="*/ 138 w 155"/>
                <a:gd name="T5" fmla="*/ 164 h 174"/>
                <a:gd name="T6" fmla="*/ 155 w 155"/>
                <a:gd name="T7" fmla="*/ 174 h 174"/>
                <a:gd name="T8" fmla="*/ 122 w 155"/>
                <a:gd name="T9" fmla="*/ 13 h 174"/>
                <a:gd name="T10" fmla="*/ 6 w 155"/>
                <a:gd name="T11" fmla="*/ 0 h 174"/>
              </a:gdLst>
              <a:ahLst/>
              <a:cxnLst>
                <a:cxn ang="0">
                  <a:pos x="T0" y="T1"/>
                </a:cxn>
                <a:cxn ang="0">
                  <a:pos x="T2" y="T3"/>
                </a:cxn>
                <a:cxn ang="0">
                  <a:pos x="T4" y="T5"/>
                </a:cxn>
                <a:cxn ang="0">
                  <a:pos x="T6" y="T7"/>
                </a:cxn>
                <a:cxn ang="0">
                  <a:pos x="T8" y="T9"/>
                </a:cxn>
                <a:cxn ang="0">
                  <a:pos x="T10" y="T11"/>
                </a:cxn>
              </a:cxnLst>
              <a:rect l="0" t="0" r="r" b="b"/>
              <a:pathLst>
                <a:path w="155" h="174">
                  <a:moveTo>
                    <a:pt x="6" y="0"/>
                  </a:moveTo>
                  <a:cubicBezTo>
                    <a:pt x="30" y="42"/>
                    <a:pt x="46" y="44"/>
                    <a:pt x="0" y="102"/>
                  </a:cubicBezTo>
                  <a:cubicBezTo>
                    <a:pt x="28" y="125"/>
                    <a:pt x="79" y="156"/>
                    <a:pt x="138" y="164"/>
                  </a:cubicBezTo>
                  <a:cubicBezTo>
                    <a:pt x="143" y="165"/>
                    <a:pt x="150" y="173"/>
                    <a:pt x="155" y="174"/>
                  </a:cubicBezTo>
                  <a:cubicBezTo>
                    <a:pt x="122" y="13"/>
                    <a:pt x="122" y="13"/>
                    <a:pt x="122" y="13"/>
                  </a:cubicBezTo>
                  <a:lnTo>
                    <a:pt x="6" y="0"/>
                  </a:lnTo>
                  <a:close/>
                </a:path>
              </a:pathLst>
            </a:custGeom>
            <a:solidFill>
              <a:srgbClr val="F1A1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íśḷíḓè"/>
            <p:cNvSpPr/>
            <p:nvPr/>
          </p:nvSpPr>
          <p:spPr bwMode="auto">
            <a:xfrm flipH="1">
              <a:off x="2254718" y="1358020"/>
              <a:ext cx="2431464" cy="2408707"/>
            </a:xfrm>
            <a:custGeom>
              <a:avLst/>
              <a:gdLst>
                <a:gd name="T0" fmla="*/ 564 w 1124"/>
                <a:gd name="T1" fmla="*/ 2 h 1125"/>
                <a:gd name="T2" fmla="*/ 1 w 1124"/>
                <a:gd name="T3" fmla="*/ 560 h 1125"/>
                <a:gd name="T4" fmla="*/ 560 w 1124"/>
                <a:gd name="T5" fmla="*/ 1123 h 1125"/>
                <a:gd name="T6" fmla="*/ 1123 w 1124"/>
                <a:gd name="T7" fmla="*/ 565 h 1125"/>
                <a:gd name="T8" fmla="*/ 564 w 1124"/>
                <a:gd name="T9" fmla="*/ 2 h 1125"/>
              </a:gdLst>
              <a:ahLst/>
              <a:cxnLst>
                <a:cxn ang="0">
                  <a:pos x="T0" y="T1"/>
                </a:cxn>
                <a:cxn ang="0">
                  <a:pos x="T2" y="T3"/>
                </a:cxn>
                <a:cxn ang="0">
                  <a:pos x="T4" y="T5"/>
                </a:cxn>
                <a:cxn ang="0">
                  <a:pos x="T6" y="T7"/>
                </a:cxn>
                <a:cxn ang="0">
                  <a:pos x="T8" y="T9"/>
                </a:cxn>
              </a:cxnLst>
              <a:rect l="0" t="0" r="r" b="b"/>
              <a:pathLst>
                <a:path w="1124" h="1125">
                  <a:moveTo>
                    <a:pt x="564" y="2"/>
                  </a:moveTo>
                  <a:cubicBezTo>
                    <a:pt x="254" y="0"/>
                    <a:pt x="2" y="251"/>
                    <a:pt x="1" y="560"/>
                  </a:cubicBezTo>
                  <a:cubicBezTo>
                    <a:pt x="0" y="870"/>
                    <a:pt x="250" y="1122"/>
                    <a:pt x="560" y="1123"/>
                  </a:cubicBezTo>
                  <a:cubicBezTo>
                    <a:pt x="869" y="1125"/>
                    <a:pt x="1121" y="874"/>
                    <a:pt x="1123" y="565"/>
                  </a:cubicBezTo>
                  <a:cubicBezTo>
                    <a:pt x="1124" y="255"/>
                    <a:pt x="874" y="3"/>
                    <a:pt x="564" y="2"/>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îšḻîḋê"/>
            <p:cNvSpPr/>
            <p:nvPr/>
          </p:nvSpPr>
          <p:spPr bwMode="auto">
            <a:xfrm flipH="1">
              <a:off x="2386428" y="1488428"/>
              <a:ext cx="2169336" cy="2147892"/>
            </a:xfrm>
            <a:custGeom>
              <a:avLst/>
              <a:gdLst>
                <a:gd name="T0" fmla="*/ 504 w 1003"/>
                <a:gd name="T1" fmla="*/ 1 h 1003"/>
                <a:gd name="T2" fmla="*/ 1 w 1003"/>
                <a:gd name="T3" fmla="*/ 500 h 1003"/>
                <a:gd name="T4" fmla="*/ 500 w 1003"/>
                <a:gd name="T5" fmla="*/ 1002 h 1003"/>
                <a:gd name="T6" fmla="*/ 1002 w 1003"/>
                <a:gd name="T7" fmla="*/ 504 h 1003"/>
                <a:gd name="T8" fmla="*/ 504 w 1003"/>
                <a:gd name="T9" fmla="*/ 1 h 1003"/>
              </a:gdLst>
              <a:ahLst/>
              <a:cxnLst>
                <a:cxn ang="0">
                  <a:pos x="T0" y="T1"/>
                </a:cxn>
                <a:cxn ang="0">
                  <a:pos x="T2" y="T3"/>
                </a:cxn>
                <a:cxn ang="0">
                  <a:pos x="T4" y="T5"/>
                </a:cxn>
                <a:cxn ang="0">
                  <a:pos x="T6" y="T7"/>
                </a:cxn>
                <a:cxn ang="0">
                  <a:pos x="T8" y="T9"/>
                </a:cxn>
              </a:cxnLst>
              <a:rect l="0" t="0" r="r" b="b"/>
              <a:pathLst>
                <a:path w="1003" h="1003">
                  <a:moveTo>
                    <a:pt x="504" y="1"/>
                  </a:moveTo>
                  <a:cubicBezTo>
                    <a:pt x="227" y="0"/>
                    <a:pt x="2" y="223"/>
                    <a:pt x="1" y="500"/>
                  </a:cubicBezTo>
                  <a:cubicBezTo>
                    <a:pt x="0" y="776"/>
                    <a:pt x="223" y="1001"/>
                    <a:pt x="500" y="1002"/>
                  </a:cubicBezTo>
                  <a:cubicBezTo>
                    <a:pt x="776" y="1003"/>
                    <a:pt x="1001" y="780"/>
                    <a:pt x="1002" y="504"/>
                  </a:cubicBezTo>
                  <a:cubicBezTo>
                    <a:pt x="1003" y="227"/>
                    <a:pt x="780" y="2"/>
                    <a:pt x="504" y="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isḻíḍê"/>
            <p:cNvSpPr/>
            <p:nvPr/>
          </p:nvSpPr>
          <p:spPr bwMode="auto">
            <a:xfrm flipH="1">
              <a:off x="2444535" y="2058641"/>
              <a:ext cx="1570186" cy="1520145"/>
            </a:xfrm>
            <a:custGeom>
              <a:avLst/>
              <a:gdLst>
                <a:gd name="T0" fmla="*/ 0 w 726"/>
                <a:gd name="T1" fmla="*/ 642 h 710"/>
                <a:gd name="T2" fmla="*/ 244 w 726"/>
                <a:gd name="T3" fmla="*/ 709 h 710"/>
                <a:gd name="T4" fmla="*/ 726 w 726"/>
                <a:gd name="T5" fmla="*/ 231 h 710"/>
                <a:gd name="T6" fmla="*/ 667 w 726"/>
                <a:gd name="T7" fmla="*/ 0 h 710"/>
                <a:gd name="T8" fmla="*/ 696 w 726"/>
                <a:gd name="T9" fmla="*/ 171 h 710"/>
                <a:gd name="T10" fmla="*/ 185 w 726"/>
                <a:gd name="T11" fmla="*/ 677 h 710"/>
                <a:gd name="T12" fmla="*/ 0 w 726"/>
                <a:gd name="T13" fmla="*/ 642 h 710"/>
              </a:gdLst>
              <a:ahLst/>
              <a:cxnLst>
                <a:cxn ang="0">
                  <a:pos x="T0" y="T1"/>
                </a:cxn>
                <a:cxn ang="0">
                  <a:pos x="T2" y="T3"/>
                </a:cxn>
                <a:cxn ang="0">
                  <a:pos x="T4" y="T5"/>
                </a:cxn>
                <a:cxn ang="0">
                  <a:pos x="T6" y="T7"/>
                </a:cxn>
                <a:cxn ang="0">
                  <a:pos x="T8" y="T9"/>
                </a:cxn>
                <a:cxn ang="0">
                  <a:pos x="T10" y="T11"/>
                </a:cxn>
                <a:cxn ang="0">
                  <a:pos x="T12" y="T13"/>
                </a:cxn>
              </a:cxnLst>
              <a:rect l="0" t="0" r="r" b="b"/>
              <a:pathLst>
                <a:path w="726" h="710">
                  <a:moveTo>
                    <a:pt x="0" y="642"/>
                  </a:moveTo>
                  <a:cubicBezTo>
                    <a:pt x="72" y="684"/>
                    <a:pt x="155" y="709"/>
                    <a:pt x="244" y="709"/>
                  </a:cubicBezTo>
                  <a:cubicBezTo>
                    <a:pt x="509" y="710"/>
                    <a:pt x="725" y="496"/>
                    <a:pt x="726" y="231"/>
                  </a:cubicBezTo>
                  <a:cubicBezTo>
                    <a:pt x="726" y="147"/>
                    <a:pt x="705" y="68"/>
                    <a:pt x="667" y="0"/>
                  </a:cubicBezTo>
                  <a:cubicBezTo>
                    <a:pt x="686" y="53"/>
                    <a:pt x="696" y="111"/>
                    <a:pt x="696" y="171"/>
                  </a:cubicBezTo>
                  <a:cubicBezTo>
                    <a:pt x="695" y="452"/>
                    <a:pt x="466" y="679"/>
                    <a:pt x="185" y="677"/>
                  </a:cubicBezTo>
                  <a:cubicBezTo>
                    <a:pt x="120" y="677"/>
                    <a:pt x="58" y="665"/>
                    <a:pt x="0" y="64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işḷîḋé"/>
            <p:cNvSpPr/>
            <p:nvPr/>
          </p:nvSpPr>
          <p:spPr bwMode="auto">
            <a:xfrm flipH="1">
              <a:off x="2923597" y="3626091"/>
              <a:ext cx="466149" cy="1035590"/>
            </a:xfrm>
            <a:custGeom>
              <a:avLst/>
              <a:gdLst>
                <a:gd name="T0" fmla="*/ 122 w 216"/>
                <a:gd name="T1" fmla="*/ 0 h 484"/>
                <a:gd name="T2" fmla="*/ 0 w 216"/>
                <a:gd name="T3" fmla="*/ 23 h 484"/>
                <a:gd name="T4" fmla="*/ 29 w 216"/>
                <a:gd name="T5" fmla="*/ 172 h 484"/>
                <a:gd name="T6" fmla="*/ 63 w 216"/>
                <a:gd name="T7" fmla="*/ 420 h 484"/>
                <a:gd name="T8" fmla="*/ 216 w 216"/>
                <a:gd name="T9" fmla="*/ 484 h 484"/>
                <a:gd name="T10" fmla="*/ 178 w 216"/>
                <a:gd name="T11" fmla="*/ 290 h 484"/>
                <a:gd name="T12" fmla="*/ 142 w 216"/>
                <a:gd name="T13" fmla="*/ 100 h 484"/>
                <a:gd name="T14" fmla="*/ 122 w 216"/>
                <a:gd name="T15" fmla="*/ 0 h 4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6" h="484">
                  <a:moveTo>
                    <a:pt x="122" y="0"/>
                  </a:moveTo>
                  <a:cubicBezTo>
                    <a:pt x="0" y="23"/>
                    <a:pt x="0" y="23"/>
                    <a:pt x="0" y="23"/>
                  </a:cubicBezTo>
                  <a:cubicBezTo>
                    <a:pt x="29" y="172"/>
                    <a:pt x="29" y="172"/>
                    <a:pt x="29" y="172"/>
                  </a:cubicBezTo>
                  <a:cubicBezTo>
                    <a:pt x="27" y="295"/>
                    <a:pt x="141" y="321"/>
                    <a:pt x="63" y="420"/>
                  </a:cubicBezTo>
                  <a:cubicBezTo>
                    <a:pt x="94" y="445"/>
                    <a:pt x="150" y="479"/>
                    <a:pt x="216" y="484"/>
                  </a:cubicBezTo>
                  <a:cubicBezTo>
                    <a:pt x="203" y="419"/>
                    <a:pt x="191" y="355"/>
                    <a:pt x="178" y="290"/>
                  </a:cubicBezTo>
                  <a:cubicBezTo>
                    <a:pt x="141" y="234"/>
                    <a:pt x="124" y="173"/>
                    <a:pt x="142" y="100"/>
                  </a:cubicBezTo>
                  <a:lnTo>
                    <a:pt x="122"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iṩlîdé"/>
            <p:cNvSpPr/>
            <p:nvPr/>
          </p:nvSpPr>
          <p:spPr bwMode="auto">
            <a:xfrm flipH="1">
              <a:off x="2077814" y="4051834"/>
              <a:ext cx="1424272" cy="2273185"/>
            </a:xfrm>
            <a:custGeom>
              <a:avLst/>
              <a:gdLst>
                <a:gd name="T0" fmla="*/ 12 w 659"/>
                <a:gd name="T1" fmla="*/ 382 h 1062"/>
                <a:gd name="T2" fmla="*/ 15 w 659"/>
                <a:gd name="T3" fmla="*/ 385 h 1062"/>
                <a:gd name="T4" fmla="*/ 15 w 659"/>
                <a:gd name="T5" fmla="*/ 385 h 1062"/>
                <a:gd name="T6" fmla="*/ 84 w 659"/>
                <a:gd name="T7" fmla="*/ 422 h 1062"/>
                <a:gd name="T8" fmla="*/ 243 w 659"/>
                <a:gd name="T9" fmla="*/ 454 h 1062"/>
                <a:gd name="T10" fmla="*/ 369 w 659"/>
                <a:gd name="T11" fmla="*/ 439 h 1062"/>
                <a:gd name="T12" fmla="*/ 415 w 659"/>
                <a:gd name="T13" fmla="*/ 492 h 1062"/>
                <a:gd name="T14" fmla="*/ 392 w 659"/>
                <a:gd name="T15" fmla="*/ 560 h 1062"/>
                <a:gd name="T16" fmla="*/ 161 w 659"/>
                <a:gd name="T17" fmla="*/ 583 h 1062"/>
                <a:gd name="T18" fmla="*/ 16 w 659"/>
                <a:gd name="T19" fmla="*/ 568 h 1062"/>
                <a:gd name="T20" fmla="*/ 163 w 659"/>
                <a:gd name="T21" fmla="*/ 590 h 1062"/>
                <a:gd name="T22" fmla="*/ 360 w 659"/>
                <a:gd name="T23" fmla="*/ 586 h 1062"/>
                <a:gd name="T24" fmla="*/ 379 w 659"/>
                <a:gd name="T25" fmla="*/ 636 h 1062"/>
                <a:gd name="T26" fmla="*/ 320 w 659"/>
                <a:gd name="T27" fmla="*/ 700 h 1062"/>
                <a:gd name="T28" fmla="*/ 58 w 659"/>
                <a:gd name="T29" fmla="*/ 726 h 1062"/>
                <a:gd name="T30" fmla="*/ 48 w 659"/>
                <a:gd name="T31" fmla="*/ 725 h 1062"/>
                <a:gd name="T32" fmla="*/ 659 w 659"/>
                <a:gd name="T33" fmla="*/ 798 h 1062"/>
                <a:gd name="T34" fmla="*/ 376 w 659"/>
                <a:gd name="T35" fmla="*/ 878 h 1062"/>
                <a:gd name="T36" fmla="*/ 280 w 659"/>
                <a:gd name="T37" fmla="*/ 770 h 1062"/>
                <a:gd name="T38" fmla="*/ 387 w 659"/>
                <a:gd name="T39" fmla="*/ 635 h 1062"/>
                <a:gd name="T40" fmla="*/ 381 w 659"/>
                <a:gd name="T41" fmla="*/ 578 h 1062"/>
                <a:gd name="T42" fmla="*/ 444 w 659"/>
                <a:gd name="T43" fmla="*/ 705 h 1062"/>
                <a:gd name="T44" fmla="*/ 461 w 659"/>
                <a:gd name="T45" fmla="*/ 695 h 1062"/>
                <a:gd name="T46" fmla="*/ 425 w 659"/>
                <a:gd name="T47" fmla="*/ 495 h 1062"/>
                <a:gd name="T48" fmla="*/ 372 w 659"/>
                <a:gd name="T49" fmla="*/ 412 h 1062"/>
                <a:gd name="T50" fmla="*/ 359 w 659"/>
                <a:gd name="T51" fmla="*/ 329 h 1062"/>
                <a:gd name="T52" fmla="*/ 387 w 659"/>
                <a:gd name="T53" fmla="*/ 264 h 1062"/>
                <a:gd name="T54" fmla="*/ 567 w 659"/>
                <a:gd name="T55" fmla="*/ 295 h 1062"/>
                <a:gd name="T56" fmla="*/ 338 w 659"/>
                <a:gd name="T57" fmla="*/ 110 h 1062"/>
                <a:gd name="T58" fmla="*/ 191 w 659"/>
                <a:gd name="T59" fmla="*/ 0 h 1062"/>
                <a:gd name="T60" fmla="*/ 285 w 659"/>
                <a:gd name="T61" fmla="*/ 193 h 1062"/>
                <a:gd name="T62" fmla="*/ 318 w 659"/>
                <a:gd name="T63" fmla="*/ 276 h 1062"/>
                <a:gd name="T64" fmla="*/ 278 w 659"/>
                <a:gd name="T65" fmla="*/ 288 h 1062"/>
                <a:gd name="T66" fmla="*/ 294 w 659"/>
                <a:gd name="T67" fmla="*/ 307 h 1062"/>
                <a:gd name="T68" fmla="*/ 347 w 659"/>
                <a:gd name="T69" fmla="*/ 332 h 1062"/>
                <a:gd name="T70" fmla="*/ 358 w 659"/>
                <a:gd name="T71" fmla="*/ 412 h 1062"/>
                <a:gd name="T72" fmla="*/ 248 w 659"/>
                <a:gd name="T73" fmla="*/ 442 h 1062"/>
                <a:gd name="T74" fmla="*/ 91 w 659"/>
                <a:gd name="T75" fmla="*/ 412 h 1062"/>
                <a:gd name="T76" fmla="*/ 12 w 659"/>
                <a:gd name="T77" fmla="*/ 382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9" h="1062">
                  <a:moveTo>
                    <a:pt x="12" y="382"/>
                  </a:moveTo>
                  <a:cubicBezTo>
                    <a:pt x="14" y="384"/>
                    <a:pt x="15" y="385"/>
                    <a:pt x="15" y="385"/>
                  </a:cubicBezTo>
                  <a:cubicBezTo>
                    <a:pt x="15" y="385"/>
                    <a:pt x="15" y="385"/>
                    <a:pt x="15" y="385"/>
                  </a:cubicBezTo>
                  <a:cubicBezTo>
                    <a:pt x="25" y="391"/>
                    <a:pt x="39" y="401"/>
                    <a:pt x="84" y="422"/>
                  </a:cubicBezTo>
                  <a:cubicBezTo>
                    <a:pt x="132" y="445"/>
                    <a:pt x="194" y="452"/>
                    <a:pt x="243" y="454"/>
                  </a:cubicBezTo>
                  <a:cubicBezTo>
                    <a:pt x="291" y="456"/>
                    <a:pt x="343" y="432"/>
                    <a:pt x="369" y="439"/>
                  </a:cubicBezTo>
                  <a:cubicBezTo>
                    <a:pt x="394" y="446"/>
                    <a:pt x="408" y="465"/>
                    <a:pt x="415" y="492"/>
                  </a:cubicBezTo>
                  <a:cubicBezTo>
                    <a:pt x="422" y="519"/>
                    <a:pt x="412" y="544"/>
                    <a:pt x="392" y="560"/>
                  </a:cubicBezTo>
                  <a:cubicBezTo>
                    <a:pt x="372" y="576"/>
                    <a:pt x="222" y="585"/>
                    <a:pt x="161" y="583"/>
                  </a:cubicBezTo>
                  <a:cubicBezTo>
                    <a:pt x="101" y="581"/>
                    <a:pt x="0" y="558"/>
                    <a:pt x="16" y="568"/>
                  </a:cubicBezTo>
                  <a:cubicBezTo>
                    <a:pt x="31" y="579"/>
                    <a:pt x="100" y="587"/>
                    <a:pt x="163" y="590"/>
                  </a:cubicBezTo>
                  <a:cubicBezTo>
                    <a:pt x="226" y="593"/>
                    <a:pt x="346" y="577"/>
                    <a:pt x="360" y="586"/>
                  </a:cubicBezTo>
                  <a:cubicBezTo>
                    <a:pt x="374" y="594"/>
                    <a:pt x="380" y="608"/>
                    <a:pt x="379" y="636"/>
                  </a:cubicBezTo>
                  <a:cubicBezTo>
                    <a:pt x="378" y="663"/>
                    <a:pt x="358" y="685"/>
                    <a:pt x="320" y="700"/>
                  </a:cubicBezTo>
                  <a:cubicBezTo>
                    <a:pt x="281" y="715"/>
                    <a:pt x="124" y="732"/>
                    <a:pt x="58" y="726"/>
                  </a:cubicBezTo>
                  <a:cubicBezTo>
                    <a:pt x="55" y="726"/>
                    <a:pt x="52" y="726"/>
                    <a:pt x="48" y="725"/>
                  </a:cubicBezTo>
                  <a:cubicBezTo>
                    <a:pt x="155" y="838"/>
                    <a:pt x="486" y="1062"/>
                    <a:pt x="659" y="798"/>
                  </a:cubicBezTo>
                  <a:cubicBezTo>
                    <a:pt x="583" y="878"/>
                    <a:pt x="470" y="897"/>
                    <a:pt x="376" y="878"/>
                  </a:cubicBezTo>
                  <a:cubicBezTo>
                    <a:pt x="312" y="865"/>
                    <a:pt x="222" y="808"/>
                    <a:pt x="280" y="770"/>
                  </a:cubicBezTo>
                  <a:cubicBezTo>
                    <a:pt x="337" y="732"/>
                    <a:pt x="383" y="683"/>
                    <a:pt x="387" y="635"/>
                  </a:cubicBezTo>
                  <a:cubicBezTo>
                    <a:pt x="391" y="587"/>
                    <a:pt x="358" y="579"/>
                    <a:pt x="381" y="578"/>
                  </a:cubicBezTo>
                  <a:cubicBezTo>
                    <a:pt x="403" y="576"/>
                    <a:pt x="418" y="650"/>
                    <a:pt x="444" y="705"/>
                  </a:cubicBezTo>
                  <a:cubicBezTo>
                    <a:pt x="470" y="761"/>
                    <a:pt x="499" y="759"/>
                    <a:pt x="461" y="695"/>
                  </a:cubicBezTo>
                  <a:cubicBezTo>
                    <a:pt x="424" y="631"/>
                    <a:pt x="432" y="554"/>
                    <a:pt x="425" y="495"/>
                  </a:cubicBezTo>
                  <a:cubicBezTo>
                    <a:pt x="417" y="436"/>
                    <a:pt x="363" y="426"/>
                    <a:pt x="372" y="412"/>
                  </a:cubicBezTo>
                  <a:cubicBezTo>
                    <a:pt x="380" y="398"/>
                    <a:pt x="386" y="359"/>
                    <a:pt x="359" y="329"/>
                  </a:cubicBezTo>
                  <a:cubicBezTo>
                    <a:pt x="333" y="299"/>
                    <a:pt x="349" y="249"/>
                    <a:pt x="387" y="264"/>
                  </a:cubicBezTo>
                  <a:cubicBezTo>
                    <a:pt x="425" y="280"/>
                    <a:pt x="535" y="304"/>
                    <a:pt x="567" y="295"/>
                  </a:cubicBezTo>
                  <a:cubicBezTo>
                    <a:pt x="369" y="262"/>
                    <a:pt x="379" y="117"/>
                    <a:pt x="338" y="110"/>
                  </a:cubicBezTo>
                  <a:cubicBezTo>
                    <a:pt x="296" y="103"/>
                    <a:pt x="215" y="54"/>
                    <a:pt x="191" y="0"/>
                  </a:cubicBezTo>
                  <a:cubicBezTo>
                    <a:pt x="218" y="99"/>
                    <a:pt x="256" y="162"/>
                    <a:pt x="285" y="193"/>
                  </a:cubicBezTo>
                  <a:cubicBezTo>
                    <a:pt x="315" y="224"/>
                    <a:pt x="321" y="241"/>
                    <a:pt x="318" y="276"/>
                  </a:cubicBezTo>
                  <a:cubicBezTo>
                    <a:pt x="314" y="311"/>
                    <a:pt x="301" y="302"/>
                    <a:pt x="278" y="288"/>
                  </a:cubicBezTo>
                  <a:cubicBezTo>
                    <a:pt x="256" y="274"/>
                    <a:pt x="273" y="293"/>
                    <a:pt x="294" y="307"/>
                  </a:cubicBezTo>
                  <a:cubicBezTo>
                    <a:pt x="314" y="321"/>
                    <a:pt x="328" y="311"/>
                    <a:pt x="347" y="332"/>
                  </a:cubicBezTo>
                  <a:cubicBezTo>
                    <a:pt x="366" y="353"/>
                    <a:pt x="370" y="377"/>
                    <a:pt x="358" y="412"/>
                  </a:cubicBezTo>
                  <a:cubicBezTo>
                    <a:pt x="347" y="448"/>
                    <a:pt x="300" y="438"/>
                    <a:pt x="248" y="442"/>
                  </a:cubicBezTo>
                  <a:cubicBezTo>
                    <a:pt x="196" y="446"/>
                    <a:pt x="134" y="431"/>
                    <a:pt x="91" y="412"/>
                  </a:cubicBezTo>
                  <a:cubicBezTo>
                    <a:pt x="49" y="393"/>
                    <a:pt x="6" y="377"/>
                    <a:pt x="12" y="382"/>
                  </a:cubicBezTo>
                  <a:close/>
                </a:path>
              </a:pathLst>
            </a:custGeom>
            <a:solidFill>
              <a:srgbClr val="F1A1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îšḷîḋê"/>
            <p:cNvSpPr/>
            <p:nvPr/>
          </p:nvSpPr>
          <p:spPr bwMode="auto">
            <a:xfrm flipH="1">
              <a:off x="2862906" y="3782068"/>
              <a:ext cx="87806" cy="130408"/>
            </a:xfrm>
            <a:custGeom>
              <a:avLst/>
              <a:gdLst>
                <a:gd name="T0" fmla="*/ 41 w 41"/>
                <a:gd name="T1" fmla="*/ 54 h 61"/>
                <a:gd name="T2" fmla="*/ 9 w 41"/>
                <a:gd name="T3" fmla="*/ 7 h 61"/>
                <a:gd name="T4" fmla="*/ 5 w 41"/>
                <a:gd name="T5" fmla="*/ 0 h 61"/>
                <a:gd name="T6" fmla="*/ 18 w 41"/>
                <a:gd name="T7" fmla="*/ 53 h 61"/>
                <a:gd name="T8" fmla="*/ 41 w 41"/>
                <a:gd name="T9" fmla="*/ 54 h 61"/>
              </a:gdLst>
              <a:ahLst/>
              <a:cxnLst>
                <a:cxn ang="0">
                  <a:pos x="T0" y="T1"/>
                </a:cxn>
                <a:cxn ang="0">
                  <a:pos x="T2" y="T3"/>
                </a:cxn>
                <a:cxn ang="0">
                  <a:pos x="T4" y="T5"/>
                </a:cxn>
                <a:cxn ang="0">
                  <a:pos x="T6" y="T7"/>
                </a:cxn>
                <a:cxn ang="0">
                  <a:pos x="T8" y="T9"/>
                </a:cxn>
              </a:cxnLst>
              <a:rect l="0" t="0" r="r" b="b"/>
              <a:pathLst>
                <a:path w="41" h="61">
                  <a:moveTo>
                    <a:pt x="41" y="54"/>
                  </a:moveTo>
                  <a:cubicBezTo>
                    <a:pt x="25" y="37"/>
                    <a:pt x="14" y="21"/>
                    <a:pt x="9" y="7"/>
                  </a:cubicBezTo>
                  <a:cubicBezTo>
                    <a:pt x="8" y="4"/>
                    <a:pt x="6" y="2"/>
                    <a:pt x="5" y="0"/>
                  </a:cubicBezTo>
                  <a:cubicBezTo>
                    <a:pt x="0" y="17"/>
                    <a:pt x="7" y="39"/>
                    <a:pt x="18" y="53"/>
                  </a:cubicBezTo>
                  <a:cubicBezTo>
                    <a:pt x="24" y="61"/>
                    <a:pt x="32" y="60"/>
                    <a:pt x="41" y="54"/>
                  </a:cubicBezTo>
                  <a:close/>
                </a:path>
              </a:pathLst>
            </a:custGeom>
            <a:solidFill>
              <a:srgbClr val="FEEBD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îŝľîďe"/>
            <p:cNvSpPr/>
            <p:nvPr/>
          </p:nvSpPr>
          <p:spPr bwMode="auto">
            <a:xfrm flipH="1">
              <a:off x="3254162" y="4436665"/>
              <a:ext cx="317653" cy="246752"/>
            </a:xfrm>
            <a:custGeom>
              <a:avLst/>
              <a:gdLst>
                <a:gd name="T0" fmla="*/ 9 w 147"/>
                <a:gd name="T1" fmla="*/ 0 h 115"/>
                <a:gd name="T2" fmla="*/ 14 w 147"/>
                <a:gd name="T3" fmla="*/ 7 h 115"/>
                <a:gd name="T4" fmla="*/ 0 w 147"/>
                <a:gd name="T5" fmla="*/ 10 h 115"/>
                <a:gd name="T6" fmla="*/ 99 w 147"/>
                <a:gd name="T7" fmla="*/ 94 h 115"/>
                <a:gd name="T8" fmla="*/ 147 w 147"/>
                <a:gd name="T9" fmla="*/ 44 h 115"/>
                <a:gd name="T10" fmla="*/ 108 w 147"/>
                <a:gd name="T11" fmla="*/ 51 h 115"/>
                <a:gd name="T12" fmla="*/ 14 w 147"/>
                <a:gd name="T13" fmla="*/ 3 h 115"/>
                <a:gd name="T14" fmla="*/ 9 w 147"/>
                <a:gd name="T15" fmla="*/ 0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115">
                  <a:moveTo>
                    <a:pt x="9" y="0"/>
                  </a:moveTo>
                  <a:cubicBezTo>
                    <a:pt x="12" y="5"/>
                    <a:pt x="14" y="7"/>
                    <a:pt x="14" y="7"/>
                  </a:cubicBezTo>
                  <a:cubicBezTo>
                    <a:pt x="14" y="7"/>
                    <a:pt x="8" y="8"/>
                    <a:pt x="0" y="10"/>
                  </a:cubicBezTo>
                  <a:cubicBezTo>
                    <a:pt x="28" y="34"/>
                    <a:pt x="69" y="74"/>
                    <a:pt x="99" y="94"/>
                  </a:cubicBezTo>
                  <a:cubicBezTo>
                    <a:pt x="131" y="115"/>
                    <a:pt x="147" y="53"/>
                    <a:pt x="147" y="44"/>
                  </a:cubicBezTo>
                  <a:cubicBezTo>
                    <a:pt x="147" y="35"/>
                    <a:pt x="136" y="48"/>
                    <a:pt x="108" y="51"/>
                  </a:cubicBezTo>
                  <a:cubicBezTo>
                    <a:pt x="80" y="54"/>
                    <a:pt x="35" y="20"/>
                    <a:pt x="14" y="3"/>
                  </a:cubicBezTo>
                  <a:cubicBezTo>
                    <a:pt x="12" y="2"/>
                    <a:pt x="11" y="1"/>
                    <a:pt x="9" y="0"/>
                  </a:cubicBezTo>
                  <a:close/>
                </a:path>
              </a:pathLst>
            </a:custGeom>
            <a:solidFill>
              <a:srgbClr val="F1A1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iṡlíḓè"/>
            <p:cNvSpPr/>
            <p:nvPr/>
          </p:nvSpPr>
          <p:spPr bwMode="auto">
            <a:xfrm flipH="1">
              <a:off x="2689876" y="5302213"/>
              <a:ext cx="180778" cy="190498"/>
            </a:xfrm>
            <a:custGeom>
              <a:avLst/>
              <a:gdLst>
                <a:gd name="T0" fmla="*/ 5 w 84"/>
                <a:gd name="T1" fmla="*/ 20 h 89"/>
                <a:gd name="T2" fmla="*/ 5 w 84"/>
                <a:gd name="T3" fmla="*/ 75 h 89"/>
                <a:gd name="T4" fmla="*/ 68 w 84"/>
                <a:gd name="T5" fmla="*/ 77 h 89"/>
                <a:gd name="T6" fmla="*/ 60 w 84"/>
                <a:gd name="T7" fmla="*/ 6 h 89"/>
                <a:gd name="T8" fmla="*/ 5 w 84"/>
                <a:gd name="T9" fmla="*/ 20 h 89"/>
              </a:gdLst>
              <a:ahLst/>
              <a:cxnLst>
                <a:cxn ang="0">
                  <a:pos x="T0" y="T1"/>
                </a:cxn>
                <a:cxn ang="0">
                  <a:pos x="T2" y="T3"/>
                </a:cxn>
                <a:cxn ang="0">
                  <a:pos x="T4" y="T5"/>
                </a:cxn>
                <a:cxn ang="0">
                  <a:pos x="T6" y="T7"/>
                </a:cxn>
                <a:cxn ang="0">
                  <a:pos x="T8" y="T9"/>
                </a:cxn>
              </a:cxnLst>
              <a:rect l="0" t="0" r="r" b="b"/>
              <a:pathLst>
                <a:path w="84" h="89">
                  <a:moveTo>
                    <a:pt x="5" y="20"/>
                  </a:moveTo>
                  <a:cubicBezTo>
                    <a:pt x="2" y="27"/>
                    <a:pt x="0" y="67"/>
                    <a:pt x="5" y="75"/>
                  </a:cubicBezTo>
                  <a:cubicBezTo>
                    <a:pt x="10" y="84"/>
                    <a:pt x="57" y="89"/>
                    <a:pt x="68" y="77"/>
                  </a:cubicBezTo>
                  <a:cubicBezTo>
                    <a:pt x="79" y="65"/>
                    <a:pt x="84" y="12"/>
                    <a:pt x="60" y="6"/>
                  </a:cubicBezTo>
                  <a:cubicBezTo>
                    <a:pt x="42" y="0"/>
                    <a:pt x="9" y="15"/>
                    <a:pt x="5" y="20"/>
                  </a:cubicBezTo>
                  <a:close/>
                </a:path>
              </a:pathLst>
            </a:custGeom>
            <a:solidFill>
              <a:srgbClr val="FEEBD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iš1îḍe"/>
            <p:cNvSpPr/>
            <p:nvPr/>
          </p:nvSpPr>
          <p:spPr bwMode="auto">
            <a:xfrm flipH="1">
              <a:off x="3225754" y="4270458"/>
              <a:ext cx="266002" cy="273600"/>
            </a:xfrm>
            <a:custGeom>
              <a:avLst/>
              <a:gdLst>
                <a:gd name="T0" fmla="*/ 25 w 123"/>
                <a:gd name="T1" fmla="*/ 24 h 128"/>
                <a:gd name="T2" fmla="*/ 49 w 123"/>
                <a:gd name="T3" fmla="*/ 110 h 128"/>
                <a:gd name="T4" fmla="*/ 100 w 123"/>
                <a:gd name="T5" fmla="*/ 39 h 128"/>
                <a:gd name="T6" fmla="*/ 25 w 123"/>
                <a:gd name="T7" fmla="*/ 24 h 128"/>
              </a:gdLst>
              <a:ahLst/>
              <a:cxnLst>
                <a:cxn ang="0">
                  <a:pos x="T0" y="T1"/>
                </a:cxn>
                <a:cxn ang="0">
                  <a:pos x="T2" y="T3"/>
                </a:cxn>
                <a:cxn ang="0">
                  <a:pos x="T4" y="T5"/>
                </a:cxn>
                <a:cxn ang="0">
                  <a:pos x="T6" y="T7"/>
                </a:cxn>
              </a:cxnLst>
              <a:rect l="0" t="0" r="r" b="b"/>
              <a:pathLst>
                <a:path w="123" h="128">
                  <a:moveTo>
                    <a:pt x="25" y="24"/>
                  </a:moveTo>
                  <a:cubicBezTo>
                    <a:pt x="0" y="56"/>
                    <a:pt x="37" y="99"/>
                    <a:pt x="49" y="110"/>
                  </a:cubicBezTo>
                  <a:cubicBezTo>
                    <a:pt x="69" y="128"/>
                    <a:pt x="123" y="58"/>
                    <a:pt x="100" y="39"/>
                  </a:cubicBezTo>
                  <a:cubicBezTo>
                    <a:pt x="82" y="25"/>
                    <a:pt x="43" y="0"/>
                    <a:pt x="25" y="24"/>
                  </a:cubicBezTo>
                  <a:close/>
                </a:path>
              </a:pathLst>
            </a:custGeom>
            <a:solidFill>
              <a:srgbClr val="FEEBD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îṧ1iḋe"/>
            <p:cNvSpPr/>
            <p:nvPr/>
          </p:nvSpPr>
          <p:spPr bwMode="auto">
            <a:xfrm flipH="1">
              <a:off x="2710537" y="4749899"/>
              <a:ext cx="245341" cy="230132"/>
            </a:xfrm>
            <a:custGeom>
              <a:avLst/>
              <a:gdLst>
                <a:gd name="T0" fmla="*/ 16 w 113"/>
                <a:gd name="T1" fmla="*/ 90 h 108"/>
                <a:gd name="T2" fmla="*/ 83 w 113"/>
                <a:gd name="T3" fmla="*/ 103 h 108"/>
                <a:gd name="T4" fmla="*/ 82 w 113"/>
                <a:gd name="T5" fmla="*/ 7 h 108"/>
                <a:gd name="T6" fmla="*/ 16 w 113"/>
                <a:gd name="T7" fmla="*/ 24 h 108"/>
                <a:gd name="T8" fmla="*/ 16 w 113"/>
                <a:gd name="T9" fmla="*/ 90 h 108"/>
              </a:gdLst>
              <a:ahLst/>
              <a:cxnLst>
                <a:cxn ang="0">
                  <a:pos x="T0" y="T1"/>
                </a:cxn>
                <a:cxn ang="0">
                  <a:pos x="T2" y="T3"/>
                </a:cxn>
                <a:cxn ang="0">
                  <a:pos x="T4" y="T5"/>
                </a:cxn>
                <a:cxn ang="0">
                  <a:pos x="T6" y="T7"/>
                </a:cxn>
                <a:cxn ang="0">
                  <a:pos x="T8" y="T9"/>
                </a:cxn>
              </a:cxnLst>
              <a:rect l="0" t="0" r="r" b="b"/>
              <a:pathLst>
                <a:path w="113" h="108">
                  <a:moveTo>
                    <a:pt x="16" y="90"/>
                  </a:moveTo>
                  <a:cubicBezTo>
                    <a:pt x="35" y="103"/>
                    <a:pt x="67" y="108"/>
                    <a:pt x="83" y="103"/>
                  </a:cubicBezTo>
                  <a:cubicBezTo>
                    <a:pt x="106" y="97"/>
                    <a:pt x="113" y="21"/>
                    <a:pt x="82" y="7"/>
                  </a:cubicBezTo>
                  <a:cubicBezTo>
                    <a:pt x="64" y="0"/>
                    <a:pt x="32" y="8"/>
                    <a:pt x="16" y="24"/>
                  </a:cubicBezTo>
                  <a:cubicBezTo>
                    <a:pt x="0" y="39"/>
                    <a:pt x="1" y="79"/>
                    <a:pt x="16" y="90"/>
                  </a:cubicBezTo>
                  <a:close/>
                </a:path>
              </a:pathLst>
            </a:custGeom>
            <a:solidFill>
              <a:srgbClr val="FEEBD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işḻíďè"/>
            <p:cNvSpPr/>
            <p:nvPr/>
          </p:nvSpPr>
          <p:spPr bwMode="auto">
            <a:xfrm flipH="1">
              <a:off x="2591740" y="5010714"/>
              <a:ext cx="223390" cy="244194"/>
            </a:xfrm>
            <a:custGeom>
              <a:avLst/>
              <a:gdLst>
                <a:gd name="T0" fmla="*/ 7 w 103"/>
                <a:gd name="T1" fmla="*/ 25 h 114"/>
                <a:gd name="T2" fmla="*/ 65 w 103"/>
                <a:gd name="T3" fmla="*/ 6 h 114"/>
                <a:gd name="T4" fmla="*/ 75 w 103"/>
                <a:gd name="T5" fmla="*/ 94 h 114"/>
                <a:gd name="T6" fmla="*/ 11 w 103"/>
                <a:gd name="T7" fmla="*/ 97 h 114"/>
                <a:gd name="T8" fmla="*/ 7 w 103"/>
                <a:gd name="T9" fmla="*/ 25 h 114"/>
              </a:gdLst>
              <a:ahLst/>
              <a:cxnLst>
                <a:cxn ang="0">
                  <a:pos x="T0" y="T1"/>
                </a:cxn>
                <a:cxn ang="0">
                  <a:pos x="T2" y="T3"/>
                </a:cxn>
                <a:cxn ang="0">
                  <a:pos x="T4" y="T5"/>
                </a:cxn>
                <a:cxn ang="0">
                  <a:pos x="T6" y="T7"/>
                </a:cxn>
                <a:cxn ang="0">
                  <a:pos x="T8" y="T9"/>
                </a:cxn>
              </a:cxnLst>
              <a:rect l="0" t="0" r="r" b="b"/>
              <a:pathLst>
                <a:path w="103" h="114">
                  <a:moveTo>
                    <a:pt x="7" y="25"/>
                  </a:moveTo>
                  <a:cubicBezTo>
                    <a:pt x="14" y="15"/>
                    <a:pt x="47" y="0"/>
                    <a:pt x="65" y="6"/>
                  </a:cubicBezTo>
                  <a:cubicBezTo>
                    <a:pt x="83" y="12"/>
                    <a:pt x="103" y="73"/>
                    <a:pt x="75" y="94"/>
                  </a:cubicBezTo>
                  <a:cubicBezTo>
                    <a:pt x="47" y="114"/>
                    <a:pt x="18" y="111"/>
                    <a:pt x="11" y="97"/>
                  </a:cubicBezTo>
                  <a:cubicBezTo>
                    <a:pt x="4" y="82"/>
                    <a:pt x="0" y="34"/>
                    <a:pt x="7" y="25"/>
                  </a:cubicBezTo>
                  <a:close/>
                </a:path>
              </a:pathLst>
            </a:custGeom>
            <a:solidFill>
              <a:srgbClr val="FEEBD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iṩḻiḑé"/>
            <p:cNvSpPr/>
            <p:nvPr/>
          </p:nvSpPr>
          <p:spPr bwMode="auto">
            <a:xfrm flipH="1">
              <a:off x="1726588" y="5013270"/>
              <a:ext cx="495849" cy="669938"/>
            </a:xfrm>
            <a:custGeom>
              <a:avLst/>
              <a:gdLst>
                <a:gd name="T0" fmla="*/ 175 w 229"/>
                <a:gd name="T1" fmla="*/ 0 h 313"/>
                <a:gd name="T2" fmla="*/ 0 w 229"/>
                <a:gd name="T3" fmla="*/ 274 h 313"/>
                <a:gd name="T4" fmla="*/ 175 w 229"/>
                <a:gd name="T5" fmla="*/ 0 h 313"/>
              </a:gdLst>
              <a:ahLst/>
              <a:cxnLst>
                <a:cxn ang="0">
                  <a:pos x="T0" y="T1"/>
                </a:cxn>
                <a:cxn ang="0">
                  <a:pos x="T2" y="T3"/>
                </a:cxn>
                <a:cxn ang="0">
                  <a:pos x="T4" y="T5"/>
                </a:cxn>
              </a:cxnLst>
              <a:rect l="0" t="0" r="r" b="b"/>
              <a:pathLst>
                <a:path w="229" h="313">
                  <a:moveTo>
                    <a:pt x="175" y="0"/>
                  </a:moveTo>
                  <a:cubicBezTo>
                    <a:pt x="229" y="107"/>
                    <a:pt x="93" y="313"/>
                    <a:pt x="0" y="274"/>
                  </a:cubicBezTo>
                  <a:cubicBezTo>
                    <a:pt x="98" y="224"/>
                    <a:pt x="178" y="112"/>
                    <a:pt x="175" y="0"/>
                  </a:cubicBezTo>
                  <a:close/>
                </a:path>
              </a:pathLst>
            </a:custGeom>
            <a:solidFill>
              <a:srgbClr val="F1A1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íṩ1ïḑê"/>
            <p:cNvSpPr/>
            <p:nvPr/>
          </p:nvSpPr>
          <p:spPr bwMode="auto">
            <a:xfrm flipH="1">
              <a:off x="9197" y="5254908"/>
              <a:ext cx="2251977" cy="1626261"/>
            </a:xfrm>
            <a:custGeom>
              <a:avLst/>
              <a:gdLst>
                <a:gd name="T0" fmla="*/ 0 w 1744"/>
                <a:gd name="T1" fmla="*/ 780 h 1272"/>
                <a:gd name="T2" fmla="*/ 581 w 1744"/>
                <a:gd name="T3" fmla="*/ 0 h 1272"/>
                <a:gd name="T4" fmla="*/ 1744 w 1744"/>
                <a:gd name="T5" fmla="*/ 869 h 1272"/>
                <a:gd name="T6" fmla="*/ 1744 w 1744"/>
                <a:gd name="T7" fmla="*/ 1272 h 1272"/>
                <a:gd name="T8" fmla="*/ 662 w 1744"/>
                <a:gd name="T9" fmla="*/ 1272 h 1272"/>
                <a:gd name="T10" fmla="*/ 0 w 1744"/>
                <a:gd name="T11" fmla="*/ 780 h 1272"/>
              </a:gdLst>
              <a:ahLst/>
              <a:cxnLst>
                <a:cxn ang="0">
                  <a:pos x="T0" y="T1"/>
                </a:cxn>
                <a:cxn ang="0">
                  <a:pos x="T2" y="T3"/>
                </a:cxn>
                <a:cxn ang="0">
                  <a:pos x="T4" y="T5"/>
                </a:cxn>
                <a:cxn ang="0">
                  <a:pos x="T6" y="T7"/>
                </a:cxn>
                <a:cxn ang="0">
                  <a:pos x="T8" y="T9"/>
                </a:cxn>
                <a:cxn ang="0">
                  <a:pos x="T10" y="T11"/>
                </a:cxn>
              </a:cxnLst>
              <a:rect l="0" t="0" r="r" b="b"/>
              <a:pathLst>
                <a:path w="1744" h="1272">
                  <a:moveTo>
                    <a:pt x="0" y="780"/>
                  </a:moveTo>
                  <a:lnTo>
                    <a:pt x="581" y="0"/>
                  </a:lnTo>
                  <a:lnTo>
                    <a:pt x="1744" y="869"/>
                  </a:lnTo>
                  <a:lnTo>
                    <a:pt x="1744" y="1272"/>
                  </a:lnTo>
                  <a:lnTo>
                    <a:pt x="662" y="1272"/>
                  </a:lnTo>
                  <a:lnTo>
                    <a:pt x="0" y="780"/>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现场安全管理主要方法</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pic>
        <p:nvPicPr>
          <p:cNvPr id="8193" name="图片 8192"/>
          <p:cNvPicPr>
            <a:picLocks noChangeAspect="1"/>
          </p:cNvPicPr>
          <p:nvPr/>
        </p:nvPicPr>
        <p:blipFill>
          <a:blip r:embed="rId1"/>
          <a:stretch>
            <a:fillRect/>
          </a:stretch>
        </p:blipFill>
        <p:spPr>
          <a:xfrm>
            <a:off x="601345" y="1632585"/>
            <a:ext cx="3044825" cy="2533650"/>
          </a:xfrm>
          <a:prstGeom prst="rect">
            <a:avLst/>
          </a:prstGeom>
          <a:noFill/>
          <a:ln w="12700">
            <a:noFill/>
          </a:ln>
        </p:spPr>
      </p:pic>
      <p:grpSp>
        <p:nvGrpSpPr>
          <p:cNvPr id="4" name="组合 3"/>
          <p:cNvGrpSpPr/>
          <p:nvPr/>
        </p:nvGrpSpPr>
        <p:grpSpPr>
          <a:xfrm>
            <a:off x="3827145" y="1317625"/>
            <a:ext cx="4798060" cy="3282950"/>
            <a:chOff x="5997" y="2570"/>
            <a:chExt cx="7556" cy="5170"/>
          </a:xfrm>
        </p:grpSpPr>
        <p:grpSp>
          <p:nvGrpSpPr>
            <p:cNvPr id="18" name="组合 10"/>
            <p:cNvGrpSpPr/>
            <p:nvPr/>
          </p:nvGrpSpPr>
          <p:grpSpPr>
            <a:xfrm>
              <a:off x="5997" y="2570"/>
              <a:ext cx="7557" cy="5171"/>
              <a:chOff x="982640" y="1286614"/>
              <a:chExt cx="10081118" cy="5023499"/>
            </a:xfrm>
          </p:grpSpPr>
          <p:sp>
            <p:nvSpPr>
              <p:cNvPr id="86" name="圆角矩形 85"/>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7" name="圆角矩形 86"/>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88" name="组合 13"/>
              <p:cNvGrpSpPr/>
              <p:nvPr/>
            </p:nvGrpSpPr>
            <p:grpSpPr>
              <a:xfrm>
                <a:off x="982640" y="1596960"/>
                <a:ext cx="751224" cy="4402812"/>
                <a:chOff x="982640" y="1596960"/>
                <a:chExt cx="751224" cy="4402812"/>
              </a:xfrm>
            </p:grpSpPr>
            <p:grpSp>
              <p:nvGrpSpPr>
                <p:cNvPr id="89" name="组合 14"/>
                <p:cNvGrpSpPr/>
                <p:nvPr/>
              </p:nvGrpSpPr>
              <p:grpSpPr>
                <a:xfrm rot="16200000">
                  <a:off x="-615719" y="3650189"/>
                  <a:ext cx="4402812" cy="296354"/>
                  <a:chOff x="2149635" y="1165383"/>
                  <a:chExt cx="3485831" cy="234634"/>
                </a:xfrm>
              </p:grpSpPr>
              <p:grpSp>
                <p:nvGrpSpPr>
                  <p:cNvPr id="90" name="组合 89"/>
                  <p:cNvGrpSpPr/>
                  <p:nvPr/>
                </p:nvGrpSpPr>
                <p:grpSpPr>
                  <a:xfrm>
                    <a:off x="2149635" y="1165385"/>
                    <a:ext cx="234632" cy="234632"/>
                    <a:chOff x="2483014" y="1114427"/>
                    <a:chExt cx="209550" cy="209550"/>
                  </a:xfrm>
                </p:grpSpPr>
                <p:sp>
                  <p:nvSpPr>
                    <p:cNvPr id="91" name="椭圆 90"/>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92" name="椭圆 91"/>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93" name="组合 92"/>
                  <p:cNvGrpSpPr/>
                  <p:nvPr/>
                </p:nvGrpSpPr>
                <p:grpSpPr>
                  <a:xfrm>
                    <a:off x="2510880" y="1165385"/>
                    <a:ext cx="234632" cy="234632"/>
                    <a:chOff x="2483014" y="1114427"/>
                    <a:chExt cx="209550" cy="209550"/>
                  </a:xfrm>
                </p:grpSpPr>
                <p:sp>
                  <p:nvSpPr>
                    <p:cNvPr id="94" name="椭圆 9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95" name="椭圆 9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96" name="组合 95"/>
                  <p:cNvGrpSpPr/>
                  <p:nvPr/>
                </p:nvGrpSpPr>
                <p:grpSpPr>
                  <a:xfrm>
                    <a:off x="2872124" y="1165385"/>
                    <a:ext cx="234632" cy="234632"/>
                    <a:chOff x="2483014" y="1114427"/>
                    <a:chExt cx="209550" cy="209550"/>
                  </a:xfrm>
                </p:grpSpPr>
                <p:sp>
                  <p:nvSpPr>
                    <p:cNvPr id="97" name="椭圆 96"/>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98" name="椭圆 97"/>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99" name="组合 98"/>
                  <p:cNvGrpSpPr/>
                  <p:nvPr/>
                </p:nvGrpSpPr>
                <p:grpSpPr>
                  <a:xfrm>
                    <a:off x="3233369" y="1165385"/>
                    <a:ext cx="234632" cy="234632"/>
                    <a:chOff x="2483014" y="1114427"/>
                    <a:chExt cx="209550" cy="209550"/>
                  </a:xfrm>
                </p:grpSpPr>
                <p:sp>
                  <p:nvSpPr>
                    <p:cNvPr id="100" name="椭圆 9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1" name="椭圆 10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2" name="组合 101"/>
                  <p:cNvGrpSpPr/>
                  <p:nvPr/>
                </p:nvGrpSpPr>
                <p:grpSpPr>
                  <a:xfrm>
                    <a:off x="3594615" y="1165383"/>
                    <a:ext cx="234632" cy="234632"/>
                    <a:chOff x="2483014" y="1114427"/>
                    <a:chExt cx="209550" cy="209550"/>
                  </a:xfrm>
                </p:grpSpPr>
                <p:sp>
                  <p:nvSpPr>
                    <p:cNvPr id="103" name="椭圆 102"/>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4" name="椭圆 103"/>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5" name="组合 104"/>
                  <p:cNvGrpSpPr/>
                  <p:nvPr/>
                </p:nvGrpSpPr>
                <p:grpSpPr>
                  <a:xfrm>
                    <a:off x="3955858" y="1165384"/>
                    <a:ext cx="234632" cy="234632"/>
                    <a:chOff x="2483014" y="1114427"/>
                    <a:chExt cx="209550" cy="209550"/>
                  </a:xfrm>
                </p:grpSpPr>
                <p:sp>
                  <p:nvSpPr>
                    <p:cNvPr id="106" name="椭圆 10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7" name="椭圆 10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8" name="组合 107"/>
                  <p:cNvGrpSpPr/>
                  <p:nvPr/>
                </p:nvGrpSpPr>
                <p:grpSpPr>
                  <a:xfrm>
                    <a:off x="4317103" y="1165384"/>
                    <a:ext cx="234632" cy="234632"/>
                    <a:chOff x="2483014" y="1114427"/>
                    <a:chExt cx="209550" cy="209550"/>
                  </a:xfrm>
                </p:grpSpPr>
                <p:sp>
                  <p:nvSpPr>
                    <p:cNvPr id="109" name="椭圆 108"/>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0" name="椭圆 109"/>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1" name="组合 110"/>
                  <p:cNvGrpSpPr/>
                  <p:nvPr/>
                </p:nvGrpSpPr>
                <p:grpSpPr>
                  <a:xfrm>
                    <a:off x="4678347" y="1165384"/>
                    <a:ext cx="234632" cy="234632"/>
                    <a:chOff x="2483014" y="1114427"/>
                    <a:chExt cx="209550" cy="209550"/>
                  </a:xfrm>
                </p:grpSpPr>
                <p:sp>
                  <p:nvSpPr>
                    <p:cNvPr id="112" name="椭圆 11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3" name="椭圆 11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4" name="组合 113"/>
                  <p:cNvGrpSpPr/>
                  <p:nvPr/>
                </p:nvGrpSpPr>
                <p:grpSpPr>
                  <a:xfrm>
                    <a:off x="5039590" y="1165384"/>
                    <a:ext cx="234632" cy="234632"/>
                    <a:chOff x="2483014" y="1114427"/>
                    <a:chExt cx="209550" cy="209550"/>
                  </a:xfrm>
                </p:grpSpPr>
                <p:sp>
                  <p:nvSpPr>
                    <p:cNvPr id="115" name="椭圆 114"/>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6" name="椭圆 115"/>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7" name="组合 116"/>
                  <p:cNvGrpSpPr/>
                  <p:nvPr/>
                </p:nvGrpSpPr>
                <p:grpSpPr>
                  <a:xfrm>
                    <a:off x="5400834" y="1165384"/>
                    <a:ext cx="234632" cy="234632"/>
                    <a:chOff x="2483014" y="1114427"/>
                    <a:chExt cx="209550" cy="209550"/>
                  </a:xfrm>
                </p:grpSpPr>
                <p:sp>
                  <p:nvSpPr>
                    <p:cNvPr id="118" name="椭圆 11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9" name="椭圆 11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120" name="组合 22"/>
                <p:cNvGrpSpPr/>
                <p:nvPr/>
              </p:nvGrpSpPr>
              <p:grpSpPr>
                <a:xfrm rot="16200000">
                  <a:off x="1229146" y="5557309"/>
                  <a:ext cx="119576" cy="612586"/>
                  <a:chOff x="2244455" y="772894"/>
                  <a:chExt cx="94658" cy="485003"/>
                </a:xfrm>
              </p:grpSpPr>
              <p:sp>
                <p:nvSpPr>
                  <p:cNvPr id="121" name="圆角矩形 120"/>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2" name="圆角矩形 121"/>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3" name="组合 23"/>
                <p:cNvGrpSpPr/>
                <p:nvPr/>
              </p:nvGrpSpPr>
              <p:grpSpPr>
                <a:xfrm rot="16200000">
                  <a:off x="1229146" y="5099253"/>
                  <a:ext cx="119576" cy="612586"/>
                  <a:chOff x="2244455" y="772894"/>
                  <a:chExt cx="94658" cy="485003"/>
                </a:xfrm>
              </p:grpSpPr>
              <p:sp>
                <p:nvSpPr>
                  <p:cNvPr id="124" name="圆角矩形 12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5" name="圆角矩形 12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6" name="组合 24"/>
                <p:cNvGrpSpPr/>
                <p:nvPr/>
              </p:nvGrpSpPr>
              <p:grpSpPr>
                <a:xfrm rot="16200000">
                  <a:off x="1229146" y="4641198"/>
                  <a:ext cx="119576" cy="612586"/>
                  <a:chOff x="2244455" y="772894"/>
                  <a:chExt cx="94658" cy="485003"/>
                </a:xfrm>
              </p:grpSpPr>
              <p:sp>
                <p:nvSpPr>
                  <p:cNvPr id="127" name="圆角矩形 126"/>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8" name="圆角矩形 127"/>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9" name="组合 25"/>
                <p:cNvGrpSpPr/>
                <p:nvPr/>
              </p:nvGrpSpPr>
              <p:grpSpPr>
                <a:xfrm rot="16200000">
                  <a:off x="1229146" y="4183143"/>
                  <a:ext cx="119576" cy="612586"/>
                  <a:chOff x="2244455" y="772894"/>
                  <a:chExt cx="94658" cy="485003"/>
                </a:xfrm>
              </p:grpSpPr>
              <p:sp>
                <p:nvSpPr>
                  <p:cNvPr id="130" name="圆角矩形 12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1" name="圆角矩形 13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2" name="组合 26"/>
                <p:cNvGrpSpPr/>
                <p:nvPr/>
              </p:nvGrpSpPr>
              <p:grpSpPr>
                <a:xfrm rot="16200000">
                  <a:off x="1229146" y="3725089"/>
                  <a:ext cx="119576" cy="612586"/>
                  <a:chOff x="2244455" y="772894"/>
                  <a:chExt cx="94658" cy="485003"/>
                </a:xfrm>
              </p:grpSpPr>
              <p:sp>
                <p:nvSpPr>
                  <p:cNvPr id="133" name="圆角矩形 132"/>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4" name="圆角矩形 133"/>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5" name="组合 27"/>
                <p:cNvGrpSpPr/>
                <p:nvPr/>
              </p:nvGrpSpPr>
              <p:grpSpPr>
                <a:xfrm rot="16200000">
                  <a:off x="1229146" y="3267031"/>
                  <a:ext cx="119576" cy="612586"/>
                  <a:chOff x="2244455" y="772894"/>
                  <a:chExt cx="94658" cy="485003"/>
                </a:xfrm>
              </p:grpSpPr>
              <p:sp>
                <p:nvSpPr>
                  <p:cNvPr id="136" name="圆角矩形 1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7" name="圆角矩形 1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8" name="组合 28"/>
                <p:cNvGrpSpPr/>
                <p:nvPr/>
              </p:nvGrpSpPr>
              <p:grpSpPr>
                <a:xfrm rot="16200000">
                  <a:off x="1229145" y="2808975"/>
                  <a:ext cx="119576" cy="612586"/>
                  <a:chOff x="2244455" y="772894"/>
                  <a:chExt cx="94658" cy="485003"/>
                </a:xfrm>
              </p:grpSpPr>
              <p:sp>
                <p:nvSpPr>
                  <p:cNvPr id="139" name="圆角矩形 138"/>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0" name="圆角矩形 139"/>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1" name="组合 29"/>
                <p:cNvGrpSpPr/>
                <p:nvPr/>
              </p:nvGrpSpPr>
              <p:grpSpPr>
                <a:xfrm rot="16200000">
                  <a:off x="1229146" y="2350922"/>
                  <a:ext cx="119576" cy="612586"/>
                  <a:chOff x="2244455" y="772894"/>
                  <a:chExt cx="94658" cy="485003"/>
                </a:xfrm>
              </p:grpSpPr>
              <p:sp>
                <p:nvSpPr>
                  <p:cNvPr id="142" name="圆角矩形 1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3" name="圆角矩形 1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4" name="组合 30"/>
                <p:cNvGrpSpPr/>
                <p:nvPr/>
              </p:nvGrpSpPr>
              <p:grpSpPr>
                <a:xfrm rot="16200000">
                  <a:off x="1229146" y="1892869"/>
                  <a:ext cx="119576" cy="612586"/>
                  <a:chOff x="2244455" y="772894"/>
                  <a:chExt cx="94658" cy="485003"/>
                </a:xfrm>
              </p:grpSpPr>
              <p:sp>
                <p:nvSpPr>
                  <p:cNvPr id="145" name="圆角矩形 144"/>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6" name="圆角矩形 145"/>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7" name="组合 31"/>
                <p:cNvGrpSpPr/>
                <p:nvPr/>
              </p:nvGrpSpPr>
              <p:grpSpPr>
                <a:xfrm rot="16200000">
                  <a:off x="1229146" y="1434816"/>
                  <a:ext cx="119576" cy="612586"/>
                  <a:chOff x="2244455" y="772894"/>
                  <a:chExt cx="94658" cy="485003"/>
                </a:xfrm>
              </p:grpSpPr>
              <p:sp>
                <p:nvSpPr>
                  <p:cNvPr id="148" name="圆角矩形 1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9" name="圆角矩形 1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pic>
          <p:nvPicPr>
            <p:cNvPr id="8194" name="图片 8193"/>
            <p:cNvPicPr>
              <a:picLocks noChangeAspect="1"/>
            </p:cNvPicPr>
            <p:nvPr/>
          </p:nvPicPr>
          <p:blipFill>
            <a:blip r:embed="rId2">
              <a:clrChange>
                <a:clrFrom>
                  <a:srgbClr val="FFFFFF">
                    <a:alpha val="100000"/>
                  </a:srgbClr>
                </a:clrFrom>
                <a:clrTo>
                  <a:srgbClr val="FFFFFF">
                    <a:alpha val="100000"/>
                    <a:alpha val="0"/>
                  </a:srgbClr>
                </a:clrTo>
              </a:clrChange>
            </a:blip>
            <a:stretch>
              <a:fillRect/>
            </a:stretch>
          </p:blipFill>
          <p:spPr>
            <a:xfrm>
              <a:off x="6780" y="3359"/>
              <a:ext cx="6369" cy="2157"/>
            </a:xfrm>
            <a:prstGeom prst="rect">
              <a:avLst/>
            </a:prstGeom>
            <a:noFill/>
            <a:ln w="9525">
              <a:noFill/>
            </a:ln>
          </p:spPr>
        </p:pic>
        <p:sp>
          <p:nvSpPr>
            <p:cNvPr id="3" name="文本框 2"/>
            <p:cNvSpPr txBox="1"/>
            <p:nvPr/>
          </p:nvSpPr>
          <p:spPr>
            <a:xfrm>
              <a:off x="7030" y="5645"/>
              <a:ext cx="6119" cy="919"/>
            </a:xfrm>
            <a:prstGeom prst="rect">
              <a:avLst/>
            </a:prstGeom>
            <a:noFill/>
          </p:spPr>
          <p:txBody>
            <a:bodyPr wrap="square" rtlCol="0" anchor="t">
              <a:spAutoFit/>
            </a:bodyPr>
            <a:lstStyle/>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纵拳的形状　      ⇒　         伸出食指</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a:p>
              <a:r>
                <a:rPr lang="zh-CN" altLang="en-US" sz="1600">
                  <a:solidFill>
                    <a:schemeClr val="tx1">
                      <a:lumMod val="75000"/>
                      <a:lumOff val="25000"/>
                    </a:schemeClr>
                  </a:solidFill>
                  <a:latin typeface="微软雅黑" panose="020B0503020204020204" pitchFamily="34" charset="-122"/>
                  <a:ea typeface="微软雅黑" panose="020B0503020204020204" pitchFamily="34" charset="-122"/>
                </a:rPr>
                <a:t>〔攥拳！！〕 </a:t>
              </a:r>
              <a:endParaRPr lang="zh-CN" altLang="en-US" sz="16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spTree>
  </p:cSld>
  <p:clrMapOvr>
    <a:masterClrMapping/>
  </p:clrMapOvr>
  <p:transition advTm="0">
    <p:wipe dir="d"/>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935" y="739775"/>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1、案例启示</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838835" y="1228090"/>
            <a:ext cx="5483225" cy="337185"/>
          </a:xfrm>
          <a:prstGeom prst="rect">
            <a:avLst/>
          </a:prstGeom>
          <a:noFill/>
        </p:spPr>
        <p:txBody>
          <a:bodyPr wrap="square" rtlCol="0" anchor="t">
            <a:spAutoFit/>
          </a:bodyPr>
          <a:lstStyle/>
          <a:p>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益海粮油新疆阿克苏粮油公司油罐爆炸</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18" name="组合 10"/>
          <p:cNvGrpSpPr/>
          <p:nvPr/>
        </p:nvGrpSpPr>
        <p:grpSpPr>
          <a:xfrm>
            <a:off x="3884295" y="1841500"/>
            <a:ext cx="4798695" cy="3054985"/>
            <a:chOff x="982640" y="1286614"/>
            <a:chExt cx="10081118" cy="5023499"/>
          </a:xfrm>
        </p:grpSpPr>
        <p:sp>
          <p:nvSpPr>
            <p:cNvPr id="86" name="圆角矩形 85"/>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7" name="圆角矩形 86"/>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88" name="组合 13"/>
            <p:cNvGrpSpPr/>
            <p:nvPr/>
          </p:nvGrpSpPr>
          <p:grpSpPr>
            <a:xfrm>
              <a:off x="982640" y="1596960"/>
              <a:ext cx="751224" cy="4402812"/>
              <a:chOff x="982640" y="1596960"/>
              <a:chExt cx="751224" cy="4402812"/>
            </a:xfrm>
          </p:grpSpPr>
          <p:grpSp>
            <p:nvGrpSpPr>
              <p:cNvPr id="89" name="组合 14"/>
              <p:cNvGrpSpPr/>
              <p:nvPr/>
            </p:nvGrpSpPr>
            <p:grpSpPr>
              <a:xfrm rot="16200000">
                <a:off x="-615719" y="3650189"/>
                <a:ext cx="4402812" cy="296354"/>
                <a:chOff x="2149635" y="1165383"/>
                <a:chExt cx="3485831" cy="234634"/>
              </a:xfrm>
            </p:grpSpPr>
            <p:grpSp>
              <p:nvGrpSpPr>
                <p:cNvPr id="90" name="组合 89"/>
                <p:cNvGrpSpPr/>
                <p:nvPr/>
              </p:nvGrpSpPr>
              <p:grpSpPr>
                <a:xfrm>
                  <a:off x="2149635" y="1165385"/>
                  <a:ext cx="234632" cy="234632"/>
                  <a:chOff x="2483014" y="1114427"/>
                  <a:chExt cx="209550" cy="209550"/>
                </a:xfrm>
              </p:grpSpPr>
              <p:sp>
                <p:nvSpPr>
                  <p:cNvPr id="91" name="椭圆 90"/>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92" name="椭圆 91"/>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93" name="组合 92"/>
                <p:cNvGrpSpPr/>
                <p:nvPr/>
              </p:nvGrpSpPr>
              <p:grpSpPr>
                <a:xfrm>
                  <a:off x="2510880" y="1165385"/>
                  <a:ext cx="234632" cy="234632"/>
                  <a:chOff x="2483014" y="1114427"/>
                  <a:chExt cx="209550" cy="209550"/>
                </a:xfrm>
              </p:grpSpPr>
              <p:sp>
                <p:nvSpPr>
                  <p:cNvPr id="94" name="椭圆 9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95" name="椭圆 9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96" name="组合 95"/>
                <p:cNvGrpSpPr/>
                <p:nvPr/>
              </p:nvGrpSpPr>
              <p:grpSpPr>
                <a:xfrm>
                  <a:off x="2872124" y="1165385"/>
                  <a:ext cx="234632" cy="234632"/>
                  <a:chOff x="2483014" y="1114427"/>
                  <a:chExt cx="209550" cy="209550"/>
                </a:xfrm>
              </p:grpSpPr>
              <p:sp>
                <p:nvSpPr>
                  <p:cNvPr id="97" name="椭圆 96"/>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98" name="椭圆 97"/>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99" name="组合 98"/>
                <p:cNvGrpSpPr/>
                <p:nvPr/>
              </p:nvGrpSpPr>
              <p:grpSpPr>
                <a:xfrm>
                  <a:off x="3233369" y="1165385"/>
                  <a:ext cx="234632" cy="234632"/>
                  <a:chOff x="2483014" y="1114427"/>
                  <a:chExt cx="209550" cy="209550"/>
                </a:xfrm>
              </p:grpSpPr>
              <p:sp>
                <p:nvSpPr>
                  <p:cNvPr id="100" name="椭圆 9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1" name="椭圆 10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2" name="组合 101"/>
                <p:cNvGrpSpPr/>
                <p:nvPr/>
              </p:nvGrpSpPr>
              <p:grpSpPr>
                <a:xfrm>
                  <a:off x="3594615" y="1165383"/>
                  <a:ext cx="234632" cy="234632"/>
                  <a:chOff x="2483014" y="1114427"/>
                  <a:chExt cx="209550" cy="209550"/>
                </a:xfrm>
              </p:grpSpPr>
              <p:sp>
                <p:nvSpPr>
                  <p:cNvPr id="103" name="椭圆 102"/>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4" name="椭圆 103"/>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5" name="组合 104"/>
                <p:cNvGrpSpPr/>
                <p:nvPr/>
              </p:nvGrpSpPr>
              <p:grpSpPr>
                <a:xfrm>
                  <a:off x="3955858" y="1165384"/>
                  <a:ext cx="234632" cy="234632"/>
                  <a:chOff x="2483014" y="1114427"/>
                  <a:chExt cx="209550" cy="209550"/>
                </a:xfrm>
              </p:grpSpPr>
              <p:sp>
                <p:nvSpPr>
                  <p:cNvPr id="106" name="椭圆 10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7" name="椭圆 10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8" name="组合 107"/>
                <p:cNvGrpSpPr/>
                <p:nvPr/>
              </p:nvGrpSpPr>
              <p:grpSpPr>
                <a:xfrm>
                  <a:off x="4317103" y="1165384"/>
                  <a:ext cx="234632" cy="234632"/>
                  <a:chOff x="2483014" y="1114427"/>
                  <a:chExt cx="209550" cy="209550"/>
                </a:xfrm>
              </p:grpSpPr>
              <p:sp>
                <p:nvSpPr>
                  <p:cNvPr id="109" name="椭圆 108"/>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0" name="椭圆 109"/>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1" name="组合 110"/>
                <p:cNvGrpSpPr/>
                <p:nvPr/>
              </p:nvGrpSpPr>
              <p:grpSpPr>
                <a:xfrm>
                  <a:off x="4678347" y="1165384"/>
                  <a:ext cx="234632" cy="234632"/>
                  <a:chOff x="2483014" y="1114427"/>
                  <a:chExt cx="209550" cy="209550"/>
                </a:xfrm>
              </p:grpSpPr>
              <p:sp>
                <p:nvSpPr>
                  <p:cNvPr id="112" name="椭圆 11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3" name="椭圆 11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4" name="组合 113"/>
                <p:cNvGrpSpPr/>
                <p:nvPr/>
              </p:nvGrpSpPr>
              <p:grpSpPr>
                <a:xfrm>
                  <a:off x="5039590" y="1165384"/>
                  <a:ext cx="234632" cy="234632"/>
                  <a:chOff x="2483014" y="1114427"/>
                  <a:chExt cx="209550" cy="209550"/>
                </a:xfrm>
              </p:grpSpPr>
              <p:sp>
                <p:nvSpPr>
                  <p:cNvPr id="115" name="椭圆 114"/>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6" name="椭圆 115"/>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7" name="组合 116"/>
                <p:cNvGrpSpPr/>
                <p:nvPr/>
              </p:nvGrpSpPr>
              <p:grpSpPr>
                <a:xfrm>
                  <a:off x="5400834" y="1165384"/>
                  <a:ext cx="234632" cy="234632"/>
                  <a:chOff x="2483014" y="1114427"/>
                  <a:chExt cx="209550" cy="209550"/>
                </a:xfrm>
              </p:grpSpPr>
              <p:sp>
                <p:nvSpPr>
                  <p:cNvPr id="118" name="椭圆 11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9" name="椭圆 11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120" name="组合 22"/>
              <p:cNvGrpSpPr/>
              <p:nvPr/>
            </p:nvGrpSpPr>
            <p:grpSpPr>
              <a:xfrm rot="16200000">
                <a:off x="1229146" y="5557309"/>
                <a:ext cx="119576" cy="612586"/>
                <a:chOff x="2244455" y="772894"/>
                <a:chExt cx="94658" cy="485003"/>
              </a:xfrm>
            </p:grpSpPr>
            <p:sp>
              <p:nvSpPr>
                <p:cNvPr id="121" name="圆角矩形 120"/>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2" name="圆角矩形 121"/>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3" name="组合 23"/>
              <p:cNvGrpSpPr/>
              <p:nvPr/>
            </p:nvGrpSpPr>
            <p:grpSpPr>
              <a:xfrm rot="16200000">
                <a:off x="1229146" y="5099253"/>
                <a:ext cx="119576" cy="612586"/>
                <a:chOff x="2244455" y="772894"/>
                <a:chExt cx="94658" cy="485003"/>
              </a:xfrm>
            </p:grpSpPr>
            <p:sp>
              <p:nvSpPr>
                <p:cNvPr id="124" name="圆角矩形 12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5" name="圆角矩形 12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6" name="组合 24"/>
              <p:cNvGrpSpPr/>
              <p:nvPr/>
            </p:nvGrpSpPr>
            <p:grpSpPr>
              <a:xfrm rot="16200000">
                <a:off x="1229146" y="4641198"/>
                <a:ext cx="119576" cy="612586"/>
                <a:chOff x="2244455" y="772894"/>
                <a:chExt cx="94658" cy="485003"/>
              </a:xfrm>
            </p:grpSpPr>
            <p:sp>
              <p:nvSpPr>
                <p:cNvPr id="127" name="圆角矩形 126"/>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8" name="圆角矩形 127"/>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9" name="组合 25"/>
              <p:cNvGrpSpPr/>
              <p:nvPr/>
            </p:nvGrpSpPr>
            <p:grpSpPr>
              <a:xfrm rot="16200000">
                <a:off x="1229146" y="4183143"/>
                <a:ext cx="119576" cy="612586"/>
                <a:chOff x="2244455" y="772894"/>
                <a:chExt cx="94658" cy="485003"/>
              </a:xfrm>
            </p:grpSpPr>
            <p:sp>
              <p:nvSpPr>
                <p:cNvPr id="130" name="圆角矩形 12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1" name="圆角矩形 13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2" name="组合 26"/>
              <p:cNvGrpSpPr/>
              <p:nvPr/>
            </p:nvGrpSpPr>
            <p:grpSpPr>
              <a:xfrm rot="16200000">
                <a:off x="1229146" y="3725089"/>
                <a:ext cx="119576" cy="612586"/>
                <a:chOff x="2244455" y="772894"/>
                <a:chExt cx="94658" cy="485003"/>
              </a:xfrm>
            </p:grpSpPr>
            <p:sp>
              <p:nvSpPr>
                <p:cNvPr id="133" name="圆角矩形 132"/>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4" name="圆角矩形 133"/>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5" name="组合 27"/>
              <p:cNvGrpSpPr/>
              <p:nvPr/>
            </p:nvGrpSpPr>
            <p:grpSpPr>
              <a:xfrm rot="16200000">
                <a:off x="1229146" y="3267031"/>
                <a:ext cx="119576" cy="612586"/>
                <a:chOff x="2244455" y="772894"/>
                <a:chExt cx="94658" cy="485003"/>
              </a:xfrm>
            </p:grpSpPr>
            <p:sp>
              <p:nvSpPr>
                <p:cNvPr id="136" name="圆角矩形 1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7" name="圆角矩形 1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8" name="组合 28"/>
              <p:cNvGrpSpPr/>
              <p:nvPr/>
            </p:nvGrpSpPr>
            <p:grpSpPr>
              <a:xfrm rot="16200000">
                <a:off x="1229145" y="2808975"/>
                <a:ext cx="119576" cy="612586"/>
                <a:chOff x="2244455" y="772894"/>
                <a:chExt cx="94658" cy="485003"/>
              </a:xfrm>
            </p:grpSpPr>
            <p:sp>
              <p:nvSpPr>
                <p:cNvPr id="139" name="圆角矩形 138"/>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0" name="圆角矩形 139"/>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1" name="组合 29"/>
              <p:cNvGrpSpPr/>
              <p:nvPr/>
            </p:nvGrpSpPr>
            <p:grpSpPr>
              <a:xfrm rot="16200000">
                <a:off x="1229146" y="2350922"/>
                <a:ext cx="119576" cy="612586"/>
                <a:chOff x="2244455" y="772894"/>
                <a:chExt cx="94658" cy="485003"/>
              </a:xfrm>
            </p:grpSpPr>
            <p:sp>
              <p:nvSpPr>
                <p:cNvPr id="142" name="圆角矩形 1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3" name="圆角矩形 1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4" name="组合 30"/>
              <p:cNvGrpSpPr/>
              <p:nvPr/>
            </p:nvGrpSpPr>
            <p:grpSpPr>
              <a:xfrm rot="16200000">
                <a:off x="1229146" y="1892869"/>
                <a:ext cx="119576" cy="612586"/>
                <a:chOff x="2244455" y="772894"/>
                <a:chExt cx="94658" cy="485003"/>
              </a:xfrm>
            </p:grpSpPr>
            <p:sp>
              <p:nvSpPr>
                <p:cNvPr id="145" name="圆角矩形 144"/>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6" name="圆角矩形 145"/>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7" name="组合 31"/>
              <p:cNvGrpSpPr/>
              <p:nvPr/>
            </p:nvGrpSpPr>
            <p:grpSpPr>
              <a:xfrm rot="16200000">
                <a:off x="1229146" y="1434816"/>
                <a:ext cx="119576" cy="612586"/>
                <a:chOff x="2244455" y="772894"/>
                <a:chExt cx="94658" cy="485003"/>
              </a:xfrm>
            </p:grpSpPr>
            <p:sp>
              <p:nvSpPr>
                <p:cNvPr id="148" name="圆角矩形 1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9" name="圆角矩形 1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sp>
        <p:nvSpPr>
          <p:cNvPr id="6" name="文本框 5"/>
          <p:cNvSpPr txBox="1"/>
          <p:nvPr/>
        </p:nvSpPr>
        <p:spPr>
          <a:xfrm>
            <a:off x="925195" y="1812290"/>
            <a:ext cx="2835275" cy="1383665"/>
          </a:xfrm>
          <a:prstGeom prst="rect">
            <a:avLst/>
          </a:prstGeom>
          <a:noFill/>
        </p:spPr>
        <p:txBody>
          <a:bodyPr wrap="square" rtlCol="0" anchor="t">
            <a:spAutoFit/>
          </a:bodyPr>
          <a:lstStyle/>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2010年3月26日</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酸化油车间油罐爆炸</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3人死亡，其中一人炸飞100米远</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a:lnSpc>
                <a:spcPct val="150000"/>
              </a:lnSpc>
            </a:pPr>
            <a:r>
              <a:rPr lang="zh-CN" altLang="en-US" sz="1400" b="1">
                <a:solidFill>
                  <a:srgbClr val="C00000"/>
                </a:solidFill>
                <a:latin typeface="微软雅黑" panose="020B0503020204020204" pitchFamily="34" charset="-122"/>
                <a:ea typeface="微软雅黑" panose="020B0503020204020204" pitchFamily="34" charset="-122"/>
              </a:rPr>
              <a:t>动火作业</a:t>
            </a: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引爆挥发性气体爆炸</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7" name="图片 6"/>
          <p:cNvPicPr>
            <a:picLocks noChangeAspect="1"/>
          </p:cNvPicPr>
          <p:nvPr/>
        </p:nvPicPr>
        <p:blipFill>
          <a:blip r:embed="rId1"/>
          <a:stretch>
            <a:fillRect/>
          </a:stretch>
        </p:blipFill>
        <p:spPr>
          <a:xfrm>
            <a:off x="4412615" y="2063115"/>
            <a:ext cx="3972560" cy="2612390"/>
          </a:xfrm>
          <a:prstGeom prst="rect">
            <a:avLst/>
          </a:prstGeom>
        </p:spPr>
      </p:pic>
    </p:spTree>
  </p:cSld>
  <p:clrMapOvr>
    <a:masterClrMapping/>
  </p:clrMapOvr>
  <p:transition advTm="0">
    <p:wipe dir="d"/>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935" y="739775"/>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1、案例启示</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838835" y="1228090"/>
            <a:ext cx="5483225" cy="337185"/>
          </a:xfrm>
          <a:prstGeom prst="rect">
            <a:avLst/>
          </a:prstGeom>
          <a:noFill/>
        </p:spPr>
        <p:txBody>
          <a:bodyPr wrap="square" rtlCol="0" anchor="t">
            <a:spAutoFit/>
          </a:bodyPr>
          <a:lstStyle/>
          <a:p>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75%的死亡事故源于危险作业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3515995" y="1859915"/>
            <a:ext cx="5264150" cy="2676525"/>
          </a:xfrm>
          <a:prstGeom prst="rect">
            <a:avLst/>
          </a:prstGeom>
          <a:noFill/>
        </p:spPr>
        <p:txBody>
          <a:bodyPr wrap="square" rtlCol="0" anchor="t">
            <a:spAutoFit/>
          </a:bodyPr>
          <a:lstStyle/>
          <a:p>
            <a:pPr marL="342900" indent="-342900">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危险作业风险未受到足够重视</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作业许可制度缺失</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危险作业前基本未制定作业方案</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危险作业前未组织危险有害因素辨识</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危险作业现场缺乏检测和监护</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培训不到位，作业人员、审批人员缺乏必备能力</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应急准备不充分，应急救援不力</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50000"/>
              </a:lnSpc>
              <a:buFont typeface="+mj-ea"/>
              <a:buAutoNum type="circleNumDbPlain"/>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作业后缺乏现场验收和评估，未吸取教训，悲剧一再重演</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 name="f7946ebd-96ef-4e70-9f82-5a6dc3b88420"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454660" y="1633855"/>
            <a:ext cx="2569210" cy="3282950"/>
            <a:chOff x="4237839" y="1386038"/>
            <a:chExt cx="3716322" cy="4747962"/>
          </a:xfrm>
        </p:grpSpPr>
        <p:grpSp>
          <p:nvGrpSpPr>
            <p:cNvPr id="5" name="íṡļïḍé"/>
            <p:cNvGrpSpPr/>
            <p:nvPr/>
          </p:nvGrpSpPr>
          <p:grpSpPr bwMode="auto">
            <a:xfrm>
              <a:off x="6352402" y="1386038"/>
              <a:ext cx="1597234" cy="4542840"/>
              <a:chOff x="4038" y="722"/>
              <a:chExt cx="1059" cy="3012"/>
            </a:xfrm>
          </p:grpSpPr>
          <p:sp>
            <p:nvSpPr>
              <p:cNvPr id="1047" name="íŝḷïḍe"/>
              <p:cNvSpPr/>
              <p:nvPr/>
            </p:nvSpPr>
            <p:spPr bwMode="auto">
              <a:xfrm>
                <a:off x="4174" y="2092"/>
                <a:ext cx="48" cy="76"/>
              </a:xfrm>
              <a:prstGeom prst="rect">
                <a:avLst/>
              </a:prstGeom>
              <a:solidFill>
                <a:srgbClr val="EC614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48" name="íSľîdé"/>
              <p:cNvSpPr/>
              <p:nvPr/>
            </p:nvSpPr>
            <p:spPr bwMode="auto">
              <a:xfrm>
                <a:off x="4174" y="2092"/>
                <a:ext cx="48"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49" name="ïṡľiḑê"/>
              <p:cNvSpPr/>
              <p:nvPr/>
            </p:nvSpPr>
            <p:spPr bwMode="auto">
              <a:xfrm>
                <a:off x="4205" y="2092"/>
                <a:ext cx="28" cy="76"/>
              </a:xfrm>
              <a:prstGeom prst="rect">
                <a:avLst/>
              </a:prstGeom>
              <a:solidFill>
                <a:srgbClr val="F77D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50" name="iŝľïdè"/>
              <p:cNvSpPr/>
              <p:nvPr/>
            </p:nvSpPr>
            <p:spPr bwMode="auto">
              <a:xfrm>
                <a:off x="4205" y="2092"/>
                <a:ext cx="28"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51" name="î$líḋê"/>
              <p:cNvSpPr/>
              <p:nvPr/>
            </p:nvSpPr>
            <p:spPr bwMode="auto">
              <a:xfrm>
                <a:off x="4138" y="2092"/>
                <a:ext cx="48" cy="76"/>
              </a:xfrm>
              <a:prstGeom prst="rect">
                <a:avLst/>
              </a:prstGeom>
              <a:solidFill>
                <a:srgbClr val="EC614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52" name="iṧ1iďé"/>
              <p:cNvSpPr/>
              <p:nvPr/>
            </p:nvSpPr>
            <p:spPr bwMode="auto">
              <a:xfrm>
                <a:off x="4138" y="2092"/>
                <a:ext cx="48"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53" name="îśļîdê"/>
              <p:cNvSpPr/>
              <p:nvPr/>
            </p:nvSpPr>
            <p:spPr bwMode="auto">
              <a:xfrm>
                <a:off x="4169" y="2092"/>
                <a:ext cx="29" cy="76"/>
              </a:xfrm>
              <a:prstGeom prst="rect">
                <a:avLst/>
              </a:prstGeom>
              <a:solidFill>
                <a:srgbClr val="F77D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54" name="ïŝľíḋe"/>
              <p:cNvSpPr/>
              <p:nvPr/>
            </p:nvSpPr>
            <p:spPr bwMode="auto">
              <a:xfrm>
                <a:off x="4169" y="2092"/>
                <a:ext cx="29"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55" name="í$ḻiḑê"/>
              <p:cNvSpPr/>
              <p:nvPr/>
            </p:nvSpPr>
            <p:spPr bwMode="auto">
              <a:xfrm>
                <a:off x="4115" y="2092"/>
                <a:ext cx="37" cy="76"/>
              </a:xfrm>
              <a:prstGeom prst="rect">
                <a:avLst/>
              </a:prstGeom>
              <a:solidFill>
                <a:srgbClr val="F76C4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56" name="íṥļíḋè"/>
              <p:cNvSpPr/>
              <p:nvPr/>
            </p:nvSpPr>
            <p:spPr bwMode="auto">
              <a:xfrm>
                <a:off x="4115" y="2092"/>
                <a:ext cx="37"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57" name="ïšḻîḍe"/>
              <p:cNvSpPr/>
              <p:nvPr/>
            </p:nvSpPr>
            <p:spPr bwMode="auto">
              <a:xfrm>
                <a:off x="4135" y="2092"/>
                <a:ext cx="28" cy="76"/>
              </a:xfrm>
              <a:prstGeom prst="rect">
                <a:avLst/>
              </a:prstGeom>
              <a:solidFill>
                <a:srgbClr val="EC614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58" name="íṣľïḓè"/>
              <p:cNvSpPr/>
              <p:nvPr/>
            </p:nvSpPr>
            <p:spPr bwMode="auto">
              <a:xfrm>
                <a:off x="4135" y="2092"/>
                <a:ext cx="28"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59" name="íṩļîďè"/>
              <p:cNvSpPr/>
              <p:nvPr/>
            </p:nvSpPr>
            <p:spPr bwMode="auto">
              <a:xfrm>
                <a:off x="4115" y="2149"/>
                <a:ext cx="20" cy="3"/>
              </a:xfrm>
              <a:prstGeom prst="rect">
                <a:avLst/>
              </a:prstGeom>
              <a:solidFill>
                <a:srgbClr val="BC5E4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60" name="ïś1iḋê"/>
              <p:cNvSpPr/>
              <p:nvPr/>
            </p:nvSpPr>
            <p:spPr bwMode="auto">
              <a:xfrm>
                <a:off x="4115" y="2149"/>
                <a:ext cx="20"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61" name="ïşlíḓè"/>
              <p:cNvSpPr/>
              <p:nvPr/>
            </p:nvSpPr>
            <p:spPr bwMode="auto">
              <a:xfrm>
                <a:off x="4135" y="2149"/>
                <a:ext cx="7" cy="3"/>
              </a:xfrm>
              <a:prstGeom prst="rect">
                <a:avLst/>
              </a:prstGeom>
              <a:solidFill>
                <a:srgbClr val="B354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62" name="ïś1iďe"/>
              <p:cNvSpPr/>
              <p:nvPr/>
            </p:nvSpPr>
            <p:spPr bwMode="auto">
              <a:xfrm>
                <a:off x="4135" y="2149"/>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63" name="ïśliďé"/>
              <p:cNvSpPr/>
              <p:nvPr/>
            </p:nvSpPr>
            <p:spPr bwMode="auto">
              <a:xfrm>
                <a:off x="4115" y="2106"/>
                <a:ext cx="20" cy="4"/>
              </a:xfrm>
              <a:prstGeom prst="rect">
                <a:avLst/>
              </a:prstGeom>
              <a:solidFill>
                <a:srgbClr val="BC5E4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64" name="ïṩļîḓe"/>
              <p:cNvSpPr/>
              <p:nvPr/>
            </p:nvSpPr>
            <p:spPr bwMode="auto">
              <a:xfrm>
                <a:off x="4115" y="2106"/>
                <a:ext cx="20"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65" name="išļiḍê"/>
              <p:cNvSpPr/>
              <p:nvPr/>
            </p:nvSpPr>
            <p:spPr bwMode="auto">
              <a:xfrm>
                <a:off x="4135" y="2106"/>
                <a:ext cx="7" cy="4"/>
              </a:xfrm>
              <a:prstGeom prst="rect">
                <a:avLst/>
              </a:prstGeom>
              <a:solidFill>
                <a:srgbClr val="B354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66" name="išļïḑé"/>
              <p:cNvSpPr/>
              <p:nvPr/>
            </p:nvSpPr>
            <p:spPr bwMode="auto">
              <a:xfrm>
                <a:off x="4135" y="2106"/>
                <a:ext cx="7"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67" name="ïsḷiḓè"/>
              <p:cNvSpPr/>
              <p:nvPr/>
            </p:nvSpPr>
            <p:spPr bwMode="auto">
              <a:xfrm>
                <a:off x="4115" y="2129"/>
                <a:ext cx="20" cy="4"/>
              </a:xfrm>
              <a:prstGeom prst="rect">
                <a:avLst/>
              </a:prstGeom>
              <a:solidFill>
                <a:srgbClr val="BC5E4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68" name="ísļíḑé"/>
              <p:cNvSpPr/>
              <p:nvPr/>
            </p:nvSpPr>
            <p:spPr bwMode="auto">
              <a:xfrm>
                <a:off x="4115" y="2129"/>
                <a:ext cx="20"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69" name="iṧlíḋê"/>
              <p:cNvSpPr/>
              <p:nvPr/>
            </p:nvSpPr>
            <p:spPr bwMode="auto">
              <a:xfrm>
                <a:off x="4135" y="2129"/>
                <a:ext cx="7" cy="4"/>
              </a:xfrm>
              <a:prstGeom prst="rect">
                <a:avLst/>
              </a:prstGeom>
              <a:solidFill>
                <a:srgbClr val="B354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70" name="íṡlidê"/>
              <p:cNvSpPr/>
              <p:nvPr/>
            </p:nvSpPr>
            <p:spPr bwMode="auto">
              <a:xfrm>
                <a:off x="4135" y="2129"/>
                <a:ext cx="7"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71" name="ïṧḻiďê"/>
              <p:cNvSpPr/>
              <p:nvPr/>
            </p:nvSpPr>
            <p:spPr bwMode="auto">
              <a:xfrm>
                <a:off x="4202" y="2092"/>
                <a:ext cx="47" cy="76"/>
              </a:xfrm>
              <a:prstGeom prst="rect">
                <a:avLst/>
              </a:prstGeom>
              <a:solidFill>
                <a:srgbClr val="EC614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72" name="îSḷîḋê"/>
              <p:cNvSpPr/>
              <p:nvPr/>
            </p:nvSpPr>
            <p:spPr bwMode="auto">
              <a:xfrm>
                <a:off x="4202" y="2092"/>
                <a:ext cx="47"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73" name="îŝļiḋé"/>
              <p:cNvSpPr/>
              <p:nvPr/>
            </p:nvSpPr>
            <p:spPr bwMode="auto">
              <a:xfrm>
                <a:off x="4233" y="2092"/>
                <a:ext cx="28" cy="76"/>
              </a:xfrm>
              <a:prstGeom prst="rect">
                <a:avLst/>
              </a:prstGeom>
              <a:solidFill>
                <a:srgbClr val="F77D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74" name="îṧľidé"/>
              <p:cNvSpPr/>
              <p:nvPr/>
            </p:nvSpPr>
            <p:spPr bwMode="auto">
              <a:xfrm>
                <a:off x="4233" y="2092"/>
                <a:ext cx="28"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75" name="îṧļïḑe"/>
              <p:cNvSpPr/>
              <p:nvPr/>
            </p:nvSpPr>
            <p:spPr bwMode="auto">
              <a:xfrm>
                <a:off x="4166" y="2092"/>
                <a:ext cx="48" cy="76"/>
              </a:xfrm>
              <a:prstGeom prst="rect">
                <a:avLst/>
              </a:prstGeom>
              <a:solidFill>
                <a:srgbClr val="EC614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76" name="íš1ïḋe"/>
              <p:cNvSpPr/>
              <p:nvPr/>
            </p:nvSpPr>
            <p:spPr bwMode="auto">
              <a:xfrm>
                <a:off x="4166" y="2092"/>
                <a:ext cx="48"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77" name="íslîďè"/>
              <p:cNvSpPr/>
              <p:nvPr/>
            </p:nvSpPr>
            <p:spPr bwMode="auto">
              <a:xfrm>
                <a:off x="4197" y="2092"/>
                <a:ext cx="29" cy="76"/>
              </a:xfrm>
              <a:prstGeom prst="rect">
                <a:avLst/>
              </a:prstGeom>
              <a:solidFill>
                <a:srgbClr val="F77D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78" name="ïṩļíḓé"/>
              <p:cNvSpPr/>
              <p:nvPr/>
            </p:nvSpPr>
            <p:spPr bwMode="auto">
              <a:xfrm>
                <a:off x="4197" y="2092"/>
                <a:ext cx="29"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79" name="i$1îḑè"/>
              <p:cNvSpPr/>
              <p:nvPr/>
            </p:nvSpPr>
            <p:spPr bwMode="auto">
              <a:xfrm>
                <a:off x="4142" y="2092"/>
                <a:ext cx="36" cy="76"/>
              </a:xfrm>
              <a:prstGeom prst="rect">
                <a:avLst/>
              </a:prstGeom>
              <a:solidFill>
                <a:srgbClr val="F76C4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80" name="îṧḷíḑe"/>
              <p:cNvSpPr/>
              <p:nvPr/>
            </p:nvSpPr>
            <p:spPr bwMode="auto">
              <a:xfrm>
                <a:off x="4142" y="2092"/>
                <a:ext cx="36"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81" name="íŝļíḍè"/>
              <p:cNvSpPr/>
              <p:nvPr/>
            </p:nvSpPr>
            <p:spPr bwMode="auto">
              <a:xfrm>
                <a:off x="4162" y="2092"/>
                <a:ext cx="29" cy="76"/>
              </a:xfrm>
              <a:prstGeom prst="rect">
                <a:avLst/>
              </a:prstGeom>
              <a:solidFill>
                <a:srgbClr val="EC614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82" name="ïṧľîḓe"/>
              <p:cNvSpPr/>
              <p:nvPr/>
            </p:nvSpPr>
            <p:spPr bwMode="auto">
              <a:xfrm>
                <a:off x="4162" y="2092"/>
                <a:ext cx="29"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83" name="íşḻïdé"/>
              <p:cNvSpPr/>
              <p:nvPr/>
            </p:nvSpPr>
            <p:spPr bwMode="auto">
              <a:xfrm>
                <a:off x="4142" y="2149"/>
                <a:ext cx="20" cy="3"/>
              </a:xfrm>
              <a:prstGeom prst="rect">
                <a:avLst/>
              </a:prstGeom>
              <a:solidFill>
                <a:srgbClr val="BC5E4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84" name="is1iḑè"/>
              <p:cNvSpPr/>
              <p:nvPr/>
            </p:nvSpPr>
            <p:spPr bwMode="auto">
              <a:xfrm>
                <a:off x="4142" y="2149"/>
                <a:ext cx="20"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85" name="iṣlïḍè"/>
              <p:cNvSpPr/>
              <p:nvPr/>
            </p:nvSpPr>
            <p:spPr bwMode="auto">
              <a:xfrm>
                <a:off x="4162" y="2149"/>
                <a:ext cx="7" cy="3"/>
              </a:xfrm>
              <a:prstGeom prst="rect">
                <a:avLst/>
              </a:prstGeom>
              <a:solidFill>
                <a:srgbClr val="B354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86" name="ísļïḋe"/>
              <p:cNvSpPr/>
              <p:nvPr/>
            </p:nvSpPr>
            <p:spPr bwMode="auto">
              <a:xfrm>
                <a:off x="4162" y="2149"/>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87" name="ïṩ1iḓê"/>
              <p:cNvSpPr/>
              <p:nvPr/>
            </p:nvSpPr>
            <p:spPr bwMode="auto">
              <a:xfrm>
                <a:off x="4142" y="2106"/>
                <a:ext cx="20" cy="4"/>
              </a:xfrm>
              <a:prstGeom prst="rect">
                <a:avLst/>
              </a:prstGeom>
              <a:solidFill>
                <a:srgbClr val="BC5E4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88" name="iṣļïḋé"/>
              <p:cNvSpPr/>
              <p:nvPr/>
            </p:nvSpPr>
            <p:spPr bwMode="auto">
              <a:xfrm>
                <a:off x="4142" y="2106"/>
                <a:ext cx="20"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89" name="íṣḷiḍè"/>
              <p:cNvSpPr/>
              <p:nvPr/>
            </p:nvSpPr>
            <p:spPr bwMode="auto">
              <a:xfrm>
                <a:off x="4162" y="2106"/>
                <a:ext cx="7" cy="4"/>
              </a:xfrm>
              <a:prstGeom prst="rect">
                <a:avLst/>
              </a:prstGeom>
              <a:solidFill>
                <a:srgbClr val="B354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0" name="i$1íḋé"/>
              <p:cNvSpPr/>
              <p:nvPr/>
            </p:nvSpPr>
            <p:spPr bwMode="auto">
              <a:xfrm>
                <a:off x="4162" y="2106"/>
                <a:ext cx="7"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1" name="ïşľïḋé"/>
              <p:cNvSpPr/>
              <p:nvPr/>
            </p:nvSpPr>
            <p:spPr bwMode="auto">
              <a:xfrm>
                <a:off x="4142" y="2129"/>
                <a:ext cx="20" cy="4"/>
              </a:xfrm>
              <a:prstGeom prst="rect">
                <a:avLst/>
              </a:prstGeom>
              <a:solidFill>
                <a:srgbClr val="BC5E4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2" name="îṩļîďé"/>
              <p:cNvSpPr/>
              <p:nvPr/>
            </p:nvSpPr>
            <p:spPr bwMode="auto">
              <a:xfrm>
                <a:off x="4142" y="2129"/>
                <a:ext cx="20"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3" name="íṧľide"/>
              <p:cNvSpPr/>
              <p:nvPr/>
            </p:nvSpPr>
            <p:spPr bwMode="auto">
              <a:xfrm>
                <a:off x="4162" y="2129"/>
                <a:ext cx="7" cy="4"/>
              </a:xfrm>
              <a:prstGeom prst="rect">
                <a:avLst/>
              </a:prstGeom>
              <a:solidFill>
                <a:srgbClr val="B354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4" name="îśľîḍê"/>
              <p:cNvSpPr/>
              <p:nvPr/>
            </p:nvSpPr>
            <p:spPr bwMode="auto">
              <a:xfrm>
                <a:off x="4162" y="2129"/>
                <a:ext cx="7"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5" name="ïsḷiḓe"/>
              <p:cNvSpPr/>
              <p:nvPr/>
            </p:nvSpPr>
            <p:spPr bwMode="auto">
              <a:xfrm>
                <a:off x="4228" y="2092"/>
                <a:ext cx="48" cy="76"/>
              </a:xfrm>
              <a:prstGeom prst="rect">
                <a:avLst/>
              </a:prstGeom>
              <a:solidFill>
                <a:srgbClr val="EC614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6" name="iṣ1íḋê"/>
              <p:cNvSpPr/>
              <p:nvPr/>
            </p:nvSpPr>
            <p:spPr bwMode="auto">
              <a:xfrm>
                <a:off x="4228" y="2092"/>
                <a:ext cx="48"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7" name="îsľïḋê"/>
              <p:cNvSpPr/>
              <p:nvPr/>
            </p:nvSpPr>
            <p:spPr bwMode="auto">
              <a:xfrm>
                <a:off x="4259" y="2092"/>
                <a:ext cx="29" cy="76"/>
              </a:xfrm>
              <a:prstGeom prst="rect">
                <a:avLst/>
              </a:prstGeom>
              <a:solidFill>
                <a:srgbClr val="F77D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8" name="ïṧḷiḓé"/>
              <p:cNvSpPr/>
              <p:nvPr/>
            </p:nvSpPr>
            <p:spPr bwMode="auto">
              <a:xfrm>
                <a:off x="4259" y="2092"/>
                <a:ext cx="29"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9" name="iSliḑe"/>
              <p:cNvSpPr/>
              <p:nvPr/>
            </p:nvSpPr>
            <p:spPr bwMode="auto">
              <a:xfrm>
                <a:off x="4253" y="2149"/>
                <a:ext cx="6" cy="3"/>
              </a:xfrm>
              <a:custGeom>
                <a:avLst/>
                <a:gdLst>
                  <a:gd name="T0" fmla="*/ 6 w 6"/>
                  <a:gd name="T1" fmla="*/ 0 h 3"/>
                  <a:gd name="T2" fmla="*/ 0 w 6"/>
                  <a:gd name="T3" fmla="*/ 0 h 3"/>
                  <a:gd name="T4" fmla="*/ 0 w 6"/>
                  <a:gd name="T5" fmla="*/ 0 h 3"/>
                  <a:gd name="T6" fmla="*/ 0 w 6"/>
                  <a:gd name="T7" fmla="*/ 3 h 3"/>
                  <a:gd name="T8" fmla="*/ 6 w 6"/>
                  <a:gd name="T9" fmla="*/ 3 h 3"/>
                  <a:gd name="T10" fmla="*/ 6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6" y="0"/>
                    </a:moveTo>
                    <a:lnTo>
                      <a:pt x="0" y="0"/>
                    </a:lnTo>
                    <a:lnTo>
                      <a:pt x="0" y="0"/>
                    </a:lnTo>
                    <a:lnTo>
                      <a:pt x="0" y="3"/>
                    </a:lnTo>
                    <a:lnTo>
                      <a:pt x="6" y="3"/>
                    </a:lnTo>
                    <a:lnTo>
                      <a:pt x="6" y="0"/>
                    </a:lnTo>
                    <a:close/>
                  </a:path>
                </a:pathLst>
              </a:custGeom>
              <a:solidFill>
                <a:srgbClr val="B354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00" name="íśļîḋe"/>
              <p:cNvSpPr/>
              <p:nvPr/>
            </p:nvSpPr>
            <p:spPr bwMode="auto">
              <a:xfrm>
                <a:off x="4253" y="2149"/>
                <a:ext cx="6" cy="3"/>
              </a:xfrm>
              <a:custGeom>
                <a:avLst/>
                <a:gdLst>
                  <a:gd name="T0" fmla="*/ 6 w 6"/>
                  <a:gd name="T1" fmla="*/ 0 h 3"/>
                  <a:gd name="T2" fmla="*/ 0 w 6"/>
                  <a:gd name="T3" fmla="*/ 0 h 3"/>
                  <a:gd name="T4" fmla="*/ 0 w 6"/>
                  <a:gd name="T5" fmla="*/ 0 h 3"/>
                  <a:gd name="T6" fmla="*/ 0 w 6"/>
                  <a:gd name="T7" fmla="*/ 3 h 3"/>
                  <a:gd name="T8" fmla="*/ 6 w 6"/>
                  <a:gd name="T9" fmla="*/ 3 h 3"/>
                  <a:gd name="T10" fmla="*/ 6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6" y="0"/>
                    </a:moveTo>
                    <a:lnTo>
                      <a:pt x="0" y="0"/>
                    </a:lnTo>
                    <a:lnTo>
                      <a:pt x="0" y="0"/>
                    </a:lnTo>
                    <a:lnTo>
                      <a:pt x="0" y="3"/>
                    </a:lnTo>
                    <a:lnTo>
                      <a:pt x="6" y="3"/>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01" name="ïṥļîḑè"/>
              <p:cNvSpPr/>
              <p:nvPr/>
            </p:nvSpPr>
            <p:spPr bwMode="auto">
              <a:xfrm>
                <a:off x="4259" y="2149"/>
                <a:ext cx="29" cy="3"/>
              </a:xfrm>
              <a:prstGeom prst="rect">
                <a:avLst/>
              </a:prstGeom>
              <a:solidFill>
                <a:srgbClr val="BC6C5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02" name="îSļîḑê"/>
              <p:cNvSpPr/>
              <p:nvPr/>
            </p:nvSpPr>
            <p:spPr bwMode="auto">
              <a:xfrm>
                <a:off x="4259" y="2149"/>
                <a:ext cx="29"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03" name="îṧ1îḓé"/>
              <p:cNvSpPr/>
              <p:nvPr/>
            </p:nvSpPr>
            <p:spPr bwMode="auto">
              <a:xfrm>
                <a:off x="4253" y="2106"/>
                <a:ext cx="6" cy="4"/>
              </a:xfrm>
              <a:custGeom>
                <a:avLst/>
                <a:gdLst>
                  <a:gd name="T0" fmla="*/ 6 w 6"/>
                  <a:gd name="T1" fmla="*/ 0 h 4"/>
                  <a:gd name="T2" fmla="*/ 0 w 6"/>
                  <a:gd name="T3" fmla="*/ 0 h 4"/>
                  <a:gd name="T4" fmla="*/ 0 w 6"/>
                  <a:gd name="T5" fmla="*/ 0 h 4"/>
                  <a:gd name="T6" fmla="*/ 2 w 6"/>
                  <a:gd name="T7" fmla="*/ 0 h 4"/>
                  <a:gd name="T8" fmla="*/ 2 w 6"/>
                  <a:gd name="T9" fmla="*/ 4 h 4"/>
                  <a:gd name="T10" fmla="*/ 6 w 6"/>
                  <a:gd name="T11" fmla="*/ 4 h 4"/>
                  <a:gd name="T12" fmla="*/ 6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6" y="0"/>
                    </a:moveTo>
                    <a:lnTo>
                      <a:pt x="0" y="0"/>
                    </a:lnTo>
                    <a:lnTo>
                      <a:pt x="0" y="0"/>
                    </a:lnTo>
                    <a:lnTo>
                      <a:pt x="2" y="0"/>
                    </a:lnTo>
                    <a:lnTo>
                      <a:pt x="2" y="4"/>
                    </a:lnTo>
                    <a:lnTo>
                      <a:pt x="6" y="4"/>
                    </a:lnTo>
                    <a:lnTo>
                      <a:pt x="6" y="0"/>
                    </a:lnTo>
                    <a:close/>
                  </a:path>
                </a:pathLst>
              </a:custGeom>
              <a:solidFill>
                <a:srgbClr val="B3544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04" name="iŝľidê"/>
              <p:cNvSpPr/>
              <p:nvPr/>
            </p:nvSpPr>
            <p:spPr bwMode="auto">
              <a:xfrm>
                <a:off x="4253" y="2106"/>
                <a:ext cx="6" cy="4"/>
              </a:xfrm>
              <a:custGeom>
                <a:avLst/>
                <a:gdLst>
                  <a:gd name="T0" fmla="*/ 6 w 6"/>
                  <a:gd name="T1" fmla="*/ 0 h 4"/>
                  <a:gd name="T2" fmla="*/ 0 w 6"/>
                  <a:gd name="T3" fmla="*/ 0 h 4"/>
                  <a:gd name="T4" fmla="*/ 0 w 6"/>
                  <a:gd name="T5" fmla="*/ 0 h 4"/>
                  <a:gd name="T6" fmla="*/ 2 w 6"/>
                  <a:gd name="T7" fmla="*/ 0 h 4"/>
                  <a:gd name="T8" fmla="*/ 2 w 6"/>
                  <a:gd name="T9" fmla="*/ 4 h 4"/>
                  <a:gd name="T10" fmla="*/ 6 w 6"/>
                  <a:gd name="T11" fmla="*/ 4 h 4"/>
                  <a:gd name="T12" fmla="*/ 6 w 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6" y="0"/>
                    </a:moveTo>
                    <a:lnTo>
                      <a:pt x="0" y="0"/>
                    </a:lnTo>
                    <a:lnTo>
                      <a:pt x="0" y="0"/>
                    </a:lnTo>
                    <a:lnTo>
                      <a:pt x="2" y="0"/>
                    </a:lnTo>
                    <a:lnTo>
                      <a:pt x="2" y="4"/>
                    </a:lnTo>
                    <a:lnTo>
                      <a:pt x="6" y="4"/>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05" name="ïs1idê"/>
              <p:cNvSpPr/>
              <p:nvPr/>
            </p:nvSpPr>
            <p:spPr bwMode="auto">
              <a:xfrm>
                <a:off x="4259" y="2106"/>
                <a:ext cx="29" cy="4"/>
              </a:xfrm>
              <a:prstGeom prst="rect">
                <a:avLst/>
              </a:prstGeom>
              <a:solidFill>
                <a:srgbClr val="BC6C5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06" name="işḻidé"/>
              <p:cNvSpPr/>
              <p:nvPr/>
            </p:nvSpPr>
            <p:spPr bwMode="auto">
              <a:xfrm>
                <a:off x="4259" y="2106"/>
                <a:ext cx="29"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07" name="íṡlíḑé"/>
              <p:cNvSpPr/>
              <p:nvPr/>
            </p:nvSpPr>
            <p:spPr bwMode="auto">
              <a:xfrm>
                <a:off x="4253" y="2129"/>
                <a:ext cx="6" cy="4"/>
              </a:xfrm>
              <a:prstGeom prst="rect">
                <a:avLst/>
              </a:prstGeom>
              <a:solidFill>
                <a:srgbClr val="B354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08" name="iṩľíḍé"/>
              <p:cNvSpPr/>
              <p:nvPr/>
            </p:nvSpPr>
            <p:spPr bwMode="auto">
              <a:xfrm>
                <a:off x="4253" y="2129"/>
                <a:ext cx="6"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09" name="ïṧļiḑè"/>
              <p:cNvSpPr/>
              <p:nvPr/>
            </p:nvSpPr>
            <p:spPr bwMode="auto">
              <a:xfrm>
                <a:off x="4259" y="2129"/>
                <a:ext cx="29" cy="4"/>
              </a:xfrm>
              <a:prstGeom prst="rect">
                <a:avLst/>
              </a:prstGeom>
              <a:solidFill>
                <a:srgbClr val="BC6C5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0" name="îṣļïḓè"/>
              <p:cNvSpPr/>
              <p:nvPr/>
            </p:nvSpPr>
            <p:spPr bwMode="auto">
              <a:xfrm>
                <a:off x="4259" y="2129"/>
                <a:ext cx="29"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1" name="iṡ1îḑé"/>
              <p:cNvSpPr/>
              <p:nvPr/>
            </p:nvSpPr>
            <p:spPr bwMode="auto">
              <a:xfrm>
                <a:off x="4194" y="2092"/>
                <a:ext cx="48" cy="76"/>
              </a:xfrm>
              <a:prstGeom prst="rect">
                <a:avLst/>
              </a:prstGeom>
              <a:solidFill>
                <a:srgbClr val="EC614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2" name="ïṩḷíḋè"/>
              <p:cNvSpPr/>
              <p:nvPr/>
            </p:nvSpPr>
            <p:spPr bwMode="auto">
              <a:xfrm>
                <a:off x="4194" y="2092"/>
                <a:ext cx="48"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3" name="íṥlïḋé"/>
              <p:cNvSpPr/>
              <p:nvPr/>
            </p:nvSpPr>
            <p:spPr bwMode="auto">
              <a:xfrm>
                <a:off x="4225" y="2092"/>
                <a:ext cx="28" cy="76"/>
              </a:xfrm>
              <a:prstGeom prst="rect">
                <a:avLst/>
              </a:prstGeom>
              <a:solidFill>
                <a:srgbClr val="F77D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4" name="íṩḷíḋè"/>
              <p:cNvSpPr/>
              <p:nvPr/>
            </p:nvSpPr>
            <p:spPr bwMode="auto">
              <a:xfrm>
                <a:off x="4225" y="2092"/>
                <a:ext cx="28"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5" name="ísľíḑè"/>
              <p:cNvSpPr/>
              <p:nvPr/>
            </p:nvSpPr>
            <p:spPr bwMode="auto">
              <a:xfrm>
                <a:off x="4218" y="2149"/>
                <a:ext cx="7" cy="3"/>
              </a:xfrm>
              <a:prstGeom prst="rect">
                <a:avLst/>
              </a:prstGeom>
              <a:solidFill>
                <a:srgbClr val="B354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6" name="iṩļïḋe"/>
              <p:cNvSpPr/>
              <p:nvPr/>
            </p:nvSpPr>
            <p:spPr bwMode="auto">
              <a:xfrm>
                <a:off x="4218" y="2149"/>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7" name="îṩḻïḍê"/>
              <p:cNvSpPr/>
              <p:nvPr/>
            </p:nvSpPr>
            <p:spPr bwMode="auto">
              <a:xfrm>
                <a:off x="4225" y="2149"/>
                <a:ext cx="28" cy="3"/>
              </a:xfrm>
              <a:prstGeom prst="rect">
                <a:avLst/>
              </a:prstGeom>
              <a:solidFill>
                <a:srgbClr val="BC6C5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8" name="iṩļiḓê"/>
              <p:cNvSpPr/>
              <p:nvPr/>
            </p:nvSpPr>
            <p:spPr bwMode="auto">
              <a:xfrm>
                <a:off x="4225" y="2149"/>
                <a:ext cx="28"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9" name="íšľïḍè"/>
              <p:cNvSpPr/>
              <p:nvPr/>
            </p:nvSpPr>
            <p:spPr bwMode="auto">
              <a:xfrm>
                <a:off x="4253" y="2110"/>
                <a:ext cx="2" cy="1"/>
              </a:xfrm>
              <a:prstGeom prst="rect">
                <a:avLst/>
              </a:prstGeom>
              <a:solidFill>
                <a:srgbClr val="B354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20" name="îš1îdè"/>
              <p:cNvSpPr/>
              <p:nvPr/>
            </p:nvSpPr>
            <p:spPr bwMode="auto">
              <a:xfrm>
                <a:off x="4253" y="2110"/>
                <a:ext cx="2"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21" name="iṥḻíḍê"/>
              <p:cNvSpPr/>
              <p:nvPr/>
            </p:nvSpPr>
            <p:spPr bwMode="auto">
              <a:xfrm>
                <a:off x="4253" y="2106"/>
                <a:ext cx="2" cy="4"/>
              </a:xfrm>
              <a:prstGeom prst="rect">
                <a:avLst/>
              </a:prstGeom>
              <a:solidFill>
                <a:srgbClr val="88493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22" name="ïṥliḋé"/>
              <p:cNvSpPr/>
              <p:nvPr/>
            </p:nvSpPr>
            <p:spPr bwMode="auto">
              <a:xfrm>
                <a:off x="4253" y="2106"/>
                <a:ext cx="2"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23" name="îṩ1ïḍê"/>
              <p:cNvSpPr/>
              <p:nvPr/>
            </p:nvSpPr>
            <p:spPr bwMode="auto">
              <a:xfrm>
                <a:off x="4218" y="2106"/>
                <a:ext cx="7" cy="4"/>
              </a:xfrm>
              <a:prstGeom prst="rect">
                <a:avLst/>
              </a:prstGeom>
              <a:solidFill>
                <a:srgbClr val="B354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24" name="îśľíḋé"/>
              <p:cNvSpPr/>
              <p:nvPr/>
            </p:nvSpPr>
            <p:spPr bwMode="auto">
              <a:xfrm>
                <a:off x="4218" y="2106"/>
                <a:ext cx="7"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25" name="ï$1idè"/>
              <p:cNvSpPr/>
              <p:nvPr/>
            </p:nvSpPr>
            <p:spPr bwMode="auto">
              <a:xfrm>
                <a:off x="4225" y="2106"/>
                <a:ext cx="28" cy="4"/>
              </a:xfrm>
              <a:custGeom>
                <a:avLst/>
                <a:gdLst>
                  <a:gd name="T0" fmla="*/ 28 w 28"/>
                  <a:gd name="T1" fmla="*/ 0 h 4"/>
                  <a:gd name="T2" fmla="*/ 0 w 28"/>
                  <a:gd name="T3" fmla="*/ 0 h 4"/>
                  <a:gd name="T4" fmla="*/ 0 w 28"/>
                  <a:gd name="T5" fmla="*/ 4 h 4"/>
                  <a:gd name="T6" fmla="*/ 28 w 28"/>
                  <a:gd name="T7" fmla="*/ 4 h 4"/>
                  <a:gd name="T8" fmla="*/ 28 w 28"/>
                  <a:gd name="T9" fmla="*/ 4 h 4"/>
                  <a:gd name="T10" fmla="*/ 28 w 28"/>
                  <a:gd name="T11" fmla="*/ 0 h 4"/>
                </a:gdLst>
                <a:ahLst/>
                <a:cxnLst>
                  <a:cxn ang="0">
                    <a:pos x="T0" y="T1"/>
                  </a:cxn>
                  <a:cxn ang="0">
                    <a:pos x="T2" y="T3"/>
                  </a:cxn>
                  <a:cxn ang="0">
                    <a:pos x="T4" y="T5"/>
                  </a:cxn>
                  <a:cxn ang="0">
                    <a:pos x="T6" y="T7"/>
                  </a:cxn>
                  <a:cxn ang="0">
                    <a:pos x="T8" y="T9"/>
                  </a:cxn>
                  <a:cxn ang="0">
                    <a:pos x="T10" y="T11"/>
                  </a:cxn>
                </a:cxnLst>
                <a:rect l="0" t="0" r="r" b="b"/>
                <a:pathLst>
                  <a:path w="28" h="4">
                    <a:moveTo>
                      <a:pt x="28" y="0"/>
                    </a:moveTo>
                    <a:lnTo>
                      <a:pt x="0" y="0"/>
                    </a:lnTo>
                    <a:lnTo>
                      <a:pt x="0" y="4"/>
                    </a:lnTo>
                    <a:lnTo>
                      <a:pt x="28" y="4"/>
                    </a:lnTo>
                    <a:lnTo>
                      <a:pt x="28" y="4"/>
                    </a:lnTo>
                    <a:lnTo>
                      <a:pt x="28" y="0"/>
                    </a:lnTo>
                    <a:close/>
                  </a:path>
                </a:pathLst>
              </a:custGeom>
              <a:solidFill>
                <a:srgbClr val="BC6C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26" name="ïšlîḓê"/>
              <p:cNvSpPr/>
              <p:nvPr/>
            </p:nvSpPr>
            <p:spPr bwMode="auto">
              <a:xfrm>
                <a:off x="4225" y="2106"/>
                <a:ext cx="28" cy="4"/>
              </a:xfrm>
              <a:custGeom>
                <a:avLst/>
                <a:gdLst>
                  <a:gd name="T0" fmla="*/ 28 w 28"/>
                  <a:gd name="T1" fmla="*/ 0 h 4"/>
                  <a:gd name="T2" fmla="*/ 0 w 28"/>
                  <a:gd name="T3" fmla="*/ 0 h 4"/>
                  <a:gd name="T4" fmla="*/ 0 w 28"/>
                  <a:gd name="T5" fmla="*/ 4 h 4"/>
                  <a:gd name="T6" fmla="*/ 28 w 28"/>
                  <a:gd name="T7" fmla="*/ 4 h 4"/>
                  <a:gd name="T8" fmla="*/ 28 w 28"/>
                  <a:gd name="T9" fmla="*/ 4 h 4"/>
                  <a:gd name="T10" fmla="*/ 28 w 28"/>
                  <a:gd name="T11" fmla="*/ 0 h 4"/>
                </a:gdLst>
                <a:ahLst/>
                <a:cxnLst>
                  <a:cxn ang="0">
                    <a:pos x="T0" y="T1"/>
                  </a:cxn>
                  <a:cxn ang="0">
                    <a:pos x="T2" y="T3"/>
                  </a:cxn>
                  <a:cxn ang="0">
                    <a:pos x="T4" y="T5"/>
                  </a:cxn>
                  <a:cxn ang="0">
                    <a:pos x="T6" y="T7"/>
                  </a:cxn>
                  <a:cxn ang="0">
                    <a:pos x="T8" y="T9"/>
                  </a:cxn>
                  <a:cxn ang="0">
                    <a:pos x="T10" y="T11"/>
                  </a:cxn>
                </a:cxnLst>
                <a:rect l="0" t="0" r="r" b="b"/>
                <a:pathLst>
                  <a:path w="28" h="4">
                    <a:moveTo>
                      <a:pt x="28" y="0"/>
                    </a:moveTo>
                    <a:lnTo>
                      <a:pt x="0" y="0"/>
                    </a:lnTo>
                    <a:lnTo>
                      <a:pt x="0" y="4"/>
                    </a:lnTo>
                    <a:lnTo>
                      <a:pt x="28" y="4"/>
                    </a:lnTo>
                    <a:lnTo>
                      <a:pt x="28" y="4"/>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27" name="iŝ1îḋe"/>
              <p:cNvSpPr/>
              <p:nvPr/>
            </p:nvSpPr>
            <p:spPr bwMode="auto">
              <a:xfrm>
                <a:off x="4218" y="2129"/>
                <a:ext cx="7" cy="4"/>
              </a:xfrm>
              <a:prstGeom prst="rect">
                <a:avLst/>
              </a:prstGeom>
              <a:solidFill>
                <a:srgbClr val="B354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28" name="î$ļîḋê"/>
              <p:cNvSpPr/>
              <p:nvPr/>
            </p:nvSpPr>
            <p:spPr bwMode="auto">
              <a:xfrm>
                <a:off x="4218" y="2129"/>
                <a:ext cx="7"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29" name="íšļídê"/>
              <p:cNvSpPr/>
              <p:nvPr/>
            </p:nvSpPr>
            <p:spPr bwMode="auto">
              <a:xfrm>
                <a:off x="4225" y="2129"/>
                <a:ext cx="28" cy="4"/>
              </a:xfrm>
              <a:prstGeom prst="rect">
                <a:avLst/>
              </a:prstGeom>
              <a:solidFill>
                <a:srgbClr val="BC6C5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30" name="ïŝľiḋe"/>
              <p:cNvSpPr/>
              <p:nvPr/>
            </p:nvSpPr>
            <p:spPr bwMode="auto">
              <a:xfrm>
                <a:off x="4225" y="2129"/>
                <a:ext cx="28"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31" name="ïṣľïdè"/>
              <p:cNvSpPr/>
              <p:nvPr/>
            </p:nvSpPr>
            <p:spPr bwMode="auto">
              <a:xfrm>
                <a:off x="4169" y="2092"/>
                <a:ext cx="37" cy="76"/>
              </a:xfrm>
              <a:prstGeom prst="rect">
                <a:avLst/>
              </a:prstGeom>
              <a:solidFill>
                <a:srgbClr val="F76C4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32" name="í$ḷiḓé"/>
              <p:cNvSpPr/>
              <p:nvPr/>
            </p:nvSpPr>
            <p:spPr bwMode="auto">
              <a:xfrm>
                <a:off x="4169" y="2092"/>
                <a:ext cx="37"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33" name="îşḻíḓê"/>
              <p:cNvSpPr/>
              <p:nvPr/>
            </p:nvSpPr>
            <p:spPr bwMode="auto">
              <a:xfrm>
                <a:off x="4189" y="2092"/>
                <a:ext cx="29" cy="76"/>
              </a:xfrm>
              <a:prstGeom prst="rect">
                <a:avLst/>
              </a:prstGeom>
              <a:solidFill>
                <a:srgbClr val="F77D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34" name="iś1iďe"/>
              <p:cNvSpPr/>
              <p:nvPr/>
            </p:nvSpPr>
            <p:spPr bwMode="auto">
              <a:xfrm>
                <a:off x="4189" y="2092"/>
                <a:ext cx="29" cy="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35" name="ïṣḷíḑe"/>
              <p:cNvSpPr/>
              <p:nvPr/>
            </p:nvSpPr>
            <p:spPr bwMode="auto">
              <a:xfrm>
                <a:off x="4169" y="2149"/>
                <a:ext cx="20" cy="3"/>
              </a:xfrm>
              <a:prstGeom prst="rect">
                <a:avLst/>
              </a:prstGeom>
              <a:solidFill>
                <a:srgbClr val="BC5E4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36" name="îšľïďé"/>
              <p:cNvSpPr/>
              <p:nvPr/>
            </p:nvSpPr>
            <p:spPr bwMode="auto">
              <a:xfrm>
                <a:off x="4169" y="2149"/>
                <a:ext cx="20"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37" name="îšlíḋê"/>
              <p:cNvSpPr/>
              <p:nvPr/>
            </p:nvSpPr>
            <p:spPr bwMode="auto">
              <a:xfrm>
                <a:off x="4189" y="2149"/>
                <a:ext cx="29" cy="3"/>
              </a:xfrm>
              <a:prstGeom prst="rect">
                <a:avLst/>
              </a:prstGeom>
              <a:solidFill>
                <a:srgbClr val="BC6C5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38" name="iS1ïḓe"/>
              <p:cNvSpPr/>
              <p:nvPr/>
            </p:nvSpPr>
            <p:spPr bwMode="auto">
              <a:xfrm>
                <a:off x="4189" y="2149"/>
                <a:ext cx="29"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39" name="ïŝḻíḋe"/>
              <p:cNvSpPr/>
              <p:nvPr/>
            </p:nvSpPr>
            <p:spPr bwMode="auto">
              <a:xfrm>
                <a:off x="4169" y="2106"/>
                <a:ext cx="20" cy="4"/>
              </a:xfrm>
              <a:prstGeom prst="rect">
                <a:avLst/>
              </a:prstGeom>
              <a:solidFill>
                <a:srgbClr val="BC5E4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40" name="iṧḷiďè"/>
              <p:cNvSpPr/>
              <p:nvPr/>
            </p:nvSpPr>
            <p:spPr bwMode="auto">
              <a:xfrm>
                <a:off x="4169" y="2106"/>
                <a:ext cx="20"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41" name="îşḷîḓê"/>
              <p:cNvSpPr/>
              <p:nvPr/>
            </p:nvSpPr>
            <p:spPr bwMode="auto">
              <a:xfrm>
                <a:off x="4189" y="2106"/>
                <a:ext cx="29" cy="4"/>
              </a:xfrm>
              <a:prstGeom prst="rect">
                <a:avLst/>
              </a:prstGeom>
              <a:solidFill>
                <a:srgbClr val="BC6C5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42" name="íṧ1íḑê"/>
              <p:cNvSpPr/>
              <p:nvPr/>
            </p:nvSpPr>
            <p:spPr bwMode="auto">
              <a:xfrm>
                <a:off x="4189" y="2106"/>
                <a:ext cx="29"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43" name="ïŝ1iḓê"/>
              <p:cNvSpPr/>
              <p:nvPr/>
            </p:nvSpPr>
            <p:spPr bwMode="auto">
              <a:xfrm>
                <a:off x="4169" y="2129"/>
                <a:ext cx="20" cy="4"/>
              </a:xfrm>
              <a:prstGeom prst="rect">
                <a:avLst/>
              </a:prstGeom>
              <a:solidFill>
                <a:srgbClr val="BC5E4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44" name="iSḻïḑê"/>
              <p:cNvSpPr/>
              <p:nvPr/>
            </p:nvSpPr>
            <p:spPr bwMode="auto">
              <a:xfrm>
                <a:off x="4169" y="2129"/>
                <a:ext cx="20"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45" name="isļíḓe"/>
              <p:cNvSpPr/>
              <p:nvPr/>
            </p:nvSpPr>
            <p:spPr bwMode="auto">
              <a:xfrm>
                <a:off x="4189" y="2129"/>
                <a:ext cx="29" cy="4"/>
              </a:xfrm>
              <a:prstGeom prst="rect">
                <a:avLst/>
              </a:prstGeom>
              <a:solidFill>
                <a:srgbClr val="BC6C5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46" name="ïṥḻïḓè"/>
              <p:cNvSpPr/>
              <p:nvPr/>
            </p:nvSpPr>
            <p:spPr bwMode="auto">
              <a:xfrm>
                <a:off x="4189" y="2129"/>
                <a:ext cx="29"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47" name="íṥlíḑê"/>
              <p:cNvSpPr/>
              <p:nvPr/>
            </p:nvSpPr>
            <p:spPr bwMode="auto">
              <a:xfrm>
                <a:off x="4110" y="2166"/>
                <a:ext cx="185" cy="9"/>
              </a:xfrm>
              <a:prstGeom prst="rect">
                <a:avLst/>
              </a:prstGeom>
              <a:solidFill>
                <a:srgbClr val="F4DAC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48" name="ïṣliḑè"/>
              <p:cNvSpPr/>
              <p:nvPr/>
            </p:nvSpPr>
            <p:spPr bwMode="auto">
              <a:xfrm>
                <a:off x="4110" y="2166"/>
                <a:ext cx="75" cy="9"/>
              </a:xfrm>
              <a:prstGeom prst="rect">
                <a:avLst/>
              </a:prstGeom>
              <a:solidFill>
                <a:srgbClr val="E4C4A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49" name="ïSḻïdê"/>
              <p:cNvSpPr/>
              <p:nvPr/>
            </p:nvSpPr>
            <p:spPr bwMode="auto">
              <a:xfrm>
                <a:off x="4170" y="2080"/>
                <a:ext cx="43" cy="96"/>
              </a:xfrm>
              <a:custGeom>
                <a:avLst/>
                <a:gdLst>
                  <a:gd name="T0" fmla="*/ 38 w 38"/>
                  <a:gd name="T1" fmla="*/ 87 h 87"/>
                  <a:gd name="T2" fmla="*/ 33 w 38"/>
                  <a:gd name="T3" fmla="*/ 87 h 87"/>
                  <a:gd name="T4" fmla="*/ 33 w 38"/>
                  <a:gd name="T5" fmla="*/ 78 h 87"/>
                  <a:gd name="T6" fmla="*/ 28 w 38"/>
                  <a:gd name="T7" fmla="*/ 6 h 87"/>
                  <a:gd name="T8" fmla="*/ 9 w 38"/>
                  <a:gd name="T9" fmla="*/ 12 h 87"/>
                  <a:gd name="T10" fmla="*/ 4 w 38"/>
                  <a:gd name="T11" fmla="*/ 78 h 87"/>
                  <a:gd name="T12" fmla="*/ 4 w 38"/>
                  <a:gd name="T13" fmla="*/ 87 h 87"/>
                  <a:gd name="T14" fmla="*/ 0 w 38"/>
                  <a:gd name="T15" fmla="*/ 87 h 87"/>
                  <a:gd name="T16" fmla="*/ 0 w 38"/>
                  <a:gd name="T17" fmla="*/ 78 h 87"/>
                  <a:gd name="T18" fmla="*/ 4 w 38"/>
                  <a:gd name="T19" fmla="*/ 10 h 87"/>
                  <a:gd name="T20" fmla="*/ 6 w 38"/>
                  <a:gd name="T21" fmla="*/ 8 h 87"/>
                  <a:gd name="T22" fmla="*/ 30 w 38"/>
                  <a:gd name="T23" fmla="*/ 1 h 87"/>
                  <a:gd name="T24" fmla="*/ 32 w 38"/>
                  <a:gd name="T25" fmla="*/ 1 h 87"/>
                  <a:gd name="T26" fmla="*/ 33 w 38"/>
                  <a:gd name="T27" fmla="*/ 3 h 87"/>
                  <a:gd name="T28" fmla="*/ 33 w 38"/>
                  <a:gd name="T29" fmla="*/ 10 h 87"/>
                  <a:gd name="T30" fmla="*/ 38 w 38"/>
                  <a:gd name="T31" fmla="*/ 77 h 87"/>
                  <a:gd name="T32" fmla="*/ 38 w 38"/>
                  <a:gd name="T3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87">
                    <a:moveTo>
                      <a:pt x="38" y="87"/>
                    </a:moveTo>
                    <a:cubicBezTo>
                      <a:pt x="33" y="87"/>
                      <a:pt x="33" y="87"/>
                      <a:pt x="33" y="87"/>
                    </a:cubicBezTo>
                    <a:cubicBezTo>
                      <a:pt x="33" y="78"/>
                      <a:pt x="33" y="78"/>
                      <a:pt x="33" y="78"/>
                    </a:cubicBezTo>
                    <a:cubicBezTo>
                      <a:pt x="28" y="6"/>
                      <a:pt x="28" y="6"/>
                      <a:pt x="28" y="6"/>
                    </a:cubicBezTo>
                    <a:cubicBezTo>
                      <a:pt x="9" y="12"/>
                      <a:pt x="9" y="12"/>
                      <a:pt x="9" y="12"/>
                    </a:cubicBezTo>
                    <a:cubicBezTo>
                      <a:pt x="4" y="78"/>
                      <a:pt x="4" y="78"/>
                      <a:pt x="4" y="78"/>
                    </a:cubicBezTo>
                    <a:cubicBezTo>
                      <a:pt x="4" y="87"/>
                      <a:pt x="4" y="87"/>
                      <a:pt x="4" y="87"/>
                    </a:cubicBezTo>
                    <a:cubicBezTo>
                      <a:pt x="0" y="87"/>
                      <a:pt x="0" y="87"/>
                      <a:pt x="0" y="87"/>
                    </a:cubicBezTo>
                    <a:cubicBezTo>
                      <a:pt x="0" y="78"/>
                      <a:pt x="0" y="78"/>
                      <a:pt x="0" y="78"/>
                    </a:cubicBezTo>
                    <a:cubicBezTo>
                      <a:pt x="4" y="10"/>
                      <a:pt x="4" y="10"/>
                      <a:pt x="4" y="10"/>
                    </a:cubicBezTo>
                    <a:cubicBezTo>
                      <a:pt x="4" y="9"/>
                      <a:pt x="5" y="9"/>
                      <a:pt x="6" y="8"/>
                    </a:cubicBezTo>
                    <a:cubicBezTo>
                      <a:pt x="30" y="1"/>
                      <a:pt x="30" y="1"/>
                      <a:pt x="30" y="1"/>
                    </a:cubicBezTo>
                    <a:cubicBezTo>
                      <a:pt x="30" y="0"/>
                      <a:pt x="31" y="0"/>
                      <a:pt x="32" y="1"/>
                    </a:cubicBezTo>
                    <a:cubicBezTo>
                      <a:pt x="32" y="1"/>
                      <a:pt x="33" y="2"/>
                      <a:pt x="33" y="3"/>
                    </a:cubicBezTo>
                    <a:cubicBezTo>
                      <a:pt x="33" y="10"/>
                      <a:pt x="33" y="10"/>
                      <a:pt x="33" y="10"/>
                    </a:cubicBezTo>
                    <a:cubicBezTo>
                      <a:pt x="38" y="77"/>
                      <a:pt x="38" y="77"/>
                      <a:pt x="38" y="77"/>
                    </a:cubicBezTo>
                    <a:lnTo>
                      <a:pt x="38" y="87"/>
                    </a:lnTo>
                    <a:close/>
                  </a:path>
                </a:pathLst>
              </a:custGeom>
              <a:solidFill>
                <a:srgbClr val="F4DAC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0" name="îŝľïḓé"/>
              <p:cNvSpPr/>
              <p:nvPr/>
            </p:nvSpPr>
            <p:spPr bwMode="auto">
              <a:xfrm>
                <a:off x="4116" y="2080"/>
                <a:ext cx="163" cy="96"/>
              </a:xfrm>
              <a:custGeom>
                <a:avLst/>
                <a:gdLst>
                  <a:gd name="T0" fmla="*/ 147 w 147"/>
                  <a:gd name="T1" fmla="*/ 87 h 87"/>
                  <a:gd name="T2" fmla="*/ 142 w 147"/>
                  <a:gd name="T3" fmla="*/ 87 h 87"/>
                  <a:gd name="T4" fmla="*/ 142 w 147"/>
                  <a:gd name="T5" fmla="*/ 78 h 87"/>
                  <a:gd name="T6" fmla="*/ 138 w 147"/>
                  <a:gd name="T7" fmla="*/ 13 h 87"/>
                  <a:gd name="T8" fmla="*/ 79 w 147"/>
                  <a:gd name="T9" fmla="*/ 5 h 87"/>
                  <a:gd name="T10" fmla="*/ 9 w 147"/>
                  <a:gd name="T11" fmla="*/ 13 h 87"/>
                  <a:gd name="T12" fmla="*/ 5 w 147"/>
                  <a:gd name="T13" fmla="*/ 78 h 87"/>
                  <a:gd name="T14" fmla="*/ 5 w 147"/>
                  <a:gd name="T15" fmla="*/ 87 h 87"/>
                  <a:gd name="T16" fmla="*/ 0 w 147"/>
                  <a:gd name="T17" fmla="*/ 87 h 87"/>
                  <a:gd name="T18" fmla="*/ 0 w 147"/>
                  <a:gd name="T19" fmla="*/ 78 h 87"/>
                  <a:gd name="T20" fmla="*/ 4 w 147"/>
                  <a:gd name="T21" fmla="*/ 10 h 87"/>
                  <a:gd name="T22" fmla="*/ 7 w 147"/>
                  <a:gd name="T23" fmla="*/ 8 h 87"/>
                  <a:gd name="T24" fmla="*/ 79 w 147"/>
                  <a:gd name="T25" fmla="*/ 0 h 87"/>
                  <a:gd name="T26" fmla="*/ 80 w 147"/>
                  <a:gd name="T27" fmla="*/ 0 h 87"/>
                  <a:gd name="T28" fmla="*/ 140 w 147"/>
                  <a:gd name="T29" fmla="*/ 8 h 87"/>
                  <a:gd name="T30" fmla="*/ 142 w 147"/>
                  <a:gd name="T31" fmla="*/ 10 h 87"/>
                  <a:gd name="T32" fmla="*/ 147 w 147"/>
                  <a:gd name="T33" fmla="*/ 77 h 87"/>
                  <a:gd name="T34" fmla="*/ 147 w 147"/>
                  <a:gd name="T3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87">
                    <a:moveTo>
                      <a:pt x="147" y="87"/>
                    </a:moveTo>
                    <a:cubicBezTo>
                      <a:pt x="142" y="87"/>
                      <a:pt x="142" y="87"/>
                      <a:pt x="142" y="87"/>
                    </a:cubicBezTo>
                    <a:cubicBezTo>
                      <a:pt x="142" y="78"/>
                      <a:pt x="142" y="78"/>
                      <a:pt x="142" y="78"/>
                    </a:cubicBezTo>
                    <a:cubicBezTo>
                      <a:pt x="138" y="13"/>
                      <a:pt x="138" y="13"/>
                      <a:pt x="138" y="13"/>
                    </a:cubicBezTo>
                    <a:cubicBezTo>
                      <a:pt x="79" y="5"/>
                      <a:pt x="79" y="5"/>
                      <a:pt x="79" y="5"/>
                    </a:cubicBezTo>
                    <a:cubicBezTo>
                      <a:pt x="9" y="13"/>
                      <a:pt x="9" y="13"/>
                      <a:pt x="9" y="13"/>
                    </a:cubicBezTo>
                    <a:cubicBezTo>
                      <a:pt x="5" y="78"/>
                      <a:pt x="5" y="78"/>
                      <a:pt x="5" y="78"/>
                    </a:cubicBezTo>
                    <a:cubicBezTo>
                      <a:pt x="5" y="87"/>
                      <a:pt x="5" y="87"/>
                      <a:pt x="5" y="87"/>
                    </a:cubicBezTo>
                    <a:cubicBezTo>
                      <a:pt x="0" y="87"/>
                      <a:pt x="0" y="87"/>
                      <a:pt x="0" y="87"/>
                    </a:cubicBezTo>
                    <a:cubicBezTo>
                      <a:pt x="0" y="78"/>
                      <a:pt x="0" y="78"/>
                      <a:pt x="0" y="78"/>
                    </a:cubicBezTo>
                    <a:cubicBezTo>
                      <a:pt x="4" y="10"/>
                      <a:pt x="4" y="10"/>
                      <a:pt x="4" y="10"/>
                    </a:cubicBezTo>
                    <a:cubicBezTo>
                      <a:pt x="5" y="9"/>
                      <a:pt x="5" y="8"/>
                      <a:pt x="7" y="8"/>
                    </a:cubicBezTo>
                    <a:cubicBezTo>
                      <a:pt x="79" y="0"/>
                      <a:pt x="79" y="0"/>
                      <a:pt x="79" y="0"/>
                    </a:cubicBezTo>
                    <a:cubicBezTo>
                      <a:pt x="80" y="0"/>
                      <a:pt x="80" y="0"/>
                      <a:pt x="80" y="0"/>
                    </a:cubicBezTo>
                    <a:cubicBezTo>
                      <a:pt x="140" y="8"/>
                      <a:pt x="140" y="8"/>
                      <a:pt x="140" y="8"/>
                    </a:cubicBezTo>
                    <a:cubicBezTo>
                      <a:pt x="141" y="8"/>
                      <a:pt x="142" y="9"/>
                      <a:pt x="142" y="10"/>
                    </a:cubicBezTo>
                    <a:cubicBezTo>
                      <a:pt x="147" y="77"/>
                      <a:pt x="147" y="77"/>
                      <a:pt x="147" y="77"/>
                    </a:cubicBezTo>
                    <a:lnTo>
                      <a:pt x="147" y="87"/>
                    </a:lnTo>
                    <a:close/>
                  </a:path>
                </a:pathLst>
              </a:custGeom>
              <a:solidFill>
                <a:srgbClr val="F4DAC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1" name="išḻïḍe"/>
              <p:cNvSpPr/>
              <p:nvPr/>
            </p:nvSpPr>
            <p:spPr bwMode="auto">
              <a:xfrm>
                <a:off x="4184" y="1041"/>
                <a:ext cx="17" cy="992"/>
              </a:xfrm>
              <a:custGeom>
                <a:avLst/>
                <a:gdLst>
                  <a:gd name="T0" fmla="*/ 12 w 17"/>
                  <a:gd name="T1" fmla="*/ 992 h 992"/>
                  <a:gd name="T2" fmla="*/ 0 w 17"/>
                  <a:gd name="T3" fmla="*/ 0 h 992"/>
                  <a:gd name="T4" fmla="*/ 5 w 17"/>
                  <a:gd name="T5" fmla="*/ 0 h 992"/>
                  <a:gd name="T6" fmla="*/ 17 w 17"/>
                  <a:gd name="T7" fmla="*/ 992 h 992"/>
                  <a:gd name="T8" fmla="*/ 12 w 17"/>
                  <a:gd name="T9" fmla="*/ 992 h 992"/>
                </a:gdLst>
                <a:ahLst/>
                <a:cxnLst>
                  <a:cxn ang="0">
                    <a:pos x="T0" y="T1"/>
                  </a:cxn>
                  <a:cxn ang="0">
                    <a:pos x="T2" y="T3"/>
                  </a:cxn>
                  <a:cxn ang="0">
                    <a:pos x="T4" y="T5"/>
                  </a:cxn>
                  <a:cxn ang="0">
                    <a:pos x="T6" y="T7"/>
                  </a:cxn>
                  <a:cxn ang="0">
                    <a:pos x="T8" y="T9"/>
                  </a:cxn>
                </a:cxnLst>
                <a:rect l="0" t="0" r="r" b="b"/>
                <a:pathLst>
                  <a:path w="17" h="992">
                    <a:moveTo>
                      <a:pt x="12" y="992"/>
                    </a:moveTo>
                    <a:lnTo>
                      <a:pt x="0" y="0"/>
                    </a:lnTo>
                    <a:lnTo>
                      <a:pt x="5" y="0"/>
                    </a:lnTo>
                    <a:lnTo>
                      <a:pt x="17" y="992"/>
                    </a:lnTo>
                    <a:lnTo>
                      <a:pt x="12" y="992"/>
                    </a:lnTo>
                    <a:close/>
                  </a:path>
                </a:pathLst>
              </a:custGeom>
              <a:solidFill>
                <a:srgbClr val="9393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2" name="ïSḻîḓè"/>
              <p:cNvSpPr/>
              <p:nvPr/>
            </p:nvSpPr>
            <p:spPr bwMode="auto">
              <a:xfrm>
                <a:off x="4209" y="1041"/>
                <a:ext cx="17" cy="993"/>
              </a:xfrm>
              <a:custGeom>
                <a:avLst/>
                <a:gdLst>
                  <a:gd name="T0" fmla="*/ 6 w 17"/>
                  <a:gd name="T1" fmla="*/ 993 h 993"/>
                  <a:gd name="T2" fmla="*/ 0 w 17"/>
                  <a:gd name="T3" fmla="*/ 993 h 993"/>
                  <a:gd name="T4" fmla="*/ 13 w 17"/>
                  <a:gd name="T5" fmla="*/ 0 h 993"/>
                  <a:gd name="T6" fmla="*/ 17 w 17"/>
                  <a:gd name="T7" fmla="*/ 0 h 993"/>
                  <a:gd name="T8" fmla="*/ 6 w 17"/>
                  <a:gd name="T9" fmla="*/ 993 h 993"/>
                </a:gdLst>
                <a:ahLst/>
                <a:cxnLst>
                  <a:cxn ang="0">
                    <a:pos x="T0" y="T1"/>
                  </a:cxn>
                  <a:cxn ang="0">
                    <a:pos x="T2" y="T3"/>
                  </a:cxn>
                  <a:cxn ang="0">
                    <a:pos x="T4" y="T5"/>
                  </a:cxn>
                  <a:cxn ang="0">
                    <a:pos x="T6" y="T7"/>
                  </a:cxn>
                  <a:cxn ang="0">
                    <a:pos x="T8" y="T9"/>
                  </a:cxn>
                </a:cxnLst>
                <a:rect l="0" t="0" r="r" b="b"/>
                <a:pathLst>
                  <a:path w="17" h="993">
                    <a:moveTo>
                      <a:pt x="6" y="993"/>
                    </a:moveTo>
                    <a:lnTo>
                      <a:pt x="0" y="993"/>
                    </a:lnTo>
                    <a:lnTo>
                      <a:pt x="13" y="0"/>
                    </a:lnTo>
                    <a:lnTo>
                      <a:pt x="17" y="0"/>
                    </a:lnTo>
                    <a:lnTo>
                      <a:pt x="6" y="993"/>
                    </a:lnTo>
                    <a:close/>
                  </a:path>
                </a:pathLst>
              </a:custGeom>
              <a:solidFill>
                <a:srgbClr val="9393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3" name="îṧľiḓê"/>
              <p:cNvSpPr/>
              <p:nvPr/>
            </p:nvSpPr>
            <p:spPr bwMode="auto">
              <a:xfrm>
                <a:off x="4196" y="2005"/>
                <a:ext cx="19" cy="19"/>
              </a:xfrm>
              <a:prstGeom prst="ellipse">
                <a:avLst/>
              </a:prstGeom>
              <a:solidFill>
                <a:srgbClr val="979D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4" name="îšļiḍé"/>
              <p:cNvSpPr/>
              <p:nvPr/>
            </p:nvSpPr>
            <p:spPr bwMode="auto">
              <a:xfrm>
                <a:off x="4202" y="2012"/>
                <a:ext cx="6" cy="6"/>
              </a:xfrm>
              <a:prstGeom prst="ellipse">
                <a:avLst/>
              </a:prstGeom>
              <a:solidFill>
                <a:srgbClr val="5B575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5" name="isľiḋe"/>
              <p:cNvSpPr/>
              <p:nvPr/>
            </p:nvSpPr>
            <p:spPr bwMode="auto">
              <a:xfrm>
                <a:off x="4193" y="2051"/>
                <a:ext cx="24" cy="32"/>
              </a:xfrm>
              <a:custGeom>
                <a:avLst/>
                <a:gdLst>
                  <a:gd name="T0" fmla="*/ 4 w 22"/>
                  <a:gd name="T1" fmla="*/ 11 h 29"/>
                  <a:gd name="T2" fmla="*/ 4 w 22"/>
                  <a:gd name="T3" fmla="*/ 11 h 29"/>
                  <a:gd name="T4" fmla="*/ 4 w 22"/>
                  <a:gd name="T5" fmla="*/ 11 h 29"/>
                  <a:gd name="T6" fmla="*/ 5 w 22"/>
                  <a:gd name="T7" fmla="*/ 10 h 29"/>
                  <a:gd name="T8" fmla="*/ 9 w 22"/>
                  <a:gd name="T9" fmla="*/ 6 h 29"/>
                  <a:gd name="T10" fmla="*/ 9 w 22"/>
                  <a:gd name="T11" fmla="*/ 0 h 29"/>
                  <a:gd name="T12" fmla="*/ 16 w 22"/>
                  <a:gd name="T13" fmla="*/ 0 h 29"/>
                  <a:gd name="T14" fmla="*/ 16 w 22"/>
                  <a:gd name="T15" fmla="*/ 6 h 29"/>
                  <a:gd name="T16" fmla="*/ 16 w 22"/>
                  <a:gd name="T17" fmla="*/ 6 h 29"/>
                  <a:gd name="T18" fmla="*/ 13 w 22"/>
                  <a:gd name="T19" fmla="*/ 12 h 29"/>
                  <a:gd name="T20" fmla="*/ 9 w 22"/>
                  <a:gd name="T21" fmla="*/ 19 h 29"/>
                  <a:gd name="T22" fmla="*/ 12 w 22"/>
                  <a:gd name="T23" fmla="*/ 23 h 29"/>
                  <a:gd name="T24" fmla="*/ 16 w 22"/>
                  <a:gd name="T25" fmla="*/ 19 h 29"/>
                  <a:gd name="T26" fmla="*/ 20 w 22"/>
                  <a:gd name="T27" fmla="*/ 13 h 29"/>
                  <a:gd name="T28" fmla="*/ 21 w 22"/>
                  <a:gd name="T29" fmla="*/ 14 h 29"/>
                  <a:gd name="T30" fmla="*/ 20 w 22"/>
                  <a:gd name="T31" fmla="*/ 19 h 29"/>
                  <a:gd name="T32" fmla="*/ 20 w 22"/>
                  <a:gd name="T33" fmla="*/ 19 h 29"/>
                  <a:gd name="T34" fmla="*/ 20 w 22"/>
                  <a:gd name="T35" fmla="*/ 19 h 29"/>
                  <a:gd name="T36" fmla="*/ 10 w 22"/>
                  <a:gd name="T37" fmla="*/ 29 h 29"/>
                  <a:gd name="T38" fmla="*/ 0 w 22"/>
                  <a:gd name="T39" fmla="*/ 19 h 29"/>
                  <a:gd name="T40" fmla="*/ 4 w 22"/>
                  <a:gd name="T4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29">
                    <a:moveTo>
                      <a:pt x="4" y="11"/>
                    </a:moveTo>
                    <a:cubicBezTo>
                      <a:pt x="4" y="11"/>
                      <a:pt x="4" y="11"/>
                      <a:pt x="4" y="11"/>
                    </a:cubicBezTo>
                    <a:cubicBezTo>
                      <a:pt x="4" y="11"/>
                      <a:pt x="4" y="11"/>
                      <a:pt x="4" y="11"/>
                    </a:cubicBezTo>
                    <a:cubicBezTo>
                      <a:pt x="4" y="11"/>
                      <a:pt x="4" y="10"/>
                      <a:pt x="5" y="10"/>
                    </a:cubicBezTo>
                    <a:cubicBezTo>
                      <a:pt x="6" y="9"/>
                      <a:pt x="8" y="8"/>
                      <a:pt x="9" y="6"/>
                    </a:cubicBezTo>
                    <a:cubicBezTo>
                      <a:pt x="9" y="0"/>
                      <a:pt x="9" y="0"/>
                      <a:pt x="9" y="0"/>
                    </a:cubicBezTo>
                    <a:cubicBezTo>
                      <a:pt x="16" y="0"/>
                      <a:pt x="16" y="0"/>
                      <a:pt x="16" y="0"/>
                    </a:cubicBezTo>
                    <a:cubicBezTo>
                      <a:pt x="16" y="6"/>
                      <a:pt x="16" y="6"/>
                      <a:pt x="16" y="6"/>
                    </a:cubicBezTo>
                    <a:cubicBezTo>
                      <a:pt x="16" y="6"/>
                      <a:pt x="16" y="6"/>
                      <a:pt x="16" y="6"/>
                    </a:cubicBezTo>
                    <a:cubicBezTo>
                      <a:pt x="16" y="6"/>
                      <a:pt x="15" y="10"/>
                      <a:pt x="13" y="12"/>
                    </a:cubicBezTo>
                    <a:cubicBezTo>
                      <a:pt x="9" y="17"/>
                      <a:pt x="9" y="17"/>
                      <a:pt x="9" y="19"/>
                    </a:cubicBezTo>
                    <a:cubicBezTo>
                      <a:pt x="9" y="21"/>
                      <a:pt x="10" y="23"/>
                      <a:pt x="12" y="23"/>
                    </a:cubicBezTo>
                    <a:cubicBezTo>
                      <a:pt x="15" y="23"/>
                      <a:pt x="16" y="21"/>
                      <a:pt x="16" y="19"/>
                    </a:cubicBezTo>
                    <a:cubicBezTo>
                      <a:pt x="16" y="17"/>
                      <a:pt x="17" y="15"/>
                      <a:pt x="20" y="13"/>
                    </a:cubicBezTo>
                    <a:cubicBezTo>
                      <a:pt x="21" y="13"/>
                      <a:pt x="22" y="13"/>
                      <a:pt x="21" y="14"/>
                    </a:cubicBezTo>
                    <a:cubicBezTo>
                      <a:pt x="20" y="16"/>
                      <a:pt x="20" y="18"/>
                      <a:pt x="20" y="19"/>
                    </a:cubicBezTo>
                    <a:cubicBezTo>
                      <a:pt x="20" y="19"/>
                      <a:pt x="20" y="19"/>
                      <a:pt x="20" y="19"/>
                    </a:cubicBezTo>
                    <a:cubicBezTo>
                      <a:pt x="20" y="19"/>
                      <a:pt x="20" y="19"/>
                      <a:pt x="20" y="19"/>
                    </a:cubicBezTo>
                    <a:cubicBezTo>
                      <a:pt x="20" y="25"/>
                      <a:pt x="15" y="29"/>
                      <a:pt x="10" y="29"/>
                    </a:cubicBezTo>
                    <a:cubicBezTo>
                      <a:pt x="4" y="29"/>
                      <a:pt x="0" y="25"/>
                      <a:pt x="0" y="19"/>
                    </a:cubicBezTo>
                    <a:cubicBezTo>
                      <a:pt x="0" y="16"/>
                      <a:pt x="1" y="13"/>
                      <a:pt x="4" y="11"/>
                    </a:cubicBezTo>
                    <a:close/>
                  </a:path>
                </a:pathLst>
              </a:custGeom>
              <a:solidFill>
                <a:srgbClr val="979DA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6" name="ïṡḻîdé"/>
              <p:cNvSpPr/>
              <p:nvPr/>
            </p:nvSpPr>
            <p:spPr bwMode="auto">
              <a:xfrm>
                <a:off x="4187" y="2011"/>
                <a:ext cx="36" cy="45"/>
              </a:xfrm>
              <a:custGeom>
                <a:avLst/>
                <a:gdLst>
                  <a:gd name="T0" fmla="*/ 25 w 32"/>
                  <a:gd name="T1" fmla="*/ 39 h 41"/>
                  <a:gd name="T2" fmla="*/ 22 w 32"/>
                  <a:gd name="T3" fmla="*/ 41 h 41"/>
                  <a:gd name="T4" fmla="*/ 10 w 32"/>
                  <a:gd name="T5" fmla="*/ 41 h 41"/>
                  <a:gd name="T6" fmla="*/ 7 w 32"/>
                  <a:gd name="T7" fmla="*/ 39 h 41"/>
                  <a:gd name="T8" fmla="*/ 2 w 32"/>
                  <a:gd name="T9" fmla="*/ 33 h 41"/>
                  <a:gd name="T10" fmla="*/ 0 w 32"/>
                  <a:gd name="T11" fmla="*/ 30 h 41"/>
                  <a:gd name="T12" fmla="*/ 0 w 32"/>
                  <a:gd name="T13" fmla="*/ 2 h 41"/>
                  <a:gd name="T14" fmla="*/ 2 w 32"/>
                  <a:gd name="T15" fmla="*/ 0 h 41"/>
                  <a:gd name="T16" fmla="*/ 30 w 32"/>
                  <a:gd name="T17" fmla="*/ 0 h 41"/>
                  <a:gd name="T18" fmla="*/ 32 w 32"/>
                  <a:gd name="T19" fmla="*/ 2 h 41"/>
                  <a:gd name="T20" fmla="*/ 32 w 32"/>
                  <a:gd name="T21" fmla="*/ 30 h 41"/>
                  <a:gd name="T22" fmla="*/ 31 w 32"/>
                  <a:gd name="T23" fmla="*/ 33 h 41"/>
                  <a:gd name="T24" fmla="*/ 25 w 32"/>
                  <a:gd name="T25"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1">
                    <a:moveTo>
                      <a:pt x="25" y="39"/>
                    </a:moveTo>
                    <a:cubicBezTo>
                      <a:pt x="25" y="40"/>
                      <a:pt x="23" y="41"/>
                      <a:pt x="22" y="41"/>
                    </a:cubicBezTo>
                    <a:cubicBezTo>
                      <a:pt x="10" y="41"/>
                      <a:pt x="10" y="41"/>
                      <a:pt x="10" y="41"/>
                    </a:cubicBezTo>
                    <a:cubicBezTo>
                      <a:pt x="9" y="41"/>
                      <a:pt x="8" y="40"/>
                      <a:pt x="7" y="39"/>
                    </a:cubicBezTo>
                    <a:cubicBezTo>
                      <a:pt x="2" y="33"/>
                      <a:pt x="2" y="33"/>
                      <a:pt x="2" y="33"/>
                    </a:cubicBezTo>
                    <a:cubicBezTo>
                      <a:pt x="1" y="32"/>
                      <a:pt x="0" y="31"/>
                      <a:pt x="0" y="30"/>
                    </a:cubicBezTo>
                    <a:cubicBezTo>
                      <a:pt x="0" y="2"/>
                      <a:pt x="0" y="2"/>
                      <a:pt x="0" y="2"/>
                    </a:cubicBezTo>
                    <a:cubicBezTo>
                      <a:pt x="0" y="1"/>
                      <a:pt x="1" y="0"/>
                      <a:pt x="2" y="0"/>
                    </a:cubicBezTo>
                    <a:cubicBezTo>
                      <a:pt x="30" y="0"/>
                      <a:pt x="30" y="0"/>
                      <a:pt x="30" y="0"/>
                    </a:cubicBezTo>
                    <a:cubicBezTo>
                      <a:pt x="31" y="0"/>
                      <a:pt x="32" y="1"/>
                      <a:pt x="32" y="2"/>
                    </a:cubicBezTo>
                    <a:cubicBezTo>
                      <a:pt x="32" y="30"/>
                      <a:pt x="32" y="30"/>
                      <a:pt x="32" y="30"/>
                    </a:cubicBezTo>
                    <a:cubicBezTo>
                      <a:pt x="32" y="31"/>
                      <a:pt x="31" y="32"/>
                      <a:pt x="31" y="33"/>
                    </a:cubicBezTo>
                    <a:lnTo>
                      <a:pt x="25" y="39"/>
                    </a:lnTo>
                    <a:close/>
                  </a:path>
                </a:pathLst>
              </a:custGeom>
              <a:solidFill>
                <a:srgbClr val="F7C63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7" name="ïslidé"/>
              <p:cNvSpPr/>
              <p:nvPr/>
            </p:nvSpPr>
            <p:spPr bwMode="auto">
              <a:xfrm>
                <a:off x="4992" y="1039"/>
                <a:ext cx="105" cy="29"/>
              </a:xfrm>
              <a:prstGeom prst="rect">
                <a:avLst/>
              </a:prstGeom>
              <a:solidFill>
                <a:srgbClr val="DA503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58" name="íślîḋè"/>
              <p:cNvSpPr/>
              <p:nvPr/>
            </p:nvSpPr>
            <p:spPr bwMode="auto">
              <a:xfrm>
                <a:off x="4973" y="949"/>
                <a:ext cx="89" cy="152"/>
              </a:xfrm>
              <a:prstGeom prst="rect">
                <a:avLst/>
              </a:prstGeom>
              <a:solidFill>
                <a:srgbClr val="79797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59" name="íṩḻîḍê"/>
              <p:cNvSpPr/>
              <p:nvPr/>
            </p:nvSpPr>
            <p:spPr bwMode="auto">
              <a:xfrm>
                <a:off x="4758" y="1023"/>
                <a:ext cx="1" cy="5"/>
              </a:xfrm>
              <a:custGeom>
                <a:avLst/>
                <a:gdLst>
                  <a:gd name="T0" fmla="*/ 0 w 1"/>
                  <a:gd name="T1" fmla="*/ 0 h 4"/>
                  <a:gd name="T2" fmla="*/ 0 w 1"/>
                  <a:gd name="T3" fmla="*/ 4 h 4"/>
                  <a:gd name="T4" fmla="*/ 1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1"/>
                      <a:pt x="0" y="3"/>
                      <a:pt x="0" y="4"/>
                    </a:cubicBezTo>
                    <a:cubicBezTo>
                      <a:pt x="1" y="4"/>
                      <a:pt x="1" y="4"/>
                      <a:pt x="1" y="4"/>
                    </a:cubicBezTo>
                    <a:lnTo>
                      <a:pt x="0" y="0"/>
                    </a:lnTo>
                    <a:close/>
                  </a:path>
                </a:pathLst>
              </a:custGeom>
              <a:solidFill>
                <a:srgbClr val="8E7D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0" name="iSľíḓè"/>
              <p:cNvSpPr/>
              <p:nvPr/>
            </p:nvSpPr>
            <p:spPr bwMode="auto">
              <a:xfrm>
                <a:off x="4775" y="727"/>
                <a:ext cx="4" cy="22"/>
              </a:xfrm>
              <a:custGeom>
                <a:avLst/>
                <a:gdLst>
                  <a:gd name="T0" fmla="*/ 3 w 3"/>
                  <a:gd name="T1" fmla="*/ 0 h 19"/>
                  <a:gd name="T2" fmla="*/ 0 w 3"/>
                  <a:gd name="T3" fmla="*/ 9 h 19"/>
                  <a:gd name="T4" fmla="*/ 3 w 3"/>
                  <a:gd name="T5" fmla="*/ 19 h 19"/>
                  <a:gd name="T6" fmla="*/ 3 w 3"/>
                  <a:gd name="T7" fmla="*/ 0 h 19"/>
                </a:gdLst>
                <a:ahLst/>
                <a:cxnLst>
                  <a:cxn ang="0">
                    <a:pos x="T0" y="T1"/>
                  </a:cxn>
                  <a:cxn ang="0">
                    <a:pos x="T2" y="T3"/>
                  </a:cxn>
                  <a:cxn ang="0">
                    <a:pos x="T4" y="T5"/>
                  </a:cxn>
                  <a:cxn ang="0">
                    <a:pos x="T6" y="T7"/>
                  </a:cxn>
                </a:cxnLst>
                <a:rect l="0" t="0" r="r" b="b"/>
                <a:pathLst>
                  <a:path w="3" h="19">
                    <a:moveTo>
                      <a:pt x="3" y="0"/>
                    </a:moveTo>
                    <a:cubicBezTo>
                      <a:pt x="1" y="1"/>
                      <a:pt x="0" y="5"/>
                      <a:pt x="0" y="9"/>
                    </a:cubicBezTo>
                    <a:cubicBezTo>
                      <a:pt x="0" y="14"/>
                      <a:pt x="1" y="18"/>
                      <a:pt x="3" y="19"/>
                    </a:cubicBezTo>
                    <a:lnTo>
                      <a:pt x="3" y="0"/>
                    </a:lnTo>
                    <a:close/>
                  </a:path>
                </a:pathLst>
              </a:custGeom>
              <a:solidFill>
                <a:srgbClr val="8973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1" name="îšḷïďè"/>
              <p:cNvSpPr/>
              <p:nvPr/>
            </p:nvSpPr>
            <p:spPr bwMode="auto">
              <a:xfrm>
                <a:off x="4812" y="727"/>
                <a:ext cx="3" cy="22"/>
              </a:xfrm>
              <a:custGeom>
                <a:avLst/>
                <a:gdLst>
                  <a:gd name="T0" fmla="*/ 0 w 3"/>
                  <a:gd name="T1" fmla="*/ 11 h 19"/>
                  <a:gd name="T2" fmla="*/ 0 w 3"/>
                  <a:gd name="T3" fmla="*/ 19 h 19"/>
                  <a:gd name="T4" fmla="*/ 2 w 3"/>
                  <a:gd name="T5" fmla="*/ 16 h 19"/>
                  <a:gd name="T6" fmla="*/ 0 w 3"/>
                  <a:gd name="T7" fmla="*/ 11 h 19"/>
                  <a:gd name="T8" fmla="*/ 0 w 3"/>
                  <a:gd name="T9" fmla="*/ 0 h 19"/>
                  <a:gd name="T10" fmla="*/ 0 w 3"/>
                  <a:gd name="T11" fmla="*/ 8 h 19"/>
                  <a:gd name="T12" fmla="*/ 0 w 3"/>
                  <a:gd name="T13" fmla="*/ 6 h 19"/>
                  <a:gd name="T14" fmla="*/ 3 w 3"/>
                  <a:gd name="T15" fmla="*/ 11 h 19"/>
                  <a:gd name="T16" fmla="*/ 3 w 3"/>
                  <a:gd name="T17" fmla="*/ 9 h 19"/>
                  <a:gd name="T18" fmla="*/ 0 w 3"/>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9">
                    <a:moveTo>
                      <a:pt x="0" y="11"/>
                    </a:moveTo>
                    <a:cubicBezTo>
                      <a:pt x="0" y="19"/>
                      <a:pt x="0" y="19"/>
                      <a:pt x="0" y="19"/>
                    </a:cubicBezTo>
                    <a:cubicBezTo>
                      <a:pt x="1" y="19"/>
                      <a:pt x="1" y="18"/>
                      <a:pt x="2" y="16"/>
                    </a:cubicBezTo>
                    <a:lnTo>
                      <a:pt x="0" y="11"/>
                    </a:lnTo>
                    <a:close/>
                    <a:moveTo>
                      <a:pt x="0" y="0"/>
                    </a:moveTo>
                    <a:cubicBezTo>
                      <a:pt x="0" y="8"/>
                      <a:pt x="0" y="8"/>
                      <a:pt x="0" y="8"/>
                    </a:cubicBezTo>
                    <a:cubicBezTo>
                      <a:pt x="0" y="6"/>
                      <a:pt x="0" y="6"/>
                      <a:pt x="0" y="6"/>
                    </a:cubicBezTo>
                    <a:cubicBezTo>
                      <a:pt x="3" y="11"/>
                      <a:pt x="3" y="11"/>
                      <a:pt x="3" y="11"/>
                    </a:cubicBezTo>
                    <a:cubicBezTo>
                      <a:pt x="3" y="11"/>
                      <a:pt x="3" y="10"/>
                      <a:pt x="3" y="9"/>
                    </a:cubicBezTo>
                    <a:cubicBezTo>
                      <a:pt x="3" y="5"/>
                      <a:pt x="2" y="1"/>
                      <a:pt x="0" y="0"/>
                    </a:cubicBezTo>
                    <a:close/>
                  </a:path>
                </a:pathLst>
              </a:custGeom>
              <a:solidFill>
                <a:srgbClr val="8973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2" name="íşḷïdé"/>
              <p:cNvSpPr/>
              <p:nvPr/>
            </p:nvSpPr>
            <p:spPr bwMode="auto">
              <a:xfrm>
                <a:off x="4812" y="734"/>
                <a:ext cx="116" cy="247"/>
              </a:xfrm>
              <a:custGeom>
                <a:avLst/>
                <a:gdLst>
                  <a:gd name="T0" fmla="*/ 0 w 116"/>
                  <a:gd name="T1" fmla="*/ 0 h 247"/>
                  <a:gd name="T2" fmla="*/ 0 w 116"/>
                  <a:gd name="T3" fmla="*/ 2 h 247"/>
                  <a:gd name="T4" fmla="*/ 0 w 116"/>
                  <a:gd name="T5" fmla="*/ 6 h 247"/>
                  <a:gd name="T6" fmla="*/ 2 w 116"/>
                  <a:gd name="T7" fmla="*/ 11 h 247"/>
                  <a:gd name="T8" fmla="*/ 112 w 116"/>
                  <a:gd name="T9" fmla="*/ 247 h 247"/>
                  <a:gd name="T10" fmla="*/ 116 w 116"/>
                  <a:gd name="T11" fmla="*/ 247 h 247"/>
                  <a:gd name="T12" fmla="*/ 3 w 116"/>
                  <a:gd name="T13" fmla="*/ 6 h 247"/>
                  <a:gd name="T14" fmla="*/ 0 w 116"/>
                  <a:gd name="T15" fmla="*/ 0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247">
                    <a:moveTo>
                      <a:pt x="0" y="0"/>
                    </a:moveTo>
                    <a:lnTo>
                      <a:pt x="0" y="2"/>
                    </a:lnTo>
                    <a:lnTo>
                      <a:pt x="0" y="6"/>
                    </a:lnTo>
                    <a:lnTo>
                      <a:pt x="2" y="11"/>
                    </a:lnTo>
                    <a:lnTo>
                      <a:pt x="112" y="247"/>
                    </a:lnTo>
                    <a:lnTo>
                      <a:pt x="116" y="247"/>
                    </a:lnTo>
                    <a:lnTo>
                      <a:pt x="3" y="6"/>
                    </a:lnTo>
                    <a:lnTo>
                      <a:pt x="0" y="0"/>
                    </a:lnTo>
                    <a:close/>
                  </a:path>
                </a:pathLst>
              </a:custGeom>
              <a:solidFill>
                <a:srgbClr val="8973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3" name="îśḷïḓe"/>
              <p:cNvSpPr/>
              <p:nvPr/>
            </p:nvSpPr>
            <p:spPr bwMode="auto">
              <a:xfrm>
                <a:off x="4947" y="949"/>
                <a:ext cx="80" cy="66"/>
              </a:xfrm>
              <a:custGeom>
                <a:avLst/>
                <a:gdLst>
                  <a:gd name="T0" fmla="*/ 0 w 80"/>
                  <a:gd name="T1" fmla="*/ 0 h 66"/>
                  <a:gd name="T2" fmla="*/ 0 w 80"/>
                  <a:gd name="T3" fmla="*/ 42 h 66"/>
                  <a:gd name="T4" fmla="*/ 0 w 80"/>
                  <a:gd name="T5" fmla="*/ 45 h 66"/>
                  <a:gd name="T6" fmla="*/ 0 w 80"/>
                  <a:gd name="T7" fmla="*/ 66 h 66"/>
                  <a:gd name="T8" fmla="*/ 80 w 80"/>
                  <a:gd name="T9" fmla="*/ 66 h 66"/>
                  <a:gd name="T10" fmla="*/ 80 w 80"/>
                  <a:gd name="T11" fmla="*/ 50 h 66"/>
                  <a:gd name="T12" fmla="*/ 80 w 80"/>
                  <a:gd name="T13" fmla="*/ 45 h 66"/>
                  <a:gd name="T14" fmla="*/ 80 w 80"/>
                  <a:gd name="T15" fmla="*/ 42 h 66"/>
                  <a:gd name="T16" fmla="*/ 80 w 80"/>
                  <a:gd name="T17" fmla="*/ 0 h 66"/>
                  <a:gd name="T18" fmla="*/ 0 w 80"/>
                  <a:gd name="T1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66">
                    <a:moveTo>
                      <a:pt x="0" y="0"/>
                    </a:moveTo>
                    <a:lnTo>
                      <a:pt x="0" y="42"/>
                    </a:lnTo>
                    <a:lnTo>
                      <a:pt x="0" y="45"/>
                    </a:lnTo>
                    <a:lnTo>
                      <a:pt x="0" y="66"/>
                    </a:lnTo>
                    <a:lnTo>
                      <a:pt x="80" y="66"/>
                    </a:lnTo>
                    <a:lnTo>
                      <a:pt x="80" y="50"/>
                    </a:lnTo>
                    <a:lnTo>
                      <a:pt x="80" y="45"/>
                    </a:lnTo>
                    <a:lnTo>
                      <a:pt x="80" y="42"/>
                    </a:lnTo>
                    <a:lnTo>
                      <a:pt x="80" y="0"/>
                    </a:lnTo>
                    <a:lnTo>
                      <a:pt x="0" y="0"/>
                    </a:lnTo>
                    <a:close/>
                  </a:path>
                </a:pathLst>
              </a:custGeom>
              <a:solidFill>
                <a:srgbClr val="A8A8A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4" name="íṩḻïḓê"/>
              <p:cNvSpPr/>
              <p:nvPr/>
            </p:nvSpPr>
            <p:spPr bwMode="auto">
              <a:xfrm>
                <a:off x="4948" y="1048"/>
                <a:ext cx="79" cy="53"/>
              </a:xfrm>
              <a:prstGeom prst="rect">
                <a:avLst/>
              </a:prstGeom>
              <a:solidFill>
                <a:srgbClr val="898A8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65" name="i$ḻiḑe"/>
              <p:cNvSpPr/>
              <p:nvPr/>
            </p:nvSpPr>
            <p:spPr bwMode="auto">
              <a:xfrm>
                <a:off x="4854" y="981"/>
                <a:ext cx="169" cy="42"/>
              </a:xfrm>
              <a:custGeom>
                <a:avLst/>
                <a:gdLst>
                  <a:gd name="T0" fmla="*/ 169 w 169"/>
                  <a:gd name="T1" fmla="*/ 0 h 42"/>
                  <a:gd name="T2" fmla="*/ 143 w 169"/>
                  <a:gd name="T3" fmla="*/ 0 h 42"/>
                  <a:gd name="T4" fmla="*/ 139 w 169"/>
                  <a:gd name="T5" fmla="*/ 0 h 42"/>
                  <a:gd name="T6" fmla="*/ 129 w 169"/>
                  <a:gd name="T7" fmla="*/ 0 h 42"/>
                  <a:gd name="T8" fmla="*/ 125 w 169"/>
                  <a:gd name="T9" fmla="*/ 0 h 42"/>
                  <a:gd name="T10" fmla="*/ 122 w 169"/>
                  <a:gd name="T11" fmla="*/ 0 h 42"/>
                  <a:gd name="T12" fmla="*/ 110 w 169"/>
                  <a:gd name="T13" fmla="*/ 0 h 42"/>
                  <a:gd name="T14" fmla="*/ 107 w 169"/>
                  <a:gd name="T15" fmla="*/ 0 h 42"/>
                  <a:gd name="T16" fmla="*/ 103 w 169"/>
                  <a:gd name="T17" fmla="*/ 0 h 42"/>
                  <a:gd name="T18" fmla="*/ 93 w 169"/>
                  <a:gd name="T19" fmla="*/ 0 h 42"/>
                  <a:gd name="T20" fmla="*/ 74 w 169"/>
                  <a:gd name="T21" fmla="*/ 0 h 42"/>
                  <a:gd name="T22" fmla="*/ 70 w 169"/>
                  <a:gd name="T23" fmla="*/ 0 h 42"/>
                  <a:gd name="T24" fmla="*/ 0 w 169"/>
                  <a:gd name="T25" fmla="*/ 0 h 42"/>
                  <a:gd name="T26" fmla="*/ 0 w 169"/>
                  <a:gd name="T27" fmla="*/ 42 h 42"/>
                  <a:gd name="T28" fmla="*/ 7 w 169"/>
                  <a:gd name="T29" fmla="*/ 42 h 42"/>
                  <a:gd name="T30" fmla="*/ 7 w 169"/>
                  <a:gd name="T31" fmla="*/ 10 h 42"/>
                  <a:gd name="T32" fmla="*/ 76 w 169"/>
                  <a:gd name="T33" fmla="*/ 10 h 42"/>
                  <a:gd name="T34" fmla="*/ 79 w 169"/>
                  <a:gd name="T35" fmla="*/ 10 h 42"/>
                  <a:gd name="T36" fmla="*/ 93 w 169"/>
                  <a:gd name="T37" fmla="*/ 10 h 42"/>
                  <a:gd name="T38" fmla="*/ 93 w 169"/>
                  <a:gd name="T39" fmla="*/ 10 h 42"/>
                  <a:gd name="T40" fmla="*/ 103 w 169"/>
                  <a:gd name="T41" fmla="*/ 10 h 42"/>
                  <a:gd name="T42" fmla="*/ 107 w 169"/>
                  <a:gd name="T43" fmla="*/ 10 h 42"/>
                  <a:gd name="T44" fmla="*/ 110 w 169"/>
                  <a:gd name="T45" fmla="*/ 10 h 42"/>
                  <a:gd name="T46" fmla="*/ 122 w 169"/>
                  <a:gd name="T47" fmla="*/ 10 h 42"/>
                  <a:gd name="T48" fmla="*/ 125 w 169"/>
                  <a:gd name="T49" fmla="*/ 10 h 42"/>
                  <a:gd name="T50" fmla="*/ 129 w 169"/>
                  <a:gd name="T51" fmla="*/ 10 h 42"/>
                  <a:gd name="T52" fmla="*/ 139 w 169"/>
                  <a:gd name="T53" fmla="*/ 10 h 42"/>
                  <a:gd name="T54" fmla="*/ 143 w 169"/>
                  <a:gd name="T55" fmla="*/ 10 h 42"/>
                  <a:gd name="T56" fmla="*/ 143 w 169"/>
                  <a:gd name="T57" fmla="*/ 10 h 42"/>
                  <a:gd name="T58" fmla="*/ 165 w 169"/>
                  <a:gd name="T59" fmla="*/ 10 h 42"/>
                  <a:gd name="T60" fmla="*/ 165 w 169"/>
                  <a:gd name="T61" fmla="*/ 34 h 42"/>
                  <a:gd name="T62" fmla="*/ 169 w 169"/>
                  <a:gd name="T63" fmla="*/ 34 h 42"/>
                  <a:gd name="T64" fmla="*/ 169 w 169"/>
                  <a:gd name="T6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9" h="42">
                    <a:moveTo>
                      <a:pt x="169" y="0"/>
                    </a:moveTo>
                    <a:lnTo>
                      <a:pt x="143" y="0"/>
                    </a:lnTo>
                    <a:lnTo>
                      <a:pt x="139" y="0"/>
                    </a:lnTo>
                    <a:lnTo>
                      <a:pt x="129" y="0"/>
                    </a:lnTo>
                    <a:lnTo>
                      <a:pt x="125" y="0"/>
                    </a:lnTo>
                    <a:lnTo>
                      <a:pt x="122" y="0"/>
                    </a:lnTo>
                    <a:lnTo>
                      <a:pt x="110" y="0"/>
                    </a:lnTo>
                    <a:lnTo>
                      <a:pt x="107" y="0"/>
                    </a:lnTo>
                    <a:lnTo>
                      <a:pt x="103" y="0"/>
                    </a:lnTo>
                    <a:lnTo>
                      <a:pt x="93" y="0"/>
                    </a:lnTo>
                    <a:lnTo>
                      <a:pt x="74" y="0"/>
                    </a:lnTo>
                    <a:lnTo>
                      <a:pt x="70" y="0"/>
                    </a:lnTo>
                    <a:lnTo>
                      <a:pt x="0" y="0"/>
                    </a:lnTo>
                    <a:lnTo>
                      <a:pt x="0" y="42"/>
                    </a:lnTo>
                    <a:lnTo>
                      <a:pt x="7" y="42"/>
                    </a:lnTo>
                    <a:lnTo>
                      <a:pt x="7" y="10"/>
                    </a:lnTo>
                    <a:lnTo>
                      <a:pt x="76" y="10"/>
                    </a:lnTo>
                    <a:lnTo>
                      <a:pt x="79" y="10"/>
                    </a:lnTo>
                    <a:lnTo>
                      <a:pt x="93" y="10"/>
                    </a:lnTo>
                    <a:lnTo>
                      <a:pt x="93" y="10"/>
                    </a:lnTo>
                    <a:lnTo>
                      <a:pt x="103" y="10"/>
                    </a:lnTo>
                    <a:lnTo>
                      <a:pt x="107" y="10"/>
                    </a:lnTo>
                    <a:lnTo>
                      <a:pt x="110" y="10"/>
                    </a:lnTo>
                    <a:lnTo>
                      <a:pt x="122" y="10"/>
                    </a:lnTo>
                    <a:lnTo>
                      <a:pt x="125" y="10"/>
                    </a:lnTo>
                    <a:lnTo>
                      <a:pt x="129" y="10"/>
                    </a:lnTo>
                    <a:lnTo>
                      <a:pt x="139" y="10"/>
                    </a:lnTo>
                    <a:lnTo>
                      <a:pt x="143" y="10"/>
                    </a:lnTo>
                    <a:lnTo>
                      <a:pt x="143" y="10"/>
                    </a:lnTo>
                    <a:lnTo>
                      <a:pt x="165" y="10"/>
                    </a:lnTo>
                    <a:lnTo>
                      <a:pt x="165" y="34"/>
                    </a:lnTo>
                    <a:lnTo>
                      <a:pt x="169" y="34"/>
                    </a:lnTo>
                    <a:lnTo>
                      <a:pt x="169" y="0"/>
                    </a:lnTo>
                    <a:close/>
                  </a:path>
                </a:pathLst>
              </a:custGeom>
              <a:solidFill>
                <a:srgbClr val="DA50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6" name="iṣľiḑè"/>
              <p:cNvSpPr/>
              <p:nvPr/>
            </p:nvSpPr>
            <p:spPr bwMode="auto">
              <a:xfrm>
                <a:off x="4860" y="981"/>
                <a:ext cx="168" cy="42"/>
              </a:xfrm>
              <a:custGeom>
                <a:avLst/>
                <a:gdLst>
                  <a:gd name="T0" fmla="*/ 168 w 168"/>
                  <a:gd name="T1" fmla="*/ 0 h 42"/>
                  <a:gd name="T2" fmla="*/ 141 w 168"/>
                  <a:gd name="T3" fmla="*/ 0 h 42"/>
                  <a:gd name="T4" fmla="*/ 138 w 168"/>
                  <a:gd name="T5" fmla="*/ 0 h 42"/>
                  <a:gd name="T6" fmla="*/ 127 w 168"/>
                  <a:gd name="T7" fmla="*/ 0 h 42"/>
                  <a:gd name="T8" fmla="*/ 122 w 168"/>
                  <a:gd name="T9" fmla="*/ 0 h 42"/>
                  <a:gd name="T10" fmla="*/ 119 w 168"/>
                  <a:gd name="T11" fmla="*/ 0 h 42"/>
                  <a:gd name="T12" fmla="*/ 109 w 168"/>
                  <a:gd name="T13" fmla="*/ 0 h 42"/>
                  <a:gd name="T14" fmla="*/ 104 w 168"/>
                  <a:gd name="T15" fmla="*/ 0 h 42"/>
                  <a:gd name="T16" fmla="*/ 101 w 168"/>
                  <a:gd name="T17" fmla="*/ 0 h 42"/>
                  <a:gd name="T18" fmla="*/ 90 w 168"/>
                  <a:gd name="T19" fmla="*/ 0 h 42"/>
                  <a:gd name="T20" fmla="*/ 72 w 168"/>
                  <a:gd name="T21" fmla="*/ 0 h 42"/>
                  <a:gd name="T22" fmla="*/ 69 w 168"/>
                  <a:gd name="T23" fmla="*/ 0 h 42"/>
                  <a:gd name="T24" fmla="*/ 0 w 168"/>
                  <a:gd name="T25" fmla="*/ 0 h 42"/>
                  <a:gd name="T26" fmla="*/ 0 w 168"/>
                  <a:gd name="T27" fmla="*/ 42 h 42"/>
                  <a:gd name="T28" fmla="*/ 5 w 168"/>
                  <a:gd name="T29" fmla="*/ 42 h 42"/>
                  <a:gd name="T30" fmla="*/ 5 w 168"/>
                  <a:gd name="T31" fmla="*/ 10 h 42"/>
                  <a:gd name="T32" fmla="*/ 73 w 168"/>
                  <a:gd name="T33" fmla="*/ 10 h 42"/>
                  <a:gd name="T34" fmla="*/ 77 w 168"/>
                  <a:gd name="T35" fmla="*/ 10 h 42"/>
                  <a:gd name="T36" fmla="*/ 90 w 168"/>
                  <a:gd name="T37" fmla="*/ 10 h 42"/>
                  <a:gd name="T38" fmla="*/ 90 w 168"/>
                  <a:gd name="T39" fmla="*/ 10 h 42"/>
                  <a:gd name="T40" fmla="*/ 101 w 168"/>
                  <a:gd name="T41" fmla="*/ 10 h 42"/>
                  <a:gd name="T42" fmla="*/ 104 w 168"/>
                  <a:gd name="T43" fmla="*/ 10 h 42"/>
                  <a:gd name="T44" fmla="*/ 109 w 168"/>
                  <a:gd name="T45" fmla="*/ 10 h 42"/>
                  <a:gd name="T46" fmla="*/ 119 w 168"/>
                  <a:gd name="T47" fmla="*/ 10 h 42"/>
                  <a:gd name="T48" fmla="*/ 122 w 168"/>
                  <a:gd name="T49" fmla="*/ 10 h 42"/>
                  <a:gd name="T50" fmla="*/ 127 w 168"/>
                  <a:gd name="T51" fmla="*/ 10 h 42"/>
                  <a:gd name="T52" fmla="*/ 138 w 168"/>
                  <a:gd name="T53" fmla="*/ 10 h 42"/>
                  <a:gd name="T54" fmla="*/ 141 w 168"/>
                  <a:gd name="T55" fmla="*/ 10 h 42"/>
                  <a:gd name="T56" fmla="*/ 141 w 168"/>
                  <a:gd name="T57" fmla="*/ 10 h 42"/>
                  <a:gd name="T58" fmla="*/ 162 w 168"/>
                  <a:gd name="T59" fmla="*/ 10 h 42"/>
                  <a:gd name="T60" fmla="*/ 162 w 168"/>
                  <a:gd name="T61" fmla="*/ 34 h 42"/>
                  <a:gd name="T62" fmla="*/ 168 w 168"/>
                  <a:gd name="T63" fmla="*/ 34 h 42"/>
                  <a:gd name="T64" fmla="*/ 168 w 168"/>
                  <a:gd name="T6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8" h="42">
                    <a:moveTo>
                      <a:pt x="168" y="0"/>
                    </a:moveTo>
                    <a:lnTo>
                      <a:pt x="141" y="0"/>
                    </a:lnTo>
                    <a:lnTo>
                      <a:pt x="138" y="0"/>
                    </a:lnTo>
                    <a:lnTo>
                      <a:pt x="127" y="0"/>
                    </a:lnTo>
                    <a:lnTo>
                      <a:pt x="122" y="0"/>
                    </a:lnTo>
                    <a:lnTo>
                      <a:pt x="119" y="0"/>
                    </a:lnTo>
                    <a:lnTo>
                      <a:pt x="109" y="0"/>
                    </a:lnTo>
                    <a:lnTo>
                      <a:pt x="104" y="0"/>
                    </a:lnTo>
                    <a:lnTo>
                      <a:pt x="101" y="0"/>
                    </a:lnTo>
                    <a:lnTo>
                      <a:pt x="90" y="0"/>
                    </a:lnTo>
                    <a:lnTo>
                      <a:pt x="72" y="0"/>
                    </a:lnTo>
                    <a:lnTo>
                      <a:pt x="69" y="0"/>
                    </a:lnTo>
                    <a:lnTo>
                      <a:pt x="0" y="0"/>
                    </a:lnTo>
                    <a:lnTo>
                      <a:pt x="0" y="42"/>
                    </a:lnTo>
                    <a:lnTo>
                      <a:pt x="5" y="42"/>
                    </a:lnTo>
                    <a:lnTo>
                      <a:pt x="5" y="10"/>
                    </a:lnTo>
                    <a:lnTo>
                      <a:pt x="73" y="10"/>
                    </a:lnTo>
                    <a:lnTo>
                      <a:pt x="77" y="10"/>
                    </a:lnTo>
                    <a:lnTo>
                      <a:pt x="90" y="10"/>
                    </a:lnTo>
                    <a:lnTo>
                      <a:pt x="90" y="10"/>
                    </a:lnTo>
                    <a:lnTo>
                      <a:pt x="101" y="10"/>
                    </a:lnTo>
                    <a:lnTo>
                      <a:pt x="104" y="10"/>
                    </a:lnTo>
                    <a:lnTo>
                      <a:pt x="109" y="10"/>
                    </a:lnTo>
                    <a:lnTo>
                      <a:pt x="119" y="10"/>
                    </a:lnTo>
                    <a:lnTo>
                      <a:pt x="122" y="10"/>
                    </a:lnTo>
                    <a:lnTo>
                      <a:pt x="127" y="10"/>
                    </a:lnTo>
                    <a:lnTo>
                      <a:pt x="138" y="10"/>
                    </a:lnTo>
                    <a:lnTo>
                      <a:pt x="141" y="10"/>
                    </a:lnTo>
                    <a:lnTo>
                      <a:pt x="141" y="10"/>
                    </a:lnTo>
                    <a:lnTo>
                      <a:pt x="162" y="10"/>
                    </a:lnTo>
                    <a:lnTo>
                      <a:pt x="162" y="34"/>
                    </a:lnTo>
                    <a:lnTo>
                      <a:pt x="168" y="34"/>
                    </a:lnTo>
                    <a:lnTo>
                      <a:pt x="168" y="0"/>
                    </a:lnTo>
                    <a:close/>
                  </a:path>
                </a:pathLst>
              </a:custGeom>
              <a:solidFill>
                <a:srgbClr val="F7631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7" name="ïṩľïḋè"/>
              <p:cNvSpPr/>
              <p:nvPr/>
            </p:nvSpPr>
            <p:spPr bwMode="auto">
              <a:xfrm>
                <a:off x="4765" y="1021"/>
                <a:ext cx="63" cy="2512"/>
              </a:xfrm>
              <a:custGeom>
                <a:avLst/>
                <a:gdLst>
                  <a:gd name="T0" fmla="*/ 50 w 63"/>
                  <a:gd name="T1" fmla="*/ 2510 h 2512"/>
                  <a:gd name="T2" fmla="*/ 50 w 63"/>
                  <a:gd name="T3" fmla="*/ 1234 h 2512"/>
                  <a:gd name="T4" fmla="*/ 53 w 63"/>
                  <a:gd name="T5" fmla="*/ 1008 h 2512"/>
                  <a:gd name="T6" fmla="*/ 50 w 63"/>
                  <a:gd name="T7" fmla="*/ 992 h 2512"/>
                  <a:gd name="T8" fmla="*/ 52 w 63"/>
                  <a:gd name="T9" fmla="*/ 762 h 2512"/>
                  <a:gd name="T10" fmla="*/ 13 w 63"/>
                  <a:gd name="T11" fmla="*/ 639 h 2512"/>
                  <a:gd name="T12" fmla="*/ 50 w 63"/>
                  <a:gd name="T13" fmla="*/ 517 h 2512"/>
                  <a:gd name="T14" fmla="*/ 13 w 63"/>
                  <a:gd name="T15" fmla="*/ 393 h 2512"/>
                  <a:gd name="T16" fmla="*/ 13 w 63"/>
                  <a:gd name="T17" fmla="*/ 2512 h 2512"/>
                  <a:gd name="T18" fmla="*/ 6 w 63"/>
                  <a:gd name="T19" fmla="*/ 2399 h 2512"/>
                  <a:gd name="T20" fmla="*/ 13 w 63"/>
                  <a:gd name="T21" fmla="*/ 2382 h 2512"/>
                  <a:gd name="T22" fmla="*/ 13 w 63"/>
                  <a:gd name="T23" fmla="*/ 1239 h 2512"/>
                  <a:gd name="T24" fmla="*/ 7 w 63"/>
                  <a:gd name="T25" fmla="*/ 1121 h 2512"/>
                  <a:gd name="T26" fmla="*/ 7 w 63"/>
                  <a:gd name="T27" fmla="*/ 1008 h 2512"/>
                  <a:gd name="T28" fmla="*/ 5 w 63"/>
                  <a:gd name="T29" fmla="*/ 887 h 2512"/>
                  <a:gd name="T30" fmla="*/ 13 w 63"/>
                  <a:gd name="T31" fmla="*/ 852 h 2512"/>
                  <a:gd name="T32" fmla="*/ 13 w 63"/>
                  <a:gd name="T33" fmla="*/ 748 h 2512"/>
                  <a:gd name="T34" fmla="*/ 7 w 63"/>
                  <a:gd name="T35" fmla="*/ 639 h 2512"/>
                  <a:gd name="T36" fmla="*/ 13 w 63"/>
                  <a:gd name="T37" fmla="*/ 517 h 2512"/>
                  <a:gd name="T38" fmla="*/ 13 w 63"/>
                  <a:gd name="T39" fmla="*/ 416 h 2512"/>
                  <a:gd name="T40" fmla="*/ 7 w 63"/>
                  <a:gd name="T41" fmla="*/ 381 h 2512"/>
                  <a:gd name="T42" fmla="*/ 62 w 63"/>
                  <a:gd name="T43" fmla="*/ 338 h 2512"/>
                  <a:gd name="T44" fmla="*/ 50 w 63"/>
                  <a:gd name="T45" fmla="*/ 380 h 2512"/>
                  <a:gd name="T46" fmla="*/ 50 w 63"/>
                  <a:gd name="T47" fmla="*/ 483 h 2512"/>
                  <a:gd name="T48" fmla="*/ 58 w 63"/>
                  <a:gd name="T49" fmla="*/ 519 h 2512"/>
                  <a:gd name="T50" fmla="*/ 56 w 63"/>
                  <a:gd name="T51" fmla="*/ 639 h 2512"/>
                  <a:gd name="T52" fmla="*/ 56 w 63"/>
                  <a:gd name="T53" fmla="*/ 755 h 2512"/>
                  <a:gd name="T54" fmla="*/ 50 w 63"/>
                  <a:gd name="T55" fmla="*/ 871 h 2512"/>
                  <a:gd name="T56" fmla="*/ 50 w 63"/>
                  <a:gd name="T57" fmla="*/ 971 h 2512"/>
                  <a:gd name="T58" fmla="*/ 55 w 63"/>
                  <a:gd name="T59" fmla="*/ 1008 h 2512"/>
                  <a:gd name="T60" fmla="*/ 56 w 63"/>
                  <a:gd name="T61" fmla="*/ 1115 h 2512"/>
                  <a:gd name="T62" fmla="*/ 58 w 63"/>
                  <a:gd name="T63" fmla="*/ 1232 h 2512"/>
                  <a:gd name="T64" fmla="*/ 50 w 63"/>
                  <a:gd name="T65" fmla="*/ 1253 h 2512"/>
                  <a:gd name="T66" fmla="*/ 50 w 63"/>
                  <a:gd name="T67" fmla="*/ 2316 h 2512"/>
                  <a:gd name="T68" fmla="*/ 50 w 63"/>
                  <a:gd name="T69" fmla="*/ 2406 h 2512"/>
                  <a:gd name="T70" fmla="*/ 63 w 63"/>
                  <a:gd name="T71" fmla="*/ 2512 h 2512"/>
                  <a:gd name="T72" fmla="*/ 3 w 63"/>
                  <a:gd name="T73" fmla="*/ 305 h 2512"/>
                  <a:gd name="T74" fmla="*/ 13 w 63"/>
                  <a:gd name="T75" fmla="*/ 299 h 2512"/>
                  <a:gd name="T76" fmla="*/ 62 w 63"/>
                  <a:gd name="T77" fmla="*/ 322 h 2512"/>
                  <a:gd name="T78" fmla="*/ 50 w 63"/>
                  <a:gd name="T79" fmla="*/ 271 h 2512"/>
                  <a:gd name="T80" fmla="*/ 50 w 63"/>
                  <a:gd name="T81" fmla="*/ 255 h 2512"/>
                  <a:gd name="T82" fmla="*/ 13 w 63"/>
                  <a:gd name="T83" fmla="*/ 50 h 2512"/>
                  <a:gd name="T84" fmla="*/ 13 w 63"/>
                  <a:gd name="T85" fmla="*/ 271 h 2512"/>
                  <a:gd name="T86" fmla="*/ 13 w 63"/>
                  <a:gd name="T87" fmla="*/ 167 h 2512"/>
                  <a:gd name="T88" fmla="*/ 5 w 63"/>
                  <a:gd name="T89" fmla="*/ 135 h 2512"/>
                  <a:gd name="T90" fmla="*/ 50 w 63"/>
                  <a:gd name="T91" fmla="*/ 50 h 2512"/>
                  <a:gd name="T92" fmla="*/ 56 w 63"/>
                  <a:gd name="T93" fmla="*/ 149 h 2512"/>
                  <a:gd name="T94" fmla="*/ 56 w 63"/>
                  <a:gd name="T95" fmla="*/ 258 h 2512"/>
                  <a:gd name="T96" fmla="*/ 62 w 63"/>
                  <a:gd name="T97" fmla="*/ 290 h 2512"/>
                  <a:gd name="T98" fmla="*/ 0 w 63"/>
                  <a:gd name="T99" fmla="*/ 27 h 2512"/>
                  <a:gd name="T100" fmla="*/ 50 w 63"/>
                  <a:gd name="T101" fmla="*/ 27 h 2512"/>
                  <a:gd name="T102" fmla="*/ 56 w 63"/>
                  <a:gd name="T103" fmla="*/ 27 h 2512"/>
                  <a:gd name="T104" fmla="*/ 56 w 63"/>
                  <a:gd name="T105" fmla="*/ 27 h 2512"/>
                  <a:gd name="T106" fmla="*/ 13 w 63"/>
                  <a:gd name="T107" fmla="*/ 1 h 2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 h="2512">
                    <a:moveTo>
                      <a:pt x="50" y="2510"/>
                    </a:moveTo>
                    <a:lnTo>
                      <a:pt x="50" y="2512"/>
                    </a:lnTo>
                    <a:lnTo>
                      <a:pt x="52" y="2512"/>
                    </a:lnTo>
                    <a:lnTo>
                      <a:pt x="50" y="2510"/>
                    </a:lnTo>
                    <a:close/>
                    <a:moveTo>
                      <a:pt x="50" y="1234"/>
                    </a:moveTo>
                    <a:lnTo>
                      <a:pt x="50" y="1239"/>
                    </a:lnTo>
                    <a:lnTo>
                      <a:pt x="53" y="1239"/>
                    </a:lnTo>
                    <a:lnTo>
                      <a:pt x="50" y="1234"/>
                    </a:lnTo>
                    <a:close/>
                    <a:moveTo>
                      <a:pt x="53" y="1008"/>
                    </a:moveTo>
                    <a:lnTo>
                      <a:pt x="50" y="1008"/>
                    </a:lnTo>
                    <a:lnTo>
                      <a:pt x="50" y="1011"/>
                    </a:lnTo>
                    <a:lnTo>
                      <a:pt x="53" y="1008"/>
                    </a:lnTo>
                    <a:close/>
                    <a:moveTo>
                      <a:pt x="50" y="992"/>
                    </a:moveTo>
                    <a:lnTo>
                      <a:pt x="50" y="993"/>
                    </a:lnTo>
                    <a:lnTo>
                      <a:pt x="50" y="993"/>
                    </a:lnTo>
                    <a:lnTo>
                      <a:pt x="50" y="992"/>
                    </a:lnTo>
                    <a:close/>
                    <a:moveTo>
                      <a:pt x="52" y="762"/>
                    </a:moveTo>
                    <a:lnTo>
                      <a:pt x="50" y="762"/>
                    </a:lnTo>
                    <a:lnTo>
                      <a:pt x="50" y="763"/>
                    </a:lnTo>
                    <a:lnTo>
                      <a:pt x="52" y="762"/>
                    </a:lnTo>
                    <a:close/>
                    <a:moveTo>
                      <a:pt x="13" y="639"/>
                    </a:moveTo>
                    <a:lnTo>
                      <a:pt x="10" y="639"/>
                    </a:lnTo>
                    <a:lnTo>
                      <a:pt x="13" y="643"/>
                    </a:lnTo>
                    <a:lnTo>
                      <a:pt x="13" y="639"/>
                    </a:lnTo>
                    <a:close/>
                    <a:moveTo>
                      <a:pt x="50" y="517"/>
                    </a:moveTo>
                    <a:lnTo>
                      <a:pt x="50" y="517"/>
                    </a:lnTo>
                    <a:lnTo>
                      <a:pt x="50" y="517"/>
                    </a:lnTo>
                    <a:lnTo>
                      <a:pt x="50" y="517"/>
                    </a:lnTo>
                    <a:close/>
                    <a:moveTo>
                      <a:pt x="13" y="393"/>
                    </a:moveTo>
                    <a:lnTo>
                      <a:pt x="13" y="393"/>
                    </a:lnTo>
                    <a:lnTo>
                      <a:pt x="13" y="394"/>
                    </a:lnTo>
                    <a:lnTo>
                      <a:pt x="13" y="393"/>
                    </a:lnTo>
                    <a:close/>
                    <a:moveTo>
                      <a:pt x="13" y="354"/>
                    </a:moveTo>
                    <a:lnTo>
                      <a:pt x="0" y="354"/>
                    </a:lnTo>
                    <a:lnTo>
                      <a:pt x="2" y="2512"/>
                    </a:lnTo>
                    <a:lnTo>
                      <a:pt x="13" y="2512"/>
                    </a:lnTo>
                    <a:lnTo>
                      <a:pt x="13" y="2421"/>
                    </a:lnTo>
                    <a:lnTo>
                      <a:pt x="6" y="2403"/>
                    </a:lnTo>
                    <a:lnTo>
                      <a:pt x="7" y="2401"/>
                    </a:lnTo>
                    <a:lnTo>
                      <a:pt x="6" y="2399"/>
                    </a:lnTo>
                    <a:lnTo>
                      <a:pt x="7" y="2396"/>
                    </a:lnTo>
                    <a:lnTo>
                      <a:pt x="7" y="2391"/>
                    </a:lnTo>
                    <a:lnTo>
                      <a:pt x="9" y="2391"/>
                    </a:lnTo>
                    <a:lnTo>
                      <a:pt x="13" y="2382"/>
                    </a:lnTo>
                    <a:lnTo>
                      <a:pt x="13" y="1253"/>
                    </a:lnTo>
                    <a:lnTo>
                      <a:pt x="7" y="1253"/>
                    </a:lnTo>
                    <a:lnTo>
                      <a:pt x="7" y="1239"/>
                    </a:lnTo>
                    <a:lnTo>
                      <a:pt x="13" y="1239"/>
                    </a:lnTo>
                    <a:lnTo>
                      <a:pt x="13" y="1145"/>
                    </a:lnTo>
                    <a:lnTo>
                      <a:pt x="5" y="1128"/>
                    </a:lnTo>
                    <a:lnTo>
                      <a:pt x="7" y="1124"/>
                    </a:lnTo>
                    <a:lnTo>
                      <a:pt x="7" y="1121"/>
                    </a:lnTo>
                    <a:lnTo>
                      <a:pt x="5" y="1118"/>
                    </a:lnTo>
                    <a:lnTo>
                      <a:pt x="13" y="1100"/>
                    </a:lnTo>
                    <a:lnTo>
                      <a:pt x="13" y="1008"/>
                    </a:lnTo>
                    <a:lnTo>
                      <a:pt x="7" y="1008"/>
                    </a:lnTo>
                    <a:lnTo>
                      <a:pt x="7" y="993"/>
                    </a:lnTo>
                    <a:lnTo>
                      <a:pt x="13" y="993"/>
                    </a:lnTo>
                    <a:lnTo>
                      <a:pt x="13" y="904"/>
                    </a:lnTo>
                    <a:lnTo>
                      <a:pt x="5" y="887"/>
                    </a:lnTo>
                    <a:lnTo>
                      <a:pt x="7" y="883"/>
                    </a:lnTo>
                    <a:lnTo>
                      <a:pt x="7" y="873"/>
                    </a:lnTo>
                    <a:lnTo>
                      <a:pt x="5" y="870"/>
                    </a:lnTo>
                    <a:lnTo>
                      <a:pt x="13" y="852"/>
                    </a:lnTo>
                    <a:lnTo>
                      <a:pt x="13" y="762"/>
                    </a:lnTo>
                    <a:lnTo>
                      <a:pt x="7" y="762"/>
                    </a:lnTo>
                    <a:lnTo>
                      <a:pt x="7" y="748"/>
                    </a:lnTo>
                    <a:lnTo>
                      <a:pt x="13" y="748"/>
                    </a:lnTo>
                    <a:lnTo>
                      <a:pt x="13" y="664"/>
                    </a:lnTo>
                    <a:lnTo>
                      <a:pt x="5" y="647"/>
                    </a:lnTo>
                    <a:lnTo>
                      <a:pt x="9" y="639"/>
                    </a:lnTo>
                    <a:lnTo>
                      <a:pt x="7" y="639"/>
                    </a:lnTo>
                    <a:lnTo>
                      <a:pt x="7" y="627"/>
                    </a:lnTo>
                    <a:lnTo>
                      <a:pt x="5" y="623"/>
                    </a:lnTo>
                    <a:lnTo>
                      <a:pt x="13" y="605"/>
                    </a:lnTo>
                    <a:lnTo>
                      <a:pt x="13" y="517"/>
                    </a:lnTo>
                    <a:lnTo>
                      <a:pt x="7" y="517"/>
                    </a:lnTo>
                    <a:lnTo>
                      <a:pt x="7" y="502"/>
                    </a:lnTo>
                    <a:lnTo>
                      <a:pt x="13" y="502"/>
                    </a:lnTo>
                    <a:lnTo>
                      <a:pt x="13" y="416"/>
                    </a:lnTo>
                    <a:lnTo>
                      <a:pt x="5" y="399"/>
                    </a:lnTo>
                    <a:lnTo>
                      <a:pt x="7" y="393"/>
                    </a:lnTo>
                    <a:lnTo>
                      <a:pt x="7" y="393"/>
                    </a:lnTo>
                    <a:lnTo>
                      <a:pt x="7" y="381"/>
                    </a:lnTo>
                    <a:lnTo>
                      <a:pt x="5" y="378"/>
                    </a:lnTo>
                    <a:lnTo>
                      <a:pt x="13" y="360"/>
                    </a:lnTo>
                    <a:lnTo>
                      <a:pt x="13" y="354"/>
                    </a:lnTo>
                    <a:close/>
                    <a:moveTo>
                      <a:pt x="62" y="338"/>
                    </a:moveTo>
                    <a:lnTo>
                      <a:pt x="62" y="338"/>
                    </a:lnTo>
                    <a:lnTo>
                      <a:pt x="62" y="354"/>
                    </a:lnTo>
                    <a:lnTo>
                      <a:pt x="50" y="354"/>
                    </a:lnTo>
                    <a:lnTo>
                      <a:pt x="50" y="380"/>
                    </a:lnTo>
                    <a:lnTo>
                      <a:pt x="56" y="380"/>
                    </a:lnTo>
                    <a:lnTo>
                      <a:pt x="56" y="393"/>
                    </a:lnTo>
                    <a:lnTo>
                      <a:pt x="50" y="393"/>
                    </a:lnTo>
                    <a:lnTo>
                      <a:pt x="50" y="483"/>
                    </a:lnTo>
                    <a:lnTo>
                      <a:pt x="58" y="502"/>
                    </a:lnTo>
                    <a:lnTo>
                      <a:pt x="56" y="508"/>
                    </a:lnTo>
                    <a:lnTo>
                      <a:pt x="56" y="514"/>
                    </a:lnTo>
                    <a:lnTo>
                      <a:pt x="58" y="519"/>
                    </a:lnTo>
                    <a:lnTo>
                      <a:pt x="50" y="538"/>
                    </a:lnTo>
                    <a:lnTo>
                      <a:pt x="50" y="625"/>
                    </a:lnTo>
                    <a:lnTo>
                      <a:pt x="56" y="625"/>
                    </a:lnTo>
                    <a:lnTo>
                      <a:pt x="56" y="639"/>
                    </a:lnTo>
                    <a:lnTo>
                      <a:pt x="50" y="639"/>
                    </a:lnTo>
                    <a:lnTo>
                      <a:pt x="50" y="732"/>
                    </a:lnTo>
                    <a:lnTo>
                      <a:pt x="58" y="751"/>
                    </a:lnTo>
                    <a:lnTo>
                      <a:pt x="56" y="755"/>
                    </a:lnTo>
                    <a:lnTo>
                      <a:pt x="56" y="761"/>
                    </a:lnTo>
                    <a:lnTo>
                      <a:pt x="58" y="765"/>
                    </a:lnTo>
                    <a:lnTo>
                      <a:pt x="50" y="784"/>
                    </a:lnTo>
                    <a:lnTo>
                      <a:pt x="50" y="871"/>
                    </a:lnTo>
                    <a:lnTo>
                      <a:pt x="56" y="871"/>
                    </a:lnTo>
                    <a:lnTo>
                      <a:pt x="56" y="884"/>
                    </a:lnTo>
                    <a:lnTo>
                      <a:pt x="50" y="884"/>
                    </a:lnTo>
                    <a:lnTo>
                      <a:pt x="50" y="971"/>
                    </a:lnTo>
                    <a:lnTo>
                      <a:pt x="58" y="990"/>
                    </a:lnTo>
                    <a:lnTo>
                      <a:pt x="56" y="995"/>
                    </a:lnTo>
                    <a:lnTo>
                      <a:pt x="56" y="1008"/>
                    </a:lnTo>
                    <a:lnTo>
                      <a:pt x="55" y="1008"/>
                    </a:lnTo>
                    <a:lnTo>
                      <a:pt x="58" y="1013"/>
                    </a:lnTo>
                    <a:lnTo>
                      <a:pt x="50" y="1033"/>
                    </a:lnTo>
                    <a:lnTo>
                      <a:pt x="50" y="1115"/>
                    </a:lnTo>
                    <a:lnTo>
                      <a:pt x="56" y="1115"/>
                    </a:lnTo>
                    <a:lnTo>
                      <a:pt x="56" y="1130"/>
                    </a:lnTo>
                    <a:lnTo>
                      <a:pt x="50" y="1130"/>
                    </a:lnTo>
                    <a:lnTo>
                      <a:pt x="50" y="1213"/>
                    </a:lnTo>
                    <a:lnTo>
                      <a:pt x="58" y="1232"/>
                    </a:lnTo>
                    <a:lnTo>
                      <a:pt x="55" y="1239"/>
                    </a:lnTo>
                    <a:lnTo>
                      <a:pt x="56" y="1239"/>
                    </a:lnTo>
                    <a:lnTo>
                      <a:pt x="56" y="1253"/>
                    </a:lnTo>
                    <a:lnTo>
                      <a:pt x="50" y="1253"/>
                    </a:lnTo>
                    <a:lnTo>
                      <a:pt x="50" y="2294"/>
                    </a:lnTo>
                    <a:lnTo>
                      <a:pt x="54" y="2287"/>
                    </a:lnTo>
                    <a:lnTo>
                      <a:pt x="59" y="2296"/>
                    </a:lnTo>
                    <a:lnTo>
                      <a:pt x="50" y="2316"/>
                    </a:lnTo>
                    <a:lnTo>
                      <a:pt x="50" y="2391"/>
                    </a:lnTo>
                    <a:lnTo>
                      <a:pt x="56" y="2391"/>
                    </a:lnTo>
                    <a:lnTo>
                      <a:pt x="56" y="2406"/>
                    </a:lnTo>
                    <a:lnTo>
                      <a:pt x="50" y="2406"/>
                    </a:lnTo>
                    <a:lnTo>
                      <a:pt x="50" y="2488"/>
                    </a:lnTo>
                    <a:lnTo>
                      <a:pt x="59" y="2508"/>
                    </a:lnTo>
                    <a:lnTo>
                      <a:pt x="57" y="2512"/>
                    </a:lnTo>
                    <a:lnTo>
                      <a:pt x="63" y="2512"/>
                    </a:lnTo>
                    <a:lnTo>
                      <a:pt x="62" y="338"/>
                    </a:lnTo>
                    <a:close/>
                    <a:moveTo>
                      <a:pt x="13" y="299"/>
                    </a:moveTo>
                    <a:lnTo>
                      <a:pt x="3" y="299"/>
                    </a:lnTo>
                    <a:lnTo>
                      <a:pt x="3" y="305"/>
                    </a:lnTo>
                    <a:lnTo>
                      <a:pt x="0" y="305"/>
                    </a:lnTo>
                    <a:lnTo>
                      <a:pt x="0" y="322"/>
                    </a:lnTo>
                    <a:lnTo>
                      <a:pt x="13" y="322"/>
                    </a:lnTo>
                    <a:lnTo>
                      <a:pt x="13" y="299"/>
                    </a:lnTo>
                    <a:close/>
                    <a:moveTo>
                      <a:pt x="59" y="299"/>
                    </a:moveTo>
                    <a:lnTo>
                      <a:pt x="50" y="299"/>
                    </a:lnTo>
                    <a:lnTo>
                      <a:pt x="50" y="322"/>
                    </a:lnTo>
                    <a:lnTo>
                      <a:pt x="62" y="322"/>
                    </a:lnTo>
                    <a:lnTo>
                      <a:pt x="62" y="305"/>
                    </a:lnTo>
                    <a:lnTo>
                      <a:pt x="59" y="305"/>
                    </a:lnTo>
                    <a:lnTo>
                      <a:pt x="59" y="299"/>
                    </a:lnTo>
                    <a:close/>
                    <a:moveTo>
                      <a:pt x="50" y="271"/>
                    </a:moveTo>
                    <a:lnTo>
                      <a:pt x="50" y="271"/>
                    </a:lnTo>
                    <a:lnTo>
                      <a:pt x="50" y="272"/>
                    </a:lnTo>
                    <a:lnTo>
                      <a:pt x="50" y="271"/>
                    </a:lnTo>
                    <a:close/>
                    <a:moveTo>
                      <a:pt x="50" y="255"/>
                    </a:moveTo>
                    <a:lnTo>
                      <a:pt x="50" y="256"/>
                    </a:lnTo>
                    <a:lnTo>
                      <a:pt x="50" y="256"/>
                    </a:lnTo>
                    <a:lnTo>
                      <a:pt x="50" y="255"/>
                    </a:lnTo>
                    <a:close/>
                    <a:moveTo>
                      <a:pt x="13" y="50"/>
                    </a:moveTo>
                    <a:lnTo>
                      <a:pt x="0" y="50"/>
                    </a:lnTo>
                    <a:lnTo>
                      <a:pt x="0" y="290"/>
                    </a:lnTo>
                    <a:lnTo>
                      <a:pt x="13" y="290"/>
                    </a:lnTo>
                    <a:lnTo>
                      <a:pt x="13" y="271"/>
                    </a:lnTo>
                    <a:lnTo>
                      <a:pt x="7" y="271"/>
                    </a:lnTo>
                    <a:lnTo>
                      <a:pt x="7" y="256"/>
                    </a:lnTo>
                    <a:lnTo>
                      <a:pt x="13" y="256"/>
                    </a:lnTo>
                    <a:lnTo>
                      <a:pt x="13" y="167"/>
                    </a:lnTo>
                    <a:lnTo>
                      <a:pt x="5" y="149"/>
                    </a:lnTo>
                    <a:lnTo>
                      <a:pt x="7" y="145"/>
                    </a:lnTo>
                    <a:lnTo>
                      <a:pt x="7" y="139"/>
                    </a:lnTo>
                    <a:lnTo>
                      <a:pt x="5" y="135"/>
                    </a:lnTo>
                    <a:lnTo>
                      <a:pt x="13" y="119"/>
                    </a:lnTo>
                    <a:lnTo>
                      <a:pt x="13" y="50"/>
                    </a:lnTo>
                    <a:close/>
                    <a:moveTo>
                      <a:pt x="62" y="50"/>
                    </a:moveTo>
                    <a:lnTo>
                      <a:pt x="50" y="50"/>
                    </a:lnTo>
                    <a:lnTo>
                      <a:pt x="50" y="51"/>
                    </a:lnTo>
                    <a:lnTo>
                      <a:pt x="50" y="134"/>
                    </a:lnTo>
                    <a:lnTo>
                      <a:pt x="56" y="134"/>
                    </a:lnTo>
                    <a:lnTo>
                      <a:pt x="56" y="149"/>
                    </a:lnTo>
                    <a:lnTo>
                      <a:pt x="50" y="149"/>
                    </a:lnTo>
                    <a:lnTo>
                      <a:pt x="50" y="234"/>
                    </a:lnTo>
                    <a:lnTo>
                      <a:pt x="58" y="253"/>
                    </a:lnTo>
                    <a:lnTo>
                      <a:pt x="56" y="258"/>
                    </a:lnTo>
                    <a:lnTo>
                      <a:pt x="56" y="269"/>
                    </a:lnTo>
                    <a:lnTo>
                      <a:pt x="58" y="274"/>
                    </a:lnTo>
                    <a:lnTo>
                      <a:pt x="52" y="290"/>
                    </a:lnTo>
                    <a:lnTo>
                      <a:pt x="62" y="290"/>
                    </a:lnTo>
                    <a:lnTo>
                      <a:pt x="62" y="50"/>
                    </a:lnTo>
                    <a:close/>
                    <a:moveTo>
                      <a:pt x="13" y="27"/>
                    </a:moveTo>
                    <a:lnTo>
                      <a:pt x="0" y="27"/>
                    </a:lnTo>
                    <a:lnTo>
                      <a:pt x="0" y="27"/>
                    </a:lnTo>
                    <a:lnTo>
                      <a:pt x="13" y="27"/>
                    </a:lnTo>
                    <a:lnTo>
                      <a:pt x="13" y="27"/>
                    </a:lnTo>
                    <a:close/>
                    <a:moveTo>
                      <a:pt x="52" y="27"/>
                    </a:moveTo>
                    <a:lnTo>
                      <a:pt x="50" y="27"/>
                    </a:lnTo>
                    <a:lnTo>
                      <a:pt x="50" y="27"/>
                    </a:lnTo>
                    <a:lnTo>
                      <a:pt x="52" y="27"/>
                    </a:lnTo>
                    <a:lnTo>
                      <a:pt x="52" y="27"/>
                    </a:lnTo>
                    <a:close/>
                    <a:moveTo>
                      <a:pt x="56" y="27"/>
                    </a:moveTo>
                    <a:lnTo>
                      <a:pt x="56" y="27"/>
                    </a:lnTo>
                    <a:lnTo>
                      <a:pt x="56" y="27"/>
                    </a:lnTo>
                    <a:lnTo>
                      <a:pt x="56" y="27"/>
                    </a:lnTo>
                    <a:lnTo>
                      <a:pt x="56" y="27"/>
                    </a:lnTo>
                    <a:close/>
                    <a:moveTo>
                      <a:pt x="48" y="0"/>
                    </a:moveTo>
                    <a:lnTo>
                      <a:pt x="16" y="0"/>
                    </a:lnTo>
                    <a:lnTo>
                      <a:pt x="13" y="0"/>
                    </a:lnTo>
                    <a:lnTo>
                      <a:pt x="13" y="1"/>
                    </a:lnTo>
                    <a:lnTo>
                      <a:pt x="48" y="1"/>
                    </a:lnTo>
                    <a:lnTo>
                      <a:pt x="48"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8" name="îṣlide"/>
              <p:cNvSpPr/>
              <p:nvPr/>
            </p:nvSpPr>
            <p:spPr bwMode="auto">
              <a:xfrm>
                <a:off x="4765" y="1021"/>
                <a:ext cx="63" cy="2512"/>
              </a:xfrm>
              <a:custGeom>
                <a:avLst/>
                <a:gdLst>
                  <a:gd name="T0" fmla="*/ 50 w 63"/>
                  <a:gd name="T1" fmla="*/ 2510 h 2512"/>
                  <a:gd name="T2" fmla="*/ 50 w 63"/>
                  <a:gd name="T3" fmla="*/ 1234 h 2512"/>
                  <a:gd name="T4" fmla="*/ 53 w 63"/>
                  <a:gd name="T5" fmla="*/ 1008 h 2512"/>
                  <a:gd name="T6" fmla="*/ 50 w 63"/>
                  <a:gd name="T7" fmla="*/ 992 h 2512"/>
                  <a:gd name="T8" fmla="*/ 52 w 63"/>
                  <a:gd name="T9" fmla="*/ 762 h 2512"/>
                  <a:gd name="T10" fmla="*/ 13 w 63"/>
                  <a:gd name="T11" fmla="*/ 639 h 2512"/>
                  <a:gd name="T12" fmla="*/ 50 w 63"/>
                  <a:gd name="T13" fmla="*/ 517 h 2512"/>
                  <a:gd name="T14" fmla="*/ 13 w 63"/>
                  <a:gd name="T15" fmla="*/ 393 h 2512"/>
                  <a:gd name="T16" fmla="*/ 13 w 63"/>
                  <a:gd name="T17" fmla="*/ 2512 h 2512"/>
                  <a:gd name="T18" fmla="*/ 6 w 63"/>
                  <a:gd name="T19" fmla="*/ 2399 h 2512"/>
                  <a:gd name="T20" fmla="*/ 13 w 63"/>
                  <a:gd name="T21" fmla="*/ 2382 h 2512"/>
                  <a:gd name="T22" fmla="*/ 13 w 63"/>
                  <a:gd name="T23" fmla="*/ 1239 h 2512"/>
                  <a:gd name="T24" fmla="*/ 7 w 63"/>
                  <a:gd name="T25" fmla="*/ 1121 h 2512"/>
                  <a:gd name="T26" fmla="*/ 7 w 63"/>
                  <a:gd name="T27" fmla="*/ 1008 h 2512"/>
                  <a:gd name="T28" fmla="*/ 5 w 63"/>
                  <a:gd name="T29" fmla="*/ 887 h 2512"/>
                  <a:gd name="T30" fmla="*/ 13 w 63"/>
                  <a:gd name="T31" fmla="*/ 852 h 2512"/>
                  <a:gd name="T32" fmla="*/ 13 w 63"/>
                  <a:gd name="T33" fmla="*/ 748 h 2512"/>
                  <a:gd name="T34" fmla="*/ 7 w 63"/>
                  <a:gd name="T35" fmla="*/ 639 h 2512"/>
                  <a:gd name="T36" fmla="*/ 13 w 63"/>
                  <a:gd name="T37" fmla="*/ 517 h 2512"/>
                  <a:gd name="T38" fmla="*/ 13 w 63"/>
                  <a:gd name="T39" fmla="*/ 416 h 2512"/>
                  <a:gd name="T40" fmla="*/ 7 w 63"/>
                  <a:gd name="T41" fmla="*/ 381 h 2512"/>
                  <a:gd name="T42" fmla="*/ 62 w 63"/>
                  <a:gd name="T43" fmla="*/ 338 h 2512"/>
                  <a:gd name="T44" fmla="*/ 50 w 63"/>
                  <a:gd name="T45" fmla="*/ 380 h 2512"/>
                  <a:gd name="T46" fmla="*/ 50 w 63"/>
                  <a:gd name="T47" fmla="*/ 483 h 2512"/>
                  <a:gd name="T48" fmla="*/ 58 w 63"/>
                  <a:gd name="T49" fmla="*/ 519 h 2512"/>
                  <a:gd name="T50" fmla="*/ 56 w 63"/>
                  <a:gd name="T51" fmla="*/ 639 h 2512"/>
                  <a:gd name="T52" fmla="*/ 56 w 63"/>
                  <a:gd name="T53" fmla="*/ 755 h 2512"/>
                  <a:gd name="T54" fmla="*/ 50 w 63"/>
                  <a:gd name="T55" fmla="*/ 871 h 2512"/>
                  <a:gd name="T56" fmla="*/ 50 w 63"/>
                  <a:gd name="T57" fmla="*/ 971 h 2512"/>
                  <a:gd name="T58" fmla="*/ 55 w 63"/>
                  <a:gd name="T59" fmla="*/ 1008 h 2512"/>
                  <a:gd name="T60" fmla="*/ 56 w 63"/>
                  <a:gd name="T61" fmla="*/ 1115 h 2512"/>
                  <a:gd name="T62" fmla="*/ 58 w 63"/>
                  <a:gd name="T63" fmla="*/ 1232 h 2512"/>
                  <a:gd name="T64" fmla="*/ 50 w 63"/>
                  <a:gd name="T65" fmla="*/ 1253 h 2512"/>
                  <a:gd name="T66" fmla="*/ 50 w 63"/>
                  <a:gd name="T67" fmla="*/ 2316 h 2512"/>
                  <a:gd name="T68" fmla="*/ 50 w 63"/>
                  <a:gd name="T69" fmla="*/ 2406 h 2512"/>
                  <a:gd name="T70" fmla="*/ 63 w 63"/>
                  <a:gd name="T71" fmla="*/ 2512 h 2512"/>
                  <a:gd name="T72" fmla="*/ 3 w 63"/>
                  <a:gd name="T73" fmla="*/ 305 h 2512"/>
                  <a:gd name="T74" fmla="*/ 13 w 63"/>
                  <a:gd name="T75" fmla="*/ 299 h 2512"/>
                  <a:gd name="T76" fmla="*/ 62 w 63"/>
                  <a:gd name="T77" fmla="*/ 322 h 2512"/>
                  <a:gd name="T78" fmla="*/ 50 w 63"/>
                  <a:gd name="T79" fmla="*/ 271 h 2512"/>
                  <a:gd name="T80" fmla="*/ 50 w 63"/>
                  <a:gd name="T81" fmla="*/ 255 h 2512"/>
                  <a:gd name="T82" fmla="*/ 13 w 63"/>
                  <a:gd name="T83" fmla="*/ 50 h 2512"/>
                  <a:gd name="T84" fmla="*/ 13 w 63"/>
                  <a:gd name="T85" fmla="*/ 271 h 2512"/>
                  <a:gd name="T86" fmla="*/ 13 w 63"/>
                  <a:gd name="T87" fmla="*/ 167 h 2512"/>
                  <a:gd name="T88" fmla="*/ 5 w 63"/>
                  <a:gd name="T89" fmla="*/ 135 h 2512"/>
                  <a:gd name="T90" fmla="*/ 50 w 63"/>
                  <a:gd name="T91" fmla="*/ 50 h 2512"/>
                  <a:gd name="T92" fmla="*/ 56 w 63"/>
                  <a:gd name="T93" fmla="*/ 149 h 2512"/>
                  <a:gd name="T94" fmla="*/ 56 w 63"/>
                  <a:gd name="T95" fmla="*/ 258 h 2512"/>
                  <a:gd name="T96" fmla="*/ 62 w 63"/>
                  <a:gd name="T97" fmla="*/ 290 h 2512"/>
                  <a:gd name="T98" fmla="*/ 0 w 63"/>
                  <a:gd name="T99" fmla="*/ 27 h 2512"/>
                  <a:gd name="T100" fmla="*/ 50 w 63"/>
                  <a:gd name="T101" fmla="*/ 27 h 2512"/>
                  <a:gd name="T102" fmla="*/ 56 w 63"/>
                  <a:gd name="T103" fmla="*/ 27 h 2512"/>
                  <a:gd name="T104" fmla="*/ 56 w 63"/>
                  <a:gd name="T105" fmla="*/ 27 h 2512"/>
                  <a:gd name="T106" fmla="*/ 13 w 63"/>
                  <a:gd name="T107" fmla="*/ 1 h 2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 h="2512">
                    <a:moveTo>
                      <a:pt x="50" y="2510"/>
                    </a:moveTo>
                    <a:lnTo>
                      <a:pt x="50" y="2512"/>
                    </a:lnTo>
                    <a:lnTo>
                      <a:pt x="52" y="2512"/>
                    </a:lnTo>
                    <a:lnTo>
                      <a:pt x="50" y="2510"/>
                    </a:lnTo>
                    <a:moveTo>
                      <a:pt x="50" y="1234"/>
                    </a:moveTo>
                    <a:lnTo>
                      <a:pt x="50" y="1239"/>
                    </a:lnTo>
                    <a:lnTo>
                      <a:pt x="53" y="1239"/>
                    </a:lnTo>
                    <a:lnTo>
                      <a:pt x="50" y="1234"/>
                    </a:lnTo>
                    <a:moveTo>
                      <a:pt x="53" y="1008"/>
                    </a:moveTo>
                    <a:lnTo>
                      <a:pt x="50" y="1008"/>
                    </a:lnTo>
                    <a:lnTo>
                      <a:pt x="50" y="1011"/>
                    </a:lnTo>
                    <a:lnTo>
                      <a:pt x="53" y="1008"/>
                    </a:lnTo>
                    <a:moveTo>
                      <a:pt x="50" y="992"/>
                    </a:moveTo>
                    <a:lnTo>
                      <a:pt x="50" y="993"/>
                    </a:lnTo>
                    <a:lnTo>
                      <a:pt x="50" y="993"/>
                    </a:lnTo>
                    <a:lnTo>
                      <a:pt x="50" y="992"/>
                    </a:lnTo>
                    <a:moveTo>
                      <a:pt x="52" y="762"/>
                    </a:moveTo>
                    <a:lnTo>
                      <a:pt x="50" y="762"/>
                    </a:lnTo>
                    <a:lnTo>
                      <a:pt x="50" y="763"/>
                    </a:lnTo>
                    <a:lnTo>
                      <a:pt x="52" y="762"/>
                    </a:lnTo>
                    <a:moveTo>
                      <a:pt x="13" y="639"/>
                    </a:moveTo>
                    <a:lnTo>
                      <a:pt x="10" y="639"/>
                    </a:lnTo>
                    <a:lnTo>
                      <a:pt x="13" y="643"/>
                    </a:lnTo>
                    <a:lnTo>
                      <a:pt x="13" y="639"/>
                    </a:lnTo>
                    <a:moveTo>
                      <a:pt x="50" y="517"/>
                    </a:moveTo>
                    <a:lnTo>
                      <a:pt x="50" y="517"/>
                    </a:lnTo>
                    <a:lnTo>
                      <a:pt x="50" y="517"/>
                    </a:lnTo>
                    <a:lnTo>
                      <a:pt x="50" y="517"/>
                    </a:lnTo>
                    <a:moveTo>
                      <a:pt x="13" y="393"/>
                    </a:moveTo>
                    <a:lnTo>
                      <a:pt x="13" y="393"/>
                    </a:lnTo>
                    <a:lnTo>
                      <a:pt x="13" y="394"/>
                    </a:lnTo>
                    <a:lnTo>
                      <a:pt x="13" y="393"/>
                    </a:lnTo>
                    <a:moveTo>
                      <a:pt x="13" y="354"/>
                    </a:moveTo>
                    <a:lnTo>
                      <a:pt x="0" y="354"/>
                    </a:lnTo>
                    <a:lnTo>
                      <a:pt x="2" y="2512"/>
                    </a:lnTo>
                    <a:lnTo>
                      <a:pt x="13" y="2512"/>
                    </a:lnTo>
                    <a:lnTo>
                      <a:pt x="13" y="2421"/>
                    </a:lnTo>
                    <a:lnTo>
                      <a:pt x="6" y="2403"/>
                    </a:lnTo>
                    <a:lnTo>
                      <a:pt x="7" y="2401"/>
                    </a:lnTo>
                    <a:lnTo>
                      <a:pt x="6" y="2399"/>
                    </a:lnTo>
                    <a:lnTo>
                      <a:pt x="7" y="2396"/>
                    </a:lnTo>
                    <a:lnTo>
                      <a:pt x="7" y="2391"/>
                    </a:lnTo>
                    <a:lnTo>
                      <a:pt x="9" y="2391"/>
                    </a:lnTo>
                    <a:lnTo>
                      <a:pt x="13" y="2382"/>
                    </a:lnTo>
                    <a:lnTo>
                      <a:pt x="13" y="1253"/>
                    </a:lnTo>
                    <a:lnTo>
                      <a:pt x="7" y="1253"/>
                    </a:lnTo>
                    <a:lnTo>
                      <a:pt x="7" y="1239"/>
                    </a:lnTo>
                    <a:lnTo>
                      <a:pt x="13" y="1239"/>
                    </a:lnTo>
                    <a:lnTo>
                      <a:pt x="13" y="1145"/>
                    </a:lnTo>
                    <a:lnTo>
                      <a:pt x="5" y="1128"/>
                    </a:lnTo>
                    <a:lnTo>
                      <a:pt x="7" y="1124"/>
                    </a:lnTo>
                    <a:lnTo>
                      <a:pt x="7" y="1121"/>
                    </a:lnTo>
                    <a:lnTo>
                      <a:pt x="5" y="1118"/>
                    </a:lnTo>
                    <a:lnTo>
                      <a:pt x="13" y="1100"/>
                    </a:lnTo>
                    <a:lnTo>
                      <a:pt x="13" y="1008"/>
                    </a:lnTo>
                    <a:lnTo>
                      <a:pt x="7" y="1008"/>
                    </a:lnTo>
                    <a:lnTo>
                      <a:pt x="7" y="993"/>
                    </a:lnTo>
                    <a:lnTo>
                      <a:pt x="13" y="993"/>
                    </a:lnTo>
                    <a:lnTo>
                      <a:pt x="13" y="904"/>
                    </a:lnTo>
                    <a:lnTo>
                      <a:pt x="5" y="887"/>
                    </a:lnTo>
                    <a:lnTo>
                      <a:pt x="7" y="883"/>
                    </a:lnTo>
                    <a:lnTo>
                      <a:pt x="7" y="873"/>
                    </a:lnTo>
                    <a:lnTo>
                      <a:pt x="5" y="870"/>
                    </a:lnTo>
                    <a:lnTo>
                      <a:pt x="13" y="852"/>
                    </a:lnTo>
                    <a:lnTo>
                      <a:pt x="13" y="762"/>
                    </a:lnTo>
                    <a:lnTo>
                      <a:pt x="7" y="762"/>
                    </a:lnTo>
                    <a:lnTo>
                      <a:pt x="7" y="748"/>
                    </a:lnTo>
                    <a:lnTo>
                      <a:pt x="13" y="748"/>
                    </a:lnTo>
                    <a:lnTo>
                      <a:pt x="13" y="664"/>
                    </a:lnTo>
                    <a:lnTo>
                      <a:pt x="5" y="647"/>
                    </a:lnTo>
                    <a:lnTo>
                      <a:pt x="9" y="639"/>
                    </a:lnTo>
                    <a:lnTo>
                      <a:pt x="7" y="639"/>
                    </a:lnTo>
                    <a:lnTo>
                      <a:pt x="7" y="627"/>
                    </a:lnTo>
                    <a:lnTo>
                      <a:pt x="5" y="623"/>
                    </a:lnTo>
                    <a:lnTo>
                      <a:pt x="13" y="605"/>
                    </a:lnTo>
                    <a:lnTo>
                      <a:pt x="13" y="517"/>
                    </a:lnTo>
                    <a:lnTo>
                      <a:pt x="7" y="517"/>
                    </a:lnTo>
                    <a:lnTo>
                      <a:pt x="7" y="502"/>
                    </a:lnTo>
                    <a:lnTo>
                      <a:pt x="13" y="502"/>
                    </a:lnTo>
                    <a:lnTo>
                      <a:pt x="13" y="416"/>
                    </a:lnTo>
                    <a:lnTo>
                      <a:pt x="5" y="399"/>
                    </a:lnTo>
                    <a:lnTo>
                      <a:pt x="7" y="393"/>
                    </a:lnTo>
                    <a:lnTo>
                      <a:pt x="7" y="393"/>
                    </a:lnTo>
                    <a:lnTo>
                      <a:pt x="7" y="381"/>
                    </a:lnTo>
                    <a:lnTo>
                      <a:pt x="5" y="378"/>
                    </a:lnTo>
                    <a:lnTo>
                      <a:pt x="13" y="360"/>
                    </a:lnTo>
                    <a:lnTo>
                      <a:pt x="13" y="354"/>
                    </a:lnTo>
                    <a:moveTo>
                      <a:pt x="62" y="338"/>
                    </a:moveTo>
                    <a:lnTo>
                      <a:pt x="62" y="338"/>
                    </a:lnTo>
                    <a:lnTo>
                      <a:pt x="62" y="354"/>
                    </a:lnTo>
                    <a:lnTo>
                      <a:pt x="50" y="354"/>
                    </a:lnTo>
                    <a:lnTo>
                      <a:pt x="50" y="380"/>
                    </a:lnTo>
                    <a:lnTo>
                      <a:pt x="56" y="380"/>
                    </a:lnTo>
                    <a:lnTo>
                      <a:pt x="56" y="393"/>
                    </a:lnTo>
                    <a:lnTo>
                      <a:pt x="50" y="393"/>
                    </a:lnTo>
                    <a:lnTo>
                      <a:pt x="50" y="483"/>
                    </a:lnTo>
                    <a:lnTo>
                      <a:pt x="58" y="502"/>
                    </a:lnTo>
                    <a:lnTo>
                      <a:pt x="56" y="508"/>
                    </a:lnTo>
                    <a:lnTo>
                      <a:pt x="56" y="514"/>
                    </a:lnTo>
                    <a:lnTo>
                      <a:pt x="58" y="519"/>
                    </a:lnTo>
                    <a:lnTo>
                      <a:pt x="50" y="538"/>
                    </a:lnTo>
                    <a:lnTo>
                      <a:pt x="50" y="625"/>
                    </a:lnTo>
                    <a:lnTo>
                      <a:pt x="56" y="625"/>
                    </a:lnTo>
                    <a:lnTo>
                      <a:pt x="56" y="639"/>
                    </a:lnTo>
                    <a:lnTo>
                      <a:pt x="50" y="639"/>
                    </a:lnTo>
                    <a:lnTo>
                      <a:pt x="50" y="732"/>
                    </a:lnTo>
                    <a:lnTo>
                      <a:pt x="58" y="751"/>
                    </a:lnTo>
                    <a:lnTo>
                      <a:pt x="56" y="755"/>
                    </a:lnTo>
                    <a:lnTo>
                      <a:pt x="56" y="761"/>
                    </a:lnTo>
                    <a:lnTo>
                      <a:pt x="58" y="765"/>
                    </a:lnTo>
                    <a:lnTo>
                      <a:pt x="50" y="784"/>
                    </a:lnTo>
                    <a:lnTo>
                      <a:pt x="50" y="871"/>
                    </a:lnTo>
                    <a:lnTo>
                      <a:pt x="56" y="871"/>
                    </a:lnTo>
                    <a:lnTo>
                      <a:pt x="56" y="884"/>
                    </a:lnTo>
                    <a:lnTo>
                      <a:pt x="50" y="884"/>
                    </a:lnTo>
                    <a:lnTo>
                      <a:pt x="50" y="971"/>
                    </a:lnTo>
                    <a:lnTo>
                      <a:pt x="58" y="990"/>
                    </a:lnTo>
                    <a:lnTo>
                      <a:pt x="56" y="995"/>
                    </a:lnTo>
                    <a:lnTo>
                      <a:pt x="56" y="1008"/>
                    </a:lnTo>
                    <a:lnTo>
                      <a:pt x="55" y="1008"/>
                    </a:lnTo>
                    <a:lnTo>
                      <a:pt x="58" y="1013"/>
                    </a:lnTo>
                    <a:lnTo>
                      <a:pt x="50" y="1033"/>
                    </a:lnTo>
                    <a:lnTo>
                      <a:pt x="50" y="1115"/>
                    </a:lnTo>
                    <a:lnTo>
                      <a:pt x="56" y="1115"/>
                    </a:lnTo>
                    <a:lnTo>
                      <a:pt x="56" y="1130"/>
                    </a:lnTo>
                    <a:lnTo>
                      <a:pt x="50" y="1130"/>
                    </a:lnTo>
                    <a:lnTo>
                      <a:pt x="50" y="1213"/>
                    </a:lnTo>
                    <a:lnTo>
                      <a:pt x="58" y="1232"/>
                    </a:lnTo>
                    <a:lnTo>
                      <a:pt x="55" y="1239"/>
                    </a:lnTo>
                    <a:lnTo>
                      <a:pt x="56" y="1239"/>
                    </a:lnTo>
                    <a:lnTo>
                      <a:pt x="56" y="1253"/>
                    </a:lnTo>
                    <a:lnTo>
                      <a:pt x="50" y="1253"/>
                    </a:lnTo>
                    <a:lnTo>
                      <a:pt x="50" y="2294"/>
                    </a:lnTo>
                    <a:lnTo>
                      <a:pt x="54" y="2287"/>
                    </a:lnTo>
                    <a:lnTo>
                      <a:pt x="59" y="2296"/>
                    </a:lnTo>
                    <a:lnTo>
                      <a:pt x="50" y="2316"/>
                    </a:lnTo>
                    <a:lnTo>
                      <a:pt x="50" y="2391"/>
                    </a:lnTo>
                    <a:lnTo>
                      <a:pt x="56" y="2391"/>
                    </a:lnTo>
                    <a:lnTo>
                      <a:pt x="56" y="2406"/>
                    </a:lnTo>
                    <a:lnTo>
                      <a:pt x="50" y="2406"/>
                    </a:lnTo>
                    <a:lnTo>
                      <a:pt x="50" y="2488"/>
                    </a:lnTo>
                    <a:lnTo>
                      <a:pt x="59" y="2508"/>
                    </a:lnTo>
                    <a:lnTo>
                      <a:pt x="57" y="2512"/>
                    </a:lnTo>
                    <a:lnTo>
                      <a:pt x="63" y="2512"/>
                    </a:lnTo>
                    <a:lnTo>
                      <a:pt x="62" y="338"/>
                    </a:lnTo>
                    <a:moveTo>
                      <a:pt x="13" y="299"/>
                    </a:moveTo>
                    <a:lnTo>
                      <a:pt x="3" y="299"/>
                    </a:lnTo>
                    <a:lnTo>
                      <a:pt x="3" y="305"/>
                    </a:lnTo>
                    <a:lnTo>
                      <a:pt x="0" y="305"/>
                    </a:lnTo>
                    <a:lnTo>
                      <a:pt x="0" y="322"/>
                    </a:lnTo>
                    <a:lnTo>
                      <a:pt x="13" y="322"/>
                    </a:lnTo>
                    <a:lnTo>
                      <a:pt x="13" y="299"/>
                    </a:lnTo>
                    <a:moveTo>
                      <a:pt x="59" y="299"/>
                    </a:moveTo>
                    <a:lnTo>
                      <a:pt x="50" y="299"/>
                    </a:lnTo>
                    <a:lnTo>
                      <a:pt x="50" y="322"/>
                    </a:lnTo>
                    <a:lnTo>
                      <a:pt x="62" y="322"/>
                    </a:lnTo>
                    <a:lnTo>
                      <a:pt x="62" y="305"/>
                    </a:lnTo>
                    <a:lnTo>
                      <a:pt x="59" y="305"/>
                    </a:lnTo>
                    <a:lnTo>
                      <a:pt x="59" y="299"/>
                    </a:lnTo>
                    <a:moveTo>
                      <a:pt x="50" y="271"/>
                    </a:moveTo>
                    <a:lnTo>
                      <a:pt x="50" y="271"/>
                    </a:lnTo>
                    <a:lnTo>
                      <a:pt x="50" y="272"/>
                    </a:lnTo>
                    <a:lnTo>
                      <a:pt x="50" y="271"/>
                    </a:lnTo>
                    <a:moveTo>
                      <a:pt x="50" y="255"/>
                    </a:moveTo>
                    <a:lnTo>
                      <a:pt x="50" y="256"/>
                    </a:lnTo>
                    <a:lnTo>
                      <a:pt x="50" y="256"/>
                    </a:lnTo>
                    <a:lnTo>
                      <a:pt x="50" y="255"/>
                    </a:lnTo>
                    <a:moveTo>
                      <a:pt x="13" y="50"/>
                    </a:moveTo>
                    <a:lnTo>
                      <a:pt x="0" y="50"/>
                    </a:lnTo>
                    <a:lnTo>
                      <a:pt x="0" y="290"/>
                    </a:lnTo>
                    <a:lnTo>
                      <a:pt x="13" y="290"/>
                    </a:lnTo>
                    <a:lnTo>
                      <a:pt x="13" y="271"/>
                    </a:lnTo>
                    <a:lnTo>
                      <a:pt x="7" y="271"/>
                    </a:lnTo>
                    <a:lnTo>
                      <a:pt x="7" y="256"/>
                    </a:lnTo>
                    <a:lnTo>
                      <a:pt x="13" y="256"/>
                    </a:lnTo>
                    <a:lnTo>
                      <a:pt x="13" y="167"/>
                    </a:lnTo>
                    <a:lnTo>
                      <a:pt x="5" y="149"/>
                    </a:lnTo>
                    <a:lnTo>
                      <a:pt x="7" y="145"/>
                    </a:lnTo>
                    <a:lnTo>
                      <a:pt x="7" y="139"/>
                    </a:lnTo>
                    <a:lnTo>
                      <a:pt x="5" y="135"/>
                    </a:lnTo>
                    <a:lnTo>
                      <a:pt x="13" y="119"/>
                    </a:lnTo>
                    <a:lnTo>
                      <a:pt x="13" y="50"/>
                    </a:lnTo>
                    <a:moveTo>
                      <a:pt x="62" y="50"/>
                    </a:moveTo>
                    <a:lnTo>
                      <a:pt x="50" y="50"/>
                    </a:lnTo>
                    <a:lnTo>
                      <a:pt x="50" y="51"/>
                    </a:lnTo>
                    <a:lnTo>
                      <a:pt x="50" y="134"/>
                    </a:lnTo>
                    <a:lnTo>
                      <a:pt x="56" y="134"/>
                    </a:lnTo>
                    <a:lnTo>
                      <a:pt x="56" y="149"/>
                    </a:lnTo>
                    <a:lnTo>
                      <a:pt x="50" y="149"/>
                    </a:lnTo>
                    <a:lnTo>
                      <a:pt x="50" y="234"/>
                    </a:lnTo>
                    <a:lnTo>
                      <a:pt x="58" y="253"/>
                    </a:lnTo>
                    <a:lnTo>
                      <a:pt x="56" y="258"/>
                    </a:lnTo>
                    <a:lnTo>
                      <a:pt x="56" y="269"/>
                    </a:lnTo>
                    <a:lnTo>
                      <a:pt x="58" y="274"/>
                    </a:lnTo>
                    <a:lnTo>
                      <a:pt x="52" y="290"/>
                    </a:lnTo>
                    <a:lnTo>
                      <a:pt x="62" y="290"/>
                    </a:lnTo>
                    <a:lnTo>
                      <a:pt x="62" y="50"/>
                    </a:lnTo>
                    <a:moveTo>
                      <a:pt x="13" y="27"/>
                    </a:moveTo>
                    <a:lnTo>
                      <a:pt x="0" y="27"/>
                    </a:lnTo>
                    <a:lnTo>
                      <a:pt x="0" y="27"/>
                    </a:lnTo>
                    <a:lnTo>
                      <a:pt x="13" y="27"/>
                    </a:lnTo>
                    <a:lnTo>
                      <a:pt x="13" y="27"/>
                    </a:lnTo>
                    <a:moveTo>
                      <a:pt x="52" y="27"/>
                    </a:moveTo>
                    <a:lnTo>
                      <a:pt x="50" y="27"/>
                    </a:lnTo>
                    <a:lnTo>
                      <a:pt x="50" y="27"/>
                    </a:lnTo>
                    <a:lnTo>
                      <a:pt x="52" y="27"/>
                    </a:lnTo>
                    <a:lnTo>
                      <a:pt x="52" y="27"/>
                    </a:lnTo>
                    <a:moveTo>
                      <a:pt x="56" y="27"/>
                    </a:moveTo>
                    <a:lnTo>
                      <a:pt x="56" y="27"/>
                    </a:lnTo>
                    <a:lnTo>
                      <a:pt x="56" y="27"/>
                    </a:lnTo>
                    <a:lnTo>
                      <a:pt x="56" y="27"/>
                    </a:lnTo>
                    <a:lnTo>
                      <a:pt x="56" y="27"/>
                    </a:lnTo>
                    <a:moveTo>
                      <a:pt x="48" y="0"/>
                    </a:moveTo>
                    <a:lnTo>
                      <a:pt x="16" y="0"/>
                    </a:lnTo>
                    <a:lnTo>
                      <a:pt x="13" y="0"/>
                    </a:lnTo>
                    <a:lnTo>
                      <a:pt x="13" y="1"/>
                    </a:lnTo>
                    <a:lnTo>
                      <a:pt x="48" y="1"/>
                    </a:lnTo>
                    <a:lnTo>
                      <a:pt x="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9" name="islíďe"/>
              <p:cNvSpPr/>
              <p:nvPr/>
            </p:nvSpPr>
            <p:spPr bwMode="auto">
              <a:xfrm>
                <a:off x="4764" y="753"/>
                <a:ext cx="60" cy="295"/>
              </a:xfrm>
              <a:custGeom>
                <a:avLst/>
                <a:gdLst>
                  <a:gd name="T0" fmla="*/ 50 w 54"/>
                  <a:gd name="T1" fmla="*/ 264 h 265"/>
                  <a:gd name="T2" fmla="*/ 51 w 54"/>
                  <a:gd name="T3" fmla="*/ 265 h 265"/>
                  <a:gd name="T4" fmla="*/ 7 w 54"/>
                  <a:gd name="T5" fmla="*/ 262 h 265"/>
                  <a:gd name="T6" fmla="*/ 0 w 54"/>
                  <a:gd name="T7" fmla="*/ 264 h 265"/>
                  <a:gd name="T8" fmla="*/ 1 w 54"/>
                  <a:gd name="T9" fmla="*/ 265 h 265"/>
                  <a:gd name="T10" fmla="*/ 46 w 54"/>
                  <a:gd name="T11" fmla="*/ 265 h 265"/>
                  <a:gd name="T12" fmla="*/ 47 w 54"/>
                  <a:gd name="T13" fmla="*/ 264 h 265"/>
                  <a:gd name="T14" fmla="*/ 7 w 54"/>
                  <a:gd name="T15" fmla="*/ 262 h 265"/>
                  <a:gd name="T16" fmla="*/ 3 w 54"/>
                  <a:gd name="T17" fmla="*/ 218 h 265"/>
                  <a:gd name="T18" fmla="*/ 7 w 54"/>
                  <a:gd name="T19" fmla="*/ 250 h 265"/>
                  <a:gd name="T20" fmla="*/ 51 w 54"/>
                  <a:gd name="T21" fmla="*/ 251 h 265"/>
                  <a:gd name="T22" fmla="*/ 49 w 54"/>
                  <a:gd name="T23" fmla="*/ 242 h 265"/>
                  <a:gd name="T24" fmla="*/ 44 w 54"/>
                  <a:gd name="T25" fmla="*/ 241 h 265"/>
                  <a:gd name="T26" fmla="*/ 12 w 54"/>
                  <a:gd name="T27" fmla="*/ 242 h 265"/>
                  <a:gd name="T28" fmla="*/ 13 w 54"/>
                  <a:gd name="T29" fmla="*/ 227 h 265"/>
                  <a:gd name="T30" fmla="*/ 6 w 54"/>
                  <a:gd name="T31" fmla="*/ 181 h 265"/>
                  <a:gd name="T32" fmla="*/ 6 w 54"/>
                  <a:gd name="T33" fmla="*/ 181 h 265"/>
                  <a:gd name="T34" fmla="*/ 21 w 54"/>
                  <a:gd name="T35" fmla="*/ 112 h 265"/>
                  <a:gd name="T36" fmla="*/ 22 w 54"/>
                  <a:gd name="T37" fmla="*/ 96 h 265"/>
                  <a:gd name="T38" fmla="*/ 22 w 54"/>
                  <a:gd name="T39" fmla="*/ 98 h 265"/>
                  <a:gd name="T40" fmla="*/ 19 w 54"/>
                  <a:gd name="T41" fmla="*/ 0 h 265"/>
                  <a:gd name="T42" fmla="*/ 12 w 54"/>
                  <a:gd name="T43" fmla="*/ 96 h 265"/>
                  <a:gd name="T44" fmla="*/ 26 w 54"/>
                  <a:gd name="T45" fmla="*/ 51 h 265"/>
                  <a:gd name="T46" fmla="*/ 24 w 54"/>
                  <a:gd name="T47" fmla="*/ 28 h 265"/>
                  <a:gd name="T48" fmla="*/ 28 w 54"/>
                  <a:gd name="T49" fmla="*/ 13 h 265"/>
                  <a:gd name="T50" fmla="*/ 31 w 54"/>
                  <a:gd name="T51" fmla="*/ 44 h 265"/>
                  <a:gd name="T52" fmla="*/ 33 w 54"/>
                  <a:gd name="T53" fmla="*/ 80 h 265"/>
                  <a:gd name="T54" fmla="*/ 47 w 54"/>
                  <a:gd name="T55" fmla="*/ 137 h 265"/>
                  <a:gd name="T56" fmla="*/ 42 w 54"/>
                  <a:gd name="T57" fmla="*/ 217 h 265"/>
                  <a:gd name="T58" fmla="*/ 51 w 54"/>
                  <a:gd name="T59" fmla="*/ 236 h 265"/>
                  <a:gd name="T60" fmla="*/ 39 w 54"/>
                  <a:gd name="T61" fmla="*/ 12 h 265"/>
                  <a:gd name="T62" fmla="*/ 19 w 54"/>
                  <a:gd name="T63"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265">
                    <a:moveTo>
                      <a:pt x="51" y="264"/>
                    </a:moveTo>
                    <a:cubicBezTo>
                      <a:pt x="50" y="264"/>
                      <a:pt x="50" y="264"/>
                      <a:pt x="50" y="264"/>
                    </a:cubicBezTo>
                    <a:cubicBezTo>
                      <a:pt x="51" y="265"/>
                      <a:pt x="51" y="265"/>
                      <a:pt x="51" y="265"/>
                    </a:cubicBezTo>
                    <a:cubicBezTo>
                      <a:pt x="51" y="265"/>
                      <a:pt x="51" y="265"/>
                      <a:pt x="51" y="265"/>
                    </a:cubicBezTo>
                    <a:cubicBezTo>
                      <a:pt x="51" y="264"/>
                      <a:pt x="51" y="264"/>
                      <a:pt x="51" y="264"/>
                    </a:cubicBezTo>
                    <a:moveTo>
                      <a:pt x="7" y="262"/>
                    </a:moveTo>
                    <a:cubicBezTo>
                      <a:pt x="6" y="263"/>
                      <a:pt x="5" y="264"/>
                      <a:pt x="4" y="264"/>
                    </a:cubicBezTo>
                    <a:cubicBezTo>
                      <a:pt x="0" y="264"/>
                      <a:pt x="0" y="264"/>
                      <a:pt x="0" y="264"/>
                    </a:cubicBezTo>
                    <a:cubicBezTo>
                      <a:pt x="0" y="265"/>
                      <a:pt x="0" y="265"/>
                      <a:pt x="0" y="265"/>
                    </a:cubicBezTo>
                    <a:cubicBezTo>
                      <a:pt x="1" y="265"/>
                      <a:pt x="1" y="265"/>
                      <a:pt x="1" y="265"/>
                    </a:cubicBezTo>
                    <a:cubicBezTo>
                      <a:pt x="12" y="265"/>
                      <a:pt x="12" y="265"/>
                      <a:pt x="12" y="265"/>
                    </a:cubicBezTo>
                    <a:cubicBezTo>
                      <a:pt x="46" y="265"/>
                      <a:pt x="46" y="265"/>
                      <a:pt x="46" y="265"/>
                    </a:cubicBezTo>
                    <a:cubicBezTo>
                      <a:pt x="47" y="265"/>
                      <a:pt x="47" y="265"/>
                      <a:pt x="47" y="265"/>
                    </a:cubicBezTo>
                    <a:cubicBezTo>
                      <a:pt x="47" y="264"/>
                      <a:pt x="47" y="264"/>
                      <a:pt x="47" y="264"/>
                    </a:cubicBezTo>
                    <a:cubicBezTo>
                      <a:pt x="7" y="264"/>
                      <a:pt x="7" y="264"/>
                      <a:pt x="7" y="264"/>
                    </a:cubicBezTo>
                    <a:cubicBezTo>
                      <a:pt x="7" y="262"/>
                      <a:pt x="7" y="262"/>
                      <a:pt x="7" y="262"/>
                    </a:cubicBezTo>
                    <a:moveTo>
                      <a:pt x="6" y="181"/>
                    </a:moveTo>
                    <a:cubicBezTo>
                      <a:pt x="3" y="218"/>
                      <a:pt x="3" y="218"/>
                      <a:pt x="3" y="218"/>
                    </a:cubicBezTo>
                    <a:cubicBezTo>
                      <a:pt x="2" y="237"/>
                      <a:pt x="2" y="237"/>
                      <a:pt x="2" y="237"/>
                    </a:cubicBezTo>
                    <a:cubicBezTo>
                      <a:pt x="7" y="250"/>
                      <a:pt x="7" y="250"/>
                      <a:pt x="7" y="250"/>
                    </a:cubicBezTo>
                    <a:cubicBezTo>
                      <a:pt x="7" y="250"/>
                      <a:pt x="7" y="251"/>
                      <a:pt x="7" y="251"/>
                    </a:cubicBezTo>
                    <a:cubicBezTo>
                      <a:pt x="51" y="251"/>
                      <a:pt x="51" y="251"/>
                      <a:pt x="51" y="251"/>
                    </a:cubicBezTo>
                    <a:cubicBezTo>
                      <a:pt x="51" y="236"/>
                      <a:pt x="51" y="236"/>
                      <a:pt x="51" y="236"/>
                    </a:cubicBezTo>
                    <a:cubicBezTo>
                      <a:pt x="49" y="242"/>
                      <a:pt x="49" y="242"/>
                      <a:pt x="49" y="242"/>
                    </a:cubicBezTo>
                    <a:cubicBezTo>
                      <a:pt x="44" y="234"/>
                      <a:pt x="44" y="234"/>
                      <a:pt x="44" y="234"/>
                    </a:cubicBezTo>
                    <a:cubicBezTo>
                      <a:pt x="44" y="241"/>
                      <a:pt x="44" y="241"/>
                      <a:pt x="44" y="241"/>
                    </a:cubicBezTo>
                    <a:cubicBezTo>
                      <a:pt x="44" y="242"/>
                      <a:pt x="44" y="242"/>
                      <a:pt x="44" y="242"/>
                    </a:cubicBezTo>
                    <a:cubicBezTo>
                      <a:pt x="12" y="242"/>
                      <a:pt x="12" y="242"/>
                      <a:pt x="12" y="242"/>
                    </a:cubicBezTo>
                    <a:cubicBezTo>
                      <a:pt x="12" y="241"/>
                      <a:pt x="12" y="241"/>
                      <a:pt x="12" y="241"/>
                    </a:cubicBezTo>
                    <a:cubicBezTo>
                      <a:pt x="13" y="227"/>
                      <a:pt x="13" y="227"/>
                      <a:pt x="13" y="227"/>
                    </a:cubicBezTo>
                    <a:cubicBezTo>
                      <a:pt x="15" y="195"/>
                      <a:pt x="15" y="195"/>
                      <a:pt x="15" y="195"/>
                    </a:cubicBezTo>
                    <a:cubicBezTo>
                      <a:pt x="6" y="181"/>
                      <a:pt x="6" y="181"/>
                      <a:pt x="6" y="181"/>
                    </a:cubicBezTo>
                    <a:moveTo>
                      <a:pt x="12" y="96"/>
                    </a:moveTo>
                    <a:cubicBezTo>
                      <a:pt x="6" y="181"/>
                      <a:pt x="6" y="181"/>
                      <a:pt x="6" y="181"/>
                    </a:cubicBezTo>
                    <a:cubicBezTo>
                      <a:pt x="18" y="164"/>
                      <a:pt x="18" y="164"/>
                      <a:pt x="18" y="164"/>
                    </a:cubicBezTo>
                    <a:cubicBezTo>
                      <a:pt x="21" y="112"/>
                      <a:pt x="21" y="112"/>
                      <a:pt x="21" y="112"/>
                    </a:cubicBezTo>
                    <a:cubicBezTo>
                      <a:pt x="12" y="96"/>
                      <a:pt x="12" y="96"/>
                      <a:pt x="12" y="96"/>
                    </a:cubicBezTo>
                    <a:moveTo>
                      <a:pt x="22" y="96"/>
                    </a:moveTo>
                    <a:cubicBezTo>
                      <a:pt x="22" y="97"/>
                      <a:pt x="22" y="97"/>
                      <a:pt x="22" y="97"/>
                    </a:cubicBezTo>
                    <a:cubicBezTo>
                      <a:pt x="22" y="98"/>
                      <a:pt x="22" y="98"/>
                      <a:pt x="22" y="98"/>
                    </a:cubicBezTo>
                    <a:cubicBezTo>
                      <a:pt x="22" y="96"/>
                      <a:pt x="22" y="96"/>
                      <a:pt x="22" y="96"/>
                    </a:cubicBezTo>
                    <a:moveTo>
                      <a:pt x="19" y="0"/>
                    </a:moveTo>
                    <a:cubicBezTo>
                      <a:pt x="19" y="0"/>
                      <a:pt x="19" y="0"/>
                      <a:pt x="19" y="0"/>
                    </a:cubicBezTo>
                    <a:cubicBezTo>
                      <a:pt x="12" y="96"/>
                      <a:pt x="12" y="96"/>
                      <a:pt x="12" y="96"/>
                    </a:cubicBezTo>
                    <a:cubicBezTo>
                      <a:pt x="24" y="79"/>
                      <a:pt x="24" y="79"/>
                      <a:pt x="24" y="79"/>
                    </a:cubicBezTo>
                    <a:cubicBezTo>
                      <a:pt x="26" y="51"/>
                      <a:pt x="26" y="51"/>
                      <a:pt x="26" y="51"/>
                    </a:cubicBezTo>
                    <a:cubicBezTo>
                      <a:pt x="19" y="36"/>
                      <a:pt x="19" y="36"/>
                      <a:pt x="19" y="36"/>
                    </a:cubicBezTo>
                    <a:cubicBezTo>
                      <a:pt x="24" y="28"/>
                      <a:pt x="24" y="28"/>
                      <a:pt x="24" y="28"/>
                    </a:cubicBezTo>
                    <a:cubicBezTo>
                      <a:pt x="27" y="35"/>
                      <a:pt x="27" y="35"/>
                      <a:pt x="27" y="35"/>
                    </a:cubicBezTo>
                    <a:cubicBezTo>
                      <a:pt x="28" y="13"/>
                      <a:pt x="28" y="13"/>
                      <a:pt x="28" y="13"/>
                    </a:cubicBezTo>
                    <a:cubicBezTo>
                      <a:pt x="28" y="13"/>
                      <a:pt x="28" y="13"/>
                      <a:pt x="28" y="13"/>
                    </a:cubicBezTo>
                    <a:cubicBezTo>
                      <a:pt x="31" y="44"/>
                      <a:pt x="31" y="44"/>
                      <a:pt x="31" y="44"/>
                    </a:cubicBezTo>
                    <a:cubicBezTo>
                      <a:pt x="41" y="69"/>
                      <a:pt x="41" y="69"/>
                      <a:pt x="41" y="69"/>
                    </a:cubicBezTo>
                    <a:cubicBezTo>
                      <a:pt x="33" y="80"/>
                      <a:pt x="33" y="80"/>
                      <a:pt x="33" y="80"/>
                    </a:cubicBezTo>
                    <a:cubicBezTo>
                      <a:pt x="36" y="119"/>
                      <a:pt x="36" y="119"/>
                      <a:pt x="36" y="119"/>
                    </a:cubicBezTo>
                    <a:cubicBezTo>
                      <a:pt x="47" y="137"/>
                      <a:pt x="47" y="137"/>
                      <a:pt x="47" y="137"/>
                    </a:cubicBezTo>
                    <a:cubicBezTo>
                      <a:pt x="38" y="150"/>
                      <a:pt x="38" y="150"/>
                      <a:pt x="38" y="150"/>
                    </a:cubicBezTo>
                    <a:cubicBezTo>
                      <a:pt x="42" y="217"/>
                      <a:pt x="42" y="217"/>
                      <a:pt x="42" y="217"/>
                    </a:cubicBezTo>
                    <a:cubicBezTo>
                      <a:pt x="53" y="231"/>
                      <a:pt x="53" y="231"/>
                      <a:pt x="53" y="231"/>
                    </a:cubicBezTo>
                    <a:cubicBezTo>
                      <a:pt x="51" y="236"/>
                      <a:pt x="51" y="236"/>
                      <a:pt x="51" y="236"/>
                    </a:cubicBezTo>
                    <a:cubicBezTo>
                      <a:pt x="54" y="236"/>
                      <a:pt x="54" y="236"/>
                      <a:pt x="54" y="236"/>
                    </a:cubicBezTo>
                    <a:cubicBezTo>
                      <a:pt x="39" y="12"/>
                      <a:pt x="39" y="12"/>
                      <a:pt x="39" y="12"/>
                    </a:cubicBezTo>
                    <a:cubicBezTo>
                      <a:pt x="18" y="12"/>
                      <a:pt x="18" y="12"/>
                      <a:pt x="18" y="12"/>
                    </a:cubicBezTo>
                    <a:cubicBezTo>
                      <a:pt x="19" y="0"/>
                      <a:pt x="19" y="0"/>
                      <a:pt x="19" y="0"/>
                    </a:cubicBezTo>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0" name="íŝlïďé"/>
              <p:cNvSpPr/>
              <p:nvPr/>
            </p:nvSpPr>
            <p:spPr bwMode="auto">
              <a:xfrm>
                <a:off x="4755" y="3579"/>
                <a:ext cx="85" cy="51"/>
              </a:xfrm>
              <a:custGeom>
                <a:avLst/>
                <a:gdLst>
                  <a:gd name="T0" fmla="*/ 2 w 85"/>
                  <a:gd name="T1" fmla="*/ 0 h 51"/>
                  <a:gd name="T2" fmla="*/ 0 w 85"/>
                  <a:gd name="T3" fmla="*/ 0 h 51"/>
                  <a:gd name="T4" fmla="*/ 0 w 85"/>
                  <a:gd name="T5" fmla="*/ 51 h 51"/>
                  <a:gd name="T6" fmla="*/ 85 w 85"/>
                  <a:gd name="T7" fmla="*/ 51 h 51"/>
                  <a:gd name="T8" fmla="*/ 85 w 85"/>
                  <a:gd name="T9" fmla="*/ 11 h 51"/>
                  <a:gd name="T10" fmla="*/ 2 w 85"/>
                  <a:gd name="T11" fmla="*/ 11 h 51"/>
                  <a:gd name="T12" fmla="*/ 2 w 85"/>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85" h="51">
                    <a:moveTo>
                      <a:pt x="2" y="0"/>
                    </a:moveTo>
                    <a:lnTo>
                      <a:pt x="0" y="0"/>
                    </a:lnTo>
                    <a:lnTo>
                      <a:pt x="0" y="51"/>
                    </a:lnTo>
                    <a:lnTo>
                      <a:pt x="85" y="51"/>
                    </a:lnTo>
                    <a:lnTo>
                      <a:pt x="85" y="11"/>
                    </a:lnTo>
                    <a:lnTo>
                      <a:pt x="2" y="11"/>
                    </a:lnTo>
                    <a:lnTo>
                      <a:pt x="2"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1" name="íṡlïḑé"/>
              <p:cNvSpPr/>
              <p:nvPr/>
            </p:nvSpPr>
            <p:spPr bwMode="auto">
              <a:xfrm>
                <a:off x="4038" y="959"/>
                <a:ext cx="734" cy="87"/>
              </a:xfrm>
              <a:custGeom>
                <a:avLst/>
                <a:gdLst>
                  <a:gd name="T0" fmla="*/ 650 w 660"/>
                  <a:gd name="T1" fmla="*/ 39 h 79"/>
                  <a:gd name="T2" fmla="*/ 633 w 660"/>
                  <a:gd name="T3" fmla="*/ 1 h 79"/>
                  <a:gd name="T4" fmla="*/ 587 w 660"/>
                  <a:gd name="T5" fmla="*/ 1 h 79"/>
                  <a:gd name="T6" fmla="*/ 541 w 660"/>
                  <a:gd name="T7" fmla="*/ 1 h 79"/>
                  <a:gd name="T8" fmla="*/ 494 w 660"/>
                  <a:gd name="T9" fmla="*/ 1 h 79"/>
                  <a:gd name="T10" fmla="*/ 448 w 660"/>
                  <a:gd name="T11" fmla="*/ 1 h 79"/>
                  <a:gd name="T12" fmla="*/ 401 w 660"/>
                  <a:gd name="T13" fmla="*/ 1 h 79"/>
                  <a:gd name="T14" fmla="*/ 355 w 660"/>
                  <a:gd name="T15" fmla="*/ 1 h 79"/>
                  <a:gd name="T16" fmla="*/ 309 w 660"/>
                  <a:gd name="T17" fmla="*/ 1 h 79"/>
                  <a:gd name="T18" fmla="*/ 262 w 660"/>
                  <a:gd name="T19" fmla="*/ 1 h 79"/>
                  <a:gd name="T20" fmla="*/ 216 w 660"/>
                  <a:gd name="T21" fmla="*/ 1 h 79"/>
                  <a:gd name="T22" fmla="*/ 169 w 660"/>
                  <a:gd name="T23" fmla="*/ 0 h 79"/>
                  <a:gd name="T24" fmla="*/ 123 w 660"/>
                  <a:gd name="T25" fmla="*/ 0 h 79"/>
                  <a:gd name="T26" fmla="*/ 77 w 660"/>
                  <a:gd name="T27" fmla="*/ 0 h 79"/>
                  <a:gd name="T28" fmla="*/ 30 w 660"/>
                  <a:gd name="T29" fmla="*/ 0 h 79"/>
                  <a:gd name="T30" fmla="*/ 25 w 660"/>
                  <a:gd name="T31" fmla="*/ 4 h 79"/>
                  <a:gd name="T32" fmla="*/ 4 w 660"/>
                  <a:gd name="T33" fmla="*/ 79 h 79"/>
                  <a:gd name="T34" fmla="*/ 660 w 660"/>
                  <a:gd name="T35" fmla="*/ 77 h 79"/>
                  <a:gd name="T36" fmla="*/ 660 w 660"/>
                  <a:gd name="T37" fmla="*/ 65 h 79"/>
                  <a:gd name="T38" fmla="*/ 594 w 660"/>
                  <a:gd name="T39" fmla="*/ 18 h 79"/>
                  <a:gd name="T40" fmla="*/ 564 w 660"/>
                  <a:gd name="T41" fmla="*/ 60 h 79"/>
                  <a:gd name="T42" fmla="*/ 534 w 660"/>
                  <a:gd name="T43" fmla="*/ 18 h 79"/>
                  <a:gd name="T44" fmla="*/ 534 w 660"/>
                  <a:gd name="T45" fmla="*/ 18 h 79"/>
                  <a:gd name="T46" fmla="*/ 455 w 660"/>
                  <a:gd name="T47" fmla="*/ 18 h 79"/>
                  <a:gd name="T48" fmla="*/ 424 w 660"/>
                  <a:gd name="T49" fmla="*/ 61 h 79"/>
                  <a:gd name="T50" fmla="*/ 394 w 660"/>
                  <a:gd name="T51" fmla="*/ 18 h 79"/>
                  <a:gd name="T52" fmla="*/ 394 w 660"/>
                  <a:gd name="T53" fmla="*/ 18 h 79"/>
                  <a:gd name="T54" fmla="*/ 315 w 660"/>
                  <a:gd name="T55" fmla="*/ 18 h 79"/>
                  <a:gd name="T56" fmla="*/ 285 w 660"/>
                  <a:gd name="T57" fmla="*/ 61 h 79"/>
                  <a:gd name="T58" fmla="*/ 255 w 660"/>
                  <a:gd name="T59" fmla="*/ 18 h 79"/>
                  <a:gd name="T60" fmla="*/ 255 w 660"/>
                  <a:gd name="T61" fmla="*/ 18 h 79"/>
                  <a:gd name="T62" fmla="*/ 176 w 660"/>
                  <a:gd name="T63" fmla="*/ 18 h 79"/>
                  <a:gd name="T64" fmla="*/ 146 w 660"/>
                  <a:gd name="T65" fmla="*/ 61 h 79"/>
                  <a:gd name="T66" fmla="*/ 116 w 660"/>
                  <a:gd name="T67" fmla="*/ 18 h 79"/>
                  <a:gd name="T68" fmla="*/ 116 w 660"/>
                  <a:gd name="T69" fmla="*/ 18 h 79"/>
                  <a:gd name="T70" fmla="*/ 37 w 660"/>
                  <a:gd name="T71" fmla="*/ 18 h 79"/>
                  <a:gd name="T72" fmla="*/ 30 w 660"/>
                  <a:gd name="T73" fmla="*/ 19 h 79"/>
                  <a:gd name="T74" fmla="*/ 60 w 660"/>
                  <a:gd name="T75" fmla="*/ 62 h 79"/>
                  <a:gd name="T76" fmla="*/ 60 w 660"/>
                  <a:gd name="T77" fmla="*/ 62 h 79"/>
                  <a:gd name="T78" fmla="*/ 139 w 660"/>
                  <a:gd name="T79" fmla="*/ 62 h 79"/>
                  <a:gd name="T80" fmla="*/ 169 w 660"/>
                  <a:gd name="T81" fmla="*/ 19 h 79"/>
                  <a:gd name="T82" fmla="*/ 199 w 660"/>
                  <a:gd name="T83" fmla="*/ 62 h 79"/>
                  <a:gd name="T84" fmla="*/ 199 w 660"/>
                  <a:gd name="T85" fmla="*/ 62 h 79"/>
                  <a:gd name="T86" fmla="*/ 279 w 660"/>
                  <a:gd name="T87" fmla="*/ 62 h 79"/>
                  <a:gd name="T88" fmla="*/ 309 w 660"/>
                  <a:gd name="T89" fmla="*/ 19 h 79"/>
                  <a:gd name="T90" fmla="*/ 338 w 660"/>
                  <a:gd name="T91" fmla="*/ 62 h 79"/>
                  <a:gd name="T92" fmla="*/ 338 w 660"/>
                  <a:gd name="T93" fmla="*/ 62 h 79"/>
                  <a:gd name="T94" fmla="*/ 418 w 660"/>
                  <a:gd name="T95" fmla="*/ 62 h 79"/>
                  <a:gd name="T96" fmla="*/ 448 w 660"/>
                  <a:gd name="T97" fmla="*/ 19 h 79"/>
                  <a:gd name="T98" fmla="*/ 477 w 660"/>
                  <a:gd name="T99" fmla="*/ 62 h 79"/>
                  <a:gd name="T100" fmla="*/ 477 w 660"/>
                  <a:gd name="T101" fmla="*/ 62 h 79"/>
                  <a:gd name="T102" fmla="*/ 557 w 660"/>
                  <a:gd name="T103" fmla="*/ 62 h 79"/>
                  <a:gd name="T104" fmla="*/ 587 w 660"/>
                  <a:gd name="T105" fmla="*/ 19 h 79"/>
                  <a:gd name="T106" fmla="*/ 647 w 660"/>
                  <a:gd name="T107" fmla="*/ 62 h 79"/>
                  <a:gd name="T108" fmla="*/ 647 w 660"/>
                  <a:gd name="T109" fmla="*/ 5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0" h="79">
                    <a:moveTo>
                      <a:pt x="660" y="65"/>
                    </a:moveTo>
                    <a:cubicBezTo>
                      <a:pt x="655" y="52"/>
                      <a:pt x="655" y="52"/>
                      <a:pt x="655" y="52"/>
                    </a:cubicBezTo>
                    <a:cubicBezTo>
                      <a:pt x="650" y="39"/>
                      <a:pt x="650" y="39"/>
                      <a:pt x="650" y="39"/>
                    </a:cubicBezTo>
                    <a:cubicBezTo>
                      <a:pt x="637" y="4"/>
                      <a:pt x="637" y="4"/>
                      <a:pt x="637" y="4"/>
                    </a:cubicBezTo>
                    <a:cubicBezTo>
                      <a:pt x="636" y="2"/>
                      <a:pt x="635" y="1"/>
                      <a:pt x="633" y="1"/>
                    </a:cubicBezTo>
                    <a:cubicBezTo>
                      <a:pt x="633" y="1"/>
                      <a:pt x="633" y="1"/>
                      <a:pt x="633" y="1"/>
                    </a:cubicBezTo>
                    <a:cubicBezTo>
                      <a:pt x="633" y="1"/>
                      <a:pt x="633" y="1"/>
                      <a:pt x="633" y="1"/>
                    </a:cubicBezTo>
                    <a:cubicBezTo>
                      <a:pt x="587" y="1"/>
                      <a:pt x="587" y="1"/>
                      <a:pt x="587" y="1"/>
                    </a:cubicBezTo>
                    <a:cubicBezTo>
                      <a:pt x="587" y="1"/>
                      <a:pt x="587" y="1"/>
                      <a:pt x="587" y="1"/>
                    </a:cubicBezTo>
                    <a:cubicBezTo>
                      <a:pt x="587" y="1"/>
                      <a:pt x="587" y="1"/>
                      <a:pt x="587" y="1"/>
                    </a:cubicBezTo>
                    <a:cubicBezTo>
                      <a:pt x="541" y="1"/>
                      <a:pt x="541" y="1"/>
                      <a:pt x="541" y="1"/>
                    </a:cubicBezTo>
                    <a:cubicBezTo>
                      <a:pt x="541" y="1"/>
                      <a:pt x="541" y="1"/>
                      <a:pt x="541" y="1"/>
                    </a:cubicBezTo>
                    <a:cubicBezTo>
                      <a:pt x="540" y="1"/>
                      <a:pt x="540" y="1"/>
                      <a:pt x="540" y="1"/>
                    </a:cubicBezTo>
                    <a:cubicBezTo>
                      <a:pt x="494" y="1"/>
                      <a:pt x="494" y="1"/>
                      <a:pt x="494" y="1"/>
                    </a:cubicBezTo>
                    <a:cubicBezTo>
                      <a:pt x="494" y="1"/>
                      <a:pt x="494" y="1"/>
                      <a:pt x="494" y="1"/>
                    </a:cubicBezTo>
                    <a:cubicBezTo>
                      <a:pt x="494" y="1"/>
                      <a:pt x="494" y="1"/>
                      <a:pt x="494" y="1"/>
                    </a:cubicBezTo>
                    <a:cubicBezTo>
                      <a:pt x="448" y="1"/>
                      <a:pt x="448" y="1"/>
                      <a:pt x="448" y="1"/>
                    </a:cubicBezTo>
                    <a:cubicBezTo>
                      <a:pt x="448" y="1"/>
                      <a:pt x="448" y="1"/>
                      <a:pt x="448" y="1"/>
                    </a:cubicBezTo>
                    <a:cubicBezTo>
                      <a:pt x="448" y="1"/>
                      <a:pt x="448" y="1"/>
                      <a:pt x="448" y="1"/>
                    </a:cubicBezTo>
                    <a:cubicBezTo>
                      <a:pt x="401" y="1"/>
                      <a:pt x="401" y="1"/>
                      <a:pt x="401" y="1"/>
                    </a:cubicBezTo>
                    <a:cubicBezTo>
                      <a:pt x="401" y="1"/>
                      <a:pt x="401" y="1"/>
                      <a:pt x="401" y="1"/>
                    </a:cubicBezTo>
                    <a:cubicBezTo>
                      <a:pt x="401" y="1"/>
                      <a:pt x="401" y="1"/>
                      <a:pt x="401" y="1"/>
                    </a:cubicBezTo>
                    <a:cubicBezTo>
                      <a:pt x="355" y="1"/>
                      <a:pt x="355" y="1"/>
                      <a:pt x="355" y="1"/>
                    </a:cubicBezTo>
                    <a:cubicBezTo>
                      <a:pt x="355" y="1"/>
                      <a:pt x="355" y="1"/>
                      <a:pt x="355" y="1"/>
                    </a:cubicBezTo>
                    <a:cubicBezTo>
                      <a:pt x="355" y="1"/>
                      <a:pt x="355" y="1"/>
                      <a:pt x="355" y="1"/>
                    </a:cubicBezTo>
                    <a:cubicBezTo>
                      <a:pt x="309" y="1"/>
                      <a:pt x="309" y="1"/>
                      <a:pt x="309" y="1"/>
                    </a:cubicBezTo>
                    <a:cubicBezTo>
                      <a:pt x="309" y="1"/>
                      <a:pt x="309" y="1"/>
                      <a:pt x="309" y="1"/>
                    </a:cubicBezTo>
                    <a:cubicBezTo>
                      <a:pt x="308" y="1"/>
                      <a:pt x="308" y="1"/>
                      <a:pt x="308" y="1"/>
                    </a:cubicBezTo>
                    <a:cubicBezTo>
                      <a:pt x="262" y="1"/>
                      <a:pt x="262" y="1"/>
                      <a:pt x="262" y="1"/>
                    </a:cubicBezTo>
                    <a:cubicBezTo>
                      <a:pt x="262" y="1"/>
                      <a:pt x="262" y="1"/>
                      <a:pt x="262" y="1"/>
                    </a:cubicBezTo>
                    <a:cubicBezTo>
                      <a:pt x="262" y="1"/>
                      <a:pt x="262" y="1"/>
                      <a:pt x="262" y="1"/>
                    </a:cubicBezTo>
                    <a:cubicBezTo>
                      <a:pt x="216" y="1"/>
                      <a:pt x="216" y="1"/>
                      <a:pt x="216" y="1"/>
                    </a:cubicBezTo>
                    <a:cubicBezTo>
                      <a:pt x="216" y="1"/>
                      <a:pt x="216" y="1"/>
                      <a:pt x="216" y="1"/>
                    </a:cubicBezTo>
                    <a:cubicBezTo>
                      <a:pt x="216" y="1"/>
                      <a:pt x="216" y="1"/>
                      <a:pt x="216" y="1"/>
                    </a:cubicBezTo>
                    <a:cubicBezTo>
                      <a:pt x="169" y="1"/>
                      <a:pt x="169" y="1"/>
                      <a:pt x="169" y="1"/>
                    </a:cubicBezTo>
                    <a:cubicBezTo>
                      <a:pt x="169" y="0"/>
                      <a:pt x="169" y="0"/>
                      <a:pt x="169" y="0"/>
                    </a:cubicBezTo>
                    <a:cubicBezTo>
                      <a:pt x="169" y="1"/>
                      <a:pt x="169" y="1"/>
                      <a:pt x="169" y="1"/>
                    </a:cubicBezTo>
                    <a:cubicBezTo>
                      <a:pt x="123" y="1"/>
                      <a:pt x="123" y="1"/>
                      <a:pt x="123" y="1"/>
                    </a:cubicBezTo>
                    <a:cubicBezTo>
                      <a:pt x="123" y="0"/>
                      <a:pt x="123" y="0"/>
                      <a:pt x="123" y="0"/>
                    </a:cubicBezTo>
                    <a:cubicBezTo>
                      <a:pt x="123" y="1"/>
                      <a:pt x="123" y="1"/>
                      <a:pt x="123" y="1"/>
                    </a:cubicBezTo>
                    <a:cubicBezTo>
                      <a:pt x="77" y="1"/>
                      <a:pt x="77" y="1"/>
                      <a:pt x="77" y="1"/>
                    </a:cubicBezTo>
                    <a:cubicBezTo>
                      <a:pt x="77" y="0"/>
                      <a:pt x="77" y="0"/>
                      <a:pt x="77" y="0"/>
                    </a:cubicBezTo>
                    <a:cubicBezTo>
                      <a:pt x="76" y="1"/>
                      <a:pt x="76" y="1"/>
                      <a:pt x="76" y="1"/>
                    </a:cubicBezTo>
                    <a:cubicBezTo>
                      <a:pt x="30" y="1"/>
                      <a:pt x="30" y="1"/>
                      <a:pt x="30" y="1"/>
                    </a:cubicBezTo>
                    <a:cubicBezTo>
                      <a:pt x="30" y="0"/>
                      <a:pt x="30" y="0"/>
                      <a:pt x="30" y="0"/>
                    </a:cubicBezTo>
                    <a:cubicBezTo>
                      <a:pt x="30" y="1"/>
                      <a:pt x="30" y="1"/>
                      <a:pt x="30" y="1"/>
                    </a:cubicBezTo>
                    <a:cubicBezTo>
                      <a:pt x="28" y="1"/>
                      <a:pt x="28" y="1"/>
                      <a:pt x="28" y="1"/>
                    </a:cubicBezTo>
                    <a:cubicBezTo>
                      <a:pt x="27" y="1"/>
                      <a:pt x="25" y="2"/>
                      <a:pt x="25" y="4"/>
                    </a:cubicBezTo>
                    <a:cubicBezTo>
                      <a:pt x="1" y="65"/>
                      <a:pt x="1" y="65"/>
                      <a:pt x="1" y="65"/>
                    </a:cubicBezTo>
                    <a:cubicBezTo>
                      <a:pt x="0" y="68"/>
                      <a:pt x="0" y="71"/>
                      <a:pt x="1" y="74"/>
                    </a:cubicBezTo>
                    <a:cubicBezTo>
                      <a:pt x="1" y="77"/>
                      <a:pt x="3" y="79"/>
                      <a:pt x="4" y="79"/>
                    </a:cubicBezTo>
                    <a:cubicBezTo>
                      <a:pt x="653" y="79"/>
                      <a:pt x="653" y="79"/>
                      <a:pt x="653" y="79"/>
                    </a:cubicBezTo>
                    <a:cubicBezTo>
                      <a:pt x="657" y="79"/>
                      <a:pt x="657" y="79"/>
                      <a:pt x="657" y="79"/>
                    </a:cubicBezTo>
                    <a:cubicBezTo>
                      <a:pt x="658" y="79"/>
                      <a:pt x="659" y="78"/>
                      <a:pt x="660" y="77"/>
                    </a:cubicBezTo>
                    <a:cubicBezTo>
                      <a:pt x="660" y="66"/>
                      <a:pt x="660" y="66"/>
                      <a:pt x="660" y="66"/>
                    </a:cubicBezTo>
                    <a:cubicBezTo>
                      <a:pt x="660" y="66"/>
                      <a:pt x="660" y="66"/>
                      <a:pt x="660" y="66"/>
                    </a:cubicBezTo>
                    <a:cubicBezTo>
                      <a:pt x="660" y="66"/>
                      <a:pt x="660" y="65"/>
                      <a:pt x="660" y="65"/>
                    </a:cubicBezTo>
                    <a:close/>
                    <a:moveTo>
                      <a:pt x="626" y="18"/>
                    </a:moveTo>
                    <a:cubicBezTo>
                      <a:pt x="610" y="60"/>
                      <a:pt x="610" y="60"/>
                      <a:pt x="610" y="60"/>
                    </a:cubicBezTo>
                    <a:cubicBezTo>
                      <a:pt x="594" y="18"/>
                      <a:pt x="594" y="18"/>
                      <a:pt x="594" y="18"/>
                    </a:cubicBezTo>
                    <a:lnTo>
                      <a:pt x="626" y="18"/>
                    </a:lnTo>
                    <a:close/>
                    <a:moveTo>
                      <a:pt x="580" y="18"/>
                    </a:moveTo>
                    <a:cubicBezTo>
                      <a:pt x="564" y="60"/>
                      <a:pt x="564" y="60"/>
                      <a:pt x="564" y="60"/>
                    </a:cubicBezTo>
                    <a:cubicBezTo>
                      <a:pt x="548" y="18"/>
                      <a:pt x="548" y="18"/>
                      <a:pt x="548" y="18"/>
                    </a:cubicBezTo>
                    <a:lnTo>
                      <a:pt x="580" y="18"/>
                    </a:lnTo>
                    <a:close/>
                    <a:moveTo>
                      <a:pt x="534" y="18"/>
                    </a:moveTo>
                    <a:cubicBezTo>
                      <a:pt x="517" y="60"/>
                      <a:pt x="517" y="60"/>
                      <a:pt x="517" y="60"/>
                    </a:cubicBezTo>
                    <a:cubicBezTo>
                      <a:pt x="501" y="18"/>
                      <a:pt x="501" y="18"/>
                      <a:pt x="501" y="18"/>
                    </a:cubicBezTo>
                    <a:lnTo>
                      <a:pt x="534" y="18"/>
                    </a:lnTo>
                    <a:close/>
                    <a:moveTo>
                      <a:pt x="487" y="18"/>
                    </a:moveTo>
                    <a:cubicBezTo>
                      <a:pt x="471" y="60"/>
                      <a:pt x="471" y="60"/>
                      <a:pt x="471" y="60"/>
                    </a:cubicBezTo>
                    <a:cubicBezTo>
                      <a:pt x="455" y="18"/>
                      <a:pt x="455" y="18"/>
                      <a:pt x="455" y="18"/>
                    </a:cubicBezTo>
                    <a:lnTo>
                      <a:pt x="487" y="18"/>
                    </a:lnTo>
                    <a:close/>
                    <a:moveTo>
                      <a:pt x="441" y="18"/>
                    </a:moveTo>
                    <a:cubicBezTo>
                      <a:pt x="424" y="61"/>
                      <a:pt x="424" y="61"/>
                      <a:pt x="424" y="61"/>
                    </a:cubicBezTo>
                    <a:cubicBezTo>
                      <a:pt x="408" y="18"/>
                      <a:pt x="408" y="18"/>
                      <a:pt x="408" y="18"/>
                    </a:cubicBezTo>
                    <a:lnTo>
                      <a:pt x="441" y="18"/>
                    </a:lnTo>
                    <a:close/>
                    <a:moveTo>
                      <a:pt x="394" y="18"/>
                    </a:moveTo>
                    <a:cubicBezTo>
                      <a:pt x="378" y="61"/>
                      <a:pt x="378" y="61"/>
                      <a:pt x="378" y="61"/>
                    </a:cubicBezTo>
                    <a:cubicBezTo>
                      <a:pt x="362" y="18"/>
                      <a:pt x="362" y="18"/>
                      <a:pt x="362" y="18"/>
                    </a:cubicBezTo>
                    <a:lnTo>
                      <a:pt x="394" y="18"/>
                    </a:lnTo>
                    <a:close/>
                    <a:moveTo>
                      <a:pt x="348" y="18"/>
                    </a:moveTo>
                    <a:cubicBezTo>
                      <a:pt x="332" y="61"/>
                      <a:pt x="332" y="61"/>
                      <a:pt x="332" y="61"/>
                    </a:cubicBezTo>
                    <a:cubicBezTo>
                      <a:pt x="315" y="18"/>
                      <a:pt x="315" y="18"/>
                      <a:pt x="315" y="18"/>
                    </a:cubicBezTo>
                    <a:lnTo>
                      <a:pt x="348" y="18"/>
                    </a:lnTo>
                    <a:close/>
                    <a:moveTo>
                      <a:pt x="302" y="18"/>
                    </a:moveTo>
                    <a:cubicBezTo>
                      <a:pt x="285" y="61"/>
                      <a:pt x="285" y="61"/>
                      <a:pt x="285" y="61"/>
                    </a:cubicBezTo>
                    <a:cubicBezTo>
                      <a:pt x="269" y="18"/>
                      <a:pt x="269" y="18"/>
                      <a:pt x="269" y="18"/>
                    </a:cubicBezTo>
                    <a:lnTo>
                      <a:pt x="302" y="18"/>
                    </a:lnTo>
                    <a:close/>
                    <a:moveTo>
                      <a:pt x="255" y="18"/>
                    </a:moveTo>
                    <a:cubicBezTo>
                      <a:pt x="239" y="61"/>
                      <a:pt x="239" y="61"/>
                      <a:pt x="239" y="61"/>
                    </a:cubicBezTo>
                    <a:cubicBezTo>
                      <a:pt x="223" y="18"/>
                      <a:pt x="223" y="18"/>
                      <a:pt x="223" y="18"/>
                    </a:cubicBezTo>
                    <a:lnTo>
                      <a:pt x="255" y="18"/>
                    </a:lnTo>
                    <a:close/>
                    <a:moveTo>
                      <a:pt x="209" y="18"/>
                    </a:moveTo>
                    <a:cubicBezTo>
                      <a:pt x="192" y="61"/>
                      <a:pt x="192" y="61"/>
                      <a:pt x="192" y="61"/>
                    </a:cubicBezTo>
                    <a:cubicBezTo>
                      <a:pt x="176" y="18"/>
                      <a:pt x="176" y="18"/>
                      <a:pt x="176" y="18"/>
                    </a:cubicBezTo>
                    <a:lnTo>
                      <a:pt x="209" y="18"/>
                    </a:lnTo>
                    <a:close/>
                    <a:moveTo>
                      <a:pt x="162" y="18"/>
                    </a:moveTo>
                    <a:cubicBezTo>
                      <a:pt x="146" y="61"/>
                      <a:pt x="146" y="61"/>
                      <a:pt x="146" y="61"/>
                    </a:cubicBezTo>
                    <a:cubicBezTo>
                      <a:pt x="130" y="18"/>
                      <a:pt x="130" y="18"/>
                      <a:pt x="130" y="18"/>
                    </a:cubicBezTo>
                    <a:lnTo>
                      <a:pt x="162" y="18"/>
                    </a:lnTo>
                    <a:close/>
                    <a:moveTo>
                      <a:pt x="116" y="18"/>
                    </a:moveTo>
                    <a:cubicBezTo>
                      <a:pt x="99" y="61"/>
                      <a:pt x="99" y="61"/>
                      <a:pt x="99" y="61"/>
                    </a:cubicBezTo>
                    <a:cubicBezTo>
                      <a:pt x="83" y="18"/>
                      <a:pt x="83" y="18"/>
                      <a:pt x="83" y="18"/>
                    </a:cubicBezTo>
                    <a:lnTo>
                      <a:pt x="116" y="18"/>
                    </a:lnTo>
                    <a:close/>
                    <a:moveTo>
                      <a:pt x="70" y="18"/>
                    </a:moveTo>
                    <a:cubicBezTo>
                      <a:pt x="53" y="61"/>
                      <a:pt x="53" y="61"/>
                      <a:pt x="53" y="61"/>
                    </a:cubicBezTo>
                    <a:cubicBezTo>
                      <a:pt x="37" y="18"/>
                      <a:pt x="37" y="18"/>
                      <a:pt x="37" y="18"/>
                    </a:cubicBezTo>
                    <a:lnTo>
                      <a:pt x="70" y="18"/>
                    </a:lnTo>
                    <a:close/>
                    <a:moveTo>
                      <a:pt x="13" y="62"/>
                    </a:moveTo>
                    <a:cubicBezTo>
                      <a:pt x="30" y="19"/>
                      <a:pt x="30" y="19"/>
                      <a:pt x="30" y="19"/>
                    </a:cubicBezTo>
                    <a:cubicBezTo>
                      <a:pt x="46" y="62"/>
                      <a:pt x="46" y="62"/>
                      <a:pt x="46" y="62"/>
                    </a:cubicBezTo>
                    <a:lnTo>
                      <a:pt x="13" y="62"/>
                    </a:lnTo>
                    <a:close/>
                    <a:moveTo>
                      <a:pt x="60" y="62"/>
                    </a:moveTo>
                    <a:cubicBezTo>
                      <a:pt x="76" y="19"/>
                      <a:pt x="76" y="19"/>
                      <a:pt x="76" y="19"/>
                    </a:cubicBezTo>
                    <a:cubicBezTo>
                      <a:pt x="93" y="62"/>
                      <a:pt x="93" y="62"/>
                      <a:pt x="93" y="62"/>
                    </a:cubicBezTo>
                    <a:lnTo>
                      <a:pt x="60" y="62"/>
                    </a:lnTo>
                    <a:close/>
                    <a:moveTo>
                      <a:pt x="106" y="62"/>
                    </a:moveTo>
                    <a:cubicBezTo>
                      <a:pt x="123" y="19"/>
                      <a:pt x="123" y="19"/>
                      <a:pt x="123" y="19"/>
                    </a:cubicBezTo>
                    <a:cubicBezTo>
                      <a:pt x="139" y="62"/>
                      <a:pt x="139" y="62"/>
                      <a:pt x="139" y="62"/>
                    </a:cubicBezTo>
                    <a:lnTo>
                      <a:pt x="106" y="62"/>
                    </a:lnTo>
                    <a:close/>
                    <a:moveTo>
                      <a:pt x="153" y="62"/>
                    </a:moveTo>
                    <a:cubicBezTo>
                      <a:pt x="169" y="19"/>
                      <a:pt x="169" y="19"/>
                      <a:pt x="169" y="19"/>
                    </a:cubicBezTo>
                    <a:cubicBezTo>
                      <a:pt x="186" y="62"/>
                      <a:pt x="186" y="62"/>
                      <a:pt x="186" y="62"/>
                    </a:cubicBezTo>
                    <a:lnTo>
                      <a:pt x="153" y="62"/>
                    </a:lnTo>
                    <a:close/>
                    <a:moveTo>
                      <a:pt x="199" y="62"/>
                    </a:moveTo>
                    <a:cubicBezTo>
                      <a:pt x="216" y="19"/>
                      <a:pt x="216" y="19"/>
                      <a:pt x="216" y="19"/>
                    </a:cubicBezTo>
                    <a:cubicBezTo>
                      <a:pt x="232" y="62"/>
                      <a:pt x="232" y="62"/>
                      <a:pt x="232" y="62"/>
                    </a:cubicBezTo>
                    <a:lnTo>
                      <a:pt x="199" y="62"/>
                    </a:lnTo>
                    <a:close/>
                    <a:moveTo>
                      <a:pt x="245" y="62"/>
                    </a:moveTo>
                    <a:cubicBezTo>
                      <a:pt x="262" y="19"/>
                      <a:pt x="262" y="19"/>
                      <a:pt x="262" y="19"/>
                    </a:cubicBezTo>
                    <a:cubicBezTo>
                      <a:pt x="279" y="62"/>
                      <a:pt x="279" y="62"/>
                      <a:pt x="279" y="62"/>
                    </a:cubicBezTo>
                    <a:lnTo>
                      <a:pt x="245" y="62"/>
                    </a:lnTo>
                    <a:close/>
                    <a:moveTo>
                      <a:pt x="292" y="62"/>
                    </a:moveTo>
                    <a:cubicBezTo>
                      <a:pt x="309" y="19"/>
                      <a:pt x="309" y="19"/>
                      <a:pt x="309" y="19"/>
                    </a:cubicBezTo>
                    <a:cubicBezTo>
                      <a:pt x="325" y="62"/>
                      <a:pt x="325" y="62"/>
                      <a:pt x="325" y="62"/>
                    </a:cubicBezTo>
                    <a:lnTo>
                      <a:pt x="292" y="62"/>
                    </a:lnTo>
                    <a:close/>
                    <a:moveTo>
                      <a:pt x="338" y="62"/>
                    </a:moveTo>
                    <a:cubicBezTo>
                      <a:pt x="355" y="19"/>
                      <a:pt x="355" y="19"/>
                      <a:pt x="355" y="19"/>
                    </a:cubicBezTo>
                    <a:cubicBezTo>
                      <a:pt x="371" y="62"/>
                      <a:pt x="371" y="62"/>
                      <a:pt x="371" y="62"/>
                    </a:cubicBezTo>
                    <a:lnTo>
                      <a:pt x="338" y="62"/>
                    </a:lnTo>
                    <a:close/>
                    <a:moveTo>
                      <a:pt x="385" y="62"/>
                    </a:moveTo>
                    <a:cubicBezTo>
                      <a:pt x="401" y="19"/>
                      <a:pt x="401" y="19"/>
                      <a:pt x="401" y="19"/>
                    </a:cubicBezTo>
                    <a:cubicBezTo>
                      <a:pt x="418" y="62"/>
                      <a:pt x="418" y="62"/>
                      <a:pt x="418" y="62"/>
                    </a:cubicBezTo>
                    <a:lnTo>
                      <a:pt x="385" y="62"/>
                    </a:lnTo>
                    <a:close/>
                    <a:moveTo>
                      <a:pt x="431" y="62"/>
                    </a:moveTo>
                    <a:cubicBezTo>
                      <a:pt x="448" y="19"/>
                      <a:pt x="448" y="19"/>
                      <a:pt x="448" y="19"/>
                    </a:cubicBezTo>
                    <a:cubicBezTo>
                      <a:pt x="464" y="62"/>
                      <a:pt x="464" y="62"/>
                      <a:pt x="464" y="62"/>
                    </a:cubicBezTo>
                    <a:lnTo>
                      <a:pt x="431" y="62"/>
                    </a:lnTo>
                    <a:close/>
                    <a:moveTo>
                      <a:pt x="477" y="62"/>
                    </a:moveTo>
                    <a:cubicBezTo>
                      <a:pt x="494" y="19"/>
                      <a:pt x="494" y="19"/>
                      <a:pt x="494" y="19"/>
                    </a:cubicBezTo>
                    <a:cubicBezTo>
                      <a:pt x="511" y="62"/>
                      <a:pt x="511" y="62"/>
                      <a:pt x="511" y="62"/>
                    </a:cubicBezTo>
                    <a:lnTo>
                      <a:pt x="477" y="62"/>
                    </a:lnTo>
                    <a:close/>
                    <a:moveTo>
                      <a:pt x="524" y="62"/>
                    </a:moveTo>
                    <a:cubicBezTo>
                      <a:pt x="541" y="19"/>
                      <a:pt x="541" y="19"/>
                      <a:pt x="541" y="19"/>
                    </a:cubicBezTo>
                    <a:cubicBezTo>
                      <a:pt x="557" y="62"/>
                      <a:pt x="557" y="62"/>
                      <a:pt x="557" y="62"/>
                    </a:cubicBezTo>
                    <a:lnTo>
                      <a:pt x="524" y="62"/>
                    </a:lnTo>
                    <a:close/>
                    <a:moveTo>
                      <a:pt x="570" y="62"/>
                    </a:moveTo>
                    <a:cubicBezTo>
                      <a:pt x="587" y="19"/>
                      <a:pt x="587" y="19"/>
                      <a:pt x="587" y="19"/>
                    </a:cubicBezTo>
                    <a:cubicBezTo>
                      <a:pt x="604" y="62"/>
                      <a:pt x="604" y="62"/>
                      <a:pt x="604" y="62"/>
                    </a:cubicBezTo>
                    <a:lnTo>
                      <a:pt x="570" y="62"/>
                    </a:lnTo>
                    <a:close/>
                    <a:moveTo>
                      <a:pt x="647" y="62"/>
                    </a:moveTo>
                    <a:cubicBezTo>
                      <a:pt x="617" y="62"/>
                      <a:pt x="617" y="62"/>
                      <a:pt x="617" y="62"/>
                    </a:cubicBezTo>
                    <a:cubicBezTo>
                      <a:pt x="632" y="21"/>
                      <a:pt x="632" y="21"/>
                      <a:pt x="632" y="21"/>
                    </a:cubicBezTo>
                    <a:cubicBezTo>
                      <a:pt x="647" y="58"/>
                      <a:pt x="647" y="58"/>
                      <a:pt x="647" y="58"/>
                    </a:cubicBezTo>
                    <a:cubicBezTo>
                      <a:pt x="648" y="62"/>
                      <a:pt x="648" y="62"/>
                      <a:pt x="648" y="62"/>
                    </a:cubicBezTo>
                    <a:lnTo>
                      <a:pt x="647" y="62"/>
                    </a:lnTo>
                    <a:close/>
                  </a:path>
                </a:pathLst>
              </a:custGeom>
              <a:solidFill>
                <a:srgbClr val="DA50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2" name="íṥḷídè"/>
              <p:cNvSpPr/>
              <p:nvPr/>
            </p:nvSpPr>
            <p:spPr bwMode="auto">
              <a:xfrm>
                <a:off x="4772" y="2260"/>
                <a:ext cx="49" cy="14"/>
              </a:xfrm>
              <a:custGeom>
                <a:avLst/>
                <a:gdLst>
                  <a:gd name="T0" fmla="*/ 49 w 49"/>
                  <a:gd name="T1" fmla="*/ 0 h 14"/>
                  <a:gd name="T2" fmla="*/ 48 w 49"/>
                  <a:gd name="T3" fmla="*/ 0 h 14"/>
                  <a:gd name="T4" fmla="*/ 47 w 49"/>
                  <a:gd name="T5" fmla="*/ 2 h 14"/>
                  <a:gd name="T6" fmla="*/ 46 w 49"/>
                  <a:gd name="T7" fmla="*/ 0 h 14"/>
                  <a:gd name="T8" fmla="*/ 43 w 49"/>
                  <a:gd name="T9" fmla="*/ 0 h 14"/>
                  <a:gd name="T10" fmla="*/ 6 w 49"/>
                  <a:gd name="T11" fmla="*/ 0 h 14"/>
                  <a:gd name="T12" fmla="*/ 0 w 49"/>
                  <a:gd name="T13" fmla="*/ 0 h 14"/>
                  <a:gd name="T14" fmla="*/ 0 w 49"/>
                  <a:gd name="T15" fmla="*/ 14 h 14"/>
                  <a:gd name="T16" fmla="*/ 6 w 49"/>
                  <a:gd name="T17" fmla="*/ 14 h 14"/>
                  <a:gd name="T18" fmla="*/ 43 w 49"/>
                  <a:gd name="T19" fmla="*/ 14 h 14"/>
                  <a:gd name="T20" fmla="*/ 49 w 49"/>
                  <a:gd name="T21" fmla="*/ 14 h 14"/>
                  <a:gd name="T22" fmla="*/ 49 w 49"/>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4">
                    <a:moveTo>
                      <a:pt x="49" y="0"/>
                    </a:moveTo>
                    <a:lnTo>
                      <a:pt x="48" y="0"/>
                    </a:lnTo>
                    <a:lnTo>
                      <a:pt x="47" y="2"/>
                    </a:lnTo>
                    <a:lnTo>
                      <a:pt x="46" y="0"/>
                    </a:lnTo>
                    <a:lnTo>
                      <a:pt x="43" y="0"/>
                    </a:lnTo>
                    <a:lnTo>
                      <a:pt x="6" y="0"/>
                    </a:lnTo>
                    <a:lnTo>
                      <a:pt x="0" y="0"/>
                    </a:lnTo>
                    <a:lnTo>
                      <a:pt x="0" y="14"/>
                    </a:lnTo>
                    <a:lnTo>
                      <a:pt x="6" y="14"/>
                    </a:lnTo>
                    <a:lnTo>
                      <a:pt x="43" y="14"/>
                    </a:lnTo>
                    <a:lnTo>
                      <a:pt x="49" y="14"/>
                    </a:lnTo>
                    <a:lnTo>
                      <a:pt x="49"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3" name="îṩ1îḍe"/>
              <p:cNvSpPr/>
              <p:nvPr/>
            </p:nvSpPr>
            <p:spPr bwMode="auto">
              <a:xfrm>
                <a:off x="4772" y="2136"/>
                <a:ext cx="49" cy="15"/>
              </a:xfrm>
              <a:custGeom>
                <a:avLst/>
                <a:gdLst>
                  <a:gd name="T0" fmla="*/ 0 w 49"/>
                  <a:gd name="T1" fmla="*/ 6 h 15"/>
                  <a:gd name="T2" fmla="*/ 0 w 49"/>
                  <a:gd name="T3" fmla="*/ 9 h 15"/>
                  <a:gd name="T4" fmla="*/ 0 w 49"/>
                  <a:gd name="T5" fmla="*/ 8 h 15"/>
                  <a:gd name="T6" fmla="*/ 0 w 49"/>
                  <a:gd name="T7" fmla="*/ 6 h 15"/>
                  <a:gd name="T8" fmla="*/ 49 w 49"/>
                  <a:gd name="T9" fmla="*/ 0 h 15"/>
                  <a:gd name="T10" fmla="*/ 43 w 49"/>
                  <a:gd name="T11" fmla="*/ 0 h 15"/>
                  <a:gd name="T12" fmla="*/ 8 w 49"/>
                  <a:gd name="T13" fmla="*/ 0 h 15"/>
                  <a:gd name="T14" fmla="*/ 5 w 49"/>
                  <a:gd name="T15" fmla="*/ 8 h 15"/>
                  <a:gd name="T16" fmla="*/ 8 w 49"/>
                  <a:gd name="T17" fmla="*/ 15 h 15"/>
                  <a:gd name="T18" fmla="*/ 43 w 49"/>
                  <a:gd name="T19" fmla="*/ 15 h 15"/>
                  <a:gd name="T20" fmla="*/ 49 w 49"/>
                  <a:gd name="T21" fmla="*/ 15 h 15"/>
                  <a:gd name="T22" fmla="*/ 49 w 4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5">
                    <a:moveTo>
                      <a:pt x="0" y="6"/>
                    </a:moveTo>
                    <a:lnTo>
                      <a:pt x="0" y="9"/>
                    </a:lnTo>
                    <a:lnTo>
                      <a:pt x="0" y="8"/>
                    </a:lnTo>
                    <a:lnTo>
                      <a:pt x="0" y="6"/>
                    </a:lnTo>
                    <a:close/>
                    <a:moveTo>
                      <a:pt x="49" y="0"/>
                    </a:moveTo>
                    <a:lnTo>
                      <a:pt x="43" y="0"/>
                    </a:lnTo>
                    <a:lnTo>
                      <a:pt x="8" y="0"/>
                    </a:lnTo>
                    <a:lnTo>
                      <a:pt x="5" y="8"/>
                    </a:lnTo>
                    <a:lnTo>
                      <a:pt x="8" y="15"/>
                    </a:lnTo>
                    <a:lnTo>
                      <a:pt x="43" y="15"/>
                    </a:lnTo>
                    <a:lnTo>
                      <a:pt x="49" y="15"/>
                    </a:lnTo>
                    <a:lnTo>
                      <a:pt x="49"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4" name="íš1ïdé"/>
              <p:cNvSpPr/>
              <p:nvPr/>
            </p:nvSpPr>
            <p:spPr bwMode="auto">
              <a:xfrm>
                <a:off x="4772" y="2014"/>
                <a:ext cx="49" cy="15"/>
              </a:xfrm>
              <a:custGeom>
                <a:avLst/>
                <a:gdLst>
                  <a:gd name="T0" fmla="*/ 43 w 49"/>
                  <a:gd name="T1" fmla="*/ 0 h 15"/>
                  <a:gd name="T2" fmla="*/ 43 w 49"/>
                  <a:gd name="T3" fmla="*/ 0 h 15"/>
                  <a:gd name="T4" fmla="*/ 6 w 49"/>
                  <a:gd name="T5" fmla="*/ 0 h 15"/>
                  <a:gd name="T6" fmla="*/ 0 w 49"/>
                  <a:gd name="T7" fmla="*/ 0 h 15"/>
                  <a:gd name="T8" fmla="*/ 0 w 49"/>
                  <a:gd name="T9" fmla="*/ 15 h 15"/>
                  <a:gd name="T10" fmla="*/ 6 w 49"/>
                  <a:gd name="T11" fmla="*/ 15 h 15"/>
                  <a:gd name="T12" fmla="*/ 43 w 49"/>
                  <a:gd name="T13" fmla="*/ 15 h 15"/>
                  <a:gd name="T14" fmla="*/ 46 w 49"/>
                  <a:gd name="T15" fmla="*/ 15 h 15"/>
                  <a:gd name="T16" fmla="*/ 47 w 49"/>
                  <a:gd name="T17" fmla="*/ 11 h 15"/>
                  <a:gd name="T18" fmla="*/ 48 w 49"/>
                  <a:gd name="T19" fmla="*/ 15 h 15"/>
                  <a:gd name="T20" fmla="*/ 49 w 49"/>
                  <a:gd name="T21" fmla="*/ 15 h 15"/>
                  <a:gd name="T22" fmla="*/ 49 w 49"/>
                  <a:gd name="T23" fmla="*/ 2 h 15"/>
                  <a:gd name="T24" fmla="*/ 47 w 49"/>
                  <a:gd name="T25" fmla="*/ 7 h 15"/>
                  <a:gd name="T26" fmla="*/ 43 w 49"/>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15">
                    <a:moveTo>
                      <a:pt x="43" y="0"/>
                    </a:moveTo>
                    <a:lnTo>
                      <a:pt x="43" y="0"/>
                    </a:lnTo>
                    <a:lnTo>
                      <a:pt x="6" y="0"/>
                    </a:lnTo>
                    <a:lnTo>
                      <a:pt x="0" y="0"/>
                    </a:lnTo>
                    <a:lnTo>
                      <a:pt x="0" y="15"/>
                    </a:lnTo>
                    <a:lnTo>
                      <a:pt x="6" y="15"/>
                    </a:lnTo>
                    <a:lnTo>
                      <a:pt x="43" y="15"/>
                    </a:lnTo>
                    <a:lnTo>
                      <a:pt x="46" y="15"/>
                    </a:lnTo>
                    <a:lnTo>
                      <a:pt x="47" y="11"/>
                    </a:lnTo>
                    <a:lnTo>
                      <a:pt x="48" y="15"/>
                    </a:lnTo>
                    <a:lnTo>
                      <a:pt x="49" y="15"/>
                    </a:lnTo>
                    <a:lnTo>
                      <a:pt x="49" y="2"/>
                    </a:lnTo>
                    <a:lnTo>
                      <a:pt x="47" y="7"/>
                    </a:lnTo>
                    <a:lnTo>
                      <a:pt x="43"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5" name="ïṧḷiḓê"/>
              <p:cNvSpPr/>
              <p:nvPr/>
            </p:nvSpPr>
            <p:spPr bwMode="auto">
              <a:xfrm>
                <a:off x="4772" y="1892"/>
                <a:ext cx="49" cy="13"/>
              </a:xfrm>
              <a:custGeom>
                <a:avLst/>
                <a:gdLst>
                  <a:gd name="T0" fmla="*/ 0 w 49"/>
                  <a:gd name="T1" fmla="*/ 2 h 13"/>
                  <a:gd name="T2" fmla="*/ 0 w 49"/>
                  <a:gd name="T3" fmla="*/ 12 h 13"/>
                  <a:gd name="T4" fmla="*/ 2 w 49"/>
                  <a:gd name="T5" fmla="*/ 7 h 13"/>
                  <a:gd name="T6" fmla="*/ 0 w 49"/>
                  <a:gd name="T7" fmla="*/ 2 h 13"/>
                  <a:gd name="T8" fmla="*/ 49 w 49"/>
                  <a:gd name="T9" fmla="*/ 0 h 13"/>
                  <a:gd name="T10" fmla="*/ 43 w 49"/>
                  <a:gd name="T11" fmla="*/ 0 h 13"/>
                  <a:gd name="T12" fmla="*/ 7 w 49"/>
                  <a:gd name="T13" fmla="*/ 0 h 13"/>
                  <a:gd name="T14" fmla="*/ 3 w 49"/>
                  <a:gd name="T15" fmla="*/ 7 h 13"/>
                  <a:gd name="T16" fmla="*/ 7 w 49"/>
                  <a:gd name="T17" fmla="*/ 13 h 13"/>
                  <a:gd name="T18" fmla="*/ 43 w 49"/>
                  <a:gd name="T19" fmla="*/ 13 h 13"/>
                  <a:gd name="T20" fmla="*/ 49 w 49"/>
                  <a:gd name="T21" fmla="*/ 13 h 13"/>
                  <a:gd name="T22" fmla="*/ 49 w 49"/>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3">
                    <a:moveTo>
                      <a:pt x="0" y="2"/>
                    </a:moveTo>
                    <a:lnTo>
                      <a:pt x="0" y="12"/>
                    </a:lnTo>
                    <a:lnTo>
                      <a:pt x="2" y="7"/>
                    </a:lnTo>
                    <a:lnTo>
                      <a:pt x="0" y="2"/>
                    </a:lnTo>
                    <a:close/>
                    <a:moveTo>
                      <a:pt x="49" y="0"/>
                    </a:moveTo>
                    <a:lnTo>
                      <a:pt x="43" y="0"/>
                    </a:lnTo>
                    <a:lnTo>
                      <a:pt x="7" y="0"/>
                    </a:lnTo>
                    <a:lnTo>
                      <a:pt x="3" y="7"/>
                    </a:lnTo>
                    <a:lnTo>
                      <a:pt x="7" y="13"/>
                    </a:lnTo>
                    <a:lnTo>
                      <a:pt x="43" y="13"/>
                    </a:lnTo>
                    <a:lnTo>
                      <a:pt x="49" y="13"/>
                    </a:lnTo>
                    <a:lnTo>
                      <a:pt x="49"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6" name="išļîḑê"/>
              <p:cNvSpPr/>
              <p:nvPr/>
            </p:nvSpPr>
            <p:spPr bwMode="auto">
              <a:xfrm>
                <a:off x="4772" y="1769"/>
                <a:ext cx="49" cy="14"/>
              </a:xfrm>
              <a:custGeom>
                <a:avLst/>
                <a:gdLst>
                  <a:gd name="T0" fmla="*/ 49 w 49"/>
                  <a:gd name="T1" fmla="*/ 7 h 14"/>
                  <a:gd name="T2" fmla="*/ 48 w 49"/>
                  <a:gd name="T3" fmla="*/ 10 h 14"/>
                  <a:gd name="T4" fmla="*/ 49 w 49"/>
                  <a:gd name="T5" fmla="*/ 13 h 14"/>
                  <a:gd name="T6" fmla="*/ 49 w 49"/>
                  <a:gd name="T7" fmla="*/ 7 h 14"/>
                  <a:gd name="T8" fmla="*/ 41 w 49"/>
                  <a:gd name="T9" fmla="*/ 0 h 14"/>
                  <a:gd name="T10" fmla="*/ 6 w 49"/>
                  <a:gd name="T11" fmla="*/ 0 h 14"/>
                  <a:gd name="T12" fmla="*/ 0 w 49"/>
                  <a:gd name="T13" fmla="*/ 0 h 14"/>
                  <a:gd name="T14" fmla="*/ 0 w 49"/>
                  <a:gd name="T15" fmla="*/ 14 h 14"/>
                  <a:gd name="T16" fmla="*/ 6 w 49"/>
                  <a:gd name="T17" fmla="*/ 14 h 14"/>
                  <a:gd name="T18" fmla="*/ 43 w 49"/>
                  <a:gd name="T19" fmla="*/ 14 h 14"/>
                  <a:gd name="T20" fmla="*/ 45 w 49"/>
                  <a:gd name="T21" fmla="*/ 14 h 14"/>
                  <a:gd name="T22" fmla="*/ 46 w 49"/>
                  <a:gd name="T23" fmla="*/ 10 h 14"/>
                  <a:gd name="T24" fmla="*/ 41 w 49"/>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4">
                    <a:moveTo>
                      <a:pt x="49" y="7"/>
                    </a:moveTo>
                    <a:lnTo>
                      <a:pt x="48" y="10"/>
                    </a:lnTo>
                    <a:lnTo>
                      <a:pt x="49" y="13"/>
                    </a:lnTo>
                    <a:lnTo>
                      <a:pt x="49" y="7"/>
                    </a:lnTo>
                    <a:close/>
                    <a:moveTo>
                      <a:pt x="41" y="0"/>
                    </a:moveTo>
                    <a:lnTo>
                      <a:pt x="6" y="0"/>
                    </a:lnTo>
                    <a:lnTo>
                      <a:pt x="0" y="0"/>
                    </a:lnTo>
                    <a:lnTo>
                      <a:pt x="0" y="14"/>
                    </a:lnTo>
                    <a:lnTo>
                      <a:pt x="6" y="14"/>
                    </a:lnTo>
                    <a:lnTo>
                      <a:pt x="43" y="14"/>
                    </a:lnTo>
                    <a:lnTo>
                      <a:pt x="45" y="14"/>
                    </a:lnTo>
                    <a:lnTo>
                      <a:pt x="46" y="10"/>
                    </a:lnTo>
                    <a:lnTo>
                      <a:pt x="41"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7" name="ïṧ1ïďé"/>
              <p:cNvSpPr/>
              <p:nvPr/>
            </p:nvSpPr>
            <p:spPr bwMode="auto">
              <a:xfrm>
                <a:off x="4772" y="1646"/>
                <a:ext cx="49" cy="14"/>
              </a:xfrm>
              <a:custGeom>
                <a:avLst/>
                <a:gdLst>
                  <a:gd name="T0" fmla="*/ 49 w 49"/>
                  <a:gd name="T1" fmla="*/ 0 h 14"/>
                  <a:gd name="T2" fmla="*/ 43 w 49"/>
                  <a:gd name="T3" fmla="*/ 0 h 14"/>
                  <a:gd name="T4" fmla="*/ 7 w 49"/>
                  <a:gd name="T5" fmla="*/ 0 h 14"/>
                  <a:gd name="T6" fmla="*/ 3 w 49"/>
                  <a:gd name="T7" fmla="*/ 8 h 14"/>
                  <a:gd name="T8" fmla="*/ 0 w 49"/>
                  <a:gd name="T9" fmla="*/ 2 h 14"/>
                  <a:gd name="T10" fmla="*/ 0 w 49"/>
                  <a:gd name="T11" fmla="*/ 14 h 14"/>
                  <a:gd name="T12" fmla="*/ 2 w 49"/>
                  <a:gd name="T13" fmla="*/ 14 h 14"/>
                  <a:gd name="T14" fmla="*/ 3 w 49"/>
                  <a:gd name="T15" fmla="*/ 12 h 14"/>
                  <a:gd name="T16" fmla="*/ 3 w 49"/>
                  <a:gd name="T17" fmla="*/ 14 h 14"/>
                  <a:gd name="T18" fmla="*/ 6 w 49"/>
                  <a:gd name="T19" fmla="*/ 14 h 14"/>
                  <a:gd name="T20" fmla="*/ 43 w 49"/>
                  <a:gd name="T21" fmla="*/ 14 h 14"/>
                  <a:gd name="T22" fmla="*/ 49 w 49"/>
                  <a:gd name="T23" fmla="*/ 14 h 14"/>
                  <a:gd name="T24" fmla="*/ 49 w 49"/>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4">
                    <a:moveTo>
                      <a:pt x="49" y="0"/>
                    </a:moveTo>
                    <a:lnTo>
                      <a:pt x="43" y="0"/>
                    </a:lnTo>
                    <a:lnTo>
                      <a:pt x="7" y="0"/>
                    </a:lnTo>
                    <a:lnTo>
                      <a:pt x="3" y="8"/>
                    </a:lnTo>
                    <a:lnTo>
                      <a:pt x="0" y="2"/>
                    </a:lnTo>
                    <a:lnTo>
                      <a:pt x="0" y="14"/>
                    </a:lnTo>
                    <a:lnTo>
                      <a:pt x="2" y="14"/>
                    </a:lnTo>
                    <a:lnTo>
                      <a:pt x="3" y="12"/>
                    </a:lnTo>
                    <a:lnTo>
                      <a:pt x="3" y="14"/>
                    </a:lnTo>
                    <a:lnTo>
                      <a:pt x="6" y="14"/>
                    </a:lnTo>
                    <a:lnTo>
                      <a:pt x="43" y="14"/>
                    </a:lnTo>
                    <a:lnTo>
                      <a:pt x="49" y="14"/>
                    </a:lnTo>
                    <a:lnTo>
                      <a:pt x="49"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8" name="íṥ1ïḑè"/>
              <p:cNvSpPr/>
              <p:nvPr/>
            </p:nvSpPr>
            <p:spPr bwMode="auto">
              <a:xfrm>
                <a:off x="4772" y="1523"/>
                <a:ext cx="49" cy="15"/>
              </a:xfrm>
              <a:custGeom>
                <a:avLst/>
                <a:gdLst>
                  <a:gd name="T0" fmla="*/ 49 w 49"/>
                  <a:gd name="T1" fmla="*/ 6 h 15"/>
                  <a:gd name="T2" fmla="*/ 47 w 49"/>
                  <a:gd name="T3" fmla="*/ 9 h 15"/>
                  <a:gd name="T4" fmla="*/ 49 w 49"/>
                  <a:gd name="T5" fmla="*/ 12 h 15"/>
                  <a:gd name="T6" fmla="*/ 49 w 49"/>
                  <a:gd name="T7" fmla="*/ 6 h 15"/>
                  <a:gd name="T8" fmla="*/ 42 w 49"/>
                  <a:gd name="T9" fmla="*/ 0 h 15"/>
                  <a:gd name="T10" fmla="*/ 6 w 49"/>
                  <a:gd name="T11" fmla="*/ 0 h 15"/>
                  <a:gd name="T12" fmla="*/ 0 w 49"/>
                  <a:gd name="T13" fmla="*/ 0 h 15"/>
                  <a:gd name="T14" fmla="*/ 0 w 49"/>
                  <a:gd name="T15" fmla="*/ 15 h 15"/>
                  <a:gd name="T16" fmla="*/ 6 w 49"/>
                  <a:gd name="T17" fmla="*/ 15 h 15"/>
                  <a:gd name="T18" fmla="*/ 43 w 49"/>
                  <a:gd name="T19" fmla="*/ 15 h 15"/>
                  <a:gd name="T20" fmla="*/ 43 w 49"/>
                  <a:gd name="T21" fmla="*/ 15 h 15"/>
                  <a:gd name="T22" fmla="*/ 46 w 49"/>
                  <a:gd name="T23" fmla="*/ 9 h 15"/>
                  <a:gd name="T24" fmla="*/ 42 w 49"/>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5">
                    <a:moveTo>
                      <a:pt x="49" y="6"/>
                    </a:moveTo>
                    <a:lnTo>
                      <a:pt x="47" y="9"/>
                    </a:lnTo>
                    <a:lnTo>
                      <a:pt x="49" y="12"/>
                    </a:lnTo>
                    <a:lnTo>
                      <a:pt x="49" y="6"/>
                    </a:lnTo>
                    <a:close/>
                    <a:moveTo>
                      <a:pt x="42" y="0"/>
                    </a:moveTo>
                    <a:lnTo>
                      <a:pt x="6" y="0"/>
                    </a:lnTo>
                    <a:lnTo>
                      <a:pt x="0" y="0"/>
                    </a:lnTo>
                    <a:lnTo>
                      <a:pt x="0" y="15"/>
                    </a:lnTo>
                    <a:lnTo>
                      <a:pt x="6" y="15"/>
                    </a:lnTo>
                    <a:lnTo>
                      <a:pt x="43" y="15"/>
                    </a:lnTo>
                    <a:lnTo>
                      <a:pt x="43" y="15"/>
                    </a:lnTo>
                    <a:lnTo>
                      <a:pt x="46" y="9"/>
                    </a:lnTo>
                    <a:lnTo>
                      <a:pt x="42"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9" name="iṣliḍe"/>
              <p:cNvSpPr/>
              <p:nvPr/>
            </p:nvSpPr>
            <p:spPr bwMode="auto">
              <a:xfrm>
                <a:off x="4772" y="1401"/>
                <a:ext cx="49" cy="13"/>
              </a:xfrm>
              <a:custGeom>
                <a:avLst/>
                <a:gdLst>
                  <a:gd name="T0" fmla="*/ 49 w 49"/>
                  <a:gd name="T1" fmla="*/ 0 h 13"/>
                  <a:gd name="T2" fmla="*/ 43 w 49"/>
                  <a:gd name="T3" fmla="*/ 0 h 13"/>
                  <a:gd name="T4" fmla="*/ 7 w 49"/>
                  <a:gd name="T5" fmla="*/ 0 h 13"/>
                  <a:gd name="T6" fmla="*/ 3 w 49"/>
                  <a:gd name="T7" fmla="*/ 8 h 13"/>
                  <a:gd name="T8" fmla="*/ 0 w 49"/>
                  <a:gd name="T9" fmla="*/ 1 h 13"/>
                  <a:gd name="T10" fmla="*/ 0 w 49"/>
                  <a:gd name="T11" fmla="*/ 13 h 13"/>
                  <a:gd name="T12" fmla="*/ 0 w 49"/>
                  <a:gd name="T13" fmla="*/ 13 h 13"/>
                  <a:gd name="T14" fmla="*/ 3 w 49"/>
                  <a:gd name="T15" fmla="*/ 9 h 13"/>
                  <a:gd name="T16" fmla="*/ 6 w 49"/>
                  <a:gd name="T17" fmla="*/ 13 h 13"/>
                  <a:gd name="T18" fmla="*/ 6 w 49"/>
                  <a:gd name="T19" fmla="*/ 13 h 13"/>
                  <a:gd name="T20" fmla="*/ 43 w 49"/>
                  <a:gd name="T21" fmla="*/ 13 h 13"/>
                  <a:gd name="T22" fmla="*/ 49 w 49"/>
                  <a:gd name="T23" fmla="*/ 13 h 13"/>
                  <a:gd name="T24" fmla="*/ 49 w 49"/>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3">
                    <a:moveTo>
                      <a:pt x="49" y="0"/>
                    </a:moveTo>
                    <a:lnTo>
                      <a:pt x="43" y="0"/>
                    </a:lnTo>
                    <a:lnTo>
                      <a:pt x="7" y="0"/>
                    </a:lnTo>
                    <a:lnTo>
                      <a:pt x="3" y="8"/>
                    </a:lnTo>
                    <a:lnTo>
                      <a:pt x="0" y="1"/>
                    </a:lnTo>
                    <a:lnTo>
                      <a:pt x="0" y="13"/>
                    </a:lnTo>
                    <a:lnTo>
                      <a:pt x="0" y="13"/>
                    </a:lnTo>
                    <a:lnTo>
                      <a:pt x="3" y="9"/>
                    </a:lnTo>
                    <a:lnTo>
                      <a:pt x="6" y="13"/>
                    </a:lnTo>
                    <a:lnTo>
                      <a:pt x="6" y="13"/>
                    </a:lnTo>
                    <a:lnTo>
                      <a:pt x="43" y="13"/>
                    </a:lnTo>
                    <a:lnTo>
                      <a:pt x="49" y="13"/>
                    </a:lnTo>
                    <a:lnTo>
                      <a:pt x="49"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0" name="îṩľîďé"/>
              <p:cNvSpPr/>
              <p:nvPr/>
            </p:nvSpPr>
            <p:spPr bwMode="auto">
              <a:xfrm>
                <a:off x="4772" y="1277"/>
                <a:ext cx="49" cy="15"/>
              </a:xfrm>
              <a:custGeom>
                <a:avLst/>
                <a:gdLst>
                  <a:gd name="T0" fmla="*/ 43 w 49"/>
                  <a:gd name="T1" fmla="*/ 0 h 15"/>
                  <a:gd name="T2" fmla="*/ 43 w 49"/>
                  <a:gd name="T3" fmla="*/ 0 h 15"/>
                  <a:gd name="T4" fmla="*/ 6 w 49"/>
                  <a:gd name="T5" fmla="*/ 0 h 15"/>
                  <a:gd name="T6" fmla="*/ 0 w 49"/>
                  <a:gd name="T7" fmla="*/ 0 h 15"/>
                  <a:gd name="T8" fmla="*/ 0 w 49"/>
                  <a:gd name="T9" fmla="*/ 15 h 15"/>
                  <a:gd name="T10" fmla="*/ 6 w 49"/>
                  <a:gd name="T11" fmla="*/ 15 h 15"/>
                  <a:gd name="T12" fmla="*/ 43 w 49"/>
                  <a:gd name="T13" fmla="*/ 15 h 15"/>
                  <a:gd name="T14" fmla="*/ 43 w 49"/>
                  <a:gd name="T15" fmla="*/ 15 h 15"/>
                  <a:gd name="T16" fmla="*/ 47 w 49"/>
                  <a:gd name="T17" fmla="*/ 8 h 15"/>
                  <a:gd name="T18" fmla="*/ 49 w 49"/>
                  <a:gd name="T19" fmla="*/ 13 h 15"/>
                  <a:gd name="T20" fmla="*/ 49 w 49"/>
                  <a:gd name="T21" fmla="*/ 2 h 15"/>
                  <a:gd name="T22" fmla="*/ 47 w 49"/>
                  <a:gd name="T23" fmla="*/ 7 h 15"/>
                  <a:gd name="T24" fmla="*/ 43 w 49"/>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5">
                    <a:moveTo>
                      <a:pt x="43" y="0"/>
                    </a:moveTo>
                    <a:lnTo>
                      <a:pt x="43" y="0"/>
                    </a:lnTo>
                    <a:lnTo>
                      <a:pt x="6" y="0"/>
                    </a:lnTo>
                    <a:lnTo>
                      <a:pt x="0" y="0"/>
                    </a:lnTo>
                    <a:lnTo>
                      <a:pt x="0" y="15"/>
                    </a:lnTo>
                    <a:lnTo>
                      <a:pt x="6" y="15"/>
                    </a:lnTo>
                    <a:lnTo>
                      <a:pt x="43" y="15"/>
                    </a:lnTo>
                    <a:lnTo>
                      <a:pt x="43" y="15"/>
                    </a:lnTo>
                    <a:lnTo>
                      <a:pt x="47" y="8"/>
                    </a:lnTo>
                    <a:lnTo>
                      <a:pt x="49" y="13"/>
                    </a:lnTo>
                    <a:lnTo>
                      <a:pt x="49" y="2"/>
                    </a:lnTo>
                    <a:lnTo>
                      <a:pt x="47" y="7"/>
                    </a:lnTo>
                    <a:lnTo>
                      <a:pt x="43"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1" name="ï$ḻïḍe"/>
              <p:cNvSpPr/>
              <p:nvPr/>
            </p:nvSpPr>
            <p:spPr bwMode="auto">
              <a:xfrm>
                <a:off x="4772" y="1155"/>
                <a:ext cx="49" cy="15"/>
              </a:xfrm>
              <a:custGeom>
                <a:avLst/>
                <a:gdLst>
                  <a:gd name="T0" fmla="*/ 0 w 49"/>
                  <a:gd name="T1" fmla="*/ 5 h 15"/>
                  <a:gd name="T2" fmla="*/ 0 w 49"/>
                  <a:gd name="T3" fmla="*/ 11 h 15"/>
                  <a:gd name="T4" fmla="*/ 1 w 49"/>
                  <a:gd name="T5" fmla="*/ 8 h 15"/>
                  <a:gd name="T6" fmla="*/ 0 w 49"/>
                  <a:gd name="T7" fmla="*/ 5 h 15"/>
                  <a:gd name="T8" fmla="*/ 49 w 49"/>
                  <a:gd name="T9" fmla="*/ 0 h 15"/>
                  <a:gd name="T10" fmla="*/ 43 w 49"/>
                  <a:gd name="T11" fmla="*/ 0 h 15"/>
                  <a:gd name="T12" fmla="*/ 8 w 49"/>
                  <a:gd name="T13" fmla="*/ 0 h 15"/>
                  <a:gd name="T14" fmla="*/ 5 w 49"/>
                  <a:gd name="T15" fmla="*/ 8 h 15"/>
                  <a:gd name="T16" fmla="*/ 7 w 49"/>
                  <a:gd name="T17" fmla="*/ 15 h 15"/>
                  <a:gd name="T18" fmla="*/ 43 w 49"/>
                  <a:gd name="T19" fmla="*/ 15 h 15"/>
                  <a:gd name="T20" fmla="*/ 49 w 49"/>
                  <a:gd name="T21" fmla="*/ 15 h 15"/>
                  <a:gd name="T22" fmla="*/ 49 w 4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5">
                    <a:moveTo>
                      <a:pt x="0" y="5"/>
                    </a:moveTo>
                    <a:lnTo>
                      <a:pt x="0" y="11"/>
                    </a:lnTo>
                    <a:lnTo>
                      <a:pt x="1" y="8"/>
                    </a:lnTo>
                    <a:lnTo>
                      <a:pt x="0" y="5"/>
                    </a:lnTo>
                    <a:close/>
                    <a:moveTo>
                      <a:pt x="49" y="0"/>
                    </a:moveTo>
                    <a:lnTo>
                      <a:pt x="43" y="0"/>
                    </a:lnTo>
                    <a:lnTo>
                      <a:pt x="8" y="0"/>
                    </a:lnTo>
                    <a:lnTo>
                      <a:pt x="5" y="8"/>
                    </a:lnTo>
                    <a:lnTo>
                      <a:pt x="7" y="15"/>
                    </a:lnTo>
                    <a:lnTo>
                      <a:pt x="43" y="15"/>
                    </a:lnTo>
                    <a:lnTo>
                      <a:pt x="49" y="15"/>
                    </a:lnTo>
                    <a:lnTo>
                      <a:pt x="49"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2" name="îSḻiḓé"/>
              <p:cNvSpPr/>
              <p:nvPr/>
            </p:nvSpPr>
            <p:spPr bwMode="auto">
              <a:xfrm>
                <a:off x="4772" y="1155"/>
                <a:ext cx="49" cy="15"/>
              </a:xfrm>
              <a:custGeom>
                <a:avLst/>
                <a:gdLst>
                  <a:gd name="T0" fmla="*/ 0 w 49"/>
                  <a:gd name="T1" fmla="*/ 5 h 15"/>
                  <a:gd name="T2" fmla="*/ 0 w 49"/>
                  <a:gd name="T3" fmla="*/ 11 h 15"/>
                  <a:gd name="T4" fmla="*/ 1 w 49"/>
                  <a:gd name="T5" fmla="*/ 8 h 15"/>
                  <a:gd name="T6" fmla="*/ 0 w 49"/>
                  <a:gd name="T7" fmla="*/ 5 h 15"/>
                  <a:gd name="T8" fmla="*/ 49 w 49"/>
                  <a:gd name="T9" fmla="*/ 0 h 15"/>
                  <a:gd name="T10" fmla="*/ 43 w 49"/>
                  <a:gd name="T11" fmla="*/ 0 h 15"/>
                  <a:gd name="T12" fmla="*/ 8 w 49"/>
                  <a:gd name="T13" fmla="*/ 0 h 15"/>
                  <a:gd name="T14" fmla="*/ 5 w 49"/>
                  <a:gd name="T15" fmla="*/ 8 h 15"/>
                  <a:gd name="T16" fmla="*/ 7 w 49"/>
                  <a:gd name="T17" fmla="*/ 15 h 15"/>
                  <a:gd name="T18" fmla="*/ 43 w 49"/>
                  <a:gd name="T19" fmla="*/ 15 h 15"/>
                  <a:gd name="T20" fmla="*/ 49 w 49"/>
                  <a:gd name="T21" fmla="*/ 15 h 15"/>
                  <a:gd name="T22" fmla="*/ 49 w 4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5">
                    <a:moveTo>
                      <a:pt x="0" y="5"/>
                    </a:moveTo>
                    <a:lnTo>
                      <a:pt x="0" y="11"/>
                    </a:lnTo>
                    <a:lnTo>
                      <a:pt x="1" y="8"/>
                    </a:lnTo>
                    <a:lnTo>
                      <a:pt x="0" y="5"/>
                    </a:lnTo>
                    <a:moveTo>
                      <a:pt x="49" y="0"/>
                    </a:moveTo>
                    <a:lnTo>
                      <a:pt x="43" y="0"/>
                    </a:lnTo>
                    <a:lnTo>
                      <a:pt x="8" y="0"/>
                    </a:lnTo>
                    <a:lnTo>
                      <a:pt x="5" y="8"/>
                    </a:lnTo>
                    <a:lnTo>
                      <a:pt x="7" y="15"/>
                    </a:lnTo>
                    <a:lnTo>
                      <a:pt x="43" y="15"/>
                    </a:lnTo>
                    <a:lnTo>
                      <a:pt x="49" y="15"/>
                    </a:lnTo>
                    <a:lnTo>
                      <a:pt x="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3" name="iŝḻîḑè"/>
              <p:cNvSpPr/>
              <p:nvPr/>
            </p:nvSpPr>
            <p:spPr bwMode="auto">
              <a:xfrm>
                <a:off x="4772" y="1032"/>
                <a:ext cx="49" cy="14"/>
              </a:xfrm>
              <a:custGeom>
                <a:avLst/>
                <a:gdLst>
                  <a:gd name="T0" fmla="*/ 49 w 49"/>
                  <a:gd name="T1" fmla="*/ 0 h 14"/>
                  <a:gd name="T2" fmla="*/ 0 w 49"/>
                  <a:gd name="T3" fmla="*/ 0 h 14"/>
                  <a:gd name="T4" fmla="*/ 0 w 49"/>
                  <a:gd name="T5" fmla="*/ 0 h 14"/>
                  <a:gd name="T6" fmla="*/ 0 w 49"/>
                  <a:gd name="T7" fmla="*/ 12 h 14"/>
                  <a:gd name="T8" fmla="*/ 0 w 49"/>
                  <a:gd name="T9" fmla="*/ 14 h 14"/>
                  <a:gd name="T10" fmla="*/ 45 w 49"/>
                  <a:gd name="T11" fmla="*/ 14 h 14"/>
                  <a:gd name="T12" fmla="*/ 47 w 49"/>
                  <a:gd name="T13" fmla="*/ 11 h 14"/>
                  <a:gd name="T14" fmla="*/ 48 w 49"/>
                  <a:gd name="T15" fmla="*/ 14 h 14"/>
                  <a:gd name="T16" fmla="*/ 49 w 49"/>
                  <a:gd name="T17" fmla="*/ 14 h 14"/>
                  <a:gd name="T18" fmla="*/ 49 w 49"/>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14">
                    <a:moveTo>
                      <a:pt x="49" y="0"/>
                    </a:moveTo>
                    <a:lnTo>
                      <a:pt x="0" y="0"/>
                    </a:lnTo>
                    <a:lnTo>
                      <a:pt x="0" y="0"/>
                    </a:lnTo>
                    <a:lnTo>
                      <a:pt x="0" y="12"/>
                    </a:lnTo>
                    <a:lnTo>
                      <a:pt x="0" y="14"/>
                    </a:lnTo>
                    <a:lnTo>
                      <a:pt x="45" y="14"/>
                    </a:lnTo>
                    <a:lnTo>
                      <a:pt x="47" y="11"/>
                    </a:lnTo>
                    <a:lnTo>
                      <a:pt x="48" y="14"/>
                    </a:lnTo>
                    <a:lnTo>
                      <a:pt x="49" y="14"/>
                    </a:lnTo>
                    <a:lnTo>
                      <a:pt x="49"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4" name="íşlíde"/>
              <p:cNvSpPr/>
              <p:nvPr/>
            </p:nvSpPr>
            <p:spPr bwMode="auto">
              <a:xfrm>
                <a:off x="4771" y="3422"/>
                <a:ext cx="53" cy="111"/>
              </a:xfrm>
              <a:custGeom>
                <a:avLst/>
                <a:gdLst>
                  <a:gd name="T0" fmla="*/ 1 w 53"/>
                  <a:gd name="T1" fmla="*/ 0 h 111"/>
                  <a:gd name="T2" fmla="*/ 0 w 53"/>
                  <a:gd name="T3" fmla="*/ 2 h 111"/>
                  <a:gd name="T4" fmla="*/ 7 w 53"/>
                  <a:gd name="T5" fmla="*/ 20 h 111"/>
                  <a:gd name="T6" fmla="*/ 44 w 53"/>
                  <a:gd name="T7" fmla="*/ 109 h 111"/>
                  <a:gd name="T8" fmla="*/ 46 w 53"/>
                  <a:gd name="T9" fmla="*/ 111 h 111"/>
                  <a:gd name="T10" fmla="*/ 51 w 53"/>
                  <a:gd name="T11" fmla="*/ 111 h 111"/>
                  <a:gd name="T12" fmla="*/ 53 w 53"/>
                  <a:gd name="T13" fmla="*/ 107 h 111"/>
                  <a:gd name="T14" fmla="*/ 44 w 53"/>
                  <a:gd name="T15" fmla="*/ 87 h 111"/>
                  <a:gd name="T16" fmla="*/ 10 w 53"/>
                  <a:gd name="T17" fmla="*/ 5 h 111"/>
                  <a:gd name="T18" fmla="*/ 6 w 53"/>
                  <a:gd name="T19" fmla="*/ 5 h 111"/>
                  <a:gd name="T20" fmla="*/ 4 w 53"/>
                  <a:gd name="T21" fmla="*/ 8 h 111"/>
                  <a:gd name="T22" fmla="*/ 3 w 53"/>
                  <a:gd name="T23" fmla="*/ 5 h 111"/>
                  <a:gd name="T24" fmla="*/ 1 w 53"/>
                  <a:gd name="T25" fmla="*/ 5 h 111"/>
                  <a:gd name="T26" fmla="*/ 1 w 53"/>
                  <a:gd name="T27" fmla="*/ 1 h 111"/>
                  <a:gd name="T28" fmla="*/ 1 w 53"/>
                  <a:gd name="T2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111">
                    <a:moveTo>
                      <a:pt x="1" y="0"/>
                    </a:moveTo>
                    <a:lnTo>
                      <a:pt x="0" y="2"/>
                    </a:lnTo>
                    <a:lnTo>
                      <a:pt x="7" y="20"/>
                    </a:lnTo>
                    <a:lnTo>
                      <a:pt x="44" y="109"/>
                    </a:lnTo>
                    <a:lnTo>
                      <a:pt x="46" y="111"/>
                    </a:lnTo>
                    <a:lnTo>
                      <a:pt x="51" y="111"/>
                    </a:lnTo>
                    <a:lnTo>
                      <a:pt x="53" y="107"/>
                    </a:lnTo>
                    <a:lnTo>
                      <a:pt x="44" y="87"/>
                    </a:lnTo>
                    <a:lnTo>
                      <a:pt x="10" y="5"/>
                    </a:lnTo>
                    <a:lnTo>
                      <a:pt x="6" y="5"/>
                    </a:lnTo>
                    <a:lnTo>
                      <a:pt x="4" y="8"/>
                    </a:lnTo>
                    <a:lnTo>
                      <a:pt x="3" y="5"/>
                    </a:lnTo>
                    <a:lnTo>
                      <a:pt x="1" y="5"/>
                    </a:lnTo>
                    <a:lnTo>
                      <a:pt x="1" y="1"/>
                    </a:lnTo>
                    <a:lnTo>
                      <a:pt x="1"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5" name="îSľîde"/>
              <p:cNvSpPr/>
              <p:nvPr/>
            </p:nvSpPr>
            <p:spPr bwMode="auto">
              <a:xfrm>
                <a:off x="4770" y="2025"/>
                <a:ext cx="53" cy="119"/>
              </a:xfrm>
              <a:custGeom>
                <a:avLst/>
                <a:gdLst>
                  <a:gd name="T0" fmla="*/ 49 w 53"/>
                  <a:gd name="T1" fmla="*/ 0 h 119"/>
                  <a:gd name="T2" fmla="*/ 48 w 53"/>
                  <a:gd name="T3" fmla="*/ 4 h 119"/>
                  <a:gd name="T4" fmla="*/ 45 w 53"/>
                  <a:gd name="T5" fmla="*/ 7 h 119"/>
                  <a:gd name="T6" fmla="*/ 8 w 53"/>
                  <a:gd name="T7" fmla="*/ 96 h 119"/>
                  <a:gd name="T8" fmla="*/ 0 w 53"/>
                  <a:gd name="T9" fmla="*/ 114 h 119"/>
                  <a:gd name="T10" fmla="*/ 2 w 53"/>
                  <a:gd name="T11" fmla="*/ 117 h 119"/>
                  <a:gd name="T12" fmla="*/ 2 w 53"/>
                  <a:gd name="T13" fmla="*/ 119 h 119"/>
                  <a:gd name="T14" fmla="*/ 5 w 53"/>
                  <a:gd name="T15" fmla="*/ 114 h 119"/>
                  <a:gd name="T16" fmla="*/ 7 w 53"/>
                  <a:gd name="T17" fmla="*/ 119 h 119"/>
                  <a:gd name="T18" fmla="*/ 10 w 53"/>
                  <a:gd name="T19" fmla="*/ 111 h 119"/>
                  <a:gd name="T20" fmla="*/ 45 w 53"/>
                  <a:gd name="T21" fmla="*/ 29 h 119"/>
                  <a:gd name="T22" fmla="*/ 53 w 53"/>
                  <a:gd name="T23" fmla="*/ 9 h 119"/>
                  <a:gd name="T24" fmla="*/ 50 w 53"/>
                  <a:gd name="T25" fmla="*/ 4 h 119"/>
                  <a:gd name="T26" fmla="*/ 49 w 53"/>
                  <a:gd name="T2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19">
                    <a:moveTo>
                      <a:pt x="49" y="0"/>
                    </a:moveTo>
                    <a:lnTo>
                      <a:pt x="48" y="4"/>
                    </a:lnTo>
                    <a:lnTo>
                      <a:pt x="45" y="7"/>
                    </a:lnTo>
                    <a:lnTo>
                      <a:pt x="8" y="96"/>
                    </a:lnTo>
                    <a:lnTo>
                      <a:pt x="0" y="114"/>
                    </a:lnTo>
                    <a:lnTo>
                      <a:pt x="2" y="117"/>
                    </a:lnTo>
                    <a:lnTo>
                      <a:pt x="2" y="119"/>
                    </a:lnTo>
                    <a:lnTo>
                      <a:pt x="5" y="114"/>
                    </a:lnTo>
                    <a:lnTo>
                      <a:pt x="7" y="119"/>
                    </a:lnTo>
                    <a:lnTo>
                      <a:pt x="10" y="111"/>
                    </a:lnTo>
                    <a:lnTo>
                      <a:pt x="45" y="29"/>
                    </a:lnTo>
                    <a:lnTo>
                      <a:pt x="53" y="9"/>
                    </a:lnTo>
                    <a:lnTo>
                      <a:pt x="50" y="4"/>
                    </a:lnTo>
                    <a:lnTo>
                      <a:pt x="49"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6" name="î$ḻídé"/>
              <p:cNvSpPr/>
              <p:nvPr/>
            </p:nvSpPr>
            <p:spPr bwMode="auto">
              <a:xfrm>
                <a:off x="4770" y="1899"/>
                <a:ext cx="53" cy="122"/>
              </a:xfrm>
              <a:custGeom>
                <a:avLst/>
                <a:gdLst>
                  <a:gd name="T0" fmla="*/ 5 w 53"/>
                  <a:gd name="T1" fmla="*/ 0 h 122"/>
                  <a:gd name="T2" fmla="*/ 5 w 53"/>
                  <a:gd name="T3" fmla="*/ 2 h 122"/>
                  <a:gd name="T4" fmla="*/ 4 w 53"/>
                  <a:gd name="T5" fmla="*/ 0 h 122"/>
                  <a:gd name="T6" fmla="*/ 2 w 53"/>
                  <a:gd name="T7" fmla="*/ 5 h 122"/>
                  <a:gd name="T8" fmla="*/ 0 w 53"/>
                  <a:gd name="T9" fmla="*/ 9 h 122"/>
                  <a:gd name="T10" fmla="*/ 8 w 53"/>
                  <a:gd name="T11" fmla="*/ 26 h 122"/>
                  <a:gd name="T12" fmla="*/ 45 w 53"/>
                  <a:gd name="T13" fmla="*/ 114 h 122"/>
                  <a:gd name="T14" fmla="*/ 45 w 53"/>
                  <a:gd name="T15" fmla="*/ 115 h 122"/>
                  <a:gd name="T16" fmla="*/ 49 w 53"/>
                  <a:gd name="T17" fmla="*/ 122 h 122"/>
                  <a:gd name="T18" fmla="*/ 51 w 53"/>
                  <a:gd name="T19" fmla="*/ 117 h 122"/>
                  <a:gd name="T20" fmla="*/ 53 w 53"/>
                  <a:gd name="T21" fmla="*/ 112 h 122"/>
                  <a:gd name="T22" fmla="*/ 45 w 53"/>
                  <a:gd name="T23" fmla="*/ 93 h 122"/>
                  <a:gd name="T24" fmla="*/ 9 w 53"/>
                  <a:gd name="T25" fmla="*/ 6 h 122"/>
                  <a:gd name="T26" fmla="*/ 5 w 53"/>
                  <a:gd name="T2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22">
                    <a:moveTo>
                      <a:pt x="5" y="0"/>
                    </a:moveTo>
                    <a:lnTo>
                      <a:pt x="5" y="2"/>
                    </a:lnTo>
                    <a:lnTo>
                      <a:pt x="4" y="0"/>
                    </a:lnTo>
                    <a:lnTo>
                      <a:pt x="2" y="5"/>
                    </a:lnTo>
                    <a:lnTo>
                      <a:pt x="0" y="9"/>
                    </a:lnTo>
                    <a:lnTo>
                      <a:pt x="8" y="26"/>
                    </a:lnTo>
                    <a:lnTo>
                      <a:pt x="45" y="114"/>
                    </a:lnTo>
                    <a:lnTo>
                      <a:pt x="45" y="115"/>
                    </a:lnTo>
                    <a:lnTo>
                      <a:pt x="49" y="122"/>
                    </a:lnTo>
                    <a:lnTo>
                      <a:pt x="51" y="117"/>
                    </a:lnTo>
                    <a:lnTo>
                      <a:pt x="53" y="112"/>
                    </a:lnTo>
                    <a:lnTo>
                      <a:pt x="45" y="93"/>
                    </a:lnTo>
                    <a:lnTo>
                      <a:pt x="9" y="6"/>
                    </a:lnTo>
                    <a:lnTo>
                      <a:pt x="5"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7" name="îṩlïdé"/>
              <p:cNvSpPr/>
              <p:nvPr/>
            </p:nvSpPr>
            <p:spPr bwMode="auto">
              <a:xfrm>
                <a:off x="4770" y="2139"/>
                <a:ext cx="53" cy="123"/>
              </a:xfrm>
              <a:custGeom>
                <a:avLst/>
                <a:gdLst>
                  <a:gd name="T0" fmla="*/ 5 w 53"/>
                  <a:gd name="T1" fmla="*/ 0 h 123"/>
                  <a:gd name="T2" fmla="*/ 2 w 53"/>
                  <a:gd name="T3" fmla="*/ 5 h 123"/>
                  <a:gd name="T4" fmla="*/ 2 w 53"/>
                  <a:gd name="T5" fmla="*/ 6 h 123"/>
                  <a:gd name="T6" fmla="*/ 0 w 53"/>
                  <a:gd name="T7" fmla="*/ 10 h 123"/>
                  <a:gd name="T8" fmla="*/ 8 w 53"/>
                  <a:gd name="T9" fmla="*/ 27 h 123"/>
                  <a:gd name="T10" fmla="*/ 45 w 53"/>
                  <a:gd name="T11" fmla="*/ 116 h 123"/>
                  <a:gd name="T12" fmla="*/ 48 w 53"/>
                  <a:gd name="T13" fmla="*/ 121 h 123"/>
                  <a:gd name="T14" fmla="*/ 49 w 53"/>
                  <a:gd name="T15" fmla="*/ 123 h 123"/>
                  <a:gd name="T16" fmla="*/ 50 w 53"/>
                  <a:gd name="T17" fmla="*/ 121 h 123"/>
                  <a:gd name="T18" fmla="*/ 53 w 53"/>
                  <a:gd name="T19" fmla="*/ 114 h 123"/>
                  <a:gd name="T20" fmla="*/ 45 w 53"/>
                  <a:gd name="T21" fmla="*/ 95 h 123"/>
                  <a:gd name="T22" fmla="*/ 10 w 53"/>
                  <a:gd name="T23" fmla="*/ 12 h 123"/>
                  <a:gd name="T24" fmla="*/ 7 w 53"/>
                  <a:gd name="T25" fmla="*/ 5 h 123"/>
                  <a:gd name="T26" fmla="*/ 5 w 53"/>
                  <a:gd name="T2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23">
                    <a:moveTo>
                      <a:pt x="5" y="0"/>
                    </a:moveTo>
                    <a:lnTo>
                      <a:pt x="2" y="5"/>
                    </a:lnTo>
                    <a:lnTo>
                      <a:pt x="2" y="6"/>
                    </a:lnTo>
                    <a:lnTo>
                      <a:pt x="0" y="10"/>
                    </a:lnTo>
                    <a:lnTo>
                      <a:pt x="8" y="27"/>
                    </a:lnTo>
                    <a:lnTo>
                      <a:pt x="45" y="116"/>
                    </a:lnTo>
                    <a:lnTo>
                      <a:pt x="48" y="121"/>
                    </a:lnTo>
                    <a:lnTo>
                      <a:pt x="49" y="123"/>
                    </a:lnTo>
                    <a:lnTo>
                      <a:pt x="50" y="121"/>
                    </a:lnTo>
                    <a:lnTo>
                      <a:pt x="53" y="114"/>
                    </a:lnTo>
                    <a:lnTo>
                      <a:pt x="45" y="95"/>
                    </a:lnTo>
                    <a:lnTo>
                      <a:pt x="10" y="12"/>
                    </a:lnTo>
                    <a:lnTo>
                      <a:pt x="7" y="5"/>
                    </a:lnTo>
                    <a:lnTo>
                      <a:pt x="5"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8" name="íšḻîďê"/>
              <p:cNvSpPr/>
              <p:nvPr/>
            </p:nvSpPr>
            <p:spPr bwMode="auto">
              <a:xfrm>
                <a:off x="4772" y="2385"/>
                <a:ext cx="49" cy="15"/>
              </a:xfrm>
              <a:custGeom>
                <a:avLst/>
                <a:gdLst>
                  <a:gd name="T0" fmla="*/ 49 w 49"/>
                  <a:gd name="T1" fmla="*/ 0 h 15"/>
                  <a:gd name="T2" fmla="*/ 48 w 49"/>
                  <a:gd name="T3" fmla="*/ 0 h 15"/>
                  <a:gd name="T4" fmla="*/ 47 w 49"/>
                  <a:gd name="T5" fmla="*/ 4 h 15"/>
                  <a:gd name="T6" fmla="*/ 46 w 49"/>
                  <a:gd name="T7" fmla="*/ 0 h 15"/>
                  <a:gd name="T8" fmla="*/ 43 w 49"/>
                  <a:gd name="T9" fmla="*/ 0 h 15"/>
                  <a:gd name="T10" fmla="*/ 6 w 49"/>
                  <a:gd name="T11" fmla="*/ 0 h 15"/>
                  <a:gd name="T12" fmla="*/ 0 w 49"/>
                  <a:gd name="T13" fmla="*/ 0 h 15"/>
                  <a:gd name="T14" fmla="*/ 0 w 49"/>
                  <a:gd name="T15" fmla="*/ 15 h 15"/>
                  <a:gd name="T16" fmla="*/ 6 w 49"/>
                  <a:gd name="T17" fmla="*/ 15 h 15"/>
                  <a:gd name="T18" fmla="*/ 43 w 49"/>
                  <a:gd name="T19" fmla="*/ 15 h 15"/>
                  <a:gd name="T20" fmla="*/ 49 w 49"/>
                  <a:gd name="T21" fmla="*/ 15 h 15"/>
                  <a:gd name="T22" fmla="*/ 49 w 4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5">
                    <a:moveTo>
                      <a:pt x="49" y="0"/>
                    </a:moveTo>
                    <a:lnTo>
                      <a:pt x="48" y="0"/>
                    </a:lnTo>
                    <a:lnTo>
                      <a:pt x="47" y="4"/>
                    </a:lnTo>
                    <a:lnTo>
                      <a:pt x="46" y="0"/>
                    </a:lnTo>
                    <a:lnTo>
                      <a:pt x="43" y="0"/>
                    </a:lnTo>
                    <a:lnTo>
                      <a:pt x="6" y="0"/>
                    </a:lnTo>
                    <a:lnTo>
                      <a:pt x="0" y="0"/>
                    </a:lnTo>
                    <a:lnTo>
                      <a:pt x="0" y="15"/>
                    </a:lnTo>
                    <a:lnTo>
                      <a:pt x="6" y="15"/>
                    </a:lnTo>
                    <a:lnTo>
                      <a:pt x="43" y="15"/>
                    </a:lnTo>
                    <a:lnTo>
                      <a:pt x="49" y="15"/>
                    </a:lnTo>
                    <a:lnTo>
                      <a:pt x="49"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9" name="išḷïḋê"/>
              <p:cNvSpPr/>
              <p:nvPr/>
            </p:nvSpPr>
            <p:spPr bwMode="auto">
              <a:xfrm>
                <a:off x="4770" y="2265"/>
                <a:ext cx="53" cy="124"/>
              </a:xfrm>
              <a:custGeom>
                <a:avLst/>
                <a:gdLst>
                  <a:gd name="T0" fmla="*/ 5 w 53"/>
                  <a:gd name="T1" fmla="*/ 0 h 124"/>
                  <a:gd name="T2" fmla="*/ 2 w 53"/>
                  <a:gd name="T3" fmla="*/ 5 h 124"/>
                  <a:gd name="T4" fmla="*/ 2 w 53"/>
                  <a:gd name="T5" fmla="*/ 6 h 124"/>
                  <a:gd name="T6" fmla="*/ 0 w 53"/>
                  <a:gd name="T7" fmla="*/ 9 h 124"/>
                  <a:gd name="T8" fmla="*/ 8 w 53"/>
                  <a:gd name="T9" fmla="*/ 28 h 124"/>
                  <a:gd name="T10" fmla="*/ 45 w 53"/>
                  <a:gd name="T11" fmla="*/ 116 h 124"/>
                  <a:gd name="T12" fmla="*/ 48 w 53"/>
                  <a:gd name="T13" fmla="*/ 120 h 124"/>
                  <a:gd name="T14" fmla="*/ 49 w 53"/>
                  <a:gd name="T15" fmla="*/ 124 h 124"/>
                  <a:gd name="T16" fmla="*/ 50 w 53"/>
                  <a:gd name="T17" fmla="*/ 120 h 124"/>
                  <a:gd name="T18" fmla="*/ 53 w 53"/>
                  <a:gd name="T19" fmla="*/ 114 h 124"/>
                  <a:gd name="T20" fmla="*/ 45 w 53"/>
                  <a:gd name="T21" fmla="*/ 95 h 124"/>
                  <a:gd name="T22" fmla="*/ 10 w 53"/>
                  <a:gd name="T23" fmla="*/ 13 h 124"/>
                  <a:gd name="T24" fmla="*/ 7 w 53"/>
                  <a:gd name="T25" fmla="*/ 5 h 124"/>
                  <a:gd name="T26" fmla="*/ 5 w 53"/>
                  <a:gd name="T2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24">
                    <a:moveTo>
                      <a:pt x="5" y="0"/>
                    </a:moveTo>
                    <a:lnTo>
                      <a:pt x="2" y="5"/>
                    </a:lnTo>
                    <a:lnTo>
                      <a:pt x="2" y="6"/>
                    </a:lnTo>
                    <a:lnTo>
                      <a:pt x="0" y="9"/>
                    </a:lnTo>
                    <a:lnTo>
                      <a:pt x="8" y="28"/>
                    </a:lnTo>
                    <a:lnTo>
                      <a:pt x="45" y="116"/>
                    </a:lnTo>
                    <a:lnTo>
                      <a:pt x="48" y="120"/>
                    </a:lnTo>
                    <a:lnTo>
                      <a:pt x="49" y="124"/>
                    </a:lnTo>
                    <a:lnTo>
                      <a:pt x="50" y="120"/>
                    </a:lnTo>
                    <a:lnTo>
                      <a:pt x="53" y="114"/>
                    </a:lnTo>
                    <a:lnTo>
                      <a:pt x="45" y="95"/>
                    </a:lnTo>
                    <a:lnTo>
                      <a:pt x="10" y="13"/>
                    </a:lnTo>
                    <a:lnTo>
                      <a:pt x="7" y="5"/>
                    </a:lnTo>
                    <a:lnTo>
                      <a:pt x="5"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0" name="îṡ1ïḋè"/>
              <p:cNvSpPr/>
              <p:nvPr/>
            </p:nvSpPr>
            <p:spPr bwMode="auto">
              <a:xfrm>
                <a:off x="4772" y="2518"/>
                <a:ext cx="49" cy="14"/>
              </a:xfrm>
              <a:custGeom>
                <a:avLst/>
                <a:gdLst>
                  <a:gd name="T0" fmla="*/ 49 w 49"/>
                  <a:gd name="T1" fmla="*/ 0 h 14"/>
                  <a:gd name="T2" fmla="*/ 48 w 49"/>
                  <a:gd name="T3" fmla="*/ 0 h 14"/>
                  <a:gd name="T4" fmla="*/ 47 w 49"/>
                  <a:gd name="T5" fmla="*/ 3 h 14"/>
                  <a:gd name="T6" fmla="*/ 46 w 49"/>
                  <a:gd name="T7" fmla="*/ 0 h 14"/>
                  <a:gd name="T8" fmla="*/ 43 w 49"/>
                  <a:gd name="T9" fmla="*/ 0 h 14"/>
                  <a:gd name="T10" fmla="*/ 6 w 49"/>
                  <a:gd name="T11" fmla="*/ 0 h 14"/>
                  <a:gd name="T12" fmla="*/ 0 w 49"/>
                  <a:gd name="T13" fmla="*/ 0 h 14"/>
                  <a:gd name="T14" fmla="*/ 0 w 49"/>
                  <a:gd name="T15" fmla="*/ 14 h 14"/>
                  <a:gd name="T16" fmla="*/ 6 w 49"/>
                  <a:gd name="T17" fmla="*/ 14 h 14"/>
                  <a:gd name="T18" fmla="*/ 43 w 49"/>
                  <a:gd name="T19" fmla="*/ 14 h 14"/>
                  <a:gd name="T20" fmla="*/ 49 w 49"/>
                  <a:gd name="T21" fmla="*/ 14 h 14"/>
                  <a:gd name="T22" fmla="*/ 49 w 49"/>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4">
                    <a:moveTo>
                      <a:pt x="49" y="0"/>
                    </a:moveTo>
                    <a:lnTo>
                      <a:pt x="48" y="0"/>
                    </a:lnTo>
                    <a:lnTo>
                      <a:pt x="47" y="3"/>
                    </a:lnTo>
                    <a:lnTo>
                      <a:pt x="46" y="0"/>
                    </a:lnTo>
                    <a:lnTo>
                      <a:pt x="43" y="0"/>
                    </a:lnTo>
                    <a:lnTo>
                      <a:pt x="6" y="0"/>
                    </a:lnTo>
                    <a:lnTo>
                      <a:pt x="0" y="0"/>
                    </a:lnTo>
                    <a:lnTo>
                      <a:pt x="0" y="14"/>
                    </a:lnTo>
                    <a:lnTo>
                      <a:pt x="6" y="14"/>
                    </a:lnTo>
                    <a:lnTo>
                      <a:pt x="43" y="14"/>
                    </a:lnTo>
                    <a:lnTo>
                      <a:pt x="49" y="14"/>
                    </a:lnTo>
                    <a:lnTo>
                      <a:pt x="49"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1" name="ïsḻïḑè"/>
              <p:cNvSpPr/>
              <p:nvPr/>
            </p:nvSpPr>
            <p:spPr bwMode="auto">
              <a:xfrm>
                <a:off x="4770" y="2398"/>
                <a:ext cx="53" cy="123"/>
              </a:xfrm>
              <a:custGeom>
                <a:avLst/>
                <a:gdLst>
                  <a:gd name="T0" fmla="*/ 5 w 53"/>
                  <a:gd name="T1" fmla="*/ 0 h 123"/>
                  <a:gd name="T2" fmla="*/ 2 w 53"/>
                  <a:gd name="T3" fmla="*/ 4 h 123"/>
                  <a:gd name="T4" fmla="*/ 2 w 53"/>
                  <a:gd name="T5" fmla="*/ 5 h 123"/>
                  <a:gd name="T6" fmla="*/ 0 w 53"/>
                  <a:gd name="T7" fmla="*/ 8 h 123"/>
                  <a:gd name="T8" fmla="*/ 8 w 53"/>
                  <a:gd name="T9" fmla="*/ 27 h 123"/>
                  <a:gd name="T10" fmla="*/ 45 w 53"/>
                  <a:gd name="T11" fmla="*/ 115 h 123"/>
                  <a:gd name="T12" fmla="*/ 48 w 53"/>
                  <a:gd name="T13" fmla="*/ 120 h 123"/>
                  <a:gd name="T14" fmla="*/ 49 w 53"/>
                  <a:gd name="T15" fmla="*/ 123 h 123"/>
                  <a:gd name="T16" fmla="*/ 50 w 53"/>
                  <a:gd name="T17" fmla="*/ 120 h 123"/>
                  <a:gd name="T18" fmla="*/ 53 w 53"/>
                  <a:gd name="T19" fmla="*/ 113 h 123"/>
                  <a:gd name="T20" fmla="*/ 45 w 53"/>
                  <a:gd name="T21" fmla="*/ 94 h 123"/>
                  <a:gd name="T22" fmla="*/ 10 w 53"/>
                  <a:gd name="T23" fmla="*/ 12 h 123"/>
                  <a:gd name="T24" fmla="*/ 7 w 53"/>
                  <a:gd name="T25" fmla="*/ 4 h 123"/>
                  <a:gd name="T26" fmla="*/ 5 w 53"/>
                  <a:gd name="T2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23">
                    <a:moveTo>
                      <a:pt x="5" y="0"/>
                    </a:moveTo>
                    <a:lnTo>
                      <a:pt x="2" y="4"/>
                    </a:lnTo>
                    <a:lnTo>
                      <a:pt x="2" y="5"/>
                    </a:lnTo>
                    <a:lnTo>
                      <a:pt x="0" y="8"/>
                    </a:lnTo>
                    <a:lnTo>
                      <a:pt x="8" y="27"/>
                    </a:lnTo>
                    <a:lnTo>
                      <a:pt x="45" y="115"/>
                    </a:lnTo>
                    <a:lnTo>
                      <a:pt x="48" y="120"/>
                    </a:lnTo>
                    <a:lnTo>
                      <a:pt x="49" y="123"/>
                    </a:lnTo>
                    <a:lnTo>
                      <a:pt x="50" y="120"/>
                    </a:lnTo>
                    <a:lnTo>
                      <a:pt x="53" y="113"/>
                    </a:lnTo>
                    <a:lnTo>
                      <a:pt x="45" y="94"/>
                    </a:lnTo>
                    <a:lnTo>
                      <a:pt x="10" y="12"/>
                    </a:lnTo>
                    <a:lnTo>
                      <a:pt x="7" y="4"/>
                    </a:lnTo>
                    <a:lnTo>
                      <a:pt x="5"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2" name="îṧḷíde"/>
              <p:cNvSpPr/>
              <p:nvPr/>
            </p:nvSpPr>
            <p:spPr bwMode="auto">
              <a:xfrm>
                <a:off x="4772" y="2650"/>
                <a:ext cx="49" cy="13"/>
              </a:xfrm>
              <a:custGeom>
                <a:avLst/>
                <a:gdLst>
                  <a:gd name="T0" fmla="*/ 49 w 49"/>
                  <a:gd name="T1" fmla="*/ 0 h 13"/>
                  <a:gd name="T2" fmla="*/ 48 w 49"/>
                  <a:gd name="T3" fmla="*/ 0 h 13"/>
                  <a:gd name="T4" fmla="*/ 47 w 49"/>
                  <a:gd name="T5" fmla="*/ 2 h 13"/>
                  <a:gd name="T6" fmla="*/ 46 w 49"/>
                  <a:gd name="T7" fmla="*/ 0 h 13"/>
                  <a:gd name="T8" fmla="*/ 43 w 49"/>
                  <a:gd name="T9" fmla="*/ 0 h 13"/>
                  <a:gd name="T10" fmla="*/ 6 w 49"/>
                  <a:gd name="T11" fmla="*/ 0 h 13"/>
                  <a:gd name="T12" fmla="*/ 0 w 49"/>
                  <a:gd name="T13" fmla="*/ 0 h 13"/>
                  <a:gd name="T14" fmla="*/ 0 w 49"/>
                  <a:gd name="T15" fmla="*/ 13 h 13"/>
                  <a:gd name="T16" fmla="*/ 6 w 49"/>
                  <a:gd name="T17" fmla="*/ 13 h 13"/>
                  <a:gd name="T18" fmla="*/ 43 w 49"/>
                  <a:gd name="T19" fmla="*/ 13 h 13"/>
                  <a:gd name="T20" fmla="*/ 49 w 49"/>
                  <a:gd name="T21" fmla="*/ 13 h 13"/>
                  <a:gd name="T22" fmla="*/ 49 w 49"/>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3">
                    <a:moveTo>
                      <a:pt x="49" y="0"/>
                    </a:moveTo>
                    <a:lnTo>
                      <a:pt x="48" y="0"/>
                    </a:lnTo>
                    <a:lnTo>
                      <a:pt x="47" y="2"/>
                    </a:lnTo>
                    <a:lnTo>
                      <a:pt x="46" y="0"/>
                    </a:lnTo>
                    <a:lnTo>
                      <a:pt x="43" y="0"/>
                    </a:lnTo>
                    <a:lnTo>
                      <a:pt x="6" y="0"/>
                    </a:lnTo>
                    <a:lnTo>
                      <a:pt x="0" y="0"/>
                    </a:lnTo>
                    <a:lnTo>
                      <a:pt x="0" y="13"/>
                    </a:lnTo>
                    <a:lnTo>
                      <a:pt x="6" y="13"/>
                    </a:lnTo>
                    <a:lnTo>
                      <a:pt x="43" y="13"/>
                    </a:lnTo>
                    <a:lnTo>
                      <a:pt x="49" y="13"/>
                    </a:lnTo>
                    <a:lnTo>
                      <a:pt x="49"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3" name="íṥḻîďe"/>
              <p:cNvSpPr/>
              <p:nvPr/>
            </p:nvSpPr>
            <p:spPr bwMode="auto">
              <a:xfrm>
                <a:off x="4770" y="2529"/>
                <a:ext cx="53" cy="123"/>
              </a:xfrm>
              <a:custGeom>
                <a:avLst/>
                <a:gdLst>
                  <a:gd name="T0" fmla="*/ 5 w 53"/>
                  <a:gd name="T1" fmla="*/ 0 h 123"/>
                  <a:gd name="T2" fmla="*/ 2 w 53"/>
                  <a:gd name="T3" fmla="*/ 4 h 123"/>
                  <a:gd name="T4" fmla="*/ 2 w 53"/>
                  <a:gd name="T5" fmla="*/ 6 h 123"/>
                  <a:gd name="T6" fmla="*/ 0 w 53"/>
                  <a:gd name="T7" fmla="*/ 10 h 123"/>
                  <a:gd name="T8" fmla="*/ 8 w 53"/>
                  <a:gd name="T9" fmla="*/ 27 h 123"/>
                  <a:gd name="T10" fmla="*/ 45 w 53"/>
                  <a:gd name="T11" fmla="*/ 115 h 123"/>
                  <a:gd name="T12" fmla="*/ 48 w 53"/>
                  <a:gd name="T13" fmla="*/ 121 h 123"/>
                  <a:gd name="T14" fmla="*/ 49 w 53"/>
                  <a:gd name="T15" fmla="*/ 123 h 123"/>
                  <a:gd name="T16" fmla="*/ 50 w 53"/>
                  <a:gd name="T17" fmla="*/ 121 h 123"/>
                  <a:gd name="T18" fmla="*/ 53 w 53"/>
                  <a:gd name="T19" fmla="*/ 113 h 123"/>
                  <a:gd name="T20" fmla="*/ 45 w 53"/>
                  <a:gd name="T21" fmla="*/ 94 h 123"/>
                  <a:gd name="T22" fmla="*/ 10 w 53"/>
                  <a:gd name="T23" fmla="*/ 12 h 123"/>
                  <a:gd name="T24" fmla="*/ 7 w 53"/>
                  <a:gd name="T25" fmla="*/ 4 h 123"/>
                  <a:gd name="T26" fmla="*/ 5 w 53"/>
                  <a:gd name="T2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23">
                    <a:moveTo>
                      <a:pt x="5" y="0"/>
                    </a:moveTo>
                    <a:lnTo>
                      <a:pt x="2" y="4"/>
                    </a:lnTo>
                    <a:lnTo>
                      <a:pt x="2" y="6"/>
                    </a:lnTo>
                    <a:lnTo>
                      <a:pt x="0" y="10"/>
                    </a:lnTo>
                    <a:lnTo>
                      <a:pt x="8" y="27"/>
                    </a:lnTo>
                    <a:lnTo>
                      <a:pt x="45" y="115"/>
                    </a:lnTo>
                    <a:lnTo>
                      <a:pt x="48" y="121"/>
                    </a:lnTo>
                    <a:lnTo>
                      <a:pt x="49" y="123"/>
                    </a:lnTo>
                    <a:lnTo>
                      <a:pt x="50" y="121"/>
                    </a:lnTo>
                    <a:lnTo>
                      <a:pt x="53" y="113"/>
                    </a:lnTo>
                    <a:lnTo>
                      <a:pt x="45" y="94"/>
                    </a:lnTo>
                    <a:lnTo>
                      <a:pt x="10" y="12"/>
                    </a:lnTo>
                    <a:lnTo>
                      <a:pt x="7" y="4"/>
                    </a:lnTo>
                    <a:lnTo>
                      <a:pt x="5"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4" name="iš1îḑè"/>
              <p:cNvSpPr/>
              <p:nvPr/>
            </p:nvSpPr>
            <p:spPr bwMode="auto">
              <a:xfrm>
                <a:off x="4770" y="1779"/>
                <a:ext cx="53" cy="122"/>
              </a:xfrm>
              <a:custGeom>
                <a:avLst/>
                <a:gdLst>
                  <a:gd name="T0" fmla="*/ 50 w 53"/>
                  <a:gd name="T1" fmla="*/ 0 h 122"/>
                  <a:gd name="T2" fmla="*/ 49 w 53"/>
                  <a:gd name="T3" fmla="*/ 3 h 122"/>
                  <a:gd name="T4" fmla="*/ 48 w 53"/>
                  <a:gd name="T5" fmla="*/ 0 h 122"/>
                  <a:gd name="T6" fmla="*/ 47 w 53"/>
                  <a:gd name="T7" fmla="*/ 4 h 122"/>
                  <a:gd name="T8" fmla="*/ 45 w 53"/>
                  <a:gd name="T9" fmla="*/ 5 h 122"/>
                  <a:gd name="T10" fmla="*/ 8 w 53"/>
                  <a:gd name="T11" fmla="*/ 94 h 122"/>
                  <a:gd name="T12" fmla="*/ 0 w 53"/>
                  <a:gd name="T13" fmla="*/ 112 h 122"/>
                  <a:gd name="T14" fmla="*/ 2 w 53"/>
                  <a:gd name="T15" fmla="*/ 115 h 122"/>
                  <a:gd name="T16" fmla="*/ 4 w 53"/>
                  <a:gd name="T17" fmla="*/ 120 h 122"/>
                  <a:gd name="T18" fmla="*/ 5 w 53"/>
                  <a:gd name="T19" fmla="*/ 122 h 122"/>
                  <a:gd name="T20" fmla="*/ 5 w 53"/>
                  <a:gd name="T21" fmla="*/ 120 h 122"/>
                  <a:gd name="T22" fmla="*/ 9 w 53"/>
                  <a:gd name="T23" fmla="*/ 113 h 122"/>
                  <a:gd name="T24" fmla="*/ 45 w 53"/>
                  <a:gd name="T25" fmla="*/ 26 h 122"/>
                  <a:gd name="T26" fmla="*/ 53 w 53"/>
                  <a:gd name="T27" fmla="*/ 7 h 122"/>
                  <a:gd name="T28" fmla="*/ 51 w 53"/>
                  <a:gd name="T29" fmla="*/ 3 h 122"/>
                  <a:gd name="T30" fmla="*/ 50 w 53"/>
                  <a:gd name="T3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122">
                    <a:moveTo>
                      <a:pt x="50" y="0"/>
                    </a:moveTo>
                    <a:lnTo>
                      <a:pt x="49" y="3"/>
                    </a:lnTo>
                    <a:lnTo>
                      <a:pt x="48" y="0"/>
                    </a:lnTo>
                    <a:lnTo>
                      <a:pt x="47" y="4"/>
                    </a:lnTo>
                    <a:lnTo>
                      <a:pt x="45" y="5"/>
                    </a:lnTo>
                    <a:lnTo>
                      <a:pt x="8" y="94"/>
                    </a:lnTo>
                    <a:lnTo>
                      <a:pt x="0" y="112"/>
                    </a:lnTo>
                    <a:lnTo>
                      <a:pt x="2" y="115"/>
                    </a:lnTo>
                    <a:lnTo>
                      <a:pt x="4" y="120"/>
                    </a:lnTo>
                    <a:lnTo>
                      <a:pt x="5" y="122"/>
                    </a:lnTo>
                    <a:lnTo>
                      <a:pt x="5" y="120"/>
                    </a:lnTo>
                    <a:lnTo>
                      <a:pt x="9" y="113"/>
                    </a:lnTo>
                    <a:lnTo>
                      <a:pt x="45" y="26"/>
                    </a:lnTo>
                    <a:lnTo>
                      <a:pt x="53" y="7"/>
                    </a:lnTo>
                    <a:lnTo>
                      <a:pt x="51" y="3"/>
                    </a:lnTo>
                    <a:lnTo>
                      <a:pt x="50"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5" name="íŝḻïḓé"/>
              <p:cNvSpPr/>
              <p:nvPr/>
            </p:nvSpPr>
            <p:spPr bwMode="auto">
              <a:xfrm>
                <a:off x="4771" y="3308"/>
                <a:ext cx="53" cy="122"/>
              </a:xfrm>
              <a:custGeom>
                <a:avLst/>
                <a:gdLst>
                  <a:gd name="T0" fmla="*/ 6 w 53"/>
                  <a:gd name="T1" fmla="*/ 119 h 122"/>
                  <a:gd name="T2" fmla="*/ 3 w 53"/>
                  <a:gd name="T3" fmla="*/ 119 h 122"/>
                  <a:gd name="T4" fmla="*/ 4 w 53"/>
                  <a:gd name="T5" fmla="*/ 122 h 122"/>
                  <a:gd name="T6" fmla="*/ 6 w 53"/>
                  <a:gd name="T7" fmla="*/ 119 h 122"/>
                  <a:gd name="T8" fmla="*/ 1 w 53"/>
                  <a:gd name="T9" fmla="*/ 109 h 122"/>
                  <a:gd name="T10" fmla="*/ 0 w 53"/>
                  <a:gd name="T11" fmla="*/ 112 h 122"/>
                  <a:gd name="T12" fmla="*/ 1 w 53"/>
                  <a:gd name="T13" fmla="*/ 114 h 122"/>
                  <a:gd name="T14" fmla="*/ 1 w 53"/>
                  <a:gd name="T15" fmla="*/ 115 h 122"/>
                  <a:gd name="T16" fmla="*/ 1 w 53"/>
                  <a:gd name="T17" fmla="*/ 109 h 122"/>
                  <a:gd name="T18" fmla="*/ 48 w 53"/>
                  <a:gd name="T19" fmla="*/ 0 h 122"/>
                  <a:gd name="T20" fmla="*/ 44 w 53"/>
                  <a:gd name="T21" fmla="*/ 7 h 122"/>
                  <a:gd name="T22" fmla="*/ 7 w 53"/>
                  <a:gd name="T23" fmla="*/ 95 h 122"/>
                  <a:gd name="T24" fmla="*/ 3 w 53"/>
                  <a:gd name="T25" fmla="*/ 104 h 122"/>
                  <a:gd name="T26" fmla="*/ 12 w 53"/>
                  <a:gd name="T27" fmla="*/ 104 h 122"/>
                  <a:gd name="T28" fmla="*/ 44 w 53"/>
                  <a:gd name="T29" fmla="*/ 29 h 122"/>
                  <a:gd name="T30" fmla="*/ 53 w 53"/>
                  <a:gd name="T31" fmla="*/ 9 h 122"/>
                  <a:gd name="T32" fmla="*/ 48 w 53"/>
                  <a:gd name="T3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22">
                    <a:moveTo>
                      <a:pt x="6" y="119"/>
                    </a:moveTo>
                    <a:lnTo>
                      <a:pt x="3" y="119"/>
                    </a:lnTo>
                    <a:lnTo>
                      <a:pt x="4" y="122"/>
                    </a:lnTo>
                    <a:lnTo>
                      <a:pt x="6" y="119"/>
                    </a:lnTo>
                    <a:close/>
                    <a:moveTo>
                      <a:pt x="1" y="109"/>
                    </a:moveTo>
                    <a:lnTo>
                      <a:pt x="0" y="112"/>
                    </a:lnTo>
                    <a:lnTo>
                      <a:pt x="1" y="114"/>
                    </a:lnTo>
                    <a:lnTo>
                      <a:pt x="1" y="115"/>
                    </a:lnTo>
                    <a:lnTo>
                      <a:pt x="1" y="109"/>
                    </a:lnTo>
                    <a:close/>
                    <a:moveTo>
                      <a:pt x="48" y="0"/>
                    </a:moveTo>
                    <a:lnTo>
                      <a:pt x="44" y="7"/>
                    </a:lnTo>
                    <a:lnTo>
                      <a:pt x="7" y="95"/>
                    </a:lnTo>
                    <a:lnTo>
                      <a:pt x="3" y="104"/>
                    </a:lnTo>
                    <a:lnTo>
                      <a:pt x="12" y="104"/>
                    </a:lnTo>
                    <a:lnTo>
                      <a:pt x="44" y="29"/>
                    </a:lnTo>
                    <a:lnTo>
                      <a:pt x="53" y="9"/>
                    </a:lnTo>
                    <a:lnTo>
                      <a:pt x="48"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6" name="îṧlïdê"/>
              <p:cNvSpPr/>
              <p:nvPr/>
            </p:nvSpPr>
            <p:spPr bwMode="auto">
              <a:xfrm>
                <a:off x="4770" y="1658"/>
                <a:ext cx="53" cy="124"/>
              </a:xfrm>
              <a:custGeom>
                <a:avLst/>
                <a:gdLst>
                  <a:gd name="T0" fmla="*/ 5 w 53"/>
                  <a:gd name="T1" fmla="*/ 0 h 124"/>
                  <a:gd name="T2" fmla="*/ 4 w 53"/>
                  <a:gd name="T3" fmla="*/ 2 h 124"/>
                  <a:gd name="T4" fmla="*/ 0 w 53"/>
                  <a:gd name="T5" fmla="*/ 10 h 124"/>
                  <a:gd name="T6" fmla="*/ 8 w 53"/>
                  <a:gd name="T7" fmla="*/ 27 h 124"/>
                  <a:gd name="T8" fmla="*/ 43 w 53"/>
                  <a:gd name="T9" fmla="*/ 111 h 124"/>
                  <a:gd name="T10" fmla="*/ 48 w 53"/>
                  <a:gd name="T11" fmla="*/ 121 h 124"/>
                  <a:gd name="T12" fmla="*/ 49 w 53"/>
                  <a:gd name="T13" fmla="*/ 124 h 124"/>
                  <a:gd name="T14" fmla="*/ 50 w 53"/>
                  <a:gd name="T15" fmla="*/ 121 h 124"/>
                  <a:gd name="T16" fmla="*/ 51 w 53"/>
                  <a:gd name="T17" fmla="*/ 118 h 124"/>
                  <a:gd name="T18" fmla="*/ 53 w 53"/>
                  <a:gd name="T19" fmla="*/ 114 h 124"/>
                  <a:gd name="T20" fmla="*/ 45 w 53"/>
                  <a:gd name="T21" fmla="*/ 95 h 124"/>
                  <a:gd name="T22" fmla="*/ 8 w 53"/>
                  <a:gd name="T23" fmla="*/ 6 h 124"/>
                  <a:gd name="T24" fmla="*/ 5 w 53"/>
                  <a:gd name="T25" fmla="*/ 2 h 124"/>
                  <a:gd name="T26" fmla="*/ 5 w 53"/>
                  <a:gd name="T2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24">
                    <a:moveTo>
                      <a:pt x="5" y="0"/>
                    </a:moveTo>
                    <a:lnTo>
                      <a:pt x="4" y="2"/>
                    </a:lnTo>
                    <a:lnTo>
                      <a:pt x="0" y="10"/>
                    </a:lnTo>
                    <a:lnTo>
                      <a:pt x="8" y="27"/>
                    </a:lnTo>
                    <a:lnTo>
                      <a:pt x="43" y="111"/>
                    </a:lnTo>
                    <a:lnTo>
                      <a:pt x="48" y="121"/>
                    </a:lnTo>
                    <a:lnTo>
                      <a:pt x="49" y="124"/>
                    </a:lnTo>
                    <a:lnTo>
                      <a:pt x="50" y="121"/>
                    </a:lnTo>
                    <a:lnTo>
                      <a:pt x="51" y="118"/>
                    </a:lnTo>
                    <a:lnTo>
                      <a:pt x="53" y="114"/>
                    </a:lnTo>
                    <a:lnTo>
                      <a:pt x="45" y="95"/>
                    </a:lnTo>
                    <a:lnTo>
                      <a:pt x="8" y="6"/>
                    </a:lnTo>
                    <a:lnTo>
                      <a:pt x="5" y="2"/>
                    </a:lnTo>
                    <a:lnTo>
                      <a:pt x="5"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7" name="îṥlîde"/>
              <p:cNvSpPr/>
              <p:nvPr/>
            </p:nvSpPr>
            <p:spPr bwMode="auto">
              <a:xfrm>
                <a:off x="4770" y="1532"/>
                <a:ext cx="53" cy="122"/>
              </a:xfrm>
              <a:custGeom>
                <a:avLst/>
                <a:gdLst>
                  <a:gd name="T0" fmla="*/ 49 w 53"/>
                  <a:gd name="T1" fmla="*/ 0 h 122"/>
                  <a:gd name="T2" fmla="*/ 49 w 53"/>
                  <a:gd name="T3" fmla="*/ 1 h 122"/>
                  <a:gd name="T4" fmla="*/ 48 w 53"/>
                  <a:gd name="T5" fmla="*/ 0 h 122"/>
                  <a:gd name="T6" fmla="*/ 45 w 53"/>
                  <a:gd name="T7" fmla="*/ 6 h 122"/>
                  <a:gd name="T8" fmla="*/ 45 w 53"/>
                  <a:gd name="T9" fmla="*/ 6 h 122"/>
                  <a:gd name="T10" fmla="*/ 8 w 53"/>
                  <a:gd name="T11" fmla="*/ 94 h 122"/>
                  <a:gd name="T12" fmla="*/ 0 w 53"/>
                  <a:gd name="T13" fmla="*/ 112 h 122"/>
                  <a:gd name="T14" fmla="*/ 2 w 53"/>
                  <a:gd name="T15" fmla="*/ 116 h 122"/>
                  <a:gd name="T16" fmla="*/ 5 w 53"/>
                  <a:gd name="T17" fmla="*/ 122 h 122"/>
                  <a:gd name="T18" fmla="*/ 9 w 53"/>
                  <a:gd name="T19" fmla="*/ 114 h 122"/>
                  <a:gd name="T20" fmla="*/ 45 w 53"/>
                  <a:gd name="T21" fmla="*/ 27 h 122"/>
                  <a:gd name="T22" fmla="*/ 53 w 53"/>
                  <a:gd name="T23" fmla="*/ 8 h 122"/>
                  <a:gd name="T24" fmla="*/ 51 w 53"/>
                  <a:gd name="T25" fmla="*/ 3 h 122"/>
                  <a:gd name="T26" fmla="*/ 49 w 53"/>
                  <a:gd name="T2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22">
                    <a:moveTo>
                      <a:pt x="49" y="0"/>
                    </a:moveTo>
                    <a:lnTo>
                      <a:pt x="49" y="1"/>
                    </a:lnTo>
                    <a:lnTo>
                      <a:pt x="48" y="0"/>
                    </a:lnTo>
                    <a:lnTo>
                      <a:pt x="45" y="6"/>
                    </a:lnTo>
                    <a:lnTo>
                      <a:pt x="45" y="6"/>
                    </a:lnTo>
                    <a:lnTo>
                      <a:pt x="8" y="94"/>
                    </a:lnTo>
                    <a:lnTo>
                      <a:pt x="0" y="112"/>
                    </a:lnTo>
                    <a:lnTo>
                      <a:pt x="2" y="116"/>
                    </a:lnTo>
                    <a:lnTo>
                      <a:pt x="5" y="122"/>
                    </a:lnTo>
                    <a:lnTo>
                      <a:pt x="9" y="114"/>
                    </a:lnTo>
                    <a:lnTo>
                      <a:pt x="45" y="27"/>
                    </a:lnTo>
                    <a:lnTo>
                      <a:pt x="53" y="8"/>
                    </a:lnTo>
                    <a:lnTo>
                      <a:pt x="51" y="3"/>
                    </a:lnTo>
                    <a:lnTo>
                      <a:pt x="49"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8" name="iṧḻîḑé"/>
              <p:cNvSpPr/>
              <p:nvPr/>
            </p:nvSpPr>
            <p:spPr bwMode="auto">
              <a:xfrm>
                <a:off x="4770" y="1410"/>
                <a:ext cx="53" cy="123"/>
              </a:xfrm>
              <a:custGeom>
                <a:avLst/>
                <a:gdLst>
                  <a:gd name="T0" fmla="*/ 5 w 53"/>
                  <a:gd name="T1" fmla="*/ 0 h 123"/>
                  <a:gd name="T2" fmla="*/ 2 w 53"/>
                  <a:gd name="T3" fmla="*/ 4 h 123"/>
                  <a:gd name="T4" fmla="*/ 0 w 53"/>
                  <a:gd name="T5" fmla="*/ 10 h 123"/>
                  <a:gd name="T6" fmla="*/ 8 w 53"/>
                  <a:gd name="T7" fmla="*/ 27 h 123"/>
                  <a:gd name="T8" fmla="*/ 44 w 53"/>
                  <a:gd name="T9" fmla="*/ 113 h 123"/>
                  <a:gd name="T10" fmla="*/ 48 w 53"/>
                  <a:gd name="T11" fmla="*/ 122 h 123"/>
                  <a:gd name="T12" fmla="*/ 49 w 53"/>
                  <a:gd name="T13" fmla="*/ 123 h 123"/>
                  <a:gd name="T14" fmla="*/ 49 w 53"/>
                  <a:gd name="T15" fmla="*/ 122 h 123"/>
                  <a:gd name="T16" fmla="*/ 51 w 53"/>
                  <a:gd name="T17" fmla="*/ 119 h 123"/>
                  <a:gd name="T18" fmla="*/ 53 w 53"/>
                  <a:gd name="T19" fmla="*/ 113 h 123"/>
                  <a:gd name="T20" fmla="*/ 45 w 53"/>
                  <a:gd name="T21" fmla="*/ 94 h 123"/>
                  <a:gd name="T22" fmla="*/ 8 w 53"/>
                  <a:gd name="T23" fmla="*/ 5 h 123"/>
                  <a:gd name="T24" fmla="*/ 8 w 53"/>
                  <a:gd name="T25" fmla="*/ 4 h 123"/>
                  <a:gd name="T26" fmla="*/ 5 w 53"/>
                  <a:gd name="T2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23">
                    <a:moveTo>
                      <a:pt x="5" y="0"/>
                    </a:moveTo>
                    <a:lnTo>
                      <a:pt x="2" y="4"/>
                    </a:lnTo>
                    <a:lnTo>
                      <a:pt x="0" y="10"/>
                    </a:lnTo>
                    <a:lnTo>
                      <a:pt x="8" y="27"/>
                    </a:lnTo>
                    <a:lnTo>
                      <a:pt x="44" y="113"/>
                    </a:lnTo>
                    <a:lnTo>
                      <a:pt x="48" y="122"/>
                    </a:lnTo>
                    <a:lnTo>
                      <a:pt x="49" y="123"/>
                    </a:lnTo>
                    <a:lnTo>
                      <a:pt x="49" y="122"/>
                    </a:lnTo>
                    <a:lnTo>
                      <a:pt x="51" y="119"/>
                    </a:lnTo>
                    <a:lnTo>
                      <a:pt x="53" y="113"/>
                    </a:lnTo>
                    <a:lnTo>
                      <a:pt x="45" y="94"/>
                    </a:lnTo>
                    <a:lnTo>
                      <a:pt x="8" y="5"/>
                    </a:lnTo>
                    <a:lnTo>
                      <a:pt x="8" y="4"/>
                    </a:lnTo>
                    <a:lnTo>
                      <a:pt x="5"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9" name="işľïḓè"/>
              <p:cNvSpPr/>
              <p:nvPr/>
            </p:nvSpPr>
            <p:spPr bwMode="auto">
              <a:xfrm>
                <a:off x="4770" y="1285"/>
                <a:ext cx="53" cy="124"/>
              </a:xfrm>
              <a:custGeom>
                <a:avLst/>
                <a:gdLst>
                  <a:gd name="T0" fmla="*/ 20 w 53"/>
                  <a:gd name="T1" fmla="*/ 90 h 124"/>
                  <a:gd name="T2" fmla="*/ 10 w 53"/>
                  <a:gd name="T3" fmla="*/ 90 h 124"/>
                  <a:gd name="T4" fmla="*/ 8 w 53"/>
                  <a:gd name="T5" fmla="*/ 96 h 124"/>
                  <a:gd name="T6" fmla="*/ 0 w 53"/>
                  <a:gd name="T7" fmla="*/ 114 h 124"/>
                  <a:gd name="T8" fmla="*/ 2 w 53"/>
                  <a:gd name="T9" fmla="*/ 117 h 124"/>
                  <a:gd name="T10" fmla="*/ 5 w 53"/>
                  <a:gd name="T11" fmla="*/ 124 h 124"/>
                  <a:gd name="T12" fmla="*/ 9 w 53"/>
                  <a:gd name="T13" fmla="*/ 116 h 124"/>
                  <a:gd name="T14" fmla="*/ 20 w 53"/>
                  <a:gd name="T15" fmla="*/ 90 h 124"/>
                  <a:gd name="T16" fmla="*/ 43 w 53"/>
                  <a:gd name="T17" fmla="*/ 35 h 124"/>
                  <a:gd name="T18" fmla="*/ 34 w 53"/>
                  <a:gd name="T19" fmla="*/ 35 h 124"/>
                  <a:gd name="T20" fmla="*/ 24 w 53"/>
                  <a:gd name="T21" fmla="*/ 58 h 124"/>
                  <a:gd name="T22" fmla="*/ 33 w 53"/>
                  <a:gd name="T23" fmla="*/ 58 h 124"/>
                  <a:gd name="T24" fmla="*/ 43 w 53"/>
                  <a:gd name="T25" fmla="*/ 35 h 124"/>
                  <a:gd name="T26" fmla="*/ 49 w 53"/>
                  <a:gd name="T27" fmla="*/ 0 h 124"/>
                  <a:gd name="T28" fmla="*/ 45 w 53"/>
                  <a:gd name="T29" fmla="*/ 7 h 124"/>
                  <a:gd name="T30" fmla="*/ 45 w 53"/>
                  <a:gd name="T31" fmla="*/ 8 h 124"/>
                  <a:gd name="T32" fmla="*/ 38 w 53"/>
                  <a:gd name="T33" fmla="*/ 26 h 124"/>
                  <a:gd name="T34" fmla="*/ 47 w 53"/>
                  <a:gd name="T35" fmla="*/ 26 h 124"/>
                  <a:gd name="T36" fmla="*/ 53 w 53"/>
                  <a:gd name="T37" fmla="*/ 10 h 124"/>
                  <a:gd name="T38" fmla="*/ 51 w 53"/>
                  <a:gd name="T39" fmla="*/ 5 h 124"/>
                  <a:gd name="T40" fmla="*/ 49 w 53"/>
                  <a:gd name="T41"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124">
                    <a:moveTo>
                      <a:pt x="20" y="90"/>
                    </a:moveTo>
                    <a:lnTo>
                      <a:pt x="10" y="90"/>
                    </a:lnTo>
                    <a:lnTo>
                      <a:pt x="8" y="96"/>
                    </a:lnTo>
                    <a:lnTo>
                      <a:pt x="0" y="114"/>
                    </a:lnTo>
                    <a:lnTo>
                      <a:pt x="2" y="117"/>
                    </a:lnTo>
                    <a:lnTo>
                      <a:pt x="5" y="124"/>
                    </a:lnTo>
                    <a:lnTo>
                      <a:pt x="9" y="116"/>
                    </a:lnTo>
                    <a:lnTo>
                      <a:pt x="20" y="90"/>
                    </a:lnTo>
                    <a:close/>
                    <a:moveTo>
                      <a:pt x="43" y="35"/>
                    </a:moveTo>
                    <a:lnTo>
                      <a:pt x="34" y="35"/>
                    </a:lnTo>
                    <a:lnTo>
                      <a:pt x="24" y="58"/>
                    </a:lnTo>
                    <a:lnTo>
                      <a:pt x="33" y="58"/>
                    </a:lnTo>
                    <a:lnTo>
                      <a:pt x="43" y="35"/>
                    </a:lnTo>
                    <a:close/>
                    <a:moveTo>
                      <a:pt x="49" y="0"/>
                    </a:moveTo>
                    <a:lnTo>
                      <a:pt x="45" y="7"/>
                    </a:lnTo>
                    <a:lnTo>
                      <a:pt x="45" y="8"/>
                    </a:lnTo>
                    <a:lnTo>
                      <a:pt x="38" y="26"/>
                    </a:lnTo>
                    <a:lnTo>
                      <a:pt x="47" y="26"/>
                    </a:lnTo>
                    <a:lnTo>
                      <a:pt x="53" y="10"/>
                    </a:lnTo>
                    <a:lnTo>
                      <a:pt x="51" y="5"/>
                    </a:lnTo>
                    <a:lnTo>
                      <a:pt x="49"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00" name="isļîḑê"/>
              <p:cNvSpPr/>
              <p:nvPr/>
            </p:nvSpPr>
            <p:spPr bwMode="auto">
              <a:xfrm>
                <a:off x="4770" y="1285"/>
                <a:ext cx="53" cy="124"/>
              </a:xfrm>
              <a:custGeom>
                <a:avLst/>
                <a:gdLst>
                  <a:gd name="T0" fmla="*/ 20 w 53"/>
                  <a:gd name="T1" fmla="*/ 90 h 124"/>
                  <a:gd name="T2" fmla="*/ 10 w 53"/>
                  <a:gd name="T3" fmla="*/ 90 h 124"/>
                  <a:gd name="T4" fmla="*/ 8 w 53"/>
                  <a:gd name="T5" fmla="*/ 96 h 124"/>
                  <a:gd name="T6" fmla="*/ 0 w 53"/>
                  <a:gd name="T7" fmla="*/ 114 h 124"/>
                  <a:gd name="T8" fmla="*/ 2 w 53"/>
                  <a:gd name="T9" fmla="*/ 117 h 124"/>
                  <a:gd name="T10" fmla="*/ 5 w 53"/>
                  <a:gd name="T11" fmla="*/ 124 h 124"/>
                  <a:gd name="T12" fmla="*/ 9 w 53"/>
                  <a:gd name="T13" fmla="*/ 116 h 124"/>
                  <a:gd name="T14" fmla="*/ 20 w 53"/>
                  <a:gd name="T15" fmla="*/ 90 h 124"/>
                  <a:gd name="T16" fmla="*/ 43 w 53"/>
                  <a:gd name="T17" fmla="*/ 35 h 124"/>
                  <a:gd name="T18" fmla="*/ 34 w 53"/>
                  <a:gd name="T19" fmla="*/ 35 h 124"/>
                  <a:gd name="T20" fmla="*/ 24 w 53"/>
                  <a:gd name="T21" fmla="*/ 58 h 124"/>
                  <a:gd name="T22" fmla="*/ 33 w 53"/>
                  <a:gd name="T23" fmla="*/ 58 h 124"/>
                  <a:gd name="T24" fmla="*/ 43 w 53"/>
                  <a:gd name="T25" fmla="*/ 35 h 124"/>
                  <a:gd name="T26" fmla="*/ 49 w 53"/>
                  <a:gd name="T27" fmla="*/ 0 h 124"/>
                  <a:gd name="T28" fmla="*/ 45 w 53"/>
                  <a:gd name="T29" fmla="*/ 7 h 124"/>
                  <a:gd name="T30" fmla="*/ 45 w 53"/>
                  <a:gd name="T31" fmla="*/ 8 h 124"/>
                  <a:gd name="T32" fmla="*/ 38 w 53"/>
                  <a:gd name="T33" fmla="*/ 26 h 124"/>
                  <a:gd name="T34" fmla="*/ 47 w 53"/>
                  <a:gd name="T35" fmla="*/ 26 h 124"/>
                  <a:gd name="T36" fmla="*/ 53 w 53"/>
                  <a:gd name="T37" fmla="*/ 10 h 124"/>
                  <a:gd name="T38" fmla="*/ 51 w 53"/>
                  <a:gd name="T39" fmla="*/ 5 h 124"/>
                  <a:gd name="T40" fmla="*/ 49 w 53"/>
                  <a:gd name="T41"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124">
                    <a:moveTo>
                      <a:pt x="20" y="90"/>
                    </a:moveTo>
                    <a:lnTo>
                      <a:pt x="10" y="90"/>
                    </a:lnTo>
                    <a:lnTo>
                      <a:pt x="8" y="96"/>
                    </a:lnTo>
                    <a:lnTo>
                      <a:pt x="0" y="114"/>
                    </a:lnTo>
                    <a:lnTo>
                      <a:pt x="2" y="117"/>
                    </a:lnTo>
                    <a:lnTo>
                      <a:pt x="5" y="124"/>
                    </a:lnTo>
                    <a:lnTo>
                      <a:pt x="9" y="116"/>
                    </a:lnTo>
                    <a:lnTo>
                      <a:pt x="20" y="90"/>
                    </a:lnTo>
                    <a:moveTo>
                      <a:pt x="43" y="35"/>
                    </a:moveTo>
                    <a:lnTo>
                      <a:pt x="34" y="35"/>
                    </a:lnTo>
                    <a:lnTo>
                      <a:pt x="24" y="58"/>
                    </a:lnTo>
                    <a:lnTo>
                      <a:pt x="33" y="58"/>
                    </a:lnTo>
                    <a:lnTo>
                      <a:pt x="43" y="35"/>
                    </a:lnTo>
                    <a:moveTo>
                      <a:pt x="49" y="0"/>
                    </a:moveTo>
                    <a:lnTo>
                      <a:pt x="45" y="7"/>
                    </a:lnTo>
                    <a:lnTo>
                      <a:pt x="45" y="8"/>
                    </a:lnTo>
                    <a:lnTo>
                      <a:pt x="38" y="26"/>
                    </a:lnTo>
                    <a:lnTo>
                      <a:pt x="47" y="26"/>
                    </a:lnTo>
                    <a:lnTo>
                      <a:pt x="53" y="10"/>
                    </a:lnTo>
                    <a:lnTo>
                      <a:pt x="51" y="5"/>
                    </a:lnTo>
                    <a:lnTo>
                      <a:pt x="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01" name="íṧ1ïḓe"/>
              <p:cNvSpPr/>
              <p:nvPr/>
            </p:nvSpPr>
            <p:spPr bwMode="auto">
              <a:xfrm>
                <a:off x="4770" y="1163"/>
                <a:ext cx="53" cy="121"/>
              </a:xfrm>
              <a:custGeom>
                <a:avLst/>
                <a:gdLst>
                  <a:gd name="T0" fmla="*/ 7 w 53"/>
                  <a:gd name="T1" fmla="*/ 0 h 121"/>
                  <a:gd name="T2" fmla="*/ 5 w 53"/>
                  <a:gd name="T3" fmla="*/ 3 h 121"/>
                  <a:gd name="T4" fmla="*/ 3 w 53"/>
                  <a:gd name="T5" fmla="*/ 0 h 121"/>
                  <a:gd name="T6" fmla="*/ 2 w 53"/>
                  <a:gd name="T7" fmla="*/ 3 h 121"/>
                  <a:gd name="T8" fmla="*/ 0 w 53"/>
                  <a:gd name="T9" fmla="*/ 7 h 121"/>
                  <a:gd name="T10" fmla="*/ 8 w 53"/>
                  <a:gd name="T11" fmla="*/ 25 h 121"/>
                  <a:gd name="T12" fmla="*/ 45 w 53"/>
                  <a:gd name="T13" fmla="*/ 113 h 121"/>
                  <a:gd name="T14" fmla="*/ 45 w 53"/>
                  <a:gd name="T15" fmla="*/ 114 h 121"/>
                  <a:gd name="T16" fmla="*/ 49 w 53"/>
                  <a:gd name="T17" fmla="*/ 121 h 121"/>
                  <a:gd name="T18" fmla="*/ 51 w 53"/>
                  <a:gd name="T19" fmla="*/ 116 h 121"/>
                  <a:gd name="T20" fmla="*/ 53 w 53"/>
                  <a:gd name="T21" fmla="*/ 111 h 121"/>
                  <a:gd name="T22" fmla="*/ 45 w 53"/>
                  <a:gd name="T23" fmla="*/ 92 h 121"/>
                  <a:gd name="T24" fmla="*/ 9 w 53"/>
                  <a:gd name="T25" fmla="*/ 7 h 121"/>
                  <a:gd name="T26" fmla="*/ 7 w 53"/>
                  <a:gd name="T2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21">
                    <a:moveTo>
                      <a:pt x="7" y="0"/>
                    </a:moveTo>
                    <a:lnTo>
                      <a:pt x="5" y="3"/>
                    </a:lnTo>
                    <a:lnTo>
                      <a:pt x="3" y="0"/>
                    </a:lnTo>
                    <a:lnTo>
                      <a:pt x="2" y="3"/>
                    </a:lnTo>
                    <a:lnTo>
                      <a:pt x="0" y="7"/>
                    </a:lnTo>
                    <a:lnTo>
                      <a:pt x="8" y="25"/>
                    </a:lnTo>
                    <a:lnTo>
                      <a:pt x="45" y="113"/>
                    </a:lnTo>
                    <a:lnTo>
                      <a:pt x="45" y="114"/>
                    </a:lnTo>
                    <a:lnTo>
                      <a:pt x="49" y="121"/>
                    </a:lnTo>
                    <a:lnTo>
                      <a:pt x="51" y="116"/>
                    </a:lnTo>
                    <a:lnTo>
                      <a:pt x="53" y="111"/>
                    </a:lnTo>
                    <a:lnTo>
                      <a:pt x="45" y="92"/>
                    </a:lnTo>
                    <a:lnTo>
                      <a:pt x="9" y="7"/>
                    </a:lnTo>
                    <a:lnTo>
                      <a:pt x="7"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02" name="iṩľïďè"/>
              <p:cNvSpPr/>
              <p:nvPr/>
            </p:nvSpPr>
            <p:spPr bwMode="auto">
              <a:xfrm>
                <a:off x="4770" y="1163"/>
                <a:ext cx="53" cy="121"/>
              </a:xfrm>
              <a:custGeom>
                <a:avLst/>
                <a:gdLst>
                  <a:gd name="T0" fmla="*/ 7 w 53"/>
                  <a:gd name="T1" fmla="*/ 0 h 121"/>
                  <a:gd name="T2" fmla="*/ 5 w 53"/>
                  <a:gd name="T3" fmla="*/ 3 h 121"/>
                  <a:gd name="T4" fmla="*/ 3 w 53"/>
                  <a:gd name="T5" fmla="*/ 0 h 121"/>
                  <a:gd name="T6" fmla="*/ 2 w 53"/>
                  <a:gd name="T7" fmla="*/ 3 h 121"/>
                  <a:gd name="T8" fmla="*/ 0 w 53"/>
                  <a:gd name="T9" fmla="*/ 7 h 121"/>
                  <a:gd name="T10" fmla="*/ 8 w 53"/>
                  <a:gd name="T11" fmla="*/ 25 h 121"/>
                  <a:gd name="T12" fmla="*/ 45 w 53"/>
                  <a:gd name="T13" fmla="*/ 113 h 121"/>
                  <a:gd name="T14" fmla="*/ 45 w 53"/>
                  <a:gd name="T15" fmla="*/ 114 h 121"/>
                  <a:gd name="T16" fmla="*/ 49 w 53"/>
                  <a:gd name="T17" fmla="*/ 121 h 121"/>
                  <a:gd name="T18" fmla="*/ 51 w 53"/>
                  <a:gd name="T19" fmla="*/ 116 h 121"/>
                  <a:gd name="T20" fmla="*/ 53 w 53"/>
                  <a:gd name="T21" fmla="*/ 111 h 121"/>
                  <a:gd name="T22" fmla="*/ 45 w 53"/>
                  <a:gd name="T23" fmla="*/ 92 h 121"/>
                  <a:gd name="T24" fmla="*/ 9 w 53"/>
                  <a:gd name="T25" fmla="*/ 7 h 121"/>
                  <a:gd name="T26" fmla="*/ 7 w 53"/>
                  <a:gd name="T2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21">
                    <a:moveTo>
                      <a:pt x="7" y="0"/>
                    </a:moveTo>
                    <a:lnTo>
                      <a:pt x="5" y="3"/>
                    </a:lnTo>
                    <a:lnTo>
                      <a:pt x="3" y="0"/>
                    </a:lnTo>
                    <a:lnTo>
                      <a:pt x="2" y="3"/>
                    </a:lnTo>
                    <a:lnTo>
                      <a:pt x="0" y="7"/>
                    </a:lnTo>
                    <a:lnTo>
                      <a:pt x="8" y="25"/>
                    </a:lnTo>
                    <a:lnTo>
                      <a:pt x="45" y="113"/>
                    </a:lnTo>
                    <a:lnTo>
                      <a:pt x="45" y="114"/>
                    </a:lnTo>
                    <a:lnTo>
                      <a:pt x="49" y="121"/>
                    </a:lnTo>
                    <a:lnTo>
                      <a:pt x="51" y="116"/>
                    </a:lnTo>
                    <a:lnTo>
                      <a:pt x="53" y="111"/>
                    </a:lnTo>
                    <a:lnTo>
                      <a:pt x="45" y="92"/>
                    </a:lnTo>
                    <a:lnTo>
                      <a:pt x="9" y="7"/>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03" name="ïṥḻïḑê"/>
              <p:cNvSpPr/>
              <p:nvPr/>
            </p:nvSpPr>
            <p:spPr bwMode="auto">
              <a:xfrm>
                <a:off x="4770" y="1043"/>
                <a:ext cx="51" cy="123"/>
              </a:xfrm>
              <a:custGeom>
                <a:avLst/>
                <a:gdLst>
                  <a:gd name="T0" fmla="*/ 45 w 51"/>
                  <a:gd name="T1" fmla="*/ 28 h 123"/>
                  <a:gd name="T2" fmla="*/ 37 w 51"/>
                  <a:gd name="T3" fmla="*/ 28 h 123"/>
                  <a:gd name="T4" fmla="*/ 8 w 51"/>
                  <a:gd name="T5" fmla="*/ 97 h 123"/>
                  <a:gd name="T6" fmla="*/ 0 w 51"/>
                  <a:gd name="T7" fmla="*/ 113 h 123"/>
                  <a:gd name="T8" fmla="*/ 2 w 51"/>
                  <a:gd name="T9" fmla="*/ 117 h 123"/>
                  <a:gd name="T10" fmla="*/ 3 w 51"/>
                  <a:gd name="T11" fmla="*/ 120 h 123"/>
                  <a:gd name="T12" fmla="*/ 5 w 51"/>
                  <a:gd name="T13" fmla="*/ 123 h 123"/>
                  <a:gd name="T14" fmla="*/ 7 w 51"/>
                  <a:gd name="T15" fmla="*/ 120 h 123"/>
                  <a:gd name="T16" fmla="*/ 10 w 51"/>
                  <a:gd name="T17" fmla="*/ 112 h 123"/>
                  <a:gd name="T18" fmla="*/ 45 w 51"/>
                  <a:gd name="T19" fmla="*/ 29 h 123"/>
                  <a:gd name="T20" fmla="*/ 45 w 51"/>
                  <a:gd name="T21" fmla="*/ 28 h 123"/>
                  <a:gd name="T22" fmla="*/ 49 w 51"/>
                  <a:gd name="T23" fmla="*/ 0 h 123"/>
                  <a:gd name="T24" fmla="*/ 47 w 51"/>
                  <a:gd name="T25" fmla="*/ 3 h 123"/>
                  <a:gd name="T26" fmla="*/ 47 w 51"/>
                  <a:gd name="T27" fmla="*/ 5 h 123"/>
                  <a:gd name="T28" fmla="*/ 47 w 51"/>
                  <a:gd name="T29" fmla="*/ 5 h 123"/>
                  <a:gd name="T30" fmla="*/ 51 w 51"/>
                  <a:gd name="T31" fmla="*/ 5 h 123"/>
                  <a:gd name="T32" fmla="*/ 51 w 51"/>
                  <a:gd name="T33" fmla="*/ 5 h 123"/>
                  <a:gd name="T34" fmla="*/ 50 w 51"/>
                  <a:gd name="T35" fmla="*/ 3 h 123"/>
                  <a:gd name="T36" fmla="*/ 49 w 51"/>
                  <a:gd name="T3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123">
                    <a:moveTo>
                      <a:pt x="45" y="28"/>
                    </a:moveTo>
                    <a:lnTo>
                      <a:pt x="37" y="28"/>
                    </a:lnTo>
                    <a:lnTo>
                      <a:pt x="8" y="97"/>
                    </a:lnTo>
                    <a:lnTo>
                      <a:pt x="0" y="113"/>
                    </a:lnTo>
                    <a:lnTo>
                      <a:pt x="2" y="117"/>
                    </a:lnTo>
                    <a:lnTo>
                      <a:pt x="3" y="120"/>
                    </a:lnTo>
                    <a:lnTo>
                      <a:pt x="5" y="123"/>
                    </a:lnTo>
                    <a:lnTo>
                      <a:pt x="7" y="120"/>
                    </a:lnTo>
                    <a:lnTo>
                      <a:pt x="10" y="112"/>
                    </a:lnTo>
                    <a:lnTo>
                      <a:pt x="45" y="29"/>
                    </a:lnTo>
                    <a:lnTo>
                      <a:pt x="45" y="28"/>
                    </a:lnTo>
                    <a:close/>
                    <a:moveTo>
                      <a:pt x="49" y="0"/>
                    </a:moveTo>
                    <a:lnTo>
                      <a:pt x="47" y="3"/>
                    </a:lnTo>
                    <a:lnTo>
                      <a:pt x="47" y="5"/>
                    </a:lnTo>
                    <a:lnTo>
                      <a:pt x="47" y="5"/>
                    </a:lnTo>
                    <a:lnTo>
                      <a:pt x="51" y="5"/>
                    </a:lnTo>
                    <a:lnTo>
                      <a:pt x="51" y="5"/>
                    </a:lnTo>
                    <a:lnTo>
                      <a:pt x="50" y="3"/>
                    </a:lnTo>
                    <a:lnTo>
                      <a:pt x="49"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04" name="íŝ1iḓé"/>
              <p:cNvSpPr/>
              <p:nvPr/>
            </p:nvSpPr>
            <p:spPr bwMode="auto">
              <a:xfrm>
                <a:off x="4770" y="1043"/>
                <a:ext cx="51" cy="123"/>
              </a:xfrm>
              <a:custGeom>
                <a:avLst/>
                <a:gdLst>
                  <a:gd name="T0" fmla="*/ 45 w 51"/>
                  <a:gd name="T1" fmla="*/ 28 h 123"/>
                  <a:gd name="T2" fmla="*/ 37 w 51"/>
                  <a:gd name="T3" fmla="*/ 28 h 123"/>
                  <a:gd name="T4" fmla="*/ 8 w 51"/>
                  <a:gd name="T5" fmla="*/ 97 h 123"/>
                  <a:gd name="T6" fmla="*/ 0 w 51"/>
                  <a:gd name="T7" fmla="*/ 113 h 123"/>
                  <a:gd name="T8" fmla="*/ 2 w 51"/>
                  <a:gd name="T9" fmla="*/ 117 h 123"/>
                  <a:gd name="T10" fmla="*/ 3 w 51"/>
                  <a:gd name="T11" fmla="*/ 120 h 123"/>
                  <a:gd name="T12" fmla="*/ 5 w 51"/>
                  <a:gd name="T13" fmla="*/ 123 h 123"/>
                  <a:gd name="T14" fmla="*/ 7 w 51"/>
                  <a:gd name="T15" fmla="*/ 120 h 123"/>
                  <a:gd name="T16" fmla="*/ 10 w 51"/>
                  <a:gd name="T17" fmla="*/ 112 h 123"/>
                  <a:gd name="T18" fmla="*/ 45 w 51"/>
                  <a:gd name="T19" fmla="*/ 29 h 123"/>
                  <a:gd name="T20" fmla="*/ 45 w 51"/>
                  <a:gd name="T21" fmla="*/ 28 h 123"/>
                  <a:gd name="T22" fmla="*/ 49 w 51"/>
                  <a:gd name="T23" fmla="*/ 0 h 123"/>
                  <a:gd name="T24" fmla="*/ 47 w 51"/>
                  <a:gd name="T25" fmla="*/ 3 h 123"/>
                  <a:gd name="T26" fmla="*/ 47 w 51"/>
                  <a:gd name="T27" fmla="*/ 5 h 123"/>
                  <a:gd name="T28" fmla="*/ 47 w 51"/>
                  <a:gd name="T29" fmla="*/ 5 h 123"/>
                  <a:gd name="T30" fmla="*/ 51 w 51"/>
                  <a:gd name="T31" fmla="*/ 5 h 123"/>
                  <a:gd name="T32" fmla="*/ 51 w 51"/>
                  <a:gd name="T33" fmla="*/ 5 h 123"/>
                  <a:gd name="T34" fmla="*/ 50 w 51"/>
                  <a:gd name="T35" fmla="*/ 3 h 123"/>
                  <a:gd name="T36" fmla="*/ 49 w 51"/>
                  <a:gd name="T3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123">
                    <a:moveTo>
                      <a:pt x="45" y="28"/>
                    </a:moveTo>
                    <a:lnTo>
                      <a:pt x="37" y="28"/>
                    </a:lnTo>
                    <a:lnTo>
                      <a:pt x="8" y="97"/>
                    </a:lnTo>
                    <a:lnTo>
                      <a:pt x="0" y="113"/>
                    </a:lnTo>
                    <a:lnTo>
                      <a:pt x="2" y="117"/>
                    </a:lnTo>
                    <a:lnTo>
                      <a:pt x="3" y="120"/>
                    </a:lnTo>
                    <a:lnTo>
                      <a:pt x="5" y="123"/>
                    </a:lnTo>
                    <a:lnTo>
                      <a:pt x="7" y="120"/>
                    </a:lnTo>
                    <a:lnTo>
                      <a:pt x="10" y="112"/>
                    </a:lnTo>
                    <a:lnTo>
                      <a:pt x="45" y="29"/>
                    </a:lnTo>
                    <a:lnTo>
                      <a:pt x="45" y="28"/>
                    </a:lnTo>
                    <a:moveTo>
                      <a:pt x="49" y="0"/>
                    </a:moveTo>
                    <a:lnTo>
                      <a:pt x="47" y="3"/>
                    </a:lnTo>
                    <a:lnTo>
                      <a:pt x="47" y="5"/>
                    </a:lnTo>
                    <a:lnTo>
                      <a:pt x="47" y="5"/>
                    </a:lnTo>
                    <a:lnTo>
                      <a:pt x="51" y="5"/>
                    </a:lnTo>
                    <a:lnTo>
                      <a:pt x="51" y="5"/>
                    </a:lnTo>
                    <a:lnTo>
                      <a:pt x="50" y="3"/>
                    </a:lnTo>
                    <a:lnTo>
                      <a:pt x="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05" name="íṣ1ïḑe"/>
              <p:cNvSpPr/>
              <p:nvPr/>
            </p:nvSpPr>
            <p:spPr bwMode="auto">
              <a:xfrm>
                <a:off x="4771" y="784"/>
                <a:ext cx="61" cy="246"/>
              </a:xfrm>
              <a:custGeom>
                <a:avLst/>
                <a:gdLst>
                  <a:gd name="T0" fmla="*/ 20 w 61"/>
                  <a:gd name="T1" fmla="*/ 0 h 246"/>
                  <a:gd name="T2" fmla="*/ 14 w 61"/>
                  <a:gd name="T3" fmla="*/ 9 h 246"/>
                  <a:gd name="T4" fmla="*/ 22 w 61"/>
                  <a:gd name="T5" fmla="*/ 26 h 246"/>
                  <a:gd name="T6" fmla="*/ 29 w 61"/>
                  <a:gd name="T7" fmla="*/ 42 h 246"/>
                  <a:gd name="T8" fmla="*/ 20 w 61"/>
                  <a:gd name="T9" fmla="*/ 57 h 246"/>
                  <a:gd name="T10" fmla="*/ 7 w 61"/>
                  <a:gd name="T11" fmla="*/ 76 h 246"/>
                  <a:gd name="T12" fmla="*/ 7 w 61"/>
                  <a:gd name="T13" fmla="*/ 76 h 246"/>
                  <a:gd name="T14" fmla="*/ 7 w 61"/>
                  <a:gd name="T15" fmla="*/ 76 h 246"/>
                  <a:gd name="T16" fmla="*/ 17 w 61"/>
                  <a:gd name="T17" fmla="*/ 93 h 246"/>
                  <a:gd name="T18" fmla="*/ 34 w 61"/>
                  <a:gd name="T19" fmla="*/ 121 h 246"/>
                  <a:gd name="T20" fmla="*/ 13 w 61"/>
                  <a:gd name="T21" fmla="*/ 151 h 246"/>
                  <a:gd name="T22" fmla="*/ 0 w 61"/>
                  <a:gd name="T23" fmla="*/ 170 h 246"/>
                  <a:gd name="T24" fmla="*/ 0 w 61"/>
                  <a:gd name="T25" fmla="*/ 170 h 246"/>
                  <a:gd name="T26" fmla="*/ 0 w 61"/>
                  <a:gd name="T27" fmla="*/ 170 h 246"/>
                  <a:gd name="T28" fmla="*/ 10 w 61"/>
                  <a:gd name="T29" fmla="*/ 186 h 246"/>
                  <a:gd name="T30" fmla="*/ 42 w 61"/>
                  <a:gd name="T31" fmla="*/ 229 h 246"/>
                  <a:gd name="T32" fmla="*/ 51 w 61"/>
                  <a:gd name="T33" fmla="*/ 246 h 246"/>
                  <a:gd name="T34" fmla="*/ 61 w 61"/>
                  <a:gd name="T35" fmla="*/ 245 h 246"/>
                  <a:gd name="T36" fmla="*/ 57 w 61"/>
                  <a:gd name="T37" fmla="*/ 230 h 246"/>
                  <a:gd name="T38" fmla="*/ 52 w 61"/>
                  <a:gd name="T39" fmla="*/ 226 h 246"/>
                  <a:gd name="T40" fmla="*/ 40 w 61"/>
                  <a:gd name="T41" fmla="*/ 210 h 246"/>
                  <a:gd name="T42" fmla="*/ 12 w 61"/>
                  <a:gd name="T43" fmla="*/ 170 h 246"/>
                  <a:gd name="T44" fmla="*/ 36 w 61"/>
                  <a:gd name="T45" fmla="*/ 136 h 246"/>
                  <a:gd name="T46" fmla="*/ 46 w 61"/>
                  <a:gd name="T47" fmla="*/ 121 h 246"/>
                  <a:gd name="T48" fmla="*/ 33 w 61"/>
                  <a:gd name="T49" fmla="*/ 101 h 246"/>
                  <a:gd name="T50" fmla="*/ 18 w 61"/>
                  <a:gd name="T51" fmla="*/ 78 h 246"/>
                  <a:gd name="T52" fmla="*/ 18 w 61"/>
                  <a:gd name="T53" fmla="*/ 77 h 246"/>
                  <a:gd name="T54" fmla="*/ 18 w 61"/>
                  <a:gd name="T55" fmla="*/ 76 h 246"/>
                  <a:gd name="T56" fmla="*/ 30 w 61"/>
                  <a:gd name="T57" fmla="*/ 58 h 246"/>
                  <a:gd name="T58" fmla="*/ 39 w 61"/>
                  <a:gd name="T59" fmla="*/ 46 h 246"/>
                  <a:gd name="T60" fmla="*/ 28 w 61"/>
                  <a:gd name="T61" fmla="*/ 18 h 246"/>
                  <a:gd name="T62" fmla="*/ 23 w 61"/>
                  <a:gd name="T63" fmla="*/ 8 h 246"/>
                  <a:gd name="T64" fmla="*/ 20 w 61"/>
                  <a:gd name="T65"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246">
                    <a:moveTo>
                      <a:pt x="20" y="0"/>
                    </a:moveTo>
                    <a:lnTo>
                      <a:pt x="14" y="9"/>
                    </a:lnTo>
                    <a:lnTo>
                      <a:pt x="22" y="26"/>
                    </a:lnTo>
                    <a:lnTo>
                      <a:pt x="29" y="42"/>
                    </a:lnTo>
                    <a:lnTo>
                      <a:pt x="20" y="57"/>
                    </a:lnTo>
                    <a:lnTo>
                      <a:pt x="7" y="76"/>
                    </a:lnTo>
                    <a:lnTo>
                      <a:pt x="7" y="76"/>
                    </a:lnTo>
                    <a:lnTo>
                      <a:pt x="7" y="76"/>
                    </a:lnTo>
                    <a:lnTo>
                      <a:pt x="17" y="93"/>
                    </a:lnTo>
                    <a:lnTo>
                      <a:pt x="34" y="121"/>
                    </a:lnTo>
                    <a:lnTo>
                      <a:pt x="13" y="151"/>
                    </a:lnTo>
                    <a:lnTo>
                      <a:pt x="0" y="170"/>
                    </a:lnTo>
                    <a:lnTo>
                      <a:pt x="0" y="170"/>
                    </a:lnTo>
                    <a:lnTo>
                      <a:pt x="0" y="170"/>
                    </a:lnTo>
                    <a:lnTo>
                      <a:pt x="10" y="186"/>
                    </a:lnTo>
                    <a:lnTo>
                      <a:pt x="42" y="229"/>
                    </a:lnTo>
                    <a:lnTo>
                      <a:pt x="51" y="246"/>
                    </a:lnTo>
                    <a:lnTo>
                      <a:pt x="61" y="245"/>
                    </a:lnTo>
                    <a:lnTo>
                      <a:pt x="57" y="230"/>
                    </a:lnTo>
                    <a:lnTo>
                      <a:pt x="52" y="226"/>
                    </a:lnTo>
                    <a:lnTo>
                      <a:pt x="40" y="210"/>
                    </a:lnTo>
                    <a:lnTo>
                      <a:pt x="12" y="170"/>
                    </a:lnTo>
                    <a:lnTo>
                      <a:pt x="36" y="136"/>
                    </a:lnTo>
                    <a:lnTo>
                      <a:pt x="46" y="121"/>
                    </a:lnTo>
                    <a:lnTo>
                      <a:pt x="33" y="101"/>
                    </a:lnTo>
                    <a:lnTo>
                      <a:pt x="18" y="78"/>
                    </a:lnTo>
                    <a:lnTo>
                      <a:pt x="18" y="77"/>
                    </a:lnTo>
                    <a:lnTo>
                      <a:pt x="18" y="76"/>
                    </a:lnTo>
                    <a:lnTo>
                      <a:pt x="30" y="58"/>
                    </a:lnTo>
                    <a:lnTo>
                      <a:pt x="39" y="46"/>
                    </a:lnTo>
                    <a:lnTo>
                      <a:pt x="28" y="18"/>
                    </a:lnTo>
                    <a:lnTo>
                      <a:pt x="23" y="8"/>
                    </a:lnTo>
                    <a:lnTo>
                      <a:pt x="20"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06" name="ís1íde"/>
              <p:cNvSpPr/>
              <p:nvPr/>
            </p:nvSpPr>
            <p:spPr bwMode="auto">
              <a:xfrm>
                <a:off x="4779" y="722"/>
                <a:ext cx="33" cy="31"/>
              </a:xfrm>
              <a:custGeom>
                <a:avLst/>
                <a:gdLst>
                  <a:gd name="T0" fmla="*/ 33 w 33"/>
                  <a:gd name="T1" fmla="*/ 0 h 31"/>
                  <a:gd name="T2" fmla="*/ 0 w 33"/>
                  <a:gd name="T3" fmla="*/ 0 h 31"/>
                  <a:gd name="T4" fmla="*/ 0 w 33"/>
                  <a:gd name="T5" fmla="*/ 5 h 31"/>
                  <a:gd name="T6" fmla="*/ 0 w 33"/>
                  <a:gd name="T7" fmla="*/ 27 h 31"/>
                  <a:gd name="T8" fmla="*/ 0 w 33"/>
                  <a:gd name="T9" fmla="*/ 31 h 31"/>
                  <a:gd name="T10" fmla="*/ 6 w 33"/>
                  <a:gd name="T11" fmla="*/ 31 h 31"/>
                  <a:gd name="T12" fmla="*/ 6 w 33"/>
                  <a:gd name="T13" fmla="*/ 31 h 31"/>
                  <a:gd name="T14" fmla="*/ 28 w 33"/>
                  <a:gd name="T15" fmla="*/ 31 h 31"/>
                  <a:gd name="T16" fmla="*/ 33 w 33"/>
                  <a:gd name="T17" fmla="*/ 31 h 31"/>
                  <a:gd name="T18" fmla="*/ 33 w 33"/>
                  <a:gd name="T19" fmla="*/ 27 h 31"/>
                  <a:gd name="T20" fmla="*/ 33 w 33"/>
                  <a:gd name="T21" fmla="*/ 18 h 31"/>
                  <a:gd name="T22" fmla="*/ 33 w 33"/>
                  <a:gd name="T23" fmla="*/ 14 h 31"/>
                  <a:gd name="T24" fmla="*/ 33 w 33"/>
                  <a:gd name="T25" fmla="*/ 5 h 31"/>
                  <a:gd name="T26" fmla="*/ 33 w 33"/>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1">
                    <a:moveTo>
                      <a:pt x="33" y="0"/>
                    </a:moveTo>
                    <a:lnTo>
                      <a:pt x="0" y="0"/>
                    </a:lnTo>
                    <a:lnTo>
                      <a:pt x="0" y="5"/>
                    </a:lnTo>
                    <a:lnTo>
                      <a:pt x="0" y="27"/>
                    </a:lnTo>
                    <a:lnTo>
                      <a:pt x="0" y="31"/>
                    </a:lnTo>
                    <a:lnTo>
                      <a:pt x="6" y="31"/>
                    </a:lnTo>
                    <a:lnTo>
                      <a:pt x="6" y="31"/>
                    </a:lnTo>
                    <a:lnTo>
                      <a:pt x="28" y="31"/>
                    </a:lnTo>
                    <a:lnTo>
                      <a:pt x="33" y="31"/>
                    </a:lnTo>
                    <a:lnTo>
                      <a:pt x="33" y="27"/>
                    </a:lnTo>
                    <a:lnTo>
                      <a:pt x="33" y="18"/>
                    </a:lnTo>
                    <a:lnTo>
                      <a:pt x="33" y="14"/>
                    </a:lnTo>
                    <a:lnTo>
                      <a:pt x="33" y="5"/>
                    </a:lnTo>
                    <a:lnTo>
                      <a:pt x="33"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07" name="is1îḑe"/>
              <p:cNvSpPr/>
              <p:nvPr/>
            </p:nvSpPr>
            <p:spPr bwMode="auto">
              <a:xfrm>
                <a:off x="4779" y="722"/>
                <a:ext cx="33" cy="31"/>
              </a:xfrm>
              <a:custGeom>
                <a:avLst/>
                <a:gdLst>
                  <a:gd name="T0" fmla="*/ 33 w 33"/>
                  <a:gd name="T1" fmla="*/ 0 h 31"/>
                  <a:gd name="T2" fmla="*/ 0 w 33"/>
                  <a:gd name="T3" fmla="*/ 0 h 31"/>
                  <a:gd name="T4" fmla="*/ 0 w 33"/>
                  <a:gd name="T5" fmla="*/ 5 h 31"/>
                  <a:gd name="T6" fmla="*/ 0 w 33"/>
                  <a:gd name="T7" fmla="*/ 27 h 31"/>
                  <a:gd name="T8" fmla="*/ 0 w 33"/>
                  <a:gd name="T9" fmla="*/ 31 h 31"/>
                  <a:gd name="T10" fmla="*/ 6 w 33"/>
                  <a:gd name="T11" fmla="*/ 31 h 31"/>
                  <a:gd name="T12" fmla="*/ 6 w 33"/>
                  <a:gd name="T13" fmla="*/ 31 h 31"/>
                  <a:gd name="T14" fmla="*/ 28 w 33"/>
                  <a:gd name="T15" fmla="*/ 31 h 31"/>
                  <a:gd name="T16" fmla="*/ 33 w 33"/>
                  <a:gd name="T17" fmla="*/ 31 h 31"/>
                  <a:gd name="T18" fmla="*/ 33 w 33"/>
                  <a:gd name="T19" fmla="*/ 27 h 31"/>
                  <a:gd name="T20" fmla="*/ 33 w 33"/>
                  <a:gd name="T21" fmla="*/ 18 h 31"/>
                  <a:gd name="T22" fmla="*/ 33 w 33"/>
                  <a:gd name="T23" fmla="*/ 14 h 31"/>
                  <a:gd name="T24" fmla="*/ 33 w 33"/>
                  <a:gd name="T25" fmla="*/ 5 h 31"/>
                  <a:gd name="T26" fmla="*/ 33 w 33"/>
                  <a:gd name="T2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1">
                    <a:moveTo>
                      <a:pt x="33" y="0"/>
                    </a:moveTo>
                    <a:lnTo>
                      <a:pt x="0" y="0"/>
                    </a:lnTo>
                    <a:lnTo>
                      <a:pt x="0" y="5"/>
                    </a:lnTo>
                    <a:lnTo>
                      <a:pt x="0" y="27"/>
                    </a:lnTo>
                    <a:lnTo>
                      <a:pt x="0" y="31"/>
                    </a:lnTo>
                    <a:lnTo>
                      <a:pt x="6" y="31"/>
                    </a:lnTo>
                    <a:lnTo>
                      <a:pt x="6" y="31"/>
                    </a:lnTo>
                    <a:lnTo>
                      <a:pt x="28" y="31"/>
                    </a:lnTo>
                    <a:lnTo>
                      <a:pt x="33" y="31"/>
                    </a:lnTo>
                    <a:lnTo>
                      <a:pt x="33" y="27"/>
                    </a:lnTo>
                    <a:lnTo>
                      <a:pt x="33" y="18"/>
                    </a:lnTo>
                    <a:lnTo>
                      <a:pt x="33" y="14"/>
                    </a:lnTo>
                    <a:lnTo>
                      <a:pt x="33" y="5"/>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08" name="íś1ïde"/>
              <p:cNvSpPr/>
              <p:nvPr/>
            </p:nvSpPr>
            <p:spPr bwMode="auto">
              <a:xfrm>
                <a:off x="4772" y="3412"/>
                <a:ext cx="49" cy="15"/>
              </a:xfrm>
              <a:custGeom>
                <a:avLst/>
                <a:gdLst>
                  <a:gd name="T0" fmla="*/ 49 w 49"/>
                  <a:gd name="T1" fmla="*/ 0 h 15"/>
                  <a:gd name="T2" fmla="*/ 43 w 49"/>
                  <a:gd name="T3" fmla="*/ 0 h 15"/>
                  <a:gd name="T4" fmla="*/ 11 w 49"/>
                  <a:gd name="T5" fmla="*/ 0 h 15"/>
                  <a:gd name="T6" fmla="*/ 2 w 49"/>
                  <a:gd name="T7" fmla="*/ 0 h 15"/>
                  <a:gd name="T8" fmla="*/ 0 w 49"/>
                  <a:gd name="T9" fmla="*/ 0 h 15"/>
                  <a:gd name="T10" fmla="*/ 0 w 49"/>
                  <a:gd name="T11" fmla="*/ 5 h 15"/>
                  <a:gd name="T12" fmla="*/ 0 w 49"/>
                  <a:gd name="T13" fmla="*/ 11 h 15"/>
                  <a:gd name="T14" fmla="*/ 0 w 49"/>
                  <a:gd name="T15" fmla="*/ 15 h 15"/>
                  <a:gd name="T16" fmla="*/ 2 w 49"/>
                  <a:gd name="T17" fmla="*/ 15 h 15"/>
                  <a:gd name="T18" fmla="*/ 5 w 49"/>
                  <a:gd name="T19" fmla="*/ 15 h 15"/>
                  <a:gd name="T20" fmla="*/ 9 w 49"/>
                  <a:gd name="T21" fmla="*/ 15 h 15"/>
                  <a:gd name="T22" fmla="*/ 43 w 49"/>
                  <a:gd name="T23" fmla="*/ 15 h 15"/>
                  <a:gd name="T24" fmla="*/ 49 w 49"/>
                  <a:gd name="T25" fmla="*/ 15 h 15"/>
                  <a:gd name="T26" fmla="*/ 49 w 49"/>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15">
                    <a:moveTo>
                      <a:pt x="49" y="0"/>
                    </a:moveTo>
                    <a:lnTo>
                      <a:pt x="43" y="0"/>
                    </a:lnTo>
                    <a:lnTo>
                      <a:pt x="11" y="0"/>
                    </a:lnTo>
                    <a:lnTo>
                      <a:pt x="2" y="0"/>
                    </a:lnTo>
                    <a:lnTo>
                      <a:pt x="0" y="0"/>
                    </a:lnTo>
                    <a:lnTo>
                      <a:pt x="0" y="5"/>
                    </a:lnTo>
                    <a:lnTo>
                      <a:pt x="0" y="11"/>
                    </a:lnTo>
                    <a:lnTo>
                      <a:pt x="0" y="15"/>
                    </a:lnTo>
                    <a:lnTo>
                      <a:pt x="2" y="15"/>
                    </a:lnTo>
                    <a:lnTo>
                      <a:pt x="5" y="15"/>
                    </a:lnTo>
                    <a:lnTo>
                      <a:pt x="9" y="15"/>
                    </a:lnTo>
                    <a:lnTo>
                      <a:pt x="43" y="15"/>
                    </a:lnTo>
                    <a:lnTo>
                      <a:pt x="49" y="15"/>
                    </a:lnTo>
                    <a:lnTo>
                      <a:pt x="49"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09" name="í$ļïḋê"/>
              <p:cNvSpPr/>
              <p:nvPr/>
            </p:nvSpPr>
            <p:spPr bwMode="auto">
              <a:xfrm>
                <a:off x="4741" y="3630"/>
                <a:ext cx="116" cy="104"/>
              </a:xfrm>
              <a:custGeom>
                <a:avLst/>
                <a:gdLst>
                  <a:gd name="T0" fmla="*/ 116 w 116"/>
                  <a:gd name="T1" fmla="*/ 0 h 104"/>
                  <a:gd name="T2" fmla="*/ 99 w 116"/>
                  <a:gd name="T3" fmla="*/ 0 h 104"/>
                  <a:gd name="T4" fmla="*/ 14 w 116"/>
                  <a:gd name="T5" fmla="*/ 0 h 104"/>
                  <a:gd name="T6" fmla="*/ 0 w 116"/>
                  <a:gd name="T7" fmla="*/ 0 h 104"/>
                  <a:gd name="T8" fmla="*/ 0 w 116"/>
                  <a:gd name="T9" fmla="*/ 104 h 104"/>
                  <a:gd name="T10" fmla="*/ 116 w 116"/>
                  <a:gd name="T11" fmla="*/ 104 h 104"/>
                  <a:gd name="T12" fmla="*/ 116 w 116"/>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116" h="104">
                    <a:moveTo>
                      <a:pt x="116" y="0"/>
                    </a:moveTo>
                    <a:lnTo>
                      <a:pt x="99" y="0"/>
                    </a:lnTo>
                    <a:lnTo>
                      <a:pt x="14" y="0"/>
                    </a:lnTo>
                    <a:lnTo>
                      <a:pt x="0" y="0"/>
                    </a:lnTo>
                    <a:lnTo>
                      <a:pt x="0" y="104"/>
                    </a:lnTo>
                    <a:lnTo>
                      <a:pt x="116" y="104"/>
                    </a:lnTo>
                    <a:lnTo>
                      <a:pt x="116" y="0"/>
                    </a:lnTo>
                    <a:close/>
                  </a:path>
                </a:pathLst>
              </a:custGeom>
              <a:solidFill>
                <a:srgbClr val="8170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10" name="ïś1íḑe"/>
              <p:cNvSpPr/>
              <p:nvPr/>
            </p:nvSpPr>
            <p:spPr bwMode="auto">
              <a:xfrm>
                <a:off x="4741" y="3630"/>
                <a:ext cx="116" cy="104"/>
              </a:xfrm>
              <a:custGeom>
                <a:avLst/>
                <a:gdLst>
                  <a:gd name="T0" fmla="*/ 116 w 116"/>
                  <a:gd name="T1" fmla="*/ 0 h 104"/>
                  <a:gd name="T2" fmla="*/ 99 w 116"/>
                  <a:gd name="T3" fmla="*/ 0 h 104"/>
                  <a:gd name="T4" fmla="*/ 14 w 116"/>
                  <a:gd name="T5" fmla="*/ 0 h 104"/>
                  <a:gd name="T6" fmla="*/ 0 w 116"/>
                  <a:gd name="T7" fmla="*/ 0 h 104"/>
                  <a:gd name="T8" fmla="*/ 0 w 116"/>
                  <a:gd name="T9" fmla="*/ 104 h 104"/>
                  <a:gd name="T10" fmla="*/ 116 w 116"/>
                  <a:gd name="T11" fmla="*/ 104 h 104"/>
                  <a:gd name="T12" fmla="*/ 116 w 116"/>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116" h="104">
                    <a:moveTo>
                      <a:pt x="116" y="0"/>
                    </a:moveTo>
                    <a:lnTo>
                      <a:pt x="99" y="0"/>
                    </a:lnTo>
                    <a:lnTo>
                      <a:pt x="14" y="0"/>
                    </a:lnTo>
                    <a:lnTo>
                      <a:pt x="0" y="0"/>
                    </a:lnTo>
                    <a:lnTo>
                      <a:pt x="0" y="104"/>
                    </a:lnTo>
                    <a:lnTo>
                      <a:pt x="116" y="104"/>
                    </a:lnTo>
                    <a:lnTo>
                      <a:pt x="1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11" name="isḷíḍé"/>
              <p:cNvSpPr/>
              <p:nvPr/>
            </p:nvSpPr>
            <p:spPr bwMode="auto">
              <a:xfrm>
                <a:off x="4753" y="3533"/>
                <a:ext cx="90" cy="46"/>
              </a:xfrm>
              <a:custGeom>
                <a:avLst/>
                <a:gdLst>
                  <a:gd name="T0" fmla="*/ 90 w 90"/>
                  <a:gd name="T1" fmla="*/ 0 h 46"/>
                  <a:gd name="T2" fmla="*/ 75 w 90"/>
                  <a:gd name="T3" fmla="*/ 0 h 46"/>
                  <a:gd name="T4" fmla="*/ 69 w 90"/>
                  <a:gd name="T5" fmla="*/ 0 h 46"/>
                  <a:gd name="T6" fmla="*/ 64 w 90"/>
                  <a:gd name="T7" fmla="*/ 0 h 46"/>
                  <a:gd name="T8" fmla="*/ 62 w 90"/>
                  <a:gd name="T9" fmla="*/ 0 h 46"/>
                  <a:gd name="T10" fmla="*/ 25 w 90"/>
                  <a:gd name="T11" fmla="*/ 0 h 46"/>
                  <a:gd name="T12" fmla="*/ 14 w 90"/>
                  <a:gd name="T13" fmla="*/ 0 h 46"/>
                  <a:gd name="T14" fmla="*/ 0 w 90"/>
                  <a:gd name="T15" fmla="*/ 0 h 46"/>
                  <a:gd name="T16" fmla="*/ 0 w 90"/>
                  <a:gd name="T17" fmla="*/ 46 h 46"/>
                  <a:gd name="T18" fmla="*/ 2 w 90"/>
                  <a:gd name="T19" fmla="*/ 46 h 46"/>
                  <a:gd name="T20" fmla="*/ 4 w 90"/>
                  <a:gd name="T21" fmla="*/ 46 h 46"/>
                  <a:gd name="T22" fmla="*/ 87 w 90"/>
                  <a:gd name="T23" fmla="*/ 46 h 46"/>
                  <a:gd name="T24" fmla="*/ 90 w 90"/>
                  <a:gd name="T25" fmla="*/ 46 h 46"/>
                  <a:gd name="T26" fmla="*/ 90 w 90"/>
                  <a:gd name="T2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46">
                    <a:moveTo>
                      <a:pt x="90" y="0"/>
                    </a:moveTo>
                    <a:lnTo>
                      <a:pt x="75" y="0"/>
                    </a:lnTo>
                    <a:lnTo>
                      <a:pt x="69" y="0"/>
                    </a:lnTo>
                    <a:lnTo>
                      <a:pt x="64" y="0"/>
                    </a:lnTo>
                    <a:lnTo>
                      <a:pt x="62" y="0"/>
                    </a:lnTo>
                    <a:lnTo>
                      <a:pt x="25" y="0"/>
                    </a:lnTo>
                    <a:lnTo>
                      <a:pt x="14" y="0"/>
                    </a:lnTo>
                    <a:lnTo>
                      <a:pt x="0" y="0"/>
                    </a:lnTo>
                    <a:lnTo>
                      <a:pt x="0" y="46"/>
                    </a:lnTo>
                    <a:lnTo>
                      <a:pt x="2" y="46"/>
                    </a:lnTo>
                    <a:lnTo>
                      <a:pt x="4" y="46"/>
                    </a:lnTo>
                    <a:lnTo>
                      <a:pt x="87" y="46"/>
                    </a:lnTo>
                    <a:lnTo>
                      <a:pt x="90" y="46"/>
                    </a:lnTo>
                    <a:lnTo>
                      <a:pt x="90" y="0"/>
                    </a:lnTo>
                    <a:close/>
                  </a:path>
                </a:pathLst>
              </a:custGeom>
              <a:solidFill>
                <a:srgbClr val="81705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12" name="íṥļîďè"/>
              <p:cNvSpPr/>
              <p:nvPr/>
            </p:nvSpPr>
            <p:spPr bwMode="auto">
              <a:xfrm>
                <a:off x="4753" y="3533"/>
                <a:ext cx="90" cy="46"/>
              </a:xfrm>
              <a:custGeom>
                <a:avLst/>
                <a:gdLst>
                  <a:gd name="T0" fmla="*/ 90 w 90"/>
                  <a:gd name="T1" fmla="*/ 0 h 46"/>
                  <a:gd name="T2" fmla="*/ 75 w 90"/>
                  <a:gd name="T3" fmla="*/ 0 h 46"/>
                  <a:gd name="T4" fmla="*/ 69 w 90"/>
                  <a:gd name="T5" fmla="*/ 0 h 46"/>
                  <a:gd name="T6" fmla="*/ 64 w 90"/>
                  <a:gd name="T7" fmla="*/ 0 h 46"/>
                  <a:gd name="T8" fmla="*/ 62 w 90"/>
                  <a:gd name="T9" fmla="*/ 0 h 46"/>
                  <a:gd name="T10" fmla="*/ 25 w 90"/>
                  <a:gd name="T11" fmla="*/ 0 h 46"/>
                  <a:gd name="T12" fmla="*/ 14 w 90"/>
                  <a:gd name="T13" fmla="*/ 0 h 46"/>
                  <a:gd name="T14" fmla="*/ 0 w 90"/>
                  <a:gd name="T15" fmla="*/ 0 h 46"/>
                  <a:gd name="T16" fmla="*/ 0 w 90"/>
                  <a:gd name="T17" fmla="*/ 46 h 46"/>
                  <a:gd name="T18" fmla="*/ 2 w 90"/>
                  <a:gd name="T19" fmla="*/ 46 h 46"/>
                  <a:gd name="T20" fmla="*/ 4 w 90"/>
                  <a:gd name="T21" fmla="*/ 46 h 46"/>
                  <a:gd name="T22" fmla="*/ 87 w 90"/>
                  <a:gd name="T23" fmla="*/ 46 h 46"/>
                  <a:gd name="T24" fmla="*/ 90 w 90"/>
                  <a:gd name="T25" fmla="*/ 46 h 46"/>
                  <a:gd name="T26" fmla="*/ 90 w 90"/>
                  <a:gd name="T2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46">
                    <a:moveTo>
                      <a:pt x="90" y="0"/>
                    </a:moveTo>
                    <a:lnTo>
                      <a:pt x="75" y="0"/>
                    </a:lnTo>
                    <a:lnTo>
                      <a:pt x="69" y="0"/>
                    </a:lnTo>
                    <a:lnTo>
                      <a:pt x="64" y="0"/>
                    </a:lnTo>
                    <a:lnTo>
                      <a:pt x="62" y="0"/>
                    </a:lnTo>
                    <a:lnTo>
                      <a:pt x="25" y="0"/>
                    </a:lnTo>
                    <a:lnTo>
                      <a:pt x="14" y="0"/>
                    </a:lnTo>
                    <a:lnTo>
                      <a:pt x="0" y="0"/>
                    </a:lnTo>
                    <a:lnTo>
                      <a:pt x="0" y="46"/>
                    </a:lnTo>
                    <a:lnTo>
                      <a:pt x="2" y="46"/>
                    </a:lnTo>
                    <a:lnTo>
                      <a:pt x="4" y="46"/>
                    </a:lnTo>
                    <a:lnTo>
                      <a:pt x="87" y="46"/>
                    </a:lnTo>
                    <a:lnTo>
                      <a:pt x="90" y="46"/>
                    </a:lnTo>
                    <a:lnTo>
                      <a:pt x="9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13" name="ïŝ1iďè"/>
              <p:cNvSpPr/>
              <p:nvPr/>
            </p:nvSpPr>
            <p:spPr bwMode="auto">
              <a:xfrm>
                <a:off x="4757" y="3579"/>
                <a:ext cx="83" cy="11"/>
              </a:xfrm>
              <a:prstGeom prst="rect">
                <a:avLst/>
              </a:prstGeom>
              <a:solidFill>
                <a:srgbClr val="B4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14" name="îṡļïḍè"/>
              <p:cNvSpPr/>
              <p:nvPr/>
            </p:nvSpPr>
            <p:spPr bwMode="auto">
              <a:xfrm>
                <a:off x="4735" y="1343"/>
                <a:ext cx="106" cy="16"/>
              </a:xfrm>
              <a:custGeom>
                <a:avLst/>
                <a:gdLst>
                  <a:gd name="T0" fmla="*/ 102 w 106"/>
                  <a:gd name="T1" fmla="*/ 0 h 16"/>
                  <a:gd name="T2" fmla="*/ 92 w 106"/>
                  <a:gd name="T3" fmla="*/ 0 h 16"/>
                  <a:gd name="T4" fmla="*/ 80 w 106"/>
                  <a:gd name="T5" fmla="*/ 0 h 16"/>
                  <a:gd name="T6" fmla="*/ 68 w 106"/>
                  <a:gd name="T7" fmla="*/ 0 h 16"/>
                  <a:gd name="T8" fmla="*/ 59 w 106"/>
                  <a:gd name="T9" fmla="*/ 0 h 16"/>
                  <a:gd name="T10" fmla="*/ 43 w 106"/>
                  <a:gd name="T11" fmla="*/ 0 h 16"/>
                  <a:gd name="T12" fmla="*/ 30 w 106"/>
                  <a:gd name="T13" fmla="*/ 0 h 16"/>
                  <a:gd name="T14" fmla="*/ 16 w 106"/>
                  <a:gd name="T15" fmla="*/ 0 h 16"/>
                  <a:gd name="T16" fmla="*/ 16 w 106"/>
                  <a:gd name="T17" fmla="*/ 16 h 16"/>
                  <a:gd name="T18" fmla="*/ 0 w 106"/>
                  <a:gd name="T19" fmla="*/ 16 h 16"/>
                  <a:gd name="T20" fmla="*/ 30 w 106"/>
                  <a:gd name="T21" fmla="*/ 16 h 16"/>
                  <a:gd name="T22" fmla="*/ 92 w 106"/>
                  <a:gd name="T23" fmla="*/ 16 h 16"/>
                  <a:gd name="T24" fmla="*/ 92 w 106"/>
                  <a:gd name="T25" fmla="*/ 16 h 16"/>
                  <a:gd name="T26" fmla="*/ 106 w 106"/>
                  <a:gd name="T27" fmla="*/ 16 h 16"/>
                  <a:gd name="T28" fmla="*/ 102 w 106"/>
                  <a:gd name="T29" fmla="*/ 16 h 16"/>
                  <a:gd name="T30" fmla="*/ 102 w 106"/>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 h="16">
                    <a:moveTo>
                      <a:pt x="102" y="0"/>
                    </a:moveTo>
                    <a:lnTo>
                      <a:pt x="92" y="0"/>
                    </a:lnTo>
                    <a:lnTo>
                      <a:pt x="80" y="0"/>
                    </a:lnTo>
                    <a:lnTo>
                      <a:pt x="68" y="0"/>
                    </a:lnTo>
                    <a:lnTo>
                      <a:pt x="59" y="0"/>
                    </a:lnTo>
                    <a:lnTo>
                      <a:pt x="43" y="0"/>
                    </a:lnTo>
                    <a:lnTo>
                      <a:pt x="30" y="0"/>
                    </a:lnTo>
                    <a:lnTo>
                      <a:pt x="16" y="0"/>
                    </a:lnTo>
                    <a:lnTo>
                      <a:pt x="16" y="16"/>
                    </a:lnTo>
                    <a:lnTo>
                      <a:pt x="0" y="16"/>
                    </a:lnTo>
                    <a:lnTo>
                      <a:pt x="30" y="16"/>
                    </a:lnTo>
                    <a:lnTo>
                      <a:pt x="92" y="16"/>
                    </a:lnTo>
                    <a:lnTo>
                      <a:pt x="92" y="16"/>
                    </a:lnTo>
                    <a:lnTo>
                      <a:pt x="106" y="16"/>
                    </a:lnTo>
                    <a:lnTo>
                      <a:pt x="102" y="16"/>
                    </a:lnTo>
                    <a:lnTo>
                      <a:pt x="102" y="0"/>
                    </a:lnTo>
                    <a:close/>
                  </a:path>
                </a:pathLst>
              </a:custGeom>
              <a:solidFill>
                <a:srgbClr val="C7B29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15" name="íṣḻiḑê"/>
              <p:cNvSpPr/>
              <p:nvPr/>
            </p:nvSpPr>
            <p:spPr bwMode="auto">
              <a:xfrm>
                <a:off x="4735" y="1343"/>
                <a:ext cx="106" cy="16"/>
              </a:xfrm>
              <a:custGeom>
                <a:avLst/>
                <a:gdLst>
                  <a:gd name="T0" fmla="*/ 102 w 106"/>
                  <a:gd name="T1" fmla="*/ 0 h 16"/>
                  <a:gd name="T2" fmla="*/ 92 w 106"/>
                  <a:gd name="T3" fmla="*/ 0 h 16"/>
                  <a:gd name="T4" fmla="*/ 80 w 106"/>
                  <a:gd name="T5" fmla="*/ 0 h 16"/>
                  <a:gd name="T6" fmla="*/ 68 w 106"/>
                  <a:gd name="T7" fmla="*/ 0 h 16"/>
                  <a:gd name="T8" fmla="*/ 59 w 106"/>
                  <a:gd name="T9" fmla="*/ 0 h 16"/>
                  <a:gd name="T10" fmla="*/ 43 w 106"/>
                  <a:gd name="T11" fmla="*/ 0 h 16"/>
                  <a:gd name="T12" fmla="*/ 30 w 106"/>
                  <a:gd name="T13" fmla="*/ 0 h 16"/>
                  <a:gd name="T14" fmla="*/ 16 w 106"/>
                  <a:gd name="T15" fmla="*/ 0 h 16"/>
                  <a:gd name="T16" fmla="*/ 16 w 106"/>
                  <a:gd name="T17" fmla="*/ 16 h 16"/>
                  <a:gd name="T18" fmla="*/ 0 w 106"/>
                  <a:gd name="T19" fmla="*/ 16 h 16"/>
                  <a:gd name="T20" fmla="*/ 30 w 106"/>
                  <a:gd name="T21" fmla="*/ 16 h 16"/>
                  <a:gd name="T22" fmla="*/ 92 w 106"/>
                  <a:gd name="T23" fmla="*/ 16 h 16"/>
                  <a:gd name="T24" fmla="*/ 92 w 106"/>
                  <a:gd name="T25" fmla="*/ 16 h 16"/>
                  <a:gd name="T26" fmla="*/ 106 w 106"/>
                  <a:gd name="T27" fmla="*/ 16 h 16"/>
                  <a:gd name="T28" fmla="*/ 102 w 106"/>
                  <a:gd name="T29" fmla="*/ 16 h 16"/>
                  <a:gd name="T30" fmla="*/ 102 w 106"/>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 h="16">
                    <a:moveTo>
                      <a:pt x="102" y="0"/>
                    </a:moveTo>
                    <a:lnTo>
                      <a:pt x="92" y="0"/>
                    </a:lnTo>
                    <a:lnTo>
                      <a:pt x="80" y="0"/>
                    </a:lnTo>
                    <a:lnTo>
                      <a:pt x="68" y="0"/>
                    </a:lnTo>
                    <a:lnTo>
                      <a:pt x="59" y="0"/>
                    </a:lnTo>
                    <a:lnTo>
                      <a:pt x="43" y="0"/>
                    </a:lnTo>
                    <a:lnTo>
                      <a:pt x="30" y="0"/>
                    </a:lnTo>
                    <a:lnTo>
                      <a:pt x="16" y="0"/>
                    </a:lnTo>
                    <a:lnTo>
                      <a:pt x="16" y="16"/>
                    </a:lnTo>
                    <a:lnTo>
                      <a:pt x="0" y="16"/>
                    </a:lnTo>
                    <a:lnTo>
                      <a:pt x="30" y="16"/>
                    </a:lnTo>
                    <a:lnTo>
                      <a:pt x="92" y="16"/>
                    </a:lnTo>
                    <a:lnTo>
                      <a:pt x="92" y="16"/>
                    </a:lnTo>
                    <a:lnTo>
                      <a:pt x="106" y="16"/>
                    </a:lnTo>
                    <a:lnTo>
                      <a:pt x="102" y="16"/>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16" name="iṣľïḑè"/>
              <p:cNvSpPr/>
              <p:nvPr/>
            </p:nvSpPr>
            <p:spPr bwMode="auto">
              <a:xfrm>
                <a:off x="4790" y="1359"/>
                <a:ext cx="25" cy="16"/>
              </a:xfrm>
              <a:custGeom>
                <a:avLst/>
                <a:gdLst>
                  <a:gd name="T0" fmla="*/ 25 w 25"/>
                  <a:gd name="T1" fmla="*/ 0 h 16"/>
                  <a:gd name="T2" fmla="*/ 7 w 25"/>
                  <a:gd name="T3" fmla="*/ 0 h 16"/>
                  <a:gd name="T4" fmla="*/ 0 w 25"/>
                  <a:gd name="T5" fmla="*/ 16 h 16"/>
                  <a:gd name="T6" fmla="*/ 25 w 25"/>
                  <a:gd name="T7" fmla="*/ 16 h 16"/>
                  <a:gd name="T8" fmla="*/ 25 w 25"/>
                  <a:gd name="T9" fmla="*/ 0 h 16"/>
                </a:gdLst>
                <a:ahLst/>
                <a:cxnLst>
                  <a:cxn ang="0">
                    <a:pos x="T0" y="T1"/>
                  </a:cxn>
                  <a:cxn ang="0">
                    <a:pos x="T2" y="T3"/>
                  </a:cxn>
                  <a:cxn ang="0">
                    <a:pos x="T4" y="T5"/>
                  </a:cxn>
                  <a:cxn ang="0">
                    <a:pos x="T6" y="T7"/>
                  </a:cxn>
                  <a:cxn ang="0">
                    <a:pos x="T8" y="T9"/>
                  </a:cxn>
                </a:cxnLst>
                <a:rect l="0" t="0" r="r" b="b"/>
                <a:pathLst>
                  <a:path w="25" h="16">
                    <a:moveTo>
                      <a:pt x="25" y="0"/>
                    </a:moveTo>
                    <a:lnTo>
                      <a:pt x="7" y="0"/>
                    </a:lnTo>
                    <a:lnTo>
                      <a:pt x="0" y="16"/>
                    </a:lnTo>
                    <a:lnTo>
                      <a:pt x="25" y="16"/>
                    </a:lnTo>
                    <a:lnTo>
                      <a:pt x="25" y="0"/>
                    </a:lnTo>
                    <a:close/>
                  </a:path>
                </a:pathLst>
              </a:custGeom>
              <a:solidFill>
                <a:srgbClr val="C09F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17" name="íşḷíḑé"/>
              <p:cNvSpPr/>
              <p:nvPr/>
            </p:nvSpPr>
            <p:spPr bwMode="auto">
              <a:xfrm>
                <a:off x="4790" y="1359"/>
                <a:ext cx="25" cy="16"/>
              </a:xfrm>
              <a:custGeom>
                <a:avLst/>
                <a:gdLst>
                  <a:gd name="T0" fmla="*/ 25 w 25"/>
                  <a:gd name="T1" fmla="*/ 0 h 16"/>
                  <a:gd name="T2" fmla="*/ 7 w 25"/>
                  <a:gd name="T3" fmla="*/ 0 h 16"/>
                  <a:gd name="T4" fmla="*/ 0 w 25"/>
                  <a:gd name="T5" fmla="*/ 16 h 16"/>
                  <a:gd name="T6" fmla="*/ 25 w 25"/>
                  <a:gd name="T7" fmla="*/ 16 h 16"/>
                  <a:gd name="T8" fmla="*/ 25 w 25"/>
                  <a:gd name="T9" fmla="*/ 0 h 16"/>
                </a:gdLst>
                <a:ahLst/>
                <a:cxnLst>
                  <a:cxn ang="0">
                    <a:pos x="T0" y="T1"/>
                  </a:cxn>
                  <a:cxn ang="0">
                    <a:pos x="T2" y="T3"/>
                  </a:cxn>
                  <a:cxn ang="0">
                    <a:pos x="T4" y="T5"/>
                  </a:cxn>
                  <a:cxn ang="0">
                    <a:pos x="T6" y="T7"/>
                  </a:cxn>
                  <a:cxn ang="0">
                    <a:pos x="T8" y="T9"/>
                  </a:cxn>
                </a:cxnLst>
                <a:rect l="0" t="0" r="r" b="b"/>
                <a:pathLst>
                  <a:path w="25" h="16">
                    <a:moveTo>
                      <a:pt x="25" y="0"/>
                    </a:moveTo>
                    <a:lnTo>
                      <a:pt x="7" y="0"/>
                    </a:lnTo>
                    <a:lnTo>
                      <a:pt x="0" y="16"/>
                    </a:lnTo>
                    <a:lnTo>
                      <a:pt x="25" y="16"/>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18" name="îŝlidé"/>
              <p:cNvSpPr/>
              <p:nvPr/>
            </p:nvSpPr>
            <p:spPr bwMode="auto">
              <a:xfrm>
                <a:off x="4815" y="1359"/>
                <a:ext cx="12" cy="16"/>
              </a:xfrm>
              <a:prstGeom prst="rect">
                <a:avLst/>
              </a:prstGeom>
              <a:solidFill>
                <a:srgbClr val="B26D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19" name="îŝľîḓè"/>
              <p:cNvSpPr/>
              <p:nvPr/>
            </p:nvSpPr>
            <p:spPr bwMode="auto">
              <a:xfrm>
                <a:off x="4778" y="1359"/>
                <a:ext cx="9" cy="16"/>
              </a:xfrm>
              <a:custGeom>
                <a:avLst/>
                <a:gdLst>
                  <a:gd name="T0" fmla="*/ 9 w 9"/>
                  <a:gd name="T1" fmla="*/ 0 h 16"/>
                  <a:gd name="T2" fmla="*/ 0 w 9"/>
                  <a:gd name="T3" fmla="*/ 0 h 16"/>
                  <a:gd name="T4" fmla="*/ 0 w 9"/>
                  <a:gd name="T5" fmla="*/ 16 h 16"/>
                  <a:gd name="T6" fmla="*/ 2 w 9"/>
                  <a:gd name="T7" fmla="*/ 16 h 16"/>
                  <a:gd name="T8" fmla="*/ 9 w 9"/>
                  <a:gd name="T9" fmla="*/ 0 h 16"/>
                </a:gdLst>
                <a:ahLst/>
                <a:cxnLst>
                  <a:cxn ang="0">
                    <a:pos x="T0" y="T1"/>
                  </a:cxn>
                  <a:cxn ang="0">
                    <a:pos x="T2" y="T3"/>
                  </a:cxn>
                  <a:cxn ang="0">
                    <a:pos x="T4" y="T5"/>
                  </a:cxn>
                  <a:cxn ang="0">
                    <a:pos x="T6" y="T7"/>
                  </a:cxn>
                  <a:cxn ang="0">
                    <a:pos x="T8" y="T9"/>
                  </a:cxn>
                </a:cxnLst>
                <a:rect l="0" t="0" r="r" b="b"/>
                <a:pathLst>
                  <a:path w="9" h="16">
                    <a:moveTo>
                      <a:pt x="9" y="0"/>
                    </a:moveTo>
                    <a:lnTo>
                      <a:pt x="0" y="0"/>
                    </a:lnTo>
                    <a:lnTo>
                      <a:pt x="0" y="16"/>
                    </a:lnTo>
                    <a:lnTo>
                      <a:pt x="2" y="16"/>
                    </a:lnTo>
                    <a:lnTo>
                      <a:pt x="9" y="0"/>
                    </a:lnTo>
                    <a:close/>
                  </a:path>
                </a:pathLst>
              </a:custGeom>
              <a:solidFill>
                <a:srgbClr val="C09F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20" name="îśḷíďê"/>
              <p:cNvSpPr/>
              <p:nvPr/>
            </p:nvSpPr>
            <p:spPr bwMode="auto">
              <a:xfrm>
                <a:off x="4778" y="1359"/>
                <a:ext cx="9" cy="16"/>
              </a:xfrm>
              <a:custGeom>
                <a:avLst/>
                <a:gdLst>
                  <a:gd name="T0" fmla="*/ 9 w 9"/>
                  <a:gd name="T1" fmla="*/ 0 h 16"/>
                  <a:gd name="T2" fmla="*/ 0 w 9"/>
                  <a:gd name="T3" fmla="*/ 0 h 16"/>
                  <a:gd name="T4" fmla="*/ 0 w 9"/>
                  <a:gd name="T5" fmla="*/ 16 h 16"/>
                  <a:gd name="T6" fmla="*/ 2 w 9"/>
                  <a:gd name="T7" fmla="*/ 16 h 16"/>
                  <a:gd name="T8" fmla="*/ 9 w 9"/>
                  <a:gd name="T9" fmla="*/ 0 h 16"/>
                </a:gdLst>
                <a:ahLst/>
                <a:cxnLst>
                  <a:cxn ang="0">
                    <a:pos x="T0" y="T1"/>
                  </a:cxn>
                  <a:cxn ang="0">
                    <a:pos x="T2" y="T3"/>
                  </a:cxn>
                  <a:cxn ang="0">
                    <a:pos x="T4" y="T5"/>
                  </a:cxn>
                  <a:cxn ang="0">
                    <a:pos x="T6" y="T7"/>
                  </a:cxn>
                  <a:cxn ang="0">
                    <a:pos x="T8" y="T9"/>
                  </a:cxn>
                </a:cxnLst>
                <a:rect l="0" t="0" r="r" b="b"/>
                <a:pathLst>
                  <a:path w="9" h="16">
                    <a:moveTo>
                      <a:pt x="9" y="0"/>
                    </a:moveTo>
                    <a:lnTo>
                      <a:pt x="0" y="0"/>
                    </a:lnTo>
                    <a:lnTo>
                      <a:pt x="0" y="16"/>
                    </a:lnTo>
                    <a:lnTo>
                      <a:pt x="2" y="16"/>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21" name="ïsḻïḑè"/>
              <p:cNvSpPr/>
              <p:nvPr/>
            </p:nvSpPr>
            <p:spPr bwMode="auto">
              <a:xfrm>
                <a:off x="4765" y="1359"/>
                <a:ext cx="1" cy="16"/>
              </a:xfrm>
              <a:prstGeom prst="rect">
                <a:avLst/>
              </a:prstGeom>
              <a:solidFill>
                <a:srgbClr val="C09F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22" name="iṧlîḓê"/>
              <p:cNvSpPr/>
              <p:nvPr/>
            </p:nvSpPr>
            <p:spPr bwMode="auto">
              <a:xfrm>
                <a:off x="4765" y="1359"/>
                <a:ext cx="1" cy="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23" name="îsḷïḋé"/>
              <p:cNvSpPr/>
              <p:nvPr/>
            </p:nvSpPr>
            <p:spPr bwMode="auto">
              <a:xfrm>
                <a:off x="4765" y="1359"/>
                <a:ext cx="13" cy="16"/>
              </a:xfrm>
              <a:prstGeom prst="rect">
                <a:avLst/>
              </a:prstGeom>
              <a:solidFill>
                <a:srgbClr val="B26D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24" name="iṡļíḑê"/>
              <p:cNvSpPr/>
              <p:nvPr/>
            </p:nvSpPr>
            <p:spPr bwMode="auto">
              <a:xfrm>
                <a:off x="4780" y="1359"/>
                <a:ext cx="17" cy="16"/>
              </a:xfrm>
              <a:custGeom>
                <a:avLst/>
                <a:gdLst>
                  <a:gd name="T0" fmla="*/ 17 w 17"/>
                  <a:gd name="T1" fmla="*/ 0 h 16"/>
                  <a:gd name="T2" fmla="*/ 7 w 17"/>
                  <a:gd name="T3" fmla="*/ 0 h 16"/>
                  <a:gd name="T4" fmla="*/ 0 w 17"/>
                  <a:gd name="T5" fmla="*/ 16 h 16"/>
                  <a:gd name="T6" fmla="*/ 10 w 17"/>
                  <a:gd name="T7" fmla="*/ 16 h 16"/>
                  <a:gd name="T8" fmla="*/ 17 w 17"/>
                  <a:gd name="T9" fmla="*/ 0 h 16"/>
                </a:gdLst>
                <a:ahLst/>
                <a:cxnLst>
                  <a:cxn ang="0">
                    <a:pos x="T0" y="T1"/>
                  </a:cxn>
                  <a:cxn ang="0">
                    <a:pos x="T2" y="T3"/>
                  </a:cxn>
                  <a:cxn ang="0">
                    <a:pos x="T4" y="T5"/>
                  </a:cxn>
                  <a:cxn ang="0">
                    <a:pos x="T6" y="T7"/>
                  </a:cxn>
                  <a:cxn ang="0">
                    <a:pos x="T8" y="T9"/>
                  </a:cxn>
                </a:cxnLst>
                <a:rect l="0" t="0" r="r" b="b"/>
                <a:pathLst>
                  <a:path w="17" h="16">
                    <a:moveTo>
                      <a:pt x="17" y="0"/>
                    </a:moveTo>
                    <a:lnTo>
                      <a:pt x="7" y="0"/>
                    </a:lnTo>
                    <a:lnTo>
                      <a:pt x="0" y="16"/>
                    </a:lnTo>
                    <a:lnTo>
                      <a:pt x="10" y="16"/>
                    </a:lnTo>
                    <a:lnTo>
                      <a:pt x="17" y="0"/>
                    </a:lnTo>
                    <a:close/>
                  </a:path>
                </a:pathLst>
              </a:custGeom>
              <a:solidFill>
                <a:srgbClr val="B26D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25" name="íṩḻiḍè"/>
              <p:cNvSpPr/>
              <p:nvPr/>
            </p:nvSpPr>
            <p:spPr bwMode="auto">
              <a:xfrm>
                <a:off x="4765" y="1359"/>
                <a:ext cx="62" cy="0"/>
              </a:xfrm>
              <a:custGeom>
                <a:avLst/>
                <a:gdLst>
                  <a:gd name="T0" fmla="*/ 62 w 62"/>
                  <a:gd name="T1" fmla="*/ 0 w 62"/>
                  <a:gd name="T2" fmla="*/ 0 w 62"/>
                  <a:gd name="T3" fmla="*/ 13 w 62"/>
                  <a:gd name="T4" fmla="*/ 22 w 62"/>
                  <a:gd name="T5" fmla="*/ 32 w 62"/>
                  <a:gd name="T6" fmla="*/ 50 w 62"/>
                  <a:gd name="T7" fmla="*/ 62 w 6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62">
                    <a:moveTo>
                      <a:pt x="62" y="0"/>
                    </a:moveTo>
                    <a:lnTo>
                      <a:pt x="0" y="0"/>
                    </a:lnTo>
                    <a:lnTo>
                      <a:pt x="0" y="0"/>
                    </a:lnTo>
                    <a:lnTo>
                      <a:pt x="13" y="0"/>
                    </a:lnTo>
                    <a:lnTo>
                      <a:pt x="22" y="0"/>
                    </a:lnTo>
                    <a:lnTo>
                      <a:pt x="32" y="0"/>
                    </a:lnTo>
                    <a:lnTo>
                      <a:pt x="50" y="0"/>
                    </a:lnTo>
                    <a:lnTo>
                      <a:pt x="62" y="0"/>
                    </a:lnTo>
                    <a:close/>
                  </a:path>
                </a:pathLst>
              </a:custGeom>
              <a:solidFill>
                <a:srgbClr val="9F70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26" name="îšḻïḑè"/>
              <p:cNvSpPr/>
              <p:nvPr/>
            </p:nvSpPr>
            <p:spPr bwMode="auto">
              <a:xfrm>
                <a:off x="4837" y="1320"/>
                <a:ext cx="4" cy="39"/>
              </a:xfrm>
              <a:custGeom>
                <a:avLst/>
                <a:gdLst>
                  <a:gd name="T0" fmla="*/ 0 w 4"/>
                  <a:gd name="T1" fmla="*/ 0 h 39"/>
                  <a:gd name="T2" fmla="*/ 0 w 4"/>
                  <a:gd name="T3" fmla="*/ 23 h 39"/>
                  <a:gd name="T4" fmla="*/ 0 w 4"/>
                  <a:gd name="T5" fmla="*/ 39 h 39"/>
                  <a:gd name="T6" fmla="*/ 4 w 4"/>
                  <a:gd name="T7" fmla="*/ 39 h 39"/>
                  <a:gd name="T8" fmla="*/ 4 w 4"/>
                  <a:gd name="T9" fmla="*/ 6 h 39"/>
                  <a:gd name="T10" fmla="*/ 0 w 4"/>
                  <a:gd name="T11" fmla="*/ 6 h 39"/>
                  <a:gd name="T12" fmla="*/ 0 w 4"/>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 h="39">
                    <a:moveTo>
                      <a:pt x="0" y="0"/>
                    </a:moveTo>
                    <a:lnTo>
                      <a:pt x="0" y="23"/>
                    </a:lnTo>
                    <a:lnTo>
                      <a:pt x="0" y="39"/>
                    </a:lnTo>
                    <a:lnTo>
                      <a:pt x="4" y="39"/>
                    </a:lnTo>
                    <a:lnTo>
                      <a:pt x="4" y="6"/>
                    </a:lnTo>
                    <a:lnTo>
                      <a:pt x="0" y="6"/>
                    </a:lnTo>
                    <a:lnTo>
                      <a:pt x="0" y="0"/>
                    </a:lnTo>
                    <a:close/>
                  </a:path>
                </a:pathLst>
              </a:custGeom>
              <a:solidFill>
                <a:srgbClr val="C7B29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27" name="îš1ïde"/>
              <p:cNvSpPr/>
              <p:nvPr/>
            </p:nvSpPr>
            <p:spPr bwMode="auto">
              <a:xfrm>
                <a:off x="4837" y="1320"/>
                <a:ext cx="4" cy="39"/>
              </a:xfrm>
              <a:custGeom>
                <a:avLst/>
                <a:gdLst>
                  <a:gd name="T0" fmla="*/ 0 w 4"/>
                  <a:gd name="T1" fmla="*/ 0 h 39"/>
                  <a:gd name="T2" fmla="*/ 0 w 4"/>
                  <a:gd name="T3" fmla="*/ 23 h 39"/>
                  <a:gd name="T4" fmla="*/ 0 w 4"/>
                  <a:gd name="T5" fmla="*/ 39 h 39"/>
                  <a:gd name="T6" fmla="*/ 4 w 4"/>
                  <a:gd name="T7" fmla="*/ 39 h 39"/>
                  <a:gd name="T8" fmla="*/ 4 w 4"/>
                  <a:gd name="T9" fmla="*/ 6 h 39"/>
                  <a:gd name="T10" fmla="*/ 0 w 4"/>
                  <a:gd name="T11" fmla="*/ 6 h 39"/>
                  <a:gd name="T12" fmla="*/ 0 w 4"/>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 h="39">
                    <a:moveTo>
                      <a:pt x="0" y="0"/>
                    </a:moveTo>
                    <a:lnTo>
                      <a:pt x="0" y="23"/>
                    </a:lnTo>
                    <a:lnTo>
                      <a:pt x="0" y="39"/>
                    </a:lnTo>
                    <a:lnTo>
                      <a:pt x="4" y="39"/>
                    </a:lnTo>
                    <a:lnTo>
                      <a:pt x="4"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28" name="íşḻídé"/>
              <p:cNvSpPr/>
              <p:nvPr/>
            </p:nvSpPr>
            <p:spPr bwMode="auto">
              <a:xfrm>
                <a:off x="4734" y="1320"/>
                <a:ext cx="17" cy="39"/>
              </a:xfrm>
              <a:custGeom>
                <a:avLst/>
                <a:gdLst>
                  <a:gd name="T0" fmla="*/ 0 w 17"/>
                  <a:gd name="T1" fmla="*/ 0 h 39"/>
                  <a:gd name="T2" fmla="*/ 0 w 17"/>
                  <a:gd name="T3" fmla="*/ 39 h 39"/>
                  <a:gd name="T4" fmla="*/ 1 w 17"/>
                  <a:gd name="T5" fmla="*/ 39 h 39"/>
                  <a:gd name="T6" fmla="*/ 17 w 17"/>
                  <a:gd name="T7" fmla="*/ 39 h 39"/>
                  <a:gd name="T8" fmla="*/ 17 w 17"/>
                  <a:gd name="T9" fmla="*/ 23 h 39"/>
                  <a:gd name="T10" fmla="*/ 17 w 17"/>
                  <a:gd name="T11" fmla="*/ 6 h 39"/>
                  <a:gd name="T12" fmla="*/ 0 w 17"/>
                  <a:gd name="T13" fmla="*/ 6 h 39"/>
                  <a:gd name="T14" fmla="*/ 0 w 17"/>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39">
                    <a:moveTo>
                      <a:pt x="0" y="0"/>
                    </a:moveTo>
                    <a:lnTo>
                      <a:pt x="0" y="39"/>
                    </a:lnTo>
                    <a:lnTo>
                      <a:pt x="1" y="39"/>
                    </a:lnTo>
                    <a:lnTo>
                      <a:pt x="17" y="39"/>
                    </a:lnTo>
                    <a:lnTo>
                      <a:pt x="17" y="23"/>
                    </a:lnTo>
                    <a:lnTo>
                      <a:pt x="17" y="6"/>
                    </a:lnTo>
                    <a:lnTo>
                      <a:pt x="0" y="6"/>
                    </a:lnTo>
                    <a:lnTo>
                      <a:pt x="0" y="0"/>
                    </a:lnTo>
                    <a:close/>
                  </a:path>
                </a:pathLst>
              </a:custGeom>
              <a:solidFill>
                <a:srgbClr val="C7B29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29" name="íṣ1iḋé"/>
              <p:cNvSpPr/>
              <p:nvPr/>
            </p:nvSpPr>
            <p:spPr bwMode="auto">
              <a:xfrm>
                <a:off x="4837" y="1320"/>
                <a:ext cx="4" cy="6"/>
              </a:xfrm>
              <a:prstGeom prst="rect">
                <a:avLst/>
              </a:prstGeom>
              <a:solidFill>
                <a:srgbClr val="BBA78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0" name="iṥļiḍe"/>
              <p:cNvSpPr/>
              <p:nvPr/>
            </p:nvSpPr>
            <p:spPr bwMode="auto">
              <a:xfrm>
                <a:off x="4827" y="1320"/>
                <a:ext cx="2" cy="6"/>
              </a:xfrm>
              <a:prstGeom prst="rect">
                <a:avLst/>
              </a:prstGeom>
              <a:solidFill>
                <a:srgbClr val="E9E0D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1" name="íšľïďê"/>
              <p:cNvSpPr/>
              <p:nvPr/>
            </p:nvSpPr>
            <p:spPr bwMode="auto">
              <a:xfrm>
                <a:off x="4827" y="1320"/>
                <a:ext cx="2" cy="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2" name="ïṣļíḍè"/>
              <p:cNvSpPr/>
              <p:nvPr/>
            </p:nvSpPr>
            <p:spPr bwMode="auto">
              <a:xfrm>
                <a:off x="4824" y="1320"/>
                <a:ext cx="3" cy="6"/>
              </a:xfrm>
              <a:prstGeom prst="rect">
                <a:avLst/>
              </a:prstGeom>
              <a:solidFill>
                <a:srgbClr val="DB9D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3" name="î$líďé"/>
              <p:cNvSpPr/>
              <p:nvPr/>
            </p:nvSpPr>
            <p:spPr bwMode="auto">
              <a:xfrm>
                <a:off x="4765" y="1320"/>
                <a:ext cx="3" cy="6"/>
              </a:xfrm>
              <a:prstGeom prst="rect">
                <a:avLst/>
              </a:prstGeom>
              <a:solidFill>
                <a:srgbClr val="DB9D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4" name="ïşľiḑé"/>
              <p:cNvSpPr/>
              <p:nvPr/>
            </p:nvSpPr>
            <p:spPr bwMode="auto">
              <a:xfrm>
                <a:off x="4734" y="1320"/>
                <a:ext cx="17" cy="6"/>
              </a:xfrm>
              <a:prstGeom prst="rect">
                <a:avLst/>
              </a:prstGeom>
              <a:solidFill>
                <a:srgbClr val="BBA78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5" name="iŝļíḓê"/>
              <p:cNvSpPr/>
              <p:nvPr/>
            </p:nvSpPr>
            <p:spPr bwMode="auto">
              <a:xfrm>
                <a:off x="4733" y="1311"/>
                <a:ext cx="110" cy="9"/>
              </a:xfrm>
              <a:custGeom>
                <a:avLst/>
                <a:gdLst>
                  <a:gd name="T0" fmla="*/ 110 w 110"/>
                  <a:gd name="T1" fmla="*/ 0 h 9"/>
                  <a:gd name="T2" fmla="*/ 94 w 110"/>
                  <a:gd name="T3" fmla="*/ 0 h 9"/>
                  <a:gd name="T4" fmla="*/ 84 w 110"/>
                  <a:gd name="T5" fmla="*/ 0 h 9"/>
                  <a:gd name="T6" fmla="*/ 75 w 110"/>
                  <a:gd name="T7" fmla="*/ 0 h 9"/>
                  <a:gd name="T8" fmla="*/ 45 w 110"/>
                  <a:gd name="T9" fmla="*/ 0 h 9"/>
                  <a:gd name="T10" fmla="*/ 32 w 110"/>
                  <a:gd name="T11" fmla="*/ 0 h 9"/>
                  <a:gd name="T12" fmla="*/ 0 w 110"/>
                  <a:gd name="T13" fmla="*/ 0 h 9"/>
                  <a:gd name="T14" fmla="*/ 0 w 110"/>
                  <a:gd name="T15" fmla="*/ 9 h 9"/>
                  <a:gd name="T16" fmla="*/ 1 w 110"/>
                  <a:gd name="T17" fmla="*/ 9 h 9"/>
                  <a:gd name="T18" fmla="*/ 18 w 110"/>
                  <a:gd name="T19" fmla="*/ 9 h 9"/>
                  <a:gd name="T20" fmla="*/ 31 w 110"/>
                  <a:gd name="T21" fmla="*/ 9 h 9"/>
                  <a:gd name="T22" fmla="*/ 32 w 110"/>
                  <a:gd name="T23" fmla="*/ 9 h 9"/>
                  <a:gd name="T24" fmla="*/ 35 w 110"/>
                  <a:gd name="T25" fmla="*/ 9 h 9"/>
                  <a:gd name="T26" fmla="*/ 45 w 110"/>
                  <a:gd name="T27" fmla="*/ 9 h 9"/>
                  <a:gd name="T28" fmla="*/ 71 w 110"/>
                  <a:gd name="T29" fmla="*/ 9 h 9"/>
                  <a:gd name="T30" fmla="*/ 80 w 110"/>
                  <a:gd name="T31" fmla="*/ 9 h 9"/>
                  <a:gd name="T32" fmla="*/ 82 w 110"/>
                  <a:gd name="T33" fmla="*/ 9 h 9"/>
                  <a:gd name="T34" fmla="*/ 91 w 110"/>
                  <a:gd name="T35" fmla="*/ 9 h 9"/>
                  <a:gd name="T36" fmla="*/ 94 w 110"/>
                  <a:gd name="T37" fmla="*/ 9 h 9"/>
                  <a:gd name="T38" fmla="*/ 96 w 110"/>
                  <a:gd name="T39" fmla="*/ 9 h 9"/>
                  <a:gd name="T40" fmla="*/ 104 w 110"/>
                  <a:gd name="T41" fmla="*/ 9 h 9"/>
                  <a:gd name="T42" fmla="*/ 108 w 110"/>
                  <a:gd name="T43" fmla="*/ 9 h 9"/>
                  <a:gd name="T44" fmla="*/ 110 w 110"/>
                  <a:gd name="T45" fmla="*/ 9 h 9"/>
                  <a:gd name="T46" fmla="*/ 110 w 110"/>
                  <a:gd name="T4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9">
                    <a:moveTo>
                      <a:pt x="110" y="0"/>
                    </a:moveTo>
                    <a:lnTo>
                      <a:pt x="94" y="0"/>
                    </a:lnTo>
                    <a:lnTo>
                      <a:pt x="84" y="0"/>
                    </a:lnTo>
                    <a:lnTo>
                      <a:pt x="75" y="0"/>
                    </a:lnTo>
                    <a:lnTo>
                      <a:pt x="45" y="0"/>
                    </a:lnTo>
                    <a:lnTo>
                      <a:pt x="32" y="0"/>
                    </a:lnTo>
                    <a:lnTo>
                      <a:pt x="0" y="0"/>
                    </a:lnTo>
                    <a:lnTo>
                      <a:pt x="0" y="9"/>
                    </a:lnTo>
                    <a:lnTo>
                      <a:pt x="1" y="9"/>
                    </a:lnTo>
                    <a:lnTo>
                      <a:pt x="18" y="9"/>
                    </a:lnTo>
                    <a:lnTo>
                      <a:pt x="31" y="9"/>
                    </a:lnTo>
                    <a:lnTo>
                      <a:pt x="32" y="9"/>
                    </a:lnTo>
                    <a:lnTo>
                      <a:pt x="35" y="9"/>
                    </a:lnTo>
                    <a:lnTo>
                      <a:pt x="45" y="9"/>
                    </a:lnTo>
                    <a:lnTo>
                      <a:pt x="71" y="9"/>
                    </a:lnTo>
                    <a:lnTo>
                      <a:pt x="80" y="9"/>
                    </a:lnTo>
                    <a:lnTo>
                      <a:pt x="82" y="9"/>
                    </a:lnTo>
                    <a:lnTo>
                      <a:pt x="91" y="9"/>
                    </a:lnTo>
                    <a:lnTo>
                      <a:pt x="94" y="9"/>
                    </a:lnTo>
                    <a:lnTo>
                      <a:pt x="96" y="9"/>
                    </a:lnTo>
                    <a:lnTo>
                      <a:pt x="104" y="9"/>
                    </a:lnTo>
                    <a:lnTo>
                      <a:pt x="108" y="9"/>
                    </a:lnTo>
                    <a:lnTo>
                      <a:pt x="110" y="9"/>
                    </a:lnTo>
                    <a:lnTo>
                      <a:pt x="110" y="0"/>
                    </a:lnTo>
                    <a:close/>
                  </a:path>
                </a:pathLst>
              </a:custGeom>
              <a:solidFill>
                <a:srgbClr val="C7B29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36" name="ïṥļiḍe"/>
              <p:cNvSpPr/>
              <p:nvPr/>
            </p:nvSpPr>
            <p:spPr bwMode="auto">
              <a:xfrm>
                <a:off x="4807" y="753"/>
                <a:ext cx="1" cy="13"/>
              </a:xfrm>
              <a:custGeom>
                <a:avLst/>
                <a:gdLst>
                  <a:gd name="T0" fmla="*/ 0 w 1"/>
                  <a:gd name="T1" fmla="*/ 0 h 13"/>
                  <a:gd name="T2" fmla="*/ 0 w 1"/>
                  <a:gd name="T3" fmla="*/ 0 h 13"/>
                  <a:gd name="T4" fmla="*/ 1 w 1"/>
                  <a:gd name="T5" fmla="*/ 13 h 13"/>
                  <a:gd name="T6" fmla="*/ 0 w 1"/>
                  <a:gd name="T7" fmla="*/ 0 h 13"/>
                </a:gdLst>
                <a:ahLst/>
                <a:cxnLst>
                  <a:cxn ang="0">
                    <a:pos x="T0" y="T1"/>
                  </a:cxn>
                  <a:cxn ang="0">
                    <a:pos x="T2" y="T3"/>
                  </a:cxn>
                  <a:cxn ang="0">
                    <a:pos x="T4" y="T5"/>
                  </a:cxn>
                  <a:cxn ang="0">
                    <a:pos x="T6" y="T7"/>
                  </a:cxn>
                </a:cxnLst>
                <a:rect l="0" t="0" r="r" b="b"/>
                <a:pathLst>
                  <a:path w="1" h="13">
                    <a:moveTo>
                      <a:pt x="0" y="0"/>
                    </a:moveTo>
                    <a:lnTo>
                      <a:pt x="0" y="0"/>
                    </a:lnTo>
                    <a:lnTo>
                      <a:pt x="1" y="13"/>
                    </a:lnTo>
                    <a:lnTo>
                      <a:pt x="0" y="0"/>
                    </a:lnTo>
                    <a:close/>
                  </a:path>
                </a:pathLst>
              </a:custGeom>
              <a:solidFill>
                <a:srgbClr val="C09F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37" name="îṩḻiḍè"/>
              <p:cNvSpPr/>
              <p:nvPr/>
            </p:nvSpPr>
            <p:spPr bwMode="auto">
              <a:xfrm>
                <a:off x="4807" y="753"/>
                <a:ext cx="1" cy="13"/>
              </a:xfrm>
              <a:custGeom>
                <a:avLst/>
                <a:gdLst>
                  <a:gd name="T0" fmla="*/ 0 w 1"/>
                  <a:gd name="T1" fmla="*/ 0 h 13"/>
                  <a:gd name="T2" fmla="*/ 0 w 1"/>
                  <a:gd name="T3" fmla="*/ 0 h 13"/>
                  <a:gd name="T4" fmla="*/ 1 w 1"/>
                  <a:gd name="T5" fmla="*/ 13 h 13"/>
                  <a:gd name="T6" fmla="*/ 0 w 1"/>
                  <a:gd name="T7" fmla="*/ 0 h 13"/>
                </a:gdLst>
                <a:ahLst/>
                <a:cxnLst>
                  <a:cxn ang="0">
                    <a:pos x="T0" y="T1"/>
                  </a:cxn>
                  <a:cxn ang="0">
                    <a:pos x="T2" y="T3"/>
                  </a:cxn>
                  <a:cxn ang="0">
                    <a:pos x="T4" y="T5"/>
                  </a:cxn>
                  <a:cxn ang="0">
                    <a:pos x="T6" y="T7"/>
                  </a:cxn>
                </a:cxnLst>
                <a:rect l="0" t="0" r="r" b="b"/>
                <a:pathLst>
                  <a:path w="1" h="13">
                    <a:moveTo>
                      <a:pt x="0" y="0"/>
                    </a:moveTo>
                    <a:lnTo>
                      <a:pt x="0" y="0"/>
                    </a:lnTo>
                    <a:lnTo>
                      <a:pt x="1" y="1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38" name="islïḍe"/>
              <p:cNvSpPr/>
              <p:nvPr/>
            </p:nvSpPr>
            <p:spPr bwMode="auto">
              <a:xfrm>
                <a:off x="4784" y="753"/>
                <a:ext cx="24" cy="13"/>
              </a:xfrm>
              <a:custGeom>
                <a:avLst/>
                <a:gdLst>
                  <a:gd name="T0" fmla="*/ 23 w 24"/>
                  <a:gd name="T1" fmla="*/ 0 h 13"/>
                  <a:gd name="T2" fmla="*/ 1 w 24"/>
                  <a:gd name="T3" fmla="*/ 0 h 13"/>
                  <a:gd name="T4" fmla="*/ 0 w 24"/>
                  <a:gd name="T5" fmla="*/ 13 h 13"/>
                  <a:gd name="T6" fmla="*/ 24 w 24"/>
                  <a:gd name="T7" fmla="*/ 13 h 13"/>
                  <a:gd name="T8" fmla="*/ 23 w 24"/>
                  <a:gd name="T9" fmla="*/ 0 h 13"/>
                </a:gdLst>
                <a:ahLst/>
                <a:cxnLst>
                  <a:cxn ang="0">
                    <a:pos x="T0" y="T1"/>
                  </a:cxn>
                  <a:cxn ang="0">
                    <a:pos x="T2" y="T3"/>
                  </a:cxn>
                  <a:cxn ang="0">
                    <a:pos x="T4" y="T5"/>
                  </a:cxn>
                  <a:cxn ang="0">
                    <a:pos x="T6" y="T7"/>
                  </a:cxn>
                  <a:cxn ang="0">
                    <a:pos x="T8" y="T9"/>
                  </a:cxn>
                </a:cxnLst>
                <a:rect l="0" t="0" r="r" b="b"/>
                <a:pathLst>
                  <a:path w="24" h="13">
                    <a:moveTo>
                      <a:pt x="23" y="0"/>
                    </a:moveTo>
                    <a:lnTo>
                      <a:pt x="1" y="0"/>
                    </a:lnTo>
                    <a:lnTo>
                      <a:pt x="0" y="13"/>
                    </a:lnTo>
                    <a:lnTo>
                      <a:pt x="24" y="13"/>
                    </a:lnTo>
                    <a:lnTo>
                      <a:pt x="23" y="0"/>
                    </a:lnTo>
                    <a:close/>
                  </a:path>
                </a:pathLst>
              </a:custGeom>
              <a:solidFill>
                <a:srgbClr val="B26D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39" name="iṧļiḋè"/>
              <p:cNvSpPr/>
              <p:nvPr/>
            </p:nvSpPr>
            <p:spPr bwMode="auto">
              <a:xfrm>
                <a:off x="4785" y="753"/>
                <a:ext cx="22" cy="0"/>
              </a:xfrm>
              <a:custGeom>
                <a:avLst/>
                <a:gdLst>
                  <a:gd name="T0" fmla="*/ 22 w 22"/>
                  <a:gd name="T1" fmla="*/ 0 w 22"/>
                  <a:gd name="T2" fmla="*/ 22 w 22"/>
                  <a:gd name="T3" fmla="*/ 22 w 22"/>
                </a:gdLst>
                <a:ahLst/>
                <a:cxnLst>
                  <a:cxn ang="0">
                    <a:pos x="T0" y="0"/>
                  </a:cxn>
                  <a:cxn ang="0">
                    <a:pos x="T1" y="0"/>
                  </a:cxn>
                  <a:cxn ang="0">
                    <a:pos x="T2" y="0"/>
                  </a:cxn>
                  <a:cxn ang="0">
                    <a:pos x="T3" y="0"/>
                  </a:cxn>
                </a:cxnLst>
                <a:rect l="0" t="0" r="r" b="b"/>
                <a:pathLst>
                  <a:path w="22">
                    <a:moveTo>
                      <a:pt x="22" y="0"/>
                    </a:moveTo>
                    <a:lnTo>
                      <a:pt x="0" y="0"/>
                    </a:lnTo>
                    <a:lnTo>
                      <a:pt x="22" y="0"/>
                    </a:lnTo>
                    <a:lnTo>
                      <a:pt x="22" y="0"/>
                    </a:lnTo>
                    <a:close/>
                  </a:path>
                </a:pathLst>
              </a:custGeom>
              <a:solidFill>
                <a:srgbClr val="B26D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0" name="ï$lïḓe"/>
              <p:cNvSpPr/>
              <p:nvPr/>
            </p:nvSpPr>
            <p:spPr bwMode="auto">
              <a:xfrm>
                <a:off x="4105" y="959"/>
                <a:ext cx="734" cy="87"/>
              </a:xfrm>
              <a:custGeom>
                <a:avLst/>
                <a:gdLst>
                  <a:gd name="T0" fmla="*/ 650 w 660"/>
                  <a:gd name="T1" fmla="*/ 39 h 79"/>
                  <a:gd name="T2" fmla="*/ 633 w 660"/>
                  <a:gd name="T3" fmla="*/ 1 h 79"/>
                  <a:gd name="T4" fmla="*/ 587 w 660"/>
                  <a:gd name="T5" fmla="*/ 1 h 79"/>
                  <a:gd name="T6" fmla="*/ 540 w 660"/>
                  <a:gd name="T7" fmla="*/ 1 h 79"/>
                  <a:gd name="T8" fmla="*/ 494 w 660"/>
                  <a:gd name="T9" fmla="*/ 1 h 79"/>
                  <a:gd name="T10" fmla="*/ 448 w 660"/>
                  <a:gd name="T11" fmla="*/ 1 h 79"/>
                  <a:gd name="T12" fmla="*/ 401 w 660"/>
                  <a:gd name="T13" fmla="*/ 1 h 79"/>
                  <a:gd name="T14" fmla="*/ 355 w 660"/>
                  <a:gd name="T15" fmla="*/ 1 h 79"/>
                  <a:gd name="T16" fmla="*/ 308 w 660"/>
                  <a:gd name="T17" fmla="*/ 1 h 79"/>
                  <a:gd name="T18" fmla="*/ 262 w 660"/>
                  <a:gd name="T19" fmla="*/ 1 h 79"/>
                  <a:gd name="T20" fmla="*/ 216 w 660"/>
                  <a:gd name="T21" fmla="*/ 1 h 79"/>
                  <a:gd name="T22" fmla="*/ 169 w 660"/>
                  <a:gd name="T23" fmla="*/ 0 h 79"/>
                  <a:gd name="T24" fmla="*/ 123 w 660"/>
                  <a:gd name="T25" fmla="*/ 0 h 79"/>
                  <a:gd name="T26" fmla="*/ 76 w 660"/>
                  <a:gd name="T27" fmla="*/ 0 h 79"/>
                  <a:gd name="T28" fmla="*/ 30 w 660"/>
                  <a:gd name="T29" fmla="*/ 0 h 79"/>
                  <a:gd name="T30" fmla="*/ 24 w 660"/>
                  <a:gd name="T31" fmla="*/ 4 h 79"/>
                  <a:gd name="T32" fmla="*/ 4 w 660"/>
                  <a:gd name="T33" fmla="*/ 79 h 79"/>
                  <a:gd name="T34" fmla="*/ 659 w 660"/>
                  <a:gd name="T35" fmla="*/ 77 h 79"/>
                  <a:gd name="T36" fmla="*/ 660 w 660"/>
                  <a:gd name="T37" fmla="*/ 65 h 79"/>
                  <a:gd name="T38" fmla="*/ 594 w 660"/>
                  <a:gd name="T39" fmla="*/ 18 h 79"/>
                  <a:gd name="T40" fmla="*/ 564 w 660"/>
                  <a:gd name="T41" fmla="*/ 60 h 79"/>
                  <a:gd name="T42" fmla="*/ 534 w 660"/>
                  <a:gd name="T43" fmla="*/ 18 h 79"/>
                  <a:gd name="T44" fmla="*/ 534 w 660"/>
                  <a:gd name="T45" fmla="*/ 18 h 79"/>
                  <a:gd name="T46" fmla="*/ 455 w 660"/>
                  <a:gd name="T47" fmla="*/ 18 h 79"/>
                  <a:gd name="T48" fmla="*/ 424 w 660"/>
                  <a:gd name="T49" fmla="*/ 61 h 79"/>
                  <a:gd name="T50" fmla="*/ 394 w 660"/>
                  <a:gd name="T51" fmla="*/ 18 h 79"/>
                  <a:gd name="T52" fmla="*/ 394 w 660"/>
                  <a:gd name="T53" fmla="*/ 18 h 79"/>
                  <a:gd name="T54" fmla="*/ 315 w 660"/>
                  <a:gd name="T55" fmla="*/ 18 h 79"/>
                  <a:gd name="T56" fmla="*/ 285 w 660"/>
                  <a:gd name="T57" fmla="*/ 61 h 79"/>
                  <a:gd name="T58" fmla="*/ 255 w 660"/>
                  <a:gd name="T59" fmla="*/ 18 h 79"/>
                  <a:gd name="T60" fmla="*/ 255 w 660"/>
                  <a:gd name="T61" fmla="*/ 18 h 79"/>
                  <a:gd name="T62" fmla="*/ 176 w 660"/>
                  <a:gd name="T63" fmla="*/ 18 h 79"/>
                  <a:gd name="T64" fmla="*/ 146 w 660"/>
                  <a:gd name="T65" fmla="*/ 61 h 79"/>
                  <a:gd name="T66" fmla="*/ 116 w 660"/>
                  <a:gd name="T67" fmla="*/ 18 h 79"/>
                  <a:gd name="T68" fmla="*/ 116 w 660"/>
                  <a:gd name="T69" fmla="*/ 18 h 79"/>
                  <a:gd name="T70" fmla="*/ 37 w 660"/>
                  <a:gd name="T71" fmla="*/ 18 h 79"/>
                  <a:gd name="T72" fmla="*/ 30 w 660"/>
                  <a:gd name="T73" fmla="*/ 19 h 79"/>
                  <a:gd name="T74" fmla="*/ 60 w 660"/>
                  <a:gd name="T75" fmla="*/ 62 h 79"/>
                  <a:gd name="T76" fmla="*/ 60 w 660"/>
                  <a:gd name="T77" fmla="*/ 62 h 79"/>
                  <a:gd name="T78" fmla="*/ 139 w 660"/>
                  <a:gd name="T79" fmla="*/ 62 h 79"/>
                  <a:gd name="T80" fmla="*/ 169 w 660"/>
                  <a:gd name="T81" fmla="*/ 19 h 79"/>
                  <a:gd name="T82" fmla="*/ 199 w 660"/>
                  <a:gd name="T83" fmla="*/ 62 h 79"/>
                  <a:gd name="T84" fmla="*/ 199 w 660"/>
                  <a:gd name="T85" fmla="*/ 62 h 79"/>
                  <a:gd name="T86" fmla="*/ 278 w 660"/>
                  <a:gd name="T87" fmla="*/ 62 h 79"/>
                  <a:gd name="T88" fmla="*/ 308 w 660"/>
                  <a:gd name="T89" fmla="*/ 19 h 79"/>
                  <a:gd name="T90" fmla="*/ 338 w 660"/>
                  <a:gd name="T91" fmla="*/ 62 h 79"/>
                  <a:gd name="T92" fmla="*/ 338 w 660"/>
                  <a:gd name="T93" fmla="*/ 62 h 79"/>
                  <a:gd name="T94" fmla="*/ 418 w 660"/>
                  <a:gd name="T95" fmla="*/ 62 h 79"/>
                  <a:gd name="T96" fmla="*/ 448 w 660"/>
                  <a:gd name="T97" fmla="*/ 19 h 79"/>
                  <a:gd name="T98" fmla="*/ 477 w 660"/>
                  <a:gd name="T99" fmla="*/ 62 h 79"/>
                  <a:gd name="T100" fmla="*/ 477 w 660"/>
                  <a:gd name="T101" fmla="*/ 62 h 79"/>
                  <a:gd name="T102" fmla="*/ 557 w 660"/>
                  <a:gd name="T103" fmla="*/ 62 h 79"/>
                  <a:gd name="T104" fmla="*/ 587 w 660"/>
                  <a:gd name="T105" fmla="*/ 19 h 79"/>
                  <a:gd name="T106" fmla="*/ 647 w 660"/>
                  <a:gd name="T107" fmla="*/ 62 h 79"/>
                  <a:gd name="T108" fmla="*/ 646 w 660"/>
                  <a:gd name="T109" fmla="*/ 5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0" h="79">
                    <a:moveTo>
                      <a:pt x="660" y="65"/>
                    </a:moveTo>
                    <a:cubicBezTo>
                      <a:pt x="655" y="52"/>
                      <a:pt x="655" y="52"/>
                      <a:pt x="655" y="52"/>
                    </a:cubicBezTo>
                    <a:cubicBezTo>
                      <a:pt x="650" y="39"/>
                      <a:pt x="650" y="39"/>
                      <a:pt x="650" y="39"/>
                    </a:cubicBezTo>
                    <a:cubicBezTo>
                      <a:pt x="636" y="4"/>
                      <a:pt x="636" y="4"/>
                      <a:pt x="636" y="4"/>
                    </a:cubicBezTo>
                    <a:cubicBezTo>
                      <a:pt x="636" y="2"/>
                      <a:pt x="635" y="1"/>
                      <a:pt x="633" y="1"/>
                    </a:cubicBezTo>
                    <a:cubicBezTo>
                      <a:pt x="633" y="1"/>
                      <a:pt x="633" y="1"/>
                      <a:pt x="633" y="1"/>
                    </a:cubicBezTo>
                    <a:cubicBezTo>
                      <a:pt x="633" y="1"/>
                      <a:pt x="633" y="1"/>
                      <a:pt x="633" y="1"/>
                    </a:cubicBezTo>
                    <a:cubicBezTo>
                      <a:pt x="587" y="1"/>
                      <a:pt x="587" y="1"/>
                      <a:pt x="587" y="1"/>
                    </a:cubicBezTo>
                    <a:cubicBezTo>
                      <a:pt x="587" y="1"/>
                      <a:pt x="587" y="1"/>
                      <a:pt x="587" y="1"/>
                    </a:cubicBezTo>
                    <a:cubicBezTo>
                      <a:pt x="587" y="1"/>
                      <a:pt x="587" y="1"/>
                      <a:pt x="587" y="1"/>
                    </a:cubicBezTo>
                    <a:cubicBezTo>
                      <a:pt x="541" y="1"/>
                      <a:pt x="541" y="1"/>
                      <a:pt x="541" y="1"/>
                    </a:cubicBezTo>
                    <a:cubicBezTo>
                      <a:pt x="540" y="1"/>
                      <a:pt x="540" y="1"/>
                      <a:pt x="540" y="1"/>
                    </a:cubicBezTo>
                    <a:cubicBezTo>
                      <a:pt x="540" y="1"/>
                      <a:pt x="540" y="1"/>
                      <a:pt x="540" y="1"/>
                    </a:cubicBezTo>
                    <a:cubicBezTo>
                      <a:pt x="494" y="1"/>
                      <a:pt x="494" y="1"/>
                      <a:pt x="494" y="1"/>
                    </a:cubicBezTo>
                    <a:cubicBezTo>
                      <a:pt x="494" y="1"/>
                      <a:pt x="494" y="1"/>
                      <a:pt x="494" y="1"/>
                    </a:cubicBezTo>
                    <a:cubicBezTo>
                      <a:pt x="494" y="1"/>
                      <a:pt x="494" y="1"/>
                      <a:pt x="494" y="1"/>
                    </a:cubicBezTo>
                    <a:cubicBezTo>
                      <a:pt x="448" y="1"/>
                      <a:pt x="448" y="1"/>
                      <a:pt x="448" y="1"/>
                    </a:cubicBezTo>
                    <a:cubicBezTo>
                      <a:pt x="448" y="1"/>
                      <a:pt x="448" y="1"/>
                      <a:pt x="448" y="1"/>
                    </a:cubicBezTo>
                    <a:cubicBezTo>
                      <a:pt x="448" y="1"/>
                      <a:pt x="448" y="1"/>
                      <a:pt x="448" y="1"/>
                    </a:cubicBezTo>
                    <a:cubicBezTo>
                      <a:pt x="401" y="1"/>
                      <a:pt x="401" y="1"/>
                      <a:pt x="401" y="1"/>
                    </a:cubicBezTo>
                    <a:cubicBezTo>
                      <a:pt x="401" y="1"/>
                      <a:pt x="401" y="1"/>
                      <a:pt x="401" y="1"/>
                    </a:cubicBezTo>
                    <a:cubicBezTo>
                      <a:pt x="401" y="1"/>
                      <a:pt x="401" y="1"/>
                      <a:pt x="401" y="1"/>
                    </a:cubicBezTo>
                    <a:cubicBezTo>
                      <a:pt x="355" y="1"/>
                      <a:pt x="355" y="1"/>
                      <a:pt x="355" y="1"/>
                    </a:cubicBezTo>
                    <a:cubicBezTo>
                      <a:pt x="355" y="1"/>
                      <a:pt x="355" y="1"/>
                      <a:pt x="355" y="1"/>
                    </a:cubicBezTo>
                    <a:cubicBezTo>
                      <a:pt x="355" y="1"/>
                      <a:pt x="355" y="1"/>
                      <a:pt x="355" y="1"/>
                    </a:cubicBezTo>
                    <a:cubicBezTo>
                      <a:pt x="309" y="1"/>
                      <a:pt x="309" y="1"/>
                      <a:pt x="309" y="1"/>
                    </a:cubicBezTo>
                    <a:cubicBezTo>
                      <a:pt x="308" y="1"/>
                      <a:pt x="308" y="1"/>
                      <a:pt x="308" y="1"/>
                    </a:cubicBezTo>
                    <a:cubicBezTo>
                      <a:pt x="308" y="1"/>
                      <a:pt x="308" y="1"/>
                      <a:pt x="308" y="1"/>
                    </a:cubicBezTo>
                    <a:cubicBezTo>
                      <a:pt x="262" y="1"/>
                      <a:pt x="262" y="1"/>
                      <a:pt x="262" y="1"/>
                    </a:cubicBezTo>
                    <a:cubicBezTo>
                      <a:pt x="262" y="1"/>
                      <a:pt x="262" y="1"/>
                      <a:pt x="262" y="1"/>
                    </a:cubicBezTo>
                    <a:cubicBezTo>
                      <a:pt x="262" y="1"/>
                      <a:pt x="262" y="1"/>
                      <a:pt x="262" y="1"/>
                    </a:cubicBezTo>
                    <a:cubicBezTo>
                      <a:pt x="216" y="1"/>
                      <a:pt x="216" y="1"/>
                      <a:pt x="216" y="1"/>
                    </a:cubicBezTo>
                    <a:cubicBezTo>
                      <a:pt x="216" y="1"/>
                      <a:pt x="216" y="1"/>
                      <a:pt x="216" y="1"/>
                    </a:cubicBezTo>
                    <a:cubicBezTo>
                      <a:pt x="216" y="1"/>
                      <a:pt x="216" y="1"/>
                      <a:pt x="216" y="1"/>
                    </a:cubicBezTo>
                    <a:cubicBezTo>
                      <a:pt x="169" y="1"/>
                      <a:pt x="169" y="1"/>
                      <a:pt x="169" y="1"/>
                    </a:cubicBezTo>
                    <a:cubicBezTo>
                      <a:pt x="169" y="0"/>
                      <a:pt x="169" y="0"/>
                      <a:pt x="169" y="0"/>
                    </a:cubicBezTo>
                    <a:cubicBezTo>
                      <a:pt x="169" y="1"/>
                      <a:pt x="169" y="1"/>
                      <a:pt x="169" y="1"/>
                    </a:cubicBezTo>
                    <a:cubicBezTo>
                      <a:pt x="123" y="1"/>
                      <a:pt x="123" y="1"/>
                      <a:pt x="123" y="1"/>
                    </a:cubicBezTo>
                    <a:cubicBezTo>
                      <a:pt x="123" y="0"/>
                      <a:pt x="123" y="0"/>
                      <a:pt x="123" y="0"/>
                    </a:cubicBezTo>
                    <a:cubicBezTo>
                      <a:pt x="123" y="1"/>
                      <a:pt x="123" y="1"/>
                      <a:pt x="123" y="1"/>
                    </a:cubicBezTo>
                    <a:cubicBezTo>
                      <a:pt x="77" y="1"/>
                      <a:pt x="77" y="1"/>
                      <a:pt x="77" y="1"/>
                    </a:cubicBezTo>
                    <a:cubicBezTo>
                      <a:pt x="76" y="0"/>
                      <a:pt x="76" y="0"/>
                      <a:pt x="76" y="0"/>
                    </a:cubicBezTo>
                    <a:cubicBezTo>
                      <a:pt x="76" y="1"/>
                      <a:pt x="76" y="1"/>
                      <a:pt x="76" y="1"/>
                    </a:cubicBezTo>
                    <a:cubicBezTo>
                      <a:pt x="30" y="1"/>
                      <a:pt x="30" y="1"/>
                      <a:pt x="30" y="1"/>
                    </a:cubicBezTo>
                    <a:cubicBezTo>
                      <a:pt x="30" y="0"/>
                      <a:pt x="30" y="0"/>
                      <a:pt x="30" y="0"/>
                    </a:cubicBezTo>
                    <a:cubicBezTo>
                      <a:pt x="30" y="1"/>
                      <a:pt x="30" y="1"/>
                      <a:pt x="30" y="1"/>
                    </a:cubicBezTo>
                    <a:cubicBezTo>
                      <a:pt x="28" y="1"/>
                      <a:pt x="28" y="1"/>
                      <a:pt x="28" y="1"/>
                    </a:cubicBezTo>
                    <a:cubicBezTo>
                      <a:pt x="26" y="1"/>
                      <a:pt x="25" y="2"/>
                      <a:pt x="24" y="4"/>
                    </a:cubicBezTo>
                    <a:cubicBezTo>
                      <a:pt x="1" y="65"/>
                      <a:pt x="1" y="65"/>
                      <a:pt x="1" y="65"/>
                    </a:cubicBezTo>
                    <a:cubicBezTo>
                      <a:pt x="0" y="68"/>
                      <a:pt x="0" y="71"/>
                      <a:pt x="1" y="74"/>
                    </a:cubicBezTo>
                    <a:cubicBezTo>
                      <a:pt x="1" y="77"/>
                      <a:pt x="3" y="79"/>
                      <a:pt x="4" y="79"/>
                    </a:cubicBezTo>
                    <a:cubicBezTo>
                      <a:pt x="653" y="79"/>
                      <a:pt x="653" y="79"/>
                      <a:pt x="653" y="79"/>
                    </a:cubicBezTo>
                    <a:cubicBezTo>
                      <a:pt x="656" y="79"/>
                      <a:pt x="656" y="79"/>
                      <a:pt x="656" y="79"/>
                    </a:cubicBezTo>
                    <a:cubicBezTo>
                      <a:pt x="658" y="79"/>
                      <a:pt x="659" y="78"/>
                      <a:pt x="659" y="77"/>
                    </a:cubicBezTo>
                    <a:cubicBezTo>
                      <a:pt x="659" y="66"/>
                      <a:pt x="659" y="66"/>
                      <a:pt x="659" y="66"/>
                    </a:cubicBezTo>
                    <a:cubicBezTo>
                      <a:pt x="660" y="66"/>
                      <a:pt x="660" y="66"/>
                      <a:pt x="660" y="66"/>
                    </a:cubicBezTo>
                    <a:cubicBezTo>
                      <a:pt x="660" y="66"/>
                      <a:pt x="660" y="65"/>
                      <a:pt x="660" y="65"/>
                    </a:cubicBezTo>
                    <a:close/>
                    <a:moveTo>
                      <a:pt x="626" y="18"/>
                    </a:moveTo>
                    <a:cubicBezTo>
                      <a:pt x="610" y="60"/>
                      <a:pt x="610" y="60"/>
                      <a:pt x="610" y="60"/>
                    </a:cubicBezTo>
                    <a:cubicBezTo>
                      <a:pt x="594" y="18"/>
                      <a:pt x="594" y="18"/>
                      <a:pt x="594" y="18"/>
                    </a:cubicBezTo>
                    <a:lnTo>
                      <a:pt x="626" y="18"/>
                    </a:lnTo>
                    <a:close/>
                    <a:moveTo>
                      <a:pt x="580" y="18"/>
                    </a:moveTo>
                    <a:cubicBezTo>
                      <a:pt x="564" y="60"/>
                      <a:pt x="564" y="60"/>
                      <a:pt x="564" y="60"/>
                    </a:cubicBezTo>
                    <a:cubicBezTo>
                      <a:pt x="547" y="18"/>
                      <a:pt x="547" y="18"/>
                      <a:pt x="547" y="18"/>
                    </a:cubicBezTo>
                    <a:lnTo>
                      <a:pt x="580" y="18"/>
                    </a:lnTo>
                    <a:close/>
                    <a:moveTo>
                      <a:pt x="534" y="18"/>
                    </a:moveTo>
                    <a:cubicBezTo>
                      <a:pt x="517" y="60"/>
                      <a:pt x="517" y="60"/>
                      <a:pt x="517" y="60"/>
                    </a:cubicBezTo>
                    <a:cubicBezTo>
                      <a:pt x="501" y="18"/>
                      <a:pt x="501" y="18"/>
                      <a:pt x="501" y="18"/>
                    </a:cubicBezTo>
                    <a:lnTo>
                      <a:pt x="534" y="18"/>
                    </a:lnTo>
                    <a:close/>
                    <a:moveTo>
                      <a:pt x="487" y="18"/>
                    </a:moveTo>
                    <a:cubicBezTo>
                      <a:pt x="471" y="60"/>
                      <a:pt x="471" y="60"/>
                      <a:pt x="471" y="60"/>
                    </a:cubicBezTo>
                    <a:cubicBezTo>
                      <a:pt x="455" y="18"/>
                      <a:pt x="455" y="18"/>
                      <a:pt x="455" y="18"/>
                    </a:cubicBezTo>
                    <a:lnTo>
                      <a:pt x="487" y="18"/>
                    </a:lnTo>
                    <a:close/>
                    <a:moveTo>
                      <a:pt x="441" y="18"/>
                    </a:moveTo>
                    <a:cubicBezTo>
                      <a:pt x="424" y="61"/>
                      <a:pt x="424" y="61"/>
                      <a:pt x="424" y="61"/>
                    </a:cubicBezTo>
                    <a:cubicBezTo>
                      <a:pt x="408" y="18"/>
                      <a:pt x="408" y="18"/>
                      <a:pt x="408" y="18"/>
                    </a:cubicBezTo>
                    <a:lnTo>
                      <a:pt x="441" y="18"/>
                    </a:lnTo>
                    <a:close/>
                    <a:moveTo>
                      <a:pt x="394" y="18"/>
                    </a:moveTo>
                    <a:cubicBezTo>
                      <a:pt x="378" y="61"/>
                      <a:pt x="378" y="61"/>
                      <a:pt x="378" y="61"/>
                    </a:cubicBezTo>
                    <a:cubicBezTo>
                      <a:pt x="362" y="18"/>
                      <a:pt x="362" y="18"/>
                      <a:pt x="362" y="18"/>
                    </a:cubicBezTo>
                    <a:lnTo>
                      <a:pt x="394" y="18"/>
                    </a:lnTo>
                    <a:close/>
                    <a:moveTo>
                      <a:pt x="348" y="18"/>
                    </a:moveTo>
                    <a:cubicBezTo>
                      <a:pt x="331" y="61"/>
                      <a:pt x="331" y="61"/>
                      <a:pt x="331" y="61"/>
                    </a:cubicBezTo>
                    <a:cubicBezTo>
                      <a:pt x="315" y="18"/>
                      <a:pt x="315" y="18"/>
                      <a:pt x="315" y="18"/>
                    </a:cubicBezTo>
                    <a:lnTo>
                      <a:pt x="348" y="18"/>
                    </a:lnTo>
                    <a:close/>
                    <a:moveTo>
                      <a:pt x="301" y="18"/>
                    </a:moveTo>
                    <a:cubicBezTo>
                      <a:pt x="285" y="61"/>
                      <a:pt x="285" y="61"/>
                      <a:pt x="285" y="61"/>
                    </a:cubicBezTo>
                    <a:cubicBezTo>
                      <a:pt x="269" y="18"/>
                      <a:pt x="269" y="18"/>
                      <a:pt x="269" y="18"/>
                    </a:cubicBezTo>
                    <a:lnTo>
                      <a:pt x="301" y="18"/>
                    </a:lnTo>
                    <a:close/>
                    <a:moveTo>
                      <a:pt x="255" y="18"/>
                    </a:moveTo>
                    <a:cubicBezTo>
                      <a:pt x="239" y="61"/>
                      <a:pt x="239" y="61"/>
                      <a:pt x="239" y="61"/>
                    </a:cubicBezTo>
                    <a:cubicBezTo>
                      <a:pt x="222" y="18"/>
                      <a:pt x="222" y="18"/>
                      <a:pt x="222" y="18"/>
                    </a:cubicBezTo>
                    <a:lnTo>
                      <a:pt x="255" y="18"/>
                    </a:lnTo>
                    <a:close/>
                    <a:moveTo>
                      <a:pt x="209" y="18"/>
                    </a:moveTo>
                    <a:cubicBezTo>
                      <a:pt x="192" y="61"/>
                      <a:pt x="192" y="61"/>
                      <a:pt x="192" y="61"/>
                    </a:cubicBezTo>
                    <a:cubicBezTo>
                      <a:pt x="176" y="18"/>
                      <a:pt x="176" y="18"/>
                      <a:pt x="176" y="18"/>
                    </a:cubicBezTo>
                    <a:lnTo>
                      <a:pt x="209" y="18"/>
                    </a:lnTo>
                    <a:close/>
                    <a:moveTo>
                      <a:pt x="162" y="18"/>
                    </a:moveTo>
                    <a:cubicBezTo>
                      <a:pt x="146" y="61"/>
                      <a:pt x="146" y="61"/>
                      <a:pt x="146" y="61"/>
                    </a:cubicBezTo>
                    <a:cubicBezTo>
                      <a:pt x="130" y="18"/>
                      <a:pt x="130" y="18"/>
                      <a:pt x="130" y="18"/>
                    </a:cubicBezTo>
                    <a:lnTo>
                      <a:pt x="162" y="18"/>
                    </a:lnTo>
                    <a:close/>
                    <a:moveTo>
                      <a:pt x="116" y="18"/>
                    </a:moveTo>
                    <a:cubicBezTo>
                      <a:pt x="99" y="61"/>
                      <a:pt x="99" y="61"/>
                      <a:pt x="99" y="61"/>
                    </a:cubicBezTo>
                    <a:cubicBezTo>
                      <a:pt x="83" y="18"/>
                      <a:pt x="83" y="18"/>
                      <a:pt x="83" y="18"/>
                    </a:cubicBezTo>
                    <a:lnTo>
                      <a:pt x="116" y="18"/>
                    </a:lnTo>
                    <a:close/>
                    <a:moveTo>
                      <a:pt x="69" y="18"/>
                    </a:moveTo>
                    <a:cubicBezTo>
                      <a:pt x="53" y="61"/>
                      <a:pt x="53" y="61"/>
                      <a:pt x="53" y="61"/>
                    </a:cubicBezTo>
                    <a:cubicBezTo>
                      <a:pt x="37" y="18"/>
                      <a:pt x="37" y="18"/>
                      <a:pt x="37" y="18"/>
                    </a:cubicBezTo>
                    <a:lnTo>
                      <a:pt x="69" y="18"/>
                    </a:lnTo>
                    <a:close/>
                    <a:moveTo>
                      <a:pt x="13" y="62"/>
                    </a:moveTo>
                    <a:cubicBezTo>
                      <a:pt x="30" y="19"/>
                      <a:pt x="30" y="19"/>
                      <a:pt x="30" y="19"/>
                    </a:cubicBezTo>
                    <a:cubicBezTo>
                      <a:pt x="46" y="62"/>
                      <a:pt x="46" y="62"/>
                      <a:pt x="46" y="62"/>
                    </a:cubicBezTo>
                    <a:lnTo>
                      <a:pt x="13" y="62"/>
                    </a:lnTo>
                    <a:close/>
                    <a:moveTo>
                      <a:pt x="60" y="62"/>
                    </a:moveTo>
                    <a:cubicBezTo>
                      <a:pt x="76" y="19"/>
                      <a:pt x="76" y="19"/>
                      <a:pt x="76" y="19"/>
                    </a:cubicBezTo>
                    <a:cubicBezTo>
                      <a:pt x="93" y="62"/>
                      <a:pt x="93" y="62"/>
                      <a:pt x="93" y="62"/>
                    </a:cubicBezTo>
                    <a:lnTo>
                      <a:pt x="60" y="62"/>
                    </a:lnTo>
                    <a:close/>
                    <a:moveTo>
                      <a:pt x="106" y="62"/>
                    </a:moveTo>
                    <a:cubicBezTo>
                      <a:pt x="123" y="19"/>
                      <a:pt x="123" y="19"/>
                      <a:pt x="123" y="19"/>
                    </a:cubicBezTo>
                    <a:cubicBezTo>
                      <a:pt x="139" y="62"/>
                      <a:pt x="139" y="62"/>
                      <a:pt x="139" y="62"/>
                    </a:cubicBezTo>
                    <a:lnTo>
                      <a:pt x="106" y="62"/>
                    </a:lnTo>
                    <a:close/>
                    <a:moveTo>
                      <a:pt x="152" y="62"/>
                    </a:moveTo>
                    <a:cubicBezTo>
                      <a:pt x="169" y="19"/>
                      <a:pt x="169" y="19"/>
                      <a:pt x="169" y="19"/>
                    </a:cubicBezTo>
                    <a:cubicBezTo>
                      <a:pt x="186" y="62"/>
                      <a:pt x="186" y="62"/>
                      <a:pt x="186" y="62"/>
                    </a:cubicBezTo>
                    <a:lnTo>
                      <a:pt x="152" y="62"/>
                    </a:lnTo>
                    <a:close/>
                    <a:moveTo>
                      <a:pt x="199" y="62"/>
                    </a:moveTo>
                    <a:cubicBezTo>
                      <a:pt x="216" y="19"/>
                      <a:pt x="216" y="19"/>
                      <a:pt x="216" y="19"/>
                    </a:cubicBezTo>
                    <a:cubicBezTo>
                      <a:pt x="232" y="62"/>
                      <a:pt x="232" y="62"/>
                      <a:pt x="232" y="62"/>
                    </a:cubicBezTo>
                    <a:lnTo>
                      <a:pt x="199" y="62"/>
                    </a:lnTo>
                    <a:close/>
                    <a:moveTo>
                      <a:pt x="245" y="62"/>
                    </a:moveTo>
                    <a:cubicBezTo>
                      <a:pt x="262" y="19"/>
                      <a:pt x="262" y="19"/>
                      <a:pt x="262" y="19"/>
                    </a:cubicBezTo>
                    <a:cubicBezTo>
                      <a:pt x="278" y="62"/>
                      <a:pt x="278" y="62"/>
                      <a:pt x="278" y="62"/>
                    </a:cubicBezTo>
                    <a:lnTo>
                      <a:pt x="245" y="62"/>
                    </a:lnTo>
                    <a:close/>
                    <a:moveTo>
                      <a:pt x="292" y="62"/>
                    </a:moveTo>
                    <a:cubicBezTo>
                      <a:pt x="308" y="19"/>
                      <a:pt x="308" y="19"/>
                      <a:pt x="308" y="19"/>
                    </a:cubicBezTo>
                    <a:cubicBezTo>
                      <a:pt x="325" y="62"/>
                      <a:pt x="325" y="62"/>
                      <a:pt x="325" y="62"/>
                    </a:cubicBezTo>
                    <a:lnTo>
                      <a:pt x="292" y="62"/>
                    </a:lnTo>
                    <a:close/>
                    <a:moveTo>
                      <a:pt x="338" y="62"/>
                    </a:moveTo>
                    <a:cubicBezTo>
                      <a:pt x="355" y="19"/>
                      <a:pt x="355" y="19"/>
                      <a:pt x="355" y="19"/>
                    </a:cubicBezTo>
                    <a:cubicBezTo>
                      <a:pt x="371" y="62"/>
                      <a:pt x="371" y="62"/>
                      <a:pt x="371" y="62"/>
                    </a:cubicBezTo>
                    <a:lnTo>
                      <a:pt x="338" y="62"/>
                    </a:lnTo>
                    <a:close/>
                    <a:moveTo>
                      <a:pt x="384" y="62"/>
                    </a:moveTo>
                    <a:cubicBezTo>
                      <a:pt x="401" y="19"/>
                      <a:pt x="401" y="19"/>
                      <a:pt x="401" y="19"/>
                    </a:cubicBezTo>
                    <a:cubicBezTo>
                      <a:pt x="418" y="62"/>
                      <a:pt x="418" y="62"/>
                      <a:pt x="418" y="62"/>
                    </a:cubicBezTo>
                    <a:lnTo>
                      <a:pt x="384" y="62"/>
                    </a:lnTo>
                    <a:close/>
                    <a:moveTo>
                      <a:pt x="431" y="62"/>
                    </a:moveTo>
                    <a:cubicBezTo>
                      <a:pt x="448" y="19"/>
                      <a:pt x="448" y="19"/>
                      <a:pt x="448" y="19"/>
                    </a:cubicBezTo>
                    <a:cubicBezTo>
                      <a:pt x="464" y="62"/>
                      <a:pt x="464" y="62"/>
                      <a:pt x="464" y="62"/>
                    </a:cubicBezTo>
                    <a:lnTo>
                      <a:pt x="431" y="62"/>
                    </a:lnTo>
                    <a:close/>
                    <a:moveTo>
                      <a:pt x="477" y="62"/>
                    </a:moveTo>
                    <a:cubicBezTo>
                      <a:pt x="494" y="19"/>
                      <a:pt x="494" y="19"/>
                      <a:pt x="494" y="19"/>
                    </a:cubicBezTo>
                    <a:cubicBezTo>
                      <a:pt x="511" y="62"/>
                      <a:pt x="511" y="62"/>
                      <a:pt x="511" y="62"/>
                    </a:cubicBezTo>
                    <a:lnTo>
                      <a:pt x="477" y="62"/>
                    </a:lnTo>
                    <a:close/>
                    <a:moveTo>
                      <a:pt x="524" y="62"/>
                    </a:moveTo>
                    <a:cubicBezTo>
                      <a:pt x="540" y="19"/>
                      <a:pt x="540" y="19"/>
                      <a:pt x="540" y="19"/>
                    </a:cubicBezTo>
                    <a:cubicBezTo>
                      <a:pt x="557" y="62"/>
                      <a:pt x="557" y="62"/>
                      <a:pt x="557" y="62"/>
                    </a:cubicBezTo>
                    <a:lnTo>
                      <a:pt x="524" y="62"/>
                    </a:lnTo>
                    <a:close/>
                    <a:moveTo>
                      <a:pt x="570" y="62"/>
                    </a:moveTo>
                    <a:cubicBezTo>
                      <a:pt x="587" y="19"/>
                      <a:pt x="587" y="19"/>
                      <a:pt x="587" y="19"/>
                    </a:cubicBezTo>
                    <a:cubicBezTo>
                      <a:pt x="604" y="62"/>
                      <a:pt x="604" y="62"/>
                      <a:pt x="604" y="62"/>
                    </a:cubicBezTo>
                    <a:lnTo>
                      <a:pt x="570" y="62"/>
                    </a:lnTo>
                    <a:close/>
                    <a:moveTo>
                      <a:pt x="647" y="62"/>
                    </a:moveTo>
                    <a:cubicBezTo>
                      <a:pt x="617" y="62"/>
                      <a:pt x="617" y="62"/>
                      <a:pt x="617" y="62"/>
                    </a:cubicBezTo>
                    <a:cubicBezTo>
                      <a:pt x="632" y="21"/>
                      <a:pt x="632" y="21"/>
                      <a:pt x="632" y="21"/>
                    </a:cubicBezTo>
                    <a:cubicBezTo>
                      <a:pt x="646" y="58"/>
                      <a:pt x="646" y="58"/>
                      <a:pt x="646" y="58"/>
                    </a:cubicBezTo>
                    <a:cubicBezTo>
                      <a:pt x="648" y="62"/>
                      <a:pt x="648" y="62"/>
                      <a:pt x="648" y="62"/>
                    </a:cubicBezTo>
                    <a:lnTo>
                      <a:pt x="647" y="62"/>
                    </a:lnTo>
                    <a:close/>
                  </a:path>
                </a:pathLst>
              </a:custGeom>
              <a:solidFill>
                <a:srgbClr val="CE442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1" name="íṥḻîḑê"/>
              <p:cNvSpPr/>
              <p:nvPr/>
            </p:nvSpPr>
            <p:spPr bwMode="auto">
              <a:xfrm>
                <a:off x="4828" y="1023"/>
                <a:ext cx="1" cy="5"/>
              </a:xfrm>
              <a:custGeom>
                <a:avLst/>
                <a:gdLst>
                  <a:gd name="T0" fmla="*/ 0 w 1"/>
                  <a:gd name="T1" fmla="*/ 0 h 4"/>
                  <a:gd name="T2" fmla="*/ 0 w 1"/>
                  <a:gd name="T3" fmla="*/ 4 h 4"/>
                  <a:gd name="T4" fmla="*/ 1 w 1"/>
                  <a:gd name="T5" fmla="*/ 4 h 4"/>
                  <a:gd name="T6" fmla="*/ 0 w 1"/>
                  <a:gd name="T7" fmla="*/ 0 h 4"/>
                </a:gdLst>
                <a:ahLst/>
                <a:cxnLst>
                  <a:cxn ang="0">
                    <a:pos x="T0" y="T1"/>
                  </a:cxn>
                  <a:cxn ang="0">
                    <a:pos x="T2" y="T3"/>
                  </a:cxn>
                  <a:cxn ang="0">
                    <a:pos x="T4" y="T5"/>
                  </a:cxn>
                  <a:cxn ang="0">
                    <a:pos x="T6" y="T7"/>
                  </a:cxn>
                </a:cxnLst>
                <a:rect l="0" t="0" r="r" b="b"/>
                <a:pathLst>
                  <a:path w="1" h="4">
                    <a:moveTo>
                      <a:pt x="0" y="0"/>
                    </a:moveTo>
                    <a:cubicBezTo>
                      <a:pt x="0" y="1"/>
                      <a:pt x="0" y="3"/>
                      <a:pt x="0" y="4"/>
                    </a:cubicBezTo>
                    <a:cubicBezTo>
                      <a:pt x="1" y="4"/>
                      <a:pt x="1" y="4"/>
                      <a:pt x="1" y="4"/>
                    </a:cubicBezTo>
                    <a:lnTo>
                      <a:pt x="0" y="0"/>
                    </a:lnTo>
                    <a:close/>
                  </a:path>
                </a:pathLst>
              </a:custGeom>
              <a:solidFill>
                <a:srgbClr val="A6ACB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2" name="ïṥḷiḓé"/>
              <p:cNvSpPr/>
              <p:nvPr/>
            </p:nvSpPr>
            <p:spPr bwMode="auto">
              <a:xfrm>
                <a:off x="4845" y="727"/>
                <a:ext cx="4" cy="22"/>
              </a:xfrm>
              <a:custGeom>
                <a:avLst/>
                <a:gdLst>
                  <a:gd name="T0" fmla="*/ 3 w 3"/>
                  <a:gd name="T1" fmla="*/ 0 h 19"/>
                  <a:gd name="T2" fmla="*/ 0 w 3"/>
                  <a:gd name="T3" fmla="*/ 9 h 19"/>
                  <a:gd name="T4" fmla="*/ 3 w 3"/>
                  <a:gd name="T5" fmla="*/ 19 h 19"/>
                  <a:gd name="T6" fmla="*/ 3 w 3"/>
                  <a:gd name="T7" fmla="*/ 0 h 19"/>
                </a:gdLst>
                <a:ahLst/>
                <a:cxnLst>
                  <a:cxn ang="0">
                    <a:pos x="T0" y="T1"/>
                  </a:cxn>
                  <a:cxn ang="0">
                    <a:pos x="T2" y="T3"/>
                  </a:cxn>
                  <a:cxn ang="0">
                    <a:pos x="T4" y="T5"/>
                  </a:cxn>
                  <a:cxn ang="0">
                    <a:pos x="T6" y="T7"/>
                  </a:cxn>
                </a:cxnLst>
                <a:rect l="0" t="0" r="r" b="b"/>
                <a:pathLst>
                  <a:path w="3" h="19">
                    <a:moveTo>
                      <a:pt x="3" y="0"/>
                    </a:moveTo>
                    <a:cubicBezTo>
                      <a:pt x="1" y="1"/>
                      <a:pt x="0" y="5"/>
                      <a:pt x="0" y="9"/>
                    </a:cubicBezTo>
                    <a:cubicBezTo>
                      <a:pt x="0" y="14"/>
                      <a:pt x="1" y="18"/>
                      <a:pt x="3" y="19"/>
                    </a:cubicBezTo>
                    <a:lnTo>
                      <a:pt x="3" y="0"/>
                    </a:lnTo>
                    <a:close/>
                  </a:path>
                </a:pathLst>
              </a:custGeom>
              <a:solidFill>
                <a:srgbClr val="A2A2A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3" name="îŝļïḋé"/>
              <p:cNvSpPr/>
              <p:nvPr/>
            </p:nvSpPr>
            <p:spPr bwMode="auto">
              <a:xfrm>
                <a:off x="4882" y="727"/>
                <a:ext cx="3" cy="22"/>
              </a:xfrm>
              <a:custGeom>
                <a:avLst/>
                <a:gdLst>
                  <a:gd name="T0" fmla="*/ 0 w 3"/>
                  <a:gd name="T1" fmla="*/ 11 h 19"/>
                  <a:gd name="T2" fmla="*/ 0 w 3"/>
                  <a:gd name="T3" fmla="*/ 19 h 19"/>
                  <a:gd name="T4" fmla="*/ 2 w 3"/>
                  <a:gd name="T5" fmla="*/ 16 h 19"/>
                  <a:gd name="T6" fmla="*/ 0 w 3"/>
                  <a:gd name="T7" fmla="*/ 11 h 19"/>
                  <a:gd name="T8" fmla="*/ 0 w 3"/>
                  <a:gd name="T9" fmla="*/ 0 h 19"/>
                  <a:gd name="T10" fmla="*/ 0 w 3"/>
                  <a:gd name="T11" fmla="*/ 8 h 19"/>
                  <a:gd name="T12" fmla="*/ 1 w 3"/>
                  <a:gd name="T13" fmla="*/ 6 h 19"/>
                  <a:gd name="T14" fmla="*/ 3 w 3"/>
                  <a:gd name="T15" fmla="*/ 11 h 19"/>
                  <a:gd name="T16" fmla="*/ 3 w 3"/>
                  <a:gd name="T17" fmla="*/ 9 h 19"/>
                  <a:gd name="T18" fmla="*/ 0 w 3"/>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9">
                    <a:moveTo>
                      <a:pt x="0" y="11"/>
                    </a:moveTo>
                    <a:cubicBezTo>
                      <a:pt x="0" y="19"/>
                      <a:pt x="0" y="19"/>
                      <a:pt x="0" y="19"/>
                    </a:cubicBezTo>
                    <a:cubicBezTo>
                      <a:pt x="1" y="19"/>
                      <a:pt x="2" y="18"/>
                      <a:pt x="2" y="16"/>
                    </a:cubicBezTo>
                    <a:lnTo>
                      <a:pt x="0" y="11"/>
                    </a:lnTo>
                    <a:close/>
                    <a:moveTo>
                      <a:pt x="0" y="0"/>
                    </a:moveTo>
                    <a:cubicBezTo>
                      <a:pt x="0" y="8"/>
                      <a:pt x="0" y="8"/>
                      <a:pt x="0" y="8"/>
                    </a:cubicBezTo>
                    <a:cubicBezTo>
                      <a:pt x="1" y="6"/>
                      <a:pt x="1" y="6"/>
                      <a:pt x="1" y="6"/>
                    </a:cubicBezTo>
                    <a:cubicBezTo>
                      <a:pt x="3" y="11"/>
                      <a:pt x="3" y="11"/>
                      <a:pt x="3" y="11"/>
                    </a:cubicBezTo>
                    <a:cubicBezTo>
                      <a:pt x="3" y="11"/>
                      <a:pt x="3" y="10"/>
                      <a:pt x="3" y="9"/>
                    </a:cubicBezTo>
                    <a:cubicBezTo>
                      <a:pt x="3" y="5"/>
                      <a:pt x="2" y="1"/>
                      <a:pt x="0" y="0"/>
                    </a:cubicBezTo>
                    <a:close/>
                  </a:path>
                </a:pathLst>
              </a:custGeom>
              <a:solidFill>
                <a:srgbClr val="A2A2A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4" name="íṡlîḋê"/>
              <p:cNvSpPr/>
              <p:nvPr/>
            </p:nvSpPr>
            <p:spPr bwMode="auto">
              <a:xfrm>
                <a:off x="4882" y="734"/>
                <a:ext cx="131" cy="247"/>
              </a:xfrm>
              <a:custGeom>
                <a:avLst/>
                <a:gdLst>
                  <a:gd name="T0" fmla="*/ 1 w 131"/>
                  <a:gd name="T1" fmla="*/ 0 h 247"/>
                  <a:gd name="T2" fmla="*/ 0 w 131"/>
                  <a:gd name="T3" fmla="*/ 2 h 247"/>
                  <a:gd name="T4" fmla="*/ 0 w 131"/>
                  <a:gd name="T5" fmla="*/ 6 h 247"/>
                  <a:gd name="T6" fmla="*/ 2 w 131"/>
                  <a:gd name="T7" fmla="*/ 11 h 247"/>
                  <a:gd name="T8" fmla="*/ 127 w 131"/>
                  <a:gd name="T9" fmla="*/ 247 h 247"/>
                  <a:gd name="T10" fmla="*/ 131 w 131"/>
                  <a:gd name="T11" fmla="*/ 247 h 247"/>
                  <a:gd name="T12" fmla="*/ 3 w 131"/>
                  <a:gd name="T13" fmla="*/ 6 h 247"/>
                  <a:gd name="T14" fmla="*/ 1 w 131"/>
                  <a:gd name="T15" fmla="*/ 0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247">
                    <a:moveTo>
                      <a:pt x="1" y="0"/>
                    </a:moveTo>
                    <a:lnTo>
                      <a:pt x="0" y="2"/>
                    </a:lnTo>
                    <a:lnTo>
                      <a:pt x="0" y="6"/>
                    </a:lnTo>
                    <a:lnTo>
                      <a:pt x="2" y="11"/>
                    </a:lnTo>
                    <a:lnTo>
                      <a:pt x="127" y="247"/>
                    </a:lnTo>
                    <a:lnTo>
                      <a:pt x="131" y="247"/>
                    </a:lnTo>
                    <a:lnTo>
                      <a:pt x="3" y="6"/>
                    </a:lnTo>
                    <a:lnTo>
                      <a:pt x="1" y="0"/>
                    </a:lnTo>
                    <a:close/>
                  </a:path>
                </a:pathLst>
              </a:custGeom>
              <a:solidFill>
                <a:srgbClr val="8973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5" name="íšľiḋe"/>
              <p:cNvSpPr/>
              <p:nvPr/>
            </p:nvSpPr>
            <p:spPr bwMode="auto">
              <a:xfrm>
                <a:off x="5031" y="956"/>
                <a:ext cx="22" cy="137"/>
              </a:xfrm>
              <a:custGeom>
                <a:avLst/>
                <a:gdLst>
                  <a:gd name="T0" fmla="*/ 5 w 22"/>
                  <a:gd name="T1" fmla="*/ 112 h 137"/>
                  <a:gd name="T2" fmla="*/ 0 w 22"/>
                  <a:gd name="T3" fmla="*/ 112 h 137"/>
                  <a:gd name="T4" fmla="*/ 0 w 22"/>
                  <a:gd name="T5" fmla="*/ 135 h 137"/>
                  <a:gd name="T6" fmla="*/ 0 w 22"/>
                  <a:gd name="T7" fmla="*/ 137 h 137"/>
                  <a:gd name="T8" fmla="*/ 5 w 22"/>
                  <a:gd name="T9" fmla="*/ 137 h 137"/>
                  <a:gd name="T10" fmla="*/ 5 w 22"/>
                  <a:gd name="T11" fmla="*/ 112 h 137"/>
                  <a:gd name="T12" fmla="*/ 22 w 22"/>
                  <a:gd name="T13" fmla="*/ 112 h 137"/>
                  <a:gd name="T14" fmla="*/ 18 w 22"/>
                  <a:gd name="T15" fmla="*/ 112 h 137"/>
                  <a:gd name="T16" fmla="*/ 18 w 22"/>
                  <a:gd name="T17" fmla="*/ 135 h 137"/>
                  <a:gd name="T18" fmla="*/ 18 w 22"/>
                  <a:gd name="T19" fmla="*/ 137 h 137"/>
                  <a:gd name="T20" fmla="*/ 22 w 22"/>
                  <a:gd name="T21" fmla="*/ 137 h 137"/>
                  <a:gd name="T22" fmla="*/ 22 w 22"/>
                  <a:gd name="T23" fmla="*/ 112 h 137"/>
                  <a:gd name="T24" fmla="*/ 5 w 22"/>
                  <a:gd name="T25" fmla="*/ 43 h 137"/>
                  <a:gd name="T26" fmla="*/ 0 w 22"/>
                  <a:gd name="T27" fmla="*/ 43 h 137"/>
                  <a:gd name="T28" fmla="*/ 0 w 22"/>
                  <a:gd name="T29" fmla="*/ 59 h 137"/>
                  <a:gd name="T30" fmla="*/ 5 w 22"/>
                  <a:gd name="T31" fmla="*/ 59 h 137"/>
                  <a:gd name="T32" fmla="*/ 5 w 22"/>
                  <a:gd name="T33" fmla="*/ 43 h 137"/>
                  <a:gd name="T34" fmla="*/ 22 w 22"/>
                  <a:gd name="T35" fmla="*/ 43 h 137"/>
                  <a:gd name="T36" fmla="*/ 18 w 22"/>
                  <a:gd name="T37" fmla="*/ 43 h 137"/>
                  <a:gd name="T38" fmla="*/ 18 w 22"/>
                  <a:gd name="T39" fmla="*/ 59 h 137"/>
                  <a:gd name="T40" fmla="*/ 22 w 22"/>
                  <a:gd name="T41" fmla="*/ 59 h 137"/>
                  <a:gd name="T42" fmla="*/ 22 w 22"/>
                  <a:gd name="T43" fmla="*/ 43 h 137"/>
                  <a:gd name="T44" fmla="*/ 5 w 22"/>
                  <a:gd name="T45" fmla="*/ 0 h 137"/>
                  <a:gd name="T46" fmla="*/ 0 w 22"/>
                  <a:gd name="T47" fmla="*/ 0 h 137"/>
                  <a:gd name="T48" fmla="*/ 0 w 22"/>
                  <a:gd name="T49" fmla="*/ 25 h 137"/>
                  <a:gd name="T50" fmla="*/ 5 w 22"/>
                  <a:gd name="T51" fmla="*/ 25 h 137"/>
                  <a:gd name="T52" fmla="*/ 5 w 22"/>
                  <a:gd name="T53" fmla="*/ 0 h 137"/>
                  <a:gd name="T54" fmla="*/ 22 w 22"/>
                  <a:gd name="T55" fmla="*/ 0 h 137"/>
                  <a:gd name="T56" fmla="*/ 18 w 22"/>
                  <a:gd name="T57" fmla="*/ 0 h 137"/>
                  <a:gd name="T58" fmla="*/ 18 w 22"/>
                  <a:gd name="T59" fmla="*/ 25 h 137"/>
                  <a:gd name="T60" fmla="*/ 22 w 22"/>
                  <a:gd name="T61" fmla="*/ 25 h 137"/>
                  <a:gd name="T62" fmla="*/ 22 w 22"/>
                  <a:gd name="T6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137">
                    <a:moveTo>
                      <a:pt x="5" y="112"/>
                    </a:moveTo>
                    <a:lnTo>
                      <a:pt x="0" y="112"/>
                    </a:lnTo>
                    <a:lnTo>
                      <a:pt x="0" y="135"/>
                    </a:lnTo>
                    <a:lnTo>
                      <a:pt x="0" y="137"/>
                    </a:lnTo>
                    <a:lnTo>
                      <a:pt x="5" y="137"/>
                    </a:lnTo>
                    <a:lnTo>
                      <a:pt x="5" y="112"/>
                    </a:lnTo>
                    <a:close/>
                    <a:moveTo>
                      <a:pt x="22" y="112"/>
                    </a:moveTo>
                    <a:lnTo>
                      <a:pt x="18" y="112"/>
                    </a:lnTo>
                    <a:lnTo>
                      <a:pt x="18" y="135"/>
                    </a:lnTo>
                    <a:lnTo>
                      <a:pt x="18" y="137"/>
                    </a:lnTo>
                    <a:lnTo>
                      <a:pt x="22" y="137"/>
                    </a:lnTo>
                    <a:lnTo>
                      <a:pt x="22" y="112"/>
                    </a:lnTo>
                    <a:close/>
                    <a:moveTo>
                      <a:pt x="5" y="43"/>
                    </a:moveTo>
                    <a:lnTo>
                      <a:pt x="0" y="43"/>
                    </a:lnTo>
                    <a:lnTo>
                      <a:pt x="0" y="59"/>
                    </a:lnTo>
                    <a:lnTo>
                      <a:pt x="5" y="59"/>
                    </a:lnTo>
                    <a:lnTo>
                      <a:pt x="5" y="43"/>
                    </a:lnTo>
                    <a:close/>
                    <a:moveTo>
                      <a:pt x="22" y="43"/>
                    </a:moveTo>
                    <a:lnTo>
                      <a:pt x="18" y="43"/>
                    </a:lnTo>
                    <a:lnTo>
                      <a:pt x="18" y="59"/>
                    </a:lnTo>
                    <a:lnTo>
                      <a:pt x="22" y="59"/>
                    </a:lnTo>
                    <a:lnTo>
                      <a:pt x="22" y="43"/>
                    </a:lnTo>
                    <a:close/>
                    <a:moveTo>
                      <a:pt x="5" y="0"/>
                    </a:moveTo>
                    <a:lnTo>
                      <a:pt x="0" y="0"/>
                    </a:lnTo>
                    <a:lnTo>
                      <a:pt x="0" y="25"/>
                    </a:lnTo>
                    <a:lnTo>
                      <a:pt x="5" y="25"/>
                    </a:lnTo>
                    <a:lnTo>
                      <a:pt x="5" y="0"/>
                    </a:lnTo>
                    <a:close/>
                    <a:moveTo>
                      <a:pt x="22" y="0"/>
                    </a:moveTo>
                    <a:lnTo>
                      <a:pt x="18" y="0"/>
                    </a:lnTo>
                    <a:lnTo>
                      <a:pt x="18" y="25"/>
                    </a:lnTo>
                    <a:lnTo>
                      <a:pt x="22" y="25"/>
                    </a:lnTo>
                    <a:lnTo>
                      <a:pt x="22" y="0"/>
                    </a:lnTo>
                    <a:close/>
                  </a:path>
                </a:pathLst>
              </a:custGeom>
              <a:solidFill>
                <a:srgbClr val="79797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6" name="ïşḷïḓê"/>
              <p:cNvSpPr/>
              <p:nvPr/>
            </p:nvSpPr>
            <p:spPr bwMode="auto">
              <a:xfrm>
                <a:off x="5017" y="949"/>
                <a:ext cx="14" cy="152"/>
              </a:xfrm>
              <a:custGeom>
                <a:avLst/>
                <a:gdLst>
                  <a:gd name="T0" fmla="*/ 0 w 14"/>
                  <a:gd name="T1" fmla="*/ 99 h 152"/>
                  <a:gd name="T2" fmla="*/ 0 w 14"/>
                  <a:gd name="T3" fmla="*/ 99 h 152"/>
                  <a:gd name="T4" fmla="*/ 0 w 14"/>
                  <a:gd name="T5" fmla="*/ 152 h 152"/>
                  <a:gd name="T6" fmla="*/ 14 w 14"/>
                  <a:gd name="T7" fmla="*/ 152 h 152"/>
                  <a:gd name="T8" fmla="*/ 11 w 14"/>
                  <a:gd name="T9" fmla="*/ 152 h 152"/>
                  <a:gd name="T10" fmla="*/ 0 w 14"/>
                  <a:gd name="T11" fmla="*/ 152 h 152"/>
                  <a:gd name="T12" fmla="*/ 0 w 14"/>
                  <a:gd name="T13" fmla="*/ 141 h 152"/>
                  <a:gd name="T14" fmla="*/ 11 w 14"/>
                  <a:gd name="T15" fmla="*/ 141 h 152"/>
                  <a:gd name="T16" fmla="*/ 11 w 14"/>
                  <a:gd name="T17" fmla="*/ 119 h 152"/>
                  <a:gd name="T18" fmla="*/ 0 w 14"/>
                  <a:gd name="T19" fmla="*/ 119 h 152"/>
                  <a:gd name="T20" fmla="*/ 0 w 14"/>
                  <a:gd name="T21" fmla="*/ 99 h 152"/>
                  <a:gd name="T22" fmla="*/ 0 w 14"/>
                  <a:gd name="T23" fmla="*/ 42 h 152"/>
                  <a:gd name="T24" fmla="*/ 0 w 14"/>
                  <a:gd name="T25" fmla="*/ 42 h 152"/>
                  <a:gd name="T26" fmla="*/ 0 w 14"/>
                  <a:gd name="T27" fmla="*/ 66 h 152"/>
                  <a:gd name="T28" fmla="*/ 11 w 14"/>
                  <a:gd name="T29" fmla="*/ 66 h 152"/>
                  <a:gd name="T30" fmla="*/ 11 w 14"/>
                  <a:gd name="T31" fmla="*/ 50 h 152"/>
                  <a:gd name="T32" fmla="*/ 0 w 14"/>
                  <a:gd name="T33" fmla="*/ 50 h 152"/>
                  <a:gd name="T34" fmla="*/ 0 w 14"/>
                  <a:gd name="T35" fmla="*/ 42 h 152"/>
                  <a:gd name="T36" fmla="*/ 11 w 14"/>
                  <a:gd name="T37" fmla="*/ 0 h 152"/>
                  <a:gd name="T38" fmla="*/ 0 w 14"/>
                  <a:gd name="T39" fmla="*/ 0 h 152"/>
                  <a:gd name="T40" fmla="*/ 0 w 14"/>
                  <a:gd name="T41" fmla="*/ 32 h 152"/>
                  <a:gd name="T42" fmla="*/ 11 w 14"/>
                  <a:gd name="T43" fmla="*/ 32 h 152"/>
                  <a:gd name="T44" fmla="*/ 11 w 14"/>
                  <a:gd name="T4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52">
                    <a:moveTo>
                      <a:pt x="0" y="99"/>
                    </a:moveTo>
                    <a:lnTo>
                      <a:pt x="0" y="99"/>
                    </a:lnTo>
                    <a:lnTo>
                      <a:pt x="0" y="152"/>
                    </a:lnTo>
                    <a:lnTo>
                      <a:pt x="14" y="152"/>
                    </a:lnTo>
                    <a:lnTo>
                      <a:pt x="11" y="152"/>
                    </a:lnTo>
                    <a:lnTo>
                      <a:pt x="0" y="152"/>
                    </a:lnTo>
                    <a:lnTo>
                      <a:pt x="0" y="141"/>
                    </a:lnTo>
                    <a:lnTo>
                      <a:pt x="11" y="141"/>
                    </a:lnTo>
                    <a:lnTo>
                      <a:pt x="11" y="119"/>
                    </a:lnTo>
                    <a:lnTo>
                      <a:pt x="0" y="119"/>
                    </a:lnTo>
                    <a:lnTo>
                      <a:pt x="0" y="99"/>
                    </a:lnTo>
                    <a:close/>
                    <a:moveTo>
                      <a:pt x="0" y="42"/>
                    </a:moveTo>
                    <a:lnTo>
                      <a:pt x="0" y="42"/>
                    </a:lnTo>
                    <a:lnTo>
                      <a:pt x="0" y="66"/>
                    </a:lnTo>
                    <a:lnTo>
                      <a:pt x="11" y="66"/>
                    </a:lnTo>
                    <a:lnTo>
                      <a:pt x="11" y="50"/>
                    </a:lnTo>
                    <a:lnTo>
                      <a:pt x="0" y="50"/>
                    </a:lnTo>
                    <a:lnTo>
                      <a:pt x="0" y="42"/>
                    </a:lnTo>
                    <a:close/>
                    <a:moveTo>
                      <a:pt x="11" y="0"/>
                    </a:moveTo>
                    <a:lnTo>
                      <a:pt x="0" y="0"/>
                    </a:lnTo>
                    <a:lnTo>
                      <a:pt x="0" y="32"/>
                    </a:lnTo>
                    <a:lnTo>
                      <a:pt x="11" y="32"/>
                    </a:lnTo>
                    <a:lnTo>
                      <a:pt x="11" y="0"/>
                    </a:lnTo>
                    <a:close/>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grpSp>
          <p:nvGrpSpPr>
            <p:cNvPr id="7" name="îšḷíḑè"/>
            <p:cNvGrpSpPr/>
            <p:nvPr/>
          </p:nvGrpSpPr>
          <p:grpSpPr bwMode="auto">
            <a:xfrm>
              <a:off x="5480635" y="1386038"/>
              <a:ext cx="2473526" cy="4728355"/>
              <a:chOff x="3460" y="722"/>
              <a:chExt cx="1640" cy="3135"/>
            </a:xfrm>
          </p:grpSpPr>
          <p:sp>
            <p:nvSpPr>
              <p:cNvPr id="847" name="íṡļîďê"/>
              <p:cNvSpPr/>
              <p:nvPr/>
            </p:nvSpPr>
            <p:spPr bwMode="auto">
              <a:xfrm>
                <a:off x="5036" y="949"/>
                <a:ext cx="13" cy="152"/>
              </a:xfrm>
              <a:custGeom>
                <a:avLst/>
                <a:gdLst>
                  <a:gd name="T0" fmla="*/ 10 w 13"/>
                  <a:gd name="T1" fmla="*/ 119 h 152"/>
                  <a:gd name="T2" fmla="*/ 0 w 13"/>
                  <a:gd name="T3" fmla="*/ 119 h 152"/>
                  <a:gd name="T4" fmla="*/ 0 w 13"/>
                  <a:gd name="T5" fmla="*/ 144 h 152"/>
                  <a:gd name="T6" fmla="*/ 0 w 13"/>
                  <a:gd name="T7" fmla="*/ 152 h 152"/>
                  <a:gd name="T8" fmla="*/ 13 w 13"/>
                  <a:gd name="T9" fmla="*/ 152 h 152"/>
                  <a:gd name="T10" fmla="*/ 10 w 13"/>
                  <a:gd name="T11" fmla="*/ 152 h 152"/>
                  <a:gd name="T12" fmla="*/ 0 w 13"/>
                  <a:gd name="T13" fmla="*/ 152 h 152"/>
                  <a:gd name="T14" fmla="*/ 0 w 13"/>
                  <a:gd name="T15" fmla="*/ 139 h 152"/>
                  <a:gd name="T16" fmla="*/ 10 w 13"/>
                  <a:gd name="T17" fmla="*/ 139 h 152"/>
                  <a:gd name="T18" fmla="*/ 10 w 13"/>
                  <a:gd name="T19" fmla="*/ 119 h 152"/>
                  <a:gd name="T20" fmla="*/ 10 w 13"/>
                  <a:gd name="T21" fmla="*/ 50 h 152"/>
                  <a:gd name="T22" fmla="*/ 0 w 13"/>
                  <a:gd name="T23" fmla="*/ 50 h 152"/>
                  <a:gd name="T24" fmla="*/ 0 w 13"/>
                  <a:gd name="T25" fmla="*/ 66 h 152"/>
                  <a:gd name="T26" fmla="*/ 10 w 13"/>
                  <a:gd name="T27" fmla="*/ 66 h 152"/>
                  <a:gd name="T28" fmla="*/ 10 w 13"/>
                  <a:gd name="T29" fmla="*/ 50 h 152"/>
                  <a:gd name="T30" fmla="*/ 10 w 13"/>
                  <a:gd name="T31" fmla="*/ 0 h 152"/>
                  <a:gd name="T32" fmla="*/ 0 w 13"/>
                  <a:gd name="T33" fmla="*/ 0 h 152"/>
                  <a:gd name="T34" fmla="*/ 0 w 13"/>
                  <a:gd name="T35" fmla="*/ 7 h 152"/>
                  <a:gd name="T36" fmla="*/ 0 w 13"/>
                  <a:gd name="T37" fmla="*/ 32 h 152"/>
                  <a:gd name="T38" fmla="*/ 10 w 13"/>
                  <a:gd name="T39" fmla="*/ 32 h 152"/>
                  <a:gd name="T40" fmla="*/ 10 w 13"/>
                  <a:gd name="T4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52">
                    <a:moveTo>
                      <a:pt x="10" y="119"/>
                    </a:moveTo>
                    <a:lnTo>
                      <a:pt x="0" y="119"/>
                    </a:lnTo>
                    <a:lnTo>
                      <a:pt x="0" y="144"/>
                    </a:lnTo>
                    <a:lnTo>
                      <a:pt x="0" y="152"/>
                    </a:lnTo>
                    <a:lnTo>
                      <a:pt x="13" y="152"/>
                    </a:lnTo>
                    <a:lnTo>
                      <a:pt x="10" y="152"/>
                    </a:lnTo>
                    <a:lnTo>
                      <a:pt x="0" y="152"/>
                    </a:lnTo>
                    <a:lnTo>
                      <a:pt x="0" y="139"/>
                    </a:lnTo>
                    <a:lnTo>
                      <a:pt x="10" y="139"/>
                    </a:lnTo>
                    <a:lnTo>
                      <a:pt x="10" y="119"/>
                    </a:lnTo>
                    <a:close/>
                    <a:moveTo>
                      <a:pt x="10" y="50"/>
                    </a:moveTo>
                    <a:lnTo>
                      <a:pt x="0" y="50"/>
                    </a:lnTo>
                    <a:lnTo>
                      <a:pt x="0" y="66"/>
                    </a:lnTo>
                    <a:lnTo>
                      <a:pt x="10" y="66"/>
                    </a:lnTo>
                    <a:lnTo>
                      <a:pt x="10" y="50"/>
                    </a:lnTo>
                    <a:close/>
                    <a:moveTo>
                      <a:pt x="10" y="0"/>
                    </a:moveTo>
                    <a:lnTo>
                      <a:pt x="0" y="0"/>
                    </a:lnTo>
                    <a:lnTo>
                      <a:pt x="0" y="7"/>
                    </a:lnTo>
                    <a:lnTo>
                      <a:pt x="0" y="32"/>
                    </a:lnTo>
                    <a:lnTo>
                      <a:pt x="10" y="32"/>
                    </a:lnTo>
                    <a:lnTo>
                      <a:pt x="10" y="0"/>
                    </a:lnTo>
                    <a:close/>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8" name="ís1iḍè"/>
              <p:cNvSpPr/>
              <p:nvPr/>
            </p:nvSpPr>
            <p:spPr bwMode="auto">
              <a:xfrm>
                <a:off x="5053" y="949"/>
                <a:ext cx="15" cy="152"/>
              </a:xfrm>
              <a:custGeom>
                <a:avLst/>
                <a:gdLst>
                  <a:gd name="T0" fmla="*/ 10 w 15"/>
                  <a:gd name="T1" fmla="*/ 119 h 152"/>
                  <a:gd name="T2" fmla="*/ 0 w 15"/>
                  <a:gd name="T3" fmla="*/ 119 h 152"/>
                  <a:gd name="T4" fmla="*/ 0 w 15"/>
                  <a:gd name="T5" fmla="*/ 144 h 152"/>
                  <a:gd name="T6" fmla="*/ 0 w 15"/>
                  <a:gd name="T7" fmla="*/ 152 h 152"/>
                  <a:gd name="T8" fmla="*/ 15 w 15"/>
                  <a:gd name="T9" fmla="*/ 152 h 152"/>
                  <a:gd name="T10" fmla="*/ 10 w 15"/>
                  <a:gd name="T11" fmla="*/ 152 h 152"/>
                  <a:gd name="T12" fmla="*/ 0 w 15"/>
                  <a:gd name="T13" fmla="*/ 152 h 152"/>
                  <a:gd name="T14" fmla="*/ 0 w 15"/>
                  <a:gd name="T15" fmla="*/ 136 h 152"/>
                  <a:gd name="T16" fmla="*/ 10 w 15"/>
                  <a:gd name="T17" fmla="*/ 136 h 152"/>
                  <a:gd name="T18" fmla="*/ 10 w 15"/>
                  <a:gd name="T19" fmla="*/ 119 h 152"/>
                  <a:gd name="T20" fmla="*/ 10 w 15"/>
                  <a:gd name="T21" fmla="*/ 50 h 152"/>
                  <a:gd name="T22" fmla="*/ 0 w 15"/>
                  <a:gd name="T23" fmla="*/ 50 h 152"/>
                  <a:gd name="T24" fmla="*/ 0 w 15"/>
                  <a:gd name="T25" fmla="*/ 66 h 152"/>
                  <a:gd name="T26" fmla="*/ 10 w 15"/>
                  <a:gd name="T27" fmla="*/ 66 h 152"/>
                  <a:gd name="T28" fmla="*/ 10 w 15"/>
                  <a:gd name="T29" fmla="*/ 50 h 152"/>
                  <a:gd name="T30" fmla="*/ 10 w 15"/>
                  <a:gd name="T31" fmla="*/ 0 h 152"/>
                  <a:gd name="T32" fmla="*/ 0 w 15"/>
                  <a:gd name="T33" fmla="*/ 0 h 152"/>
                  <a:gd name="T34" fmla="*/ 0 w 15"/>
                  <a:gd name="T35" fmla="*/ 7 h 152"/>
                  <a:gd name="T36" fmla="*/ 0 w 15"/>
                  <a:gd name="T37" fmla="*/ 32 h 152"/>
                  <a:gd name="T38" fmla="*/ 10 w 15"/>
                  <a:gd name="T39" fmla="*/ 32 h 152"/>
                  <a:gd name="T40" fmla="*/ 10 w 15"/>
                  <a:gd name="T4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52">
                    <a:moveTo>
                      <a:pt x="10" y="119"/>
                    </a:moveTo>
                    <a:lnTo>
                      <a:pt x="0" y="119"/>
                    </a:lnTo>
                    <a:lnTo>
                      <a:pt x="0" y="144"/>
                    </a:lnTo>
                    <a:lnTo>
                      <a:pt x="0" y="152"/>
                    </a:lnTo>
                    <a:lnTo>
                      <a:pt x="15" y="152"/>
                    </a:lnTo>
                    <a:lnTo>
                      <a:pt x="10" y="152"/>
                    </a:lnTo>
                    <a:lnTo>
                      <a:pt x="0" y="152"/>
                    </a:lnTo>
                    <a:lnTo>
                      <a:pt x="0" y="136"/>
                    </a:lnTo>
                    <a:lnTo>
                      <a:pt x="10" y="136"/>
                    </a:lnTo>
                    <a:lnTo>
                      <a:pt x="10" y="119"/>
                    </a:lnTo>
                    <a:close/>
                    <a:moveTo>
                      <a:pt x="10" y="50"/>
                    </a:moveTo>
                    <a:lnTo>
                      <a:pt x="0" y="50"/>
                    </a:lnTo>
                    <a:lnTo>
                      <a:pt x="0" y="66"/>
                    </a:lnTo>
                    <a:lnTo>
                      <a:pt x="10" y="66"/>
                    </a:lnTo>
                    <a:lnTo>
                      <a:pt x="10" y="50"/>
                    </a:lnTo>
                    <a:close/>
                    <a:moveTo>
                      <a:pt x="10" y="0"/>
                    </a:moveTo>
                    <a:lnTo>
                      <a:pt x="0" y="0"/>
                    </a:lnTo>
                    <a:lnTo>
                      <a:pt x="0" y="7"/>
                    </a:lnTo>
                    <a:lnTo>
                      <a:pt x="0" y="32"/>
                    </a:lnTo>
                    <a:lnTo>
                      <a:pt x="10" y="32"/>
                    </a:lnTo>
                    <a:lnTo>
                      <a:pt x="10" y="0"/>
                    </a:lnTo>
                    <a:close/>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9" name="ïš1îḍè"/>
              <p:cNvSpPr/>
              <p:nvPr/>
            </p:nvSpPr>
            <p:spPr bwMode="auto">
              <a:xfrm>
                <a:off x="5017" y="949"/>
                <a:ext cx="14" cy="152"/>
              </a:xfrm>
              <a:custGeom>
                <a:avLst/>
                <a:gdLst>
                  <a:gd name="T0" fmla="*/ 14 w 14"/>
                  <a:gd name="T1" fmla="*/ 119 h 152"/>
                  <a:gd name="T2" fmla="*/ 11 w 14"/>
                  <a:gd name="T3" fmla="*/ 119 h 152"/>
                  <a:gd name="T4" fmla="*/ 11 w 14"/>
                  <a:gd name="T5" fmla="*/ 141 h 152"/>
                  <a:gd name="T6" fmla="*/ 0 w 14"/>
                  <a:gd name="T7" fmla="*/ 141 h 152"/>
                  <a:gd name="T8" fmla="*/ 0 w 14"/>
                  <a:gd name="T9" fmla="*/ 152 h 152"/>
                  <a:gd name="T10" fmla="*/ 11 w 14"/>
                  <a:gd name="T11" fmla="*/ 152 h 152"/>
                  <a:gd name="T12" fmla="*/ 14 w 14"/>
                  <a:gd name="T13" fmla="*/ 152 h 152"/>
                  <a:gd name="T14" fmla="*/ 14 w 14"/>
                  <a:gd name="T15" fmla="*/ 144 h 152"/>
                  <a:gd name="T16" fmla="*/ 14 w 14"/>
                  <a:gd name="T17" fmla="*/ 142 h 152"/>
                  <a:gd name="T18" fmla="*/ 14 w 14"/>
                  <a:gd name="T19" fmla="*/ 119 h 152"/>
                  <a:gd name="T20" fmla="*/ 14 w 14"/>
                  <a:gd name="T21" fmla="*/ 50 h 152"/>
                  <a:gd name="T22" fmla="*/ 11 w 14"/>
                  <a:gd name="T23" fmla="*/ 50 h 152"/>
                  <a:gd name="T24" fmla="*/ 11 w 14"/>
                  <a:gd name="T25" fmla="*/ 66 h 152"/>
                  <a:gd name="T26" fmla="*/ 14 w 14"/>
                  <a:gd name="T27" fmla="*/ 66 h 152"/>
                  <a:gd name="T28" fmla="*/ 14 w 14"/>
                  <a:gd name="T29" fmla="*/ 50 h 152"/>
                  <a:gd name="T30" fmla="*/ 14 w 14"/>
                  <a:gd name="T31" fmla="*/ 0 h 152"/>
                  <a:gd name="T32" fmla="*/ 11 w 14"/>
                  <a:gd name="T33" fmla="*/ 0 h 152"/>
                  <a:gd name="T34" fmla="*/ 11 w 14"/>
                  <a:gd name="T35" fmla="*/ 32 h 152"/>
                  <a:gd name="T36" fmla="*/ 14 w 14"/>
                  <a:gd name="T37" fmla="*/ 32 h 152"/>
                  <a:gd name="T38" fmla="*/ 14 w 14"/>
                  <a:gd name="T39" fmla="*/ 7 h 152"/>
                  <a:gd name="T40" fmla="*/ 14 w 14"/>
                  <a:gd name="T4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152">
                    <a:moveTo>
                      <a:pt x="14" y="119"/>
                    </a:moveTo>
                    <a:lnTo>
                      <a:pt x="11" y="119"/>
                    </a:lnTo>
                    <a:lnTo>
                      <a:pt x="11" y="141"/>
                    </a:lnTo>
                    <a:lnTo>
                      <a:pt x="0" y="141"/>
                    </a:lnTo>
                    <a:lnTo>
                      <a:pt x="0" y="152"/>
                    </a:lnTo>
                    <a:lnTo>
                      <a:pt x="11" y="152"/>
                    </a:lnTo>
                    <a:lnTo>
                      <a:pt x="14" y="152"/>
                    </a:lnTo>
                    <a:lnTo>
                      <a:pt x="14" y="144"/>
                    </a:lnTo>
                    <a:lnTo>
                      <a:pt x="14" y="142"/>
                    </a:lnTo>
                    <a:lnTo>
                      <a:pt x="14" y="119"/>
                    </a:lnTo>
                    <a:close/>
                    <a:moveTo>
                      <a:pt x="14" y="50"/>
                    </a:moveTo>
                    <a:lnTo>
                      <a:pt x="11" y="50"/>
                    </a:lnTo>
                    <a:lnTo>
                      <a:pt x="11" y="66"/>
                    </a:lnTo>
                    <a:lnTo>
                      <a:pt x="14" y="66"/>
                    </a:lnTo>
                    <a:lnTo>
                      <a:pt x="14" y="50"/>
                    </a:lnTo>
                    <a:close/>
                    <a:moveTo>
                      <a:pt x="14" y="0"/>
                    </a:moveTo>
                    <a:lnTo>
                      <a:pt x="11" y="0"/>
                    </a:lnTo>
                    <a:lnTo>
                      <a:pt x="11" y="32"/>
                    </a:lnTo>
                    <a:lnTo>
                      <a:pt x="14" y="32"/>
                    </a:lnTo>
                    <a:lnTo>
                      <a:pt x="14" y="7"/>
                    </a:lnTo>
                    <a:lnTo>
                      <a:pt x="14" y="0"/>
                    </a:lnTo>
                    <a:close/>
                  </a:path>
                </a:pathLst>
              </a:custGeom>
              <a:solidFill>
                <a:srgbClr val="898A8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0" name="ïṧliḋé"/>
              <p:cNvSpPr/>
              <p:nvPr/>
            </p:nvSpPr>
            <p:spPr bwMode="auto">
              <a:xfrm>
                <a:off x="5036" y="949"/>
                <a:ext cx="13" cy="152"/>
              </a:xfrm>
              <a:custGeom>
                <a:avLst/>
                <a:gdLst>
                  <a:gd name="T0" fmla="*/ 13 w 13"/>
                  <a:gd name="T1" fmla="*/ 119 h 152"/>
                  <a:gd name="T2" fmla="*/ 10 w 13"/>
                  <a:gd name="T3" fmla="*/ 119 h 152"/>
                  <a:gd name="T4" fmla="*/ 10 w 13"/>
                  <a:gd name="T5" fmla="*/ 139 h 152"/>
                  <a:gd name="T6" fmla="*/ 0 w 13"/>
                  <a:gd name="T7" fmla="*/ 139 h 152"/>
                  <a:gd name="T8" fmla="*/ 0 w 13"/>
                  <a:gd name="T9" fmla="*/ 152 h 152"/>
                  <a:gd name="T10" fmla="*/ 10 w 13"/>
                  <a:gd name="T11" fmla="*/ 152 h 152"/>
                  <a:gd name="T12" fmla="*/ 13 w 13"/>
                  <a:gd name="T13" fmla="*/ 152 h 152"/>
                  <a:gd name="T14" fmla="*/ 13 w 13"/>
                  <a:gd name="T15" fmla="*/ 144 h 152"/>
                  <a:gd name="T16" fmla="*/ 13 w 13"/>
                  <a:gd name="T17" fmla="*/ 142 h 152"/>
                  <a:gd name="T18" fmla="*/ 13 w 13"/>
                  <a:gd name="T19" fmla="*/ 119 h 152"/>
                  <a:gd name="T20" fmla="*/ 13 w 13"/>
                  <a:gd name="T21" fmla="*/ 50 h 152"/>
                  <a:gd name="T22" fmla="*/ 10 w 13"/>
                  <a:gd name="T23" fmla="*/ 50 h 152"/>
                  <a:gd name="T24" fmla="*/ 10 w 13"/>
                  <a:gd name="T25" fmla="*/ 66 h 152"/>
                  <a:gd name="T26" fmla="*/ 13 w 13"/>
                  <a:gd name="T27" fmla="*/ 66 h 152"/>
                  <a:gd name="T28" fmla="*/ 13 w 13"/>
                  <a:gd name="T29" fmla="*/ 50 h 152"/>
                  <a:gd name="T30" fmla="*/ 13 w 13"/>
                  <a:gd name="T31" fmla="*/ 0 h 152"/>
                  <a:gd name="T32" fmla="*/ 10 w 13"/>
                  <a:gd name="T33" fmla="*/ 0 h 152"/>
                  <a:gd name="T34" fmla="*/ 10 w 13"/>
                  <a:gd name="T35" fmla="*/ 32 h 152"/>
                  <a:gd name="T36" fmla="*/ 13 w 13"/>
                  <a:gd name="T37" fmla="*/ 32 h 152"/>
                  <a:gd name="T38" fmla="*/ 13 w 13"/>
                  <a:gd name="T39" fmla="*/ 7 h 152"/>
                  <a:gd name="T40" fmla="*/ 13 w 13"/>
                  <a:gd name="T4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52">
                    <a:moveTo>
                      <a:pt x="13" y="119"/>
                    </a:moveTo>
                    <a:lnTo>
                      <a:pt x="10" y="119"/>
                    </a:lnTo>
                    <a:lnTo>
                      <a:pt x="10" y="139"/>
                    </a:lnTo>
                    <a:lnTo>
                      <a:pt x="0" y="139"/>
                    </a:lnTo>
                    <a:lnTo>
                      <a:pt x="0" y="152"/>
                    </a:lnTo>
                    <a:lnTo>
                      <a:pt x="10" y="152"/>
                    </a:lnTo>
                    <a:lnTo>
                      <a:pt x="13" y="152"/>
                    </a:lnTo>
                    <a:lnTo>
                      <a:pt x="13" y="144"/>
                    </a:lnTo>
                    <a:lnTo>
                      <a:pt x="13" y="142"/>
                    </a:lnTo>
                    <a:lnTo>
                      <a:pt x="13" y="119"/>
                    </a:lnTo>
                    <a:close/>
                    <a:moveTo>
                      <a:pt x="13" y="50"/>
                    </a:moveTo>
                    <a:lnTo>
                      <a:pt x="10" y="50"/>
                    </a:lnTo>
                    <a:lnTo>
                      <a:pt x="10" y="66"/>
                    </a:lnTo>
                    <a:lnTo>
                      <a:pt x="13" y="66"/>
                    </a:lnTo>
                    <a:lnTo>
                      <a:pt x="13" y="50"/>
                    </a:lnTo>
                    <a:close/>
                    <a:moveTo>
                      <a:pt x="13" y="0"/>
                    </a:moveTo>
                    <a:lnTo>
                      <a:pt x="10" y="0"/>
                    </a:lnTo>
                    <a:lnTo>
                      <a:pt x="10" y="32"/>
                    </a:lnTo>
                    <a:lnTo>
                      <a:pt x="13" y="32"/>
                    </a:lnTo>
                    <a:lnTo>
                      <a:pt x="13" y="7"/>
                    </a:lnTo>
                    <a:lnTo>
                      <a:pt x="13" y="0"/>
                    </a:lnTo>
                    <a:close/>
                  </a:path>
                </a:pathLst>
              </a:custGeom>
              <a:solidFill>
                <a:srgbClr val="898A8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1" name="íŝlíḋê"/>
              <p:cNvSpPr/>
              <p:nvPr/>
            </p:nvSpPr>
            <p:spPr bwMode="auto">
              <a:xfrm>
                <a:off x="5053" y="949"/>
                <a:ext cx="15" cy="152"/>
              </a:xfrm>
              <a:custGeom>
                <a:avLst/>
                <a:gdLst>
                  <a:gd name="T0" fmla="*/ 15 w 15"/>
                  <a:gd name="T1" fmla="*/ 99 h 152"/>
                  <a:gd name="T2" fmla="*/ 15 w 15"/>
                  <a:gd name="T3" fmla="*/ 99 h 152"/>
                  <a:gd name="T4" fmla="*/ 15 w 15"/>
                  <a:gd name="T5" fmla="*/ 119 h 152"/>
                  <a:gd name="T6" fmla="*/ 10 w 15"/>
                  <a:gd name="T7" fmla="*/ 119 h 152"/>
                  <a:gd name="T8" fmla="*/ 10 w 15"/>
                  <a:gd name="T9" fmla="*/ 136 h 152"/>
                  <a:gd name="T10" fmla="*/ 0 w 15"/>
                  <a:gd name="T11" fmla="*/ 136 h 152"/>
                  <a:gd name="T12" fmla="*/ 0 w 15"/>
                  <a:gd name="T13" fmla="*/ 152 h 152"/>
                  <a:gd name="T14" fmla="*/ 10 w 15"/>
                  <a:gd name="T15" fmla="*/ 152 h 152"/>
                  <a:gd name="T16" fmla="*/ 15 w 15"/>
                  <a:gd name="T17" fmla="*/ 152 h 152"/>
                  <a:gd name="T18" fmla="*/ 15 w 15"/>
                  <a:gd name="T19" fmla="*/ 142 h 152"/>
                  <a:gd name="T20" fmla="*/ 15 w 15"/>
                  <a:gd name="T21" fmla="*/ 99 h 152"/>
                  <a:gd name="T22" fmla="*/ 15 w 15"/>
                  <a:gd name="T23" fmla="*/ 42 h 152"/>
                  <a:gd name="T24" fmla="*/ 15 w 15"/>
                  <a:gd name="T25" fmla="*/ 42 h 152"/>
                  <a:gd name="T26" fmla="*/ 15 w 15"/>
                  <a:gd name="T27" fmla="*/ 50 h 152"/>
                  <a:gd name="T28" fmla="*/ 10 w 15"/>
                  <a:gd name="T29" fmla="*/ 50 h 152"/>
                  <a:gd name="T30" fmla="*/ 10 w 15"/>
                  <a:gd name="T31" fmla="*/ 66 h 152"/>
                  <a:gd name="T32" fmla="*/ 15 w 15"/>
                  <a:gd name="T33" fmla="*/ 66 h 152"/>
                  <a:gd name="T34" fmla="*/ 15 w 15"/>
                  <a:gd name="T35" fmla="*/ 42 h 152"/>
                  <a:gd name="T36" fmla="*/ 15 w 15"/>
                  <a:gd name="T37" fmla="*/ 0 h 152"/>
                  <a:gd name="T38" fmla="*/ 10 w 15"/>
                  <a:gd name="T39" fmla="*/ 0 h 152"/>
                  <a:gd name="T40" fmla="*/ 10 w 15"/>
                  <a:gd name="T41" fmla="*/ 32 h 152"/>
                  <a:gd name="T42" fmla="*/ 15 w 15"/>
                  <a:gd name="T43" fmla="*/ 32 h 152"/>
                  <a:gd name="T44" fmla="*/ 15 w 15"/>
                  <a:gd name="T4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 h="152">
                    <a:moveTo>
                      <a:pt x="15" y="99"/>
                    </a:moveTo>
                    <a:lnTo>
                      <a:pt x="15" y="99"/>
                    </a:lnTo>
                    <a:lnTo>
                      <a:pt x="15" y="119"/>
                    </a:lnTo>
                    <a:lnTo>
                      <a:pt x="10" y="119"/>
                    </a:lnTo>
                    <a:lnTo>
                      <a:pt x="10" y="136"/>
                    </a:lnTo>
                    <a:lnTo>
                      <a:pt x="0" y="136"/>
                    </a:lnTo>
                    <a:lnTo>
                      <a:pt x="0" y="152"/>
                    </a:lnTo>
                    <a:lnTo>
                      <a:pt x="10" y="152"/>
                    </a:lnTo>
                    <a:lnTo>
                      <a:pt x="15" y="152"/>
                    </a:lnTo>
                    <a:lnTo>
                      <a:pt x="15" y="142"/>
                    </a:lnTo>
                    <a:lnTo>
                      <a:pt x="15" y="99"/>
                    </a:lnTo>
                    <a:close/>
                    <a:moveTo>
                      <a:pt x="15" y="42"/>
                    </a:moveTo>
                    <a:lnTo>
                      <a:pt x="15" y="42"/>
                    </a:lnTo>
                    <a:lnTo>
                      <a:pt x="15" y="50"/>
                    </a:lnTo>
                    <a:lnTo>
                      <a:pt x="10" y="50"/>
                    </a:lnTo>
                    <a:lnTo>
                      <a:pt x="10" y="66"/>
                    </a:lnTo>
                    <a:lnTo>
                      <a:pt x="15" y="66"/>
                    </a:lnTo>
                    <a:lnTo>
                      <a:pt x="15" y="42"/>
                    </a:lnTo>
                    <a:close/>
                    <a:moveTo>
                      <a:pt x="15" y="0"/>
                    </a:moveTo>
                    <a:lnTo>
                      <a:pt x="10" y="0"/>
                    </a:lnTo>
                    <a:lnTo>
                      <a:pt x="10" y="32"/>
                    </a:lnTo>
                    <a:lnTo>
                      <a:pt x="15" y="32"/>
                    </a:lnTo>
                    <a:lnTo>
                      <a:pt x="15" y="0"/>
                    </a:lnTo>
                    <a:close/>
                  </a:path>
                </a:pathLst>
              </a:custGeom>
              <a:solidFill>
                <a:srgbClr val="898A8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2" name="ïṧḻîḍê"/>
              <p:cNvSpPr/>
              <p:nvPr/>
            </p:nvSpPr>
            <p:spPr bwMode="auto">
              <a:xfrm>
                <a:off x="5031" y="991"/>
                <a:ext cx="22" cy="8"/>
              </a:xfrm>
              <a:custGeom>
                <a:avLst/>
                <a:gdLst>
                  <a:gd name="T0" fmla="*/ 5 w 22"/>
                  <a:gd name="T1" fmla="*/ 0 h 8"/>
                  <a:gd name="T2" fmla="*/ 0 w 22"/>
                  <a:gd name="T3" fmla="*/ 0 h 8"/>
                  <a:gd name="T4" fmla="*/ 0 w 22"/>
                  <a:gd name="T5" fmla="*/ 8 h 8"/>
                  <a:gd name="T6" fmla="*/ 5 w 22"/>
                  <a:gd name="T7" fmla="*/ 8 h 8"/>
                  <a:gd name="T8" fmla="*/ 5 w 22"/>
                  <a:gd name="T9" fmla="*/ 0 h 8"/>
                  <a:gd name="T10" fmla="*/ 22 w 22"/>
                  <a:gd name="T11" fmla="*/ 0 h 8"/>
                  <a:gd name="T12" fmla="*/ 18 w 22"/>
                  <a:gd name="T13" fmla="*/ 0 h 8"/>
                  <a:gd name="T14" fmla="*/ 18 w 22"/>
                  <a:gd name="T15" fmla="*/ 8 h 8"/>
                  <a:gd name="T16" fmla="*/ 22 w 22"/>
                  <a:gd name="T17" fmla="*/ 8 h 8"/>
                  <a:gd name="T18" fmla="*/ 22 w 22"/>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8">
                    <a:moveTo>
                      <a:pt x="5" y="0"/>
                    </a:moveTo>
                    <a:lnTo>
                      <a:pt x="0" y="0"/>
                    </a:lnTo>
                    <a:lnTo>
                      <a:pt x="0" y="8"/>
                    </a:lnTo>
                    <a:lnTo>
                      <a:pt x="5" y="8"/>
                    </a:lnTo>
                    <a:lnTo>
                      <a:pt x="5" y="0"/>
                    </a:lnTo>
                    <a:close/>
                    <a:moveTo>
                      <a:pt x="22" y="0"/>
                    </a:moveTo>
                    <a:lnTo>
                      <a:pt x="18" y="0"/>
                    </a:lnTo>
                    <a:lnTo>
                      <a:pt x="18" y="8"/>
                    </a:lnTo>
                    <a:lnTo>
                      <a:pt x="22" y="8"/>
                    </a:lnTo>
                    <a:lnTo>
                      <a:pt x="22" y="0"/>
                    </a:lnTo>
                    <a:close/>
                  </a:path>
                </a:pathLst>
              </a:custGeom>
              <a:solidFill>
                <a:srgbClr val="7678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3" name="ïšľíḋe"/>
              <p:cNvSpPr/>
              <p:nvPr/>
            </p:nvSpPr>
            <p:spPr bwMode="auto">
              <a:xfrm>
                <a:off x="5028" y="991"/>
                <a:ext cx="3" cy="8"/>
              </a:xfrm>
              <a:prstGeom prst="rect">
                <a:avLst/>
              </a:prstGeom>
              <a:solidFill>
                <a:srgbClr val="86888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54" name="ïśľïḋè"/>
              <p:cNvSpPr/>
              <p:nvPr/>
            </p:nvSpPr>
            <p:spPr bwMode="auto">
              <a:xfrm>
                <a:off x="5046" y="991"/>
                <a:ext cx="3" cy="8"/>
              </a:xfrm>
              <a:prstGeom prst="rect">
                <a:avLst/>
              </a:prstGeom>
              <a:solidFill>
                <a:srgbClr val="86888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55" name="iśļíḓe"/>
              <p:cNvSpPr/>
              <p:nvPr/>
            </p:nvSpPr>
            <p:spPr bwMode="auto">
              <a:xfrm>
                <a:off x="5063" y="991"/>
                <a:ext cx="5" cy="8"/>
              </a:xfrm>
              <a:prstGeom prst="rect">
                <a:avLst/>
              </a:prstGeom>
              <a:solidFill>
                <a:srgbClr val="86888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56" name="îṩ1ïdè"/>
              <p:cNvSpPr/>
              <p:nvPr/>
            </p:nvSpPr>
            <p:spPr bwMode="auto">
              <a:xfrm>
                <a:off x="5031" y="1048"/>
                <a:ext cx="22" cy="20"/>
              </a:xfrm>
              <a:custGeom>
                <a:avLst/>
                <a:gdLst>
                  <a:gd name="T0" fmla="*/ 5 w 22"/>
                  <a:gd name="T1" fmla="*/ 0 h 20"/>
                  <a:gd name="T2" fmla="*/ 0 w 22"/>
                  <a:gd name="T3" fmla="*/ 0 h 20"/>
                  <a:gd name="T4" fmla="*/ 0 w 22"/>
                  <a:gd name="T5" fmla="*/ 20 h 20"/>
                  <a:gd name="T6" fmla="*/ 5 w 22"/>
                  <a:gd name="T7" fmla="*/ 20 h 20"/>
                  <a:gd name="T8" fmla="*/ 5 w 22"/>
                  <a:gd name="T9" fmla="*/ 0 h 20"/>
                  <a:gd name="T10" fmla="*/ 22 w 22"/>
                  <a:gd name="T11" fmla="*/ 0 h 20"/>
                  <a:gd name="T12" fmla="*/ 18 w 22"/>
                  <a:gd name="T13" fmla="*/ 0 h 20"/>
                  <a:gd name="T14" fmla="*/ 18 w 22"/>
                  <a:gd name="T15" fmla="*/ 20 h 20"/>
                  <a:gd name="T16" fmla="*/ 22 w 22"/>
                  <a:gd name="T17" fmla="*/ 20 h 20"/>
                  <a:gd name="T18" fmla="*/ 22 w 22"/>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0">
                    <a:moveTo>
                      <a:pt x="5" y="0"/>
                    </a:moveTo>
                    <a:lnTo>
                      <a:pt x="0" y="0"/>
                    </a:lnTo>
                    <a:lnTo>
                      <a:pt x="0" y="20"/>
                    </a:lnTo>
                    <a:lnTo>
                      <a:pt x="5" y="20"/>
                    </a:lnTo>
                    <a:lnTo>
                      <a:pt x="5" y="0"/>
                    </a:lnTo>
                    <a:close/>
                    <a:moveTo>
                      <a:pt x="22" y="0"/>
                    </a:moveTo>
                    <a:lnTo>
                      <a:pt x="18" y="0"/>
                    </a:lnTo>
                    <a:lnTo>
                      <a:pt x="18" y="20"/>
                    </a:lnTo>
                    <a:lnTo>
                      <a:pt x="22" y="20"/>
                    </a:lnTo>
                    <a:lnTo>
                      <a:pt x="22" y="0"/>
                    </a:lnTo>
                    <a:close/>
                  </a:path>
                </a:pathLst>
              </a:custGeom>
              <a:solidFill>
                <a:srgbClr val="79797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7" name="îšḻíḋé"/>
              <p:cNvSpPr/>
              <p:nvPr/>
            </p:nvSpPr>
            <p:spPr bwMode="auto">
              <a:xfrm>
                <a:off x="5028" y="1048"/>
                <a:ext cx="3" cy="0"/>
              </a:xfrm>
              <a:custGeom>
                <a:avLst/>
                <a:gdLst>
                  <a:gd name="T0" fmla="*/ 3 w 3"/>
                  <a:gd name="T1" fmla="*/ 0 w 3"/>
                  <a:gd name="T2" fmla="*/ 3 w 3"/>
                </a:gdLst>
                <a:ahLst/>
                <a:cxnLst>
                  <a:cxn ang="0">
                    <a:pos x="T0" y="0"/>
                  </a:cxn>
                  <a:cxn ang="0">
                    <a:pos x="T1" y="0"/>
                  </a:cxn>
                  <a:cxn ang="0">
                    <a:pos x="T2" y="0"/>
                  </a:cxn>
                </a:cxnLst>
                <a:rect l="0" t="0" r="r" b="b"/>
                <a:pathLst>
                  <a:path w="3">
                    <a:moveTo>
                      <a:pt x="3" y="0"/>
                    </a:moveTo>
                    <a:lnTo>
                      <a:pt x="0" y="0"/>
                    </a:lnTo>
                    <a:lnTo>
                      <a:pt x="3" y="0"/>
                    </a:lnTo>
                    <a:close/>
                  </a:path>
                </a:pathLst>
              </a:custGeom>
              <a:solidFill>
                <a:srgbClr val="898A8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8" name="îsľiḓè"/>
              <p:cNvSpPr/>
              <p:nvPr/>
            </p:nvSpPr>
            <p:spPr bwMode="auto">
              <a:xfrm>
                <a:off x="4920" y="981"/>
                <a:ext cx="171" cy="34"/>
              </a:xfrm>
              <a:custGeom>
                <a:avLst/>
                <a:gdLst>
                  <a:gd name="T0" fmla="*/ 171 w 171"/>
                  <a:gd name="T1" fmla="*/ 0 h 34"/>
                  <a:gd name="T2" fmla="*/ 142 w 171"/>
                  <a:gd name="T3" fmla="*/ 0 h 34"/>
                  <a:gd name="T4" fmla="*/ 138 w 171"/>
                  <a:gd name="T5" fmla="*/ 0 h 34"/>
                  <a:gd name="T6" fmla="*/ 128 w 171"/>
                  <a:gd name="T7" fmla="*/ 0 h 34"/>
                  <a:gd name="T8" fmla="*/ 123 w 171"/>
                  <a:gd name="T9" fmla="*/ 0 h 34"/>
                  <a:gd name="T10" fmla="*/ 120 w 171"/>
                  <a:gd name="T11" fmla="*/ 0 h 34"/>
                  <a:gd name="T12" fmla="*/ 109 w 171"/>
                  <a:gd name="T13" fmla="*/ 0 h 34"/>
                  <a:gd name="T14" fmla="*/ 106 w 171"/>
                  <a:gd name="T15" fmla="*/ 0 h 34"/>
                  <a:gd name="T16" fmla="*/ 101 w 171"/>
                  <a:gd name="T17" fmla="*/ 0 h 34"/>
                  <a:gd name="T18" fmla="*/ 91 w 171"/>
                  <a:gd name="T19" fmla="*/ 0 h 34"/>
                  <a:gd name="T20" fmla="*/ 73 w 171"/>
                  <a:gd name="T21" fmla="*/ 0 h 34"/>
                  <a:gd name="T22" fmla="*/ 69 w 171"/>
                  <a:gd name="T23" fmla="*/ 0 h 34"/>
                  <a:gd name="T24" fmla="*/ 0 w 171"/>
                  <a:gd name="T25" fmla="*/ 0 h 34"/>
                  <a:gd name="T26" fmla="*/ 0 w 171"/>
                  <a:gd name="T27" fmla="*/ 34 h 34"/>
                  <a:gd name="T28" fmla="*/ 8 w 171"/>
                  <a:gd name="T29" fmla="*/ 34 h 34"/>
                  <a:gd name="T30" fmla="*/ 8 w 171"/>
                  <a:gd name="T31" fmla="*/ 10 h 34"/>
                  <a:gd name="T32" fmla="*/ 74 w 171"/>
                  <a:gd name="T33" fmla="*/ 10 h 34"/>
                  <a:gd name="T34" fmla="*/ 78 w 171"/>
                  <a:gd name="T35" fmla="*/ 10 h 34"/>
                  <a:gd name="T36" fmla="*/ 91 w 171"/>
                  <a:gd name="T37" fmla="*/ 10 h 34"/>
                  <a:gd name="T38" fmla="*/ 91 w 171"/>
                  <a:gd name="T39" fmla="*/ 10 h 34"/>
                  <a:gd name="T40" fmla="*/ 101 w 171"/>
                  <a:gd name="T41" fmla="*/ 10 h 34"/>
                  <a:gd name="T42" fmla="*/ 106 w 171"/>
                  <a:gd name="T43" fmla="*/ 10 h 34"/>
                  <a:gd name="T44" fmla="*/ 109 w 171"/>
                  <a:gd name="T45" fmla="*/ 10 h 34"/>
                  <a:gd name="T46" fmla="*/ 120 w 171"/>
                  <a:gd name="T47" fmla="*/ 10 h 34"/>
                  <a:gd name="T48" fmla="*/ 123 w 171"/>
                  <a:gd name="T49" fmla="*/ 10 h 34"/>
                  <a:gd name="T50" fmla="*/ 128 w 171"/>
                  <a:gd name="T51" fmla="*/ 10 h 34"/>
                  <a:gd name="T52" fmla="*/ 138 w 171"/>
                  <a:gd name="T53" fmla="*/ 10 h 34"/>
                  <a:gd name="T54" fmla="*/ 141 w 171"/>
                  <a:gd name="T55" fmla="*/ 10 h 34"/>
                  <a:gd name="T56" fmla="*/ 142 w 171"/>
                  <a:gd name="T57" fmla="*/ 10 h 34"/>
                  <a:gd name="T58" fmla="*/ 163 w 171"/>
                  <a:gd name="T59" fmla="*/ 10 h 34"/>
                  <a:gd name="T60" fmla="*/ 163 w 171"/>
                  <a:gd name="T61" fmla="*/ 34 h 34"/>
                  <a:gd name="T62" fmla="*/ 171 w 171"/>
                  <a:gd name="T63" fmla="*/ 34 h 34"/>
                  <a:gd name="T64" fmla="*/ 170 w 171"/>
                  <a:gd name="T65" fmla="*/ 0 h 34"/>
                  <a:gd name="T66" fmla="*/ 171 w 171"/>
                  <a:gd name="T6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1" h="34">
                    <a:moveTo>
                      <a:pt x="171" y="0"/>
                    </a:moveTo>
                    <a:lnTo>
                      <a:pt x="142" y="0"/>
                    </a:lnTo>
                    <a:lnTo>
                      <a:pt x="138" y="0"/>
                    </a:lnTo>
                    <a:lnTo>
                      <a:pt x="128" y="0"/>
                    </a:lnTo>
                    <a:lnTo>
                      <a:pt x="123" y="0"/>
                    </a:lnTo>
                    <a:lnTo>
                      <a:pt x="120" y="0"/>
                    </a:lnTo>
                    <a:lnTo>
                      <a:pt x="109" y="0"/>
                    </a:lnTo>
                    <a:lnTo>
                      <a:pt x="106" y="0"/>
                    </a:lnTo>
                    <a:lnTo>
                      <a:pt x="101" y="0"/>
                    </a:lnTo>
                    <a:lnTo>
                      <a:pt x="91" y="0"/>
                    </a:lnTo>
                    <a:lnTo>
                      <a:pt x="73" y="0"/>
                    </a:lnTo>
                    <a:lnTo>
                      <a:pt x="69" y="0"/>
                    </a:lnTo>
                    <a:lnTo>
                      <a:pt x="0" y="0"/>
                    </a:lnTo>
                    <a:lnTo>
                      <a:pt x="0" y="34"/>
                    </a:lnTo>
                    <a:lnTo>
                      <a:pt x="8" y="34"/>
                    </a:lnTo>
                    <a:lnTo>
                      <a:pt x="8" y="10"/>
                    </a:lnTo>
                    <a:lnTo>
                      <a:pt x="74" y="10"/>
                    </a:lnTo>
                    <a:lnTo>
                      <a:pt x="78" y="10"/>
                    </a:lnTo>
                    <a:lnTo>
                      <a:pt x="91" y="10"/>
                    </a:lnTo>
                    <a:lnTo>
                      <a:pt x="91" y="10"/>
                    </a:lnTo>
                    <a:lnTo>
                      <a:pt x="101" y="10"/>
                    </a:lnTo>
                    <a:lnTo>
                      <a:pt x="106" y="10"/>
                    </a:lnTo>
                    <a:lnTo>
                      <a:pt x="109" y="10"/>
                    </a:lnTo>
                    <a:lnTo>
                      <a:pt x="120" y="10"/>
                    </a:lnTo>
                    <a:lnTo>
                      <a:pt x="123" y="10"/>
                    </a:lnTo>
                    <a:lnTo>
                      <a:pt x="128" y="10"/>
                    </a:lnTo>
                    <a:lnTo>
                      <a:pt x="138" y="10"/>
                    </a:lnTo>
                    <a:lnTo>
                      <a:pt x="141" y="10"/>
                    </a:lnTo>
                    <a:lnTo>
                      <a:pt x="142" y="10"/>
                    </a:lnTo>
                    <a:lnTo>
                      <a:pt x="163" y="10"/>
                    </a:lnTo>
                    <a:lnTo>
                      <a:pt x="163" y="34"/>
                    </a:lnTo>
                    <a:lnTo>
                      <a:pt x="171" y="34"/>
                    </a:lnTo>
                    <a:lnTo>
                      <a:pt x="170" y="0"/>
                    </a:lnTo>
                    <a:lnTo>
                      <a:pt x="171" y="0"/>
                    </a:lnTo>
                    <a:close/>
                  </a:path>
                </a:pathLst>
              </a:custGeom>
              <a:solidFill>
                <a:srgbClr val="DA50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9" name="ïṣļiḋe"/>
              <p:cNvSpPr/>
              <p:nvPr/>
            </p:nvSpPr>
            <p:spPr bwMode="auto">
              <a:xfrm>
                <a:off x="5046" y="1048"/>
                <a:ext cx="3" cy="20"/>
              </a:xfrm>
              <a:prstGeom prst="rect">
                <a:avLst/>
              </a:prstGeom>
              <a:solidFill>
                <a:srgbClr val="898A8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60" name="íṩľïḋê"/>
              <p:cNvSpPr/>
              <p:nvPr/>
            </p:nvSpPr>
            <p:spPr bwMode="auto">
              <a:xfrm>
                <a:off x="5063" y="1048"/>
                <a:ext cx="5" cy="20"/>
              </a:xfrm>
              <a:prstGeom prst="rect">
                <a:avLst/>
              </a:prstGeom>
              <a:solidFill>
                <a:srgbClr val="898A8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61" name="iṩ1ïdê"/>
              <p:cNvSpPr/>
              <p:nvPr/>
            </p:nvSpPr>
            <p:spPr bwMode="auto">
              <a:xfrm>
                <a:off x="4927" y="981"/>
                <a:ext cx="168" cy="39"/>
              </a:xfrm>
              <a:custGeom>
                <a:avLst/>
                <a:gdLst>
                  <a:gd name="T0" fmla="*/ 168 w 168"/>
                  <a:gd name="T1" fmla="*/ 0 h 39"/>
                  <a:gd name="T2" fmla="*/ 141 w 168"/>
                  <a:gd name="T3" fmla="*/ 0 h 39"/>
                  <a:gd name="T4" fmla="*/ 136 w 168"/>
                  <a:gd name="T5" fmla="*/ 0 h 39"/>
                  <a:gd name="T6" fmla="*/ 126 w 168"/>
                  <a:gd name="T7" fmla="*/ 0 h 39"/>
                  <a:gd name="T8" fmla="*/ 122 w 168"/>
                  <a:gd name="T9" fmla="*/ 0 h 39"/>
                  <a:gd name="T10" fmla="*/ 119 w 168"/>
                  <a:gd name="T11" fmla="*/ 0 h 39"/>
                  <a:gd name="T12" fmla="*/ 109 w 168"/>
                  <a:gd name="T13" fmla="*/ 0 h 39"/>
                  <a:gd name="T14" fmla="*/ 104 w 168"/>
                  <a:gd name="T15" fmla="*/ 0 h 39"/>
                  <a:gd name="T16" fmla="*/ 101 w 168"/>
                  <a:gd name="T17" fmla="*/ 0 h 39"/>
                  <a:gd name="T18" fmla="*/ 90 w 168"/>
                  <a:gd name="T19" fmla="*/ 0 h 39"/>
                  <a:gd name="T20" fmla="*/ 72 w 168"/>
                  <a:gd name="T21" fmla="*/ 0 h 39"/>
                  <a:gd name="T22" fmla="*/ 69 w 168"/>
                  <a:gd name="T23" fmla="*/ 0 h 39"/>
                  <a:gd name="T24" fmla="*/ 0 w 168"/>
                  <a:gd name="T25" fmla="*/ 0 h 39"/>
                  <a:gd name="T26" fmla="*/ 0 w 168"/>
                  <a:gd name="T27" fmla="*/ 35 h 39"/>
                  <a:gd name="T28" fmla="*/ 5 w 168"/>
                  <a:gd name="T29" fmla="*/ 35 h 39"/>
                  <a:gd name="T30" fmla="*/ 5 w 168"/>
                  <a:gd name="T31" fmla="*/ 10 h 39"/>
                  <a:gd name="T32" fmla="*/ 73 w 168"/>
                  <a:gd name="T33" fmla="*/ 10 h 39"/>
                  <a:gd name="T34" fmla="*/ 76 w 168"/>
                  <a:gd name="T35" fmla="*/ 10 h 39"/>
                  <a:gd name="T36" fmla="*/ 90 w 168"/>
                  <a:gd name="T37" fmla="*/ 10 h 39"/>
                  <a:gd name="T38" fmla="*/ 90 w 168"/>
                  <a:gd name="T39" fmla="*/ 10 h 39"/>
                  <a:gd name="T40" fmla="*/ 101 w 168"/>
                  <a:gd name="T41" fmla="*/ 10 h 39"/>
                  <a:gd name="T42" fmla="*/ 104 w 168"/>
                  <a:gd name="T43" fmla="*/ 10 h 39"/>
                  <a:gd name="T44" fmla="*/ 109 w 168"/>
                  <a:gd name="T45" fmla="*/ 10 h 39"/>
                  <a:gd name="T46" fmla="*/ 119 w 168"/>
                  <a:gd name="T47" fmla="*/ 10 h 39"/>
                  <a:gd name="T48" fmla="*/ 122 w 168"/>
                  <a:gd name="T49" fmla="*/ 10 h 39"/>
                  <a:gd name="T50" fmla="*/ 126 w 168"/>
                  <a:gd name="T51" fmla="*/ 10 h 39"/>
                  <a:gd name="T52" fmla="*/ 136 w 168"/>
                  <a:gd name="T53" fmla="*/ 10 h 39"/>
                  <a:gd name="T54" fmla="*/ 141 w 168"/>
                  <a:gd name="T55" fmla="*/ 10 h 39"/>
                  <a:gd name="T56" fmla="*/ 141 w 168"/>
                  <a:gd name="T57" fmla="*/ 10 h 39"/>
                  <a:gd name="T58" fmla="*/ 162 w 168"/>
                  <a:gd name="T59" fmla="*/ 10 h 39"/>
                  <a:gd name="T60" fmla="*/ 162 w 168"/>
                  <a:gd name="T61" fmla="*/ 39 h 39"/>
                  <a:gd name="T62" fmla="*/ 168 w 168"/>
                  <a:gd name="T63" fmla="*/ 39 h 39"/>
                  <a:gd name="T64" fmla="*/ 168 w 168"/>
                  <a:gd name="T6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8" h="39">
                    <a:moveTo>
                      <a:pt x="168" y="0"/>
                    </a:moveTo>
                    <a:lnTo>
                      <a:pt x="141" y="0"/>
                    </a:lnTo>
                    <a:lnTo>
                      <a:pt x="136" y="0"/>
                    </a:lnTo>
                    <a:lnTo>
                      <a:pt x="126" y="0"/>
                    </a:lnTo>
                    <a:lnTo>
                      <a:pt x="122" y="0"/>
                    </a:lnTo>
                    <a:lnTo>
                      <a:pt x="119" y="0"/>
                    </a:lnTo>
                    <a:lnTo>
                      <a:pt x="109" y="0"/>
                    </a:lnTo>
                    <a:lnTo>
                      <a:pt x="104" y="0"/>
                    </a:lnTo>
                    <a:lnTo>
                      <a:pt x="101" y="0"/>
                    </a:lnTo>
                    <a:lnTo>
                      <a:pt x="90" y="0"/>
                    </a:lnTo>
                    <a:lnTo>
                      <a:pt x="72" y="0"/>
                    </a:lnTo>
                    <a:lnTo>
                      <a:pt x="69" y="0"/>
                    </a:lnTo>
                    <a:lnTo>
                      <a:pt x="0" y="0"/>
                    </a:lnTo>
                    <a:lnTo>
                      <a:pt x="0" y="35"/>
                    </a:lnTo>
                    <a:lnTo>
                      <a:pt x="5" y="35"/>
                    </a:lnTo>
                    <a:lnTo>
                      <a:pt x="5" y="10"/>
                    </a:lnTo>
                    <a:lnTo>
                      <a:pt x="73" y="10"/>
                    </a:lnTo>
                    <a:lnTo>
                      <a:pt x="76" y="10"/>
                    </a:lnTo>
                    <a:lnTo>
                      <a:pt x="90" y="10"/>
                    </a:lnTo>
                    <a:lnTo>
                      <a:pt x="90" y="10"/>
                    </a:lnTo>
                    <a:lnTo>
                      <a:pt x="101" y="10"/>
                    </a:lnTo>
                    <a:lnTo>
                      <a:pt x="104" y="10"/>
                    </a:lnTo>
                    <a:lnTo>
                      <a:pt x="109" y="10"/>
                    </a:lnTo>
                    <a:lnTo>
                      <a:pt x="119" y="10"/>
                    </a:lnTo>
                    <a:lnTo>
                      <a:pt x="122" y="10"/>
                    </a:lnTo>
                    <a:lnTo>
                      <a:pt x="126" y="10"/>
                    </a:lnTo>
                    <a:lnTo>
                      <a:pt x="136" y="10"/>
                    </a:lnTo>
                    <a:lnTo>
                      <a:pt x="141" y="10"/>
                    </a:lnTo>
                    <a:lnTo>
                      <a:pt x="141" y="10"/>
                    </a:lnTo>
                    <a:lnTo>
                      <a:pt x="162" y="10"/>
                    </a:lnTo>
                    <a:lnTo>
                      <a:pt x="162" y="39"/>
                    </a:lnTo>
                    <a:lnTo>
                      <a:pt x="168" y="39"/>
                    </a:lnTo>
                    <a:lnTo>
                      <a:pt x="168" y="0"/>
                    </a:lnTo>
                    <a:close/>
                  </a:path>
                </a:pathLst>
              </a:custGeom>
              <a:solidFill>
                <a:srgbClr val="F770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2" name="ïSḷiḑè"/>
              <p:cNvSpPr/>
              <p:nvPr/>
            </p:nvSpPr>
            <p:spPr bwMode="auto">
              <a:xfrm>
                <a:off x="4837" y="1021"/>
                <a:ext cx="61" cy="2512"/>
              </a:xfrm>
              <a:custGeom>
                <a:avLst/>
                <a:gdLst>
                  <a:gd name="T0" fmla="*/ 50 w 61"/>
                  <a:gd name="T1" fmla="*/ 2510 h 2512"/>
                  <a:gd name="T2" fmla="*/ 48 w 61"/>
                  <a:gd name="T3" fmla="*/ 1234 h 2512"/>
                  <a:gd name="T4" fmla="*/ 51 w 61"/>
                  <a:gd name="T5" fmla="*/ 1008 h 2512"/>
                  <a:gd name="T6" fmla="*/ 48 w 61"/>
                  <a:gd name="T7" fmla="*/ 992 h 2512"/>
                  <a:gd name="T8" fmla="*/ 50 w 61"/>
                  <a:gd name="T9" fmla="*/ 762 h 2512"/>
                  <a:gd name="T10" fmla="*/ 11 w 61"/>
                  <a:gd name="T11" fmla="*/ 639 h 2512"/>
                  <a:gd name="T12" fmla="*/ 48 w 61"/>
                  <a:gd name="T13" fmla="*/ 517 h 2512"/>
                  <a:gd name="T14" fmla="*/ 11 w 61"/>
                  <a:gd name="T15" fmla="*/ 393 h 2512"/>
                  <a:gd name="T16" fmla="*/ 12 w 61"/>
                  <a:gd name="T17" fmla="*/ 2512 h 2512"/>
                  <a:gd name="T18" fmla="*/ 4 w 61"/>
                  <a:gd name="T19" fmla="*/ 2399 h 2512"/>
                  <a:gd name="T20" fmla="*/ 12 w 61"/>
                  <a:gd name="T21" fmla="*/ 2382 h 2512"/>
                  <a:gd name="T22" fmla="*/ 12 w 61"/>
                  <a:gd name="T23" fmla="*/ 1239 h 2512"/>
                  <a:gd name="T24" fmla="*/ 5 w 61"/>
                  <a:gd name="T25" fmla="*/ 1121 h 2512"/>
                  <a:gd name="T26" fmla="*/ 5 w 61"/>
                  <a:gd name="T27" fmla="*/ 1008 h 2512"/>
                  <a:gd name="T28" fmla="*/ 4 w 61"/>
                  <a:gd name="T29" fmla="*/ 887 h 2512"/>
                  <a:gd name="T30" fmla="*/ 11 w 61"/>
                  <a:gd name="T31" fmla="*/ 852 h 2512"/>
                  <a:gd name="T32" fmla="*/ 11 w 61"/>
                  <a:gd name="T33" fmla="*/ 748 h 2512"/>
                  <a:gd name="T34" fmla="*/ 5 w 61"/>
                  <a:gd name="T35" fmla="*/ 639 h 2512"/>
                  <a:gd name="T36" fmla="*/ 11 w 61"/>
                  <a:gd name="T37" fmla="*/ 517 h 2512"/>
                  <a:gd name="T38" fmla="*/ 11 w 61"/>
                  <a:gd name="T39" fmla="*/ 416 h 2512"/>
                  <a:gd name="T40" fmla="*/ 5 w 61"/>
                  <a:gd name="T41" fmla="*/ 381 h 2512"/>
                  <a:gd name="T42" fmla="*/ 61 w 61"/>
                  <a:gd name="T43" fmla="*/ 338 h 2512"/>
                  <a:gd name="T44" fmla="*/ 48 w 61"/>
                  <a:gd name="T45" fmla="*/ 380 h 2512"/>
                  <a:gd name="T46" fmla="*/ 48 w 61"/>
                  <a:gd name="T47" fmla="*/ 483 h 2512"/>
                  <a:gd name="T48" fmla="*/ 57 w 61"/>
                  <a:gd name="T49" fmla="*/ 519 h 2512"/>
                  <a:gd name="T50" fmla="*/ 54 w 61"/>
                  <a:gd name="T51" fmla="*/ 639 h 2512"/>
                  <a:gd name="T52" fmla="*/ 54 w 61"/>
                  <a:gd name="T53" fmla="*/ 755 h 2512"/>
                  <a:gd name="T54" fmla="*/ 48 w 61"/>
                  <a:gd name="T55" fmla="*/ 871 h 2512"/>
                  <a:gd name="T56" fmla="*/ 48 w 61"/>
                  <a:gd name="T57" fmla="*/ 971 h 2512"/>
                  <a:gd name="T58" fmla="*/ 54 w 61"/>
                  <a:gd name="T59" fmla="*/ 1008 h 2512"/>
                  <a:gd name="T60" fmla="*/ 54 w 61"/>
                  <a:gd name="T61" fmla="*/ 1115 h 2512"/>
                  <a:gd name="T62" fmla="*/ 57 w 61"/>
                  <a:gd name="T63" fmla="*/ 1232 h 2512"/>
                  <a:gd name="T64" fmla="*/ 48 w 61"/>
                  <a:gd name="T65" fmla="*/ 1253 h 2512"/>
                  <a:gd name="T66" fmla="*/ 50 w 61"/>
                  <a:gd name="T67" fmla="*/ 2316 h 2512"/>
                  <a:gd name="T68" fmla="*/ 50 w 61"/>
                  <a:gd name="T69" fmla="*/ 2406 h 2512"/>
                  <a:gd name="T70" fmla="*/ 61 w 61"/>
                  <a:gd name="T71" fmla="*/ 2512 h 2512"/>
                  <a:gd name="T72" fmla="*/ 2 w 61"/>
                  <a:gd name="T73" fmla="*/ 305 h 2512"/>
                  <a:gd name="T74" fmla="*/ 11 w 61"/>
                  <a:gd name="T75" fmla="*/ 299 h 2512"/>
                  <a:gd name="T76" fmla="*/ 61 w 61"/>
                  <a:gd name="T77" fmla="*/ 322 h 2512"/>
                  <a:gd name="T78" fmla="*/ 50 w 61"/>
                  <a:gd name="T79" fmla="*/ 271 h 2512"/>
                  <a:gd name="T80" fmla="*/ 48 w 61"/>
                  <a:gd name="T81" fmla="*/ 255 h 2512"/>
                  <a:gd name="T82" fmla="*/ 11 w 61"/>
                  <a:gd name="T83" fmla="*/ 50 h 2512"/>
                  <a:gd name="T84" fmla="*/ 11 w 61"/>
                  <a:gd name="T85" fmla="*/ 271 h 2512"/>
                  <a:gd name="T86" fmla="*/ 11 w 61"/>
                  <a:gd name="T87" fmla="*/ 167 h 2512"/>
                  <a:gd name="T88" fmla="*/ 4 w 61"/>
                  <a:gd name="T89" fmla="*/ 135 h 2512"/>
                  <a:gd name="T90" fmla="*/ 50 w 61"/>
                  <a:gd name="T91" fmla="*/ 50 h 2512"/>
                  <a:gd name="T92" fmla="*/ 54 w 61"/>
                  <a:gd name="T93" fmla="*/ 149 h 2512"/>
                  <a:gd name="T94" fmla="*/ 54 w 61"/>
                  <a:gd name="T95" fmla="*/ 258 h 2512"/>
                  <a:gd name="T96" fmla="*/ 61 w 61"/>
                  <a:gd name="T97" fmla="*/ 290 h 2512"/>
                  <a:gd name="T98" fmla="*/ 0 w 61"/>
                  <a:gd name="T99" fmla="*/ 27 h 2512"/>
                  <a:gd name="T100" fmla="*/ 48 w 61"/>
                  <a:gd name="T101" fmla="*/ 27 h 2512"/>
                  <a:gd name="T102" fmla="*/ 54 w 61"/>
                  <a:gd name="T103" fmla="*/ 27 h 2512"/>
                  <a:gd name="T104" fmla="*/ 54 w 61"/>
                  <a:gd name="T105" fmla="*/ 27 h 2512"/>
                  <a:gd name="T106" fmla="*/ 11 w 61"/>
                  <a:gd name="T107" fmla="*/ 1 h 2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1" h="2512">
                    <a:moveTo>
                      <a:pt x="50" y="2510"/>
                    </a:moveTo>
                    <a:lnTo>
                      <a:pt x="50" y="2512"/>
                    </a:lnTo>
                    <a:lnTo>
                      <a:pt x="51" y="2512"/>
                    </a:lnTo>
                    <a:lnTo>
                      <a:pt x="50" y="2510"/>
                    </a:lnTo>
                    <a:close/>
                    <a:moveTo>
                      <a:pt x="48" y="1234"/>
                    </a:moveTo>
                    <a:lnTo>
                      <a:pt x="48" y="1239"/>
                    </a:lnTo>
                    <a:lnTo>
                      <a:pt x="51" y="1239"/>
                    </a:lnTo>
                    <a:lnTo>
                      <a:pt x="48" y="1234"/>
                    </a:lnTo>
                    <a:close/>
                    <a:moveTo>
                      <a:pt x="51" y="1008"/>
                    </a:moveTo>
                    <a:lnTo>
                      <a:pt x="48" y="1008"/>
                    </a:lnTo>
                    <a:lnTo>
                      <a:pt x="48" y="1011"/>
                    </a:lnTo>
                    <a:lnTo>
                      <a:pt x="51" y="1008"/>
                    </a:lnTo>
                    <a:close/>
                    <a:moveTo>
                      <a:pt x="48" y="992"/>
                    </a:moveTo>
                    <a:lnTo>
                      <a:pt x="48" y="993"/>
                    </a:lnTo>
                    <a:lnTo>
                      <a:pt x="50" y="993"/>
                    </a:lnTo>
                    <a:lnTo>
                      <a:pt x="48" y="992"/>
                    </a:lnTo>
                    <a:close/>
                    <a:moveTo>
                      <a:pt x="50" y="762"/>
                    </a:moveTo>
                    <a:lnTo>
                      <a:pt x="48" y="762"/>
                    </a:lnTo>
                    <a:lnTo>
                      <a:pt x="48" y="763"/>
                    </a:lnTo>
                    <a:lnTo>
                      <a:pt x="50" y="762"/>
                    </a:lnTo>
                    <a:close/>
                    <a:moveTo>
                      <a:pt x="11" y="639"/>
                    </a:moveTo>
                    <a:lnTo>
                      <a:pt x="10" y="639"/>
                    </a:lnTo>
                    <a:lnTo>
                      <a:pt x="11" y="643"/>
                    </a:lnTo>
                    <a:lnTo>
                      <a:pt x="11" y="639"/>
                    </a:lnTo>
                    <a:close/>
                    <a:moveTo>
                      <a:pt x="48" y="517"/>
                    </a:moveTo>
                    <a:lnTo>
                      <a:pt x="48" y="517"/>
                    </a:lnTo>
                    <a:lnTo>
                      <a:pt x="48" y="517"/>
                    </a:lnTo>
                    <a:lnTo>
                      <a:pt x="48" y="517"/>
                    </a:lnTo>
                    <a:close/>
                    <a:moveTo>
                      <a:pt x="11" y="393"/>
                    </a:moveTo>
                    <a:lnTo>
                      <a:pt x="11" y="393"/>
                    </a:lnTo>
                    <a:lnTo>
                      <a:pt x="11" y="394"/>
                    </a:lnTo>
                    <a:lnTo>
                      <a:pt x="11" y="393"/>
                    </a:lnTo>
                    <a:close/>
                    <a:moveTo>
                      <a:pt x="11" y="354"/>
                    </a:moveTo>
                    <a:lnTo>
                      <a:pt x="0" y="354"/>
                    </a:lnTo>
                    <a:lnTo>
                      <a:pt x="0" y="2512"/>
                    </a:lnTo>
                    <a:lnTo>
                      <a:pt x="12" y="2512"/>
                    </a:lnTo>
                    <a:lnTo>
                      <a:pt x="12" y="2421"/>
                    </a:lnTo>
                    <a:lnTo>
                      <a:pt x="4" y="2403"/>
                    </a:lnTo>
                    <a:lnTo>
                      <a:pt x="5" y="2401"/>
                    </a:lnTo>
                    <a:lnTo>
                      <a:pt x="4" y="2399"/>
                    </a:lnTo>
                    <a:lnTo>
                      <a:pt x="5" y="2396"/>
                    </a:lnTo>
                    <a:lnTo>
                      <a:pt x="5" y="2391"/>
                    </a:lnTo>
                    <a:lnTo>
                      <a:pt x="7" y="2391"/>
                    </a:lnTo>
                    <a:lnTo>
                      <a:pt x="12" y="2382"/>
                    </a:lnTo>
                    <a:lnTo>
                      <a:pt x="12" y="1253"/>
                    </a:lnTo>
                    <a:lnTo>
                      <a:pt x="5" y="1253"/>
                    </a:lnTo>
                    <a:lnTo>
                      <a:pt x="5" y="1239"/>
                    </a:lnTo>
                    <a:lnTo>
                      <a:pt x="12" y="1239"/>
                    </a:lnTo>
                    <a:lnTo>
                      <a:pt x="12" y="1145"/>
                    </a:lnTo>
                    <a:lnTo>
                      <a:pt x="4" y="1128"/>
                    </a:lnTo>
                    <a:lnTo>
                      <a:pt x="5" y="1124"/>
                    </a:lnTo>
                    <a:lnTo>
                      <a:pt x="5" y="1121"/>
                    </a:lnTo>
                    <a:lnTo>
                      <a:pt x="4" y="1118"/>
                    </a:lnTo>
                    <a:lnTo>
                      <a:pt x="11" y="1100"/>
                    </a:lnTo>
                    <a:lnTo>
                      <a:pt x="11" y="1008"/>
                    </a:lnTo>
                    <a:lnTo>
                      <a:pt x="5" y="1008"/>
                    </a:lnTo>
                    <a:lnTo>
                      <a:pt x="5" y="993"/>
                    </a:lnTo>
                    <a:lnTo>
                      <a:pt x="11" y="993"/>
                    </a:lnTo>
                    <a:lnTo>
                      <a:pt x="11" y="904"/>
                    </a:lnTo>
                    <a:lnTo>
                      <a:pt x="4" y="887"/>
                    </a:lnTo>
                    <a:lnTo>
                      <a:pt x="5" y="883"/>
                    </a:lnTo>
                    <a:lnTo>
                      <a:pt x="5" y="873"/>
                    </a:lnTo>
                    <a:lnTo>
                      <a:pt x="4" y="870"/>
                    </a:lnTo>
                    <a:lnTo>
                      <a:pt x="11" y="852"/>
                    </a:lnTo>
                    <a:lnTo>
                      <a:pt x="11" y="762"/>
                    </a:lnTo>
                    <a:lnTo>
                      <a:pt x="5" y="762"/>
                    </a:lnTo>
                    <a:lnTo>
                      <a:pt x="5" y="748"/>
                    </a:lnTo>
                    <a:lnTo>
                      <a:pt x="11" y="748"/>
                    </a:lnTo>
                    <a:lnTo>
                      <a:pt x="11" y="664"/>
                    </a:lnTo>
                    <a:lnTo>
                      <a:pt x="4" y="647"/>
                    </a:lnTo>
                    <a:lnTo>
                      <a:pt x="7" y="639"/>
                    </a:lnTo>
                    <a:lnTo>
                      <a:pt x="5" y="639"/>
                    </a:lnTo>
                    <a:lnTo>
                      <a:pt x="5" y="627"/>
                    </a:lnTo>
                    <a:lnTo>
                      <a:pt x="4" y="623"/>
                    </a:lnTo>
                    <a:lnTo>
                      <a:pt x="11" y="605"/>
                    </a:lnTo>
                    <a:lnTo>
                      <a:pt x="11" y="517"/>
                    </a:lnTo>
                    <a:lnTo>
                      <a:pt x="5" y="517"/>
                    </a:lnTo>
                    <a:lnTo>
                      <a:pt x="5" y="502"/>
                    </a:lnTo>
                    <a:lnTo>
                      <a:pt x="11" y="502"/>
                    </a:lnTo>
                    <a:lnTo>
                      <a:pt x="11" y="416"/>
                    </a:lnTo>
                    <a:lnTo>
                      <a:pt x="4" y="399"/>
                    </a:lnTo>
                    <a:lnTo>
                      <a:pt x="6" y="393"/>
                    </a:lnTo>
                    <a:lnTo>
                      <a:pt x="5" y="393"/>
                    </a:lnTo>
                    <a:lnTo>
                      <a:pt x="5" y="381"/>
                    </a:lnTo>
                    <a:lnTo>
                      <a:pt x="4" y="378"/>
                    </a:lnTo>
                    <a:lnTo>
                      <a:pt x="11" y="360"/>
                    </a:lnTo>
                    <a:lnTo>
                      <a:pt x="11" y="354"/>
                    </a:lnTo>
                    <a:close/>
                    <a:moveTo>
                      <a:pt x="61" y="338"/>
                    </a:moveTo>
                    <a:lnTo>
                      <a:pt x="61" y="338"/>
                    </a:lnTo>
                    <a:lnTo>
                      <a:pt x="61" y="354"/>
                    </a:lnTo>
                    <a:lnTo>
                      <a:pt x="48" y="354"/>
                    </a:lnTo>
                    <a:lnTo>
                      <a:pt x="48" y="380"/>
                    </a:lnTo>
                    <a:lnTo>
                      <a:pt x="54" y="380"/>
                    </a:lnTo>
                    <a:lnTo>
                      <a:pt x="54" y="393"/>
                    </a:lnTo>
                    <a:lnTo>
                      <a:pt x="48" y="393"/>
                    </a:lnTo>
                    <a:lnTo>
                      <a:pt x="48" y="483"/>
                    </a:lnTo>
                    <a:lnTo>
                      <a:pt x="57" y="502"/>
                    </a:lnTo>
                    <a:lnTo>
                      <a:pt x="54" y="508"/>
                    </a:lnTo>
                    <a:lnTo>
                      <a:pt x="54" y="514"/>
                    </a:lnTo>
                    <a:lnTo>
                      <a:pt x="57" y="519"/>
                    </a:lnTo>
                    <a:lnTo>
                      <a:pt x="48" y="538"/>
                    </a:lnTo>
                    <a:lnTo>
                      <a:pt x="48" y="625"/>
                    </a:lnTo>
                    <a:lnTo>
                      <a:pt x="54" y="625"/>
                    </a:lnTo>
                    <a:lnTo>
                      <a:pt x="54" y="639"/>
                    </a:lnTo>
                    <a:lnTo>
                      <a:pt x="48" y="639"/>
                    </a:lnTo>
                    <a:lnTo>
                      <a:pt x="48" y="732"/>
                    </a:lnTo>
                    <a:lnTo>
                      <a:pt x="57" y="751"/>
                    </a:lnTo>
                    <a:lnTo>
                      <a:pt x="54" y="755"/>
                    </a:lnTo>
                    <a:lnTo>
                      <a:pt x="54" y="761"/>
                    </a:lnTo>
                    <a:lnTo>
                      <a:pt x="57" y="765"/>
                    </a:lnTo>
                    <a:lnTo>
                      <a:pt x="48" y="784"/>
                    </a:lnTo>
                    <a:lnTo>
                      <a:pt x="48" y="871"/>
                    </a:lnTo>
                    <a:lnTo>
                      <a:pt x="54" y="871"/>
                    </a:lnTo>
                    <a:lnTo>
                      <a:pt x="54" y="884"/>
                    </a:lnTo>
                    <a:lnTo>
                      <a:pt x="48" y="884"/>
                    </a:lnTo>
                    <a:lnTo>
                      <a:pt x="48" y="971"/>
                    </a:lnTo>
                    <a:lnTo>
                      <a:pt x="57" y="990"/>
                    </a:lnTo>
                    <a:lnTo>
                      <a:pt x="54" y="995"/>
                    </a:lnTo>
                    <a:lnTo>
                      <a:pt x="54" y="1008"/>
                    </a:lnTo>
                    <a:lnTo>
                      <a:pt x="54" y="1008"/>
                    </a:lnTo>
                    <a:lnTo>
                      <a:pt x="57" y="1013"/>
                    </a:lnTo>
                    <a:lnTo>
                      <a:pt x="48" y="1033"/>
                    </a:lnTo>
                    <a:lnTo>
                      <a:pt x="48" y="1115"/>
                    </a:lnTo>
                    <a:lnTo>
                      <a:pt x="54" y="1115"/>
                    </a:lnTo>
                    <a:lnTo>
                      <a:pt x="54" y="1130"/>
                    </a:lnTo>
                    <a:lnTo>
                      <a:pt x="48" y="1130"/>
                    </a:lnTo>
                    <a:lnTo>
                      <a:pt x="48" y="1213"/>
                    </a:lnTo>
                    <a:lnTo>
                      <a:pt x="57" y="1232"/>
                    </a:lnTo>
                    <a:lnTo>
                      <a:pt x="53" y="1239"/>
                    </a:lnTo>
                    <a:lnTo>
                      <a:pt x="54" y="1239"/>
                    </a:lnTo>
                    <a:lnTo>
                      <a:pt x="54" y="1253"/>
                    </a:lnTo>
                    <a:lnTo>
                      <a:pt x="48" y="1253"/>
                    </a:lnTo>
                    <a:lnTo>
                      <a:pt x="50" y="2294"/>
                    </a:lnTo>
                    <a:lnTo>
                      <a:pt x="53" y="2287"/>
                    </a:lnTo>
                    <a:lnTo>
                      <a:pt x="57" y="2296"/>
                    </a:lnTo>
                    <a:lnTo>
                      <a:pt x="50" y="2316"/>
                    </a:lnTo>
                    <a:lnTo>
                      <a:pt x="50" y="2391"/>
                    </a:lnTo>
                    <a:lnTo>
                      <a:pt x="55" y="2391"/>
                    </a:lnTo>
                    <a:lnTo>
                      <a:pt x="55" y="2406"/>
                    </a:lnTo>
                    <a:lnTo>
                      <a:pt x="50" y="2406"/>
                    </a:lnTo>
                    <a:lnTo>
                      <a:pt x="50" y="2488"/>
                    </a:lnTo>
                    <a:lnTo>
                      <a:pt x="57" y="2508"/>
                    </a:lnTo>
                    <a:lnTo>
                      <a:pt x="55" y="2512"/>
                    </a:lnTo>
                    <a:lnTo>
                      <a:pt x="61" y="2512"/>
                    </a:lnTo>
                    <a:lnTo>
                      <a:pt x="61" y="338"/>
                    </a:lnTo>
                    <a:close/>
                    <a:moveTo>
                      <a:pt x="11" y="299"/>
                    </a:moveTo>
                    <a:lnTo>
                      <a:pt x="2" y="299"/>
                    </a:lnTo>
                    <a:lnTo>
                      <a:pt x="2" y="305"/>
                    </a:lnTo>
                    <a:lnTo>
                      <a:pt x="0" y="305"/>
                    </a:lnTo>
                    <a:lnTo>
                      <a:pt x="0" y="322"/>
                    </a:lnTo>
                    <a:lnTo>
                      <a:pt x="11" y="322"/>
                    </a:lnTo>
                    <a:lnTo>
                      <a:pt x="11" y="299"/>
                    </a:lnTo>
                    <a:close/>
                    <a:moveTo>
                      <a:pt x="59" y="299"/>
                    </a:moveTo>
                    <a:lnTo>
                      <a:pt x="48" y="299"/>
                    </a:lnTo>
                    <a:lnTo>
                      <a:pt x="48" y="322"/>
                    </a:lnTo>
                    <a:lnTo>
                      <a:pt x="61" y="322"/>
                    </a:lnTo>
                    <a:lnTo>
                      <a:pt x="61" y="305"/>
                    </a:lnTo>
                    <a:lnTo>
                      <a:pt x="59" y="305"/>
                    </a:lnTo>
                    <a:lnTo>
                      <a:pt x="59" y="299"/>
                    </a:lnTo>
                    <a:close/>
                    <a:moveTo>
                      <a:pt x="50" y="271"/>
                    </a:moveTo>
                    <a:lnTo>
                      <a:pt x="48" y="271"/>
                    </a:lnTo>
                    <a:lnTo>
                      <a:pt x="48" y="272"/>
                    </a:lnTo>
                    <a:lnTo>
                      <a:pt x="50" y="271"/>
                    </a:lnTo>
                    <a:close/>
                    <a:moveTo>
                      <a:pt x="48" y="255"/>
                    </a:moveTo>
                    <a:lnTo>
                      <a:pt x="48" y="256"/>
                    </a:lnTo>
                    <a:lnTo>
                      <a:pt x="50" y="256"/>
                    </a:lnTo>
                    <a:lnTo>
                      <a:pt x="48" y="255"/>
                    </a:lnTo>
                    <a:close/>
                    <a:moveTo>
                      <a:pt x="11" y="50"/>
                    </a:moveTo>
                    <a:lnTo>
                      <a:pt x="0" y="50"/>
                    </a:lnTo>
                    <a:lnTo>
                      <a:pt x="0" y="290"/>
                    </a:lnTo>
                    <a:lnTo>
                      <a:pt x="11" y="290"/>
                    </a:lnTo>
                    <a:lnTo>
                      <a:pt x="11" y="271"/>
                    </a:lnTo>
                    <a:lnTo>
                      <a:pt x="5" y="271"/>
                    </a:lnTo>
                    <a:lnTo>
                      <a:pt x="5" y="256"/>
                    </a:lnTo>
                    <a:lnTo>
                      <a:pt x="11" y="256"/>
                    </a:lnTo>
                    <a:lnTo>
                      <a:pt x="11" y="167"/>
                    </a:lnTo>
                    <a:lnTo>
                      <a:pt x="4" y="149"/>
                    </a:lnTo>
                    <a:lnTo>
                      <a:pt x="5" y="145"/>
                    </a:lnTo>
                    <a:lnTo>
                      <a:pt x="5" y="139"/>
                    </a:lnTo>
                    <a:lnTo>
                      <a:pt x="4" y="135"/>
                    </a:lnTo>
                    <a:lnTo>
                      <a:pt x="11" y="119"/>
                    </a:lnTo>
                    <a:lnTo>
                      <a:pt x="11" y="50"/>
                    </a:lnTo>
                    <a:close/>
                    <a:moveTo>
                      <a:pt x="61" y="50"/>
                    </a:moveTo>
                    <a:lnTo>
                      <a:pt x="50" y="50"/>
                    </a:lnTo>
                    <a:lnTo>
                      <a:pt x="48" y="51"/>
                    </a:lnTo>
                    <a:lnTo>
                      <a:pt x="48" y="134"/>
                    </a:lnTo>
                    <a:lnTo>
                      <a:pt x="54" y="134"/>
                    </a:lnTo>
                    <a:lnTo>
                      <a:pt x="54" y="149"/>
                    </a:lnTo>
                    <a:lnTo>
                      <a:pt x="48" y="149"/>
                    </a:lnTo>
                    <a:lnTo>
                      <a:pt x="48" y="234"/>
                    </a:lnTo>
                    <a:lnTo>
                      <a:pt x="57" y="253"/>
                    </a:lnTo>
                    <a:lnTo>
                      <a:pt x="54" y="258"/>
                    </a:lnTo>
                    <a:lnTo>
                      <a:pt x="54" y="269"/>
                    </a:lnTo>
                    <a:lnTo>
                      <a:pt x="57" y="274"/>
                    </a:lnTo>
                    <a:lnTo>
                      <a:pt x="50" y="290"/>
                    </a:lnTo>
                    <a:lnTo>
                      <a:pt x="61" y="290"/>
                    </a:lnTo>
                    <a:lnTo>
                      <a:pt x="61" y="50"/>
                    </a:lnTo>
                    <a:close/>
                    <a:moveTo>
                      <a:pt x="11" y="27"/>
                    </a:moveTo>
                    <a:lnTo>
                      <a:pt x="0" y="27"/>
                    </a:lnTo>
                    <a:lnTo>
                      <a:pt x="0" y="27"/>
                    </a:lnTo>
                    <a:lnTo>
                      <a:pt x="11" y="27"/>
                    </a:lnTo>
                    <a:lnTo>
                      <a:pt x="11" y="27"/>
                    </a:lnTo>
                    <a:close/>
                    <a:moveTo>
                      <a:pt x="51" y="27"/>
                    </a:moveTo>
                    <a:lnTo>
                      <a:pt x="48" y="27"/>
                    </a:lnTo>
                    <a:lnTo>
                      <a:pt x="48" y="27"/>
                    </a:lnTo>
                    <a:lnTo>
                      <a:pt x="51" y="27"/>
                    </a:lnTo>
                    <a:lnTo>
                      <a:pt x="51" y="27"/>
                    </a:lnTo>
                    <a:close/>
                    <a:moveTo>
                      <a:pt x="54" y="27"/>
                    </a:moveTo>
                    <a:lnTo>
                      <a:pt x="54" y="27"/>
                    </a:lnTo>
                    <a:lnTo>
                      <a:pt x="54" y="27"/>
                    </a:lnTo>
                    <a:lnTo>
                      <a:pt x="54" y="27"/>
                    </a:lnTo>
                    <a:lnTo>
                      <a:pt x="54" y="27"/>
                    </a:lnTo>
                    <a:close/>
                    <a:moveTo>
                      <a:pt x="47" y="0"/>
                    </a:moveTo>
                    <a:lnTo>
                      <a:pt x="15" y="0"/>
                    </a:lnTo>
                    <a:lnTo>
                      <a:pt x="11" y="0"/>
                    </a:lnTo>
                    <a:lnTo>
                      <a:pt x="11" y="1"/>
                    </a:lnTo>
                    <a:lnTo>
                      <a:pt x="47" y="1"/>
                    </a:lnTo>
                    <a:lnTo>
                      <a:pt x="47"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3" name="iṩḻïḍe"/>
              <p:cNvSpPr/>
              <p:nvPr/>
            </p:nvSpPr>
            <p:spPr bwMode="auto">
              <a:xfrm>
                <a:off x="4837" y="1021"/>
                <a:ext cx="61" cy="2512"/>
              </a:xfrm>
              <a:custGeom>
                <a:avLst/>
                <a:gdLst>
                  <a:gd name="T0" fmla="*/ 50 w 61"/>
                  <a:gd name="T1" fmla="*/ 2510 h 2512"/>
                  <a:gd name="T2" fmla="*/ 48 w 61"/>
                  <a:gd name="T3" fmla="*/ 1234 h 2512"/>
                  <a:gd name="T4" fmla="*/ 51 w 61"/>
                  <a:gd name="T5" fmla="*/ 1008 h 2512"/>
                  <a:gd name="T6" fmla="*/ 48 w 61"/>
                  <a:gd name="T7" fmla="*/ 992 h 2512"/>
                  <a:gd name="T8" fmla="*/ 50 w 61"/>
                  <a:gd name="T9" fmla="*/ 762 h 2512"/>
                  <a:gd name="T10" fmla="*/ 11 w 61"/>
                  <a:gd name="T11" fmla="*/ 639 h 2512"/>
                  <a:gd name="T12" fmla="*/ 48 w 61"/>
                  <a:gd name="T13" fmla="*/ 517 h 2512"/>
                  <a:gd name="T14" fmla="*/ 11 w 61"/>
                  <a:gd name="T15" fmla="*/ 393 h 2512"/>
                  <a:gd name="T16" fmla="*/ 12 w 61"/>
                  <a:gd name="T17" fmla="*/ 2512 h 2512"/>
                  <a:gd name="T18" fmla="*/ 4 w 61"/>
                  <a:gd name="T19" fmla="*/ 2399 h 2512"/>
                  <a:gd name="T20" fmla="*/ 12 w 61"/>
                  <a:gd name="T21" fmla="*/ 2382 h 2512"/>
                  <a:gd name="T22" fmla="*/ 12 w 61"/>
                  <a:gd name="T23" fmla="*/ 1239 h 2512"/>
                  <a:gd name="T24" fmla="*/ 5 w 61"/>
                  <a:gd name="T25" fmla="*/ 1121 h 2512"/>
                  <a:gd name="T26" fmla="*/ 5 w 61"/>
                  <a:gd name="T27" fmla="*/ 1008 h 2512"/>
                  <a:gd name="T28" fmla="*/ 4 w 61"/>
                  <a:gd name="T29" fmla="*/ 887 h 2512"/>
                  <a:gd name="T30" fmla="*/ 11 w 61"/>
                  <a:gd name="T31" fmla="*/ 852 h 2512"/>
                  <a:gd name="T32" fmla="*/ 11 w 61"/>
                  <a:gd name="T33" fmla="*/ 748 h 2512"/>
                  <a:gd name="T34" fmla="*/ 5 w 61"/>
                  <a:gd name="T35" fmla="*/ 639 h 2512"/>
                  <a:gd name="T36" fmla="*/ 11 w 61"/>
                  <a:gd name="T37" fmla="*/ 517 h 2512"/>
                  <a:gd name="T38" fmla="*/ 11 w 61"/>
                  <a:gd name="T39" fmla="*/ 416 h 2512"/>
                  <a:gd name="T40" fmla="*/ 5 w 61"/>
                  <a:gd name="T41" fmla="*/ 381 h 2512"/>
                  <a:gd name="T42" fmla="*/ 61 w 61"/>
                  <a:gd name="T43" fmla="*/ 338 h 2512"/>
                  <a:gd name="T44" fmla="*/ 48 w 61"/>
                  <a:gd name="T45" fmla="*/ 380 h 2512"/>
                  <a:gd name="T46" fmla="*/ 48 w 61"/>
                  <a:gd name="T47" fmla="*/ 483 h 2512"/>
                  <a:gd name="T48" fmla="*/ 57 w 61"/>
                  <a:gd name="T49" fmla="*/ 519 h 2512"/>
                  <a:gd name="T50" fmla="*/ 54 w 61"/>
                  <a:gd name="T51" fmla="*/ 639 h 2512"/>
                  <a:gd name="T52" fmla="*/ 54 w 61"/>
                  <a:gd name="T53" fmla="*/ 755 h 2512"/>
                  <a:gd name="T54" fmla="*/ 48 w 61"/>
                  <a:gd name="T55" fmla="*/ 871 h 2512"/>
                  <a:gd name="T56" fmla="*/ 48 w 61"/>
                  <a:gd name="T57" fmla="*/ 971 h 2512"/>
                  <a:gd name="T58" fmla="*/ 54 w 61"/>
                  <a:gd name="T59" fmla="*/ 1008 h 2512"/>
                  <a:gd name="T60" fmla="*/ 54 w 61"/>
                  <a:gd name="T61" fmla="*/ 1115 h 2512"/>
                  <a:gd name="T62" fmla="*/ 57 w 61"/>
                  <a:gd name="T63" fmla="*/ 1232 h 2512"/>
                  <a:gd name="T64" fmla="*/ 48 w 61"/>
                  <a:gd name="T65" fmla="*/ 1253 h 2512"/>
                  <a:gd name="T66" fmla="*/ 50 w 61"/>
                  <a:gd name="T67" fmla="*/ 2316 h 2512"/>
                  <a:gd name="T68" fmla="*/ 50 w 61"/>
                  <a:gd name="T69" fmla="*/ 2406 h 2512"/>
                  <a:gd name="T70" fmla="*/ 61 w 61"/>
                  <a:gd name="T71" fmla="*/ 2512 h 2512"/>
                  <a:gd name="T72" fmla="*/ 2 w 61"/>
                  <a:gd name="T73" fmla="*/ 305 h 2512"/>
                  <a:gd name="T74" fmla="*/ 11 w 61"/>
                  <a:gd name="T75" fmla="*/ 299 h 2512"/>
                  <a:gd name="T76" fmla="*/ 61 w 61"/>
                  <a:gd name="T77" fmla="*/ 322 h 2512"/>
                  <a:gd name="T78" fmla="*/ 50 w 61"/>
                  <a:gd name="T79" fmla="*/ 271 h 2512"/>
                  <a:gd name="T80" fmla="*/ 48 w 61"/>
                  <a:gd name="T81" fmla="*/ 255 h 2512"/>
                  <a:gd name="T82" fmla="*/ 11 w 61"/>
                  <a:gd name="T83" fmla="*/ 50 h 2512"/>
                  <a:gd name="T84" fmla="*/ 11 w 61"/>
                  <a:gd name="T85" fmla="*/ 271 h 2512"/>
                  <a:gd name="T86" fmla="*/ 11 w 61"/>
                  <a:gd name="T87" fmla="*/ 167 h 2512"/>
                  <a:gd name="T88" fmla="*/ 4 w 61"/>
                  <a:gd name="T89" fmla="*/ 135 h 2512"/>
                  <a:gd name="T90" fmla="*/ 50 w 61"/>
                  <a:gd name="T91" fmla="*/ 50 h 2512"/>
                  <a:gd name="T92" fmla="*/ 54 w 61"/>
                  <a:gd name="T93" fmla="*/ 149 h 2512"/>
                  <a:gd name="T94" fmla="*/ 54 w 61"/>
                  <a:gd name="T95" fmla="*/ 258 h 2512"/>
                  <a:gd name="T96" fmla="*/ 61 w 61"/>
                  <a:gd name="T97" fmla="*/ 290 h 2512"/>
                  <a:gd name="T98" fmla="*/ 0 w 61"/>
                  <a:gd name="T99" fmla="*/ 27 h 2512"/>
                  <a:gd name="T100" fmla="*/ 48 w 61"/>
                  <a:gd name="T101" fmla="*/ 27 h 2512"/>
                  <a:gd name="T102" fmla="*/ 54 w 61"/>
                  <a:gd name="T103" fmla="*/ 27 h 2512"/>
                  <a:gd name="T104" fmla="*/ 54 w 61"/>
                  <a:gd name="T105" fmla="*/ 27 h 2512"/>
                  <a:gd name="T106" fmla="*/ 11 w 61"/>
                  <a:gd name="T107" fmla="*/ 1 h 2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1" h="2512">
                    <a:moveTo>
                      <a:pt x="50" y="2510"/>
                    </a:moveTo>
                    <a:lnTo>
                      <a:pt x="50" y="2512"/>
                    </a:lnTo>
                    <a:lnTo>
                      <a:pt x="51" y="2512"/>
                    </a:lnTo>
                    <a:lnTo>
                      <a:pt x="50" y="2510"/>
                    </a:lnTo>
                    <a:moveTo>
                      <a:pt x="48" y="1234"/>
                    </a:moveTo>
                    <a:lnTo>
                      <a:pt x="48" y="1239"/>
                    </a:lnTo>
                    <a:lnTo>
                      <a:pt x="51" y="1239"/>
                    </a:lnTo>
                    <a:lnTo>
                      <a:pt x="48" y="1234"/>
                    </a:lnTo>
                    <a:moveTo>
                      <a:pt x="51" y="1008"/>
                    </a:moveTo>
                    <a:lnTo>
                      <a:pt x="48" y="1008"/>
                    </a:lnTo>
                    <a:lnTo>
                      <a:pt x="48" y="1011"/>
                    </a:lnTo>
                    <a:lnTo>
                      <a:pt x="51" y="1008"/>
                    </a:lnTo>
                    <a:moveTo>
                      <a:pt x="48" y="992"/>
                    </a:moveTo>
                    <a:lnTo>
                      <a:pt x="48" y="993"/>
                    </a:lnTo>
                    <a:lnTo>
                      <a:pt x="50" y="993"/>
                    </a:lnTo>
                    <a:lnTo>
                      <a:pt x="48" y="992"/>
                    </a:lnTo>
                    <a:moveTo>
                      <a:pt x="50" y="762"/>
                    </a:moveTo>
                    <a:lnTo>
                      <a:pt x="48" y="762"/>
                    </a:lnTo>
                    <a:lnTo>
                      <a:pt x="48" y="763"/>
                    </a:lnTo>
                    <a:lnTo>
                      <a:pt x="50" y="762"/>
                    </a:lnTo>
                    <a:moveTo>
                      <a:pt x="11" y="639"/>
                    </a:moveTo>
                    <a:lnTo>
                      <a:pt x="10" y="639"/>
                    </a:lnTo>
                    <a:lnTo>
                      <a:pt x="11" y="643"/>
                    </a:lnTo>
                    <a:lnTo>
                      <a:pt x="11" y="639"/>
                    </a:lnTo>
                    <a:moveTo>
                      <a:pt x="48" y="517"/>
                    </a:moveTo>
                    <a:lnTo>
                      <a:pt x="48" y="517"/>
                    </a:lnTo>
                    <a:lnTo>
                      <a:pt x="48" y="517"/>
                    </a:lnTo>
                    <a:lnTo>
                      <a:pt x="48" y="517"/>
                    </a:lnTo>
                    <a:moveTo>
                      <a:pt x="11" y="393"/>
                    </a:moveTo>
                    <a:lnTo>
                      <a:pt x="11" y="393"/>
                    </a:lnTo>
                    <a:lnTo>
                      <a:pt x="11" y="394"/>
                    </a:lnTo>
                    <a:lnTo>
                      <a:pt x="11" y="393"/>
                    </a:lnTo>
                    <a:moveTo>
                      <a:pt x="11" y="354"/>
                    </a:moveTo>
                    <a:lnTo>
                      <a:pt x="0" y="354"/>
                    </a:lnTo>
                    <a:lnTo>
                      <a:pt x="0" y="2512"/>
                    </a:lnTo>
                    <a:lnTo>
                      <a:pt x="12" y="2512"/>
                    </a:lnTo>
                    <a:lnTo>
                      <a:pt x="12" y="2421"/>
                    </a:lnTo>
                    <a:lnTo>
                      <a:pt x="4" y="2403"/>
                    </a:lnTo>
                    <a:lnTo>
                      <a:pt x="5" y="2401"/>
                    </a:lnTo>
                    <a:lnTo>
                      <a:pt x="4" y="2399"/>
                    </a:lnTo>
                    <a:lnTo>
                      <a:pt x="5" y="2396"/>
                    </a:lnTo>
                    <a:lnTo>
                      <a:pt x="5" y="2391"/>
                    </a:lnTo>
                    <a:lnTo>
                      <a:pt x="7" y="2391"/>
                    </a:lnTo>
                    <a:lnTo>
                      <a:pt x="12" y="2382"/>
                    </a:lnTo>
                    <a:lnTo>
                      <a:pt x="12" y="1253"/>
                    </a:lnTo>
                    <a:lnTo>
                      <a:pt x="5" y="1253"/>
                    </a:lnTo>
                    <a:lnTo>
                      <a:pt x="5" y="1239"/>
                    </a:lnTo>
                    <a:lnTo>
                      <a:pt x="12" y="1239"/>
                    </a:lnTo>
                    <a:lnTo>
                      <a:pt x="12" y="1145"/>
                    </a:lnTo>
                    <a:lnTo>
                      <a:pt x="4" y="1128"/>
                    </a:lnTo>
                    <a:lnTo>
                      <a:pt x="5" y="1124"/>
                    </a:lnTo>
                    <a:lnTo>
                      <a:pt x="5" y="1121"/>
                    </a:lnTo>
                    <a:lnTo>
                      <a:pt x="4" y="1118"/>
                    </a:lnTo>
                    <a:lnTo>
                      <a:pt x="11" y="1100"/>
                    </a:lnTo>
                    <a:lnTo>
                      <a:pt x="11" y="1008"/>
                    </a:lnTo>
                    <a:lnTo>
                      <a:pt x="5" y="1008"/>
                    </a:lnTo>
                    <a:lnTo>
                      <a:pt x="5" y="993"/>
                    </a:lnTo>
                    <a:lnTo>
                      <a:pt x="11" y="993"/>
                    </a:lnTo>
                    <a:lnTo>
                      <a:pt x="11" y="904"/>
                    </a:lnTo>
                    <a:lnTo>
                      <a:pt x="4" y="887"/>
                    </a:lnTo>
                    <a:lnTo>
                      <a:pt x="5" y="883"/>
                    </a:lnTo>
                    <a:lnTo>
                      <a:pt x="5" y="873"/>
                    </a:lnTo>
                    <a:lnTo>
                      <a:pt x="4" y="870"/>
                    </a:lnTo>
                    <a:lnTo>
                      <a:pt x="11" y="852"/>
                    </a:lnTo>
                    <a:lnTo>
                      <a:pt x="11" y="762"/>
                    </a:lnTo>
                    <a:lnTo>
                      <a:pt x="5" y="762"/>
                    </a:lnTo>
                    <a:lnTo>
                      <a:pt x="5" y="748"/>
                    </a:lnTo>
                    <a:lnTo>
                      <a:pt x="11" y="748"/>
                    </a:lnTo>
                    <a:lnTo>
                      <a:pt x="11" y="664"/>
                    </a:lnTo>
                    <a:lnTo>
                      <a:pt x="4" y="647"/>
                    </a:lnTo>
                    <a:lnTo>
                      <a:pt x="7" y="639"/>
                    </a:lnTo>
                    <a:lnTo>
                      <a:pt x="5" y="639"/>
                    </a:lnTo>
                    <a:lnTo>
                      <a:pt x="5" y="627"/>
                    </a:lnTo>
                    <a:lnTo>
                      <a:pt x="4" y="623"/>
                    </a:lnTo>
                    <a:lnTo>
                      <a:pt x="11" y="605"/>
                    </a:lnTo>
                    <a:lnTo>
                      <a:pt x="11" y="517"/>
                    </a:lnTo>
                    <a:lnTo>
                      <a:pt x="5" y="517"/>
                    </a:lnTo>
                    <a:lnTo>
                      <a:pt x="5" y="502"/>
                    </a:lnTo>
                    <a:lnTo>
                      <a:pt x="11" y="502"/>
                    </a:lnTo>
                    <a:lnTo>
                      <a:pt x="11" y="416"/>
                    </a:lnTo>
                    <a:lnTo>
                      <a:pt x="4" y="399"/>
                    </a:lnTo>
                    <a:lnTo>
                      <a:pt x="6" y="393"/>
                    </a:lnTo>
                    <a:lnTo>
                      <a:pt x="5" y="393"/>
                    </a:lnTo>
                    <a:lnTo>
                      <a:pt x="5" y="381"/>
                    </a:lnTo>
                    <a:lnTo>
                      <a:pt x="4" y="378"/>
                    </a:lnTo>
                    <a:lnTo>
                      <a:pt x="11" y="360"/>
                    </a:lnTo>
                    <a:lnTo>
                      <a:pt x="11" y="354"/>
                    </a:lnTo>
                    <a:moveTo>
                      <a:pt x="61" y="338"/>
                    </a:moveTo>
                    <a:lnTo>
                      <a:pt x="61" y="338"/>
                    </a:lnTo>
                    <a:lnTo>
                      <a:pt x="61" y="354"/>
                    </a:lnTo>
                    <a:lnTo>
                      <a:pt x="48" y="354"/>
                    </a:lnTo>
                    <a:lnTo>
                      <a:pt x="48" y="380"/>
                    </a:lnTo>
                    <a:lnTo>
                      <a:pt x="54" y="380"/>
                    </a:lnTo>
                    <a:lnTo>
                      <a:pt x="54" y="393"/>
                    </a:lnTo>
                    <a:lnTo>
                      <a:pt x="48" y="393"/>
                    </a:lnTo>
                    <a:lnTo>
                      <a:pt x="48" y="483"/>
                    </a:lnTo>
                    <a:lnTo>
                      <a:pt x="57" y="502"/>
                    </a:lnTo>
                    <a:lnTo>
                      <a:pt x="54" y="508"/>
                    </a:lnTo>
                    <a:lnTo>
                      <a:pt x="54" y="514"/>
                    </a:lnTo>
                    <a:lnTo>
                      <a:pt x="57" y="519"/>
                    </a:lnTo>
                    <a:lnTo>
                      <a:pt x="48" y="538"/>
                    </a:lnTo>
                    <a:lnTo>
                      <a:pt x="48" y="625"/>
                    </a:lnTo>
                    <a:lnTo>
                      <a:pt x="54" y="625"/>
                    </a:lnTo>
                    <a:lnTo>
                      <a:pt x="54" y="639"/>
                    </a:lnTo>
                    <a:lnTo>
                      <a:pt x="48" y="639"/>
                    </a:lnTo>
                    <a:lnTo>
                      <a:pt x="48" y="732"/>
                    </a:lnTo>
                    <a:lnTo>
                      <a:pt x="57" y="751"/>
                    </a:lnTo>
                    <a:lnTo>
                      <a:pt x="54" y="755"/>
                    </a:lnTo>
                    <a:lnTo>
                      <a:pt x="54" y="761"/>
                    </a:lnTo>
                    <a:lnTo>
                      <a:pt x="57" y="765"/>
                    </a:lnTo>
                    <a:lnTo>
                      <a:pt x="48" y="784"/>
                    </a:lnTo>
                    <a:lnTo>
                      <a:pt x="48" y="871"/>
                    </a:lnTo>
                    <a:lnTo>
                      <a:pt x="54" y="871"/>
                    </a:lnTo>
                    <a:lnTo>
                      <a:pt x="54" y="884"/>
                    </a:lnTo>
                    <a:lnTo>
                      <a:pt x="48" y="884"/>
                    </a:lnTo>
                    <a:lnTo>
                      <a:pt x="48" y="971"/>
                    </a:lnTo>
                    <a:lnTo>
                      <a:pt x="57" y="990"/>
                    </a:lnTo>
                    <a:lnTo>
                      <a:pt x="54" y="995"/>
                    </a:lnTo>
                    <a:lnTo>
                      <a:pt x="54" y="1008"/>
                    </a:lnTo>
                    <a:lnTo>
                      <a:pt x="54" y="1008"/>
                    </a:lnTo>
                    <a:lnTo>
                      <a:pt x="57" y="1013"/>
                    </a:lnTo>
                    <a:lnTo>
                      <a:pt x="48" y="1033"/>
                    </a:lnTo>
                    <a:lnTo>
                      <a:pt x="48" y="1115"/>
                    </a:lnTo>
                    <a:lnTo>
                      <a:pt x="54" y="1115"/>
                    </a:lnTo>
                    <a:lnTo>
                      <a:pt x="54" y="1130"/>
                    </a:lnTo>
                    <a:lnTo>
                      <a:pt x="48" y="1130"/>
                    </a:lnTo>
                    <a:lnTo>
                      <a:pt x="48" y="1213"/>
                    </a:lnTo>
                    <a:lnTo>
                      <a:pt x="57" y="1232"/>
                    </a:lnTo>
                    <a:lnTo>
                      <a:pt x="53" y="1239"/>
                    </a:lnTo>
                    <a:lnTo>
                      <a:pt x="54" y="1239"/>
                    </a:lnTo>
                    <a:lnTo>
                      <a:pt x="54" y="1253"/>
                    </a:lnTo>
                    <a:lnTo>
                      <a:pt x="48" y="1253"/>
                    </a:lnTo>
                    <a:lnTo>
                      <a:pt x="50" y="2294"/>
                    </a:lnTo>
                    <a:lnTo>
                      <a:pt x="53" y="2287"/>
                    </a:lnTo>
                    <a:lnTo>
                      <a:pt x="57" y="2296"/>
                    </a:lnTo>
                    <a:lnTo>
                      <a:pt x="50" y="2316"/>
                    </a:lnTo>
                    <a:lnTo>
                      <a:pt x="50" y="2391"/>
                    </a:lnTo>
                    <a:lnTo>
                      <a:pt x="55" y="2391"/>
                    </a:lnTo>
                    <a:lnTo>
                      <a:pt x="55" y="2406"/>
                    </a:lnTo>
                    <a:lnTo>
                      <a:pt x="50" y="2406"/>
                    </a:lnTo>
                    <a:lnTo>
                      <a:pt x="50" y="2488"/>
                    </a:lnTo>
                    <a:lnTo>
                      <a:pt x="57" y="2508"/>
                    </a:lnTo>
                    <a:lnTo>
                      <a:pt x="55" y="2512"/>
                    </a:lnTo>
                    <a:lnTo>
                      <a:pt x="61" y="2512"/>
                    </a:lnTo>
                    <a:lnTo>
                      <a:pt x="61" y="338"/>
                    </a:lnTo>
                    <a:moveTo>
                      <a:pt x="11" y="299"/>
                    </a:moveTo>
                    <a:lnTo>
                      <a:pt x="2" y="299"/>
                    </a:lnTo>
                    <a:lnTo>
                      <a:pt x="2" y="305"/>
                    </a:lnTo>
                    <a:lnTo>
                      <a:pt x="0" y="305"/>
                    </a:lnTo>
                    <a:lnTo>
                      <a:pt x="0" y="322"/>
                    </a:lnTo>
                    <a:lnTo>
                      <a:pt x="11" y="322"/>
                    </a:lnTo>
                    <a:lnTo>
                      <a:pt x="11" y="299"/>
                    </a:lnTo>
                    <a:moveTo>
                      <a:pt x="59" y="299"/>
                    </a:moveTo>
                    <a:lnTo>
                      <a:pt x="48" y="299"/>
                    </a:lnTo>
                    <a:lnTo>
                      <a:pt x="48" y="322"/>
                    </a:lnTo>
                    <a:lnTo>
                      <a:pt x="61" y="322"/>
                    </a:lnTo>
                    <a:lnTo>
                      <a:pt x="61" y="305"/>
                    </a:lnTo>
                    <a:lnTo>
                      <a:pt x="59" y="305"/>
                    </a:lnTo>
                    <a:lnTo>
                      <a:pt x="59" y="299"/>
                    </a:lnTo>
                    <a:moveTo>
                      <a:pt x="50" y="271"/>
                    </a:moveTo>
                    <a:lnTo>
                      <a:pt x="48" y="271"/>
                    </a:lnTo>
                    <a:lnTo>
                      <a:pt x="48" y="272"/>
                    </a:lnTo>
                    <a:lnTo>
                      <a:pt x="50" y="271"/>
                    </a:lnTo>
                    <a:moveTo>
                      <a:pt x="48" y="255"/>
                    </a:moveTo>
                    <a:lnTo>
                      <a:pt x="48" y="256"/>
                    </a:lnTo>
                    <a:lnTo>
                      <a:pt x="50" y="256"/>
                    </a:lnTo>
                    <a:lnTo>
                      <a:pt x="48" y="255"/>
                    </a:lnTo>
                    <a:moveTo>
                      <a:pt x="11" y="50"/>
                    </a:moveTo>
                    <a:lnTo>
                      <a:pt x="0" y="50"/>
                    </a:lnTo>
                    <a:lnTo>
                      <a:pt x="0" y="290"/>
                    </a:lnTo>
                    <a:lnTo>
                      <a:pt x="11" y="290"/>
                    </a:lnTo>
                    <a:lnTo>
                      <a:pt x="11" y="271"/>
                    </a:lnTo>
                    <a:lnTo>
                      <a:pt x="5" y="271"/>
                    </a:lnTo>
                    <a:lnTo>
                      <a:pt x="5" y="256"/>
                    </a:lnTo>
                    <a:lnTo>
                      <a:pt x="11" y="256"/>
                    </a:lnTo>
                    <a:lnTo>
                      <a:pt x="11" y="167"/>
                    </a:lnTo>
                    <a:lnTo>
                      <a:pt x="4" y="149"/>
                    </a:lnTo>
                    <a:lnTo>
                      <a:pt x="5" y="145"/>
                    </a:lnTo>
                    <a:lnTo>
                      <a:pt x="5" y="139"/>
                    </a:lnTo>
                    <a:lnTo>
                      <a:pt x="4" y="135"/>
                    </a:lnTo>
                    <a:lnTo>
                      <a:pt x="11" y="119"/>
                    </a:lnTo>
                    <a:lnTo>
                      <a:pt x="11" y="50"/>
                    </a:lnTo>
                    <a:moveTo>
                      <a:pt x="61" y="50"/>
                    </a:moveTo>
                    <a:lnTo>
                      <a:pt x="50" y="50"/>
                    </a:lnTo>
                    <a:lnTo>
                      <a:pt x="48" y="51"/>
                    </a:lnTo>
                    <a:lnTo>
                      <a:pt x="48" y="134"/>
                    </a:lnTo>
                    <a:lnTo>
                      <a:pt x="54" y="134"/>
                    </a:lnTo>
                    <a:lnTo>
                      <a:pt x="54" y="149"/>
                    </a:lnTo>
                    <a:lnTo>
                      <a:pt x="48" y="149"/>
                    </a:lnTo>
                    <a:lnTo>
                      <a:pt x="48" y="234"/>
                    </a:lnTo>
                    <a:lnTo>
                      <a:pt x="57" y="253"/>
                    </a:lnTo>
                    <a:lnTo>
                      <a:pt x="54" y="258"/>
                    </a:lnTo>
                    <a:lnTo>
                      <a:pt x="54" y="269"/>
                    </a:lnTo>
                    <a:lnTo>
                      <a:pt x="57" y="274"/>
                    </a:lnTo>
                    <a:lnTo>
                      <a:pt x="50" y="290"/>
                    </a:lnTo>
                    <a:lnTo>
                      <a:pt x="61" y="290"/>
                    </a:lnTo>
                    <a:lnTo>
                      <a:pt x="61" y="50"/>
                    </a:lnTo>
                    <a:moveTo>
                      <a:pt x="11" y="27"/>
                    </a:moveTo>
                    <a:lnTo>
                      <a:pt x="0" y="27"/>
                    </a:lnTo>
                    <a:lnTo>
                      <a:pt x="0" y="27"/>
                    </a:lnTo>
                    <a:lnTo>
                      <a:pt x="11" y="27"/>
                    </a:lnTo>
                    <a:lnTo>
                      <a:pt x="11" y="27"/>
                    </a:lnTo>
                    <a:moveTo>
                      <a:pt x="51" y="27"/>
                    </a:moveTo>
                    <a:lnTo>
                      <a:pt x="48" y="27"/>
                    </a:lnTo>
                    <a:lnTo>
                      <a:pt x="48" y="27"/>
                    </a:lnTo>
                    <a:lnTo>
                      <a:pt x="51" y="27"/>
                    </a:lnTo>
                    <a:lnTo>
                      <a:pt x="51" y="27"/>
                    </a:lnTo>
                    <a:moveTo>
                      <a:pt x="54" y="27"/>
                    </a:moveTo>
                    <a:lnTo>
                      <a:pt x="54" y="27"/>
                    </a:lnTo>
                    <a:lnTo>
                      <a:pt x="54" y="27"/>
                    </a:lnTo>
                    <a:lnTo>
                      <a:pt x="54" y="27"/>
                    </a:lnTo>
                    <a:lnTo>
                      <a:pt x="54" y="27"/>
                    </a:lnTo>
                    <a:moveTo>
                      <a:pt x="47" y="0"/>
                    </a:moveTo>
                    <a:lnTo>
                      <a:pt x="15" y="0"/>
                    </a:lnTo>
                    <a:lnTo>
                      <a:pt x="11" y="0"/>
                    </a:lnTo>
                    <a:lnTo>
                      <a:pt x="11" y="1"/>
                    </a:lnTo>
                    <a:lnTo>
                      <a:pt x="47" y="1"/>
                    </a:lnTo>
                    <a:lnTo>
                      <a:pt x="4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4" name="ïSļiḍe"/>
              <p:cNvSpPr/>
              <p:nvPr/>
            </p:nvSpPr>
            <p:spPr bwMode="auto">
              <a:xfrm>
                <a:off x="4834" y="753"/>
                <a:ext cx="63" cy="295"/>
              </a:xfrm>
              <a:custGeom>
                <a:avLst/>
                <a:gdLst>
                  <a:gd name="T0" fmla="*/ 51 w 56"/>
                  <a:gd name="T1" fmla="*/ 264 h 265"/>
                  <a:gd name="T2" fmla="*/ 51 w 56"/>
                  <a:gd name="T3" fmla="*/ 264 h 265"/>
                  <a:gd name="T4" fmla="*/ 51 w 56"/>
                  <a:gd name="T5" fmla="*/ 265 h 265"/>
                  <a:gd name="T6" fmla="*/ 51 w 56"/>
                  <a:gd name="T7" fmla="*/ 265 h 265"/>
                  <a:gd name="T8" fmla="*/ 51 w 56"/>
                  <a:gd name="T9" fmla="*/ 264 h 265"/>
                  <a:gd name="T10" fmla="*/ 7 w 56"/>
                  <a:gd name="T11" fmla="*/ 262 h 265"/>
                  <a:gd name="T12" fmla="*/ 4 w 56"/>
                  <a:gd name="T13" fmla="*/ 264 h 265"/>
                  <a:gd name="T14" fmla="*/ 0 w 56"/>
                  <a:gd name="T15" fmla="*/ 264 h 265"/>
                  <a:gd name="T16" fmla="*/ 0 w 56"/>
                  <a:gd name="T17" fmla="*/ 265 h 265"/>
                  <a:gd name="T18" fmla="*/ 2 w 56"/>
                  <a:gd name="T19" fmla="*/ 265 h 265"/>
                  <a:gd name="T20" fmla="*/ 12 w 56"/>
                  <a:gd name="T21" fmla="*/ 265 h 265"/>
                  <a:gd name="T22" fmla="*/ 46 w 56"/>
                  <a:gd name="T23" fmla="*/ 265 h 265"/>
                  <a:gd name="T24" fmla="*/ 48 w 56"/>
                  <a:gd name="T25" fmla="*/ 265 h 265"/>
                  <a:gd name="T26" fmla="*/ 48 w 56"/>
                  <a:gd name="T27" fmla="*/ 264 h 265"/>
                  <a:gd name="T28" fmla="*/ 7 w 56"/>
                  <a:gd name="T29" fmla="*/ 264 h 265"/>
                  <a:gd name="T30" fmla="*/ 7 w 56"/>
                  <a:gd name="T31" fmla="*/ 262 h 265"/>
                  <a:gd name="T32" fmla="*/ 6 w 56"/>
                  <a:gd name="T33" fmla="*/ 181 h 265"/>
                  <a:gd name="T34" fmla="*/ 3 w 56"/>
                  <a:gd name="T35" fmla="*/ 218 h 265"/>
                  <a:gd name="T36" fmla="*/ 2 w 56"/>
                  <a:gd name="T37" fmla="*/ 237 h 265"/>
                  <a:gd name="T38" fmla="*/ 7 w 56"/>
                  <a:gd name="T39" fmla="*/ 250 h 265"/>
                  <a:gd name="T40" fmla="*/ 8 w 56"/>
                  <a:gd name="T41" fmla="*/ 251 h 265"/>
                  <a:gd name="T42" fmla="*/ 51 w 56"/>
                  <a:gd name="T43" fmla="*/ 251 h 265"/>
                  <a:gd name="T44" fmla="*/ 51 w 56"/>
                  <a:gd name="T45" fmla="*/ 236 h 265"/>
                  <a:gd name="T46" fmla="*/ 50 w 56"/>
                  <a:gd name="T47" fmla="*/ 242 h 265"/>
                  <a:gd name="T48" fmla="*/ 44 w 56"/>
                  <a:gd name="T49" fmla="*/ 234 h 265"/>
                  <a:gd name="T50" fmla="*/ 45 w 56"/>
                  <a:gd name="T51" fmla="*/ 241 h 265"/>
                  <a:gd name="T52" fmla="*/ 45 w 56"/>
                  <a:gd name="T53" fmla="*/ 242 h 265"/>
                  <a:gd name="T54" fmla="*/ 12 w 56"/>
                  <a:gd name="T55" fmla="*/ 242 h 265"/>
                  <a:gd name="T56" fmla="*/ 12 w 56"/>
                  <a:gd name="T57" fmla="*/ 241 h 265"/>
                  <a:gd name="T58" fmla="*/ 13 w 56"/>
                  <a:gd name="T59" fmla="*/ 227 h 265"/>
                  <a:gd name="T60" fmla="*/ 16 w 56"/>
                  <a:gd name="T61" fmla="*/ 195 h 265"/>
                  <a:gd name="T62" fmla="*/ 6 w 56"/>
                  <a:gd name="T63" fmla="*/ 181 h 265"/>
                  <a:gd name="T64" fmla="*/ 12 w 56"/>
                  <a:gd name="T65" fmla="*/ 96 h 265"/>
                  <a:gd name="T66" fmla="*/ 6 w 56"/>
                  <a:gd name="T67" fmla="*/ 181 h 265"/>
                  <a:gd name="T68" fmla="*/ 18 w 56"/>
                  <a:gd name="T69" fmla="*/ 164 h 265"/>
                  <a:gd name="T70" fmla="*/ 22 w 56"/>
                  <a:gd name="T71" fmla="*/ 112 h 265"/>
                  <a:gd name="T72" fmla="*/ 12 w 56"/>
                  <a:gd name="T73" fmla="*/ 96 h 265"/>
                  <a:gd name="T74" fmla="*/ 23 w 56"/>
                  <a:gd name="T75" fmla="*/ 96 h 265"/>
                  <a:gd name="T76" fmla="*/ 22 w 56"/>
                  <a:gd name="T77" fmla="*/ 97 h 265"/>
                  <a:gd name="T78" fmla="*/ 23 w 56"/>
                  <a:gd name="T79" fmla="*/ 98 h 265"/>
                  <a:gd name="T80" fmla="*/ 23 w 56"/>
                  <a:gd name="T81" fmla="*/ 96 h 265"/>
                  <a:gd name="T82" fmla="*/ 19 w 56"/>
                  <a:gd name="T83" fmla="*/ 0 h 265"/>
                  <a:gd name="T84" fmla="*/ 12 w 56"/>
                  <a:gd name="T85" fmla="*/ 96 h 265"/>
                  <a:gd name="T86" fmla="*/ 24 w 56"/>
                  <a:gd name="T87" fmla="*/ 79 h 265"/>
                  <a:gd name="T88" fmla="*/ 26 w 56"/>
                  <a:gd name="T89" fmla="*/ 51 h 265"/>
                  <a:gd name="T90" fmla="*/ 20 w 56"/>
                  <a:gd name="T91" fmla="*/ 36 h 265"/>
                  <a:gd name="T92" fmla="*/ 24 w 56"/>
                  <a:gd name="T93" fmla="*/ 28 h 265"/>
                  <a:gd name="T94" fmla="*/ 27 w 56"/>
                  <a:gd name="T95" fmla="*/ 35 h 265"/>
                  <a:gd name="T96" fmla="*/ 29 w 56"/>
                  <a:gd name="T97" fmla="*/ 13 h 265"/>
                  <a:gd name="T98" fmla="*/ 29 w 56"/>
                  <a:gd name="T99" fmla="*/ 13 h 265"/>
                  <a:gd name="T100" fmla="*/ 31 w 56"/>
                  <a:gd name="T101" fmla="*/ 44 h 265"/>
                  <a:gd name="T102" fmla="*/ 42 w 56"/>
                  <a:gd name="T103" fmla="*/ 69 h 265"/>
                  <a:gd name="T104" fmla="*/ 33 w 56"/>
                  <a:gd name="T105" fmla="*/ 80 h 265"/>
                  <a:gd name="T106" fmla="*/ 36 w 56"/>
                  <a:gd name="T107" fmla="*/ 119 h 265"/>
                  <a:gd name="T108" fmla="*/ 47 w 56"/>
                  <a:gd name="T109" fmla="*/ 137 h 265"/>
                  <a:gd name="T110" fmla="*/ 38 w 56"/>
                  <a:gd name="T111" fmla="*/ 150 h 265"/>
                  <a:gd name="T112" fmla="*/ 43 w 56"/>
                  <a:gd name="T113" fmla="*/ 217 h 265"/>
                  <a:gd name="T114" fmla="*/ 53 w 56"/>
                  <a:gd name="T115" fmla="*/ 231 h 265"/>
                  <a:gd name="T116" fmla="*/ 47 w 56"/>
                  <a:gd name="T117" fmla="*/ 253 h 265"/>
                  <a:gd name="T118" fmla="*/ 56 w 56"/>
                  <a:gd name="T119" fmla="*/ 256 h 265"/>
                  <a:gd name="T120" fmla="*/ 39 w 56"/>
                  <a:gd name="T121" fmla="*/ 12 h 265"/>
                  <a:gd name="T122" fmla="*/ 18 w 56"/>
                  <a:gd name="T123" fmla="*/ 12 h 265"/>
                  <a:gd name="T124" fmla="*/ 19 w 56"/>
                  <a:gd name="T12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 h="265">
                    <a:moveTo>
                      <a:pt x="51" y="264"/>
                    </a:moveTo>
                    <a:cubicBezTo>
                      <a:pt x="51" y="264"/>
                      <a:pt x="51" y="264"/>
                      <a:pt x="51" y="264"/>
                    </a:cubicBezTo>
                    <a:cubicBezTo>
                      <a:pt x="51" y="265"/>
                      <a:pt x="51" y="265"/>
                      <a:pt x="51" y="265"/>
                    </a:cubicBezTo>
                    <a:cubicBezTo>
                      <a:pt x="51" y="265"/>
                      <a:pt x="51" y="265"/>
                      <a:pt x="51" y="265"/>
                    </a:cubicBezTo>
                    <a:cubicBezTo>
                      <a:pt x="51" y="264"/>
                      <a:pt x="51" y="264"/>
                      <a:pt x="51" y="264"/>
                    </a:cubicBezTo>
                    <a:moveTo>
                      <a:pt x="7" y="262"/>
                    </a:moveTo>
                    <a:cubicBezTo>
                      <a:pt x="6" y="263"/>
                      <a:pt x="5" y="264"/>
                      <a:pt x="4" y="264"/>
                    </a:cubicBezTo>
                    <a:cubicBezTo>
                      <a:pt x="0" y="264"/>
                      <a:pt x="0" y="264"/>
                      <a:pt x="0" y="264"/>
                    </a:cubicBezTo>
                    <a:cubicBezTo>
                      <a:pt x="0" y="265"/>
                      <a:pt x="0" y="265"/>
                      <a:pt x="0" y="265"/>
                    </a:cubicBezTo>
                    <a:cubicBezTo>
                      <a:pt x="2" y="265"/>
                      <a:pt x="2" y="265"/>
                      <a:pt x="2" y="265"/>
                    </a:cubicBezTo>
                    <a:cubicBezTo>
                      <a:pt x="12" y="265"/>
                      <a:pt x="12" y="265"/>
                      <a:pt x="12" y="265"/>
                    </a:cubicBezTo>
                    <a:cubicBezTo>
                      <a:pt x="46" y="265"/>
                      <a:pt x="46" y="265"/>
                      <a:pt x="46" y="265"/>
                    </a:cubicBezTo>
                    <a:cubicBezTo>
                      <a:pt x="48" y="265"/>
                      <a:pt x="48" y="265"/>
                      <a:pt x="48" y="265"/>
                    </a:cubicBezTo>
                    <a:cubicBezTo>
                      <a:pt x="48" y="264"/>
                      <a:pt x="48" y="264"/>
                      <a:pt x="48" y="264"/>
                    </a:cubicBezTo>
                    <a:cubicBezTo>
                      <a:pt x="7" y="264"/>
                      <a:pt x="7" y="264"/>
                      <a:pt x="7" y="264"/>
                    </a:cubicBezTo>
                    <a:cubicBezTo>
                      <a:pt x="7" y="262"/>
                      <a:pt x="7" y="262"/>
                      <a:pt x="7" y="262"/>
                    </a:cubicBezTo>
                    <a:moveTo>
                      <a:pt x="6" y="181"/>
                    </a:moveTo>
                    <a:cubicBezTo>
                      <a:pt x="3" y="218"/>
                      <a:pt x="3" y="218"/>
                      <a:pt x="3" y="218"/>
                    </a:cubicBezTo>
                    <a:cubicBezTo>
                      <a:pt x="2" y="237"/>
                      <a:pt x="2" y="237"/>
                      <a:pt x="2" y="237"/>
                    </a:cubicBezTo>
                    <a:cubicBezTo>
                      <a:pt x="7" y="250"/>
                      <a:pt x="7" y="250"/>
                      <a:pt x="7" y="250"/>
                    </a:cubicBezTo>
                    <a:cubicBezTo>
                      <a:pt x="7" y="250"/>
                      <a:pt x="8" y="251"/>
                      <a:pt x="8" y="251"/>
                    </a:cubicBezTo>
                    <a:cubicBezTo>
                      <a:pt x="51" y="251"/>
                      <a:pt x="51" y="251"/>
                      <a:pt x="51" y="251"/>
                    </a:cubicBezTo>
                    <a:cubicBezTo>
                      <a:pt x="51" y="236"/>
                      <a:pt x="51" y="236"/>
                      <a:pt x="51" y="236"/>
                    </a:cubicBezTo>
                    <a:cubicBezTo>
                      <a:pt x="50" y="242"/>
                      <a:pt x="50" y="242"/>
                      <a:pt x="50" y="242"/>
                    </a:cubicBezTo>
                    <a:cubicBezTo>
                      <a:pt x="44" y="234"/>
                      <a:pt x="44" y="234"/>
                      <a:pt x="44" y="234"/>
                    </a:cubicBezTo>
                    <a:cubicBezTo>
                      <a:pt x="45" y="241"/>
                      <a:pt x="45" y="241"/>
                      <a:pt x="45" y="241"/>
                    </a:cubicBezTo>
                    <a:cubicBezTo>
                      <a:pt x="45" y="242"/>
                      <a:pt x="45" y="242"/>
                      <a:pt x="45" y="242"/>
                    </a:cubicBezTo>
                    <a:cubicBezTo>
                      <a:pt x="12" y="242"/>
                      <a:pt x="12" y="242"/>
                      <a:pt x="12" y="242"/>
                    </a:cubicBezTo>
                    <a:cubicBezTo>
                      <a:pt x="12" y="241"/>
                      <a:pt x="12" y="241"/>
                      <a:pt x="12" y="241"/>
                    </a:cubicBezTo>
                    <a:cubicBezTo>
                      <a:pt x="13" y="227"/>
                      <a:pt x="13" y="227"/>
                      <a:pt x="13" y="227"/>
                    </a:cubicBezTo>
                    <a:cubicBezTo>
                      <a:pt x="16" y="195"/>
                      <a:pt x="16" y="195"/>
                      <a:pt x="16" y="195"/>
                    </a:cubicBezTo>
                    <a:cubicBezTo>
                      <a:pt x="6" y="181"/>
                      <a:pt x="6" y="181"/>
                      <a:pt x="6" y="181"/>
                    </a:cubicBezTo>
                    <a:moveTo>
                      <a:pt x="12" y="96"/>
                    </a:moveTo>
                    <a:cubicBezTo>
                      <a:pt x="6" y="181"/>
                      <a:pt x="6" y="181"/>
                      <a:pt x="6" y="181"/>
                    </a:cubicBezTo>
                    <a:cubicBezTo>
                      <a:pt x="18" y="164"/>
                      <a:pt x="18" y="164"/>
                      <a:pt x="18" y="164"/>
                    </a:cubicBezTo>
                    <a:cubicBezTo>
                      <a:pt x="22" y="112"/>
                      <a:pt x="22" y="112"/>
                      <a:pt x="22" y="112"/>
                    </a:cubicBezTo>
                    <a:cubicBezTo>
                      <a:pt x="12" y="96"/>
                      <a:pt x="12" y="96"/>
                      <a:pt x="12" y="96"/>
                    </a:cubicBezTo>
                    <a:moveTo>
                      <a:pt x="23" y="96"/>
                    </a:moveTo>
                    <a:cubicBezTo>
                      <a:pt x="22" y="97"/>
                      <a:pt x="22" y="97"/>
                      <a:pt x="22" y="97"/>
                    </a:cubicBezTo>
                    <a:cubicBezTo>
                      <a:pt x="23" y="98"/>
                      <a:pt x="23" y="98"/>
                      <a:pt x="23" y="98"/>
                    </a:cubicBezTo>
                    <a:cubicBezTo>
                      <a:pt x="23" y="96"/>
                      <a:pt x="23" y="96"/>
                      <a:pt x="23" y="96"/>
                    </a:cubicBezTo>
                    <a:moveTo>
                      <a:pt x="19" y="0"/>
                    </a:moveTo>
                    <a:cubicBezTo>
                      <a:pt x="12" y="96"/>
                      <a:pt x="12" y="96"/>
                      <a:pt x="12" y="96"/>
                    </a:cubicBezTo>
                    <a:cubicBezTo>
                      <a:pt x="24" y="79"/>
                      <a:pt x="24" y="79"/>
                      <a:pt x="24" y="79"/>
                    </a:cubicBezTo>
                    <a:cubicBezTo>
                      <a:pt x="26" y="51"/>
                      <a:pt x="26" y="51"/>
                      <a:pt x="26" y="51"/>
                    </a:cubicBezTo>
                    <a:cubicBezTo>
                      <a:pt x="20" y="36"/>
                      <a:pt x="20" y="36"/>
                      <a:pt x="20" y="36"/>
                    </a:cubicBezTo>
                    <a:cubicBezTo>
                      <a:pt x="24" y="28"/>
                      <a:pt x="24" y="28"/>
                      <a:pt x="24" y="28"/>
                    </a:cubicBezTo>
                    <a:cubicBezTo>
                      <a:pt x="27" y="35"/>
                      <a:pt x="27" y="35"/>
                      <a:pt x="27" y="35"/>
                    </a:cubicBezTo>
                    <a:cubicBezTo>
                      <a:pt x="29" y="13"/>
                      <a:pt x="29" y="13"/>
                      <a:pt x="29" y="13"/>
                    </a:cubicBezTo>
                    <a:cubicBezTo>
                      <a:pt x="29" y="13"/>
                      <a:pt x="29" y="13"/>
                      <a:pt x="29" y="13"/>
                    </a:cubicBezTo>
                    <a:cubicBezTo>
                      <a:pt x="31" y="44"/>
                      <a:pt x="31" y="44"/>
                      <a:pt x="31" y="44"/>
                    </a:cubicBezTo>
                    <a:cubicBezTo>
                      <a:pt x="42" y="69"/>
                      <a:pt x="42" y="69"/>
                      <a:pt x="42" y="69"/>
                    </a:cubicBezTo>
                    <a:cubicBezTo>
                      <a:pt x="33" y="80"/>
                      <a:pt x="33" y="80"/>
                      <a:pt x="33" y="80"/>
                    </a:cubicBezTo>
                    <a:cubicBezTo>
                      <a:pt x="36" y="119"/>
                      <a:pt x="36" y="119"/>
                      <a:pt x="36" y="119"/>
                    </a:cubicBezTo>
                    <a:cubicBezTo>
                      <a:pt x="47" y="137"/>
                      <a:pt x="47" y="137"/>
                      <a:pt x="47" y="137"/>
                    </a:cubicBezTo>
                    <a:cubicBezTo>
                      <a:pt x="38" y="150"/>
                      <a:pt x="38" y="150"/>
                      <a:pt x="38" y="150"/>
                    </a:cubicBezTo>
                    <a:cubicBezTo>
                      <a:pt x="43" y="217"/>
                      <a:pt x="43" y="217"/>
                      <a:pt x="43" y="217"/>
                    </a:cubicBezTo>
                    <a:cubicBezTo>
                      <a:pt x="53" y="231"/>
                      <a:pt x="53" y="231"/>
                      <a:pt x="53" y="231"/>
                    </a:cubicBezTo>
                    <a:cubicBezTo>
                      <a:pt x="47" y="253"/>
                      <a:pt x="47" y="253"/>
                      <a:pt x="47" y="253"/>
                    </a:cubicBezTo>
                    <a:cubicBezTo>
                      <a:pt x="56" y="256"/>
                      <a:pt x="56" y="256"/>
                      <a:pt x="56" y="256"/>
                    </a:cubicBezTo>
                    <a:cubicBezTo>
                      <a:pt x="39" y="12"/>
                      <a:pt x="39" y="12"/>
                      <a:pt x="39" y="12"/>
                    </a:cubicBezTo>
                    <a:cubicBezTo>
                      <a:pt x="18" y="12"/>
                      <a:pt x="18" y="12"/>
                      <a:pt x="18" y="12"/>
                    </a:cubicBezTo>
                    <a:cubicBezTo>
                      <a:pt x="19" y="0"/>
                      <a:pt x="19" y="0"/>
                      <a:pt x="19" y="0"/>
                    </a:cubicBezTo>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5" name="íṡliḑé"/>
              <p:cNvSpPr/>
              <p:nvPr/>
            </p:nvSpPr>
            <p:spPr bwMode="auto">
              <a:xfrm>
                <a:off x="4108" y="960"/>
                <a:ext cx="735" cy="86"/>
              </a:xfrm>
              <a:custGeom>
                <a:avLst/>
                <a:gdLst>
                  <a:gd name="T0" fmla="*/ 627 w 661"/>
                  <a:gd name="T1" fmla="*/ 17 h 78"/>
                  <a:gd name="T2" fmla="*/ 541 w 661"/>
                  <a:gd name="T3" fmla="*/ 0 h 78"/>
                  <a:gd name="T4" fmla="*/ 587 w 661"/>
                  <a:gd name="T5" fmla="*/ 0 h 78"/>
                  <a:gd name="T6" fmla="*/ 501 w 661"/>
                  <a:gd name="T7" fmla="*/ 17 h 78"/>
                  <a:gd name="T8" fmla="*/ 495 w 661"/>
                  <a:gd name="T9" fmla="*/ 0 h 78"/>
                  <a:gd name="T10" fmla="*/ 488 w 661"/>
                  <a:gd name="T11" fmla="*/ 17 h 78"/>
                  <a:gd name="T12" fmla="*/ 402 w 661"/>
                  <a:gd name="T13" fmla="*/ 0 h 78"/>
                  <a:gd name="T14" fmla="*/ 448 w 661"/>
                  <a:gd name="T15" fmla="*/ 0 h 78"/>
                  <a:gd name="T16" fmla="*/ 362 w 661"/>
                  <a:gd name="T17" fmla="*/ 17 h 78"/>
                  <a:gd name="T18" fmla="*/ 355 w 661"/>
                  <a:gd name="T19" fmla="*/ 0 h 78"/>
                  <a:gd name="T20" fmla="*/ 348 w 661"/>
                  <a:gd name="T21" fmla="*/ 17 h 78"/>
                  <a:gd name="T22" fmla="*/ 263 w 661"/>
                  <a:gd name="T23" fmla="*/ 0 h 78"/>
                  <a:gd name="T24" fmla="*/ 309 w 661"/>
                  <a:gd name="T25" fmla="*/ 0 h 78"/>
                  <a:gd name="T26" fmla="*/ 223 w 661"/>
                  <a:gd name="T27" fmla="*/ 17 h 78"/>
                  <a:gd name="T28" fmla="*/ 216 w 661"/>
                  <a:gd name="T29" fmla="*/ 0 h 78"/>
                  <a:gd name="T30" fmla="*/ 209 w 661"/>
                  <a:gd name="T31" fmla="*/ 17 h 78"/>
                  <a:gd name="T32" fmla="*/ 123 w 661"/>
                  <a:gd name="T33" fmla="*/ 0 h 78"/>
                  <a:gd name="T34" fmla="*/ 170 w 661"/>
                  <a:gd name="T35" fmla="*/ 0 h 78"/>
                  <a:gd name="T36" fmla="*/ 84 w 661"/>
                  <a:gd name="T37" fmla="*/ 17 h 78"/>
                  <a:gd name="T38" fmla="*/ 77 w 661"/>
                  <a:gd name="T39" fmla="*/ 0 h 78"/>
                  <a:gd name="T40" fmla="*/ 70 w 661"/>
                  <a:gd name="T41" fmla="*/ 17 h 78"/>
                  <a:gd name="T42" fmla="*/ 28 w 661"/>
                  <a:gd name="T43" fmla="*/ 0 h 78"/>
                  <a:gd name="T44" fmla="*/ 1 w 661"/>
                  <a:gd name="T45" fmla="*/ 73 h 78"/>
                  <a:gd name="T46" fmla="*/ 657 w 661"/>
                  <a:gd name="T47" fmla="*/ 78 h 78"/>
                  <a:gd name="T48" fmla="*/ 661 w 661"/>
                  <a:gd name="T49" fmla="*/ 65 h 78"/>
                  <a:gd name="T50" fmla="*/ 650 w 661"/>
                  <a:gd name="T51" fmla="*/ 38 h 78"/>
                  <a:gd name="T52" fmla="*/ 659 w 661"/>
                  <a:gd name="T53" fmla="*/ 65 h 78"/>
                  <a:gd name="T54" fmla="*/ 633 w 661"/>
                  <a:gd name="T55" fmla="*/ 20 h 78"/>
                  <a:gd name="T56" fmla="*/ 647 w 661"/>
                  <a:gd name="T57" fmla="*/ 61 h 78"/>
                  <a:gd name="T58" fmla="*/ 611 w 661"/>
                  <a:gd name="T59" fmla="*/ 68 h 78"/>
                  <a:gd name="T60" fmla="*/ 571 w 661"/>
                  <a:gd name="T61" fmla="*/ 61 h 78"/>
                  <a:gd name="T62" fmla="*/ 562 w 661"/>
                  <a:gd name="T63" fmla="*/ 72 h 78"/>
                  <a:gd name="T64" fmla="*/ 520 w 661"/>
                  <a:gd name="T65" fmla="*/ 72 h 78"/>
                  <a:gd name="T66" fmla="*/ 511 w 661"/>
                  <a:gd name="T67" fmla="*/ 61 h 78"/>
                  <a:gd name="T68" fmla="*/ 471 w 661"/>
                  <a:gd name="T69" fmla="*/ 68 h 78"/>
                  <a:gd name="T70" fmla="*/ 431 w 661"/>
                  <a:gd name="T71" fmla="*/ 61 h 78"/>
                  <a:gd name="T72" fmla="*/ 423 w 661"/>
                  <a:gd name="T73" fmla="*/ 72 h 78"/>
                  <a:gd name="T74" fmla="*/ 381 w 661"/>
                  <a:gd name="T75" fmla="*/ 72 h 78"/>
                  <a:gd name="T76" fmla="*/ 372 w 661"/>
                  <a:gd name="T77" fmla="*/ 61 h 78"/>
                  <a:gd name="T78" fmla="*/ 332 w 661"/>
                  <a:gd name="T79" fmla="*/ 68 h 78"/>
                  <a:gd name="T80" fmla="*/ 292 w 661"/>
                  <a:gd name="T81" fmla="*/ 61 h 78"/>
                  <a:gd name="T82" fmla="*/ 283 w 661"/>
                  <a:gd name="T83" fmla="*/ 72 h 78"/>
                  <a:gd name="T84" fmla="*/ 241 w 661"/>
                  <a:gd name="T85" fmla="*/ 72 h 78"/>
                  <a:gd name="T86" fmla="*/ 232 w 661"/>
                  <a:gd name="T87" fmla="*/ 61 h 78"/>
                  <a:gd name="T88" fmla="*/ 193 w 661"/>
                  <a:gd name="T89" fmla="*/ 68 h 78"/>
                  <a:gd name="T90" fmla="*/ 153 w 661"/>
                  <a:gd name="T91" fmla="*/ 61 h 78"/>
                  <a:gd name="T92" fmla="*/ 144 w 661"/>
                  <a:gd name="T93" fmla="*/ 72 h 78"/>
                  <a:gd name="T94" fmla="*/ 102 w 661"/>
                  <a:gd name="T95" fmla="*/ 72 h 78"/>
                  <a:gd name="T96" fmla="*/ 93 w 661"/>
                  <a:gd name="T97" fmla="*/ 61 h 78"/>
                  <a:gd name="T98" fmla="*/ 53 w 661"/>
                  <a:gd name="T99" fmla="*/ 68 h 78"/>
                  <a:gd name="T100" fmla="*/ 14 w 661"/>
                  <a:gd name="T101" fmla="*/ 61 h 78"/>
                  <a:gd name="T102" fmla="*/ 30 w 661"/>
                  <a:gd name="T10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1" h="78">
                    <a:moveTo>
                      <a:pt x="587" y="0"/>
                    </a:moveTo>
                    <a:cubicBezTo>
                      <a:pt x="594" y="17"/>
                      <a:pt x="594" y="17"/>
                      <a:pt x="594" y="17"/>
                    </a:cubicBezTo>
                    <a:cubicBezTo>
                      <a:pt x="627" y="17"/>
                      <a:pt x="627" y="17"/>
                      <a:pt x="627" y="17"/>
                    </a:cubicBezTo>
                    <a:cubicBezTo>
                      <a:pt x="634" y="0"/>
                      <a:pt x="634" y="0"/>
                      <a:pt x="634" y="0"/>
                    </a:cubicBezTo>
                    <a:lnTo>
                      <a:pt x="587" y="0"/>
                    </a:lnTo>
                    <a:close/>
                    <a:moveTo>
                      <a:pt x="541" y="0"/>
                    </a:moveTo>
                    <a:cubicBezTo>
                      <a:pt x="548" y="17"/>
                      <a:pt x="548" y="17"/>
                      <a:pt x="548" y="17"/>
                    </a:cubicBezTo>
                    <a:cubicBezTo>
                      <a:pt x="580" y="17"/>
                      <a:pt x="580" y="17"/>
                      <a:pt x="580" y="17"/>
                    </a:cubicBezTo>
                    <a:cubicBezTo>
                      <a:pt x="587" y="0"/>
                      <a:pt x="587" y="0"/>
                      <a:pt x="587" y="0"/>
                    </a:cubicBezTo>
                    <a:lnTo>
                      <a:pt x="541" y="0"/>
                    </a:lnTo>
                    <a:close/>
                    <a:moveTo>
                      <a:pt x="495" y="0"/>
                    </a:moveTo>
                    <a:cubicBezTo>
                      <a:pt x="501" y="17"/>
                      <a:pt x="501" y="17"/>
                      <a:pt x="501" y="17"/>
                    </a:cubicBezTo>
                    <a:cubicBezTo>
                      <a:pt x="534" y="17"/>
                      <a:pt x="534" y="17"/>
                      <a:pt x="534" y="17"/>
                    </a:cubicBezTo>
                    <a:cubicBezTo>
                      <a:pt x="541" y="0"/>
                      <a:pt x="541" y="0"/>
                      <a:pt x="541" y="0"/>
                    </a:cubicBezTo>
                    <a:lnTo>
                      <a:pt x="495" y="0"/>
                    </a:lnTo>
                    <a:close/>
                    <a:moveTo>
                      <a:pt x="448" y="0"/>
                    </a:moveTo>
                    <a:cubicBezTo>
                      <a:pt x="455" y="17"/>
                      <a:pt x="455" y="17"/>
                      <a:pt x="455" y="17"/>
                    </a:cubicBezTo>
                    <a:cubicBezTo>
                      <a:pt x="488" y="17"/>
                      <a:pt x="488" y="17"/>
                      <a:pt x="488" y="17"/>
                    </a:cubicBezTo>
                    <a:cubicBezTo>
                      <a:pt x="495" y="0"/>
                      <a:pt x="495" y="0"/>
                      <a:pt x="495" y="0"/>
                    </a:cubicBezTo>
                    <a:lnTo>
                      <a:pt x="448" y="0"/>
                    </a:lnTo>
                    <a:close/>
                    <a:moveTo>
                      <a:pt x="402" y="0"/>
                    </a:moveTo>
                    <a:cubicBezTo>
                      <a:pt x="409" y="17"/>
                      <a:pt x="409" y="17"/>
                      <a:pt x="409" y="17"/>
                    </a:cubicBezTo>
                    <a:cubicBezTo>
                      <a:pt x="441" y="17"/>
                      <a:pt x="441" y="17"/>
                      <a:pt x="441" y="17"/>
                    </a:cubicBezTo>
                    <a:cubicBezTo>
                      <a:pt x="448" y="0"/>
                      <a:pt x="448" y="0"/>
                      <a:pt x="448" y="0"/>
                    </a:cubicBezTo>
                    <a:lnTo>
                      <a:pt x="402" y="0"/>
                    </a:lnTo>
                    <a:close/>
                    <a:moveTo>
                      <a:pt x="355" y="0"/>
                    </a:moveTo>
                    <a:cubicBezTo>
                      <a:pt x="362" y="17"/>
                      <a:pt x="362" y="17"/>
                      <a:pt x="362" y="17"/>
                    </a:cubicBezTo>
                    <a:cubicBezTo>
                      <a:pt x="395" y="17"/>
                      <a:pt x="395" y="17"/>
                      <a:pt x="395" y="17"/>
                    </a:cubicBezTo>
                    <a:cubicBezTo>
                      <a:pt x="402" y="0"/>
                      <a:pt x="402" y="0"/>
                      <a:pt x="402" y="0"/>
                    </a:cubicBezTo>
                    <a:lnTo>
                      <a:pt x="355" y="0"/>
                    </a:lnTo>
                    <a:close/>
                    <a:moveTo>
                      <a:pt x="309" y="0"/>
                    </a:moveTo>
                    <a:cubicBezTo>
                      <a:pt x="316" y="17"/>
                      <a:pt x="316" y="17"/>
                      <a:pt x="316" y="17"/>
                    </a:cubicBezTo>
                    <a:cubicBezTo>
                      <a:pt x="348" y="17"/>
                      <a:pt x="348" y="17"/>
                      <a:pt x="348" y="17"/>
                    </a:cubicBezTo>
                    <a:cubicBezTo>
                      <a:pt x="355" y="0"/>
                      <a:pt x="355" y="0"/>
                      <a:pt x="355" y="0"/>
                    </a:cubicBezTo>
                    <a:lnTo>
                      <a:pt x="309" y="0"/>
                    </a:lnTo>
                    <a:close/>
                    <a:moveTo>
                      <a:pt x="263" y="0"/>
                    </a:moveTo>
                    <a:cubicBezTo>
                      <a:pt x="269" y="17"/>
                      <a:pt x="269" y="17"/>
                      <a:pt x="269" y="17"/>
                    </a:cubicBezTo>
                    <a:cubicBezTo>
                      <a:pt x="302" y="17"/>
                      <a:pt x="302" y="17"/>
                      <a:pt x="302" y="17"/>
                    </a:cubicBezTo>
                    <a:cubicBezTo>
                      <a:pt x="309" y="0"/>
                      <a:pt x="309" y="0"/>
                      <a:pt x="309" y="0"/>
                    </a:cubicBezTo>
                    <a:lnTo>
                      <a:pt x="263" y="0"/>
                    </a:lnTo>
                    <a:close/>
                    <a:moveTo>
                      <a:pt x="216" y="0"/>
                    </a:moveTo>
                    <a:cubicBezTo>
                      <a:pt x="223" y="17"/>
                      <a:pt x="223" y="17"/>
                      <a:pt x="223" y="17"/>
                    </a:cubicBezTo>
                    <a:cubicBezTo>
                      <a:pt x="256" y="17"/>
                      <a:pt x="256" y="17"/>
                      <a:pt x="256" y="17"/>
                    </a:cubicBezTo>
                    <a:cubicBezTo>
                      <a:pt x="262" y="0"/>
                      <a:pt x="262" y="0"/>
                      <a:pt x="262" y="0"/>
                    </a:cubicBezTo>
                    <a:lnTo>
                      <a:pt x="216" y="0"/>
                    </a:lnTo>
                    <a:close/>
                    <a:moveTo>
                      <a:pt x="170" y="0"/>
                    </a:moveTo>
                    <a:cubicBezTo>
                      <a:pt x="177" y="17"/>
                      <a:pt x="177" y="17"/>
                      <a:pt x="177" y="17"/>
                    </a:cubicBezTo>
                    <a:cubicBezTo>
                      <a:pt x="209" y="17"/>
                      <a:pt x="209" y="17"/>
                      <a:pt x="209" y="17"/>
                    </a:cubicBezTo>
                    <a:cubicBezTo>
                      <a:pt x="216" y="0"/>
                      <a:pt x="216" y="0"/>
                      <a:pt x="216" y="0"/>
                    </a:cubicBezTo>
                    <a:lnTo>
                      <a:pt x="170" y="0"/>
                    </a:lnTo>
                    <a:close/>
                    <a:moveTo>
                      <a:pt x="123" y="0"/>
                    </a:moveTo>
                    <a:cubicBezTo>
                      <a:pt x="130" y="17"/>
                      <a:pt x="130" y="17"/>
                      <a:pt x="130" y="17"/>
                    </a:cubicBezTo>
                    <a:cubicBezTo>
                      <a:pt x="163" y="17"/>
                      <a:pt x="163" y="17"/>
                      <a:pt x="163" y="17"/>
                    </a:cubicBezTo>
                    <a:cubicBezTo>
                      <a:pt x="170" y="0"/>
                      <a:pt x="170" y="0"/>
                      <a:pt x="170" y="0"/>
                    </a:cubicBezTo>
                    <a:lnTo>
                      <a:pt x="123" y="0"/>
                    </a:lnTo>
                    <a:close/>
                    <a:moveTo>
                      <a:pt x="77" y="0"/>
                    </a:moveTo>
                    <a:cubicBezTo>
                      <a:pt x="84" y="17"/>
                      <a:pt x="84" y="17"/>
                      <a:pt x="84" y="17"/>
                    </a:cubicBezTo>
                    <a:cubicBezTo>
                      <a:pt x="116" y="17"/>
                      <a:pt x="116" y="17"/>
                      <a:pt x="116" y="17"/>
                    </a:cubicBezTo>
                    <a:cubicBezTo>
                      <a:pt x="123" y="0"/>
                      <a:pt x="123" y="0"/>
                      <a:pt x="123" y="0"/>
                    </a:cubicBezTo>
                    <a:lnTo>
                      <a:pt x="77" y="0"/>
                    </a:lnTo>
                    <a:close/>
                    <a:moveTo>
                      <a:pt x="31" y="0"/>
                    </a:moveTo>
                    <a:cubicBezTo>
                      <a:pt x="37" y="17"/>
                      <a:pt x="37" y="17"/>
                      <a:pt x="37" y="17"/>
                    </a:cubicBezTo>
                    <a:cubicBezTo>
                      <a:pt x="70" y="17"/>
                      <a:pt x="70" y="17"/>
                      <a:pt x="70" y="17"/>
                    </a:cubicBezTo>
                    <a:cubicBezTo>
                      <a:pt x="77" y="0"/>
                      <a:pt x="77" y="0"/>
                      <a:pt x="77" y="0"/>
                    </a:cubicBezTo>
                    <a:lnTo>
                      <a:pt x="31" y="0"/>
                    </a:lnTo>
                    <a:close/>
                    <a:moveTo>
                      <a:pt x="28" y="0"/>
                    </a:moveTo>
                    <a:cubicBezTo>
                      <a:pt x="27" y="0"/>
                      <a:pt x="26" y="1"/>
                      <a:pt x="25" y="3"/>
                    </a:cubicBezTo>
                    <a:cubicBezTo>
                      <a:pt x="2" y="64"/>
                      <a:pt x="2" y="64"/>
                      <a:pt x="2" y="64"/>
                    </a:cubicBezTo>
                    <a:cubicBezTo>
                      <a:pt x="1" y="67"/>
                      <a:pt x="0" y="70"/>
                      <a:pt x="1" y="73"/>
                    </a:cubicBezTo>
                    <a:cubicBezTo>
                      <a:pt x="2" y="76"/>
                      <a:pt x="3" y="78"/>
                      <a:pt x="5" y="78"/>
                    </a:cubicBezTo>
                    <a:cubicBezTo>
                      <a:pt x="653" y="78"/>
                      <a:pt x="653" y="78"/>
                      <a:pt x="653" y="78"/>
                    </a:cubicBezTo>
                    <a:cubicBezTo>
                      <a:pt x="657" y="78"/>
                      <a:pt x="657" y="78"/>
                      <a:pt x="657" y="78"/>
                    </a:cubicBezTo>
                    <a:cubicBezTo>
                      <a:pt x="658" y="78"/>
                      <a:pt x="659" y="77"/>
                      <a:pt x="660" y="76"/>
                    </a:cubicBezTo>
                    <a:cubicBezTo>
                      <a:pt x="660" y="65"/>
                      <a:pt x="660" y="65"/>
                      <a:pt x="660" y="65"/>
                    </a:cubicBezTo>
                    <a:cubicBezTo>
                      <a:pt x="661" y="65"/>
                      <a:pt x="661" y="65"/>
                      <a:pt x="661" y="65"/>
                    </a:cubicBezTo>
                    <a:cubicBezTo>
                      <a:pt x="661" y="65"/>
                      <a:pt x="660" y="64"/>
                      <a:pt x="660" y="64"/>
                    </a:cubicBezTo>
                    <a:cubicBezTo>
                      <a:pt x="655" y="51"/>
                      <a:pt x="655" y="51"/>
                      <a:pt x="655" y="51"/>
                    </a:cubicBezTo>
                    <a:cubicBezTo>
                      <a:pt x="650" y="38"/>
                      <a:pt x="650" y="38"/>
                      <a:pt x="650" y="38"/>
                    </a:cubicBezTo>
                    <a:cubicBezTo>
                      <a:pt x="637" y="3"/>
                      <a:pt x="637" y="3"/>
                      <a:pt x="637" y="3"/>
                    </a:cubicBezTo>
                    <a:cubicBezTo>
                      <a:pt x="636" y="1"/>
                      <a:pt x="635" y="0"/>
                      <a:pt x="634" y="0"/>
                    </a:cubicBezTo>
                    <a:cubicBezTo>
                      <a:pt x="659" y="65"/>
                      <a:pt x="659" y="65"/>
                      <a:pt x="659" y="65"/>
                    </a:cubicBezTo>
                    <a:cubicBezTo>
                      <a:pt x="655" y="72"/>
                      <a:pt x="655" y="72"/>
                      <a:pt x="655" y="72"/>
                    </a:cubicBezTo>
                    <a:cubicBezTo>
                      <a:pt x="634" y="18"/>
                      <a:pt x="634" y="18"/>
                      <a:pt x="634" y="18"/>
                    </a:cubicBezTo>
                    <a:cubicBezTo>
                      <a:pt x="633" y="20"/>
                      <a:pt x="633" y="20"/>
                      <a:pt x="633" y="20"/>
                    </a:cubicBezTo>
                    <a:cubicBezTo>
                      <a:pt x="647" y="57"/>
                      <a:pt x="647" y="57"/>
                      <a:pt x="647" y="57"/>
                    </a:cubicBezTo>
                    <a:cubicBezTo>
                      <a:pt x="648" y="61"/>
                      <a:pt x="648" y="61"/>
                      <a:pt x="648" y="61"/>
                    </a:cubicBezTo>
                    <a:cubicBezTo>
                      <a:pt x="647" y="61"/>
                      <a:pt x="647" y="61"/>
                      <a:pt x="647" y="61"/>
                    </a:cubicBezTo>
                    <a:cubicBezTo>
                      <a:pt x="617" y="61"/>
                      <a:pt x="617" y="61"/>
                      <a:pt x="617" y="61"/>
                    </a:cubicBezTo>
                    <a:cubicBezTo>
                      <a:pt x="613" y="72"/>
                      <a:pt x="613" y="72"/>
                      <a:pt x="613" y="72"/>
                    </a:cubicBezTo>
                    <a:cubicBezTo>
                      <a:pt x="611" y="68"/>
                      <a:pt x="611" y="68"/>
                      <a:pt x="611" y="68"/>
                    </a:cubicBezTo>
                    <a:cubicBezTo>
                      <a:pt x="608" y="72"/>
                      <a:pt x="608" y="72"/>
                      <a:pt x="608" y="72"/>
                    </a:cubicBezTo>
                    <a:cubicBezTo>
                      <a:pt x="604" y="61"/>
                      <a:pt x="604" y="61"/>
                      <a:pt x="604" y="61"/>
                    </a:cubicBezTo>
                    <a:cubicBezTo>
                      <a:pt x="571" y="61"/>
                      <a:pt x="571" y="61"/>
                      <a:pt x="571" y="61"/>
                    </a:cubicBezTo>
                    <a:cubicBezTo>
                      <a:pt x="566" y="72"/>
                      <a:pt x="566" y="72"/>
                      <a:pt x="566" y="72"/>
                    </a:cubicBezTo>
                    <a:cubicBezTo>
                      <a:pt x="564" y="68"/>
                      <a:pt x="564" y="68"/>
                      <a:pt x="564" y="68"/>
                    </a:cubicBezTo>
                    <a:cubicBezTo>
                      <a:pt x="562" y="72"/>
                      <a:pt x="562" y="72"/>
                      <a:pt x="562" y="72"/>
                    </a:cubicBezTo>
                    <a:cubicBezTo>
                      <a:pt x="558" y="61"/>
                      <a:pt x="558" y="61"/>
                      <a:pt x="558" y="61"/>
                    </a:cubicBezTo>
                    <a:cubicBezTo>
                      <a:pt x="524" y="61"/>
                      <a:pt x="524" y="61"/>
                      <a:pt x="524" y="61"/>
                    </a:cubicBezTo>
                    <a:cubicBezTo>
                      <a:pt x="520" y="72"/>
                      <a:pt x="520" y="72"/>
                      <a:pt x="520" y="72"/>
                    </a:cubicBezTo>
                    <a:cubicBezTo>
                      <a:pt x="518" y="68"/>
                      <a:pt x="518" y="68"/>
                      <a:pt x="518" y="68"/>
                    </a:cubicBezTo>
                    <a:cubicBezTo>
                      <a:pt x="516" y="72"/>
                      <a:pt x="516" y="72"/>
                      <a:pt x="516" y="72"/>
                    </a:cubicBezTo>
                    <a:cubicBezTo>
                      <a:pt x="511" y="61"/>
                      <a:pt x="511" y="61"/>
                      <a:pt x="511" y="61"/>
                    </a:cubicBezTo>
                    <a:cubicBezTo>
                      <a:pt x="478" y="61"/>
                      <a:pt x="478" y="61"/>
                      <a:pt x="478" y="61"/>
                    </a:cubicBezTo>
                    <a:cubicBezTo>
                      <a:pt x="473" y="72"/>
                      <a:pt x="473" y="72"/>
                      <a:pt x="473" y="72"/>
                    </a:cubicBezTo>
                    <a:cubicBezTo>
                      <a:pt x="471" y="68"/>
                      <a:pt x="471" y="68"/>
                      <a:pt x="471" y="68"/>
                    </a:cubicBezTo>
                    <a:cubicBezTo>
                      <a:pt x="469" y="72"/>
                      <a:pt x="469" y="72"/>
                      <a:pt x="469" y="72"/>
                    </a:cubicBezTo>
                    <a:cubicBezTo>
                      <a:pt x="465" y="61"/>
                      <a:pt x="465" y="61"/>
                      <a:pt x="465" y="61"/>
                    </a:cubicBezTo>
                    <a:cubicBezTo>
                      <a:pt x="431" y="61"/>
                      <a:pt x="431" y="61"/>
                      <a:pt x="431" y="61"/>
                    </a:cubicBezTo>
                    <a:cubicBezTo>
                      <a:pt x="427" y="72"/>
                      <a:pt x="427" y="72"/>
                      <a:pt x="427" y="72"/>
                    </a:cubicBezTo>
                    <a:cubicBezTo>
                      <a:pt x="425" y="68"/>
                      <a:pt x="425" y="68"/>
                      <a:pt x="425" y="68"/>
                    </a:cubicBezTo>
                    <a:cubicBezTo>
                      <a:pt x="423" y="72"/>
                      <a:pt x="423" y="72"/>
                      <a:pt x="423" y="72"/>
                    </a:cubicBezTo>
                    <a:cubicBezTo>
                      <a:pt x="418" y="61"/>
                      <a:pt x="418" y="61"/>
                      <a:pt x="418" y="61"/>
                    </a:cubicBezTo>
                    <a:cubicBezTo>
                      <a:pt x="385" y="61"/>
                      <a:pt x="385" y="61"/>
                      <a:pt x="385" y="61"/>
                    </a:cubicBezTo>
                    <a:cubicBezTo>
                      <a:pt x="381" y="72"/>
                      <a:pt x="381" y="72"/>
                      <a:pt x="381" y="72"/>
                    </a:cubicBezTo>
                    <a:cubicBezTo>
                      <a:pt x="378" y="68"/>
                      <a:pt x="378" y="68"/>
                      <a:pt x="378" y="68"/>
                    </a:cubicBezTo>
                    <a:cubicBezTo>
                      <a:pt x="376" y="72"/>
                      <a:pt x="376" y="72"/>
                      <a:pt x="376" y="72"/>
                    </a:cubicBezTo>
                    <a:cubicBezTo>
                      <a:pt x="372" y="61"/>
                      <a:pt x="372" y="61"/>
                      <a:pt x="372" y="61"/>
                    </a:cubicBezTo>
                    <a:cubicBezTo>
                      <a:pt x="339" y="61"/>
                      <a:pt x="339" y="61"/>
                      <a:pt x="339" y="61"/>
                    </a:cubicBezTo>
                    <a:cubicBezTo>
                      <a:pt x="334" y="72"/>
                      <a:pt x="334" y="72"/>
                      <a:pt x="334" y="72"/>
                    </a:cubicBezTo>
                    <a:cubicBezTo>
                      <a:pt x="332" y="68"/>
                      <a:pt x="332" y="68"/>
                      <a:pt x="332" y="68"/>
                    </a:cubicBezTo>
                    <a:cubicBezTo>
                      <a:pt x="330" y="72"/>
                      <a:pt x="330" y="72"/>
                      <a:pt x="330" y="72"/>
                    </a:cubicBezTo>
                    <a:cubicBezTo>
                      <a:pt x="325" y="61"/>
                      <a:pt x="325" y="61"/>
                      <a:pt x="325" y="61"/>
                    </a:cubicBezTo>
                    <a:cubicBezTo>
                      <a:pt x="292" y="61"/>
                      <a:pt x="292" y="61"/>
                      <a:pt x="292" y="61"/>
                    </a:cubicBezTo>
                    <a:cubicBezTo>
                      <a:pt x="288" y="72"/>
                      <a:pt x="288" y="72"/>
                      <a:pt x="288" y="72"/>
                    </a:cubicBezTo>
                    <a:cubicBezTo>
                      <a:pt x="286" y="68"/>
                      <a:pt x="286" y="68"/>
                      <a:pt x="286" y="68"/>
                    </a:cubicBezTo>
                    <a:cubicBezTo>
                      <a:pt x="283" y="72"/>
                      <a:pt x="283" y="72"/>
                      <a:pt x="283" y="72"/>
                    </a:cubicBezTo>
                    <a:cubicBezTo>
                      <a:pt x="279" y="61"/>
                      <a:pt x="279" y="61"/>
                      <a:pt x="279" y="61"/>
                    </a:cubicBezTo>
                    <a:cubicBezTo>
                      <a:pt x="246" y="61"/>
                      <a:pt x="246" y="61"/>
                      <a:pt x="246" y="61"/>
                    </a:cubicBezTo>
                    <a:cubicBezTo>
                      <a:pt x="241" y="72"/>
                      <a:pt x="241" y="72"/>
                      <a:pt x="241" y="72"/>
                    </a:cubicBezTo>
                    <a:cubicBezTo>
                      <a:pt x="239" y="68"/>
                      <a:pt x="239" y="68"/>
                      <a:pt x="239" y="68"/>
                    </a:cubicBezTo>
                    <a:cubicBezTo>
                      <a:pt x="237" y="72"/>
                      <a:pt x="237" y="72"/>
                      <a:pt x="237" y="72"/>
                    </a:cubicBezTo>
                    <a:cubicBezTo>
                      <a:pt x="232" y="61"/>
                      <a:pt x="232" y="61"/>
                      <a:pt x="232" y="61"/>
                    </a:cubicBezTo>
                    <a:cubicBezTo>
                      <a:pt x="199" y="61"/>
                      <a:pt x="199" y="61"/>
                      <a:pt x="199" y="61"/>
                    </a:cubicBezTo>
                    <a:cubicBezTo>
                      <a:pt x="195" y="72"/>
                      <a:pt x="195" y="72"/>
                      <a:pt x="195" y="72"/>
                    </a:cubicBezTo>
                    <a:cubicBezTo>
                      <a:pt x="193" y="68"/>
                      <a:pt x="193" y="68"/>
                      <a:pt x="193" y="68"/>
                    </a:cubicBezTo>
                    <a:cubicBezTo>
                      <a:pt x="190" y="72"/>
                      <a:pt x="190" y="72"/>
                      <a:pt x="190" y="72"/>
                    </a:cubicBezTo>
                    <a:cubicBezTo>
                      <a:pt x="186" y="61"/>
                      <a:pt x="186" y="61"/>
                      <a:pt x="186" y="61"/>
                    </a:cubicBezTo>
                    <a:cubicBezTo>
                      <a:pt x="153" y="61"/>
                      <a:pt x="153" y="61"/>
                      <a:pt x="153" y="61"/>
                    </a:cubicBezTo>
                    <a:cubicBezTo>
                      <a:pt x="149" y="72"/>
                      <a:pt x="149" y="72"/>
                      <a:pt x="149" y="72"/>
                    </a:cubicBezTo>
                    <a:cubicBezTo>
                      <a:pt x="146" y="68"/>
                      <a:pt x="146" y="68"/>
                      <a:pt x="146" y="68"/>
                    </a:cubicBezTo>
                    <a:cubicBezTo>
                      <a:pt x="144" y="72"/>
                      <a:pt x="144" y="72"/>
                      <a:pt x="144" y="72"/>
                    </a:cubicBezTo>
                    <a:cubicBezTo>
                      <a:pt x="140" y="61"/>
                      <a:pt x="140" y="61"/>
                      <a:pt x="140" y="61"/>
                    </a:cubicBezTo>
                    <a:cubicBezTo>
                      <a:pt x="107" y="61"/>
                      <a:pt x="107" y="61"/>
                      <a:pt x="107" y="61"/>
                    </a:cubicBezTo>
                    <a:cubicBezTo>
                      <a:pt x="102" y="72"/>
                      <a:pt x="102" y="72"/>
                      <a:pt x="102" y="72"/>
                    </a:cubicBezTo>
                    <a:cubicBezTo>
                      <a:pt x="100" y="68"/>
                      <a:pt x="100" y="68"/>
                      <a:pt x="100" y="68"/>
                    </a:cubicBezTo>
                    <a:cubicBezTo>
                      <a:pt x="97" y="72"/>
                      <a:pt x="97" y="72"/>
                      <a:pt x="97" y="72"/>
                    </a:cubicBezTo>
                    <a:cubicBezTo>
                      <a:pt x="93" y="61"/>
                      <a:pt x="93" y="61"/>
                      <a:pt x="93" y="61"/>
                    </a:cubicBezTo>
                    <a:cubicBezTo>
                      <a:pt x="60" y="61"/>
                      <a:pt x="60" y="61"/>
                      <a:pt x="60" y="61"/>
                    </a:cubicBezTo>
                    <a:cubicBezTo>
                      <a:pt x="56" y="72"/>
                      <a:pt x="56" y="72"/>
                      <a:pt x="56" y="72"/>
                    </a:cubicBezTo>
                    <a:cubicBezTo>
                      <a:pt x="53" y="68"/>
                      <a:pt x="53" y="68"/>
                      <a:pt x="53" y="68"/>
                    </a:cubicBezTo>
                    <a:cubicBezTo>
                      <a:pt x="51" y="72"/>
                      <a:pt x="51" y="72"/>
                      <a:pt x="51" y="72"/>
                    </a:cubicBezTo>
                    <a:cubicBezTo>
                      <a:pt x="47" y="61"/>
                      <a:pt x="47" y="61"/>
                      <a:pt x="47" y="61"/>
                    </a:cubicBezTo>
                    <a:cubicBezTo>
                      <a:pt x="14" y="61"/>
                      <a:pt x="14" y="61"/>
                      <a:pt x="14" y="61"/>
                    </a:cubicBezTo>
                    <a:cubicBezTo>
                      <a:pt x="9" y="72"/>
                      <a:pt x="9" y="72"/>
                      <a:pt x="9" y="72"/>
                    </a:cubicBezTo>
                    <a:cubicBezTo>
                      <a:pt x="5" y="65"/>
                      <a:pt x="5" y="65"/>
                      <a:pt x="5" y="65"/>
                    </a:cubicBezTo>
                    <a:cubicBezTo>
                      <a:pt x="30" y="0"/>
                      <a:pt x="30" y="0"/>
                      <a:pt x="30" y="0"/>
                    </a:cubicBezTo>
                    <a:lnTo>
                      <a:pt x="28" y="0"/>
                    </a:lnTo>
                    <a:close/>
                  </a:path>
                </a:pathLst>
              </a:custGeom>
              <a:solidFill>
                <a:srgbClr val="F770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6" name="ïṧļïdê"/>
              <p:cNvSpPr/>
              <p:nvPr/>
            </p:nvSpPr>
            <p:spPr bwMode="auto">
              <a:xfrm>
                <a:off x="4827" y="3579"/>
                <a:ext cx="83" cy="51"/>
              </a:xfrm>
              <a:custGeom>
                <a:avLst/>
                <a:gdLst>
                  <a:gd name="T0" fmla="*/ 0 w 83"/>
                  <a:gd name="T1" fmla="*/ 0 h 51"/>
                  <a:gd name="T2" fmla="*/ 0 w 83"/>
                  <a:gd name="T3" fmla="*/ 0 h 51"/>
                  <a:gd name="T4" fmla="*/ 0 w 83"/>
                  <a:gd name="T5" fmla="*/ 51 h 51"/>
                  <a:gd name="T6" fmla="*/ 83 w 83"/>
                  <a:gd name="T7" fmla="*/ 51 h 51"/>
                  <a:gd name="T8" fmla="*/ 83 w 83"/>
                  <a:gd name="T9" fmla="*/ 11 h 51"/>
                  <a:gd name="T10" fmla="*/ 0 w 83"/>
                  <a:gd name="T11" fmla="*/ 11 h 51"/>
                  <a:gd name="T12" fmla="*/ 0 w 83"/>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83" h="51">
                    <a:moveTo>
                      <a:pt x="0" y="0"/>
                    </a:moveTo>
                    <a:lnTo>
                      <a:pt x="0" y="0"/>
                    </a:lnTo>
                    <a:lnTo>
                      <a:pt x="0" y="51"/>
                    </a:lnTo>
                    <a:lnTo>
                      <a:pt x="83" y="51"/>
                    </a:lnTo>
                    <a:lnTo>
                      <a:pt x="83" y="11"/>
                    </a:lnTo>
                    <a:lnTo>
                      <a:pt x="0" y="11"/>
                    </a:lnTo>
                    <a:lnTo>
                      <a:pt x="0"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7" name="îṣ1íḍé"/>
              <p:cNvSpPr/>
              <p:nvPr/>
            </p:nvSpPr>
            <p:spPr bwMode="auto">
              <a:xfrm>
                <a:off x="4788" y="960"/>
                <a:ext cx="53" cy="80"/>
              </a:xfrm>
              <a:custGeom>
                <a:avLst/>
                <a:gdLst>
                  <a:gd name="T0" fmla="*/ 25 w 53"/>
                  <a:gd name="T1" fmla="*/ 0 h 80"/>
                  <a:gd name="T2" fmla="*/ 25 w 53"/>
                  <a:gd name="T3" fmla="*/ 0 h 80"/>
                  <a:gd name="T4" fmla="*/ 17 w 53"/>
                  <a:gd name="T5" fmla="*/ 19 h 80"/>
                  <a:gd name="T6" fmla="*/ 0 w 53"/>
                  <a:gd name="T7" fmla="*/ 65 h 80"/>
                  <a:gd name="T8" fmla="*/ 2 w 53"/>
                  <a:gd name="T9" fmla="*/ 72 h 80"/>
                  <a:gd name="T10" fmla="*/ 0 w 53"/>
                  <a:gd name="T11" fmla="*/ 75 h 80"/>
                  <a:gd name="T12" fmla="*/ 2 w 53"/>
                  <a:gd name="T13" fmla="*/ 80 h 80"/>
                  <a:gd name="T14" fmla="*/ 6 w 53"/>
                  <a:gd name="T15" fmla="*/ 68 h 80"/>
                  <a:gd name="T16" fmla="*/ 24 w 53"/>
                  <a:gd name="T17" fmla="*/ 22 h 80"/>
                  <a:gd name="T18" fmla="*/ 25 w 53"/>
                  <a:gd name="T19" fmla="*/ 20 h 80"/>
                  <a:gd name="T20" fmla="*/ 49 w 53"/>
                  <a:gd name="T21" fmla="*/ 80 h 80"/>
                  <a:gd name="T22" fmla="*/ 53 w 53"/>
                  <a:gd name="T23" fmla="*/ 72 h 80"/>
                  <a:gd name="T24" fmla="*/ 25 w 53"/>
                  <a:gd name="T25" fmla="*/ 0 h 80"/>
                  <a:gd name="T26" fmla="*/ 25 w 53"/>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80">
                    <a:moveTo>
                      <a:pt x="25" y="0"/>
                    </a:moveTo>
                    <a:lnTo>
                      <a:pt x="25" y="0"/>
                    </a:lnTo>
                    <a:lnTo>
                      <a:pt x="17" y="19"/>
                    </a:lnTo>
                    <a:lnTo>
                      <a:pt x="0" y="65"/>
                    </a:lnTo>
                    <a:lnTo>
                      <a:pt x="2" y="72"/>
                    </a:lnTo>
                    <a:lnTo>
                      <a:pt x="0" y="75"/>
                    </a:lnTo>
                    <a:lnTo>
                      <a:pt x="2" y="80"/>
                    </a:lnTo>
                    <a:lnTo>
                      <a:pt x="6" y="68"/>
                    </a:lnTo>
                    <a:lnTo>
                      <a:pt x="24" y="22"/>
                    </a:lnTo>
                    <a:lnTo>
                      <a:pt x="25" y="20"/>
                    </a:lnTo>
                    <a:lnTo>
                      <a:pt x="49" y="80"/>
                    </a:lnTo>
                    <a:lnTo>
                      <a:pt x="53" y="72"/>
                    </a:lnTo>
                    <a:lnTo>
                      <a:pt x="25" y="0"/>
                    </a:lnTo>
                    <a:lnTo>
                      <a:pt x="25" y="0"/>
                    </a:lnTo>
                    <a:close/>
                  </a:path>
                </a:pathLst>
              </a:custGeom>
              <a:solidFill>
                <a:srgbClr val="F770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8" name="îṧḻíďê"/>
              <p:cNvSpPr/>
              <p:nvPr/>
            </p:nvSpPr>
            <p:spPr bwMode="auto">
              <a:xfrm>
                <a:off x="4735" y="960"/>
                <a:ext cx="55" cy="80"/>
              </a:xfrm>
              <a:custGeom>
                <a:avLst/>
                <a:gdLst>
                  <a:gd name="T0" fmla="*/ 26 w 55"/>
                  <a:gd name="T1" fmla="*/ 0 h 80"/>
                  <a:gd name="T2" fmla="*/ 26 w 55"/>
                  <a:gd name="T3" fmla="*/ 0 h 80"/>
                  <a:gd name="T4" fmla="*/ 18 w 55"/>
                  <a:gd name="T5" fmla="*/ 19 h 80"/>
                  <a:gd name="T6" fmla="*/ 0 w 55"/>
                  <a:gd name="T7" fmla="*/ 65 h 80"/>
                  <a:gd name="T8" fmla="*/ 3 w 55"/>
                  <a:gd name="T9" fmla="*/ 72 h 80"/>
                  <a:gd name="T10" fmla="*/ 0 w 55"/>
                  <a:gd name="T11" fmla="*/ 75 h 80"/>
                  <a:gd name="T12" fmla="*/ 3 w 55"/>
                  <a:gd name="T13" fmla="*/ 80 h 80"/>
                  <a:gd name="T14" fmla="*/ 8 w 55"/>
                  <a:gd name="T15" fmla="*/ 68 h 80"/>
                  <a:gd name="T16" fmla="*/ 26 w 55"/>
                  <a:gd name="T17" fmla="*/ 20 h 80"/>
                  <a:gd name="T18" fmla="*/ 45 w 55"/>
                  <a:gd name="T19" fmla="*/ 68 h 80"/>
                  <a:gd name="T20" fmla="*/ 49 w 55"/>
                  <a:gd name="T21" fmla="*/ 80 h 80"/>
                  <a:gd name="T22" fmla="*/ 53 w 55"/>
                  <a:gd name="T23" fmla="*/ 75 h 80"/>
                  <a:gd name="T24" fmla="*/ 55 w 55"/>
                  <a:gd name="T25" fmla="*/ 72 h 80"/>
                  <a:gd name="T26" fmla="*/ 53 w 55"/>
                  <a:gd name="T27" fmla="*/ 65 h 80"/>
                  <a:gd name="T28" fmla="*/ 34 w 55"/>
                  <a:gd name="T29" fmla="*/ 19 h 80"/>
                  <a:gd name="T30" fmla="*/ 26 w 55"/>
                  <a:gd name="T31" fmla="*/ 0 h 80"/>
                  <a:gd name="T32" fmla="*/ 26 w 55"/>
                  <a:gd name="T3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80">
                    <a:moveTo>
                      <a:pt x="26" y="0"/>
                    </a:moveTo>
                    <a:lnTo>
                      <a:pt x="26" y="0"/>
                    </a:lnTo>
                    <a:lnTo>
                      <a:pt x="18" y="19"/>
                    </a:lnTo>
                    <a:lnTo>
                      <a:pt x="0" y="65"/>
                    </a:lnTo>
                    <a:lnTo>
                      <a:pt x="3" y="72"/>
                    </a:lnTo>
                    <a:lnTo>
                      <a:pt x="0" y="75"/>
                    </a:lnTo>
                    <a:lnTo>
                      <a:pt x="3" y="80"/>
                    </a:lnTo>
                    <a:lnTo>
                      <a:pt x="8" y="68"/>
                    </a:lnTo>
                    <a:lnTo>
                      <a:pt x="26" y="20"/>
                    </a:lnTo>
                    <a:lnTo>
                      <a:pt x="45" y="68"/>
                    </a:lnTo>
                    <a:lnTo>
                      <a:pt x="49" y="80"/>
                    </a:lnTo>
                    <a:lnTo>
                      <a:pt x="53" y="75"/>
                    </a:lnTo>
                    <a:lnTo>
                      <a:pt x="55" y="72"/>
                    </a:lnTo>
                    <a:lnTo>
                      <a:pt x="53" y="65"/>
                    </a:lnTo>
                    <a:lnTo>
                      <a:pt x="34" y="19"/>
                    </a:lnTo>
                    <a:lnTo>
                      <a:pt x="26" y="0"/>
                    </a:lnTo>
                    <a:lnTo>
                      <a:pt x="26" y="0"/>
                    </a:lnTo>
                    <a:close/>
                  </a:path>
                </a:pathLst>
              </a:custGeom>
              <a:solidFill>
                <a:srgbClr val="F770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9" name="iṡ1íďè"/>
              <p:cNvSpPr/>
              <p:nvPr/>
            </p:nvSpPr>
            <p:spPr bwMode="auto">
              <a:xfrm>
                <a:off x="4684" y="960"/>
                <a:ext cx="54" cy="80"/>
              </a:xfrm>
              <a:custGeom>
                <a:avLst/>
                <a:gdLst>
                  <a:gd name="T0" fmla="*/ 26 w 54"/>
                  <a:gd name="T1" fmla="*/ 0 h 80"/>
                  <a:gd name="T2" fmla="*/ 26 w 54"/>
                  <a:gd name="T3" fmla="*/ 0 h 80"/>
                  <a:gd name="T4" fmla="*/ 18 w 54"/>
                  <a:gd name="T5" fmla="*/ 19 h 80"/>
                  <a:gd name="T6" fmla="*/ 0 w 54"/>
                  <a:gd name="T7" fmla="*/ 65 h 80"/>
                  <a:gd name="T8" fmla="*/ 2 w 54"/>
                  <a:gd name="T9" fmla="*/ 72 h 80"/>
                  <a:gd name="T10" fmla="*/ 0 w 54"/>
                  <a:gd name="T11" fmla="*/ 75 h 80"/>
                  <a:gd name="T12" fmla="*/ 2 w 54"/>
                  <a:gd name="T13" fmla="*/ 80 h 80"/>
                  <a:gd name="T14" fmla="*/ 7 w 54"/>
                  <a:gd name="T15" fmla="*/ 68 h 80"/>
                  <a:gd name="T16" fmla="*/ 26 w 54"/>
                  <a:gd name="T17" fmla="*/ 20 h 80"/>
                  <a:gd name="T18" fmla="*/ 45 w 54"/>
                  <a:gd name="T19" fmla="*/ 68 h 80"/>
                  <a:gd name="T20" fmla="*/ 49 w 54"/>
                  <a:gd name="T21" fmla="*/ 80 h 80"/>
                  <a:gd name="T22" fmla="*/ 51 w 54"/>
                  <a:gd name="T23" fmla="*/ 75 h 80"/>
                  <a:gd name="T24" fmla="*/ 54 w 54"/>
                  <a:gd name="T25" fmla="*/ 72 h 80"/>
                  <a:gd name="T26" fmla="*/ 51 w 54"/>
                  <a:gd name="T27" fmla="*/ 65 h 80"/>
                  <a:gd name="T28" fmla="*/ 34 w 54"/>
                  <a:gd name="T29" fmla="*/ 19 h 80"/>
                  <a:gd name="T30" fmla="*/ 26 w 54"/>
                  <a:gd name="T31" fmla="*/ 0 h 80"/>
                  <a:gd name="T32" fmla="*/ 26 w 54"/>
                  <a:gd name="T3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80">
                    <a:moveTo>
                      <a:pt x="26" y="0"/>
                    </a:moveTo>
                    <a:lnTo>
                      <a:pt x="26" y="0"/>
                    </a:lnTo>
                    <a:lnTo>
                      <a:pt x="18" y="19"/>
                    </a:lnTo>
                    <a:lnTo>
                      <a:pt x="0" y="65"/>
                    </a:lnTo>
                    <a:lnTo>
                      <a:pt x="2" y="72"/>
                    </a:lnTo>
                    <a:lnTo>
                      <a:pt x="0" y="75"/>
                    </a:lnTo>
                    <a:lnTo>
                      <a:pt x="2" y="80"/>
                    </a:lnTo>
                    <a:lnTo>
                      <a:pt x="7" y="68"/>
                    </a:lnTo>
                    <a:lnTo>
                      <a:pt x="26" y="20"/>
                    </a:lnTo>
                    <a:lnTo>
                      <a:pt x="45" y="68"/>
                    </a:lnTo>
                    <a:lnTo>
                      <a:pt x="49" y="80"/>
                    </a:lnTo>
                    <a:lnTo>
                      <a:pt x="51" y="75"/>
                    </a:lnTo>
                    <a:lnTo>
                      <a:pt x="54" y="72"/>
                    </a:lnTo>
                    <a:lnTo>
                      <a:pt x="51" y="65"/>
                    </a:lnTo>
                    <a:lnTo>
                      <a:pt x="34" y="19"/>
                    </a:lnTo>
                    <a:lnTo>
                      <a:pt x="26" y="0"/>
                    </a:lnTo>
                    <a:lnTo>
                      <a:pt x="26" y="0"/>
                    </a:lnTo>
                    <a:close/>
                  </a:path>
                </a:pathLst>
              </a:custGeom>
              <a:solidFill>
                <a:srgbClr val="F770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0" name="ís1ïḍé"/>
              <p:cNvSpPr/>
              <p:nvPr/>
            </p:nvSpPr>
            <p:spPr bwMode="auto">
              <a:xfrm>
                <a:off x="4632" y="960"/>
                <a:ext cx="54" cy="80"/>
              </a:xfrm>
              <a:custGeom>
                <a:avLst/>
                <a:gdLst>
                  <a:gd name="T0" fmla="*/ 27 w 54"/>
                  <a:gd name="T1" fmla="*/ 0 h 80"/>
                  <a:gd name="T2" fmla="*/ 27 w 54"/>
                  <a:gd name="T3" fmla="*/ 0 h 80"/>
                  <a:gd name="T4" fmla="*/ 19 w 54"/>
                  <a:gd name="T5" fmla="*/ 19 h 80"/>
                  <a:gd name="T6" fmla="*/ 0 w 54"/>
                  <a:gd name="T7" fmla="*/ 65 h 80"/>
                  <a:gd name="T8" fmla="*/ 2 w 54"/>
                  <a:gd name="T9" fmla="*/ 72 h 80"/>
                  <a:gd name="T10" fmla="*/ 0 w 54"/>
                  <a:gd name="T11" fmla="*/ 75 h 80"/>
                  <a:gd name="T12" fmla="*/ 2 w 54"/>
                  <a:gd name="T13" fmla="*/ 80 h 80"/>
                  <a:gd name="T14" fmla="*/ 8 w 54"/>
                  <a:gd name="T15" fmla="*/ 68 h 80"/>
                  <a:gd name="T16" fmla="*/ 27 w 54"/>
                  <a:gd name="T17" fmla="*/ 20 h 80"/>
                  <a:gd name="T18" fmla="*/ 44 w 54"/>
                  <a:gd name="T19" fmla="*/ 68 h 80"/>
                  <a:gd name="T20" fmla="*/ 50 w 54"/>
                  <a:gd name="T21" fmla="*/ 80 h 80"/>
                  <a:gd name="T22" fmla="*/ 52 w 54"/>
                  <a:gd name="T23" fmla="*/ 75 h 80"/>
                  <a:gd name="T24" fmla="*/ 54 w 54"/>
                  <a:gd name="T25" fmla="*/ 72 h 80"/>
                  <a:gd name="T26" fmla="*/ 52 w 54"/>
                  <a:gd name="T27" fmla="*/ 65 h 80"/>
                  <a:gd name="T28" fmla="*/ 33 w 54"/>
                  <a:gd name="T29" fmla="*/ 19 h 80"/>
                  <a:gd name="T30" fmla="*/ 27 w 54"/>
                  <a:gd name="T31" fmla="*/ 0 h 80"/>
                  <a:gd name="T32" fmla="*/ 27 w 54"/>
                  <a:gd name="T3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80">
                    <a:moveTo>
                      <a:pt x="27" y="0"/>
                    </a:moveTo>
                    <a:lnTo>
                      <a:pt x="27" y="0"/>
                    </a:lnTo>
                    <a:lnTo>
                      <a:pt x="19" y="19"/>
                    </a:lnTo>
                    <a:lnTo>
                      <a:pt x="0" y="65"/>
                    </a:lnTo>
                    <a:lnTo>
                      <a:pt x="2" y="72"/>
                    </a:lnTo>
                    <a:lnTo>
                      <a:pt x="0" y="75"/>
                    </a:lnTo>
                    <a:lnTo>
                      <a:pt x="2" y="80"/>
                    </a:lnTo>
                    <a:lnTo>
                      <a:pt x="8" y="68"/>
                    </a:lnTo>
                    <a:lnTo>
                      <a:pt x="27" y="20"/>
                    </a:lnTo>
                    <a:lnTo>
                      <a:pt x="44" y="68"/>
                    </a:lnTo>
                    <a:lnTo>
                      <a:pt x="50" y="80"/>
                    </a:lnTo>
                    <a:lnTo>
                      <a:pt x="52" y="75"/>
                    </a:lnTo>
                    <a:lnTo>
                      <a:pt x="54" y="72"/>
                    </a:lnTo>
                    <a:lnTo>
                      <a:pt x="52" y="65"/>
                    </a:lnTo>
                    <a:lnTo>
                      <a:pt x="33" y="19"/>
                    </a:lnTo>
                    <a:lnTo>
                      <a:pt x="27" y="0"/>
                    </a:lnTo>
                    <a:lnTo>
                      <a:pt x="27" y="0"/>
                    </a:lnTo>
                    <a:close/>
                  </a:path>
                </a:pathLst>
              </a:custGeom>
              <a:solidFill>
                <a:srgbClr val="F770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1" name="ïŝľiḋê"/>
              <p:cNvSpPr/>
              <p:nvPr/>
            </p:nvSpPr>
            <p:spPr bwMode="auto">
              <a:xfrm>
                <a:off x="4581" y="960"/>
                <a:ext cx="53" cy="80"/>
              </a:xfrm>
              <a:custGeom>
                <a:avLst/>
                <a:gdLst>
                  <a:gd name="T0" fmla="*/ 25 w 53"/>
                  <a:gd name="T1" fmla="*/ 0 h 80"/>
                  <a:gd name="T2" fmla="*/ 25 w 53"/>
                  <a:gd name="T3" fmla="*/ 0 h 80"/>
                  <a:gd name="T4" fmla="*/ 18 w 53"/>
                  <a:gd name="T5" fmla="*/ 19 h 80"/>
                  <a:gd name="T6" fmla="*/ 0 w 53"/>
                  <a:gd name="T7" fmla="*/ 66 h 80"/>
                  <a:gd name="T8" fmla="*/ 2 w 53"/>
                  <a:gd name="T9" fmla="*/ 72 h 80"/>
                  <a:gd name="T10" fmla="*/ 0 w 53"/>
                  <a:gd name="T11" fmla="*/ 75 h 80"/>
                  <a:gd name="T12" fmla="*/ 2 w 53"/>
                  <a:gd name="T13" fmla="*/ 80 h 80"/>
                  <a:gd name="T14" fmla="*/ 6 w 53"/>
                  <a:gd name="T15" fmla="*/ 68 h 80"/>
                  <a:gd name="T16" fmla="*/ 25 w 53"/>
                  <a:gd name="T17" fmla="*/ 20 h 80"/>
                  <a:gd name="T18" fmla="*/ 44 w 53"/>
                  <a:gd name="T19" fmla="*/ 68 h 80"/>
                  <a:gd name="T20" fmla="*/ 49 w 53"/>
                  <a:gd name="T21" fmla="*/ 80 h 80"/>
                  <a:gd name="T22" fmla="*/ 51 w 53"/>
                  <a:gd name="T23" fmla="*/ 75 h 80"/>
                  <a:gd name="T24" fmla="*/ 53 w 53"/>
                  <a:gd name="T25" fmla="*/ 72 h 80"/>
                  <a:gd name="T26" fmla="*/ 51 w 53"/>
                  <a:gd name="T27" fmla="*/ 65 h 80"/>
                  <a:gd name="T28" fmla="*/ 33 w 53"/>
                  <a:gd name="T29" fmla="*/ 19 h 80"/>
                  <a:gd name="T30" fmla="*/ 25 w 53"/>
                  <a:gd name="T31" fmla="*/ 0 h 80"/>
                  <a:gd name="T32" fmla="*/ 25 w 53"/>
                  <a:gd name="T3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80">
                    <a:moveTo>
                      <a:pt x="25" y="0"/>
                    </a:moveTo>
                    <a:lnTo>
                      <a:pt x="25" y="0"/>
                    </a:lnTo>
                    <a:lnTo>
                      <a:pt x="18" y="19"/>
                    </a:lnTo>
                    <a:lnTo>
                      <a:pt x="0" y="66"/>
                    </a:lnTo>
                    <a:lnTo>
                      <a:pt x="2" y="72"/>
                    </a:lnTo>
                    <a:lnTo>
                      <a:pt x="0" y="75"/>
                    </a:lnTo>
                    <a:lnTo>
                      <a:pt x="2" y="80"/>
                    </a:lnTo>
                    <a:lnTo>
                      <a:pt x="6" y="68"/>
                    </a:lnTo>
                    <a:lnTo>
                      <a:pt x="25" y="20"/>
                    </a:lnTo>
                    <a:lnTo>
                      <a:pt x="44" y="68"/>
                    </a:lnTo>
                    <a:lnTo>
                      <a:pt x="49" y="80"/>
                    </a:lnTo>
                    <a:lnTo>
                      <a:pt x="51" y="75"/>
                    </a:lnTo>
                    <a:lnTo>
                      <a:pt x="53" y="72"/>
                    </a:lnTo>
                    <a:lnTo>
                      <a:pt x="51" y="65"/>
                    </a:lnTo>
                    <a:lnTo>
                      <a:pt x="33" y="19"/>
                    </a:lnTo>
                    <a:lnTo>
                      <a:pt x="25" y="0"/>
                    </a:lnTo>
                    <a:lnTo>
                      <a:pt x="25" y="0"/>
                    </a:lnTo>
                    <a:close/>
                  </a:path>
                </a:pathLst>
              </a:custGeom>
              <a:solidFill>
                <a:srgbClr val="F770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2" name="îśľiḋê"/>
              <p:cNvSpPr/>
              <p:nvPr/>
            </p:nvSpPr>
            <p:spPr bwMode="auto">
              <a:xfrm>
                <a:off x="4529" y="960"/>
                <a:ext cx="54" cy="80"/>
              </a:xfrm>
              <a:custGeom>
                <a:avLst/>
                <a:gdLst>
                  <a:gd name="T0" fmla="*/ 26 w 54"/>
                  <a:gd name="T1" fmla="*/ 0 h 80"/>
                  <a:gd name="T2" fmla="*/ 26 w 54"/>
                  <a:gd name="T3" fmla="*/ 0 h 80"/>
                  <a:gd name="T4" fmla="*/ 18 w 54"/>
                  <a:gd name="T5" fmla="*/ 19 h 80"/>
                  <a:gd name="T6" fmla="*/ 0 w 54"/>
                  <a:gd name="T7" fmla="*/ 66 h 80"/>
                  <a:gd name="T8" fmla="*/ 2 w 54"/>
                  <a:gd name="T9" fmla="*/ 72 h 80"/>
                  <a:gd name="T10" fmla="*/ 0 w 54"/>
                  <a:gd name="T11" fmla="*/ 75 h 80"/>
                  <a:gd name="T12" fmla="*/ 3 w 54"/>
                  <a:gd name="T13" fmla="*/ 80 h 80"/>
                  <a:gd name="T14" fmla="*/ 7 w 54"/>
                  <a:gd name="T15" fmla="*/ 68 h 80"/>
                  <a:gd name="T16" fmla="*/ 26 w 54"/>
                  <a:gd name="T17" fmla="*/ 20 h 80"/>
                  <a:gd name="T18" fmla="*/ 44 w 54"/>
                  <a:gd name="T19" fmla="*/ 68 h 80"/>
                  <a:gd name="T20" fmla="*/ 50 w 54"/>
                  <a:gd name="T21" fmla="*/ 80 h 80"/>
                  <a:gd name="T22" fmla="*/ 52 w 54"/>
                  <a:gd name="T23" fmla="*/ 75 h 80"/>
                  <a:gd name="T24" fmla="*/ 54 w 54"/>
                  <a:gd name="T25" fmla="*/ 72 h 80"/>
                  <a:gd name="T26" fmla="*/ 52 w 54"/>
                  <a:gd name="T27" fmla="*/ 66 h 80"/>
                  <a:gd name="T28" fmla="*/ 34 w 54"/>
                  <a:gd name="T29" fmla="*/ 19 h 80"/>
                  <a:gd name="T30" fmla="*/ 26 w 54"/>
                  <a:gd name="T31" fmla="*/ 0 h 80"/>
                  <a:gd name="T32" fmla="*/ 26 w 54"/>
                  <a:gd name="T3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80">
                    <a:moveTo>
                      <a:pt x="26" y="0"/>
                    </a:moveTo>
                    <a:lnTo>
                      <a:pt x="26" y="0"/>
                    </a:lnTo>
                    <a:lnTo>
                      <a:pt x="18" y="19"/>
                    </a:lnTo>
                    <a:lnTo>
                      <a:pt x="0" y="66"/>
                    </a:lnTo>
                    <a:lnTo>
                      <a:pt x="2" y="72"/>
                    </a:lnTo>
                    <a:lnTo>
                      <a:pt x="0" y="75"/>
                    </a:lnTo>
                    <a:lnTo>
                      <a:pt x="3" y="80"/>
                    </a:lnTo>
                    <a:lnTo>
                      <a:pt x="7" y="68"/>
                    </a:lnTo>
                    <a:lnTo>
                      <a:pt x="26" y="20"/>
                    </a:lnTo>
                    <a:lnTo>
                      <a:pt x="44" y="68"/>
                    </a:lnTo>
                    <a:lnTo>
                      <a:pt x="50" y="80"/>
                    </a:lnTo>
                    <a:lnTo>
                      <a:pt x="52" y="75"/>
                    </a:lnTo>
                    <a:lnTo>
                      <a:pt x="54" y="72"/>
                    </a:lnTo>
                    <a:lnTo>
                      <a:pt x="52" y="66"/>
                    </a:lnTo>
                    <a:lnTo>
                      <a:pt x="34" y="19"/>
                    </a:lnTo>
                    <a:lnTo>
                      <a:pt x="26" y="0"/>
                    </a:lnTo>
                    <a:lnTo>
                      <a:pt x="26" y="0"/>
                    </a:lnTo>
                    <a:close/>
                  </a:path>
                </a:pathLst>
              </a:custGeom>
              <a:solidFill>
                <a:srgbClr val="F770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3" name="iṥļïḋé"/>
              <p:cNvSpPr/>
              <p:nvPr/>
            </p:nvSpPr>
            <p:spPr bwMode="auto">
              <a:xfrm>
                <a:off x="4477" y="960"/>
                <a:ext cx="54" cy="80"/>
              </a:xfrm>
              <a:custGeom>
                <a:avLst/>
                <a:gdLst>
                  <a:gd name="T0" fmla="*/ 26 w 54"/>
                  <a:gd name="T1" fmla="*/ 0 h 80"/>
                  <a:gd name="T2" fmla="*/ 26 w 54"/>
                  <a:gd name="T3" fmla="*/ 0 h 80"/>
                  <a:gd name="T4" fmla="*/ 18 w 54"/>
                  <a:gd name="T5" fmla="*/ 19 h 80"/>
                  <a:gd name="T6" fmla="*/ 0 w 54"/>
                  <a:gd name="T7" fmla="*/ 66 h 80"/>
                  <a:gd name="T8" fmla="*/ 3 w 54"/>
                  <a:gd name="T9" fmla="*/ 72 h 80"/>
                  <a:gd name="T10" fmla="*/ 0 w 54"/>
                  <a:gd name="T11" fmla="*/ 75 h 80"/>
                  <a:gd name="T12" fmla="*/ 3 w 54"/>
                  <a:gd name="T13" fmla="*/ 80 h 80"/>
                  <a:gd name="T14" fmla="*/ 8 w 54"/>
                  <a:gd name="T15" fmla="*/ 68 h 80"/>
                  <a:gd name="T16" fmla="*/ 26 w 54"/>
                  <a:gd name="T17" fmla="*/ 20 h 80"/>
                  <a:gd name="T18" fmla="*/ 45 w 54"/>
                  <a:gd name="T19" fmla="*/ 68 h 80"/>
                  <a:gd name="T20" fmla="*/ 49 w 54"/>
                  <a:gd name="T21" fmla="*/ 80 h 80"/>
                  <a:gd name="T22" fmla="*/ 52 w 54"/>
                  <a:gd name="T23" fmla="*/ 75 h 80"/>
                  <a:gd name="T24" fmla="*/ 54 w 54"/>
                  <a:gd name="T25" fmla="*/ 72 h 80"/>
                  <a:gd name="T26" fmla="*/ 52 w 54"/>
                  <a:gd name="T27" fmla="*/ 66 h 80"/>
                  <a:gd name="T28" fmla="*/ 34 w 54"/>
                  <a:gd name="T29" fmla="*/ 19 h 80"/>
                  <a:gd name="T30" fmla="*/ 26 w 54"/>
                  <a:gd name="T31" fmla="*/ 0 h 80"/>
                  <a:gd name="T32" fmla="*/ 26 w 54"/>
                  <a:gd name="T3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80">
                    <a:moveTo>
                      <a:pt x="26" y="0"/>
                    </a:moveTo>
                    <a:lnTo>
                      <a:pt x="26" y="0"/>
                    </a:lnTo>
                    <a:lnTo>
                      <a:pt x="18" y="19"/>
                    </a:lnTo>
                    <a:lnTo>
                      <a:pt x="0" y="66"/>
                    </a:lnTo>
                    <a:lnTo>
                      <a:pt x="3" y="72"/>
                    </a:lnTo>
                    <a:lnTo>
                      <a:pt x="0" y="75"/>
                    </a:lnTo>
                    <a:lnTo>
                      <a:pt x="3" y="80"/>
                    </a:lnTo>
                    <a:lnTo>
                      <a:pt x="8" y="68"/>
                    </a:lnTo>
                    <a:lnTo>
                      <a:pt x="26" y="20"/>
                    </a:lnTo>
                    <a:lnTo>
                      <a:pt x="45" y="68"/>
                    </a:lnTo>
                    <a:lnTo>
                      <a:pt x="49" y="80"/>
                    </a:lnTo>
                    <a:lnTo>
                      <a:pt x="52" y="75"/>
                    </a:lnTo>
                    <a:lnTo>
                      <a:pt x="54" y="72"/>
                    </a:lnTo>
                    <a:lnTo>
                      <a:pt x="52" y="66"/>
                    </a:lnTo>
                    <a:lnTo>
                      <a:pt x="34" y="19"/>
                    </a:lnTo>
                    <a:lnTo>
                      <a:pt x="26" y="0"/>
                    </a:lnTo>
                    <a:lnTo>
                      <a:pt x="26" y="0"/>
                    </a:lnTo>
                    <a:close/>
                  </a:path>
                </a:pathLst>
              </a:custGeom>
              <a:solidFill>
                <a:srgbClr val="F770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4" name="isľíde"/>
              <p:cNvSpPr/>
              <p:nvPr/>
            </p:nvSpPr>
            <p:spPr bwMode="auto">
              <a:xfrm>
                <a:off x="4426" y="960"/>
                <a:ext cx="54" cy="80"/>
              </a:xfrm>
              <a:custGeom>
                <a:avLst/>
                <a:gdLst>
                  <a:gd name="T0" fmla="*/ 26 w 54"/>
                  <a:gd name="T1" fmla="*/ 0 h 80"/>
                  <a:gd name="T2" fmla="*/ 26 w 54"/>
                  <a:gd name="T3" fmla="*/ 0 h 80"/>
                  <a:gd name="T4" fmla="*/ 18 w 54"/>
                  <a:gd name="T5" fmla="*/ 19 h 80"/>
                  <a:gd name="T6" fmla="*/ 0 w 54"/>
                  <a:gd name="T7" fmla="*/ 66 h 80"/>
                  <a:gd name="T8" fmla="*/ 1 w 54"/>
                  <a:gd name="T9" fmla="*/ 72 h 80"/>
                  <a:gd name="T10" fmla="*/ 0 w 54"/>
                  <a:gd name="T11" fmla="*/ 75 h 80"/>
                  <a:gd name="T12" fmla="*/ 2 w 54"/>
                  <a:gd name="T13" fmla="*/ 80 h 80"/>
                  <a:gd name="T14" fmla="*/ 7 w 54"/>
                  <a:gd name="T15" fmla="*/ 68 h 80"/>
                  <a:gd name="T16" fmla="*/ 26 w 54"/>
                  <a:gd name="T17" fmla="*/ 20 h 80"/>
                  <a:gd name="T18" fmla="*/ 44 w 54"/>
                  <a:gd name="T19" fmla="*/ 68 h 80"/>
                  <a:gd name="T20" fmla="*/ 49 w 54"/>
                  <a:gd name="T21" fmla="*/ 80 h 80"/>
                  <a:gd name="T22" fmla="*/ 51 w 54"/>
                  <a:gd name="T23" fmla="*/ 75 h 80"/>
                  <a:gd name="T24" fmla="*/ 54 w 54"/>
                  <a:gd name="T25" fmla="*/ 72 h 80"/>
                  <a:gd name="T26" fmla="*/ 51 w 54"/>
                  <a:gd name="T27" fmla="*/ 66 h 80"/>
                  <a:gd name="T28" fmla="*/ 34 w 54"/>
                  <a:gd name="T29" fmla="*/ 19 h 80"/>
                  <a:gd name="T30" fmla="*/ 26 w 54"/>
                  <a:gd name="T31" fmla="*/ 0 h 80"/>
                  <a:gd name="T32" fmla="*/ 26 w 54"/>
                  <a:gd name="T3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80">
                    <a:moveTo>
                      <a:pt x="26" y="0"/>
                    </a:moveTo>
                    <a:lnTo>
                      <a:pt x="26" y="0"/>
                    </a:lnTo>
                    <a:lnTo>
                      <a:pt x="18" y="19"/>
                    </a:lnTo>
                    <a:lnTo>
                      <a:pt x="0" y="66"/>
                    </a:lnTo>
                    <a:lnTo>
                      <a:pt x="1" y="72"/>
                    </a:lnTo>
                    <a:lnTo>
                      <a:pt x="0" y="75"/>
                    </a:lnTo>
                    <a:lnTo>
                      <a:pt x="2" y="80"/>
                    </a:lnTo>
                    <a:lnTo>
                      <a:pt x="7" y="68"/>
                    </a:lnTo>
                    <a:lnTo>
                      <a:pt x="26" y="20"/>
                    </a:lnTo>
                    <a:lnTo>
                      <a:pt x="44" y="68"/>
                    </a:lnTo>
                    <a:lnTo>
                      <a:pt x="49" y="80"/>
                    </a:lnTo>
                    <a:lnTo>
                      <a:pt x="51" y="75"/>
                    </a:lnTo>
                    <a:lnTo>
                      <a:pt x="54" y="72"/>
                    </a:lnTo>
                    <a:lnTo>
                      <a:pt x="51" y="66"/>
                    </a:lnTo>
                    <a:lnTo>
                      <a:pt x="34" y="19"/>
                    </a:lnTo>
                    <a:lnTo>
                      <a:pt x="26" y="0"/>
                    </a:lnTo>
                    <a:lnTo>
                      <a:pt x="26" y="0"/>
                    </a:lnTo>
                    <a:close/>
                  </a:path>
                </a:pathLst>
              </a:custGeom>
              <a:solidFill>
                <a:srgbClr val="F770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5" name="îṣḻíḑê"/>
              <p:cNvSpPr/>
              <p:nvPr/>
            </p:nvSpPr>
            <p:spPr bwMode="auto">
              <a:xfrm>
                <a:off x="4374" y="960"/>
                <a:ext cx="53" cy="80"/>
              </a:xfrm>
              <a:custGeom>
                <a:avLst/>
                <a:gdLst>
                  <a:gd name="T0" fmla="*/ 27 w 53"/>
                  <a:gd name="T1" fmla="*/ 0 h 80"/>
                  <a:gd name="T2" fmla="*/ 26 w 53"/>
                  <a:gd name="T3" fmla="*/ 0 h 80"/>
                  <a:gd name="T4" fmla="*/ 19 w 53"/>
                  <a:gd name="T5" fmla="*/ 19 h 80"/>
                  <a:gd name="T6" fmla="*/ 0 w 53"/>
                  <a:gd name="T7" fmla="*/ 66 h 80"/>
                  <a:gd name="T8" fmla="*/ 2 w 53"/>
                  <a:gd name="T9" fmla="*/ 72 h 80"/>
                  <a:gd name="T10" fmla="*/ 0 w 53"/>
                  <a:gd name="T11" fmla="*/ 75 h 80"/>
                  <a:gd name="T12" fmla="*/ 2 w 53"/>
                  <a:gd name="T13" fmla="*/ 80 h 80"/>
                  <a:gd name="T14" fmla="*/ 8 w 53"/>
                  <a:gd name="T15" fmla="*/ 68 h 80"/>
                  <a:gd name="T16" fmla="*/ 27 w 53"/>
                  <a:gd name="T17" fmla="*/ 20 h 80"/>
                  <a:gd name="T18" fmla="*/ 44 w 53"/>
                  <a:gd name="T19" fmla="*/ 68 h 80"/>
                  <a:gd name="T20" fmla="*/ 49 w 53"/>
                  <a:gd name="T21" fmla="*/ 80 h 80"/>
                  <a:gd name="T22" fmla="*/ 52 w 53"/>
                  <a:gd name="T23" fmla="*/ 75 h 80"/>
                  <a:gd name="T24" fmla="*/ 53 w 53"/>
                  <a:gd name="T25" fmla="*/ 72 h 80"/>
                  <a:gd name="T26" fmla="*/ 52 w 53"/>
                  <a:gd name="T27" fmla="*/ 66 h 80"/>
                  <a:gd name="T28" fmla="*/ 33 w 53"/>
                  <a:gd name="T29" fmla="*/ 19 h 80"/>
                  <a:gd name="T30" fmla="*/ 27 w 53"/>
                  <a:gd name="T31" fmla="*/ 0 h 80"/>
                  <a:gd name="T32" fmla="*/ 27 w 53"/>
                  <a:gd name="T3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80">
                    <a:moveTo>
                      <a:pt x="27" y="0"/>
                    </a:moveTo>
                    <a:lnTo>
                      <a:pt x="26" y="0"/>
                    </a:lnTo>
                    <a:lnTo>
                      <a:pt x="19" y="19"/>
                    </a:lnTo>
                    <a:lnTo>
                      <a:pt x="0" y="66"/>
                    </a:lnTo>
                    <a:lnTo>
                      <a:pt x="2" y="72"/>
                    </a:lnTo>
                    <a:lnTo>
                      <a:pt x="0" y="75"/>
                    </a:lnTo>
                    <a:lnTo>
                      <a:pt x="2" y="80"/>
                    </a:lnTo>
                    <a:lnTo>
                      <a:pt x="8" y="68"/>
                    </a:lnTo>
                    <a:lnTo>
                      <a:pt x="27" y="20"/>
                    </a:lnTo>
                    <a:lnTo>
                      <a:pt x="44" y="68"/>
                    </a:lnTo>
                    <a:lnTo>
                      <a:pt x="49" y="80"/>
                    </a:lnTo>
                    <a:lnTo>
                      <a:pt x="52" y="75"/>
                    </a:lnTo>
                    <a:lnTo>
                      <a:pt x="53" y="72"/>
                    </a:lnTo>
                    <a:lnTo>
                      <a:pt x="52" y="66"/>
                    </a:lnTo>
                    <a:lnTo>
                      <a:pt x="33" y="19"/>
                    </a:lnTo>
                    <a:lnTo>
                      <a:pt x="27" y="0"/>
                    </a:lnTo>
                    <a:lnTo>
                      <a:pt x="27" y="0"/>
                    </a:lnTo>
                    <a:close/>
                  </a:path>
                </a:pathLst>
              </a:custGeom>
              <a:solidFill>
                <a:srgbClr val="F770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6" name="ïŝ1íḑê"/>
              <p:cNvSpPr/>
              <p:nvPr/>
            </p:nvSpPr>
            <p:spPr bwMode="auto">
              <a:xfrm>
                <a:off x="4323" y="960"/>
                <a:ext cx="53" cy="80"/>
              </a:xfrm>
              <a:custGeom>
                <a:avLst/>
                <a:gdLst>
                  <a:gd name="T0" fmla="*/ 25 w 53"/>
                  <a:gd name="T1" fmla="*/ 0 h 80"/>
                  <a:gd name="T2" fmla="*/ 25 w 53"/>
                  <a:gd name="T3" fmla="*/ 0 h 80"/>
                  <a:gd name="T4" fmla="*/ 18 w 53"/>
                  <a:gd name="T5" fmla="*/ 19 h 80"/>
                  <a:gd name="T6" fmla="*/ 0 w 53"/>
                  <a:gd name="T7" fmla="*/ 66 h 80"/>
                  <a:gd name="T8" fmla="*/ 1 w 53"/>
                  <a:gd name="T9" fmla="*/ 72 h 80"/>
                  <a:gd name="T10" fmla="*/ 0 w 53"/>
                  <a:gd name="T11" fmla="*/ 75 h 80"/>
                  <a:gd name="T12" fmla="*/ 2 w 53"/>
                  <a:gd name="T13" fmla="*/ 80 h 80"/>
                  <a:gd name="T14" fmla="*/ 6 w 53"/>
                  <a:gd name="T15" fmla="*/ 68 h 80"/>
                  <a:gd name="T16" fmla="*/ 25 w 53"/>
                  <a:gd name="T17" fmla="*/ 20 h 80"/>
                  <a:gd name="T18" fmla="*/ 43 w 53"/>
                  <a:gd name="T19" fmla="*/ 68 h 80"/>
                  <a:gd name="T20" fmla="*/ 49 w 53"/>
                  <a:gd name="T21" fmla="*/ 80 h 80"/>
                  <a:gd name="T22" fmla="*/ 51 w 53"/>
                  <a:gd name="T23" fmla="*/ 75 h 80"/>
                  <a:gd name="T24" fmla="*/ 53 w 53"/>
                  <a:gd name="T25" fmla="*/ 72 h 80"/>
                  <a:gd name="T26" fmla="*/ 51 w 53"/>
                  <a:gd name="T27" fmla="*/ 66 h 80"/>
                  <a:gd name="T28" fmla="*/ 33 w 53"/>
                  <a:gd name="T29" fmla="*/ 19 h 80"/>
                  <a:gd name="T30" fmla="*/ 25 w 53"/>
                  <a:gd name="T31" fmla="*/ 0 h 80"/>
                  <a:gd name="T32" fmla="*/ 25 w 53"/>
                  <a:gd name="T3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80">
                    <a:moveTo>
                      <a:pt x="25" y="0"/>
                    </a:moveTo>
                    <a:lnTo>
                      <a:pt x="25" y="0"/>
                    </a:lnTo>
                    <a:lnTo>
                      <a:pt x="18" y="19"/>
                    </a:lnTo>
                    <a:lnTo>
                      <a:pt x="0" y="66"/>
                    </a:lnTo>
                    <a:lnTo>
                      <a:pt x="1" y="72"/>
                    </a:lnTo>
                    <a:lnTo>
                      <a:pt x="0" y="75"/>
                    </a:lnTo>
                    <a:lnTo>
                      <a:pt x="2" y="80"/>
                    </a:lnTo>
                    <a:lnTo>
                      <a:pt x="6" y="68"/>
                    </a:lnTo>
                    <a:lnTo>
                      <a:pt x="25" y="20"/>
                    </a:lnTo>
                    <a:lnTo>
                      <a:pt x="43" y="68"/>
                    </a:lnTo>
                    <a:lnTo>
                      <a:pt x="49" y="80"/>
                    </a:lnTo>
                    <a:lnTo>
                      <a:pt x="51" y="75"/>
                    </a:lnTo>
                    <a:lnTo>
                      <a:pt x="53" y="72"/>
                    </a:lnTo>
                    <a:lnTo>
                      <a:pt x="51" y="66"/>
                    </a:lnTo>
                    <a:lnTo>
                      <a:pt x="33" y="19"/>
                    </a:lnTo>
                    <a:lnTo>
                      <a:pt x="25" y="0"/>
                    </a:lnTo>
                    <a:lnTo>
                      <a:pt x="25" y="0"/>
                    </a:lnTo>
                    <a:close/>
                  </a:path>
                </a:pathLst>
              </a:custGeom>
              <a:solidFill>
                <a:srgbClr val="F770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7" name="iṣļiḑé"/>
              <p:cNvSpPr/>
              <p:nvPr/>
            </p:nvSpPr>
            <p:spPr bwMode="auto">
              <a:xfrm>
                <a:off x="4271" y="959"/>
                <a:ext cx="53" cy="81"/>
              </a:xfrm>
              <a:custGeom>
                <a:avLst/>
                <a:gdLst>
                  <a:gd name="T0" fmla="*/ 26 w 53"/>
                  <a:gd name="T1" fmla="*/ 0 h 81"/>
                  <a:gd name="T2" fmla="*/ 26 w 53"/>
                  <a:gd name="T3" fmla="*/ 1 h 81"/>
                  <a:gd name="T4" fmla="*/ 18 w 53"/>
                  <a:gd name="T5" fmla="*/ 20 h 81"/>
                  <a:gd name="T6" fmla="*/ 0 w 53"/>
                  <a:gd name="T7" fmla="*/ 67 h 81"/>
                  <a:gd name="T8" fmla="*/ 2 w 53"/>
                  <a:gd name="T9" fmla="*/ 73 h 81"/>
                  <a:gd name="T10" fmla="*/ 0 w 53"/>
                  <a:gd name="T11" fmla="*/ 76 h 81"/>
                  <a:gd name="T12" fmla="*/ 3 w 53"/>
                  <a:gd name="T13" fmla="*/ 81 h 81"/>
                  <a:gd name="T14" fmla="*/ 7 w 53"/>
                  <a:gd name="T15" fmla="*/ 69 h 81"/>
                  <a:gd name="T16" fmla="*/ 26 w 53"/>
                  <a:gd name="T17" fmla="*/ 21 h 81"/>
                  <a:gd name="T18" fmla="*/ 44 w 53"/>
                  <a:gd name="T19" fmla="*/ 69 h 81"/>
                  <a:gd name="T20" fmla="*/ 48 w 53"/>
                  <a:gd name="T21" fmla="*/ 81 h 81"/>
                  <a:gd name="T22" fmla="*/ 52 w 53"/>
                  <a:gd name="T23" fmla="*/ 76 h 81"/>
                  <a:gd name="T24" fmla="*/ 53 w 53"/>
                  <a:gd name="T25" fmla="*/ 73 h 81"/>
                  <a:gd name="T26" fmla="*/ 52 w 53"/>
                  <a:gd name="T27" fmla="*/ 67 h 81"/>
                  <a:gd name="T28" fmla="*/ 34 w 53"/>
                  <a:gd name="T29" fmla="*/ 20 h 81"/>
                  <a:gd name="T30" fmla="*/ 26 w 53"/>
                  <a:gd name="T31" fmla="*/ 1 h 81"/>
                  <a:gd name="T32" fmla="*/ 26 w 53"/>
                  <a:gd name="T3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81">
                    <a:moveTo>
                      <a:pt x="26" y="0"/>
                    </a:moveTo>
                    <a:lnTo>
                      <a:pt x="26" y="1"/>
                    </a:lnTo>
                    <a:lnTo>
                      <a:pt x="18" y="20"/>
                    </a:lnTo>
                    <a:lnTo>
                      <a:pt x="0" y="67"/>
                    </a:lnTo>
                    <a:lnTo>
                      <a:pt x="2" y="73"/>
                    </a:lnTo>
                    <a:lnTo>
                      <a:pt x="0" y="76"/>
                    </a:lnTo>
                    <a:lnTo>
                      <a:pt x="3" y="81"/>
                    </a:lnTo>
                    <a:lnTo>
                      <a:pt x="7" y="69"/>
                    </a:lnTo>
                    <a:lnTo>
                      <a:pt x="26" y="21"/>
                    </a:lnTo>
                    <a:lnTo>
                      <a:pt x="44" y="69"/>
                    </a:lnTo>
                    <a:lnTo>
                      <a:pt x="48" y="81"/>
                    </a:lnTo>
                    <a:lnTo>
                      <a:pt x="52" y="76"/>
                    </a:lnTo>
                    <a:lnTo>
                      <a:pt x="53" y="73"/>
                    </a:lnTo>
                    <a:lnTo>
                      <a:pt x="52" y="67"/>
                    </a:lnTo>
                    <a:lnTo>
                      <a:pt x="34" y="20"/>
                    </a:lnTo>
                    <a:lnTo>
                      <a:pt x="26" y="1"/>
                    </a:lnTo>
                    <a:lnTo>
                      <a:pt x="26" y="0"/>
                    </a:lnTo>
                    <a:close/>
                  </a:path>
                </a:pathLst>
              </a:custGeom>
              <a:solidFill>
                <a:srgbClr val="F770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8" name="íš1iḋè"/>
              <p:cNvSpPr/>
              <p:nvPr/>
            </p:nvSpPr>
            <p:spPr bwMode="auto">
              <a:xfrm>
                <a:off x="4219" y="959"/>
                <a:ext cx="54" cy="81"/>
              </a:xfrm>
              <a:custGeom>
                <a:avLst/>
                <a:gdLst>
                  <a:gd name="T0" fmla="*/ 26 w 54"/>
                  <a:gd name="T1" fmla="*/ 0 h 81"/>
                  <a:gd name="T2" fmla="*/ 26 w 54"/>
                  <a:gd name="T3" fmla="*/ 1 h 81"/>
                  <a:gd name="T4" fmla="*/ 18 w 54"/>
                  <a:gd name="T5" fmla="*/ 20 h 81"/>
                  <a:gd name="T6" fmla="*/ 0 w 54"/>
                  <a:gd name="T7" fmla="*/ 67 h 81"/>
                  <a:gd name="T8" fmla="*/ 3 w 54"/>
                  <a:gd name="T9" fmla="*/ 73 h 81"/>
                  <a:gd name="T10" fmla="*/ 0 w 54"/>
                  <a:gd name="T11" fmla="*/ 76 h 81"/>
                  <a:gd name="T12" fmla="*/ 3 w 54"/>
                  <a:gd name="T13" fmla="*/ 81 h 81"/>
                  <a:gd name="T14" fmla="*/ 8 w 54"/>
                  <a:gd name="T15" fmla="*/ 69 h 81"/>
                  <a:gd name="T16" fmla="*/ 26 w 54"/>
                  <a:gd name="T17" fmla="*/ 21 h 81"/>
                  <a:gd name="T18" fmla="*/ 45 w 54"/>
                  <a:gd name="T19" fmla="*/ 69 h 81"/>
                  <a:gd name="T20" fmla="*/ 49 w 54"/>
                  <a:gd name="T21" fmla="*/ 81 h 81"/>
                  <a:gd name="T22" fmla="*/ 52 w 54"/>
                  <a:gd name="T23" fmla="*/ 76 h 81"/>
                  <a:gd name="T24" fmla="*/ 54 w 54"/>
                  <a:gd name="T25" fmla="*/ 73 h 81"/>
                  <a:gd name="T26" fmla="*/ 52 w 54"/>
                  <a:gd name="T27" fmla="*/ 67 h 81"/>
                  <a:gd name="T28" fmla="*/ 34 w 54"/>
                  <a:gd name="T29" fmla="*/ 20 h 81"/>
                  <a:gd name="T30" fmla="*/ 26 w 54"/>
                  <a:gd name="T31" fmla="*/ 1 h 81"/>
                  <a:gd name="T32" fmla="*/ 26 w 54"/>
                  <a:gd name="T3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81">
                    <a:moveTo>
                      <a:pt x="26" y="0"/>
                    </a:moveTo>
                    <a:lnTo>
                      <a:pt x="26" y="1"/>
                    </a:lnTo>
                    <a:lnTo>
                      <a:pt x="18" y="20"/>
                    </a:lnTo>
                    <a:lnTo>
                      <a:pt x="0" y="67"/>
                    </a:lnTo>
                    <a:lnTo>
                      <a:pt x="3" y="73"/>
                    </a:lnTo>
                    <a:lnTo>
                      <a:pt x="0" y="76"/>
                    </a:lnTo>
                    <a:lnTo>
                      <a:pt x="3" y="81"/>
                    </a:lnTo>
                    <a:lnTo>
                      <a:pt x="8" y="69"/>
                    </a:lnTo>
                    <a:lnTo>
                      <a:pt x="26" y="21"/>
                    </a:lnTo>
                    <a:lnTo>
                      <a:pt x="45" y="69"/>
                    </a:lnTo>
                    <a:lnTo>
                      <a:pt x="49" y="81"/>
                    </a:lnTo>
                    <a:lnTo>
                      <a:pt x="52" y="76"/>
                    </a:lnTo>
                    <a:lnTo>
                      <a:pt x="54" y="73"/>
                    </a:lnTo>
                    <a:lnTo>
                      <a:pt x="52" y="67"/>
                    </a:lnTo>
                    <a:lnTo>
                      <a:pt x="34" y="20"/>
                    </a:lnTo>
                    <a:lnTo>
                      <a:pt x="26" y="1"/>
                    </a:lnTo>
                    <a:lnTo>
                      <a:pt x="26" y="0"/>
                    </a:lnTo>
                    <a:close/>
                  </a:path>
                </a:pathLst>
              </a:custGeom>
              <a:solidFill>
                <a:srgbClr val="F770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9" name="îṡḷíḑè"/>
              <p:cNvSpPr/>
              <p:nvPr/>
            </p:nvSpPr>
            <p:spPr bwMode="auto">
              <a:xfrm>
                <a:off x="4167" y="959"/>
                <a:ext cx="55" cy="81"/>
              </a:xfrm>
              <a:custGeom>
                <a:avLst/>
                <a:gdLst>
                  <a:gd name="T0" fmla="*/ 27 w 55"/>
                  <a:gd name="T1" fmla="*/ 0 h 81"/>
                  <a:gd name="T2" fmla="*/ 27 w 55"/>
                  <a:gd name="T3" fmla="*/ 1 h 81"/>
                  <a:gd name="T4" fmla="*/ 19 w 55"/>
                  <a:gd name="T5" fmla="*/ 20 h 81"/>
                  <a:gd name="T6" fmla="*/ 0 w 55"/>
                  <a:gd name="T7" fmla="*/ 67 h 81"/>
                  <a:gd name="T8" fmla="*/ 2 w 55"/>
                  <a:gd name="T9" fmla="*/ 73 h 81"/>
                  <a:gd name="T10" fmla="*/ 0 w 55"/>
                  <a:gd name="T11" fmla="*/ 76 h 81"/>
                  <a:gd name="T12" fmla="*/ 3 w 55"/>
                  <a:gd name="T13" fmla="*/ 81 h 81"/>
                  <a:gd name="T14" fmla="*/ 8 w 55"/>
                  <a:gd name="T15" fmla="*/ 69 h 81"/>
                  <a:gd name="T16" fmla="*/ 27 w 55"/>
                  <a:gd name="T17" fmla="*/ 21 h 81"/>
                  <a:gd name="T18" fmla="*/ 45 w 55"/>
                  <a:gd name="T19" fmla="*/ 69 h 81"/>
                  <a:gd name="T20" fmla="*/ 49 w 55"/>
                  <a:gd name="T21" fmla="*/ 81 h 81"/>
                  <a:gd name="T22" fmla="*/ 52 w 55"/>
                  <a:gd name="T23" fmla="*/ 76 h 81"/>
                  <a:gd name="T24" fmla="*/ 55 w 55"/>
                  <a:gd name="T25" fmla="*/ 73 h 81"/>
                  <a:gd name="T26" fmla="*/ 52 w 55"/>
                  <a:gd name="T27" fmla="*/ 67 h 81"/>
                  <a:gd name="T28" fmla="*/ 35 w 55"/>
                  <a:gd name="T29" fmla="*/ 20 h 81"/>
                  <a:gd name="T30" fmla="*/ 27 w 55"/>
                  <a:gd name="T31" fmla="*/ 1 h 81"/>
                  <a:gd name="T32" fmla="*/ 27 w 55"/>
                  <a:gd name="T3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81">
                    <a:moveTo>
                      <a:pt x="27" y="0"/>
                    </a:moveTo>
                    <a:lnTo>
                      <a:pt x="27" y="1"/>
                    </a:lnTo>
                    <a:lnTo>
                      <a:pt x="19" y="20"/>
                    </a:lnTo>
                    <a:lnTo>
                      <a:pt x="0" y="67"/>
                    </a:lnTo>
                    <a:lnTo>
                      <a:pt x="2" y="73"/>
                    </a:lnTo>
                    <a:lnTo>
                      <a:pt x="0" y="76"/>
                    </a:lnTo>
                    <a:lnTo>
                      <a:pt x="3" y="81"/>
                    </a:lnTo>
                    <a:lnTo>
                      <a:pt x="8" y="69"/>
                    </a:lnTo>
                    <a:lnTo>
                      <a:pt x="27" y="21"/>
                    </a:lnTo>
                    <a:lnTo>
                      <a:pt x="45" y="69"/>
                    </a:lnTo>
                    <a:lnTo>
                      <a:pt x="49" y="81"/>
                    </a:lnTo>
                    <a:lnTo>
                      <a:pt x="52" y="76"/>
                    </a:lnTo>
                    <a:lnTo>
                      <a:pt x="55" y="73"/>
                    </a:lnTo>
                    <a:lnTo>
                      <a:pt x="52" y="67"/>
                    </a:lnTo>
                    <a:lnTo>
                      <a:pt x="35" y="20"/>
                    </a:lnTo>
                    <a:lnTo>
                      <a:pt x="27" y="1"/>
                    </a:lnTo>
                    <a:lnTo>
                      <a:pt x="27" y="0"/>
                    </a:lnTo>
                    <a:close/>
                  </a:path>
                </a:pathLst>
              </a:custGeom>
              <a:solidFill>
                <a:srgbClr val="F770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0" name="íṡļiḍé"/>
              <p:cNvSpPr/>
              <p:nvPr/>
            </p:nvSpPr>
            <p:spPr bwMode="auto">
              <a:xfrm>
                <a:off x="4114" y="959"/>
                <a:ext cx="55" cy="81"/>
              </a:xfrm>
              <a:custGeom>
                <a:avLst/>
                <a:gdLst>
                  <a:gd name="T0" fmla="*/ 29 w 55"/>
                  <a:gd name="T1" fmla="*/ 0 h 81"/>
                  <a:gd name="T2" fmla="*/ 28 w 55"/>
                  <a:gd name="T3" fmla="*/ 1 h 81"/>
                  <a:gd name="T4" fmla="*/ 0 w 55"/>
                  <a:gd name="T5" fmla="*/ 73 h 81"/>
                  <a:gd name="T6" fmla="*/ 4 w 55"/>
                  <a:gd name="T7" fmla="*/ 81 h 81"/>
                  <a:gd name="T8" fmla="*/ 10 w 55"/>
                  <a:gd name="T9" fmla="*/ 69 h 81"/>
                  <a:gd name="T10" fmla="*/ 28 w 55"/>
                  <a:gd name="T11" fmla="*/ 21 h 81"/>
                  <a:gd name="T12" fmla="*/ 46 w 55"/>
                  <a:gd name="T13" fmla="*/ 69 h 81"/>
                  <a:gd name="T14" fmla="*/ 51 w 55"/>
                  <a:gd name="T15" fmla="*/ 81 h 81"/>
                  <a:gd name="T16" fmla="*/ 53 w 55"/>
                  <a:gd name="T17" fmla="*/ 76 h 81"/>
                  <a:gd name="T18" fmla="*/ 55 w 55"/>
                  <a:gd name="T19" fmla="*/ 73 h 81"/>
                  <a:gd name="T20" fmla="*/ 53 w 55"/>
                  <a:gd name="T21" fmla="*/ 67 h 81"/>
                  <a:gd name="T22" fmla="*/ 35 w 55"/>
                  <a:gd name="T23" fmla="*/ 20 h 81"/>
                  <a:gd name="T24" fmla="*/ 29 w 55"/>
                  <a:gd name="T25" fmla="*/ 1 h 81"/>
                  <a:gd name="T26" fmla="*/ 29 w 55"/>
                  <a:gd name="T2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81">
                    <a:moveTo>
                      <a:pt x="29" y="0"/>
                    </a:moveTo>
                    <a:lnTo>
                      <a:pt x="28" y="1"/>
                    </a:lnTo>
                    <a:lnTo>
                      <a:pt x="0" y="73"/>
                    </a:lnTo>
                    <a:lnTo>
                      <a:pt x="4" y="81"/>
                    </a:lnTo>
                    <a:lnTo>
                      <a:pt x="10" y="69"/>
                    </a:lnTo>
                    <a:lnTo>
                      <a:pt x="28" y="21"/>
                    </a:lnTo>
                    <a:lnTo>
                      <a:pt x="46" y="69"/>
                    </a:lnTo>
                    <a:lnTo>
                      <a:pt x="51" y="81"/>
                    </a:lnTo>
                    <a:lnTo>
                      <a:pt x="53" y="76"/>
                    </a:lnTo>
                    <a:lnTo>
                      <a:pt x="55" y="73"/>
                    </a:lnTo>
                    <a:lnTo>
                      <a:pt x="53" y="67"/>
                    </a:lnTo>
                    <a:lnTo>
                      <a:pt x="35" y="20"/>
                    </a:lnTo>
                    <a:lnTo>
                      <a:pt x="29" y="1"/>
                    </a:lnTo>
                    <a:lnTo>
                      <a:pt x="29" y="0"/>
                    </a:lnTo>
                    <a:close/>
                  </a:path>
                </a:pathLst>
              </a:custGeom>
              <a:solidFill>
                <a:srgbClr val="F770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1" name="iṡļíḋé"/>
              <p:cNvSpPr/>
              <p:nvPr/>
            </p:nvSpPr>
            <p:spPr bwMode="auto">
              <a:xfrm>
                <a:off x="4842" y="2260"/>
                <a:ext cx="49" cy="14"/>
              </a:xfrm>
              <a:custGeom>
                <a:avLst/>
                <a:gdLst>
                  <a:gd name="T0" fmla="*/ 49 w 49"/>
                  <a:gd name="T1" fmla="*/ 0 h 14"/>
                  <a:gd name="T2" fmla="*/ 48 w 49"/>
                  <a:gd name="T3" fmla="*/ 0 h 14"/>
                  <a:gd name="T4" fmla="*/ 47 w 49"/>
                  <a:gd name="T5" fmla="*/ 2 h 14"/>
                  <a:gd name="T6" fmla="*/ 46 w 49"/>
                  <a:gd name="T7" fmla="*/ 0 h 14"/>
                  <a:gd name="T8" fmla="*/ 43 w 49"/>
                  <a:gd name="T9" fmla="*/ 0 h 14"/>
                  <a:gd name="T10" fmla="*/ 7 w 49"/>
                  <a:gd name="T11" fmla="*/ 0 h 14"/>
                  <a:gd name="T12" fmla="*/ 0 w 49"/>
                  <a:gd name="T13" fmla="*/ 0 h 14"/>
                  <a:gd name="T14" fmla="*/ 0 w 49"/>
                  <a:gd name="T15" fmla="*/ 14 h 14"/>
                  <a:gd name="T16" fmla="*/ 7 w 49"/>
                  <a:gd name="T17" fmla="*/ 14 h 14"/>
                  <a:gd name="T18" fmla="*/ 43 w 49"/>
                  <a:gd name="T19" fmla="*/ 14 h 14"/>
                  <a:gd name="T20" fmla="*/ 49 w 49"/>
                  <a:gd name="T21" fmla="*/ 14 h 14"/>
                  <a:gd name="T22" fmla="*/ 49 w 49"/>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4">
                    <a:moveTo>
                      <a:pt x="49" y="0"/>
                    </a:moveTo>
                    <a:lnTo>
                      <a:pt x="48" y="0"/>
                    </a:lnTo>
                    <a:lnTo>
                      <a:pt x="47" y="2"/>
                    </a:lnTo>
                    <a:lnTo>
                      <a:pt x="46" y="0"/>
                    </a:lnTo>
                    <a:lnTo>
                      <a:pt x="43" y="0"/>
                    </a:lnTo>
                    <a:lnTo>
                      <a:pt x="7" y="0"/>
                    </a:lnTo>
                    <a:lnTo>
                      <a:pt x="0" y="0"/>
                    </a:lnTo>
                    <a:lnTo>
                      <a:pt x="0" y="14"/>
                    </a:lnTo>
                    <a:lnTo>
                      <a:pt x="7" y="14"/>
                    </a:lnTo>
                    <a:lnTo>
                      <a:pt x="43" y="14"/>
                    </a:lnTo>
                    <a:lnTo>
                      <a:pt x="49" y="14"/>
                    </a:lnTo>
                    <a:lnTo>
                      <a:pt x="49"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2" name="îṧḻïḓé"/>
              <p:cNvSpPr/>
              <p:nvPr/>
            </p:nvSpPr>
            <p:spPr bwMode="auto">
              <a:xfrm>
                <a:off x="4842" y="2136"/>
                <a:ext cx="49" cy="15"/>
              </a:xfrm>
              <a:custGeom>
                <a:avLst/>
                <a:gdLst>
                  <a:gd name="T0" fmla="*/ 0 w 49"/>
                  <a:gd name="T1" fmla="*/ 6 h 15"/>
                  <a:gd name="T2" fmla="*/ 0 w 49"/>
                  <a:gd name="T3" fmla="*/ 9 h 15"/>
                  <a:gd name="T4" fmla="*/ 1 w 49"/>
                  <a:gd name="T5" fmla="*/ 8 h 15"/>
                  <a:gd name="T6" fmla="*/ 0 w 49"/>
                  <a:gd name="T7" fmla="*/ 6 h 15"/>
                  <a:gd name="T8" fmla="*/ 49 w 49"/>
                  <a:gd name="T9" fmla="*/ 0 h 15"/>
                  <a:gd name="T10" fmla="*/ 43 w 49"/>
                  <a:gd name="T11" fmla="*/ 0 h 15"/>
                  <a:gd name="T12" fmla="*/ 8 w 49"/>
                  <a:gd name="T13" fmla="*/ 0 h 15"/>
                  <a:gd name="T14" fmla="*/ 6 w 49"/>
                  <a:gd name="T15" fmla="*/ 8 h 15"/>
                  <a:gd name="T16" fmla="*/ 9 w 49"/>
                  <a:gd name="T17" fmla="*/ 15 h 15"/>
                  <a:gd name="T18" fmla="*/ 43 w 49"/>
                  <a:gd name="T19" fmla="*/ 15 h 15"/>
                  <a:gd name="T20" fmla="*/ 49 w 49"/>
                  <a:gd name="T21" fmla="*/ 15 h 15"/>
                  <a:gd name="T22" fmla="*/ 49 w 4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5">
                    <a:moveTo>
                      <a:pt x="0" y="6"/>
                    </a:moveTo>
                    <a:lnTo>
                      <a:pt x="0" y="9"/>
                    </a:lnTo>
                    <a:lnTo>
                      <a:pt x="1" y="8"/>
                    </a:lnTo>
                    <a:lnTo>
                      <a:pt x="0" y="6"/>
                    </a:lnTo>
                    <a:close/>
                    <a:moveTo>
                      <a:pt x="49" y="0"/>
                    </a:moveTo>
                    <a:lnTo>
                      <a:pt x="43" y="0"/>
                    </a:lnTo>
                    <a:lnTo>
                      <a:pt x="8" y="0"/>
                    </a:lnTo>
                    <a:lnTo>
                      <a:pt x="6" y="8"/>
                    </a:lnTo>
                    <a:lnTo>
                      <a:pt x="9" y="15"/>
                    </a:lnTo>
                    <a:lnTo>
                      <a:pt x="43" y="15"/>
                    </a:lnTo>
                    <a:lnTo>
                      <a:pt x="49" y="15"/>
                    </a:lnTo>
                    <a:lnTo>
                      <a:pt x="49"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3" name="isļîďe"/>
              <p:cNvSpPr/>
              <p:nvPr/>
            </p:nvSpPr>
            <p:spPr bwMode="auto">
              <a:xfrm>
                <a:off x="4842" y="2014"/>
                <a:ext cx="49" cy="15"/>
              </a:xfrm>
              <a:custGeom>
                <a:avLst/>
                <a:gdLst>
                  <a:gd name="T0" fmla="*/ 45 w 49"/>
                  <a:gd name="T1" fmla="*/ 0 h 15"/>
                  <a:gd name="T2" fmla="*/ 43 w 49"/>
                  <a:gd name="T3" fmla="*/ 0 h 15"/>
                  <a:gd name="T4" fmla="*/ 6 w 49"/>
                  <a:gd name="T5" fmla="*/ 0 h 15"/>
                  <a:gd name="T6" fmla="*/ 0 w 49"/>
                  <a:gd name="T7" fmla="*/ 0 h 15"/>
                  <a:gd name="T8" fmla="*/ 0 w 49"/>
                  <a:gd name="T9" fmla="*/ 15 h 15"/>
                  <a:gd name="T10" fmla="*/ 6 w 49"/>
                  <a:gd name="T11" fmla="*/ 15 h 15"/>
                  <a:gd name="T12" fmla="*/ 43 w 49"/>
                  <a:gd name="T13" fmla="*/ 15 h 15"/>
                  <a:gd name="T14" fmla="*/ 46 w 49"/>
                  <a:gd name="T15" fmla="*/ 15 h 15"/>
                  <a:gd name="T16" fmla="*/ 47 w 49"/>
                  <a:gd name="T17" fmla="*/ 11 h 15"/>
                  <a:gd name="T18" fmla="*/ 49 w 49"/>
                  <a:gd name="T19" fmla="*/ 15 h 15"/>
                  <a:gd name="T20" fmla="*/ 49 w 49"/>
                  <a:gd name="T21" fmla="*/ 15 h 15"/>
                  <a:gd name="T22" fmla="*/ 49 w 49"/>
                  <a:gd name="T23" fmla="*/ 2 h 15"/>
                  <a:gd name="T24" fmla="*/ 47 w 49"/>
                  <a:gd name="T25" fmla="*/ 7 h 15"/>
                  <a:gd name="T26" fmla="*/ 45 w 49"/>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15">
                    <a:moveTo>
                      <a:pt x="45" y="0"/>
                    </a:moveTo>
                    <a:lnTo>
                      <a:pt x="43" y="0"/>
                    </a:lnTo>
                    <a:lnTo>
                      <a:pt x="6" y="0"/>
                    </a:lnTo>
                    <a:lnTo>
                      <a:pt x="0" y="0"/>
                    </a:lnTo>
                    <a:lnTo>
                      <a:pt x="0" y="15"/>
                    </a:lnTo>
                    <a:lnTo>
                      <a:pt x="6" y="15"/>
                    </a:lnTo>
                    <a:lnTo>
                      <a:pt x="43" y="15"/>
                    </a:lnTo>
                    <a:lnTo>
                      <a:pt x="46" y="15"/>
                    </a:lnTo>
                    <a:lnTo>
                      <a:pt x="47" y="11"/>
                    </a:lnTo>
                    <a:lnTo>
                      <a:pt x="49" y="15"/>
                    </a:lnTo>
                    <a:lnTo>
                      <a:pt x="49" y="15"/>
                    </a:lnTo>
                    <a:lnTo>
                      <a:pt x="49" y="2"/>
                    </a:lnTo>
                    <a:lnTo>
                      <a:pt x="47" y="7"/>
                    </a:lnTo>
                    <a:lnTo>
                      <a:pt x="45"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4" name="iṡľíḑè"/>
              <p:cNvSpPr/>
              <p:nvPr/>
            </p:nvSpPr>
            <p:spPr bwMode="auto">
              <a:xfrm>
                <a:off x="4842" y="1892"/>
                <a:ext cx="49" cy="13"/>
              </a:xfrm>
              <a:custGeom>
                <a:avLst/>
                <a:gdLst>
                  <a:gd name="T0" fmla="*/ 0 w 49"/>
                  <a:gd name="T1" fmla="*/ 2 h 13"/>
                  <a:gd name="T2" fmla="*/ 0 w 49"/>
                  <a:gd name="T3" fmla="*/ 12 h 13"/>
                  <a:gd name="T4" fmla="*/ 2 w 49"/>
                  <a:gd name="T5" fmla="*/ 7 h 13"/>
                  <a:gd name="T6" fmla="*/ 0 w 49"/>
                  <a:gd name="T7" fmla="*/ 2 h 13"/>
                  <a:gd name="T8" fmla="*/ 49 w 49"/>
                  <a:gd name="T9" fmla="*/ 0 h 13"/>
                  <a:gd name="T10" fmla="*/ 43 w 49"/>
                  <a:gd name="T11" fmla="*/ 0 h 13"/>
                  <a:gd name="T12" fmla="*/ 7 w 49"/>
                  <a:gd name="T13" fmla="*/ 0 h 13"/>
                  <a:gd name="T14" fmla="*/ 5 w 49"/>
                  <a:gd name="T15" fmla="*/ 7 h 13"/>
                  <a:gd name="T16" fmla="*/ 7 w 49"/>
                  <a:gd name="T17" fmla="*/ 13 h 13"/>
                  <a:gd name="T18" fmla="*/ 43 w 49"/>
                  <a:gd name="T19" fmla="*/ 13 h 13"/>
                  <a:gd name="T20" fmla="*/ 49 w 49"/>
                  <a:gd name="T21" fmla="*/ 13 h 13"/>
                  <a:gd name="T22" fmla="*/ 49 w 49"/>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3">
                    <a:moveTo>
                      <a:pt x="0" y="2"/>
                    </a:moveTo>
                    <a:lnTo>
                      <a:pt x="0" y="12"/>
                    </a:lnTo>
                    <a:lnTo>
                      <a:pt x="2" y="7"/>
                    </a:lnTo>
                    <a:lnTo>
                      <a:pt x="0" y="2"/>
                    </a:lnTo>
                    <a:close/>
                    <a:moveTo>
                      <a:pt x="49" y="0"/>
                    </a:moveTo>
                    <a:lnTo>
                      <a:pt x="43" y="0"/>
                    </a:lnTo>
                    <a:lnTo>
                      <a:pt x="7" y="0"/>
                    </a:lnTo>
                    <a:lnTo>
                      <a:pt x="5" y="7"/>
                    </a:lnTo>
                    <a:lnTo>
                      <a:pt x="7" y="13"/>
                    </a:lnTo>
                    <a:lnTo>
                      <a:pt x="43" y="13"/>
                    </a:lnTo>
                    <a:lnTo>
                      <a:pt x="49" y="13"/>
                    </a:lnTo>
                    <a:lnTo>
                      <a:pt x="49"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5" name="iṩ1îďe"/>
              <p:cNvSpPr/>
              <p:nvPr/>
            </p:nvSpPr>
            <p:spPr bwMode="auto">
              <a:xfrm>
                <a:off x="4842" y="1769"/>
                <a:ext cx="49" cy="14"/>
              </a:xfrm>
              <a:custGeom>
                <a:avLst/>
                <a:gdLst>
                  <a:gd name="T0" fmla="*/ 49 w 49"/>
                  <a:gd name="T1" fmla="*/ 7 h 14"/>
                  <a:gd name="T2" fmla="*/ 48 w 49"/>
                  <a:gd name="T3" fmla="*/ 10 h 14"/>
                  <a:gd name="T4" fmla="*/ 49 w 49"/>
                  <a:gd name="T5" fmla="*/ 13 h 14"/>
                  <a:gd name="T6" fmla="*/ 49 w 49"/>
                  <a:gd name="T7" fmla="*/ 7 h 14"/>
                  <a:gd name="T8" fmla="*/ 41 w 49"/>
                  <a:gd name="T9" fmla="*/ 0 h 14"/>
                  <a:gd name="T10" fmla="*/ 6 w 49"/>
                  <a:gd name="T11" fmla="*/ 0 h 14"/>
                  <a:gd name="T12" fmla="*/ 0 w 49"/>
                  <a:gd name="T13" fmla="*/ 0 h 14"/>
                  <a:gd name="T14" fmla="*/ 0 w 49"/>
                  <a:gd name="T15" fmla="*/ 14 h 14"/>
                  <a:gd name="T16" fmla="*/ 6 w 49"/>
                  <a:gd name="T17" fmla="*/ 14 h 14"/>
                  <a:gd name="T18" fmla="*/ 43 w 49"/>
                  <a:gd name="T19" fmla="*/ 14 h 14"/>
                  <a:gd name="T20" fmla="*/ 45 w 49"/>
                  <a:gd name="T21" fmla="*/ 14 h 14"/>
                  <a:gd name="T22" fmla="*/ 46 w 49"/>
                  <a:gd name="T23" fmla="*/ 10 h 14"/>
                  <a:gd name="T24" fmla="*/ 41 w 49"/>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4">
                    <a:moveTo>
                      <a:pt x="49" y="7"/>
                    </a:moveTo>
                    <a:lnTo>
                      <a:pt x="48" y="10"/>
                    </a:lnTo>
                    <a:lnTo>
                      <a:pt x="49" y="13"/>
                    </a:lnTo>
                    <a:lnTo>
                      <a:pt x="49" y="7"/>
                    </a:lnTo>
                    <a:close/>
                    <a:moveTo>
                      <a:pt x="41" y="0"/>
                    </a:moveTo>
                    <a:lnTo>
                      <a:pt x="6" y="0"/>
                    </a:lnTo>
                    <a:lnTo>
                      <a:pt x="0" y="0"/>
                    </a:lnTo>
                    <a:lnTo>
                      <a:pt x="0" y="14"/>
                    </a:lnTo>
                    <a:lnTo>
                      <a:pt x="6" y="14"/>
                    </a:lnTo>
                    <a:lnTo>
                      <a:pt x="43" y="14"/>
                    </a:lnTo>
                    <a:lnTo>
                      <a:pt x="45" y="14"/>
                    </a:lnTo>
                    <a:lnTo>
                      <a:pt x="46" y="10"/>
                    </a:lnTo>
                    <a:lnTo>
                      <a:pt x="41"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6" name="işliďe"/>
              <p:cNvSpPr/>
              <p:nvPr/>
            </p:nvSpPr>
            <p:spPr bwMode="auto">
              <a:xfrm>
                <a:off x="4842" y="1646"/>
                <a:ext cx="49" cy="14"/>
              </a:xfrm>
              <a:custGeom>
                <a:avLst/>
                <a:gdLst>
                  <a:gd name="T0" fmla="*/ 49 w 49"/>
                  <a:gd name="T1" fmla="*/ 0 h 14"/>
                  <a:gd name="T2" fmla="*/ 43 w 49"/>
                  <a:gd name="T3" fmla="*/ 0 h 14"/>
                  <a:gd name="T4" fmla="*/ 7 w 49"/>
                  <a:gd name="T5" fmla="*/ 0 h 14"/>
                  <a:gd name="T6" fmla="*/ 3 w 49"/>
                  <a:gd name="T7" fmla="*/ 8 h 14"/>
                  <a:gd name="T8" fmla="*/ 0 w 49"/>
                  <a:gd name="T9" fmla="*/ 2 h 14"/>
                  <a:gd name="T10" fmla="*/ 0 w 49"/>
                  <a:gd name="T11" fmla="*/ 14 h 14"/>
                  <a:gd name="T12" fmla="*/ 2 w 49"/>
                  <a:gd name="T13" fmla="*/ 14 h 14"/>
                  <a:gd name="T14" fmla="*/ 3 w 49"/>
                  <a:gd name="T15" fmla="*/ 12 h 14"/>
                  <a:gd name="T16" fmla="*/ 5 w 49"/>
                  <a:gd name="T17" fmla="*/ 14 h 14"/>
                  <a:gd name="T18" fmla="*/ 6 w 49"/>
                  <a:gd name="T19" fmla="*/ 14 h 14"/>
                  <a:gd name="T20" fmla="*/ 43 w 49"/>
                  <a:gd name="T21" fmla="*/ 14 h 14"/>
                  <a:gd name="T22" fmla="*/ 49 w 49"/>
                  <a:gd name="T23" fmla="*/ 14 h 14"/>
                  <a:gd name="T24" fmla="*/ 49 w 49"/>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4">
                    <a:moveTo>
                      <a:pt x="49" y="0"/>
                    </a:moveTo>
                    <a:lnTo>
                      <a:pt x="43" y="0"/>
                    </a:lnTo>
                    <a:lnTo>
                      <a:pt x="7" y="0"/>
                    </a:lnTo>
                    <a:lnTo>
                      <a:pt x="3" y="8"/>
                    </a:lnTo>
                    <a:lnTo>
                      <a:pt x="0" y="2"/>
                    </a:lnTo>
                    <a:lnTo>
                      <a:pt x="0" y="14"/>
                    </a:lnTo>
                    <a:lnTo>
                      <a:pt x="2" y="14"/>
                    </a:lnTo>
                    <a:lnTo>
                      <a:pt x="3" y="12"/>
                    </a:lnTo>
                    <a:lnTo>
                      <a:pt x="5" y="14"/>
                    </a:lnTo>
                    <a:lnTo>
                      <a:pt x="6" y="14"/>
                    </a:lnTo>
                    <a:lnTo>
                      <a:pt x="43" y="14"/>
                    </a:lnTo>
                    <a:lnTo>
                      <a:pt x="49" y="14"/>
                    </a:lnTo>
                    <a:lnTo>
                      <a:pt x="49"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7" name="işļíḑè"/>
              <p:cNvSpPr/>
              <p:nvPr/>
            </p:nvSpPr>
            <p:spPr bwMode="auto">
              <a:xfrm>
                <a:off x="4842" y="1523"/>
                <a:ext cx="49" cy="15"/>
              </a:xfrm>
              <a:custGeom>
                <a:avLst/>
                <a:gdLst>
                  <a:gd name="T0" fmla="*/ 49 w 49"/>
                  <a:gd name="T1" fmla="*/ 6 h 15"/>
                  <a:gd name="T2" fmla="*/ 48 w 49"/>
                  <a:gd name="T3" fmla="*/ 9 h 15"/>
                  <a:gd name="T4" fmla="*/ 49 w 49"/>
                  <a:gd name="T5" fmla="*/ 12 h 15"/>
                  <a:gd name="T6" fmla="*/ 49 w 49"/>
                  <a:gd name="T7" fmla="*/ 6 h 15"/>
                  <a:gd name="T8" fmla="*/ 42 w 49"/>
                  <a:gd name="T9" fmla="*/ 0 h 15"/>
                  <a:gd name="T10" fmla="*/ 6 w 49"/>
                  <a:gd name="T11" fmla="*/ 0 h 15"/>
                  <a:gd name="T12" fmla="*/ 0 w 49"/>
                  <a:gd name="T13" fmla="*/ 0 h 15"/>
                  <a:gd name="T14" fmla="*/ 0 w 49"/>
                  <a:gd name="T15" fmla="*/ 15 h 15"/>
                  <a:gd name="T16" fmla="*/ 6 w 49"/>
                  <a:gd name="T17" fmla="*/ 15 h 15"/>
                  <a:gd name="T18" fmla="*/ 43 w 49"/>
                  <a:gd name="T19" fmla="*/ 15 h 15"/>
                  <a:gd name="T20" fmla="*/ 43 w 49"/>
                  <a:gd name="T21" fmla="*/ 15 h 15"/>
                  <a:gd name="T22" fmla="*/ 47 w 49"/>
                  <a:gd name="T23" fmla="*/ 9 h 15"/>
                  <a:gd name="T24" fmla="*/ 42 w 49"/>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5">
                    <a:moveTo>
                      <a:pt x="49" y="6"/>
                    </a:moveTo>
                    <a:lnTo>
                      <a:pt x="48" y="9"/>
                    </a:lnTo>
                    <a:lnTo>
                      <a:pt x="49" y="12"/>
                    </a:lnTo>
                    <a:lnTo>
                      <a:pt x="49" y="6"/>
                    </a:lnTo>
                    <a:close/>
                    <a:moveTo>
                      <a:pt x="42" y="0"/>
                    </a:moveTo>
                    <a:lnTo>
                      <a:pt x="6" y="0"/>
                    </a:lnTo>
                    <a:lnTo>
                      <a:pt x="0" y="0"/>
                    </a:lnTo>
                    <a:lnTo>
                      <a:pt x="0" y="15"/>
                    </a:lnTo>
                    <a:lnTo>
                      <a:pt x="6" y="15"/>
                    </a:lnTo>
                    <a:lnTo>
                      <a:pt x="43" y="15"/>
                    </a:lnTo>
                    <a:lnTo>
                      <a:pt x="43" y="15"/>
                    </a:lnTo>
                    <a:lnTo>
                      <a:pt x="47" y="9"/>
                    </a:lnTo>
                    <a:lnTo>
                      <a:pt x="42"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8" name="íšļiḍè"/>
              <p:cNvSpPr/>
              <p:nvPr/>
            </p:nvSpPr>
            <p:spPr bwMode="auto">
              <a:xfrm>
                <a:off x="4842" y="1401"/>
                <a:ext cx="49" cy="13"/>
              </a:xfrm>
              <a:custGeom>
                <a:avLst/>
                <a:gdLst>
                  <a:gd name="T0" fmla="*/ 49 w 49"/>
                  <a:gd name="T1" fmla="*/ 0 h 13"/>
                  <a:gd name="T2" fmla="*/ 43 w 49"/>
                  <a:gd name="T3" fmla="*/ 0 h 13"/>
                  <a:gd name="T4" fmla="*/ 7 w 49"/>
                  <a:gd name="T5" fmla="*/ 0 h 13"/>
                  <a:gd name="T6" fmla="*/ 3 w 49"/>
                  <a:gd name="T7" fmla="*/ 8 h 13"/>
                  <a:gd name="T8" fmla="*/ 0 w 49"/>
                  <a:gd name="T9" fmla="*/ 1 h 13"/>
                  <a:gd name="T10" fmla="*/ 0 w 49"/>
                  <a:gd name="T11" fmla="*/ 13 h 13"/>
                  <a:gd name="T12" fmla="*/ 1 w 49"/>
                  <a:gd name="T13" fmla="*/ 13 h 13"/>
                  <a:gd name="T14" fmla="*/ 3 w 49"/>
                  <a:gd name="T15" fmla="*/ 9 h 13"/>
                  <a:gd name="T16" fmla="*/ 6 w 49"/>
                  <a:gd name="T17" fmla="*/ 13 h 13"/>
                  <a:gd name="T18" fmla="*/ 6 w 49"/>
                  <a:gd name="T19" fmla="*/ 13 h 13"/>
                  <a:gd name="T20" fmla="*/ 43 w 49"/>
                  <a:gd name="T21" fmla="*/ 13 h 13"/>
                  <a:gd name="T22" fmla="*/ 49 w 49"/>
                  <a:gd name="T23" fmla="*/ 13 h 13"/>
                  <a:gd name="T24" fmla="*/ 49 w 49"/>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3">
                    <a:moveTo>
                      <a:pt x="49" y="0"/>
                    </a:moveTo>
                    <a:lnTo>
                      <a:pt x="43" y="0"/>
                    </a:lnTo>
                    <a:lnTo>
                      <a:pt x="7" y="0"/>
                    </a:lnTo>
                    <a:lnTo>
                      <a:pt x="3" y="8"/>
                    </a:lnTo>
                    <a:lnTo>
                      <a:pt x="0" y="1"/>
                    </a:lnTo>
                    <a:lnTo>
                      <a:pt x="0" y="13"/>
                    </a:lnTo>
                    <a:lnTo>
                      <a:pt x="1" y="13"/>
                    </a:lnTo>
                    <a:lnTo>
                      <a:pt x="3" y="9"/>
                    </a:lnTo>
                    <a:lnTo>
                      <a:pt x="6" y="13"/>
                    </a:lnTo>
                    <a:lnTo>
                      <a:pt x="6" y="13"/>
                    </a:lnTo>
                    <a:lnTo>
                      <a:pt x="43" y="13"/>
                    </a:lnTo>
                    <a:lnTo>
                      <a:pt x="49" y="13"/>
                    </a:lnTo>
                    <a:lnTo>
                      <a:pt x="49"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9" name="ïṣľíde"/>
              <p:cNvSpPr/>
              <p:nvPr/>
            </p:nvSpPr>
            <p:spPr bwMode="auto">
              <a:xfrm>
                <a:off x="4842" y="1277"/>
                <a:ext cx="49" cy="15"/>
              </a:xfrm>
              <a:custGeom>
                <a:avLst/>
                <a:gdLst>
                  <a:gd name="T0" fmla="*/ 45 w 49"/>
                  <a:gd name="T1" fmla="*/ 0 h 15"/>
                  <a:gd name="T2" fmla="*/ 43 w 49"/>
                  <a:gd name="T3" fmla="*/ 0 h 15"/>
                  <a:gd name="T4" fmla="*/ 6 w 49"/>
                  <a:gd name="T5" fmla="*/ 0 h 15"/>
                  <a:gd name="T6" fmla="*/ 0 w 49"/>
                  <a:gd name="T7" fmla="*/ 0 h 15"/>
                  <a:gd name="T8" fmla="*/ 0 w 49"/>
                  <a:gd name="T9" fmla="*/ 15 h 15"/>
                  <a:gd name="T10" fmla="*/ 6 w 49"/>
                  <a:gd name="T11" fmla="*/ 15 h 15"/>
                  <a:gd name="T12" fmla="*/ 43 w 49"/>
                  <a:gd name="T13" fmla="*/ 15 h 15"/>
                  <a:gd name="T14" fmla="*/ 45 w 49"/>
                  <a:gd name="T15" fmla="*/ 15 h 15"/>
                  <a:gd name="T16" fmla="*/ 47 w 49"/>
                  <a:gd name="T17" fmla="*/ 8 h 15"/>
                  <a:gd name="T18" fmla="*/ 49 w 49"/>
                  <a:gd name="T19" fmla="*/ 13 h 15"/>
                  <a:gd name="T20" fmla="*/ 49 w 49"/>
                  <a:gd name="T21" fmla="*/ 2 h 15"/>
                  <a:gd name="T22" fmla="*/ 47 w 49"/>
                  <a:gd name="T23" fmla="*/ 7 h 15"/>
                  <a:gd name="T24" fmla="*/ 45 w 49"/>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15">
                    <a:moveTo>
                      <a:pt x="45" y="0"/>
                    </a:moveTo>
                    <a:lnTo>
                      <a:pt x="43" y="0"/>
                    </a:lnTo>
                    <a:lnTo>
                      <a:pt x="6" y="0"/>
                    </a:lnTo>
                    <a:lnTo>
                      <a:pt x="0" y="0"/>
                    </a:lnTo>
                    <a:lnTo>
                      <a:pt x="0" y="15"/>
                    </a:lnTo>
                    <a:lnTo>
                      <a:pt x="6" y="15"/>
                    </a:lnTo>
                    <a:lnTo>
                      <a:pt x="43" y="15"/>
                    </a:lnTo>
                    <a:lnTo>
                      <a:pt x="45" y="15"/>
                    </a:lnTo>
                    <a:lnTo>
                      <a:pt x="47" y="8"/>
                    </a:lnTo>
                    <a:lnTo>
                      <a:pt x="49" y="13"/>
                    </a:lnTo>
                    <a:lnTo>
                      <a:pt x="49" y="2"/>
                    </a:lnTo>
                    <a:lnTo>
                      <a:pt x="47" y="7"/>
                    </a:lnTo>
                    <a:lnTo>
                      <a:pt x="45"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0" name="iṥḷíḋê"/>
              <p:cNvSpPr/>
              <p:nvPr/>
            </p:nvSpPr>
            <p:spPr bwMode="auto">
              <a:xfrm>
                <a:off x="4842" y="1155"/>
                <a:ext cx="49" cy="15"/>
              </a:xfrm>
              <a:custGeom>
                <a:avLst/>
                <a:gdLst>
                  <a:gd name="T0" fmla="*/ 0 w 49"/>
                  <a:gd name="T1" fmla="*/ 5 h 15"/>
                  <a:gd name="T2" fmla="*/ 0 w 49"/>
                  <a:gd name="T3" fmla="*/ 11 h 15"/>
                  <a:gd name="T4" fmla="*/ 2 w 49"/>
                  <a:gd name="T5" fmla="*/ 8 h 15"/>
                  <a:gd name="T6" fmla="*/ 0 w 49"/>
                  <a:gd name="T7" fmla="*/ 5 h 15"/>
                  <a:gd name="T8" fmla="*/ 49 w 49"/>
                  <a:gd name="T9" fmla="*/ 0 h 15"/>
                  <a:gd name="T10" fmla="*/ 43 w 49"/>
                  <a:gd name="T11" fmla="*/ 0 h 15"/>
                  <a:gd name="T12" fmla="*/ 8 w 49"/>
                  <a:gd name="T13" fmla="*/ 0 h 15"/>
                  <a:gd name="T14" fmla="*/ 5 w 49"/>
                  <a:gd name="T15" fmla="*/ 8 h 15"/>
                  <a:gd name="T16" fmla="*/ 7 w 49"/>
                  <a:gd name="T17" fmla="*/ 15 h 15"/>
                  <a:gd name="T18" fmla="*/ 43 w 49"/>
                  <a:gd name="T19" fmla="*/ 15 h 15"/>
                  <a:gd name="T20" fmla="*/ 49 w 49"/>
                  <a:gd name="T21" fmla="*/ 15 h 15"/>
                  <a:gd name="T22" fmla="*/ 49 w 4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5">
                    <a:moveTo>
                      <a:pt x="0" y="5"/>
                    </a:moveTo>
                    <a:lnTo>
                      <a:pt x="0" y="11"/>
                    </a:lnTo>
                    <a:lnTo>
                      <a:pt x="2" y="8"/>
                    </a:lnTo>
                    <a:lnTo>
                      <a:pt x="0" y="5"/>
                    </a:lnTo>
                    <a:close/>
                    <a:moveTo>
                      <a:pt x="49" y="0"/>
                    </a:moveTo>
                    <a:lnTo>
                      <a:pt x="43" y="0"/>
                    </a:lnTo>
                    <a:lnTo>
                      <a:pt x="8" y="0"/>
                    </a:lnTo>
                    <a:lnTo>
                      <a:pt x="5" y="8"/>
                    </a:lnTo>
                    <a:lnTo>
                      <a:pt x="7" y="15"/>
                    </a:lnTo>
                    <a:lnTo>
                      <a:pt x="43" y="15"/>
                    </a:lnTo>
                    <a:lnTo>
                      <a:pt x="49" y="15"/>
                    </a:lnTo>
                    <a:lnTo>
                      <a:pt x="49"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1" name="íşḷîḓê"/>
              <p:cNvSpPr/>
              <p:nvPr/>
            </p:nvSpPr>
            <p:spPr bwMode="auto">
              <a:xfrm>
                <a:off x="4842" y="1155"/>
                <a:ext cx="49" cy="15"/>
              </a:xfrm>
              <a:custGeom>
                <a:avLst/>
                <a:gdLst>
                  <a:gd name="T0" fmla="*/ 0 w 49"/>
                  <a:gd name="T1" fmla="*/ 5 h 15"/>
                  <a:gd name="T2" fmla="*/ 0 w 49"/>
                  <a:gd name="T3" fmla="*/ 11 h 15"/>
                  <a:gd name="T4" fmla="*/ 2 w 49"/>
                  <a:gd name="T5" fmla="*/ 8 h 15"/>
                  <a:gd name="T6" fmla="*/ 0 w 49"/>
                  <a:gd name="T7" fmla="*/ 5 h 15"/>
                  <a:gd name="T8" fmla="*/ 49 w 49"/>
                  <a:gd name="T9" fmla="*/ 0 h 15"/>
                  <a:gd name="T10" fmla="*/ 43 w 49"/>
                  <a:gd name="T11" fmla="*/ 0 h 15"/>
                  <a:gd name="T12" fmla="*/ 8 w 49"/>
                  <a:gd name="T13" fmla="*/ 0 h 15"/>
                  <a:gd name="T14" fmla="*/ 5 w 49"/>
                  <a:gd name="T15" fmla="*/ 8 h 15"/>
                  <a:gd name="T16" fmla="*/ 7 w 49"/>
                  <a:gd name="T17" fmla="*/ 15 h 15"/>
                  <a:gd name="T18" fmla="*/ 43 w 49"/>
                  <a:gd name="T19" fmla="*/ 15 h 15"/>
                  <a:gd name="T20" fmla="*/ 49 w 49"/>
                  <a:gd name="T21" fmla="*/ 15 h 15"/>
                  <a:gd name="T22" fmla="*/ 49 w 4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5">
                    <a:moveTo>
                      <a:pt x="0" y="5"/>
                    </a:moveTo>
                    <a:lnTo>
                      <a:pt x="0" y="11"/>
                    </a:lnTo>
                    <a:lnTo>
                      <a:pt x="2" y="8"/>
                    </a:lnTo>
                    <a:lnTo>
                      <a:pt x="0" y="5"/>
                    </a:lnTo>
                    <a:moveTo>
                      <a:pt x="49" y="0"/>
                    </a:moveTo>
                    <a:lnTo>
                      <a:pt x="43" y="0"/>
                    </a:lnTo>
                    <a:lnTo>
                      <a:pt x="8" y="0"/>
                    </a:lnTo>
                    <a:lnTo>
                      <a:pt x="5" y="8"/>
                    </a:lnTo>
                    <a:lnTo>
                      <a:pt x="7" y="15"/>
                    </a:lnTo>
                    <a:lnTo>
                      <a:pt x="43" y="15"/>
                    </a:lnTo>
                    <a:lnTo>
                      <a:pt x="49" y="15"/>
                    </a:lnTo>
                    <a:lnTo>
                      <a:pt x="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2" name="íşlíḓê"/>
              <p:cNvSpPr/>
              <p:nvPr/>
            </p:nvSpPr>
            <p:spPr bwMode="auto">
              <a:xfrm>
                <a:off x="4841" y="3422"/>
                <a:ext cx="53" cy="111"/>
              </a:xfrm>
              <a:custGeom>
                <a:avLst/>
                <a:gdLst>
                  <a:gd name="T0" fmla="*/ 1 w 53"/>
                  <a:gd name="T1" fmla="*/ 0 h 111"/>
                  <a:gd name="T2" fmla="*/ 0 w 53"/>
                  <a:gd name="T3" fmla="*/ 2 h 111"/>
                  <a:gd name="T4" fmla="*/ 8 w 53"/>
                  <a:gd name="T5" fmla="*/ 20 h 111"/>
                  <a:gd name="T6" fmla="*/ 46 w 53"/>
                  <a:gd name="T7" fmla="*/ 109 h 111"/>
                  <a:gd name="T8" fmla="*/ 47 w 53"/>
                  <a:gd name="T9" fmla="*/ 111 h 111"/>
                  <a:gd name="T10" fmla="*/ 51 w 53"/>
                  <a:gd name="T11" fmla="*/ 111 h 111"/>
                  <a:gd name="T12" fmla="*/ 53 w 53"/>
                  <a:gd name="T13" fmla="*/ 107 h 111"/>
                  <a:gd name="T14" fmla="*/ 46 w 53"/>
                  <a:gd name="T15" fmla="*/ 87 h 111"/>
                  <a:gd name="T16" fmla="*/ 10 w 53"/>
                  <a:gd name="T17" fmla="*/ 5 h 111"/>
                  <a:gd name="T18" fmla="*/ 7 w 53"/>
                  <a:gd name="T19" fmla="*/ 5 h 111"/>
                  <a:gd name="T20" fmla="*/ 4 w 53"/>
                  <a:gd name="T21" fmla="*/ 8 h 111"/>
                  <a:gd name="T22" fmla="*/ 3 w 53"/>
                  <a:gd name="T23" fmla="*/ 5 h 111"/>
                  <a:gd name="T24" fmla="*/ 1 w 53"/>
                  <a:gd name="T25" fmla="*/ 5 h 111"/>
                  <a:gd name="T26" fmla="*/ 1 w 53"/>
                  <a:gd name="T27" fmla="*/ 1 h 111"/>
                  <a:gd name="T28" fmla="*/ 1 w 53"/>
                  <a:gd name="T2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111">
                    <a:moveTo>
                      <a:pt x="1" y="0"/>
                    </a:moveTo>
                    <a:lnTo>
                      <a:pt x="0" y="2"/>
                    </a:lnTo>
                    <a:lnTo>
                      <a:pt x="8" y="20"/>
                    </a:lnTo>
                    <a:lnTo>
                      <a:pt x="46" y="109"/>
                    </a:lnTo>
                    <a:lnTo>
                      <a:pt x="47" y="111"/>
                    </a:lnTo>
                    <a:lnTo>
                      <a:pt x="51" y="111"/>
                    </a:lnTo>
                    <a:lnTo>
                      <a:pt x="53" y="107"/>
                    </a:lnTo>
                    <a:lnTo>
                      <a:pt x="46" y="87"/>
                    </a:lnTo>
                    <a:lnTo>
                      <a:pt x="10" y="5"/>
                    </a:lnTo>
                    <a:lnTo>
                      <a:pt x="7" y="5"/>
                    </a:lnTo>
                    <a:lnTo>
                      <a:pt x="4" y="8"/>
                    </a:lnTo>
                    <a:lnTo>
                      <a:pt x="3" y="5"/>
                    </a:lnTo>
                    <a:lnTo>
                      <a:pt x="1" y="5"/>
                    </a:lnTo>
                    <a:lnTo>
                      <a:pt x="1" y="1"/>
                    </a:lnTo>
                    <a:lnTo>
                      <a:pt x="1"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3" name="îṣḷïdê"/>
              <p:cNvSpPr/>
              <p:nvPr/>
            </p:nvSpPr>
            <p:spPr bwMode="auto">
              <a:xfrm>
                <a:off x="4841" y="3422"/>
                <a:ext cx="53" cy="111"/>
              </a:xfrm>
              <a:custGeom>
                <a:avLst/>
                <a:gdLst>
                  <a:gd name="T0" fmla="*/ 1 w 53"/>
                  <a:gd name="T1" fmla="*/ 0 h 111"/>
                  <a:gd name="T2" fmla="*/ 0 w 53"/>
                  <a:gd name="T3" fmla="*/ 2 h 111"/>
                  <a:gd name="T4" fmla="*/ 8 w 53"/>
                  <a:gd name="T5" fmla="*/ 20 h 111"/>
                  <a:gd name="T6" fmla="*/ 46 w 53"/>
                  <a:gd name="T7" fmla="*/ 109 h 111"/>
                  <a:gd name="T8" fmla="*/ 47 w 53"/>
                  <a:gd name="T9" fmla="*/ 111 h 111"/>
                  <a:gd name="T10" fmla="*/ 51 w 53"/>
                  <a:gd name="T11" fmla="*/ 111 h 111"/>
                  <a:gd name="T12" fmla="*/ 53 w 53"/>
                  <a:gd name="T13" fmla="*/ 107 h 111"/>
                  <a:gd name="T14" fmla="*/ 46 w 53"/>
                  <a:gd name="T15" fmla="*/ 87 h 111"/>
                  <a:gd name="T16" fmla="*/ 10 w 53"/>
                  <a:gd name="T17" fmla="*/ 5 h 111"/>
                  <a:gd name="T18" fmla="*/ 7 w 53"/>
                  <a:gd name="T19" fmla="*/ 5 h 111"/>
                  <a:gd name="T20" fmla="*/ 4 w 53"/>
                  <a:gd name="T21" fmla="*/ 8 h 111"/>
                  <a:gd name="T22" fmla="*/ 3 w 53"/>
                  <a:gd name="T23" fmla="*/ 5 h 111"/>
                  <a:gd name="T24" fmla="*/ 1 w 53"/>
                  <a:gd name="T25" fmla="*/ 5 h 111"/>
                  <a:gd name="T26" fmla="*/ 1 w 53"/>
                  <a:gd name="T27" fmla="*/ 1 h 111"/>
                  <a:gd name="T28" fmla="*/ 1 w 53"/>
                  <a:gd name="T2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111">
                    <a:moveTo>
                      <a:pt x="1" y="0"/>
                    </a:moveTo>
                    <a:lnTo>
                      <a:pt x="0" y="2"/>
                    </a:lnTo>
                    <a:lnTo>
                      <a:pt x="8" y="20"/>
                    </a:lnTo>
                    <a:lnTo>
                      <a:pt x="46" y="109"/>
                    </a:lnTo>
                    <a:lnTo>
                      <a:pt x="47" y="111"/>
                    </a:lnTo>
                    <a:lnTo>
                      <a:pt x="51" y="111"/>
                    </a:lnTo>
                    <a:lnTo>
                      <a:pt x="53" y="107"/>
                    </a:lnTo>
                    <a:lnTo>
                      <a:pt x="46" y="87"/>
                    </a:lnTo>
                    <a:lnTo>
                      <a:pt x="10" y="5"/>
                    </a:lnTo>
                    <a:lnTo>
                      <a:pt x="7" y="5"/>
                    </a:lnTo>
                    <a:lnTo>
                      <a:pt x="4" y="8"/>
                    </a:lnTo>
                    <a:lnTo>
                      <a:pt x="3" y="5"/>
                    </a:lnTo>
                    <a:lnTo>
                      <a:pt x="1" y="5"/>
                    </a:lnTo>
                    <a:lnTo>
                      <a:pt x="1" y="1"/>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4" name="îş1îďè"/>
              <p:cNvSpPr/>
              <p:nvPr/>
            </p:nvSpPr>
            <p:spPr bwMode="auto">
              <a:xfrm>
                <a:off x="4841" y="2025"/>
                <a:ext cx="53" cy="119"/>
              </a:xfrm>
              <a:custGeom>
                <a:avLst/>
                <a:gdLst>
                  <a:gd name="T0" fmla="*/ 48 w 53"/>
                  <a:gd name="T1" fmla="*/ 0 h 119"/>
                  <a:gd name="T2" fmla="*/ 47 w 53"/>
                  <a:gd name="T3" fmla="*/ 4 h 119"/>
                  <a:gd name="T4" fmla="*/ 44 w 53"/>
                  <a:gd name="T5" fmla="*/ 7 h 119"/>
                  <a:gd name="T6" fmla="*/ 7 w 53"/>
                  <a:gd name="T7" fmla="*/ 96 h 119"/>
                  <a:gd name="T8" fmla="*/ 0 w 53"/>
                  <a:gd name="T9" fmla="*/ 114 h 119"/>
                  <a:gd name="T10" fmla="*/ 1 w 53"/>
                  <a:gd name="T11" fmla="*/ 117 h 119"/>
                  <a:gd name="T12" fmla="*/ 2 w 53"/>
                  <a:gd name="T13" fmla="*/ 119 h 119"/>
                  <a:gd name="T14" fmla="*/ 4 w 53"/>
                  <a:gd name="T15" fmla="*/ 114 h 119"/>
                  <a:gd name="T16" fmla="*/ 7 w 53"/>
                  <a:gd name="T17" fmla="*/ 119 h 119"/>
                  <a:gd name="T18" fmla="*/ 9 w 53"/>
                  <a:gd name="T19" fmla="*/ 111 h 119"/>
                  <a:gd name="T20" fmla="*/ 44 w 53"/>
                  <a:gd name="T21" fmla="*/ 29 h 119"/>
                  <a:gd name="T22" fmla="*/ 53 w 53"/>
                  <a:gd name="T23" fmla="*/ 9 h 119"/>
                  <a:gd name="T24" fmla="*/ 50 w 53"/>
                  <a:gd name="T25" fmla="*/ 4 h 119"/>
                  <a:gd name="T26" fmla="*/ 48 w 53"/>
                  <a:gd name="T2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19">
                    <a:moveTo>
                      <a:pt x="48" y="0"/>
                    </a:moveTo>
                    <a:lnTo>
                      <a:pt x="47" y="4"/>
                    </a:lnTo>
                    <a:lnTo>
                      <a:pt x="44" y="7"/>
                    </a:lnTo>
                    <a:lnTo>
                      <a:pt x="7" y="96"/>
                    </a:lnTo>
                    <a:lnTo>
                      <a:pt x="0" y="114"/>
                    </a:lnTo>
                    <a:lnTo>
                      <a:pt x="1" y="117"/>
                    </a:lnTo>
                    <a:lnTo>
                      <a:pt x="2" y="119"/>
                    </a:lnTo>
                    <a:lnTo>
                      <a:pt x="4" y="114"/>
                    </a:lnTo>
                    <a:lnTo>
                      <a:pt x="7" y="119"/>
                    </a:lnTo>
                    <a:lnTo>
                      <a:pt x="9" y="111"/>
                    </a:lnTo>
                    <a:lnTo>
                      <a:pt x="44" y="29"/>
                    </a:lnTo>
                    <a:lnTo>
                      <a:pt x="53" y="9"/>
                    </a:lnTo>
                    <a:lnTo>
                      <a:pt x="50" y="4"/>
                    </a:lnTo>
                    <a:lnTo>
                      <a:pt x="48"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5" name="ïŝḻiďè"/>
              <p:cNvSpPr/>
              <p:nvPr/>
            </p:nvSpPr>
            <p:spPr bwMode="auto">
              <a:xfrm>
                <a:off x="4841" y="1899"/>
                <a:ext cx="53" cy="122"/>
              </a:xfrm>
              <a:custGeom>
                <a:avLst/>
                <a:gdLst>
                  <a:gd name="T0" fmla="*/ 6 w 53"/>
                  <a:gd name="T1" fmla="*/ 0 h 122"/>
                  <a:gd name="T2" fmla="*/ 4 w 53"/>
                  <a:gd name="T3" fmla="*/ 2 h 122"/>
                  <a:gd name="T4" fmla="*/ 3 w 53"/>
                  <a:gd name="T5" fmla="*/ 0 h 122"/>
                  <a:gd name="T6" fmla="*/ 1 w 53"/>
                  <a:gd name="T7" fmla="*/ 5 h 122"/>
                  <a:gd name="T8" fmla="*/ 0 w 53"/>
                  <a:gd name="T9" fmla="*/ 9 h 122"/>
                  <a:gd name="T10" fmla="*/ 7 w 53"/>
                  <a:gd name="T11" fmla="*/ 26 h 122"/>
                  <a:gd name="T12" fmla="*/ 44 w 53"/>
                  <a:gd name="T13" fmla="*/ 114 h 122"/>
                  <a:gd name="T14" fmla="*/ 46 w 53"/>
                  <a:gd name="T15" fmla="*/ 115 h 122"/>
                  <a:gd name="T16" fmla="*/ 48 w 53"/>
                  <a:gd name="T17" fmla="*/ 122 h 122"/>
                  <a:gd name="T18" fmla="*/ 50 w 53"/>
                  <a:gd name="T19" fmla="*/ 117 h 122"/>
                  <a:gd name="T20" fmla="*/ 53 w 53"/>
                  <a:gd name="T21" fmla="*/ 112 h 122"/>
                  <a:gd name="T22" fmla="*/ 44 w 53"/>
                  <a:gd name="T23" fmla="*/ 93 h 122"/>
                  <a:gd name="T24" fmla="*/ 8 w 53"/>
                  <a:gd name="T25" fmla="*/ 6 h 122"/>
                  <a:gd name="T26" fmla="*/ 6 w 53"/>
                  <a:gd name="T2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22">
                    <a:moveTo>
                      <a:pt x="6" y="0"/>
                    </a:moveTo>
                    <a:lnTo>
                      <a:pt x="4" y="2"/>
                    </a:lnTo>
                    <a:lnTo>
                      <a:pt x="3" y="0"/>
                    </a:lnTo>
                    <a:lnTo>
                      <a:pt x="1" y="5"/>
                    </a:lnTo>
                    <a:lnTo>
                      <a:pt x="0" y="9"/>
                    </a:lnTo>
                    <a:lnTo>
                      <a:pt x="7" y="26"/>
                    </a:lnTo>
                    <a:lnTo>
                      <a:pt x="44" y="114"/>
                    </a:lnTo>
                    <a:lnTo>
                      <a:pt x="46" y="115"/>
                    </a:lnTo>
                    <a:lnTo>
                      <a:pt x="48" y="122"/>
                    </a:lnTo>
                    <a:lnTo>
                      <a:pt x="50" y="117"/>
                    </a:lnTo>
                    <a:lnTo>
                      <a:pt x="53" y="112"/>
                    </a:lnTo>
                    <a:lnTo>
                      <a:pt x="44" y="93"/>
                    </a:lnTo>
                    <a:lnTo>
                      <a:pt x="8" y="6"/>
                    </a:lnTo>
                    <a:lnTo>
                      <a:pt x="6"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6" name="íŝḷîdé"/>
              <p:cNvSpPr/>
              <p:nvPr/>
            </p:nvSpPr>
            <p:spPr bwMode="auto">
              <a:xfrm>
                <a:off x="4841" y="2139"/>
                <a:ext cx="53" cy="123"/>
              </a:xfrm>
              <a:custGeom>
                <a:avLst/>
                <a:gdLst>
                  <a:gd name="T0" fmla="*/ 4 w 53"/>
                  <a:gd name="T1" fmla="*/ 0 h 123"/>
                  <a:gd name="T2" fmla="*/ 2 w 53"/>
                  <a:gd name="T3" fmla="*/ 5 h 123"/>
                  <a:gd name="T4" fmla="*/ 1 w 53"/>
                  <a:gd name="T5" fmla="*/ 6 h 123"/>
                  <a:gd name="T6" fmla="*/ 0 w 53"/>
                  <a:gd name="T7" fmla="*/ 10 h 123"/>
                  <a:gd name="T8" fmla="*/ 8 w 53"/>
                  <a:gd name="T9" fmla="*/ 27 h 123"/>
                  <a:gd name="T10" fmla="*/ 44 w 53"/>
                  <a:gd name="T11" fmla="*/ 116 h 123"/>
                  <a:gd name="T12" fmla="*/ 47 w 53"/>
                  <a:gd name="T13" fmla="*/ 121 h 123"/>
                  <a:gd name="T14" fmla="*/ 48 w 53"/>
                  <a:gd name="T15" fmla="*/ 123 h 123"/>
                  <a:gd name="T16" fmla="*/ 49 w 53"/>
                  <a:gd name="T17" fmla="*/ 121 h 123"/>
                  <a:gd name="T18" fmla="*/ 53 w 53"/>
                  <a:gd name="T19" fmla="*/ 114 h 123"/>
                  <a:gd name="T20" fmla="*/ 44 w 53"/>
                  <a:gd name="T21" fmla="*/ 95 h 123"/>
                  <a:gd name="T22" fmla="*/ 10 w 53"/>
                  <a:gd name="T23" fmla="*/ 12 h 123"/>
                  <a:gd name="T24" fmla="*/ 7 w 53"/>
                  <a:gd name="T25" fmla="*/ 5 h 123"/>
                  <a:gd name="T26" fmla="*/ 4 w 53"/>
                  <a:gd name="T2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23">
                    <a:moveTo>
                      <a:pt x="4" y="0"/>
                    </a:moveTo>
                    <a:lnTo>
                      <a:pt x="2" y="5"/>
                    </a:lnTo>
                    <a:lnTo>
                      <a:pt x="1" y="6"/>
                    </a:lnTo>
                    <a:lnTo>
                      <a:pt x="0" y="10"/>
                    </a:lnTo>
                    <a:lnTo>
                      <a:pt x="8" y="27"/>
                    </a:lnTo>
                    <a:lnTo>
                      <a:pt x="44" y="116"/>
                    </a:lnTo>
                    <a:lnTo>
                      <a:pt x="47" y="121"/>
                    </a:lnTo>
                    <a:lnTo>
                      <a:pt x="48" y="123"/>
                    </a:lnTo>
                    <a:lnTo>
                      <a:pt x="49" y="121"/>
                    </a:lnTo>
                    <a:lnTo>
                      <a:pt x="53" y="114"/>
                    </a:lnTo>
                    <a:lnTo>
                      <a:pt x="44" y="95"/>
                    </a:lnTo>
                    <a:lnTo>
                      <a:pt x="10" y="12"/>
                    </a:lnTo>
                    <a:lnTo>
                      <a:pt x="7" y="5"/>
                    </a:lnTo>
                    <a:lnTo>
                      <a:pt x="4"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7" name="îŝlîḓè"/>
              <p:cNvSpPr/>
              <p:nvPr/>
            </p:nvSpPr>
            <p:spPr bwMode="auto">
              <a:xfrm>
                <a:off x="4842" y="2385"/>
                <a:ext cx="49" cy="15"/>
              </a:xfrm>
              <a:custGeom>
                <a:avLst/>
                <a:gdLst>
                  <a:gd name="T0" fmla="*/ 49 w 49"/>
                  <a:gd name="T1" fmla="*/ 0 h 15"/>
                  <a:gd name="T2" fmla="*/ 48 w 49"/>
                  <a:gd name="T3" fmla="*/ 0 h 15"/>
                  <a:gd name="T4" fmla="*/ 47 w 49"/>
                  <a:gd name="T5" fmla="*/ 4 h 15"/>
                  <a:gd name="T6" fmla="*/ 46 w 49"/>
                  <a:gd name="T7" fmla="*/ 0 h 15"/>
                  <a:gd name="T8" fmla="*/ 43 w 49"/>
                  <a:gd name="T9" fmla="*/ 0 h 15"/>
                  <a:gd name="T10" fmla="*/ 7 w 49"/>
                  <a:gd name="T11" fmla="*/ 0 h 15"/>
                  <a:gd name="T12" fmla="*/ 0 w 49"/>
                  <a:gd name="T13" fmla="*/ 0 h 15"/>
                  <a:gd name="T14" fmla="*/ 0 w 49"/>
                  <a:gd name="T15" fmla="*/ 15 h 15"/>
                  <a:gd name="T16" fmla="*/ 7 w 49"/>
                  <a:gd name="T17" fmla="*/ 15 h 15"/>
                  <a:gd name="T18" fmla="*/ 43 w 49"/>
                  <a:gd name="T19" fmla="*/ 15 h 15"/>
                  <a:gd name="T20" fmla="*/ 49 w 49"/>
                  <a:gd name="T21" fmla="*/ 15 h 15"/>
                  <a:gd name="T22" fmla="*/ 49 w 4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5">
                    <a:moveTo>
                      <a:pt x="49" y="0"/>
                    </a:moveTo>
                    <a:lnTo>
                      <a:pt x="48" y="0"/>
                    </a:lnTo>
                    <a:lnTo>
                      <a:pt x="47" y="4"/>
                    </a:lnTo>
                    <a:lnTo>
                      <a:pt x="46" y="0"/>
                    </a:lnTo>
                    <a:lnTo>
                      <a:pt x="43" y="0"/>
                    </a:lnTo>
                    <a:lnTo>
                      <a:pt x="7" y="0"/>
                    </a:lnTo>
                    <a:lnTo>
                      <a:pt x="0" y="0"/>
                    </a:lnTo>
                    <a:lnTo>
                      <a:pt x="0" y="15"/>
                    </a:lnTo>
                    <a:lnTo>
                      <a:pt x="7" y="15"/>
                    </a:lnTo>
                    <a:lnTo>
                      <a:pt x="43" y="15"/>
                    </a:lnTo>
                    <a:lnTo>
                      <a:pt x="49" y="15"/>
                    </a:lnTo>
                    <a:lnTo>
                      <a:pt x="49"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8" name="íṥḻíḓè"/>
              <p:cNvSpPr/>
              <p:nvPr/>
            </p:nvSpPr>
            <p:spPr bwMode="auto">
              <a:xfrm>
                <a:off x="4841" y="2265"/>
                <a:ext cx="53" cy="124"/>
              </a:xfrm>
              <a:custGeom>
                <a:avLst/>
                <a:gdLst>
                  <a:gd name="T0" fmla="*/ 4 w 53"/>
                  <a:gd name="T1" fmla="*/ 0 h 124"/>
                  <a:gd name="T2" fmla="*/ 2 w 53"/>
                  <a:gd name="T3" fmla="*/ 5 h 124"/>
                  <a:gd name="T4" fmla="*/ 1 w 53"/>
                  <a:gd name="T5" fmla="*/ 6 h 124"/>
                  <a:gd name="T6" fmla="*/ 0 w 53"/>
                  <a:gd name="T7" fmla="*/ 9 h 124"/>
                  <a:gd name="T8" fmla="*/ 8 w 53"/>
                  <a:gd name="T9" fmla="*/ 28 h 124"/>
                  <a:gd name="T10" fmla="*/ 44 w 53"/>
                  <a:gd name="T11" fmla="*/ 116 h 124"/>
                  <a:gd name="T12" fmla="*/ 47 w 53"/>
                  <a:gd name="T13" fmla="*/ 120 h 124"/>
                  <a:gd name="T14" fmla="*/ 48 w 53"/>
                  <a:gd name="T15" fmla="*/ 124 h 124"/>
                  <a:gd name="T16" fmla="*/ 49 w 53"/>
                  <a:gd name="T17" fmla="*/ 120 h 124"/>
                  <a:gd name="T18" fmla="*/ 53 w 53"/>
                  <a:gd name="T19" fmla="*/ 114 h 124"/>
                  <a:gd name="T20" fmla="*/ 44 w 53"/>
                  <a:gd name="T21" fmla="*/ 95 h 124"/>
                  <a:gd name="T22" fmla="*/ 10 w 53"/>
                  <a:gd name="T23" fmla="*/ 13 h 124"/>
                  <a:gd name="T24" fmla="*/ 7 w 53"/>
                  <a:gd name="T25" fmla="*/ 5 h 124"/>
                  <a:gd name="T26" fmla="*/ 4 w 53"/>
                  <a:gd name="T2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24">
                    <a:moveTo>
                      <a:pt x="4" y="0"/>
                    </a:moveTo>
                    <a:lnTo>
                      <a:pt x="2" y="5"/>
                    </a:lnTo>
                    <a:lnTo>
                      <a:pt x="1" y="6"/>
                    </a:lnTo>
                    <a:lnTo>
                      <a:pt x="0" y="9"/>
                    </a:lnTo>
                    <a:lnTo>
                      <a:pt x="8" y="28"/>
                    </a:lnTo>
                    <a:lnTo>
                      <a:pt x="44" y="116"/>
                    </a:lnTo>
                    <a:lnTo>
                      <a:pt x="47" y="120"/>
                    </a:lnTo>
                    <a:lnTo>
                      <a:pt x="48" y="124"/>
                    </a:lnTo>
                    <a:lnTo>
                      <a:pt x="49" y="120"/>
                    </a:lnTo>
                    <a:lnTo>
                      <a:pt x="53" y="114"/>
                    </a:lnTo>
                    <a:lnTo>
                      <a:pt x="44" y="95"/>
                    </a:lnTo>
                    <a:lnTo>
                      <a:pt x="10" y="13"/>
                    </a:lnTo>
                    <a:lnTo>
                      <a:pt x="7" y="5"/>
                    </a:lnTo>
                    <a:lnTo>
                      <a:pt x="4"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9" name="íśļiḑè"/>
              <p:cNvSpPr/>
              <p:nvPr/>
            </p:nvSpPr>
            <p:spPr bwMode="auto">
              <a:xfrm>
                <a:off x="4842" y="2518"/>
                <a:ext cx="49" cy="14"/>
              </a:xfrm>
              <a:custGeom>
                <a:avLst/>
                <a:gdLst>
                  <a:gd name="T0" fmla="*/ 49 w 49"/>
                  <a:gd name="T1" fmla="*/ 0 h 14"/>
                  <a:gd name="T2" fmla="*/ 48 w 49"/>
                  <a:gd name="T3" fmla="*/ 0 h 14"/>
                  <a:gd name="T4" fmla="*/ 47 w 49"/>
                  <a:gd name="T5" fmla="*/ 3 h 14"/>
                  <a:gd name="T6" fmla="*/ 46 w 49"/>
                  <a:gd name="T7" fmla="*/ 0 h 14"/>
                  <a:gd name="T8" fmla="*/ 43 w 49"/>
                  <a:gd name="T9" fmla="*/ 0 h 14"/>
                  <a:gd name="T10" fmla="*/ 7 w 49"/>
                  <a:gd name="T11" fmla="*/ 0 h 14"/>
                  <a:gd name="T12" fmla="*/ 0 w 49"/>
                  <a:gd name="T13" fmla="*/ 0 h 14"/>
                  <a:gd name="T14" fmla="*/ 0 w 49"/>
                  <a:gd name="T15" fmla="*/ 14 h 14"/>
                  <a:gd name="T16" fmla="*/ 7 w 49"/>
                  <a:gd name="T17" fmla="*/ 14 h 14"/>
                  <a:gd name="T18" fmla="*/ 43 w 49"/>
                  <a:gd name="T19" fmla="*/ 14 h 14"/>
                  <a:gd name="T20" fmla="*/ 49 w 49"/>
                  <a:gd name="T21" fmla="*/ 14 h 14"/>
                  <a:gd name="T22" fmla="*/ 49 w 49"/>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4">
                    <a:moveTo>
                      <a:pt x="49" y="0"/>
                    </a:moveTo>
                    <a:lnTo>
                      <a:pt x="48" y="0"/>
                    </a:lnTo>
                    <a:lnTo>
                      <a:pt x="47" y="3"/>
                    </a:lnTo>
                    <a:lnTo>
                      <a:pt x="46" y="0"/>
                    </a:lnTo>
                    <a:lnTo>
                      <a:pt x="43" y="0"/>
                    </a:lnTo>
                    <a:lnTo>
                      <a:pt x="7" y="0"/>
                    </a:lnTo>
                    <a:lnTo>
                      <a:pt x="0" y="0"/>
                    </a:lnTo>
                    <a:lnTo>
                      <a:pt x="0" y="14"/>
                    </a:lnTo>
                    <a:lnTo>
                      <a:pt x="7" y="14"/>
                    </a:lnTo>
                    <a:lnTo>
                      <a:pt x="43" y="14"/>
                    </a:lnTo>
                    <a:lnTo>
                      <a:pt x="49" y="14"/>
                    </a:lnTo>
                    <a:lnTo>
                      <a:pt x="49"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0" name="ïṧ1íďê"/>
              <p:cNvSpPr/>
              <p:nvPr/>
            </p:nvSpPr>
            <p:spPr bwMode="auto">
              <a:xfrm>
                <a:off x="4841" y="2398"/>
                <a:ext cx="53" cy="123"/>
              </a:xfrm>
              <a:custGeom>
                <a:avLst/>
                <a:gdLst>
                  <a:gd name="T0" fmla="*/ 4 w 53"/>
                  <a:gd name="T1" fmla="*/ 0 h 123"/>
                  <a:gd name="T2" fmla="*/ 2 w 53"/>
                  <a:gd name="T3" fmla="*/ 4 h 123"/>
                  <a:gd name="T4" fmla="*/ 1 w 53"/>
                  <a:gd name="T5" fmla="*/ 5 h 123"/>
                  <a:gd name="T6" fmla="*/ 0 w 53"/>
                  <a:gd name="T7" fmla="*/ 8 h 123"/>
                  <a:gd name="T8" fmla="*/ 8 w 53"/>
                  <a:gd name="T9" fmla="*/ 27 h 123"/>
                  <a:gd name="T10" fmla="*/ 44 w 53"/>
                  <a:gd name="T11" fmla="*/ 115 h 123"/>
                  <a:gd name="T12" fmla="*/ 47 w 53"/>
                  <a:gd name="T13" fmla="*/ 120 h 123"/>
                  <a:gd name="T14" fmla="*/ 48 w 53"/>
                  <a:gd name="T15" fmla="*/ 123 h 123"/>
                  <a:gd name="T16" fmla="*/ 49 w 53"/>
                  <a:gd name="T17" fmla="*/ 120 h 123"/>
                  <a:gd name="T18" fmla="*/ 53 w 53"/>
                  <a:gd name="T19" fmla="*/ 113 h 123"/>
                  <a:gd name="T20" fmla="*/ 44 w 53"/>
                  <a:gd name="T21" fmla="*/ 94 h 123"/>
                  <a:gd name="T22" fmla="*/ 10 w 53"/>
                  <a:gd name="T23" fmla="*/ 12 h 123"/>
                  <a:gd name="T24" fmla="*/ 7 w 53"/>
                  <a:gd name="T25" fmla="*/ 4 h 123"/>
                  <a:gd name="T26" fmla="*/ 4 w 53"/>
                  <a:gd name="T2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23">
                    <a:moveTo>
                      <a:pt x="4" y="0"/>
                    </a:moveTo>
                    <a:lnTo>
                      <a:pt x="2" y="4"/>
                    </a:lnTo>
                    <a:lnTo>
                      <a:pt x="1" y="5"/>
                    </a:lnTo>
                    <a:lnTo>
                      <a:pt x="0" y="8"/>
                    </a:lnTo>
                    <a:lnTo>
                      <a:pt x="8" y="27"/>
                    </a:lnTo>
                    <a:lnTo>
                      <a:pt x="44" y="115"/>
                    </a:lnTo>
                    <a:lnTo>
                      <a:pt x="47" y="120"/>
                    </a:lnTo>
                    <a:lnTo>
                      <a:pt x="48" y="123"/>
                    </a:lnTo>
                    <a:lnTo>
                      <a:pt x="49" y="120"/>
                    </a:lnTo>
                    <a:lnTo>
                      <a:pt x="53" y="113"/>
                    </a:lnTo>
                    <a:lnTo>
                      <a:pt x="44" y="94"/>
                    </a:lnTo>
                    <a:lnTo>
                      <a:pt x="10" y="12"/>
                    </a:lnTo>
                    <a:lnTo>
                      <a:pt x="7" y="4"/>
                    </a:lnTo>
                    <a:lnTo>
                      <a:pt x="4"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1" name="ïṡ1ïďe"/>
              <p:cNvSpPr/>
              <p:nvPr/>
            </p:nvSpPr>
            <p:spPr bwMode="auto">
              <a:xfrm>
                <a:off x="4842" y="2650"/>
                <a:ext cx="49" cy="13"/>
              </a:xfrm>
              <a:custGeom>
                <a:avLst/>
                <a:gdLst>
                  <a:gd name="T0" fmla="*/ 49 w 49"/>
                  <a:gd name="T1" fmla="*/ 0 h 13"/>
                  <a:gd name="T2" fmla="*/ 48 w 49"/>
                  <a:gd name="T3" fmla="*/ 0 h 13"/>
                  <a:gd name="T4" fmla="*/ 47 w 49"/>
                  <a:gd name="T5" fmla="*/ 2 h 13"/>
                  <a:gd name="T6" fmla="*/ 46 w 49"/>
                  <a:gd name="T7" fmla="*/ 0 h 13"/>
                  <a:gd name="T8" fmla="*/ 43 w 49"/>
                  <a:gd name="T9" fmla="*/ 0 h 13"/>
                  <a:gd name="T10" fmla="*/ 7 w 49"/>
                  <a:gd name="T11" fmla="*/ 0 h 13"/>
                  <a:gd name="T12" fmla="*/ 0 w 49"/>
                  <a:gd name="T13" fmla="*/ 0 h 13"/>
                  <a:gd name="T14" fmla="*/ 0 w 49"/>
                  <a:gd name="T15" fmla="*/ 13 h 13"/>
                  <a:gd name="T16" fmla="*/ 7 w 49"/>
                  <a:gd name="T17" fmla="*/ 13 h 13"/>
                  <a:gd name="T18" fmla="*/ 43 w 49"/>
                  <a:gd name="T19" fmla="*/ 13 h 13"/>
                  <a:gd name="T20" fmla="*/ 49 w 49"/>
                  <a:gd name="T21" fmla="*/ 13 h 13"/>
                  <a:gd name="T22" fmla="*/ 49 w 49"/>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3">
                    <a:moveTo>
                      <a:pt x="49" y="0"/>
                    </a:moveTo>
                    <a:lnTo>
                      <a:pt x="48" y="0"/>
                    </a:lnTo>
                    <a:lnTo>
                      <a:pt x="47" y="2"/>
                    </a:lnTo>
                    <a:lnTo>
                      <a:pt x="46" y="0"/>
                    </a:lnTo>
                    <a:lnTo>
                      <a:pt x="43" y="0"/>
                    </a:lnTo>
                    <a:lnTo>
                      <a:pt x="7" y="0"/>
                    </a:lnTo>
                    <a:lnTo>
                      <a:pt x="0" y="0"/>
                    </a:lnTo>
                    <a:lnTo>
                      <a:pt x="0" y="13"/>
                    </a:lnTo>
                    <a:lnTo>
                      <a:pt x="7" y="13"/>
                    </a:lnTo>
                    <a:lnTo>
                      <a:pt x="43" y="13"/>
                    </a:lnTo>
                    <a:lnTo>
                      <a:pt x="49" y="13"/>
                    </a:lnTo>
                    <a:lnTo>
                      <a:pt x="49"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2" name="íšļiḋè"/>
              <p:cNvSpPr/>
              <p:nvPr/>
            </p:nvSpPr>
            <p:spPr bwMode="auto">
              <a:xfrm>
                <a:off x="4841" y="2529"/>
                <a:ext cx="53" cy="123"/>
              </a:xfrm>
              <a:custGeom>
                <a:avLst/>
                <a:gdLst>
                  <a:gd name="T0" fmla="*/ 4 w 53"/>
                  <a:gd name="T1" fmla="*/ 0 h 123"/>
                  <a:gd name="T2" fmla="*/ 2 w 53"/>
                  <a:gd name="T3" fmla="*/ 4 h 123"/>
                  <a:gd name="T4" fmla="*/ 1 w 53"/>
                  <a:gd name="T5" fmla="*/ 6 h 123"/>
                  <a:gd name="T6" fmla="*/ 0 w 53"/>
                  <a:gd name="T7" fmla="*/ 10 h 123"/>
                  <a:gd name="T8" fmla="*/ 8 w 53"/>
                  <a:gd name="T9" fmla="*/ 27 h 123"/>
                  <a:gd name="T10" fmla="*/ 44 w 53"/>
                  <a:gd name="T11" fmla="*/ 115 h 123"/>
                  <a:gd name="T12" fmla="*/ 47 w 53"/>
                  <a:gd name="T13" fmla="*/ 121 h 123"/>
                  <a:gd name="T14" fmla="*/ 48 w 53"/>
                  <a:gd name="T15" fmla="*/ 123 h 123"/>
                  <a:gd name="T16" fmla="*/ 49 w 53"/>
                  <a:gd name="T17" fmla="*/ 121 h 123"/>
                  <a:gd name="T18" fmla="*/ 53 w 53"/>
                  <a:gd name="T19" fmla="*/ 113 h 123"/>
                  <a:gd name="T20" fmla="*/ 44 w 53"/>
                  <a:gd name="T21" fmla="*/ 94 h 123"/>
                  <a:gd name="T22" fmla="*/ 10 w 53"/>
                  <a:gd name="T23" fmla="*/ 12 h 123"/>
                  <a:gd name="T24" fmla="*/ 7 w 53"/>
                  <a:gd name="T25" fmla="*/ 4 h 123"/>
                  <a:gd name="T26" fmla="*/ 4 w 53"/>
                  <a:gd name="T2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23">
                    <a:moveTo>
                      <a:pt x="4" y="0"/>
                    </a:moveTo>
                    <a:lnTo>
                      <a:pt x="2" y="4"/>
                    </a:lnTo>
                    <a:lnTo>
                      <a:pt x="1" y="6"/>
                    </a:lnTo>
                    <a:lnTo>
                      <a:pt x="0" y="10"/>
                    </a:lnTo>
                    <a:lnTo>
                      <a:pt x="8" y="27"/>
                    </a:lnTo>
                    <a:lnTo>
                      <a:pt x="44" y="115"/>
                    </a:lnTo>
                    <a:lnTo>
                      <a:pt x="47" y="121"/>
                    </a:lnTo>
                    <a:lnTo>
                      <a:pt x="48" y="123"/>
                    </a:lnTo>
                    <a:lnTo>
                      <a:pt x="49" y="121"/>
                    </a:lnTo>
                    <a:lnTo>
                      <a:pt x="53" y="113"/>
                    </a:lnTo>
                    <a:lnTo>
                      <a:pt x="44" y="94"/>
                    </a:lnTo>
                    <a:lnTo>
                      <a:pt x="10" y="12"/>
                    </a:lnTo>
                    <a:lnTo>
                      <a:pt x="7" y="4"/>
                    </a:lnTo>
                    <a:lnTo>
                      <a:pt x="4"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3" name="îSlîḍè"/>
              <p:cNvSpPr/>
              <p:nvPr/>
            </p:nvSpPr>
            <p:spPr bwMode="auto">
              <a:xfrm>
                <a:off x="4841" y="1779"/>
                <a:ext cx="53" cy="122"/>
              </a:xfrm>
              <a:custGeom>
                <a:avLst/>
                <a:gdLst>
                  <a:gd name="T0" fmla="*/ 49 w 53"/>
                  <a:gd name="T1" fmla="*/ 0 h 122"/>
                  <a:gd name="T2" fmla="*/ 48 w 53"/>
                  <a:gd name="T3" fmla="*/ 3 h 122"/>
                  <a:gd name="T4" fmla="*/ 47 w 53"/>
                  <a:gd name="T5" fmla="*/ 0 h 122"/>
                  <a:gd name="T6" fmla="*/ 46 w 53"/>
                  <a:gd name="T7" fmla="*/ 4 h 122"/>
                  <a:gd name="T8" fmla="*/ 44 w 53"/>
                  <a:gd name="T9" fmla="*/ 5 h 122"/>
                  <a:gd name="T10" fmla="*/ 7 w 53"/>
                  <a:gd name="T11" fmla="*/ 94 h 122"/>
                  <a:gd name="T12" fmla="*/ 0 w 53"/>
                  <a:gd name="T13" fmla="*/ 112 h 122"/>
                  <a:gd name="T14" fmla="*/ 1 w 53"/>
                  <a:gd name="T15" fmla="*/ 115 h 122"/>
                  <a:gd name="T16" fmla="*/ 3 w 53"/>
                  <a:gd name="T17" fmla="*/ 120 h 122"/>
                  <a:gd name="T18" fmla="*/ 4 w 53"/>
                  <a:gd name="T19" fmla="*/ 122 h 122"/>
                  <a:gd name="T20" fmla="*/ 6 w 53"/>
                  <a:gd name="T21" fmla="*/ 120 h 122"/>
                  <a:gd name="T22" fmla="*/ 8 w 53"/>
                  <a:gd name="T23" fmla="*/ 113 h 122"/>
                  <a:gd name="T24" fmla="*/ 44 w 53"/>
                  <a:gd name="T25" fmla="*/ 26 h 122"/>
                  <a:gd name="T26" fmla="*/ 53 w 53"/>
                  <a:gd name="T27" fmla="*/ 7 h 122"/>
                  <a:gd name="T28" fmla="*/ 50 w 53"/>
                  <a:gd name="T29" fmla="*/ 3 h 122"/>
                  <a:gd name="T30" fmla="*/ 49 w 53"/>
                  <a:gd name="T3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122">
                    <a:moveTo>
                      <a:pt x="49" y="0"/>
                    </a:moveTo>
                    <a:lnTo>
                      <a:pt x="48" y="3"/>
                    </a:lnTo>
                    <a:lnTo>
                      <a:pt x="47" y="0"/>
                    </a:lnTo>
                    <a:lnTo>
                      <a:pt x="46" y="4"/>
                    </a:lnTo>
                    <a:lnTo>
                      <a:pt x="44" y="5"/>
                    </a:lnTo>
                    <a:lnTo>
                      <a:pt x="7" y="94"/>
                    </a:lnTo>
                    <a:lnTo>
                      <a:pt x="0" y="112"/>
                    </a:lnTo>
                    <a:lnTo>
                      <a:pt x="1" y="115"/>
                    </a:lnTo>
                    <a:lnTo>
                      <a:pt x="3" y="120"/>
                    </a:lnTo>
                    <a:lnTo>
                      <a:pt x="4" y="122"/>
                    </a:lnTo>
                    <a:lnTo>
                      <a:pt x="6" y="120"/>
                    </a:lnTo>
                    <a:lnTo>
                      <a:pt x="8" y="113"/>
                    </a:lnTo>
                    <a:lnTo>
                      <a:pt x="44" y="26"/>
                    </a:lnTo>
                    <a:lnTo>
                      <a:pt x="53" y="7"/>
                    </a:lnTo>
                    <a:lnTo>
                      <a:pt x="50" y="3"/>
                    </a:lnTo>
                    <a:lnTo>
                      <a:pt x="49"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4" name="îṩḻîḓé"/>
              <p:cNvSpPr/>
              <p:nvPr/>
            </p:nvSpPr>
            <p:spPr bwMode="auto">
              <a:xfrm>
                <a:off x="4841" y="3308"/>
                <a:ext cx="53" cy="122"/>
              </a:xfrm>
              <a:custGeom>
                <a:avLst/>
                <a:gdLst>
                  <a:gd name="T0" fmla="*/ 7 w 53"/>
                  <a:gd name="T1" fmla="*/ 119 h 122"/>
                  <a:gd name="T2" fmla="*/ 3 w 53"/>
                  <a:gd name="T3" fmla="*/ 119 h 122"/>
                  <a:gd name="T4" fmla="*/ 4 w 53"/>
                  <a:gd name="T5" fmla="*/ 122 h 122"/>
                  <a:gd name="T6" fmla="*/ 7 w 53"/>
                  <a:gd name="T7" fmla="*/ 119 h 122"/>
                  <a:gd name="T8" fmla="*/ 1 w 53"/>
                  <a:gd name="T9" fmla="*/ 109 h 122"/>
                  <a:gd name="T10" fmla="*/ 0 w 53"/>
                  <a:gd name="T11" fmla="*/ 112 h 122"/>
                  <a:gd name="T12" fmla="*/ 1 w 53"/>
                  <a:gd name="T13" fmla="*/ 114 h 122"/>
                  <a:gd name="T14" fmla="*/ 1 w 53"/>
                  <a:gd name="T15" fmla="*/ 115 h 122"/>
                  <a:gd name="T16" fmla="*/ 1 w 53"/>
                  <a:gd name="T17" fmla="*/ 109 h 122"/>
                  <a:gd name="T18" fmla="*/ 49 w 53"/>
                  <a:gd name="T19" fmla="*/ 0 h 122"/>
                  <a:gd name="T20" fmla="*/ 46 w 53"/>
                  <a:gd name="T21" fmla="*/ 7 h 122"/>
                  <a:gd name="T22" fmla="*/ 8 w 53"/>
                  <a:gd name="T23" fmla="*/ 95 h 122"/>
                  <a:gd name="T24" fmla="*/ 3 w 53"/>
                  <a:gd name="T25" fmla="*/ 104 h 122"/>
                  <a:gd name="T26" fmla="*/ 12 w 53"/>
                  <a:gd name="T27" fmla="*/ 104 h 122"/>
                  <a:gd name="T28" fmla="*/ 46 w 53"/>
                  <a:gd name="T29" fmla="*/ 29 h 122"/>
                  <a:gd name="T30" fmla="*/ 53 w 53"/>
                  <a:gd name="T31" fmla="*/ 9 h 122"/>
                  <a:gd name="T32" fmla="*/ 49 w 53"/>
                  <a:gd name="T3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122">
                    <a:moveTo>
                      <a:pt x="7" y="119"/>
                    </a:moveTo>
                    <a:lnTo>
                      <a:pt x="3" y="119"/>
                    </a:lnTo>
                    <a:lnTo>
                      <a:pt x="4" y="122"/>
                    </a:lnTo>
                    <a:lnTo>
                      <a:pt x="7" y="119"/>
                    </a:lnTo>
                    <a:close/>
                    <a:moveTo>
                      <a:pt x="1" y="109"/>
                    </a:moveTo>
                    <a:lnTo>
                      <a:pt x="0" y="112"/>
                    </a:lnTo>
                    <a:lnTo>
                      <a:pt x="1" y="114"/>
                    </a:lnTo>
                    <a:lnTo>
                      <a:pt x="1" y="115"/>
                    </a:lnTo>
                    <a:lnTo>
                      <a:pt x="1" y="109"/>
                    </a:lnTo>
                    <a:close/>
                    <a:moveTo>
                      <a:pt x="49" y="0"/>
                    </a:moveTo>
                    <a:lnTo>
                      <a:pt x="46" y="7"/>
                    </a:lnTo>
                    <a:lnTo>
                      <a:pt x="8" y="95"/>
                    </a:lnTo>
                    <a:lnTo>
                      <a:pt x="3" y="104"/>
                    </a:lnTo>
                    <a:lnTo>
                      <a:pt x="12" y="104"/>
                    </a:lnTo>
                    <a:lnTo>
                      <a:pt x="46" y="29"/>
                    </a:lnTo>
                    <a:lnTo>
                      <a:pt x="53" y="9"/>
                    </a:lnTo>
                    <a:lnTo>
                      <a:pt x="49"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5" name="ïṡ1íďe"/>
              <p:cNvSpPr/>
              <p:nvPr/>
            </p:nvSpPr>
            <p:spPr bwMode="auto">
              <a:xfrm>
                <a:off x="4841" y="1658"/>
                <a:ext cx="53" cy="124"/>
              </a:xfrm>
              <a:custGeom>
                <a:avLst/>
                <a:gdLst>
                  <a:gd name="T0" fmla="*/ 4 w 53"/>
                  <a:gd name="T1" fmla="*/ 0 h 124"/>
                  <a:gd name="T2" fmla="*/ 3 w 53"/>
                  <a:gd name="T3" fmla="*/ 2 h 124"/>
                  <a:gd name="T4" fmla="*/ 0 w 53"/>
                  <a:gd name="T5" fmla="*/ 10 h 124"/>
                  <a:gd name="T6" fmla="*/ 7 w 53"/>
                  <a:gd name="T7" fmla="*/ 27 h 124"/>
                  <a:gd name="T8" fmla="*/ 42 w 53"/>
                  <a:gd name="T9" fmla="*/ 111 h 124"/>
                  <a:gd name="T10" fmla="*/ 47 w 53"/>
                  <a:gd name="T11" fmla="*/ 121 h 124"/>
                  <a:gd name="T12" fmla="*/ 48 w 53"/>
                  <a:gd name="T13" fmla="*/ 124 h 124"/>
                  <a:gd name="T14" fmla="*/ 49 w 53"/>
                  <a:gd name="T15" fmla="*/ 121 h 124"/>
                  <a:gd name="T16" fmla="*/ 50 w 53"/>
                  <a:gd name="T17" fmla="*/ 118 h 124"/>
                  <a:gd name="T18" fmla="*/ 53 w 53"/>
                  <a:gd name="T19" fmla="*/ 114 h 124"/>
                  <a:gd name="T20" fmla="*/ 44 w 53"/>
                  <a:gd name="T21" fmla="*/ 95 h 124"/>
                  <a:gd name="T22" fmla="*/ 7 w 53"/>
                  <a:gd name="T23" fmla="*/ 6 h 124"/>
                  <a:gd name="T24" fmla="*/ 6 w 53"/>
                  <a:gd name="T25" fmla="*/ 2 h 124"/>
                  <a:gd name="T26" fmla="*/ 4 w 53"/>
                  <a:gd name="T2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24">
                    <a:moveTo>
                      <a:pt x="4" y="0"/>
                    </a:moveTo>
                    <a:lnTo>
                      <a:pt x="3" y="2"/>
                    </a:lnTo>
                    <a:lnTo>
                      <a:pt x="0" y="10"/>
                    </a:lnTo>
                    <a:lnTo>
                      <a:pt x="7" y="27"/>
                    </a:lnTo>
                    <a:lnTo>
                      <a:pt x="42" y="111"/>
                    </a:lnTo>
                    <a:lnTo>
                      <a:pt x="47" y="121"/>
                    </a:lnTo>
                    <a:lnTo>
                      <a:pt x="48" y="124"/>
                    </a:lnTo>
                    <a:lnTo>
                      <a:pt x="49" y="121"/>
                    </a:lnTo>
                    <a:lnTo>
                      <a:pt x="50" y="118"/>
                    </a:lnTo>
                    <a:lnTo>
                      <a:pt x="53" y="114"/>
                    </a:lnTo>
                    <a:lnTo>
                      <a:pt x="44" y="95"/>
                    </a:lnTo>
                    <a:lnTo>
                      <a:pt x="7" y="6"/>
                    </a:lnTo>
                    <a:lnTo>
                      <a:pt x="6" y="2"/>
                    </a:lnTo>
                    <a:lnTo>
                      <a:pt x="4"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6" name="íṡḻiḓè"/>
              <p:cNvSpPr/>
              <p:nvPr/>
            </p:nvSpPr>
            <p:spPr bwMode="auto">
              <a:xfrm>
                <a:off x="4841" y="1532"/>
                <a:ext cx="53" cy="122"/>
              </a:xfrm>
              <a:custGeom>
                <a:avLst/>
                <a:gdLst>
                  <a:gd name="T0" fmla="*/ 49 w 53"/>
                  <a:gd name="T1" fmla="*/ 0 h 122"/>
                  <a:gd name="T2" fmla="*/ 48 w 53"/>
                  <a:gd name="T3" fmla="*/ 1 h 122"/>
                  <a:gd name="T4" fmla="*/ 48 w 53"/>
                  <a:gd name="T5" fmla="*/ 0 h 122"/>
                  <a:gd name="T6" fmla="*/ 44 w 53"/>
                  <a:gd name="T7" fmla="*/ 6 h 122"/>
                  <a:gd name="T8" fmla="*/ 44 w 53"/>
                  <a:gd name="T9" fmla="*/ 6 h 122"/>
                  <a:gd name="T10" fmla="*/ 7 w 53"/>
                  <a:gd name="T11" fmla="*/ 94 h 122"/>
                  <a:gd name="T12" fmla="*/ 0 w 53"/>
                  <a:gd name="T13" fmla="*/ 112 h 122"/>
                  <a:gd name="T14" fmla="*/ 1 w 53"/>
                  <a:gd name="T15" fmla="*/ 116 h 122"/>
                  <a:gd name="T16" fmla="*/ 4 w 53"/>
                  <a:gd name="T17" fmla="*/ 122 h 122"/>
                  <a:gd name="T18" fmla="*/ 8 w 53"/>
                  <a:gd name="T19" fmla="*/ 114 h 122"/>
                  <a:gd name="T20" fmla="*/ 44 w 53"/>
                  <a:gd name="T21" fmla="*/ 27 h 122"/>
                  <a:gd name="T22" fmla="*/ 53 w 53"/>
                  <a:gd name="T23" fmla="*/ 8 h 122"/>
                  <a:gd name="T24" fmla="*/ 50 w 53"/>
                  <a:gd name="T25" fmla="*/ 3 h 122"/>
                  <a:gd name="T26" fmla="*/ 49 w 53"/>
                  <a:gd name="T2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22">
                    <a:moveTo>
                      <a:pt x="49" y="0"/>
                    </a:moveTo>
                    <a:lnTo>
                      <a:pt x="48" y="1"/>
                    </a:lnTo>
                    <a:lnTo>
                      <a:pt x="48" y="0"/>
                    </a:lnTo>
                    <a:lnTo>
                      <a:pt x="44" y="6"/>
                    </a:lnTo>
                    <a:lnTo>
                      <a:pt x="44" y="6"/>
                    </a:lnTo>
                    <a:lnTo>
                      <a:pt x="7" y="94"/>
                    </a:lnTo>
                    <a:lnTo>
                      <a:pt x="0" y="112"/>
                    </a:lnTo>
                    <a:lnTo>
                      <a:pt x="1" y="116"/>
                    </a:lnTo>
                    <a:lnTo>
                      <a:pt x="4" y="122"/>
                    </a:lnTo>
                    <a:lnTo>
                      <a:pt x="8" y="114"/>
                    </a:lnTo>
                    <a:lnTo>
                      <a:pt x="44" y="27"/>
                    </a:lnTo>
                    <a:lnTo>
                      <a:pt x="53" y="8"/>
                    </a:lnTo>
                    <a:lnTo>
                      <a:pt x="50" y="3"/>
                    </a:lnTo>
                    <a:lnTo>
                      <a:pt x="49"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7" name="íṥļïdê"/>
              <p:cNvSpPr/>
              <p:nvPr/>
            </p:nvSpPr>
            <p:spPr bwMode="auto">
              <a:xfrm>
                <a:off x="4841" y="1410"/>
                <a:ext cx="53" cy="123"/>
              </a:xfrm>
              <a:custGeom>
                <a:avLst/>
                <a:gdLst>
                  <a:gd name="T0" fmla="*/ 4 w 53"/>
                  <a:gd name="T1" fmla="*/ 0 h 123"/>
                  <a:gd name="T2" fmla="*/ 2 w 53"/>
                  <a:gd name="T3" fmla="*/ 4 h 123"/>
                  <a:gd name="T4" fmla="*/ 0 w 53"/>
                  <a:gd name="T5" fmla="*/ 10 h 123"/>
                  <a:gd name="T6" fmla="*/ 7 w 53"/>
                  <a:gd name="T7" fmla="*/ 27 h 123"/>
                  <a:gd name="T8" fmla="*/ 43 w 53"/>
                  <a:gd name="T9" fmla="*/ 113 h 123"/>
                  <a:gd name="T10" fmla="*/ 48 w 53"/>
                  <a:gd name="T11" fmla="*/ 122 h 123"/>
                  <a:gd name="T12" fmla="*/ 48 w 53"/>
                  <a:gd name="T13" fmla="*/ 123 h 123"/>
                  <a:gd name="T14" fmla="*/ 49 w 53"/>
                  <a:gd name="T15" fmla="*/ 122 h 123"/>
                  <a:gd name="T16" fmla="*/ 50 w 53"/>
                  <a:gd name="T17" fmla="*/ 119 h 123"/>
                  <a:gd name="T18" fmla="*/ 53 w 53"/>
                  <a:gd name="T19" fmla="*/ 113 h 123"/>
                  <a:gd name="T20" fmla="*/ 44 w 53"/>
                  <a:gd name="T21" fmla="*/ 94 h 123"/>
                  <a:gd name="T22" fmla="*/ 7 w 53"/>
                  <a:gd name="T23" fmla="*/ 5 h 123"/>
                  <a:gd name="T24" fmla="*/ 7 w 53"/>
                  <a:gd name="T25" fmla="*/ 4 h 123"/>
                  <a:gd name="T26" fmla="*/ 4 w 53"/>
                  <a:gd name="T2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23">
                    <a:moveTo>
                      <a:pt x="4" y="0"/>
                    </a:moveTo>
                    <a:lnTo>
                      <a:pt x="2" y="4"/>
                    </a:lnTo>
                    <a:lnTo>
                      <a:pt x="0" y="10"/>
                    </a:lnTo>
                    <a:lnTo>
                      <a:pt x="7" y="27"/>
                    </a:lnTo>
                    <a:lnTo>
                      <a:pt x="43" y="113"/>
                    </a:lnTo>
                    <a:lnTo>
                      <a:pt x="48" y="122"/>
                    </a:lnTo>
                    <a:lnTo>
                      <a:pt x="48" y="123"/>
                    </a:lnTo>
                    <a:lnTo>
                      <a:pt x="49" y="122"/>
                    </a:lnTo>
                    <a:lnTo>
                      <a:pt x="50" y="119"/>
                    </a:lnTo>
                    <a:lnTo>
                      <a:pt x="53" y="113"/>
                    </a:lnTo>
                    <a:lnTo>
                      <a:pt x="44" y="94"/>
                    </a:lnTo>
                    <a:lnTo>
                      <a:pt x="7" y="5"/>
                    </a:lnTo>
                    <a:lnTo>
                      <a:pt x="7" y="4"/>
                    </a:lnTo>
                    <a:lnTo>
                      <a:pt x="4"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8" name="îs1iḍé"/>
              <p:cNvSpPr/>
              <p:nvPr/>
            </p:nvSpPr>
            <p:spPr bwMode="auto">
              <a:xfrm>
                <a:off x="4841" y="1285"/>
                <a:ext cx="53" cy="124"/>
              </a:xfrm>
              <a:custGeom>
                <a:avLst/>
                <a:gdLst>
                  <a:gd name="T0" fmla="*/ 19 w 53"/>
                  <a:gd name="T1" fmla="*/ 90 h 124"/>
                  <a:gd name="T2" fmla="*/ 10 w 53"/>
                  <a:gd name="T3" fmla="*/ 90 h 124"/>
                  <a:gd name="T4" fmla="*/ 7 w 53"/>
                  <a:gd name="T5" fmla="*/ 96 h 124"/>
                  <a:gd name="T6" fmla="*/ 0 w 53"/>
                  <a:gd name="T7" fmla="*/ 114 h 124"/>
                  <a:gd name="T8" fmla="*/ 1 w 53"/>
                  <a:gd name="T9" fmla="*/ 117 h 124"/>
                  <a:gd name="T10" fmla="*/ 4 w 53"/>
                  <a:gd name="T11" fmla="*/ 124 h 124"/>
                  <a:gd name="T12" fmla="*/ 8 w 53"/>
                  <a:gd name="T13" fmla="*/ 116 h 124"/>
                  <a:gd name="T14" fmla="*/ 19 w 53"/>
                  <a:gd name="T15" fmla="*/ 90 h 124"/>
                  <a:gd name="T16" fmla="*/ 42 w 53"/>
                  <a:gd name="T17" fmla="*/ 35 h 124"/>
                  <a:gd name="T18" fmla="*/ 33 w 53"/>
                  <a:gd name="T19" fmla="*/ 35 h 124"/>
                  <a:gd name="T20" fmla="*/ 23 w 53"/>
                  <a:gd name="T21" fmla="*/ 58 h 124"/>
                  <a:gd name="T22" fmla="*/ 32 w 53"/>
                  <a:gd name="T23" fmla="*/ 58 h 124"/>
                  <a:gd name="T24" fmla="*/ 42 w 53"/>
                  <a:gd name="T25" fmla="*/ 35 h 124"/>
                  <a:gd name="T26" fmla="*/ 48 w 53"/>
                  <a:gd name="T27" fmla="*/ 0 h 124"/>
                  <a:gd name="T28" fmla="*/ 46 w 53"/>
                  <a:gd name="T29" fmla="*/ 7 h 124"/>
                  <a:gd name="T30" fmla="*/ 44 w 53"/>
                  <a:gd name="T31" fmla="*/ 8 h 124"/>
                  <a:gd name="T32" fmla="*/ 37 w 53"/>
                  <a:gd name="T33" fmla="*/ 26 h 124"/>
                  <a:gd name="T34" fmla="*/ 46 w 53"/>
                  <a:gd name="T35" fmla="*/ 26 h 124"/>
                  <a:gd name="T36" fmla="*/ 53 w 53"/>
                  <a:gd name="T37" fmla="*/ 10 h 124"/>
                  <a:gd name="T38" fmla="*/ 50 w 53"/>
                  <a:gd name="T39" fmla="*/ 5 h 124"/>
                  <a:gd name="T40" fmla="*/ 48 w 53"/>
                  <a:gd name="T41"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124">
                    <a:moveTo>
                      <a:pt x="19" y="90"/>
                    </a:moveTo>
                    <a:lnTo>
                      <a:pt x="10" y="90"/>
                    </a:lnTo>
                    <a:lnTo>
                      <a:pt x="7" y="96"/>
                    </a:lnTo>
                    <a:lnTo>
                      <a:pt x="0" y="114"/>
                    </a:lnTo>
                    <a:lnTo>
                      <a:pt x="1" y="117"/>
                    </a:lnTo>
                    <a:lnTo>
                      <a:pt x="4" y="124"/>
                    </a:lnTo>
                    <a:lnTo>
                      <a:pt x="8" y="116"/>
                    </a:lnTo>
                    <a:lnTo>
                      <a:pt x="19" y="90"/>
                    </a:lnTo>
                    <a:close/>
                    <a:moveTo>
                      <a:pt x="42" y="35"/>
                    </a:moveTo>
                    <a:lnTo>
                      <a:pt x="33" y="35"/>
                    </a:lnTo>
                    <a:lnTo>
                      <a:pt x="23" y="58"/>
                    </a:lnTo>
                    <a:lnTo>
                      <a:pt x="32" y="58"/>
                    </a:lnTo>
                    <a:lnTo>
                      <a:pt x="42" y="35"/>
                    </a:lnTo>
                    <a:close/>
                    <a:moveTo>
                      <a:pt x="48" y="0"/>
                    </a:moveTo>
                    <a:lnTo>
                      <a:pt x="46" y="7"/>
                    </a:lnTo>
                    <a:lnTo>
                      <a:pt x="44" y="8"/>
                    </a:lnTo>
                    <a:lnTo>
                      <a:pt x="37" y="26"/>
                    </a:lnTo>
                    <a:lnTo>
                      <a:pt x="46" y="26"/>
                    </a:lnTo>
                    <a:lnTo>
                      <a:pt x="53" y="10"/>
                    </a:lnTo>
                    <a:lnTo>
                      <a:pt x="50" y="5"/>
                    </a:lnTo>
                    <a:lnTo>
                      <a:pt x="48"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9" name="iSľïďè"/>
              <p:cNvSpPr/>
              <p:nvPr/>
            </p:nvSpPr>
            <p:spPr bwMode="auto">
              <a:xfrm>
                <a:off x="4841" y="1285"/>
                <a:ext cx="53" cy="124"/>
              </a:xfrm>
              <a:custGeom>
                <a:avLst/>
                <a:gdLst>
                  <a:gd name="T0" fmla="*/ 19 w 53"/>
                  <a:gd name="T1" fmla="*/ 90 h 124"/>
                  <a:gd name="T2" fmla="*/ 10 w 53"/>
                  <a:gd name="T3" fmla="*/ 90 h 124"/>
                  <a:gd name="T4" fmla="*/ 7 w 53"/>
                  <a:gd name="T5" fmla="*/ 96 h 124"/>
                  <a:gd name="T6" fmla="*/ 0 w 53"/>
                  <a:gd name="T7" fmla="*/ 114 h 124"/>
                  <a:gd name="T8" fmla="*/ 1 w 53"/>
                  <a:gd name="T9" fmla="*/ 117 h 124"/>
                  <a:gd name="T10" fmla="*/ 4 w 53"/>
                  <a:gd name="T11" fmla="*/ 124 h 124"/>
                  <a:gd name="T12" fmla="*/ 8 w 53"/>
                  <a:gd name="T13" fmla="*/ 116 h 124"/>
                  <a:gd name="T14" fmla="*/ 19 w 53"/>
                  <a:gd name="T15" fmla="*/ 90 h 124"/>
                  <a:gd name="T16" fmla="*/ 42 w 53"/>
                  <a:gd name="T17" fmla="*/ 35 h 124"/>
                  <a:gd name="T18" fmla="*/ 33 w 53"/>
                  <a:gd name="T19" fmla="*/ 35 h 124"/>
                  <a:gd name="T20" fmla="*/ 23 w 53"/>
                  <a:gd name="T21" fmla="*/ 58 h 124"/>
                  <a:gd name="T22" fmla="*/ 32 w 53"/>
                  <a:gd name="T23" fmla="*/ 58 h 124"/>
                  <a:gd name="T24" fmla="*/ 42 w 53"/>
                  <a:gd name="T25" fmla="*/ 35 h 124"/>
                  <a:gd name="T26" fmla="*/ 48 w 53"/>
                  <a:gd name="T27" fmla="*/ 0 h 124"/>
                  <a:gd name="T28" fmla="*/ 46 w 53"/>
                  <a:gd name="T29" fmla="*/ 7 h 124"/>
                  <a:gd name="T30" fmla="*/ 44 w 53"/>
                  <a:gd name="T31" fmla="*/ 8 h 124"/>
                  <a:gd name="T32" fmla="*/ 37 w 53"/>
                  <a:gd name="T33" fmla="*/ 26 h 124"/>
                  <a:gd name="T34" fmla="*/ 46 w 53"/>
                  <a:gd name="T35" fmla="*/ 26 h 124"/>
                  <a:gd name="T36" fmla="*/ 53 w 53"/>
                  <a:gd name="T37" fmla="*/ 10 h 124"/>
                  <a:gd name="T38" fmla="*/ 50 w 53"/>
                  <a:gd name="T39" fmla="*/ 5 h 124"/>
                  <a:gd name="T40" fmla="*/ 48 w 53"/>
                  <a:gd name="T41"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124">
                    <a:moveTo>
                      <a:pt x="19" y="90"/>
                    </a:moveTo>
                    <a:lnTo>
                      <a:pt x="10" y="90"/>
                    </a:lnTo>
                    <a:lnTo>
                      <a:pt x="7" y="96"/>
                    </a:lnTo>
                    <a:lnTo>
                      <a:pt x="0" y="114"/>
                    </a:lnTo>
                    <a:lnTo>
                      <a:pt x="1" y="117"/>
                    </a:lnTo>
                    <a:lnTo>
                      <a:pt x="4" y="124"/>
                    </a:lnTo>
                    <a:lnTo>
                      <a:pt x="8" y="116"/>
                    </a:lnTo>
                    <a:lnTo>
                      <a:pt x="19" y="90"/>
                    </a:lnTo>
                    <a:moveTo>
                      <a:pt x="42" y="35"/>
                    </a:moveTo>
                    <a:lnTo>
                      <a:pt x="33" y="35"/>
                    </a:lnTo>
                    <a:lnTo>
                      <a:pt x="23" y="58"/>
                    </a:lnTo>
                    <a:lnTo>
                      <a:pt x="32" y="58"/>
                    </a:lnTo>
                    <a:lnTo>
                      <a:pt x="42" y="35"/>
                    </a:lnTo>
                    <a:moveTo>
                      <a:pt x="48" y="0"/>
                    </a:moveTo>
                    <a:lnTo>
                      <a:pt x="46" y="7"/>
                    </a:lnTo>
                    <a:lnTo>
                      <a:pt x="44" y="8"/>
                    </a:lnTo>
                    <a:lnTo>
                      <a:pt x="37" y="26"/>
                    </a:lnTo>
                    <a:lnTo>
                      <a:pt x="46" y="26"/>
                    </a:lnTo>
                    <a:lnTo>
                      <a:pt x="53" y="10"/>
                    </a:lnTo>
                    <a:lnTo>
                      <a:pt x="50" y="5"/>
                    </a:lnTo>
                    <a:lnTo>
                      <a:pt x="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0" name="iṡļîďé"/>
              <p:cNvSpPr/>
              <p:nvPr/>
            </p:nvSpPr>
            <p:spPr bwMode="auto">
              <a:xfrm>
                <a:off x="4841" y="1163"/>
                <a:ext cx="53" cy="121"/>
              </a:xfrm>
              <a:custGeom>
                <a:avLst/>
                <a:gdLst>
                  <a:gd name="T0" fmla="*/ 6 w 53"/>
                  <a:gd name="T1" fmla="*/ 0 h 121"/>
                  <a:gd name="T2" fmla="*/ 4 w 53"/>
                  <a:gd name="T3" fmla="*/ 3 h 121"/>
                  <a:gd name="T4" fmla="*/ 3 w 53"/>
                  <a:gd name="T5" fmla="*/ 0 h 121"/>
                  <a:gd name="T6" fmla="*/ 1 w 53"/>
                  <a:gd name="T7" fmla="*/ 3 h 121"/>
                  <a:gd name="T8" fmla="*/ 0 w 53"/>
                  <a:gd name="T9" fmla="*/ 7 h 121"/>
                  <a:gd name="T10" fmla="*/ 7 w 53"/>
                  <a:gd name="T11" fmla="*/ 25 h 121"/>
                  <a:gd name="T12" fmla="*/ 44 w 53"/>
                  <a:gd name="T13" fmla="*/ 113 h 121"/>
                  <a:gd name="T14" fmla="*/ 46 w 53"/>
                  <a:gd name="T15" fmla="*/ 114 h 121"/>
                  <a:gd name="T16" fmla="*/ 48 w 53"/>
                  <a:gd name="T17" fmla="*/ 121 h 121"/>
                  <a:gd name="T18" fmla="*/ 50 w 53"/>
                  <a:gd name="T19" fmla="*/ 116 h 121"/>
                  <a:gd name="T20" fmla="*/ 53 w 53"/>
                  <a:gd name="T21" fmla="*/ 111 h 121"/>
                  <a:gd name="T22" fmla="*/ 44 w 53"/>
                  <a:gd name="T23" fmla="*/ 92 h 121"/>
                  <a:gd name="T24" fmla="*/ 8 w 53"/>
                  <a:gd name="T25" fmla="*/ 7 h 121"/>
                  <a:gd name="T26" fmla="*/ 6 w 53"/>
                  <a:gd name="T2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21">
                    <a:moveTo>
                      <a:pt x="6" y="0"/>
                    </a:moveTo>
                    <a:lnTo>
                      <a:pt x="4" y="3"/>
                    </a:lnTo>
                    <a:lnTo>
                      <a:pt x="3" y="0"/>
                    </a:lnTo>
                    <a:lnTo>
                      <a:pt x="1" y="3"/>
                    </a:lnTo>
                    <a:lnTo>
                      <a:pt x="0" y="7"/>
                    </a:lnTo>
                    <a:lnTo>
                      <a:pt x="7" y="25"/>
                    </a:lnTo>
                    <a:lnTo>
                      <a:pt x="44" y="113"/>
                    </a:lnTo>
                    <a:lnTo>
                      <a:pt x="46" y="114"/>
                    </a:lnTo>
                    <a:lnTo>
                      <a:pt x="48" y="121"/>
                    </a:lnTo>
                    <a:lnTo>
                      <a:pt x="50" y="116"/>
                    </a:lnTo>
                    <a:lnTo>
                      <a:pt x="53" y="111"/>
                    </a:lnTo>
                    <a:lnTo>
                      <a:pt x="44" y="92"/>
                    </a:lnTo>
                    <a:lnTo>
                      <a:pt x="8" y="7"/>
                    </a:lnTo>
                    <a:lnTo>
                      <a:pt x="6"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1" name="ïşḻíḓê"/>
              <p:cNvSpPr/>
              <p:nvPr/>
            </p:nvSpPr>
            <p:spPr bwMode="auto">
              <a:xfrm>
                <a:off x="4841" y="1163"/>
                <a:ext cx="53" cy="121"/>
              </a:xfrm>
              <a:custGeom>
                <a:avLst/>
                <a:gdLst>
                  <a:gd name="T0" fmla="*/ 6 w 53"/>
                  <a:gd name="T1" fmla="*/ 0 h 121"/>
                  <a:gd name="T2" fmla="*/ 4 w 53"/>
                  <a:gd name="T3" fmla="*/ 3 h 121"/>
                  <a:gd name="T4" fmla="*/ 3 w 53"/>
                  <a:gd name="T5" fmla="*/ 0 h 121"/>
                  <a:gd name="T6" fmla="*/ 1 w 53"/>
                  <a:gd name="T7" fmla="*/ 3 h 121"/>
                  <a:gd name="T8" fmla="*/ 0 w 53"/>
                  <a:gd name="T9" fmla="*/ 7 h 121"/>
                  <a:gd name="T10" fmla="*/ 7 w 53"/>
                  <a:gd name="T11" fmla="*/ 25 h 121"/>
                  <a:gd name="T12" fmla="*/ 44 w 53"/>
                  <a:gd name="T13" fmla="*/ 113 h 121"/>
                  <a:gd name="T14" fmla="*/ 46 w 53"/>
                  <a:gd name="T15" fmla="*/ 114 h 121"/>
                  <a:gd name="T16" fmla="*/ 48 w 53"/>
                  <a:gd name="T17" fmla="*/ 121 h 121"/>
                  <a:gd name="T18" fmla="*/ 50 w 53"/>
                  <a:gd name="T19" fmla="*/ 116 h 121"/>
                  <a:gd name="T20" fmla="*/ 53 w 53"/>
                  <a:gd name="T21" fmla="*/ 111 h 121"/>
                  <a:gd name="T22" fmla="*/ 44 w 53"/>
                  <a:gd name="T23" fmla="*/ 92 h 121"/>
                  <a:gd name="T24" fmla="*/ 8 w 53"/>
                  <a:gd name="T25" fmla="*/ 7 h 121"/>
                  <a:gd name="T26" fmla="*/ 6 w 53"/>
                  <a:gd name="T2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21">
                    <a:moveTo>
                      <a:pt x="6" y="0"/>
                    </a:moveTo>
                    <a:lnTo>
                      <a:pt x="4" y="3"/>
                    </a:lnTo>
                    <a:lnTo>
                      <a:pt x="3" y="0"/>
                    </a:lnTo>
                    <a:lnTo>
                      <a:pt x="1" y="3"/>
                    </a:lnTo>
                    <a:lnTo>
                      <a:pt x="0" y="7"/>
                    </a:lnTo>
                    <a:lnTo>
                      <a:pt x="7" y="25"/>
                    </a:lnTo>
                    <a:lnTo>
                      <a:pt x="44" y="113"/>
                    </a:lnTo>
                    <a:lnTo>
                      <a:pt x="46" y="114"/>
                    </a:lnTo>
                    <a:lnTo>
                      <a:pt x="48" y="121"/>
                    </a:lnTo>
                    <a:lnTo>
                      <a:pt x="50" y="116"/>
                    </a:lnTo>
                    <a:lnTo>
                      <a:pt x="53" y="111"/>
                    </a:lnTo>
                    <a:lnTo>
                      <a:pt x="44" y="92"/>
                    </a:lnTo>
                    <a:lnTo>
                      <a:pt x="8" y="7"/>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2" name="îṡliḍê"/>
              <p:cNvSpPr/>
              <p:nvPr/>
            </p:nvSpPr>
            <p:spPr bwMode="auto">
              <a:xfrm>
                <a:off x="4841" y="1043"/>
                <a:ext cx="50" cy="123"/>
              </a:xfrm>
              <a:custGeom>
                <a:avLst/>
                <a:gdLst>
                  <a:gd name="T0" fmla="*/ 46 w 50"/>
                  <a:gd name="T1" fmla="*/ 28 h 123"/>
                  <a:gd name="T2" fmla="*/ 36 w 50"/>
                  <a:gd name="T3" fmla="*/ 28 h 123"/>
                  <a:gd name="T4" fmla="*/ 7 w 50"/>
                  <a:gd name="T5" fmla="*/ 97 h 123"/>
                  <a:gd name="T6" fmla="*/ 0 w 50"/>
                  <a:gd name="T7" fmla="*/ 113 h 123"/>
                  <a:gd name="T8" fmla="*/ 1 w 50"/>
                  <a:gd name="T9" fmla="*/ 117 h 123"/>
                  <a:gd name="T10" fmla="*/ 3 w 50"/>
                  <a:gd name="T11" fmla="*/ 120 h 123"/>
                  <a:gd name="T12" fmla="*/ 4 w 50"/>
                  <a:gd name="T13" fmla="*/ 123 h 123"/>
                  <a:gd name="T14" fmla="*/ 6 w 50"/>
                  <a:gd name="T15" fmla="*/ 120 h 123"/>
                  <a:gd name="T16" fmla="*/ 9 w 50"/>
                  <a:gd name="T17" fmla="*/ 112 h 123"/>
                  <a:gd name="T18" fmla="*/ 44 w 50"/>
                  <a:gd name="T19" fmla="*/ 29 h 123"/>
                  <a:gd name="T20" fmla="*/ 46 w 50"/>
                  <a:gd name="T21" fmla="*/ 28 h 123"/>
                  <a:gd name="T22" fmla="*/ 48 w 50"/>
                  <a:gd name="T23" fmla="*/ 0 h 123"/>
                  <a:gd name="T24" fmla="*/ 47 w 50"/>
                  <a:gd name="T25" fmla="*/ 3 h 123"/>
                  <a:gd name="T26" fmla="*/ 47 w 50"/>
                  <a:gd name="T27" fmla="*/ 5 h 123"/>
                  <a:gd name="T28" fmla="*/ 47 w 50"/>
                  <a:gd name="T29" fmla="*/ 5 h 123"/>
                  <a:gd name="T30" fmla="*/ 50 w 50"/>
                  <a:gd name="T31" fmla="*/ 5 h 123"/>
                  <a:gd name="T32" fmla="*/ 50 w 50"/>
                  <a:gd name="T33" fmla="*/ 5 h 123"/>
                  <a:gd name="T34" fmla="*/ 50 w 50"/>
                  <a:gd name="T35" fmla="*/ 3 h 123"/>
                  <a:gd name="T36" fmla="*/ 48 w 50"/>
                  <a:gd name="T3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123">
                    <a:moveTo>
                      <a:pt x="46" y="28"/>
                    </a:moveTo>
                    <a:lnTo>
                      <a:pt x="36" y="28"/>
                    </a:lnTo>
                    <a:lnTo>
                      <a:pt x="7" y="97"/>
                    </a:lnTo>
                    <a:lnTo>
                      <a:pt x="0" y="113"/>
                    </a:lnTo>
                    <a:lnTo>
                      <a:pt x="1" y="117"/>
                    </a:lnTo>
                    <a:lnTo>
                      <a:pt x="3" y="120"/>
                    </a:lnTo>
                    <a:lnTo>
                      <a:pt x="4" y="123"/>
                    </a:lnTo>
                    <a:lnTo>
                      <a:pt x="6" y="120"/>
                    </a:lnTo>
                    <a:lnTo>
                      <a:pt x="9" y="112"/>
                    </a:lnTo>
                    <a:lnTo>
                      <a:pt x="44" y="29"/>
                    </a:lnTo>
                    <a:lnTo>
                      <a:pt x="46" y="28"/>
                    </a:lnTo>
                    <a:close/>
                    <a:moveTo>
                      <a:pt x="48" y="0"/>
                    </a:moveTo>
                    <a:lnTo>
                      <a:pt x="47" y="3"/>
                    </a:lnTo>
                    <a:lnTo>
                      <a:pt x="47" y="5"/>
                    </a:lnTo>
                    <a:lnTo>
                      <a:pt x="47" y="5"/>
                    </a:lnTo>
                    <a:lnTo>
                      <a:pt x="50" y="5"/>
                    </a:lnTo>
                    <a:lnTo>
                      <a:pt x="50" y="5"/>
                    </a:lnTo>
                    <a:lnTo>
                      <a:pt x="50" y="3"/>
                    </a:lnTo>
                    <a:lnTo>
                      <a:pt x="48"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3" name="ïṣlïḓé"/>
              <p:cNvSpPr/>
              <p:nvPr/>
            </p:nvSpPr>
            <p:spPr bwMode="auto">
              <a:xfrm>
                <a:off x="4841" y="1043"/>
                <a:ext cx="50" cy="123"/>
              </a:xfrm>
              <a:custGeom>
                <a:avLst/>
                <a:gdLst>
                  <a:gd name="T0" fmla="*/ 46 w 50"/>
                  <a:gd name="T1" fmla="*/ 28 h 123"/>
                  <a:gd name="T2" fmla="*/ 36 w 50"/>
                  <a:gd name="T3" fmla="*/ 28 h 123"/>
                  <a:gd name="T4" fmla="*/ 7 w 50"/>
                  <a:gd name="T5" fmla="*/ 97 h 123"/>
                  <a:gd name="T6" fmla="*/ 0 w 50"/>
                  <a:gd name="T7" fmla="*/ 113 h 123"/>
                  <a:gd name="T8" fmla="*/ 1 w 50"/>
                  <a:gd name="T9" fmla="*/ 117 h 123"/>
                  <a:gd name="T10" fmla="*/ 3 w 50"/>
                  <a:gd name="T11" fmla="*/ 120 h 123"/>
                  <a:gd name="T12" fmla="*/ 4 w 50"/>
                  <a:gd name="T13" fmla="*/ 123 h 123"/>
                  <a:gd name="T14" fmla="*/ 6 w 50"/>
                  <a:gd name="T15" fmla="*/ 120 h 123"/>
                  <a:gd name="T16" fmla="*/ 9 w 50"/>
                  <a:gd name="T17" fmla="*/ 112 h 123"/>
                  <a:gd name="T18" fmla="*/ 44 w 50"/>
                  <a:gd name="T19" fmla="*/ 29 h 123"/>
                  <a:gd name="T20" fmla="*/ 46 w 50"/>
                  <a:gd name="T21" fmla="*/ 28 h 123"/>
                  <a:gd name="T22" fmla="*/ 48 w 50"/>
                  <a:gd name="T23" fmla="*/ 0 h 123"/>
                  <a:gd name="T24" fmla="*/ 47 w 50"/>
                  <a:gd name="T25" fmla="*/ 3 h 123"/>
                  <a:gd name="T26" fmla="*/ 47 w 50"/>
                  <a:gd name="T27" fmla="*/ 5 h 123"/>
                  <a:gd name="T28" fmla="*/ 47 w 50"/>
                  <a:gd name="T29" fmla="*/ 5 h 123"/>
                  <a:gd name="T30" fmla="*/ 50 w 50"/>
                  <a:gd name="T31" fmla="*/ 5 h 123"/>
                  <a:gd name="T32" fmla="*/ 50 w 50"/>
                  <a:gd name="T33" fmla="*/ 5 h 123"/>
                  <a:gd name="T34" fmla="*/ 50 w 50"/>
                  <a:gd name="T35" fmla="*/ 3 h 123"/>
                  <a:gd name="T36" fmla="*/ 48 w 50"/>
                  <a:gd name="T3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123">
                    <a:moveTo>
                      <a:pt x="46" y="28"/>
                    </a:moveTo>
                    <a:lnTo>
                      <a:pt x="36" y="28"/>
                    </a:lnTo>
                    <a:lnTo>
                      <a:pt x="7" y="97"/>
                    </a:lnTo>
                    <a:lnTo>
                      <a:pt x="0" y="113"/>
                    </a:lnTo>
                    <a:lnTo>
                      <a:pt x="1" y="117"/>
                    </a:lnTo>
                    <a:lnTo>
                      <a:pt x="3" y="120"/>
                    </a:lnTo>
                    <a:lnTo>
                      <a:pt x="4" y="123"/>
                    </a:lnTo>
                    <a:lnTo>
                      <a:pt x="6" y="120"/>
                    </a:lnTo>
                    <a:lnTo>
                      <a:pt x="9" y="112"/>
                    </a:lnTo>
                    <a:lnTo>
                      <a:pt x="44" y="29"/>
                    </a:lnTo>
                    <a:lnTo>
                      <a:pt x="46" y="28"/>
                    </a:lnTo>
                    <a:moveTo>
                      <a:pt x="48" y="0"/>
                    </a:moveTo>
                    <a:lnTo>
                      <a:pt x="47" y="3"/>
                    </a:lnTo>
                    <a:lnTo>
                      <a:pt x="47" y="5"/>
                    </a:lnTo>
                    <a:lnTo>
                      <a:pt x="47" y="5"/>
                    </a:lnTo>
                    <a:lnTo>
                      <a:pt x="50" y="5"/>
                    </a:lnTo>
                    <a:lnTo>
                      <a:pt x="50" y="5"/>
                    </a:lnTo>
                    <a:lnTo>
                      <a:pt x="50" y="3"/>
                    </a:lnTo>
                    <a:lnTo>
                      <a:pt x="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4" name="íṧḻíḍê"/>
              <p:cNvSpPr/>
              <p:nvPr/>
            </p:nvSpPr>
            <p:spPr bwMode="auto">
              <a:xfrm>
                <a:off x="4841" y="784"/>
                <a:ext cx="55" cy="245"/>
              </a:xfrm>
              <a:custGeom>
                <a:avLst/>
                <a:gdLst>
                  <a:gd name="T0" fmla="*/ 20 w 55"/>
                  <a:gd name="T1" fmla="*/ 0 h 245"/>
                  <a:gd name="T2" fmla="*/ 16 w 55"/>
                  <a:gd name="T3" fmla="*/ 9 h 245"/>
                  <a:gd name="T4" fmla="*/ 22 w 55"/>
                  <a:gd name="T5" fmla="*/ 26 h 245"/>
                  <a:gd name="T6" fmla="*/ 30 w 55"/>
                  <a:gd name="T7" fmla="*/ 42 h 245"/>
                  <a:gd name="T8" fmla="*/ 20 w 55"/>
                  <a:gd name="T9" fmla="*/ 57 h 245"/>
                  <a:gd name="T10" fmla="*/ 7 w 55"/>
                  <a:gd name="T11" fmla="*/ 76 h 245"/>
                  <a:gd name="T12" fmla="*/ 7 w 55"/>
                  <a:gd name="T13" fmla="*/ 76 h 245"/>
                  <a:gd name="T14" fmla="*/ 7 w 55"/>
                  <a:gd name="T15" fmla="*/ 76 h 245"/>
                  <a:gd name="T16" fmla="*/ 18 w 55"/>
                  <a:gd name="T17" fmla="*/ 93 h 245"/>
                  <a:gd name="T18" fmla="*/ 34 w 55"/>
                  <a:gd name="T19" fmla="*/ 121 h 245"/>
                  <a:gd name="T20" fmla="*/ 13 w 55"/>
                  <a:gd name="T21" fmla="*/ 151 h 245"/>
                  <a:gd name="T22" fmla="*/ 0 w 55"/>
                  <a:gd name="T23" fmla="*/ 170 h 245"/>
                  <a:gd name="T24" fmla="*/ 0 w 55"/>
                  <a:gd name="T25" fmla="*/ 170 h 245"/>
                  <a:gd name="T26" fmla="*/ 0 w 55"/>
                  <a:gd name="T27" fmla="*/ 170 h 245"/>
                  <a:gd name="T28" fmla="*/ 11 w 55"/>
                  <a:gd name="T29" fmla="*/ 186 h 245"/>
                  <a:gd name="T30" fmla="*/ 42 w 55"/>
                  <a:gd name="T31" fmla="*/ 229 h 245"/>
                  <a:gd name="T32" fmla="*/ 52 w 55"/>
                  <a:gd name="T33" fmla="*/ 245 h 245"/>
                  <a:gd name="T34" fmla="*/ 55 w 55"/>
                  <a:gd name="T35" fmla="*/ 238 h 245"/>
                  <a:gd name="T36" fmla="*/ 50 w 55"/>
                  <a:gd name="T37" fmla="*/ 231 h 245"/>
                  <a:gd name="T38" fmla="*/ 52 w 55"/>
                  <a:gd name="T39" fmla="*/ 226 h 245"/>
                  <a:gd name="T40" fmla="*/ 41 w 55"/>
                  <a:gd name="T41" fmla="*/ 210 h 245"/>
                  <a:gd name="T42" fmla="*/ 12 w 55"/>
                  <a:gd name="T43" fmla="*/ 170 h 245"/>
                  <a:gd name="T44" fmla="*/ 36 w 55"/>
                  <a:gd name="T45" fmla="*/ 136 h 245"/>
                  <a:gd name="T46" fmla="*/ 46 w 55"/>
                  <a:gd name="T47" fmla="*/ 121 h 245"/>
                  <a:gd name="T48" fmla="*/ 33 w 55"/>
                  <a:gd name="T49" fmla="*/ 101 h 245"/>
                  <a:gd name="T50" fmla="*/ 19 w 55"/>
                  <a:gd name="T51" fmla="*/ 78 h 245"/>
                  <a:gd name="T52" fmla="*/ 18 w 55"/>
                  <a:gd name="T53" fmla="*/ 77 h 245"/>
                  <a:gd name="T54" fmla="*/ 19 w 55"/>
                  <a:gd name="T55" fmla="*/ 76 h 245"/>
                  <a:gd name="T56" fmla="*/ 31 w 55"/>
                  <a:gd name="T57" fmla="*/ 58 h 245"/>
                  <a:gd name="T58" fmla="*/ 40 w 55"/>
                  <a:gd name="T59" fmla="*/ 46 h 245"/>
                  <a:gd name="T60" fmla="*/ 28 w 55"/>
                  <a:gd name="T61" fmla="*/ 18 h 245"/>
                  <a:gd name="T62" fmla="*/ 23 w 55"/>
                  <a:gd name="T63" fmla="*/ 8 h 245"/>
                  <a:gd name="T64" fmla="*/ 20 w 55"/>
                  <a:gd name="T65"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245">
                    <a:moveTo>
                      <a:pt x="20" y="0"/>
                    </a:moveTo>
                    <a:lnTo>
                      <a:pt x="16" y="9"/>
                    </a:lnTo>
                    <a:lnTo>
                      <a:pt x="22" y="26"/>
                    </a:lnTo>
                    <a:lnTo>
                      <a:pt x="30" y="42"/>
                    </a:lnTo>
                    <a:lnTo>
                      <a:pt x="20" y="57"/>
                    </a:lnTo>
                    <a:lnTo>
                      <a:pt x="7" y="76"/>
                    </a:lnTo>
                    <a:lnTo>
                      <a:pt x="7" y="76"/>
                    </a:lnTo>
                    <a:lnTo>
                      <a:pt x="7" y="76"/>
                    </a:lnTo>
                    <a:lnTo>
                      <a:pt x="18" y="93"/>
                    </a:lnTo>
                    <a:lnTo>
                      <a:pt x="34" y="121"/>
                    </a:lnTo>
                    <a:lnTo>
                      <a:pt x="13" y="151"/>
                    </a:lnTo>
                    <a:lnTo>
                      <a:pt x="0" y="170"/>
                    </a:lnTo>
                    <a:lnTo>
                      <a:pt x="0" y="170"/>
                    </a:lnTo>
                    <a:lnTo>
                      <a:pt x="0" y="170"/>
                    </a:lnTo>
                    <a:lnTo>
                      <a:pt x="11" y="186"/>
                    </a:lnTo>
                    <a:lnTo>
                      <a:pt x="42" y="229"/>
                    </a:lnTo>
                    <a:lnTo>
                      <a:pt x="52" y="245"/>
                    </a:lnTo>
                    <a:lnTo>
                      <a:pt x="55" y="238"/>
                    </a:lnTo>
                    <a:lnTo>
                      <a:pt x="50" y="231"/>
                    </a:lnTo>
                    <a:lnTo>
                      <a:pt x="52" y="226"/>
                    </a:lnTo>
                    <a:lnTo>
                      <a:pt x="41" y="210"/>
                    </a:lnTo>
                    <a:lnTo>
                      <a:pt x="12" y="170"/>
                    </a:lnTo>
                    <a:lnTo>
                      <a:pt x="36" y="136"/>
                    </a:lnTo>
                    <a:lnTo>
                      <a:pt x="46" y="121"/>
                    </a:lnTo>
                    <a:lnTo>
                      <a:pt x="33" y="101"/>
                    </a:lnTo>
                    <a:lnTo>
                      <a:pt x="19" y="78"/>
                    </a:lnTo>
                    <a:lnTo>
                      <a:pt x="18" y="77"/>
                    </a:lnTo>
                    <a:lnTo>
                      <a:pt x="19" y="76"/>
                    </a:lnTo>
                    <a:lnTo>
                      <a:pt x="31" y="58"/>
                    </a:lnTo>
                    <a:lnTo>
                      <a:pt x="40" y="46"/>
                    </a:lnTo>
                    <a:lnTo>
                      <a:pt x="28" y="18"/>
                    </a:lnTo>
                    <a:lnTo>
                      <a:pt x="23" y="8"/>
                    </a:lnTo>
                    <a:lnTo>
                      <a:pt x="20"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5" name="ïŝľídè"/>
              <p:cNvSpPr/>
              <p:nvPr/>
            </p:nvSpPr>
            <p:spPr bwMode="auto">
              <a:xfrm>
                <a:off x="4849" y="722"/>
                <a:ext cx="33" cy="31"/>
              </a:xfrm>
              <a:custGeom>
                <a:avLst/>
                <a:gdLst>
                  <a:gd name="T0" fmla="*/ 33 w 33"/>
                  <a:gd name="T1" fmla="*/ 0 h 31"/>
                  <a:gd name="T2" fmla="*/ 0 w 33"/>
                  <a:gd name="T3" fmla="*/ 0 h 31"/>
                  <a:gd name="T4" fmla="*/ 0 w 33"/>
                  <a:gd name="T5" fmla="*/ 5 h 31"/>
                  <a:gd name="T6" fmla="*/ 0 w 33"/>
                  <a:gd name="T7" fmla="*/ 27 h 31"/>
                  <a:gd name="T8" fmla="*/ 0 w 33"/>
                  <a:gd name="T9" fmla="*/ 31 h 31"/>
                  <a:gd name="T10" fmla="*/ 6 w 33"/>
                  <a:gd name="T11" fmla="*/ 31 h 31"/>
                  <a:gd name="T12" fmla="*/ 29 w 33"/>
                  <a:gd name="T13" fmla="*/ 31 h 31"/>
                  <a:gd name="T14" fmla="*/ 33 w 33"/>
                  <a:gd name="T15" fmla="*/ 31 h 31"/>
                  <a:gd name="T16" fmla="*/ 33 w 33"/>
                  <a:gd name="T17" fmla="*/ 27 h 31"/>
                  <a:gd name="T18" fmla="*/ 33 w 33"/>
                  <a:gd name="T19" fmla="*/ 18 h 31"/>
                  <a:gd name="T20" fmla="*/ 33 w 33"/>
                  <a:gd name="T21" fmla="*/ 14 h 31"/>
                  <a:gd name="T22" fmla="*/ 33 w 33"/>
                  <a:gd name="T23" fmla="*/ 5 h 31"/>
                  <a:gd name="T24" fmla="*/ 33 w 33"/>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1">
                    <a:moveTo>
                      <a:pt x="33" y="0"/>
                    </a:moveTo>
                    <a:lnTo>
                      <a:pt x="0" y="0"/>
                    </a:lnTo>
                    <a:lnTo>
                      <a:pt x="0" y="5"/>
                    </a:lnTo>
                    <a:lnTo>
                      <a:pt x="0" y="27"/>
                    </a:lnTo>
                    <a:lnTo>
                      <a:pt x="0" y="31"/>
                    </a:lnTo>
                    <a:lnTo>
                      <a:pt x="6" y="31"/>
                    </a:lnTo>
                    <a:lnTo>
                      <a:pt x="29" y="31"/>
                    </a:lnTo>
                    <a:lnTo>
                      <a:pt x="33" y="31"/>
                    </a:lnTo>
                    <a:lnTo>
                      <a:pt x="33" y="27"/>
                    </a:lnTo>
                    <a:lnTo>
                      <a:pt x="33" y="18"/>
                    </a:lnTo>
                    <a:lnTo>
                      <a:pt x="33" y="14"/>
                    </a:lnTo>
                    <a:lnTo>
                      <a:pt x="33" y="5"/>
                    </a:lnTo>
                    <a:lnTo>
                      <a:pt x="33"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6" name="îŝḷïďe"/>
              <p:cNvSpPr/>
              <p:nvPr/>
            </p:nvSpPr>
            <p:spPr bwMode="auto">
              <a:xfrm>
                <a:off x="4849" y="722"/>
                <a:ext cx="33" cy="31"/>
              </a:xfrm>
              <a:custGeom>
                <a:avLst/>
                <a:gdLst>
                  <a:gd name="T0" fmla="*/ 33 w 33"/>
                  <a:gd name="T1" fmla="*/ 0 h 31"/>
                  <a:gd name="T2" fmla="*/ 0 w 33"/>
                  <a:gd name="T3" fmla="*/ 0 h 31"/>
                  <a:gd name="T4" fmla="*/ 0 w 33"/>
                  <a:gd name="T5" fmla="*/ 5 h 31"/>
                  <a:gd name="T6" fmla="*/ 0 w 33"/>
                  <a:gd name="T7" fmla="*/ 27 h 31"/>
                  <a:gd name="T8" fmla="*/ 0 w 33"/>
                  <a:gd name="T9" fmla="*/ 31 h 31"/>
                  <a:gd name="T10" fmla="*/ 6 w 33"/>
                  <a:gd name="T11" fmla="*/ 31 h 31"/>
                  <a:gd name="T12" fmla="*/ 29 w 33"/>
                  <a:gd name="T13" fmla="*/ 31 h 31"/>
                  <a:gd name="T14" fmla="*/ 33 w 33"/>
                  <a:gd name="T15" fmla="*/ 31 h 31"/>
                  <a:gd name="T16" fmla="*/ 33 w 33"/>
                  <a:gd name="T17" fmla="*/ 27 h 31"/>
                  <a:gd name="T18" fmla="*/ 33 w 33"/>
                  <a:gd name="T19" fmla="*/ 18 h 31"/>
                  <a:gd name="T20" fmla="*/ 33 w 33"/>
                  <a:gd name="T21" fmla="*/ 14 h 31"/>
                  <a:gd name="T22" fmla="*/ 33 w 33"/>
                  <a:gd name="T23" fmla="*/ 5 h 31"/>
                  <a:gd name="T24" fmla="*/ 33 w 33"/>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1">
                    <a:moveTo>
                      <a:pt x="33" y="0"/>
                    </a:moveTo>
                    <a:lnTo>
                      <a:pt x="0" y="0"/>
                    </a:lnTo>
                    <a:lnTo>
                      <a:pt x="0" y="5"/>
                    </a:lnTo>
                    <a:lnTo>
                      <a:pt x="0" y="27"/>
                    </a:lnTo>
                    <a:lnTo>
                      <a:pt x="0" y="31"/>
                    </a:lnTo>
                    <a:lnTo>
                      <a:pt x="6" y="31"/>
                    </a:lnTo>
                    <a:lnTo>
                      <a:pt x="29" y="31"/>
                    </a:lnTo>
                    <a:lnTo>
                      <a:pt x="33" y="31"/>
                    </a:lnTo>
                    <a:lnTo>
                      <a:pt x="33" y="27"/>
                    </a:lnTo>
                    <a:lnTo>
                      <a:pt x="33" y="18"/>
                    </a:lnTo>
                    <a:lnTo>
                      <a:pt x="33" y="14"/>
                    </a:lnTo>
                    <a:lnTo>
                      <a:pt x="33" y="5"/>
                    </a:ln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7" name="iśľiḑe"/>
              <p:cNvSpPr/>
              <p:nvPr/>
            </p:nvSpPr>
            <p:spPr bwMode="auto">
              <a:xfrm>
                <a:off x="4842" y="3412"/>
                <a:ext cx="50" cy="15"/>
              </a:xfrm>
              <a:custGeom>
                <a:avLst/>
                <a:gdLst>
                  <a:gd name="T0" fmla="*/ 50 w 50"/>
                  <a:gd name="T1" fmla="*/ 0 h 15"/>
                  <a:gd name="T2" fmla="*/ 45 w 50"/>
                  <a:gd name="T3" fmla="*/ 0 h 15"/>
                  <a:gd name="T4" fmla="*/ 11 w 50"/>
                  <a:gd name="T5" fmla="*/ 0 h 15"/>
                  <a:gd name="T6" fmla="*/ 2 w 50"/>
                  <a:gd name="T7" fmla="*/ 0 h 15"/>
                  <a:gd name="T8" fmla="*/ 0 w 50"/>
                  <a:gd name="T9" fmla="*/ 0 h 15"/>
                  <a:gd name="T10" fmla="*/ 0 w 50"/>
                  <a:gd name="T11" fmla="*/ 5 h 15"/>
                  <a:gd name="T12" fmla="*/ 0 w 50"/>
                  <a:gd name="T13" fmla="*/ 11 h 15"/>
                  <a:gd name="T14" fmla="*/ 0 w 50"/>
                  <a:gd name="T15" fmla="*/ 15 h 15"/>
                  <a:gd name="T16" fmla="*/ 2 w 50"/>
                  <a:gd name="T17" fmla="*/ 15 h 15"/>
                  <a:gd name="T18" fmla="*/ 6 w 50"/>
                  <a:gd name="T19" fmla="*/ 15 h 15"/>
                  <a:gd name="T20" fmla="*/ 9 w 50"/>
                  <a:gd name="T21" fmla="*/ 15 h 15"/>
                  <a:gd name="T22" fmla="*/ 45 w 50"/>
                  <a:gd name="T23" fmla="*/ 15 h 15"/>
                  <a:gd name="T24" fmla="*/ 50 w 50"/>
                  <a:gd name="T25" fmla="*/ 15 h 15"/>
                  <a:gd name="T26" fmla="*/ 50 w 50"/>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15">
                    <a:moveTo>
                      <a:pt x="50" y="0"/>
                    </a:moveTo>
                    <a:lnTo>
                      <a:pt x="45" y="0"/>
                    </a:lnTo>
                    <a:lnTo>
                      <a:pt x="11" y="0"/>
                    </a:lnTo>
                    <a:lnTo>
                      <a:pt x="2" y="0"/>
                    </a:lnTo>
                    <a:lnTo>
                      <a:pt x="0" y="0"/>
                    </a:lnTo>
                    <a:lnTo>
                      <a:pt x="0" y="5"/>
                    </a:lnTo>
                    <a:lnTo>
                      <a:pt x="0" y="11"/>
                    </a:lnTo>
                    <a:lnTo>
                      <a:pt x="0" y="15"/>
                    </a:lnTo>
                    <a:lnTo>
                      <a:pt x="2" y="15"/>
                    </a:lnTo>
                    <a:lnTo>
                      <a:pt x="6" y="15"/>
                    </a:lnTo>
                    <a:lnTo>
                      <a:pt x="9" y="15"/>
                    </a:lnTo>
                    <a:lnTo>
                      <a:pt x="45" y="15"/>
                    </a:lnTo>
                    <a:lnTo>
                      <a:pt x="50" y="15"/>
                    </a:lnTo>
                    <a:lnTo>
                      <a:pt x="50" y="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8" name="íşļîďe"/>
              <p:cNvSpPr/>
              <p:nvPr/>
            </p:nvSpPr>
            <p:spPr bwMode="auto">
              <a:xfrm>
                <a:off x="4811" y="3630"/>
                <a:ext cx="116" cy="104"/>
              </a:xfrm>
              <a:custGeom>
                <a:avLst/>
                <a:gdLst>
                  <a:gd name="T0" fmla="*/ 116 w 116"/>
                  <a:gd name="T1" fmla="*/ 0 h 104"/>
                  <a:gd name="T2" fmla="*/ 99 w 116"/>
                  <a:gd name="T3" fmla="*/ 0 h 104"/>
                  <a:gd name="T4" fmla="*/ 16 w 116"/>
                  <a:gd name="T5" fmla="*/ 0 h 104"/>
                  <a:gd name="T6" fmla="*/ 0 w 116"/>
                  <a:gd name="T7" fmla="*/ 0 h 104"/>
                  <a:gd name="T8" fmla="*/ 0 w 116"/>
                  <a:gd name="T9" fmla="*/ 104 h 104"/>
                  <a:gd name="T10" fmla="*/ 116 w 116"/>
                  <a:gd name="T11" fmla="*/ 104 h 104"/>
                  <a:gd name="T12" fmla="*/ 116 w 116"/>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116" h="104">
                    <a:moveTo>
                      <a:pt x="116" y="0"/>
                    </a:moveTo>
                    <a:lnTo>
                      <a:pt x="99" y="0"/>
                    </a:lnTo>
                    <a:lnTo>
                      <a:pt x="16" y="0"/>
                    </a:lnTo>
                    <a:lnTo>
                      <a:pt x="0" y="0"/>
                    </a:lnTo>
                    <a:lnTo>
                      <a:pt x="0" y="104"/>
                    </a:lnTo>
                    <a:lnTo>
                      <a:pt x="116" y="104"/>
                    </a:lnTo>
                    <a:lnTo>
                      <a:pt x="116" y="0"/>
                    </a:lnTo>
                    <a:close/>
                  </a:path>
                </a:pathLst>
              </a:custGeom>
              <a:solidFill>
                <a:srgbClr val="999F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9" name="i$ļïde"/>
              <p:cNvSpPr/>
              <p:nvPr/>
            </p:nvSpPr>
            <p:spPr bwMode="auto">
              <a:xfrm>
                <a:off x="4811" y="3630"/>
                <a:ext cx="116" cy="104"/>
              </a:xfrm>
              <a:custGeom>
                <a:avLst/>
                <a:gdLst>
                  <a:gd name="T0" fmla="*/ 116 w 116"/>
                  <a:gd name="T1" fmla="*/ 0 h 104"/>
                  <a:gd name="T2" fmla="*/ 99 w 116"/>
                  <a:gd name="T3" fmla="*/ 0 h 104"/>
                  <a:gd name="T4" fmla="*/ 16 w 116"/>
                  <a:gd name="T5" fmla="*/ 0 h 104"/>
                  <a:gd name="T6" fmla="*/ 0 w 116"/>
                  <a:gd name="T7" fmla="*/ 0 h 104"/>
                  <a:gd name="T8" fmla="*/ 0 w 116"/>
                  <a:gd name="T9" fmla="*/ 104 h 104"/>
                  <a:gd name="T10" fmla="*/ 116 w 116"/>
                  <a:gd name="T11" fmla="*/ 104 h 104"/>
                  <a:gd name="T12" fmla="*/ 116 w 116"/>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116" h="104">
                    <a:moveTo>
                      <a:pt x="116" y="0"/>
                    </a:moveTo>
                    <a:lnTo>
                      <a:pt x="99" y="0"/>
                    </a:lnTo>
                    <a:lnTo>
                      <a:pt x="16" y="0"/>
                    </a:lnTo>
                    <a:lnTo>
                      <a:pt x="0" y="0"/>
                    </a:lnTo>
                    <a:lnTo>
                      <a:pt x="0" y="104"/>
                    </a:lnTo>
                    <a:lnTo>
                      <a:pt x="116" y="104"/>
                    </a:lnTo>
                    <a:lnTo>
                      <a:pt x="1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0" name="îṩļiḑe"/>
              <p:cNvSpPr/>
              <p:nvPr/>
            </p:nvSpPr>
            <p:spPr bwMode="auto">
              <a:xfrm>
                <a:off x="4823" y="3533"/>
                <a:ext cx="90" cy="46"/>
              </a:xfrm>
              <a:custGeom>
                <a:avLst/>
                <a:gdLst>
                  <a:gd name="T0" fmla="*/ 90 w 90"/>
                  <a:gd name="T1" fmla="*/ 0 h 46"/>
                  <a:gd name="T2" fmla="*/ 75 w 90"/>
                  <a:gd name="T3" fmla="*/ 0 h 46"/>
                  <a:gd name="T4" fmla="*/ 69 w 90"/>
                  <a:gd name="T5" fmla="*/ 0 h 46"/>
                  <a:gd name="T6" fmla="*/ 65 w 90"/>
                  <a:gd name="T7" fmla="*/ 0 h 46"/>
                  <a:gd name="T8" fmla="*/ 64 w 90"/>
                  <a:gd name="T9" fmla="*/ 0 h 46"/>
                  <a:gd name="T10" fmla="*/ 26 w 90"/>
                  <a:gd name="T11" fmla="*/ 0 h 46"/>
                  <a:gd name="T12" fmla="*/ 14 w 90"/>
                  <a:gd name="T13" fmla="*/ 0 h 46"/>
                  <a:gd name="T14" fmla="*/ 0 w 90"/>
                  <a:gd name="T15" fmla="*/ 0 h 46"/>
                  <a:gd name="T16" fmla="*/ 0 w 90"/>
                  <a:gd name="T17" fmla="*/ 46 h 46"/>
                  <a:gd name="T18" fmla="*/ 4 w 90"/>
                  <a:gd name="T19" fmla="*/ 46 h 46"/>
                  <a:gd name="T20" fmla="*/ 4 w 90"/>
                  <a:gd name="T21" fmla="*/ 46 h 46"/>
                  <a:gd name="T22" fmla="*/ 87 w 90"/>
                  <a:gd name="T23" fmla="*/ 46 h 46"/>
                  <a:gd name="T24" fmla="*/ 90 w 90"/>
                  <a:gd name="T25" fmla="*/ 46 h 46"/>
                  <a:gd name="T26" fmla="*/ 90 w 90"/>
                  <a:gd name="T2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46">
                    <a:moveTo>
                      <a:pt x="90" y="0"/>
                    </a:moveTo>
                    <a:lnTo>
                      <a:pt x="75" y="0"/>
                    </a:lnTo>
                    <a:lnTo>
                      <a:pt x="69" y="0"/>
                    </a:lnTo>
                    <a:lnTo>
                      <a:pt x="65" y="0"/>
                    </a:lnTo>
                    <a:lnTo>
                      <a:pt x="64" y="0"/>
                    </a:lnTo>
                    <a:lnTo>
                      <a:pt x="26" y="0"/>
                    </a:lnTo>
                    <a:lnTo>
                      <a:pt x="14" y="0"/>
                    </a:lnTo>
                    <a:lnTo>
                      <a:pt x="0" y="0"/>
                    </a:lnTo>
                    <a:lnTo>
                      <a:pt x="0" y="46"/>
                    </a:lnTo>
                    <a:lnTo>
                      <a:pt x="4" y="46"/>
                    </a:lnTo>
                    <a:lnTo>
                      <a:pt x="4" y="46"/>
                    </a:lnTo>
                    <a:lnTo>
                      <a:pt x="87" y="46"/>
                    </a:lnTo>
                    <a:lnTo>
                      <a:pt x="90" y="46"/>
                    </a:lnTo>
                    <a:lnTo>
                      <a:pt x="90" y="0"/>
                    </a:lnTo>
                    <a:close/>
                  </a:path>
                </a:pathLst>
              </a:custGeom>
              <a:solidFill>
                <a:srgbClr val="999F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1" name="íslïḍé"/>
              <p:cNvSpPr/>
              <p:nvPr/>
            </p:nvSpPr>
            <p:spPr bwMode="auto">
              <a:xfrm>
                <a:off x="4827" y="3579"/>
                <a:ext cx="83" cy="11"/>
              </a:xfrm>
              <a:prstGeom prst="rect">
                <a:avLst/>
              </a:prstGeom>
              <a:solidFill>
                <a:srgbClr val="CDAD3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22" name="išḷiďè"/>
              <p:cNvSpPr/>
              <p:nvPr/>
            </p:nvSpPr>
            <p:spPr bwMode="auto">
              <a:xfrm>
                <a:off x="4823" y="1343"/>
                <a:ext cx="103" cy="16"/>
              </a:xfrm>
              <a:custGeom>
                <a:avLst/>
                <a:gdLst>
                  <a:gd name="T0" fmla="*/ 91 w 103"/>
                  <a:gd name="T1" fmla="*/ 0 h 16"/>
                  <a:gd name="T2" fmla="*/ 75 w 103"/>
                  <a:gd name="T3" fmla="*/ 0 h 16"/>
                  <a:gd name="T4" fmla="*/ 62 w 103"/>
                  <a:gd name="T5" fmla="*/ 0 h 16"/>
                  <a:gd name="T6" fmla="*/ 50 w 103"/>
                  <a:gd name="T7" fmla="*/ 0 h 16"/>
                  <a:gd name="T8" fmla="*/ 41 w 103"/>
                  <a:gd name="T9" fmla="*/ 0 h 16"/>
                  <a:gd name="T10" fmla="*/ 25 w 103"/>
                  <a:gd name="T11" fmla="*/ 0 h 16"/>
                  <a:gd name="T12" fmla="*/ 14 w 103"/>
                  <a:gd name="T13" fmla="*/ 0 h 16"/>
                  <a:gd name="T14" fmla="*/ 2 w 103"/>
                  <a:gd name="T15" fmla="*/ 0 h 16"/>
                  <a:gd name="T16" fmla="*/ 2 w 103"/>
                  <a:gd name="T17" fmla="*/ 16 h 16"/>
                  <a:gd name="T18" fmla="*/ 0 w 103"/>
                  <a:gd name="T19" fmla="*/ 16 h 16"/>
                  <a:gd name="T20" fmla="*/ 14 w 103"/>
                  <a:gd name="T21" fmla="*/ 16 h 16"/>
                  <a:gd name="T22" fmla="*/ 75 w 103"/>
                  <a:gd name="T23" fmla="*/ 16 h 16"/>
                  <a:gd name="T24" fmla="*/ 75 w 103"/>
                  <a:gd name="T25" fmla="*/ 16 h 16"/>
                  <a:gd name="T26" fmla="*/ 103 w 103"/>
                  <a:gd name="T27" fmla="*/ 16 h 16"/>
                  <a:gd name="T28" fmla="*/ 91 w 103"/>
                  <a:gd name="T29" fmla="*/ 16 h 16"/>
                  <a:gd name="T30" fmla="*/ 91 w 103"/>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6">
                    <a:moveTo>
                      <a:pt x="91" y="0"/>
                    </a:moveTo>
                    <a:lnTo>
                      <a:pt x="75" y="0"/>
                    </a:lnTo>
                    <a:lnTo>
                      <a:pt x="62" y="0"/>
                    </a:lnTo>
                    <a:lnTo>
                      <a:pt x="50" y="0"/>
                    </a:lnTo>
                    <a:lnTo>
                      <a:pt x="41" y="0"/>
                    </a:lnTo>
                    <a:lnTo>
                      <a:pt x="25" y="0"/>
                    </a:lnTo>
                    <a:lnTo>
                      <a:pt x="14" y="0"/>
                    </a:lnTo>
                    <a:lnTo>
                      <a:pt x="2" y="0"/>
                    </a:lnTo>
                    <a:lnTo>
                      <a:pt x="2" y="16"/>
                    </a:lnTo>
                    <a:lnTo>
                      <a:pt x="0" y="16"/>
                    </a:lnTo>
                    <a:lnTo>
                      <a:pt x="14" y="16"/>
                    </a:lnTo>
                    <a:lnTo>
                      <a:pt x="75" y="16"/>
                    </a:lnTo>
                    <a:lnTo>
                      <a:pt x="75" y="16"/>
                    </a:lnTo>
                    <a:lnTo>
                      <a:pt x="103" y="16"/>
                    </a:lnTo>
                    <a:lnTo>
                      <a:pt x="91" y="16"/>
                    </a:lnTo>
                    <a:lnTo>
                      <a:pt x="91" y="0"/>
                    </a:lnTo>
                    <a:close/>
                  </a:path>
                </a:pathLst>
              </a:custGeom>
              <a:solidFill>
                <a:srgbClr val="E0E1D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3" name="í$1ïdè"/>
              <p:cNvSpPr/>
              <p:nvPr/>
            </p:nvSpPr>
            <p:spPr bwMode="auto">
              <a:xfrm>
                <a:off x="4823" y="1343"/>
                <a:ext cx="103" cy="16"/>
              </a:xfrm>
              <a:custGeom>
                <a:avLst/>
                <a:gdLst>
                  <a:gd name="T0" fmla="*/ 91 w 103"/>
                  <a:gd name="T1" fmla="*/ 0 h 16"/>
                  <a:gd name="T2" fmla="*/ 75 w 103"/>
                  <a:gd name="T3" fmla="*/ 0 h 16"/>
                  <a:gd name="T4" fmla="*/ 62 w 103"/>
                  <a:gd name="T5" fmla="*/ 0 h 16"/>
                  <a:gd name="T6" fmla="*/ 50 w 103"/>
                  <a:gd name="T7" fmla="*/ 0 h 16"/>
                  <a:gd name="T8" fmla="*/ 41 w 103"/>
                  <a:gd name="T9" fmla="*/ 0 h 16"/>
                  <a:gd name="T10" fmla="*/ 25 w 103"/>
                  <a:gd name="T11" fmla="*/ 0 h 16"/>
                  <a:gd name="T12" fmla="*/ 14 w 103"/>
                  <a:gd name="T13" fmla="*/ 0 h 16"/>
                  <a:gd name="T14" fmla="*/ 2 w 103"/>
                  <a:gd name="T15" fmla="*/ 0 h 16"/>
                  <a:gd name="T16" fmla="*/ 2 w 103"/>
                  <a:gd name="T17" fmla="*/ 16 h 16"/>
                  <a:gd name="T18" fmla="*/ 0 w 103"/>
                  <a:gd name="T19" fmla="*/ 16 h 16"/>
                  <a:gd name="T20" fmla="*/ 14 w 103"/>
                  <a:gd name="T21" fmla="*/ 16 h 16"/>
                  <a:gd name="T22" fmla="*/ 75 w 103"/>
                  <a:gd name="T23" fmla="*/ 16 h 16"/>
                  <a:gd name="T24" fmla="*/ 75 w 103"/>
                  <a:gd name="T25" fmla="*/ 16 h 16"/>
                  <a:gd name="T26" fmla="*/ 103 w 103"/>
                  <a:gd name="T27" fmla="*/ 16 h 16"/>
                  <a:gd name="T28" fmla="*/ 91 w 103"/>
                  <a:gd name="T29" fmla="*/ 16 h 16"/>
                  <a:gd name="T30" fmla="*/ 91 w 103"/>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 h="16">
                    <a:moveTo>
                      <a:pt x="91" y="0"/>
                    </a:moveTo>
                    <a:lnTo>
                      <a:pt x="75" y="0"/>
                    </a:lnTo>
                    <a:lnTo>
                      <a:pt x="62" y="0"/>
                    </a:lnTo>
                    <a:lnTo>
                      <a:pt x="50" y="0"/>
                    </a:lnTo>
                    <a:lnTo>
                      <a:pt x="41" y="0"/>
                    </a:lnTo>
                    <a:lnTo>
                      <a:pt x="25" y="0"/>
                    </a:lnTo>
                    <a:lnTo>
                      <a:pt x="14" y="0"/>
                    </a:lnTo>
                    <a:lnTo>
                      <a:pt x="2" y="0"/>
                    </a:lnTo>
                    <a:lnTo>
                      <a:pt x="2" y="16"/>
                    </a:lnTo>
                    <a:lnTo>
                      <a:pt x="0" y="16"/>
                    </a:lnTo>
                    <a:lnTo>
                      <a:pt x="14" y="16"/>
                    </a:lnTo>
                    <a:lnTo>
                      <a:pt x="75" y="16"/>
                    </a:lnTo>
                    <a:lnTo>
                      <a:pt x="75" y="16"/>
                    </a:lnTo>
                    <a:lnTo>
                      <a:pt x="103" y="16"/>
                    </a:lnTo>
                    <a:lnTo>
                      <a:pt x="91" y="16"/>
                    </a:lnTo>
                    <a:lnTo>
                      <a:pt x="9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4" name="í$ḷiḋê"/>
              <p:cNvSpPr/>
              <p:nvPr/>
            </p:nvSpPr>
            <p:spPr bwMode="auto">
              <a:xfrm>
                <a:off x="4860" y="1359"/>
                <a:ext cx="25" cy="16"/>
              </a:xfrm>
              <a:custGeom>
                <a:avLst/>
                <a:gdLst>
                  <a:gd name="T0" fmla="*/ 25 w 25"/>
                  <a:gd name="T1" fmla="*/ 0 h 16"/>
                  <a:gd name="T2" fmla="*/ 7 w 25"/>
                  <a:gd name="T3" fmla="*/ 0 h 16"/>
                  <a:gd name="T4" fmla="*/ 0 w 25"/>
                  <a:gd name="T5" fmla="*/ 16 h 16"/>
                  <a:gd name="T6" fmla="*/ 25 w 25"/>
                  <a:gd name="T7" fmla="*/ 16 h 16"/>
                  <a:gd name="T8" fmla="*/ 25 w 25"/>
                  <a:gd name="T9" fmla="*/ 0 h 16"/>
                </a:gdLst>
                <a:ahLst/>
                <a:cxnLst>
                  <a:cxn ang="0">
                    <a:pos x="T0" y="T1"/>
                  </a:cxn>
                  <a:cxn ang="0">
                    <a:pos x="T2" y="T3"/>
                  </a:cxn>
                  <a:cxn ang="0">
                    <a:pos x="T4" y="T5"/>
                  </a:cxn>
                  <a:cxn ang="0">
                    <a:pos x="T6" y="T7"/>
                  </a:cxn>
                  <a:cxn ang="0">
                    <a:pos x="T8" y="T9"/>
                  </a:cxn>
                </a:cxnLst>
                <a:rect l="0" t="0" r="r" b="b"/>
                <a:pathLst>
                  <a:path w="25" h="16">
                    <a:moveTo>
                      <a:pt x="25" y="0"/>
                    </a:moveTo>
                    <a:lnTo>
                      <a:pt x="7" y="0"/>
                    </a:lnTo>
                    <a:lnTo>
                      <a:pt x="0" y="16"/>
                    </a:lnTo>
                    <a:lnTo>
                      <a:pt x="25" y="16"/>
                    </a:lnTo>
                    <a:lnTo>
                      <a:pt x="25" y="0"/>
                    </a:lnTo>
                    <a:close/>
                  </a:path>
                </a:pathLst>
              </a:custGeom>
              <a:solidFill>
                <a:srgbClr val="CAB2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5" name="ïṣļîḋè"/>
              <p:cNvSpPr/>
              <p:nvPr/>
            </p:nvSpPr>
            <p:spPr bwMode="auto">
              <a:xfrm>
                <a:off x="4860" y="1359"/>
                <a:ext cx="25" cy="16"/>
              </a:xfrm>
              <a:custGeom>
                <a:avLst/>
                <a:gdLst>
                  <a:gd name="T0" fmla="*/ 25 w 25"/>
                  <a:gd name="T1" fmla="*/ 0 h 16"/>
                  <a:gd name="T2" fmla="*/ 7 w 25"/>
                  <a:gd name="T3" fmla="*/ 0 h 16"/>
                  <a:gd name="T4" fmla="*/ 0 w 25"/>
                  <a:gd name="T5" fmla="*/ 16 h 16"/>
                  <a:gd name="T6" fmla="*/ 25 w 25"/>
                  <a:gd name="T7" fmla="*/ 16 h 16"/>
                  <a:gd name="T8" fmla="*/ 25 w 25"/>
                  <a:gd name="T9" fmla="*/ 0 h 16"/>
                </a:gdLst>
                <a:ahLst/>
                <a:cxnLst>
                  <a:cxn ang="0">
                    <a:pos x="T0" y="T1"/>
                  </a:cxn>
                  <a:cxn ang="0">
                    <a:pos x="T2" y="T3"/>
                  </a:cxn>
                  <a:cxn ang="0">
                    <a:pos x="T4" y="T5"/>
                  </a:cxn>
                  <a:cxn ang="0">
                    <a:pos x="T6" y="T7"/>
                  </a:cxn>
                  <a:cxn ang="0">
                    <a:pos x="T8" y="T9"/>
                  </a:cxn>
                </a:cxnLst>
                <a:rect l="0" t="0" r="r" b="b"/>
                <a:pathLst>
                  <a:path w="25" h="16">
                    <a:moveTo>
                      <a:pt x="25" y="0"/>
                    </a:moveTo>
                    <a:lnTo>
                      <a:pt x="7" y="0"/>
                    </a:lnTo>
                    <a:lnTo>
                      <a:pt x="0" y="16"/>
                    </a:lnTo>
                    <a:lnTo>
                      <a:pt x="25" y="16"/>
                    </a:lnTo>
                    <a:lnTo>
                      <a:pt x="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6" name="îSḷíḓè"/>
              <p:cNvSpPr/>
              <p:nvPr/>
            </p:nvSpPr>
            <p:spPr bwMode="auto">
              <a:xfrm>
                <a:off x="4885" y="1359"/>
                <a:ext cx="13" cy="16"/>
              </a:xfrm>
              <a:prstGeom prst="rect">
                <a:avLst/>
              </a:prstGeom>
              <a:solidFill>
                <a:srgbClr val="CB992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27" name="ïṩļïḍe"/>
              <p:cNvSpPr/>
              <p:nvPr/>
            </p:nvSpPr>
            <p:spPr bwMode="auto">
              <a:xfrm>
                <a:off x="4848" y="1359"/>
                <a:ext cx="10" cy="16"/>
              </a:xfrm>
              <a:custGeom>
                <a:avLst/>
                <a:gdLst>
                  <a:gd name="T0" fmla="*/ 10 w 10"/>
                  <a:gd name="T1" fmla="*/ 0 h 16"/>
                  <a:gd name="T2" fmla="*/ 0 w 10"/>
                  <a:gd name="T3" fmla="*/ 0 h 16"/>
                  <a:gd name="T4" fmla="*/ 0 w 10"/>
                  <a:gd name="T5" fmla="*/ 16 h 16"/>
                  <a:gd name="T6" fmla="*/ 3 w 10"/>
                  <a:gd name="T7" fmla="*/ 16 h 16"/>
                  <a:gd name="T8" fmla="*/ 10 w 10"/>
                  <a:gd name="T9" fmla="*/ 0 h 16"/>
                </a:gdLst>
                <a:ahLst/>
                <a:cxnLst>
                  <a:cxn ang="0">
                    <a:pos x="T0" y="T1"/>
                  </a:cxn>
                  <a:cxn ang="0">
                    <a:pos x="T2" y="T3"/>
                  </a:cxn>
                  <a:cxn ang="0">
                    <a:pos x="T4" y="T5"/>
                  </a:cxn>
                  <a:cxn ang="0">
                    <a:pos x="T6" y="T7"/>
                  </a:cxn>
                  <a:cxn ang="0">
                    <a:pos x="T8" y="T9"/>
                  </a:cxn>
                </a:cxnLst>
                <a:rect l="0" t="0" r="r" b="b"/>
                <a:pathLst>
                  <a:path w="10" h="16">
                    <a:moveTo>
                      <a:pt x="10" y="0"/>
                    </a:moveTo>
                    <a:lnTo>
                      <a:pt x="0" y="0"/>
                    </a:lnTo>
                    <a:lnTo>
                      <a:pt x="0" y="16"/>
                    </a:lnTo>
                    <a:lnTo>
                      <a:pt x="3" y="16"/>
                    </a:lnTo>
                    <a:lnTo>
                      <a:pt x="10" y="0"/>
                    </a:lnTo>
                    <a:close/>
                  </a:path>
                </a:pathLst>
              </a:custGeom>
              <a:solidFill>
                <a:srgbClr val="CAB2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8" name="îşliḓê"/>
              <p:cNvSpPr/>
              <p:nvPr/>
            </p:nvSpPr>
            <p:spPr bwMode="auto">
              <a:xfrm>
                <a:off x="4848" y="1359"/>
                <a:ext cx="10" cy="16"/>
              </a:xfrm>
              <a:custGeom>
                <a:avLst/>
                <a:gdLst>
                  <a:gd name="T0" fmla="*/ 10 w 10"/>
                  <a:gd name="T1" fmla="*/ 0 h 16"/>
                  <a:gd name="T2" fmla="*/ 0 w 10"/>
                  <a:gd name="T3" fmla="*/ 0 h 16"/>
                  <a:gd name="T4" fmla="*/ 0 w 10"/>
                  <a:gd name="T5" fmla="*/ 16 h 16"/>
                  <a:gd name="T6" fmla="*/ 3 w 10"/>
                  <a:gd name="T7" fmla="*/ 16 h 16"/>
                  <a:gd name="T8" fmla="*/ 10 w 10"/>
                  <a:gd name="T9" fmla="*/ 0 h 16"/>
                </a:gdLst>
                <a:ahLst/>
                <a:cxnLst>
                  <a:cxn ang="0">
                    <a:pos x="T0" y="T1"/>
                  </a:cxn>
                  <a:cxn ang="0">
                    <a:pos x="T2" y="T3"/>
                  </a:cxn>
                  <a:cxn ang="0">
                    <a:pos x="T4" y="T5"/>
                  </a:cxn>
                  <a:cxn ang="0">
                    <a:pos x="T6" y="T7"/>
                  </a:cxn>
                  <a:cxn ang="0">
                    <a:pos x="T8" y="T9"/>
                  </a:cxn>
                </a:cxnLst>
                <a:rect l="0" t="0" r="r" b="b"/>
                <a:pathLst>
                  <a:path w="10" h="16">
                    <a:moveTo>
                      <a:pt x="10" y="0"/>
                    </a:moveTo>
                    <a:lnTo>
                      <a:pt x="0" y="0"/>
                    </a:lnTo>
                    <a:lnTo>
                      <a:pt x="0" y="16"/>
                    </a:lnTo>
                    <a:lnTo>
                      <a:pt x="3" y="16"/>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9" name="ïṧľiḓè"/>
              <p:cNvSpPr/>
              <p:nvPr/>
            </p:nvSpPr>
            <p:spPr bwMode="auto">
              <a:xfrm>
                <a:off x="4837" y="1359"/>
                <a:ext cx="1" cy="16"/>
              </a:xfrm>
              <a:prstGeom prst="rect">
                <a:avLst/>
              </a:prstGeom>
              <a:solidFill>
                <a:srgbClr val="CAB29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30" name="í$ḻídê"/>
              <p:cNvSpPr/>
              <p:nvPr/>
            </p:nvSpPr>
            <p:spPr bwMode="auto">
              <a:xfrm>
                <a:off x="4837" y="1359"/>
                <a:ext cx="1" cy="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31" name="iṥļiḑê"/>
              <p:cNvSpPr/>
              <p:nvPr/>
            </p:nvSpPr>
            <p:spPr bwMode="auto">
              <a:xfrm>
                <a:off x="4837" y="1359"/>
                <a:ext cx="11" cy="16"/>
              </a:xfrm>
              <a:prstGeom prst="rect">
                <a:avLst/>
              </a:prstGeom>
              <a:solidFill>
                <a:srgbClr val="CB992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32" name="îşľîdé"/>
              <p:cNvSpPr/>
              <p:nvPr/>
            </p:nvSpPr>
            <p:spPr bwMode="auto">
              <a:xfrm>
                <a:off x="4851" y="1359"/>
                <a:ext cx="16" cy="16"/>
              </a:xfrm>
              <a:custGeom>
                <a:avLst/>
                <a:gdLst>
                  <a:gd name="T0" fmla="*/ 16 w 16"/>
                  <a:gd name="T1" fmla="*/ 0 h 16"/>
                  <a:gd name="T2" fmla="*/ 7 w 16"/>
                  <a:gd name="T3" fmla="*/ 0 h 16"/>
                  <a:gd name="T4" fmla="*/ 0 w 16"/>
                  <a:gd name="T5" fmla="*/ 16 h 16"/>
                  <a:gd name="T6" fmla="*/ 9 w 16"/>
                  <a:gd name="T7" fmla="*/ 16 h 16"/>
                  <a:gd name="T8" fmla="*/ 16 w 16"/>
                  <a:gd name="T9" fmla="*/ 0 h 16"/>
                </a:gdLst>
                <a:ahLst/>
                <a:cxnLst>
                  <a:cxn ang="0">
                    <a:pos x="T0" y="T1"/>
                  </a:cxn>
                  <a:cxn ang="0">
                    <a:pos x="T2" y="T3"/>
                  </a:cxn>
                  <a:cxn ang="0">
                    <a:pos x="T4" y="T5"/>
                  </a:cxn>
                  <a:cxn ang="0">
                    <a:pos x="T6" y="T7"/>
                  </a:cxn>
                  <a:cxn ang="0">
                    <a:pos x="T8" y="T9"/>
                  </a:cxn>
                </a:cxnLst>
                <a:rect l="0" t="0" r="r" b="b"/>
                <a:pathLst>
                  <a:path w="16" h="16">
                    <a:moveTo>
                      <a:pt x="16" y="0"/>
                    </a:moveTo>
                    <a:lnTo>
                      <a:pt x="7" y="0"/>
                    </a:lnTo>
                    <a:lnTo>
                      <a:pt x="0" y="16"/>
                    </a:lnTo>
                    <a:lnTo>
                      <a:pt x="9" y="16"/>
                    </a:lnTo>
                    <a:lnTo>
                      <a:pt x="16" y="0"/>
                    </a:lnTo>
                    <a:close/>
                  </a:path>
                </a:pathLst>
              </a:custGeom>
              <a:solidFill>
                <a:srgbClr val="CB99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3" name="ïṡḻîḑè"/>
              <p:cNvSpPr/>
              <p:nvPr/>
            </p:nvSpPr>
            <p:spPr bwMode="auto">
              <a:xfrm>
                <a:off x="4837" y="1359"/>
                <a:ext cx="61" cy="0"/>
              </a:xfrm>
              <a:custGeom>
                <a:avLst/>
                <a:gdLst>
                  <a:gd name="T0" fmla="*/ 61 w 61"/>
                  <a:gd name="T1" fmla="*/ 0 w 61"/>
                  <a:gd name="T2" fmla="*/ 0 w 61"/>
                  <a:gd name="T3" fmla="*/ 11 w 61"/>
                  <a:gd name="T4" fmla="*/ 21 w 61"/>
                  <a:gd name="T5" fmla="*/ 30 w 61"/>
                  <a:gd name="T6" fmla="*/ 48 w 61"/>
                  <a:gd name="T7" fmla="*/ 61 w 6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61">
                    <a:moveTo>
                      <a:pt x="61" y="0"/>
                    </a:moveTo>
                    <a:lnTo>
                      <a:pt x="0" y="0"/>
                    </a:lnTo>
                    <a:lnTo>
                      <a:pt x="0" y="0"/>
                    </a:lnTo>
                    <a:lnTo>
                      <a:pt x="11" y="0"/>
                    </a:lnTo>
                    <a:lnTo>
                      <a:pt x="21" y="0"/>
                    </a:lnTo>
                    <a:lnTo>
                      <a:pt x="30" y="0"/>
                    </a:lnTo>
                    <a:lnTo>
                      <a:pt x="48" y="0"/>
                    </a:lnTo>
                    <a:lnTo>
                      <a:pt x="61" y="0"/>
                    </a:lnTo>
                    <a:close/>
                  </a:path>
                </a:pathLst>
              </a:custGeom>
              <a:solidFill>
                <a:srgbClr val="B8A08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4" name="îṣḻîḓè"/>
              <p:cNvSpPr/>
              <p:nvPr/>
            </p:nvSpPr>
            <p:spPr bwMode="auto">
              <a:xfrm>
                <a:off x="4914" y="1313"/>
                <a:ext cx="12" cy="46"/>
              </a:xfrm>
              <a:custGeom>
                <a:avLst/>
                <a:gdLst>
                  <a:gd name="T0" fmla="*/ 0 w 12"/>
                  <a:gd name="T1" fmla="*/ 0 h 46"/>
                  <a:gd name="T2" fmla="*/ 0 w 12"/>
                  <a:gd name="T3" fmla="*/ 20 h 46"/>
                  <a:gd name="T4" fmla="*/ 0 w 12"/>
                  <a:gd name="T5" fmla="*/ 46 h 46"/>
                  <a:gd name="T6" fmla="*/ 12 w 12"/>
                  <a:gd name="T7" fmla="*/ 46 h 46"/>
                  <a:gd name="T8" fmla="*/ 12 w 12"/>
                  <a:gd name="T9" fmla="*/ 3 h 46"/>
                  <a:gd name="T10" fmla="*/ 0 w 12"/>
                  <a:gd name="T11" fmla="*/ 3 h 46"/>
                  <a:gd name="T12" fmla="*/ 0 w 12"/>
                  <a:gd name="T13" fmla="*/ 7 h 46"/>
                  <a:gd name="T14" fmla="*/ 0 w 12"/>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46">
                    <a:moveTo>
                      <a:pt x="0" y="0"/>
                    </a:moveTo>
                    <a:lnTo>
                      <a:pt x="0" y="20"/>
                    </a:lnTo>
                    <a:lnTo>
                      <a:pt x="0" y="46"/>
                    </a:lnTo>
                    <a:lnTo>
                      <a:pt x="12" y="46"/>
                    </a:lnTo>
                    <a:lnTo>
                      <a:pt x="12" y="3"/>
                    </a:lnTo>
                    <a:lnTo>
                      <a:pt x="0" y="3"/>
                    </a:lnTo>
                    <a:lnTo>
                      <a:pt x="0" y="7"/>
                    </a:lnTo>
                    <a:lnTo>
                      <a:pt x="0" y="0"/>
                    </a:lnTo>
                    <a:close/>
                  </a:path>
                </a:pathLst>
              </a:custGeom>
              <a:solidFill>
                <a:srgbClr val="E0E1D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5" name="iślíďé"/>
              <p:cNvSpPr/>
              <p:nvPr/>
            </p:nvSpPr>
            <p:spPr bwMode="auto">
              <a:xfrm>
                <a:off x="4822" y="1320"/>
                <a:ext cx="3" cy="39"/>
              </a:xfrm>
              <a:custGeom>
                <a:avLst/>
                <a:gdLst>
                  <a:gd name="T0" fmla="*/ 0 w 3"/>
                  <a:gd name="T1" fmla="*/ 0 h 39"/>
                  <a:gd name="T2" fmla="*/ 0 w 3"/>
                  <a:gd name="T3" fmla="*/ 39 h 39"/>
                  <a:gd name="T4" fmla="*/ 1 w 3"/>
                  <a:gd name="T5" fmla="*/ 39 h 39"/>
                  <a:gd name="T6" fmla="*/ 3 w 3"/>
                  <a:gd name="T7" fmla="*/ 39 h 39"/>
                  <a:gd name="T8" fmla="*/ 3 w 3"/>
                  <a:gd name="T9" fmla="*/ 23 h 39"/>
                  <a:gd name="T10" fmla="*/ 3 w 3"/>
                  <a:gd name="T11" fmla="*/ 6 h 39"/>
                  <a:gd name="T12" fmla="*/ 0 w 3"/>
                  <a:gd name="T13" fmla="*/ 6 h 39"/>
                  <a:gd name="T14" fmla="*/ 0 w 3"/>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9">
                    <a:moveTo>
                      <a:pt x="0" y="0"/>
                    </a:moveTo>
                    <a:lnTo>
                      <a:pt x="0" y="39"/>
                    </a:lnTo>
                    <a:lnTo>
                      <a:pt x="1" y="39"/>
                    </a:lnTo>
                    <a:lnTo>
                      <a:pt x="3" y="39"/>
                    </a:lnTo>
                    <a:lnTo>
                      <a:pt x="3" y="23"/>
                    </a:lnTo>
                    <a:lnTo>
                      <a:pt x="3" y="6"/>
                    </a:lnTo>
                    <a:lnTo>
                      <a:pt x="0" y="6"/>
                    </a:lnTo>
                    <a:lnTo>
                      <a:pt x="0" y="0"/>
                    </a:lnTo>
                    <a:close/>
                  </a:path>
                </a:pathLst>
              </a:custGeom>
              <a:solidFill>
                <a:srgbClr val="E0E1D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6" name="îṡľïḓê"/>
              <p:cNvSpPr/>
              <p:nvPr/>
            </p:nvSpPr>
            <p:spPr bwMode="auto">
              <a:xfrm>
                <a:off x="4896" y="1320"/>
                <a:ext cx="2" cy="6"/>
              </a:xfrm>
              <a:prstGeom prst="rect">
                <a:avLst/>
              </a:prstGeom>
              <a:solidFill>
                <a:srgbClr val="F4CB3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37" name="íślíḍé"/>
              <p:cNvSpPr/>
              <p:nvPr/>
            </p:nvSpPr>
            <p:spPr bwMode="auto">
              <a:xfrm>
                <a:off x="4822" y="1320"/>
                <a:ext cx="3" cy="6"/>
              </a:xfrm>
              <a:prstGeom prst="rect">
                <a:avLst/>
              </a:prstGeom>
              <a:solidFill>
                <a:srgbClr val="D4D6D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38" name="íśļîḍè"/>
              <p:cNvSpPr/>
              <p:nvPr/>
            </p:nvSpPr>
            <p:spPr bwMode="auto">
              <a:xfrm>
                <a:off x="4820" y="1311"/>
                <a:ext cx="108" cy="9"/>
              </a:xfrm>
              <a:custGeom>
                <a:avLst/>
                <a:gdLst>
                  <a:gd name="T0" fmla="*/ 108 w 108"/>
                  <a:gd name="T1" fmla="*/ 0 h 9"/>
                  <a:gd name="T2" fmla="*/ 78 w 108"/>
                  <a:gd name="T3" fmla="*/ 0 h 9"/>
                  <a:gd name="T4" fmla="*/ 67 w 108"/>
                  <a:gd name="T5" fmla="*/ 0 h 9"/>
                  <a:gd name="T6" fmla="*/ 58 w 108"/>
                  <a:gd name="T7" fmla="*/ 0 h 9"/>
                  <a:gd name="T8" fmla="*/ 28 w 108"/>
                  <a:gd name="T9" fmla="*/ 0 h 9"/>
                  <a:gd name="T10" fmla="*/ 17 w 108"/>
                  <a:gd name="T11" fmla="*/ 0 h 9"/>
                  <a:gd name="T12" fmla="*/ 0 w 108"/>
                  <a:gd name="T13" fmla="*/ 0 h 9"/>
                  <a:gd name="T14" fmla="*/ 0 w 108"/>
                  <a:gd name="T15" fmla="*/ 9 h 9"/>
                  <a:gd name="T16" fmla="*/ 2 w 108"/>
                  <a:gd name="T17" fmla="*/ 9 h 9"/>
                  <a:gd name="T18" fmla="*/ 5 w 108"/>
                  <a:gd name="T19" fmla="*/ 9 h 9"/>
                  <a:gd name="T20" fmla="*/ 14 w 108"/>
                  <a:gd name="T21" fmla="*/ 9 h 9"/>
                  <a:gd name="T22" fmla="*/ 17 w 108"/>
                  <a:gd name="T23" fmla="*/ 9 h 9"/>
                  <a:gd name="T24" fmla="*/ 19 w 108"/>
                  <a:gd name="T25" fmla="*/ 9 h 9"/>
                  <a:gd name="T26" fmla="*/ 28 w 108"/>
                  <a:gd name="T27" fmla="*/ 9 h 9"/>
                  <a:gd name="T28" fmla="*/ 54 w 108"/>
                  <a:gd name="T29" fmla="*/ 9 h 9"/>
                  <a:gd name="T30" fmla="*/ 63 w 108"/>
                  <a:gd name="T31" fmla="*/ 9 h 9"/>
                  <a:gd name="T32" fmla="*/ 65 w 108"/>
                  <a:gd name="T33" fmla="*/ 9 h 9"/>
                  <a:gd name="T34" fmla="*/ 76 w 108"/>
                  <a:gd name="T35" fmla="*/ 9 h 9"/>
                  <a:gd name="T36" fmla="*/ 78 w 108"/>
                  <a:gd name="T37" fmla="*/ 9 h 9"/>
                  <a:gd name="T38" fmla="*/ 79 w 108"/>
                  <a:gd name="T39" fmla="*/ 9 h 9"/>
                  <a:gd name="T40" fmla="*/ 94 w 108"/>
                  <a:gd name="T41" fmla="*/ 9 h 9"/>
                  <a:gd name="T42" fmla="*/ 106 w 108"/>
                  <a:gd name="T43" fmla="*/ 9 h 9"/>
                  <a:gd name="T44" fmla="*/ 108 w 108"/>
                  <a:gd name="T45" fmla="*/ 9 h 9"/>
                  <a:gd name="T46" fmla="*/ 108 w 108"/>
                  <a:gd name="T4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8" h="9">
                    <a:moveTo>
                      <a:pt x="108" y="0"/>
                    </a:moveTo>
                    <a:lnTo>
                      <a:pt x="78" y="0"/>
                    </a:lnTo>
                    <a:lnTo>
                      <a:pt x="67" y="0"/>
                    </a:lnTo>
                    <a:lnTo>
                      <a:pt x="58" y="0"/>
                    </a:lnTo>
                    <a:lnTo>
                      <a:pt x="28" y="0"/>
                    </a:lnTo>
                    <a:lnTo>
                      <a:pt x="17" y="0"/>
                    </a:lnTo>
                    <a:lnTo>
                      <a:pt x="0" y="0"/>
                    </a:lnTo>
                    <a:lnTo>
                      <a:pt x="0" y="9"/>
                    </a:lnTo>
                    <a:lnTo>
                      <a:pt x="2" y="9"/>
                    </a:lnTo>
                    <a:lnTo>
                      <a:pt x="5" y="9"/>
                    </a:lnTo>
                    <a:lnTo>
                      <a:pt x="14" y="9"/>
                    </a:lnTo>
                    <a:lnTo>
                      <a:pt x="17" y="9"/>
                    </a:lnTo>
                    <a:lnTo>
                      <a:pt x="19" y="9"/>
                    </a:lnTo>
                    <a:lnTo>
                      <a:pt x="28" y="9"/>
                    </a:lnTo>
                    <a:lnTo>
                      <a:pt x="54" y="9"/>
                    </a:lnTo>
                    <a:lnTo>
                      <a:pt x="63" y="9"/>
                    </a:lnTo>
                    <a:lnTo>
                      <a:pt x="65" y="9"/>
                    </a:lnTo>
                    <a:lnTo>
                      <a:pt x="76" y="9"/>
                    </a:lnTo>
                    <a:lnTo>
                      <a:pt x="78" y="9"/>
                    </a:lnTo>
                    <a:lnTo>
                      <a:pt x="79" y="9"/>
                    </a:lnTo>
                    <a:lnTo>
                      <a:pt x="94" y="9"/>
                    </a:lnTo>
                    <a:lnTo>
                      <a:pt x="106" y="9"/>
                    </a:lnTo>
                    <a:lnTo>
                      <a:pt x="108" y="9"/>
                    </a:lnTo>
                    <a:lnTo>
                      <a:pt x="108" y="0"/>
                    </a:lnTo>
                    <a:close/>
                  </a:path>
                </a:pathLst>
              </a:custGeom>
              <a:solidFill>
                <a:srgbClr val="E0E1D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9" name="îŝļîḓè"/>
              <p:cNvSpPr/>
              <p:nvPr/>
            </p:nvSpPr>
            <p:spPr bwMode="auto">
              <a:xfrm>
                <a:off x="4878" y="753"/>
                <a:ext cx="0" cy="13"/>
              </a:xfrm>
              <a:custGeom>
                <a:avLst/>
                <a:gdLst>
                  <a:gd name="T0" fmla="*/ 0 h 13"/>
                  <a:gd name="T1" fmla="*/ 0 h 13"/>
                  <a:gd name="T2" fmla="*/ 13 h 13"/>
                  <a:gd name="T3" fmla="*/ 0 h 13"/>
                </a:gdLst>
                <a:ahLst/>
                <a:cxnLst>
                  <a:cxn ang="0">
                    <a:pos x="0" y="T0"/>
                  </a:cxn>
                  <a:cxn ang="0">
                    <a:pos x="0" y="T1"/>
                  </a:cxn>
                  <a:cxn ang="0">
                    <a:pos x="0" y="T2"/>
                  </a:cxn>
                  <a:cxn ang="0">
                    <a:pos x="0" y="T3"/>
                  </a:cxn>
                </a:cxnLst>
                <a:rect l="0" t="0" r="r" b="b"/>
                <a:pathLst>
                  <a:path h="13">
                    <a:moveTo>
                      <a:pt x="0" y="0"/>
                    </a:moveTo>
                    <a:lnTo>
                      <a:pt x="0" y="0"/>
                    </a:lnTo>
                    <a:lnTo>
                      <a:pt x="0" y="13"/>
                    </a:lnTo>
                    <a:lnTo>
                      <a:pt x="0" y="0"/>
                    </a:lnTo>
                    <a:close/>
                  </a:path>
                </a:pathLst>
              </a:custGeom>
              <a:solidFill>
                <a:srgbClr val="CAB2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0" name="ïṩḻidè"/>
              <p:cNvSpPr/>
              <p:nvPr/>
            </p:nvSpPr>
            <p:spPr bwMode="auto">
              <a:xfrm>
                <a:off x="4878" y="753"/>
                <a:ext cx="0" cy="13"/>
              </a:xfrm>
              <a:custGeom>
                <a:avLst/>
                <a:gdLst>
                  <a:gd name="T0" fmla="*/ 0 h 13"/>
                  <a:gd name="T1" fmla="*/ 0 h 13"/>
                  <a:gd name="T2" fmla="*/ 13 h 13"/>
                  <a:gd name="T3" fmla="*/ 0 h 13"/>
                </a:gdLst>
                <a:ahLst/>
                <a:cxnLst>
                  <a:cxn ang="0">
                    <a:pos x="0" y="T0"/>
                  </a:cxn>
                  <a:cxn ang="0">
                    <a:pos x="0" y="T1"/>
                  </a:cxn>
                  <a:cxn ang="0">
                    <a:pos x="0" y="T2"/>
                  </a:cxn>
                  <a:cxn ang="0">
                    <a:pos x="0" y="T3"/>
                  </a:cxn>
                </a:cxnLst>
                <a:rect l="0" t="0" r="r" b="b"/>
                <a:pathLst>
                  <a:path h="13">
                    <a:moveTo>
                      <a:pt x="0" y="0"/>
                    </a:moveTo>
                    <a:lnTo>
                      <a:pt x="0" y="0"/>
                    </a:lnTo>
                    <a:lnTo>
                      <a:pt x="0" y="1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1" name="îṡḻîdê"/>
              <p:cNvSpPr/>
              <p:nvPr/>
            </p:nvSpPr>
            <p:spPr bwMode="auto">
              <a:xfrm>
                <a:off x="4854" y="753"/>
                <a:ext cx="24" cy="13"/>
              </a:xfrm>
              <a:custGeom>
                <a:avLst/>
                <a:gdLst>
                  <a:gd name="T0" fmla="*/ 24 w 24"/>
                  <a:gd name="T1" fmla="*/ 0 h 13"/>
                  <a:gd name="T2" fmla="*/ 1 w 24"/>
                  <a:gd name="T3" fmla="*/ 0 h 13"/>
                  <a:gd name="T4" fmla="*/ 0 w 24"/>
                  <a:gd name="T5" fmla="*/ 13 h 13"/>
                  <a:gd name="T6" fmla="*/ 24 w 24"/>
                  <a:gd name="T7" fmla="*/ 13 h 13"/>
                  <a:gd name="T8" fmla="*/ 24 w 24"/>
                  <a:gd name="T9" fmla="*/ 0 h 13"/>
                </a:gdLst>
                <a:ahLst/>
                <a:cxnLst>
                  <a:cxn ang="0">
                    <a:pos x="T0" y="T1"/>
                  </a:cxn>
                  <a:cxn ang="0">
                    <a:pos x="T2" y="T3"/>
                  </a:cxn>
                  <a:cxn ang="0">
                    <a:pos x="T4" y="T5"/>
                  </a:cxn>
                  <a:cxn ang="0">
                    <a:pos x="T6" y="T7"/>
                  </a:cxn>
                  <a:cxn ang="0">
                    <a:pos x="T8" y="T9"/>
                  </a:cxn>
                </a:cxnLst>
                <a:rect l="0" t="0" r="r" b="b"/>
                <a:pathLst>
                  <a:path w="24" h="13">
                    <a:moveTo>
                      <a:pt x="24" y="0"/>
                    </a:moveTo>
                    <a:lnTo>
                      <a:pt x="1" y="0"/>
                    </a:lnTo>
                    <a:lnTo>
                      <a:pt x="0" y="13"/>
                    </a:lnTo>
                    <a:lnTo>
                      <a:pt x="24" y="13"/>
                    </a:lnTo>
                    <a:lnTo>
                      <a:pt x="24" y="0"/>
                    </a:lnTo>
                    <a:close/>
                  </a:path>
                </a:pathLst>
              </a:custGeom>
              <a:solidFill>
                <a:srgbClr val="CB99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2" name="íSļiḋè"/>
              <p:cNvSpPr/>
              <p:nvPr/>
            </p:nvSpPr>
            <p:spPr bwMode="auto">
              <a:xfrm>
                <a:off x="4855" y="753"/>
                <a:ext cx="23" cy="0"/>
              </a:xfrm>
              <a:custGeom>
                <a:avLst/>
                <a:gdLst>
                  <a:gd name="T0" fmla="*/ 23 w 23"/>
                  <a:gd name="T1" fmla="*/ 0 w 23"/>
                  <a:gd name="T2" fmla="*/ 23 w 23"/>
                  <a:gd name="T3" fmla="*/ 23 w 23"/>
                </a:gdLst>
                <a:ahLst/>
                <a:cxnLst>
                  <a:cxn ang="0">
                    <a:pos x="T0" y="0"/>
                  </a:cxn>
                  <a:cxn ang="0">
                    <a:pos x="T1" y="0"/>
                  </a:cxn>
                  <a:cxn ang="0">
                    <a:pos x="T2" y="0"/>
                  </a:cxn>
                  <a:cxn ang="0">
                    <a:pos x="T3" y="0"/>
                  </a:cxn>
                </a:cxnLst>
                <a:rect l="0" t="0" r="r" b="b"/>
                <a:pathLst>
                  <a:path w="23">
                    <a:moveTo>
                      <a:pt x="23" y="0"/>
                    </a:moveTo>
                    <a:lnTo>
                      <a:pt x="0" y="0"/>
                    </a:lnTo>
                    <a:lnTo>
                      <a:pt x="23" y="0"/>
                    </a:lnTo>
                    <a:lnTo>
                      <a:pt x="23" y="0"/>
                    </a:lnTo>
                    <a:close/>
                  </a:path>
                </a:pathLst>
              </a:custGeom>
              <a:solidFill>
                <a:srgbClr val="CB992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3" name="isliḋè"/>
              <p:cNvSpPr/>
              <p:nvPr/>
            </p:nvSpPr>
            <p:spPr bwMode="auto">
              <a:xfrm>
                <a:off x="4779" y="722"/>
                <a:ext cx="78" cy="31"/>
              </a:xfrm>
              <a:custGeom>
                <a:avLst/>
                <a:gdLst>
                  <a:gd name="T0" fmla="*/ 78 w 78"/>
                  <a:gd name="T1" fmla="*/ 0 h 31"/>
                  <a:gd name="T2" fmla="*/ 0 w 78"/>
                  <a:gd name="T3" fmla="*/ 0 h 31"/>
                  <a:gd name="T4" fmla="*/ 0 w 78"/>
                  <a:gd name="T5" fmla="*/ 5 h 31"/>
                  <a:gd name="T6" fmla="*/ 0 w 78"/>
                  <a:gd name="T7" fmla="*/ 27 h 31"/>
                  <a:gd name="T8" fmla="*/ 0 w 78"/>
                  <a:gd name="T9" fmla="*/ 31 h 31"/>
                  <a:gd name="T10" fmla="*/ 13 w 78"/>
                  <a:gd name="T11" fmla="*/ 31 h 31"/>
                  <a:gd name="T12" fmla="*/ 60 w 78"/>
                  <a:gd name="T13" fmla="*/ 31 h 31"/>
                  <a:gd name="T14" fmla="*/ 78 w 78"/>
                  <a:gd name="T15" fmla="*/ 31 h 31"/>
                  <a:gd name="T16" fmla="*/ 78 w 78"/>
                  <a:gd name="T17" fmla="*/ 27 h 31"/>
                  <a:gd name="T18" fmla="*/ 78 w 78"/>
                  <a:gd name="T19" fmla="*/ 18 h 31"/>
                  <a:gd name="T20" fmla="*/ 78 w 78"/>
                  <a:gd name="T21" fmla="*/ 14 h 31"/>
                  <a:gd name="T22" fmla="*/ 78 w 78"/>
                  <a:gd name="T23" fmla="*/ 5 h 31"/>
                  <a:gd name="T24" fmla="*/ 78 w 78"/>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1">
                    <a:moveTo>
                      <a:pt x="78" y="0"/>
                    </a:moveTo>
                    <a:lnTo>
                      <a:pt x="0" y="0"/>
                    </a:lnTo>
                    <a:lnTo>
                      <a:pt x="0" y="5"/>
                    </a:lnTo>
                    <a:lnTo>
                      <a:pt x="0" y="27"/>
                    </a:lnTo>
                    <a:lnTo>
                      <a:pt x="0" y="31"/>
                    </a:lnTo>
                    <a:lnTo>
                      <a:pt x="13" y="31"/>
                    </a:lnTo>
                    <a:lnTo>
                      <a:pt x="60" y="31"/>
                    </a:lnTo>
                    <a:lnTo>
                      <a:pt x="78" y="31"/>
                    </a:lnTo>
                    <a:lnTo>
                      <a:pt x="78" y="27"/>
                    </a:lnTo>
                    <a:lnTo>
                      <a:pt x="78" y="18"/>
                    </a:lnTo>
                    <a:lnTo>
                      <a:pt x="78" y="14"/>
                    </a:lnTo>
                    <a:lnTo>
                      <a:pt x="78" y="5"/>
                    </a:lnTo>
                    <a:lnTo>
                      <a:pt x="78" y="0"/>
                    </a:lnTo>
                    <a:close/>
                  </a:path>
                </a:pathLst>
              </a:custGeom>
              <a:solidFill>
                <a:srgbClr val="E8A7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4" name="ïṩḻïďè"/>
              <p:cNvSpPr/>
              <p:nvPr/>
            </p:nvSpPr>
            <p:spPr bwMode="auto">
              <a:xfrm>
                <a:off x="4783" y="774"/>
                <a:ext cx="71" cy="11"/>
              </a:xfrm>
              <a:prstGeom prst="rect">
                <a:avLst/>
              </a:prstGeom>
              <a:solidFill>
                <a:srgbClr val="F7D74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45" name="iSļïďe"/>
              <p:cNvSpPr/>
              <p:nvPr/>
            </p:nvSpPr>
            <p:spPr bwMode="auto">
              <a:xfrm>
                <a:off x="4778" y="850"/>
                <a:ext cx="71" cy="10"/>
              </a:xfrm>
              <a:prstGeom prst="rect">
                <a:avLst/>
              </a:prstGeom>
              <a:solidFill>
                <a:srgbClr val="F7D74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46" name="ï$lïḓe"/>
              <p:cNvSpPr/>
              <p:nvPr/>
            </p:nvSpPr>
            <p:spPr bwMode="auto">
              <a:xfrm>
                <a:off x="4771" y="939"/>
                <a:ext cx="72" cy="10"/>
              </a:xfrm>
              <a:custGeom>
                <a:avLst/>
                <a:gdLst>
                  <a:gd name="T0" fmla="*/ 72 w 72"/>
                  <a:gd name="T1" fmla="*/ 10 h 10"/>
                  <a:gd name="T2" fmla="*/ 0 w 72"/>
                  <a:gd name="T3" fmla="*/ 10 h 10"/>
                  <a:gd name="T4" fmla="*/ 1 w 72"/>
                  <a:gd name="T5" fmla="*/ 0 h 10"/>
                  <a:gd name="T6" fmla="*/ 72 w 72"/>
                  <a:gd name="T7" fmla="*/ 0 h 10"/>
                  <a:gd name="T8" fmla="*/ 72 w 72"/>
                  <a:gd name="T9" fmla="*/ 10 h 10"/>
                </a:gdLst>
                <a:ahLst/>
                <a:cxnLst>
                  <a:cxn ang="0">
                    <a:pos x="T0" y="T1"/>
                  </a:cxn>
                  <a:cxn ang="0">
                    <a:pos x="T2" y="T3"/>
                  </a:cxn>
                  <a:cxn ang="0">
                    <a:pos x="T4" y="T5"/>
                  </a:cxn>
                  <a:cxn ang="0">
                    <a:pos x="T6" y="T7"/>
                  </a:cxn>
                  <a:cxn ang="0">
                    <a:pos x="T8" y="T9"/>
                  </a:cxn>
                </a:cxnLst>
                <a:rect l="0" t="0" r="r" b="b"/>
                <a:pathLst>
                  <a:path w="72" h="10">
                    <a:moveTo>
                      <a:pt x="72" y="10"/>
                    </a:moveTo>
                    <a:lnTo>
                      <a:pt x="0" y="10"/>
                    </a:lnTo>
                    <a:lnTo>
                      <a:pt x="1" y="0"/>
                    </a:lnTo>
                    <a:lnTo>
                      <a:pt x="72" y="0"/>
                    </a:lnTo>
                    <a:lnTo>
                      <a:pt x="72" y="10"/>
                    </a:lnTo>
                    <a:close/>
                  </a:path>
                </a:pathLst>
              </a:custGeom>
              <a:solidFill>
                <a:srgbClr val="F7D74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7" name="ïŝlïḍè"/>
              <p:cNvSpPr/>
              <p:nvPr/>
            </p:nvSpPr>
            <p:spPr bwMode="auto">
              <a:xfrm>
                <a:off x="4767" y="1154"/>
                <a:ext cx="72" cy="16"/>
              </a:xfrm>
              <a:prstGeom prst="rect">
                <a:avLst/>
              </a:prstGeom>
              <a:solidFill>
                <a:srgbClr val="F7D74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48" name="ïṩļiḑé"/>
              <p:cNvSpPr/>
              <p:nvPr/>
            </p:nvSpPr>
            <p:spPr bwMode="auto">
              <a:xfrm>
                <a:off x="4767" y="1154"/>
                <a:ext cx="72" cy="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49" name="íṣlîḍé"/>
              <p:cNvSpPr/>
              <p:nvPr/>
            </p:nvSpPr>
            <p:spPr bwMode="auto">
              <a:xfrm>
                <a:off x="4801" y="722"/>
                <a:ext cx="27" cy="31"/>
              </a:xfrm>
              <a:custGeom>
                <a:avLst/>
                <a:gdLst>
                  <a:gd name="T0" fmla="*/ 27 w 27"/>
                  <a:gd name="T1" fmla="*/ 0 h 31"/>
                  <a:gd name="T2" fmla="*/ 0 w 27"/>
                  <a:gd name="T3" fmla="*/ 0 h 31"/>
                  <a:gd name="T4" fmla="*/ 0 w 27"/>
                  <a:gd name="T5" fmla="*/ 5 h 31"/>
                  <a:gd name="T6" fmla="*/ 0 w 27"/>
                  <a:gd name="T7" fmla="*/ 27 h 31"/>
                  <a:gd name="T8" fmla="*/ 0 w 27"/>
                  <a:gd name="T9" fmla="*/ 31 h 31"/>
                  <a:gd name="T10" fmla="*/ 4 w 27"/>
                  <a:gd name="T11" fmla="*/ 31 h 31"/>
                  <a:gd name="T12" fmla="*/ 22 w 27"/>
                  <a:gd name="T13" fmla="*/ 31 h 31"/>
                  <a:gd name="T14" fmla="*/ 27 w 27"/>
                  <a:gd name="T15" fmla="*/ 31 h 31"/>
                  <a:gd name="T16" fmla="*/ 27 w 27"/>
                  <a:gd name="T17" fmla="*/ 27 h 31"/>
                  <a:gd name="T18" fmla="*/ 27 w 27"/>
                  <a:gd name="T19" fmla="*/ 18 h 31"/>
                  <a:gd name="T20" fmla="*/ 27 w 27"/>
                  <a:gd name="T21" fmla="*/ 14 h 31"/>
                  <a:gd name="T22" fmla="*/ 27 w 27"/>
                  <a:gd name="T23" fmla="*/ 5 h 31"/>
                  <a:gd name="T24" fmla="*/ 27 w 27"/>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1">
                    <a:moveTo>
                      <a:pt x="27" y="0"/>
                    </a:moveTo>
                    <a:lnTo>
                      <a:pt x="0" y="0"/>
                    </a:lnTo>
                    <a:lnTo>
                      <a:pt x="0" y="5"/>
                    </a:lnTo>
                    <a:lnTo>
                      <a:pt x="0" y="27"/>
                    </a:lnTo>
                    <a:lnTo>
                      <a:pt x="0" y="31"/>
                    </a:lnTo>
                    <a:lnTo>
                      <a:pt x="4" y="31"/>
                    </a:lnTo>
                    <a:lnTo>
                      <a:pt x="22" y="31"/>
                    </a:lnTo>
                    <a:lnTo>
                      <a:pt x="27" y="31"/>
                    </a:lnTo>
                    <a:lnTo>
                      <a:pt x="27" y="27"/>
                    </a:lnTo>
                    <a:lnTo>
                      <a:pt x="27" y="18"/>
                    </a:lnTo>
                    <a:lnTo>
                      <a:pt x="27" y="14"/>
                    </a:lnTo>
                    <a:lnTo>
                      <a:pt x="27" y="5"/>
                    </a:lnTo>
                    <a:lnTo>
                      <a:pt x="27" y="0"/>
                    </a:lnTo>
                    <a:close/>
                  </a:path>
                </a:pathLst>
              </a:custGeom>
              <a:solidFill>
                <a:srgbClr val="8973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0" name="íṧļîḑê"/>
              <p:cNvSpPr/>
              <p:nvPr/>
            </p:nvSpPr>
            <p:spPr bwMode="auto">
              <a:xfrm>
                <a:off x="4176" y="724"/>
                <a:ext cx="636" cy="236"/>
              </a:xfrm>
              <a:custGeom>
                <a:avLst/>
                <a:gdLst>
                  <a:gd name="T0" fmla="*/ 15 w 636"/>
                  <a:gd name="T1" fmla="*/ 236 h 236"/>
                  <a:gd name="T2" fmla="*/ 636 w 636"/>
                  <a:gd name="T3" fmla="*/ 6 h 236"/>
                  <a:gd name="T4" fmla="*/ 635 w 636"/>
                  <a:gd name="T5" fmla="*/ 0 h 236"/>
                  <a:gd name="T6" fmla="*/ 0 w 636"/>
                  <a:gd name="T7" fmla="*/ 236 h 236"/>
                  <a:gd name="T8" fmla="*/ 15 w 636"/>
                  <a:gd name="T9" fmla="*/ 236 h 236"/>
                </a:gdLst>
                <a:ahLst/>
                <a:cxnLst>
                  <a:cxn ang="0">
                    <a:pos x="T0" y="T1"/>
                  </a:cxn>
                  <a:cxn ang="0">
                    <a:pos x="T2" y="T3"/>
                  </a:cxn>
                  <a:cxn ang="0">
                    <a:pos x="T4" y="T5"/>
                  </a:cxn>
                  <a:cxn ang="0">
                    <a:pos x="T6" y="T7"/>
                  </a:cxn>
                  <a:cxn ang="0">
                    <a:pos x="T8" y="T9"/>
                  </a:cxn>
                </a:cxnLst>
                <a:rect l="0" t="0" r="r" b="b"/>
                <a:pathLst>
                  <a:path w="636" h="236">
                    <a:moveTo>
                      <a:pt x="15" y="236"/>
                    </a:moveTo>
                    <a:lnTo>
                      <a:pt x="636" y="6"/>
                    </a:lnTo>
                    <a:lnTo>
                      <a:pt x="635" y="0"/>
                    </a:lnTo>
                    <a:lnTo>
                      <a:pt x="0" y="236"/>
                    </a:lnTo>
                    <a:lnTo>
                      <a:pt x="15" y="236"/>
                    </a:lnTo>
                    <a:close/>
                  </a:path>
                </a:pathLst>
              </a:custGeom>
              <a:solidFill>
                <a:srgbClr val="89735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1" name="íṩ1ídê"/>
              <p:cNvSpPr/>
              <p:nvPr/>
            </p:nvSpPr>
            <p:spPr bwMode="auto">
              <a:xfrm>
                <a:off x="4767" y="1400"/>
                <a:ext cx="72" cy="15"/>
              </a:xfrm>
              <a:prstGeom prst="rect">
                <a:avLst/>
              </a:prstGeom>
              <a:solidFill>
                <a:srgbClr val="F7D74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52" name="iSľiḍè"/>
              <p:cNvSpPr/>
              <p:nvPr/>
            </p:nvSpPr>
            <p:spPr bwMode="auto">
              <a:xfrm>
                <a:off x="4767" y="1522"/>
                <a:ext cx="72" cy="16"/>
              </a:xfrm>
              <a:prstGeom prst="rect">
                <a:avLst/>
              </a:prstGeom>
              <a:solidFill>
                <a:srgbClr val="F7D74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53" name="iş1îdè"/>
              <p:cNvSpPr/>
              <p:nvPr/>
            </p:nvSpPr>
            <p:spPr bwMode="auto">
              <a:xfrm>
                <a:off x="4767" y="1646"/>
                <a:ext cx="72" cy="16"/>
              </a:xfrm>
              <a:prstGeom prst="rect">
                <a:avLst/>
              </a:prstGeom>
              <a:solidFill>
                <a:srgbClr val="F7D74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54" name="ïşļïḑè"/>
              <p:cNvSpPr/>
              <p:nvPr/>
            </p:nvSpPr>
            <p:spPr bwMode="auto">
              <a:xfrm>
                <a:off x="4767" y="1769"/>
                <a:ext cx="72" cy="15"/>
              </a:xfrm>
              <a:prstGeom prst="rect">
                <a:avLst/>
              </a:prstGeom>
              <a:solidFill>
                <a:srgbClr val="F7D74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55" name="ïṡḻíḑê"/>
              <p:cNvSpPr/>
              <p:nvPr/>
            </p:nvSpPr>
            <p:spPr bwMode="auto">
              <a:xfrm>
                <a:off x="4767" y="1276"/>
                <a:ext cx="72" cy="16"/>
              </a:xfrm>
              <a:prstGeom prst="rect">
                <a:avLst/>
              </a:prstGeom>
              <a:solidFill>
                <a:srgbClr val="F7D74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56" name="ís1íḑê"/>
              <p:cNvSpPr/>
              <p:nvPr/>
            </p:nvSpPr>
            <p:spPr bwMode="auto">
              <a:xfrm>
                <a:off x="4767" y="1890"/>
                <a:ext cx="72" cy="15"/>
              </a:xfrm>
              <a:prstGeom prst="rect">
                <a:avLst/>
              </a:prstGeom>
              <a:solidFill>
                <a:srgbClr val="F7D74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57" name="iṡlîďè"/>
              <p:cNvSpPr/>
              <p:nvPr/>
            </p:nvSpPr>
            <p:spPr bwMode="auto">
              <a:xfrm>
                <a:off x="4767" y="2014"/>
                <a:ext cx="72" cy="16"/>
              </a:xfrm>
              <a:prstGeom prst="rect">
                <a:avLst/>
              </a:prstGeom>
              <a:solidFill>
                <a:srgbClr val="F7D74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58" name="íSlïḍè"/>
              <p:cNvSpPr/>
              <p:nvPr/>
            </p:nvSpPr>
            <p:spPr bwMode="auto">
              <a:xfrm>
                <a:off x="4767" y="2135"/>
                <a:ext cx="72" cy="16"/>
              </a:xfrm>
              <a:prstGeom prst="rect">
                <a:avLst/>
              </a:prstGeom>
              <a:solidFill>
                <a:srgbClr val="F7D74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59" name="îšḷiďé"/>
              <p:cNvSpPr/>
              <p:nvPr/>
            </p:nvSpPr>
            <p:spPr bwMode="auto">
              <a:xfrm>
                <a:off x="4767" y="2259"/>
                <a:ext cx="72" cy="15"/>
              </a:xfrm>
              <a:prstGeom prst="rect">
                <a:avLst/>
              </a:prstGeom>
              <a:solidFill>
                <a:srgbClr val="F7D74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60" name="íṩḷïḍê"/>
              <p:cNvSpPr/>
              <p:nvPr/>
            </p:nvSpPr>
            <p:spPr bwMode="auto">
              <a:xfrm>
                <a:off x="4765" y="1078"/>
                <a:ext cx="72" cy="18"/>
              </a:xfrm>
              <a:custGeom>
                <a:avLst/>
                <a:gdLst>
                  <a:gd name="T0" fmla="*/ 0 w 64"/>
                  <a:gd name="T1" fmla="*/ 0 h 17"/>
                  <a:gd name="T2" fmla="*/ 0 w 64"/>
                  <a:gd name="T3" fmla="*/ 0 h 17"/>
                  <a:gd name="T4" fmla="*/ 0 w 64"/>
                  <a:gd name="T5" fmla="*/ 9 h 17"/>
                  <a:gd name="T6" fmla="*/ 0 w 64"/>
                  <a:gd name="T7" fmla="*/ 9 h 17"/>
                  <a:gd name="T8" fmla="*/ 0 w 64"/>
                  <a:gd name="T9" fmla="*/ 0 h 17"/>
                  <a:gd name="T10" fmla="*/ 35 w 64"/>
                  <a:gd name="T11" fmla="*/ 0 h 17"/>
                  <a:gd name="T12" fmla="*/ 11 w 64"/>
                  <a:gd name="T13" fmla="*/ 0 h 17"/>
                  <a:gd name="T14" fmla="*/ 11 w 64"/>
                  <a:gd name="T15" fmla="*/ 9 h 17"/>
                  <a:gd name="T16" fmla="*/ 31 w 64"/>
                  <a:gd name="T17" fmla="*/ 9 h 17"/>
                  <a:gd name="T18" fmla="*/ 35 w 64"/>
                  <a:gd name="T19" fmla="*/ 0 h 17"/>
                  <a:gd name="T20" fmla="*/ 45 w 64"/>
                  <a:gd name="T21" fmla="*/ 0 h 17"/>
                  <a:gd name="T22" fmla="*/ 43 w 64"/>
                  <a:gd name="T23" fmla="*/ 0 h 17"/>
                  <a:gd name="T24" fmla="*/ 39 w 64"/>
                  <a:gd name="T25" fmla="*/ 9 h 17"/>
                  <a:gd name="T26" fmla="*/ 45 w 64"/>
                  <a:gd name="T27" fmla="*/ 9 h 17"/>
                  <a:gd name="T28" fmla="*/ 45 w 64"/>
                  <a:gd name="T29" fmla="*/ 0 h 17"/>
                  <a:gd name="T30" fmla="*/ 64 w 64"/>
                  <a:gd name="T31" fmla="*/ 0 h 17"/>
                  <a:gd name="T32" fmla="*/ 55 w 64"/>
                  <a:gd name="T33" fmla="*/ 0 h 17"/>
                  <a:gd name="T34" fmla="*/ 55 w 64"/>
                  <a:gd name="T35" fmla="*/ 9 h 17"/>
                  <a:gd name="T36" fmla="*/ 58 w 64"/>
                  <a:gd name="T37" fmla="*/ 10 h 17"/>
                  <a:gd name="T38" fmla="*/ 64 w 64"/>
                  <a:gd name="T39" fmla="*/ 17 h 17"/>
                  <a:gd name="T40" fmla="*/ 64 w 64"/>
                  <a:gd name="T4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17">
                    <a:moveTo>
                      <a:pt x="0" y="0"/>
                    </a:moveTo>
                    <a:cubicBezTo>
                      <a:pt x="0" y="0"/>
                      <a:pt x="0" y="0"/>
                      <a:pt x="0" y="0"/>
                    </a:cubicBezTo>
                    <a:cubicBezTo>
                      <a:pt x="0" y="9"/>
                      <a:pt x="0" y="9"/>
                      <a:pt x="0" y="9"/>
                    </a:cubicBezTo>
                    <a:cubicBezTo>
                      <a:pt x="0" y="9"/>
                      <a:pt x="0" y="9"/>
                      <a:pt x="0" y="9"/>
                    </a:cubicBezTo>
                    <a:cubicBezTo>
                      <a:pt x="0" y="0"/>
                      <a:pt x="0" y="0"/>
                      <a:pt x="0" y="0"/>
                    </a:cubicBezTo>
                    <a:moveTo>
                      <a:pt x="35" y="0"/>
                    </a:moveTo>
                    <a:cubicBezTo>
                      <a:pt x="11" y="0"/>
                      <a:pt x="11" y="0"/>
                      <a:pt x="11" y="0"/>
                    </a:cubicBezTo>
                    <a:cubicBezTo>
                      <a:pt x="11" y="9"/>
                      <a:pt x="11" y="9"/>
                      <a:pt x="11" y="9"/>
                    </a:cubicBezTo>
                    <a:cubicBezTo>
                      <a:pt x="31" y="9"/>
                      <a:pt x="31" y="9"/>
                      <a:pt x="31" y="9"/>
                    </a:cubicBezTo>
                    <a:cubicBezTo>
                      <a:pt x="35" y="0"/>
                      <a:pt x="35" y="0"/>
                      <a:pt x="35" y="0"/>
                    </a:cubicBezTo>
                    <a:moveTo>
                      <a:pt x="45" y="0"/>
                    </a:moveTo>
                    <a:cubicBezTo>
                      <a:pt x="43" y="0"/>
                      <a:pt x="43" y="0"/>
                      <a:pt x="43" y="0"/>
                    </a:cubicBezTo>
                    <a:cubicBezTo>
                      <a:pt x="39" y="9"/>
                      <a:pt x="39" y="9"/>
                      <a:pt x="39" y="9"/>
                    </a:cubicBezTo>
                    <a:cubicBezTo>
                      <a:pt x="45" y="9"/>
                      <a:pt x="45" y="9"/>
                      <a:pt x="45" y="9"/>
                    </a:cubicBezTo>
                    <a:cubicBezTo>
                      <a:pt x="45" y="0"/>
                      <a:pt x="45" y="0"/>
                      <a:pt x="45" y="0"/>
                    </a:cubicBezTo>
                    <a:moveTo>
                      <a:pt x="64" y="0"/>
                    </a:moveTo>
                    <a:cubicBezTo>
                      <a:pt x="55" y="0"/>
                      <a:pt x="55" y="0"/>
                      <a:pt x="55" y="0"/>
                    </a:cubicBezTo>
                    <a:cubicBezTo>
                      <a:pt x="55" y="9"/>
                      <a:pt x="55" y="9"/>
                      <a:pt x="55" y="9"/>
                    </a:cubicBezTo>
                    <a:cubicBezTo>
                      <a:pt x="56" y="10"/>
                      <a:pt x="57" y="10"/>
                      <a:pt x="58" y="10"/>
                    </a:cubicBezTo>
                    <a:cubicBezTo>
                      <a:pt x="61" y="11"/>
                      <a:pt x="63" y="14"/>
                      <a:pt x="64" y="17"/>
                    </a:cubicBezTo>
                    <a:cubicBezTo>
                      <a:pt x="64" y="0"/>
                      <a:pt x="64" y="0"/>
                      <a:pt x="64" y="0"/>
                    </a:cubicBezTo>
                  </a:path>
                </a:pathLst>
              </a:custGeom>
              <a:solidFill>
                <a:srgbClr val="EC920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1" name="iŝļíḓè"/>
              <p:cNvSpPr/>
              <p:nvPr/>
            </p:nvSpPr>
            <p:spPr bwMode="auto">
              <a:xfrm>
                <a:off x="4765" y="1078"/>
                <a:ext cx="62" cy="10"/>
              </a:xfrm>
              <a:custGeom>
                <a:avLst/>
                <a:gdLst>
                  <a:gd name="T0" fmla="*/ 11 w 55"/>
                  <a:gd name="T1" fmla="*/ 0 h 9"/>
                  <a:gd name="T2" fmla="*/ 0 w 55"/>
                  <a:gd name="T3" fmla="*/ 0 h 9"/>
                  <a:gd name="T4" fmla="*/ 0 w 55"/>
                  <a:gd name="T5" fmla="*/ 9 h 9"/>
                  <a:gd name="T6" fmla="*/ 11 w 55"/>
                  <a:gd name="T7" fmla="*/ 9 h 9"/>
                  <a:gd name="T8" fmla="*/ 11 w 55"/>
                  <a:gd name="T9" fmla="*/ 0 h 9"/>
                  <a:gd name="T10" fmla="*/ 55 w 55"/>
                  <a:gd name="T11" fmla="*/ 0 h 9"/>
                  <a:gd name="T12" fmla="*/ 45 w 55"/>
                  <a:gd name="T13" fmla="*/ 0 h 9"/>
                  <a:gd name="T14" fmla="*/ 45 w 55"/>
                  <a:gd name="T15" fmla="*/ 9 h 9"/>
                  <a:gd name="T16" fmla="*/ 54 w 55"/>
                  <a:gd name="T17" fmla="*/ 9 h 9"/>
                  <a:gd name="T18" fmla="*/ 55 w 55"/>
                  <a:gd name="T19" fmla="*/ 9 h 9"/>
                  <a:gd name="T20" fmla="*/ 55 w 55"/>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9">
                    <a:moveTo>
                      <a:pt x="11" y="0"/>
                    </a:moveTo>
                    <a:cubicBezTo>
                      <a:pt x="0" y="0"/>
                      <a:pt x="0" y="0"/>
                      <a:pt x="0" y="0"/>
                    </a:cubicBezTo>
                    <a:cubicBezTo>
                      <a:pt x="0" y="9"/>
                      <a:pt x="0" y="9"/>
                      <a:pt x="0" y="9"/>
                    </a:cubicBezTo>
                    <a:cubicBezTo>
                      <a:pt x="11" y="9"/>
                      <a:pt x="11" y="9"/>
                      <a:pt x="11" y="9"/>
                    </a:cubicBezTo>
                    <a:cubicBezTo>
                      <a:pt x="11" y="0"/>
                      <a:pt x="11" y="0"/>
                      <a:pt x="11" y="0"/>
                    </a:cubicBezTo>
                    <a:moveTo>
                      <a:pt x="55" y="0"/>
                    </a:moveTo>
                    <a:cubicBezTo>
                      <a:pt x="45" y="0"/>
                      <a:pt x="45" y="0"/>
                      <a:pt x="45" y="0"/>
                    </a:cubicBezTo>
                    <a:cubicBezTo>
                      <a:pt x="45" y="9"/>
                      <a:pt x="45" y="9"/>
                      <a:pt x="45" y="9"/>
                    </a:cubicBezTo>
                    <a:cubicBezTo>
                      <a:pt x="54" y="9"/>
                      <a:pt x="54" y="9"/>
                      <a:pt x="54" y="9"/>
                    </a:cubicBezTo>
                    <a:cubicBezTo>
                      <a:pt x="54" y="9"/>
                      <a:pt x="55" y="9"/>
                      <a:pt x="55" y="9"/>
                    </a:cubicBezTo>
                    <a:cubicBezTo>
                      <a:pt x="55" y="0"/>
                      <a:pt x="55" y="0"/>
                      <a:pt x="55" y="0"/>
                    </a:cubicBezTo>
                  </a:path>
                </a:pathLst>
              </a:custGeom>
              <a:solidFill>
                <a:srgbClr val="E892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2" name="íṧľiḍé"/>
              <p:cNvSpPr/>
              <p:nvPr/>
            </p:nvSpPr>
            <p:spPr bwMode="auto">
              <a:xfrm>
                <a:off x="4800" y="1078"/>
                <a:ext cx="13" cy="10"/>
              </a:xfrm>
              <a:custGeom>
                <a:avLst/>
                <a:gdLst>
                  <a:gd name="T0" fmla="*/ 13 w 13"/>
                  <a:gd name="T1" fmla="*/ 0 h 10"/>
                  <a:gd name="T2" fmla="*/ 4 w 13"/>
                  <a:gd name="T3" fmla="*/ 0 h 10"/>
                  <a:gd name="T4" fmla="*/ 0 w 13"/>
                  <a:gd name="T5" fmla="*/ 10 h 10"/>
                  <a:gd name="T6" fmla="*/ 9 w 13"/>
                  <a:gd name="T7" fmla="*/ 10 h 10"/>
                  <a:gd name="T8" fmla="*/ 13 w 13"/>
                  <a:gd name="T9" fmla="*/ 0 h 10"/>
                </a:gdLst>
                <a:ahLst/>
                <a:cxnLst>
                  <a:cxn ang="0">
                    <a:pos x="T0" y="T1"/>
                  </a:cxn>
                  <a:cxn ang="0">
                    <a:pos x="T2" y="T3"/>
                  </a:cxn>
                  <a:cxn ang="0">
                    <a:pos x="T4" y="T5"/>
                  </a:cxn>
                  <a:cxn ang="0">
                    <a:pos x="T6" y="T7"/>
                  </a:cxn>
                  <a:cxn ang="0">
                    <a:pos x="T8" y="T9"/>
                  </a:cxn>
                </a:cxnLst>
                <a:rect l="0" t="0" r="r" b="b"/>
                <a:pathLst>
                  <a:path w="13" h="10">
                    <a:moveTo>
                      <a:pt x="13" y="0"/>
                    </a:moveTo>
                    <a:lnTo>
                      <a:pt x="4" y="0"/>
                    </a:lnTo>
                    <a:lnTo>
                      <a:pt x="0" y="10"/>
                    </a:lnTo>
                    <a:lnTo>
                      <a:pt x="9" y="10"/>
                    </a:lnTo>
                    <a:lnTo>
                      <a:pt x="13" y="0"/>
                    </a:lnTo>
                    <a:close/>
                  </a:path>
                </a:pathLst>
              </a:custGeom>
              <a:solidFill>
                <a:srgbClr val="E892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3" name="i$1iḍé"/>
              <p:cNvSpPr/>
              <p:nvPr/>
            </p:nvSpPr>
            <p:spPr bwMode="auto">
              <a:xfrm>
                <a:off x="4800" y="1078"/>
                <a:ext cx="13" cy="10"/>
              </a:xfrm>
              <a:custGeom>
                <a:avLst/>
                <a:gdLst>
                  <a:gd name="T0" fmla="*/ 13 w 13"/>
                  <a:gd name="T1" fmla="*/ 0 h 10"/>
                  <a:gd name="T2" fmla="*/ 4 w 13"/>
                  <a:gd name="T3" fmla="*/ 0 h 10"/>
                  <a:gd name="T4" fmla="*/ 0 w 13"/>
                  <a:gd name="T5" fmla="*/ 10 h 10"/>
                  <a:gd name="T6" fmla="*/ 9 w 13"/>
                  <a:gd name="T7" fmla="*/ 10 h 10"/>
                  <a:gd name="T8" fmla="*/ 13 w 13"/>
                  <a:gd name="T9" fmla="*/ 0 h 10"/>
                </a:gdLst>
                <a:ahLst/>
                <a:cxnLst>
                  <a:cxn ang="0">
                    <a:pos x="T0" y="T1"/>
                  </a:cxn>
                  <a:cxn ang="0">
                    <a:pos x="T2" y="T3"/>
                  </a:cxn>
                  <a:cxn ang="0">
                    <a:pos x="T4" y="T5"/>
                  </a:cxn>
                  <a:cxn ang="0">
                    <a:pos x="T6" y="T7"/>
                  </a:cxn>
                  <a:cxn ang="0">
                    <a:pos x="T8" y="T9"/>
                  </a:cxn>
                </a:cxnLst>
                <a:rect l="0" t="0" r="r" b="b"/>
                <a:pathLst>
                  <a:path w="13" h="10">
                    <a:moveTo>
                      <a:pt x="13" y="0"/>
                    </a:moveTo>
                    <a:lnTo>
                      <a:pt x="4" y="0"/>
                    </a:lnTo>
                    <a:lnTo>
                      <a:pt x="0" y="10"/>
                    </a:lnTo>
                    <a:lnTo>
                      <a:pt x="9" y="10"/>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4" name="isḻíḓé"/>
              <p:cNvSpPr/>
              <p:nvPr/>
            </p:nvSpPr>
            <p:spPr bwMode="auto">
              <a:xfrm>
                <a:off x="4765" y="1207"/>
                <a:ext cx="72" cy="19"/>
              </a:xfrm>
              <a:custGeom>
                <a:avLst/>
                <a:gdLst>
                  <a:gd name="T0" fmla="*/ 0 w 64"/>
                  <a:gd name="T1" fmla="*/ 8 h 17"/>
                  <a:gd name="T2" fmla="*/ 0 w 64"/>
                  <a:gd name="T3" fmla="*/ 8 h 17"/>
                  <a:gd name="T4" fmla="*/ 0 w 64"/>
                  <a:gd name="T5" fmla="*/ 17 h 17"/>
                  <a:gd name="T6" fmla="*/ 0 w 64"/>
                  <a:gd name="T7" fmla="*/ 17 h 17"/>
                  <a:gd name="T8" fmla="*/ 0 w 64"/>
                  <a:gd name="T9" fmla="*/ 8 h 17"/>
                  <a:gd name="T10" fmla="*/ 22 w 64"/>
                  <a:gd name="T11" fmla="*/ 8 h 17"/>
                  <a:gd name="T12" fmla="*/ 11 w 64"/>
                  <a:gd name="T13" fmla="*/ 8 h 17"/>
                  <a:gd name="T14" fmla="*/ 11 w 64"/>
                  <a:gd name="T15" fmla="*/ 17 h 17"/>
                  <a:gd name="T16" fmla="*/ 26 w 64"/>
                  <a:gd name="T17" fmla="*/ 17 h 17"/>
                  <a:gd name="T18" fmla="*/ 22 w 64"/>
                  <a:gd name="T19" fmla="*/ 8 h 17"/>
                  <a:gd name="T20" fmla="*/ 45 w 64"/>
                  <a:gd name="T21" fmla="*/ 8 h 17"/>
                  <a:gd name="T22" fmla="*/ 30 w 64"/>
                  <a:gd name="T23" fmla="*/ 8 h 17"/>
                  <a:gd name="T24" fmla="*/ 34 w 64"/>
                  <a:gd name="T25" fmla="*/ 17 h 17"/>
                  <a:gd name="T26" fmla="*/ 45 w 64"/>
                  <a:gd name="T27" fmla="*/ 17 h 17"/>
                  <a:gd name="T28" fmla="*/ 45 w 64"/>
                  <a:gd name="T29" fmla="*/ 8 h 17"/>
                  <a:gd name="T30" fmla="*/ 64 w 64"/>
                  <a:gd name="T31" fmla="*/ 0 h 17"/>
                  <a:gd name="T32" fmla="*/ 55 w 64"/>
                  <a:gd name="T33" fmla="*/ 8 h 17"/>
                  <a:gd name="T34" fmla="*/ 55 w 64"/>
                  <a:gd name="T35" fmla="*/ 17 h 17"/>
                  <a:gd name="T36" fmla="*/ 64 w 64"/>
                  <a:gd name="T37" fmla="*/ 17 h 17"/>
                  <a:gd name="T38" fmla="*/ 64 w 64"/>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7">
                    <a:moveTo>
                      <a:pt x="0" y="8"/>
                    </a:moveTo>
                    <a:cubicBezTo>
                      <a:pt x="0" y="8"/>
                      <a:pt x="0" y="8"/>
                      <a:pt x="0" y="8"/>
                    </a:cubicBezTo>
                    <a:cubicBezTo>
                      <a:pt x="0" y="17"/>
                      <a:pt x="0" y="17"/>
                      <a:pt x="0" y="17"/>
                    </a:cubicBezTo>
                    <a:cubicBezTo>
                      <a:pt x="0" y="17"/>
                      <a:pt x="0" y="17"/>
                      <a:pt x="0" y="17"/>
                    </a:cubicBezTo>
                    <a:cubicBezTo>
                      <a:pt x="0" y="8"/>
                      <a:pt x="0" y="8"/>
                      <a:pt x="0" y="8"/>
                    </a:cubicBezTo>
                    <a:moveTo>
                      <a:pt x="22" y="8"/>
                    </a:moveTo>
                    <a:cubicBezTo>
                      <a:pt x="11" y="8"/>
                      <a:pt x="11" y="8"/>
                      <a:pt x="11" y="8"/>
                    </a:cubicBezTo>
                    <a:cubicBezTo>
                      <a:pt x="11" y="17"/>
                      <a:pt x="11" y="17"/>
                      <a:pt x="11" y="17"/>
                    </a:cubicBezTo>
                    <a:cubicBezTo>
                      <a:pt x="26" y="17"/>
                      <a:pt x="26" y="17"/>
                      <a:pt x="26" y="17"/>
                    </a:cubicBezTo>
                    <a:cubicBezTo>
                      <a:pt x="22" y="8"/>
                      <a:pt x="22" y="8"/>
                      <a:pt x="22" y="8"/>
                    </a:cubicBezTo>
                    <a:moveTo>
                      <a:pt x="45" y="8"/>
                    </a:moveTo>
                    <a:cubicBezTo>
                      <a:pt x="30" y="8"/>
                      <a:pt x="30" y="8"/>
                      <a:pt x="30" y="8"/>
                    </a:cubicBezTo>
                    <a:cubicBezTo>
                      <a:pt x="34" y="17"/>
                      <a:pt x="34" y="17"/>
                      <a:pt x="34" y="17"/>
                    </a:cubicBezTo>
                    <a:cubicBezTo>
                      <a:pt x="45" y="17"/>
                      <a:pt x="45" y="17"/>
                      <a:pt x="45" y="17"/>
                    </a:cubicBezTo>
                    <a:cubicBezTo>
                      <a:pt x="45" y="8"/>
                      <a:pt x="45" y="8"/>
                      <a:pt x="45" y="8"/>
                    </a:cubicBezTo>
                    <a:moveTo>
                      <a:pt x="64" y="0"/>
                    </a:moveTo>
                    <a:cubicBezTo>
                      <a:pt x="63" y="4"/>
                      <a:pt x="59" y="7"/>
                      <a:pt x="55" y="8"/>
                    </a:cubicBezTo>
                    <a:cubicBezTo>
                      <a:pt x="55" y="17"/>
                      <a:pt x="55" y="17"/>
                      <a:pt x="55" y="17"/>
                    </a:cubicBezTo>
                    <a:cubicBezTo>
                      <a:pt x="64" y="17"/>
                      <a:pt x="64" y="17"/>
                      <a:pt x="64" y="17"/>
                    </a:cubicBezTo>
                    <a:cubicBezTo>
                      <a:pt x="64" y="0"/>
                      <a:pt x="64" y="0"/>
                      <a:pt x="64" y="0"/>
                    </a:cubicBezTo>
                  </a:path>
                </a:pathLst>
              </a:custGeom>
              <a:solidFill>
                <a:srgbClr val="EC920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5" name="iṡlîďe"/>
              <p:cNvSpPr/>
              <p:nvPr/>
            </p:nvSpPr>
            <p:spPr bwMode="auto">
              <a:xfrm>
                <a:off x="4765" y="1216"/>
                <a:ext cx="62" cy="10"/>
              </a:xfrm>
              <a:custGeom>
                <a:avLst/>
                <a:gdLst>
                  <a:gd name="T0" fmla="*/ 11 w 55"/>
                  <a:gd name="T1" fmla="*/ 0 h 9"/>
                  <a:gd name="T2" fmla="*/ 0 w 55"/>
                  <a:gd name="T3" fmla="*/ 0 h 9"/>
                  <a:gd name="T4" fmla="*/ 0 w 55"/>
                  <a:gd name="T5" fmla="*/ 9 h 9"/>
                  <a:gd name="T6" fmla="*/ 11 w 55"/>
                  <a:gd name="T7" fmla="*/ 9 h 9"/>
                  <a:gd name="T8" fmla="*/ 11 w 55"/>
                  <a:gd name="T9" fmla="*/ 0 h 9"/>
                  <a:gd name="T10" fmla="*/ 55 w 55"/>
                  <a:gd name="T11" fmla="*/ 0 h 9"/>
                  <a:gd name="T12" fmla="*/ 54 w 55"/>
                  <a:gd name="T13" fmla="*/ 0 h 9"/>
                  <a:gd name="T14" fmla="*/ 45 w 55"/>
                  <a:gd name="T15" fmla="*/ 0 h 9"/>
                  <a:gd name="T16" fmla="*/ 45 w 55"/>
                  <a:gd name="T17" fmla="*/ 9 h 9"/>
                  <a:gd name="T18" fmla="*/ 55 w 55"/>
                  <a:gd name="T19" fmla="*/ 9 h 9"/>
                  <a:gd name="T20" fmla="*/ 55 w 55"/>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9">
                    <a:moveTo>
                      <a:pt x="11" y="0"/>
                    </a:moveTo>
                    <a:cubicBezTo>
                      <a:pt x="0" y="0"/>
                      <a:pt x="0" y="0"/>
                      <a:pt x="0" y="0"/>
                    </a:cubicBezTo>
                    <a:cubicBezTo>
                      <a:pt x="0" y="9"/>
                      <a:pt x="0" y="9"/>
                      <a:pt x="0" y="9"/>
                    </a:cubicBezTo>
                    <a:cubicBezTo>
                      <a:pt x="11" y="9"/>
                      <a:pt x="11" y="9"/>
                      <a:pt x="11" y="9"/>
                    </a:cubicBezTo>
                    <a:cubicBezTo>
                      <a:pt x="11" y="0"/>
                      <a:pt x="11" y="0"/>
                      <a:pt x="11" y="0"/>
                    </a:cubicBezTo>
                    <a:moveTo>
                      <a:pt x="55" y="0"/>
                    </a:moveTo>
                    <a:cubicBezTo>
                      <a:pt x="55" y="0"/>
                      <a:pt x="54" y="0"/>
                      <a:pt x="54" y="0"/>
                    </a:cubicBezTo>
                    <a:cubicBezTo>
                      <a:pt x="45" y="0"/>
                      <a:pt x="45" y="0"/>
                      <a:pt x="45" y="0"/>
                    </a:cubicBezTo>
                    <a:cubicBezTo>
                      <a:pt x="45" y="9"/>
                      <a:pt x="45" y="9"/>
                      <a:pt x="45" y="9"/>
                    </a:cubicBezTo>
                    <a:cubicBezTo>
                      <a:pt x="55" y="9"/>
                      <a:pt x="55" y="9"/>
                      <a:pt x="55" y="9"/>
                    </a:cubicBezTo>
                    <a:cubicBezTo>
                      <a:pt x="55" y="0"/>
                      <a:pt x="55" y="0"/>
                      <a:pt x="55" y="0"/>
                    </a:cubicBezTo>
                  </a:path>
                </a:pathLst>
              </a:custGeom>
              <a:solidFill>
                <a:srgbClr val="E892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6" name="iśḻîḍè"/>
              <p:cNvSpPr/>
              <p:nvPr/>
            </p:nvSpPr>
            <p:spPr bwMode="auto">
              <a:xfrm>
                <a:off x="4790" y="1216"/>
                <a:ext cx="13" cy="10"/>
              </a:xfrm>
              <a:custGeom>
                <a:avLst/>
                <a:gdLst>
                  <a:gd name="T0" fmla="*/ 9 w 13"/>
                  <a:gd name="T1" fmla="*/ 0 h 10"/>
                  <a:gd name="T2" fmla="*/ 0 w 13"/>
                  <a:gd name="T3" fmla="*/ 0 h 10"/>
                  <a:gd name="T4" fmla="*/ 4 w 13"/>
                  <a:gd name="T5" fmla="*/ 10 h 10"/>
                  <a:gd name="T6" fmla="*/ 13 w 13"/>
                  <a:gd name="T7" fmla="*/ 10 h 10"/>
                  <a:gd name="T8" fmla="*/ 9 w 13"/>
                  <a:gd name="T9" fmla="*/ 0 h 10"/>
                </a:gdLst>
                <a:ahLst/>
                <a:cxnLst>
                  <a:cxn ang="0">
                    <a:pos x="T0" y="T1"/>
                  </a:cxn>
                  <a:cxn ang="0">
                    <a:pos x="T2" y="T3"/>
                  </a:cxn>
                  <a:cxn ang="0">
                    <a:pos x="T4" y="T5"/>
                  </a:cxn>
                  <a:cxn ang="0">
                    <a:pos x="T6" y="T7"/>
                  </a:cxn>
                  <a:cxn ang="0">
                    <a:pos x="T8" y="T9"/>
                  </a:cxn>
                </a:cxnLst>
                <a:rect l="0" t="0" r="r" b="b"/>
                <a:pathLst>
                  <a:path w="13" h="10">
                    <a:moveTo>
                      <a:pt x="9" y="0"/>
                    </a:moveTo>
                    <a:lnTo>
                      <a:pt x="0" y="0"/>
                    </a:lnTo>
                    <a:lnTo>
                      <a:pt x="4" y="10"/>
                    </a:lnTo>
                    <a:lnTo>
                      <a:pt x="13" y="10"/>
                    </a:lnTo>
                    <a:lnTo>
                      <a:pt x="9" y="0"/>
                    </a:lnTo>
                    <a:close/>
                  </a:path>
                </a:pathLst>
              </a:custGeom>
              <a:solidFill>
                <a:srgbClr val="E892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7" name="ïşľïḑé"/>
              <p:cNvSpPr/>
              <p:nvPr/>
            </p:nvSpPr>
            <p:spPr bwMode="auto">
              <a:xfrm>
                <a:off x="4790" y="1216"/>
                <a:ext cx="13" cy="10"/>
              </a:xfrm>
              <a:custGeom>
                <a:avLst/>
                <a:gdLst>
                  <a:gd name="T0" fmla="*/ 9 w 13"/>
                  <a:gd name="T1" fmla="*/ 0 h 10"/>
                  <a:gd name="T2" fmla="*/ 0 w 13"/>
                  <a:gd name="T3" fmla="*/ 0 h 10"/>
                  <a:gd name="T4" fmla="*/ 4 w 13"/>
                  <a:gd name="T5" fmla="*/ 10 h 10"/>
                  <a:gd name="T6" fmla="*/ 13 w 13"/>
                  <a:gd name="T7" fmla="*/ 10 h 10"/>
                  <a:gd name="T8" fmla="*/ 9 w 13"/>
                  <a:gd name="T9" fmla="*/ 0 h 10"/>
                </a:gdLst>
                <a:ahLst/>
                <a:cxnLst>
                  <a:cxn ang="0">
                    <a:pos x="T0" y="T1"/>
                  </a:cxn>
                  <a:cxn ang="0">
                    <a:pos x="T2" y="T3"/>
                  </a:cxn>
                  <a:cxn ang="0">
                    <a:pos x="T4" y="T5"/>
                  </a:cxn>
                  <a:cxn ang="0">
                    <a:pos x="T6" y="T7"/>
                  </a:cxn>
                  <a:cxn ang="0">
                    <a:pos x="T8" y="T9"/>
                  </a:cxn>
                </a:cxnLst>
                <a:rect l="0" t="0" r="r" b="b"/>
                <a:pathLst>
                  <a:path w="13" h="10">
                    <a:moveTo>
                      <a:pt x="9" y="0"/>
                    </a:moveTo>
                    <a:lnTo>
                      <a:pt x="0" y="0"/>
                    </a:lnTo>
                    <a:lnTo>
                      <a:pt x="4" y="10"/>
                    </a:lnTo>
                    <a:lnTo>
                      <a:pt x="13" y="1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8" name="ïṩľidé"/>
              <p:cNvSpPr/>
              <p:nvPr/>
            </p:nvSpPr>
            <p:spPr bwMode="auto">
              <a:xfrm>
                <a:off x="4837" y="1078"/>
                <a:ext cx="4" cy="148"/>
              </a:xfrm>
              <a:custGeom>
                <a:avLst/>
                <a:gdLst>
                  <a:gd name="T0" fmla="*/ 4 w 4"/>
                  <a:gd name="T1" fmla="*/ 0 h 134"/>
                  <a:gd name="T2" fmla="*/ 0 w 4"/>
                  <a:gd name="T3" fmla="*/ 0 h 134"/>
                  <a:gd name="T4" fmla="*/ 0 w 4"/>
                  <a:gd name="T5" fmla="*/ 17 h 134"/>
                  <a:gd name="T6" fmla="*/ 0 w 4"/>
                  <a:gd name="T7" fmla="*/ 20 h 134"/>
                  <a:gd name="T8" fmla="*/ 0 w 4"/>
                  <a:gd name="T9" fmla="*/ 20 h 134"/>
                  <a:gd name="T10" fmla="*/ 0 w 4"/>
                  <a:gd name="T11" fmla="*/ 20 h 134"/>
                  <a:gd name="T12" fmla="*/ 0 w 4"/>
                  <a:gd name="T13" fmla="*/ 56 h 134"/>
                  <a:gd name="T14" fmla="*/ 0 w 4"/>
                  <a:gd name="T15" fmla="*/ 69 h 134"/>
                  <a:gd name="T16" fmla="*/ 2 w 4"/>
                  <a:gd name="T17" fmla="*/ 69 h 134"/>
                  <a:gd name="T18" fmla="*/ 2 w 4"/>
                  <a:gd name="T19" fmla="*/ 83 h 134"/>
                  <a:gd name="T20" fmla="*/ 0 w 4"/>
                  <a:gd name="T21" fmla="*/ 83 h 134"/>
                  <a:gd name="T22" fmla="*/ 0 w 4"/>
                  <a:gd name="T23" fmla="*/ 115 h 134"/>
                  <a:gd name="T24" fmla="*/ 0 w 4"/>
                  <a:gd name="T25" fmla="*/ 117 h 134"/>
                  <a:gd name="T26" fmla="*/ 0 w 4"/>
                  <a:gd name="T27" fmla="*/ 134 h 134"/>
                  <a:gd name="T28" fmla="*/ 4 w 4"/>
                  <a:gd name="T29" fmla="*/ 134 h 134"/>
                  <a:gd name="T30" fmla="*/ 4 w 4"/>
                  <a:gd name="T31" fmla="*/ 84 h 134"/>
                  <a:gd name="T32" fmla="*/ 4 w 4"/>
                  <a:gd name="T33" fmla="*/ 83 h 134"/>
                  <a:gd name="T34" fmla="*/ 4 w 4"/>
                  <a:gd name="T35" fmla="*/ 83 h 134"/>
                  <a:gd name="T36" fmla="*/ 4 w 4"/>
                  <a:gd name="T37" fmla="*/ 72 h 134"/>
                  <a:gd name="T38" fmla="*/ 4 w 4"/>
                  <a:gd name="T39" fmla="*/ 71 h 134"/>
                  <a:gd name="T40" fmla="*/ 4 w 4"/>
                  <a:gd name="T41" fmla="*/ 71 h 134"/>
                  <a:gd name="T42" fmla="*/ 4 w 4"/>
                  <a:gd name="T4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134">
                    <a:moveTo>
                      <a:pt x="4" y="0"/>
                    </a:moveTo>
                    <a:cubicBezTo>
                      <a:pt x="0" y="0"/>
                      <a:pt x="0" y="0"/>
                      <a:pt x="0" y="0"/>
                    </a:cubicBezTo>
                    <a:cubicBezTo>
                      <a:pt x="0" y="17"/>
                      <a:pt x="0" y="17"/>
                      <a:pt x="0" y="17"/>
                    </a:cubicBezTo>
                    <a:cubicBezTo>
                      <a:pt x="0" y="18"/>
                      <a:pt x="0" y="19"/>
                      <a:pt x="0" y="20"/>
                    </a:cubicBezTo>
                    <a:cubicBezTo>
                      <a:pt x="0" y="20"/>
                      <a:pt x="0" y="20"/>
                      <a:pt x="0" y="20"/>
                    </a:cubicBezTo>
                    <a:cubicBezTo>
                      <a:pt x="0" y="20"/>
                      <a:pt x="0" y="20"/>
                      <a:pt x="0" y="20"/>
                    </a:cubicBezTo>
                    <a:cubicBezTo>
                      <a:pt x="0" y="56"/>
                      <a:pt x="0" y="56"/>
                      <a:pt x="0" y="56"/>
                    </a:cubicBezTo>
                    <a:cubicBezTo>
                      <a:pt x="0" y="69"/>
                      <a:pt x="0" y="69"/>
                      <a:pt x="0" y="69"/>
                    </a:cubicBezTo>
                    <a:cubicBezTo>
                      <a:pt x="2" y="69"/>
                      <a:pt x="2" y="69"/>
                      <a:pt x="2" y="69"/>
                    </a:cubicBezTo>
                    <a:cubicBezTo>
                      <a:pt x="2" y="83"/>
                      <a:pt x="2" y="83"/>
                      <a:pt x="2" y="83"/>
                    </a:cubicBezTo>
                    <a:cubicBezTo>
                      <a:pt x="0" y="83"/>
                      <a:pt x="0" y="83"/>
                      <a:pt x="0" y="83"/>
                    </a:cubicBezTo>
                    <a:cubicBezTo>
                      <a:pt x="0" y="115"/>
                      <a:pt x="0" y="115"/>
                      <a:pt x="0" y="115"/>
                    </a:cubicBezTo>
                    <a:cubicBezTo>
                      <a:pt x="0" y="116"/>
                      <a:pt x="0" y="117"/>
                      <a:pt x="0" y="117"/>
                    </a:cubicBezTo>
                    <a:cubicBezTo>
                      <a:pt x="0" y="134"/>
                      <a:pt x="0" y="134"/>
                      <a:pt x="0" y="134"/>
                    </a:cubicBezTo>
                    <a:cubicBezTo>
                      <a:pt x="4" y="134"/>
                      <a:pt x="4" y="134"/>
                      <a:pt x="4" y="134"/>
                    </a:cubicBezTo>
                    <a:cubicBezTo>
                      <a:pt x="4" y="84"/>
                      <a:pt x="4" y="84"/>
                      <a:pt x="4" y="84"/>
                    </a:cubicBezTo>
                    <a:cubicBezTo>
                      <a:pt x="4" y="83"/>
                      <a:pt x="4" y="83"/>
                      <a:pt x="4" y="83"/>
                    </a:cubicBezTo>
                    <a:cubicBezTo>
                      <a:pt x="4" y="83"/>
                      <a:pt x="4" y="83"/>
                      <a:pt x="4" y="83"/>
                    </a:cubicBezTo>
                    <a:cubicBezTo>
                      <a:pt x="4" y="72"/>
                      <a:pt x="4" y="72"/>
                      <a:pt x="4" y="72"/>
                    </a:cubicBezTo>
                    <a:cubicBezTo>
                      <a:pt x="4" y="71"/>
                      <a:pt x="4" y="71"/>
                      <a:pt x="4" y="71"/>
                    </a:cubicBezTo>
                    <a:cubicBezTo>
                      <a:pt x="4" y="71"/>
                      <a:pt x="4" y="71"/>
                      <a:pt x="4" y="71"/>
                    </a:cubicBezTo>
                    <a:cubicBezTo>
                      <a:pt x="4" y="0"/>
                      <a:pt x="4" y="0"/>
                      <a:pt x="4" y="0"/>
                    </a:cubicBezTo>
                  </a:path>
                </a:pathLst>
              </a:custGeom>
              <a:solidFill>
                <a:srgbClr val="EC920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9" name="îśḻíďè"/>
              <p:cNvSpPr/>
              <p:nvPr/>
            </p:nvSpPr>
            <p:spPr bwMode="auto">
              <a:xfrm>
                <a:off x="4841" y="1170"/>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solidFill>
                <a:srgbClr val="EC920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0" name="ïŝḻïdè"/>
              <p:cNvSpPr/>
              <p:nvPr/>
            </p:nvSpPr>
            <p:spPr bwMode="auto">
              <a:xfrm>
                <a:off x="4841" y="1170"/>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1" name="iṧḻíde"/>
              <p:cNvSpPr/>
              <p:nvPr/>
            </p:nvSpPr>
            <p:spPr bwMode="auto">
              <a:xfrm>
                <a:off x="4841" y="115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rgbClr val="EC920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2" name="îṣḷîdé"/>
              <p:cNvSpPr/>
              <p:nvPr/>
            </p:nvSpPr>
            <p:spPr bwMode="auto">
              <a:xfrm>
                <a:off x="4841" y="1156"/>
                <a:ext cx="0" cy="2"/>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3" name="iSļíḍè"/>
              <p:cNvSpPr/>
              <p:nvPr/>
            </p:nvSpPr>
            <p:spPr bwMode="auto">
              <a:xfrm>
                <a:off x="4837" y="1154"/>
                <a:ext cx="2" cy="16"/>
              </a:xfrm>
              <a:prstGeom prst="rect">
                <a:avLst/>
              </a:prstGeom>
              <a:solidFill>
                <a:srgbClr val="EC920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74" name="iSľíďé"/>
              <p:cNvSpPr/>
              <p:nvPr/>
            </p:nvSpPr>
            <p:spPr bwMode="auto">
              <a:xfrm>
                <a:off x="4837" y="1154"/>
                <a:ext cx="2" cy="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75" name="iṧľîḓé"/>
              <p:cNvSpPr/>
              <p:nvPr/>
            </p:nvSpPr>
            <p:spPr bwMode="auto">
              <a:xfrm>
                <a:off x="4718" y="1088"/>
                <a:ext cx="119" cy="128"/>
              </a:xfrm>
              <a:custGeom>
                <a:avLst/>
                <a:gdLst>
                  <a:gd name="T0" fmla="*/ 107 w 107"/>
                  <a:gd name="T1" fmla="*/ 106 h 116"/>
                  <a:gd name="T2" fmla="*/ 97 w 107"/>
                  <a:gd name="T3" fmla="*/ 116 h 116"/>
                  <a:gd name="T4" fmla="*/ 11 w 107"/>
                  <a:gd name="T5" fmla="*/ 116 h 116"/>
                  <a:gd name="T6" fmla="*/ 0 w 107"/>
                  <a:gd name="T7" fmla="*/ 106 h 116"/>
                  <a:gd name="T8" fmla="*/ 0 w 107"/>
                  <a:gd name="T9" fmla="*/ 11 h 116"/>
                  <a:gd name="T10" fmla="*/ 11 w 107"/>
                  <a:gd name="T11" fmla="*/ 0 h 116"/>
                  <a:gd name="T12" fmla="*/ 97 w 107"/>
                  <a:gd name="T13" fmla="*/ 0 h 116"/>
                  <a:gd name="T14" fmla="*/ 107 w 107"/>
                  <a:gd name="T15" fmla="*/ 11 h 116"/>
                  <a:gd name="T16" fmla="*/ 107 w 107"/>
                  <a:gd name="T17"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16">
                    <a:moveTo>
                      <a:pt x="107" y="106"/>
                    </a:moveTo>
                    <a:cubicBezTo>
                      <a:pt x="107" y="111"/>
                      <a:pt x="102" y="116"/>
                      <a:pt x="97" y="116"/>
                    </a:cubicBezTo>
                    <a:cubicBezTo>
                      <a:pt x="11" y="116"/>
                      <a:pt x="11" y="116"/>
                      <a:pt x="11" y="116"/>
                    </a:cubicBezTo>
                    <a:cubicBezTo>
                      <a:pt x="5" y="116"/>
                      <a:pt x="0" y="111"/>
                      <a:pt x="0" y="106"/>
                    </a:cubicBezTo>
                    <a:cubicBezTo>
                      <a:pt x="0" y="11"/>
                      <a:pt x="0" y="11"/>
                      <a:pt x="0" y="11"/>
                    </a:cubicBezTo>
                    <a:cubicBezTo>
                      <a:pt x="0" y="5"/>
                      <a:pt x="5" y="0"/>
                      <a:pt x="11" y="0"/>
                    </a:cubicBezTo>
                    <a:cubicBezTo>
                      <a:pt x="97" y="0"/>
                      <a:pt x="97" y="0"/>
                      <a:pt x="97" y="0"/>
                    </a:cubicBezTo>
                    <a:cubicBezTo>
                      <a:pt x="102" y="0"/>
                      <a:pt x="107" y="5"/>
                      <a:pt x="107" y="11"/>
                    </a:cubicBezTo>
                    <a:cubicBezTo>
                      <a:pt x="107" y="106"/>
                      <a:pt x="107" y="106"/>
                      <a:pt x="107" y="106"/>
                    </a:cubicBezTo>
                  </a:path>
                </a:pathLst>
              </a:custGeom>
              <a:solidFill>
                <a:srgbClr val="F7C0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6" name="ísḻiďé"/>
              <p:cNvSpPr/>
              <p:nvPr/>
            </p:nvSpPr>
            <p:spPr bwMode="auto">
              <a:xfrm>
                <a:off x="4681" y="1088"/>
                <a:ext cx="107" cy="128"/>
              </a:xfrm>
              <a:custGeom>
                <a:avLst/>
                <a:gdLst>
                  <a:gd name="T0" fmla="*/ 93 w 96"/>
                  <a:gd name="T1" fmla="*/ 107 h 116"/>
                  <a:gd name="T2" fmla="*/ 88 w 96"/>
                  <a:gd name="T3" fmla="*/ 116 h 116"/>
                  <a:gd name="T4" fmla="*/ 28 w 96"/>
                  <a:gd name="T5" fmla="*/ 116 h 116"/>
                  <a:gd name="T6" fmla="*/ 12 w 96"/>
                  <a:gd name="T7" fmla="*/ 107 h 116"/>
                  <a:gd name="T8" fmla="*/ 5 w 96"/>
                  <a:gd name="T9" fmla="*/ 96 h 116"/>
                  <a:gd name="T10" fmla="*/ 0 w 96"/>
                  <a:gd name="T11" fmla="*/ 76 h 116"/>
                  <a:gd name="T12" fmla="*/ 0 w 96"/>
                  <a:gd name="T13" fmla="*/ 11 h 116"/>
                  <a:gd name="T14" fmla="*/ 11 w 96"/>
                  <a:gd name="T15" fmla="*/ 0 h 116"/>
                  <a:gd name="T16" fmla="*/ 71 w 96"/>
                  <a:gd name="T17" fmla="*/ 0 h 116"/>
                  <a:gd name="T18" fmla="*/ 82 w 96"/>
                  <a:gd name="T19" fmla="*/ 11 h 116"/>
                  <a:gd name="T20" fmla="*/ 82 w 96"/>
                  <a:gd name="T21" fmla="*/ 76 h 116"/>
                  <a:gd name="T22" fmla="*/ 87 w 96"/>
                  <a:gd name="T23" fmla="*/ 96 h 116"/>
                  <a:gd name="T24" fmla="*/ 93 w 96"/>
                  <a:gd name="T25" fmla="*/ 10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16">
                    <a:moveTo>
                      <a:pt x="93" y="107"/>
                    </a:moveTo>
                    <a:cubicBezTo>
                      <a:pt x="96" y="112"/>
                      <a:pt x="94" y="116"/>
                      <a:pt x="88" y="116"/>
                    </a:cubicBezTo>
                    <a:cubicBezTo>
                      <a:pt x="28" y="116"/>
                      <a:pt x="28" y="116"/>
                      <a:pt x="28" y="116"/>
                    </a:cubicBezTo>
                    <a:cubicBezTo>
                      <a:pt x="22" y="116"/>
                      <a:pt x="15" y="112"/>
                      <a:pt x="12" y="107"/>
                    </a:cubicBezTo>
                    <a:cubicBezTo>
                      <a:pt x="5" y="96"/>
                      <a:pt x="5" y="96"/>
                      <a:pt x="5" y="96"/>
                    </a:cubicBezTo>
                    <a:cubicBezTo>
                      <a:pt x="2" y="91"/>
                      <a:pt x="0" y="82"/>
                      <a:pt x="0" y="76"/>
                    </a:cubicBezTo>
                    <a:cubicBezTo>
                      <a:pt x="0" y="11"/>
                      <a:pt x="0" y="11"/>
                      <a:pt x="0" y="11"/>
                    </a:cubicBezTo>
                    <a:cubicBezTo>
                      <a:pt x="0" y="5"/>
                      <a:pt x="5" y="0"/>
                      <a:pt x="11" y="0"/>
                    </a:cubicBezTo>
                    <a:cubicBezTo>
                      <a:pt x="71" y="0"/>
                      <a:pt x="71" y="0"/>
                      <a:pt x="71" y="0"/>
                    </a:cubicBezTo>
                    <a:cubicBezTo>
                      <a:pt x="77" y="0"/>
                      <a:pt x="82" y="5"/>
                      <a:pt x="82" y="11"/>
                    </a:cubicBezTo>
                    <a:cubicBezTo>
                      <a:pt x="82" y="76"/>
                      <a:pt x="82" y="76"/>
                      <a:pt x="82" y="76"/>
                    </a:cubicBezTo>
                    <a:cubicBezTo>
                      <a:pt x="82" y="82"/>
                      <a:pt x="84" y="91"/>
                      <a:pt x="87" y="96"/>
                    </a:cubicBezTo>
                    <a:cubicBezTo>
                      <a:pt x="93" y="107"/>
                      <a:pt x="93" y="107"/>
                      <a:pt x="93" y="107"/>
                    </a:cubicBezTo>
                  </a:path>
                </a:pathLst>
              </a:custGeom>
              <a:solidFill>
                <a:srgbClr val="DA50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7" name="îŝlíḍè"/>
              <p:cNvSpPr/>
              <p:nvPr/>
            </p:nvSpPr>
            <p:spPr bwMode="auto">
              <a:xfrm>
                <a:off x="4811" y="1015"/>
                <a:ext cx="289" cy="53"/>
              </a:xfrm>
              <a:custGeom>
                <a:avLst/>
                <a:gdLst>
                  <a:gd name="T0" fmla="*/ 91 w 289"/>
                  <a:gd name="T1" fmla="*/ 33 h 53"/>
                  <a:gd name="T2" fmla="*/ 206 w 289"/>
                  <a:gd name="T3" fmla="*/ 33 h 53"/>
                  <a:gd name="T4" fmla="*/ 206 w 289"/>
                  <a:gd name="T5" fmla="*/ 33 h 53"/>
                  <a:gd name="T6" fmla="*/ 217 w 289"/>
                  <a:gd name="T7" fmla="*/ 33 h 53"/>
                  <a:gd name="T8" fmla="*/ 220 w 289"/>
                  <a:gd name="T9" fmla="*/ 33 h 53"/>
                  <a:gd name="T10" fmla="*/ 225 w 289"/>
                  <a:gd name="T11" fmla="*/ 33 h 53"/>
                  <a:gd name="T12" fmla="*/ 235 w 289"/>
                  <a:gd name="T13" fmla="*/ 33 h 53"/>
                  <a:gd name="T14" fmla="*/ 238 w 289"/>
                  <a:gd name="T15" fmla="*/ 33 h 53"/>
                  <a:gd name="T16" fmla="*/ 242 w 289"/>
                  <a:gd name="T17" fmla="*/ 33 h 53"/>
                  <a:gd name="T18" fmla="*/ 252 w 289"/>
                  <a:gd name="T19" fmla="*/ 33 h 53"/>
                  <a:gd name="T20" fmla="*/ 257 w 289"/>
                  <a:gd name="T21" fmla="*/ 33 h 53"/>
                  <a:gd name="T22" fmla="*/ 257 w 289"/>
                  <a:gd name="T23" fmla="*/ 33 h 53"/>
                  <a:gd name="T24" fmla="*/ 269 w 289"/>
                  <a:gd name="T25" fmla="*/ 33 h 53"/>
                  <a:gd name="T26" fmla="*/ 274 w 289"/>
                  <a:gd name="T27" fmla="*/ 53 h 53"/>
                  <a:gd name="T28" fmla="*/ 289 w 289"/>
                  <a:gd name="T29" fmla="*/ 53 h 53"/>
                  <a:gd name="T30" fmla="*/ 289 w 289"/>
                  <a:gd name="T31" fmla="*/ 0 h 53"/>
                  <a:gd name="T32" fmla="*/ 284 w 289"/>
                  <a:gd name="T33" fmla="*/ 0 h 53"/>
                  <a:gd name="T34" fmla="*/ 278 w 289"/>
                  <a:gd name="T35" fmla="*/ 0 h 53"/>
                  <a:gd name="T36" fmla="*/ 257 w 289"/>
                  <a:gd name="T37" fmla="*/ 0 h 53"/>
                  <a:gd name="T38" fmla="*/ 252 w 289"/>
                  <a:gd name="T39" fmla="*/ 0 h 53"/>
                  <a:gd name="T40" fmla="*/ 242 w 289"/>
                  <a:gd name="T41" fmla="*/ 0 h 53"/>
                  <a:gd name="T42" fmla="*/ 238 w 289"/>
                  <a:gd name="T43" fmla="*/ 0 h 53"/>
                  <a:gd name="T44" fmla="*/ 235 w 289"/>
                  <a:gd name="T45" fmla="*/ 0 h 53"/>
                  <a:gd name="T46" fmla="*/ 225 w 289"/>
                  <a:gd name="T47" fmla="*/ 0 h 53"/>
                  <a:gd name="T48" fmla="*/ 220 w 289"/>
                  <a:gd name="T49" fmla="*/ 0 h 53"/>
                  <a:gd name="T50" fmla="*/ 217 w 289"/>
                  <a:gd name="T51" fmla="*/ 0 h 53"/>
                  <a:gd name="T52" fmla="*/ 206 w 289"/>
                  <a:gd name="T53" fmla="*/ 0 h 53"/>
                  <a:gd name="T54" fmla="*/ 205 w 289"/>
                  <a:gd name="T55" fmla="*/ 0 h 53"/>
                  <a:gd name="T56" fmla="*/ 200 w 289"/>
                  <a:gd name="T57" fmla="*/ 0 h 53"/>
                  <a:gd name="T58" fmla="*/ 121 w 289"/>
                  <a:gd name="T59" fmla="*/ 0 h 53"/>
                  <a:gd name="T60" fmla="*/ 116 w 289"/>
                  <a:gd name="T61" fmla="*/ 0 h 53"/>
                  <a:gd name="T62" fmla="*/ 85 w 289"/>
                  <a:gd name="T63" fmla="*/ 0 h 53"/>
                  <a:gd name="T64" fmla="*/ 80 w 289"/>
                  <a:gd name="T65" fmla="*/ 17 h 53"/>
                  <a:gd name="T66" fmla="*/ 0 w 289"/>
                  <a:gd name="T67" fmla="*/ 17 h 53"/>
                  <a:gd name="T68" fmla="*/ 31 w 289"/>
                  <a:gd name="T69" fmla="*/ 17 h 53"/>
                  <a:gd name="T70" fmla="*/ 0 w 289"/>
                  <a:gd name="T71" fmla="*/ 29 h 53"/>
                  <a:gd name="T72" fmla="*/ 0 w 289"/>
                  <a:gd name="T73" fmla="*/ 33 h 53"/>
                  <a:gd name="T74" fmla="*/ 91 w 289"/>
                  <a:gd name="T75"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53">
                    <a:moveTo>
                      <a:pt x="91" y="33"/>
                    </a:moveTo>
                    <a:lnTo>
                      <a:pt x="206" y="33"/>
                    </a:lnTo>
                    <a:lnTo>
                      <a:pt x="206" y="33"/>
                    </a:lnTo>
                    <a:lnTo>
                      <a:pt x="217" y="33"/>
                    </a:lnTo>
                    <a:lnTo>
                      <a:pt x="220" y="33"/>
                    </a:lnTo>
                    <a:lnTo>
                      <a:pt x="225" y="33"/>
                    </a:lnTo>
                    <a:lnTo>
                      <a:pt x="235" y="33"/>
                    </a:lnTo>
                    <a:lnTo>
                      <a:pt x="238" y="33"/>
                    </a:lnTo>
                    <a:lnTo>
                      <a:pt x="242" y="33"/>
                    </a:lnTo>
                    <a:lnTo>
                      <a:pt x="252" y="33"/>
                    </a:lnTo>
                    <a:lnTo>
                      <a:pt x="257" y="33"/>
                    </a:lnTo>
                    <a:lnTo>
                      <a:pt x="257" y="33"/>
                    </a:lnTo>
                    <a:lnTo>
                      <a:pt x="269" y="33"/>
                    </a:lnTo>
                    <a:lnTo>
                      <a:pt x="274" y="53"/>
                    </a:lnTo>
                    <a:lnTo>
                      <a:pt x="289" y="53"/>
                    </a:lnTo>
                    <a:lnTo>
                      <a:pt x="289" y="0"/>
                    </a:lnTo>
                    <a:lnTo>
                      <a:pt x="284" y="0"/>
                    </a:lnTo>
                    <a:lnTo>
                      <a:pt x="278" y="0"/>
                    </a:lnTo>
                    <a:lnTo>
                      <a:pt x="257" y="0"/>
                    </a:lnTo>
                    <a:lnTo>
                      <a:pt x="252" y="0"/>
                    </a:lnTo>
                    <a:lnTo>
                      <a:pt x="242" y="0"/>
                    </a:lnTo>
                    <a:lnTo>
                      <a:pt x="238" y="0"/>
                    </a:lnTo>
                    <a:lnTo>
                      <a:pt x="235" y="0"/>
                    </a:lnTo>
                    <a:lnTo>
                      <a:pt x="225" y="0"/>
                    </a:lnTo>
                    <a:lnTo>
                      <a:pt x="220" y="0"/>
                    </a:lnTo>
                    <a:lnTo>
                      <a:pt x="217" y="0"/>
                    </a:lnTo>
                    <a:lnTo>
                      <a:pt x="206" y="0"/>
                    </a:lnTo>
                    <a:lnTo>
                      <a:pt x="205" y="0"/>
                    </a:lnTo>
                    <a:lnTo>
                      <a:pt x="200" y="0"/>
                    </a:lnTo>
                    <a:lnTo>
                      <a:pt x="121" y="0"/>
                    </a:lnTo>
                    <a:lnTo>
                      <a:pt x="116" y="0"/>
                    </a:lnTo>
                    <a:lnTo>
                      <a:pt x="85" y="0"/>
                    </a:lnTo>
                    <a:lnTo>
                      <a:pt x="80" y="17"/>
                    </a:lnTo>
                    <a:lnTo>
                      <a:pt x="0" y="17"/>
                    </a:lnTo>
                    <a:lnTo>
                      <a:pt x="31" y="17"/>
                    </a:lnTo>
                    <a:lnTo>
                      <a:pt x="0" y="29"/>
                    </a:lnTo>
                    <a:lnTo>
                      <a:pt x="0" y="33"/>
                    </a:lnTo>
                    <a:lnTo>
                      <a:pt x="91" y="33"/>
                    </a:lnTo>
                    <a:close/>
                  </a:path>
                </a:pathLst>
              </a:custGeom>
              <a:solidFill>
                <a:srgbClr val="F7703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8" name="ïšlídê"/>
              <p:cNvSpPr/>
              <p:nvPr/>
            </p:nvSpPr>
            <p:spPr bwMode="auto">
              <a:xfrm>
                <a:off x="4763" y="1048"/>
                <a:ext cx="71" cy="23"/>
              </a:xfrm>
              <a:custGeom>
                <a:avLst/>
                <a:gdLst>
                  <a:gd name="T0" fmla="*/ 69 w 71"/>
                  <a:gd name="T1" fmla="*/ 0 h 23"/>
                  <a:gd name="T2" fmla="*/ 58 w 71"/>
                  <a:gd name="T3" fmla="*/ 0 h 23"/>
                  <a:gd name="T4" fmla="*/ 58 w 71"/>
                  <a:gd name="T5" fmla="*/ 0 h 23"/>
                  <a:gd name="T6" fmla="*/ 54 w 71"/>
                  <a:gd name="T7" fmla="*/ 0 h 23"/>
                  <a:gd name="T8" fmla="*/ 52 w 71"/>
                  <a:gd name="T9" fmla="*/ 0 h 23"/>
                  <a:gd name="T10" fmla="*/ 15 w 71"/>
                  <a:gd name="T11" fmla="*/ 0 h 23"/>
                  <a:gd name="T12" fmla="*/ 2 w 71"/>
                  <a:gd name="T13" fmla="*/ 0 h 23"/>
                  <a:gd name="T14" fmla="*/ 0 w 71"/>
                  <a:gd name="T15" fmla="*/ 0 h 23"/>
                  <a:gd name="T16" fmla="*/ 0 w 71"/>
                  <a:gd name="T17" fmla="*/ 23 h 23"/>
                  <a:gd name="T18" fmla="*/ 2 w 71"/>
                  <a:gd name="T19" fmla="*/ 23 h 23"/>
                  <a:gd name="T20" fmla="*/ 15 w 71"/>
                  <a:gd name="T21" fmla="*/ 23 h 23"/>
                  <a:gd name="T22" fmla="*/ 44 w 71"/>
                  <a:gd name="T23" fmla="*/ 23 h 23"/>
                  <a:gd name="T24" fmla="*/ 52 w 71"/>
                  <a:gd name="T25" fmla="*/ 23 h 23"/>
                  <a:gd name="T26" fmla="*/ 64 w 71"/>
                  <a:gd name="T27" fmla="*/ 23 h 23"/>
                  <a:gd name="T28" fmla="*/ 71 w 71"/>
                  <a:gd name="T29" fmla="*/ 23 h 23"/>
                  <a:gd name="T30" fmla="*/ 71 w 71"/>
                  <a:gd name="T31" fmla="*/ 0 h 23"/>
                  <a:gd name="T32" fmla="*/ 69 w 71"/>
                  <a:gd name="T3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23">
                    <a:moveTo>
                      <a:pt x="69" y="0"/>
                    </a:moveTo>
                    <a:lnTo>
                      <a:pt x="58" y="0"/>
                    </a:lnTo>
                    <a:lnTo>
                      <a:pt x="58" y="0"/>
                    </a:lnTo>
                    <a:lnTo>
                      <a:pt x="54" y="0"/>
                    </a:lnTo>
                    <a:lnTo>
                      <a:pt x="52" y="0"/>
                    </a:lnTo>
                    <a:lnTo>
                      <a:pt x="15" y="0"/>
                    </a:lnTo>
                    <a:lnTo>
                      <a:pt x="2" y="0"/>
                    </a:lnTo>
                    <a:lnTo>
                      <a:pt x="0" y="0"/>
                    </a:lnTo>
                    <a:lnTo>
                      <a:pt x="0" y="23"/>
                    </a:lnTo>
                    <a:lnTo>
                      <a:pt x="2" y="23"/>
                    </a:lnTo>
                    <a:lnTo>
                      <a:pt x="15" y="23"/>
                    </a:lnTo>
                    <a:lnTo>
                      <a:pt x="44" y="23"/>
                    </a:lnTo>
                    <a:lnTo>
                      <a:pt x="52" y="23"/>
                    </a:lnTo>
                    <a:lnTo>
                      <a:pt x="64" y="23"/>
                    </a:lnTo>
                    <a:lnTo>
                      <a:pt x="71" y="23"/>
                    </a:lnTo>
                    <a:lnTo>
                      <a:pt x="71" y="0"/>
                    </a:lnTo>
                    <a:lnTo>
                      <a:pt x="69" y="0"/>
                    </a:lnTo>
                    <a:close/>
                  </a:path>
                </a:pathLst>
              </a:custGeom>
              <a:solidFill>
                <a:srgbClr val="8E7D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9" name="ïṡlíḓe"/>
              <p:cNvSpPr/>
              <p:nvPr/>
            </p:nvSpPr>
            <p:spPr bwMode="auto">
              <a:xfrm>
                <a:off x="4833" y="1048"/>
                <a:ext cx="69" cy="23"/>
              </a:xfrm>
              <a:custGeom>
                <a:avLst/>
                <a:gdLst>
                  <a:gd name="T0" fmla="*/ 69 w 69"/>
                  <a:gd name="T1" fmla="*/ 0 h 23"/>
                  <a:gd name="T2" fmla="*/ 58 w 69"/>
                  <a:gd name="T3" fmla="*/ 0 h 23"/>
                  <a:gd name="T4" fmla="*/ 58 w 69"/>
                  <a:gd name="T5" fmla="*/ 0 h 23"/>
                  <a:gd name="T6" fmla="*/ 55 w 69"/>
                  <a:gd name="T7" fmla="*/ 0 h 23"/>
                  <a:gd name="T8" fmla="*/ 52 w 69"/>
                  <a:gd name="T9" fmla="*/ 0 h 23"/>
                  <a:gd name="T10" fmla="*/ 15 w 69"/>
                  <a:gd name="T11" fmla="*/ 0 h 23"/>
                  <a:gd name="T12" fmla="*/ 4 w 69"/>
                  <a:gd name="T13" fmla="*/ 0 h 23"/>
                  <a:gd name="T14" fmla="*/ 0 w 69"/>
                  <a:gd name="T15" fmla="*/ 0 h 23"/>
                  <a:gd name="T16" fmla="*/ 0 w 69"/>
                  <a:gd name="T17" fmla="*/ 23 h 23"/>
                  <a:gd name="T18" fmla="*/ 4 w 69"/>
                  <a:gd name="T19" fmla="*/ 23 h 23"/>
                  <a:gd name="T20" fmla="*/ 15 w 69"/>
                  <a:gd name="T21" fmla="*/ 23 h 23"/>
                  <a:gd name="T22" fmla="*/ 44 w 69"/>
                  <a:gd name="T23" fmla="*/ 23 h 23"/>
                  <a:gd name="T24" fmla="*/ 54 w 69"/>
                  <a:gd name="T25" fmla="*/ 23 h 23"/>
                  <a:gd name="T26" fmla="*/ 65 w 69"/>
                  <a:gd name="T27" fmla="*/ 23 h 23"/>
                  <a:gd name="T28" fmla="*/ 69 w 69"/>
                  <a:gd name="T29" fmla="*/ 23 h 23"/>
                  <a:gd name="T30" fmla="*/ 69 w 69"/>
                  <a:gd name="T31" fmla="*/ 0 h 23"/>
                  <a:gd name="T32" fmla="*/ 69 w 69"/>
                  <a:gd name="T3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23">
                    <a:moveTo>
                      <a:pt x="69" y="0"/>
                    </a:moveTo>
                    <a:lnTo>
                      <a:pt x="58" y="0"/>
                    </a:lnTo>
                    <a:lnTo>
                      <a:pt x="58" y="0"/>
                    </a:lnTo>
                    <a:lnTo>
                      <a:pt x="55" y="0"/>
                    </a:lnTo>
                    <a:lnTo>
                      <a:pt x="52" y="0"/>
                    </a:lnTo>
                    <a:lnTo>
                      <a:pt x="15" y="0"/>
                    </a:lnTo>
                    <a:lnTo>
                      <a:pt x="4" y="0"/>
                    </a:lnTo>
                    <a:lnTo>
                      <a:pt x="0" y="0"/>
                    </a:lnTo>
                    <a:lnTo>
                      <a:pt x="0" y="23"/>
                    </a:lnTo>
                    <a:lnTo>
                      <a:pt x="4" y="23"/>
                    </a:lnTo>
                    <a:lnTo>
                      <a:pt x="15" y="23"/>
                    </a:lnTo>
                    <a:lnTo>
                      <a:pt x="44" y="23"/>
                    </a:lnTo>
                    <a:lnTo>
                      <a:pt x="54" y="23"/>
                    </a:lnTo>
                    <a:lnTo>
                      <a:pt x="65" y="23"/>
                    </a:lnTo>
                    <a:lnTo>
                      <a:pt x="69" y="23"/>
                    </a:lnTo>
                    <a:lnTo>
                      <a:pt x="69" y="0"/>
                    </a:lnTo>
                    <a:lnTo>
                      <a:pt x="69" y="0"/>
                    </a:lnTo>
                    <a:close/>
                  </a:path>
                </a:pathLst>
              </a:custGeom>
              <a:solidFill>
                <a:srgbClr val="A6ACB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0" name="ïṣḻídè"/>
              <p:cNvSpPr/>
              <p:nvPr/>
            </p:nvSpPr>
            <p:spPr bwMode="auto">
              <a:xfrm>
                <a:off x="4199" y="2071"/>
                <a:ext cx="7" cy="14"/>
              </a:xfrm>
              <a:custGeom>
                <a:avLst/>
                <a:gdLst>
                  <a:gd name="T0" fmla="*/ 3 w 6"/>
                  <a:gd name="T1" fmla="*/ 13 h 13"/>
                  <a:gd name="T2" fmla="*/ 0 w 6"/>
                  <a:gd name="T3" fmla="*/ 11 h 13"/>
                  <a:gd name="T4" fmla="*/ 2 w 6"/>
                  <a:gd name="T5" fmla="*/ 1 h 13"/>
                  <a:gd name="T6" fmla="*/ 5 w 6"/>
                  <a:gd name="T7" fmla="*/ 1 h 13"/>
                  <a:gd name="T8" fmla="*/ 5 w 6"/>
                  <a:gd name="T9" fmla="*/ 4 h 13"/>
                  <a:gd name="T10" fmla="*/ 5 w 6"/>
                  <a:gd name="T11" fmla="*/ 11 h 13"/>
                  <a:gd name="T12" fmla="*/ 3 w 6"/>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3" y="13"/>
                    </a:moveTo>
                    <a:cubicBezTo>
                      <a:pt x="1" y="13"/>
                      <a:pt x="0" y="12"/>
                      <a:pt x="0" y="11"/>
                    </a:cubicBezTo>
                    <a:cubicBezTo>
                      <a:pt x="0" y="8"/>
                      <a:pt x="0" y="3"/>
                      <a:pt x="2" y="1"/>
                    </a:cubicBezTo>
                    <a:cubicBezTo>
                      <a:pt x="3" y="0"/>
                      <a:pt x="4" y="0"/>
                      <a:pt x="5" y="1"/>
                    </a:cubicBezTo>
                    <a:cubicBezTo>
                      <a:pt x="6" y="2"/>
                      <a:pt x="6" y="3"/>
                      <a:pt x="5" y="4"/>
                    </a:cubicBezTo>
                    <a:cubicBezTo>
                      <a:pt x="5" y="5"/>
                      <a:pt x="5" y="8"/>
                      <a:pt x="5" y="11"/>
                    </a:cubicBezTo>
                    <a:cubicBezTo>
                      <a:pt x="5" y="12"/>
                      <a:pt x="4" y="13"/>
                      <a:pt x="3" y="13"/>
                    </a:cubicBezTo>
                    <a:close/>
                  </a:path>
                </a:pathLst>
              </a:custGeom>
              <a:solidFill>
                <a:srgbClr val="F4DAC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1" name="îSḻiḍe"/>
              <p:cNvSpPr/>
              <p:nvPr/>
            </p:nvSpPr>
            <p:spPr bwMode="auto">
              <a:xfrm>
                <a:off x="4204" y="2072"/>
                <a:ext cx="5" cy="13"/>
              </a:xfrm>
              <a:custGeom>
                <a:avLst/>
                <a:gdLst>
                  <a:gd name="T0" fmla="*/ 2 w 5"/>
                  <a:gd name="T1" fmla="*/ 12 h 12"/>
                  <a:gd name="T2" fmla="*/ 0 w 5"/>
                  <a:gd name="T3" fmla="*/ 10 h 12"/>
                  <a:gd name="T4" fmla="*/ 0 w 5"/>
                  <a:gd name="T5" fmla="*/ 2 h 12"/>
                  <a:gd name="T6" fmla="*/ 3 w 5"/>
                  <a:gd name="T7" fmla="*/ 1 h 12"/>
                  <a:gd name="T8" fmla="*/ 5 w 5"/>
                  <a:gd name="T9" fmla="*/ 3 h 12"/>
                  <a:gd name="T10" fmla="*/ 5 w 5"/>
                  <a:gd name="T11" fmla="*/ 10 h 12"/>
                  <a:gd name="T12" fmla="*/ 3 w 5"/>
                  <a:gd name="T13" fmla="*/ 12 h 12"/>
                  <a:gd name="T14" fmla="*/ 2 w 5"/>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2">
                    <a:moveTo>
                      <a:pt x="2" y="12"/>
                    </a:moveTo>
                    <a:cubicBezTo>
                      <a:pt x="1" y="12"/>
                      <a:pt x="0" y="12"/>
                      <a:pt x="0" y="10"/>
                    </a:cubicBezTo>
                    <a:cubicBezTo>
                      <a:pt x="0" y="10"/>
                      <a:pt x="0" y="5"/>
                      <a:pt x="0" y="2"/>
                    </a:cubicBezTo>
                    <a:cubicBezTo>
                      <a:pt x="1" y="1"/>
                      <a:pt x="2" y="0"/>
                      <a:pt x="3" y="1"/>
                    </a:cubicBezTo>
                    <a:cubicBezTo>
                      <a:pt x="4" y="1"/>
                      <a:pt x="5" y="2"/>
                      <a:pt x="5" y="3"/>
                    </a:cubicBezTo>
                    <a:cubicBezTo>
                      <a:pt x="4" y="5"/>
                      <a:pt x="5" y="8"/>
                      <a:pt x="5" y="10"/>
                    </a:cubicBezTo>
                    <a:cubicBezTo>
                      <a:pt x="5" y="11"/>
                      <a:pt x="4" y="12"/>
                      <a:pt x="3" y="12"/>
                    </a:cubicBezTo>
                    <a:lnTo>
                      <a:pt x="2" y="12"/>
                    </a:lnTo>
                    <a:close/>
                  </a:path>
                </a:pathLst>
              </a:custGeom>
              <a:solidFill>
                <a:srgbClr val="F4DAC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2" name="î$lïḓê"/>
              <p:cNvSpPr/>
              <p:nvPr/>
            </p:nvSpPr>
            <p:spPr bwMode="auto">
              <a:xfrm>
                <a:off x="3767" y="2303"/>
                <a:ext cx="23" cy="1525"/>
              </a:xfrm>
              <a:prstGeom prst="rect">
                <a:avLst/>
              </a:prstGeom>
              <a:solidFill>
                <a:srgbClr val="C8CCC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83" name="iṧļïḑe"/>
              <p:cNvSpPr/>
              <p:nvPr/>
            </p:nvSpPr>
            <p:spPr bwMode="auto">
              <a:xfrm>
                <a:off x="3767" y="2303"/>
                <a:ext cx="23" cy="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84" name="íŝḷîḓè"/>
              <p:cNvSpPr/>
              <p:nvPr/>
            </p:nvSpPr>
            <p:spPr bwMode="auto">
              <a:xfrm>
                <a:off x="3463" y="2349"/>
                <a:ext cx="24" cy="1479"/>
              </a:xfrm>
              <a:prstGeom prst="rect">
                <a:avLst/>
              </a:prstGeom>
              <a:solidFill>
                <a:srgbClr val="C8CCC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85" name="íšľïdè"/>
              <p:cNvSpPr/>
              <p:nvPr/>
            </p:nvSpPr>
            <p:spPr bwMode="auto">
              <a:xfrm>
                <a:off x="3463" y="2349"/>
                <a:ext cx="24" cy="14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86" name="ïśļïḓè"/>
              <p:cNvSpPr/>
              <p:nvPr/>
            </p:nvSpPr>
            <p:spPr bwMode="auto">
              <a:xfrm>
                <a:off x="4298" y="2294"/>
                <a:ext cx="65" cy="102"/>
              </a:xfrm>
              <a:prstGeom prst="rect">
                <a:avLst/>
              </a:prstGeom>
              <a:solidFill>
                <a:srgbClr val="E75C4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87" name="îṧľiḓê"/>
              <p:cNvSpPr/>
              <p:nvPr/>
            </p:nvSpPr>
            <p:spPr bwMode="auto">
              <a:xfrm>
                <a:off x="4298" y="2294"/>
                <a:ext cx="65"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88" name="îşļíḍê"/>
              <p:cNvSpPr/>
              <p:nvPr/>
            </p:nvSpPr>
            <p:spPr bwMode="auto">
              <a:xfrm>
                <a:off x="4341" y="2294"/>
                <a:ext cx="39" cy="102"/>
              </a:xfrm>
              <a:prstGeom prst="rect">
                <a:avLst/>
              </a:prstGeom>
              <a:solidFill>
                <a:srgbClr val="F2786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89" name="íS1ïdè"/>
              <p:cNvSpPr/>
              <p:nvPr/>
            </p:nvSpPr>
            <p:spPr bwMode="auto">
              <a:xfrm>
                <a:off x="4341" y="2294"/>
                <a:ext cx="39" cy="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90" name="îslíḓè"/>
              <p:cNvSpPr/>
              <p:nvPr/>
            </p:nvSpPr>
            <p:spPr bwMode="auto">
              <a:xfrm>
                <a:off x="4298" y="2315"/>
                <a:ext cx="43" cy="5"/>
              </a:xfrm>
              <a:custGeom>
                <a:avLst/>
                <a:gdLst>
                  <a:gd name="T0" fmla="*/ 14 w 43"/>
                  <a:gd name="T1" fmla="*/ 0 h 5"/>
                  <a:gd name="T2" fmla="*/ 0 w 43"/>
                  <a:gd name="T3" fmla="*/ 0 h 5"/>
                  <a:gd name="T4" fmla="*/ 0 w 43"/>
                  <a:gd name="T5" fmla="*/ 5 h 5"/>
                  <a:gd name="T6" fmla="*/ 14 w 43"/>
                  <a:gd name="T7" fmla="*/ 5 h 5"/>
                  <a:gd name="T8" fmla="*/ 14 w 43"/>
                  <a:gd name="T9" fmla="*/ 0 h 5"/>
                  <a:gd name="T10" fmla="*/ 43 w 43"/>
                  <a:gd name="T11" fmla="*/ 0 h 5"/>
                  <a:gd name="T12" fmla="*/ 21 w 43"/>
                  <a:gd name="T13" fmla="*/ 0 h 5"/>
                  <a:gd name="T14" fmla="*/ 21 w 43"/>
                  <a:gd name="T15" fmla="*/ 5 h 5"/>
                  <a:gd name="T16" fmla="*/ 43 w 43"/>
                  <a:gd name="T17" fmla="*/ 5 h 5"/>
                  <a:gd name="T18" fmla="*/ 43 w 4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
                    <a:moveTo>
                      <a:pt x="14" y="0"/>
                    </a:moveTo>
                    <a:lnTo>
                      <a:pt x="0" y="0"/>
                    </a:lnTo>
                    <a:lnTo>
                      <a:pt x="0" y="5"/>
                    </a:lnTo>
                    <a:lnTo>
                      <a:pt x="14" y="5"/>
                    </a:lnTo>
                    <a:lnTo>
                      <a:pt x="14" y="0"/>
                    </a:lnTo>
                    <a:close/>
                    <a:moveTo>
                      <a:pt x="43" y="0"/>
                    </a:moveTo>
                    <a:lnTo>
                      <a:pt x="21" y="0"/>
                    </a:lnTo>
                    <a:lnTo>
                      <a:pt x="21" y="5"/>
                    </a:lnTo>
                    <a:lnTo>
                      <a:pt x="43" y="5"/>
                    </a:lnTo>
                    <a:lnTo>
                      <a:pt x="43" y="0"/>
                    </a:lnTo>
                    <a:close/>
                  </a:path>
                </a:pathLst>
              </a:custGeom>
              <a:solidFill>
                <a:srgbClr val="AE4F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91" name="îšlïďé"/>
              <p:cNvSpPr/>
              <p:nvPr/>
            </p:nvSpPr>
            <p:spPr bwMode="auto">
              <a:xfrm>
                <a:off x="4298" y="2315"/>
                <a:ext cx="43" cy="5"/>
              </a:xfrm>
              <a:custGeom>
                <a:avLst/>
                <a:gdLst>
                  <a:gd name="T0" fmla="*/ 14 w 43"/>
                  <a:gd name="T1" fmla="*/ 0 h 5"/>
                  <a:gd name="T2" fmla="*/ 0 w 43"/>
                  <a:gd name="T3" fmla="*/ 0 h 5"/>
                  <a:gd name="T4" fmla="*/ 0 w 43"/>
                  <a:gd name="T5" fmla="*/ 5 h 5"/>
                  <a:gd name="T6" fmla="*/ 14 w 43"/>
                  <a:gd name="T7" fmla="*/ 5 h 5"/>
                  <a:gd name="T8" fmla="*/ 14 w 43"/>
                  <a:gd name="T9" fmla="*/ 0 h 5"/>
                  <a:gd name="T10" fmla="*/ 43 w 43"/>
                  <a:gd name="T11" fmla="*/ 0 h 5"/>
                  <a:gd name="T12" fmla="*/ 21 w 43"/>
                  <a:gd name="T13" fmla="*/ 0 h 5"/>
                  <a:gd name="T14" fmla="*/ 21 w 43"/>
                  <a:gd name="T15" fmla="*/ 5 h 5"/>
                  <a:gd name="T16" fmla="*/ 43 w 43"/>
                  <a:gd name="T17" fmla="*/ 5 h 5"/>
                  <a:gd name="T18" fmla="*/ 43 w 43"/>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
                    <a:moveTo>
                      <a:pt x="14" y="0"/>
                    </a:moveTo>
                    <a:lnTo>
                      <a:pt x="0" y="0"/>
                    </a:lnTo>
                    <a:lnTo>
                      <a:pt x="0" y="5"/>
                    </a:lnTo>
                    <a:lnTo>
                      <a:pt x="14" y="5"/>
                    </a:lnTo>
                    <a:lnTo>
                      <a:pt x="14" y="0"/>
                    </a:lnTo>
                    <a:moveTo>
                      <a:pt x="43" y="0"/>
                    </a:moveTo>
                    <a:lnTo>
                      <a:pt x="21" y="0"/>
                    </a:lnTo>
                    <a:lnTo>
                      <a:pt x="21" y="5"/>
                    </a:lnTo>
                    <a:lnTo>
                      <a:pt x="43" y="5"/>
                    </a:lnTo>
                    <a:lnTo>
                      <a:pt x="4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92" name="ís1iḍê"/>
              <p:cNvSpPr/>
              <p:nvPr/>
            </p:nvSpPr>
            <p:spPr bwMode="auto">
              <a:xfrm>
                <a:off x="4341" y="2315"/>
                <a:ext cx="39" cy="5"/>
              </a:xfrm>
              <a:prstGeom prst="rect">
                <a:avLst/>
              </a:prstGeom>
              <a:solidFill>
                <a:srgbClr val="B7675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93" name="î$ḻïďê"/>
              <p:cNvSpPr/>
              <p:nvPr/>
            </p:nvSpPr>
            <p:spPr bwMode="auto">
              <a:xfrm>
                <a:off x="4341" y="2315"/>
                <a:ext cx="39"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94" name="îşļîḍê"/>
              <p:cNvSpPr/>
              <p:nvPr/>
            </p:nvSpPr>
            <p:spPr bwMode="auto">
              <a:xfrm>
                <a:off x="4298" y="2346"/>
                <a:ext cx="43" cy="0"/>
              </a:xfrm>
              <a:custGeom>
                <a:avLst/>
                <a:gdLst>
                  <a:gd name="T0" fmla="*/ 14 w 43"/>
                  <a:gd name="T1" fmla="*/ 0 w 43"/>
                  <a:gd name="T2" fmla="*/ 0 w 43"/>
                  <a:gd name="T3" fmla="*/ 14 w 43"/>
                  <a:gd name="T4" fmla="*/ 14 w 43"/>
                  <a:gd name="T5" fmla="*/ 43 w 43"/>
                  <a:gd name="T6" fmla="*/ 21 w 43"/>
                  <a:gd name="T7" fmla="*/ 21 w 43"/>
                  <a:gd name="T8" fmla="*/ 43 w 43"/>
                  <a:gd name="T9" fmla="*/ 43 w 4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3">
                    <a:moveTo>
                      <a:pt x="14" y="0"/>
                    </a:moveTo>
                    <a:lnTo>
                      <a:pt x="0" y="0"/>
                    </a:lnTo>
                    <a:lnTo>
                      <a:pt x="0" y="0"/>
                    </a:lnTo>
                    <a:lnTo>
                      <a:pt x="14" y="0"/>
                    </a:lnTo>
                    <a:lnTo>
                      <a:pt x="14" y="0"/>
                    </a:lnTo>
                    <a:close/>
                    <a:moveTo>
                      <a:pt x="43" y="0"/>
                    </a:moveTo>
                    <a:lnTo>
                      <a:pt x="21" y="0"/>
                    </a:lnTo>
                    <a:lnTo>
                      <a:pt x="21" y="0"/>
                    </a:lnTo>
                    <a:lnTo>
                      <a:pt x="43" y="0"/>
                    </a:lnTo>
                    <a:lnTo>
                      <a:pt x="43" y="0"/>
                    </a:lnTo>
                    <a:close/>
                  </a:path>
                </a:pathLst>
              </a:custGeom>
              <a:solidFill>
                <a:srgbClr val="AE4F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95" name="íSliḍé"/>
              <p:cNvSpPr/>
              <p:nvPr/>
            </p:nvSpPr>
            <p:spPr bwMode="auto">
              <a:xfrm>
                <a:off x="4298" y="2346"/>
                <a:ext cx="43" cy="0"/>
              </a:xfrm>
              <a:custGeom>
                <a:avLst/>
                <a:gdLst>
                  <a:gd name="T0" fmla="*/ 14 w 43"/>
                  <a:gd name="T1" fmla="*/ 0 w 43"/>
                  <a:gd name="T2" fmla="*/ 0 w 43"/>
                  <a:gd name="T3" fmla="*/ 14 w 43"/>
                  <a:gd name="T4" fmla="*/ 14 w 43"/>
                  <a:gd name="T5" fmla="*/ 43 w 43"/>
                  <a:gd name="T6" fmla="*/ 21 w 43"/>
                  <a:gd name="T7" fmla="*/ 21 w 43"/>
                  <a:gd name="T8" fmla="*/ 43 w 43"/>
                  <a:gd name="T9" fmla="*/ 43 w 4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3">
                    <a:moveTo>
                      <a:pt x="14" y="0"/>
                    </a:moveTo>
                    <a:lnTo>
                      <a:pt x="0" y="0"/>
                    </a:lnTo>
                    <a:lnTo>
                      <a:pt x="0" y="0"/>
                    </a:lnTo>
                    <a:lnTo>
                      <a:pt x="14" y="0"/>
                    </a:lnTo>
                    <a:lnTo>
                      <a:pt x="14" y="0"/>
                    </a:lnTo>
                    <a:moveTo>
                      <a:pt x="43" y="0"/>
                    </a:moveTo>
                    <a:lnTo>
                      <a:pt x="21" y="0"/>
                    </a:lnTo>
                    <a:lnTo>
                      <a:pt x="21" y="0"/>
                    </a:lnTo>
                    <a:lnTo>
                      <a:pt x="43" y="0"/>
                    </a:lnTo>
                    <a:lnTo>
                      <a:pt x="4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96" name="iS1iḑê"/>
              <p:cNvSpPr/>
              <p:nvPr/>
            </p:nvSpPr>
            <p:spPr bwMode="auto">
              <a:xfrm>
                <a:off x="4341" y="2346"/>
                <a:ext cx="39" cy="1"/>
              </a:xfrm>
              <a:prstGeom prst="rect">
                <a:avLst/>
              </a:prstGeom>
              <a:solidFill>
                <a:srgbClr val="B7675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97" name="îŝḻiḋe"/>
              <p:cNvSpPr/>
              <p:nvPr/>
            </p:nvSpPr>
            <p:spPr bwMode="auto">
              <a:xfrm>
                <a:off x="4341" y="2346"/>
                <a:ext cx="39"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98" name="ïśḷiḋê"/>
              <p:cNvSpPr/>
              <p:nvPr/>
            </p:nvSpPr>
            <p:spPr bwMode="auto">
              <a:xfrm>
                <a:off x="4384" y="2318"/>
                <a:ext cx="61" cy="94"/>
              </a:xfrm>
              <a:prstGeom prst="rect">
                <a:avLst/>
              </a:prstGeom>
              <a:solidFill>
                <a:srgbClr val="E75C4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99" name="îṣ1íḓé"/>
              <p:cNvSpPr/>
              <p:nvPr/>
            </p:nvSpPr>
            <p:spPr bwMode="auto">
              <a:xfrm>
                <a:off x="4384" y="2318"/>
                <a:ext cx="61"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0" name="ïsļiḑê"/>
              <p:cNvSpPr/>
              <p:nvPr/>
            </p:nvSpPr>
            <p:spPr bwMode="auto">
              <a:xfrm>
                <a:off x="4424" y="2318"/>
                <a:ext cx="36" cy="94"/>
              </a:xfrm>
              <a:prstGeom prst="rect">
                <a:avLst/>
              </a:prstGeom>
              <a:solidFill>
                <a:srgbClr val="F2786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1" name="í$ḷîdè"/>
              <p:cNvSpPr/>
              <p:nvPr/>
            </p:nvSpPr>
            <p:spPr bwMode="auto">
              <a:xfrm>
                <a:off x="4424" y="2318"/>
                <a:ext cx="36"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2" name="ïṥḷïḋe"/>
              <p:cNvSpPr/>
              <p:nvPr/>
            </p:nvSpPr>
            <p:spPr bwMode="auto">
              <a:xfrm>
                <a:off x="4384" y="2336"/>
                <a:ext cx="40" cy="5"/>
              </a:xfrm>
              <a:prstGeom prst="rect">
                <a:avLst/>
              </a:prstGeom>
              <a:solidFill>
                <a:srgbClr val="AE4F3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3" name="ïṣḷíḓe"/>
              <p:cNvSpPr/>
              <p:nvPr/>
            </p:nvSpPr>
            <p:spPr bwMode="auto">
              <a:xfrm>
                <a:off x="4384" y="2336"/>
                <a:ext cx="40"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4" name="ísḷíḑé"/>
              <p:cNvSpPr/>
              <p:nvPr/>
            </p:nvSpPr>
            <p:spPr bwMode="auto">
              <a:xfrm>
                <a:off x="4424" y="2336"/>
                <a:ext cx="36" cy="5"/>
              </a:xfrm>
              <a:prstGeom prst="rect">
                <a:avLst/>
              </a:prstGeom>
              <a:solidFill>
                <a:srgbClr val="B7675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5" name="íŝlídè"/>
              <p:cNvSpPr/>
              <p:nvPr/>
            </p:nvSpPr>
            <p:spPr bwMode="auto">
              <a:xfrm>
                <a:off x="4424" y="2336"/>
                <a:ext cx="36"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6" name="íṩ1iḓê"/>
              <p:cNvSpPr/>
              <p:nvPr/>
            </p:nvSpPr>
            <p:spPr bwMode="auto">
              <a:xfrm>
                <a:off x="4404" y="2365"/>
                <a:ext cx="20" cy="4"/>
              </a:xfrm>
              <a:prstGeom prst="rect">
                <a:avLst/>
              </a:prstGeom>
              <a:solidFill>
                <a:srgbClr val="AE4F3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7" name="íślíḍé"/>
              <p:cNvSpPr/>
              <p:nvPr/>
            </p:nvSpPr>
            <p:spPr bwMode="auto">
              <a:xfrm>
                <a:off x="4404" y="2365"/>
                <a:ext cx="20"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8" name="iṥľïḑe"/>
              <p:cNvSpPr/>
              <p:nvPr/>
            </p:nvSpPr>
            <p:spPr bwMode="auto">
              <a:xfrm>
                <a:off x="4424" y="2365"/>
                <a:ext cx="36" cy="4"/>
              </a:xfrm>
              <a:prstGeom prst="rect">
                <a:avLst/>
              </a:prstGeom>
              <a:solidFill>
                <a:srgbClr val="B7675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9" name="ïŝľíďé"/>
              <p:cNvSpPr/>
              <p:nvPr/>
            </p:nvSpPr>
            <p:spPr bwMode="auto">
              <a:xfrm>
                <a:off x="4424" y="2365"/>
                <a:ext cx="36"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10" name="išļidè"/>
              <p:cNvSpPr/>
              <p:nvPr/>
            </p:nvSpPr>
            <p:spPr bwMode="auto">
              <a:xfrm>
                <a:off x="4520" y="2614"/>
                <a:ext cx="434" cy="240"/>
              </a:xfrm>
              <a:prstGeom prst="rect">
                <a:avLst/>
              </a:prstGeom>
              <a:solidFill>
                <a:srgbClr val="98969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11" name="ïṡļíḑê"/>
              <p:cNvSpPr/>
              <p:nvPr/>
            </p:nvSpPr>
            <p:spPr bwMode="auto">
              <a:xfrm>
                <a:off x="4520" y="2614"/>
                <a:ext cx="434" cy="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12" name="išḷïďè"/>
              <p:cNvSpPr/>
              <p:nvPr/>
            </p:nvSpPr>
            <p:spPr bwMode="auto">
              <a:xfrm>
                <a:off x="3464" y="3042"/>
                <a:ext cx="225" cy="146"/>
              </a:xfrm>
              <a:prstGeom prst="rect">
                <a:avLst/>
              </a:prstGeom>
              <a:solidFill>
                <a:srgbClr val="AAADB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13" name="ïšḷiḋe"/>
              <p:cNvSpPr/>
              <p:nvPr/>
            </p:nvSpPr>
            <p:spPr bwMode="auto">
              <a:xfrm>
                <a:off x="3611" y="2878"/>
                <a:ext cx="22" cy="141"/>
              </a:xfrm>
              <a:prstGeom prst="rect">
                <a:avLst/>
              </a:prstGeom>
              <a:solidFill>
                <a:srgbClr val="DDBE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14" name="íṥliḑè"/>
              <p:cNvSpPr/>
              <p:nvPr/>
            </p:nvSpPr>
            <p:spPr bwMode="auto">
              <a:xfrm>
                <a:off x="3611" y="2878"/>
                <a:ext cx="22" cy="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15" name="ïşļîďê"/>
              <p:cNvSpPr/>
              <p:nvPr/>
            </p:nvSpPr>
            <p:spPr bwMode="auto">
              <a:xfrm>
                <a:off x="3460" y="2834"/>
                <a:ext cx="241" cy="186"/>
              </a:xfrm>
              <a:custGeom>
                <a:avLst/>
                <a:gdLst>
                  <a:gd name="T0" fmla="*/ 0 w 241"/>
                  <a:gd name="T1" fmla="*/ 0 h 186"/>
                  <a:gd name="T2" fmla="*/ 0 w 241"/>
                  <a:gd name="T3" fmla="*/ 186 h 186"/>
                  <a:gd name="T4" fmla="*/ 241 w 241"/>
                  <a:gd name="T5" fmla="*/ 186 h 186"/>
                  <a:gd name="T6" fmla="*/ 241 w 241"/>
                  <a:gd name="T7" fmla="*/ 0 h 186"/>
                  <a:gd name="T8" fmla="*/ 0 w 241"/>
                  <a:gd name="T9" fmla="*/ 0 h 186"/>
                  <a:gd name="T10" fmla="*/ 167 w 241"/>
                  <a:gd name="T11" fmla="*/ 134 h 186"/>
                  <a:gd name="T12" fmla="*/ 99 w 241"/>
                  <a:gd name="T13" fmla="*/ 134 h 186"/>
                  <a:gd name="T14" fmla="*/ 99 w 241"/>
                  <a:gd name="T15" fmla="*/ 49 h 186"/>
                  <a:gd name="T16" fmla="*/ 167 w 241"/>
                  <a:gd name="T17" fmla="*/ 49 h 186"/>
                  <a:gd name="T18" fmla="*/ 167 w 241"/>
                  <a:gd name="T19" fmla="*/ 13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1" h="186">
                    <a:moveTo>
                      <a:pt x="0" y="0"/>
                    </a:moveTo>
                    <a:lnTo>
                      <a:pt x="0" y="186"/>
                    </a:lnTo>
                    <a:lnTo>
                      <a:pt x="241" y="186"/>
                    </a:lnTo>
                    <a:lnTo>
                      <a:pt x="241" y="0"/>
                    </a:lnTo>
                    <a:lnTo>
                      <a:pt x="0" y="0"/>
                    </a:lnTo>
                    <a:close/>
                    <a:moveTo>
                      <a:pt x="167" y="134"/>
                    </a:moveTo>
                    <a:lnTo>
                      <a:pt x="99" y="134"/>
                    </a:lnTo>
                    <a:lnTo>
                      <a:pt x="99" y="49"/>
                    </a:lnTo>
                    <a:lnTo>
                      <a:pt x="167" y="49"/>
                    </a:lnTo>
                    <a:lnTo>
                      <a:pt x="167" y="134"/>
                    </a:lnTo>
                    <a:close/>
                  </a:path>
                </a:pathLst>
              </a:custGeom>
              <a:solidFill>
                <a:srgbClr val="BBC2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16" name="íślïḍe"/>
              <p:cNvSpPr/>
              <p:nvPr/>
            </p:nvSpPr>
            <p:spPr bwMode="auto">
              <a:xfrm>
                <a:off x="3460" y="2834"/>
                <a:ext cx="241" cy="186"/>
              </a:xfrm>
              <a:custGeom>
                <a:avLst/>
                <a:gdLst>
                  <a:gd name="T0" fmla="*/ 0 w 241"/>
                  <a:gd name="T1" fmla="*/ 0 h 186"/>
                  <a:gd name="T2" fmla="*/ 0 w 241"/>
                  <a:gd name="T3" fmla="*/ 186 h 186"/>
                  <a:gd name="T4" fmla="*/ 241 w 241"/>
                  <a:gd name="T5" fmla="*/ 186 h 186"/>
                  <a:gd name="T6" fmla="*/ 241 w 241"/>
                  <a:gd name="T7" fmla="*/ 0 h 186"/>
                  <a:gd name="T8" fmla="*/ 0 w 241"/>
                  <a:gd name="T9" fmla="*/ 0 h 186"/>
                  <a:gd name="T10" fmla="*/ 167 w 241"/>
                  <a:gd name="T11" fmla="*/ 134 h 186"/>
                  <a:gd name="T12" fmla="*/ 99 w 241"/>
                  <a:gd name="T13" fmla="*/ 134 h 186"/>
                  <a:gd name="T14" fmla="*/ 99 w 241"/>
                  <a:gd name="T15" fmla="*/ 49 h 186"/>
                  <a:gd name="T16" fmla="*/ 167 w 241"/>
                  <a:gd name="T17" fmla="*/ 49 h 186"/>
                  <a:gd name="T18" fmla="*/ 167 w 241"/>
                  <a:gd name="T19" fmla="*/ 13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1" h="186">
                    <a:moveTo>
                      <a:pt x="0" y="0"/>
                    </a:moveTo>
                    <a:lnTo>
                      <a:pt x="0" y="186"/>
                    </a:lnTo>
                    <a:lnTo>
                      <a:pt x="241" y="186"/>
                    </a:lnTo>
                    <a:lnTo>
                      <a:pt x="241" y="0"/>
                    </a:lnTo>
                    <a:lnTo>
                      <a:pt x="0" y="0"/>
                    </a:lnTo>
                    <a:moveTo>
                      <a:pt x="167" y="134"/>
                    </a:moveTo>
                    <a:lnTo>
                      <a:pt x="99" y="134"/>
                    </a:lnTo>
                    <a:lnTo>
                      <a:pt x="99" y="49"/>
                    </a:lnTo>
                    <a:lnTo>
                      <a:pt x="167" y="49"/>
                    </a:lnTo>
                    <a:lnTo>
                      <a:pt x="167" y="1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17" name="išḻîḓé"/>
              <p:cNvSpPr/>
              <p:nvPr/>
            </p:nvSpPr>
            <p:spPr bwMode="auto">
              <a:xfrm>
                <a:off x="3462" y="2837"/>
                <a:ext cx="186" cy="177"/>
              </a:xfrm>
              <a:custGeom>
                <a:avLst/>
                <a:gdLst>
                  <a:gd name="T0" fmla="*/ 186 w 186"/>
                  <a:gd name="T1" fmla="*/ 0 h 177"/>
                  <a:gd name="T2" fmla="*/ 0 w 186"/>
                  <a:gd name="T3" fmla="*/ 0 h 177"/>
                  <a:gd name="T4" fmla="*/ 0 w 186"/>
                  <a:gd name="T5" fmla="*/ 15 h 177"/>
                  <a:gd name="T6" fmla="*/ 8 w 186"/>
                  <a:gd name="T7" fmla="*/ 177 h 177"/>
                  <a:gd name="T8" fmla="*/ 97 w 186"/>
                  <a:gd name="T9" fmla="*/ 177 h 177"/>
                  <a:gd name="T10" fmla="*/ 97 w 186"/>
                  <a:gd name="T11" fmla="*/ 45 h 177"/>
                  <a:gd name="T12" fmla="*/ 165 w 186"/>
                  <a:gd name="T13" fmla="*/ 45 h 177"/>
                  <a:gd name="T14" fmla="*/ 165 w 186"/>
                  <a:gd name="T15" fmla="*/ 62 h 177"/>
                  <a:gd name="T16" fmla="*/ 165 w 186"/>
                  <a:gd name="T17" fmla="*/ 177 h 177"/>
                  <a:gd name="T18" fmla="*/ 186 w 186"/>
                  <a:gd name="T19" fmla="*/ 177 h 177"/>
                  <a:gd name="T20" fmla="*/ 186 w 186"/>
                  <a:gd name="T2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177">
                    <a:moveTo>
                      <a:pt x="186" y="0"/>
                    </a:moveTo>
                    <a:lnTo>
                      <a:pt x="0" y="0"/>
                    </a:lnTo>
                    <a:lnTo>
                      <a:pt x="0" y="15"/>
                    </a:lnTo>
                    <a:lnTo>
                      <a:pt x="8" y="177"/>
                    </a:lnTo>
                    <a:lnTo>
                      <a:pt x="97" y="177"/>
                    </a:lnTo>
                    <a:lnTo>
                      <a:pt x="97" y="45"/>
                    </a:lnTo>
                    <a:lnTo>
                      <a:pt x="165" y="45"/>
                    </a:lnTo>
                    <a:lnTo>
                      <a:pt x="165" y="62"/>
                    </a:lnTo>
                    <a:lnTo>
                      <a:pt x="165" y="177"/>
                    </a:lnTo>
                    <a:lnTo>
                      <a:pt x="186" y="177"/>
                    </a:lnTo>
                    <a:lnTo>
                      <a:pt x="186" y="0"/>
                    </a:lnTo>
                    <a:close/>
                  </a:path>
                </a:pathLst>
              </a:custGeom>
              <a:solidFill>
                <a:srgbClr val="AAAD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18" name="íSḷïḑe"/>
              <p:cNvSpPr/>
              <p:nvPr/>
            </p:nvSpPr>
            <p:spPr bwMode="auto">
              <a:xfrm>
                <a:off x="3462" y="2837"/>
                <a:ext cx="186" cy="177"/>
              </a:xfrm>
              <a:custGeom>
                <a:avLst/>
                <a:gdLst>
                  <a:gd name="T0" fmla="*/ 186 w 186"/>
                  <a:gd name="T1" fmla="*/ 0 h 177"/>
                  <a:gd name="T2" fmla="*/ 0 w 186"/>
                  <a:gd name="T3" fmla="*/ 0 h 177"/>
                  <a:gd name="T4" fmla="*/ 0 w 186"/>
                  <a:gd name="T5" fmla="*/ 15 h 177"/>
                  <a:gd name="T6" fmla="*/ 8 w 186"/>
                  <a:gd name="T7" fmla="*/ 177 h 177"/>
                  <a:gd name="T8" fmla="*/ 97 w 186"/>
                  <a:gd name="T9" fmla="*/ 177 h 177"/>
                  <a:gd name="T10" fmla="*/ 97 w 186"/>
                  <a:gd name="T11" fmla="*/ 45 h 177"/>
                  <a:gd name="T12" fmla="*/ 165 w 186"/>
                  <a:gd name="T13" fmla="*/ 45 h 177"/>
                  <a:gd name="T14" fmla="*/ 165 w 186"/>
                  <a:gd name="T15" fmla="*/ 62 h 177"/>
                  <a:gd name="T16" fmla="*/ 165 w 186"/>
                  <a:gd name="T17" fmla="*/ 177 h 177"/>
                  <a:gd name="T18" fmla="*/ 186 w 186"/>
                  <a:gd name="T19" fmla="*/ 177 h 177"/>
                  <a:gd name="T20" fmla="*/ 186 w 186"/>
                  <a:gd name="T2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177">
                    <a:moveTo>
                      <a:pt x="186" y="0"/>
                    </a:moveTo>
                    <a:lnTo>
                      <a:pt x="0" y="0"/>
                    </a:lnTo>
                    <a:lnTo>
                      <a:pt x="0" y="15"/>
                    </a:lnTo>
                    <a:lnTo>
                      <a:pt x="8" y="177"/>
                    </a:lnTo>
                    <a:lnTo>
                      <a:pt x="97" y="177"/>
                    </a:lnTo>
                    <a:lnTo>
                      <a:pt x="97" y="45"/>
                    </a:lnTo>
                    <a:lnTo>
                      <a:pt x="165" y="45"/>
                    </a:lnTo>
                    <a:lnTo>
                      <a:pt x="165" y="62"/>
                    </a:lnTo>
                    <a:lnTo>
                      <a:pt x="165" y="177"/>
                    </a:lnTo>
                    <a:lnTo>
                      <a:pt x="186" y="177"/>
                    </a:lnTo>
                    <a:lnTo>
                      <a:pt x="1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19" name="ïsļîḓè"/>
              <p:cNvSpPr/>
              <p:nvPr/>
            </p:nvSpPr>
            <p:spPr bwMode="auto">
              <a:xfrm>
                <a:off x="3985" y="2452"/>
                <a:ext cx="22" cy="140"/>
              </a:xfrm>
              <a:prstGeom prst="rect">
                <a:avLst/>
              </a:prstGeom>
              <a:solidFill>
                <a:srgbClr val="DDBE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20" name="iŝḻiḋé"/>
              <p:cNvSpPr/>
              <p:nvPr/>
            </p:nvSpPr>
            <p:spPr bwMode="auto">
              <a:xfrm>
                <a:off x="3985" y="2452"/>
                <a:ext cx="22" cy="1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21" name="íṥ1ïḍé"/>
              <p:cNvSpPr/>
              <p:nvPr/>
            </p:nvSpPr>
            <p:spPr bwMode="auto">
              <a:xfrm>
                <a:off x="4083" y="2251"/>
                <a:ext cx="11" cy="242"/>
              </a:xfrm>
              <a:prstGeom prst="rect">
                <a:avLst/>
              </a:prstGeom>
              <a:solidFill>
                <a:srgbClr val="ABB4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22" name="íşľîďè"/>
              <p:cNvSpPr/>
              <p:nvPr/>
            </p:nvSpPr>
            <p:spPr bwMode="auto">
              <a:xfrm>
                <a:off x="4083" y="2251"/>
                <a:ext cx="11"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23" name="iŝḻîďè"/>
              <p:cNvSpPr/>
              <p:nvPr/>
            </p:nvSpPr>
            <p:spPr bwMode="auto">
              <a:xfrm>
                <a:off x="4139" y="2213"/>
                <a:ext cx="11" cy="280"/>
              </a:xfrm>
              <a:prstGeom prst="rect">
                <a:avLst/>
              </a:prstGeom>
              <a:solidFill>
                <a:srgbClr val="ABB4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24" name="íSľíḓé"/>
              <p:cNvSpPr/>
              <p:nvPr/>
            </p:nvSpPr>
            <p:spPr bwMode="auto">
              <a:xfrm>
                <a:off x="4139" y="2213"/>
                <a:ext cx="11" cy="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25" name="íṧľîḓé"/>
              <p:cNvSpPr/>
              <p:nvPr/>
            </p:nvSpPr>
            <p:spPr bwMode="auto">
              <a:xfrm>
                <a:off x="4168" y="2238"/>
                <a:ext cx="11" cy="255"/>
              </a:xfrm>
              <a:prstGeom prst="rect">
                <a:avLst/>
              </a:prstGeom>
              <a:solidFill>
                <a:srgbClr val="ABB4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26" name="işļíḋe"/>
              <p:cNvSpPr/>
              <p:nvPr/>
            </p:nvSpPr>
            <p:spPr bwMode="auto">
              <a:xfrm>
                <a:off x="4168" y="2238"/>
                <a:ext cx="11"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27" name="îṡļiḓé"/>
              <p:cNvSpPr/>
              <p:nvPr/>
            </p:nvSpPr>
            <p:spPr bwMode="auto">
              <a:xfrm>
                <a:off x="4251" y="2278"/>
                <a:ext cx="7" cy="178"/>
              </a:xfrm>
              <a:prstGeom prst="rect">
                <a:avLst/>
              </a:prstGeom>
              <a:solidFill>
                <a:srgbClr val="ABB4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28" name="îsliḑe"/>
              <p:cNvSpPr/>
              <p:nvPr/>
            </p:nvSpPr>
            <p:spPr bwMode="auto">
              <a:xfrm>
                <a:off x="4251" y="2278"/>
                <a:ext cx="7"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29" name="îṥḷíḓè"/>
              <p:cNvSpPr/>
              <p:nvPr/>
            </p:nvSpPr>
            <p:spPr bwMode="auto">
              <a:xfrm>
                <a:off x="4312" y="2268"/>
                <a:ext cx="7" cy="188"/>
              </a:xfrm>
              <a:prstGeom prst="rect">
                <a:avLst/>
              </a:prstGeom>
              <a:solidFill>
                <a:srgbClr val="ABB4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30" name="išḻíḍé"/>
              <p:cNvSpPr/>
              <p:nvPr/>
            </p:nvSpPr>
            <p:spPr bwMode="auto">
              <a:xfrm>
                <a:off x="4312" y="2268"/>
                <a:ext cx="7"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31" name="iṥlîḍê"/>
              <p:cNvSpPr/>
              <p:nvPr/>
            </p:nvSpPr>
            <p:spPr bwMode="auto">
              <a:xfrm>
                <a:off x="4010" y="2288"/>
                <a:ext cx="394" cy="350"/>
              </a:xfrm>
              <a:custGeom>
                <a:avLst/>
                <a:gdLst>
                  <a:gd name="T0" fmla="*/ 394 w 394"/>
                  <a:gd name="T1" fmla="*/ 350 h 350"/>
                  <a:gd name="T2" fmla="*/ 0 w 394"/>
                  <a:gd name="T3" fmla="*/ 350 h 350"/>
                  <a:gd name="T4" fmla="*/ 0 w 394"/>
                  <a:gd name="T5" fmla="*/ 0 h 350"/>
                  <a:gd name="T6" fmla="*/ 226 w 394"/>
                  <a:gd name="T7" fmla="*/ 0 h 350"/>
                  <a:gd name="T8" fmla="*/ 226 w 394"/>
                  <a:gd name="T9" fmla="*/ 58 h 350"/>
                  <a:gd name="T10" fmla="*/ 394 w 394"/>
                  <a:gd name="T11" fmla="*/ 58 h 350"/>
                  <a:gd name="T12" fmla="*/ 394 w 394"/>
                  <a:gd name="T13" fmla="*/ 350 h 350"/>
                </a:gdLst>
                <a:ahLst/>
                <a:cxnLst>
                  <a:cxn ang="0">
                    <a:pos x="T0" y="T1"/>
                  </a:cxn>
                  <a:cxn ang="0">
                    <a:pos x="T2" y="T3"/>
                  </a:cxn>
                  <a:cxn ang="0">
                    <a:pos x="T4" y="T5"/>
                  </a:cxn>
                  <a:cxn ang="0">
                    <a:pos x="T6" y="T7"/>
                  </a:cxn>
                  <a:cxn ang="0">
                    <a:pos x="T8" y="T9"/>
                  </a:cxn>
                  <a:cxn ang="0">
                    <a:pos x="T10" y="T11"/>
                  </a:cxn>
                  <a:cxn ang="0">
                    <a:pos x="T12" y="T13"/>
                  </a:cxn>
                </a:cxnLst>
                <a:rect l="0" t="0" r="r" b="b"/>
                <a:pathLst>
                  <a:path w="394" h="350">
                    <a:moveTo>
                      <a:pt x="394" y="350"/>
                    </a:moveTo>
                    <a:lnTo>
                      <a:pt x="0" y="350"/>
                    </a:lnTo>
                    <a:lnTo>
                      <a:pt x="0" y="0"/>
                    </a:lnTo>
                    <a:lnTo>
                      <a:pt x="226" y="0"/>
                    </a:lnTo>
                    <a:lnTo>
                      <a:pt x="226" y="58"/>
                    </a:lnTo>
                    <a:lnTo>
                      <a:pt x="394" y="58"/>
                    </a:lnTo>
                    <a:lnTo>
                      <a:pt x="394" y="350"/>
                    </a:lnTo>
                    <a:close/>
                  </a:path>
                </a:pathLst>
              </a:custGeom>
              <a:solidFill>
                <a:srgbClr val="BBC2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32" name="ïṣľîḓé"/>
              <p:cNvSpPr/>
              <p:nvPr/>
            </p:nvSpPr>
            <p:spPr bwMode="auto">
              <a:xfrm>
                <a:off x="4010" y="2288"/>
                <a:ext cx="394" cy="350"/>
              </a:xfrm>
              <a:custGeom>
                <a:avLst/>
                <a:gdLst>
                  <a:gd name="T0" fmla="*/ 394 w 394"/>
                  <a:gd name="T1" fmla="*/ 350 h 350"/>
                  <a:gd name="T2" fmla="*/ 0 w 394"/>
                  <a:gd name="T3" fmla="*/ 350 h 350"/>
                  <a:gd name="T4" fmla="*/ 0 w 394"/>
                  <a:gd name="T5" fmla="*/ 0 h 350"/>
                  <a:gd name="T6" fmla="*/ 226 w 394"/>
                  <a:gd name="T7" fmla="*/ 0 h 350"/>
                  <a:gd name="T8" fmla="*/ 226 w 394"/>
                  <a:gd name="T9" fmla="*/ 58 h 350"/>
                  <a:gd name="T10" fmla="*/ 394 w 394"/>
                  <a:gd name="T11" fmla="*/ 58 h 350"/>
                  <a:gd name="T12" fmla="*/ 394 w 394"/>
                  <a:gd name="T13" fmla="*/ 350 h 350"/>
                </a:gdLst>
                <a:ahLst/>
                <a:cxnLst>
                  <a:cxn ang="0">
                    <a:pos x="T0" y="T1"/>
                  </a:cxn>
                  <a:cxn ang="0">
                    <a:pos x="T2" y="T3"/>
                  </a:cxn>
                  <a:cxn ang="0">
                    <a:pos x="T4" y="T5"/>
                  </a:cxn>
                  <a:cxn ang="0">
                    <a:pos x="T6" y="T7"/>
                  </a:cxn>
                  <a:cxn ang="0">
                    <a:pos x="T8" y="T9"/>
                  </a:cxn>
                  <a:cxn ang="0">
                    <a:pos x="T10" y="T11"/>
                  </a:cxn>
                  <a:cxn ang="0">
                    <a:pos x="T12" y="T13"/>
                  </a:cxn>
                </a:cxnLst>
                <a:rect l="0" t="0" r="r" b="b"/>
                <a:pathLst>
                  <a:path w="394" h="350">
                    <a:moveTo>
                      <a:pt x="394" y="350"/>
                    </a:moveTo>
                    <a:lnTo>
                      <a:pt x="0" y="350"/>
                    </a:lnTo>
                    <a:lnTo>
                      <a:pt x="0" y="0"/>
                    </a:lnTo>
                    <a:lnTo>
                      <a:pt x="226" y="0"/>
                    </a:lnTo>
                    <a:lnTo>
                      <a:pt x="226" y="58"/>
                    </a:lnTo>
                    <a:lnTo>
                      <a:pt x="394" y="58"/>
                    </a:lnTo>
                    <a:lnTo>
                      <a:pt x="394" y="35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33" name="ïśľïḓé"/>
              <p:cNvSpPr/>
              <p:nvPr/>
            </p:nvSpPr>
            <p:spPr bwMode="auto">
              <a:xfrm>
                <a:off x="4308" y="2525"/>
                <a:ext cx="52" cy="72"/>
              </a:xfrm>
              <a:prstGeom prst="rect">
                <a:avLst/>
              </a:prstGeom>
              <a:solidFill>
                <a:srgbClr val="98969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34" name="í$líde"/>
              <p:cNvSpPr/>
              <p:nvPr/>
            </p:nvSpPr>
            <p:spPr bwMode="auto">
              <a:xfrm>
                <a:off x="4308" y="2525"/>
                <a:ext cx="52" cy="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35" name="ïṧlíḋè"/>
              <p:cNvSpPr/>
              <p:nvPr/>
            </p:nvSpPr>
            <p:spPr bwMode="auto">
              <a:xfrm>
                <a:off x="3648" y="2617"/>
                <a:ext cx="1095" cy="1240"/>
              </a:xfrm>
              <a:prstGeom prst="rect">
                <a:avLst/>
              </a:prstGeom>
              <a:solidFill>
                <a:srgbClr val="8F8D9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36" name="íṡḻïde"/>
              <p:cNvSpPr/>
              <p:nvPr/>
            </p:nvSpPr>
            <p:spPr bwMode="auto">
              <a:xfrm>
                <a:off x="3648" y="2617"/>
                <a:ext cx="1095" cy="12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37" name="ísḷíḍê"/>
              <p:cNvSpPr/>
              <p:nvPr/>
            </p:nvSpPr>
            <p:spPr bwMode="auto">
              <a:xfrm>
                <a:off x="4169" y="2621"/>
                <a:ext cx="553" cy="192"/>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38" name="îşḷíḍè"/>
              <p:cNvSpPr/>
              <p:nvPr/>
            </p:nvSpPr>
            <p:spPr bwMode="auto">
              <a:xfrm>
                <a:off x="4169" y="2621"/>
                <a:ext cx="55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39" name="ïṡ1íďè"/>
              <p:cNvSpPr/>
              <p:nvPr/>
            </p:nvSpPr>
            <p:spPr bwMode="auto">
              <a:xfrm>
                <a:off x="4148" y="2621"/>
                <a:ext cx="222" cy="112"/>
              </a:xfrm>
              <a:custGeom>
                <a:avLst/>
                <a:gdLst>
                  <a:gd name="T0" fmla="*/ 222 w 222"/>
                  <a:gd name="T1" fmla="*/ 0 h 112"/>
                  <a:gd name="T2" fmla="*/ 0 w 222"/>
                  <a:gd name="T3" fmla="*/ 0 h 112"/>
                  <a:gd name="T4" fmla="*/ 0 w 222"/>
                  <a:gd name="T5" fmla="*/ 112 h 112"/>
                  <a:gd name="T6" fmla="*/ 21 w 222"/>
                  <a:gd name="T7" fmla="*/ 112 h 112"/>
                  <a:gd name="T8" fmla="*/ 21 w 222"/>
                  <a:gd name="T9" fmla="*/ 0 h 112"/>
                  <a:gd name="T10" fmla="*/ 222 w 222"/>
                  <a:gd name="T11" fmla="*/ 0 h 112"/>
                </a:gdLst>
                <a:ahLst/>
                <a:cxnLst>
                  <a:cxn ang="0">
                    <a:pos x="T0" y="T1"/>
                  </a:cxn>
                  <a:cxn ang="0">
                    <a:pos x="T2" y="T3"/>
                  </a:cxn>
                  <a:cxn ang="0">
                    <a:pos x="T4" y="T5"/>
                  </a:cxn>
                  <a:cxn ang="0">
                    <a:pos x="T6" y="T7"/>
                  </a:cxn>
                  <a:cxn ang="0">
                    <a:pos x="T8" y="T9"/>
                  </a:cxn>
                  <a:cxn ang="0">
                    <a:pos x="T10" y="T11"/>
                  </a:cxn>
                </a:cxnLst>
                <a:rect l="0" t="0" r="r" b="b"/>
                <a:pathLst>
                  <a:path w="222" h="112">
                    <a:moveTo>
                      <a:pt x="222" y="0"/>
                    </a:moveTo>
                    <a:lnTo>
                      <a:pt x="0" y="0"/>
                    </a:lnTo>
                    <a:lnTo>
                      <a:pt x="0" y="112"/>
                    </a:lnTo>
                    <a:lnTo>
                      <a:pt x="21" y="112"/>
                    </a:lnTo>
                    <a:lnTo>
                      <a:pt x="21" y="0"/>
                    </a:lnTo>
                    <a:lnTo>
                      <a:pt x="222" y="0"/>
                    </a:lnTo>
                    <a:close/>
                  </a:path>
                </a:pathLst>
              </a:custGeom>
              <a:solidFill>
                <a:srgbClr val="9593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0" name="íŝļiḓé"/>
              <p:cNvSpPr/>
              <p:nvPr/>
            </p:nvSpPr>
            <p:spPr bwMode="auto">
              <a:xfrm>
                <a:off x="4148" y="2621"/>
                <a:ext cx="222" cy="112"/>
              </a:xfrm>
              <a:custGeom>
                <a:avLst/>
                <a:gdLst>
                  <a:gd name="T0" fmla="*/ 222 w 222"/>
                  <a:gd name="T1" fmla="*/ 0 h 112"/>
                  <a:gd name="T2" fmla="*/ 0 w 222"/>
                  <a:gd name="T3" fmla="*/ 0 h 112"/>
                  <a:gd name="T4" fmla="*/ 0 w 222"/>
                  <a:gd name="T5" fmla="*/ 112 h 112"/>
                  <a:gd name="T6" fmla="*/ 21 w 222"/>
                  <a:gd name="T7" fmla="*/ 112 h 112"/>
                  <a:gd name="T8" fmla="*/ 21 w 222"/>
                  <a:gd name="T9" fmla="*/ 0 h 112"/>
                  <a:gd name="T10" fmla="*/ 222 w 222"/>
                  <a:gd name="T11" fmla="*/ 0 h 112"/>
                </a:gdLst>
                <a:ahLst/>
                <a:cxnLst>
                  <a:cxn ang="0">
                    <a:pos x="T0" y="T1"/>
                  </a:cxn>
                  <a:cxn ang="0">
                    <a:pos x="T2" y="T3"/>
                  </a:cxn>
                  <a:cxn ang="0">
                    <a:pos x="T4" y="T5"/>
                  </a:cxn>
                  <a:cxn ang="0">
                    <a:pos x="T6" y="T7"/>
                  </a:cxn>
                  <a:cxn ang="0">
                    <a:pos x="T8" y="T9"/>
                  </a:cxn>
                  <a:cxn ang="0">
                    <a:pos x="T10" y="T11"/>
                  </a:cxn>
                </a:cxnLst>
                <a:rect l="0" t="0" r="r" b="b"/>
                <a:pathLst>
                  <a:path w="222" h="112">
                    <a:moveTo>
                      <a:pt x="222" y="0"/>
                    </a:moveTo>
                    <a:lnTo>
                      <a:pt x="0" y="0"/>
                    </a:lnTo>
                    <a:lnTo>
                      <a:pt x="0" y="112"/>
                    </a:lnTo>
                    <a:lnTo>
                      <a:pt x="21" y="112"/>
                    </a:lnTo>
                    <a:lnTo>
                      <a:pt x="21" y="0"/>
                    </a:lnTo>
                    <a:lnTo>
                      <a:pt x="2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1" name="îṥľiḍè"/>
              <p:cNvSpPr/>
              <p:nvPr/>
            </p:nvSpPr>
            <p:spPr bwMode="auto">
              <a:xfrm>
                <a:off x="4169" y="2621"/>
                <a:ext cx="553" cy="183"/>
              </a:xfrm>
              <a:custGeom>
                <a:avLst/>
                <a:gdLst>
                  <a:gd name="T0" fmla="*/ 201 w 553"/>
                  <a:gd name="T1" fmla="*/ 0 h 183"/>
                  <a:gd name="T2" fmla="*/ 0 w 553"/>
                  <a:gd name="T3" fmla="*/ 0 h 183"/>
                  <a:gd name="T4" fmla="*/ 0 w 553"/>
                  <a:gd name="T5" fmla="*/ 112 h 183"/>
                  <a:gd name="T6" fmla="*/ 133 w 553"/>
                  <a:gd name="T7" fmla="*/ 112 h 183"/>
                  <a:gd name="T8" fmla="*/ 133 w 553"/>
                  <a:gd name="T9" fmla="*/ 183 h 183"/>
                  <a:gd name="T10" fmla="*/ 201 w 553"/>
                  <a:gd name="T11" fmla="*/ 183 h 183"/>
                  <a:gd name="T12" fmla="*/ 201 w 553"/>
                  <a:gd name="T13" fmla="*/ 0 h 183"/>
                  <a:gd name="T14" fmla="*/ 553 w 553"/>
                  <a:gd name="T15" fmla="*/ 0 h 183"/>
                  <a:gd name="T16" fmla="*/ 421 w 553"/>
                  <a:gd name="T17" fmla="*/ 0 h 183"/>
                  <a:gd name="T18" fmla="*/ 421 w 553"/>
                  <a:gd name="T19" fmla="*/ 12 h 183"/>
                  <a:gd name="T20" fmla="*/ 421 w 553"/>
                  <a:gd name="T21" fmla="*/ 112 h 183"/>
                  <a:gd name="T22" fmla="*/ 479 w 553"/>
                  <a:gd name="T23" fmla="*/ 112 h 183"/>
                  <a:gd name="T24" fmla="*/ 479 w 553"/>
                  <a:gd name="T25" fmla="*/ 183 h 183"/>
                  <a:gd name="T26" fmla="*/ 514 w 553"/>
                  <a:gd name="T27" fmla="*/ 183 h 183"/>
                  <a:gd name="T28" fmla="*/ 553 w 553"/>
                  <a:gd name="T29" fmla="*/ 183 h 183"/>
                  <a:gd name="T30" fmla="*/ 553 w 553"/>
                  <a:gd name="T3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3" h="183">
                    <a:moveTo>
                      <a:pt x="201" y="0"/>
                    </a:moveTo>
                    <a:lnTo>
                      <a:pt x="0" y="0"/>
                    </a:lnTo>
                    <a:lnTo>
                      <a:pt x="0" y="112"/>
                    </a:lnTo>
                    <a:lnTo>
                      <a:pt x="133" y="112"/>
                    </a:lnTo>
                    <a:lnTo>
                      <a:pt x="133" y="183"/>
                    </a:lnTo>
                    <a:lnTo>
                      <a:pt x="201" y="183"/>
                    </a:lnTo>
                    <a:lnTo>
                      <a:pt x="201" y="0"/>
                    </a:lnTo>
                    <a:close/>
                    <a:moveTo>
                      <a:pt x="553" y="0"/>
                    </a:moveTo>
                    <a:lnTo>
                      <a:pt x="421" y="0"/>
                    </a:lnTo>
                    <a:lnTo>
                      <a:pt x="421" y="12"/>
                    </a:lnTo>
                    <a:lnTo>
                      <a:pt x="421" y="112"/>
                    </a:lnTo>
                    <a:lnTo>
                      <a:pt x="479" y="112"/>
                    </a:lnTo>
                    <a:lnTo>
                      <a:pt x="479" y="183"/>
                    </a:lnTo>
                    <a:lnTo>
                      <a:pt x="514" y="183"/>
                    </a:lnTo>
                    <a:lnTo>
                      <a:pt x="553" y="183"/>
                    </a:lnTo>
                    <a:lnTo>
                      <a:pt x="553" y="0"/>
                    </a:lnTo>
                    <a:close/>
                  </a:path>
                </a:pathLst>
              </a:custGeom>
              <a:solidFill>
                <a:srgbClr val="AAAD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2" name="îS1iḍé"/>
              <p:cNvSpPr/>
              <p:nvPr/>
            </p:nvSpPr>
            <p:spPr bwMode="auto">
              <a:xfrm>
                <a:off x="4169" y="2621"/>
                <a:ext cx="553" cy="183"/>
              </a:xfrm>
              <a:custGeom>
                <a:avLst/>
                <a:gdLst>
                  <a:gd name="T0" fmla="*/ 201 w 553"/>
                  <a:gd name="T1" fmla="*/ 0 h 183"/>
                  <a:gd name="T2" fmla="*/ 0 w 553"/>
                  <a:gd name="T3" fmla="*/ 0 h 183"/>
                  <a:gd name="T4" fmla="*/ 0 w 553"/>
                  <a:gd name="T5" fmla="*/ 112 h 183"/>
                  <a:gd name="T6" fmla="*/ 133 w 553"/>
                  <a:gd name="T7" fmla="*/ 112 h 183"/>
                  <a:gd name="T8" fmla="*/ 133 w 553"/>
                  <a:gd name="T9" fmla="*/ 183 h 183"/>
                  <a:gd name="T10" fmla="*/ 201 w 553"/>
                  <a:gd name="T11" fmla="*/ 183 h 183"/>
                  <a:gd name="T12" fmla="*/ 201 w 553"/>
                  <a:gd name="T13" fmla="*/ 0 h 183"/>
                  <a:gd name="T14" fmla="*/ 553 w 553"/>
                  <a:gd name="T15" fmla="*/ 0 h 183"/>
                  <a:gd name="T16" fmla="*/ 421 w 553"/>
                  <a:gd name="T17" fmla="*/ 0 h 183"/>
                  <a:gd name="T18" fmla="*/ 421 w 553"/>
                  <a:gd name="T19" fmla="*/ 12 h 183"/>
                  <a:gd name="T20" fmla="*/ 421 w 553"/>
                  <a:gd name="T21" fmla="*/ 112 h 183"/>
                  <a:gd name="T22" fmla="*/ 479 w 553"/>
                  <a:gd name="T23" fmla="*/ 112 h 183"/>
                  <a:gd name="T24" fmla="*/ 479 w 553"/>
                  <a:gd name="T25" fmla="*/ 183 h 183"/>
                  <a:gd name="T26" fmla="*/ 514 w 553"/>
                  <a:gd name="T27" fmla="*/ 183 h 183"/>
                  <a:gd name="T28" fmla="*/ 553 w 553"/>
                  <a:gd name="T29" fmla="*/ 183 h 183"/>
                  <a:gd name="T30" fmla="*/ 553 w 553"/>
                  <a:gd name="T3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3" h="183">
                    <a:moveTo>
                      <a:pt x="201" y="0"/>
                    </a:moveTo>
                    <a:lnTo>
                      <a:pt x="0" y="0"/>
                    </a:lnTo>
                    <a:lnTo>
                      <a:pt x="0" y="112"/>
                    </a:lnTo>
                    <a:lnTo>
                      <a:pt x="133" y="112"/>
                    </a:lnTo>
                    <a:lnTo>
                      <a:pt x="133" y="183"/>
                    </a:lnTo>
                    <a:lnTo>
                      <a:pt x="201" y="183"/>
                    </a:lnTo>
                    <a:lnTo>
                      <a:pt x="201" y="0"/>
                    </a:lnTo>
                    <a:moveTo>
                      <a:pt x="553" y="0"/>
                    </a:moveTo>
                    <a:lnTo>
                      <a:pt x="421" y="0"/>
                    </a:lnTo>
                    <a:lnTo>
                      <a:pt x="421" y="12"/>
                    </a:lnTo>
                    <a:lnTo>
                      <a:pt x="421" y="112"/>
                    </a:lnTo>
                    <a:lnTo>
                      <a:pt x="479" y="112"/>
                    </a:lnTo>
                    <a:lnTo>
                      <a:pt x="479" y="183"/>
                    </a:lnTo>
                    <a:lnTo>
                      <a:pt x="514" y="183"/>
                    </a:lnTo>
                    <a:lnTo>
                      <a:pt x="553" y="183"/>
                    </a:lnTo>
                    <a:lnTo>
                      <a:pt x="55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3" name="ïşḷíḓe"/>
              <p:cNvSpPr/>
              <p:nvPr/>
            </p:nvSpPr>
            <p:spPr bwMode="auto">
              <a:xfrm>
                <a:off x="4414" y="2499"/>
                <a:ext cx="61" cy="94"/>
              </a:xfrm>
              <a:prstGeom prst="rect">
                <a:avLst/>
              </a:prstGeom>
              <a:solidFill>
                <a:srgbClr val="E3391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44" name="íṣľîḍê"/>
              <p:cNvSpPr/>
              <p:nvPr/>
            </p:nvSpPr>
            <p:spPr bwMode="auto">
              <a:xfrm>
                <a:off x="4414" y="2499"/>
                <a:ext cx="61"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45" name="iSľîḍè"/>
              <p:cNvSpPr/>
              <p:nvPr/>
            </p:nvSpPr>
            <p:spPr bwMode="auto">
              <a:xfrm>
                <a:off x="4454" y="2499"/>
                <a:ext cx="27" cy="94"/>
              </a:xfrm>
              <a:prstGeom prst="rect">
                <a:avLst/>
              </a:prstGeom>
              <a:solidFill>
                <a:srgbClr val="EA4A2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46" name="îṡľïḓê"/>
              <p:cNvSpPr/>
              <p:nvPr/>
            </p:nvSpPr>
            <p:spPr bwMode="auto">
              <a:xfrm>
                <a:off x="4454" y="2499"/>
                <a:ext cx="27"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grpSp>
        <p:grpSp>
          <p:nvGrpSpPr>
            <p:cNvPr id="8" name="ïŝļídé"/>
            <p:cNvGrpSpPr/>
            <p:nvPr/>
          </p:nvGrpSpPr>
          <p:grpSpPr bwMode="auto">
            <a:xfrm>
              <a:off x="5415780" y="3728346"/>
              <a:ext cx="2390572" cy="2405654"/>
              <a:chOff x="3417" y="2275"/>
              <a:chExt cx="1585" cy="1595"/>
            </a:xfrm>
          </p:grpSpPr>
          <p:sp>
            <p:nvSpPr>
              <p:cNvPr id="647" name="íṣļíḑè"/>
              <p:cNvSpPr/>
              <p:nvPr/>
            </p:nvSpPr>
            <p:spPr bwMode="auto">
              <a:xfrm>
                <a:off x="4370" y="2499"/>
                <a:ext cx="60" cy="94"/>
              </a:xfrm>
              <a:prstGeom prst="rect">
                <a:avLst/>
              </a:prstGeom>
              <a:solidFill>
                <a:srgbClr val="E3391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8" name="íŝḻîḍê"/>
              <p:cNvSpPr/>
              <p:nvPr/>
            </p:nvSpPr>
            <p:spPr bwMode="auto">
              <a:xfrm>
                <a:off x="4370" y="2499"/>
                <a:ext cx="60"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9" name="î$ḻîḑe"/>
              <p:cNvSpPr/>
              <p:nvPr/>
            </p:nvSpPr>
            <p:spPr bwMode="auto">
              <a:xfrm>
                <a:off x="4408" y="2499"/>
                <a:ext cx="37" cy="94"/>
              </a:xfrm>
              <a:prstGeom prst="rect">
                <a:avLst/>
              </a:prstGeom>
              <a:solidFill>
                <a:srgbClr val="EA4A2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0" name="íş1îḓè"/>
              <p:cNvSpPr/>
              <p:nvPr/>
            </p:nvSpPr>
            <p:spPr bwMode="auto">
              <a:xfrm>
                <a:off x="4408" y="2499"/>
                <a:ext cx="37"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1" name="iSļîḓe"/>
              <p:cNvSpPr/>
              <p:nvPr/>
            </p:nvSpPr>
            <p:spPr bwMode="auto">
              <a:xfrm>
                <a:off x="4338" y="2499"/>
                <a:ext cx="47" cy="94"/>
              </a:xfrm>
              <a:prstGeom prst="rect">
                <a:avLst/>
              </a:prstGeom>
              <a:solidFill>
                <a:srgbClr val="F2674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2" name="išlïďe"/>
              <p:cNvSpPr/>
              <p:nvPr/>
            </p:nvSpPr>
            <p:spPr bwMode="auto">
              <a:xfrm>
                <a:off x="4338" y="2499"/>
                <a:ext cx="47"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3" name="í$1ïḍé"/>
              <p:cNvSpPr/>
              <p:nvPr/>
            </p:nvSpPr>
            <p:spPr bwMode="auto">
              <a:xfrm>
                <a:off x="4364" y="2499"/>
                <a:ext cx="37" cy="94"/>
              </a:xfrm>
              <a:prstGeom prst="rect">
                <a:avLst/>
              </a:prstGeom>
              <a:solidFill>
                <a:srgbClr val="E75C4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4" name="ïŝḷíde"/>
              <p:cNvSpPr/>
              <p:nvPr/>
            </p:nvSpPr>
            <p:spPr bwMode="auto">
              <a:xfrm>
                <a:off x="4364" y="2499"/>
                <a:ext cx="37"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5" name="íSḷíḓé"/>
              <p:cNvSpPr/>
              <p:nvPr/>
            </p:nvSpPr>
            <p:spPr bwMode="auto">
              <a:xfrm>
                <a:off x="4338" y="2572"/>
                <a:ext cx="26" cy="3"/>
              </a:xfrm>
              <a:prstGeom prst="rect">
                <a:avLst/>
              </a:prstGeom>
              <a:solidFill>
                <a:srgbClr val="B7594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6" name="îṧḷíḋé"/>
              <p:cNvSpPr/>
              <p:nvPr/>
            </p:nvSpPr>
            <p:spPr bwMode="auto">
              <a:xfrm>
                <a:off x="4338" y="2572"/>
                <a:ext cx="26"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7" name="ïṣ1îḋè"/>
              <p:cNvSpPr/>
              <p:nvPr/>
            </p:nvSpPr>
            <p:spPr bwMode="auto">
              <a:xfrm>
                <a:off x="4364" y="2572"/>
                <a:ext cx="10" cy="3"/>
              </a:xfrm>
              <a:prstGeom prst="rect">
                <a:avLst/>
              </a:prstGeom>
              <a:solidFill>
                <a:srgbClr val="AE4F3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8" name="îṥlïdè"/>
              <p:cNvSpPr/>
              <p:nvPr/>
            </p:nvSpPr>
            <p:spPr bwMode="auto">
              <a:xfrm>
                <a:off x="4364" y="2572"/>
                <a:ext cx="10"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59" name="iṩļíḑe"/>
              <p:cNvSpPr/>
              <p:nvPr/>
            </p:nvSpPr>
            <p:spPr bwMode="auto">
              <a:xfrm>
                <a:off x="4338" y="2518"/>
                <a:ext cx="26" cy="4"/>
              </a:xfrm>
              <a:prstGeom prst="rect">
                <a:avLst/>
              </a:prstGeom>
              <a:solidFill>
                <a:srgbClr val="B7594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0" name="îṣḻíḋé"/>
              <p:cNvSpPr/>
              <p:nvPr/>
            </p:nvSpPr>
            <p:spPr bwMode="auto">
              <a:xfrm>
                <a:off x="4338" y="2518"/>
                <a:ext cx="26"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1" name="íšlîḋe"/>
              <p:cNvSpPr/>
              <p:nvPr/>
            </p:nvSpPr>
            <p:spPr bwMode="auto">
              <a:xfrm>
                <a:off x="4364" y="2518"/>
                <a:ext cx="10" cy="4"/>
              </a:xfrm>
              <a:prstGeom prst="rect">
                <a:avLst/>
              </a:prstGeom>
              <a:solidFill>
                <a:srgbClr val="AE4F3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2" name="íSḻídé"/>
              <p:cNvSpPr/>
              <p:nvPr/>
            </p:nvSpPr>
            <p:spPr bwMode="auto">
              <a:xfrm>
                <a:off x="4364" y="2518"/>
                <a:ext cx="10"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3" name="î$ľiḓé"/>
              <p:cNvSpPr/>
              <p:nvPr/>
            </p:nvSpPr>
            <p:spPr bwMode="auto">
              <a:xfrm>
                <a:off x="4338" y="2546"/>
                <a:ext cx="26" cy="4"/>
              </a:xfrm>
              <a:prstGeom prst="rect">
                <a:avLst/>
              </a:prstGeom>
              <a:solidFill>
                <a:srgbClr val="B7594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4" name="ïṣḻíḋe"/>
              <p:cNvSpPr/>
              <p:nvPr/>
            </p:nvSpPr>
            <p:spPr bwMode="auto">
              <a:xfrm>
                <a:off x="4338" y="2546"/>
                <a:ext cx="26"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5" name="i$1îḓé"/>
              <p:cNvSpPr/>
              <p:nvPr/>
            </p:nvSpPr>
            <p:spPr bwMode="auto">
              <a:xfrm>
                <a:off x="4364" y="2546"/>
                <a:ext cx="10" cy="4"/>
              </a:xfrm>
              <a:prstGeom prst="rect">
                <a:avLst/>
              </a:prstGeom>
              <a:solidFill>
                <a:srgbClr val="AE4F3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6" name="îṥľíḍè"/>
              <p:cNvSpPr/>
              <p:nvPr/>
            </p:nvSpPr>
            <p:spPr bwMode="auto">
              <a:xfrm>
                <a:off x="4364" y="2546"/>
                <a:ext cx="10"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7" name="islíḍe"/>
              <p:cNvSpPr/>
              <p:nvPr/>
            </p:nvSpPr>
            <p:spPr bwMode="auto">
              <a:xfrm>
                <a:off x="4448" y="2518"/>
                <a:ext cx="62" cy="75"/>
              </a:xfrm>
              <a:prstGeom prst="rect">
                <a:avLst/>
              </a:prstGeom>
              <a:solidFill>
                <a:srgbClr val="E75C4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8" name="íṣľïḓè"/>
              <p:cNvSpPr/>
              <p:nvPr/>
            </p:nvSpPr>
            <p:spPr bwMode="auto">
              <a:xfrm>
                <a:off x="4448" y="2518"/>
                <a:ext cx="62" cy="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9" name="îṡḷíḍé"/>
              <p:cNvSpPr/>
              <p:nvPr/>
            </p:nvSpPr>
            <p:spPr bwMode="auto">
              <a:xfrm>
                <a:off x="4489" y="2518"/>
                <a:ext cx="35" cy="75"/>
              </a:xfrm>
              <a:prstGeom prst="rect">
                <a:avLst/>
              </a:prstGeom>
              <a:solidFill>
                <a:srgbClr val="F2786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0" name="ïšļiḍe"/>
              <p:cNvSpPr/>
              <p:nvPr/>
            </p:nvSpPr>
            <p:spPr bwMode="auto">
              <a:xfrm>
                <a:off x="4489" y="2518"/>
                <a:ext cx="35" cy="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1" name="ïŝlíḓé"/>
              <p:cNvSpPr/>
              <p:nvPr/>
            </p:nvSpPr>
            <p:spPr bwMode="auto">
              <a:xfrm>
                <a:off x="4480" y="2572"/>
                <a:ext cx="9" cy="3"/>
              </a:xfrm>
              <a:prstGeom prst="rect">
                <a:avLst/>
              </a:prstGeom>
              <a:solidFill>
                <a:srgbClr val="AE4F3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2" name="íśḷïďé"/>
              <p:cNvSpPr/>
              <p:nvPr/>
            </p:nvSpPr>
            <p:spPr bwMode="auto">
              <a:xfrm>
                <a:off x="4480" y="2572"/>
                <a:ext cx="9"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3" name="íŝlïdé"/>
              <p:cNvSpPr/>
              <p:nvPr/>
            </p:nvSpPr>
            <p:spPr bwMode="auto">
              <a:xfrm>
                <a:off x="4489" y="2572"/>
                <a:ext cx="35" cy="3"/>
              </a:xfrm>
              <a:prstGeom prst="rect">
                <a:avLst/>
              </a:prstGeom>
              <a:solidFill>
                <a:srgbClr val="B7675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4" name="ïṡľîďè"/>
              <p:cNvSpPr/>
              <p:nvPr/>
            </p:nvSpPr>
            <p:spPr bwMode="auto">
              <a:xfrm>
                <a:off x="4489" y="2572"/>
                <a:ext cx="35"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5" name="ïś1ïḑé"/>
              <p:cNvSpPr/>
              <p:nvPr/>
            </p:nvSpPr>
            <p:spPr bwMode="auto">
              <a:xfrm>
                <a:off x="4480" y="2546"/>
                <a:ext cx="9" cy="4"/>
              </a:xfrm>
              <a:prstGeom prst="rect">
                <a:avLst/>
              </a:prstGeom>
              <a:solidFill>
                <a:srgbClr val="AE4F3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6" name="ï$ḷíḍé"/>
              <p:cNvSpPr/>
              <p:nvPr/>
            </p:nvSpPr>
            <p:spPr bwMode="auto">
              <a:xfrm>
                <a:off x="4480" y="2546"/>
                <a:ext cx="9"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7" name="ïsḻïḍè"/>
              <p:cNvSpPr/>
              <p:nvPr/>
            </p:nvSpPr>
            <p:spPr bwMode="auto">
              <a:xfrm>
                <a:off x="4489" y="2546"/>
                <a:ext cx="35" cy="4"/>
              </a:xfrm>
              <a:prstGeom prst="rect">
                <a:avLst/>
              </a:prstGeom>
              <a:solidFill>
                <a:srgbClr val="B7675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8" name="îŝľidê"/>
              <p:cNvSpPr/>
              <p:nvPr/>
            </p:nvSpPr>
            <p:spPr bwMode="auto">
              <a:xfrm>
                <a:off x="4489" y="2546"/>
                <a:ext cx="35"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9" name="íšḻïḋê"/>
              <p:cNvSpPr/>
              <p:nvPr/>
            </p:nvSpPr>
            <p:spPr bwMode="auto">
              <a:xfrm>
                <a:off x="4404" y="2499"/>
                <a:ext cx="61" cy="94"/>
              </a:xfrm>
              <a:prstGeom prst="rect">
                <a:avLst/>
              </a:prstGeom>
              <a:solidFill>
                <a:srgbClr val="E75C4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0" name="î$ḷïḍè"/>
              <p:cNvSpPr/>
              <p:nvPr/>
            </p:nvSpPr>
            <p:spPr bwMode="auto">
              <a:xfrm>
                <a:off x="4404" y="2499"/>
                <a:ext cx="61"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1" name="íṥḷíḋê"/>
              <p:cNvSpPr/>
              <p:nvPr/>
            </p:nvSpPr>
            <p:spPr bwMode="auto">
              <a:xfrm>
                <a:off x="4444" y="2499"/>
                <a:ext cx="36" cy="94"/>
              </a:xfrm>
              <a:prstGeom prst="rect">
                <a:avLst/>
              </a:prstGeom>
              <a:solidFill>
                <a:srgbClr val="F2786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2" name="ïSlîdê"/>
              <p:cNvSpPr/>
              <p:nvPr/>
            </p:nvSpPr>
            <p:spPr bwMode="auto">
              <a:xfrm>
                <a:off x="4444" y="2499"/>
                <a:ext cx="36"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3" name="îşḻïde"/>
              <p:cNvSpPr/>
              <p:nvPr/>
            </p:nvSpPr>
            <p:spPr bwMode="auto">
              <a:xfrm>
                <a:off x="4435" y="2572"/>
                <a:ext cx="9" cy="3"/>
              </a:xfrm>
              <a:prstGeom prst="rect">
                <a:avLst/>
              </a:prstGeom>
              <a:solidFill>
                <a:srgbClr val="AE4F3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4" name="ïŝ1íḍé"/>
              <p:cNvSpPr/>
              <p:nvPr/>
            </p:nvSpPr>
            <p:spPr bwMode="auto">
              <a:xfrm>
                <a:off x="4435" y="2572"/>
                <a:ext cx="9"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5" name="îṧ1ïḑe"/>
              <p:cNvSpPr/>
              <p:nvPr/>
            </p:nvSpPr>
            <p:spPr bwMode="auto">
              <a:xfrm>
                <a:off x="4444" y="2572"/>
                <a:ext cx="36" cy="3"/>
              </a:xfrm>
              <a:prstGeom prst="rect">
                <a:avLst/>
              </a:prstGeom>
              <a:solidFill>
                <a:srgbClr val="B7675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6" name="ïṧļíḍê"/>
              <p:cNvSpPr/>
              <p:nvPr/>
            </p:nvSpPr>
            <p:spPr bwMode="auto">
              <a:xfrm>
                <a:off x="4444" y="2572"/>
                <a:ext cx="36"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7" name="ïśļîḋe"/>
              <p:cNvSpPr/>
              <p:nvPr/>
            </p:nvSpPr>
            <p:spPr bwMode="auto">
              <a:xfrm>
                <a:off x="4480" y="2518"/>
                <a:ext cx="2" cy="4"/>
              </a:xfrm>
              <a:prstGeom prst="rect">
                <a:avLst/>
              </a:prstGeom>
              <a:solidFill>
                <a:srgbClr val="AE4F3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8" name="íšḷïḋe"/>
              <p:cNvSpPr/>
              <p:nvPr/>
            </p:nvSpPr>
            <p:spPr bwMode="auto">
              <a:xfrm>
                <a:off x="4480" y="2518"/>
                <a:ext cx="2"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89" name="iṣ1îďê"/>
              <p:cNvSpPr/>
              <p:nvPr/>
            </p:nvSpPr>
            <p:spPr bwMode="auto">
              <a:xfrm>
                <a:off x="4435" y="2518"/>
                <a:ext cx="9" cy="4"/>
              </a:xfrm>
              <a:custGeom>
                <a:avLst/>
                <a:gdLst>
                  <a:gd name="T0" fmla="*/ 9 w 9"/>
                  <a:gd name="T1" fmla="*/ 0 h 4"/>
                  <a:gd name="T2" fmla="*/ 0 w 9"/>
                  <a:gd name="T3" fmla="*/ 0 h 4"/>
                  <a:gd name="T4" fmla="*/ 0 w 9"/>
                  <a:gd name="T5" fmla="*/ 4 h 4"/>
                  <a:gd name="T6" fmla="*/ 0 w 9"/>
                  <a:gd name="T7" fmla="*/ 4 h 4"/>
                  <a:gd name="T8" fmla="*/ 9 w 9"/>
                  <a:gd name="T9" fmla="*/ 4 h 4"/>
                  <a:gd name="T10" fmla="*/ 9 w 9"/>
                  <a:gd name="T11" fmla="*/ 0 h 4"/>
                </a:gdLst>
                <a:ahLst/>
                <a:cxnLst>
                  <a:cxn ang="0">
                    <a:pos x="T0" y="T1"/>
                  </a:cxn>
                  <a:cxn ang="0">
                    <a:pos x="T2" y="T3"/>
                  </a:cxn>
                  <a:cxn ang="0">
                    <a:pos x="T4" y="T5"/>
                  </a:cxn>
                  <a:cxn ang="0">
                    <a:pos x="T6" y="T7"/>
                  </a:cxn>
                  <a:cxn ang="0">
                    <a:pos x="T8" y="T9"/>
                  </a:cxn>
                  <a:cxn ang="0">
                    <a:pos x="T10" y="T11"/>
                  </a:cxn>
                </a:cxnLst>
                <a:rect l="0" t="0" r="r" b="b"/>
                <a:pathLst>
                  <a:path w="9" h="4">
                    <a:moveTo>
                      <a:pt x="9" y="0"/>
                    </a:moveTo>
                    <a:lnTo>
                      <a:pt x="0" y="0"/>
                    </a:lnTo>
                    <a:lnTo>
                      <a:pt x="0" y="4"/>
                    </a:lnTo>
                    <a:lnTo>
                      <a:pt x="0" y="4"/>
                    </a:lnTo>
                    <a:lnTo>
                      <a:pt x="9" y="4"/>
                    </a:lnTo>
                    <a:lnTo>
                      <a:pt x="9" y="0"/>
                    </a:lnTo>
                    <a:close/>
                  </a:path>
                </a:pathLst>
              </a:custGeom>
              <a:solidFill>
                <a:srgbClr val="AE4F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90" name="ís1iḑè"/>
              <p:cNvSpPr/>
              <p:nvPr/>
            </p:nvSpPr>
            <p:spPr bwMode="auto">
              <a:xfrm>
                <a:off x="4435" y="2518"/>
                <a:ext cx="9" cy="4"/>
              </a:xfrm>
              <a:custGeom>
                <a:avLst/>
                <a:gdLst>
                  <a:gd name="T0" fmla="*/ 9 w 9"/>
                  <a:gd name="T1" fmla="*/ 0 h 4"/>
                  <a:gd name="T2" fmla="*/ 0 w 9"/>
                  <a:gd name="T3" fmla="*/ 0 h 4"/>
                  <a:gd name="T4" fmla="*/ 0 w 9"/>
                  <a:gd name="T5" fmla="*/ 4 h 4"/>
                  <a:gd name="T6" fmla="*/ 0 w 9"/>
                  <a:gd name="T7" fmla="*/ 4 h 4"/>
                  <a:gd name="T8" fmla="*/ 9 w 9"/>
                  <a:gd name="T9" fmla="*/ 4 h 4"/>
                  <a:gd name="T10" fmla="*/ 9 w 9"/>
                  <a:gd name="T11" fmla="*/ 0 h 4"/>
                </a:gdLst>
                <a:ahLst/>
                <a:cxnLst>
                  <a:cxn ang="0">
                    <a:pos x="T0" y="T1"/>
                  </a:cxn>
                  <a:cxn ang="0">
                    <a:pos x="T2" y="T3"/>
                  </a:cxn>
                  <a:cxn ang="0">
                    <a:pos x="T4" y="T5"/>
                  </a:cxn>
                  <a:cxn ang="0">
                    <a:pos x="T6" y="T7"/>
                  </a:cxn>
                  <a:cxn ang="0">
                    <a:pos x="T8" y="T9"/>
                  </a:cxn>
                  <a:cxn ang="0">
                    <a:pos x="T10" y="T11"/>
                  </a:cxn>
                </a:cxnLst>
                <a:rect l="0" t="0" r="r" b="b"/>
                <a:pathLst>
                  <a:path w="9" h="4">
                    <a:moveTo>
                      <a:pt x="9" y="0"/>
                    </a:moveTo>
                    <a:lnTo>
                      <a:pt x="0" y="0"/>
                    </a:lnTo>
                    <a:lnTo>
                      <a:pt x="0" y="4"/>
                    </a:lnTo>
                    <a:lnTo>
                      <a:pt x="0" y="4"/>
                    </a:lnTo>
                    <a:lnTo>
                      <a:pt x="9" y="4"/>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91" name="îsľiḑè"/>
              <p:cNvSpPr/>
              <p:nvPr/>
            </p:nvSpPr>
            <p:spPr bwMode="auto">
              <a:xfrm>
                <a:off x="4444" y="2518"/>
                <a:ext cx="36" cy="4"/>
              </a:xfrm>
              <a:prstGeom prst="rect">
                <a:avLst/>
              </a:prstGeom>
              <a:solidFill>
                <a:srgbClr val="B7675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2" name="i$ľidê"/>
              <p:cNvSpPr/>
              <p:nvPr/>
            </p:nvSpPr>
            <p:spPr bwMode="auto">
              <a:xfrm>
                <a:off x="4444" y="2518"/>
                <a:ext cx="36"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3" name="îṡľiďé"/>
              <p:cNvSpPr/>
              <p:nvPr/>
            </p:nvSpPr>
            <p:spPr bwMode="auto">
              <a:xfrm>
                <a:off x="4435" y="2546"/>
                <a:ext cx="9" cy="4"/>
              </a:xfrm>
              <a:prstGeom prst="rect">
                <a:avLst/>
              </a:prstGeom>
              <a:solidFill>
                <a:srgbClr val="AE4F3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4" name="ïŝľïḓê"/>
              <p:cNvSpPr/>
              <p:nvPr/>
            </p:nvSpPr>
            <p:spPr bwMode="auto">
              <a:xfrm>
                <a:off x="4435" y="2546"/>
                <a:ext cx="9"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5" name="iṡḻïḋè"/>
              <p:cNvSpPr/>
              <p:nvPr/>
            </p:nvSpPr>
            <p:spPr bwMode="auto">
              <a:xfrm>
                <a:off x="4444" y="2546"/>
                <a:ext cx="36" cy="4"/>
              </a:xfrm>
              <a:prstGeom prst="rect">
                <a:avLst/>
              </a:prstGeom>
              <a:solidFill>
                <a:srgbClr val="B7675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6" name="îṧḷiďe"/>
              <p:cNvSpPr/>
              <p:nvPr/>
            </p:nvSpPr>
            <p:spPr bwMode="auto">
              <a:xfrm>
                <a:off x="4444" y="2546"/>
                <a:ext cx="36"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7" name="î$ľîḓe"/>
              <p:cNvSpPr/>
              <p:nvPr/>
            </p:nvSpPr>
            <p:spPr bwMode="auto">
              <a:xfrm>
                <a:off x="4374" y="2499"/>
                <a:ext cx="46" cy="94"/>
              </a:xfrm>
              <a:prstGeom prst="rect">
                <a:avLst/>
              </a:prstGeom>
              <a:solidFill>
                <a:srgbClr val="F2674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8" name="îSļiďé"/>
              <p:cNvSpPr/>
              <p:nvPr/>
            </p:nvSpPr>
            <p:spPr bwMode="auto">
              <a:xfrm>
                <a:off x="4374" y="2499"/>
                <a:ext cx="46"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99" name="íślîdê"/>
              <p:cNvSpPr/>
              <p:nvPr/>
            </p:nvSpPr>
            <p:spPr bwMode="auto">
              <a:xfrm>
                <a:off x="4398" y="2499"/>
                <a:ext cx="37" cy="94"/>
              </a:xfrm>
              <a:prstGeom prst="rect">
                <a:avLst/>
              </a:prstGeom>
              <a:solidFill>
                <a:srgbClr val="F2786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00" name="ïšľíde"/>
              <p:cNvSpPr/>
              <p:nvPr/>
            </p:nvSpPr>
            <p:spPr bwMode="auto">
              <a:xfrm>
                <a:off x="4398" y="2499"/>
                <a:ext cx="37"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01" name="íṡḻiḋè"/>
              <p:cNvSpPr/>
              <p:nvPr/>
            </p:nvSpPr>
            <p:spPr bwMode="auto">
              <a:xfrm>
                <a:off x="4374" y="2572"/>
                <a:ext cx="24" cy="3"/>
              </a:xfrm>
              <a:prstGeom prst="rect">
                <a:avLst/>
              </a:prstGeom>
              <a:solidFill>
                <a:srgbClr val="B7594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02" name="iṩľiḋé"/>
              <p:cNvSpPr/>
              <p:nvPr/>
            </p:nvSpPr>
            <p:spPr bwMode="auto">
              <a:xfrm>
                <a:off x="4374" y="2572"/>
                <a:ext cx="24"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03" name="iś1ídé"/>
              <p:cNvSpPr/>
              <p:nvPr/>
            </p:nvSpPr>
            <p:spPr bwMode="auto">
              <a:xfrm>
                <a:off x="4398" y="2572"/>
                <a:ext cx="37" cy="3"/>
              </a:xfrm>
              <a:prstGeom prst="rect">
                <a:avLst/>
              </a:prstGeom>
              <a:solidFill>
                <a:srgbClr val="B7675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04" name="íṧľíḑê"/>
              <p:cNvSpPr/>
              <p:nvPr/>
            </p:nvSpPr>
            <p:spPr bwMode="auto">
              <a:xfrm>
                <a:off x="4398" y="2572"/>
                <a:ext cx="3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05" name="isļïḋe"/>
              <p:cNvSpPr/>
              <p:nvPr/>
            </p:nvSpPr>
            <p:spPr bwMode="auto">
              <a:xfrm>
                <a:off x="4374" y="2518"/>
                <a:ext cx="24" cy="4"/>
              </a:xfrm>
              <a:prstGeom prst="rect">
                <a:avLst/>
              </a:prstGeom>
              <a:solidFill>
                <a:srgbClr val="B7594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06" name="ïṡ1iḋè"/>
              <p:cNvSpPr/>
              <p:nvPr/>
            </p:nvSpPr>
            <p:spPr bwMode="auto">
              <a:xfrm>
                <a:off x="4374" y="2518"/>
                <a:ext cx="2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07" name="iṥḷidè"/>
              <p:cNvSpPr/>
              <p:nvPr/>
            </p:nvSpPr>
            <p:spPr bwMode="auto">
              <a:xfrm>
                <a:off x="4398" y="2518"/>
                <a:ext cx="37" cy="4"/>
              </a:xfrm>
              <a:custGeom>
                <a:avLst/>
                <a:gdLst>
                  <a:gd name="T0" fmla="*/ 37 w 37"/>
                  <a:gd name="T1" fmla="*/ 0 h 4"/>
                  <a:gd name="T2" fmla="*/ 0 w 37"/>
                  <a:gd name="T3" fmla="*/ 0 h 4"/>
                  <a:gd name="T4" fmla="*/ 0 w 37"/>
                  <a:gd name="T5" fmla="*/ 4 h 4"/>
                  <a:gd name="T6" fmla="*/ 37 w 37"/>
                  <a:gd name="T7" fmla="*/ 4 h 4"/>
                  <a:gd name="T8" fmla="*/ 37 w 37"/>
                  <a:gd name="T9" fmla="*/ 0 h 4"/>
                  <a:gd name="T10" fmla="*/ 37 w 37"/>
                  <a:gd name="T11" fmla="*/ 0 h 4"/>
                </a:gdLst>
                <a:ahLst/>
                <a:cxnLst>
                  <a:cxn ang="0">
                    <a:pos x="T0" y="T1"/>
                  </a:cxn>
                  <a:cxn ang="0">
                    <a:pos x="T2" y="T3"/>
                  </a:cxn>
                  <a:cxn ang="0">
                    <a:pos x="T4" y="T5"/>
                  </a:cxn>
                  <a:cxn ang="0">
                    <a:pos x="T6" y="T7"/>
                  </a:cxn>
                  <a:cxn ang="0">
                    <a:pos x="T8" y="T9"/>
                  </a:cxn>
                  <a:cxn ang="0">
                    <a:pos x="T10" y="T11"/>
                  </a:cxn>
                </a:cxnLst>
                <a:rect l="0" t="0" r="r" b="b"/>
                <a:pathLst>
                  <a:path w="37" h="4">
                    <a:moveTo>
                      <a:pt x="37" y="0"/>
                    </a:moveTo>
                    <a:lnTo>
                      <a:pt x="0" y="0"/>
                    </a:lnTo>
                    <a:lnTo>
                      <a:pt x="0" y="4"/>
                    </a:lnTo>
                    <a:lnTo>
                      <a:pt x="37" y="4"/>
                    </a:lnTo>
                    <a:lnTo>
                      <a:pt x="37" y="0"/>
                    </a:lnTo>
                    <a:lnTo>
                      <a:pt x="37" y="0"/>
                    </a:lnTo>
                    <a:close/>
                  </a:path>
                </a:pathLst>
              </a:custGeom>
              <a:solidFill>
                <a:srgbClr val="B767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8" name="isḻîḍê"/>
              <p:cNvSpPr/>
              <p:nvPr/>
            </p:nvSpPr>
            <p:spPr bwMode="auto">
              <a:xfrm>
                <a:off x="4398" y="2518"/>
                <a:ext cx="37" cy="4"/>
              </a:xfrm>
              <a:custGeom>
                <a:avLst/>
                <a:gdLst>
                  <a:gd name="T0" fmla="*/ 37 w 37"/>
                  <a:gd name="T1" fmla="*/ 0 h 4"/>
                  <a:gd name="T2" fmla="*/ 0 w 37"/>
                  <a:gd name="T3" fmla="*/ 0 h 4"/>
                  <a:gd name="T4" fmla="*/ 0 w 37"/>
                  <a:gd name="T5" fmla="*/ 4 h 4"/>
                  <a:gd name="T6" fmla="*/ 37 w 37"/>
                  <a:gd name="T7" fmla="*/ 4 h 4"/>
                  <a:gd name="T8" fmla="*/ 37 w 37"/>
                  <a:gd name="T9" fmla="*/ 0 h 4"/>
                  <a:gd name="T10" fmla="*/ 37 w 37"/>
                  <a:gd name="T11" fmla="*/ 0 h 4"/>
                </a:gdLst>
                <a:ahLst/>
                <a:cxnLst>
                  <a:cxn ang="0">
                    <a:pos x="T0" y="T1"/>
                  </a:cxn>
                  <a:cxn ang="0">
                    <a:pos x="T2" y="T3"/>
                  </a:cxn>
                  <a:cxn ang="0">
                    <a:pos x="T4" y="T5"/>
                  </a:cxn>
                  <a:cxn ang="0">
                    <a:pos x="T6" y="T7"/>
                  </a:cxn>
                  <a:cxn ang="0">
                    <a:pos x="T8" y="T9"/>
                  </a:cxn>
                  <a:cxn ang="0">
                    <a:pos x="T10" y="T11"/>
                  </a:cxn>
                </a:cxnLst>
                <a:rect l="0" t="0" r="r" b="b"/>
                <a:pathLst>
                  <a:path w="37" h="4">
                    <a:moveTo>
                      <a:pt x="37" y="0"/>
                    </a:moveTo>
                    <a:lnTo>
                      <a:pt x="0" y="0"/>
                    </a:lnTo>
                    <a:lnTo>
                      <a:pt x="0" y="4"/>
                    </a:lnTo>
                    <a:lnTo>
                      <a:pt x="37" y="4"/>
                    </a:lnTo>
                    <a:lnTo>
                      <a:pt x="37" y="0"/>
                    </a:lnTo>
                    <a:lnTo>
                      <a:pt x="3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9" name="ïṥḷïďè"/>
              <p:cNvSpPr/>
              <p:nvPr/>
            </p:nvSpPr>
            <p:spPr bwMode="auto">
              <a:xfrm>
                <a:off x="4374" y="2546"/>
                <a:ext cx="24" cy="4"/>
              </a:xfrm>
              <a:prstGeom prst="rect">
                <a:avLst/>
              </a:prstGeom>
              <a:solidFill>
                <a:srgbClr val="B7594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10" name="îSḻide"/>
              <p:cNvSpPr/>
              <p:nvPr/>
            </p:nvSpPr>
            <p:spPr bwMode="auto">
              <a:xfrm>
                <a:off x="4374" y="2546"/>
                <a:ext cx="24"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11" name="ïślíḍê"/>
              <p:cNvSpPr/>
              <p:nvPr/>
            </p:nvSpPr>
            <p:spPr bwMode="auto">
              <a:xfrm>
                <a:off x="4398" y="2546"/>
                <a:ext cx="37" cy="4"/>
              </a:xfrm>
              <a:prstGeom prst="rect">
                <a:avLst/>
              </a:prstGeom>
              <a:solidFill>
                <a:srgbClr val="B7675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12" name="îS1îḋè"/>
              <p:cNvSpPr/>
              <p:nvPr/>
            </p:nvSpPr>
            <p:spPr bwMode="auto">
              <a:xfrm>
                <a:off x="4398" y="2546"/>
                <a:ext cx="37"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13" name="ïṡḷiḋè"/>
              <p:cNvSpPr/>
              <p:nvPr/>
            </p:nvSpPr>
            <p:spPr bwMode="auto">
              <a:xfrm>
                <a:off x="4370" y="2621"/>
                <a:ext cx="192" cy="267"/>
              </a:xfrm>
              <a:prstGeom prst="rect">
                <a:avLst/>
              </a:prstGeom>
              <a:solidFill>
                <a:srgbClr val="98969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14" name="ïṥḷîďé"/>
              <p:cNvSpPr/>
              <p:nvPr/>
            </p:nvSpPr>
            <p:spPr bwMode="auto">
              <a:xfrm>
                <a:off x="4370" y="2621"/>
                <a:ext cx="192" cy="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15" name="iSľïḑe"/>
              <p:cNvSpPr/>
              <p:nvPr/>
            </p:nvSpPr>
            <p:spPr bwMode="auto">
              <a:xfrm>
                <a:off x="3589" y="2700"/>
                <a:ext cx="178" cy="115"/>
              </a:xfrm>
              <a:prstGeom prst="rect">
                <a:avLst/>
              </a:prstGeom>
              <a:solidFill>
                <a:srgbClr val="47A3B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16" name="îSļîḋê"/>
              <p:cNvSpPr/>
              <p:nvPr/>
            </p:nvSpPr>
            <p:spPr bwMode="auto">
              <a:xfrm>
                <a:off x="3589" y="2700"/>
                <a:ext cx="17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17" name="íŝḷïdè"/>
              <p:cNvSpPr/>
              <p:nvPr/>
            </p:nvSpPr>
            <p:spPr bwMode="auto">
              <a:xfrm>
                <a:off x="3706" y="2700"/>
                <a:ext cx="27" cy="115"/>
              </a:xfrm>
              <a:prstGeom prst="rect">
                <a:avLst/>
              </a:prstGeom>
              <a:solidFill>
                <a:srgbClr val="60C3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18" name="ï$ľíďé"/>
              <p:cNvSpPr/>
              <p:nvPr/>
            </p:nvSpPr>
            <p:spPr bwMode="auto">
              <a:xfrm>
                <a:off x="3706" y="270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19" name="îṣḻídé"/>
              <p:cNvSpPr/>
              <p:nvPr/>
            </p:nvSpPr>
            <p:spPr bwMode="auto">
              <a:xfrm>
                <a:off x="3589" y="2790"/>
                <a:ext cx="168" cy="4"/>
              </a:xfrm>
              <a:custGeom>
                <a:avLst/>
                <a:gdLst>
                  <a:gd name="T0" fmla="*/ 117 w 168"/>
                  <a:gd name="T1" fmla="*/ 0 h 4"/>
                  <a:gd name="T2" fmla="*/ 0 w 168"/>
                  <a:gd name="T3" fmla="*/ 0 h 4"/>
                  <a:gd name="T4" fmla="*/ 0 w 168"/>
                  <a:gd name="T5" fmla="*/ 4 h 4"/>
                  <a:gd name="T6" fmla="*/ 117 w 168"/>
                  <a:gd name="T7" fmla="*/ 4 h 4"/>
                  <a:gd name="T8" fmla="*/ 117 w 168"/>
                  <a:gd name="T9" fmla="*/ 0 h 4"/>
                  <a:gd name="T10" fmla="*/ 168 w 168"/>
                  <a:gd name="T11" fmla="*/ 0 h 4"/>
                  <a:gd name="T12" fmla="*/ 144 w 168"/>
                  <a:gd name="T13" fmla="*/ 0 h 4"/>
                  <a:gd name="T14" fmla="*/ 144 w 168"/>
                  <a:gd name="T15" fmla="*/ 4 h 4"/>
                  <a:gd name="T16" fmla="*/ 168 w 168"/>
                  <a:gd name="T17" fmla="*/ 4 h 4"/>
                  <a:gd name="T18" fmla="*/ 168 w 16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4">
                    <a:moveTo>
                      <a:pt x="117" y="0"/>
                    </a:moveTo>
                    <a:lnTo>
                      <a:pt x="0" y="0"/>
                    </a:lnTo>
                    <a:lnTo>
                      <a:pt x="0" y="4"/>
                    </a:lnTo>
                    <a:lnTo>
                      <a:pt x="117" y="4"/>
                    </a:lnTo>
                    <a:lnTo>
                      <a:pt x="117" y="0"/>
                    </a:lnTo>
                    <a:close/>
                    <a:moveTo>
                      <a:pt x="168" y="0"/>
                    </a:moveTo>
                    <a:lnTo>
                      <a:pt x="144" y="0"/>
                    </a:lnTo>
                    <a:lnTo>
                      <a:pt x="144" y="4"/>
                    </a:lnTo>
                    <a:lnTo>
                      <a:pt x="168" y="4"/>
                    </a:lnTo>
                    <a:lnTo>
                      <a:pt x="168" y="0"/>
                    </a:lnTo>
                    <a:close/>
                  </a:path>
                </a:pathLst>
              </a:custGeom>
              <a:solidFill>
                <a:srgbClr val="3591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0" name="íSľíḋè"/>
              <p:cNvSpPr/>
              <p:nvPr/>
            </p:nvSpPr>
            <p:spPr bwMode="auto">
              <a:xfrm>
                <a:off x="3589" y="2790"/>
                <a:ext cx="168" cy="4"/>
              </a:xfrm>
              <a:custGeom>
                <a:avLst/>
                <a:gdLst>
                  <a:gd name="T0" fmla="*/ 117 w 168"/>
                  <a:gd name="T1" fmla="*/ 0 h 4"/>
                  <a:gd name="T2" fmla="*/ 0 w 168"/>
                  <a:gd name="T3" fmla="*/ 0 h 4"/>
                  <a:gd name="T4" fmla="*/ 0 w 168"/>
                  <a:gd name="T5" fmla="*/ 4 h 4"/>
                  <a:gd name="T6" fmla="*/ 117 w 168"/>
                  <a:gd name="T7" fmla="*/ 4 h 4"/>
                  <a:gd name="T8" fmla="*/ 117 w 168"/>
                  <a:gd name="T9" fmla="*/ 0 h 4"/>
                  <a:gd name="T10" fmla="*/ 168 w 168"/>
                  <a:gd name="T11" fmla="*/ 0 h 4"/>
                  <a:gd name="T12" fmla="*/ 144 w 168"/>
                  <a:gd name="T13" fmla="*/ 0 h 4"/>
                  <a:gd name="T14" fmla="*/ 144 w 168"/>
                  <a:gd name="T15" fmla="*/ 4 h 4"/>
                  <a:gd name="T16" fmla="*/ 168 w 168"/>
                  <a:gd name="T17" fmla="*/ 4 h 4"/>
                  <a:gd name="T18" fmla="*/ 168 w 16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4">
                    <a:moveTo>
                      <a:pt x="117" y="0"/>
                    </a:moveTo>
                    <a:lnTo>
                      <a:pt x="0" y="0"/>
                    </a:lnTo>
                    <a:lnTo>
                      <a:pt x="0" y="4"/>
                    </a:lnTo>
                    <a:lnTo>
                      <a:pt x="117" y="4"/>
                    </a:lnTo>
                    <a:lnTo>
                      <a:pt x="117" y="0"/>
                    </a:lnTo>
                    <a:moveTo>
                      <a:pt x="168" y="0"/>
                    </a:moveTo>
                    <a:lnTo>
                      <a:pt x="144" y="0"/>
                    </a:lnTo>
                    <a:lnTo>
                      <a:pt x="144" y="4"/>
                    </a:lnTo>
                    <a:lnTo>
                      <a:pt x="168" y="4"/>
                    </a:lnTo>
                    <a:lnTo>
                      <a:pt x="1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1" name="îṣľïde"/>
              <p:cNvSpPr/>
              <p:nvPr/>
            </p:nvSpPr>
            <p:spPr bwMode="auto">
              <a:xfrm>
                <a:off x="3706" y="2790"/>
                <a:ext cx="27" cy="4"/>
              </a:xfrm>
              <a:prstGeom prst="rect">
                <a:avLst/>
              </a:prstGeom>
              <a:solidFill>
                <a:srgbClr val="41A1B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22" name="ïs1ïḓé"/>
              <p:cNvSpPr/>
              <p:nvPr/>
            </p:nvSpPr>
            <p:spPr bwMode="auto">
              <a:xfrm>
                <a:off x="3706" y="2790"/>
                <a:ext cx="27"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23" name="îSľíďé"/>
              <p:cNvSpPr/>
              <p:nvPr/>
            </p:nvSpPr>
            <p:spPr bwMode="auto">
              <a:xfrm>
                <a:off x="3589" y="2728"/>
                <a:ext cx="168" cy="4"/>
              </a:xfrm>
              <a:custGeom>
                <a:avLst/>
                <a:gdLst>
                  <a:gd name="T0" fmla="*/ 117 w 168"/>
                  <a:gd name="T1" fmla="*/ 0 h 4"/>
                  <a:gd name="T2" fmla="*/ 0 w 168"/>
                  <a:gd name="T3" fmla="*/ 0 h 4"/>
                  <a:gd name="T4" fmla="*/ 0 w 168"/>
                  <a:gd name="T5" fmla="*/ 4 h 4"/>
                  <a:gd name="T6" fmla="*/ 117 w 168"/>
                  <a:gd name="T7" fmla="*/ 4 h 4"/>
                  <a:gd name="T8" fmla="*/ 117 w 168"/>
                  <a:gd name="T9" fmla="*/ 0 h 4"/>
                  <a:gd name="T10" fmla="*/ 168 w 168"/>
                  <a:gd name="T11" fmla="*/ 0 h 4"/>
                  <a:gd name="T12" fmla="*/ 144 w 168"/>
                  <a:gd name="T13" fmla="*/ 0 h 4"/>
                  <a:gd name="T14" fmla="*/ 144 w 168"/>
                  <a:gd name="T15" fmla="*/ 4 h 4"/>
                  <a:gd name="T16" fmla="*/ 168 w 168"/>
                  <a:gd name="T17" fmla="*/ 4 h 4"/>
                  <a:gd name="T18" fmla="*/ 168 w 16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4">
                    <a:moveTo>
                      <a:pt x="117" y="0"/>
                    </a:moveTo>
                    <a:lnTo>
                      <a:pt x="0" y="0"/>
                    </a:lnTo>
                    <a:lnTo>
                      <a:pt x="0" y="4"/>
                    </a:lnTo>
                    <a:lnTo>
                      <a:pt x="117" y="4"/>
                    </a:lnTo>
                    <a:lnTo>
                      <a:pt x="117" y="0"/>
                    </a:lnTo>
                    <a:close/>
                    <a:moveTo>
                      <a:pt x="168" y="0"/>
                    </a:moveTo>
                    <a:lnTo>
                      <a:pt x="144" y="0"/>
                    </a:lnTo>
                    <a:lnTo>
                      <a:pt x="144" y="4"/>
                    </a:lnTo>
                    <a:lnTo>
                      <a:pt x="168" y="4"/>
                    </a:lnTo>
                    <a:lnTo>
                      <a:pt x="168" y="0"/>
                    </a:lnTo>
                    <a:close/>
                  </a:path>
                </a:pathLst>
              </a:custGeom>
              <a:solidFill>
                <a:srgbClr val="3591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4" name="íš1ïḋê"/>
              <p:cNvSpPr/>
              <p:nvPr/>
            </p:nvSpPr>
            <p:spPr bwMode="auto">
              <a:xfrm>
                <a:off x="3589" y="2728"/>
                <a:ext cx="168" cy="4"/>
              </a:xfrm>
              <a:custGeom>
                <a:avLst/>
                <a:gdLst>
                  <a:gd name="T0" fmla="*/ 117 w 168"/>
                  <a:gd name="T1" fmla="*/ 0 h 4"/>
                  <a:gd name="T2" fmla="*/ 0 w 168"/>
                  <a:gd name="T3" fmla="*/ 0 h 4"/>
                  <a:gd name="T4" fmla="*/ 0 w 168"/>
                  <a:gd name="T5" fmla="*/ 4 h 4"/>
                  <a:gd name="T6" fmla="*/ 117 w 168"/>
                  <a:gd name="T7" fmla="*/ 4 h 4"/>
                  <a:gd name="T8" fmla="*/ 117 w 168"/>
                  <a:gd name="T9" fmla="*/ 0 h 4"/>
                  <a:gd name="T10" fmla="*/ 168 w 168"/>
                  <a:gd name="T11" fmla="*/ 0 h 4"/>
                  <a:gd name="T12" fmla="*/ 144 w 168"/>
                  <a:gd name="T13" fmla="*/ 0 h 4"/>
                  <a:gd name="T14" fmla="*/ 144 w 168"/>
                  <a:gd name="T15" fmla="*/ 4 h 4"/>
                  <a:gd name="T16" fmla="*/ 168 w 168"/>
                  <a:gd name="T17" fmla="*/ 4 h 4"/>
                  <a:gd name="T18" fmla="*/ 168 w 16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4">
                    <a:moveTo>
                      <a:pt x="117" y="0"/>
                    </a:moveTo>
                    <a:lnTo>
                      <a:pt x="0" y="0"/>
                    </a:lnTo>
                    <a:lnTo>
                      <a:pt x="0" y="4"/>
                    </a:lnTo>
                    <a:lnTo>
                      <a:pt x="117" y="4"/>
                    </a:lnTo>
                    <a:lnTo>
                      <a:pt x="117" y="0"/>
                    </a:lnTo>
                    <a:moveTo>
                      <a:pt x="168" y="0"/>
                    </a:moveTo>
                    <a:lnTo>
                      <a:pt x="144" y="0"/>
                    </a:lnTo>
                    <a:lnTo>
                      <a:pt x="144" y="4"/>
                    </a:lnTo>
                    <a:lnTo>
                      <a:pt x="168" y="4"/>
                    </a:lnTo>
                    <a:lnTo>
                      <a:pt x="1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5" name="íS1iḍe"/>
              <p:cNvSpPr/>
              <p:nvPr/>
            </p:nvSpPr>
            <p:spPr bwMode="auto">
              <a:xfrm>
                <a:off x="3706" y="2728"/>
                <a:ext cx="27" cy="4"/>
              </a:xfrm>
              <a:prstGeom prst="rect">
                <a:avLst/>
              </a:prstGeom>
              <a:solidFill>
                <a:srgbClr val="41A1B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26" name="íṧľíḍè"/>
              <p:cNvSpPr/>
              <p:nvPr/>
            </p:nvSpPr>
            <p:spPr bwMode="auto">
              <a:xfrm>
                <a:off x="3706" y="2728"/>
                <a:ext cx="27"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27" name="ïš1iḍê"/>
              <p:cNvSpPr/>
              <p:nvPr/>
            </p:nvSpPr>
            <p:spPr bwMode="auto">
              <a:xfrm>
                <a:off x="3589" y="2759"/>
                <a:ext cx="168" cy="4"/>
              </a:xfrm>
              <a:custGeom>
                <a:avLst/>
                <a:gdLst>
                  <a:gd name="T0" fmla="*/ 117 w 168"/>
                  <a:gd name="T1" fmla="*/ 0 h 4"/>
                  <a:gd name="T2" fmla="*/ 0 w 168"/>
                  <a:gd name="T3" fmla="*/ 0 h 4"/>
                  <a:gd name="T4" fmla="*/ 0 w 168"/>
                  <a:gd name="T5" fmla="*/ 4 h 4"/>
                  <a:gd name="T6" fmla="*/ 117 w 168"/>
                  <a:gd name="T7" fmla="*/ 4 h 4"/>
                  <a:gd name="T8" fmla="*/ 117 w 168"/>
                  <a:gd name="T9" fmla="*/ 0 h 4"/>
                  <a:gd name="T10" fmla="*/ 168 w 168"/>
                  <a:gd name="T11" fmla="*/ 0 h 4"/>
                  <a:gd name="T12" fmla="*/ 144 w 168"/>
                  <a:gd name="T13" fmla="*/ 0 h 4"/>
                  <a:gd name="T14" fmla="*/ 144 w 168"/>
                  <a:gd name="T15" fmla="*/ 4 h 4"/>
                  <a:gd name="T16" fmla="*/ 168 w 168"/>
                  <a:gd name="T17" fmla="*/ 4 h 4"/>
                  <a:gd name="T18" fmla="*/ 168 w 16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4">
                    <a:moveTo>
                      <a:pt x="117" y="0"/>
                    </a:moveTo>
                    <a:lnTo>
                      <a:pt x="0" y="0"/>
                    </a:lnTo>
                    <a:lnTo>
                      <a:pt x="0" y="4"/>
                    </a:lnTo>
                    <a:lnTo>
                      <a:pt x="117" y="4"/>
                    </a:lnTo>
                    <a:lnTo>
                      <a:pt x="117" y="0"/>
                    </a:lnTo>
                    <a:close/>
                    <a:moveTo>
                      <a:pt x="168" y="0"/>
                    </a:moveTo>
                    <a:lnTo>
                      <a:pt x="144" y="0"/>
                    </a:lnTo>
                    <a:lnTo>
                      <a:pt x="144" y="4"/>
                    </a:lnTo>
                    <a:lnTo>
                      <a:pt x="168" y="4"/>
                    </a:lnTo>
                    <a:lnTo>
                      <a:pt x="168" y="0"/>
                    </a:lnTo>
                    <a:close/>
                  </a:path>
                </a:pathLst>
              </a:custGeom>
              <a:solidFill>
                <a:srgbClr val="3591A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8" name="íŝḻíḓe"/>
              <p:cNvSpPr/>
              <p:nvPr/>
            </p:nvSpPr>
            <p:spPr bwMode="auto">
              <a:xfrm>
                <a:off x="3589" y="2759"/>
                <a:ext cx="168" cy="4"/>
              </a:xfrm>
              <a:custGeom>
                <a:avLst/>
                <a:gdLst>
                  <a:gd name="T0" fmla="*/ 117 w 168"/>
                  <a:gd name="T1" fmla="*/ 0 h 4"/>
                  <a:gd name="T2" fmla="*/ 0 w 168"/>
                  <a:gd name="T3" fmla="*/ 0 h 4"/>
                  <a:gd name="T4" fmla="*/ 0 w 168"/>
                  <a:gd name="T5" fmla="*/ 4 h 4"/>
                  <a:gd name="T6" fmla="*/ 117 w 168"/>
                  <a:gd name="T7" fmla="*/ 4 h 4"/>
                  <a:gd name="T8" fmla="*/ 117 w 168"/>
                  <a:gd name="T9" fmla="*/ 0 h 4"/>
                  <a:gd name="T10" fmla="*/ 168 w 168"/>
                  <a:gd name="T11" fmla="*/ 0 h 4"/>
                  <a:gd name="T12" fmla="*/ 144 w 168"/>
                  <a:gd name="T13" fmla="*/ 0 h 4"/>
                  <a:gd name="T14" fmla="*/ 144 w 168"/>
                  <a:gd name="T15" fmla="*/ 4 h 4"/>
                  <a:gd name="T16" fmla="*/ 168 w 168"/>
                  <a:gd name="T17" fmla="*/ 4 h 4"/>
                  <a:gd name="T18" fmla="*/ 168 w 16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4">
                    <a:moveTo>
                      <a:pt x="117" y="0"/>
                    </a:moveTo>
                    <a:lnTo>
                      <a:pt x="0" y="0"/>
                    </a:lnTo>
                    <a:lnTo>
                      <a:pt x="0" y="4"/>
                    </a:lnTo>
                    <a:lnTo>
                      <a:pt x="117" y="4"/>
                    </a:lnTo>
                    <a:lnTo>
                      <a:pt x="117" y="0"/>
                    </a:lnTo>
                    <a:moveTo>
                      <a:pt x="168" y="0"/>
                    </a:moveTo>
                    <a:lnTo>
                      <a:pt x="144" y="0"/>
                    </a:lnTo>
                    <a:lnTo>
                      <a:pt x="144" y="4"/>
                    </a:lnTo>
                    <a:lnTo>
                      <a:pt x="168" y="4"/>
                    </a:lnTo>
                    <a:lnTo>
                      <a:pt x="16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9" name="iş1îdè"/>
              <p:cNvSpPr/>
              <p:nvPr/>
            </p:nvSpPr>
            <p:spPr bwMode="auto">
              <a:xfrm>
                <a:off x="3706" y="2759"/>
                <a:ext cx="27" cy="4"/>
              </a:xfrm>
              <a:prstGeom prst="rect">
                <a:avLst/>
              </a:prstGeom>
              <a:solidFill>
                <a:srgbClr val="41A1B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30" name="íṥlíḑe"/>
              <p:cNvSpPr/>
              <p:nvPr/>
            </p:nvSpPr>
            <p:spPr bwMode="auto">
              <a:xfrm>
                <a:off x="3706" y="2759"/>
                <a:ext cx="27"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31" name="işḷïḍê"/>
              <p:cNvSpPr/>
              <p:nvPr/>
            </p:nvSpPr>
            <p:spPr bwMode="auto">
              <a:xfrm>
                <a:off x="4193" y="2415"/>
                <a:ext cx="211" cy="57"/>
              </a:xfrm>
              <a:prstGeom prst="rect">
                <a:avLst/>
              </a:prstGeom>
              <a:solidFill>
                <a:srgbClr val="AAADB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32" name="iśļiḍe"/>
              <p:cNvSpPr/>
              <p:nvPr/>
            </p:nvSpPr>
            <p:spPr bwMode="auto">
              <a:xfrm>
                <a:off x="4193" y="2415"/>
                <a:ext cx="211" cy="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33" name="îsļíḑé"/>
              <p:cNvSpPr/>
              <p:nvPr/>
            </p:nvSpPr>
            <p:spPr bwMode="auto">
              <a:xfrm>
                <a:off x="4547" y="2330"/>
                <a:ext cx="28" cy="1500"/>
              </a:xfrm>
              <a:prstGeom prst="rect">
                <a:avLst/>
              </a:prstGeom>
              <a:solidFill>
                <a:srgbClr val="7178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34" name="işlïďè"/>
              <p:cNvSpPr/>
              <p:nvPr/>
            </p:nvSpPr>
            <p:spPr bwMode="auto">
              <a:xfrm>
                <a:off x="4547" y="2330"/>
                <a:ext cx="28" cy="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35" name="iṧḷidê"/>
              <p:cNvSpPr/>
              <p:nvPr/>
            </p:nvSpPr>
            <p:spPr bwMode="auto">
              <a:xfrm>
                <a:off x="4929" y="2353"/>
                <a:ext cx="29" cy="1477"/>
              </a:xfrm>
              <a:prstGeom prst="rect">
                <a:avLst/>
              </a:prstGeom>
              <a:solidFill>
                <a:srgbClr val="858C9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36" name="iṥlïdè"/>
              <p:cNvSpPr/>
              <p:nvPr/>
            </p:nvSpPr>
            <p:spPr bwMode="auto">
              <a:xfrm>
                <a:off x="4929" y="2353"/>
                <a:ext cx="29" cy="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37" name="iṣlïḋé"/>
              <p:cNvSpPr/>
              <p:nvPr/>
            </p:nvSpPr>
            <p:spPr bwMode="auto">
              <a:xfrm>
                <a:off x="4013" y="2286"/>
                <a:ext cx="180" cy="328"/>
              </a:xfrm>
              <a:prstGeom prst="rect">
                <a:avLst/>
              </a:prstGeom>
              <a:solidFill>
                <a:srgbClr val="8F8D9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38" name="íşļiďe"/>
              <p:cNvSpPr/>
              <p:nvPr/>
            </p:nvSpPr>
            <p:spPr bwMode="auto">
              <a:xfrm>
                <a:off x="4013" y="2286"/>
                <a:ext cx="180" cy="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39" name="ïş1îḋé"/>
              <p:cNvSpPr/>
              <p:nvPr/>
            </p:nvSpPr>
            <p:spPr bwMode="auto">
              <a:xfrm>
                <a:off x="3757" y="2408"/>
                <a:ext cx="318" cy="187"/>
              </a:xfrm>
              <a:custGeom>
                <a:avLst/>
                <a:gdLst>
                  <a:gd name="T0" fmla="*/ 0 w 318"/>
                  <a:gd name="T1" fmla="*/ 0 h 187"/>
                  <a:gd name="T2" fmla="*/ 0 w 318"/>
                  <a:gd name="T3" fmla="*/ 185 h 187"/>
                  <a:gd name="T4" fmla="*/ 318 w 318"/>
                  <a:gd name="T5" fmla="*/ 185 h 187"/>
                  <a:gd name="T6" fmla="*/ 318 w 318"/>
                  <a:gd name="T7" fmla="*/ 0 h 187"/>
                  <a:gd name="T8" fmla="*/ 0 w 318"/>
                  <a:gd name="T9" fmla="*/ 0 h 187"/>
                  <a:gd name="T10" fmla="*/ 243 w 318"/>
                  <a:gd name="T11" fmla="*/ 187 h 187"/>
                  <a:gd name="T12" fmla="*/ 176 w 318"/>
                  <a:gd name="T13" fmla="*/ 187 h 187"/>
                  <a:gd name="T14" fmla="*/ 176 w 318"/>
                  <a:gd name="T15" fmla="*/ 48 h 187"/>
                  <a:gd name="T16" fmla="*/ 243 w 318"/>
                  <a:gd name="T17" fmla="*/ 48 h 187"/>
                  <a:gd name="T18" fmla="*/ 243 w 318"/>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8" h="187">
                    <a:moveTo>
                      <a:pt x="0" y="0"/>
                    </a:moveTo>
                    <a:lnTo>
                      <a:pt x="0" y="185"/>
                    </a:lnTo>
                    <a:lnTo>
                      <a:pt x="318" y="185"/>
                    </a:lnTo>
                    <a:lnTo>
                      <a:pt x="318" y="0"/>
                    </a:lnTo>
                    <a:lnTo>
                      <a:pt x="0" y="0"/>
                    </a:lnTo>
                    <a:close/>
                    <a:moveTo>
                      <a:pt x="243" y="187"/>
                    </a:moveTo>
                    <a:lnTo>
                      <a:pt x="176" y="187"/>
                    </a:lnTo>
                    <a:lnTo>
                      <a:pt x="176" y="48"/>
                    </a:lnTo>
                    <a:lnTo>
                      <a:pt x="243" y="48"/>
                    </a:lnTo>
                    <a:lnTo>
                      <a:pt x="243" y="187"/>
                    </a:lnTo>
                    <a:close/>
                  </a:path>
                </a:pathLst>
              </a:custGeom>
              <a:solidFill>
                <a:srgbClr val="BBC2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0" name="ïsḻíḓé"/>
              <p:cNvSpPr/>
              <p:nvPr/>
            </p:nvSpPr>
            <p:spPr bwMode="auto">
              <a:xfrm>
                <a:off x="3757" y="2408"/>
                <a:ext cx="318" cy="187"/>
              </a:xfrm>
              <a:custGeom>
                <a:avLst/>
                <a:gdLst>
                  <a:gd name="T0" fmla="*/ 0 w 318"/>
                  <a:gd name="T1" fmla="*/ 0 h 187"/>
                  <a:gd name="T2" fmla="*/ 0 w 318"/>
                  <a:gd name="T3" fmla="*/ 185 h 187"/>
                  <a:gd name="T4" fmla="*/ 318 w 318"/>
                  <a:gd name="T5" fmla="*/ 185 h 187"/>
                  <a:gd name="T6" fmla="*/ 318 w 318"/>
                  <a:gd name="T7" fmla="*/ 0 h 187"/>
                  <a:gd name="T8" fmla="*/ 0 w 318"/>
                  <a:gd name="T9" fmla="*/ 0 h 187"/>
                  <a:gd name="T10" fmla="*/ 243 w 318"/>
                  <a:gd name="T11" fmla="*/ 187 h 187"/>
                  <a:gd name="T12" fmla="*/ 176 w 318"/>
                  <a:gd name="T13" fmla="*/ 187 h 187"/>
                  <a:gd name="T14" fmla="*/ 176 w 318"/>
                  <a:gd name="T15" fmla="*/ 48 h 187"/>
                  <a:gd name="T16" fmla="*/ 243 w 318"/>
                  <a:gd name="T17" fmla="*/ 48 h 187"/>
                  <a:gd name="T18" fmla="*/ 243 w 318"/>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8" h="187">
                    <a:moveTo>
                      <a:pt x="0" y="0"/>
                    </a:moveTo>
                    <a:lnTo>
                      <a:pt x="0" y="185"/>
                    </a:lnTo>
                    <a:lnTo>
                      <a:pt x="318" y="185"/>
                    </a:lnTo>
                    <a:lnTo>
                      <a:pt x="318" y="0"/>
                    </a:lnTo>
                    <a:lnTo>
                      <a:pt x="0" y="0"/>
                    </a:lnTo>
                    <a:moveTo>
                      <a:pt x="243" y="187"/>
                    </a:moveTo>
                    <a:lnTo>
                      <a:pt x="176" y="187"/>
                    </a:lnTo>
                    <a:lnTo>
                      <a:pt x="176" y="48"/>
                    </a:lnTo>
                    <a:lnTo>
                      <a:pt x="243" y="48"/>
                    </a:lnTo>
                    <a:lnTo>
                      <a:pt x="243" y="18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1" name="işlîďê"/>
              <p:cNvSpPr/>
              <p:nvPr/>
            </p:nvSpPr>
            <p:spPr bwMode="auto">
              <a:xfrm>
                <a:off x="3425" y="2591"/>
                <a:ext cx="1575" cy="30"/>
              </a:xfrm>
              <a:prstGeom prst="rect">
                <a:avLst/>
              </a:prstGeom>
              <a:solidFill>
                <a:srgbClr val="C8CCC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42" name="ïṧḻiḋê"/>
              <p:cNvSpPr/>
              <p:nvPr/>
            </p:nvSpPr>
            <p:spPr bwMode="auto">
              <a:xfrm>
                <a:off x="3425" y="2591"/>
                <a:ext cx="1575"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43" name="ísḷîḑê"/>
              <p:cNvSpPr/>
              <p:nvPr/>
            </p:nvSpPr>
            <p:spPr bwMode="auto">
              <a:xfrm>
                <a:off x="3425" y="2384"/>
                <a:ext cx="1567" cy="31"/>
              </a:xfrm>
              <a:prstGeom prst="rect">
                <a:avLst/>
              </a:prstGeom>
              <a:solidFill>
                <a:srgbClr val="C8CCC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44" name="ïsḻîḋe"/>
              <p:cNvSpPr/>
              <p:nvPr/>
            </p:nvSpPr>
            <p:spPr bwMode="auto">
              <a:xfrm>
                <a:off x="3425" y="2384"/>
                <a:ext cx="1567"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45" name="ïṡlîďe"/>
              <p:cNvSpPr/>
              <p:nvPr/>
            </p:nvSpPr>
            <p:spPr bwMode="auto">
              <a:xfrm>
                <a:off x="4075" y="2415"/>
                <a:ext cx="19" cy="176"/>
              </a:xfrm>
              <a:prstGeom prst="rect">
                <a:avLst/>
              </a:prstGeom>
              <a:solidFill>
                <a:srgbClr val="95939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46" name="íṥḻîḓè"/>
              <p:cNvSpPr/>
              <p:nvPr/>
            </p:nvSpPr>
            <p:spPr bwMode="auto">
              <a:xfrm>
                <a:off x="4075" y="2415"/>
                <a:ext cx="19" cy="1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47" name="íṧ1îde"/>
              <p:cNvSpPr/>
              <p:nvPr/>
            </p:nvSpPr>
            <p:spPr bwMode="auto">
              <a:xfrm>
                <a:off x="3759" y="2415"/>
                <a:ext cx="316" cy="176"/>
              </a:xfrm>
              <a:custGeom>
                <a:avLst/>
                <a:gdLst>
                  <a:gd name="T0" fmla="*/ 316 w 316"/>
                  <a:gd name="T1" fmla="*/ 0 h 176"/>
                  <a:gd name="T2" fmla="*/ 0 w 316"/>
                  <a:gd name="T3" fmla="*/ 0 h 176"/>
                  <a:gd name="T4" fmla="*/ 0 w 316"/>
                  <a:gd name="T5" fmla="*/ 10 h 176"/>
                  <a:gd name="T6" fmla="*/ 83 w 316"/>
                  <a:gd name="T7" fmla="*/ 176 h 176"/>
                  <a:gd name="T8" fmla="*/ 174 w 316"/>
                  <a:gd name="T9" fmla="*/ 176 h 176"/>
                  <a:gd name="T10" fmla="*/ 174 w 316"/>
                  <a:gd name="T11" fmla="*/ 41 h 176"/>
                  <a:gd name="T12" fmla="*/ 241 w 316"/>
                  <a:gd name="T13" fmla="*/ 41 h 176"/>
                  <a:gd name="T14" fmla="*/ 241 w 316"/>
                  <a:gd name="T15" fmla="*/ 57 h 176"/>
                  <a:gd name="T16" fmla="*/ 241 w 316"/>
                  <a:gd name="T17" fmla="*/ 176 h 176"/>
                  <a:gd name="T18" fmla="*/ 316 w 316"/>
                  <a:gd name="T19" fmla="*/ 176 h 176"/>
                  <a:gd name="T20" fmla="*/ 316 w 316"/>
                  <a:gd name="T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76">
                    <a:moveTo>
                      <a:pt x="316" y="0"/>
                    </a:moveTo>
                    <a:lnTo>
                      <a:pt x="0" y="0"/>
                    </a:lnTo>
                    <a:lnTo>
                      <a:pt x="0" y="10"/>
                    </a:lnTo>
                    <a:lnTo>
                      <a:pt x="83" y="176"/>
                    </a:lnTo>
                    <a:lnTo>
                      <a:pt x="174" y="176"/>
                    </a:lnTo>
                    <a:lnTo>
                      <a:pt x="174" y="41"/>
                    </a:lnTo>
                    <a:lnTo>
                      <a:pt x="241" y="41"/>
                    </a:lnTo>
                    <a:lnTo>
                      <a:pt x="241" y="57"/>
                    </a:lnTo>
                    <a:lnTo>
                      <a:pt x="241" y="176"/>
                    </a:lnTo>
                    <a:lnTo>
                      <a:pt x="316" y="176"/>
                    </a:lnTo>
                    <a:lnTo>
                      <a:pt x="316" y="0"/>
                    </a:lnTo>
                    <a:close/>
                  </a:path>
                </a:pathLst>
              </a:custGeom>
              <a:solidFill>
                <a:srgbClr val="AAAD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8" name="iŝļiḋe"/>
              <p:cNvSpPr/>
              <p:nvPr/>
            </p:nvSpPr>
            <p:spPr bwMode="auto">
              <a:xfrm>
                <a:off x="3759" y="2415"/>
                <a:ext cx="316" cy="176"/>
              </a:xfrm>
              <a:custGeom>
                <a:avLst/>
                <a:gdLst>
                  <a:gd name="T0" fmla="*/ 316 w 316"/>
                  <a:gd name="T1" fmla="*/ 0 h 176"/>
                  <a:gd name="T2" fmla="*/ 0 w 316"/>
                  <a:gd name="T3" fmla="*/ 0 h 176"/>
                  <a:gd name="T4" fmla="*/ 0 w 316"/>
                  <a:gd name="T5" fmla="*/ 10 h 176"/>
                  <a:gd name="T6" fmla="*/ 83 w 316"/>
                  <a:gd name="T7" fmla="*/ 176 h 176"/>
                  <a:gd name="T8" fmla="*/ 174 w 316"/>
                  <a:gd name="T9" fmla="*/ 176 h 176"/>
                  <a:gd name="T10" fmla="*/ 174 w 316"/>
                  <a:gd name="T11" fmla="*/ 41 h 176"/>
                  <a:gd name="T12" fmla="*/ 241 w 316"/>
                  <a:gd name="T13" fmla="*/ 41 h 176"/>
                  <a:gd name="T14" fmla="*/ 241 w 316"/>
                  <a:gd name="T15" fmla="*/ 57 h 176"/>
                  <a:gd name="T16" fmla="*/ 241 w 316"/>
                  <a:gd name="T17" fmla="*/ 176 h 176"/>
                  <a:gd name="T18" fmla="*/ 316 w 316"/>
                  <a:gd name="T19" fmla="*/ 176 h 176"/>
                  <a:gd name="T20" fmla="*/ 316 w 316"/>
                  <a:gd name="T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76">
                    <a:moveTo>
                      <a:pt x="316" y="0"/>
                    </a:moveTo>
                    <a:lnTo>
                      <a:pt x="0" y="0"/>
                    </a:lnTo>
                    <a:lnTo>
                      <a:pt x="0" y="10"/>
                    </a:lnTo>
                    <a:lnTo>
                      <a:pt x="83" y="176"/>
                    </a:lnTo>
                    <a:lnTo>
                      <a:pt x="174" y="176"/>
                    </a:lnTo>
                    <a:lnTo>
                      <a:pt x="174" y="41"/>
                    </a:lnTo>
                    <a:lnTo>
                      <a:pt x="241" y="41"/>
                    </a:lnTo>
                    <a:lnTo>
                      <a:pt x="241" y="57"/>
                    </a:lnTo>
                    <a:lnTo>
                      <a:pt x="241" y="176"/>
                    </a:lnTo>
                    <a:lnTo>
                      <a:pt x="316" y="176"/>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9" name="ï$ļïḑé"/>
              <p:cNvSpPr/>
              <p:nvPr/>
            </p:nvSpPr>
            <p:spPr bwMode="auto">
              <a:xfrm>
                <a:off x="3759" y="2413"/>
                <a:ext cx="335" cy="2"/>
              </a:xfrm>
              <a:custGeom>
                <a:avLst/>
                <a:gdLst>
                  <a:gd name="T0" fmla="*/ 335 w 335"/>
                  <a:gd name="T1" fmla="*/ 0 h 2"/>
                  <a:gd name="T2" fmla="*/ 0 w 335"/>
                  <a:gd name="T3" fmla="*/ 0 h 2"/>
                  <a:gd name="T4" fmla="*/ 0 w 335"/>
                  <a:gd name="T5" fmla="*/ 2 h 2"/>
                  <a:gd name="T6" fmla="*/ 316 w 335"/>
                  <a:gd name="T7" fmla="*/ 2 h 2"/>
                  <a:gd name="T8" fmla="*/ 335 w 335"/>
                  <a:gd name="T9" fmla="*/ 2 h 2"/>
                  <a:gd name="T10" fmla="*/ 335 w 335"/>
                  <a:gd name="T11" fmla="*/ 0 h 2"/>
                </a:gdLst>
                <a:ahLst/>
                <a:cxnLst>
                  <a:cxn ang="0">
                    <a:pos x="T0" y="T1"/>
                  </a:cxn>
                  <a:cxn ang="0">
                    <a:pos x="T2" y="T3"/>
                  </a:cxn>
                  <a:cxn ang="0">
                    <a:pos x="T4" y="T5"/>
                  </a:cxn>
                  <a:cxn ang="0">
                    <a:pos x="T6" y="T7"/>
                  </a:cxn>
                  <a:cxn ang="0">
                    <a:pos x="T8" y="T9"/>
                  </a:cxn>
                  <a:cxn ang="0">
                    <a:pos x="T10" y="T11"/>
                  </a:cxn>
                </a:cxnLst>
                <a:rect l="0" t="0" r="r" b="b"/>
                <a:pathLst>
                  <a:path w="335" h="2">
                    <a:moveTo>
                      <a:pt x="335" y="0"/>
                    </a:moveTo>
                    <a:lnTo>
                      <a:pt x="0" y="0"/>
                    </a:lnTo>
                    <a:lnTo>
                      <a:pt x="0" y="2"/>
                    </a:lnTo>
                    <a:lnTo>
                      <a:pt x="316" y="2"/>
                    </a:lnTo>
                    <a:lnTo>
                      <a:pt x="335" y="2"/>
                    </a:lnTo>
                    <a:lnTo>
                      <a:pt x="335" y="0"/>
                    </a:lnTo>
                    <a:close/>
                  </a:path>
                </a:pathLst>
              </a:custGeom>
              <a:solidFill>
                <a:srgbClr val="B1B2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0" name="îṥļiḓé"/>
              <p:cNvSpPr/>
              <p:nvPr/>
            </p:nvSpPr>
            <p:spPr bwMode="auto">
              <a:xfrm>
                <a:off x="3759" y="2413"/>
                <a:ext cx="335" cy="2"/>
              </a:xfrm>
              <a:custGeom>
                <a:avLst/>
                <a:gdLst>
                  <a:gd name="T0" fmla="*/ 335 w 335"/>
                  <a:gd name="T1" fmla="*/ 0 h 2"/>
                  <a:gd name="T2" fmla="*/ 0 w 335"/>
                  <a:gd name="T3" fmla="*/ 0 h 2"/>
                  <a:gd name="T4" fmla="*/ 0 w 335"/>
                  <a:gd name="T5" fmla="*/ 2 h 2"/>
                  <a:gd name="T6" fmla="*/ 316 w 335"/>
                  <a:gd name="T7" fmla="*/ 2 h 2"/>
                  <a:gd name="T8" fmla="*/ 335 w 335"/>
                  <a:gd name="T9" fmla="*/ 2 h 2"/>
                  <a:gd name="T10" fmla="*/ 335 w 335"/>
                  <a:gd name="T11" fmla="*/ 0 h 2"/>
                </a:gdLst>
                <a:ahLst/>
                <a:cxnLst>
                  <a:cxn ang="0">
                    <a:pos x="T0" y="T1"/>
                  </a:cxn>
                  <a:cxn ang="0">
                    <a:pos x="T2" y="T3"/>
                  </a:cxn>
                  <a:cxn ang="0">
                    <a:pos x="T4" y="T5"/>
                  </a:cxn>
                  <a:cxn ang="0">
                    <a:pos x="T6" y="T7"/>
                  </a:cxn>
                  <a:cxn ang="0">
                    <a:pos x="T8" y="T9"/>
                  </a:cxn>
                  <a:cxn ang="0">
                    <a:pos x="T10" y="T11"/>
                  </a:cxn>
                </a:cxnLst>
                <a:rect l="0" t="0" r="r" b="b"/>
                <a:pathLst>
                  <a:path w="335" h="2">
                    <a:moveTo>
                      <a:pt x="335" y="0"/>
                    </a:moveTo>
                    <a:lnTo>
                      <a:pt x="0" y="0"/>
                    </a:lnTo>
                    <a:lnTo>
                      <a:pt x="0" y="2"/>
                    </a:lnTo>
                    <a:lnTo>
                      <a:pt x="316" y="2"/>
                    </a:lnTo>
                    <a:lnTo>
                      <a:pt x="335" y="2"/>
                    </a:lnTo>
                    <a:lnTo>
                      <a:pt x="3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1" name="îśḷïḑé"/>
              <p:cNvSpPr/>
              <p:nvPr/>
            </p:nvSpPr>
            <p:spPr bwMode="auto">
              <a:xfrm>
                <a:off x="3425" y="2807"/>
                <a:ext cx="1575" cy="30"/>
              </a:xfrm>
              <a:prstGeom prst="rect">
                <a:avLst/>
              </a:prstGeom>
              <a:solidFill>
                <a:srgbClr val="7178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52" name="iṧľíḍé"/>
              <p:cNvSpPr/>
              <p:nvPr/>
            </p:nvSpPr>
            <p:spPr bwMode="auto">
              <a:xfrm>
                <a:off x="3425" y="2807"/>
                <a:ext cx="1575"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53" name="ïsḻîḑé"/>
              <p:cNvSpPr/>
              <p:nvPr/>
            </p:nvSpPr>
            <p:spPr bwMode="auto">
              <a:xfrm>
                <a:off x="3425" y="3014"/>
                <a:ext cx="1575" cy="31"/>
              </a:xfrm>
              <a:prstGeom prst="rect">
                <a:avLst/>
              </a:prstGeom>
              <a:solidFill>
                <a:srgbClr val="7178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54" name="íŝ1iḓê"/>
              <p:cNvSpPr/>
              <p:nvPr/>
            </p:nvSpPr>
            <p:spPr bwMode="auto">
              <a:xfrm>
                <a:off x="3425" y="3014"/>
                <a:ext cx="1575" cy="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55" name="íṥḻiďe"/>
              <p:cNvSpPr/>
              <p:nvPr/>
            </p:nvSpPr>
            <p:spPr bwMode="auto">
              <a:xfrm>
                <a:off x="3449" y="2349"/>
                <a:ext cx="23" cy="1481"/>
              </a:xfrm>
              <a:prstGeom prst="rect">
                <a:avLst/>
              </a:prstGeom>
              <a:solidFill>
                <a:srgbClr val="7178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56" name="îsḻîdê"/>
              <p:cNvSpPr/>
              <p:nvPr/>
            </p:nvSpPr>
            <p:spPr bwMode="auto">
              <a:xfrm>
                <a:off x="3851" y="2275"/>
                <a:ext cx="178" cy="116"/>
              </a:xfrm>
              <a:prstGeom prst="rect">
                <a:avLst/>
              </a:prstGeom>
              <a:solidFill>
                <a:srgbClr val="47A3B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57" name="ís1ïdé"/>
              <p:cNvSpPr/>
              <p:nvPr/>
            </p:nvSpPr>
            <p:spPr bwMode="auto">
              <a:xfrm>
                <a:off x="3851" y="2275"/>
                <a:ext cx="178"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58" name="îṩḷïdé"/>
              <p:cNvSpPr/>
              <p:nvPr/>
            </p:nvSpPr>
            <p:spPr bwMode="auto">
              <a:xfrm>
                <a:off x="3968" y="2275"/>
                <a:ext cx="80" cy="116"/>
              </a:xfrm>
              <a:prstGeom prst="rect">
                <a:avLst/>
              </a:prstGeom>
              <a:solidFill>
                <a:srgbClr val="60C3D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59" name="îSḻiḑe"/>
              <p:cNvSpPr/>
              <p:nvPr/>
            </p:nvSpPr>
            <p:spPr bwMode="auto">
              <a:xfrm>
                <a:off x="3968" y="2275"/>
                <a:ext cx="8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60" name="íṣļiḑe"/>
              <p:cNvSpPr/>
              <p:nvPr/>
            </p:nvSpPr>
            <p:spPr bwMode="auto">
              <a:xfrm>
                <a:off x="3851" y="2365"/>
                <a:ext cx="117" cy="5"/>
              </a:xfrm>
              <a:prstGeom prst="rect">
                <a:avLst/>
              </a:prstGeom>
              <a:solidFill>
                <a:srgbClr val="3591A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61" name="ïšḻiḓè"/>
              <p:cNvSpPr/>
              <p:nvPr/>
            </p:nvSpPr>
            <p:spPr bwMode="auto">
              <a:xfrm>
                <a:off x="3851" y="2365"/>
                <a:ext cx="117"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62" name="îṡ1iḋé"/>
              <p:cNvSpPr/>
              <p:nvPr/>
            </p:nvSpPr>
            <p:spPr bwMode="auto">
              <a:xfrm>
                <a:off x="3968" y="2365"/>
                <a:ext cx="80" cy="5"/>
              </a:xfrm>
              <a:prstGeom prst="rect">
                <a:avLst/>
              </a:prstGeom>
              <a:solidFill>
                <a:srgbClr val="41A1B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63" name="îṥļîḋe"/>
              <p:cNvSpPr/>
              <p:nvPr/>
            </p:nvSpPr>
            <p:spPr bwMode="auto">
              <a:xfrm>
                <a:off x="3968" y="2365"/>
                <a:ext cx="80"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64" name="ïṩļíḑê"/>
              <p:cNvSpPr/>
              <p:nvPr/>
            </p:nvSpPr>
            <p:spPr bwMode="auto">
              <a:xfrm>
                <a:off x="3851" y="2303"/>
                <a:ext cx="117" cy="5"/>
              </a:xfrm>
              <a:prstGeom prst="rect">
                <a:avLst/>
              </a:prstGeom>
              <a:solidFill>
                <a:srgbClr val="3591A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65" name="íŝľïdè"/>
              <p:cNvSpPr/>
              <p:nvPr/>
            </p:nvSpPr>
            <p:spPr bwMode="auto">
              <a:xfrm>
                <a:off x="3851" y="2303"/>
                <a:ext cx="117"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66" name="iṩļïde"/>
              <p:cNvSpPr/>
              <p:nvPr/>
            </p:nvSpPr>
            <p:spPr bwMode="auto">
              <a:xfrm>
                <a:off x="3968" y="2303"/>
                <a:ext cx="80" cy="5"/>
              </a:xfrm>
              <a:prstGeom prst="rect">
                <a:avLst/>
              </a:prstGeom>
              <a:solidFill>
                <a:srgbClr val="41A1B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67" name="îṥḷíḋé"/>
              <p:cNvSpPr/>
              <p:nvPr/>
            </p:nvSpPr>
            <p:spPr bwMode="auto">
              <a:xfrm>
                <a:off x="3968" y="2303"/>
                <a:ext cx="80"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68" name="íṣḷíḍe"/>
              <p:cNvSpPr/>
              <p:nvPr/>
            </p:nvSpPr>
            <p:spPr bwMode="auto">
              <a:xfrm>
                <a:off x="3851" y="2334"/>
                <a:ext cx="117" cy="5"/>
              </a:xfrm>
              <a:prstGeom prst="rect">
                <a:avLst/>
              </a:prstGeom>
              <a:solidFill>
                <a:srgbClr val="3591A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69" name="îšlíde"/>
              <p:cNvSpPr/>
              <p:nvPr/>
            </p:nvSpPr>
            <p:spPr bwMode="auto">
              <a:xfrm>
                <a:off x="3851" y="2334"/>
                <a:ext cx="117"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70" name="îṡliďe"/>
              <p:cNvSpPr/>
              <p:nvPr/>
            </p:nvSpPr>
            <p:spPr bwMode="auto">
              <a:xfrm>
                <a:off x="3968" y="2334"/>
                <a:ext cx="80" cy="5"/>
              </a:xfrm>
              <a:prstGeom prst="rect">
                <a:avLst/>
              </a:prstGeom>
              <a:solidFill>
                <a:srgbClr val="41A1B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71" name="ïṧlîďê"/>
              <p:cNvSpPr/>
              <p:nvPr/>
            </p:nvSpPr>
            <p:spPr bwMode="auto">
              <a:xfrm>
                <a:off x="3968" y="2334"/>
                <a:ext cx="80"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72" name="ïṣľíďê"/>
              <p:cNvSpPr/>
              <p:nvPr/>
            </p:nvSpPr>
            <p:spPr bwMode="auto">
              <a:xfrm>
                <a:off x="3985" y="2663"/>
                <a:ext cx="22" cy="141"/>
              </a:xfrm>
              <a:prstGeom prst="rect">
                <a:avLst/>
              </a:prstGeom>
              <a:solidFill>
                <a:srgbClr val="DDBE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73" name="íṩlïďê"/>
              <p:cNvSpPr/>
              <p:nvPr/>
            </p:nvSpPr>
            <p:spPr bwMode="auto">
              <a:xfrm>
                <a:off x="3985" y="2663"/>
                <a:ext cx="22" cy="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74" name="işlíḋe"/>
              <p:cNvSpPr/>
              <p:nvPr/>
            </p:nvSpPr>
            <p:spPr bwMode="auto">
              <a:xfrm>
                <a:off x="3757" y="2620"/>
                <a:ext cx="318" cy="187"/>
              </a:xfrm>
              <a:custGeom>
                <a:avLst/>
                <a:gdLst>
                  <a:gd name="T0" fmla="*/ 0 w 318"/>
                  <a:gd name="T1" fmla="*/ 0 h 187"/>
                  <a:gd name="T2" fmla="*/ 0 w 318"/>
                  <a:gd name="T3" fmla="*/ 184 h 187"/>
                  <a:gd name="T4" fmla="*/ 318 w 318"/>
                  <a:gd name="T5" fmla="*/ 184 h 187"/>
                  <a:gd name="T6" fmla="*/ 318 w 318"/>
                  <a:gd name="T7" fmla="*/ 0 h 187"/>
                  <a:gd name="T8" fmla="*/ 0 w 318"/>
                  <a:gd name="T9" fmla="*/ 0 h 187"/>
                  <a:gd name="T10" fmla="*/ 243 w 318"/>
                  <a:gd name="T11" fmla="*/ 187 h 187"/>
                  <a:gd name="T12" fmla="*/ 176 w 318"/>
                  <a:gd name="T13" fmla="*/ 187 h 187"/>
                  <a:gd name="T14" fmla="*/ 176 w 318"/>
                  <a:gd name="T15" fmla="*/ 48 h 187"/>
                  <a:gd name="T16" fmla="*/ 243 w 318"/>
                  <a:gd name="T17" fmla="*/ 48 h 187"/>
                  <a:gd name="T18" fmla="*/ 243 w 318"/>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8" h="187">
                    <a:moveTo>
                      <a:pt x="0" y="0"/>
                    </a:moveTo>
                    <a:lnTo>
                      <a:pt x="0" y="184"/>
                    </a:lnTo>
                    <a:lnTo>
                      <a:pt x="318" y="184"/>
                    </a:lnTo>
                    <a:lnTo>
                      <a:pt x="318" y="0"/>
                    </a:lnTo>
                    <a:lnTo>
                      <a:pt x="0" y="0"/>
                    </a:lnTo>
                    <a:close/>
                    <a:moveTo>
                      <a:pt x="243" y="187"/>
                    </a:moveTo>
                    <a:lnTo>
                      <a:pt x="176" y="187"/>
                    </a:lnTo>
                    <a:lnTo>
                      <a:pt x="176" y="48"/>
                    </a:lnTo>
                    <a:lnTo>
                      <a:pt x="243" y="48"/>
                    </a:lnTo>
                    <a:lnTo>
                      <a:pt x="243" y="187"/>
                    </a:lnTo>
                    <a:close/>
                  </a:path>
                </a:pathLst>
              </a:custGeom>
              <a:solidFill>
                <a:srgbClr val="BBC2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5" name="iṧľîḍê"/>
              <p:cNvSpPr/>
              <p:nvPr/>
            </p:nvSpPr>
            <p:spPr bwMode="auto">
              <a:xfrm>
                <a:off x="3757" y="2620"/>
                <a:ext cx="318" cy="187"/>
              </a:xfrm>
              <a:custGeom>
                <a:avLst/>
                <a:gdLst>
                  <a:gd name="T0" fmla="*/ 0 w 318"/>
                  <a:gd name="T1" fmla="*/ 0 h 187"/>
                  <a:gd name="T2" fmla="*/ 0 w 318"/>
                  <a:gd name="T3" fmla="*/ 184 h 187"/>
                  <a:gd name="T4" fmla="*/ 318 w 318"/>
                  <a:gd name="T5" fmla="*/ 184 h 187"/>
                  <a:gd name="T6" fmla="*/ 318 w 318"/>
                  <a:gd name="T7" fmla="*/ 0 h 187"/>
                  <a:gd name="T8" fmla="*/ 0 w 318"/>
                  <a:gd name="T9" fmla="*/ 0 h 187"/>
                  <a:gd name="T10" fmla="*/ 243 w 318"/>
                  <a:gd name="T11" fmla="*/ 187 h 187"/>
                  <a:gd name="T12" fmla="*/ 176 w 318"/>
                  <a:gd name="T13" fmla="*/ 187 h 187"/>
                  <a:gd name="T14" fmla="*/ 176 w 318"/>
                  <a:gd name="T15" fmla="*/ 48 h 187"/>
                  <a:gd name="T16" fmla="*/ 243 w 318"/>
                  <a:gd name="T17" fmla="*/ 48 h 187"/>
                  <a:gd name="T18" fmla="*/ 243 w 318"/>
                  <a:gd name="T19"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8" h="187">
                    <a:moveTo>
                      <a:pt x="0" y="0"/>
                    </a:moveTo>
                    <a:lnTo>
                      <a:pt x="0" y="184"/>
                    </a:lnTo>
                    <a:lnTo>
                      <a:pt x="318" y="184"/>
                    </a:lnTo>
                    <a:lnTo>
                      <a:pt x="318" y="0"/>
                    </a:lnTo>
                    <a:lnTo>
                      <a:pt x="0" y="0"/>
                    </a:lnTo>
                    <a:moveTo>
                      <a:pt x="243" y="187"/>
                    </a:moveTo>
                    <a:lnTo>
                      <a:pt x="176" y="187"/>
                    </a:lnTo>
                    <a:lnTo>
                      <a:pt x="176" y="48"/>
                    </a:lnTo>
                    <a:lnTo>
                      <a:pt x="243" y="48"/>
                    </a:lnTo>
                    <a:lnTo>
                      <a:pt x="243" y="18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6" name="ïṣļïḑè"/>
              <p:cNvSpPr/>
              <p:nvPr/>
            </p:nvSpPr>
            <p:spPr bwMode="auto">
              <a:xfrm>
                <a:off x="4075" y="2621"/>
                <a:ext cx="19" cy="182"/>
              </a:xfrm>
              <a:custGeom>
                <a:avLst/>
                <a:gdLst>
                  <a:gd name="T0" fmla="*/ 19 w 19"/>
                  <a:gd name="T1" fmla="*/ 0 h 182"/>
                  <a:gd name="T2" fmla="*/ 0 w 19"/>
                  <a:gd name="T3" fmla="*/ 0 h 182"/>
                  <a:gd name="T4" fmla="*/ 0 w 19"/>
                  <a:gd name="T5" fmla="*/ 182 h 182"/>
                  <a:gd name="T6" fmla="*/ 19 w 19"/>
                  <a:gd name="T7" fmla="*/ 181 h 182"/>
                  <a:gd name="T8" fmla="*/ 19 w 19"/>
                  <a:gd name="T9" fmla="*/ 0 h 182"/>
                </a:gdLst>
                <a:ahLst/>
                <a:cxnLst>
                  <a:cxn ang="0">
                    <a:pos x="T0" y="T1"/>
                  </a:cxn>
                  <a:cxn ang="0">
                    <a:pos x="T2" y="T3"/>
                  </a:cxn>
                  <a:cxn ang="0">
                    <a:pos x="T4" y="T5"/>
                  </a:cxn>
                  <a:cxn ang="0">
                    <a:pos x="T6" y="T7"/>
                  </a:cxn>
                  <a:cxn ang="0">
                    <a:pos x="T8" y="T9"/>
                  </a:cxn>
                </a:cxnLst>
                <a:rect l="0" t="0" r="r" b="b"/>
                <a:pathLst>
                  <a:path w="19" h="182">
                    <a:moveTo>
                      <a:pt x="19" y="0"/>
                    </a:moveTo>
                    <a:lnTo>
                      <a:pt x="0" y="0"/>
                    </a:lnTo>
                    <a:lnTo>
                      <a:pt x="0" y="182"/>
                    </a:lnTo>
                    <a:lnTo>
                      <a:pt x="19" y="181"/>
                    </a:lnTo>
                    <a:lnTo>
                      <a:pt x="19" y="0"/>
                    </a:lnTo>
                    <a:close/>
                  </a:path>
                </a:pathLst>
              </a:custGeom>
              <a:solidFill>
                <a:srgbClr val="9593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7" name="íŝḷïḍê"/>
              <p:cNvSpPr/>
              <p:nvPr/>
            </p:nvSpPr>
            <p:spPr bwMode="auto">
              <a:xfrm>
                <a:off x="4075" y="2621"/>
                <a:ext cx="19" cy="182"/>
              </a:xfrm>
              <a:custGeom>
                <a:avLst/>
                <a:gdLst>
                  <a:gd name="T0" fmla="*/ 19 w 19"/>
                  <a:gd name="T1" fmla="*/ 0 h 182"/>
                  <a:gd name="T2" fmla="*/ 0 w 19"/>
                  <a:gd name="T3" fmla="*/ 0 h 182"/>
                  <a:gd name="T4" fmla="*/ 0 w 19"/>
                  <a:gd name="T5" fmla="*/ 182 h 182"/>
                  <a:gd name="T6" fmla="*/ 19 w 19"/>
                  <a:gd name="T7" fmla="*/ 181 h 182"/>
                  <a:gd name="T8" fmla="*/ 19 w 19"/>
                  <a:gd name="T9" fmla="*/ 0 h 182"/>
                </a:gdLst>
                <a:ahLst/>
                <a:cxnLst>
                  <a:cxn ang="0">
                    <a:pos x="T0" y="T1"/>
                  </a:cxn>
                  <a:cxn ang="0">
                    <a:pos x="T2" y="T3"/>
                  </a:cxn>
                  <a:cxn ang="0">
                    <a:pos x="T4" y="T5"/>
                  </a:cxn>
                  <a:cxn ang="0">
                    <a:pos x="T6" y="T7"/>
                  </a:cxn>
                  <a:cxn ang="0">
                    <a:pos x="T8" y="T9"/>
                  </a:cxn>
                </a:cxnLst>
                <a:rect l="0" t="0" r="r" b="b"/>
                <a:pathLst>
                  <a:path w="19" h="182">
                    <a:moveTo>
                      <a:pt x="19" y="0"/>
                    </a:moveTo>
                    <a:lnTo>
                      <a:pt x="0" y="0"/>
                    </a:lnTo>
                    <a:lnTo>
                      <a:pt x="0" y="182"/>
                    </a:lnTo>
                    <a:lnTo>
                      <a:pt x="19" y="181"/>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8" name="î$1îdé"/>
              <p:cNvSpPr/>
              <p:nvPr/>
            </p:nvSpPr>
            <p:spPr bwMode="auto">
              <a:xfrm>
                <a:off x="3759" y="2621"/>
                <a:ext cx="316" cy="183"/>
              </a:xfrm>
              <a:custGeom>
                <a:avLst/>
                <a:gdLst>
                  <a:gd name="T0" fmla="*/ 316 w 316"/>
                  <a:gd name="T1" fmla="*/ 0 h 183"/>
                  <a:gd name="T2" fmla="*/ 0 w 316"/>
                  <a:gd name="T3" fmla="*/ 0 h 183"/>
                  <a:gd name="T4" fmla="*/ 0 w 316"/>
                  <a:gd name="T5" fmla="*/ 17 h 183"/>
                  <a:gd name="T6" fmla="*/ 85 w 316"/>
                  <a:gd name="T7" fmla="*/ 183 h 183"/>
                  <a:gd name="T8" fmla="*/ 174 w 316"/>
                  <a:gd name="T9" fmla="*/ 183 h 183"/>
                  <a:gd name="T10" fmla="*/ 174 w 316"/>
                  <a:gd name="T11" fmla="*/ 47 h 183"/>
                  <a:gd name="T12" fmla="*/ 241 w 316"/>
                  <a:gd name="T13" fmla="*/ 47 h 183"/>
                  <a:gd name="T14" fmla="*/ 241 w 316"/>
                  <a:gd name="T15" fmla="*/ 62 h 183"/>
                  <a:gd name="T16" fmla="*/ 241 w 316"/>
                  <a:gd name="T17" fmla="*/ 182 h 183"/>
                  <a:gd name="T18" fmla="*/ 316 w 316"/>
                  <a:gd name="T19" fmla="*/ 182 h 183"/>
                  <a:gd name="T20" fmla="*/ 316 w 316"/>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83">
                    <a:moveTo>
                      <a:pt x="316" y="0"/>
                    </a:moveTo>
                    <a:lnTo>
                      <a:pt x="0" y="0"/>
                    </a:lnTo>
                    <a:lnTo>
                      <a:pt x="0" y="17"/>
                    </a:lnTo>
                    <a:lnTo>
                      <a:pt x="85" y="183"/>
                    </a:lnTo>
                    <a:lnTo>
                      <a:pt x="174" y="183"/>
                    </a:lnTo>
                    <a:lnTo>
                      <a:pt x="174" y="47"/>
                    </a:lnTo>
                    <a:lnTo>
                      <a:pt x="241" y="47"/>
                    </a:lnTo>
                    <a:lnTo>
                      <a:pt x="241" y="62"/>
                    </a:lnTo>
                    <a:lnTo>
                      <a:pt x="241" y="182"/>
                    </a:lnTo>
                    <a:lnTo>
                      <a:pt x="316" y="182"/>
                    </a:lnTo>
                    <a:lnTo>
                      <a:pt x="316" y="0"/>
                    </a:lnTo>
                    <a:close/>
                  </a:path>
                </a:pathLst>
              </a:custGeom>
              <a:solidFill>
                <a:srgbClr val="AAAD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9" name="ïŝľíde"/>
              <p:cNvSpPr/>
              <p:nvPr/>
            </p:nvSpPr>
            <p:spPr bwMode="auto">
              <a:xfrm>
                <a:off x="3759" y="2621"/>
                <a:ext cx="316" cy="183"/>
              </a:xfrm>
              <a:custGeom>
                <a:avLst/>
                <a:gdLst>
                  <a:gd name="T0" fmla="*/ 316 w 316"/>
                  <a:gd name="T1" fmla="*/ 0 h 183"/>
                  <a:gd name="T2" fmla="*/ 0 w 316"/>
                  <a:gd name="T3" fmla="*/ 0 h 183"/>
                  <a:gd name="T4" fmla="*/ 0 w 316"/>
                  <a:gd name="T5" fmla="*/ 17 h 183"/>
                  <a:gd name="T6" fmla="*/ 85 w 316"/>
                  <a:gd name="T7" fmla="*/ 183 h 183"/>
                  <a:gd name="T8" fmla="*/ 174 w 316"/>
                  <a:gd name="T9" fmla="*/ 183 h 183"/>
                  <a:gd name="T10" fmla="*/ 174 w 316"/>
                  <a:gd name="T11" fmla="*/ 47 h 183"/>
                  <a:gd name="T12" fmla="*/ 241 w 316"/>
                  <a:gd name="T13" fmla="*/ 47 h 183"/>
                  <a:gd name="T14" fmla="*/ 241 w 316"/>
                  <a:gd name="T15" fmla="*/ 62 h 183"/>
                  <a:gd name="T16" fmla="*/ 241 w 316"/>
                  <a:gd name="T17" fmla="*/ 182 h 183"/>
                  <a:gd name="T18" fmla="*/ 316 w 316"/>
                  <a:gd name="T19" fmla="*/ 182 h 183"/>
                  <a:gd name="T20" fmla="*/ 316 w 316"/>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83">
                    <a:moveTo>
                      <a:pt x="316" y="0"/>
                    </a:moveTo>
                    <a:lnTo>
                      <a:pt x="0" y="0"/>
                    </a:lnTo>
                    <a:lnTo>
                      <a:pt x="0" y="17"/>
                    </a:lnTo>
                    <a:lnTo>
                      <a:pt x="85" y="183"/>
                    </a:lnTo>
                    <a:lnTo>
                      <a:pt x="174" y="183"/>
                    </a:lnTo>
                    <a:lnTo>
                      <a:pt x="174" y="47"/>
                    </a:lnTo>
                    <a:lnTo>
                      <a:pt x="241" y="47"/>
                    </a:lnTo>
                    <a:lnTo>
                      <a:pt x="241" y="62"/>
                    </a:lnTo>
                    <a:lnTo>
                      <a:pt x="241" y="182"/>
                    </a:lnTo>
                    <a:lnTo>
                      <a:pt x="316" y="182"/>
                    </a:lnTo>
                    <a:lnTo>
                      <a:pt x="3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0" name="ïṩľiḑe"/>
              <p:cNvSpPr/>
              <p:nvPr/>
            </p:nvSpPr>
            <p:spPr bwMode="auto">
              <a:xfrm>
                <a:off x="3752" y="2303"/>
                <a:ext cx="24" cy="1525"/>
              </a:xfrm>
              <a:prstGeom prst="rect">
                <a:avLst/>
              </a:prstGeom>
              <a:solidFill>
                <a:srgbClr val="7178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81" name="íṩlîḍe"/>
              <p:cNvSpPr/>
              <p:nvPr/>
            </p:nvSpPr>
            <p:spPr bwMode="auto">
              <a:xfrm>
                <a:off x="4094" y="2353"/>
                <a:ext cx="28" cy="1477"/>
              </a:xfrm>
              <a:prstGeom prst="rect">
                <a:avLst/>
              </a:prstGeom>
              <a:solidFill>
                <a:srgbClr val="7178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82" name="iṣḻïḑè"/>
              <p:cNvSpPr/>
              <p:nvPr/>
            </p:nvSpPr>
            <p:spPr bwMode="auto">
              <a:xfrm>
                <a:off x="4094" y="2353"/>
                <a:ext cx="28" cy="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83" name="iSļíḓe"/>
              <p:cNvSpPr/>
              <p:nvPr/>
            </p:nvSpPr>
            <p:spPr bwMode="auto">
              <a:xfrm>
                <a:off x="4113" y="2353"/>
                <a:ext cx="23" cy="1477"/>
              </a:xfrm>
              <a:prstGeom prst="rect">
                <a:avLst/>
              </a:prstGeom>
              <a:solidFill>
                <a:srgbClr val="C8CCC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84" name="iṥḷïḓé"/>
              <p:cNvSpPr/>
              <p:nvPr/>
            </p:nvSpPr>
            <p:spPr bwMode="auto">
              <a:xfrm>
                <a:off x="4113" y="2353"/>
                <a:ext cx="23" cy="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85" name="íṥļîďe"/>
              <p:cNvSpPr/>
              <p:nvPr/>
            </p:nvSpPr>
            <p:spPr bwMode="auto">
              <a:xfrm>
                <a:off x="4566" y="2330"/>
                <a:ext cx="24" cy="1500"/>
              </a:xfrm>
              <a:prstGeom prst="rect">
                <a:avLst/>
              </a:prstGeom>
              <a:solidFill>
                <a:srgbClr val="C8CCC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86" name="ïs1îḑê"/>
              <p:cNvSpPr/>
              <p:nvPr/>
            </p:nvSpPr>
            <p:spPr bwMode="auto">
              <a:xfrm>
                <a:off x="4566" y="2330"/>
                <a:ext cx="24" cy="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87" name="îSḷïḋè"/>
              <p:cNvSpPr/>
              <p:nvPr/>
            </p:nvSpPr>
            <p:spPr bwMode="auto">
              <a:xfrm>
                <a:off x="4948" y="2353"/>
                <a:ext cx="23" cy="1477"/>
              </a:xfrm>
              <a:prstGeom prst="rect">
                <a:avLst/>
              </a:prstGeom>
              <a:solidFill>
                <a:srgbClr val="C8CCC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88" name="ïş1iḋê"/>
              <p:cNvSpPr/>
              <p:nvPr/>
            </p:nvSpPr>
            <p:spPr bwMode="auto">
              <a:xfrm>
                <a:off x="4948" y="2353"/>
                <a:ext cx="23" cy="14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89" name="íṡḷíďe"/>
              <p:cNvSpPr/>
              <p:nvPr/>
            </p:nvSpPr>
            <p:spPr bwMode="auto">
              <a:xfrm>
                <a:off x="3425" y="2591"/>
                <a:ext cx="698" cy="30"/>
              </a:xfrm>
              <a:prstGeom prst="rect">
                <a:avLst/>
              </a:prstGeom>
              <a:solidFill>
                <a:srgbClr val="7178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90" name="iŝḷîḋê"/>
              <p:cNvSpPr/>
              <p:nvPr/>
            </p:nvSpPr>
            <p:spPr bwMode="auto">
              <a:xfrm>
                <a:off x="3425" y="2591"/>
                <a:ext cx="698"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91" name="îŝļîďé"/>
              <p:cNvSpPr/>
              <p:nvPr/>
            </p:nvSpPr>
            <p:spPr bwMode="auto">
              <a:xfrm>
                <a:off x="4764" y="2585"/>
                <a:ext cx="65" cy="228"/>
              </a:xfrm>
              <a:prstGeom prst="rect">
                <a:avLst/>
              </a:prstGeom>
              <a:solidFill>
                <a:srgbClr val="DDBE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92" name="iṩļîḓé"/>
              <p:cNvSpPr/>
              <p:nvPr/>
            </p:nvSpPr>
            <p:spPr bwMode="auto">
              <a:xfrm>
                <a:off x="4764" y="2585"/>
                <a:ext cx="65"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93" name="íṡlíďé"/>
              <p:cNvSpPr/>
              <p:nvPr/>
            </p:nvSpPr>
            <p:spPr bwMode="auto">
              <a:xfrm>
                <a:off x="3417" y="2804"/>
                <a:ext cx="707" cy="1066"/>
              </a:xfrm>
              <a:custGeom>
                <a:avLst/>
                <a:gdLst>
                  <a:gd name="T0" fmla="*/ 707 w 707"/>
                  <a:gd name="T1" fmla="*/ 1066 h 1066"/>
                  <a:gd name="T2" fmla="*/ 0 w 707"/>
                  <a:gd name="T3" fmla="*/ 1066 h 1066"/>
                  <a:gd name="T4" fmla="*/ 0 w 707"/>
                  <a:gd name="T5" fmla="*/ 300 h 1066"/>
                  <a:gd name="T6" fmla="*/ 154 w 707"/>
                  <a:gd name="T7" fmla="*/ 300 h 1066"/>
                  <a:gd name="T8" fmla="*/ 160 w 707"/>
                  <a:gd name="T9" fmla="*/ 403 h 1066"/>
                  <a:gd name="T10" fmla="*/ 262 w 707"/>
                  <a:gd name="T11" fmla="*/ 403 h 1066"/>
                  <a:gd name="T12" fmla="*/ 262 w 707"/>
                  <a:gd name="T13" fmla="*/ 300 h 1066"/>
                  <a:gd name="T14" fmla="*/ 437 w 707"/>
                  <a:gd name="T15" fmla="*/ 300 h 1066"/>
                  <a:gd name="T16" fmla="*/ 437 w 707"/>
                  <a:gd name="T17" fmla="*/ 0 h 1066"/>
                  <a:gd name="T18" fmla="*/ 707 w 707"/>
                  <a:gd name="T19" fmla="*/ 0 h 1066"/>
                  <a:gd name="T20" fmla="*/ 707 w 707"/>
                  <a:gd name="T21" fmla="*/ 1066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7" h="1066">
                    <a:moveTo>
                      <a:pt x="707" y="1066"/>
                    </a:moveTo>
                    <a:lnTo>
                      <a:pt x="0" y="1066"/>
                    </a:lnTo>
                    <a:lnTo>
                      <a:pt x="0" y="300"/>
                    </a:lnTo>
                    <a:lnTo>
                      <a:pt x="154" y="300"/>
                    </a:lnTo>
                    <a:lnTo>
                      <a:pt x="160" y="403"/>
                    </a:lnTo>
                    <a:lnTo>
                      <a:pt x="262" y="403"/>
                    </a:lnTo>
                    <a:lnTo>
                      <a:pt x="262" y="300"/>
                    </a:lnTo>
                    <a:lnTo>
                      <a:pt x="437" y="300"/>
                    </a:lnTo>
                    <a:lnTo>
                      <a:pt x="437" y="0"/>
                    </a:lnTo>
                    <a:lnTo>
                      <a:pt x="707" y="0"/>
                    </a:lnTo>
                    <a:lnTo>
                      <a:pt x="707" y="1066"/>
                    </a:lnTo>
                    <a:close/>
                  </a:path>
                </a:pathLst>
              </a:custGeom>
              <a:solidFill>
                <a:srgbClr val="DDBE9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4" name="îṡľîdé"/>
              <p:cNvSpPr/>
              <p:nvPr/>
            </p:nvSpPr>
            <p:spPr bwMode="auto">
              <a:xfrm>
                <a:off x="3417" y="2804"/>
                <a:ext cx="707" cy="1066"/>
              </a:xfrm>
              <a:custGeom>
                <a:avLst/>
                <a:gdLst>
                  <a:gd name="T0" fmla="*/ 707 w 707"/>
                  <a:gd name="T1" fmla="*/ 1066 h 1066"/>
                  <a:gd name="T2" fmla="*/ 0 w 707"/>
                  <a:gd name="T3" fmla="*/ 1066 h 1066"/>
                  <a:gd name="T4" fmla="*/ 0 w 707"/>
                  <a:gd name="T5" fmla="*/ 300 h 1066"/>
                  <a:gd name="T6" fmla="*/ 154 w 707"/>
                  <a:gd name="T7" fmla="*/ 300 h 1066"/>
                  <a:gd name="T8" fmla="*/ 160 w 707"/>
                  <a:gd name="T9" fmla="*/ 403 h 1066"/>
                  <a:gd name="T10" fmla="*/ 262 w 707"/>
                  <a:gd name="T11" fmla="*/ 403 h 1066"/>
                  <a:gd name="T12" fmla="*/ 262 w 707"/>
                  <a:gd name="T13" fmla="*/ 300 h 1066"/>
                  <a:gd name="T14" fmla="*/ 437 w 707"/>
                  <a:gd name="T15" fmla="*/ 300 h 1066"/>
                  <a:gd name="T16" fmla="*/ 437 w 707"/>
                  <a:gd name="T17" fmla="*/ 0 h 1066"/>
                  <a:gd name="T18" fmla="*/ 707 w 707"/>
                  <a:gd name="T19" fmla="*/ 0 h 1066"/>
                  <a:gd name="T20" fmla="*/ 707 w 707"/>
                  <a:gd name="T21" fmla="*/ 1066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7" h="1066">
                    <a:moveTo>
                      <a:pt x="707" y="1066"/>
                    </a:moveTo>
                    <a:lnTo>
                      <a:pt x="0" y="1066"/>
                    </a:lnTo>
                    <a:lnTo>
                      <a:pt x="0" y="300"/>
                    </a:lnTo>
                    <a:lnTo>
                      <a:pt x="154" y="300"/>
                    </a:lnTo>
                    <a:lnTo>
                      <a:pt x="160" y="403"/>
                    </a:lnTo>
                    <a:lnTo>
                      <a:pt x="262" y="403"/>
                    </a:lnTo>
                    <a:lnTo>
                      <a:pt x="262" y="300"/>
                    </a:lnTo>
                    <a:lnTo>
                      <a:pt x="437" y="300"/>
                    </a:lnTo>
                    <a:lnTo>
                      <a:pt x="437" y="0"/>
                    </a:lnTo>
                    <a:lnTo>
                      <a:pt x="707" y="0"/>
                    </a:lnTo>
                    <a:lnTo>
                      <a:pt x="707" y="10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5" name="íṥ1ïḑê"/>
              <p:cNvSpPr/>
              <p:nvPr/>
            </p:nvSpPr>
            <p:spPr bwMode="auto">
              <a:xfrm>
                <a:off x="4124" y="2585"/>
                <a:ext cx="878" cy="1285"/>
              </a:xfrm>
              <a:custGeom>
                <a:avLst/>
                <a:gdLst>
                  <a:gd name="T0" fmla="*/ 878 w 878"/>
                  <a:gd name="T1" fmla="*/ 1285 h 1285"/>
                  <a:gd name="T2" fmla="*/ 0 w 878"/>
                  <a:gd name="T3" fmla="*/ 1285 h 1285"/>
                  <a:gd name="T4" fmla="*/ 0 w 878"/>
                  <a:gd name="T5" fmla="*/ 219 h 1285"/>
                  <a:gd name="T6" fmla="*/ 559 w 878"/>
                  <a:gd name="T7" fmla="*/ 219 h 1285"/>
                  <a:gd name="T8" fmla="*/ 658 w 878"/>
                  <a:gd name="T9" fmla="*/ 219 h 1285"/>
                  <a:gd name="T10" fmla="*/ 658 w 878"/>
                  <a:gd name="T11" fmla="*/ 0 h 1285"/>
                  <a:gd name="T12" fmla="*/ 878 w 878"/>
                  <a:gd name="T13" fmla="*/ 0 h 1285"/>
                  <a:gd name="T14" fmla="*/ 878 w 878"/>
                  <a:gd name="T15" fmla="*/ 1285 h 12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8" h="1285">
                    <a:moveTo>
                      <a:pt x="878" y="1285"/>
                    </a:moveTo>
                    <a:lnTo>
                      <a:pt x="0" y="1285"/>
                    </a:lnTo>
                    <a:lnTo>
                      <a:pt x="0" y="219"/>
                    </a:lnTo>
                    <a:lnTo>
                      <a:pt x="559" y="219"/>
                    </a:lnTo>
                    <a:lnTo>
                      <a:pt x="658" y="219"/>
                    </a:lnTo>
                    <a:lnTo>
                      <a:pt x="658" y="0"/>
                    </a:lnTo>
                    <a:lnTo>
                      <a:pt x="878" y="0"/>
                    </a:lnTo>
                    <a:lnTo>
                      <a:pt x="878" y="1285"/>
                    </a:lnTo>
                    <a:close/>
                  </a:path>
                </a:pathLst>
              </a:custGeom>
              <a:solidFill>
                <a:srgbClr val="E8DBB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6" name="iSḻïḋé"/>
              <p:cNvSpPr/>
              <p:nvPr/>
            </p:nvSpPr>
            <p:spPr bwMode="auto">
              <a:xfrm>
                <a:off x="4124" y="2585"/>
                <a:ext cx="878" cy="1285"/>
              </a:xfrm>
              <a:custGeom>
                <a:avLst/>
                <a:gdLst>
                  <a:gd name="T0" fmla="*/ 878 w 878"/>
                  <a:gd name="T1" fmla="*/ 1285 h 1285"/>
                  <a:gd name="T2" fmla="*/ 0 w 878"/>
                  <a:gd name="T3" fmla="*/ 1285 h 1285"/>
                  <a:gd name="T4" fmla="*/ 0 w 878"/>
                  <a:gd name="T5" fmla="*/ 219 h 1285"/>
                  <a:gd name="T6" fmla="*/ 559 w 878"/>
                  <a:gd name="T7" fmla="*/ 219 h 1285"/>
                  <a:gd name="T8" fmla="*/ 658 w 878"/>
                  <a:gd name="T9" fmla="*/ 219 h 1285"/>
                  <a:gd name="T10" fmla="*/ 658 w 878"/>
                  <a:gd name="T11" fmla="*/ 0 h 1285"/>
                  <a:gd name="T12" fmla="*/ 878 w 878"/>
                  <a:gd name="T13" fmla="*/ 0 h 1285"/>
                  <a:gd name="T14" fmla="*/ 878 w 878"/>
                  <a:gd name="T15" fmla="*/ 1285 h 12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8" h="1285">
                    <a:moveTo>
                      <a:pt x="878" y="1285"/>
                    </a:moveTo>
                    <a:lnTo>
                      <a:pt x="0" y="1285"/>
                    </a:lnTo>
                    <a:lnTo>
                      <a:pt x="0" y="219"/>
                    </a:lnTo>
                    <a:lnTo>
                      <a:pt x="559" y="219"/>
                    </a:lnTo>
                    <a:lnTo>
                      <a:pt x="658" y="219"/>
                    </a:lnTo>
                    <a:lnTo>
                      <a:pt x="658" y="0"/>
                    </a:lnTo>
                    <a:lnTo>
                      <a:pt x="878" y="0"/>
                    </a:lnTo>
                    <a:lnTo>
                      <a:pt x="878" y="128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7" name="îS1íďé"/>
              <p:cNvSpPr/>
              <p:nvPr/>
            </p:nvSpPr>
            <p:spPr bwMode="auto">
              <a:xfrm>
                <a:off x="4394" y="2805"/>
                <a:ext cx="358" cy="967"/>
              </a:xfrm>
              <a:custGeom>
                <a:avLst/>
                <a:gdLst>
                  <a:gd name="T0" fmla="*/ 118 w 358"/>
                  <a:gd name="T1" fmla="*/ 750 h 967"/>
                  <a:gd name="T2" fmla="*/ 118 w 358"/>
                  <a:gd name="T3" fmla="*/ 873 h 967"/>
                  <a:gd name="T4" fmla="*/ 118 w 358"/>
                  <a:gd name="T5" fmla="*/ 885 h 967"/>
                  <a:gd name="T6" fmla="*/ 4 w 358"/>
                  <a:gd name="T7" fmla="*/ 893 h 967"/>
                  <a:gd name="T8" fmla="*/ 102 w 358"/>
                  <a:gd name="T9" fmla="*/ 750 h 967"/>
                  <a:gd name="T10" fmla="*/ 334 w 358"/>
                  <a:gd name="T11" fmla="*/ 750 h 967"/>
                  <a:gd name="T12" fmla="*/ 334 w 358"/>
                  <a:gd name="T13" fmla="*/ 750 h 967"/>
                  <a:gd name="T14" fmla="*/ 340 w 358"/>
                  <a:gd name="T15" fmla="*/ 885 h 967"/>
                  <a:gd name="T16" fmla="*/ 331 w 358"/>
                  <a:gd name="T17" fmla="*/ 893 h 967"/>
                  <a:gd name="T18" fmla="*/ 225 w 358"/>
                  <a:gd name="T19" fmla="*/ 750 h 967"/>
                  <a:gd name="T20" fmla="*/ 118 w 358"/>
                  <a:gd name="T21" fmla="*/ 515 h 967"/>
                  <a:gd name="T22" fmla="*/ 118 w 358"/>
                  <a:gd name="T23" fmla="*/ 515 h 967"/>
                  <a:gd name="T24" fmla="*/ 125 w 358"/>
                  <a:gd name="T25" fmla="*/ 637 h 967"/>
                  <a:gd name="T26" fmla="*/ 118 w 358"/>
                  <a:gd name="T27" fmla="*/ 649 h 967"/>
                  <a:gd name="T28" fmla="*/ 9 w 358"/>
                  <a:gd name="T29" fmla="*/ 638 h 967"/>
                  <a:gd name="T30" fmla="*/ 118 w 358"/>
                  <a:gd name="T31" fmla="*/ 515 h 967"/>
                  <a:gd name="T32" fmla="*/ 334 w 358"/>
                  <a:gd name="T33" fmla="*/ 515 h 967"/>
                  <a:gd name="T34" fmla="*/ 334 w 358"/>
                  <a:gd name="T35" fmla="*/ 637 h 967"/>
                  <a:gd name="T36" fmla="*/ 334 w 358"/>
                  <a:gd name="T37" fmla="*/ 649 h 967"/>
                  <a:gd name="T38" fmla="*/ 219 w 358"/>
                  <a:gd name="T39" fmla="*/ 657 h 967"/>
                  <a:gd name="T40" fmla="*/ 318 w 358"/>
                  <a:gd name="T41" fmla="*/ 515 h 967"/>
                  <a:gd name="T42" fmla="*/ 118 w 358"/>
                  <a:gd name="T43" fmla="*/ 279 h 967"/>
                  <a:gd name="T44" fmla="*/ 125 w 358"/>
                  <a:gd name="T45" fmla="*/ 402 h 967"/>
                  <a:gd name="T46" fmla="*/ 118 w 358"/>
                  <a:gd name="T47" fmla="*/ 414 h 967"/>
                  <a:gd name="T48" fmla="*/ 9 w 358"/>
                  <a:gd name="T49" fmla="*/ 403 h 967"/>
                  <a:gd name="T50" fmla="*/ 118 w 358"/>
                  <a:gd name="T51" fmla="*/ 279 h 967"/>
                  <a:gd name="T52" fmla="*/ 334 w 358"/>
                  <a:gd name="T53" fmla="*/ 279 h 967"/>
                  <a:gd name="T54" fmla="*/ 340 w 358"/>
                  <a:gd name="T55" fmla="*/ 414 h 967"/>
                  <a:gd name="T56" fmla="*/ 331 w 358"/>
                  <a:gd name="T57" fmla="*/ 422 h 967"/>
                  <a:gd name="T58" fmla="*/ 225 w 358"/>
                  <a:gd name="T59" fmla="*/ 279 h 967"/>
                  <a:gd name="T60" fmla="*/ 118 w 358"/>
                  <a:gd name="T61" fmla="*/ 44 h 967"/>
                  <a:gd name="T62" fmla="*/ 118 w 358"/>
                  <a:gd name="T63" fmla="*/ 44 h 967"/>
                  <a:gd name="T64" fmla="*/ 125 w 358"/>
                  <a:gd name="T65" fmla="*/ 178 h 967"/>
                  <a:gd name="T66" fmla="*/ 116 w 358"/>
                  <a:gd name="T67" fmla="*/ 186 h 967"/>
                  <a:gd name="T68" fmla="*/ 9 w 358"/>
                  <a:gd name="T69" fmla="*/ 44 h 967"/>
                  <a:gd name="T70" fmla="*/ 332 w 358"/>
                  <a:gd name="T71" fmla="*/ 44 h 967"/>
                  <a:gd name="T72" fmla="*/ 332 w 358"/>
                  <a:gd name="T73" fmla="*/ 44 h 967"/>
                  <a:gd name="T74" fmla="*/ 340 w 358"/>
                  <a:gd name="T75" fmla="*/ 166 h 967"/>
                  <a:gd name="T76" fmla="*/ 334 w 358"/>
                  <a:gd name="T77" fmla="*/ 178 h 967"/>
                  <a:gd name="T78" fmla="*/ 225 w 358"/>
                  <a:gd name="T79" fmla="*/ 167 h 967"/>
                  <a:gd name="T80" fmla="*/ 332 w 358"/>
                  <a:gd name="T81" fmla="*/ 44 h 967"/>
                  <a:gd name="T82" fmla="*/ 0 w 358"/>
                  <a:gd name="T83" fmla="*/ 967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8" h="967">
                    <a:moveTo>
                      <a:pt x="118" y="750"/>
                    </a:moveTo>
                    <a:lnTo>
                      <a:pt x="118" y="750"/>
                    </a:lnTo>
                    <a:lnTo>
                      <a:pt x="118" y="750"/>
                    </a:lnTo>
                    <a:lnTo>
                      <a:pt x="118" y="750"/>
                    </a:lnTo>
                    <a:lnTo>
                      <a:pt x="118" y="750"/>
                    </a:lnTo>
                    <a:lnTo>
                      <a:pt x="118" y="873"/>
                    </a:lnTo>
                    <a:lnTo>
                      <a:pt x="125" y="873"/>
                    </a:lnTo>
                    <a:lnTo>
                      <a:pt x="125" y="885"/>
                    </a:lnTo>
                    <a:lnTo>
                      <a:pt x="118" y="885"/>
                    </a:lnTo>
                    <a:lnTo>
                      <a:pt x="118" y="885"/>
                    </a:lnTo>
                    <a:lnTo>
                      <a:pt x="116" y="893"/>
                    </a:lnTo>
                    <a:lnTo>
                      <a:pt x="4" y="893"/>
                    </a:lnTo>
                    <a:lnTo>
                      <a:pt x="9" y="874"/>
                    </a:lnTo>
                    <a:lnTo>
                      <a:pt x="9" y="750"/>
                    </a:lnTo>
                    <a:lnTo>
                      <a:pt x="102" y="750"/>
                    </a:lnTo>
                    <a:lnTo>
                      <a:pt x="118" y="750"/>
                    </a:lnTo>
                    <a:close/>
                    <a:moveTo>
                      <a:pt x="332" y="750"/>
                    </a:moveTo>
                    <a:lnTo>
                      <a:pt x="334" y="750"/>
                    </a:lnTo>
                    <a:lnTo>
                      <a:pt x="334" y="750"/>
                    </a:lnTo>
                    <a:lnTo>
                      <a:pt x="332" y="750"/>
                    </a:lnTo>
                    <a:lnTo>
                      <a:pt x="334" y="750"/>
                    </a:lnTo>
                    <a:lnTo>
                      <a:pt x="334" y="873"/>
                    </a:lnTo>
                    <a:lnTo>
                      <a:pt x="340" y="873"/>
                    </a:lnTo>
                    <a:lnTo>
                      <a:pt x="340" y="885"/>
                    </a:lnTo>
                    <a:lnTo>
                      <a:pt x="334" y="885"/>
                    </a:lnTo>
                    <a:lnTo>
                      <a:pt x="334" y="885"/>
                    </a:lnTo>
                    <a:lnTo>
                      <a:pt x="331" y="893"/>
                    </a:lnTo>
                    <a:lnTo>
                      <a:pt x="219" y="893"/>
                    </a:lnTo>
                    <a:lnTo>
                      <a:pt x="225" y="874"/>
                    </a:lnTo>
                    <a:lnTo>
                      <a:pt x="225" y="750"/>
                    </a:lnTo>
                    <a:lnTo>
                      <a:pt x="318" y="750"/>
                    </a:lnTo>
                    <a:lnTo>
                      <a:pt x="332" y="750"/>
                    </a:lnTo>
                    <a:close/>
                    <a:moveTo>
                      <a:pt x="118" y="515"/>
                    </a:moveTo>
                    <a:lnTo>
                      <a:pt x="118" y="515"/>
                    </a:lnTo>
                    <a:lnTo>
                      <a:pt x="118" y="515"/>
                    </a:lnTo>
                    <a:lnTo>
                      <a:pt x="118" y="515"/>
                    </a:lnTo>
                    <a:lnTo>
                      <a:pt x="118" y="515"/>
                    </a:lnTo>
                    <a:lnTo>
                      <a:pt x="118" y="637"/>
                    </a:lnTo>
                    <a:lnTo>
                      <a:pt x="125" y="637"/>
                    </a:lnTo>
                    <a:lnTo>
                      <a:pt x="125" y="649"/>
                    </a:lnTo>
                    <a:lnTo>
                      <a:pt x="118" y="649"/>
                    </a:lnTo>
                    <a:lnTo>
                      <a:pt x="118" y="649"/>
                    </a:lnTo>
                    <a:lnTo>
                      <a:pt x="116" y="657"/>
                    </a:lnTo>
                    <a:lnTo>
                      <a:pt x="4" y="657"/>
                    </a:lnTo>
                    <a:lnTo>
                      <a:pt x="9" y="638"/>
                    </a:lnTo>
                    <a:lnTo>
                      <a:pt x="9" y="515"/>
                    </a:lnTo>
                    <a:lnTo>
                      <a:pt x="102" y="515"/>
                    </a:lnTo>
                    <a:lnTo>
                      <a:pt x="118" y="515"/>
                    </a:lnTo>
                    <a:close/>
                    <a:moveTo>
                      <a:pt x="332" y="515"/>
                    </a:moveTo>
                    <a:lnTo>
                      <a:pt x="334" y="515"/>
                    </a:lnTo>
                    <a:lnTo>
                      <a:pt x="334" y="515"/>
                    </a:lnTo>
                    <a:lnTo>
                      <a:pt x="332" y="515"/>
                    </a:lnTo>
                    <a:lnTo>
                      <a:pt x="334" y="515"/>
                    </a:lnTo>
                    <a:lnTo>
                      <a:pt x="334" y="637"/>
                    </a:lnTo>
                    <a:lnTo>
                      <a:pt x="340" y="637"/>
                    </a:lnTo>
                    <a:lnTo>
                      <a:pt x="340" y="649"/>
                    </a:lnTo>
                    <a:lnTo>
                      <a:pt x="334" y="649"/>
                    </a:lnTo>
                    <a:lnTo>
                      <a:pt x="334" y="649"/>
                    </a:lnTo>
                    <a:lnTo>
                      <a:pt x="331" y="657"/>
                    </a:lnTo>
                    <a:lnTo>
                      <a:pt x="219" y="657"/>
                    </a:lnTo>
                    <a:lnTo>
                      <a:pt x="225" y="638"/>
                    </a:lnTo>
                    <a:lnTo>
                      <a:pt x="225" y="515"/>
                    </a:lnTo>
                    <a:lnTo>
                      <a:pt x="318" y="515"/>
                    </a:lnTo>
                    <a:lnTo>
                      <a:pt x="332" y="515"/>
                    </a:lnTo>
                    <a:close/>
                    <a:moveTo>
                      <a:pt x="118" y="279"/>
                    </a:moveTo>
                    <a:lnTo>
                      <a:pt x="118" y="279"/>
                    </a:lnTo>
                    <a:lnTo>
                      <a:pt x="118" y="279"/>
                    </a:lnTo>
                    <a:lnTo>
                      <a:pt x="118" y="402"/>
                    </a:lnTo>
                    <a:lnTo>
                      <a:pt x="125" y="402"/>
                    </a:lnTo>
                    <a:lnTo>
                      <a:pt x="125" y="414"/>
                    </a:lnTo>
                    <a:lnTo>
                      <a:pt x="118" y="414"/>
                    </a:lnTo>
                    <a:lnTo>
                      <a:pt x="118" y="414"/>
                    </a:lnTo>
                    <a:lnTo>
                      <a:pt x="116" y="422"/>
                    </a:lnTo>
                    <a:lnTo>
                      <a:pt x="4" y="422"/>
                    </a:lnTo>
                    <a:lnTo>
                      <a:pt x="9" y="403"/>
                    </a:lnTo>
                    <a:lnTo>
                      <a:pt x="9" y="279"/>
                    </a:lnTo>
                    <a:lnTo>
                      <a:pt x="9" y="279"/>
                    </a:lnTo>
                    <a:lnTo>
                      <a:pt x="118" y="279"/>
                    </a:lnTo>
                    <a:close/>
                    <a:moveTo>
                      <a:pt x="332" y="279"/>
                    </a:moveTo>
                    <a:lnTo>
                      <a:pt x="334" y="279"/>
                    </a:lnTo>
                    <a:lnTo>
                      <a:pt x="334" y="279"/>
                    </a:lnTo>
                    <a:lnTo>
                      <a:pt x="334" y="402"/>
                    </a:lnTo>
                    <a:lnTo>
                      <a:pt x="340" y="402"/>
                    </a:lnTo>
                    <a:lnTo>
                      <a:pt x="340" y="414"/>
                    </a:lnTo>
                    <a:lnTo>
                      <a:pt x="334" y="414"/>
                    </a:lnTo>
                    <a:lnTo>
                      <a:pt x="334" y="414"/>
                    </a:lnTo>
                    <a:lnTo>
                      <a:pt x="331" y="422"/>
                    </a:lnTo>
                    <a:lnTo>
                      <a:pt x="219" y="422"/>
                    </a:lnTo>
                    <a:lnTo>
                      <a:pt x="225" y="403"/>
                    </a:lnTo>
                    <a:lnTo>
                      <a:pt x="225" y="279"/>
                    </a:lnTo>
                    <a:lnTo>
                      <a:pt x="332" y="279"/>
                    </a:lnTo>
                    <a:close/>
                    <a:moveTo>
                      <a:pt x="118" y="44"/>
                    </a:moveTo>
                    <a:lnTo>
                      <a:pt x="118" y="44"/>
                    </a:lnTo>
                    <a:lnTo>
                      <a:pt x="118" y="44"/>
                    </a:lnTo>
                    <a:lnTo>
                      <a:pt x="118" y="44"/>
                    </a:lnTo>
                    <a:lnTo>
                      <a:pt x="118" y="44"/>
                    </a:lnTo>
                    <a:lnTo>
                      <a:pt x="118" y="166"/>
                    </a:lnTo>
                    <a:lnTo>
                      <a:pt x="125" y="166"/>
                    </a:lnTo>
                    <a:lnTo>
                      <a:pt x="125" y="178"/>
                    </a:lnTo>
                    <a:lnTo>
                      <a:pt x="118" y="178"/>
                    </a:lnTo>
                    <a:lnTo>
                      <a:pt x="118" y="178"/>
                    </a:lnTo>
                    <a:lnTo>
                      <a:pt x="116" y="186"/>
                    </a:lnTo>
                    <a:lnTo>
                      <a:pt x="4" y="186"/>
                    </a:lnTo>
                    <a:lnTo>
                      <a:pt x="9" y="167"/>
                    </a:lnTo>
                    <a:lnTo>
                      <a:pt x="9" y="44"/>
                    </a:lnTo>
                    <a:lnTo>
                      <a:pt x="102" y="44"/>
                    </a:lnTo>
                    <a:lnTo>
                      <a:pt x="118" y="44"/>
                    </a:lnTo>
                    <a:close/>
                    <a:moveTo>
                      <a:pt x="332" y="44"/>
                    </a:moveTo>
                    <a:lnTo>
                      <a:pt x="334" y="44"/>
                    </a:lnTo>
                    <a:lnTo>
                      <a:pt x="334" y="44"/>
                    </a:lnTo>
                    <a:lnTo>
                      <a:pt x="332" y="44"/>
                    </a:lnTo>
                    <a:lnTo>
                      <a:pt x="334" y="44"/>
                    </a:lnTo>
                    <a:lnTo>
                      <a:pt x="334" y="166"/>
                    </a:lnTo>
                    <a:lnTo>
                      <a:pt x="340" y="166"/>
                    </a:lnTo>
                    <a:lnTo>
                      <a:pt x="340" y="178"/>
                    </a:lnTo>
                    <a:lnTo>
                      <a:pt x="334" y="178"/>
                    </a:lnTo>
                    <a:lnTo>
                      <a:pt x="334" y="178"/>
                    </a:lnTo>
                    <a:lnTo>
                      <a:pt x="331" y="186"/>
                    </a:lnTo>
                    <a:lnTo>
                      <a:pt x="219" y="186"/>
                    </a:lnTo>
                    <a:lnTo>
                      <a:pt x="225" y="167"/>
                    </a:lnTo>
                    <a:lnTo>
                      <a:pt x="225" y="44"/>
                    </a:lnTo>
                    <a:lnTo>
                      <a:pt x="318" y="44"/>
                    </a:lnTo>
                    <a:lnTo>
                      <a:pt x="332" y="44"/>
                    </a:lnTo>
                    <a:close/>
                    <a:moveTo>
                      <a:pt x="358" y="0"/>
                    </a:moveTo>
                    <a:lnTo>
                      <a:pt x="0" y="0"/>
                    </a:lnTo>
                    <a:lnTo>
                      <a:pt x="0" y="967"/>
                    </a:lnTo>
                    <a:lnTo>
                      <a:pt x="358" y="967"/>
                    </a:lnTo>
                    <a:lnTo>
                      <a:pt x="358" y="0"/>
                    </a:lnTo>
                    <a:close/>
                  </a:path>
                </a:pathLst>
              </a:custGeom>
              <a:solidFill>
                <a:srgbClr val="E8CD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8" name="íšļiďé"/>
              <p:cNvSpPr/>
              <p:nvPr/>
            </p:nvSpPr>
            <p:spPr bwMode="auto">
              <a:xfrm>
                <a:off x="4394" y="2805"/>
                <a:ext cx="358" cy="967"/>
              </a:xfrm>
              <a:custGeom>
                <a:avLst/>
                <a:gdLst>
                  <a:gd name="T0" fmla="*/ 118 w 358"/>
                  <a:gd name="T1" fmla="*/ 750 h 967"/>
                  <a:gd name="T2" fmla="*/ 118 w 358"/>
                  <a:gd name="T3" fmla="*/ 873 h 967"/>
                  <a:gd name="T4" fmla="*/ 118 w 358"/>
                  <a:gd name="T5" fmla="*/ 885 h 967"/>
                  <a:gd name="T6" fmla="*/ 4 w 358"/>
                  <a:gd name="T7" fmla="*/ 893 h 967"/>
                  <a:gd name="T8" fmla="*/ 102 w 358"/>
                  <a:gd name="T9" fmla="*/ 750 h 967"/>
                  <a:gd name="T10" fmla="*/ 334 w 358"/>
                  <a:gd name="T11" fmla="*/ 750 h 967"/>
                  <a:gd name="T12" fmla="*/ 334 w 358"/>
                  <a:gd name="T13" fmla="*/ 750 h 967"/>
                  <a:gd name="T14" fmla="*/ 340 w 358"/>
                  <a:gd name="T15" fmla="*/ 885 h 967"/>
                  <a:gd name="T16" fmla="*/ 331 w 358"/>
                  <a:gd name="T17" fmla="*/ 893 h 967"/>
                  <a:gd name="T18" fmla="*/ 225 w 358"/>
                  <a:gd name="T19" fmla="*/ 750 h 967"/>
                  <a:gd name="T20" fmla="*/ 118 w 358"/>
                  <a:gd name="T21" fmla="*/ 515 h 967"/>
                  <a:gd name="T22" fmla="*/ 118 w 358"/>
                  <a:gd name="T23" fmla="*/ 515 h 967"/>
                  <a:gd name="T24" fmla="*/ 125 w 358"/>
                  <a:gd name="T25" fmla="*/ 637 h 967"/>
                  <a:gd name="T26" fmla="*/ 118 w 358"/>
                  <a:gd name="T27" fmla="*/ 649 h 967"/>
                  <a:gd name="T28" fmla="*/ 9 w 358"/>
                  <a:gd name="T29" fmla="*/ 638 h 967"/>
                  <a:gd name="T30" fmla="*/ 118 w 358"/>
                  <a:gd name="T31" fmla="*/ 515 h 967"/>
                  <a:gd name="T32" fmla="*/ 334 w 358"/>
                  <a:gd name="T33" fmla="*/ 515 h 967"/>
                  <a:gd name="T34" fmla="*/ 334 w 358"/>
                  <a:gd name="T35" fmla="*/ 637 h 967"/>
                  <a:gd name="T36" fmla="*/ 334 w 358"/>
                  <a:gd name="T37" fmla="*/ 649 h 967"/>
                  <a:gd name="T38" fmla="*/ 219 w 358"/>
                  <a:gd name="T39" fmla="*/ 657 h 967"/>
                  <a:gd name="T40" fmla="*/ 318 w 358"/>
                  <a:gd name="T41" fmla="*/ 515 h 967"/>
                  <a:gd name="T42" fmla="*/ 118 w 358"/>
                  <a:gd name="T43" fmla="*/ 279 h 967"/>
                  <a:gd name="T44" fmla="*/ 125 w 358"/>
                  <a:gd name="T45" fmla="*/ 402 h 967"/>
                  <a:gd name="T46" fmla="*/ 118 w 358"/>
                  <a:gd name="T47" fmla="*/ 414 h 967"/>
                  <a:gd name="T48" fmla="*/ 9 w 358"/>
                  <a:gd name="T49" fmla="*/ 403 h 967"/>
                  <a:gd name="T50" fmla="*/ 118 w 358"/>
                  <a:gd name="T51" fmla="*/ 279 h 967"/>
                  <a:gd name="T52" fmla="*/ 334 w 358"/>
                  <a:gd name="T53" fmla="*/ 279 h 967"/>
                  <a:gd name="T54" fmla="*/ 340 w 358"/>
                  <a:gd name="T55" fmla="*/ 414 h 967"/>
                  <a:gd name="T56" fmla="*/ 331 w 358"/>
                  <a:gd name="T57" fmla="*/ 422 h 967"/>
                  <a:gd name="T58" fmla="*/ 225 w 358"/>
                  <a:gd name="T59" fmla="*/ 279 h 967"/>
                  <a:gd name="T60" fmla="*/ 118 w 358"/>
                  <a:gd name="T61" fmla="*/ 44 h 967"/>
                  <a:gd name="T62" fmla="*/ 118 w 358"/>
                  <a:gd name="T63" fmla="*/ 44 h 967"/>
                  <a:gd name="T64" fmla="*/ 125 w 358"/>
                  <a:gd name="T65" fmla="*/ 178 h 967"/>
                  <a:gd name="T66" fmla="*/ 116 w 358"/>
                  <a:gd name="T67" fmla="*/ 186 h 967"/>
                  <a:gd name="T68" fmla="*/ 9 w 358"/>
                  <a:gd name="T69" fmla="*/ 44 h 967"/>
                  <a:gd name="T70" fmla="*/ 332 w 358"/>
                  <a:gd name="T71" fmla="*/ 44 h 967"/>
                  <a:gd name="T72" fmla="*/ 332 w 358"/>
                  <a:gd name="T73" fmla="*/ 44 h 967"/>
                  <a:gd name="T74" fmla="*/ 340 w 358"/>
                  <a:gd name="T75" fmla="*/ 166 h 967"/>
                  <a:gd name="T76" fmla="*/ 334 w 358"/>
                  <a:gd name="T77" fmla="*/ 178 h 967"/>
                  <a:gd name="T78" fmla="*/ 225 w 358"/>
                  <a:gd name="T79" fmla="*/ 167 h 967"/>
                  <a:gd name="T80" fmla="*/ 332 w 358"/>
                  <a:gd name="T81" fmla="*/ 44 h 967"/>
                  <a:gd name="T82" fmla="*/ 0 w 358"/>
                  <a:gd name="T83" fmla="*/ 967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8" h="967">
                    <a:moveTo>
                      <a:pt x="118" y="750"/>
                    </a:moveTo>
                    <a:lnTo>
                      <a:pt x="118" y="750"/>
                    </a:lnTo>
                    <a:lnTo>
                      <a:pt x="118" y="750"/>
                    </a:lnTo>
                    <a:lnTo>
                      <a:pt x="118" y="750"/>
                    </a:lnTo>
                    <a:lnTo>
                      <a:pt x="118" y="750"/>
                    </a:lnTo>
                    <a:lnTo>
                      <a:pt x="118" y="873"/>
                    </a:lnTo>
                    <a:lnTo>
                      <a:pt x="125" y="873"/>
                    </a:lnTo>
                    <a:lnTo>
                      <a:pt x="125" y="885"/>
                    </a:lnTo>
                    <a:lnTo>
                      <a:pt x="118" y="885"/>
                    </a:lnTo>
                    <a:lnTo>
                      <a:pt x="118" y="885"/>
                    </a:lnTo>
                    <a:lnTo>
                      <a:pt x="116" y="893"/>
                    </a:lnTo>
                    <a:lnTo>
                      <a:pt x="4" y="893"/>
                    </a:lnTo>
                    <a:lnTo>
                      <a:pt x="9" y="874"/>
                    </a:lnTo>
                    <a:lnTo>
                      <a:pt x="9" y="750"/>
                    </a:lnTo>
                    <a:lnTo>
                      <a:pt x="102" y="750"/>
                    </a:lnTo>
                    <a:lnTo>
                      <a:pt x="118" y="750"/>
                    </a:lnTo>
                    <a:moveTo>
                      <a:pt x="332" y="750"/>
                    </a:moveTo>
                    <a:lnTo>
                      <a:pt x="334" y="750"/>
                    </a:lnTo>
                    <a:lnTo>
                      <a:pt x="334" y="750"/>
                    </a:lnTo>
                    <a:lnTo>
                      <a:pt x="332" y="750"/>
                    </a:lnTo>
                    <a:lnTo>
                      <a:pt x="334" y="750"/>
                    </a:lnTo>
                    <a:lnTo>
                      <a:pt x="334" y="873"/>
                    </a:lnTo>
                    <a:lnTo>
                      <a:pt x="340" y="873"/>
                    </a:lnTo>
                    <a:lnTo>
                      <a:pt x="340" y="885"/>
                    </a:lnTo>
                    <a:lnTo>
                      <a:pt x="334" y="885"/>
                    </a:lnTo>
                    <a:lnTo>
                      <a:pt x="334" y="885"/>
                    </a:lnTo>
                    <a:lnTo>
                      <a:pt x="331" y="893"/>
                    </a:lnTo>
                    <a:lnTo>
                      <a:pt x="219" y="893"/>
                    </a:lnTo>
                    <a:lnTo>
                      <a:pt x="225" y="874"/>
                    </a:lnTo>
                    <a:lnTo>
                      <a:pt x="225" y="750"/>
                    </a:lnTo>
                    <a:lnTo>
                      <a:pt x="318" y="750"/>
                    </a:lnTo>
                    <a:lnTo>
                      <a:pt x="332" y="750"/>
                    </a:lnTo>
                    <a:moveTo>
                      <a:pt x="118" y="515"/>
                    </a:moveTo>
                    <a:lnTo>
                      <a:pt x="118" y="515"/>
                    </a:lnTo>
                    <a:lnTo>
                      <a:pt x="118" y="515"/>
                    </a:lnTo>
                    <a:lnTo>
                      <a:pt x="118" y="515"/>
                    </a:lnTo>
                    <a:lnTo>
                      <a:pt x="118" y="515"/>
                    </a:lnTo>
                    <a:lnTo>
                      <a:pt x="118" y="637"/>
                    </a:lnTo>
                    <a:lnTo>
                      <a:pt x="125" y="637"/>
                    </a:lnTo>
                    <a:lnTo>
                      <a:pt x="125" y="649"/>
                    </a:lnTo>
                    <a:lnTo>
                      <a:pt x="118" y="649"/>
                    </a:lnTo>
                    <a:lnTo>
                      <a:pt x="118" y="649"/>
                    </a:lnTo>
                    <a:lnTo>
                      <a:pt x="116" y="657"/>
                    </a:lnTo>
                    <a:lnTo>
                      <a:pt x="4" y="657"/>
                    </a:lnTo>
                    <a:lnTo>
                      <a:pt x="9" y="638"/>
                    </a:lnTo>
                    <a:lnTo>
                      <a:pt x="9" y="515"/>
                    </a:lnTo>
                    <a:lnTo>
                      <a:pt x="102" y="515"/>
                    </a:lnTo>
                    <a:lnTo>
                      <a:pt x="118" y="515"/>
                    </a:lnTo>
                    <a:moveTo>
                      <a:pt x="332" y="515"/>
                    </a:moveTo>
                    <a:lnTo>
                      <a:pt x="334" y="515"/>
                    </a:lnTo>
                    <a:lnTo>
                      <a:pt x="334" y="515"/>
                    </a:lnTo>
                    <a:lnTo>
                      <a:pt x="332" y="515"/>
                    </a:lnTo>
                    <a:lnTo>
                      <a:pt x="334" y="515"/>
                    </a:lnTo>
                    <a:lnTo>
                      <a:pt x="334" y="637"/>
                    </a:lnTo>
                    <a:lnTo>
                      <a:pt x="340" y="637"/>
                    </a:lnTo>
                    <a:lnTo>
                      <a:pt x="340" y="649"/>
                    </a:lnTo>
                    <a:lnTo>
                      <a:pt x="334" y="649"/>
                    </a:lnTo>
                    <a:lnTo>
                      <a:pt x="334" y="649"/>
                    </a:lnTo>
                    <a:lnTo>
                      <a:pt x="331" y="657"/>
                    </a:lnTo>
                    <a:lnTo>
                      <a:pt x="219" y="657"/>
                    </a:lnTo>
                    <a:lnTo>
                      <a:pt x="225" y="638"/>
                    </a:lnTo>
                    <a:lnTo>
                      <a:pt x="225" y="515"/>
                    </a:lnTo>
                    <a:lnTo>
                      <a:pt x="318" y="515"/>
                    </a:lnTo>
                    <a:lnTo>
                      <a:pt x="332" y="515"/>
                    </a:lnTo>
                    <a:moveTo>
                      <a:pt x="118" y="279"/>
                    </a:moveTo>
                    <a:lnTo>
                      <a:pt x="118" y="279"/>
                    </a:lnTo>
                    <a:lnTo>
                      <a:pt x="118" y="279"/>
                    </a:lnTo>
                    <a:lnTo>
                      <a:pt x="118" y="402"/>
                    </a:lnTo>
                    <a:lnTo>
                      <a:pt x="125" y="402"/>
                    </a:lnTo>
                    <a:lnTo>
                      <a:pt x="125" y="414"/>
                    </a:lnTo>
                    <a:lnTo>
                      <a:pt x="118" y="414"/>
                    </a:lnTo>
                    <a:lnTo>
                      <a:pt x="118" y="414"/>
                    </a:lnTo>
                    <a:lnTo>
                      <a:pt x="116" y="422"/>
                    </a:lnTo>
                    <a:lnTo>
                      <a:pt x="4" y="422"/>
                    </a:lnTo>
                    <a:lnTo>
                      <a:pt x="9" y="403"/>
                    </a:lnTo>
                    <a:lnTo>
                      <a:pt x="9" y="279"/>
                    </a:lnTo>
                    <a:lnTo>
                      <a:pt x="9" y="279"/>
                    </a:lnTo>
                    <a:lnTo>
                      <a:pt x="118" y="279"/>
                    </a:lnTo>
                    <a:moveTo>
                      <a:pt x="332" y="279"/>
                    </a:moveTo>
                    <a:lnTo>
                      <a:pt x="334" y="279"/>
                    </a:lnTo>
                    <a:lnTo>
                      <a:pt x="334" y="279"/>
                    </a:lnTo>
                    <a:lnTo>
                      <a:pt x="334" y="402"/>
                    </a:lnTo>
                    <a:lnTo>
                      <a:pt x="340" y="402"/>
                    </a:lnTo>
                    <a:lnTo>
                      <a:pt x="340" y="414"/>
                    </a:lnTo>
                    <a:lnTo>
                      <a:pt x="334" y="414"/>
                    </a:lnTo>
                    <a:lnTo>
                      <a:pt x="334" y="414"/>
                    </a:lnTo>
                    <a:lnTo>
                      <a:pt x="331" y="422"/>
                    </a:lnTo>
                    <a:lnTo>
                      <a:pt x="219" y="422"/>
                    </a:lnTo>
                    <a:lnTo>
                      <a:pt x="225" y="403"/>
                    </a:lnTo>
                    <a:lnTo>
                      <a:pt x="225" y="279"/>
                    </a:lnTo>
                    <a:lnTo>
                      <a:pt x="332" y="279"/>
                    </a:lnTo>
                    <a:moveTo>
                      <a:pt x="118" y="44"/>
                    </a:moveTo>
                    <a:lnTo>
                      <a:pt x="118" y="44"/>
                    </a:lnTo>
                    <a:lnTo>
                      <a:pt x="118" y="44"/>
                    </a:lnTo>
                    <a:lnTo>
                      <a:pt x="118" y="44"/>
                    </a:lnTo>
                    <a:lnTo>
                      <a:pt x="118" y="44"/>
                    </a:lnTo>
                    <a:lnTo>
                      <a:pt x="118" y="166"/>
                    </a:lnTo>
                    <a:lnTo>
                      <a:pt x="125" y="166"/>
                    </a:lnTo>
                    <a:lnTo>
                      <a:pt x="125" y="178"/>
                    </a:lnTo>
                    <a:lnTo>
                      <a:pt x="118" y="178"/>
                    </a:lnTo>
                    <a:lnTo>
                      <a:pt x="118" y="178"/>
                    </a:lnTo>
                    <a:lnTo>
                      <a:pt x="116" y="186"/>
                    </a:lnTo>
                    <a:lnTo>
                      <a:pt x="4" y="186"/>
                    </a:lnTo>
                    <a:lnTo>
                      <a:pt x="9" y="167"/>
                    </a:lnTo>
                    <a:lnTo>
                      <a:pt x="9" y="44"/>
                    </a:lnTo>
                    <a:lnTo>
                      <a:pt x="102" y="44"/>
                    </a:lnTo>
                    <a:lnTo>
                      <a:pt x="118" y="44"/>
                    </a:lnTo>
                    <a:moveTo>
                      <a:pt x="332" y="44"/>
                    </a:moveTo>
                    <a:lnTo>
                      <a:pt x="334" y="44"/>
                    </a:lnTo>
                    <a:lnTo>
                      <a:pt x="334" y="44"/>
                    </a:lnTo>
                    <a:lnTo>
                      <a:pt x="332" y="44"/>
                    </a:lnTo>
                    <a:lnTo>
                      <a:pt x="334" y="44"/>
                    </a:lnTo>
                    <a:lnTo>
                      <a:pt x="334" y="166"/>
                    </a:lnTo>
                    <a:lnTo>
                      <a:pt x="340" y="166"/>
                    </a:lnTo>
                    <a:lnTo>
                      <a:pt x="340" y="178"/>
                    </a:lnTo>
                    <a:lnTo>
                      <a:pt x="334" y="178"/>
                    </a:lnTo>
                    <a:lnTo>
                      <a:pt x="334" y="178"/>
                    </a:lnTo>
                    <a:lnTo>
                      <a:pt x="331" y="186"/>
                    </a:lnTo>
                    <a:lnTo>
                      <a:pt x="219" y="186"/>
                    </a:lnTo>
                    <a:lnTo>
                      <a:pt x="225" y="167"/>
                    </a:lnTo>
                    <a:lnTo>
                      <a:pt x="225" y="44"/>
                    </a:lnTo>
                    <a:lnTo>
                      <a:pt x="318" y="44"/>
                    </a:lnTo>
                    <a:lnTo>
                      <a:pt x="332" y="44"/>
                    </a:lnTo>
                    <a:moveTo>
                      <a:pt x="358" y="0"/>
                    </a:moveTo>
                    <a:lnTo>
                      <a:pt x="0" y="0"/>
                    </a:lnTo>
                    <a:lnTo>
                      <a:pt x="0" y="967"/>
                    </a:lnTo>
                    <a:lnTo>
                      <a:pt x="358" y="967"/>
                    </a:lnTo>
                    <a:lnTo>
                      <a:pt x="3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9" name="ïṧḷïďê"/>
              <p:cNvSpPr/>
              <p:nvPr/>
            </p:nvSpPr>
            <p:spPr bwMode="auto">
              <a:xfrm>
                <a:off x="4833" y="2638"/>
                <a:ext cx="110" cy="132"/>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00" name="îşļiḍè"/>
              <p:cNvSpPr/>
              <p:nvPr/>
            </p:nvSpPr>
            <p:spPr bwMode="auto">
              <a:xfrm>
                <a:off x="4833" y="2638"/>
                <a:ext cx="11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01" name="í$ḻîḍê"/>
              <p:cNvSpPr/>
              <p:nvPr/>
            </p:nvSpPr>
            <p:spPr bwMode="auto">
              <a:xfrm>
                <a:off x="4833" y="2638"/>
                <a:ext cx="110" cy="124"/>
              </a:xfrm>
              <a:custGeom>
                <a:avLst/>
                <a:gdLst>
                  <a:gd name="T0" fmla="*/ 110 w 110"/>
                  <a:gd name="T1" fmla="*/ 124 h 124"/>
                  <a:gd name="T2" fmla="*/ 55 w 110"/>
                  <a:gd name="T3" fmla="*/ 124 h 124"/>
                  <a:gd name="T4" fmla="*/ 55 w 110"/>
                  <a:gd name="T5" fmla="*/ 101 h 124"/>
                  <a:gd name="T6" fmla="*/ 0 w 110"/>
                  <a:gd name="T7" fmla="*/ 101 h 124"/>
                  <a:gd name="T8" fmla="*/ 0 w 110"/>
                  <a:gd name="T9" fmla="*/ 0 h 124"/>
                  <a:gd name="T10" fmla="*/ 110 w 110"/>
                  <a:gd name="T11" fmla="*/ 0 h 124"/>
                  <a:gd name="T12" fmla="*/ 110 w 110"/>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10" h="124">
                    <a:moveTo>
                      <a:pt x="110" y="124"/>
                    </a:moveTo>
                    <a:lnTo>
                      <a:pt x="55" y="124"/>
                    </a:lnTo>
                    <a:lnTo>
                      <a:pt x="55" y="101"/>
                    </a:lnTo>
                    <a:lnTo>
                      <a:pt x="0" y="101"/>
                    </a:lnTo>
                    <a:lnTo>
                      <a:pt x="0" y="0"/>
                    </a:lnTo>
                    <a:lnTo>
                      <a:pt x="110" y="0"/>
                    </a:lnTo>
                    <a:lnTo>
                      <a:pt x="110" y="124"/>
                    </a:lnTo>
                    <a:close/>
                  </a:path>
                </a:pathLst>
              </a:custGeom>
              <a:solidFill>
                <a:srgbClr val="8F8D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2" name="ïṥlîḓê"/>
              <p:cNvSpPr/>
              <p:nvPr/>
            </p:nvSpPr>
            <p:spPr bwMode="auto">
              <a:xfrm>
                <a:off x="4833" y="2638"/>
                <a:ext cx="110" cy="124"/>
              </a:xfrm>
              <a:custGeom>
                <a:avLst/>
                <a:gdLst>
                  <a:gd name="T0" fmla="*/ 110 w 110"/>
                  <a:gd name="T1" fmla="*/ 124 h 124"/>
                  <a:gd name="T2" fmla="*/ 55 w 110"/>
                  <a:gd name="T3" fmla="*/ 124 h 124"/>
                  <a:gd name="T4" fmla="*/ 55 w 110"/>
                  <a:gd name="T5" fmla="*/ 101 h 124"/>
                  <a:gd name="T6" fmla="*/ 0 w 110"/>
                  <a:gd name="T7" fmla="*/ 101 h 124"/>
                  <a:gd name="T8" fmla="*/ 0 w 110"/>
                  <a:gd name="T9" fmla="*/ 0 h 124"/>
                  <a:gd name="T10" fmla="*/ 110 w 110"/>
                  <a:gd name="T11" fmla="*/ 0 h 124"/>
                  <a:gd name="T12" fmla="*/ 110 w 110"/>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10" h="124">
                    <a:moveTo>
                      <a:pt x="110" y="124"/>
                    </a:moveTo>
                    <a:lnTo>
                      <a:pt x="55" y="124"/>
                    </a:lnTo>
                    <a:lnTo>
                      <a:pt x="55" y="101"/>
                    </a:lnTo>
                    <a:lnTo>
                      <a:pt x="0" y="101"/>
                    </a:lnTo>
                    <a:lnTo>
                      <a:pt x="0" y="0"/>
                    </a:lnTo>
                    <a:lnTo>
                      <a:pt x="110" y="0"/>
                    </a:lnTo>
                    <a:lnTo>
                      <a:pt x="110"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3" name="îsľîḋe"/>
              <p:cNvSpPr/>
              <p:nvPr/>
            </p:nvSpPr>
            <p:spPr bwMode="auto">
              <a:xfrm>
                <a:off x="4928" y="2638"/>
                <a:ext cx="15" cy="132"/>
              </a:xfrm>
              <a:prstGeom prst="rect">
                <a:avLst/>
              </a:prstGeom>
              <a:solidFill>
                <a:srgbClr val="DDBE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04" name="isļídé"/>
              <p:cNvSpPr/>
              <p:nvPr/>
            </p:nvSpPr>
            <p:spPr bwMode="auto">
              <a:xfrm>
                <a:off x="4928" y="2638"/>
                <a:ext cx="1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05" name="i$1iḋe"/>
              <p:cNvSpPr/>
              <p:nvPr/>
            </p:nvSpPr>
            <p:spPr bwMode="auto">
              <a:xfrm>
                <a:off x="4829" y="2761"/>
                <a:ext cx="114" cy="19"/>
              </a:xfrm>
              <a:custGeom>
                <a:avLst/>
                <a:gdLst>
                  <a:gd name="T0" fmla="*/ 4 w 114"/>
                  <a:gd name="T1" fmla="*/ 0 h 19"/>
                  <a:gd name="T2" fmla="*/ 0 w 114"/>
                  <a:gd name="T3" fmla="*/ 19 h 19"/>
                  <a:gd name="T4" fmla="*/ 111 w 114"/>
                  <a:gd name="T5" fmla="*/ 19 h 19"/>
                  <a:gd name="T6" fmla="*/ 114 w 114"/>
                  <a:gd name="T7" fmla="*/ 11 h 19"/>
                  <a:gd name="T8" fmla="*/ 113 w 114"/>
                  <a:gd name="T9" fmla="*/ 11 h 19"/>
                  <a:gd name="T10" fmla="*/ 4 w 114"/>
                  <a:gd name="T11" fmla="*/ 11 h 19"/>
                  <a:gd name="T12" fmla="*/ 4 w 114"/>
                  <a:gd name="T13" fmla="*/ 9 h 19"/>
                  <a:gd name="T14" fmla="*/ 4 w 114"/>
                  <a:gd name="T15" fmla="*/ 9 h 19"/>
                  <a:gd name="T16" fmla="*/ 4 w 1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9">
                    <a:moveTo>
                      <a:pt x="4" y="0"/>
                    </a:moveTo>
                    <a:lnTo>
                      <a:pt x="0" y="19"/>
                    </a:lnTo>
                    <a:lnTo>
                      <a:pt x="111" y="19"/>
                    </a:lnTo>
                    <a:lnTo>
                      <a:pt x="114" y="11"/>
                    </a:lnTo>
                    <a:lnTo>
                      <a:pt x="113" y="11"/>
                    </a:lnTo>
                    <a:lnTo>
                      <a:pt x="4" y="11"/>
                    </a:lnTo>
                    <a:lnTo>
                      <a:pt x="4" y="9"/>
                    </a:lnTo>
                    <a:lnTo>
                      <a:pt x="4" y="9"/>
                    </a:lnTo>
                    <a:lnTo>
                      <a:pt x="4" y="0"/>
                    </a:lnTo>
                    <a:close/>
                  </a:path>
                </a:pathLst>
              </a:custGeom>
              <a:solidFill>
                <a:srgbClr val="CEC4A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6" name="ïŝḷîdé"/>
              <p:cNvSpPr/>
              <p:nvPr/>
            </p:nvSpPr>
            <p:spPr bwMode="auto">
              <a:xfrm>
                <a:off x="4829" y="2761"/>
                <a:ext cx="114" cy="19"/>
              </a:xfrm>
              <a:custGeom>
                <a:avLst/>
                <a:gdLst>
                  <a:gd name="T0" fmla="*/ 4 w 114"/>
                  <a:gd name="T1" fmla="*/ 0 h 19"/>
                  <a:gd name="T2" fmla="*/ 0 w 114"/>
                  <a:gd name="T3" fmla="*/ 19 h 19"/>
                  <a:gd name="T4" fmla="*/ 111 w 114"/>
                  <a:gd name="T5" fmla="*/ 19 h 19"/>
                  <a:gd name="T6" fmla="*/ 114 w 114"/>
                  <a:gd name="T7" fmla="*/ 11 h 19"/>
                  <a:gd name="T8" fmla="*/ 113 w 114"/>
                  <a:gd name="T9" fmla="*/ 11 h 19"/>
                  <a:gd name="T10" fmla="*/ 4 w 114"/>
                  <a:gd name="T11" fmla="*/ 11 h 19"/>
                  <a:gd name="T12" fmla="*/ 4 w 114"/>
                  <a:gd name="T13" fmla="*/ 9 h 19"/>
                  <a:gd name="T14" fmla="*/ 4 w 114"/>
                  <a:gd name="T15" fmla="*/ 9 h 19"/>
                  <a:gd name="T16" fmla="*/ 4 w 1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9">
                    <a:moveTo>
                      <a:pt x="4" y="0"/>
                    </a:moveTo>
                    <a:lnTo>
                      <a:pt x="0" y="19"/>
                    </a:lnTo>
                    <a:lnTo>
                      <a:pt x="111" y="19"/>
                    </a:lnTo>
                    <a:lnTo>
                      <a:pt x="114" y="11"/>
                    </a:lnTo>
                    <a:lnTo>
                      <a:pt x="113" y="11"/>
                    </a:lnTo>
                    <a:lnTo>
                      <a:pt x="4" y="11"/>
                    </a:lnTo>
                    <a:lnTo>
                      <a:pt x="4" y="9"/>
                    </a:lnTo>
                    <a:lnTo>
                      <a:pt x="4" y="9"/>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7" name="îṧľîḍè"/>
              <p:cNvSpPr/>
              <p:nvPr/>
            </p:nvSpPr>
            <p:spPr bwMode="auto">
              <a:xfrm>
                <a:off x="4833" y="2761"/>
                <a:ext cx="1" cy="9"/>
              </a:xfrm>
              <a:prstGeom prst="rect">
                <a:avLst/>
              </a:prstGeom>
              <a:solidFill>
                <a:srgbClr val="A6AD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08" name="íś1ïḋê"/>
              <p:cNvSpPr/>
              <p:nvPr/>
            </p:nvSpPr>
            <p:spPr bwMode="auto">
              <a:xfrm>
                <a:off x="4833" y="2761"/>
                <a:ext cx="1"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09" name="íşḷíďè"/>
              <p:cNvSpPr/>
              <p:nvPr/>
            </p:nvSpPr>
            <p:spPr bwMode="auto">
              <a:xfrm>
                <a:off x="4833" y="2760"/>
                <a:ext cx="117"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10" name="ïš1íḑe"/>
              <p:cNvSpPr/>
              <p:nvPr/>
            </p:nvSpPr>
            <p:spPr bwMode="auto">
              <a:xfrm>
                <a:off x="4833" y="2760"/>
                <a:ext cx="117"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11" name="ïŝlïḓê"/>
              <p:cNvSpPr/>
              <p:nvPr/>
            </p:nvSpPr>
            <p:spPr bwMode="auto">
              <a:xfrm>
                <a:off x="4833" y="2760"/>
                <a:ext cx="12" cy="12"/>
              </a:xfrm>
              <a:prstGeom prst="rect">
                <a:avLst/>
              </a:prstGeom>
              <a:solidFill>
                <a:srgbClr val="D7D9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12" name="íş1îďè"/>
              <p:cNvSpPr/>
              <p:nvPr/>
            </p:nvSpPr>
            <p:spPr bwMode="auto">
              <a:xfrm>
                <a:off x="4833" y="2760"/>
                <a:ext cx="12"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13" name="îṡḷidê"/>
              <p:cNvSpPr/>
              <p:nvPr/>
            </p:nvSpPr>
            <p:spPr bwMode="auto">
              <a:xfrm>
                <a:off x="4942" y="2638"/>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D5B99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4" name="îṡḻíḑè"/>
              <p:cNvSpPr/>
              <p:nvPr/>
            </p:nvSpPr>
            <p:spPr bwMode="auto">
              <a:xfrm>
                <a:off x="4942" y="2638"/>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5" name="íṩḷíďe"/>
              <p:cNvSpPr/>
              <p:nvPr/>
            </p:nvSpPr>
            <p:spPr bwMode="auto">
              <a:xfrm>
                <a:off x="4928" y="2638"/>
                <a:ext cx="14" cy="12"/>
              </a:xfrm>
              <a:custGeom>
                <a:avLst/>
                <a:gdLst>
                  <a:gd name="T0" fmla="*/ 14 w 14"/>
                  <a:gd name="T1" fmla="*/ 0 h 12"/>
                  <a:gd name="T2" fmla="*/ 0 w 14"/>
                  <a:gd name="T3" fmla="*/ 0 h 12"/>
                  <a:gd name="T4" fmla="*/ 0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lnTo>
                      <a:pt x="0" y="0"/>
                    </a:lnTo>
                    <a:lnTo>
                      <a:pt x="0" y="12"/>
                    </a:lnTo>
                    <a:lnTo>
                      <a:pt x="14"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6" name="îṩlíďé"/>
              <p:cNvSpPr/>
              <p:nvPr/>
            </p:nvSpPr>
            <p:spPr bwMode="auto">
              <a:xfrm>
                <a:off x="4928" y="2638"/>
                <a:ext cx="14" cy="12"/>
              </a:xfrm>
              <a:custGeom>
                <a:avLst/>
                <a:gdLst>
                  <a:gd name="T0" fmla="*/ 14 w 14"/>
                  <a:gd name="T1" fmla="*/ 0 h 12"/>
                  <a:gd name="T2" fmla="*/ 0 w 14"/>
                  <a:gd name="T3" fmla="*/ 0 h 12"/>
                  <a:gd name="T4" fmla="*/ 0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lnTo>
                      <a:pt x="0" y="0"/>
                    </a:lnTo>
                    <a:lnTo>
                      <a:pt x="0" y="1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7" name="iṥļiḍè"/>
              <p:cNvSpPr/>
              <p:nvPr/>
            </p:nvSpPr>
            <p:spPr bwMode="auto">
              <a:xfrm>
                <a:off x="3925" y="2849"/>
                <a:ext cx="109" cy="132"/>
              </a:xfrm>
              <a:prstGeom prst="rect">
                <a:avLst/>
              </a:prstGeom>
              <a:solidFill>
                <a:srgbClr val="76727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18" name="îŝ1íḓé"/>
              <p:cNvSpPr/>
              <p:nvPr/>
            </p:nvSpPr>
            <p:spPr bwMode="auto">
              <a:xfrm>
                <a:off x="3925" y="2849"/>
                <a:ext cx="10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19" name="îṣḻíḑe"/>
              <p:cNvSpPr/>
              <p:nvPr/>
            </p:nvSpPr>
            <p:spPr bwMode="auto">
              <a:xfrm>
                <a:off x="3925" y="2849"/>
                <a:ext cx="15" cy="132"/>
              </a:xfrm>
              <a:prstGeom prst="rect">
                <a:avLst/>
              </a:prstGeom>
              <a:solidFill>
                <a:srgbClr val="E8DBB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20" name="iṩ1ïḍe"/>
              <p:cNvSpPr/>
              <p:nvPr/>
            </p:nvSpPr>
            <p:spPr bwMode="auto">
              <a:xfrm>
                <a:off x="3925" y="2849"/>
                <a:ext cx="1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21" name="išḻïdè"/>
              <p:cNvSpPr/>
              <p:nvPr/>
            </p:nvSpPr>
            <p:spPr bwMode="auto">
              <a:xfrm>
                <a:off x="3918" y="2977"/>
                <a:ext cx="113" cy="14"/>
              </a:xfrm>
              <a:custGeom>
                <a:avLst/>
                <a:gdLst>
                  <a:gd name="T0" fmla="*/ 7 w 113"/>
                  <a:gd name="T1" fmla="*/ 0 h 14"/>
                  <a:gd name="T2" fmla="*/ 0 w 113"/>
                  <a:gd name="T3" fmla="*/ 14 h 14"/>
                  <a:gd name="T4" fmla="*/ 111 w 113"/>
                  <a:gd name="T5" fmla="*/ 14 h 14"/>
                  <a:gd name="T6" fmla="*/ 113 w 113"/>
                  <a:gd name="T7" fmla="*/ 4 h 14"/>
                  <a:gd name="T8" fmla="*/ 7 w 113"/>
                  <a:gd name="T9" fmla="*/ 4 h 14"/>
                  <a:gd name="T10" fmla="*/ 7 w 113"/>
                  <a:gd name="T11" fmla="*/ 0 h 14"/>
                </a:gdLst>
                <a:ahLst/>
                <a:cxnLst>
                  <a:cxn ang="0">
                    <a:pos x="T0" y="T1"/>
                  </a:cxn>
                  <a:cxn ang="0">
                    <a:pos x="T2" y="T3"/>
                  </a:cxn>
                  <a:cxn ang="0">
                    <a:pos x="T4" y="T5"/>
                  </a:cxn>
                  <a:cxn ang="0">
                    <a:pos x="T6" y="T7"/>
                  </a:cxn>
                  <a:cxn ang="0">
                    <a:pos x="T8" y="T9"/>
                  </a:cxn>
                  <a:cxn ang="0">
                    <a:pos x="T10" y="T11"/>
                  </a:cxn>
                </a:cxnLst>
                <a:rect l="0" t="0" r="r" b="b"/>
                <a:pathLst>
                  <a:path w="113" h="14">
                    <a:moveTo>
                      <a:pt x="7" y="0"/>
                    </a:moveTo>
                    <a:lnTo>
                      <a:pt x="0" y="14"/>
                    </a:lnTo>
                    <a:lnTo>
                      <a:pt x="111" y="14"/>
                    </a:lnTo>
                    <a:lnTo>
                      <a:pt x="113" y="4"/>
                    </a:lnTo>
                    <a:lnTo>
                      <a:pt x="7" y="4"/>
                    </a:lnTo>
                    <a:lnTo>
                      <a:pt x="7" y="0"/>
                    </a:lnTo>
                    <a:close/>
                  </a:path>
                </a:pathLst>
              </a:custGeom>
              <a:solidFill>
                <a:srgbClr val="C4AA8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2" name="iṡľïďé"/>
              <p:cNvSpPr/>
              <p:nvPr/>
            </p:nvSpPr>
            <p:spPr bwMode="auto">
              <a:xfrm>
                <a:off x="3918" y="2977"/>
                <a:ext cx="113" cy="14"/>
              </a:xfrm>
              <a:custGeom>
                <a:avLst/>
                <a:gdLst>
                  <a:gd name="T0" fmla="*/ 7 w 113"/>
                  <a:gd name="T1" fmla="*/ 0 h 14"/>
                  <a:gd name="T2" fmla="*/ 0 w 113"/>
                  <a:gd name="T3" fmla="*/ 14 h 14"/>
                  <a:gd name="T4" fmla="*/ 111 w 113"/>
                  <a:gd name="T5" fmla="*/ 14 h 14"/>
                  <a:gd name="T6" fmla="*/ 113 w 113"/>
                  <a:gd name="T7" fmla="*/ 4 h 14"/>
                  <a:gd name="T8" fmla="*/ 7 w 113"/>
                  <a:gd name="T9" fmla="*/ 4 h 14"/>
                  <a:gd name="T10" fmla="*/ 7 w 113"/>
                  <a:gd name="T11" fmla="*/ 0 h 14"/>
                </a:gdLst>
                <a:ahLst/>
                <a:cxnLst>
                  <a:cxn ang="0">
                    <a:pos x="T0" y="T1"/>
                  </a:cxn>
                  <a:cxn ang="0">
                    <a:pos x="T2" y="T3"/>
                  </a:cxn>
                  <a:cxn ang="0">
                    <a:pos x="T4" y="T5"/>
                  </a:cxn>
                  <a:cxn ang="0">
                    <a:pos x="T6" y="T7"/>
                  </a:cxn>
                  <a:cxn ang="0">
                    <a:pos x="T8" y="T9"/>
                  </a:cxn>
                  <a:cxn ang="0">
                    <a:pos x="T10" y="T11"/>
                  </a:cxn>
                </a:cxnLst>
                <a:rect l="0" t="0" r="r" b="b"/>
                <a:pathLst>
                  <a:path w="113" h="14">
                    <a:moveTo>
                      <a:pt x="7" y="0"/>
                    </a:moveTo>
                    <a:lnTo>
                      <a:pt x="0" y="14"/>
                    </a:lnTo>
                    <a:lnTo>
                      <a:pt x="111" y="14"/>
                    </a:lnTo>
                    <a:lnTo>
                      <a:pt x="113" y="4"/>
                    </a:lnTo>
                    <a:lnTo>
                      <a:pt x="7" y="4"/>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3" name="iṩḻîḑê"/>
              <p:cNvSpPr/>
              <p:nvPr/>
            </p:nvSpPr>
            <p:spPr bwMode="auto">
              <a:xfrm>
                <a:off x="3925" y="2972"/>
                <a:ext cx="109" cy="9"/>
              </a:xfrm>
              <a:custGeom>
                <a:avLst/>
                <a:gdLst>
                  <a:gd name="T0" fmla="*/ 109 w 109"/>
                  <a:gd name="T1" fmla="*/ 0 h 9"/>
                  <a:gd name="T2" fmla="*/ 15 w 109"/>
                  <a:gd name="T3" fmla="*/ 2 h 9"/>
                  <a:gd name="T4" fmla="*/ 15 w 109"/>
                  <a:gd name="T5" fmla="*/ 9 h 9"/>
                  <a:gd name="T6" fmla="*/ 0 w 109"/>
                  <a:gd name="T7" fmla="*/ 9 h 9"/>
                  <a:gd name="T8" fmla="*/ 0 w 109"/>
                  <a:gd name="T9" fmla="*/ 5 h 9"/>
                  <a:gd name="T10" fmla="*/ 0 w 109"/>
                  <a:gd name="T11" fmla="*/ 9 h 9"/>
                  <a:gd name="T12" fmla="*/ 106 w 109"/>
                  <a:gd name="T13" fmla="*/ 9 h 9"/>
                  <a:gd name="T14" fmla="*/ 109 w 10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9">
                    <a:moveTo>
                      <a:pt x="109" y="0"/>
                    </a:moveTo>
                    <a:lnTo>
                      <a:pt x="15" y="2"/>
                    </a:lnTo>
                    <a:lnTo>
                      <a:pt x="15" y="9"/>
                    </a:lnTo>
                    <a:lnTo>
                      <a:pt x="0" y="9"/>
                    </a:lnTo>
                    <a:lnTo>
                      <a:pt x="0" y="5"/>
                    </a:lnTo>
                    <a:lnTo>
                      <a:pt x="0" y="9"/>
                    </a:lnTo>
                    <a:lnTo>
                      <a:pt x="106" y="9"/>
                    </a:lnTo>
                    <a:lnTo>
                      <a:pt x="109" y="0"/>
                    </a:lnTo>
                    <a:close/>
                  </a:path>
                </a:pathLst>
              </a:custGeom>
              <a:solidFill>
                <a:srgbClr val="696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4" name="ísḷíďè"/>
              <p:cNvSpPr/>
              <p:nvPr/>
            </p:nvSpPr>
            <p:spPr bwMode="auto">
              <a:xfrm>
                <a:off x="3925" y="2972"/>
                <a:ext cx="109" cy="9"/>
              </a:xfrm>
              <a:custGeom>
                <a:avLst/>
                <a:gdLst>
                  <a:gd name="T0" fmla="*/ 109 w 109"/>
                  <a:gd name="T1" fmla="*/ 0 h 9"/>
                  <a:gd name="T2" fmla="*/ 15 w 109"/>
                  <a:gd name="T3" fmla="*/ 2 h 9"/>
                  <a:gd name="T4" fmla="*/ 15 w 109"/>
                  <a:gd name="T5" fmla="*/ 9 h 9"/>
                  <a:gd name="T6" fmla="*/ 0 w 109"/>
                  <a:gd name="T7" fmla="*/ 9 h 9"/>
                  <a:gd name="T8" fmla="*/ 0 w 109"/>
                  <a:gd name="T9" fmla="*/ 5 h 9"/>
                  <a:gd name="T10" fmla="*/ 0 w 109"/>
                  <a:gd name="T11" fmla="*/ 9 h 9"/>
                  <a:gd name="T12" fmla="*/ 106 w 109"/>
                  <a:gd name="T13" fmla="*/ 9 h 9"/>
                  <a:gd name="T14" fmla="*/ 109 w 10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9">
                    <a:moveTo>
                      <a:pt x="109" y="0"/>
                    </a:moveTo>
                    <a:lnTo>
                      <a:pt x="15" y="2"/>
                    </a:lnTo>
                    <a:lnTo>
                      <a:pt x="15" y="9"/>
                    </a:lnTo>
                    <a:lnTo>
                      <a:pt x="0" y="9"/>
                    </a:lnTo>
                    <a:lnTo>
                      <a:pt x="0" y="5"/>
                    </a:lnTo>
                    <a:lnTo>
                      <a:pt x="0" y="9"/>
                    </a:lnTo>
                    <a:lnTo>
                      <a:pt x="106" y="9"/>
                    </a:lnTo>
                    <a:lnTo>
                      <a:pt x="1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5" name="í$ḷidé"/>
              <p:cNvSpPr/>
              <p:nvPr/>
            </p:nvSpPr>
            <p:spPr bwMode="auto">
              <a:xfrm>
                <a:off x="3925" y="2974"/>
                <a:ext cx="15" cy="7"/>
              </a:xfrm>
              <a:custGeom>
                <a:avLst/>
                <a:gdLst>
                  <a:gd name="T0" fmla="*/ 15 w 15"/>
                  <a:gd name="T1" fmla="*/ 0 h 7"/>
                  <a:gd name="T2" fmla="*/ 1 w 15"/>
                  <a:gd name="T3" fmla="*/ 0 h 7"/>
                  <a:gd name="T4" fmla="*/ 0 w 15"/>
                  <a:gd name="T5" fmla="*/ 3 h 7"/>
                  <a:gd name="T6" fmla="*/ 0 w 15"/>
                  <a:gd name="T7" fmla="*/ 7 h 7"/>
                  <a:gd name="T8" fmla="*/ 15 w 15"/>
                  <a:gd name="T9" fmla="*/ 7 h 7"/>
                  <a:gd name="T10" fmla="*/ 15 w 15"/>
                  <a:gd name="T11" fmla="*/ 0 h 7"/>
                </a:gdLst>
                <a:ahLst/>
                <a:cxnLst>
                  <a:cxn ang="0">
                    <a:pos x="T0" y="T1"/>
                  </a:cxn>
                  <a:cxn ang="0">
                    <a:pos x="T2" y="T3"/>
                  </a:cxn>
                  <a:cxn ang="0">
                    <a:pos x="T4" y="T5"/>
                  </a:cxn>
                  <a:cxn ang="0">
                    <a:pos x="T6" y="T7"/>
                  </a:cxn>
                  <a:cxn ang="0">
                    <a:pos x="T8" y="T9"/>
                  </a:cxn>
                  <a:cxn ang="0">
                    <a:pos x="T10" y="T11"/>
                  </a:cxn>
                </a:cxnLst>
                <a:rect l="0" t="0" r="r" b="b"/>
                <a:pathLst>
                  <a:path w="15" h="7">
                    <a:moveTo>
                      <a:pt x="15" y="0"/>
                    </a:moveTo>
                    <a:lnTo>
                      <a:pt x="1" y="0"/>
                    </a:lnTo>
                    <a:lnTo>
                      <a:pt x="0" y="3"/>
                    </a:lnTo>
                    <a:lnTo>
                      <a:pt x="0" y="7"/>
                    </a:lnTo>
                    <a:lnTo>
                      <a:pt x="15" y="7"/>
                    </a:lnTo>
                    <a:lnTo>
                      <a:pt x="15" y="0"/>
                    </a:lnTo>
                    <a:close/>
                  </a:path>
                </a:pathLst>
              </a:custGeom>
              <a:solidFill>
                <a:srgbClr val="CEC4A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6" name="îṡ1ídé"/>
              <p:cNvSpPr/>
              <p:nvPr/>
            </p:nvSpPr>
            <p:spPr bwMode="auto">
              <a:xfrm>
                <a:off x="3925" y="2974"/>
                <a:ext cx="15" cy="7"/>
              </a:xfrm>
              <a:custGeom>
                <a:avLst/>
                <a:gdLst>
                  <a:gd name="T0" fmla="*/ 15 w 15"/>
                  <a:gd name="T1" fmla="*/ 0 h 7"/>
                  <a:gd name="T2" fmla="*/ 1 w 15"/>
                  <a:gd name="T3" fmla="*/ 0 h 7"/>
                  <a:gd name="T4" fmla="*/ 0 w 15"/>
                  <a:gd name="T5" fmla="*/ 3 h 7"/>
                  <a:gd name="T6" fmla="*/ 0 w 15"/>
                  <a:gd name="T7" fmla="*/ 7 h 7"/>
                  <a:gd name="T8" fmla="*/ 15 w 15"/>
                  <a:gd name="T9" fmla="*/ 7 h 7"/>
                  <a:gd name="T10" fmla="*/ 15 w 15"/>
                  <a:gd name="T11" fmla="*/ 0 h 7"/>
                </a:gdLst>
                <a:ahLst/>
                <a:cxnLst>
                  <a:cxn ang="0">
                    <a:pos x="T0" y="T1"/>
                  </a:cxn>
                  <a:cxn ang="0">
                    <a:pos x="T2" y="T3"/>
                  </a:cxn>
                  <a:cxn ang="0">
                    <a:pos x="T4" y="T5"/>
                  </a:cxn>
                  <a:cxn ang="0">
                    <a:pos x="T6" y="T7"/>
                  </a:cxn>
                  <a:cxn ang="0">
                    <a:pos x="T8" y="T9"/>
                  </a:cxn>
                  <a:cxn ang="0">
                    <a:pos x="T10" y="T11"/>
                  </a:cxn>
                </a:cxnLst>
                <a:rect l="0" t="0" r="r" b="b"/>
                <a:pathLst>
                  <a:path w="15" h="7">
                    <a:moveTo>
                      <a:pt x="15" y="0"/>
                    </a:moveTo>
                    <a:lnTo>
                      <a:pt x="1" y="0"/>
                    </a:lnTo>
                    <a:lnTo>
                      <a:pt x="0" y="3"/>
                    </a:lnTo>
                    <a:lnTo>
                      <a:pt x="0" y="7"/>
                    </a:lnTo>
                    <a:lnTo>
                      <a:pt x="15" y="7"/>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7" name="íṧļîdè"/>
              <p:cNvSpPr/>
              <p:nvPr/>
            </p:nvSpPr>
            <p:spPr bwMode="auto">
              <a:xfrm>
                <a:off x="3918" y="2971"/>
                <a:ext cx="116" cy="12"/>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28" name="iṥḷíḋe"/>
              <p:cNvSpPr/>
              <p:nvPr/>
            </p:nvSpPr>
            <p:spPr bwMode="auto">
              <a:xfrm>
                <a:off x="4023" y="2971"/>
                <a:ext cx="11"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29" name="íŝḻiḍè"/>
              <p:cNvSpPr/>
              <p:nvPr/>
            </p:nvSpPr>
            <p:spPr bwMode="auto">
              <a:xfrm>
                <a:off x="3925" y="2849"/>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0" name="íṧ1îḑê"/>
              <p:cNvSpPr/>
              <p:nvPr/>
            </p:nvSpPr>
            <p:spPr bwMode="auto">
              <a:xfrm>
                <a:off x="3925" y="2849"/>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1" name="î$lïḍè"/>
              <p:cNvSpPr/>
              <p:nvPr/>
            </p:nvSpPr>
            <p:spPr bwMode="auto">
              <a:xfrm>
                <a:off x="3926" y="2849"/>
                <a:ext cx="14" cy="12"/>
              </a:xfrm>
              <a:custGeom>
                <a:avLst/>
                <a:gdLst>
                  <a:gd name="T0" fmla="*/ 14 w 14"/>
                  <a:gd name="T1" fmla="*/ 0 h 12"/>
                  <a:gd name="T2" fmla="*/ 0 w 14"/>
                  <a:gd name="T3" fmla="*/ 0 h 12"/>
                  <a:gd name="T4" fmla="*/ 14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lnTo>
                      <a:pt x="0" y="0"/>
                    </a:lnTo>
                    <a:lnTo>
                      <a:pt x="14" y="12"/>
                    </a:lnTo>
                    <a:lnTo>
                      <a:pt x="14" y="0"/>
                    </a:lnTo>
                    <a:close/>
                  </a:path>
                </a:pathLst>
              </a:custGeom>
              <a:solidFill>
                <a:srgbClr val="D5B99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2" name="íŝľidê"/>
              <p:cNvSpPr/>
              <p:nvPr/>
            </p:nvSpPr>
            <p:spPr bwMode="auto">
              <a:xfrm>
                <a:off x="3926" y="2849"/>
                <a:ext cx="14" cy="12"/>
              </a:xfrm>
              <a:custGeom>
                <a:avLst/>
                <a:gdLst>
                  <a:gd name="T0" fmla="*/ 14 w 14"/>
                  <a:gd name="T1" fmla="*/ 0 h 12"/>
                  <a:gd name="T2" fmla="*/ 0 w 14"/>
                  <a:gd name="T3" fmla="*/ 0 h 12"/>
                  <a:gd name="T4" fmla="*/ 14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lnTo>
                      <a:pt x="0" y="0"/>
                    </a:lnTo>
                    <a:lnTo>
                      <a:pt x="14" y="1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3" name="íṧḻídè"/>
              <p:cNvSpPr/>
              <p:nvPr/>
            </p:nvSpPr>
            <p:spPr bwMode="auto">
              <a:xfrm>
                <a:off x="3925" y="3084"/>
                <a:ext cx="109" cy="133"/>
              </a:xfrm>
              <a:prstGeom prst="rect">
                <a:avLst/>
              </a:prstGeom>
              <a:solidFill>
                <a:srgbClr val="76727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34" name="îşḻîḑè"/>
              <p:cNvSpPr/>
              <p:nvPr/>
            </p:nvSpPr>
            <p:spPr bwMode="auto">
              <a:xfrm>
                <a:off x="3925" y="3084"/>
                <a:ext cx="10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35" name="îṩḻïďe"/>
              <p:cNvSpPr/>
              <p:nvPr/>
            </p:nvSpPr>
            <p:spPr bwMode="auto">
              <a:xfrm>
                <a:off x="3925" y="3084"/>
                <a:ext cx="15" cy="133"/>
              </a:xfrm>
              <a:prstGeom prst="rect">
                <a:avLst/>
              </a:prstGeom>
              <a:solidFill>
                <a:srgbClr val="E8DBB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36" name="îṧ1îďê"/>
              <p:cNvSpPr/>
              <p:nvPr/>
            </p:nvSpPr>
            <p:spPr bwMode="auto">
              <a:xfrm>
                <a:off x="3925" y="3084"/>
                <a:ext cx="15"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37" name="iślíďé"/>
              <p:cNvSpPr/>
              <p:nvPr/>
            </p:nvSpPr>
            <p:spPr bwMode="auto">
              <a:xfrm>
                <a:off x="3918" y="3212"/>
                <a:ext cx="113" cy="15"/>
              </a:xfrm>
              <a:custGeom>
                <a:avLst/>
                <a:gdLst>
                  <a:gd name="T0" fmla="*/ 7 w 113"/>
                  <a:gd name="T1" fmla="*/ 0 h 15"/>
                  <a:gd name="T2" fmla="*/ 0 w 113"/>
                  <a:gd name="T3" fmla="*/ 15 h 15"/>
                  <a:gd name="T4" fmla="*/ 111 w 113"/>
                  <a:gd name="T5" fmla="*/ 15 h 15"/>
                  <a:gd name="T6" fmla="*/ 113 w 113"/>
                  <a:gd name="T7" fmla="*/ 5 h 15"/>
                  <a:gd name="T8" fmla="*/ 7 w 113"/>
                  <a:gd name="T9" fmla="*/ 5 h 15"/>
                  <a:gd name="T10" fmla="*/ 7 w 113"/>
                  <a:gd name="T11" fmla="*/ 0 h 15"/>
                </a:gdLst>
                <a:ahLst/>
                <a:cxnLst>
                  <a:cxn ang="0">
                    <a:pos x="T0" y="T1"/>
                  </a:cxn>
                  <a:cxn ang="0">
                    <a:pos x="T2" y="T3"/>
                  </a:cxn>
                  <a:cxn ang="0">
                    <a:pos x="T4" y="T5"/>
                  </a:cxn>
                  <a:cxn ang="0">
                    <a:pos x="T6" y="T7"/>
                  </a:cxn>
                  <a:cxn ang="0">
                    <a:pos x="T8" y="T9"/>
                  </a:cxn>
                  <a:cxn ang="0">
                    <a:pos x="T10" y="T11"/>
                  </a:cxn>
                </a:cxnLst>
                <a:rect l="0" t="0" r="r" b="b"/>
                <a:pathLst>
                  <a:path w="113" h="15">
                    <a:moveTo>
                      <a:pt x="7" y="0"/>
                    </a:moveTo>
                    <a:lnTo>
                      <a:pt x="0" y="15"/>
                    </a:lnTo>
                    <a:lnTo>
                      <a:pt x="111" y="15"/>
                    </a:lnTo>
                    <a:lnTo>
                      <a:pt x="113" y="5"/>
                    </a:lnTo>
                    <a:lnTo>
                      <a:pt x="7" y="5"/>
                    </a:lnTo>
                    <a:lnTo>
                      <a:pt x="7" y="0"/>
                    </a:lnTo>
                    <a:close/>
                  </a:path>
                </a:pathLst>
              </a:custGeom>
              <a:solidFill>
                <a:srgbClr val="C4AA8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8" name="ïsļiḓé"/>
              <p:cNvSpPr/>
              <p:nvPr/>
            </p:nvSpPr>
            <p:spPr bwMode="auto">
              <a:xfrm>
                <a:off x="3918" y="3212"/>
                <a:ext cx="113" cy="15"/>
              </a:xfrm>
              <a:custGeom>
                <a:avLst/>
                <a:gdLst>
                  <a:gd name="T0" fmla="*/ 7 w 113"/>
                  <a:gd name="T1" fmla="*/ 0 h 15"/>
                  <a:gd name="T2" fmla="*/ 0 w 113"/>
                  <a:gd name="T3" fmla="*/ 15 h 15"/>
                  <a:gd name="T4" fmla="*/ 111 w 113"/>
                  <a:gd name="T5" fmla="*/ 15 h 15"/>
                  <a:gd name="T6" fmla="*/ 113 w 113"/>
                  <a:gd name="T7" fmla="*/ 5 h 15"/>
                  <a:gd name="T8" fmla="*/ 7 w 113"/>
                  <a:gd name="T9" fmla="*/ 5 h 15"/>
                  <a:gd name="T10" fmla="*/ 7 w 113"/>
                  <a:gd name="T11" fmla="*/ 0 h 15"/>
                </a:gdLst>
                <a:ahLst/>
                <a:cxnLst>
                  <a:cxn ang="0">
                    <a:pos x="T0" y="T1"/>
                  </a:cxn>
                  <a:cxn ang="0">
                    <a:pos x="T2" y="T3"/>
                  </a:cxn>
                  <a:cxn ang="0">
                    <a:pos x="T4" y="T5"/>
                  </a:cxn>
                  <a:cxn ang="0">
                    <a:pos x="T6" y="T7"/>
                  </a:cxn>
                  <a:cxn ang="0">
                    <a:pos x="T8" y="T9"/>
                  </a:cxn>
                  <a:cxn ang="0">
                    <a:pos x="T10" y="T11"/>
                  </a:cxn>
                </a:cxnLst>
                <a:rect l="0" t="0" r="r" b="b"/>
                <a:pathLst>
                  <a:path w="113" h="15">
                    <a:moveTo>
                      <a:pt x="7" y="0"/>
                    </a:moveTo>
                    <a:lnTo>
                      <a:pt x="0" y="15"/>
                    </a:lnTo>
                    <a:lnTo>
                      <a:pt x="111" y="15"/>
                    </a:lnTo>
                    <a:lnTo>
                      <a:pt x="113" y="5"/>
                    </a:lnTo>
                    <a:lnTo>
                      <a:pt x="7" y="5"/>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9" name="ísḷîdé"/>
              <p:cNvSpPr/>
              <p:nvPr/>
            </p:nvSpPr>
            <p:spPr bwMode="auto">
              <a:xfrm>
                <a:off x="3925" y="3208"/>
                <a:ext cx="109" cy="9"/>
              </a:xfrm>
              <a:custGeom>
                <a:avLst/>
                <a:gdLst>
                  <a:gd name="T0" fmla="*/ 109 w 109"/>
                  <a:gd name="T1" fmla="*/ 0 h 9"/>
                  <a:gd name="T2" fmla="*/ 15 w 109"/>
                  <a:gd name="T3" fmla="*/ 2 h 9"/>
                  <a:gd name="T4" fmla="*/ 15 w 109"/>
                  <a:gd name="T5" fmla="*/ 9 h 9"/>
                  <a:gd name="T6" fmla="*/ 0 w 109"/>
                  <a:gd name="T7" fmla="*/ 9 h 9"/>
                  <a:gd name="T8" fmla="*/ 0 w 109"/>
                  <a:gd name="T9" fmla="*/ 4 h 9"/>
                  <a:gd name="T10" fmla="*/ 0 w 109"/>
                  <a:gd name="T11" fmla="*/ 9 h 9"/>
                  <a:gd name="T12" fmla="*/ 106 w 109"/>
                  <a:gd name="T13" fmla="*/ 9 h 9"/>
                  <a:gd name="T14" fmla="*/ 109 w 10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9">
                    <a:moveTo>
                      <a:pt x="109" y="0"/>
                    </a:moveTo>
                    <a:lnTo>
                      <a:pt x="15" y="2"/>
                    </a:lnTo>
                    <a:lnTo>
                      <a:pt x="15" y="9"/>
                    </a:lnTo>
                    <a:lnTo>
                      <a:pt x="0" y="9"/>
                    </a:lnTo>
                    <a:lnTo>
                      <a:pt x="0" y="4"/>
                    </a:lnTo>
                    <a:lnTo>
                      <a:pt x="0" y="9"/>
                    </a:lnTo>
                    <a:lnTo>
                      <a:pt x="106" y="9"/>
                    </a:lnTo>
                    <a:lnTo>
                      <a:pt x="109" y="0"/>
                    </a:lnTo>
                    <a:close/>
                  </a:path>
                </a:pathLst>
              </a:custGeom>
              <a:solidFill>
                <a:srgbClr val="696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0" name="ïSļïḋê"/>
              <p:cNvSpPr/>
              <p:nvPr/>
            </p:nvSpPr>
            <p:spPr bwMode="auto">
              <a:xfrm>
                <a:off x="3925" y="3208"/>
                <a:ext cx="109" cy="9"/>
              </a:xfrm>
              <a:custGeom>
                <a:avLst/>
                <a:gdLst>
                  <a:gd name="T0" fmla="*/ 109 w 109"/>
                  <a:gd name="T1" fmla="*/ 0 h 9"/>
                  <a:gd name="T2" fmla="*/ 15 w 109"/>
                  <a:gd name="T3" fmla="*/ 2 h 9"/>
                  <a:gd name="T4" fmla="*/ 15 w 109"/>
                  <a:gd name="T5" fmla="*/ 9 h 9"/>
                  <a:gd name="T6" fmla="*/ 0 w 109"/>
                  <a:gd name="T7" fmla="*/ 9 h 9"/>
                  <a:gd name="T8" fmla="*/ 0 w 109"/>
                  <a:gd name="T9" fmla="*/ 4 h 9"/>
                  <a:gd name="T10" fmla="*/ 0 w 109"/>
                  <a:gd name="T11" fmla="*/ 9 h 9"/>
                  <a:gd name="T12" fmla="*/ 106 w 109"/>
                  <a:gd name="T13" fmla="*/ 9 h 9"/>
                  <a:gd name="T14" fmla="*/ 109 w 10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9">
                    <a:moveTo>
                      <a:pt x="109" y="0"/>
                    </a:moveTo>
                    <a:lnTo>
                      <a:pt x="15" y="2"/>
                    </a:lnTo>
                    <a:lnTo>
                      <a:pt x="15" y="9"/>
                    </a:lnTo>
                    <a:lnTo>
                      <a:pt x="0" y="9"/>
                    </a:lnTo>
                    <a:lnTo>
                      <a:pt x="0" y="4"/>
                    </a:lnTo>
                    <a:lnTo>
                      <a:pt x="0" y="9"/>
                    </a:lnTo>
                    <a:lnTo>
                      <a:pt x="106" y="9"/>
                    </a:lnTo>
                    <a:lnTo>
                      <a:pt x="1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1" name="îŝḷiḑè"/>
              <p:cNvSpPr/>
              <p:nvPr/>
            </p:nvSpPr>
            <p:spPr bwMode="auto">
              <a:xfrm>
                <a:off x="3925" y="3210"/>
                <a:ext cx="15" cy="7"/>
              </a:xfrm>
              <a:custGeom>
                <a:avLst/>
                <a:gdLst>
                  <a:gd name="T0" fmla="*/ 15 w 15"/>
                  <a:gd name="T1" fmla="*/ 0 h 7"/>
                  <a:gd name="T2" fmla="*/ 1 w 15"/>
                  <a:gd name="T3" fmla="*/ 0 h 7"/>
                  <a:gd name="T4" fmla="*/ 0 w 15"/>
                  <a:gd name="T5" fmla="*/ 2 h 7"/>
                  <a:gd name="T6" fmla="*/ 0 w 15"/>
                  <a:gd name="T7" fmla="*/ 7 h 7"/>
                  <a:gd name="T8" fmla="*/ 15 w 15"/>
                  <a:gd name="T9" fmla="*/ 7 h 7"/>
                  <a:gd name="T10" fmla="*/ 15 w 15"/>
                  <a:gd name="T11" fmla="*/ 0 h 7"/>
                </a:gdLst>
                <a:ahLst/>
                <a:cxnLst>
                  <a:cxn ang="0">
                    <a:pos x="T0" y="T1"/>
                  </a:cxn>
                  <a:cxn ang="0">
                    <a:pos x="T2" y="T3"/>
                  </a:cxn>
                  <a:cxn ang="0">
                    <a:pos x="T4" y="T5"/>
                  </a:cxn>
                  <a:cxn ang="0">
                    <a:pos x="T6" y="T7"/>
                  </a:cxn>
                  <a:cxn ang="0">
                    <a:pos x="T8" y="T9"/>
                  </a:cxn>
                  <a:cxn ang="0">
                    <a:pos x="T10" y="T11"/>
                  </a:cxn>
                </a:cxnLst>
                <a:rect l="0" t="0" r="r" b="b"/>
                <a:pathLst>
                  <a:path w="15" h="7">
                    <a:moveTo>
                      <a:pt x="15" y="0"/>
                    </a:moveTo>
                    <a:lnTo>
                      <a:pt x="1" y="0"/>
                    </a:lnTo>
                    <a:lnTo>
                      <a:pt x="0" y="2"/>
                    </a:lnTo>
                    <a:lnTo>
                      <a:pt x="0" y="7"/>
                    </a:lnTo>
                    <a:lnTo>
                      <a:pt x="15" y="7"/>
                    </a:lnTo>
                    <a:lnTo>
                      <a:pt x="15" y="0"/>
                    </a:lnTo>
                    <a:close/>
                  </a:path>
                </a:pathLst>
              </a:custGeom>
              <a:solidFill>
                <a:srgbClr val="CEC4A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2" name="îṧḻïḋê"/>
              <p:cNvSpPr/>
              <p:nvPr/>
            </p:nvSpPr>
            <p:spPr bwMode="auto">
              <a:xfrm>
                <a:off x="3925" y="3210"/>
                <a:ext cx="15" cy="7"/>
              </a:xfrm>
              <a:custGeom>
                <a:avLst/>
                <a:gdLst>
                  <a:gd name="T0" fmla="*/ 15 w 15"/>
                  <a:gd name="T1" fmla="*/ 0 h 7"/>
                  <a:gd name="T2" fmla="*/ 1 w 15"/>
                  <a:gd name="T3" fmla="*/ 0 h 7"/>
                  <a:gd name="T4" fmla="*/ 0 w 15"/>
                  <a:gd name="T5" fmla="*/ 2 h 7"/>
                  <a:gd name="T6" fmla="*/ 0 w 15"/>
                  <a:gd name="T7" fmla="*/ 7 h 7"/>
                  <a:gd name="T8" fmla="*/ 15 w 15"/>
                  <a:gd name="T9" fmla="*/ 7 h 7"/>
                  <a:gd name="T10" fmla="*/ 15 w 15"/>
                  <a:gd name="T11" fmla="*/ 0 h 7"/>
                </a:gdLst>
                <a:ahLst/>
                <a:cxnLst>
                  <a:cxn ang="0">
                    <a:pos x="T0" y="T1"/>
                  </a:cxn>
                  <a:cxn ang="0">
                    <a:pos x="T2" y="T3"/>
                  </a:cxn>
                  <a:cxn ang="0">
                    <a:pos x="T4" y="T5"/>
                  </a:cxn>
                  <a:cxn ang="0">
                    <a:pos x="T6" y="T7"/>
                  </a:cxn>
                  <a:cxn ang="0">
                    <a:pos x="T8" y="T9"/>
                  </a:cxn>
                  <a:cxn ang="0">
                    <a:pos x="T10" y="T11"/>
                  </a:cxn>
                </a:cxnLst>
                <a:rect l="0" t="0" r="r" b="b"/>
                <a:pathLst>
                  <a:path w="15" h="7">
                    <a:moveTo>
                      <a:pt x="15" y="0"/>
                    </a:moveTo>
                    <a:lnTo>
                      <a:pt x="1" y="0"/>
                    </a:lnTo>
                    <a:lnTo>
                      <a:pt x="0" y="2"/>
                    </a:lnTo>
                    <a:lnTo>
                      <a:pt x="0" y="7"/>
                    </a:lnTo>
                    <a:lnTo>
                      <a:pt x="15" y="7"/>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3" name="i$1íḓé"/>
              <p:cNvSpPr/>
              <p:nvPr/>
            </p:nvSpPr>
            <p:spPr bwMode="auto">
              <a:xfrm>
                <a:off x="3918" y="3207"/>
                <a:ext cx="116" cy="12"/>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44" name="ïṣḷiḍê"/>
              <p:cNvSpPr/>
              <p:nvPr/>
            </p:nvSpPr>
            <p:spPr bwMode="auto">
              <a:xfrm>
                <a:off x="4023" y="3207"/>
                <a:ext cx="11"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45" name="îşļíḑê"/>
              <p:cNvSpPr/>
              <p:nvPr/>
            </p:nvSpPr>
            <p:spPr bwMode="auto">
              <a:xfrm>
                <a:off x="3925" y="308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6" name="ís1íḓe"/>
              <p:cNvSpPr/>
              <p:nvPr/>
            </p:nvSpPr>
            <p:spPr bwMode="auto">
              <a:xfrm>
                <a:off x="3925" y="308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grpSp>
        <p:grpSp>
          <p:nvGrpSpPr>
            <p:cNvPr id="11" name="îś1îḓe"/>
            <p:cNvGrpSpPr/>
            <p:nvPr/>
          </p:nvGrpSpPr>
          <p:grpSpPr bwMode="auto">
            <a:xfrm>
              <a:off x="5634476" y="4594080"/>
              <a:ext cx="2093448" cy="1280502"/>
              <a:chOff x="3562" y="2849"/>
              <a:chExt cx="1388" cy="849"/>
            </a:xfrm>
          </p:grpSpPr>
          <p:sp>
            <p:nvSpPr>
              <p:cNvPr id="447" name="ïṧļíḋê"/>
              <p:cNvSpPr/>
              <p:nvPr/>
            </p:nvSpPr>
            <p:spPr bwMode="auto">
              <a:xfrm>
                <a:off x="3925" y="3084"/>
                <a:ext cx="1" cy="1"/>
              </a:xfrm>
              <a:prstGeom prst="rect">
                <a:avLst/>
              </a:prstGeom>
              <a:solidFill>
                <a:srgbClr val="6C61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48" name="ïṡḻïḑê"/>
              <p:cNvSpPr/>
              <p:nvPr/>
            </p:nvSpPr>
            <p:spPr bwMode="auto">
              <a:xfrm>
                <a:off x="3925" y="3084"/>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9" name="îṥľïḋé"/>
              <p:cNvSpPr/>
              <p:nvPr/>
            </p:nvSpPr>
            <p:spPr bwMode="auto">
              <a:xfrm>
                <a:off x="3926" y="3084"/>
                <a:ext cx="14" cy="13"/>
              </a:xfrm>
              <a:custGeom>
                <a:avLst/>
                <a:gdLst>
                  <a:gd name="T0" fmla="*/ 0 w 14"/>
                  <a:gd name="T1" fmla="*/ 0 h 13"/>
                  <a:gd name="T2" fmla="*/ 14 w 14"/>
                  <a:gd name="T3" fmla="*/ 13 h 13"/>
                  <a:gd name="T4" fmla="*/ 14 w 14"/>
                  <a:gd name="T5" fmla="*/ 0 h 13"/>
                  <a:gd name="T6" fmla="*/ 0 w 14"/>
                  <a:gd name="T7" fmla="*/ 0 h 13"/>
                </a:gdLst>
                <a:ahLst/>
                <a:cxnLst>
                  <a:cxn ang="0">
                    <a:pos x="T0" y="T1"/>
                  </a:cxn>
                  <a:cxn ang="0">
                    <a:pos x="T2" y="T3"/>
                  </a:cxn>
                  <a:cxn ang="0">
                    <a:pos x="T4" y="T5"/>
                  </a:cxn>
                  <a:cxn ang="0">
                    <a:pos x="T6" y="T7"/>
                  </a:cxn>
                </a:cxnLst>
                <a:rect l="0" t="0" r="r" b="b"/>
                <a:pathLst>
                  <a:path w="14" h="13">
                    <a:moveTo>
                      <a:pt x="0" y="0"/>
                    </a:moveTo>
                    <a:lnTo>
                      <a:pt x="14" y="13"/>
                    </a:lnTo>
                    <a:lnTo>
                      <a:pt x="14" y="0"/>
                    </a:lnTo>
                    <a:lnTo>
                      <a:pt x="0" y="0"/>
                    </a:lnTo>
                    <a:close/>
                  </a:path>
                </a:pathLst>
              </a:custGeom>
              <a:solidFill>
                <a:srgbClr val="D5B99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0" name="iṡlïḑé"/>
              <p:cNvSpPr/>
              <p:nvPr/>
            </p:nvSpPr>
            <p:spPr bwMode="auto">
              <a:xfrm>
                <a:off x="3926" y="3084"/>
                <a:ext cx="14" cy="13"/>
              </a:xfrm>
              <a:custGeom>
                <a:avLst/>
                <a:gdLst>
                  <a:gd name="T0" fmla="*/ 0 w 14"/>
                  <a:gd name="T1" fmla="*/ 0 h 13"/>
                  <a:gd name="T2" fmla="*/ 14 w 14"/>
                  <a:gd name="T3" fmla="*/ 13 h 13"/>
                  <a:gd name="T4" fmla="*/ 14 w 14"/>
                  <a:gd name="T5" fmla="*/ 0 h 13"/>
                  <a:gd name="T6" fmla="*/ 0 w 14"/>
                  <a:gd name="T7" fmla="*/ 0 h 13"/>
                </a:gdLst>
                <a:ahLst/>
                <a:cxnLst>
                  <a:cxn ang="0">
                    <a:pos x="T0" y="T1"/>
                  </a:cxn>
                  <a:cxn ang="0">
                    <a:pos x="T2" y="T3"/>
                  </a:cxn>
                  <a:cxn ang="0">
                    <a:pos x="T4" y="T5"/>
                  </a:cxn>
                  <a:cxn ang="0">
                    <a:pos x="T6" y="T7"/>
                  </a:cxn>
                </a:cxnLst>
                <a:rect l="0" t="0" r="r" b="b"/>
                <a:pathLst>
                  <a:path w="14" h="13">
                    <a:moveTo>
                      <a:pt x="0" y="0"/>
                    </a:moveTo>
                    <a:lnTo>
                      <a:pt x="14" y="13"/>
                    </a:lnTo>
                    <a:lnTo>
                      <a:pt x="1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1" name="îś1ïḍe"/>
              <p:cNvSpPr/>
              <p:nvPr/>
            </p:nvSpPr>
            <p:spPr bwMode="auto">
              <a:xfrm>
                <a:off x="3925" y="3320"/>
                <a:ext cx="109" cy="132"/>
              </a:xfrm>
              <a:prstGeom prst="rect">
                <a:avLst/>
              </a:prstGeom>
              <a:solidFill>
                <a:srgbClr val="76727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52" name="ïŝļïḓê"/>
              <p:cNvSpPr/>
              <p:nvPr/>
            </p:nvSpPr>
            <p:spPr bwMode="auto">
              <a:xfrm>
                <a:off x="3925" y="3320"/>
                <a:ext cx="10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53" name="ïṥlîḍe"/>
              <p:cNvSpPr/>
              <p:nvPr/>
            </p:nvSpPr>
            <p:spPr bwMode="auto">
              <a:xfrm>
                <a:off x="3925" y="3320"/>
                <a:ext cx="15" cy="132"/>
              </a:xfrm>
              <a:prstGeom prst="rect">
                <a:avLst/>
              </a:prstGeom>
              <a:solidFill>
                <a:srgbClr val="E8DBB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54" name="ïŝlîḓe"/>
              <p:cNvSpPr/>
              <p:nvPr/>
            </p:nvSpPr>
            <p:spPr bwMode="auto">
              <a:xfrm>
                <a:off x="3925" y="3320"/>
                <a:ext cx="1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55" name="îṥḻíḋè"/>
              <p:cNvSpPr/>
              <p:nvPr/>
            </p:nvSpPr>
            <p:spPr bwMode="auto">
              <a:xfrm>
                <a:off x="3918" y="3448"/>
                <a:ext cx="113" cy="14"/>
              </a:xfrm>
              <a:custGeom>
                <a:avLst/>
                <a:gdLst>
                  <a:gd name="T0" fmla="*/ 7 w 113"/>
                  <a:gd name="T1" fmla="*/ 0 h 14"/>
                  <a:gd name="T2" fmla="*/ 0 w 113"/>
                  <a:gd name="T3" fmla="*/ 14 h 14"/>
                  <a:gd name="T4" fmla="*/ 111 w 113"/>
                  <a:gd name="T5" fmla="*/ 14 h 14"/>
                  <a:gd name="T6" fmla="*/ 113 w 113"/>
                  <a:gd name="T7" fmla="*/ 4 h 14"/>
                  <a:gd name="T8" fmla="*/ 7 w 113"/>
                  <a:gd name="T9" fmla="*/ 4 h 14"/>
                  <a:gd name="T10" fmla="*/ 7 w 113"/>
                  <a:gd name="T11" fmla="*/ 0 h 14"/>
                </a:gdLst>
                <a:ahLst/>
                <a:cxnLst>
                  <a:cxn ang="0">
                    <a:pos x="T0" y="T1"/>
                  </a:cxn>
                  <a:cxn ang="0">
                    <a:pos x="T2" y="T3"/>
                  </a:cxn>
                  <a:cxn ang="0">
                    <a:pos x="T4" y="T5"/>
                  </a:cxn>
                  <a:cxn ang="0">
                    <a:pos x="T6" y="T7"/>
                  </a:cxn>
                  <a:cxn ang="0">
                    <a:pos x="T8" y="T9"/>
                  </a:cxn>
                  <a:cxn ang="0">
                    <a:pos x="T10" y="T11"/>
                  </a:cxn>
                </a:cxnLst>
                <a:rect l="0" t="0" r="r" b="b"/>
                <a:pathLst>
                  <a:path w="113" h="14">
                    <a:moveTo>
                      <a:pt x="7" y="0"/>
                    </a:moveTo>
                    <a:lnTo>
                      <a:pt x="0" y="14"/>
                    </a:lnTo>
                    <a:lnTo>
                      <a:pt x="111" y="14"/>
                    </a:lnTo>
                    <a:lnTo>
                      <a:pt x="113" y="4"/>
                    </a:lnTo>
                    <a:lnTo>
                      <a:pt x="7" y="4"/>
                    </a:lnTo>
                    <a:lnTo>
                      <a:pt x="7" y="0"/>
                    </a:lnTo>
                    <a:close/>
                  </a:path>
                </a:pathLst>
              </a:custGeom>
              <a:solidFill>
                <a:srgbClr val="C4AA8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6" name="ïšlïḑe"/>
              <p:cNvSpPr/>
              <p:nvPr/>
            </p:nvSpPr>
            <p:spPr bwMode="auto">
              <a:xfrm>
                <a:off x="3918" y="3448"/>
                <a:ext cx="113" cy="14"/>
              </a:xfrm>
              <a:custGeom>
                <a:avLst/>
                <a:gdLst>
                  <a:gd name="T0" fmla="*/ 7 w 113"/>
                  <a:gd name="T1" fmla="*/ 0 h 14"/>
                  <a:gd name="T2" fmla="*/ 0 w 113"/>
                  <a:gd name="T3" fmla="*/ 14 h 14"/>
                  <a:gd name="T4" fmla="*/ 111 w 113"/>
                  <a:gd name="T5" fmla="*/ 14 h 14"/>
                  <a:gd name="T6" fmla="*/ 113 w 113"/>
                  <a:gd name="T7" fmla="*/ 4 h 14"/>
                  <a:gd name="T8" fmla="*/ 7 w 113"/>
                  <a:gd name="T9" fmla="*/ 4 h 14"/>
                  <a:gd name="T10" fmla="*/ 7 w 113"/>
                  <a:gd name="T11" fmla="*/ 0 h 14"/>
                </a:gdLst>
                <a:ahLst/>
                <a:cxnLst>
                  <a:cxn ang="0">
                    <a:pos x="T0" y="T1"/>
                  </a:cxn>
                  <a:cxn ang="0">
                    <a:pos x="T2" y="T3"/>
                  </a:cxn>
                  <a:cxn ang="0">
                    <a:pos x="T4" y="T5"/>
                  </a:cxn>
                  <a:cxn ang="0">
                    <a:pos x="T6" y="T7"/>
                  </a:cxn>
                  <a:cxn ang="0">
                    <a:pos x="T8" y="T9"/>
                  </a:cxn>
                  <a:cxn ang="0">
                    <a:pos x="T10" y="T11"/>
                  </a:cxn>
                </a:cxnLst>
                <a:rect l="0" t="0" r="r" b="b"/>
                <a:pathLst>
                  <a:path w="113" h="14">
                    <a:moveTo>
                      <a:pt x="7" y="0"/>
                    </a:moveTo>
                    <a:lnTo>
                      <a:pt x="0" y="14"/>
                    </a:lnTo>
                    <a:lnTo>
                      <a:pt x="111" y="14"/>
                    </a:lnTo>
                    <a:lnTo>
                      <a:pt x="113" y="4"/>
                    </a:lnTo>
                    <a:lnTo>
                      <a:pt x="7" y="4"/>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7" name="ïšḻîďê"/>
              <p:cNvSpPr/>
              <p:nvPr/>
            </p:nvSpPr>
            <p:spPr bwMode="auto">
              <a:xfrm>
                <a:off x="3925" y="3443"/>
                <a:ext cx="109" cy="9"/>
              </a:xfrm>
              <a:custGeom>
                <a:avLst/>
                <a:gdLst>
                  <a:gd name="T0" fmla="*/ 109 w 109"/>
                  <a:gd name="T1" fmla="*/ 0 h 9"/>
                  <a:gd name="T2" fmla="*/ 15 w 109"/>
                  <a:gd name="T3" fmla="*/ 1 h 9"/>
                  <a:gd name="T4" fmla="*/ 15 w 109"/>
                  <a:gd name="T5" fmla="*/ 9 h 9"/>
                  <a:gd name="T6" fmla="*/ 0 w 109"/>
                  <a:gd name="T7" fmla="*/ 9 h 9"/>
                  <a:gd name="T8" fmla="*/ 0 w 109"/>
                  <a:gd name="T9" fmla="*/ 5 h 9"/>
                  <a:gd name="T10" fmla="*/ 0 w 109"/>
                  <a:gd name="T11" fmla="*/ 9 h 9"/>
                  <a:gd name="T12" fmla="*/ 106 w 109"/>
                  <a:gd name="T13" fmla="*/ 9 h 9"/>
                  <a:gd name="T14" fmla="*/ 109 w 10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9">
                    <a:moveTo>
                      <a:pt x="109" y="0"/>
                    </a:moveTo>
                    <a:lnTo>
                      <a:pt x="15" y="1"/>
                    </a:lnTo>
                    <a:lnTo>
                      <a:pt x="15" y="9"/>
                    </a:lnTo>
                    <a:lnTo>
                      <a:pt x="0" y="9"/>
                    </a:lnTo>
                    <a:lnTo>
                      <a:pt x="0" y="5"/>
                    </a:lnTo>
                    <a:lnTo>
                      <a:pt x="0" y="9"/>
                    </a:lnTo>
                    <a:lnTo>
                      <a:pt x="106" y="9"/>
                    </a:lnTo>
                    <a:lnTo>
                      <a:pt x="109" y="0"/>
                    </a:lnTo>
                    <a:close/>
                  </a:path>
                </a:pathLst>
              </a:custGeom>
              <a:solidFill>
                <a:srgbClr val="696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8" name="íŝḻíďé"/>
              <p:cNvSpPr/>
              <p:nvPr/>
            </p:nvSpPr>
            <p:spPr bwMode="auto">
              <a:xfrm>
                <a:off x="3925" y="3443"/>
                <a:ext cx="109" cy="9"/>
              </a:xfrm>
              <a:custGeom>
                <a:avLst/>
                <a:gdLst>
                  <a:gd name="T0" fmla="*/ 109 w 109"/>
                  <a:gd name="T1" fmla="*/ 0 h 9"/>
                  <a:gd name="T2" fmla="*/ 15 w 109"/>
                  <a:gd name="T3" fmla="*/ 1 h 9"/>
                  <a:gd name="T4" fmla="*/ 15 w 109"/>
                  <a:gd name="T5" fmla="*/ 9 h 9"/>
                  <a:gd name="T6" fmla="*/ 0 w 109"/>
                  <a:gd name="T7" fmla="*/ 9 h 9"/>
                  <a:gd name="T8" fmla="*/ 0 w 109"/>
                  <a:gd name="T9" fmla="*/ 5 h 9"/>
                  <a:gd name="T10" fmla="*/ 0 w 109"/>
                  <a:gd name="T11" fmla="*/ 9 h 9"/>
                  <a:gd name="T12" fmla="*/ 106 w 109"/>
                  <a:gd name="T13" fmla="*/ 9 h 9"/>
                  <a:gd name="T14" fmla="*/ 109 w 10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9">
                    <a:moveTo>
                      <a:pt x="109" y="0"/>
                    </a:moveTo>
                    <a:lnTo>
                      <a:pt x="15" y="1"/>
                    </a:lnTo>
                    <a:lnTo>
                      <a:pt x="15" y="9"/>
                    </a:lnTo>
                    <a:lnTo>
                      <a:pt x="0" y="9"/>
                    </a:lnTo>
                    <a:lnTo>
                      <a:pt x="0" y="5"/>
                    </a:lnTo>
                    <a:lnTo>
                      <a:pt x="0" y="9"/>
                    </a:lnTo>
                    <a:lnTo>
                      <a:pt x="106" y="9"/>
                    </a:lnTo>
                    <a:lnTo>
                      <a:pt x="1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9" name="íṡ1iďê"/>
              <p:cNvSpPr/>
              <p:nvPr/>
            </p:nvSpPr>
            <p:spPr bwMode="auto">
              <a:xfrm>
                <a:off x="3925" y="3444"/>
                <a:ext cx="15" cy="8"/>
              </a:xfrm>
              <a:custGeom>
                <a:avLst/>
                <a:gdLst>
                  <a:gd name="T0" fmla="*/ 15 w 15"/>
                  <a:gd name="T1" fmla="*/ 0 h 8"/>
                  <a:gd name="T2" fmla="*/ 1 w 15"/>
                  <a:gd name="T3" fmla="*/ 1 h 8"/>
                  <a:gd name="T4" fmla="*/ 0 w 15"/>
                  <a:gd name="T5" fmla="*/ 4 h 8"/>
                  <a:gd name="T6" fmla="*/ 0 w 15"/>
                  <a:gd name="T7" fmla="*/ 8 h 8"/>
                  <a:gd name="T8" fmla="*/ 15 w 15"/>
                  <a:gd name="T9" fmla="*/ 8 h 8"/>
                  <a:gd name="T10" fmla="*/ 15 w 15"/>
                  <a:gd name="T11" fmla="*/ 0 h 8"/>
                </a:gdLst>
                <a:ahLst/>
                <a:cxnLst>
                  <a:cxn ang="0">
                    <a:pos x="T0" y="T1"/>
                  </a:cxn>
                  <a:cxn ang="0">
                    <a:pos x="T2" y="T3"/>
                  </a:cxn>
                  <a:cxn ang="0">
                    <a:pos x="T4" y="T5"/>
                  </a:cxn>
                  <a:cxn ang="0">
                    <a:pos x="T6" y="T7"/>
                  </a:cxn>
                  <a:cxn ang="0">
                    <a:pos x="T8" y="T9"/>
                  </a:cxn>
                  <a:cxn ang="0">
                    <a:pos x="T10" y="T11"/>
                  </a:cxn>
                </a:cxnLst>
                <a:rect l="0" t="0" r="r" b="b"/>
                <a:pathLst>
                  <a:path w="15" h="8">
                    <a:moveTo>
                      <a:pt x="15" y="0"/>
                    </a:moveTo>
                    <a:lnTo>
                      <a:pt x="1" y="1"/>
                    </a:lnTo>
                    <a:lnTo>
                      <a:pt x="0" y="4"/>
                    </a:lnTo>
                    <a:lnTo>
                      <a:pt x="0" y="8"/>
                    </a:lnTo>
                    <a:lnTo>
                      <a:pt x="15" y="8"/>
                    </a:lnTo>
                    <a:lnTo>
                      <a:pt x="15" y="0"/>
                    </a:lnTo>
                    <a:close/>
                  </a:path>
                </a:pathLst>
              </a:custGeom>
              <a:solidFill>
                <a:srgbClr val="CEC4A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0" name="íSľiḍê"/>
              <p:cNvSpPr/>
              <p:nvPr/>
            </p:nvSpPr>
            <p:spPr bwMode="auto">
              <a:xfrm>
                <a:off x="3925" y="3444"/>
                <a:ext cx="15" cy="8"/>
              </a:xfrm>
              <a:custGeom>
                <a:avLst/>
                <a:gdLst>
                  <a:gd name="T0" fmla="*/ 15 w 15"/>
                  <a:gd name="T1" fmla="*/ 0 h 8"/>
                  <a:gd name="T2" fmla="*/ 1 w 15"/>
                  <a:gd name="T3" fmla="*/ 1 h 8"/>
                  <a:gd name="T4" fmla="*/ 0 w 15"/>
                  <a:gd name="T5" fmla="*/ 4 h 8"/>
                  <a:gd name="T6" fmla="*/ 0 w 15"/>
                  <a:gd name="T7" fmla="*/ 8 h 8"/>
                  <a:gd name="T8" fmla="*/ 15 w 15"/>
                  <a:gd name="T9" fmla="*/ 8 h 8"/>
                  <a:gd name="T10" fmla="*/ 15 w 15"/>
                  <a:gd name="T11" fmla="*/ 0 h 8"/>
                </a:gdLst>
                <a:ahLst/>
                <a:cxnLst>
                  <a:cxn ang="0">
                    <a:pos x="T0" y="T1"/>
                  </a:cxn>
                  <a:cxn ang="0">
                    <a:pos x="T2" y="T3"/>
                  </a:cxn>
                  <a:cxn ang="0">
                    <a:pos x="T4" y="T5"/>
                  </a:cxn>
                  <a:cxn ang="0">
                    <a:pos x="T6" y="T7"/>
                  </a:cxn>
                  <a:cxn ang="0">
                    <a:pos x="T8" y="T9"/>
                  </a:cxn>
                  <a:cxn ang="0">
                    <a:pos x="T10" y="T11"/>
                  </a:cxn>
                </a:cxnLst>
                <a:rect l="0" t="0" r="r" b="b"/>
                <a:pathLst>
                  <a:path w="15" h="8">
                    <a:moveTo>
                      <a:pt x="15" y="0"/>
                    </a:moveTo>
                    <a:lnTo>
                      <a:pt x="1" y="1"/>
                    </a:lnTo>
                    <a:lnTo>
                      <a:pt x="0" y="4"/>
                    </a:lnTo>
                    <a:lnTo>
                      <a:pt x="0" y="8"/>
                    </a:lnTo>
                    <a:lnTo>
                      <a:pt x="15" y="8"/>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1" name="íṩļiďê"/>
              <p:cNvSpPr/>
              <p:nvPr/>
            </p:nvSpPr>
            <p:spPr bwMode="auto">
              <a:xfrm>
                <a:off x="3918" y="3442"/>
                <a:ext cx="116" cy="12"/>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62" name="îsḻíďè"/>
              <p:cNvSpPr/>
              <p:nvPr/>
            </p:nvSpPr>
            <p:spPr bwMode="auto">
              <a:xfrm>
                <a:off x="4023" y="3442"/>
                <a:ext cx="11"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63" name="iśḷíḋe"/>
              <p:cNvSpPr/>
              <p:nvPr/>
            </p:nvSpPr>
            <p:spPr bwMode="auto">
              <a:xfrm>
                <a:off x="3925" y="3320"/>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4" name="ísļidê"/>
              <p:cNvSpPr/>
              <p:nvPr/>
            </p:nvSpPr>
            <p:spPr bwMode="auto">
              <a:xfrm>
                <a:off x="3925" y="3320"/>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5" name="iṣḻíḍè"/>
              <p:cNvSpPr/>
              <p:nvPr/>
            </p:nvSpPr>
            <p:spPr bwMode="auto">
              <a:xfrm>
                <a:off x="3925" y="3320"/>
                <a:ext cx="1" cy="1"/>
              </a:xfrm>
              <a:prstGeom prst="rect">
                <a:avLst/>
              </a:prstGeom>
              <a:solidFill>
                <a:srgbClr val="6C61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66" name="îṧľïḍè"/>
              <p:cNvSpPr/>
              <p:nvPr/>
            </p:nvSpPr>
            <p:spPr bwMode="auto">
              <a:xfrm>
                <a:off x="3925" y="3320"/>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7" name="í$ḷïḓê"/>
              <p:cNvSpPr/>
              <p:nvPr/>
            </p:nvSpPr>
            <p:spPr bwMode="auto">
              <a:xfrm>
                <a:off x="3926" y="3320"/>
                <a:ext cx="14" cy="12"/>
              </a:xfrm>
              <a:custGeom>
                <a:avLst/>
                <a:gdLst>
                  <a:gd name="T0" fmla="*/ 0 w 14"/>
                  <a:gd name="T1" fmla="*/ 0 h 12"/>
                  <a:gd name="T2" fmla="*/ 14 w 14"/>
                  <a:gd name="T3" fmla="*/ 12 h 12"/>
                  <a:gd name="T4" fmla="*/ 14 w 14"/>
                  <a:gd name="T5" fmla="*/ 0 h 12"/>
                  <a:gd name="T6" fmla="*/ 0 w 14"/>
                  <a:gd name="T7" fmla="*/ 0 h 12"/>
                </a:gdLst>
                <a:ahLst/>
                <a:cxnLst>
                  <a:cxn ang="0">
                    <a:pos x="T0" y="T1"/>
                  </a:cxn>
                  <a:cxn ang="0">
                    <a:pos x="T2" y="T3"/>
                  </a:cxn>
                  <a:cxn ang="0">
                    <a:pos x="T4" y="T5"/>
                  </a:cxn>
                  <a:cxn ang="0">
                    <a:pos x="T6" y="T7"/>
                  </a:cxn>
                </a:cxnLst>
                <a:rect l="0" t="0" r="r" b="b"/>
                <a:pathLst>
                  <a:path w="14" h="12">
                    <a:moveTo>
                      <a:pt x="0" y="0"/>
                    </a:moveTo>
                    <a:lnTo>
                      <a:pt x="14" y="12"/>
                    </a:lnTo>
                    <a:lnTo>
                      <a:pt x="14" y="0"/>
                    </a:lnTo>
                    <a:lnTo>
                      <a:pt x="0" y="0"/>
                    </a:lnTo>
                    <a:close/>
                  </a:path>
                </a:pathLst>
              </a:custGeom>
              <a:solidFill>
                <a:srgbClr val="D5B99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8" name="îşļîdé"/>
              <p:cNvSpPr/>
              <p:nvPr/>
            </p:nvSpPr>
            <p:spPr bwMode="auto">
              <a:xfrm>
                <a:off x="3926" y="3320"/>
                <a:ext cx="14" cy="12"/>
              </a:xfrm>
              <a:custGeom>
                <a:avLst/>
                <a:gdLst>
                  <a:gd name="T0" fmla="*/ 0 w 14"/>
                  <a:gd name="T1" fmla="*/ 0 h 12"/>
                  <a:gd name="T2" fmla="*/ 14 w 14"/>
                  <a:gd name="T3" fmla="*/ 12 h 12"/>
                  <a:gd name="T4" fmla="*/ 14 w 14"/>
                  <a:gd name="T5" fmla="*/ 0 h 12"/>
                  <a:gd name="T6" fmla="*/ 0 w 14"/>
                  <a:gd name="T7" fmla="*/ 0 h 12"/>
                </a:gdLst>
                <a:ahLst/>
                <a:cxnLst>
                  <a:cxn ang="0">
                    <a:pos x="T0" y="T1"/>
                  </a:cxn>
                  <a:cxn ang="0">
                    <a:pos x="T2" y="T3"/>
                  </a:cxn>
                  <a:cxn ang="0">
                    <a:pos x="T4" y="T5"/>
                  </a:cxn>
                  <a:cxn ang="0">
                    <a:pos x="T6" y="T7"/>
                  </a:cxn>
                </a:cxnLst>
                <a:rect l="0" t="0" r="r" b="b"/>
                <a:pathLst>
                  <a:path w="14" h="12">
                    <a:moveTo>
                      <a:pt x="0" y="0"/>
                    </a:moveTo>
                    <a:lnTo>
                      <a:pt x="14" y="12"/>
                    </a:lnTo>
                    <a:lnTo>
                      <a:pt x="1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9" name="iSḷíḓe"/>
              <p:cNvSpPr/>
              <p:nvPr/>
            </p:nvSpPr>
            <p:spPr bwMode="auto">
              <a:xfrm>
                <a:off x="3925" y="3555"/>
                <a:ext cx="109" cy="133"/>
              </a:xfrm>
              <a:prstGeom prst="rect">
                <a:avLst/>
              </a:prstGeom>
              <a:solidFill>
                <a:srgbClr val="76727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70" name="íSľîdè"/>
              <p:cNvSpPr/>
              <p:nvPr/>
            </p:nvSpPr>
            <p:spPr bwMode="auto">
              <a:xfrm>
                <a:off x="3925" y="3555"/>
                <a:ext cx="10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71" name="ïśļîḓe"/>
              <p:cNvSpPr/>
              <p:nvPr/>
            </p:nvSpPr>
            <p:spPr bwMode="auto">
              <a:xfrm>
                <a:off x="3925" y="3555"/>
                <a:ext cx="15" cy="133"/>
              </a:xfrm>
              <a:prstGeom prst="rect">
                <a:avLst/>
              </a:prstGeom>
              <a:solidFill>
                <a:srgbClr val="E8DBB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72" name="ïśḻíďe"/>
              <p:cNvSpPr/>
              <p:nvPr/>
            </p:nvSpPr>
            <p:spPr bwMode="auto">
              <a:xfrm>
                <a:off x="3925" y="3555"/>
                <a:ext cx="15"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73" name="íśľîḑe"/>
              <p:cNvSpPr/>
              <p:nvPr/>
            </p:nvSpPr>
            <p:spPr bwMode="auto">
              <a:xfrm>
                <a:off x="3918" y="3682"/>
                <a:ext cx="113" cy="16"/>
              </a:xfrm>
              <a:custGeom>
                <a:avLst/>
                <a:gdLst>
                  <a:gd name="T0" fmla="*/ 7 w 113"/>
                  <a:gd name="T1" fmla="*/ 0 h 16"/>
                  <a:gd name="T2" fmla="*/ 0 w 113"/>
                  <a:gd name="T3" fmla="*/ 16 h 16"/>
                  <a:gd name="T4" fmla="*/ 111 w 113"/>
                  <a:gd name="T5" fmla="*/ 16 h 16"/>
                  <a:gd name="T6" fmla="*/ 113 w 113"/>
                  <a:gd name="T7" fmla="*/ 6 h 16"/>
                  <a:gd name="T8" fmla="*/ 7 w 113"/>
                  <a:gd name="T9" fmla="*/ 6 h 16"/>
                  <a:gd name="T10" fmla="*/ 7 w 113"/>
                  <a:gd name="T11" fmla="*/ 0 h 16"/>
                </a:gdLst>
                <a:ahLst/>
                <a:cxnLst>
                  <a:cxn ang="0">
                    <a:pos x="T0" y="T1"/>
                  </a:cxn>
                  <a:cxn ang="0">
                    <a:pos x="T2" y="T3"/>
                  </a:cxn>
                  <a:cxn ang="0">
                    <a:pos x="T4" y="T5"/>
                  </a:cxn>
                  <a:cxn ang="0">
                    <a:pos x="T6" y="T7"/>
                  </a:cxn>
                  <a:cxn ang="0">
                    <a:pos x="T8" y="T9"/>
                  </a:cxn>
                  <a:cxn ang="0">
                    <a:pos x="T10" y="T11"/>
                  </a:cxn>
                </a:cxnLst>
                <a:rect l="0" t="0" r="r" b="b"/>
                <a:pathLst>
                  <a:path w="113" h="16">
                    <a:moveTo>
                      <a:pt x="7" y="0"/>
                    </a:moveTo>
                    <a:lnTo>
                      <a:pt x="0" y="16"/>
                    </a:lnTo>
                    <a:lnTo>
                      <a:pt x="111" y="16"/>
                    </a:lnTo>
                    <a:lnTo>
                      <a:pt x="113" y="6"/>
                    </a:lnTo>
                    <a:lnTo>
                      <a:pt x="7" y="6"/>
                    </a:lnTo>
                    <a:lnTo>
                      <a:pt x="7" y="0"/>
                    </a:lnTo>
                    <a:close/>
                  </a:path>
                </a:pathLst>
              </a:custGeom>
              <a:solidFill>
                <a:srgbClr val="C4AA8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4" name="íṣļíḍè"/>
              <p:cNvSpPr/>
              <p:nvPr/>
            </p:nvSpPr>
            <p:spPr bwMode="auto">
              <a:xfrm>
                <a:off x="3918" y="3682"/>
                <a:ext cx="113" cy="16"/>
              </a:xfrm>
              <a:custGeom>
                <a:avLst/>
                <a:gdLst>
                  <a:gd name="T0" fmla="*/ 7 w 113"/>
                  <a:gd name="T1" fmla="*/ 0 h 16"/>
                  <a:gd name="T2" fmla="*/ 0 w 113"/>
                  <a:gd name="T3" fmla="*/ 16 h 16"/>
                  <a:gd name="T4" fmla="*/ 111 w 113"/>
                  <a:gd name="T5" fmla="*/ 16 h 16"/>
                  <a:gd name="T6" fmla="*/ 113 w 113"/>
                  <a:gd name="T7" fmla="*/ 6 h 16"/>
                  <a:gd name="T8" fmla="*/ 7 w 113"/>
                  <a:gd name="T9" fmla="*/ 6 h 16"/>
                  <a:gd name="T10" fmla="*/ 7 w 113"/>
                  <a:gd name="T11" fmla="*/ 0 h 16"/>
                </a:gdLst>
                <a:ahLst/>
                <a:cxnLst>
                  <a:cxn ang="0">
                    <a:pos x="T0" y="T1"/>
                  </a:cxn>
                  <a:cxn ang="0">
                    <a:pos x="T2" y="T3"/>
                  </a:cxn>
                  <a:cxn ang="0">
                    <a:pos x="T4" y="T5"/>
                  </a:cxn>
                  <a:cxn ang="0">
                    <a:pos x="T6" y="T7"/>
                  </a:cxn>
                  <a:cxn ang="0">
                    <a:pos x="T8" y="T9"/>
                  </a:cxn>
                  <a:cxn ang="0">
                    <a:pos x="T10" y="T11"/>
                  </a:cxn>
                </a:cxnLst>
                <a:rect l="0" t="0" r="r" b="b"/>
                <a:pathLst>
                  <a:path w="113" h="16">
                    <a:moveTo>
                      <a:pt x="7" y="0"/>
                    </a:moveTo>
                    <a:lnTo>
                      <a:pt x="0" y="16"/>
                    </a:lnTo>
                    <a:lnTo>
                      <a:pt x="111" y="16"/>
                    </a:lnTo>
                    <a:lnTo>
                      <a:pt x="113" y="6"/>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5" name="îSḻíḍè"/>
              <p:cNvSpPr/>
              <p:nvPr/>
            </p:nvSpPr>
            <p:spPr bwMode="auto">
              <a:xfrm>
                <a:off x="3925" y="3678"/>
                <a:ext cx="109" cy="10"/>
              </a:xfrm>
              <a:custGeom>
                <a:avLst/>
                <a:gdLst>
                  <a:gd name="T0" fmla="*/ 109 w 109"/>
                  <a:gd name="T1" fmla="*/ 0 h 10"/>
                  <a:gd name="T2" fmla="*/ 15 w 109"/>
                  <a:gd name="T3" fmla="*/ 2 h 10"/>
                  <a:gd name="T4" fmla="*/ 15 w 109"/>
                  <a:gd name="T5" fmla="*/ 10 h 10"/>
                  <a:gd name="T6" fmla="*/ 0 w 109"/>
                  <a:gd name="T7" fmla="*/ 10 h 10"/>
                  <a:gd name="T8" fmla="*/ 0 w 109"/>
                  <a:gd name="T9" fmla="*/ 4 h 10"/>
                  <a:gd name="T10" fmla="*/ 0 w 109"/>
                  <a:gd name="T11" fmla="*/ 10 h 10"/>
                  <a:gd name="T12" fmla="*/ 106 w 109"/>
                  <a:gd name="T13" fmla="*/ 10 h 10"/>
                  <a:gd name="T14" fmla="*/ 109 w 109"/>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10">
                    <a:moveTo>
                      <a:pt x="109" y="0"/>
                    </a:moveTo>
                    <a:lnTo>
                      <a:pt x="15" y="2"/>
                    </a:lnTo>
                    <a:lnTo>
                      <a:pt x="15" y="10"/>
                    </a:lnTo>
                    <a:lnTo>
                      <a:pt x="0" y="10"/>
                    </a:lnTo>
                    <a:lnTo>
                      <a:pt x="0" y="4"/>
                    </a:lnTo>
                    <a:lnTo>
                      <a:pt x="0" y="10"/>
                    </a:lnTo>
                    <a:lnTo>
                      <a:pt x="106" y="10"/>
                    </a:lnTo>
                    <a:lnTo>
                      <a:pt x="109" y="0"/>
                    </a:lnTo>
                    <a:close/>
                  </a:path>
                </a:pathLst>
              </a:custGeom>
              <a:solidFill>
                <a:srgbClr val="696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6" name="iŝ1ídè"/>
              <p:cNvSpPr/>
              <p:nvPr/>
            </p:nvSpPr>
            <p:spPr bwMode="auto">
              <a:xfrm>
                <a:off x="3925" y="3678"/>
                <a:ext cx="109" cy="10"/>
              </a:xfrm>
              <a:custGeom>
                <a:avLst/>
                <a:gdLst>
                  <a:gd name="T0" fmla="*/ 109 w 109"/>
                  <a:gd name="T1" fmla="*/ 0 h 10"/>
                  <a:gd name="T2" fmla="*/ 15 w 109"/>
                  <a:gd name="T3" fmla="*/ 2 h 10"/>
                  <a:gd name="T4" fmla="*/ 15 w 109"/>
                  <a:gd name="T5" fmla="*/ 10 h 10"/>
                  <a:gd name="T6" fmla="*/ 0 w 109"/>
                  <a:gd name="T7" fmla="*/ 10 h 10"/>
                  <a:gd name="T8" fmla="*/ 0 w 109"/>
                  <a:gd name="T9" fmla="*/ 4 h 10"/>
                  <a:gd name="T10" fmla="*/ 0 w 109"/>
                  <a:gd name="T11" fmla="*/ 10 h 10"/>
                  <a:gd name="T12" fmla="*/ 106 w 109"/>
                  <a:gd name="T13" fmla="*/ 10 h 10"/>
                  <a:gd name="T14" fmla="*/ 109 w 109"/>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10">
                    <a:moveTo>
                      <a:pt x="109" y="0"/>
                    </a:moveTo>
                    <a:lnTo>
                      <a:pt x="15" y="2"/>
                    </a:lnTo>
                    <a:lnTo>
                      <a:pt x="15" y="10"/>
                    </a:lnTo>
                    <a:lnTo>
                      <a:pt x="0" y="10"/>
                    </a:lnTo>
                    <a:lnTo>
                      <a:pt x="0" y="4"/>
                    </a:lnTo>
                    <a:lnTo>
                      <a:pt x="0" y="10"/>
                    </a:lnTo>
                    <a:lnTo>
                      <a:pt x="106" y="10"/>
                    </a:lnTo>
                    <a:lnTo>
                      <a:pt x="1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7" name="i$líḑê"/>
              <p:cNvSpPr/>
              <p:nvPr/>
            </p:nvSpPr>
            <p:spPr bwMode="auto">
              <a:xfrm>
                <a:off x="3925" y="3680"/>
                <a:ext cx="15" cy="8"/>
              </a:xfrm>
              <a:custGeom>
                <a:avLst/>
                <a:gdLst>
                  <a:gd name="T0" fmla="*/ 15 w 15"/>
                  <a:gd name="T1" fmla="*/ 0 h 8"/>
                  <a:gd name="T2" fmla="*/ 1 w 15"/>
                  <a:gd name="T3" fmla="*/ 1 h 8"/>
                  <a:gd name="T4" fmla="*/ 0 w 15"/>
                  <a:gd name="T5" fmla="*/ 2 h 8"/>
                  <a:gd name="T6" fmla="*/ 0 w 15"/>
                  <a:gd name="T7" fmla="*/ 8 h 8"/>
                  <a:gd name="T8" fmla="*/ 15 w 15"/>
                  <a:gd name="T9" fmla="*/ 8 h 8"/>
                  <a:gd name="T10" fmla="*/ 15 w 15"/>
                  <a:gd name="T11" fmla="*/ 0 h 8"/>
                </a:gdLst>
                <a:ahLst/>
                <a:cxnLst>
                  <a:cxn ang="0">
                    <a:pos x="T0" y="T1"/>
                  </a:cxn>
                  <a:cxn ang="0">
                    <a:pos x="T2" y="T3"/>
                  </a:cxn>
                  <a:cxn ang="0">
                    <a:pos x="T4" y="T5"/>
                  </a:cxn>
                  <a:cxn ang="0">
                    <a:pos x="T6" y="T7"/>
                  </a:cxn>
                  <a:cxn ang="0">
                    <a:pos x="T8" y="T9"/>
                  </a:cxn>
                  <a:cxn ang="0">
                    <a:pos x="T10" y="T11"/>
                  </a:cxn>
                </a:cxnLst>
                <a:rect l="0" t="0" r="r" b="b"/>
                <a:pathLst>
                  <a:path w="15" h="8">
                    <a:moveTo>
                      <a:pt x="15" y="0"/>
                    </a:moveTo>
                    <a:lnTo>
                      <a:pt x="1" y="1"/>
                    </a:lnTo>
                    <a:lnTo>
                      <a:pt x="0" y="2"/>
                    </a:lnTo>
                    <a:lnTo>
                      <a:pt x="0" y="8"/>
                    </a:lnTo>
                    <a:lnTo>
                      <a:pt x="15" y="8"/>
                    </a:lnTo>
                    <a:lnTo>
                      <a:pt x="15" y="0"/>
                    </a:lnTo>
                    <a:close/>
                  </a:path>
                </a:pathLst>
              </a:custGeom>
              <a:solidFill>
                <a:srgbClr val="CEC4A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8" name="îṣ1îdé"/>
              <p:cNvSpPr/>
              <p:nvPr/>
            </p:nvSpPr>
            <p:spPr bwMode="auto">
              <a:xfrm>
                <a:off x="3925" y="3680"/>
                <a:ext cx="15" cy="8"/>
              </a:xfrm>
              <a:custGeom>
                <a:avLst/>
                <a:gdLst>
                  <a:gd name="T0" fmla="*/ 15 w 15"/>
                  <a:gd name="T1" fmla="*/ 0 h 8"/>
                  <a:gd name="T2" fmla="*/ 1 w 15"/>
                  <a:gd name="T3" fmla="*/ 1 h 8"/>
                  <a:gd name="T4" fmla="*/ 0 w 15"/>
                  <a:gd name="T5" fmla="*/ 2 h 8"/>
                  <a:gd name="T6" fmla="*/ 0 w 15"/>
                  <a:gd name="T7" fmla="*/ 8 h 8"/>
                  <a:gd name="T8" fmla="*/ 15 w 15"/>
                  <a:gd name="T9" fmla="*/ 8 h 8"/>
                  <a:gd name="T10" fmla="*/ 15 w 15"/>
                  <a:gd name="T11" fmla="*/ 0 h 8"/>
                </a:gdLst>
                <a:ahLst/>
                <a:cxnLst>
                  <a:cxn ang="0">
                    <a:pos x="T0" y="T1"/>
                  </a:cxn>
                  <a:cxn ang="0">
                    <a:pos x="T2" y="T3"/>
                  </a:cxn>
                  <a:cxn ang="0">
                    <a:pos x="T4" y="T5"/>
                  </a:cxn>
                  <a:cxn ang="0">
                    <a:pos x="T6" y="T7"/>
                  </a:cxn>
                  <a:cxn ang="0">
                    <a:pos x="T8" y="T9"/>
                  </a:cxn>
                  <a:cxn ang="0">
                    <a:pos x="T10" y="T11"/>
                  </a:cxn>
                </a:cxnLst>
                <a:rect l="0" t="0" r="r" b="b"/>
                <a:pathLst>
                  <a:path w="15" h="8">
                    <a:moveTo>
                      <a:pt x="15" y="0"/>
                    </a:moveTo>
                    <a:lnTo>
                      <a:pt x="1" y="1"/>
                    </a:lnTo>
                    <a:lnTo>
                      <a:pt x="0" y="2"/>
                    </a:lnTo>
                    <a:lnTo>
                      <a:pt x="0" y="8"/>
                    </a:lnTo>
                    <a:lnTo>
                      <a:pt x="15" y="8"/>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9" name="ïṧļíḍè"/>
              <p:cNvSpPr/>
              <p:nvPr/>
            </p:nvSpPr>
            <p:spPr bwMode="auto">
              <a:xfrm>
                <a:off x="3918" y="3678"/>
                <a:ext cx="116" cy="12"/>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80" name="ïṥḷiďé"/>
              <p:cNvSpPr/>
              <p:nvPr/>
            </p:nvSpPr>
            <p:spPr bwMode="auto">
              <a:xfrm>
                <a:off x="4023" y="3678"/>
                <a:ext cx="11"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81" name="iŝḻíḋe"/>
              <p:cNvSpPr/>
              <p:nvPr/>
            </p:nvSpPr>
            <p:spPr bwMode="auto">
              <a:xfrm>
                <a:off x="3925" y="3555"/>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2" name="ïšlïḍè"/>
              <p:cNvSpPr/>
              <p:nvPr/>
            </p:nvSpPr>
            <p:spPr bwMode="auto">
              <a:xfrm>
                <a:off x="3925" y="3555"/>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3" name="ïš1ïḑê"/>
              <p:cNvSpPr/>
              <p:nvPr/>
            </p:nvSpPr>
            <p:spPr bwMode="auto">
              <a:xfrm>
                <a:off x="3926" y="3555"/>
                <a:ext cx="14" cy="12"/>
              </a:xfrm>
              <a:custGeom>
                <a:avLst/>
                <a:gdLst>
                  <a:gd name="T0" fmla="*/ 14 w 14"/>
                  <a:gd name="T1" fmla="*/ 0 h 12"/>
                  <a:gd name="T2" fmla="*/ 0 w 14"/>
                  <a:gd name="T3" fmla="*/ 0 h 12"/>
                  <a:gd name="T4" fmla="*/ 14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lnTo>
                      <a:pt x="0" y="0"/>
                    </a:lnTo>
                    <a:lnTo>
                      <a:pt x="14" y="12"/>
                    </a:lnTo>
                    <a:lnTo>
                      <a:pt x="14" y="0"/>
                    </a:lnTo>
                    <a:close/>
                  </a:path>
                </a:pathLst>
              </a:custGeom>
              <a:solidFill>
                <a:srgbClr val="D5B99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4" name="işḻíḍé"/>
              <p:cNvSpPr/>
              <p:nvPr/>
            </p:nvSpPr>
            <p:spPr bwMode="auto">
              <a:xfrm>
                <a:off x="3926" y="3555"/>
                <a:ext cx="14" cy="12"/>
              </a:xfrm>
              <a:custGeom>
                <a:avLst/>
                <a:gdLst>
                  <a:gd name="T0" fmla="*/ 14 w 14"/>
                  <a:gd name="T1" fmla="*/ 0 h 12"/>
                  <a:gd name="T2" fmla="*/ 0 w 14"/>
                  <a:gd name="T3" fmla="*/ 0 h 12"/>
                  <a:gd name="T4" fmla="*/ 14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lnTo>
                      <a:pt x="0" y="0"/>
                    </a:lnTo>
                    <a:lnTo>
                      <a:pt x="14" y="1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5" name="ïṧlïḑé"/>
              <p:cNvSpPr/>
              <p:nvPr/>
            </p:nvSpPr>
            <p:spPr bwMode="auto">
              <a:xfrm>
                <a:off x="3569" y="3184"/>
                <a:ext cx="110" cy="33"/>
              </a:xfrm>
              <a:prstGeom prst="rect">
                <a:avLst/>
              </a:prstGeom>
              <a:solidFill>
                <a:srgbClr val="98969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86" name="îşlíḋê"/>
              <p:cNvSpPr/>
              <p:nvPr/>
            </p:nvSpPr>
            <p:spPr bwMode="auto">
              <a:xfrm>
                <a:off x="3569" y="3103"/>
                <a:ext cx="15" cy="114"/>
              </a:xfrm>
              <a:prstGeom prst="rect">
                <a:avLst/>
              </a:prstGeom>
              <a:solidFill>
                <a:srgbClr val="E8DBB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87" name="ïślïḓè"/>
              <p:cNvSpPr/>
              <p:nvPr/>
            </p:nvSpPr>
            <p:spPr bwMode="auto">
              <a:xfrm>
                <a:off x="3569" y="3320"/>
                <a:ext cx="110" cy="132"/>
              </a:xfrm>
              <a:prstGeom prst="rect">
                <a:avLst/>
              </a:prstGeom>
              <a:solidFill>
                <a:srgbClr val="76727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88" name="íšľiḋé"/>
              <p:cNvSpPr/>
              <p:nvPr/>
            </p:nvSpPr>
            <p:spPr bwMode="auto">
              <a:xfrm>
                <a:off x="3569" y="3320"/>
                <a:ext cx="11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89" name="íş1idê"/>
              <p:cNvSpPr/>
              <p:nvPr/>
            </p:nvSpPr>
            <p:spPr bwMode="auto">
              <a:xfrm>
                <a:off x="3569" y="3320"/>
                <a:ext cx="15" cy="132"/>
              </a:xfrm>
              <a:prstGeom prst="rect">
                <a:avLst/>
              </a:prstGeom>
              <a:solidFill>
                <a:srgbClr val="E8DBB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90" name="ïṣlíḑé"/>
              <p:cNvSpPr/>
              <p:nvPr/>
            </p:nvSpPr>
            <p:spPr bwMode="auto">
              <a:xfrm>
                <a:off x="3569" y="3320"/>
                <a:ext cx="1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91" name="ï$lîḋè"/>
              <p:cNvSpPr/>
              <p:nvPr/>
            </p:nvSpPr>
            <p:spPr bwMode="auto">
              <a:xfrm>
                <a:off x="3562" y="3448"/>
                <a:ext cx="115" cy="14"/>
              </a:xfrm>
              <a:custGeom>
                <a:avLst/>
                <a:gdLst>
                  <a:gd name="T0" fmla="*/ 7 w 115"/>
                  <a:gd name="T1" fmla="*/ 0 h 14"/>
                  <a:gd name="T2" fmla="*/ 0 w 115"/>
                  <a:gd name="T3" fmla="*/ 14 h 14"/>
                  <a:gd name="T4" fmla="*/ 111 w 115"/>
                  <a:gd name="T5" fmla="*/ 14 h 14"/>
                  <a:gd name="T6" fmla="*/ 115 w 115"/>
                  <a:gd name="T7" fmla="*/ 4 h 14"/>
                  <a:gd name="T8" fmla="*/ 7 w 115"/>
                  <a:gd name="T9" fmla="*/ 4 h 14"/>
                  <a:gd name="T10" fmla="*/ 7 w 115"/>
                  <a:gd name="T11" fmla="*/ 0 h 14"/>
                </a:gdLst>
                <a:ahLst/>
                <a:cxnLst>
                  <a:cxn ang="0">
                    <a:pos x="T0" y="T1"/>
                  </a:cxn>
                  <a:cxn ang="0">
                    <a:pos x="T2" y="T3"/>
                  </a:cxn>
                  <a:cxn ang="0">
                    <a:pos x="T4" y="T5"/>
                  </a:cxn>
                  <a:cxn ang="0">
                    <a:pos x="T6" y="T7"/>
                  </a:cxn>
                  <a:cxn ang="0">
                    <a:pos x="T8" y="T9"/>
                  </a:cxn>
                  <a:cxn ang="0">
                    <a:pos x="T10" y="T11"/>
                  </a:cxn>
                </a:cxnLst>
                <a:rect l="0" t="0" r="r" b="b"/>
                <a:pathLst>
                  <a:path w="115" h="14">
                    <a:moveTo>
                      <a:pt x="7" y="0"/>
                    </a:moveTo>
                    <a:lnTo>
                      <a:pt x="0" y="14"/>
                    </a:lnTo>
                    <a:lnTo>
                      <a:pt x="111" y="14"/>
                    </a:lnTo>
                    <a:lnTo>
                      <a:pt x="115" y="4"/>
                    </a:lnTo>
                    <a:lnTo>
                      <a:pt x="7" y="4"/>
                    </a:lnTo>
                    <a:lnTo>
                      <a:pt x="7" y="0"/>
                    </a:lnTo>
                    <a:close/>
                  </a:path>
                </a:pathLst>
              </a:custGeom>
              <a:solidFill>
                <a:srgbClr val="C4AA8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2" name="iṥļiďè"/>
              <p:cNvSpPr/>
              <p:nvPr/>
            </p:nvSpPr>
            <p:spPr bwMode="auto">
              <a:xfrm>
                <a:off x="3562" y="3448"/>
                <a:ext cx="115" cy="14"/>
              </a:xfrm>
              <a:custGeom>
                <a:avLst/>
                <a:gdLst>
                  <a:gd name="T0" fmla="*/ 7 w 115"/>
                  <a:gd name="T1" fmla="*/ 0 h 14"/>
                  <a:gd name="T2" fmla="*/ 0 w 115"/>
                  <a:gd name="T3" fmla="*/ 14 h 14"/>
                  <a:gd name="T4" fmla="*/ 111 w 115"/>
                  <a:gd name="T5" fmla="*/ 14 h 14"/>
                  <a:gd name="T6" fmla="*/ 115 w 115"/>
                  <a:gd name="T7" fmla="*/ 4 h 14"/>
                  <a:gd name="T8" fmla="*/ 7 w 115"/>
                  <a:gd name="T9" fmla="*/ 4 h 14"/>
                  <a:gd name="T10" fmla="*/ 7 w 115"/>
                  <a:gd name="T11" fmla="*/ 0 h 14"/>
                </a:gdLst>
                <a:ahLst/>
                <a:cxnLst>
                  <a:cxn ang="0">
                    <a:pos x="T0" y="T1"/>
                  </a:cxn>
                  <a:cxn ang="0">
                    <a:pos x="T2" y="T3"/>
                  </a:cxn>
                  <a:cxn ang="0">
                    <a:pos x="T4" y="T5"/>
                  </a:cxn>
                  <a:cxn ang="0">
                    <a:pos x="T6" y="T7"/>
                  </a:cxn>
                  <a:cxn ang="0">
                    <a:pos x="T8" y="T9"/>
                  </a:cxn>
                  <a:cxn ang="0">
                    <a:pos x="T10" y="T11"/>
                  </a:cxn>
                </a:cxnLst>
                <a:rect l="0" t="0" r="r" b="b"/>
                <a:pathLst>
                  <a:path w="115" h="14">
                    <a:moveTo>
                      <a:pt x="7" y="0"/>
                    </a:moveTo>
                    <a:lnTo>
                      <a:pt x="0" y="14"/>
                    </a:lnTo>
                    <a:lnTo>
                      <a:pt x="111" y="14"/>
                    </a:lnTo>
                    <a:lnTo>
                      <a:pt x="115" y="4"/>
                    </a:lnTo>
                    <a:lnTo>
                      <a:pt x="7" y="4"/>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3" name="íślîdè"/>
              <p:cNvSpPr/>
              <p:nvPr/>
            </p:nvSpPr>
            <p:spPr bwMode="auto">
              <a:xfrm>
                <a:off x="3569" y="3443"/>
                <a:ext cx="110" cy="9"/>
              </a:xfrm>
              <a:custGeom>
                <a:avLst/>
                <a:gdLst>
                  <a:gd name="T0" fmla="*/ 110 w 110"/>
                  <a:gd name="T1" fmla="*/ 0 h 9"/>
                  <a:gd name="T2" fmla="*/ 15 w 110"/>
                  <a:gd name="T3" fmla="*/ 1 h 9"/>
                  <a:gd name="T4" fmla="*/ 15 w 110"/>
                  <a:gd name="T5" fmla="*/ 9 h 9"/>
                  <a:gd name="T6" fmla="*/ 0 w 110"/>
                  <a:gd name="T7" fmla="*/ 9 h 9"/>
                  <a:gd name="T8" fmla="*/ 0 w 110"/>
                  <a:gd name="T9" fmla="*/ 5 h 9"/>
                  <a:gd name="T10" fmla="*/ 0 w 110"/>
                  <a:gd name="T11" fmla="*/ 9 h 9"/>
                  <a:gd name="T12" fmla="*/ 108 w 110"/>
                  <a:gd name="T13" fmla="*/ 9 h 9"/>
                  <a:gd name="T14" fmla="*/ 110 w 1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9">
                    <a:moveTo>
                      <a:pt x="110" y="0"/>
                    </a:moveTo>
                    <a:lnTo>
                      <a:pt x="15" y="1"/>
                    </a:lnTo>
                    <a:lnTo>
                      <a:pt x="15" y="9"/>
                    </a:lnTo>
                    <a:lnTo>
                      <a:pt x="0" y="9"/>
                    </a:lnTo>
                    <a:lnTo>
                      <a:pt x="0" y="5"/>
                    </a:lnTo>
                    <a:lnTo>
                      <a:pt x="0" y="9"/>
                    </a:lnTo>
                    <a:lnTo>
                      <a:pt x="108" y="9"/>
                    </a:lnTo>
                    <a:lnTo>
                      <a:pt x="110" y="0"/>
                    </a:lnTo>
                    <a:close/>
                  </a:path>
                </a:pathLst>
              </a:custGeom>
              <a:solidFill>
                <a:srgbClr val="696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4" name="íŝľîḍé"/>
              <p:cNvSpPr/>
              <p:nvPr/>
            </p:nvSpPr>
            <p:spPr bwMode="auto">
              <a:xfrm>
                <a:off x="3569" y="3443"/>
                <a:ext cx="110" cy="9"/>
              </a:xfrm>
              <a:custGeom>
                <a:avLst/>
                <a:gdLst>
                  <a:gd name="T0" fmla="*/ 110 w 110"/>
                  <a:gd name="T1" fmla="*/ 0 h 9"/>
                  <a:gd name="T2" fmla="*/ 15 w 110"/>
                  <a:gd name="T3" fmla="*/ 1 h 9"/>
                  <a:gd name="T4" fmla="*/ 15 w 110"/>
                  <a:gd name="T5" fmla="*/ 9 h 9"/>
                  <a:gd name="T6" fmla="*/ 0 w 110"/>
                  <a:gd name="T7" fmla="*/ 9 h 9"/>
                  <a:gd name="T8" fmla="*/ 0 w 110"/>
                  <a:gd name="T9" fmla="*/ 5 h 9"/>
                  <a:gd name="T10" fmla="*/ 0 w 110"/>
                  <a:gd name="T11" fmla="*/ 9 h 9"/>
                  <a:gd name="T12" fmla="*/ 108 w 110"/>
                  <a:gd name="T13" fmla="*/ 9 h 9"/>
                  <a:gd name="T14" fmla="*/ 110 w 1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9">
                    <a:moveTo>
                      <a:pt x="110" y="0"/>
                    </a:moveTo>
                    <a:lnTo>
                      <a:pt x="15" y="1"/>
                    </a:lnTo>
                    <a:lnTo>
                      <a:pt x="15" y="9"/>
                    </a:lnTo>
                    <a:lnTo>
                      <a:pt x="0" y="9"/>
                    </a:lnTo>
                    <a:lnTo>
                      <a:pt x="0" y="5"/>
                    </a:lnTo>
                    <a:lnTo>
                      <a:pt x="0" y="9"/>
                    </a:lnTo>
                    <a:lnTo>
                      <a:pt x="108" y="9"/>
                    </a:lnTo>
                    <a:lnTo>
                      <a:pt x="1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5" name="îṣḻíḑé"/>
              <p:cNvSpPr/>
              <p:nvPr/>
            </p:nvSpPr>
            <p:spPr bwMode="auto">
              <a:xfrm>
                <a:off x="3569" y="3444"/>
                <a:ext cx="15" cy="8"/>
              </a:xfrm>
              <a:custGeom>
                <a:avLst/>
                <a:gdLst>
                  <a:gd name="T0" fmla="*/ 15 w 15"/>
                  <a:gd name="T1" fmla="*/ 0 h 8"/>
                  <a:gd name="T2" fmla="*/ 1 w 15"/>
                  <a:gd name="T3" fmla="*/ 1 h 8"/>
                  <a:gd name="T4" fmla="*/ 0 w 15"/>
                  <a:gd name="T5" fmla="*/ 4 h 8"/>
                  <a:gd name="T6" fmla="*/ 0 w 15"/>
                  <a:gd name="T7" fmla="*/ 8 h 8"/>
                  <a:gd name="T8" fmla="*/ 15 w 15"/>
                  <a:gd name="T9" fmla="*/ 8 h 8"/>
                  <a:gd name="T10" fmla="*/ 15 w 15"/>
                  <a:gd name="T11" fmla="*/ 0 h 8"/>
                </a:gdLst>
                <a:ahLst/>
                <a:cxnLst>
                  <a:cxn ang="0">
                    <a:pos x="T0" y="T1"/>
                  </a:cxn>
                  <a:cxn ang="0">
                    <a:pos x="T2" y="T3"/>
                  </a:cxn>
                  <a:cxn ang="0">
                    <a:pos x="T4" y="T5"/>
                  </a:cxn>
                  <a:cxn ang="0">
                    <a:pos x="T6" y="T7"/>
                  </a:cxn>
                  <a:cxn ang="0">
                    <a:pos x="T8" y="T9"/>
                  </a:cxn>
                  <a:cxn ang="0">
                    <a:pos x="T10" y="T11"/>
                  </a:cxn>
                </a:cxnLst>
                <a:rect l="0" t="0" r="r" b="b"/>
                <a:pathLst>
                  <a:path w="15" h="8">
                    <a:moveTo>
                      <a:pt x="15" y="0"/>
                    </a:moveTo>
                    <a:lnTo>
                      <a:pt x="1" y="1"/>
                    </a:lnTo>
                    <a:lnTo>
                      <a:pt x="0" y="4"/>
                    </a:lnTo>
                    <a:lnTo>
                      <a:pt x="0" y="8"/>
                    </a:lnTo>
                    <a:lnTo>
                      <a:pt x="15" y="8"/>
                    </a:lnTo>
                    <a:lnTo>
                      <a:pt x="15" y="0"/>
                    </a:lnTo>
                    <a:close/>
                  </a:path>
                </a:pathLst>
              </a:custGeom>
              <a:solidFill>
                <a:srgbClr val="CEC4A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6" name="îṣḷïdé"/>
              <p:cNvSpPr/>
              <p:nvPr/>
            </p:nvSpPr>
            <p:spPr bwMode="auto">
              <a:xfrm>
                <a:off x="3569" y="3444"/>
                <a:ext cx="15" cy="8"/>
              </a:xfrm>
              <a:custGeom>
                <a:avLst/>
                <a:gdLst>
                  <a:gd name="T0" fmla="*/ 15 w 15"/>
                  <a:gd name="T1" fmla="*/ 0 h 8"/>
                  <a:gd name="T2" fmla="*/ 1 w 15"/>
                  <a:gd name="T3" fmla="*/ 1 h 8"/>
                  <a:gd name="T4" fmla="*/ 0 w 15"/>
                  <a:gd name="T5" fmla="*/ 4 h 8"/>
                  <a:gd name="T6" fmla="*/ 0 w 15"/>
                  <a:gd name="T7" fmla="*/ 8 h 8"/>
                  <a:gd name="T8" fmla="*/ 15 w 15"/>
                  <a:gd name="T9" fmla="*/ 8 h 8"/>
                  <a:gd name="T10" fmla="*/ 15 w 15"/>
                  <a:gd name="T11" fmla="*/ 0 h 8"/>
                </a:gdLst>
                <a:ahLst/>
                <a:cxnLst>
                  <a:cxn ang="0">
                    <a:pos x="T0" y="T1"/>
                  </a:cxn>
                  <a:cxn ang="0">
                    <a:pos x="T2" y="T3"/>
                  </a:cxn>
                  <a:cxn ang="0">
                    <a:pos x="T4" y="T5"/>
                  </a:cxn>
                  <a:cxn ang="0">
                    <a:pos x="T6" y="T7"/>
                  </a:cxn>
                  <a:cxn ang="0">
                    <a:pos x="T8" y="T9"/>
                  </a:cxn>
                  <a:cxn ang="0">
                    <a:pos x="T10" y="T11"/>
                  </a:cxn>
                </a:cxnLst>
                <a:rect l="0" t="0" r="r" b="b"/>
                <a:pathLst>
                  <a:path w="15" h="8">
                    <a:moveTo>
                      <a:pt x="15" y="0"/>
                    </a:moveTo>
                    <a:lnTo>
                      <a:pt x="1" y="1"/>
                    </a:lnTo>
                    <a:lnTo>
                      <a:pt x="0" y="4"/>
                    </a:lnTo>
                    <a:lnTo>
                      <a:pt x="0" y="8"/>
                    </a:lnTo>
                    <a:lnTo>
                      <a:pt x="15" y="8"/>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7" name="iŝļïdê"/>
              <p:cNvSpPr/>
              <p:nvPr/>
            </p:nvSpPr>
            <p:spPr bwMode="auto">
              <a:xfrm>
                <a:off x="3562" y="3442"/>
                <a:ext cx="117" cy="12"/>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98" name="iśḻîḑé"/>
              <p:cNvSpPr/>
              <p:nvPr/>
            </p:nvSpPr>
            <p:spPr bwMode="auto">
              <a:xfrm>
                <a:off x="3667" y="3442"/>
                <a:ext cx="12"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99" name="îsļïdê"/>
              <p:cNvSpPr/>
              <p:nvPr/>
            </p:nvSpPr>
            <p:spPr bwMode="auto">
              <a:xfrm>
                <a:off x="3569" y="3320"/>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0" name="isḷídé"/>
              <p:cNvSpPr/>
              <p:nvPr/>
            </p:nvSpPr>
            <p:spPr bwMode="auto">
              <a:xfrm>
                <a:off x="3569" y="3320"/>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1" name="îṥḻïḑè"/>
              <p:cNvSpPr/>
              <p:nvPr/>
            </p:nvSpPr>
            <p:spPr bwMode="auto">
              <a:xfrm>
                <a:off x="3569" y="3320"/>
                <a:ext cx="1" cy="1"/>
              </a:xfrm>
              <a:prstGeom prst="rect">
                <a:avLst/>
              </a:prstGeom>
              <a:solidFill>
                <a:srgbClr val="6C61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02" name="îŝlîḑè"/>
              <p:cNvSpPr/>
              <p:nvPr/>
            </p:nvSpPr>
            <p:spPr bwMode="auto">
              <a:xfrm>
                <a:off x="3569" y="3320"/>
                <a:ext cx="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lnTo>
                      <a:pt x="1"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3" name="ïṡļîḓe"/>
              <p:cNvSpPr/>
              <p:nvPr/>
            </p:nvSpPr>
            <p:spPr bwMode="auto">
              <a:xfrm>
                <a:off x="3570" y="3320"/>
                <a:ext cx="14" cy="12"/>
              </a:xfrm>
              <a:custGeom>
                <a:avLst/>
                <a:gdLst>
                  <a:gd name="T0" fmla="*/ 0 w 14"/>
                  <a:gd name="T1" fmla="*/ 0 h 12"/>
                  <a:gd name="T2" fmla="*/ 14 w 14"/>
                  <a:gd name="T3" fmla="*/ 12 h 12"/>
                  <a:gd name="T4" fmla="*/ 14 w 14"/>
                  <a:gd name="T5" fmla="*/ 0 h 12"/>
                  <a:gd name="T6" fmla="*/ 0 w 14"/>
                  <a:gd name="T7" fmla="*/ 0 h 12"/>
                </a:gdLst>
                <a:ahLst/>
                <a:cxnLst>
                  <a:cxn ang="0">
                    <a:pos x="T0" y="T1"/>
                  </a:cxn>
                  <a:cxn ang="0">
                    <a:pos x="T2" y="T3"/>
                  </a:cxn>
                  <a:cxn ang="0">
                    <a:pos x="T4" y="T5"/>
                  </a:cxn>
                  <a:cxn ang="0">
                    <a:pos x="T6" y="T7"/>
                  </a:cxn>
                </a:cxnLst>
                <a:rect l="0" t="0" r="r" b="b"/>
                <a:pathLst>
                  <a:path w="14" h="12">
                    <a:moveTo>
                      <a:pt x="0" y="0"/>
                    </a:moveTo>
                    <a:lnTo>
                      <a:pt x="14" y="12"/>
                    </a:lnTo>
                    <a:lnTo>
                      <a:pt x="14" y="0"/>
                    </a:lnTo>
                    <a:lnTo>
                      <a:pt x="0" y="0"/>
                    </a:lnTo>
                    <a:close/>
                  </a:path>
                </a:pathLst>
              </a:custGeom>
              <a:solidFill>
                <a:srgbClr val="D5B99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4" name="ïṧ1iḓé"/>
              <p:cNvSpPr/>
              <p:nvPr/>
            </p:nvSpPr>
            <p:spPr bwMode="auto">
              <a:xfrm>
                <a:off x="3570" y="3320"/>
                <a:ext cx="14" cy="12"/>
              </a:xfrm>
              <a:custGeom>
                <a:avLst/>
                <a:gdLst>
                  <a:gd name="T0" fmla="*/ 0 w 14"/>
                  <a:gd name="T1" fmla="*/ 0 h 12"/>
                  <a:gd name="T2" fmla="*/ 14 w 14"/>
                  <a:gd name="T3" fmla="*/ 12 h 12"/>
                  <a:gd name="T4" fmla="*/ 14 w 14"/>
                  <a:gd name="T5" fmla="*/ 0 h 12"/>
                  <a:gd name="T6" fmla="*/ 0 w 14"/>
                  <a:gd name="T7" fmla="*/ 0 h 12"/>
                </a:gdLst>
                <a:ahLst/>
                <a:cxnLst>
                  <a:cxn ang="0">
                    <a:pos x="T0" y="T1"/>
                  </a:cxn>
                  <a:cxn ang="0">
                    <a:pos x="T2" y="T3"/>
                  </a:cxn>
                  <a:cxn ang="0">
                    <a:pos x="T4" y="T5"/>
                  </a:cxn>
                  <a:cxn ang="0">
                    <a:pos x="T6" y="T7"/>
                  </a:cxn>
                </a:cxnLst>
                <a:rect l="0" t="0" r="r" b="b"/>
                <a:pathLst>
                  <a:path w="14" h="12">
                    <a:moveTo>
                      <a:pt x="0" y="0"/>
                    </a:moveTo>
                    <a:lnTo>
                      <a:pt x="14" y="12"/>
                    </a:lnTo>
                    <a:lnTo>
                      <a:pt x="1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5" name="iṧļïḑê"/>
              <p:cNvSpPr/>
              <p:nvPr/>
            </p:nvSpPr>
            <p:spPr bwMode="auto">
              <a:xfrm>
                <a:off x="3569" y="3555"/>
                <a:ext cx="110" cy="133"/>
              </a:xfrm>
              <a:prstGeom prst="rect">
                <a:avLst/>
              </a:prstGeom>
              <a:solidFill>
                <a:srgbClr val="76727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06" name="ïṣļiḍé"/>
              <p:cNvSpPr/>
              <p:nvPr/>
            </p:nvSpPr>
            <p:spPr bwMode="auto">
              <a:xfrm>
                <a:off x="3569" y="3555"/>
                <a:ext cx="110"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07" name="ïsḷîdê"/>
              <p:cNvSpPr/>
              <p:nvPr/>
            </p:nvSpPr>
            <p:spPr bwMode="auto">
              <a:xfrm>
                <a:off x="3569" y="3555"/>
                <a:ext cx="15" cy="133"/>
              </a:xfrm>
              <a:prstGeom prst="rect">
                <a:avLst/>
              </a:prstGeom>
              <a:solidFill>
                <a:srgbClr val="E8DBB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08" name="îşļiďé"/>
              <p:cNvSpPr/>
              <p:nvPr/>
            </p:nvSpPr>
            <p:spPr bwMode="auto">
              <a:xfrm>
                <a:off x="3569" y="3555"/>
                <a:ext cx="15"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09" name="íṥľîḓè"/>
              <p:cNvSpPr/>
              <p:nvPr/>
            </p:nvSpPr>
            <p:spPr bwMode="auto">
              <a:xfrm>
                <a:off x="3562" y="3682"/>
                <a:ext cx="115" cy="16"/>
              </a:xfrm>
              <a:custGeom>
                <a:avLst/>
                <a:gdLst>
                  <a:gd name="T0" fmla="*/ 7 w 115"/>
                  <a:gd name="T1" fmla="*/ 0 h 16"/>
                  <a:gd name="T2" fmla="*/ 0 w 115"/>
                  <a:gd name="T3" fmla="*/ 16 h 16"/>
                  <a:gd name="T4" fmla="*/ 111 w 115"/>
                  <a:gd name="T5" fmla="*/ 16 h 16"/>
                  <a:gd name="T6" fmla="*/ 115 w 115"/>
                  <a:gd name="T7" fmla="*/ 6 h 16"/>
                  <a:gd name="T8" fmla="*/ 7 w 115"/>
                  <a:gd name="T9" fmla="*/ 6 h 16"/>
                  <a:gd name="T10" fmla="*/ 7 w 115"/>
                  <a:gd name="T11" fmla="*/ 0 h 16"/>
                </a:gdLst>
                <a:ahLst/>
                <a:cxnLst>
                  <a:cxn ang="0">
                    <a:pos x="T0" y="T1"/>
                  </a:cxn>
                  <a:cxn ang="0">
                    <a:pos x="T2" y="T3"/>
                  </a:cxn>
                  <a:cxn ang="0">
                    <a:pos x="T4" y="T5"/>
                  </a:cxn>
                  <a:cxn ang="0">
                    <a:pos x="T6" y="T7"/>
                  </a:cxn>
                  <a:cxn ang="0">
                    <a:pos x="T8" y="T9"/>
                  </a:cxn>
                  <a:cxn ang="0">
                    <a:pos x="T10" y="T11"/>
                  </a:cxn>
                </a:cxnLst>
                <a:rect l="0" t="0" r="r" b="b"/>
                <a:pathLst>
                  <a:path w="115" h="16">
                    <a:moveTo>
                      <a:pt x="7" y="0"/>
                    </a:moveTo>
                    <a:lnTo>
                      <a:pt x="0" y="16"/>
                    </a:lnTo>
                    <a:lnTo>
                      <a:pt x="111" y="16"/>
                    </a:lnTo>
                    <a:lnTo>
                      <a:pt x="115" y="6"/>
                    </a:lnTo>
                    <a:lnTo>
                      <a:pt x="7" y="6"/>
                    </a:lnTo>
                    <a:lnTo>
                      <a:pt x="7" y="0"/>
                    </a:lnTo>
                    <a:close/>
                  </a:path>
                </a:pathLst>
              </a:custGeom>
              <a:solidFill>
                <a:srgbClr val="C4AA8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0" name="îśḷíḓé"/>
              <p:cNvSpPr/>
              <p:nvPr/>
            </p:nvSpPr>
            <p:spPr bwMode="auto">
              <a:xfrm>
                <a:off x="3562" y="3682"/>
                <a:ext cx="115" cy="16"/>
              </a:xfrm>
              <a:custGeom>
                <a:avLst/>
                <a:gdLst>
                  <a:gd name="T0" fmla="*/ 7 w 115"/>
                  <a:gd name="T1" fmla="*/ 0 h 16"/>
                  <a:gd name="T2" fmla="*/ 0 w 115"/>
                  <a:gd name="T3" fmla="*/ 16 h 16"/>
                  <a:gd name="T4" fmla="*/ 111 w 115"/>
                  <a:gd name="T5" fmla="*/ 16 h 16"/>
                  <a:gd name="T6" fmla="*/ 115 w 115"/>
                  <a:gd name="T7" fmla="*/ 6 h 16"/>
                  <a:gd name="T8" fmla="*/ 7 w 115"/>
                  <a:gd name="T9" fmla="*/ 6 h 16"/>
                  <a:gd name="T10" fmla="*/ 7 w 115"/>
                  <a:gd name="T11" fmla="*/ 0 h 16"/>
                </a:gdLst>
                <a:ahLst/>
                <a:cxnLst>
                  <a:cxn ang="0">
                    <a:pos x="T0" y="T1"/>
                  </a:cxn>
                  <a:cxn ang="0">
                    <a:pos x="T2" y="T3"/>
                  </a:cxn>
                  <a:cxn ang="0">
                    <a:pos x="T4" y="T5"/>
                  </a:cxn>
                  <a:cxn ang="0">
                    <a:pos x="T6" y="T7"/>
                  </a:cxn>
                  <a:cxn ang="0">
                    <a:pos x="T8" y="T9"/>
                  </a:cxn>
                  <a:cxn ang="0">
                    <a:pos x="T10" y="T11"/>
                  </a:cxn>
                </a:cxnLst>
                <a:rect l="0" t="0" r="r" b="b"/>
                <a:pathLst>
                  <a:path w="115" h="16">
                    <a:moveTo>
                      <a:pt x="7" y="0"/>
                    </a:moveTo>
                    <a:lnTo>
                      <a:pt x="0" y="16"/>
                    </a:lnTo>
                    <a:lnTo>
                      <a:pt x="111" y="16"/>
                    </a:lnTo>
                    <a:lnTo>
                      <a:pt x="115" y="6"/>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1" name="ïŝ1iďe"/>
              <p:cNvSpPr/>
              <p:nvPr/>
            </p:nvSpPr>
            <p:spPr bwMode="auto">
              <a:xfrm>
                <a:off x="3569" y="3678"/>
                <a:ext cx="110" cy="10"/>
              </a:xfrm>
              <a:custGeom>
                <a:avLst/>
                <a:gdLst>
                  <a:gd name="T0" fmla="*/ 110 w 110"/>
                  <a:gd name="T1" fmla="*/ 0 h 10"/>
                  <a:gd name="T2" fmla="*/ 15 w 110"/>
                  <a:gd name="T3" fmla="*/ 2 h 10"/>
                  <a:gd name="T4" fmla="*/ 15 w 110"/>
                  <a:gd name="T5" fmla="*/ 10 h 10"/>
                  <a:gd name="T6" fmla="*/ 0 w 110"/>
                  <a:gd name="T7" fmla="*/ 10 h 10"/>
                  <a:gd name="T8" fmla="*/ 0 w 110"/>
                  <a:gd name="T9" fmla="*/ 4 h 10"/>
                  <a:gd name="T10" fmla="*/ 0 w 110"/>
                  <a:gd name="T11" fmla="*/ 10 h 10"/>
                  <a:gd name="T12" fmla="*/ 108 w 110"/>
                  <a:gd name="T13" fmla="*/ 10 h 10"/>
                  <a:gd name="T14" fmla="*/ 110 w 110"/>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10">
                    <a:moveTo>
                      <a:pt x="110" y="0"/>
                    </a:moveTo>
                    <a:lnTo>
                      <a:pt x="15" y="2"/>
                    </a:lnTo>
                    <a:lnTo>
                      <a:pt x="15" y="10"/>
                    </a:lnTo>
                    <a:lnTo>
                      <a:pt x="0" y="10"/>
                    </a:lnTo>
                    <a:lnTo>
                      <a:pt x="0" y="4"/>
                    </a:lnTo>
                    <a:lnTo>
                      <a:pt x="0" y="10"/>
                    </a:lnTo>
                    <a:lnTo>
                      <a:pt x="108" y="10"/>
                    </a:lnTo>
                    <a:lnTo>
                      <a:pt x="110" y="0"/>
                    </a:lnTo>
                    <a:close/>
                  </a:path>
                </a:pathLst>
              </a:custGeom>
              <a:solidFill>
                <a:srgbClr val="69667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2" name="ïṧḻïḑé"/>
              <p:cNvSpPr/>
              <p:nvPr/>
            </p:nvSpPr>
            <p:spPr bwMode="auto">
              <a:xfrm>
                <a:off x="3569" y="3678"/>
                <a:ext cx="110" cy="10"/>
              </a:xfrm>
              <a:custGeom>
                <a:avLst/>
                <a:gdLst>
                  <a:gd name="T0" fmla="*/ 110 w 110"/>
                  <a:gd name="T1" fmla="*/ 0 h 10"/>
                  <a:gd name="T2" fmla="*/ 15 w 110"/>
                  <a:gd name="T3" fmla="*/ 2 h 10"/>
                  <a:gd name="T4" fmla="*/ 15 w 110"/>
                  <a:gd name="T5" fmla="*/ 10 h 10"/>
                  <a:gd name="T6" fmla="*/ 0 w 110"/>
                  <a:gd name="T7" fmla="*/ 10 h 10"/>
                  <a:gd name="T8" fmla="*/ 0 w 110"/>
                  <a:gd name="T9" fmla="*/ 4 h 10"/>
                  <a:gd name="T10" fmla="*/ 0 w 110"/>
                  <a:gd name="T11" fmla="*/ 10 h 10"/>
                  <a:gd name="T12" fmla="*/ 108 w 110"/>
                  <a:gd name="T13" fmla="*/ 10 h 10"/>
                  <a:gd name="T14" fmla="*/ 110 w 110"/>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10">
                    <a:moveTo>
                      <a:pt x="110" y="0"/>
                    </a:moveTo>
                    <a:lnTo>
                      <a:pt x="15" y="2"/>
                    </a:lnTo>
                    <a:lnTo>
                      <a:pt x="15" y="10"/>
                    </a:lnTo>
                    <a:lnTo>
                      <a:pt x="0" y="10"/>
                    </a:lnTo>
                    <a:lnTo>
                      <a:pt x="0" y="4"/>
                    </a:lnTo>
                    <a:lnTo>
                      <a:pt x="0" y="10"/>
                    </a:lnTo>
                    <a:lnTo>
                      <a:pt x="108" y="10"/>
                    </a:lnTo>
                    <a:lnTo>
                      <a:pt x="1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3" name="í$ļiḑê"/>
              <p:cNvSpPr/>
              <p:nvPr/>
            </p:nvSpPr>
            <p:spPr bwMode="auto">
              <a:xfrm>
                <a:off x="3569" y="3680"/>
                <a:ext cx="15" cy="8"/>
              </a:xfrm>
              <a:custGeom>
                <a:avLst/>
                <a:gdLst>
                  <a:gd name="T0" fmla="*/ 15 w 15"/>
                  <a:gd name="T1" fmla="*/ 0 h 8"/>
                  <a:gd name="T2" fmla="*/ 1 w 15"/>
                  <a:gd name="T3" fmla="*/ 1 h 8"/>
                  <a:gd name="T4" fmla="*/ 0 w 15"/>
                  <a:gd name="T5" fmla="*/ 2 h 8"/>
                  <a:gd name="T6" fmla="*/ 0 w 15"/>
                  <a:gd name="T7" fmla="*/ 8 h 8"/>
                  <a:gd name="T8" fmla="*/ 15 w 15"/>
                  <a:gd name="T9" fmla="*/ 8 h 8"/>
                  <a:gd name="T10" fmla="*/ 15 w 15"/>
                  <a:gd name="T11" fmla="*/ 0 h 8"/>
                </a:gdLst>
                <a:ahLst/>
                <a:cxnLst>
                  <a:cxn ang="0">
                    <a:pos x="T0" y="T1"/>
                  </a:cxn>
                  <a:cxn ang="0">
                    <a:pos x="T2" y="T3"/>
                  </a:cxn>
                  <a:cxn ang="0">
                    <a:pos x="T4" y="T5"/>
                  </a:cxn>
                  <a:cxn ang="0">
                    <a:pos x="T6" y="T7"/>
                  </a:cxn>
                  <a:cxn ang="0">
                    <a:pos x="T8" y="T9"/>
                  </a:cxn>
                  <a:cxn ang="0">
                    <a:pos x="T10" y="T11"/>
                  </a:cxn>
                </a:cxnLst>
                <a:rect l="0" t="0" r="r" b="b"/>
                <a:pathLst>
                  <a:path w="15" h="8">
                    <a:moveTo>
                      <a:pt x="15" y="0"/>
                    </a:moveTo>
                    <a:lnTo>
                      <a:pt x="1" y="1"/>
                    </a:lnTo>
                    <a:lnTo>
                      <a:pt x="0" y="2"/>
                    </a:lnTo>
                    <a:lnTo>
                      <a:pt x="0" y="8"/>
                    </a:lnTo>
                    <a:lnTo>
                      <a:pt x="15" y="8"/>
                    </a:lnTo>
                    <a:lnTo>
                      <a:pt x="15" y="0"/>
                    </a:lnTo>
                    <a:close/>
                  </a:path>
                </a:pathLst>
              </a:custGeom>
              <a:solidFill>
                <a:srgbClr val="CEC4A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4" name="işḷïḑe"/>
              <p:cNvSpPr/>
              <p:nvPr/>
            </p:nvSpPr>
            <p:spPr bwMode="auto">
              <a:xfrm>
                <a:off x="3569" y="3680"/>
                <a:ext cx="15" cy="8"/>
              </a:xfrm>
              <a:custGeom>
                <a:avLst/>
                <a:gdLst>
                  <a:gd name="T0" fmla="*/ 15 w 15"/>
                  <a:gd name="T1" fmla="*/ 0 h 8"/>
                  <a:gd name="T2" fmla="*/ 1 w 15"/>
                  <a:gd name="T3" fmla="*/ 1 h 8"/>
                  <a:gd name="T4" fmla="*/ 0 w 15"/>
                  <a:gd name="T5" fmla="*/ 2 h 8"/>
                  <a:gd name="T6" fmla="*/ 0 w 15"/>
                  <a:gd name="T7" fmla="*/ 8 h 8"/>
                  <a:gd name="T8" fmla="*/ 15 w 15"/>
                  <a:gd name="T9" fmla="*/ 8 h 8"/>
                  <a:gd name="T10" fmla="*/ 15 w 15"/>
                  <a:gd name="T11" fmla="*/ 0 h 8"/>
                </a:gdLst>
                <a:ahLst/>
                <a:cxnLst>
                  <a:cxn ang="0">
                    <a:pos x="T0" y="T1"/>
                  </a:cxn>
                  <a:cxn ang="0">
                    <a:pos x="T2" y="T3"/>
                  </a:cxn>
                  <a:cxn ang="0">
                    <a:pos x="T4" y="T5"/>
                  </a:cxn>
                  <a:cxn ang="0">
                    <a:pos x="T6" y="T7"/>
                  </a:cxn>
                  <a:cxn ang="0">
                    <a:pos x="T8" y="T9"/>
                  </a:cxn>
                  <a:cxn ang="0">
                    <a:pos x="T10" y="T11"/>
                  </a:cxn>
                </a:cxnLst>
                <a:rect l="0" t="0" r="r" b="b"/>
                <a:pathLst>
                  <a:path w="15" h="8">
                    <a:moveTo>
                      <a:pt x="15" y="0"/>
                    </a:moveTo>
                    <a:lnTo>
                      <a:pt x="1" y="1"/>
                    </a:lnTo>
                    <a:lnTo>
                      <a:pt x="0" y="2"/>
                    </a:lnTo>
                    <a:lnTo>
                      <a:pt x="0" y="8"/>
                    </a:lnTo>
                    <a:lnTo>
                      <a:pt x="15" y="8"/>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5" name="îsḻiḍe"/>
              <p:cNvSpPr/>
              <p:nvPr/>
            </p:nvSpPr>
            <p:spPr bwMode="auto">
              <a:xfrm>
                <a:off x="3562" y="3678"/>
                <a:ext cx="117" cy="12"/>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16" name="ïŝliḓè"/>
              <p:cNvSpPr/>
              <p:nvPr/>
            </p:nvSpPr>
            <p:spPr bwMode="auto">
              <a:xfrm>
                <a:off x="3667" y="3678"/>
                <a:ext cx="12"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17" name="ïṡ1íḍe"/>
              <p:cNvSpPr/>
              <p:nvPr/>
            </p:nvSpPr>
            <p:spPr bwMode="auto">
              <a:xfrm>
                <a:off x="3569" y="3555"/>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8" name="îṡḻïḋè"/>
              <p:cNvSpPr/>
              <p:nvPr/>
            </p:nvSpPr>
            <p:spPr bwMode="auto">
              <a:xfrm>
                <a:off x="3569" y="3555"/>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9" name="îṡļïḋê"/>
              <p:cNvSpPr/>
              <p:nvPr/>
            </p:nvSpPr>
            <p:spPr bwMode="auto">
              <a:xfrm>
                <a:off x="3570" y="3555"/>
                <a:ext cx="14" cy="12"/>
              </a:xfrm>
              <a:custGeom>
                <a:avLst/>
                <a:gdLst>
                  <a:gd name="T0" fmla="*/ 14 w 14"/>
                  <a:gd name="T1" fmla="*/ 0 h 12"/>
                  <a:gd name="T2" fmla="*/ 0 w 14"/>
                  <a:gd name="T3" fmla="*/ 0 h 12"/>
                  <a:gd name="T4" fmla="*/ 14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lnTo>
                      <a:pt x="0" y="0"/>
                    </a:lnTo>
                    <a:lnTo>
                      <a:pt x="14" y="12"/>
                    </a:lnTo>
                    <a:lnTo>
                      <a:pt x="14" y="0"/>
                    </a:lnTo>
                    <a:close/>
                  </a:path>
                </a:pathLst>
              </a:custGeom>
              <a:solidFill>
                <a:srgbClr val="D5B99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0" name="ïšlïḑé"/>
              <p:cNvSpPr/>
              <p:nvPr/>
            </p:nvSpPr>
            <p:spPr bwMode="auto">
              <a:xfrm>
                <a:off x="3570" y="3555"/>
                <a:ext cx="14" cy="12"/>
              </a:xfrm>
              <a:custGeom>
                <a:avLst/>
                <a:gdLst>
                  <a:gd name="T0" fmla="*/ 14 w 14"/>
                  <a:gd name="T1" fmla="*/ 0 h 12"/>
                  <a:gd name="T2" fmla="*/ 0 w 14"/>
                  <a:gd name="T3" fmla="*/ 0 h 12"/>
                  <a:gd name="T4" fmla="*/ 14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lnTo>
                      <a:pt x="0" y="0"/>
                    </a:lnTo>
                    <a:lnTo>
                      <a:pt x="14" y="1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1" name="iṣľïdê"/>
              <p:cNvSpPr/>
              <p:nvPr/>
            </p:nvSpPr>
            <p:spPr bwMode="auto">
              <a:xfrm>
                <a:off x="4187" y="2849"/>
                <a:ext cx="109" cy="132"/>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22" name="íśľiḋè"/>
              <p:cNvSpPr/>
              <p:nvPr/>
            </p:nvSpPr>
            <p:spPr bwMode="auto">
              <a:xfrm>
                <a:off x="4187" y="2849"/>
                <a:ext cx="10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23" name="îṥļîḋe"/>
              <p:cNvSpPr/>
              <p:nvPr/>
            </p:nvSpPr>
            <p:spPr bwMode="auto">
              <a:xfrm>
                <a:off x="4187" y="2849"/>
                <a:ext cx="109" cy="124"/>
              </a:xfrm>
              <a:custGeom>
                <a:avLst/>
                <a:gdLst>
                  <a:gd name="T0" fmla="*/ 109 w 109"/>
                  <a:gd name="T1" fmla="*/ 124 h 124"/>
                  <a:gd name="T2" fmla="*/ 54 w 109"/>
                  <a:gd name="T3" fmla="*/ 124 h 124"/>
                  <a:gd name="T4" fmla="*/ 54 w 109"/>
                  <a:gd name="T5" fmla="*/ 101 h 124"/>
                  <a:gd name="T6" fmla="*/ 0 w 109"/>
                  <a:gd name="T7" fmla="*/ 101 h 124"/>
                  <a:gd name="T8" fmla="*/ 0 w 109"/>
                  <a:gd name="T9" fmla="*/ 0 h 124"/>
                  <a:gd name="T10" fmla="*/ 109 w 109"/>
                  <a:gd name="T11" fmla="*/ 0 h 124"/>
                  <a:gd name="T12" fmla="*/ 109 w 109"/>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09" h="124">
                    <a:moveTo>
                      <a:pt x="109" y="124"/>
                    </a:moveTo>
                    <a:lnTo>
                      <a:pt x="54" y="124"/>
                    </a:lnTo>
                    <a:lnTo>
                      <a:pt x="54" y="101"/>
                    </a:lnTo>
                    <a:lnTo>
                      <a:pt x="0" y="101"/>
                    </a:lnTo>
                    <a:lnTo>
                      <a:pt x="0" y="0"/>
                    </a:lnTo>
                    <a:lnTo>
                      <a:pt x="109" y="0"/>
                    </a:lnTo>
                    <a:lnTo>
                      <a:pt x="109" y="124"/>
                    </a:lnTo>
                    <a:close/>
                  </a:path>
                </a:pathLst>
              </a:custGeom>
              <a:solidFill>
                <a:srgbClr val="8F8D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4" name="iṧḻíḑe"/>
              <p:cNvSpPr/>
              <p:nvPr/>
            </p:nvSpPr>
            <p:spPr bwMode="auto">
              <a:xfrm>
                <a:off x="4187" y="2849"/>
                <a:ext cx="109" cy="124"/>
              </a:xfrm>
              <a:custGeom>
                <a:avLst/>
                <a:gdLst>
                  <a:gd name="T0" fmla="*/ 109 w 109"/>
                  <a:gd name="T1" fmla="*/ 124 h 124"/>
                  <a:gd name="T2" fmla="*/ 54 w 109"/>
                  <a:gd name="T3" fmla="*/ 124 h 124"/>
                  <a:gd name="T4" fmla="*/ 54 w 109"/>
                  <a:gd name="T5" fmla="*/ 101 h 124"/>
                  <a:gd name="T6" fmla="*/ 0 w 109"/>
                  <a:gd name="T7" fmla="*/ 101 h 124"/>
                  <a:gd name="T8" fmla="*/ 0 w 109"/>
                  <a:gd name="T9" fmla="*/ 0 h 124"/>
                  <a:gd name="T10" fmla="*/ 109 w 109"/>
                  <a:gd name="T11" fmla="*/ 0 h 124"/>
                  <a:gd name="T12" fmla="*/ 109 w 109"/>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09" h="124">
                    <a:moveTo>
                      <a:pt x="109" y="124"/>
                    </a:moveTo>
                    <a:lnTo>
                      <a:pt x="54" y="124"/>
                    </a:lnTo>
                    <a:lnTo>
                      <a:pt x="54" y="101"/>
                    </a:lnTo>
                    <a:lnTo>
                      <a:pt x="0" y="101"/>
                    </a:lnTo>
                    <a:lnTo>
                      <a:pt x="0" y="0"/>
                    </a:lnTo>
                    <a:lnTo>
                      <a:pt x="109" y="0"/>
                    </a:lnTo>
                    <a:lnTo>
                      <a:pt x="109"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5" name="îSľíḋê"/>
              <p:cNvSpPr/>
              <p:nvPr/>
            </p:nvSpPr>
            <p:spPr bwMode="auto">
              <a:xfrm>
                <a:off x="4281" y="2849"/>
                <a:ext cx="15" cy="132"/>
              </a:xfrm>
              <a:prstGeom prst="rect">
                <a:avLst/>
              </a:prstGeom>
              <a:solidFill>
                <a:srgbClr val="DDBE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26" name="işḷíḍé"/>
              <p:cNvSpPr/>
              <p:nvPr/>
            </p:nvSpPr>
            <p:spPr bwMode="auto">
              <a:xfrm>
                <a:off x="4281" y="2849"/>
                <a:ext cx="1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27" name="îṧľiḍe"/>
              <p:cNvSpPr/>
              <p:nvPr/>
            </p:nvSpPr>
            <p:spPr bwMode="auto">
              <a:xfrm>
                <a:off x="4183" y="2972"/>
                <a:ext cx="113" cy="19"/>
              </a:xfrm>
              <a:custGeom>
                <a:avLst/>
                <a:gdLst>
                  <a:gd name="T0" fmla="*/ 4 w 113"/>
                  <a:gd name="T1" fmla="*/ 0 h 19"/>
                  <a:gd name="T2" fmla="*/ 0 w 113"/>
                  <a:gd name="T3" fmla="*/ 19 h 19"/>
                  <a:gd name="T4" fmla="*/ 111 w 113"/>
                  <a:gd name="T5" fmla="*/ 19 h 19"/>
                  <a:gd name="T6" fmla="*/ 113 w 113"/>
                  <a:gd name="T7" fmla="*/ 11 h 19"/>
                  <a:gd name="T8" fmla="*/ 113 w 113"/>
                  <a:gd name="T9" fmla="*/ 11 h 19"/>
                  <a:gd name="T10" fmla="*/ 4 w 113"/>
                  <a:gd name="T11" fmla="*/ 11 h 19"/>
                  <a:gd name="T12" fmla="*/ 4 w 113"/>
                  <a:gd name="T13" fmla="*/ 9 h 19"/>
                  <a:gd name="T14" fmla="*/ 4 w 113"/>
                  <a:gd name="T15" fmla="*/ 9 h 19"/>
                  <a:gd name="T16" fmla="*/ 4 w 113"/>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9">
                    <a:moveTo>
                      <a:pt x="4" y="0"/>
                    </a:moveTo>
                    <a:lnTo>
                      <a:pt x="0" y="19"/>
                    </a:lnTo>
                    <a:lnTo>
                      <a:pt x="111" y="19"/>
                    </a:lnTo>
                    <a:lnTo>
                      <a:pt x="113" y="11"/>
                    </a:lnTo>
                    <a:lnTo>
                      <a:pt x="113" y="11"/>
                    </a:lnTo>
                    <a:lnTo>
                      <a:pt x="4" y="11"/>
                    </a:lnTo>
                    <a:lnTo>
                      <a:pt x="4" y="9"/>
                    </a:lnTo>
                    <a:lnTo>
                      <a:pt x="4" y="9"/>
                    </a:lnTo>
                    <a:lnTo>
                      <a:pt x="4" y="0"/>
                    </a:lnTo>
                    <a:close/>
                  </a:path>
                </a:pathLst>
              </a:custGeom>
              <a:solidFill>
                <a:srgbClr val="CFAE8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8" name="iṩ1íḋé"/>
              <p:cNvSpPr/>
              <p:nvPr/>
            </p:nvSpPr>
            <p:spPr bwMode="auto">
              <a:xfrm>
                <a:off x="4183" y="2972"/>
                <a:ext cx="113" cy="19"/>
              </a:xfrm>
              <a:custGeom>
                <a:avLst/>
                <a:gdLst>
                  <a:gd name="T0" fmla="*/ 4 w 113"/>
                  <a:gd name="T1" fmla="*/ 0 h 19"/>
                  <a:gd name="T2" fmla="*/ 0 w 113"/>
                  <a:gd name="T3" fmla="*/ 19 h 19"/>
                  <a:gd name="T4" fmla="*/ 111 w 113"/>
                  <a:gd name="T5" fmla="*/ 19 h 19"/>
                  <a:gd name="T6" fmla="*/ 113 w 113"/>
                  <a:gd name="T7" fmla="*/ 11 h 19"/>
                  <a:gd name="T8" fmla="*/ 113 w 113"/>
                  <a:gd name="T9" fmla="*/ 11 h 19"/>
                  <a:gd name="T10" fmla="*/ 4 w 113"/>
                  <a:gd name="T11" fmla="*/ 11 h 19"/>
                  <a:gd name="T12" fmla="*/ 4 w 113"/>
                  <a:gd name="T13" fmla="*/ 9 h 19"/>
                  <a:gd name="T14" fmla="*/ 4 w 113"/>
                  <a:gd name="T15" fmla="*/ 9 h 19"/>
                  <a:gd name="T16" fmla="*/ 4 w 113"/>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9">
                    <a:moveTo>
                      <a:pt x="4" y="0"/>
                    </a:moveTo>
                    <a:lnTo>
                      <a:pt x="0" y="19"/>
                    </a:lnTo>
                    <a:lnTo>
                      <a:pt x="111" y="19"/>
                    </a:lnTo>
                    <a:lnTo>
                      <a:pt x="113" y="11"/>
                    </a:lnTo>
                    <a:lnTo>
                      <a:pt x="113" y="11"/>
                    </a:lnTo>
                    <a:lnTo>
                      <a:pt x="4" y="11"/>
                    </a:lnTo>
                    <a:lnTo>
                      <a:pt x="4" y="9"/>
                    </a:lnTo>
                    <a:lnTo>
                      <a:pt x="4" y="9"/>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9" name="í$ḷiḑê"/>
              <p:cNvSpPr/>
              <p:nvPr/>
            </p:nvSpPr>
            <p:spPr bwMode="auto">
              <a:xfrm>
                <a:off x="4187" y="2972"/>
                <a:ext cx="1" cy="9"/>
              </a:xfrm>
              <a:prstGeom prst="rect">
                <a:avLst/>
              </a:prstGeom>
              <a:solidFill>
                <a:srgbClr val="A79B8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30" name="ïŝ1íḍe"/>
              <p:cNvSpPr/>
              <p:nvPr/>
            </p:nvSpPr>
            <p:spPr bwMode="auto">
              <a:xfrm>
                <a:off x="4187" y="2972"/>
                <a:ext cx="1"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31" name="íş1îdè"/>
              <p:cNvSpPr/>
              <p:nvPr/>
            </p:nvSpPr>
            <p:spPr bwMode="auto">
              <a:xfrm>
                <a:off x="4187" y="2971"/>
                <a:ext cx="116"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32" name="î$1ïďè"/>
              <p:cNvSpPr/>
              <p:nvPr/>
            </p:nvSpPr>
            <p:spPr bwMode="auto">
              <a:xfrm>
                <a:off x="4187" y="2971"/>
                <a:ext cx="11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33" name="ï$ľïḍe"/>
              <p:cNvSpPr/>
              <p:nvPr/>
            </p:nvSpPr>
            <p:spPr bwMode="auto">
              <a:xfrm>
                <a:off x="4187" y="2971"/>
                <a:ext cx="11" cy="12"/>
              </a:xfrm>
              <a:prstGeom prst="rect">
                <a:avLst/>
              </a:prstGeom>
              <a:solidFill>
                <a:srgbClr val="D7D9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34" name="ï$ḷîde"/>
              <p:cNvSpPr/>
              <p:nvPr/>
            </p:nvSpPr>
            <p:spPr bwMode="auto">
              <a:xfrm>
                <a:off x="4187" y="2971"/>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35" name="i$ľïḓé"/>
              <p:cNvSpPr/>
              <p:nvPr/>
            </p:nvSpPr>
            <p:spPr bwMode="auto">
              <a:xfrm>
                <a:off x="4296" y="2849"/>
                <a:ext cx="1" cy="1"/>
              </a:xfrm>
              <a:prstGeom prst="rect">
                <a:avLst/>
              </a:prstGeom>
              <a:solidFill>
                <a:srgbClr val="D5B99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36" name="îṡľíḑè"/>
              <p:cNvSpPr/>
              <p:nvPr/>
            </p:nvSpPr>
            <p:spPr bwMode="auto">
              <a:xfrm>
                <a:off x="4296" y="2849"/>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7" name="ïṥľïḓe"/>
              <p:cNvSpPr/>
              <p:nvPr/>
            </p:nvSpPr>
            <p:spPr bwMode="auto">
              <a:xfrm>
                <a:off x="4281" y="2849"/>
                <a:ext cx="15" cy="12"/>
              </a:xfrm>
              <a:custGeom>
                <a:avLst/>
                <a:gdLst>
                  <a:gd name="T0" fmla="*/ 15 w 15"/>
                  <a:gd name="T1" fmla="*/ 0 h 12"/>
                  <a:gd name="T2" fmla="*/ 0 w 15"/>
                  <a:gd name="T3" fmla="*/ 0 h 12"/>
                  <a:gd name="T4" fmla="*/ 0 w 15"/>
                  <a:gd name="T5" fmla="*/ 12 h 12"/>
                  <a:gd name="T6" fmla="*/ 15 w 15"/>
                  <a:gd name="T7" fmla="*/ 0 h 12"/>
                </a:gdLst>
                <a:ahLst/>
                <a:cxnLst>
                  <a:cxn ang="0">
                    <a:pos x="T0" y="T1"/>
                  </a:cxn>
                  <a:cxn ang="0">
                    <a:pos x="T2" y="T3"/>
                  </a:cxn>
                  <a:cxn ang="0">
                    <a:pos x="T4" y="T5"/>
                  </a:cxn>
                  <a:cxn ang="0">
                    <a:pos x="T6" y="T7"/>
                  </a:cxn>
                </a:cxnLst>
                <a:rect l="0" t="0" r="r" b="b"/>
                <a:pathLst>
                  <a:path w="15" h="12">
                    <a:moveTo>
                      <a:pt x="15" y="0"/>
                    </a:moveTo>
                    <a:lnTo>
                      <a:pt x="0" y="0"/>
                    </a:lnTo>
                    <a:lnTo>
                      <a:pt x="0" y="12"/>
                    </a:lnTo>
                    <a:lnTo>
                      <a:pt x="15"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8" name="îṩliḋè"/>
              <p:cNvSpPr/>
              <p:nvPr/>
            </p:nvSpPr>
            <p:spPr bwMode="auto">
              <a:xfrm>
                <a:off x="4281" y="2849"/>
                <a:ext cx="15" cy="12"/>
              </a:xfrm>
              <a:custGeom>
                <a:avLst/>
                <a:gdLst>
                  <a:gd name="T0" fmla="*/ 15 w 15"/>
                  <a:gd name="T1" fmla="*/ 0 h 12"/>
                  <a:gd name="T2" fmla="*/ 0 w 15"/>
                  <a:gd name="T3" fmla="*/ 0 h 12"/>
                  <a:gd name="T4" fmla="*/ 0 w 15"/>
                  <a:gd name="T5" fmla="*/ 12 h 12"/>
                  <a:gd name="T6" fmla="*/ 15 w 15"/>
                  <a:gd name="T7" fmla="*/ 0 h 12"/>
                </a:gdLst>
                <a:ahLst/>
                <a:cxnLst>
                  <a:cxn ang="0">
                    <a:pos x="T0" y="T1"/>
                  </a:cxn>
                  <a:cxn ang="0">
                    <a:pos x="T2" y="T3"/>
                  </a:cxn>
                  <a:cxn ang="0">
                    <a:pos x="T4" y="T5"/>
                  </a:cxn>
                  <a:cxn ang="0">
                    <a:pos x="T6" y="T7"/>
                  </a:cxn>
                </a:cxnLst>
                <a:rect l="0" t="0" r="r" b="b"/>
                <a:pathLst>
                  <a:path w="15" h="12">
                    <a:moveTo>
                      <a:pt x="15" y="0"/>
                    </a:moveTo>
                    <a:lnTo>
                      <a:pt x="0" y="0"/>
                    </a:lnTo>
                    <a:lnTo>
                      <a:pt x="0" y="12"/>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9" name="íşlïḍe"/>
              <p:cNvSpPr/>
              <p:nvPr/>
            </p:nvSpPr>
            <p:spPr bwMode="auto">
              <a:xfrm>
                <a:off x="4619" y="2849"/>
                <a:ext cx="109" cy="132"/>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40" name="iṧḻiḍê"/>
              <p:cNvSpPr/>
              <p:nvPr/>
            </p:nvSpPr>
            <p:spPr bwMode="auto">
              <a:xfrm>
                <a:off x="4619" y="2849"/>
                <a:ext cx="10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41" name="ïṧļídé"/>
              <p:cNvSpPr/>
              <p:nvPr/>
            </p:nvSpPr>
            <p:spPr bwMode="auto">
              <a:xfrm>
                <a:off x="4619" y="2849"/>
                <a:ext cx="109" cy="124"/>
              </a:xfrm>
              <a:custGeom>
                <a:avLst/>
                <a:gdLst>
                  <a:gd name="T0" fmla="*/ 109 w 109"/>
                  <a:gd name="T1" fmla="*/ 124 h 124"/>
                  <a:gd name="T2" fmla="*/ 53 w 109"/>
                  <a:gd name="T3" fmla="*/ 124 h 124"/>
                  <a:gd name="T4" fmla="*/ 53 w 109"/>
                  <a:gd name="T5" fmla="*/ 101 h 124"/>
                  <a:gd name="T6" fmla="*/ 0 w 109"/>
                  <a:gd name="T7" fmla="*/ 101 h 124"/>
                  <a:gd name="T8" fmla="*/ 0 w 109"/>
                  <a:gd name="T9" fmla="*/ 0 h 124"/>
                  <a:gd name="T10" fmla="*/ 109 w 109"/>
                  <a:gd name="T11" fmla="*/ 0 h 124"/>
                  <a:gd name="T12" fmla="*/ 109 w 109"/>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09" h="124">
                    <a:moveTo>
                      <a:pt x="109" y="124"/>
                    </a:moveTo>
                    <a:lnTo>
                      <a:pt x="53" y="124"/>
                    </a:lnTo>
                    <a:lnTo>
                      <a:pt x="53" y="101"/>
                    </a:lnTo>
                    <a:lnTo>
                      <a:pt x="0" y="101"/>
                    </a:lnTo>
                    <a:lnTo>
                      <a:pt x="0" y="0"/>
                    </a:lnTo>
                    <a:lnTo>
                      <a:pt x="109" y="0"/>
                    </a:lnTo>
                    <a:lnTo>
                      <a:pt x="109" y="124"/>
                    </a:lnTo>
                    <a:close/>
                  </a:path>
                </a:pathLst>
              </a:custGeom>
              <a:solidFill>
                <a:srgbClr val="8F8D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2" name="iṩḷïďê"/>
              <p:cNvSpPr/>
              <p:nvPr/>
            </p:nvSpPr>
            <p:spPr bwMode="auto">
              <a:xfrm>
                <a:off x="4619" y="2849"/>
                <a:ext cx="109" cy="124"/>
              </a:xfrm>
              <a:custGeom>
                <a:avLst/>
                <a:gdLst>
                  <a:gd name="T0" fmla="*/ 109 w 109"/>
                  <a:gd name="T1" fmla="*/ 124 h 124"/>
                  <a:gd name="T2" fmla="*/ 53 w 109"/>
                  <a:gd name="T3" fmla="*/ 124 h 124"/>
                  <a:gd name="T4" fmla="*/ 53 w 109"/>
                  <a:gd name="T5" fmla="*/ 101 h 124"/>
                  <a:gd name="T6" fmla="*/ 0 w 109"/>
                  <a:gd name="T7" fmla="*/ 101 h 124"/>
                  <a:gd name="T8" fmla="*/ 0 w 109"/>
                  <a:gd name="T9" fmla="*/ 0 h 124"/>
                  <a:gd name="T10" fmla="*/ 109 w 109"/>
                  <a:gd name="T11" fmla="*/ 0 h 124"/>
                  <a:gd name="T12" fmla="*/ 109 w 109"/>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09" h="124">
                    <a:moveTo>
                      <a:pt x="109" y="124"/>
                    </a:moveTo>
                    <a:lnTo>
                      <a:pt x="53" y="124"/>
                    </a:lnTo>
                    <a:lnTo>
                      <a:pt x="53" y="101"/>
                    </a:lnTo>
                    <a:lnTo>
                      <a:pt x="0" y="101"/>
                    </a:lnTo>
                    <a:lnTo>
                      <a:pt x="0" y="0"/>
                    </a:lnTo>
                    <a:lnTo>
                      <a:pt x="109" y="0"/>
                    </a:lnTo>
                    <a:lnTo>
                      <a:pt x="109"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3" name="îsļïdé"/>
              <p:cNvSpPr/>
              <p:nvPr/>
            </p:nvSpPr>
            <p:spPr bwMode="auto">
              <a:xfrm>
                <a:off x="4712" y="2849"/>
                <a:ext cx="16" cy="132"/>
              </a:xfrm>
              <a:prstGeom prst="rect">
                <a:avLst/>
              </a:prstGeom>
              <a:solidFill>
                <a:srgbClr val="DDBE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44" name="ïş1ïḍé"/>
              <p:cNvSpPr/>
              <p:nvPr/>
            </p:nvSpPr>
            <p:spPr bwMode="auto">
              <a:xfrm>
                <a:off x="4712" y="2849"/>
                <a:ext cx="16"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45" name="íŝḻidê"/>
              <p:cNvSpPr/>
              <p:nvPr/>
            </p:nvSpPr>
            <p:spPr bwMode="auto">
              <a:xfrm>
                <a:off x="4613" y="2972"/>
                <a:ext cx="115" cy="19"/>
              </a:xfrm>
              <a:custGeom>
                <a:avLst/>
                <a:gdLst>
                  <a:gd name="T0" fmla="*/ 6 w 115"/>
                  <a:gd name="T1" fmla="*/ 0 h 19"/>
                  <a:gd name="T2" fmla="*/ 0 w 115"/>
                  <a:gd name="T3" fmla="*/ 19 h 19"/>
                  <a:gd name="T4" fmla="*/ 112 w 115"/>
                  <a:gd name="T5" fmla="*/ 19 h 19"/>
                  <a:gd name="T6" fmla="*/ 115 w 115"/>
                  <a:gd name="T7" fmla="*/ 11 h 19"/>
                  <a:gd name="T8" fmla="*/ 115 w 115"/>
                  <a:gd name="T9" fmla="*/ 11 h 19"/>
                  <a:gd name="T10" fmla="*/ 6 w 115"/>
                  <a:gd name="T11" fmla="*/ 11 h 19"/>
                  <a:gd name="T12" fmla="*/ 6 w 115"/>
                  <a:gd name="T13" fmla="*/ 9 h 19"/>
                  <a:gd name="T14" fmla="*/ 6 w 115"/>
                  <a:gd name="T15" fmla="*/ 9 h 19"/>
                  <a:gd name="T16" fmla="*/ 6 w 115"/>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9">
                    <a:moveTo>
                      <a:pt x="6" y="0"/>
                    </a:moveTo>
                    <a:lnTo>
                      <a:pt x="0" y="19"/>
                    </a:lnTo>
                    <a:lnTo>
                      <a:pt x="112" y="19"/>
                    </a:lnTo>
                    <a:lnTo>
                      <a:pt x="115" y="11"/>
                    </a:lnTo>
                    <a:lnTo>
                      <a:pt x="115" y="11"/>
                    </a:lnTo>
                    <a:lnTo>
                      <a:pt x="6" y="11"/>
                    </a:lnTo>
                    <a:lnTo>
                      <a:pt x="6" y="9"/>
                    </a:lnTo>
                    <a:lnTo>
                      <a:pt x="6" y="9"/>
                    </a:lnTo>
                    <a:lnTo>
                      <a:pt x="6" y="0"/>
                    </a:lnTo>
                    <a:close/>
                  </a:path>
                </a:pathLst>
              </a:custGeom>
              <a:solidFill>
                <a:srgbClr val="CFA3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6" name="îṧ1îďê"/>
              <p:cNvSpPr/>
              <p:nvPr/>
            </p:nvSpPr>
            <p:spPr bwMode="auto">
              <a:xfrm>
                <a:off x="4613" y="2972"/>
                <a:ext cx="115" cy="19"/>
              </a:xfrm>
              <a:custGeom>
                <a:avLst/>
                <a:gdLst>
                  <a:gd name="T0" fmla="*/ 6 w 115"/>
                  <a:gd name="T1" fmla="*/ 0 h 19"/>
                  <a:gd name="T2" fmla="*/ 0 w 115"/>
                  <a:gd name="T3" fmla="*/ 19 h 19"/>
                  <a:gd name="T4" fmla="*/ 112 w 115"/>
                  <a:gd name="T5" fmla="*/ 19 h 19"/>
                  <a:gd name="T6" fmla="*/ 115 w 115"/>
                  <a:gd name="T7" fmla="*/ 11 h 19"/>
                  <a:gd name="T8" fmla="*/ 115 w 115"/>
                  <a:gd name="T9" fmla="*/ 11 h 19"/>
                  <a:gd name="T10" fmla="*/ 6 w 115"/>
                  <a:gd name="T11" fmla="*/ 11 h 19"/>
                  <a:gd name="T12" fmla="*/ 6 w 115"/>
                  <a:gd name="T13" fmla="*/ 9 h 19"/>
                  <a:gd name="T14" fmla="*/ 6 w 115"/>
                  <a:gd name="T15" fmla="*/ 9 h 19"/>
                  <a:gd name="T16" fmla="*/ 6 w 115"/>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9">
                    <a:moveTo>
                      <a:pt x="6" y="0"/>
                    </a:moveTo>
                    <a:lnTo>
                      <a:pt x="0" y="19"/>
                    </a:lnTo>
                    <a:lnTo>
                      <a:pt x="112" y="19"/>
                    </a:lnTo>
                    <a:lnTo>
                      <a:pt x="115" y="11"/>
                    </a:lnTo>
                    <a:lnTo>
                      <a:pt x="115" y="11"/>
                    </a:lnTo>
                    <a:lnTo>
                      <a:pt x="6" y="11"/>
                    </a:lnTo>
                    <a:lnTo>
                      <a:pt x="6" y="9"/>
                    </a:lnTo>
                    <a:lnTo>
                      <a:pt x="6" y="9"/>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7" name="ísľîḋé"/>
              <p:cNvSpPr/>
              <p:nvPr/>
            </p:nvSpPr>
            <p:spPr bwMode="auto">
              <a:xfrm>
                <a:off x="4619" y="2972"/>
                <a:ext cx="1" cy="9"/>
              </a:xfrm>
              <a:prstGeom prst="rect">
                <a:avLst/>
              </a:prstGeom>
              <a:solidFill>
                <a:srgbClr val="A79B8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48" name="îṣḻíḍè"/>
              <p:cNvSpPr/>
              <p:nvPr/>
            </p:nvSpPr>
            <p:spPr bwMode="auto">
              <a:xfrm>
                <a:off x="4619" y="2972"/>
                <a:ext cx="1"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49" name="îṩļiḋè"/>
              <p:cNvSpPr/>
              <p:nvPr/>
            </p:nvSpPr>
            <p:spPr bwMode="auto">
              <a:xfrm>
                <a:off x="4619" y="2971"/>
                <a:ext cx="115"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50" name="ïSľïdè"/>
              <p:cNvSpPr/>
              <p:nvPr/>
            </p:nvSpPr>
            <p:spPr bwMode="auto">
              <a:xfrm>
                <a:off x="4619" y="2971"/>
                <a:ext cx="1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51" name="îṧľïḋe"/>
              <p:cNvSpPr/>
              <p:nvPr/>
            </p:nvSpPr>
            <p:spPr bwMode="auto">
              <a:xfrm>
                <a:off x="4619" y="2971"/>
                <a:ext cx="11" cy="12"/>
              </a:xfrm>
              <a:prstGeom prst="rect">
                <a:avLst/>
              </a:prstGeom>
              <a:solidFill>
                <a:srgbClr val="D7D9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52" name="îşlîḋe"/>
              <p:cNvSpPr/>
              <p:nvPr/>
            </p:nvSpPr>
            <p:spPr bwMode="auto">
              <a:xfrm>
                <a:off x="4619" y="2971"/>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53" name="ísḷíḋé"/>
              <p:cNvSpPr/>
              <p:nvPr/>
            </p:nvSpPr>
            <p:spPr bwMode="auto">
              <a:xfrm>
                <a:off x="4726" y="284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D5AE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4" name="îšlîḑé"/>
              <p:cNvSpPr/>
              <p:nvPr/>
            </p:nvSpPr>
            <p:spPr bwMode="auto">
              <a:xfrm>
                <a:off x="4726" y="2849"/>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5" name="iṩļîďê"/>
              <p:cNvSpPr/>
              <p:nvPr/>
            </p:nvSpPr>
            <p:spPr bwMode="auto">
              <a:xfrm>
                <a:off x="4712" y="2849"/>
                <a:ext cx="14" cy="12"/>
              </a:xfrm>
              <a:custGeom>
                <a:avLst/>
                <a:gdLst>
                  <a:gd name="T0" fmla="*/ 14 w 14"/>
                  <a:gd name="T1" fmla="*/ 0 h 12"/>
                  <a:gd name="T2" fmla="*/ 0 w 14"/>
                  <a:gd name="T3" fmla="*/ 0 h 12"/>
                  <a:gd name="T4" fmla="*/ 0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lnTo>
                      <a:pt x="0" y="0"/>
                    </a:lnTo>
                    <a:lnTo>
                      <a:pt x="0" y="12"/>
                    </a:lnTo>
                    <a:lnTo>
                      <a:pt x="14"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6" name="íŝ1ïdè"/>
              <p:cNvSpPr/>
              <p:nvPr/>
            </p:nvSpPr>
            <p:spPr bwMode="auto">
              <a:xfrm>
                <a:off x="4712" y="2849"/>
                <a:ext cx="14" cy="12"/>
              </a:xfrm>
              <a:custGeom>
                <a:avLst/>
                <a:gdLst>
                  <a:gd name="T0" fmla="*/ 14 w 14"/>
                  <a:gd name="T1" fmla="*/ 0 h 12"/>
                  <a:gd name="T2" fmla="*/ 0 w 14"/>
                  <a:gd name="T3" fmla="*/ 0 h 12"/>
                  <a:gd name="T4" fmla="*/ 0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lnTo>
                      <a:pt x="0" y="0"/>
                    </a:lnTo>
                    <a:lnTo>
                      <a:pt x="0" y="1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7" name="íṧľïḓè"/>
              <p:cNvSpPr/>
              <p:nvPr/>
            </p:nvSpPr>
            <p:spPr bwMode="auto">
              <a:xfrm>
                <a:off x="4833" y="2849"/>
                <a:ext cx="110" cy="132"/>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58" name="iS1îďe"/>
              <p:cNvSpPr/>
              <p:nvPr/>
            </p:nvSpPr>
            <p:spPr bwMode="auto">
              <a:xfrm>
                <a:off x="4833" y="2849"/>
                <a:ext cx="11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59" name="îṩḷîde"/>
              <p:cNvSpPr/>
              <p:nvPr/>
            </p:nvSpPr>
            <p:spPr bwMode="auto">
              <a:xfrm>
                <a:off x="4833" y="2849"/>
                <a:ext cx="110" cy="124"/>
              </a:xfrm>
              <a:custGeom>
                <a:avLst/>
                <a:gdLst>
                  <a:gd name="T0" fmla="*/ 110 w 110"/>
                  <a:gd name="T1" fmla="*/ 124 h 124"/>
                  <a:gd name="T2" fmla="*/ 55 w 110"/>
                  <a:gd name="T3" fmla="*/ 124 h 124"/>
                  <a:gd name="T4" fmla="*/ 55 w 110"/>
                  <a:gd name="T5" fmla="*/ 101 h 124"/>
                  <a:gd name="T6" fmla="*/ 0 w 110"/>
                  <a:gd name="T7" fmla="*/ 101 h 124"/>
                  <a:gd name="T8" fmla="*/ 0 w 110"/>
                  <a:gd name="T9" fmla="*/ 0 h 124"/>
                  <a:gd name="T10" fmla="*/ 110 w 110"/>
                  <a:gd name="T11" fmla="*/ 0 h 124"/>
                  <a:gd name="T12" fmla="*/ 110 w 110"/>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10" h="124">
                    <a:moveTo>
                      <a:pt x="110" y="124"/>
                    </a:moveTo>
                    <a:lnTo>
                      <a:pt x="55" y="124"/>
                    </a:lnTo>
                    <a:lnTo>
                      <a:pt x="55" y="101"/>
                    </a:lnTo>
                    <a:lnTo>
                      <a:pt x="0" y="101"/>
                    </a:lnTo>
                    <a:lnTo>
                      <a:pt x="0" y="0"/>
                    </a:lnTo>
                    <a:lnTo>
                      <a:pt x="110" y="0"/>
                    </a:lnTo>
                    <a:lnTo>
                      <a:pt x="110" y="124"/>
                    </a:lnTo>
                    <a:close/>
                  </a:path>
                </a:pathLst>
              </a:custGeom>
              <a:solidFill>
                <a:srgbClr val="8F8D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0" name="işlîḓê"/>
              <p:cNvSpPr/>
              <p:nvPr/>
            </p:nvSpPr>
            <p:spPr bwMode="auto">
              <a:xfrm>
                <a:off x="4833" y="2849"/>
                <a:ext cx="110" cy="124"/>
              </a:xfrm>
              <a:custGeom>
                <a:avLst/>
                <a:gdLst>
                  <a:gd name="T0" fmla="*/ 110 w 110"/>
                  <a:gd name="T1" fmla="*/ 124 h 124"/>
                  <a:gd name="T2" fmla="*/ 55 w 110"/>
                  <a:gd name="T3" fmla="*/ 124 h 124"/>
                  <a:gd name="T4" fmla="*/ 55 w 110"/>
                  <a:gd name="T5" fmla="*/ 101 h 124"/>
                  <a:gd name="T6" fmla="*/ 0 w 110"/>
                  <a:gd name="T7" fmla="*/ 101 h 124"/>
                  <a:gd name="T8" fmla="*/ 0 w 110"/>
                  <a:gd name="T9" fmla="*/ 0 h 124"/>
                  <a:gd name="T10" fmla="*/ 110 w 110"/>
                  <a:gd name="T11" fmla="*/ 0 h 124"/>
                  <a:gd name="T12" fmla="*/ 110 w 110"/>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10" h="124">
                    <a:moveTo>
                      <a:pt x="110" y="124"/>
                    </a:moveTo>
                    <a:lnTo>
                      <a:pt x="55" y="124"/>
                    </a:lnTo>
                    <a:lnTo>
                      <a:pt x="55" y="101"/>
                    </a:lnTo>
                    <a:lnTo>
                      <a:pt x="0" y="101"/>
                    </a:lnTo>
                    <a:lnTo>
                      <a:pt x="0" y="0"/>
                    </a:lnTo>
                    <a:lnTo>
                      <a:pt x="110" y="0"/>
                    </a:lnTo>
                    <a:lnTo>
                      <a:pt x="110"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1" name="îş1íḋé"/>
              <p:cNvSpPr/>
              <p:nvPr/>
            </p:nvSpPr>
            <p:spPr bwMode="auto">
              <a:xfrm>
                <a:off x="4928" y="2849"/>
                <a:ext cx="15" cy="132"/>
              </a:xfrm>
              <a:prstGeom prst="rect">
                <a:avLst/>
              </a:prstGeom>
              <a:solidFill>
                <a:srgbClr val="DDBE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62" name="ïṡ1íďè"/>
              <p:cNvSpPr/>
              <p:nvPr/>
            </p:nvSpPr>
            <p:spPr bwMode="auto">
              <a:xfrm>
                <a:off x="4928" y="2849"/>
                <a:ext cx="1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63" name="íš1ïḑé"/>
              <p:cNvSpPr/>
              <p:nvPr/>
            </p:nvSpPr>
            <p:spPr bwMode="auto">
              <a:xfrm>
                <a:off x="4829" y="2972"/>
                <a:ext cx="114" cy="19"/>
              </a:xfrm>
              <a:custGeom>
                <a:avLst/>
                <a:gdLst>
                  <a:gd name="T0" fmla="*/ 4 w 114"/>
                  <a:gd name="T1" fmla="*/ 0 h 19"/>
                  <a:gd name="T2" fmla="*/ 0 w 114"/>
                  <a:gd name="T3" fmla="*/ 19 h 19"/>
                  <a:gd name="T4" fmla="*/ 111 w 114"/>
                  <a:gd name="T5" fmla="*/ 19 h 19"/>
                  <a:gd name="T6" fmla="*/ 114 w 114"/>
                  <a:gd name="T7" fmla="*/ 11 h 19"/>
                  <a:gd name="T8" fmla="*/ 113 w 114"/>
                  <a:gd name="T9" fmla="*/ 11 h 19"/>
                  <a:gd name="T10" fmla="*/ 4 w 114"/>
                  <a:gd name="T11" fmla="*/ 11 h 19"/>
                  <a:gd name="T12" fmla="*/ 4 w 114"/>
                  <a:gd name="T13" fmla="*/ 9 h 19"/>
                  <a:gd name="T14" fmla="*/ 4 w 114"/>
                  <a:gd name="T15" fmla="*/ 9 h 19"/>
                  <a:gd name="T16" fmla="*/ 4 w 1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9">
                    <a:moveTo>
                      <a:pt x="4" y="0"/>
                    </a:moveTo>
                    <a:lnTo>
                      <a:pt x="0" y="19"/>
                    </a:lnTo>
                    <a:lnTo>
                      <a:pt x="111" y="19"/>
                    </a:lnTo>
                    <a:lnTo>
                      <a:pt x="114" y="11"/>
                    </a:lnTo>
                    <a:lnTo>
                      <a:pt x="113" y="11"/>
                    </a:lnTo>
                    <a:lnTo>
                      <a:pt x="4" y="11"/>
                    </a:lnTo>
                    <a:lnTo>
                      <a:pt x="4" y="9"/>
                    </a:lnTo>
                    <a:lnTo>
                      <a:pt x="4" y="9"/>
                    </a:lnTo>
                    <a:lnTo>
                      <a:pt x="4" y="0"/>
                    </a:lnTo>
                    <a:close/>
                  </a:path>
                </a:pathLst>
              </a:custGeom>
              <a:solidFill>
                <a:srgbClr val="CFAE8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4" name="îṣľídè"/>
              <p:cNvSpPr/>
              <p:nvPr/>
            </p:nvSpPr>
            <p:spPr bwMode="auto">
              <a:xfrm>
                <a:off x="4829" y="2972"/>
                <a:ext cx="114" cy="19"/>
              </a:xfrm>
              <a:custGeom>
                <a:avLst/>
                <a:gdLst>
                  <a:gd name="T0" fmla="*/ 4 w 114"/>
                  <a:gd name="T1" fmla="*/ 0 h 19"/>
                  <a:gd name="T2" fmla="*/ 0 w 114"/>
                  <a:gd name="T3" fmla="*/ 19 h 19"/>
                  <a:gd name="T4" fmla="*/ 111 w 114"/>
                  <a:gd name="T5" fmla="*/ 19 h 19"/>
                  <a:gd name="T6" fmla="*/ 114 w 114"/>
                  <a:gd name="T7" fmla="*/ 11 h 19"/>
                  <a:gd name="T8" fmla="*/ 113 w 114"/>
                  <a:gd name="T9" fmla="*/ 11 h 19"/>
                  <a:gd name="T10" fmla="*/ 4 w 114"/>
                  <a:gd name="T11" fmla="*/ 11 h 19"/>
                  <a:gd name="T12" fmla="*/ 4 w 114"/>
                  <a:gd name="T13" fmla="*/ 9 h 19"/>
                  <a:gd name="T14" fmla="*/ 4 w 114"/>
                  <a:gd name="T15" fmla="*/ 9 h 19"/>
                  <a:gd name="T16" fmla="*/ 4 w 1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9">
                    <a:moveTo>
                      <a:pt x="4" y="0"/>
                    </a:moveTo>
                    <a:lnTo>
                      <a:pt x="0" y="19"/>
                    </a:lnTo>
                    <a:lnTo>
                      <a:pt x="111" y="19"/>
                    </a:lnTo>
                    <a:lnTo>
                      <a:pt x="114" y="11"/>
                    </a:lnTo>
                    <a:lnTo>
                      <a:pt x="113" y="11"/>
                    </a:lnTo>
                    <a:lnTo>
                      <a:pt x="4" y="11"/>
                    </a:lnTo>
                    <a:lnTo>
                      <a:pt x="4" y="9"/>
                    </a:lnTo>
                    <a:lnTo>
                      <a:pt x="4" y="9"/>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5" name="iŝļïḓe"/>
              <p:cNvSpPr/>
              <p:nvPr/>
            </p:nvSpPr>
            <p:spPr bwMode="auto">
              <a:xfrm>
                <a:off x="4833" y="2972"/>
                <a:ext cx="1" cy="9"/>
              </a:xfrm>
              <a:prstGeom prst="rect">
                <a:avLst/>
              </a:prstGeom>
              <a:solidFill>
                <a:srgbClr val="A79B8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66" name="iŝ1îḋê"/>
              <p:cNvSpPr/>
              <p:nvPr/>
            </p:nvSpPr>
            <p:spPr bwMode="auto">
              <a:xfrm>
                <a:off x="4833" y="2972"/>
                <a:ext cx="1"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67" name="íṣḻîḑé"/>
              <p:cNvSpPr/>
              <p:nvPr/>
            </p:nvSpPr>
            <p:spPr bwMode="auto">
              <a:xfrm>
                <a:off x="4833" y="2971"/>
                <a:ext cx="117"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68" name="i$ļíḍe"/>
              <p:cNvSpPr/>
              <p:nvPr/>
            </p:nvSpPr>
            <p:spPr bwMode="auto">
              <a:xfrm>
                <a:off x="4833" y="2971"/>
                <a:ext cx="117"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69" name="i$ľîde"/>
              <p:cNvSpPr/>
              <p:nvPr/>
            </p:nvSpPr>
            <p:spPr bwMode="auto">
              <a:xfrm>
                <a:off x="4833" y="2971"/>
                <a:ext cx="12" cy="12"/>
              </a:xfrm>
              <a:prstGeom prst="rect">
                <a:avLst/>
              </a:prstGeom>
              <a:solidFill>
                <a:srgbClr val="D7D9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70" name="íśḷîḍè"/>
              <p:cNvSpPr/>
              <p:nvPr/>
            </p:nvSpPr>
            <p:spPr bwMode="auto">
              <a:xfrm>
                <a:off x="4833" y="2971"/>
                <a:ext cx="12"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71" name="ïsļiḋe"/>
              <p:cNvSpPr/>
              <p:nvPr/>
            </p:nvSpPr>
            <p:spPr bwMode="auto">
              <a:xfrm>
                <a:off x="4942" y="284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D5B99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2" name="íṧḷíḑê"/>
              <p:cNvSpPr/>
              <p:nvPr/>
            </p:nvSpPr>
            <p:spPr bwMode="auto">
              <a:xfrm>
                <a:off x="4942" y="2849"/>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3" name="îS1ïḋê"/>
              <p:cNvSpPr/>
              <p:nvPr/>
            </p:nvSpPr>
            <p:spPr bwMode="auto">
              <a:xfrm>
                <a:off x="4928" y="2849"/>
                <a:ext cx="14" cy="12"/>
              </a:xfrm>
              <a:custGeom>
                <a:avLst/>
                <a:gdLst>
                  <a:gd name="T0" fmla="*/ 14 w 14"/>
                  <a:gd name="T1" fmla="*/ 0 h 12"/>
                  <a:gd name="T2" fmla="*/ 0 w 14"/>
                  <a:gd name="T3" fmla="*/ 0 h 12"/>
                  <a:gd name="T4" fmla="*/ 0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lnTo>
                      <a:pt x="0" y="0"/>
                    </a:lnTo>
                    <a:lnTo>
                      <a:pt x="0" y="12"/>
                    </a:lnTo>
                    <a:lnTo>
                      <a:pt x="14"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4" name="ïṣľíḓé"/>
              <p:cNvSpPr/>
              <p:nvPr/>
            </p:nvSpPr>
            <p:spPr bwMode="auto">
              <a:xfrm>
                <a:off x="4928" y="2849"/>
                <a:ext cx="14" cy="12"/>
              </a:xfrm>
              <a:custGeom>
                <a:avLst/>
                <a:gdLst>
                  <a:gd name="T0" fmla="*/ 14 w 14"/>
                  <a:gd name="T1" fmla="*/ 0 h 12"/>
                  <a:gd name="T2" fmla="*/ 0 w 14"/>
                  <a:gd name="T3" fmla="*/ 0 h 12"/>
                  <a:gd name="T4" fmla="*/ 0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lnTo>
                      <a:pt x="0" y="0"/>
                    </a:lnTo>
                    <a:lnTo>
                      <a:pt x="0" y="1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5" name="îṩļïḋê"/>
              <p:cNvSpPr/>
              <p:nvPr/>
            </p:nvSpPr>
            <p:spPr bwMode="auto">
              <a:xfrm>
                <a:off x="4403" y="2849"/>
                <a:ext cx="109" cy="132"/>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76" name="ïŝlíḑè"/>
              <p:cNvSpPr/>
              <p:nvPr/>
            </p:nvSpPr>
            <p:spPr bwMode="auto">
              <a:xfrm>
                <a:off x="4403" y="2849"/>
                <a:ext cx="10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77" name="ïSḻídé"/>
              <p:cNvSpPr/>
              <p:nvPr/>
            </p:nvSpPr>
            <p:spPr bwMode="auto">
              <a:xfrm>
                <a:off x="4403" y="2849"/>
                <a:ext cx="109" cy="124"/>
              </a:xfrm>
              <a:custGeom>
                <a:avLst/>
                <a:gdLst>
                  <a:gd name="T0" fmla="*/ 109 w 109"/>
                  <a:gd name="T1" fmla="*/ 124 h 124"/>
                  <a:gd name="T2" fmla="*/ 53 w 109"/>
                  <a:gd name="T3" fmla="*/ 124 h 124"/>
                  <a:gd name="T4" fmla="*/ 53 w 109"/>
                  <a:gd name="T5" fmla="*/ 101 h 124"/>
                  <a:gd name="T6" fmla="*/ 0 w 109"/>
                  <a:gd name="T7" fmla="*/ 101 h 124"/>
                  <a:gd name="T8" fmla="*/ 0 w 109"/>
                  <a:gd name="T9" fmla="*/ 0 h 124"/>
                  <a:gd name="T10" fmla="*/ 109 w 109"/>
                  <a:gd name="T11" fmla="*/ 0 h 124"/>
                  <a:gd name="T12" fmla="*/ 109 w 109"/>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09" h="124">
                    <a:moveTo>
                      <a:pt x="109" y="124"/>
                    </a:moveTo>
                    <a:lnTo>
                      <a:pt x="53" y="124"/>
                    </a:lnTo>
                    <a:lnTo>
                      <a:pt x="53" y="101"/>
                    </a:lnTo>
                    <a:lnTo>
                      <a:pt x="0" y="101"/>
                    </a:lnTo>
                    <a:lnTo>
                      <a:pt x="0" y="0"/>
                    </a:lnTo>
                    <a:lnTo>
                      <a:pt x="109" y="0"/>
                    </a:lnTo>
                    <a:lnTo>
                      <a:pt x="109" y="124"/>
                    </a:lnTo>
                    <a:close/>
                  </a:path>
                </a:pathLst>
              </a:custGeom>
              <a:solidFill>
                <a:srgbClr val="8F8D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8" name="îŝļíde"/>
              <p:cNvSpPr/>
              <p:nvPr/>
            </p:nvSpPr>
            <p:spPr bwMode="auto">
              <a:xfrm>
                <a:off x="4403" y="2849"/>
                <a:ext cx="109" cy="124"/>
              </a:xfrm>
              <a:custGeom>
                <a:avLst/>
                <a:gdLst>
                  <a:gd name="T0" fmla="*/ 109 w 109"/>
                  <a:gd name="T1" fmla="*/ 124 h 124"/>
                  <a:gd name="T2" fmla="*/ 53 w 109"/>
                  <a:gd name="T3" fmla="*/ 124 h 124"/>
                  <a:gd name="T4" fmla="*/ 53 w 109"/>
                  <a:gd name="T5" fmla="*/ 101 h 124"/>
                  <a:gd name="T6" fmla="*/ 0 w 109"/>
                  <a:gd name="T7" fmla="*/ 101 h 124"/>
                  <a:gd name="T8" fmla="*/ 0 w 109"/>
                  <a:gd name="T9" fmla="*/ 0 h 124"/>
                  <a:gd name="T10" fmla="*/ 109 w 109"/>
                  <a:gd name="T11" fmla="*/ 0 h 124"/>
                  <a:gd name="T12" fmla="*/ 109 w 109"/>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09" h="124">
                    <a:moveTo>
                      <a:pt x="109" y="124"/>
                    </a:moveTo>
                    <a:lnTo>
                      <a:pt x="53" y="124"/>
                    </a:lnTo>
                    <a:lnTo>
                      <a:pt x="53" y="101"/>
                    </a:lnTo>
                    <a:lnTo>
                      <a:pt x="0" y="101"/>
                    </a:lnTo>
                    <a:lnTo>
                      <a:pt x="0" y="0"/>
                    </a:lnTo>
                    <a:lnTo>
                      <a:pt x="109" y="0"/>
                    </a:lnTo>
                    <a:lnTo>
                      <a:pt x="109"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9" name="iṩḻïḑê"/>
              <p:cNvSpPr/>
              <p:nvPr/>
            </p:nvSpPr>
            <p:spPr bwMode="auto">
              <a:xfrm>
                <a:off x="4496" y="2849"/>
                <a:ext cx="16" cy="132"/>
              </a:xfrm>
              <a:prstGeom prst="rect">
                <a:avLst/>
              </a:prstGeom>
              <a:solidFill>
                <a:srgbClr val="DDBE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80" name="iṥľiḍé"/>
              <p:cNvSpPr/>
              <p:nvPr/>
            </p:nvSpPr>
            <p:spPr bwMode="auto">
              <a:xfrm>
                <a:off x="4496" y="2849"/>
                <a:ext cx="16"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81" name="îṡļïḋê"/>
              <p:cNvSpPr/>
              <p:nvPr/>
            </p:nvSpPr>
            <p:spPr bwMode="auto">
              <a:xfrm>
                <a:off x="4398" y="2972"/>
                <a:ext cx="114" cy="19"/>
              </a:xfrm>
              <a:custGeom>
                <a:avLst/>
                <a:gdLst>
                  <a:gd name="T0" fmla="*/ 5 w 114"/>
                  <a:gd name="T1" fmla="*/ 0 h 19"/>
                  <a:gd name="T2" fmla="*/ 0 w 114"/>
                  <a:gd name="T3" fmla="*/ 19 h 19"/>
                  <a:gd name="T4" fmla="*/ 112 w 114"/>
                  <a:gd name="T5" fmla="*/ 19 h 19"/>
                  <a:gd name="T6" fmla="*/ 114 w 114"/>
                  <a:gd name="T7" fmla="*/ 11 h 19"/>
                  <a:gd name="T8" fmla="*/ 114 w 114"/>
                  <a:gd name="T9" fmla="*/ 11 h 19"/>
                  <a:gd name="T10" fmla="*/ 5 w 114"/>
                  <a:gd name="T11" fmla="*/ 11 h 19"/>
                  <a:gd name="T12" fmla="*/ 5 w 114"/>
                  <a:gd name="T13" fmla="*/ 9 h 19"/>
                  <a:gd name="T14" fmla="*/ 5 w 114"/>
                  <a:gd name="T15" fmla="*/ 9 h 19"/>
                  <a:gd name="T16" fmla="*/ 5 w 1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9">
                    <a:moveTo>
                      <a:pt x="5" y="0"/>
                    </a:moveTo>
                    <a:lnTo>
                      <a:pt x="0" y="19"/>
                    </a:lnTo>
                    <a:lnTo>
                      <a:pt x="112" y="19"/>
                    </a:lnTo>
                    <a:lnTo>
                      <a:pt x="114" y="11"/>
                    </a:lnTo>
                    <a:lnTo>
                      <a:pt x="114" y="11"/>
                    </a:lnTo>
                    <a:lnTo>
                      <a:pt x="5" y="11"/>
                    </a:lnTo>
                    <a:lnTo>
                      <a:pt x="5" y="9"/>
                    </a:lnTo>
                    <a:lnTo>
                      <a:pt x="5" y="9"/>
                    </a:lnTo>
                    <a:lnTo>
                      <a:pt x="5" y="0"/>
                    </a:lnTo>
                    <a:close/>
                  </a:path>
                </a:pathLst>
              </a:custGeom>
              <a:solidFill>
                <a:srgbClr val="CFA3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2" name="ï$ľîďè"/>
              <p:cNvSpPr/>
              <p:nvPr/>
            </p:nvSpPr>
            <p:spPr bwMode="auto">
              <a:xfrm>
                <a:off x="4398" y="2972"/>
                <a:ext cx="114" cy="19"/>
              </a:xfrm>
              <a:custGeom>
                <a:avLst/>
                <a:gdLst>
                  <a:gd name="T0" fmla="*/ 5 w 114"/>
                  <a:gd name="T1" fmla="*/ 0 h 19"/>
                  <a:gd name="T2" fmla="*/ 0 w 114"/>
                  <a:gd name="T3" fmla="*/ 19 h 19"/>
                  <a:gd name="T4" fmla="*/ 112 w 114"/>
                  <a:gd name="T5" fmla="*/ 19 h 19"/>
                  <a:gd name="T6" fmla="*/ 114 w 114"/>
                  <a:gd name="T7" fmla="*/ 11 h 19"/>
                  <a:gd name="T8" fmla="*/ 114 w 114"/>
                  <a:gd name="T9" fmla="*/ 11 h 19"/>
                  <a:gd name="T10" fmla="*/ 5 w 114"/>
                  <a:gd name="T11" fmla="*/ 11 h 19"/>
                  <a:gd name="T12" fmla="*/ 5 w 114"/>
                  <a:gd name="T13" fmla="*/ 9 h 19"/>
                  <a:gd name="T14" fmla="*/ 5 w 114"/>
                  <a:gd name="T15" fmla="*/ 9 h 19"/>
                  <a:gd name="T16" fmla="*/ 5 w 1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9">
                    <a:moveTo>
                      <a:pt x="5" y="0"/>
                    </a:moveTo>
                    <a:lnTo>
                      <a:pt x="0" y="19"/>
                    </a:lnTo>
                    <a:lnTo>
                      <a:pt x="112" y="19"/>
                    </a:lnTo>
                    <a:lnTo>
                      <a:pt x="114" y="11"/>
                    </a:lnTo>
                    <a:lnTo>
                      <a:pt x="114" y="11"/>
                    </a:lnTo>
                    <a:lnTo>
                      <a:pt x="5" y="11"/>
                    </a:lnTo>
                    <a:lnTo>
                      <a:pt x="5" y="9"/>
                    </a:lnTo>
                    <a:lnTo>
                      <a:pt x="5" y="9"/>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3" name="ïṣļïďe"/>
              <p:cNvSpPr/>
              <p:nvPr/>
            </p:nvSpPr>
            <p:spPr bwMode="auto">
              <a:xfrm>
                <a:off x="4403" y="2972"/>
                <a:ext cx="1" cy="9"/>
              </a:xfrm>
              <a:prstGeom prst="rect">
                <a:avLst/>
              </a:prstGeom>
              <a:solidFill>
                <a:srgbClr val="A79B8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84" name="iśľîďê"/>
              <p:cNvSpPr/>
              <p:nvPr/>
            </p:nvSpPr>
            <p:spPr bwMode="auto">
              <a:xfrm>
                <a:off x="4403" y="2972"/>
                <a:ext cx="1"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85" name="ïS1íḋê"/>
              <p:cNvSpPr/>
              <p:nvPr/>
            </p:nvSpPr>
            <p:spPr bwMode="auto">
              <a:xfrm>
                <a:off x="4403" y="2971"/>
                <a:ext cx="116"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86" name="išļíḓé"/>
              <p:cNvSpPr/>
              <p:nvPr/>
            </p:nvSpPr>
            <p:spPr bwMode="auto">
              <a:xfrm>
                <a:off x="4403" y="2971"/>
                <a:ext cx="11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87" name="iŝľîḑê"/>
              <p:cNvSpPr/>
              <p:nvPr/>
            </p:nvSpPr>
            <p:spPr bwMode="auto">
              <a:xfrm>
                <a:off x="4403" y="2971"/>
                <a:ext cx="11" cy="12"/>
              </a:xfrm>
              <a:prstGeom prst="rect">
                <a:avLst/>
              </a:prstGeom>
              <a:solidFill>
                <a:srgbClr val="D7D9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88" name="îṩļîďe"/>
              <p:cNvSpPr/>
              <p:nvPr/>
            </p:nvSpPr>
            <p:spPr bwMode="auto">
              <a:xfrm>
                <a:off x="4403" y="2971"/>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89" name="íṡļíde"/>
              <p:cNvSpPr/>
              <p:nvPr/>
            </p:nvSpPr>
            <p:spPr bwMode="auto">
              <a:xfrm>
                <a:off x="4512" y="2849"/>
                <a:ext cx="1" cy="1"/>
              </a:xfrm>
              <a:prstGeom prst="rect">
                <a:avLst/>
              </a:prstGeom>
              <a:solidFill>
                <a:srgbClr val="D5AE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90" name="íşļïďe"/>
              <p:cNvSpPr/>
              <p:nvPr/>
            </p:nvSpPr>
            <p:spPr bwMode="auto">
              <a:xfrm>
                <a:off x="4512" y="2849"/>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1" name="ïṡḻíḑe"/>
              <p:cNvSpPr/>
              <p:nvPr/>
            </p:nvSpPr>
            <p:spPr bwMode="auto">
              <a:xfrm>
                <a:off x="4496" y="2849"/>
                <a:ext cx="16" cy="12"/>
              </a:xfrm>
              <a:custGeom>
                <a:avLst/>
                <a:gdLst>
                  <a:gd name="T0" fmla="*/ 16 w 16"/>
                  <a:gd name="T1" fmla="*/ 0 h 12"/>
                  <a:gd name="T2" fmla="*/ 0 w 16"/>
                  <a:gd name="T3" fmla="*/ 0 h 12"/>
                  <a:gd name="T4" fmla="*/ 0 w 16"/>
                  <a:gd name="T5" fmla="*/ 12 h 12"/>
                  <a:gd name="T6" fmla="*/ 16 w 16"/>
                  <a:gd name="T7" fmla="*/ 0 h 12"/>
                </a:gdLst>
                <a:ahLst/>
                <a:cxnLst>
                  <a:cxn ang="0">
                    <a:pos x="T0" y="T1"/>
                  </a:cxn>
                  <a:cxn ang="0">
                    <a:pos x="T2" y="T3"/>
                  </a:cxn>
                  <a:cxn ang="0">
                    <a:pos x="T4" y="T5"/>
                  </a:cxn>
                  <a:cxn ang="0">
                    <a:pos x="T6" y="T7"/>
                  </a:cxn>
                </a:cxnLst>
                <a:rect l="0" t="0" r="r" b="b"/>
                <a:pathLst>
                  <a:path w="16" h="12">
                    <a:moveTo>
                      <a:pt x="16" y="0"/>
                    </a:moveTo>
                    <a:lnTo>
                      <a:pt x="0" y="0"/>
                    </a:lnTo>
                    <a:lnTo>
                      <a:pt x="0" y="12"/>
                    </a:lnTo>
                    <a:lnTo>
                      <a:pt x="16"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2" name="îṣḻïḓe"/>
              <p:cNvSpPr/>
              <p:nvPr/>
            </p:nvSpPr>
            <p:spPr bwMode="auto">
              <a:xfrm>
                <a:off x="4496" y="2849"/>
                <a:ext cx="16" cy="12"/>
              </a:xfrm>
              <a:custGeom>
                <a:avLst/>
                <a:gdLst>
                  <a:gd name="T0" fmla="*/ 16 w 16"/>
                  <a:gd name="T1" fmla="*/ 0 h 12"/>
                  <a:gd name="T2" fmla="*/ 0 w 16"/>
                  <a:gd name="T3" fmla="*/ 0 h 12"/>
                  <a:gd name="T4" fmla="*/ 0 w 16"/>
                  <a:gd name="T5" fmla="*/ 12 h 12"/>
                  <a:gd name="T6" fmla="*/ 16 w 16"/>
                  <a:gd name="T7" fmla="*/ 0 h 12"/>
                </a:gdLst>
                <a:ahLst/>
                <a:cxnLst>
                  <a:cxn ang="0">
                    <a:pos x="T0" y="T1"/>
                  </a:cxn>
                  <a:cxn ang="0">
                    <a:pos x="T2" y="T3"/>
                  </a:cxn>
                  <a:cxn ang="0">
                    <a:pos x="T4" y="T5"/>
                  </a:cxn>
                  <a:cxn ang="0">
                    <a:pos x="T6" y="T7"/>
                  </a:cxn>
                </a:cxnLst>
                <a:rect l="0" t="0" r="r" b="b"/>
                <a:pathLst>
                  <a:path w="16" h="12">
                    <a:moveTo>
                      <a:pt x="16" y="0"/>
                    </a:moveTo>
                    <a:lnTo>
                      <a:pt x="0" y="0"/>
                    </a:lnTo>
                    <a:lnTo>
                      <a:pt x="0" y="1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3" name="îṡļîdè"/>
              <p:cNvSpPr/>
              <p:nvPr/>
            </p:nvSpPr>
            <p:spPr bwMode="auto">
              <a:xfrm>
                <a:off x="4187" y="3084"/>
                <a:ext cx="109" cy="133"/>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94" name="i$1idê"/>
              <p:cNvSpPr/>
              <p:nvPr/>
            </p:nvSpPr>
            <p:spPr bwMode="auto">
              <a:xfrm>
                <a:off x="4187" y="3084"/>
                <a:ext cx="10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95" name="íŝḷîďê"/>
              <p:cNvSpPr/>
              <p:nvPr/>
            </p:nvSpPr>
            <p:spPr bwMode="auto">
              <a:xfrm>
                <a:off x="4187" y="3084"/>
                <a:ext cx="109" cy="125"/>
              </a:xfrm>
              <a:custGeom>
                <a:avLst/>
                <a:gdLst>
                  <a:gd name="T0" fmla="*/ 109 w 109"/>
                  <a:gd name="T1" fmla="*/ 125 h 125"/>
                  <a:gd name="T2" fmla="*/ 54 w 109"/>
                  <a:gd name="T3" fmla="*/ 125 h 125"/>
                  <a:gd name="T4" fmla="*/ 54 w 109"/>
                  <a:gd name="T5" fmla="*/ 100 h 125"/>
                  <a:gd name="T6" fmla="*/ 0 w 109"/>
                  <a:gd name="T7" fmla="*/ 100 h 125"/>
                  <a:gd name="T8" fmla="*/ 0 w 109"/>
                  <a:gd name="T9" fmla="*/ 0 h 125"/>
                  <a:gd name="T10" fmla="*/ 109 w 109"/>
                  <a:gd name="T11" fmla="*/ 0 h 125"/>
                  <a:gd name="T12" fmla="*/ 109 w 109"/>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109" h="125">
                    <a:moveTo>
                      <a:pt x="109" y="125"/>
                    </a:moveTo>
                    <a:lnTo>
                      <a:pt x="54" y="125"/>
                    </a:lnTo>
                    <a:lnTo>
                      <a:pt x="54" y="100"/>
                    </a:lnTo>
                    <a:lnTo>
                      <a:pt x="0" y="100"/>
                    </a:lnTo>
                    <a:lnTo>
                      <a:pt x="0" y="0"/>
                    </a:lnTo>
                    <a:lnTo>
                      <a:pt x="109" y="0"/>
                    </a:lnTo>
                    <a:lnTo>
                      <a:pt x="109" y="125"/>
                    </a:lnTo>
                    <a:close/>
                  </a:path>
                </a:pathLst>
              </a:custGeom>
              <a:solidFill>
                <a:srgbClr val="8F8D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6" name="i$ḷiďè"/>
              <p:cNvSpPr/>
              <p:nvPr/>
            </p:nvSpPr>
            <p:spPr bwMode="auto">
              <a:xfrm>
                <a:off x="4187" y="3084"/>
                <a:ext cx="109" cy="125"/>
              </a:xfrm>
              <a:custGeom>
                <a:avLst/>
                <a:gdLst>
                  <a:gd name="T0" fmla="*/ 109 w 109"/>
                  <a:gd name="T1" fmla="*/ 125 h 125"/>
                  <a:gd name="T2" fmla="*/ 54 w 109"/>
                  <a:gd name="T3" fmla="*/ 125 h 125"/>
                  <a:gd name="T4" fmla="*/ 54 w 109"/>
                  <a:gd name="T5" fmla="*/ 100 h 125"/>
                  <a:gd name="T6" fmla="*/ 0 w 109"/>
                  <a:gd name="T7" fmla="*/ 100 h 125"/>
                  <a:gd name="T8" fmla="*/ 0 w 109"/>
                  <a:gd name="T9" fmla="*/ 0 h 125"/>
                  <a:gd name="T10" fmla="*/ 109 w 109"/>
                  <a:gd name="T11" fmla="*/ 0 h 125"/>
                  <a:gd name="T12" fmla="*/ 109 w 109"/>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109" h="125">
                    <a:moveTo>
                      <a:pt x="109" y="125"/>
                    </a:moveTo>
                    <a:lnTo>
                      <a:pt x="54" y="125"/>
                    </a:lnTo>
                    <a:lnTo>
                      <a:pt x="54" y="100"/>
                    </a:lnTo>
                    <a:lnTo>
                      <a:pt x="0" y="100"/>
                    </a:lnTo>
                    <a:lnTo>
                      <a:pt x="0" y="0"/>
                    </a:lnTo>
                    <a:lnTo>
                      <a:pt x="109" y="0"/>
                    </a:lnTo>
                    <a:lnTo>
                      <a:pt x="109" y="1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7" name="ïSḻîdè"/>
              <p:cNvSpPr/>
              <p:nvPr/>
            </p:nvSpPr>
            <p:spPr bwMode="auto">
              <a:xfrm>
                <a:off x="4281" y="3084"/>
                <a:ext cx="15" cy="133"/>
              </a:xfrm>
              <a:prstGeom prst="rect">
                <a:avLst/>
              </a:prstGeom>
              <a:solidFill>
                <a:srgbClr val="DDBE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98" name="iṡļíḓé"/>
              <p:cNvSpPr/>
              <p:nvPr/>
            </p:nvSpPr>
            <p:spPr bwMode="auto">
              <a:xfrm>
                <a:off x="4281" y="3084"/>
                <a:ext cx="15"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99" name="íṣḻiḑé"/>
              <p:cNvSpPr/>
              <p:nvPr/>
            </p:nvSpPr>
            <p:spPr bwMode="auto">
              <a:xfrm>
                <a:off x="4183" y="3208"/>
                <a:ext cx="113" cy="19"/>
              </a:xfrm>
              <a:custGeom>
                <a:avLst/>
                <a:gdLst>
                  <a:gd name="T0" fmla="*/ 4 w 113"/>
                  <a:gd name="T1" fmla="*/ 0 h 19"/>
                  <a:gd name="T2" fmla="*/ 0 w 113"/>
                  <a:gd name="T3" fmla="*/ 19 h 19"/>
                  <a:gd name="T4" fmla="*/ 111 w 113"/>
                  <a:gd name="T5" fmla="*/ 19 h 19"/>
                  <a:gd name="T6" fmla="*/ 113 w 113"/>
                  <a:gd name="T7" fmla="*/ 11 h 19"/>
                  <a:gd name="T8" fmla="*/ 113 w 113"/>
                  <a:gd name="T9" fmla="*/ 11 h 19"/>
                  <a:gd name="T10" fmla="*/ 4 w 113"/>
                  <a:gd name="T11" fmla="*/ 11 h 19"/>
                  <a:gd name="T12" fmla="*/ 4 w 113"/>
                  <a:gd name="T13" fmla="*/ 9 h 19"/>
                  <a:gd name="T14" fmla="*/ 4 w 113"/>
                  <a:gd name="T15" fmla="*/ 9 h 19"/>
                  <a:gd name="T16" fmla="*/ 4 w 113"/>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9">
                    <a:moveTo>
                      <a:pt x="4" y="0"/>
                    </a:moveTo>
                    <a:lnTo>
                      <a:pt x="0" y="19"/>
                    </a:lnTo>
                    <a:lnTo>
                      <a:pt x="111" y="19"/>
                    </a:lnTo>
                    <a:lnTo>
                      <a:pt x="113" y="11"/>
                    </a:lnTo>
                    <a:lnTo>
                      <a:pt x="113" y="11"/>
                    </a:lnTo>
                    <a:lnTo>
                      <a:pt x="4" y="11"/>
                    </a:lnTo>
                    <a:lnTo>
                      <a:pt x="4" y="9"/>
                    </a:lnTo>
                    <a:lnTo>
                      <a:pt x="4" y="9"/>
                    </a:lnTo>
                    <a:lnTo>
                      <a:pt x="4" y="0"/>
                    </a:lnTo>
                    <a:close/>
                  </a:path>
                </a:pathLst>
              </a:custGeom>
              <a:solidFill>
                <a:srgbClr val="CFAE8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0" name="iŝlïdê"/>
              <p:cNvSpPr/>
              <p:nvPr/>
            </p:nvSpPr>
            <p:spPr bwMode="auto">
              <a:xfrm>
                <a:off x="4183" y="3208"/>
                <a:ext cx="113" cy="19"/>
              </a:xfrm>
              <a:custGeom>
                <a:avLst/>
                <a:gdLst>
                  <a:gd name="T0" fmla="*/ 4 w 113"/>
                  <a:gd name="T1" fmla="*/ 0 h 19"/>
                  <a:gd name="T2" fmla="*/ 0 w 113"/>
                  <a:gd name="T3" fmla="*/ 19 h 19"/>
                  <a:gd name="T4" fmla="*/ 111 w 113"/>
                  <a:gd name="T5" fmla="*/ 19 h 19"/>
                  <a:gd name="T6" fmla="*/ 113 w 113"/>
                  <a:gd name="T7" fmla="*/ 11 h 19"/>
                  <a:gd name="T8" fmla="*/ 113 w 113"/>
                  <a:gd name="T9" fmla="*/ 11 h 19"/>
                  <a:gd name="T10" fmla="*/ 4 w 113"/>
                  <a:gd name="T11" fmla="*/ 11 h 19"/>
                  <a:gd name="T12" fmla="*/ 4 w 113"/>
                  <a:gd name="T13" fmla="*/ 9 h 19"/>
                  <a:gd name="T14" fmla="*/ 4 w 113"/>
                  <a:gd name="T15" fmla="*/ 9 h 19"/>
                  <a:gd name="T16" fmla="*/ 4 w 113"/>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9">
                    <a:moveTo>
                      <a:pt x="4" y="0"/>
                    </a:moveTo>
                    <a:lnTo>
                      <a:pt x="0" y="19"/>
                    </a:lnTo>
                    <a:lnTo>
                      <a:pt x="111" y="19"/>
                    </a:lnTo>
                    <a:lnTo>
                      <a:pt x="113" y="11"/>
                    </a:lnTo>
                    <a:lnTo>
                      <a:pt x="113" y="11"/>
                    </a:lnTo>
                    <a:lnTo>
                      <a:pt x="4" y="11"/>
                    </a:lnTo>
                    <a:lnTo>
                      <a:pt x="4" y="9"/>
                    </a:lnTo>
                    <a:lnTo>
                      <a:pt x="4" y="9"/>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1" name="iSḷiḓé"/>
              <p:cNvSpPr/>
              <p:nvPr/>
            </p:nvSpPr>
            <p:spPr bwMode="auto">
              <a:xfrm>
                <a:off x="4187" y="3208"/>
                <a:ext cx="1" cy="9"/>
              </a:xfrm>
              <a:prstGeom prst="rect">
                <a:avLst/>
              </a:prstGeom>
              <a:solidFill>
                <a:srgbClr val="A79B8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02" name="íṩľíḓê"/>
              <p:cNvSpPr/>
              <p:nvPr/>
            </p:nvSpPr>
            <p:spPr bwMode="auto">
              <a:xfrm>
                <a:off x="4187" y="3208"/>
                <a:ext cx="1"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03" name="íŝ1ïďê"/>
              <p:cNvSpPr/>
              <p:nvPr/>
            </p:nvSpPr>
            <p:spPr bwMode="auto">
              <a:xfrm>
                <a:off x="4187" y="3207"/>
                <a:ext cx="116"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04" name="íš1idè"/>
              <p:cNvSpPr/>
              <p:nvPr/>
            </p:nvSpPr>
            <p:spPr bwMode="auto">
              <a:xfrm>
                <a:off x="4187" y="3207"/>
                <a:ext cx="11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05" name="ïšļide"/>
              <p:cNvSpPr/>
              <p:nvPr/>
            </p:nvSpPr>
            <p:spPr bwMode="auto">
              <a:xfrm>
                <a:off x="4187" y="3207"/>
                <a:ext cx="11" cy="0"/>
              </a:xfrm>
              <a:custGeom>
                <a:avLst/>
                <a:gdLst>
                  <a:gd name="T0" fmla="*/ 11 w 11"/>
                  <a:gd name="T1" fmla="*/ 0 w 11"/>
                  <a:gd name="T2" fmla="*/ 11 w 11"/>
                  <a:gd name="T3" fmla="*/ 11 w 11"/>
                </a:gdLst>
                <a:ahLst/>
                <a:cxnLst>
                  <a:cxn ang="0">
                    <a:pos x="T0" y="0"/>
                  </a:cxn>
                  <a:cxn ang="0">
                    <a:pos x="T1" y="0"/>
                  </a:cxn>
                  <a:cxn ang="0">
                    <a:pos x="T2" y="0"/>
                  </a:cxn>
                  <a:cxn ang="0">
                    <a:pos x="T3" y="0"/>
                  </a:cxn>
                </a:cxnLst>
                <a:rect l="0" t="0" r="r" b="b"/>
                <a:pathLst>
                  <a:path w="11">
                    <a:moveTo>
                      <a:pt x="11" y="0"/>
                    </a:moveTo>
                    <a:lnTo>
                      <a:pt x="0" y="0"/>
                    </a:lnTo>
                    <a:lnTo>
                      <a:pt x="11" y="0"/>
                    </a:lnTo>
                    <a:lnTo>
                      <a:pt x="11" y="0"/>
                    </a:lnTo>
                    <a:close/>
                  </a:path>
                </a:pathLst>
              </a:custGeom>
              <a:solidFill>
                <a:srgbClr val="BBC2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6" name="işḻiḋe"/>
              <p:cNvSpPr/>
              <p:nvPr/>
            </p:nvSpPr>
            <p:spPr bwMode="auto">
              <a:xfrm>
                <a:off x="4187" y="3207"/>
                <a:ext cx="11" cy="0"/>
              </a:xfrm>
              <a:custGeom>
                <a:avLst/>
                <a:gdLst>
                  <a:gd name="T0" fmla="*/ 11 w 11"/>
                  <a:gd name="T1" fmla="*/ 0 w 11"/>
                  <a:gd name="T2" fmla="*/ 11 w 11"/>
                  <a:gd name="T3" fmla="*/ 11 w 11"/>
                </a:gdLst>
                <a:ahLst/>
                <a:cxnLst>
                  <a:cxn ang="0">
                    <a:pos x="T0" y="0"/>
                  </a:cxn>
                  <a:cxn ang="0">
                    <a:pos x="T1" y="0"/>
                  </a:cxn>
                  <a:cxn ang="0">
                    <a:pos x="T2" y="0"/>
                  </a:cxn>
                  <a:cxn ang="0">
                    <a:pos x="T3" y="0"/>
                  </a:cxn>
                </a:cxnLst>
                <a:rect l="0" t="0" r="r" b="b"/>
                <a:pathLst>
                  <a:path w="11">
                    <a:moveTo>
                      <a:pt x="11" y="0"/>
                    </a:moveTo>
                    <a:lnTo>
                      <a:pt x="0" y="0"/>
                    </a:lnTo>
                    <a:lnTo>
                      <a:pt x="11"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7" name="îsļidè"/>
              <p:cNvSpPr/>
              <p:nvPr/>
            </p:nvSpPr>
            <p:spPr bwMode="auto">
              <a:xfrm>
                <a:off x="4187" y="3207"/>
                <a:ext cx="11" cy="12"/>
              </a:xfrm>
              <a:prstGeom prst="rect">
                <a:avLst/>
              </a:prstGeom>
              <a:solidFill>
                <a:srgbClr val="D7D9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08" name="ísḻïḓê"/>
              <p:cNvSpPr/>
              <p:nvPr/>
            </p:nvSpPr>
            <p:spPr bwMode="auto">
              <a:xfrm>
                <a:off x="4187" y="3207"/>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09" name="îṡḻíḑè"/>
              <p:cNvSpPr/>
              <p:nvPr/>
            </p:nvSpPr>
            <p:spPr bwMode="auto">
              <a:xfrm>
                <a:off x="4296" y="3084"/>
                <a:ext cx="1" cy="1"/>
              </a:xfrm>
              <a:prstGeom prst="rect">
                <a:avLst/>
              </a:prstGeom>
              <a:solidFill>
                <a:srgbClr val="D5B99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10" name="ïsḻídê"/>
              <p:cNvSpPr/>
              <p:nvPr/>
            </p:nvSpPr>
            <p:spPr bwMode="auto">
              <a:xfrm>
                <a:off x="4296" y="3084"/>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1" name="ïśľíḍê"/>
              <p:cNvSpPr/>
              <p:nvPr/>
            </p:nvSpPr>
            <p:spPr bwMode="auto">
              <a:xfrm>
                <a:off x="4296" y="3084"/>
                <a:ext cx="1" cy="1"/>
              </a:xfrm>
              <a:prstGeom prst="rect">
                <a:avLst/>
              </a:prstGeom>
              <a:solidFill>
                <a:srgbClr val="ACA59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12" name="iṡľidê"/>
              <p:cNvSpPr/>
              <p:nvPr/>
            </p:nvSpPr>
            <p:spPr bwMode="auto">
              <a:xfrm>
                <a:off x="4296" y="3084"/>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3" name="iśḻïďe"/>
              <p:cNvSpPr/>
              <p:nvPr/>
            </p:nvSpPr>
            <p:spPr bwMode="auto">
              <a:xfrm>
                <a:off x="4281" y="3084"/>
                <a:ext cx="15" cy="13"/>
              </a:xfrm>
              <a:custGeom>
                <a:avLst/>
                <a:gdLst>
                  <a:gd name="T0" fmla="*/ 15 w 15"/>
                  <a:gd name="T1" fmla="*/ 0 h 13"/>
                  <a:gd name="T2" fmla="*/ 0 w 15"/>
                  <a:gd name="T3" fmla="*/ 0 h 13"/>
                  <a:gd name="T4" fmla="*/ 0 w 15"/>
                  <a:gd name="T5" fmla="*/ 13 h 13"/>
                  <a:gd name="T6" fmla="*/ 15 w 15"/>
                  <a:gd name="T7" fmla="*/ 0 h 13"/>
                </a:gdLst>
                <a:ahLst/>
                <a:cxnLst>
                  <a:cxn ang="0">
                    <a:pos x="T0" y="T1"/>
                  </a:cxn>
                  <a:cxn ang="0">
                    <a:pos x="T2" y="T3"/>
                  </a:cxn>
                  <a:cxn ang="0">
                    <a:pos x="T4" y="T5"/>
                  </a:cxn>
                  <a:cxn ang="0">
                    <a:pos x="T6" y="T7"/>
                  </a:cxn>
                </a:cxnLst>
                <a:rect l="0" t="0" r="r" b="b"/>
                <a:pathLst>
                  <a:path w="15" h="13">
                    <a:moveTo>
                      <a:pt x="15" y="0"/>
                    </a:moveTo>
                    <a:lnTo>
                      <a:pt x="0" y="0"/>
                    </a:lnTo>
                    <a:lnTo>
                      <a:pt x="0" y="13"/>
                    </a:lnTo>
                    <a:lnTo>
                      <a:pt x="15"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4" name="îS1îḑé"/>
              <p:cNvSpPr/>
              <p:nvPr/>
            </p:nvSpPr>
            <p:spPr bwMode="auto">
              <a:xfrm>
                <a:off x="4281" y="3084"/>
                <a:ext cx="15" cy="13"/>
              </a:xfrm>
              <a:custGeom>
                <a:avLst/>
                <a:gdLst>
                  <a:gd name="T0" fmla="*/ 15 w 15"/>
                  <a:gd name="T1" fmla="*/ 0 h 13"/>
                  <a:gd name="T2" fmla="*/ 0 w 15"/>
                  <a:gd name="T3" fmla="*/ 0 h 13"/>
                  <a:gd name="T4" fmla="*/ 0 w 15"/>
                  <a:gd name="T5" fmla="*/ 13 h 13"/>
                  <a:gd name="T6" fmla="*/ 15 w 15"/>
                  <a:gd name="T7" fmla="*/ 0 h 13"/>
                </a:gdLst>
                <a:ahLst/>
                <a:cxnLst>
                  <a:cxn ang="0">
                    <a:pos x="T0" y="T1"/>
                  </a:cxn>
                  <a:cxn ang="0">
                    <a:pos x="T2" y="T3"/>
                  </a:cxn>
                  <a:cxn ang="0">
                    <a:pos x="T4" y="T5"/>
                  </a:cxn>
                  <a:cxn ang="0">
                    <a:pos x="T6" y="T7"/>
                  </a:cxn>
                </a:cxnLst>
                <a:rect l="0" t="0" r="r" b="b"/>
                <a:pathLst>
                  <a:path w="15" h="13">
                    <a:moveTo>
                      <a:pt x="15" y="0"/>
                    </a:moveTo>
                    <a:lnTo>
                      <a:pt x="0" y="0"/>
                    </a:lnTo>
                    <a:lnTo>
                      <a:pt x="0" y="13"/>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5" name="íṥľîḋe"/>
              <p:cNvSpPr/>
              <p:nvPr/>
            </p:nvSpPr>
            <p:spPr bwMode="auto">
              <a:xfrm>
                <a:off x="4619" y="3084"/>
                <a:ext cx="109" cy="133"/>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16" name="iś1îdé"/>
              <p:cNvSpPr/>
              <p:nvPr/>
            </p:nvSpPr>
            <p:spPr bwMode="auto">
              <a:xfrm>
                <a:off x="4619" y="3084"/>
                <a:ext cx="10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17" name="ïšḷiďè"/>
              <p:cNvSpPr/>
              <p:nvPr/>
            </p:nvSpPr>
            <p:spPr bwMode="auto">
              <a:xfrm>
                <a:off x="4619" y="3084"/>
                <a:ext cx="109" cy="125"/>
              </a:xfrm>
              <a:custGeom>
                <a:avLst/>
                <a:gdLst>
                  <a:gd name="T0" fmla="*/ 109 w 109"/>
                  <a:gd name="T1" fmla="*/ 125 h 125"/>
                  <a:gd name="T2" fmla="*/ 53 w 109"/>
                  <a:gd name="T3" fmla="*/ 125 h 125"/>
                  <a:gd name="T4" fmla="*/ 53 w 109"/>
                  <a:gd name="T5" fmla="*/ 100 h 125"/>
                  <a:gd name="T6" fmla="*/ 0 w 109"/>
                  <a:gd name="T7" fmla="*/ 100 h 125"/>
                  <a:gd name="T8" fmla="*/ 0 w 109"/>
                  <a:gd name="T9" fmla="*/ 0 h 125"/>
                  <a:gd name="T10" fmla="*/ 109 w 109"/>
                  <a:gd name="T11" fmla="*/ 0 h 125"/>
                  <a:gd name="T12" fmla="*/ 109 w 109"/>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109" h="125">
                    <a:moveTo>
                      <a:pt x="109" y="125"/>
                    </a:moveTo>
                    <a:lnTo>
                      <a:pt x="53" y="125"/>
                    </a:lnTo>
                    <a:lnTo>
                      <a:pt x="53" y="100"/>
                    </a:lnTo>
                    <a:lnTo>
                      <a:pt x="0" y="100"/>
                    </a:lnTo>
                    <a:lnTo>
                      <a:pt x="0" y="0"/>
                    </a:lnTo>
                    <a:lnTo>
                      <a:pt x="109" y="0"/>
                    </a:lnTo>
                    <a:lnTo>
                      <a:pt x="109" y="125"/>
                    </a:lnTo>
                    <a:close/>
                  </a:path>
                </a:pathLst>
              </a:custGeom>
              <a:solidFill>
                <a:srgbClr val="8F8D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8" name="îṡliḋe"/>
              <p:cNvSpPr/>
              <p:nvPr/>
            </p:nvSpPr>
            <p:spPr bwMode="auto">
              <a:xfrm>
                <a:off x="4619" y="3084"/>
                <a:ext cx="109" cy="125"/>
              </a:xfrm>
              <a:custGeom>
                <a:avLst/>
                <a:gdLst>
                  <a:gd name="T0" fmla="*/ 109 w 109"/>
                  <a:gd name="T1" fmla="*/ 125 h 125"/>
                  <a:gd name="T2" fmla="*/ 53 w 109"/>
                  <a:gd name="T3" fmla="*/ 125 h 125"/>
                  <a:gd name="T4" fmla="*/ 53 w 109"/>
                  <a:gd name="T5" fmla="*/ 100 h 125"/>
                  <a:gd name="T6" fmla="*/ 0 w 109"/>
                  <a:gd name="T7" fmla="*/ 100 h 125"/>
                  <a:gd name="T8" fmla="*/ 0 w 109"/>
                  <a:gd name="T9" fmla="*/ 0 h 125"/>
                  <a:gd name="T10" fmla="*/ 109 w 109"/>
                  <a:gd name="T11" fmla="*/ 0 h 125"/>
                  <a:gd name="T12" fmla="*/ 109 w 109"/>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109" h="125">
                    <a:moveTo>
                      <a:pt x="109" y="125"/>
                    </a:moveTo>
                    <a:lnTo>
                      <a:pt x="53" y="125"/>
                    </a:lnTo>
                    <a:lnTo>
                      <a:pt x="53" y="100"/>
                    </a:lnTo>
                    <a:lnTo>
                      <a:pt x="0" y="100"/>
                    </a:lnTo>
                    <a:lnTo>
                      <a:pt x="0" y="0"/>
                    </a:lnTo>
                    <a:lnTo>
                      <a:pt x="109" y="0"/>
                    </a:lnTo>
                    <a:lnTo>
                      <a:pt x="109" y="1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9" name="íSlïḓe"/>
              <p:cNvSpPr/>
              <p:nvPr/>
            </p:nvSpPr>
            <p:spPr bwMode="auto">
              <a:xfrm>
                <a:off x="4712" y="3084"/>
                <a:ext cx="16" cy="133"/>
              </a:xfrm>
              <a:prstGeom prst="rect">
                <a:avLst/>
              </a:prstGeom>
              <a:solidFill>
                <a:srgbClr val="DDBE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20" name="î$ḷïdê"/>
              <p:cNvSpPr/>
              <p:nvPr/>
            </p:nvSpPr>
            <p:spPr bwMode="auto">
              <a:xfrm>
                <a:off x="4712" y="3084"/>
                <a:ext cx="16"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21" name="íṩ1idê"/>
              <p:cNvSpPr/>
              <p:nvPr/>
            </p:nvSpPr>
            <p:spPr bwMode="auto">
              <a:xfrm>
                <a:off x="4613" y="3208"/>
                <a:ext cx="115" cy="19"/>
              </a:xfrm>
              <a:custGeom>
                <a:avLst/>
                <a:gdLst>
                  <a:gd name="T0" fmla="*/ 6 w 115"/>
                  <a:gd name="T1" fmla="*/ 0 h 19"/>
                  <a:gd name="T2" fmla="*/ 0 w 115"/>
                  <a:gd name="T3" fmla="*/ 19 h 19"/>
                  <a:gd name="T4" fmla="*/ 112 w 115"/>
                  <a:gd name="T5" fmla="*/ 19 h 19"/>
                  <a:gd name="T6" fmla="*/ 115 w 115"/>
                  <a:gd name="T7" fmla="*/ 11 h 19"/>
                  <a:gd name="T8" fmla="*/ 115 w 115"/>
                  <a:gd name="T9" fmla="*/ 11 h 19"/>
                  <a:gd name="T10" fmla="*/ 6 w 115"/>
                  <a:gd name="T11" fmla="*/ 11 h 19"/>
                  <a:gd name="T12" fmla="*/ 6 w 115"/>
                  <a:gd name="T13" fmla="*/ 9 h 19"/>
                  <a:gd name="T14" fmla="*/ 6 w 115"/>
                  <a:gd name="T15" fmla="*/ 9 h 19"/>
                  <a:gd name="T16" fmla="*/ 6 w 115"/>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9">
                    <a:moveTo>
                      <a:pt x="6" y="0"/>
                    </a:moveTo>
                    <a:lnTo>
                      <a:pt x="0" y="19"/>
                    </a:lnTo>
                    <a:lnTo>
                      <a:pt x="112" y="19"/>
                    </a:lnTo>
                    <a:lnTo>
                      <a:pt x="115" y="11"/>
                    </a:lnTo>
                    <a:lnTo>
                      <a:pt x="115" y="11"/>
                    </a:lnTo>
                    <a:lnTo>
                      <a:pt x="6" y="11"/>
                    </a:lnTo>
                    <a:lnTo>
                      <a:pt x="6" y="9"/>
                    </a:lnTo>
                    <a:lnTo>
                      <a:pt x="6" y="9"/>
                    </a:lnTo>
                    <a:lnTo>
                      <a:pt x="6" y="0"/>
                    </a:lnTo>
                    <a:close/>
                  </a:path>
                </a:pathLst>
              </a:custGeom>
              <a:solidFill>
                <a:srgbClr val="CFA3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2" name="ïṥ1iďê"/>
              <p:cNvSpPr/>
              <p:nvPr/>
            </p:nvSpPr>
            <p:spPr bwMode="auto">
              <a:xfrm>
                <a:off x="4613" y="3208"/>
                <a:ext cx="115" cy="19"/>
              </a:xfrm>
              <a:custGeom>
                <a:avLst/>
                <a:gdLst>
                  <a:gd name="T0" fmla="*/ 6 w 115"/>
                  <a:gd name="T1" fmla="*/ 0 h 19"/>
                  <a:gd name="T2" fmla="*/ 0 w 115"/>
                  <a:gd name="T3" fmla="*/ 19 h 19"/>
                  <a:gd name="T4" fmla="*/ 112 w 115"/>
                  <a:gd name="T5" fmla="*/ 19 h 19"/>
                  <a:gd name="T6" fmla="*/ 115 w 115"/>
                  <a:gd name="T7" fmla="*/ 11 h 19"/>
                  <a:gd name="T8" fmla="*/ 115 w 115"/>
                  <a:gd name="T9" fmla="*/ 11 h 19"/>
                  <a:gd name="T10" fmla="*/ 6 w 115"/>
                  <a:gd name="T11" fmla="*/ 11 h 19"/>
                  <a:gd name="T12" fmla="*/ 6 w 115"/>
                  <a:gd name="T13" fmla="*/ 9 h 19"/>
                  <a:gd name="T14" fmla="*/ 6 w 115"/>
                  <a:gd name="T15" fmla="*/ 9 h 19"/>
                  <a:gd name="T16" fmla="*/ 6 w 115"/>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9">
                    <a:moveTo>
                      <a:pt x="6" y="0"/>
                    </a:moveTo>
                    <a:lnTo>
                      <a:pt x="0" y="19"/>
                    </a:lnTo>
                    <a:lnTo>
                      <a:pt x="112" y="19"/>
                    </a:lnTo>
                    <a:lnTo>
                      <a:pt x="115" y="11"/>
                    </a:lnTo>
                    <a:lnTo>
                      <a:pt x="115" y="11"/>
                    </a:lnTo>
                    <a:lnTo>
                      <a:pt x="6" y="11"/>
                    </a:lnTo>
                    <a:lnTo>
                      <a:pt x="6" y="9"/>
                    </a:lnTo>
                    <a:lnTo>
                      <a:pt x="6" y="9"/>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3" name="íṩlïḋe"/>
              <p:cNvSpPr/>
              <p:nvPr/>
            </p:nvSpPr>
            <p:spPr bwMode="auto">
              <a:xfrm>
                <a:off x="4619" y="3208"/>
                <a:ext cx="1" cy="9"/>
              </a:xfrm>
              <a:prstGeom prst="rect">
                <a:avLst/>
              </a:prstGeom>
              <a:solidFill>
                <a:srgbClr val="A79B8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24" name="í$líḋe"/>
              <p:cNvSpPr/>
              <p:nvPr/>
            </p:nvSpPr>
            <p:spPr bwMode="auto">
              <a:xfrm>
                <a:off x="4619" y="3208"/>
                <a:ext cx="1"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25" name="ïsļïďê"/>
              <p:cNvSpPr/>
              <p:nvPr/>
            </p:nvSpPr>
            <p:spPr bwMode="auto">
              <a:xfrm>
                <a:off x="4619" y="3207"/>
                <a:ext cx="115"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26" name="ïSḷïḓè"/>
              <p:cNvSpPr/>
              <p:nvPr/>
            </p:nvSpPr>
            <p:spPr bwMode="auto">
              <a:xfrm>
                <a:off x="4619" y="3207"/>
                <a:ext cx="1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27" name="íślíḋé"/>
              <p:cNvSpPr/>
              <p:nvPr/>
            </p:nvSpPr>
            <p:spPr bwMode="auto">
              <a:xfrm>
                <a:off x="4619" y="3207"/>
                <a:ext cx="11" cy="0"/>
              </a:xfrm>
              <a:custGeom>
                <a:avLst/>
                <a:gdLst>
                  <a:gd name="T0" fmla="*/ 11 w 11"/>
                  <a:gd name="T1" fmla="*/ 0 w 11"/>
                  <a:gd name="T2" fmla="*/ 11 w 11"/>
                  <a:gd name="T3" fmla="*/ 11 w 11"/>
                </a:gdLst>
                <a:ahLst/>
                <a:cxnLst>
                  <a:cxn ang="0">
                    <a:pos x="T0" y="0"/>
                  </a:cxn>
                  <a:cxn ang="0">
                    <a:pos x="T1" y="0"/>
                  </a:cxn>
                  <a:cxn ang="0">
                    <a:pos x="T2" y="0"/>
                  </a:cxn>
                  <a:cxn ang="0">
                    <a:pos x="T3" y="0"/>
                  </a:cxn>
                </a:cxnLst>
                <a:rect l="0" t="0" r="r" b="b"/>
                <a:pathLst>
                  <a:path w="11">
                    <a:moveTo>
                      <a:pt x="11" y="0"/>
                    </a:moveTo>
                    <a:lnTo>
                      <a:pt x="0" y="0"/>
                    </a:lnTo>
                    <a:lnTo>
                      <a:pt x="11" y="0"/>
                    </a:lnTo>
                    <a:lnTo>
                      <a:pt x="11" y="0"/>
                    </a:lnTo>
                    <a:close/>
                  </a:path>
                </a:pathLst>
              </a:custGeom>
              <a:solidFill>
                <a:srgbClr val="BBC2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8" name="iś1íḑè"/>
              <p:cNvSpPr/>
              <p:nvPr/>
            </p:nvSpPr>
            <p:spPr bwMode="auto">
              <a:xfrm>
                <a:off x="4619" y="3207"/>
                <a:ext cx="11" cy="0"/>
              </a:xfrm>
              <a:custGeom>
                <a:avLst/>
                <a:gdLst>
                  <a:gd name="T0" fmla="*/ 11 w 11"/>
                  <a:gd name="T1" fmla="*/ 0 w 11"/>
                  <a:gd name="T2" fmla="*/ 11 w 11"/>
                  <a:gd name="T3" fmla="*/ 11 w 11"/>
                </a:gdLst>
                <a:ahLst/>
                <a:cxnLst>
                  <a:cxn ang="0">
                    <a:pos x="T0" y="0"/>
                  </a:cxn>
                  <a:cxn ang="0">
                    <a:pos x="T1" y="0"/>
                  </a:cxn>
                  <a:cxn ang="0">
                    <a:pos x="T2" y="0"/>
                  </a:cxn>
                  <a:cxn ang="0">
                    <a:pos x="T3" y="0"/>
                  </a:cxn>
                </a:cxnLst>
                <a:rect l="0" t="0" r="r" b="b"/>
                <a:pathLst>
                  <a:path w="11">
                    <a:moveTo>
                      <a:pt x="11" y="0"/>
                    </a:moveTo>
                    <a:lnTo>
                      <a:pt x="0" y="0"/>
                    </a:lnTo>
                    <a:lnTo>
                      <a:pt x="11"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9" name="ïşḻîḋê"/>
              <p:cNvSpPr/>
              <p:nvPr/>
            </p:nvSpPr>
            <p:spPr bwMode="auto">
              <a:xfrm>
                <a:off x="4619" y="3207"/>
                <a:ext cx="11" cy="12"/>
              </a:xfrm>
              <a:prstGeom prst="rect">
                <a:avLst/>
              </a:prstGeom>
              <a:solidFill>
                <a:srgbClr val="D7D9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30" name="îSlïḋê"/>
              <p:cNvSpPr/>
              <p:nvPr/>
            </p:nvSpPr>
            <p:spPr bwMode="auto">
              <a:xfrm>
                <a:off x="4619" y="3207"/>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31" name="íšļiḋê"/>
              <p:cNvSpPr/>
              <p:nvPr/>
            </p:nvSpPr>
            <p:spPr bwMode="auto">
              <a:xfrm>
                <a:off x="4726" y="308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D5AE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2" name="iṡḷïḍê"/>
              <p:cNvSpPr/>
              <p:nvPr/>
            </p:nvSpPr>
            <p:spPr bwMode="auto">
              <a:xfrm>
                <a:off x="4726" y="3084"/>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3" name="ïsḻîḋê"/>
              <p:cNvSpPr/>
              <p:nvPr/>
            </p:nvSpPr>
            <p:spPr bwMode="auto">
              <a:xfrm>
                <a:off x="4726" y="3084"/>
                <a:ext cx="2" cy="1"/>
              </a:xfrm>
              <a:prstGeom prst="rect">
                <a:avLst/>
              </a:prstGeom>
              <a:solidFill>
                <a:srgbClr val="ACA59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34" name="iŝļide"/>
              <p:cNvSpPr/>
              <p:nvPr/>
            </p:nvSpPr>
            <p:spPr bwMode="auto">
              <a:xfrm>
                <a:off x="4726" y="3084"/>
                <a:ext cx="2" cy="0"/>
              </a:xfrm>
              <a:custGeom>
                <a:avLst/>
                <a:gdLst>
                  <a:gd name="T0" fmla="*/ 2 w 2"/>
                  <a:gd name="T1" fmla="*/ 0 w 2"/>
                  <a:gd name="T2" fmla="*/ 0 w 2"/>
                  <a:gd name="T3" fmla="*/ 2 w 2"/>
                </a:gdLst>
                <a:ahLst/>
                <a:cxnLst>
                  <a:cxn ang="0">
                    <a:pos x="T0" y="0"/>
                  </a:cxn>
                  <a:cxn ang="0">
                    <a:pos x="T1" y="0"/>
                  </a:cxn>
                  <a:cxn ang="0">
                    <a:pos x="T2" y="0"/>
                  </a:cxn>
                  <a:cxn ang="0">
                    <a:pos x="T3" y="0"/>
                  </a:cxn>
                </a:cxnLst>
                <a:rect l="0" t="0" r="r" b="b"/>
                <a:pathLst>
                  <a:path w="2">
                    <a:moveTo>
                      <a:pt x="2" y="0"/>
                    </a:moveTo>
                    <a:lnTo>
                      <a:pt x="0" y="0"/>
                    </a:ln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5" name="ïṡḷïḋé"/>
              <p:cNvSpPr/>
              <p:nvPr/>
            </p:nvSpPr>
            <p:spPr bwMode="auto">
              <a:xfrm>
                <a:off x="4712" y="3084"/>
                <a:ext cx="14" cy="13"/>
              </a:xfrm>
              <a:custGeom>
                <a:avLst/>
                <a:gdLst>
                  <a:gd name="T0" fmla="*/ 14 w 14"/>
                  <a:gd name="T1" fmla="*/ 0 h 13"/>
                  <a:gd name="T2" fmla="*/ 0 w 14"/>
                  <a:gd name="T3" fmla="*/ 0 h 13"/>
                  <a:gd name="T4" fmla="*/ 0 w 14"/>
                  <a:gd name="T5" fmla="*/ 13 h 13"/>
                  <a:gd name="T6" fmla="*/ 14 w 14"/>
                  <a:gd name="T7" fmla="*/ 0 h 13"/>
                </a:gdLst>
                <a:ahLst/>
                <a:cxnLst>
                  <a:cxn ang="0">
                    <a:pos x="T0" y="T1"/>
                  </a:cxn>
                  <a:cxn ang="0">
                    <a:pos x="T2" y="T3"/>
                  </a:cxn>
                  <a:cxn ang="0">
                    <a:pos x="T4" y="T5"/>
                  </a:cxn>
                  <a:cxn ang="0">
                    <a:pos x="T6" y="T7"/>
                  </a:cxn>
                </a:cxnLst>
                <a:rect l="0" t="0" r="r" b="b"/>
                <a:pathLst>
                  <a:path w="14" h="13">
                    <a:moveTo>
                      <a:pt x="14" y="0"/>
                    </a:moveTo>
                    <a:lnTo>
                      <a:pt x="0" y="0"/>
                    </a:lnTo>
                    <a:lnTo>
                      <a:pt x="0" y="13"/>
                    </a:lnTo>
                    <a:lnTo>
                      <a:pt x="14"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6" name="iṡ1ídè"/>
              <p:cNvSpPr/>
              <p:nvPr/>
            </p:nvSpPr>
            <p:spPr bwMode="auto">
              <a:xfrm>
                <a:off x="4712" y="3084"/>
                <a:ext cx="14" cy="13"/>
              </a:xfrm>
              <a:custGeom>
                <a:avLst/>
                <a:gdLst>
                  <a:gd name="T0" fmla="*/ 14 w 14"/>
                  <a:gd name="T1" fmla="*/ 0 h 13"/>
                  <a:gd name="T2" fmla="*/ 0 w 14"/>
                  <a:gd name="T3" fmla="*/ 0 h 13"/>
                  <a:gd name="T4" fmla="*/ 0 w 14"/>
                  <a:gd name="T5" fmla="*/ 13 h 13"/>
                  <a:gd name="T6" fmla="*/ 14 w 14"/>
                  <a:gd name="T7" fmla="*/ 0 h 13"/>
                </a:gdLst>
                <a:ahLst/>
                <a:cxnLst>
                  <a:cxn ang="0">
                    <a:pos x="T0" y="T1"/>
                  </a:cxn>
                  <a:cxn ang="0">
                    <a:pos x="T2" y="T3"/>
                  </a:cxn>
                  <a:cxn ang="0">
                    <a:pos x="T4" y="T5"/>
                  </a:cxn>
                  <a:cxn ang="0">
                    <a:pos x="T6" y="T7"/>
                  </a:cxn>
                </a:cxnLst>
                <a:rect l="0" t="0" r="r" b="b"/>
                <a:pathLst>
                  <a:path w="14" h="13">
                    <a:moveTo>
                      <a:pt x="14" y="0"/>
                    </a:moveTo>
                    <a:lnTo>
                      <a:pt x="0" y="0"/>
                    </a:lnTo>
                    <a:lnTo>
                      <a:pt x="0" y="13"/>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7" name="iṧ1ídè"/>
              <p:cNvSpPr/>
              <p:nvPr/>
            </p:nvSpPr>
            <p:spPr bwMode="auto">
              <a:xfrm>
                <a:off x="4833" y="3084"/>
                <a:ext cx="110" cy="133"/>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38" name="îsľiḓe"/>
              <p:cNvSpPr/>
              <p:nvPr/>
            </p:nvSpPr>
            <p:spPr bwMode="auto">
              <a:xfrm>
                <a:off x="4833" y="3084"/>
                <a:ext cx="110"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39" name="ïSḷíďé"/>
              <p:cNvSpPr/>
              <p:nvPr/>
            </p:nvSpPr>
            <p:spPr bwMode="auto">
              <a:xfrm>
                <a:off x="4833" y="3084"/>
                <a:ext cx="110" cy="125"/>
              </a:xfrm>
              <a:custGeom>
                <a:avLst/>
                <a:gdLst>
                  <a:gd name="T0" fmla="*/ 110 w 110"/>
                  <a:gd name="T1" fmla="*/ 125 h 125"/>
                  <a:gd name="T2" fmla="*/ 55 w 110"/>
                  <a:gd name="T3" fmla="*/ 125 h 125"/>
                  <a:gd name="T4" fmla="*/ 55 w 110"/>
                  <a:gd name="T5" fmla="*/ 100 h 125"/>
                  <a:gd name="T6" fmla="*/ 0 w 110"/>
                  <a:gd name="T7" fmla="*/ 100 h 125"/>
                  <a:gd name="T8" fmla="*/ 0 w 110"/>
                  <a:gd name="T9" fmla="*/ 0 h 125"/>
                  <a:gd name="T10" fmla="*/ 110 w 110"/>
                  <a:gd name="T11" fmla="*/ 0 h 125"/>
                  <a:gd name="T12" fmla="*/ 110 w 110"/>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110" h="125">
                    <a:moveTo>
                      <a:pt x="110" y="125"/>
                    </a:moveTo>
                    <a:lnTo>
                      <a:pt x="55" y="125"/>
                    </a:lnTo>
                    <a:lnTo>
                      <a:pt x="55" y="100"/>
                    </a:lnTo>
                    <a:lnTo>
                      <a:pt x="0" y="100"/>
                    </a:lnTo>
                    <a:lnTo>
                      <a:pt x="0" y="0"/>
                    </a:lnTo>
                    <a:lnTo>
                      <a:pt x="110" y="0"/>
                    </a:lnTo>
                    <a:lnTo>
                      <a:pt x="110" y="125"/>
                    </a:lnTo>
                    <a:close/>
                  </a:path>
                </a:pathLst>
              </a:custGeom>
              <a:solidFill>
                <a:srgbClr val="8F8D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0" name="í$ḻîḋê"/>
              <p:cNvSpPr/>
              <p:nvPr/>
            </p:nvSpPr>
            <p:spPr bwMode="auto">
              <a:xfrm>
                <a:off x="4833" y="3084"/>
                <a:ext cx="110" cy="125"/>
              </a:xfrm>
              <a:custGeom>
                <a:avLst/>
                <a:gdLst>
                  <a:gd name="T0" fmla="*/ 110 w 110"/>
                  <a:gd name="T1" fmla="*/ 125 h 125"/>
                  <a:gd name="T2" fmla="*/ 55 w 110"/>
                  <a:gd name="T3" fmla="*/ 125 h 125"/>
                  <a:gd name="T4" fmla="*/ 55 w 110"/>
                  <a:gd name="T5" fmla="*/ 100 h 125"/>
                  <a:gd name="T6" fmla="*/ 0 w 110"/>
                  <a:gd name="T7" fmla="*/ 100 h 125"/>
                  <a:gd name="T8" fmla="*/ 0 w 110"/>
                  <a:gd name="T9" fmla="*/ 0 h 125"/>
                  <a:gd name="T10" fmla="*/ 110 w 110"/>
                  <a:gd name="T11" fmla="*/ 0 h 125"/>
                  <a:gd name="T12" fmla="*/ 110 w 110"/>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110" h="125">
                    <a:moveTo>
                      <a:pt x="110" y="125"/>
                    </a:moveTo>
                    <a:lnTo>
                      <a:pt x="55" y="125"/>
                    </a:lnTo>
                    <a:lnTo>
                      <a:pt x="55" y="100"/>
                    </a:lnTo>
                    <a:lnTo>
                      <a:pt x="0" y="100"/>
                    </a:lnTo>
                    <a:lnTo>
                      <a:pt x="0" y="0"/>
                    </a:lnTo>
                    <a:lnTo>
                      <a:pt x="110" y="0"/>
                    </a:lnTo>
                    <a:lnTo>
                      <a:pt x="110" y="1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1" name="i$1ïḑe"/>
              <p:cNvSpPr/>
              <p:nvPr/>
            </p:nvSpPr>
            <p:spPr bwMode="auto">
              <a:xfrm>
                <a:off x="4928" y="3084"/>
                <a:ext cx="15" cy="133"/>
              </a:xfrm>
              <a:prstGeom prst="rect">
                <a:avLst/>
              </a:prstGeom>
              <a:solidFill>
                <a:srgbClr val="DDBE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2" name="ïṡ1íḍè"/>
              <p:cNvSpPr/>
              <p:nvPr/>
            </p:nvSpPr>
            <p:spPr bwMode="auto">
              <a:xfrm>
                <a:off x="4928" y="3084"/>
                <a:ext cx="15"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3" name="îṧļíḑê"/>
              <p:cNvSpPr/>
              <p:nvPr/>
            </p:nvSpPr>
            <p:spPr bwMode="auto">
              <a:xfrm>
                <a:off x="4829" y="3208"/>
                <a:ext cx="114" cy="19"/>
              </a:xfrm>
              <a:custGeom>
                <a:avLst/>
                <a:gdLst>
                  <a:gd name="T0" fmla="*/ 4 w 114"/>
                  <a:gd name="T1" fmla="*/ 0 h 19"/>
                  <a:gd name="T2" fmla="*/ 0 w 114"/>
                  <a:gd name="T3" fmla="*/ 19 h 19"/>
                  <a:gd name="T4" fmla="*/ 111 w 114"/>
                  <a:gd name="T5" fmla="*/ 19 h 19"/>
                  <a:gd name="T6" fmla="*/ 114 w 114"/>
                  <a:gd name="T7" fmla="*/ 11 h 19"/>
                  <a:gd name="T8" fmla="*/ 113 w 114"/>
                  <a:gd name="T9" fmla="*/ 11 h 19"/>
                  <a:gd name="T10" fmla="*/ 4 w 114"/>
                  <a:gd name="T11" fmla="*/ 11 h 19"/>
                  <a:gd name="T12" fmla="*/ 4 w 114"/>
                  <a:gd name="T13" fmla="*/ 9 h 19"/>
                  <a:gd name="T14" fmla="*/ 4 w 114"/>
                  <a:gd name="T15" fmla="*/ 9 h 19"/>
                  <a:gd name="T16" fmla="*/ 4 w 1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9">
                    <a:moveTo>
                      <a:pt x="4" y="0"/>
                    </a:moveTo>
                    <a:lnTo>
                      <a:pt x="0" y="19"/>
                    </a:lnTo>
                    <a:lnTo>
                      <a:pt x="111" y="19"/>
                    </a:lnTo>
                    <a:lnTo>
                      <a:pt x="114" y="11"/>
                    </a:lnTo>
                    <a:lnTo>
                      <a:pt x="113" y="11"/>
                    </a:lnTo>
                    <a:lnTo>
                      <a:pt x="4" y="11"/>
                    </a:lnTo>
                    <a:lnTo>
                      <a:pt x="4" y="9"/>
                    </a:lnTo>
                    <a:lnTo>
                      <a:pt x="4" y="9"/>
                    </a:lnTo>
                    <a:lnTo>
                      <a:pt x="4" y="0"/>
                    </a:lnTo>
                    <a:close/>
                  </a:path>
                </a:pathLst>
              </a:custGeom>
              <a:solidFill>
                <a:srgbClr val="CFAE8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4" name="îšļîďè"/>
              <p:cNvSpPr/>
              <p:nvPr/>
            </p:nvSpPr>
            <p:spPr bwMode="auto">
              <a:xfrm>
                <a:off x="4829" y="3208"/>
                <a:ext cx="114" cy="19"/>
              </a:xfrm>
              <a:custGeom>
                <a:avLst/>
                <a:gdLst>
                  <a:gd name="T0" fmla="*/ 4 w 114"/>
                  <a:gd name="T1" fmla="*/ 0 h 19"/>
                  <a:gd name="T2" fmla="*/ 0 w 114"/>
                  <a:gd name="T3" fmla="*/ 19 h 19"/>
                  <a:gd name="T4" fmla="*/ 111 w 114"/>
                  <a:gd name="T5" fmla="*/ 19 h 19"/>
                  <a:gd name="T6" fmla="*/ 114 w 114"/>
                  <a:gd name="T7" fmla="*/ 11 h 19"/>
                  <a:gd name="T8" fmla="*/ 113 w 114"/>
                  <a:gd name="T9" fmla="*/ 11 h 19"/>
                  <a:gd name="T10" fmla="*/ 4 w 114"/>
                  <a:gd name="T11" fmla="*/ 11 h 19"/>
                  <a:gd name="T12" fmla="*/ 4 w 114"/>
                  <a:gd name="T13" fmla="*/ 9 h 19"/>
                  <a:gd name="T14" fmla="*/ 4 w 114"/>
                  <a:gd name="T15" fmla="*/ 9 h 19"/>
                  <a:gd name="T16" fmla="*/ 4 w 1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9">
                    <a:moveTo>
                      <a:pt x="4" y="0"/>
                    </a:moveTo>
                    <a:lnTo>
                      <a:pt x="0" y="19"/>
                    </a:lnTo>
                    <a:lnTo>
                      <a:pt x="111" y="19"/>
                    </a:lnTo>
                    <a:lnTo>
                      <a:pt x="114" y="11"/>
                    </a:lnTo>
                    <a:lnTo>
                      <a:pt x="113" y="11"/>
                    </a:lnTo>
                    <a:lnTo>
                      <a:pt x="4" y="11"/>
                    </a:lnTo>
                    <a:lnTo>
                      <a:pt x="4" y="9"/>
                    </a:lnTo>
                    <a:lnTo>
                      <a:pt x="4" y="9"/>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5" name="išľîdê"/>
              <p:cNvSpPr/>
              <p:nvPr/>
            </p:nvSpPr>
            <p:spPr bwMode="auto">
              <a:xfrm>
                <a:off x="4833" y="3208"/>
                <a:ext cx="1" cy="9"/>
              </a:xfrm>
              <a:prstGeom prst="rect">
                <a:avLst/>
              </a:prstGeom>
              <a:solidFill>
                <a:srgbClr val="A79B8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46" name="îṣļídê"/>
              <p:cNvSpPr/>
              <p:nvPr/>
            </p:nvSpPr>
            <p:spPr bwMode="auto">
              <a:xfrm>
                <a:off x="4833" y="3208"/>
                <a:ext cx="1"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grpSp>
        <p:grpSp>
          <p:nvGrpSpPr>
            <p:cNvPr id="12" name="ïṥ1ïḋè"/>
            <p:cNvGrpSpPr/>
            <p:nvPr/>
          </p:nvGrpSpPr>
          <p:grpSpPr bwMode="auto">
            <a:xfrm>
              <a:off x="5385615" y="3937992"/>
              <a:ext cx="2438836" cy="2196008"/>
              <a:chOff x="3397" y="2414"/>
              <a:chExt cx="1617" cy="1456"/>
            </a:xfrm>
          </p:grpSpPr>
          <p:sp>
            <p:nvSpPr>
              <p:cNvPr id="247" name="iṣļíḋè"/>
              <p:cNvSpPr/>
              <p:nvPr/>
            </p:nvSpPr>
            <p:spPr bwMode="auto">
              <a:xfrm>
                <a:off x="4833" y="3207"/>
                <a:ext cx="117"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48" name="iṩļíḑe"/>
              <p:cNvSpPr/>
              <p:nvPr/>
            </p:nvSpPr>
            <p:spPr bwMode="auto">
              <a:xfrm>
                <a:off x="4833" y="3207"/>
                <a:ext cx="117"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49" name="ïsļïďè"/>
              <p:cNvSpPr/>
              <p:nvPr/>
            </p:nvSpPr>
            <p:spPr bwMode="auto">
              <a:xfrm>
                <a:off x="4833" y="3207"/>
                <a:ext cx="12" cy="0"/>
              </a:xfrm>
              <a:custGeom>
                <a:avLst/>
                <a:gdLst>
                  <a:gd name="T0" fmla="*/ 12 w 12"/>
                  <a:gd name="T1" fmla="*/ 0 w 12"/>
                  <a:gd name="T2" fmla="*/ 12 w 12"/>
                  <a:gd name="T3" fmla="*/ 12 w 12"/>
                </a:gdLst>
                <a:ahLst/>
                <a:cxnLst>
                  <a:cxn ang="0">
                    <a:pos x="T0" y="0"/>
                  </a:cxn>
                  <a:cxn ang="0">
                    <a:pos x="T1" y="0"/>
                  </a:cxn>
                  <a:cxn ang="0">
                    <a:pos x="T2" y="0"/>
                  </a:cxn>
                  <a:cxn ang="0">
                    <a:pos x="T3" y="0"/>
                  </a:cxn>
                </a:cxnLst>
                <a:rect l="0" t="0" r="r" b="b"/>
                <a:pathLst>
                  <a:path w="12">
                    <a:moveTo>
                      <a:pt x="12" y="0"/>
                    </a:moveTo>
                    <a:lnTo>
                      <a:pt x="0" y="0"/>
                    </a:lnTo>
                    <a:lnTo>
                      <a:pt x="12" y="0"/>
                    </a:lnTo>
                    <a:lnTo>
                      <a:pt x="12" y="0"/>
                    </a:lnTo>
                    <a:close/>
                  </a:path>
                </a:pathLst>
              </a:custGeom>
              <a:solidFill>
                <a:srgbClr val="BBC2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0" name="íṣlîďé"/>
              <p:cNvSpPr/>
              <p:nvPr/>
            </p:nvSpPr>
            <p:spPr bwMode="auto">
              <a:xfrm>
                <a:off x="4833" y="3207"/>
                <a:ext cx="12" cy="0"/>
              </a:xfrm>
              <a:custGeom>
                <a:avLst/>
                <a:gdLst>
                  <a:gd name="T0" fmla="*/ 12 w 12"/>
                  <a:gd name="T1" fmla="*/ 0 w 12"/>
                  <a:gd name="T2" fmla="*/ 12 w 12"/>
                  <a:gd name="T3" fmla="*/ 12 w 12"/>
                </a:gdLst>
                <a:ahLst/>
                <a:cxnLst>
                  <a:cxn ang="0">
                    <a:pos x="T0" y="0"/>
                  </a:cxn>
                  <a:cxn ang="0">
                    <a:pos x="T1" y="0"/>
                  </a:cxn>
                  <a:cxn ang="0">
                    <a:pos x="T2" y="0"/>
                  </a:cxn>
                  <a:cxn ang="0">
                    <a:pos x="T3" y="0"/>
                  </a:cxn>
                </a:cxnLst>
                <a:rect l="0" t="0" r="r" b="b"/>
                <a:pathLst>
                  <a:path w="12">
                    <a:moveTo>
                      <a:pt x="12" y="0"/>
                    </a:moveTo>
                    <a:lnTo>
                      <a:pt x="0" y="0"/>
                    </a:lnTo>
                    <a:lnTo>
                      <a:pt x="12" y="0"/>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1" name="îśľíďê"/>
              <p:cNvSpPr/>
              <p:nvPr/>
            </p:nvSpPr>
            <p:spPr bwMode="auto">
              <a:xfrm>
                <a:off x="4833" y="3207"/>
                <a:ext cx="12" cy="12"/>
              </a:xfrm>
              <a:prstGeom prst="rect">
                <a:avLst/>
              </a:prstGeom>
              <a:solidFill>
                <a:srgbClr val="D7D9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52" name="ïṩḷîdê"/>
              <p:cNvSpPr/>
              <p:nvPr/>
            </p:nvSpPr>
            <p:spPr bwMode="auto">
              <a:xfrm>
                <a:off x="4833" y="3207"/>
                <a:ext cx="12"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53" name="íśļiḍè"/>
              <p:cNvSpPr/>
              <p:nvPr/>
            </p:nvSpPr>
            <p:spPr bwMode="auto">
              <a:xfrm>
                <a:off x="4942" y="3084"/>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D5B99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4" name="îŝlíḑê"/>
              <p:cNvSpPr/>
              <p:nvPr/>
            </p:nvSpPr>
            <p:spPr bwMode="auto">
              <a:xfrm>
                <a:off x="4942" y="3084"/>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5" name="iṣļidè"/>
              <p:cNvSpPr/>
              <p:nvPr/>
            </p:nvSpPr>
            <p:spPr bwMode="auto">
              <a:xfrm>
                <a:off x="4942" y="3084"/>
                <a:ext cx="1" cy="1"/>
              </a:xfrm>
              <a:prstGeom prst="rect">
                <a:avLst/>
              </a:prstGeom>
              <a:solidFill>
                <a:srgbClr val="ACA59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56" name="ïṩḷïḑe"/>
              <p:cNvSpPr/>
              <p:nvPr/>
            </p:nvSpPr>
            <p:spPr bwMode="auto">
              <a:xfrm>
                <a:off x="4942" y="3084"/>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lnTo>
                      <a:pt x="0" y="0"/>
                    </a:lnTo>
                    <a:lnTo>
                      <a:pt x="0"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7" name="išļïḍe"/>
              <p:cNvSpPr/>
              <p:nvPr/>
            </p:nvSpPr>
            <p:spPr bwMode="auto">
              <a:xfrm>
                <a:off x="4928" y="3084"/>
                <a:ext cx="14" cy="13"/>
              </a:xfrm>
              <a:custGeom>
                <a:avLst/>
                <a:gdLst>
                  <a:gd name="T0" fmla="*/ 14 w 14"/>
                  <a:gd name="T1" fmla="*/ 0 h 13"/>
                  <a:gd name="T2" fmla="*/ 0 w 14"/>
                  <a:gd name="T3" fmla="*/ 0 h 13"/>
                  <a:gd name="T4" fmla="*/ 0 w 14"/>
                  <a:gd name="T5" fmla="*/ 13 h 13"/>
                  <a:gd name="T6" fmla="*/ 14 w 14"/>
                  <a:gd name="T7" fmla="*/ 0 h 13"/>
                </a:gdLst>
                <a:ahLst/>
                <a:cxnLst>
                  <a:cxn ang="0">
                    <a:pos x="T0" y="T1"/>
                  </a:cxn>
                  <a:cxn ang="0">
                    <a:pos x="T2" y="T3"/>
                  </a:cxn>
                  <a:cxn ang="0">
                    <a:pos x="T4" y="T5"/>
                  </a:cxn>
                  <a:cxn ang="0">
                    <a:pos x="T6" y="T7"/>
                  </a:cxn>
                </a:cxnLst>
                <a:rect l="0" t="0" r="r" b="b"/>
                <a:pathLst>
                  <a:path w="14" h="13">
                    <a:moveTo>
                      <a:pt x="14" y="0"/>
                    </a:moveTo>
                    <a:lnTo>
                      <a:pt x="0" y="0"/>
                    </a:lnTo>
                    <a:lnTo>
                      <a:pt x="0" y="13"/>
                    </a:lnTo>
                    <a:lnTo>
                      <a:pt x="14"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8" name="íṩ1ïḓé"/>
              <p:cNvSpPr/>
              <p:nvPr/>
            </p:nvSpPr>
            <p:spPr bwMode="auto">
              <a:xfrm>
                <a:off x="4928" y="3084"/>
                <a:ext cx="14" cy="13"/>
              </a:xfrm>
              <a:custGeom>
                <a:avLst/>
                <a:gdLst>
                  <a:gd name="T0" fmla="*/ 14 w 14"/>
                  <a:gd name="T1" fmla="*/ 0 h 13"/>
                  <a:gd name="T2" fmla="*/ 0 w 14"/>
                  <a:gd name="T3" fmla="*/ 0 h 13"/>
                  <a:gd name="T4" fmla="*/ 0 w 14"/>
                  <a:gd name="T5" fmla="*/ 13 h 13"/>
                  <a:gd name="T6" fmla="*/ 14 w 14"/>
                  <a:gd name="T7" fmla="*/ 0 h 13"/>
                </a:gdLst>
                <a:ahLst/>
                <a:cxnLst>
                  <a:cxn ang="0">
                    <a:pos x="T0" y="T1"/>
                  </a:cxn>
                  <a:cxn ang="0">
                    <a:pos x="T2" y="T3"/>
                  </a:cxn>
                  <a:cxn ang="0">
                    <a:pos x="T4" y="T5"/>
                  </a:cxn>
                  <a:cxn ang="0">
                    <a:pos x="T6" y="T7"/>
                  </a:cxn>
                </a:cxnLst>
                <a:rect l="0" t="0" r="r" b="b"/>
                <a:pathLst>
                  <a:path w="14" h="13">
                    <a:moveTo>
                      <a:pt x="14" y="0"/>
                    </a:moveTo>
                    <a:lnTo>
                      <a:pt x="0" y="0"/>
                    </a:lnTo>
                    <a:lnTo>
                      <a:pt x="0" y="13"/>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9" name="ïSlîde"/>
              <p:cNvSpPr/>
              <p:nvPr/>
            </p:nvSpPr>
            <p:spPr bwMode="auto">
              <a:xfrm>
                <a:off x="4403" y="3084"/>
                <a:ext cx="109" cy="133"/>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0" name="íśḷídè"/>
              <p:cNvSpPr/>
              <p:nvPr/>
            </p:nvSpPr>
            <p:spPr bwMode="auto">
              <a:xfrm>
                <a:off x="4403" y="3084"/>
                <a:ext cx="10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1" name="iṣľiḓé"/>
              <p:cNvSpPr/>
              <p:nvPr/>
            </p:nvSpPr>
            <p:spPr bwMode="auto">
              <a:xfrm>
                <a:off x="4403" y="3084"/>
                <a:ext cx="109" cy="125"/>
              </a:xfrm>
              <a:custGeom>
                <a:avLst/>
                <a:gdLst>
                  <a:gd name="T0" fmla="*/ 109 w 109"/>
                  <a:gd name="T1" fmla="*/ 125 h 125"/>
                  <a:gd name="T2" fmla="*/ 53 w 109"/>
                  <a:gd name="T3" fmla="*/ 125 h 125"/>
                  <a:gd name="T4" fmla="*/ 53 w 109"/>
                  <a:gd name="T5" fmla="*/ 100 h 125"/>
                  <a:gd name="T6" fmla="*/ 0 w 109"/>
                  <a:gd name="T7" fmla="*/ 100 h 125"/>
                  <a:gd name="T8" fmla="*/ 0 w 109"/>
                  <a:gd name="T9" fmla="*/ 0 h 125"/>
                  <a:gd name="T10" fmla="*/ 109 w 109"/>
                  <a:gd name="T11" fmla="*/ 0 h 125"/>
                  <a:gd name="T12" fmla="*/ 109 w 109"/>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109" h="125">
                    <a:moveTo>
                      <a:pt x="109" y="125"/>
                    </a:moveTo>
                    <a:lnTo>
                      <a:pt x="53" y="125"/>
                    </a:lnTo>
                    <a:lnTo>
                      <a:pt x="53" y="100"/>
                    </a:lnTo>
                    <a:lnTo>
                      <a:pt x="0" y="100"/>
                    </a:lnTo>
                    <a:lnTo>
                      <a:pt x="0" y="0"/>
                    </a:lnTo>
                    <a:lnTo>
                      <a:pt x="109" y="0"/>
                    </a:lnTo>
                    <a:lnTo>
                      <a:pt x="109" y="125"/>
                    </a:lnTo>
                    <a:close/>
                  </a:path>
                </a:pathLst>
              </a:custGeom>
              <a:solidFill>
                <a:srgbClr val="8F8D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2" name="iṡļîdé"/>
              <p:cNvSpPr/>
              <p:nvPr/>
            </p:nvSpPr>
            <p:spPr bwMode="auto">
              <a:xfrm>
                <a:off x="4403" y="3084"/>
                <a:ext cx="109" cy="125"/>
              </a:xfrm>
              <a:custGeom>
                <a:avLst/>
                <a:gdLst>
                  <a:gd name="T0" fmla="*/ 109 w 109"/>
                  <a:gd name="T1" fmla="*/ 125 h 125"/>
                  <a:gd name="T2" fmla="*/ 53 w 109"/>
                  <a:gd name="T3" fmla="*/ 125 h 125"/>
                  <a:gd name="T4" fmla="*/ 53 w 109"/>
                  <a:gd name="T5" fmla="*/ 100 h 125"/>
                  <a:gd name="T6" fmla="*/ 0 w 109"/>
                  <a:gd name="T7" fmla="*/ 100 h 125"/>
                  <a:gd name="T8" fmla="*/ 0 w 109"/>
                  <a:gd name="T9" fmla="*/ 0 h 125"/>
                  <a:gd name="T10" fmla="*/ 109 w 109"/>
                  <a:gd name="T11" fmla="*/ 0 h 125"/>
                  <a:gd name="T12" fmla="*/ 109 w 109"/>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109" h="125">
                    <a:moveTo>
                      <a:pt x="109" y="125"/>
                    </a:moveTo>
                    <a:lnTo>
                      <a:pt x="53" y="125"/>
                    </a:lnTo>
                    <a:lnTo>
                      <a:pt x="53" y="100"/>
                    </a:lnTo>
                    <a:lnTo>
                      <a:pt x="0" y="100"/>
                    </a:lnTo>
                    <a:lnTo>
                      <a:pt x="0" y="0"/>
                    </a:lnTo>
                    <a:lnTo>
                      <a:pt x="109" y="0"/>
                    </a:lnTo>
                    <a:lnTo>
                      <a:pt x="109" y="1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3" name="ïšľiďe"/>
              <p:cNvSpPr/>
              <p:nvPr/>
            </p:nvSpPr>
            <p:spPr bwMode="auto">
              <a:xfrm>
                <a:off x="4496" y="3084"/>
                <a:ext cx="16" cy="133"/>
              </a:xfrm>
              <a:prstGeom prst="rect">
                <a:avLst/>
              </a:prstGeom>
              <a:solidFill>
                <a:srgbClr val="DDBE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4" name="ïṡḻïḍê"/>
              <p:cNvSpPr/>
              <p:nvPr/>
            </p:nvSpPr>
            <p:spPr bwMode="auto">
              <a:xfrm>
                <a:off x="4496" y="3084"/>
                <a:ext cx="16"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5" name="iSľíḍè"/>
              <p:cNvSpPr/>
              <p:nvPr/>
            </p:nvSpPr>
            <p:spPr bwMode="auto">
              <a:xfrm>
                <a:off x="4398" y="3208"/>
                <a:ext cx="114" cy="19"/>
              </a:xfrm>
              <a:custGeom>
                <a:avLst/>
                <a:gdLst>
                  <a:gd name="T0" fmla="*/ 5 w 114"/>
                  <a:gd name="T1" fmla="*/ 0 h 19"/>
                  <a:gd name="T2" fmla="*/ 0 w 114"/>
                  <a:gd name="T3" fmla="*/ 19 h 19"/>
                  <a:gd name="T4" fmla="*/ 112 w 114"/>
                  <a:gd name="T5" fmla="*/ 19 h 19"/>
                  <a:gd name="T6" fmla="*/ 114 w 114"/>
                  <a:gd name="T7" fmla="*/ 11 h 19"/>
                  <a:gd name="T8" fmla="*/ 114 w 114"/>
                  <a:gd name="T9" fmla="*/ 11 h 19"/>
                  <a:gd name="T10" fmla="*/ 5 w 114"/>
                  <a:gd name="T11" fmla="*/ 11 h 19"/>
                  <a:gd name="T12" fmla="*/ 5 w 114"/>
                  <a:gd name="T13" fmla="*/ 9 h 19"/>
                  <a:gd name="T14" fmla="*/ 5 w 114"/>
                  <a:gd name="T15" fmla="*/ 9 h 19"/>
                  <a:gd name="T16" fmla="*/ 5 w 1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9">
                    <a:moveTo>
                      <a:pt x="5" y="0"/>
                    </a:moveTo>
                    <a:lnTo>
                      <a:pt x="0" y="19"/>
                    </a:lnTo>
                    <a:lnTo>
                      <a:pt x="112" y="19"/>
                    </a:lnTo>
                    <a:lnTo>
                      <a:pt x="114" y="11"/>
                    </a:lnTo>
                    <a:lnTo>
                      <a:pt x="114" y="11"/>
                    </a:lnTo>
                    <a:lnTo>
                      <a:pt x="5" y="11"/>
                    </a:lnTo>
                    <a:lnTo>
                      <a:pt x="5" y="9"/>
                    </a:lnTo>
                    <a:lnTo>
                      <a:pt x="5" y="9"/>
                    </a:lnTo>
                    <a:lnTo>
                      <a:pt x="5" y="0"/>
                    </a:lnTo>
                    <a:close/>
                  </a:path>
                </a:pathLst>
              </a:custGeom>
              <a:solidFill>
                <a:srgbClr val="CFA3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6" name="íṣḷíḑé"/>
              <p:cNvSpPr/>
              <p:nvPr/>
            </p:nvSpPr>
            <p:spPr bwMode="auto">
              <a:xfrm>
                <a:off x="4398" y="3208"/>
                <a:ext cx="114" cy="19"/>
              </a:xfrm>
              <a:custGeom>
                <a:avLst/>
                <a:gdLst>
                  <a:gd name="T0" fmla="*/ 5 w 114"/>
                  <a:gd name="T1" fmla="*/ 0 h 19"/>
                  <a:gd name="T2" fmla="*/ 0 w 114"/>
                  <a:gd name="T3" fmla="*/ 19 h 19"/>
                  <a:gd name="T4" fmla="*/ 112 w 114"/>
                  <a:gd name="T5" fmla="*/ 19 h 19"/>
                  <a:gd name="T6" fmla="*/ 114 w 114"/>
                  <a:gd name="T7" fmla="*/ 11 h 19"/>
                  <a:gd name="T8" fmla="*/ 114 w 114"/>
                  <a:gd name="T9" fmla="*/ 11 h 19"/>
                  <a:gd name="T10" fmla="*/ 5 w 114"/>
                  <a:gd name="T11" fmla="*/ 11 h 19"/>
                  <a:gd name="T12" fmla="*/ 5 w 114"/>
                  <a:gd name="T13" fmla="*/ 9 h 19"/>
                  <a:gd name="T14" fmla="*/ 5 w 114"/>
                  <a:gd name="T15" fmla="*/ 9 h 19"/>
                  <a:gd name="T16" fmla="*/ 5 w 1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9">
                    <a:moveTo>
                      <a:pt x="5" y="0"/>
                    </a:moveTo>
                    <a:lnTo>
                      <a:pt x="0" y="19"/>
                    </a:lnTo>
                    <a:lnTo>
                      <a:pt x="112" y="19"/>
                    </a:lnTo>
                    <a:lnTo>
                      <a:pt x="114" y="11"/>
                    </a:lnTo>
                    <a:lnTo>
                      <a:pt x="114" y="11"/>
                    </a:lnTo>
                    <a:lnTo>
                      <a:pt x="5" y="11"/>
                    </a:lnTo>
                    <a:lnTo>
                      <a:pt x="5" y="9"/>
                    </a:lnTo>
                    <a:lnTo>
                      <a:pt x="5" y="9"/>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7" name="ï$ļíḑè"/>
              <p:cNvSpPr/>
              <p:nvPr/>
            </p:nvSpPr>
            <p:spPr bwMode="auto">
              <a:xfrm>
                <a:off x="4403" y="3208"/>
                <a:ext cx="1" cy="9"/>
              </a:xfrm>
              <a:prstGeom prst="rect">
                <a:avLst/>
              </a:prstGeom>
              <a:solidFill>
                <a:srgbClr val="A79B8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8" name="i$ḻîďe"/>
              <p:cNvSpPr/>
              <p:nvPr/>
            </p:nvSpPr>
            <p:spPr bwMode="auto">
              <a:xfrm>
                <a:off x="4403" y="3208"/>
                <a:ext cx="1"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9" name="ïṡlîḍé"/>
              <p:cNvSpPr/>
              <p:nvPr/>
            </p:nvSpPr>
            <p:spPr bwMode="auto">
              <a:xfrm>
                <a:off x="4403" y="3207"/>
                <a:ext cx="116"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70" name="íślídé"/>
              <p:cNvSpPr/>
              <p:nvPr/>
            </p:nvSpPr>
            <p:spPr bwMode="auto">
              <a:xfrm>
                <a:off x="4403" y="3207"/>
                <a:ext cx="11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71" name="iŝḻíḋé"/>
              <p:cNvSpPr/>
              <p:nvPr/>
            </p:nvSpPr>
            <p:spPr bwMode="auto">
              <a:xfrm>
                <a:off x="4403" y="3207"/>
                <a:ext cx="11" cy="0"/>
              </a:xfrm>
              <a:custGeom>
                <a:avLst/>
                <a:gdLst>
                  <a:gd name="T0" fmla="*/ 11 w 11"/>
                  <a:gd name="T1" fmla="*/ 0 w 11"/>
                  <a:gd name="T2" fmla="*/ 11 w 11"/>
                  <a:gd name="T3" fmla="*/ 11 w 11"/>
                </a:gdLst>
                <a:ahLst/>
                <a:cxnLst>
                  <a:cxn ang="0">
                    <a:pos x="T0" y="0"/>
                  </a:cxn>
                  <a:cxn ang="0">
                    <a:pos x="T1" y="0"/>
                  </a:cxn>
                  <a:cxn ang="0">
                    <a:pos x="T2" y="0"/>
                  </a:cxn>
                  <a:cxn ang="0">
                    <a:pos x="T3" y="0"/>
                  </a:cxn>
                </a:cxnLst>
                <a:rect l="0" t="0" r="r" b="b"/>
                <a:pathLst>
                  <a:path w="11">
                    <a:moveTo>
                      <a:pt x="11" y="0"/>
                    </a:moveTo>
                    <a:lnTo>
                      <a:pt x="0" y="0"/>
                    </a:lnTo>
                    <a:lnTo>
                      <a:pt x="11" y="0"/>
                    </a:lnTo>
                    <a:lnTo>
                      <a:pt x="11" y="0"/>
                    </a:lnTo>
                    <a:close/>
                  </a:path>
                </a:pathLst>
              </a:custGeom>
              <a:solidFill>
                <a:srgbClr val="BBC2C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2" name="ïṩlîḋê"/>
              <p:cNvSpPr/>
              <p:nvPr/>
            </p:nvSpPr>
            <p:spPr bwMode="auto">
              <a:xfrm>
                <a:off x="4403" y="3207"/>
                <a:ext cx="11" cy="0"/>
              </a:xfrm>
              <a:custGeom>
                <a:avLst/>
                <a:gdLst>
                  <a:gd name="T0" fmla="*/ 11 w 11"/>
                  <a:gd name="T1" fmla="*/ 0 w 11"/>
                  <a:gd name="T2" fmla="*/ 11 w 11"/>
                  <a:gd name="T3" fmla="*/ 11 w 11"/>
                </a:gdLst>
                <a:ahLst/>
                <a:cxnLst>
                  <a:cxn ang="0">
                    <a:pos x="T0" y="0"/>
                  </a:cxn>
                  <a:cxn ang="0">
                    <a:pos x="T1" y="0"/>
                  </a:cxn>
                  <a:cxn ang="0">
                    <a:pos x="T2" y="0"/>
                  </a:cxn>
                  <a:cxn ang="0">
                    <a:pos x="T3" y="0"/>
                  </a:cxn>
                </a:cxnLst>
                <a:rect l="0" t="0" r="r" b="b"/>
                <a:pathLst>
                  <a:path w="11">
                    <a:moveTo>
                      <a:pt x="11" y="0"/>
                    </a:moveTo>
                    <a:lnTo>
                      <a:pt x="0" y="0"/>
                    </a:lnTo>
                    <a:lnTo>
                      <a:pt x="11" y="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3" name="íṥḷîďè"/>
              <p:cNvSpPr/>
              <p:nvPr/>
            </p:nvSpPr>
            <p:spPr bwMode="auto">
              <a:xfrm>
                <a:off x="4403" y="3207"/>
                <a:ext cx="11" cy="12"/>
              </a:xfrm>
              <a:prstGeom prst="rect">
                <a:avLst/>
              </a:prstGeom>
              <a:solidFill>
                <a:srgbClr val="D7D9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74" name="iṩliḑe"/>
              <p:cNvSpPr/>
              <p:nvPr/>
            </p:nvSpPr>
            <p:spPr bwMode="auto">
              <a:xfrm>
                <a:off x="4403" y="3207"/>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75" name="iṧ1idè"/>
              <p:cNvSpPr/>
              <p:nvPr/>
            </p:nvSpPr>
            <p:spPr bwMode="auto">
              <a:xfrm>
                <a:off x="4512" y="3084"/>
                <a:ext cx="1" cy="1"/>
              </a:xfrm>
              <a:prstGeom prst="rect">
                <a:avLst/>
              </a:prstGeom>
              <a:solidFill>
                <a:srgbClr val="D5AE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76" name="îṩlïdê"/>
              <p:cNvSpPr/>
              <p:nvPr/>
            </p:nvSpPr>
            <p:spPr bwMode="auto">
              <a:xfrm>
                <a:off x="4512" y="3084"/>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77" name="íŝḻíďè"/>
              <p:cNvSpPr/>
              <p:nvPr/>
            </p:nvSpPr>
            <p:spPr bwMode="auto">
              <a:xfrm>
                <a:off x="4512" y="3084"/>
                <a:ext cx="1" cy="1"/>
              </a:xfrm>
              <a:prstGeom prst="rect">
                <a:avLst/>
              </a:prstGeom>
              <a:solidFill>
                <a:srgbClr val="84777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78" name="i$1ídê"/>
              <p:cNvSpPr/>
              <p:nvPr/>
            </p:nvSpPr>
            <p:spPr bwMode="auto">
              <a:xfrm>
                <a:off x="4512" y="3084"/>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9" name="ïṧľïḋé"/>
              <p:cNvSpPr/>
              <p:nvPr/>
            </p:nvSpPr>
            <p:spPr bwMode="auto">
              <a:xfrm>
                <a:off x="4496" y="3084"/>
                <a:ext cx="16" cy="13"/>
              </a:xfrm>
              <a:custGeom>
                <a:avLst/>
                <a:gdLst>
                  <a:gd name="T0" fmla="*/ 16 w 16"/>
                  <a:gd name="T1" fmla="*/ 0 h 13"/>
                  <a:gd name="T2" fmla="*/ 0 w 16"/>
                  <a:gd name="T3" fmla="*/ 0 h 13"/>
                  <a:gd name="T4" fmla="*/ 0 w 16"/>
                  <a:gd name="T5" fmla="*/ 13 h 13"/>
                  <a:gd name="T6" fmla="*/ 16 w 16"/>
                  <a:gd name="T7" fmla="*/ 0 h 13"/>
                </a:gdLst>
                <a:ahLst/>
                <a:cxnLst>
                  <a:cxn ang="0">
                    <a:pos x="T0" y="T1"/>
                  </a:cxn>
                  <a:cxn ang="0">
                    <a:pos x="T2" y="T3"/>
                  </a:cxn>
                  <a:cxn ang="0">
                    <a:pos x="T4" y="T5"/>
                  </a:cxn>
                  <a:cxn ang="0">
                    <a:pos x="T6" y="T7"/>
                  </a:cxn>
                </a:cxnLst>
                <a:rect l="0" t="0" r="r" b="b"/>
                <a:pathLst>
                  <a:path w="16" h="13">
                    <a:moveTo>
                      <a:pt x="16" y="0"/>
                    </a:moveTo>
                    <a:lnTo>
                      <a:pt x="0" y="0"/>
                    </a:lnTo>
                    <a:lnTo>
                      <a:pt x="0" y="13"/>
                    </a:lnTo>
                    <a:lnTo>
                      <a:pt x="16"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0" name="ís1ïḋè"/>
              <p:cNvSpPr/>
              <p:nvPr/>
            </p:nvSpPr>
            <p:spPr bwMode="auto">
              <a:xfrm>
                <a:off x="4496" y="3084"/>
                <a:ext cx="16" cy="13"/>
              </a:xfrm>
              <a:custGeom>
                <a:avLst/>
                <a:gdLst>
                  <a:gd name="T0" fmla="*/ 16 w 16"/>
                  <a:gd name="T1" fmla="*/ 0 h 13"/>
                  <a:gd name="T2" fmla="*/ 0 w 16"/>
                  <a:gd name="T3" fmla="*/ 0 h 13"/>
                  <a:gd name="T4" fmla="*/ 0 w 16"/>
                  <a:gd name="T5" fmla="*/ 13 h 13"/>
                  <a:gd name="T6" fmla="*/ 16 w 16"/>
                  <a:gd name="T7" fmla="*/ 0 h 13"/>
                </a:gdLst>
                <a:ahLst/>
                <a:cxnLst>
                  <a:cxn ang="0">
                    <a:pos x="T0" y="T1"/>
                  </a:cxn>
                  <a:cxn ang="0">
                    <a:pos x="T2" y="T3"/>
                  </a:cxn>
                  <a:cxn ang="0">
                    <a:pos x="T4" y="T5"/>
                  </a:cxn>
                  <a:cxn ang="0">
                    <a:pos x="T6" y="T7"/>
                  </a:cxn>
                </a:cxnLst>
                <a:rect l="0" t="0" r="r" b="b"/>
                <a:pathLst>
                  <a:path w="16" h="13">
                    <a:moveTo>
                      <a:pt x="16" y="0"/>
                    </a:moveTo>
                    <a:lnTo>
                      <a:pt x="0" y="0"/>
                    </a:lnTo>
                    <a:lnTo>
                      <a:pt x="0" y="13"/>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1" name="íŝľïdê"/>
              <p:cNvSpPr/>
              <p:nvPr/>
            </p:nvSpPr>
            <p:spPr bwMode="auto">
              <a:xfrm>
                <a:off x="4187" y="3320"/>
                <a:ext cx="109" cy="132"/>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82" name="îṥľïḋe"/>
              <p:cNvSpPr/>
              <p:nvPr/>
            </p:nvSpPr>
            <p:spPr bwMode="auto">
              <a:xfrm>
                <a:off x="4187" y="3320"/>
                <a:ext cx="10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83" name="íŝľïdè"/>
              <p:cNvSpPr/>
              <p:nvPr/>
            </p:nvSpPr>
            <p:spPr bwMode="auto">
              <a:xfrm>
                <a:off x="4187" y="3320"/>
                <a:ext cx="109" cy="124"/>
              </a:xfrm>
              <a:custGeom>
                <a:avLst/>
                <a:gdLst>
                  <a:gd name="T0" fmla="*/ 109 w 109"/>
                  <a:gd name="T1" fmla="*/ 124 h 124"/>
                  <a:gd name="T2" fmla="*/ 54 w 109"/>
                  <a:gd name="T3" fmla="*/ 124 h 124"/>
                  <a:gd name="T4" fmla="*/ 54 w 109"/>
                  <a:gd name="T5" fmla="*/ 100 h 124"/>
                  <a:gd name="T6" fmla="*/ 0 w 109"/>
                  <a:gd name="T7" fmla="*/ 100 h 124"/>
                  <a:gd name="T8" fmla="*/ 0 w 109"/>
                  <a:gd name="T9" fmla="*/ 0 h 124"/>
                  <a:gd name="T10" fmla="*/ 109 w 109"/>
                  <a:gd name="T11" fmla="*/ 0 h 124"/>
                  <a:gd name="T12" fmla="*/ 109 w 109"/>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09" h="124">
                    <a:moveTo>
                      <a:pt x="109" y="124"/>
                    </a:moveTo>
                    <a:lnTo>
                      <a:pt x="54" y="124"/>
                    </a:lnTo>
                    <a:lnTo>
                      <a:pt x="54" y="100"/>
                    </a:lnTo>
                    <a:lnTo>
                      <a:pt x="0" y="100"/>
                    </a:lnTo>
                    <a:lnTo>
                      <a:pt x="0" y="0"/>
                    </a:lnTo>
                    <a:lnTo>
                      <a:pt x="109" y="0"/>
                    </a:lnTo>
                    <a:lnTo>
                      <a:pt x="109" y="124"/>
                    </a:lnTo>
                    <a:close/>
                  </a:path>
                </a:pathLst>
              </a:custGeom>
              <a:solidFill>
                <a:srgbClr val="8F8D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4" name="ïṥḷide"/>
              <p:cNvSpPr/>
              <p:nvPr/>
            </p:nvSpPr>
            <p:spPr bwMode="auto">
              <a:xfrm>
                <a:off x="4187" y="3320"/>
                <a:ext cx="109" cy="124"/>
              </a:xfrm>
              <a:custGeom>
                <a:avLst/>
                <a:gdLst>
                  <a:gd name="T0" fmla="*/ 109 w 109"/>
                  <a:gd name="T1" fmla="*/ 124 h 124"/>
                  <a:gd name="T2" fmla="*/ 54 w 109"/>
                  <a:gd name="T3" fmla="*/ 124 h 124"/>
                  <a:gd name="T4" fmla="*/ 54 w 109"/>
                  <a:gd name="T5" fmla="*/ 100 h 124"/>
                  <a:gd name="T6" fmla="*/ 0 w 109"/>
                  <a:gd name="T7" fmla="*/ 100 h 124"/>
                  <a:gd name="T8" fmla="*/ 0 w 109"/>
                  <a:gd name="T9" fmla="*/ 0 h 124"/>
                  <a:gd name="T10" fmla="*/ 109 w 109"/>
                  <a:gd name="T11" fmla="*/ 0 h 124"/>
                  <a:gd name="T12" fmla="*/ 109 w 109"/>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09" h="124">
                    <a:moveTo>
                      <a:pt x="109" y="124"/>
                    </a:moveTo>
                    <a:lnTo>
                      <a:pt x="54" y="124"/>
                    </a:lnTo>
                    <a:lnTo>
                      <a:pt x="54" y="100"/>
                    </a:lnTo>
                    <a:lnTo>
                      <a:pt x="0" y="100"/>
                    </a:lnTo>
                    <a:lnTo>
                      <a:pt x="0" y="0"/>
                    </a:lnTo>
                    <a:lnTo>
                      <a:pt x="109" y="0"/>
                    </a:lnTo>
                    <a:lnTo>
                      <a:pt x="109"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5" name="ïṣ1îḍe"/>
              <p:cNvSpPr/>
              <p:nvPr/>
            </p:nvSpPr>
            <p:spPr bwMode="auto">
              <a:xfrm>
                <a:off x="4281" y="3320"/>
                <a:ext cx="15" cy="132"/>
              </a:xfrm>
              <a:prstGeom prst="rect">
                <a:avLst/>
              </a:prstGeom>
              <a:solidFill>
                <a:srgbClr val="DDBE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86" name="ïṥľíďè"/>
              <p:cNvSpPr/>
              <p:nvPr/>
            </p:nvSpPr>
            <p:spPr bwMode="auto">
              <a:xfrm>
                <a:off x="4281" y="3320"/>
                <a:ext cx="1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87" name="ï$1íďé"/>
              <p:cNvSpPr/>
              <p:nvPr/>
            </p:nvSpPr>
            <p:spPr bwMode="auto">
              <a:xfrm>
                <a:off x="4183" y="3443"/>
                <a:ext cx="113" cy="19"/>
              </a:xfrm>
              <a:custGeom>
                <a:avLst/>
                <a:gdLst>
                  <a:gd name="T0" fmla="*/ 4 w 113"/>
                  <a:gd name="T1" fmla="*/ 0 h 19"/>
                  <a:gd name="T2" fmla="*/ 0 w 113"/>
                  <a:gd name="T3" fmla="*/ 19 h 19"/>
                  <a:gd name="T4" fmla="*/ 111 w 113"/>
                  <a:gd name="T5" fmla="*/ 19 h 19"/>
                  <a:gd name="T6" fmla="*/ 113 w 113"/>
                  <a:gd name="T7" fmla="*/ 11 h 19"/>
                  <a:gd name="T8" fmla="*/ 113 w 113"/>
                  <a:gd name="T9" fmla="*/ 11 h 19"/>
                  <a:gd name="T10" fmla="*/ 4 w 113"/>
                  <a:gd name="T11" fmla="*/ 11 h 19"/>
                  <a:gd name="T12" fmla="*/ 4 w 113"/>
                  <a:gd name="T13" fmla="*/ 9 h 19"/>
                  <a:gd name="T14" fmla="*/ 4 w 113"/>
                  <a:gd name="T15" fmla="*/ 9 h 19"/>
                  <a:gd name="T16" fmla="*/ 4 w 113"/>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9">
                    <a:moveTo>
                      <a:pt x="4" y="0"/>
                    </a:moveTo>
                    <a:lnTo>
                      <a:pt x="0" y="19"/>
                    </a:lnTo>
                    <a:lnTo>
                      <a:pt x="111" y="19"/>
                    </a:lnTo>
                    <a:lnTo>
                      <a:pt x="113" y="11"/>
                    </a:lnTo>
                    <a:lnTo>
                      <a:pt x="113" y="11"/>
                    </a:lnTo>
                    <a:lnTo>
                      <a:pt x="4" y="11"/>
                    </a:lnTo>
                    <a:lnTo>
                      <a:pt x="4" y="9"/>
                    </a:lnTo>
                    <a:lnTo>
                      <a:pt x="4" y="9"/>
                    </a:lnTo>
                    <a:lnTo>
                      <a:pt x="4" y="0"/>
                    </a:lnTo>
                    <a:close/>
                  </a:path>
                </a:pathLst>
              </a:custGeom>
              <a:solidFill>
                <a:srgbClr val="CFAE8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8" name="îSļíḑé"/>
              <p:cNvSpPr/>
              <p:nvPr/>
            </p:nvSpPr>
            <p:spPr bwMode="auto">
              <a:xfrm>
                <a:off x="4183" y="3443"/>
                <a:ext cx="113" cy="19"/>
              </a:xfrm>
              <a:custGeom>
                <a:avLst/>
                <a:gdLst>
                  <a:gd name="T0" fmla="*/ 4 w 113"/>
                  <a:gd name="T1" fmla="*/ 0 h 19"/>
                  <a:gd name="T2" fmla="*/ 0 w 113"/>
                  <a:gd name="T3" fmla="*/ 19 h 19"/>
                  <a:gd name="T4" fmla="*/ 111 w 113"/>
                  <a:gd name="T5" fmla="*/ 19 h 19"/>
                  <a:gd name="T6" fmla="*/ 113 w 113"/>
                  <a:gd name="T7" fmla="*/ 11 h 19"/>
                  <a:gd name="T8" fmla="*/ 113 w 113"/>
                  <a:gd name="T9" fmla="*/ 11 h 19"/>
                  <a:gd name="T10" fmla="*/ 4 w 113"/>
                  <a:gd name="T11" fmla="*/ 11 h 19"/>
                  <a:gd name="T12" fmla="*/ 4 w 113"/>
                  <a:gd name="T13" fmla="*/ 9 h 19"/>
                  <a:gd name="T14" fmla="*/ 4 w 113"/>
                  <a:gd name="T15" fmla="*/ 9 h 19"/>
                  <a:gd name="T16" fmla="*/ 4 w 113"/>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9">
                    <a:moveTo>
                      <a:pt x="4" y="0"/>
                    </a:moveTo>
                    <a:lnTo>
                      <a:pt x="0" y="19"/>
                    </a:lnTo>
                    <a:lnTo>
                      <a:pt x="111" y="19"/>
                    </a:lnTo>
                    <a:lnTo>
                      <a:pt x="113" y="11"/>
                    </a:lnTo>
                    <a:lnTo>
                      <a:pt x="113" y="11"/>
                    </a:lnTo>
                    <a:lnTo>
                      <a:pt x="4" y="11"/>
                    </a:lnTo>
                    <a:lnTo>
                      <a:pt x="4" y="9"/>
                    </a:lnTo>
                    <a:lnTo>
                      <a:pt x="4" y="9"/>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9" name="iṣḻîďé"/>
              <p:cNvSpPr/>
              <p:nvPr/>
            </p:nvSpPr>
            <p:spPr bwMode="auto">
              <a:xfrm>
                <a:off x="4187" y="3443"/>
                <a:ext cx="1" cy="9"/>
              </a:xfrm>
              <a:prstGeom prst="rect">
                <a:avLst/>
              </a:prstGeom>
              <a:solidFill>
                <a:srgbClr val="A79B8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90" name="ïśḷiďè"/>
              <p:cNvSpPr/>
              <p:nvPr/>
            </p:nvSpPr>
            <p:spPr bwMode="auto">
              <a:xfrm>
                <a:off x="4187" y="3443"/>
                <a:ext cx="1"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91" name="îS1ídé"/>
              <p:cNvSpPr/>
              <p:nvPr/>
            </p:nvSpPr>
            <p:spPr bwMode="auto">
              <a:xfrm>
                <a:off x="4187" y="3442"/>
                <a:ext cx="116"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92" name="îšḷiďê"/>
              <p:cNvSpPr/>
              <p:nvPr/>
            </p:nvSpPr>
            <p:spPr bwMode="auto">
              <a:xfrm>
                <a:off x="4187" y="3442"/>
                <a:ext cx="11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93" name="íŝḷiḍê"/>
              <p:cNvSpPr/>
              <p:nvPr/>
            </p:nvSpPr>
            <p:spPr bwMode="auto">
              <a:xfrm>
                <a:off x="4187" y="3442"/>
                <a:ext cx="11" cy="12"/>
              </a:xfrm>
              <a:prstGeom prst="rect">
                <a:avLst/>
              </a:prstGeom>
              <a:solidFill>
                <a:srgbClr val="D7D9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94" name="îṣ1îḑê"/>
              <p:cNvSpPr/>
              <p:nvPr/>
            </p:nvSpPr>
            <p:spPr bwMode="auto">
              <a:xfrm>
                <a:off x="4187" y="3442"/>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95" name="iSļîḓé"/>
              <p:cNvSpPr/>
              <p:nvPr/>
            </p:nvSpPr>
            <p:spPr bwMode="auto">
              <a:xfrm>
                <a:off x="4296" y="3320"/>
                <a:ext cx="1" cy="1"/>
              </a:xfrm>
              <a:prstGeom prst="rect">
                <a:avLst/>
              </a:prstGeom>
              <a:solidFill>
                <a:srgbClr val="D5B99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96" name="îṣlîḑê"/>
              <p:cNvSpPr/>
              <p:nvPr/>
            </p:nvSpPr>
            <p:spPr bwMode="auto">
              <a:xfrm>
                <a:off x="4296" y="3320"/>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7" name="íṡḻïḑé"/>
              <p:cNvSpPr/>
              <p:nvPr/>
            </p:nvSpPr>
            <p:spPr bwMode="auto">
              <a:xfrm>
                <a:off x="4281" y="3320"/>
                <a:ext cx="15" cy="12"/>
              </a:xfrm>
              <a:custGeom>
                <a:avLst/>
                <a:gdLst>
                  <a:gd name="T0" fmla="*/ 15 w 15"/>
                  <a:gd name="T1" fmla="*/ 0 h 12"/>
                  <a:gd name="T2" fmla="*/ 0 w 15"/>
                  <a:gd name="T3" fmla="*/ 0 h 12"/>
                  <a:gd name="T4" fmla="*/ 0 w 15"/>
                  <a:gd name="T5" fmla="*/ 12 h 12"/>
                  <a:gd name="T6" fmla="*/ 15 w 15"/>
                  <a:gd name="T7" fmla="*/ 0 h 12"/>
                </a:gdLst>
                <a:ahLst/>
                <a:cxnLst>
                  <a:cxn ang="0">
                    <a:pos x="T0" y="T1"/>
                  </a:cxn>
                  <a:cxn ang="0">
                    <a:pos x="T2" y="T3"/>
                  </a:cxn>
                  <a:cxn ang="0">
                    <a:pos x="T4" y="T5"/>
                  </a:cxn>
                  <a:cxn ang="0">
                    <a:pos x="T6" y="T7"/>
                  </a:cxn>
                </a:cxnLst>
                <a:rect l="0" t="0" r="r" b="b"/>
                <a:pathLst>
                  <a:path w="15" h="12">
                    <a:moveTo>
                      <a:pt x="15" y="0"/>
                    </a:moveTo>
                    <a:lnTo>
                      <a:pt x="0" y="0"/>
                    </a:lnTo>
                    <a:lnTo>
                      <a:pt x="0" y="12"/>
                    </a:lnTo>
                    <a:lnTo>
                      <a:pt x="15"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8" name="ïṧļiḍe"/>
              <p:cNvSpPr/>
              <p:nvPr/>
            </p:nvSpPr>
            <p:spPr bwMode="auto">
              <a:xfrm>
                <a:off x="4281" y="3320"/>
                <a:ext cx="15" cy="12"/>
              </a:xfrm>
              <a:custGeom>
                <a:avLst/>
                <a:gdLst>
                  <a:gd name="T0" fmla="*/ 15 w 15"/>
                  <a:gd name="T1" fmla="*/ 0 h 12"/>
                  <a:gd name="T2" fmla="*/ 0 w 15"/>
                  <a:gd name="T3" fmla="*/ 0 h 12"/>
                  <a:gd name="T4" fmla="*/ 0 w 15"/>
                  <a:gd name="T5" fmla="*/ 12 h 12"/>
                  <a:gd name="T6" fmla="*/ 15 w 15"/>
                  <a:gd name="T7" fmla="*/ 0 h 12"/>
                </a:gdLst>
                <a:ahLst/>
                <a:cxnLst>
                  <a:cxn ang="0">
                    <a:pos x="T0" y="T1"/>
                  </a:cxn>
                  <a:cxn ang="0">
                    <a:pos x="T2" y="T3"/>
                  </a:cxn>
                  <a:cxn ang="0">
                    <a:pos x="T4" y="T5"/>
                  </a:cxn>
                  <a:cxn ang="0">
                    <a:pos x="T6" y="T7"/>
                  </a:cxn>
                </a:cxnLst>
                <a:rect l="0" t="0" r="r" b="b"/>
                <a:pathLst>
                  <a:path w="15" h="12">
                    <a:moveTo>
                      <a:pt x="15" y="0"/>
                    </a:moveTo>
                    <a:lnTo>
                      <a:pt x="0" y="0"/>
                    </a:lnTo>
                    <a:lnTo>
                      <a:pt x="0" y="12"/>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9" name="iṣḷîḑè"/>
              <p:cNvSpPr/>
              <p:nvPr/>
            </p:nvSpPr>
            <p:spPr bwMode="auto">
              <a:xfrm>
                <a:off x="4619" y="3320"/>
                <a:ext cx="109" cy="132"/>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00" name="ísľíḋe"/>
              <p:cNvSpPr/>
              <p:nvPr/>
            </p:nvSpPr>
            <p:spPr bwMode="auto">
              <a:xfrm>
                <a:off x="4619" y="3320"/>
                <a:ext cx="10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01" name="iş1iḑè"/>
              <p:cNvSpPr/>
              <p:nvPr/>
            </p:nvSpPr>
            <p:spPr bwMode="auto">
              <a:xfrm>
                <a:off x="4619" y="3320"/>
                <a:ext cx="109" cy="124"/>
              </a:xfrm>
              <a:custGeom>
                <a:avLst/>
                <a:gdLst>
                  <a:gd name="T0" fmla="*/ 109 w 109"/>
                  <a:gd name="T1" fmla="*/ 124 h 124"/>
                  <a:gd name="T2" fmla="*/ 53 w 109"/>
                  <a:gd name="T3" fmla="*/ 124 h 124"/>
                  <a:gd name="T4" fmla="*/ 53 w 109"/>
                  <a:gd name="T5" fmla="*/ 100 h 124"/>
                  <a:gd name="T6" fmla="*/ 0 w 109"/>
                  <a:gd name="T7" fmla="*/ 100 h 124"/>
                  <a:gd name="T8" fmla="*/ 0 w 109"/>
                  <a:gd name="T9" fmla="*/ 0 h 124"/>
                  <a:gd name="T10" fmla="*/ 109 w 109"/>
                  <a:gd name="T11" fmla="*/ 0 h 124"/>
                  <a:gd name="T12" fmla="*/ 109 w 109"/>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09" h="124">
                    <a:moveTo>
                      <a:pt x="109" y="124"/>
                    </a:moveTo>
                    <a:lnTo>
                      <a:pt x="53" y="124"/>
                    </a:lnTo>
                    <a:lnTo>
                      <a:pt x="53" y="100"/>
                    </a:lnTo>
                    <a:lnTo>
                      <a:pt x="0" y="100"/>
                    </a:lnTo>
                    <a:lnTo>
                      <a:pt x="0" y="0"/>
                    </a:lnTo>
                    <a:lnTo>
                      <a:pt x="109" y="0"/>
                    </a:lnTo>
                    <a:lnTo>
                      <a:pt x="109" y="124"/>
                    </a:lnTo>
                    <a:close/>
                  </a:path>
                </a:pathLst>
              </a:custGeom>
              <a:solidFill>
                <a:srgbClr val="8F8D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2" name="îṣ1ïḓe"/>
              <p:cNvSpPr/>
              <p:nvPr/>
            </p:nvSpPr>
            <p:spPr bwMode="auto">
              <a:xfrm>
                <a:off x="4619" y="3320"/>
                <a:ext cx="109" cy="124"/>
              </a:xfrm>
              <a:custGeom>
                <a:avLst/>
                <a:gdLst>
                  <a:gd name="T0" fmla="*/ 109 w 109"/>
                  <a:gd name="T1" fmla="*/ 124 h 124"/>
                  <a:gd name="T2" fmla="*/ 53 w 109"/>
                  <a:gd name="T3" fmla="*/ 124 h 124"/>
                  <a:gd name="T4" fmla="*/ 53 w 109"/>
                  <a:gd name="T5" fmla="*/ 100 h 124"/>
                  <a:gd name="T6" fmla="*/ 0 w 109"/>
                  <a:gd name="T7" fmla="*/ 100 h 124"/>
                  <a:gd name="T8" fmla="*/ 0 w 109"/>
                  <a:gd name="T9" fmla="*/ 0 h 124"/>
                  <a:gd name="T10" fmla="*/ 109 w 109"/>
                  <a:gd name="T11" fmla="*/ 0 h 124"/>
                  <a:gd name="T12" fmla="*/ 109 w 109"/>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09" h="124">
                    <a:moveTo>
                      <a:pt x="109" y="124"/>
                    </a:moveTo>
                    <a:lnTo>
                      <a:pt x="53" y="124"/>
                    </a:lnTo>
                    <a:lnTo>
                      <a:pt x="53" y="100"/>
                    </a:lnTo>
                    <a:lnTo>
                      <a:pt x="0" y="100"/>
                    </a:lnTo>
                    <a:lnTo>
                      <a:pt x="0" y="0"/>
                    </a:lnTo>
                    <a:lnTo>
                      <a:pt x="109" y="0"/>
                    </a:lnTo>
                    <a:lnTo>
                      <a:pt x="109"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3" name="iṣ1íḓê"/>
              <p:cNvSpPr/>
              <p:nvPr/>
            </p:nvSpPr>
            <p:spPr bwMode="auto">
              <a:xfrm>
                <a:off x="4712" y="3320"/>
                <a:ext cx="16" cy="132"/>
              </a:xfrm>
              <a:prstGeom prst="rect">
                <a:avLst/>
              </a:prstGeom>
              <a:solidFill>
                <a:srgbClr val="DDBE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04" name="işļíḓe"/>
              <p:cNvSpPr/>
              <p:nvPr/>
            </p:nvSpPr>
            <p:spPr bwMode="auto">
              <a:xfrm>
                <a:off x="4712" y="3320"/>
                <a:ext cx="16"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05" name="ïš1iḋè"/>
              <p:cNvSpPr/>
              <p:nvPr/>
            </p:nvSpPr>
            <p:spPr bwMode="auto">
              <a:xfrm>
                <a:off x="4613" y="3443"/>
                <a:ext cx="115" cy="19"/>
              </a:xfrm>
              <a:custGeom>
                <a:avLst/>
                <a:gdLst>
                  <a:gd name="T0" fmla="*/ 6 w 115"/>
                  <a:gd name="T1" fmla="*/ 0 h 19"/>
                  <a:gd name="T2" fmla="*/ 0 w 115"/>
                  <a:gd name="T3" fmla="*/ 19 h 19"/>
                  <a:gd name="T4" fmla="*/ 112 w 115"/>
                  <a:gd name="T5" fmla="*/ 19 h 19"/>
                  <a:gd name="T6" fmla="*/ 115 w 115"/>
                  <a:gd name="T7" fmla="*/ 11 h 19"/>
                  <a:gd name="T8" fmla="*/ 115 w 115"/>
                  <a:gd name="T9" fmla="*/ 11 h 19"/>
                  <a:gd name="T10" fmla="*/ 6 w 115"/>
                  <a:gd name="T11" fmla="*/ 11 h 19"/>
                  <a:gd name="T12" fmla="*/ 6 w 115"/>
                  <a:gd name="T13" fmla="*/ 9 h 19"/>
                  <a:gd name="T14" fmla="*/ 6 w 115"/>
                  <a:gd name="T15" fmla="*/ 9 h 19"/>
                  <a:gd name="T16" fmla="*/ 6 w 115"/>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9">
                    <a:moveTo>
                      <a:pt x="6" y="0"/>
                    </a:moveTo>
                    <a:lnTo>
                      <a:pt x="0" y="19"/>
                    </a:lnTo>
                    <a:lnTo>
                      <a:pt x="112" y="19"/>
                    </a:lnTo>
                    <a:lnTo>
                      <a:pt x="115" y="11"/>
                    </a:lnTo>
                    <a:lnTo>
                      <a:pt x="115" y="11"/>
                    </a:lnTo>
                    <a:lnTo>
                      <a:pt x="6" y="11"/>
                    </a:lnTo>
                    <a:lnTo>
                      <a:pt x="6" y="9"/>
                    </a:lnTo>
                    <a:lnTo>
                      <a:pt x="6" y="9"/>
                    </a:lnTo>
                    <a:lnTo>
                      <a:pt x="6" y="0"/>
                    </a:lnTo>
                    <a:close/>
                  </a:path>
                </a:pathLst>
              </a:custGeom>
              <a:solidFill>
                <a:srgbClr val="CFA3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6" name="ís1ïďé"/>
              <p:cNvSpPr/>
              <p:nvPr/>
            </p:nvSpPr>
            <p:spPr bwMode="auto">
              <a:xfrm>
                <a:off x="4613" y="3443"/>
                <a:ext cx="115" cy="19"/>
              </a:xfrm>
              <a:custGeom>
                <a:avLst/>
                <a:gdLst>
                  <a:gd name="T0" fmla="*/ 6 w 115"/>
                  <a:gd name="T1" fmla="*/ 0 h 19"/>
                  <a:gd name="T2" fmla="*/ 0 w 115"/>
                  <a:gd name="T3" fmla="*/ 19 h 19"/>
                  <a:gd name="T4" fmla="*/ 112 w 115"/>
                  <a:gd name="T5" fmla="*/ 19 h 19"/>
                  <a:gd name="T6" fmla="*/ 115 w 115"/>
                  <a:gd name="T7" fmla="*/ 11 h 19"/>
                  <a:gd name="T8" fmla="*/ 115 w 115"/>
                  <a:gd name="T9" fmla="*/ 11 h 19"/>
                  <a:gd name="T10" fmla="*/ 6 w 115"/>
                  <a:gd name="T11" fmla="*/ 11 h 19"/>
                  <a:gd name="T12" fmla="*/ 6 w 115"/>
                  <a:gd name="T13" fmla="*/ 9 h 19"/>
                  <a:gd name="T14" fmla="*/ 6 w 115"/>
                  <a:gd name="T15" fmla="*/ 9 h 19"/>
                  <a:gd name="T16" fmla="*/ 6 w 115"/>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9">
                    <a:moveTo>
                      <a:pt x="6" y="0"/>
                    </a:moveTo>
                    <a:lnTo>
                      <a:pt x="0" y="19"/>
                    </a:lnTo>
                    <a:lnTo>
                      <a:pt x="112" y="19"/>
                    </a:lnTo>
                    <a:lnTo>
                      <a:pt x="115" y="11"/>
                    </a:lnTo>
                    <a:lnTo>
                      <a:pt x="115" y="11"/>
                    </a:lnTo>
                    <a:lnTo>
                      <a:pt x="6" y="11"/>
                    </a:lnTo>
                    <a:lnTo>
                      <a:pt x="6" y="9"/>
                    </a:lnTo>
                    <a:lnTo>
                      <a:pt x="6" y="9"/>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7" name="îš1íḍê"/>
              <p:cNvSpPr/>
              <p:nvPr/>
            </p:nvSpPr>
            <p:spPr bwMode="auto">
              <a:xfrm>
                <a:off x="4619" y="3443"/>
                <a:ext cx="1" cy="9"/>
              </a:xfrm>
              <a:prstGeom prst="rect">
                <a:avLst/>
              </a:prstGeom>
              <a:solidFill>
                <a:srgbClr val="A79B8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08" name="isḻîḓê"/>
              <p:cNvSpPr/>
              <p:nvPr/>
            </p:nvSpPr>
            <p:spPr bwMode="auto">
              <a:xfrm>
                <a:off x="4619" y="3443"/>
                <a:ext cx="1"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09" name="iSľîde"/>
              <p:cNvSpPr/>
              <p:nvPr/>
            </p:nvSpPr>
            <p:spPr bwMode="auto">
              <a:xfrm>
                <a:off x="4619" y="3442"/>
                <a:ext cx="115"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10" name="íṥlidê"/>
              <p:cNvSpPr/>
              <p:nvPr/>
            </p:nvSpPr>
            <p:spPr bwMode="auto">
              <a:xfrm>
                <a:off x="4619" y="3442"/>
                <a:ext cx="1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11" name="íṣlîḍé"/>
              <p:cNvSpPr/>
              <p:nvPr/>
            </p:nvSpPr>
            <p:spPr bwMode="auto">
              <a:xfrm>
                <a:off x="4619" y="3442"/>
                <a:ext cx="11" cy="12"/>
              </a:xfrm>
              <a:prstGeom prst="rect">
                <a:avLst/>
              </a:prstGeom>
              <a:solidFill>
                <a:srgbClr val="D7D9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12" name="ïsḷíḓê"/>
              <p:cNvSpPr/>
              <p:nvPr/>
            </p:nvSpPr>
            <p:spPr bwMode="auto">
              <a:xfrm>
                <a:off x="4619" y="3442"/>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13" name="îšļïḍé"/>
              <p:cNvSpPr/>
              <p:nvPr/>
            </p:nvSpPr>
            <p:spPr bwMode="auto">
              <a:xfrm>
                <a:off x="4726" y="332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D5AE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4" name="isliḓè"/>
              <p:cNvSpPr/>
              <p:nvPr/>
            </p:nvSpPr>
            <p:spPr bwMode="auto">
              <a:xfrm>
                <a:off x="4726" y="3320"/>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5" name="iš1ïḍè"/>
              <p:cNvSpPr/>
              <p:nvPr/>
            </p:nvSpPr>
            <p:spPr bwMode="auto">
              <a:xfrm>
                <a:off x="4712" y="3320"/>
                <a:ext cx="14" cy="12"/>
              </a:xfrm>
              <a:custGeom>
                <a:avLst/>
                <a:gdLst>
                  <a:gd name="T0" fmla="*/ 14 w 14"/>
                  <a:gd name="T1" fmla="*/ 0 h 12"/>
                  <a:gd name="T2" fmla="*/ 0 w 14"/>
                  <a:gd name="T3" fmla="*/ 0 h 12"/>
                  <a:gd name="T4" fmla="*/ 0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lnTo>
                      <a:pt x="0" y="0"/>
                    </a:lnTo>
                    <a:lnTo>
                      <a:pt x="0" y="12"/>
                    </a:lnTo>
                    <a:lnTo>
                      <a:pt x="14"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6" name="íṥḷídê"/>
              <p:cNvSpPr/>
              <p:nvPr/>
            </p:nvSpPr>
            <p:spPr bwMode="auto">
              <a:xfrm>
                <a:off x="4712" y="3320"/>
                <a:ext cx="14" cy="12"/>
              </a:xfrm>
              <a:custGeom>
                <a:avLst/>
                <a:gdLst>
                  <a:gd name="T0" fmla="*/ 14 w 14"/>
                  <a:gd name="T1" fmla="*/ 0 h 12"/>
                  <a:gd name="T2" fmla="*/ 0 w 14"/>
                  <a:gd name="T3" fmla="*/ 0 h 12"/>
                  <a:gd name="T4" fmla="*/ 0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lnTo>
                      <a:pt x="0" y="0"/>
                    </a:lnTo>
                    <a:lnTo>
                      <a:pt x="0" y="1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7" name="îṡḷíḓé"/>
              <p:cNvSpPr/>
              <p:nvPr/>
            </p:nvSpPr>
            <p:spPr bwMode="auto">
              <a:xfrm>
                <a:off x="4833" y="3320"/>
                <a:ext cx="110" cy="132"/>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18" name="íṧlîďè"/>
              <p:cNvSpPr/>
              <p:nvPr/>
            </p:nvSpPr>
            <p:spPr bwMode="auto">
              <a:xfrm>
                <a:off x="4833" y="3320"/>
                <a:ext cx="11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19" name="îŝlïďe"/>
              <p:cNvSpPr/>
              <p:nvPr/>
            </p:nvSpPr>
            <p:spPr bwMode="auto">
              <a:xfrm>
                <a:off x="4833" y="3320"/>
                <a:ext cx="110" cy="124"/>
              </a:xfrm>
              <a:custGeom>
                <a:avLst/>
                <a:gdLst>
                  <a:gd name="T0" fmla="*/ 110 w 110"/>
                  <a:gd name="T1" fmla="*/ 124 h 124"/>
                  <a:gd name="T2" fmla="*/ 55 w 110"/>
                  <a:gd name="T3" fmla="*/ 124 h 124"/>
                  <a:gd name="T4" fmla="*/ 55 w 110"/>
                  <a:gd name="T5" fmla="*/ 100 h 124"/>
                  <a:gd name="T6" fmla="*/ 0 w 110"/>
                  <a:gd name="T7" fmla="*/ 100 h 124"/>
                  <a:gd name="T8" fmla="*/ 0 w 110"/>
                  <a:gd name="T9" fmla="*/ 0 h 124"/>
                  <a:gd name="T10" fmla="*/ 110 w 110"/>
                  <a:gd name="T11" fmla="*/ 0 h 124"/>
                  <a:gd name="T12" fmla="*/ 110 w 110"/>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10" h="124">
                    <a:moveTo>
                      <a:pt x="110" y="124"/>
                    </a:moveTo>
                    <a:lnTo>
                      <a:pt x="55" y="124"/>
                    </a:lnTo>
                    <a:lnTo>
                      <a:pt x="55" y="100"/>
                    </a:lnTo>
                    <a:lnTo>
                      <a:pt x="0" y="100"/>
                    </a:lnTo>
                    <a:lnTo>
                      <a:pt x="0" y="0"/>
                    </a:lnTo>
                    <a:lnTo>
                      <a:pt x="110" y="0"/>
                    </a:lnTo>
                    <a:lnTo>
                      <a:pt x="110" y="124"/>
                    </a:lnTo>
                    <a:close/>
                  </a:path>
                </a:pathLst>
              </a:custGeom>
              <a:solidFill>
                <a:srgbClr val="8F8D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0" name="î$ḷiḑé"/>
              <p:cNvSpPr/>
              <p:nvPr/>
            </p:nvSpPr>
            <p:spPr bwMode="auto">
              <a:xfrm>
                <a:off x="4833" y="3320"/>
                <a:ext cx="110" cy="124"/>
              </a:xfrm>
              <a:custGeom>
                <a:avLst/>
                <a:gdLst>
                  <a:gd name="T0" fmla="*/ 110 w 110"/>
                  <a:gd name="T1" fmla="*/ 124 h 124"/>
                  <a:gd name="T2" fmla="*/ 55 w 110"/>
                  <a:gd name="T3" fmla="*/ 124 h 124"/>
                  <a:gd name="T4" fmla="*/ 55 w 110"/>
                  <a:gd name="T5" fmla="*/ 100 h 124"/>
                  <a:gd name="T6" fmla="*/ 0 w 110"/>
                  <a:gd name="T7" fmla="*/ 100 h 124"/>
                  <a:gd name="T8" fmla="*/ 0 w 110"/>
                  <a:gd name="T9" fmla="*/ 0 h 124"/>
                  <a:gd name="T10" fmla="*/ 110 w 110"/>
                  <a:gd name="T11" fmla="*/ 0 h 124"/>
                  <a:gd name="T12" fmla="*/ 110 w 110"/>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10" h="124">
                    <a:moveTo>
                      <a:pt x="110" y="124"/>
                    </a:moveTo>
                    <a:lnTo>
                      <a:pt x="55" y="124"/>
                    </a:lnTo>
                    <a:lnTo>
                      <a:pt x="55" y="100"/>
                    </a:lnTo>
                    <a:lnTo>
                      <a:pt x="0" y="100"/>
                    </a:lnTo>
                    <a:lnTo>
                      <a:pt x="0" y="0"/>
                    </a:lnTo>
                    <a:lnTo>
                      <a:pt x="110" y="0"/>
                    </a:lnTo>
                    <a:lnTo>
                      <a:pt x="110"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1" name="îşļídè"/>
              <p:cNvSpPr/>
              <p:nvPr/>
            </p:nvSpPr>
            <p:spPr bwMode="auto">
              <a:xfrm>
                <a:off x="4928" y="3320"/>
                <a:ext cx="15" cy="132"/>
              </a:xfrm>
              <a:prstGeom prst="rect">
                <a:avLst/>
              </a:prstGeom>
              <a:solidFill>
                <a:srgbClr val="DDBE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22" name="iśḻïḋê"/>
              <p:cNvSpPr/>
              <p:nvPr/>
            </p:nvSpPr>
            <p:spPr bwMode="auto">
              <a:xfrm>
                <a:off x="4928" y="3320"/>
                <a:ext cx="1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23" name="ïšľîḓe"/>
              <p:cNvSpPr/>
              <p:nvPr/>
            </p:nvSpPr>
            <p:spPr bwMode="auto">
              <a:xfrm>
                <a:off x="4829" y="3443"/>
                <a:ext cx="114" cy="19"/>
              </a:xfrm>
              <a:custGeom>
                <a:avLst/>
                <a:gdLst>
                  <a:gd name="T0" fmla="*/ 4 w 114"/>
                  <a:gd name="T1" fmla="*/ 0 h 19"/>
                  <a:gd name="T2" fmla="*/ 0 w 114"/>
                  <a:gd name="T3" fmla="*/ 19 h 19"/>
                  <a:gd name="T4" fmla="*/ 111 w 114"/>
                  <a:gd name="T5" fmla="*/ 19 h 19"/>
                  <a:gd name="T6" fmla="*/ 114 w 114"/>
                  <a:gd name="T7" fmla="*/ 11 h 19"/>
                  <a:gd name="T8" fmla="*/ 113 w 114"/>
                  <a:gd name="T9" fmla="*/ 11 h 19"/>
                  <a:gd name="T10" fmla="*/ 4 w 114"/>
                  <a:gd name="T11" fmla="*/ 11 h 19"/>
                  <a:gd name="T12" fmla="*/ 4 w 114"/>
                  <a:gd name="T13" fmla="*/ 9 h 19"/>
                  <a:gd name="T14" fmla="*/ 4 w 114"/>
                  <a:gd name="T15" fmla="*/ 9 h 19"/>
                  <a:gd name="T16" fmla="*/ 4 w 1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9">
                    <a:moveTo>
                      <a:pt x="4" y="0"/>
                    </a:moveTo>
                    <a:lnTo>
                      <a:pt x="0" y="19"/>
                    </a:lnTo>
                    <a:lnTo>
                      <a:pt x="111" y="19"/>
                    </a:lnTo>
                    <a:lnTo>
                      <a:pt x="114" y="11"/>
                    </a:lnTo>
                    <a:lnTo>
                      <a:pt x="113" y="11"/>
                    </a:lnTo>
                    <a:lnTo>
                      <a:pt x="4" y="11"/>
                    </a:lnTo>
                    <a:lnTo>
                      <a:pt x="4" y="9"/>
                    </a:lnTo>
                    <a:lnTo>
                      <a:pt x="4" y="9"/>
                    </a:lnTo>
                    <a:lnTo>
                      <a:pt x="4" y="0"/>
                    </a:lnTo>
                    <a:close/>
                  </a:path>
                </a:pathLst>
              </a:custGeom>
              <a:solidFill>
                <a:srgbClr val="CFAE8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4" name="iṩḻîḋê"/>
              <p:cNvSpPr/>
              <p:nvPr/>
            </p:nvSpPr>
            <p:spPr bwMode="auto">
              <a:xfrm>
                <a:off x="4829" y="3443"/>
                <a:ext cx="114" cy="19"/>
              </a:xfrm>
              <a:custGeom>
                <a:avLst/>
                <a:gdLst>
                  <a:gd name="T0" fmla="*/ 4 w 114"/>
                  <a:gd name="T1" fmla="*/ 0 h 19"/>
                  <a:gd name="T2" fmla="*/ 0 w 114"/>
                  <a:gd name="T3" fmla="*/ 19 h 19"/>
                  <a:gd name="T4" fmla="*/ 111 w 114"/>
                  <a:gd name="T5" fmla="*/ 19 h 19"/>
                  <a:gd name="T6" fmla="*/ 114 w 114"/>
                  <a:gd name="T7" fmla="*/ 11 h 19"/>
                  <a:gd name="T8" fmla="*/ 113 w 114"/>
                  <a:gd name="T9" fmla="*/ 11 h 19"/>
                  <a:gd name="T10" fmla="*/ 4 w 114"/>
                  <a:gd name="T11" fmla="*/ 11 h 19"/>
                  <a:gd name="T12" fmla="*/ 4 w 114"/>
                  <a:gd name="T13" fmla="*/ 9 h 19"/>
                  <a:gd name="T14" fmla="*/ 4 w 114"/>
                  <a:gd name="T15" fmla="*/ 9 h 19"/>
                  <a:gd name="T16" fmla="*/ 4 w 1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9">
                    <a:moveTo>
                      <a:pt x="4" y="0"/>
                    </a:moveTo>
                    <a:lnTo>
                      <a:pt x="0" y="19"/>
                    </a:lnTo>
                    <a:lnTo>
                      <a:pt x="111" y="19"/>
                    </a:lnTo>
                    <a:lnTo>
                      <a:pt x="114" y="11"/>
                    </a:lnTo>
                    <a:lnTo>
                      <a:pt x="113" y="11"/>
                    </a:lnTo>
                    <a:lnTo>
                      <a:pt x="4" y="11"/>
                    </a:lnTo>
                    <a:lnTo>
                      <a:pt x="4" y="9"/>
                    </a:lnTo>
                    <a:lnTo>
                      <a:pt x="4" y="9"/>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5" name="iṥļîḓê"/>
              <p:cNvSpPr/>
              <p:nvPr/>
            </p:nvSpPr>
            <p:spPr bwMode="auto">
              <a:xfrm>
                <a:off x="4833" y="3443"/>
                <a:ext cx="1" cy="9"/>
              </a:xfrm>
              <a:prstGeom prst="rect">
                <a:avLst/>
              </a:prstGeom>
              <a:solidFill>
                <a:srgbClr val="A79B8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26" name="ïṩḷiḓê"/>
              <p:cNvSpPr/>
              <p:nvPr/>
            </p:nvSpPr>
            <p:spPr bwMode="auto">
              <a:xfrm>
                <a:off x="4833" y="3443"/>
                <a:ext cx="1"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27" name="ïşļïḍé"/>
              <p:cNvSpPr/>
              <p:nvPr/>
            </p:nvSpPr>
            <p:spPr bwMode="auto">
              <a:xfrm>
                <a:off x="4833" y="3442"/>
                <a:ext cx="117"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28" name="íšľíďe"/>
              <p:cNvSpPr/>
              <p:nvPr/>
            </p:nvSpPr>
            <p:spPr bwMode="auto">
              <a:xfrm>
                <a:off x="4833" y="3442"/>
                <a:ext cx="117"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29" name="îSľïďe"/>
              <p:cNvSpPr/>
              <p:nvPr/>
            </p:nvSpPr>
            <p:spPr bwMode="auto">
              <a:xfrm>
                <a:off x="4833" y="3442"/>
                <a:ext cx="12" cy="12"/>
              </a:xfrm>
              <a:prstGeom prst="rect">
                <a:avLst/>
              </a:prstGeom>
              <a:solidFill>
                <a:srgbClr val="D7D9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30" name="îṧḷïdé"/>
              <p:cNvSpPr/>
              <p:nvPr/>
            </p:nvSpPr>
            <p:spPr bwMode="auto">
              <a:xfrm>
                <a:off x="4833" y="3442"/>
                <a:ext cx="12"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31" name="îṥļiḓé"/>
              <p:cNvSpPr/>
              <p:nvPr/>
            </p:nvSpPr>
            <p:spPr bwMode="auto">
              <a:xfrm>
                <a:off x="4942" y="3320"/>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D5B99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2" name="iṧ1îḑê"/>
              <p:cNvSpPr/>
              <p:nvPr/>
            </p:nvSpPr>
            <p:spPr bwMode="auto">
              <a:xfrm>
                <a:off x="4942" y="3320"/>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3" name="íS1íḋè"/>
              <p:cNvSpPr/>
              <p:nvPr/>
            </p:nvSpPr>
            <p:spPr bwMode="auto">
              <a:xfrm>
                <a:off x="4928" y="3320"/>
                <a:ext cx="14" cy="12"/>
              </a:xfrm>
              <a:custGeom>
                <a:avLst/>
                <a:gdLst>
                  <a:gd name="T0" fmla="*/ 14 w 14"/>
                  <a:gd name="T1" fmla="*/ 0 h 12"/>
                  <a:gd name="T2" fmla="*/ 0 w 14"/>
                  <a:gd name="T3" fmla="*/ 0 h 12"/>
                  <a:gd name="T4" fmla="*/ 0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lnTo>
                      <a:pt x="0" y="0"/>
                    </a:lnTo>
                    <a:lnTo>
                      <a:pt x="0" y="12"/>
                    </a:lnTo>
                    <a:lnTo>
                      <a:pt x="14"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4" name="íšļîďé"/>
              <p:cNvSpPr/>
              <p:nvPr/>
            </p:nvSpPr>
            <p:spPr bwMode="auto">
              <a:xfrm>
                <a:off x="4928" y="3320"/>
                <a:ext cx="14" cy="12"/>
              </a:xfrm>
              <a:custGeom>
                <a:avLst/>
                <a:gdLst>
                  <a:gd name="T0" fmla="*/ 14 w 14"/>
                  <a:gd name="T1" fmla="*/ 0 h 12"/>
                  <a:gd name="T2" fmla="*/ 0 w 14"/>
                  <a:gd name="T3" fmla="*/ 0 h 12"/>
                  <a:gd name="T4" fmla="*/ 0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lnTo>
                      <a:pt x="0" y="0"/>
                    </a:lnTo>
                    <a:lnTo>
                      <a:pt x="0" y="1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5" name="í$ľîḍê"/>
              <p:cNvSpPr/>
              <p:nvPr/>
            </p:nvSpPr>
            <p:spPr bwMode="auto">
              <a:xfrm>
                <a:off x="4403" y="3320"/>
                <a:ext cx="109" cy="132"/>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36" name="isḻiḍê"/>
              <p:cNvSpPr/>
              <p:nvPr/>
            </p:nvSpPr>
            <p:spPr bwMode="auto">
              <a:xfrm>
                <a:off x="4403" y="3320"/>
                <a:ext cx="10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37" name="iṡ1îde"/>
              <p:cNvSpPr/>
              <p:nvPr/>
            </p:nvSpPr>
            <p:spPr bwMode="auto">
              <a:xfrm>
                <a:off x="4403" y="3320"/>
                <a:ext cx="109" cy="124"/>
              </a:xfrm>
              <a:custGeom>
                <a:avLst/>
                <a:gdLst>
                  <a:gd name="T0" fmla="*/ 109 w 109"/>
                  <a:gd name="T1" fmla="*/ 124 h 124"/>
                  <a:gd name="T2" fmla="*/ 53 w 109"/>
                  <a:gd name="T3" fmla="*/ 124 h 124"/>
                  <a:gd name="T4" fmla="*/ 53 w 109"/>
                  <a:gd name="T5" fmla="*/ 100 h 124"/>
                  <a:gd name="T6" fmla="*/ 0 w 109"/>
                  <a:gd name="T7" fmla="*/ 100 h 124"/>
                  <a:gd name="T8" fmla="*/ 0 w 109"/>
                  <a:gd name="T9" fmla="*/ 0 h 124"/>
                  <a:gd name="T10" fmla="*/ 109 w 109"/>
                  <a:gd name="T11" fmla="*/ 0 h 124"/>
                  <a:gd name="T12" fmla="*/ 109 w 109"/>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09" h="124">
                    <a:moveTo>
                      <a:pt x="109" y="124"/>
                    </a:moveTo>
                    <a:lnTo>
                      <a:pt x="53" y="124"/>
                    </a:lnTo>
                    <a:lnTo>
                      <a:pt x="53" y="100"/>
                    </a:lnTo>
                    <a:lnTo>
                      <a:pt x="0" y="100"/>
                    </a:lnTo>
                    <a:lnTo>
                      <a:pt x="0" y="0"/>
                    </a:lnTo>
                    <a:lnTo>
                      <a:pt x="109" y="0"/>
                    </a:lnTo>
                    <a:lnTo>
                      <a:pt x="109" y="124"/>
                    </a:lnTo>
                    <a:close/>
                  </a:path>
                </a:pathLst>
              </a:custGeom>
              <a:solidFill>
                <a:srgbClr val="8F8D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8" name="ïsľîḍê"/>
              <p:cNvSpPr/>
              <p:nvPr/>
            </p:nvSpPr>
            <p:spPr bwMode="auto">
              <a:xfrm>
                <a:off x="4403" y="3320"/>
                <a:ext cx="109" cy="124"/>
              </a:xfrm>
              <a:custGeom>
                <a:avLst/>
                <a:gdLst>
                  <a:gd name="T0" fmla="*/ 109 w 109"/>
                  <a:gd name="T1" fmla="*/ 124 h 124"/>
                  <a:gd name="T2" fmla="*/ 53 w 109"/>
                  <a:gd name="T3" fmla="*/ 124 h 124"/>
                  <a:gd name="T4" fmla="*/ 53 w 109"/>
                  <a:gd name="T5" fmla="*/ 100 h 124"/>
                  <a:gd name="T6" fmla="*/ 0 w 109"/>
                  <a:gd name="T7" fmla="*/ 100 h 124"/>
                  <a:gd name="T8" fmla="*/ 0 w 109"/>
                  <a:gd name="T9" fmla="*/ 0 h 124"/>
                  <a:gd name="T10" fmla="*/ 109 w 109"/>
                  <a:gd name="T11" fmla="*/ 0 h 124"/>
                  <a:gd name="T12" fmla="*/ 109 w 109"/>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09" h="124">
                    <a:moveTo>
                      <a:pt x="109" y="124"/>
                    </a:moveTo>
                    <a:lnTo>
                      <a:pt x="53" y="124"/>
                    </a:lnTo>
                    <a:lnTo>
                      <a:pt x="53" y="100"/>
                    </a:lnTo>
                    <a:lnTo>
                      <a:pt x="0" y="100"/>
                    </a:lnTo>
                    <a:lnTo>
                      <a:pt x="0" y="0"/>
                    </a:lnTo>
                    <a:lnTo>
                      <a:pt x="109" y="0"/>
                    </a:lnTo>
                    <a:lnTo>
                      <a:pt x="109"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9" name="iśļiḑe"/>
              <p:cNvSpPr/>
              <p:nvPr/>
            </p:nvSpPr>
            <p:spPr bwMode="auto">
              <a:xfrm>
                <a:off x="4496" y="3320"/>
                <a:ext cx="16" cy="132"/>
              </a:xfrm>
              <a:prstGeom prst="rect">
                <a:avLst/>
              </a:prstGeom>
              <a:solidFill>
                <a:srgbClr val="DDBE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40" name="ïşļïḑé"/>
              <p:cNvSpPr/>
              <p:nvPr/>
            </p:nvSpPr>
            <p:spPr bwMode="auto">
              <a:xfrm>
                <a:off x="4496" y="3320"/>
                <a:ext cx="16"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41" name="íŝľiḍé"/>
              <p:cNvSpPr/>
              <p:nvPr/>
            </p:nvSpPr>
            <p:spPr bwMode="auto">
              <a:xfrm>
                <a:off x="4398" y="3443"/>
                <a:ext cx="114" cy="19"/>
              </a:xfrm>
              <a:custGeom>
                <a:avLst/>
                <a:gdLst>
                  <a:gd name="T0" fmla="*/ 5 w 114"/>
                  <a:gd name="T1" fmla="*/ 0 h 19"/>
                  <a:gd name="T2" fmla="*/ 0 w 114"/>
                  <a:gd name="T3" fmla="*/ 19 h 19"/>
                  <a:gd name="T4" fmla="*/ 112 w 114"/>
                  <a:gd name="T5" fmla="*/ 19 h 19"/>
                  <a:gd name="T6" fmla="*/ 114 w 114"/>
                  <a:gd name="T7" fmla="*/ 11 h 19"/>
                  <a:gd name="T8" fmla="*/ 114 w 114"/>
                  <a:gd name="T9" fmla="*/ 11 h 19"/>
                  <a:gd name="T10" fmla="*/ 5 w 114"/>
                  <a:gd name="T11" fmla="*/ 11 h 19"/>
                  <a:gd name="T12" fmla="*/ 5 w 114"/>
                  <a:gd name="T13" fmla="*/ 9 h 19"/>
                  <a:gd name="T14" fmla="*/ 5 w 114"/>
                  <a:gd name="T15" fmla="*/ 9 h 19"/>
                  <a:gd name="T16" fmla="*/ 5 w 1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9">
                    <a:moveTo>
                      <a:pt x="5" y="0"/>
                    </a:moveTo>
                    <a:lnTo>
                      <a:pt x="0" y="19"/>
                    </a:lnTo>
                    <a:lnTo>
                      <a:pt x="112" y="19"/>
                    </a:lnTo>
                    <a:lnTo>
                      <a:pt x="114" y="11"/>
                    </a:lnTo>
                    <a:lnTo>
                      <a:pt x="114" y="11"/>
                    </a:lnTo>
                    <a:lnTo>
                      <a:pt x="5" y="11"/>
                    </a:lnTo>
                    <a:lnTo>
                      <a:pt x="5" y="9"/>
                    </a:lnTo>
                    <a:lnTo>
                      <a:pt x="5" y="9"/>
                    </a:lnTo>
                    <a:lnTo>
                      <a:pt x="5" y="0"/>
                    </a:lnTo>
                    <a:close/>
                  </a:path>
                </a:pathLst>
              </a:custGeom>
              <a:solidFill>
                <a:srgbClr val="CFA3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2" name="ïṡḷiḋê"/>
              <p:cNvSpPr/>
              <p:nvPr/>
            </p:nvSpPr>
            <p:spPr bwMode="auto">
              <a:xfrm>
                <a:off x="4398" y="3443"/>
                <a:ext cx="114" cy="19"/>
              </a:xfrm>
              <a:custGeom>
                <a:avLst/>
                <a:gdLst>
                  <a:gd name="T0" fmla="*/ 5 w 114"/>
                  <a:gd name="T1" fmla="*/ 0 h 19"/>
                  <a:gd name="T2" fmla="*/ 0 w 114"/>
                  <a:gd name="T3" fmla="*/ 19 h 19"/>
                  <a:gd name="T4" fmla="*/ 112 w 114"/>
                  <a:gd name="T5" fmla="*/ 19 h 19"/>
                  <a:gd name="T6" fmla="*/ 114 w 114"/>
                  <a:gd name="T7" fmla="*/ 11 h 19"/>
                  <a:gd name="T8" fmla="*/ 114 w 114"/>
                  <a:gd name="T9" fmla="*/ 11 h 19"/>
                  <a:gd name="T10" fmla="*/ 5 w 114"/>
                  <a:gd name="T11" fmla="*/ 11 h 19"/>
                  <a:gd name="T12" fmla="*/ 5 w 114"/>
                  <a:gd name="T13" fmla="*/ 9 h 19"/>
                  <a:gd name="T14" fmla="*/ 5 w 114"/>
                  <a:gd name="T15" fmla="*/ 9 h 19"/>
                  <a:gd name="T16" fmla="*/ 5 w 1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9">
                    <a:moveTo>
                      <a:pt x="5" y="0"/>
                    </a:moveTo>
                    <a:lnTo>
                      <a:pt x="0" y="19"/>
                    </a:lnTo>
                    <a:lnTo>
                      <a:pt x="112" y="19"/>
                    </a:lnTo>
                    <a:lnTo>
                      <a:pt x="114" y="11"/>
                    </a:lnTo>
                    <a:lnTo>
                      <a:pt x="114" y="11"/>
                    </a:lnTo>
                    <a:lnTo>
                      <a:pt x="5" y="11"/>
                    </a:lnTo>
                    <a:lnTo>
                      <a:pt x="5" y="9"/>
                    </a:lnTo>
                    <a:lnTo>
                      <a:pt x="5" y="9"/>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3" name="íṣḻîḑê"/>
              <p:cNvSpPr/>
              <p:nvPr/>
            </p:nvSpPr>
            <p:spPr bwMode="auto">
              <a:xfrm>
                <a:off x="4403" y="3443"/>
                <a:ext cx="1" cy="9"/>
              </a:xfrm>
              <a:prstGeom prst="rect">
                <a:avLst/>
              </a:prstGeom>
              <a:solidFill>
                <a:srgbClr val="A79B8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44" name="íšḻîḋe"/>
              <p:cNvSpPr/>
              <p:nvPr/>
            </p:nvSpPr>
            <p:spPr bwMode="auto">
              <a:xfrm>
                <a:off x="4403" y="3443"/>
                <a:ext cx="1"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45" name="íšļîdè"/>
              <p:cNvSpPr/>
              <p:nvPr/>
            </p:nvSpPr>
            <p:spPr bwMode="auto">
              <a:xfrm>
                <a:off x="4403" y="3442"/>
                <a:ext cx="116"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46" name="í$ḷíḍè"/>
              <p:cNvSpPr/>
              <p:nvPr/>
            </p:nvSpPr>
            <p:spPr bwMode="auto">
              <a:xfrm>
                <a:off x="4403" y="3442"/>
                <a:ext cx="11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47" name="ïšḷïḑê"/>
              <p:cNvSpPr/>
              <p:nvPr/>
            </p:nvSpPr>
            <p:spPr bwMode="auto">
              <a:xfrm>
                <a:off x="4403" y="3442"/>
                <a:ext cx="11" cy="12"/>
              </a:xfrm>
              <a:prstGeom prst="rect">
                <a:avLst/>
              </a:prstGeom>
              <a:solidFill>
                <a:srgbClr val="D7D9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48" name="isḻîďê"/>
              <p:cNvSpPr/>
              <p:nvPr/>
            </p:nvSpPr>
            <p:spPr bwMode="auto">
              <a:xfrm>
                <a:off x="4403" y="3442"/>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49" name="íṩlîḍê"/>
              <p:cNvSpPr/>
              <p:nvPr/>
            </p:nvSpPr>
            <p:spPr bwMode="auto">
              <a:xfrm>
                <a:off x="4512" y="3320"/>
                <a:ext cx="1" cy="1"/>
              </a:xfrm>
              <a:prstGeom prst="rect">
                <a:avLst/>
              </a:prstGeom>
              <a:solidFill>
                <a:srgbClr val="D5AE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50" name="îṣľíḑè"/>
              <p:cNvSpPr/>
              <p:nvPr/>
            </p:nvSpPr>
            <p:spPr bwMode="auto">
              <a:xfrm>
                <a:off x="4512" y="3320"/>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1" name="ïśľíḓe"/>
              <p:cNvSpPr/>
              <p:nvPr/>
            </p:nvSpPr>
            <p:spPr bwMode="auto">
              <a:xfrm>
                <a:off x="4496" y="3320"/>
                <a:ext cx="16" cy="12"/>
              </a:xfrm>
              <a:custGeom>
                <a:avLst/>
                <a:gdLst>
                  <a:gd name="T0" fmla="*/ 16 w 16"/>
                  <a:gd name="T1" fmla="*/ 0 h 12"/>
                  <a:gd name="T2" fmla="*/ 0 w 16"/>
                  <a:gd name="T3" fmla="*/ 0 h 12"/>
                  <a:gd name="T4" fmla="*/ 0 w 16"/>
                  <a:gd name="T5" fmla="*/ 12 h 12"/>
                  <a:gd name="T6" fmla="*/ 16 w 16"/>
                  <a:gd name="T7" fmla="*/ 0 h 12"/>
                </a:gdLst>
                <a:ahLst/>
                <a:cxnLst>
                  <a:cxn ang="0">
                    <a:pos x="T0" y="T1"/>
                  </a:cxn>
                  <a:cxn ang="0">
                    <a:pos x="T2" y="T3"/>
                  </a:cxn>
                  <a:cxn ang="0">
                    <a:pos x="T4" y="T5"/>
                  </a:cxn>
                  <a:cxn ang="0">
                    <a:pos x="T6" y="T7"/>
                  </a:cxn>
                </a:cxnLst>
                <a:rect l="0" t="0" r="r" b="b"/>
                <a:pathLst>
                  <a:path w="16" h="12">
                    <a:moveTo>
                      <a:pt x="16" y="0"/>
                    </a:moveTo>
                    <a:lnTo>
                      <a:pt x="0" y="0"/>
                    </a:lnTo>
                    <a:lnTo>
                      <a:pt x="0" y="12"/>
                    </a:lnTo>
                    <a:lnTo>
                      <a:pt x="16"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2" name="iš1íḓé"/>
              <p:cNvSpPr/>
              <p:nvPr/>
            </p:nvSpPr>
            <p:spPr bwMode="auto">
              <a:xfrm>
                <a:off x="4496" y="3320"/>
                <a:ext cx="16" cy="12"/>
              </a:xfrm>
              <a:custGeom>
                <a:avLst/>
                <a:gdLst>
                  <a:gd name="T0" fmla="*/ 16 w 16"/>
                  <a:gd name="T1" fmla="*/ 0 h 12"/>
                  <a:gd name="T2" fmla="*/ 0 w 16"/>
                  <a:gd name="T3" fmla="*/ 0 h 12"/>
                  <a:gd name="T4" fmla="*/ 0 w 16"/>
                  <a:gd name="T5" fmla="*/ 12 h 12"/>
                  <a:gd name="T6" fmla="*/ 16 w 16"/>
                  <a:gd name="T7" fmla="*/ 0 h 12"/>
                </a:gdLst>
                <a:ahLst/>
                <a:cxnLst>
                  <a:cxn ang="0">
                    <a:pos x="T0" y="T1"/>
                  </a:cxn>
                  <a:cxn ang="0">
                    <a:pos x="T2" y="T3"/>
                  </a:cxn>
                  <a:cxn ang="0">
                    <a:pos x="T4" y="T5"/>
                  </a:cxn>
                  <a:cxn ang="0">
                    <a:pos x="T6" y="T7"/>
                  </a:cxn>
                </a:cxnLst>
                <a:rect l="0" t="0" r="r" b="b"/>
                <a:pathLst>
                  <a:path w="16" h="12">
                    <a:moveTo>
                      <a:pt x="16" y="0"/>
                    </a:moveTo>
                    <a:lnTo>
                      <a:pt x="0" y="0"/>
                    </a:lnTo>
                    <a:lnTo>
                      <a:pt x="0" y="1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3" name="iṩlïḍe"/>
              <p:cNvSpPr/>
              <p:nvPr/>
            </p:nvSpPr>
            <p:spPr bwMode="auto">
              <a:xfrm>
                <a:off x="4187" y="3555"/>
                <a:ext cx="109" cy="133"/>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54" name="iš1îḋé"/>
              <p:cNvSpPr/>
              <p:nvPr/>
            </p:nvSpPr>
            <p:spPr bwMode="auto">
              <a:xfrm>
                <a:off x="4187" y="3555"/>
                <a:ext cx="10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55" name="iṣḷïḓê"/>
              <p:cNvSpPr/>
              <p:nvPr/>
            </p:nvSpPr>
            <p:spPr bwMode="auto">
              <a:xfrm>
                <a:off x="4187" y="3555"/>
                <a:ext cx="109" cy="124"/>
              </a:xfrm>
              <a:custGeom>
                <a:avLst/>
                <a:gdLst>
                  <a:gd name="T0" fmla="*/ 109 w 109"/>
                  <a:gd name="T1" fmla="*/ 124 h 124"/>
                  <a:gd name="T2" fmla="*/ 54 w 109"/>
                  <a:gd name="T3" fmla="*/ 124 h 124"/>
                  <a:gd name="T4" fmla="*/ 54 w 109"/>
                  <a:gd name="T5" fmla="*/ 101 h 124"/>
                  <a:gd name="T6" fmla="*/ 0 w 109"/>
                  <a:gd name="T7" fmla="*/ 101 h 124"/>
                  <a:gd name="T8" fmla="*/ 0 w 109"/>
                  <a:gd name="T9" fmla="*/ 0 h 124"/>
                  <a:gd name="T10" fmla="*/ 109 w 109"/>
                  <a:gd name="T11" fmla="*/ 0 h 124"/>
                  <a:gd name="T12" fmla="*/ 109 w 109"/>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09" h="124">
                    <a:moveTo>
                      <a:pt x="109" y="124"/>
                    </a:moveTo>
                    <a:lnTo>
                      <a:pt x="54" y="124"/>
                    </a:lnTo>
                    <a:lnTo>
                      <a:pt x="54" y="101"/>
                    </a:lnTo>
                    <a:lnTo>
                      <a:pt x="0" y="101"/>
                    </a:lnTo>
                    <a:lnTo>
                      <a:pt x="0" y="0"/>
                    </a:lnTo>
                    <a:lnTo>
                      <a:pt x="109" y="0"/>
                    </a:lnTo>
                    <a:lnTo>
                      <a:pt x="109" y="124"/>
                    </a:lnTo>
                    <a:close/>
                  </a:path>
                </a:pathLst>
              </a:custGeom>
              <a:solidFill>
                <a:srgbClr val="8F8D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6" name="ïṥlíďè"/>
              <p:cNvSpPr/>
              <p:nvPr/>
            </p:nvSpPr>
            <p:spPr bwMode="auto">
              <a:xfrm>
                <a:off x="4187" y="3555"/>
                <a:ext cx="109" cy="124"/>
              </a:xfrm>
              <a:custGeom>
                <a:avLst/>
                <a:gdLst>
                  <a:gd name="T0" fmla="*/ 109 w 109"/>
                  <a:gd name="T1" fmla="*/ 124 h 124"/>
                  <a:gd name="T2" fmla="*/ 54 w 109"/>
                  <a:gd name="T3" fmla="*/ 124 h 124"/>
                  <a:gd name="T4" fmla="*/ 54 w 109"/>
                  <a:gd name="T5" fmla="*/ 101 h 124"/>
                  <a:gd name="T6" fmla="*/ 0 w 109"/>
                  <a:gd name="T7" fmla="*/ 101 h 124"/>
                  <a:gd name="T8" fmla="*/ 0 w 109"/>
                  <a:gd name="T9" fmla="*/ 0 h 124"/>
                  <a:gd name="T10" fmla="*/ 109 w 109"/>
                  <a:gd name="T11" fmla="*/ 0 h 124"/>
                  <a:gd name="T12" fmla="*/ 109 w 109"/>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09" h="124">
                    <a:moveTo>
                      <a:pt x="109" y="124"/>
                    </a:moveTo>
                    <a:lnTo>
                      <a:pt x="54" y="124"/>
                    </a:lnTo>
                    <a:lnTo>
                      <a:pt x="54" y="101"/>
                    </a:lnTo>
                    <a:lnTo>
                      <a:pt x="0" y="101"/>
                    </a:lnTo>
                    <a:lnTo>
                      <a:pt x="0" y="0"/>
                    </a:lnTo>
                    <a:lnTo>
                      <a:pt x="109" y="0"/>
                    </a:lnTo>
                    <a:lnTo>
                      <a:pt x="109"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7" name="îšľïḍê"/>
              <p:cNvSpPr/>
              <p:nvPr/>
            </p:nvSpPr>
            <p:spPr bwMode="auto">
              <a:xfrm>
                <a:off x="4281" y="3555"/>
                <a:ext cx="15" cy="133"/>
              </a:xfrm>
              <a:prstGeom prst="rect">
                <a:avLst/>
              </a:prstGeom>
              <a:solidFill>
                <a:srgbClr val="DDBE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58" name="ïšḷîḓê"/>
              <p:cNvSpPr/>
              <p:nvPr/>
            </p:nvSpPr>
            <p:spPr bwMode="auto">
              <a:xfrm>
                <a:off x="4281" y="3555"/>
                <a:ext cx="15"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59" name="îṧlídé"/>
              <p:cNvSpPr/>
              <p:nvPr/>
            </p:nvSpPr>
            <p:spPr bwMode="auto">
              <a:xfrm>
                <a:off x="4183" y="3679"/>
                <a:ext cx="113" cy="19"/>
              </a:xfrm>
              <a:custGeom>
                <a:avLst/>
                <a:gdLst>
                  <a:gd name="T0" fmla="*/ 4 w 113"/>
                  <a:gd name="T1" fmla="*/ 0 h 19"/>
                  <a:gd name="T2" fmla="*/ 0 w 113"/>
                  <a:gd name="T3" fmla="*/ 19 h 19"/>
                  <a:gd name="T4" fmla="*/ 111 w 113"/>
                  <a:gd name="T5" fmla="*/ 19 h 19"/>
                  <a:gd name="T6" fmla="*/ 113 w 113"/>
                  <a:gd name="T7" fmla="*/ 11 h 19"/>
                  <a:gd name="T8" fmla="*/ 113 w 113"/>
                  <a:gd name="T9" fmla="*/ 11 h 19"/>
                  <a:gd name="T10" fmla="*/ 4 w 113"/>
                  <a:gd name="T11" fmla="*/ 11 h 19"/>
                  <a:gd name="T12" fmla="*/ 4 w 113"/>
                  <a:gd name="T13" fmla="*/ 9 h 19"/>
                  <a:gd name="T14" fmla="*/ 4 w 113"/>
                  <a:gd name="T15" fmla="*/ 9 h 19"/>
                  <a:gd name="T16" fmla="*/ 4 w 113"/>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9">
                    <a:moveTo>
                      <a:pt x="4" y="0"/>
                    </a:moveTo>
                    <a:lnTo>
                      <a:pt x="0" y="19"/>
                    </a:lnTo>
                    <a:lnTo>
                      <a:pt x="111" y="19"/>
                    </a:lnTo>
                    <a:lnTo>
                      <a:pt x="113" y="11"/>
                    </a:lnTo>
                    <a:lnTo>
                      <a:pt x="113" y="11"/>
                    </a:lnTo>
                    <a:lnTo>
                      <a:pt x="4" y="11"/>
                    </a:lnTo>
                    <a:lnTo>
                      <a:pt x="4" y="9"/>
                    </a:lnTo>
                    <a:lnTo>
                      <a:pt x="4" y="9"/>
                    </a:lnTo>
                    <a:lnTo>
                      <a:pt x="4" y="0"/>
                    </a:lnTo>
                    <a:close/>
                  </a:path>
                </a:pathLst>
              </a:custGeom>
              <a:solidFill>
                <a:srgbClr val="CFAE8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0" name="íṩ1ïḋe"/>
              <p:cNvSpPr/>
              <p:nvPr/>
            </p:nvSpPr>
            <p:spPr bwMode="auto">
              <a:xfrm>
                <a:off x="4183" y="3679"/>
                <a:ext cx="113" cy="19"/>
              </a:xfrm>
              <a:custGeom>
                <a:avLst/>
                <a:gdLst>
                  <a:gd name="T0" fmla="*/ 4 w 113"/>
                  <a:gd name="T1" fmla="*/ 0 h 19"/>
                  <a:gd name="T2" fmla="*/ 0 w 113"/>
                  <a:gd name="T3" fmla="*/ 19 h 19"/>
                  <a:gd name="T4" fmla="*/ 111 w 113"/>
                  <a:gd name="T5" fmla="*/ 19 h 19"/>
                  <a:gd name="T6" fmla="*/ 113 w 113"/>
                  <a:gd name="T7" fmla="*/ 11 h 19"/>
                  <a:gd name="T8" fmla="*/ 113 w 113"/>
                  <a:gd name="T9" fmla="*/ 11 h 19"/>
                  <a:gd name="T10" fmla="*/ 4 w 113"/>
                  <a:gd name="T11" fmla="*/ 11 h 19"/>
                  <a:gd name="T12" fmla="*/ 4 w 113"/>
                  <a:gd name="T13" fmla="*/ 9 h 19"/>
                  <a:gd name="T14" fmla="*/ 4 w 113"/>
                  <a:gd name="T15" fmla="*/ 9 h 19"/>
                  <a:gd name="T16" fmla="*/ 4 w 113"/>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9">
                    <a:moveTo>
                      <a:pt x="4" y="0"/>
                    </a:moveTo>
                    <a:lnTo>
                      <a:pt x="0" y="19"/>
                    </a:lnTo>
                    <a:lnTo>
                      <a:pt x="111" y="19"/>
                    </a:lnTo>
                    <a:lnTo>
                      <a:pt x="113" y="11"/>
                    </a:lnTo>
                    <a:lnTo>
                      <a:pt x="113" y="11"/>
                    </a:lnTo>
                    <a:lnTo>
                      <a:pt x="4" y="11"/>
                    </a:lnTo>
                    <a:lnTo>
                      <a:pt x="4" y="9"/>
                    </a:lnTo>
                    <a:lnTo>
                      <a:pt x="4" y="9"/>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1" name="í$1íḑe"/>
              <p:cNvSpPr/>
              <p:nvPr/>
            </p:nvSpPr>
            <p:spPr bwMode="auto">
              <a:xfrm>
                <a:off x="4187" y="3678"/>
                <a:ext cx="0" cy="10"/>
              </a:xfrm>
              <a:custGeom>
                <a:avLst/>
                <a:gdLst>
                  <a:gd name="T0" fmla="*/ 0 h 10"/>
                  <a:gd name="T1" fmla="*/ 1 h 10"/>
                  <a:gd name="T2" fmla="*/ 10 h 10"/>
                  <a:gd name="T3" fmla="*/ 10 h 10"/>
                  <a:gd name="T4" fmla="*/ 0 h 10"/>
                </a:gdLst>
                <a:ahLst/>
                <a:cxnLst>
                  <a:cxn ang="0">
                    <a:pos x="0" y="T0"/>
                  </a:cxn>
                  <a:cxn ang="0">
                    <a:pos x="0" y="T1"/>
                  </a:cxn>
                  <a:cxn ang="0">
                    <a:pos x="0" y="T2"/>
                  </a:cxn>
                  <a:cxn ang="0">
                    <a:pos x="0" y="T3"/>
                  </a:cxn>
                  <a:cxn ang="0">
                    <a:pos x="0" y="T4"/>
                  </a:cxn>
                </a:cxnLst>
                <a:rect l="0" t="0" r="r" b="b"/>
                <a:pathLst>
                  <a:path h="10">
                    <a:moveTo>
                      <a:pt x="0" y="0"/>
                    </a:moveTo>
                    <a:lnTo>
                      <a:pt x="0" y="1"/>
                    </a:lnTo>
                    <a:lnTo>
                      <a:pt x="0" y="10"/>
                    </a:lnTo>
                    <a:lnTo>
                      <a:pt x="0" y="10"/>
                    </a:lnTo>
                    <a:lnTo>
                      <a:pt x="0" y="0"/>
                    </a:lnTo>
                    <a:close/>
                  </a:path>
                </a:pathLst>
              </a:custGeom>
              <a:solidFill>
                <a:srgbClr val="A79B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2" name="íŝļiḋè"/>
              <p:cNvSpPr/>
              <p:nvPr/>
            </p:nvSpPr>
            <p:spPr bwMode="auto">
              <a:xfrm>
                <a:off x="4187" y="3678"/>
                <a:ext cx="0" cy="10"/>
              </a:xfrm>
              <a:custGeom>
                <a:avLst/>
                <a:gdLst>
                  <a:gd name="T0" fmla="*/ 0 h 10"/>
                  <a:gd name="T1" fmla="*/ 1 h 10"/>
                  <a:gd name="T2" fmla="*/ 10 h 10"/>
                  <a:gd name="T3" fmla="*/ 10 h 10"/>
                  <a:gd name="T4" fmla="*/ 0 h 10"/>
                </a:gdLst>
                <a:ahLst/>
                <a:cxnLst>
                  <a:cxn ang="0">
                    <a:pos x="0" y="T0"/>
                  </a:cxn>
                  <a:cxn ang="0">
                    <a:pos x="0" y="T1"/>
                  </a:cxn>
                  <a:cxn ang="0">
                    <a:pos x="0" y="T2"/>
                  </a:cxn>
                  <a:cxn ang="0">
                    <a:pos x="0" y="T3"/>
                  </a:cxn>
                  <a:cxn ang="0">
                    <a:pos x="0" y="T4"/>
                  </a:cxn>
                </a:cxnLst>
                <a:rect l="0" t="0" r="r" b="b"/>
                <a:pathLst>
                  <a:path h="10">
                    <a:moveTo>
                      <a:pt x="0" y="0"/>
                    </a:moveTo>
                    <a:lnTo>
                      <a:pt x="0" y="1"/>
                    </a:lnTo>
                    <a:lnTo>
                      <a:pt x="0" y="10"/>
                    </a:lnTo>
                    <a:lnTo>
                      <a:pt x="0" y="1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3" name="îśľiḓè"/>
              <p:cNvSpPr/>
              <p:nvPr/>
            </p:nvSpPr>
            <p:spPr bwMode="auto">
              <a:xfrm>
                <a:off x="4187" y="3678"/>
                <a:ext cx="116"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64" name="ïṩḻîḍe"/>
              <p:cNvSpPr/>
              <p:nvPr/>
            </p:nvSpPr>
            <p:spPr bwMode="auto">
              <a:xfrm>
                <a:off x="4187" y="3678"/>
                <a:ext cx="11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65" name="îŝľîďè"/>
              <p:cNvSpPr/>
              <p:nvPr/>
            </p:nvSpPr>
            <p:spPr bwMode="auto">
              <a:xfrm>
                <a:off x="4187" y="3678"/>
                <a:ext cx="11" cy="12"/>
              </a:xfrm>
              <a:prstGeom prst="rect">
                <a:avLst/>
              </a:prstGeom>
              <a:solidFill>
                <a:srgbClr val="D7D9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66" name="íšḷíḍè"/>
              <p:cNvSpPr/>
              <p:nvPr/>
            </p:nvSpPr>
            <p:spPr bwMode="auto">
              <a:xfrm>
                <a:off x="4187" y="3678"/>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67" name="ïṥlíde"/>
              <p:cNvSpPr/>
              <p:nvPr/>
            </p:nvSpPr>
            <p:spPr bwMode="auto">
              <a:xfrm>
                <a:off x="4296" y="3555"/>
                <a:ext cx="1" cy="1"/>
              </a:xfrm>
              <a:prstGeom prst="rect">
                <a:avLst/>
              </a:prstGeom>
              <a:solidFill>
                <a:srgbClr val="D5B99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68" name="íṥľïḑê"/>
              <p:cNvSpPr/>
              <p:nvPr/>
            </p:nvSpPr>
            <p:spPr bwMode="auto">
              <a:xfrm>
                <a:off x="4296" y="3555"/>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9" name="íśḷîďé"/>
              <p:cNvSpPr/>
              <p:nvPr/>
            </p:nvSpPr>
            <p:spPr bwMode="auto">
              <a:xfrm>
                <a:off x="4281" y="3555"/>
                <a:ext cx="15" cy="12"/>
              </a:xfrm>
              <a:custGeom>
                <a:avLst/>
                <a:gdLst>
                  <a:gd name="T0" fmla="*/ 15 w 15"/>
                  <a:gd name="T1" fmla="*/ 0 h 12"/>
                  <a:gd name="T2" fmla="*/ 0 w 15"/>
                  <a:gd name="T3" fmla="*/ 0 h 12"/>
                  <a:gd name="T4" fmla="*/ 0 w 15"/>
                  <a:gd name="T5" fmla="*/ 12 h 12"/>
                  <a:gd name="T6" fmla="*/ 15 w 15"/>
                  <a:gd name="T7" fmla="*/ 0 h 12"/>
                </a:gdLst>
                <a:ahLst/>
                <a:cxnLst>
                  <a:cxn ang="0">
                    <a:pos x="T0" y="T1"/>
                  </a:cxn>
                  <a:cxn ang="0">
                    <a:pos x="T2" y="T3"/>
                  </a:cxn>
                  <a:cxn ang="0">
                    <a:pos x="T4" y="T5"/>
                  </a:cxn>
                  <a:cxn ang="0">
                    <a:pos x="T6" y="T7"/>
                  </a:cxn>
                </a:cxnLst>
                <a:rect l="0" t="0" r="r" b="b"/>
                <a:pathLst>
                  <a:path w="15" h="12">
                    <a:moveTo>
                      <a:pt x="15" y="0"/>
                    </a:moveTo>
                    <a:lnTo>
                      <a:pt x="0" y="0"/>
                    </a:lnTo>
                    <a:lnTo>
                      <a:pt x="0" y="12"/>
                    </a:lnTo>
                    <a:lnTo>
                      <a:pt x="15"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0" name="iŝḷiḓê"/>
              <p:cNvSpPr/>
              <p:nvPr/>
            </p:nvSpPr>
            <p:spPr bwMode="auto">
              <a:xfrm>
                <a:off x="4281" y="3555"/>
                <a:ext cx="15" cy="12"/>
              </a:xfrm>
              <a:custGeom>
                <a:avLst/>
                <a:gdLst>
                  <a:gd name="T0" fmla="*/ 15 w 15"/>
                  <a:gd name="T1" fmla="*/ 0 h 12"/>
                  <a:gd name="T2" fmla="*/ 0 w 15"/>
                  <a:gd name="T3" fmla="*/ 0 h 12"/>
                  <a:gd name="T4" fmla="*/ 0 w 15"/>
                  <a:gd name="T5" fmla="*/ 12 h 12"/>
                  <a:gd name="T6" fmla="*/ 15 w 15"/>
                  <a:gd name="T7" fmla="*/ 0 h 12"/>
                </a:gdLst>
                <a:ahLst/>
                <a:cxnLst>
                  <a:cxn ang="0">
                    <a:pos x="T0" y="T1"/>
                  </a:cxn>
                  <a:cxn ang="0">
                    <a:pos x="T2" y="T3"/>
                  </a:cxn>
                  <a:cxn ang="0">
                    <a:pos x="T4" y="T5"/>
                  </a:cxn>
                  <a:cxn ang="0">
                    <a:pos x="T6" y="T7"/>
                  </a:cxn>
                </a:cxnLst>
                <a:rect l="0" t="0" r="r" b="b"/>
                <a:pathLst>
                  <a:path w="15" h="12">
                    <a:moveTo>
                      <a:pt x="15" y="0"/>
                    </a:moveTo>
                    <a:lnTo>
                      <a:pt x="0" y="0"/>
                    </a:lnTo>
                    <a:lnTo>
                      <a:pt x="0" y="12"/>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1" name="ïšḷiḓè"/>
              <p:cNvSpPr/>
              <p:nvPr/>
            </p:nvSpPr>
            <p:spPr bwMode="auto">
              <a:xfrm>
                <a:off x="4619" y="3555"/>
                <a:ext cx="109" cy="133"/>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72" name="ïṩḷiḋe"/>
              <p:cNvSpPr/>
              <p:nvPr/>
            </p:nvSpPr>
            <p:spPr bwMode="auto">
              <a:xfrm>
                <a:off x="4619" y="3555"/>
                <a:ext cx="10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73" name="iṡľïḍê"/>
              <p:cNvSpPr/>
              <p:nvPr/>
            </p:nvSpPr>
            <p:spPr bwMode="auto">
              <a:xfrm>
                <a:off x="4619" y="3555"/>
                <a:ext cx="109" cy="124"/>
              </a:xfrm>
              <a:custGeom>
                <a:avLst/>
                <a:gdLst>
                  <a:gd name="T0" fmla="*/ 109 w 109"/>
                  <a:gd name="T1" fmla="*/ 124 h 124"/>
                  <a:gd name="T2" fmla="*/ 53 w 109"/>
                  <a:gd name="T3" fmla="*/ 124 h 124"/>
                  <a:gd name="T4" fmla="*/ 53 w 109"/>
                  <a:gd name="T5" fmla="*/ 101 h 124"/>
                  <a:gd name="T6" fmla="*/ 0 w 109"/>
                  <a:gd name="T7" fmla="*/ 101 h 124"/>
                  <a:gd name="T8" fmla="*/ 0 w 109"/>
                  <a:gd name="T9" fmla="*/ 0 h 124"/>
                  <a:gd name="T10" fmla="*/ 109 w 109"/>
                  <a:gd name="T11" fmla="*/ 0 h 124"/>
                  <a:gd name="T12" fmla="*/ 109 w 109"/>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09" h="124">
                    <a:moveTo>
                      <a:pt x="109" y="124"/>
                    </a:moveTo>
                    <a:lnTo>
                      <a:pt x="53" y="124"/>
                    </a:lnTo>
                    <a:lnTo>
                      <a:pt x="53" y="101"/>
                    </a:lnTo>
                    <a:lnTo>
                      <a:pt x="0" y="101"/>
                    </a:lnTo>
                    <a:lnTo>
                      <a:pt x="0" y="0"/>
                    </a:lnTo>
                    <a:lnTo>
                      <a:pt x="109" y="0"/>
                    </a:lnTo>
                    <a:lnTo>
                      <a:pt x="109" y="124"/>
                    </a:lnTo>
                    <a:close/>
                  </a:path>
                </a:pathLst>
              </a:custGeom>
              <a:solidFill>
                <a:srgbClr val="8F8D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4" name="îŝ1íḋé"/>
              <p:cNvSpPr/>
              <p:nvPr/>
            </p:nvSpPr>
            <p:spPr bwMode="auto">
              <a:xfrm>
                <a:off x="4619" y="3555"/>
                <a:ext cx="109" cy="124"/>
              </a:xfrm>
              <a:custGeom>
                <a:avLst/>
                <a:gdLst>
                  <a:gd name="T0" fmla="*/ 109 w 109"/>
                  <a:gd name="T1" fmla="*/ 124 h 124"/>
                  <a:gd name="T2" fmla="*/ 53 w 109"/>
                  <a:gd name="T3" fmla="*/ 124 h 124"/>
                  <a:gd name="T4" fmla="*/ 53 w 109"/>
                  <a:gd name="T5" fmla="*/ 101 h 124"/>
                  <a:gd name="T6" fmla="*/ 0 w 109"/>
                  <a:gd name="T7" fmla="*/ 101 h 124"/>
                  <a:gd name="T8" fmla="*/ 0 w 109"/>
                  <a:gd name="T9" fmla="*/ 0 h 124"/>
                  <a:gd name="T10" fmla="*/ 109 w 109"/>
                  <a:gd name="T11" fmla="*/ 0 h 124"/>
                  <a:gd name="T12" fmla="*/ 109 w 109"/>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09" h="124">
                    <a:moveTo>
                      <a:pt x="109" y="124"/>
                    </a:moveTo>
                    <a:lnTo>
                      <a:pt x="53" y="124"/>
                    </a:lnTo>
                    <a:lnTo>
                      <a:pt x="53" y="101"/>
                    </a:lnTo>
                    <a:lnTo>
                      <a:pt x="0" y="101"/>
                    </a:lnTo>
                    <a:lnTo>
                      <a:pt x="0" y="0"/>
                    </a:lnTo>
                    <a:lnTo>
                      <a:pt x="109" y="0"/>
                    </a:lnTo>
                    <a:lnTo>
                      <a:pt x="109"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5" name="îŝḻïdê"/>
              <p:cNvSpPr/>
              <p:nvPr/>
            </p:nvSpPr>
            <p:spPr bwMode="auto">
              <a:xfrm>
                <a:off x="4712" y="3555"/>
                <a:ext cx="16" cy="133"/>
              </a:xfrm>
              <a:prstGeom prst="rect">
                <a:avLst/>
              </a:prstGeom>
              <a:solidFill>
                <a:srgbClr val="DDBE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76" name="îṧḷíḑe"/>
              <p:cNvSpPr/>
              <p:nvPr/>
            </p:nvSpPr>
            <p:spPr bwMode="auto">
              <a:xfrm>
                <a:off x="4712" y="3555"/>
                <a:ext cx="16"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77" name="ísḷïďe"/>
              <p:cNvSpPr/>
              <p:nvPr/>
            </p:nvSpPr>
            <p:spPr bwMode="auto">
              <a:xfrm>
                <a:off x="4613" y="3679"/>
                <a:ext cx="115" cy="19"/>
              </a:xfrm>
              <a:custGeom>
                <a:avLst/>
                <a:gdLst>
                  <a:gd name="T0" fmla="*/ 6 w 115"/>
                  <a:gd name="T1" fmla="*/ 0 h 19"/>
                  <a:gd name="T2" fmla="*/ 0 w 115"/>
                  <a:gd name="T3" fmla="*/ 19 h 19"/>
                  <a:gd name="T4" fmla="*/ 112 w 115"/>
                  <a:gd name="T5" fmla="*/ 19 h 19"/>
                  <a:gd name="T6" fmla="*/ 115 w 115"/>
                  <a:gd name="T7" fmla="*/ 11 h 19"/>
                  <a:gd name="T8" fmla="*/ 115 w 115"/>
                  <a:gd name="T9" fmla="*/ 11 h 19"/>
                  <a:gd name="T10" fmla="*/ 6 w 115"/>
                  <a:gd name="T11" fmla="*/ 11 h 19"/>
                  <a:gd name="T12" fmla="*/ 6 w 115"/>
                  <a:gd name="T13" fmla="*/ 9 h 19"/>
                  <a:gd name="T14" fmla="*/ 6 w 115"/>
                  <a:gd name="T15" fmla="*/ 9 h 19"/>
                  <a:gd name="T16" fmla="*/ 6 w 115"/>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9">
                    <a:moveTo>
                      <a:pt x="6" y="0"/>
                    </a:moveTo>
                    <a:lnTo>
                      <a:pt x="0" y="19"/>
                    </a:lnTo>
                    <a:lnTo>
                      <a:pt x="112" y="19"/>
                    </a:lnTo>
                    <a:lnTo>
                      <a:pt x="115" y="11"/>
                    </a:lnTo>
                    <a:lnTo>
                      <a:pt x="115" y="11"/>
                    </a:lnTo>
                    <a:lnTo>
                      <a:pt x="6" y="11"/>
                    </a:lnTo>
                    <a:lnTo>
                      <a:pt x="6" y="9"/>
                    </a:lnTo>
                    <a:lnTo>
                      <a:pt x="6" y="9"/>
                    </a:lnTo>
                    <a:lnTo>
                      <a:pt x="6" y="0"/>
                    </a:lnTo>
                    <a:close/>
                  </a:path>
                </a:pathLst>
              </a:custGeom>
              <a:solidFill>
                <a:srgbClr val="CFA3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8" name="is1îḍè"/>
              <p:cNvSpPr/>
              <p:nvPr/>
            </p:nvSpPr>
            <p:spPr bwMode="auto">
              <a:xfrm>
                <a:off x="4613" y="3679"/>
                <a:ext cx="115" cy="19"/>
              </a:xfrm>
              <a:custGeom>
                <a:avLst/>
                <a:gdLst>
                  <a:gd name="T0" fmla="*/ 6 w 115"/>
                  <a:gd name="T1" fmla="*/ 0 h 19"/>
                  <a:gd name="T2" fmla="*/ 0 w 115"/>
                  <a:gd name="T3" fmla="*/ 19 h 19"/>
                  <a:gd name="T4" fmla="*/ 112 w 115"/>
                  <a:gd name="T5" fmla="*/ 19 h 19"/>
                  <a:gd name="T6" fmla="*/ 115 w 115"/>
                  <a:gd name="T7" fmla="*/ 11 h 19"/>
                  <a:gd name="T8" fmla="*/ 115 w 115"/>
                  <a:gd name="T9" fmla="*/ 11 h 19"/>
                  <a:gd name="T10" fmla="*/ 6 w 115"/>
                  <a:gd name="T11" fmla="*/ 11 h 19"/>
                  <a:gd name="T12" fmla="*/ 6 w 115"/>
                  <a:gd name="T13" fmla="*/ 9 h 19"/>
                  <a:gd name="T14" fmla="*/ 6 w 115"/>
                  <a:gd name="T15" fmla="*/ 9 h 19"/>
                  <a:gd name="T16" fmla="*/ 6 w 115"/>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9">
                    <a:moveTo>
                      <a:pt x="6" y="0"/>
                    </a:moveTo>
                    <a:lnTo>
                      <a:pt x="0" y="19"/>
                    </a:lnTo>
                    <a:lnTo>
                      <a:pt x="112" y="19"/>
                    </a:lnTo>
                    <a:lnTo>
                      <a:pt x="115" y="11"/>
                    </a:lnTo>
                    <a:lnTo>
                      <a:pt x="115" y="11"/>
                    </a:lnTo>
                    <a:lnTo>
                      <a:pt x="6" y="11"/>
                    </a:lnTo>
                    <a:lnTo>
                      <a:pt x="6" y="9"/>
                    </a:lnTo>
                    <a:lnTo>
                      <a:pt x="6" y="9"/>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9" name="íṡlïḍe"/>
              <p:cNvSpPr/>
              <p:nvPr/>
            </p:nvSpPr>
            <p:spPr bwMode="auto">
              <a:xfrm>
                <a:off x="4619" y="3678"/>
                <a:ext cx="0" cy="10"/>
              </a:xfrm>
              <a:custGeom>
                <a:avLst/>
                <a:gdLst>
                  <a:gd name="T0" fmla="*/ 0 h 10"/>
                  <a:gd name="T1" fmla="*/ 1 h 10"/>
                  <a:gd name="T2" fmla="*/ 10 h 10"/>
                  <a:gd name="T3" fmla="*/ 10 h 10"/>
                  <a:gd name="T4" fmla="*/ 0 h 10"/>
                </a:gdLst>
                <a:ahLst/>
                <a:cxnLst>
                  <a:cxn ang="0">
                    <a:pos x="0" y="T0"/>
                  </a:cxn>
                  <a:cxn ang="0">
                    <a:pos x="0" y="T1"/>
                  </a:cxn>
                  <a:cxn ang="0">
                    <a:pos x="0" y="T2"/>
                  </a:cxn>
                  <a:cxn ang="0">
                    <a:pos x="0" y="T3"/>
                  </a:cxn>
                  <a:cxn ang="0">
                    <a:pos x="0" y="T4"/>
                  </a:cxn>
                </a:cxnLst>
                <a:rect l="0" t="0" r="r" b="b"/>
                <a:pathLst>
                  <a:path h="10">
                    <a:moveTo>
                      <a:pt x="0" y="0"/>
                    </a:moveTo>
                    <a:lnTo>
                      <a:pt x="0" y="1"/>
                    </a:lnTo>
                    <a:lnTo>
                      <a:pt x="0" y="10"/>
                    </a:lnTo>
                    <a:lnTo>
                      <a:pt x="0" y="10"/>
                    </a:lnTo>
                    <a:lnTo>
                      <a:pt x="0" y="0"/>
                    </a:lnTo>
                    <a:close/>
                  </a:path>
                </a:pathLst>
              </a:custGeom>
              <a:solidFill>
                <a:srgbClr val="A79B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0" name="îṡḷiḑe"/>
              <p:cNvSpPr/>
              <p:nvPr/>
            </p:nvSpPr>
            <p:spPr bwMode="auto">
              <a:xfrm>
                <a:off x="4619" y="3678"/>
                <a:ext cx="0" cy="10"/>
              </a:xfrm>
              <a:custGeom>
                <a:avLst/>
                <a:gdLst>
                  <a:gd name="T0" fmla="*/ 0 h 10"/>
                  <a:gd name="T1" fmla="*/ 1 h 10"/>
                  <a:gd name="T2" fmla="*/ 10 h 10"/>
                  <a:gd name="T3" fmla="*/ 10 h 10"/>
                  <a:gd name="T4" fmla="*/ 0 h 10"/>
                </a:gdLst>
                <a:ahLst/>
                <a:cxnLst>
                  <a:cxn ang="0">
                    <a:pos x="0" y="T0"/>
                  </a:cxn>
                  <a:cxn ang="0">
                    <a:pos x="0" y="T1"/>
                  </a:cxn>
                  <a:cxn ang="0">
                    <a:pos x="0" y="T2"/>
                  </a:cxn>
                  <a:cxn ang="0">
                    <a:pos x="0" y="T3"/>
                  </a:cxn>
                  <a:cxn ang="0">
                    <a:pos x="0" y="T4"/>
                  </a:cxn>
                </a:cxnLst>
                <a:rect l="0" t="0" r="r" b="b"/>
                <a:pathLst>
                  <a:path h="10">
                    <a:moveTo>
                      <a:pt x="0" y="0"/>
                    </a:moveTo>
                    <a:lnTo>
                      <a:pt x="0" y="1"/>
                    </a:lnTo>
                    <a:lnTo>
                      <a:pt x="0" y="10"/>
                    </a:lnTo>
                    <a:lnTo>
                      <a:pt x="0" y="1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1" name="íšľiḑè"/>
              <p:cNvSpPr/>
              <p:nvPr/>
            </p:nvSpPr>
            <p:spPr bwMode="auto">
              <a:xfrm>
                <a:off x="4619" y="3678"/>
                <a:ext cx="115"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2" name="íŝḷiḑe"/>
              <p:cNvSpPr/>
              <p:nvPr/>
            </p:nvSpPr>
            <p:spPr bwMode="auto">
              <a:xfrm>
                <a:off x="4619" y="3678"/>
                <a:ext cx="115"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3" name="iṣḷiḍe"/>
              <p:cNvSpPr/>
              <p:nvPr/>
            </p:nvSpPr>
            <p:spPr bwMode="auto">
              <a:xfrm>
                <a:off x="4619" y="3678"/>
                <a:ext cx="11" cy="12"/>
              </a:xfrm>
              <a:prstGeom prst="rect">
                <a:avLst/>
              </a:prstGeom>
              <a:solidFill>
                <a:srgbClr val="D7D9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4" name="îSľíḑê"/>
              <p:cNvSpPr/>
              <p:nvPr/>
            </p:nvSpPr>
            <p:spPr bwMode="auto">
              <a:xfrm>
                <a:off x="4619" y="3678"/>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5" name="íŝľîḓe"/>
              <p:cNvSpPr/>
              <p:nvPr/>
            </p:nvSpPr>
            <p:spPr bwMode="auto">
              <a:xfrm>
                <a:off x="4726" y="355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D5AE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6" name="î$ļîḍe"/>
              <p:cNvSpPr/>
              <p:nvPr/>
            </p:nvSpPr>
            <p:spPr bwMode="auto">
              <a:xfrm>
                <a:off x="4726" y="3555"/>
                <a:ext cx="2"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7" name="îSľîḋé"/>
              <p:cNvSpPr/>
              <p:nvPr/>
            </p:nvSpPr>
            <p:spPr bwMode="auto">
              <a:xfrm>
                <a:off x="4712" y="3555"/>
                <a:ext cx="14" cy="12"/>
              </a:xfrm>
              <a:custGeom>
                <a:avLst/>
                <a:gdLst>
                  <a:gd name="T0" fmla="*/ 14 w 14"/>
                  <a:gd name="T1" fmla="*/ 0 h 12"/>
                  <a:gd name="T2" fmla="*/ 0 w 14"/>
                  <a:gd name="T3" fmla="*/ 0 h 12"/>
                  <a:gd name="T4" fmla="*/ 0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lnTo>
                      <a:pt x="0" y="0"/>
                    </a:lnTo>
                    <a:lnTo>
                      <a:pt x="0" y="12"/>
                    </a:lnTo>
                    <a:lnTo>
                      <a:pt x="14"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8" name="î$ḷiḑê"/>
              <p:cNvSpPr/>
              <p:nvPr/>
            </p:nvSpPr>
            <p:spPr bwMode="auto">
              <a:xfrm>
                <a:off x="4712" y="3555"/>
                <a:ext cx="14" cy="12"/>
              </a:xfrm>
              <a:custGeom>
                <a:avLst/>
                <a:gdLst>
                  <a:gd name="T0" fmla="*/ 14 w 14"/>
                  <a:gd name="T1" fmla="*/ 0 h 12"/>
                  <a:gd name="T2" fmla="*/ 0 w 14"/>
                  <a:gd name="T3" fmla="*/ 0 h 12"/>
                  <a:gd name="T4" fmla="*/ 0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lnTo>
                      <a:pt x="0" y="0"/>
                    </a:lnTo>
                    <a:lnTo>
                      <a:pt x="0" y="1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9" name="íṣḻîḍè"/>
              <p:cNvSpPr/>
              <p:nvPr/>
            </p:nvSpPr>
            <p:spPr bwMode="auto">
              <a:xfrm>
                <a:off x="4833" y="3555"/>
                <a:ext cx="110" cy="133"/>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90" name="îSlîḑê"/>
              <p:cNvSpPr/>
              <p:nvPr/>
            </p:nvSpPr>
            <p:spPr bwMode="auto">
              <a:xfrm>
                <a:off x="4833" y="3555"/>
                <a:ext cx="110"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91" name="iŝ1îḑè"/>
              <p:cNvSpPr/>
              <p:nvPr/>
            </p:nvSpPr>
            <p:spPr bwMode="auto">
              <a:xfrm>
                <a:off x="4833" y="3555"/>
                <a:ext cx="110" cy="124"/>
              </a:xfrm>
              <a:custGeom>
                <a:avLst/>
                <a:gdLst>
                  <a:gd name="T0" fmla="*/ 110 w 110"/>
                  <a:gd name="T1" fmla="*/ 124 h 124"/>
                  <a:gd name="T2" fmla="*/ 55 w 110"/>
                  <a:gd name="T3" fmla="*/ 124 h 124"/>
                  <a:gd name="T4" fmla="*/ 55 w 110"/>
                  <a:gd name="T5" fmla="*/ 101 h 124"/>
                  <a:gd name="T6" fmla="*/ 0 w 110"/>
                  <a:gd name="T7" fmla="*/ 101 h 124"/>
                  <a:gd name="T8" fmla="*/ 0 w 110"/>
                  <a:gd name="T9" fmla="*/ 0 h 124"/>
                  <a:gd name="T10" fmla="*/ 110 w 110"/>
                  <a:gd name="T11" fmla="*/ 0 h 124"/>
                  <a:gd name="T12" fmla="*/ 110 w 110"/>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10" h="124">
                    <a:moveTo>
                      <a:pt x="110" y="124"/>
                    </a:moveTo>
                    <a:lnTo>
                      <a:pt x="55" y="124"/>
                    </a:lnTo>
                    <a:lnTo>
                      <a:pt x="55" y="101"/>
                    </a:lnTo>
                    <a:lnTo>
                      <a:pt x="0" y="101"/>
                    </a:lnTo>
                    <a:lnTo>
                      <a:pt x="0" y="0"/>
                    </a:lnTo>
                    <a:lnTo>
                      <a:pt x="110" y="0"/>
                    </a:lnTo>
                    <a:lnTo>
                      <a:pt x="110" y="124"/>
                    </a:lnTo>
                    <a:close/>
                  </a:path>
                </a:pathLst>
              </a:custGeom>
              <a:solidFill>
                <a:srgbClr val="8F8D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2" name="îṩ1îḍè"/>
              <p:cNvSpPr/>
              <p:nvPr/>
            </p:nvSpPr>
            <p:spPr bwMode="auto">
              <a:xfrm>
                <a:off x="4833" y="3555"/>
                <a:ext cx="110" cy="124"/>
              </a:xfrm>
              <a:custGeom>
                <a:avLst/>
                <a:gdLst>
                  <a:gd name="T0" fmla="*/ 110 w 110"/>
                  <a:gd name="T1" fmla="*/ 124 h 124"/>
                  <a:gd name="T2" fmla="*/ 55 w 110"/>
                  <a:gd name="T3" fmla="*/ 124 h 124"/>
                  <a:gd name="T4" fmla="*/ 55 w 110"/>
                  <a:gd name="T5" fmla="*/ 101 h 124"/>
                  <a:gd name="T6" fmla="*/ 0 w 110"/>
                  <a:gd name="T7" fmla="*/ 101 h 124"/>
                  <a:gd name="T8" fmla="*/ 0 w 110"/>
                  <a:gd name="T9" fmla="*/ 0 h 124"/>
                  <a:gd name="T10" fmla="*/ 110 w 110"/>
                  <a:gd name="T11" fmla="*/ 0 h 124"/>
                  <a:gd name="T12" fmla="*/ 110 w 110"/>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10" h="124">
                    <a:moveTo>
                      <a:pt x="110" y="124"/>
                    </a:moveTo>
                    <a:lnTo>
                      <a:pt x="55" y="124"/>
                    </a:lnTo>
                    <a:lnTo>
                      <a:pt x="55" y="101"/>
                    </a:lnTo>
                    <a:lnTo>
                      <a:pt x="0" y="101"/>
                    </a:lnTo>
                    <a:lnTo>
                      <a:pt x="0" y="0"/>
                    </a:lnTo>
                    <a:lnTo>
                      <a:pt x="110" y="0"/>
                    </a:lnTo>
                    <a:lnTo>
                      <a:pt x="110"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3" name="îşḻîḓè"/>
              <p:cNvSpPr/>
              <p:nvPr/>
            </p:nvSpPr>
            <p:spPr bwMode="auto">
              <a:xfrm>
                <a:off x="4928" y="3555"/>
                <a:ext cx="15" cy="133"/>
              </a:xfrm>
              <a:prstGeom prst="rect">
                <a:avLst/>
              </a:prstGeom>
              <a:solidFill>
                <a:srgbClr val="DDBE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94" name="ïṩ1îḍe"/>
              <p:cNvSpPr/>
              <p:nvPr/>
            </p:nvSpPr>
            <p:spPr bwMode="auto">
              <a:xfrm>
                <a:off x="4928" y="3555"/>
                <a:ext cx="15"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95" name="íşḷidè"/>
              <p:cNvSpPr/>
              <p:nvPr/>
            </p:nvSpPr>
            <p:spPr bwMode="auto">
              <a:xfrm>
                <a:off x="4829" y="3679"/>
                <a:ext cx="114" cy="19"/>
              </a:xfrm>
              <a:custGeom>
                <a:avLst/>
                <a:gdLst>
                  <a:gd name="T0" fmla="*/ 4 w 114"/>
                  <a:gd name="T1" fmla="*/ 0 h 19"/>
                  <a:gd name="T2" fmla="*/ 0 w 114"/>
                  <a:gd name="T3" fmla="*/ 19 h 19"/>
                  <a:gd name="T4" fmla="*/ 111 w 114"/>
                  <a:gd name="T5" fmla="*/ 19 h 19"/>
                  <a:gd name="T6" fmla="*/ 114 w 114"/>
                  <a:gd name="T7" fmla="*/ 11 h 19"/>
                  <a:gd name="T8" fmla="*/ 113 w 114"/>
                  <a:gd name="T9" fmla="*/ 11 h 19"/>
                  <a:gd name="T10" fmla="*/ 4 w 114"/>
                  <a:gd name="T11" fmla="*/ 11 h 19"/>
                  <a:gd name="T12" fmla="*/ 4 w 114"/>
                  <a:gd name="T13" fmla="*/ 9 h 19"/>
                  <a:gd name="T14" fmla="*/ 4 w 114"/>
                  <a:gd name="T15" fmla="*/ 9 h 19"/>
                  <a:gd name="T16" fmla="*/ 4 w 1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9">
                    <a:moveTo>
                      <a:pt x="4" y="0"/>
                    </a:moveTo>
                    <a:lnTo>
                      <a:pt x="0" y="19"/>
                    </a:lnTo>
                    <a:lnTo>
                      <a:pt x="111" y="19"/>
                    </a:lnTo>
                    <a:lnTo>
                      <a:pt x="114" y="11"/>
                    </a:lnTo>
                    <a:lnTo>
                      <a:pt x="113" y="11"/>
                    </a:lnTo>
                    <a:lnTo>
                      <a:pt x="4" y="11"/>
                    </a:lnTo>
                    <a:lnTo>
                      <a:pt x="4" y="9"/>
                    </a:lnTo>
                    <a:lnTo>
                      <a:pt x="4" y="9"/>
                    </a:lnTo>
                    <a:lnTo>
                      <a:pt x="4" y="0"/>
                    </a:lnTo>
                    <a:close/>
                  </a:path>
                </a:pathLst>
              </a:custGeom>
              <a:solidFill>
                <a:srgbClr val="CFAE8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6" name="ïsľîḑé"/>
              <p:cNvSpPr/>
              <p:nvPr/>
            </p:nvSpPr>
            <p:spPr bwMode="auto">
              <a:xfrm>
                <a:off x="4829" y="3679"/>
                <a:ext cx="114" cy="19"/>
              </a:xfrm>
              <a:custGeom>
                <a:avLst/>
                <a:gdLst>
                  <a:gd name="T0" fmla="*/ 4 w 114"/>
                  <a:gd name="T1" fmla="*/ 0 h 19"/>
                  <a:gd name="T2" fmla="*/ 0 w 114"/>
                  <a:gd name="T3" fmla="*/ 19 h 19"/>
                  <a:gd name="T4" fmla="*/ 111 w 114"/>
                  <a:gd name="T5" fmla="*/ 19 h 19"/>
                  <a:gd name="T6" fmla="*/ 114 w 114"/>
                  <a:gd name="T7" fmla="*/ 11 h 19"/>
                  <a:gd name="T8" fmla="*/ 113 w 114"/>
                  <a:gd name="T9" fmla="*/ 11 h 19"/>
                  <a:gd name="T10" fmla="*/ 4 w 114"/>
                  <a:gd name="T11" fmla="*/ 11 h 19"/>
                  <a:gd name="T12" fmla="*/ 4 w 114"/>
                  <a:gd name="T13" fmla="*/ 9 h 19"/>
                  <a:gd name="T14" fmla="*/ 4 w 114"/>
                  <a:gd name="T15" fmla="*/ 9 h 19"/>
                  <a:gd name="T16" fmla="*/ 4 w 1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9">
                    <a:moveTo>
                      <a:pt x="4" y="0"/>
                    </a:moveTo>
                    <a:lnTo>
                      <a:pt x="0" y="19"/>
                    </a:lnTo>
                    <a:lnTo>
                      <a:pt x="111" y="19"/>
                    </a:lnTo>
                    <a:lnTo>
                      <a:pt x="114" y="11"/>
                    </a:lnTo>
                    <a:lnTo>
                      <a:pt x="113" y="11"/>
                    </a:lnTo>
                    <a:lnTo>
                      <a:pt x="4" y="11"/>
                    </a:lnTo>
                    <a:lnTo>
                      <a:pt x="4" y="9"/>
                    </a:lnTo>
                    <a:lnTo>
                      <a:pt x="4" y="9"/>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7" name="î$ļíḍe"/>
              <p:cNvSpPr/>
              <p:nvPr/>
            </p:nvSpPr>
            <p:spPr bwMode="auto">
              <a:xfrm>
                <a:off x="4833" y="3678"/>
                <a:ext cx="0" cy="10"/>
              </a:xfrm>
              <a:custGeom>
                <a:avLst/>
                <a:gdLst>
                  <a:gd name="T0" fmla="*/ 0 h 10"/>
                  <a:gd name="T1" fmla="*/ 1 h 10"/>
                  <a:gd name="T2" fmla="*/ 10 h 10"/>
                  <a:gd name="T3" fmla="*/ 10 h 10"/>
                  <a:gd name="T4" fmla="*/ 0 h 10"/>
                </a:gdLst>
                <a:ahLst/>
                <a:cxnLst>
                  <a:cxn ang="0">
                    <a:pos x="0" y="T0"/>
                  </a:cxn>
                  <a:cxn ang="0">
                    <a:pos x="0" y="T1"/>
                  </a:cxn>
                  <a:cxn ang="0">
                    <a:pos x="0" y="T2"/>
                  </a:cxn>
                  <a:cxn ang="0">
                    <a:pos x="0" y="T3"/>
                  </a:cxn>
                  <a:cxn ang="0">
                    <a:pos x="0" y="T4"/>
                  </a:cxn>
                </a:cxnLst>
                <a:rect l="0" t="0" r="r" b="b"/>
                <a:pathLst>
                  <a:path h="10">
                    <a:moveTo>
                      <a:pt x="0" y="0"/>
                    </a:moveTo>
                    <a:lnTo>
                      <a:pt x="0" y="1"/>
                    </a:lnTo>
                    <a:lnTo>
                      <a:pt x="0" y="10"/>
                    </a:lnTo>
                    <a:lnTo>
                      <a:pt x="0" y="10"/>
                    </a:lnTo>
                    <a:lnTo>
                      <a:pt x="0" y="0"/>
                    </a:lnTo>
                    <a:close/>
                  </a:path>
                </a:pathLst>
              </a:custGeom>
              <a:solidFill>
                <a:srgbClr val="A79B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8" name="îṧlîďé"/>
              <p:cNvSpPr/>
              <p:nvPr/>
            </p:nvSpPr>
            <p:spPr bwMode="auto">
              <a:xfrm>
                <a:off x="4833" y="3678"/>
                <a:ext cx="0" cy="10"/>
              </a:xfrm>
              <a:custGeom>
                <a:avLst/>
                <a:gdLst>
                  <a:gd name="T0" fmla="*/ 0 h 10"/>
                  <a:gd name="T1" fmla="*/ 1 h 10"/>
                  <a:gd name="T2" fmla="*/ 10 h 10"/>
                  <a:gd name="T3" fmla="*/ 10 h 10"/>
                  <a:gd name="T4" fmla="*/ 0 h 10"/>
                </a:gdLst>
                <a:ahLst/>
                <a:cxnLst>
                  <a:cxn ang="0">
                    <a:pos x="0" y="T0"/>
                  </a:cxn>
                  <a:cxn ang="0">
                    <a:pos x="0" y="T1"/>
                  </a:cxn>
                  <a:cxn ang="0">
                    <a:pos x="0" y="T2"/>
                  </a:cxn>
                  <a:cxn ang="0">
                    <a:pos x="0" y="T3"/>
                  </a:cxn>
                  <a:cxn ang="0">
                    <a:pos x="0" y="T4"/>
                  </a:cxn>
                </a:cxnLst>
                <a:rect l="0" t="0" r="r" b="b"/>
                <a:pathLst>
                  <a:path h="10">
                    <a:moveTo>
                      <a:pt x="0" y="0"/>
                    </a:moveTo>
                    <a:lnTo>
                      <a:pt x="0" y="1"/>
                    </a:lnTo>
                    <a:lnTo>
                      <a:pt x="0" y="10"/>
                    </a:lnTo>
                    <a:lnTo>
                      <a:pt x="0" y="1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9" name="îSlïḑe"/>
              <p:cNvSpPr/>
              <p:nvPr/>
            </p:nvSpPr>
            <p:spPr bwMode="auto">
              <a:xfrm>
                <a:off x="4833" y="3678"/>
                <a:ext cx="117"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00" name="ïṥľïḋé"/>
              <p:cNvSpPr/>
              <p:nvPr/>
            </p:nvSpPr>
            <p:spPr bwMode="auto">
              <a:xfrm>
                <a:off x="4833" y="3678"/>
                <a:ext cx="117"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01" name="îṩľîḑè"/>
              <p:cNvSpPr/>
              <p:nvPr/>
            </p:nvSpPr>
            <p:spPr bwMode="auto">
              <a:xfrm>
                <a:off x="4833" y="3678"/>
                <a:ext cx="12" cy="12"/>
              </a:xfrm>
              <a:prstGeom prst="rect">
                <a:avLst/>
              </a:prstGeom>
              <a:solidFill>
                <a:srgbClr val="D7D9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02" name="ïSľídé"/>
              <p:cNvSpPr/>
              <p:nvPr/>
            </p:nvSpPr>
            <p:spPr bwMode="auto">
              <a:xfrm>
                <a:off x="4833" y="3678"/>
                <a:ext cx="12"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03" name="ïṥ1ïďé"/>
              <p:cNvSpPr/>
              <p:nvPr/>
            </p:nvSpPr>
            <p:spPr bwMode="auto">
              <a:xfrm>
                <a:off x="4942" y="35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D5B99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4" name="ïṧ1iḑe"/>
              <p:cNvSpPr/>
              <p:nvPr/>
            </p:nvSpPr>
            <p:spPr bwMode="auto">
              <a:xfrm>
                <a:off x="4942" y="3555"/>
                <a:ext cx="1"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5" name="iSľíḓe"/>
              <p:cNvSpPr/>
              <p:nvPr/>
            </p:nvSpPr>
            <p:spPr bwMode="auto">
              <a:xfrm>
                <a:off x="4928" y="3555"/>
                <a:ext cx="14" cy="12"/>
              </a:xfrm>
              <a:custGeom>
                <a:avLst/>
                <a:gdLst>
                  <a:gd name="T0" fmla="*/ 14 w 14"/>
                  <a:gd name="T1" fmla="*/ 0 h 12"/>
                  <a:gd name="T2" fmla="*/ 0 w 14"/>
                  <a:gd name="T3" fmla="*/ 0 h 12"/>
                  <a:gd name="T4" fmla="*/ 0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lnTo>
                      <a:pt x="0" y="0"/>
                    </a:lnTo>
                    <a:lnTo>
                      <a:pt x="0" y="12"/>
                    </a:lnTo>
                    <a:lnTo>
                      <a:pt x="14"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6" name="iŝḻïḓê"/>
              <p:cNvSpPr/>
              <p:nvPr/>
            </p:nvSpPr>
            <p:spPr bwMode="auto">
              <a:xfrm>
                <a:off x="4928" y="3555"/>
                <a:ext cx="14" cy="12"/>
              </a:xfrm>
              <a:custGeom>
                <a:avLst/>
                <a:gdLst>
                  <a:gd name="T0" fmla="*/ 14 w 14"/>
                  <a:gd name="T1" fmla="*/ 0 h 12"/>
                  <a:gd name="T2" fmla="*/ 0 w 14"/>
                  <a:gd name="T3" fmla="*/ 0 h 12"/>
                  <a:gd name="T4" fmla="*/ 0 w 14"/>
                  <a:gd name="T5" fmla="*/ 12 h 12"/>
                  <a:gd name="T6" fmla="*/ 14 w 14"/>
                  <a:gd name="T7" fmla="*/ 0 h 12"/>
                </a:gdLst>
                <a:ahLst/>
                <a:cxnLst>
                  <a:cxn ang="0">
                    <a:pos x="T0" y="T1"/>
                  </a:cxn>
                  <a:cxn ang="0">
                    <a:pos x="T2" y="T3"/>
                  </a:cxn>
                  <a:cxn ang="0">
                    <a:pos x="T4" y="T5"/>
                  </a:cxn>
                  <a:cxn ang="0">
                    <a:pos x="T6" y="T7"/>
                  </a:cxn>
                </a:cxnLst>
                <a:rect l="0" t="0" r="r" b="b"/>
                <a:pathLst>
                  <a:path w="14" h="12">
                    <a:moveTo>
                      <a:pt x="14" y="0"/>
                    </a:moveTo>
                    <a:lnTo>
                      <a:pt x="0" y="0"/>
                    </a:lnTo>
                    <a:lnTo>
                      <a:pt x="0" y="12"/>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7" name="ïş1ïḑê"/>
              <p:cNvSpPr/>
              <p:nvPr/>
            </p:nvSpPr>
            <p:spPr bwMode="auto">
              <a:xfrm>
                <a:off x="4403" y="3555"/>
                <a:ext cx="109" cy="133"/>
              </a:xfrm>
              <a:prstGeom prst="rect">
                <a:avLst/>
              </a:prstGeom>
              <a:solidFill>
                <a:srgbClr val="BBC2C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08" name="iśḻîde"/>
              <p:cNvSpPr/>
              <p:nvPr/>
            </p:nvSpPr>
            <p:spPr bwMode="auto">
              <a:xfrm>
                <a:off x="4403" y="3555"/>
                <a:ext cx="109"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09" name="išļïdè"/>
              <p:cNvSpPr/>
              <p:nvPr/>
            </p:nvSpPr>
            <p:spPr bwMode="auto">
              <a:xfrm>
                <a:off x="4403" y="3555"/>
                <a:ext cx="109" cy="124"/>
              </a:xfrm>
              <a:custGeom>
                <a:avLst/>
                <a:gdLst>
                  <a:gd name="T0" fmla="*/ 109 w 109"/>
                  <a:gd name="T1" fmla="*/ 124 h 124"/>
                  <a:gd name="T2" fmla="*/ 53 w 109"/>
                  <a:gd name="T3" fmla="*/ 124 h 124"/>
                  <a:gd name="T4" fmla="*/ 53 w 109"/>
                  <a:gd name="T5" fmla="*/ 101 h 124"/>
                  <a:gd name="T6" fmla="*/ 0 w 109"/>
                  <a:gd name="T7" fmla="*/ 101 h 124"/>
                  <a:gd name="T8" fmla="*/ 0 w 109"/>
                  <a:gd name="T9" fmla="*/ 0 h 124"/>
                  <a:gd name="T10" fmla="*/ 109 w 109"/>
                  <a:gd name="T11" fmla="*/ 0 h 124"/>
                  <a:gd name="T12" fmla="*/ 109 w 109"/>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09" h="124">
                    <a:moveTo>
                      <a:pt x="109" y="124"/>
                    </a:moveTo>
                    <a:lnTo>
                      <a:pt x="53" y="124"/>
                    </a:lnTo>
                    <a:lnTo>
                      <a:pt x="53" y="101"/>
                    </a:lnTo>
                    <a:lnTo>
                      <a:pt x="0" y="101"/>
                    </a:lnTo>
                    <a:lnTo>
                      <a:pt x="0" y="0"/>
                    </a:lnTo>
                    <a:lnTo>
                      <a:pt x="109" y="0"/>
                    </a:lnTo>
                    <a:lnTo>
                      <a:pt x="109" y="124"/>
                    </a:lnTo>
                    <a:close/>
                  </a:path>
                </a:pathLst>
              </a:custGeom>
              <a:solidFill>
                <a:srgbClr val="8F8D9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0" name="îṩḻíḍé"/>
              <p:cNvSpPr/>
              <p:nvPr/>
            </p:nvSpPr>
            <p:spPr bwMode="auto">
              <a:xfrm>
                <a:off x="4403" y="3555"/>
                <a:ext cx="109" cy="124"/>
              </a:xfrm>
              <a:custGeom>
                <a:avLst/>
                <a:gdLst>
                  <a:gd name="T0" fmla="*/ 109 w 109"/>
                  <a:gd name="T1" fmla="*/ 124 h 124"/>
                  <a:gd name="T2" fmla="*/ 53 w 109"/>
                  <a:gd name="T3" fmla="*/ 124 h 124"/>
                  <a:gd name="T4" fmla="*/ 53 w 109"/>
                  <a:gd name="T5" fmla="*/ 101 h 124"/>
                  <a:gd name="T6" fmla="*/ 0 w 109"/>
                  <a:gd name="T7" fmla="*/ 101 h 124"/>
                  <a:gd name="T8" fmla="*/ 0 w 109"/>
                  <a:gd name="T9" fmla="*/ 0 h 124"/>
                  <a:gd name="T10" fmla="*/ 109 w 109"/>
                  <a:gd name="T11" fmla="*/ 0 h 124"/>
                  <a:gd name="T12" fmla="*/ 109 w 109"/>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109" h="124">
                    <a:moveTo>
                      <a:pt x="109" y="124"/>
                    </a:moveTo>
                    <a:lnTo>
                      <a:pt x="53" y="124"/>
                    </a:lnTo>
                    <a:lnTo>
                      <a:pt x="53" y="101"/>
                    </a:lnTo>
                    <a:lnTo>
                      <a:pt x="0" y="101"/>
                    </a:lnTo>
                    <a:lnTo>
                      <a:pt x="0" y="0"/>
                    </a:lnTo>
                    <a:lnTo>
                      <a:pt x="109" y="0"/>
                    </a:lnTo>
                    <a:lnTo>
                      <a:pt x="109"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1" name="ïṥlídè"/>
              <p:cNvSpPr/>
              <p:nvPr/>
            </p:nvSpPr>
            <p:spPr bwMode="auto">
              <a:xfrm>
                <a:off x="4496" y="3555"/>
                <a:ext cx="16" cy="133"/>
              </a:xfrm>
              <a:prstGeom prst="rect">
                <a:avLst/>
              </a:prstGeom>
              <a:solidFill>
                <a:srgbClr val="DDBE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12" name="îšḷidê"/>
              <p:cNvSpPr/>
              <p:nvPr/>
            </p:nvSpPr>
            <p:spPr bwMode="auto">
              <a:xfrm>
                <a:off x="4496" y="3555"/>
                <a:ext cx="16" cy="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13" name="íş1ide"/>
              <p:cNvSpPr/>
              <p:nvPr/>
            </p:nvSpPr>
            <p:spPr bwMode="auto">
              <a:xfrm>
                <a:off x="4398" y="3679"/>
                <a:ext cx="114" cy="19"/>
              </a:xfrm>
              <a:custGeom>
                <a:avLst/>
                <a:gdLst>
                  <a:gd name="T0" fmla="*/ 5 w 114"/>
                  <a:gd name="T1" fmla="*/ 0 h 19"/>
                  <a:gd name="T2" fmla="*/ 0 w 114"/>
                  <a:gd name="T3" fmla="*/ 19 h 19"/>
                  <a:gd name="T4" fmla="*/ 112 w 114"/>
                  <a:gd name="T5" fmla="*/ 19 h 19"/>
                  <a:gd name="T6" fmla="*/ 114 w 114"/>
                  <a:gd name="T7" fmla="*/ 11 h 19"/>
                  <a:gd name="T8" fmla="*/ 114 w 114"/>
                  <a:gd name="T9" fmla="*/ 11 h 19"/>
                  <a:gd name="T10" fmla="*/ 5 w 114"/>
                  <a:gd name="T11" fmla="*/ 11 h 19"/>
                  <a:gd name="T12" fmla="*/ 5 w 114"/>
                  <a:gd name="T13" fmla="*/ 9 h 19"/>
                  <a:gd name="T14" fmla="*/ 5 w 114"/>
                  <a:gd name="T15" fmla="*/ 9 h 19"/>
                  <a:gd name="T16" fmla="*/ 5 w 1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9">
                    <a:moveTo>
                      <a:pt x="5" y="0"/>
                    </a:moveTo>
                    <a:lnTo>
                      <a:pt x="0" y="19"/>
                    </a:lnTo>
                    <a:lnTo>
                      <a:pt x="112" y="19"/>
                    </a:lnTo>
                    <a:lnTo>
                      <a:pt x="114" y="11"/>
                    </a:lnTo>
                    <a:lnTo>
                      <a:pt x="114" y="11"/>
                    </a:lnTo>
                    <a:lnTo>
                      <a:pt x="5" y="11"/>
                    </a:lnTo>
                    <a:lnTo>
                      <a:pt x="5" y="9"/>
                    </a:lnTo>
                    <a:lnTo>
                      <a:pt x="5" y="9"/>
                    </a:lnTo>
                    <a:lnTo>
                      <a:pt x="5" y="0"/>
                    </a:lnTo>
                    <a:close/>
                  </a:path>
                </a:pathLst>
              </a:custGeom>
              <a:solidFill>
                <a:srgbClr val="CFA37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4" name="iṥ1íḋê"/>
              <p:cNvSpPr/>
              <p:nvPr/>
            </p:nvSpPr>
            <p:spPr bwMode="auto">
              <a:xfrm>
                <a:off x="4398" y="3679"/>
                <a:ext cx="114" cy="19"/>
              </a:xfrm>
              <a:custGeom>
                <a:avLst/>
                <a:gdLst>
                  <a:gd name="T0" fmla="*/ 5 w 114"/>
                  <a:gd name="T1" fmla="*/ 0 h 19"/>
                  <a:gd name="T2" fmla="*/ 0 w 114"/>
                  <a:gd name="T3" fmla="*/ 19 h 19"/>
                  <a:gd name="T4" fmla="*/ 112 w 114"/>
                  <a:gd name="T5" fmla="*/ 19 h 19"/>
                  <a:gd name="T6" fmla="*/ 114 w 114"/>
                  <a:gd name="T7" fmla="*/ 11 h 19"/>
                  <a:gd name="T8" fmla="*/ 114 w 114"/>
                  <a:gd name="T9" fmla="*/ 11 h 19"/>
                  <a:gd name="T10" fmla="*/ 5 w 114"/>
                  <a:gd name="T11" fmla="*/ 11 h 19"/>
                  <a:gd name="T12" fmla="*/ 5 w 114"/>
                  <a:gd name="T13" fmla="*/ 9 h 19"/>
                  <a:gd name="T14" fmla="*/ 5 w 114"/>
                  <a:gd name="T15" fmla="*/ 9 h 19"/>
                  <a:gd name="T16" fmla="*/ 5 w 114"/>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9">
                    <a:moveTo>
                      <a:pt x="5" y="0"/>
                    </a:moveTo>
                    <a:lnTo>
                      <a:pt x="0" y="19"/>
                    </a:lnTo>
                    <a:lnTo>
                      <a:pt x="112" y="19"/>
                    </a:lnTo>
                    <a:lnTo>
                      <a:pt x="114" y="11"/>
                    </a:lnTo>
                    <a:lnTo>
                      <a:pt x="114" y="11"/>
                    </a:lnTo>
                    <a:lnTo>
                      <a:pt x="5" y="11"/>
                    </a:lnTo>
                    <a:lnTo>
                      <a:pt x="5" y="9"/>
                    </a:lnTo>
                    <a:lnTo>
                      <a:pt x="5" y="9"/>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5" name="íṡḷîḋè"/>
              <p:cNvSpPr/>
              <p:nvPr/>
            </p:nvSpPr>
            <p:spPr bwMode="auto">
              <a:xfrm>
                <a:off x="4403" y="3678"/>
                <a:ext cx="0" cy="10"/>
              </a:xfrm>
              <a:custGeom>
                <a:avLst/>
                <a:gdLst>
                  <a:gd name="T0" fmla="*/ 0 h 10"/>
                  <a:gd name="T1" fmla="*/ 1 h 10"/>
                  <a:gd name="T2" fmla="*/ 10 h 10"/>
                  <a:gd name="T3" fmla="*/ 10 h 10"/>
                  <a:gd name="T4" fmla="*/ 0 h 10"/>
                </a:gdLst>
                <a:ahLst/>
                <a:cxnLst>
                  <a:cxn ang="0">
                    <a:pos x="0" y="T0"/>
                  </a:cxn>
                  <a:cxn ang="0">
                    <a:pos x="0" y="T1"/>
                  </a:cxn>
                  <a:cxn ang="0">
                    <a:pos x="0" y="T2"/>
                  </a:cxn>
                  <a:cxn ang="0">
                    <a:pos x="0" y="T3"/>
                  </a:cxn>
                  <a:cxn ang="0">
                    <a:pos x="0" y="T4"/>
                  </a:cxn>
                </a:cxnLst>
                <a:rect l="0" t="0" r="r" b="b"/>
                <a:pathLst>
                  <a:path h="10">
                    <a:moveTo>
                      <a:pt x="0" y="0"/>
                    </a:moveTo>
                    <a:lnTo>
                      <a:pt x="0" y="1"/>
                    </a:lnTo>
                    <a:lnTo>
                      <a:pt x="0" y="10"/>
                    </a:lnTo>
                    <a:lnTo>
                      <a:pt x="0" y="10"/>
                    </a:lnTo>
                    <a:lnTo>
                      <a:pt x="0" y="0"/>
                    </a:lnTo>
                    <a:close/>
                  </a:path>
                </a:pathLst>
              </a:custGeom>
              <a:solidFill>
                <a:srgbClr val="A79B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6" name="iṩļîde"/>
              <p:cNvSpPr/>
              <p:nvPr/>
            </p:nvSpPr>
            <p:spPr bwMode="auto">
              <a:xfrm>
                <a:off x="4403" y="3678"/>
                <a:ext cx="0" cy="10"/>
              </a:xfrm>
              <a:custGeom>
                <a:avLst/>
                <a:gdLst>
                  <a:gd name="T0" fmla="*/ 0 h 10"/>
                  <a:gd name="T1" fmla="*/ 1 h 10"/>
                  <a:gd name="T2" fmla="*/ 10 h 10"/>
                  <a:gd name="T3" fmla="*/ 10 h 10"/>
                  <a:gd name="T4" fmla="*/ 0 h 10"/>
                </a:gdLst>
                <a:ahLst/>
                <a:cxnLst>
                  <a:cxn ang="0">
                    <a:pos x="0" y="T0"/>
                  </a:cxn>
                  <a:cxn ang="0">
                    <a:pos x="0" y="T1"/>
                  </a:cxn>
                  <a:cxn ang="0">
                    <a:pos x="0" y="T2"/>
                  </a:cxn>
                  <a:cxn ang="0">
                    <a:pos x="0" y="T3"/>
                  </a:cxn>
                  <a:cxn ang="0">
                    <a:pos x="0" y="T4"/>
                  </a:cxn>
                </a:cxnLst>
                <a:rect l="0" t="0" r="r" b="b"/>
                <a:pathLst>
                  <a:path h="10">
                    <a:moveTo>
                      <a:pt x="0" y="0"/>
                    </a:moveTo>
                    <a:lnTo>
                      <a:pt x="0" y="1"/>
                    </a:lnTo>
                    <a:lnTo>
                      <a:pt x="0" y="10"/>
                    </a:lnTo>
                    <a:lnTo>
                      <a:pt x="0" y="1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7" name="îṧ1îde"/>
              <p:cNvSpPr/>
              <p:nvPr/>
            </p:nvSpPr>
            <p:spPr bwMode="auto">
              <a:xfrm>
                <a:off x="4403" y="3678"/>
                <a:ext cx="116" cy="12"/>
              </a:xfrm>
              <a:prstGeom prst="rect">
                <a:avLst/>
              </a:prstGeom>
              <a:solidFill>
                <a:srgbClr val="EAE9E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18" name="íSḷîḋe"/>
              <p:cNvSpPr/>
              <p:nvPr/>
            </p:nvSpPr>
            <p:spPr bwMode="auto">
              <a:xfrm>
                <a:off x="4403" y="3678"/>
                <a:ext cx="116"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19" name="íṩlîḋê"/>
              <p:cNvSpPr/>
              <p:nvPr/>
            </p:nvSpPr>
            <p:spPr bwMode="auto">
              <a:xfrm>
                <a:off x="4403" y="3678"/>
                <a:ext cx="11" cy="12"/>
              </a:xfrm>
              <a:prstGeom prst="rect">
                <a:avLst/>
              </a:prstGeom>
              <a:solidFill>
                <a:srgbClr val="D7D9D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20" name="îṡlíďé"/>
              <p:cNvSpPr/>
              <p:nvPr/>
            </p:nvSpPr>
            <p:spPr bwMode="auto">
              <a:xfrm>
                <a:off x="4403" y="3678"/>
                <a:ext cx="1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21" name="îSļíďé"/>
              <p:cNvSpPr/>
              <p:nvPr/>
            </p:nvSpPr>
            <p:spPr bwMode="auto">
              <a:xfrm>
                <a:off x="4512" y="3555"/>
                <a:ext cx="1" cy="1"/>
              </a:xfrm>
              <a:prstGeom prst="rect">
                <a:avLst/>
              </a:prstGeom>
              <a:solidFill>
                <a:srgbClr val="D5AE8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22" name="íşḻiḑè"/>
              <p:cNvSpPr/>
              <p:nvPr/>
            </p:nvSpPr>
            <p:spPr bwMode="auto">
              <a:xfrm>
                <a:off x="4512" y="3555"/>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3" name="iṩľïdè"/>
              <p:cNvSpPr/>
              <p:nvPr/>
            </p:nvSpPr>
            <p:spPr bwMode="auto">
              <a:xfrm>
                <a:off x="4496" y="3555"/>
                <a:ext cx="16" cy="12"/>
              </a:xfrm>
              <a:custGeom>
                <a:avLst/>
                <a:gdLst>
                  <a:gd name="T0" fmla="*/ 16 w 16"/>
                  <a:gd name="T1" fmla="*/ 0 h 12"/>
                  <a:gd name="T2" fmla="*/ 0 w 16"/>
                  <a:gd name="T3" fmla="*/ 0 h 12"/>
                  <a:gd name="T4" fmla="*/ 0 w 16"/>
                  <a:gd name="T5" fmla="*/ 12 h 12"/>
                  <a:gd name="T6" fmla="*/ 16 w 16"/>
                  <a:gd name="T7" fmla="*/ 0 h 12"/>
                </a:gdLst>
                <a:ahLst/>
                <a:cxnLst>
                  <a:cxn ang="0">
                    <a:pos x="T0" y="T1"/>
                  </a:cxn>
                  <a:cxn ang="0">
                    <a:pos x="T2" y="T3"/>
                  </a:cxn>
                  <a:cxn ang="0">
                    <a:pos x="T4" y="T5"/>
                  </a:cxn>
                  <a:cxn ang="0">
                    <a:pos x="T6" y="T7"/>
                  </a:cxn>
                </a:cxnLst>
                <a:rect l="0" t="0" r="r" b="b"/>
                <a:pathLst>
                  <a:path w="16" h="12">
                    <a:moveTo>
                      <a:pt x="16" y="0"/>
                    </a:moveTo>
                    <a:lnTo>
                      <a:pt x="0" y="0"/>
                    </a:lnTo>
                    <a:lnTo>
                      <a:pt x="0" y="12"/>
                    </a:lnTo>
                    <a:lnTo>
                      <a:pt x="16" y="0"/>
                    </a:lnTo>
                    <a:close/>
                  </a:path>
                </a:pathLst>
              </a:custGeom>
              <a:solidFill>
                <a:srgbClr val="CCA17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4" name="iŝ1îḋê"/>
              <p:cNvSpPr/>
              <p:nvPr/>
            </p:nvSpPr>
            <p:spPr bwMode="auto">
              <a:xfrm>
                <a:off x="4496" y="3555"/>
                <a:ext cx="16" cy="12"/>
              </a:xfrm>
              <a:custGeom>
                <a:avLst/>
                <a:gdLst>
                  <a:gd name="T0" fmla="*/ 16 w 16"/>
                  <a:gd name="T1" fmla="*/ 0 h 12"/>
                  <a:gd name="T2" fmla="*/ 0 w 16"/>
                  <a:gd name="T3" fmla="*/ 0 h 12"/>
                  <a:gd name="T4" fmla="*/ 0 w 16"/>
                  <a:gd name="T5" fmla="*/ 12 h 12"/>
                  <a:gd name="T6" fmla="*/ 16 w 16"/>
                  <a:gd name="T7" fmla="*/ 0 h 12"/>
                </a:gdLst>
                <a:ahLst/>
                <a:cxnLst>
                  <a:cxn ang="0">
                    <a:pos x="T0" y="T1"/>
                  </a:cxn>
                  <a:cxn ang="0">
                    <a:pos x="T2" y="T3"/>
                  </a:cxn>
                  <a:cxn ang="0">
                    <a:pos x="T4" y="T5"/>
                  </a:cxn>
                  <a:cxn ang="0">
                    <a:pos x="T6" y="T7"/>
                  </a:cxn>
                </a:cxnLst>
                <a:rect l="0" t="0" r="r" b="b"/>
                <a:pathLst>
                  <a:path w="16" h="12">
                    <a:moveTo>
                      <a:pt x="16" y="0"/>
                    </a:moveTo>
                    <a:lnTo>
                      <a:pt x="0" y="0"/>
                    </a:lnTo>
                    <a:lnTo>
                      <a:pt x="0" y="12"/>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5" name="iṡ1îďê"/>
              <p:cNvSpPr/>
              <p:nvPr/>
            </p:nvSpPr>
            <p:spPr bwMode="auto">
              <a:xfrm>
                <a:off x="3397" y="3771"/>
                <a:ext cx="1617" cy="99"/>
              </a:xfrm>
              <a:prstGeom prst="rect">
                <a:avLst/>
              </a:prstGeom>
              <a:solidFill>
                <a:srgbClr val="C5996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26" name="ïsḻíde"/>
              <p:cNvSpPr/>
              <p:nvPr/>
            </p:nvSpPr>
            <p:spPr bwMode="auto">
              <a:xfrm>
                <a:off x="3397" y="3771"/>
                <a:ext cx="712" cy="99"/>
              </a:xfrm>
              <a:prstGeom prst="rect">
                <a:avLst/>
              </a:prstGeom>
              <a:solidFill>
                <a:srgbClr val="AC7E5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27" name="îš1iḍè"/>
              <p:cNvSpPr/>
              <p:nvPr/>
            </p:nvSpPr>
            <p:spPr bwMode="auto">
              <a:xfrm>
                <a:off x="4547" y="2415"/>
                <a:ext cx="19" cy="11"/>
              </a:xfrm>
              <a:prstGeom prst="rect">
                <a:avLst/>
              </a:prstGeom>
              <a:solidFill>
                <a:srgbClr val="7178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28" name="i$ḻïḑê"/>
              <p:cNvSpPr/>
              <p:nvPr/>
            </p:nvSpPr>
            <p:spPr bwMode="auto">
              <a:xfrm>
                <a:off x="4547" y="2415"/>
                <a:ext cx="19"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29" name="íṧlïḋe"/>
              <p:cNvSpPr/>
              <p:nvPr/>
            </p:nvSpPr>
            <p:spPr bwMode="auto">
              <a:xfrm>
                <a:off x="4547" y="2414"/>
                <a:ext cx="19" cy="1"/>
              </a:xfrm>
              <a:prstGeom prst="rect">
                <a:avLst/>
              </a:prstGeom>
              <a:solidFill>
                <a:srgbClr val="AEB3B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30" name="îşḻîḍé"/>
              <p:cNvSpPr/>
              <p:nvPr/>
            </p:nvSpPr>
            <p:spPr bwMode="auto">
              <a:xfrm>
                <a:off x="4547" y="2414"/>
                <a:ext cx="19"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31" name="îŝ1iḋè"/>
              <p:cNvSpPr/>
              <p:nvPr/>
            </p:nvSpPr>
            <p:spPr bwMode="auto">
              <a:xfrm>
                <a:off x="4566" y="2414"/>
                <a:ext cx="24" cy="12"/>
              </a:xfrm>
              <a:custGeom>
                <a:avLst/>
                <a:gdLst>
                  <a:gd name="T0" fmla="*/ 24 w 24"/>
                  <a:gd name="T1" fmla="*/ 0 h 12"/>
                  <a:gd name="T2" fmla="*/ 9 w 24"/>
                  <a:gd name="T3" fmla="*/ 0 h 12"/>
                  <a:gd name="T4" fmla="*/ 0 w 24"/>
                  <a:gd name="T5" fmla="*/ 0 h 12"/>
                  <a:gd name="T6" fmla="*/ 0 w 24"/>
                  <a:gd name="T7" fmla="*/ 1 h 12"/>
                  <a:gd name="T8" fmla="*/ 0 w 24"/>
                  <a:gd name="T9" fmla="*/ 12 h 12"/>
                  <a:gd name="T10" fmla="*/ 9 w 24"/>
                  <a:gd name="T11" fmla="*/ 12 h 12"/>
                  <a:gd name="T12" fmla="*/ 24 w 24"/>
                  <a:gd name="T13" fmla="*/ 12 h 12"/>
                  <a:gd name="T14" fmla="*/ 24 w 2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2">
                    <a:moveTo>
                      <a:pt x="24" y="0"/>
                    </a:moveTo>
                    <a:lnTo>
                      <a:pt x="9" y="0"/>
                    </a:lnTo>
                    <a:lnTo>
                      <a:pt x="0" y="0"/>
                    </a:lnTo>
                    <a:lnTo>
                      <a:pt x="0" y="1"/>
                    </a:lnTo>
                    <a:lnTo>
                      <a:pt x="0" y="12"/>
                    </a:lnTo>
                    <a:lnTo>
                      <a:pt x="9" y="12"/>
                    </a:lnTo>
                    <a:lnTo>
                      <a:pt x="24" y="12"/>
                    </a:lnTo>
                    <a:lnTo>
                      <a:pt x="24" y="0"/>
                    </a:lnTo>
                    <a:close/>
                  </a:path>
                </a:pathLst>
              </a:custGeom>
              <a:solidFill>
                <a:srgbClr val="AEB3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2" name="íṣľíḋè"/>
              <p:cNvSpPr/>
              <p:nvPr/>
            </p:nvSpPr>
            <p:spPr bwMode="auto">
              <a:xfrm>
                <a:off x="4566" y="2414"/>
                <a:ext cx="24" cy="12"/>
              </a:xfrm>
              <a:custGeom>
                <a:avLst/>
                <a:gdLst>
                  <a:gd name="T0" fmla="*/ 24 w 24"/>
                  <a:gd name="T1" fmla="*/ 0 h 12"/>
                  <a:gd name="T2" fmla="*/ 9 w 24"/>
                  <a:gd name="T3" fmla="*/ 0 h 12"/>
                  <a:gd name="T4" fmla="*/ 0 w 24"/>
                  <a:gd name="T5" fmla="*/ 0 h 12"/>
                  <a:gd name="T6" fmla="*/ 0 w 24"/>
                  <a:gd name="T7" fmla="*/ 1 h 12"/>
                  <a:gd name="T8" fmla="*/ 0 w 24"/>
                  <a:gd name="T9" fmla="*/ 12 h 12"/>
                  <a:gd name="T10" fmla="*/ 9 w 24"/>
                  <a:gd name="T11" fmla="*/ 12 h 12"/>
                  <a:gd name="T12" fmla="*/ 24 w 24"/>
                  <a:gd name="T13" fmla="*/ 12 h 12"/>
                  <a:gd name="T14" fmla="*/ 24 w 2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2">
                    <a:moveTo>
                      <a:pt x="24" y="0"/>
                    </a:moveTo>
                    <a:lnTo>
                      <a:pt x="9" y="0"/>
                    </a:lnTo>
                    <a:lnTo>
                      <a:pt x="0" y="0"/>
                    </a:lnTo>
                    <a:lnTo>
                      <a:pt x="0" y="1"/>
                    </a:lnTo>
                    <a:lnTo>
                      <a:pt x="0" y="12"/>
                    </a:lnTo>
                    <a:lnTo>
                      <a:pt x="9" y="12"/>
                    </a:lnTo>
                    <a:lnTo>
                      <a:pt x="24" y="12"/>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3" name="í$ľïḍê"/>
              <p:cNvSpPr/>
              <p:nvPr/>
            </p:nvSpPr>
            <p:spPr bwMode="auto">
              <a:xfrm>
                <a:off x="4971" y="2415"/>
                <a:ext cx="1" cy="11"/>
              </a:xfrm>
              <a:prstGeom prst="rect">
                <a:avLst/>
              </a:prstGeom>
              <a:solidFill>
                <a:srgbClr val="D4D6D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34" name="ïSḷíḋe"/>
              <p:cNvSpPr/>
              <p:nvPr/>
            </p:nvSpPr>
            <p:spPr bwMode="auto">
              <a:xfrm>
                <a:off x="4971" y="2415"/>
                <a:ext cx="1"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35" name="îšḻîḓe"/>
              <p:cNvSpPr/>
              <p:nvPr/>
            </p:nvSpPr>
            <p:spPr bwMode="auto">
              <a:xfrm>
                <a:off x="4929" y="2415"/>
                <a:ext cx="19" cy="11"/>
              </a:xfrm>
              <a:prstGeom prst="rect">
                <a:avLst/>
              </a:prstGeom>
              <a:solidFill>
                <a:srgbClr val="7F868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36" name="işľíḍé"/>
              <p:cNvSpPr/>
              <p:nvPr/>
            </p:nvSpPr>
            <p:spPr bwMode="auto">
              <a:xfrm>
                <a:off x="4929" y="2415"/>
                <a:ext cx="19"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37" name="ísḻíḍê"/>
              <p:cNvSpPr/>
              <p:nvPr/>
            </p:nvSpPr>
            <p:spPr bwMode="auto">
              <a:xfrm>
                <a:off x="4929" y="2414"/>
                <a:ext cx="42" cy="1"/>
              </a:xfrm>
              <a:custGeom>
                <a:avLst/>
                <a:gdLst>
                  <a:gd name="T0" fmla="*/ 19 w 42"/>
                  <a:gd name="T1" fmla="*/ 0 h 1"/>
                  <a:gd name="T2" fmla="*/ 0 w 42"/>
                  <a:gd name="T3" fmla="*/ 0 h 1"/>
                  <a:gd name="T4" fmla="*/ 0 w 42"/>
                  <a:gd name="T5" fmla="*/ 1 h 1"/>
                  <a:gd name="T6" fmla="*/ 19 w 42"/>
                  <a:gd name="T7" fmla="*/ 1 h 1"/>
                  <a:gd name="T8" fmla="*/ 19 w 42"/>
                  <a:gd name="T9" fmla="*/ 0 h 1"/>
                  <a:gd name="T10" fmla="*/ 42 w 42"/>
                  <a:gd name="T11" fmla="*/ 0 h 1"/>
                  <a:gd name="T12" fmla="*/ 42 w 42"/>
                  <a:gd name="T13" fmla="*/ 0 h 1"/>
                  <a:gd name="T14" fmla="*/ 42 w 42"/>
                  <a:gd name="T15" fmla="*/ 1 h 1"/>
                  <a:gd name="T16" fmla="*/ 42 w 42"/>
                  <a:gd name="T17" fmla="*/ 1 h 1"/>
                  <a:gd name="T18" fmla="*/ 42 w 4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1">
                    <a:moveTo>
                      <a:pt x="19" y="0"/>
                    </a:moveTo>
                    <a:lnTo>
                      <a:pt x="0" y="0"/>
                    </a:lnTo>
                    <a:lnTo>
                      <a:pt x="0" y="1"/>
                    </a:lnTo>
                    <a:lnTo>
                      <a:pt x="19" y="1"/>
                    </a:lnTo>
                    <a:lnTo>
                      <a:pt x="19" y="0"/>
                    </a:lnTo>
                    <a:close/>
                    <a:moveTo>
                      <a:pt x="42" y="0"/>
                    </a:moveTo>
                    <a:lnTo>
                      <a:pt x="42" y="0"/>
                    </a:lnTo>
                    <a:lnTo>
                      <a:pt x="42" y="1"/>
                    </a:lnTo>
                    <a:lnTo>
                      <a:pt x="42" y="1"/>
                    </a:lnTo>
                    <a:lnTo>
                      <a:pt x="42" y="0"/>
                    </a:lnTo>
                    <a:close/>
                  </a:path>
                </a:pathLst>
              </a:custGeom>
              <a:solidFill>
                <a:srgbClr val="AEB3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8" name="íSļïḑe"/>
              <p:cNvSpPr/>
              <p:nvPr/>
            </p:nvSpPr>
            <p:spPr bwMode="auto">
              <a:xfrm>
                <a:off x="4929" y="2414"/>
                <a:ext cx="42" cy="1"/>
              </a:xfrm>
              <a:custGeom>
                <a:avLst/>
                <a:gdLst>
                  <a:gd name="T0" fmla="*/ 19 w 42"/>
                  <a:gd name="T1" fmla="*/ 0 h 1"/>
                  <a:gd name="T2" fmla="*/ 0 w 42"/>
                  <a:gd name="T3" fmla="*/ 0 h 1"/>
                  <a:gd name="T4" fmla="*/ 0 w 42"/>
                  <a:gd name="T5" fmla="*/ 1 h 1"/>
                  <a:gd name="T6" fmla="*/ 19 w 42"/>
                  <a:gd name="T7" fmla="*/ 1 h 1"/>
                  <a:gd name="T8" fmla="*/ 19 w 42"/>
                  <a:gd name="T9" fmla="*/ 0 h 1"/>
                  <a:gd name="T10" fmla="*/ 42 w 42"/>
                  <a:gd name="T11" fmla="*/ 0 h 1"/>
                  <a:gd name="T12" fmla="*/ 42 w 42"/>
                  <a:gd name="T13" fmla="*/ 0 h 1"/>
                  <a:gd name="T14" fmla="*/ 42 w 42"/>
                  <a:gd name="T15" fmla="*/ 1 h 1"/>
                  <a:gd name="T16" fmla="*/ 42 w 42"/>
                  <a:gd name="T17" fmla="*/ 1 h 1"/>
                  <a:gd name="T18" fmla="*/ 42 w 4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1">
                    <a:moveTo>
                      <a:pt x="19" y="0"/>
                    </a:moveTo>
                    <a:lnTo>
                      <a:pt x="0" y="0"/>
                    </a:lnTo>
                    <a:lnTo>
                      <a:pt x="0" y="1"/>
                    </a:lnTo>
                    <a:lnTo>
                      <a:pt x="19" y="1"/>
                    </a:lnTo>
                    <a:lnTo>
                      <a:pt x="19" y="0"/>
                    </a:lnTo>
                    <a:moveTo>
                      <a:pt x="42" y="0"/>
                    </a:moveTo>
                    <a:lnTo>
                      <a:pt x="42" y="0"/>
                    </a:lnTo>
                    <a:lnTo>
                      <a:pt x="42" y="1"/>
                    </a:lnTo>
                    <a:lnTo>
                      <a:pt x="42" y="1"/>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9" name="ïšľïḓè"/>
              <p:cNvSpPr/>
              <p:nvPr/>
            </p:nvSpPr>
            <p:spPr bwMode="auto">
              <a:xfrm>
                <a:off x="4948" y="2414"/>
                <a:ext cx="23" cy="12"/>
              </a:xfrm>
              <a:custGeom>
                <a:avLst/>
                <a:gdLst>
                  <a:gd name="T0" fmla="*/ 23 w 23"/>
                  <a:gd name="T1" fmla="*/ 0 h 12"/>
                  <a:gd name="T2" fmla="*/ 10 w 23"/>
                  <a:gd name="T3" fmla="*/ 0 h 12"/>
                  <a:gd name="T4" fmla="*/ 1 w 23"/>
                  <a:gd name="T5" fmla="*/ 0 h 12"/>
                  <a:gd name="T6" fmla="*/ 0 w 23"/>
                  <a:gd name="T7" fmla="*/ 0 h 12"/>
                  <a:gd name="T8" fmla="*/ 0 w 23"/>
                  <a:gd name="T9" fmla="*/ 1 h 12"/>
                  <a:gd name="T10" fmla="*/ 0 w 23"/>
                  <a:gd name="T11" fmla="*/ 12 h 12"/>
                  <a:gd name="T12" fmla="*/ 1 w 23"/>
                  <a:gd name="T13" fmla="*/ 12 h 12"/>
                  <a:gd name="T14" fmla="*/ 10 w 23"/>
                  <a:gd name="T15" fmla="*/ 12 h 12"/>
                  <a:gd name="T16" fmla="*/ 23 w 23"/>
                  <a:gd name="T17" fmla="*/ 12 h 12"/>
                  <a:gd name="T18" fmla="*/ 23 w 23"/>
                  <a:gd name="T19" fmla="*/ 1 h 12"/>
                  <a:gd name="T20" fmla="*/ 23 w 2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23" y="0"/>
                    </a:moveTo>
                    <a:lnTo>
                      <a:pt x="10" y="0"/>
                    </a:lnTo>
                    <a:lnTo>
                      <a:pt x="1" y="0"/>
                    </a:lnTo>
                    <a:lnTo>
                      <a:pt x="0" y="0"/>
                    </a:lnTo>
                    <a:lnTo>
                      <a:pt x="0" y="1"/>
                    </a:lnTo>
                    <a:lnTo>
                      <a:pt x="0" y="12"/>
                    </a:lnTo>
                    <a:lnTo>
                      <a:pt x="1" y="12"/>
                    </a:lnTo>
                    <a:lnTo>
                      <a:pt x="10" y="12"/>
                    </a:lnTo>
                    <a:lnTo>
                      <a:pt x="23" y="12"/>
                    </a:lnTo>
                    <a:lnTo>
                      <a:pt x="23" y="1"/>
                    </a:lnTo>
                    <a:lnTo>
                      <a:pt x="23" y="0"/>
                    </a:lnTo>
                    <a:close/>
                  </a:path>
                </a:pathLst>
              </a:custGeom>
              <a:solidFill>
                <a:srgbClr val="AEB3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0" name="ï$ļïḑè"/>
              <p:cNvSpPr/>
              <p:nvPr/>
            </p:nvSpPr>
            <p:spPr bwMode="auto">
              <a:xfrm>
                <a:off x="4948" y="2414"/>
                <a:ext cx="23" cy="12"/>
              </a:xfrm>
              <a:custGeom>
                <a:avLst/>
                <a:gdLst>
                  <a:gd name="T0" fmla="*/ 23 w 23"/>
                  <a:gd name="T1" fmla="*/ 0 h 12"/>
                  <a:gd name="T2" fmla="*/ 10 w 23"/>
                  <a:gd name="T3" fmla="*/ 0 h 12"/>
                  <a:gd name="T4" fmla="*/ 1 w 23"/>
                  <a:gd name="T5" fmla="*/ 0 h 12"/>
                  <a:gd name="T6" fmla="*/ 0 w 23"/>
                  <a:gd name="T7" fmla="*/ 0 h 12"/>
                  <a:gd name="T8" fmla="*/ 0 w 23"/>
                  <a:gd name="T9" fmla="*/ 1 h 12"/>
                  <a:gd name="T10" fmla="*/ 0 w 23"/>
                  <a:gd name="T11" fmla="*/ 12 h 12"/>
                  <a:gd name="T12" fmla="*/ 1 w 23"/>
                  <a:gd name="T13" fmla="*/ 12 h 12"/>
                  <a:gd name="T14" fmla="*/ 10 w 23"/>
                  <a:gd name="T15" fmla="*/ 12 h 12"/>
                  <a:gd name="T16" fmla="*/ 23 w 23"/>
                  <a:gd name="T17" fmla="*/ 12 h 12"/>
                  <a:gd name="T18" fmla="*/ 23 w 23"/>
                  <a:gd name="T19" fmla="*/ 1 h 12"/>
                  <a:gd name="T20" fmla="*/ 23 w 2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23" y="0"/>
                    </a:moveTo>
                    <a:lnTo>
                      <a:pt x="10" y="0"/>
                    </a:lnTo>
                    <a:lnTo>
                      <a:pt x="1" y="0"/>
                    </a:lnTo>
                    <a:lnTo>
                      <a:pt x="0" y="0"/>
                    </a:lnTo>
                    <a:lnTo>
                      <a:pt x="0" y="1"/>
                    </a:lnTo>
                    <a:lnTo>
                      <a:pt x="0" y="12"/>
                    </a:lnTo>
                    <a:lnTo>
                      <a:pt x="1" y="12"/>
                    </a:lnTo>
                    <a:lnTo>
                      <a:pt x="10" y="12"/>
                    </a:lnTo>
                    <a:lnTo>
                      <a:pt x="23" y="12"/>
                    </a:lnTo>
                    <a:lnTo>
                      <a:pt x="23" y="1"/>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1" name="íṧḻíḋe"/>
              <p:cNvSpPr/>
              <p:nvPr/>
            </p:nvSpPr>
            <p:spPr bwMode="auto">
              <a:xfrm>
                <a:off x="4547" y="2621"/>
                <a:ext cx="19" cy="12"/>
              </a:xfrm>
              <a:prstGeom prst="rect">
                <a:avLst/>
              </a:prstGeom>
              <a:solidFill>
                <a:srgbClr val="7178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42" name="ïšḷîḍè"/>
              <p:cNvSpPr/>
              <p:nvPr/>
            </p:nvSpPr>
            <p:spPr bwMode="auto">
              <a:xfrm>
                <a:off x="4547" y="2621"/>
                <a:ext cx="19"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43" name="iṥļïďe"/>
              <p:cNvSpPr/>
              <p:nvPr/>
            </p:nvSpPr>
            <p:spPr bwMode="auto">
              <a:xfrm>
                <a:off x="4547" y="2621"/>
                <a:ext cx="19" cy="1"/>
              </a:xfrm>
              <a:prstGeom prst="rect">
                <a:avLst/>
              </a:prstGeom>
              <a:solidFill>
                <a:srgbClr val="AEB3B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44" name="îṣlïďê"/>
              <p:cNvSpPr/>
              <p:nvPr/>
            </p:nvSpPr>
            <p:spPr bwMode="auto">
              <a:xfrm>
                <a:off x="4547" y="2621"/>
                <a:ext cx="19"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45" name="î$liḑe"/>
              <p:cNvSpPr/>
              <p:nvPr/>
            </p:nvSpPr>
            <p:spPr bwMode="auto">
              <a:xfrm>
                <a:off x="4566" y="2621"/>
                <a:ext cx="24" cy="12"/>
              </a:xfrm>
              <a:custGeom>
                <a:avLst/>
                <a:gdLst>
                  <a:gd name="T0" fmla="*/ 24 w 24"/>
                  <a:gd name="T1" fmla="*/ 0 h 12"/>
                  <a:gd name="T2" fmla="*/ 9 w 24"/>
                  <a:gd name="T3" fmla="*/ 0 h 12"/>
                  <a:gd name="T4" fmla="*/ 0 w 24"/>
                  <a:gd name="T5" fmla="*/ 0 h 12"/>
                  <a:gd name="T6" fmla="*/ 0 w 24"/>
                  <a:gd name="T7" fmla="*/ 0 h 12"/>
                  <a:gd name="T8" fmla="*/ 0 w 24"/>
                  <a:gd name="T9" fmla="*/ 12 h 12"/>
                  <a:gd name="T10" fmla="*/ 9 w 24"/>
                  <a:gd name="T11" fmla="*/ 12 h 12"/>
                  <a:gd name="T12" fmla="*/ 24 w 24"/>
                  <a:gd name="T13" fmla="*/ 12 h 12"/>
                  <a:gd name="T14" fmla="*/ 24 w 24"/>
                  <a:gd name="T15" fmla="*/ 0 h 12"/>
                  <a:gd name="T16" fmla="*/ 24 w 2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2">
                    <a:moveTo>
                      <a:pt x="24" y="0"/>
                    </a:moveTo>
                    <a:lnTo>
                      <a:pt x="9" y="0"/>
                    </a:lnTo>
                    <a:lnTo>
                      <a:pt x="0" y="0"/>
                    </a:lnTo>
                    <a:lnTo>
                      <a:pt x="0" y="0"/>
                    </a:lnTo>
                    <a:lnTo>
                      <a:pt x="0" y="12"/>
                    </a:lnTo>
                    <a:lnTo>
                      <a:pt x="9" y="12"/>
                    </a:lnTo>
                    <a:lnTo>
                      <a:pt x="24" y="12"/>
                    </a:lnTo>
                    <a:lnTo>
                      <a:pt x="24" y="0"/>
                    </a:lnTo>
                    <a:lnTo>
                      <a:pt x="24" y="0"/>
                    </a:lnTo>
                    <a:close/>
                  </a:path>
                </a:pathLst>
              </a:custGeom>
              <a:solidFill>
                <a:srgbClr val="AEB3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6" name="iṩļîďé"/>
              <p:cNvSpPr/>
              <p:nvPr/>
            </p:nvSpPr>
            <p:spPr bwMode="auto">
              <a:xfrm>
                <a:off x="4566" y="2621"/>
                <a:ext cx="24" cy="12"/>
              </a:xfrm>
              <a:custGeom>
                <a:avLst/>
                <a:gdLst>
                  <a:gd name="T0" fmla="*/ 24 w 24"/>
                  <a:gd name="T1" fmla="*/ 0 h 12"/>
                  <a:gd name="T2" fmla="*/ 9 w 24"/>
                  <a:gd name="T3" fmla="*/ 0 h 12"/>
                  <a:gd name="T4" fmla="*/ 0 w 24"/>
                  <a:gd name="T5" fmla="*/ 0 h 12"/>
                  <a:gd name="T6" fmla="*/ 0 w 24"/>
                  <a:gd name="T7" fmla="*/ 0 h 12"/>
                  <a:gd name="T8" fmla="*/ 0 w 24"/>
                  <a:gd name="T9" fmla="*/ 12 h 12"/>
                  <a:gd name="T10" fmla="*/ 9 w 24"/>
                  <a:gd name="T11" fmla="*/ 12 h 12"/>
                  <a:gd name="T12" fmla="*/ 24 w 24"/>
                  <a:gd name="T13" fmla="*/ 12 h 12"/>
                  <a:gd name="T14" fmla="*/ 24 w 24"/>
                  <a:gd name="T15" fmla="*/ 0 h 12"/>
                  <a:gd name="T16" fmla="*/ 24 w 2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2">
                    <a:moveTo>
                      <a:pt x="24" y="0"/>
                    </a:moveTo>
                    <a:lnTo>
                      <a:pt x="9" y="0"/>
                    </a:lnTo>
                    <a:lnTo>
                      <a:pt x="0" y="0"/>
                    </a:lnTo>
                    <a:lnTo>
                      <a:pt x="0" y="0"/>
                    </a:lnTo>
                    <a:lnTo>
                      <a:pt x="0" y="12"/>
                    </a:lnTo>
                    <a:lnTo>
                      <a:pt x="9" y="12"/>
                    </a:lnTo>
                    <a:lnTo>
                      <a:pt x="24" y="12"/>
                    </a:lnTo>
                    <a:lnTo>
                      <a:pt x="24" y="0"/>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grpSp>
        <p:grpSp>
          <p:nvGrpSpPr>
            <p:cNvPr id="14" name="iš1ïďè"/>
            <p:cNvGrpSpPr/>
            <p:nvPr/>
          </p:nvGrpSpPr>
          <p:grpSpPr bwMode="auto">
            <a:xfrm>
              <a:off x="4237839" y="1386038"/>
              <a:ext cx="3666550" cy="4741929"/>
              <a:chOff x="2636" y="722"/>
              <a:chExt cx="2431" cy="3144"/>
            </a:xfrm>
          </p:grpSpPr>
          <p:sp>
            <p:nvSpPr>
              <p:cNvPr id="47" name="işḷídê"/>
              <p:cNvSpPr/>
              <p:nvPr/>
            </p:nvSpPr>
            <p:spPr bwMode="auto">
              <a:xfrm>
                <a:off x="4136" y="2415"/>
                <a:ext cx="1" cy="11"/>
              </a:xfrm>
              <a:prstGeom prst="rect">
                <a:avLst/>
              </a:prstGeom>
              <a:solidFill>
                <a:srgbClr val="86878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8" name="íSľiďe"/>
              <p:cNvSpPr/>
              <p:nvPr/>
            </p:nvSpPr>
            <p:spPr bwMode="auto">
              <a:xfrm>
                <a:off x="4136" y="2415"/>
                <a:ext cx="1" cy="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9" name="îslíḋê"/>
              <p:cNvSpPr/>
              <p:nvPr/>
            </p:nvSpPr>
            <p:spPr bwMode="auto">
              <a:xfrm>
                <a:off x="4136" y="2414"/>
                <a:ext cx="1" cy="1"/>
              </a:xfrm>
              <a:prstGeom prst="rect">
                <a:avLst/>
              </a:prstGeom>
              <a:solidFill>
                <a:srgbClr val="AEB3B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0" name="iṥḻïḓe"/>
              <p:cNvSpPr/>
              <p:nvPr/>
            </p:nvSpPr>
            <p:spPr bwMode="auto">
              <a:xfrm>
                <a:off x="4136" y="2414"/>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1" name="iṥľîḑê"/>
              <p:cNvSpPr/>
              <p:nvPr/>
            </p:nvSpPr>
            <p:spPr bwMode="auto">
              <a:xfrm>
                <a:off x="4094" y="2414"/>
                <a:ext cx="19" cy="12"/>
              </a:xfrm>
              <a:prstGeom prst="rect">
                <a:avLst/>
              </a:prstGeom>
              <a:solidFill>
                <a:srgbClr val="7178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2" name="îṩļïḑe"/>
              <p:cNvSpPr/>
              <p:nvPr/>
            </p:nvSpPr>
            <p:spPr bwMode="auto">
              <a:xfrm>
                <a:off x="4094" y="2414"/>
                <a:ext cx="19"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3" name="íśľíḑê"/>
              <p:cNvSpPr/>
              <p:nvPr/>
            </p:nvSpPr>
            <p:spPr bwMode="auto">
              <a:xfrm>
                <a:off x="4113" y="2414"/>
                <a:ext cx="23" cy="12"/>
              </a:xfrm>
              <a:custGeom>
                <a:avLst/>
                <a:gdLst>
                  <a:gd name="T0" fmla="*/ 23 w 23"/>
                  <a:gd name="T1" fmla="*/ 0 h 12"/>
                  <a:gd name="T2" fmla="*/ 9 w 23"/>
                  <a:gd name="T3" fmla="*/ 0 h 12"/>
                  <a:gd name="T4" fmla="*/ 0 w 23"/>
                  <a:gd name="T5" fmla="*/ 0 h 12"/>
                  <a:gd name="T6" fmla="*/ 0 w 23"/>
                  <a:gd name="T7" fmla="*/ 0 h 12"/>
                  <a:gd name="T8" fmla="*/ 0 w 23"/>
                  <a:gd name="T9" fmla="*/ 12 h 12"/>
                  <a:gd name="T10" fmla="*/ 0 w 23"/>
                  <a:gd name="T11" fmla="*/ 12 h 12"/>
                  <a:gd name="T12" fmla="*/ 9 w 23"/>
                  <a:gd name="T13" fmla="*/ 12 h 12"/>
                  <a:gd name="T14" fmla="*/ 23 w 23"/>
                  <a:gd name="T15" fmla="*/ 12 h 12"/>
                  <a:gd name="T16" fmla="*/ 23 w 23"/>
                  <a:gd name="T17" fmla="*/ 1 h 12"/>
                  <a:gd name="T18" fmla="*/ 23 w 23"/>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2">
                    <a:moveTo>
                      <a:pt x="23" y="0"/>
                    </a:moveTo>
                    <a:lnTo>
                      <a:pt x="9" y="0"/>
                    </a:lnTo>
                    <a:lnTo>
                      <a:pt x="0" y="0"/>
                    </a:lnTo>
                    <a:lnTo>
                      <a:pt x="0" y="0"/>
                    </a:lnTo>
                    <a:lnTo>
                      <a:pt x="0" y="12"/>
                    </a:lnTo>
                    <a:lnTo>
                      <a:pt x="0" y="12"/>
                    </a:lnTo>
                    <a:lnTo>
                      <a:pt x="9" y="12"/>
                    </a:lnTo>
                    <a:lnTo>
                      <a:pt x="23" y="12"/>
                    </a:lnTo>
                    <a:lnTo>
                      <a:pt x="23" y="1"/>
                    </a:lnTo>
                    <a:lnTo>
                      <a:pt x="23" y="0"/>
                    </a:lnTo>
                    <a:close/>
                  </a:path>
                </a:pathLst>
              </a:custGeom>
              <a:solidFill>
                <a:srgbClr val="AEB3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îṩľïḑè"/>
              <p:cNvSpPr/>
              <p:nvPr/>
            </p:nvSpPr>
            <p:spPr bwMode="auto">
              <a:xfrm>
                <a:off x="4113" y="2414"/>
                <a:ext cx="23" cy="12"/>
              </a:xfrm>
              <a:custGeom>
                <a:avLst/>
                <a:gdLst>
                  <a:gd name="T0" fmla="*/ 23 w 23"/>
                  <a:gd name="T1" fmla="*/ 0 h 12"/>
                  <a:gd name="T2" fmla="*/ 9 w 23"/>
                  <a:gd name="T3" fmla="*/ 0 h 12"/>
                  <a:gd name="T4" fmla="*/ 0 w 23"/>
                  <a:gd name="T5" fmla="*/ 0 h 12"/>
                  <a:gd name="T6" fmla="*/ 0 w 23"/>
                  <a:gd name="T7" fmla="*/ 0 h 12"/>
                  <a:gd name="T8" fmla="*/ 0 w 23"/>
                  <a:gd name="T9" fmla="*/ 12 h 12"/>
                  <a:gd name="T10" fmla="*/ 0 w 23"/>
                  <a:gd name="T11" fmla="*/ 12 h 12"/>
                  <a:gd name="T12" fmla="*/ 9 w 23"/>
                  <a:gd name="T13" fmla="*/ 12 h 12"/>
                  <a:gd name="T14" fmla="*/ 23 w 23"/>
                  <a:gd name="T15" fmla="*/ 12 h 12"/>
                  <a:gd name="T16" fmla="*/ 23 w 23"/>
                  <a:gd name="T17" fmla="*/ 1 h 12"/>
                  <a:gd name="T18" fmla="*/ 23 w 23"/>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2">
                    <a:moveTo>
                      <a:pt x="23" y="0"/>
                    </a:moveTo>
                    <a:lnTo>
                      <a:pt x="9" y="0"/>
                    </a:lnTo>
                    <a:lnTo>
                      <a:pt x="0" y="0"/>
                    </a:lnTo>
                    <a:lnTo>
                      <a:pt x="0" y="0"/>
                    </a:lnTo>
                    <a:lnTo>
                      <a:pt x="0" y="12"/>
                    </a:lnTo>
                    <a:lnTo>
                      <a:pt x="0" y="12"/>
                    </a:lnTo>
                    <a:lnTo>
                      <a:pt x="9" y="12"/>
                    </a:lnTo>
                    <a:lnTo>
                      <a:pt x="23" y="12"/>
                    </a:lnTo>
                    <a:lnTo>
                      <a:pt x="23" y="1"/>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ïŝlîḍè"/>
              <p:cNvSpPr/>
              <p:nvPr/>
            </p:nvSpPr>
            <p:spPr bwMode="auto">
              <a:xfrm>
                <a:off x="4136" y="2621"/>
                <a:ext cx="1" cy="12"/>
              </a:xfrm>
              <a:prstGeom prst="rect">
                <a:avLst/>
              </a:prstGeom>
              <a:solidFill>
                <a:srgbClr val="86878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6" name="ï$lïḋé"/>
              <p:cNvSpPr/>
              <p:nvPr/>
            </p:nvSpPr>
            <p:spPr bwMode="auto">
              <a:xfrm>
                <a:off x="4136" y="2621"/>
                <a:ext cx="1"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7" name="íṧľíḍè"/>
              <p:cNvSpPr/>
              <p:nvPr/>
            </p:nvSpPr>
            <p:spPr bwMode="auto">
              <a:xfrm>
                <a:off x="4136" y="2621"/>
                <a:ext cx="1" cy="1"/>
              </a:xfrm>
              <a:prstGeom prst="rect">
                <a:avLst/>
              </a:prstGeom>
              <a:solidFill>
                <a:srgbClr val="AEB3B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8" name="îṧľidê"/>
              <p:cNvSpPr/>
              <p:nvPr/>
            </p:nvSpPr>
            <p:spPr bwMode="auto">
              <a:xfrm>
                <a:off x="4136" y="2621"/>
                <a:ext cx="1"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59" name="îŝḻiḍè"/>
              <p:cNvSpPr/>
              <p:nvPr/>
            </p:nvSpPr>
            <p:spPr bwMode="auto">
              <a:xfrm>
                <a:off x="4094" y="2621"/>
                <a:ext cx="19" cy="12"/>
              </a:xfrm>
              <a:prstGeom prst="rect">
                <a:avLst/>
              </a:prstGeom>
              <a:solidFill>
                <a:srgbClr val="7178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0" name="îs1ïḑê"/>
              <p:cNvSpPr/>
              <p:nvPr/>
            </p:nvSpPr>
            <p:spPr bwMode="auto">
              <a:xfrm>
                <a:off x="4094" y="2621"/>
                <a:ext cx="19" cy="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1" name="ïs1idè"/>
              <p:cNvSpPr/>
              <p:nvPr/>
            </p:nvSpPr>
            <p:spPr bwMode="auto">
              <a:xfrm>
                <a:off x="4113" y="2621"/>
                <a:ext cx="23" cy="12"/>
              </a:xfrm>
              <a:custGeom>
                <a:avLst/>
                <a:gdLst>
                  <a:gd name="T0" fmla="*/ 23 w 23"/>
                  <a:gd name="T1" fmla="*/ 0 h 12"/>
                  <a:gd name="T2" fmla="*/ 10 w 23"/>
                  <a:gd name="T3" fmla="*/ 0 h 12"/>
                  <a:gd name="T4" fmla="*/ 10 w 23"/>
                  <a:gd name="T5" fmla="*/ 0 h 12"/>
                  <a:gd name="T6" fmla="*/ 0 w 23"/>
                  <a:gd name="T7" fmla="*/ 0 h 12"/>
                  <a:gd name="T8" fmla="*/ 0 w 23"/>
                  <a:gd name="T9" fmla="*/ 12 h 12"/>
                  <a:gd name="T10" fmla="*/ 0 w 23"/>
                  <a:gd name="T11" fmla="*/ 12 h 12"/>
                  <a:gd name="T12" fmla="*/ 9 w 23"/>
                  <a:gd name="T13" fmla="*/ 12 h 12"/>
                  <a:gd name="T14" fmla="*/ 23 w 23"/>
                  <a:gd name="T15" fmla="*/ 12 h 12"/>
                  <a:gd name="T16" fmla="*/ 23 w 23"/>
                  <a:gd name="T17" fmla="*/ 0 h 12"/>
                  <a:gd name="T18" fmla="*/ 23 w 23"/>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2">
                    <a:moveTo>
                      <a:pt x="23" y="0"/>
                    </a:moveTo>
                    <a:lnTo>
                      <a:pt x="10" y="0"/>
                    </a:lnTo>
                    <a:lnTo>
                      <a:pt x="10" y="0"/>
                    </a:lnTo>
                    <a:lnTo>
                      <a:pt x="0" y="0"/>
                    </a:lnTo>
                    <a:lnTo>
                      <a:pt x="0" y="12"/>
                    </a:lnTo>
                    <a:lnTo>
                      <a:pt x="0" y="12"/>
                    </a:lnTo>
                    <a:lnTo>
                      <a:pt x="9" y="12"/>
                    </a:lnTo>
                    <a:lnTo>
                      <a:pt x="23" y="12"/>
                    </a:lnTo>
                    <a:lnTo>
                      <a:pt x="23" y="0"/>
                    </a:lnTo>
                    <a:lnTo>
                      <a:pt x="23" y="0"/>
                    </a:lnTo>
                    <a:close/>
                  </a:path>
                </a:pathLst>
              </a:custGeom>
              <a:solidFill>
                <a:srgbClr val="AEB3B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 name="ïṩḻïďê"/>
              <p:cNvSpPr/>
              <p:nvPr/>
            </p:nvSpPr>
            <p:spPr bwMode="auto">
              <a:xfrm>
                <a:off x="4113" y="2621"/>
                <a:ext cx="23" cy="12"/>
              </a:xfrm>
              <a:custGeom>
                <a:avLst/>
                <a:gdLst>
                  <a:gd name="T0" fmla="*/ 23 w 23"/>
                  <a:gd name="T1" fmla="*/ 0 h 12"/>
                  <a:gd name="T2" fmla="*/ 10 w 23"/>
                  <a:gd name="T3" fmla="*/ 0 h 12"/>
                  <a:gd name="T4" fmla="*/ 10 w 23"/>
                  <a:gd name="T5" fmla="*/ 0 h 12"/>
                  <a:gd name="T6" fmla="*/ 0 w 23"/>
                  <a:gd name="T7" fmla="*/ 0 h 12"/>
                  <a:gd name="T8" fmla="*/ 0 w 23"/>
                  <a:gd name="T9" fmla="*/ 12 h 12"/>
                  <a:gd name="T10" fmla="*/ 0 w 23"/>
                  <a:gd name="T11" fmla="*/ 12 h 12"/>
                  <a:gd name="T12" fmla="*/ 9 w 23"/>
                  <a:gd name="T13" fmla="*/ 12 h 12"/>
                  <a:gd name="T14" fmla="*/ 23 w 23"/>
                  <a:gd name="T15" fmla="*/ 12 h 12"/>
                  <a:gd name="T16" fmla="*/ 23 w 23"/>
                  <a:gd name="T17" fmla="*/ 0 h 12"/>
                  <a:gd name="T18" fmla="*/ 23 w 23"/>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2">
                    <a:moveTo>
                      <a:pt x="23" y="0"/>
                    </a:moveTo>
                    <a:lnTo>
                      <a:pt x="10" y="0"/>
                    </a:lnTo>
                    <a:lnTo>
                      <a:pt x="10" y="0"/>
                    </a:lnTo>
                    <a:lnTo>
                      <a:pt x="0" y="0"/>
                    </a:lnTo>
                    <a:lnTo>
                      <a:pt x="0" y="12"/>
                    </a:lnTo>
                    <a:lnTo>
                      <a:pt x="0" y="12"/>
                    </a:lnTo>
                    <a:lnTo>
                      <a:pt x="9" y="12"/>
                    </a:lnTo>
                    <a:lnTo>
                      <a:pt x="23" y="12"/>
                    </a:lnTo>
                    <a:lnTo>
                      <a:pt x="23"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 name="íS1ïḋé"/>
              <p:cNvSpPr/>
              <p:nvPr/>
            </p:nvSpPr>
            <p:spPr bwMode="auto">
              <a:xfrm>
                <a:off x="4094" y="2621"/>
                <a:ext cx="29" cy="0"/>
              </a:xfrm>
              <a:custGeom>
                <a:avLst/>
                <a:gdLst>
                  <a:gd name="T0" fmla="*/ 29 w 29"/>
                  <a:gd name="T1" fmla="*/ 28 w 29"/>
                  <a:gd name="T2" fmla="*/ 19 w 29"/>
                  <a:gd name="T3" fmla="*/ 0 w 29"/>
                  <a:gd name="T4" fmla="*/ 0 w 29"/>
                  <a:gd name="T5" fmla="*/ 19 w 29"/>
                  <a:gd name="T6" fmla="*/ 29 w 29"/>
                  <a:gd name="T7" fmla="*/ 29 w 29"/>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9">
                    <a:moveTo>
                      <a:pt x="29" y="0"/>
                    </a:moveTo>
                    <a:lnTo>
                      <a:pt x="28" y="0"/>
                    </a:lnTo>
                    <a:lnTo>
                      <a:pt x="19" y="0"/>
                    </a:lnTo>
                    <a:lnTo>
                      <a:pt x="0" y="0"/>
                    </a:lnTo>
                    <a:lnTo>
                      <a:pt x="0" y="0"/>
                    </a:lnTo>
                    <a:lnTo>
                      <a:pt x="19" y="0"/>
                    </a:lnTo>
                    <a:lnTo>
                      <a:pt x="29" y="0"/>
                    </a:lnTo>
                    <a:lnTo>
                      <a:pt x="29" y="0"/>
                    </a:lnTo>
                    <a:close/>
                  </a:path>
                </a:pathLst>
              </a:custGeom>
              <a:solidFill>
                <a:srgbClr val="71787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 name="ïṧļidé"/>
              <p:cNvSpPr/>
              <p:nvPr/>
            </p:nvSpPr>
            <p:spPr bwMode="auto">
              <a:xfrm>
                <a:off x="4094" y="2621"/>
                <a:ext cx="29" cy="0"/>
              </a:xfrm>
              <a:custGeom>
                <a:avLst/>
                <a:gdLst>
                  <a:gd name="T0" fmla="*/ 29 w 29"/>
                  <a:gd name="T1" fmla="*/ 28 w 29"/>
                  <a:gd name="T2" fmla="*/ 19 w 29"/>
                  <a:gd name="T3" fmla="*/ 0 w 29"/>
                  <a:gd name="T4" fmla="*/ 0 w 29"/>
                  <a:gd name="T5" fmla="*/ 19 w 29"/>
                  <a:gd name="T6" fmla="*/ 29 w 29"/>
                  <a:gd name="T7" fmla="*/ 29 w 29"/>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9">
                    <a:moveTo>
                      <a:pt x="29" y="0"/>
                    </a:moveTo>
                    <a:lnTo>
                      <a:pt x="28" y="0"/>
                    </a:lnTo>
                    <a:lnTo>
                      <a:pt x="19" y="0"/>
                    </a:lnTo>
                    <a:lnTo>
                      <a:pt x="0" y="0"/>
                    </a:lnTo>
                    <a:lnTo>
                      <a:pt x="0" y="0"/>
                    </a:lnTo>
                    <a:lnTo>
                      <a:pt x="19" y="0"/>
                    </a:lnTo>
                    <a:lnTo>
                      <a:pt x="29" y="0"/>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5" name="îŝḷïde"/>
              <p:cNvSpPr/>
              <p:nvPr/>
            </p:nvSpPr>
            <p:spPr bwMode="auto">
              <a:xfrm>
                <a:off x="3425" y="2384"/>
                <a:ext cx="702" cy="31"/>
              </a:xfrm>
              <a:prstGeom prst="rect">
                <a:avLst/>
              </a:prstGeom>
              <a:solidFill>
                <a:srgbClr val="71787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6" name="îṩlîḓè"/>
              <p:cNvSpPr/>
              <p:nvPr/>
            </p:nvSpPr>
            <p:spPr bwMode="auto">
              <a:xfrm>
                <a:off x="4150" y="1046"/>
                <a:ext cx="81" cy="9"/>
              </a:xfrm>
              <a:prstGeom prst="rect">
                <a:avLst/>
              </a:prstGeom>
              <a:solidFill>
                <a:srgbClr val="E2583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67" name="íṣļïḍé"/>
              <p:cNvSpPr/>
              <p:nvPr/>
            </p:nvSpPr>
            <p:spPr bwMode="auto">
              <a:xfrm>
                <a:off x="4827" y="1088"/>
                <a:ext cx="3" cy="1"/>
              </a:xfrm>
              <a:custGeom>
                <a:avLst/>
                <a:gdLst>
                  <a:gd name="T0" fmla="*/ 0 w 3"/>
                  <a:gd name="T1" fmla="*/ 0 h 1"/>
                  <a:gd name="T2" fmla="*/ 0 w 3"/>
                  <a:gd name="T3" fmla="*/ 0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0" y="0"/>
                      <a:pt x="0" y="0"/>
                      <a:pt x="0" y="0"/>
                    </a:cubicBezTo>
                    <a:cubicBezTo>
                      <a:pt x="1" y="1"/>
                      <a:pt x="2" y="1"/>
                      <a:pt x="3" y="1"/>
                    </a:cubicBezTo>
                    <a:cubicBezTo>
                      <a:pt x="2" y="1"/>
                      <a:pt x="1" y="1"/>
                      <a:pt x="0" y="0"/>
                    </a:cubicBezTo>
                  </a:path>
                </a:pathLst>
              </a:custGeom>
              <a:solidFill>
                <a:srgbClr val="E3712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8" name="ïŝḷiḓè"/>
              <p:cNvSpPr/>
              <p:nvPr/>
            </p:nvSpPr>
            <p:spPr bwMode="auto">
              <a:xfrm>
                <a:off x="4765" y="1088"/>
                <a:ext cx="62" cy="0"/>
              </a:xfrm>
              <a:custGeom>
                <a:avLst/>
                <a:gdLst>
                  <a:gd name="T0" fmla="*/ 11 w 55"/>
                  <a:gd name="T1" fmla="*/ 0 w 55"/>
                  <a:gd name="T2" fmla="*/ 11 w 55"/>
                  <a:gd name="T3" fmla="*/ 54 w 55"/>
                  <a:gd name="T4" fmla="*/ 45 w 55"/>
                  <a:gd name="T5" fmla="*/ 54 w 55"/>
                  <a:gd name="T6" fmla="*/ 55 w 55"/>
                  <a:gd name="T7" fmla="*/ 55 w 55"/>
                  <a:gd name="T8" fmla="*/ 54 w 5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55">
                    <a:moveTo>
                      <a:pt x="11" y="0"/>
                    </a:moveTo>
                    <a:cubicBezTo>
                      <a:pt x="0" y="0"/>
                      <a:pt x="0" y="0"/>
                      <a:pt x="0" y="0"/>
                    </a:cubicBezTo>
                    <a:cubicBezTo>
                      <a:pt x="11" y="0"/>
                      <a:pt x="11" y="0"/>
                      <a:pt x="11" y="0"/>
                    </a:cubicBezTo>
                    <a:moveTo>
                      <a:pt x="54" y="0"/>
                    </a:moveTo>
                    <a:cubicBezTo>
                      <a:pt x="45" y="0"/>
                      <a:pt x="45" y="0"/>
                      <a:pt x="45" y="0"/>
                    </a:cubicBezTo>
                    <a:cubicBezTo>
                      <a:pt x="54" y="0"/>
                      <a:pt x="54" y="0"/>
                      <a:pt x="54" y="0"/>
                    </a:cubicBezTo>
                    <a:cubicBezTo>
                      <a:pt x="54" y="0"/>
                      <a:pt x="55" y="0"/>
                      <a:pt x="55" y="0"/>
                    </a:cubicBezTo>
                    <a:cubicBezTo>
                      <a:pt x="55" y="0"/>
                      <a:pt x="55" y="0"/>
                      <a:pt x="55" y="0"/>
                    </a:cubicBezTo>
                    <a:cubicBezTo>
                      <a:pt x="55" y="0"/>
                      <a:pt x="54" y="0"/>
                      <a:pt x="54" y="0"/>
                    </a:cubicBezTo>
                  </a:path>
                </a:pathLst>
              </a:custGeom>
              <a:solidFill>
                <a:srgbClr val="E1711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9" name="iŝḻídê"/>
              <p:cNvSpPr/>
              <p:nvPr/>
            </p:nvSpPr>
            <p:spPr bwMode="auto">
              <a:xfrm>
                <a:off x="4760" y="1088"/>
                <a:ext cx="77" cy="52"/>
              </a:xfrm>
              <a:custGeom>
                <a:avLst/>
                <a:gdLst>
                  <a:gd name="T0" fmla="*/ 59 w 69"/>
                  <a:gd name="T1" fmla="*/ 0 h 47"/>
                  <a:gd name="T2" fmla="*/ 50 w 69"/>
                  <a:gd name="T3" fmla="*/ 0 h 47"/>
                  <a:gd name="T4" fmla="*/ 44 w 69"/>
                  <a:gd name="T5" fmla="*/ 0 h 47"/>
                  <a:gd name="T6" fmla="*/ 36 w 69"/>
                  <a:gd name="T7" fmla="*/ 0 h 47"/>
                  <a:gd name="T8" fmla="*/ 16 w 69"/>
                  <a:gd name="T9" fmla="*/ 0 h 47"/>
                  <a:gd name="T10" fmla="*/ 5 w 69"/>
                  <a:gd name="T11" fmla="*/ 0 h 47"/>
                  <a:gd name="T12" fmla="*/ 0 w 69"/>
                  <a:gd name="T13" fmla="*/ 0 h 47"/>
                  <a:gd name="T14" fmla="*/ 11 w 69"/>
                  <a:gd name="T15" fmla="*/ 11 h 47"/>
                  <a:gd name="T16" fmla="*/ 11 w 69"/>
                  <a:gd name="T17" fmla="*/ 47 h 47"/>
                  <a:gd name="T18" fmla="*/ 17 w 69"/>
                  <a:gd name="T19" fmla="*/ 47 h 47"/>
                  <a:gd name="T20" fmla="*/ 17 w 69"/>
                  <a:gd name="T21" fmla="*/ 22 h 47"/>
                  <a:gd name="T22" fmla="*/ 21 w 69"/>
                  <a:gd name="T23" fmla="*/ 17 h 47"/>
                  <a:gd name="T24" fmla="*/ 48 w 69"/>
                  <a:gd name="T25" fmla="*/ 17 h 47"/>
                  <a:gd name="T26" fmla="*/ 52 w 69"/>
                  <a:gd name="T27" fmla="*/ 22 h 47"/>
                  <a:gd name="T28" fmla="*/ 52 w 69"/>
                  <a:gd name="T29" fmla="*/ 38 h 47"/>
                  <a:gd name="T30" fmla="*/ 52 w 69"/>
                  <a:gd name="T31" fmla="*/ 38 h 47"/>
                  <a:gd name="T32" fmla="*/ 52 w 69"/>
                  <a:gd name="T33" fmla="*/ 47 h 47"/>
                  <a:gd name="T34" fmla="*/ 69 w 69"/>
                  <a:gd name="T35" fmla="*/ 47 h 47"/>
                  <a:gd name="T36" fmla="*/ 69 w 69"/>
                  <a:gd name="T37" fmla="*/ 11 h 47"/>
                  <a:gd name="T38" fmla="*/ 63 w 69"/>
                  <a:gd name="T39" fmla="*/ 1 h 47"/>
                  <a:gd name="T40" fmla="*/ 60 w 69"/>
                  <a:gd name="T41" fmla="*/ 0 h 47"/>
                  <a:gd name="T42" fmla="*/ 59 w 69"/>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47">
                    <a:moveTo>
                      <a:pt x="59" y="0"/>
                    </a:moveTo>
                    <a:cubicBezTo>
                      <a:pt x="50" y="0"/>
                      <a:pt x="50" y="0"/>
                      <a:pt x="50" y="0"/>
                    </a:cubicBezTo>
                    <a:cubicBezTo>
                      <a:pt x="44" y="0"/>
                      <a:pt x="44" y="0"/>
                      <a:pt x="44" y="0"/>
                    </a:cubicBezTo>
                    <a:cubicBezTo>
                      <a:pt x="36" y="0"/>
                      <a:pt x="36" y="0"/>
                      <a:pt x="36" y="0"/>
                    </a:cubicBezTo>
                    <a:cubicBezTo>
                      <a:pt x="16" y="0"/>
                      <a:pt x="16" y="0"/>
                      <a:pt x="16" y="0"/>
                    </a:cubicBezTo>
                    <a:cubicBezTo>
                      <a:pt x="5" y="0"/>
                      <a:pt x="5" y="0"/>
                      <a:pt x="5" y="0"/>
                    </a:cubicBezTo>
                    <a:cubicBezTo>
                      <a:pt x="0" y="0"/>
                      <a:pt x="0" y="0"/>
                      <a:pt x="0" y="0"/>
                    </a:cubicBezTo>
                    <a:cubicBezTo>
                      <a:pt x="6" y="0"/>
                      <a:pt x="11" y="5"/>
                      <a:pt x="11" y="11"/>
                    </a:cubicBezTo>
                    <a:cubicBezTo>
                      <a:pt x="11" y="47"/>
                      <a:pt x="11" y="47"/>
                      <a:pt x="11" y="47"/>
                    </a:cubicBezTo>
                    <a:cubicBezTo>
                      <a:pt x="17" y="47"/>
                      <a:pt x="17" y="47"/>
                      <a:pt x="17" y="47"/>
                    </a:cubicBezTo>
                    <a:cubicBezTo>
                      <a:pt x="17" y="22"/>
                      <a:pt x="17" y="22"/>
                      <a:pt x="17" y="22"/>
                    </a:cubicBezTo>
                    <a:cubicBezTo>
                      <a:pt x="17" y="19"/>
                      <a:pt x="19" y="17"/>
                      <a:pt x="21" y="17"/>
                    </a:cubicBezTo>
                    <a:cubicBezTo>
                      <a:pt x="48" y="17"/>
                      <a:pt x="48" y="17"/>
                      <a:pt x="48" y="17"/>
                    </a:cubicBezTo>
                    <a:cubicBezTo>
                      <a:pt x="50" y="17"/>
                      <a:pt x="52" y="19"/>
                      <a:pt x="52" y="22"/>
                    </a:cubicBezTo>
                    <a:cubicBezTo>
                      <a:pt x="52" y="38"/>
                      <a:pt x="52" y="38"/>
                      <a:pt x="52" y="38"/>
                    </a:cubicBezTo>
                    <a:cubicBezTo>
                      <a:pt x="52" y="38"/>
                      <a:pt x="52" y="38"/>
                      <a:pt x="52" y="38"/>
                    </a:cubicBezTo>
                    <a:cubicBezTo>
                      <a:pt x="52" y="47"/>
                      <a:pt x="52" y="47"/>
                      <a:pt x="52" y="47"/>
                    </a:cubicBezTo>
                    <a:cubicBezTo>
                      <a:pt x="69" y="47"/>
                      <a:pt x="69" y="47"/>
                      <a:pt x="69" y="47"/>
                    </a:cubicBezTo>
                    <a:cubicBezTo>
                      <a:pt x="69" y="11"/>
                      <a:pt x="69" y="11"/>
                      <a:pt x="69" y="11"/>
                    </a:cubicBezTo>
                    <a:cubicBezTo>
                      <a:pt x="69" y="6"/>
                      <a:pt x="66" y="3"/>
                      <a:pt x="63" y="1"/>
                    </a:cubicBezTo>
                    <a:cubicBezTo>
                      <a:pt x="62" y="1"/>
                      <a:pt x="61" y="1"/>
                      <a:pt x="60" y="0"/>
                    </a:cubicBezTo>
                    <a:cubicBezTo>
                      <a:pt x="60" y="0"/>
                      <a:pt x="59" y="0"/>
                      <a:pt x="59" y="0"/>
                    </a:cubicBezTo>
                  </a:path>
                </a:pathLst>
              </a:custGeom>
              <a:solidFill>
                <a:srgbClr val="E888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 name="íṥ1íḑè"/>
              <p:cNvSpPr/>
              <p:nvPr/>
            </p:nvSpPr>
            <p:spPr bwMode="auto">
              <a:xfrm>
                <a:off x="4779" y="1106"/>
                <a:ext cx="39" cy="94"/>
              </a:xfrm>
              <a:custGeom>
                <a:avLst/>
                <a:gdLst>
                  <a:gd name="T0" fmla="*/ 4 w 35"/>
                  <a:gd name="T1" fmla="*/ 0 h 84"/>
                  <a:gd name="T2" fmla="*/ 0 w 35"/>
                  <a:gd name="T3" fmla="*/ 5 h 84"/>
                  <a:gd name="T4" fmla="*/ 0 w 35"/>
                  <a:gd name="T5" fmla="*/ 50 h 84"/>
                  <a:gd name="T6" fmla="*/ 2 w 35"/>
                  <a:gd name="T7" fmla="*/ 59 h 84"/>
                  <a:gd name="T8" fmla="*/ 9 w 35"/>
                  <a:gd name="T9" fmla="*/ 80 h 84"/>
                  <a:gd name="T10" fmla="*/ 15 w 35"/>
                  <a:gd name="T11" fmla="*/ 84 h 84"/>
                  <a:gd name="T12" fmla="*/ 31 w 35"/>
                  <a:gd name="T13" fmla="*/ 84 h 84"/>
                  <a:gd name="T14" fmla="*/ 35 w 35"/>
                  <a:gd name="T15" fmla="*/ 80 h 84"/>
                  <a:gd name="T16" fmla="*/ 35 w 35"/>
                  <a:gd name="T17" fmla="*/ 5 h 84"/>
                  <a:gd name="T18" fmla="*/ 31 w 35"/>
                  <a:gd name="T19" fmla="*/ 0 h 84"/>
                  <a:gd name="T20" fmla="*/ 4 w 35"/>
                  <a:gd name="T2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84">
                    <a:moveTo>
                      <a:pt x="4" y="0"/>
                    </a:moveTo>
                    <a:cubicBezTo>
                      <a:pt x="2" y="0"/>
                      <a:pt x="0" y="2"/>
                      <a:pt x="0" y="5"/>
                    </a:cubicBezTo>
                    <a:cubicBezTo>
                      <a:pt x="0" y="50"/>
                      <a:pt x="0" y="50"/>
                      <a:pt x="0" y="50"/>
                    </a:cubicBezTo>
                    <a:cubicBezTo>
                      <a:pt x="0" y="53"/>
                      <a:pt x="1" y="56"/>
                      <a:pt x="2" y="59"/>
                    </a:cubicBezTo>
                    <a:cubicBezTo>
                      <a:pt x="9" y="80"/>
                      <a:pt x="9" y="80"/>
                      <a:pt x="9" y="80"/>
                    </a:cubicBezTo>
                    <a:cubicBezTo>
                      <a:pt x="10" y="82"/>
                      <a:pt x="13" y="84"/>
                      <a:pt x="15" y="84"/>
                    </a:cubicBezTo>
                    <a:cubicBezTo>
                      <a:pt x="31" y="84"/>
                      <a:pt x="31" y="84"/>
                      <a:pt x="31" y="84"/>
                    </a:cubicBezTo>
                    <a:cubicBezTo>
                      <a:pt x="33" y="84"/>
                      <a:pt x="35" y="82"/>
                      <a:pt x="35" y="80"/>
                    </a:cubicBezTo>
                    <a:cubicBezTo>
                      <a:pt x="35" y="5"/>
                      <a:pt x="35" y="5"/>
                      <a:pt x="35" y="5"/>
                    </a:cubicBezTo>
                    <a:cubicBezTo>
                      <a:pt x="35" y="2"/>
                      <a:pt x="33" y="0"/>
                      <a:pt x="31" y="0"/>
                    </a:cubicBezTo>
                    <a:cubicBezTo>
                      <a:pt x="4" y="0"/>
                      <a:pt x="4" y="0"/>
                      <a:pt x="4" y="0"/>
                    </a:cubicBezTo>
                  </a:path>
                </a:pathLst>
              </a:custGeom>
              <a:solidFill>
                <a:srgbClr val="5D68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1" name="îṧlïḋé"/>
              <p:cNvSpPr/>
              <p:nvPr/>
            </p:nvSpPr>
            <p:spPr bwMode="auto">
              <a:xfrm>
                <a:off x="4681" y="1088"/>
                <a:ext cx="107" cy="128"/>
              </a:xfrm>
              <a:custGeom>
                <a:avLst/>
                <a:gdLst>
                  <a:gd name="T0" fmla="*/ 93 w 96"/>
                  <a:gd name="T1" fmla="*/ 107 h 116"/>
                  <a:gd name="T2" fmla="*/ 88 w 96"/>
                  <a:gd name="T3" fmla="*/ 116 h 116"/>
                  <a:gd name="T4" fmla="*/ 28 w 96"/>
                  <a:gd name="T5" fmla="*/ 116 h 116"/>
                  <a:gd name="T6" fmla="*/ 12 w 96"/>
                  <a:gd name="T7" fmla="*/ 107 h 116"/>
                  <a:gd name="T8" fmla="*/ 5 w 96"/>
                  <a:gd name="T9" fmla="*/ 96 h 116"/>
                  <a:gd name="T10" fmla="*/ 0 w 96"/>
                  <a:gd name="T11" fmla="*/ 76 h 116"/>
                  <a:gd name="T12" fmla="*/ 0 w 96"/>
                  <a:gd name="T13" fmla="*/ 11 h 116"/>
                  <a:gd name="T14" fmla="*/ 11 w 96"/>
                  <a:gd name="T15" fmla="*/ 0 h 116"/>
                  <a:gd name="T16" fmla="*/ 71 w 96"/>
                  <a:gd name="T17" fmla="*/ 0 h 116"/>
                  <a:gd name="T18" fmla="*/ 82 w 96"/>
                  <a:gd name="T19" fmla="*/ 11 h 116"/>
                  <a:gd name="T20" fmla="*/ 82 w 96"/>
                  <a:gd name="T21" fmla="*/ 76 h 116"/>
                  <a:gd name="T22" fmla="*/ 87 w 96"/>
                  <a:gd name="T23" fmla="*/ 96 h 116"/>
                  <a:gd name="T24" fmla="*/ 93 w 96"/>
                  <a:gd name="T25" fmla="*/ 10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16">
                    <a:moveTo>
                      <a:pt x="93" y="107"/>
                    </a:moveTo>
                    <a:cubicBezTo>
                      <a:pt x="96" y="112"/>
                      <a:pt x="94" y="116"/>
                      <a:pt x="88" y="116"/>
                    </a:cubicBezTo>
                    <a:cubicBezTo>
                      <a:pt x="28" y="116"/>
                      <a:pt x="28" y="116"/>
                      <a:pt x="28" y="116"/>
                    </a:cubicBezTo>
                    <a:cubicBezTo>
                      <a:pt x="22" y="116"/>
                      <a:pt x="15" y="112"/>
                      <a:pt x="12" y="107"/>
                    </a:cubicBezTo>
                    <a:cubicBezTo>
                      <a:pt x="5" y="96"/>
                      <a:pt x="5" y="96"/>
                      <a:pt x="5" y="96"/>
                    </a:cubicBezTo>
                    <a:cubicBezTo>
                      <a:pt x="2" y="91"/>
                      <a:pt x="0" y="82"/>
                      <a:pt x="0" y="76"/>
                    </a:cubicBezTo>
                    <a:cubicBezTo>
                      <a:pt x="0" y="11"/>
                      <a:pt x="0" y="11"/>
                      <a:pt x="0" y="11"/>
                    </a:cubicBezTo>
                    <a:cubicBezTo>
                      <a:pt x="0" y="5"/>
                      <a:pt x="5" y="0"/>
                      <a:pt x="11" y="0"/>
                    </a:cubicBezTo>
                    <a:cubicBezTo>
                      <a:pt x="71" y="0"/>
                      <a:pt x="71" y="0"/>
                      <a:pt x="71" y="0"/>
                    </a:cubicBezTo>
                    <a:cubicBezTo>
                      <a:pt x="77" y="0"/>
                      <a:pt x="82" y="5"/>
                      <a:pt x="82" y="11"/>
                    </a:cubicBezTo>
                    <a:cubicBezTo>
                      <a:pt x="82" y="76"/>
                      <a:pt x="82" y="76"/>
                      <a:pt x="82" y="76"/>
                    </a:cubicBezTo>
                    <a:cubicBezTo>
                      <a:pt x="82" y="82"/>
                      <a:pt x="84" y="91"/>
                      <a:pt x="87" y="96"/>
                    </a:cubicBezTo>
                    <a:cubicBezTo>
                      <a:pt x="93" y="107"/>
                      <a:pt x="93" y="107"/>
                      <a:pt x="93" y="107"/>
                    </a:cubicBezTo>
                  </a:path>
                </a:pathLst>
              </a:custGeom>
              <a:solidFill>
                <a:srgbClr val="EC920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 name="îṧľïḑé"/>
              <p:cNvSpPr/>
              <p:nvPr/>
            </p:nvSpPr>
            <p:spPr bwMode="auto">
              <a:xfrm>
                <a:off x="4695" y="1104"/>
                <a:ext cx="79" cy="112"/>
              </a:xfrm>
              <a:custGeom>
                <a:avLst/>
                <a:gdLst>
                  <a:gd name="T0" fmla="*/ 68 w 71"/>
                  <a:gd name="T1" fmla="*/ 92 h 101"/>
                  <a:gd name="T2" fmla="*/ 62 w 71"/>
                  <a:gd name="T3" fmla="*/ 101 h 101"/>
                  <a:gd name="T4" fmla="*/ 28 w 71"/>
                  <a:gd name="T5" fmla="*/ 101 h 101"/>
                  <a:gd name="T6" fmla="*/ 12 w 71"/>
                  <a:gd name="T7" fmla="*/ 92 h 101"/>
                  <a:gd name="T8" fmla="*/ 5 w 71"/>
                  <a:gd name="T9" fmla="*/ 81 h 101"/>
                  <a:gd name="T10" fmla="*/ 0 w 71"/>
                  <a:gd name="T11" fmla="*/ 61 h 101"/>
                  <a:gd name="T12" fmla="*/ 0 w 71"/>
                  <a:gd name="T13" fmla="*/ 11 h 101"/>
                  <a:gd name="T14" fmla="*/ 11 w 71"/>
                  <a:gd name="T15" fmla="*/ 0 h 101"/>
                  <a:gd name="T16" fmla="*/ 45 w 71"/>
                  <a:gd name="T17" fmla="*/ 0 h 101"/>
                  <a:gd name="T18" fmla="*/ 56 w 71"/>
                  <a:gd name="T19" fmla="*/ 11 h 101"/>
                  <a:gd name="T20" fmla="*/ 56 w 71"/>
                  <a:gd name="T21" fmla="*/ 61 h 101"/>
                  <a:gd name="T22" fmla="*/ 61 w 71"/>
                  <a:gd name="T23" fmla="*/ 81 h 101"/>
                  <a:gd name="T24" fmla="*/ 68 w 71"/>
                  <a:gd name="T25" fmla="*/ 9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101">
                    <a:moveTo>
                      <a:pt x="68" y="92"/>
                    </a:moveTo>
                    <a:cubicBezTo>
                      <a:pt x="71" y="97"/>
                      <a:pt x="68" y="101"/>
                      <a:pt x="62" y="101"/>
                    </a:cubicBezTo>
                    <a:cubicBezTo>
                      <a:pt x="28" y="101"/>
                      <a:pt x="28" y="101"/>
                      <a:pt x="28" y="101"/>
                    </a:cubicBezTo>
                    <a:cubicBezTo>
                      <a:pt x="22" y="101"/>
                      <a:pt x="14" y="97"/>
                      <a:pt x="12" y="92"/>
                    </a:cubicBezTo>
                    <a:cubicBezTo>
                      <a:pt x="5" y="81"/>
                      <a:pt x="5" y="81"/>
                      <a:pt x="5" y="81"/>
                    </a:cubicBezTo>
                    <a:cubicBezTo>
                      <a:pt x="2" y="76"/>
                      <a:pt x="0" y="67"/>
                      <a:pt x="0" y="61"/>
                    </a:cubicBezTo>
                    <a:cubicBezTo>
                      <a:pt x="0" y="11"/>
                      <a:pt x="0" y="11"/>
                      <a:pt x="0" y="11"/>
                    </a:cubicBezTo>
                    <a:cubicBezTo>
                      <a:pt x="0" y="5"/>
                      <a:pt x="5" y="0"/>
                      <a:pt x="11" y="0"/>
                    </a:cubicBezTo>
                    <a:cubicBezTo>
                      <a:pt x="45" y="0"/>
                      <a:pt x="45" y="0"/>
                      <a:pt x="45" y="0"/>
                    </a:cubicBezTo>
                    <a:cubicBezTo>
                      <a:pt x="51" y="0"/>
                      <a:pt x="56" y="5"/>
                      <a:pt x="56" y="11"/>
                    </a:cubicBezTo>
                    <a:cubicBezTo>
                      <a:pt x="56" y="61"/>
                      <a:pt x="56" y="61"/>
                      <a:pt x="56" y="61"/>
                    </a:cubicBezTo>
                    <a:cubicBezTo>
                      <a:pt x="56" y="67"/>
                      <a:pt x="58" y="76"/>
                      <a:pt x="61" y="81"/>
                    </a:cubicBezTo>
                    <a:cubicBezTo>
                      <a:pt x="68" y="92"/>
                      <a:pt x="68" y="92"/>
                      <a:pt x="68" y="92"/>
                    </a:cubicBezTo>
                  </a:path>
                </a:pathLst>
              </a:custGeom>
              <a:solidFill>
                <a:srgbClr val="4F587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 name="işlïḋè"/>
              <p:cNvSpPr/>
              <p:nvPr/>
            </p:nvSpPr>
            <p:spPr bwMode="auto">
              <a:xfrm>
                <a:off x="4699" y="1178"/>
                <a:ext cx="63" cy="16"/>
              </a:xfrm>
              <a:custGeom>
                <a:avLst/>
                <a:gdLst>
                  <a:gd name="T0" fmla="*/ 2 w 57"/>
                  <a:gd name="T1" fmla="*/ 15 h 15"/>
                  <a:gd name="T2" fmla="*/ 2 w 57"/>
                  <a:gd name="T3" fmla="*/ 15 h 15"/>
                  <a:gd name="T4" fmla="*/ 2 w 57"/>
                  <a:gd name="T5" fmla="*/ 15 h 15"/>
                  <a:gd name="T6" fmla="*/ 0 w 57"/>
                  <a:gd name="T7" fmla="*/ 11 h 15"/>
                  <a:gd name="T8" fmla="*/ 2 w 57"/>
                  <a:gd name="T9" fmla="*/ 15 h 15"/>
                  <a:gd name="T10" fmla="*/ 0 w 57"/>
                  <a:gd name="T11" fmla="*/ 11 h 15"/>
                  <a:gd name="T12" fmla="*/ 0 w 57"/>
                  <a:gd name="T13" fmla="*/ 11 h 15"/>
                  <a:gd name="T14" fmla="*/ 0 w 57"/>
                  <a:gd name="T15" fmla="*/ 11 h 15"/>
                  <a:gd name="T16" fmla="*/ 0 w 57"/>
                  <a:gd name="T17" fmla="*/ 11 h 15"/>
                  <a:gd name="T18" fmla="*/ 0 w 57"/>
                  <a:gd name="T19" fmla="*/ 11 h 15"/>
                  <a:gd name="T20" fmla="*/ 0 w 57"/>
                  <a:gd name="T21" fmla="*/ 11 h 15"/>
                  <a:gd name="T22" fmla="*/ 0 w 57"/>
                  <a:gd name="T23" fmla="*/ 11 h 15"/>
                  <a:gd name="T24" fmla="*/ 53 w 57"/>
                  <a:gd name="T25" fmla="*/ 0 h 15"/>
                  <a:gd name="T26" fmla="*/ 53 w 57"/>
                  <a:gd name="T27" fmla="*/ 0 h 15"/>
                  <a:gd name="T28" fmla="*/ 57 w 57"/>
                  <a:gd name="T29" fmla="*/ 11 h 15"/>
                  <a:gd name="T30" fmla="*/ 53 w 57"/>
                  <a:gd name="T3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15">
                    <a:moveTo>
                      <a:pt x="2" y="15"/>
                    </a:moveTo>
                    <a:cubicBezTo>
                      <a:pt x="2" y="15"/>
                      <a:pt x="2" y="15"/>
                      <a:pt x="2" y="15"/>
                    </a:cubicBezTo>
                    <a:cubicBezTo>
                      <a:pt x="2" y="15"/>
                      <a:pt x="2" y="15"/>
                      <a:pt x="2" y="15"/>
                    </a:cubicBezTo>
                    <a:moveTo>
                      <a:pt x="0" y="11"/>
                    </a:moveTo>
                    <a:cubicBezTo>
                      <a:pt x="1" y="12"/>
                      <a:pt x="1" y="14"/>
                      <a:pt x="2" y="15"/>
                    </a:cubicBezTo>
                    <a:cubicBezTo>
                      <a:pt x="1" y="14"/>
                      <a:pt x="1" y="12"/>
                      <a:pt x="0" y="11"/>
                    </a:cubicBezTo>
                    <a:moveTo>
                      <a:pt x="0" y="11"/>
                    </a:moveTo>
                    <a:cubicBezTo>
                      <a:pt x="0" y="11"/>
                      <a:pt x="0" y="11"/>
                      <a:pt x="0" y="11"/>
                    </a:cubicBezTo>
                    <a:cubicBezTo>
                      <a:pt x="0" y="11"/>
                      <a:pt x="0" y="11"/>
                      <a:pt x="0" y="11"/>
                    </a:cubicBezTo>
                    <a:moveTo>
                      <a:pt x="0" y="11"/>
                    </a:moveTo>
                    <a:cubicBezTo>
                      <a:pt x="0" y="11"/>
                      <a:pt x="0" y="11"/>
                      <a:pt x="0" y="11"/>
                    </a:cubicBezTo>
                    <a:cubicBezTo>
                      <a:pt x="0" y="11"/>
                      <a:pt x="0" y="11"/>
                      <a:pt x="0" y="11"/>
                    </a:cubicBezTo>
                    <a:moveTo>
                      <a:pt x="53" y="0"/>
                    </a:moveTo>
                    <a:cubicBezTo>
                      <a:pt x="53" y="0"/>
                      <a:pt x="53" y="0"/>
                      <a:pt x="53" y="0"/>
                    </a:cubicBezTo>
                    <a:cubicBezTo>
                      <a:pt x="54" y="4"/>
                      <a:pt x="55" y="8"/>
                      <a:pt x="57" y="11"/>
                    </a:cubicBezTo>
                    <a:cubicBezTo>
                      <a:pt x="55" y="8"/>
                      <a:pt x="54" y="4"/>
                      <a:pt x="53" y="0"/>
                    </a:cubicBezTo>
                  </a:path>
                </a:pathLst>
              </a:custGeom>
              <a:solidFill>
                <a:srgbClr val="EEA1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 name="iṩ1íḓè"/>
              <p:cNvSpPr/>
              <p:nvPr/>
            </p:nvSpPr>
            <p:spPr bwMode="auto">
              <a:xfrm>
                <a:off x="4695" y="1178"/>
                <a:ext cx="77" cy="38"/>
              </a:xfrm>
              <a:custGeom>
                <a:avLst/>
                <a:gdLst>
                  <a:gd name="T0" fmla="*/ 56 w 69"/>
                  <a:gd name="T1" fmla="*/ 0 h 35"/>
                  <a:gd name="T2" fmla="*/ 30 w 69"/>
                  <a:gd name="T3" fmla="*/ 0 h 35"/>
                  <a:gd name="T4" fmla="*/ 28 w 69"/>
                  <a:gd name="T5" fmla="*/ 11 h 35"/>
                  <a:gd name="T6" fmla="*/ 23 w 69"/>
                  <a:gd name="T7" fmla="*/ 16 h 35"/>
                  <a:gd name="T8" fmla="*/ 22 w 69"/>
                  <a:gd name="T9" fmla="*/ 16 h 35"/>
                  <a:gd name="T10" fmla="*/ 17 w 69"/>
                  <a:gd name="T11" fmla="*/ 12 h 35"/>
                  <a:gd name="T12" fmla="*/ 13 w 69"/>
                  <a:gd name="T13" fmla="*/ 0 h 35"/>
                  <a:gd name="T14" fmla="*/ 4 w 69"/>
                  <a:gd name="T15" fmla="*/ 0 h 35"/>
                  <a:gd name="T16" fmla="*/ 1 w 69"/>
                  <a:gd name="T17" fmla="*/ 4 h 35"/>
                  <a:gd name="T18" fmla="*/ 0 w 69"/>
                  <a:gd name="T19" fmla="*/ 0 h 35"/>
                  <a:gd name="T20" fmla="*/ 0 w 69"/>
                  <a:gd name="T21" fmla="*/ 0 h 35"/>
                  <a:gd name="T22" fmla="*/ 3 w 69"/>
                  <a:gd name="T23" fmla="*/ 11 h 35"/>
                  <a:gd name="T24" fmla="*/ 3 w 69"/>
                  <a:gd name="T25" fmla="*/ 11 h 35"/>
                  <a:gd name="T26" fmla="*/ 3 w 69"/>
                  <a:gd name="T27" fmla="*/ 11 h 35"/>
                  <a:gd name="T28" fmla="*/ 3 w 69"/>
                  <a:gd name="T29" fmla="*/ 11 h 35"/>
                  <a:gd name="T30" fmla="*/ 3 w 69"/>
                  <a:gd name="T31" fmla="*/ 11 h 35"/>
                  <a:gd name="T32" fmla="*/ 5 w 69"/>
                  <a:gd name="T33" fmla="*/ 15 h 35"/>
                  <a:gd name="T34" fmla="*/ 5 w 69"/>
                  <a:gd name="T35" fmla="*/ 15 h 35"/>
                  <a:gd name="T36" fmla="*/ 5 w 69"/>
                  <a:gd name="T37" fmla="*/ 15 h 35"/>
                  <a:gd name="T38" fmla="*/ 5 w 69"/>
                  <a:gd name="T39" fmla="*/ 15 h 35"/>
                  <a:gd name="T40" fmla="*/ 12 w 69"/>
                  <a:gd name="T41" fmla="*/ 26 h 35"/>
                  <a:gd name="T42" fmla="*/ 28 w 69"/>
                  <a:gd name="T43" fmla="*/ 35 h 35"/>
                  <a:gd name="T44" fmla="*/ 62 w 69"/>
                  <a:gd name="T45" fmla="*/ 35 h 35"/>
                  <a:gd name="T46" fmla="*/ 69 w 69"/>
                  <a:gd name="T47" fmla="*/ 30 h 35"/>
                  <a:gd name="T48" fmla="*/ 68 w 69"/>
                  <a:gd name="T49" fmla="*/ 26 h 35"/>
                  <a:gd name="T50" fmla="*/ 61 w 69"/>
                  <a:gd name="T51" fmla="*/ 15 h 35"/>
                  <a:gd name="T52" fmla="*/ 61 w 69"/>
                  <a:gd name="T53" fmla="*/ 15 h 35"/>
                  <a:gd name="T54" fmla="*/ 60 w 69"/>
                  <a:gd name="T55" fmla="*/ 11 h 35"/>
                  <a:gd name="T56" fmla="*/ 56 w 69"/>
                  <a:gd name="T5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35">
                    <a:moveTo>
                      <a:pt x="56" y="0"/>
                    </a:moveTo>
                    <a:cubicBezTo>
                      <a:pt x="30" y="0"/>
                      <a:pt x="30" y="0"/>
                      <a:pt x="30" y="0"/>
                    </a:cubicBezTo>
                    <a:cubicBezTo>
                      <a:pt x="28" y="11"/>
                      <a:pt x="28" y="11"/>
                      <a:pt x="28" y="11"/>
                    </a:cubicBezTo>
                    <a:cubicBezTo>
                      <a:pt x="27" y="13"/>
                      <a:pt x="25" y="15"/>
                      <a:pt x="23" y="16"/>
                    </a:cubicBezTo>
                    <a:cubicBezTo>
                      <a:pt x="23" y="16"/>
                      <a:pt x="23" y="16"/>
                      <a:pt x="22" y="16"/>
                    </a:cubicBezTo>
                    <a:cubicBezTo>
                      <a:pt x="20" y="16"/>
                      <a:pt x="18" y="14"/>
                      <a:pt x="17" y="12"/>
                    </a:cubicBezTo>
                    <a:cubicBezTo>
                      <a:pt x="13" y="0"/>
                      <a:pt x="13" y="0"/>
                      <a:pt x="13" y="0"/>
                    </a:cubicBezTo>
                    <a:cubicBezTo>
                      <a:pt x="4" y="0"/>
                      <a:pt x="4" y="0"/>
                      <a:pt x="4" y="0"/>
                    </a:cubicBezTo>
                    <a:cubicBezTo>
                      <a:pt x="1" y="4"/>
                      <a:pt x="1" y="4"/>
                      <a:pt x="1" y="4"/>
                    </a:cubicBezTo>
                    <a:cubicBezTo>
                      <a:pt x="1" y="3"/>
                      <a:pt x="1" y="2"/>
                      <a:pt x="0" y="0"/>
                    </a:cubicBezTo>
                    <a:cubicBezTo>
                      <a:pt x="0" y="0"/>
                      <a:pt x="0" y="0"/>
                      <a:pt x="0" y="0"/>
                    </a:cubicBezTo>
                    <a:cubicBezTo>
                      <a:pt x="1" y="4"/>
                      <a:pt x="2" y="7"/>
                      <a:pt x="3" y="11"/>
                    </a:cubicBezTo>
                    <a:cubicBezTo>
                      <a:pt x="3" y="11"/>
                      <a:pt x="3" y="11"/>
                      <a:pt x="3" y="11"/>
                    </a:cubicBezTo>
                    <a:cubicBezTo>
                      <a:pt x="3" y="11"/>
                      <a:pt x="3" y="11"/>
                      <a:pt x="3" y="11"/>
                    </a:cubicBezTo>
                    <a:cubicBezTo>
                      <a:pt x="3" y="11"/>
                      <a:pt x="3" y="11"/>
                      <a:pt x="3" y="11"/>
                    </a:cubicBezTo>
                    <a:cubicBezTo>
                      <a:pt x="3" y="11"/>
                      <a:pt x="3" y="11"/>
                      <a:pt x="3" y="11"/>
                    </a:cubicBezTo>
                    <a:cubicBezTo>
                      <a:pt x="4" y="12"/>
                      <a:pt x="4" y="14"/>
                      <a:pt x="5" y="15"/>
                    </a:cubicBezTo>
                    <a:cubicBezTo>
                      <a:pt x="5" y="15"/>
                      <a:pt x="5" y="15"/>
                      <a:pt x="5" y="15"/>
                    </a:cubicBezTo>
                    <a:cubicBezTo>
                      <a:pt x="5" y="15"/>
                      <a:pt x="5" y="15"/>
                      <a:pt x="5" y="15"/>
                    </a:cubicBezTo>
                    <a:cubicBezTo>
                      <a:pt x="5" y="15"/>
                      <a:pt x="5" y="15"/>
                      <a:pt x="5" y="15"/>
                    </a:cubicBezTo>
                    <a:cubicBezTo>
                      <a:pt x="12" y="26"/>
                      <a:pt x="12" y="26"/>
                      <a:pt x="12" y="26"/>
                    </a:cubicBezTo>
                    <a:cubicBezTo>
                      <a:pt x="14" y="31"/>
                      <a:pt x="22" y="35"/>
                      <a:pt x="28" y="35"/>
                    </a:cubicBezTo>
                    <a:cubicBezTo>
                      <a:pt x="62" y="35"/>
                      <a:pt x="62" y="35"/>
                      <a:pt x="62" y="35"/>
                    </a:cubicBezTo>
                    <a:cubicBezTo>
                      <a:pt x="66" y="35"/>
                      <a:pt x="69" y="33"/>
                      <a:pt x="69" y="30"/>
                    </a:cubicBezTo>
                    <a:cubicBezTo>
                      <a:pt x="69" y="29"/>
                      <a:pt x="68" y="27"/>
                      <a:pt x="68" y="26"/>
                    </a:cubicBezTo>
                    <a:cubicBezTo>
                      <a:pt x="61" y="15"/>
                      <a:pt x="61" y="15"/>
                      <a:pt x="61" y="15"/>
                    </a:cubicBezTo>
                    <a:cubicBezTo>
                      <a:pt x="61" y="15"/>
                      <a:pt x="61" y="15"/>
                      <a:pt x="61" y="15"/>
                    </a:cubicBezTo>
                    <a:cubicBezTo>
                      <a:pt x="61" y="14"/>
                      <a:pt x="60" y="13"/>
                      <a:pt x="60" y="11"/>
                    </a:cubicBezTo>
                    <a:cubicBezTo>
                      <a:pt x="58" y="8"/>
                      <a:pt x="57" y="4"/>
                      <a:pt x="56" y="0"/>
                    </a:cubicBezTo>
                  </a:path>
                </a:pathLst>
              </a:custGeom>
              <a:solidFill>
                <a:srgbClr val="656F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 name="í$ľíḋe"/>
              <p:cNvSpPr/>
              <p:nvPr/>
            </p:nvSpPr>
            <p:spPr bwMode="auto">
              <a:xfrm>
                <a:off x="4784" y="1181"/>
                <a:ext cx="5" cy="14"/>
              </a:xfrm>
              <a:custGeom>
                <a:avLst/>
                <a:gdLst>
                  <a:gd name="T0" fmla="*/ 0 w 4"/>
                  <a:gd name="T1" fmla="*/ 0 h 13"/>
                  <a:gd name="T2" fmla="*/ 0 w 4"/>
                  <a:gd name="T3" fmla="*/ 0 h 13"/>
                  <a:gd name="T4" fmla="*/ 4 w 4"/>
                  <a:gd name="T5" fmla="*/ 13 h 13"/>
                  <a:gd name="T6" fmla="*/ 0 w 4"/>
                  <a:gd name="T7" fmla="*/ 0 h 13"/>
                </a:gdLst>
                <a:ahLst/>
                <a:cxnLst>
                  <a:cxn ang="0">
                    <a:pos x="T0" y="T1"/>
                  </a:cxn>
                  <a:cxn ang="0">
                    <a:pos x="T2" y="T3"/>
                  </a:cxn>
                  <a:cxn ang="0">
                    <a:pos x="T4" y="T5"/>
                  </a:cxn>
                  <a:cxn ang="0">
                    <a:pos x="T6" y="T7"/>
                  </a:cxn>
                </a:cxnLst>
                <a:rect l="0" t="0" r="r" b="b"/>
                <a:pathLst>
                  <a:path w="4" h="13">
                    <a:moveTo>
                      <a:pt x="0" y="0"/>
                    </a:moveTo>
                    <a:cubicBezTo>
                      <a:pt x="0" y="0"/>
                      <a:pt x="0" y="0"/>
                      <a:pt x="0" y="0"/>
                    </a:cubicBezTo>
                    <a:cubicBezTo>
                      <a:pt x="4" y="13"/>
                      <a:pt x="4" y="13"/>
                      <a:pt x="4" y="13"/>
                    </a:cubicBezTo>
                    <a:cubicBezTo>
                      <a:pt x="0" y="0"/>
                      <a:pt x="0" y="0"/>
                      <a:pt x="0" y="0"/>
                    </a:cubicBezTo>
                  </a:path>
                </a:pathLst>
              </a:custGeom>
              <a:solidFill>
                <a:srgbClr val="F8C95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 name="íS1íḋé"/>
              <p:cNvSpPr/>
              <p:nvPr/>
            </p:nvSpPr>
            <p:spPr bwMode="auto">
              <a:xfrm>
                <a:off x="4783" y="1128"/>
                <a:ext cx="35" cy="72"/>
              </a:xfrm>
              <a:custGeom>
                <a:avLst/>
                <a:gdLst>
                  <a:gd name="T0" fmla="*/ 30 w 31"/>
                  <a:gd name="T1" fmla="*/ 0 h 65"/>
                  <a:gd name="T2" fmla="*/ 29 w 31"/>
                  <a:gd name="T3" fmla="*/ 1 h 65"/>
                  <a:gd name="T4" fmla="*/ 2 w 31"/>
                  <a:gd name="T5" fmla="*/ 41 h 65"/>
                  <a:gd name="T6" fmla="*/ 1 w 31"/>
                  <a:gd name="T7" fmla="*/ 48 h 65"/>
                  <a:gd name="T8" fmla="*/ 5 w 31"/>
                  <a:gd name="T9" fmla="*/ 61 h 65"/>
                  <a:gd name="T10" fmla="*/ 11 w 31"/>
                  <a:gd name="T11" fmla="*/ 65 h 65"/>
                  <a:gd name="T12" fmla="*/ 12 w 31"/>
                  <a:gd name="T13" fmla="*/ 65 h 65"/>
                  <a:gd name="T14" fmla="*/ 18 w 31"/>
                  <a:gd name="T15" fmla="*/ 62 h 65"/>
                  <a:gd name="T16" fmla="*/ 29 w 31"/>
                  <a:gd name="T17" fmla="*/ 46 h 65"/>
                  <a:gd name="T18" fmla="*/ 31 w 31"/>
                  <a:gd name="T19" fmla="*/ 39 h 65"/>
                  <a:gd name="T20" fmla="*/ 31 w 31"/>
                  <a:gd name="T21" fmla="*/ 2 h 65"/>
                  <a:gd name="T22" fmla="*/ 30 w 31"/>
                  <a:gd name="T2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65">
                    <a:moveTo>
                      <a:pt x="30" y="0"/>
                    </a:moveTo>
                    <a:cubicBezTo>
                      <a:pt x="30" y="0"/>
                      <a:pt x="29" y="0"/>
                      <a:pt x="29" y="1"/>
                    </a:cubicBezTo>
                    <a:cubicBezTo>
                      <a:pt x="2" y="41"/>
                      <a:pt x="2" y="41"/>
                      <a:pt x="2" y="41"/>
                    </a:cubicBezTo>
                    <a:cubicBezTo>
                      <a:pt x="0" y="43"/>
                      <a:pt x="0" y="46"/>
                      <a:pt x="1" y="48"/>
                    </a:cubicBezTo>
                    <a:cubicBezTo>
                      <a:pt x="5" y="61"/>
                      <a:pt x="5" y="61"/>
                      <a:pt x="5" y="61"/>
                    </a:cubicBezTo>
                    <a:cubicBezTo>
                      <a:pt x="6" y="63"/>
                      <a:pt x="9" y="65"/>
                      <a:pt x="11" y="65"/>
                    </a:cubicBezTo>
                    <a:cubicBezTo>
                      <a:pt x="12" y="65"/>
                      <a:pt x="12" y="65"/>
                      <a:pt x="12" y="65"/>
                    </a:cubicBezTo>
                    <a:cubicBezTo>
                      <a:pt x="14" y="65"/>
                      <a:pt x="17" y="64"/>
                      <a:pt x="18" y="62"/>
                    </a:cubicBezTo>
                    <a:cubicBezTo>
                      <a:pt x="29" y="46"/>
                      <a:pt x="29" y="46"/>
                      <a:pt x="29" y="46"/>
                    </a:cubicBezTo>
                    <a:cubicBezTo>
                      <a:pt x="30" y="44"/>
                      <a:pt x="31" y="41"/>
                      <a:pt x="31" y="39"/>
                    </a:cubicBezTo>
                    <a:cubicBezTo>
                      <a:pt x="31" y="2"/>
                      <a:pt x="31" y="2"/>
                      <a:pt x="31" y="2"/>
                    </a:cubicBezTo>
                    <a:cubicBezTo>
                      <a:pt x="31" y="1"/>
                      <a:pt x="31" y="0"/>
                      <a:pt x="30" y="0"/>
                    </a:cubicBezTo>
                  </a:path>
                </a:pathLst>
              </a:custGeom>
              <a:solidFill>
                <a:srgbClr val="717DA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 name="í$ľiḍê"/>
              <p:cNvSpPr/>
              <p:nvPr/>
            </p:nvSpPr>
            <p:spPr bwMode="auto">
              <a:xfrm>
                <a:off x="4701" y="1109"/>
                <a:ext cx="39" cy="69"/>
              </a:xfrm>
              <a:custGeom>
                <a:avLst/>
                <a:gdLst>
                  <a:gd name="T0" fmla="*/ 35 w 35"/>
                  <a:gd name="T1" fmla="*/ 9 h 62"/>
                  <a:gd name="T2" fmla="*/ 5 w 35"/>
                  <a:gd name="T3" fmla="*/ 53 h 62"/>
                  <a:gd name="T4" fmla="*/ 6 w 35"/>
                  <a:gd name="T5" fmla="*/ 55 h 62"/>
                  <a:gd name="T6" fmla="*/ 8 w 35"/>
                  <a:gd name="T7" fmla="*/ 62 h 62"/>
                  <a:gd name="T8" fmla="*/ 25 w 35"/>
                  <a:gd name="T9" fmla="*/ 62 h 62"/>
                  <a:gd name="T10" fmla="*/ 26 w 35"/>
                  <a:gd name="T11" fmla="*/ 55 h 62"/>
                  <a:gd name="T12" fmla="*/ 31 w 35"/>
                  <a:gd name="T13" fmla="*/ 52 h 62"/>
                  <a:gd name="T14" fmla="*/ 31 w 35"/>
                  <a:gd name="T15" fmla="*/ 52 h 62"/>
                  <a:gd name="T16" fmla="*/ 32 w 35"/>
                  <a:gd name="T17" fmla="*/ 52 h 62"/>
                  <a:gd name="T18" fmla="*/ 35 w 35"/>
                  <a:gd name="T19" fmla="*/ 48 h 62"/>
                  <a:gd name="T20" fmla="*/ 35 w 35"/>
                  <a:gd name="T21" fmla="*/ 9 h 62"/>
                  <a:gd name="T22" fmla="*/ 11 w 35"/>
                  <a:gd name="T23" fmla="*/ 0 h 62"/>
                  <a:gd name="T24" fmla="*/ 4 w 35"/>
                  <a:gd name="T25" fmla="*/ 0 h 62"/>
                  <a:gd name="T26" fmla="*/ 0 w 35"/>
                  <a:gd name="T27" fmla="*/ 5 h 62"/>
                  <a:gd name="T28" fmla="*/ 0 w 35"/>
                  <a:gd name="T29" fmla="*/ 17 h 62"/>
                  <a:gd name="T30" fmla="*/ 11 w 35"/>
                  <a:gd name="T3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62">
                    <a:moveTo>
                      <a:pt x="35" y="9"/>
                    </a:moveTo>
                    <a:cubicBezTo>
                      <a:pt x="5" y="53"/>
                      <a:pt x="5" y="53"/>
                      <a:pt x="5" y="53"/>
                    </a:cubicBezTo>
                    <a:cubicBezTo>
                      <a:pt x="5" y="54"/>
                      <a:pt x="6" y="55"/>
                      <a:pt x="6" y="55"/>
                    </a:cubicBezTo>
                    <a:cubicBezTo>
                      <a:pt x="8" y="62"/>
                      <a:pt x="8" y="62"/>
                      <a:pt x="8" y="62"/>
                    </a:cubicBezTo>
                    <a:cubicBezTo>
                      <a:pt x="25" y="62"/>
                      <a:pt x="25" y="62"/>
                      <a:pt x="25" y="62"/>
                    </a:cubicBezTo>
                    <a:cubicBezTo>
                      <a:pt x="26" y="55"/>
                      <a:pt x="26" y="55"/>
                      <a:pt x="26" y="55"/>
                    </a:cubicBezTo>
                    <a:cubicBezTo>
                      <a:pt x="27" y="53"/>
                      <a:pt x="29" y="52"/>
                      <a:pt x="31" y="52"/>
                    </a:cubicBezTo>
                    <a:cubicBezTo>
                      <a:pt x="31" y="52"/>
                      <a:pt x="31" y="52"/>
                      <a:pt x="31" y="52"/>
                    </a:cubicBezTo>
                    <a:cubicBezTo>
                      <a:pt x="31" y="52"/>
                      <a:pt x="31" y="52"/>
                      <a:pt x="32" y="52"/>
                    </a:cubicBezTo>
                    <a:cubicBezTo>
                      <a:pt x="33" y="52"/>
                      <a:pt x="35" y="50"/>
                      <a:pt x="35" y="48"/>
                    </a:cubicBezTo>
                    <a:cubicBezTo>
                      <a:pt x="35" y="9"/>
                      <a:pt x="35" y="9"/>
                      <a:pt x="35" y="9"/>
                    </a:cubicBezTo>
                    <a:moveTo>
                      <a:pt x="11" y="0"/>
                    </a:moveTo>
                    <a:cubicBezTo>
                      <a:pt x="4" y="0"/>
                      <a:pt x="4" y="0"/>
                      <a:pt x="4" y="0"/>
                    </a:cubicBezTo>
                    <a:cubicBezTo>
                      <a:pt x="2" y="0"/>
                      <a:pt x="0" y="2"/>
                      <a:pt x="0" y="5"/>
                    </a:cubicBezTo>
                    <a:cubicBezTo>
                      <a:pt x="0" y="17"/>
                      <a:pt x="0" y="17"/>
                      <a:pt x="0" y="17"/>
                    </a:cubicBezTo>
                    <a:cubicBezTo>
                      <a:pt x="11" y="0"/>
                      <a:pt x="11" y="0"/>
                      <a:pt x="11" y="0"/>
                    </a:cubicBezTo>
                  </a:path>
                </a:pathLst>
              </a:custGeom>
              <a:solidFill>
                <a:srgbClr val="6F7BB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 name="ïṩ1iḋe"/>
              <p:cNvSpPr/>
              <p:nvPr/>
            </p:nvSpPr>
            <p:spPr bwMode="auto">
              <a:xfrm>
                <a:off x="4710" y="1178"/>
                <a:ext cx="19" cy="17"/>
              </a:xfrm>
              <a:custGeom>
                <a:avLst/>
                <a:gdLst>
                  <a:gd name="T0" fmla="*/ 17 w 17"/>
                  <a:gd name="T1" fmla="*/ 0 h 16"/>
                  <a:gd name="T2" fmla="*/ 0 w 17"/>
                  <a:gd name="T3" fmla="*/ 0 h 16"/>
                  <a:gd name="T4" fmla="*/ 4 w 17"/>
                  <a:gd name="T5" fmla="*/ 12 h 16"/>
                  <a:gd name="T6" fmla="*/ 9 w 17"/>
                  <a:gd name="T7" fmla="*/ 16 h 16"/>
                  <a:gd name="T8" fmla="*/ 10 w 17"/>
                  <a:gd name="T9" fmla="*/ 16 h 16"/>
                  <a:gd name="T10" fmla="*/ 15 w 17"/>
                  <a:gd name="T11" fmla="*/ 11 h 16"/>
                  <a:gd name="T12" fmla="*/ 17 w 1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7" h="16">
                    <a:moveTo>
                      <a:pt x="17" y="0"/>
                    </a:moveTo>
                    <a:cubicBezTo>
                      <a:pt x="0" y="0"/>
                      <a:pt x="0" y="0"/>
                      <a:pt x="0" y="0"/>
                    </a:cubicBezTo>
                    <a:cubicBezTo>
                      <a:pt x="4" y="12"/>
                      <a:pt x="4" y="12"/>
                      <a:pt x="4" y="12"/>
                    </a:cubicBezTo>
                    <a:cubicBezTo>
                      <a:pt x="5" y="14"/>
                      <a:pt x="7" y="16"/>
                      <a:pt x="9" y="16"/>
                    </a:cubicBezTo>
                    <a:cubicBezTo>
                      <a:pt x="10" y="16"/>
                      <a:pt x="10" y="16"/>
                      <a:pt x="10" y="16"/>
                    </a:cubicBezTo>
                    <a:cubicBezTo>
                      <a:pt x="12" y="15"/>
                      <a:pt x="14" y="13"/>
                      <a:pt x="15" y="11"/>
                    </a:cubicBezTo>
                    <a:cubicBezTo>
                      <a:pt x="17" y="0"/>
                      <a:pt x="17" y="0"/>
                      <a:pt x="17" y="0"/>
                    </a:cubicBezTo>
                  </a:path>
                </a:pathLst>
              </a:custGeom>
              <a:solidFill>
                <a:srgbClr val="8D9BC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 name="íṥlîḋe"/>
              <p:cNvSpPr/>
              <p:nvPr/>
            </p:nvSpPr>
            <p:spPr bwMode="auto">
              <a:xfrm>
                <a:off x="4716" y="1104"/>
                <a:ext cx="29" cy="0"/>
              </a:xfrm>
              <a:custGeom>
                <a:avLst/>
                <a:gdLst>
                  <a:gd name="T0" fmla="*/ 26 w 26"/>
                  <a:gd name="T1" fmla="*/ 0 w 26"/>
                  <a:gd name="T2" fmla="*/ 26 w 26"/>
                  <a:gd name="T3" fmla="*/ 26 w 26"/>
                  <a:gd name="T4" fmla="*/ 26 w 26"/>
                </a:gdLst>
                <a:ahLst/>
                <a:cxnLst>
                  <a:cxn ang="0">
                    <a:pos x="T0" y="0"/>
                  </a:cxn>
                  <a:cxn ang="0">
                    <a:pos x="T1" y="0"/>
                  </a:cxn>
                  <a:cxn ang="0">
                    <a:pos x="T2" y="0"/>
                  </a:cxn>
                  <a:cxn ang="0">
                    <a:pos x="T3" y="0"/>
                  </a:cxn>
                  <a:cxn ang="0">
                    <a:pos x="T4" y="0"/>
                  </a:cxn>
                </a:cxnLst>
                <a:rect l="0" t="0" r="r" b="b"/>
                <a:pathLst>
                  <a:path w="26">
                    <a:moveTo>
                      <a:pt x="26" y="0"/>
                    </a:moveTo>
                    <a:cubicBezTo>
                      <a:pt x="0" y="0"/>
                      <a:pt x="0" y="0"/>
                      <a:pt x="0" y="0"/>
                    </a:cubicBezTo>
                    <a:cubicBezTo>
                      <a:pt x="26" y="0"/>
                      <a:pt x="26" y="0"/>
                      <a:pt x="26" y="0"/>
                    </a:cubicBezTo>
                    <a:cubicBezTo>
                      <a:pt x="26" y="0"/>
                      <a:pt x="26" y="0"/>
                      <a:pt x="26" y="0"/>
                    </a:cubicBezTo>
                    <a:cubicBezTo>
                      <a:pt x="26" y="0"/>
                      <a:pt x="26" y="0"/>
                      <a:pt x="26" y="0"/>
                    </a:cubicBezTo>
                  </a:path>
                </a:pathLst>
              </a:custGeom>
              <a:solidFill>
                <a:srgbClr val="EEA1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 name="íṡ1ïḍe"/>
              <p:cNvSpPr/>
              <p:nvPr/>
            </p:nvSpPr>
            <p:spPr bwMode="auto">
              <a:xfrm>
                <a:off x="4713" y="1104"/>
                <a:ext cx="36" cy="15"/>
              </a:xfrm>
              <a:custGeom>
                <a:avLst/>
                <a:gdLst>
                  <a:gd name="T0" fmla="*/ 29 w 32"/>
                  <a:gd name="T1" fmla="*/ 0 h 13"/>
                  <a:gd name="T2" fmla="*/ 3 w 32"/>
                  <a:gd name="T3" fmla="*/ 0 h 13"/>
                  <a:gd name="T4" fmla="*/ 0 w 32"/>
                  <a:gd name="T5" fmla="*/ 4 h 13"/>
                  <a:gd name="T6" fmla="*/ 20 w 32"/>
                  <a:gd name="T7" fmla="*/ 4 h 13"/>
                  <a:gd name="T8" fmla="*/ 24 w 32"/>
                  <a:gd name="T9" fmla="*/ 9 h 13"/>
                  <a:gd name="T10" fmla="*/ 24 w 32"/>
                  <a:gd name="T11" fmla="*/ 13 h 13"/>
                  <a:gd name="T12" fmla="*/ 32 w 32"/>
                  <a:gd name="T13" fmla="*/ 1 h 13"/>
                  <a:gd name="T14" fmla="*/ 29 w 32"/>
                  <a:gd name="T15" fmla="*/ 0 h 13"/>
                  <a:gd name="T16" fmla="*/ 29 w 32"/>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3">
                    <a:moveTo>
                      <a:pt x="29" y="0"/>
                    </a:moveTo>
                    <a:cubicBezTo>
                      <a:pt x="3" y="0"/>
                      <a:pt x="3" y="0"/>
                      <a:pt x="3" y="0"/>
                    </a:cubicBezTo>
                    <a:cubicBezTo>
                      <a:pt x="0" y="4"/>
                      <a:pt x="0" y="4"/>
                      <a:pt x="0" y="4"/>
                    </a:cubicBezTo>
                    <a:cubicBezTo>
                      <a:pt x="20" y="4"/>
                      <a:pt x="20" y="4"/>
                      <a:pt x="20" y="4"/>
                    </a:cubicBezTo>
                    <a:cubicBezTo>
                      <a:pt x="22" y="4"/>
                      <a:pt x="24" y="6"/>
                      <a:pt x="24" y="9"/>
                    </a:cubicBezTo>
                    <a:cubicBezTo>
                      <a:pt x="24" y="13"/>
                      <a:pt x="24" y="13"/>
                      <a:pt x="24" y="13"/>
                    </a:cubicBezTo>
                    <a:cubicBezTo>
                      <a:pt x="32" y="1"/>
                      <a:pt x="32" y="1"/>
                      <a:pt x="32" y="1"/>
                    </a:cubicBezTo>
                    <a:cubicBezTo>
                      <a:pt x="31" y="0"/>
                      <a:pt x="30" y="0"/>
                      <a:pt x="29" y="0"/>
                    </a:cubicBezTo>
                    <a:cubicBezTo>
                      <a:pt x="29" y="0"/>
                      <a:pt x="29" y="0"/>
                      <a:pt x="29" y="0"/>
                    </a:cubicBezTo>
                  </a:path>
                </a:pathLst>
              </a:custGeom>
              <a:solidFill>
                <a:srgbClr val="656F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 name="i$ļiḍé"/>
              <p:cNvSpPr/>
              <p:nvPr/>
            </p:nvSpPr>
            <p:spPr bwMode="auto">
              <a:xfrm>
                <a:off x="4695" y="117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EEA13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2" name="îṧḷîḑe"/>
              <p:cNvSpPr/>
              <p:nvPr/>
            </p:nvSpPr>
            <p:spPr bwMode="auto">
              <a:xfrm>
                <a:off x="4695" y="1128"/>
                <a:ext cx="11" cy="50"/>
              </a:xfrm>
              <a:custGeom>
                <a:avLst/>
                <a:gdLst>
                  <a:gd name="T0" fmla="*/ 5 w 10"/>
                  <a:gd name="T1" fmla="*/ 0 h 45"/>
                  <a:gd name="T2" fmla="*/ 0 w 10"/>
                  <a:gd name="T3" fmla="*/ 7 h 45"/>
                  <a:gd name="T4" fmla="*/ 0 w 10"/>
                  <a:gd name="T5" fmla="*/ 40 h 45"/>
                  <a:gd name="T6" fmla="*/ 0 w 10"/>
                  <a:gd name="T7" fmla="*/ 40 h 45"/>
                  <a:gd name="T8" fmla="*/ 0 w 10"/>
                  <a:gd name="T9" fmla="*/ 40 h 45"/>
                  <a:gd name="T10" fmla="*/ 0 w 10"/>
                  <a:gd name="T11" fmla="*/ 40 h 45"/>
                  <a:gd name="T12" fmla="*/ 0 w 10"/>
                  <a:gd name="T13" fmla="*/ 40 h 45"/>
                  <a:gd name="T14" fmla="*/ 0 w 10"/>
                  <a:gd name="T15" fmla="*/ 45 h 45"/>
                  <a:gd name="T16" fmla="*/ 4 w 10"/>
                  <a:gd name="T17" fmla="*/ 45 h 45"/>
                  <a:gd name="T18" fmla="*/ 10 w 10"/>
                  <a:gd name="T19" fmla="*/ 36 h 45"/>
                  <a:gd name="T20" fmla="*/ 8 w 10"/>
                  <a:gd name="T21" fmla="*/ 35 h 45"/>
                  <a:gd name="T22" fmla="*/ 7 w 10"/>
                  <a:gd name="T23" fmla="*/ 35 h 45"/>
                  <a:gd name="T24" fmla="*/ 7 w 10"/>
                  <a:gd name="T25" fmla="*/ 36 h 45"/>
                  <a:gd name="T26" fmla="*/ 5 w 10"/>
                  <a:gd name="T27" fmla="*/ 32 h 45"/>
                  <a:gd name="T28" fmla="*/ 5 w 10"/>
                  <a:gd name="T2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45">
                    <a:moveTo>
                      <a:pt x="5" y="0"/>
                    </a:moveTo>
                    <a:cubicBezTo>
                      <a:pt x="0" y="7"/>
                      <a:pt x="0" y="7"/>
                      <a:pt x="0" y="7"/>
                    </a:cubicBezTo>
                    <a:cubicBezTo>
                      <a:pt x="0" y="40"/>
                      <a:pt x="0" y="40"/>
                      <a:pt x="0" y="40"/>
                    </a:cubicBezTo>
                    <a:cubicBezTo>
                      <a:pt x="0" y="40"/>
                      <a:pt x="0" y="40"/>
                      <a:pt x="0" y="40"/>
                    </a:cubicBezTo>
                    <a:cubicBezTo>
                      <a:pt x="0" y="40"/>
                      <a:pt x="0" y="40"/>
                      <a:pt x="0" y="40"/>
                    </a:cubicBezTo>
                    <a:cubicBezTo>
                      <a:pt x="0" y="40"/>
                      <a:pt x="0" y="40"/>
                      <a:pt x="0" y="40"/>
                    </a:cubicBezTo>
                    <a:cubicBezTo>
                      <a:pt x="0" y="40"/>
                      <a:pt x="0" y="40"/>
                      <a:pt x="0" y="40"/>
                    </a:cubicBezTo>
                    <a:cubicBezTo>
                      <a:pt x="0" y="42"/>
                      <a:pt x="0" y="43"/>
                      <a:pt x="0" y="45"/>
                    </a:cubicBezTo>
                    <a:cubicBezTo>
                      <a:pt x="4" y="45"/>
                      <a:pt x="4" y="45"/>
                      <a:pt x="4" y="45"/>
                    </a:cubicBezTo>
                    <a:cubicBezTo>
                      <a:pt x="10" y="36"/>
                      <a:pt x="10" y="36"/>
                      <a:pt x="10" y="36"/>
                    </a:cubicBezTo>
                    <a:cubicBezTo>
                      <a:pt x="9" y="36"/>
                      <a:pt x="9" y="35"/>
                      <a:pt x="8" y="35"/>
                    </a:cubicBezTo>
                    <a:cubicBezTo>
                      <a:pt x="8" y="35"/>
                      <a:pt x="7" y="35"/>
                      <a:pt x="7" y="35"/>
                    </a:cubicBezTo>
                    <a:cubicBezTo>
                      <a:pt x="7" y="36"/>
                      <a:pt x="7" y="36"/>
                      <a:pt x="7" y="36"/>
                    </a:cubicBezTo>
                    <a:cubicBezTo>
                      <a:pt x="5" y="36"/>
                      <a:pt x="5" y="34"/>
                      <a:pt x="5" y="32"/>
                    </a:cubicBezTo>
                    <a:cubicBezTo>
                      <a:pt x="5" y="0"/>
                      <a:pt x="5" y="0"/>
                      <a:pt x="5" y="0"/>
                    </a:cubicBezTo>
                  </a:path>
                </a:pathLst>
              </a:custGeom>
              <a:solidFill>
                <a:srgbClr val="656F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 name="iš1iḍè"/>
              <p:cNvSpPr/>
              <p:nvPr/>
            </p:nvSpPr>
            <p:spPr bwMode="auto">
              <a:xfrm>
                <a:off x="4695" y="1178"/>
                <a:ext cx="5" cy="4"/>
              </a:xfrm>
              <a:custGeom>
                <a:avLst/>
                <a:gdLst>
                  <a:gd name="T0" fmla="*/ 4 w 4"/>
                  <a:gd name="T1" fmla="*/ 0 h 4"/>
                  <a:gd name="T2" fmla="*/ 0 w 4"/>
                  <a:gd name="T3" fmla="*/ 0 h 4"/>
                  <a:gd name="T4" fmla="*/ 1 w 4"/>
                  <a:gd name="T5" fmla="*/ 4 h 4"/>
                  <a:gd name="T6" fmla="*/ 4 w 4"/>
                  <a:gd name="T7" fmla="*/ 0 h 4"/>
                </a:gdLst>
                <a:ahLst/>
                <a:cxnLst>
                  <a:cxn ang="0">
                    <a:pos x="T0" y="T1"/>
                  </a:cxn>
                  <a:cxn ang="0">
                    <a:pos x="T2" y="T3"/>
                  </a:cxn>
                  <a:cxn ang="0">
                    <a:pos x="T4" y="T5"/>
                  </a:cxn>
                  <a:cxn ang="0">
                    <a:pos x="T6" y="T7"/>
                  </a:cxn>
                </a:cxnLst>
                <a:rect l="0" t="0" r="r" b="b"/>
                <a:pathLst>
                  <a:path w="4" h="4">
                    <a:moveTo>
                      <a:pt x="4" y="0"/>
                    </a:moveTo>
                    <a:cubicBezTo>
                      <a:pt x="0" y="0"/>
                      <a:pt x="0" y="0"/>
                      <a:pt x="0" y="0"/>
                    </a:cubicBezTo>
                    <a:cubicBezTo>
                      <a:pt x="1" y="2"/>
                      <a:pt x="1" y="3"/>
                      <a:pt x="1" y="4"/>
                    </a:cubicBezTo>
                    <a:cubicBezTo>
                      <a:pt x="4" y="0"/>
                      <a:pt x="4" y="0"/>
                      <a:pt x="4" y="0"/>
                    </a:cubicBezTo>
                  </a:path>
                </a:pathLst>
              </a:custGeom>
              <a:solidFill>
                <a:srgbClr val="7883A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 name="ísḻiďé"/>
              <p:cNvSpPr/>
              <p:nvPr/>
            </p:nvSpPr>
            <p:spPr bwMode="auto">
              <a:xfrm>
                <a:off x="4701" y="1109"/>
                <a:ext cx="39" cy="59"/>
              </a:xfrm>
              <a:custGeom>
                <a:avLst/>
                <a:gdLst>
                  <a:gd name="T0" fmla="*/ 31 w 35"/>
                  <a:gd name="T1" fmla="*/ 0 h 53"/>
                  <a:gd name="T2" fmla="*/ 11 w 35"/>
                  <a:gd name="T3" fmla="*/ 0 h 53"/>
                  <a:gd name="T4" fmla="*/ 0 w 35"/>
                  <a:gd name="T5" fmla="*/ 17 h 53"/>
                  <a:gd name="T6" fmla="*/ 0 w 35"/>
                  <a:gd name="T7" fmla="*/ 49 h 53"/>
                  <a:gd name="T8" fmla="*/ 2 w 35"/>
                  <a:gd name="T9" fmla="*/ 53 h 53"/>
                  <a:gd name="T10" fmla="*/ 2 w 35"/>
                  <a:gd name="T11" fmla="*/ 52 h 53"/>
                  <a:gd name="T12" fmla="*/ 3 w 35"/>
                  <a:gd name="T13" fmla="*/ 52 h 53"/>
                  <a:gd name="T14" fmla="*/ 5 w 35"/>
                  <a:gd name="T15" fmla="*/ 53 h 53"/>
                  <a:gd name="T16" fmla="*/ 35 w 35"/>
                  <a:gd name="T17" fmla="*/ 9 h 53"/>
                  <a:gd name="T18" fmla="*/ 35 w 35"/>
                  <a:gd name="T19" fmla="*/ 5 h 53"/>
                  <a:gd name="T20" fmla="*/ 31 w 35"/>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53">
                    <a:moveTo>
                      <a:pt x="31" y="0"/>
                    </a:moveTo>
                    <a:cubicBezTo>
                      <a:pt x="11" y="0"/>
                      <a:pt x="11" y="0"/>
                      <a:pt x="11" y="0"/>
                    </a:cubicBezTo>
                    <a:cubicBezTo>
                      <a:pt x="0" y="17"/>
                      <a:pt x="0" y="17"/>
                      <a:pt x="0" y="17"/>
                    </a:cubicBezTo>
                    <a:cubicBezTo>
                      <a:pt x="0" y="49"/>
                      <a:pt x="0" y="49"/>
                      <a:pt x="0" y="49"/>
                    </a:cubicBezTo>
                    <a:cubicBezTo>
                      <a:pt x="0" y="51"/>
                      <a:pt x="0" y="53"/>
                      <a:pt x="2" y="53"/>
                    </a:cubicBezTo>
                    <a:cubicBezTo>
                      <a:pt x="2" y="53"/>
                      <a:pt x="2" y="53"/>
                      <a:pt x="2" y="52"/>
                    </a:cubicBezTo>
                    <a:cubicBezTo>
                      <a:pt x="2" y="52"/>
                      <a:pt x="3" y="52"/>
                      <a:pt x="3" y="52"/>
                    </a:cubicBezTo>
                    <a:cubicBezTo>
                      <a:pt x="4" y="52"/>
                      <a:pt x="4" y="53"/>
                      <a:pt x="5" y="53"/>
                    </a:cubicBezTo>
                    <a:cubicBezTo>
                      <a:pt x="35" y="9"/>
                      <a:pt x="35" y="9"/>
                      <a:pt x="35" y="9"/>
                    </a:cubicBezTo>
                    <a:cubicBezTo>
                      <a:pt x="35" y="5"/>
                      <a:pt x="35" y="5"/>
                      <a:pt x="35" y="5"/>
                    </a:cubicBezTo>
                    <a:cubicBezTo>
                      <a:pt x="35" y="2"/>
                      <a:pt x="33" y="0"/>
                      <a:pt x="31" y="0"/>
                    </a:cubicBezTo>
                  </a:path>
                </a:pathLst>
              </a:custGeom>
              <a:solidFill>
                <a:srgbClr val="818DC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 name="ïŝḷïďê"/>
              <p:cNvSpPr/>
              <p:nvPr/>
            </p:nvSpPr>
            <p:spPr bwMode="auto">
              <a:xfrm>
                <a:off x="4209" y="1042"/>
                <a:ext cx="38" cy="13"/>
              </a:xfrm>
              <a:prstGeom prst="rect">
                <a:avLst/>
              </a:prstGeom>
              <a:solidFill>
                <a:srgbClr val="FF7845"/>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6" name="îṩḷide"/>
              <p:cNvSpPr/>
              <p:nvPr/>
            </p:nvSpPr>
            <p:spPr bwMode="auto">
              <a:xfrm>
                <a:off x="4763" y="1048"/>
                <a:ext cx="139" cy="7"/>
              </a:xfrm>
              <a:custGeom>
                <a:avLst/>
                <a:gdLst>
                  <a:gd name="T0" fmla="*/ 69 w 139"/>
                  <a:gd name="T1" fmla="*/ 0 h 7"/>
                  <a:gd name="T2" fmla="*/ 58 w 139"/>
                  <a:gd name="T3" fmla="*/ 0 h 7"/>
                  <a:gd name="T4" fmla="*/ 58 w 139"/>
                  <a:gd name="T5" fmla="*/ 0 h 7"/>
                  <a:gd name="T6" fmla="*/ 54 w 139"/>
                  <a:gd name="T7" fmla="*/ 0 h 7"/>
                  <a:gd name="T8" fmla="*/ 52 w 139"/>
                  <a:gd name="T9" fmla="*/ 0 h 7"/>
                  <a:gd name="T10" fmla="*/ 15 w 139"/>
                  <a:gd name="T11" fmla="*/ 0 h 7"/>
                  <a:gd name="T12" fmla="*/ 2 w 139"/>
                  <a:gd name="T13" fmla="*/ 0 h 7"/>
                  <a:gd name="T14" fmla="*/ 0 w 139"/>
                  <a:gd name="T15" fmla="*/ 0 h 7"/>
                  <a:gd name="T16" fmla="*/ 0 w 139"/>
                  <a:gd name="T17" fmla="*/ 7 h 7"/>
                  <a:gd name="T18" fmla="*/ 2 w 139"/>
                  <a:gd name="T19" fmla="*/ 7 h 7"/>
                  <a:gd name="T20" fmla="*/ 15 w 139"/>
                  <a:gd name="T21" fmla="*/ 7 h 7"/>
                  <a:gd name="T22" fmla="*/ 44 w 139"/>
                  <a:gd name="T23" fmla="*/ 7 h 7"/>
                  <a:gd name="T24" fmla="*/ 52 w 139"/>
                  <a:gd name="T25" fmla="*/ 7 h 7"/>
                  <a:gd name="T26" fmla="*/ 64 w 139"/>
                  <a:gd name="T27" fmla="*/ 7 h 7"/>
                  <a:gd name="T28" fmla="*/ 139 w 139"/>
                  <a:gd name="T29" fmla="*/ 7 h 7"/>
                  <a:gd name="T30" fmla="*/ 139 w 139"/>
                  <a:gd name="T31" fmla="*/ 0 h 7"/>
                  <a:gd name="T32" fmla="*/ 69 w 139"/>
                  <a:gd name="T3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9" h="7">
                    <a:moveTo>
                      <a:pt x="69" y="0"/>
                    </a:moveTo>
                    <a:lnTo>
                      <a:pt x="58" y="0"/>
                    </a:lnTo>
                    <a:lnTo>
                      <a:pt x="58" y="0"/>
                    </a:lnTo>
                    <a:lnTo>
                      <a:pt x="54" y="0"/>
                    </a:lnTo>
                    <a:lnTo>
                      <a:pt x="52" y="0"/>
                    </a:lnTo>
                    <a:lnTo>
                      <a:pt x="15" y="0"/>
                    </a:lnTo>
                    <a:lnTo>
                      <a:pt x="2" y="0"/>
                    </a:lnTo>
                    <a:lnTo>
                      <a:pt x="0" y="0"/>
                    </a:lnTo>
                    <a:lnTo>
                      <a:pt x="0" y="7"/>
                    </a:lnTo>
                    <a:lnTo>
                      <a:pt x="2" y="7"/>
                    </a:lnTo>
                    <a:lnTo>
                      <a:pt x="15" y="7"/>
                    </a:lnTo>
                    <a:lnTo>
                      <a:pt x="44" y="7"/>
                    </a:lnTo>
                    <a:lnTo>
                      <a:pt x="52" y="7"/>
                    </a:lnTo>
                    <a:lnTo>
                      <a:pt x="64" y="7"/>
                    </a:lnTo>
                    <a:lnTo>
                      <a:pt x="139" y="7"/>
                    </a:lnTo>
                    <a:lnTo>
                      <a:pt x="139" y="0"/>
                    </a:lnTo>
                    <a:lnTo>
                      <a:pt x="69" y="0"/>
                    </a:lnTo>
                    <a:close/>
                  </a:path>
                </a:pathLst>
              </a:custGeom>
              <a:solidFill>
                <a:srgbClr val="8E7D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 name="iṧḻîḑè"/>
              <p:cNvSpPr/>
              <p:nvPr/>
            </p:nvSpPr>
            <p:spPr bwMode="auto">
              <a:xfrm>
                <a:off x="4765" y="1071"/>
                <a:ext cx="132" cy="10"/>
              </a:xfrm>
              <a:prstGeom prst="rect">
                <a:avLst/>
              </a:prstGeom>
              <a:solidFill>
                <a:srgbClr val="EC920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8" name="íṧḻíḑè"/>
              <p:cNvSpPr/>
              <p:nvPr/>
            </p:nvSpPr>
            <p:spPr bwMode="auto">
              <a:xfrm>
                <a:off x="4794" y="722"/>
                <a:ext cx="5" cy="31"/>
              </a:xfrm>
              <a:custGeom>
                <a:avLst/>
                <a:gdLst>
                  <a:gd name="T0" fmla="*/ 3 w 5"/>
                  <a:gd name="T1" fmla="*/ 31 h 31"/>
                  <a:gd name="T2" fmla="*/ 0 w 5"/>
                  <a:gd name="T3" fmla="*/ 1 h 31"/>
                  <a:gd name="T4" fmla="*/ 3 w 5"/>
                  <a:gd name="T5" fmla="*/ 0 h 31"/>
                  <a:gd name="T6" fmla="*/ 5 w 5"/>
                  <a:gd name="T7" fmla="*/ 31 h 31"/>
                  <a:gd name="T8" fmla="*/ 3 w 5"/>
                  <a:gd name="T9" fmla="*/ 31 h 31"/>
                </a:gdLst>
                <a:ahLst/>
                <a:cxnLst>
                  <a:cxn ang="0">
                    <a:pos x="T0" y="T1"/>
                  </a:cxn>
                  <a:cxn ang="0">
                    <a:pos x="T2" y="T3"/>
                  </a:cxn>
                  <a:cxn ang="0">
                    <a:pos x="T4" y="T5"/>
                  </a:cxn>
                  <a:cxn ang="0">
                    <a:pos x="T6" y="T7"/>
                  </a:cxn>
                  <a:cxn ang="0">
                    <a:pos x="T8" y="T9"/>
                  </a:cxn>
                </a:cxnLst>
                <a:rect l="0" t="0" r="r" b="b"/>
                <a:pathLst>
                  <a:path w="5" h="31">
                    <a:moveTo>
                      <a:pt x="3" y="31"/>
                    </a:moveTo>
                    <a:lnTo>
                      <a:pt x="0" y="1"/>
                    </a:lnTo>
                    <a:lnTo>
                      <a:pt x="3" y="0"/>
                    </a:lnTo>
                    <a:lnTo>
                      <a:pt x="5" y="31"/>
                    </a:lnTo>
                    <a:lnTo>
                      <a:pt x="3" y="31"/>
                    </a:lnTo>
                    <a:close/>
                  </a:path>
                </a:pathLst>
              </a:custGeom>
              <a:solidFill>
                <a:srgbClr val="A2A2A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 name="iSḻïḑè"/>
              <p:cNvSpPr/>
              <p:nvPr/>
            </p:nvSpPr>
            <p:spPr bwMode="auto">
              <a:xfrm>
                <a:off x="4789" y="722"/>
                <a:ext cx="4" cy="31"/>
              </a:xfrm>
              <a:custGeom>
                <a:avLst/>
                <a:gdLst>
                  <a:gd name="T0" fmla="*/ 2 w 4"/>
                  <a:gd name="T1" fmla="*/ 31 h 31"/>
                  <a:gd name="T2" fmla="*/ 0 w 4"/>
                  <a:gd name="T3" fmla="*/ 1 h 31"/>
                  <a:gd name="T4" fmla="*/ 2 w 4"/>
                  <a:gd name="T5" fmla="*/ 0 h 31"/>
                  <a:gd name="T6" fmla="*/ 4 w 4"/>
                  <a:gd name="T7" fmla="*/ 31 h 31"/>
                  <a:gd name="T8" fmla="*/ 2 w 4"/>
                  <a:gd name="T9" fmla="*/ 31 h 31"/>
                </a:gdLst>
                <a:ahLst/>
                <a:cxnLst>
                  <a:cxn ang="0">
                    <a:pos x="T0" y="T1"/>
                  </a:cxn>
                  <a:cxn ang="0">
                    <a:pos x="T2" y="T3"/>
                  </a:cxn>
                  <a:cxn ang="0">
                    <a:pos x="T4" y="T5"/>
                  </a:cxn>
                  <a:cxn ang="0">
                    <a:pos x="T6" y="T7"/>
                  </a:cxn>
                  <a:cxn ang="0">
                    <a:pos x="T8" y="T9"/>
                  </a:cxn>
                </a:cxnLst>
                <a:rect l="0" t="0" r="r" b="b"/>
                <a:pathLst>
                  <a:path w="4" h="31">
                    <a:moveTo>
                      <a:pt x="2" y="31"/>
                    </a:moveTo>
                    <a:lnTo>
                      <a:pt x="0" y="1"/>
                    </a:lnTo>
                    <a:lnTo>
                      <a:pt x="2" y="0"/>
                    </a:lnTo>
                    <a:lnTo>
                      <a:pt x="4" y="31"/>
                    </a:lnTo>
                    <a:lnTo>
                      <a:pt x="2" y="31"/>
                    </a:lnTo>
                    <a:close/>
                  </a:path>
                </a:pathLst>
              </a:custGeom>
              <a:solidFill>
                <a:srgbClr val="A2A2A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 name="işlïḍê"/>
              <p:cNvSpPr/>
              <p:nvPr/>
            </p:nvSpPr>
            <p:spPr bwMode="auto">
              <a:xfrm>
                <a:off x="4783" y="722"/>
                <a:ext cx="5" cy="31"/>
              </a:xfrm>
              <a:custGeom>
                <a:avLst/>
                <a:gdLst>
                  <a:gd name="T0" fmla="*/ 2 w 5"/>
                  <a:gd name="T1" fmla="*/ 31 h 31"/>
                  <a:gd name="T2" fmla="*/ 0 w 5"/>
                  <a:gd name="T3" fmla="*/ 1 h 31"/>
                  <a:gd name="T4" fmla="*/ 2 w 5"/>
                  <a:gd name="T5" fmla="*/ 0 h 31"/>
                  <a:gd name="T6" fmla="*/ 5 w 5"/>
                  <a:gd name="T7" fmla="*/ 31 h 31"/>
                  <a:gd name="T8" fmla="*/ 2 w 5"/>
                  <a:gd name="T9" fmla="*/ 31 h 31"/>
                </a:gdLst>
                <a:ahLst/>
                <a:cxnLst>
                  <a:cxn ang="0">
                    <a:pos x="T0" y="T1"/>
                  </a:cxn>
                  <a:cxn ang="0">
                    <a:pos x="T2" y="T3"/>
                  </a:cxn>
                  <a:cxn ang="0">
                    <a:pos x="T4" y="T5"/>
                  </a:cxn>
                  <a:cxn ang="0">
                    <a:pos x="T6" y="T7"/>
                  </a:cxn>
                  <a:cxn ang="0">
                    <a:pos x="T8" y="T9"/>
                  </a:cxn>
                </a:cxnLst>
                <a:rect l="0" t="0" r="r" b="b"/>
                <a:pathLst>
                  <a:path w="5" h="31">
                    <a:moveTo>
                      <a:pt x="2" y="31"/>
                    </a:moveTo>
                    <a:lnTo>
                      <a:pt x="0" y="1"/>
                    </a:lnTo>
                    <a:lnTo>
                      <a:pt x="2" y="0"/>
                    </a:lnTo>
                    <a:lnTo>
                      <a:pt x="5" y="31"/>
                    </a:lnTo>
                    <a:lnTo>
                      <a:pt x="2" y="31"/>
                    </a:lnTo>
                    <a:close/>
                  </a:path>
                </a:pathLst>
              </a:custGeom>
              <a:solidFill>
                <a:srgbClr val="A2A2A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 name="îŝḻïde"/>
              <p:cNvSpPr/>
              <p:nvPr/>
            </p:nvSpPr>
            <p:spPr bwMode="auto">
              <a:xfrm>
                <a:off x="4778" y="722"/>
                <a:ext cx="4" cy="31"/>
              </a:xfrm>
              <a:custGeom>
                <a:avLst/>
                <a:gdLst>
                  <a:gd name="T0" fmla="*/ 2 w 4"/>
                  <a:gd name="T1" fmla="*/ 31 h 31"/>
                  <a:gd name="T2" fmla="*/ 0 w 4"/>
                  <a:gd name="T3" fmla="*/ 1 h 31"/>
                  <a:gd name="T4" fmla="*/ 2 w 4"/>
                  <a:gd name="T5" fmla="*/ 0 h 31"/>
                  <a:gd name="T6" fmla="*/ 4 w 4"/>
                  <a:gd name="T7" fmla="*/ 31 h 31"/>
                  <a:gd name="T8" fmla="*/ 2 w 4"/>
                  <a:gd name="T9" fmla="*/ 31 h 31"/>
                </a:gdLst>
                <a:ahLst/>
                <a:cxnLst>
                  <a:cxn ang="0">
                    <a:pos x="T0" y="T1"/>
                  </a:cxn>
                  <a:cxn ang="0">
                    <a:pos x="T2" y="T3"/>
                  </a:cxn>
                  <a:cxn ang="0">
                    <a:pos x="T4" y="T5"/>
                  </a:cxn>
                  <a:cxn ang="0">
                    <a:pos x="T6" y="T7"/>
                  </a:cxn>
                  <a:cxn ang="0">
                    <a:pos x="T8" y="T9"/>
                  </a:cxn>
                </a:cxnLst>
                <a:rect l="0" t="0" r="r" b="b"/>
                <a:pathLst>
                  <a:path w="4" h="31">
                    <a:moveTo>
                      <a:pt x="2" y="31"/>
                    </a:moveTo>
                    <a:lnTo>
                      <a:pt x="0" y="1"/>
                    </a:lnTo>
                    <a:lnTo>
                      <a:pt x="2" y="0"/>
                    </a:lnTo>
                    <a:lnTo>
                      <a:pt x="4" y="31"/>
                    </a:lnTo>
                    <a:lnTo>
                      <a:pt x="2" y="31"/>
                    </a:lnTo>
                    <a:close/>
                  </a:path>
                </a:pathLst>
              </a:custGeom>
              <a:solidFill>
                <a:srgbClr val="A2A2A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 name="íšḻïdé"/>
              <p:cNvSpPr/>
              <p:nvPr/>
            </p:nvSpPr>
            <p:spPr bwMode="auto">
              <a:xfrm>
                <a:off x="5016" y="991"/>
                <a:ext cx="51" cy="10"/>
              </a:xfrm>
              <a:prstGeom prst="rect">
                <a:avLst/>
              </a:prstGeom>
              <a:solidFill>
                <a:srgbClr val="898A8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3" name="íṧľíḓe"/>
              <p:cNvSpPr/>
              <p:nvPr/>
            </p:nvSpPr>
            <p:spPr bwMode="auto">
              <a:xfrm>
                <a:off x="5017" y="1048"/>
                <a:ext cx="50" cy="21"/>
              </a:xfrm>
              <a:prstGeom prst="rect">
                <a:avLst/>
              </a:prstGeom>
              <a:solidFill>
                <a:srgbClr val="898A8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4" name="îṣ1íḓê"/>
              <p:cNvSpPr/>
              <p:nvPr/>
            </p:nvSpPr>
            <p:spPr bwMode="auto">
              <a:xfrm>
                <a:off x="3122" y="1729"/>
                <a:ext cx="37" cy="112"/>
              </a:xfrm>
              <a:custGeom>
                <a:avLst/>
                <a:gdLst>
                  <a:gd name="T0" fmla="*/ 37 w 37"/>
                  <a:gd name="T1" fmla="*/ 87 h 112"/>
                  <a:gd name="T2" fmla="*/ 0 w 37"/>
                  <a:gd name="T3" fmla="*/ 112 h 112"/>
                  <a:gd name="T4" fmla="*/ 0 w 37"/>
                  <a:gd name="T5" fmla="*/ 0 h 112"/>
                  <a:gd name="T6" fmla="*/ 37 w 37"/>
                  <a:gd name="T7" fmla="*/ 0 h 112"/>
                  <a:gd name="T8" fmla="*/ 37 w 37"/>
                  <a:gd name="T9" fmla="*/ 87 h 112"/>
                </a:gdLst>
                <a:ahLst/>
                <a:cxnLst>
                  <a:cxn ang="0">
                    <a:pos x="T0" y="T1"/>
                  </a:cxn>
                  <a:cxn ang="0">
                    <a:pos x="T2" y="T3"/>
                  </a:cxn>
                  <a:cxn ang="0">
                    <a:pos x="T4" y="T5"/>
                  </a:cxn>
                  <a:cxn ang="0">
                    <a:pos x="T6" y="T7"/>
                  </a:cxn>
                  <a:cxn ang="0">
                    <a:pos x="T8" y="T9"/>
                  </a:cxn>
                </a:cxnLst>
                <a:rect l="0" t="0" r="r" b="b"/>
                <a:pathLst>
                  <a:path w="37" h="112">
                    <a:moveTo>
                      <a:pt x="37" y="87"/>
                    </a:moveTo>
                    <a:lnTo>
                      <a:pt x="0" y="112"/>
                    </a:lnTo>
                    <a:lnTo>
                      <a:pt x="0" y="0"/>
                    </a:lnTo>
                    <a:lnTo>
                      <a:pt x="37" y="0"/>
                    </a:lnTo>
                    <a:lnTo>
                      <a:pt x="37" y="87"/>
                    </a:lnTo>
                    <a:close/>
                  </a:path>
                </a:pathLst>
              </a:custGeom>
              <a:solidFill>
                <a:srgbClr val="8D939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 name="ïṧḻíďe"/>
              <p:cNvSpPr/>
              <p:nvPr/>
            </p:nvSpPr>
            <p:spPr bwMode="auto">
              <a:xfrm>
                <a:off x="3150" y="1711"/>
                <a:ext cx="98" cy="115"/>
              </a:xfrm>
              <a:custGeom>
                <a:avLst/>
                <a:gdLst>
                  <a:gd name="T0" fmla="*/ 56 w 88"/>
                  <a:gd name="T1" fmla="*/ 97 h 104"/>
                  <a:gd name="T2" fmla="*/ 38 w 88"/>
                  <a:gd name="T3" fmla="*/ 104 h 104"/>
                  <a:gd name="T4" fmla="*/ 11 w 88"/>
                  <a:gd name="T5" fmla="*/ 104 h 104"/>
                  <a:gd name="T6" fmla="*/ 0 w 88"/>
                  <a:gd name="T7" fmla="*/ 94 h 104"/>
                  <a:gd name="T8" fmla="*/ 0 w 88"/>
                  <a:gd name="T9" fmla="*/ 10 h 104"/>
                  <a:gd name="T10" fmla="*/ 11 w 88"/>
                  <a:gd name="T11" fmla="*/ 0 h 104"/>
                  <a:gd name="T12" fmla="*/ 77 w 88"/>
                  <a:gd name="T13" fmla="*/ 0 h 104"/>
                  <a:gd name="T14" fmla="*/ 88 w 88"/>
                  <a:gd name="T15" fmla="*/ 10 h 104"/>
                  <a:gd name="T16" fmla="*/ 88 w 88"/>
                  <a:gd name="T17" fmla="*/ 54 h 104"/>
                  <a:gd name="T18" fmla="*/ 80 w 88"/>
                  <a:gd name="T19" fmla="*/ 72 h 104"/>
                  <a:gd name="T20" fmla="*/ 56 w 88"/>
                  <a:gd name="T21" fmla="*/ 9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04">
                    <a:moveTo>
                      <a:pt x="56" y="97"/>
                    </a:moveTo>
                    <a:cubicBezTo>
                      <a:pt x="52" y="101"/>
                      <a:pt x="44" y="104"/>
                      <a:pt x="38" y="104"/>
                    </a:cubicBezTo>
                    <a:cubicBezTo>
                      <a:pt x="11" y="104"/>
                      <a:pt x="11" y="104"/>
                      <a:pt x="11" y="104"/>
                    </a:cubicBezTo>
                    <a:cubicBezTo>
                      <a:pt x="5" y="104"/>
                      <a:pt x="0" y="99"/>
                      <a:pt x="0" y="94"/>
                    </a:cubicBezTo>
                    <a:cubicBezTo>
                      <a:pt x="0" y="10"/>
                      <a:pt x="0" y="10"/>
                      <a:pt x="0" y="10"/>
                    </a:cubicBezTo>
                    <a:cubicBezTo>
                      <a:pt x="0" y="4"/>
                      <a:pt x="5" y="0"/>
                      <a:pt x="11" y="0"/>
                    </a:cubicBezTo>
                    <a:cubicBezTo>
                      <a:pt x="77" y="0"/>
                      <a:pt x="77" y="0"/>
                      <a:pt x="77" y="0"/>
                    </a:cubicBezTo>
                    <a:cubicBezTo>
                      <a:pt x="83" y="0"/>
                      <a:pt x="88" y="4"/>
                      <a:pt x="88" y="10"/>
                    </a:cubicBezTo>
                    <a:cubicBezTo>
                      <a:pt x="88" y="54"/>
                      <a:pt x="88" y="54"/>
                      <a:pt x="88" y="54"/>
                    </a:cubicBezTo>
                    <a:cubicBezTo>
                      <a:pt x="88" y="60"/>
                      <a:pt x="84" y="68"/>
                      <a:pt x="80" y="72"/>
                    </a:cubicBezTo>
                    <a:cubicBezTo>
                      <a:pt x="56" y="97"/>
                      <a:pt x="56" y="97"/>
                      <a:pt x="56" y="97"/>
                    </a:cubicBezTo>
                  </a:path>
                </a:pathLst>
              </a:custGeom>
              <a:solidFill>
                <a:srgbClr val="F4B32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 name="ï$ľiďê"/>
              <p:cNvSpPr/>
              <p:nvPr/>
            </p:nvSpPr>
            <p:spPr bwMode="auto">
              <a:xfrm>
                <a:off x="3795" y="2685"/>
                <a:ext cx="344" cy="45"/>
              </a:xfrm>
              <a:custGeom>
                <a:avLst/>
                <a:gdLst>
                  <a:gd name="T0" fmla="*/ 120 w 344"/>
                  <a:gd name="T1" fmla="*/ 8 h 45"/>
                  <a:gd name="T2" fmla="*/ 122 w 344"/>
                  <a:gd name="T3" fmla="*/ 9 h 45"/>
                  <a:gd name="T4" fmla="*/ 125 w 344"/>
                  <a:gd name="T5" fmla="*/ 6 h 45"/>
                  <a:gd name="T6" fmla="*/ 339 w 344"/>
                  <a:gd name="T7" fmla="*/ 25 h 45"/>
                  <a:gd name="T8" fmla="*/ 339 w 344"/>
                  <a:gd name="T9" fmla="*/ 39 h 45"/>
                  <a:gd name="T10" fmla="*/ 30 w 344"/>
                  <a:gd name="T11" fmla="*/ 39 h 45"/>
                  <a:gd name="T12" fmla="*/ 122 w 344"/>
                  <a:gd name="T13" fmla="*/ 10 h 45"/>
                  <a:gd name="T14" fmla="*/ 122 w 344"/>
                  <a:gd name="T15" fmla="*/ 9 h 45"/>
                  <a:gd name="T16" fmla="*/ 120 w 344"/>
                  <a:gd name="T17" fmla="*/ 8 h 45"/>
                  <a:gd name="T18" fmla="*/ 120 w 344"/>
                  <a:gd name="T19" fmla="*/ 6 h 45"/>
                  <a:gd name="T20" fmla="*/ 0 w 344"/>
                  <a:gd name="T21" fmla="*/ 45 h 45"/>
                  <a:gd name="T22" fmla="*/ 344 w 344"/>
                  <a:gd name="T23" fmla="*/ 45 h 45"/>
                  <a:gd name="T24" fmla="*/ 344 w 344"/>
                  <a:gd name="T25" fmla="*/ 20 h 45"/>
                  <a:gd name="T26" fmla="*/ 123 w 344"/>
                  <a:gd name="T27" fmla="*/ 0 h 45"/>
                  <a:gd name="T28" fmla="*/ 119 w 344"/>
                  <a:gd name="T29" fmla="*/ 7 h 45"/>
                  <a:gd name="T30" fmla="*/ 120 w 344"/>
                  <a:gd name="T31" fmla="*/ 8 h 45"/>
                  <a:gd name="T32" fmla="*/ 120 w 344"/>
                  <a:gd name="T33" fmla="*/ 6 h 45"/>
                  <a:gd name="T34" fmla="*/ 120 w 344"/>
                  <a:gd name="T35"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4" h="45">
                    <a:moveTo>
                      <a:pt x="120" y="8"/>
                    </a:moveTo>
                    <a:lnTo>
                      <a:pt x="122" y="9"/>
                    </a:lnTo>
                    <a:lnTo>
                      <a:pt x="125" y="6"/>
                    </a:lnTo>
                    <a:lnTo>
                      <a:pt x="339" y="25"/>
                    </a:lnTo>
                    <a:lnTo>
                      <a:pt x="339" y="39"/>
                    </a:lnTo>
                    <a:lnTo>
                      <a:pt x="30" y="39"/>
                    </a:lnTo>
                    <a:lnTo>
                      <a:pt x="122" y="10"/>
                    </a:lnTo>
                    <a:lnTo>
                      <a:pt x="122" y="9"/>
                    </a:lnTo>
                    <a:lnTo>
                      <a:pt x="120" y="8"/>
                    </a:lnTo>
                    <a:lnTo>
                      <a:pt x="120" y="6"/>
                    </a:lnTo>
                    <a:lnTo>
                      <a:pt x="0" y="45"/>
                    </a:lnTo>
                    <a:lnTo>
                      <a:pt x="344" y="45"/>
                    </a:lnTo>
                    <a:lnTo>
                      <a:pt x="344" y="20"/>
                    </a:lnTo>
                    <a:lnTo>
                      <a:pt x="123" y="0"/>
                    </a:lnTo>
                    <a:lnTo>
                      <a:pt x="119" y="7"/>
                    </a:lnTo>
                    <a:lnTo>
                      <a:pt x="120" y="8"/>
                    </a:lnTo>
                    <a:lnTo>
                      <a:pt x="120" y="6"/>
                    </a:lnTo>
                    <a:lnTo>
                      <a:pt x="120" y="8"/>
                    </a:lnTo>
                    <a:close/>
                  </a:path>
                </a:pathLst>
              </a:custGeom>
              <a:solidFill>
                <a:srgbClr val="8086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 name="îŝḷïďé"/>
              <p:cNvSpPr/>
              <p:nvPr/>
            </p:nvSpPr>
            <p:spPr bwMode="auto">
              <a:xfrm>
                <a:off x="3865" y="1676"/>
                <a:ext cx="48" cy="955"/>
              </a:xfrm>
              <a:custGeom>
                <a:avLst/>
                <a:gdLst>
                  <a:gd name="T0" fmla="*/ 41 w 48"/>
                  <a:gd name="T1" fmla="*/ 955 h 955"/>
                  <a:gd name="T2" fmla="*/ 0 w 48"/>
                  <a:gd name="T3" fmla="*/ 0 h 955"/>
                  <a:gd name="T4" fmla="*/ 6 w 48"/>
                  <a:gd name="T5" fmla="*/ 0 h 955"/>
                  <a:gd name="T6" fmla="*/ 48 w 48"/>
                  <a:gd name="T7" fmla="*/ 955 h 955"/>
                  <a:gd name="T8" fmla="*/ 41 w 48"/>
                  <a:gd name="T9" fmla="*/ 955 h 955"/>
                </a:gdLst>
                <a:ahLst/>
                <a:cxnLst>
                  <a:cxn ang="0">
                    <a:pos x="T0" y="T1"/>
                  </a:cxn>
                  <a:cxn ang="0">
                    <a:pos x="T2" y="T3"/>
                  </a:cxn>
                  <a:cxn ang="0">
                    <a:pos x="T4" y="T5"/>
                  </a:cxn>
                  <a:cxn ang="0">
                    <a:pos x="T6" y="T7"/>
                  </a:cxn>
                  <a:cxn ang="0">
                    <a:pos x="T8" y="T9"/>
                  </a:cxn>
                </a:cxnLst>
                <a:rect l="0" t="0" r="r" b="b"/>
                <a:pathLst>
                  <a:path w="48" h="955">
                    <a:moveTo>
                      <a:pt x="41" y="955"/>
                    </a:moveTo>
                    <a:lnTo>
                      <a:pt x="0" y="0"/>
                    </a:lnTo>
                    <a:lnTo>
                      <a:pt x="6" y="0"/>
                    </a:lnTo>
                    <a:lnTo>
                      <a:pt x="48" y="955"/>
                    </a:lnTo>
                    <a:lnTo>
                      <a:pt x="41" y="955"/>
                    </a:lnTo>
                    <a:close/>
                  </a:path>
                </a:pathLst>
              </a:custGeom>
              <a:solidFill>
                <a:srgbClr val="8989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 name="îs1íḍê"/>
              <p:cNvSpPr/>
              <p:nvPr/>
            </p:nvSpPr>
            <p:spPr bwMode="auto">
              <a:xfrm>
                <a:off x="3925" y="1676"/>
                <a:ext cx="46" cy="956"/>
              </a:xfrm>
              <a:custGeom>
                <a:avLst/>
                <a:gdLst>
                  <a:gd name="T0" fmla="*/ 5 w 46"/>
                  <a:gd name="T1" fmla="*/ 956 h 956"/>
                  <a:gd name="T2" fmla="*/ 0 w 46"/>
                  <a:gd name="T3" fmla="*/ 956 h 956"/>
                  <a:gd name="T4" fmla="*/ 40 w 46"/>
                  <a:gd name="T5" fmla="*/ 0 h 956"/>
                  <a:gd name="T6" fmla="*/ 46 w 46"/>
                  <a:gd name="T7" fmla="*/ 0 h 956"/>
                  <a:gd name="T8" fmla="*/ 5 w 46"/>
                  <a:gd name="T9" fmla="*/ 956 h 956"/>
                </a:gdLst>
                <a:ahLst/>
                <a:cxnLst>
                  <a:cxn ang="0">
                    <a:pos x="T0" y="T1"/>
                  </a:cxn>
                  <a:cxn ang="0">
                    <a:pos x="T2" y="T3"/>
                  </a:cxn>
                  <a:cxn ang="0">
                    <a:pos x="T4" y="T5"/>
                  </a:cxn>
                  <a:cxn ang="0">
                    <a:pos x="T6" y="T7"/>
                  </a:cxn>
                  <a:cxn ang="0">
                    <a:pos x="T8" y="T9"/>
                  </a:cxn>
                </a:cxnLst>
                <a:rect l="0" t="0" r="r" b="b"/>
                <a:pathLst>
                  <a:path w="46" h="956">
                    <a:moveTo>
                      <a:pt x="5" y="956"/>
                    </a:moveTo>
                    <a:lnTo>
                      <a:pt x="0" y="956"/>
                    </a:lnTo>
                    <a:lnTo>
                      <a:pt x="40" y="0"/>
                    </a:lnTo>
                    <a:lnTo>
                      <a:pt x="46" y="0"/>
                    </a:lnTo>
                    <a:lnTo>
                      <a:pt x="5" y="956"/>
                    </a:lnTo>
                    <a:close/>
                  </a:path>
                </a:pathLst>
              </a:custGeom>
              <a:solidFill>
                <a:srgbClr val="8989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9" name="ïṧ1iḋé"/>
              <p:cNvSpPr/>
              <p:nvPr/>
            </p:nvSpPr>
            <p:spPr bwMode="auto">
              <a:xfrm>
                <a:off x="3946" y="1659"/>
                <a:ext cx="30" cy="30"/>
              </a:xfrm>
              <a:custGeom>
                <a:avLst/>
                <a:gdLst>
                  <a:gd name="T0" fmla="*/ 27 w 27"/>
                  <a:gd name="T1" fmla="*/ 13 h 27"/>
                  <a:gd name="T2" fmla="*/ 13 w 27"/>
                  <a:gd name="T3" fmla="*/ 27 h 27"/>
                  <a:gd name="T4" fmla="*/ 0 w 27"/>
                  <a:gd name="T5" fmla="*/ 14 h 27"/>
                  <a:gd name="T6" fmla="*/ 13 w 27"/>
                  <a:gd name="T7" fmla="*/ 0 h 27"/>
                  <a:gd name="T8" fmla="*/ 27 w 27"/>
                  <a:gd name="T9" fmla="*/ 13 h 27"/>
                </a:gdLst>
                <a:ahLst/>
                <a:cxnLst>
                  <a:cxn ang="0">
                    <a:pos x="T0" y="T1"/>
                  </a:cxn>
                  <a:cxn ang="0">
                    <a:pos x="T2" y="T3"/>
                  </a:cxn>
                  <a:cxn ang="0">
                    <a:pos x="T4" y="T5"/>
                  </a:cxn>
                  <a:cxn ang="0">
                    <a:pos x="T6" y="T7"/>
                  </a:cxn>
                  <a:cxn ang="0">
                    <a:pos x="T8" y="T9"/>
                  </a:cxn>
                </a:cxnLst>
                <a:rect l="0" t="0" r="r" b="b"/>
                <a:pathLst>
                  <a:path w="27" h="27">
                    <a:moveTo>
                      <a:pt x="27" y="13"/>
                    </a:moveTo>
                    <a:cubicBezTo>
                      <a:pt x="27" y="21"/>
                      <a:pt x="21" y="27"/>
                      <a:pt x="13" y="27"/>
                    </a:cubicBezTo>
                    <a:cubicBezTo>
                      <a:pt x="6" y="27"/>
                      <a:pt x="0" y="21"/>
                      <a:pt x="0" y="14"/>
                    </a:cubicBezTo>
                    <a:cubicBezTo>
                      <a:pt x="0" y="6"/>
                      <a:pt x="6" y="0"/>
                      <a:pt x="13" y="0"/>
                    </a:cubicBezTo>
                    <a:cubicBezTo>
                      <a:pt x="21" y="0"/>
                      <a:pt x="27" y="6"/>
                      <a:pt x="27" y="13"/>
                    </a:cubicBezTo>
                    <a:close/>
                  </a:path>
                </a:pathLst>
              </a:custGeom>
              <a:solidFill>
                <a:srgbClr val="8D939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0" name="îṡḻiḓè"/>
              <p:cNvSpPr/>
              <p:nvPr/>
            </p:nvSpPr>
            <p:spPr bwMode="auto">
              <a:xfrm>
                <a:off x="3859" y="1659"/>
                <a:ext cx="30" cy="30"/>
              </a:xfrm>
              <a:custGeom>
                <a:avLst/>
                <a:gdLst>
                  <a:gd name="T0" fmla="*/ 27 w 27"/>
                  <a:gd name="T1" fmla="*/ 13 h 27"/>
                  <a:gd name="T2" fmla="*/ 13 w 27"/>
                  <a:gd name="T3" fmla="*/ 27 h 27"/>
                  <a:gd name="T4" fmla="*/ 0 w 27"/>
                  <a:gd name="T5" fmla="*/ 14 h 27"/>
                  <a:gd name="T6" fmla="*/ 13 w 27"/>
                  <a:gd name="T7" fmla="*/ 0 h 27"/>
                  <a:gd name="T8" fmla="*/ 27 w 27"/>
                  <a:gd name="T9" fmla="*/ 13 h 27"/>
                </a:gdLst>
                <a:ahLst/>
                <a:cxnLst>
                  <a:cxn ang="0">
                    <a:pos x="T0" y="T1"/>
                  </a:cxn>
                  <a:cxn ang="0">
                    <a:pos x="T2" y="T3"/>
                  </a:cxn>
                  <a:cxn ang="0">
                    <a:pos x="T4" y="T5"/>
                  </a:cxn>
                  <a:cxn ang="0">
                    <a:pos x="T6" y="T7"/>
                  </a:cxn>
                  <a:cxn ang="0">
                    <a:pos x="T8" y="T9"/>
                  </a:cxn>
                </a:cxnLst>
                <a:rect l="0" t="0" r="r" b="b"/>
                <a:pathLst>
                  <a:path w="27" h="27">
                    <a:moveTo>
                      <a:pt x="27" y="13"/>
                    </a:moveTo>
                    <a:cubicBezTo>
                      <a:pt x="27" y="21"/>
                      <a:pt x="21" y="27"/>
                      <a:pt x="13" y="27"/>
                    </a:cubicBezTo>
                    <a:cubicBezTo>
                      <a:pt x="6" y="27"/>
                      <a:pt x="0" y="21"/>
                      <a:pt x="0" y="14"/>
                    </a:cubicBezTo>
                    <a:cubicBezTo>
                      <a:pt x="0" y="6"/>
                      <a:pt x="6" y="0"/>
                      <a:pt x="13" y="0"/>
                    </a:cubicBezTo>
                    <a:cubicBezTo>
                      <a:pt x="21" y="0"/>
                      <a:pt x="27" y="6"/>
                      <a:pt x="27" y="13"/>
                    </a:cubicBezTo>
                    <a:close/>
                  </a:path>
                </a:pathLst>
              </a:custGeom>
              <a:solidFill>
                <a:srgbClr val="8D939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1" name="iSḻïdê"/>
              <p:cNvSpPr/>
              <p:nvPr/>
            </p:nvSpPr>
            <p:spPr bwMode="auto">
              <a:xfrm>
                <a:off x="3105" y="1611"/>
                <a:ext cx="46" cy="45"/>
              </a:xfrm>
              <a:prstGeom prst="ellipse">
                <a:avLst/>
              </a:prstGeom>
              <a:solidFill>
                <a:srgbClr val="8D939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2" name="i$ḻíďe"/>
              <p:cNvSpPr/>
              <p:nvPr/>
            </p:nvSpPr>
            <p:spPr bwMode="auto">
              <a:xfrm>
                <a:off x="3096" y="1372"/>
                <a:ext cx="21" cy="20"/>
              </a:xfrm>
              <a:prstGeom prst="ellipse">
                <a:avLst/>
              </a:prstGeom>
              <a:solidFill>
                <a:srgbClr val="8989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3" name="íŝḷíḓé"/>
              <p:cNvSpPr/>
              <p:nvPr/>
            </p:nvSpPr>
            <p:spPr bwMode="auto">
              <a:xfrm>
                <a:off x="3041" y="1372"/>
                <a:ext cx="21" cy="20"/>
              </a:xfrm>
              <a:prstGeom prst="ellipse">
                <a:avLst/>
              </a:prstGeom>
              <a:solidFill>
                <a:srgbClr val="8989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 name="ïŝľiḍe"/>
              <p:cNvSpPr/>
              <p:nvPr/>
            </p:nvSpPr>
            <p:spPr bwMode="auto">
              <a:xfrm>
                <a:off x="2791" y="1379"/>
                <a:ext cx="259" cy="259"/>
              </a:xfrm>
              <a:custGeom>
                <a:avLst/>
                <a:gdLst>
                  <a:gd name="T0" fmla="*/ 3 w 259"/>
                  <a:gd name="T1" fmla="*/ 259 h 259"/>
                  <a:gd name="T2" fmla="*/ 0 w 259"/>
                  <a:gd name="T3" fmla="*/ 255 h 259"/>
                  <a:gd name="T4" fmla="*/ 255 w 259"/>
                  <a:gd name="T5" fmla="*/ 0 h 259"/>
                  <a:gd name="T6" fmla="*/ 259 w 259"/>
                  <a:gd name="T7" fmla="*/ 3 h 259"/>
                  <a:gd name="T8" fmla="*/ 3 w 259"/>
                  <a:gd name="T9" fmla="*/ 259 h 259"/>
                </a:gdLst>
                <a:ahLst/>
                <a:cxnLst>
                  <a:cxn ang="0">
                    <a:pos x="T0" y="T1"/>
                  </a:cxn>
                  <a:cxn ang="0">
                    <a:pos x="T2" y="T3"/>
                  </a:cxn>
                  <a:cxn ang="0">
                    <a:pos x="T4" y="T5"/>
                  </a:cxn>
                  <a:cxn ang="0">
                    <a:pos x="T6" y="T7"/>
                  </a:cxn>
                  <a:cxn ang="0">
                    <a:pos x="T8" y="T9"/>
                  </a:cxn>
                </a:cxnLst>
                <a:rect l="0" t="0" r="r" b="b"/>
                <a:pathLst>
                  <a:path w="259" h="259">
                    <a:moveTo>
                      <a:pt x="3" y="259"/>
                    </a:moveTo>
                    <a:lnTo>
                      <a:pt x="0" y="255"/>
                    </a:lnTo>
                    <a:lnTo>
                      <a:pt x="255" y="0"/>
                    </a:lnTo>
                    <a:lnTo>
                      <a:pt x="259" y="3"/>
                    </a:lnTo>
                    <a:lnTo>
                      <a:pt x="3" y="259"/>
                    </a:lnTo>
                    <a:close/>
                  </a:path>
                </a:pathLst>
              </a:custGeom>
              <a:solidFill>
                <a:srgbClr val="89898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 name="ïṣḻîḍè"/>
              <p:cNvSpPr/>
              <p:nvPr/>
            </p:nvSpPr>
            <p:spPr bwMode="auto">
              <a:xfrm>
                <a:off x="2710" y="1576"/>
                <a:ext cx="70" cy="122"/>
              </a:xfrm>
              <a:prstGeom prst="rect">
                <a:avLst/>
              </a:prstGeom>
              <a:solidFill>
                <a:srgbClr val="60606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6" name="iṩḻíďê"/>
              <p:cNvSpPr/>
              <p:nvPr/>
            </p:nvSpPr>
            <p:spPr bwMode="auto">
              <a:xfrm>
                <a:off x="2710" y="1576"/>
                <a:ext cx="70" cy="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7" name="ïṧ1ide"/>
              <p:cNvSpPr/>
              <p:nvPr/>
            </p:nvSpPr>
            <p:spPr bwMode="auto">
              <a:xfrm>
                <a:off x="2766" y="1570"/>
                <a:ext cx="27" cy="134"/>
              </a:xfrm>
              <a:prstGeom prst="rect">
                <a:avLst/>
              </a:prstGeom>
              <a:solidFill>
                <a:srgbClr val="8F8F8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8" name="ïṩḷiḓé"/>
              <p:cNvSpPr/>
              <p:nvPr/>
            </p:nvSpPr>
            <p:spPr bwMode="auto">
              <a:xfrm>
                <a:off x="2766" y="1570"/>
                <a:ext cx="2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9" name="iśļiḋe"/>
              <p:cNvSpPr/>
              <p:nvPr/>
            </p:nvSpPr>
            <p:spPr bwMode="auto">
              <a:xfrm>
                <a:off x="2732" y="1570"/>
                <a:ext cx="26" cy="134"/>
              </a:xfrm>
              <a:prstGeom prst="rect">
                <a:avLst/>
              </a:prstGeom>
              <a:solidFill>
                <a:srgbClr val="8F8F8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0" name="ïṧļîḓè"/>
              <p:cNvSpPr/>
              <p:nvPr/>
            </p:nvSpPr>
            <p:spPr bwMode="auto">
              <a:xfrm>
                <a:off x="2732" y="1570"/>
                <a:ext cx="2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1" name="ïṩḷíḍè"/>
              <p:cNvSpPr/>
              <p:nvPr/>
            </p:nvSpPr>
            <p:spPr bwMode="auto">
              <a:xfrm>
                <a:off x="2697" y="1570"/>
                <a:ext cx="27" cy="134"/>
              </a:xfrm>
              <a:prstGeom prst="rect">
                <a:avLst/>
              </a:prstGeom>
              <a:solidFill>
                <a:srgbClr val="8F8F8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2" name="işḻïḑê"/>
              <p:cNvSpPr/>
              <p:nvPr/>
            </p:nvSpPr>
            <p:spPr bwMode="auto">
              <a:xfrm>
                <a:off x="2697" y="1570"/>
                <a:ext cx="2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13" name="îṥļiḍê"/>
              <p:cNvSpPr/>
              <p:nvPr/>
            </p:nvSpPr>
            <p:spPr bwMode="auto">
              <a:xfrm>
                <a:off x="2766" y="1570"/>
                <a:ext cx="27" cy="134"/>
              </a:xfrm>
              <a:custGeom>
                <a:avLst/>
                <a:gdLst>
                  <a:gd name="T0" fmla="*/ 7 w 27"/>
                  <a:gd name="T1" fmla="*/ 124 h 134"/>
                  <a:gd name="T2" fmla="*/ 7 w 27"/>
                  <a:gd name="T3" fmla="*/ 0 h 134"/>
                  <a:gd name="T4" fmla="*/ 0 w 27"/>
                  <a:gd name="T5" fmla="*/ 0 h 134"/>
                  <a:gd name="T6" fmla="*/ 0 w 27"/>
                  <a:gd name="T7" fmla="*/ 126 h 134"/>
                  <a:gd name="T8" fmla="*/ 0 w 27"/>
                  <a:gd name="T9" fmla="*/ 134 h 134"/>
                  <a:gd name="T10" fmla="*/ 7 w 27"/>
                  <a:gd name="T11" fmla="*/ 134 h 134"/>
                  <a:gd name="T12" fmla="*/ 27 w 27"/>
                  <a:gd name="T13" fmla="*/ 134 h 134"/>
                  <a:gd name="T14" fmla="*/ 27 w 27"/>
                  <a:gd name="T15" fmla="*/ 124 h 134"/>
                  <a:gd name="T16" fmla="*/ 7 w 27"/>
                  <a:gd name="T17" fmla="*/ 12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34">
                    <a:moveTo>
                      <a:pt x="7" y="124"/>
                    </a:moveTo>
                    <a:lnTo>
                      <a:pt x="7" y="0"/>
                    </a:lnTo>
                    <a:lnTo>
                      <a:pt x="0" y="0"/>
                    </a:lnTo>
                    <a:lnTo>
                      <a:pt x="0" y="126"/>
                    </a:lnTo>
                    <a:lnTo>
                      <a:pt x="0" y="134"/>
                    </a:lnTo>
                    <a:lnTo>
                      <a:pt x="7" y="134"/>
                    </a:lnTo>
                    <a:lnTo>
                      <a:pt x="27" y="134"/>
                    </a:lnTo>
                    <a:lnTo>
                      <a:pt x="27" y="124"/>
                    </a:lnTo>
                    <a:lnTo>
                      <a:pt x="7" y="124"/>
                    </a:lnTo>
                    <a:close/>
                  </a:path>
                </a:pathLst>
              </a:custGeom>
              <a:solidFill>
                <a:srgbClr val="70717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4" name="íšḻíḓe"/>
              <p:cNvSpPr/>
              <p:nvPr/>
            </p:nvSpPr>
            <p:spPr bwMode="auto">
              <a:xfrm>
                <a:off x="2766" y="1570"/>
                <a:ext cx="27" cy="134"/>
              </a:xfrm>
              <a:custGeom>
                <a:avLst/>
                <a:gdLst>
                  <a:gd name="T0" fmla="*/ 7 w 27"/>
                  <a:gd name="T1" fmla="*/ 124 h 134"/>
                  <a:gd name="T2" fmla="*/ 7 w 27"/>
                  <a:gd name="T3" fmla="*/ 0 h 134"/>
                  <a:gd name="T4" fmla="*/ 0 w 27"/>
                  <a:gd name="T5" fmla="*/ 0 h 134"/>
                  <a:gd name="T6" fmla="*/ 0 w 27"/>
                  <a:gd name="T7" fmla="*/ 126 h 134"/>
                  <a:gd name="T8" fmla="*/ 0 w 27"/>
                  <a:gd name="T9" fmla="*/ 134 h 134"/>
                  <a:gd name="T10" fmla="*/ 7 w 27"/>
                  <a:gd name="T11" fmla="*/ 134 h 134"/>
                  <a:gd name="T12" fmla="*/ 27 w 27"/>
                  <a:gd name="T13" fmla="*/ 134 h 134"/>
                  <a:gd name="T14" fmla="*/ 27 w 27"/>
                  <a:gd name="T15" fmla="*/ 124 h 134"/>
                  <a:gd name="T16" fmla="*/ 7 w 27"/>
                  <a:gd name="T17" fmla="*/ 12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34">
                    <a:moveTo>
                      <a:pt x="7" y="124"/>
                    </a:moveTo>
                    <a:lnTo>
                      <a:pt x="7" y="0"/>
                    </a:lnTo>
                    <a:lnTo>
                      <a:pt x="0" y="0"/>
                    </a:lnTo>
                    <a:lnTo>
                      <a:pt x="0" y="126"/>
                    </a:lnTo>
                    <a:lnTo>
                      <a:pt x="0" y="134"/>
                    </a:lnTo>
                    <a:lnTo>
                      <a:pt x="7" y="134"/>
                    </a:lnTo>
                    <a:lnTo>
                      <a:pt x="27" y="134"/>
                    </a:lnTo>
                    <a:lnTo>
                      <a:pt x="27" y="124"/>
                    </a:lnTo>
                    <a:lnTo>
                      <a:pt x="7" y="1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 name="ïşlïḍe"/>
              <p:cNvSpPr/>
              <p:nvPr/>
            </p:nvSpPr>
            <p:spPr bwMode="auto">
              <a:xfrm>
                <a:off x="2732" y="1570"/>
                <a:ext cx="26" cy="134"/>
              </a:xfrm>
              <a:custGeom>
                <a:avLst/>
                <a:gdLst>
                  <a:gd name="T0" fmla="*/ 6 w 26"/>
                  <a:gd name="T1" fmla="*/ 123 h 134"/>
                  <a:gd name="T2" fmla="*/ 6 w 26"/>
                  <a:gd name="T3" fmla="*/ 0 h 134"/>
                  <a:gd name="T4" fmla="*/ 0 w 26"/>
                  <a:gd name="T5" fmla="*/ 0 h 134"/>
                  <a:gd name="T6" fmla="*/ 0 w 26"/>
                  <a:gd name="T7" fmla="*/ 126 h 134"/>
                  <a:gd name="T8" fmla="*/ 0 w 26"/>
                  <a:gd name="T9" fmla="*/ 134 h 134"/>
                  <a:gd name="T10" fmla="*/ 6 w 26"/>
                  <a:gd name="T11" fmla="*/ 134 h 134"/>
                  <a:gd name="T12" fmla="*/ 26 w 26"/>
                  <a:gd name="T13" fmla="*/ 134 h 134"/>
                  <a:gd name="T14" fmla="*/ 26 w 26"/>
                  <a:gd name="T15" fmla="*/ 123 h 134"/>
                  <a:gd name="T16" fmla="*/ 6 w 26"/>
                  <a:gd name="T17"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34">
                    <a:moveTo>
                      <a:pt x="6" y="123"/>
                    </a:moveTo>
                    <a:lnTo>
                      <a:pt x="6" y="0"/>
                    </a:lnTo>
                    <a:lnTo>
                      <a:pt x="0" y="0"/>
                    </a:lnTo>
                    <a:lnTo>
                      <a:pt x="0" y="126"/>
                    </a:lnTo>
                    <a:lnTo>
                      <a:pt x="0" y="134"/>
                    </a:lnTo>
                    <a:lnTo>
                      <a:pt x="6" y="134"/>
                    </a:lnTo>
                    <a:lnTo>
                      <a:pt x="26" y="134"/>
                    </a:lnTo>
                    <a:lnTo>
                      <a:pt x="26" y="123"/>
                    </a:lnTo>
                    <a:lnTo>
                      <a:pt x="6" y="123"/>
                    </a:lnTo>
                    <a:close/>
                  </a:path>
                </a:pathLst>
              </a:custGeom>
              <a:solidFill>
                <a:srgbClr val="70717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 name="i$1îḍé"/>
              <p:cNvSpPr/>
              <p:nvPr/>
            </p:nvSpPr>
            <p:spPr bwMode="auto">
              <a:xfrm>
                <a:off x="2732" y="1570"/>
                <a:ext cx="26" cy="134"/>
              </a:xfrm>
              <a:custGeom>
                <a:avLst/>
                <a:gdLst>
                  <a:gd name="T0" fmla="*/ 6 w 26"/>
                  <a:gd name="T1" fmla="*/ 123 h 134"/>
                  <a:gd name="T2" fmla="*/ 6 w 26"/>
                  <a:gd name="T3" fmla="*/ 0 h 134"/>
                  <a:gd name="T4" fmla="*/ 0 w 26"/>
                  <a:gd name="T5" fmla="*/ 0 h 134"/>
                  <a:gd name="T6" fmla="*/ 0 w 26"/>
                  <a:gd name="T7" fmla="*/ 126 h 134"/>
                  <a:gd name="T8" fmla="*/ 0 w 26"/>
                  <a:gd name="T9" fmla="*/ 134 h 134"/>
                  <a:gd name="T10" fmla="*/ 6 w 26"/>
                  <a:gd name="T11" fmla="*/ 134 h 134"/>
                  <a:gd name="T12" fmla="*/ 26 w 26"/>
                  <a:gd name="T13" fmla="*/ 134 h 134"/>
                  <a:gd name="T14" fmla="*/ 26 w 26"/>
                  <a:gd name="T15" fmla="*/ 123 h 134"/>
                  <a:gd name="T16" fmla="*/ 6 w 26"/>
                  <a:gd name="T17"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34">
                    <a:moveTo>
                      <a:pt x="6" y="123"/>
                    </a:moveTo>
                    <a:lnTo>
                      <a:pt x="6" y="0"/>
                    </a:lnTo>
                    <a:lnTo>
                      <a:pt x="0" y="0"/>
                    </a:lnTo>
                    <a:lnTo>
                      <a:pt x="0" y="126"/>
                    </a:lnTo>
                    <a:lnTo>
                      <a:pt x="0" y="134"/>
                    </a:lnTo>
                    <a:lnTo>
                      <a:pt x="6" y="134"/>
                    </a:lnTo>
                    <a:lnTo>
                      <a:pt x="26" y="134"/>
                    </a:lnTo>
                    <a:lnTo>
                      <a:pt x="26" y="123"/>
                    </a:lnTo>
                    <a:lnTo>
                      <a:pt x="6" y="1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 name="îṩ1íďê"/>
              <p:cNvSpPr/>
              <p:nvPr/>
            </p:nvSpPr>
            <p:spPr bwMode="auto">
              <a:xfrm>
                <a:off x="2697" y="1570"/>
                <a:ext cx="27" cy="134"/>
              </a:xfrm>
              <a:custGeom>
                <a:avLst/>
                <a:gdLst>
                  <a:gd name="T0" fmla="*/ 7 w 27"/>
                  <a:gd name="T1" fmla="*/ 121 h 134"/>
                  <a:gd name="T2" fmla="*/ 7 w 27"/>
                  <a:gd name="T3" fmla="*/ 0 h 134"/>
                  <a:gd name="T4" fmla="*/ 0 w 27"/>
                  <a:gd name="T5" fmla="*/ 0 h 134"/>
                  <a:gd name="T6" fmla="*/ 0 w 27"/>
                  <a:gd name="T7" fmla="*/ 126 h 134"/>
                  <a:gd name="T8" fmla="*/ 0 w 27"/>
                  <a:gd name="T9" fmla="*/ 134 h 134"/>
                  <a:gd name="T10" fmla="*/ 7 w 27"/>
                  <a:gd name="T11" fmla="*/ 134 h 134"/>
                  <a:gd name="T12" fmla="*/ 27 w 27"/>
                  <a:gd name="T13" fmla="*/ 134 h 134"/>
                  <a:gd name="T14" fmla="*/ 27 w 27"/>
                  <a:gd name="T15" fmla="*/ 121 h 134"/>
                  <a:gd name="T16" fmla="*/ 7 w 27"/>
                  <a:gd name="T17" fmla="*/ 12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34">
                    <a:moveTo>
                      <a:pt x="7" y="121"/>
                    </a:moveTo>
                    <a:lnTo>
                      <a:pt x="7" y="0"/>
                    </a:lnTo>
                    <a:lnTo>
                      <a:pt x="0" y="0"/>
                    </a:lnTo>
                    <a:lnTo>
                      <a:pt x="0" y="126"/>
                    </a:lnTo>
                    <a:lnTo>
                      <a:pt x="0" y="134"/>
                    </a:lnTo>
                    <a:lnTo>
                      <a:pt x="7" y="134"/>
                    </a:lnTo>
                    <a:lnTo>
                      <a:pt x="27" y="134"/>
                    </a:lnTo>
                    <a:lnTo>
                      <a:pt x="27" y="121"/>
                    </a:lnTo>
                    <a:lnTo>
                      <a:pt x="7" y="121"/>
                    </a:lnTo>
                    <a:close/>
                  </a:path>
                </a:pathLst>
              </a:custGeom>
              <a:solidFill>
                <a:srgbClr val="70717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 name="î$ḷîḑé"/>
              <p:cNvSpPr/>
              <p:nvPr/>
            </p:nvSpPr>
            <p:spPr bwMode="auto">
              <a:xfrm>
                <a:off x="2697" y="1570"/>
                <a:ext cx="27" cy="134"/>
              </a:xfrm>
              <a:custGeom>
                <a:avLst/>
                <a:gdLst>
                  <a:gd name="T0" fmla="*/ 7 w 27"/>
                  <a:gd name="T1" fmla="*/ 121 h 134"/>
                  <a:gd name="T2" fmla="*/ 7 w 27"/>
                  <a:gd name="T3" fmla="*/ 0 h 134"/>
                  <a:gd name="T4" fmla="*/ 0 w 27"/>
                  <a:gd name="T5" fmla="*/ 0 h 134"/>
                  <a:gd name="T6" fmla="*/ 0 w 27"/>
                  <a:gd name="T7" fmla="*/ 126 h 134"/>
                  <a:gd name="T8" fmla="*/ 0 w 27"/>
                  <a:gd name="T9" fmla="*/ 134 h 134"/>
                  <a:gd name="T10" fmla="*/ 7 w 27"/>
                  <a:gd name="T11" fmla="*/ 134 h 134"/>
                  <a:gd name="T12" fmla="*/ 27 w 27"/>
                  <a:gd name="T13" fmla="*/ 134 h 134"/>
                  <a:gd name="T14" fmla="*/ 27 w 27"/>
                  <a:gd name="T15" fmla="*/ 121 h 134"/>
                  <a:gd name="T16" fmla="*/ 7 w 27"/>
                  <a:gd name="T17" fmla="*/ 12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34">
                    <a:moveTo>
                      <a:pt x="7" y="121"/>
                    </a:moveTo>
                    <a:lnTo>
                      <a:pt x="7" y="0"/>
                    </a:lnTo>
                    <a:lnTo>
                      <a:pt x="0" y="0"/>
                    </a:lnTo>
                    <a:lnTo>
                      <a:pt x="0" y="126"/>
                    </a:lnTo>
                    <a:lnTo>
                      <a:pt x="0" y="134"/>
                    </a:lnTo>
                    <a:lnTo>
                      <a:pt x="7" y="134"/>
                    </a:lnTo>
                    <a:lnTo>
                      <a:pt x="27" y="134"/>
                    </a:lnTo>
                    <a:lnTo>
                      <a:pt x="27" y="121"/>
                    </a:lnTo>
                    <a:lnTo>
                      <a:pt x="7" y="1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 name="íṧľïḋê"/>
              <p:cNvSpPr/>
              <p:nvPr/>
            </p:nvSpPr>
            <p:spPr bwMode="auto">
              <a:xfrm>
                <a:off x="2773" y="1604"/>
                <a:ext cx="20" cy="9"/>
              </a:xfrm>
              <a:prstGeom prst="rect">
                <a:avLst/>
              </a:prstGeom>
              <a:solidFill>
                <a:srgbClr val="7F807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0" name="îṡḷîḍè"/>
              <p:cNvSpPr/>
              <p:nvPr/>
            </p:nvSpPr>
            <p:spPr bwMode="auto">
              <a:xfrm>
                <a:off x="2773" y="1604"/>
                <a:ext cx="20"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1" name="iśļïḑè"/>
              <p:cNvSpPr/>
              <p:nvPr/>
            </p:nvSpPr>
            <p:spPr bwMode="auto">
              <a:xfrm>
                <a:off x="2758" y="1604"/>
                <a:ext cx="8" cy="9"/>
              </a:xfrm>
              <a:prstGeom prst="rect">
                <a:avLst/>
              </a:prstGeom>
              <a:solidFill>
                <a:srgbClr val="55565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2" name="ïS1iḑê"/>
              <p:cNvSpPr/>
              <p:nvPr/>
            </p:nvSpPr>
            <p:spPr bwMode="auto">
              <a:xfrm>
                <a:off x="2758" y="1604"/>
                <a:ext cx="8"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3" name="îs1iḓè"/>
              <p:cNvSpPr/>
              <p:nvPr/>
            </p:nvSpPr>
            <p:spPr bwMode="auto">
              <a:xfrm>
                <a:off x="2724" y="1604"/>
                <a:ext cx="8" cy="9"/>
              </a:xfrm>
              <a:prstGeom prst="rect">
                <a:avLst/>
              </a:prstGeom>
              <a:solidFill>
                <a:srgbClr val="55565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4" name="í$ľîḍé"/>
              <p:cNvSpPr/>
              <p:nvPr/>
            </p:nvSpPr>
            <p:spPr bwMode="auto">
              <a:xfrm>
                <a:off x="2724" y="1604"/>
                <a:ext cx="8"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5" name="îṩḻide"/>
              <p:cNvSpPr/>
              <p:nvPr/>
            </p:nvSpPr>
            <p:spPr bwMode="auto">
              <a:xfrm>
                <a:off x="2738" y="1604"/>
                <a:ext cx="20" cy="9"/>
              </a:xfrm>
              <a:prstGeom prst="rect">
                <a:avLst/>
              </a:prstGeom>
              <a:solidFill>
                <a:srgbClr val="7F807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6" name="ïşḻïdé"/>
              <p:cNvSpPr/>
              <p:nvPr/>
            </p:nvSpPr>
            <p:spPr bwMode="auto">
              <a:xfrm>
                <a:off x="2738" y="1604"/>
                <a:ext cx="20"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7" name="íšļíḓè"/>
              <p:cNvSpPr/>
              <p:nvPr/>
            </p:nvSpPr>
            <p:spPr bwMode="auto">
              <a:xfrm>
                <a:off x="2704" y="1604"/>
                <a:ext cx="20" cy="9"/>
              </a:xfrm>
              <a:prstGeom prst="rect">
                <a:avLst/>
              </a:prstGeom>
              <a:solidFill>
                <a:srgbClr val="7F807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8" name="îślîde"/>
              <p:cNvSpPr/>
              <p:nvPr/>
            </p:nvSpPr>
            <p:spPr bwMode="auto">
              <a:xfrm>
                <a:off x="2704" y="1604"/>
                <a:ext cx="20"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9" name="ïṡļíde"/>
              <p:cNvSpPr/>
              <p:nvPr/>
            </p:nvSpPr>
            <p:spPr bwMode="auto">
              <a:xfrm>
                <a:off x="2766" y="1604"/>
                <a:ext cx="7" cy="9"/>
              </a:xfrm>
              <a:prstGeom prst="rect">
                <a:avLst/>
              </a:prstGeom>
              <a:solidFill>
                <a:srgbClr val="6365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0" name="ïṣḻïde"/>
              <p:cNvSpPr/>
              <p:nvPr/>
            </p:nvSpPr>
            <p:spPr bwMode="auto">
              <a:xfrm>
                <a:off x="2766" y="1604"/>
                <a:ext cx="7"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1" name="íṧḻiḋé"/>
              <p:cNvSpPr/>
              <p:nvPr/>
            </p:nvSpPr>
            <p:spPr bwMode="auto">
              <a:xfrm>
                <a:off x="2732" y="1604"/>
                <a:ext cx="6" cy="9"/>
              </a:xfrm>
              <a:prstGeom prst="rect">
                <a:avLst/>
              </a:prstGeom>
              <a:solidFill>
                <a:srgbClr val="6365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2" name="ïş1íďê"/>
              <p:cNvSpPr/>
              <p:nvPr/>
            </p:nvSpPr>
            <p:spPr bwMode="auto">
              <a:xfrm>
                <a:off x="2732" y="1604"/>
                <a:ext cx="6"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3" name="ïSļïde"/>
              <p:cNvSpPr/>
              <p:nvPr/>
            </p:nvSpPr>
            <p:spPr bwMode="auto">
              <a:xfrm>
                <a:off x="2697" y="1604"/>
                <a:ext cx="7" cy="9"/>
              </a:xfrm>
              <a:prstGeom prst="rect">
                <a:avLst/>
              </a:prstGeom>
              <a:solidFill>
                <a:srgbClr val="63656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4" name="íSľïḋé"/>
              <p:cNvSpPr/>
              <p:nvPr/>
            </p:nvSpPr>
            <p:spPr bwMode="auto">
              <a:xfrm>
                <a:off x="2697" y="1604"/>
                <a:ext cx="7" cy="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5" name="íṩḻîďè"/>
              <p:cNvSpPr/>
              <p:nvPr/>
            </p:nvSpPr>
            <p:spPr bwMode="auto">
              <a:xfrm>
                <a:off x="2773" y="1656"/>
                <a:ext cx="20" cy="18"/>
              </a:xfrm>
              <a:prstGeom prst="rect">
                <a:avLst/>
              </a:prstGeom>
              <a:solidFill>
                <a:srgbClr val="7071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6" name="îṩḷîďê"/>
              <p:cNvSpPr/>
              <p:nvPr/>
            </p:nvSpPr>
            <p:spPr bwMode="auto">
              <a:xfrm>
                <a:off x="2773" y="1656"/>
                <a:ext cx="20"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7" name="îṩḻîḑe"/>
              <p:cNvSpPr/>
              <p:nvPr/>
            </p:nvSpPr>
            <p:spPr bwMode="auto">
              <a:xfrm>
                <a:off x="2758" y="1656"/>
                <a:ext cx="8" cy="18"/>
              </a:xfrm>
              <a:prstGeom prst="rect">
                <a:avLst/>
              </a:prstGeom>
              <a:solidFill>
                <a:srgbClr val="60606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8" name="iṩľîḍe"/>
              <p:cNvSpPr/>
              <p:nvPr/>
            </p:nvSpPr>
            <p:spPr bwMode="auto">
              <a:xfrm>
                <a:off x="2758" y="1656"/>
                <a:ext cx="8"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39" name="îşļîḋe"/>
              <p:cNvSpPr/>
              <p:nvPr/>
            </p:nvSpPr>
            <p:spPr bwMode="auto">
              <a:xfrm>
                <a:off x="2724" y="1656"/>
                <a:ext cx="8" cy="18"/>
              </a:xfrm>
              <a:prstGeom prst="rect">
                <a:avLst/>
              </a:prstGeom>
              <a:solidFill>
                <a:srgbClr val="60606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0" name="îṣļíḑê"/>
              <p:cNvSpPr/>
              <p:nvPr/>
            </p:nvSpPr>
            <p:spPr bwMode="auto">
              <a:xfrm>
                <a:off x="2724" y="1656"/>
                <a:ext cx="8"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1" name="î$1îḓè"/>
              <p:cNvSpPr/>
              <p:nvPr/>
            </p:nvSpPr>
            <p:spPr bwMode="auto">
              <a:xfrm>
                <a:off x="2738" y="1656"/>
                <a:ext cx="20" cy="18"/>
              </a:xfrm>
              <a:prstGeom prst="rect">
                <a:avLst/>
              </a:prstGeom>
              <a:solidFill>
                <a:srgbClr val="7071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2" name="iślîḍé"/>
              <p:cNvSpPr/>
              <p:nvPr/>
            </p:nvSpPr>
            <p:spPr bwMode="auto">
              <a:xfrm>
                <a:off x="2738" y="1656"/>
                <a:ext cx="20"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3" name="išľíḓé"/>
              <p:cNvSpPr/>
              <p:nvPr/>
            </p:nvSpPr>
            <p:spPr bwMode="auto">
              <a:xfrm>
                <a:off x="2704" y="1656"/>
                <a:ext cx="20" cy="18"/>
              </a:xfrm>
              <a:prstGeom prst="rect">
                <a:avLst/>
              </a:prstGeom>
              <a:solidFill>
                <a:srgbClr val="7071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4" name="iṧḻïďê"/>
              <p:cNvSpPr/>
              <p:nvPr/>
            </p:nvSpPr>
            <p:spPr bwMode="auto">
              <a:xfrm>
                <a:off x="2704" y="1656"/>
                <a:ext cx="20"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5" name="ïş1îďè"/>
              <p:cNvSpPr/>
              <p:nvPr/>
            </p:nvSpPr>
            <p:spPr bwMode="auto">
              <a:xfrm>
                <a:off x="2766" y="1656"/>
                <a:ext cx="7" cy="18"/>
              </a:xfrm>
              <a:prstGeom prst="rect">
                <a:avLst/>
              </a:prstGeom>
              <a:solidFill>
                <a:srgbClr val="7071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6" name="i$ḻiďè"/>
              <p:cNvSpPr/>
              <p:nvPr/>
            </p:nvSpPr>
            <p:spPr bwMode="auto">
              <a:xfrm>
                <a:off x="2766" y="1656"/>
                <a:ext cx="7"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7" name="ïṩḷiḑe"/>
              <p:cNvSpPr/>
              <p:nvPr/>
            </p:nvSpPr>
            <p:spPr bwMode="auto">
              <a:xfrm>
                <a:off x="2732" y="1656"/>
                <a:ext cx="6" cy="18"/>
              </a:xfrm>
              <a:prstGeom prst="rect">
                <a:avLst/>
              </a:prstGeom>
              <a:solidFill>
                <a:srgbClr val="7071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8" name="ïsļiḑè"/>
              <p:cNvSpPr/>
              <p:nvPr/>
            </p:nvSpPr>
            <p:spPr bwMode="auto">
              <a:xfrm>
                <a:off x="2732" y="1656"/>
                <a:ext cx="6"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49" name="îśḻïdê"/>
              <p:cNvSpPr/>
              <p:nvPr/>
            </p:nvSpPr>
            <p:spPr bwMode="auto">
              <a:xfrm>
                <a:off x="2697" y="1656"/>
                <a:ext cx="7" cy="18"/>
              </a:xfrm>
              <a:prstGeom prst="rect">
                <a:avLst/>
              </a:prstGeom>
              <a:solidFill>
                <a:srgbClr val="70717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50" name="ïšliďê"/>
              <p:cNvSpPr/>
              <p:nvPr/>
            </p:nvSpPr>
            <p:spPr bwMode="auto">
              <a:xfrm>
                <a:off x="2697" y="1656"/>
                <a:ext cx="7"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51" name="íṩľïḍe"/>
              <p:cNvSpPr/>
              <p:nvPr/>
            </p:nvSpPr>
            <p:spPr bwMode="auto">
              <a:xfrm>
                <a:off x="2647" y="1598"/>
                <a:ext cx="317" cy="45"/>
              </a:xfrm>
              <a:custGeom>
                <a:avLst/>
                <a:gdLst>
                  <a:gd name="T0" fmla="*/ 317 w 317"/>
                  <a:gd name="T1" fmla="*/ 45 h 45"/>
                  <a:gd name="T2" fmla="*/ 307 w 317"/>
                  <a:gd name="T3" fmla="*/ 45 h 45"/>
                  <a:gd name="T4" fmla="*/ 307 w 317"/>
                  <a:gd name="T5" fmla="*/ 10 h 45"/>
                  <a:gd name="T6" fmla="*/ 9 w 317"/>
                  <a:gd name="T7" fmla="*/ 10 h 45"/>
                  <a:gd name="T8" fmla="*/ 9 w 317"/>
                  <a:gd name="T9" fmla="*/ 45 h 45"/>
                  <a:gd name="T10" fmla="*/ 0 w 317"/>
                  <a:gd name="T11" fmla="*/ 45 h 45"/>
                  <a:gd name="T12" fmla="*/ 0 w 317"/>
                  <a:gd name="T13" fmla="*/ 0 h 45"/>
                  <a:gd name="T14" fmla="*/ 317 w 317"/>
                  <a:gd name="T15" fmla="*/ 0 h 45"/>
                  <a:gd name="T16" fmla="*/ 317 w 317"/>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45">
                    <a:moveTo>
                      <a:pt x="317" y="45"/>
                    </a:moveTo>
                    <a:lnTo>
                      <a:pt x="307" y="45"/>
                    </a:lnTo>
                    <a:lnTo>
                      <a:pt x="307" y="10"/>
                    </a:lnTo>
                    <a:lnTo>
                      <a:pt x="9" y="10"/>
                    </a:lnTo>
                    <a:lnTo>
                      <a:pt x="9" y="45"/>
                    </a:lnTo>
                    <a:lnTo>
                      <a:pt x="0" y="45"/>
                    </a:lnTo>
                    <a:lnTo>
                      <a:pt x="0" y="0"/>
                    </a:lnTo>
                    <a:lnTo>
                      <a:pt x="317" y="0"/>
                    </a:lnTo>
                    <a:lnTo>
                      <a:pt x="317" y="45"/>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2" name="îs1ïḍè"/>
              <p:cNvSpPr/>
              <p:nvPr/>
            </p:nvSpPr>
            <p:spPr bwMode="auto">
              <a:xfrm>
                <a:off x="3080" y="1373"/>
                <a:ext cx="449" cy="218"/>
              </a:xfrm>
              <a:custGeom>
                <a:avLst/>
                <a:gdLst>
                  <a:gd name="T0" fmla="*/ 447 w 449"/>
                  <a:gd name="T1" fmla="*/ 218 h 218"/>
                  <a:gd name="T2" fmla="*/ 0 w 449"/>
                  <a:gd name="T3" fmla="*/ 6 h 218"/>
                  <a:gd name="T4" fmla="*/ 3 w 449"/>
                  <a:gd name="T5" fmla="*/ 0 h 218"/>
                  <a:gd name="T6" fmla="*/ 449 w 449"/>
                  <a:gd name="T7" fmla="*/ 212 h 218"/>
                  <a:gd name="T8" fmla="*/ 447 w 449"/>
                  <a:gd name="T9" fmla="*/ 218 h 218"/>
                </a:gdLst>
                <a:ahLst/>
                <a:cxnLst>
                  <a:cxn ang="0">
                    <a:pos x="T0" y="T1"/>
                  </a:cxn>
                  <a:cxn ang="0">
                    <a:pos x="T2" y="T3"/>
                  </a:cxn>
                  <a:cxn ang="0">
                    <a:pos x="T4" y="T5"/>
                  </a:cxn>
                  <a:cxn ang="0">
                    <a:pos x="T6" y="T7"/>
                  </a:cxn>
                  <a:cxn ang="0">
                    <a:pos x="T8" y="T9"/>
                  </a:cxn>
                </a:cxnLst>
                <a:rect l="0" t="0" r="r" b="b"/>
                <a:pathLst>
                  <a:path w="449" h="218">
                    <a:moveTo>
                      <a:pt x="447" y="218"/>
                    </a:moveTo>
                    <a:lnTo>
                      <a:pt x="0" y="6"/>
                    </a:lnTo>
                    <a:lnTo>
                      <a:pt x="3" y="0"/>
                    </a:lnTo>
                    <a:lnTo>
                      <a:pt x="449" y="212"/>
                    </a:lnTo>
                    <a:lnTo>
                      <a:pt x="447" y="218"/>
                    </a:lnTo>
                    <a:close/>
                  </a:path>
                </a:pathLst>
              </a:custGeom>
              <a:solidFill>
                <a:srgbClr val="9B9B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3" name="is1ïdê"/>
              <p:cNvSpPr/>
              <p:nvPr/>
            </p:nvSpPr>
            <p:spPr bwMode="auto">
              <a:xfrm>
                <a:off x="3422" y="1433"/>
                <a:ext cx="9" cy="13"/>
              </a:xfrm>
              <a:custGeom>
                <a:avLst/>
                <a:gdLst>
                  <a:gd name="T0" fmla="*/ 7 w 9"/>
                  <a:gd name="T1" fmla="*/ 13 h 13"/>
                  <a:gd name="T2" fmla="*/ 0 w 9"/>
                  <a:gd name="T3" fmla="*/ 12 h 13"/>
                  <a:gd name="T4" fmla="*/ 3 w 9"/>
                  <a:gd name="T5" fmla="*/ 0 h 13"/>
                  <a:gd name="T6" fmla="*/ 9 w 9"/>
                  <a:gd name="T7" fmla="*/ 1 h 13"/>
                  <a:gd name="T8" fmla="*/ 7 w 9"/>
                  <a:gd name="T9" fmla="*/ 13 h 13"/>
                </a:gdLst>
                <a:ahLst/>
                <a:cxnLst>
                  <a:cxn ang="0">
                    <a:pos x="T0" y="T1"/>
                  </a:cxn>
                  <a:cxn ang="0">
                    <a:pos x="T2" y="T3"/>
                  </a:cxn>
                  <a:cxn ang="0">
                    <a:pos x="T4" y="T5"/>
                  </a:cxn>
                  <a:cxn ang="0">
                    <a:pos x="T6" y="T7"/>
                  </a:cxn>
                  <a:cxn ang="0">
                    <a:pos x="T8" y="T9"/>
                  </a:cxn>
                </a:cxnLst>
                <a:rect l="0" t="0" r="r" b="b"/>
                <a:pathLst>
                  <a:path w="9" h="13">
                    <a:moveTo>
                      <a:pt x="7" y="13"/>
                    </a:moveTo>
                    <a:lnTo>
                      <a:pt x="0" y="12"/>
                    </a:lnTo>
                    <a:lnTo>
                      <a:pt x="3" y="0"/>
                    </a:lnTo>
                    <a:lnTo>
                      <a:pt x="9" y="1"/>
                    </a:lnTo>
                    <a:lnTo>
                      <a:pt x="7" y="13"/>
                    </a:lnTo>
                    <a:close/>
                  </a:path>
                </a:pathLst>
              </a:custGeom>
              <a:solidFill>
                <a:srgbClr val="9B9B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4" name="íŝľîďé"/>
              <p:cNvSpPr/>
              <p:nvPr/>
            </p:nvSpPr>
            <p:spPr bwMode="auto">
              <a:xfrm>
                <a:off x="3430" y="1435"/>
                <a:ext cx="9" cy="12"/>
              </a:xfrm>
              <a:custGeom>
                <a:avLst/>
                <a:gdLst>
                  <a:gd name="T0" fmla="*/ 7 w 9"/>
                  <a:gd name="T1" fmla="*/ 12 h 12"/>
                  <a:gd name="T2" fmla="*/ 0 w 9"/>
                  <a:gd name="T3" fmla="*/ 11 h 12"/>
                  <a:gd name="T4" fmla="*/ 2 w 9"/>
                  <a:gd name="T5" fmla="*/ 0 h 12"/>
                  <a:gd name="T6" fmla="*/ 9 w 9"/>
                  <a:gd name="T7" fmla="*/ 1 h 12"/>
                  <a:gd name="T8" fmla="*/ 7 w 9"/>
                  <a:gd name="T9" fmla="*/ 12 h 12"/>
                </a:gdLst>
                <a:ahLst/>
                <a:cxnLst>
                  <a:cxn ang="0">
                    <a:pos x="T0" y="T1"/>
                  </a:cxn>
                  <a:cxn ang="0">
                    <a:pos x="T2" y="T3"/>
                  </a:cxn>
                  <a:cxn ang="0">
                    <a:pos x="T4" y="T5"/>
                  </a:cxn>
                  <a:cxn ang="0">
                    <a:pos x="T6" y="T7"/>
                  </a:cxn>
                  <a:cxn ang="0">
                    <a:pos x="T8" y="T9"/>
                  </a:cxn>
                </a:cxnLst>
                <a:rect l="0" t="0" r="r" b="b"/>
                <a:pathLst>
                  <a:path w="9" h="12">
                    <a:moveTo>
                      <a:pt x="7" y="12"/>
                    </a:moveTo>
                    <a:lnTo>
                      <a:pt x="0" y="11"/>
                    </a:lnTo>
                    <a:lnTo>
                      <a:pt x="2" y="0"/>
                    </a:lnTo>
                    <a:lnTo>
                      <a:pt x="9" y="1"/>
                    </a:lnTo>
                    <a:lnTo>
                      <a:pt x="7" y="12"/>
                    </a:lnTo>
                    <a:close/>
                  </a:path>
                </a:pathLst>
              </a:custGeom>
              <a:solidFill>
                <a:srgbClr val="9B9B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5" name="íś1iḋe"/>
              <p:cNvSpPr/>
              <p:nvPr/>
            </p:nvSpPr>
            <p:spPr bwMode="auto">
              <a:xfrm>
                <a:off x="3100" y="1371"/>
                <a:ext cx="1057" cy="220"/>
              </a:xfrm>
              <a:custGeom>
                <a:avLst/>
                <a:gdLst>
                  <a:gd name="T0" fmla="*/ 1055 w 1057"/>
                  <a:gd name="T1" fmla="*/ 220 h 220"/>
                  <a:gd name="T2" fmla="*/ 0 w 1057"/>
                  <a:gd name="T3" fmla="*/ 5 h 220"/>
                  <a:gd name="T4" fmla="*/ 1 w 1057"/>
                  <a:gd name="T5" fmla="*/ 0 h 220"/>
                  <a:gd name="T6" fmla="*/ 1057 w 1057"/>
                  <a:gd name="T7" fmla="*/ 213 h 220"/>
                  <a:gd name="T8" fmla="*/ 1055 w 1057"/>
                  <a:gd name="T9" fmla="*/ 220 h 220"/>
                </a:gdLst>
                <a:ahLst/>
                <a:cxnLst>
                  <a:cxn ang="0">
                    <a:pos x="T0" y="T1"/>
                  </a:cxn>
                  <a:cxn ang="0">
                    <a:pos x="T2" y="T3"/>
                  </a:cxn>
                  <a:cxn ang="0">
                    <a:pos x="T4" y="T5"/>
                  </a:cxn>
                  <a:cxn ang="0">
                    <a:pos x="T6" y="T7"/>
                  </a:cxn>
                  <a:cxn ang="0">
                    <a:pos x="T8" y="T9"/>
                  </a:cxn>
                </a:cxnLst>
                <a:rect l="0" t="0" r="r" b="b"/>
                <a:pathLst>
                  <a:path w="1057" h="220">
                    <a:moveTo>
                      <a:pt x="1055" y="220"/>
                    </a:moveTo>
                    <a:lnTo>
                      <a:pt x="0" y="5"/>
                    </a:lnTo>
                    <a:lnTo>
                      <a:pt x="1" y="0"/>
                    </a:lnTo>
                    <a:lnTo>
                      <a:pt x="1057" y="213"/>
                    </a:lnTo>
                    <a:lnTo>
                      <a:pt x="1055" y="220"/>
                    </a:lnTo>
                    <a:close/>
                  </a:path>
                </a:pathLst>
              </a:custGeom>
              <a:solidFill>
                <a:srgbClr val="9B9B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6" name="iŝļïḓe"/>
              <p:cNvSpPr/>
              <p:nvPr/>
            </p:nvSpPr>
            <p:spPr bwMode="auto">
              <a:xfrm>
                <a:off x="3018" y="1633"/>
                <a:ext cx="117" cy="2075"/>
              </a:xfrm>
              <a:custGeom>
                <a:avLst/>
                <a:gdLst>
                  <a:gd name="T0" fmla="*/ 23 w 117"/>
                  <a:gd name="T1" fmla="*/ 2075 h 2075"/>
                  <a:gd name="T2" fmla="*/ 0 w 117"/>
                  <a:gd name="T3" fmla="*/ 2075 h 2075"/>
                  <a:gd name="T4" fmla="*/ 2 w 117"/>
                  <a:gd name="T5" fmla="*/ 0 h 2075"/>
                  <a:gd name="T6" fmla="*/ 117 w 117"/>
                  <a:gd name="T7" fmla="*/ 0 h 2075"/>
                  <a:gd name="T8" fmla="*/ 116 w 117"/>
                  <a:gd name="T9" fmla="*/ 2075 h 2075"/>
                  <a:gd name="T10" fmla="*/ 94 w 117"/>
                  <a:gd name="T11" fmla="*/ 2075 h 2075"/>
                  <a:gd name="T12" fmla="*/ 95 w 117"/>
                  <a:gd name="T13" fmla="*/ 22 h 2075"/>
                  <a:gd name="T14" fmla="*/ 23 w 117"/>
                  <a:gd name="T15" fmla="*/ 22 h 2075"/>
                  <a:gd name="T16" fmla="*/ 23 w 117"/>
                  <a:gd name="T17" fmla="*/ 2075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2075">
                    <a:moveTo>
                      <a:pt x="23" y="2075"/>
                    </a:moveTo>
                    <a:lnTo>
                      <a:pt x="0" y="2075"/>
                    </a:lnTo>
                    <a:lnTo>
                      <a:pt x="2" y="0"/>
                    </a:lnTo>
                    <a:lnTo>
                      <a:pt x="117" y="0"/>
                    </a:lnTo>
                    <a:lnTo>
                      <a:pt x="116" y="2075"/>
                    </a:lnTo>
                    <a:lnTo>
                      <a:pt x="94" y="2075"/>
                    </a:lnTo>
                    <a:lnTo>
                      <a:pt x="95" y="22"/>
                    </a:lnTo>
                    <a:lnTo>
                      <a:pt x="23" y="22"/>
                    </a:lnTo>
                    <a:lnTo>
                      <a:pt x="23" y="2075"/>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7" name="ïšḷíḍè"/>
              <p:cNvSpPr/>
              <p:nvPr/>
            </p:nvSpPr>
            <p:spPr bwMode="auto">
              <a:xfrm>
                <a:off x="3018" y="1633"/>
                <a:ext cx="117" cy="2075"/>
              </a:xfrm>
              <a:custGeom>
                <a:avLst/>
                <a:gdLst>
                  <a:gd name="T0" fmla="*/ 23 w 117"/>
                  <a:gd name="T1" fmla="*/ 2075 h 2075"/>
                  <a:gd name="T2" fmla="*/ 0 w 117"/>
                  <a:gd name="T3" fmla="*/ 2075 h 2075"/>
                  <a:gd name="T4" fmla="*/ 2 w 117"/>
                  <a:gd name="T5" fmla="*/ 0 h 2075"/>
                  <a:gd name="T6" fmla="*/ 117 w 117"/>
                  <a:gd name="T7" fmla="*/ 0 h 2075"/>
                  <a:gd name="T8" fmla="*/ 116 w 117"/>
                  <a:gd name="T9" fmla="*/ 2075 h 2075"/>
                  <a:gd name="T10" fmla="*/ 94 w 117"/>
                  <a:gd name="T11" fmla="*/ 2075 h 2075"/>
                  <a:gd name="T12" fmla="*/ 95 w 117"/>
                  <a:gd name="T13" fmla="*/ 22 h 2075"/>
                  <a:gd name="T14" fmla="*/ 23 w 117"/>
                  <a:gd name="T15" fmla="*/ 22 h 2075"/>
                  <a:gd name="T16" fmla="*/ 23 w 117"/>
                  <a:gd name="T17" fmla="*/ 2075 h 2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2075">
                    <a:moveTo>
                      <a:pt x="23" y="2075"/>
                    </a:moveTo>
                    <a:lnTo>
                      <a:pt x="0" y="2075"/>
                    </a:lnTo>
                    <a:lnTo>
                      <a:pt x="2" y="0"/>
                    </a:lnTo>
                    <a:lnTo>
                      <a:pt x="117" y="0"/>
                    </a:lnTo>
                    <a:lnTo>
                      <a:pt x="116" y="2075"/>
                    </a:lnTo>
                    <a:lnTo>
                      <a:pt x="94" y="2075"/>
                    </a:lnTo>
                    <a:lnTo>
                      <a:pt x="95" y="22"/>
                    </a:lnTo>
                    <a:lnTo>
                      <a:pt x="23" y="22"/>
                    </a:lnTo>
                    <a:lnTo>
                      <a:pt x="23" y="207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8" name="íŝḻîďê"/>
              <p:cNvSpPr/>
              <p:nvPr/>
            </p:nvSpPr>
            <p:spPr bwMode="auto">
              <a:xfrm>
                <a:off x="3018" y="1386"/>
                <a:ext cx="121" cy="270"/>
              </a:xfrm>
              <a:custGeom>
                <a:avLst/>
                <a:gdLst>
                  <a:gd name="T0" fmla="*/ 121 w 121"/>
                  <a:gd name="T1" fmla="*/ 270 h 270"/>
                  <a:gd name="T2" fmla="*/ 0 w 121"/>
                  <a:gd name="T3" fmla="*/ 270 h 270"/>
                  <a:gd name="T4" fmla="*/ 40 w 121"/>
                  <a:gd name="T5" fmla="*/ 0 h 270"/>
                  <a:gd name="T6" fmla="*/ 78 w 121"/>
                  <a:gd name="T7" fmla="*/ 0 h 270"/>
                  <a:gd name="T8" fmla="*/ 121 w 121"/>
                  <a:gd name="T9" fmla="*/ 270 h 270"/>
                  <a:gd name="T10" fmla="*/ 26 w 121"/>
                  <a:gd name="T11" fmla="*/ 248 h 270"/>
                  <a:gd name="T12" fmla="*/ 94 w 121"/>
                  <a:gd name="T13" fmla="*/ 248 h 270"/>
                  <a:gd name="T14" fmla="*/ 59 w 121"/>
                  <a:gd name="T15" fmla="*/ 23 h 270"/>
                  <a:gd name="T16" fmla="*/ 59 w 121"/>
                  <a:gd name="T17" fmla="*/ 23 h 270"/>
                  <a:gd name="T18" fmla="*/ 26 w 121"/>
                  <a:gd name="T19" fmla="*/ 248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270">
                    <a:moveTo>
                      <a:pt x="121" y="270"/>
                    </a:moveTo>
                    <a:lnTo>
                      <a:pt x="0" y="270"/>
                    </a:lnTo>
                    <a:lnTo>
                      <a:pt x="40" y="0"/>
                    </a:lnTo>
                    <a:lnTo>
                      <a:pt x="78" y="0"/>
                    </a:lnTo>
                    <a:lnTo>
                      <a:pt x="121" y="270"/>
                    </a:lnTo>
                    <a:close/>
                    <a:moveTo>
                      <a:pt x="26" y="248"/>
                    </a:moveTo>
                    <a:lnTo>
                      <a:pt x="94" y="248"/>
                    </a:lnTo>
                    <a:lnTo>
                      <a:pt x="59" y="23"/>
                    </a:lnTo>
                    <a:lnTo>
                      <a:pt x="59" y="23"/>
                    </a:lnTo>
                    <a:lnTo>
                      <a:pt x="26" y="248"/>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9" name="îsḻíďe"/>
              <p:cNvSpPr/>
              <p:nvPr/>
            </p:nvSpPr>
            <p:spPr bwMode="auto">
              <a:xfrm>
                <a:off x="3018" y="1386"/>
                <a:ext cx="121" cy="270"/>
              </a:xfrm>
              <a:custGeom>
                <a:avLst/>
                <a:gdLst>
                  <a:gd name="T0" fmla="*/ 121 w 121"/>
                  <a:gd name="T1" fmla="*/ 270 h 270"/>
                  <a:gd name="T2" fmla="*/ 0 w 121"/>
                  <a:gd name="T3" fmla="*/ 270 h 270"/>
                  <a:gd name="T4" fmla="*/ 40 w 121"/>
                  <a:gd name="T5" fmla="*/ 0 h 270"/>
                  <a:gd name="T6" fmla="*/ 78 w 121"/>
                  <a:gd name="T7" fmla="*/ 0 h 270"/>
                  <a:gd name="T8" fmla="*/ 121 w 121"/>
                  <a:gd name="T9" fmla="*/ 270 h 270"/>
                  <a:gd name="T10" fmla="*/ 26 w 121"/>
                  <a:gd name="T11" fmla="*/ 248 h 270"/>
                  <a:gd name="T12" fmla="*/ 94 w 121"/>
                  <a:gd name="T13" fmla="*/ 248 h 270"/>
                  <a:gd name="T14" fmla="*/ 59 w 121"/>
                  <a:gd name="T15" fmla="*/ 23 h 270"/>
                  <a:gd name="T16" fmla="*/ 59 w 121"/>
                  <a:gd name="T17" fmla="*/ 23 h 270"/>
                  <a:gd name="T18" fmla="*/ 26 w 121"/>
                  <a:gd name="T19" fmla="*/ 248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270">
                    <a:moveTo>
                      <a:pt x="121" y="270"/>
                    </a:moveTo>
                    <a:lnTo>
                      <a:pt x="0" y="270"/>
                    </a:lnTo>
                    <a:lnTo>
                      <a:pt x="40" y="0"/>
                    </a:lnTo>
                    <a:lnTo>
                      <a:pt x="78" y="0"/>
                    </a:lnTo>
                    <a:lnTo>
                      <a:pt x="121" y="270"/>
                    </a:lnTo>
                    <a:moveTo>
                      <a:pt x="26" y="248"/>
                    </a:moveTo>
                    <a:lnTo>
                      <a:pt x="94" y="248"/>
                    </a:lnTo>
                    <a:lnTo>
                      <a:pt x="59" y="23"/>
                    </a:lnTo>
                    <a:lnTo>
                      <a:pt x="59" y="23"/>
                    </a:lnTo>
                    <a:lnTo>
                      <a:pt x="26" y="2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0" name="íṣļïḑe"/>
              <p:cNvSpPr/>
              <p:nvPr/>
            </p:nvSpPr>
            <p:spPr bwMode="auto">
              <a:xfrm>
                <a:off x="3121" y="1579"/>
                <a:ext cx="1391" cy="77"/>
              </a:xfrm>
              <a:custGeom>
                <a:avLst/>
                <a:gdLst>
                  <a:gd name="T0" fmla="*/ 8 w 1251"/>
                  <a:gd name="T1" fmla="*/ 70 h 70"/>
                  <a:gd name="T2" fmla="*/ 1 w 1251"/>
                  <a:gd name="T3" fmla="*/ 66 h 70"/>
                  <a:gd name="T4" fmla="*/ 2 w 1251"/>
                  <a:gd name="T5" fmla="*/ 57 h 70"/>
                  <a:gd name="T6" fmla="*/ 46 w 1251"/>
                  <a:gd name="T7" fmla="*/ 3 h 70"/>
                  <a:gd name="T8" fmla="*/ 52 w 1251"/>
                  <a:gd name="T9" fmla="*/ 0 h 70"/>
                  <a:gd name="T10" fmla="*/ 1199 w 1251"/>
                  <a:gd name="T11" fmla="*/ 0 h 70"/>
                  <a:gd name="T12" fmla="*/ 1205 w 1251"/>
                  <a:gd name="T13" fmla="*/ 3 h 70"/>
                  <a:gd name="T14" fmla="*/ 1249 w 1251"/>
                  <a:gd name="T15" fmla="*/ 57 h 70"/>
                  <a:gd name="T16" fmla="*/ 1250 w 1251"/>
                  <a:gd name="T17" fmla="*/ 66 h 70"/>
                  <a:gd name="T18" fmla="*/ 1243 w 1251"/>
                  <a:gd name="T19" fmla="*/ 70 h 70"/>
                  <a:gd name="T20" fmla="*/ 8 w 1251"/>
                  <a:gd name="T21" fmla="*/ 70 h 70"/>
                  <a:gd name="T22" fmla="*/ 56 w 1251"/>
                  <a:gd name="T23" fmla="*/ 16 h 70"/>
                  <a:gd name="T24" fmla="*/ 25 w 1251"/>
                  <a:gd name="T25" fmla="*/ 54 h 70"/>
                  <a:gd name="T26" fmla="*/ 1226 w 1251"/>
                  <a:gd name="T27" fmla="*/ 54 h 70"/>
                  <a:gd name="T28" fmla="*/ 1195 w 1251"/>
                  <a:gd name="T29" fmla="*/ 16 h 70"/>
                  <a:gd name="T30" fmla="*/ 56 w 1251"/>
                  <a:gd name="T31" fmla="*/ 1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51" h="70">
                    <a:moveTo>
                      <a:pt x="8" y="70"/>
                    </a:moveTo>
                    <a:cubicBezTo>
                      <a:pt x="5" y="70"/>
                      <a:pt x="2" y="68"/>
                      <a:pt x="1" y="66"/>
                    </a:cubicBezTo>
                    <a:cubicBezTo>
                      <a:pt x="0" y="63"/>
                      <a:pt x="0" y="60"/>
                      <a:pt x="2" y="57"/>
                    </a:cubicBezTo>
                    <a:cubicBezTo>
                      <a:pt x="46" y="3"/>
                      <a:pt x="46" y="3"/>
                      <a:pt x="46" y="3"/>
                    </a:cubicBezTo>
                    <a:cubicBezTo>
                      <a:pt x="48" y="1"/>
                      <a:pt x="50" y="0"/>
                      <a:pt x="52" y="0"/>
                    </a:cubicBezTo>
                    <a:cubicBezTo>
                      <a:pt x="1199" y="0"/>
                      <a:pt x="1199" y="0"/>
                      <a:pt x="1199" y="0"/>
                    </a:cubicBezTo>
                    <a:cubicBezTo>
                      <a:pt x="1201" y="0"/>
                      <a:pt x="1203" y="1"/>
                      <a:pt x="1205" y="3"/>
                    </a:cubicBezTo>
                    <a:cubicBezTo>
                      <a:pt x="1249" y="57"/>
                      <a:pt x="1249" y="57"/>
                      <a:pt x="1249" y="57"/>
                    </a:cubicBezTo>
                    <a:cubicBezTo>
                      <a:pt x="1251" y="60"/>
                      <a:pt x="1251" y="63"/>
                      <a:pt x="1250" y="66"/>
                    </a:cubicBezTo>
                    <a:cubicBezTo>
                      <a:pt x="1248" y="68"/>
                      <a:pt x="1246" y="70"/>
                      <a:pt x="1243" y="70"/>
                    </a:cubicBezTo>
                    <a:lnTo>
                      <a:pt x="8" y="70"/>
                    </a:lnTo>
                    <a:close/>
                    <a:moveTo>
                      <a:pt x="56" y="16"/>
                    </a:moveTo>
                    <a:cubicBezTo>
                      <a:pt x="25" y="54"/>
                      <a:pt x="25" y="54"/>
                      <a:pt x="25" y="54"/>
                    </a:cubicBezTo>
                    <a:cubicBezTo>
                      <a:pt x="1226" y="54"/>
                      <a:pt x="1226" y="54"/>
                      <a:pt x="1226" y="54"/>
                    </a:cubicBezTo>
                    <a:cubicBezTo>
                      <a:pt x="1195" y="16"/>
                      <a:pt x="1195" y="16"/>
                      <a:pt x="1195" y="16"/>
                    </a:cubicBezTo>
                    <a:lnTo>
                      <a:pt x="56" y="16"/>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1" name="iṣḻiḓé"/>
              <p:cNvSpPr/>
              <p:nvPr/>
            </p:nvSpPr>
            <p:spPr bwMode="auto">
              <a:xfrm>
                <a:off x="2636" y="1629"/>
                <a:ext cx="394" cy="46"/>
              </a:xfrm>
              <a:custGeom>
                <a:avLst/>
                <a:gdLst>
                  <a:gd name="T0" fmla="*/ 0 w 394"/>
                  <a:gd name="T1" fmla="*/ 46 h 46"/>
                  <a:gd name="T2" fmla="*/ 48 w 394"/>
                  <a:gd name="T3" fmla="*/ 46 h 46"/>
                  <a:gd name="T4" fmla="*/ 56 w 394"/>
                  <a:gd name="T5" fmla="*/ 29 h 46"/>
                  <a:gd name="T6" fmla="*/ 394 w 394"/>
                  <a:gd name="T7" fmla="*/ 29 h 46"/>
                  <a:gd name="T8" fmla="*/ 394 w 394"/>
                  <a:gd name="T9" fmla="*/ 0 h 46"/>
                  <a:gd name="T10" fmla="*/ 0 w 394"/>
                  <a:gd name="T11" fmla="*/ 0 h 46"/>
                  <a:gd name="T12" fmla="*/ 0 w 394"/>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394" h="46">
                    <a:moveTo>
                      <a:pt x="0" y="46"/>
                    </a:moveTo>
                    <a:lnTo>
                      <a:pt x="48" y="46"/>
                    </a:lnTo>
                    <a:lnTo>
                      <a:pt x="56" y="29"/>
                    </a:lnTo>
                    <a:lnTo>
                      <a:pt x="394" y="29"/>
                    </a:lnTo>
                    <a:lnTo>
                      <a:pt x="394" y="0"/>
                    </a:lnTo>
                    <a:lnTo>
                      <a:pt x="0" y="0"/>
                    </a:lnTo>
                    <a:lnTo>
                      <a:pt x="0" y="46"/>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2" name="ï$ľide"/>
              <p:cNvSpPr/>
              <p:nvPr/>
            </p:nvSpPr>
            <p:spPr bwMode="auto">
              <a:xfrm>
                <a:off x="2995" y="3687"/>
                <a:ext cx="158" cy="100"/>
              </a:xfrm>
              <a:prstGeom prst="rect">
                <a:avLst/>
              </a:prstGeom>
              <a:solidFill>
                <a:srgbClr val="F7BB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63" name="iSliḋe"/>
              <p:cNvSpPr/>
              <p:nvPr/>
            </p:nvSpPr>
            <p:spPr bwMode="auto">
              <a:xfrm>
                <a:off x="2995" y="3687"/>
                <a:ext cx="158"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64" name="îṧľiḍe"/>
              <p:cNvSpPr/>
              <p:nvPr/>
            </p:nvSpPr>
            <p:spPr bwMode="auto">
              <a:xfrm>
                <a:off x="3125" y="1579"/>
                <a:ext cx="107" cy="71"/>
              </a:xfrm>
              <a:custGeom>
                <a:avLst/>
                <a:gdLst>
                  <a:gd name="T0" fmla="*/ 98 w 107"/>
                  <a:gd name="T1" fmla="*/ 71 h 71"/>
                  <a:gd name="T2" fmla="*/ 54 w 107"/>
                  <a:gd name="T3" fmla="*/ 17 h 71"/>
                  <a:gd name="T4" fmla="*/ 9 w 107"/>
                  <a:gd name="T5" fmla="*/ 71 h 71"/>
                  <a:gd name="T6" fmla="*/ 0 w 107"/>
                  <a:gd name="T7" fmla="*/ 64 h 71"/>
                  <a:gd name="T8" fmla="*/ 54 w 107"/>
                  <a:gd name="T9" fmla="*/ 0 h 71"/>
                  <a:gd name="T10" fmla="*/ 107 w 107"/>
                  <a:gd name="T11" fmla="*/ 64 h 71"/>
                  <a:gd name="T12" fmla="*/ 98 w 107"/>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107" h="71">
                    <a:moveTo>
                      <a:pt x="98" y="71"/>
                    </a:moveTo>
                    <a:lnTo>
                      <a:pt x="54" y="17"/>
                    </a:lnTo>
                    <a:lnTo>
                      <a:pt x="9" y="71"/>
                    </a:lnTo>
                    <a:lnTo>
                      <a:pt x="0" y="64"/>
                    </a:lnTo>
                    <a:lnTo>
                      <a:pt x="54" y="0"/>
                    </a:lnTo>
                    <a:lnTo>
                      <a:pt x="107" y="64"/>
                    </a:lnTo>
                    <a:lnTo>
                      <a:pt x="98" y="71"/>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5" name="išḷíḍe"/>
              <p:cNvSpPr/>
              <p:nvPr/>
            </p:nvSpPr>
            <p:spPr bwMode="auto">
              <a:xfrm>
                <a:off x="3223" y="1579"/>
                <a:ext cx="107" cy="71"/>
              </a:xfrm>
              <a:custGeom>
                <a:avLst/>
                <a:gdLst>
                  <a:gd name="T0" fmla="*/ 98 w 107"/>
                  <a:gd name="T1" fmla="*/ 71 h 71"/>
                  <a:gd name="T2" fmla="*/ 53 w 107"/>
                  <a:gd name="T3" fmla="*/ 17 h 71"/>
                  <a:gd name="T4" fmla="*/ 9 w 107"/>
                  <a:gd name="T5" fmla="*/ 71 h 71"/>
                  <a:gd name="T6" fmla="*/ 0 w 107"/>
                  <a:gd name="T7" fmla="*/ 64 h 71"/>
                  <a:gd name="T8" fmla="*/ 53 w 107"/>
                  <a:gd name="T9" fmla="*/ 0 h 71"/>
                  <a:gd name="T10" fmla="*/ 107 w 107"/>
                  <a:gd name="T11" fmla="*/ 64 h 71"/>
                  <a:gd name="T12" fmla="*/ 98 w 107"/>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107" h="71">
                    <a:moveTo>
                      <a:pt x="98" y="71"/>
                    </a:moveTo>
                    <a:lnTo>
                      <a:pt x="53" y="17"/>
                    </a:lnTo>
                    <a:lnTo>
                      <a:pt x="9" y="71"/>
                    </a:lnTo>
                    <a:lnTo>
                      <a:pt x="0" y="64"/>
                    </a:lnTo>
                    <a:lnTo>
                      <a:pt x="53" y="0"/>
                    </a:lnTo>
                    <a:lnTo>
                      <a:pt x="107" y="64"/>
                    </a:lnTo>
                    <a:lnTo>
                      <a:pt x="98" y="71"/>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6" name="îšlîḋê"/>
              <p:cNvSpPr/>
              <p:nvPr/>
            </p:nvSpPr>
            <p:spPr bwMode="auto">
              <a:xfrm>
                <a:off x="3321" y="1579"/>
                <a:ext cx="107" cy="71"/>
              </a:xfrm>
              <a:custGeom>
                <a:avLst/>
                <a:gdLst>
                  <a:gd name="T0" fmla="*/ 98 w 107"/>
                  <a:gd name="T1" fmla="*/ 71 h 71"/>
                  <a:gd name="T2" fmla="*/ 53 w 107"/>
                  <a:gd name="T3" fmla="*/ 17 h 71"/>
                  <a:gd name="T4" fmla="*/ 9 w 107"/>
                  <a:gd name="T5" fmla="*/ 71 h 71"/>
                  <a:gd name="T6" fmla="*/ 0 w 107"/>
                  <a:gd name="T7" fmla="*/ 64 h 71"/>
                  <a:gd name="T8" fmla="*/ 53 w 107"/>
                  <a:gd name="T9" fmla="*/ 0 h 71"/>
                  <a:gd name="T10" fmla="*/ 107 w 107"/>
                  <a:gd name="T11" fmla="*/ 64 h 71"/>
                  <a:gd name="T12" fmla="*/ 98 w 107"/>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107" h="71">
                    <a:moveTo>
                      <a:pt x="98" y="71"/>
                    </a:moveTo>
                    <a:lnTo>
                      <a:pt x="53" y="17"/>
                    </a:lnTo>
                    <a:lnTo>
                      <a:pt x="9" y="71"/>
                    </a:lnTo>
                    <a:lnTo>
                      <a:pt x="0" y="64"/>
                    </a:lnTo>
                    <a:lnTo>
                      <a:pt x="53" y="0"/>
                    </a:lnTo>
                    <a:lnTo>
                      <a:pt x="107" y="64"/>
                    </a:lnTo>
                    <a:lnTo>
                      <a:pt x="98" y="71"/>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7" name="íṡḻiḓé"/>
              <p:cNvSpPr/>
              <p:nvPr/>
            </p:nvSpPr>
            <p:spPr bwMode="auto">
              <a:xfrm>
                <a:off x="3419" y="1579"/>
                <a:ext cx="107" cy="71"/>
              </a:xfrm>
              <a:custGeom>
                <a:avLst/>
                <a:gdLst>
                  <a:gd name="T0" fmla="*/ 98 w 107"/>
                  <a:gd name="T1" fmla="*/ 71 h 71"/>
                  <a:gd name="T2" fmla="*/ 53 w 107"/>
                  <a:gd name="T3" fmla="*/ 17 h 71"/>
                  <a:gd name="T4" fmla="*/ 9 w 107"/>
                  <a:gd name="T5" fmla="*/ 71 h 71"/>
                  <a:gd name="T6" fmla="*/ 0 w 107"/>
                  <a:gd name="T7" fmla="*/ 64 h 71"/>
                  <a:gd name="T8" fmla="*/ 53 w 107"/>
                  <a:gd name="T9" fmla="*/ 0 h 71"/>
                  <a:gd name="T10" fmla="*/ 107 w 107"/>
                  <a:gd name="T11" fmla="*/ 64 h 71"/>
                  <a:gd name="T12" fmla="*/ 98 w 107"/>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107" h="71">
                    <a:moveTo>
                      <a:pt x="98" y="71"/>
                    </a:moveTo>
                    <a:lnTo>
                      <a:pt x="53" y="17"/>
                    </a:lnTo>
                    <a:lnTo>
                      <a:pt x="9" y="71"/>
                    </a:lnTo>
                    <a:lnTo>
                      <a:pt x="0" y="64"/>
                    </a:lnTo>
                    <a:lnTo>
                      <a:pt x="53" y="0"/>
                    </a:lnTo>
                    <a:lnTo>
                      <a:pt x="107" y="64"/>
                    </a:lnTo>
                    <a:lnTo>
                      <a:pt x="98" y="71"/>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8" name="îŝ1îḋê"/>
              <p:cNvSpPr/>
              <p:nvPr/>
            </p:nvSpPr>
            <p:spPr bwMode="auto">
              <a:xfrm>
                <a:off x="3517" y="1579"/>
                <a:ext cx="105" cy="71"/>
              </a:xfrm>
              <a:custGeom>
                <a:avLst/>
                <a:gdLst>
                  <a:gd name="T0" fmla="*/ 97 w 105"/>
                  <a:gd name="T1" fmla="*/ 71 h 71"/>
                  <a:gd name="T2" fmla="*/ 53 w 105"/>
                  <a:gd name="T3" fmla="*/ 17 h 71"/>
                  <a:gd name="T4" fmla="*/ 9 w 105"/>
                  <a:gd name="T5" fmla="*/ 71 h 71"/>
                  <a:gd name="T6" fmla="*/ 0 w 105"/>
                  <a:gd name="T7" fmla="*/ 64 h 71"/>
                  <a:gd name="T8" fmla="*/ 53 w 105"/>
                  <a:gd name="T9" fmla="*/ 0 h 71"/>
                  <a:gd name="T10" fmla="*/ 105 w 105"/>
                  <a:gd name="T11" fmla="*/ 64 h 71"/>
                  <a:gd name="T12" fmla="*/ 97 w 105"/>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105" h="71">
                    <a:moveTo>
                      <a:pt x="97" y="71"/>
                    </a:moveTo>
                    <a:lnTo>
                      <a:pt x="53" y="17"/>
                    </a:lnTo>
                    <a:lnTo>
                      <a:pt x="9" y="71"/>
                    </a:lnTo>
                    <a:lnTo>
                      <a:pt x="0" y="64"/>
                    </a:lnTo>
                    <a:lnTo>
                      <a:pt x="53" y="0"/>
                    </a:lnTo>
                    <a:lnTo>
                      <a:pt x="105" y="64"/>
                    </a:lnTo>
                    <a:lnTo>
                      <a:pt x="97" y="71"/>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9" name="ïślídê"/>
              <p:cNvSpPr/>
              <p:nvPr/>
            </p:nvSpPr>
            <p:spPr bwMode="auto">
              <a:xfrm>
                <a:off x="3614" y="1579"/>
                <a:ext cx="106" cy="71"/>
              </a:xfrm>
              <a:custGeom>
                <a:avLst/>
                <a:gdLst>
                  <a:gd name="T0" fmla="*/ 97 w 106"/>
                  <a:gd name="T1" fmla="*/ 71 h 71"/>
                  <a:gd name="T2" fmla="*/ 53 w 106"/>
                  <a:gd name="T3" fmla="*/ 17 h 71"/>
                  <a:gd name="T4" fmla="*/ 9 w 106"/>
                  <a:gd name="T5" fmla="*/ 71 h 71"/>
                  <a:gd name="T6" fmla="*/ 0 w 106"/>
                  <a:gd name="T7" fmla="*/ 64 h 71"/>
                  <a:gd name="T8" fmla="*/ 53 w 106"/>
                  <a:gd name="T9" fmla="*/ 0 h 71"/>
                  <a:gd name="T10" fmla="*/ 106 w 106"/>
                  <a:gd name="T11" fmla="*/ 64 h 71"/>
                  <a:gd name="T12" fmla="*/ 97 w 106"/>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106" h="71">
                    <a:moveTo>
                      <a:pt x="97" y="71"/>
                    </a:moveTo>
                    <a:lnTo>
                      <a:pt x="53" y="17"/>
                    </a:lnTo>
                    <a:lnTo>
                      <a:pt x="9" y="71"/>
                    </a:lnTo>
                    <a:lnTo>
                      <a:pt x="0" y="64"/>
                    </a:lnTo>
                    <a:lnTo>
                      <a:pt x="53" y="0"/>
                    </a:lnTo>
                    <a:lnTo>
                      <a:pt x="106" y="64"/>
                    </a:lnTo>
                    <a:lnTo>
                      <a:pt x="97" y="71"/>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0" name="îšlïďê"/>
              <p:cNvSpPr/>
              <p:nvPr/>
            </p:nvSpPr>
            <p:spPr bwMode="auto">
              <a:xfrm>
                <a:off x="3712" y="1579"/>
                <a:ext cx="106" cy="71"/>
              </a:xfrm>
              <a:custGeom>
                <a:avLst/>
                <a:gdLst>
                  <a:gd name="T0" fmla="*/ 97 w 106"/>
                  <a:gd name="T1" fmla="*/ 71 h 71"/>
                  <a:gd name="T2" fmla="*/ 53 w 106"/>
                  <a:gd name="T3" fmla="*/ 17 h 71"/>
                  <a:gd name="T4" fmla="*/ 9 w 106"/>
                  <a:gd name="T5" fmla="*/ 71 h 71"/>
                  <a:gd name="T6" fmla="*/ 0 w 106"/>
                  <a:gd name="T7" fmla="*/ 64 h 71"/>
                  <a:gd name="T8" fmla="*/ 53 w 106"/>
                  <a:gd name="T9" fmla="*/ 0 h 71"/>
                  <a:gd name="T10" fmla="*/ 106 w 106"/>
                  <a:gd name="T11" fmla="*/ 64 h 71"/>
                  <a:gd name="T12" fmla="*/ 97 w 106"/>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106" h="71">
                    <a:moveTo>
                      <a:pt x="97" y="71"/>
                    </a:moveTo>
                    <a:lnTo>
                      <a:pt x="53" y="17"/>
                    </a:lnTo>
                    <a:lnTo>
                      <a:pt x="9" y="71"/>
                    </a:lnTo>
                    <a:lnTo>
                      <a:pt x="0" y="64"/>
                    </a:lnTo>
                    <a:lnTo>
                      <a:pt x="53" y="0"/>
                    </a:lnTo>
                    <a:lnTo>
                      <a:pt x="106" y="64"/>
                    </a:lnTo>
                    <a:lnTo>
                      <a:pt x="97" y="71"/>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1" name="ïṡḷíḍe"/>
              <p:cNvSpPr/>
              <p:nvPr/>
            </p:nvSpPr>
            <p:spPr bwMode="auto">
              <a:xfrm>
                <a:off x="3810" y="1579"/>
                <a:ext cx="106" cy="71"/>
              </a:xfrm>
              <a:custGeom>
                <a:avLst/>
                <a:gdLst>
                  <a:gd name="T0" fmla="*/ 97 w 106"/>
                  <a:gd name="T1" fmla="*/ 71 h 71"/>
                  <a:gd name="T2" fmla="*/ 52 w 106"/>
                  <a:gd name="T3" fmla="*/ 17 h 71"/>
                  <a:gd name="T4" fmla="*/ 9 w 106"/>
                  <a:gd name="T5" fmla="*/ 71 h 71"/>
                  <a:gd name="T6" fmla="*/ 0 w 106"/>
                  <a:gd name="T7" fmla="*/ 64 h 71"/>
                  <a:gd name="T8" fmla="*/ 52 w 106"/>
                  <a:gd name="T9" fmla="*/ 0 h 71"/>
                  <a:gd name="T10" fmla="*/ 106 w 106"/>
                  <a:gd name="T11" fmla="*/ 64 h 71"/>
                  <a:gd name="T12" fmla="*/ 97 w 106"/>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106" h="71">
                    <a:moveTo>
                      <a:pt x="97" y="71"/>
                    </a:moveTo>
                    <a:lnTo>
                      <a:pt x="52" y="17"/>
                    </a:lnTo>
                    <a:lnTo>
                      <a:pt x="9" y="71"/>
                    </a:lnTo>
                    <a:lnTo>
                      <a:pt x="0" y="64"/>
                    </a:lnTo>
                    <a:lnTo>
                      <a:pt x="52" y="0"/>
                    </a:lnTo>
                    <a:lnTo>
                      <a:pt x="106" y="64"/>
                    </a:lnTo>
                    <a:lnTo>
                      <a:pt x="97" y="71"/>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2" name="ïṩḻíḑê"/>
              <p:cNvSpPr/>
              <p:nvPr/>
            </p:nvSpPr>
            <p:spPr bwMode="auto">
              <a:xfrm>
                <a:off x="3908" y="1579"/>
                <a:ext cx="106" cy="71"/>
              </a:xfrm>
              <a:custGeom>
                <a:avLst/>
                <a:gdLst>
                  <a:gd name="T0" fmla="*/ 97 w 106"/>
                  <a:gd name="T1" fmla="*/ 71 h 71"/>
                  <a:gd name="T2" fmla="*/ 52 w 106"/>
                  <a:gd name="T3" fmla="*/ 17 h 71"/>
                  <a:gd name="T4" fmla="*/ 9 w 106"/>
                  <a:gd name="T5" fmla="*/ 71 h 71"/>
                  <a:gd name="T6" fmla="*/ 0 w 106"/>
                  <a:gd name="T7" fmla="*/ 64 h 71"/>
                  <a:gd name="T8" fmla="*/ 52 w 106"/>
                  <a:gd name="T9" fmla="*/ 0 h 71"/>
                  <a:gd name="T10" fmla="*/ 106 w 106"/>
                  <a:gd name="T11" fmla="*/ 64 h 71"/>
                  <a:gd name="T12" fmla="*/ 97 w 106"/>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106" h="71">
                    <a:moveTo>
                      <a:pt x="97" y="71"/>
                    </a:moveTo>
                    <a:lnTo>
                      <a:pt x="52" y="17"/>
                    </a:lnTo>
                    <a:lnTo>
                      <a:pt x="9" y="71"/>
                    </a:lnTo>
                    <a:lnTo>
                      <a:pt x="0" y="64"/>
                    </a:lnTo>
                    <a:lnTo>
                      <a:pt x="52" y="0"/>
                    </a:lnTo>
                    <a:lnTo>
                      <a:pt x="106" y="64"/>
                    </a:lnTo>
                    <a:lnTo>
                      <a:pt x="97" y="71"/>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3" name="íṣḻîḓé"/>
              <p:cNvSpPr/>
              <p:nvPr/>
            </p:nvSpPr>
            <p:spPr bwMode="auto">
              <a:xfrm>
                <a:off x="4006" y="1579"/>
                <a:ext cx="106" cy="71"/>
              </a:xfrm>
              <a:custGeom>
                <a:avLst/>
                <a:gdLst>
                  <a:gd name="T0" fmla="*/ 97 w 106"/>
                  <a:gd name="T1" fmla="*/ 71 h 71"/>
                  <a:gd name="T2" fmla="*/ 52 w 106"/>
                  <a:gd name="T3" fmla="*/ 17 h 71"/>
                  <a:gd name="T4" fmla="*/ 9 w 106"/>
                  <a:gd name="T5" fmla="*/ 71 h 71"/>
                  <a:gd name="T6" fmla="*/ 0 w 106"/>
                  <a:gd name="T7" fmla="*/ 64 h 71"/>
                  <a:gd name="T8" fmla="*/ 52 w 106"/>
                  <a:gd name="T9" fmla="*/ 0 h 71"/>
                  <a:gd name="T10" fmla="*/ 106 w 106"/>
                  <a:gd name="T11" fmla="*/ 64 h 71"/>
                  <a:gd name="T12" fmla="*/ 97 w 106"/>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106" h="71">
                    <a:moveTo>
                      <a:pt x="97" y="71"/>
                    </a:moveTo>
                    <a:lnTo>
                      <a:pt x="52" y="17"/>
                    </a:lnTo>
                    <a:lnTo>
                      <a:pt x="9" y="71"/>
                    </a:lnTo>
                    <a:lnTo>
                      <a:pt x="0" y="64"/>
                    </a:lnTo>
                    <a:lnTo>
                      <a:pt x="52" y="0"/>
                    </a:lnTo>
                    <a:lnTo>
                      <a:pt x="106" y="64"/>
                    </a:lnTo>
                    <a:lnTo>
                      <a:pt x="97" y="71"/>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4" name="ïṩļiḍe"/>
              <p:cNvSpPr/>
              <p:nvPr/>
            </p:nvSpPr>
            <p:spPr bwMode="auto">
              <a:xfrm>
                <a:off x="4104" y="1579"/>
                <a:ext cx="104" cy="71"/>
              </a:xfrm>
              <a:custGeom>
                <a:avLst/>
                <a:gdLst>
                  <a:gd name="T0" fmla="*/ 97 w 104"/>
                  <a:gd name="T1" fmla="*/ 71 h 71"/>
                  <a:gd name="T2" fmla="*/ 52 w 104"/>
                  <a:gd name="T3" fmla="*/ 17 h 71"/>
                  <a:gd name="T4" fmla="*/ 9 w 104"/>
                  <a:gd name="T5" fmla="*/ 71 h 71"/>
                  <a:gd name="T6" fmla="*/ 0 w 104"/>
                  <a:gd name="T7" fmla="*/ 64 h 71"/>
                  <a:gd name="T8" fmla="*/ 52 w 104"/>
                  <a:gd name="T9" fmla="*/ 0 h 71"/>
                  <a:gd name="T10" fmla="*/ 104 w 104"/>
                  <a:gd name="T11" fmla="*/ 64 h 71"/>
                  <a:gd name="T12" fmla="*/ 97 w 104"/>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104" h="71">
                    <a:moveTo>
                      <a:pt x="97" y="71"/>
                    </a:moveTo>
                    <a:lnTo>
                      <a:pt x="52" y="17"/>
                    </a:lnTo>
                    <a:lnTo>
                      <a:pt x="9" y="71"/>
                    </a:lnTo>
                    <a:lnTo>
                      <a:pt x="0" y="64"/>
                    </a:lnTo>
                    <a:lnTo>
                      <a:pt x="52" y="0"/>
                    </a:lnTo>
                    <a:lnTo>
                      <a:pt x="104" y="64"/>
                    </a:lnTo>
                    <a:lnTo>
                      <a:pt x="97" y="71"/>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5" name="ïśḷîdè"/>
              <p:cNvSpPr/>
              <p:nvPr/>
            </p:nvSpPr>
            <p:spPr bwMode="auto">
              <a:xfrm>
                <a:off x="4202" y="1579"/>
                <a:ext cx="104" cy="71"/>
              </a:xfrm>
              <a:custGeom>
                <a:avLst/>
                <a:gdLst>
                  <a:gd name="T0" fmla="*/ 95 w 104"/>
                  <a:gd name="T1" fmla="*/ 71 h 71"/>
                  <a:gd name="T2" fmla="*/ 51 w 104"/>
                  <a:gd name="T3" fmla="*/ 17 h 71"/>
                  <a:gd name="T4" fmla="*/ 9 w 104"/>
                  <a:gd name="T5" fmla="*/ 71 h 71"/>
                  <a:gd name="T6" fmla="*/ 0 w 104"/>
                  <a:gd name="T7" fmla="*/ 64 h 71"/>
                  <a:gd name="T8" fmla="*/ 51 w 104"/>
                  <a:gd name="T9" fmla="*/ 0 h 71"/>
                  <a:gd name="T10" fmla="*/ 104 w 104"/>
                  <a:gd name="T11" fmla="*/ 64 h 71"/>
                  <a:gd name="T12" fmla="*/ 95 w 104"/>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104" h="71">
                    <a:moveTo>
                      <a:pt x="95" y="71"/>
                    </a:moveTo>
                    <a:lnTo>
                      <a:pt x="51" y="17"/>
                    </a:lnTo>
                    <a:lnTo>
                      <a:pt x="9" y="71"/>
                    </a:lnTo>
                    <a:lnTo>
                      <a:pt x="0" y="64"/>
                    </a:lnTo>
                    <a:lnTo>
                      <a:pt x="51" y="0"/>
                    </a:lnTo>
                    <a:lnTo>
                      <a:pt x="104" y="64"/>
                    </a:lnTo>
                    <a:lnTo>
                      <a:pt x="95" y="71"/>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6" name="îṥļiḋè"/>
              <p:cNvSpPr/>
              <p:nvPr/>
            </p:nvSpPr>
            <p:spPr bwMode="auto">
              <a:xfrm>
                <a:off x="4299" y="1579"/>
                <a:ext cx="105" cy="71"/>
              </a:xfrm>
              <a:custGeom>
                <a:avLst/>
                <a:gdLst>
                  <a:gd name="T0" fmla="*/ 96 w 105"/>
                  <a:gd name="T1" fmla="*/ 71 h 71"/>
                  <a:gd name="T2" fmla="*/ 52 w 105"/>
                  <a:gd name="T3" fmla="*/ 17 h 71"/>
                  <a:gd name="T4" fmla="*/ 9 w 105"/>
                  <a:gd name="T5" fmla="*/ 71 h 71"/>
                  <a:gd name="T6" fmla="*/ 0 w 105"/>
                  <a:gd name="T7" fmla="*/ 64 h 71"/>
                  <a:gd name="T8" fmla="*/ 52 w 105"/>
                  <a:gd name="T9" fmla="*/ 0 h 71"/>
                  <a:gd name="T10" fmla="*/ 105 w 105"/>
                  <a:gd name="T11" fmla="*/ 64 h 71"/>
                  <a:gd name="T12" fmla="*/ 96 w 105"/>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105" h="71">
                    <a:moveTo>
                      <a:pt x="96" y="71"/>
                    </a:moveTo>
                    <a:lnTo>
                      <a:pt x="52" y="17"/>
                    </a:lnTo>
                    <a:lnTo>
                      <a:pt x="9" y="71"/>
                    </a:lnTo>
                    <a:lnTo>
                      <a:pt x="0" y="64"/>
                    </a:lnTo>
                    <a:lnTo>
                      <a:pt x="52" y="0"/>
                    </a:lnTo>
                    <a:lnTo>
                      <a:pt x="105" y="64"/>
                    </a:lnTo>
                    <a:lnTo>
                      <a:pt x="96" y="71"/>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7" name="ï$lïďê"/>
              <p:cNvSpPr/>
              <p:nvPr/>
            </p:nvSpPr>
            <p:spPr bwMode="auto">
              <a:xfrm>
                <a:off x="4397" y="1579"/>
                <a:ext cx="105" cy="71"/>
              </a:xfrm>
              <a:custGeom>
                <a:avLst/>
                <a:gdLst>
                  <a:gd name="T0" fmla="*/ 96 w 105"/>
                  <a:gd name="T1" fmla="*/ 71 h 71"/>
                  <a:gd name="T2" fmla="*/ 51 w 105"/>
                  <a:gd name="T3" fmla="*/ 17 h 71"/>
                  <a:gd name="T4" fmla="*/ 9 w 105"/>
                  <a:gd name="T5" fmla="*/ 71 h 71"/>
                  <a:gd name="T6" fmla="*/ 0 w 105"/>
                  <a:gd name="T7" fmla="*/ 64 h 71"/>
                  <a:gd name="T8" fmla="*/ 51 w 105"/>
                  <a:gd name="T9" fmla="*/ 0 h 71"/>
                  <a:gd name="T10" fmla="*/ 105 w 105"/>
                  <a:gd name="T11" fmla="*/ 64 h 71"/>
                  <a:gd name="T12" fmla="*/ 96 w 105"/>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105" h="71">
                    <a:moveTo>
                      <a:pt x="96" y="71"/>
                    </a:moveTo>
                    <a:lnTo>
                      <a:pt x="51" y="17"/>
                    </a:lnTo>
                    <a:lnTo>
                      <a:pt x="9" y="71"/>
                    </a:lnTo>
                    <a:lnTo>
                      <a:pt x="0" y="64"/>
                    </a:lnTo>
                    <a:lnTo>
                      <a:pt x="51" y="0"/>
                    </a:lnTo>
                    <a:lnTo>
                      <a:pt x="105" y="64"/>
                    </a:lnTo>
                    <a:lnTo>
                      <a:pt x="96" y="71"/>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8" name="ïṩḷídè"/>
              <p:cNvSpPr/>
              <p:nvPr/>
            </p:nvSpPr>
            <p:spPr bwMode="auto">
              <a:xfrm>
                <a:off x="3030" y="3483"/>
                <a:ext cx="94" cy="12"/>
              </a:xfrm>
              <a:prstGeom prst="rect">
                <a:avLst/>
              </a:prstGeom>
              <a:solidFill>
                <a:srgbClr val="F7BB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79" name="ïSlíďè"/>
              <p:cNvSpPr/>
              <p:nvPr/>
            </p:nvSpPr>
            <p:spPr bwMode="auto">
              <a:xfrm>
                <a:off x="3030" y="3375"/>
                <a:ext cx="94" cy="13"/>
              </a:xfrm>
              <a:prstGeom prst="rect">
                <a:avLst/>
              </a:prstGeom>
              <a:solidFill>
                <a:srgbClr val="F7BB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0" name="íšḻîḍe"/>
              <p:cNvSpPr/>
              <p:nvPr/>
            </p:nvSpPr>
            <p:spPr bwMode="auto">
              <a:xfrm>
                <a:off x="3030" y="3267"/>
                <a:ext cx="94" cy="13"/>
              </a:xfrm>
              <a:prstGeom prst="rect">
                <a:avLst/>
              </a:prstGeom>
              <a:solidFill>
                <a:srgbClr val="F7BB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1" name="íśľîḓe"/>
              <p:cNvSpPr/>
              <p:nvPr/>
            </p:nvSpPr>
            <p:spPr bwMode="auto">
              <a:xfrm>
                <a:off x="3030" y="3159"/>
                <a:ext cx="94" cy="12"/>
              </a:xfrm>
              <a:prstGeom prst="rect">
                <a:avLst/>
              </a:prstGeom>
              <a:solidFill>
                <a:srgbClr val="F7BB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2" name="íśľîḓè"/>
              <p:cNvSpPr/>
              <p:nvPr/>
            </p:nvSpPr>
            <p:spPr bwMode="auto">
              <a:xfrm>
                <a:off x="3030" y="3050"/>
                <a:ext cx="94" cy="13"/>
              </a:xfrm>
              <a:prstGeom prst="rect">
                <a:avLst/>
              </a:prstGeom>
              <a:solidFill>
                <a:srgbClr val="F7BB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3" name="íSľïde"/>
              <p:cNvSpPr/>
              <p:nvPr/>
            </p:nvSpPr>
            <p:spPr bwMode="auto">
              <a:xfrm>
                <a:off x="3030" y="2942"/>
                <a:ext cx="94" cy="12"/>
              </a:xfrm>
              <a:prstGeom prst="rect">
                <a:avLst/>
              </a:prstGeom>
              <a:solidFill>
                <a:srgbClr val="F7BB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4" name="íṥlíḓe"/>
              <p:cNvSpPr/>
              <p:nvPr/>
            </p:nvSpPr>
            <p:spPr bwMode="auto">
              <a:xfrm>
                <a:off x="3030" y="2834"/>
                <a:ext cx="94" cy="13"/>
              </a:xfrm>
              <a:prstGeom prst="rect">
                <a:avLst/>
              </a:prstGeom>
              <a:solidFill>
                <a:srgbClr val="F7BB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5" name="isļiḑè"/>
              <p:cNvSpPr/>
              <p:nvPr/>
            </p:nvSpPr>
            <p:spPr bwMode="auto">
              <a:xfrm>
                <a:off x="3030" y="2725"/>
                <a:ext cx="94" cy="14"/>
              </a:xfrm>
              <a:prstGeom prst="rect">
                <a:avLst/>
              </a:prstGeom>
              <a:solidFill>
                <a:srgbClr val="F7BB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6" name="îṡḻiḑé"/>
              <p:cNvSpPr/>
              <p:nvPr/>
            </p:nvSpPr>
            <p:spPr bwMode="auto">
              <a:xfrm>
                <a:off x="3030" y="2618"/>
                <a:ext cx="94" cy="12"/>
              </a:xfrm>
              <a:prstGeom prst="rect">
                <a:avLst/>
              </a:prstGeom>
              <a:solidFill>
                <a:srgbClr val="F7BB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7" name="íṡḷîdê"/>
              <p:cNvSpPr/>
              <p:nvPr/>
            </p:nvSpPr>
            <p:spPr bwMode="auto">
              <a:xfrm>
                <a:off x="3030" y="2509"/>
                <a:ext cx="94" cy="13"/>
              </a:xfrm>
              <a:prstGeom prst="rect">
                <a:avLst/>
              </a:prstGeom>
              <a:solidFill>
                <a:srgbClr val="F7BB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8" name="iślîdê"/>
              <p:cNvSpPr/>
              <p:nvPr/>
            </p:nvSpPr>
            <p:spPr bwMode="auto">
              <a:xfrm>
                <a:off x="3030" y="2401"/>
                <a:ext cx="94" cy="12"/>
              </a:xfrm>
              <a:prstGeom prst="rect">
                <a:avLst/>
              </a:prstGeom>
              <a:solidFill>
                <a:srgbClr val="F7BB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89" name="ïṣḷïdê"/>
              <p:cNvSpPr/>
              <p:nvPr/>
            </p:nvSpPr>
            <p:spPr bwMode="auto">
              <a:xfrm>
                <a:off x="3030" y="2293"/>
                <a:ext cx="94" cy="12"/>
              </a:xfrm>
              <a:prstGeom prst="rect">
                <a:avLst/>
              </a:prstGeom>
              <a:solidFill>
                <a:srgbClr val="F7BB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90" name="ïşļíḍé"/>
              <p:cNvSpPr/>
              <p:nvPr/>
            </p:nvSpPr>
            <p:spPr bwMode="auto">
              <a:xfrm>
                <a:off x="3030" y="2184"/>
                <a:ext cx="94" cy="14"/>
              </a:xfrm>
              <a:prstGeom prst="rect">
                <a:avLst/>
              </a:prstGeom>
              <a:solidFill>
                <a:srgbClr val="F7BB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91" name="î$ļidè"/>
              <p:cNvSpPr/>
              <p:nvPr/>
            </p:nvSpPr>
            <p:spPr bwMode="auto">
              <a:xfrm>
                <a:off x="3030" y="2076"/>
                <a:ext cx="94" cy="13"/>
              </a:xfrm>
              <a:prstGeom prst="rect">
                <a:avLst/>
              </a:prstGeom>
              <a:solidFill>
                <a:srgbClr val="F7BB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92" name="îśľïḋê"/>
              <p:cNvSpPr/>
              <p:nvPr/>
            </p:nvSpPr>
            <p:spPr bwMode="auto">
              <a:xfrm>
                <a:off x="3030" y="1969"/>
                <a:ext cx="94" cy="12"/>
              </a:xfrm>
              <a:prstGeom prst="rect">
                <a:avLst/>
              </a:prstGeom>
              <a:solidFill>
                <a:srgbClr val="F7BB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93" name="íşļíḋè"/>
              <p:cNvSpPr/>
              <p:nvPr/>
            </p:nvSpPr>
            <p:spPr bwMode="auto">
              <a:xfrm>
                <a:off x="3030" y="1860"/>
                <a:ext cx="94" cy="13"/>
              </a:xfrm>
              <a:prstGeom prst="rect">
                <a:avLst/>
              </a:prstGeom>
              <a:solidFill>
                <a:srgbClr val="F7BB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94" name="îṡ1îḋe"/>
              <p:cNvSpPr/>
              <p:nvPr/>
            </p:nvSpPr>
            <p:spPr bwMode="auto">
              <a:xfrm>
                <a:off x="3030" y="1752"/>
                <a:ext cx="94" cy="12"/>
              </a:xfrm>
              <a:prstGeom prst="rect">
                <a:avLst/>
              </a:prstGeom>
              <a:solidFill>
                <a:srgbClr val="F7BB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95" name="îṣlïḋé"/>
              <p:cNvSpPr/>
              <p:nvPr/>
            </p:nvSpPr>
            <p:spPr bwMode="auto">
              <a:xfrm>
                <a:off x="3030" y="1643"/>
                <a:ext cx="94" cy="13"/>
              </a:xfrm>
              <a:prstGeom prst="rect">
                <a:avLst/>
              </a:prstGeom>
              <a:solidFill>
                <a:srgbClr val="F7BB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96" name="iSḻiďê"/>
              <p:cNvSpPr/>
              <p:nvPr/>
            </p:nvSpPr>
            <p:spPr bwMode="auto">
              <a:xfrm>
                <a:off x="3025" y="2525"/>
                <a:ext cx="101" cy="110"/>
              </a:xfrm>
              <a:custGeom>
                <a:avLst/>
                <a:gdLst>
                  <a:gd name="T0" fmla="*/ 92 w 101"/>
                  <a:gd name="T1" fmla="*/ 110 h 110"/>
                  <a:gd name="T2" fmla="*/ 0 w 101"/>
                  <a:gd name="T3" fmla="*/ 9 h 110"/>
                  <a:gd name="T4" fmla="*/ 10 w 101"/>
                  <a:gd name="T5" fmla="*/ 0 h 110"/>
                  <a:gd name="T6" fmla="*/ 101 w 101"/>
                  <a:gd name="T7" fmla="*/ 102 h 110"/>
                  <a:gd name="T8" fmla="*/ 92 w 101"/>
                  <a:gd name="T9" fmla="*/ 110 h 110"/>
                </a:gdLst>
                <a:ahLst/>
                <a:cxnLst>
                  <a:cxn ang="0">
                    <a:pos x="T0" y="T1"/>
                  </a:cxn>
                  <a:cxn ang="0">
                    <a:pos x="T2" y="T3"/>
                  </a:cxn>
                  <a:cxn ang="0">
                    <a:pos x="T4" y="T5"/>
                  </a:cxn>
                  <a:cxn ang="0">
                    <a:pos x="T6" y="T7"/>
                  </a:cxn>
                  <a:cxn ang="0">
                    <a:pos x="T8" y="T9"/>
                  </a:cxn>
                </a:cxnLst>
                <a:rect l="0" t="0" r="r" b="b"/>
                <a:pathLst>
                  <a:path w="101" h="110">
                    <a:moveTo>
                      <a:pt x="92" y="110"/>
                    </a:moveTo>
                    <a:lnTo>
                      <a:pt x="0" y="9"/>
                    </a:lnTo>
                    <a:lnTo>
                      <a:pt x="10" y="0"/>
                    </a:lnTo>
                    <a:lnTo>
                      <a:pt x="101" y="102"/>
                    </a:lnTo>
                    <a:lnTo>
                      <a:pt x="92" y="110"/>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7" name="işlidé"/>
              <p:cNvSpPr/>
              <p:nvPr/>
            </p:nvSpPr>
            <p:spPr bwMode="auto">
              <a:xfrm>
                <a:off x="3025" y="2731"/>
                <a:ext cx="101" cy="110"/>
              </a:xfrm>
              <a:custGeom>
                <a:avLst/>
                <a:gdLst>
                  <a:gd name="T0" fmla="*/ 92 w 101"/>
                  <a:gd name="T1" fmla="*/ 110 h 110"/>
                  <a:gd name="T2" fmla="*/ 0 w 101"/>
                  <a:gd name="T3" fmla="*/ 9 h 110"/>
                  <a:gd name="T4" fmla="*/ 10 w 101"/>
                  <a:gd name="T5" fmla="*/ 0 h 110"/>
                  <a:gd name="T6" fmla="*/ 101 w 101"/>
                  <a:gd name="T7" fmla="*/ 101 h 110"/>
                  <a:gd name="T8" fmla="*/ 92 w 101"/>
                  <a:gd name="T9" fmla="*/ 110 h 110"/>
                </a:gdLst>
                <a:ahLst/>
                <a:cxnLst>
                  <a:cxn ang="0">
                    <a:pos x="T0" y="T1"/>
                  </a:cxn>
                  <a:cxn ang="0">
                    <a:pos x="T2" y="T3"/>
                  </a:cxn>
                  <a:cxn ang="0">
                    <a:pos x="T4" y="T5"/>
                  </a:cxn>
                  <a:cxn ang="0">
                    <a:pos x="T6" y="T7"/>
                  </a:cxn>
                  <a:cxn ang="0">
                    <a:pos x="T8" y="T9"/>
                  </a:cxn>
                </a:cxnLst>
                <a:rect l="0" t="0" r="r" b="b"/>
                <a:pathLst>
                  <a:path w="101" h="110">
                    <a:moveTo>
                      <a:pt x="92" y="110"/>
                    </a:moveTo>
                    <a:lnTo>
                      <a:pt x="0" y="9"/>
                    </a:lnTo>
                    <a:lnTo>
                      <a:pt x="10" y="0"/>
                    </a:lnTo>
                    <a:lnTo>
                      <a:pt x="101" y="101"/>
                    </a:lnTo>
                    <a:lnTo>
                      <a:pt x="92" y="110"/>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8" name="î$lïḑe"/>
              <p:cNvSpPr/>
              <p:nvPr/>
            </p:nvSpPr>
            <p:spPr bwMode="auto">
              <a:xfrm>
                <a:off x="3025" y="2951"/>
                <a:ext cx="101" cy="109"/>
              </a:xfrm>
              <a:custGeom>
                <a:avLst/>
                <a:gdLst>
                  <a:gd name="T0" fmla="*/ 92 w 101"/>
                  <a:gd name="T1" fmla="*/ 109 h 109"/>
                  <a:gd name="T2" fmla="*/ 0 w 101"/>
                  <a:gd name="T3" fmla="*/ 8 h 109"/>
                  <a:gd name="T4" fmla="*/ 10 w 101"/>
                  <a:gd name="T5" fmla="*/ 0 h 109"/>
                  <a:gd name="T6" fmla="*/ 101 w 101"/>
                  <a:gd name="T7" fmla="*/ 101 h 109"/>
                  <a:gd name="T8" fmla="*/ 92 w 101"/>
                  <a:gd name="T9" fmla="*/ 109 h 109"/>
                </a:gdLst>
                <a:ahLst/>
                <a:cxnLst>
                  <a:cxn ang="0">
                    <a:pos x="T0" y="T1"/>
                  </a:cxn>
                  <a:cxn ang="0">
                    <a:pos x="T2" y="T3"/>
                  </a:cxn>
                  <a:cxn ang="0">
                    <a:pos x="T4" y="T5"/>
                  </a:cxn>
                  <a:cxn ang="0">
                    <a:pos x="T6" y="T7"/>
                  </a:cxn>
                  <a:cxn ang="0">
                    <a:pos x="T8" y="T9"/>
                  </a:cxn>
                </a:cxnLst>
                <a:rect l="0" t="0" r="r" b="b"/>
                <a:pathLst>
                  <a:path w="101" h="109">
                    <a:moveTo>
                      <a:pt x="92" y="109"/>
                    </a:moveTo>
                    <a:lnTo>
                      <a:pt x="0" y="8"/>
                    </a:lnTo>
                    <a:lnTo>
                      <a:pt x="10" y="0"/>
                    </a:lnTo>
                    <a:lnTo>
                      <a:pt x="101" y="101"/>
                    </a:lnTo>
                    <a:lnTo>
                      <a:pt x="92" y="109"/>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9" name="íṡļiḓe"/>
              <p:cNvSpPr/>
              <p:nvPr/>
            </p:nvSpPr>
            <p:spPr bwMode="auto">
              <a:xfrm>
                <a:off x="3025" y="2412"/>
                <a:ext cx="101" cy="110"/>
              </a:xfrm>
              <a:custGeom>
                <a:avLst/>
                <a:gdLst>
                  <a:gd name="T0" fmla="*/ 10 w 101"/>
                  <a:gd name="T1" fmla="*/ 110 h 110"/>
                  <a:gd name="T2" fmla="*/ 0 w 101"/>
                  <a:gd name="T3" fmla="*/ 101 h 110"/>
                  <a:gd name="T4" fmla="*/ 92 w 101"/>
                  <a:gd name="T5" fmla="*/ 0 h 110"/>
                  <a:gd name="T6" fmla="*/ 101 w 101"/>
                  <a:gd name="T7" fmla="*/ 9 h 110"/>
                  <a:gd name="T8" fmla="*/ 10 w 101"/>
                  <a:gd name="T9" fmla="*/ 110 h 110"/>
                </a:gdLst>
                <a:ahLst/>
                <a:cxnLst>
                  <a:cxn ang="0">
                    <a:pos x="T0" y="T1"/>
                  </a:cxn>
                  <a:cxn ang="0">
                    <a:pos x="T2" y="T3"/>
                  </a:cxn>
                  <a:cxn ang="0">
                    <a:pos x="T4" y="T5"/>
                  </a:cxn>
                  <a:cxn ang="0">
                    <a:pos x="T6" y="T7"/>
                  </a:cxn>
                  <a:cxn ang="0">
                    <a:pos x="T8" y="T9"/>
                  </a:cxn>
                </a:cxnLst>
                <a:rect l="0" t="0" r="r" b="b"/>
                <a:pathLst>
                  <a:path w="101" h="110">
                    <a:moveTo>
                      <a:pt x="10" y="110"/>
                    </a:moveTo>
                    <a:lnTo>
                      <a:pt x="0" y="101"/>
                    </a:lnTo>
                    <a:lnTo>
                      <a:pt x="92" y="0"/>
                    </a:lnTo>
                    <a:lnTo>
                      <a:pt x="101" y="9"/>
                    </a:lnTo>
                    <a:lnTo>
                      <a:pt x="10" y="110"/>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0" name="îş1îḍè"/>
              <p:cNvSpPr/>
              <p:nvPr/>
            </p:nvSpPr>
            <p:spPr bwMode="auto">
              <a:xfrm>
                <a:off x="3025" y="2627"/>
                <a:ext cx="101" cy="110"/>
              </a:xfrm>
              <a:custGeom>
                <a:avLst/>
                <a:gdLst>
                  <a:gd name="T0" fmla="*/ 10 w 101"/>
                  <a:gd name="T1" fmla="*/ 110 h 110"/>
                  <a:gd name="T2" fmla="*/ 0 w 101"/>
                  <a:gd name="T3" fmla="*/ 101 h 110"/>
                  <a:gd name="T4" fmla="*/ 92 w 101"/>
                  <a:gd name="T5" fmla="*/ 0 h 110"/>
                  <a:gd name="T6" fmla="*/ 101 w 101"/>
                  <a:gd name="T7" fmla="*/ 8 h 110"/>
                  <a:gd name="T8" fmla="*/ 10 w 101"/>
                  <a:gd name="T9" fmla="*/ 110 h 110"/>
                </a:gdLst>
                <a:ahLst/>
                <a:cxnLst>
                  <a:cxn ang="0">
                    <a:pos x="T0" y="T1"/>
                  </a:cxn>
                  <a:cxn ang="0">
                    <a:pos x="T2" y="T3"/>
                  </a:cxn>
                  <a:cxn ang="0">
                    <a:pos x="T4" y="T5"/>
                  </a:cxn>
                  <a:cxn ang="0">
                    <a:pos x="T6" y="T7"/>
                  </a:cxn>
                  <a:cxn ang="0">
                    <a:pos x="T8" y="T9"/>
                  </a:cxn>
                </a:cxnLst>
                <a:rect l="0" t="0" r="r" b="b"/>
                <a:pathLst>
                  <a:path w="101" h="110">
                    <a:moveTo>
                      <a:pt x="10" y="110"/>
                    </a:moveTo>
                    <a:lnTo>
                      <a:pt x="0" y="101"/>
                    </a:lnTo>
                    <a:lnTo>
                      <a:pt x="92" y="0"/>
                    </a:lnTo>
                    <a:lnTo>
                      <a:pt x="101" y="8"/>
                    </a:lnTo>
                    <a:lnTo>
                      <a:pt x="10" y="110"/>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1" name="ïṣḻîḑè"/>
              <p:cNvSpPr/>
              <p:nvPr/>
            </p:nvSpPr>
            <p:spPr bwMode="auto">
              <a:xfrm>
                <a:off x="3025" y="2840"/>
                <a:ext cx="101" cy="110"/>
              </a:xfrm>
              <a:custGeom>
                <a:avLst/>
                <a:gdLst>
                  <a:gd name="T0" fmla="*/ 10 w 101"/>
                  <a:gd name="T1" fmla="*/ 110 h 110"/>
                  <a:gd name="T2" fmla="*/ 0 w 101"/>
                  <a:gd name="T3" fmla="*/ 101 h 110"/>
                  <a:gd name="T4" fmla="*/ 92 w 101"/>
                  <a:gd name="T5" fmla="*/ 0 h 110"/>
                  <a:gd name="T6" fmla="*/ 101 w 101"/>
                  <a:gd name="T7" fmla="*/ 9 h 110"/>
                  <a:gd name="T8" fmla="*/ 10 w 101"/>
                  <a:gd name="T9" fmla="*/ 110 h 110"/>
                </a:gdLst>
                <a:ahLst/>
                <a:cxnLst>
                  <a:cxn ang="0">
                    <a:pos x="T0" y="T1"/>
                  </a:cxn>
                  <a:cxn ang="0">
                    <a:pos x="T2" y="T3"/>
                  </a:cxn>
                  <a:cxn ang="0">
                    <a:pos x="T4" y="T5"/>
                  </a:cxn>
                  <a:cxn ang="0">
                    <a:pos x="T6" y="T7"/>
                  </a:cxn>
                  <a:cxn ang="0">
                    <a:pos x="T8" y="T9"/>
                  </a:cxn>
                </a:cxnLst>
                <a:rect l="0" t="0" r="r" b="b"/>
                <a:pathLst>
                  <a:path w="101" h="110">
                    <a:moveTo>
                      <a:pt x="10" y="110"/>
                    </a:moveTo>
                    <a:lnTo>
                      <a:pt x="0" y="101"/>
                    </a:lnTo>
                    <a:lnTo>
                      <a:pt x="92" y="0"/>
                    </a:lnTo>
                    <a:lnTo>
                      <a:pt x="101" y="9"/>
                    </a:lnTo>
                    <a:lnTo>
                      <a:pt x="10" y="110"/>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2" name="ïśḻîḋè"/>
              <p:cNvSpPr/>
              <p:nvPr/>
            </p:nvSpPr>
            <p:spPr bwMode="auto">
              <a:xfrm>
                <a:off x="3025" y="3058"/>
                <a:ext cx="101" cy="109"/>
              </a:xfrm>
              <a:custGeom>
                <a:avLst/>
                <a:gdLst>
                  <a:gd name="T0" fmla="*/ 10 w 101"/>
                  <a:gd name="T1" fmla="*/ 109 h 109"/>
                  <a:gd name="T2" fmla="*/ 0 w 101"/>
                  <a:gd name="T3" fmla="*/ 101 h 109"/>
                  <a:gd name="T4" fmla="*/ 92 w 101"/>
                  <a:gd name="T5" fmla="*/ 0 h 109"/>
                  <a:gd name="T6" fmla="*/ 101 w 101"/>
                  <a:gd name="T7" fmla="*/ 7 h 109"/>
                  <a:gd name="T8" fmla="*/ 10 w 101"/>
                  <a:gd name="T9" fmla="*/ 109 h 109"/>
                </a:gdLst>
                <a:ahLst/>
                <a:cxnLst>
                  <a:cxn ang="0">
                    <a:pos x="T0" y="T1"/>
                  </a:cxn>
                  <a:cxn ang="0">
                    <a:pos x="T2" y="T3"/>
                  </a:cxn>
                  <a:cxn ang="0">
                    <a:pos x="T4" y="T5"/>
                  </a:cxn>
                  <a:cxn ang="0">
                    <a:pos x="T6" y="T7"/>
                  </a:cxn>
                  <a:cxn ang="0">
                    <a:pos x="T8" y="T9"/>
                  </a:cxn>
                </a:cxnLst>
                <a:rect l="0" t="0" r="r" b="b"/>
                <a:pathLst>
                  <a:path w="101" h="109">
                    <a:moveTo>
                      <a:pt x="10" y="109"/>
                    </a:moveTo>
                    <a:lnTo>
                      <a:pt x="0" y="101"/>
                    </a:lnTo>
                    <a:lnTo>
                      <a:pt x="92" y="0"/>
                    </a:lnTo>
                    <a:lnTo>
                      <a:pt x="101" y="7"/>
                    </a:lnTo>
                    <a:lnTo>
                      <a:pt x="10" y="109"/>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3" name="iṣlíde"/>
              <p:cNvSpPr/>
              <p:nvPr/>
            </p:nvSpPr>
            <p:spPr bwMode="auto">
              <a:xfrm>
                <a:off x="3025" y="3271"/>
                <a:ext cx="101" cy="109"/>
              </a:xfrm>
              <a:custGeom>
                <a:avLst/>
                <a:gdLst>
                  <a:gd name="T0" fmla="*/ 10 w 101"/>
                  <a:gd name="T1" fmla="*/ 109 h 109"/>
                  <a:gd name="T2" fmla="*/ 0 w 101"/>
                  <a:gd name="T3" fmla="*/ 101 h 109"/>
                  <a:gd name="T4" fmla="*/ 92 w 101"/>
                  <a:gd name="T5" fmla="*/ 0 h 109"/>
                  <a:gd name="T6" fmla="*/ 101 w 101"/>
                  <a:gd name="T7" fmla="*/ 8 h 109"/>
                  <a:gd name="T8" fmla="*/ 10 w 101"/>
                  <a:gd name="T9" fmla="*/ 109 h 109"/>
                </a:gdLst>
                <a:ahLst/>
                <a:cxnLst>
                  <a:cxn ang="0">
                    <a:pos x="T0" y="T1"/>
                  </a:cxn>
                  <a:cxn ang="0">
                    <a:pos x="T2" y="T3"/>
                  </a:cxn>
                  <a:cxn ang="0">
                    <a:pos x="T4" y="T5"/>
                  </a:cxn>
                  <a:cxn ang="0">
                    <a:pos x="T6" y="T7"/>
                  </a:cxn>
                  <a:cxn ang="0">
                    <a:pos x="T8" y="T9"/>
                  </a:cxn>
                </a:cxnLst>
                <a:rect l="0" t="0" r="r" b="b"/>
                <a:pathLst>
                  <a:path w="101" h="109">
                    <a:moveTo>
                      <a:pt x="10" y="109"/>
                    </a:moveTo>
                    <a:lnTo>
                      <a:pt x="0" y="101"/>
                    </a:lnTo>
                    <a:lnTo>
                      <a:pt x="92" y="0"/>
                    </a:lnTo>
                    <a:lnTo>
                      <a:pt x="101" y="8"/>
                    </a:lnTo>
                    <a:lnTo>
                      <a:pt x="10" y="109"/>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4" name="ïṣ1iḑê"/>
              <p:cNvSpPr/>
              <p:nvPr/>
            </p:nvSpPr>
            <p:spPr bwMode="auto">
              <a:xfrm>
                <a:off x="3025" y="3482"/>
                <a:ext cx="101" cy="110"/>
              </a:xfrm>
              <a:custGeom>
                <a:avLst/>
                <a:gdLst>
                  <a:gd name="T0" fmla="*/ 10 w 101"/>
                  <a:gd name="T1" fmla="*/ 110 h 110"/>
                  <a:gd name="T2" fmla="*/ 0 w 101"/>
                  <a:gd name="T3" fmla="*/ 101 h 110"/>
                  <a:gd name="T4" fmla="*/ 92 w 101"/>
                  <a:gd name="T5" fmla="*/ 0 h 110"/>
                  <a:gd name="T6" fmla="*/ 101 w 101"/>
                  <a:gd name="T7" fmla="*/ 9 h 110"/>
                  <a:gd name="T8" fmla="*/ 10 w 101"/>
                  <a:gd name="T9" fmla="*/ 110 h 110"/>
                </a:gdLst>
                <a:ahLst/>
                <a:cxnLst>
                  <a:cxn ang="0">
                    <a:pos x="T0" y="T1"/>
                  </a:cxn>
                  <a:cxn ang="0">
                    <a:pos x="T2" y="T3"/>
                  </a:cxn>
                  <a:cxn ang="0">
                    <a:pos x="T4" y="T5"/>
                  </a:cxn>
                  <a:cxn ang="0">
                    <a:pos x="T6" y="T7"/>
                  </a:cxn>
                  <a:cxn ang="0">
                    <a:pos x="T8" y="T9"/>
                  </a:cxn>
                </a:cxnLst>
                <a:rect l="0" t="0" r="r" b="b"/>
                <a:pathLst>
                  <a:path w="101" h="110">
                    <a:moveTo>
                      <a:pt x="10" y="110"/>
                    </a:moveTo>
                    <a:lnTo>
                      <a:pt x="0" y="101"/>
                    </a:lnTo>
                    <a:lnTo>
                      <a:pt x="92" y="0"/>
                    </a:lnTo>
                    <a:lnTo>
                      <a:pt x="101" y="9"/>
                    </a:lnTo>
                    <a:lnTo>
                      <a:pt x="10" y="110"/>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5" name="işľïḍe"/>
              <p:cNvSpPr/>
              <p:nvPr/>
            </p:nvSpPr>
            <p:spPr bwMode="auto">
              <a:xfrm>
                <a:off x="3025" y="2305"/>
                <a:ext cx="101" cy="110"/>
              </a:xfrm>
              <a:custGeom>
                <a:avLst/>
                <a:gdLst>
                  <a:gd name="T0" fmla="*/ 92 w 101"/>
                  <a:gd name="T1" fmla="*/ 110 h 110"/>
                  <a:gd name="T2" fmla="*/ 0 w 101"/>
                  <a:gd name="T3" fmla="*/ 9 h 110"/>
                  <a:gd name="T4" fmla="*/ 10 w 101"/>
                  <a:gd name="T5" fmla="*/ 0 h 110"/>
                  <a:gd name="T6" fmla="*/ 101 w 101"/>
                  <a:gd name="T7" fmla="*/ 101 h 110"/>
                  <a:gd name="T8" fmla="*/ 92 w 101"/>
                  <a:gd name="T9" fmla="*/ 110 h 110"/>
                </a:gdLst>
                <a:ahLst/>
                <a:cxnLst>
                  <a:cxn ang="0">
                    <a:pos x="T0" y="T1"/>
                  </a:cxn>
                  <a:cxn ang="0">
                    <a:pos x="T2" y="T3"/>
                  </a:cxn>
                  <a:cxn ang="0">
                    <a:pos x="T4" y="T5"/>
                  </a:cxn>
                  <a:cxn ang="0">
                    <a:pos x="T6" y="T7"/>
                  </a:cxn>
                  <a:cxn ang="0">
                    <a:pos x="T8" y="T9"/>
                  </a:cxn>
                </a:cxnLst>
                <a:rect l="0" t="0" r="r" b="b"/>
                <a:pathLst>
                  <a:path w="101" h="110">
                    <a:moveTo>
                      <a:pt x="92" y="110"/>
                    </a:moveTo>
                    <a:lnTo>
                      <a:pt x="0" y="9"/>
                    </a:lnTo>
                    <a:lnTo>
                      <a:pt x="10" y="0"/>
                    </a:lnTo>
                    <a:lnTo>
                      <a:pt x="101" y="101"/>
                    </a:lnTo>
                    <a:lnTo>
                      <a:pt x="92" y="110"/>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6" name="ïṥľïdé"/>
              <p:cNvSpPr/>
              <p:nvPr/>
            </p:nvSpPr>
            <p:spPr bwMode="auto">
              <a:xfrm>
                <a:off x="3025" y="3380"/>
                <a:ext cx="101" cy="109"/>
              </a:xfrm>
              <a:custGeom>
                <a:avLst/>
                <a:gdLst>
                  <a:gd name="T0" fmla="*/ 91 w 101"/>
                  <a:gd name="T1" fmla="*/ 109 h 109"/>
                  <a:gd name="T2" fmla="*/ 0 w 101"/>
                  <a:gd name="T3" fmla="*/ 9 h 109"/>
                  <a:gd name="T4" fmla="*/ 9 w 101"/>
                  <a:gd name="T5" fmla="*/ 0 h 109"/>
                  <a:gd name="T6" fmla="*/ 101 w 101"/>
                  <a:gd name="T7" fmla="*/ 100 h 109"/>
                  <a:gd name="T8" fmla="*/ 91 w 101"/>
                  <a:gd name="T9" fmla="*/ 109 h 109"/>
                </a:gdLst>
                <a:ahLst/>
                <a:cxnLst>
                  <a:cxn ang="0">
                    <a:pos x="T0" y="T1"/>
                  </a:cxn>
                  <a:cxn ang="0">
                    <a:pos x="T2" y="T3"/>
                  </a:cxn>
                  <a:cxn ang="0">
                    <a:pos x="T4" y="T5"/>
                  </a:cxn>
                  <a:cxn ang="0">
                    <a:pos x="T6" y="T7"/>
                  </a:cxn>
                  <a:cxn ang="0">
                    <a:pos x="T8" y="T9"/>
                  </a:cxn>
                </a:cxnLst>
                <a:rect l="0" t="0" r="r" b="b"/>
                <a:pathLst>
                  <a:path w="101" h="109">
                    <a:moveTo>
                      <a:pt x="91" y="109"/>
                    </a:moveTo>
                    <a:lnTo>
                      <a:pt x="0" y="9"/>
                    </a:lnTo>
                    <a:lnTo>
                      <a:pt x="9" y="0"/>
                    </a:lnTo>
                    <a:lnTo>
                      <a:pt x="101" y="100"/>
                    </a:lnTo>
                    <a:lnTo>
                      <a:pt x="91" y="109"/>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7" name="ïšļidè"/>
              <p:cNvSpPr/>
              <p:nvPr/>
            </p:nvSpPr>
            <p:spPr bwMode="auto">
              <a:xfrm>
                <a:off x="3025" y="3582"/>
                <a:ext cx="101" cy="109"/>
              </a:xfrm>
              <a:custGeom>
                <a:avLst/>
                <a:gdLst>
                  <a:gd name="T0" fmla="*/ 91 w 101"/>
                  <a:gd name="T1" fmla="*/ 109 h 109"/>
                  <a:gd name="T2" fmla="*/ 0 w 101"/>
                  <a:gd name="T3" fmla="*/ 9 h 109"/>
                  <a:gd name="T4" fmla="*/ 9 w 101"/>
                  <a:gd name="T5" fmla="*/ 0 h 109"/>
                  <a:gd name="T6" fmla="*/ 101 w 101"/>
                  <a:gd name="T7" fmla="*/ 100 h 109"/>
                  <a:gd name="T8" fmla="*/ 91 w 101"/>
                  <a:gd name="T9" fmla="*/ 109 h 109"/>
                </a:gdLst>
                <a:ahLst/>
                <a:cxnLst>
                  <a:cxn ang="0">
                    <a:pos x="T0" y="T1"/>
                  </a:cxn>
                  <a:cxn ang="0">
                    <a:pos x="T2" y="T3"/>
                  </a:cxn>
                  <a:cxn ang="0">
                    <a:pos x="T4" y="T5"/>
                  </a:cxn>
                  <a:cxn ang="0">
                    <a:pos x="T6" y="T7"/>
                  </a:cxn>
                  <a:cxn ang="0">
                    <a:pos x="T8" y="T9"/>
                  </a:cxn>
                </a:cxnLst>
                <a:rect l="0" t="0" r="r" b="b"/>
                <a:pathLst>
                  <a:path w="101" h="109">
                    <a:moveTo>
                      <a:pt x="91" y="109"/>
                    </a:moveTo>
                    <a:lnTo>
                      <a:pt x="0" y="9"/>
                    </a:lnTo>
                    <a:lnTo>
                      <a:pt x="9" y="0"/>
                    </a:lnTo>
                    <a:lnTo>
                      <a:pt x="101" y="100"/>
                    </a:lnTo>
                    <a:lnTo>
                      <a:pt x="91" y="109"/>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8" name="iṣ1íde"/>
              <p:cNvSpPr/>
              <p:nvPr/>
            </p:nvSpPr>
            <p:spPr bwMode="auto">
              <a:xfrm>
                <a:off x="3025" y="3163"/>
                <a:ext cx="101" cy="109"/>
              </a:xfrm>
              <a:custGeom>
                <a:avLst/>
                <a:gdLst>
                  <a:gd name="T0" fmla="*/ 91 w 101"/>
                  <a:gd name="T1" fmla="*/ 109 h 109"/>
                  <a:gd name="T2" fmla="*/ 0 w 101"/>
                  <a:gd name="T3" fmla="*/ 9 h 109"/>
                  <a:gd name="T4" fmla="*/ 9 w 101"/>
                  <a:gd name="T5" fmla="*/ 0 h 109"/>
                  <a:gd name="T6" fmla="*/ 101 w 101"/>
                  <a:gd name="T7" fmla="*/ 101 h 109"/>
                  <a:gd name="T8" fmla="*/ 91 w 101"/>
                  <a:gd name="T9" fmla="*/ 109 h 109"/>
                </a:gdLst>
                <a:ahLst/>
                <a:cxnLst>
                  <a:cxn ang="0">
                    <a:pos x="T0" y="T1"/>
                  </a:cxn>
                  <a:cxn ang="0">
                    <a:pos x="T2" y="T3"/>
                  </a:cxn>
                  <a:cxn ang="0">
                    <a:pos x="T4" y="T5"/>
                  </a:cxn>
                  <a:cxn ang="0">
                    <a:pos x="T6" y="T7"/>
                  </a:cxn>
                  <a:cxn ang="0">
                    <a:pos x="T8" y="T9"/>
                  </a:cxn>
                </a:cxnLst>
                <a:rect l="0" t="0" r="r" b="b"/>
                <a:pathLst>
                  <a:path w="101" h="109">
                    <a:moveTo>
                      <a:pt x="91" y="109"/>
                    </a:moveTo>
                    <a:lnTo>
                      <a:pt x="0" y="9"/>
                    </a:lnTo>
                    <a:lnTo>
                      <a:pt x="9" y="0"/>
                    </a:lnTo>
                    <a:lnTo>
                      <a:pt x="101" y="101"/>
                    </a:lnTo>
                    <a:lnTo>
                      <a:pt x="91" y="109"/>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9" name="ï$ḻïḓê"/>
              <p:cNvSpPr/>
              <p:nvPr/>
            </p:nvSpPr>
            <p:spPr bwMode="auto">
              <a:xfrm>
                <a:off x="3025" y="2200"/>
                <a:ext cx="101" cy="110"/>
              </a:xfrm>
              <a:custGeom>
                <a:avLst/>
                <a:gdLst>
                  <a:gd name="T0" fmla="*/ 10 w 101"/>
                  <a:gd name="T1" fmla="*/ 110 h 110"/>
                  <a:gd name="T2" fmla="*/ 0 w 101"/>
                  <a:gd name="T3" fmla="*/ 101 h 110"/>
                  <a:gd name="T4" fmla="*/ 92 w 101"/>
                  <a:gd name="T5" fmla="*/ 0 h 110"/>
                  <a:gd name="T6" fmla="*/ 101 w 101"/>
                  <a:gd name="T7" fmla="*/ 8 h 110"/>
                  <a:gd name="T8" fmla="*/ 10 w 101"/>
                  <a:gd name="T9" fmla="*/ 110 h 110"/>
                </a:gdLst>
                <a:ahLst/>
                <a:cxnLst>
                  <a:cxn ang="0">
                    <a:pos x="T0" y="T1"/>
                  </a:cxn>
                  <a:cxn ang="0">
                    <a:pos x="T2" y="T3"/>
                  </a:cxn>
                  <a:cxn ang="0">
                    <a:pos x="T4" y="T5"/>
                  </a:cxn>
                  <a:cxn ang="0">
                    <a:pos x="T6" y="T7"/>
                  </a:cxn>
                  <a:cxn ang="0">
                    <a:pos x="T8" y="T9"/>
                  </a:cxn>
                </a:cxnLst>
                <a:rect l="0" t="0" r="r" b="b"/>
                <a:pathLst>
                  <a:path w="101" h="110">
                    <a:moveTo>
                      <a:pt x="10" y="110"/>
                    </a:moveTo>
                    <a:lnTo>
                      <a:pt x="0" y="101"/>
                    </a:lnTo>
                    <a:lnTo>
                      <a:pt x="92" y="0"/>
                    </a:lnTo>
                    <a:lnTo>
                      <a:pt x="101" y="8"/>
                    </a:lnTo>
                    <a:lnTo>
                      <a:pt x="10" y="110"/>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0" name="íṧḻiḑé"/>
              <p:cNvSpPr/>
              <p:nvPr/>
            </p:nvSpPr>
            <p:spPr bwMode="auto">
              <a:xfrm>
                <a:off x="3025" y="2086"/>
                <a:ext cx="101" cy="109"/>
              </a:xfrm>
              <a:custGeom>
                <a:avLst/>
                <a:gdLst>
                  <a:gd name="T0" fmla="*/ 92 w 101"/>
                  <a:gd name="T1" fmla="*/ 109 h 109"/>
                  <a:gd name="T2" fmla="*/ 0 w 101"/>
                  <a:gd name="T3" fmla="*/ 8 h 109"/>
                  <a:gd name="T4" fmla="*/ 10 w 101"/>
                  <a:gd name="T5" fmla="*/ 0 h 109"/>
                  <a:gd name="T6" fmla="*/ 101 w 101"/>
                  <a:gd name="T7" fmla="*/ 102 h 109"/>
                  <a:gd name="T8" fmla="*/ 92 w 101"/>
                  <a:gd name="T9" fmla="*/ 109 h 109"/>
                </a:gdLst>
                <a:ahLst/>
                <a:cxnLst>
                  <a:cxn ang="0">
                    <a:pos x="T0" y="T1"/>
                  </a:cxn>
                  <a:cxn ang="0">
                    <a:pos x="T2" y="T3"/>
                  </a:cxn>
                  <a:cxn ang="0">
                    <a:pos x="T4" y="T5"/>
                  </a:cxn>
                  <a:cxn ang="0">
                    <a:pos x="T6" y="T7"/>
                  </a:cxn>
                  <a:cxn ang="0">
                    <a:pos x="T8" y="T9"/>
                  </a:cxn>
                </a:cxnLst>
                <a:rect l="0" t="0" r="r" b="b"/>
                <a:pathLst>
                  <a:path w="101" h="109">
                    <a:moveTo>
                      <a:pt x="92" y="109"/>
                    </a:moveTo>
                    <a:lnTo>
                      <a:pt x="0" y="8"/>
                    </a:lnTo>
                    <a:lnTo>
                      <a:pt x="10" y="0"/>
                    </a:lnTo>
                    <a:lnTo>
                      <a:pt x="101" y="102"/>
                    </a:lnTo>
                    <a:lnTo>
                      <a:pt x="92" y="109"/>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1" name="ïşḷïďé"/>
              <p:cNvSpPr/>
              <p:nvPr/>
            </p:nvSpPr>
            <p:spPr bwMode="auto">
              <a:xfrm>
                <a:off x="3025" y="1979"/>
                <a:ext cx="101" cy="110"/>
              </a:xfrm>
              <a:custGeom>
                <a:avLst/>
                <a:gdLst>
                  <a:gd name="T0" fmla="*/ 10 w 101"/>
                  <a:gd name="T1" fmla="*/ 110 h 110"/>
                  <a:gd name="T2" fmla="*/ 0 w 101"/>
                  <a:gd name="T3" fmla="*/ 101 h 110"/>
                  <a:gd name="T4" fmla="*/ 92 w 101"/>
                  <a:gd name="T5" fmla="*/ 0 h 110"/>
                  <a:gd name="T6" fmla="*/ 101 w 101"/>
                  <a:gd name="T7" fmla="*/ 9 h 110"/>
                  <a:gd name="T8" fmla="*/ 10 w 101"/>
                  <a:gd name="T9" fmla="*/ 110 h 110"/>
                </a:gdLst>
                <a:ahLst/>
                <a:cxnLst>
                  <a:cxn ang="0">
                    <a:pos x="T0" y="T1"/>
                  </a:cxn>
                  <a:cxn ang="0">
                    <a:pos x="T2" y="T3"/>
                  </a:cxn>
                  <a:cxn ang="0">
                    <a:pos x="T4" y="T5"/>
                  </a:cxn>
                  <a:cxn ang="0">
                    <a:pos x="T6" y="T7"/>
                  </a:cxn>
                  <a:cxn ang="0">
                    <a:pos x="T8" y="T9"/>
                  </a:cxn>
                </a:cxnLst>
                <a:rect l="0" t="0" r="r" b="b"/>
                <a:pathLst>
                  <a:path w="101" h="110">
                    <a:moveTo>
                      <a:pt x="10" y="110"/>
                    </a:moveTo>
                    <a:lnTo>
                      <a:pt x="0" y="101"/>
                    </a:lnTo>
                    <a:lnTo>
                      <a:pt x="92" y="0"/>
                    </a:lnTo>
                    <a:lnTo>
                      <a:pt x="101" y="9"/>
                    </a:lnTo>
                    <a:lnTo>
                      <a:pt x="10" y="110"/>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2" name="ï$ľïḑe"/>
              <p:cNvSpPr/>
              <p:nvPr/>
            </p:nvSpPr>
            <p:spPr bwMode="auto">
              <a:xfrm>
                <a:off x="3025" y="1869"/>
                <a:ext cx="101" cy="109"/>
              </a:xfrm>
              <a:custGeom>
                <a:avLst/>
                <a:gdLst>
                  <a:gd name="T0" fmla="*/ 92 w 101"/>
                  <a:gd name="T1" fmla="*/ 109 h 109"/>
                  <a:gd name="T2" fmla="*/ 0 w 101"/>
                  <a:gd name="T3" fmla="*/ 7 h 109"/>
                  <a:gd name="T4" fmla="*/ 10 w 101"/>
                  <a:gd name="T5" fmla="*/ 0 h 109"/>
                  <a:gd name="T6" fmla="*/ 101 w 101"/>
                  <a:gd name="T7" fmla="*/ 101 h 109"/>
                  <a:gd name="T8" fmla="*/ 92 w 101"/>
                  <a:gd name="T9" fmla="*/ 109 h 109"/>
                </a:gdLst>
                <a:ahLst/>
                <a:cxnLst>
                  <a:cxn ang="0">
                    <a:pos x="T0" y="T1"/>
                  </a:cxn>
                  <a:cxn ang="0">
                    <a:pos x="T2" y="T3"/>
                  </a:cxn>
                  <a:cxn ang="0">
                    <a:pos x="T4" y="T5"/>
                  </a:cxn>
                  <a:cxn ang="0">
                    <a:pos x="T6" y="T7"/>
                  </a:cxn>
                  <a:cxn ang="0">
                    <a:pos x="T8" y="T9"/>
                  </a:cxn>
                </a:cxnLst>
                <a:rect l="0" t="0" r="r" b="b"/>
                <a:pathLst>
                  <a:path w="101" h="109">
                    <a:moveTo>
                      <a:pt x="92" y="109"/>
                    </a:moveTo>
                    <a:lnTo>
                      <a:pt x="0" y="7"/>
                    </a:lnTo>
                    <a:lnTo>
                      <a:pt x="10" y="0"/>
                    </a:lnTo>
                    <a:lnTo>
                      <a:pt x="101" y="101"/>
                    </a:lnTo>
                    <a:lnTo>
                      <a:pt x="92" y="109"/>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3" name="íŝļïďe"/>
              <p:cNvSpPr/>
              <p:nvPr/>
            </p:nvSpPr>
            <p:spPr bwMode="auto">
              <a:xfrm>
                <a:off x="3025" y="1869"/>
                <a:ext cx="101" cy="109"/>
              </a:xfrm>
              <a:custGeom>
                <a:avLst/>
                <a:gdLst>
                  <a:gd name="T0" fmla="*/ 92 w 101"/>
                  <a:gd name="T1" fmla="*/ 109 h 109"/>
                  <a:gd name="T2" fmla="*/ 0 w 101"/>
                  <a:gd name="T3" fmla="*/ 7 h 109"/>
                  <a:gd name="T4" fmla="*/ 10 w 101"/>
                  <a:gd name="T5" fmla="*/ 0 h 109"/>
                  <a:gd name="T6" fmla="*/ 101 w 101"/>
                  <a:gd name="T7" fmla="*/ 101 h 109"/>
                  <a:gd name="T8" fmla="*/ 92 w 101"/>
                  <a:gd name="T9" fmla="*/ 109 h 109"/>
                </a:gdLst>
                <a:ahLst/>
                <a:cxnLst>
                  <a:cxn ang="0">
                    <a:pos x="T0" y="T1"/>
                  </a:cxn>
                  <a:cxn ang="0">
                    <a:pos x="T2" y="T3"/>
                  </a:cxn>
                  <a:cxn ang="0">
                    <a:pos x="T4" y="T5"/>
                  </a:cxn>
                  <a:cxn ang="0">
                    <a:pos x="T6" y="T7"/>
                  </a:cxn>
                  <a:cxn ang="0">
                    <a:pos x="T8" y="T9"/>
                  </a:cxn>
                </a:cxnLst>
                <a:rect l="0" t="0" r="r" b="b"/>
                <a:pathLst>
                  <a:path w="101" h="109">
                    <a:moveTo>
                      <a:pt x="92" y="109"/>
                    </a:moveTo>
                    <a:lnTo>
                      <a:pt x="0" y="7"/>
                    </a:lnTo>
                    <a:lnTo>
                      <a:pt x="10" y="0"/>
                    </a:lnTo>
                    <a:lnTo>
                      <a:pt x="101" y="101"/>
                    </a:lnTo>
                    <a:lnTo>
                      <a:pt x="92" y="1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4" name="ïṧḻídè"/>
              <p:cNvSpPr/>
              <p:nvPr/>
            </p:nvSpPr>
            <p:spPr bwMode="auto">
              <a:xfrm>
                <a:off x="3025" y="1758"/>
                <a:ext cx="101" cy="110"/>
              </a:xfrm>
              <a:custGeom>
                <a:avLst/>
                <a:gdLst>
                  <a:gd name="T0" fmla="*/ 10 w 101"/>
                  <a:gd name="T1" fmla="*/ 110 h 110"/>
                  <a:gd name="T2" fmla="*/ 0 w 101"/>
                  <a:gd name="T3" fmla="*/ 101 h 110"/>
                  <a:gd name="T4" fmla="*/ 92 w 101"/>
                  <a:gd name="T5" fmla="*/ 0 h 110"/>
                  <a:gd name="T6" fmla="*/ 101 w 101"/>
                  <a:gd name="T7" fmla="*/ 8 h 110"/>
                  <a:gd name="T8" fmla="*/ 10 w 101"/>
                  <a:gd name="T9" fmla="*/ 110 h 110"/>
                </a:gdLst>
                <a:ahLst/>
                <a:cxnLst>
                  <a:cxn ang="0">
                    <a:pos x="T0" y="T1"/>
                  </a:cxn>
                  <a:cxn ang="0">
                    <a:pos x="T2" y="T3"/>
                  </a:cxn>
                  <a:cxn ang="0">
                    <a:pos x="T4" y="T5"/>
                  </a:cxn>
                  <a:cxn ang="0">
                    <a:pos x="T6" y="T7"/>
                  </a:cxn>
                  <a:cxn ang="0">
                    <a:pos x="T8" y="T9"/>
                  </a:cxn>
                </a:cxnLst>
                <a:rect l="0" t="0" r="r" b="b"/>
                <a:pathLst>
                  <a:path w="101" h="110">
                    <a:moveTo>
                      <a:pt x="10" y="110"/>
                    </a:moveTo>
                    <a:lnTo>
                      <a:pt x="0" y="101"/>
                    </a:lnTo>
                    <a:lnTo>
                      <a:pt x="92" y="0"/>
                    </a:lnTo>
                    <a:lnTo>
                      <a:pt x="101" y="8"/>
                    </a:lnTo>
                    <a:lnTo>
                      <a:pt x="10" y="110"/>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5" name="iṧḷîḑè"/>
              <p:cNvSpPr/>
              <p:nvPr/>
            </p:nvSpPr>
            <p:spPr bwMode="auto">
              <a:xfrm>
                <a:off x="3025" y="1653"/>
                <a:ext cx="101" cy="110"/>
              </a:xfrm>
              <a:custGeom>
                <a:avLst/>
                <a:gdLst>
                  <a:gd name="T0" fmla="*/ 92 w 101"/>
                  <a:gd name="T1" fmla="*/ 110 h 110"/>
                  <a:gd name="T2" fmla="*/ 0 w 101"/>
                  <a:gd name="T3" fmla="*/ 9 h 110"/>
                  <a:gd name="T4" fmla="*/ 10 w 101"/>
                  <a:gd name="T5" fmla="*/ 0 h 110"/>
                  <a:gd name="T6" fmla="*/ 101 w 101"/>
                  <a:gd name="T7" fmla="*/ 101 h 110"/>
                  <a:gd name="T8" fmla="*/ 92 w 101"/>
                  <a:gd name="T9" fmla="*/ 110 h 110"/>
                </a:gdLst>
                <a:ahLst/>
                <a:cxnLst>
                  <a:cxn ang="0">
                    <a:pos x="T0" y="T1"/>
                  </a:cxn>
                  <a:cxn ang="0">
                    <a:pos x="T2" y="T3"/>
                  </a:cxn>
                  <a:cxn ang="0">
                    <a:pos x="T4" y="T5"/>
                  </a:cxn>
                  <a:cxn ang="0">
                    <a:pos x="T6" y="T7"/>
                  </a:cxn>
                  <a:cxn ang="0">
                    <a:pos x="T8" y="T9"/>
                  </a:cxn>
                </a:cxnLst>
                <a:rect l="0" t="0" r="r" b="b"/>
                <a:pathLst>
                  <a:path w="101" h="110">
                    <a:moveTo>
                      <a:pt x="92" y="110"/>
                    </a:moveTo>
                    <a:lnTo>
                      <a:pt x="0" y="9"/>
                    </a:lnTo>
                    <a:lnTo>
                      <a:pt x="10" y="0"/>
                    </a:lnTo>
                    <a:lnTo>
                      <a:pt x="101" y="101"/>
                    </a:lnTo>
                    <a:lnTo>
                      <a:pt x="92" y="110"/>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6" name="îŝlïde"/>
              <p:cNvSpPr/>
              <p:nvPr/>
            </p:nvSpPr>
            <p:spPr bwMode="auto">
              <a:xfrm>
                <a:off x="3026" y="1423"/>
                <a:ext cx="99" cy="211"/>
              </a:xfrm>
              <a:custGeom>
                <a:avLst/>
                <a:gdLst>
                  <a:gd name="T0" fmla="*/ 8 w 99"/>
                  <a:gd name="T1" fmla="*/ 211 h 211"/>
                  <a:gd name="T2" fmla="*/ 0 w 99"/>
                  <a:gd name="T3" fmla="*/ 200 h 211"/>
                  <a:gd name="T4" fmla="*/ 77 w 99"/>
                  <a:gd name="T5" fmla="*/ 151 h 211"/>
                  <a:gd name="T6" fmla="*/ 14 w 99"/>
                  <a:gd name="T7" fmla="*/ 108 h 211"/>
                  <a:gd name="T8" fmla="*/ 66 w 99"/>
                  <a:gd name="T9" fmla="*/ 68 h 211"/>
                  <a:gd name="T10" fmla="*/ 25 w 99"/>
                  <a:gd name="T11" fmla="*/ 40 h 211"/>
                  <a:gd name="T12" fmla="*/ 61 w 99"/>
                  <a:gd name="T13" fmla="*/ 0 h 211"/>
                  <a:gd name="T14" fmla="*/ 71 w 99"/>
                  <a:gd name="T15" fmla="*/ 8 h 211"/>
                  <a:gd name="T16" fmla="*/ 44 w 99"/>
                  <a:gd name="T17" fmla="*/ 38 h 211"/>
                  <a:gd name="T18" fmla="*/ 87 w 99"/>
                  <a:gd name="T19" fmla="*/ 68 h 211"/>
                  <a:gd name="T20" fmla="*/ 35 w 99"/>
                  <a:gd name="T21" fmla="*/ 108 h 211"/>
                  <a:gd name="T22" fmla="*/ 99 w 99"/>
                  <a:gd name="T23" fmla="*/ 151 h 211"/>
                  <a:gd name="T24" fmla="*/ 8 w 99"/>
                  <a:gd name="T25"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211">
                    <a:moveTo>
                      <a:pt x="8" y="211"/>
                    </a:moveTo>
                    <a:lnTo>
                      <a:pt x="0" y="200"/>
                    </a:lnTo>
                    <a:lnTo>
                      <a:pt x="77" y="151"/>
                    </a:lnTo>
                    <a:lnTo>
                      <a:pt x="14" y="108"/>
                    </a:lnTo>
                    <a:lnTo>
                      <a:pt x="66" y="68"/>
                    </a:lnTo>
                    <a:lnTo>
                      <a:pt x="25" y="40"/>
                    </a:lnTo>
                    <a:lnTo>
                      <a:pt x="61" y="0"/>
                    </a:lnTo>
                    <a:lnTo>
                      <a:pt x="71" y="8"/>
                    </a:lnTo>
                    <a:lnTo>
                      <a:pt x="44" y="38"/>
                    </a:lnTo>
                    <a:lnTo>
                      <a:pt x="87" y="68"/>
                    </a:lnTo>
                    <a:lnTo>
                      <a:pt x="35" y="108"/>
                    </a:lnTo>
                    <a:lnTo>
                      <a:pt x="99" y="151"/>
                    </a:lnTo>
                    <a:lnTo>
                      <a:pt x="8" y="211"/>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17" name="íśļíḍê"/>
              <p:cNvSpPr/>
              <p:nvPr/>
            </p:nvSpPr>
            <p:spPr bwMode="auto">
              <a:xfrm>
                <a:off x="3048" y="1367"/>
                <a:ext cx="62" cy="28"/>
              </a:xfrm>
              <a:prstGeom prst="rect">
                <a:avLst/>
              </a:prstGeom>
              <a:solidFill>
                <a:srgbClr val="F7BB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18" name="îSļïḑe"/>
              <p:cNvSpPr/>
              <p:nvPr/>
            </p:nvSpPr>
            <p:spPr bwMode="auto">
              <a:xfrm>
                <a:off x="3048" y="1367"/>
                <a:ext cx="62" cy="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19" name="íṥḷïḋê"/>
              <p:cNvSpPr/>
              <p:nvPr/>
            </p:nvSpPr>
            <p:spPr bwMode="auto">
              <a:xfrm>
                <a:off x="3716" y="1493"/>
                <a:ext cx="9" cy="12"/>
              </a:xfrm>
              <a:custGeom>
                <a:avLst/>
                <a:gdLst>
                  <a:gd name="T0" fmla="*/ 5 w 9"/>
                  <a:gd name="T1" fmla="*/ 12 h 12"/>
                  <a:gd name="T2" fmla="*/ 0 w 9"/>
                  <a:gd name="T3" fmla="*/ 11 h 12"/>
                  <a:gd name="T4" fmla="*/ 2 w 9"/>
                  <a:gd name="T5" fmla="*/ 0 h 12"/>
                  <a:gd name="T6" fmla="*/ 9 w 9"/>
                  <a:gd name="T7" fmla="*/ 1 h 12"/>
                  <a:gd name="T8" fmla="*/ 5 w 9"/>
                  <a:gd name="T9" fmla="*/ 12 h 12"/>
                </a:gdLst>
                <a:ahLst/>
                <a:cxnLst>
                  <a:cxn ang="0">
                    <a:pos x="T0" y="T1"/>
                  </a:cxn>
                  <a:cxn ang="0">
                    <a:pos x="T2" y="T3"/>
                  </a:cxn>
                  <a:cxn ang="0">
                    <a:pos x="T4" y="T5"/>
                  </a:cxn>
                  <a:cxn ang="0">
                    <a:pos x="T6" y="T7"/>
                  </a:cxn>
                  <a:cxn ang="0">
                    <a:pos x="T8" y="T9"/>
                  </a:cxn>
                </a:cxnLst>
                <a:rect l="0" t="0" r="r" b="b"/>
                <a:pathLst>
                  <a:path w="9" h="12">
                    <a:moveTo>
                      <a:pt x="5" y="12"/>
                    </a:moveTo>
                    <a:lnTo>
                      <a:pt x="0" y="11"/>
                    </a:lnTo>
                    <a:lnTo>
                      <a:pt x="2" y="0"/>
                    </a:lnTo>
                    <a:lnTo>
                      <a:pt x="9" y="1"/>
                    </a:lnTo>
                    <a:lnTo>
                      <a:pt x="5" y="12"/>
                    </a:lnTo>
                    <a:close/>
                  </a:path>
                </a:pathLst>
              </a:custGeom>
              <a:solidFill>
                <a:srgbClr val="9B9B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0" name="ïṣḻîḓe"/>
              <p:cNvSpPr/>
              <p:nvPr/>
            </p:nvSpPr>
            <p:spPr bwMode="auto">
              <a:xfrm>
                <a:off x="3861" y="1639"/>
                <a:ext cx="26" cy="17"/>
              </a:xfrm>
              <a:prstGeom prst="rect">
                <a:avLst/>
              </a:prstGeom>
              <a:solidFill>
                <a:srgbClr val="E7972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21" name="ï$ļiḋê"/>
              <p:cNvSpPr/>
              <p:nvPr/>
            </p:nvSpPr>
            <p:spPr bwMode="auto">
              <a:xfrm>
                <a:off x="3948" y="1639"/>
                <a:ext cx="26" cy="17"/>
              </a:xfrm>
              <a:prstGeom prst="rect">
                <a:avLst/>
              </a:prstGeom>
              <a:solidFill>
                <a:srgbClr val="E7972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22" name="ïṣļíḋé"/>
              <p:cNvSpPr/>
              <p:nvPr/>
            </p:nvSpPr>
            <p:spPr bwMode="auto">
              <a:xfrm>
                <a:off x="3723" y="1494"/>
                <a:ext cx="8" cy="13"/>
              </a:xfrm>
              <a:custGeom>
                <a:avLst/>
                <a:gdLst>
                  <a:gd name="T0" fmla="*/ 6 w 8"/>
                  <a:gd name="T1" fmla="*/ 13 h 13"/>
                  <a:gd name="T2" fmla="*/ 0 w 8"/>
                  <a:gd name="T3" fmla="*/ 12 h 13"/>
                  <a:gd name="T4" fmla="*/ 3 w 8"/>
                  <a:gd name="T5" fmla="*/ 0 h 13"/>
                  <a:gd name="T6" fmla="*/ 8 w 8"/>
                  <a:gd name="T7" fmla="*/ 2 h 13"/>
                  <a:gd name="T8" fmla="*/ 6 w 8"/>
                  <a:gd name="T9" fmla="*/ 13 h 13"/>
                </a:gdLst>
                <a:ahLst/>
                <a:cxnLst>
                  <a:cxn ang="0">
                    <a:pos x="T0" y="T1"/>
                  </a:cxn>
                  <a:cxn ang="0">
                    <a:pos x="T2" y="T3"/>
                  </a:cxn>
                  <a:cxn ang="0">
                    <a:pos x="T4" y="T5"/>
                  </a:cxn>
                  <a:cxn ang="0">
                    <a:pos x="T6" y="T7"/>
                  </a:cxn>
                  <a:cxn ang="0">
                    <a:pos x="T8" y="T9"/>
                  </a:cxn>
                </a:cxnLst>
                <a:rect l="0" t="0" r="r" b="b"/>
                <a:pathLst>
                  <a:path w="8" h="13">
                    <a:moveTo>
                      <a:pt x="6" y="13"/>
                    </a:moveTo>
                    <a:lnTo>
                      <a:pt x="0" y="12"/>
                    </a:lnTo>
                    <a:lnTo>
                      <a:pt x="3" y="0"/>
                    </a:lnTo>
                    <a:lnTo>
                      <a:pt x="8" y="2"/>
                    </a:lnTo>
                    <a:lnTo>
                      <a:pt x="6" y="13"/>
                    </a:lnTo>
                    <a:close/>
                  </a:path>
                </a:pathLst>
              </a:custGeom>
              <a:solidFill>
                <a:srgbClr val="9B9B9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3" name="íṥľïḓe"/>
              <p:cNvSpPr/>
              <p:nvPr/>
            </p:nvSpPr>
            <p:spPr bwMode="auto">
              <a:xfrm>
                <a:off x="3867" y="1633"/>
                <a:ext cx="101" cy="43"/>
              </a:xfrm>
              <a:custGeom>
                <a:avLst/>
                <a:gdLst>
                  <a:gd name="T0" fmla="*/ 86 w 101"/>
                  <a:gd name="T1" fmla="*/ 0 h 43"/>
                  <a:gd name="T2" fmla="*/ 86 w 101"/>
                  <a:gd name="T3" fmla="*/ 28 h 43"/>
                  <a:gd name="T4" fmla="*/ 15 w 101"/>
                  <a:gd name="T5" fmla="*/ 28 h 43"/>
                  <a:gd name="T6" fmla="*/ 15 w 101"/>
                  <a:gd name="T7" fmla="*/ 0 h 43"/>
                  <a:gd name="T8" fmla="*/ 0 w 101"/>
                  <a:gd name="T9" fmla="*/ 0 h 43"/>
                  <a:gd name="T10" fmla="*/ 0 w 101"/>
                  <a:gd name="T11" fmla="*/ 43 h 43"/>
                  <a:gd name="T12" fmla="*/ 101 w 101"/>
                  <a:gd name="T13" fmla="*/ 43 h 43"/>
                  <a:gd name="T14" fmla="*/ 101 w 101"/>
                  <a:gd name="T15" fmla="*/ 0 h 43"/>
                  <a:gd name="T16" fmla="*/ 86 w 101"/>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43">
                    <a:moveTo>
                      <a:pt x="86" y="0"/>
                    </a:moveTo>
                    <a:lnTo>
                      <a:pt x="86" y="28"/>
                    </a:lnTo>
                    <a:lnTo>
                      <a:pt x="15" y="28"/>
                    </a:lnTo>
                    <a:lnTo>
                      <a:pt x="15" y="0"/>
                    </a:lnTo>
                    <a:lnTo>
                      <a:pt x="0" y="0"/>
                    </a:lnTo>
                    <a:lnTo>
                      <a:pt x="0" y="43"/>
                    </a:lnTo>
                    <a:lnTo>
                      <a:pt x="101" y="43"/>
                    </a:lnTo>
                    <a:lnTo>
                      <a:pt x="101" y="0"/>
                    </a:lnTo>
                    <a:lnTo>
                      <a:pt x="86" y="0"/>
                    </a:lnTo>
                    <a:close/>
                  </a:path>
                </a:pathLst>
              </a:custGeom>
              <a:solidFill>
                <a:srgbClr val="F7BB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4" name="îṡlîḍe"/>
              <p:cNvSpPr/>
              <p:nvPr/>
            </p:nvSpPr>
            <p:spPr bwMode="auto">
              <a:xfrm>
                <a:off x="3906" y="2593"/>
                <a:ext cx="24" cy="26"/>
              </a:xfrm>
              <a:prstGeom prst="ellipse">
                <a:avLst/>
              </a:prstGeom>
              <a:solidFill>
                <a:srgbClr val="8D939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5" name="îṣľídé"/>
              <p:cNvSpPr/>
              <p:nvPr/>
            </p:nvSpPr>
            <p:spPr bwMode="auto">
              <a:xfrm>
                <a:off x="3914" y="2602"/>
                <a:ext cx="9" cy="9"/>
              </a:xfrm>
              <a:prstGeom prst="ellipse">
                <a:avLst/>
              </a:prstGeom>
              <a:solidFill>
                <a:srgbClr val="514D4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6" name="işľíḋe"/>
              <p:cNvSpPr/>
              <p:nvPr/>
            </p:nvSpPr>
            <p:spPr bwMode="auto">
              <a:xfrm>
                <a:off x="3901" y="2655"/>
                <a:ext cx="34" cy="44"/>
              </a:xfrm>
              <a:custGeom>
                <a:avLst/>
                <a:gdLst>
                  <a:gd name="T0" fmla="*/ 5 w 30"/>
                  <a:gd name="T1" fmla="*/ 15 h 39"/>
                  <a:gd name="T2" fmla="*/ 5 w 30"/>
                  <a:gd name="T3" fmla="*/ 15 h 39"/>
                  <a:gd name="T4" fmla="*/ 5 w 30"/>
                  <a:gd name="T5" fmla="*/ 15 h 39"/>
                  <a:gd name="T6" fmla="*/ 7 w 30"/>
                  <a:gd name="T7" fmla="*/ 13 h 39"/>
                  <a:gd name="T8" fmla="*/ 12 w 30"/>
                  <a:gd name="T9" fmla="*/ 8 h 39"/>
                  <a:gd name="T10" fmla="*/ 12 w 30"/>
                  <a:gd name="T11" fmla="*/ 0 h 39"/>
                  <a:gd name="T12" fmla="*/ 21 w 30"/>
                  <a:gd name="T13" fmla="*/ 0 h 39"/>
                  <a:gd name="T14" fmla="*/ 21 w 30"/>
                  <a:gd name="T15" fmla="*/ 8 h 39"/>
                  <a:gd name="T16" fmla="*/ 21 w 30"/>
                  <a:gd name="T17" fmla="*/ 8 h 39"/>
                  <a:gd name="T18" fmla="*/ 18 w 30"/>
                  <a:gd name="T19" fmla="*/ 17 h 39"/>
                  <a:gd name="T20" fmla="*/ 12 w 30"/>
                  <a:gd name="T21" fmla="*/ 25 h 39"/>
                  <a:gd name="T22" fmla="*/ 17 w 30"/>
                  <a:gd name="T23" fmla="*/ 30 h 39"/>
                  <a:gd name="T24" fmla="*/ 22 w 30"/>
                  <a:gd name="T25" fmla="*/ 25 h 39"/>
                  <a:gd name="T26" fmla="*/ 27 w 30"/>
                  <a:gd name="T27" fmla="*/ 17 h 39"/>
                  <a:gd name="T28" fmla="*/ 29 w 30"/>
                  <a:gd name="T29" fmla="*/ 19 h 39"/>
                  <a:gd name="T30" fmla="*/ 27 w 30"/>
                  <a:gd name="T31" fmla="*/ 25 h 39"/>
                  <a:gd name="T32" fmla="*/ 27 w 30"/>
                  <a:gd name="T33" fmla="*/ 25 h 39"/>
                  <a:gd name="T34" fmla="*/ 27 w 30"/>
                  <a:gd name="T35" fmla="*/ 25 h 39"/>
                  <a:gd name="T36" fmla="*/ 13 w 30"/>
                  <a:gd name="T37" fmla="*/ 39 h 39"/>
                  <a:gd name="T38" fmla="*/ 0 w 30"/>
                  <a:gd name="T39" fmla="*/ 25 h 39"/>
                  <a:gd name="T40" fmla="*/ 5 w 30"/>
                  <a:gd name="T41"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39">
                    <a:moveTo>
                      <a:pt x="5" y="15"/>
                    </a:moveTo>
                    <a:cubicBezTo>
                      <a:pt x="5" y="15"/>
                      <a:pt x="5" y="15"/>
                      <a:pt x="5" y="15"/>
                    </a:cubicBezTo>
                    <a:cubicBezTo>
                      <a:pt x="5" y="15"/>
                      <a:pt x="5" y="15"/>
                      <a:pt x="5" y="15"/>
                    </a:cubicBezTo>
                    <a:cubicBezTo>
                      <a:pt x="5" y="14"/>
                      <a:pt x="6" y="14"/>
                      <a:pt x="7" y="13"/>
                    </a:cubicBezTo>
                    <a:cubicBezTo>
                      <a:pt x="8" y="12"/>
                      <a:pt x="11" y="10"/>
                      <a:pt x="12" y="8"/>
                    </a:cubicBezTo>
                    <a:cubicBezTo>
                      <a:pt x="12" y="0"/>
                      <a:pt x="12" y="0"/>
                      <a:pt x="12" y="0"/>
                    </a:cubicBezTo>
                    <a:cubicBezTo>
                      <a:pt x="21" y="0"/>
                      <a:pt x="21" y="0"/>
                      <a:pt x="21" y="0"/>
                    </a:cubicBezTo>
                    <a:cubicBezTo>
                      <a:pt x="21" y="8"/>
                      <a:pt x="21" y="8"/>
                      <a:pt x="21" y="8"/>
                    </a:cubicBezTo>
                    <a:cubicBezTo>
                      <a:pt x="21" y="8"/>
                      <a:pt x="21" y="8"/>
                      <a:pt x="21" y="8"/>
                    </a:cubicBezTo>
                    <a:cubicBezTo>
                      <a:pt x="21" y="8"/>
                      <a:pt x="20" y="14"/>
                      <a:pt x="18" y="17"/>
                    </a:cubicBezTo>
                    <a:cubicBezTo>
                      <a:pt x="12" y="23"/>
                      <a:pt x="12" y="23"/>
                      <a:pt x="12" y="25"/>
                    </a:cubicBezTo>
                    <a:cubicBezTo>
                      <a:pt x="12" y="28"/>
                      <a:pt x="14" y="30"/>
                      <a:pt x="17" y="30"/>
                    </a:cubicBezTo>
                    <a:cubicBezTo>
                      <a:pt x="20" y="30"/>
                      <a:pt x="22" y="28"/>
                      <a:pt x="22" y="25"/>
                    </a:cubicBezTo>
                    <a:cubicBezTo>
                      <a:pt x="22" y="23"/>
                      <a:pt x="23" y="20"/>
                      <a:pt x="27" y="17"/>
                    </a:cubicBezTo>
                    <a:cubicBezTo>
                      <a:pt x="29" y="17"/>
                      <a:pt x="30" y="17"/>
                      <a:pt x="29" y="19"/>
                    </a:cubicBezTo>
                    <a:cubicBezTo>
                      <a:pt x="27" y="21"/>
                      <a:pt x="27" y="24"/>
                      <a:pt x="27" y="25"/>
                    </a:cubicBezTo>
                    <a:cubicBezTo>
                      <a:pt x="27" y="25"/>
                      <a:pt x="27" y="25"/>
                      <a:pt x="27" y="25"/>
                    </a:cubicBezTo>
                    <a:cubicBezTo>
                      <a:pt x="27" y="25"/>
                      <a:pt x="27" y="25"/>
                      <a:pt x="27" y="25"/>
                    </a:cubicBezTo>
                    <a:cubicBezTo>
                      <a:pt x="27" y="33"/>
                      <a:pt x="21" y="39"/>
                      <a:pt x="13" y="39"/>
                    </a:cubicBezTo>
                    <a:cubicBezTo>
                      <a:pt x="6" y="39"/>
                      <a:pt x="0" y="33"/>
                      <a:pt x="0" y="25"/>
                    </a:cubicBezTo>
                    <a:cubicBezTo>
                      <a:pt x="0" y="21"/>
                      <a:pt x="2" y="17"/>
                      <a:pt x="5" y="15"/>
                    </a:cubicBezTo>
                    <a:close/>
                  </a:path>
                </a:pathLst>
              </a:custGeom>
              <a:solidFill>
                <a:srgbClr val="8086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7" name="íṩḷîďê"/>
              <p:cNvSpPr/>
              <p:nvPr/>
            </p:nvSpPr>
            <p:spPr bwMode="auto">
              <a:xfrm>
                <a:off x="3898" y="2602"/>
                <a:ext cx="48" cy="60"/>
              </a:xfrm>
              <a:custGeom>
                <a:avLst/>
                <a:gdLst>
                  <a:gd name="T0" fmla="*/ 34 w 43"/>
                  <a:gd name="T1" fmla="*/ 52 h 54"/>
                  <a:gd name="T2" fmla="*/ 29 w 43"/>
                  <a:gd name="T3" fmla="*/ 54 h 54"/>
                  <a:gd name="T4" fmla="*/ 14 w 43"/>
                  <a:gd name="T5" fmla="*/ 54 h 54"/>
                  <a:gd name="T6" fmla="*/ 9 w 43"/>
                  <a:gd name="T7" fmla="*/ 52 h 54"/>
                  <a:gd name="T8" fmla="*/ 2 w 43"/>
                  <a:gd name="T9" fmla="*/ 44 h 54"/>
                  <a:gd name="T10" fmla="*/ 0 w 43"/>
                  <a:gd name="T11" fmla="*/ 39 h 54"/>
                  <a:gd name="T12" fmla="*/ 0 w 43"/>
                  <a:gd name="T13" fmla="*/ 2 h 54"/>
                  <a:gd name="T14" fmla="*/ 3 w 43"/>
                  <a:gd name="T15" fmla="*/ 0 h 54"/>
                  <a:gd name="T16" fmla="*/ 40 w 43"/>
                  <a:gd name="T17" fmla="*/ 0 h 54"/>
                  <a:gd name="T18" fmla="*/ 43 w 43"/>
                  <a:gd name="T19" fmla="*/ 2 h 54"/>
                  <a:gd name="T20" fmla="*/ 43 w 43"/>
                  <a:gd name="T21" fmla="*/ 39 h 54"/>
                  <a:gd name="T22" fmla="*/ 41 w 43"/>
                  <a:gd name="T23" fmla="*/ 44 h 54"/>
                  <a:gd name="T24" fmla="*/ 34 w 43"/>
                  <a:gd name="T2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54">
                    <a:moveTo>
                      <a:pt x="34" y="52"/>
                    </a:moveTo>
                    <a:cubicBezTo>
                      <a:pt x="33" y="53"/>
                      <a:pt x="31" y="54"/>
                      <a:pt x="29" y="54"/>
                    </a:cubicBezTo>
                    <a:cubicBezTo>
                      <a:pt x="14" y="54"/>
                      <a:pt x="14" y="54"/>
                      <a:pt x="14" y="54"/>
                    </a:cubicBezTo>
                    <a:cubicBezTo>
                      <a:pt x="12" y="54"/>
                      <a:pt x="10" y="53"/>
                      <a:pt x="9" y="52"/>
                    </a:cubicBezTo>
                    <a:cubicBezTo>
                      <a:pt x="2" y="44"/>
                      <a:pt x="2" y="44"/>
                      <a:pt x="2" y="44"/>
                    </a:cubicBezTo>
                    <a:cubicBezTo>
                      <a:pt x="1" y="43"/>
                      <a:pt x="0" y="41"/>
                      <a:pt x="0" y="39"/>
                    </a:cubicBezTo>
                    <a:cubicBezTo>
                      <a:pt x="0" y="2"/>
                      <a:pt x="0" y="2"/>
                      <a:pt x="0" y="2"/>
                    </a:cubicBezTo>
                    <a:cubicBezTo>
                      <a:pt x="0" y="1"/>
                      <a:pt x="1" y="0"/>
                      <a:pt x="3" y="0"/>
                    </a:cubicBezTo>
                    <a:cubicBezTo>
                      <a:pt x="40" y="0"/>
                      <a:pt x="40" y="0"/>
                      <a:pt x="40" y="0"/>
                    </a:cubicBezTo>
                    <a:cubicBezTo>
                      <a:pt x="42" y="0"/>
                      <a:pt x="43" y="1"/>
                      <a:pt x="43" y="2"/>
                    </a:cubicBezTo>
                    <a:cubicBezTo>
                      <a:pt x="43" y="39"/>
                      <a:pt x="43" y="39"/>
                      <a:pt x="43" y="39"/>
                    </a:cubicBezTo>
                    <a:cubicBezTo>
                      <a:pt x="43" y="41"/>
                      <a:pt x="42" y="43"/>
                      <a:pt x="41" y="44"/>
                    </a:cubicBezTo>
                    <a:lnTo>
                      <a:pt x="34" y="52"/>
                    </a:lnTo>
                    <a:close/>
                  </a:path>
                </a:pathLst>
              </a:custGeom>
              <a:solidFill>
                <a:srgbClr val="F7C03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8" name="íṧliḑé"/>
              <p:cNvSpPr/>
              <p:nvPr/>
            </p:nvSpPr>
            <p:spPr bwMode="auto">
              <a:xfrm>
                <a:off x="2644" y="1636"/>
                <a:ext cx="378" cy="30"/>
              </a:xfrm>
              <a:custGeom>
                <a:avLst/>
                <a:gdLst>
                  <a:gd name="T0" fmla="*/ 0 w 378"/>
                  <a:gd name="T1" fmla="*/ 30 h 30"/>
                  <a:gd name="T2" fmla="*/ 0 w 378"/>
                  <a:gd name="T3" fmla="*/ 0 h 30"/>
                  <a:gd name="T4" fmla="*/ 378 w 378"/>
                  <a:gd name="T5" fmla="*/ 0 h 30"/>
                  <a:gd name="T6" fmla="*/ 377 w 378"/>
                  <a:gd name="T7" fmla="*/ 14 h 30"/>
                  <a:gd name="T8" fmla="*/ 43 w 378"/>
                  <a:gd name="T9" fmla="*/ 14 h 30"/>
                  <a:gd name="T10" fmla="*/ 34 w 378"/>
                  <a:gd name="T11" fmla="*/ 30 h 30"/>
                  <a:gd name="T12" fmla="*/ 0 w 37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78" h="30">
                    <a:moveTo>
                      <a:pt x="0" y="30"/>
                    </a:moveTo>
                    <a:lnTo>
                      <a:pt x="0" y="0"/>
                    </a:lnTo>
                    <a:lnTo>
                      <a:pt x="378" y="0"/>
                    </a:lnTo>
                    <a:lnTo>
                      <a:pt x="377" y="14"/>
                    </a:lnTo>
                    <a:lnTo>
                      <a:pt x="43" y="14"/>
                    </a:lnTo>
                    <a:lnTo>
                      <a:pt x="34" y="30"/>
                    </a:lnTo>
                    <a:lnTo>
                      <a:pt x="0" y="30"/>
                    </a:lnTo>
                    <a:close/>
                  </a:path>
                </a:pathLst>
              </a:custGeom>
              <a:solidFill>
                <a:srgbClr val="F7CE4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29" name="íṧḻïḓè"/>
              <p:cNvSpPr/>
              <p:nvPr/>
            </p:nvSpPr>
            <p:spPr bwMode="auto">
              <a:xfrm>
                <a:off x="3030" y="3580"/>
                <a:ext cx="93" cy="12"/>
              </a:xfrm>
              <a:prstGeom prst="rect">
                <a:avLst/>
              </a:prstGeom>
              <a:solidFill>
                <a:srgbClr val="F7BB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30" name="ïśḷîḑé"/>
              <p:cNvSpPr/>
              <p:nvPr/>
            </p:nvSpPr>
            <p:spPr bwMode="auto">
              <a:xfrm>
                <a:off x="2963" y="3772"/>
                <a:ext cx="219" cy="94"/>
              </a:xfrm>
              <a:prstGeom prst="rect">
                <a:avLst/>
              </a:prstGeom>
              <a:solidFill>
                <a:srgbClr val="80868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31" name="íṩļiḋè"/>
              <p:cNvSpPr/>
              <p:nvPr/>
            </p:nvSpPr>
            <p:spPr bwMode="auto">
              <a:xfrm>
                <a:off x="2988" y="3687"/>
                <a:ext cx="172" cy="40"/>
              </a:xfrm>
              <a:prstGeom prst="rect">
                <a:avLst/>
              </a:prstGeom>
              <a:solidFill>
                <a:srgbClr val="80868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32" name="išliḓè"/>
              <p:cNvSpPr/>
              <p:nvPr/>
            </p:nvSpPr>
            <p:spPr bwMode="auto">
              <a:xfrm>
                <a:off x="2988" y="3687"/>
                <a:ext cx="172" cy="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33" name="íSļíḋé"/>
              <p:cNvSpPr/>
              <p:nvPr/>
            </p:nvSpPr>
            <p:spPr bwMode="auto">
              <a:xfrm>
                <a:off x="3011" y="1656"/>
                <a:ext cx="130" cy="23"/>
              </a:xfrm>
              <a:prstGeom prst="rect">
                <a:avLst/>
              </a:prstGeom>
              <a:solidFill>
                <a:srgbClr val="8D939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34" name="ïṡ1îďe"/>
              <p:cNvSpPr/>
              <p:nvPr/>
            </p:nvSpPr>
            <p:spPr bwMode="auto">
              <a:xfrm>
                <a:off x="2995" y="3727"/>
                <a:ext cx="158" cy="10"/>
              </a:xfrm>
              <a:prstGeom prst="rect">
                <a:avLst/>
              </a:prstGeom>
              <a:solidFill>
                <a:srgbClr val="B98E1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35" name="îṡ1iḑê"/>
              <p:cNvSpPr/>
              <p:nvPr/>
            </p:nvSpPr>
            <p:spPr bwMode="auto">
              <a:xfrm>
                <a:off x="2995" y="3727"/>
                <a:ext cx="158" cy="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36" name="íṧḻidè"/>
              <p:cNvSpPr/>
              <p:nvPr/>
            </p:nvSpPr>
            <p:spPr bwMode="auto">
              <a:xfrm>
                <a:off x="2992" y="1920"/>
                <a:ext cx="168" cy="14"/>
              </a:xfrm>
              <a:prstGeom prst="rect">
                <a:avLst/>
              </a:prstGeom>
              <a:solidFill>
                <a:srgbClr val="C7C8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37" name="íṩļïďé"/>
              <p:cNvSpPr/>
              <p:nvPr/>
            </p:nvSpPr>
            <p:spPr bwMode="auto">
              <a:xfrm>
                <a:off x="2992" y="1920"/>
                <a:ext cx="168" cy="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38" name="îṡ1îḑê"/>
              <p:cNvSpPr/>
              <p:nvPr/>
            </p:nvSpPr>
            <p:spPr bwMode="auto">
              <a:xfrm>
                <a:off x="3041" y="1934"/>
                <a:ext cx="94" cy="14"/>
              </a:xfrm>
              <a:custGeom>
                <a:avLst/>
                <a:gdLst>
                  <a:gd name="T0" fmla="*/ 36 w 94"/>
                  <a:gd name="T1" fmla="*/ 0 h 14"/>
                  <a:gd name="T2" fmla="*/ 0 w 94"/>
                  <a:gd name="T3" fmla="*/ 0 h 14"/>
                  <a:gd name="T4" fmla="*/ 0 w 94"/>
                  <a:gd name="T5" fmla="*/ 14 h 14"/>
                  <a:gd name="T6" fmla="*/ 49 w 94"/>
                  <a:gd name="T7" fmla="*/ 14 h 14"/>
                  <a:gd name="T8" fmla="*/ 36 w 94"/>
                  <a:gd name="T9" fmla="*/ 0 h 14"/>
                  <a:gd name="T10" fmla="*/ 71 w 94"/>
                  <a:gd name="T11" fmla="*/ 0 h 14"/>
                  <a:gd name="T12" fmla="*/ 53 w 94"/>
                  <a:gd name="T13" fmla="*/ 0 h 14"/>
                  <a:gd name="T14" fmla="*/ 66 w 94"/>
                  <a:gd name="T15" fmla="*/ 14 h 14"/>
                  <a:gd name="T16" fmla="*/ 71 w 94"/>
                  <a:gd name="T17" fmla="*/ 14 h 14"/>
                  <a:gd name="T18" fmla="*/ 71 w 94"/>
                  <a:gd name="T19" fmla="*/ 0 h 14"/>
                  <a:gd name="T20" fmla="*/ 94 w 94"/>
                  <a:gd name="T21" fmla="*/ 0 h 14"/>
                  <a:gd name="T22" fmla="*/ 93 w 94"/>
                  <a:gd name="T23" fmla="*/ 0 h 14"/>
                  <a:gd name="T24" fmla="*/ 93 w 94"/>
                  <a:gd name="T25" fmla="*/ 14 h 14"/>
                  <a:gd name="T26" fmla="*/ 94 w 94"/>
                  <a:gd name="T27" fmla="*/ 14 h 14"/>
                  <a:gd name="T28" fmla="*/ 94 w 94"/>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
                    <a:moveTo>
                      <a:pt x="36" y="0"/>
                    </a:moveTo>
                    <a:lnTo>
                      <a:pt x="0" y="0"/>
                    </a:lnTo>
                    <a:lnTo>
                      <a:pt x="0" y="14"/>
                    </a:lnTo>
                    <a:lnTo>
                      <a:pt x="49" y="14"/>
                    </a:lnTo>
                    <a:lnTo>
                      <a:pt x="36" y="0"/>
                    </a:lnTo>
                    <a:close/>
                    <a:moveTo>
                      <a:pt x="71" y="0"/>
                    </a:moveTo>
                    <a:lnTo>
                      <a:pt x="53" y="0"/>
                    </a:lnTo>
                    <a:lnTo>
                      <a:pt x="66" y="14"/>
                    </a:lnTo>
                    <a:lnTo>
                      <a:pt x="71" y="14"/>
                    </a:lnTo>
                    <a:lnTo>
                      <a:pt x="71" y="0"/>
                    </a:lnTo>
                    <a:close/>
                    <a:moveTo>
                      <a:pt x="94" y="0"/>
                    </a:moveTo>
                    <a:lnTo>
                      <a:pt x="93" y="0"/>
                    </a:lnTo>
                    <a:lnTo>
                      <a:pt x="93" y="14"/>
                    </a:lnTo>
                    <a:lnTo>
                      <a:pt x="94" y="14"/>
                    </a:lnTo>
                    <a:lnTo>
                      <a:pt x="94" y="0"/>
                    </a:lnTo>
                    <a:close/>
                  </a:path>
                </a:pathLst>
              </a:custGeom>
              <a:solidFill>
                <a:srgbClr val="C0AA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39" name="ïṩ1iḓe"/>
              <p:cNvSpPr/>
              <p:nvPr/>
            </p:nvSpPr>
            <p:spPr bwMode="auto">
              <a:xfrm>
                <a:off x="3041" y="1934"/>
                <a:ext cx="94" cy="14"/>
              </a:xfrm>
              <a:custGeom>
                <a:avLst/>
                <a:gdLst>
                  <a:gd name="T0" fmla="*/ 36 w 94"/>
                  <a:gd name="T1" fmla="*/ 0 h 14"/>
                  <a:gd name="T2" fmla="*/ 0 w 94"/>
                  <a:gd name="T3" fmla="*/ 0 h 14"/>
                  <a:gd name="T4" fmla="*/ 0 w 94"/>
                  <a:gd name="T5" fmla="*/ 14 h 14"/>
                  <a:gd name="T6" fmla="*/ 49 w 94"/>
                  <a:gd name="T7" fmla="*/ 14 h 14"/>
                  <a:gd name="T8" fmla="*/ 36 w 94"/>
                  <a:gd name="T9" fmla="*/ 0 h 14"/>
                  <a:gd name="T10" fmla="*/ 71 w 94"/>
                  <a:gd name="T11" fmla="*/ 0 h 14"/>
                  <a:gd name="T12" fmla="*/ 53 w 94"/>
                  <a:gd name="T13" fmla="*/ 0 h 14"/>
                  <a:gd name="T14" fmla="*/ 66 w 94"/>
                  <a:gd name="T15" fmla="*/ 14 h 14"/>
                  <a:gd name="T16" fmla="*/ 71 w 94"/>
                  <a:gd name="T17" fmla="*/ 14 h 14"/>
                  <a:gd name="T18" fmla="*/ 71 w 94"/>
                  <a:gd name="T19" fmla="*/ 0 h 14"/>
                  <a:gd name="T20" fmla="*/ 94 w 94"/>
                  <a:gd name="T21" fmla="*/ 0 h 14"/>
                  <a:gd name="T22" fmla="*/ 93 w 94"/>
                  <a:gd name="T23" fmla="*/ 0 h 14"/>
                  <a:gd name="T24" fmla="*/ 93 w 94"/>
                  <a:gd name="T25" fmla="*/ 14 h 14"/>
                  <a:gd name="T26" fmla="*/ 94 w 94"/>
                  <a:gd name="T27" fmla="*/ 14 h 14"/>
                  <a:gd name="T28" fmla="*/ 94 w 94"/>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
                    <a:moveTo>
                      <a:pt x="36" y="0"/>
                    </a:moveTo>
                    <a:lnTo>
                      <a:pt x="0" y="0"/>
                    </a:lnTo>
                    <a:lnTo>
                      <a:pt x="0" y="14"/>
                    </a:lnTo>
                    <a:lnTo>
                      <a:pt x="49" y="14"/>
                    </a:lnTo>
                    <a:lnTo>
                      <a:pt x="36" y="0"/>
                    </a:lnTo>
                    <a:moveTo>
                      <a:pt x="71" y="0"/>
                    </a:moveTo>
                    <a:lnTo>
                      <a:pt x="53" y="0"/>
                    </a:lnTo>
                    <a:lnTo>
                      <a:pt x="66" y="14"/>
                    </a:lnTo>
                    <a:lnTo>
                      <a:pt x="71" y="14"/>
                    </a:lnTo>
                    <a:lnTo>
                      <a:pt x="71" y="0"/>
                    </a:lnTo>
                    <a:moveTo>
                      <a:pt x="94" y="0"/>
                    </a:moveTo>
                    <a:lnTo>
                      <a:pt x="93" y="0"/>
                    </a:lnTo>
                    <a:lnTo>
                      <a:pt x="93" y="14"/>
                    </a:lnTo>
                    <a:lnTo>
                      <a:pt x="94" y="14"/>
                    </a:lnTo>
                    <a:lnTo>
                      <a:pt x="9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0" name="îṧļíḍê"/>
              <p:cNvSpPr/>
              <p:nvPr/>
            </p:nvSpPr>
            <p:spPr bwMode="auto">
              <a:xfrm>
                <a:off x="3020" y="1934"/>
                <a:ext cx="114" cy="14"/>
              </a:xfrm>
              <a:custGeom>
                <a:avLst/>
                <a:gdLst>
                  <a:gd name="T0" fmla="*/ 21 w 114"/>
                  <a:gd name="T1" fmla="*/ 0 h 14"/>
                  <a:gd name="T2" fmla="*/ 0 w 114"/>
                  <a:gd name="T3" fmla="*/ 0 h 14"/>
                  <a:gd name="T4" fmla="*/ 0 w 114"/>
                  <a:gd name="T5" fmla="*/ 14 h 14"/>
                  <a:gd name="T6" fmla="*/ 21 w 114"/>
                  <a:gd name="T7" fmla="*/ 14 h 14"/>
                  <a:gd name="T8" fmla="*/ 21 w 114"/>
                  <a:gd name="T9" fmla="*/ 0 h 14"/>
                  <a:gd name="T10" fmla="*/ 114 w 114"/>
                  <a:gd name="T11" fmla="*/ 0 h 14"/>
                  <a:gd name="T12" fmla="*/ 92 w 114"/>
                  <a:gd name="T13" fmla="*/ 0 h 14"/>
                  <a:gd name="T14" fmla="*/ 92 w 114"/>
                  <a:gd name="T15" fmla="*/ 14 h 14"/>
                  <a:gd name="T16" fmla="*/ 114 w 114"/>
                  <a:gd name="T17" fmla="*/ 14 h 14"/>
                  <a:gd name="T18" fmla="*/ 114 w 11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4">
                    <a:moveTo>
                      <a:pt x="21" y="0"/>
                    </a:moveTo>
                    <a:lnTo>
                      <a:pt x="0" y="0"/>
                    </a:lnTo>
                    <a:lnTo>
                      <a:pt x="0" y="14"/>
                    </a:lnTo>
                    <a:lnTo>
                      <a:pt x="21" y="14"/>
                    </a:lnTo>
                    <a:lnTo>
                      <a:pt x="21" y="0"/>
                    </a:lnTo>
                    <a:close/>
                    <a:moveTo>
                      <a:pt x="114" y="0"/>
                    </a:moveTo>
                    <a:lnTo>
                      <a:pt x="92" y="0"/>
                    </a:lnTo>
                    <a:lnTo>
                      <a:pt x="92" y="14"/>
                    </a:lnTo>
                    <a:lnTo>
                      <a:pt x="114" y="14"/>
                    </a:lnTo>
                    <a:lnTo>
                      <a:pt x="114" y="0"/>
                    </a:lnTo>
                    <a:close/>
                  </a:path>
                </a:pathLst>
              </a:custGeom>
              <a:solidFill>
                <a:srgbClr val="BB81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1" name="isliḓê"/>
              <p:cNvSpPr/>
              <p:nvPr/>
            </p:nvSpPr>
            <p:spPr bwMode="auto">
              <a:xfrm>
                <a:off x="3020" y="1934"/>
                <a:ext cx="114" cy="14"/>
              </a:xfrm>
              <a:custGeom>
                <a:avLst/>
                <a:gdLst>
                  <a:gd name="T0" fmla="*/ 21 w 114"/>
                  <a:gd name="T1" fmla="*/ 0 h 14"/>
                  <a:gd name="T2" fmla="*/ 0 w 114"/>
                  <a:gd name="T3" fmla="*/ 0 h 14"/>
                  <a:gd name="T4" fmla="*/ 0 w 114"/>
                  <a:gd name="T5" fmla="*/ 14 h 14"/>
                  <a:gd name="T6" fmla="*/ 21 w 114"/>
                  <a:gd name="T7" fmla="*/ 14 h 14"/>
                  <a:gd name="T8" fmla="*/ 21 w 114"/>
                  <a:gd name="T9" fmla="*/ 0 h 14"/>
                  <a:gd name="T10" fmla="*/ 114 w 114"/>
                  <a:gd name="T11" fmla="*/ 0 h 14"/>
                  <a:gd name="T12" fmla="*/ 92 w 114"/>
                  <a:gd name="T13" fmla="*/ 0 h 14"/>
                  <a:gd name="T14" fmla="*/ 92 w 114"/>
                  <a:gd name="T15" fmla="*/ 14 h 14"/>
                  <a:gd name="T16" fmla="*/ 114 w 114"/>
                  <a:gd name="T17" fmla="*/ 14 h 14"/>
                  <a:gd name="T18" fmla="*/ 114 w 114"/>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4">
                    <a:moveTo>
                      <a:pt x="21" y="0"/>
                    </a:moveTo>
                    <a:lnTo>
                      <a:pt x="0" y="0"/>
                    </a:lnTo>
                    <a:lnTo>
                      <a:pt x="0" y="14"/>
                    </a:lnTo>
                    <a:lnTo>
                      <a:pt x="21" y="14"/>
                    </a:lnTo>
                    <a:lnTo>
                      <a:pt x="21" y="0"/>
                    </a:lnTo>
                    <a:moveTo>
                      <a:pt x="114" y="0"/>
                    </a:moveTo>
                    <a:lnTo>
                      <a:pt x="92" y="0"/>
                    </a:lnTo>
                    <a:lnTo>
                      <a:pt x="92" y="14"/>
                    </a:lnTo>
                    <a:lnTo>
                      <a:pt x="114" y="14"/>
                    </a:lnTo>
                    <a:lnTo>
                      <a:pt x="1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2" name="ísḻidé"/>
              <p:cNvSpPr/>
              <p:nvPr/>
            </p:nvSpPr>
            <p:spPr bwMode="auto">
              <a:xfrm>
                <a:off x="3077" y="1934"/>
                <a:ext cx="30" cy="14"/>
              </a:xfrm>
              <a:custGeom>
                <a:avLst/>
                <a:gdLst>
                  <a:gd name="T0" fmla="*/ 17 w 30"/>
                  <a:gd name="T1" fmla="*/ 0 h 14"/>
                  <a:gd name="T2" fmla="*/ 0 w 30"/>
                  <a:gd name="T3" fmla="*/ 0 h 14"/>
                  <a:gd name="T4" fmla="*/ 13 w 30"/>
                  <a:gd name="T5" fmla="*/ 14 h 14"/>
                  <a:gd name="T6" fmla="*/ 30 w 30"/>
                  <a:gd name="T7" fmla="*/ 14 h 14"/>
                  <a:gd name="T8" fmla="*/ 17 w 30"/>
                  <a:gd name="T9" fmla="*/ 0 h 14"/>
                </a:gdLst>
                <a:ahLst/>
                <a:cxnLst>
                  <a:cxn ang="0">
                    <a:pos x="T0" y="T1"/>
                  </a:cxn>
                  <a:cxn ang="0">
                    <a:pos x="T2" y="T3"/>
                  </a:cxn>
                  <a:cxn ang="0">
                    <a:pos x="T4" y="T5"/>
                  </a:cxn>
                  <a:cxn ang="0">
                    <a:pos x="T6" y="T7"/>
                  </a:cxn>
                  <a:cxn ang="0">
                    <a:pos x="T8" y="T9"/>
                  </a:cxn>
                </a:cxnLst>
                <a:rect l="0" t="0" r="r" b="b"/>
                <a:pathLst>
                  <a:path w="30" h="14">
                    <a:moveTo>
                      <a:pt x="17" y="0"/>
                    </a:moveTo>
                    <a:lnTo>
                      <a:pt x="0" y="0"/>
                    </a:lnTo>
                    <a:lnTo>
                      <a:pt x="13" y="14"/>
                    </a:lnTo>
                    <a:lnTo>
                      <a:pt x="30" y="14"/>
                    </a:lnTo>
                    <a:lnTo>
                      <a:pt x="17" y="0"/>
                    </a:lnTo>
                    <a:close/>
                  </a:path>
                </a:pathLst>
              </a:custGeom>
              <a:solidFill>
                <a:srgbClr val="BB81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3" name="išľíḋé"/>
              <p:cNvSpPr/>
              <p:nvPr/>
            </p:nvSpPr>
            <p:spPr bwMode="auto">
              <a:xfrm>
                <a:off x="3077" y="1934"/>
                <a:ext cx="30" cy="14"/>
              </a:xfrm>
              <a:custGeom>
                <a:avLst/>
                <a:gdLst>
                  <a:gd name="T0" fmla="*/ 17 w 30"/>
                  <a:gd name="T1" fmla="*/ 0 h 14"/>
                  <a:gd name="T2" fmla="*/ 0 w 30"/>
                  <a:gd name="T3" fmla="*/ 0 h 14"/>
                  <a:gd name="T4" fmla="*/ 13 w 30"/>
                  <a:gd name="T5" fmla="*/ 14 h 14"/>
                  <a:gd name="T6" fmla="*/ 30 w 30"/>
                  <a:gd name="T7" fmla="*/ 14 h 14"/>
                  <a:gd name="T8" fmla="*/ 17 w 30"/>
                  <a:gd name="T9" fmla="*/ 0 h 14"/>
                </a:gdLst>
                <a:ahLst/>
                <a:cxnLst>
                  <a:cxn ang="0">
                    <a:pos x="T0" y="T1"/>
                  </a:cxn>
                  <a:cxn ang="0">
                    <a:pos x="T2" y="T3"/>
                  </a:cxn>
                  <a:cxn ang="0">
                    <a:pos x="T4" y="T5"/>
                  </a:cxn>
                  <a:cxn ang="0">
                    <a:pos x="T6" y="T7"/>
                  </a:cxn>
                  <a:cxn ang="0">
                    <a:pos x="T8" y="T9"/>
                  </a:cxn>
                </a:cxnLst>
                <a:rect l="0" t="0" r="r" b="b"/>
                <a:pathLst>
                  <a:path w="30" h="14">
                    <a:moveTo>
                      <a:pt x="17" y="0"/>
                    </a:moveTo>
                    <a:lnTo>
                      <a:pt x="0" y="0"/>
                    </a:lnTo>
                    <a:lnTo>
                      <a:pt x="13" y="14"/>
                    </a:lnTo>
                    <a:lnTo>
                      <a:pt x="30" y="14"/>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4" name="iSḷíḋe"/>
              <p:cNvSpPr/>
              <p:nvPr/>
            </p:nvSpPr>
            <p:spPr bwMode="auto">
              <a:xfrm>
                <a:off x="3020" y="1934"/>
                <a:ext cx="115" cy="0"/>
              </a:xfrm>
              <a:custGeom>
                <a:avLst/>
                <a:gdLst>
                  <a:gd name="T0" fmla="*/ 115 w 115"/>
                  <a:gd name="T1" fmla="*/ 0 w 115"/>
                  <a:gd name="T2" fmla="*/ 21 w 115"/>
                  <a:gd name="T3" fmla="*/ 57 w 115"/>
                  <a:gd name="T4" fmla="*/ 74 w 115"/>
                  <a:gd name="T5" fmla="*/ 92 w 115"/>
                  <a:gd name="T6" fmla="*/ 114 w 115"/>
                  <a:gd name="T7" fmla="*/ 115 w 11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15">
                    <a:moveTo>
                      <a:pt x="115" y="0"/>
                    </a:moveTo>
                    <a:lnTo>
                      <a:pt x="0" y="0"/>
                    </a:lnTo>
                    <a:lnTo>
                      <a:pt x="21" y="0"/>
                    </a:lnTo>
                    <a:lnTo>
                      <a:pt x="57" y="0"/>
                    </a:lnTo>
                    <a:lnTo>
                      <a:pt x="74" y="0"/>
                    </a:lnTo>
                    <a:lnTo>
                      <a:pt x="92" y="0"/>
                    </a:lnTo>
                    <a:lnTo>
                      <a:pt x="114" y="0"/>
                    </a:lnTo>
                    <a:lnTo>
                      <a:pt x="115" y="0"/>
                    </a:lnTo>
                    <a:close/>
                  </a:path>
                </a:pathLst>
              </a:custGeom>
              <a:solidFill>
                <a:srgbClr val="9F897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5" name="ï$1îḑè"/>
              <p:cNvSpPr/>
              <p:nvPr/>
            </p:nvSpPr>
            <p:spPr bwMode="auto">
              <a:xfrm>
                <a:off x="3020" y="1934"/>
                <a:ext cx="115" cy="0"/>
              </a:xfrm>
              <a:custGeom>
                <a:avLst/>
                <a:gdLst>
                  <a:gd name="T0" fmla="*/ 115 w 115"/>
                  <a:gd name="T1" fmla="*/ 0 w 115"/>
                  <a:gd name="T2" fmla="*/ 21 w 115"/>
                  <a:gd name="T3" fmla="*/ 57 w 115"/>
                  <a:gd name="T4" fmla="*/ 74 w 115"/>
                  <a:gd name="T5" fmla="*/ 92 w 115"/>
                  <a:gd name="T6" fmla="*/ 114 w 115"/>
                  <a:gd name="T7" fmla="*/ 115 w 11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15">
                    <a:moveTo>
                      <a:pt x="115" y="0"/>
                    </a:moveTo>
                    <a:lnTo>
                      <a:pt x="0" y="0"/>
                    </a:lnTo>
                    <a:lnTo>
                      <a:pt x="21" y="0"/>
                    </a:lnTo>
                    <a:lnTo>
                      <a:pt x="57" y="0"/>
                    </a:lnTo>
                    <a:lnTo>
                      <a:pt x="74" y="0"/>
                    </a:lnTo>
                    <a:lnTo>
                      <a:pt x="92" y="0"/>
                    </a:lnTo>
                    <a:lnTo>
                      <a:pt x="114" y="0"/>
                    </a:lnTo>
                    <a:lnTo>
                      <a:pt x="1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46" name="ïS1îḓê"/>
              <p:cNvSpPr/>
              <p:nvPr/>
            </p:nvSpPr>
            <p:spPr bwMode="auto">
              <a:xfrm>
                <a:off x="2992" y="1896"/>
                <a:ext cx="8" cy="38"/>
              </a:xfrm>
              <a:prstGeom prst="rect">
                <a:avLst/>
              </a:prstGeom>
              <a:solidFill>
                <a:srgbClr val="C7C8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grpSp>
        <p:sp>
          <p:nvSpPr>
            <p:cNvPr id="18" name="íśļíḋè"/>
            <p:cNvSpPr/>
            <p:nvPr/>
          </p:nvSpPr>
          <p:spPr bwMode="auto">
            <a:xfrm>
              <a:off x="4774775" y="3156720"/>
              <a:ext cx="12066" cy="5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0" name="ïṧľíḋê"/>
            <p:cNvSpPr/>
            <p:nvPr/>
          </p:nvSpPr>
          <p:spPr bwMode="auto">
            <a:xfrm>
              <a:off x="5020619" y="3156720"/>
              <a:ext cx="10558" cy="57313"/>
            </a:xfrm>
            <a:prstGeom prst="rect">
              <a:avLst/>
            </a:prstGeom>
            <a:solidFill>
              <a:srgbClr val="C7C8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5" name="îśļïḋè"/>
            <p:cNvSpPr/>
            <p:nvPr/>
          </p:nvSpPr>
          <p:spPr bwMode="auto">
            <a:xfrm>
              <a:off x="5020619" y="3156720"/>
              <a:ext cx="10558" cy="5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6" name="iṧḻiḍé"/>
            <p:cNvSpPr/>
            <p:nvPr/>
          </p:nvSpPr>
          <p:spPr bwMode="auto">
            <a:xfrm>
              <a:off x="4774775" y="3155212"/>
              <a:ext cx="12066" cy="15082"/>
            </a:xfrm>
            <a:custGeom>
              <a:avLst/>
              <a:gdLst>
                <a:gd name="T0" fmla="*/ 8 w 8"/>
                <a:gd name="T1" fmla="*/ 0 h 10"/>
                <a:gd name="T2" fmla="*/ 0 w 8"/>
                <a:gd name="T3" fmla="*/ 0 h 10"/>
                <a:gd name="T4" fmla="*/ 0 w 8"/>
                <a:gd name="T5" fmla="*/ 1 h 10"/>
                <a:gd name="T6" fmla="*/ 8 w 8"/>
                <a:gd name="T7" fmla="*/ 1 h 10"/>
                <a:gd name="T8" fmla="*/ 8 w 8"/>
                <a:gd name="T9" fmla="*/ 10 h 10"/>
                <a:gd name="T10" fmla="*/ 8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8" y="0"/>
                  </a:moveTo>
                  <a:lnTo>
                    <a:pt x="0" y="0"/>
                  </a:lnTo>
                  <a:lnTo>
                    <a:pt x="0" y="1"/>
                  </a:lnTo>
                  <a:lnTo>
                    <a:pt x="8" y="1"/>
                  </a:lnTo>
                  <a:lnTo>
                    <a:pt x="8" y="10"/>
                  </a:lnTo>
                  <a:lnTo>
                    <a:pt x="8" y="0"/>
                  </a:lnTo>
                  <a:close/>
                </a:path>
              </a:pathLst>
            </a:custGeom>
            <a:solidFill>
              <a:srgbClr val="E9E9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ïṧļíḋe"/>
            <p:cNvSpPr/>
            <p:nvPr/>
          </p:nvSpPr>
          <p:spPr bwMode="auto">
            <a:xfrm>
              <a:off x="4774775" y="3155212"/>
              <a:ext cx="12066" cy="15082"/>
            </a:xfrm>
            <a:custGeom>
              <a:avLst/>
              <a:gdLst>
                <a:gd name="T0" fmla="*/ 8 w 8"/>
                <a:gd name="T1" fmla="*/ 0 h 10"/>
                <a:gd name="T2" fmla="*/ 0 w 8"/>
                <a:gd name="T3" fmla="*/ 0 h 10"/>
                <a:gd name="T4" fmla="*/ 0 w 8"/>
                <a:gd name="T5" fmla="*/ 1 h 10"/>
                <a:gd name="T6" fmla="*/ 8 w 8"/>
                <a:gd name="T7" fmla="*/ 1 h 10"/>
                <a:gd name="T8" fmla="*/ 8 w 8"/>
                <a:gd name="T9" fmla="*/ 10 h 10"/>
                <a:gd name="T10" fmla="*/ 8 w 8"/>
                <a:gd name="T11" fmla="*/ 0 h 10"/>
              </a:gdLst>
              <a:ahLst/>
              <a:cxnLst>
                <a:cxn ang="0">
                  <a:pos x="T0" y="T1"/>
                </a:cxn>
                <a:cxn ang="0">
                  <a:pos x="T2" y="T3"/>
                </a:cxn>
                <a:cxn ang="0">
                  <a:pos x="T4" y="T5"/>
                </a:cxn>
                <a:cxn ang="0">
                  <a:pos x="T6" y="T7"/>
                </a:cxn>
                <a:cxn ang="0">
                  <a:pos x="T8" y="T9"/>
                </a:cxn>
                <a:cxn ang="0">
                  <a:pos x="T10" y="T11"/>
                </a:cxn>
              </a:cxnLst>
              <a:rect l="0" t="0" r="r" b="b"/>
              <a:pathLst>
                <a:path w="8" h="10">
                  <a:moveTo>
                    <a:pt x="8" y="0"/>
                  </a:moveTo>
                  <a:lnTo>
                    <a:pt x="0" y="0"/>
                  </a:lnTo>
                  <a:lnTo>
                    <a:pt x="0" y="1"/>
                  </a:lnTo>
                  <a:lnTo>
                    <a:pt x="8" y="1"/>
                  </a:lnTo>
                  <a:lnTo>
                    <a:pt x="8" y="10"/>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îṡ1îďê"/>
            <p:cNvSpPr/>
            <p:nvPr/>
          </p:nvSpPr>
          <p:spPr bwMode="auto">
            <a:xfrm>
              <a:off x="4774775" y="3156720"/>
              <a:ext cx="12066" cy="13574"/>
            </a:xfrm>
            <a:prstGeom prst="rect">
              <a:avLst/>
            </a:prstGeom>
            <a:solidFill>
              <a:srgbClr val="B5B7B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29" name="ïṧḻíḍè"/>
            <p:cNvSpPr/>
            <p:nvPr/>
          </p:nvSpPr>
          <p:spPr bwMode="auto">
            <a:xfrm>
              <a:off x="4774775" y="3156720"/>
              <a:ext cx="12066" cy="13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0" name="îṩ1iďe"/>
            <p:cNvSpPr/>
            <p:nvPr/>
          </p:nvSpPr>
          <p:spPr bwMode="auto">
            <a:xfrm>
              <a:off x="4809465" y="3155212"/>
              <a:ext cx="4525" cy="15082"/>
            </a:xfrm>
            <a:prstGeom prst="rect">
              <a:avLst/>
            </a:prstGeom>
            <a:solidFill>
              <a:srgbClr val="E9E9E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1" name="ïşḷîḍe"/>
            <p:cNvSpPr/>
            <p:nvPr/>
          </p:nvSpPr>
          <p:spPr bwMode="auto">
            <a:xfrm>
              <a:off x="4809465" y="3155212"/>
              <a:ext cx="4525" cy="15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2" name="ïśḻiḑè"/>
            <p:cNvSpPr/>
            <p:nvPr/>
          </p:nvSpPr>
          <p:spPr bwMode="auto">
            <a:xfrm>
              <a:off x="4813990" y="3155212"/>
              <a:ext cx="7541" cy="15082"/>
            </a:xfrm>
            <a:prstGeom prst="rect">
              <a:avLst/>
            </a:prstGeom>
            <a:solidFill>
              <a:srgbClr val="E1AB2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3" name="ïṩļíḓê"/>
            <p:cNvSpPr/>
            <p:nvPr/>
          </p:nvSpPr>
          <p:spPr bwMode="auto">
            <a:xfrm>
              <a:off x="4813990" y="3155212"/>
              <a:ext cx="7541" cy="15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4" name="ïşľîdè"/>
            <p:cNvSpPr/>
            <p:nvPr/>
          </p:nvSpPr>
          <p:spPr bwMode="auto">
            <a:xfrm>
              <a:off x="4988946" y="3155212"/>
              <a:ext cx="7541" cy="15082"/>
            </a:xfrm>
            <a:prstGeom prst="rect">
              <a:avLst/>
            </a:prstGeom>
            <a:solidFill>
              <a:srgbClr val="E9E9E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5" name="íṧlîḍê"/>
            <p:cNvSpPr/>
            <p:nvPr/>
          </p:nvSpPr>
          <p:spPr bwMode="auto">
            <a:xfrm>
              <a:off x="4988946" y="3155212"/>
              <a:ext cx="7541" cy="15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6" name="íṥḻíḑè"/>
            <p:cNvSpPr/>
            <p:nvPr/>
          </p:nvSpPr>
          <p:spPr bwMode="auto">
            <a:xfrm>
              <a:off x="4984422" y="3155212"/>
              <a:ext cx="4525" cy="15082"/>
            </a:xfrm>
            <a:prstGeom prst="rect">
              <a:avLst/>
            </a:prstGeom>
            <a:solidFill>
              <a:srgbClr val="E1AB2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7" name="işḻïďé"/>
            <p:cNvSpPr/>
            <p:nvPr/>
          </p:nvSpPr>
          <p:spPr bwMode="auto">
            <a:xfrm>
              <a:off x="4984422" y="3155212"/>
              <a:ext cx="4525" cy="15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38" name="ïṧlîḑe"/>
            <p:cNvSpPr/>
            <p:nvPr/>
          </p:nvSpPr>
          <p:spPr bwMode="auto">
            <a:xfrm>
              <a:off x="5020619" y="3155212"/>
              <a:ext cx="10558" cy="15082"/>
            </a:xfrm>
            <a:custGeom>
              <a:avLst/>
              <a:gdLst>
                <a:gd name="T0" fmla="*/ 7 w 7"/>
                <a:gd name="T1" fmla="*/ 0 h 10"/>
                <a:gd name="T2" fmla="*/ 0 w 7"/>
                <a:gd name="T3" fmla="*/ 0 h 10"/>
                <a:gd name="T4" fmla="*/ 0 w 7"/>
                <a:gd name="T5" fmla="*/ 1 h 10"/>
                <a:gd name="T6" fmla="*/ 7 w 7"/>
                <a:gd name="T7" fmla="*/ 1 h 10"/>
                <a:gd name="T8" fmla="*/ 7 w 7"/>
                <a:gd name="T9" fmla="*/ 10 h 10"/>
                <a:gd name="T10" fmla="*/ 7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7" y="0"/>
                  </a:moveTo>
                  <a:lnTo>
                    <a:pt x="0" y="0"/>
                  </a:lnTo>
                  <a:lnTo>
                    <a:pt x="0" y="1"/>
                  </a:lnTo>
                  <a:lnTo>
                    <a:pt x="7" y="1"/>
                  </a:lnTo>
                  <a:lnTo>
                    <a:pt x="7" y="10"/>
                  </a:lnTo>
                  <a:lnTo>
                    <a:pt x="7" y="0"/>
                  </a:lnTo>
                  <a:close/>
                </a:path>
              </a:pathLst>
            </a:custGeom>
            <a:solidFill>
              <a:srgbClr val="E9E9E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ïśḷíḍê"/>
            <p:cNvSpPr/>
            <p:nvPr/>
          </p:nvSpPr>
          <p:spPr bwMode="auto">
            <a:xfrm>
              <a:off x="5020619" y="3155212"/>
              <a:ext cx="10558" cy="15082"/>
            </a:xfrm>
            <a:custGeom>
              <a:avLst/>
              <a:gdLst>
                <a:gd name="T0" fmla="*/ 7 w 7"/>
                <a:gd name="T1" fmla="*/ 0 h 10"/>
                <a:gd name="T2" fmla="*/ 0 w 7"/>
                <a:gd name="T3" fmla="*/ 0 h 10"/>
                <a:gd name="T4" fmla="*/ 0 w 7"/>
                <a:gd name="T5" fmla="*/ 1 h 10"/>
                <a:gd name="T6" fmla="*/ 7 w 7"/>
                <a:gd name="T7" fmla="*/ 1 h 10"/>
                <a:gd name="T8" fmla="*/ 7 w 7"/>
                <a:gd name="T9" fmla="*/ 10 h 10"/>
                <a:gd name="T10" fmla="*/ 7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7" y="0"/>
                  </a:moveTo>
                  <a:lnTo>
                    <a:pt x="0" y="0"/>
                  </a:lnTo>
                  <a:lnTo>
                    <a:pt x="0" y="1"/>
                  </a:lnTo>
                  <a:lnTo>
                    <a:pt x="7" y="1"/>
                  </a:lnTo>
                  <a:lnTo>
                    <a:pt x="7" y="10"/>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ï$ḻíḋé"/>
            <p:cNvSpPr/>
            <p:nvPr/>
          </p:nvSpPr>
          <p:spPr bwMode="auto">
            <a:xfrm>
              <a:off x="5020619" y="3156720"/>
              <a:ext cx="10558" cy="13574"/>
            </a:xfrm>
            <a:prstGeom prst="rect">
              <a:avLst/>
            </a:prstGeom>
            <a:solidFill>
              <a:srgbClr val="B5B7B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1" name="ï$ḷiḑê"/>
            <p:cNvSpPr/>
            <p:nvPr/>
          </p:nvSpPr>
          <p:spPr bwMode="auto">
            <a:xfrm>
              <a:off x="5020619" y="3156720"/>
              <a:ext cx="10558" cy="13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2" name="îṡḷíḋé"/>
            <p:cNvSpPr/>
            <p:nvPr/>
          </p:nvSpPr>
          <p:spPr bwMode="auto">
            <a:xfrm>
              <a:off x="4768742" y="3149179"/>
              <a:ext cx="266960" cy="12066"/>
            </a:xfrm>
            <a:prstGeom prst="rect">
              <a:avLst/>
            </a:prstGeom>
            <a:solidFill>
              <a:srgbClr val="C7C8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43" name="ïş1îḑe"/>
            <p:cNvSpPr/>
            <p:nvPr/>
          </p:nvSpPr>
          <p:spPr bwMode="auto">
            <a:xfrm>
              <a:off x="4869795" y="2401088"/>
              <a:ext cx="3016" cy="18099"/>
            </a:xfrm>
            <a:custGeom>
              <a:avLst/>
              <a:gdLst>
                <a:gd name="T0" fmla="*/ 2 w 2"/>
                <a:gd name="T1" fmla="*/ 0 h 12"/>
                <a:gd name="T2" fmla="*/ 2 w 2"/>
                <a:gd name="T3" fmla="*/ 0 h 12"/>
                <a:gd name="T4" fmla="*/ 0 w 2"/>
                <a:gd name="T5" fmla="*/ 12 h 12"/>
                <a:gd name="T6" fmla="*/ 0 w 2"/>
                <a:gd name="T7" fmla="*/ 12 h 12"/>
                <a:gd name="T8" fmla="*/ 2 w 2"/>
                <a:gd name="T9" fmla="*/ 0 h 12"/>
              </a:gdLst>
              <a:ahLst/>
              <a:cxnLst>
                <a:cxn ang="0">
                  <a:pos x="T0" y="T1"/>
                </a:cxn>
                <a:cxn ang="0">
                  <a:pos x="T2" y="T3"/>
                </a:cxn>
                <a:cxn ang="0">
                  <a:pos x="T4" y="T5"/>
                </a:cxn>
                <a:cxn ang="0">
                  <a:pos x="T6" y="T7"/>
                </a:cxn>
                <a:cxn ang="0">
                  <a:pos x="T8" y="T9"/>
                </a:cxn>
              </a:cxnLst>
              <a:rect l="0" t="0" r="r" b="b"/>
              <a:pathLst>
                <a:path w="2" h="12">
                  <a:moveTo>
                    <a:pt x="2" y="0"/>
                  </a:moveTo>
                  <a:lnTo>
                    <a:pt x="2" y="0"/>
                  </a:lnTo>
                  <a:lnTo>
                    <a:pt x="0" y="12"/>
                  </a:lnTo>
                  <a:lnTo>
                    <a:pt x="0" y="12"/>
                  </a:lnTo>
                  <a:lnTo>
                    <a:pt x="2" y="0"/>
                  </a:lnTo>
                  <a:close/>
                </a:path>
              </a:pathLst>
            </a:custGeom>
            <a:solidFill>
              <a:srgbClr val="C0AA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işliďe"/>
            <p:cNvSpPr/>
            <p:nvPr/>
          </p:nvSpPr>
          <p:spPr bwMode="auto">
            <a:xfrm>
              <a:off x="4869795" y="2401088"/>
              <a:ext cx="3016" cy="18099"/>
            </a:xfrm>
            <a:custGeom>
              <a:avLst/>
              <a:gdLst>
                <a:gd name="T0" fmla="*/ 2 w 2"/>
                <a:gd name="T1" fmla="*/ 0 h 12"/>
                <a:gd name="T2" fmla="*/ 2 w 2"/>
                <a:gd name="T3" fmla="*/ 0 h 12"/>
                <a:gd name="T4" fmla="*/ 0 w 2"/>
                <a:gd name="T5" fmla="*/ 12 h 12"/>
                <a:gd name="T6" fmla="*/ 0 w 2"/>
                <a:gd name="T7" fmla="*/ 12 h 12"/>
                <a:gd name="T8" fmla="*/ 2 w 2"/>
                <a:gd name="T9" fmla="*/ 0 h 12"/>
              </a:gdLst>
              <a:ahLst/>
              <a:cxnLst>
                <a:cxn ang="0">
                  <a:pos x="T0" y="T1"/>
                </a:cxn>
                <a:cxn ang="0">
                  <a:pos x="T2" y="T3"/>
                </a:cxn>
                <a:cxn ang="0">
                  <a:pos x="T4" y="T5"/>
                </a:cxn>
                <a:cxn ang="0">
                  <a:pos x="T6" y="T7"/>
                </a:cxn>
                <a:cxn ang="0">
                  <a:pos x="T8" y="T9"/>
                </a:cxn>
              </a:cxnLst>
              <a:rect l="0" t="0" r="r" b="b"/>
              <a:pathLst>
                <a:path w="2" h="12">
                  <a:moveTo>
                    <a:pt x="2" y="0"/>
                  </a:moveTo>
                  <a:lnTo>
                    <a:pt x="2" y="0"/>
                  </a:lnTo>
                  <a:lnTo>
                    <a:pt x="0" y="12"/>
                  </a:lnTo>
                  <a:lnTo>
                    <a:pt x="0" y="1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i$lïḑè"/>
            <p:cNvSpPr/>
            <p:nvPr/>
          </p:nvSpPr>
          <p:spPr bwMode="auto">
            <a:xfrm>
              <a:off x="4869795" y="2401088"/>
              <a:ext cx="67871" cy="18099"/>
            </a:xfrm>
            <a:custGeom>
              <a:avLst/>
              <a:gdLst>
                <a:gd name="T0" fmla="*/ 44 w 45"/>
                <a:gd name="T1" fmla="*/ 0 h 12"/>
                <a:gd name="T2" fmla="*/ 2 w 45"/>
                <a:gd name="T3" fmla="*/ 0 h 12"/>
                <a:gd name="T4" fmla="*/ 0 w 45"/>
                <a:gd name="T5" fmla="*/ 12 h 12"/>
                <a:gd name="T6" fmla="*/ 45 w 45"/>
                <a:gd name="T7" fmla="*/ 12 h 12"/>
                <a:gd name="T8" fmla="*/ 44 w 45"/>
                <a:gd name="T9" fmla="*/ 0 h 12"/>
              </a:gdLst>
              <a:ahLst/>
              <a:cxnLst>
                <a:cxn ang="0">
                  <a:pos x="T0" y="T1"/>
                </a:cxn>
                <a:cxn ang="0">
                  <a:pos x="T2" y="T3"/>
                </a:cxn>
                <a:cxn ang="0">
                  <a:pos x="T4" y="T5"/>
                </a:cxn>
                <a:cxn ang="0">
                  <a:pos x="T6" y="T7"/>
                </a:cxn>
                <a:cxn ang="0">
                  <a:pos x="T8" y="T9"/>
                </a:cxn>
              </a:cxnLst>
              <a:rect l="0" t="0" r="r" b="b"/>
              <a:pathLst>
                <a:path w="45" h="12">
                  <a:moveTo>
                    <a:pt x="44" y="0"/>
                  </a:moveTo>
                  <a:lnTo>
                    <a:pt x="2" y="0"/>
                  </a:lnTo>
                  <a:lnTo>
                    <a:pt x="0" y="12"/>
                  </a:lnTo>
                  <a:lnTo>
                    <a:pt x="45" y="12"/>
                  </a:lnTo>
                  <a:lnTo>
                    <a:pt x="44" y="0"/>
                  </a:lnTo>
                  <a:close/>
                </a:path>
              </a:pathLst>
            </a:custGeom>
            <a:solidFill>
              <a:srgbClr val="BB81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íṧḷídé"/>
            <p:cNvSpPr/>
            <p:nvPr/>
          </p:nvSpPr>
          <p:spPr bwMode="auto">
            <a:xfrm>
              <a:off x="4869795" y="2401088"/>
              <a:ext cx="67871" cy="18099"/>
            </a:xfrm>
            <a:custGeom>
              <a:avLst/>
              <a:gdLst>
                <a:gd name="T0" fmla="*/ 44 w 45"/>
                <a:gd name="T1" fmla="*/ 0 h 12"/>
                <a:gd name="T2" fmla="*/ 2 w 45"/>
                <a:gd name="T3" fmla="*/ 0 h 12"/>
                <a:gd name="T4" fmla="*/ 0 w 45"/>
                <a:gd name="T5" fmla="*/ 12 h 12"/>
                <a:gd name="T6" fmla="*/ 45 w 45"/>
                <a:gd name="T7" fmla="*/ 12 h 12"/>
                <a:gd name="T8" fmla="*/ 44 w 45"/>
                <a:gd name="T9" fmla="*/ 0 h 12"/>
              </a:gdLst>
              <a:ahLst/>
              <a:cxnLst>
                <a:cxn ang="0">
                  <a:pos x="T0" y="T1"/>
                </a:cxn>
                <a:cxn ang="0">
                  <a:pos x="T2" y="T3"/>
                </a:cxn>
                <a:cxn ang="0">
                  <a:pos x="T4" y="T5"/>
                </a:cxn>
                <a:cxn ang="0">
                  <a:pos x="T6" y="T7"/>
                </a:cxn>
                <a:cxn ang="0">
                  <a:pos x="T8" y="T9"/>
                </a:cxn>
              </a:cxnLst>
              <a:rect l="0" t="0" r="r" b="b"/>
              <a:pathLst>
                <a:path w="45" h="12">
                  <a:moveTo>
                    <a:pt x="44" y="0"/>
                  </a:moveTo>
                  <a:lnTo>
                    <a:pt x="2" y="0"/>
                  </a:lnTo>
                  <a:lnTo>
                    <a:pt x="0" y="12"/>
                  </a:lnTo>
                  <a:lnTo>
                    <a:pt x="45" y="12"/>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7" name="ïşlíďe"/>
            <p:cNvSpPr/>
            <p:nvPr/>
          </p:nvSpPr>
          <p:spPr bwMode="auto">
            <a:xfrm>
              <a:off x="4872811" y="2401088"/>
              <a:ext cx="63346" cy="0"/>
            </a:xfrm>
            <a:custGeom>
              <a:avLst/>
              <a:gdLst>
                <a:gd name="T0" fmla="*/ 0 w 42"/>
                <a:gd name="T1" fmla="*/ 0 w 42"/>
                <a:gd name="T2" fmla="*/ 0 w 42"/>
                <a:gd name="T3" fmla="*/ 42 w 42"/>
                <a:gd name="T4" fmla="*/ 0 w 42"/>
              </a:gdLst>
              <a:ahLst/>
              <a:cxnLst>
                <a:cxn ang="0">
                  <a:pos x="T0" y="0"/>
                </a:cxn>
                <a:cxn ang="0">
                  <a:pos x="T1" y="0"/>
                </a:cxn>
                <a:cxn ang="0">
                  <a:pos x="T2" y="0"/>
                </a:cxn>
                <a:cxn ang="0">
                  <a:pos x="T3" y="0"/>
                </a:cxn>
                <a:cxn ang="0">
                  <a:pos x="T4" y="0"/>
                </a:cxn>
              </a:cxnLst>
              <a:rect l="0" t="0" r="r" b="b"/>
              <a:pathLst>
                <a:path w="42">
                  <a:moveTo>
                    <a:pt x="0" y="0"/>
                  </a:moveTo>
                  <a:lnTo>
                    <a:pt x="0" y="0"/>
                  </a:lnTo>
                  <a:lnTo>
                    <a:pt x="0" y="0"/>
                  </a:lnTo>
                  <a:lnTo>
                    <a:pt x="42" y="0"/>
                  </a:lnTo>
                  <a:lnTo>
                    <a:pt x="0" y="0"/>
                  </a:lnTo>
                  <a:close/>
                </a:path>
              </a:pathLst>
            </a:custGeom>
            <a:solidFill>
              <a:srgbClr val="BB811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8" name="iṩ1iḍè"/>
            <p:cNvSpPr/>
            <p:nvPr/>
          </p:nvSpPr>
          <p:spPr bwMode="auto">
            <a:xfrm>
              <a:off x="4872811" y="2401088"/>
              <a:ext cx="63346" cy="0"/>
            </a:xfrm>
            <a:custGeom>
              <a:avLst/>
              <a:gdLst>
                <a:gd name="T0" fmla="*/ 0 w 42"/>
                <a:gd name="T1" fmla="*/ 0 w 42"/>
                <a:gd name="T2" fmla="*/ 0 w 42"/>
                <a:gd name="T3" fmla="*/ 42 w 42"/>
                <a:gd name="T4" fmla="*/ 0 w 42"/>
              </a:gdLst>
              <a:ahLst/>
              <a:cxnLst>
                <a:cxn ang="0">
                  <a:pos x="T0" y="0"/>
                </a:cxn>
                <a:cxn ang="0">
                  <a:pos x="T1" y="0"/>
                </a:cxn>
                <a:cxn ang="0">
                  <a:pos x="T2" y="0"/>
                </a:cxn>
                <a:cxn ang="0">
                  <a:pos x="T3" y="0"/>
                </a:cxn>
                <a:cxn ang="0">
                  <a:pos x="T4" y="0"/>
                </a:cxn>
              </a:cxnLst>
              <a:rect l="0" t="0" r="r" b="b"/>
              <a:pathLst>
                <a:path w="42">
                  <a:moveTo>
                    <a:pt x="0" y="0"/>
                  </a:moveTo>
                  <a:lnTo>
                    <a:pt x="0" y="0"/>
                  </a:lnTo>
                  <a:lnTo>
                    <a:pt x="0" y="0"/>
                  </a:lnTo>
                  <a:lnTo>
                    <a:pt x="4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9" name="ï$ļîḋè"/>
            <p:cNvSpPr/>
            <p:nvPr/>
          </p:nvSpPr>
          <p:spPr bwMode="auto">
            <a:xfrm>
              <a:off x="5860713" y="4382925"/>
              <a:ext cx="530903" cy="39214"/>
            </a:xfrm>
            <a:prstGeom prst="rect">
              <a:avLst/>
            </a:prstGeom>
            <a:solidFill>
              <a:srgbClr val="D6D9D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50" name="íṣľîďè"/>
            <p:cNvSpPr/>
            <p:nvPr/>
          </p:nvSpPr>
          <p:spPr bwMode="auto">
            <a:xfrm>
              <a:off x="6362960" y="4382925"/>
              <a:ext cx="150825" cy="39214"/>
            </a:xfrm>
            <a:prstGeom prst="rect">
              <a:avLst/>
            </a:prstGeom>
            <a:solidFill>
              <a:srgbClr val="F7F7F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51" name="îṣḷíďè"/>
            <p:cNvSpPr/>
            <p:nvPr/>
          </p:nvSpPr>
          <p:spPr bwMode="auto">
            <a:xfrm>
              <a:off x="5872779" y="4346727"/>
              <a:ext cx="472081" cy="78429"/>
            </a:xfrm>
            <a:custGeom>
              <a:avLst/>
              <a:gdLst>
                <a:gd name="T0" fmla="*/ 313 w 313"/>
                <a:gd name="T1" fmla="*/ 52 h 52"/>
                <a:gd name="T2" fmla="*/ 308 w 313"/>
                <a:gd name="T3" fmla="*/ 52 h 52"/>
                <a:gd name="T4" fmla="*/ 308 w 313"/>
                <a:gd name="T5" fmla="*/ 27 h 52"/>
                <a:gd name="T6" fmla="*/ 199 w 313"/>
                <a:gd name="T7" fmla="*/ 5 h 52"/>
                <a:gd name="T8" fmla="*/ 5 w 313"/>
                <a:gd name="T9" fmla="*/ 27 h 52"/>
                <a:gd name="T10" fmla="*/ 5 w 313"/>
                <a:gd name="T11" fmla="*/ 52 h 52"/>
                <a:gd name="T12" fmla="*/ 0 w 313"/>
                <a:gd name="T13" fmla="*/ 52 h 52"/>
                <a:gd name="T14" fmla="*/ 0 w 313"/>
                <a:gd name="T15" fmla="*/ 23 h 52"/>
                <a:gd name="T16" fmla="*/ 199 w 313"/>
                <a:gd name="T17" fmla="*/ 0 h 52"/>
                <a:gd name="T18" fmla="*/ 199 w 313"/>
                <a:gd name="T19" fmla="*/ 0 h 52"/>
                <a:gd name="T20" fmla="*/ 313 w 313"/>
                <a:gd name="T21" fmla="*/ 23 h 52"/>
                <a:gd name="T22" fmla="*/ 313 w 313"/>
                <a:gd name="T2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3" h="52">
                  <a:moveTo>
                    <a:pt x="313" y="52"/>
                  </a:moveTo>
                  <a:lnTo>
                    <a:pt x="308" y="52"/>
                  </a:lnTo>
                  <a:lnTo>
                    <a:pt x="308" y="27"/>
                  </a:lnTo>
                  <a:lnTo>
                    <a:pt x="199" y="5"/>
                  </a:lnTo>
                  <a:lnTo>
                    <a:pt x="5" y="27"/>
                  </a:lnTo>
                  <a:lnTo>
                    <a:pt x="5" y="52"/>
                  </a:lnTo>
                  <a:lnTo>
                    <a:pt x="0" y="52"/>
                  </a:lnTo>
                  <a:lnTo>
                    <a:pt x="0" y="23"/>
                  </a:lnTo>
                  <a:lnTo>
                    <a:pt x="199" y="0"/>
                  </a:lnTo>
                  <a:lnTo>
                    <a:pt x="199" y="0"/>
                  </a:lnTo>
                  <a:lnTo>
                    <a:pt x="313" y="23"/>
                  </a:lnTo>
                  <a:lnTo>
                    <a:pt x="313" y="52"/>
                  </a:lnTo>
                  <a:close/>
                </a:path>
              </a:pathLst>
            </a:custGeom>
            <a:solidFill>
              <a:srgbClr val="80868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2" name="iṥḷíḓé"/>
            <p:cNvSpPr/>
            <p:nvPr/>
          </p:nvSpPr>
          <p:spPr bwMode="auto">
            <a:xfrm>
              <a:off x="5047768" y="2894285"/>
              <a:ext cx="92003" cy="138759"/>
            </a:xfrm>
            <a:custGeom>
              <a:avLst/>
              <a:gdLst>
                <a:gd name="T0" fmla="*/ 6 w 55"/>
                <a:gd name="T1" fmla="*/ 83 h 83"/>
                <a:gd name="T2" fmla="*/ 0 w 55"/>
                <a:gd name="T3" fmla="*/ 77 h 83"/>
                <a:gd name="T4" fmla="*/ 0 w 55"/>
                <a:gd name="T5" fmla="*/ 6 h 83"/>
                <a:gd name="T6" fmla="*/ 6 w 55"/>
                <a:gd name="T7" fmla="*/ 0 h 83"/>
                <a:gd name="T8" fmla="*/ 49 w 55"/>
                <a:gd name="T9" fmla="*/ 0 h 83"/>
                <a:gd name="T10" fmla="*/ 55 w 55"/>
                <a:gd name="T11" fmla="*/ 6 h 83"/>
                <a:gd name="T12" fmla="*/ 55 w 55"/>
                <a:gd name="T13" fmla="*/ 45 h 83"/>
                <a:gd name="T14" fmla="*/ 51 w 55"/>
                <a:gd name="T15" fmla="*/ 56 h 83"/>
                <a:gd name="T16" fmla="*/ 27 w 55"/>
                <a:gd name="T17" fmla="*/ 79 h 83"/>
                <a:gd name="T18" fmla="*/ 16 w 55"/>
                <a:gd name="T19" fmla="*/ 83 h 83"/>
                <a:gd name="T20" fmla="*/ 6 w 55"/>
                <a:gd name="T2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83">
                  <a:moveTo>
                    <a:pt x="6" y="83"/>
                  </a:moveTo>
                  <a:cubicBezTo>
                    <a:pt x="3" y="83"/>
                    <a:pt x="0" y="80"/>
                    <a:pt x="0" y="77"/>
                  </a:cubicBezTo>
                  <a:cubicBezTo>
                    <a:pt x="0" y="6"/>
                    <a:pt x="0" y="6"/>
                    <a:pt x="0" y="6"/>
                  </a:cubicBezTo>
                  <a:cubicBezTo>
                    <a:pt x="0" y="2"/>
                    <a:pt x="3" y="0"/>
                    <a:pt x="6" y="0"/>
                  </a:cubicBezTo>
                  <a:cubicBezTo>
                    <a:pt x="49" y="0"/>
                    <a:pt x="49" y="0"/>
                    <a:pt x="49" y="0"/>
                  </a:cubicBezTo>
                  <a:cubicBezTo>
                    <a:pt x="52" y="0"/>
                    <a:pt x="55" y="2"/>
                    <a:pt x="55" y="6"/>
                  </a:cubicBezTo>
                  <a:cubicBezTo>
                    <a:pt x="55" y="45"/>
                    <a:pt x="55" y="45"/>
                    <a:pt x="55" y="45"/>
                  </a:cubicBezTo>
                  <a:cubicBezTo>
                    <a:pt x="55" y="49"/>
                    <a:pt x="53" y="53"/>
                    <a:pt x="51" y="56"/>
                  </a:cubicBezTo>
                  <a:cubicBezTo>
                    <a:pt x="27" y="79"/>
                    <a:pt x="27" y="79"/>
                    <a:pt x="27" y="79"/>
                  </a:cubicBezTo>
                  <a:cubicBezTo>
                    <a:pt x="25" y="81"/>
                    <a:pt x="20" y="83"/>
                    <a:pt x="16" y="83"/>
                  </a:cubicBezTo>
                  <a:cubicBezTo>
                    <a:pt x="6" y="83"/>
                    <a:pt x="6" y="83"/>
                    <a:pt x="6" y="83"/>
                  </a:cubicBezTo>
                </a:path>
              </a:pathLst>
            </a:custGeom>
            <a:solidFill>
              <a:srgbClr val="5D68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3" name="iŝḻiďè"/>
            <p:cNvSpPr/>
            <p:nvPr/>
          </p:nvSpPr>
          <p:spPr bwMode="auto">
            <a:xfrm>
              <a:off x="5056817" y="2906351"/>
              <a:ext cx="76921" cy="114627"/>
            </a:xfrm>
            <a:custGeom>
              <a:avLst/>
              <a:gdLst>
                <a:gd name="T0" fmla="*/ 40 w 46"/>
                <a:gd name="T1" fmla="*/ 0 h 69"/>
                <a:gd name="T2" fmla="*/ 5 w 46"/>
                <a:gd name="T3" fmla="*/ 0 h 69"/>
                <a:gd name="T4" fmla="*/ 0 w 46"/>
                <a:gd name="T5" fmla="*/ 5 h 69"/>
                <a:gd name="T6" fmla="*/ 0 w 46"/>
                <a:gd name="T7" fmla="*/ 63 h 69"/>
                <a:gd name="T8" fmla="*/ 5 w 46"/>
                <a:gd name="T9" fmla="*/ 69 h 69"/>
                <a:gd name="T10" fmla="*/ 13 w 46"/>
                <a:gd name="T11" fmla="*/ 69 h 69"/>
                <a:gd name="T12" fmla="*/ 22 w 46"/>
                <a:gd name="T13" fmla="*/ 65 h 69"/>
                <a:gd name="T14" fmla="*/ 42 w 46"/>
                <a:gd name="T15" fmla="*/ 46 h 69"/>
                <a:gd name="T16" fmla="*/ 46 w 46"/>
                <a:gd name="T17" fmla="*/ 37 h 69"/>
                <a:gd name="T18" fmla="*/ 46 w 46"/>
                <a:gd name="T19" fmla="*/ 5 h 69"/>
                <a:gd name="T20" fmla="*/ 40 w 46"/>
                <a:gd name="T2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69">
                  <a:moveTo>
                    <a:pt x="40" y="0"/>
                  </a:moveTo>
                  <a:cubicBezTo>
                    <a:pt x="5" y="0"/>
                    <a:pt x="5" y="0"/>
                    <a:pt x="5" y="0"/>
                  </a:cubicBezTo>
                  <a:cubicBezTo>
                    <a:pt x="2" y="0"/>
                    <a:pt x="0" y="2"/>
                    <a:pt x="0" y="5"/>
                  </a:cubicBezTo>
                  <a:cubicBezTo>
                    <a:pt x="0" y="63"/>
                    <a:pt x="0" y="63"/>
                    <a:pt x="0" y="63"/>
                  </a:cubicBezTo>
                  <a:cubicBezTo>
                    <a:pt x="0" y="66"/>
                    <a:pt x="2" y="69"/>
                    <a:pt x="5" y="69"/>
                  </a:cubicBezTo>
                  <a:cubicBezTo>
                    <a:pt x="13" y="69"/>
                    <a:pt x="13" y="69"/>
                    <a:pt x="13" y="69"/>
                  </a:cubicBezTo>
                  <a:cubicBezTo>
                    <a:pt x="16" y="69"/>
                    <a:pt x="20" y="67"/>
                    <a:pt x="22" y="65"/>
                  </a:cubicBezTo>
                  <a:cubicBezTo>
                    <a:pt x="42" y="46"/>
                    <a:pt x="42" y="46"/>
                    <a:pt x="42" y="46"/>
                  </a:cubicBezTo>
                  <a:cubicBezTo>
                    <a:pt x="44" y="44"/>
                    <a:pt x="46" y="40"/>
                    <a:pt x="46" y="37"/>
                  </a:cubicBezTo>
                  <a:cubicBezTo>
                    <a:pt x="46" y="5"/>
                    <a:pt x="46" y="5"/>
                    <a:pt x="46" y="5"/>
                  </a:cubicBezTo>
                  <a:cubicBezTo>
                    <a:pt x="46" y="2"/>
                    <a:pt x="43" y="0"/>
                    <a:pt x="40" y="0"/>
                  </a:cubicBezTo>
                </a:path>
              </a:pathLst>
            </a:custGeom>
            <a:solidFill>
              <a:srgbClr val="808FB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4" name="isḷïďè"/>
            <p:cNvSpPr/>
            <p:nvPr/>
          </p:nvSpPr>
          <p:spPr bwMode="auto">
            <a:xfrm>
              <a:off x="5089999" y="2959140"/>
              <a:ext cx="45247" cy="67871"/>
            </a:xfrm>
            <a:custGeom>
              <a:avLst/>
              <a:gdLst>
                <a:gd name="T0" fmla="*/ 2 w 30"/>
                <a:gd name="T1" fmla="*/ 45 h 45"/>
                <a:gd name="T2" fmla="*/ 0 w 30"/>
                <a:gd name="T3" fmla="*/ 13 h 45"/>
                <a:gd name="T4" fmla="*/ 11 w 30"/>
                <a:gd name="T5" fmla="*/ 5 h 45"/>
                <a:gd name="T6" fmla="*/ 17 w 30"/>
                <a:gd name="T7" fmla="*/ 0 h 45"/>
                <a:gd name="T8" fmla="*/ 30 w 30"/>
                <a:gd name="T9" fmla="*/ 17 h 45"/>
                <a:gd name="T10" fmla="*/ 2 w 30"/>
                <a:gd name="T11" fmla="*/ 45 h 45"/>
              </a:gdLst>
              <a:ahLst/>
              <a:cxnLst>
                <a:cxn ang="0">
                  <a:pos x="T0" y="T1"/>
                </a:cxn>
                <a:cxn ang="0">
                  <a:pos x="T2" y="T3"/>
                </a:cxn>
                <a:cxn ang="0">
                  <a:pos x="T4" y="T5"/>
                </a:cxn>
                <a:cxn ang="0">
                  <a:pos x="T6" y="T7"/>
                </a:cxn>
                <a:cxn ang="0">
                  <a:pos x="T8" y="T9"/>
                </a:cxn>
                <a:cxn ang="0">
                  <a:pos x="T10" y="T11"/>
                </a:cxn>
              </a:cxnLst>
              <a:rect l="0" t="0" r="r" b="b"/>
              <a:pathLst>
                <a:path w="30" h="45">
                  <a:moveTo>
                    <a:pt x="2" y="45"/>
                  </a:moveTo>
                  <a:lnTo>
                    <a:pt x="0" y="13"/>
                  </a:lnTo>
                  <a:lnTo>
                    <a:pt x="11" y="5"/>
                  </a:lnTo>
                  <a:lnTo>
                    <a:pt x="17" y="0"/>
                  </a:lnTo>
                  <a:lnTo>
                    <a:pt x="30" y="17"/>
                  </a:lnTo>
                  <a:lnTo>
                    <a:pt x="2" y="45"/>
                  </a:lnTo>
                  <a:close/>
                </a:path>
              </a:pathLst>
            </a:custGeom>
            <a:solidFill>
              <a:srgbClr val="5D68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5" name="ïŝľíďé"/>
            <p:cNvSpPr/>
            <p:nvPr/>
          </p:nvSpPr>
          <p:spPr bwMode="auto">
            <a:xfrm>
              <a:off x="5041735" y="2944057"/>
              <a:ext cx="107086" cy="10558"/>
            </a:xfrm>
            <a:prstGeom prst="rect">
              <a:avLst/>
            </a:prstGeom>
            <a:solidFill>
              <a:srgbClr val="F7BB2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256" name="íś1ïḑè"/>
            <p:cNvSpPr/>
            <p:nvPr/>
          </p:nvSpPr>
          <p:spPr bwMode="auto">
            <a:xfrm>
              <a:off x="6124657" y="4217018"/>
              <a:ext cx="70888" cy="92003"/>
            </a:xfrm>
            <a:custGeom>
              <a:avLst/>
              <a:gdLst>
                <a:gd name="T0" fmla="*/ 33 w 42"/>
                <a:gd name="T1" fmla="*/ 53 h 55"/>
                <a:gd name="T2" fmla="*/ 29 w 42"/>
                <a:gd name="T3" fmla="*/ 55 h 55"/>
                <a:gd name="T4" fmla="*/ 13 w 42"/>
                <a:gd name="T5" fmla="*/ 55 h 55"/>
                <a:gd name="T6" fmla="*/ 9 w 42"/>
                <a:gd name="T7" fmla="*/ 53 h 55"/>
                <a:gd name="T8" fmla="*/ 1 w 42"/>
                <a:gd name="T9" fmla="*/ 45 h 55"/>
                <a:gd name="T10" fmla="*/ 0 w 42"/>
                <a:gd name="T11" fmla="*/ 40 h 55"/>
                <a:gd name="T12" fmla="*/ 0 w 42"/>
                <a:gd name="T13" fmla="*/ 3 h 55"/>
                <a:gd name="T14" fmla="*/ 2 w 42"/>
                <a:gd name="T15" fmla="*/ 0 h 55"/>
                <a:gd name="T16" fmla="*/ 40 w 42"/>
                <a:gd name="T17" fmla="*/ 0 h 55"/>
                <a:gd name="T18" fmla="*/ 42 w 42"/>
                <a:gd name="T19" fmla="*/ 3 h 55"/>
                <a:gd name="T20" fmla="*/ 42 w 42"/>
                <a:gd name="T21" fmla="*/ 40 h 55"/>
                <a:gd name="T22" fmla="*/ 40 w 42"/>
                <a:gd name="T23" fmla="*/ 45 h 55"/>
                <a:gd name="T24" fmla="*/ 33 w 42"/>
                <a:gd name="T25"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55">
                  <a:moveTo>
                    <a:pt x="33" y="53"/>
                  </a:moveTo>
                  <a:cubicBezTo>
                    <a:pt x="32" y="54"/>
                    <a:pt x="30" y="55"/>
                    <a:pt x="29" y="55"/>
                  </a:cubicBezTo>
                  <a:cubicBezTo>
                    <a:pt x="13" y="55"/>
                    <a:pt x="13" y="55"/>
                    <a:pt x="13" y="55"/>
                  </a:cubicBezTo>
                  <a:cubicBezTo>
                    <a:pt x="12" y="55"/>
                    <a:pt x="10" y="54"/>
                    <a:pt x="9" y="53"/>
                  </a:cubicBezTo>
                  <a:cubicBezTo>
                    <a:pt x="1" y="45"/>
                    <a:pt x="1" y="45"/>
                    <a:pt x="1" y="45"/>
                  </a:cubicBezTo>
                  <a:cubicBezTo>
                    <a:pt x="0" y="44"/>
                    <a:pt x="0" y="42"/>
                    <a:pt x="0" y="40"/>
                  </a:cubicBezTo>
                  <a:cubicBezTo>
                    <a:pt x="0" y="3"/>
                    <a:pt x="0" y="3"/>
                    <a:pt x="0" y="3"/>
                  </a:cubicBezTo>
                  <a:cubicBezTo>
                    <a:pt x="0" y="2"/>
                    <a:pt x="1" y="0"/>
                    <a:pt x="2" y="0"/>
                  </a:cubicBezTo>
                  <a:cubicBezTo>
                    <a:pt x="40" y="0"/>
                    <a:pt x="40" y="0"/>
                    <a:pt x="40" y="0"/>
                  </a:cubicBezTo>
                  <a:cubicBezTo>
                    <a:pt x="41" y="0"/>
                    <a:pt x="42" y="2"/>
                    <a:pt x="42" y="3"/>
                  </a:cubicBezTo>
                  <a:cubicBezTo>
                    <a:pt x="42" y="40"/>
                    <a:pt x="42" y="40"/>
                    <a:pt x="42" y="40"/>
                  </a:cubicBezTo>
                  <a:cubicBezTo>
                    <a:pt x="42" y="42"/>
                    <a:pt x="41" y="44"/>
                    <a:pt x="40" y="45"/>
                  </a:cubicBezTo>
                  <a:lnTo>
                    <a:pt x="33" y="53"/>
                  </a:lnTo>
                  <a:close/>
                </a:path>
              </a:pathLst>
            </a:custGeom>
            <a:solidFill>
              <a:srgbClr val="F49A1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7" name="íṧľîďê"/>
            <p:cNvSpPr/>
            <p:nvPr/>
          </p:nvSpPr>
          <p:spPr bwMode="auto">
            <a:xfrm>
              <a:off x="7343321" y="1925990"/>
              <a:ext cx="191547" cy="13574"/>
            </a:xfrm>
            <a:custGeom>
              <a:avLst/>
              <a:gdLst>
                <a:gd name="T0" fmla="*/ 0 w 114"/>
                <a:gd name="T1" fmla="*/ 8 h 8"/>
                <a:gd name="T2" fmla="*/ 0 w 114"/>
                <a:gd name="T3" fmla="*/ 4 h 8"/>
                <a:gd name="T4" fmla="*/ 11 w 114"/>
                <a:gd name="T5" fmla="*/ 0 h 8"/>
                <a:gd name="T6" fmla="*/ 103 w 114"/>
                <a:gd name="T7" fmla="*/ 0 h 8"/>
                <a:gd name="T8" fmla="*/ 114 w 114"/>
                <a:gd name="T9" fmla="*/ 4 h 8"/>
                <a:gd name="T10" fmla="*/ 114 w 114"/>
                <a:gd name="T11" fmla="*/ 8 h 8"/>
                <a:gd name="T12" fmla="*/ 0 w 11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14" h="8">
                  <a:moveTo>
                    <a:pt x="0" y="8"/>
                  </a:moveTo>
                  <a:cubicBezTo>
                    <a:pt x="0" y="8"/>
                    <a:pt x="0" y="6"/>
                    <a:pt x="0" y="4"/>
                  </a:cubicBezTo>
                  <a:cubicBezTo>
                    <a:pt x="0" y="2"/>
                    <a:pt x="5" y="0"/>
                    <a:pt x="11" y="0"/>
                  </a:cubicBezTo>
                  <a:cubicBezTo>
                    <a:pt x="103" y="0"/>
                    <a:pt x="103" y="0"/>
                    <a:pt x="103" y="0"/>
                  </a:cubicBezTo>
                  <a:cubicBezTo>
                    <a:pt x="109" y="0"/>
                    <a:pt x="114" y="2"/>
                    <a:pt x="114" y="4"/>
                  </a:cubicBezTo>
                  <a:cubicBezTo>
                    <a:pt x="114" y="6"/>
                    <a:pt x="114" y="8"/>
                    <a:pt x="114" y="8"/>
                  </a:cubicBezTo>
                  <a:lnTo>
                    <a:pt x="0" y="8"/>
                  </a:lnTo>
                  <a:close/>
                </a:path>
              </a:pathLst>
            </a:custGeom>
            <a:solidFill>
              <a:srgbClr val="8E7D6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8" name="îṥľïḑé"/>
            <p:cNvSpPr/>
            <p:nvPr/>
          </p:nvSpPr>
          <p:spPr bwMode="auto">
            <a:xfrm>
              <a:off x="7420241" y="4527717"/>
              <a:ext cx="28657" cy="1458475"/>
            </a:xfrm>
            <a:prstGeom prst="rect">
              <a:avLst/>
            </a:prstGeom>
            <a:solidFill>
              <a:srgbClr val="F4C59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grpSp>
    </p:spTree>
  </p:cSld>
  <p:clrMapOvr>
    <a:masterClrMapping/>
  </p:clrMapOvr>
  <p:transition advTm="0">
    <p:wipe dir="d"/>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108"/>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现场安全管理概述</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57225" y="850265"/>
            <a:ext cx="1101725" cy="337185"/>
          </a:xfrm>
          <a:prstGeom prst="rect">
            <a:avLst/>
          </a:prstGeom>
          <a:noFill/>
        </p:spPr>
        <p:txBody>
          <a:bodyPr wrap="square" rtlCol="0" anchor="t">
            <a:spAutoFit/>
          </a:bodyPr>
          <a:lstStyle/>
          <a:p>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管理要素</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118235" y="1280795"/>
            <a:ext cx="2011045" cy="306705"/>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现场管理的要素4M1E</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6" name="组合 10"/>
          <p:cNvGrpSpPr/>
          <p:nvPr/>
        </p:nvGrpSpPr>
        <p:grpSpPr>
          <a:xfrm>
            <a:off x="1242695" y="1791335"/>
            <a:ext cx="6891020" cy="3034665"/>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 name="圆角矩形 6"/>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8" name="组合 13"/>
            <p:cNvGrpSpPr/>
            <p:nvPr/>
          </p:nvGrpSpPr>
          <p:grpSpPr>
            <a:xfrm>
              <a:off x="982640" y="1596960"/>
              <a:ext cx="751224" cy="4402812"/>
              <a:chOff x="982640" y="1596960"/>
              <a:chExt cx="751224" cy="4402812"/>
            </a:xfrm>
          </p:grpSpPr>
          <p:grpSp>
            <p:nvGrpSpPr>
              <p:cNvPr id="9"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82" name="椭圆 8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11"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sp>
        <p:nvSpPr>
          <p:cNvPr id="5" name="文本框 4"/>
          <p:cNvSpPr txBox="1"/>
          <p:nvPr/>
        </p:nvSpPr>
        <p:spPr>
          <a:xfrm>
            <a:off x="4608830" y="2209165"/>
            <a:ext cx="2235200" cy="337185"/>
          </a:xfrm>
          <a:prstGeom prst="rect">
            <a:avLst/>
          </a:prstGeom>
          <a:noFill/>
        </p:spPr>
        <p:txBody>
          <a:bodyPr wrap="square" rtlCol="0" anchor="t">
            <a:spAutoFit/>
          </a:bodyPr>
          <a:lstStyle/>
          <a:p>
            <a:r>
              <a:rPr lang="zh-CN" altLang="en-US" sz="1600" b="1">
                <a:solidFill>
                  <a:srgbClr val="C00000"/>
                </a:solidFill>
                <a:latin typeface="微软雅黑" panose="020B0503020204020204" pitchFamily="34" charset="-122"/>
                <a:ea typeface="微软雅黑" panose="020B0503020204020204" pitchFamily="34" charset="-122"/>
              </a:rPr>
              <a:t>机器设备（Machine）</a:t>
            </a:r>
            <a:endParaRPr lang="zh-CN" altLang="en-US" sz="1600" b="1">
              <a:solidFill>
                <a:srgbClr val="C00000"/>
              </a:solidFill>
              <a:latin typeface="微软雅黑" panose="020B0503020204020204" pitchFamily="34" charset="-122"/>
              <a:ea typeface="微软雅黑" panose="020B0503020204020204" pitchFamily="34" charset="-122"/>
            </a:endParaRPr>
          </a:p>
        </p:txBody>
      </p:sp>
      <p:sp>
        <p:nvSpPr>
          <p:cNvPr id="12" name="文本框 11"/>
          <p:cNvSpPr txBox="1"/>
          <p:nvPr/>
        </p:nvSpPr>
        <p:spPr>
          <a:xfrm>
            <a:off x="4055745" y="2847975"/>
            <a:ext cx="3492500" cy="737235"/>
          </a:xfrm>
          <a:prstGeom prst="rect">
            <a:avLst/>
          </a:prstGeom>
          <a:noFill/>
        </p:spPr>
        <p:txBody>
          <a:bodyPr wrap="square" rtlCol="0" anchor="t">
            <a:spAutoFit/>
          </a:bodyPr>
          <a:lstStyle/>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机器设备、工装夹具是生产现场的利刃，充分利用是管理者的职责之一。</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85" name="Picture 2" descr="F:\0图片下载\B-3D效果\05_3500x2333副本.png"/>
          <p:cNvPicPr>
            <a:picLocks noChangeAspect="1" noChangeArrowheads="1"/>
          </p:cNvPicPr>
          <p:nvPr/>
        </p:nvPicPr>
        <p:blipFill>
          <a:blip r:embed="rId1" cstate="print"/>
          <a:stretch>
            <a:fillRect/>
          </a:stretch>
        </p:blipFill>
        <p:spPr bwMode="auto">
          <a:xfrm flipH="1">
            <a:off x="1948180" y="2141855"/>
            <a:ext cx="1676400" cy="2139950"/>
          </a:xfrm>
          <a:prstGeom prst="rect">
            <a:avLst/>
          </a:prstGeom>
          <a:noFill/>
          <a:effectLst>
            <a:outerShdw blurRad="76200" dir="13500000" sy="23000" kx="1200000" algn="br" rotWithShape="0">
              <a:prstClr val="black">
                <a:alpha val="20000"/>
              </a:prstClr>
            </a:outerShdw>
          </a:effectLst>
        </p:spPr>
      </p:pic>
    </p:spTree>
  </p:cSld>
  <p:clrMapOvr>
    <a:masterClrMapping/>
  </p:clrMapOvr>
  <p:transition advTm="0">
    <p:wipe dir="d"/>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935" y="739775"/>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2、常见危险作业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5085715" y="1553845"/>
            <a:ext cx="3292475" cy="2827655"/>
          </a:xfrm>
          <a:prstGeom prst="rect">
            <a:avLst/>
          </a:prstGeom>
          <a:noFill/>
        </p:spPr>
        <p:txBody>
          <a:bodyPr wrap="square" rtlCol="0" anchor="t">
            <a:spAutoFit/>
          </a:bodyPr>
          <a:lstStyle/>
          <a:p>
            <a:pPr marL="342900" indent="-342900">
              <a:lnSpc>
                <a:spcPct val="120000"/>
              </a:lnSpc>
              <a:spcBef>
                <a:spcPts val="0"/>
              </a:spcBef>
              <a:spcAft>
                <a:spcPts val="0"/>
              </a:spcAft>
              <a:buFont typeface="+mj-ea"/>
              <a:buAutoNum type="circleNumDbPlain"/>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动火作业安全许可</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20000"/>
              </a:lnSpc>
              <a:spcBef>
                <a:spcPts val="0"/>
              </a:spcBef>
              <a:spcAft>
                <a:spcPts val="0"/>
              </a:spcAft>
              <a:buFont typeface="+mj-ea"/>
              <a:buAutoNum type="circleNumDbPlain"/>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动土作业安全许可</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20000"/>
              </a:lnSpc>
              <a:spcBef>
                <a:spcPts val="0"/>
              </a:spcBef>
              <a:spcAft>
                <a:spcPts val="0"/>
              </a:spcAft>
              <a:buFont typeface="+mj-ea"/>
              <a:buAutoNum type="circleNumDbPlain"/>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断路作业安全许可</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20000"/>
              </a:lnSpc>
              <a:spcBef>
                <a:spcPts val="0"/>
              </a:spcBef>
              <a:spcAft>
                <a:spcPts val="0"/>
              </a:spcAft>
              <a:buFont typeface="+mj-ea"/>
              <a:buAutoNum type="circleNumDbPlain"/>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设备检修作业安全许可</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20000"/>
              </a:lnSpc>
              <a:spcBef>
                <a:spcPts val="0"/>
              </a:spcBef>
              <a:spcAft>
                <a:spcPts val="0"/>
              </a:spcAft>
              <a:buFont typeface="+mj-ea"/>
              <a:buAutoNum type="circleNumDbPlain"/>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高处作业安全许可</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20000"/>
              </a:lnSpc>
              <a:spcBef>
                <a:spcPts val="0"/>
              </a:spcBef>
              <a:spcAft>
                <a:spcPts val="0"/>
              </a:spcAft>
              <a:buFont typeface="+mj-ea"/>
              <a:buAutoNum type="circleNumDbPlain"/>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吊装作业安全许可</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20000"/>
              </a:lnSpc>
              <a:spcBef>
                <a:spcPts val="0"/>
              </a:spcBef>
              <a:spcAft>
                <a:spcPts val="0"/>
              </a:spcAft>
              <a:buFont typeface="+mj-ea"/>
              <a:buAutoNum type="circleNumDbPlain"/>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受限空间作业安全许可</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20000"/>
              </a:lnSpc>
              <a:spcBef>
                <a:spcPts val="0"/>
              </a:spcBef>
              <a:spcAft>
                <a:spcPts val="0"/>
              </a:spcAft>
              <a:buFont typeface="+mj-ea"/>
              <a:buAutoNum type="circleNumDbPlain"/>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盲板抽堵作业安全许可</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20000"/>
              </a:lnSpc>
              <a:spcBef>
                <a:spcPts val="0"/>
              </a:spcBef>
              <a:spcAft>
                <a:spcPts val="0"/>
              </a:spcAft>
              <a:buFont typeface="+mj-ea"/>
              <a:buAutoNum type="circleNumDbPlain"/>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临时用电作业安全许可</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20000"/>
              </a:lnSpc>
              <a:spcBef>
                <a:spcPts val="0"/>
              </a:spcBef>
              <a:spcAft>
                <a:spcPts val="0"/>
              </a:spcAft>
              <a:buFont typeface="+mj-ea"/>
              <a:buAutoNum type="circleNumDbPlain"/>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外来施工人员现场作业安全许可</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a:p>
            <a:pPr marL="342900" indent="-342900">
              <a:lnSpc>
                <a:spcPct val="120000"/>
              </a:lnSpc>
              <a:spcBef>
                <a:spcPts val="0"/>
              </a:spcBef>
              <a:spcAft>
                <a:spcPts val="0"/>
              </a:spcAft>
              <a:buFont typeface="+mj-ea"/>
              <a:buAutoNum type="circleNumDbPlain"/>
            </a:pPr>
            <a:r>
              <a:rPr lang="zh-CN" altLang="en-US" sz="1350">
                <a:solidFill>
                  <a:schemeClr val="tx1">
                    <a:lumMod val="75000"/>
                    <a:lumOff val="25000"/>
                  </a:schemeClr>
                </a:solidFill>
                <a:latin typeface="微软雅黑" panose="020B0503020204020204" pitchFamily="34" charset="-122"/>
                <a:ea typeface="微软雅黑" panose="020B0503020204020204" pitchFamily="34" charset="-122"/>
              </a:rPr>
              <a:t>熏蒸作业安全许可</a:t>
            </a:r>
            <a:endParaRPr lang="zh-CN" altLang="en-US" sz="135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42" name="组合 41"/>
          <p:cNvGrpSpPr/>
          <p:nvPr/>
        </p:nvGrpSpPr>
        <p:grpSpPr>
          <a:xfrm>
            <a:off x="129540" y="1506220"/>
            <a:ext cx="4454525" cy="2924175"/>
            <a:chOff x="656" y="2937"/>
            <a:chExt cx="7015" cy="4605"/>
          </a:xfrm>
        </p:grpSpPr>
        <p:sp>
          <p:nvSpPr>
            <p:cNvPr id="5" name="ïṡḷídê"/>
            <p:cNvSpPr/>
            <p:nvPr/>
          </p:nvSpPr>
          <p:spPr bwMode="auto">
            <a:xfrm>
              <a:off x="1789" y="3197"/>
              <a:ext cx="2362" cy="4180"/>
            </a:xfrm>
            <a:custGeom>
              <a:avLst/>
              <a:gdLst>
                <a:gd name="T0" fmla="*/ 1690 w 1690"/>
                <a:gd name="T1" fmla="*/ 2918 h 2991"/>
                <a:gd name="T2" fmla="*/ 1632 w 1690"/>
                <a:gd name="T3" fmla="*/ 2991 h 2991"/>
                <a:gd name="T4" fmla="*/ 57 w 1690"/>
                <a:gd name="T5" fmla="*/ 2991 h 2991"/>
                <a:gd name="T6" fmla="*/ 0 w 1690"/>
                <a:gd name="T7" fmla="*/ 2918 h 2991"/>
                <a:gd name="T8" fmla="*/ 0 w 1690"/>
                <a:gd name="T9" fmla="*/ 74 h 2991"/>
                <a:gd name="T10" fmla="*/ 57 w 1690"/>
                <a:gd name="T11" fmla="*/ 0 h 2991"/>
                <a:gd name="T12" fmla="*/ 1632 w 1690"/>
                <a:gd name="T13" fmla="*/ 0 h 2991"/>
                <a:gd name="T14" fmla="*/ 1690 w 1690"/>
                <a:gd name="T15" fmla="*/ 74 h 2991"/>
                <a:gd name="T16" fmla="*/ 1690 w 1690"/>
                <a:gd name="T17" fmla="*/ 2918 h 2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0" h="2991">
                  <a:moveTo>
                    <a:pt x="1690" y="2918"/>
                  </a:moveTo>
                  <a:cubicBezTo>
                    <a:pt x="1690" y="2959"/>
                    <a:pt x="1664" y="2991"/>
                    <a:pt x="1632" y="2991"/>
                  </a:cubicBezTo>
                  <a:cubicBezTo>
                    <a:pt x="57" y="2991"/>
                    <a:pt x="57" y="2991"/>
                    <a:pt x="57" y="2991"/>
                  </a:cubicBezTo>
                  <a:cubicBezTo>
                    <a:pt x="26" y="2991"/>
                    <a:pt x="0" y="2959"/>
                    <a:pt x="0" y="2918"/>
                  </a:cubicBezTo>
                  <a:cubicBezTo>
                    <a:pt x="0" y="74"/>
                    <a:pt x="0" y="74"/>
                    <a:pt x="0" y="74"/>
                  </a:cubicBezTo>
                  <a:cubicBezTo>
                    <a:pt x="0" y="33"/>
                    <a:pt x="26" y="0"/>
                    <a:pt x="57" y="0"/>
                  </a:cubicBezTo>
                  <a:cubicBezTo>
                    <a:pt x="1632" y="0"/>
                    <a:pt x="1632" y="0"/>
                    <a:pt x="1632" y="0"/>
                  </a:cubicBezTo>
                  <a:cubicBezTo>
                    <a:pt x="1664" y="0"/>
                    <a:pt x="1690" y="33"/>
                    <a:pt x="1690" y="74"/>
                  </a:cubicBezTo>
                  <a:cubicBezTo>
                    <a:pt x="1690" y="2918"/>
                    <a:pt x="1690" y="2918"/>
                    <a:pt x="1690" y="2918"/>
                  </a:cubicBezTo>
                </a:path>
              </a:pathLst>
            </a:cu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 name="îšliḓè"/>
            <p:cNvSpPr/>
            <p:nvPr/>
          </p:nvSpPr>
          <p:spPr bwMode="auto">
            <a:xfrm>
              <a:off x="1927" y="3620"/>
              <a:ext cx="2092" cy="3138"/>
            </a:xfrm>
            <a:custGeom>
              <a:avLst/>
              <a:gdLst>
                <a:gd name="T0" fmla="*/ 1497 w 1497"/>
                <a:gd name="T1" fmla="*/ 2179 h 2246"/>
                <a:gd name="T2" fmla="*/ 1437 w 1497"/>
                <a:gd name="T3" fmla="*/ 2246 h 2246"/>
                <a:gd name="T4" fmla="*/ 60 w 1497"/>
                <a:gd name="T5" fmla="*/ 2246 h 2246"/>
                <a:gd name="T6" fmla="*/ 0 w 1497"/>
                <a:gd name="T7" fmla="*/ 2179 h 2246"/>
                <a:gd name="T8" fmla="*/ 0 w 1497"/>
                <a:gd name="T9" fmla="*/ 67 h 2246"/>
                <a:gd name="T10" fmla="*/ 60 w 1497"/>
                <a:gd name="T11" fmla="*/ 0 h 2246"/>
                <a:gd name="T12" fmla="*/ 1437 w 1497"/>
                <a:gd name="T13" fmla="*/ 0 h 2246"/>
                <a:gd name="T14" fmla="*/ 1497 w 1497"/>
                <a:gd name="T15" fmla="*/ 67 h 2246"/>
                <a:gd name="T16" fmla="*/ 1497 w 1497"/>
                <a:gd name="T17" fmla="*/ 2179 h 2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7" h="2246">
                  <a:moveTo>
                    <a:pt x="1497" y="2179"/>
                  </a:moveTo>
                  <a:cubicBezTo>
                    <a:pt x="1497" y="2216"/>
                    <a:pt x="1470" y="2246"/>
                    <a:pt x="1437" y="2246"/>
                  </a:cubicBezTo>
                  <a:cubicBezTo>
                    <a:pt x="60" y="2246"/>
                    <a:pt x="60" y="2246"/>
                    <a:pt x="60" y="2246"/>
                  </a:cubicBezTo>
                  <a:cubicBezTo>
                    <a:pt x="27" y="2246"/>
                    <a:pt x="0" y="2216"/>
                    <a:pt x="0" y="2179"/>
                  </a:cubicBezTo>
                  <a:cubicBezTo>
                    <a:pt x="0" y="67"/>
                    <a:pt x="0" y="67"/>
                    <a:pt x="0" y="67"/>
                  </a:cubicBezTo>
                  <a:cubicBezTo>
                    <a:pt x="0" y="30"/>
                    <a:pt x="27" y="0"/>
                    <a:pt x="60" y="0"/>
                  </a:cubicBezTo>
                  <a:cubicBezTo>
                    <a:pt x="1437" y="0"/>
                    <a:pt x="1437" y="0"/>
                    <a:pt x="1437" y="0"/>
                  </a:cubicBezTo>
                  <a:cubicBezTo>
                    <a:pt x="1470" y="0"/>
                    <a:pt x="1497" y="30"/>
                    <a:pt x="1497" y="67"/>
                  </a:cubicBezTo>
                  <a:cubicBezTo>
                    <a:pt x="1497" y="2179"/>
                    <a:pt x="1497" y="2179"/>
                    <a:pt x="1497" y="2179"/>
                  </a:cubicBezTo>
                </a:path>
              </a:pathLst>
            </a:custGeom>
            <a:solidFill>
              <a:srgbClr val="57575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nvGrpSpPr>
            <p:cNvPr id="41" name="组合 40"/>
            <p:cNvGrpSpPr/>
            <p:nvPr/>
          </p:nvGrpSpPr>
          <p:grpSpPr>
            <a:xfrm>
              <a:off x="2103" y="4995"/>
              <a:ext cx="5568" cy="723"/>
              <a:chOff x="2103" y="4995"/>
              <a:chExt cx="4649" cy="723"/>
            </a:xfrm>
          </p:grpSpPr>
          <p:sp>
            <p:nvSpPr>
              <p:cNvPr id="8" name="íśļïḍè"/>
              <p:cNvSpPr/>
              <p:nvPr/>
            </p:nvSpPr>
            <p:spPr bwMode="auto">
              <a:xfrm>
                <a:off x="2103" y="4995"/>
                <a:ext cx="3668" cy="723"/>
              </a:xfrm>
              <a:custGeom>
                <a:avLst/>
                <a:gdLst>
                  <a:gd name="T0" fmla="*/ 149 w 2625"/>
                  <a:gd name="T1" fmla="*/ 0 h 518"/>
                  <a:gd name="T2" fmla="*/ 0 w 2625"/>
                  <a:gd name="T3" fmla="*/ 148 h 518"/>
                  <a:gd name="T4" fmla="*/ 0 w 2625"/>
                  <a:gd name="T5" fmla="*/ 370 h 518"/>
                  <a:gd name="T6" fmla="*/ 149 w 2625"/>
                  <a:gd name="T7" fmla="*/ 518 h 518"/>
                  <a:gd name="T8" fmla="*/ 2625 w 2625"/>
                  <a:gd name="T9" fmla="*/ 518 h 518"/>
                  <a:gd name="T10" fmla="*/ 2625 w 2625"/>
                  <a:gd name="T11" fmla="*/ 0 h 518"/>
                  <a:gd name="T12" fmla="*/ 149 w 2625"/>
                  <a:gd name="T13" fmla="*/ 0 h 518"/>
                </a:gdLst>
                <a:ahLst/>
                <a:cxnLst>
                  <a:cxn ang="0">
                    <a:pos x="T0" y="T1"/>
                  </a:cxn>
                  <a:cxn ang="0">
                    <a:pos x="T2" y="T3"/>
                  </a:cxn>
                  <a:cxn ang="0">
                    <a:pos x="T4" y="T5"/>
                  </a:cxn>
                  <a:cxn ang="0">
                    <a:pos x="T6" y="T7"/>
                  </a:cxn>
                  <a:cxn ang="0">
                    <a:pos x="T8" y="T9"/>
                  </a:cxn>
                  <a:cxn ang="0">
                    <a:pos x="T10" y="T11"/>
                  </a:cxn>
                  <a:cxn ang="0">
                    <a:pos x="T12" y="T13"/>
                  </a:cxn>
                </a:cxnLst>
                <a:rect l="0" t="0" r="r" b="b"/>
                <a:pathLst>
                  <a:path w="2625" h="518">
                    <a:moveTo>
                      <a:pt x="149" y="0"/>
                    </a:moveTo>
                    <a:cubicBezTo>
                      <a:pt x="67" y="0"/>
                      <a:pt x="0" y="66"/>
                      <a:pt x="0" y="148"/>
                    </a:cubicBezTo>
                    <a:cubicBezTo>
                      <a:pt x="0" y="370"/>
                      <a:pt x="0" y="370"/>
                      <a:pt x="0" y="370"/>
                    </a:cubicBezTo>
                    <a:cubicBezTo>
                      <a:pt x="0" y="452"/>
                      <a:pt x="67" y="518"/>
                      <a:pt x="149" y="518"/>
                    </a:cubicBezTo>
                    <a:cubicBezTo>
                      <a:pt x="2625" y="518"/>
                      <a:pt x="2625" y="518"/>
                      <a:pt x="2625" y="518"/>
                    </a:cubicBezTo>
                    <a:cubicBezTo>
                      <a:pt x="2625" y="0"/>
                      <a:pt x="2625" y="0"/>
                      <a:pt x="2625" y="0"/>
                    </a:cubicBezTo>
                    <a:lnTo>
                      <a:pt x="149" y="0"/>
                    </a:lnTo>
                    <a:close/>
                  </a:path>
                </a:pathLst>
              </a:custGeom>
              <a:solidFill>
                <a:srgbClr val="EDEDE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iṡľíďé"/>
              <p:cNvSpPr/>
              <p:nvPr/>
            </p:nvSpPr>
            <p:spPr bwMode="auto">
              <a:xfrm>
                <a:off x="5771" y="4995"/>
                <a:ext cx="981" cy="723"/>
              </a:xfrm>
              <a:custGeom>
                <a:avLst/>
                <a:gdLst>
                  <a:gd name="T0" fmla="*/ 702 w 702"/>
                  <a:gd name="T1" fmla="*/ 370 h 518"/>
                  <a:gd name="T2" fmla="*/ 702 w 702"/>
                  <a:gd name="T3" fmla="*/ 148 h 518"/>
                  <a:gd name="T4" fmla="*/ 553 w 702"/>
                  <a:gd name="T5" fmla="*/ 0 h 518"/>
                  <a:gd name="T6" fmla="*/ 0 w 702"/>
                  <a:gd name="T7" fmla="*/ 0 h 518"/>
                  <a:gd name="T8" fmla="*/ 0 w 702"/>
                  <a:gd name="T9" fmla="*/ 518 h 518"/>
                  <a:gd name="T10" fmla="*/ 553 w 702"/>
                  <a:gd name="T11" fmla="*/ 518 h 518"/>
                  <a:gd name="T12" fmla="*/ 702 w 702"/>
                  <a:gd name="T13" fmla="*/ 370 h 518"/>
                </a:gdLst>
                <a:ahLst/>
                <a:cxnLst>
                  <a:cxn ang="0">
                    <a:pos x="T0" y="T1"/>
                  </a:cxn>
                  <a:cxn ang="0">
                    <a:pos x="T2" y="T3"/>
                  </a:cxn>
                  <a:cxn ang="0">
                    <a:pos x="T4" y="T5"/>
                  </a:cxn>
                  <a:cxn ang="0">
                    <a:pos x="T6" y="T7"/>
                  </a:cxn>
                  <a:cxn ang="0">
                    <a:pos x="T8" y="T9"/>
                  </a:cxn>
                  <a:cxn ang="0">
                    <a:pos x="T10" y="T11"/>
                  </a:cxn>
                  <a:cxn ang="0">
                    <a:pos x="T12" y="T13"/>
                  </a:cxn>
                </a:cxnLst>
                <a:rect l="0" t="0" r="r" b="b"/>
                <a:pathLst>
                  <a:path w="702" h="518">
                    <a:moveTo>
                      <a:pt x="702" y="370"/>
                    </a:moveTo>
                    <a:cubicBezTo>
                      <a:pt x="702" y="148"/>
                      <a:pt x="702" y="148"/>
                      <a:pt x="702" y="148"/>
                    </a:cubicBezTo>
                    <a:cubicBezTo>
                      <a:pt x="702" y="66"/>
                      <a:pt x="635" y="0"/>
                      <a:pt x="553" y="0"/>
                    </a:cubicBezTo>
                    <a:cubicBezTo>
                      <a:pt x="0" y="0"/>
                      <a:pt x="0" y="0"/>
                      <a:pt x="0" y="0"/>
                    </a:cubicBezTo>
                    <a:cubicBezTo>
                      <a:pt x="0" y="518"/>
                      <a:pt x="0" y="518"/>
                      <a:pt x="0" y="518"/>
                    </a:cubicBezTo>
                    <a:cubicBezTo>
                      <a:pt x="553" y="518"/>
                      <a:pt x="553" y="518"/>
                      <a:pt x="553" y="518"/>
                    </a:cubicBezTo>
                    <a:cubicBezTo>
                      <a:pt x="635" y="518"/>
                      <a:pt x="702" y="452"/>
                      <a:pt x="702" y="370"/>
                    </a:cubicBezTo>
                    <a:close/>
                  </a:path>
                </a:pathLst>
              </a:custGeom>
              <a:solidFill>
                <a:srgbClr val="EE47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íSḻïdè"/>
              <p:cNvSpPr/>
              <p:nvPr/>
            </p:nvSpPr>
            <p:spPr bwMode="auto">
              <a:xfrm>
                <a:off x="6071" y="5149"/>
                <a:ext cx="425" cy="429"/>
              </a:xfrm>
              <a:custGeom>
                <a:avLst/>
                <a:gdLst>
                  <a:gd name="T0" fmla="*/ 239 w 402"/>
                  <a:gd name="T1" fmla="*/ 56 h 430"/>
                  <a:gd name="T2" fmla="*/ 57 w 402"/>
                  <a:gd name="T3" fmla="*/ 48 h 430"/>
                  <a:gd name="T4" fmla="*/ 48 w 402"/>
                  <a:gd name="T5" fmla="*/ 230 h 430"/>
                  <a:gd name="T6" fmla="*/ 213 w 402"/>
                  <a:gd name="T7" fmla="*/ 251 h 430"/>
                  <a:gd name="T8" fmla="*/ 242 w 402"/>
                  <a:gd name="T9" fmla="*/ 283 h 430"/>
                  <a:gd name="T10" fmla="*/ 229 w 402"/>
                  <a:gd name="T11" fmla="*/ 295 h 430"/>
                  <a:gd name="T12" fmla="*/ 339 w 402"/>
                  <a:gd name="T13" fmla="*/ 414 h 430"/>
                  <a:gd name="T14" fmla="*/ 388 w 402"/>
                  <a:gd name="T15" fmla="*/ 418 h 430"/>
                  <a:gd name="T16" fmla="*/ 389 w 402"/>
                  <a:gd name="T17" fmla="*/ 369 h 430"/>
                  <a:gd name="T18" fmla="*/ 278 w 402"/>
                  <a:gd name="T19" fmla="*/ 250 h 430"/>
                  <a:gd name="T20" fmla="*/ 268 w 402"/>
                  <a:gd name="T21" fmla="*/ 259 h 430"/>
                  <a:gd name="T22" fmla="*/ 240 w 402"/>
                  <a:gd name="T23" fmla="*/ 228 h 430"/>
                  <a:gd name="T24" fmla="*/ 239 w 402"/>
                  <a:gd name="T25" fmla="*/ 56 h 430"/>
                  <a:gd name="T26" fmla="*/ 75 w 402"/>
                  <a:gd name="T27" fmla="*/ 203 h 430"/>
                  <a:gd name="T28" fmla="*/ 81 w 402"/>
                  <a:gd name="T29" fmla="*/ 73 h 430"/>
                  <a:gd name="T30" fmla="*/ 211 w 402"/>
                  <a:gd name="T31" fmla="*/ 79 h 430"/>
                  <a:gd name="T32" fmla="*/ 205 w 402"/>
                  <a:gd name="T33" fmla="*/ 209 h 430"/>
                  <a:gd name="T34" fmla="*/ 75 w 402"/>
                  <a:gd name="T35" fmla="*/ 203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2" h="430">
                    <a:moveTo>
                      <a:pt x="239" y="56"/>
                    </a:moveTo>
                    <a:cubicBezTo>
                      <a:pt x="191" y="4"/>
                      <a:pt x="109" y="0"/>
                      <a:pt x="57" y="48"/>
                    </a:cubicBezTo>
                    <a:cubicBezTo>
                      <a:pt x="4" y="96"/>
                      <a:pt x="0" y="177"/>
                      <a:pt x="48" y="230"/>
                    </a:cubicBezTo>
                    <a:cubicBezTo>
                      <a:pt x="91" y="277"/>
                      <a:pt x="161" y="285"/>
                      <a:pt x="213" y="251"/>
                    </a:cubicBezTo>
                    <a:cubicBezTo>
                      <a:pt x="242" y="283"/>
                      <a:pt x="242" y="283"/>
                      <a:pt x="242" y="283"/>
                    </a:cubicBezTo>
                    <a:cubicBezTo>
                      <a:pt x="229" y="295"/>
                      <a:pt x="229" y="295"/>
                      <a:pt x="229" y="295"/>
                    </a:cubicBezTo>
                    <a:cubicBezTo>
                      <a:pt x="339" y="414"/>
                      <a:pt x="339" y="414"/>
                      <a:pt x="339" y="414"/>
                    </a:cubicBezTo>
                    <a:cubicBezTo>
                      <a:pt x="352" y="429"/>
                      <a:pt x="374" y="430"/>
                      <a:pt x="388" y="418"/>
                    </a:cubicBezTo>
                    <a:cubicBezTo>
                      <a:pt x="401" y="405"/>
                      <a:pt x="402" y="383"/>
                      <a:pt x="389" y="369"/>
                    </a:cubicBezTo>
                    <a:cubicBezTo>
                      <a:pt x="278" y="250"/>
                      <a:pt x="278" y="250"/>
                      <a:pt x="278" y="250"/>
                    </a:cubicBezTo>
                    <a:cubicBezTo>
                      <a:pt x="268" y="259"/>
                      <a:pt x="268" y="259"/>
                      <a:pt x="268" y="259"/>
                    </a:cubicBezTo>
                    <a:cubicBezTo>
                      <a:pt x="240" y="228"/>
                      <a:pt x="240" y="228"/>
                      <a:pt x="240" y="228"/>
                    </a:cubicBezTo>
                    <a:cubicBezTo>
                      <a:pt x="283" y="180"/>
                      <a:pt x="283" y="106"/>
                      <a:pt x="239" y="56"/>
                    </a:cubicBezTo>
                    <a:close/>
                    <a:moveTo>
                      <a:pt x="75" y="203"/>
                    </a:moveTo>
                    <a:cubicBezTo>
                      <a:pt x="41" y="165"/>
                      <a:pt x="44" y="107"/>
                      <a:pt x="81" y="73"/>
                    </a:cubicBezTo>
                    <a:cubicBezTo>
                      <a:pt x="119" y="39"/>
                      <a:pt x="177" y="42"/>
                      <a:pt x="211" y="79"/>
                    </a:cubicBezTo>
                    <a:cubicBezTo>
                      <a:pt x="246" y="117"/>
                      <a:pt x="243" y="175"/>
                      <a:pt x="205" y="209"/>
                    </a:cubicBezTo>
                    <a:cubicBezTo>
                      <a:pt x="168" y="244"/>
                      <a:pt x="109" y="241"/>
                      <a:pt x="75" y="203"/>
                    </a:cubicBezTo>
                    <a:close/>
                  </a:path>
                </a:pathLst>
              </a:custGeom>
              <a:solidFill>
                <a:srgbClr val="F2F2F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
          <p:nvSpPr>
            <p:cNvPr id="29" name="iśḻïḑe"/>
            <p:cNvSpPr/>
            <p:nvPr/>
          </p:nvSpPr>
          <p:spPr bwMode="auto">
            <a:xfrm>
              <a:off x="1502" y="3335"/>
              <a:ext cx="1482" cy="1388"/>
            </a:xfrm>
            <a:custGeom>
              <a:avLst/>
              <a:gdLst>
                <a:gd name="T0" fmla="*/ 960 w 1061"/>
                <a:gd name="T1" fmla="*/ 235 h 993"/>
                <a:gd name="T2" fmla="*/ 759 w 1061"/>
                <a:gd name="T3" fmla="*/ 54 h 993"/>
                <a:gd name="T4" fmla="*/ 591 w 1061"/>
                <a:gd name="T5" fmla="*/ 6 h 993"/>
                <a:gd name="T6" fmla="*/ 409 w 1061"/>
                <a:gd name="T7" fmla="*/ 23 h 993"/>
                <a:gd name="T8" fmla="*/ 349 w 1061"/>
                <a:gd name="T9" fmla="*/ 44 h 993"/>
                <a:gd name="T10" fmla="*/ 239 w 1061"/>
                <a:gd name="T11" fmla="*/ 110 h 993"/>
                <a:gd name="T12" fmla="*/ 102 w 1061"/>
                <a:gd name="T13" fmla="*/ 279 h 993"/>
                <a:gd name="T14" fmla="*/ 78 w 1061"/>
                <a:gd name="T15" fmla="*/ 339 h 993"/>
                <a:gd name="T16" fmla="*/ 327 w 1061"/>
                <a:gd name="T17" fmla="*/ 936 h 993"/>
                <a:gd name="T18" fmla="*/ 592 w 1061"/>
                <a:gd name="T19" fmla="*/ 984 h 993"/>
                <a:gd name="T20" fmla="*/ 686 w 1061"/>
                <a:gd name="T21" fmla="*/ 965 h 993"/>
                <a:gd name="T22" fmla="*/ 984 w 1061"/>
                <a:gd name="T23" fmla="*/ 711 h 993"/>
                <a:gd name="T24" fmla="*/ 960 w 1061"/>
                <a:gd name="T25" fmla="*/ 235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1" h="993">
                  <a:moveTo>
                    <a:pt x="960" y="235"/>
                  </a:moveTo>
                  <a:cubicBezTo>
                    <a:pt x="913" y="160"/>
                    <a:pt x="845" y="96"/>
                    <a:pt x="759" y="54"/>
                  </a:cubicBezTo>
                  <a:cubicBezTo>
                    <a:pt x="705" y="28"/>
                    <a:pt x="648" y="12"/>
                    <a:pt x="591" y="6"/>
                  </a:cubicBezTo>
                  <a:cubicBezTo>
                    <a:pt x="529" y="0"/>
                    <a:pt x="468" y="6"/>
                    <a:pt x="409" y="23"/>
                  </a:cubicBezTo>
                  <a:cubicBezTo>
                    <a:pt x="389" y="29"/>
                    <a:pt x="369" y="36"/>
                    <a:pt x="349" y="44"/>
                  </a:cubicBezTo>
                  <a:cubicBezTo>
                    <a:pt x="310" y="61"/>
                    <a:pt x="273" y="83"/>
                    <a:pt x="239" y="110"/>
                  </a:cubicBezTo>
                  <a:cubicBezTo>
                    <a:pt x="183" y="154"/>
                    <a:pt x="136" y="211"/>
                    <a:pt x="102" y="279"/>
                  </a:cubicBezTo>
                  <a:cubicBezTo>
                    <a:pt x="93" y="299"/>
                    <a:pt x="85" y="319"/>
                    <a:pt x="78" y="339"/>
                  </a:cubicBezTo>
                  <a:cubicBezTo>
                    <a:pt x="0" y="569"/>
                    <a:pt x="103" y="826"/>
                    <a:pt x="327" y="936"/>
                  </a:cubicBezTo>
                  <a:cubicBezTo>
                    <a:pt x="412" y="978"/>
                    <a:pt x="504" y="993"/>
                    <a:pt x="592" y="984"/>
                  </a:cubicBezTo>
                  <a:cubicBezTo>
                    <a:pt x="624" y="980"/>
                    <a:pt x="655" y="974"/>
                    <a:pt x="686" y="965"/>
                  </a:cubicBezTo>
                  <a:cubicBezTo>
                    <a:pt x="811" y="927"/>
                    <a:pt x="922" y="839"/>
                    <a:pt x="984" y="711"/>
                  </a:cubicBezTo>
                  <a:cubicBezTo>
                    <a:pt x="1061" y="553"/>
                    <a:pt x="1046" y="374"/>
                    <a:pt x="960" y="235"/>
                  </a:cubicBezTo>
                </a:path>
              </a:pathLst>
            </a:custGeom>
            <a:solidFill>
              <a:srgbClr val="80D8C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iṣlîḍe"/>
            <p:cNvSpPr/>
            <p:nvPr/>
          </p:nvSpPr>
          <p:spPr bwMode="auto">
            <a:xfrm>
              <a:off x="1426" y="4765"/>
              <a:ext cx="521" cy="693"/>
            </a:xfrm>
            <a:custGeom>
              <a:avLst/>
              <a:gdLst>
                <a:gd name="T0" fmla="*/ 164 w 361"/>
                <a:gd name="T1" fmla="*/ 480 h 480"/>
                <a:gd name="T2" fmla="*/ 0 w 361"/>
                <a:gd name="T3" fmla="*/ 400 h 480"/>
                <a:gd name="T4" fmla="*/ 197 w 361"/>
                <a:gd name="T5" fmla="*/ 0 h 480"/>
                <a:gd name="T6" fmla="*/ 361 w 361"/>
                <a:gd name="T7" fmla="*/ 80 h 480"/>
                <a:gd name="T8" fmla="*/ 164 w 361"/>
                <a:gd name="T9" fmla="*/ 480 h 480"/>
              </a:gdLst>
              <a:ahLst/>
              <a:cxnLst>
                <a:cxn ang="0">
                  <a:pos x="T0" y="T1"/>
                </a:cxn>
                <a:cxn ang="0">
                  <a:pos x="T2" y="T3"/>
                </a:cxn>
                <a:cxn ang="0">
                  <a:pos x="T4" y="T5"/>
                </a:cxn>
                <a:cxn ang="0">
                  <a:pos x="T6" y="T7"/>
                </a:cxn>
                <a:cxn ang="0">
                  <a:pos x="T8" y="T9"/>
                </a:cxn>
              </a:cxnLst>
              <a:rect l="0" t="0" r="r" b="b"/>
              <a:pathLst>
                <a:path w="361" h="480">
                  <a:moveTo>
                    <a:pt x="164" y="480"/>
                  </a:moveTo>
                  <a:lnTo>
                    <a:pt x="0" y="400"/>
                  </a:lnTo>
                  <a:lnTo>
                    <a:pt x="197" y="0"/>
                  </a:lnTo>
                  <a:lnTo>
                    <a:pt x="361" y="80"/>
                  </a:lnTo>
                  <a:lnTo>
                    <a:pt x="164" y="480"/>
                  </a:ln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íṩḷïḍê"/>
            <p:cNvSpPr/>
            <p:nvPr/>
          </p:nvSpPr>
          <p:spPr bwMode="auto">
            <a:xfrm>
              <a:off x="1152" y="2937"/>
              <a:ext cx="2189" cy="2190"/>
            </a:xfrm>
            <a:custGeom>
              <a:avLst/>
              <a:gdLst>
                <a:gd name="T0" fmla="*/ 167 w 1567"/>
                <a:gd name="T1" fmla="*/ 481 h 1567"/>
                <a:gd name="T2" fmla="*/ 481 w 1567"/>
                <a:gd name="T3" fmla="*/ 1400 h 1567"/>
                <a:gd name="T4" fmla="*/ 1400 w 1567"/>
                <a:gd name="T5" fmla="*/ 1086 h 1567"/>
                <a:gd name="T6" fmla="*/ 1086 w 1567"/>
                <a:gd name="T7" fmla="*/ 167 h 1567"/>
                <a:gd name="T8" fmla="*/ 167 w 1567"/>
                <a:gd name="T9" fmla="*/ 481 h 1567"/>
                <a:gd name="T10" fmla="*/ 352 w 1567"/>
                <a:gd name="T11" fmla="*/ 564 h 1567"/>
                <a:gd name="T12" fmla="*/ 1009 w 1567"/>
                <a:gd name="T13" fmla="*/ 339 h 1567"/>
                <a:gd name="T14" fmla="*/ 1234 w 1567"/>
                <a:gd name="T15" fmla="*/ 996 h 1567"/>
                <a:gd name="T16" fmla="*/ 577 w 1567"/>
                <a:gd name="T17" fmla="*/ 1221 h 1567"/>
                <a:gd name="T18" fmla="*/ 352 w 1567"/>
                <a:gd name="T19" fmla="*/ 564 h 1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7" h="1567">
                  <a:moveTo>
                    <a:pt x="167" y="481"/>
                  </a:moveTo>
                  <a:cubicBezTo>
                    <a:pt x="0" y="822"/>
                    <a:pt x="140" y="1233"/>
                    <a:pt x="481" y="1400"/>
                  </a:cubicBezTo>
                  <a:cubicBezTo>
                    <a:pt x="821" y="1567"/>
                    <a:pt x="1233" y="1427"/>
                    <a:pt x="1400" y="1086"/>
                  </a:cubicBezTo>
                  <a:cubicBezTo>
                    <a:pt x="1567" y="745"/>
                    <a:pt x="1426" y="334"/>
                    <a:pt x="1086" y="167"/>
                  </a:cubicBezTo>
                  <a:cubicBezTo>
                    <a:pt x="745" y="0"/>
                    <a:pt x="334" y="140"/>
                    <a:pt x="167" y="481"/>
                  </a:cubicBezTo>
                  <a:moveTo>
                    <a:pt x="352" y="564"/>
                  </a:moveTo>
                  <a:cubicBezTo>
                    <a:pt x="472" y="321"/>
                    <a:pt x="766" y="220"/>
                    <a:pt x="1009" y="339"/>
                  </a:cubicBezTo>
                  <a:cubicBezTo>
                    <a:pt x="1253" y="459"/>
                    <a:pt x="1353" y="753"/>
                    <a:pt x="1234" y="996"/>
                  </a:cubicBezTo>
                  <a:cubicBezTo>
                    <a:pt x="1115" y="1240"/>
                    <a:pt x="820" y="1340"/>
                    <a:pt x="577" y="1221"/>
                  </a:cubicBezTo>
                  <a:cubicBezTo>
                    <a:pt x="334" y="1102"/>
                    <a:pt x="233" y="807"/>
                    <a:pt x="352" y="564"/>
                  </a:cubicBezTo>
                </a:path>
              </a:pathLst>
            </a:custGeom>
            <a:solidFill>
              <a:srgbClr val="352F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iş1ïdé"/>
            <p:cNvSpPr/>
            <p:nvPr/>
          </p:nvSpPr>
          <p:spPr bwMode="auto">
            <a:xfrm>
              <a:off x="1835" y="3397"/>
              <a:ext cx="209" cy="478"/>
            </a:xfrm>
            <a:custGeom>
              <a:avLst/>
              <a:gdLst>
                <a:gd name="T0" fmla="*/ 110 w 150"/>
                <a:gd name="T1" fmla="*/ 0 h 342"/>
                <a:gd name="T2" fmla="*/ 110 w 150"/>
                <a:gd name="T3" fmla="*/ 0 h 342"/>
                <a:gd name="T4" fmla="*/ 0 w 150"/>
                <a:gd name="T5" fmla="*/ 66 h 342"/>
                <a:gd name="T6" fmla="*/ 30 w 150"/>
                <a:gd name="T7" fmla="*/ 300 h 342"/>
                <a:gd name="T8" fmla="*/ 77 w 150"/>
                <a:gd name="T9" fmla="*/ 342 h 342"/>
                <a:gd name="T10" fmla="*/ 83 w 150"/>
                <a:gd name="T11" fmla="*/ 341 h 342"/>
                <a:gd name="T12" fmla="*/ 105 w 150"/>
                <a:gd name="T13" fmla="*/ 339 h 342"/>
                <a:gd name="T14" fmla="*/ 146 w 150"/>
                <a:gd name="T15" fmla="*/ 285 h 342"/>
                <a:gd name="T16" fmla="*/ 110 w 150"/>
                <a:gd name="T17"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342">
                  <a:moveTo>
                    <a:pt x="110" y="0"/>
                  </a:moveTo>
                  <a:cubicBezTo>
                    <a:pt x="110" y="0"/>
                    <a:pt x="110" y="0"/>
                    <a:pt x="110" y="0"/>
                  </a:cubicBezTo>
                  <a:cubicBezTo>
                    <a:pt x="71" y="17"/>
                    <a:pt x="34" y="39"/>
                    <a:pt x="0" y="66"/>
                  </a:cubicBezTo>
                  <a:cubicBezTo>
                    <a:pt x="30" y="300"/>
                    <a:pt x="30" y="300"/>
                    <a:pt x="30" y="300"/>
                  </a:cubicBezTo>
                  <a:cubicBezTo>
                    <a:pt x="33" y="324"/>
                    <a:pt x="53" y="342"/>
                    <a:pt x="77" y="342"/>
                  </a:cubicBezTo>
                  <a:cubicBezTo>
                    <a:pt x="79" y="342"/>
                    <a:pt x="81" y="342"/>
                    <a:pt x="83" y="341"/>
                  </a:cubicBezTo>
                  <a:cubicBezTo>
                    <a:pt x="105" y="339"/>
                    <a:pt x="105" y="339"/>
                    <a:pt x="105" y="339"/>
                  </a:cubicBezTo>
                  <a:cubicBezTo>
                    <a:pt x="131" y="335"/>
                    <a:pt x="150" y="311"/>
                    <a:pt x="146" y="285"/>
                  </a:cubicBezTo>
                  <a:cubicBezTo>
                    <a:pt x="110" y="0"/>
                    <a:pt x="110" y="0"/>
                    <a:pt x="110" y="0"/>
                  </a:cubicBezTo>
                </a:path>
              </a:pathLst>
            </a:custGeom>
            <a:solidFill>
              <a:srgbClr val="A6EBD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íṥḷiḍé"/>
            <p:cNvSpPr/>
            <p:nvPr/>
          </p:nvSpPr>
          <p:spPr bwMode="auto">
            <a:xfrm>
              <a:off x="2076" y="3341"/>
              <a:ext cx="251" cy="25"/>
            </a:xfrm>
            <a:custGeom>
              <a:avLst/>
              <a:gdLst>
                <a:gd name="T0" fmla="*/ 1 w 180"/>
                <a:gd name="T1" fmla="*/ 18 h 18"/>
                <a:gd name="T2" fmla="*/ 0 w 180"/>
                <a:gd name="T3" fmla="*/ 18 h 18"/>
                <a:gd name="T4" fmla="*/ 1 w 180"/>
                <a:gd name="T5" fmla="*/ 18 h 18"/>
                <a:gd name="T6" fmla="*/ 133 w 180"/>
                <a:gd name="T7" fmla="*/ 0 h 18"/>
                <a:gd name="T8" fmla="*/ 180 w 180"/>
                <a:gd name="T9" fmla="*/ 2 h 18"/>
                <a:gd name="T10" fmla="*/ 180 w 180"/>
                <a:gd name="T11" fmla="*/ 2 h 18"/>
                <a:gd name="T12" fmla="*/ 133 w 180"/>
                <a:gd name="T13" fmla="*/ 0 h 18"/>
                <a:gd name="T14" fmla="*/ 133 w 180"/>
                <a:gd name="T15" fmla="*/ 0 h 18"/>
                <a:gd name="T16" fmla="*/ 132 w 180"/>
                <a:gd name="T17" fmla="*/ 0 h 18"/>
                <a:gd name="T18" fmla="*/ 133 w 180"/>
                <a:gd name="T19" fmla="*/ 0 h 18"/>
                <a:gd name="T20" fmla="*/ 133 w 180"/>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18">
                  <a:moveTo>
                    <a:pt x="1" y="18"/>
                  </a:moveTo>
                  <a:cubicBezTo>
                    <a:pt x="1" y="18"/>
                    <a:pt x="0" y="18"/>
                    <a:pt x="0" y="18"/>
                  </a:cubicBezTo>
                  <a:cubicBezTo>
                    <a:pt x="0" y="18"/>
                    <a:pt x="1" y="18"/>
                    <a:pt x="1" y="18"/>
                  </a:cubicBezTo>
                  <a:moveTo>
                    <a:pt x="133" y="0"/>
                  </a:moveTo>
                  <a:cubicBezTo>
                    <a:pt x="148" y="0"/>
                    <a:pt x="164" y="1"/>
                    <a:pt x="180" y="2"/>
                  </a:cubicBezTo>
                  <a:cubicBezTo>
                    <a:pt x="180" y="2"/>
                    <a:pt x="180" y="2"/>
                    <a:pt x="180" y="2"/>
                  </a:cubicBezTo>
                  <a:cubicBezTo>
                    <a:pt x="164" y="1"/>
                    <a:pt x="148" y="0"/>
                    <a:pt x="133" y="0"/>
                  </a:cubicBezTo>
                  <a:moveTo>
                    <a:pt x="133" y="0"/>
                  </a:moveTo>
                  <a:cubicBezTo>
                    <a:pt x="132" y="0"/>
                    <a:pt x="132" y="0"/>
                    <a:pt x="132" y="0"/>
                  </a:cubicBezTo>
                  <a:cubicBezTo>
                    <a:pt x="132" y="0"/>
                    <a:pt x="132" y="0"/>
                    <a:pt x="133" y="0"/>
                  </a:cubicBezTo>
                  <a:cubicBezTo>
                    <a:pt x="133" y="0"/>
                    <a:pt x="133" y="0"/>
                    <a:pt x="133" y="0"/>
                  </a:cubicBezTo>
                </a:path>
              </a:pathLst>
            </a:custGeom>
            <a:solidFill>
              <a:srgbClr val="DCF6F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ïšliḑe"/>
            <p:cNvSpPr/>
            <p:nvPr/>
          </p:nvSpPr>
          <p:spPr bwMode="auto">
            <a:xfrm>
              <a:off x="2073" y="3341"/>
              <a:ext cx="339" cy="747"/>
            </a:xfrm>
            <a:custGeom>
              <a:avLst/>
              <a:gdLst>
                <a:gd name="T0" fmla="*/ 135 w 243"/>
                <a:gd name="T1" fmla="*/ 0 h 535"/>
                <a:gd name="T2" fmla="*/ 134 w 243"/>
                <a:gd name="T3" fmla="*/ 0 h 535"/>
                <a:gd name="T4" fmla="*/ 3 w 243"/>
                <a:gd name="T5" fmla="*/ 18 h 535"/>
                <a:gd name="T6" fmla="*/ 2 w 243"/>
                <a:gd name="T7" fmla="*/ 18 h 535"/>
                <a:gd name="T8" fmla="*/ 0 w 243"/>
                <a:gd name="T9" fmla="*/ 19 h 535"/>
                <a:gd name="T10" fmla="*/ 0 w 243"/>
                <a:gd name="T11" fmla="*/ 19 h 535"/>
                <a:gd name="T12" fmla="*/ 58 w 243"/>
                <a:gd name="T13" fmla="*/ 470 h 535"/>
                <a:gd name="T14" fmla="*/ 132 w 243"/>
                <a:gd name="T15" fmla="*/ 535 h 535"/>
                <a:gd name="T16" fmla="*/ 141 w 243"/>
                <a:gd name="T17" fmla="*/ 534 h 535"/>
                <a:gd name="T18" fmla="*/ 174 w 243"/>
                <a:gd name="T19" fmla="*/ 530 h 535"/>
                <a:gd name="T20" fmla="*/ 238 w 243"/>
                <a:gd name="T21" fmla="*/ 447 h 535"/>
                <a:gd name="T22" fmla="*/ 182 w 243"/>
                <a:gd name="T23" fmla="*/ 2 h 535"/>
                <a:gd name="T24" fmla="*/ 182 w 243"/>
                <a:gd name="T25" fmla="*/ 2 h 535"/>
                <a:gd name="T26" fmla="*/ 135 w 243"/>
                <a:gd name="T27" fmla="*/ 0 h 535"/>
                <a:gd name="T28" fmla="*/ 135 w 243"/>
                <a:gd name="T29" fmla="*/ 0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535">
                  <a:moveTo>
                    <a:pt x="135" y="0"/>
                  </a:moveTo>
                  <a:cubicBezTo>
                    <a:pt x="134" y="0"/>
                    <a:pt x="134" y="0"/>
                    <a:pt x="134" y="0"/>
                  </a:cubicBezTo>
                  <a:cubicBezTo>
                    <a:pt x="90" y="0"/>
                    <a:pt x="46" y="6"/>
                    <a:pt x="3" y="18"/>
                  </a:cubicBezTo>
                  <a:cubicBezTo>
                    <a:pt x="3" y="18"/>
                    <a:pt x="2" y="18"/>
                    <a:pt x="2" y="18"/>
                  </a:cubicBezTo>
                  <a:cubicBezTo>
                    <a:pt x="1" y="19"/>
                    <a:pt x="1" y="19"/>
                    <a:pt x="0" y="19"/>
                  </a:cubicBezTo>
                  <a:cubicBezTo>
                    <a:pt x="0" y="19"/>
                    <a:pt x="0" y="19"/>
                    <a:pt x="0" y="19"/>
                  </a:cubicBezTo>
                  <a:cubicBezTo>
                    <a:pt x="58" y="470"/>
                    <a:pt x="58" y="470"/>
                    <a:pt x="58" y="470"/>
                  </a:cubicBezTo>
                  <a:cubicBezTo>
                    <a:pt x="63" y="507"/>
                    <a:pt x="95" y="535"/>
                    <a:pt x="132" y="535"/>
                  </a:cubicBezTo>
                  <a:cubicBezTo>
                    <a:pt x="135" y="535"/>
                    <a:pt x="138" y="535"/>
                    <a:pt x="141" y="534"/>
                  </a:cubicBezTo>
                  <a:cubicBezTo>
                    <a:pt x="174" y="530"/>
                    <a:pt x="174" y="530"/>
                    <a:pt x="174" y="530"/>
                  </a:cubicBezTo>
                  <a:cubicBezTo>
                    <a:pt x="215" y="525"/>
                    <a:pt x="243" y="488"/>
                    <a:pt x="238" y="447"/>
                  </a:cubicBezTo>
                  <a:cubicBezTo>
                    <a:pt x="182" y="2"/>
                    <a:pt x="182" y="2"/>
                    <a:pt x="182" y="2"/>
                  </a:cubicBezTo>
                  <a:cubicBezTo>
                    <a:pt x="182" y="2"/>
                    <a:pt x="182" y="2"/>
                    <a:pt x="182" y="2"/>
                  </a:cubicBezTo>
                  <a:cubicBezTo>
                    <a:pt x="166" y="1"/>
                    <a:pt x="150" y="0"/>
                    <a:pt x="135" y="0"/>
                  </a:cubicBezTo>
                  <a:cubicBezTo>
                    <a:pt x="135" y="0"/>
                    <a:pt x="135" y="0"/>
                    <a:pt x="135" y="0"/>
                  </a:cubicBezTo>
                </a:path>
              </a:pathLst>
            </a:custGeom>
            <a:solidFill>
              <a:srgbClr val="A6EBD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išḻiḓè"/>
            <p:cNvSpPr/>
            <p:nvPr/>
          </p:nvSpPr>
          <p:spPr bwMode="auto">
            <a:xfrm>
              <a:off x="656" y="5041"/>
              <a:ext cx="1221" cy="1853"/>
            </a:xfrm>
            <a:custGeom>
              <a:avLst/>
              <a:gdLst>
                <a:gd name="T0" fmla="*/ 46 w 874"/>
                <a:gd name="T1" fmla="*/ 1033 h 1326"/>
                <a:gd name="T2" fmla="*/ 123 w 874"/>
                <a:gd name="T3" fmla="*/ 1283 h 1326"/>
                <a:gd name="T4" fmla="*/ 367 w 874"/>
                <a:gd name="T5" fmla="*/ 1190 h 1326"/>
                <a:gd name="T6" fmla="*/ 874 w 874"/>
                <a:gd name="T7" fmla="*/ 158 h 1326"/>
                <a:gd name="T8" fmla="*/ 553 w 874"/>
                <a:gd name="T9" fmla="*/ 0 h 1326"/>
                <a:gd name="T10" fmla="*/ 46 w 874"/>
                <a:gd name="T11" fmla="*/ 1033 h 1326"/>
              </a:gdLst>
              <a:ahLst/>
              <a:cxnLst>
                <a:cxn ang="0">
                  <a:pos x="T0" y="T1"/>
                </a:cxn>
                <a:cxn ang="0">
                  <a:pos x="T2" y="T3"/>
                </a:cxn>
                <a:cxn ang="0">
                  <a:pos x="T4" y="T5"/>
                </a:cxn>
                <a:cxn ang="0">
                  <a:pos x="T6" y="T7"/>
                </a:cxn>
                <a:cxn ang="0">
                  <a:pos x="T8" y="T9"/>
                </a:cxn>
                <a:cxn ang="0">
                  <a:pos x="T10" y="T11"/>
                </a:cxn>
              </a:cxnLst>
              <a:rect l="0" t="0" r="r" b="b"/>
              <a:pathLst>
                <a:path w="874" h="1326">
                  <a:moveTo>
                    <a:pt x="46" y="1033"/>
                  </a:moveTo>
                  <a:cubicBezTo>
                    <a:pt x="0" y="1127"/>
                    <a:pt x="34" y="1239"/>
                    <a:pt x="123" y="1283"/>
                  </a:cubicBezTo>
                  <a:cubicBezTo>
                    <a:pt x="212" y="1326"/>
                    <a:pt x="321" y="1285"/>
                    <a:pt x="367" y="1190"/>
                  </a:cubicBezTo>
                  <a:cubicBezTo>
                    <a:pt x="874" y="158"/>
                    <a:pt x="874" y="158"/>
                    <a:pt x="874" y="158"/>
                  </a:cubicBezTo>
                  <a:cubicBezTo>
                    <a:pt x="553" y="0"/>
                    <a:pt x="553" y="0"/>
                    <a:pt x="553" y="0"/>
                  </a:cubicBezTo>
                  <a:lnTo>
                    <a:pt x="46" y="1033"/>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iṩ1idè"/>
            <p:cNvSpPr/>
            <p:nvPr/>
          </p:nvSpPr>
          <p:spPr bwMode="auto">
            <a:xfrm>
              <a:off x="3765" y="3357"/>
              <a:ext cx="2564" cy="1387"/>
            </a:xfrm>
            <a:custGeom>
              <a:avLst/>
              <a:gdLst>
                <a:gd name="T0" fmla="*/ 251 w 1835"/>
                <a:gd name="T1" fmla="*/ 894 h 993"/>
                <a:gd name="T2" fmla="*/ 253 w 1835"/>
                <a:gd name="T3" fmla="*/ 621 h 993"/>
                <a:gd name="T4" fmla="*/ 363 w 1835"/>
                <a:gd name="T5" fmla="*/ 622 h 993"/>
                <a:gd name="T6" fmla="*/ 361 w 1835"/>
                <a:gd name="T7" fmla="*/ 785 h 993"/>
                <a:gd name="T8" fmla="*/ 427 w 1835"/>
                <a:gd name="T9" fmla="*/ 851 h 993"/>
                <a:gd name="T10" fmla="*/ 460 w 1835"/>
                <a:gd name="T11" fmla="*/ 852 h 993"/>
                <a:gd name="T12" fmla="*/ 526 w 1835"/>
                <a:gd name="T13" fmla="*/ 786 h 993"/>
                <a:gd name="T14" fmla="*/ 528 w 1835"/>
                <a:gd name="T15" fmla="*/ 623 h 993"/>
                <a:gd name="T16" fmla="*/ 861 w 1835"/>
                <a:gd name="T17" fmla="*/ 626 h 993"/>
                <a:gd name="T18" fmla="*/ 1334 w 1835"/>
                <a:gd name="T19" fmla="*/ 991 h 993"/>
                <a:gd name="T20" fmla="*/ 1833 w 1835"/>
                <a:gd name="T21" fmla="*/ 500 h 993"/>
                <a:gd name="T22" fmla="*/ 1342 w 1835"/>
                <a:gd name="T23" fmla="*/ 2 h 993"/>
                <a:gd name="T24" fmla="*/ 863 w 1835"/>
                <a:gd name="T25" fmla="*/ 358 h 993"/>
                <a:gd name="T26" fmla="*/ 100 w 1835"/>
                <a:gd name="T27" fmla="*/ 351 h 993"/>
                <a:gd name="T28" fmla="*/ 1 w 1835"/>
                <a:gd name="T29" fmla="*/ 448 h 993"/>
                <a:gd name="T30" fmla="*/ 1 w 1835"/>
                <a:gd name="T31" fmla="*/ 521 h 993"/>
                <a:gd name="T32" fmla="*/ 88 w 1835"/>
                <a:gd name="T33" fmla="*/ 619 h 993"/>
                <a:gd name="T34" fmla="*/ 86 w 1835"/>
                <a:gd name="T35" fmla="*/ 892 h 993"/>
                <a:gd name="T36" fmla="*/ 151 w 1835"/>
                <a:gd name="T37" fmla="*/ 959 h 993"/>
                <a:gd name="T38" fmla="*/ 184 w 1835"/>
                <a:gd name="T39" fmla="*/ 959 h 993"/>
                <a:gd name="T40" fmla="*/ 251 w 1835"/>
                <a:gd name="T41" fmla="*/ 894 h 993"/>
                <a:gd name="T42" fmla="*/ 1757 w 1835"/>
                <a:gd name="T43" fmla="*/ 500 h 993"/>
                <a:gd name="T44" fmla="*/ 1656 w 1835"/>
                <a:gd name="T45" fmla="*/ 600 h 993"/>
                <a:gd name="T46" fmla="*/ 1556 w 1835"/>
                <a:gd name="T47" fmla="*/ 498 h 993"/>
                <a:gd name="T48" fmla="*/ 1658 w 1835"/>
                <a:gd name="T49" fmla="*/ 398 h 993"/>
                <a:gd name="T50" fmla="*/ 1757 w 1835"/>
                <a:gd name="T51" fmla="*/ 50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5" h="993">
                  <a:moveTo>
                    <a:pt x="251" y="894"/>
                  </a:moveTo>
                  <a:cubicBezTo>
                    <a:pt x="253" y="621"/>
                    <a:pt x="253" y="621"/>
                    <a:pt x="253" y="621"/>
                  </a:cubicBezTo>
                  <a:cubicBezTo>
                    <a:pt x="363" y="622"/>
                    <a:pt x="363" y="622"/>
                    <a:pt x="363" y="622"/>
                  </a:cubicBezTo>
                  <a:cubicBezTo>
                    <a:pt x="361" y="785"/>
                    <a:pt x="361" y="785"/>
                    <a:pt x="361" y="785"/>
                  </a:cubicBezTo>
                  <a:cubicBezTo>
                    <a:pt x="361" y="821"/>
                    <a:pt x="390" y="851"/>
                    <a:pt x="427" y="851"/>
                  </a:cubicBezTo>
                  <a:cubicBezTo>
                    <a:pt x="460" y="852"/>
                    <a:pt x="460" y="852"/>
                    <a:pt x="460" y="852"/>
                  </a:cubicBezTo>
                  <a:cubicBezTo>
                    <a:pt x="496" y="852"/>
                    <a:pt x="526" y="823"/>
                    <a:pt x="526" y="786"/>
                  </a:cubicBezTo>
                  <a:cubicBezTo>
                    <a:pt x="528" y="623"/>
                    <a:pt x="528" y="623"/>
                    <a:pt x="528" y="623"/>
                  </a:cubicBezTo>
                  <a:cubicBezTo>
                    <a:pt x="861" y="626"/>
                    <a:pt x="861" y="626"/>
                    <a:pt x="861" y="626"/>
                  </a:cubicBezTo>
                  <a:cubicBezTo>
                    <a:pt x="917" y="835"/>
                    <a:pt x="1107" y="989"/>
                    <a:pt x="1334" y="991"/>
                  </a:cubicBezTo>
                  <a:cubicBezTo>
                    <a:pt x="1607" y="993"/>
                    <a:pt x="1830" y="774"/>
                    <a:pt x="1833" y="500"/>
                  </a:cubicBezTo>
                  <a:cubicBezTo>
                    <a:pt x="1835" y="227"/>
                    <a:pt x="1616" y="4"/>
                    <a:pt x="1342" y="2"/>
                  </a:cubicBezTo>
                  <a:cubicBezTo>
                    <a:pt x="1116" y="0"/>
                    <a:pt x="923" y="150"/>
                    <a:pt x="863" y="358"/>
                  </a:cubicBezTo>
                  <a:cubicBezTo>
                    <a:pt x="100" y="351"/>
                    <a:pt x="100" y="351"/>
                    <a:pt x="100" y="351"/>
                  </a:cubicBezTo>
                  <a:cubicBezTo>
                    <a:pt x="46" y="351"/>
                    <a:pt x="2" y="394"/>
                    <a:pt x="1" y="448"/>
                  </a:cubicBezTo>
                  <a:cubicBezTo>
                    <a:pt x="1" y="521"/>
                    <a:pt x="1" y="521"/>
                    <a:pt x="1" y="521"/>
                  </a:cubicBezTo>
                  <a:cubicBezTo>
                    <a:pt x="0" y="572"/>
                    <a:pt x="39" y="614"/>
                    <a:pt x="88" y="619"/>
                  </a:cubicBezTo>
                  <a:cubicBezTo>
                    <a:pt x="86" y="892"/>
                    <a:pt x="86" y="892"/>
                    <a:pt x="86" y="892"/>
                  </a:cubicBezTo>
                  <a:cubicBezTo>
                    <a:pt x="85" y="929"/>
                    <a:pt x="115" y="959"/>
                    <a:pt x="151" y="959"/>
                  </a:cubicBezTo>
                  <a:cubicBezTo>
                    <a:pt x="184" y="959"/>
                    <a:pt x="184" y="959"/>
                    <a:pt x="184" y="959"/>
                  </a:cubicBezTo>
                  <a:cubicBezTo>
                    <a:pt x="221" y="959"/>
                    <a:pt x="250" y="930"/>
                    <a:pt x="251" y="894"/>
                  </a:cubicBezTo>
                  <a:close/>
                  <a:moveTo>
                    <a:pt x="1757" y="500"/>
                  </a:moveTo>
                  <a:cubicBezTo>
                    <a:pt x="1757" y="555"/>
                    <a:pt x="1712" y="600"/>
                    <a:pt x="1656" y="600"/>
                  </a:cubicBezTo>
                  <a:cubicBezTo>
                    <a:pt x="1600" y="599"/>
                    <a:pt x="1556" y="554"/>
                    <a:pt x="1556" y="498"/>
                  </a:cubicBezTo>
                  <a:cubicBezTo>
                    <a:pt x="1556" y="442"/>
                    <a:pt x="1602" y="398"/>
                    <a:pt x="1658" y="398"/>
                  </a:cubicBezTo>
                  <a:cubicBezTo>
                    <a:pt x="1713" y="399"/>
                    <a:pt x="1758" y="444"/>
                    <a:pt x="1757" y="500"/>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ïŝļiḓe"/>
            <p:cNvSpPr/>
            <p:nvPr/>
          </p:nvSpPr>
          <p:spPr bwMode="auto">
            <a:xfrm>
              <a:off x="3842" y="5510"/>
              <a:ext cx="1332" cy="1348"/>
            </a:xfrm>
            <a:custGeom>
              <a:avLst/>
              <a:gdLst>
                <a:gd name="T0" fmla="*/ 399 w 953"/>
                <a:gd name="T1" fmla="*/ 958 h 964"/>
                <a:gd name="T2" fmla="*/ 448 w 953"/>
                <a:gd name="T3" fmla="*/ 963 h 964"/>
                <a:gd name="T4" fmla="*/ 498 w 953"/>
                <a:gd name="T5" fmla="*/ 963 h 964"/>
                <a:gd name="T6" fmla="*/ 545 w 953"/>
                <a:gd name="T7" fmla="*/ 863 h 964"/>
                <a:gd name="T8" fmla="*/ 603 w 953"/>
                <a:gd name="T9" fmla="*/ 848 h 964"/>
                <a:gd name="T10" fmla="*/ 693 w 953"/>
                <a:gd name="T11" fmla="*/ 912 h 964"/>
                <a:gd name="T12" fmla="*/ 777 w 953"/>
                <a:gd name="T13" fmla="*/ 859 h 964"/>
                <a:gd name="T14" fmla="*/ 756 w 953"/>
                <a:gd name="T15" fmla="*/ 750 h 964"/>
                <a:gd name="T16" fmla="*/ 794 w 953"/>
                <a:gd name="T17" fmla="*/ 704 h 964"/>
                <a:gd name="T18" fmla="*/ 905 w 953"/>
                <a:gd name="T19" fmla="*/ 703 h 964"/>
                <a:gd name="T20" fmla="*/ 941 w 953"/>
                <a:gd name="T21" fmla="*/ 610 h 964"/>
                <a:gd name="T22" fmla="*/ 860 w 953"/>
                <a:gd name="T23" fmla="*/ 534 h 964"/>
                <a:gd name="T24" fmla="*/ 863 w 953"/>
                <a:gd name="T25" fmla="*/ 505 h 964"/>
                <a:gd name="T26" fmla="*/ 863 w 953"/>
                <a:gd name="T27" fmla="*/ 475 h 964"/>
                <a:gd name="T28" fmla="*/ 953 w 953"/>
                <a:gd name="T29" fmla="*/ 409 h 964"/>
                <a:gd name="T30" fmla="*/ 928 w 953"/>
                <a:gd name="T31" fmla="*/ 313 h 964"/>
                <a:gd name="T32" fmla="*/ 818 w 953"/>
                <a:gd name="T33" fmla="*/ 299 h 964"/>
                <a:gd name="T34" fmla="*/ 785 w 953"/>
                <a:gd name="T35" fmla="*/ 249 h 964"/>
                <a:gd name="T36" fmla="*/ 819 w 953"/>
                <a:gd name="T37" fmla="*/ 143 h 964"/>
                <a:gd name="T38" fmla="*/ 742 w 953"/>
                <a:gd name="T39" fmla="*/ 80 h 964"/>
                <a:gd name="T40" fmla="*/ 645 w 953"/>
                <a:gd name="T41" fmla="*/ 133 h 964"/>
                <a:gd name="T42" fmla="*/ 589 w 953"/>
                <a:gd name="T43" fmla="*/ 112 h 964"/>
                <a:gd name="T44" fmla="*/ 554 w 953"/>
                <a:gd name="T45" fmla="*/ 6 h 964"/>
                <a:gd name="T46" fmla="*/ 504 w 953"/>
                <a:gd name="T47" fmla="*/ 1 h 964"/>
                <a:gd name="T48" fmla="*/ 455 w 953"/>
                <a:gd name="T49" fmla="*/ 1 h 964"/>
                <a:gd name="T50" fmla="*/ 407 w 953"/>
                <a:gd name="T51" fmla="*/ 101 h 964"/>
                <a:gd name="T52" fmla="*/ 350 w 953"/>
                <a:gd name="T53" fmla="*/ 116 h 964"/>
                <a:gd name="T54" fmla="*/ 260 w 953"/>
                <a:gd name="T55" fmla="*/ 52 h 964"/>
                <a:gd name="T56" fmla="*/ 176 w 953"/>
                <a:gd name="T57" fmla="*/ 105 h 964"/>
                <a:gd name="T58" fmla="*/ 197 w 953"/>
                <a:gd name="T59" fmla="*/ 214 h 964"/>
                <a:gd name="T60" fmla="*/ 159 w 953"/>
                <a:gd name="T61" fmla="*/ 260 h 964"/>
                <a:gd name="T62" fmla="*/ 48 w 953"/>
                <a:gd name="T63" fmla="*/ 261 h 964"/>
                <a:gd name="T64" fmla="*/ 12 w 953"/>
                <a:gd name="T65" fmla="*/ 354 h 964"/>
                <a:gd name="T66" fmla="*/ 93 w 953"/>
                <a:gd name="T67" fmla="*/ 430 h 964"/>
                <a:gd name="T68" fmla="*/ 90 w 953"/>
                <a:gd name="T69" fmla="*/ 459 h 964"/>
                <a:gd name="T70" fmla="*/ 89 w 953"/>
                <a:gd name="T71" fmla="*/ 489 h 964"/>
                <a:gd name="T72" fmla="*/ 0 w 953"/>
                <a:gd name="T73" fmla="*/ 555 h 964"/>
                <a:gd name="T74" fmla="*/ 25 w 953"/>
                <a:gd name="T75" fmla="*/ 651 h 964"/>
                <a:gd name="T76" fmla="*/ 135 w 953"/>
                <a:gd name="T77" fmla="*/ 665 h 964"/>
                <a:gd name="T78" fmla="*/ 167 w 953"/>
                <a:gd name="T79" fmla="*/ 715 h 964"/>
                <a:gd name="T80" fmla="*/ 134 w 953"/>
                <a:gd name="T81" fmla="*/ 821 h 964"/>
                <a:gd name="T82" fmla="*/ 211 w 953"/>
                <a:gd name="T83" fmla="*/ 884 h 964"/>
                <a:gd name="T84" fmla="*/ 308 w 953"/>
                <a:gd name="T85" fmla="*/ 831 h 964"/>
                <a:gd name="T86" fmla="*/ 363 w 953"/>
                <a:gd name="T87" fmla="*/ 852 h 964"/>
                <a:gd name="T88" fmla="*/ 399 w 953"/>
                <a:gd name="T89" fmla="*/ 95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53" h="964">
                  <a:moveTo>
                    <a:pt x="399" y="958"/>
                  </a:moveTo>
                  <a:cubicBezTo>
                    <a:pt x="415" y="960"/>
                    <a:pt x="431" y="962"/>
                    <a:pt x="448" y="963"/>
                  </a:cubicBezTo>
                  <a:cubicBezTo>
                    <a:pt x="465" y="964"/>
                    <a:pt x="482" y="964"/>
                    <a:pt x="498" y="963"/>
                  </a:cubicBezTo>
                  <a:cubicBezTo>
                    <a:pt x="545" y="863"/>
                    <a:pt x="545" y="863"/>
                    <a:pt x="545" y="863"/>
                  </a:cubicBezTo>
                  <a:cubicBezTo>
                    <a:pt x="565" y="859"/>
                    <a:pt x="584" y="854"/>
                    <a:pt x="603" y="848"/>
                  </a:cubicBezTo>
                  <a:cubicBezTo>
                    <a:pt x="693" y="912"/>
                    <a:pt x="693" y="912"/>
                    <a:pt x="693" y="912"/>
                  </a:cubicBezTo>
                  <a:cubicBezTo>
                    <a:pt x="723" y="897"/>
                    <a:pt x="751" y="879"/>
                    <a:pt x="777" y="859"/>
                  </a:cubicBezTo>
                  <a:cubicBezTo>
                    <a:pt x="756" y="750"/>
                    <a:pt x="756" y="750"/>
                    <a:pt x="756" y="750"/>
                  </a:cubicBezTo>
                  <a:cubicBezTo>
                    <a:pt x="770" y="735"/>
                    <a:pt x="782" y="720"/>
                    <a:pt x="794" y="704"/>
                  </a:cubicBezTo>
                  <a:cubicBezTo>
                    <a:pt x="905" y="703"/>
                    <a:pt x="905" y="703"/>
                    <a:pt x="905" y="703"/>
                  </a:cubicBezTo>
                  <a:cubicBezTo>
                    <a:pt x="920" y="674"/>
                    <a:pt x="932" y="643"/>
                    <a:pt x="941" y="610"/>
                  </a:cubicBezTo>
                  <a:cubicBezTo>
                    <a:pt x="860" y="534"/>
                    <a:pt x="860" y="534"/>
                    <a:pt x="860" y="534"/>
                  </a:cubicBezTo>
                  <a:cubicBezTo>
                    <a:pt x="861" y="524"/>
                    <a:pt x="862" y="515"/>
                    <a:pt x="863" y="505"/>
                  </a:cubicBezTo>
                  <a:cubicBezTo>
                    <a:pt x="863" y="495"/>
                    <a:pt x="864" y="485"/>
                    <a:pt x="863" y="475"/>
                  </a:cubicBezTo>
                  <a:cubicBezTo>
                    <a:pt x="953" y="409"/>
                    <a:pt x="953" y="409"/>
                    <a:pt x="953" y="409"/>
                  </a:cubicBezTo>
                  <a:cubicBezTo>
                    <a:pt x="948" y="376"/>
                    <a:pt x="939" y="344"/>
                    <a:pt x="928" y="313"/>
                  </a:cubicBezTo>
                  <a:cubicBezTo>
                    <a:pt x="818" y="299"/>
                    <a:pt x="818" y="299"/>
                    <a:pt x="818" y="299"/>
                  </a:cubicBezTo>
                  <a:cubicBezTo>
                    <a:pt x="808" y="281"/>
                    <a:pt x="797" y="265"/>
                    <a:pt x="785" y="249"/>
                  </a:cubicBezTo>
                  <a:cubicBezTo>
                    <a:pt x="819" y="143"/>
                    <a:pt x="819" y="143"/>
                    <a:pt x="819" y="143"/>
                  </a:cubicBezTo>
                  <a:cubicBezTo>
                    <a:pt x="795" y="119"/>
                    <a:pt x="770" y="98"/>
                    <a:pt x="742" y="80"/>
                  </a:cubicBezTo>
                  <a:cubicBezTo>
                    <a:pt x="645" y="133"/>
                    <a:pt x="645" y="133"/>
                    <a:pt x="645" y="133"/>
                  </a:cubicBezTo>
                  <a:cubicBezTo>
                    <a:pt x="627" y="125"/>
                    <a:pt x="608" y="117"/>
                    <a:pt x="589" y="112"/>
                  </a:cubicBezTo>
                  <a:cubicBezTo>
                    <a:pt x="554" y="6"/>
                    <a:pt x="554" y="6"/>
                    <a:pt x="554" y="6"/>
                  </a:cubicBezTo>
                  <a:cubicBezTo>
                    <a:pt x="538" y="4"/>
                    <a:pt x="521" y="2"/>
                    <a:pt x="504" y="1"/>
                  </a:cubicBezTo>
                  <a:cubicBezTo>
                    <a:pt x="488" y="0"/>
                    <a:pt x="471" y="0"/>
                    <a:pt x="455" y="1"/>
                  </a:cubicBezTo>
                  <a:cubicBezTo>
                    <a:pt x="407" y="101"/>
                    <a:pt x="407" y="101"/>
                    <a:pt x="407" y="101"/>
                  </a:cubicBezTo>
                  <a:cubicBezTo>
                    <a:pt x="388" y="104"/>
                    <a:pt x="368" y="109"/>
                    <a:pt x="350" y="116"/>
                  </a:cubicBezTo>
                  <a:cubicBezTo>
                    <a:pt x="260" y="52"/>
                    <a:pt x="260" y="52"/>
                    <a:pt x="260" y="52"/>
                  </a:cubicBezTo>
                  <a:cubicBezTo>
                    <a:pt x="230" y="67"/>
                    <a:pt x="202" y="85"/>
                    <a:pt x="176" y="105"/>
                  </a:cubicBezTo>
                  <a:cubicBezTo>
                    <a:pt x="197" y="214"/>
                    <a:pt x="197" y="214"/>
                    <a:pt x="197" y="214"/>
                  </a:cubicBezTo>
                  <a:cubicBezTo>
                    <a:pt x="183" y="229"/>
                    <a:pt x="170" y="244"/>
                    <a:pt x="159" y="260"/>
                  </a:cubicBezTo>
                  <a:cubicBezTo>
                    <a:pt x="48" y="261"/>
                    <a:pt x="48" y="261"/>
                    <a:pt x="48" y="261"/>
                  </a:cubicBezTo>
                  <a:cubicBezTo>
                    <a:pt x="33" y="290"/>
                    <a:pt x="21" y="321"/>
                    <a:pt x="12" y="354"/>
                  </a:cubicBezTo>
                  <a:cubicBezTo>
                    <a:pt x="93" y="430"/>
                    <a:pt x="93" y="430"/>
                    <a:pt x="93" y="430"/>
                  </a:cubicBezTo>
                  <a:cubicBezTo>
                    <a:pt x="91" y="439"/>
                    <a:pt x="90" y="449"/>
                    <a:pt x="90" y="459"/>
                  </a:cubicBezTo>
                  <a:cubicBezTo>
                    <a:pt x="89" y="469"/>
                    <a:pt x="89" y="479"/>
                    <a:pt x="89" y="489"/>
                  </a:cubicBezTo>
                  <a:cubicBezTo>
                    <a:pt x="0" y="555"/>
                    <a:pt x="0" y="555"/>
                    <a:pt x="0" y="555"/>
                  </a:cubicBezTo>
                  <a:cubicBezTo>
                    <a:pt x="5" y="588"/>
                    <a:pt x="14" y="620"/>
                    <a:pt x="25" y="651"/>
                  </a:cubicBezTo>
                  <a:cubicBezTo>
                    <a:pt x="135" y="665"/>
                    <a:pt x="135" y="665"/>
                    <a:pt x="135" y="665"/>
                  </a:cubicBezTo>
                  <a:cubicBezTo>
                    <a:pt x="145" y="683"/>
                    <a:pt x="155" y="699"/>
                    <a:pt x="167" y="715"/>
                  </a:cubicBezTo>
                  <a:cubicBezTo>
                    <a:pt x="134" y="821"/>
                    <a:pt x="134" y="821"/>
                    <a:pt x="134" y="821"/>
                  </a:cubicBezTo>
                  <a:cubicBezTo>
                    <a:pt x="157" y="845"/>
                    <a:pt x="183" y="866"/>
                    <a:pt x="211" y="884"/>
                  </a:cubicBezTo>
                  <a:cubicBezTo>
                    <a:pt x="308" y="831"/>
                    <a:pt x="308" y="831"/>
                    <a:pt x="308" y="831"/>
                  </a:cubicBezTo>
                  <a:cubicBezTo>
                    <a:pt x="326" y="839"/>
                    <a:pt x="344" y="847"/>
                    <a:pt x="363" y="852"/>
                  </a:cubicBezTo>
                  <a:lnTo>
                    <a:pt x="399" y="958"/>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iṡ1íḑê"/>
            <p:cNvSpPr/>
            <p:nvPr/>
          </p:nvSpPr>
          <p:spPr bwMode="auto">
            <a:xfrm>
              <a:off x="4288" y="5961"/>
              <a:ext cx="459" cy="459"/>
            </a:xfrm>
            <a:custGeom>
              <a:avLst/>
              <a:gdLst>
                <a:gd name="T0" fmla="*/ 165 w 329"/>
                <a:gd name="T1" fmla="*/ 329 h 329"/>
                <a:gd name="T2" fmla="*/ 0 w 329"/>
                <a:gd name="T3" fmla="*/ 165 h 329"/>
                <a:gd name="T4" fmla="*/ 164 w 329"/>
                <a:gd name="T5" fmla="*/ 1 h 329"/>
                <a:gd name="T6" fmla="*/ 329 w 329"/>
                <a:gd name="T7" fmla="*/ 164 h 329"/>
                <a:gd name="T8" fmla="*/ 165 w 329"/>
                <a:gd name="T9" fmla="*/ 329 h 329"/>
              </a:gdLst>
              <a:ahLst/>
              <a:cxnLst>
                <a:cxn ang="0">
                  <a:pos x="T0" y="T1"/>
                </a:cxn>
                <a:cxn ang="0">
                  <a:pos x="T2" y="T3"/>
                </a:cxn>
                <a:cxn ang="0">
                  <a:pos x="T4" y="T5"/>
                </a:cxn>
                <a:cxn ang="0">
                  <a:pos x="T6" y="T7"/>
                </a:cxn>
                <a:cxn ang="0">
                  <a:pos x="T8" y="T9"/>
                </a:cxn>
              </a:cxnLst>
              <a:rect l="0" t="0" r="r" b="b"/>
              <a:pathLst>
                <a:path w="329" h="329">
                  <a:moveTo>
                    <a:pt x="165" y="329"/>
                  </a:moveTo>
                  <a:cubicBezTo>
                    <a:pt x="75" y="329"/>
                    <a:pt x="1" y="256"/>
                    <a:pt x="0" y="165"/>
                  </a:cubicBezTo>
                  <a:cubicBezTo>
                    <a:pt x="0" y="75"/>
                    <a:pt x="73" y="1"/>
                    <a:pt x="164" y="1"/>
                  </a:cubicBezTo>
                  <a:cubicBezTo>
                    <a:pt x="255" y="0"/>
                    <a:pt x="328" y="74"/>
                    <a:pt x="329" y="164"/>
                  </a:cubicBezTo>
                  <a:cubicBezTo>
                    <a:pt x="329" y="255"/>
                    <a:pt x="256" y="329"/>
                    <a:pt x="165" y="32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íšlîḓè"/>
            <p:cNvSpPr/>
            <p:nvPr/>
          </p:nvSpPr>
          <p:spPr bwMode="auto">
            <a:xfrm>
              <a:off x="4847" y="6504"/>
              <a:ext cx="1019" cy="1039"/>
            </a:xfrm>
            <a:custGeom>
              <a:avLst/>
              <a:gdLst>
                <a:gd name="T0" fmla="*/ 333 w 729"/>
                <a:gd name="T1" fmla="*/ 742 h 743"/>
                <a:gd name="T2" fmla="*/ 372 w 729"/>
                <a:gd name="T3" fmla="*/ 743 h 743"/>
                <a:gd name="T4" fmla="*/ 410 w 729"/>
                <a:gd name="T5" fmla="*/ 740 h 743"/>
                <a:gd name="T6" fmla="*/ 440 w 729"/>
                <a:gd name="T7" fmla="*/ 660 h 743"/>
                <a:gd name="T8" fmla="*/ 484 w 729"/>
                <a:gd name="T9" fmla="*/ 645 h 743"/>
                <a:gd name="T10" fmla="*/ 557 w 729"/>
                <a:gd name="T11" fmla="*/ 689 h 743"/>
                <a:gd name="T12" fmla="*/ 618 w 729"/>
                <a:gd name="T13" fmla="*/ 643 h 743"/>
                <a:gd name="T14" fmla="*/ 595 w 729"/>
                <a:gd name="T15" fmla="*/ 560 h 743"/>
                <a:gd name="T16" fmla="*/ 622 w 729"/>
                <a:gd name="T17" fmla="*/ 523 h 743"/>
                <a:gd name="T18" fmla="*/ 707 w 729"/>
                <a:gd name="T19" fmla="*/ 515 h 743"/>
                <a:gd name="T20" fmla="*/ 729 w 729"/>
                <a:gd name="T21" fmla="*/ 442 h 743"/>
                <a:gd name="T22" fmla="*/ 662 w 729"/>
                <a:gd name="T23" fmla="*/ 389 h 743"/>
                <a:gd name="T24" fmla="*/ 663 w 729"/>
                <a:gd name="T25" fmla="*/ 366 h 743"/>
                <a:gd name="T26" fmla="*/ 661 w 729"/>
                <a:gd name="T27" fmla="*/ 343 h 743"/>
                <a:gd name="T28" fmla="*/ 726 w 729"/>
                <a:gd name="T29" fmla="*/ 287 h 743"/>
                <a:gd name="T30" fmla="*/ 701 w 729"/>
                <a:gd name="T31" fmla="*/ 214 h 743"/>
                <a:gd name="T32" fmla="*/ 615 w 729"/>
                <a:gd name="T33" fmla="*/ 210 h 743"/>
                <a:gd name="T34" fmla="*/ 588 w 729"/>
                <a:gd name="T35" fmla="*/ 174 h 743"/>
                <a:gd name="T36" fmla="*/ 607 w 729"/>
                <a:gd name="T37" fmla="*/ 90 h 743"/>
                <a:gd name="T38" fmla="*/ 544 w 729"/>
                <a:gd name="T39" fmla="*/ 47 h 743"/>
                <a:gd name="T40" fmla="*/ 472 w 729"/>
                <a:gd name="T41" fmla="*/ 93 h 743"/>
                <a:gd name="T42" fmla="*/ 429 w 729"/>
                <a:gd name="T43" fmla="*/ 80 h 743"/>
                <a:gd name="T44" fmla="*/ 395 w 729"/>
                <a:gd name="T45" fmla="*/ 2 h 743"/>
                <a:gd name="T46" fmla="*/ 357 w 729"/>
                <a:gd name="T47" fmla="*/ 0 h 743"/>
                <a:gd name="T48" fmla="*/ 319 w 729"/>
                <a:gd name="T49" fmla="*/ 3 h 743"/>
                <a:gd name="T50" fmla="*/ 288 w 729"/>
                <a:gd name="T51" fmla="*/ 83 h 743"/>
                <a:gd name="T52" fmla="*/ 245 w 729"/>
                <a:gd name="T53" fmla="*/ 98 h 743"/>
                <a:gd name="T54" fmla="*/ 172 w 729"/>
                <a:gd name="T55" fmla="*/ 54 h 743"/>
                <a:gd name="T56" fmla="*/ 111 w 729"/>
                <a:gd name="T57" fmla="*/ 100 h 743"/>
                <a:gd name="T58" fmla="*/ 133 w 729"/>
                <a:gd name="T59" fmla="*/ 183 h 743"/>
                <a:gd name="T60" fmla="*/ 107 w 729"/>
                <a:gd name="T61" fmla="*/ 220 h 743"/>
                <a:gd name="T62" fmla="*/ 22 w 729"/>
                <a:gd name="T63" fmla="*/ 228 h 743"/>
                <a:gd name="T64" fmla="*/ 0 w 729"/>
                <a:gd name="T65" fmla="*/ 301 h 743"/>
                <a:gd name="T66" fmla="*/ 66 w 729"/>
                <a:gd name="T67" fmla="*/ 355 h 743"/>
                <a:gd name="T68" fmla="*/ 66 w 729"/>
                <a:gd name="T69" fmla="*/ 378 h 743"/>
                <a:gd name="T70" fmla="*/ 67 w 729"/>
                <a:gd name="T71" fmla="*/ 400 h 743"/>
                <a:gd name="T72" fmla="*/ 3 w 729"/>
                <a:gd name="T73" fmla="*/ 457 h 743"/>
                <a:gd name="T74" fmla="*/ 28 w 729"/>
                <a:gd name="T75" fmla="*/ 529 h 743"/>
                <a:gd name="T76" fmla="*/ 113 w 729"/>
                <a:gd name="T77" fmla="*/ 533 h 743"/>
                <a:gd name="T78" fmla="*/ 141 w 729"/>
                <a:gd name="T79" fmla="*/ 569 h 743"/>
                <a:gd name="T80" fmla="*/ 122 w 729"/>
                <a:gd name="T81" fmla="*/ 653 h 743"/>
                <a:gd name="T82" fmla="*/ 184 w 729"/>
                <a:gd name="T83" fmla="*/ 697 h 743"/>
                <a:gd name="T84" fmla="*/ 256 w 729"/>
                <a:gd name="T85" fmla="*/ 650 h 743"/>
                <a:gd name="T86" fmla="*/ 300 w 729"/>
                <a:gd name="T87" fmla="*/ 663 h 743"/>
                <a:gd name="T88" fmla="*/ 333 w 729"/>
                <a:gd name="T89" fmla="*/ 742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9" h="743">
                  <a:moveTo>
                    <a:pt x="333" y="742"/>
                  </a:moveTo>
                  <a:cubicBezTo>
                    <a:pt x="346" y="743"/>
                    <a:pt x="359" y="743"/>
                    <a:pt x="372" y="743"/>
                  </a:cubicBezTo>
                  <a:cubicBezTo>
                    <a:pt x="385" y="743"/>
                    <a:pt x="397" y="742"/>
                    <a:pt x="410" y="740"/>
                  </a:cubicBezTo>
                  <a:cubicBezTo>
                    <a:pt x="440" y="660"/>
                    <a:pt x="440" y="660"/>
                    <a:pt x="440" y="660"/>
                  </a:cubicBezTo>
                  <a:cubicBezTo>
                    <a:pt x="455" y="656"/>
                    <a:pt x="470" y="651"/>
                    <a:pt x="484" y="645"/>
                  </a:cubicBezTo>
                  <a:cubicBezTo>
                    <a:pt x="557" y="689"/>
                    <a:pt x="557" y="689"/>
                    <a:pt x="557" y="689"/>
                  </a:cubicBezTo>
                  <a:cubicBezTo>
                    <a:pt x="579" y="676"/>
                    <a:pt x="599" y="660"/>
                    <a:pt x="618" y="643"/>
                  </a:cubicBezTo>
                  <a:cubicBezTo>
                    <a:pt x="595" y="560"/>
                    <a:pt x="595" y="560"/>
                    <a:pt x="595" y="560"/>
                  </a:cubicBezTo>
                  <a:cubicBezTo>
                    <a:pt x="605" y="549"/>
                    <a:pt x="614" y="536"/>
                    <a:pt x="622" y="523"/>
                  </a:cubicBezTo>
                  <a:cubicBezTo>
                    <a:pt x="707" y="515"/>
                    <a:pt x="707" y="515"/>
                    <a:pt x="707" y="515"/>
                  </a:cubicBezTo>
                  <a:cubicBezTo>
                    <a:pt x="717" y="492"/>
                    <a:pt x="724" y="467"/>
                    <a:pt x="729" y="442"/>
                  </a:cubicBezTo>
                  <a:cubicBezTo>
                    <a:pt x="662" y="389"/>
                    <a:pt x="662" y="389"/>
                    <a:pt x="662" y="389"/>
                  </a:cubicBezTo>
                  <a:cubicBezTo>
                    <a:pt x="663" y="381"/>
                    <a:pt x="663" y="373"/>
                    <a:pt x="663" y="366"/>
                  </a:cubicBezTo>
                  <a:cubicBezTo>
                    <a:pt x="662" y="358"/>
                    <a:pt x="662" y="350"/>
                    <a:pt x="661" y="343"/>
                  </a:cubicBezTo>
                  <a:cubicBezTo>
                    <a:pt x="726" y="287"/>
                    <a:pt x="726" y="287"/>
                    <a:pt x="726" y="287"/>
                  </a:cubicBezTo>
                  <a:cubicBezTo>
                    <a:pt x="720" y="261"/>
                    <a:pt x="711" y="237"/>
                    <a:pt x="701" y="214"/>
                  </a:cubicBezTo>
                  <a:cubicBezTo>
                    <a:pt x="615" y="210"/>
                    <a:pt x="615" y="210"/>
                    <a:pt x="615" y="210"/>
                  </a:cubicBezTo>
                  <a:cubicBezTo>
                    <a:pt x="607" y="197"/>
                    <a:pt x="598" y="185"/>
                    <a:pt x="588" y="174"/>
                  </a:cubicBezTo>
                  <a:cubicBezTo>
                    <a:pt x="607" y="90"/>
                    <a:pt x="607" y="90"/>
                    <a:pt x="607" y="90"/>
                  </a:cubicBezTo>
                  <a:cubicBezTo>
                    <a:pt x="587" y="74"/>
                    <a:pt x="566" y="59"/>
                    <a:pt x="544" y="47"/>
                  </a:cubicBezTo>
                  <a:cubicBezTo>
                    <a:pt x="472" y="93"/>
                    <a:pt x="472" y="93"/>
                    <a:pt x="472" y="93"/>
                  </a:cubicBezTo>
                  <a:cubicBezTo>
                    <a:pt x="458" y="88"/>
                    <a:pt x="444" y="83"/>
                    <a:pt x="429" y="80"/>
                  </a:cubicBezTo>
                  <a:cubicBezTo>
                    <a:pt x="395" y="2"/>
                    <a:pt x="395" y="2"/>
                    <a:pt x="395" y="2"/>
                  </a:cubicBezTo>
                  <a:cubicBezTo>
                    <a:pt x="383" y="0"/>
                    <a:pt x="370" y="0"/>
                    <a:pt x="357" y="0"/>
                  </a:cubicBezTo>
                  <a:cubicBezTo>
                    <a:pt x="344" y="1"/>
                    <a:pt x="331" y="1"/>
                    <a:pt x="319" y="3"/>
                  </a:cubicBezTo>
                  <a:cubicBezTo>
                    <a:pt x="288" y="83"/>
                    <a:pt x="288" y="83"/>
                    <a:pt x="288" y="83"/>
                  </a:cubicBezTo>
                  <a:cubicBezTo>
                    <a:pt x="273" y="87"/>
                    <a:pt x="259" y="92"/>
                    <a:pt x="245" y="98"/>
                  </a:cubicBezTo>
                  <a:cubicBezTo>
                    <a:pt x="172" y="54"/>
                    <a:pt x="172" y="54"/>
                    <a:pt x="172" y="54"/>
                  </a:cubicBezTo>
                  <a:cubicBezTo>
                    <a:pt x="150" y="67"/>
                    <a:pt x="129" y="83"/>
                    <a:pt x="111" y="100"/>
                  </a:cubicBezTo>
                  <a:cubicBezTo>
                    <a:pt x="133" y="183"/>
                    <a:pt x="133" y="183"/>
                    <a:pt x="133" y="183"/>
                  </a:cubicBezTo>
                  <a:cubicBezTo>
                    <a:pt x="123" y="195"/>
                    <a:pt x="115" y="207"/>
                    <a:pt x="107" y="220"/>
                  </a:cubicBezTo>
                  <a:cubicBezTo>
                    <a:pt x="22" y="228"/>
                    <a:pt x="22" y="228"/>
                    <a:pt x="22" y="228"/>
                  </a:cubicBezTo>
                  <a:cubicBezTo>
                    <a:pt x="12" y="251"/>
                    <a:pt x="4" y="276"/>
                    <a:pt x="0" y="301"/>
                  </a:cubicBezTo>
                  <a:cubicBezTo>
                    <a:pt x="66" y="355"/>
                    <a:pt x="66" y="355"/>
                    <a:pt x="66" y="355"/>
                  </a:cubicBezTo>
                  <a:cubicBezTo>
                    <a:pt x="66" y="362"/>
                    <a:pt x="66" y="370"/>
                    <a:pt x="66" y="378"/>
                  </a:cubicBezTo>
                  <a:cubicBezTo>
                    <a:pt x="66" y="385"/>
                    <a:pt x="67" y="393"/>
                    <a:pt x="67" y="400"/>
                  </a:cubicBezTo>
                  <a:cubicBezTo>
                    <a:pt x="3" y="457"/>
                    <a:pt x="3" y="457"/>
                    <a:pt x="3" y="457"/>
                  </a:cubicBezTo>
                  <a:cubicBezTo>
                    <a:pt x="9" y="482"/>
                    <a:pt x="17" y="506"/>
                    <a:pt x="28" y="529"/>
                  </a:cubicBezTo>
                  <a:cubicBezTo>
                    <a:pt x="113" y="533"/>
                    <a:pt x="113" y="533"/>
                    <a:pt x="113" y="533"/>
                  </a:cubicBezTo>
                  <a:cubicBezTo>
                    <a:pt x="121" y="546"/>
                    <a:pt x="131" y="558"/>
                    <a:pt x="141" y="569"/>
                  </a:cubicBezTo>
                  <a:cubicBezTo>
                    <a:pt x="122" y="653"/>
                    <a:pt x="122" y="653"/>
                    <a:pt x="122" y="653"/>
                  </a:cubicBezTo>
                  <a:cubicBezTo>
                    <a:pt x="141" y="669"/>
                    <a:pt x="162" y="684"/>
                    <a:pt x="184" y="697"/>
                  </a:cubicBezTo>
                  <a:cubicBezTo>
                    <a:pt x="256" y="650"/>
                    <a:pt x="256" y="650"/>
                    <a:pt x="256" y="650"/>
                  </a:cubicBezTo>
                  <a:cubicBezTo>
                    <a:pt x="270" y="655"/>
                    <a:pt x="285" y="660"/>
                    <a:pt x="300" y="663"/>
                  </a:cubicBezTo>
                  <a:lnTo>
                    <a:pt x="333" y="742"/>
                  </a:lnTo>
                  <a:close/>
                </a:path>
              </a:pathLst>
            </a:custGeom>
            <a:solidFill>
              <a:srgbClr val="EE472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ï$ḻîḑé"/>
            <p:cNvSpPr/>
            <p:nvPr/>
          </p:nvSpPr>
          <p:spPr bwMode="auto">
            <a:xfrm>
              <a:off x="5142" y="6810"/>
              <a:ext cx="429" cy="429"/>
            </a:xfrm>
            <a:custGeom>
              <a:avLst/>
              <a:gdLst>
                <a:gd name="T0" fmla="*/ 156 w 306"/>
                <a:gd name="T1" fmla="*/ 305 h 307"/>
                <a:gd name="T2" fmla="*/ 2 w 306"/>
                <a:gd name="T3" fmla="*/ 157 h 307"/>
                <a:gd name="T4" fmla="*/ 150 w 306"/>
                <a:gd name="T5" fmla="*/ 2 h 307"/>
                <a:gd name="T6" fmla="*/ 305 w 306"/>
                <a:gd name="T7" fmla="*/ 151 h 307"/>
                <a:gd name="T8" fmla="*/ 156 w 306"/>
                <a:gd name="T9" fmla="*/ 305 h 307"/>
              </a:gdLst>
              <a:ahLst/>
              <a:cxnLst>
                <a:cxn ang="0">
                  <a:pos x="T0" y="T1"/>
                </a:cxn>
                <a:cxn ang="0">
                  <a:pos x="T2" y="T3"/>
                </a:cxn>
                <a:cxn ang="0">
                  <a:pos x="T4" y="T5"/>
                </a:cxn>
                <a:cxn ang="0">
                  <a:pos x="T6" y="T7"/>
                </a:cxn>
                <a:cxn ang="0">
                  <a:pos x="T8" y="T9"/>
                </a:cxn>
              </a:cxnLst>
              <a:rect l="0" t="0" r="r" b="b"/>
              <a:pathLst>
                <a:path w="306" h="307">
                  <a:moveTo>
                    <a:pt x="156" y="305"/>
                  </a:moveTo>
                  <a:cubicBezTo>
                    <a:pt x="73" y="307"/>
                    <a:pt x="3" y="240"/>
                    <a:pt x="2" y="157"/>
                  </a:cubicBezTo>
                  <a:cubicBezTo>
                    <a:pt x="0" y="73"/>
                    <a:pt x="67" y="4"/>
                    <a:pt x="150" y="2"/>
                  </a:cubicBezTo>
                  <a:cubicBezTo>
                    <a:pt x="234" y="0"/>
                    <a:pt x="303" y="67"/>
                    <a:pt x="305" y="151"/>
                  </a:cubicBezTo>
                  <a:cubicBezTo>
                    <a:pt x="306" y="234"/>
                    <a:pt x="240" y="303"/>
                    <a:pt x="156" y="305"/>
                  </a:cubicBezTo>
                  <a:close/>
                </a:path>
              </a:pathLst>
            </a:custGeom>
            <a:solidFill>
              <a:srgbClr val="FECB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 name="文本框 2"/>
            <p:cNvSpPr txBox="1"/>
            <p:nvPr/>
          </p:nvSpPr>
          <p:spPr>
            <a:xfrm>
              <a:off x="2216" y="5095"/>
              <a:ext cx="4227" cy="483"/>
            </a:xfrm>
            <a:prstGeom prst="rect">
              <a:avLst/>
            </a:prstGeom>
            <a:noFill/>
          </p:spPr>
          <p:txBody>
            <a:bodyPr wrap="square" rtlCol="0" anchor="t">
              <a:spAutoFit/>
            </a:bodyPr>
            <a:lstStyle/>
            <a:p>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中粮集团危险作业安全许可标准</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spTree>
  </p:cSld>
  <p:clrMapOvr>
    <a:masterClrMapping/>
  </p:clrMapOvr>
  <p:transition advTm="0">
    <p:wipe dir="d"/>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935" y="81153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3、常见危险作业安全管理要点</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838835" y="1228090"/>
            <a:ext cx="7540625" cy="737235"/>
          </a:xfrm>
          <a:prstGeom prst="rect">
            <a:avLst/>
          </a:prstGeom>
          <a:noFill/>
        </p:spPr>
        <p:txBody>
          <a:bodyPr wrap="square" rtlCol="0" anchor="t">
            <a:spAutoFit/>
          </a:bodyPr>
          <a:lstStyle/>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按照规避、消除、减轻先后次序，尽可能减少危险作业的风险、频次、持续时间和作业人员数量，避免危险作业为首选</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aphicFrame>
        <p:nvGraphicFramePr>
          <p:cNvPr id="8" name="Group 3"/>
          <p:cNvGraphicFramePr/>
          <p:nvPr/>
        </p:nvGraphicFramePr>
        <p:xfrm>
          <a:off x="611505" y="2155825"/>
          <a:ext cx="7921625" cy="2057402"/>
        </p:xfrm>
        <a:graphic>
          <a:graphicData uri="http://schemas.openxmlformats.org/drawingml/2006/table">
            <a:tbl>
              <a:tblPr>
                <a:tableStyleId>{073A0DAA-6AF3-43AB-8588-CEC1D06C72B9}</a:tableStyleId>
              </a:tblPr>
              <a:tblGrid>
                <a:gridCol w="1320800"/>
                <a:gridCol w="1319213"/>
                <a:gridCol w="1320800"/>
                <a:gridCol w="1319212"/>
                <a:gridCol w="1320800"/>
                <a:gridCol w="1320800"/>
              </a:tblGrid>
              <a:tr h="431800">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400" b="1" u="none" strike="noStrike" cap="none" normalizeH="0" baseline="0" dirty="0">
                          <a:ln>
                            <a:noFill/>
                          </a:ln>
                          <a:solidFill>
                            <a:schemeClr val="bg1"/>
                          </a:solidFill>
                          <a:effectLst/>
                          <a:latin typeface="微软雅黑" panose="020B0503020204020204" pitchFamily="34" charset="-122"/>
                          <a:ea typeface="微软雅黑" panose="020B0503020204020204" pitchFamily="34" charset="-122"/>
                        </a:rPr>
                        <a:t>作业类型</a:t>
                      </a:r>
                      <a:endParaRPr kumimoji="0" lang="zh-CN" altLang="en-US" sz="1400" b="1" u="none" strike="noStrike" cap="none" normalizeH="0" baseline="0" dirty="0">
                        <a:ln>
                          <a:noFill/>
                        </a:ln>
                        <a:solidFill>
                          <a:schemeClr val="bg1"/>
                        </a:solidFill>
                        <a:effectLst/>
                        <a:latin typeface="微软雅黑" panose="020B0503020204020204" pitchFamily="34" charset="-122"/>
                        <a:ea typeface="微软雅黑" panose="020B0503020204020204" pitchFamily="34" charset="-122"/>
                      </a:endParaRPr>
                    </a:p>
                  </a:txBody>
                  <a:tcPr anchor="ctr" horzOverflow="overflow">
                    <a:solidFill>
                      <a:srgbClr val="C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400" b="1" u="none" strike="noStrike" cap="none" normalizeH="0" baseline="0" dirty="0">
                          <a:ln>
                            <a:noFill/>
                          </a:ln>
                          <a:solidFill>
                            <a:schemeClr val="bg1"/>
                          </a:solidFill>
                          <a:effectLst/>
                          <a:latin typeface="微软雅黑" panose="020B0503020204020204" pitchFamily="34" charset="-122"/>
                          <a:ea typeface="微软雅黑" panose="020B0503020204020204" pitchFamily="34" charset="-122"/>
                        </a:rPr>
                        <a:t>职责要求</a:t>
                      </a:r>
                      <a:endParaRPr kumimoji="0" lang="zh-CN" altLang="en-US" sz="1400" b="1" u="none" strike="noStrike" cap="none" normalizeH="0" baseline="0" dirty="0">
                        <a:ln>
                          <a:noFill/>
                        </a:ln>
                        <a:solidFill>
                          <a:schemeClr val="bg1"/>
                        </a:solidFill>
                        <a:effectLst/>
                        <a:latin typeface="微软雅黑" panose="020B0503020204020204" pitchFamily="34" charset="-122"/>
                        <a:ea typeface="微软雅黑" panose="020B0503020204020204" pitchFamily="34" charset="-122"/>
                      </a:endParaRPr>
                    </a:p>
                  </a:txBody>
                  <a:tcPr anchor="ctr" horzOverflow="overflow">
                    <a:solidFill>
                      <a:srgbClr val="C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400" b="1" u="none" strike="noStrike" cap="none" normalizeH="0" baseline="0" dirty="0">
                          <a:ln>
                            <a:noFill/>
                          </a:ln>
                          <a:solidFill>
                            <a:schemeClr val="bg1"/>
                          </a:solidFill>
                          <a:effectLst/>
                          <a:latin typeface="微软雅黑" panose="020B0503020204020204" pitchFamily="34" charset="-122"/>
                          <a:ea typeface="微软雅黑" panose="020B0503020204020204" pitchFamily="34" charset="-122"/>
                        </a:rPr>
                        <a:t>作业前管理</a:t>
                      </a:r>
                      <a:endParaRPr kumimoji="0" lang="zh-CN" altLang="en-US" sz="1400" b="1" u="none" strike="noStrike" cap="none" normalizeH="0" baseline="0" dirty="0">
                        <a:ln>
                          <a:noFill/>
                        </a:ln>
                        <a:solidFill>
                          <a:schemeClr val="bg1"/>
                        </a:solidFill>
                        <a:effectLst/>
                        <a:latin typeface="微软雅黑" panose="020B0503020204020204" pitchFamily="34" charset="-122"/>
                        <a:ea typeface="微软雅黑" panose="020B0503020204020204" pitchFamily="34" charset="-122"/>
                      </a:endParaRPr>
                    </a:p>
                  </a:txBody>
                  <a:tcPr anchor="ctr" horzOverflow="overflow">
                    <a:solidFill>
                      <a:srgbClr val="C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400" b="1" u="none" strike="noStrike" cap="none" normalizeH="0" baseline="0" dirty="0">
                          <a:ln>
                            <a:noFill/>
                          </a:ln>
                          <a:solidFill>
                            <a:schemeClr val="bg1"/>
                          </a:solidFill>
                          <a:effectLst/>
                          <a:latin typeface="微软雅黑" panose="020B0503020204020204" pitchFamily="34" charset="-122"/>
                          <a:ea typeface="微软雅黑" panose="020B0503020204020204" pitchFamily="34" charset="-122"/>
                        </a:rPr>
                        <a:t>作业中管理</a:t>
                      </a:r>
                      <a:endParaRPr kumimoji="0" lang="zh-CN" altLang="en-US" sz="1400" b="1" u="none" strike="noStrike" cap="none" normalizeH="0" baseline="0" dirty="0">
                        <a:ln>
                          <a:noFill/>
                        </a:ln>
                        <a:solidFill>
                          <a:schemeClr val="bg1"/>
                        </a:solidFill>
                        <a:effectLst/>
                        <a:latin typeface="微软雅黑" panose="020B0503020204020204" pitchFamily="34" charset="-122"/>
                        <a:ea typeface="微软雅黑" panose="020B0503020204020204" pitchFamily="34" charset="-122"/>
                      </a:endParaRPr>
                    </a:p>
                  </a:txBody>
                  <a:tcPr anchor="ctr" horzOverflow="overflow">
                    <a:solidFill>
                      <a:srgbClr val="C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400" b="1" u="none" strike="noStrike" cap="none" normalizeH="0" baseline="0" dirty="0">
                          <a:ln>
                            <a:noFill/>
                          </a:ln>
                          <a:solidFill>
                            <a:schemeClr val="bg1"/>
                          </a:solidFill>
                          <a:effectLst/>
                          <a:latin typeface="微软雅黑" panose="020B0503020204020204" pitchFamily="34" charset="-122"/>
                          <a:ea typeface="微软雅黑" panose="020B0503020204020204" pitchFamily="34" charset="-122"/>
                        </a:rPr>
                        <a:t>作业后管理</a:t>
                      </a:r>
                      <a:endParaRPr kumimoji="0" lang="zh-CN" altLang="en-US" sz="1400" b="1" u="none" strike="noStrike" cap="none" normalizeH="0" baseline="0" dirty="0">
                        <a:ln>
                          <a:noFill/>
                        </a:ln>
                        <a:solidFill>
                          <a:schemeClr val="bg1"/>
                        </a:solidFill>
                        <a:effectLst/>
                        <a:latin typeface="微软雅黑" panose="020B0503020204020204" pitchFamily="34" charset="-122"/>
                        <a:ea typeface="微软雅黑" panose="020B0503020204020204" pitchFamily="34" charset="-122"/>
                      </a:endParaRPr>
                    </a:p>
                  </a:txBody>
                  <a:tcPr anchor="ctr" horzOverflow="overflow">
                    <a:solidFill>
                      <a:srgbClr val="C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400" b="1" u="none" strike="noStrike" cap="none" normalizeH="0" baseline="0" dirty="0">
                          <a:ln>
                            <a:noFill/>
                          </a:ln>
                          <a:solidFill>
                            <a:schemeClr val="bg1"/>
                          </a:solidFill>
                          <a:effectLst/>
                          <a:latin typeface="微软雅黑" panose="020B0503020204020204" pitchFamily="34" charset="-122"/>
                          <a:ea typeface="微软雅黑" panose="020B0503020204020204" pitchFamily="34" charset="-122"/>
                        </a:rPr>
                        <a:t>许可证管理</a:t>
                      </a:r>
                      <a:endParaRPr kumimoji="0" lang="zh-CN" altLang="en-US" sz="1400" b="1" u="none" strike="noStrike" cap="none" normalizeH="0" baseline="0" dirty="0">
                        <a:ln>
                          <a:noFill/>
                        </a:ln>
                        <a:solidFill>
                          <a:schemeClr val="bg1"/>
                        </a:solidFill>
                        <a:effectLst/>
                        <a:latin typeface="微软雅黑" panose="020B0503020204020204" pitchFamily="34" charset="-122"/>
                        <a:ea typeface="微软雅黑" panose="020B0503020204020204" pitchFamily="34" charset="-122"/>
                      </a:endParaRPr>
                    </a:p>
                  </a:txBody>
                  <a:tcPr anchor="ctr" horzOverflow="overflow">
                    <a:solidFill>
                      <a:srgbClr val="C00000"/>
                    </a:solidFill>
                  </a:tcPr>
                </a:tc>
              </a:tr>
              <a:tr h="404813">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400" u="none" strike="noStrike" cap="none" normalizeH="0" baseline="0">
                          <a:ln>
                            <a:noFill/>
                          </a:ln>
                          <a:effectLst/>
                          <a:latin typeface="微软雅黑" panose="020B0503020204020204" pitchFamily="34" charset="-122"/>
                          <a:ea typeface="微软雅黑" panose="020B0503020204020204" pitchFamily="34" charset="-122"/>
                        </a:rPr>
                        <a:t>动火</a:t>
                      </a:r>
                      <a:endParaRPr kumimoji="0" lang="zh-CN" altLang="en-US" sz="14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400" u="none" strike="noStrike" cap="none" normalizeH="0" baseline="0">
                          <a:ln>
                            <a:noFill/>
                          </a:ln>
                          <a:effectLst/>
                          <a:latin typeface="微软雅黑" panose="020B0503020204020204" pitchFamily="34" charset="-122"/>
                          <a:ea typeface="微软雅黑" panose="020B0503020204020204" pitchFamily="34" charset="-122"/>
                        </a:rPr>
                        <a:t>√</a:t>
                      </a:r>
                      <a:endParaRPr kumimoji="0" lang="en-US" altLang="zh-CN" sz="14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400" u="none" strike="noStrike" cap="none" normalizeH="0" baseline="0">
                          <a:ln>
                            <a:noFill/>
                          </a:ln>
                          <a:effectLst/>
                          <a:latin typeface="微软雅黑" panose="020B0503020204020204" pitchFamily="34" charset="-122"/>
                          <a:ea typeface="微软雅黑" panose="020B0503020204020204" pitchFamily="34" charset="-122"/>
                        </a:rPr>
                        <a:t>√</a:t>
                      </a:r>
                      <a:endParaRPr kumimoji="0" lang="en-US" altLang="zh-CN" sz="14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400" u="none" strike="noStrike" cap="none" normalizeH="0" baseline="0">
                          <a:ln>
                            <a:noFill/>
                          </a:ln>
                          <a:effectLst/>
                          <a:latin typeface="微软雅黑" panose="020B0503020204020204" pitchFamily="34" charset="-122"/>
                          <a:ea typeface="微软雅黑" panose="020B0503020204020204" pitchFamily="34" charset="-122"/>
                        </a:rPr>
                        <a:t>√</a:t>
                      </a:r>
                      <a:endParaRPr kumimoji="0" lang="en-US" altLang="zh-CN" sz="14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400" u="none" strike="noStrike" cap="none" normalizeH="0" baseline="0">
                          <a:ln>
                            <a:noFill/>
                          </a:ln>
                          <a:effectLst/>
                          <a:latin typeface="微软雅黑" panose="020B0503020204020204" pitchFamily="34" charset="-122"/>
                          <a:ea typeface="微软雅黑" panose="020B0503020204020204" pitchFamily="34" charset="-122"/>
                        </a:rPr>
                        <a:t>√</a:t>
                      </a:r>
                      <a:endParaRPr kumimoji="0" lang="en-US" altLang="zh-CN" sz="14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400" u="none" strike="noStrike" cap="none" normalizeH="0" baseline="0">
                          <a:ln>
                            <a:noFill/>
                          </a:ln>
                          <a:effectLst/>
                          <a:latin typeface="微软雅黑" panose="020B0503020204020204" pitchFamily="34" charset="-122"/>
                          <a:ea typeface="微软雅黑" panose="020B0503020204020204" pitchFamily="34" charset="-122"/>
                        </a:rPr>
                        <a:t>√</a:t>
                      </a:r>
                      <a:endParaRPr kumimoji="0" lang="en-US" altLang="zh-CN" sz="14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r>
              <a:tr h="407988">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400" u="none" strike="noStrike" cap="none" normalizeH="0" baseline="0">
                          <a:ln>
                            <a:noFill/>
                          </a:ln>
                          <a:effectLst/>
                          <a:latin typeface="微软雅黑" panose="020B0503020204020204" pitchFamily="34" charset="-122"/>
                          <a:ea typeface="微软雅黑" panose="020B0503020204020204" pitchFamily="34" charset="-122"/>
                        </a:rPr>
                        <a:t>受限空间</a:t>
                      </a:r>
                      <a:endParaRPr kumimoji="0" lang="zh-CN" altLang="en-US" sz="14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400" u="none" strike="noStrike" cap="none" normalizeH="0" baseline="0">
                          <a:ln>
                            <a:noFill/>
                          </a:ln>
                          <a:effectLst/>
                          <a:latin typeface="微软雅黑" panose="020B0503020204020204" pitchFamily="34" charset="-122"/>
                          <a:ea typeface="微软雅黑" panose="020B0503020204020204" pitchFamily="34" charset="-122"/>
                        </a:rPr>
                        <a:t>√</a:t>
                      </a:r>
                      <a:endParaRPr kumimoji="0" lang="en-US" altLang="zh-CN" sz="14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400" u="none" strike="noStrike" cap="none" normalizeH="0" baseline="0">
                          <a:ln>
                            <a:noFill/>
                          </a:ln>
                          <a:effectLst/>
                          <a:latin typeface="微软雅黑" panose="020B0503020204020204" pitchFamily="34" charset="-122"/>
                          <a:ea typeface="微软雅黑" panose="020B0503020204020204" pitchFamily="34" charset="-122"/>
                        </a:rPr>
                        <a:t>√</a:t>
                      </a:r>
                      <a:endParaRPr kumimoji="0" lang="en-US" altLang="zh-CN" sz="14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400" u="none" strike="noStrike" cap="none" normalizeH="0" baseline="0">
                          <a:ln>
                            <a:noFill/>
                          </a:ln>
                          <a:effectLst/>
                          <a:latin typeface="微软雅黑" panose="020B0503020204020204" pitchFamily="34" charset="-122"/>
                          <a:ea typeface="微软雅黑" panose="020B0503020204020204" pitchFamily="34" charset="-122"/>
                        </a:rPr>
                        <a:t>√</a:t>
                      </a:r>
                      <a:endParaRPr kumimoji="0" lang="en-US" altLang="zh-CN" sz="14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400" u="none" strike="noStrike" cap="none" normalizeH="0" baseline="0">
                          <a:ln>
                            <a:noFill/>
                          </a:ln>
                          <a:effectLst/>
                          <a:latin typeface="微软雅黑" panose="020B0503020204020204" pitchFamily="34" charset="-122"/>
                          <a:ea typeface="微软雅黑" panose="020B0503020204020204" pitchFamily="34" charset="-122"/>
                        </a:rPr>
                        <a:t>√</a:t>
                      </a:r>
                      <a:endParaRPr kumimoji="0" lang="en-US" altLang="zh-CN" sz="14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400" u="none" strike="noStrike" cap="none" normalizeH="0" baseline="0">
                          <a:ln>
                            <a:noFill/>
                          </a:ln>
                          <a:effectLst/>
                          <a:latin typeface="微软雅黑" panose="020B0503020204020204" pitchFamily="34" charset="-122"/>
                          <a:ea typeface="微软雅黑" panose="020B0503020204020204" pitchFamily="34" charset="-122"/>
                        </a:rPr>
                        <a:t>√</a:t>
                      </a:r>
                      <a:endParaRPr kumimoji="0" lang="en-US" altLang="zh-CN" sz="14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r>
              <a:tr h="404813">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400" u="none" strike="noStrike" cap="none" normalizeH="0" baseline="0">
                          <a:ln>
                            <a:noFill/>
                          </a:ln>
                          <a:effectLst/>
                          <a:latin typeface="微软雅黑" panose="020B0503020204020204" pitchFamily="34" charset="-122"/>
                          <a:ea typeface="微软雅黑" panose="020B0503020204020204" pitchFamily="34" charset="-122"/>
                        </a:rPr>
                        <a:t>起重吊装</a:t>
                      </a:r>
                      <a:endParaRPr kumimoji="0" lang="zh-CN" altLang="en-US" sz="14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400" u="none" strike="noStrike" cap="none" normalizeH="0" baseline="0">
                          <a:ln>
                            <a:noFill/>
                          </a:ln>
                          <a:effectLst/>
                          <a:latin typeface="微软雅黑" panose="020B0503020204020204" pitchFamily="34" charset="-122"/>
                          <a:ea typeface="微软雅黑" panose="020B0503020204020204" pitchFamily="34" charset="-122"/>
                        </a:rPr>
                        <a:t>√</a:t>
                      </a:r>
                      <a:endParaRPr kumimoji="0" lang="en-US" altLang="zh-CN" sz="14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400" u="none" strike="noStrike" cap="none" normalizeH="0" baseline="0">
                          <a:ln>
                            <a:noFill/>
                          </a:ln>
                          <a:effectLst/>
                          <a:latin typeface="微软雅黑" panose="020B0503020204020204" pitchFamily="34" charset="-122"/>
                          <a:ea typeface="微软雅黑" panose="020B0503020204020204" pitchFamily="34" charset="-122"/>
                        </a:rPr>
                        <a:t>√</a:t>
                      </a:r>
                      <a:endParaRPr kumimoji="0" lang="en-US" altLang="zh-CN" sz="14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400" u="none" strike="noStrike" cap="none" normalizeH="0" baseline="0">
                          <a:ln>
                            <a:noFill/>
                          </a:ln>
                          <a:effectLst/>
                          <a:latin typeface="微软雅黑" panose="020B0503020204020204" pitchFamily="34" charset="-122"/>
                          <a:ea typeface="微软雅黑" panose="020B0503020204020204" pitchFamily="34" charset="-122"/>
                        </a:rPr>
                        <a:t>√</a:t>
                      </a:r>
                      <a:endParaRPr kumimoji="0" lang="en-US" altLang="zh-CN" sz="14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400" u="none" strike="noStrike" cap="none" normalizeH="0" baseline="0">
                          <a:ln>
                            <a:noFill/>
                          </a:ln>
                          <a:effectLst/>
                          <a:latin typeface="微软雅黑" panose="020B0503020204020204" pitchFamily="34" charset="-122"/>
                          <a:ea typeface="微软雅黑" panose="020B0503020204020204" pitchFamily="34" charset="-122"/>
                        </a:rPr>
                        <a:t>√</a:t>
                      </a:r>
                      <a:endParaRPr kumimoji="0" lang="en-US" altLang="zh-CN" sz="14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400" u="none" strike="noStrike" cap="none" normalizeH="0" baseline="0">
                          <a:ln>
                            <a:noFill/>
                          </a:ln>
                          <a:effectLst/>
                          <a:latin typeface="微软雅黑" panose="020B0503020204020204" pitchFamily="34" charset="-122"/>
                          <a:ea typeface="微软雅黑" panose="020B0503020204020204" pitchFamily="34" charset="-122"/>
                        </a:rPr>
                        <a:t>√</a:t>
                      </a:r>
                      <a:endParaRPr kumimoji="0" lang="en-US" altLang="zh-CN" sz="14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r>
              <a:tr h="407988">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400" u="none" strike="noStrike" cap="none" normalizeH="0" baseline="0" dirty="0">
                          <a:ln>
                            <a:noFill/>
                          </a:ln>
                          <a:effectLst/>
                          <a:latin typeface="微软雅黑" panose="020B0503020204020204" pitchFamily="34" charset="-122"/>
                          <a:ea typeface="微软雅黑" panose="020B0503020204020204" pitchFamily="34" charset="-122"/>
                        </a:rPr>
                        <a:t>…………</a:t>
                      </a:r>
                      <a:endParaRPr kumimoji="0" lang="en-US" altLang="zh-CN" sz="1400" u="none" strike="noStrike" cap="none" normalizeH="0" baseline="0" dirty="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400" u="none" strike="noStrike" cap="none" normalizeH="0" baseline="0">
                          <a:ln>
                            <a:noFill/>
                          </a:ln>
                          <a:effectLst/>
                          <a:latin typeface="微软雅黑" panose="020B0503020204020204" pitchFamily="34" charset="-122"/>
                          <a:ea typeface="微软雅黑" panose="020B0503020204020204" pitchFamily="34" charset="-122"/>
                        </a:rPr>
                        <a:t>√</a:t>
                      </a:r>
                      <a:endParaRPr kumimoji="0" lang="en-US" altLang="zh-CN" sz="14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400" u="none" strike="noStrike" cap="none" normalizeH="0" baseline="0">
                          <a:ln>
                            <a:noFill/>
                          </a:ln>
                          <a:effectLst/>
                          <a:latin typeface="微软雅黑" panose="020B0503020204020204" pitchFamily="34" charset="-122"/>
                          <a:ea typeface="微软雅黑" panose="020B0503020204020204" pitchFamily="34" charset="-122"/>
                        </a:rPr>
                        <a:t>√</a:t>
                      </a:r>
                      <a:endParaRPr kumimoji="0" lang="en-US" altLang="zh-CN" sz="14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400" u="none" strike="noStrike" cap="none" normalizeH="0" baseline="0">
                          <a:ln>
                            <a:noFill/>
                          </a:ln>
                          <a:effectLst/>
                          <a:latin typeface="微软雅黑" panose="020B0503020204020204" pitchFamily="34" charset="-122"/>
                          <a:ea typeface="微软雅黑" panose="020B0503020204020204" pitchFamily="34" charset="-122"/>
                        </a:rPr>
                        <a:t>√</a:t>
                      </a:r>
                      <a:endParaRPr kumimoji="0" lang="en-US" altLang="zh-CN" sz="14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400" u="none" strike="noStrike" cap="none" normalizeH="0" baseline="0">
                          <a:ln>
                            <a:noFill/>
                          </a:ln>
                          <a:effectLst/>
                          <a:latin typeface="微软雅黑" panose="020B0503020204020204" pitchFamily="34" charset="-122"/>
                          <a:ea typeface="微软雅黑" panose="020B0503020204020204" pitchFamily="34" charset="-122"/>
                        </a:rPr>
                        <a:t>√</a:t>
                      </a:r>
                      <a:endParaRPr kumimoji="0" lang="en-US" altLang="zh-CN" sz="1400" u="none" strike="noStrike" cap="none" normalizeH="0" baseline="0">
                        <a:ln>
                          <a:noFill/>
                        </a:ln>
                        <a:effectLst/>
                        <a:latin typeface="微软雅黑" panose="020B0503020204020204" pitchFamily="34" charset="-122"/>
                        <a:ea typeface="微软雅黑" panose="020B0503020204020204" pitchFamily="34" charset="-122"/>
                      </a:endParaRPr>
                    </a:p>
                  </a:txBody>
                  <a:tcPr anchor="ctr" horzOverflow="overflow"/>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400" u="none" strike="noStrike" cap="none" normalizeH="0" baseline="0" dirty="0">
                          <a:ln>
                            <a:noFill/>
                          </a:ln>
                          <a:effectLst/>
                          <a:latin typeface="微软雅黑" panose="020B0503020204020204" pitchFamily="34" charset="-122"/>
                          <a:ea typeface="微软雅黑" panose="020B0503020204020204" pitchFamily="34" charset="-122"/>
                        </a:rPr>
                        <a:t>√</a:t>
                      </a:r>
                      <a:endParaRPr kumimoji="0" lang="en-US" altLang="zh-CN" sz="1400" u="none" strike="noStrike" cap="none" normalizeH="0" baseline="0" dirty="0">
                        <a:ln>
                          <a:noFill/>
                        </a:ln>
                        <a:effectLst/>
                        <a:latin typeface="微软雅黑" panose="020B0503020204020204" pitchFamily="34" charset="-122"/>
                        <a:ea typeface="微软雅黑" panose="020B0503020204020204" pitchFamily="34" charset="-122"/>
                      </a:endParaRPr>
                    </a:p>
                  </a:txBody>
                  <a:tcPr anchor="ctr" horzOverflow="overflow"/>
                </a:tc>
              </a:tr>
            </a:tbl>
          </a:graphicData>
        </a:graphic>
      </p:graphicFrame>
    </p:spTree>
  </p:cSld>
  <p:clrMapOvr>
    <a:masterClrMapping/>
  </p:clrMapOvr>
  <p:transition advTm="0">
    <p:wipe dir="d"/>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935" y="81153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3、常见危险作业安全管理要点</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838835" y="1228090"/>
            <a:ext cx="7540625" cy="306705"/>
          </a:xfrm>
          <a:prstGeom prst="rect">
            <a:avLst/>
          </a:prstGeom>
          <a:noFill/>
        </p:spPr>
        <p:txBody>
          <a:bodyPr wrap="square" rtlCol="0" anchor="t">
            <a:spAutoFit/>
          </a:bodyPr>
          <a:lstStyle/>
          <a:p>
            <a:pPr>
              <a:lnSpc>
                <a:spcPct val="10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基本作业流程</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46833" name="TextBox 18"/>
          <p:cNvSpPr txBox="1">
            <a:spLocks noChangeArrowheads="1"/>
          </p:cNvSpPr>
          <p:nvPr/>
        </p:nvSpPr>
        <p:spPr bwMode="auto">
          <a:xfrm>
            <a:off x="2269490" y="4262120"/>
            <a:ext cx="1205230" cy="291465"/>
          </a:xfrm>
          <a:prstGeom prst="rect">
            <a:avLst/>
          </a:prstGeom>
          <a:solidFill>
            <a:schemeClr val="tx1">
              <a:lumMod val="75000"/>
              <a:lumOff val="25000"/>
            </a:schemeClr>
          </a:solidFill>
          <a:ln w="9525">
            <a:noFill/>
            <a:miter lim="800000"/>
          </a:ln>
        </p:spPr>
        <p:txBody>
          <a:bodyPr wrap="square">
            <a:spAutoFit/>
          </a:bodyPr>
          <a:lstStyle/>
          <a:p>
            <a:pPr algn="ct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作业单位</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546834" name="TextBox 20"/>
          <p:cNvSpPr txBox="1">
            <a:spLocks noChangeArrowheads="1"/>
          </p:cNvSpPr>
          <p:nvPr/>
        </p:nvSpPr>
        <p:spPr bwMode="auto">
          <a:xfrm>
            <a:off x="4933950" y="4262120"/>
            <a:ext cx="1101090" cy="291465"/>
          </a:xfrm>
          <a:prstGeom prst="rect">
            <a:avLst/>
          </a:prstGeom>
          <a:solidFill>
            <a:schemeClr val="tx1">
              <a:lumMod val="75000"/>
              <a:lumOff val="25000"/>
            </a:schemeClr>
          </a:solidFill>
          <a:ln w="9525">
            <a:noFill/>
            <a:miter lim="800000"/>
          </a:ln>
        </p:spPr>
        <p:txBody>
          <a:bodyPr wrap="square">
            <a:spAutoFit/>
          </a:bodyPr>
          <a:lstStyle/>
          <a:p>
            <a:pPr algn="ctr"/>
            <a:r>
              <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许可人员</a:t>
            </a:r>
            <a:endParaRPr lang="zh-CN" altLang="en-US" sz="1300" b="1">
              <a:solidFill>
                <a:schemeClr val="bg1"/>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1" name="矩形 10"/>
          <p:cNvSpPr/>
          <p:nvPr/>
        </p:nvSpPr>
        <p:spPr>
          <a:xfrm>
            <a:off x="705485" y="1866900"/>
            <a:ext cx="426085" cy="1891665"/>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1300" b="1">
                <a:solidFill>
                  <a:schemeClr val="bg1"/>
                </a:solidFill>
                <a:latin typeface="微软雅黑" panose="020B0503020204020204" pitchFamily="34" charset="-122"/>
                <a:ea typeface="微软雅黑" panose="020B0503020204020204" pitchFamily="34" charset="-122"/>
              </a:rPr>
              <a:t>提出作业需求</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12" name="矩形 11"/>
          <p:cNvSpPr/>
          <p:nvPr/>
        </p:nvSpPr>
        <p:spPr>
          <a:xfrm>
            <a:off x="1344295" y="1859280"/>
            <a:ext cx="355600" cy="1891665"/>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1300" b="1">
                <a:solidFill>
                  <a:schemeClr val="bg1"/>
                </a:solidFill>
                <a:latin typeface="微软雅黑" panose="020B0503020204020204" pitchFamily="34" charset="-122"/>
                <a:ea typeface="微软雅黑" panose="020B0503020204020204" pitchFamily="34" charset="-122"/>
              </a:rPr>
              <a:t>落实责任制</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4" name="矩形 3"/>
          <p:cNvSpPr/>
          <p:nvPr/>
        </p:nvSpPr>
        <p:spPr>
          <a:xfrm>
            <a:off x="1913255" y="1859280"/>
            <a:ext cx="355600" cy="1891665"/>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1300" b="1">
                <a:solidFill>
                  <a:schemeClr val="bg1"/>
                </a:solidFill>
                <a:latin typeface="微软雅黑" panose="020B0503020204020204" pitchFamily="34" charset="-122"/>
                <a:ea typeface="微软雅黑" panose="020B0503020204020204" pitchFamily="34" charset="-122"/>
              </a:rPr>
              <a:t>承包商管理</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14" name="矩形 13"/>
          <p:cNvSpPr/>
          <p:nvPr/>
        </p:nvSpPr>
        <p:spPr>
          <a:xfrm>
            <a:off x="2445385" y="1859280"/>
            <a:ext cx="355600" cy="1891665"/>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1300" b="1">
                <a:solidFill>
                  <a:schemeClr val="bg1"/>
                </a:solidFill>
                <a:latin typeface="微软雅黑" panose="020B0503020204020204" pitchFamily="34" charset="-122"/>
                <a:ea typeface="微软雅黑" panose="020B0503020204020204" pitchFamily="34" charset="-122"/>
              </a:rPr>
              <a:t>实施风险辨识</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5" name="矩形 4"/>
          <p:cNvSpPr/>
          <p:nvPr/>
        </p:nvSpPr>
        <p:spPr>
          <a:xfrm>
            <a:off x="2978150" y="1859280"/>
            <a:ext cx="355600" cy="1891665"/>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1300" b="1">
                <a:solidFill>
                  <a:schemeClr val="bg1"/>
                </a:solidFill>
                <a:latin typeface="微软雅黑" panose="020B0503020204020204" pitchFamily="34" charset="-122"/>
                <a:ea typeface="微软雅黑" panose="020B0503020204020204" pitchFamily="34" charset="-122"/>
              </a:rPr>
              <a:t>制定控制措施</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6" name="矩形 5"/>
          <p:cNvSpPr/>
          <p:nvPr/>
        </p:nvSpPr>
        <p:spPr>
          <a:xfrm>
            <a:off x="3510915" y="1859280"/>
            <a:ext cx="355600" cy="1891665"/>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1300" b="1">
                <a:solidFill>
                  <a:schemeClr val="bg1"/>
                </a:solidFill>
                <a:latin typeface="微软雅黑" panose="020B0503020204020204" pitchFamily="34" charset="-122"/>
                <a:ea typeface="微软雅黑" panose="020B0503020204020204" pitchFamily="34" charset="-122"/>
              </a:rPr>
              <a:t>制定现场处置方案</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7" name="矩形 6"/>
          <p:cNvSpPr/>
          <p:nvPr/>
        </p:nvSpPr>
        <p:spPr>
          <a:xfrm>
            <a:off x="5891530" y="1859280"/>
            <a:ext cx="426085" cy="1891665"/>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1300" b="1" dirty="0">
                <a:solidFill>
                  <a:schemeClr val="bg1"/>
                </a:solidFill>
                <a:latin typeface="微软雅黑" panose="020B0503020204020204" pitchFamily="34" charset="-122"/>
                <a:ea typeface="微软雅黑" panose="020B0503020204020204" pitchFamily="34" charset="-122"/>
              </a:rPr>
              <a:t>签发作业许可证</a:t>
            </a:r>
            <a:endParaRPr lang="zh-CN" altLang="en-US" sz="1300" b="1" dirty="0">
              <a:solidFill>
                <a:schemeClr val="bg1"/>
              </a:solidFill>
              <a:latin typeface="微软雅黑" panose="020B0503020204020204" pitchFamily="34" charset="-122"/>
              <a:ea typeface="微软雅黑" panose="020B0503020204020204" pitchFamily="34" charset="-122"/>
            </a:endParaRPr>
          </a:p>
        </p:txBody>
      </p:sp>
      <p:sp>
        <p:nvSpPr>
          <p:cNvPr id="18" name="矩形 17"/>
          <p:cNvSpPr/>
          <p:nvPr/>
        </p:nvSpPr>
        <p:spPr>
          <a:xfrm>
            <a:off x="6886575" y="1859280"/>
            <a:ext cx="391795" cy="1891665"/>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1300" b="1">
                <a:solidFill>
                  <a:schemeClr val="bg1"/>
                </a:solidFill>
                <a:latin typeface="微软雅黑" panose="020B0503020204020204" pitchFamily="34" charset="-122"/>
                <a:ea typeface="微软雅黑" panose="020B0503020204020204" pitchFamily="34" charset="-122"/>
              </a:rPr>
              <a:t>开始进行危险作业</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8" name="矩形 7"/>
          <p:cNvSpPr/>
          <p:nvPr/>
        </p:nvSpPr>
        <p:spPr>
          <a:xfrm>
            <a:off x="7382510" y="1824990"/>
            <a:ext cx="355600" cy="1891665"/>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1300" b="1">
                <a:solidFill>
                  <a:schemeClr val="bg1"/>
                </a:solidFill>
                <a:latin typeface="微软雅黑" panose="020B0503020204020204" pitchFamily="34" charset="-122"/>
                <a:ea typeface="微软雅黑" panose="020B0503020204020204" pitchFamily="34" charset="-122"/>
              </a:rPr>
              <a:t>现场监护</a:t>
            </a:r>
            <a:endParaRPr lang="zh-CN" altLang="en-US" sz="1300" b="1" dirty="0">
              <a:solidFill>
                <a:schemeClr val="bg1"/>
              </a:solidFill>
              <a:latin typeface="微软雅黑" panose="020B0503020204020204" pitchFamily="34" charset="-122"/>
              <a:ea typeface="微软雅黑" panose="020B0503020204020204" pitchFamily="34" charset="-122"/>
            </a:endParaRPr>
          </a:p>
        </p:txBody>
      </p:sp>
      <p:sp>
        <p:nvSpPr>
          <p:cNvPr id="20" name="矩形 19"/>
          <p:cNvSpPr/>
          <p:nvPr/>
        </p:nvSpPr>
        <p:spPr>
          <a:xfrm>
            <a:off x="7844790" y="1824990"/>
            <a:ext cx="353695" cy="1891665"/>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1300" b="1">
                <a:solidFill>
                  <a:schemeClr val="bg1"/>
                </a:solidFill>
                <a:latin typeface="微软雅黑" panose="020B0503020204020204" pitchFamily="34" charset="-122"/>
                <a:ea typeface="微软雅黑" panose="020B0503020204020204" pitchFamily="34" charset="-122"/>
              </a:rPr>
              <a:t>作业结束</a:t>
            </a:r>
            <a:endParaRPr lang="zh-CN" altLang="en-US" sz="1300" b="1" dirty="0">
              <a:solidFill>
                <a:schemeClr val="bg1"/>
              </a:solidFill>
              <a:latin typeface="微软雅黑" panose="020B0503020204020204" pitchFamily="34" charset="-122"/>
              <a:ea typeface="微软雅黑" panose="020B0503020204020204" pitchFamily="34" charset="-122"/>
            </a:endParaRPr>
          </a:p>
        </p:txBody>
      </p:sp>
      <p:sp>
        <p:nvSpPr>
          <p:cNvPr id="25" name="矩形 24"/>
          <p:cNvSpPr/>
          <p:nvPr/>
        </p:nvSpPr>
        <p:spPr>
          <a:xfrm>
            <a:off x="8343265" y="1824990"/>
            <a:ext cx="353695" cy="1891665"/>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1300" b="1" dirty="0">
                <a:solidFill>
                  <a:schemeClr val="bg1"/>
                </a:solidFill>
                <a:latin typeface="微软雅黑" panose="020B0503020204020204" pitchFamily="34" charset="-122"/>
                <a:ea typeface="微软雅黑" panose="020B0503020204020204" pitchFamily="34" charset="-122"/>
              </a:rPr>
              <a:t>清理现场</a:t>
            </a:r>
            <a:endParaRPr lang="zh-CN" altLang="en-US" sz="1300" b="1" dirty="0">
              <a:solidFill>
                <a:schemeClr val="bg1"/>
              </a:solidFill>
              <a:latin typeface="微软雅黑" panose="020B0503020204020204" pitchFamily="34" charset="-122"/>
              <a:ea typeface="微软雅黑" panose="020B0503020204020204" pitchFamily="34" charset="-122"/>
            </a:endParaRPr>
          </a:p>
        </p:txBody>
      </p:sp>
      <p:sp>
        <p:nvSpPr>
          <p:cNvPr id="27" name="左大括号 26"/>
          <p:cNvSpPr/>
          <p:nvPr/>
        </p:nvSpPr>
        <p:spPr>
          <a:xfrm>
            <a:off x="5316855" y="2992755"/>
            <a:ext cx="211455" cy="2025650"/>
          </a:xfrm>
          <a:prstGeom prst="leftBrace">
            <a:avLst/>
          </a:prstGeom>
          <a:ln>
            <a:solidFill>
              <a:schemeClr val="bg1">
                <a:lumMod val="50000"/>
              </a:schemeClr>
            </a:solidFill>
          </a:ln>
          <a:scene3d>
            <a:camera prst="orthographicFront">
              <a:rot lat="0" lon="0" rev="5400000"/>
            </a:camera>
            <a:lightRig rig="threePt" dir="t"/>
          </a:scene3d>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sz="1300">
              <a:latin typeface="微软雅黑" panose="020B0503020204020204" pitchFamily="34" charset="-122"/>
              <a:ea typeface="微软雅黑" panose="020B0503020204020204" pitchFamily="34" charset="-122"/>
            </a:endParaRPr>
          </a:p>
        </p:txBody>
      </p:sp>
      <p:cxnSp>
        <p:nvCxnSpPr>
          <p:cNvPr id="546848" name="直接箭头连接符 23"/>
          <p:cNvCxnSpPr>
            <a:cxnSpLocks noChangeShapeType="1"/>
            <a:stCxn id="11" idx="3"/>
            <a:endCxn id="12" idx="1"/>
          </p:cNvCxnSpPr>
          <p:nvPr/>
        </p:nvCxnSpPr>
        <p:spPr bwMode="auto">
          <a:xfrm flipV="1">
            <a:off x="1131570" y="2804795"/>
            <a:ext cx="212725" cy="7620"/>
          </a:xfrm>
          <a:prstGeom prst="straightConnector1">
            <a:avLst/>
          </a:prstGeom>
          <a:solidFill>
            <a:srgbClr val="C00000"/>
          </a:solidFill>
          <a:ln w="9525" algn="ctr">
            <a:solidFill>
              <a:schemeClr val="bg1">
                <a:lumMod val="50000"/>
              </a:schemeClr>
            </a:solidFill>
            <a:round/>
            <a:tailEnd type="arrow" w="med" len="med"/>
          </a:ln>
        </p:spPr>
      </p:cxnSp>
      <p:cxnSp>
        <p:nvCxnSpPr>
          <p:cNvPr id="28" name="直接箭头连接符 27"/>
          <p:cNvCxnSpPr>
            <a:stCxn id="12" idx="3"/>
            <a:endCxn id="4" idx="1"/>
          </p:cNvCxnSpPr>
          <p:nvPr/>
        </p:nvCxnSpPr>
        <p:spPr>
          <a:xfrm>
            <a:off x="1699895" y="2804795"/>
            <a:ext cx="212725" cy="0"/>
          </a:xfrm>
          <a:prstGeom prst="straightConnector1">
            <a:avLst/>
          </a:prstGeom>
          <a:solidFill>
            <a:srgbClr val="C00000"/>
          </a:solidFill>
          <a:ln>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29" name="直接箭头连接符 28"/>
          <p:cNvCxnSpPr>
            <a:stCxn id="4" idx="3"/>
            <a:endCxn id="14" idx="1"/>
          </p:cNvCxnSpPr>
          <p:nvPr/>
        </p:nvCxnSpPr>
        <p:spPr>
          <a:xfrm>
            <a:off x="2268855" y="2804795"/>
            <a:ext cx="178435" cy="0"/>
          </a:xfrm>
          <a:prstGeom prst="straightConnector1">
            <a:avLst/>
          </a:prstGeom>
          <a:solidFill>
            <a:srgbClr val="C00000"/>
          </a:solidFill>
          <a:ln>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0" name="直接箭头连接符 29"/>
          <p:cNvCxnSpPr>
            <a:stCxn id="14" idx="3"/>
            <a:endCxn id="5" idx="1"/>
          </p:cNvCxnSpPr>
          <p:nvPr/>
        </p:nvCxnSpPr>
        <p:spPr>
          <a:xfrm>
            <a:off x="2800985" y="2804795"/>
            <a:ext cx="212725" cy="0"/>
          </a:xfrm>
          <a:prstGeom prst="straightConnector1">
            <a:avLst/>
          </a:prstGeom>
          <a:solidFill>
            <a:srgbClr val="C00000"/>
          </a:solidFill>
          <a:ln>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1" name="直接箭头连接符 30"/>
          <p:cNvCxnSpPr>
            <a:stCxn id="5" idx="3"/>
            <a:endCxn id="6" idx="1"/>
          </p:cNvCxnSpPr>
          <p:nvPr/>
        </p:nvCxnSpPr>
        <p:spPr>
          <a:xfrm>
            <a:off x="3333750" y="2804795"/>
            <a:ext cx="172085" cy="0"/>
          </a:xfrm>
          <a:prstGeom prst="straightConnector1">
            <a:avLst/>
          </a:prstGeom>
          <a:solidFill>
            <a:srgbClr val="C00000"/>
          </a:solidFill>
          <a:ln>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2" name="直接箭头连接符 31"/>
          <p:cNvCxnSpPr>
            <a:stCxn id="6" idx="3"/>
          </p:cNvCxnSpPr>
          <p:nvPr/>
        </p:nvCxnSpPr>
        <p:spPr>
          <a:xfrm>
            <a:off x="3866515" y="2804795"/>
            <a:ext cx="106680" cy="0"/>
          </a:xfrm>
          <a:prstGeom prst="straightConnector1">
            <a:avLst/>
          </a:prstGeom>
          <a:solidFill>
            <a:srgbClr val="C00000"/>
          </a:solidFill>
          <a:ln>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3" name="直接箭头连接符 43"/>
          <p:cNvCxnSpPr>
            <a:stCxn id="7" idx="3"/>
            <a:endCxn id="18" idx="1"/>
          </p:cNvCxnSpPr>
          <p:nvPr/>
        </p:nvCxnSpPr>
        <p:spPr>
          <a:xfrm>
            <a:off x="6673215" y="2803525"/>
            <a:ext cx="212725" cy="1270"/>
          </a:xfrm>
          <a:prstGeom prst="straightConnector1">
            <a:avLst/>
          </a:prstGeom>
          <a:solidFill>
            <a:srgbClr val="C00000"/>
          </a:solidFill>
          <a:ln>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46855" name="直接箭头连接符 30"/>
          <p:cNvCxnSpPr>
            <a:cxnSpLocks noChangeShapeType="1"/>
            <a:stCxn id="18" idx="3"/>
            <a:endCxn id="8" idx="1"/>
          </p:cNvCxnSpPr>
          <p:nvPr/>
        </p:nvCxnSpPr>
        <p:spPr bwMode="auto">
          <a:xfrm flipV="1">
            <a:off x="7277735" y="2770505"/>
            <a:ext cx="104775" cy="34290"/>
          </a:xfrm>
          <a:prstGeom prst="straightConnector1">
            <a:avLst/>
          </a:prstGeom>
          <a:solidFill>
            <a:srgbClr val="C00000"/>
          </a:solidFill>
          <a:ln w="9525" algn="ctr">
            <a:solidFill>
              <a:schemeClr val="bg1">
                <a:lumMod val="50000"/>
              </a:schemeClr>
            </a:solidFill>
            <a:round/>
            <a:tailEnd type="arrow" w="med" len="med"/>
          </a:ln>
        </p:spPr>
      </p:cxnSp>
      <p:cxnSp>
        <p:nvCxnSpPr>
          <p:cNvPr id="34" name="直接箭头连接符 33"/>
          <p:cNvCxnSpPr>
            <a:stCxn id="8" idx="3"/>
            <a:endCxn id="20" idx="1"/>
          </p:cNvCxnSpPr>
          <p:nvPr/>
        </p:nvCxnSpPr>
        <p:spPr>
          <a:xfrm>
            <a:off x="7738110" y="2770505"/>
            <a:ext cx="106680" cy="0"/>
          </a:xfrm>
          <a:prstGeom prst="straightConnector1">
            <a:avLst/>
          </a:prstGeom>
          <a:solidFill>
            <a:srgbClr val="C00000"/>
          </a:solidFill>
          <a:ln>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5" name="直接箭头连接符 34"/>
          <p:cNvCxnSpPr>
            <a:stCxn id="20" idx="3"/>
            <a:endCxn id="25" idx="1"/>
          </p:cNvCxnSpPr>
          <p:nvPr/>
        </p:nvCxnSpPr>
        <p:spPr>
          <a:xfrm>
            <a:off x="8199120" y="2770505"/>
            <a:ext cx="144145" cy="0"/>
          </a:xfrm>
          <a:prstGeom prst="straightConnector1">
            <a:avLst/>
          </a:prstGeom>
          <a:solidFill>
            <a:srgbClr val="C00000"/>
          </a:solidFill>
          <a:ln>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sp>
        <p:nvSpPr>
          <p:cNvPr id="36" name="矩形 9"/>
          <p:cNvSpPr/>
          <p:nvPr/>
        </p:nvSpPr>
        <p:spPr>
          <a:xfrm>
            <a:off x="3972560" y="1859280"/>
            <a:ext cx="355600" cy="1891665"/>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1300" b="1">
                <a:solidFill>
                  <a:schemeClr val="bg1"/>
                </a:solidFill>
                <a:latin typeface="微软雅黑" panose="020B0503020204020204" pitchFamily="34" charset="-122"/>
                <a:ea typeface="微软雅黑" panose="020B0503020204020204" pitchFamily="34" charset="-122"/>
              </a:rPr>
              <a:t>办理许可证</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37" name="矩形 13"/>
          <p:cNvSpPr/>
          <p:nvPr/>
        </p:nvSpPr>
        <p:spPr>
          <a:xfrm>
            <a:off x="6424295" y="1859280"/>
            <a:ext cx="355600" cy="1891665"/>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1300" b="1">
                <a:solidFill>
                  <a:schemeClr val="bg1"/>
                </a:solidFill>
                <a:latin typeface="微软雅黑" panose="020B0503020204020204" pitchFamily="34" charset="-122"/>
                <a:ea typeface="微软雅黑" panose="020B0503020204020204" pitchFamily="34" charset="-122"/>
              </a:rPr>
              <a:t>安全技术交底</a:t>
            </a:r>
            <a:endParaRPr lang="zh-CN" altLang="en-US" sz="1300" b="1">
              <a:solidFill>
                <a:schemeClr val="bg1"/>
              </a:solidFill>
              <a:latin typeface="微软雅黑" panose="020B0503020204020204" pitchFamily="34" charset="-122"/>
              <a:ea typeface="微软雅黑" panose="020B0503020204020204" pitchFamily="34" charset="-122"/>
            </a:endParaRPr>
          </a:p>
        </p:txBody>
      </p:sp>
      <p:cxnSp>
        <p:nvCxnSpPr>
          <p:cNvPr id="38" name="直接箭头连接符 43"/>
          <p:cNvCxnSpPr>
            <a:stCxn id="7" idx="3"/>
            <a:endCxn id="18" idx="1"/>
          </p:cNvCxnSpPr>
          <p:nvPr/>
        </p:nvCxnSpPr>
        <p:spPr>
          <a:xfrm>
            <a:off x="6245860" y="2804795"/>
            <a:ext cx="178435" cy="0"/>
          </a:xfrm>
          <a:prstGeom prst="straightConnector1">
            <a:avLst/>
          </a:prstGeom>
          <a:solidFill>
            <a:srgbClr val="C00000"/>
          </a:solidFill>
          <a:ln>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sp>
        <p:nvSpPr>
          <p:cNvPr id="39" name="矩形 9"/>
          <p:cNvSpPr/>
          <p:nvPr/>
        </p:nvSpPr>
        <p:spPr>
          <a:xfrm>
            <a:off x="4471035" y="1859280"/>
            <a:ext cx="355600" cy="1891665"/>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1300" b="1">
                <a:solidFill>
                  <a:schemeClr val="bg1"/>
                </a:solidFill>
                <a:latin typeface="微软雅黑" panose="020B0503020204020204" pitchFamily="34" charset="-122"/>
                <a:ea typeface="微软雅黑" panose="020B0503020204020204" pitchFamily="34" charset="-122"/>
              </a:rPr>
              <a:t>现场逐项检查</a:t>
            </a:r>
            <a:endParaRPr lang="zh-CN" altLang="en-US" sz="1300" b="1" dirty="0">
              <a:solidFill>
                <a:schemeClr val="bg1"/>
              </a:solidFill>
              <a:latin typeface="微软雅黑" panose="020B0503020204020204" pitchFamily="34" charset="-122"/>
              <a:ea typeface="微软雅黑" panose="020B0503020204020204" pitchFamily="34" charset="-122"/>
            </a:endParaRPr>
          </a:p>
        </p:txBody>
      </p:sp>
      <p:sp>
        <p:nvSpPr>
          <p:cNvPr id="40" name="矩形 10"/>
          <p:cNvSpPr/>
          <p:nvPr/>
        </p:nvSpPr>
        <p:spPr>
          <a:xfrm>
            <a:off x="4967605" y="1859280"/>
            <a:ext cx="319405" cy="1891665"/>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1300" b="1" dirty="0">
                <a:solidFill>
                  <a:schemeClr val="bg1"/>
                </a:solidFill>
                <a:latin typeface="微软雅黑" panose="020B0503020204020204" pitchFamily="34" charset="-122"/>
                <a:ea typeface="微软雅黑" panose="020B0503020204020204" pitchFamily="34" charset="-122"/>
              </a:rPr>
              <a:t>确认符合作业条件</a:t>
            </a:r>
            <a:endParaRPr lang="zh-CN" altLang="en-US" sz="1300" b="1" dirty="0">
              <a:solidFill>
                <a:schemeClr val="bg1"/>
              </a:solidFill>
              <a:latin typeface="微软雅黑" panose="020B0503020204020204" pitchFamily="34" charset="-122"/>
              <a:ea typeface="微软雅黑" panose="020B0503020204020204" pitchFamily="34" charset="-122"/>
            </a:endParaRPr>
          </a:p>
        </p:txBody>
      </p:sp>
      <p:sp>
        <p:nvSpPr>
          <p:cNvPr id="41" name="矩形 11"/>
          <p:cNvSpPr/>
          <p:nvPr/>
        </p:nvSpPr>
        <p:spPr>
          <a:xfrm>
            <a:off x="5429885" y="1859280"/>
            <a:ext cx="353695" cy="1891665"/>
          </a:xfrm>
          <a:prstGeom prst="rect">
            <a:avLst/>
          </a:prstGeom>
          <a:solidFill>
            <a:srgbClr val="C0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r>
              <a:rPr lang="zh-CN" altLang="en-US" sz="1300" b="1">
                <a:solidFill>
                  <a:schemeClr val="bg1"/>
                </a:solidFill>
                <a:latin typeface="微软雅黑" panose="020B0503020204020204" pitchFamily="34" charset="-122"/>
                <a:ea typeface="微软雅黑" panose="020B0503020204020204" pitchFamily="34" charset="-122"/>
              </a:rPr>
              <a:t>委派现场监护人</a:t>
            </a:r>
            <a:endParaRPr lang="zh-CN" altLang="en-US" sz="1300" b="1" dirty="0">
              <a:solidFill>
                <a:schemeClr val="bg1"/>
              </a:solidFill>
              <a:latin typeface="微软雅黑" panose="020B0503020204020204" pitchFamily="34" charset="-122"/>
              <a:ea typeface="微软雅黑" panose="020B0503020204020204" pitchFamily="34" charset="-122"/>
            </a:endParaRPr>
          </a:p>
        </p:txBody>
      </p:sp>
      <p:cxnSp>
        <p:nvCxnSpPr>
          <p:cNvPr id="42" name="直接箭头连接符 37"/>
          <p:cNvCxnSpPr>
            <a:stCxn id="14" idx="3"/>
            <a:endCxn id="5" idx="1"/>
          </p:cNvCxnSpPr>
          <p:nvPr/>
        </p:nvCxnSpPr>
        <p:spPr>
          <a:xfrm>
            <a:off x="4328160" y="2837815"/>
            <a:ext cx="142240" cy="0"/>
          </a:xfrm>
          <a:prstGeom prst="straightConnector1">
            <a:avLst/>
          </a:prstGeom>
          <a:solidFill>
            <a:srgbClr val="C00000"/>
          </a:solidFill>
          <a:ln>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3" name="直接箭头连接符 39"/>
          <p:cNvCxnSpPr>
            <a:stCxn id="5" idx="3"/>
            <a:endCxn id="6" idx="1"/>
          </p:cNvCxnSpPr>
          <p:nvPr/>
        </p:nvCxnSpPr>
        <p:spPr>
          <a:xfrm>
            <a:off x="5783580" y="2804795"/>
            <a:ext cx="107950" cy="0"/>
          </a:xfrm>
          <a:prstGeom prst="straightConnector1">
            <a:avLst/>
          </a:prstGeom>
          <a:solidFill>
            <a:srgbClr val="C00000"/>
          </a:solidFill>
          <a:ln>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4" name="直接箭头连接符 41"/>
          <p:cNvCxnSpPr>
            <a:stCxn id="6" idx="3"/>
            <a:endCxn id="7" idx="1"/>
          </p:cNvCxnSpPr>
          <p:nvPr/>
        </p:nvCxnSpPr>
        <p:spPr>
          <a:xfrm>
            <a:off x="5287010" y="2837815"/>
            <a:ext cx="142240" cy="0"/>
          </a:xfrm>
          <a:prstGeom prst="straightConnector1">
            <a:avLst/>
          </a:prstGeom>
          <a:solidFill>
            <a:srgbClr val="C00000"/>
          </a:solidFill>
          <a:ln>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sp>
        <p:nvSpPr>
          <p:cNvPr id="45" name="左大括号 44"/>
          <p:cNvSpPr/>
          <p:nvPr/>
        </p:nvSpPr>
        <p:spPr>
          <a:xfrm>
            <a:off x="2800985" y="3136265"/>
            <a:ext cx="144000" cy="1728000"/>
          </a:xfrm>
          <a:prstGeom prst="leftBrace">
            <a:avLst/>
          </a:prstGeom>
          <a:ln>
            <a:solidFill>
              <a:schemeClr val="bg1">
                <a:lumMod val="50000"/>
              </a:schemeClr>
            </a:solidFill>
          </a:ln>
          <a:scene3d>
            <a:camera prst="orthographicFront">
              <a:rot lat="0" lon="0" rev="5400000"/>
            </a:camera>
            <a:lightRig rig="threePt" dir="t"/>
          </a:scene3d>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zh-CN" altLang="en-US" sz="1300">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935" y="81153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3、常见危险作业安全管理要点</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960755" y="1316990"/>
            <a:ext cx="816610" cy="306705"/>
          </a:xfrm>
          <a:prstGeom prst="rect">
            <a:avLst/>
          </a:prstGeom>
          <a:solidFill>
            <a:srgbClr val="C00000"/>
          </a:solidFill>
        </p:spPr>
        <p:txBody>
          <a:bodyPr wrap="square" rtlCol="0" anchor="t">
            <a:spAutoFit/>
          </a:bodyPr>
          <a:lstStyle/>
          <a:p>
            <a:pPr algn="ctr">
              <a:lnSpc>
                <a:spcPct val="100000"/>
              </a:lnSpc>
            </a:pPr>
            <a:r>
              <a:rPr lang="zh-CN" altLang="en-US" sz="1400" b="1">
                <a:solidFill>
                  <a:schemeClr val="bg1"/>
                </a:solidFill>
                <a:latin typeface="微软雅黑" panose="020B0503020204020204" pitchFamily="34" charset="-122"/>
                <a:ea typeface="微软雅黑" panose="020B0503020204020204" pitchFamily="34" charset="-122"/>
              </a:rPr>
              <a:t>作业前</a:t>
            </a:r>
            <a:endParaRPr lang="zh-CN" altLang="en-US" sz="1400" b="1">
              <a:solidFill>
                <a:schemeClr val="bg1"/>
              </a:solidFill>
              <a:latin typeface="微软雅黑" panose="020B0503020204020204" pitchFamily="34" charset="-122"/>
              <a:ea typeface="微软雅黑" panose="020B0503020204020204" pitchFamily="34" charset="-122"/>
            </a:endParaRPr>
          </a:p>
        </p:txBody>
      </p:sp>
      <p:grpSp>
        <p:nvGrpSpPr>
          <p:cNvPr id="41" name="组合 40"/>
          <p:cNvGrpSpPr/>
          <p:nvPr/>
        </p:nvGrpSpPr>
        <p:grpSpPr>
          <a:xfrm>
            <a:off x="622935" y="2028825"/>
            <a:ext cx="7753985" cy="1925955"/>
            <a:chOff x="981" y="3195"/>
            <a:chExt cx="12211" cy="3033"/>
          </a:xfrm>
        </p:grpSpPr>
        <p:sp>
          <p:nvSpPr>
            <p:cNvPr id="28" name="单圆角矩形 27"/>
            <p:cNvSpPr/>
            <p:nvPr>
              <p:custDataLst>
                <p:tags r:id="rId1"/>
              </p:custDataLst>
            </p:nvPr>
          </p:nvSpPr>
          <p:spPr>
            <a:xfrm>
              <a:off x="981" y="3195"/>
              <a:ext cx="2398" cy="1549"/>
            </a:xfrm>
            <a:prstGeom prst="round1Rect">
              <a:avLst>
                <a:gd name="adj" fmla="val 26191"/>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rPr>
                <a:t>风险分析和制定方案</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29" name="任意多边形 28"/>
            <p:cNvSpPr/>
            <p:nvPr>
              <p:custDataLst>
                <p:tags r:id="rId2"/>
              </p:custDataLst>
            </p:nvPr>
          </p:nvSpPr>
          <p:spPr>
            <a:xfrm>
              <a:off x="982" y="4744"/>
              <a:ext cx="901" cy="451"/>
            </a:xfrm>
            <a:custGeom>
              <a:avLst/>
              <a:gdLst>
                <a:gd name="connsiteX0" fmla="*/ 932810 w 1028663"/>
                <a:gd name="connsiteY0" fmla="*/ 513800 h 514350"/>
                <a:gd name="connsiteX1" fmla="*/ 932649 w 1028663"/>
                <a:gd name="connsiteY1" fmla="*/ 514350 h 514350"/>
                <a:gd name="connsiteX2" fmla="*/ 932511 w 1028663"/>
                <a:gd name="connsiteY2" fmla="*/ 514274 h 514350"/>
                <a:gd name="connsiteX3" fmla="*/ 0 w 1028663"/>
                <a:gd name="connsiteY3" fmla="*/ 0 h 514350"/>
                <a:gd name="connsiteX4" fmla="*/ 942548 w 1028663"/>
                <a:gd name="connsiteY4" fmla="*/ 0 h 514350"/>
                <a:gd name="connsiteX5" fmla="*/ 1028663 w 1028663"/>
                <a:gd name="connsiteY5" fmla="*/ 102137 h 514350"/>
                <a:gd name="connsiteX6" fmla="*/ 680712 w 1028663"/>
                <a:gd name="connsiteY6" fmla="*/ 375260 h 514350"/>
                <a:gd name="connsiteX7" fmla="*/ 18249 w 1028663"/>
                <a:gd name="connsiteY7" fmla="*/ 9525 h 514350"/>
                <a:gd name="connsiteX8" fmla="*/ 10742 w 1028663"/>
                <a:gd name="connsiteY8" fmla="*/ 5689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663" h="514350">
                  <a:moveTo>
                    <a:pt x="932810" y="513800"/>
                  </a:moveTo>
                  <a:lnTo>
                    <a:pt x="932649" y="514350"/>
                  </a:lnTo>
                  <a:lnTo>
                    <a:pt x="932511" y="514274"/>
                  </a:lnTo>
                  <a:close/>
                  <a:moveTo>
                    <a:pt x="0" y="0"/>
                  </a:moveTo>
                  <a:lnTo>
                    <a:pt x="942548" y="0"/>
                  </a:lnTo>
                  <a:lnTo>
                    <a:pt x="1028663" y="102137"/>
                  </a:lnTo>
                  <a:lnTo>
                    <a:pt x="680712" y="375260"/>
                  </a:lnTo>
                  <a:lnTo>
                    <a:pt x="18249" y="9525"/>
                  </a:lnTo>
                  <a:cubicBezTo>
                    <a:pt x="18249" y="9525"/>
                    <a:pt x="15376" y="8085"/>
                    <a:pt x="10742" y="568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7500" lnSpcReduction="1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0" name="任意多边形 29"/>
            <p:cNvSpPr/>
            <p:nvPr>
              <p:custDataLst>
                <p:tags r:id="rId3"/>
              </p:custDataLst>
            </p:nvPr>
          </p:nvSpPr>
          <p:spPr>
            <a:xfrm>
              <a:off x="1379" y="4820"/>
              <a:ext cx="512" cy="580"/>
            </a:xfrm>
            <a:custGeom>
              <a:avLst/>
              <a:gdLst>
                <a:gd name="connsiteX0" fmla="*/ 584399 w 584399"/>
                <a:gd name="connsiteY0" fmla="*/ 0 h 661422"/>
                <a:gd name="connsiteX1" fmla="*/ 167286 w 584399"/>
                <a:gd name="connsiteY1" fmla="*/ 661422 h 661422"/>
                <a:gd name="connsiteX2" fmla="*/ 0 w 584399"/>
                <a:gd name="connsiteY2" fmla="*/ 458722 h 661422"/>
              </a:gdLst>
              <a:ahLst/>
              <a:cxnLst>
                <a:cxn ang="0">
                  <a:pos x="connsiteX0" y="connsiteY0"/>
                </a:cxn>
                <a:cxn ang="0">
                  <a:pos x="connsiteX1" y="connsiteY1"/>
                </a:cxn>
                <a:cxn ang="0">
                  <a:pos x="connsiteX2" y="connsiteY2"/>
                </a:cxn>
              </a:cxnLst>
              <a:rect l="l" t="t" r="r" b="b"/>
              <a:pathLst>
                <a:path w="584399" h="661422">
                  <a:moveTo>
                    <a:pt x="584399" y="0"/>
                  </a:moveTo>
                  <a:lnTo>
                    <a:pt x="167286" y="661422"/>
                  </a:lnTo>
                  <a:lnTo>
                    <a:pt x="0" y="458722"/>
                  </a:lnTo>
                  <a:close/>
                </a:path>
              </a:pathLst>
            </a:custGeom>
            <a:solidFill>
              <a:schemeClr val="accent2">
                <a:lumMod val="40000"/>
                <a:lumOff val="60000"/>
              </a:schemeClr>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1" name="任意多边形 30"/>
            <p:cNvSpPr/>
            <p:nvPr>
              <p:custDataLst>
                <p:tags r:id="rId4"/>
              </p:custDataLst>
            </p:nvPr>
          </p:nvSpPr>
          <p:spPr>
            <a:xfrm rot="20761422">
              <a:off x="1166" y="5201"/>
              <a:ext cx="601" cy="647"/>
            </a:xfrm>
            <a:custGeom>
              <a:avLst/>
              <a:gdLst>
                <a:gd name="connsiteX0" fmla="*/ 0 w 647700"/>
                <a:gd name="connsiteY0" fmla="*/ 228600 h 1000125"/>
                <a:gd name="connsiteX1" fmla="*/ 647700 w 647700"/>
                <a:gd name="connsiteY1" fmla="*/ 1000125 h 1000125"/>
                <a:gd name="connsiteX2" fmla="*/ 314325 w 647700"/>
                <a:gd name="connsiteY2" fmla="*/ 0 h 1000125"/>
                <a:gd name="connsiteX3" fmla="*/ 0 w 647700"/>
                <a:gd name="connsiteY3" fmla="*/ 228600 h 1000125"/>
              </a:gdLst>
              <a:ahLst/>
              <a:cxnLst>
                <a:cxn ang="0">
                  <a:pos x="connsiteX0" y="connsiteY0"/>
                </a:cxn>
                <a:cxn ang="0">
                  <a:pos x="connsiteX1" y="connsiteY1"/>
                </a:cxn>
                <a:cxn ang="0">
                  <a:pos x="connsiteX2" y="connsiteY2"/>
                </a:cxn>
                <a:cxn ang="0">
                  <a:pos x="connsiteX3" y="connsiteY3"/>
                </a:cxn>
              </a:cxnLst>
              <a:rect l="l" t="t" r="r" b="b"/>
              <a:pathLst>
                <a:path w="647700" h="1000125">
                  <a:moveTo>
                    <a:pt x="0" y="228600"/>
                  </a:moveTo>
                  <a:lnTo>
                    <a:pt x="647700" y="1000125"/>
                  </a:lnTo>
                  <a:lnTo>
                    <a:pt x="314325" y="0"/>
                  </a:lnTo>
                  <a:lnTo>
                    <a:pt x="0" y="228600"/>
                  </a:lnTo>
                  <a:close/>
                </a:path>
              </a:pathLst>
            </a:custGeom>
            <a:solidFill>
              <a:srgbClr val="C000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2" name="同心圆 31"/>
            <p:cNvSpPr/>
            <p:nvPr>
              <p:custDataLst>
                <p:tags r:id="rId5"/>
              </p:custDataLst>
            </p:nvPr>
          </p:nvSpPr>
          <p:spPr>
            <a:xfrm>
              <a:off x="1762" y="5678"/>
              <a:ext cx="551" cy="551"/>
            </a:xfrm>
            <a:prstGeom prst="donut">
              <a:avLst>
                <a:gd name="adj" fmla="val 378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200" b="1" dirty="0">
                  <a:solidFill>
                    <a:schemeClr val="tx1">
                      <a:lumMod val="75000"/>
                      <a:lumOff val="25000"/>
                    </a:schemeClr>
                  </a:solidFill>
                  <a:latin typeface="微软雅黑" panose="020B0503020204020204" pitchFamily="34" charset="-122"/>
                  <a:ea typeface="微软雅黑" panose="020B0503020204020204" pitchFamily="34" charset="-122"/>
                </a:rPr>
                <a:t>A</a:t>
              </a:r>
              <a:endParaRPr lang="en-US" altLang="zh-CN" sz="12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单圆角矩形 6"/>
            <p:cNvSpPr/>
            <p:nvPr>
              <p:custDataLst>
                <p:tags r:id="rId6"/>
              </p:custDataLst>
            </p:nvPr>
          </p:nvSpPr>
          <p:spPr>
            <a:xfrm>
              <a:off x="4252" y="3195"/>
              <a:ext cx="2398" cy="1549"/>
            </a:xfrm>
            <a:prstGeom prst="round1Rect">
              <a:avLst>
                <a:gd name="adj" fmla="val 26191"/>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rPr>
                <a:t>办理作业许可和安全技术交底</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8" name="任意多边形 7"/>
            <p:cNvSpPr/>
            <p:nvPr>
              <p:custDataLst>
                <p:tags r:id="rId7"/>
              </p:custDataLst>
            </p:nvPr>
          </p:nvSpPr>
          <p:spPr>
            <a:xfrm>
              <a:off x="4253" y="4744"/>
              <a:ext cx="901" cy="451"/>
            </a:xfrm>
            <a:custGeom>
              <a:avLst/>
              <a:gdLst>
                <a:gd name="connsiteX0" fmla="*/ 932810 w 1028663"/>
                <a:gd name="connsiteY0" fmla="*/ 513800 h 514350"/>
                <a:gd name="connsiteX1" fmla="*/ 932649 w 1028663"/>
                <a:gd name="connsiteY1" fmla="*/ 514350 h 514350"/>
                <a:gd name="connsiteX2" fmla="*/ 932511 w 1028663"/>
                <a:gd name="connsiteY2" fmla="*/ 514274 h 514350"/>
                <a:gd name="connsiteX3" fmla="*/ 0 w 1028663"/>
                <a:gd name="connsiteY3" fmla="*/ 0 h 514350"/>
                <a:gd name="connsiteX4" fmla="*/ 942548 w 1028663"/>
                <a:gd name="connsiteY4" fmla="*/ 0 h 514350"/>
                <a:gd name="connsiteX5" fmla="*/ 1028663 w 1028663"/>
                <a:gd name="connsiteY5" fmla="*/ 102137 h 514350"/>
                <a:gd name="connsiteX6" fmla="*/ 680712 w 1028663"/>
                <a:gd name="connsiteY6" fmla="*/ 375260 h 514350"/>
                <a:gd name="connsiteX7" fmla="*/ 18249 w 1028663"/>
                <a:gd name="connsiteY7" fmla="*/ 9525 h 514350"/>
                <a:gd name="connsiteX8" fmla="*/ 10742 w 1028663"/>
                <a:gd name="connsiteY8" fmla="*/ 5689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663" h="514350">
                  <a:moveTo>
                    <a:pt x="932810" y="513800"/>
                  </a:moveTo>
                  <a:lnTo>
                    <a:pt x="932649" y="514350"/>
                  </a:lnTo>
                  <a:lnTo>
                    <a:pt x="932511" y="514274"/>
                  </a:lnTo>
                  <a:close/>
                  <a:moveTo>
                    <a:pt x="0" y="0"/>
                  </a:moveTo>
                  <a:lnTo>
                    <a:pt x="942548" y="0"/>
                  </a:lnTo>
                  <a:lnTo>
                    <a:pt x="1028663" y="102137"/>
                  </a:lnTo>
                  <a:lnTo>
                    <a:pt x="680712" y="375260"/>
                  </a:lnTo>
                  <a:lnTo>
                    <a:pt x="18249" y="9525"/>
                  </a:lnTo>
                  <a:cubicBezTo>
                    <a:pt x="18249" y="9525"/>
                    <a:pt x="15376" y="8085"/>
                    <a:pt x="10742" y="568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7500" lnSpcReduction="1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25" name="任意多边形 24"/>
            <p:cNvSpPr/>
            <p:nvPr>
              <p:custDataLst>
                <p:tags r:id="rId8"/>
              </p:custDataLst>
            </p:nvPr>
          </p:nvSpPr>
          <p:spPr>
            <a:xfrm>
              <a:off x="4650" y="4820"/>
              <a:ext cx="512" cy="580"/>
            </a:xfrm>
            <a:custGeom>
              <a:avLst/>
              <a:gdLst>
                <a:gd name="connsiteX0" fmla="*/ 584399 w 584399"/>
                <a:gd name="connsiteY0" fmla="*/ 0 h 661422"/>
                <a:gd name="connsiteX1" fmla="*/ 167286 w 584399"/>
                <a:gd name="connsiteY1" fmla="*/ 661422 h 661422"/>
                <a:gd name="connsiteX2" fmla="*/ 0 w 584399"/>
                <a:gd name="connsiteY2" fmla="*/ 458722 h 661422"/>
              </a:gdLst>
              <a:ahLst/>
              <a:cxnLst>
                <a:cxn ang="0">
                  <a:pos x="connsiteX0" y="connsiteY0"/>
                </a:cxn>
                <a:cxn ang="0">
                  <a:pos x="connsiteX1" y="connsiteY1"/>
                </a:cxn>
                <a:cxn ang="0">
                  <a:pos x="connsiteX2" y="connsiteY2"/>
                </a:cxn>
              </a:cxnLst>
              <a:rect l="l" t="t" r="r" b="b"/>
              <a:pathLst>
                <a:path w="584399" h="661422">
                  <a:moveTo>
                    <a:pt x="584399" y="0"/>
                  </a:moveTo>
                  <a:lnTo>
                    <a:pt x="167286" y="661422"/>
                  </a:lnTo>
                  <a:lnTo>
                    <a:pt x="0" y="458722"/>
                  </a:lnTo>
                  <a:close/>
                </a:path>
              </a:pathLst>
            </a:custGeom>
            <a:solidFill>
              <a:schemeClr val="accent2">
                <a:lumMod val="40000"/>
                <a:lumOff val="60000"/>
              </a:schemeClr>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26" name="任意多边形 25"/>
            <p:cNvSpPr/>
            <p:nvPr>
              <p:custDataLst>
                <p:tags r:id="rId9"/>
              </p:custDataLst>
            </p:nvPr>
          </p:nvSpPr>
          <p:spPr>
            <a:xfrm rot="20761422">
              <a:off x="4437" y="5201"/>
              <a:ext cx="601" cy="647"/>
            </a:xfrm>
            <a:custGeom>
              <a:avLst/>
              <a:gdLst>
                <a:gd name="connsiteX0" fmla="*/ 0 w 647700"/>
                <a:gd name="connsiteY0" fmla="*/ 228600 h 1000125"/>
                <a:gd name="connsiteX1" fmla="*/ 647700 w 647700"/>
                <a:gd name="connsiteY1" fmla="*/ 1000125 h 1000125"/>
                <a:gd name="connsiteX2" fmla="*/ 314325 w 647700"/>
                <a:gd name="connsiteY2" fmla="*/ 0 h 1000125"/>
                <a:gd name="connsiteX3" fmla="*/ 0 w 647700"/>
                <a:gd name="connsiteY3" fmla="*/ 228600 h 1000125"/>
              </a:gdLst>
              <a:ahLst/>
              <a:cxnLst>
                <a:cxn ang="0">
                  <a:pos x="connsiteX0" y="connsiteY0"/>
                </a:cxn>
                <a:cxn ang="0">
                  <a:pos x="connsiteX1" y="connsiteY1"/>
                </a:cxn>
                <a:cxn ang="0">
                  <a:pos x="connsiteX2" y="connsiteY2"/>
                </a:cxn>
                <a:cxn ang="0">
                  <a:pos x="connsiteX3" y="connsiteY3"/>
                </a:cxn>
              </a:cxnLst>
              <a:rect l="l" t="t" r="r" b="b"/>
              <a:pathLst>
                <a:path w="647700" h="1000125">
                  <a:moveTo>
                    <a:pt x="0" y="228600"/>
                  </a:moveTo>
                  <a:lnTo>
                    <a:pt x="647700" y="1000125"/>
                  </a:lnTo>
                  <a:lnTo>
                    <a:pt x="314325" y="0"/>
                  </a:lnTo>
                  <a:lnTo>
                    <a:pt x="0" y="228600"/>
                  </a:lnTo>
                  <a:close/>
                </a:path>
              </a:pathLst>
            </a:custGeom>
            <a:solidFill>
              <a:srgbClr val="C000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27" name="同心圆 26"/>
            <p:cNvSpPr/>
            <p:nvPr>
              <p:custDataLst>
                <p:tags r:id="rId10"/>
              </p:custDataLst>
            </p:nvPr>
          </p:nvSpPr>
          <p:spPr>
            <a:xfrm>
              <a:off x="5033" y="5678"/>
              <a:ext cx="551" cy="551"/>
            </a:xfrm>
            <a:prstGeom prst="donut">
              <a:avLst>
                <a:gd name="adj" fmla="val 378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200" b="1" dirty="0">
                  <a:solidFill>
                    <a:schemeClr val="tx1">
                      <a:lumMod val="75000"/>
                      <a:lumOff val="25000"/>
                    </a:schemeClr>
                  </a:solidFill>
                  <a:latin typeface="微软雅黑" panose="020B0503020204020204" pitchFamily="34" charset="-122"/>
                  <a:ea typeface="微软雅黑" panose="020B0503020204020204" pitchFamily="34" charset="-122"/>
                </a:rPr>
                <a:t>B</a:t>
              </a:r>
              <a:endParaRPr lang="en-US" altLang="zh-CN" sz="12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8" name="单圆角矩形 17"/>
            <p:cNvSpPr/>
            <p:nvPr>
              <p:custDataLst>
                <p:tags r:id="rId11"/>
              </p:custDataLst>
            </p:nvPr>
          </p:nvSpPr>
          <p:spPr>
            <a:xfrm>
              <a:off x="7523" y="3195"/>
              <a:ext cx="2398" cy="1549"/>
            </a:xfrm>
            <a:prstGeom prst="round1Rect">
              <a:avLst>
                <a:gd name="adj" fmla="val 26191"/>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rPr>
                <a:t>配备应急资源</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12" name="任意多边形 11"/>
            <p:cNvSpPr/>
            <p:nvPr>
              <p:custDataLst>
                <p:tags r:id="rId12"/>
              </p:custDataLst>
            </p:nvPr>
          </p:nvSpPr>
          <p:spPr>
            <a:xfrm>
              <a:off x="7524" y="4744"/>
              <a:ext cx="901" cy="451"/>
            </a:xfrm>
            <a:custGeom>
              <a:avLst/>
              <a:gdLst>
                <a:gd name="connsiteX0" fmla="*/ 932810 w 1028663"/>
                <a:gd name="connsiteY0" fmla="*/ 513800 h 514350"/>
                <a:gd name="connsiteX1" fmla="*/ 932649 w 1028663"/>
                <a:gd name="connsiteY1" fmla="*/ 514350 h 514350"/>
                <a:gd name="connsiteX2" fmla="*/ 932511 w 1028663"/>
                <a:gd name="connsiteY2" fmla="*/ 514274 h 514350"/>
                <a:gd name="connsiteX3" fmla="*/ 0 w 1028663"/>
                <a:gd name="connsiteY3" fmla="*/ 0 h 514350"/>
                <a:gd name="connsiteX4" fmla="*/ 942548 w 1028663"/>
                <a:gd name="connsiteY4" fmla="*/ 0 h 514350"/>
                <a:gd name="connsiteX5" fmla="*/ 1028663 w 1028663"/>
                <a:gd name="connsiteY5" fmla="*/ 102137 h 514350"/>
                <a:gd name="connsiteX6" fmla="*/ 680712 w 1028663"/>
                <a:gd name="connsiteY6" fmla="*/ 375260 h 514350"/>
                <a:gd name="connsiteX7" fmla="*/ 18249 w 1028663"/>
                <a:gd name="connsiteY7" fmla="*/ 9525 h 514350"/>
                <a:gd name="connsiteX8" fmla="*/ 10742 w 1028663"/>
                <a:gd name="connsiteY8" fmla="*/ 5689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663" h="514350">
                  <a:moveTo>
                    <a:pt x="932810" y="513800"/>
                  </a:moveTo>
                  <a:lnTo>
                    <a:pt x="932649" y="514350"/>
                  </a:lnTo>
                  <a:lnTo>
                    <a:pt x="932511" y="514274"/>
                  </a:lnTo>
                  <a:close/>
                  <a:moveTo>
                    <a:pt x="0" y="0"/>
                  </a:moveTo>
                  <a:lnTo>
                    <a:pt x="942548" y="0"/>
                  </a:lnTo>
                  <a:lnTo>
                    <a:pt x="1028663" y="102137"/>
                  </a:lnTo>
                  <a:lnTo>
                    <a:pt x="680712" y="375260"/>
                  </a:lnTo>
                  <a:lnTo>
                    <a:pt x="18249" y="9525"/>
                  </a:lnTo>
                  <a:cubicBezTo>
                    <a:pt x="18249" y="9525"/>
                    <a:pt x="15376" y="8085"/>
                    <a:pt x="10742" y="568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7500" lnSpcReduction="1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20" name="任意多边形 19"/>
            <p:cNvSpPr/>
            <p:nvPr>
              <p:custDataLst>
                <p:tags r:id="rId13"/>
              </p:custDataLst>
            </p:nvPr>
          </p:nvSpPr>
          <p:spPr>
            <a:xfrm>
              <a:off x="7921" y="4820"/>
              <a:ext cx="512" cy="580"/>
            </a:xfrm>
            <a:custGeom>
              <a:avLst/>
              <a:gdLst>
                <a:gd name="connsiteX0" fmla="*/ 584399 w 584399"/>
                <a:gd name="connsiteY0" fmla="*/ 0 h 661422"/>
                <a:gd name="connsiteX1" fmla="*/ 167286 w 584399"/>
                <a:gd name="connsiteY1" fmla="*/ 661422 h 661422"/>
                <a:gd name="connsiteX2" fmla="*/ 0 w 584399"/>
                <a:gd name="connsiteY2" fmla="*/ 458722 h 661422"/>
              </a:gdLst>
              <a:ahLst/>
              <a:cxnLst>
                <a:cxn ang="0">
                  <a:pos x="connsiteX0" y="connsiteY0"/>
                </a:cxn>
                <a:cxn ang="0">
                  <a:pos x="connsiteX1" y="connsiteY1"/>
                </a:cxn>
                <a:cxn ang="0">
                  <a:pos x="connsiteX2" y="connsiteY2"/>
                </a:cxn>
              </a:cxnLst>
              <a:rect l="l" t="t" r="r" b="b"/>
              <a:pathLst>
                <a:path w="584399" h="661422">
                  <a:moveTo>
                    <a:pt x="584399" y="0"/>
                  </a:moveTo>
                  <a:lnTo>
                    <a:pt x="167286" y="661422"/>
                  </a:lnTo>
                  <a:lnTo>
                    <a:pt x="0" y="458722"/>
                  </a:lnTo>
                  <a:close/>
                </a:path>
              </a:pathLst>
            </a:custGeom>
            <a:solidFill>
              <a:schemeClr val="accent2">
                <a:lumMod val="40000"/>
                <a:lumOff val="60000"/>
              </a:schemeClr>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4" name="任意多边形 13"/>
            <p:cNvSpPr/>
            <p:nvPr>
              <p:custDataLst>
                <p:tags r:id="rId14"/>
              </p:custDataLst>
            </p:nvPr>
          </p:nvSpPr>
          <p:spPr>
            <a:xfrm rot="20761422">
              <a:off x="7708" y="5201"/>
              <a:ext cx="601" cy="647"/>
            </a:xfrm>
            <a:custGeom>
              <a:avLst/>
              <a:gdLst>
                <a:gd name="connsiteX0" fmla="*/ 0 w 647700"/>
                <a:gd name="connsiteY0" fmla="*/ 228600 h 1000125"/>
                <a:gd name="connsiteX1" fmla="*/ 647700 w 647700"/>
                <a:gd name="connsiteY1" fmla="*/ 1000125 h 1000125"/>
                <a:gd name="connsiteX2" fmla="*/ 314325 w 647700"/>
                <a:gd name="connsiteY2" fmla="*/ 0 h 1000125"/>
                <a:gd name="connsiteX3" fmla="*/ 0 w 647700"/>
                <a:gd name="connsiteY3" fmla="*/ 228600 h 1000125"/>
              </a:gdLst>
              <a:ahLst/>
              <a:cxnLst>
                <a:cxn ang="0">
                  <a:pos x="connsiteX0" y="connsiteY0"/>
                </a:cxn>
                <a:cxn ang="0">
                  <a:pos x="connsiteX1" y="connsiteY1"/>
                </a:cxn>
                <a:cxn ang="0">
                  <a:pos x="connsiteX2" y="connsiteY2"/>
                </a:cxn>
                <a:cxn ang="0">
                  <a:pos x="connsiteX3" y="connsiteY3"/>
                </a:cxn>
              </a:cxnLst>
              <a:rect l="l" t="t" r="r" b="b"/>
              <a:pathLst>
                <a:path w="647700" h="1000125">
                  <a:moveTo>
                    <a:pt x="0" y="228600"/>
                  </a:moveTo>
                  <a:lnTo>
                    <a:pt x="647700" y="1000125"/>
                  </a:lnTo>
                  <a:lnTo>
                    <a:pt x="314325" y="0"/>
                  </a:lnTo>
                  <a:lnTo>
                    <a:pt x="0" y="228600"/>
                  </a:lnTo>
                  <a:close/>
                </a:path>
              </a:pathLst>
            </a:custGeom>
            <a:solidFill>
              <a:srgbClr val="C000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3" name="同心圆 32"/>
            <p:cNvSpPr/>
            <p:nvPr>
              <p:custDataLst>
                <p:tags r:id="rId15"/>
              </p:custDataLst>
            </p:nvPr>
          </p:nvSpPr>
          <p:spPr>
            <a:xfrm>
              <a:off x="8304" y="5678"/>
              <a:ext cx="551" cy="551"/>
            </a:xfrm>
            <a:prstGeom prst="donut">
              <a:avLst>
                <a:gd name="adj" fmla="val 378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200" b="1" dirty="0">
                  <a:solidFill>
                    <a:schemeClr val="tx1">
                      <a:lumMod val="75000"/>
                      <a:lumOff val="25000"/>
                    </a:schemeClr>
                  </a:solidFill>
                  <a:latin typeface="微软雅黑" panose="020B0503020204020204" pitchFamily="34" charset="-122"/>
                  <a:ea typeface="微软雅黑" panose="020B0503020204020204" pitchFamily="34" charset="-122"/>
                </a:rPr>
                <a:t>C</a:t>
              </a:r>
              <a:endParaRPr lang="en-US" altLang="zh-CN" sz="12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5" name="单圆角矩形 34"/>
            <p:cNvSpPr/>
            <p:nvPr>
              <p:custDataLst>
                <p:tags r:id="rId16"/>
              </p:custDataLst>
            </p:nvPr>
          </p:nvSpPr>
          <p:spPr>
            <a:xfrm>
              <a:off x="10794" y="3195"/>
              <a:ext cx="2398" cy="1549"/>
            </a:xfrm>
            <a:prstGeom prst="round1Rect">
              <a:avLst>
                <a:gd name="adj" fmla="val 26191"/>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rPr>
                <a:t>作业前条件检查</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36" name="任意多边形 35"/>
            <p:cNvSpPr/>
            <p:nvPr>
              <p:custDataLst>
                <p:tags r:id="rId17"/>
              </p:custDataLst>
            </p:nvPr>
          </p:nvSpPr>
          <p:spPr>
            <a:xfrm>
              <a:off x="10795" y="4744"/>
              <a:ext cx="901" cy="451"/>
            </a:xfrm>
            <a:custGeom>
              <a:avLst/>
              <a:gdLst>
                <a:gd name="connsiteX0" fmla="*/ 932810 w 1028663"/>
                <a:gd name="connsiteY0" fmla="*/ 513800 h 514350"/>
                <a:gd name="connsiteX1" fmla="*/ 932649 w 1028663"/>
                <a:gd name="connsiteY1" fmla="*/ 514350 h 514350"/>
                <a:gd name="connsiteX2" fmla="*/ 932511 w 1028663"/>
                <a:gd name="connsiteY2" fmla="*/ 514274 h 514350"/>
                <a:gd name="connsiteX3" fmla="*/ 0 w 1028663"/>
                <a:gd name="connsiteY3" fmla="*/ 0 h 514350"/>
                <a:gd name="connsiteX4" fmla="*/ 942548 w 1028663"/>
                <a:gd name="connsiteY4" fmla="*/ 0 h 514350"/>
                <a:gd name="connsiteX5" fmla="*/ 1028663 w 1028663"/>
                <a:gd name="connsiteY5" fmla="*/ 102137 h 514350"/>
                <a:gd name="connsiteX6" fmla="*/ 680712 w 1028663"/>
                <a:gd name="connsiteY6" fmla="*/ 375260 h 514350"/>
                <a:gd name="connsiteX7" fmla="*/ 18249 w 1028663"/>
                <a:gd name="connsiteY7" fmla="*/ 9525 h 514350"/>
                <a:gd name="connsiteX8" fmla="*/ 10742 w 1028663"/>
                <a:gd name="connsiteY8" fmla="*/ 5689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663" h="514350">
                  <a:moveTo>
                    <a:pt x="932810" y="513800"/>
                  </a:moveTo>
                  <a:lnTo>
                    <a:pt x="932649" y="514350"/>
                  </a:lnTo>
                  <a:lnTo>
                    <a:pt x="932511" y="514274"/>
                  </a:lnTo>
                  <a:close/>
                  <a:moveTo>
                    <a:pt x="0" y="0"/>
                  </a:moveTo>
                  <a:lnTo>
                    <a:pt x="942548" y="0"/>
                  </a:lnTo>
                  <a:lnTo>
                    <a:pt x="1028663" y="102137"/>
                  </a:lnTo>
                  <a:lnTo>
                    <a:pt x="680712" y="375260"/>
                  </a:lnTo>
                  <a:lnTo>
                    <a:pt x="18249" y="9525"/>
                  </a:lnTo>
                  <a:cubicBezTo>
                    <a:pt x="18249" y="9525"/>
                    <a:pt x="15376" y="8085"/>
                    <a:pt x="10742" y="568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7500" lnSpcReduction="1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7" name="任意多边形 36"/>
            <p:cNvSpPr/>
            <p:nvPr>
              <p:custDataLst>
                <p:tags r:id="rId18"/>
              </p:custDataLst>
            </p:nvPr>
          </p:nvSpPr>
          <p:spPr>
            <a:xfrm>
              <a:off x="11192" y="4820"/>
              <a:ext cx="512" cy="580"/>
            </a:xfrm>
            <a:custGeom>
              <a:avLst/>
              <a:gdLst>
                <a:gd name="connsiteX0" fmla="*/ 584399 w 584399"/>
                <a:gd name="connsiteY0" fmla="*/ 0 h 661422"/>
                <a:gd name="connsiteX1" fmla="*/ 167286 w 584399"/>
                <a:gd name="connsiteY1" fmla="*/ 661422 h 661422"/>
                <a:gd name="connsiteX2" fmla="*/ 0 w 584399"/>
                <a:gd name="connsiteY2" fmla="*/ 458722 h 661422"/>
              </a:gdLst>
              <a:ahLst/>
              <a:cxnLst>
                <a:cxn ang="0">
                  <a:pos x="connsiteX0" y="connsiteY0"/>
                </a:cxn>
                <a:cxn ang="0">
                  <a:pos x="connsiteX1" y="connsiteY1"/>
                </a:cxn>
                <a:cxn ang="0">
                  <a:pos x="connsiteX2" y="connsiteY2"/>
                </a:cxn>
              </a:cxnLst>
              <a:rect l="l" t="t" r="r" b="b"/>
              <a:pathLst>
                <a:path w="584399" h="661422">
                  <a:moveTo>
                    <a:pt x="584399" y="0"/>
                  </a:moveTo>
                  <a:lnTo>
                    <a:pt x="167286" y="661422"/>
                  </a:lnTo>
                  <a:lnTo>
                    <a:pt x="0" y="458722"/>
                  </a:lnTo>
                  <a:close/>
                </a:path>
              </a:pathLst>
            </a:custGeom>
            <a:solidFill>
              <a:schemeClr val="accent2">
                <a:lumMod val="40000"/>
                <a:lumOff val="60000"/>
              </a:schemeClr>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8" name="任意多边形 37"/>
            <p:cNvSpPr/>
            <p:nvPr>
              <p:custDataLst>
                <p:tags r:id="rId19"/>
              </p:custDataLst>
            </p:nvPr>
          </p:nvSpPr>
          <p:spPr>
            <a:xfrm rot="20761422">
              <a:off x="10979" y="5201"/>
              <a:ext cx="601" cy="647"/>
            </a:xfrm>
            <a:custGeom>
              <a:avLst/>
              <a:gdLst>
                <a:gd name="connsiteX0" fmla="*/ 0 w 647700"/>
                <a:gd name="connsiteY0" fmla="*/ 228600 h 1000125"/>
                <a:gd name="connsiteX1" fmla="*/ 647700 w 647700"/>
                <a:gd name="connsiteY1" fmla="*/ 1000125 h 1000125"/>
                <a:gd name="connsiteX2" fmla="*/ 314325 w 647700"/>
                <a:gd name="connsiteY2" fmla="*/ 0 h 1000125"/>
                <a:gd name="connsiteX3" fmla="*/ 0 w 647700"/>
                <a:gd name="connsiteY3" fmla="*/ 228600 h 1000125"/>
              </a:gdLst>
              <a:ahLst/>
              <a:cxnLst>
                <a:cxn ang="0">
                  <a:pos x="connsiteX0" y="connsiteY0"/>
                </a:cxn>
                <a:cxn ang="0">
                  <a:pos x="connsiteX1" y="connsiteY1"/>
                </a:cxn>
                <a:cxn ang="0">
                  <a:pos x="connsiteX2" y="connsiteY2"/>
                </a:cxn>
                <a:cxn ang="0">
                  <a:pos x="connsiteX3" y="connsiteY3"/>
                </a:cxn>
              </a:cxnLst>
              <a:rect l="l" t="t" r="r" b="b"/>
              <a:pathLst>
                <a:path w="647700" h="1000125">
                  <a:moveTo>
                    <a:pt x="0" y="228600"/>
                  </a:moveTo>
                  <a:lnTo>
                    <a:pt x="647700" y="1000125"/>
                  </a:lnTo>
                  <a:lnTo>
                    <a:pt x="314325" y="0"/>
                  </a:lnTo>
                  <a:lnTo>
                    <a:pt x="0" y="228600"/>
                  </a:lnTo>
                  <a:close/>
                </a:path>
              </a:pathLst>
            </a:custGeom>
            <a:solidFill>
              <a:srgbClr val="C000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9" name="同心圆 38"/>
            <p:cNvSpPr/>
            <p:nvPr>
              <p:custDataLst>
                <p:tags r:id="rId20"/>
              </p:custDataLst>
            </p:nvPr>
          </p:nvSpPr>
          <p:spPr>
            <a:xfrm>
              <a:off x="11575" y="5678"/>
              <a:ext cx="551" cy="551"/>
            </a:xfrm>
            <a:prstGeom prst="donut">
              <a:avLst>
                <a:gd name="adj" fmla="val 378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200" b="1" dirty="0">
                  <a:solidFill>
                    <a:schemeClr val="tx1">
                      <a:lumMod val="75000"/>
                      <a:lumOff val="25000"/>
                    </a:schemeClr>
                  </a:solidFill>
                  <a:latin typeface="微软雅黑" panose="020B0503020204020204" pitchFamily="34" charset="-122"/>
                  <a:ea typeface="微软雅黑" panose="020B0503020204020204" pitchFamily="34" charset="-122"/>
                </a:rPr>
                <a:t>D</a:t>
              </a:r>
              <a:endParaRPr lang="en-US" altLang="zh-CN" sz="12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spTree>
    <p:custDataLst>
      <p:tags r:id="rId21"/>
    </p:custDataLst>
  </p:cSld>
  <p:clrMapOvr>
    <a:masterClrMapping/>
  </p:clrMapOvr>
  <p:transition advTm="0">
    <p:wipe dir="d"/>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935" y="81153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3、常见危险作业安全管理要点</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8" name="单圆角矩形 27"/>
          <p:cNvSpPr/>
          <p:nvPr>
            <p:custDataLst>
              <p:tags r:id="rId1"/>
            </p:custDataLst>
          </p:nvPr>
        </p:nvSpPr>
        <p:spPr>
          <a:xfrm>
            <a:off x="1627505" y="2100580"/>
            <a:ext cx="1522730" cy="983615"/>
          </a:xfrm>
          <a:prstGeom prst="round1Rect">
            <a:avLst>
              <a:gd name="adj" fmla="val 26191"/>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rPr>
              <a:t>按照危险作业许可要求作业</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29" name="任意多边形 28"/>
          <p:cNvSpPr/>
          <p:nvPr>
            <p:custDataLst>
              <p:tags r:id="rId2"/>
            </p:custDataLst>
          </p:nvPr>
        </p:nvSpPr>
        <p:spPr>
          <a:xfrm>
            <a:off x="1628140" y="3084195"/>
            <a:ext cx="572135" cy="286385"/>
          </a:xfrm>
          <a:custGeom>
            <a:avLst/>
            <a:gdLst>
              <a:gd name="connsiteX0" fmla="*/ 932810 w 1028663"/>
              <a:gd name="connsiteY0" fmla="*/ 513800 h 514350"/>
              <a:gd name="connsiteX1" fmla="*/ 932649 w 1028663"/>
              <a:gd name="connsiteY1" fmla="*/ 514350 h 514350"/>
              <a:gd name="connsiteX2" fmla="*/ 932511 w 1028663"/>
              <a:gd name="connsiteY2" fmla="*/ 514274 h 514350"/>
              <a:gd name="connsiteX3" fmla="*/ 0 w 1028663"/>
              <a:gd name="connsiteY3" fmla="*/ 0 h 514350"/>
              <a:gd name="connsiteX4" fmla="*/ 942548 w 1028663"/>
              <a:gd name="connsiteY4" fmla="*/ 0 h 514350"/>
              <a:gd name="connsiteX5" fmla="*/ 1028663 w 1028663"/>
              <a:gd name="connsiteY5" fmla="*/ 102137 h 514350"/>
              <a:gd name="connsiteX6" fmla="*/ 680712 w 1028663"/>
              <a:gd name="connsiteY6" fmla="*/ 375260 h 514350"/>
              <a:gd name="connsiteX7" fmla="*/ 18249 w 1028663"/>
              <a:gd name="connsiteY7" fmla="*/ 9525 h 514350"/>
              <a:gd name="connsiteX8" fmla="*/ 10742 w 1028663"/>
              <a:gd name="connsiteY8" fmla="*/ 5689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663" h="514350">
                <a:moveTo>
                  <a:pt x="932810" y="513800"/>
                </a:moveTo>
                <a:lnTo>
                  <a:pt x="932649" y="514350"/>
                </a:lnTo>
                <a:lnTo>
                  <a:pt x="932511" y="514274"/>
                </a:lnTo>
                <a:close/>
                <a:moveTo>
                  <a:pt x="0" y="0"/>
                </a:moveTo>
                <a:lnTo>
                  <a:pt x="942548" y="0"/>
                </a:lnTo>
                <a:lnTo>
                  <a:pt x="1028663" y="102137"/>
                </a:lnTo>
                <a:lnTo>
                  <a:pt x="680712" y="375260"/>
                </a:lnTo>
                <a:lnTo>
                  <a:pt x="18249" y="9525"/>
                </a:lnTo>
                <a:cubicBezTo>
                  <a:pt x="18249" y="9525"/>
                  <a:pt x="15376" y="8085"/>
                  <a:pt x="10742" y="568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7500" lnSpcReduction="1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0" name="任意多边形 29"/>
          <p:cNvSpPr/>
          <p:nvPr>
            <p:custDataLst>
              <p:tags r:id="rId3"/>
            </p:custDataLst>
          </p:nvPr>
        </p:nvSpPr>
        <p:spPr>
          <a:xfrm>
            <a:off x="1880235" y="3132455"/>
            <a:ext cx="325120" cy="368300"/>
          </a:xfrm>
          <a:custGeom>
            <a:avLst/>
            <a:gdLst>
              <a:gd name="connsiteX0" fmla="*/ 584399 w 584399"/>
              <a:gd name="connsiteY0" fmla="*/ 0 h 661422"/>
              <a:gd name="connsiteX1" fmla="*/ 167286 w 584399"/>
              <a:gd name="connsiteY1" fmla="*/ 661422 h 661422"/>
              <a:gd name="connsiteX2" fmla="*/ 0 w 584399"/>
              <a:gd name="connsiteY2" fmla="*/ 458722 h 661422"/>
            </a:gdLst>
            <a:ahLst/>
            <a:cxnLst>
              <a:cxn ang="0">
                <a:pos x="connsiteX0" y="connsiteY0"/>
              </a:cxn>
              <a:cxn ang="0">
                <a:pos x="connsiteX1" y="connsiteY1"/>
              </a:cxn>
              <a:cxn ang="0">
                <a:pos x="connsiteX2" y="connsiteY2"/>
              </a:cxn>
            </a:cxnLst>
            <a:rect l="l" t="t" r="r" b="b"/>
            <a:pathLst>
              <a:path w="584399" h="661422">
                <a:moveTo>
                  <a:pt x="584399" y="0"/>
                </a:moveTo>
                <a:lnTo>
                  <a:pt x="167286" y="661422"/>
                </a:lnTo>
                <a:lnTo>
                  <a:pt x="0" y="458722"/>
                </a:lnTo>
                <a:close/>
              </a:path>
            </a:pathLst>
          </a:custGeom>
          <a:solidFill>
            <a:schemeClr val="accent2">
              <a:lumMod val="40000"/>
              <a:lumOff val="60000"/>
            </a:schemeClr>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1" name="任意多边形 30"/>
          <p:cNvSpPr/>
          <p:nvPr>
            <p:custDataLst>
              <p:tags r:id="rId4"/>
            </p:custDataLst>
          </p:nvPr>
        </p:nvSpPr>
        <p:spPr>
          <a:xfrm rot="20761422">
            <a:off x="1744980" y="3374390"/>
            <a:ext cx="381635" cy="410845"/>
          </a:xfrm>
          <a:custGeom>
            <a:avLst/>
            <a:gdLst>
              <a:gd name="connsiteX0" fmla="*/ 0 w 647700"/>
              <a:gd name="connsiteY0" fmla="*/ 228600 h 1000125"/>
              <a:gd name="connsiteX1" fmla="*/ 647700 w 647700"/>
              <a:gd name="connsiteY1" fmla="*/ 1000125 h 1000125"/>
              <a:gd name="connsiteX2" fmla="*/ 314325 w 647700"/>
              <a:gd name="connsiteY2" fmla="*/ 0 h 1000125"/>
              <a:gd name="connsiteX3" fmla="*/ 0 w 647700"/>
              <a:gd name="connsiteY3" fmla="*/ 228600 h 1000125"/>
            </a:gdLst>
            <a:ahLst/>
            <a:cxnLst>
              <a:cxn ang="0">
                <a:pos x="connsiteX0" y="connsiteY0"/>
              </a:cxn>
              <a:cxn ang="0">
                <a:pos x="connsiteX1" y="connsiteY1"/>
              </a:cxn>
              <a:cxn ang="0">
                <a:pos x="connsiteX2" y="connsiteY2"/>
              </a:cxn>
              <a:cxn ang="0">
                <a:pos x="connsiteX3" y="connsiteY3"/>
              </a:cxn>
            </a:cxnLst>
            <a:rect l="l" t="t" r="r" b="b"/>
            <a:pathLst>
              <a:path w="647700" h="1000125">
                <a:moveTo>
                  <a:pt x="0" y="228600"/>
                </a:moveTo>
                <a:lnTo>
                  <a:pt x="647700" y="1000125"/>
                </a:lnTo>
                <a:lnTo>
                  <a:pt x="314325" y="0"/>
                </a:lnTo>
                <a:lnTo>
                  <a:pt x="0" y="228600"/>
                </a:lnTo>
                <a:close/>
              </a:path>
            </a:pathLst>
          </a:custGeom>
          <a:solidFill>
            <a:srgbClr val="C000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2" name="同心圆 31"/>
          <p:cNvSpPr/>
          <p:nvPr>
            <p:custDataLst>
              <p:tags r:id="rId5"/>
            </p:custDataLst>
          </p:nvPr>
        </p:nvSpPr>
        <p:spPr>
          <a:xfrm>
            <a:off x="2123440" y="3677285"/>
            <a:ext cx="349885" cy="349885"/>
          </a:xfrm>
          <a:prstGeom prst="donut">
            <a:avLst>
              <a:gd name="adj" fmla="val 378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200" b="1" dirty="0">
                <a:solidFill>
                  <a:schemeClr val="tx1">
                    <a:lumMod val="75000"/>
                    <a:lumOff val="25000"/>
                  </a:schemeClr>
                </a:solidFill>
                <a:latin typeface="微软雅黑" panose="020B0503020204020204" pitchFamily="34" charset="-122"/>
                <a:ea typeface="微软雅黑" panose="020B0503020204020204" pitchFamily="34" charset="-122"/>
              </a:rPr>
              <a:t>A</a:t>
            </a:r>
            <a:endParaRPr lang="en-US" altLang="zh-CN" sz="12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单圆角矩形 6"/>
          <p:cNvSpPr/>
          <p:nvPr>
            <p:custDataLst>
              <p:tags r:id="rId6"/>
            </p:custDataLst>
          </p:nvPr>
        </p:nvSpPr>
        <p:spPr>
          <a:xfrm>
            <a:off x="3704590" y="2100580"/>
            <a:ext cx="1522730" cy="983615"/>
          </a:xfrm>
          <a:prstGeom prst="round1Rect">
            <a:avLst>
              <a:gd name="adj" fmla="val 26191"/>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rPr>
              <a:t>过程监护和监督</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8" name="任意多边形 7"/>
          <p:cNvSpPr/>
          <p:nvPr>
            <p:custDataLst>
              <p:tags r:id="rId7"/>
            </p:custDataLst>
          </p:nvPr>
        </p:nvSpPr>
        <p:spPr>
          <a:xfrm>
            <a:off x="3705225" y="3084195"/>
            <a:ext cx="572135" cy="286385"/>
          </a:xfrm>
          <a:custGeom>
            <a:avLst/>
            <a:gdLst>
              <a:gd name="connsiteX0" fmla="*/ 932810 w 1028663"/>
              <a:gd name="connsiteY0" fmla="*/ 513800 h 514350"/>
              <a:gd name="connsiteX1" fmla="*/ 932649 w 1028663"/>
              <a:gd name="connsiteY1" fmla="*/ 514350 h 514350"/>
              <a:gd name="connsiteX2" fmla="*/ 932511 w 1028663"/>
              <a:gd name="connsiteY2" fmla="*/ 514274 h 514350"/>
              <a:gd name="connsiteX3" fmla="*/ 0 w 1028663"/>
              <a:gd name="connsiteY3" fmla="*/ 0 h 514350"/>
              <a:gd name="connsiteX4" fmla="*/ 942548 w 1028663"/>
              <a:gd name="connsiteY4" fmla="*/ 0 h 514350"/>
              <a:gd name="connsiteX5" fmla="*/ 1028663 w 1028663"/>
              <a:gd name="connsiteY5" fmla="*/ 102137 h 514350"/>
              <a:gd name="connsiteX6" fmla="*/ 680712 w 1028663"/>
              <a:gd name="connsiteY6" fmla="*/ 375260 h 514350"/>
              <a:gd name="connsiteX7" fmla="*/ 18249 w 1028663"/>
              <a:gd name="connsiteY7" fmla="*/ 9525 h 514350"/>
              <a:gd name="connsiteX8" fmla="*/ 10742 w 1028663"/>
              <a:gd name="connsiteY8" fmla="*/ 5689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663" h="514350">
                <a:moveTo>
                  <a:pt x="932810" y="513800"/>
                </a:moveTo>
                <a:lnTo>
                  <a:pt x="932649" y="514350"/>
                </a:lnTo>
                <a:lnTo>
                  <a:pt x="932511" y="514274"/>
                </a:lnTo>
                <a:close/>
                <a:moveTo>
                  <a:pt x="0" y="0"/>
                </a:moveTo>
                <a:lnTo>
                  <a:pt x="942548" y="0"/>
                </a:lnTo>
                <a:lnTo>
                  <a:pt x="1028663" y="102137"/>
                </a:lnTo>
                <a:lnTo>
                  <a:pt x="680712" y="375260"/>
                </a:lnTo>
                <a:lnTo>
                  <a:pt x="18249" y="9525"/>
                </a:lnTo>
                <a:cubicBezTo>
                  <a:pt x="18249" y="9525"/>
                  <a:pt x="15376" y="8085"/>
                  <a:pt x="10742" y="568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7500" lnSpcReduction="1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25" name="任意多边形 24"/>
          <p:cNvSpPr/>
          <p:nvPr>
            <p:custDataLst>
              <p:tags r:id="rId8"/>
            </p:custDataLst>
          </p:nvPr>
        </p:nvSpPr>
        <p:spPr>
          <a:xfrm>
            <a:off x="3957320" y="3132455"/>
            <a:ext cx="325120" cy="368300"/>
          </a:xfrm>
          <a:custGeom>
            <a:avLst/>
            <a:gdLst>
              <a:gd name="connsiteX0" fmla="*/ 584399 w 584399"/>
              <a:gd name="connsiteY0" fmla="*/ 0 h 661422"/>
              <a:gd name="connsiteX1" fmla="*/ 167286 w 584399"/>
              <a:gd name="connsiteY1" fmla="*/ 661422 h 661422"/>
              <a:gd name="connsiteX2" fmla="*/ 0 w 584399"/>
              <a:gd name="connsiteY2" fmla="*/ 458722 h 661422"/>
            </a:gdLst>
            <a:ahLst/>
            <a:cxnLst>
              <a:cxn ang="0">
                <a:pos x="connsiteX0" y="connsiteY0"/>
              </a:cxn>
              <a:cxn ang="0">
                <a:pos x="connsiteX1" y="connsiteY1"/>
              </a:cxn>
              <a:cxn ang="0">
                <a:pos x="connsiteX2" y="connsiteY2"/>
              </a:cxn>
            </a:cxnLst>
            <a:rect l="l" t="t" r="r" b="b"/>
            <a:pathLst>
              <a:path w="584399" h="661422">
                <a:moveTo>
                  <a:pt x="584399" y="0"/>
                </a:moveTo>
                <a:lnTo>
                  <a:pt x="167286" y="661422"/>
                </a:lnTo>
                <a:lnTo>
                  <a:pt x="0" y="458722"/>
                </a:lnTo>
                <a:close/>
              </a:path>
            </a:pathLst>
          </a:custGeom>
          <a:solidFill>
            <a:schemeClr val="accent2">
              <a:lumMod val="40000"/>
              <a:lumOff val="60000"/>
            </a:schemeClr>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26" name="任意多边形 25"/>
          <p:cNvSpPr/>
          <p:nvPr>
            <p:custDataLst>
              <p:tags r:id="rId9"/>
            </p:custDataLst>
          </p:nvPr>
        </p:nvSpPr>
        <p:spPr>
          <a:xfrm rot="20761422">
            <a:off x="3822065" y="3374390"/>
            <a:ext cx="381635" cy="410845"/>
          </a:xfrm>
          <a:custGeom>
            <a:avLst/>
            <a:gdLst>
              <a:gd name="connsiteX0" fmla="*/ 0 w 647700"/>
              <a:gd name="connsiteY0" fmla="*/ 228600 h 1000125"/>
              <a:gd name="connsiteX1" fmla="*/ 647700 w 647700"/>
              <a:gd name="connsiteY1" fmla="*/ 1000125 h 1000125"/>
              <a:gd name="connsiteX2" fmla="*/ 314325 w 647700"/>
              <a:gd name="connsiteY2" fmla="*/ 0 h 1000125"/>
              <a:gd name="connsiteX3" fmla="*/ 0 w 647700"/>
              <a:gd name="connsiteY3" fmla="*/ 228600 h 1000125"/>
            </a:gdLst>
            <a:ahLst/>
            <a:cxnLst>
              <a:cxn ang="0">
                <a:pos x="connsiteX0" y="connsiteY0"/>
              </a:cxn>
              <a:cxn ang="0">
                <a:pos x="connsiteX1" y="connsiteY1"/>
              </a:cxn>
              <a:cxn ang="0">
                <a:pos x="connsiteX2" y="connsiteY2"/>
              </a:cxn>
              <a:cxn ang="0">
                <a:pos x="connsiteX3" y="connsiteY3"/>
              </a:cxn>
            </a:cxnLst>
            <a:rect l="l" t="t" r="r" b="b"/>
            <a:pathLst>
              <a:path w="647700" h="1000125">
                <a:moveTo>
                  <a:pt x="0" y="228600"/>
                </a:moveTo>
                <a:lnTo>
                  <a:pt x="647700" y="1000125"/>
                </a:lnTo>
                <a:lnTo>
                  <a:pt x="314325" y="0"/>
                </a:lnTo>
                <a:lnTo>
                  <a:pt x="0" y="228600"/>
                </a:lnTo>
                <a:close/>
              </a:path>
            </a:pathLst>
          </a:custGeom>
          <a:solidFill>
            <a:srgbClr val="C000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27" name="同心圆 26"/>
          <p:cNvSpPr/>
          <p:nvPr>
            <p:custDataLst>
              <p:tags r:id="rId10"/>
            </p:custDataLst>
          </p:nvPr>
        </p:nvSpPr>
        <p:spPr>
          <a:xfrm>
            <a:off x="4200525" y="3677285"/>
            <a:ext cx="349885" cy="349885"/>
          </a:xfrm>
          <a:prstGeom prst="donut">
            <a:avLst>
              <a:gd name="adj" fmla="val 378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200" b="1" dirty="0">
                <a:solidFill>
                  <a:schemeClr val="tx1">
                    <a:lumMod val="75000"/>
                    <a:lumOff val="25000"/>
                  </a:schemeClr>
                </a:solidFill>
                <a:latin typeface="微软雅黑" panose="020B0503020204020204" pitchFamily="34" charset="-122"/>
                <a:ea typeface="微软雅黑" panose="020B0503020204020204" pitchFamily="34" charset="-122"/>
              </a:rPr>
              <a:t>B</a:t>
            </a:r>
            <a:endParaRPr lang="en-US" altLang="zh-CN" sz="12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8" name="单圆角矩形 17"/>
          <p:cNvSpPr/>
          <p:nvPr>
            <p:custDataLst>
              <p:tags r:id="rId11"/>
            </p:custDataLst>
          </p:nvPr>
        </p:nvSpPr>
        <p:spPr>
          <a:xfrm>
            <a:off x="5781675" y="2100580"/>
            <a:ext cx="1522730" cy="983615"/>
          </a:xfrm>
          <a:prstGeom prst="round1Rect">
            <a:avLst>
              <a:gd name="adj" fmla="val 26191"/>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rPr>
              <a:t>应急处置</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12" name="任意多边形 11"/>
          <p:cNvSpPr/>
          <p:nvPr>
            <p:custDataLst>
              <p:tags r:id="rId12"/>
            </p:custDataLst>
          </p:nvPr>
        </p:nvSpPr>
        <p:spPr>
          <a:xfrm>
            <a:off x="5782310" y="3084195"/>
            <a:ext cx="572135" cy="286385"/>
          </a:xfrm>
          <a:custGeom>
            <a:avLst/>
            <a:gdLst>
              <a:gd name="connsiteX0" fmla="*/ 932810 w 1028663"/>
              <a:gd name="connsiteY0" fmla="*/ 513800 h 514350"/>
              <a:gd name="connsiteX1" fmla="*/ 932649 w 1028663"/>
              <a:gd name="connsiteY1" fmla="*/ 514350 h 514350"/>
              <a:gd name="connsiteX2" fmla="*/ 932511 w 1028663"/>
              <a:gd name="connsiteY2" fmla="*/ 514274 h 514350"/>
              <a:gd name="connsiteX3" fmla="*/ 0 w 1028663"/>
              <a:gd name="connsiteY3" fmla="*/ 0 h 514350"/>
              <a:gd name="connsiteX4" fmla="*/ 942548 w 1028663"/>
              <a:gd name="connsiteY4" fmla="*/ 0 h 514350"/>
              <a:gd name="connsiteX5" fmla="*/ 1028663 w 1028663"/>
              <a:gd name="connsiteY5" fmla="*/ 102137 h 514350"/>
              <a:gd name="connsiteX6" fmla="*/ 680712 w 1028663"/>
              <a:gd name="connsiteY6" fmla="*/ 375260 h 514350"/>
              <a:gd name="connsiteX7" fmla="*/ 18249 w 1028663"/>
              <a:gd name="connsiteY7" fmla="*/ 9525 h 514350"/>
              <a:gd name="connsiteX8" fmla="*/ 10742 w 1028663"/>
              <a:gd name="connsiteY8" fmla="*/ 5689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663" h="514350">
                <a:moveTo>
                  <a:pt x="932810" y="513800"/>
                </a:moveTo>
                <a:lnTo>
                  <a:pt x="932649" y="514350"/>
                </a:lnTo>
                <a:lnTo>
                  <a:pt x="932511" y="514274"/>
                </a:lnTo>
                <a:close/>
                <a:moveTo>
                  <a:pt x="0" y="0"/>
                </a:moveTo>
                <a:lnTo>
                  <a:pt x="942548" y="0"/>
                </a:lnTo>
                <a:lnTo>
                  <a:pt x="1028663" y="102137"/>
                </a:lnTo>
                <a:lnTo>
                  <a:pt x="680712" y="375260"/>
                </a:lnTo>
                <a:lnTo>
                  <a:pt x="18249" y="9525"/>
                </a:lnTo>
                <a:cubicBezTo>
                  <a:pt x="18249" y="9525"/>
                  <a:pt x="15376" y="8085"/>
                  <a:pt x="10742" y="568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7500" lnSpcReduction="1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20" name="任意多边形 19"/>
          <p:cNvSpPr/>
          <p:nvPr>
            <p:custDataLst>
              <p:tags r:id="rId13"/>
            </p:custDataLst>
          </p:nvPr>
        </p:nvSpPr>
        <p:spPr>
          <a:xfrm>
            <a:off x="6034405" y="3132455"/>
            <a:ext cx="325120" cy="368300"/>
          </a:xfrm>
          <a:custGeom>
            <a:avLst/>
            <a:gdLst>
              <a:gd name="connsiteX0" fmla="*/ 584399 w 584399"/>
              <a:gd name="connsiteY0" fmla="*/ 0 h 661422"/>
              <a:gd name="connsiteX1" fmla="*/ 167286 w 584399"/>
              <a:gd name="connsiteY1" fmla="*/ 661422 h 661422"/>
              <a:gd name="connsiteX2" fmla="*/ 0 w 584399"/>
              <a:gd name="connsiteY2" fmla="*/ 458722 h 661422"/>
            </a:gdLst>
            <a:ahLst/>
            <a:cxnLst>
              <a:cxn ang="0">
                <a:pos x="connsiteX0" y="connsiteY0"/>
              </a:cxn>
              <a:cxn ang="0">
                <a:pos x="connsiteX1" y="connsiteY1"/>
              </a:cxn>
              <a:cxn ang="0">
                <a:pos x="connsiteX2" y="connsiteY2"/>
              </a:cxn>
            </a:cxnLst>
            <a:rect l="l" t="t" r="r" b="b"/>
            <a:pathLst>
              <a:path w="584399" h="661422">
                <a:moveTo>
                  <a:pt x="584399" y="0"/>
                </a:moveTo>
                <a:lnTo>
                  <a:pt x="167286" y="661422"/>
                </a:lnTo>
                <a:lnTo>
                  <a:pt x="0" y="458722"/>
                </a:lnTo>
                <a:close/>
              </a:path>
            </a:pathLst>
          </a:custGeom>
          <a:solidFill>
            <a:schemeClr val="accent2">
              <a:lumMod val="40000"/>
              <a:lumOff val="60000"/>
            </a:schemeClr>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14" name="任意多边形 13"/>
          <p:cNvSpPr/>
          <p:nvPr>
            <p:custDataLst>
              <p:tags r:id="rId14"/>
            </p:custDataLst>
          </p:nvPr>
        </p:nvSpPr>
        <p:spPr>
          <a:xfrm rot="20761422">
            <a:off x="5899150" y="3374390"/>
            <a:ext cx="381635" cy="410845"/>
          </a:xfrm>
          <a:custGeom>
            <a:avLst/>
            <a:gdLst>
              <a:gd name="connsiteX0" fmla="*/ 0 w 647700"/>
              <a:gd name="connsiteY0" fmla="*/ 228600 h 1000125"/>
              <a:gd name="connsiteX1" fmla="*/ 647700 w 647700"/>
              <a:gd name="connsiteY1" fmla="*/ 1000125 h 1000125"/>
              <a:gd name="connsiteX2" fmla="*/ 314325 w 647700"/>
              <a:gd name="connsiteY2" fmla="*/ 0 h 1000125"/>
              <a:gd name="connsiteX3" fmla="*/ 0 w 647700"/>
              <a:gd name="connsiteY3" fmla="*/ 228600 h 1000125"/>
            </a:gdLst>
            <a:ahLst/>
            <a:cxnLst>
              <a:cxn ang="0">
                <a:pos x="connsiteX0" y="connsiteY0"/>
              </a:cxn>
              <a:cxn ang="0">
                <a:pos x="connsiteX1" y="connsiteY1"/>
              </a:cxn>
              <a:cxn ang="0">
                <a:pos x="connsiteX2" y="connsiteY2"/>
              </a:cxn>
              <a:cxn ang="0">
                <a:pos x="connsiteX3" y="connsiteY3"/>
              </a:cxn>
            </a:cxnLst>
            <a:rect l="l" t="t" r="r" b="b"/>
            <a:pathLst>
              <a:path w="647700" h="1000125">
                <a:moveTo>
                  <a:pt x="0" y="228600"/>
                </a:moveTo>
                <a:lnTo>
                  <a:pt x="647700" y="1000125"/>
                </a:lnTo>
                <a:lnTo>
                  <a:pt x="314325" y="0"/>
                </a:lnTo>
                <a:lnTo>
                  <a:pt x="0" y="228600"/>
                </a:lnTo>
                <a:close/>
              </a:path>
            </a:pathLst>
          </a:custGeom>
          <a:solidFill>
            <a:srgbClr val="C000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3" name="同心圆 32"/>
          <p:cNvSpPr/>
          <p:nvPr>
            <p:custDataLst>
              <p:tags r:id="rId15"/>
            </p:custDataLst>
          </p:nvPr>
        </p:nvSpPr>
        <p:spPr>
          <a:xfrm>
            <a:off x="6277610" y="3677285"/>
            <a:ext cx="349885" cy="349885"/>
          </a:xfrm>
          <a:prstGeom prst="donut">
            <a:avLst>
              <a:gd name="adj" fmla="val 378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200" b="1" dirty="0">
                <a:solidFill>
                  <a:schemeClr val="tx1">
                    <a:lumMod val="75000"/>
                    <a:lumOff val="25000"/>
                  </a:schemeClr>
                </a:solidFill>
                <a:latin typeface="微软雅黑" panose="020B0503020204020204" pitchFamily="34" charset="-122"/>
                <a:ea typeface="微软雅黑" panose="020B0503020204020204" pitchFamily="34" charset="-122"/>
              </a:rPr>
              <a:t>C</a:t>
            </a:r>
            <a:endParaRPr lang="en-US" altLang="zh-CN" sz="12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960755" y="1316990"/>
            <a:ext cx="1019810" cy="306705"/>
          </a:xfrm>
          <a:prstGeom prst="rect">
            <a:avLst/>
          </a:prstGeom>
          <a:solidFill>
            <a:srgbClr val="C00000"/>
          </a:solidFill>
        </p:spPr>
        <p:txBody>
          <a:bodyPr wrap="square" rtlCol="0" anchor="t">
            <a:spAutoFit/>
          </a:bodyPr>
          <a:lstStyle/>
          <a:p>
            <a:pPr algn="ctr">
              <a:lnSpc>
                <a:spcPct val="100000"/>
              </a:lnSpc>
            </a:pPr>
            <a:r>
              <a:rPr lang="zh-CN" altLang="en-US" sz="1400" b="1">
                <a:solidFill>
                  <a:schemeClr val="bg1"/>
                </a:solidFill>
                <a:latin typeface="微软雅黑" panose="020B0503020204020204" pitchFamily="34" charset="-122"/>
                <a:ea typeface="微软雅黑" panose="020B0503020204020204" pitchFamily="34" charset="-122"/>
              </a:rPr>
              <a:t>作业过程</a:t>
            </a:r>
            <a:endParaRPr lang="zh-CN" altLang="en-US" sz="1400" b="1">
              <a:solidFill>
                <a:schemeClr val="bg1"/>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935" y="81153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3、常见危险作业安全管理要点</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960755" y="1316990"/>
            <a:ext cx="1019810" cy="306705"/>
          </a:xfrm>
          <a:prstGeom prst="rect">
            <a:avLst/>
          </a:prstGeom>
          <a:solidFill>
            <a:srgbClr val="C00000"/>
          </a:solidFill>
        </p:spPr>
        <p:txBody>
          <a:bodyPr wrap="square" rtlCol="0" anchor="t">
            <a:spAutoFit/>
          </a:bodyPr>
          <a:lstStyle/>
          <a:p>
            <a:pPr algn="ctr">
              <a:lnSpc>
                <a:spcPct val="100000"/>
              </a:lnSpc>
            </a:pPr>
            <a:r>
              <a:rPr lang="zh-CN" altLang="en-US" sz="1400" b="1">
                <a:solidFill>
                  <a:schemeClr val="bg1"/>
                </a:solidFill>
                <a:latin typeface="微软雅黑" panose="020B0503020204020204" pitchFamily="34" charset="-122"/>
                <a:ea typeface="微软雅黑" panose="020B0503020204020204" pitchFamily="34" charset="-122"/>
              </a:rPr>
              <a:t>作业后</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28" name="单圆角矩形 27"/>
          <p:cNvSpPr/>
          <p:nvPr>
            <p:custDataLst>
              <p:tags r:id="rId1"/>
            </p:custDataLst>
          </p:nvPr>
        </p:nvSpPr>
        <p:spPr>
          <a:xfrm>
            <a:off x="2560320" y="2100580"/>
            <a:ext cx="1522730" cy="983615"/>
          </a:xfrm>
          <a:prstGeom prst="round1Rect">
            <a:avLst>
              <a:gd name="adj" fmla="val 26191"/>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rPr>
              <a:t>清理现场、验收</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29" name="任意多边形 28"/>
          <p:cNvSpPr/>
          <p:nvPr>
            <p:custDataLst>
              <p:tags r:id="rId2"/>
            </p:custDataLst>
          </p:nvPr>
        </p:nvSpPr>
        <p:spPr>
          <a:xfrm>
            <a:off x="2560955" y="3084195"/>
            <a:ext cx="572135" cy="286385"/>
          </a:xfrm>
          <a:custGeom>
            <a:avLst/>
            <a:gdLst>
              <a:gd name="connsiteX0" fmla="*/ 932810 w 1028663"/>
              <a:gd name="connsiteY0" fmla="*/ 513800 h 514350"/>
              <a:gd name="connsiteX1" fmla="*/ 932649 w 1028663"/>
              <a:gd name="connsiteY1" fmla="*/ 514350 h 514350"/>
              <a:gd name="connsiteX2" fmla="*/ 932511 w 1028663"/>
              <a:gd name="connsiteY2" fmla="*/ 514274 h 514350"/>
              <a:gd name="connsiteX3" fmla="*/ 0 w 1028663"/>
              <a:gd name="connsiteY3" fmla="*/ 0 h 514350"/>
              <a:gd name="connsiteX4" fmla="*/ 942548 w 1028663"/>
              <a:gd name="connsiteY4" fmla="*/ 0 h 514350"/>
              <a:gd name="connsiteX5" fmla="*/ 1028663 w 1028663"/>
              <a:gd name="connsiteY5" fmla="*/ 102137 h 514350"/>
              <a:gd name="connsiteX6" fmla="*/ 680712 w 1028663"/>
              <a:gd name="connsiteY6" fmla="*/ 375260 h 514350"/>
              <a:gd name="connsiteX7" fmla="*/ 18249 w 1028663"/>
              <a:gd name="connsiteY7" fmla="*/ 9525 h 514350"/>
              <a:gd name="connsiteX8" fmla="*/ 10742 w 1028663"/>
              <a:gd name="connsiteY8" fmla="*/ 5689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663" h="514350">
                <a:moveTo>
                  <a:pt x="932810" y="513800"/>
                </a:moveTo>
                <a:lnTo>
                  <a:pt x="932649" y="514350"/>
                </a:lnTo>
                <a:lnTo>
                  <a:pt x="932511" y="514274"/>
                </a:lnTo>
                <a:close/>
                <a:moveTo>
                  <a:pt x="0" y="0"/>
                </a:moveTo>
                <a:lnTo>
                  <a:pt x="942548" y="0"/>
                </a:lnTo>
                <a:lnTo>
                  <a:pt x="1028663" y="102137"/>
                </a:lnTo>
                <a:lnTo>
                  <a:pt x="680712" y="375260"/>
                </a:lnTo>
                <a:lnTo>
                  <a:pt x="18249" y="9525"/>
                </a:lnTo>
                <a:cubicBezTo>
                  <a:pt x="18249" y="9525"/>
                  <a:pt x="15376" y="8085"/>
                  <a:pt x="10742" y="568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7500" lnSpcReduction="1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0" name="任意多边形 29"/>
          <p:cNvSpPr/>
          <p:nvPr>
            <p:custDataLst>
              <p:tags r:id="rId3"/>
            </p:custDataLst>
          </p:nvPr>
        </p:nvSpPr>
        <p:spPr>
          <a:xfrm>
            <a:off x="2813050" y="3132455"/>
            <a:ext cx="325120" cy="368300"/>
          </a:xfrm>
          <a:custGeom>
            <a:avLst/>
            <a:gdLst>
              <a:gd name="connsiteX0" fmla="*/ 584399 w 584399"/>
              <a:gd name="connsiteY0" fmla="*/ 0 h 661422"/>
              <a:gd name="connsiteX1" fmla="*/ 167286 w 584399"/>
              <a:gd name="connsiteY1" fmla="*/ 661422 h 661422"/>
              <a:gd name="connsiteX2" fmla="*/ 0 w 584399"/>
              <a:gd name="connsiteY2" fmla="*/ 458722 h 661422"/>
            </a:gdLst>
            <a:ahLst/>
            <a:cxnLst>
              <a:cxn ang="0">
                <a:pos x="connsiteX0" y="connsiteY0"/>
              </a:cxn>
              <a:cxn ang="0">
                <a:pos x="connsiteX1" y="connsiteY1"/>
              </a:cxn>
              <a:cxn ang="0">
                <a:pos x="connsiteX2" y="connsiteY2"/>
              </a:cxn>
            </a:cxnLst>
            <a:rect l="l" t="t" r="r" b="b"/>
            <a:pathLst>
              <a:path w="584399" h="661422">
                <a:moveTo>
                  <a:pt x="584399" y="0"/>
                </a:moveTo>
                <a:lnTo>
                  <a:pt x="167286" y="661422"/>
                </a:lnTo>
                <a:lnTo>
                  <a:pt x="0" y="458722"/>
                </a:lnTo>
                <a:close/>
              </a:path>
            </a:pathLst>
          </a:custGeom>
          <a:solidFill>
            <a:schemeClr val="accent2">
              <a:lumMod val="40000"/>
              <a:lumOff val="60000"/>
            </a:schemeClr>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1" name="任意多边形 30"/>
          <p:cNvSpPr/>
          <p:nvPr>
            <p:custDataLst>
              <p:tags r:id="rId4"/>
            </p:custDataLst>
          </p:nvPr>
        </p:nvSpPr>
        <p:spPr>
          <a:xfrm rot="20761422">
            <a:off x="2677795" y="3374390"/>
            <a:ext cx="381635" cy="410845"/>
          </a:xfrm>
          <a:custGeom>
            <a:avLst/>
            <a:gdLst>
              <a:gd name="connsiteX0" fmla="*/ 0 w 647700"/>
              <a:gd name="connsiteY0" fmla="*/ 228600 h 1000125"/>
              <a:gd name="connsiteX1" fmla="*/ 647700 w 647700"/>
              <a:gd name="connsiteY1" fmla="*/ 1000125 h 1000125"/>
              <a:gd name="connsiteX2" fmla="*/ 314325 w 647700"/>
              <a:gd name="connsiteY2" fmla="*/ 0 h 1000125"/>
              <a:gd name="connsiteX3" fmla="*/ 0 w 647700"/>
              <a:gd name="connsiteY3" fmla="*/ 228600 h 1000125"/>
            </a:gdLst>
            <a:ahLst/>
            <a:cxnLst>
              <a:cxn ang="0">
                <a:pos x="connsiteX0" y="connsiteY0"/>
              </a:cxn>
              <a:cxn ang="0">
                <a:pos x="connsiteX1" y="connsiteY1"/>
              </a:cxn>
              <a:cxn ang="0">
                <a:pos x="connsiteX2" y="connsiteY2"/>
              </a:cxn>
              <a:cxn ang="0">
                <a:pos x="connsiteX3" y="connsiteY3"/>
              </a:cxn>
            </a:cxnLst>
            <a:rect l="l" t="t" r="r" b="b"/>
            <a:pathLst>
              <a:path w="647700" h="1000125">
                <a:moveTo>
                  <a:pt x="0" y="228600"/>
                </a:moveTo>
                <a:lnTo>
                  <a:pt x="647700" y="1000125"/>
                </a:lnTo>
                <a:lnTo>
                  <a:pt x="314325" y="0"/>
                </a:lnTo>
                <a:lnTo>
                  <a:pt x="0" y="228600"/>
                </a:lnTo>
                <a:close/>
              </a:path>
            </a:pathLst>
          </a:custGeom>
          <a:solidFill>
            <a:srgbClr val="C000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32" name="同心圆 31"/>
          <p:cNvSpPr/>
          <p:nvPr>
            <p:custDataLst>
              <p:tags r:id="rId5"/>
            </p:custDataLst>
          </p:nvPr>
        </p:nvSpPr>
        <p:spPr>
          <a:xfrm>
            <a:off x="3056255" y="3677285"/>
            <a:ext cx="349885" cy="349885"/>
          </a:xfrm>
          <a:prstGeom prst="donut">
            <a:avLst>
              <a:gd name="adj" fmla="val 378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200" b="1" dirty="0">
                <a:solidFill>
                  <a:schemeClr val="tx1">
                    <a:lumMod val="75000"/>
                    <a:lumOff val="25000"/>
                  </a:schemeClr>
                </a:solidFill>
                <a:latin typeface="微软雅黑" panose="020B0503020204020204" pitchFamily="34" charset="-122"/>
                <a:ea typeface="微软雅黑" panose="020B0503020204020204" pitchFamily="34" charset="-122"/>
              </a:rPr>
              <a:t>A</a:t>
            </a:r>
            <a:endParaRPr lang="en-US" altLang="zh-CN" sz="12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单圆角矩形 6"/>
          <p:cNvSpPr/>
          <p:nvPr>
            <p:custDataLst>
              <p:tags r:id="rId6"/>
            </p:custDataLst>
          </p:nvPr>
        </p:nvSpPr>
        <p:spPr>
          <a:xfrm>
            <a:off x="4637405" y="2100580"/>
            <a:ext cx="1522730" cy="983615"/>
          </a:xfrm>
          <a:prstGeom prst="round1Rect">
            <a:avLst>
              <a:gd name="adj" fmla="val 26191"/>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rPr>
              <a:t>总结、改进、</a:t>
            </a:r>
            <a:endParaRPr lang="zh-CN" altLang="en-US" sz="1300" b="1">
              <a:solidFill>
                <a:schemeClr val="bg1"/>
              </a:solidFill>
              <a:latin typeface="微软雅黑" panose="020B0503020204020204" pitchFamily="34" charset="-122"/>
              <a:ea typeface="微软雅黑" panose="020B0503020204020204" pitchFamily="34" charset="-122"/>
            </a:endParaRPr>
          </a:p>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rPr>
              <a:t>存档</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8" name="任意多边形 7"/>
          <p:cNvSpPr/>
          <p:nvPr>
            <p:custDataLst>
              <p:tags r:id="rId7"/>
            </p:custDataLst>
          </p:nvPr>
        </p:nvSpPr>
        <p:spPr>
          <a:xfrm>
            <a:off x="4638040" y="3084195"/>
            <a:ext cx="572135" cy="286385"/>
          </a:xfrm>
          <a:custGeom>
            <a:avLst/>
            <a:gdLst>
              <a:gd name="connsiteX0" fmla="*/ 932810 w 1028663"/>
              <a:gd name="connsiteY0" fmla="*/ 513800 h 514350"/>
              <a:gd name="connsiteX1" fmla="*/ 932649 w 1028663"/>
              <a:gd name="connsiteY1" fmla="*/ 514350 h 514350"/>
              <a:gd name="connsiteX2" fmla="*/ 932511 w 1028663"/>
              <a:gd name="connsiteY2" fmla="*/ 514274 h 514350"/>
              <a:gd name="connsiteX3" fmla="*/ 0 w 1028663"/>
              <a:gd name="connsiteY3" fmla="*/ 0 h 514350"/>
              <a:gd name="connsiteX4" fmla="*/ 942548 w 1028663"/>
              <a:gd name="connsiteY4" fmla="*/ 0 h 514350"/>
              <a:gd name="connsiteX5" fmla="*/ 1028663 w 1028663"/>
              <a:gd name="connsiteY5" fmla="*/ 102137 h 514350"/>
              <a:gd name="connsiteX6" fmla="*/ 680712 w 1028663"/>
              <a:gd name="connsiteY6" fmla="*/ 375260 h 514350"/>
              <a:gd name="connsiteX7" fmla="*/ 18249 w 1028663"/>
              <a:gd name="connsiteY7" fmla="*/ 9525 h 514350"/>
              <a:gd name="connsiteX8" fmla="*/ 10742 w 1028663"/>
              <a:gd name="connsiteY8" fmla="*/ 5689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8663" h="514350">
                <a:moveTo>
                  <a:pt x="932810" y="513800"/>
                </a:moveTo>
                <a:lnTo>
                  <a:pt x="932649" y="514350"/>
                </a:lnTo>
                <a:lnTo>
                  <a:pt x="932511" y="514274"/>
                </a:lnTo>
                <a:close/>
                <a:moveTo>
                  <a:pt x="0" y="0"/>
                </a:moveTo>
                <a:lnTo>
                  <a:pt x="942548" y="0"/>
                </a:lnTo>
                <a:lnTo>
                  <a:pt x="1028663" y="102137"/>
                </a:lnTo>
                <a:lnTo>
                  <a:pt x="680712" y="375260"/>
                </a:lnTo>
                <a:lnTo>
                  <a:pt x="18249" y="9525"/>
                </a:lnTo>
                <a:cubicBezTo>
                  <a:pt x="18249" y="9525"/>
                  <a:pt x="15376" y="8085"/>
                  <a:pt x="10742" y="568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97500" lnSpcReduction="1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25" name="任意多边形 24"/>
          <p:cNvSpPr/>
          <p:nvPr>
            <p:custDataLst>
              <p:tags r:id="rId8"/>
            </p:custDataLst>
          </p:nvPr>
        </p:nvSpPr>
        <p:spPr>
          <a:xfrm>
            <a:off x="4890135" y="3132455"/>
            <a:ext cx="325120" cy="368300"/>
          </a:xfrm>
          <a:custGeom>
            <a:avLst/>
            <a:gdLst>
              <a:gd name="connsiteX0" fmla="*/ 584399 w 584399"/>
              <a:gd name="connsiteY0" fmla="*/ 0 h 661422"/>
              <a:gd name="connsiteX1" fmla="*/ 167286 w 584399"/>
              <a:gd name="connsiteY1" fmla="*/ 661422 h 661422"/>
              <a:gd name="connsiteX2" fmla="*/ 0 w 584399"/>
              <a:gd name="connsiteY2" fmla="*/ 458722 h 661422"/>
            </a:gdLst>
            <a:ahLst/>
            <a:cxnLst>
              <a:cxn ang="0">
                <a:pos x="connsiteX0" y="connsiteY0"/>
              </a:cxn>
              <a:cxn ang="0">
                <a:pos x="connsiteX1" y="connsiteY1"/>
              </a:cxn>
              <a:cxn ang="0">
                <a:pos x="connsiteX2" y="connsiteY2"/>
              </a:cxn>
            </a:cxnLst>
            <a:rect l="l" t="t" r="r" b="b"/>
            <a:pathLst>
              <a:path w="584399" h="661422">
                <a:moveTo>
                  <a:pt x="584399" y="0"/>
                </a:moveTo>
                <a:lnTo>
                  <a:pt x="167286" y="661422"/>
                </a:lnTo>
                <a:lnTo>
                  <a:pt x="0" y="458722"/>
                </a:lnTo>
                <a:close/>
              </a:path>
            </a:pathLst>
          </a:custGeom>
          <a:solidFill>
            <a:schemeClr val="accent2">
              <a:lumMod val="40000"/>
              <a:lumOff val="60000"/>
            </a:schemeClr>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26" name="任意多边形 25"/>
          <p:cNvSpPr/>
          <p:nvPr>
            <p:custDataLst>
              <p:tags r:id="rId9"/>
            </p:custDataLst>
          </p:nvPr>
        </p:nvSpPr>
        <p:spPr>
          <a:xfrm rot="20761422">
            <a:off x="4754880" y="3374390"/>
            <a:ext cx="381635" cy="410845"/>
          </a:xfrm>
          <a:custGeom>
            <a:avLst/>
            <a:gdLst>
              <a:gd name="connsiteX0" fmla="*/ 0 w 647700"/>
              <a:gd name="connsiteY0" fmla="*/ 228600 h 1000125"/>
              <a:gd name="connsiteX1" fmla="*/ 647700 w 647700"/>
              <a:gd name="connsiteY1" fmla="*/ 1000125 h 1000125"/>
              <a:gd name="connsiteX2" fmla="*/ 314325 w 647700"/>
              <a:gd name="connsiteY2" fmla="*/ 0 h 1000125"/>
              <a:gd name="connsiteX3" fmla="*/ 0 w 647700"/>
              <a:gd name="connsiteY3" fmla="*/ 228600 h 1000125"/>
            </a:gdLst>
            <a:ahLst/>
            <a:cxnLst>
              <a:cxn ang="0">
                <a:pos x="connsiteX0" y="connsiteY0"/>
              </a:cxn>
              <a:cxn ang="0">
                <a:pos x="connsiteX1" y="connsiteY1"/>
              </a:cxn>
              <a:cxn ang="0">
                <a:pos x="connsiteX2" y="connsiteY2"/>
              </a:cxn>
              <a:cxn ang="0">
                <a:pos x="connsiteX3" y="connsiteY3"/>
              </a:cxn>
            </a:cxnLst>
            <a:rect l="l" t="t" r="r" b="b"/>
            <a:pathLst>
              <a:path w="647700" h="1000125">
                <a:moveTo>
                  <a:pt x="0" y="228600"/>
                </a:moveTo>
                <a:lnTo>
                  <a:pt x="647700" y="1000125"/>
                </a:lnTo>
                <a:lnTo>
                  <a:pt x="314325" y="0"/>
                </a:lnTo>
                <a:lnTo>
                  <a:pt x="0" y="228600"/>
                </a:lnTo>
                <a:close/>
              </a:path>
            </a:pathLst>
          </a:custGeom>
          <a:solidFill>
            <a:srgbClr val="C000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a:p>
        </p:txBody>
      </p:sp>
      <p:sp>
        <p:nvSpPr>
          <p:cNvPr id="27" name="同心圆 26"/>
          <p:cNvSpPr/>
          <p:nvPr>
            <p:custDataLst>
              <p:tags r:id="rId10"/>
            </p:custDataLst>
          </p:nvPr>
        </p:nvSpPr>
        <p:spPr>
          <a:xfrm>
            <a:off x="5133340" y="3677285"/>
            <a:ext cx="349885" cy="349885"/>
          </a:xfrm>
          <a:prstGeom prst="donut">
            <a:avLst>
              <a:gd name="adj" fmla="val 378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200" b="1" dirty="0">
                <a:solidFill>
                  <a:schemeClr val="tx1">
                    <a:lumMod val="75000"/>
                    <a:lumOff val="25000"/>
                  </a:schemeClr>
                </a:solidFill>
                <a:latin typeface="微软雅黑" panose="020B0503020204020204" pitchFamily="34" charset="-122"/>
                <a:ea typeface="微软雅黑" panose="020B0503020204020204" pitchFamily="34" charset="-122"/>
              </a:rPr>
              <a:t>B</a:t>
            </a:r>
            <a:endParaRPr lang="en-US" altLang="zh-CN" sz="1200" b="1"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622935" y="992505"/>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（1）动火作业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20" name="组合 19"/>
          <p:cNvGrpSpPr/>
          <p:nvPr/>
        </p:nvGrpSpPr>
        <p:grpSpPr>
          <a:xfrm>
            <a:off x="1577975" y="1934845"/>
            <a:ext cx="5988685" cy="1569085"/>
            <a:chOff x="-370" y="1937"/>
            <a:chExt cx="7199" cy="1886"/>
          </a:xfrm>
        </p:grpSpPr>
        <p:sp>
          <p:nvSpPr>
            <p:cNvPr id="26" name="椭圆 25"/>
            <p:cNvSpPr/>
            <p:nvPr>
              <p:custDataLst>
                <p:tags r:id="rId1"/>
              </p:custDataLst>
            </p:nvPr>
          </p:nvSpPr>
          <p:spPr>
            <a:xfrm>
              <a:off x="4943" y="1937"/>
              <a:ext cx="1887" cy="1887"/>
            </a:xfrm>
            <a:prstGeom prst="ellipse">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67500" tIns="35100" rIns="67500" bIns="35100" rtlCol="0" anchor="ctr">
              <a:normAutofit/>
            </a:bodyPr>
            <a:lstStyle/>
            <a:p>
              <a:pPr algn="ct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7" name="任意多边形 33"/>
            <p:cNvSpPr/>
            <p:nvPr>
              <p:custDataLst>
                <p:tags r:id="rId2"/>
              </p:custDataLst>
            </p:nvPr>
          </p:nvSpPr>
          <p:spPr>
            <a:xfrm>
              <a:off x="5083" y="2077"/>
              <a:ext cx="1607" cy="919"/>
            </a:xfrm>
            <a:custGeom>
              <a:avLst/>
              <a:gdLst>
                <a:gd name="connsiteX0" fmla="*/ 728255 w 1456510"/>
                <a:gd name="connsiteY0" fmla="*/ 0 h 832757"/>
                <a:gd name="connsiteX1" fmla="*/ 1456510 w 1456510"/>
                <a:gd name="connsiteY1" fmla="*/ 728255 h 832757"/>
                <a:gd name="connsiteX2" fmla="*/ 1452750 w 1456510"/>
                <a:gd name="connsiteY2" fmla="*/ 802715 h 832757"/>
                <a:gd name="connsiteX3" fmla="*/ 1448165 w 1456510"/>
                <a:gd name="connsiteY3" fmla="*/ 832757 h 832757"/>
                <a:gd name="connsiteX4" fmla="*/ 851034 w 1456510"/>
                <a:gd name="connsiteY4" fmla="*/ 832757 h 832757"/>
                <a:gd name="connsiteX5" fmla="*/ 852352 w 1456510"/>
                <a:gd name="connsiteY5" fmla="*/ 826226 h 832757"/>
                <a:gd name="connsiteX6" fmla="*/ 728255 w 1456510"/>
                <a:gd name="connsiteY6" fmla="*/ 702129 h 832757"/>
                <a:gd name="connsiteX7" fmla="*/ 604158 w 1456510"/>
                <a:gd name="connsiteY7" fmla="*/ 826226 h 832757"/>
                <a:gd name="connsiteX8" fmla="*/ 605477 w 1456510"/>
                <a:gd name="connsiteY8" fmla="*/ 832757 h 832757"/>
                <a:gd name="connsiteX9" fmla="*/ 8345 w 1456510"/>
                <a:gd name="connsiteY9" fmla="*/ 832757 h 832757"/>
                <a:gd name="connsiteX10" fmla="*/ 3760 w 1456510"/>
                <a:gd name="connsiteY10" fmla="*/ 802715 h 832757"/>
                <a:gd name="connsiteX11" fmla="*/ 0 w 1456510"/>
                <a:gd name="connsiteY11" fmla="*/ 728255 h 832757"/>
                <a:gd name="connsiteX12" fmla="*/ 728255 w 1456510"/>
                <a:gd name="connsiteY12" fmla="*/ 0 h 83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6510" h="832757">
                  <a:moveTo>
                    <a:pt x="728255" y="0"/>
                  </a:moveTo>
                  <a:cubicBezTo>
                    <a:pt x="1130459" y="0"/>
                    <a:pt x="1456510" y="326051"/>
                    <a:pt x="1456510" y="728255"/>
                  </a:cubicBezTo>
                  <a:cubicBezTo>
                    <a:pt x="1456510" y="753393"/>
                    <a:pt x="1455236" y="778233"/>
                    <a:pt x="1452750" y="802715"/>
                  </a:cubicBezTo>
                  <a:lnTo>
                    <a:pt x="1448165" y="832757"/>
                  </a:lnTo>
                  <a:lnTo>
                    <a:pt x="851034" y="832757"/>
                  </a:lnTo>
                  <a:lnTo>
                    <a:pt x="852352" y="826226"/>
                  </a:lnTo>
                  <a:cubicBezTo>
                    <a:pt x="852352" y="757689"/>
                    <a:pt x="796792" y="702129"/>
                    <a:pt x="728255" y="702129"/>
                  </a:cubicBezTo>
                  <a:cubicBezTo>
                    <a:pt x="659718" y="702129"/>
                    <a:pt x="604158" y="757689"/>
                    <a:pt x="604158" y="826226"/>
                  </a:cubicBezTo>
                  <a:lnTo>
                    <a:pt x="605477" y="832757"/>
                  </a:lnTo>
                  <a:lnTo>
                    <a:pt x="8345" y="832757"/>
                  </a:lnTo>
                  <a:lnTo>
                    <a:pt x="3760" y="802715"/>
                  </a:lnTo>
                  <a:cubicBezTo>
                    <a:pt x="1274" y="778233"/>
                    <a:pt x="0" y="753393"/>
                    <a:pt x="0" y="728255"/>
                  </a:cubicBezTo>
                  <a:cubicBezTo>
                    <a:pt x="0" y="326051"/>
                    <a:pt x="326051" y="0"/>
                    <a:pt x="728255"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7500" tIns="35100" rIns="67500" bIns="35100" rtlCol="0" anchor="ctr">
              <a:normAutofit/>
            </a:bodyPr>
            <a:lstStyle/>
            <a:p>
              <a:pPr algn="ct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 name="文本框 4"/>
            <p:cNvSpPr txBox="1"/>
            <p:nvPr>
              <p:custDataLst>
                <p:tags r:id="rId3"/>
              </p:custDataLst>
            </p:nvPr>
          </p:nvSpPr>
          <p:spPr>
            <a:xfrm>
              <a:off x="5219" y="3024"/>
              <a:ext cx="1336" cy="572"/>
            </a:xfrm>
            <a:prstGeom prst="rect">
              <a:avLst/>
            </a:prstGeom>
          </p:spPr>
          <p:txBody>
            <a:bodyPr wrap="square" lIns="67500" tIns="35100" rIns="67500" bIns="35100" anchor="ctr" anchorCtr="0">
              <a:normAutofit/>
            </a:bodyPr>
            <a:lstStyle>
              <a:defPPr>
                <a:defRPr lang="zh-CN"/>
              </a:defPPr>
            </a:lstStyle>
            <a:p>
              <a:pPr marL="0" lvl="0" indent="0" algn="ctr">
                <a:lnSpc>
                  <a:spcPct val="100000"/>
                </a:lnSpc>
                <a:spcBef>
                  <a:spcPts val="0"/>
                </a:spcBef>
                <a:spcAft>
                  <a:spcPts val="0"/>
                </a:spcAft>
                <a:buSzPct val="100000"/>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预防对策</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椭圆 3"/>
            <p:cNvSpPr/>
            <p:nvPr>
              <p:custDataLst>
                <p:tags r:id="rId4"/>
              </p:custDataLst>
            </p:nvPr>
          </p:nvSpPr>
          <p:spPr>
            <a:xfrm>
              <a:off x="2287" y="1937"/>
              <a:ext cx="1887" cy="1887"/>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wrap="square" lIns="67500" tIns="35100" rIns="67500" bIns="35100" rtlCol="0" anchor="ctr">
              <a:normAutofit/>
            </a:bodyPr>
            <a:lstStyle/>
            <a:p>
              <a:pPr algn="ct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 name="任意多边形 29"/>
            <p:cNvSpPr/>
            <p:nvPr>
              <p:custDataLst>
                <p:tags r:id="rId5"/>
              </p:custDataLst>
            </p:nvPr>
          </p:nvSpPr>
          <p:spPr>
            <a:xfrm>
              <a:off x="2427" y="2077"/>
              <a:ext cx="1607" cy="919"/>
            </a:xfrm>
            <a:custGeom>
              <a:avLst/>
              <a:gdLst>
                <a:gd name="connsiteX0" fmla="*/ 728255 w 1456510"/>
                <a:gd name="connsiteY0" fmla="*/ 0 h 832757"/>
                <a:gd name="connsiteX1" fmla="*/ 1456510 w 1456510"/>
                <a:gd name="connsiteY1" fmla="*/ 728255 h 832757"/>
                <a:gd name="connsiteX2" fmla="*/ 1452750 w 1456510"/>
                <a:gd name="connsiteY2" fmla="*/ 802715 h 832757"/>
                <a:gd name="connsiteX3" fmla="*/ 1448165 w 1456510"/>
                <a:gd name="connsiteY3" fmla="*/ 832757 h 832757"/>
                <a:gd name="connsiteX4" fmla="*/ 851034 w 1456510"/>
                <a:gd name="connsiteY4" fmla="*/ 832757 h 832757"/>
                <a:gd name="connsiteX5" fmla="*/ 852352 w 1456510"/>
                <a:gd name="connsiteY5" fmla="*/ 826226 h 832757"/>
                <a:gd name="connsiteX6" fmla="*/ 728255 w 1456510"/>
                <a:gd name="connsiteY6" fmla="*/ 702129 h 832757"/>
                <a:gd name="connsiteX7" fmla="*/ 604158 w 1456510"/>
                <a:gd name="connsiteY7" fmla="*/ 826226 h 832757"/>
                <a:gd name="connsiteX8" fmla="*/ 605477 w 1456510"/>
                <a:gd name="connsiteY8" fmla="*/ 832757 h 832757"/>
                <a:gd name="connsiteX9" fmla="*/ 8345 w 1456510"/>
                <a:gd name="connsiteY9" fmla="*/ 832757 h 832757"/>
                <a:gd name="connsiteX10" fmla="*/ 3760 w 1456510"/>
                <a:gd name="connsiteY10" fmla="*/ 802715 h 832757"/>
                <a:gd name="connsiteX11" fmla="*/ 0 w 1456510"/>
                <a:gd name="connsiteY11" fmla="*/ 728255 h 832757"/>
                <a:gd name="connsiteX12" fmla="*/ 728255 w 1456510"/>
                <a:gd name="connsiteY12" fmla="*/ 0 h 83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6510" h="832757">
                  <a:moveTo>
                    <a:pt x="728255" y="0"/>
                  </a:moveTo>
                  <a:cubicBezTo>
                    <a:pt x="1130459" y="0"/>
                    <a:pt x="1456510" y="326051"/>
                    <a:pt x="1456510" y="728255"/>
                  </a:cubicBezTo>
                  <a:cubicBezTo>
                    <a:pt x="1456510" y="753393"/>
                    <a:pt x="1455236" y="778233"/>
                    <a:pt x="1452750" y="802715"/>
                  </a:cubicBezTo>
                  <a:lnTo>
                    <a:pt x="1448165" y="832757"/>
                  </a:lnTo>
                  <a:lnTo>
                    <a:pt x="851034" y="832757"/>
                  </a:lnTo>
                  <a:lnTo>
                    <a:pt x="852352" y="826226"/>
                  </a:lnTo>
                  <a:cubicBezTo>
                    <a:pt x="852352" y="757689"/>
                    <a:pt x="796792" y="702129"/>
                    <a:pt x="728255" y="702129"/>
                  </a:cubicBezTo>
                  <a:cubicBezTo>
                    <a:pt x="659718" y="702129"/>
                    <a:pt x="604158" y="757689"/>
                    <a:pt x="604158" y="826226"/>
                  </a:cubicBezTo>
                  <a:lnTo>
                    <a:pt x="605477" y="832757"/>
                  </a:lnTo>
                  <a:lnTo>
                    <a:pt x="8345" y="832757"/>
                  </a:lnTo>
                  <a:lnTo>
                    <a:pt x="3760" y="802715"/>
                  </a:lnTo>
                  <a:cubicBezTo>
                    <a:pt x="1274" y="778233"/>
                    <a:pt x="0" y="753393"/>
                    <a:pt x="0" y="728255"/>
                  </a:cubicBezTo>
                  <a:cubicBezTo>
                    <a:pt x="0" y="326051"/>
                    <a:pt x="326051" y="0"/>
                    <a:pt x="728255" y="0"/>
                  </a:cubicBez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7500" tIns="35100" rIns="67500" bIns="35100" rtlCol="0" anchor="ctr">
              <a:normAutofit/>
            </a:bodyPr>
            <a:lstStyle/>
            <a:p>
              <a:pPr algn="ct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3" name="稻壳儿小白白(http://dwz.cn/Wu2UP)"/>
            <p:cNvSpPr>
              <a:spLocks noEditPoints="1"/>
            </p:cNvSpPr>
            <p:nvPr>
              <p:custDataLst>
                <p:tags r:id="rId6"/>
              </p:custDataLst>
            </p:nvPr>
          </p:nvSpPr>
          <p:spPr bwMode="auto">
            <a:xfrm>
              <a:off x="3001" y="2266"/>
              <a:ext cx="459" cy="426"/>
            </a:xfrm>
            <a:custGeom>
              <a:avLst/>
              <a:gdLst>
                <a:gd name="T0" fmla="*/ 9 w 52"/>
                <a:gd name="T1" fmla="*/ 28 h 48"/>
                <a:gd name="T2" fmla="*/ 5 w 52"/>
                <a:gd name="T3" fmla="*/ 28 h 48"/>
                <a:gd name="T4" fmla="*/ 0 w 52"/>
                <a:gd name="T5" fmla="*/ 24 h 48"/>
                <a:gd name="T6" fmla="*/ 3 w 52"/>
                <a:gd name="T7" fmla="*/ 14 h 48"/>
                <a:gd name="T8" fmla="*/ 10 w 52"/>
                <a:gd name="T9" fmla="*/ 16 h 48"/>
                <a:gd name="T10" fmla="*/ 14 w 52"/>
                <a:gd name="T11" fmla="*/ 16 h 48"/>
                <a:gd name="T12" fmla="*/ 14 w 52"/>
                <a:gd name="T13" fmla="*/ 18 h 48"/>
                <a:gd name="T14" fmla="*/ 16 w 52"/>
                <a:gd name="T15" fmla="*/ 24 h 48"/>
                <a:gd name="T16" fmla="*/ 9 w 52"/>
                <a:gd name="T17" fmla="*/ 28 h 48"/>
                <a:gd name="T18" fmla="*/ 10 w 52"/>
                <a:gd name="T19" fmla="*/ 14 h 48"/>
                <a:gd name="T20" fmla="*/ 4 w 52"/>
                <a:gd name="T21" fmla="*/ 7 h 48"/>
                <a:gd name="T22" fmla="*/ 10 w 52"/>
                <a:gd name="T23" fmla="*/ 0 h 48"/>
                <a:gd name="T24" fmla="*/ 17 w 52"/>
                <a:gd name="T25" fmla="*/ 7 h 48"/>
                <a:gd name="T26" fmla="*/ 10 w 52"/>
                <a:gd name="T27" fmla="*/ 14 h 48"/>
                <a:gd name="T28" fmla="*/ 38 w 52"/>
                <a:gd name="T29" fmla="*/ 48 h 48"/>
                <a:gd name="T30" fmla="*/ 14 w 52"/>
                <a:gd name="T31" fmla="*/ 48 h 48"/>
                <a:gd name="T32" fmla="*/ 7 w 52"/>
                <a:gd name="T33" fmla="*/ 42 h 48"/>
                <a:gd name="T34" fmla="*/ 16 w 52"/>
                <a:gd name="T35" fmla="*/ 26 h 48"/>
                <a:gd name="T36" fmla="*/ 26 w 52"/>
                <a:gd name="T37" fmla="*/ 30 h 48"/>
                <a:gd name="T38" fmla="*/ 35 w 52"/>
                <a:gd name="T39" fmla="*/ 26 h 48"/>
                <a:gd name="T40" fmla="*/ 45 w 52"/>
                <a:gd name="T41" fmla="*/ 42 h 48"/>
                <a:gd name="T42" fmla="*/ 38 w 52"/>
                <a:gd name="T43" fmla="*/ 48 h 48"/>
                <a:gd name="T44" fmla="*/ 26 w 52"/>
                <a:gd name="T45" fmla="*/ 28 h 48"/>
                <a:gd name="T46" fmla="*/ 16 w 52"/>
                <a:gd name="T47" fmla="*/ 18 h 48"/>
                <a:gd name="T48" fmla="*/ 26 w 52"/>
                <a:gd name="T49" fmla="*/ 7 h 48"/>
                <a:gd name="T50" fmla="*/ 36 w 52"/>
                <a:gd name="T51" fmla="*/ 18 h 48"/>
                <a:gd name="T52" fmla="*/ 26 w 52"/>
                <a:gd name="T53" fmla="*/ 28 h 48"/>
                <a:gd name="T54" fmla="*/ 41 w 52"/>
                <a:gd name="T55" fmla="*/ 14 h 48"/>
                <a:gd name="T56" fmla="*/ 34 w 52"/>
                <a:gd name="T57" fmla="*/ 7 h 48"/>
                <a:gd name="T58" fmla="*/ 41 w 52"/>
                <a:gd name="T59" fmla="*/ 0 h 48"/>
                <a:gd name="T60" fmla="*/ 48 w 52"/>
                <a:gd name="T61" fmla="*/ 7 h 48"/>
                <a:gd name="T62" fmla="*/ 41 w 52"/>
                <a:gd name="T63" fmla="*/ 14 h 48"/>
                <a:gd name="T64" fmla="*/ 46 w 52"/>
                <a:gd name="T65" fmla="*/ 28 h 48"/>
                <a:gd name="T66" fmla="*/ 43 w 52"/>
                <a:gd name="T67" fmla="*/ 28 h 48"/>
                <a:gd name="T68" fmla="*/ 36 w 52"/>
                <a:gd name="T69" fmla="*/ 24 h 48"/>
                <a:gd name="T70" fmla="*/ 38 w 52"/>
                <a:gd name="T71" fmla="*/ 18 h 48"/>
                <a:gd name="T72" fmla="*/ 38 w 52"/>
                <a:gd name="T73" fmla="*/ 16 h 48"/>
                <a:gd name="T74" fmla="*/ 41 w 52"/>
                <a:gd name="T75" fmla="*/ 16 h 48"/>
                <a:gd name="T76" fmla="*/ 48 w 52"/>
                <a:gd name="T77" fmla="*/ 14 h 48"/>
                <a:gd name="T78" fmla="*/ 52 w 52"/>
                <a:gd name="T79" fmla="*/ 24 h 48"/>
                <a:gd name="T80" fmla="*/ 46 w 52"/>
                <a:gd name="T81" fmla="*/ 2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48">
                  <a:moveTo>
                    <a:pt x="9" y="28"/>
                  </a:moveTo>
                  <a:cubicBezTo>
                    <a:pt x="5" y="28"/>
                    <a:pt x="5" y="28"/>
                    <a:pt x="5" y="28"/>
                  </a:cubicBezTo>
                  <a:cubicBezTo>
                    <a:pt x="3" y="28"/>
                    <a:pt x="0" y="27"/>
                    <a:pt x="0" y="24"/>
                  </a:cubicBezTo>
                  <a:cubicBezTo>
                    <a:pt x="0" y="21"/>
                    <a:pt x="0" y="14"/>
                    <a:pt x="3" y="14"/>
                  </a:cubicBezTo>
                  <a:cubicBezTo>
                    <a:pt x="4" y="14"/>
                    <a:pt x="7" y="16"/>
                    <a:pt x="10" y="16"/>
                  </a:cubicBezTo>
                  <a:cubicBezTo>
                    <a:pt x="12" y="16"/>
                    <a:pt x="13" y="16"/>
                    <a:pt x="14" y="16"/>
                  </a:cubicBezTo>
                  <a:cubicBezTo>
                    <a:pt x="14" y="16"/>
                    <a:pt x="14" y="17"/>
                    <a:pt x="14" y="18"/>
                  </a:cubicBezTo>
                  <a:cubicBezTo>
                    <a:pt x="14" y="20"/>
                    <a:pt x="15" y="22"/>
                    <a:pt x="16" y="24"/>
                  </a:cubicBezTo>
                  <a:cubicBezTo>
                    <a:pt x="13" y="25"/>
                    <a:pt x="11" y="26"/>
                    <a:pt x="9" y="28"/>
                  </a:cubicBezTo>
                  <a:close/>
                  <a:moveTo>
                    <a:pt x="10" y="14"/>
                  </a:moveTo>
                  <a:cubicBezTo>
                    <a:pt x="7" y="14"/>
                    <a:pt x="4" y="11"/>
                    <a:pt x="4" y="7"/>
                  </a:cubicBezTo>
                  <a:cubicBezTo>
                    <a:pt x="4" y="4"/>
                    <a:pt x="7" y="0"/>
                    <a:pt x="10" y="0"/>
                  </a:cubicBezTo>
                  <a:cubicBezTo>
                    <a:pt x="14" y="0"/>
                    <a:pt x="17" y="4"/>
                    <a:pt x="17" y="7"/>
                  </a:cubicBezTo>
                  <a:cubicBezTo>
                    <a:pt x="17" y="11"/>
                    <a:pt x="14" y="14"/>
                    <a:pt x="10" y="14"/>
                  </a:cubicBezTo>
                  <a:close/>
                  <a:moveTo>
                    <a:pt x="38" y="48"/>
                  </a:moveTo>
                  <a:cubicBezTo>
                    <a:pt x="14" y="48"/>
                    <a:pt x="14" y="48"/>
                    <a:pt x="14" y="48"/>
                  </a:cubicBezTo>
                  <a:cubicBezTo>
                    <a:pt x="10" y="48"/>
                    <a:pt x="7" y="46"/>
                    <a:pt x="7" y="42"/>
                  </a:cubicBezTo>
                  <a:cubicBezTo>
                    <a:pt x="7" y="35"/>
                    <a:pt x="8" y="26"/>
                    <a:pt x="16" y="26"/>
                  </a:cubicBezTo>
                  <a:cubicBezTo>
                    <a:pt x="17" y="26"/>
                    <a:pt x="20" y="30"/>
                    <a:pt x="26" y="30"/>
                  </a:cubicBezTo>
                  <a:cubicBezTo>
                    <a:pt x="31" y="30"/>
                    <a:pt x="35" y="26"/>
                    <a:pt x="35" y="26"/>
                  </a:cubicBezTo>
                  <a:cubicBezTo>
                    <a:pt x="43" y="26"/>
                    <a:pt x="45" y="35"/>
                    <a:pt x="45" y="42"/>
                  </a:cubicBezTo>
                  <a:cubicBezTo>
                    <a:pt x="45" y="46"/>
                    <a:pt x="42" y="48"/>
                    <a:pt x="38" y="48"/>
                  </a:cubicBezTo>
                  <a:close/>
                  <a:moveTo>
                    <a:pt x="26" y="28"/>
                  </a:moveTo>
                  <a:cubicBezTo>
                    <a:pt x="20" y="28"/>
                    <a:pt x="16" y="23"/>
                    <a:pt x="16" y="18"/>
                  </a:cubicBezTo>
                  <a:cubicBezTo>
                    <a:pt x="16" y="12"/>
                    <a:pt x="20" y="7"/>
                    <a:pt x="26" y="7"/>
                  </a:cubicBezTo>
                  <a:cubicBezTo>
                    <a:pt x="32" y="7"/>
                    <a:pt x="36" y="12"/>
                    <a:pt x="36" y="18"/>
                  </a:cubicBezTo>
                  <a:cubicBezTo>
                    <a:pt x="36" y="23"/>
                    <a:pt x="32" y="28"/>
                    <a:pt x="26" y="28"/>
                  </a:cubicBezTo>
                  <a:close/>
                  <a:moveTo>
                    <a:pt x="41" y="14"/>
                  </a:moveTo>
                  <a:cubicBezTo>
                    <a:pt x="37" y="14"/>
                    <a:pt x="34" y="11"/>
                    <a:pt x="34" y="7"/>
                  </a:cubicBezTo>
                  <a:cubicBezTo>
                    <a:pt x="34" y="4"/>
                    <a:pt x="37" y="0"/>
                    <a:pt x="41" y="0"/>
                  </a:cubicBezTo>
                  <a:cubicBezTo>
                    <a:pt x="45" y="0"/>
                    <a:pt x="48" y="4"/>
                    <a:pt x="48" y="7"/>
                  </a:cubicBezTo>
                  <a:cubicBezTo>
                    <a:pt x="48" y="11"/>
                    <a:pt x="45" y="14"/>
                    <a:pt x="41" y="14"/>
                  </a:cubicBezTo>
                  <a:close/>
                  <a:moveTo>
                    <a:pt x="46" y="28"/>
                  </a:moveTo>
                  <a:cubicBezTo>
                    <a:pt x="43" y="28"/>
                    <a:pt x="43" y="28"/>
                    <a:pt x="43" y="28"/>
                  </a:cubicBezTo>
                  <a:cubicBezTo>
                    <a:pt x="41" y="26"/>
                    <a:pt x="38" y="25"/>
                    <a:pt x="36" y="24"/>
                  </a:cubicBezTo>
                  <a:cubicBezTo>
                    <a:pt x="37" y="22"/>
                    <a:pt x="38" y="20"/>
                    <a:pt x="38" y="18"/>
                  </a:cubicBezTo>
                  <a:cubicBezTo>
                    <a:pt x="38" y="17"/>
                    <a:pt x="38" y="16"/>
                    <a:pt x="38" y="16"/>
                  </a:cubicBezTo>
                  <a:cubicBezTo>
                    <a:pt x="39" y="16"/>
                    <a:pt x="40" y="16"/>
                    <a:pt x="41" y="16"/>
                  </a:cubicBezTo>
                  <a:cubicBezTo>
                    <a:pt x="45" y="16"/>
                    <a:pt x="48" y="14"/>
                    <a:pt x="48" y="14"/>
                  </a:cubicBezTo>
                  <a:cubicBezTo>
                    <a:pt x="52" y="14"/>
                    <a:pt x="52" y="21"/>
                    <a:pt x="52" y="24"/>
                  </a:cubicBezTo>
                  <a:cubicBezTo>
                    <a:pt x="52" y="27"/>
                    <a:pt x="49" y="28"/>
                    <a:pt x="46" y="28"/>
                  </a:cubicBezTo>
                  <a:close/>
                </a:path>
              </a:pathLst>
            </a:custGeom>
            <a:solidFill>
              <a:schemeClr val="bg1"/>
            </a:solidFill>
            <a:ln>
              <a:solidFill>
                <a:schemeClr val="bg1"/>
              </a:solidFill>
            </a:ln>
          </p:spPr>
          <p:txBody>
            <a:bodyPr wrap="square" lIns="67500" tIns="35100" rIns="67500" bIns="35100">
              <a:normAutofit/>
            </a:bodyPr>
            <a:lstStyle/>
            <a:p>
              <a:pPr>
                <a:defRPr/>
              </a:pPr>
              <a:endParaRPr lang="id-ID" sz="14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7" name="文本框 6"/>
            <p:cNvSpPr txBox="1"/>
            <p:nvPr>
              <p:custDataLst>
                <p:tags r:id="rId7"/>
              </p:custDataLst>
            </p:nvPr>
          </p:nvSpPr>
          <p:spPr>
            <a:xfrm>
              <a:off x="2562" y="3024"/>
              <a:ext cx="1336" cy="572"/>
            </a:xfrm>
            <a:prstGeom prst="rect">
              <a:avLst/>
            </a:prstGeom>
          </p:spPr>
          <p:txBody>
            <a:bodyPr wrap="square" lIns="67500" tIns="35100" rIns="67500" bIns="35100" anchor="ctr" anchorCtr="0">
              <a:normAutofit/>
            </a:bodyPr>
            <a:lstStyle>
              <a:defPPr>
                <a:defRPr lang="zh-CN"/>
              </a:defPPr>
            </a:lstStyle>
            <a:p>
              <a:pPr marL="0" lvl="0" indent="0" algn="ctr">
                <a:lnSpc>
                  <a:spcPct val="100000"/>
                </a:lnSpc>
                <a:spcBef>
                  <a:spcPts val="0"/>
                </a:spcBef>
                <a:spcAft>
                  <a:spcPts val="0"/>
                </a:spcAft>
                <a:buSzPct val="100000"/>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作业分布</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1" name="椭圆 10"/>
            <p:cNvSpPr/>
            <p:nvPr>
              <p:custDataLst>
                <p:tags r:id="rId8"/>
              </p:custDataLst>
            </p:nvPr>
          </p:nvSpPr>
          <p:spPr>
            <a:xfrm>
              <a:off x="-370" y="1937"/>
              <a:ext cx="1887" cy="1887"/>
            </a:xfrm>
            <a:prstGeom prst="ellipse">
              <a:avLst/>
            </a:prstGeom>
            <a:no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67500" tIns="35100" rIns="67500" bIns="35100" rtlCol="0" anchor="ctr">
              <a:normAutofit/>
            </a:bodyPr>
            <a:lstStyle/>
            <a:p>
              <a:pPr algn="ct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2" name="任意多边形 14"/>
            <p:cNvSpPr/>
            <p:nvPr>
              <p:custDataLst>
                <p:tags r:id="rId9"/>
              </p:custDataLst>
            </p:nvPr>
          </p:nvSpPr>
          <p:spPr>
            <a:xfrm>
              <a:off x="-229" y="2077"/>
              <a:ext cx="1607" cy="919"/>
            </a:xfrm>
            <a:custGeom>
              <a:avLst/>
              <a:gdLst>
                <a:gd name="connsiteX0" fmla="*/ 728255 w 1456510"/>
                <a:gd name="connsiteY0" fmla="*/ 0 h 832757"/>
                <a:gd name="connsiteX1" fmla="*/ 1456510 w 1456510"/>
                <a:gd name="connsiteY1" fmla="*/ 728255 h 832757"/>
                <a:gd name="connsiteX2" fmla="*/ 1452750 w 1456510"/>
                <a:gd name="connsiteY2" fmla="*/ 802715 h 832757"/>
                <a:gd name="connsiteX3" fmla="*/ 1448165 w 1456510"/>
                <a:gd name="connsiteY3" fmla="*/ 832757 h 832757"/>
                <a:gd name="connsiteX4" fmla="*/ 851034 w 1456510"/>
                <a:gd name="connsiteY4" fmla="*/ 832757 h 832757"/>
                <a:gd name="connsiteX5" fmla="*/ 852352 w 1456510"/>
                <a:gd name="connsiteY5" fmla="*/ 826226 h 832757"/>
                <a:gd name="connsiteX6" fmla="*/ 728255 w 1456510"/>
                <a:gd name="connsiteY6" fmla="*/ 702129 h 832757"/>
                <a:gd name="connsiteX7" fmla="*/ 604158 w 1456510"/>
                <a:gd name="connsiteY7" fmla="*/ 826226 h 832757"/>
                <a:gd name="connsiteX8" fmla="*/ 605477 w 1456510"/>
                <a:gd name="connsiteY8" fmla="*/ 832757 h 832757"/>
                <a:gd name="connsiteX9" fmla="*/ 8345 w 1456510"/>
                <a:gd name="connsiteY9" fmla="*/ 832757 h 832757"/>
                <a:gd name="connsiteX10" fmla="*/ 3760 w 1456510"/>
                <a:gd name="connsiteY10" fmla="*/ 802715 h 832757"/>
                <a:gd name="connsiteX11" fmla="*/ 0 w 1456510"/>
                <a:gd name="connsiteY11" fmla="*/ 728255 h 832757"/>
                <a:gd name="connsiteX12" fmla="*/ 728255 w 1456510"/>
                <a:gd name="connsiteY12" fmla="*/ 0 h 83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6510" h="832757">
                  <a:moveTo>
                    <a:pt x="728255" y="0"/>
                  </a:moveTo>
                  <a:cubicBezTo>
                    <a:pt x="1130459" y="0"/>
                    <a:pt x="1456510" y="326051"/>
                    <a:pt x="1456510" y="728255"/>
                  </a:cubicBezTo>
                  <a:cubicBezTo>
                    <a:pt x="1456510" y="753393"/>
                    <a:pt x="1455236" y="778233"/>
                    <a:pt x="1452750" y="802715"/>
                  </a:cubicBezTo>
                  <a:lnTo>
                    <a:pt x="1448165" y="832757"/>
                  </a:lnTo>
                  <a:lnTo>
                    <a:pt x="851034" y="832757"/>
                  </a:lnTo>
                  <a:lnTo>
                    <a:pt x="852352" y="826226"/>
                  </a:lnTo>
                  <a:cubicBezTo>
                    <a:pt x="852352" y="757689"/>
                    <a:pt x="796792" y="702129"/>
                    <a:pt x="728255" y="702129"/>
                  </a:cubicBezTo>
                  <a:cubicBezTo>
                    <a:pt x="659718" y="702129"/>
                    <a:pt x="604158" y="757689"/>
                    <a:pt x="604158" y="826226"/>
                  </a:cubicBezTo>
                  <a:lnTo>
                    <a:pt x="605477" y="832757"/>
                  </a:lnTo>
                  <a:lnTo>
                    <a:pt x="8345" y="832757"/>
                  </a:lnTo>
                  <a:lnTo>
                    <a:pt x="3760" y="802715"/>
                  </a:lnTo>
                  <a:cubicBezTo>
                    <a:pt x="1274" y="778233"/>
                    <a:pt x="0" y="753393"/>
                    <a:pt x="0" y="728255"/>
                  </a:cubicBezTo>
                  <a:cubicBezTo>
                    <a:pt x="0" y="326051"/>
                    <a:pt x="326051" y="0"/>
                    <a:pt x="728255"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7500" tIns="35100" rIns="67500" bIns="35100" rtlCol="0" anchor="ctr">
              <a:normAutofit/>
            </a:bodyPr>
            <a:lstStyle/>
            <a:p>
              <a:pPr algn="ct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 name="稻壳儿小白白(http://dwz.cn/Wu2UP)"/>
            <p:cNvSpPr>
              <a:spLocks noEditPoints="1"/>
            </p:cNvSpPr>
            <p:nvPr>
              <p:custDataLst>
                <p:tags r:id="rId10"/>
              </p:custDataLst>
            </p:nvPr>
          </p:nvSpPr>
          <p:spPr bwMode="auto">
            <a:xfrm>
              <a:off x="283" y="2283"/>
              <a:ext cx="581" cy="409"/>
            </a:xfrm>
            <a:custGeom>
              <a:avLst/>
              <a:gdLst>
                <a:gd name="T0" fmla="*/ 54 w 54"/>
                <a:gd name="T1" fmla="*/ 27 h 38"/>
                <a:gd name="T2" fmla="*/ 44 w 54"/>
                <a:gd name="T3" fmla="*/ 38 h 38"/>
                <a:gd name="T4" fmla="*/ 43 w 54"/>
                <a:gd name="T5" fmla="*/ 38 h 38"/>
                <a:gd name="T6" fmla="*/ 11 w 54"/>
                <a:gd name="T7" fmla="*/ 38 h 38"/>
                <a:gd name="T8" fmla="*/ 11 w 54"/>
                <a:gd name="T9" fmla="*/ 38 h 38"/>
                <a:gd name="T10" fmla="*/ 11 w 54"/>
                <a:gd name="T11" fmla="*/ 38 h 38"/>
                <a:gd name="T12" fmla="*/ 10 w 54"/>
                <a:gd name="T13" fmla="*/ 38 h 38"/>
                <a:gd name="T14" fmla="*/ 0 w 54"/>
                <a:gd name="T15" fmla="*/ 27 h 38"/>
                <a:gd name="T16" fmla="*/ 5 w 54"/>
                <a:gd name="T17" fmla="*/ 18 h 38"/>
                <a:gd name="T18" fmla="*/ 5 w 54"/>
                <a:gd name="T19" fmla="*/ 16 h 38"/>
                <a:gd name="T20" fmla="*/ 12 w 54"/>
                <a:gd name="T21" fmla="*/ 8 h 38"/>
                <a:gd name="T22" fmla="*/ 17 w 54"/>
                <a:gd name="T23" fmla="*/ 10 h 38"/>
                <a:gd name="T24" fmla="*/ 31 w 54"/>
                <a:gd name="T25" fmla="*/ 0 h 38"/>
                <a:gd name="T26" fmla="*/ 48 w 54"/>
                <a:gd name="T27" fmla="*/ 17 h 38"/>
                <a:gd name="T28" fmla="*/ 48 w 54"/>
                <a:gd name="T29" fmla="*/ 18 h 38"/>
                <a:gd name="T30" fmla="*/ 54 w 54"/>
                <a:gd name="T31" fmla="*/ 27 h 38"/>
                <a:gd name="T32" fmla="*/ 20 w 54"/>
                <a:gd name="T33" fmla="*/ 32 h 38"/>
                <a:gd name="T34" fmla="*/ 26 w 54"/>
                <a:gd name="T35" fmla="*/ 29 h 38"/>
                <a:gd name="T36" fmla="*/ 24 w 54"/>
                <a:gd name="T37" fmla="*/ 26 h 38"/>
                <a:gd name="T38" fmla="*/ 20 w 54"/>
                <a:gd name="T39" fmla="*/ 28 h 38"/>
                <a:gd name="T40" fmla="*/ 16 w 54"/>
                <a:gd name="T41" fmla="*/ 25 h 38"/>
                <a:gd name="T42" fmla="*/ 20 w 54"/>
                <a:gd name="T43" fmla="*/ 21 h 38"/>
                <a:gd name="T44" fmla="*/ 36 w 54"/>
                <a:gd name="T45" fmla="*/ 32 h 38"/>
                <a:gd name="T46" fmla="*/ 43 w 54"/>
                <a:gd name="T47" fmla="*/ 25 h 38"/>
                <a:gd name="T48" fmla="*/ 36 w 54"/>
                <a:gd name="T49" fmla="*/ 18 h 38"/>
                <a:gd name="T50" fmla="*/ 29 w 54"/>
                <a:gd name="T51" fmla="*/ 20 h 38"/>
                <a:gd name="T52" fmla="*/ 32 w 54"/>
                <a:gd name="T53" fmla="*/ 23 h 38"/>
                <a:gd name="T54" fmla="*/ 35 w 54"/>
                <a:gd name="T55" fmla="*/ 21 h 38"/>
                <a:gd name="T56" fmla="*/ 39 w 54"/>
                <a:gd name="T57" fmla="*/ 25 h 38"/>
                <a:gd name="T58" fmla="*/ 35 w 54"/>
                <a:gd name="T59" fmla="*/ 28 h 38"/>
                <a:gd name="T60" fmla="*/ 20 w 54"/>
                <a:gd name="T61" fmla="*/ 18 h 38"/>
                <a:gd name="T62" fmla="*/ 12 w 54"/>
                <a:gd name="T63" fmla="*/ 25 h 38"/>
                <a:gd name="T64" fmla="*/ 20 w 54"/>
                <a:gd name="T65"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38">
                  <a:moveTo>
                    <a:pt x="54" y="27"/>
                  </a:moveTo>
                  <a:cubicBezTo>
                    <a:pt x="54" y="33"/>
                    <a:pt x="50" y="38"/>
                    <a:pt x="44" y="38"/>
                  </a:cubicBezTo>
                  <a:cubicBezTo>
                    <a:pt x="43" y="38"/>
                    <a:pt x="43" y="38"/>
                    <a:pt x="43" y="38"/>
                  </a:cubicBezTo>
                  <a:cubicBezTo>
                    <a:pt x="11" y="38"/>
                    <a:pt x="11" y="38"/>
                    <a:pt x="11" y="38"/>
                  </a:cubicBezTo>
                  <a:cubicBezTo>
                    <a:pt x="11" y="38"/>
                    <a:pt x="11" y="38"/>
                    <a:pt x="11" y="38"/>
                  </a:cubicBezTo>
                  <a:cubicBezTo>
                    <a:pt x="11" y="38"/>
                    <a:pt x="11" y="38"/>
                    <a:pt x="11" y="38"/>
                  </a:cubicBezTo>
                  <a:cubicBezTo>
                    <a:pt x="10" y="38"/>
                    <a:pt x="10" y="38"/>
                    <a:pt x="10" y="38"/>
                  </a:cubicBezTo>
                  <a:cubicBezTo>
                    <a:pt x="4" y="38"/>
                    <a:pt x="0" y="33"/>
                    <a:pt x="0" y="27"/>
                  </a:cubicBezTo>
                  <a:cubicBezTo>
                    <a:pt x="0" y="23"/>
                    <a:pt x="2" y="20"/>
                    <a:pt x="5" y="18"/>
                  </a:cubicBezTo>
                  <a:cubicBezTo>
                    <a:pt x="5" y="17"/>
                    <a:pt x="5" y="16"/>
                    <a:pt x="5" y="16"/>
                  </a:cubicBezTo>
                  <a:cubicBezTo>
                    <a:pt x="5" y="11"/>
                    <a:pt x="8" y="8"/>
                    <a:pt x="12" y="8"/>
                  </a:cubicBezTo>
                  <a:cubicBezTo>
                    <a:pt x="14" y="8"/>
                    <a:pt x="15" y="9"/>
                    <a:pt x="17" y="10"/>
                  </a:cubicBezTo>
                  <a:cubicBezTo>
                    <a:pt x="19" y="4"/>
                    <a:pt x="25" y="0"/>
                    <a:pt x="31" y="0"/>
                  </a:cubicBezTo>
                  <a:cubicBezTo>
                    <a:pt x="40" y="0"/>
                    <a:pt x="48" y="8"/>
                    <a:pt x="48" y="17"/>
                  </a:cubicBezTo>
                  <a:cubicBezTo>
                    <a:pt x="48" y="17"/>
                    <a:pt x="48" y="17"/>
                    <a:pt x="48" y="18"/>
                  </a:cubicBezTo>
                  <a:cubicBezTo>
                    <a:pt x="52" y="19"/>
                    <a:pt x="54" y="23"/>
                    <a:pt x="54" y="27"/>
                  </a:cubicBezTo>
                  <a:close/>
                  <a:moveTo>
                    <a:pt x="20" y="32"/>
                  </a:moveTo>
                  <a:cubicBezTo>
                    <a:pt x="23" y="32"/>
                    <a:pt x="24" y="31"/>
                    <a:pt x="26" y="29"/>
                  </a:cubicBezTo>
                  <a:cubicBezTo>
                    <a:pt x="26" y="28"/>
                    <a:pt x="25" y="27"/>
                    <a:pt x="24" y="26"/>
                  </a:cubicBezTo>
                  <a:cubicBezTo>
                    <a:pt x="23" y="27"/>
                    <a:pt x="22" y="28"/>
                    <a:pt x="20" y="28"/>
                  </a:cubicBezTo>
                  <a:cubicBezTo>
                    <a:pt x="18" y="28"/>
                    <a:pt x="16" y="27"/>
                    <a:pt x="16" y="25"/>
                  </a:cubicBezTo>
                  <a:cubicBezTo>
                    <a:pt x="16" y="23"/>
                    <a:pt x="18" y="21"/>
                    <a:pt x="20" y="21"/>
                  </a:cubicBezTo>
                  <a:cubicBezTo>
                    <a:pt x="26" y="21"/>
                    <a:pt x="27" y="32"/>
                    <a:pt x="36" y="32"/>
                  </a:cubicBezTo>
                  <a:cubicBezTo>
                    <a:pt x="40" y="32"/>
                    <a:pt x="43" y="29"/>
                    <a:pt x="43" y="25"/>
                  </a:cubicBezTo>
                  <a:cubicBezTo>
                    <a:pt x="43" y="20"/>
                    <a:pt x="40" y="18"/>
                    <a:pt x="36" y="18"/>
                  </a:cubicBezTo>
                  <a:cubicBezTo>
                    <a:pt x="33" y="18"/>
                    <a:pt x="31" y="18"/>
                    <a:pt x="29" y="20"/>
                  </a:cubicBezTo>
                  <a:cubicBezTo>
                    <a:pt x="30" y="21"/>
                    <a:pt x="31" y="22"/>
                    <a:pt x="32" y="23"/>
                  </a:cubicBezTo>
                  <a:cubicBezTo>
                    <a:pt x="33" y="22"/>
                    <a:pt x="34" y="21"/>
                    <a:pt x="35" y="21"/>
                  </a:cubicBezTo>
                  <a:cubicBezTo>
                    <a:pt x="37" y="21"/>
                    <a:pt x="39" y="23"/>
                    <a:pt x="39" y="25"/>
                  </a:cubicBezTo>
                  <a:cubicBezTo>
                    <a:pt x="39" y="27"/>
                    <a:pt x="37" y="28"/>
                    <a:pt x="35" y="28"/>
                  </a:cubicBezTo>
                  <a:cubicBezTo>
                    <a:pt x="30" y="28"/>
                    <a:pt x="28" y="18"/>
                    <a:pt x="20" y="18"/>
                  </a:cubicBezTo>
                  <a:cubicBezTo>
                    <a:pt x="16" y="18"/>
                    <a:pt x="12" y="20"/>
                    <a:pt x="12" y="25"/>
                  </a:cubicBezTo>
                  <a:cubicBezTo>
                    <a:pt x="12" y="29"/>
                    <a:pt x="16" y="32"/>
                    <a:pt x="20" y="32"/>
                  </a:cubicBezTo>
                  <a:close/>
                </a:path>
              </a:pathLst>
            </a:custGeom>
            <a:solidFill>
              <a:schemeClr val="bg1"/>
            </a:solidFill>
            <a:ln>
              <a:solidFill>
                <a:schemeClr val="bg1"/>
              </a:solidFill>
            </a:ln>
          </p:spPr>
          <p:txBody>
            <a:bodyPr wrap="square" lIns="67500" tIns="35100" rIns="67500" bIns="35100">
              <a:normAutofit/>
            </a:bodyPr>
            <a:lstStyle/>
            <a:p>
              <a:pPr>
                <a:defRPr/>
              </a:pPr>
              <a:endParaRPr lang="id-ID" sz="14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14" name="文本框 13"/>
            <p:cNvSpPr txBox="1"/>
            <p:nvPr>
              <p:custDataLst>
                <p:tags r:id="rId11"/>
              </p:custDataLst>
            </p:nvPr>
          </p:nvSpPr>
          <p:spPr>
            <a:xfrm>
              <a:off x="-94" y="3024"/>
              <a:ext cx="1336" cy="572"/>
            </a:xfrm>
            <a:prstGeom prst="rect">
              <a:avLst/>
            </a:prstGeom>
          </p:spPr>
          <p:txBody>
            <a:bodyPr wrap="square" lIns="67500" tIns="35100" rIns="67500" bIns="35100" anchor="ctr" anchorCtr="0">
              <a:normAutofit/>
            </a:bodyPr>
            <a:lstStyle>
              <a:defPPr>
                <a:defRPr lang="zh-CN"/>
              </a:defPPr>
            </a:lstStyle>
            <a:p>
              <a:pPr marL="0" lvl="0" indent="0" algn="ctr">
                <a:lnSpc>
                  <a:spcPct val="100000"/>
                </a:lnSpc>
                <a:spcBef>
                  <a:spcPts val="0"/>
                </a:spcBef>
                <a:spcAft>
                  <a:spcPts val="0"/>
                </a:spcAft>
                <a:buSzPct val="100000"/>
              </a:pP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危害分析</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8" name="Freeform 7"/>
            <p:cNvSpPr>
              <a:spLocks noEditPoints="1"/>
            </p:cNvSpPr>
            <p:nvPr>
              <p:custDataLst>
                <p:tags r:id="rId12"/>
              </p:custDataLst>
            </p:nvPr>
          </p:nvSpPr>
          <p:spPr bwMode="auto">
            <a:xfrm>
              <a:off x="5693" y="2294"/>
              <a:ext cx="387" cy="387"/>
            </a:xfrm>
            <a:custGeom>
              <a:avLst/>
              <a:gdLst>
                <a:gd name="T0" fmla="*/ 35 w 70"/>
                <a:gd name="T1" fmla="*/ 0 h 69"/>
                <a:gd name="T2" fmla="*/ 59 w 70"/>
                <a:gd name="T3" fmla="*/ 10 h 69"/>
                <a:gd name="T4" fmla="*/ 60 w 70"/>
                <a:gd name="T5" fmla="*/ 10 h 69"/>
                <a:gd name="T6" fmla="*/ 70 w 70"/>
                <a:gd name="T7" fmla="*/ 34 h 69"/>
                <a:gd name="T8" fmla="*/ 68 w 70"/>
                <a:gd name="T9" fmla="*/ 45 h 69"/>
                <a:gd name="T10" fmla="*/ 63 w 70"/>
                <a:gd name="T11" fmla="*/ 54 h 69"/>
                <a:gd name="T12" fmla="*/ 63 w 70"/>
                <a:gd name="T13" fmla="*/ 66 h 69"/>
                <a:gd name="T14" fmla="*/ 61 w 70"/>
                <a:gd name="T15" fmla="*/ 69 h 69"/>
                <a:gd name="T16" fmla="*/ 61 w 70"/>
                <a:gd name="T17" fmla="*/ 69 h 69"/>
                <a:gd name="T18" fmla="*/ 35 w 70"/>
                <a:gd name="T19" fmla="*/ 69 h 69"/>
                <a:gd name="T20" fmla="*/ 10 w 70"/>
                <a:gd name="T21" fmla="*/ 59 h 69"/>
                <a:gd name="T22" fmla="*/ 10 w 70"/>
                <a:gd name="T23" fmla="*/ 59 h 69"/>
                <a:gd name="T24" fmla="*/ 10 w 70"/>
                <a:gd name="T25" fmla="*/ 59 h 69"/>
                <a:gd name="T26" fmla="*/ 0 w 70"/>
                <a:gd name="T27" fmla="*/ 34 h 69"/>
                <a:gd name="T28" fmla="*/ 10 w 70"/>
                <a:gd name="T29" fmla="*/ 10 h 69"/>
                <a:gd name="T30" fmla="*/ 10 w 70"/>
                <a:gd name="T31" fmla="*/ 10 h 69"/>
                <a:gd name="T32" fmla="*/ 35 w 70"/>
                <a:gd name="T33" fmla="*/ 0 h 69"/>
                <a:gd name="T34" fmla="*/ 17 w 70"/>
                <a:gd name="T35" fmla="*/ 27 h 69"/>
                <a:gd name="T36" fmla="*/ 17 w 70"/>
                <a:gd name="T37" fmla="*/ 27 h 69"/>
                <a:gd name="T38" fmla="*/ 52 w 70"/>
                <a:gd name="T39" fmla="*/ 27 h 69"/>
                <a:gd name="T40" fmla="*/ 54 w 70"/>
                <a:gd name="T41" fmla="*/ 26 h 69"/>
                <a:gd name="T42" fmla="*/ 52 w 70"/>
                <a:gd name="T43" fmla="*/ 24 h 69"/>
                <a:gd name="T44" fmla="*/ 17 w 70"/>
                <a:gd name="T45" fmla="*/ 24 h 69"/>
                <a:gd name="T46" fmla="*/ 16 w 70"/>
                <a:gd name="T47" fmla="*/ 26 h 69"/>
                <a:gd name="T48" fmla="*/ 17 w 70"/>
                <a:gd name="T49" fmla="*/ 27 h 69"/>
                <a:gd name="T50" fmla="*/ 17 w 70"/>
                <a:gd name="T51" fmla="*/ 36 h 69"/>
                <a:gd name="T52" fmla="*/ 17 w 70"/>
                <a:gd name="T53" fmla="*/ 36 h 69"/>
                <a:gd name="T54" fmla="*/ 52 w 70"/>
                <a:gd name="T55" fmla="*/ 36 h 69"/>
                <a:gd name="T56" fmla="*/ 54 w 70"/>
                <a:gd name="T57" fmla="*/ 34 h 69"/>
                <a:gd name="T58" fmla="*/ 52 w 70"/>
                <a:gd name="T59" fmla="*/ 33 h 69"/>
                <a:gd name="T60" fmla="*/ 17 w 70"/>
                <a:gd name="T61" fmla="*/ 33 h 69"/>
                <a:gd name="T62" fmla="*/ 16 w 70"/>
                <a:gd name="T63" fmla="*/ 34 h 69"/>
                <a:gd name="T64" fmla="*/ 17 w 70"/>
                <a:gd name="T65" fmla="*/ 36 h 69"/>
                <a:gd name="T66" fmla="*/ 17 w 70"/>
                <a:gd name="T67" fmla="*/ 45 h 69"/>
                <a:gd name="T68" fmla="*/ 17 w 70"/>
                <a:gd name="T69" fmla="*/ 45 h 69"/>
                <a:gd name="T70" fmla="*/ 52 w 70"/>
                <a:gd name="T71" fmla="*/ 45 h 69"/>
                <a:gd name="T72" fmla="*/ 54 w 70"/>
                <a:gd name="T73" fmla="*/ 43 h 69"/>
                <a:gd name="T74" fmla="*/ 52 w 70"/>
                <a:gd name="T75" fmla="*/ 41 h 69"/>
                <a:gd name="T76" fmla="*/ 17 w 70"/>
                <a:gd name="T77" fmla="*/ 41 h 69"/>
                <a:gd name="T78" fmla="*/ 16 w 70"/>
                <a:gd name="T79" fmla="*/ 43 h 69"/>
                <a:gd name="T80" fmla="*/ 17 w 70"/>
                <a:gd name="T81" fmla="*/ 45 h 69"/>
                <a:gd name="T82" fmla="*/ 56 w 70"/>
                <a:gd name="T83" fmla="*/ 14 h 69"/>
                <a:gd name="T84" fmla="*/ 56 w 70"/>
                <a:gd name="T85" fmla="*/ 14 h 69"/>
                <a:gd name="T86" fmla="*/ 35 w 70"/>
                <a:gd name="T87" fmla="*/ 5 h 69"/>
                <a:gd name="T88" fmla="*/ 14 w 70"/>
                <a:gd name="T89" fmla="*/ 14 h 69"/>
                <a:gd name="T90" fmla="*/ 14 w 70"/>
                <a:gd name="T91" fmla="*/ 14 h 69"/>
                <a:gd name="T92" fmla="*/ 14 w 70"/>
                <a:gd name="T93" fmla="*/ 14 h 69"/>
                <a:gd name="T94" fmla="*/ 5 w 70"/>
                <a:gd name="T95" fmla="*/ 34 h 69"/>
                <a:gd name="T96" fmla="*/ 14 w 70"/>
                <a:gd name="T97" fmla="*/ 55 h 69"/>
                <a:gd name="T98" fmla="*/ 14 w 70"/>
                <a:gd name="T99" fmla="*/ 55 h 69"/>
                <a:gd name="T100" fmla="*/ 35 w 70"/>
                <a:gd name="T101" fmla="*/ 64 h 69"/>
                <a:gd name="T102" fmla="*/ 58 w 70"/>
                <a:gd name="T103" fmla="*/ 64 h 69"/>
                <a:gd name="T104" fmla="*/ 58 w 70"/>
                <a:gd name="T105" fmla="*/ 53 h 69"/>
                <a:gd name="T106" fmla="*/ 58 w 70"/>
                <a:gd name="T107" fmla="*/ 53 h 69"/>
                <a:gd name="T108" fmla="*/ 59 w 70"/>
                <a:gd name="T109" fmla="*/ 52 h 69"/>
                <a:gd name="T110" fmla="*/ 63 w 70"/>
                <a:gd name="T111" fmla="*/ 43 h 69"/>
                <a:gd name="T112" fmla="*/ 64 w 70"/>
                <a:gd name="T113" fmla="*/ 34 h 69"/>
                <a:gd name="T114" fmla="*/ 56 w 70"/>
                <a:gd name="T115" fmla="*/ 14 h 69"/>
                <a:gd name="T116" fmla="*/ 56 w 70"/>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 h="69">
                  <a:moveTo>
                    <a:pt x="35" y="0"/>
                  </a:moveTo>
                  <a:cubicBezTo>
                    <a:pt x="44" y="0"/>
                    <a:pt x="53" y="3"/>
                    <a:pt x="59" y="10"/>
                  </a:cubicBezTo>
                  <a:cubicBezTo>
                    <a:pt x="60" y="10"/>
                    <a:pt x="60" y="10"/>
                    <a:pt x="60" y="10"/>
                  </a:cubicBezTo>
                  <a:cubicBezTo>
                    <a:pt x="66" y="16"/>
                    <a:pt x="70" y="25"/>
                    <a:pt x="70" y="34"/>
                  </a:cubicBezTo>
                  <a:cubicBezTo>
                    <a:pt x="70" y="38"/>
                    <a:pt x="69" y="42"/>
                    <a:pt x="68" y="45"/>
                  </a:cubicBezTo>
                  <a:cubicBezTo>
                    <a:pt x="67" y="48"/>
                    <a:pt x="65" y="51"/>
                    <a:pt x="63" y="54"/>
                  </a:cubicBezTo>
                  <a:cubicBezTo>
                    <a:pt x="63" y="66"/>
                    <a:pt x="63" y="66"/>
                    <a:pt x="63" y="66"/>
                  </a:cubicBezTo>
                  <a:cubicBezTo>
                    <a:pt x="63" y="68"/>
                    <a:pt x="62" y="69"/>
                    <a:pt x="61" y="69"/>
                  </a:cubicBezTo>
                  <a:cubicBezTo>
                    <a:pt x="61" y="69"/>
                    <a:pt x="61" y="69"/>
                    <a:pt x="61" y="69"/>
                  </a:cubicBezTo>
                  <a:cubicBezTo>
                    <a:pt x="35" y="69"/>
                    <a:pt x="35" y="69"/>
                    <a:pt x="35" y="69"/>
                  </a:cubicBezTo>
                  <a:cubicBezTo>
                    <a:pt x="25" y="69"/>
                    <a:pt x="17" y="65"/>
                    <a:pt x="10" y="59"/>
                  </a:cubicBezTo>
                  <a:cubicBezTo>
                    <a:pt x="10" y="59"/>
                    <a:pt x="10" y="59"/>
                    <a:pt x="10" y="59"/>
                  </a:cubicBezTo>
                  <a:cubicBezTo>
                    <a:pt x="10" y="59"/>
                    <a:pt x="10" y="59"/>
                    <a:pt x="10" y="59"/>
                  </a:cubicBezTo>
                  <a:cubicBezTo>
                    <a:pt x="4" y="53"/>
                    <a:pt x="0" y="44"/>
                    <a:pt x="0" y="34"/>
                  </a:cubicBezTo>
                  <a:cubicBezTo>
                    <a:pt x="0" y="25"/>
                    <a:pt x="4" y="16"/>
                    <a:pt x="10" y="10"/>
                  </a:cubicBezTo>
                  <a:cubicBezTo>
                    <a:pt x="10" y="10"/>
                    <a:pt x="10" y="10"/>
                    <a:pt x="10" y="10"/>
                  </a:cubicBezTo>
                  <a:cubicBezTo>
                    <a:pt x="17" y="3"/>
                    <a:pt x="25" y="0"/>
                    <a:pt x="35" y="0"/>
                  </a:cubicBezTo>
                  <a:close/>
                  <a:moveTo>
                    <a:pt x="17" y="27"/>
                  </a:moveTo>
                  <a:cubicBezTo>
                    <a:pt x="17" y="27"/>
                    <a:pt x="17" y="27"/>
                    <a:pt x="17" y="27"/>
                  </a:cubicBezTo>
                  <a:cubicBezTo>
                    <a:pt x="52" y="27"/>
                    <a:pt x="52" y="27"/>
                    <a:pt x="52" y="27"/>
                  </a:cubicBezTo>
                  <a:cubicBezTo>
                    <a:pt x="53" y="27"/>
                    <a:pt x="54" y="27"/>
                    <a:pt x="54" y="26"/>
                  </a:cubicBezTo>
                  <a:cubicBezTo>
                    <a:pt x="54" y="25"/>
                    <a:pt x="53" y="24"/>
                    <a:pt x="52" y="24"/>
                  </a:cubicBezTo>
                  <a:cubicBezTo>
                    <a:pt x="17" y="24"/>
                    <a:pt x="17" y="24"/>
                    <a:pt x="17" y="24"/>
                  </a:cubicBezTo>
                  <a:cubicBezTo>
                    <a:pt x="17" y="24"/>
                    <a:pt x="16" y="25"/>
                    <a:pt x="16" y="26"/>
                  </a:cubicBezTo>
                  <a:cubicBezTo>
                    <a:pt x="16" y="27"/>
                    <a:pt x="17" y="27"/>
                    <a:pt x="17" y="27"/>
                  </a:cubicBezTo>
                  <a:close/>
                  <a:moveTo>
                    <a:pt x="17" y="36"/>
                  </a:moveTo>
                  <a:cubicBezTo>
                    <a:pt x="17" y="36"/>
                    <a:pt x="17" y="36"/>
                    <a:pt x="17" y="36"/>
                  </a:cubicBezTo>
                  <a:cubicBezTo>
                    <a:pt x="52" y="36"/>
                    <a:pt x="52" y="36"/>
                    <a:pt x="52" y="36"/>
                  </a:cubicBezTo>
                  <a:cubicBezTo>
                    <a:pt x="53" y="36"/>
                    <a:pt x="54" y="35"/>
                    <a:pt x="54" y="34"/>
                  </a:cubicBezTo>
                  <a:cubicBezTo>
                    <a:pt x="54" y="33"/>
                    <a:pt x="53" y="33"/>
                    <a:pt x="52" y="33"/>
                  </a:cubicBezTo>
                  <a:cubicBezTo>
                    <a:pt x="17" y="33"/>
                    <a:pt x="17" y="33"/>
                    <a:pt x="17" y="33"/>
                  </a:cubicBezTo>
                  <a:cubicBezTo>
                    <a:pt x="17" y="33"/>
                    <a:pt x="16" y="33"/>
                    <a:pt x="16" y="34"/>
                  </a:cubicBezTo>
                  <a:cubicBezTo>
                    <a:pt x="16" y="35"/>
                    <a:pt x="17" y="36"/>
                    <a:pt x="17" y="36"/>
                  </a:cubicBezTo>
                  <a:close/>
                  <a:moveTo>
                    <a:pt x="17" y="45"/>
                  </a:moveTo>
                  <a:cubicBezTo>
                    <a:pt x="17" y="45"/>
                    <a:pt x="17" y="45"/>
                    <a:pt x="17" y="45"/>
                  </a:cubicBezTo>
                  <a:cubicBezTo>
                    <a:pt x="52" y="45"/>
                    <a:pt x="52" y="45"/>
                    <a:pt x="52" y="45"/>
                  </a:cubicBezTo>
                  <a:cubicBezTo>
                    <a:pt x="53" y="45"/>
                    <a:pt x="54" y="44"/>
                    <a:pt x="54" y="43"/>
                  </a:cubicBezTo>
                  <a:cubicBezTo>
                    <a:pt x="54" y="42"/>
                    <a:pt x="53" y="41"/>
                    <a:pt x="52" y="41"/>
                  </a:cubicBezTo>
                  <a:cubicBezTo>
                    <a:pt x="17" y="41"/>
                    <a:pt x="17" y="41"/>
                    <a:pt x="17" y="41"/>
                  </a:cubicBezTo>
                  <a:cubicBezTo>
                    <a:pt x="17" y="41"/>
                    <a:pt x="16" y="42"/>
                    <a:pt x="16" y="43"/>
                  </a:cubicBezTo>
                  <a:cubicBezTo>
                    <a:pt x="16" y="44"/>
                    <a:pt x="17" y="45"/>
                    <a:pt x="17" y="45"/>
                  </a:cubicBezTo>
                  <a:close/>
                  <a:moveTo>
                    <a:pt x="56" y="14"/>
                  </a:moveTo>
                  <a:cubicBezTo>
                    <a:pt x="56" y="14"/>
                    <a:pt x="56" y="14"/>
                    <a:pt x="56" y="14"/>
                  </a:cubicBezTo>
                  <a:cubicBezTo>
                    <a:pt x="50" y="8"/>
                    <a:pt x="43" y="5"/>
                    <a:pt x="35" y="5"/>
                  </a:cubicBezTo>
                  <a:cubicBezTo>
                    <a:pt x="27" y="5"/>
                    <a:pt x="19" y="8"/>
                    <a:pt x="14" y="14"/>
                  </a:cubicBezTo>
                  <a:cubicBezTo>
                    <a:pt x="14" y="14"/>
                    <a:pt x="14" y="14"/>
                    <a:pt x="14" y="14"/>
                  </a:cubicBezTo>
                  <a:cubicBezTo>
                    <a:pt x="14" y="14"/>
                    <a:pt x="14" y="14"/>
                    <a:pt x="14" y="14"/>
                  </a:cubicBezTo>
                  <a:cubicBezTo>
                    <a:pt x="9" y="19"/>
                    <a:pt x="5" y="26"/>
                    <a:pt x="5" y="34"/>
                  </a:cubicBezTo>
                  <a:cubicBezTo>
                    <a:pt x="5" y="42"/>
                    <a:pt x="9" y="50"/>
                    <a:pt x="14" y="55"/>
                  </a:cubicBezTo>
                  <a:cubicBezTo>
                    <a:pt x="14" y="55"/>
                    <a:pt x="14" y="55"/>
                    <a:pt x="14" y="55"/>
                  </a:cubicBezTo>
                  <a:cubicBezTo>
                    <a:pt x="19" y="60"/>
                    <a:pt x="27" y="64"/>
                    <a:pt x="35" y="64"/>
                  </a:cubicBezTo>
                  <a:cubicBezTo>
                    <a:pt x="58" y="64"/>
                    <a:pt x="58" y="64"/>
                    <a:pt x="58" y="64"/>
                  </a:cubicBezTo>
                  <a:cubicBezTo>
                    <a:pt x="58" y="53"/>
                    <a:pt x="58" y="53"/>
                    <a:pt x="58" y="53"/>
                  </a:cubicBezTo>
                  <a:cubicBezTo>
                    <a:pt x="58" y="53"/>
                    <a:pt x="58" y="53"/>
                    <a:pt x="58" y="53"/>
                  </a:cubicBezTo>
                  <a:cubicBezTo>
                    <a:pt x="58" y="53"/>
                    <a:pt x="58" y="52"/>
                    <a:pt x="59" y="52"/>
                  </a:cubicBezTo>
                  <a:cubicBezTo>
                    <a:pt x="60" y="49"/>
                    <a:pt x="62" y="46"/>
                    <a:pt x="63" y="43"/>
                  </a:cubicBezTo>
                  <a:cubicBezTo>
                    <a:pt x="64" y="41"/>
                    <a:pt x="64" y="38"/>
                    <a:pt x="64" y="34"/>
                  </a:cubicBezTo>
                  <a:cubicBezTo>
                    <a:pt x="64" y="26"/>
                    <a:pt x="61" y="19"/>
                    <a:pt x="56" y="14"/>
                  </a:cubicBezTo>
                  <a:cubicBezTo>
                    <a:pt x="56" y="14"/>
                    <a:pt x="56" y="14"/>
                    <a:pt x="56" y="14"/>
                  </a:cubicBezTo>
                  <a:close/>
                </a:path>
              </a:pathLst>
            </a:custGeom>
            <a:solidFill>
              <a:schemeClr val="bg2"/>
            </a:solidFill>
            <a:ln>
              <a:noFill/>
            </a:ln>
          </p:spPr>
          <p:txBody>
            <a:bodyPr vert="horz" wrap="square" lIns="68580" tIns="34290" rIns="68580" bIns="34290" numCol="1" anchor="t" anchorCtr="0" compatLnSpc="1"/>
            <a:lstStyle/>
            <a:p>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cxnSp>
        <p:nvCxnSpPr>
          <p:cNvPr id="25" name="直接箭头连接符 24"/>
          <p:cNvCxnSpPr/>
          <p:nvPr/>
        </p:nvCxnSpPr>
        <p:spPr>
          <a:xfrm>
            <a:off x="3303270" y="2800350"/>
            <a:ext cx="2880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28" name="直接箭头连接符 27"/>
          <p:cNvCxnSpPr/>
          <p:nvPr/>
        </p:nvCxnSpPr>
        <p:spPr>
          <a:xfrm>
            <a:off x="5520055" y="2800350"/>
            <a:ext cx="2880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Tree>
    <p:custDataLst>
      <p:tags r:id="rId13"/>
    </p:custDataLst>
  </p:cSld>
  <p:clrMapOvr>
    <a:masterClrMapping/>
  </p:clrMapOvr>
  <p:transition advTm="0">
    <p:wipe dir="d"/>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10"/>
          <p:cNvGrpSpPr/>
          <p:nvPr/>
        </p:nvGrpSpPr>
        <p:grpSpPr>
          <a:xfrm>
            <a:off x="1154430" y="1872615"/>
            <a:ext cx="7259320" cy="2881630"/>
            <a:chOff x="982640" y="1286614"/>
            <a:chExt cx="10081118" cy="5023499"/>
          </a:xfrm>
        </p:grpSpPr>
        <p:sp>
          <p:nvSpPr>
            <p:cNvPr id="8" name="圆角矩形 7"/>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9" name="圆角矩形 8"/>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18" name="组合 13"/>
            <p:cNvGrpSpPr/>
            <p:nvPr/>
          </p:nvGrpSpPr>
          <p:grpSpPr>
            <a:xfrm>
              <a:off x="982640" y="1596960"/>
              <a:ext cx="751220" cy="4402812"/>
              <a:chOff x="982640" y="1596960"/>
              <a:chExt cx="751220" cy="4402812"/>
            </a:xfrm>
          </p:grpSpPr>
          <p:grpSp>
            <p:nvGrpSpPr>
              <p:cNvPr id="11" name="组合 14"/>
              <p:cNvGrpSpPr/>
              <p:nvPr/>
            </p:nvGrpSpPr>
            <p:grpSpPr>
              <a:xfrm rot="16200000">
                <a:off x="-615723" y="3650189"/>
                <a:ext cx="4402812" cy="296354"/>
                <a:chOff x="2149635" y="1165383"/>
                <a:chExt cx="3485831" cy="234634"/>
              </a:xfrm>
            </p:grpSpPr>
            <p:grpSp>
              <p:nvGrpSpPr>
                <p:cNvPr id="50" name="组合 49"/>
                <p:cNvGrpSpPr/>
                <p:nvPr/>
              </p:nvGrpSpPr>
              <p:grpSpPr>
                <a:xfrm>
                  <a:off x="2149635"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1" name="组合 50"/>
                <p:cNvGrpSpPr/>
                <p:nvPr/>
              </p:nvGrpSpPr>
              <p:grpSpPr>
                <a:xfrm>
                  <a:off x="2510880"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2" name="组合 51"/>
                <p:cNvGrpSpPr/>
                <p:nvPr/>
              </p:nvGrpSpPr>
              <p:grpSpPr>
                <a:xfrm>
                  <a:off x="2872124" y="1165385"/>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3" name="组合 52"/>
                <p:cNvGrpSpPr/>
                <p:nvPr/>
              </p:nvGrpSpPr>
              <p:grpSpPr>
                <a:xfrm>
                  <a:off x="3233369" y="1165385"/>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4" name="组合 53"/>
                <p:cNvGrpSpPr/>
                <p:nvPr/>
              </p:nvGrpSpPr>
              <p:grpSpPr>
                <a:xfrm>
                  <a:off x="3594615" y="1165383"/>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3955858"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4317103"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4678347"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5039590" y="1165384"/>
                  <a:ext cx="234632" cy="234632"/>
                  <a:chOff x="2483014" y="1114427"/>
                  <a:chExt cx="209550" cy="209550"/>
                </a:xfrm>
              </p:grpSpPr>
              <p:sp>
                <p:nvSpPr>
                  <p:cNvPr id="62" name="椭圆 6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3" name="椭圆 6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5400834" y="1165384"/>
                  <a:ext cx="234632" cy="234632"/>
                  <a:chOff x="2483014" y="1114427"/>
                  <a:chExt cx="209550" cy="209550"/>
                </a:xfrm>
              </p:grpSpPr>
              <p:sp>
                <p:nvSpPr>
                  <p:cNvPr id="60" name="椭圆 5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1" name="椭圆 6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20" name="组合 22"/>
              <p:cNvGrpSpPr/>
              <p:nvPr/>
            </p:nvGrpSpPr>
            <p:grpSpPr>
              <a:xfrm rot="16200000">
                <a:off x="1229146" y="5557309"/>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 name="组合 23"/>
              <p:cNvGrpSpPr/>
              <p:nvPr/>
            </p:nvGrpSpPr>
            <p:grpSpPr>
              <a:xfrm rot="16200000">
                <a:off x="1229146" y="509925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 name="组合 24"/>
              <p:cNvGrpSpPr/>
              <p:nvPr/>
            </p:nvGrpSpPr>
            <p:grpSpPr>
              <a:xfrm rot="16200000">
                <a:off x="1229146" y="4641198"/>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5"/>
              <p:cNvGrpSpPr/>
              <p:nvPr/>
            </p:nvGrpSpPr>
            <p:grpSpPr>
              <a:xfrm rot="16200000">
                <a:off x="1229146" y="4183143"/>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6"/>
              <p:cNvGrpSpPr/>
              <p:nvPr/>
            </p:nvGrpSpPr>
            <p:grpSpPr>
              <a:xfrm rot="16200000">
                <a:off x="1229146" y="3725089"/>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7"/>
              <p:cNvGrpSpPr/>
              <p:nvPr/>
            </p:nvGrpSpPr>
            <p:grpSpPr>
              <a:xfrm rot="16200000">
                <a:off x="1229146" y="3267031"/>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8"/>
              <p:cNvGrpSpPr/>
              <p:nvPr/>
            </p:nvGrpSpPr>
            <p:grpSpPr>
              <a:xfrm rot="16200000">
                <a:off x="1229145" y="2808975"/>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9"/>
              <p:cNvGrpSpPr/>
              <p:nvPr/>
            </p:nvGrpSpPr>
            <p:grpSpPr>
              <a:xfrm rot="16200000">
                <a:off x="1229146" y="2350922"/>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30"/>
              <p:cNvGrpSpPr/>
              <p:nvPr/>
            </p:nvGrpSpPr>
            <p:grpSpPr>
              <a:xfrm rot="16200000">
                <a:off x="1229146" y="1892869"/>
                <a:ext cx="119576" cy="612586"/>
                <a:chOff x="2244455" y="772894"/>
                <a:chExt cx="94658" cy="485003"/>
              </a:xfrm>
            </p:grpSpPr>
            <p:sp>
              <p:nvSpPr>
                <p:cNvPr id="32" name="圆角矩形 3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3" name="圆角矩形 3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31"/>
              <p:cNvGrpSpPr/>
              <p:nvPr/>
            </p:nvGrpSpPr>
            <p:grpSpPr>
              <a:xfrm rot="16200000">
                <a:off x="1229146" y="1434816"/>
                <a:ext cx="119576" cy="612586"/>
                <a:chOff x="2244455" y="772894"/>
                <a:chExt cx="94658" cy="485003"/>
              </a:xfrm>
            </p:grpSpPr>
            <p:sp>
              <p:nvSpPr>
                <p:cNvPr id="80" name="圆角矩形 7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圆角矩形 8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992505" y="1132840"/>
            <a:ext cx="2540000" cy="306705"/>
          </a:xfrm>
          <a:prstGeom prst="rect">
            <a:avLst/>
          </a:prstGeom>
          <a:noFill/>
        </p:spPr>
        <p:txBody>
          <a:bodyPr wrap="square" rtlCol="0" anchor="t">
            <a:spAutoFit/>
          </a:bodyPr>
          <a:lstStyle/>
          <a:p>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危害分析</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920750" y="1453515"/>
            <a:ext cx="7502525" cy="291465"/>
          </a:xfrm>
          <a:prstGeom prst="rect">
            <a:avLst/>
          </a:prstGeom>
          <a:noFill/>
        </p:spPr>
        <p:txBody>
          <a:bodyPr wrap="square" rtlCol="0" anchor="t">
            <a:spAutoFit/>
          </a:bodyPr>
          <a:lstStyle/>
          <a:p>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能直接或间接产生明火的工艺设置以外的可能产生火焰、火花和炽热表面的非常规作业</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2070735" y="2016125"/>
            <a:ext cx="2540000" cy="2491740"/>
          </a:xfrm>
          <a:prstGeom prst="rect">
            <a:avLst/>
          </a:prstGeom>
          <a:noFill/>
        </p:spPr>
        <p:txBody>
          <a:bodyPr wrap="square" rtlCol="0" anchor="t">
            <a:spAutoFit/>
          </a:bodyPr>
          <a:lstStyle/>
          <a:p>
            <a:pPr marL="285750" indent="-28575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电焊</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气割</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氧气焊</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氩弧焊</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角磨机磨光及切割</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切割机切割</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钻孔</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锤击、打磨、喷沙</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4178935" y="2016125"/>
            <a:ext cx="4130675" cy="2491740"/>
          </a:xfrm>
          <a:prstGeom prst="rect">
            <a:avLst/>
          </a:prstGeom>
          <a:noFill/>
        </p:spPr>
        <p:txBody>
          <a:bodyPr wrap="square" rtlCol="0" anchor="t">
            <a:spAutoFit/>
          </a:bodyPr>
          <a:lstStyle/>
          <a:p>
            <a:pPr marL="285750" indent="-28575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等离子切割</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烘烤</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切削</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喷灯、火炉</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煨管、熬沥青、炒沙子</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临时用电或使用非防爆电动工具</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使用雷管、炸药等进行爆破作业</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在易燃易爆区使用非防爆的通讯和电气设备</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（1）动火作业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777240" y="1204595"/>
            <a:ext cx="2540000" cy="306705"/>
          </a:xfrm>
          <a:prstGeom prst="rect">
            <a:avLst/>
          </a:prstGeom>
          <a:noFill/>
        </p:spPr>
        <p:txBody>
          <a:bodyPr wrap="square" rtlCol="0" anchor="t">
            <a:spAutoFit/>
          </a:bodyPr>
          <a:lstStyle/>
          <a:p>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危害分析</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893445" y="1659890"/>
            <a:ext cx="2397125" cy="1291590"/>
          </a:xfrm>
          <a:prstGeom prst="rect">
            <a:avLst/>
          </a:prstGeom>
          <a:noFill/>
        </p:spPr>
        <p:txBody>
          <a:bodyPr wrap="square" rtlCol="0" anchor="t">
            <a:spAutoFit/>
          </a:bodyPr>
          <a:lstStyle/>
          <a:p>
            <a:pPr>
              <a:lnSpc>
                <a:spcPct val="150000"/>
              </a:lnSpc>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美国每年因动火作业</a:t>
            </a: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12630起火灾</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直接财产损失3.1亿美元</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死亡31人</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11" name="组合 10"/>
          <p:cNvGrpSpPr/>
          <p:nvPr/>
        </p:nvGrpSpPr>
        <p:grpSpPr>
          <a:xfrm>
            <a:off x="3505835" y="1390650"/>
            <a:ext cx="5132070" cy="3293745"/>
            <a:chOff x="4843" y="1736"/>
            <a:chExt cx="8966" cy="5754"/>
          </a:xfrm>
        </p:grpSpPr>
        <p:grpSp>
          <p:nvGrpSpPr>
            <p:cNvPr id="18" name="组合 10"/>
            <p:cNvGrpSpPr/>
            <p:nvPr/>
          </p:nvGrpSpPr>
          <p:grpSpPr>
            <a:xfrm>
              <a:off x="4843" y="1736"/>
              <a:ext cx="8967" cy="5755"/>
              <a:chOff x="982640" y="1286614"/>
              <a:chExt cx="10081118" cy="5023499"/>
            </a:xfrm>
          </p:grpSpPr>
          <p:sp>
            <p:nvSpPr>
              <p:cNvPr id="86" name="圆角矩形 85"/>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7" name="圆角矩形 86"/>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88" name="组合 13"/>
              <p:cNvGrpSpPr/>
              <p:nvPr/>
            </p:nvGrpSpPr>
            <p:grpSpPr>
              <a:xfrm>
                <a:off x="982640" y="1596960"/>
                <a:ext cx="751224" cy="4402812"/>
                <a:chOff x="982640" y="1596960"/>
                <a:chExt cx="751224" cy="4402812"/>
              </a:xfrm>
            </p:grpSpPr>
            <p:grpSp>
              <p:nvGrpSpPr>
                <p:cNvPr id="89" name="组合 14"/>
                <p:cNvGrpSpPr/>
                <p:nvPr/>
              </p:nvGrpSpPr>
              <p:grpSpPr>
                <a:xfrm rot="16200000">
                  <a:off x="-615719" y="3650189"/>
                  <a:ext cx="4402812" cy="296354"/>
                  <a:chOff x="2149635" y="1165383"/>
                  <a:chExt cx="3485831" cy="234634"/>
                </a:xfrm>
              </p:grpSpPr>
              <p:grpSp>
                <p:nvGrpSpPr>
                  <p:cNvPr id="90" name="组合 89"/>
                  <p:cNvGrpSpPr/>
                  <p:nvPr/>
                </p:nvGrpSpPr>
                <p:grpSpPr>
                  <a:xfrm>
                    <a:off x="2149635" y="1165385"/>
                    <a:ext cx="234632" cy="234632"/>
                    <a:chOff x="2483014" y="1114427"/>
                    <a:chExt cx="209550" cy="209550"/>
                  </a:xfrm>
                </p:grpSpPr>
                <p:sp>
                  <p:nvSpPr>
                    <p:cNvPr id="91" name="椭圆 90"/>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92" name="椭圆 91"/>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93" name="组合 92"/>
                  <p:cNvGrpSpPr/>
                  <p:nvPr/>
                </p:nvGrpSpPr>
                <p:grpSpPr>
                  <a:xfrm>
                    <a:off x="2510880" y="1165385"/>
                    <a:ext cx="234632" cy="234632"/>
                    <a:chOff x="2483014" y="1114427"/>
                    <a:chExt cx="209550" cy="209550"/>
                  </a:xfrm>
                </p:grpSpPr>
                <p:sp>
                  <p:nvSpPr>
                    <p:cNvPr id="94" name="椭圆 9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95" name="椭圆 9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96" name="组合 95"/>
                  <p:cNvGrpSpPr/>
                  <p:nvPr/>
                </p:nvGrpSpPr>
                <p:grpSpPr>
                  <a:xfrm>
                    <a:off x="2872124" y="1165385"/>
                    <a:ext cx="234632" cy="234632"/>
                    <a:chOff x="2483014" y="1114427"/>
                    <a:chExt cx="209550" cy="209550"/>
                  </a:xfrm>
                </p:grpSpPr>
                <p:sp>
                  <p:nvSpPr>
                    <p:cNvPr id="97" name="椭圆 96"/>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98" name="椭圆 97"/>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99" name="组合 98"/>
                  <p:cNvGrpSpPr/>
                  <p:nvPr/>
                </p:nvGrpSpPr>
                <p:grpSpPr>
                  <a:xfrm>
                    <a:off x="3233369" y="1165385"/>
                    <a:ext cx="234632" cy="234632"/>
                    <a:chOff x="2483014" y="1114427"/>
                    <a:chExt cx="209550" cy="209550"/>
                  </a:xfrm>
                </p:grpSpPr>
                <p:sp>
                  <p:nvSpPr>
                    <p:cNvPr id="100" name="椭圆 9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1" name="椭圆 10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2" name="组合 101"/>
                  <p:cNvGrpSpPr/>
                  <p:nvPr/>
                </p:nvGrpSpPr>
                <p:grpSpPr>
                  <a:xfrm>
                    <a:off x="3594615" y="1165383"/>
                    <a:ext cx="234632" cy="234632"/>
                    <a:chOff x="2483014" y="1114427"/>
                    <a:chExt cx="209550" cy="209550"/>
                  </a:xfrm>
                </p:grpSpPr>
                <p:sp>
                  <p:nvSpPr>
                    <p:cNvPr id="103" name="椭圆 102"/>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4" name="椭圆 103"/>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5" name="组合 104"/>
                  <p:cNvGrpSpPr/>
                  <p:nvPr/>
                </p:nvGrpSpPr>
                <p:grpSpPr>
                  <a:xfrm>
                    <a:off x="3955858" y="1165384"/>
                    <a:ext cx="234632" cy="234632"/>
                    <a:chOff x="2483014" y="1114427"/>
                    <a:chExt cx="209550" cy="209550"/>
                  </a:xfrm>
                </p:grpSpPr>
                <p:sp>
                  <p:nvSpPr>
                    <p:cNvPr id="106" name="椭圆 10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7" name="椭圆 10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8" name="组合 107"/>
                  <p:cNvGrpSpPr/>
                  <p:nvPr/>
                </p:nvGrpSpPr>
                <p:grpSpPr>
                  <a:xfrm>
                    <a:off x="4317103" y="1165384"/>
                    <a:ext cx="234632" cy="234632"/>
                    <a:chOff x="2483014" y="1114427"/>
                    <a:chExt cx="209550" cy="209550"/>
                  </a:xfrm>
                </p:grpSpPr>
                <p:sp>
                  <p:nvSpPr>
                    <p:cNvPr id="109" name="椭圆 108"/>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0" name="椭圆 109"/>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1" name="组合 110"/>
                  <p:cNvGrpSpPr/>
                  <p:nvPr/>
                </p:nvGrpSpPr>
                <p:grpSpPr>
                  <a:xfrm>
                    <a:off x="4678347" y="1165384"/>
                    <a:ext cx="234632" cy="234632"/>
                    <a:chOff x="2483014" y="1114427"/>
                    <a:chExt cx="209550" cy="209550"/>
                  </a:xfrm>
                </p:grpSpPr>
                <p:sp>
                  <p:nvSpPr>
                    <p:cNvPr id="112" name="椭圆 11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3" name="椭圆 11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4" name="组合 113"/>
                  <p:cNvGrpSpPr/>
                  <p:nvPr/>
                </p:nvGrpSpPr>
                <p:grpSpPr>
                  <a:xfrm>
                    <a:off x="5039590" y="1165384"/>
                    <a:ext cx="234632" cy="234632"/>
                    <a:chOff x="2483014" y="1114427"/>
                    <a:chExt cx="209550" cy="209550"/>
                  </a:xfrm>
                </p:grpSpPr>
                <p:sp>
                  <p:nvSpPr>
                    <p:cNvPr id="115" name="椭圆 114"/>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6" name="椭圆 115"/>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7" name="组合 116"/>
                  <p:cNvGrpSpPr/>
                  <p:nvPr/>
                </p:nvGrpSpPr>
                <p:grpSpPr>
                  <a:xfrm>
                    <a:off x="5400834" y="1165384"/>
                    <a:ext cx="234632" cy="234632"/>
                    <a:chOff x="2483014" y="1114427"/>
                    <a:chExt cx="209550" cy="209550"/>
                  </a:xfrm>
                </p:grpSpPr>
                <p:sp>
                  <p:nvSpPr>
                    <p:cNvPr id="118" name="椭圆 11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9" name="椭圆 11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120" name="组合 22"/>
                <p:cNvGrpSpPr/>
                <p:nvPr/>
              </p:nvGrpSpPr>
              <p:grpSpPr>
                <a:xfrm rot="16200000">
                  <a:off x="1229146" y="5557309"/>
                  <a:ext cx="119576" cy="612586"/>
                  <a:chOff x="2244455" y="772894"/>
                  <a:chExt cx="94658" cy="485003"/>
                </a:xfrm>
              </p:grpSpPr>
              <p:sp>
                <p:nvSpPr>
                  <p:cNvPr id="121" name="圆角矩形 120"/>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2" name="圆角矩形 121"/>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3" name="组合 23"/>
                <p:cNvGrpSpPr/>
                <p:nvPr/>
              </p:nvGrpSpPr>
              <p:grpSpPr>
                <a:xfrm rot="16200000">
                  <a:off x="1229146" y="5099253"/>
                  <a:ext cx="119576" cy="612586"/>
                  <a:chOff x="2244455" y="772894"/>
                  <a:chExt cx="94658" cy="485003"/>
                </a:xfrm>
              </p:grpSpPr>
              <p:sp>
                <p:nvSpPr>
                  <p:cNvPr id="124" name="圆角矩形 12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5" name="圆角矩形 12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6" name="组合 24"/>
                <p:cNvGrpSpPr/>
                <p:nvPr/>
              </p:nvGrpSpPr>
              <p:grpSpPr>
                <a:xfrm rot="16200000">
                  <a:off x="1229146" y="4641198"/>
                  <a:ext cx="119576" cy="612586"/>
                  <a:chOff x="2244455" y="772894"/>
                  <a:chExt cx="94658" cy="485003"/>
                </a:xfrm>
              </p:grpSpPr>
              <p:sp>
                <p:nvSpPr>
                  <p:cNvPr id="127" name="圆角矩形 126"/>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8" name="圆角矩形 127"/>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9" name="组合 25"/>
                <p:cNvGrpSpPr/>
                <p:nvPr/>
              </p:nvGrpSpPr>
              <p:grpSpPr>
                <a:xfrm rot="16200000">
                  <a:off x="1229146" y="4183143"/>
                  <a:ext cx="119576" cy="612586"/>
                  <a:chOff x="2244455" y="772894"/>
                  <a:chExt cx="94658" cy="485003"/>
                </a:xfrm>
              </p:grpSpPr>
              <p:sp>
                <p:nvSpPr>
                  <p:cNvPr id="130" name="圆角矩形 12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1" name="圆角矩形 13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2" name="组合 26"/>
                <p:cNvGrpSpPr/>
                <p:nvPr/>
              </p:nvGrpSpPr>
              <p:grpSpPr>
                <a:xfrm rot="16200000">
                  <a:off x="1229146" y="3725089"/>
                  <a:ext cx="119576" cy="612586"/>
                  <a:chOff x="2244455" y="772894"/>
                  <a:chExt cx="94658" cy="485003"/>
                </a:xfrm>
              </p:grpSpPr>
              <p:sp>
                <p:nvSpPr>
                  <p:cNvPr id="133" name="圆角矩形 132"/>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4" name="圆角矩形 133"/>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5" name="组合 27"/>
                <p:cNvGrpSpPr/>
                <p:nvPr/>
              </p:nvGrpSpPr>
              <p:grpSpPr>
                <a:xfrm rot="16200000">
                  <a:off x="1229146" y="3267031"/>
                  <a:ext cx="119576" cy="612586"/>
                  <a:chOff x="2244455" y="772894"/>
                  <a:chExt cx="94658" cy="485003"/>
                </a:xfrm>
              </p:grpSpPr>
              <p:sp>
                <p:nvSpPr>
                  <p:cNvPr id="136" name="圆角矩形 1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7" name="圆角矩形 1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8" name="组合 28"/>
                <p:cNvGrpSpPr/>
                <p:nvPr/>
              </p:nvGrpSpPr>
              <p:grpSpPr>
                <a:xfrm rot="16200000">
                  <a:off x="1229145" y="2808975"/>
                  <a:ext cx="119576" cy="612586"/>
                  <a:chOff x="2244455" y="772894"/>
                  <a:chExt cx="94658" cy="485003"/>
                </a:xfrm>
              </p:grpSpPr>
              <p:sp>
                <p:nvSpPr>
                  <p:cNvPr id="139" name="圆角矩形 138"/>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0" name="圆角矩形 139"/>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1" name="组合 29"/>
                <p:cNvGrpSpPr/>
                <p:nvPr/>
              </p:nvGrpSpPr>
              <p:grpSpPr>
                <a:xfrm rot="16200000">
                  <a:off x="1229146" y="2350922"/>
                  <a:ext cx="119576" cy="612586"/>
                  <a:chOff x="2244455" y="772894"/>
                  <a:chExt cx="94658" cy="485003"/>
                </a:xfrm>
              </p:grpSpPr>
              <p:sp>
                <p:nvSpPr>
                  <p:cNvPr id="142" name="圆角矩形 1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3" name="圆角矩形 1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4" name="组合 30"/>
                <p:cNvGrpSpPr/>
                <p:nvPr/>
              </p:nvGrpSpPr>
              <p:grpSpPr>
                <a:xfrm rot="16200000">
                  <a:off x="1229146" y="1892869"/>
                  <a:ext cx="119576" cy="612586"/>
                  <a:chOff x="2244455" y="772894"/>
                  <a:chExt cx="94658" cy="485003"/>
                </a:xfrm>
              </p:grpSpPr>
              <p:sp>
                <p:nvSpPr>
                  <p:cNvPr id="145" name="圆角矩形 144"/>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6" name="圆角矩形 145"/>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7" name="组合 31"/>
                <p:cNvGrpSpPr/>
                <p:nvPr/>
              </p:nvGrpSpPr>
              <p:grpSpPr>
                <a:xfrm rot="16200000">
                  <a:off x="1229146" y="1434816"/>
                  <a:ext cx="119576" cy="612586"/>
                  <a:chOff x="2244455" y="772894"/>
                  <a:chExt cx="94658" cy="485003"/>
                </a:xfrm>
              </p:grpSpPr>
              <p:sp>
                <p:nvSpPr>
                  <p:cNvPr id="148" name="圆角矩形 1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9" name="圆角矩形 1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pic>
          <p:nvPicPr>
            <p:cNvPr id="7" name="图片 6"/>
            <p:cNvPicPr>
              <a:picLocks noChangeAspect="1"/>
            </p:cNvPicPr>
            <p:nvPr/>
          </p:nvPicPr>
          <p:blipFill>
            <a:blip r:embed="rId1">
              <a:clrChange>
                <a:clrFrom>
                  <a:srgbClr val="FFFFFF">
                    <a:alpha val="100000"/>
                  </a:srgbClr>
                </a:clrFrom>
                <a:clrTo>
                  <a:srgbClr val="FFFFFF">
                    <a:alpha val="100000"/>
                    <a:alpha val="0"/>
                  </a:srgbClr>
                </a:clrTo>
              </a:clrChange>
            </a:blip>
            <a:stretch>
              <a:fillRect/>
            </a:stretch>
          </p:blipFill>
          <p:spPr>
            <a:xfrm>
              <a:off x="5616" y="2168"/>
              <a:ext cx="7785" cy="4995"/>
            </a:xfrm>
            <a:prstGeom prst="rect">
              <a:avLst/>
            </a:prstGeom>
          </p:spPr>
        </p:pic>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（1）动火作业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4" name="文本框 3"/>
          <p:cNvSpPr txBox="1"/>
          <p:nvPr/>
        </p:nvSpPr>
        <p:spPr>
          <a:xfrm>
            <a:off x="893445" y="1659890"/>
            <a:ext cx="2397125" cy="1291590"/>
          </a:xfrm>
          <a:prstGeom prst="rect">
            <a:avLst/>
          </a:prstGeom>
          <a:noFill/>
        </p:spPr>
        <p:txBody>
          <a:bodyPr wrap="square" rtlCol="0" anchor="t">
            <a:spAutoFit/>
          </a:bodyPr>
          <a:lstStyle/>
          <a:p>
            <a:pPr>
              <a:lnSpc>
                <a:spcPct val="150000"/>
              </a:lnSpc>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美国每年因动火作业</a:t>
            </a: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12630起火灾</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直接财产损失3.1亿美元</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死亡31人</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18" name="组合 10"/>
          <p:cNvGrpSpPr/>
          <p:nvPr/>
        </p:nvGrpSpPr>
        <p:grpSpPr>
          <a:xfrm>
            <a:off x="3505835" y="1390650"/>
            <a:ext cx="5132705" cy="3294380"/>
            <a:chOff x="982640" y="1286614"/>
            <a:chExt cx="10081118" cy="5023499"/>
          </a:xfrm>
        </p:grpSpPr>
        <p:sp>
          <p:nvSpPr>
            <p:cNvPr id="86" name="圆角矩形 85"/>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7" name="圆角矩形 86"/>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88" name="组合 13"/>
            <p:cNvGrpSpPr/>
            <p:nvPr/>
          </p:nvGrpSpPr>
          <p:grpSpPr>
            <a:xfrm>
              <a:off x="982640" y="1596960"/>
              <a:ext cx="751224" cy="4402812"/>
              <a:chOff x="982640" y="1596960"/>
              <a:chExt cx="751224" cy="4402812"/>
            </a:xfrm>
          </p:grpSpPr>
          <p:grpSp>
            <p:nvGrpSpPr>
              <p:cNvPr id="89" name="组合 14"/>
              <p:cNvGrpSpPr/>
              <p:nvPr/>
            </p:nvGrpSpPr>
            <p:grpSpPr>
              <a:xfrm rot="16200000">
                <a:off x="-615719" y="3650189"/>
                <a:ext cx="4402812" cy="296354"/>
                <a:chOff x="2149635" y="1165383"/>
                <a:chExt cx="3485831" cy="234634"/>
              </a:xfrm>
            </p:grpSpPr>
            <p:grpSp>
              <p:nvGrpSpPr>
                <p:cNvPr id="90" name="组合 89"/>
                <p:cNvGrpSpPr/>
                <p:nvPr/>
              </p:nvGrpSpPr>
              <p:grpSpPr>
                <a:xfrm>
                  <a:off x="2149635" y="1165385"/>
                  <a:ext cx="234632" cy="234632"/>
                  <a:chOff x="2483014" y="1114427"/>
                  <a:chExt cx="209550" cy="209550"/>
                </a:xfrm>
              </p:grpSpPr>
              <p:sp>
                <p:nvSpPr>
                  <p:cNvPr id="91" name="椭圆 90"/>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92" name="椭圆 91"/>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93" name="组合 92"/>
                <p:cNvGrpSpPr/>
                <p:nvPr/>
              </p:nvGrpSpPr>
              <p:grpSpPr>
                <a:xfrm>
                  <a:off x="2510880" y="1165385"/>
                  <a:ext cx="234632" cy="234632"/>
                  <a:chOff x="2483014" y="1114427"/>
                  <a:chExt cx="209550" cy="209550"/>
                </a:xfrm>
              </p:grpSpPr>
              <p:sp>
                <p:nvSpPr>
                  <p:cNvPr id="94" name="椭圆 9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95" name="椭圆 9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96" name="组合 95"/>
                <p:cNvGrpSpPr/>
                <p:nvPr/>
              </p:nvGrpSpPr>
              <p:grpSpPr>
                <a:xfrm>
                  <a:off x="2872124" y="1165385"/>
                  <a:ext cx="234632" cy="234632"/>
                  <a:chOff x="2483014" y="1114427"/>
                  <a:chExt cx="209550" cy="209550"/>
                </a:xfrm>
              </p:grpSpPr>
              <p:sp>
                <p:nvSpPr>
                  <p:cNvPr id="97" name="椭圆 96"/>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98" name="椭圆 97"/>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99" name="组合 98"/>
                <p:cNvGrpSpPr/>
                <p:nvPr/>
              </p:nvGrpSpPr>
              <p:grpSpPr>
                <a:xfrm>
                  <a:off x="3233369" y="1165385"/>
                  <a:ext cx="234632" cy="234632"/>
                  <a:chOff x="2483014" y="1114427"/>
                  <a:chExt cx="209550" cy="209550"/>
                </a:xfrm>
              </p:grpSpPr>
              <p:sp>
                <p:nvSpPr>
                  <p:cNvPr id="100" name="椭圆 9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1" name="椭圆 10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2" name="组合 101"/>
                <p:cNvGrpSpPr/>
                <p:nvPr/>
              </p:nvGrpSpPr>
              <p:grpSpPr>
                <a:xfrm>
                  <a:off x="3594615" y="1165383"/>
                  <a:ext cx="234632" cy="234632"/>
                  <a:chOff x="2483014" y="1114427"/>
                  <a:chExt cx="209550" cy="209550"/>
                </a:xfrm>
              </p:grpSpPr>
              <p:sp>
                <p:nvSpPr>
                  <p:cNvPr id="103" name="椭圆 102"/>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4" name="椭圆 103"/>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5" name="组合 104"/>
                <p:cNvGrpSpPr/>
                <p:nvPr/>
              </p:nvGrpSpPr>
              <p:grpSpPr>
                <a:xfrm>
                  <a:off x="3955858" y="1165384"/>
                  <a:ext cx="234632" cy="234632"/>
                  <a:chOff x="2483014" y="1114427"/>
                  <a:chExt cx="209550" cy="209550"/>
                </a:xfrm>
              </p:grpSpPr>
              <p:sp>
                <p:nvSpPr>
                  <p:cNvPr id="106" name="椭圆 10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07" name="椭圆 10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08" name="组合 107"/>
                <p:cNvGrpSpPr/>
                <p:nvPr/>
              </p:nvGrpSpPr>
              <p:grpSpPr>
                <a:xfrm>
                  <a:off x="4317103" y="1165384"/>
                  <a:ext cx="234632" cy="234632"/>
                  <a:chOff x="2483014" y="1114427"/>
                  <a:chExt cx="209550" cy="209550"/>
                </a:xfrm>
              </p:grpSpPr>
              <p:sp>
                <p:nvSpPr>
                  <p:cNvPr id="109" name="椭圆 108"/>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0" name="椭圆 109"/>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1" name="组合 110"/>
                <p:cNvGrpSpPr/>
                <p:nvPr/>
              </p:nvGrpSpPr>
              <p:grpSpPr>
                <a:xfrm>
                  <a:off x="4678347" y="1165384"/>
                  <a:ext cx="234632" cy="234632"/>
                  <a:chOff x="2483014" y="1114427"/>
                  <a:chExt cx="209550" cy="209550"/>
                </a:xfrm>
              </p:grpSpPr>
              <p:sp>
                <p:nvSpPr>
                  <p:cNvPr id="112" name="椭圆 11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3" name="椭圆 11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4" name="组合 113"/>
                <p:cNvGrpSpPr/>
                <p:nvPr/>
              </p:nvGrpSpPr>
              <p:grpSpPr>
                <a:xfrm>
                  <a:off x="5039590" y="1165384"/>
                  <a:ext cx="234632" cy="234632"/>
                  <a:chOff x="2483014" y="1114427"/>
                  <a:chExt cx="209550" cy="209550"/>
                </a:xfrm>
              </p:grpSpPr>
              <p:sp>
                <p:nvSpPr>
                  <p:cNvPr id="115" name="椭圆 114"/>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6" name="椭圆 115"/>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17" name="组合 116"/>
                <p:cNvGrpSpPr/>
                <p:nvPr/>
              </p:nvGrpSpPr>
              <p:grpSpPr>
                <a:xfrm>
                  <a:off x="5400834" y="1165384"/>
                  <a:ext cx="234632" cy="234632"/>
                  <a:chOff x="2483014" y="1114427"/>
                  <a:chExt cx="209550" cy="209550"/>
                </a:xfrm>
              </p:grpSpPr>
              <p:sp>
                <p:nvSpPr>
                  <p:cNvPr id="118" name="椭圆 11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19" name="椭圆 11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120" name="组合 22"/>
              <p:cNvGrpSpPr/>
              <p:nvPr/>
            </p:nvGrpSpPr>
            <p:grpSpPr>
              <a:xfrm rot="16200000">
                <a:off x="1229146" y="5557309"/>
                <a:ext cx="119576" cy="612586"/>
                <a:chOff x="2244455" y="772894"/>
                <a:chExt cx="94658" cy="485003"/>
              </a:xfrm>
            </p:grpSpPr>
            <p:sp>
              <p:nvSpPr>
                <p:cNvPr id="121" name="圆角矩形 120"/>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2" name="圆角矩形 121"/>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3" name="组合 23"/>
              <p:cNvGrpSpPr/>
              <p:nvPr/>
            </p:nvGrpSpPr>
            <p:grpSpPr>
              <a:xfrm rot="16200000">
                <a:off x="1229146" y="5099253"/>
                <a:ext cx="119576" cy="612586"/>
                <a:chOff x="2244455" y="772894"/>
                <a:chExt cx="94658" cy="485003"/>
              </a:xfrm>
            </p:grpSpPr>
            <p:sp>
              <p:nvSpPr>
                <p:cNvPr id="124" name="圆角矩形 12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5" name="圆角矩形 12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6" name="组合 24"/>
              <p:cNvGrpSpPr/>
              <p:nvPr/>
            </p:nvGrpSpPr>
            <p:grpSpPr>
              <a:xfrm rot="16200000">
                <a:off x="1229146" y="4641198"/>
                <a:ext cx="119576" cy="612586"/>
                <a:chOff x="2244455" y="772894"/>
                <a:chExt cx="94658" cy="485003"/>
              </a:xfrm>
            </p:grpSpPr>
            <p:sp>
              <p:nvSpPr>
                <p:cNvPr id="127" name="圆角矩形 126"/>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28" name="圆角矩形 127"/>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29" name="组合 25"/>
              <p:cNvGrpSpPr/>
              <p:nvPr/>
            </p:nvGrpSpPr>
            <p:grpSpPr>
              <a:xfrm rot="16200000">
                <a:off x="1229146" y="4183143"/>
                <a:ext cx="119576" cy="612586"/>
                <a:chOff x="2244455" y="772894"/>
                <a:chExt cx="94658" cy="485003"/>
              </a:xfrm>
            </p:grpSpPr>
            <p:sp>
              <p:nvSpPr>
                <p:cNvPr id="130" name="圆角矩形 12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1" name="圆角矩形 13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2" name="组合 26"/>
              <p:cNvGrpSpPr/>
              <p:nvPr/>
            </p:nvGrpSpPr>
            <p:grpSpPr>
              <a:xfrm rot="16200000">
                <a:off x="1229146" y="3725089"/>
                <a:ext cx="119576" cy="612586"/>
                <a:chOff x="2244455" y="772894"/>
                <a:chExt cx="94658" cy="485003"/>
              </a:xfrm>
            </p:grpSpPr>
            <p:sp>
              <p:nvSpPr>
                <p:cNvPr id="133" name="圆角矩形 132"/>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4" name="圆角矩形 133"/>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5" name="组合 27"/>
              <p:cNvGrpSpPr/>
              <p:nvPr/>
            </p:nvGrpSpPr>
            <p:grpSpPr>
              <a:xfrm rot="16200000">
                <a:off x="1229146" y="3267031"/>
                <a:ext cx="119576" cy="612586"/>
                <a:chOff x="2244455" y="772894"/>
                <a:chExt cx="94658" cy="485003"/>
              </a:xfrm>
            </p:grpSpPr>
            <p:sp>
              <p:nvSpPr>
                <p:cNvPr id="136" name="圆角矩形 1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37" name="圆角矩形 1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38" name="组合 28"/>
              <p:cNvGrpSpPr/>
              <p:nvPr/>
            </p:nvGrpSpPr>
            <p:grpSpPr>
              <a:xfrm rot="16200000">
                <a:off x="1229145" y="2808975"/>
                <a:ext cx="119576" cy="612586"/>
                <a:chOff x="2244455" y="772894"/>
                <a:chExt cx="94658" cy="485003"/>
              </a:xfrm>
            </p:grpSpPr>
            <p:sp>
              <p:nvSpPr>
                <p:cNvPr id="139" name="圆角矩形 138"/>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0" name="圆角矩形 139"/>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1" name="组合 29"/>
              <p:cNvGrpSpPr/>
              <p:nvPr/>
            </p:nvGrpSpPr>
            <p:grpSpPr>
              <a:xfrm rot="16200000">
                <a:off x="1229146" y="2350922"/>
                <a:ext cx="119576" cy="612586"/>
                <a:chOff x="2244455" y="772894"/>
                <a:chExt cx="94658" cy="485003"/>
              </a:xfrm>
            </p:grpSpPr>
            <p:sp>
              <p:nvSpPr>
                <p:cNvPr id="142" name="圆角矩形 1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3" name="圆角矩形 1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4" name="组合 30"/>
              <p:cNvGrpSpPr/>
              <p:nvPr/>
            </p:nvGrpSpPr>
            <p:grpSpPr>
              <a:xfrm rot="16200000">
                <a:off x="1229146" y="1892869"/>
                <a:ext cx="119576" cy="612586"/>
                <a:chOff x="2244455" y="772894"/>
                <a:chExt cx="94658" cy="485003"/>
              </a:xfrm>
            </p:grpSpPr>
            <p:sp>
              <p:nvSpPr>
                <p:cNvPr id="145" name="圆角矩形 144"/>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6" name="圆角矩形 145"/>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147" name="组合 31"/>
              <p:cNvGrpSpPr/>
              <p:nvPr/>
            </p:nvGrpSpPr>
            <p:grpSpPr>
              <a:xfrm rot="16200000">
                <a:off x="1229146" y="1434816"/>
                <a:ext cx="119576" cy="612586"/>
                <a:chOff x="2244455" y="772894"/>
                <a:chExt cx="94658" cy="485003"/>
              </a:xfrm>
            </p:grpSpPr>
            <p:sp>
              <p:nvSpPr>
                <p:cNvPr id="148" name="圆角矩形 1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149" name="圆角矩形 1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pic>
        <p:nvPicPr>
          <p:cNvPr id="5" name="图片 4"/>
          <p:cNvPicPr>
            <a:picLocks noChangeAspect="1"/>
          </p:cNvPicPr>
          <p:nvPr/>
        </p:nvPicPr>
        <p:blipFill>
          <a:blip r:embed="rId1">
            <a:clrChange>
              <a:clrFrom>
                <a:srgbClr val="FFFFFF">
                  <a:alpha val="100000"/>
                </a:srgbClr>
              </a:clrFrom>
              <a:clrTo>
                <a:srgbClr val="FFFFFF">
                  <a:alpha val="100000"/>
                  <a:alpha val="0"/>
                </a:srgbClr>
              </a:clrTo>
            </a:clrChange>
          </a:blip>
          <a:stretch>
            <a:fillRect/>
          </a:stretch>
        </p:blipFill>
        <p:spPr>
          <a:xfrm>
            <a:off x="3912235" y="1607185"/>
            <a:ext cx="4372610" cy="2948305"/>
          </a:xfrm>
          <a:prstGeom prst="rect">
            <a:avLst/>
          </a:prstGeom>
        </p:spPr>
      </p:pic>
      <p:sp>
        <p:nvSpPr>
          <p:cNvPr id="6" name="文本框 5"/>
          <p:cNvSpPr txBox="1"/>
          <p:nvPr/>
        </p:nvSpPr>
        <p:spPr>
          <a:xfrm>
            <a:off x="777240" y="1204595"/>
            <a:ext cx="2540000" cy="306705"/>
          </a:xfrm>
          <a:prstGeom prst="rect">
            <a:avLst/>
          </a:prstGeom>
          <a:noFill/>
        </p:spPr>
        <p:txBody>
          <a:bodyPr wrap="square" rtlCol="0" anchor="t">
            <a:spAutoFit/>
          </a:bodyPr>
          <a:lstStyle/>
          <a:p>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危害分析</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（1）动火作业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Tree>
  </p:cSld>
  <p:clrMapOvr>
    <a:masterClrMapping/>
  </p:clrMapOvr>
  <p:transition advTm="0">
    <p:wipe dir="d"/>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108"/>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现场安全管理概述</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3" name="文本框 2"/>
          <p:cNvSpPr txBox="1"/>
          <p:nvPr/>
        </p:nvSpPr>
        <p:spPr>
          <a:xfrm>
            <a:off x="657225" y="850265"/>
            <a:ext cx="1101725" cy="337185"/>
          </a:xfrm>
          <a:prstGeom prst="rect">
            <a:avLst/>
          </a:prstGeom>
          <a:noFill/>
        </p:spPr>
        <p:txBody>
          <a:bodyPr wrap="square" rtlCol="0" anchor="t">
            <a:spAutoFit/>
          </a:bodyPr>
          <a:lstStyle/>
          <a:p>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管理要素</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118235" y="1280795"/>
            <a:ext cx="2011045" cy="306705"/>
          </a:xfrm>
          <a:prstGeom prst="rect">
            <a:avLst/>
          </a:prstGeom>
          <a:noFill/>
        </p:spPr>
        <p:txBody>
          <a:bodyPr wrap="square" rtlCol="0" anchor="t">
            <a:spAutoFit/>
          </a:bodyPr>
          <a:lstStyle/>
          <a:p>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现场管理的要素4M1E</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6" name="组合 10"/>
          <p:cNvGrpSpPr/>
          <p:nvPr/>
        </p:nvGrpSpPr>
        <p:grpSpPr>
          <a:xfrm>
            <a:off x="1242695" y="1791335"/>
            <a:ext cx="6891020" cy="3034665"/>
            <a:chOff x="982640" y="1286614"/>
            <a:chExt cx="10081118" cy="5023499"/>
          </a:xfrm>
        </p:grpSpPr>
        <p:sp>
          <p:nvSpPr>
            <p:cNvPr id="20" name="圆角矩形 19"/>
            <p:cNvSpPr/>
            <p:nvPr/>
          </p:nvSpPr>
          <p:spPr>
            <a:xfrm rot="16200000">
              <a:off x="3563539" y="-1190106"/>
              <a:ext cx="5023499" cy="9976939"/>
            </a:xfrm>
            <a:prstGeom prst="roundRect">
              <a:avLst>
                <a:gd name="adj" fmla="val 4670"/>
              </a:avLst>
            </a:prstGeom>
            <a:gradFill flip="none" rotWithShape="1">
              <a:gsLst>
                <a:gs pos="0">
                  <a:schemeClr val="bg1">
                    <a:lumMod val="50000"/>
                  </a:schemeClr>
                </a:gs>
                <a:gs pos="100000">
                  <a:schemeClr val="tx1">
                    <a:lumMod val="75000"/>
                    <a:lumOff val="25000"/>
                  </a:schemeClr>
                </a:gs>
              </a:gsLst>
              <a:lin ang="8100000" scaled="0"/>
              <a:tileRect/>
            </a:gradFill>
            <a:ln w="22225">
              <a:gradFill flip="none" rotWithShape="1">
                <a:gsLst>
                  <a:gs pos="0">
                    <a:schemeClr val="bg1">
                      <a:lumMod val="65000"/>
                    </a:schemeClr>
                  </a:gs>
                  <a:gs pos="100000">
                    <a:schemeClr val="tx1">
                      <a:lumMod val="85000"/>
                      <a:lumOff val="15000"/>
                    </a:schemeClr>
                  </a:gs>
                </a:gsLst>
                <a:lin ang="8100000" scaled="0"/>
                <a:tileRect/>
              </a:gradFill>
            </a:ln>
            <a:effectLst>
              <a:outerShdw blurRad="1397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 name="圆角矩形 6"/>
            <p:cNvSpPr/>
            <p:nvPr/>
          </p:nvSpPr>
          <p:spPr>
            <a:xfrm rot="16200000">
              <a:off x="3788070" y="-980490"/>
              <a:ext cx="4628185" cy="9557712"/>
            </a:xfrm>
            <a:prstGeom prst="roundRect">
              <a:avLst>
                <a:gd name="adj" fmla="val 0"/>
              </a:avLst>
            </a:prstGeom>
            <a:solidFill>
              <a:schemeClr val="bg1">
                <a:lumMod val="95000"/>
              </a:schemeClr>
            </a:solidFill>
            <a:ln w="25400">
              <a:noFill/>
            </a:ln>
            <a:effectLst>
              <a:outerShdw blurRad="177800" dist="88900" dir="2700000" algn="tl"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nvGrpSpPr>
            <p:cNvPr id="8" name="组合 13"/>
            <p:cNvGrpSpPr/>
            <p:nvPr/>
          </p:nvGrpSpPr>
          <p:grpSpPr>
            <a:xfrm>
              <a:off x="982640" y="1596960"/>
              <a:ext cx="751224" cy="4402812"/>
              <a:chOff x="982640" y="1596960"/>
              <a:chExt cx="751224" cy="4402812"/>
            </a:xfrm>
          </p:grpSpPr>
          <p:grpSp>
            <p:nvGrpSpPr>
              <p:cNvPr id="9" name="组合 14"/>
              <p:cNvGrpSpPr/>
              <p:nvPr/>
            </p:nvGrpSpPr>
            <p:grpSpPr>
              <a:xfrm rot="16200000">
                <a:off x="-615719" y="3650189"/>
                <a:ext cx="4402812" cy="296354"/>
                <a:chOff x="2149635" y="1165383"/>
                <a:chExt cx="3485831" cy="234634"/>
              </a:xfrm>
            </p:grpSpPr>
            <p:grpSp>
              <p:nvGrpSpPr>
                <p:cNvPr id="54" name="组合 53"/>
                <p:cNvGrpSpPr/>
                <p:nvPr/>
              </p:nvGrpSpPr>
              <p:grpSpPr>
                <a:xfrm>
                  <a:off x="2149635" y="1165385"/>
                  <a:ext cx="234632" cy="234632"/>
                  <a:chOff x="2483014" y="1114427"/>
                  <a:chExt cx="209550" cy="209550"/>
                </a:xfrm>
              </p:grpSpPr>
              <p:sp>
                <p:nvSpPr>
                  <p:cNvPr id="82" name="椭圆 8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3" name="椭圆 8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5" name="组合 54"/>
                <p:cNvGrpSpPr/>
                <p:nvPr/>
              </p:nvGrpSpPr>
              <p:grpSpPr>
                <a:xfrm>
                  <a:off x="2510880" y="1165385"/>
                  <a:ext cx="234632" cy="234632"/>
                  <a:chOff x="2483014" y="1114427"/>
                  <a:chExt cx="209550" cy="209550"/>
                </a:xfrm>
              </p:grpSpPr>
              <p:sp>
                <p:nvSpPr>
                  <p:cNvPr id="80" name="椭圆 7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81" name="椭圆 8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6" name="组合 55"/>
                <p:cNvGrpSpPr/>
                <p:nvPr/>
              </p:nvGrpSpPr>
              <p:grpSpPr>
                <a:xfrm>
                  <a:off x="2872124" y="1165385"/>
                  <a:ext cx="234632" cy="234632"/>
                  <a:chOff x="2483014" y="1114427"/>
                  <a:chExt cx="209550" cy="209550"/>
                </a:xfrm>
              </p:grpSpPr>
              <p:sp>
                <p:nvSpPr>
                  <p:cNvPr id="78" name="椭圆 7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9" name="椭圆 7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7" name="组合 56"/>
                <p:cNvGrpSpPr/>
                <p:nvPr/>
              </p:nvGrpSpPr>
              <p:grpSpPr>
                <a:xfrm>
                  <a:off x="3233369" y="1165385"/>
                  <a:ext cx="234632" cy="234632"/>
                  <a:chOff x="2483014" y="1114427"/>
                  <a:chExt cx="209550" cy="209550"/>
                </a:xfrm>
              </p:grpSpPr>
              <p:sp>
                <p:nvSpPr>
                  <p:cNvPr id="76" name="椭圆 7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7" name="椭圆 7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8" name="组合 57"/>
                <p:cNvGrpSpPr/>
                <p:nvPr/>
              </p:nvGrpSpPr>
              <p:grpSpPr>
                <a:xfrm>
                  <a:off x="3594615" y="1165383"/>
                  <a:ext cx="234632" cy="234632"/>
                  <a:chOff x="2483014" y="1114427"/>
                  <a:chExt cx="209550" cy="209550"/>
                </a:xfrm>
              </p:grpSpPr>
              <p:sp>
                <p:nvSpPr>
                  <p:cNvPr id="74" name="椭圆 7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5" name="椭圆 7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59" name="组合 58"/>
                <p:cNvGrpSpPr/>
                <p:nvPr/>
              </p:nvGrpSpPr>
              <p:grpSpPr>
                <a:xfrm>
                  <a:off x="3955858" y="1165384"/>
                  <a:ext cx="234632" cy="234632"/>
                  <a:chOff x="2483014" y="1114427"/>
                  <a:chExt cx="209550" cy="209550"/>
                </a:xfrm>
              </p:grpSpPr>
              <p:sp>
                <p:nvSpPr>
                  <p:cNvPr id="72" name="椭圆 71"/>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3" name="椭圆 72"/>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0" name="组合 59"/>
                <p:cNvGrpSpPr/>
                <p:nvPr/>
              </p:nvGrpSpPr>
              <p:grpSpPr>
                <a:xfrm>
                  <a:off x="4317103" y="1165384"/>
                  <a:ext cx="234632" cy="234632"/>
                  <a:chOff x="2483014" y="1114427"/>
                  <a:chExt cx="209550" cy="209550"/>
                </a:xfrm>
              </p:grpSpPr>
              <p:sp>
                <p:nvSpPr>
                  <p:cNvPr id="70" name="椭圆 69"/>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71" name="椭圆 70"/>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1" name="组合 60"/>
                <p:cNvGrpSpPr/>
                <p:nvPr/>
              </p:nvGrpSpPr>
              <p:grpSpPr>
                <a:xfrm>
                  <a:off x="4678347" y="1165384"/>
                  <a:ext cx="234632" cy="234632"/>
                  <a:chOff x="2483014" y="1114427"/>
                  <a:chExt cx="209550" cy="209550"/>
                </a:xfrm>
              </p:grpSpPr>
              <p:sp>
                <p:nvSpPr>
                  <p:cNvPr id="68" name="椭圆 67"/>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9" name="椭圆 68"/>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2" name="组合 61"/>
                <p:cNvGrpSpPr/>
                <p:nvPr/>
              </p:nvGrpSpPr>
              <p:grpSpPr>
                <a:xfrm>
                  <a:off x="5039590" y="1165384"/>
                  <a:ext cx="234632" cy="234632"/>
                  <a:chOff x="2483014" y="1114427"/>
                  <a:chExt cx="209550" cy="209550"/>
                </a:xfrm>
              </p:grpSpPr>
              <p:sp>
                <p:nvSpPr>
                  <p:cNvPr id="66" name="椭圆 65"/>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7" name="椭圆 66"/>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63" name="组合 62"/>
                <p:cNvGrpSpPr/>
                <p:nvPr/>
              </p:nvGrpSpPr>
              <p:grpSpPr>
                <a:xfrm>
                  <a:off x="5400834" y="1165384"/>
                  <a:ext cx="234632" cy="234632"/>
                  <a:chOff x="2483014" y="1114427"/>
                  <a:chExt cx="209550" cy="209550"/>
                </a:xfrm>
              </p:grpSpPr>
              <p:sp>
                <p:nvSpPr>
                  <p:cNvPr id="64" name="椭圆 63"/>
                  <p:cNvSpPr/>
                  <p:nvPr/>
                </p:nvSpPr>
                <p:spPr>
                  <a:xfrm>
                    <a:off x="2483014" y="1114427"/>
                    <a:ext cx="209550" cy="209550"/>
                  </a:xfrm>
                  <a:prstGeom prst="ellipse">
                    <a:avLst/>
                  </a:prstGeom>
                  <a:gradFill>
                    <a:gsLst>
                      <a:gs pos="75000">
                        <a:schemeClr val="bg1">
                          <a:lumMod val="95000"/>
                        </a:schemeClr>
                      </a:gs>
                      <a:gs pos="55000">
                        <a:schemeClr val="bg1">
                          <a:lumMod val="65000"/>
                        </a:schemeClr>
                      </a:gs>
                      <a:gs pos="35000">
                        <a:schemeClr val="bg1">
                          <a:lumMod val="95000"/>
                        </a:schemeClr>
                      </a:gs>
                      <a:gs pos="17000">
                        <a:schemeClr val="bg1">
                          <a:lumMod val="65000"/>
                        </a:schemeClr>
                      </a:gs>
                      <a:gs pos="0">
                        <a:schemeClr val="bg1"/>
                      </a:gs>
                      <a:gs pos="100000">
                        <a:schemeClr val="bg1">
                          <a:lumMod val="65000"/>
                        </a:schemeClr>
                      </a:gs>
                    </a:gsLst>
                    <a:lin ang="2700000" scaled="1"/>
                  </a:gradFill>
                  <a:ln>
                    <a:noFill/>
                  </a:ln>
                  <a:effectLst>
                    <a:outerShdw blurRad="12700" dist="127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65" name="椭圆 64"/>
                  <p:cNvSpPr/>
                  <p:nvPr/>
                </p:nvSpPr>
                <p:spPr>
                  <a:xfrm>
                    <a:off x="2502060" y="1133475"/>
                    <a:ext cx="171450" cy="171450"/>
                  </a:xfrm>
                  <a:prstGeom prst="ellipse">
                    <a:avLst/>
                  </a:prstGeom>
                  <a:solidFill>
                    <a:schemeClr val="tx1">
                      <a:lumMod val="65000"/>
                      <a:lumOff val="35000"/>
                    </a:schemeClr>
                  </a:solidFill>
                  <a:ln>
                    <a:noFill/>
                  </a:ln>
                  <a:effectLst>
                    <a:innerShdw blurRad="12700" dist="127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nvGrpSpPr>
              <p:cNvPr id="11" name="组合 22"/>
              <p:cNvGrpSpPr/>
              <p:nvPr/>
            </p:nvGrpSpPr>
            <p:grpSpPr>
              <a:xfrm rot="16200000">
                <a:off x="1229146" y="5557309"/>
                <a:ext cx="119576" cy="612586"/>
                <a:chOff x="2244455" y="772894"/>
                <a:chExt cx="94658" cy="485003"/>
              </a:xfrm>
            </p:grpSpPr>
            <p:sp>
              <p:nvSpPr>
                <p:cNvPr id="52" name="圆角矩形 5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3" name="圆角矩形 5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5" name="组合 23"/>
              <p:cNvGrpSpPr/>
              <p:nvPr/>
            </p:nvGrpSpPr>
            <p:grpSpPr>
              <a:xfrm rot="16200000">
                <a:off x="1229146" y="5099253"/>
                <a:ext cx="119576" cy="612586"/>
                <a:chOff x="2244455" y="772894"/>
                <a:chExt cx="94658" cy="485003"/>
              </a:xfrm>
            </p:grpSpPr>
            <p:sp>
              <p:nvSpPr>
                <p:cNvPr id="50" name="圆角矩形 4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51" name="圆角矩形 5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6" name="组合 24"/>
              <p:cNvGrpSpPr/>
              <p:nvPr/>
            </p:nvGrpSpPr>
            <p:grpSpPr>
              <a:xfrm rot="16200000">
                <a:off x="1229146" y="4641198"/>
                <a:ext cx="119576" cy="612586"/>
                <a:chOff x="2244455" y="772894"/>
                <a:chExt cx="94658" cy="485003"/>
              </a:xfrm>
            </p:grpSpPr>
            <p:sp>
              <p:nvSpPr>
                <p:cNvPr id="48" name="圆角矩形 4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9" name="圆角矩形 4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7" name="组合 25"/>
              <p:cNvGrpSpPr/>
              <p:nvPr/>
            </p:nvGrpSpPr>
            <p:grpSpPr>
              <a:xfrm rot="16200000">
                <a:off x="1229146" y="4183143"/>
                <a:ext cx="119576" cy="612586"/>
                <a:chOff x="2244455" y="772894"/>
                <a:chExt cx="94658" cy="485003"/>
              </a:xfrm>
            </p:grpSpPr>
            <p:sp>
              <p:nvSpPr>
                <p:cNvPr id="46" name="圆角矩形 4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7" name="圆角矩形 4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8" name="组合 26"/>
              <p:cNvGrpSpPr/>
              <p:nvPr/>
            </p:nvGrpSpPr>
            <p:grpSpPr>
              <a:xfrm rot="16200000">
                <a:off x="1229146" y="3725089"/>
                <a:ext cx="119576" cy="612586"/>
                <a:chOff x="2244455" y="772894"/>
                <a:chExt cx="94658" cy="485003"/>
              </a:xfrm>
            </p:grpSpPr>
            <p:sp>
              <p:nvSpPr>
                <p:cNvPr id="44" name="圆角矩形 4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5" name="圆角矩形 4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29" name="组合 27"/>
              <p:cNvGrpSpPr/>
              <p:nvPr/>
            </p:nvGrpSpPr>
            <p:grpSpPr>
              <a:xfrm rot="16200000">
                <a:off x="1229146" y="3267031"/>
                <a:ext cx="119576" cy="612586"/>
                <a:chOff x="2244455" y="772894"/>
                <a:chExt cx="94658" cy="485003"/>
              </a:xfrm>
            </p:grpSpPr>
            <p:sp>
              <p:nvSpPr>
                <p:cNvPr id="42" name="圆角矩形 41"/>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3" name="圆角矩形 42"/>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0" name="组合 28"/>
              <p:cNvGrpSpPr/>
              <p:nvPr/>
            </p:nvGrpSpPr>
            <p:grpSpPr>
              <a:xfrm rot="16200000">
                <a:off x="1229145" y="2808975"/>
                <a:ext cx="119576" cy="612586"/>
                <a:chOff x="2244455" y="772894"/>
                <a:chExt cx="94658" cy="485003"/>
              </a:xfrm>
            </p:grpSpPr>
            <p:sp>
              <p:nvSpPr>
                <p:cNvPr id="40" name="圆角矩形 39"/>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41" name="圆角矩形 40"/>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1" name="组合 29"/>
              <p:cNvGrpSpPr/>
              <p:nvPr/>
            </p:nvGrpSpPr>
            <p:grpSpPr>
              <a:xfrm rot="16200000">
                <a:off x="1229146" y="2350922"/>
                <a:ext cx="119576" cy="612586"/>
                <a:chOff x="2244455" y="772894"/>
                <a:chExt cx="94658" cy="485003"/>
              </a:xfrm>
            </p:grpSpPr>
            <p:sp>
              <p:nvSpPr>
                <p:cNvPr id="38" name="圆角矩形 37"/>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9" name="圆角矩形 38"/>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2" name="组合 30"/>
              <p:cNvGrpSpPr/>
              <p:nvPr/>
            </p:nvGrpSpPr>
            <p:grpSpPr>
              <a:xfrm rot="16200000">
                <a:off x="1229146" y="1892869"/>
                <a:ext cx="119576" cy="612586"/>
                <a:chOff x="2244455" y="772894"/>
                <a:chExt cx="94658" cy="485003"/>
              </a:xfrm>
            </p:grpSpPr>
            <p:sp>
              <p:nvSpPr>
                <p:cNvPr id="36" name="圆角矩形 35"/>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7" name="圆角矩形 36"/>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nvGrpSpPr>
              <p:cNvPr id="33" name="组合 31"/>
              <p:cNvGrpSpPr/>
              <p:nvPr/>
            </p:nvGrpSpPr>
            <p:grpSpPr>
              <a:xfrm rot="16200000">
                <a:off x="1229146" y="1434816"/>
                <a:ext cx="119576" cy="612586"/>
                <a:chOff x="2244455" y="772894"/>
                <a:chExt cx="94658" cy="485003"/>
              </a:xfrm>
            </p:grpSpPr>
            <p:sp>
              <p:nvSpPr>
                <p:cNvPr id="34" name="圆角矩形 33"/>
                <p:cNvSpPr/>
                <p:nvPr/>
              </p:nvSpPr>
              <p:spPr>
                <a:xfrm>
                  <a:off x="2244455" y="772894"/>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4000">
                        <a:schemeClr val="bg1">
                          <a:lumMod val="75000"/>
                        </a:schemeClr>
                      </a:gs>
                      <a:gs pos="78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sp>
              <p:nvSpPr>
                <p:cNvPr id="35" name="圆角矩形 34"/>
                <p:cNvSpPr/>
                <p:nvPr/>
              </p:nvSpPr>
              <p:spPr>
                <a:xfrm>
                  <a:off x="2313407" y="772895"/>
                  <a:ext cx="25706" cy="485002"/>
                </a:xfrm>
                <a:prstGeom prst="roundRect">
                  <a:avLst>
                    <a:gd name="adj" fmla="val 50000"/>
                  </a:avLst>
                </a:prstGeom>
                <a:gradFill>
                  <a:gsLst>
                    <a:gs pos="74000">
                      <a:schemeClr val="bg1"/>
                    </a:gs>
                    <a:gs pos="52000">
                      <a:schemeClr val="bg1">
                        <a:lumMod val="85000"/>
                      </a:schemeClr>
                    </a:gs>
                    <a:gs pos="23000">
                      <a:schemeClr val="bg1">
                        <a:lumMod val="65000"/>
                      </a:schemeClr>
                    </a:gs>
                    <a:gs pos="0">
                      <a:schemeClr val="bg1">
                        <a:lumMod val="50000"/>
                      </a:schemeClr>
                    </a:gs>
                    <a:gs pos="100000">
                      <a:schemeClr val="bg1">
                        <a:lumMod val="65000"/>
                      </a:schemeClr>
                    </a:gs>
                  </a:gsLst>
                  <a:lin ang="5400000" scaled="1"/>
                </a:gradFill>
                <a:ln w="19050">
                  <a:gradFill flip="none" rotWithShape="1">
                    <a:gsLst>
                      <a:gs pos="0">
                        <a:schemeClr val="bg1">
                          <a:lumMod val="65000"/>
                        </a:schemeClr>
                      </a:gs>
                      <a:gs pos="43000">
                        <a:schemeClr val="bg1">
                          <a:lumMod val="75000"/>
                        </a:schemeClr>
                      </a:gs>
                      <a:gs pos="79000">
                        <a:schemeClr val="bg1"/>
                      </a:gs>
                      <a:gs pos="61000">
                        <a:schemeClr val="bg1">
                          <a:lumMod val="100000"/>
                        </a:schemeClr>
                      </a:gs>
                      <a:gs pos="100000">
                        <a:schemeClr val="bg1">
                          <a:lumMod val="65000"/>
                        </a:schemeClr>
                      </a:gs>
                    </a:gsLst>
                    <a:lin ang="5400000" scaled="0"/>
                    <a:tileRect/>
                  </a:gradFill>
                </a:ln>
                <a:effectLst>
                  <a:outerShdw blurRad="254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30">
                    <a:solidFill>
                      <a:prstClr val="white"/>
                    </a:solidFill>
                  </a:endParaRPr>
                </a:p>
              </p:txBody>
            </p:sp>
          </p:grpSp>
        </p:grpSp>
      </p:grpSp>
      <p:sp>
        <p:nvSpPr>
          <p:cNvPr id="5" name="文本框 4"/>
          <p:cNvSpPr txBox="1"/>
          <p:nvPr/>
        </p:nvSpPr>
        <p:spPr>
          <a:xfrm>
            <a:off x="4608830" y="2209165"/>
            <a:ext cx="2235200" cy="337185"/>
          </a:xfrm>
          <a:prstGeom prst="rect">
            <a:avLst/>
          </a:prstGeom>
          <a:noFill/>
        </p:spPr>
        <p:txBody>
          <a:bodyPr wrap="square" rtlCol="0" anchor="t">
            <a:spAutoFit/>
          </a:bodyPr>
          <a:lstStyle/>
          <a:p>
            <a:r>
              <a:rPr lang="zh-CN" altLang="en-US" sz="1600" b="1">
                <a:solidFill>
                  <a:srgbClr val="C00000"/>
                </a:solidFill>
                <a:latin typeface="微软雅黑" panose="020B0503020204020204" pitchFamily="34" charset="-122"/>
                <a:ea typeface="微软雅黑" panose="020B0503020204020204" pitchFamily="34" charset="-122"/>
              </a:rPr>
              <a:t>材料（Material）</a:t>
            </a:r>
            <a:endParaRPr lang="zh-CN" altLang="en-US" sz="1600" b="1">
              <a:solidFill>
                <a:srgbClr val="C00000"/>
              </a:solidFill>
              <a:latin typeface="微软雅黑" panose="020B0503020204020204" pitchFamily="34" charset="-122"/>
              <a:ea typeface="微软雅黑" panose="020B0503020204020204" pitchFamily="34" charset="-122"/>
            </a:endParaRPr>
          </a:p>
        </p:txBody>
      </p:sp>
      <p:sp>
        <p:nvSpPr>
          <p:cNvPr id="12" name="文本框 11"/>
          <p:cNvSpPr txBox="1"/>
          <p:nvPr/>
        </p:nvSpPr>
        <p:spPr>
          <a:xfrm>
            <a:off x="4055745" y="2847975"/>
            <a:ext cx="3492500" cy="1060450"/>
          </a:xfrm>
          <a:prstGeom prst="rect">
            <a:avLst/>
          </a:prstGeom>
          <a:noFill/>
        </p:spPr>
        <p:txBody>
          <a:bodyPr wrap="square" rtlCol="0" anchor="t">
            <a:spAutoFit/>
          </a:bodyPr>
          <a:lstStyle/>
          <a:p>
            <a:pPr>
              <a:lnSpc>
                <a:spcPct val="150000"/>
              </a:lnSpc>
            </a:pPr>
            <a:r>
              <a:rPr lang="zh-CN" altLang="en-US" sz="1400">
                <a:solidFill>
                  <a:schemeClr val="tx1">
                    <a:lumMod val="75000"/>
                    <a:lumOff val="25000"/>
                  </a:schemeClr>
                </a:solidFill>
                <a:latin typeface="微软雅黑" panose="020B0503020204020204" pitchFamily="34" charset="-122"/>
                <a:ea typeface="微软雅黑" panose="020B0503020204020204" pitchFamily="34" charset="-122"/>
              </a:rPr>
              <a:t>材料是企业生产的重要资源，大多数企业中，材料成本是产品成本的主要成分，因此材料应作为管理的重要要素。</a:t>
            </a:r>
            <a:endParaRPr lang="zh-CN" altLang="en-US" sz="1400">
              <a:solidFill>
                <a:schemeClr val="tx1">
                  <a:lumMod val="75000"/>
                  <a:lumOff val="25000"/>
                </a:schemeClr>
              </a:solidFill>
              <a:latin typeface="微软雅黑" panose="020B0503020204020204" pitchFamily="34" charset="-122"/>
              <a:ea typeface="微软雅黑" panose="020B0503020204020204" pitchFamily="34" charset="-122"/>
            </a:endParaRPr>
          </a:p>
        </p:txBody>
      </p:sp>
      <p:pic>
        <p:nvPicPr>
          <p:cNvPr id="85" name="Picture 2" descr="F:\0图片下载\B-3D效果\05_3500x2333副本.png"/>
          <p:cNvPicPr>
            <a:picLocks noChangeAspect="1" noChangeArrowheads="1"/>
          </p:cNvPicPr>
          <p:nvPr/>
        </p:nvPicPr>
        <p:blipFill>
          <a:blip r:embed="rId1" cstate="print"/>
          <a:stretch>
            <a:fillRect/>
          </a:stretch>
        </p:blipFill>
        <p:spPr bwMode="auto">
          <a:xfrm flipH="1">
            <a:off x="1948180" y="2141855"/>
            <a:ext cx="1676400" cy="2139950"/>
          </a:xfrm>
          <a:prstGeom prst="rect">
            <a:avLst/>
          </a:prstGeom>
          <a:noFill/>
          <a:effectLst>
            <a:outerShdw blurRad="76200" dir="13500000" sy="23000" kx="1200000" algn="br" rotWithShape="0">
              <a:prstClr val="black">
                <a:alpha val="20000"/>
              </a:prstClr>
            </a:outerShdw>
          </a:effectLst>
        </p:spPr>
      </p:pic>
    </p:spTree>
  </p:cSld>
  <p:clrMapOvr>
    <a:masterClrMapping/>
  </p:clrMapOvr>
  <p:transition advTm="0">
    <p:wipe dir="d"/>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467360" y="2141220"/>
            <a:ext cx="397510" cy="953135"/>
          </a:xfrm>
          <a:prstGeom prst="rect">
            <a:avLst/>
          </a:prstGeom>
          <a:solidFill>
            <a:srgbClr val="C00000"/>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作业分布</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（1）动火作业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075690" y="1207770"/>
            <a:ext cx="3721735" cy="3609975"/>
          </a:xfrm>
          <a:prstGeom prst="rect">
            <a:avLst/>
          </a:prstGeom>
          <a:noFill/>
        </p:spPr>
        <p:txBody>
          <a:bodyPr wrap="square" rtlCol="0" anchor="t">
            <a:spAutoFit/>
          </a:bodyPr>
          <a:lstStyle/>
          <a:p>
            <a:pPr marL="285750" indent="-285750">
              <a:lnSpc>
                <a:spcPct val="110000"/>
              </a:lnSpc>
              <a:spcBef>
                <a:spcPts val="0"/>
              </a:spcBef>
              <a:spcAft>
                <a:spcPts val="0"/>
              </a:spcAft>
              <a:buFont typeface="Wingdings" panose="05000000000000000000" charset="0"/>
              <a:buChar char="l"/>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特级动火</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1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生产运行状态下</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1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带压不置换</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1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易燃易爆装置、管道、储罐、容器</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10000"/>
              </a:lnSpc>
              <a:spcBef>
                <a:spcPts val="0"/>
              </a:spcBef>
              <a:spcAft>
                <a:spcPts val="0"/>
              </a:spcAft>
              <a:buFont typeface="Wingdings" panose="05000000000000000000" charset="0"/>
              <a:buChar char="l"/>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一级动火</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1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易燃易爆场所特级之外</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1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管廊动火</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10000"/>
              </a:lnSpc>
              <a:spcBef>
                <a:spcPts val="0"/>
              </a:spcBef>
              <a:spcAft>
                <a:spcPts val="0"/>
              </a:spcAft>
              <a:buFont typeface="Wingdings" panose="05000000000000000000" charset="0"/>
              <a:buChar char="l"/>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二级动火</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1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特级和一级之外</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1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禁火区动火</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1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全部停车，清洗置换，分析合格、有效安全隔离的易燃易爆场所</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10000"/>
              </a:lnSpc>
              <a:spcBef>
                <a:spcPts val="0"/>
              </a:spcBef>
              <a:spcAft>
                <a:spcPts val="0"/>
              </a:spcAft>
              <a:buFont typeface="Wingdings" panose="05000000000000000000" charset="0"/>
              <a:buChar char="l"/>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固定动火区动火</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1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食堂</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1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实验室</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1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机修车间</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aphicFrame>
        <p:nvGraphicFramePr>
          <p:cNvPr id="5" name="表格 4"/>
          <p:cNvGraphicFramePr>
            <a:graphicFrameLocks noGrp="1"/>
          </p:cNvGraphicFramePr>
          <p:nvPr/>
        </p:nvGraphicFramePr>
        <p:xfrm>
          <a:off x="5003165" y="1128395"/>
          <a:ext cx="3600450" cy="3686175"/>
        </p:xfrm>
        <a:graphic>
          <a:graphicData uri="http://schemas.openxmlformats.org/drawingml/2006/table">
            <a:tbl>
              <a:tblPr/>
              <a:tblGrid>
                <a:gridCol w="2212975"/>
                <a:gridCol w="1387475"/>
              </a:tblGrid>
              <a:tr h="245745">
                <a:tc>
                  <a:txBody>
                    <a:bodyPr/>
                    <a:lstStyle/>
                    <a:p>
                      <a:pPr marL="0" marR="0" lvl="0" indent="601980" algn="just" defTabSz="914400" rtl="0" eaLnBrk="1" fontAlgn="base" latinLnBrk="0" hangingPunct="1">
                        <a:lnSpc>
                          <a:spcPct val="100000"/>
                        </a:lnSpc>
                        <a:spcBef>
                          <a:spcPct val="0"/>
                        </a:spcBef>
                        <a:spcAft>
                          <a:spcPct val="0"/>
                        </a:spcAft>
                        <a:buClrTx/>
                        <a:buSzTx/>
                        <a:buFontTx/>
                        <a:buNone/>
                      </a:pPr>
                      <a:r>
                        <a:rPr kumimoji="0" lang="zh-CN" altLang="en-US" sz="13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易燃易爆场所举例</a:t>
                      </a:r>
                      <a:endParaRPr kumimoji="0" lang="zh-CN" altLang="en-US" sz="13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3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火灾危险性分类</a:t>
                      </a:r>
                      <a:endParaRPr kumimoji="0" lang="zh-CN" altLang="en-US" sz="13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45745">
                <a:tc>
                  <a:txBody>
                    <a:bodyPr/>
                    <a:lstStyle/>
                    <a:p>
                      <a:pPr marL="0" marR="0" lvl="0" indent="0" algn="just"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使用正己烷的浸油装置区</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甲类</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0000"/>
                    </a:solidFill>
                  </a:tcPr>
                </a:tc>
              </a:tr>
              <a:tr h="245745">
                <a:tc>
                  <a:txBody>
                    <a:bodyPr/>
                    <a:lstStyle/>
                    <a:p>
                      <a:pPr marL="0" marR="0" lvl="0" indent="0" algn="just"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正己烷储罐区</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甲类</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0000"/>
                    </a:solidFill>
                  </a:tcPr>
                </a:tc>
              </a:tr>
              <a:tr h="245745">
                <a:tc>
                  <a:txBody>
                    <a:bodyPr/>
                    <a:lstStyle/>
                    <a:p>
                      <a:pPr marL="0" marR="0" lvl="0" indent="0" algn="just"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玉米淀粉干燥装置区</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乙类</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00"/>
                    </a:solidFill>
                  </a:tcPr>
                </a:tc>
              </a:tr>
              <a:tr h="245745">
                <a:tc>
                  <a:txBody>
                    <a:bodyPr/>
                    <a:lstStyle/>
                    <a:p>
                      <a:pPr marL="0" marR="0" lvl="0" indent="0" algn="just"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玉米粕干燥及包装区</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乙类</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00"/>
                    </a:solidFill>
                  </a:tcPr>
                </a:tc>
              </a:tr>
              <a:tr h="245745">
                <a:tc>
                  <a:txBody>
                    <a:bodyPr/>
                    <a:lstStyle/>
                    <a:p>
                      <a:pPr marL="0" marR="0" lvl="0" indent="0" algn="just"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玉米淀粉包装间</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乙类</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00"/>
                    </a:solidFill>
                  </a:tcPr>
                </a:tc>
              </a:tr>
              <a:tr h="245745">
                <a:tc>
                  <a:txBody>
                    <a:bodyPr/>
                    <a:lstStyle/>
                    <a:p>
                      <a:pPr marL="0" marR="0" lvl="0" indent="0" algn="just"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麸质饲料、蛋白粉包装间</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乙类</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00"/>
                    </a:solidFill>
                  </a:tcPr>
                </a:tc>
              </a:tr>
              <a:tr h="245745">
                <a:tc>
                  <a:txBody>
                    <a:bodyPr/>
                    <a:lstStyle/>
                    <a:p>
                      <a:pPr marL="0" marR="0" lvl="0" indent="0" algn="just"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玉米糊精干燥装置区</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乙类</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00"/>
                    </a:solidFill>
                  </a:tcPr>
                </a:tc>
              </a:tr>
              <a:tr h="245745">
                <a:tc>
                  <a:txBody>
                    <a:bodyPr/>
                    <a:lstStyle/>
                    <a:p>
                      <a:pPr marL="0" marR="0" lvl="0" indent="0" algn="just"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玉米糊精包装间</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乙类</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00"/>
                    </a:solidFill>
                  </a:tcPr>
                </a:tc>
              </a:tr>
              <a:tr h="245745">
                <a:tc>
                  <a:txBody>
                    <a:bodyPr/>
                    <a:lstStyle/>
                    <a:p>
                      <a:pPr marL="0" marR="0" lvl="0" indent="0" algn="just"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沼气储气柜区</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甲类</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0000"/>
                    </a:solidFill>
                  </a:tcPr>
                </a:tc>
              </a:tr>
              <a:tr h="245745">
                <a:tc>
                  <a:txBody>
                    <a:bodyPr/>
                    <a:lstStyle/>
                    <a:p>
                      <a:pPr marL="0" marR="0" lvl="0" indent="0" algn="just"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rgbClr val="000000"/>
                          </a:solidFill>
                          <a:effectLst/>
                          <a:latin typeface="微软雅黑" panose="020B0503020204020204" pitchFamily="34" charset="-122"/>
                          <a:ea typeface="微软雅黑" panose="020B0503020204020204" pitchFamily="34" charset="-122"/>
                          <a:cs typeface="Times New Roman" panose="02020603050405020304" pitchFamily="18" charset="0"/>
                        </a:rPr>
                        <a:t>环氧乙烷装置区</a:t>
                      </a:r>
                      <a:endParaRPr kumimoji="0" lang="zh-CN" altLang="en-US" sz="1300" b="0" i="0" u="none" strike="noStrike" cap="none" normalizeH="0" baseline="0">
                        <a:ln>
                          <a:noFill/>
                        </a:ln>
                        <a:solidFill>
                          <a:srgbClr val="000000"/>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甲类</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0000"/>
                    </a:solidFill>
                  </a:tcPr>
                </a:tc>
              </a:tr>
              <a:tr h="245745">
                <a:tc>
                  <a:txBody>
                    <a:bodyPr/>
                    <a:lstStyle/>
                    <a:p>
                      <a:pPr marL="0" marR="0" lvl="0" indent="0" algn="just"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rgbClr val="000000"/>
                          </a:solidFill>
                          <a:effectLst/>
                          <a:latin typeface="微软雅黑" panose="020B0503020204020204" pitchFamily="34" charset="-122"/>
                          <a:ea typeface="微软雅黑" panose="020B0503020204020204" pitchFamily="34" charset="-122"/>
                          <a:cs typeface="Times New Roman" panose="02020603050405020304" pitchFamily="18" charset="0"/>
                        </a:rPr>
                        <a:t>酒精储罐区</a:t>
                      </a:r>
                      <a:endParaRPr kumimoji="0" lang="zh-CN" altLang="en-US" sz="1300" b="0" i="0" u="none" strike="noStrike" cap="none" normalizeH="0" baseline="0">
                        <a:ln>
                          <a:noFill/>
                        </a:ln>
                        <a:solidFill>
                          <a:srgbClr val="000000"/>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甲类</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0000"/>
                    </a:solidFill>
                  </a:tcPr>
                </a:tc>
              </a:tr>
              <a:tr h="245745">
                <a:tc>
                  <a:txBody>
                    <a:bodyPr/>
                    <a:lstStyle/>
                    <a:p>
                      <a:pPr marL="0" marR="0" lvl="0" indent="0" algn="just"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rgbClr val="000000"/>
                          </a:solidFill>
                          <a:effectLst/>
                          <a:latin typeface="微软雅黑" panose="020B0503020204020204" pitchFamily="34" charset="-122"/>
                          <a:ea typeface="微软雅黑" panose="020B0503020204020204" pitchFamily="34" charset="-122"/>
                          <a:cs typeface="Times New Roman" panose="02020603050405020304" pitchFamily="18" charset="0"/>
                        </a:rPr>
                        <a:t>酒精蒸溜装置区</a:t>
                      </a:r>
                      <a:endParaRPr kumimoji="0" lang="zh-CN" altLang="en-US" sz="1300" b="0" i="0" u="none" strike="noStrike" cap="none" normalizeH="0" baseline="0">
                        <a:ln>
                          <a:noFill/>
                        </a:ln>
                        <a:solidFill>
                          <a:srgbClr val="000000"/>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甲类</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0000"/>
                    </a:solidFill>
                  </a:tcPr>
                </a:tc>
              </a:tr>
              <a:tr h="245745">
                <a:tc>
                  <a:txBody>
                    <a:bodyPr/>
                    <a:lstStyle/>
                    <a:p>
                      <a:pPr marL="0" marR="0" lvl="0" indent="0" algn="just"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rgbClr val="000000"/>
                          </a:solidFill>
                          <a:effectLst/>
                          <a:latin typeface="微软雅黑" panose="020B0503020204020204" pitchFamily="34" charset="-122"/>
                          <a:ea typeface="微软雅黑" panose="020B0503020204020204" pitchFamily="34" charset="-122"/>
                          <a:cs typeface="Times New Roman" panose="02020603050405020304" pitchFamily="18" charset="0"/>
                        </a:rPr>
                        <a:t>环氧乙烷储罐区</a:t>
                      </a:r>
                      <a:endParaRPr kumimoji="0" lang="zh-CN" altLang="en-US" sz="1300" b="0" i="0" u="none" strike="noStrike" cap="none" normalizeH="0" baseline="0">
                        <a:ln>
                          <a:noFill/>
                        </a:ln>
                        <a:solidFill>
                          <a:srgbClr val="000000"/>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甲类</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0000"/>
                    </a:solidFill>
                  </a:tcPr>
                </a:tc>
              </a:tr>
              <a:tr h="245745">
                <a:tc>
                  <a:txBody>
                    <a:bodyPr/>
                    <a:lstStyle/>
                    <a:p>
                      <a:pPr marL="0" marR="0" lvl="0" indent="0" algn="just"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其他易燃易爆区</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0" lang="en-US" altLang="zh-CN"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68580" marR="6858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advTm="0">
    <p:wipe dir="d"/>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467360" y="2303145"/>
            <a:ext cx="397510" cy="953135"/>
          </a:xfrm>
          <a:prstGeom prst="rect">
            <a:avLst/>
          </a:prstGeom>
          <a:solidFill>
            <a:srgbClr val="C00000"/>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作业分布</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（1）动火作业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3" name="组合 2"/>
          <p:cNvGrpSpPr/>
          <p:nvPr/>
        </p:nvGrpSpPr>
        <p:grpSpPr>
          <a:xfrm>
            <a:off x="1216025" y="1350645"/>
            <a:ext cx="2525395" cy="3328670"/>
            <a:chOff x="1836" y="1858"/>
            <a:chExt cx="4990" cy="6576"/>
          </a:xfrm>
        </p:grpSpPr>
        <p:pic>
          <p:nvPicPr>
            <p:cNvPr id="523333" name="Picture 3" descr="http://t1.gstatic.com/images?q=tbn:ANd9GcRaVOSULAbcO2CFhGO6gxz7t6fZju8IKNCuM4Mvcu2lq2QEmdMWbg"/>
            <p:cNvPicPr>
              <a:picLocks noChangeAspect="1" noChangeArrowheads="1"/>
            </p:cNvPicPr>
            <p:nvPr/>
          </p:nvPicPr>
          <p:blipFill>
            <a:blip r:embed="rId1"/>
            <a:srcRect/>
            <a:stretch>
              <a:fillRect/>
            </a:stretch>
          </p:blipFill>
          <p:spPr bwMode="auto">
            <a:xfrm>
              <a:off x="1836" y="1858"/>
              <a:ext cx="4990" cy="3142"/>
            </a:xfrm>
            <a:prstGeom prst="rect">
              <a:avLst/>
            </a:prstGeom>
            <a:noFill/>
            <a:ln w="9525">
              <a:noFill/>
              <a:miter lim="800000"/>
              <a:headEnd/>
              <a:tailEnd/>
            </a:ln>
          </p:spPr>
        </p:pic>
        <p:pic>
          <p:nvPicPr>
            <p:cNvPr id="523334" name="Picture 5" descr="http://t2.gstatic.com/images?q=tbn:ANd9GcRus8gpomnRhd0SfdsJMZn2DXlQl-u-xWWiFCch-ljCBRERt49weQ"/>
            <p:cNvPicPr>
              <a:picLocks noChangeAspect="1" noChangeArrowheads="1"/>
            </p:cNvPicPr>
            <p:nvPr/>
          </p:nvPicPr>
          <p:blipFill>
            <a:blip r:embed="rId2"/>
            <a:srcRect/>
            <a:stretch>
              <a:fillRect/>
            </a:stretch>
          </p:blipFill>
          <p:spPr bwMode="auto">
            <a:xfrm>
              <a:off x="1836" y="5000"/>
              <a:ext cx="4990" cy="3435"/>
            </a:xfrm>
            <a:prstGeom prst="rect">
              <a:avLst/>
            </a:prstGeom>
            <a:noFill/>
            <a:ln w="9525">
              <a:noFill/>
              <a:miter lim="800000"/>
              <a:headEnd/>
              <a:tailEnd/>
            </a:ln>
          </p:spPr>
        </p:pic>
      </p:grpSp>
      <p:graphicFrame>
        <p:nvGraphicFramePr>
          <p:cNvPr id="4" name="表格 3"/>
          <p:cNvGraphicFramePr>
            <a:graphicFrameLocks noGrp="1"/>
          </p:cNvGraphicFramePr>
          <p:nvPr/>
        </p:nvGraphicFramePr>
        <p:xfrm>
          <a:off x="4357370" y="1140460"/>
          <a:ext cx="3782695" cy="3566160"/>
        </p:xfrm>
        <a:graphic>
          <a:graphicData uri="http://schemas.openxmlformats.org/drawingml/2006/table">
            <a:tbl>
              <a:tblPr/>
              <a:tblGrid>
                <a:gridCol w="2592070"/>
                <a:gridCol w="1190625"/>
              </a:tblGrid>
              <a:tr h="198120">
                <a:tc>
                  <a:txBody>
                    <a:bodyPr/>
                    <a:lstStyle/>
                    <a:p>
                      <a:pPr marL="0" marR="0" lvl="0" indent="601980" algn="ctr" defTabSz="914400" rtl="0" eaLnBrk="1" fontAlgn="base" latinLnBrk="0" hangingPunct="1">
                        <a:lnSpc>
                          <a:spcPct val="100000"/>
                        </a:lnSpc>
                        <a:spcBef>
                          <a:spcPct val="0"/>
                        </a:spcBef>
                        <a:spcAft>
                          <a:spcPct val="0"/>
                        </a:spcAft>
                        <a:buClrTx/>
                        <a:buSzTx/>
                        <a:buFontTx/>
                        <a:buNone/>
                      </a:pPr>
                      <a:r>
                        <a:rPr kumimoji="0" lang="zh-CN" altLang="en-US" sz="13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特殊危险场所举例</a:t>
                      </a:r>
                      <a:endParaRPr kumimoji="0" lang="zh-CN" altLang="en-US" sz="13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3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爆炸区分类</a:t>
                      </a:r>
                      <a:endParaRPr kumimoji="0" lang="zh-CN" altLang="en-US" sz="1300" b="1"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98120">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盛装正己烷设备及输送管道</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0</a:t>
                      </a: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区</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98120">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正己烷储罐</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0</a:t>
                      </a: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区</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98120">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淀粉干燥装置及输送管道</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20</a:t>
                      </a: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区</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98120">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粕成品罐及输送管道</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20</a:t>
                      </a: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区</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98120">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淀粉成品罐</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20</a:t>
                      </a: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区</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98120">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麸质饲料成品罐及输送管道</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20</a:t>
                      </a: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区</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98120">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蛋白粉成品罐及输送管道</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20</a:t>
                      </a: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区</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98120">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糊精成品罐</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20</a:t>
                      </a: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区</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98120">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糊精干燥装置及输送管道</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20</a:t>
                      </a: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区</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98120">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沼气储气柜及输送管道</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0</a:t>
                      </a: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区</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98120">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环氧乙烷装置及输送管道</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0</a:t>
                      </a: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区</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98120">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酒精储罐</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0</a:t>
                      </a: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区</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98120">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酒精蒸溜装置及输送管道</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0</a:t>
                      </a: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区</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98120">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环氧乙烷储罐</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en-US" altLang="zh-CN"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0</a:t>
                      </a: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区</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198120">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带压不置换容器</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0" lang="en-US" altLang="zh-CN"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6240">
                <a:tc>
                  <a:txBody>
                    <a:bodyPr/>
                    <a:lstStyle/>
                    <a:p>
                      <a:pPr marL="0" marR="0" lvl="0" indent="0" algn="l" defTabSz="914400" rtl="0" eaLnBrk="1" fontAlgn="base" latinLnBrk="0" hangingPunct="1">
                        <a:lnSpc>
                          <a:spcPct val="100000"/>
                        </a:lnSpc>
                        <a:spcBef>
                          <a:spcPct val="0"/>
                        </a:spcBef>
                        <a:spcAft>
                          <a:spcPct val="0"/>
                        </a:spcAft>
                        <a:buClrTx/>
                        <a:buSzTx/>
                        <a:buFontTx/>
                        <a:buNone/>
                      </a:pP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其他易燃易爆粉尘、气体和液体的</a:t>
                      </a:r>
                      <a:r>
                        <a:rPr kumimoji="0" lang="en-US" altLang="zh-CN"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20</a:t>
                      </a: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区和</a:t>
                      </a:r>
                      <a:r>
                        <a:rPr kumimoji="0" lang="en-US" altLang="zh-CN"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0</a:t>
                      </a:r>
                      <a:r>
                        <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rPr>
                        <a:t>区的特殊危险场所</a:t>
                      </a:r>
                      <a:endParaRPr kumimoji="0" lang="zh-CN" altLang="en-US"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endParaRPr kumimoji="0" lang="en-US" altLang="zh-CN" sz="13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cs typeface="Times New Roman" panose="02020603050405020304" pitchFamily="18" charset="0"/>
                      </a:endParaRPr>
                    </a:p>
                  </a:txBody>
                  <a:tcPr marL="42954" marR="42954"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bl>
          </a:graphicData>
        </a:graphic>
      </p:graphicFrame>
    </p:spTree>
  </p:cSld>
  <p:clrMapOvr>
    <a:masterClrMapping/>
  </p:clrMapOvr>
  <p:transition advTm="0">
    <p:wipe dir="d"/>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848360" y="1236345"/>
            <a:ext cx="1188085" cy="306705"/>
          </a:xfrm>
          <a:prstGeom prst="rect">
            <a:avLst/>
          </a:prstGeom>
          <a:solidFill>
            <a:srgbClr val="C00000"/>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预防对策</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（1）动火作业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9" name="椭圆 28"/>
          <p:cNvSpPr/>
          <p:nvPr>
            <p:custDataLst>
              <p:tags r:id="rId1"/>
            </p:custDataLst>
          </p:nvPr>
        </p:nvSpPr>
        <p:spPr>
          <a:xfrm>
            <a:off x="6772910" y="2181860"/>
            <a:ext cx="1518920" cy="1518920"/>
          </a:xfrm>
          <a:prstGeom prst="ellipse">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67500" tIns="35100" rIns="67500" bIns="35100"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0" name="任意多边形 37"/>
          <p:cNvSpPr/>
          <p:nvPr>
            <p:custDataLst>
              <p:tags r:id="rId2"/>
            </p:custDataLst>
          </p:nvPr>
        </p:nvSpPr>
        <p:spPr>
          <a:xfrm>
            <a:off x="6885940" y="2294890"/>
            <a:ext cx="1292860" cy="739140"/>
          </a:xfrm>
          <a:custGeom>
            <a:avLst/>
            <a:gdLst>
              <a:gd name="connsiteX0" fmla="*/ 728255 w 1456510"/>
              <a:gd name="connsiteY0" fmla="*/ 0 h 832757"/>
              <a:gd name="connsiteX1" fmla="*/ 1456510 w 1456510"/>
              <a:gd name="connsiteY1" fmla="*/ 728255 h 832757"/>
              <a:gd name="connsiteX2" fmla="*/ 1452750 w 1456510"/>
              <a:gd name="connsiteY2" fmla="*/ 802715 h 832757"/>
              <a:gd name="connsiteX3" fmla="*/ 1448165 w 1456510"/>
              <a:gd name="connsiteY3" fmla="*/ 832757 h 832757"/>
              <a:gd name="connsiteX4" fmla="*/ 851034 w 1456510"/>
              <a:gd name="connsiteY4" fmla="*/ 832757 h 832757"/>
              <a:gd name="connsiteX5" fmla="*/ 852352 w 1456510"/>
              <a:gd name="connsiteY5" fmla="*/ 826226 h 832757"/>
              <a:gd name="connsiteX6" fmla="*/ 728255 w 1456510"/>
              <a:gd name="connsiteY6" fmla="*/ 702129 h 832757"/>
              <a:gd name="connsiteX7" fmla="*/ 604158 w 1456510"/>
              <a:gd name="connsiteY7" fmla="*/ 826226 h 832757"/>
              <a:gd name="connsiteX8" fmla="*/ 605477 w 1456510"/>
              <a:gd name="connsiteY8" fmla="*/ 832757 h 832757"/>
              <a:gd name="connsiteX9" fmla="*/ 8345 w 1456510"/>
              <a:gd name="connsiteY9" fmla="*/ 832757 h 832757"/>
              <a:gd name="connsiteX10" fmla="*/ 3760 w 1456510"/>
              <a:gd name="connsiteY10" fmla="*/ 802715 h 832757"/>
              <a:gd name="connsiteX11" fmla="*/ 0 w 1456510"/>
              <a:gd name="connsiteY11" fmla="*/ 728255 h 832757"/>
              <a:gd name="connsiteX12" fmla="*/ 728255 w 1456510"/>
              <a:gd name="connsiteY12" fmla="*/ 0 h 83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6510" h="832757">
                <a:moveTo>
                  <a:pt x="728255" y="0"/>
                </a:moveTo>
                <a:cubicBezTo>
                  <a:pt x="1130459" y="0"/>
                  <a:pt x="1456510" y="326051"/>
                  <a:pt x="1456510" y="728255"/>
                </a:cubicBezTo>
                <a:cubicBezTo>
                  <a:pt x="1456510" y="753393"/>
                  <a:pt x="1455236" y="778233"/>
                  <a:pt x="1452750" y="802715"/>
                </a:cubicBezTo>
                <a:lnTo>
                  <a:pt x="1448165" y="832757"/>
                </a:lnTo>
                <a:lnTo>
                  <a:pt x="851034" y="832757"/>
                </a:lnTo>
                <a:lnTo>
                  <a:pt x="852352" y="826226"/>
                </a:lnTo>
                <a:cubicBezTo>
                  <a:pt x="852352" y="757689"/>
                  <a:pt x="796792" y="702129"/>
                  <a:pt x="728255" y="702129"/>
                </a:cubicBezTo>
                <a:cubicBezTo>
                  <a:pt x="659718" y="702129"/>
                  <a:pt x="604158" y="757689"/>
                  <a:pt x="604158" y="826226"/>
                </a:cubicBezTo>
                <a:lnTo>
                  <a:pt x="605477" y="832757"/>
                </a:lnTo>
                <a:lnTo>
                  <a:pt x="8345" y="832757"/>
                </a:lnTo>
                <a:lnTo>
                  <a:pt x="3760" y="802715"/>
                </a:lnTo>
                <a:cubicBezTo>
                  <a:pt x="1274" y="778233"/>
                  <a:pt x="0" y="753393"/>
                  <a:pt x="0" y="728255"/>
                </a:cubicBezTo>
                <a:cubicBezTo>
                  <a:pt x="0" y="326051"/>
                  <a:pt x="326051" y="0"/>
                  <a:pt x="728255"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7500" tIns="35100" rIns="67500" bIns="35100"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5" name="稻壳儿小白白(http://dwz.cn/Wu2UP)"/>
          <p:cNvSpPr>
            <a:spLocks noEditPoints="1"/>
          </p:cNvSpPr>
          <p:nvPr>
            <p:custDataLst>
              <p:tags r:id="rId3"/>
            </p:custDataLst>
          </p:nvPr>
        </p:nvSpPr>
        <p:spPr bwMode="auto">
          <a:xfrm>
            <a:off x="7341235" y="2446655"/>
            <a:ext cx="381635" cy="309880"/>
          </a:xfrm>
          <a:custGeom>
            <a:avLst/>
            <a:gdLst>
              <a:gd name="T0" fmla="*/ 41 w 43"/>
              <a:gd name="T1" fmla="*/ 21 h 35"/>
              <a:gd name="T2" fmla="*/ 41 w 43"/>
              <a:gd name="T3" fmla="*/ 21 h 35"/>
              <a:gd name="T4" fmla="*/ 40 w 43"/>
              <a:gd name="T5" fmla="*/ 21 h 35"/>
              <a:gd name="T6" fmla="*/ 40 w 43"/>
              <a:gd name="T7" fmla="*/ 21 h 35"/>
              <a:gd name="T8" fmla="*/ 21 w 43"/>
              <a:gd name="T9" fmla="*/ 5 h 35"/>
              <a:gd name="T10" fmla="*/ 3 w 43"/>
              <a:gd name="T11" fmla="*/ 21 h 35"/>
              <a:gd name="T12" fmla="*/ 2 w 43"/>
              <a:gd name="T13" fmla="*/ 21 h 35"/>
              <a:gd name="T14" fmla="*/ 2 w 43"/>
              <a:gd name="T15" fmla="*/ 21 h 35"/>
              <a:gd name="T16" fmla="*/ 0 w 43"/>
              <a:gd name="T17" fmla="*/ 19 h 35"/>
              <a:gd name="T18" fmla="*/ 0 w 43"/>
              <a:gd name="T19" fmla="*/ 17 h 35"/>
              <a:gd name="T20" fmla="*/ 19 w 43"/>
              <a:gd name="T21" fmla="*/ 1 h 35"/>
              <a:gd name="T22" fmla="*/ 23 w 43"/>
              <a:gd name="T23" fmla="*/ 1 h 35"/>
              <a:gd name="T24" fmla="*/ 30 w 43"/>
              <a:gd name="T25" fmla="*/ 7 h 35"/>
              <a:gd name="T26" fmla="*/ 30 w 43"/>
              <a:gd name="T27" fmla="*/ 2 h 35"/>
              <a:gd name="T28" fmla="*/ 31 w 43"/>
              <a:gd name="T29" fmla="*/ 1 h 35"/>
              <a:gd name="T30" fmla="*/ 36 w 43"/>
              <a:gd name="T31" fmla="*/ 1 h 35"/>
              <a:gd name="T32" fmla="*/ 37 w 43"/>
              <a:gd name="T33" fmla="*/ 2 h 35"/>
              <a:gd name="T34" fmla="*/ 37 w 43"/>
              <a:gd name="T35" fmla="*/ 12 h 35"/>
              <a:gd name="T36" fmla="*/ 43 w 43"/>
              <a:gd name="T37" fmla="*/ 17 h 35"/>
              <a:gd name="T38" fmla="*/ 43 w 43"/>
              <a:gd name="T39" fmla="*/ 19 h 35"/>
              <a:gd name="T40" fmla="*/ 41 w 43"/>
              <a:gd name="T41" fmla="*/ 21 h 35"/>
              <a:gd name="T42" fmla="*/ 37 w 43"/>
              <a:gd name="T43" fmla="*/ 33 h 35"/>
              <a:gd name="T44" fmla="*/ 35 w 43"/>
              <a:gd name="T45" fmla="*/ 35 h 35"/>
              <a:gd name="T46" fmla="*/ 25 w 43"/>
              <a:gd name="T47" fmla="*/ 35 h 35"/>
              <a:gd name="T48" fmla="*/ 25 w 43"/>
              <a:gd name="T49" fmla="*/ 25 h 35"/>
              <a:gd name="T50" fmla="*/ 18 w 43"/>
              <a:gd name="T51" fmla="*/ 25 h 35"/>
              <a:gd name="T52" fmla="*/ 18 w 43"/>
              <a:gd name="T53" fmla="*/ 35 h 35"/>
              <a:gd name="T54" fmla="*/ 8 w 43"/>
              <a:gd name="T55" fmla="*/ 35 h 35"/>
              <a:gd name="T56" fmla="*/ 6 w 43"/>
              <a:gd name="T57" fmla="*/ 33 h 35"/>
              <a:gd name="T58" fmla="*/ 6 w 43"/>
              <a:gd name="T59" fmla="*/ 20 h 35"/>
              <a:gd name="T60" fmla="*/ 6 w 43"/>
              <a:gd name="T61" fmla="*/ 20 h 35"/>
              <a:gd name="T62" fmla="*/ 21 w 43"/>
              <a:gd name="T63" fmla="*/ 8 h 35"/>
              <a:gd name="T64" fmla="*/ 37 w 43"/>
              <a:gd name="T65" fmla="*/ 20 h 35"/>
              <a:gd name="T66" fmla="*/ 37 w 43"/>
              <a:gd name="T67" fmla="*/ 20 h 35"/>
              <a:gd name="T68" fmla="*/ 37 w 43"/>
              <a:gd name="T69"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5">
                <a:moveTo>
                  <a:pt x="41" y="21"/>
                </a:moveTo>
                <a:cubicBezTo>
                  <a:pt x="41" y="21"/>
                  <a:pt x="41" y="21"/>
                  <a:pt x="41" y="21"/>
                </a:cubicBezTo>
                <a:cubicBezTo>
                  <a:pt x="41" y="21"/>
                  <a:pt x="41" y="21"/>
                  <a:pt x="40" y="21"/>
                </a:cubicBezTo>
                <a:cubicBezTo>
                  <a:pt x="40" y="21"/>
                  <a:pt x="40" y="21"/>
                  <a:pt x="40" y="21"/>
                </a:cubicBezTo>
                <a:cubicBezTo>
                  <a:pt x="21" y="5"/>
                  <a:pt x="21" y="5"/>
                  <a:pt x="21" y="5"/>
                </a:cubicBezTo>
                <a:cubicBezTo>
                  <a:pt x="3" y="21"/>
                  <a:pt x="3" y="21"/>
                  <a:pt x="3" y="21"/>
                </a:cubicBezTo>
                <a:cubicBezTo>
                  <a:pt x="3" y="21"/>
                  <a:pt x="2" y="21"/>
                  <a:pt x="2" y="21"/>
                </a:cubicBezTo>
                <a:cubicBezTo>
                  <a:pt x="2" y="21"/>
                  <a:pt x="2" y="21"/>
                  <a:pt x="2" y="21"/>
                </a:cubicBezTo>
                <a:cubicBezTo>
                  <a:pt x="0" y="19"/>
                  <a:pt x="0" y="19"/>
                  <a:pt x="0" y="19"/>
                </a:cubicBezTo>
                <a:cubicBezTo>
                  <a:pt x="0" y="18"/>
                  <a:pt x="0" y="18"/>
                  <a:pt x="0" y="17"/>
                </a:cubicBezTo>
                <a:cubicBezTo>
                  <a:pt x="19" y="1"/>
                  <a:pt x="19" y="1"/>
                  <a:pt x="19" y="1"/>
                </a:cubicBezTo>
                <a:cubicBezTo>
                  <a:pt x="20" y="0"/>
                  <a:pt x="22" y="0"/>
                  <a:pt x="23" y="1"/>
                </a:cubicBezTo>
                <a:cubicBezTo>
                  <a:pt x="30" y="7"/>
                  <a:pt x="30" y="7"/>
                  <a:pt x="30" y="7"/>
                </a:cubicBezTo>
                <a:cubicBezTo>
                  <a:pt x="30" y="2"/>
                  <a:pt x="30" y="2"/>
                  <a:pt x="30" y="2"/>
                </a:cubicBezTo>
                <a:cubicBezTo>
                  <a:pt x="30" y="1"/>
                  <a:pt x="30" y="1"/>
                  <a:pt x="31" y="1"/>
                </a:cubicBezTo>
                <a:cubicBezTo>
                  <a:pt x="36" y="1"/>
                  <a:pt x="36" y="1"/>
                  <a:pt x="36" y="1"/>
                </a:cubicBezTo>
                <a:cubicBezTo>
                  <a:pt x="36" y="1"/>
                  <a:pt x="37" y="1"/>
                  <a:pt x="37" y="2"/>
                </a:cubicBezTo>
                <a:cubicBezTo>
                  <a:pt x="37" y="12"/>
                  <a:pt x="37" y="12"/>
                  <a:pt x="37" y="12"/>
                </a:cubicBezTo>
                <a:cubicBezTo>
                  <a:pt x="43" y="17"/>
                  <a:pt x="43" y="17"/>
                  <a:pt x="43" y="17"/>
                </a:cubicBezTo>
                <a:cubicBezTo>
                  <a:pt x="43" y="18"/>
                  <a:pt x="43" y="18"/>
                  <a:pt x="43" y="19"/>
                </a:cubicBezTo>
                <a:lnTo>
                  <a:pt x="41" y="21"/>
                </a:lnTo>
                <a:close/>
                <a:moveTo>
                  <a:pt x="37" y="33"/>
                </a:moveTo>
                <a:cubicBezTo>
                  <a:pt x="37" y="34"/>
                  <a:pt x="36" y="35"/>
                  <a:pt x="35" y="35"/>
                </a:cubicBezTo>
                <a:cubicBezTo>
                  <a:pt x="25" y="35"/>
                  <a:pt x="25" y="35"/>
                  <a:pt x="25" y="35"/>
                </a:cubicBezTo>
                <a:cubicBezTo>
                  <a:pt x="25" y="25"/>
                  <a:pt x="25" y="25"/>
                  <a:pt x="25" y="25"/>
                </a:cubicBezTo>
                <a:cubicBezTo>
                  <a:pt x="18" y="25"/>
                  <a:pt x="18" y="25"/>
                  <a:pt x="18" y="25"/>
                </a:cubicBezTo>
                <a:cubicBezTo>
                  <a:pt x="18" y="35"/>
                  <a:pt x="18" y="35"/>
                  <a:pt x="18" y="35"/>
                </a:cubicBezTo>
                <a:cubicBezTo>
                  <a:pt x="8" y="35"/>
                  <a:pt x="8" y="35"/>
                  <a:pt x="8" y="35"/>
                </a:cubicBezTo>
                <a:cubicBezTo>
                  <a:pt x="7" y="35"/>
                  <a:pt x="6" y="34"/>
                  <a:pt x="6" y="33"/>
                </a:cubicBezTo>
                <a:cubicBezTo>
                  <a:pt x="6" y="20"/>
                  <a:pt x="6" y="20"/>
                  <a:pt x="6" y="20"/>
                </a:cubicBezTo>
                <a:cubicBezTo>
                  <a:pt x="6" y="20"/>
                  <a:pt x="6" y="20"/>
                  <a:pt x="6" y="20"/>
                </a:cubicBezTo>
                <a:cubicBezTo>
                  <a:pt x="21" y="8"/>
                  <a:pt x="21" y="8"/>
                  <a:pt x="21" y="8"/>
                </a:cubicBezTo>
                <a:cubicBezTo>
                  <a:pt x="37" y="20"/>
                  <a:pt x="37" y="20"/>
                  <a:pt x="37" y="20"/>
                </a:cubicBezTo>
                <a:cubicBezTo>
                  <a:pt x="37" y="20"/>
                  <a:pt x="37" y="20"/>
                  <a:pt x="37" y="20"/>
                </a:cubicBezTo>
                <a:lnTo>
                  <a:pt x="37" y="33"/>
                </a:lnTo>
                <a:close/>
              </a:path>
            </a:pathLst>
          </a:custGeom>
          <a:solidFill>
            <a:schemeClr val="bg1"/>
          </a:solidFill>
          <a:ln>
            <a:solidFill>
              <a:schemeClr val="bg1"/>
            </a:solidFill>
          </a:ln>
        </p:spPr>
        <p:txBody>
          <a:bodyPr wrap="square" lIns="67500" tIns="35100" rIns="67500" bIns="35100">
            <a:normAutofit/>
          </a:bodyPr>
          <a:lstStyle/>
          <a:p>
            <a:pPr>
              <a:defRPr/>
            </a:pPr>
            <a:endParaRPr lang="id-ID"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4" name="文本框 3"/>
          <p:cNvSpPr txBox="1"/>
          <p:nvPr>
            <p:custDataLst>
              <p:tags r:id="rId4"/>
            </p:custDataLst>
          </p:nvPr>
        </p:nvSpPr>
        <p:spPr>
          <a:xfrm>
            <a:off x="6994525" y="3056890"/>
            <a:ext cx="1075055" cy="460375"/>
          </a:xfrm>
          <a:prstGeom prst="rect">
            <a:avLst/>
          </a:prstGeom>
        </p:spPr>
        <p:txBody>
          <a:bodyPr wrap="square" lIns="67500" tIns="35100" rIns="67500" bIns="35100" anchor="ctr" anchorCtr="0">
            <a:normAutofit/>
          </a:bodyPr>
          <a:lstStyle>
            <a:defPPr>
              <a:defRPr lang="zh-CN"/>
            </a:defPPr>
          </a:lstStyle>
          <a:p>
            <a:pPr marL="0" lvl="0" indent="0" algn="ctr">
              <a:lnSpc>
                <a:spcPct val="10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教育培训</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6" name="椭圆 25"/>
          <p:cNvSpPr/>
          <p:nvPr>
            <p:custDataLst>
              <p:tags r:id="rId5"/>
            </p:custDataLst>
          </p:nvPr>
        </p:nvSpPr>
        <p:spPr>
          <a:xfrm>
            <a:off x="4799330" y="2181860"/>
            <a:ext cx="1518920" cy="1518920"/>
          </a:xfrm>
          <a:prstGeom prst="ellipse">
            <a:avLst/>
          </a:prstGeom>
          <a:no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67500" tIns="35100" rIns="67500" bIns="35100"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7" name="任意多边形 33"/>
          <p:cNvSpPr/>
          <p:nvPr>
            <p:custDataLst>
              <p:tags r:id="rId6"/>
            </p:custDataLst>
          </p:nvPr>
        </p:nvSpPr>
        <p:spPr>
          <a:xfrm>
            <a:off x="4912360" y="2294890"/>
            <a:ext cx="1292860" cy="739140"/>
          </a:xfrm>
          <a:custGeom>
            <a:avLst/>
            <a:gdLst>
              <a:gd name="connsiteX0" fmla="*/ 728255 w 1456510"/>
              <a:gd name="connsiteY0" fmla="*/ 0 h 832757"/>
              <a:gd name="connsiteX1" fmla="*/ 1456510 w 1456510"/>
              <a:gd name="connsiteY1" fmla="*/ 728255 h 832757"/>
              <a:gd name="connsiteX2" fmla="*/ 1452750 w 1456510"/>
              <a:gd name="connsiteY2" fmla="*/ 802715 h 832757"/>
              <a:gd name="connsiteX3" fmla="*/ 1448165 w 1456510"/>
              <a:gd name="connsiteY3" fmla="*/ 832757 h 832757"/>
              <a:gd name="connsiteX4" fmla="*/ 851034 w 1456510"/>
              <a:gd name="connsiteY4" fmla="*/ 832757 h 832757"/>
              <a:gd name="connsiteX5" fmla="*/ 852352 w 1456510"/>
              <a:gd name="connsiteY5" fmla="*/ 826226 h 832757"/>
              <a:gd name="connsiteX6" fmla="*/ 728255 w 1456510"/>
              <a:gd name="connsiteY6" fmla="*/ 702129 h 832757"/>
              <a:gd name="connsiteX7" fmla="*/ 604158 w 1456510"/>
              <a:gd name="connsiteY7" fmla="*/ 826226 h 832757"/>
              <a:gd name="connsiteX8" fmla="*/ 605477 w 1456510"/>
              <a:gd name="connsiteY8" fmla="*/ 832757 h 832757"/>
              <a:gd name="connsiteX9" fmla="*/ 8345 w 1456510"/>
              <a:gd name="connsiteY9" fmla="*/ 832757 h 832757"/>
              <a:gd name="connsiteX10" fmla="*/ 3760 w 1456510"/>
              <a:gd name="connsiteY10" fmla="*/ 802715 h 832757"/>
              <a:gd name="connsiteX11" fmla="*/ 0 w 1456510"/>
              <a:gd name="connsiteY11" fmla="*/ 728255 h 832757"/>
              <a:gd name="connsiteX12" fmla="*/ 728255 w 1456510"/>
              <a:gd name="connsiteY12" fmla="*/ 0 h 83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6510" h="832757">
                <a:moveTo>
                  <a:pt x="728255" y="0"/>
                </a:moveTo>
                <a:cubicBezTo>
                  <a:pt x="1130459" y="0"/>
                  <a:pt x="1456510" y="326051"/>
                  <a:pt x="1456510" y="728255"/>
                </a:cubicBezTo>
                <a:cubicBezTo>
                  <a:pt x="1456510" y="753393"/>
                  <a:pt x="1455236" y="778233"/>
                  <a:pt x="1452750" y="802715"/>
                </a:cubicBezTo>
                <a:lnTo>
                  <a:pt x="1448165" y="832757"/>
                </a:lnTo>
                <a:lnTo>
                  <a:pt x="851034" y="832757"/>
                </a:lnTo>
                <a:lnTo>
                  <a:pt x="852352" y="826226"/>
                </a:lnTo>
                <a:cubicBezTo>
                  <a:pt x="852352" y="757689"/>
                  <a:pt x="796792" y="702129"/>
                  <a:pt x="728255" y="702129"/>
                </a:cubicBezTo>
                <a:cubicBezTo>
                  <a:pt x="659718" y="702129"/>
                  <a:pt x="604158" y="757689"/>
                  <a:pt x="604158" y="826226"/>
                </a:cubicBezTo>
                <a:lnTo>
                  <a:pt x="605477" y="832757"/>
                </a:lnTo>
                <a:lnTo>
                  <a:pt x="8345" y="832757"/>
                </a:lnTo>
                <a:lnTo>
                  <a:pt x="3760" y="802715"/>
                </a:lnTo>
                <a:cubicBezTo>
                  <a:pt x="1274" y="778233"/>
                  <a:pt x="0" y="753393"/>
                  <a:pt x="0" y="728255"/>
                </a:cubicBezTo>
                <a:cubicBezTo>
                  <a:pt x="0" y="326051"/>
                  <a:pt x="326051" y="0"/>
                  <a:pt x="728255" y="0"/>
                </a:cubicBez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7500" tIns="35100" rIns="67500" bIns="35100"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5" name="文本框 4"/>
          <p:cNvSpPr txBox="1"/>
          <p:nvPr>
            <p:custDataLst>
              <p:tags r:id="rId7"/>
            </p:custDataLst>
          </p:nvPr>
        </p:nvSpPr>
        <p:spPr>
          <a:xfrm>
            <a:off x="5020945" y="3056890"/>
            <a:ext cx="1075055" cy="460375"/>
          </a:xfrm>
          <a:prstGeom prst="rect">
            <a:avLst/>
          </a:prstGeom>
        </p:spPr>
        <p:txBody>
          <a:bodyPr wrap="square" lIns="67500" tIns="35100" rIns="67500" bIns="35100" anchor="ctr" anchorCtr="0">
            <a:normAutofit/>
          </a:bodyPr>
          <a:lstStyle>
            <a:defPPr>
              <a:defRPr lang="zh-CN"/>
            </a:defPPr>
          </a:lstStyle>
          <a:p>
            <a:pPr marL="0" lvl="0" indent="0" algn="ctr">
              <a:lnSpc>
                <a:spcPct val="10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应急准备</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 name="椭圆 5"/>
          <p:cNvSpPr/>
          <p:nvPr>
            <p:custDataLst>
              <p:tags r:id="rId8"/>
            </p:custDataLst>
          </p:nvPr>
        </p:nvSpPr>
        <p:spPr>
          <a:xfrm>
            <a:off x="2825750" y="2181860"/>
            <a:ext cx="1518920" cy="151892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wrap="square" lIns="67500" tIns="35100" rIns="67500" bIns="35100"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 name="任意多边形 29"/>
          <p:cNvSpPr/>
          <p:nvPr>
            <p:custDataLst>
              <p:tags r:id="rId9"/>
            </p:custDataLst>
          </p:nvPr>
        </p:nvSpPr>
        <p:spPr>
          <a:xfrm>
            <a:off x="2938780" y="2294890"/>
            <a:ext cx="1292860" cy="739140"/>
          </a:xfrm>
          <a:custGeom>
            <a:avLst/>
            <a:gdLst>
              <a:gd name="connsiteX0" fmla="*/ 728255 w 1456510"/>
              <a:gd name="connsiteY0" fmla="*/ 0 h 832757"/>
              <a:gd name="connsiteX1" fmla="*/ 1456510 w 1456510"/>
              <a:gd name="connsiteY1" fmla="*/ 728255 h 832757"/>
              <a:gd name="connsiteX2" fmla="*/ 1452750 w 1456510"/>
              <a:gd name="connsiteY2" fmla="*/ 802715 h 832757"/>
              <a:gd name="connsiteX3" fmla="*/ 1448165 w 1456510"/>
              <a:gd name="connsiteY3" fmla="*/ 832757 h 832757"/>
              <a:gd name="connsiteX4" fmla="*/ 851034 w 1456510"/>
              <a:gd name="connsiteY4" fmla="*/ 832757 h 832757"/>
              <a:gd name="connsiteX5" fmla="*/ 852352 w 1456510"/>
              <a:gd name="connsiteY5" fmla="*/ 826226 h 832757"/>
              <a:gd name="connsiteX6" fmla="*/ 728255 w 1456510"/>
              <a:gd name="connsiteY6" fmla="*/ 702129 h 832757"/>
              <a:gd name="connsiteX7" fmla="*/ 604158 w 1456510"/>
              <a:gd name="connsiteY7" fmla="*/ 826226 h 832757"/>
              <a:gd name="connsiteX8" fmla="*/ 605477 w 1456510"/>
              <a:gd name="connsiteY8" fmla="*/ 832757 h 832757"/>
              <a:gd name="connsiteX9" fmla="*/ 8345 w 1456510"/>
              <a:gd name="connsiteY9" fmla="*/ 832757 h 832757"/>
              <a:gd name="connsiteX10" fmla="*/ 3760 w 1456510"/>
              <a:gd name="connsiteY10" fmla="*/ 802715 h 832757"/>
              <a:gd name="connsiteX11" fmla="*/ 0 w 1456510"/>
              <a:gd name="connsiteY11" fmla="*/ 728255 h 832757"/>
              <a:gd name="connsiteX12" fmla="*/ 728255 w 1456510"/>
              <a:gd name="connsiteY12" fmla="*/ 0 h 83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6510" h="832757">
                <a:moveTo>
                  <a:pt x="728255" y="0"/>
                </a:moveTo>
                <a:cubicBezTo>
                  <a:pt x="1130459" y="0"/>
                  <a:pt x="1456510" y="326051"/>
                  <a:pt x="1456510" y="728255"/>
                </a:cubicBezTo>
                <a:cubicBezTo>
                  <a:pt x="1456510" y="753393"/>
                  <a:pt x="1455236" y="778233"/>
                  <a:pt x="1452750" y="802715"/>
                </a:cubicBezTo>
                <a:lnTo>
                  <a:pt x="1448165" y="832757"/>
                </a:lnTo>
                <a:lnTo>
                  <a:pt x="851034" y="832757"/>
                </a:lnTo>
                <a:lnTo>
                  <a:pt x="852352" y="826226"/>
                </a:lnTo>
                <a:cubicBezTo>
                  <a:pt x="852352" y="757689"/>
                  <a:pt x="796792" y="702129"/>
                  <a:pt x="728255" y="702129"/>
                </a:cubicBezTo>
                <a:cubicBezTo>
                  <a:pt x="659718" y="702129"/>
                  <a:pt x="604158" y="757689"/>
                  <a:pt x="604158" y="826226"/>
                </a:cubicBezTo>
                <a:lnTo>
                  <a:pt x="605477" y="832757"/>
                </a:lnTo>
                <a:lnTo>
                  <a:pt x="8345" y="832757"/>
                </a:lnTo>
                <a:lnTo>
                  <a:pt x="3760" y="802715"/>
                </a:lnTo>
                <a:cubicBezTo>
                  <a:pt x="1274" y="778233"/>
                  <a:pt x="0" y="753393"/>
                  <a:pt x="0" y="728255"/>
                </a:cubicBezTo>
                <a:cubicBezTo>
                  <a:pt x="0" y="326051"/>
                  <a:pt x="326051" y="0"/>
                  <a:pt x="728255" y="0"/>
                </a:cubicBez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7500" tIns="35100" rIns="67500" bIns="35100"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3" name="稻壳儿小白白(http://dwz.cn/Wu2UP)"/>
          <p:cNvSpPr>
            <a:spLocks noEditPoints="1"/>
          </p:cNvSpPr>
          <p:nvPr>
            <p:custDataLst>
              <p:tags r:id="rId10"/>
            </p:custDataLst>
          </p:nvPr>
        </p:nvSpPr>
        <p:spPr bwMode="auto">
          <a:xfrm>
            <a:off x="3400425" y="2446655"/>
            <a:ext cx="368935" cy="342900"/>
          </a:xfrm>
          <a:custGeom>
            <a:avLst/>
            <a:gdLst>
              <a:gd name="T0" fmla="*/ 9 w 52"/>
              <a:gd name="T1" fmla="*/ 28 h 48"/>
              <a:gd name="T2" fmla="*/ 5 w 52"/>
              <a:gd name="T3" fmla="*/ 28 h 48"/>
              <a:gd name="T4" fmla="*/ 0 w 52"/>
              <a:gd name="T5" fmla="*/ 24 h 48"/>
              <a:gd name="T6" fmla="*/ 3 w 52"/>
              <a:gd name="T7" fmla="*/ 14 h 48"/>
              <a:gd name="T8" fmla="*/ 10 w 52"/>
              <a:gd name="T9" fmla="*/ 16 h 48"/>
              <a:gd name="T10" fmla="*/ 14 w 52"/>
              <a:gd name="T11" fmla="*/ 16 h 48"/>
              <a:gd name="T12" fmla="*/ 14 w 52"/>
              <a:gd name="T13" fmla="*/ 18 h 48"/>
              <a:gd name="T14" fmla="*/ 16 w 52"/>
              <a:gd name="T15" fmla="*/ 24 h 48"/>
              <a:gd name="T16" fmla="*/ 9 w 52"/>
              <a:gd name="T17" fmla="*/ 28 h 48"/>
              <a:gd name="T18" fmla="*/ 10 w 52"/>
              <a:gd name="T19" fmla="*/ 14 h 48"/>
              <a:gd name="T20" fmla="*/ 4 w 52"/>
              <a:gd name="T21" fmla="*/ 7 h 48"/>
              <a:gd name="T22" fmla="*/ 10 w 52"/>
              <a:gd name="T23" fmla="*/ 0 h 48"/>
              <a:gd name="T24" fmla="*/ 17 w 52"/>
              <a:gd name="T25" fmla="*/ 7 h 48"/>
              <a:gd name="T26" fmla="*/ 10 w 52"/>
              <a:gd name="T27" fmla="*/ 14 h 48"/>
              <a:gd name="T28" fmla="*/ 38 w 52"/>
              <a:gd name="T29" fmla="*/ 48 h 48"/>
              <a:gd name="T30" fmla="*/ 14 w 52"/>
              <a:gd name="T31" fmla="*/ 48 h 48"/>
              <a:gd name="T32" fmla="*/ 7 w 52"/>
              <a:gd name="T33" fmla="*/ 42 h 48"/>
              <a:gd name="T34" fmla="*/ 16 w 52"/>
              <a:gd name="T35" fmla="*/ 26 h 48"/>
              <a:gd name="T36" fmla="*/ 26 w 52"/>
              <a:gd name="T37" fmla="*/ 30 h 48"/>
              <a:gd name="T38" fmla="*/ 35 w 52"/>
              <a:gd name="T39" fmla="*/ 26 h 48"/>
              <a:gd name="T40" fmla="*/ 45 w 52"/>
              <a:gd name="T41" fmla="*/ 42 h 48"/>
              <a:gd name="T42" fmla="*/ 38 w 52"/>
              <a:gd name="T43" fmla="*/ 48 h 48"/>
              <a:gd name="T44" fmla="*/ 26 w 52"/>
              <a:gd name="T45" fmla="*/ 28 h 48"/>
              <a:gd name="T46" fmla="*/ 16 w 52"/>
              <a:gd name="T47" fmla="*/ 18 h 48"/>
              <a:gd name="T48" fmla="*/ 26 w 52"/>
              <a:gd name="T49" fmla="*/ 7 h 48"/>
              <a:gd name="T50" fmla="*/ 36 w 52"/>
              <a:gd name="T51" fmla="*/ 18 h 48"/>
              <a:gd name="T52" fmla="*/ 26 w 52"/>
              <a:gd name="T53" fmla="*/ 28 h 48"/>
              <a:gd name="T54" fmla="*/ 41 w 52"/>
              <a:gd name="T55" fmla="*/ 14 h 48"/>
              <a:gd name="T56" fmla="*/ 34 w 52"/>
              <a:gd name="T57" fmla="*/ 7 h 48"/>
              <a:gd name="T58" fmla="*/ 41 w 52"/>
              <a:gd name="T59" fmla="*/ 0 h 48"/>
              <a:gd name="T60" fmla="*/ 48 w 52"/>
              <a:gd name="T61" fmla="*/ 7 h 48"/>
              <a:gd name="T62" fmla="*/ 41 w 52"/>
              <a:gd name="T63" fmla="*/ 14 h 48"/>
              <a:gd name="T64" fmla="*/ 46 w 52"/>
              <a:gd name="T65" fmla="*/ 28 h 48"/>
              <a:gd name="T66" fmla="*/ 43 w 52"/>
              <a:gd name="T67" fmla="*/ 28 h 48"/>
              <a:gd name="T68" fmla="*/ 36 w 52"/>
              <a:gd name="T69" fmla="*/ 24 h 48"/>
              <a:gd name="T70" fmla="*/ 38 w 52"/>
              <a:gd name="T71" fmla="*/ 18 h 48"/>
              <a:gd name="T72" fmla="*/ 38 w 52"/>
              <a:gd name="T73" fmla="*/ 16 h 48"/>
              <a:gd name="T74" fmla="*/ 41 w 52"/>
              <a:gd name="T75" fmla="*/ 16 h 48"/>
              <a:gd name="T76" fmla="*/ 48 w 52"/>
              <a:gd name="T77" fmla="*/ 14 h 48"/>
              <a:gd name="T78" fmla="*/ 52 w 52"/>
              <a:gd name="T79" fmla="*/ 24 h 48"/>
              <a:gd name="T80" fmla="*/ 46 w 52"/>
              <a:gd name="T81" fmla="*/ 2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48">
                <a:moveTo>
                  <a:pt x="9" y="28"/>
                </a:moveTo>
                <a:cubicBezTo>
                  <a:pt x="5" y="28"/>
                  <a:pt x="5" y="28"/>
                  <a:pt x="5" y="28"/>
                </a:cubicBezTo>
                <a:cubicBezTo>
                  <a:pt x="3" y="28"/>
                  <a:pt x="0" y="27"/>
                  <a:pt x="0" y="24"/>
                </a:cubicBezTo>
                <a:cubicBezTo>
                  <a:pt x="0" y="21"/>
                  <a:pt x="0" y="14"/>
                  <a:pt x="3" y="14"/>
                </a:cubicBezTo>
                <a:cubicBezTo>
                  <a:pt x="4" y="14"/>
                  <a:pt x="7" y="16"/>
                  <a:pt x="10" y="16"/>
                </a:cubicBezTo>
                <a:cubicBezTo>
                  <a:pt x="12" y="16"/>
                  <a:pt x="13" y="16"/>
                  <a:pt x="14" y="16"/>
                </a:cubicBezTo>
                <a:cubicBezTo>
                  <a:pt x="14" y="16"/>
                  <a:pt x="14" y="17"/>
                  <a:pt x="14" y="18"/>
                </a:cubicBezTo>
                <a:cubicBezTo>
                  <a:pt x="14" y="20"/>
                  <a:pt x="15" y="22"/>
                  <a:pt x="16" y="24"/>
                </a:cubicBezTo>
                <a:cubicBezTo>
                  <a:pt x="13" y="25"/>
                  <a:pt x="11" y="26"/>
                  <a:pt x="9" y="28"/>
                </a:cubicBezTo>
                <a:close/>
                <a:moveTo>
                  <a:pt x="10" y="14"/>
                </a:moveTo>
                <a:cubicBezTo>
                  <a:pt x="7" y="14"/>
                  <a:pt x="4" y="11"/>
                  <a:pt x="4" y="7"/>
                </a:cubicBezTo>
                <a:cubicBezTo>
                  <a:pt x="4" y="4"/>
                  <a:pt x="7" y="0"/>
                  <a:pt x="10" y="0"/>
                </a:cubicBezTo>
                <a:cubicBezTo>
                  <a:pt x="14" y="0"/>
                  <a:pt x="17" y="4"/>
                  <a:pt x="17" y="7"/>
                </a:cubicBezTo>
                <a:cubicBezTo>
                  <a:pt x="17" y="11"/>
                  <a:pt x="14" y="14"/>
                  <a:pt x="10" y="14"/>
                </a:cubicBezTo>
                <a:close/>
                <a:moveTo>
                  <a:pt x="38" y="48"/>
                </a:moveTo>
                <a:cubicBezTo>
                  <a:pt x="14" y="48"/>
                  <a:pt x="14" y="48"/>
                  <a:pt x="14" y="48"/>
                </a:cubicBezTo>
                <a:cubicBezTo>
                  <a:pt x="10" y="48"/>
                  <a:pt x="7" y="46"/>
                  <a:pt x="7" y="42"/>
                </a:cubicBezTo>
                <a:cubicBezTo>
                  <a:pt x="7" y="35"/>
                  <a:pt x="8" y="26"/>
                  <a:pt x="16" y="26"/>
                </a:cubicBezTo>
                <a:cubicBezTo>
                  <a:pt x="17" y="26"/>
                  <a:pt x="20" y="30"/>
                  <a:pt x="26" y="30"/>
                </a:cubicBezTo>
                <a:cubicBezTo>
                  <a:pt x="31" y="30"/>
                  <a:pt x="35" y="26"/>
                  <a:pt x="35" y="26"/>
                </a:cubicBezTo>
                <a:cubicBezTo>
                  <a:pt x="43" y="26"/>
                  <a:pt x="45" y="35"/>
                  <a:pt x="45" y="42"/>
                </a:cubicBezTo>
                <a:cubicBezTo>
                  <a:pt x="45" y="46"/>
                  <a:pt x="42" y="48"/>
                  <a:pt x="38" y="48"/>
                </a:cubicBezTo>
                <a:close/>
                <a:moveTo>
                  <a:pt x="26" y="28"/>
                </a:moveTo>
                <a:cubicBezTo>
                  <a:pt x="20" y="28"/>
                  <a:pt x="16" y="23"/>
                  <a:pt x="16" y="18"/>
                </a:cubicBezTo>
                <a:cubicBezTo>
                  <a:pt x="16" y="12"/>
                  <a:pt x="20" y="7"/>
                  <a:pt x="26" y="7"/>
                </a:cubicBezTo>
                <a:cubicBezTo>
                  <a:pt x="32" y="7"/>
                  <a:pt x="36" y="12"/>
                  <a:pt x="36" y="18"/>
                </a:cubicBezTo>
                <a:cubicBezTo>
                  <a:pt x="36" y="23"/>
                  <a:pt x="32" y="28"/>
                  <a:pt x="26" y="28"/>
                </a:cubicBezTo>
                <a:close/>
                <a:moveTo>
                  <a:pt x="41" y="14"/>
                </a:moveTo>
                <a:cubicBezTo>
                  <a:pt x="37" y="14"/>
                  <a:pt x="34" y="11"/>
                  <a:pt x="34" y="7"/>
                </a:cubicBezTo>
                <a:cubicBezTo>
                  <a:pt x="34" y="4"/>
                  <a:pt x="37" y="0"/>
                  <a:pt x="41" y="0"/>
                </a:cubicBezTo>
                <a:cubicBezTo>
                  <a:pt x="45" y="0"/>
                  <a:pt x="48" y="4"/>
                  <a:pt x="48" y="7"/>
                </a:cubicBezTo>
                <a:cubicBezTo>
                  <a:pt x="48" y="11"/>
                  <a:pt x="45" y="14"/>
                  <a:pt x="41" y="14"/>
                </a:cubicBezTo>
                <a:close/>
                <a:moveTo>
                  <a:pt x="46" y="28"/>
                </a:moveTo>
                <a:cubicBezTo>
                  <a:pt x="43" y="28"/>
                  <a:pt x="43" y="28"/>
                  <a:pt x="43" y="28"/>
                </a:cubicBezTo>
                <a:cubicBezTo>
                  <a:pt x="41" y="26"/>
                  <a:pt x="38" y="25"/>
                  <a:pt x="36" y="24"/>
                </a:cubicBezTo>
                <a:cubicBezTo>
                  <a:pt x="37" y="22"/>
                  <a:pt x="38" y="20"/>
                  <a:pt x="38" y="18"/>
                </a:cubicBezTo>
                <a:cubicBezTo>
                  <a:pt x="38" y="17"/>
                  <a:pt x="38" y="16"/>
                  <a:pt x="38" y="16"/>
                </a:cubicBezTo>
                <a:cubicBezTo>
                  <a:pt x="39" y="16"/>
                  <a:pt x="40" y="16"/>
                  <a:pt x="41" y="16"/>
                </a:cubicBezTo>
                <a:cubicBezTo>
                  <a:pt x="45" y="16"/>
                  <a:pt x="48" y="14"/>
                  <a:pt x="48" y="14"/>
                </a:cubicBezTo>
                <a:cubicBezTo>
                  <a:pt x="52" y="14"/>
                  <a:pt x="52" y="21"/>
                  <a:pt x="52" y="24"/>
                </a:cubicBezTo>
                <a:cubicBezTo>
                  <a:pt x="52" y="27"/>
                  <a:pt x="49" y="28"/>
                  <a:pt x="46" y="28"/>
                </a:cubicBezTo>
                <a:close/>
              </a:path>
            </a:pathLst>
          </a:custGeom>
          <a:solidFill>
            <a:schemeClr val="bg1"/>
          </a:solidFill>
          <a:ln>
            <a:solidFill>
              <a:schemeClr val="bg1"/>
            </a:solidFill>
          </a:ln>
        </p:spPr>
        <p:txBody>
          <a:bodyPr wrap="square" lIns="67500" tIns="35100" rIns="67500" bIns="35100">
            <a:normAutofit/>
          </a:bodyPr>
          <a:lstStyle/>
          <a:p>
            <a:pPr>
              <a:defRPr/>
            </a:pPr>
            <a:endParaRPr lang="id-ID"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8" name="文本框 7"/>
          <p:cNvSpPr txBox="1"/>
          <p:nvPr>
            <p:custDataLst>
              <p:tags r:id="rId11"/>
            </p:custDataLst>
          </p:nvPr>
        </p:nvSpPr>
        <p:spPr>
          <a:xfrm>
            <a:off x="3048000" y="3056890"/>
            <a:ext cx="1075055" cy="460375"/>
          </a:xfrm>
          <a:prstGeom prst="rect">
            <a:avLst/>
          </a:prstGeom>
        </p:spPr>
        <p:txBody>
          <a:bodyPr wrap="square" lIns="67500" tIns="35100" rIns="67500" bIns="35100" anchor="ctr" anchorCtr="0">
            <a:normAutofit/>
          </a:bodyPr>
          <a:lstStyle>
            <a:defPPr>
              <a:defRPr lang="zh-CN"/>
            </a:defPPr>
          </a:lstStyle>
          <a:p>
            <a:pPr marL="0" lvl="0" indent="0" algn="ctr">
              <a:lnSpc>
                <a:spcPct val="10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技术措施</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1" name="椭圆 10"/>
          <p:cNvSpPr/>
          <p:nvPr>
            <p:custDataLst>
              <p:tags r:id="rId12"/>
            </p:custDataLst>
          </p:nvPr>
        </p:nvSpPr>
        <p:spPr>
          <a:xfrm>
            <a:off x="852170" y="2181860"/>
            <a:ext cx="1518920" cy="1518920"/>
          </a:xfrm>
          <a:prstGeom prst="ellipse">
            <a:avLst/>
          </a:prstGeom>
          <a:no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67500" tIns="35100" rIns="67500" bIns="35100"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2" name="任意多边形 14"/>
          <p:cNvSpPr/>
          <p:nvPr>
            <p:custDataLst>
              <p:tags r:id="rId13"/>
            </p:custDataLst>
          </p:nvPr>
        </p:nvSpPr>
        <p:spPr>
          <a:xfrm>
            <a:off x="965200" y="2294890"/>
            <a:ext cx="1292860" cy="739140"/>
          </a:xfrm>
          <a:custGeom>
            <a:avLst/>
            <a:gdLst>
              <a:gd name="connsiteX0" fmla="*/ 728255 w 1456510"/>
              <a:gd name="connsiteY0" fmla="*/ 0 h 832757"/>
              <a:gd name="connsiteX1" fmla="*/ 1456510 w 1456510"/>
              <a:gd name="connsiteY1" fmla="*/ 728255 h 832757"/>
              <a:gd name="connsiteX2" fmla="*/ 1452750 w 1456510"/>
              <a:gd name="connsiteY2" fmla="*/ 802715 h 832757"/>
              <a:gd name="connsiteX3" fmla="*/ 1448165 w 1456510"/>
              <a:gd name="connsiteY3" fmla="*/ 832757 h 832757"/>
              <a:gd name="connsiteX4" fmla="*/ 851034 w 1456510"/>
              <a:gd name="connsiteY4" fmla="*/ 832757 h 832757"/>
              <a:gd name="connsiteX5" fmla="*/ 852352 w 1456510"/>
              <a:gd name="connsiteY5" fmla="*/ 826226 h 832757"/>
              <a:gd name="connsiteX6" fmla="*/ 728255 w 1456510"/>
              <a:gd name="connsiteY6" fmla="*/ 702129 h 832757"/>
              <a:gd name="connsiteX7" fmla="*/ 604158 w 1456510"/>
              <a:gd name="connsiteY7" fmla="*/ 826226 h 832757"/>
              <a:gd name="connsiteX8" fmla="*/ 605477 w 1456510"/>
              <a:gd name="connsiteY8" fmla="*/ 832757 h 832757"/>
              <a:gd name="connsiteX9" fmla="*/ 8345 w 1456510"/>
              <a:gd name="connsiteY9" fmla="*/ 832757 h 832757"/>
              <a:gd name="connsiteX10" fmla="*/ 3760 w 1456510"/>
              <a:gd name="connsiteY10" fmla="*/ 802715 h 832757"/>
              <a:gd name="connsiteX11" fmla="*/ 0 w 1456510"/>
              <a:gd name="connsiteY11" fmla="*/ 728255 h 832757"/>
              <a:gd name="connsiteX12" fmla="*/ 728255 w 1456510"/>
              <a:gd name="connsiteY12" fmla="*/ 0 h 83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6510" h="832757">
                <a:moveTo>
                  <a:pt x="728255" y="0"/>
                </a:moveTo>
                <a:cubicBezTo>
                  <a:pt x="1130459" y="0"/>
                  <a:pt x="1456510" y="326051"/>
                  <a:pt x="1456510" y="728255"/>
                </a:cubicBezTo>
                <a:cubicBezTo>
                  <a:pt x="1456510" y="753393"/>
                  <a:pt x="1455236" y="778233"/>
                  <a:pt x="1452750" y="802715"/>
                </a:cubicBezTo>
                <a:lnTo>
                  <a:pt x="1448165" y="832757"/>
                </a:lnTo>
                <a:lnTo>
                  <a:pt x="851034" y="832757"/>
                </a:lnTo>
                <a:lnTo>
                  <a:pt x="852352" y="826226"/>
                </a:lnTo>
                <a:cubicBezTo>
                  <a:pt x="852352" y="757689"/>
                  <a:pt x="796792" y="702129"/>
                  <a:pt x="728255" y="702129"/>
                </a:cubicBezTo>
                <a:cubicBezTo>
                  <a:pt x="659718" y="702129"/>
                  <a:pt x="604158" y="757689"/>
                  <a:pt x="604158" y="826226"/>
                </a:cubicBezTo>
                <a:lnTo>
                  <a:pt x="605477" y="832757"/>
                </a:lnTo>
                <a:lnTo>
                  <a:pt x="8345" y="832757"/>
                </a:lnTo>
                <a:lnTo>
                  <a:pt x="3760" y="802715"/>
                </a:lnTo>
                <a:cubicBezTo>
                  <a:pt x="1274" y="778233"/>
                  <a:pt x="0" y="753393"/>
                  <a:pt x="0" y="728255"/>
                </a:cubicBezTo>
                <a:cubicBezTo>
                  <a:pt x="0" y="326051"/>
                  <a:pt x="326051" y="0"/>
                  <a:pt x="728255"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7500" tIns="35100" rIns="67500" bIns="35100" rtlCol="0" anchor="ctr">
            <a:normAutofit/>
          </a:bodyPr>
          <a:lstStyle/>
          <a:p>
            <a:pPr algn="ct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14" name="稻壳儿小白白(http://dwz.cn/Wu2UP)"/>
          <p:cNvSpPr>
            <a:spLocks noEditPoints="1"/>
          </p:cNvSpPr>
          <p:nvPr>
            <p:custDataLst>
              <p:tags r:id="rId14"/>
            </p:custDataLst>
          </p:nvPr>
        </p:nvSpPr>
        <p:spPr bwMode="auto">
          <a:xfrm>
            <a:off x="1377950" y="2461260"/>
            <a:ext cx="467995" cy="328930"/>
          </a:xfrm>
          <a:custGeom>
            <a:avLst/>
            <a:gdLst>
              <a:gd name="T0" fmla="*/ 54 w 54"/>
              <a:gd name="T1" fmla="*/ 27 h 38"/>
              <a:gd name="T2" fmla="*/ 44 w 54"/>
              <a:gd name="T3" fmla="*/ 38 h 38"/>
              <a:gd name="T4" fmla="*/ 43 w 54"/>
              <a:gd name="T5" fmla="*/ 38 h 38"/>
              <a:gd name="T6" fmla="*/ 11 w 54"/>
              <a:gd name="T7" fmla="*/ 38 h 38"/>
              <a:gd name="T8" fmla="*/ 11 w 54"/>
              <a:gd name="T9" fmla="*/ 38 h 38"/>
              <a:gd name="T10" fmla="*/ 11 w 54"/>
              <a:gd name="T11" fmla="*/ 38 h 38"/>
              <a:gd name="T12" fmla="*/ 10 w 54"/>
              <a:gd name="T13" fmla="*/ 38 h 38"/>
              <a:gd name="T14" fmla="*/ 0 w 54"/>
              <a:gd name="T15" fmla="*/ 27 h 38"/>
              <a:gd name="T16" fmla="*/ 5 w 54"/>
              <a:gd name="T17" fmla="*/ 18 h 38"/>
              <a:gd name="T18" fmla="*/ 5 w 54"/>
              <a:gd name="T19" fmla="*/ 16 h 38"/>
              <a:gd name="T20" fmla="*/ 12 w 54"/>
              <a:gd name="T21" fmla="*/ 8 h 38"/>
              <a:gd name="T22" fmla="*/ 17 w 54"/>
              <a:gd name="T23" fmla="*/ 10 h 38"/>
              <a:gd name="T24" fmla="*/ 31 w 54"/>
              <a:gd name="T25" fmla="*/ 0 h 38"/>
              <a:gd name="T26" fmla="*/ 48 w 54"/>
              <a:gd name="T27" fmla="*/ 17 h 38"/>
              <a:gd name="T28" fmla="*/ 48 w 54"/>
              <a:gd name="T29" fmla="*/ 18 h 38"/>
              <a:gd name="T30" fmla="*/ 54 w 54"/>
              <a:gd name="T31" fmla="*/ 27 h 38"/>
              <a:gd name="T32" fmla="*/ 20 w 54"/>
              <a:gd name="T33" fmla="*/ 32 h 38"/>
              <a:gd name="T34" fmla="*/ 26 w 54"/>
              <a:gd name="T35" fmla="*/ 29 h 38"/>
              <a:gd name="T36" fmla="*/ 24 w 54"/>
              <a:gd name="T37" fmla="*/ 26 h 38"/>
              <a:gd name="T38" fmla="*/ 20 w 54"/>
              <a:gd name="T39" fmla="*/ 28 h 38"/>
              <a:gd name="T40" fmla="*/ 16 w 54"/>
              <a:gd name="T41" fmla="*/ 25 h 38"/>
              <a:gd name="T42" fmla="*/ 20 w 54"/>
              <a:gd name="T43" fmla="*/ 21 h 38"/>
              <a:gd name="T44" fmla="*/ 36 w 54"/>
              <a:gd name="T45" fmla="*/ 32 h 38"/>
              <a:gd name="T46" fmla="*/ 43 w 54"/>
              <a:gd name="T47" fmla="*/ 25 h 38"/>
              <a:gd name="T48" fmla="*/ 36 w 54"/>
              <a:gd name="T49" fmla="*/ 18 h 38"/>
              <a:gd name="T50" fmla="*/ 29 w 54"/>
              <a:gd name="T51" fmla="*/ 20 h 38"/>
              <a:gd name="T52" fmla="*/ 32 w 54"/>
              <a:gd name="T53" fmla="*/ 23 h 38"/>
              <a:gd name="T54" fmla="*/ 35 w 54"/>
              <a:gd name="T55" fmla="*/ 21 h 38"/>
              <a:gd name="T56" fmla="*/ 39 w 54"/>
              <a:gd name="T57" fmla="*/ 25 h 38"/>
              <a:gd name="T58" fmla="*/ 35 w 54"/>
              <a:gd name="T59" fmla="*/ 28 h 38"/>
              <a:gd name="T60" fmla="*/ 20 w 54"/>
              <a:gd name="T61" fmla="*/ 18 h 38"/>
              <a:gd name="T62" fmla="*/ 12 w 54"/>
              <a:gd name="T63" fmla="*/ 25 h 38"/>
              <a:gd name="T64" fmla="*/ 20 w 54"/>
              <a:gd name="T65"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38">
                <a:moveTo>
                  <a:pt x="54" y="27"/>
                </a:moveTo>
                <a:cubicBezTo>
                  <a:pt x="54" y="33"/>
                  <a:pt x="50" y="38"/>
                  <a:pt x="44" y="38"/>
                </a:cubicBezTo>
                <a:cubicBezTo>
                  <a:pt x="43" y="38"/>
                  <a:pt x="43" y="38"/>
                  <a:pt x="43" y="38"/>
                </a:cubicBezTo>
                <a:cubicBezTo>
                  <a:pt x="11" y="38"/>
                  <a:pt x="11" y="38"/>
                  <a:pt x="11" y="38"/>
                </a:cubicBezTo>
                <a:cubicBezTo>
                  <a:pt x="11" y="38"/>
                  <a:pt x="11" y="38"/>
                  <a:pt x="11" y="38"/>
                </a:cubicBezTo>
                <a:cubicBezTo>
                  <a:pt x="11" y="38"/>
                  <a:pt x="11" y="38"/>
                  <a:pt x="11" y="38"/>
                </a:cubicBezTo>
                <a:cubicBezTo>
                  <a:pt x="10" y="38"/>
                  <a:pt x="10" y="38"/>
                  <a:pt x="10" y="38"/>
                </a:cubicBezTo>
                <a:cubicBezTo>
                  <a:pt x="4" y="38"/>
                  <a:pt x="0" y="33"/>
                  <a:pt x="0" y="27"/>
                </a:cubicBezTo>
                <a:cubicBezTo>
                  <a:pt x="0" y="23"/>
                  <a:pt x="2" y="20"/>
                  <a:pt x="5" y="18"/>
                </a:cubicBezTo>
                <a:cubicBezTo>
                  <a:pt x="5" y="17"/>
                  <a:pt x="5" y="16"/>
                  <a:pt x="5" y="16"/>
                </a:cubicBezTo>
                <a:cubicBezTo>
                  <a:pt x="5" y="11"/>
                  <a:pt x="8" y="8"/>
                  <a:pt x="12" y="8"/>
                </a:cubicBezTo>
                <a:cubicBezTo>
                  <a:pt x="14" y="8"/>
                  <a:pt x="15" y="9"/>
                  <a:pt x="17" y="10"/>
                </a:cubicBezTo>
                <a:cubicBezTo>
                  <a:pt x="19" y="4"/>
                  <a:pt x="25" y="0"/>
                  <a:pt x="31" y="0"/>
                </a:cubicBezTo>
                <a:cubicBezTo>
                  <a:pt x="40" y="0"/>
                  <a:pt x="48" y="8"/>
                  <a:pt x="48" y="17"/>
                </a:cubicBezTo>
                <a:cubicBezTo>
                  <a:pt x="48" y="17"/>
                  <a:pt x="48" y="17"/>
                  <a:pt x="48" y="18"/>
                </a:cubicBezTo>
                <a:cubicBezTo>
                  <a:pt x="52" y="19"/>
                  <a:pt x="54" y="23"/>
                  <a:pt x="54" y="27"/>
                </a:cubicBezTo>
                <a:close/>
                <a:moveTo>
                  <a:pt x="20" y="32"/>
                </a:moveTo>
                <a:cubicBezTo>
                  <a:pt x="23" y="32"/>
                  <a:pt x="24" y="31"/>
                  <a:pt x="26" y="29"/>
                </a:cubicBezTo>
                <a:cubicBezTo>
                  <a:pt x="26" y="28"/>
                  <a:pt x="25" y="27"/>
                  <a:pt x="24" y="26"/>
                </a:cubicBezTo>
                <a:cubicBezTo>
                  <a:pt x="23" y="27"/>
                  <a:pt x="22" y="28"/>
                  <a:pt x="20" y="28"/>
                </a:cubicBezTo>
                <a:cubicBezTo>
                  <a:pt x="18" y="28"/>
                  <a:pt x="16" y="27"/>
                  <a:pt x="16" y="25"/>
                </a:cubicBezTo>
                <a:cubicBezTo>
                  <a:pt x="16" y="23"/>
                  <a:pt x="18" y="21"/>
                  <a:pt x="20" y="21"/>
                </a:cubicBezTo>
                <a:cubicBezTo>
                  <a:pt x="26" y="21"/>
                  <a:pt x="27" y="32"/>
                  <a:pt x="36" y="32"/>
                </a:cubicBezTo>
                <a:cubicBezTo>
                  <a:pt x="40" y="32"/>
                  <a:pt x="43" y="29"/>
                  <a:pt x="43" y="25"/>
                </a:cubicBezTo>
                <a:cubicBezTo>
                  <a:pt x="43" y="20"/>
                  <a:pt x="40" y="18"/>
                  <a:pt x="36" y="18"/>
                </a:cubicBezTo>
                <a:cubicBezTo>
                  <a:pt x="33" y="18"/>
                  <a:pt x="31" y="18"/>
                  <a:pt x="29" y="20"/>
                </a:cubicBezTo>
                <a:cubicBezTo>
                  <a:pt x="30" y="21"/>
                  <a:pt x="31" y="22"/>
                  <a:pt x="32" y="23"/>
                </a:cubicBezTo>
                <a:cubicBezTo>
                  <a:pt x="33" y="22"/>
                  <a:pt x="34" y="21"/>
                  <a:pt x="35" y="21"/>
                </a:cubicBezTo>
                <a:cubicBezTo>
                  <a:pt x="37" y="21"/>
                  <a:pt x="39" y="23"/>
                  <a:pt x="39" y="25"/>
                </a:cubicBezTo>
                <a:cubicBezTo>
                  <a:pt x="39" y="27"/>
                  <a:pt x="37" y="28"/>
                  <a:pt x="35" y="28"/>
                </a:cubicBezTo>
                <a:cubicBezTo>
                  <a:pt x="30" y="28"/>
                  <a:pt x="28" y="18"/>
                  <a:pt x="20" y="18"/>
                </a:cubicBezTo>
                <a:cubicBezTo>
                  <a:pt x="16" y="18"/>
                  <a:pt x="12" y="20"/>
                  <a:pt x="12" y="25"/>
                </a:cubicBezTo>
                <a:cubicBezTo>
                  <a:pt x="12" y="29"/>
                  <a:pt x="16" y="32"/>
                  <a:pt x="20" y="32"/>
                </a:cubicBezTo>
                <a:close/>
              </a:path>
            </a:pathLst>
          </a:custGeom>
          <a:solidFill>
            <a:schemeClr val="bg1"/>
          </a:solidFill>
          <a:ln>
            <a:solidFill>
              <a:schemeClr val="bg1"/>
            </a:solidFill>
          </a:ln>
        </p:spPr>
        <p:txBody>
          <a:bodyPr wrap="square" lIns="67500" tIns="35100" rIns="67500" bIns="35100">
            <a:normAutofit/>
          </a:bodyPr>
          <a:lstStyle/>
          <a:p>
            <a:pPr>
              <a:defRPr/>
            </a:pPr>
            <a:endParaRPr lang="id-ID" sz="1300" b="1">
              <a:solidFill>
                <a:schemeClr val="tx1">
                  <a:lumMod val="75000"/>
                  <a:lumOff val="25000"/>
                </a:schemeClr>
              </a:solidFill>
              <a:latin typeface="微软雅黑" panose="020B0503020204020204" pitchFamily="34" charset="-122"/>
              <a:ea typeface="微软雅黑" panose="020B0503020204020204" pitchFamily="34" charset="-122"/>
              <a:sym typeface="Arial" panose="020B0604020202020204" pitchFamily="34" charset="0"/>
            </a:endParaRPr>
          </a:p>
        </p:txBody>
      </p:sp>
      <p:sp>
        <p:nvSpPr>
          <p:cNvPr id="18" name="文本框 17"/>
          <p:cNvSpPr txBox="1"/>
          <p:nvPr>
            <p:custDataLst>
              <p:tags r:id="rId15"/>
            </p:custDataLst>
          </p:nvPr>
        </p:nvSpPr>
        <p:spPr>
          <a:xfrm>
            <a:off x="1074420" y="3056890"/>
            <a:ext cx="1075055" cy="460375"/>
          </a:xfrm>
          <a:prstGeom prst="rect">
            <a:avLst/>
          </a:prstGeom>
        </p:spPr>
        <p:txBody>
          <a:bodyPr wrap="square" lIns="67500" tIns="35100" rIns="67500" bIns="35100" anchor="ctr" anchorCtr="0">
            <a:normAutofit/>
          </a:bodyPr>
          <a:lstStyle>
            <a:defPPr>
              <a:defRPr lang="zh-CN"/>
            </a:defPPr>
          </a:lstStyle>
          <a:p>
            <a:pPr marL="0" lvl="0" indent="0" algn="ctr">
              <a:lnSpc>
                <a:spcPct val="100000"/>
              </a:lnSpc>
              <a:spcBef>
                <a:spcPts val="0"/>
              </a:spcBef>
              <a:spcAft>
                <a:spcPts val="0"/>
              </a:spcAft>
              <a:buSzPct val="100000"/>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管理措施</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20" name="Freeform 7"/>
          <p:cNvSpPr>
            <a:spLocks noEditPoints="1"/>
          </p:cNvSpPr>
          <p:nvPr>
            <p:custDataLst>
              <p:tags r:id="rId16"/>
            </p:custDataLst>
          </p:nvPr>
        </p:nvSpPr>
        <p:spPr bwMode="auto">
          <a:xfrm>
            <a:off x="5403215" y="2469515"/>
            <a:ext cx="311785" cy="311785"/>
          </a:xfrm>
          <a:custGeom>
            <a:avLst/>
            <a:gdLst>
              <a:gd name="T0" fmla="*/ 35 w 70"/>
              <a:gd name="T1" fmla="*/ 0 h 69"/>
              <a:gd name="T2" fmla="*/ 59 w 70"/>
              <a:gd name="T3" fmla="*/ 10 h 69"/>
              <a:gd name="T4" fmla="*/ 60 w 70"/>
              <a:gd name="T5" fmla="*/ 10 h 69"/>
              <a:gd name="T6" fmla="*/ 70 w 70"/>
              <a:gd name="T7" fmla="*/ 34 h 69"/>
              <a:gd name="T8" fmla="*/ 68 w 70"/>
              <a:gd name="T9" fmla="*/ 45 h 69"/>
              <a:gd name="T10" fmla="*/ 63 w 70"/>
              <a:gd name="T11" fmla="*/ 54 h 69"/>
              <a:gd name="T12" fmla="*/ 63 w 70"/>
              <a:gd name="T13" fmla="*/ 66 h 69"/>
              <a:gd name="T14" fmla="*/ 61 w 70"/>
              <a:gd name="T15" fmla="*/ 69 h 69"/>
              <a:gd name="T16" fmla="*/ 61 w 70"/>
              <a:gd name="T17" fmla="*/ 69 h 69"/>
              <a:gd name="T18" fmla="*/ 35 w 70"/>
              <a:gd name="T19" fmla="*/ 69 h 69"/>
              <a:gd name="T20" fmla="*/ 10 w 70"/>
              <a:gd name="T21" fmla="*/ 59 h 69"/>
              <a:gd name="T22" fmla="*/ 10 w 70"/>
              <a:gd name="T23" fmla="*/ 59 h 69"/>
              <a:gd name="T24" fmla="*/ 10 w 70"/>
              <a:gd name="T25" fmla="*/ 59 h 69"/>
              <a:gd name="T26" fmla="*/ 0 w 70"/>
              <a:gd name="T27" fmla="*/ 34 h 69"/>
              <a:gd name="T28" fmla="*/ 10 w 70"/>
              <a:gd name="T29" fmla="*/ 10 h 69"/>
              <a:gd name="T30" fmla="*/ 10 w 70"/>
              <a:gd name="T31" fmla="*/ 10 h 69"/>
              <a:gd name="T32" fmla="*/ 35 w 70"/>
              <a:gd name="T33" fmla="*/ 0 h 69"/>
              <a:gd name="T34" fmla="*/ 17 w 70"/>
              <a:gd name="T35" fmla="*/ 27 h 69"/>
              <a:gd name="T36" fmla="*/ 17 w 70"/>
              <a:gd name="T37" fmla="*/ 27 h 69"/>
              <a:gd name="T38" fmla="*/ 52 w 70"/>
              <a:gd name="T39" fmla="*/ 27 h 69"/>
              <a:gd name="T40" fmla="*/ 54 w 70"/>
              <a:gd name="T41" fmla="*/ 26 h 69"/>
              <a:gd name="T42" fmla="*/ 52 w 70"/>
              <a:gd name="T43" fmla="*/ 24 h 69"/>
              <a:gd name="T44" fmla="*/ 17 w 70"/>
              <a:gd name="T45" fmla="*/ 24 h 69"/>
              <a:gd name="T46" fmla="*/ 16 w 70"/>
              <a:gd name="T47" fmla="*/ 26 h 69"/>
              <a:gd name="T48" fmla="*/ 17 w 70"/>
              <a:gd name="T49" fmla="*/ 27 h 69"/>
              <a:gd name="T50" fmla="*/ 17 w 70"/>
              <a:gd name="T51" fmla="*/ 36 h 69"/>
              <a:gd name="T52" fmla="*/ 17 w 70"/>
              <a:gd name="T53" fmla="*/ 36 h 69"/>
              <a:gd name="T54" fmla="*/ 52 w 70"/>
              <a:gd name="T55" fmla="*/ 36 h 69"/>
              <a:gd name="T56" fmla="*/ 54 w 70"/>
              <a:gd name="T57" fmla="*/ 34 h 69"/>
              <a:gd name="T58" fmla="*/ 52 w 70"/>
              <a:gd name="T59" fmla="*/ 33 h 69"/>
              <a:gd name="T60" fmla="*/ 17 w 70"/>
              <a:gd name="T61" fmla="*/ 33 h 69"/>
              <a:gd name="T62" fmla="*/ 16 w 70"/>
              <a:gd name="T63" fmla="*/ 34 h 69"/>
              <a:gd name="T64" fmla="*/ 17 w 70"/>
              <a:gd name="T65" fmla="*/ 36 h 69"/>
              <a:gd name="T66" fmla="*/ 17 w 70"/>
              <a:gd name="T67" fmla="*/ 45 h 69"/>
              <a:gd name="T68" fmla="*/ 17 w 70"/>
              <a:gd name="T69" fmla="*/ 45 h 69"/>
              <a:gd name="T70" fmla="*/ 52 w 70"/>
              <a:gd name="T71" fmla="*/ 45 h 69"/>
              <a:gd name="T72" fmla="*/ 54 w 70"/>
              <a:gd name="T73" fmla="*/ 43 h 69"/>
              <a:gd name="T74" fmla="*/ 52 w 70"/>
              <a:gd name="T75" fmla="*/ 41 h 69"/>
              <a:gd name="T76" fmla="*/ 17 w 70"/>
              <a:gd name="T77" fmla="*/ 41 h 69"/>
              <a:gd name="T78" fmla="*/ 16 w 70"/>
              <a:gd name="T79" fmla="*/ 43 h 69"/>
              <a:gd name="T80" fmla="*/ 17 w 70"/>
              <a:gd name="T81" fmla="*/ 45 h 69"/>
              <a:gd name="T82" fmla="*/ 56 w 70"/>
              <a:gd name="T83" fmla="*/ 14 h 69"/>
              <a:gd name="T84" fmla="*/ 56 w 70"/>
              <a:gd name="T85" fmla="*/ 14 h 69"/>
              <a:gd name="T86" fmla="*/ 35 w 70"/>
              <a:gd name="T87" fmla="*/ 5 h 69"/>
              <a:gd name="T88" fmla="*/ 14 w 70"/>
              <a:gd name="T89" fmla="*/ 14 h 69"/>
              <a:gd name="T90" fmla="*/ 14 w 70"/>
              <a:gd name="T91" fmla="*/ 14 h 69"/>
              <a:gd name="T92" fmla="*/ 14 w 70"/>
              <a:gd name="T93" fmla="*/ 14 h 69"/>
              <a:gd name="T94" fmla="*/ 5 w 70"/>
              <a:gd name="T95" fmla="*/ 34 h 69"/>
              <a:gd name="T96" fmla="*/ 14 w 70"/>
              <a:gd name="T97" fmla="*/ 55 h 69"/>
              <a:gd name="T98" fmla="*/ 14 w 70"/>
              <a:gd name="T99" fmla="*/ 55 h 69"/>
              <a:gd name="T100" fmla="*/ 35 w 70"/>
              <a:gd name="T101" fmla="*/ 64 h 69"/>
              <a:gd name="T102" fmla="*/ 58 w 70"/>
              <a:gd name="T103" fmla="*/ 64 h 69"/>
              <a:gd name="T104" fmla="*/ 58 w 70"/>
              <a:gd name="T105" fmla="*/ 53 h 69"/>
              <a:gd name="T106" fmla="*/ 58 w 70"/>
              <a:gd name="T107" fmla="*/ 53 h 69"/>
              <a:gd name="T108" fmla="*/ 59 w 70"/>
              <a:gd name="T109" fmla="*/ 52 h 69"/>
              <a:gd name="T110" fmla="*/ 63 w 70"/>
              <a:gd name="T111" fmla="*/ 43 h 69"/>
              <a:gd name="T112" fmla="*/ 64 w 70"/>
              <a:gd name="T113" fmla="*/ 34 h 69"/>
              <a:gd name="T114" fmla="*/ 56 w 70"/>
              <a:gd name="T115" fmla="*/ 14 h 69"/>
              <a:gd name="T116" fmla="*/ 56 w 70"/>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 h="69">
                <a:moveTo>
                  <a:pt x="35" y="0"/>
                </a:moveTo>
                <a:cubicBezTo>
                  <a:pt x="44" y="0"/>
                  <a:pt x="53" y="3"/>
                  <a:pt x="59" y="10"/>
                </a:cubicBezTo>
                <a:cubicBezTo>
                  <a:pt x="60" y="10"/>
                  <a:pt x="60" y="10"/>
                  <a:pt x="60" y="10"/>
                </a:cubicBezTo>
                <a:cubicBezTo>
                  <a:pt x="66" y="16"/>
                  <a:pt x="70" y="25"/>
                  <a:pt x="70" y="34"/>
                </a:cubicBezTo>
                <a:cubicBezTo>
                  <a:pt x="70" y="38"/>
                  <a:pt x="69" y="42"/>
                  <a:pt x="68" y="45"/>
                </a:cubicBezTo>
                <a:cubicBezTo>
                  <a:pt x="67" y="48"/>
                  <a:pt x="65" y="51"/>
                  <a:pt x="63" y="54"/>
                </a:cubicBezTo>
                <a:cubicBezTo>
                  <a:pt x="63" y="66"/>
                  <a:pt x="63" y="66"/>
                  <a:pt x="63" y="66"/>
                </a:cubicBezTo>
                <a:cubicBezTo>
                  <a:pt x="63" y="68"/>
                  <a:pt x="62" y="69"/>
                  <a:pt x="61" y="69"/>
                </a:cubicBezTo>
                <a:cubicBezTo>
                  <a:pt x="61" y="69"/>
                  <a:pt x="61" y="69"/>
                  <a:pt x="61" y="69"/>
                </a:cubicBezTo>
                <a:cubicBezTo>
                  <a:pt x="35" y="69"/>
                  <a:pt x="35" y="69"/>
                  <a:pt x="35" y="69"/>
                </a:cubicBezTo>
                <a:cubicBezTo>
                  <a:pt x="25" y="69"/>
                  <a:pt x="17" y="65"/>
                  <a:pt x="10" y="59"/>
                </a:cubicBezTo>
                <a:cubicBezTo>
                  <a:pt x="10" y="59"/>
                  <a:pt x="10" y="59"/>
                  <a:pt x="10" y="59"/>
                </a:cubicBezTo>
                <a:cubicBezTo>
                  <a:pt x="10" y="59"/>
                  <a:pt x="10" y="59"/>
                  <a:pt x="10" y="59"/>
                </a:cubicBezTo>
                <a:cubicBezTo>
                  <a:pt x="4" y="53"/>
                  <a:pt x="0" y="44"/>
                  <a:pt x="0" y="34"/>
                </a:cubicBezTo>
                <a:cubicBezTo>
                  <a:pt x="0" y="25"/>
                  <a:pt x="4" y="16"/>
                  <a:pt x="10" y="10"/>
                </a:cubicBezTo>
                <a:cubicBezTo>
                  <a:pt x="10" y="10"/>
                  <a:pt x="10" y="10"/>
                  <a:pt x="10" y="10"/>
                </a:cubicBezTo>
                <a:cubicBezTo>
                  <a:pt x="17" y="3"/>
                  <a:pt x="25" y="0"/>
                  <a:pt x="35" y="0"/>
                </a:cubicBezTo>
                <a:close/>
                <a:moveTo>
                  <a:pt x="17" y="27"/>
                </a:moveTo>
                <a:cubicBezTo>
                  <a:pt x="17" y="27"/>
                  <a:pt x="17" y="27"/>
                  <a:pt x="17" y="27"/>
                </a:cubicBezTo>
                <a:cubicBezTo>
                  <a:pt x="52" y="27"/>
                  <a:pt x="52" y="27"/>
                  <a:pt x="52" y="27"/>
                </a:cubicBezTo>
                <a:cubicBezTo>
                  <a:pt x="53" y="27"/>
                  <a:pt x="54" y="27"/>
                  <a:pt x="54" y="26"/>
                </a:cubicBezTo>
                <a:cubicBezTo>
                  <a:pt x="54" y="25"/>
                  <a:pt x="53" y="24"/>
                  <a:pt x="52" y="24"/>
                </a:cubicBezTo>
                <a:cubicBezTo>
                  <a:pt x="17" y="24"/>
                  <a:pt x="17" y="24"/>
                  <a:pt x="17" y="24"/>
                </a:cubicBezTo>
                <a:cubicBezTo>
                  <a:pt x="17" y="24"/>
                  <a:pt x="16" y="25"/>
                  <a:pt x="16" y="26"/>
                </a:cubicBezTo>
                <a:cubicBezTo>
                  <a:pt x="16" y="27"/>
                  <a:pt x="17" y="27"/>
                  <a:pt x="17" y="27"/>
                </a:cubicBezTo>
                <a:close/>
                <a:moveTo>
                  <a:pt x="17" y="36"/>
                </a:moveTo>
                <a:cubicBezTo>
                  <a:pt x="17" y="36"/>
                  <a:pt x="17" y="36"/>
                  <a:pt x="17" y="36"/>
                </a:cubicBezTo>
                <a:cubicBezTo>
                  <a:pt x="52" y="36"/>
                  <a:pt x="52" y="36"/>
                  <a:pt x="52" y="36"/>
                </a:cubicBezTo>
                <a:cubicBezTo>
                  <a:pt x="53" y="36"/>
                  <a:pt x="54" y="35"/>
                  <a:pt x="54" y="34"/>
                </a:cubicBezTo>
                <a:cubicBezTo>
                  <a:pt x="54" y="33"/>
                  <a:pt x="53" y="33"/>
                  <a:pt x="52" y="33"/>
                </a:cubicBezTo>
                <a:cubicBezTo>
                  <a:pt x="17" y="33"/>
                  <a:pt x="17" y="33"/>
                  <a:pt x="17" y="33"/>
                </a:cubicBezTo>
                <a:cubicBezTo>
                  <a:pt x="17" y="33"/>
                  <a:pt x="16" y="33"/>
                  <a:pt x="16" y="34"/>
                </a:cubicBezTo>
                <a:cubicBezTo>
                  <a:pt x="16" y="35"/>
                  <a:pt x="17" y="36"/>
                  <a:pt x="17" y="36"/>
                </a:cubicBezTo>
                <a:close/>
                <a:moveTo>
                  <a:pt x="17" y="45"/>
                </a:moveTo>
                <a:cubicBezTo>
                  <a:pt x="17" y="45"/>
                  <a:pt x="17" y="45"/>
                  <a:pt x="17" y="45"/>
                </a:cubicBezTo>
                <a:cubicBezTo>
                  <a:pt x="52" y="45"/>
                  <a:pt x="52" y="45"/>
                  <a:pt x="52" y="45"/>
                </a:cubicBezTo>
                <a:cubicBezTo>
                  <a:pt x="53" y="45"/>
                  <a:pt x="54" y="44"/>
                  <a:pt x="54" y="43"/>
                </a:cubicBezTo>
                <a:cubicBezTo>
                  <a:pt x="54" y="42"/>
                  <a:pt x="53" y="41"/>
                  <a:pt x="52" y="41"/>
                </a:cubicBezTo>
                <a:cubicBezTo>
                  <a:pt x="17" y="41"/>
                  <a:pt x="17" y="41"/>
                  <a:pt x="17" y="41"/>
                </a:cubicBezTo>
                <a:cubicBezTo>
                  <a:pt x="17" y="41"/>
                  <a:pt x="16" y="42"/>
                  <a:pt x="16" y="43"/>
                </a:cubicBezTo>
                <a:cubicBezTo>
                  <a:pt x="16" y="44"/>
                  <a:pt x="17" y="45"/>
                  <a:pt x="17" y="45"/>
                </a:cubicBezTo>
                <a:close/>
                <a:moveTo>
                  <a:pt x="56" y="14"/>
                </a:moveTo>
                <a:cubicBezTo>
                  <a:pt x="56" y="14"/>
                  <a:pt x="56" y="14"/>
                  <a:pt x="56" y="14"/>
                </a:cubicBezTo>
                <a:cubicBezTo>
                  <a:pt x="50" y="8"/>
                  <a:pt x="43" y="5"/>
                  <a:pt x="35" y="5"/>
                </a:cubicBezTo>
                <a:cubicBezTo>
                  <a:pt x="27" y="5"/>
                  <a:pt x="19" y="8"/>
                  <a:pt x="14" y="14"/>
                </a:cubicBezTo>
                <a:cubicBezTo>
                  <a:pt x="14" y="14"/>
                  <a:pt x="14" y="14"/>
                  <a:pt x="14" y="14"/>
                </a:cubicBezTo>
                <a:cubicBezTo>
                  <a:pt x="14" y="14"/>
                  <a:pt x="14" y="14"/>
                  <a:pt x="14" y="14"/>
                </a:cubicBezTo>
                <a:cubicBezTo>
                  <a:pt x="9" y="19"/>
                  <a:pt x="5" y="26"/>
                  <a:pt x="5" y="34"/>
                </a:cubicBezTo>
                <a:cubicBezTo>
                  <a:pt x="5" y="42"/>
                  <a:pt x="9" y="50"/>
                  <a:pt x="14" y="55"/>
                </a:cubicBezTo>
                <a:cubicBezTo>
                  <a:pt x="14" y="55"/>
                  <a:pt x="14" y="55"/>
                  <a:pt x="14" y="55"/>
                </a:cubicBezTo>
                <a:cubicBezTo>
                  <a:pt x="19" y="60"/>
                  <a:pt x="27" y="64"/>
                  <a:pt x="35" y="64"/>
                </a:cubicBezTo>
                <a:cubicBezTo>
                  <a:pt x="58" y="64"/>
                  <a:pt x="58" y="64"/>
                  <a:pt x="58" y="64"/>
                </a:cubicBezTo>
                <a:cubicBezTo>
                  <a:pt x="58" y="53"/>
                  <a:pt x="58" y="53"/>
                  <a:pt x="58" y="53"/>
                </a:cubicBezTo>
                <a:cubicBezTo>
                  <a:pt x="58" y="53"/>
                  <a:pt x="58" y="53"/>
                  <a:pt x="58" y="53"/>
                </a:cubicBezTo>
                <a:cubicBezTo>
                  <a:pt x="58" y="53"/>
                  <a:pt x="58" y="52"/>
                  <a:pt x="59" y="52"/>
                </a:cubicBezTo>
                <a:cubicBezTo>
                  <a:pt x="60" y="49"/>
                  <a:pt x="62" y="46"/>
                  <a:pt x="63" y="43"/>
                </a:cubicBezTo>
                <a:cubicBezTo>
                  <a:pt x="64" y="41"/>
                  <a:pt x="64" y="38"/>
                  <a:pt x="64" y="34"/>
                </a:cubicBezTo>
                <a:cubicBezTo>
                  <a:pt x="64" y="26"/>
                  <a:pt x="61" y="19"/>
                  <a:pt x="56" y="14"/>
                </a:cubicBezTo>
                <a:cubicBezTo>
                  <a:pt x="56" y="14"/>
                  <a:pt x="56" y="14"/>
                  <a:pt x="56" y="14"/>
                </a:cubicBezTo>
                <a:close/>
              </a:path>
            </a:pathLst>
          </a:custGeom>
          <a:solidFill>
            <a:schemeClr val="bg2"/>
          </a:solidFill>
          <a:ln>
            <a:noFill/>
          </a:ln>
        </p:spPr>
        <p:txBody>
          <a:bodyPr vert="horz" wrap="square" lIns="68580" tIns="34290" rIns="68580" bIns="34290" numCol="1" anchor="t" anchorCtr="0" compatLnSpc="1"/>
          <a:lstStyle/>
          <a:p>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cxnSp>
        <p:nvCxnSpPr>
          <p:cNvPr id="25" name="直接箭头连接符 24"/>
          <p:cNvCxnSpPr/>
          <p:nvPr/>
        </p:nvCxnSpPr>
        <p:spPr>
          <a:xfrm>
            <a:off x="2442210" y="2943860"/>
            <a:ext cx="2880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28" name="直接箭头连接符 27"/>
          <p:cNvCxnSpPr/>
          <p:nvPr/>
        </p:nvCxnSpPr>
        <p:spPr>
          <a:xfrm>
            <a:off x="4439285" y="2943860"/>
            <a:ext cx="2880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1" name="直接箭头连接符 30"/>
          <p:cNvCxnSpPr/>
          <p:nvPr/>
        </p:nvCxnSpPr>
        <p:spPr>
          <a:xfrm>
            <a:off x="6412865" y="2943860"/>
            <a:ext cx="2880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Tree>
    <p:custDataLst>
      <p:tags r:id="rId17"/>
    </p:custDataLst>
  </p:cSld>
  <p:clrMapOvr>
    <a:masterClrMapping/>
  </p:clrMapOvr>
  <p:transition advTm="0">
    <p:wipe dir="d"/>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848360" y="1236345"/>
            <a:ext cx="1188085" cy="306705"/>
          </a:xfrm>
          <a:prstGeom prst="rect">
            <a:avLst/>
          </a:prstGeom>
          <a:solidFill>
            <a:srgbClr val="C00000"/>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预防对策</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（1）动火作业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2036445" y="1745615"/>
            <a:ext cx="1101725" cy="291465"/>
          </a:xfrm>
          <a:prstGeom prst="rect">
            <a:avLst/>
          </a:prstGeom>
          <a:solidFill>
            <a:schemeClr val="tx1">
              <a:lumMod val="75000"/>
              <a:lumOff val="25000"/>
            </a:schemeClr>
          </a:solidFill>
        </p:spPr>
        <p:txBody>
          <a:bodyPr wrap="square" rtlCol="0" anchor="t">
            <a:spAutoFit/>
          </a:bodyPr>
          <a:lstStyle/>
          <a:p>
            <a:pPr algn="ctr"/>
            <a:r>
              <a:rPr lang="zh-CN" altLang="en-US" sz="1300" b="1">
                <a:solidFill>
                  <a:schemeClr val="bg1"/>
                </a:solidFill>
                <a:latin typeface="微软雅黑" panose="020B0503020204020204" pitchFamily="34" charset="-122"/>
                <a:ea typeface="微软雅黑" panose="020B0503020204020204" pitchFamily="34" charset="-122"/>
              </a:rPr>
              <a:t>管理措施</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3505835" y="2070735"/>
            <a:ext cx="5264150" cy="2491740"/>
          </a:xfrm>
          <a:prstGeom prst="rect">
            <a:avLst/>
          </a:prstGeom>
          <a:noFill/>
        </p:spPr>
        <p:txBody>
          <a:bodyPr wrap="square" rtlCol="0" anchor="t">
            <a:spAutoFit/>
          </a:bodyPr>
          <a:lstStyle/>
          <a:p>
            <a:pPr marL="285750" indent="-28575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辨识相关法规标准，做好合规性评价</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明确相关人员职责，严格落到实处</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作业人、审批人、监护人、检测人、应急人（都要经过培训）</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合理划分动火作业级别与区域等级</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不同等级对应合理控制措施</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明确动火作业流程</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加强票据管理</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一点、一票、一监护</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 name="组合 4"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a:off x="-39370" y="2597785"/>
            <a:ext cx="3383280" cy="2038350"/>
            <a:chOff x="2541588" y="1500188"/>
            <a:chExt cx="7108825" cy="4281487"/>
          </a:xfrm>
        </p:grpSpPr>
        <p:sp>
          <p:nvSpPr>
            <p:cNvPr id="6" name="ïSlïḑé"/>
            <p:cNvSpPr/>
            <p:nvPr/>
          </p:nvSpPr>
          <p:spPr bwMode="auto">
            <a:xfrm>
              <a:off x="2541588" y="5659438"/>
              <a:ext cx="7108825" cy="122237"/>
            </a:xfrm>
            <a:custGeom>
              <a:avLst/>
              <a:gdLst>
                <a:gd name="T0" fmla="*/ 2745 w 2770"/>
                <a:gd name="T1" fmla="*/ 48 h 48"/>
                <a:gd name="T2" fmla="*/ 25 w 2770"/>
                <a:gd name="T3" fmla="*/ 48 h 48"/>
                <a:gd name="T4" fmla="*/ 0 w 2770"/>
                <a:gd name="T5" fmla="*/ 24 h 48"/>
                <a:gd name="T6" fmla="*/ 0 w 2770"/>
                <a:gd name="T7" fmla="*/ 24 h 48"/>
                <a:gd name="T8" fmla="*/ 25 w 2770"/>
                <a:gd name="T9" fmla="*/ 0 h 48"/>
                <a:gd name="T10" fmla="*/ 2745 w 2770"/>
                <a:gd name="T11" fmla="*/ 0 h 48"/>
                <a:gd name="T12" fmla="*/ 2770 w 2770"/>
                <a:gd name="T13" fmla="*/ 24 h 48"/>
                <a:gd name="T14" fmla="*/ 2770 w 2770"/>
                <a:gd name="T15" fmla="*/ 24 h 48"/>
                <a:gd name="T16" fmla="*/ 2745 w 2770"/>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70" h="48">
                  <a:moveTo>
                    <a:pt x="2745" y="48"/>
                  </a:moveTo>
                  <a:cubicBezTo>
                    <a:pt x="25" y="48"/>
                    <a:pt x="25" y="48"/>
                    <a:pt x="25" y="48"/>
                  </a:cubicBezTo>
                  <a:cubicBezTo>
                    <a:pt x="11" y="48"/>
                    <a:pt x="0" y="37"/>
                    <a:pt x="0" y="24"/>
                  </a:cubicBezTo>
                  <a:cubicBezTo>
                    <a:pt x="0" y="24"/>
                    <a:pt x="0" y="24"/>
                    <a:pt x="0" y="24"/>
                  </a:cubicBezTo>
                  <a:cubicBezTo>
                    <a:pt x="0" y="11"/>
                    <a:pt x="11" y="0"/>
                    <a:pt x="25" y="0"/>
                  </a:cubicBezTo>
                  <a:cubicBezTo>
                    <a:pt x="2745" y="0"/>
                    <a:pt x="2745" y="0"/>
                    <a:pt x="2745" y="0"/>
                  </a:cubicBezTo>
                  <a:cubicBezTo>
                    <a:pt x="2759" y="0"/>
                    <a:pt x="2770" y="11"/>
                    <a:pt x="2770" y="24"/>
                  </a:cubicBezTo>
                  <a:cubicBezTo>
                    <a:pt x="2770" y="24"/>
                    <a:pt x="2770" y="24"/>
                    <a:pt x="2770" y="24"/>
                  </a:cubicBezTo>
                  <a:cubicBezTo>
                    <a:pt x="2770" y="37"/>
                    <a:pt x="2759" y="48"/>
                    <a:pt x="2745" y="48"/>
                  </a:cubicBezTo>
                  <a:close/>
                </a:path>
              </a:pathLst>
            </a:custGeom>
            <a:solidFill>
              <a:srgbClr val="96959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 name="îsľíḍé"/>
            <p:cNvSpPr/>
            <p:nvPr/>
          </p:nvSpPr>
          <p:spPr bwMode="auto">
            <a:xfrm>
              <a:off x="3263901" y="3802063"/>
              <a:ext cx="630238" cy="1704975"/>
            </a:xfrm>
            <a:custGeom>
              <a:avLst/>
              <a:gdLst>
                <a:gd name="T0" fmla="*/ 2 w 246"/>
                <a:gd name="T1" fmla="*/ 57 h 664"/>
                <a:gd name="T2" fmla="*/ 4 w 246"/>
                <a:gd name="T3" fmla="*/ 0 h 664"/>
                <a:gd name="T4" fmla="*/ 27 w 246"/>
                <a:gd name="T5" fmla="*/ 28 h 664"/>
                <a:gd name="T6" fmla="*/ 217 w 246"/>
                <a:gd name="T7" fmla="*/ 28 h 664"/>
                <a:gd name="T8" fmla="*/ 246 w 246"/>
                <a:gd name="T9" fmla="*/ 407 h 664"/>
                <a:gd name="T10" fmla="*/ 246 w 246"/>
                <a:gd name="T11" fmla="*/ 664 h 664"/>
                <a:gd name="T12" fmla="*/ 125 w 246"/>
                <a:gd name="T13" fmla="*/ 664 h 664"/>
                <a:gd name="T14" fmla="*/ 125 w 246"/>
                <a:gd name="T15" fmla="*/ 423 h 664"/>
                <a:gd name="T16" fmla="*/ 81 w 246"/>
                <a:gd name="T17" fmla="*/ 290 h 664"/>
                <a:gd name="T18" fmla="*/ 81 w 246"/>
                <a:gd name="T19" fmla="*/ 290 h 664"/>
                <a:gd name="T20" fmla="*/ 41 w 246"/>
                <a:gd name="T21" fmla="*/ 230 h 664"/>
                <a:gd name="T22" fmla="*/ 2 w 246"/>
                <a:gd name="T23" fmla="*/ 57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664">
                  <a:moveTo>
                    <a:pt x="2" y="57"/>
                  </a:moveTo>
                  <a:cubicBezTo>
                    <a:pt x="4" y="0"/>
                    <a:pt x="4" y="0"/>
                    <a:pt x="4" y="0"/>
                  </a:cubicBezTo>
                  <a:cubicBezTo>
                    <a:pt x="27" y="28"/>
                    <a:pt x="27" y="28"/>
                    <a:pt x="27" y="28"/>
                  </a:cubicBezTo>
                  <a:cubicBezTo>
                    <a:pt x="217" y="28"/>
                    <a:pt x="217" y="28"/>
                    <a:pt x="217" y="28"/>
                  </a:cubicBezTo>
                  <a:cubicBezTo>
                    <a:pt x="246" y="407"/>
                    <a:pt x="246" y="407"/>
                    <a:pt x="246" y="407"/>
                  </a:cubicBezTo>
                  <a:cubicBezTo>
                    <a:pt x="246" y="664"/>
                    <a:pt x="246" y="664"/>
                    <a:pt x="246" y="664"/>
                  </a:cubicBezTo>
                  <a:cubicBezTo>
                    <a:pt x="125" y="664"/>
                    <a:pt x="125" y="664"/>
                    <a:pt x="125" y="664"/>
                  </a:cubicBezTo>
                  <a:cubicBezTo>
                    <a:pt x="125" y="423"/>
                    <a:pt x="125" y="423"/>
                    <a:pt x="125" y="423"/>
                  </a:cubicBezTo>
                  <a:cubicBezTo>
                    <a:pt x="81" y="290"/>
                    <a:pt x="81" y="290"/>
                    <a:pt x="81" y="290"/>
                  </a:cubicBezTo>
                  <a:cubicBezTo>
                    <a:pt x="81" y="290"/>
                    <a:pt x="81" y="290"/>
                    <a:pt x="81" y="290"/>
                  </a:cubicBezTo>
                  <a:cubicBezTo>
                    <a:pt x="41" y="230"/>
                    <a:pt x="41" y="230"/>
                    <a:pt x="41" y="230"/>
                  </a:cubicBezTo>
                  <a:cubicBezTo>
                    <a:pt x="12" y="186"/>
                    <a:pt x="0" y="111"/>
                    <a:pt x="2" y="57"/>
                  </a:cubicBezTo>
                  <a:close/>
                </a:path>
              </a:pathLst>
            </a:custGeom>
            <a:solidFill>
              <a:srgbClr val="0C222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ïṧ1iďe"/>
            <p:cNvSpPr/>
            <p:nvPr/>
          </p:nvSpPr>
          <p:spPr bwMode="auto">
            <a:xfrm>
              <a:off x="3771901" y="3935413"/>
              <a:ext cx="122238" cy="1571625"/>
            </a:xfrm>
            <a:custGeom>
              <a:avLst/>
              <a:gdLst>
                <a:gd name="T0" fmla="*/ 55 w 77"/>
                <a:gd name="T1" fmla="*/ 6 h 990"/>
                <a:gd name="T2" fmla="*/ 0 w 77"/>
                <a:gd name="T3" fmla="*/ 0 h 990"/>
                <a:gd name="T4" fmla="*/ 14 w 77"/>
                <a:gd name="T5" fmla="*/ 290 h 990"/>
                <a:gd name="T6" fmla="*/ 14 w 77"/>
                <a:gd name="T7" fmla="*/ 990 h 990"/>
                <a:gd name="T8" fmla="*/ 77 w 77"/>
                <a:gd name="T9" fmla="*/ 990 h 990"/>
                <a:gd name="T10" fmla="*/ 77 w 77"/>
                <a:gd name="T11" fmla="*/ 574 h 990"/>
                <a:gd name="T12" fmla="*/ 55 w 77"/>
                <a:gd name="T13" fmla="*/ 6 h 990"/>
              </a:gdLst>
              <a:ahLst/>
              <a:cxnLst>
                <a:cxn ang="0">
                  <a:pos x="T0" y="T1"/>
                </a:cxn>
                <a:cxn ang="0">
                  <a:pos x="T2" y="T3"/>
                </a:cxn>
                <a:cxn ang="0">
                  <a:pos x="T4" y="T5"/>
                </a:cxn>
                <a:cxn ang="0">
                  <a:pos x="T6" y="T7"/>
                </a:cxn>
                <a:cxn ang="0">
                  <a:pos x="T8" y="T9"/>
                </a:cxn>
                <a:cxn ang="0">
                  <a:pos x="T10" y="T11"/>
                </a:cxn>
                <a:cxn ang="0">
                  <a:pos x="T12" y="T13"/>
                </a:cxn>
              </a:cxnLst>
              <a:rect l="0" t="0" r="r" b="b"/>
              <a:pathLst>
                <a:path w="77" h="990">
                  <a:moveTo>
                    <a:pt x="55" y="6"/>
                  </a:moveTo>
                  <a:lnTo>
                    <a:pt x="0" y="0"/>
                  </a:lnTo>
                  <a:lnTo>
                    <a:pt x="14" y="290"/>
                  </a:lnTo>
                  <a:lnTo>
                    <a:pt x="14" y="990"/>
                  </a:lnTo>
                  <a:lnTo>
                    <a:pt x="77" y="990"/>
                  </a:lnTo>
                  <a:lnTo>
                    <a:pt x="77" y="574"/>
                  </a:lnTo>
                  <a:lnTo>
                    <a:pt x="55" y="6"/>
                  </a:lnTo>
                  <a:close/>
                </a:path>
              </a:pathLst>
            </a:custGeom>
            <a:solidFill>
              <a:srgbClr val="0518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ïṧlïḓê"/>
            <p:cNvSpPr/>
            <p:nvPr/>
          </p:nvSpPr>
          <p:spPr bwMode="auto">
            <a:xfrm>
              <a:off x="3652838" y="3873500"/>
              <a:ext cx="119063" cy="61912"/>
            </a:xfrm>
            <a:custGeom>
              <a:avLst/>
              <a:gdLst>
                <a:gd name="T0" fmla="*/ 0 w 75"/>
                <a:gd name="T1" fmla="*/ 0 h 39"/>
                <a:gd name="T2" fmla="*/ 0 w 75"/>
                <a:gd name="T3" fmla="*/ 28 h 39"/>
                <a:gd name="T4" fmla="*/ 75 w 75"/>
                <a:gd name="T5" fmla="*/ 39 h 39"/>
                <a:gd name="T6" fmla="*/ 73 w 75"/>
                <a:gd name="T7" fmla="*/ 0 h 39"/>
                <a:gd name="T8" fmla="*/ 0 w 75"/>
                <a:gd name="T9" fmla="*/ 0 h 39"/>
              </a:gdLst>
              <a:ahLst/>
              <a:cxnLst>
                <a:cxn ang="0">
                  <a:pos x="T0" y="T1"/>
                </a:cxn>
                <a:cxn ang="0">
                  <a:pos x="T2" y="T3"/>
                </a:cxn>
                <a:cxn ang="0">
                  <a:pos x="T4" y="T5"/>
                </a:cxn>
                <a:cxn ang="0">
                  <a:pos x="T6" y="T7"/>
                </a:cxn>
                <a:cxn ang="0">
                  <a:pos x="T8" y="T9"/>
                </a:cxn>
              </a:cxnLst>
              <a:rect l="0" t="0" r="r" b="b"/>
              <a:pathLst>
                <a:path w="75" h="39">
                  <a:moveTo>
                    <a:pt x="0" y="0"/>
                  </a:moveTo>
                  <a:lnTo>
                    <a:pt x="0" y="28"/>
                  </a:lnTo>
                  <a:lnTo>
                    <a:pt x="75" y="39"/>
                  </a:lnTo>
                  <a:lnTo>
                    <a:pt x="73" y="0"/>
                  </a:lnTo>
                  <a:lnTo>
                    <a:pt x="0" y="0"/>
                  </a:lnTo>
                  <a:close/>
                </a:path>
              </a:pathLst>
            </a:custGeom>
            <a:solidFill>
              <a:srgbClr val="0518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ïṥḷîḋê"/>
            <p:cNvSpPr/>
            <p:nvPr/>
          </p:nvSpPr>
          <p:spPr bwMode="auto">
            <a:xfrm>
              <a:off x="3576638" y="5497513"/>
              <a:ext cx="638175" cy="223837"/>
            </a:xfrm>
            <a:custGeom>
              <a:avLst/>
              <a:gdLst>
                <a:gd name="T0" fmla="*/ 12 w 249"/>
                <a:gd name="T1" fmla="*/ 87 h 87"/>
                <a:gd name="T2" fmla="*/ 237 w 249"/>
                <a:gd name="T3" fmla="*/ 87 h 87"/>
                <a:gd name="T4" fmla="*/ 249 w 249"/>
                <a:gd name="T5" fmla="*/ 75 h 87"/>
                <a:gd name="T6" fmla="*/ 249 w 249"/>
                <a:gd name="T7" fmla="*/ 75 h 87"/>
                <a:gd name="T8" fmla="*/ 174 w 249"/>
                <a:gd name="T9" fmla="*/ 0 h 87"/>
                <a:gd name="T10" fmla="*/ 0 w 249"/>
                <a:gd name="T11" fmla="*/ 0 h 87"/>
                <a:gd name="T12" fmla="*/ 0 w 249"/>
                <a:gd name="T13" fmla="*/ 75 h 87"/>
                <a:gd name="T14" fmla="*/ 12 w 249"/>
                <a:gd name="T15" fmla="*/ 87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9" h="87">
                  <a:moveTo>
                    <a:pt x="12" y="87"/>
                  </a:moveTo>
                  <a:cubicBezTo>
                    <a:pt x="237" y="87"/>
                    <a:pt x="237" y="87"/>
                    <a:pt x="237" y="87"/>
                  </a:cubicBezTo>
                  <a:cubicBezTo>
                    <a:pt x="243" y="87"/>
                    <a:pt x="249" y="82"/>
                    <a:pt x="249" y="75"/>
                  </a:cubicBezTo>
                  <a:cubicBezTo>
                    <a:pt x="249" y="75"/>
                    <a:pt x="249" y="75"/>
                    <a:pt x="249" y="75"/>
                  </a:cubicBezTo>
                  <a:cubicBezTo>
                    <a:pt x="249" y="33"/>
                    <a:pt x="215" y="0"/>
                    <a:pt x="174" y="0"/>
                  </a:cubicBezTo>
                  <a:cubicBezTo>
                    <a:pt x="0" y="0"/>
                    <a:pt x="0" y="0"/>
                    <a:pt x="0" y="0"/>
                  </a:cubicBezTo>
                  <a:cubicBezTo>
                    <a:pt x="0" y="75"/>
                    <a:pt x="0" y="75"/>
                    <a:pt x="0" y="75"/>
                  </a:cubicBezTo>
                  <a:cubicBezTo>
                    <a:pt x="0" y="82"/>
                    <a:pt x="6" y="87"/>
                    <a:pt x="12" y="87"/>
                  </a:cubicBezTo>
                  <a:close/>
                </a:path>
              </a:pathLst>
            </a:custGeom>
            <a:solidFill>
              <a:srgbClr val="7A3D0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î$1iḋé"/>
            <p:cNvSpPr/>
            <p:nvPr/>
          </p:nvSpPr>
          <p:spPr bwMode="auto">
            <a:xfrm>
              <a:off x="3140076" y="5497513"/>
              <a:ext cx="600075" cy="223837"/>
            </a:xfrm>
            <a:custGeom>
              <a:avLst/>
              <a:gdLst>
                <a:gd name="T0" fmla="*/ 12 w 234"/>
                <a:gd name="T1" fmla="*/ 87 h 87"/>
                <a:gd name="T2" fmla="*/ 222 w 234"/>
                <a:gd name="T3" fmla="*/ 87 h 87"/>
                <a:gd name="T4" fmla="*/ 234 w 234"/>
                <a:gd name="T5" fmla="*/ 75 h 87"/>
                <a:gd name="T6" fmla="*/ 234 w 234"/>
                <a:gd name="T7" fmla="*/ 75 h 87"/>
                <a:gd name="T8" fmla="*/ 159 w 234"/>
                <a:gd name="T9" fmla="*/ 0 h 87"/>
                <a:gd name="T10" fmla="*/ 0 w 234"/>
                <a:gd name="T11" fmla="*/ 0 h 87"/>
                <a:gd name="T12" fmla="*/ 0 w 234"/>
                <a:gd name="T13" fmla="*/ 75 h 87"/>
                <a:gd name="T14" fmla="*/ 12 w 234"/>
                <a:gd name="T15" fmla="*/ 87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87">
                  <a:moveTo>
                    <a:pt x="12" y="87"/>
                  </a:moveTo>
                  <a:cubicBezTo>
                    <a:pt x="222" y="87"/>
                    <a:pt x="222" y="87"/>
                    <a:pt x="222" y="87"/>
                  </a:cubicBezTo>
                  <a:cubicBezTo>
                    <a:pt x="229" y="87"/>
                    <a:pt x="234" y="82"/>
                    <a:pt x="234" y="75"/>
                  </a:cubicBezTo>
                  <a:cubicBezTo>
                    <a:pt x="234" y="75"/>
                    <a:pt x="234" y="75"/>
                    <a:pt x="234" y="75"/>
                  </a:cubicBezTo>
                  <a:cubicBezTo>
                    <a:pt x="234" y="33"/>
                    <a:pt x="201" y="0"/>
                    <a:pt x="159" y="0"/>
                  </a:cubicBezTo>
                  <a:cubicBezTo>
                    <a:pt x="0" y="0"/>
                    <a:pt x="0" y="0"/>
                    <a:pt x="0" y="0"/>
                  </a:cubicBezTo>
                  <a:cubicBezTo>
                    <a:pt x="0" y="75"/>
                    <a:pt x="0" y="75"/>
                    <a:pt x="0" y="75"/>
                  </a:cubicBezTo>
                  <a:cubicBezTo>
                    <a:pt x="0" y="82"/>
                    <a:pt x="5" y="87"/>
                    <a:pt x="12" y="87"/>
                  </a:cubicBezTo>
                  <a:close/>
                </a:path>
              </a:pathLst>
            </a:custGeom>
            <a:solidFill>
              <a:srgbClr val="964C0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ïśḷîďè"/>
            <p:cNvSpPr/>
            <p:nvPr/>
          </p:nvSpPr>
          <p:spPr bwMode="auto">
            <a:xfrm>
              <a:off x="4451351" y="2625725"/>
              <a:ext cx="503238" cy="371475"/>
            </a:xfrm>
            <a:custGeom>
              <a:avLst/>
              <a:gdLst>
                <a:gd name="T0" fmla="*/ 182 w 196"/>
                <a:gd name="T1" fmla="*/ 50 h 145"/>
                <a:gd name="T2" fmla="*/ 196 w 196"/>
                <a:gd name="T3" fmla="*/ 32 h 145"/>
                <a:gd name="T4" fmla="*/ 190 w 196"/>
                <a:gd name="T5" fmla="*/ 28 h 145"/>
                <a:gd name="T6" fmla="*/ 191 w 196"/>
                <a:gd name="T7" fmla="*/ 13 h 145"/>
                <a:gd name="T8" fmla="*/ 181 w 196"/>
                <a:gd name="T9" fmla="*/ 17 h 145"/>
                <a:gd name="T10" fmla="*/ 180 w 196"/>
                <a:gd name="T11" fmla="*/ 6 h 145"/>
                <a:gd name="T12" fmla="*/ 153 w 196"/>
                <a:gd name="T13" fmla="*/ 29 h 145"/>
                <a:gd name="T14" fmla="*/ 129 w 196"/>
                <a:gd name="T15" fmla="*/ 47 h 145"/>
                <a:gd name="T16" fmla="*/ 114 w 196"/>
                <a:gd name="T17" fmla="*/ 56 h 145"/>
                <a:gd name="T18" fmla="*/ 99 w 196"/>
                <a:gd name="T19" fmla="*/ 59 h 145"/>
                <a:gd name="T20" fmla="*/ 101 w 196"/>
                <a:gd name="T21" fmla="*/ 35 h 145"/>
                <a:gd name="T22" fmla="*/ 107 w 196"/>
                <a:gd name="T23" fmla="*/ 15 h 145"/>
                <a:gd name="T24" fmla="*/ 79 w 196"/>
                <a:gd name="T25" fmla="*/ 37 h 145"/>
                <a:gd name="T26" fmla="*/ 65 w 196"/>
                <a:gd name="T27" fmla="*/ 65 h 145"/>
                <a:gd name="T28" fmla="*/ 57 w 196"/>
                <a:gd name="T29" fmla="*/ 77 h 145"/>
                <a:gd name="T30" fmla="*/ 43 w 196"/>
                <a:gd name="T31" fmla="*/ 90 h 145"/>
                <a:gd name="T32" fmla="*/ 29 w 196"/>
                <a:gd name="T33" fmla="*/ 104 h 145"/>
                <a:gd name="T34" fmla="*/ 6 w 196"/>
                <a:gd name="T35" fmla="*/ 129 h 145"/>
                <a:gd name="T36" fmla="*/ 0 w 196"/>
                <a:gd name="T37" fmla="*/ 136 h 145"/>
                <a:gd name="T38" fmla="*/ 13 w 196"/>
                <a:gd name="T39" fmla="*/ 145 h 145"/>
                <a:gd name="T40" fmla="*/ 71 w 196"/>
                <a:gd name="T41" fmla="*/ 145 h 145"/>
                <a:gd name="T42" fmla="*/ 99 w 196"/>
                <a:gd name="T43" fmla="*/ 121 h 145"/>
                <a:gd name="T44" fmla="*/ 142 w 196"/>
                <a:gd name="T45" fmla="*/ 98 h 145"/>
                <a:gd name="T46" fmla="*/ 182 w 196"/>
                <a:gd name="T47" fmla="*/ 5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6" h="145">
                  <a:moveTo>
                    <a:pt x="182" y="50"/>
                  </a:moveTo>
                  <a:cubicBezTo>
                    <a:pt x="190" y="44"/>
                    <a:pt x="196" y="36"/>
                    <a:pt x="196" y="32"/>
                  </a:cubicBezTo>
                  <a:cubicBezTo>
                    <a:pt x="195" y="29"/>
                    <a:pt x="191" y="28"/>
                    <a:pt x="190" y="28"/>
                  </a:cubicBezTo>
                  <a:cubicBezTo>
                    <a:pt x="192" y="24"/>
                    <a:pt x="194" y="15"/>
                    <a:pt x="191" y="13"/>
                  </a:cubicBezTo>
                  <a:cubicBezTo>
                    <a:pt x="188" y="10"/>
                    <a:pt x="185" y="12"/>
                    <a:pt x="181" y="17"/>
                  </a:cubicBezTo>
                  <a:cubicBezTo>
                    <a:pt x="182" y="13"/>
                    <a:pt x="182" y="9"/>
                    <a:pt x="180" y="6"/>
                  </a:cubicBezTo>
                  <a:cubicBezTo>
                    <a:pt x="176" y="0"/>
                    <a:pt x="162" y="21"/>
                    <a:pt x="153" y="29"/>
                  </a:cubicBezTo>
                  <a:cubicBezTo>
                    <a:pt x="145" y="35"/>
                    <a:pt x="137" y="41"/>
                    <a:pt x="129" y="47"/>
                  </a:cubicBezTo>
                  <a:cubicBezTo>
                    <a:pt x="124" y="50"/>
                    <a:pt x="119" y="53"/>
                    <a:pt x="114" y="56"/>
                  </a:cubicBezTo>
                  <a:cubicBezTo>
                    <a:pt x="110" y="57"/>
                    <a:pt x="103" y="61"/>
                    <a:pt x="99" y="59"/>
                  </a:cubicBezTo>
                  <a:cubicBezTo>
                    <a:pt x="91" y="55"/>
                    <a:pt x="98" y="41"/>
                    <a:pt x="101" y="35"/>
                  </a:cubicBezTo>
                  <a:cubicBezTo>
                    <a:pt x="103" y="31"/>
                    <a:pt x="110" y="21"/>
                    <a:pt x="107" y="15"/>
                  </a:cubicBezTo>
                  <a:cubicBezTo>
                    <a:pt x="103" y="9"/>
                    <a:pt x="86" y="20"/>
                    <a:pt x="79" y="37"/>
                  </a:cubicBezTo>
                  <a:cubicBezTo>
                    <a:pt x="72" y="54"/>
                    <a:pt x="72" y="50"/>
                    <a:pt x="65" y="65"/>
                  </a:cubicBezTo>
                  <a:cubicBezTo>
                    <a:pt x="62" y="69"/>
                    <a:pt x="60" y="74"/>
                    <a:pt x="57" y="77"/>
                  </a:cubicBezTo>
                  <a:cubicBezTo>
                    <a:pt x="53" y="82"/>
                    <a:pt x="47" y="85"/>
                    <a:pt x="43" y="90"/>
                  </a:cubicBezTo>
                  <a:cubicBezTo>
                    <a:pt x="38" y="94"/>
                    <a:pt x="33" y="99"/>
                    <a:pt x="29" y="104"/>
                  </a:cubicBezTo>
                  <a:cubicBezTo>
                    <a:pt x="21" y="113"/>
                    <a:pt x="14" y="121"/>
                    <a:pt x="6" y="129"/>
                  </a:cubicBezTo>
                  <a:cubicBezTo>
                    <a:pt x="4" y="131"/>
                    <a:pt x="2" y="134"/>
                    <a:pt x="0" y="136"/>
                  </a:cubicBezTo>
                  <a:cubicBezTo>
                    <a:pt x="0" y="136"/>
                    <a:pt x="5" y="140"/>
                    <a:pt x="13" y="145"/>
                  </a:cubicBezTo>
                  <a:cubicBezTo>
                    <a:pt x="71" y="145"/>
                    <a:pt x="71" y="145"/>
                    <a:pt x="71" y="145"/>
                  </a:cubicBezTo>
                  <a:cubicBezTo>
                    <a:pt x="80" y="128"/>
                    <a:pt x="99" y="121"/>
                    <a:pt x="99" y="121"/>
                  </a:cubicBezTo>
                  <a:cubicBezTo>
                    <a:pt x="111" y="116"/>
                    <a:pt x="126" y="109"/>
                    <a:pt x="142" y="98"/>
                  </a:cubicBezTo>
                  <a:cubicBezTo>
                    <a:pt x="195" y="62"/>
                    <a:pt x="196" y="55"/>
                    <a:pt x="182" y="50"/>
                  </a:cubicBezTo>
                  <a:close/>
                </a:path>
              </a:pathLst>
            </a:custGeom>
            <a:solidFill>
              <a:srgbClr val="F8BC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îSľîḓê"/>
            <p:cNvSpPr/>
            <p:nvPr/>
          </p:nvSpPr>
          <p:spPr bwMode="auto">
            <a:xfrm>
              <a:off x="4451351" y="2846388"/>
              <a:ext cx="228600" cy="150812"/>
            </a:xfrm>
            <a:custGeom>
              <a:avLst/>
              <a:gdLst>
                <a:gd name="T0" fmla="*/ 48 w 89"/>
                <a:gd name="T1" fmla="*/ 0 h 59"/>
                <a:gd name="T2" fmla="*/ 43 w 89"/>
                <a:gd name="T3" fmla="*/ 4 h 59"/>
                <a:gd name="T4" fmla="*/ 29 w 89"/>
                <a:gd name="T5" fmla="*/ 18 h 59"/>
                <a:gd name="T6" fmla="*/ 6 w 89"/>
                <a:gd name="T7" fmla="*/ 43 h 59"/>
                <a:gd name="T8" fmla="*/ 0 w 89"/>
                <a:gd name="T9" fmla="*/ 50 h 59"/>
                <a:gd name="T10" fmla="*/ 13 w 89"/>
                <a:gd name="T11" fmla="*/ 59 h 59"/>
                <a:gd name="T12" fmla="*/ 71 w 89"/>
                <a:gd name="T13" fmla="*/ 59 h 59"/>
                <a:gd name="T14" fmla="*/ 89 w 89"/>
                <a:gd name="T15" fmla="*/ 41 h 59"/>
                <a:gd name="T16" fmla="*/ 48 w 89"/>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59">
                  <a:moveTo>
                    <a:pt x="48" y="0"/>
                  </a:moveTo>
                  <a:cubicBezTo>
                    <a:pt x="46" y="1"/>
                    <a:pt x="44" y="2"/>
                    <a:pt x="43" y="4"/>
                  </a:cubicBezTo>
                  <a:cubicBezTo>
                    <a:pt x="38" y="8"/>
                    <a:pt x="33" y="13"/>
                    <a:pt x="29" y="18"/>
                  </a:cubicBezTo>
                  <a:cubicBezTo>
                    <a:pt x="21" y="27"/>
                    <a:pt x="14" y="35"/>
                    <a:pt x="6" y="43"/>
                  </a:cubicBezTo>
                  <a:cubicBezTo>
                    <a:pt x="4" y="45"/>
                    <a:pt x="2" y="48"/>
                    <a:pt x="0" y="50"/>
                  </a:cubicBezTo>
                  <a:cubicBezTo>
                    <a:pt x="0" y="50"/>
                    <a:pt x="5" y="54"/>
                    <a:pt x="13" y="59"/>
                  </a:cubicBezTo>
                  <a:cubicBezTo>
                    <a:pt x="71" y="59"/>
                    <a:pt x="71" y="59"/>
                    <a:pt x="71" y="59"/>
                  </a:cubicBezTo>
                  <a:cubicBezTo>
                    <a:pt x="76" y="50"/>
                    <a:pt x="83" y="44"/>
                    <a:pt x="89" y="41"/>
                  </a:cubicBezTo>
                  <a:cubicBezTo>
                    <a:pt x="74" y="28"/>
                    <a:pt x="60" y="15"/>
                    <a:pt x="48" y="0"/>
                  </a:cubicBezTo>
                  <a:close/>
                </a:path>
              </a:pathLst>
            </a:custGeom>
            <a:solidFill>
              <a:srgbClr val="D190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íṧlîḓê"/>
            <p:cNvSpPr/>
            <p:nvPr/>
          </p:nvSpPr>
          <p:spPr bwMode="auto">
            <a:xfrm>
              <a:off x="4621213" y="2784475"/>
              <a:ext cx="309563" cy="212725"/>
            </a:xfrm>
            <a:custGeom>
              <a:avLst/>
              <a:gdLst>
                <a:gd name="T0" fmla="*/ 91 w 121"/>
                <a:gd name="T1" fmla="*/ 18 h 83"/>
                <a:gd name="T2" fmla="*/ 39 w 121"/>
                <a:gd name="T3" fmla="*/ 43 h 83"/>
                <a:gd name="T4" fmla="*/ 39 w 121"/>
                <a:gd name="T5" fmla="*/ 43 h 83"/>
                <a:gd name="T6" fmla="*/ 0 w 121"/>
                <a:gd name="T7" fmla="*/ 81 h 83"/>
                <a:gd name="T8" fmla="*/ 0 w 121"/>
                <a:gd name="T9" fmla="*/ 83 h 83"/>
                <a:gd name="T10" fmla="*/ 5 w 121"/>
                <a:gd name="T11" fmla="*/ 83 h 83"/>
                <a:gd name="T12" fmla="*/ 33 w 121"/>
                <a:gd name="T13" fmla="*/ 59 h 83"/>
                <a:gd name="T14" fmla="*/ 33 w 121"/>
                <a:gd name="T15" fmla="*/ 59 h 83"/>
                <a:gd name="T16" fmla="*/ 76 w 121"/>
                <a:gd name="T17" fmla="*/ 36 h 83"/>
                <a:gd name="T18" fmla="*/ 121 w 121"/>
                <a:gd name="T19" fmla="*/ 0 h 83"/>
                <a:gd name="T20" fmla="*/ 91 w 121"/>
                <a:gd name="T21" fmla="*/ 1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83">
                  <a:moveTo>
                    <a:pt x="91" y="18"/>
                  </a:moveTo>
                  <a:cubicBezTo>
                    <a:pt x="72" y="30"/>
                    <a:pt x="54" y="37"/>
                    <a:pt x="39" y="43"/>
                  </a:cubicBezTo>
                  <a:cubicBezTo>
                    <a:pt x="39" y="43"/>
                    <a:pt x="39" y="43"/>
                    <a:pt x="39" y="43"/>
                  </a:cubicBezTo>
                  <a:cubicBezTo>
                    <a:pt x="39" y="43"/>
                    <a:pt x="5" y="53"/>
                    <a:pt x="0" y="81"/>
                  </a:cubicBezTo>
                  <a:cubicBezTo>
                    <a:pt x="0" y="81"/>
                    <a:pt x="0" y="82"/>
                    <a:pt x="0" y="83"/>
                  </a:cubicBezTo>
                  <a:cubicBezTo>
                    <a:pt x="5" y="83"/>
                    <a:pt x="5" y="83"/>
                    <a:pt x="5" y="83"/>
                  </a:cubicBezTo>
                  <a:cubicBezTo>
                    <a:pt x="14" y="66"/>
                    <a:pt x="33" y="59"/>
                    <a:pt x="33" y="59"/>
                  </a:cubicBezTo>
                  <a:cubicBezTo>
                    <a:pt x="33" y="59"/>
                    <a:pt x="33" y="59"/>
                    <a:pt x="33" y="59"/>
                  </a:cubicBezTo>
                  <a:cubicBezTo>
                    <a:pt x="45" y="54"/>
                    <a:pt x="60" y="47"/>
                    <a:pt x="76" y="36"/>
                  </a:cubicBezTo>
                  <a:cubicBezTo>
                    <a:pt x="103" y="18"/>
                    <a:pt x="116" y="7"/>
                    <a:pt x="121" y="0"/>
                  </a:cubicBezTo>
                  <a:cubicBezTo>
                    <a:pt x="113" y="5"/>
                    <a:pt x="103" y="11"/>
                    <a:pt x="91" y="18"/>
                  </a:cubicBezTo>
                  <a:close/>
                </a:path>
              </a:pathLst>
            </a:custGeom>
            <a:solidFill>
              <a:srgbClr val="D190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íşlíďe"/>
            <p:cNvSpPr/>
            <p:nvPr/>
          </p:nvSpPr>
          <p:spPr bwMode="auto">
            <a:xfrm>
              <a:off x="4033838" y="2846388"/>
              <a:ext cx="641350" cy="536575"/>
            </a:xfrm>
            <a:custGeom>
              <a:avLst/>
              <a:gdLst>
                <a:gd name="T0" fmla="*/ 21 w 250"/>
                <a:gd name="T1" fmla="*/ 96 h 209"/>
                <a:gd name="T2" fmla="*/ 46 w 250"/>
                <a:gd name="T3" fmla="*/ 0 h 209"/>
                <a:gd name="T4" fmla="*/ 82 w 250"/>
                <a:gd name="T5" fmla="*/ 110 h 209"/>
                <a:gd name="T6" fmla="*/ 195 w 250"/>
                <a:gd name="T7" fmla="*/ 1 h 209"/>
                <a:gd name="T8" fmla="*/ 250 w 250"/>
                <a:gd name="T9" fmla="*/ 59 h 209"/>
                <a:gd name="T10" fmla="*/ 125 w 250"/>
                <a:gd name="T11" fmla="*/ 180 h 209"/>
                <a:gd name="T12" fmla="*/ 37 w 250"/>
                <a:gd name="T13" fmla="*/ 189 h 209"/>
                <a:gd name="T14" fmla="*/ 21 w 250"/>
                <a:gd name="T15" fmla="*/ 96 h 2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0" h="209">
                  <a:moveTo>
                    <a:pt x="21" y="96"/>
                  </a:moveTo>
                  <a:cubicBezTo>
                    <a:pt x="23" y="94"/>
                    <a:pt x="45" y="2"/>
                    <a:pt x="46" y="0"/>
                  </a:cubicBezTo>
                  <a:cubicBezTo>
                    <a:pt x="82" y="110"/>
                    <a:pt x="82" y="110"/>
                    <a:pt x="82" y="110"/>
                  </a:cubicBezTo>
                  <a:cubicBezTo>
                    <a:pt x="195" y="1"/>
                    <a:pt x="195" y="1"/>
                    <a:pt x="195" y="1"/>
                  </a:cubicBezTo>
                  <a:cubicBezTo>
                    <a:pt x="195" y="1"/>
                    <a:pt x="232" y="39"/>
                    <a:pt x="250" y="59"/>
                  </a:cubicBezTo>
                  <a:cubicBezTo>
                    <a:pt x="125" y="180"/>
                    <a:pt x="125" y="180"/>
                    <a:pt x="125" y="180"/>
                  </a:cubicBezTo>
                  <a:cubicBezTo>
                    <a:pt x="103" y="204"/>
                    <a:pt x="65" y="209"/>
                    <a:pt x="37" y="189"/>
                  </a:cubicBezTo>
                  <a:cubicBezTo>
                    <a:pt x="7" y="168"/>
                    <a:pt x="0" y="126"/>
                    <a:pt x="21" y="96"/>
                  </a:cubicBezTo>
                  <a:close/>
                </a:path>
              </a:pathLst>
            </a:custGeom>
            <a:solidFill>
              <a:srgbClr val="D9D9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ïşḷîḓe"/>
            <p:cNvSpPr/>
            <p:nvPr/>
          </p:nvSpPr>
          <p:spPr bwMode="auto">
            <a:xfrm>
              <a:off x="4060826" y="3084513"/>
              <a:ext cx="523875" cy="298450"/>
            </a:xfrm>
            <a:custGeom>
              <a:avLst/>
              <a:gdLst>
                <a:gd name="T0" fmla="*/ 174 w 204"/>
                <a:gd name="T1" fmla="*/ 8 h 116"/>
                <a:gd name="T2" fmla="*/ 45 w 204"/>
                <a:gd name="T3" fmla="*/ 44 h 116"/>
                <a:gd name="T4" fmla="*/ 0 w 204"/>
                <a:gd name="T5" fmla="*/ 57 h 116"/>
                <a:gd name="T6" fmla="*/ 26 w 204"/>
                <a:gd name="T7" fmla="*/ 96 h 116"/>
                <a:gd name="T8" fmla="*/ 114 w 204"/>
                <a:gd name="T9" fmla="*/ 87 h 116"/>
                <a:gd name="T10" fmla="*/ 204 w 204"/>
                <a:gd name="T11" fmla="*/ 0 h 116"/>
                <a:gd name="T12" fmla="*/ 174 w 204"/>
                <a:gd name="T13" fmla="*/ 8 h 116"/>
              </a:gdLst>
              <a:ahLst/>
              <a:cxnLst>
                <a:cxn ang="0">
                  <a:pos x="T0" y="T1"/>
                </a:cxn>
                <a:cxn ang="0">
                  <a:pos x="T2" y="T3"/>
                </a:cxn>
                <a:cxn ang="0">
                  <a:pos x="T4" y="T5"/>
                </a:cxn>
                <a:cxn ang="0">
                  <a:pos x="T6" y="T7"/>
                </a:cxn>
                <a:cxn ang="0">
                  <a:pos x="T8" y="T9"/>
                </a:cxn>
                <a:cxn ang="0">
                  <a:pos x="T10" y="T11"/>
                </a:cxn>
                <a:cxn ang="0">
                  <a:pos x="T12" y="T13"/>
                </a:cxn>
              </a:cxnLst>
              <a:rect l="0" t="0" r="r" b="b"/>
              <a:pathLst>
                <a:path w="204" h="116">
                  <a:moveTo>
                    <a:pt x="174" y="8"/>
                  </a:moveTo>
                  <a:cubicBezTo>
                    <a:pt x="131" y="21"/>
                    <a:pt x="88" y="33"/>
                    <a:pt x="45" y="44"/>
                  </a:cubicBezTo>
                  <a:cubicBezTo>
                    <a:pt x="30" y="48"/>
                    <a:pt x="15" y="52"/>
                    <a:pt x="0" y="57"/>
                  </a:cubicBezTo>
                  <a:cubicBezTo>
                    <a:pt x="3" y="72"/>
                    <a:pt x="12" y="86"/>
                    <a:pt x="26" y="96"/>
                  </a:cubicBezTo>
                  <a:cubicBezTo>
                    <a:pt x="54" y="116"/>
                    <a:pt x="92" y="111"/>
                    <a:pt x="114" y="87"/>
                  </a:cubicBezTo>
                  <a:cubicBezTo>
                    <a:pt x="204" y="0"/>
                    <a:pt x="204" y="0"/>
                    <a:pt x="204" y="0"/>
                  </a:cubicBezTo>
                  <a:cubicBezTo>
                    <a:pt x="194" y="3"/>
                    <a:pt x="184" y="6"/>
                    <a:pt x="174" y="8"/>
                  </a:cubicBezTo>
                  <a:close/>
                </a:path>
              </a:pathLst>
            </a:custGeom>
            <a:solidFill>
              <a:srgbClr val="ADAC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îṧļíḋé"/>
            <p:cNvSpPr/>
            <p:nvPr/>
          </p:nvSpPr>
          <p:spPr bwMode="auto">
            <a:xfrm>
              <a:off x="4048126" y="2974975"/>
              <a:ext cx="627063" cy="407987"/>
            </a:xfrm>
            <a:custGeom>
              <a:avLst/>
              <a:gdLst>
                <a:gd name="T0" fmla="*/ 119 w 244"/>
                <a:gd name="T1" fmla="*/ 112 h 159"/>
                <a:gd name="T2" fmla="*/ 31 w 244"/>
                <a:gd name="T3" fmla="*/ 121 h 159"/>
                <a:gd name="T4" fmla="*/ 3 w 244"/>
                <a:gd name="T5" fmla="*/ 76 h 159"/>
                <a:gd name="T6" fmla="*/ 31 w 244"/>
                <a:gd name="T7" fmla="*/ 139 h 159"/>
                <a:gd name="T8" fmla="*/ 119 w 244"/>
                <a:gd name="T9" fmla="*/ 130 h 159"/>
                <a:gd name="T10" fmla="*/ 244 w 244"/>
                <a:gd name="T11" fmla="*/ 9 h 159"/>
                <a:gd name="T12" fmla="*/ 235 w 244"/>
                <a:gd name="T13" fmla="*/ 0 h 159"/>
                <a:gd name="T14" fmla="*/ 119 w 244"/>
                <a:gd name="T15" fmla="*/ 112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4" h="159">
                  <a:moveTo>
                    <a:pt x="119" y="112"/>
                  </a:moveTo>
                  <a:cubicBezTo>
                    <a:pt x="97" y="136"/>
                    <a:pt x="59" y="141"/>
                    <a:pt x="31" y="121"/>
                  </a:cubicBezTo>
                  <a:cubicBezTo>
                    <a:pt x="15" y="110"/>
                    <a:pt x="6" y="93"/>
                    <a:pt x="3" y="76"/>
                  </a:cubicBezTo>
                  <a:cubicBezTo>
                    <a:pt x="0" y="100"/>
                    <a:pt x="10" y="124"/>
                    <a:pt x="31" y="139"/>
                  </a:cubicBezTo>
                  <a:cubicBezTo>
                    <a:pt x="59" y="159"/>
                    <a:pt x="97" y="154"/>
                    <a:pt x="119" y="130"/>
                  </a:cubicBezTo>
                  <a:cubicBezTo>
                    <a:pt x="244" y="9"/>
                    <a:pt x="244" y="9"/>
                    <a:pt x="244" y="9"/>
                  </a:cubicBezTo>
                  <a:cubicBezTo>
                    <a:pt x="241" y="6"/>
                    <a:pt x="238" y="3"/>
                    <a:pt x="235" y="0"/>
                  </a:cubicBezTo>
                  <a:lnTo>
                    <a:pt x="119" y="112"/>
                  </a:lnTo>
                  <a:close/>
                </a:path>
              </a:pathLst>
            </a:custGeom>
            <a:solidFill>
              <a:srgbClr val="ADAC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îṩḻïḍé"/>
            <p:cNvSpPr/>
            <p:nvPr/>
          </p:nvSpPr>
          <p:spPr bwMode="auto">
            <a:xfrm>
              <a:off x="4033838" y="2846388"/>
              <a:ext cx="230188" cy="523875"/>
            </a:xfrm>
            <a:custGeom>
              <a:avLst/>
              <a:gdLst>
                <a:gd name="T0" fmla="*/ 21 w 90"/>
                <a:gd name="T1" fmla="*/ 96 h 204"/>
                <a:gd name="T2" fmla="*/ 46 w 90"/>
                <a:gd name="T3" fmla="*/ 0 h 204"/>
                <a:gd name="T4" fmla="*/ 82 w 90"/>
                <a:gd name="T5" fmla="*/ 110 h 204"/>
                <a:gd name="T6" fmla="*/ 90 w 90"/>
                <a:gd name="T7" fmla="*/ 102 h 204"/>
                <a:gd name="T8" fmla="*/ 90 w 90"/>
                <a:gd name="T9" fmla="*/ 200 h 204"/>
                <a:gd name="T10" fmla="*/ 37 w 90"/>
                <a:gd name="T11" fmla="*/ 189 h 204"/>
                <a:gd name="T12" fmla="*/ 21 w 90"/>
                <a:gd name="T13" fmla="*/ 96 h 204"/>
              </a:gdLst>
              <a:ahLst/>
              <a:cxnLst>
                <a:cxn ang="0">
                  <a:pos x="T0" y="T1"/>
                </a:cxn>
                <a:cxn ang="0">
                  <a:pos x="T2" y="T3"/>
                </a:cxn>
                <a:cxn ang="0">
                  <a:pos x="T4" y="T5"/>
                </a:cxn>
                <a:cxn ang="0">
                  <a:pos x="T6" y="T7"/>
                </a:cxn>
                <a:cxn ang="0">
                  <a:pos x="T8" y="T9"/>
                </a:cxn>
                <a:cxn ang="0">
                  <a:pos x="T10" y="T11"/>
                </a:cxn>
                <a:cxn ang="0">
                  <a:pos x="T12" y="T13"/>
                </a:cxn>
              </a:cxnLst>
              <a:rect l="0" t="0" r="r" b="b"/>
              <a:pathLst>
                <a:path w="90" h="204">
                  <a:moveTo>
                    <a:pt x="21" y="96"/>
                  </a:moveTo>
                  <a:cubicBezTo>
                    <a:pt x="23" y="94"/>
                    <a:pt x="45" y="2"/>
                    <a:pt x="46" y="0"/>
                  </a:cubicBezTo>
                  <a:cubicBezTo>
                    <a:pt x="82" y="110"/>
                    <a:pt x="82" y="110"/>
                    <a:pt x="82" y="110"/>
                  </a:cubicBezTo>
                  <a:cubicBezTo>
                    <a:pt x="90" y="102"/>
                    <a:pt x="90" y="102"/>
                    <a:pt x="90" y="102"/>
                  </a:cubicBezTo>
                  <a:cubicBezTo>
                    <a:pt x="90" y="200"/>
                    <a:pt x="90" y="200"/>
                    <a:pt x="90" y="200"/>
                  </a:cubicBezTo>
                  <a:cubicBezTo>
                    <a:pt x="72" y="204"/>
                    <a:pt x="53" y="201"/>
                    <a:pt x="37" y="189"/>
                  </a:cubicBezTo>
                  <a:cubicBezTo>
                    <a:pt x="7" y="168"/>
                    <a:pt x="0" y="126"/>
                    <a:pt x="21" y="96"/>
                  </a:cubicBezTo>
                  <a:close/>
                </a:path>
              </a:pathLst>
            </a:custGeom>
            <a:solidFill>
              <a:srgbClr val="ADAC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íṩḷïḋè"/>
            <p:cNvSpPr/>
            <p:nvPr/>
          </p:nvSpPr>
          <p:spPr bwMode="auto">
            <a:xfrm>
              <a:off x="3344863" y="3873500"/>
              <a:ext cx="461963" cy="1125537"/>
            </a:xfrm>
            <a:custGeom>
              <a:avLst/>
              <a:gdLst>
                <a:gd name="T0" fmla="*/ 93 w 180"/>
                <a:gd name="T1" fmla="*/ 438 h 438"/>
                <a:gd name="T2" fmla="*/ 180 w 180"/>
                <a:gd name="T3" fmla="*/ 11 h 438"/>
                <a:gd name="T4" fmla="*/ 108 w 180"/>
                <a:gd name="T5" fmla="*/ 0 h 438"/>
                <a:gd name="T6" fmla="*/ 20 w 180"/>
                <a:gd name="T7" fmla="*/ 0 h 438"/>
                <a:gd name="T8" fmla="*/ 0 w 180"/>
                <a:gd name="T9" fmla="*/ 188 h 438"/>
                <a:gd name="T10" fmla="*/ 9 w 180"/>
                <a:gd name="T11" fmla="*/ 202 h 438"/>
                <a:gd name="T12" fmla="*/ 49 w 180"/>
                <a:gd name="T13" fmla="*/ 262 h 438"/>
                <a:gd name="T14" fmla="*/ 93 w 180"/>
                <a:gd name="T15" fmla="*/ 395 h 438"/>
                <a:gd name="T16" fmla="*/ 93 w 180"/>
                <a:gd name="T17" fmla="*/ 4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 h="438">
                  <a:moveTo>
                    <a:pt x="93" y="438"/>
                  </a:moveTo>
                  <a:cubicBezTo>
                    <a:pt x="180" y="11"/>
                    <a:pt x="180" y="11"/>
                    <a:pt x="180" y="11"/>
                  </a:cubicBezTo>
                  <a:cubicBezTo>
                    <a:pt x="108" y="0"/>
                    <a:pt x="108" y="0"/>
                    <a:pt x="108" y="0"/>
                  </a:cubicBezTo>
                  <a:cubicBezTo>
                    <a:pt x="20" y="0"/>
                    <a:pt x="20" y="0"/>
                    <a:pt x="20" y="0"/>
                  </a:cubicBezTo>
                  <a:cubicBezTo>
                    <a:pt x="0" y="188"/>
                    <a:pt x="0" y="188"/>
                    <a:pt x="0" y="188"/>
                  </a:cubicBezTo>
                  <a:cubicBezTo>
                    <a:pt x="3" y="193"/>
                    <a:pt x="6" y="197"/>
                    <a:pt x="9" y="202"/>
                  </a:cubicBezTo>
                  <a:cubicBezTo>
                    <a:pt x="49" y="262"/>
                    <a:pt x="49" y="262"/>
                    <a:pt x="49" y="262"/>
                  </a:cubicBezTo>
                  <a:cubicBezTo>
                    <a:pt x="93" y="395"/>
                    <a:pt x="93" y="395"/>
                    <a:pt x="93" y="395"/>
                  </a:cubicBezTo>
                  <a:lnTo>
                    <a:pt x="93" y="438"/>
                  </a:lnTo>
                  <a:close/>
                </a:path>
              </a:pathLst>
            </a:custGeom>
            <a:solidFill>
              <a:srgbClr val="0518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îṧľíḓè"/>
            <p:cNvSpPr/>
            <p:nvPr/>
          </p:nvSpPr>
          <p:spPr bwMode="auto">
            <a:xfrm>
              <a:off x="3140076" y="3836988"/>
              <a:ext cx="623888" cy="1660525"/>
            </a:xfrm>
            <a:custGeom>
              <a:avLst/>
              <a:gdLst>
                <a:gd name="T0" fmla="*/ 107 w 393"/>
                <a:gd name="T1" fmla="*/ 0 h 1046"/>
                <a:gd name="T2" fmla="*/ 0 w 393"/>
                <a:gd name="T3" fmla="*/ 1046 h 1046"/>
                <a:gd name="T4" fmla="*/ 158 w 393"/>
                <a:gd name="T5" fmla="*/ 1046 h 1046"/>
                <a:gd name="T6" fmla="*/ 393 w 393"/>
                <a:gd name="T7" fmla="*/ 9 h 1046"/>
                <a:gd name="T8" fmla="*/ 107 w 393"/>
                <a:gd name="T9" fmla="*/ 0 h 1046"/>
              </a:gdLst>
              <a:ahLst/>
              <a:cxnLst>
                <a:cxn ang="0">
                  <a:pos x="T0" y="T1"/>
                </a:cxn>
                <a:cxn ang="0">
                  <a:pos x="T2" y="T3"/>
                </a:cxn>
                <a:cxn ang="0">
                  <a:pos x="T4" y="T5"/>
                </a:cxn>
                <a:cxn ang="0">
                  <a:pos x="T6" y="T7"/>
                </a:cxn>
                <a:cxn ang="0">
                  <a:pos x="T8" y="T9"/>
                </a:cxn>
              </a:cxnLst>
              <a:rect l="0" t="0" r="r" b="b"/>
              <a:pathLst>
                <a:path w="393" h="1046">
                  <a:moveTo>
                    <a:pt x="107" y="0"/>
                  </a:moveTo>
                  <a:lnTo>
                    <a:pt x="0" y="1046"/>
                  </a:lnTo>
                  <a:lnTo>
                    <a:pt x="158" y="1046"/>
                  </a:lnTo>
                  <a:lnTo>
                    <a:pt x="393" y="9"/>
                  </a:lnTo>
                  <a:lnTo>
                    <a:pt x="107" y="0"/>
                  </a:lnTo>
                  <a:close/>
                </a:path>
              </a:pathLst>
            </a:custGeom>
            <a:solidFill>
              <a:srgbClr val="0C222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íṣľîḑê"/>
            <p:cNvSpPr/>
            <p:nvPr/>
          </p:nvSpPr>
          <p:spPr bwMode="auto">
            <a:xfrm>
              <a:off x="3835401" y="2381250"/>
              <a:ext cx="312738" cy="379412"/>
            </a:xfrm>
            <a:custGeom>
              <a:avLst/>
              <a:gdLst>
                <a:gd name="T0" fmla="*/ 197 w 197"/>
                <a:gd name="T1" fmla="*/ 84 h 239"/>
                <a:gd name="T2" fmla="*/ 115 w 197"/>
                <a:gd name="T3" fmla="*/ 239 h 239"/>
                <a:gd name="T4" fmla="*/ 0 w 197"/>
                <a:gd name="T5" fmla="*/ 142 h 239"/>
                <a:gd name="T6" fmla="*/ 73 w 197"/>
                <a:gd name="T7" fmla="*/ 0 h 239"/>
                <a:gd name="T8" fmla="*/ 197 w 197"/>
                <a:gd name="T9" fmla="*/ 84 h 239"/>
              </a:gdLst>
              <a:ahLst/>
              <a:cxnLst>
                <a:cxn ang="0">
                  <a:pos x="T0" y="T1"/>
                </a:cxn>
                <a:cxn ang="0">
                  <a:pos x="T2" y="T3"/>
                </a:cxn>
                <a:cxn ang="0">
                  <a:pos x="T4" y="T5"/>
                </a:cxn>
                <a:cxn ang="0">
                  <a:pos x="T6" y="T7"/>
                </a:cxn>
                <a:cxn ang="0">
                  <a:pos x="T8" y="T9"/>
                </a:cxn>
              </a:cxnLst>
              <a:rect l="0" t="0" r="r" b="b"/>
              <a:pathLst>
                <a:path w="197" h="239">
                  <a:moveTo>
                    <a:pt x="197" y="84"/>
                  </a:moveTo>
                  <a:lnTo>
                    <a:pt x="115" y="239"/>
                  </a:lnTo>
                  <a:lnTo>
                    <a:pt x="0" y="142"/>
                  </a:lnTo>
                  <a:lnTo>
                    <a:pt x="73" y="0"/>
                  </a:lnTo>
                  <a:lnTo>
                    <a:pt x="197" y="84"/>
                  </a:lnTo>
                  <a:close/>
                </a:path>
              </a:pathLst>
            </a:custGeom>
            <a:solidFill>
              <a:srgbClr val="F8BC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îSliďê"/>
            <p:cNvSpPr/>
            <p:nvPr/>
          </p:nvSpPr>
          <p:spPr bwMode="auto">
            <a:xfrm>
              <a:off x="3906838" y="2378075"/>
              <a:ext cx="244475" cy="198437"/>
            </a:xfrm>
            <a:custGeom>
              <a:avLst/>
              <a:gdLst>
                <a:gd name="T0" fmla="*/ 0 w 95"/>
                <a:gd name="T1" fmla="*/ 33 h 77"/>
                <a:gd name="T2" fmla="*/ 44 w 95"/>
                <a:gd name="T3" fmla="*/ 63 h 77"/>
                <a:gd name="T4" fmla="*/ 81 w 95"/>
                <a:gd name="T5" fmla="*/ 77 h 77"/>
                <a:gd name="T6" fmla="*/ 95 w 95"/>
                <a:gd name="T7" fmla="*/ 52 h 77"/>
                <a:gd name="T8" fmla="*/ 18 w 95"/>
                <a:gd name="T9" fmla="*/ 0 h 77"/>
                <a:gd name="T10" fmla="*/ 0 w 95"/>
                <a:gd name="T11" fmla="*/ 33 h 77"/>
              </a:gdLst>
              <a:ahLst/>
              <a:cxnLst>
                <a:cxn ang="0">
                  <a:pos x="T0" y="T1"/>
                </a:cxn>
                <a:cxn ang="0">
                  <a:pos x="T2" y="T3"/>
                </a:cxn>
                <a:cxn ang="0">
                  <a:pos x="T4" y="T5"/>
                </a:cxn>
                <a:cxn ang="0">
                  <a:pos x="T6" y="T7"/>
                </a:cxn>
                <a:cxn ang="0">
                  <a:pos x="T8" y="T9"/>
                </a:cxn>
                <a:cxn ang="0">
                  <a:pos x="T10" y="T11"/>
                </a:cxn>
              </a:cxnLst>
              <a:rect l="0" t="0" r="r" b="b"/>
              <a:pathLst>
                <a:path w="95" h="77">
                  <a:moveTo>
                    <a:pt x="0" y="33"/>
                  </a:moveTo>
                  <a:cubicBezTo>
                    <a:pt x="13" y="45"/>
                    <a:pt x="28" y="55"/>
                    <a:pt x="44" y="63"/>
                  </a:cubicBezTo>
                  <a:cubicBezTo>
                    <a:pt x="54" y="68"/>
                    <a:pt x="67" y="73"/>
                    <a:pt x="81" y="77"/>
                  </a:cubicBezTo>
                  <a:cubicBezTo>
                    <a:pt x="95" y="52"/>
                    <a:pt x="95" y="52"/>
                    <a:pt x="95" y="52"/>
                  </a:cubicBezTo>
                  <a:cubicBezTo>
                    <a:pt x="18" y="0"/>
                    <a:pt x="18" y="0"/>
                    <a:pt x="18" y="0"/>
                  </a:cubicBezTo>
                  <a:lnTo>
                    <a:pt x="0" y="33"/>
                  </a:lnTo>
                  <a:close/>
                </a:path>
              </a:pathLst>
            </a:custGeom>
            <a:solidFill>
              <a:srgbClr val="D190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íšļîḋè"/>
            <p:cNvSpPr/>
            <p:nvPr/>
          </p:nvSpPr>
          <p:spPr bwMode="auto">
            <a:xfrm>
              <a:off x="3722688" y="1587500"/>
              <a:ext cx="762000" cy="1012825"/>
            </a:xfrm>
            <a:custGeom>
              <a:avLst/>
              <a:gdLst>
                <a:gd name="T0" fmla="*/ 113 w 297"/>
                <a:gd name="T1" fmla="*/ 22 h 394"/>
                <a:gd name="T2" fmla="*/ 242 w 297"/>
                <a:gd name="T3" fmla="*/ 72 h 394"/>
                <a:gd name="T4" fmla="*/ 258 w 297"/>
                <a:gd name="T5" fmla="*/ 153 h 394"/>
                <a:gd name="T6" fmla="*/ 270 w 297"/>
                <a:gd name="T7" fmla="*/ 234 h 394"/>
                <a:gd name="T8" fmla="*/ 244 w 297"/>
                <a:gd name="T9" fmla="*/ 370 h 394"/>
                <a:gd name="T10" fmla="*/ 118 w 297"/>
                <a:gd name="T11" fmla="*/ 363 h 394"/>
                <a:gd name="T12" fmla="*/ 51 w 297"/>
                <a:gd name="T13" fmla="*/ 309 h 394"/>
                <a:gd name="T14" fmla="*/ 12 w 297"/>
                <a:gd name="T15" fmla="*/ 241 h 394"/>
                <a:gd name="T16" fmla="*/ 113 w 297"/>
                <a:gd name="T17" fmla="*/ 2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7" h="394">
                  <a:moveTo>
                    <a:pt x="113" y="22"/>
                  </a:moveTo>
                  <a:cubicBezTo>
                    <a:pt x="209" y="0"/>
                    <a:pt x="242" y="72"/>
                    <a:pt x="242" y="72"/>
                  </a:cubicBezTo>
                  <a:cubicBezTo>
                    <a:pt x="242" y="72"/>
                    <a:pt x="268" y="129"/>
                    <a:pt x="258" y="153"/>
                  </a:cubicBezTo>
                  <a:cubicBezTo>
                    <a:pt x="247" y="178"/>
                    <a:pt x="259" y="211"/>
                    <a:pt x="270" y="234"/>
                  </a:cubicBezTo>
                  <a:cubicBezTo>
                    <a:pt x="297" y="288"/>
                    <a:pt x="285" y="341"/>
                    <a:pt x="244" y="370"/>
                  </a:cubicBezTo>
                  <a:cubicBezTo>
                    <a:pt x="211" y="394"/>
                    <a:pt x="152" y="380"/>
                    <a:pt x="118" y="363"/>
                  </a:cubicBezTo>
                  <a:cubicBezTo>
                    <a:pt x="92" y="350"/>
                    <a:pt x="70" y="331"/>
                    <a:pt x="51" y="309"/>
                  </a:cubicBezTo>
                  <a:cubicBezTo>
                    <a:pt x="35" y="289"/>
                    <a:pt x="19" y="266"/>
                    <a:pt x="12" y="241"/>
                  </a:cubicBezTo>
                  <a:cubicBezTo>
                    <a:pt x="0" y="199"/>
                    <a:pt x="18" y="44"/>
                    <a:pt x="113" y="22"/>
                  </a:cubicBezTo>
                  <a:close/>
                </a:path>
              </a:pathLst>
            </a:custGeom>
            <a:solidFill>
              <a:srgbClr val="F8BC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ïṡļîďè"/>
            <p:cNvSpPr/>
            <p:nvPr/>
          </p:nvSpPr>
          <p:spPr bwMode="auto">
            <a:xfrm>
              <a:off x="3751263" y="2193925"/>
              <a:ext cx="471488" cy="374650"/>
            </a:xfrm>
            <a:custGeom>
              <a:avLst/>
              <a:gdLst>
                <a:gd name="T0" fmla="*/ 79 w 184"/>
                <a:gd name="T1" fmla="*/ 78 h 146"/>
                <a:gd name="T2" fmla="*/ 40 w 184"/>
                <a:gd name="T3" fmla="*/ 11 h 146"/>
                <a:gd name="T4" fmla="*/ 38 w 184"/>
                <a:gd name="T5" fmla="*/ 0 h 146"/>
                <a:gd name="T6" fmla="*/ 0 w 184"/>
                <a:gd name="T7" fmla="*/ 0 h 146"/>
                <a:gd name="T8" fmla="*/ 1 w 184"/>
                <a:gd name="T9" fmla="*/ 5 h 146"/>
                <a:gd name="T10" fmla="*/ 40 w 184"/>
                <a:gd name="T11" fmla="*/ 73 h 146"/>
                <a:gd name="T12" fmla="*/ 107 w 184"/>
                <a:gd name="T13" fmla="*/ 127 h 146"/>
                <a:gd name="T14" fmla="*/ 184 w 184"/>
                <a:gd name="T15" fmla="*/ 146 h 146"/>
                <a:gd name="T16" fmla="*/ 146 w 184"/>
                <a:gd name="T17" fmla="*/ 132 h 146"/>
                <a:gd name="T18" fmla="*/ 79 w 184"/>
                <a:gd name="T19" fmla="*/ 7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46">
                  <a:moveTo>
                    <a:pt x="79" y="78"/>
                  </a:moveTo>
                  <a:cubicBezTo>
                    <a:pt x="63" y="59"/>
                    <a:pt x="47" y="36"/>
                    <a:pt x="40" y="11"/>
                  </a:cubicBezTo>
                  <a:cubicBezTo>
                    <a:pt x="39" y="8"/>
                    <a:pt x="38" y="4"/>
                    <a:pt x="38" y="0"/>
                  </a:cubicBezTo>
                  <a:cubicBezTo>
                    <a:pt x="0" y="0"/>
                    <a:pt x="0" y="0"/>
                    <a:pt x="0" y="0"/>
                  </a:cubicBezTo>
                  <a:cubicBezTo>
                    <a:pt x="0" y="2"/>
                    <a:pt x="1" y="4"/>
                    <a:pt x="1" y="5"/>
                  </a:cubicBezTo>
                  <a:cubicBezTo>
                    <a:pt x="8" y="30"/>
                    <a:pt x="24" y="53"/>
                    <a:pt x="40" y="73"/>
                  </a:cubicBezTo>
                  <a:cubicBezTo>
                    <a:pt x="59" y="95"/>
                    <a:pt x="81" y="114"/>
                    <a:pt x="107" y="127"/>
                  </a:cubicBezTo>
                  <a:cubicBezTo>
                    <a:pt x="128" y="137"/>
                    <a:pt x="157" y="146"/>
                    <a:pt x="184" y="146"/>
                  </a:cubicBezTo>
                  <a:cubicBezTo>
                    <a:pt x="170" y="143"/>
                    <a:pt x="157" y="138"/>
                    <a:pt x="146" y="132"/>
                  </a:cubicBezTo>
                  <a:cubicBezTo>
                    <a:pt x="120" y="119"/>
                    <a:pt x="98" y="100"/>
                    <a:pt x="79" y="78"/>
                  </a:cubicBezTo>
                  <a:close/>
                </a:path>
              </a:pathLst>
            </a:custGeom>
            <a:solidFill>
              <a:srgbClr val="D190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ísḷídê"/>
            <p:cNvSpPr/>
            <p:nvPr/>
          </p:nvSpPr>
          <p:spPr bwMode="auto">
            <a:xfrm>
              <a:off x="3730626" y="1587500"/>
              <a:ext cx="654050" cy="823912"/>
            </a:xfrm>
            <a:custGeom>
              <a:avLst/>
              <a:gdLst>
                <a:gd name="T0" fmla="*/ 239 w 255"/>
                <a:gd name="T1" fmla="*/ 72 h 321"/>
                <a:gd name="T2" fmla="*/ 110 w 255"/>
                <a:gd name="T3" fmla="*/ 22 h 321"/>
                <a:gd name="T4" fmla="*/ 103 w 255"/>
                <a:gd name="T5" fmla="*/ 24 h 321"/>
                <a:gd name="T6" fmla="*/ 68 w 255"/>
                <a:gd name="T7" fmla="*/ 47 h 321"/>
                <a:gd name="T8" fmla="*/ 62 w 255"/>
                <a:gd name="T9" fmla="*/ 49 h 321"/>
                <a:gd name="T10" fmla="*/ 9 w 255"/>
                <a:gd name="T11" fmla="*/ 241 h 321"/>
                <a:gd name="T12" fmla="*/ 48 w 255"/>
                <a:gd name="T13" fmla="*/ 309 h 321"/>
                <a:gd name="T14" fmla="*/ 60 w 255"/>
                <a:gd name="T15" fmla="*/ 321 h 321"/>
                <a:gd name="T16" fmla="*/ 78 w 255"/>
                <a:gd name="T17" fmla="*/ 272 h 321"/>
                <a:gd name="T18" fmla="*/ 76 w 255"/>
                <a:gd name="T19" fmla="*/ 176 h 321"/>
                <a:gd name="T20" fmla="*/ 97 w 255"/>
                <a:gd name="T21" fmla="*/ 158 h 321"/>
                <a:gd name="T22" fmla="*/ 113 w 255"/>
                <a:gd name="T23" fmla="*/ 166 h 321"/>
                <a:gd name="T24" fmla="*/ 130 w 255"/>
                <a:gd name="T25" fmla="*/ 182 h 321"/>
                <a:gd name="T26" fmla="*/ 132 w 255"/>
                <a:gd name="T27" fmla="*/ 187 h 321"/>
                <a:gd name="T28" fmla="*/ 144 w 255"/>
                <a:gd name="T29" fmla="*/ 187 h 321"/>
                <a:gd name="T30" fmla="*/ 197 w 255"/>
                <a:gd name="T31" fmla="*/ 141 h 321"/>
                <a:gd name="T32" fmla="*/ 213 w 255"/>
                <a:gd name="T33" fmla="*/ 142 h 321"/>
                <a:gd name="T34" fmla="*/ 255 w 255"/>
                <a:gd name="T35" fmla="*/ 119 h 321"/>
                <a:gd name="T36" fmla="*/ 239 w 255"/>
                <a:gd name="T37" fmla="*/ 72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5" h="321">
                  <a:moveTo>
                    <a:pt x="239" y="72"/>
                  </a:moveTo>
                  <a:cubicBezTo>
                    <a:pt x="239" y="72"/>
                    <a:pt x="206" y="0"/>
                    <a:pt x="110" y="22"/>
                  </a:cubicBezTo>
                  <a:cubicBezTo>
                    <a:pt x="108" y="22"/>
                    <a:pt x="106" y="23"/>
                    <a:pt x="103" y="24"/>
                  </a:cubicBezTo>
                  <a:cubicBezTo>
                    <a:pt x="82" y="36"/>
                    <a:pt x="68" y="47"/>
                    <a:pt x="68" y="47"/>
                  </a:cubicBezTo>
                  <a:cubicBezTo>
                    <a:pt x="66" y="48"/>
                    <a:pt x="64" y="49"/>
                    <a:pt x="62" y="49"/>
                  </a:cubicBezTo>
                  <a:cubicBezTo>
                    <a:pt x="9" y="102"/>
                    <a:pt x="0" y="207"/>
                    <a:pt x="9" y="241"/>
                  </a:cubicBezTo>
                  <a:cubicBezTo>
                    <a:pt x="16" y="266"/>
                    <a:pt x="32" y="289"/>
                    <a:pt x="48" y="309"/>
                  </a:cubicBezTo>
                  <a:cubicBezTo>
                    <a:pt x="52" y="313"/>
                    <a:pt x="56" y="317"/>
                    <a:pt x="60" y="321"/>
                  </a:cubicBezTo>
                  <a:cubicBezTo>
                    <a:pt x="79" y="308"/>
                    <a:pt x="89" y="282"/>
                    <a:pt x="78" y="272"/>
                  </a:cubicBezTo>
                  <a:cubicBezTo>
                    <a:pt x="62" y="258"/>
                    <a:pt x="49" y="191"/>
                    <a:pt x="76" y="176"/>
                  </a:cubicBezTo>
                  <a:cubicBezTo>
                    <a:pt x="78" y="167"/>
                    <a:pt x="84" y="158"/>
                    <a:pt x="97" y="158"/>
                  </a:cubicBezTo>
                  <a:cubicBezTo>
                    <a:pt x="104" y="158"/>
                    <a:pt x="110" y="161"/>
                    <a:pt x="113" y="166"/>
                  </a:cubicBezTo>
                  <a:cubicBezTo>
                    <a:pt x="121" y="168"/>
                    <a:pt x="127" y="174"/>
                    <a:pt x="130" y="182"/>
                  </a:cubicBezTo>
                  <a:cubicBezTo>
                    <a:pt x="130" y="183"/>
                    <a:pt x="131" y="185"/>
                    <a:pt x="132" y="187"/>
                  </a:cubicBezTo>
                  <a:cubicBezTo>
                    <a:pt x="144" y="187"/>
                    <a:pt x="144" y="187"/>
                    <a:pt x="144" y="187"/>
                  </a:cubicBezTo>
                  <a:cubicBezTo>
                    <a:pt x="146" y="157"/>
                    <a:pt x="163" y="135"/>
                    <a:pt x="197" y="141"/>
                  </a:cubicBezTo>
                  <a:cubicBezTo>
                    <a:pt x="202" y="142"/>
                    <a:pt x="208" y="142"/>
                    <a:pt x="213" y="142"/>
                  </a:cubicBezTo>
                  <a:cubicBezTo>
                    <a:pt x="230" y="141"/>
                    <a:pt x="245" y="132"/>
                    <a:pt x="255" y="119"/>
                  </a:cubicBezTo>
                  <a:cubicBezTo>
                    <a:pt x="250" y="96"/>
                    <a:pt x="239" y="72"/>
                    <a:pt x="239" y="72"/>
                  </a:cubicBezTo>
                  <a:close/>
                </a:path>
              </a:pathLst>
            </a:custGeom>
            <a:solidFill>
              <a:srgbClr val="D190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ïṡḻiďé"/>
            <p:cNvSpPr/>
            <p:nvPr/>
          </p:nvSpPr>
          <p:spPr bwMode="auto">
            <a:xfrm>
              <a:off x="3794126" y="1941513"/>
              <a:ext cx="279400" cy="373062"/>
            </a:xfrm>
            <a:custGeom>
              <a:avLst/>
              <a:gdLst>
                <a:gd name="T0" fmla="*/ 87 w 109"/>
                <a:gd name="T1" fmla="*/ 23 h 145"/>
                <a:gd name="T2" fmla="*/ 51 w 109"/>
                <a:gd name="T3" fmla="*/ 58 h 145"/>
                <a:gd name="T4" fmla="*/ 109 w 109"/>
                <a:gd name="T5" fmla="*/ 113 h 145"/>
                <a:gd name="T6" fmla="*/ 32 w 109"/>
                <a:gd name="T7" fmla="*/ 73 h 145"/>
                <a:gd name="T8" fmla="*/ 81 w 109"/>
                <a:gd name="T9" fmla="*/ 0 h 145"/>
                <a:gd name="T10" fmla="*/ 87 w 109"/>
                <a:gd name="T11" fmla="*/ 23 h 145"/>
              </a:gdLst>
              <a:ahLst/>
              <a:cxnLst>
                <a:cxn ang="0">
                  <a:pos x="T0" y="T1"/>
                </a:cxn>
                <a:cxn ang="0">
                  <a:pos x="T2" y="T3"/>
                </a:cxn>
                <a:cxn ang="0">
                  <a:pos x="T4" y="T5"/>
                </a:cxn>
                <a:cxn ang="0">
                  <a:pos x="T6" y="T7"/>
                </a:cxn>
                <a:cxn ang="0">
                  <a:pos x="T8" y="T9"/>
                </a:cxn>
                <a:cxn ang="0">
                  <a:pos x="T10" y="T11"/>
                </a:cxn>
              </a:cxnLst>
              <a:rect l="0" t="0" r="r" b="b"/>
              <a:pathLst>
                <a:path w="109" h="145">
                  <a:moveTo>
                    <a:pt x="87" y="23"/>
                  </a:moveTo>
                  <a:cubicBezTo>
                    <a:pt x="87" y="23"/>
                    <a:pt x="49" y="10"/>
                    <a:pt x="51" y="58"/>
                  </a:cubicBezTo>
                  <a:cubicBezTo>
                    <a:pt x="53" y="105"/>
                    <a:pt x="91" y="120"/>
                    <a:pt x="109" y="113"/>
                  </a:cubicBezTo>
                  <a:cubicBezTo>
                    <a:pt x="109" y="113"/>
                    <a:pt x="64" y="145"/>
                    <a:pt x="32" y="73"/>
                  </a:cubicBezTo>
                  <a:cubicBezTo>
                    <a:pt x="0" y="2"/>
                    <a:pt x="81" y="0"/>
                    <a:pt x="81" y="0"/>
                  </a:cubicBezTo>
                  <a:lnTo>
                    <a:pt x="87" y="23"/>
                  </a:lnTo>
                  <a:close/>
                </a:path>
              </a:pathLst>
            </a:custGeom>
            <a:solidFill>
              <a:srgbClr val="D190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işḻiḋè"/>
            <p:cNvSpPr/>
            <p:nvPr/>
          </p:nvSpPr>
          <p:spPr bwMode="auto">
            <a:xfrm>
              <a:off x="3273426" y="2489200"/>
              <a:ext cx="906463" cy="1430337"/>
            </a:xfrm>
            <a:custGeom>
              <a:avLst/>
              <a:gdLst>
                <a:gd name="T0" fmla="*/ 255 w 353"/>
                <a:gd name="T1" fmla="*/ 20 h 557"/>
                <a:gd name="T2" fmla="*/ 82 w 353"/>
                <a:gd name="T3" fmla="*/ 141 h 557"/>
                <a:gd name="T4" fmla="*/ 0 w 353"/>
                <a:gd name="T5" fmla="*/ 508 h 557"/>
                <a:gd name="T6" fmla="*/ 13 w 353"/>
                <a:gd name="T7" fmla="*/ 513 h 557"/>
                <a:gd name="T8" fmla="*/ 66 w 353"/>
                <a:gd name="T9" fmla="*/ 531 h 557"/>
                <a:gd name="T10" fmla="*/ 180 w 353"/>
                <a:gd name="T11" fmla="*/ 551 h 557"/>
                <a:gd name="T12" fmla="*/ 233 w 353"/>
                <a:gd name="T13" fmla="*/ 557 h 557"/>
                <a:gd name="T14" fmla="*/ 250 w 353"/>
                <a:gd name="T15" fmla="*/ 476 h 557"/>
                <a:gd name="T16" fmla="*/ 257 w 353"/>
                <a:gd name="T17" fmla="*/ 449 h 557"/>
                <a:gd name="T18" fmla="*/ 286 w 353"/>
                <a:gd name="T19" fmla="*/ 385 h 557"/>
                <a:gd name="T20" fmla="*/ 312 w 353"/>
                <a:gd name="T21" fmla="*/ 326 h 557"/>
                <a:gd name="T22" fmla="*/ 331 w 353"/>
                <a:gd name="T23" fmla="*/ 263 h 557"/>
                <a:gd name="T24" fmla="*/ 353 w 353"/>
                <a:gd name="T25" fmla="*/ 149 h 557"/>
                <a:gd name="T26" fmla="*/ 255 w 353"/>
                <a:gd name="T27" fmla="*/ 20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3" h="557">
                  <a:moveTo>
                    <a:pt x="255" y="20"/>
                  </a:moveTo>
                  <a:cubicBezTo>
                    <a:pt x="175" y="0"/>
                    <a:pt x="103" y="101"/>
                    <a:pt x="82" y="141"/>
                  </a:cubicBezTo>
                  <a:cubicBezTo>
                    <a:pt x="28" y="246"/>
                    <a:pt x="26" y="342"/>
                    <a:pt x="0" y="508"/>
                  </a:cubicBezTo>
                  <a:cubicBezTo>
                    <a:pt x="8" y="518"/>
                    <a:pt x="3" y="508"/>
                    <a:pt x="13" y="513"/>
                  </a:cubicBezTo>
                  <a:cubicBezTo>
                    <a:pt x="30" y="521"/>
                    <a:pt x="48" y="526"/>
                    <a:pt x="66" y="531"/>
                  </a:cubicBezTo>
                  <a:cubicBezTo>
                    <a:pt x="103" y="541"/>
                    <a:pt x="141" y="546"/>
                    <a:pt x="180" y="551"/>
                  </a:cubicBezTo>
                  <a:cubicBezTo>
                    <a:pt x="197" y="553"/>
                    <a:pt x="215" y="555"/>
                    <a:pt x="233" y="557"/>
                  </a:cubicBezTo>
                  <a:cubicBezTo>
                    <a:pt x="244" y="532"/>
                    <a:pt x="243" y="504"/>
                    <a:pt x="250" y="476"/>
                  </a:cubicBezTo>
                  <a:cubicBezTo>
                    <a:pt x="254" y="461"/>
                    <a:pt x="250" y="465"/>
                    <a:pt x="257" y="449"/>
                  </a:cubicBezTo>
                  <a:cubicBezTo>
                    <a:pt x="260" y="427"/>
                    <a:pt x="276" y="407"/>
                    <a:pt x="286" y="385"/>
                  </a:cubicBezTo>
                  <a:cubicBezTo>
                    <a:pt x="294" y="365"/>
                    <a:pt x="305" y="346"/>
                    <a:pt x="312" y="326"/>
                  </a:cubicBezTo>
                  <a:cubicBezTo>
                    <a:pt x="319" y="306"/>
                    <a:pt x="325" y="284"/>
                    <a:pt x="331" y="263"/>
                  </a:cubicBezTo>
                  <a:cubicBezTo>
                    <a:pt x="341" y="226"/>
                    <a:pt x="350" y="188"/>
                    <a:pt x="353" y="149"/>
                  </a:cubicBezTo>
                  <a:cubicBezTo>
                    <a:pt x="347" y="88"/>
                    <a:pt x="320" y="37"/>
                    <a:pt x="255" y="20"/>
                  </a:cubicBezTo>
                  <a:close/>
                </a:path>
              </a:pathLst>
            </a:custGeom>
            <a:solidFill>
              <a:srgbClr val="D9D9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9" name="í$ļïḍè"/>
            <p:cNvSpPr/>
            <p:nvPr/>
          </p:nvSpPr>
          <p:spPr bwMode="auto">
            <a:xfrm>
              <a:off x="3798888" y="2530475"/>
              <a:ext cx="349250" cy="207962"/>
            </a:xfrm>
            <a:custGeom>
              <a:avLst/>
              <a:gdLst>
                <a:gd name="T0" fmla="*/ 69 w 136"/>
                <a:gd name="T1" fmla="*/ 62 h 81"/>
                <a:gd name="T2" fmla="*/ 0 w 136"/>
                <a:gd name="T3" fmla="*/ 11 h 81"/>
                <a:gd name="T4" fmla="*/ 50 w 136"/>
                <a:gd name="T5" fmla="*/ 4 h 81"/>
                <a:gd name="T6" fmla="*/ 136 w 136"/>
                <a:gd name="T7" fmla="*/ 81 h 81"/>
                <a:gd name="T8" fmla="*/ 69 w 136"/>
                <a:gd name="T9" fmla="*/ 62 h 81"/>
              </a:gdLst>
              <a:ahLst/>
              <a:cxnLst>
                <a:cxn ang="0">
                  <a:pos x="T0" y="T1"/>
                </a:cxn>
                <a:cxn ang="0">
                  <a:pos x="T2" y="T3"/>
                </a:cxn>
                <a:cxn ang="0">
                  <a:pos x="T4" y="T5"/>
                </a:cxn>
                <a:cxn ang="0">
                  <a:pos x="T6" y="T7"/>
                </a:cxn>
                <a:cxn ang="0">
                  <a:pos x="T8" y="T9"/>
                </a:cxn>
              </a:cxnLst>
              <a:rect l="0" t="0" r="r" b="b"/>
              <a:pathLst>
                <a:path w="136" h="81">
                  <a:moveTo>
                    <a:pt x="69" y="62"/>
                  </a:moveTo>
                  <a:cubicBezTo>
                    <a:pt x="43" y="52"/>
                    <a:pt x="12" y="37"/>
                    <a:pt x="0" y="11"/>
                  </a:cubicBezTo>
                  <a:cubicBezTo>
                    <a:pt x="16" y="3"/>
                    <a:pt x="33" y="0"/>
                    <a:pt x="50" y="4"/>
                  </a:cubicBezTo>
                  <a:cubicBezTo>
                    <a:pt x="95" y="16"/>
                    <a:pt x="122" y="44"/>
                    <a:pt x="136" y="81"/>
                  </a:cubicBezTo>
                  <a:cubicBezTo>
                    <a:pt x="113" y="76"/>
                    <a:pt x="91" y="71"/>
                    <a:pt x="69" y="62"/>
                  </a:cubicBezTo>
                  <a:close/>
                </a:path>
              </a:pathLst>
            </a:custGeom>
            <a:solidFill>
              <a:srgbClr val="ADAC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0" name="ïṧļiḍè"/>
            <p:cNvSpPr/>
            <p:nvPr/>
          </p:nvSpPr>
          <p:spPr bwMode="auto">
            <a:xfrm>
              <a:off x="3781426" y="2552700"/>
              <a:ext cx="398463" cy="1370012"/>
            </a:xfrm>
            <a:custGeom>
              <a:avLst/>
              <a:gdLst>
                <a:gd name="T0" fmla="*/ 72 w 155"/>
                <a:gd name="T1" fmla="*/ 0 h 533"/>
                <a:gd name="T2" fmla="*/ 87 w 155"/>
                <a:gd name="T3" fmla="*/ 249 h 533"/>
                <a:gd name="T4" fmla="*/ 0 w 155"/>
                <a:gd name="T5" fmla="*/ 528 h 533"/>
                <a:gd name="T6" fmla="*/ 35 w 155"/>
                <a:gd name="T7" fmla="*/ 532 h 533"/>
                <a:gd name="T8" fmla="*/ 59 w 155"/>
                <a:gd name="T9" fmla="*/ 460 h 533"/>
                <a:gd name="T10" fmla="*/ 114 w 155"/>
                <a:gd name="T11" fmla="*/ 301 h 533"/>
                <a:gd name="T12" fmla="*/ 133 w 155"/>
                <a:gd name="T13" fmla="*/ 238 h 533"/>
                <a:gd name="T14" fmla="*/ 155 w 155"/>
                <a:gd name="T15" fmla="*/ 125 h 533"/>
                <a:gd name="T16" fmla="*/ 72 w 155"/>
                <a:gd name="T17"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533">
                  <a:moveTo>
                    <a:pt x="72" y="0"/>
                  </a:moveTo>
                  <a:cubicBezTo>
                    <a:pt x="118" y="58"/>
                    <a:pt x="110" y="162"/>
                    <a:pt x="87" y="249"/>
                  </a:cubicBezTo>
                  <a:cubicBezTo>
                    <a:pt x="0" y="528"/>
                    <a:pt x="0" y="528"/>
                    <a:pt x="0" y="528"/>
                  </a:cubicBezTo>
                  <a:cubicBezTo>
                    <a:pt x="12" y="530"/>
                    <a:pt x="23" y="531"/>
                    <a:pt x="35" y="532"/>
                  </a:cubicBezTo>
                  <a:cubicBezTo>
                    <a:pt x="43" y="533"/>
                    <a:pt x="57" y="467"/>
                    <a:pt x="59" y="460"/>
                  </a:cubicBezTo>
                  <a:cubicBezTo>
                    <a:pt x="73" y="405"/>
                    <a:pt x="95" y="354"/>
                    <a:pt x="114" y="301"/>
                  </a:cubicBezTo>
                  <a:cubicBezTo>
                    <a:pt x="121" y="281"/>
                    <a:pt x="127" y="259"/>
                    <a:pt x="133" y="238"/>
                  </a:cubicBezTo>
                  <a:cubicBezTo>
                    <a:pt x="143" y="201"/>
                    <a:pt x="152" y="163"/>
                    <a:pt x="155" y="125"/>
                  </a:cubicBezTo>
                  <a:cubicBezTo>
                    <a:pt x="149" y="69"/>
                    <a:pt x="126" y="21"/>
                    <a:pt x="72" y="0"/>
                  </a:cubicBezTo>
                  <a:close/>
                </a:path>
              </a:pathLst>
            </a:custGeom>
            <a:solidFill>
              <a:srgbClr val="ADAC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ïşḷïḋé"/>
            <p:cNvSpPr/>
            <p:nvPr/>
          </p:nvSpPr>
          <p:spPr bwMode="auto">
            <a:xfrm>
              <a:off x="3976688" y="2619375"/>
              <a:ext cx="187325" cy="165100"/>
            </a:xfrm>
            <a:custGeom>
              <a:avLst/>
              <a:gdLst>
                <a:gd name="T0" fmla="*/ 73 w 73"/>
                <a:gd name="T1" fmla="*/ 64 h 64"/>
                <a:gd name="T2" fmla="*/ 3 w 73"/>
                <a:gd name="T3" fmla="*/ 10 h 64"/>
                <a:gd name="T4" fmla="*/ 12 w 73"/>
                <a:gd name="T5" fmla="*/ 0 h 64"/>
                <a:gd name="T6" fmla="*/ 49 w 73"/>
                <a:gd name="T7" fmla="*/ 14 h 64"/>
                <a:gd name="T8" fmla="*/ 73 w 73"/>
                <a:gd name="T9" fmla="*/ 64 h 64"/>
              </a:gdLst>
              <a:ahLst/>
              <a:cxnLst>
                <a:cxn ang="0">
                  <a:pos x="T0" y="T1"/>
                </a:cxn>
                <a:cxn ang="0">
                  <a:pos x="T2" y="T3"/>
                </a:cxn>
                <a:cxn ang="0">
                  <a:pos x="T4" y="T5"/>
                </a:cxn>
                <a:cxn ang="0">
                  <a:pos x="T6" y="T7"/>
                </a:cxn>
                <a:cxn ang="0">
                  <a:pos x="T8" y="T9"/>
                </a:cxn>
              </a:cxnLst>
              <a:rect l="0" t="0" r="r" b="b"/>
              <a:pathLst>
                <a:path w="73" h="64">
                  <a:moveTo>
                    <a:pt x="73" y="64"/>
                  </a:moveTo>
                  <a:cubicBezTo>
                    <a:pt x="72" y="64"/>
                    <a:pt x="24" y="29"/>
                    <a:pt x="3" y="10"/>
                  </a:cubicBezTo>
                  <a:cubicBezTo>
                    <a:pt x="0" y="1"/>
                    <a:pt x="16" y="8"/>
                    <a:pt x="12" y="0"/>
                  </a:cubicBezTo>
                  <a:cubicBezTo>
                    <a:pt x="22" y="2"/>
                    <a:pt x="37" y="8"/>
                    <a:pt x="49" y="14"/>
                  </a:cubicBezTo>
                  <a:cubicBezTo>
                    <a:pt x="60" y="28"/>
                    <a:pt x="68" y="45"/>
                    <a:pt x="73" y="64"/>
                  </a:cubicBezTo>
                  <a:close/>
                </a:path>
              </a:pathLst>
            </a:custGeom>
            <a:solidFill>
              <a:srgbClr val="ADAC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iś1íḍé"/>
            <p:cNvSpPr/>
            <p:nvPr/>
          </p:nvSpPr>
          <p:spPr bwMode="auto">
            <a:xfrm>
              <a:off x="3976688" y="2619375"/>
              <a:ext cx="153988" cy="77787"/>
            </a:xfrm>
            <a:custGeom>
              <a:avLst/>
              <a:gdLst>
                <a:gd name="T0" fmla="*/ 15 w 60"/>
                <a:gd name="T1" fmla="*/ 20 h 30"/>
                <a:gd name="T2" fmla="*/ 3 w 60"/>
                <a:gd name="T3" fmla="*/ 10 h 30"/>
                <a:gd name="T4" fmla="*/ 12 w 60"/>
                <a:gd name="T5" fmla="*/ 0 h 30"/>
                <a:gd name="T6" fmla="*/ 49 w 60"/>
                <a:gd name="T7" fmla="*/ 14 h 30"/>
                <a:gd name="T8" fmla="*/ 60 w 60"/>
                <a:gd name="T9" fmla="*/ 30 h 30"/>
                <a:gd name="T10" fmla="*/ 15 w 60"/>
                <a:gd name="T11" fmla="*/ 20 h 30"/>
              </a:gdLst>
              <a:ahLst/>
              <a:cxnLst>
                <a:cxn ang="0">
                  <a:pos x="T0" y="T1"/>
                </a:cxn>
                <a:cxn ang="0">
                  <a:pos x="T2" y="T3"/>
                </a:cxn>
                <a:cxn ang="0">
                  <a:pos x="T4" y="T5"/>
                </a:cxn>
                <a:cxn ang="0">
                  <a:pos x="T6" y="T7"/>
                </a:cxn>
                <a:cxn ang="0">
                  <a:pos x="T8" y="T9"/>
                </a:cxn>
                <a:cxn ang="0">
                  <a:pos x="T10" y="T11"/>
                </a:cxn>
              </a:cxnLst>
              <a:rect l="0" t="0" r="r" b="b"/>
              <a:pathLst>
                <a:path w="60" h="30">
                  <a:moveTo>
                    <a:pt x="15" y="20"/>
                  </a:moveTo>
                  <a:cubicBezTo>
                    <a:pt x="10" y="16"/>
                    <a:pt x="6" y="13"/>
                    <a:pt x="3" y="10"/>
                  </a:cubicBezTo>
                  <a:cubicBezTo>
                    <a:pt x="0" y="1"/>
                    <a:pt x="16" y="8"/>
                    <a:pt x="12" y="0"/>
                  </a:cubicBezTo>
                  <a:cubicBezTo>
                    <a:pt x="22" y="2"/>
                    <a:pt x="37" y="8"/>
                    <a:pt x="49" y="14"/>
                  </a:cubicBezTo>
                  <a:cubicBezTo>
                    <a:pt x="53" y="19"/>
                    <a:pt x="57" y="24"/>
                    <a:pt x="60" y="30"/>
                  </a:cubicBezTo>
                  <a:cubicBezTo>
                    <a:pt x="50" y="28"/>
                    <a:pt x="33" y="25"/>
                    <a:pt x="15" y="20"/>
                  </a:cubicBezTo>
                  <a:close/>
                </a:path>
              </a:pathLst>
            </a:custGeom>
            <a:solidFill>
              <a:srgbClr val="8E8E8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ïsḻïḑe"/>
            <p:cNvSpPr/>
            <p:nvPr/>
          </p:nvSpPr>
          <p:spPr bwMode="auto">
            <a:xfrm>
              <a:off x="3638551" y="2759075"/>
              <a:ext cx="381000" cy="790575"/>
            </a:xfrm>
            <a:custGeom>
              <a:avLst/>
              <a:gdLst>
                <a:gd name="T0" fmla="*/ 60 w 149"/>
                <a:gd name="T1" fmla="*/ 304 h 308"/>
                <a:gd name="T2" fmla="*/ 60 w 149"/>
                <a:gd name="T3" fmla="*/ 304 h 308"/>
                <a:gd name="T4" fmla="*/ 140 w 149"/>
                <a:gd name="T5" fmla="*/ 284 h 308"/>
                <a:gd name="T6" fmla="*/ 102 w 149"/>
                <a:gd name="T7" fmla="*/ 208 h 308"/>
                <a:gd name="T8" fmla="*/ 109 w 149"/>
                <a:gd name="T9" fmla="*/ 122 h 308"/>
                <a:gd name="T10" fmla="*/ 109 w 149"/>
                <a:gd name="T11" fmla="*/ 55 h 308"/>
                <a:gd name="T12" fmla="*/ 89 w 149"/>
                <a:gd name="T13" fmla="*/ 10 h 308"/>
                <a:gd name="T14" fmla="*/ 66 w 149"/>
                <a:gd name="T15" fmla="*/ 0 h 308"/>
                <a:gd name="T16" fmla="*/ 57 w 149"/>
                <a:gd name="T17" fmla="*/ 15 h 308"/>
                <a:gd name="T18" fmla="*/ 12 w 149"/>
                <a:gd name="T19" fmla="*/ 63 h 308"/>
                <a:gd name="T20" fmla="*/ 3 w 149"/>
                <a:gd name="T21" fmla="*/ 250 h 308"/>
                <a:gd name="T22" fmla="*/ 60 w 149"/>
                <a:gd name="T23" fmla="*/ 30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9" h="308">
                  <a:moveTo>
                    <a:pt x="60" y="304"/>
                  </a:moveTo>
                  <a:cubicBezTo>
                    <a:pt x="60" y="304"/>
                    <a:pt x="60" y="304"/>
                    <a:pt x="60" y="304"/>
                  </a:cubicBezTo>
                  <a:cubicBezTo>
                    <a:pt x="92" y="308"/>
                    <a:pt x="134" y="297"/>
                    <a:pt x="140" y="284"/>
                  </a:cubicBezTo>
                  <a:cubicBezTo>
                    <a:pt x="149" y="264"/>
                    <a:pt x="91" y="227"/>
                    <a:pt x="102" y="208"/>
                  </a:cubicBezTo>
                  <a:cubicBezTo>
                    <a:pt x="109" y="122"/>
                    <a:pt x="109" y="122"/>
                    <a:pt x="109" y="122"/>
                  </a:cubicBezTo>
                  <a:cubicBezTo>
                    <a:pt x="109" y="55"/>
                    <a:pt x="109" y="55"/>
                    <a:pt x="109" y="55"/>
                  </a:cubicBezTo>
                  <a:cubicBezTo>
                    <a:pt x="109" y="37"/>
                    <a:pt x="102" y="20"/>
                    <a:pt x="89" y="10"/>
                  </a:cubicBezTo>
                  <a:cubicBezTo>
                    <a:pt x="82" y="5"/>
                    <a:pt x="74" y="1"/>
                    <a:pt x="66" y="0"/>
                  </a:cubicBezTo>
                  <a:cubicBezTo>
                    <a:pt x="65" y="0"/>
                    <a:pt x="58" y="15"/>
                    <a:pt x="57" y="15"/>
                  </a:cubicBezTo>
                  <a:cubicBezTo>
                    <a:pt x="28" y="13"/>
                    <a:pt x="14" y="41"/>
                    <a:pt x="12" y="63"/>
                  </a:cubicBezTo>
                  <a:cubicBezTo>
                    <a:pt x="3" y="250"/>
                    <a:pt x="3" y="250"/>
                    <a:pt x="3" y="250"/>
                  </a:cubicBezTo>
                  <a:cubicBezTo>
                    <a:pt x="0" y="288"/>
                    <a:pt x="39" y="304"/>
                    <a:pt x="60" y="304"/>
                  </a:cubicBezTo>
                  <a:close/>
                </a:path>
              </a:pathLst>
            </a:custGeom>
            <a:solidFill>
              <a:srgbClr val="ADAC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íŝlidé"/>
            <p:cNvSpPr/>
            <p:nvPr/>
          </p:nvSpPr>
          <p:spPr bwMode="auto">
            <a:xfrm>
              <a:off x="3813176" y="2486025"/>
              <a:ext cx="330200" cy="203200"/>
            </a:xfrm>
            <a:custGeom>
              <a:avLst/>
              <a:gdLst>
                <a:gd name="T0" fmla="*/ 27 w 129"/>
                <a:gd name="T1" fmla="*/ 0 h 79"/>
                <a:gd name="T2" fmla="*/ 121 w 129"/>
                <a:gd name="T3" fmla="*/ 51 h 79"/>
                <a:gd name="T4" fmla="*/ 129 w 129"/>
                <a:gd name="T5" fmla="*/ 79 h 79"/>
                <a:gd name="T6" fmla="*/ 0 w 129"/>
                <a:gd name="T7" fmla="*/ 26 h 79"/>
                <a:gd name="T8" fmla="*/ 27 w 129"/>
                <a:gd name="T9" fmla="*/ 0 h 79"/>
              </a:gdLst>
              <a:ahLst/>
              <a:cxnLst>
                <a:cxn ang="0">
                  <a:pos x="T0" y="T1"/>
                </a:cxn>
                <a:cxn ang="0">
                  <a:pos x="T2" y="T3"/>
                </a:cxn>
                <a:cxn ang="0">
                  <a:pos x="T4" y="T5"/>
                </a:cxn>
                <a:cxn ang="0">
                  <a:pos x="T6" y="T7"/>
                </a:cxn>
                <a:cxn ang="0">
                  <a:pos x="T8" y="T9"/>
                </a:cxn>
              </a:cxnLst>
              <a:rect l="0" t="0" r="r" b="b"/>
              <a:pathLst>
                <a:path w="129" h="79">
                  <a:moveTo>
                    <a:pt x="27" y="0"/>
                  </a:moveTo>
                  <a:cubicBezTo>
                    <a:pt x="121" y="51"/>
                    <a:pt x="121" y="51"/>
                    <a:pt x="121" y="51"/>
                  </a:cubicBezTo>
                  <a:cubicBezTo>
                    <a:pt x="129" y="79"/>
                    <a:pt x="129" y="79"/>
                    <a:pt x="129" y="79"/>
                  </a:cubicBezTo>
                  <a:cubicBezTo>
                    <a:pt x="129" y="79"/>
                    <a:pt x="32" y="66"/>
                    <a:pt x="0" y="26"/>
                  </a:cubicBezTo>
                  <a:lnTo>
                    <a:pt x="27" y="0"/>
                  </a:lnTo>
                  <a:close/>
                </a:path>
              </a:pathLst>
            </a:custGeom>
            <a:solidFill>
              <a:srgbClr val="D9D9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ïṡḷíḍe"/>
            <p:cNvSpPr/>
            <p:nvPr/>
          </p:nvSpPr>
          <p:spPr bwMode="auto">
            <a:xfrm>
              <a:off x="3960813" y="2527300"/>
              <a:ext cx="182563" cy="161925"/>
            </a:xfrm>
            <a:custGeom>
              <a:avLst/>
              <a:gdLst>
                <a:gd name="T0" fmla="*/ 28 w 71"/>
                <a:gd name="T1" fmla="*/ 52 h 63"/>
                <a:gd name="T2" fmla="*/ 0 w 71"/>
                <a:gd name="T3" fmla="*/ 0 h 63"/>
                <a:gd name="T4" fmla="*/ 63 w 71"/>
                <a:gd name="T5" fmla="*/ 35 h 63"/>
                <a:gd name="T6" fmla="*/ 71 w 71"/>
                <a:gd name="T7" fmla="*/ 63 h 63"/>
                <a:gd name="T8" fmla="*/ 31 w 71"/>
                <a:gd name="T9" fmla="*/ 55 h 63"/>
                <a:gd name="T10" fmla="*/ 28 w 71"/>
                <a:gd name="T11" fmla="*/ 52 h 63"/>
              </a:gdLst>
              <a:ahLst/>
              <a:cxnLst>
                <a:cxn ang="0">
                  <a:pos x="T0" y="T1"/>
                </a:cxn>
                <a:cxn ang="0">
                  <a:pos x="T2" y="T3"/>
                </a:cxn>
                <a:cxn ang="0">
                  <a:pos x="T4" y="T5"/>
                </a:cxn>
                <a:cxn ang="0">
                  <a:pos x="T6" y="T7"/>
                </a:cxn>
                <a:cxn ang="0">
                  <a:pos x="T8" y="T9"/>
                </a:cxn>
                <a:cxn ang="0">
                  <a:pos x="T10" y="T11"/>
                </a:cxn>
              </a:cxnLst>
              <a:rect l="0" t="0" r="r" b="b"/>
              <a:pathLst>
                <a:path w="71" h="63">
                  <a:moveTo>
                    <a:pt x="28" y="52"/>
                  </a:moveTo>
                  <a:cubicBezTo>
                    <a:pt x="12" y="39"/>
                    <a:pt x="5" y="20"/>
                    <a:pt x="0" y="0"/>
                  </a:cubicBezTo>
                  <a:cubicBezTo>
                    <a:pt x="63" y="35"/>
                    <a:pt x="63" y="35"/>
                    <a:pt x="63" y="35"/>
                  </a:cubicBezTo>
                  <a:cubicBezTo>
                    <a:pt x="71" y="63"/>
                    <a:pt x="71" y="63"/>
                    <a:pt x="71" y="63"/>
                  </a:cubicBezTo>
                  <a:cubicBezTo>
                    <a:pt x="71" y="63"/>
                    <a:pt x="54" y="60"/>
                    <a:pt x="31" y="55"/>
                  </a:cubicBezTo>
                  <a:cubicBezTo>
                    <a:pt x="30" y="54"/>
                    <a:pt x="29" y="53"/>
                    <a:pt x="28" y="52"/>
                  </a:cubicBezTo>
                  <a:close/>
                </a:path>
              </a:pathLst>
            </a:custGeom>
            <a:solidFill>
              <a:srgbClr val="ADAC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6" name="íṣḻîḍe"/>
            <p:cNvSpPr/>
            <p:nvPr/>
          </p:nvSpPr>
          <p:spPr bwMode="auto">
            <a:xfrm>
              <a:off x="3468688" y="1500188"/>
              <a:ext cx="973138" cy="931862"/>
            </a:xfrm>
            <a:custGeom>
              <a:avLst/>
              <a:gdLst>
                <a:gd name="T0" fmla="*/ 370 w 379"/>
                <a:gd name="T1" fmla="*/ 89 h 363"/>
                <a:gd name="T2" fmla="*/ 317 w 379"/>
                <a:gd name="T3" fmla="*/ 162 h 363"/>
                <a:gd name="T4" fmla="*/ 302 w 379"/>
                <a:gd name="T5" fmla="*/ 161 h 363"/>
                <a:gd name="T6" fmla="*/ 254 w 379"/>
                <a:gd name="T7" fmla="*/ 244 h 363"/>
                <a:gd name="T8" fmla="*/ 245 w 379"/>
                <a:gd name="T9" fmla="*/ 256 h 363"/>
                <a:gd name="T10" fmla="*/ 245 w 379"/>
                <a:gd name="T11" fmla="*/ 256 h 363"/>
                <a:gd name="T12" fmla="*/ 235 w 379"/>
                <a:gd name="T13" fmla="*/ 249 h 363"/>
                <a:gd name="T14" fmla="*/ 188 w 379"/>
                <a:gd name="T15" fmla="*/ 193 h 363"/>
                <a:gd name="T16" fmla="*/ 183 w 379"/>
                <a:gd name="T17" fmla="*/ 292 h 363"/>
                <a:gd name="T18" fmla="*/ 125 w 379"/>
                <a:gd name="T19" fmla="*/ 346 h 363"/>
                <a:gd name="T20" fmla="*/ 173 w 379"/>
                <a:gd name="T21" fmla="*/ 67 h 363"/>
                <a:gd name="T22" fmla="*/ 318 w 379"/>
                <a:gd name="T23" fmla="*/ 27 h 363"/>
                <a:gd name="T24" fmla="*/ 370 w 379"/>
                <a:gd name="T25" fmla="*/ 89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9" h="363">
                  <a:moveTo>
                    <a:pt x="370" y="89"/>
                  </a:moveTo>
                  <a:cubicBezTo>
                    <a:pt x="379" y="125"/>
                    <a:pt x="354" y="160"/>
                    <a:pt x="317" y="162"/>
                  </a:cubicBezTo>
                  <a:cubicBezTo>
                    <a:pt x="312" y="162"/>
                    <a:pt x="307" y="162"/>
                    <a:pt x="302" y="161"/>
                  </a:cubicBezTo>
                  <a:cubicBezTo>
                    <a:pt x="255" y="153"/>
                    <a:pt x="240" y="197"/>
                    <a:pt x="254" y="244"/>
                  </a:cubicBezTo>
                  <a:cubicBezTo>
                    <a:pt x="256" y="250"/>
                    <a:pt x="251" y="256"/>
                    <a:pt x="245" y="256"/>
                  </a:cubicBezTo>
                  <a:cubicBezTo>
                    <a:pt x="245" y="256"/>
                    <a:pt x="245" y="256"/>
                    <a:pt x="245" y="256"/>
                  </a:cubicBezTo>
                  <a:cubicBezTo>
                    <a:pt x="240" y="256"/>
                    <a:pt x="236" y="253"/>
                    <a:pt x="235" y="249"/>
                  </a:cubicBezTo>
                  <a:cubicBezTo>
                    <a:pt x="231" y="231"/>
                    <a:pt x="218" y="188"/>
                    <a:pt x="188" y="193"/>
                  </a:cubicBezTo>
                  <a:cubicBezTo>
                    <a:pt x="151" y="200"/>
                    <a:pt x="165" y="277"/>
                    <a:pt x="183" y="292"/>
                  </a:cubicBezTo>
                  <a:cubicBezTo>
                    <a:pt x="200" y="307"/>
                    <a:pt x="166" y="363"/>
                    <a:pt x="125" y="346"/>
                  </a:cubicBezTo>
                  <a:cubicBezTo>
                    <a:pt x="83" y="329"/>
                    <a:pt x="0" y="120"/>
                    <a:pt x="173" y="67"/>
                  </a:cubicBezTo>
                  <a:cubicBezTo>
                    <a:pt x="173" y="67"/>
                    <a:pt x="254" y="0"/>
                    <a:pt x="318" y="27"/>
                  </a:cubicBezTo>
                  <a:cubicBezTo>
                    <a:pt x="351" y="42"/>
                    <a:pt x="365" y="68"/>
                    <a:pt x="370" y="89"/>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ï$ḷídê"/>
            <p:cNvSpPr/>
            <p:nvPr/>
          </p:nvSpPr>
          <p:spPr bwMode="auto">
            <a:xfrm>
              <a:off x="3540126" y="1779588"/>
              <a:ext cx="385763" cy="631825"/>
            </a:xfrm>
            <a:custGeom>
              <a:avLst/>
              <a:gdLst>
                <a:gd name="T0" fmla="*/ 103 w 150"/>
                <a:gd name="T1" fmla="*/ 230 h 246"/>
                <a:gd name="T2" fmla="*/ 75 w 150"/>
                <a:gd name="T3" fmla="*/ 0 h 246"/>
                <a:gd name="T4" fmla="*/ 97 w 150"/>
                <a:gd name="T5" fmla="*/ 237 h 246"/>
                <a:gd name="T6" fmla="*/ 150 w 150"/>
                <a:gd name="T7" fmla="*/ 219 h 246"/>
                <a:gd name="T8" fmla="*/ 103 w 150"/>
                <a:gd name="T9" fmla="*/ 230 h 246"/>
              </a:gdLst>
              <a:ahLst/>
              <a:cxnLst>
                <a:cxn ang="0">
                  <a:pos x="T0" y="T1"/>
                </a:cxn>
                <a:cxn ang="0">
                  <a:pos x="T2" y="T3"/>
                </a:cxn>
                <a:cxn ang="0">
                  <a:pos x="T4" y="T5"/>
                </a:cxn>
                <a:cxn ang="0">
                  <a:pos x="T6" y="T7"/>
                </a:cxn>
                <a:cxn ang="0">
                  <a:pos x="T8" y="T9"/>
                </a:cxn>
              </a:cxnLst>
              <a:rect l="0" t="0" r="r" b="b"/>
              <a:pathLst>
                <a:path w="150" h="246">
                  <a:moveTo>
                    <a:pt x="103" y="230"/>
                  </a:moveTo>
                  <a:cubicBezTo>
                    <a:pt x="70" y="216"/>
                    <a:pt x="10" y="81"/>
                    <a:pt x="75" y="0"/>
                  </a:cubicBezTo>
                  <a:cubicBezTo>
                    <a:pt x="0" y="80"/>
                    <a:pt x="63" y="223"/>
                    <a:pt x="97" y="237"/>
                  </a:cubicBezTo>
                  <a:cubicBezTo>
                    <a:pt x="119" y="246"/>
                    <a:pt x="139" y="234"/>
                    <a:pt x="150" y="219"/>
                  </a:cubicBezTo>
                  <a:cubicBezTo>
                    <a:pt x="139" y="230"/>
                    <a:pt x="122" y="238"/>
                    <a:pt x="103" y="230"/>
                  </a:cubicBezTo>
                  <a:close/>
                </a:path>
              </a:pathLst>
            </a:custGeom>
            <a:solidFill>
              <a:srgbClr val="2B28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í$ḷïďe"/>
            <p:cNvSpPr/>
            <p:nvPr/>
          </p:nvSpPr>
          <p:spPr bwMode="auto">
            <a:xfrm>
              <a:off x="4146551" y="1857375"/>
              <a:ext cx="246063" cy="76200"/>
            </a:xfrm>
            <a:custGeom>
              <a:avLst/>
              <a:gdLst>
                <a:gd name="T0" fmla="*/ 59 w 96"/>
                <a:gd name="T1" fmla="*/ 16 h 30"/>
                <a:gd name="T2" fmla="*/ 44 w 96"/>
                <a:gd name="T3" fmla="*/ 15 h 30"/>
                <a:gd name="T4" fmla="*/ 0 w 96"/>
                <a:gd name="T5" fmla="*/ 30 h 30"/>
                <a:gd name="T6" fmla="*/ 38 w 96"/>
                <a:gd name="T7" fmla="*/ 22 h 30"/>
                <a:gd name="T8" fmla="*/ 53 w 96"/>
                <a:gd name="T9" fmla="*/ 23 h 30"/>
                <a:gd name="T10" fmla="*/ 96 w 96"/>
                <a:gd name="T11" fmla="*/ 0 h 30"/>
                <a:gd name="T12" fmla="*/ 59 w 96"/>
                <a:gd name="T13" fmla="*/ 16 h 30"/>
              </a:gdLst>
              <a:ahLst/>
              <a:cxnLst>
                <a:cxn ang="0">
                  <a:pos x="T0" y="T1"/>
                </a:cxn>
                <a:cxn ang="0">
                  <a:pos x="T2" y="T3"/>
                </a:cxn>
                <a:cxn ang="0">
                  <a:pos x="T4" y="T5"/>
                </a:cxn>
                <a:cxn ang="0">
                  <a:pos x="T6" y="T7"/>
                </a:cxn>
                <a:cxn ang="0">
                  <a:pos x="T8" y="T9"/>
                </a:cxn>
                <a:cxn ang="0">
                  <a:pos x="T10" y="T11"/>
                </a:cxn>
                <a:cxn ang="0">
                  <a:pos x="T12" y="T13"/>
                </a:cxn>
              </a:cxnLst>
              <a:rect l="0" t="0" r="r" b="b"/>
              <a:pathLst>
                <a:path w="96" h="30">
                  <a:moveTo>
                    <a:pt x="59" y="16"/>
                  </a:moveTo>
                  <a:cubicBezTo>
                    <a:pt x="54" y="16"/>
                    <a:pt x="49" y="16"/>
                    <a:pt x="44" y="15"/>
                  </a:cubicBezTo>
                  <a:cubicBezTo>
                    <a:pt x="23" y="11"/>
                    <a:pt x="9" y="18"/>
                    <a:pt x="0" y="30"/>
                  </a:cubicBezTo>
                  <a:cubicBezTo>
                    <a:pt x="9" y="23"/>
                    <a:pt x="21" y="19"/>
                    <a:pt x="38" y="22"/>
                  </a:cubicBezTo>
                  <a:cubicBezTo>
                    <a:pt x="43" y="23"/>
                    <a:pt x="48" y="23"/>
                    <a:pt x="53" y="23"/>
                  </a:cubicBezTo>
                  <a:cubicBezTo>
                    <a:pt x="71" y="22"/>
                    <a:pt x="87" y="13"/>
                    <a:pt x="96" y="0"/>
                  </a:cubicBezTo>
                  <a:cubicBezTo>
                    <a:pt x="87" y="9"/>
                    <a:pt x="74" y="15"/>
                    <a:pt x="59" y="16"/>
                  </a:cubicBezTo>
                  <a:close/>
                </a:path>
              </a:pathLst>
            </a:custGeom>
            <a:solidFill>
              <a:srgbClr val="2B28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íšlíḓé"/>
            <p:cNvSpPr/>
            <p:nvPr/>
          </p:nvSpPr>
          <p:spPr bwMode="auto">
            <a:xfrm>
              <a:off x="3925888" y="1965325"/>
              <a:ext cx="195263" cy="192087"/>
            </a:xfrm>
            <a:custGeom>
              <a:avLst/>
              <a:gdLst>
                <a:gd name="T0" fmla="*/ 73 w 76"/>
                <a:gd name="T1" fmla="*/ 68 h 75"/>
                <a:gd name="T2" fmla="*/ 63 w 76"/>
                <a:gd name="T3" fmla="*/ 61 h 75"/>
                <a:gd name="T4" fmla="*/ 16 w 76"/>
                <a:gd name="T5" fmla="*/ 5 h 75"/>
                <a:gd name="T6" fmla="*/ 0 w 76"/>
                <a:gd name="T7" fmla="*/ 17 h 75"/>
                <a:gd name="T8" fmla="*/ 10 w 76"/>
                <a:gd name="T9" fmla="*/ 12 h 75"/>
                <a:gd name="T10" fmla="*/ 57 w 76"/>
                <a:gd name="T11" fmla="*/ 68 h 75"/>
                <a:gd name="T12" fmla="*/ 67 w 76"/>
                <a:gd name="T13" fmla="*/ 75 h 75"/>
                <a:gd name="T14" fmla="*/ 76 w 76"/>
                <a:gd name="T15" fmla="*/ 68 h 75"/>
                <a:gd name="T16" fmla="*/ 73 w 76"/>
                <a:gd name="T17"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75">
                  <a:moveTo>
                    <a:pt x="73" y="68"/>
                  </a:moveTo>
                  <a:cubicBezTo>
                    <a:pt x="68" y="68"/>
                    <a:pt x="64" y="65"/>
                    <a:pt x="63" y="61"/>
                  </a:cubicBezTo>
                  <a:cubicBezTo>
                    <a:pt x="59" y="43"/>
                    <a:pt x="46" y="0"/>
                    <a:pt x="16" y="5"/>
                  </a:cubicBezTo>
                  <a:cubicBezTo>
                    <a:pt x="9" y="7"/>
                    <a:pt x="3" y="11"/>
                    <a:pt x="0" y="17"/>
                  </a:cubicBezTo>
                  <a:cubicBezTo>
                    <a:pt x="2" y="15"/>
                    <a:pt x="6" y="13"/>
                    <a:pt x="10" y="12"/>
                  </a:cubicBezTo>
                  <a:cubicBezTo>
                    <a:pt x="40" y="7"/>
                    <a:pt x="53" y="50"/>
                    <a:pt x="57" y="68"/>
                  </a:cubicBezTo>
                  <a:cubicBezTo>
                    <a:pt x="58" y="72"/>
                    <a:pt x="62" y="75"/>
                    <a:pt x="67" y="75"/>
                  </a:cubicBezTo>
                  <a:cubicBezTo>
                    <a:pt x="72" y="75"/>
                    <a:pt x="75" y="72"/>
                    <a:pt x="76" y="68"/>
                  </a:cubicBezTo>
                  <a:cubicBezTo>
                    <a:pt x="75" y="68"/>
                    <a:pt x="74" y="68"/>
                    <a:pt x="73" y="68"/>
                  </a:cubicBezTo>
                  <a:close/>
                </a:path>
              </a:pathLst>
            </a:custGeom>
            <a:solidFill>
              <a:srgbClr val="2B282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iṣḷidê"/>
            <p:cNvSpPr/>
            <p:nvPr/>
          </p:nvSpPr>
          <p:spPr bwMode="auto">
            <a:xfrm>
              <a:off x="4256088" y="2311400"/>
              <a:ext cx="174625" cy="160337"/>
            </a:xfrm>
            <a:custGeom>
              <a:avLst/>
              <a:gdLst>
                <a:gd name="T0" fmla="*/ 5 w 68"/>
                <a:gd name="T1" fmla="*/ 0 h 62"/>
                <a:gd name="T2" fmla="*/ 67 w 68"/>
                <a:gd name="T3" fmla="*/ 10 h 62"/>
                <a:gd name="T4" fmla="*/ 34 w 68"/>
                <a:gd name="T5" fmla="*/ 60 h 62"/>
                <a:gd name="T6" fmla="*/ 5 w 68"/>
                <a:gd name="T7" fmla="*/ 0 h 62"/>
              </a:gdLst>
              <a:ahLst/>
              <a:cxnLst>
                <a:cxn ang="0">
                  <a:pos x="T0" y="T1"/>
                </a:cxn>
                <a:cxn ang="0">
                  <a:pos x="T2" y="T3"/>
                </a:cxn>
                <a:cxn ang="0">
                  <a:pos x="T4" y="T5"/>
                </a:cxn>
                <a:cxn ang="0">
                  <a:pos x="T6" y="T7"/>
                </a:cxn>
              </a:cxnLst>
              <a:rect l="0" t="0" r="r" b="b"/>
              <a:pathLst>
                <a:path w="68" h="62">
                  <a:moveTo>
                    <a:pt x="5" y="0"/>
                  </a:moveTo>
                  <a:cubicBezTo>
                    <a:pt x="5" y="0"/>
                    <a:pt x="41" y="15"/>
                    <a:pt x="67" y="10"/>
                  </a:cubicBezTo>
                  <a:cubicBezTo>
                    <a:pt x="67" y="10"/>
                    <a:pt x="68" y="57"/>
                    <a:pt x="34" y="60"/>
                  </a:cubicBezTo>
                  <a:cubicBezTo>
                    <a:pt x="0" y="62"/>
                    <a:pt x="5" y="0"/>
                    <a:pt x="5" y="0"/>
                  </a:cubicBezTo>
                  <a:close/>
                </a:path>
              </a:pathLst>
            </a:custGeom>
            <a:solidFill>
              <a:srgbClr val="42291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ïṥḷïďê"/>
            <p:cNvSpPr/>
            <p:nvPr/>
          </p:nvSpPr>
          <p:spPr bwMode="auto">
            <a:xfrm>
              <a:off x="4271963" y="2373313"/>
              <a:ext cx="125413" cy="95250"/>
            </a:xfrm>
            <a:custGeom>
              <a:avLst/>
              <a:gdLst>
                <a:gd name="T0" fmla="*/ 49 w 49"/>
                <a:gd name="T1" fmla="*/ 25 h 37"/>
                <a:gd name="T2" fmla="*/ 38 w 49"/>
                <a:gd name="T3" fmla="*/ 14 h 37"/>
                <a:gd name="T4" fmla="*/ 0 w 49"/>
                <a:gd name="T5" fmla="*/ 1 h 37"/>
                <a:gd name="T6" fmla="*/ 28 w 49"/>
                <a:gd name="T7" fmla="*/ 36 h 37"/>
                <a:gd name="T8" fmla="*/ 49 w 49"/>
                <a:gd name="T9" fmla="*/ 25 h 37"/>
              </a:gdLst>
              <a:ahLst/>
              <a:cxnLst>
                <a:cxn ang="0">
                  <a:pos x="T0" y="T1"/>
                </a:cxn>
                <a:cxn ang="0">
                  <a:pos x="T2" y="T3"/>
                </a:cxn>
                <a:cxn ang="0">
                  <a:pos x="T4" y="T5"/>
                </a:cxn>
                <a:cxn ang="0">
                  <a:pos x="T6" y="T7"/>
                </a:cxn>
                <a:cxn ang="0">
                  <a:pos x="T8" y="T9"/>
                </a:cxn>
              </a:cxnLst>
              <a:rect l="0" t="0" r="r" b="b"/>
              <a:pathLst>
                <a:path w="49" h="37">
                  <a:moveTo>
                    <a:pt x="49" y="25"/>
                  </a:moveTo>
                  <a:cubicBezTo>
                    <a:pt x="46" y="22"/>
                    <a:pt x="42" y="18"/>
                    <a:pt x="38" y="14"/>
                  </a:cubicBezTo>
                  <a:cubicBezTo>
                    <a:pt x="24" y="3"/>
                    <a:pt x="11" y="0"/>
                    <a:pt x="0" y="1"/>
                  </a:cubicBezTo>
                  <a:cubicBezTo>
                    <a:pt x="2" y="18"/>
                    <a:pt x="9" y="37"/>
                    <a:pt x="28" y="36"/>
                  </a:cubicBezTo>
                  <a:cubicBezTo>
                    <a:pt x="37" y="35"/>
                    <a:pt x="44" y="31"/>
                    <a:pt x="49" y="25"/>
                  </a:cubicBezTo>
                  <a:close/>
                </a:path>
              </a:pathLst>
            </a:custGeom>
            <a:solidFill>
              <a:srgbClr val="F16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îśḷïdè"/>
            <p:cNvSpPr/>
            <p:nvPr/>
          </p:nvSpPr>
          <p:spPr bwMode="auto">
            <a:xfrm>
              <a:off x="4267201" y="2311400"/>
              <a:ext cx="161925" cy="73025"/>
            </a:xfrm>
            <a:custGeom>
              <a:avLst/>
              <a:gdLst>
                <a:gd name="T0" fmla="*/ 61 w 63"/>
                <a:gd name="T1" fmla="*/ 25 h 28"/>
                <a:gd name="T2" fmla="*/ 63 w 63"/>
                <a:gd name="T3" fmla="*/ 10 h 28"/>
                <a:gd name="T4" fmla="*/ 1 w 63"/>
                <a:gd name="T5" fmla="*/ 0 h 28"/>
                <a:gd name="T6" fmla="*/ 1 w 63"/>
                <a:gd name="T7" fmla="*/ 16 h 28"/>
                <a:gd name="T8" fmla="*/ 61 w 63"/>
                <a:gd name="T9" fmla="*/ 25 h 28"/>
              </a:gdLst>
              <a:ahLst/>
              <a:cxnLst>
                <a:cxn ang="0">
                  <a:pos x="T0" y="T1"/>
                </a:cxn>
                <a:cxn ang="0">
                  <a:pos x="T2" y="T3"/>
                </a:cxn>
                <a:cxn ang="0">
                  <a:pos x="T4" y="T5"/>
                </a:cxn>
                <a:cxn ang="0">
                  <a:pos x="T6" y="T7"/>
                </a:cxn>
                <a:cxn ang="0">
                  <a:pos x="T8" y="T9"/>
                </a:cxn>
              </a:cxnLst>
              <a:rect l="0" t="0" r="r" b="b"/>
              <a:pathLst>
                <a:path w="63" h="28">
                  <a:moveTo>
                    <a:pt x="61" y="25"/>
                  </a:moveTo>
                  <a:cubicBezTo>
                    <a:pt x="63" y="16"/>
                    <a:pt x="63" y="10"/>
                    <a:pt x="63" y="10"/>
                  </a:cubicBezTo>
                  <a:cubicBezTo>
                    <a:pt x="37" y="15"/>
                    <a:pt x="1" y="0"/>
                    <a:pt x="1" y="0"/>
                  </a:cubicBezTo>
                  <a:cubicBezTo>
                    <a:pt x="1" y="0"/>
                    <a:pt x="0" y="7"/>
                    <a:pt x="1" y="16"/>
                  </a:cubicBezTo>
                  <a:cubicBezTo>
                    <a:pt x="14" y="20"/>
                    <a:pt x="39" y="28"/>
                    <a:pt x="61" y="2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ísḷíďê"/>
            <p:cNvSpPr/>
            <p:nvPr/>
          </p:nvSpPr>
          <p:spPr bwMode="auto">
            <a:xfrm>
              <a:off x="4256088" y="2311400"/>
              <a:ext cx="174625" cy="160337"/>
            </a:xfrm>
            <a:custGeom>
              <a:avLst/>
              <a:gdLst>
                <a:gd name="T0" fmla="*/ 5 w 68"/>
                <a:gd name="T1" fmla="*/ 0 h 62"/>
                <a:gd name="T2" fmla="*/ 67 w 68"/>
                <a:gd name="T3" fmla="*/ 10 h 62"/>
                <a:gd name="T4" fmla="*/ 34 w 68"/>
                <a:gd name="T5" fmla="*/ 60 h 62"/>
                <a:gd name="T6" fmla="*/ 5 w 68"/>
                <a:gd name="T7" fmla="*/ 0 h 62"/>
              </a:gdLst>
              <a:ahLst/>
              <a:cxnLst>
                <a:cxn ang="0">
                  <a:pos x="T0" y="T1"/>
                </a:cxn>
                <a:cxn ang="0">
                  <a:pos x="T2" y="T3"/>
                </a:cxn>
                <a:cxn ang="0">
                  <a:pos x="T4" y="T5"/>
                </a:cxn>
                <a:cxn ang="0">
                  <a:pos x="T6" y="T7"/>
                </a:cxn>
              </a:cxnLst>
              <a:rect l="0" t="0" r="r" b="b"/>
              <a:pathLst>
                <a:path w="68" h="62">
                  <a:moveTo>
                    <a:pt x="5" y="0"/>
                  </a:moveTo>
                  <a:cubicBezTo>
                    <a:pt x="5" y="0"/>
                    <a:pt x="41" y="15"/>
                    <a:pt x="67" y="10"/>
                  </a:cubicBezTo>
                  <a:cubicBezTo>
                    <a:pt x="67" y="10"/>
                    <a:pt x="68" y="57"/>
                    <a:pt x="34" y="60"/>
                  </a:cubicBezTo>
                  <a:cubicBezTo>
                    <a:pt x="0" y="62"/>
                    <a:pt x="5" y="0"/>
                    <a:pt x="5" y="0"/>
                  </a:cubicBezTo>
                  <a:close/>
                </a:path>
              </a:pathLst>
            </a:custGeom>
            <a:noFill/>
            <a:ln w="20638" cap="flat">
              <a:solidFill>
                <a:srgbClr val="422918"/>
              </a:solidFill>
              <a:prstDash val="solid"/>
              <a:round/>
            </a:ln>
            <a:extLst>
              <a:ext uri="{909E8E84-426E-40DD-AFC4-6F175D3DCCD1}">
                <a14:hiddenFill xmlns:a14="http://schemas.microsoft.com/office/drawing/2010/main">
                  <a:solidFill>
                    <a:srgbClr val="FFFFFF"/>
                  </a:solidFill>
                </a14:hiddenFill>
              </a:ext>
            </a:extLst>
          </p:spPr>
          <p:txBody>
            <a:bodyPr anchor="ctr"/>
            <a:lstStyle/>
            <a:p>
              <a:pPr algn="ctr"/>
            </a:p>
          </p:txBody>
        </p:sp>
        <p:sp>
          <p:nvSpPr>
            <p:cNvPr id="54" name="ïşľídé"/>
            <p:cNvSpPr/>
            <p:nvPr/>
          </p:nvSpPr>
          <p:spPr bwMode="auto">
            <a:xfrm>
              <a:off x="4341813" y="2020888"/>
              <a:ext cx="209550" cy="268287"/>
            </a:xfrm>
            <a:custGeom>
              <a:avLst/>
              <a:gdLst>
                <a:gd name="T0" fmla="*/ 40 w 82"/>
                <a:gd name="T1" fmla="*/ 45 h 104"/>
                <a:gd name="T2" fmla="*/ 12 w 82"/>
                <a:gd name="T3" fmla="*/ 0 h 104"/>
                <a:gd name="T4" fmla="*/ 0 w 82"/>
                <a:gd name="T5" fmla="*/ 4 h 104"/>
                <a:gd name="T6" fmla="*/ 31 w 82"/>
                <a:gd name="T7" fmla="*/ 90 h 104"/>
                <a:gd name="T8" fmla="*/ 40 w 82"/>
                <a:gd name="T9" fmla="*/ 45 h 104"/>
              </a:gdLst>
              <a:ahLst/>
              <a:cxnLst>
                <a:cxn ang="0">
                  <a:pos x="T0" y="T1"/>
                </a:cxn>
                <a:cxn ang="0">
                  <a:pos x="T2" y="T3"/>
                </a:cxn>
                <a:cxn ang="0">
                  <a:pos x="T4" y="T5"/>
                </a:cxn>
                <a:cxn ang="0">
                  <a:pos x="T6" y="T7"/>
                </a:cxn>
                <a:cxn ang="0">
                  <a:pos x="T8" y="T9"/>
                </a:cxn>
              </a:cxnLst>
              <a:rect l="0" t="0" r="r" b="b"/>
              <a:pathLst>
                <a:path w="82" h="104">
                  <a:moveTo>
                    <a:pt x="40" y="45"/>
                  </a:moveTo>
                  <a:cubicBezTo>
                    <a:pt x="32" y="41"/>
                    <a:pt x="18" y="16"/>
                    <a:pt x="12" y="0"/>
                  </a:cubicBezTo>
                  <a:cubicBezTo>
                    <a:pt x="0" y="4"/>
                    <a:pt x="0" y="4"/>
                    <a:pt x="0" y="4"/>
                  </a:cubicBezTo>
                  <a:cubicBezTo>
                    <a:pt x="4" y="23"/>
                    <a:pt x="21" y="85"/>
                    <a:pt x="31" y="90"/>
                  </a:cubicBezTo>
                  <a:cubicBezTo>
                    <a:pt x="61" y="104"/>
                    <a:pt x="82" y="74"/>
                    <a:pt x="40" y="45"/>
                  </a:cubicBezTo>
                  <a:close/>
                </a:path>
              </a:pathLst>
            </a:custGeom>
            <a:solidFill>
              <a:srgbClr val="EC6E2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ïšḻiḍê"/>
            <p:cNvSpPr/>
            <p:nvPr/>
          </p:nvSpPr>
          <p:spPr bwMode="auto">
            <a:xfrm>
              <a:off x="4130676" y="3097213"/>
              <a:ext cx="582613" cy="277812"/>
            </a:xfrm>
            <a:custGeom>
              <a:avLst/>
              <a:gdLst>
                <a:gd name="T0" fmla="*/ 200 w 227"/>
                <a:gd name="T1" fmla="*/ 73 h 108"/>
                <a:gd name="T2" fmla="*/ 221 w 227"/>
                <a:gd name="T3" fmla="*/ 63 h 108"/>
                <a:gd name="T4" fmla="*/ 217 w 227"/>
                <a:gd name="T5" fmla="*/ 57 h 108"/>
                <a:gd name="T6" fmla="*/ 226 w 227"/>
                <a:gd name="T7" fmla="*/ 44 h 108"/>
                <a:gd name="T8" fmla="*/ 215 w 227"/>
                <a:gd name="T9" fmla="*/ 42 h 108"/>
                <a:gd name="T10" fmla="*/ 219 w 227"/>
                <a:gd name="T11" fmla="*/ 33 h 108"/>
                <a:gd name="T12" fmla="*/ 184 w 227"/>
                <a:gd name="T13" fmla="*/ 40 h 108"/>
                <a:gd name="T14" fmla="*/ 155 w 227"/>
                <a:gd name="T15" fmla="*/ 46 h 108"/>
                <a:gd name="T16" fmla="*/ 137 w 227"/>
                <a:gd name="T17" fmla="*/ 47 h 108"/>
                <a:gd name="T18" fmla="*/ 123 w 227"/>
                <a:gd name="T19" fmla="*/ 44 h 108"/>
                <a:gd name="T20" fmla="*/ 134 w 227"/>
                <a:gd name="T21" fmla="*/ 23 h 108"/>
                <a:gd name="T22" fmla="*/ 149 w 227"/>
                <a:gd name="T23" fmla="*/ 8 h 108"/>
                <a:gd name="T24" fmla="*/ 114 w 227"/>
                <a:gd name="T25" fmla="*/ 15 h 108"/>
                <a:gd name="T26" fmla="*/ 89 w 227"/>
                <a:gd name="T27" fmla="*/ 34 h 108"/>
                <a:gd name="T28" fmla="*/ 72 w 227"/>
                <a:gd name="T29" fmla="*/ 42 h 108"/>
                <a:gd name="T30" fmla="*/ 69 w 227"/>
                <a:gd name="T31" fmla="*/ 43 h 108"/>
                <a:gd name="T32" fmla="*/ 68 w 227"/>
                <a:gd name="T33" fmla="*/ 43 h 108"/>
                <a:gd name="T34" fmla="*/ 68 w 227"/>
                <a:gd name="T35" fmla="*/ 43 h 108"/>
                <a:gd name="T36" fmla="*/ 68 w 227"/>
                <a:gd name="T37" fmla="*/ 43 h 108"/>
                <a:gd name="T38" fmla="*/ 0 w 227"/>
                <a:gd name="T39" fmla="*/ 68 h 108"/>
                <a:gd name="T40" fmla="*/ 7 w 227"/>
                <a:gd name="T41" fmla="*/ 82 h 108"/>
                <a:gd name="T42" fmla="*/ 59 w 227"/>
                <a:gd name="T43" fmla="*/ 108 h 108"/>
                <a:gd name="T44" fmla="*/ 94 w 227"/>
                <a:gd name="T45" fmla="*/ 99 h 108"/>
                <a:gd name="T46" fmla="*/ 94 w 227"/>
                <a:gd name="T47" fmla="*/ 99 h 108"/>
                <a:gd name="T48" fmla="*/ 143 w 227"/>
                <a:gd name="T49" fmla="*/ 98 h 108"/>
                <a:gd name="T50" fmla="*/ 200 w 227"/>
                <a:gd name="T51" fmla="*/ 7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7" h="108">
                  <a:moveTo>
                    <a:pt x="200" y="73"/>
                  </a:moveTo>
                  <a:cubicBezTo>
                    <a:pt x="210" y="71"/>
                    <a:pt x="219" y="67"/>
                    <a:pt x="221" y="63"/>
                  </a:cubicBezTo>
                  <a:cubicBezTo>
                    <a:pt x="222" y="59"/>
                    <a:pt x="219" y="57"/>
                    <a:pt x="217" y="57"/>
                  </a:cubicBezTo>
                  <a:cubicBezTo>
                    <a:pt x="221" y="54"/>
                    <a:pt x="227" y="46"/>
                    <a:pt x="226" y="44"/>
                  </a:cubicBezTo>
                  <a:cubicBezTo>
                    <a:pt x="224" y="39"/>
                    <a:pt x="221" y="40"/>
                    <a:pt x="215" y="42"/>
                  </a:cubicBezTo>
                  <a:cubicBezTo>
                    <a:pt x="217" y="40"/>
                    <a:pt x="219" y="36"/>
                    <a:pt x="219" y="33"/>
                  </a:cubicBezTo>
                  <a:cubicBezTo>
                    <a:pt x="218" y="25"/>
                    <a:pt x="195" y="38"/>
                    <a:pt x="184" y="40"/>
                  </a:cubicBezTo>
                  <a:cubicBezTo>
                    <a:pt x="174" y="43"/>
                    <a:pt x="165" y="45"/>
                    <a:pt x="155" y="46"/>
                  </a:cubicBezTo>
                  <a:cubicBezTo>
                    <a:pt x="149" y="47"/>
                    <a:pt x="143" y="47"/>
                    <a:pt x="137" y="47"/>
                  </a:cubicBezTo>
                  <a:cubicBezTo>
                    <a:pt x="133" y="47"/>
                    <a:pt x="125" y="48"/>
                    <a:pt x="123" y="44"/>
                  </a:cubicBezTo>
                  <a:cubicBezTo>
                    <a:pt x="117" y="36"/>
                    <a:pt x="129" y="27"/>
                    <a:pt x="134" y="23"/>
                  </a:cubicBezTo>
                  <a:cubicBezTo>
                    <a:pt x="138" y="20"/>
                    <a:pt x="149" y="14"/>
                    <a:pt x="149" y="8"/>
                  </a:cubicBezTo>
                  <a:cubicBezTo>
                    <a:pt x="148" y="0"/>
                    <a:pt x="128" y="3"/>
                    <a:pt x="114" y="15"/>
                  </a:cubicBezTo>
                  <a:cubicBezTo>
                    <a:pt x="100" y="27"/>
                    <a:pt x="103" y="23"/>
                    <a:pt x="89" y="34"/>
                  </a:cubicBezTo>
                  <a:cubicBezTo>
                    <a:pt x="81" y="40"/>
                    <a:pt x="75" y="42"/>
                    <a:pt x="72" y="42"/>
                  </a:cubicBezTo>
                  <a:cubicBezTo>
                    <a:pt x="71" y="42"/>
                    <a:pt x="70" y="42"/>
                    <a:pt x="69" y="43"/>
                  </a:cubicBezTo>
                  <a:cubicBezTo>
                    <a:pt x="69" y="43"/>
                    <a:pt x="69" y="43"/>
                    <a:pt x="68" y="43"/>
                  </a:cubicBezTo>
                  <a:cubicBezTo>
                    <a:pt x="68" y="43"/>
                    <a:pt x="68" y="43"/>
                    <a:pt x="68" y="43"/>
                  </a:cubicBezTo>
                  <a:cubicBezTo>
                    <a:pt x="68" y="43"/>
                    <a:pt x="68" y="43"/>
                    <a:pt x="68" y="43"/>
                  </a:cubicBezTo>
                  <a:cubicBezTo>
                    <a:pt x="36" y="53"/>
                    <a:pt x="0" y="68"/>
                    <a:pt x="0" y="68"/>
                  </a:cubicBezTo>
                  <a:cubicBezTo>
                    <a:pt x="0" y="68"/>
                    <a:pt x="2" y="74"/>
                    <a:pt x="7" y="82"/>
                  </a:cubicBezTo>
                  <a:cubicBezTo>
                    <a:pt x="59" y="108"/>
                    <a:pt x="59" y="108"/>
                    <a:pt x="59" y="108"/>
                  </a:cubicBezTo>
                  <a:cubicBezTo>
                    <a:pt x="75" y="97"/>
                    <a:pt x="94" y="99"/>
                    <a:pt x="94" y="99"/>
                  </a:cubicBezTo>
                  <a:cubicBezTo>
                    <a:pt x="94" y="99"/>
                    <a:pt x="94" y="99"/>
                    <a:pt x="94" y="99"/>
                  </a:cubicBezTo>
                  <a:cubicBezTo>
                    <a:pt x="107" y="100"/>
                    <a:pt x="124" y="100"/>
                    <a:pt x="143" y="98"/>
                  </a:cubicBezTo>
                  <a:cubicBezTo>
                    <a:pt x="207" y="89"/>
                    <a:pt x="211" y="84"/>
                    <a:pt x="200" y="73"/>
                  </a:cubicBezTo>
                  <a:close/>
                </a:path>
              </a:pathLst>
            </a:custGeom>
            <a:solidFill>
              <a:srgbClr val="F8BC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iṧ1ïḍè"/>
            <p:cNvSpPr/>
            <p:nvPr/>
          </p:nvSpPr>
          <p:spPr bwMode="auto">
            <a:xfrm>
              <a:off x="4130676" y="3213100"/>
              <a:ext cx="233363" cy="161925"/>
            </a:xfrm>
            <a:custGeom>
              <a:avLst/>
              <a:gdLst>
                <a:gd name="T0" fmla="*/ 63 w 91"/>
                <a:gd name="T1" fmla="*/ 0 h 63"/>
                <a:gd name="T2" fmla="*/ 0 w 91"/>
                <a:gd name="T3" fmla="*/ 23 h 63"/>
                <a:gd name="T4" fmla="*/ 7 w 91"/>
                <a:gd name="T5" fmla="*/ 37 h 63"/>
                <a:gd name="T6" fmla="*/ 59 w 91"/>
                <a:gd name="T7" fmla="*/ 63 h 63"/>
                <a:gd name="T8" fmla="*/ 91 w 91"/>
                <a:gd name="T9" fmla="*/ 54 h 63"/>
                <a:gd name="T10" fmla="*/ 63 w 91"/>
                <a:gd name="T11" fmla="*/ 0 h 63"/>
              </a:gdLst>
              <a:ahLst/>
              <a:cxnLst>
                <a:cxn ang="0">
                  <a:pos x="T0" y="T1"/>
                </a:cxn>
                <a:cxn ang="0">
                  <a:pos x="T2" y="T3"/>
                </a:cxn>
                <a:cxn ang="0">
                  <a:pos x="T4" y="T5"/>
                </a:cxn>
                <a:cxn ang="0">
                  <a:pos x="T6" y="T7"/>
                </a:cxn>
                <a:cxn ang="0">
                  <a:pos x="T8" y="T9"/>
                </a:cxn>
                <a:cxn ang="0">
                  <a:pos x="T10" y="T11"/>
                </a:cxn>
              </a:cxnLst>
              <a:rect l="0" t="0" r="r" b="b"/>
              <a:pathLst>
                <a:path w="91" h="63">
                  <a:moveTo>
                    <a:pt x="63" y="0"/>
                  </a:moveTo>
                  <a:cubicBezTo>
                    <a:pt x="32" y="10"/>
                    <a:pt x="0" y="23"/>
                    <a:pt x="0" y="23"/>
                  </a:cubicBezTo>
                  <a:cubicBezTo>
                    <a:pt x="0" y="23"/>
                    <a:pt x="2" y="29"/>
                    <a:pt x="7" y="37"/>
                  </a:cubicBezTo>
                  <a:cubicBezTo>
                    <a:pt x="59" y="63"/>
                    <a:pt x="59" y="63"/>
                    <a:pt x="59" y="63"/>
                  </a:cubicBezTo>
                  <a:cubicBezTo>
                    <a:pt x="71" y="55"/>
                    <a:pt x="86" y="54"/>
                    <a:pt x="91" y="54"/>
                  </a:cubicBezTo>
                  <a:cubicBezTo>
                    <a:pt x="82" y="36"/>
                    <a:pt x="72" y="18"/>
                    <a:pt x="63" y="0"/>
                  </a:cubicBezTo>
                  <a:close/>
                </a:path>
              </a:pathLst>
            </a:custGeom>
            <a:solidFill>
              <a:srgbClr val="D190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iṩlïḋé"/>
            <p:cNvSpPr/>
            <p:nvPr/>
          </p:nvSpPr>
          <p:spPr bwMode="auto">
            <a:xfrm>
              <a:off x="4097338" y="2705100"/>
              <a:ext cx="61913" cy="903287"/>
            </a:xfrm>
            <a:custGeom>
              <a:avLst/>
              <a:gdLst>
                <a:gd name="T0" fmla="*/ 23 w 24"/>
                <a:gd name="T1" fmla="*/ 340 h 352"/>
                <a:gd name="T2" fmla="*/ 20 w 24"/>
                <a:gd name="T3" fmla="*/ 346 h 352"/>
                <a:gd name="T4" fmla="*/ 9 w 24"/>
                <a:gd name="T5" fmla="*/ 348 h 352"/>
                <a:gd name="T6" fmla="*/ 2 w 24"/>
                <a:gd name="T7" fmla="*/ 340 h 352"/>
                <a:gd name="T8" fmla="*/ 0 w 24"/>
                <a:gd name="T9" fmla="*/ 336 h 352"/>
                <a:gd name="T10" fmla="*/ 0 w 24"/>
                <a:gd name="T11" fmla="*/ 0 h 352"/>
                <a:gd name="T12" fmla="*/ 21 w 24"/>
                <a:gd name="T13" fmla="*/ 10 h 352"/>
                <a:gd name="T14" fmla="*/ 24 w 24"/>
                <a:gd name="T15" fmla="*/ 337 h 352"/>
                <a:gd name="T16" fmla="*/ 23 w 24"/>
                <a:gd name="T17" fmla="*/ 34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52">
                  <a:moveTo>
                    <a:pt x="23" y="340"/>
                  </a:moveTo>
                  <a:cubicBezTo>
                    <a:pt x="20" y="346"/>
                    <a:pt x="20" y="346"/>
                    <a:pt x="20" y="346"/>
                  </a:cubicBezTo>
                  <a:cubicBezTo>
                    <a:pt x="18" y="351"/>
                    <a:pt x="12" y="352"/>
                    <a:pt x="9" y="348"/>
                  </a:cubicBezTo>
                  <a:cubicBezTo>
                    <a:pt x="2" y="340"/>
                    <a:pt x="2" y="340"/>
                    <a:pt x="2" y="340"/>
                  </a:cubicBezTo>
                  <a:cubicBezTo>
                    <a:pt x="1" y="339"/>
                    <a:pt x="0" y="338"/>
                    <a:pt x="0" y="336"/>
                  </a:cubicBezTo>
                  <a:cubicBezTo>
                    <a:pt x="0" y="0"/>
                    <a:pt x="0" y="0"/>
                    <a:pt x="0" y="0"/>
                  </a:cubicBezTo>
                  <a:cubicBezTo>
                    <a:pt x="21" y="10"/>
                    <a:pt x="21" y="10"/>
                    <a:pt x="21" y="10"/>
                  </a:cubicBezTo>
                  <a:cubicBezTo>
                    <a:pt x="24" y="337"/>
                    <a:pt x="24" y="337"/>
                    <a:pt x="24" y="337"/>
                  </a:cubicBezTo>
                  <a:cubicBezTo>
                    <a:pt x="24" y="338"/>
                    <a:pt x="24" y="339"/>
                    <a:pt x="23" y="340"/>
                  </a:cubicBezTo>
                  <a:close/>
                </a:path>
              </a:pathLst>
            </a:custGeom>
            <a:solidFill>
              <a:srgbClr val="D937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 name="îṥḷïďé"/>
            <p:cNvSpPr/>
            <p:nvPr/>
          </p:nvSpPr>
          <p:spPr bwMode="auto">
            <a:xfrm>
              <a:off x="4097338" y="2714625"/>
              <a:ext cx="53975" cy="33337"/>
            </a:xfrm>
            <a:custGeom>
              <a:avLst/>
              <a:gdLst>
                <a:gd name="T0" fmla="*/ 0 w 34"/>
                <a:gd name="T1" fmla="*/ 21 h 21"/>
                <a:gd name="T2" fmla="*/ 34 w 34"/>
                <a:gd name="T3" fmla="*/ 20 h 21"/>
                <a:gd name="T4" fmla="*/ 34 w 34"/>
                <a:gd name="T5" fmla="*/ 10 h 21"/>
                <a:gd name="T6" fmla="*/ 0 w 34"/>
                <a:gd name="T7" fmla="*/ 0 h 21"/>
                <a:gd name="T8" fmla="*/ 0 w 34"/>
                <a:gd name="T9" fmla="*/ 21 h 21"/>
              </a:gdLst>
              <a:ahLst/>
              <a:cxnLst>
                <a:cxn ang="0">
                  <a:pos x="T0" y="T1"/>
                </a:cxn>
                <a:cxn ang="0">
                  <a:pos x="T2" y="T3"/>
                </a:cxn>
                <a:cxn ang="0">
                  <a:pos x="T4" y="T5"/>
                </a:cxn>
                <a:cxn ang="0">
                  <a:pos x="T6" y="T7"/>
                </a:cxn>
                <a:cxn ang="0">
                  <a:pos x="T8" y="T9"/>
                </a:cxn>
              </a:cxnLst>
              <a:rect l="0" t="0" r="r" b="b"/>
              <a:pathLst>
                <a:path w="34" h="21">
                  <a:moveTo>
                    <a:pt x="0" y="21"/>
                  </a:moveTo>
                  <a:lnTo>
                    <a:pt x="34" y="20"/>
                  </a:lnTo>
                  <a:lnTo>
                    <a:pt x="34" y="10"/>
                  </a:lnTo>
                  <a:lnTo>
                    <a:pt x="0" y="0"/>
                  </a:lnTo>
                  <a:lnTo>
                    <a:pt x="0" y="21"/>
                  </a:lnTo>
                  <a:close/>
                </a:path>
              </a:pathLst>
            </a:custGeom>
            <a:solidFill>
              <a:srgbClr val="C10E1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işḷïde"/>
            <p:cNvSpPr/>
            <p:nvPr/>
          </p:nvSpPr>
          <p:spPr bwMode="auto">
            <a:xfrm>
              <a:off x="3644901" y="3009900"/>
              <a:ext cx="681038" cy="509587"/>
            </a:xfrm>
            <a:custGeom>
              <a:avLst/>
              <a:gdLst>
                <a:gd name="T0" fmla="*/ 48 w 265"/>
                <a:gd name="T1" fmla="*/ 63 h 198"/>
                <a:gd name="T2" fmla="*/ 110 w 265"/>
                <a:gd name="T3" fmla="*/ 0 h 198"/>
                <a:gd name="T4" fmla="*/ 94 w 265"/>
                <a:gd name="T5" fmla="*/ 105 h 198"/>
                <a:gd name="T6" fmla="*/ 246 w 265"/>
                <a:gd name="T7" fmla="*/ 65 h 198"/>
                <a:gd name="T8" fmla="*/ 265 w 265"/>
                <a:gd name="T9" fmla="*/ 144 h 198"/>
                <a:gd name="T10" fmla="*/ 97 w 265"/>
                <a:gd name="T11" fmla="*/ 187 h 198"/>
                <a:gd name="T12" fmla="*/ 16 w 265"/>
                <a:gd name="T13" fmla="*/ 152 h 198"/>
                <a:gd name="T14" fmla="*/ 48 w 265"/>
                <a:gd name="T15" fmla="*/ 63 h 1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5" h="198">
                  <a:moveTo>
                    <a:pt x="48" y="63"/>
                  </a:moveTo>
                  <a:cubicBezTo>
                    <a:pt x="50" y="62"/>
                    <a:pt x="107" y="1"/>
                    <a:pt x="110" y="0"/>
                  </a:cubicBezTo>
                  <a:cubicBezTo>
                    <a:pt x="94" y="105"/>
                    <a:pt x="94" y="105"/>
                    <a:pt x="94" y="105"/>
                  </a:cubicBezTo>
                  <a:cubicBezTo>
                    <a:pt x="246" y="65"/>
                    <a:pt x="246" y="65"/>
                    <a:pt x="246" y="65"/>
                  </a:cubicBezTo>
                  <a:cubicBezTo>
                    <a:pt x="246" y="65"/>
                    <a:pt x="259" y="117"/>
                    <a:pt x="265" y="144"/>
                  </a:cubicBezTo>
                  <a:cubicBezTo>
                    <a:pt x="97" y="187"/>
                    <a:pt x="97" y="187"/>
                    <a:pt x="97" y="187"/>
                  </a:cubicBezTo>
                  <a:cubicBezTo>
                    <a:pt x="65" y="198"/>
                    <a:pt x="30" y="183"/>
                    <a:pt x="16" y="152"/>
                  </a:cubicBezTo>
                  <a:cubicBezTo>
                    <a:pt x="0" y="119"/>
                    <a:pt x="14" y="79"/>
                    <a:pt x="48" y="63"/>
                  </a:cubicBezTo>
                  <a:close/>
                </a:path>
              </a:pathLst>
            </a:custGeom>
            <a:solidFill>
              <a:srgbClr val="D9D9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íṡľiďe"/>
            <p:cNvSpPr/>
            <p:nvPr/>
          </p:nvSpPr>
          <p:spPr bwMode="auto">
            <a:xfrm>
              <a:off x="3671888" y="3340100"/>
              <a:ext cx="654050" cy="179387"/>
            </a:xfrm>
            <a:custGeom>
              <a:avLst/>
              <a:gdLst>
                <a:gd name="T0" fmla="*/ 85 w 255"/>
                <a:gd name="T1" fmla="*/ 43 h 70"/>
                <a:gd name="T2" fmla="*/ 0 w 255"/>
                <a:gd name="T3" fmla="*/ 7 h 70"/>
                <a:gd name="T4" fmla="*/ 0 w 255"/>
                <a:gd name="T5" fmla="*/ 6 h 70"/>
                <a:gd name="T6" fmla="*/ 6 w 255"/>
                <a:gd name="T7" fmla="*/ 24 h 70"/>
                <a:gd name="T8" fmla="*/ 87 w 255"/>
                <a:gd name="T9" fmla="*/ 59 h 70"/>
                <a:gd name="T10" fmla="*/ 255 w 255"/>
                <a:gd name="T11" fmla="*/ 16 h 70"/>
                <a:gd name="T12" fmla="*/ 252 w 255"/>
                <a:gd name="T13" fmla="*/ 0 h 70"/>
                <a:gd name="T14" fmla="*/ 85 w 255"/>
                <a:gd name="T15" fmla="*/ 43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70">
                  <a:moveTo>
                    <a:pt x="85" y="43"/>
                  </a:moveTo>
                  <a:cubicBezTo>
                    <a:pt x="52" y="54"/>
                    <a:pt x="16" y="39"/>
                    <a:pt x="0" y="7"/>
                  </a:cubicBezTo>
                  <a:cubicBezTo>
                    <a:pt x="0" y="7"/>
                    <a:pt x="0" y="6"/>
                    <a:pt x="0" y="6"/>
                  </a:cubicBezTo>
                  <a:cubicBezTo>
                    <a:pt x="1" y="12"/>
                    <a:pt x="3" y="18"/>
                    <a:pt x="6" y="24"/>
                  </a:cubicBezTo>
                  <a:cubicBezTo>
                    <a:pt x="20" y="55"/>
                    <a:pt x="55" y="70"/>
                    <a:pt x="87" y="59"/>
                  </a:cubicBezTo>
                  <a:cubicBezTo>
                    <a:pt x="255" y="16"/>
                    <a:pt x="255" y="16"/>
                    <a:pt x="255" y="16"/>
                  </a:cubicBezTo>
                  <a:cubicBezTo>
                    <a:pt x="254" y="11"/>
                    <a:pt x="253" y="6"/>
                    <a:pt x="252" y="0"/>
                  </a:cubicBezTo>
                  <a:lnTo>
                    <a:pt x="85" y="43"/>
                  </a:lnTo>
                  <a:close/>
                </a:path>
              </a:pathLst>
            </a:custGeom>
            <a:solidFill>
              <a:srgbClr val="ADAC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ïṩḻïḑè"/>
            <p:cNvSpPr/>
            <p:nvPr/>
          </p:nvSpPr>
          <p:spPr bwMode="auto">
            <a:xfrm>
              <a:off x="3668713" y="2733675"/>
              <a:ext cx="279400" cy="585787"/>
            </a:xfrm>
            <a:custGeom>
              <a:avLst/>
              <a:gdLst>
                <a:gd name="T0" fmla="*/ 15 w 109"/>
                <a:gd name="T1" fmla="*/ 45 h 228"/>
                <a:gd name="T2" fmla="*/ 0 w 109"/>
                <a:gd name="T3" fmla="*/ 228 h 228"/>
                <a:gd name="T4" fmla="*/ 101 w 109"/>
                <a:gd name="T5" fmla="*/ 108 h 228"/>
                <a:gd name="T6" fmla="*/ 109 w 109"/>
                <a:gd name="T7" fmla="*/ 50 h 228"/>
                <a:gd name="T8" fmla="*/ 59 w 109"/>
                <a:gd name="T9" fmla="*/ 2 h 228"/>
                <a:gd name="T10" fmla="*/ 59 w 109"/>
                <a:gd name="T11" fmla="*/ 2 h 228"/>
                <a:gd name="T12" fmla="*/ 15 w 109"/>
                <a:gd name="T13" fmla="*/ 45 h 228"/>
              </a:gdLst>
              <a:ahLst/>
              <a:cxnLst>
                <a:cxn ang="0">
                  <a:pos x="T0" y="T1"/>
                </a:cxn>
                <a:cxn ang="0">
                  <a:pos x="T2" y="T3"/>
                </a:cxn>
                <a:cxn ang="0">
                  <a:pos x="T4" y="T5"/>
                </a:cxn>
                <a:cxn ang="0">
                  <a:pos x="T6" y="T7"/>
                </a:cxn>
                <a:cxn ang="0">
                  <a:pos x="T8" y="T9"/>
                </a:cxn>
                <a:cxn ang="0">
                  <a:pos x="T10" y="T11"/>
                </a:cxn>
                <a:cxn ang="0">
                  <a:pos x="T12" y="T13"/>
                </a:cxn>
              </a:cxnLst>
              <a:rect l="0" t="0" r="r" b="b"/>
              <a:pathLst>
                <a:path w="109" h="228">
                  <a:moveTo>
                    <a:pt x="15" y="45"/>
                  </a:moveTo>
                  <a:cubicBezTo>
                    <a:pt x="0" y="228"/>
                    <a:pt x="0" y="228"/>
                    <a:pt x="0" y="228"/>
                  </a:cubicBezTo>
                  <a:cubicBezTo>
                    <a:pt x="101" y="108"/>
                    <a:pt x="101" y="108"/>
                    <a:pt x="101" y="108"/>
                  </a:cubicBezTo>
                  <a:cubicBezTo>
                    <a:pt x="109" y="50"/>
                    <a:pt x="109" y="50"/>
                    <a:pt x="109" y="50"/>
                  </a:cubicBezTo>
                  <a:cubicBezTo>
                    <a:pt x="109" y="22"/>
                    <a:pt x="86" y="0"/>
                    <a:pt x="59" y="2"/>
                  </a:cubicBezTo>
                  <a:cubicBezTo>
                    <a:pt x="59" y="2"/>
                    <a:pt x="59" y="2"/>
                    <a:pt x="59" y="2"/>
                  </a:cubicBezTo>
                  <a:cubicBezTo>
                    <a:pt x="35" y="3"/>
                    <a:pt x="17" y="22"/>
                    <a:pt x="15" y="45"/>
                  </a:cubicBezTo>
                  <a:close/>
                </a:path>
              </a:pathLst>
            </a:custGeom>
            <a:solidFill>
              <a:srgbClr val="D9D9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 name="iṣļidè"/>
            <p:cNvSpPr/>
            <p:nvPr/>
          </p:nvSpPr>
          <p:spPr bwMode="auto">
            <a:xfrm>
              <a:off x="4214813" y="2047875"/>
              <a:ext cx="85725" cy="109537"/>
            </a:xfrm>
            <a:custGeom>
              <a:avLst/>
              <a:gdLst>
                <a:gd name="T0" fmla="*/ 32 w 33"/>
                <a:gd name="T1" fmla="*/ 21 h 43"/>
                <a:gd name="T2" fmla="*/ 17 w 33"/>
                <a:gd name="T3" fmla="*/ 43 h 43"/>
                <a:gd name="T4" fmla="*/ 0 w 33"/>
                <a:gd name="T5" fmla="*/ 22 h 43"/>
                <a:gd name="T6" fmla="*/ 15 w 33"/>
                <a:gd name="T7" fmla="*/ 0 h 43"/>
                <a:gd name="T8" fmla="*/ 32 w 33"/>
                <a:gd name="T9" fmla="*/ 21 h 43"/>
              </a:gdLst>
              <a:ahLst/>
              <a:cxnLst>
                <a:cxn ang="0">
                  <a:pos x="T0" y="T1"/>
                </a:cxn>
                <a:cxn ang="0">
                  <a:pos x="T2" y="T3"/>
                </a:cxn>
                <a:cxn ang="0">
                  <a:pos x="T4" y="T5"/>
                </a:cxn>
                <a:cxn ang="0">
                  <a:pos x="T6" y="T7"/>
                </a:cxn>
                <a:cxn ang="0">
                  <a:pos x="T8" y="T9"/>
                </a:cxn>
              </a:cxnLst>
              <a:rect l="0" t="0" r="r" b="b"/>
              <a:pathLst>
                <a:path w="33" h="43">
                  <a:moveTo>
                    <a:pt x="32" y="21"/>
                  </a:moveTo>
                  <a:cubicBezTo>
                    <a:pt x="33" y="33"/>
                    <a:pt x="26" y="43"/>
                    <a:pt x="17" y="43"/>
                  </a:cubicBezTo>
                  <a:cubicBezTo>
                    <a:pt x="8" y="43"/>
                    <a:pt x="1" y="34"/>
                    <a:pt x="0" y="22"/>
                  </a:cubicBezTo>
                  <a:cubicBezTo>
                    <a:pt x="0" y="10"/>
                    <a:pt x="7" y="0"/>
                    <a:pt x="15" y="0"/>
                  </a:cubicBezTo>
                  <a:cubicBezTo>
                    <a:pt x="24" y="0"/>
                    <a:pt x="32" y="9"/>
                    <a:pt x="32" y="21"/>
                  </a:cubicBezTo>
                  <a:close/>
                </a:path>
              </a:pathLst>
            </a:custGeom>
            <a:solidFill>
              <a:srgbClr val="D190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 name="îSļîďé"/>
            <p:cNvSpPr/>
            <p:nvPr/>
          </p:nvSpPr>
          <p:spPr bwMode="auto">
            <a:xfrm>
              <a:off x="4214813" y="2035175"/>
              <a:ext cx="85725" cy="109537"/>
            </a:xfrm>
            <a:custGeom>
              <a:avLst/>
              <a:gdLst>
                <a:gd name="T0" fmla="*/ 32 w 33"/>
                <a:gd name="T1" fmla="*/ 21 h 43"/>
                <a:gd name="T2" fmla="*/ 17 w 33"/>
                <a:gd name="T3" fmla="*/ 43 h 43"/>
                <a:gd name="T4" fmla="*/ 0 w 33"/>
                <a:gd name="T5" fmla="*/ 22 h 43"/>
                <a:gd name="T6" fmla="*/ 15 w 33"/>
                <a:gd name="T7" fmla="*/ 0 h 43"/>
                <a:gd name="T8" fmla="*/ 32 w 33"/>
                <a:gd name="T9" fmla="*/ 21 h 43"/>
              </a:gdLst>
              <a:ahLst/>
              <a:cxnLst>
                <a:cxn ang="0">
                  <a:pos x="T0" y="T1"/>
                </a:cxn>
                <a:cxn ang="0">
                  <a:pos x="T2" y="T3"/>
                </a:cxn>
                <a:cxn ang="0">
                  <a:pos x="T4" y="T5"/>
                </a:cxn>
                <a:cxn ang="0">
                  <a:pos x="T6" y="T7"/>
                </a:cxn>
                <a:cxn ang="0">
                  <a:pos x="T8" y="T9"/>
                </a:cxn>
              </a:cxnLst>
              <a:rect l="0" t="0" r="r" b="b"/>
              <a:pathLst>
                <a:path w="33" h="43">
                  <a:moveTo>
                    <a:pt x="32" y="21"/>
                  </a:moveTo>
                  <a:cubicBezTo>
                    <a:pt x="33" y="33"/>
                    <a:pt x="26" y="43"/>
                    <a:pt x="17" y="43"/>
                  </a:cubicBezTo>
                  <a:cubicBezTo>
                    <a:pt x="8" y="43"/>
                    <a:pt x="1" y="34"/>
                    <a:pt x="0" y="22"/>
                  </a:cubicBezTo>
                  <a:cubicBezTo>
                    <a:pt x="0" y="10"/>
                    <a:pt x="6" y="0"/>
                    <a:pt x="15" y="0"/>
                  </a:cubicBezTo>
                  <a:cubicBezTo>
                    <a:pt x="24" y="0"/>
                    <a:pt x="32" y="9"/>
                    <a:pt x="32" y="21"/>
                  </a:cubicBezTo>
                  <a:close/>
                </a:path>
              </a:pathLst>
            </a:custGeom>
            <a:solidFill>
              <a:srgbClr val="1E1C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 name="ïšḻídè"/>
            <p:cNvSpPr/>
            <p:nvPr/>
          </p:nvSpPr>
          <p:spPr bwMode="auto">
            <a:xfrm>
              <a:off x="4248151" y="2049463"/>
              <a:ext cx="33338" cy="33337"/>
            </a:xfrm>
            <a:custGeom>
              <a:avLst/>
              <a:gdLst>
                <a:gd name="T0" fmla="*/ 13 w 13"/>
                <a:gd name="T1" fmla="*/ 6 h 13"/>
                <a:gd name="T2" fmla="*/ 7 w 13"/>
                <a:gd name="T3" fmla="*/ 13 h 13"/>
                <a:gd name="T4" fmla="*/ 0 w 13"/>
                <a:gd name="T5" fmla="*/ 7 h 13"/>
                <a:gd name="T6" fmla="*/ 7 w 13"/>
                <a:gd name="T7" fmla="*/ 0 h 13"/>
                <a:gd name="T8" fmla="*/ 13 w 13"/>
                <a:gd name="T9" fmla="*/ 6 h 13"/>
              </a:gdLst>
              <a:ahLst/>
              <a:cxnLst>
                <a:cxn ang="0">
                  <a:pos x="T0" y="T1"/>
                </a:cxn>
                <a:cxn ang="0">
                  <a:pos x="T2" y="T3"/>
                </a:cxn>
                <a:cxn ang="0">
                  <a:pos x="T4" y="T5"/>
                </a:cxn>
                <a:cxn ang="0">
                  <a:pos x="T6" y="T7"/>
                </a:cxn>
                <a:cxn ang="0">
                  <a:pos x="T8" y="T9"/>
                </a:cxn>
              </a:cxnLst>
              <a:rect l="0" t="0" r="r" b="b"/>
              <a:pathLst>
                <a:path w="13" h="13">
                  <a:moveTo>
                    <a:pt x="13" y="6"/>
                  </a:moveTo>
                  <a:cubicBezTo>
                    <a:pt x="13" y="10"/>
                    <a:pt x="11" y="13"/>
                    <a:pt x="7" y="13"/>
                  </a:cubicBezTo>
                  <a:cubicBezTo>
                    <a:pt x="4" y="13"/>
                    <a:pt x="1" y="11"/>
                    <a:pt x="0" y="7"/>
                  </a:cubicBezTo>
                  <a:cubicBezTo>
                    <a:pt x="0" y="3"/>
                    <a:pt x="3" y="0"/>
                    <a:pt x="7" y="0"/>
                  </a:cubicBezTo>
                  <a:cubicBezTo>
                    <a:pt x="10" y="0"/>
                    <a:pt x="13" y="3"/>
                    <a:pt x="1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5" name="iṡḷiḍe"/>
            <p:cNvSpPr/>
            <p:nvPr/>
          </p:nvSpPr>
          <p:spPr bwMode="auto">
            <a:xfrm>
              <a:off x="4164013" y="1960563"/>
              <a:ext cx="130175" cy="68262"/>
            </a:xfrm>
            <a:custGeom>
              <a:avLst/>
              <a:gdLst>
                <a:gd name="T0" fmla="*/ 51 w 51"/>
                <a:gd name="T1" fmla="*/ 22 h 27"/>
                <a:gd name="T2" fmla="*/ 27 w 51"/>
                <a:gd name="T3" fmla="*/ 0 h 27"/>
                <a:gd name="T4" fmla="*/ 0 w 51"/>
                <a:gd name="T5" fmla="*/ 27 h 27"/>
                <a:gd name="T6" fmla="*/ 27 w 51"/>
                <a:gd name="T7" fmla="*/ 12 h 27"/>
                <a:gd name="T8" fmla="*/ 51 w 51"/>
                <a:gd name="T9" fmla="*/ 22 h 27"/>
              </a:gdLst>
              <a:ahLst/>
              <a:cxnLst>
                <a:cxn ang="0">
                  <a:pos x="T0" y="T1"/>
                </a:cxn>
                <a:cxn ang="0">
                  <a:pos x="T2" y="T3"/>
                </a:cxn>
                <a:cxn ang="0">
                  <a:pos x="T4" y="T5"/>
                </a:cxn>
                <a:cxn ang="0">
                  <a:pos x="T6" y="T7"/>
                </a:cxn>
                <a:cxn ang="0">
                  <a:pos x="T8" y="T9"/>
                </a:cxn>
              </a:cxnLst>
              <a:rect l="0" t="0" r="r" b="b"/>
              <a:pathLst>
                <a:path w="51" h="27">
                  <a:moveTo>
                    <a:pt x="51" y="22"/>
                  </a:moveTo>
                  <a:cubicBezTo>
                    <a:pt x="51" y="22"/>
                    <a:pt x="44" y="0"/>
                    <a:pt x="27" y="0"/>
                  </a:cubicBezTo>
                  <a:cubicBezTo>
                    <a:pt x="11" y="0"/>
                    <a:pt x="0" y="27"/>
                    <a:pt x="0" y="27"/>
                  </a:cubicBezTo>
                  <a:cubicBezTo>
                    <a:pt x="0" y="27"/>
                    <a:pt x="14" y="13"/>
                    <a:pt x="27" y="12"/>
                  </a:cubicBezTo>
                  <a:cubicBezTo>
                    <a:pt x="41" y="11"/>
                    <a:pt x="51" y="22"/>
                    <a:pt x="51" y="22"/>
                  </a:cubicBezTo>
                  <a:close/>
                </a:path>
              </a:pathLst>
            </a:custGeom>
            <a:solidFill>
              <a:srgbClr val="D190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6" name="işļiďê"/>
            <p:cNvSpPr/>
            <p:nvPr/>
          </p:nvSpPr>
          <p:spPr bwMode="auto">
            <a:xfrm>
              <a:off x="4154488" y="1949450"/>
              <a:ext cx="153988" cy="90487"/>
            </a:xfrm>
            <a:custGeom>
              <a:avLst/>
              <a:gdLst>
                <a:gd name="T0" fmla="*/ 4 w 60"/>
                <a:gd name="T1" fmla="*/ 35 h 35"/>
                <a:gd name="T2" fmla="*/ 3 w 60"/>
                <a:gd name="T3" fmla="*/ 35 h 35"/>
                <a:gd name="T4" fmla="*/ 0 w 60"/>
                <a:gd name="T5" fmla="*/ 29 h 35"/>
                <a:gd name="T6" fmla="*/ 31 w 60"/>
                <a:gd name="T7" fmla="*/ 0 h 35"/>
                <a:gd name="T8" fmla="*/ 59 w 60"/>
                <a:gd name="T9" fmla="*/ 24 h 35"/>
                <a:gd name="T10" fmla="*/ 57 w 60"/>
                <a:gd name="T11" fmla="*/ 29 h 35"/>
                <a:gd name="T12" fmla="*/ 51 w 60"/>
                <a:gd name="T13" fmla="*/ 27 h 35"/>
                <a:gd name="T14" fmla="*/ 31 w 60"/>
                <a:gd name="T15" fmla="*/ 8 h 35"/>
                <a:gd name="T16" fmla="*/ 8 w 60"/>
                <a:gd name="T17" fmla="*/ 32 h 35"/>
                <a:gd name="T18" fmla="*/ 4 w 60"/>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35">
                  <a:moveTo>
                    <a:pt x="4" y="35"/>
                  </a:moveTo>
                  <a:cubicBezTo>
                    <a:pt x="4" y="35"/>
                    <a:pt x="3" y="35"/>
                    <a:pt x="3" y="35"/>
                  </a:cubicBezTo>
                  <a:cubicBezTo>
                    <a:pt x="1" y="34"/>
                    <a:pt x="0" y="31"/>
                    <a:pt x="0" y="29"/>
                  </a:cubicBezTo>
                  <a:cubicBezTo>
                    <a:pt x="1" y="28"/>
                    <a:pt x="13" y="0"/>
                    <a:pt x="31" y="0"/>
                  </a:cubicBezTo>
                  <a:cubicBezTo>
                    <a:pt x="50" y="0"/>
                    <a:pt x="59" y="23"/>
                    <a:pt x="59" y="24"/>
                  </a:cubicBezTo>
                  <a:cubicBezTo>
                    <a:pt x="60" y="26"/>
                    <a:pt x="59" y="29"/>
                    <a:pt x="57" y="29"/>
                  </a:cubicBezTo>
                  <a:cubicBezTo>
                    <a:pt x="54" y="30"/>
                    <a:pt x="52" y="29"/>
                    <a:pt x="51" y="27"/>
                  </a:cubicBezTo>
                  <a:cubicBezTo>
                    <a:pt x="51" y="27"/>
                    <a:pt x="45" y="8"/>
                    <a:pt x="31" y="8"/>
                  </a:cubicBezTo>
                  <a:cubicBezTo>
                    <a:pt x="20" y="8"/>
                    <a:pt x="11" y="26"/>
                    <a:pt x="8" y="32"/>
                  </a:cubicBezTo>
                  <a:cubicBezTo>
                    <a:pt x="7" y="34"/>
                    <a:pt x="6" y="35"/>
                    <a:pt x="4" y="35"/>
                  </a:cubicBez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7" name="îṣḻíḓè"/>
            <p:cNvSpPr/>
            <p:nvPr/>
          </p:nvSpPr>
          <p:spPr bwMode="auto">
            <a:xfrm>
              <a:off x="4089401" y="2679700"/>
              <a:ext cx="61913" cy="50800"/>
            </a:xfrm>
            <a:custGeom>
              <a:avLst/>
              <a:gdLst>
                <a:gd name="T0" fmla="*/ 4 w 24"/>
                <a:gd name="T1" fmla="*/ 20 h 20"/>
                <a:gd name="T2" fmla="*/ 24 w 24"/>
                <a:gd name="T3" fmla="*/ 20 h 20"/>
                <a:gd name="T4" fmla="*/ 17 w 24"/>
                <a:gd name="T5" fmla="*/ 3 h 20"/>
                <a:gd name="T6" fmla="*/ 0 w 24"/>
                <a:gd name="T7" fmla="*/ 0 h 20"/>
                <a:gd name="T8" fmla="*/ 1 w 24"/>
                <a:gd name="T9" fmla="*/ 4 h 20"/>
                <a:gd name="T10" fmla="*/ 4 w 24"/>
                <a:gd name="T11" fmla="*/ 20 h 20"/>
              </a:gdLst>
              <a:ahLst/>
              <a:cxnLst>
                <a:cxn ang="0">
                  <a:pos x="T0" y="T1"/>
                </a:cxn>
                <a:cxn ang="0">
                  <a:pos x="T2" y="T3"/>
                </a:cxn>
                <a:cxn ang="0">
                  <a:pos x="T4" y="T5"/>
                </a:cxn>
                <a:cxn ang="0">
                  <a:pos x="T6" y="T7"/>
                </a:cxn>
                <a:cxn ang="0">
                  <a:pos x="T8" y="T9"/>
                </a:cxn>
                <a:cxn ang="0">
                  <a:pos x="T10" y="T11"/>
                </a:cxn>
              </a:cxnLst>
              <a:rect l="0" t="0" r="r" b="b"/>
              <a:pathLst>
                <a:path w="24" h="20">
                  <a:moveTo>
                    <a:pt x="4" y="20"/>
                  </a:moveTo>
                  <a:cubicBezTo>
                    <a:pt x="24" y="20"/>
                    <a:pt x="24" y="20"/>
                    <a:pt x="24" y="20"/>
                  </a:cubicBezTo>
                  <a:cubicBezTo>
                    <a:pt x="21" y="11"/>
                    <a:pt x="17" y="3"/>
                    <a:pt x="17" y="3"/>
                  </a:cubicBezTo>
                  <a:cubicBezTo>
                    <a:pt x="0" y="0"/>
                    <a:pt x="0" y="0"/>
                    <a:pt x="0" y="0"/>
                  </a:cubicBezTo>
                  <a:cubicBezTo>
                    <a:pt x="1" y="4"/>
                    <a:pt x="1" y="4"/>
                    <a:pt x="1" y="4"/>
                  </a:cubicBezTo>
                  <a:cubicBezTo>
                    <a:pt x="1" y="4"/>
                    <a:pt x="2" y="12"/>
                    <a:pt x="4" y="20"/>
                  </a:cubicBezTo>
                  <a:close/>
                </a:path>
              </a:pathLst>
            </a:custGeom>
            <a:solidFill>
              <a:srgbClr val="D937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8" name="ïšḻíḋe"/>
            <p:cNvSpPr/>
            <p:nvPr/>
          </p:nvSpPr>
          <p:spPr bwMode="auto">
            <a:xfrm>
              <a:off x="4089401" y="2679700"/>
              <a:ext cx="50800" cy="25400"/>
            </a:xfrm>
            <a:custGeom>
              <a:avLst/>
              <a:gdLst>
                <a:gd name="T0" fmla="*/ 17 w 20"/>
                <a:gd name="T1" fmla="*/ 3 h 10"/>
                <a:gd name="T2" fmla="*/ 0 w 20"/>
                <a:gd name="T3" fmla="*/ 0 h 10"/>
                <a:gd name="T4" fmla="*/ 1 w 20"/>
                <a:gd name="T5" fmla="*/ 4 h 10"/>
                <a:gd name="T6" fmla="*/ 1 w 20"/>
                <a:gd name="T7" fmla="*/ 6 h 10"/>
                <a:gd name="T8" fmla="*/ 20 w 20"/>
                <a:gd name="T9" fmla="*/ 10 h 10"/>
                <a:gd name="T10" fmla="*/ 17 w 20"/>
                <a:gd name="T11" fmla="*/ 3 h 10"/>
              </a:gdLst>
              <a:ahLst/>
              <a:cxnLst>
                <a:cxn ang="0">
                  <a:pos x="T0" y="T1"/>
                </a:cxn>
                <a:cxn ang="0">
                  <a:pos x="T2" y="T3"/>
                </a:cxn>
                <a:cxn ang="0">
                  <a:pos x="T4" y="T5"/>
                </a:cxn>
                <a:cxn ang="0">
                  <a:pos x="T6" y="T7"/>
                </a:cxn>
                <a:cxn ang="0">
                  <a:pos x="T8" y="T9"/>
                </a:cxn>
                <a:cxn ang="0">
                  <a:pos x="T10" y="T11"/>
                </a:cxn>
              </a:cxnLst>
              <a:rect l="0" t="0" r="r" b="b"/>
              <a:pathLst>
                <a:path w="20" h="10">
                  <a:moveTo>
                    <a:pt x="17" y="3"/>
                  </a:moveTo>
                  <a:cubicBezTo>
                    <a:pt x="0" y="0"/>
                    <a:pt x="0" y="0"/>
                    <a:pt x="0" y="0"/>
                  </a:cubicBezTo>
                  <a:cubicBezTo>
                    <a:pt x="1" y="4"/>
                    <a:pt x="1" y="4"/>
                    <a:pt x="1" y="4"/>
                  </a:cubicBezTo>
                  <a:cubicBezTo>
                    <a:pt x="1" y="4"/>
                    <a:pt x="1" y="5"/>
                    <a:pt x="1" y="6"/>
                  </a:cubicBezTo>
                  <a:cubicBezTo>
                    <a:pt x="9" y="8"/>
                    <a:pt x="16" y="9"/>
                    <a:pt x="20" y="10"/>
                  </a:cubicBezTo>
                  <a:cubicBezTo>
                    <a:pt x="18" y="6"/>
                    <a:pt x="17" y="3"/>
                    <a:pt x="17" y="3"/>
                  </a:cubicBezTo>
                  <a:close/>
                </a:path>
              </a:pathLst>
            </a:custGeom>
            <a:solidFill>
              <a:srgbClr val="C10E1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9" name="îŝļïḍe"/>
            <p:cNvSpPr/>
            <p:nvPr/>
          </p:nvSpPr>
          <p:spPr bwMode="auto">
            <a:xfrm>
              <a:off x="4738688" y="3454400"/>
              <a:ext cx="446088" cy="457200"/>
            </a:xfrm>
            <a:custGeom>
              <a:avLst/>
              <a:gdLst>
                <a:gd name="T0" fmla="*/ 170 w 281"/>
                <a:gd name="T1" fmla="*/ 0 h 288"/>
                <a:gd name="T2" fmla="*/ 34 w 281"/>
                <a:gd name="T3" fmla="*/ 0 h 288"/>
                <a:gd name="T4" fmla="*/ 0 w 281"/>
                <a:gd name="T5" fmla="*/ 75 h 288"/>
                <a:gd name="T6" fmla="*/ 0 w 281"/>
                <a:gd name="T7" fmla="*/ 288 h 288"/>
                <a:gd name="T8" fmla="*/ 281 w 281"/>
                <a:gd name="T9" fmla="*/ 198 h 288"/>
                <a:gd name="T10" fmla="*/ 170 w 281"/>
                <a:gd name="T11" fmla="*/ 0 h 288"/>
              </a:gdLst>
              <a:ahLst/>
              <a:cxnLst>
                <a:cxn ang="0">
                  <a:pos x="T0" y="T1"/>
                </a:cxn>
                <a:cxn ang="0">
                  <a:pos x="T2" y="T3"/>
                </a:cxn>
                <a:cxn ang="0">
                  <a:pos x="T4" y="T5"/>
                </a:cxn>
                <a:cxn ang="0">
                  <a:pos x="T6" y="T7"/>
                </a:cxn>
                <a:cxn ang="0">
                  <a:pos x="T8" y="T9"/>
                </a:cxn>
                <a:cxn ang="0">
                  <a:pos x="T10" y="T11"/>
                </a:cxn>
              </a:cxnLst>
              <a:rect l="0" t="0" r="r" b="b"/>
              <a:pathLst>
                <a:path w="281" h="288">
                  <a:moveTo>
                    <a:pt x="170" y="0"/>
                  </a:moveTo>
                  <a:lnTo>
                    <a:pt x="34" y="0"/>
                  </a:lnTo>
                  <a:lnTo>
                    <a:pt x="0" y="75"/>
                  </a:lnTo>
                  <a:lnTo>
                    <a:pt x="0" y="288"/>
                  </a:lnTo>
                  <a:lnTo>
                    <a:pt x="281" y="198"/>
                  </a:lnTo>
                  <a:lnTo>
                    <a:pt x="170" y="0"/>
                  </a:lnTo>
                  <a:close/>
                </a:path>
              </a:pathLst>
            </a:custGeom>
            <a:solidFill>
              <a:srgbClr val="C46F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 name="iṥlîḓè"/>
            <p:cNvSpPr/>
            <p:nvPr/>
          </p:nvSpPr>
          <p:spPr bwMode="auto">
            <a:xfrm>
              <a:off x="4916488" y="5368925"/>
              <a:ext cx="1063625" cy="352425"/>
            </a:xfrm>
            <a:custGeom>
              <a:avLst/>
              <a:gdLst>
                <a:gd name="T0" fmla="*/ 9 w 415"/>
                <a:gd name="T1" fmla="*/ 88 h 137"/>
                <a:gd name="T2" fmla="*/ 9 w 415"/>
                <a:gd name="T3" fmla="*/ 54 h 137"/>
                <a:gd name="T4" fmla="*/ 205 w 415"/>
                <a:gd name="T5" fmla="*/ 26 h 137"/>
                <a:gd name="T6" fmla="*/ 207 w 415"/>
                <a:gd name="T7" fmla="*/ 0 h 137"/>
                <a:gd name="T8" fmla="*/ 210 w 415"/>
                <a:gd name="T9" fmla="*/ 26 h 137"/>
                <a:gd name="T10" fmla="*/ 405 w 415"/>
                <a:gd name="T11" fmla="*/ 54 h 137"/>
                <a:gd name="T12" fmla="*/ 405 w 415"/>
                <a:gd name="T13" fmla="*/ 88 h 137"/>
                <a:gd name="T14" fmla="*/ 415 w 415"/>
                <a:gd name="T15" fmla="*/ 109 h 137"/>
                <a:gd name="T16" fmla="*/ 387 w 415"/>
                <a:gd name="T17" fmla="*/ 137 h 137"/>
                <a:gd name="T18" fmla="*/ 359 w 415"/>
                <a:gd name="T19" fmla="*/ 109 h 137"/>
                <a:gd name="T20" fmla="*/ 369 w 415"/>
                <a:gd name="T21" fmla="*/ 88 h 137"/>
                <a:gd name="T22" fmla="*/ 369 w 415"/>
                <a:gd name="T23" fmla="*/ 85 h 137"/>
                <a:gd name="T24" fmla="*/ 290 w 415"/>
                <a:gd name="T25" fmla="*/ 74 h 137"/>
                <a:gd name="T26" fmla="*/ 290 w 415"/>
                <a:gd name="T27" fmla="*/ 88 h 137"/>
                <a:gd name="T28" fmla="*/ 300 w 415"/>
                <a:gd name="T29" fmla="*/ 109 h 137"/>
                <a:gd name="T30" fmla="*/ 272 w 415"/>
                <a:gd name="T31" fmla="*/ 137 h 137"/>
                <a:gd name="T32" fmla="*/ 244 w 415"/>
                <a:gd name="T33" fmla="*/ 109 h 137"/>
                <a:gd name="T34" fmla="*/ 254 w 415"/>
                <a:gd name="T35" fmla="*/ 88 h 137"/>
                <a:gd name="T36" fmla="*/ 254 w 415"/>
                <a:gd name="T37" fmla="*/ 82 h 137"/>
                <a:gd name="T38" fmla="*/ 207 w 415"/>
                <a:gd name="T39" fmla="*/ 64 h 137"/>
                <a:gd name="T40" fmla="*/ 160 w 415"/>
                <a:gd name="T41" fmla="*/ 82 h 137"/>
                <a:gd name="T42" fmla="*/ 160 w 415"/>
                <a:gd name="T43" fmla="*/ 88 h 137"/>
                <a:gd name="T44" fmla="*/ 170 w 415"/>
                <a:gd name="T45" fmla="*/ 109 h 137"/>
                <a:gd name="T46" fmla="*/ 142 w 415"/>
                <a:gd name="T47" fmla="*/ 137 h 137"/>
                <a:gd name="T48" fmla="*/ 114 w 415"/>
                <a:gd name="T49" fmla="*/ 109 h 137"/>
                <a:gd name="T50" fmla="*/ 124 w 415"/>
                <a:gd name="T51" fmla="*/ 88 h 137"/>
                <a:gd name="T52" fmla="*/ 124 w 415"/>
                <a:gd name="T53" fmla="*/ 74 h 137"/>
                <a:gd name="T54" fmla="*/ 46 w 415"/>
                <a:gd name="T55" fmla="*/ 85 h 137"/>
                <a:gd name="T56" fmla="*/ 46 w 415"/>
                <a:gd name="T57" fmla="*/ 88 h 137"/>
                <a:gd name="T58" fmla="*/ 55 w 415"/>
                <a:gd name="T59" fmla="*/ 109 h 137"/>
                <a:gd name="T60" fmla="*/ 27 w 415"/>
                <a:gd name="T61" fmla="*/ 137 h 137"/>
                <a:gd name="T62" fmla="*/ 0 w 415"/>
                <a:gd name="T63" fmla="*/ 109 h 137"/>
                <a:gd name="T64" fmla="*/ 9 w 415"/>
                <a:gd name="T65"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5" h="137">
                  <a:moveTo>
                    <a:pt x="9" y="88"/>
                  </a:moveTo>
                  <a:cubicBezTo>
                    <a:pt x="9" y="54"/>
                    <a:pt x="9" y="54"/>
                    <a:pt x="9" y="54"/>
                  </a:cubicBezTo>
                  <a:cubicBezTo>
                    <a:pt x="205" y="26"/>
                    <a:pt x="205" y="26"/>
                    <a:pt x="205" y="26"/>
                  </a:cubicBezTo>
                  <a:cubicBezTo>
                    <a:pt x="207" y="0"/>
                    <a:pt x="207" y="0"/>
                    <a:pt x="207" y="0"/>
                  </a:cubicBezTo>
                  <a:cubicBezTo>
                    <a:pt x="210" y="26"/>
                    <a:pt x="210" y="26"/>
                    <a:pt x="210" y="26"/>
                  </a:cubicBezTo>
                  <a:cubicBezTo>
                    <a:pt x="405" y="54"/>
                    <a:pt x="405" y="54"/>
                    <a:pt x="405" y="54"/>
                  </a:cubicBezTo>
                  <a:cubicBezTo>
                    <a:pt x="405" y="88"/>
                    <a:pt x="405" y="88"/>
                    <a:pt x="405" y="88"/>
                  </a:cubicBezTo>
                  <a:cubicBezTo>
                    <a:pt x="411" y="93"/>
                    <a:pt x="415" y="101"/>
                    <a:pt x="415" y="109"/>
                  </a:cubicBezTo>
                  <a:cubicBezTo>
                    <a:pt x="415" y="124"/>
                    <a:pt x="402" y="137"/>
                    <a:pt x="387" y="137"/>
                  </a:cubicBezTo>
                  <a:cubicBezTo>
                    <a:pt x="371" y="137"/>
                    <a:pt x="359" y="124"/>
                    <a:pt x="359" y="109"/>
                  </a:cubicBezTo>
                  <a:cubicBezTo>
                    <a:pt x="359" y="101"/>
                    <a:pt x="363" y="93"/>
                    <a:pt x="369" y="88"/>
                  </a:cubicBezTo>
                  <a:cubicBezTo>
                    <a:pt x="369" y="85"/>
                    <a:pt x="369" y="85"/>
                    <a:pt x="369" y="85"/>
                  </a:cubicBezTo>
                  <a:cubicBezTo>
                    <a:pt x="290" y="74"/>
                    <a:pt x="290" y="74"/>
                    <a:pt x="290" y="74"/>
                  </a:cubicBezTo>
                  <a:cubicBezTo>
                    <a:pt x="290" y="88"/>
                    <a:pt x="290" y="88"/>
                    <a:pt x="290" y="88"/>
                  </a:cubicBezTo>
                  <a:cubicBezTo>
                    <a:pt x="296" y="93"/>
                    <a:pt x="300" y="101"/>
                    <a:pt x="300" y="109"/>
                  </a:cubicBezTo>
                  <a:cubicBezTo>
                    <a:pt x="300" y="124"/>
                    <a:pt x="288" y="137"/>
                    <a:pt x="272" y="137"/>
                  </a:cubicBezTo>
                  <a:cubicBezTo>
                    <a:pt x="257" y="137"/>
                    <a:pt x="244" y="124"/>
                    <a:pt x="244" y="109"/>
                  </a:cubicBezTo>
                  <a:cubicBezTo>
                    <a:pt x="244" y="101"/>
                    <a:pt x="248" y="93"/>
                    <a:pt x="254" y="88"/>
                  </a:cubicBezTo>
                  <a:cubicBezTo>
                    <a:pt x="254" y="82"/>
                    <a:pt x="254" y="82"/>
                    <a:pt x="254" y="82"/>
                  </a:cubicBezTo>
                  <a:cubicBezTo>
                    <a:pt x="207" y="64"/>
                    <a:pt x="207" y="64"/>
                    <a:pt x="207" y="64"/>
                  </a:cubicBezTo>
                  <a:cubicBezTo>
                    <a:pt x="160" y="82"/>
                    <a:pt x="160" y="82"/>
                    <a:pt x="160" y="82"/>
                  </a:cubicBezTo>
                  <a:cubicBezTo>
                    <a:pt x="160" y="88"/>
                    <a:pt x="160" y="88"/>
                    <a:pt x="160" y="88"/>
                  </a:cubicBezTo>
                  <a:cubicBezTo>
                    <a:pt x="166" y="93"/>
                    <a:pt x="170" y="101"/>
                    <a:pt x="170" y="109"/>
                  </a:cubicBezTo>
                  <a:cubicBezTo>
                    <a:pt x="170" y="124"/>
                    <a:pt x="157" y="137"/>
                    <a:pt x="142" y="137"/>
                  </a:cubicBezTo>
                  <a:cubicBezTo>
                    <a:pt x="127" y="137"/>
                    <a:pt x="114" y="124"/>
                    <a:pt x="114" y="109"/>
                  </a:cubicBezTo>
                  <a:cubicBezTo>
                    <a:pt x="114" y="101"/>
                    <a:pt x="118" y="93"/>
                    <a:pt x="124" y="88"/>
                  </a:cubicBezTo>
                  <a:cubicBezTo>
                    <a:pt x="124" y="74"/>
                    <a:pt x="124" y="74"/>
                    <a:pt x="124" y="74"/>
                  </a:cubicBezTo>
                  <a:cubicBezTo>
                    <a:pt x="46" y="85"/>
                    <a:pt x="46" y="85"/>
                    <a:pt x="46" y="85"/>
                  </a:cubicBezTo>
                  <a:cubicBezTo>
                    <a:pt x="46" y="88"/>
                    <a:pt x="46" y="88"/>
                    <a:pt x="46" y="88"/>
                  </a:cubicBezTo>
                  <a:cubicBezTo>
                    <a:pt x="52" y="93"/>
                    <a:pt x="55" y="101"/>
                    <a:pt x="55" y="109"/>
                  </a:cubicBezTo>
                  <a:cubicBezTo>
                    <a:pt x="55" y="124"/>
                    <a:pt x="43" y="137"/>
                    <a:pt x="27" y="137"/>
                  </a:cubicBezTo>
                  <a:cubicBezTo>
                    <a:pt x="12" y="137"/>
                    <a:pt x="0" y="124"/>
                    <a:pt x="0" y="109"/>
                  </a:cubicBezTo>
                  <a:cubicBezTo>
                    <a:pt x="0" y="101"/>
                    <a:pt x="3" y="93"/>
                    <a:pt x="9" y="88"/>
                  </a:cubicBezTo>
                  <a:close/>
                </a:path>
              </a:pathLst>
            </a:custGeom>
            <a:solidFill>
              <a:srgbClr val="3030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1" name="îslîde"/>
            <p:cNvSpPr/>
            <p:nvPr/>
          </p:nvSpPr>
          <p:spPr bwMode="auto">
            <a:xfrm>
              <a:off x="5349876" y="4752975"/>
              <a:ext cx="195263" cy="698500"/>
            </a:xfrm>
            <a:prstGeom prst="rect">
              <a:avLst/>
            </a:prstGeom>
            <a:solidFill>
              <a:srgbClr val="9D9D9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2" name="ïṩ1ïďè"/>
            <p:cNvSpPr/>
            <p:nvPr/>
          </p:nvSpPr>
          <p:spPr bwMode="auto">
            <a:xfrm>
              <a:off x="5349876" y="4752975"/>
              <a:ext cx="195263" cy="449262"/>
            </a:xfrm>
            <a:prstGeom prst="rect">
              <a:avLst/>
            </a:prstGeom>
            <a:solidFill>
              <a:srgbClr val="706F6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73" name="îś1îḍè"/>
            <p:cNvSpPr/>
            <p:nvPr/>
          </p:nvSpPr>
          <p:spPr bwMode="auto">
            <a:xfrm>
              <a:off x="4789488" y="3454400"/>
              <a:ext cx="1784350" cy="1570037"/>
            </a:xfrm>
            <a:custGeom>
              <a:avLst/>
              <a:gdLst>
                <a:gd name="T0" fmla="*/ 426 w 695"/>
                <a:gd name="T1" fmla="*/ 53 h 611"/>
                <a:gd name="T2" fmla="*/ 426 w 695"/>
                <a:gd name="T3" fmla="*/ 451 h 611"/>
                <a:gd name="T4" fmla="*/ 468 w 695"/>
                <a:gd name="T5" fmla="*/ 499 h 611"/>
                <a:gd name="T6" fmla="*/ 657 w 695"/>
                <a:gd name="T7" fmla="*/ 521 h 611"/>
                <a:gd name="T8" fmla="*/ 695 w 695"/>
                <a:gd name="T9" fmla="*/ 564 h 611"/>
                <a:gd name="T10" fmla="*/ 695 w 695"/>
                <a:gd name="T11" fmla="*/ 564 h 611"/>
                <a:gd name="T12" fmla="*/ 646 w 695"/>
                <a:gd name="T13" fmla="*/ 608 h 611"/>
                <a:gd name="T14" fmla="*/ 234 w 695"/>
                <a:gd name="T15" fmla="*/ 608 h 611"/>
                <a:gd name="T16" fmla="*/ 0 w 695"/>
                <a:gd name="T17" fmla="*/ 472 h 611"/>
                <a:gd name="T18" fmla="*/ 0 w 695"/>
                <a:gd name="T19" fmla="*/ 50 h 611"/>
                <a:gd name="T20" fmla="*/ 51 w 695"/>
                <a:gd name="T21" fmla="*/ 0 h 611"/>
                <a:gd name="T22" fmla="*/ 372 w 695"/>
                <a:gd name="T23" fmla="*/ 0 h 611"/>
                <a:gd name="T24" fmla="*/ 426 w 695"/>
                <a:gd name="T25" fmla="*/ 53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5" h="611">
                  <a:moveTo>
                    <a:pt x="426" y="53"/>
                  </a:moveTo>
                  <a:cubicBezTo>
                    <a:pt x="426" y="451"/>
                    <a:pt x="426" y="451"/>
                    <a:pt x="426" y="451"/>
                  </a:cubicBezTo>
                  <a:cubicBezTo>
                    <a:pt x="426" y="475"/>
                    <a:pt x="444" y="496"/>
                    <a:pt x="468" y="499"/>
                  </a:cubicBezTo>
                  <a:cubicBezTo>
                    <a:pt x="657" y="521"/>
                    <a:pt x="657" y="521"/>
                    <a:pt x="657" y="521"/>
                  </a:cubicBezTo>
                  <a:cubicBezTo>
                    <a:pt x="679" y="523"/>
                    <a:pt x="695" y="542"/>
                    <a:pt x="695" y="564"/>
                  </a:cubicBezTo>
                  <a:cubicBezTo>
                    <a:pt x="695" y="564"/>
                    <a:pt x="695" y="564"/>
                    <a:pt x="695" y="564"/>
                  </a:cubicBezTo>
                  <a:cubicBezTo>
                    <a:pt x="695" y="591"/>
                    <a:pt x="672" y="611"/>
                    <a:pt x="646" y="608"/>
                  </a:cubicBezTo>
                  <a:cubicBezTo>
                    <a:pt x="234" y="608"/>
                    <a:pt x="234" y="608"/>
                    <a:pt x="234" y="608"/>
                  </a:cubicBezTo>
                  <a:cubicBezTo>
                    <a:pt x="210" y="605"/>
                    <a:pt x="0" y="496"/>
                    <a:pt x="0" y="472"/>
                  </a:cubicBezTo>
                  <a:cubicBezTo>
                    <a:pt x="0" y="50"/>
                    <a:pt x="0" y="50"/>
                    <a:pt x="0" y="50"/>
                  </a:cubicBezTo>
                  <a:cubicBezTo>
                    <a:pt x="0" y="22"/>
                    <a:pt x="23" y="0"/>
                    <a:pt x="51" y="0"/>
                  </a:cubicBezTo>
                  <a:cubicBezTo>
                    <a:pt x="372" y="0"/>
                    <a:pt x="372" y="0"/>
                    <a:pt x="372" y="0"/>
                  </a:cubicBezTo>
                  <a:cubicBezTo>
                    <a:pt x="402" y="0"/>
                    <a:pt x="426" y="23"/>
                    <a:pt x="426" y="53"/>
                  </a:cubicBezTo>
                  <a:close/>
                </a:path>
              </a:pathLst>
            </a:custGeom>
            <a:solidFill>
              <a:srgbClr val="F392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 name="îŝ1îḍé"/>
            <p:cNvSpPr/>
            <p:nvPr/>
          </p:nvSpPr>
          <p:spPr bwMode="auto">
            <a:xfrm>
              <a:off x="4883151" y="3454400"/>
              <a:ext cx="1244600" cy="1562100"/>
            </a:xfrm>
            <a:custGeom>
              <a:avLst/>
              <a:gdLst>
                <a:gd name="T0" fmla="*/ 454 w 485"/>
                <a:gd name="T1" fmla="*/ 560 h 608"/>
                <a:gd name="T2" fmla="*/ 348 w 485"/>
                <a:gd name="T3" fmla="*/ 465 h 608"/>
                <a:gd name="T4" fmla="*/ 336 w 485"/>
                <a:gd name="T5" fmla="*/ 453 h 608"/>
                <a:gd name="T6" fmla="*/ 323 w 485"/>
                <a:gd name="T7" fmla="*/ 433 h 608"/>
                <a:gd name="T8" fmla="*/ 319 w 485"/>
                <a:gd name="T9" fmla="*/ 412 h 608"/>
                <a:gd name="T10" fmla="*/ 319 w 485"/>
                <a:gd name="T11" fmla="*/ 391 h 608"/>
                <a:gd name="T12" fmla="*/ 221 w 485"/>
                <a:gd name="T13" fmla="*/ 391 h 608"/>
                <a:gd name="T14" fmla="*/ 221 w 485"/>
                <a:gd name="T15" fmla="*/ 382 h 608"/>
                <a:gd name="T16" fmla="*/ 137 w 485"/>
                <a:gd name="T17" fmla="*/ 360 h 608"/>
                <a:gd name="T18" fmla="*/ 299 w 485"/>
                <a:gd name="T19" fmla="*/ 360 h 608"/>
                <a:gd name="T20" fmla="*/ 309 w 485"/>
                <a:gd name="T21" fmla="*/ 360 h 608"/>
                <a:gd name="T22" fmla="*/ 333 w 485"/>
                <a:gd name="T23" fmla="*/ 296 h 608"/>
                <a:gd name="T24" fmla="*/ 390 w 485"/>
                <a:gd name="T25" fmla="*/ 104 h 608"/>
                <a:gd name="T26" fmla="*/ 388 w 485"/>
                <a:gd name="T27" fmla="*/ 98 h 608"/>
                <a:gd name="T28" fmla="*/ 385 w 485"/>
                <a:gd name="T29" fmla="*/ 90 h 608"/>
                <a:gd name="T30" fmla="*/ 382 w 485"/>
                <a:gd name="T31" fmla="*/ 83 h 608"/>
                <a:gd name="T32" fmla="*/ 378 w 485"/>
                <a:gd name="T33" fmla="*/ 75 h 608"/>
                <a:gd name="T34" fmla="*/ 374 w 485"/>
                <a:gd name="T35" fmla="*/ 68 h 608"/>
                <a:gd name="T36" fmla="*/ 369 w 485"/>
                <a:gd name="T37" fmla="*/ 61 h 608"/>
                <a:gd name="T38" fmla="*/ 364 w 485"/>
                <a:gd name="T39" fmla="*/ 55 h 608"/>
                <a:gd name="T40" fmla="*/ 359 w 485"/>
                <a:gd name="T41" fmla="*/ 48 h 608"/>
                <a:gd name="T42" fmla="*/ 353 w 485"/>
                <a:gd name="T43" fmla="*/ 42 h 608"/>
                <a:gd name="T44" fmla="*/ 347 w 485"/>
                <a:gd name="T45" fmla="*/ 36 h 608"/>
                <a:gd name="T46" fmla="*/ 341 w 485"/>
                <a:gd name="T47" fmla="*/ 30 h 608"/>
                <a:gd name="T48" fmla="*/ 334 w 485"/>
                <a:gd name="T49" fmla="*/ 25 h 608"/>
                <a:gd name="T50" fmla="*/ 327 w 485"/>
                <a:gd name="T51" fmla="*/ 20 h 608"/>
                <a:gd name="T52" fmla="*/ 299 w 485"/>
                <a:gd name="T53" fmla="*/ 4 h 608"/>
                <a:gd name="T54" fmla="*/ 289 w 485"/>
                <a:gd name="T55" fmla="*/ 0 h 608"/>
                <a:gd name="T56" fmla="*/ 111 w 485"/>
                <a:gd name="T57" fmla="*/ 0 h 608"/>
                <a:gd name="T58" fmla="*/ 103 w 485"/>
                <a:gd name="T59" fmla="*/ 3 h 608"/>
                <a:gd name="T60" fmla="*/ 20 w 485"/>
                <a:gd name="T61" fmla="*/ 73 h 608"/>
                <a:gd name="T62" fmla="*/ 0 w 485"/>
                <a:gd name="T63" fmla="*/ 141 h 608"/>
                <a:gd name="T64" fmla="*/ 0 w 485"/>
                <a:gd name="T65" fmla="*/ 190 h 608"/>
                <a:gd name="T66" fmla="*/ 0 w 485"/>
                <a:gd name="T67" fmla="*/ 245 h 608"/>
                <a:gd name="T68" fmla="*/ 47 w 485"/>
                <a:gd name="T69" fmla="*/ 301 h 608"/>
                <a:gd name="T70" fmla="*/ 48 w 485"/>
                <a:gd name="T71" fmla="*/ 350 h 608"/>
                <a:gd name="T72" fmla="*/ 48 w 485"/>
                <a:gd name="T73" fmla="*/ 446 h 608"/>
                <a:gd name="T74" fmla="*/ 48 w 485"/>
                <a:gd name="T75" fmla="*/ 446 h 608"/>
                <a:gd name="T76" fmla="*/ 49 w 485"/>
                <a:gd name="T77" fmla="*/ 458 h 608"/>
                <a:gd name="T78" fmla="*/ 50 w 485"/>
                <a:gd name="T79" fmla="*/ 468 h 608"/>
                <a:gd name="T80" fmla="*/ 52 w 485"/>
                <a:gd name="T81" fmla="*/ 477 h 608"/>
                <a:gd name="T82" fmla="*/ 55 w 485"/>
                <a:gd name="T83" fmla="*/ 485 h 608"/>
                <a:gd name="T84" fmla="*/ 58 w 485"/>
                <a:gd name="T85" fmla="*/ 494 h 608"/>
                <a:gd name="T86" fmla="*/ 62 w 485"/>
                <a:gd name="T87" fmla="*/ 502 h 608"/>
                <a:gd name="T88" fmla="*/ 67 w 485"/>
                <a:gd name="T89" fmla="*/ 510 h 608"/>
                <a:gd name="T90" fmla="*/ 72 w 485"/>
                <a:gd name="T91" fmla="*/ 517 h 608"/>
                <a:gd name="T92" fmla="*/ 118 w 485"/>
                <a:gd name="T93" fmla="*/ 554 h 608"/>
                <a:gd name="T94" fmla="*/ 118 w 485"/>
                <a:gd name="T95" fmla="*/ 554 h 608"/>
                <a:gd name="T96" fmla="*/ 168 w 485"/>
                <a:gd name="T97" fmla="*/ 576 h 608"/>
                <a:gd name="T98" fmla="*/ 485 w 485"/>
                <a:gd name="T99" fmla="*/ 608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5" h="608">
                  <a:moveTo>
                    <a:pt x="485" y="608"/>
                  </a:moveTo>
                  <a:cubicBezTo>
                    <a:pt x="482" y="588"/>
                    <a:pt x="471" y="571"/>
                    <a:pt x="454" y="560"/>
                  </a:cubicBezTo>
                  <a:cubicBezTo>
                    <a:pt x="393" y="505"/>
                    <a:pt x="393" y="505"/>
                    <a:pt x="393" y="505"/>
                  </a:cubicBezTo>
                  <a:cubicBezTo>
                    <a:pt x="348" y="465"/>
                    <a:pt x="348" y="465"/>
                    <a:pt x="348" y="465"/>
                  </a:cubicBezTo>
                  <a:cubicBezTo>
                    <a:pt x="345" y="462"/>
                    <a:pt x="343" y="460"/>
                    <a:pt x="341" y="458"/>
                  </a:cubicBezTo>
                  <a:cubicBezTo>
                    <a:pt x="339" y="456"/>
                    <a:pt x="338" y="454"/>
                    <a:pt x="336" y="453"/>
                  </a:cubicBezTo>
                  <a:cubicBezTo>
                    <a:pt x="334" y="449"/>
                    <a:pt x="331" y="447"/>
                    <a:pt x="329" y="444"/>
                  </a:cubicBezTo>
                  <a:cubicBezTo>
                    <a:pt x="327" y="440"/>
                    <a:pt x="325" y="436"/>
                    <a:pt x="323" y="433"/>
                  </a:cubicBezTo>
                  <a:cubicBezTo>
                    <a:pt x="323" y="432"/>
                    <a:pt x="322" y="430"/>
                    <a:pt x="322" y="429"/>
                  </a:cubicBezTo>
                  <a:cubicBezTo>
                    <a:pt x="320" y="424"/>
                    <a:pt x="319" y="418"/>
                    <a:pt x="319" y="412"/>
                  </a:cubicBezTo>
                  <a:cubicBezTo>
                    <a:pt x="319" y="391"/>
                    <a:pt x="319" y="391"/>
                    <a:pt x="319" y="391"/>
                  </a:cubicBezTo>
                  <a:cubicBezTo>
                    <a:pt x="319" y="391"/>
                    <a:pt x="319" y="391"/>
                    <a:pt x="319" y="391"/>
                  </a:cubicBezTo>
                  <a:cubicBezTo>
                    <a:pt x="319" y="391"/>
                    <a:pt x="319" y="391"/>
                    <a:pt x="319" y="391"/>
                  </a:cubicBezTo>
                  <a:cubicBezTo>
                    <a:pt x="221" y="391"/>
                    <a:pt x="221" y="391"/>
                    <a:pt x="221" y="391"/>
                  </a:cubicBezTo>
                  <a:cubicBezTo>
                    <a:pt x="221" y="382"/>
                    <a:pt x="221" y="382"/>
                    <a:pt x="221" y="382"/>
                  </a:cubicBezTo>
                  <a:cubicBezTo>
                    <a:pt x="221" y="382"/>
                    <a:pt x="221" y="382"/>
                    <a:pt x="221" y="382"/>
                  </a:cubicBezTo>
                  <a:cubicBezTo>
                    <a:pt x="100" y="360"/>
                    <a:pt x="100" y="360"/>
                    <a:pt x="100" y="360"/>
                  </a:cubicBezTo>
                  <a:cubicBezTo>
                    <a:pt x="137" y="360"/>
                    <a:pt x="137" y="360"/>
                    <a:pt x="137" y="360"/>
                  </a:cubicBezTo>
                  <a:cubicBezTo>
                    <a:pt x="252" y="360"/>
                    <a:pt x="252" y="360"/>
                    <a:pt x="252" y="360"/>
                  </a:cubicBezTo>
                  <a:cubicBezTo>
                    <a:pt x="299" y="360"/>
                    <a:pt x="299" y="360"/>
                    <a:pt x="299" y="360"/>
                  </a:cubicBezTo>
                  <a:cubicBezTo>
                    <a:pt x="304" y="360"/>
                    <a:pt x="304" y="360"/>
                    <a:pt x="304" y="360"/>
                  </a:cubicBezTo>
                  <a:cubicBezTo>
                    <a:pt x="309" y="360"/>
                    <a:pt x="309" y="360"/>
                    <a:pt x="309" y="360"/>
                  </a:cubicBezTo>
                  <a:cubicBezTo>
                    <a:pt x="309" y="293"/>
                    <a:pt x="309" y="293"/>
                    <a:pt x="309" y="293"/>
                  </a:cubicBezTo>
                  <a:cubicBezTo>
                    <a:pt x="333" y="296"/>
                    <a:pt x="333" y="296"/>
                    <a:pt x="333" y="296"/>
                  </a:cubicBezTo>
                  <a:cubicBezTo>
                    <a:pt x="367" y="301"/>
                    <a:pt x="383" y="285"/>
                    <a:pt x="390" y="272"/>
                  </a:cubicBezTo>
                  <a:cubicBezTo>
                    <a:pt x="390" y="104"/>
                    <a:pt x="390" y="104"/>
                    <a:pt x="390" y="104"/>
                  </a:cubicBezTo>
                  <a:cubicBezTo>
                    <a:pt x="389" y="103"/>
                    <a:pt x="389" y="103"/>
                    <a:pt x="389" y="102"/>
                  </a:cubicBezTo>
                  <a:cubicBezTo>
                    <a:pt x="389" y="101"/>
                    <a:pt x="388" y="99"/>
                    <a:pt x="388" y="98"/>
                  </a:cubicBezTo>
                  <a:cubicBezTo>
                    <a:pt x="387" y="97"/>
                    <a:pt x="387" y="96"/>
                    <a:pt x="387" y="95"/>
                  </a:cubicBezTo>
                  <a:cubicBezTo>
                    <a:pt x="386" y="93"/>
                    <a:pt x="385" y="92"/>
                    <a:pt x="385" y="90"/>
                  </a:cubicBezTo>
                  <a:cubicBezTo>
                    <a:pt x="384" y="89"/>
                    <a:pt x="384" y="88"/>
                    <a:pt x="384" y="87"/>
                  </a:cubicBezTo>
                  <a:cubicBezTo>
                    <a:pt x="383" y="86"/>
                    <a:pt x="382" y="84"/>
                    <a:pt x="382" y="83"/>
                  </a:cubicBezTo>
                  <a:cubicBezTo>
                    <a:pt x="381" y="82"/>
                    <a:pt x="381" y="81"/>
                    <a:pt x="380" y="80"/>
                  </a:cubicBezTo>
                  <a:cubicBezTo>
                    <a:pt x="380" y="78"/>
                    <a:pt x="379" y="77"/>
                    <a:pt x="378" y="75"/>
                  </a:cubicBezTo>
                  <a:cubicBezTo>
                    <a:pt x="378" y="75"/>
                    <a:pt x="377" y="74"/>
                    <a:pt x="377" y="73"/>
                  </a:cubicBezTo>
                  <a:cubicBezTo>
                    <a:pt x="376" y="71"/>
                    <a:pt x="375" y="70"/>
                    <a:pt x="374" y="68"/>
                  </a:cubicBezTo>
                  <a:cubicBezTo>
                    <a:pt x="373" y="68"/>
                    <a:pt x="373" y="67"/>
                    <a:pt x="373" y="66"/>
                  </a:cubicBezTo>
                  <a:cubicBezTo>
                    <a:pt x="372" y="65"/>
                    <a:pt x="370" y="63"/>
                    <a:pt x="369" y="61"/>
                  </a:cubicBezTo>
                  <a:cubicBezTo>
                    <a:pt x="369" y="61"/>
                    <a:pt x="369" y="60"/>
                    <a:pt x="368" y="60"/>
                  </a:cubicBezTo>
                  <a:cubicBezTo>
                    <a:pt x="367" y="58"/>
                    <a:pt x="366" y="56"/>
                    <a:pt x="364" y="55"/>
                  </a:cubicBezTo>
                  <a:cubicBezTo>
                    <a:pt x="364" y="54"/>
                    <a:pt x="364" y="54"/>
                    <a:pt x="363" y="53"/>
                  </a:cubicBezTo>
                  <a:cubicBezTo>
                    <a:pt x="362" y="52"/>
                    <a:pt x="361" y="50"/>
                    <a:pt x="359" y="48"/>
                  </a:cubicBezTo>
                  <a:cubicBezTo>
                    <a:pt x="359" y="48"/>
                    <a:pt x="359" y="48"/>
                    <a:pt x="358" y="47"/>
                  </a:cubicBezTo>
                  <a:cubicBezTo>
                    <a:pt x="357" y="45"/>
                    <a:pt x="355" y="44"/>
                    <a:pt x="353" y="42"/>
                  </a:cubicBezTo>
                  <a:cubicBezTo>
                    <a:pt x="353" y="42"/>
                    <a:pt x="353" y="41"/>
                    <a:pt x="353" y="41"/>
                  </a:cubicBezTo>
                  <a:cubicBezTo>
                    <a:pt x="351" y="39"/>
                    <a:pt x="349" y="38"/>
                    <a:pt x="347" y="36"/>
                  </a:cubicBezTo>
                  <a:cubicBezTo>
                    <a:pt x="347" y="36"/>
                    <a:pt x="347" y="36"/>
                    <a:pt x="347" y="36"/>
                  </a:cubicBezTo>
                  <a:cubicBezTo>
                    <a:pt x="345" y="34"/>
                    <a:pt x="343" y="32"/>
                    <a:pt x="341" y="30"/>
                  </a:cubicBezTo>
                  <a:cubicBezTo>
                    <a:pt x="341" y="30"/>
                    <a:pt x="341" y="30"/>
                    <a:pt x="341" y="30"/>
                  </a:cubicBezTo>
                  <a:cubicBezTo>
                    <a:pt x="339" y="28"/>
                    <a:pt x="337" y="27"/>
                    <a:pt x="334" y="25"/>
                  </a:cubicBezTo>
                  <a:cubicBezTo>
                    <a:pt x="334" y="25"/>
                    <a:pt x="334" y="25"/>
                    <a:pt x="334" y="25"/>
                  </a:cubicBezTo>
                  <a:cubicBezTo>
                    <a:pt x="332" y="23"/>
                    <a:pt x="330" y="22"/>
                    <a:pt x="327" y="20"/>
                  </a:cubicBezTo>
                  <a:cubicBezTo>
                    <a:pt x="327" y="20"/>
                    <a:pt x="327" y="20"/>
                    <a:pt x="327" y="20"/>
                  </a:cubicBezTo>
                  <a:cubicBezTo>
                    <a:pt x="319" y="14"/>
                    <a:pt x="309" y="8"/>
                    <a:pt x="299" y="4"/>
                  </a:cubicBezTo>
                  <a:cubicBezTo>
                    <a:pt x="299" y="4"/>
                    <a:pt x="299" y="4"/>
                    <a:pt x="299" y="4"/>
                  </a:cubicBezTo>
                  <a:cubicBezTo>
                    <a:pt x="296" y="2"/>
                    <a:pt x="293" y="1"/>
                    <a:pt x="289" y="0"/>
                  </a:cubicBezTo>
                  <a:cubicBezTo>
                    <a:pt x="112" y="0"/>
                    <a:pt x="112" y="0"/>
                    <a:pt x="112" y="0"/>
                  </a:cubicBezTo>
                  <a:cubicBezTo>
                    <a:pt x="112" y="0"/>
                    <a:pt x="111" y="0"/>
                    <a:pt x="111" y="0"/>
                  </a:cubicBezTo>
                  <a:cubicBezTo>
                    <a:pt x="110" y="0"/>
                    <a:pt x="109" y="1"/>
                    <a:pt x="108" y="1"/>
                  </a:cubicBezTo>
                  <a:cubicBezTo>
                    <a:pt x="106" y="2"/>
                    <a:pt x="105" y="2"/>
                    <a:pt x="103" y="3"/>
                  </a:cubicBezTo>
                  <a:cubicBezTo>
                    <a:pt x="102" y="3"/>
                    <a:pt x="101" y="4"/>
                    <a:pt x="100" y="4"/>
                  </a:cubicBezTo>
                  <a:cubicBezTo>
                    <a:pt x="66" y="20"/>
                    <a:pt x="38" y="44"/>
                    <a:pt x="20" y="73"/>
                  </a:cubicBezTo>
                  <a:cubicBezTo>
                    <a:pt x="7" y="93"/>
                    <a:pt x="0" y="117"/>
                    <a:pt x="0" y="141"/>
                  </a:cubicBezTo>
                  <a:cubicBezTo>
                    <a:pt x="0" y="141"/>
                    <a:pt x="0" y="141"/>
                    <a:pt x="0" y="141"/>
                  </a:cubicBezTo>
                  <a:cubicBezTo>
                    <a:pt x="0" y="145"/>
                    <a:pt x="0" y="145"/>
                    <a:pt x="0" y="145"/>
                  </a:cubicBezTo>
                  <a:cubicBezTo>
                    <a:pt x="0" y="190"/>
                    <a:pt x="0" y="190"/>
                    <a:pt x="0" y="190"/>
                  </a:cubicBezTo>
                  <a:cubicBezTo>
                    <a:pt x="0" y="200"/>
                    <a:pt x="0" y="200"/>
                    <a:pt x="0" y="200"/>
                  </a:cubicBezTo>
                  <a:cubicBezTo>
                    <a:pt x="0" y="245"/>
                    <a:pt x="0" y="245"/>
                    <a:pt x="0" y="245"/>
                  </a:cubicBezTo>
                  <a:cubicBezTo>
                    <a:pt x="0" y="254"/>
                    <a:pt x="0" y="254"/>
                    <a:pt x="0" y="254"/>
                  </a:cubicBezTo>
                  <a:cubicBezTo>
                    <a:pt x="0" y="280"/>
                    <a:pt x="21" y="301"/>
                    <a:pt x="47" y="301"/>
                  </a:cubicBezTo>
                  <a:cubicBezTo>
                    <a:pt x="48" y="301"/>
                    <a:pt x="48" y="301"/>
                    <a:pt x="48" y="301"/>
                  </a:cubicBezTo>
                  <a:cubicBezTo>
                    <a:pt x="48" y="350"/>
                    <a:pt x="48" y="350"/>
                    <a:pt x="48" y="350"/>
                  </a:cubicBezTo>
                  <a:cubicBezTo>
                    <a:pt x="48" y="350"/>
                    <a:pt x="48" y="350"/>
                    <a:pt x="48" y="350"/>
                  </a:cubicBezTo>
                  <a:cubicBezTo>
                    <a:pt x="48" y="446"/>
                    <a:pt x="48" y="446"/>
                    <a:pt x="48" y="446"/>
                  </a:cubicBezTo>
                  <a:cubicBezTo>
                    <a:pt x="48" y="446"/>
                    <a:pt x="48" y="446"/>
                    <a:pt x="48" y="446"/>
                  </a:cubicBezTo>
                  <a:cubicBezTo>
                    <a:pt x="48" y="446"/>
                    <a:pt x="48" y="446"/>
                    <a:pt x="48" y="446"/>
                  </a:cubicBezTo>
                  <a:cubicBezTo>
                    <a:pt x="48" y="449"/>
                    <a:pt x="48" y="451"/>
                    <a:pt x="48" y="454"/>
                  </a:cubicBezTo>
                  <a:cubicBezTo>
                    <a:pt x="48" y="456"/>
                    <a:pt x="48" y="457"/>
                    <a:pt x="49" y="458"/>
                  </a:cubicBezTo>
                  <a:cubicBezTo>
                    <a:pt x="49" y="460"/>
                    <a:pt x="49" y="461"/>
                    <a:pt x="49" y="463"/>
                  </a:cubicBezTo>
                  <a:cubicBezTo>
                    <a:pt x="49" y="465"/>
                    <a:pt x="50" y="466"/>
                    <a:pt x="50" y="468"/>
                  </a:cubicBezTo>
                  <a:cubicBezTo>
                    <a:pt x="50" y="469"/>
                    <a:pt x="50" y="470"/>
                    <a:pt x="51" y="471"/>
                  </a:cubicBezTo>
                  <a:cubicBezTo>
                    <a:pt x="51" y="473"/>
                    <a:pt x="52" y="475"/>
                    <a:pt x="52" y="477"/>
                  </a:cubicBezTo>
                  <a:cubicBezTo>
                    <a:pt x="52" y="478"/>
                    <a:pt x="52" y="479"/>
                    <a:pt x="53" y="480"/>
                  </a:cubicBezTo>
                  <a:cubicBezTo>
                    <a:pt x="53" y="482"/>
                    <a:pt x="54" y="484"/>
                    <a:pt x="55" y="485"/>
                  </a:cubicBezTo>
                  <a:cubicBezTo>
                    <a:pt x="55" y="486"/>
                    <a:pt x="55" y="487"/>
                    <a:pt x="56" y="488"/>
                  </a:cubicBezTo>
                  <a:cubicBezTo>
                    <a:pt x="56" y="490"/>
                    <a:pt x="57" y="492"/>
                    <a:pt x="58" y="494"/>
                  </a:cubicBezTo>
                  <a:cubicBezTo>
                    <a:pt x="58" y="494"/>
                    <a:pt x="59" y="495"/>
                    <a:pt x="59" y="496"/>
                  </a:cubicBezTo>
                  <a:cubicBezTo>
                    <a:pt x="60" y="498"/>
                    <a:pt x="61" y="500"/>
                    <a:pt x="62" y="502"/>
                  </a:cubicBezTo>
                  <a:cubicBezTo>
                    <a:pt x="62" y="502"/>
                    <a:pt x="62" y="503"/>
                    <a:pt x="63" y="503"/>
                  </a:cubicBezTo>
                  <a:cubicBezTo>
                    <a:pt x="64" y="505"/>
                    <a:pt x="65" y="507"/>
                    <a:pt x="67" y="510"/>
                  </a:cubicBezTo>
                  <a:cubicBezTo>
                    <a:pt x="67" y="510"/>
                    <a:pt x="67" y="510"/>
                    <a:pt x="67" y="510"/>
                  </a:cubicBezTo>
                  <a:cubicBezTo>
                    <a:pt x="68" y="512"/>
                    <a:pt x="70" y="515"/>
                    <a:pt x="72" y="517"/>
                  </a:cubicBezTo>
                  <a:cubicBezTo>
                    <a:pt x="72" y="517"/>
                    <a:pt x="72" y="517"/>
                    <a:pt x="72" y="517"/>
                  </a:cubicBezTo>
                  <a:cubicBezTo>
                    <a:pt x="83" y="533"/>
                    <a:pt x="99" y="546"/>
                    <a:pt x="118" y="554"/>
                  </a:cubicBezTo>
                  <a:cubicBezTo>
                    <a:pt x="118" y="554"/>
                    <a:pt x="118" y="554"/>
                    <a:pt x="118" y="554"/>
                  </a:cubicBezTo>
                  <a:cubicBezTo>
                    <a:pt x="118" y="554"/>
                    <a:pt x="118" y="554"/>
                    <a:pt x="118" y="554"/>
                  </a:cubicBezTo>
                  <a:cubicBezTo>
                    <a:pt x="118" y="554"/>
                    <a:pt x="119" y="555"/>
                    <a:pt x="120" y="555"/>
                  </a:cubicBezTo>
                  <a:cubicBezTo>
                    <a:pt x="168" y="576"/>
                    <a:pt x="168" y="576"/>
                    <a:pt x="168" y="576"/>
                  </a:cubicBezTo>
                  <a:cubicBezTo>
                    <a:pt x="183" y="582"/>
                    <a:pt x="195" y="594"/>
                    <a:pt x="203" y="608"/>
                  </a:cubicBezTo>
                  <a:lnTo>
                    <a:pt x="485" y="608"/>
                  </a:lnTo>
                  <a:close/>
                </a:path>
              </a:pathLst>
            </a:custGeom>
            <a:solidFill>
              <a:srgbClr val="C46F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 name="î$ľîdè"/>
            <p:cNvSpPr/>
            <p:nvPr/>
          </p:nvSpPr>
          <p:spPr bwMode="auto">
            <a:xfrm>
              <a:off x="4692651" y="3454400"/>
              <a:ext cx="790575" cy="1570037"/>
            </a:xfrm>
            <a:custGeom>
              <a:avLst/>
              <a:gdLst>
                <a:gd name="T0" fmla="*/ 39 w 308"/>
                <a:gd name="T1" fmla="*/ 0 h 611"/>
                <a:gd name="T2" fmla="*/ 39 w 308"/>
                <a:gd name="T3" fmla="*/ 451 h 611"/>
                <a:gd name="T4" fmla="*/ 81 w 308"/>
                <a:gd name="T5" fmla="*/ 499 h 611"/>
                <a:gd name="T6" fmla="*/ 270 w 308"/>
                <a:gd name="T7" fmla="*/ 521 h 611"/>
                <a:gd name="T8" fmla="*/ 308 w 308"/>
                <a:gd name="T9" fmla="*/ 564 h 611"/>
                <a:gd name="T10" fmla="*/ 308 w 308"/>
                <a:gd name="T11" fmla="*/ 564 h 611"/>
                <a:gd name="T12" fmla="*/ 259 w 308"/>
                <a:gd name="T13" fmla="*/ 608 h 611"/>
                <a:gd name="T14" fmla="*/ 41 w 308"/>
                <a:gd name="T15" fmla="*/ 578 h 611"/>
                <a:gd name="T16" fmla="*/ 0 w 308"/>
                <a:gd name="T17" fmla="*/ 531 h 611"/>
                <a:gd name="T18" fmla="*/ 0 w 308"/>
                <a:gd name="T19" fmla="*/ 38 h 611"/>
                <a:gd name="T20" fmla="*/ 39 w 308"/>
                <a:gd name="T21" fmla="*/ 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8" h="611">
                  <a:moveTo>
                    <a:pt x="39" y="0"/>
                  </a:moveTo>
                  <a:cubicBezTo>
                    <a:pt x="39" y="451"/>
                    <a:pt x="39" y="451"/>
                    <a:pt x="39" y="451"/>
                  </a:cubicBezTo>
                  <a:cubicBezTo>
                    <a:pt x="39" y="475"/>
                    <a:pt x="57" y="496"/>
                    <a:pt x="81" y="499"/>
                  </a:cubicBezTo>
                  <a:cubicBezTo>
                    <a:pt x="270" y="521"/>
                    <a:pt x="270" y="521"/>
                    <a:pt x="270" y="521"/>
                  </a:cubicBezTo>
                  <a:cubicBezTo>
                    <a:pt x="292" y="523"/>
                    <a:pt x="308" y="542"/>
                    <a:pt x="308" y="564"/>
                  </a:cubicBezTo>
                  <a:cubicBezTo>
                    <a:pt x="308" y="564"/>
                    <a:pt x="308" y="564"/>
                    <a:pt x="308" y="564"/>
                  </a:cubicBezTo>
                  <a:cubicBezTo>
                    <a:pt x="308" y="591"/>
                    <a:pt x="285" y="611"/>
                    <a:pt x="259" y="608"/>
                  </a:cubicBezTo>
                  <a:cubicBezTo>
                    <a:pt x="41" y="578"/>
                    <a:pt x="41" y="578"/>
                    <a:pt x="41" y="578"/>
                  </a:cubicBezTo>
                  <a:cubicBezTo>
                    <a:pt x="17" y="575"/>
                    <a:pt x="0" y="555"/>
                    <a:pt x="0" y="531"/>
                  </a:cubicBezTo>
                  <a:cubicBezTo>
                    <a:pt x="0" y="38"/>
                    <a:pt x="0" y="38"/>
                    <a:pt x="0" y="38"/>
                  </a:cubicBezTo>
                  <a:cubicBezTo>
                    <a:pt x="0" y="17"/>
                    <a:pt x="17" y="0"/>
                    <a:pt x="39" y="0"/>
                  </a:cubicBezTo>
                  <a:close/>
                </a:path>
              </a:pathLst>
            </a:custGeom>
            <a:solidFill>
              <a:srgbClr val="C46F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 name="î$ḷîḓé"/>
            <p:cNvSpPr/>
            <p:nvPr/>
          </p:nvSpPr>
          <p:spPr bwMode="auto">
            <a:xfrm>
              <a:off x="5105401" y="2309813"/>
              <a:ext cx="752475" cy="608012"/>
            </a:xfrm>
            <a:custGeom>
              <a:avLst/>
              <a:gdLst>
                <a:gd name="T0" fmla="*/ 49 w 293"/>
                <a:gd name="T1" fmla="*/ 237 h 237"/>
                <a:gd name="T2" fmla="*/ 86 w 293"/>
                <a:gd name="T3" fmla="*/ 34 h 237"/>
                <a:gd name="T4" fmla="*/ 162 w 293"/>
                <a:gd name="T5" fmla="*/ 1 h 237"/>
                <a:gd name="T6" fmla="*/ 276 w 293"/>
                <a:gd name="T7" fmla="*/ 182 h 237"/>
                <a:gd name="T8" fmla="*/ 49 w 293"/>
                <a:gd name="T9" fmla="*/ 237 h 237"/>
              </a:gdLst>
              <a:ahLst/>
              <a:cxnLst>
                <a:cxn ang="0">
                  <a:pos x="T0" y="T1"/>
                </a:cxn>
                <a:cxn ang="0">
                  <a:pos x="T2" y="T3"/>
                </a:cxn>
                <a:cxn ang="0">
                  <a:pos x="T4" y="T5"/>
                </a:cxn>
                <a:cxn ang="0">
                  <a:pos x="T6" y="T7"/>
                </a:cxn>
                <a:cxn ang="0">
                  <a:pos x="T8" y="T9"/>
                </a:cxn>
              </a:cxnLst>
              <a:rect l="0" t="0" r="r" b="b"/>
              <a:pathLst>
                <a:path w="293" h="237">
                  <a:moveTo>
                    <a:pt x="49" y="237"/>
                  </a:moveTo>
                  <a:cubicBezTo>
                    <a:pt x="49" y="237"/>
                    <a:pt x="0" y="66"/>
                    <a:pt x="86" y="34"/>
                  </a:cubicBezTo>
                  <a:cubicBezTo>
                    <a:pt x="86" y="34"/>
                    <a:pt x="109" y="0"/>
                    <a:pt x="162" y="1"/>
                  </a:cubicBezTo>
                  <a:cubicBezTo>
                    <a:pt x="214" y="2"/>
                    <a:pt x="293" y="23"/>
                    <a:pt x="276" y="182"/>
                  </a:cubicBezTo>
                  <a:lnTo>
                    <a:pt x="49" y="237"/>
                  </a:lnTo>
                  <a:close/>
                </a:path>
              </a:pathLst>
            </a:custGeom>
            <a:solidFill>
              <a:srgbClr val="B952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 name="iśḷîḑê"/>
            <p:cNvSpPr/>
            <p:nvPr/>
          </p:nvSpPr>
          <p:spPr bwMode="auto">
            <a:xfrm>
              <a:off x="5157788" y="2501900"/>
              <a:ext cx="658813" cy="415925"/>
            </a:xfrm>
            <a:custGeom>
              <a:avLst/>
              <a:gdLst>
                <a:gd name="T0" fmla="*/ 31 w 257"/>
                <a:gd name="T1" fmla="*/ 155 h 162"/>
                <a:gd name="T2" fmla="*/ 25 w 257"/>
                <a:gd name="T3" fmla="*/ 0 h 162"/>
                <a:gd name="T4" fmla="*/ 29 w 257"/>
                <a:gd name="T5" fmla="*/ 162 h 162"/>
                <a:gd name="T6" fmla="*/ 256 w 257"/>
                <a:gd name="T7" fmla="*/ 107 h 162"/>
                <a:gd name="T8" fmla="*/ 257 w 257"/>
                <a:gd name="T9" fmla="*/ 101 h 162"/>
                <a:gd name="T10" fmla="*/ 31 w 257"/>
                <a:gd name="T11" fmla="*/ 155 h 162"/>
              </a:gdLst>
              <a:ahLst/>
              <a:cxnLst>
                <a:cxn ang="0">
                  <a:pos x="T0" y="T1"/>
                </a:cxn>
                <a:cxn ang="0">
                  <a:pos x="T2" y="T3"/>
                </a:cxn>
                <a:cxn ang="0">
                  <a:pos x="T4" y="T5"/>
                </a:cxn>
                <a:cxn ang="0">
                  <a:pos x="T6" y="T7"/>
                </a:cxn>
                <a:cxn ang="0">
                  <a:pos x="T8" y="T9"/>
                </a:cxn>
                <a:cxn ang="0">
                  <a:pos x="T10" y="T11"/>
                </a:cxn>
              </a:cxnLst>
              <a:rect l="0" t="0" r="r" b="b"/>
              <a:pathLst>
                <a:path w="257" h="162">
                  <a:moveTo>
                    <a:pt x="31" y="155"/>
                  </a:moveTo>
                  <a:cubicBezTo>
                    <a:pt x="31" y="155"/>
                    <a:pt x="4" y="62"/>
                    <a:pt x="25" y="0"/>
                  </a:cubicBezTo>
                  <a:cubicBezTo>
                    <a:pt x="0" y="62"/>
                    <a:pt x="29" y="162"/>
                    <a:pt x="29" y="162"/>
                  </a:cubicBezTo>
                  <a:cubicBezTo>
                    <a:pt x="256" y="107"/>
                    <a:pt x="256" y="107"/>
                    <a:pt x="256" y="107"/>
                  </a:cubicBezTo>
                  <a:cubicBezTo>
                    <a:pt x="256" y="105"/>
                    <a:pt x="257" y="103"/>
                    <a:pt x="257" y="101"/>
                  </a:cubicBezTo>
                  <a:lnTo>
                    <a:pt x="31" y="155"/>
                  </a:lnTo>
                  <a:close/>
                </a:path>
              </a:pathLst>
            </a:custGeom>
            <a:solidFill>
              <a:srgbClr val="A0322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 name="ïŝḷide"/>
            <p:cNvSpPr/>
            <p:nvPr/>
          </p:nvSpPr>
          <p:spPr bwMode="auto">
            <a:xfrm>
              <a:off x="5554663" y="3298825"/>
              <a:ext cx="487363" cy="806450"/>
            </a:xfrm>
            <a:custGeom>
              <a:avLst/>
              <a:gdLst>
                <a:gd name="T0" fmla="*/ 0 w 190"/>
                <a:gd name="T1" fmla="*/ 0 h 314"/>
                <a:gd name="T2" fmla="*/ 0 w 190"/>
                <a:gd name="T3" fmla="*/ 287 h 314"/>
                <a:gd name="T4" fmla="*/ 143 w 190"/>
                <a:gd name="T5" fmla="*/ 314 h 314"/>
                <a:gd name="T6" fmla="*/ 190 w 190"/>
                <a:gd name="T7" fmla="*/ 274 h 314"/>
                <a:gd name="T8" fmla="*/ 190 w 190"/>
                <a:gd name="T9" fmla="*/ 158 h 314"/>
                <a:gd name="T10" fmla="*/ 0 w 190"/>
                <a:gd name="T11" fmla="*/ 0 h 314"/>
              </a:gdLst>
              <a:ahLst/>
              <a:cxnLst>
                <a:cxn ang="0">
                  <a:pos x="T0" y="T1"/>
                </a:cxn>
                <a:cxn ang="0">
                  <a:pos x="T2" y="T3"/>
                </a:cxn>
                <a:cxn ang="0">
                  <a:pos x="T4" y="T5"/>
                </a:cxn>
                <a:cxn ang="0">
                  <a:pos x="T6" y="T7"/>
                </a:cxn>
                <a:cxn ang="0">
                  <a:pos x="T8" y="T9"/>
                </a:cxn>
                <a:cxn ang="0">
                  <a:pos x="T10" y="T11"/>
                </a:cxn>
              </a:cxnLst>
              <a:rect l="0" t="0" r="r" b="b"/>
              <a:pathLst>
                <a:path w="190" h="314">
                  <a:moveTo>
                    <a:pt x="0" y="0"/>
                  </a:moveTo>
                  <a:cubicBezTo>
                    <a:pt x="0" y="287"/>
                    <a:pt x="0" y="287"/>
                    <a:pt x="0" y="287"/>
                  </a:cubicBezTo>
                  <a:cubicBezTo>
                    <a:pt x="143" y="314"/>
                    <a:pt x="143" y="314"/>
                    <a:pt x="143" y="314"/>
                  </a:cubicBezTo>
                  <a:cubicBezTo>
                    <a:pt x="167" y="309"/>
                    <a:pt x="184" y="295"/>
                    <a:pt x="190" y="274"/>
                  </a:cubicBezTo>
                  <a:cubicBezTo>
                    <a:pt x="190" y="158"/>
                    <a:pt x="190" y="158"/>
                    <a:pt x="190" y="158"/>
                  </a:cubicBezTo>
                  <a:cubicBezTo>
                    <a:pt x="190" y="71"/>
                    <a:pt x="109" y="1"/>
                    <a:pt x="0" y="0"/>
                  </a:cubicBezTo>
                  <a:close/>
                </a:path>
              </a:pathLst>
            </a:custGeom>
            <a:solidFill>
              <a:srgbClr val="2C2C4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 name="ïṣ1ïďe"/>
            <p:cNvSpPr/>
            <p:nvPr/>
          </p:nvSpPr>
          <p:spPr bwMode="auto">
            <a:xfrm>
              <a:off x="5233988" y="3973513"/>
              <a:ext cx="574675" cy="290512"/>
            </a:xfrm>
            <a:custGeom>
              <a:avLst/>
              <a:gdLst>
                <a:gd name="T0" fmla="*/ 362 w 362"/>
                <a:gd name="T1" fmla="*/ 183 h 183"/>
                <a:gd name="T2" fmla="*/ 362 w 362"/>
                <a:gd name="T3" fmla="*/ 0 h 183"/>
                <a:gd name="T4" fmla="*/ 0 w 362"/>
                <a:gd name="T5" fmla="*/ 75 h 183"/>
                <a:gd name="T6" fmla="*/ 0 w 362"/>
                <a:gd name="T7" fmla="*/ 183 h 183"/>
                <a:gd name="T8" fmla="*/ 362 w 362"/>
                <a:gd name="T9" fmla="*/ 183 h 183"/>
              </a:gdLst>
              <a:ahLst/>
              <a:cxnLst>
                <a:cxn ang="0">
                  <a:pos x="T0" y="T1"/>
                </a:cxn>
                <a:cxn ang="0">
                  <a:pos x="T2" y="T3"/>
                </a:cxn>
                <a:cxn ang="0">
                  <a:pos x="T4" y="T5"/>
                </a:cxn>
                <a:cxn ang="0">
                  <a:pos x="T6" y="T7"/>
                </a:cxn>
                <a:cxn ang="0">
                  <a:pos x="T8" y="T9"/>
                </a:cxn>
              </a:cxnLst>
              <a:rect l="0" t="0" r="r" b="b"/>
              <a:pathLst>
                <a:path w="362" h="183">
                  <a:moveTo>
                    <a:pt x="362" y="183"/>
                  </a:moveTo>
                  <a:lnTo>
                    <a:pt x="362" y="0"/>
                  </a:lnTo>
                  <a:lnTo>
                    <a:pt x="0" y="75"/>
                  </a:lnTo>
                  <a:lnTo>
                    <a:pt x="0" y="183"/>
                  </a:lnTo>
                  <a:lnTo>
                    <a:pt x="362" y="183"/>
                  </a:lnTo>
                  <a:close/>
                </a:path>
              </a:pathLst>
            </a:custGeom>
            <a:solidFill>
              <a:srgbClr val="2C2C4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 name="iSḷîdê"/>
            <p:cNvSpPr/>
            <p:nvPr/>
          </p:nvSpPr>
          <p:spPr bwMode="auto">
            <a:xfrm>
              <a:off x="5029201" y="3298825"/>
              <a:ext cx="1012825" cy="965200"/>
            </a:xfrm>
            <a:custGeom>
              <a:avLst/>
              <a:gdLst>
                <a:gd name="T0" fmla="*/ 248 w 395"/>
                <a:gd name="T1" fmla="*/ 376 h 376"/>
                <a:gd name="T2" fmla="*/ 248 w 395"/>
                <a:gd name="T3" fmla="*/ 274 h 376"/>
                <a:gd name="T4" fmla="*/ 395 w 395"/>
                <a:gd name="T5" fmla="*/ 274 h 376"/>
                <a:gd name="T6" fmla="*/ 395 w 395"/>
                <a:gd name="T7" fmla="*/ 158 h 376"/>
                <a:gd name="T8" fmla="*/ 202 w 395"/>
                <a:gd name="T9" fmla="*/ 0 h 376"/>
                <a:gd name="T10" fmla="*/ 0 w 395"/>
                <a:gd name="T11" fmla="*/ 158 h 376"/>
                <a:gd name="T12" fmla="*/ 0 w 395"/>
                <a:gd name="T13" fmla="*/ 207 h 376"/>
                <a:gd name="T14" fmla="*/ 54 w 395"/>
                <a:gd name="T15" fmla="*/ 207 h 376"/>
                <a:gd name="T16" fmla="*/ 54 w 395"/>
                <a:gd name="T17" fmla="*/ 376 h 376"/>
                <a:gd name="T18" fmla="*/ 248 w 395"/>
                <a:gd name="T19" fmla="*/ 37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5" h="376">
                  <a:moveTo>
                    <a:pt x="248" y="376"/>
                  </a:moveTo>
                  <a:cubicBezTo>
                    <a:pt x="248" y="274"/>
                    <a:pt x="248" y="274"/>
                    <a:pt x="248" y="274"/>
                  </a:cubicBezTo>
                  <a:cubicBezTo>
                    <a:pt x="395" y="274"/>
                    <a:pt x="395" y="274"/>
                    <a:pt x="395" y="274"/>
                  </a:cubicBezTo>
                  <a:cubicBezTo>
                    <a:pt x="395" y="158"/>
                    <a:pt x="395" y="158"/>
                    <a:pt x="395" y="158"/>
                  </a:cubicBezTo>
                  <a:cubicBezTo>
                    <a:pt x="395" y="71"/>
                    <a:pt x="313" y="0"/>
                    <a:pt x="202" y="0"/>
                  </a:cubicBezTo>
                  <a:cubicBezTo>
                    <a:pt x="90" y="0"/>
                    <a:pt x="0" y="71"/>
                    <a:pt x="0" y="158"/>
                  </a:cubicBezTo>
                  <a:cubicBezTo>
                    <a:pt x="0" y="207"/>
                    <a:pt x="0" y="207"/>
                    <a:pt x="0" y="207"/>
                  </a:cubicBezTo>
                  <a:cubicBezTo>
                    <a:pt x="54" y="207"/>
                    <a:pt x="54" y="207"/>
                    <a:pt x="54" y="207"/>
                  </a:cubicBezTo>
                  <a:cubicBezTo>
                    <a:pt x="54" y="376"/>
                    <a:pt x="54" y="376"/>
                    <a:pt x="54" y="376"/>
                  </a:cubicBezTo>
                  <a:lnTo>
                    <a:pt x="248" y="376"/>
                  </a:lnTo>
                  <a:close/>
                </a:path>
              </a:pathLst>
            </a:custGeom>
            <a:solidFill>
              <a:srgbClr val="2C2C4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 name="îślîḋê"/>
            <p:cNvSpPr/>
            <p:nvPr/>
          </p:nvSpPr>
          <p:spPr bwMode="auto">
            <a:xfrm>
              <a:off x="5795963" y="3790950"/>
              <a:ext cx="25400" cy="473075"/>
            </a:xfrm>
            <a:custGeom>
              <a:avLst/>
              <a:gdLst>
                <a:gd name="T0" fmla="*/ 10 w 10"/>
                <a:gd name="T1" fmla="*/ 184 h 184"/>
                <a:gd name="T2" fmla="*/ 10 w 10"/>
                <a:gd name="T3" fmla="*/ 5 h 184"/>
                <a:gd name="T4" fmla="*/ 5 w 10"/>
                <a:gd name="T5" fmla="*/ 0 h 184"/>
                <a:gd name="T6" fmla="*/ 5 w 10"/>
                <a:gd name="T7" fmla="*/ 0 h 184"/>
                <a:gd name="T8" fmla="*/ 0 w 10"/>
                <a:gd name="T9" fmla="*/ 5 h 184"/>
                <a:gd name="T10" fmla="*/ 0 w 10"/>
                <a:gd name="T11" fmla="*/ 184 h 184"/>
                <a:gd name="T12" fmla="*/ 10 w 10"/>
                <a:gd name="T13" fmla="*/ 184 h 184"/>
              </a:gdLst>
              <a:ahLst/>
              <a:cxnLst>
                <a:cxn ang="0">
                  <a:pos x="T0" y="T1"/>
                </a:cxn>
                <a:cxn ang="0">
                  <a:pos x="T2" y="T3"/>
                </a:cxn>
                <a:cxn ang="0">
                  <a:pos x="T4" y="T5"/>
                </a:cxn>
                <a:cxn ang="0">
                  <a:pos x="T6" y="T7"/>
                </a:cxn>
                <a:cxn ang="0">
                  <a:pos x="T8" y="T9"/>
                </a:cxn>
                <a:cxn ang="0">
                  <a:pos x="T10" y="T11"/>
                </a:cxn>
                <a:cxn ang="0">
                  <a:pos x="T12" y="T13"/>
                </a:cxn>
              </a:cxnLst>
              <a:rect l="0" t="0" r="r" b="b"/>
              <a:pathLst>
                <a:path w="10" h="184">
                  <a:moveTo>
                    <a:pt x="10" y="184"/>
                  </a:moveTo>
                  <a:cubicBezTo>
                    <a:pt x="10" y="5"/>
                    <a:pt x="10" y="5"/>
                    <a:pt x="10" y="5"/>
                  </a:cubicBezTo>
                  <a:cubicBezTo>
                    <a:pt x="10" y="2"/>
                    <a:pt x="8" y="0"/>
                    <a:pt x="5" y="0"/>
                  </a:cubicBezTo>
                  <a:cubicBezTo>
                    <a:pt x="5" y="0"/>
                    <a:pt x="5" y="0"/>
                    <a:pt x="5" y="0"/>
                  </a:cubicBezTo>
                  <a:cubicBezTo>
                    <a:pt x="2" y="0"/>
                    <a:pt x="0" y="2"/>
                    <a:pt x="0" y="5"/>
                  </a:cubicBezTo>
                  <a:cubicBezTo>
                    <a:pt x="0" y="184"/>
                    <a:pt x="0" y="184"/>
                    <a:pt x="0" y="184"/>
                  </a:cubicBezTo>
                  <a:lnTo>
                    <a:pt x="10" y="184"/>
                  </a:lnTo>
                  <a:close/>
                </a:path>
              </a:pathLst>
            </a:custGeom>
            <a:solidFill>
              <a:srgbClr val="1919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 name="ísļíḋe"/>
            <p:cNvSpPr/>
            <p:nvPr/>
          </p:nvSpPr>
          <p:spPr bwMode="auto">
            <a:xfrm>
              <a:off x="5259388" y="3298825"/>
              <a:ext cx="536575" cy="207962"/>
            </a:xfrm>
            <a:custGeom>
              <a:avLst/>
              <a:gdLst>
                <a:gd name="T0" fmla="*/ 112 w 209"/>
                <a:gd name="T1" fmla="*/ 0 h 81"/>
                <a:gd name="T2" fmla="*/ 0 w 209"/>
                <a:gd name="T3" fmla="*/ 26 h 81"/>
                <a:gd name="T4" fmla="*/ 98 w 209"/>
                <a:gd name="T5" fmla="*/ 78 h 81"/>
                <a:gd name="T6" fmla="*/ 209 w 209"/>
                <a:gd name="T7" fmla="*/ 20 h 81"/>
                <a:gd name="T8" fmla="*/ 112 w 209"/>
                <a:gd name="T9" fmla="*/ 0 h 81"/>
              </a:gdLst>
              <a:ahLst/>
              <a:cxnLst>
                <a:cxn ang="0">
                  <a:pos x="T0" y="T1"/>
                </a:cxn>
                <a:cxn ang="0">
                  <a:pos x="T2" y="T3"/>
                </a:cxn>
                <a:cxn ang="0">
                  <a:pos x="T4" y="T5"/>
                </a:cxn>
                <a:cxn ang="0">
                  <a:pos x="T6" y="T7"/>
                </a:cxn>
                <a:cxn ang="0">
                  <a:pos x="T8" y="T9"/>
                </a:cxn>
              </a:cxnLst>
              <a:rect l="0" t="0" r="r" b="b"/>
              <a:pathLst>
                <a:path w="209" h="81">
                  <a:moveTo>
                    <a:pt x="112" y="0"/>
                  </a:moveTo>
                  <a:cubicBezTo>
                    <a:pt x="70" y="0"/>
                    <a:pt x="32" y="9"/>
                    <a:pt x="0" y="26"/>
                  </a:cubicBezTo>
                  <a:cubicBezTo>
                    <a:pt x="17" y="55"/>
                    <a:pt x="46" y="76"/>
                    <a:pt x="98" y="78"/>
                  </a:cubicBezTo>
                  <a:cubicBezTo>
                    <a:pt x="158" y="81"/>
                    <a:pt x="191" y="56"/>
                    <a:pt x="209" y="20"/>
                  </a:cubicBezTo>
                  <a:cubicBezTo>
                    <a:pt x="181" y="7"/>
                    <a:pt x="148" y="0"/>
                    <a:pt x="112" y="0"/>
                  </a:cubicBezTo>
                  <a:close/>
                </a:path>
              </a:pathLst>
            </a:custGeom>
            <a:solidFill>
              <a:srgbClr val="1919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 name="îš1íḓé"/>
            <p:cNvSpPr/>
            <p:nvPr/>
          </p:nvSpPr>
          <p:spPr bwMode="auto">
            <a:xfrm>
              <a:off x="5029201" y="3689350"/>
              <a:ext cx="695325" cy="423862"/>
            </a:xfrm>
            <a:custGeom>
              <a:avLst/>
              <a:gdLst>
                <a:gd name="T0" fmla="*/ 1 w 271"/>
                <a:gd name="T1" fmla="*/ 0 h 165"/>
                <a:gd name="T2" fmla="*/ 0 w 271"/>
                <a:gd name="T3" fmla="*/ 10 h 165"/>
                <a:gd name="T4" fmla="*/ 0 w 271"/>
                <a:gd name="T5" fmla="*/ 118 h 165"/>
                <a:gd name="T6" fmla="*/ 47 w 271"/>
                <a:gd name="T7" fmla="*/ 165 h 165"/>
                <a:gd name="T8" fmla="*/ 271 w 271"/>
                <a:gd name="T9" fmla="*/ 162 h 165"/>
                <a:gd name="T10" fmla="*/ 271 w 271"/>
                <a:gd name="T11" fmla="*/ 0 h 165"/>
                <a:gd name="T12" fmla="*/ 1 w 271"/>
                <a:gd name="T13" fmla="*/ 0 h 165"/>
              </a:gdLst>
              <a:ahLst/>
              <a:cxnLst>
                <a:cxn ang="0">
                  <a:pos x="T0" y="T1"/>
                </a:cxn>
                <a:cxn ang="0">
                  <a:pos x="T2" y="T3"/>
                </a:cxn>
                <a:cxn ang="0">
                  <a:pos x="T4" y="T5"/>
                </a:cxn>
                <a:cxn ang="0">
                  <a:pos x="T6" y="T7"/>
                </a:cxn>
                <a:cxn ang="0">
                  <a:pos x="T8" y="T9"/>
                </a:cxn>
                <a:cxn ang="0">
                  <a:pos x="T10" y="T11"/>
                </a:cxn>
                <a:cxn ang="0">
                  <a:pos x="T12" y="T13"/>
                </a:cxn>
              </a:cxnLst>
              <a:rect l="0" t="0" r="r" b="b"/>
              <a:pathLst>
                <a:path w="271" h="165">
                  <a:moveTo>
                    <a:pt x="1" y="0"/>
                  </a:moveTo>
                  <a:cubicBezTo>
                    <a:pt x="0" y="4"/>
                    <a:pt x="0" y="7"/>
                    <a:pt x="0" y="10"/>
                  </a:cubicBezTo>
                  <a:cubicBezTo>
                    <a:pt x="0" y="118"/>
                    <a:pt x="0" y="118"/>
                    <a:pt x="0" y="118"/>
                  </a:cubicBezTo>
                  <a:cubicBezTo>
                    <a:pt x="0" y="144"/>
                    <a:pt x="21" y="165"/>
                    <a:pt x="47" y="165"/>
                  </a:cubicBezTo>
                  <a:cubicBezTo>
                    <a:pt x="271" y="162"/>
                    <a:pt x="271" y="162"/>
                    <a:pt x="271" y="162"/>
                  </a:cubicBezTo>
                  <a:cubicBezTo>
                    <a:pt x="271" y="0"/>
                    <a:pt x="271" y="0"/>
                    <a:pt x="271" y="0"/>
                  </a:cubicBezTo>
                  <a:lnTo>
                    <a:pt x="1" y="0"/>
                  </a:lnTo>
                  <a:close/>
                </a:path>
              </a:pathLst>
            </a:custGeom>
            <a:solidFill>
              <a:srgbClr val="2C2C4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 name="ïṡ1íḑé"/>
            <p:cNvSpPr/>
            <p:nvPr/>
          </p:nvSpPr>
          <p:spPr bwMode="auto">
            <a:xfrm>
              <a:off x="5383213" y="3349625"/>
              <a:ext cx="292100" cy="914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86" name="iṥlîḍê"/>
            <p:cNvSpPr/>
            <p:nvPr/>
          </p:nvSpPr>
          <p:spPr bwMode="auto">
            <a:xfrm>
              <a:off x="5383213" y="3349625"/>
              <a:ext cx="292100" cy="153987"/>
            </a:xfrm>
            <a:custGeom>
              <a:avLst/>
              <a:gdLst>
                <a:gd name="T0" fmla="*/ 0 w 114"/>
                <a:gd name="T1" fmla="*/ 48 h 60"/>
                <a:gd name="T2" fmla="*/ 50 w 114"/>
                <a:gd name="T3" fmla="*/ 58 h 60"/>
                <a:gd name="T4" fmla="*/ 114 w 114"/>
                <a:gd name="T5" fmla="*/ 47 h 60"/>
                <a:gd name="T6" fmla="*/ 114 w 114"/>
                <a:gd name="T7" fmla="*/ 0 h 60"/>
                <a:gd name="T8" fmla="*/ 0 w 114"/>
                <a:gd name="T9" fmla="*/ 0 h 60"/>
                <a:gd name="T10" fmla="*/ 0 w 114"/>
                <a:gd name="T11" fmla="*/ 48 h 60"/>
              </a:gdLst>
              <a:ahLst/>
              <a:cxnLst>
                <a:cxn ang="0">
                  <a:pos x="T0" y="T1"/>
                </a:cxn>
                <a:cxn ang="0">
                  <a:pos x="T2" y="T3"/>
                </a:cxn>
                <a:cxn ang="0">
                  <a:pos x="T4" y="T5"/>
                </a:cxn>
                <a:cxn ang="0">
                  <a:pos x="T6" y="T7"/>
                </a:cxn>
                <a:cxn ang="0">
                  <a:pos x="T8" y="T9"/>
                </a:cxn>
                <a:cxn ang="0">
                  <a:pos x="T10" y="T11"/>
                </a:cxn>
              </a:cxnLst>
              <a:rect l="0" t="0" r="r" b="b"/>
              <a:pathLst>
                <a:path w="114" h="60">
                  <a:moveTo>
                    <a:pt x="0" y="48"/>
                  </a:moveTo>
                  <a:cubicBezTo>
                    <a:pt x="13" y="54"/>
                    <a:pt x="30" y="58"/>
                    <a:pt x="50" y="58"/>
                  </a:cubicBezTo>
                  <a:cubicBezTo>
                    <a:pt x="76" y="60"/>
                    <a:pt x="97" y="55"/>
                    <a:pt x="114" y="47"/>
                  </a:cubicBezTo>
                  <a:cubicBezTo>
                    <a:pt x="114" y="0"/>
                    <a:pt x="114" y="0"/>
                    <a:pt x="114" y="0"/>
                  </a:cubicBezTo>
                  <a:cubicBezTo>
                    <a:pt x="0" y="0"/>
                    <a:pt x="0" y="0"/>
                    <a:pt x="0" y="0"/>
                  </a:cubicBezTo>
                  <a:lnTo>
                    <a:pt x="0" y="48"/>
                  </a:lnTo>
                  <a:close/>
                </a:path>
              </a:pathLst>
            </a:custGeom>
            <a:solidFill>
              <a:srgbClr val="D9D9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 name="ïŝlîdè"/>
            <p:cNvSpPr/>
            <p:nvPr/>
          </p:nvSpPr>
          <p:spPr bwMode="auto">
            <a:xfrm>
              <a:off x="5305426" y="3919538"/>
              <a:ext cx="365125" cy="182562"/>
            </a:xfrm>
            <a:custGeom>
              <a:avLst/>
              <a:gdLst>
                <a:gd name="T0" fmla="*/ 0 w 230"/>
                <a:gd name="T1" fmla="*/ 115 h 115"/>
                <a:gd name="T2" fmla="*/ 230 w 230"/>
                <a:gd name="T3" fmla="*/ 94 h 115"/>
                <a:gd name="T4" fmla="*/ 105 w 230"/>
                <a:gd name="T5" fmla="*/ 15 h 115"/>
                <a:gd name="T6" fmla="*/ 20 w 230"/>
                <a:gd name="T7" fmla="*/ 0 h 115"/>
                <a:gd name="T8" fmla="*/ 0 w 230"/>
                <a:gd name="T9" fmla="*/ 115 h 115"/>
              </a:gdLst>
              <a:ahLst/>
              <a:cxnLst>
                <a:cxn ang="0">
                  <a:pos x="T0" y="T1"/>
                </a:cxn>
                <a:cxn ang="0">
                  <a:pos x="T2" y="T3"/>
                </a:cxn>
                <a:cxn ang="0">
                  <a:pos x="T4" y="T5"/>
                </a:cxn>
                <a:cxn ang="0">
                  <a:pos x="T6" y="T7"/>
                </a:cxn>
                <a:cxn ang="0">
                  <a:pos x="T8" y="T9"/>
                </a:cxn>
              </a:cxnLst>
              <a:rect l="0" t="0" r="r" b="b"/>
              <a:pathLst>
                <a:path w="230" h="115">
                  <a:moveTo>
                    <a:pt x="0" y="115"/>
                  </a:moveTo>
                  <a:lnTo>
                    <a:pt x="230" y="94"/>
                  </a:lnTo>
                  <a:lnTo>
                    <a:pt x="105" y="15"/>
                  </a:lnTo>
                  <a:lnTo>
                    <a:pt x="20" y="0"/>
                  </a:lnTo>
                  <a:lnTo>
                    <a:pt x="0" y="115"/>
                  </a:lnTo>
                  <a:close/>
                </a:path>
              </a:pathLst>
            </a:custGeom>
            <a:solidFill>
              <a:srgbClr val="2C2C4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 name="í$ľïḓe"/>
            <p:cNvSpPr/>
            <p:nvPr/>
          </p:nvSpPr>
          <p:spPr bwMode="auto">
            <a:xfrm>
              <a:off x="5457826" y="3997325"/>
              <a:ext cx="22225" cy="30162"/>
            </a:xfrm>
            <a:custGeom>
              <a:avLst/>
              <a:gdLst>
                <a:gd name="T0" fmla="*/ 5 w 14"/>
                <a:gd name="T1" fmla="*/ 18 h 19"/>
                <a:gd name="T2" fmla="*/ 11 w 14"/>
                <a:gd name="T3" fmla="*/ 19 h 19"/>
                <a:gd name="T4" fmla="*/ 14 w 14"/>
                <a:gd name="T5" fmla="*/ 5 h 19"/>
                <a:gd name="T6" fmla="*/ 11 w 14"/>
                <a:gd name="T7" fmla="*/ 3 h 19"/>
                <a:gd name="T8" fmla="*/ 3 w 14"/>
                <a:gd name="T9" fmla="*/ 0 h 19"/>
                <a:gd name="T10" fmla="*/ 0 w 14"/>
                <a:gd name="T11" fmla="*/ 10 h 19"/>
                <a:gd name="T12" fmla="*/ 5 w 14"/>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14" h="19">
                  <a:moveTo>
                    <a:pt x="5" y="18"/>
                  </a:moveTo>
                  <a:lnTo>
                    <a:pt x="11" y="19"/>
                  </a:lnTo>
                  <a:lnTo>
                    <a:pt x="14" y="5"/>
                  </a:lnTo>
                  <a:lnTo>
                    <a:pt x="11" y="3"/>
                  </a:lnTo>
                  <a:lnTo>
                    <a:pt x="3" y="0"/>
                  </a:lnTo>
                  <a:lnTo>
                    <a:pt x="0" y="10"/>
                  </a:lnTo>
                  <a:lnTo>
                    <a:pt x="5" y="18"/>
                  </a:lnTo>
                  <a:close/>
                </a:path>
              </a:pathLst>
            </a:custGeom>
            <a:solidFill>
              <a:srgbClr val="1919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 name="îṥliḍe"/>
            <p:cNvSpPr/>
            <p:nvPr/>
          </p:nvSpPr>
          <p:spPr bwMode="auto">
            <a:xfrm>
              <a:off x="5154613" y="3930650"/>
              <a:ext cx="228600" cy="182562"/>
            </a:xfrm>
            <a:prstGeom prst="rect">
              <a:avLst/>
            </a:prstGeom>
            <a:solidFill>
              <a:srgbClr val="2C2C4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0" name="iṧlïḑé"/>
            <p:cNvSpPr/>
            <p:nvPr/>
          </p:nvSpPr>
          <p:spPr bwMode="auto">
            <a:xfrm>
              <a:off x="5167313" y="3905250"/>
              <a:ext cx="271463" cy="73025"/>
            </a:xfrm>
            <a:custGeom>
              <a:avLst/>
              <a:gdLst>
                <a:gd name="T0" fmla="*/ 106 w 106"/>
                <a:gd name="T1" fmla="*/ 0 h 29"/>
                <a:gd name="T2" fmla="*/ 3 w 106"/>
                <a:gd name="T3" fmla="*/ 18 h 29"/>
                <a:gd name="T4" fmla="*/ 0 w 106"/>
                <a:gd name="T5" fmla="*/ 23 h 29"/>
                <a:gd name="T6" fmla="*/ 5 w 106"/>
                <a:gd name="T7" fmla="*/ 29 h 29"/>
                <a:gd name="T8" fmla="*/ 106 w 106"/>
                <a:gd name="T9" fmla="*/ 10 h 29"/>
                <a:gd name="T10" fmla="*/ 106 w 106"/>
                <a:gd name="T11" fmla="*/ 0 h 29"/>
              </a:gdLst>
              <a:ahLst/>
              <a:cxnLst>
                <a:cxn ang="0">
                  <a:pos x="T0" y="T1"/>
                </a:cxn>
                <a:cxn ang="0">
                  <a:pos x="T2" y="T3"/>
                </a:cxn>
                <a:cxn ang="0">
                  <a:pos x="T4" y="T5"/>
                </a:cxn>
                <a:cxn ang="0">
                  <a:pos x="T6" y="T7"/>
                </a:cxn>
                <a:cxn ang="0">
                  <a:pos x="T8" y="T9"/>
                </a:cxn>
                <a:cxn ang="0">
                  <a:pos x="T10" y="T11"/>
                </a:cxn>
              </a:cxnLst>
              <a:rect l="0" t="0" r="r" b="b"/>
              <a:pathLst>
                <a:path w="106" h="29">
                  <a:moveTo>
                    <a:pt x="106" y="0"/>
                  </a:moveTo>
                  <a:cubicBezTo>
                    <a:pt x="3" y="18"/>
                    <a:pt x="3" y="18"/>
                    <a:pt x="3" y="18"/>
                  </a:cubicBezTo>
                  <a:cubicBezTo>
                    <a:pt x="1" y="19"/>
                    <a:pt x="0" y="21"/>
                    <a:pt x="0" y="23"/>
                  </a:cubicBezTo>
                  <a:cubicBezTo>
                    <a:pt x="0" y="27"/>
                    <a:pt x="2" y="29"/>
                    <a:pt x="5" y="29"/>
                  </a:cubicBezTo>
                  <a:cubicBezTo>
                    <a:pt x="106" y="10"/>
                    <a:pt x="106" y="10"/>
                    <a:pt x="106" y="10"/>
                  </a:cubicBezTo>
                  <a:lnTo>
                    <a:pt x="106" y="0"/>
                  </a:lnTo>
                  <a:close/>
                </a:path>
              </a:pathLst>
            </a:custGeom>
            <a:solidFill>
              <a:srgbClr val="1919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 name="ïśḷïḍé"/>
            <p:cNvSpPr/>
            <p:nvPr/>
          </p:nvSpPr>
          <p:spPr bwMode="auto">
            <a:xfrm>
              <a:off x="5229226" y="3857625"/>
              <a:ext cx="254000" cy="168275"/>
            </a:xfrm>
            <a:custGeom>
              <a:avLst/>
              <a:gdLst>
                <a:gd name="T0" fmla="*/ 99 w 99"/>
                <a:gd name="T1" fmla="*/ 26 h 65"/>
                <a:gd name="T2" fmla="*/ 61 w 99"/>
                <a:gd name="T3" fmla="*/ 4 h 65"/>
                <a:gd name="T4" fmla="*/ 21 w 99"/>
                <a:gd name="T5" fmla="*/ 9 h 65"/>
                <a:gd name="T6" fmla="*/ 2 w 99"/>
                <a:gd name="T7" fmla="*/ 23 h 65"/>
                <a:gd name="T8" fmla="*/ 6 w 99"/>
                <a:gd name="T9" fmla="*/ 42 h 65"/>
                <a:gd name="T10" fmla="*/ 72 w 99"/>
                <a:gd name="T11" fmla="*/ 63 h 65"/>
                <a:gd name="T12" fmla="*/ 92 w 99"/>
                <a:gd name="T13" fmla="*/ 65 h 65"/>
                <a:gd name="T14" fmla="*/ 99 w 99"/>
                <a:gd name="T15" fmla="*/ 26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65">
                  <a:moveTo>
                    <a:pt x="99" y="26"/>
                  </a:moveTo>
                  <a:cubicBezTo>
                    <a:pt x="99" y="26"/>
                    <a:pt x="82" y="0"/>
                    <a:pt x="61" y="4"/>
                  </a:cubicBezTo>
                  <a:cubicBezTo>
                    <a:pt x="40" y="7"/>
                    <a:pt x="28" y="4"/>
                    <a:pt x="21" y="9"/>
                  </a:cubicBezTo>
                  <a:cubicBezTo>
                    <a:pt x="15" y="15"/>
                    <a:pt x="3" y="17"/>
                    <a:pt x="2" y="23"/>
                  </a:cubicBezTo>
                  <a:cubicBezTo>
                    <a:pt x="0" y="30"/>
                    <a:pt x="3" y="34"/>
                    <a:pt x="6" y="42"/>
                  </a:cubicBezTo>
                  <a:cubicBezTo>
                    <a:pt x="10" y="50"/>
                    <a:pt x="57" y="64"/>
                    <a:pt x="72" y="63"/>
                  </a:cubicBezTo>
                  <a:cubicBezTo>
                    <a:pt x="87" y="63"/>
                    <a:pt x="92" y="65"/>
                    <a:pt x="92" y="65"/>
                  </a:cubicBezTo>
                  <a:lnTo>
                    <a:pt x="99" y="26"/>
                  </a:lnTo>
                  <a:close/>
                </a:path>
              </a:pathLst>
            </a:custGeom>
            <a:solidFill>
              <a:srgbClr val="1919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 name="íṧḷîḍé"/>
            <p:cNvSpPr/>
            <p:nvPr/>
          </p:nvSpPr>
          <p:spPr bwMode="auto">
            <a:xfrm>
              <a:off x="5029201" y="3856038"/>
              <a:ext cx="461963" cy="258762"/>
            </a:xfrm>
            <a:custGeom>
              <a:avLst/>
              <a:gdLst>
                <a:gd name="T0" fmla="*/ 150 w 180"/>
                <a:gd name="T1" fmla="*/ 90 h 101"/>
                <a:gd name="T2" fmla="*/ 172 w 180"/>
                <a:gd name="T3" fmla="*/ 86 h 101"/>
                <a:gd name="T4" fmla="*/ 180 w 180"/>
                <a:gd name="T5" fmla="*/ 85 h 101"/>
                <a:gd name="T6" fmla="*/ 59 w 180"/>
                <a:gd name="T7" fmla="*/ 87 h 101"/>
                <a:gd name="T8" fmla="*/ 12 w 180"/>
                <a:gd name="T9" fmla="*/ 40 h 101"/>
                <a:gd name="T10" fmla="*/ 12 w 180"/>
                <a:gd name="T11" fmla="*/ 0 h 101"/>
                <a:gd name="T12" fmla="*/ 0 w 180"/>
                <a:gd name="T13" fmla="*/ 0 h 101"/>
                <a:gd name="T14" fmla="*/ 0 w 180"/>
                <a:gd name="T15" fmla="*/ 53 h 101"/>
                <a:gd name="T16" fmla="*/ 47 w 180"/>
                <a:gd name="T17" fmla="*/ 100 h 101"/>
                <a:gd name="T18" fmla="*/ 80 w 180"/>
                <a:gd name="T19" fmla="*/ 101 h 101"/>
                <a:gd name="T20" fmla="*/ 99 w 180"/>
                <a:gd name="T21" fmla="*/ 94 h 101"/>
                <a:gd name="T22" fmla="*/ 141 w 180"/>
                <a:gd name="T23" fmla="*/ 92 h 101"/>
                <a:gd name="T24" fmla="*/ 150 w 180"/>
                <a:gd name="T25" fmla="*/ 9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0" h="101">
                  <a:moveTo>
                    <a:pt x="150" y="90"/>
                  </a:moveTo>
                  <a:cubicBezTo>
                    <a:pt x="153" y="90"/>
                    <a:pt x="166" y="88"/>
                    <a:pt x="172" y="86"/>
                  </a:cubicBezTo>
                  <a:cubicBezTo>
                    <a:pt x="175" y="86"/>
                    <a:pt x="178" y="86"/>
                    <a:pt x="180" y="85"/>
                  </a:cubicBezTo>
                  <a:cubicBezTo>
                    <a:pt x="59" y="87"/>
                    <a:pt x="59" y="87"/>
                    <a:pt x="59" y="87"/>
                  </a:cubicBezTo>
                  <a:cubicBezTo>
                    <a:pt x="33" y="87"/>
                    <a:pt x="12" y="66"/>
                    <a:pt x="12" y="40"/>
                  </a:cubicBezTo>
                  <a:cubicBezTo>
                    <a:pt x="12" y="0"/>
                    <a:pt x="12" y="0"/>
                    <a:pt x="12" y="0"/>
                  </a:cubicBezTo>
                  <a:cubicBezTo>
                    <a:pt x="0" y="0"/>
                    <a:pt x="0" y="0"/>
                    <a:pt x="0" y="0"/>
                  </a:cubicBezTo>
                  <a:cubicBezTo>
                    <a:pt x="0" y="53"/>
                    <a:pt x="0" y="53"/>
                    <a:pt x="0" y="53"/>
                  </a:cubicBezTo>
                  <a:cubicBezTo>
                    <a:pt x="0" y="79"/>
                    <a:pt x="21" y="100"/>
                    <a:pt x="47" y="100"/>
                  </a:cubicBezTo>
                  <a:cubicBezTo>
                    <a:pt x="80" y="101"/>
                    <a:pt x="80" y="101"/>
                    <a:pt x="80" y="101"/>
                  </a:cubicBezTo>
                  <a:cubicBezTo>
                    <a:pt x="86" y="97"/>
                    <a:pt x="92" y="94"/>
                    <a:pt x="99" y="94"/>
                  </a:cubicBezTo>
                  <a:cubicBezTo>
                    <a:pt x="113" y="96"/>
                    <a:pt x="127" y="93"/>
                    <a:pt x="141" y="92"/>
                  </a:cubicBezTo>
                  <a:cubicBezTo>
                    <a:pt x="144" y="91"/>
                    <a:pt x="147" y="91"/>
                    <a:pt x="150" y="90"/>
                  </a:cubicBezTo>
                  <a:close/>
                </a:path>
              </a:pathLst>
            </a:custGeom>
            <a:solidFill>
              <a:srgbClr val="1919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 name="ïšḻïďè"/>
            <p:cNvSpPr/>
            <p:nvPr/>
          </p:nvSpPr>
          <p:spPr bwMode="auto">
            <a:xfrm>
              <a:off x="5237163" y="4048125"/>
              <a:ext cx="454025" cy="71437"/>
            </a:xfrm>
            <a:custGeom>
              <a:avLst/>
              <a:gdLst>
                <a:gd name="T0" fmla="*/ 164 w 177"/>
                <a:gd name="T1" fmla="*/ 0 h 28"/>
                <a:gd name="T2" fmla="*/ 5 w 177"/>
                <a:gd name="T3" fmla="*/ 17 h 28"/>
                <a:gd name="T4" fmla="*/ 0 w 177"/>
                <a:gd name="T5" fmla="*/ 23 h 28"/>
                <a:gd name="T6" fmla="*/ 6 w 177"/>
                <a:gd name="T7" fmla="*/ 28 h 28"/>
                <a:gd name="T8" fmla="*/ 174 w 177"/>
                <a:gd name="T9" fmla="*/ 9 h 28"/>
                <a:gd name="T10" fmla="*/ 177 w 177"/>
                <a:gd name="T11" fmla="*/ 8 h 28"/>
                <a:gd name="T12" fmla="*/ 164 w 177"/>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177" h="28">
                  <a:moveTo>
                    <a:pt x="164" y="0"/>
                  </a:moveTo>
                  <a:cubicBezTo>
                    <a:pt x="5" y="17"/>
                    <a:pt x="5" y="17"/>
                    <a:pt x="5" y="17"/>
                  </a:cubicBezTo>
                  <a:cubicBezTo>
                    <a:pt x="2" y="18"/>
                    <a:pt x="0" y="20"/>
                    <a:pt x="0" y="23"/>
                  </a:cubicBezTo>
                  <a:cubicBezTo>
                    <a:pt x="0" y="26"/>
                    <a:pt x="3" y="28"/>
                    <a:pt x="6" y="28"/>
                  </a:cubicBezTo>
                  <a:cubicBezTo>
                    <a:pt x="174" y="9"/>
                    <a:pt x="174" y="9"/>
                    <a:pt x="174" y="9"/>
                  </a:cubicBezTo>
                  <a:cubicBezTo>
                    <a:pt x="175" y="9"/>
                    <a:pt x="176" y="9"/>
                    <a:pt x="177" y="8"/>
                  </a:cubicBezTo>
                  <a:cubicBezTo>
                    <a:pt x="172" y="7"/>
                    <a:pt x="167" y="4"/>
                    <a:pt x="164" y="0"/>
                  </a:cubicBezTo>
                  <a:close/>
                </a:path>
              </a:pathLst>
            </a:custGeom>
            <a:solidFill>
              <a:srgbClr val="1919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 name="íşļiḓe"/>
            <p:cNvSpPr/>
            <p:nvPr/>
          </p:nvSpPr>
          <p:spPr bwMode="auto">
            <a:xfrm>
              <a:off x="5151438" y="4097338"/>
              <a:ext cx="28575" cy="166687"/>
            </a:xfrm>
            <a:prstGeom prst="rect">
              <a:avLst/>
            </a:prstGeom>
            <a:solidFill>
              <a:srgbClr val="1919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5" name="í$1iḑé"/>
            <p:cNvSpPr/>
            <p:nvPr/>
          </p:nvSpPr>
          <p:spPr bwMode="auto">
            <a:xfrm>
              <a:off x="5237163" y="3790950"/>
              <a:ext cx="25400" cy="152400"/>
            </a:xfrm>
            <a:custGeom>
              <a:avLst/>
              <a:gdLst>
                <a:gd name="T0" fmla="*/ 0 w 10"/>
                <a:gd name="T1" fmla="*/ 5 h 59"/>
                <a:gd name="T2" fmla="*/ 0 w 10"/>
                <a:gd name="T3" fmla="*/ 59 h 59"/>
                <a:gd name="T4" fmla="*/ 10 w 10"/>
                <a:gd name="T5" fmla="*/ 59 h 59"/>
                <a:gd name="T6" fmla="*/ 10 w 10"/>
                <a:gd name="T7" fmla="*/ 5 h 59"/>
                <a:gd name="T8" fmla="*/ 5 w 10"/>
                <a:gd name="T9" fmla="*/ 0 h 59"/>
                <a:gd name="T10" fmla="*/ 5 w 10"/>
                <a:gd name="T11" fmla="*/ 0 h 59"/>
                <a:gd name="T12" fmla="*/ 0 w 10"/>
                <a:gd name="T13" fmla="*/ 5 h 59"/>
              </a:gdLst>
              <a:ahLst/>
              <a:cxnLst>
                <a:cxn ang="0">
                  <a:pos x="T0" y="T1"/>
                </a:cxn>
                <a:cxn ang="0">
                  <a:pos x="T2" y="T3"/>
                </a:cxn>
                <a:cxn ang="0">
                  <a:pos x="T4" y="T5"/>
                </a:cxn>
                <a:cxn ang="0">
                  <a:pos x="T6" y="T7"/>
                </a:cxn>
                <a:cxn ang="0">
                  <a:pos x="T8" y="T9"/>
                </a:cxn>
                <a:cxn ang="0">
                  <a:pos x="T10" y="T11"/>
                </a:cxn>
                <a:cxn ang="0">
                  <a:pos x="T12" y="T13"/>
                </a:cxn>
              </a:cxnLst>
              <a:rect l="0" t="0" r="r" b="b"/>
              <a:pathLst>
                <a:path w="10" h="59">
                  <a:moveTo>
                    <a:pt x="0" y="5"/>
                  </a:moveTo>
                  <a:cubicBezTo>
                    <a:pt x="0" y="59"/>
                    <a:pt x="0" y="59"/>
                    <a:pt x="0" y="59"/>
                  </a:cubicBezTo>
                  <a:cubicBezTo>
                    <a:pt x="10" y="59"/>
                    <a:pt x="10" y="59"/>
                    <a:pt x="10" y="59"/>
                  </a:cubicBezTo>
                  <a:cubicBezTo>
                    <a:pt x="10" y="5"/>
                    <a:pt x="10" y="5"/>
                    <a:pt x="10" y="5"/>
                  </a:cubicBezTo>
                  <a:cubicBezTo>
                    <a:pt x="10" y="2"/>
                    <a:pt x="8" y="0"/>
                    <a:pt x="5" y="0"/>
                  </a:cubicBezTo>
                  <a:cubicBezTo>
                    <a:pt x="5" y="0"/>
                    <a:pt x="5" y="0"/>
                    <a:pt x="5" y="0"/>
                  </a:cubicBezTo>
                  <a:cubicBezTo>
                    <a:pt x="2" y="0"/>
                    <a:pt x="0" y="2"/>
                    <a:pt x="0" y="5"/>
                  </a:cubicBezTo>
                  <a:close/>
                </a:path>
              </a:pathLst>
            </a:custGeom>
            <a:solidFill>
              <a:srgbClr val="1919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 name="íS1îďé"/>
            <p:cNvSpPr/>
            <p:nvPr/>
          </p:nvSpPr>
          <p:spPr bwMode="auto">
            <a:xfrm>
              <a:off x="5029201" y="3298825"/>
              <a:ext cx="530225" cy="687387"/>
            </a:xfrm>
            <a:custGeom>
              <a:avLst/>
              <a:gdLst>
                <a:gd name="T0" fmla="*/ 6 w 207"/>
                <a:gd name="T1" fmla="*/ 268 h 268"/>
                <a:gd name="T2" fmla="*/ 12 w 207"/>
                <a:gd name="T3" fmla="*/ 262 h 268"/>
                <a:gd name="T4" fmla="*/ 12 w 207"/>
                <a:gd name="T5" fmla="*/ 158 h 268"/>
                <a:gd name="T6" fmla="*/ 207 w 207"/>
                <a:gd name="T7" fmla="*/ 0 h 268"/>
                <a:gd name="T8" fmla="*/ 202 w 207"/>
                <a:gd name="T9" fmla="*/ 0 h 268"/>
                <a:gd name="T10" fmla="*/ 0 w 207"/>
                <a:gd name="T11" fmla="*/ 158 h 268"/>
                <a:gd name="T12" fmla="*/ 0 w 207"/>
                <a:gd name="T13" fmla="*/ 262 h 268"/>
                <a:gd name="T14" fmla="*/ 6 w 207"/>
                <a:gd name="T15" fmla="*/ 268 h 2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268">
                  <a:moveTo>
                    <a:pt x="6" y="268"/>
                  </a:moveTo>
                  <a:cubicBezTo>
                    <a:pt x="9" y="268"/>
                    <a:pt x="12" y="265"/>
                    <a:pt x="12" y="262"/>
                  </a:cubicBezTo>
                  <a:cubicBezTo>
                    <a:pt x="12" y="158"/>
                    <a:pt x="12" y="158"/>
                    <a:pt x="12" y="158"/>
                  </a:cubicBezTo>
                  <a:cubicBezTo>
                    <a:pt x="12" y="72"/>
                    <a:pt x="99" y="2"/>
                    <a:pt x="207" y="0"/>
                  </a:cubicBezTo>
                  <a:cubicBezTo>
                    <a:pt x="206" y="0"/>
                    <a:pt x="204" y="0"/>
                    <a:pt x="202" y="0"/>
                  </a:cubicBezTo>
                  <a:cubicBezTo>
                    <a:pt x="90" y="0"/>
                    <a:pt x="0" y="71"/>
                    <a:pt x="0" y="158"/>
                  </a:cubicBezTo>
                  <a:cubicBezTo>
                    <a:pt x="0" y="262"/>
                    <a:pt x="0" y="262"/>
                    <a:pt x="0" y="262"/>
                  </a:cubicBezTo>
                  <a:cubicBezTo>
                    <a:pt x="0" y="265"/>
                    <a:pt x="3" y="268"/>
                    <a:pt x="6" y="268"/>
                  </a:cubicBezTo>
                  <a:close/>
                </a:path>
              </a:pathLst>
            </a:custGeom>
            <a:solidFill>
              <a:srgbClr val="1919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 name="îŝḷîḑê"/>
            <p:cNvSpPr/>
            <p:nvPr/>
          </p:nvSpPr>
          <p:spPr bwMode="auto">
            <a:xfrm>
              <a:off x="5434013" y="3298825"/>
              <a:ext cx="187325" cy="120650"/>
            </a:xfrm>
            <a:custGeom>
              <a:avLst/>
              <a:gdLst>
                <a:gd name="T0" fmla="*/ 41 w 73"/>
                <a:gd name="T1" fmla="*/ 0 h 47"/>
                <a:gd name="T2" fmla="*/ 0 w 73"/>
                <a:gd name="T3" fmla="*/ 5 h 47"/>
                <a:gd name="T4" fmla="*/ 0 w 73"/>
                <a:gd name="T5" fmla="*/ 40 h 47"/>
                <a:gd name="T6" fmla="*/ 32 w 73"/>
                <a:gd name="T7" fmla="*/ 47 h 47"/>
                <a:gd name="T8" fmla="*/ 73 w 73"/>
                <a:gd name="T9" fmla="*/ 39 h 47"/>
                <a:gd name="T10" fmla="*/ 73 w 73"/>
                <a:gd name="T11" fmla="*/ 3 h 47"/>
                <a:gd name="T12" fmla="*/ 41 w 73"/>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73" h="47">
                  <a:moveTo>
                    <a:pt x="41" y="0"/>
                  </a:moveTo>
                  <a:cubicBezTo>
                    <a:pt x="26" y="0"/>
                    <a:pt x="13" y="2"/>
                    <a:pt x="0" y="5"/>
                  </a:cubicBezTo>
                  <a:cubicBezTo>
                    <a:pt x="0" y="40"/>
                    <a:pt x="0" y="40"/>
                    <a:pt x="0" y="40"/>
                  </a:cubicBezTo>
                  <a:cubicBezTo>
                    <a:pt x="9" y="44"/>
                    <a:pt x="19" y="46"/>
                    <a:pt x="32" y="47"/>
                  </a:cubicBezTo>
                  <a:cubicBezTo>
                    <a:pt x="49" y="47"/>
                    <a:pt x="63" y="44"/>
                    <a:pt x="73" y="39"/>
                  </a:cubicBezTo>
                  <a:cubicBezTo>
                    <a:pt x="73" y="3"/>
                    <a:pt x="73" y="3"/>
                    <a:pt x="73" y="3"/>
                  </a:cubicBezTo>
                  <a:cubicBezTo>
                    <a:pt x="63" y="1"/>
                    <a:pt x="52" y="0"/>
                    <a:pt x="41" y="0"/>
                  </a:cubicBezTo>
                  <a:close/>
                </a:path>
              </a:pathLst>
            </a:custGeom>
            <a:solidFill>
              <a:srgbClr val="C6C6C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 name="íš1îḋé"/>
            <p:cNvSpPr/>
            <p:nvPr/>
          </p:nvSpPr>
          <p:spPr bwMode="auto">
            <a:xfrm>
              <a:off x="5487988" y="3424238"/>
              <a:ext cx="79375" cy="536575"/>
            </a:xfrm>
            <a:prstGeom prst="rect">
              <a:avLst/>
            </a:prstGeom>
            <a:solidFill>
              <a:srgbClr val="D9373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99" name="i$ḻïḓé"/>
            <p:cNvSpPr/>
            <p:nvPr/>
          </p:nvSpPr>
          <p:spPr bwMode="auto">
            <a:xfrm>
              <a:off x="5487988" y="3424238"/>
              <a:ext cx="79375" cy="12700"/>
            </a:xfrm>
            <a:prstGeom prst="rect">
              <a:avLst/>
            </a:prstGeom>
            <a:solidFill>
              <a:srgbClr val="BC111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00" name="išļîḑè"/>
            <p:cNvSpPr/>
            <p:nvPr/>
          </p:nvSpPr>
          <p:spPr bwMode="auto">
            <a:xfrm>
              <a:off x="5241926" y="3836988"/>
              <a:ext cx="254000" cy="165100"/>
            </a:xfrm>
            <a:custGeom>
              <a:avLst/>
              <a:gdLst>
                <a:gd name="T0" fmla="*/ 99 w 99"/>
                <a:gd name="T1" fmla="*/ 26 h 64"/>
                <a:gd name="T2" fmla="*/ 61 w 99"/>
                <a:gd name="T3" fmla="*/ 3 h 64"/>
                <a:gd name="T4" fmla="*/ 21 w 99"/>
                <a:gd name="T5" fmla="*/ 9 h 64"/>
                <a:gd name="T6" fmla="*/ 2 w 99"/>
                <a:gd name="T7" fmla="*/ 23 h 64"/>
                <a:gd name="T8" fmla="*/ 6 w 99"/>
                <a:gd name="T9" fmla="*/ 42 h 64"/>
                <a:gd name="T10" fmla="*/ 72 w 99"/>
                <a:gd name="T11" fmla="*/ 63 h 64"/>
                <a:gd name="T12" fmla="*/ 92 w 99"/>
                <a:gd name="T13" fmla="*/ 64 h 64"/>
                <a:gd name="T14" fmla="*/ 99 w 99"/>
                <a:gd name="T15" fmla="*/ 26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64">
                  <a:moveTo>
                    <a:pt x="99" y="26"/>
                  </a:moveTo>
                  <a:cubicBezTo>
                    <a:pt x="99" y="26"/>
                    <a:pt x="82" y="0"/>
                    <a:pt x="61" y="3"/>
                  </a:cubicBezTo>
                  <a:cubicBezTo>
                    <a:pt x="40" y="7"/>
                    <a:pt x="28" y="3"/>
                    <a:pt x="21" y="9"/>
                  </a:cubicBezTo>
                  <a:cubicBezTo>
                    <a:pt x="15" y="15"/>
                    <a:pt x="3" y="16"/>
                    <a:pt x="2" y="23"/>
                  </a:cubicBezTo>
                  <a:cubicBezTo>
                    <a:pt x="0" y="29"/>
                    <a:pt x="3" y="33"/>
                    <a:pt x="6" y="42"/>
                  </a:cubicBezTo>
                  <a:cubicBezTo>
                    <a:pt x="10" y="50"/>
                    <a:pt x="57" y="64"/>
                    <a:pt x="72" y="63"/>
                  </a:cubicBezTo>
                  <a:cubicBezTo>
                    <a:pt x="87" y="62"/>
                    <a:pt x="92" y="64"/>
                    <a:pt x="92" y="64"/>
                  </a:cubicBezTo>
                  <a:lnTo>
                    <a:pt x="99" y="26"/>
                  </a:lnTo>
                  <a:close/>
                </a:path>
              </a:pathLst>
            </a:custGeom>
            <a:solidFill>
              <a:srgbClr val="F8BC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1" name="îśliḋè"/>
            <p:cNvSpPr/>
            <p:nvPr/>
          </p:nvSpPr>
          <p:spPr bwMode="auto">
            <a:xfrm>
              <a:off x="5454651" y="3878263"/>
              <a:ext cx="41275" cy="123825"/>
            </a:xfrm>
            <a:custGeom>
              <a:avLst/>
              <a:gdLst>
                <a:gd name="T0" fmla="*/ 8 w 16"/>
                <a:gd name="T1" fmla="*/ 0 h 48"/>
                <a:gd name="T2" fmla="*/ 0 w 16"/>
                <a:gd name="T3" fmla="*/ 47 h 48"/>
                <a:gd name="T4" fmla="*/ 9 w 16"/>
                <a:gd name="T5" fmla="*/ 48 h 48"/>
                <a:gd name="T6" fmla="*/ 16 w 16"/>
                <a:gd name="T7" fmla="*/ 10 h 48"/>
                <a:gd name="T8" fmla="*/ 8 w 16"/>
                <a:gd name="T9" fmla="*/ 0 h 48"/>
              </a:gdLst>
              <a:ahLst/>
              <a:cxnLst>
                <a:cxn ang="0">
                  <a:pos x="T0" y="T1"/>
                </a:cxn>
                <a:cxn ang="0">
                  <a:pos x="T2" y="T3"/>
                </a:cxn>
                <a:cxn ang="0">
                  <a:pos x="T4" y="T5"/>
                </a:cxn>
                <a:cxn ang="0">
                  <a:pos x="T6" y="T7"/>
                </a:cxn>
                <a:cxn ang="0">
                  <a:pos x="T8" y="T9"/>
                </a:cxn>
              </a:cxnLst>
              <a:rect l="0" t="0" r="r" b="b"/>
              <a:pathLst>
                <a:path w="16" h="48">
                  <a:moveTo>
                    <a:pt x="8" y="0"/>
                  </a:moveTo>
                  <a:cubicBezTo>
                    <a:pt x="0" y="47"/>
                    <a:pt x="0" y="47"/>
                    <a:pt x="0" y="47"/>
                  </a:cubicBezTo>
                  <a:cubicBezTo>
                    <a:pt x="7" y="47"/>
                    <a:pt x="9" y="48"/>
                    <a:pt x="9" y="48"/>
                  </a:cubicBezTo>
                  <a:cubicBezTo>
                    <a:pt x="16" y="10"/>
                    <a:pt x="16" y="10"/>
                    <a:pt x="16" y="10"/>
                  </a:cubicBezTo>
                  <a:cubicBezTo>
                    <a:pt x="16" y="10"/>
                    <a:pt x="13" y="5"/>
                    <a:pt x="8" y="0"/>
                  </a:cubicBezTo>
                  <a:close/>
                </a:path>
              </a:pathLst>
            </a:custGeom>
            <a:solidFill>
              <a:srgbClr val="D190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2" name="í$1iḍe"/>
            <p:cNvSpPr/>
            <p:nvPr/>
          </p:nvSpPr>
          <p:spPr bwMode="auto">
            <a:xfrm>
              <a:off x="5475288" y="3889375"/>
              <a:ext cx="454025" cy="212725"/>
            </a:xfrm>
            <a:custGeom>
              <a:avLst/>
              <a:gdLst>
                <a:gd name="T0" fmla="*/ 286 w 286"/>
                <a:gd name="T1" fmla="*/ 134 h 134"/>
                <a:gd name="T2" fmla="*/ 0 w 286"/>
                <a:gd name="T3" fmla="*/ 87 h 134"/>
                <a:gd name="T4" fmla="*/ 11 w 286"/>
                <a:gd name="T5" fmla="*/ 10 h 134"/>
                <a:gd name="T6" fmla="*/ 19 w 286"/>
                <a:gd name="T7" fmla="*/ 0 h 134"/>
                <a:gd name="T8" fmla="*/ 286 w 286"/>
                <a:gd name="T9" fmla="*/ 39 h 134"/>
                <a:gd name="T10" fmla="*/ 286 w 286"/>
                <a:gd name="T11" fmla="*/ 134 h 134"/>
              </a:gdLst>
              <a:ahLst/>
              <a:cxnLst>
                <a:cxn ang="0">
                  <a:pos x="T0" y="T1"/>
                </a:cxn>
                <a:cxn ang="0">
                  <a:pos x="T2" y="T3"/>
                </a:cxn>
                <a:cxn ang="0">
                  <a:pos x="T4" y="T5"/>
                </a:cxn>
                <a:cxn ang="0">
                  <a:pos x="T6" y="T7"/>
                </a:cxn>
                <a:cxn ang="0">
                  <a:pos x="T8" y="T9"/>
                </a:cxn>
                <a:cxn ang="0">
                  <a:pos x="T10" y="T11"/>
                </a:cxn>
              </a:cxnLst>
              <a:rect l="0" t="0" r="r" b="b"/>
              <a:pathLst>
                <a:path w="286" h="134">
                  <a:moveTo>
                    <a:pt x="286" y="134"/>
                  </a:moveTo>
                  <a:lnTo>
                    <a:pt x="0" y="87"/>
                  </a:lnTo>
                  <a:lnTo>
                    <a:pt x="11" y="10"/>
                  </a:lnTo>
                  <a:lnTo>
                    <a:pt x="19" y="0"/>
                  </a:lnTo>
                  <a:lnTo>
                    <a:pt x="286" y="39"/>
                  </a:lnTo>
                  <a:lnTo>
                    <a:pt x="286" y="134"/>
                  </a:lnTo>
                  <a:close/>
                </a:path>
              </a:pathLst>
            </a:custGeom>
            <a:solidFill>
              <a:srgbClr val="2C2C4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3" name="îṥľîḓê"/>
            <p:cNvSpPr/>
            <p:nvPr/>
          </p:nvSpPr>
          <p:spPr bwMode="auto">
            <a:xfrm>
              <a:off x="5480051" y="3367088"/>
              <a:ext cx="98425" cy="60325"/>
            </a:xfrm>
            <a:custGeom>
              <a:avLst/>
              <a:gdLst>
                <a:gd name="T0" fmla="*/ 31 w 62"/>
                <a:gd name="T1" fmla="*/ 0 h 38"/>
                <a:gd name="T2" fmla="*/ 31 w 62"/>
                <a:gd name="T3" fmla="*/ 0 h 38"/>
                <a:gd name="T4" fmla="*/ 31 w 62"/>
                <a:gd name="T5" fmla="*/ 0 h 38"/>
                <a:gd name="T6" fmla="*/ 31 w 62"/>
                <a:gd name="T7" fmla="*/ 0 h 38"/>
                <a:gd name="T8" fmla="*/ 31 w 62"/>
                <a:gd name="T9" fmla="*/ 0 h 38"/>
                <a:gd name="T10" fmla="*/ 0 w 62"/>
                <a:gd name="T11" fmla="*/ 13 h 38"/>
                <a:gd name="T12" fmla="*/ 0 w 62"/>
                <a:gd name="T13" fmla="*/ 21 h 38"/>
                <a:gd name="T14" fmla="*/ 5 w 62"/>
                <a:gd name="T15" fmla="*/ 38 h 38"/>
                <a:gd name="T16" fmla="*/ 31 w 62"/>
                <a:gd name="T17" fmla="*/ 38 h 38"/>
                <a:gd name="T18" fmla="*/ 31 w 62"/>
                <a:gd name="T19" fmla="*/ 38 h 38"/>
                <a:gd name="T20" fmla="*/ 55 w 62"/>
                <a:gd name="T21" fmla="*/ 38 h 38"/>
                <a:gd name="T22" fmla="*/ 62 w 62"/>
                <a:gd name="T23" fmla="*/ 21 h 38"/>
                <a:gd name="T24" fmla="*/ 62 w 62"/>
                <a:gd name="T25" fmla="*/ 13 h 38"/>
                <a:gd name="T26" fmla="*/ 31 w 62"/>
                <a:gd name="T2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8">
                  <a:moveTo>
                    <a:pt x="31" y="0"/>
                  </a:moveTo>
                  <a:lnTo>
                    <a:pt x="31" y="0"/>
                  </a:lnTo>
                  <a:lnTo>
                    <a:pt x="31" y="0"/>
                  </a:lnTo>
                  <a:lnTo>
                    <a:pt x="31" y="0"/>
                  </a:lnTo>
                  <a:lnTo>
                    <a:pt x="31" y="0"/>
                  </a:lnTo>
                  <a:lnTo>
                    <a:pt x="0" y="13"/>
                  </a:lnTo>
                  <a:lnTo>
                    <a:pt x="0" y="21"/>
                  </a:lnTo>
                  <a:lnTo>
                    <a:pt x="5" y="38"/>
                  </a:lnTo>
                  <a:lnTo>
                    <a:pt x="31" y="38"/>
                  </a:lnTo>
                  <a:lnTo>
                    <a:pt x="31" y="38"/>
                  </a:lnTo>
                  <a:lnTo>
                    <a:pt x="55" y="38"/>
                  </a:lnTo>
                  <a:lnTo>
                    <a:pt x="62" y="21"/>
                  </a:lnTo>
                  <a:lnTo>
                    <a:pt x="62" y="13"/>
                  </a:lnTo>
                  <a:lnTo>
                    <a:pt x="31" y="0"/>
                  </a:lnTo>
                  <a:close/>
                </a:path>
              </a:pathLst>
            </a:custGeom>
            <a:solidFill>
              <a:srgbClr val="D9373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 name="ïṣḻîďè"/>
            <p:cNvSpPr/>
            <p:nvPr/>
          </p:nvSpPr>
          <p:spPr bwMode="auto">
            <a:xfrm>
              <a:off x="5480051" y="3367088"/>
              <a:ext cx="98425" cy="46037"/>
            </a:xfrm>
            <a:custGeom>
              <a:avLst/>
              <a:gdLst>
                <a:gd name="T0" fmla="*/ 58 w 62"/>
                <a:gd name="T1" fmla="*/ 29 h 29"/>
                <a:gd name="T2" fmla="*/ 62 w 62"/>
                <a:gd name="T3" fmla="*/ 21 h 29"/>
                <a:gd name="T4" fmla="*/ 62 w 62"/>
                <a:gd name="T5" fmla="*/ 13 h 29"/>
                <a:gd name="T6" fmla="*/ 31 w 62"/>
                <a:gd name="T7" fmla="*/ 0 h 29"/>
                <a:gd name="T8" fmla="*/ 31 w 62"/>
                <a:gd name="T9" fmla="*/ 0 h 29"/>
                <a:gd name="T10" fmla="*/ 31 w 62"/>
                <a:gd name="T11" fmla="*/ 0 h 29"/>
                <a:gd name="T12" fmla="*/ 31 w 62"/>
                <a:gd name="T13" fmla="*/ 0 h 29"/>
                <a:gd name="T14" fmla="*/ 31 w 62"/>
                <a:gd name="T15" fmla="*/ 0 h 29"/>
                <a:gd name="T16" fmla="*/ 0 w 62"/>
                <a:gd name="T17" fmla="*/ 13 h 29"/>
                <a:gd name="T18" fmla="*/ 0 w 62"/>
                <a:gd name="T19" fmla="*/ 21 h 29"/>
                <a:gd name="T20" fmla="*/ 2 w 62"/>
                <a:gd name="T21" fmla="*/ 29 h 29"/>
                <a:gd name="T22" fmla="*/ 31 w 62"/>
                <a:gd name="T23" fmla="*/ 15 h 29"/>
                <a:gd name="T24" fmla="*/ 58 w 62"/>
                <a:gd name="T25"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29">
                  <a:moveTo>
                    <a:pt x="58" y="29"/>
                  </a:moveTo>
                  <a:lnTo>
                    <a:pt x="62" y="21"/>
                  </a:lnTo>
                  <a:lnTo>
                    <a:pt x="62" y="13"/>
                  </a:lnTo>
                  <a:lnTo>
                    <a:pt x="31" y="0"/>
                  </a:lnTo>
                  <a:lnTo>
                    <a:pt x="31" y="0"/>
                  </a:lnTo>
                  <a:lnTo>
                    <a:pt x="31" y="0"/>
                  </a:lnTo>
                  <a:lnTo>
                    <a:pt x="31" y="0"/>
                  </a:lnTo>
                  <a:lnTo>
                    <a:pt x="31" y="0"/>
                  </a:lnTo>
                  <a:lnTo>
                    <a:pt x="0" y="13"/>
                  </a:lnTo>
                  <a:lnTo>
                    <a:pt x="0" y="21"/>
                  </a:lnTo>
                  <a:lnTo>
                    <a:pt x="2" y="29"/>
                  </a:lnTo>
                  <a:lnTo>
                    <a:pt x="31" y="15"/>
                  </a:lnTo>
                  <a:lnTo>
                    <a:pt x="58" y="29"/>
                  </a:lnTo>
                  <a:close/>
                </a:path>
              </a:pathLst>
            </a:custGeom>
            <a:solidFill>
              <a:srgbClr val="BC111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 name="îṣľîḑê"/>
            <p:cNvSpPr/>
            <p:nvPr/>
          </p:nvSpPr>
          <p:spPr bwMode="auto">
            <a:xfrm>
              <a:off x="5759451" y="2709863"/>
              <a:ext cx="114300" cy="260350"/>
            </a:xfrm>
            <a:custGeom>
              <a:avLst/>
              <a:gdLst>
                <a:gd name="T0" fmla="*/ 6 w 44"/>
                <a:gd name="T1" fmla="*/ 0 h 101"/>
                <a:gd name="T2" fmla="*/ 10 w 44"/>
                <a:gd name="T3" fmla="*/ 0 h 101"/>
                <a:gd name="T4" fmla="*/ 42 w 44"/>
                <a:gd name="T5" fmla="*/ 52 h 101"/>
                <a:gd name="T6" fmla="*/ 4 w 44"/>
                <a:gd name="T7" fmla="*/ 100 h 101"/>
                <a:gd name="T8" fmla="*/ 0 w 44"/>
                <a:gd name="T9" fmla="*/ 100 h 101"/>
                <a:gd name="T10" fmla="*/ 6 w 44"/>
                <a:gd name="T11" fmla="*/ 0 h 101"/>
              </a:gdLst>
              <a:ahLst/>
              <a:cxnLst>
                <a:cxn ang="0">
                  <a:pos x="T0" y="T1"/>
                </a:cxn>
                <a:cxn ang="0">
                  <a:pos x="T2" y="T3"/>
                </a:cxn>
                <a:cxn ang="0">
                  <a:pos x="T4" y="T5"/>
                </a:cxn>
                <a:cxn ang="0">
                  <a:pos x="T6" y="T7"/>
                </a:cxn>
                <a:cxn ang="0">
                  <a:pos x="T8" y="T9"/>
                </a:cxn>
                <a:cxn ang="0">
                  <a:pos x="T10" y="T11"/>
                </a:cxn>
              </a:cxnLst>
              <a:rect l="0" t="0" r="r" b="b"/>
              <a:pathLst>
                <a:path w="44" h="101">
                  <a:moveTo>
                    <a:pt x="6" y="0"/>
                  </a:moveTo>
                  <a:cubicBezTo>
                    <a:pt x="7" y="0"/>
                    <a:pt x="9" y="0"/>
                    <a:pt x="10" y="0"/>
                  </a:cubicBezTo>
                  <a:cubicBezTo>
                    <a:pt x="29" y="1"/>
                    <a:pt x="44" y="25"/>
                    <a:pt x="42" y="52"/>
                  </a:cubicBezTo>
                  <a:cubicBezTo>
                    <a:pt x="40" y="80"/>
                    <a:pt x="23" y="101"/>
                    <a:pt x="4" y="100"/>
                  </a:cubicBezTo>
                  <a:cubicBezTo>
                    <a:pt x="3" y="100"/>
                    <a:pt x="1" y="100"/>
                    <a:pt x="0" y="100"/>
                  </a:cubicBezTo>
                  <a:lnTo>
                    <a:pt x="6" y="0"/>
                  </a:lnTo>
                  <a:close/>
                </a:path>
              </a:pathLst>
            </a:custGeom>
            <a:solidFill>
              <a:srgbClr val="F8BC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 name="iṧ1îde"/>
            <p:cNvSpPr/>
            <p:nvPr/>
          </p:nvSpPr>
          <p:spPr bwMode="auto">
            <a:xfrm>
              <a:off x="5375276" y="3249613"/>
              <a:ext cx="304800" cy="198437"/>
            </a:xfrm>
            <a:custGeom>
              <a:avLst/>
              <a:gdLst>
                <a:gd name="T0" fmla="*/ 60 w 119"/>
                <a:gd name="T1" fmla="*/ 0 h 77"/>
                <a:gd name="T2" fmla="*/ 0 w 119"/>
                <a:gd name="T3" fmla="*/ 54 h 77"/>
                <a:gd name="T4" fmla="*/ 0 w 119"/>
                <a:gd name="T5" fmla="*/ 69 h 77"/>
                <a:gd name="T6" fmla="*/ 9 w 119"/>
                <a:gd name="T7" fmla="*/ 75 h 77"/>
                <a:gd name="T8" fmla="*/ 60 w 119"/>
                <a:gd name="T9" fmla="*/ 49 h 77"/>
                <a:gd name="T10" fmla="*/ 110 w 119"/>
                <a:gd name="T11" fmla="*/ 75 h 77"/>
                <a:gd name="T12" fmla="*/ 119 w 119"/>
                <a:gd name="T13" fmla="*/ 69 h 77"/>
                <a:gd name="T14" fmla="*/ 119 w 119"/>
                <a:gd name="T15" fmla="*/ 54 h 77"/>
                <a:gd name="T16" fmla="*/ 60 w 119"/>
                <a:gd name="T1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77">
                  <a:moveTo>
                    <a:pt x="60" y="0"/>
                  </a:moveTo>
                  <a:cubicBezTo>
                    <a:pt x="27" y="0"/>
                    <a:pt x="0" y="24"/>
                    <a:pt x="0" y="54"/>
                  </a:cubicBezTo>
                  <a:cubicBezTo>
                    <a:pt x="0" y="69"/>
                    <a:pt x="0" y="69"/>
                    <a:pt x="0" y="69"/>
                  </a:cubicBezTo>
                  <a:cubicBezTo>
                    <a:pt x="0" y="74"/>
                    <a:pt x="5" y="77"/>
                    <a:pt x="9" y="75"/>
                  </a:cubicBezTo>
                  <a:cubicBezTo>
                    <a:pt x="60" y="49"/>
                    <a:pt x="60" y="49"/>
                    <a:pt x="60" y="49"/>
                  </a:cubicBezTo>
                  <a:cubicBezTo>
                    <a:pt x="110" y="75"/>
                    <a:pt x="110" y="75"/>
                    <a:pt x="110" y="75"/>
                  </a:cubicBezTo>
                  <a:cubicBezTo>
                    <a:pt x="114" y="77"/>
                    <a:pt x="119" y="74"/>
                    <a:pt x="119" y="69"/>
                  </a:cubicBezTo>
                  <a:cubicBezTo>
                    <a:pt x="119" y="54"/>
                    <a:pt x="119" y="54"/>
                    <a:pt x="119" y="54"/>
                  </a:cubicBezTo>
                  <a:cubicBezTo>
                    <a:pt x="119" y="24"/>
                    <a:pt x="92" y="0"/>
                    <a:pt x="6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 name="îsļîḋe"/>
            <p:cNvSpPr/>
            <p:nvPr/>
          </p:nvSpPr>
          <p:spPr bwMode="auto">
            <a:xfrm>
              <a:off x="5600701" y="3860800"/>
              <a:ext cx="212725" cy="63500"/>
            </a:xfrm>
            <a:custGeom>
              <a:avLst/>
              <a:gdLst>
                <a:gd name="T0" fmla="*/ 50 w 83"/>
                <a:gd name="T1" fmla="*/ 20 h 25"/>
                <a:gd name="T2" fmla="*/ 82 w 83"/>
                <a:gd name="T3" fmla="*/ 25 h 25"/>
                <a:gd name="T4" fmla="*/ 82 w 83"/>
                <a:gd name="T5" fmla="*/ 13 h 25"/>
                <a:gd name="T6" fmla="*/ 60 w 83"/>
                <a:gd name="T7" fmla="*/ 4 h 25"/>
                <a:gd name="T8" fmla="*/ 20 w 83"/>
                <a:gd name="T9" fmla="*/ 6 h 25"/>
                <a:gd name="T10" fmla="*/ 0 w 83"/>
                <a:gd name="T11" fmla="*/ 15 h 25"/>
                <a:gd name="T12" fmla="*/ 50 w 83"/>
                <a:gd name="T13" fmla="*/ 20 h 25"/>
              </a:gdLst>
              <a:ahLst/>
              <a:cxnLst>
                <a:cxn ang="0">
                  <a:pos x="T0" y="T1"/>
                </a:cxn>
                <a:cxn ang="0">
                  <a:pos x="T2" y="T3"/>
                </a:cxn>
                <a:cxn ang="0">
                  <a:pos x="T4" y="T5"/>
                </a:cxn>
                <a:cxn ang="0">
                  <a:pos x="T6" y="T7"/>
                </a:cxn>
                <a:cxn ang="0">
                  <a:pos x="T8" y="T9"/>
                </a:cxn>
                <a:cxn ang="0">
                  <a:pos x="T10" y="T11"/>
                </a:cxn>
                <a:cxn ang="0">
                  <a:pos x="T12" y="T13"/>
                </a:cxn>
              </a:cxnLst>
              <a:rect l="0" t="0" r="r" b="b"/>
              <a:pathLst>
                <a:path w="83" h="25">
                  <a:moveTo>
                    <a:pt x="50" y="20"/>
                  </a:moveTo>
                  <a:cubicBezTo>
                    <a:pt x="60" y="22"/>
                    <a:pt x="71" y="23"/>
                    <a:pt x="82" y="25"/>
                  </a:cubicBezTo>
                  <a:cubicBezTo>
                    <a:pt x="83" y="20"/>
                    <a:pt x="83" y="17"/>
                    <a:pt x="82" y="13"/>
                  </a:cubicBezTo>
                  <a:cubicBezTo>
                    <a:pt x="79" y="8"/>
                    <a:pt x="68" y="8"/>
                    <a:pt x="60" y="4"/>
                  </a:cubicBezTo>
                  <a:cubicBezTo>
                    <a:pt x="53" y="0"/>
                    <a:pt x="42" y="6"/>
                    <a:pt x="20" y="6"/>
                  </a:cubicBezTo>
                  <a:cubicBezTo>
                    <a:pt x="12" y="6"/>
                    <a:pt x="6" y="10"/>
                    <a:pt x="0" y="15"/>
                  </a:cubicBezTo>
                  <a:cubicBezTo>
                    <a:pt x="16" y="18"/>
                    <a:pt x="33" y="18"/>
                    <a:pt x="50" y="20"/>
                  </a:cubicBezTo>
                  <a:close/>
                </a:path>
              </a:pathLst>
            </a:custGeom>
            <a:solidFill>
              <a:srgbClr val="F8BC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8" name="ísḻîḋe"/>
            <p:cNvSpPr/>
            <p:nvPr/>
          </p:nvSpPr>
          <p:spPr bwMode="auto">
            <a:xfrm>
              <a:off x="5432426" y="3151188"/>
              <a:ext cx="214313" cy="195262"/>
            </a:xfrm>
            <a:custGeom>
              <a:avLst/>
              <a:gdLst>
                <a:gd name="T0" fmla="*/ 0 w 84"/>
                <a:gd name="T1" fmla="*/ 0 h 76"/>
                <a:gd name="T2" fmla="*/ 0 w 84"/>
                <a:gd name="T3" fmla="*/ 65 h 76"/>
                <a:gd name="T4" fmla="*/ 42 w 84"/>
                <a:gd name="T5" fmla="*/ 76 h 76"/>
                <a:gd name="T6" fmla="*/ 84 w 84"/>
                <a:gd name="T7" fmla="*/ 65 h 76"/>
                <a:gd name="T8" fmla="*/ 84 w 84"/>
                <a:gd name="T9" fmla="*/ 0 h 76"/>
                <a:gd name="T10" fmla="*/ 0 w 84"/>
                <a:gd name="T11" fmla="*/ 0 h 76"/>
              </a:gdLst>
              <a:ahLst/>
              <a:cxnLst>
                <a:cxn ang="0">
                  <a:pos x="T0" y="T1"/>
                </a:cxn>
                <a:cxn ang="0">
                  <a:pos x="T2" y="T3"/>
                </a:cxn>
                <a:cxn ang="0">
                  <a:pos x="T4" y="T5"/>
                </a:cxn>
                <a:cxn ang="0">
                  <a:pos x="T6" y="T7"/>
                </a:cxn>
                <a:cxn ang="0">
                  <a:pos x="T8" y="T9"/>
                </a:cxn>
                <a:cxn ang="0">
                  <a:pos x="T10" y="T11"/>
                </a:cxn>
              </a:cxnLst>
              <a:rect l="0" t="0" r="r" b="b"/>
              <a:pathLst>
                <a:path w="84" h="76">
                  <a:moveTo>
                    <a:pt x="0" y="0"/>
                  </a:moveTo>
                  <a:cubicBezTo>
                    <a:pt x="0" y="65"/>
                    <a:pt x="0" y="65"/>
                    <a:pt x="0" y="65"/>
                  </a:cubicBezTo>
                  <a:cubicBezTo>
                    <a:pt x="0" y="71"/>
                    <a:pt x="19" y="76"/>
                    <a:pt x="42" y="76"/>
                  </a:cubicBezTo>
                  <a:cubicBezTo>
                    <a:pt x="65" y="76"/>
                    <a:pt x="84" y="71"/>
                    <a:pt x="84" y="65"/>
                  </a:cubicBezTo>
                  <a:cubicBezTo>
                    <a:pt x="84" y="0"/>
                    <a:pt x="84" y="0"/>
                    <a:pt x="84" y="0"/>
                  </a:cubicBezTo>
                  <a:lnTo>
                    <a:pt x="0" y="0"/>
                  </a:lnTo>
                  <a:close/>
                </a:path>
              </a:pathLst>
            </a:custGeom>
            <a:solidFill>
              <a:srgbClr val="F8BC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9" name="iṡ1îḓê"/>
            <p:cNvSpPr/>
            <p:nvPr/>
          </p:nvSpPr>
          <p:spPr bwMode="auto">
            <a:xfrm>
              <a:off x="5432426" y="3151188"/>
              <a:ext cx="214313" cy="136525"/>
            </a:xfrm>
            <a:custGeom>
              <a:avLst/>
              <a:gdLst>
                <a:gd name="T0" fmla="*/ 44 w 84"/>
                <a:gd name="T1" fmla="*/ 53 h 53"/>
                <a:gd name="T2" fmla="*/ 84 w 84"/>
                <a:gd name="T3" fmla="*/ 46 h 53"/>
                <a:gd name="T4" fmla="*/ 84 w 84"/>
                <a:gd name="T5" fmla="*/ 0 h 53"/>
                <a:gd name="T6" fmla="*/ 0 w 84"/>
                <a:gd name="T7" fmla="*/ 0 h 53"/>
                <a:gd name="T8" fmla="*/ 0 w 84"/>
                <a:gd name="T9" fmla="*/ 47 h 53"/>
                <a:gd name="T10" fmla="*/ 44 w 84"/>
                <a:gd name="T11" fmla="*/ 53 h 53"/>
              </a:gdLst>
              <a:ahLst/>
              <a:cxnLst>
                <a:cxn ang="0">
                  <a:pos x="T0" y="T1"/>
                </a:cxn>
                <a:cxn ang="0">
                  <a:pos x="T2" y="T3"/>
                </a:cxn>
                <a:cxn ang="0">
                  <a:pos x="T4" y="T5"/>
                </a:cxn>
                <a:cxn ang="0">
                  <a:pos x="T6" y="T7"/>
                </a:cxn>
                <a:cxn ang="0">
                  <a:pos x="T8" y="T9"/>
                </a:cxn>
                <a:cxn ang="0">
                  <a:pos x="T10" y="T11"/>
                </a:cxn>
              </a:cxnLst>
              <a:rect l="0" t="0" r="r" b="b"/>
              <a:pathLst>
                <a:path w="84" h="53">
                  <a:moveTo>
                    <a:pt x="44" y="53"/>
                  </a:moveTo>
                  <a:cubicBezTo>
                    <a:pt x="59" y="52"/>
                    <a:pt x="72" y="50"/>
                    <a:pt x="84" y="46"/>
                  </a:cubicBezTo>
                  <a:cubicBezTo>
                    <a:pt x="84" y="0"/>
                    <a:pt x="84" y="0"/>
                    <a:pt x="84" y="0"/>
                  </a:cubicBezTo>
                  <a:cubicBezTo>
                    <a:pt x="0" y="0"/>
                    <a:pt x="0" y="0"/>
                    <a:pt x="0" y="0"/>
                  </a:cubicBezTo>
                  <a:cubicBezTo>
                    <a:pt x="0" y="47"/>
                    <a:pt x="0" y="47"/>
                    <a:pt x="0" y="47"/>
                  </a:cubicBezTo>
                  <a:cubicBezTo>
                    <a:pt x="13" y="51"/>
                    <a:pt x="27" y="53"/>
                    <a:pt x="44" y="53"/>
                  </a:cubicBezTo>
                  <a:close/>
                </a:path>
              </a:pathLst>
            </a:custGeom>
            <a:solidFill>
              <a:srgbClr val="D190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0" name="íşlîḍé"/>
            <p:cNvSpPr/>
            <p:nvPr/>
          </p:nvSpPr>
          <p:spPr bwMode="auto">
            <a:xfrm>
              <a:off x="5432426" y="3151188"/>
              <a:ext cx="214313" cy="93662"/>
            </a:xfrm>
            <a:custGeom>
              <a:avLst/>
              <a:gdLst>
                <a:gd name="T0" fmla="*/ 0 w 84"/>
                <a:gd name="T1" fmla="*/ 27 h 36"/>
                <a:gd name="T2" fmla="*/ 35 w 84"/>
                <a:gd name="T3" fmla="*/ 35 h 36"/>
                <a:gd name="T4" fmla="*/ 84 w 84"/>
                <a:gd name="T5" fmla="*/ 24 h 36"/>
                <a:gd name="T6" fmla="*/ 84 w 84"/>
                <a:gd name="T7" fmla="*/ 0 h 36"/>
                <a:gd name="T8" fmla="*/ 0 w 84"/>
                <a:gd name="T9" fmla="*/ 0 h 36"/>
                <a:gd name="T10" fmla="*/ 0 w 84"/>
                <a:gd name="T11" fmla="*/ 27 h 36"/>
              </a:gdLst>
              <a:ahLst/>
              <a:cxnLst>
                <a:cxn ang="0">
                  <a:pos x="T0" y="T1"/>
                </a:cxn>
                <a:cxn ang="0">
                  <a:pos x="T2" y="T3"/>
                </a:cxn>
                <a:cxn ang="0">
                  <a:pos x="T4" y="T5"/>
                </a:cxn>
                <a:cxn ang="0">
                  <a:pos x="T6" y="T7"/>
                </a:cxn>
                <a:cxn ang="0">
                  <a:pos x="T8" y="T9"/>
                </a:cxn>
                <a:cxn ang="0">
                  <a:pos x="T10" y="T11"/>
                </a:cxn>
              </a:cxnLst>
              <a:rect l="0" t="0" r="r" b="b"/>
              <a:pathLst>
                <a:path w="84" h="36">
                  <a:moveTo>
                    <a:pt x="0" y="27"/>
                  </a:moveTo>
                  <a:cubicBezTo>
                    <a:pt x="11" y="32"/>
                    <a:pt x="23" y="34"/>
                    <a:pt x="35" y="35"/>
                  </a:cubicBezTo>
                  <a:cubicBezTo>
                    <a:pt x="52" y="36"/>
                    <a:pt x="69" y="32"/>
                    <a:pt x="84" y="24"/>
                  </a:cubicBezTo>
                  <a:cubicBezTo>
                    <a:pt x="84" y="0"/>
                    <a:pt x="84" y="0"/>
                    <a:pt x="84" y="0"/>
                  </a:cubicBezTo>
                  <a:cubicBezTo>
                    <a:pt x="0" y="0"/>
                    <a:pt x="0" y="0"/>
                    <a:pt x="0" y="0"/>
                  </a:cubicBezTo>
                  <a:lnTo>
                    <a:pt x="0" y="27"/>
                  </a:lnTo>
                  <a:close/>
                </a:path>
              </a:pathLst>
            </a:custGeom>
            <a:solidFill>
              <a:srgbClr val="D190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1" name="ïşḷidé"/>
            <p:cNvSpPr/>
            <p:nvPr/>
          </p:nvSpPr>
          <p:spPr bwMode="auto">
            <a:xfrm>
              <a:off x="5157788" y="2746375"/>
              <a:ext cx="134938" cy="263525"/>
            </a:xfrm>
            <a:custGeom>
              <a:avLst/>
              <a:gdLst>
                <a:gd name="T0" fmla="*/ 34 w 53"/>
                <a:gd name="T1" fmla="*/ 0 h 103"/>
                <a:gd name="T2" fmla="*/ 30 w 53"/>
                <a:gd name="T3" fmla="*/ 0 h 103"/>
                <a:gd name="T4" fmla="*/ 5 w 53"/>
                <a:gd name="T5" fmla="*/ 56 h 103"/>
                <a:gd name="T6" fmla="*/ 50 w 53"/>
                <a:gd name="T7" fmla="*/ 99 h 103"/>
                <a:gd name="T8" fmla="*/ 53 w 53"/>
                <a:gd name="T9" fmla="*/ 98 h 103"/>
                <a:gd name="T10" fmla="*/ 34 w 53"/>
                <a:gd name="T11" fmla="*/ 0 h 103"/>
              </a:gdLst>
              <a:ahLst/>
              <a:cxnLst>
                <a:cxn ang="0">
                  <a:pos x="T0" y="T1"/>
                </a:cxn>
                <a:cxn ang="0">
                  <a:pos x="T2" y="T3"/>
                </a:cxn>
                <a:cxn ang="0">
                  <a:pos x="T4" y="T5"/>
                </a:cxn>
                <a:cxn ang="0">
                  <a:pos x="T6" y="T7"/>
                </a:cxn>
                <a:cxn ang="0">
                  <a:pos x="T8" y="T9"/>
                </a:cxn>
                <a:cxn ang="0">
                  <a:pos x="T10" y="T11"/>
                </a:cxn>
              </a:cxnLst>
              <a:rect l="0" t="0" r="r" b="b"/>
              <a:pathLst>
                <a:path w="53" h="103">
                  <a:moveTo>
                    <a:pt x="34" y="0"/>
                  </a:moveTo>
                  <a:cubicBezTo>
                    <a:pt x="33" y="0"/>
                    <a:pt x="32" y="0"/>
                    <a:pt x="30" y="0"/>
                  </a:cubicBezTo>
                  <a:cubicBezTo>
                    <a:pt x="11" y="4"/>
                    <a:pt x="0" y="29"/>
                    <a:pt x="5" y="56"/>
                  </a:cubicBezTo>
                  <a:cubicBezTo>
                    <a:pt x="11" y="84"/>
                    <a:pt x="31" y="103"/>
                    <a:pt x="50" y="99"/>
                  </a:cubicBezTo>
                  <a:cubicBezTo>
                    <a:pt x="51" y="99"/>
                    <a:pt x="52" y="98"/>
                    <a:pt x="53" y="98"/>
                  </a:cubicBezTo>
                  <a:lnTo>
                    <a:pt x="34" y="0"/>
                  </a:lnTo>
                  <a:close/>
                </a:path>
              </a:pathLst>
            </a:custGeom>
            <a:solidFill>
              <a:srgbClr val="F8BC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2" name="isľiďé"/>
            <p:cNvSpPr/>
            <p:nvPr/>
          </p:nvSpPr>
          <p:spPr bwMode="auto">
            <a:xfrm>
              <a:off x="5205413" y="2746375"/>
              <a:ext cx="87313" cy="257175"/>
            </a:xfrm>
            <a:custGeom>
              <a:avLst/>
              <a:gdLst>
                <a:gd name="T0" fmla="*/ 31 w 34"/>
                <a:gd name="T1" fmla="*/ 99 h 100"/>
                <a:gd name="T2" fmla="*/ 34 w 34"/>
                <a:gd name="T3" fmla="*/ 98 h 100"/>
                <a:gd name="T4" fmla="*/ 15 w 34"/>
                <a:gd name="T5" fmla="*/ 0 h 100"/>
                <a:gd name="T6" fmla="*/ 11 w 34"/>
                <a:gd name="T7" fmla="*/ 0 h 100"/>
                <a:gd name="T8" fmla="*/ 0 w 34"/>
                <a:gd name="T9" fmla="*/ 6 h 100"/>
                <a:gd name="T10" fmla="*/ 1 w 34"/>
                <a:gd name="T11" fmla="*/ 10 h 100"/>
                <a:gd name="T12" fmla="*/ 13 w 34"/>
                <a:gd name="T13" fmla="*/ 68 h 100"/>
                <a:gd name="T14" fmla="*/ 19 w 34"/>
                <a:gd name="T15" fmla="*/ 98 h 100"/>
                <a:gd name="T16" fmla="*/ 31 w 34"/>
                <a:gd name="T17"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00">
                  <a:moveTo>
                    <a:pt x="31" y="99"/>
                  </a:moveTo>
                  <a:cubicBezTo>
                    <a:pt x="32" y="99"/>
                    <a:pt x="33" y="98"/>
                    <a:pt x="34" y="98"/>
                  </a:cubicBezTo>
                  <a:cubicBezTo>
                    <a:pt x="15" y="0"/>
                    <a:pt x="15" y="0"/>
                    <a:pt x="15" y="0"/>
                  </a:cubicBezTo>
                  <a:cubicBezTo>
                    <a:pt x="14" y="0"/>
                    <a:pt x="13" y="0"/>
                    <a:pt x="11" y="0"/>
                  </a:cubicBezTo>
                  <a:cubicBezTo>
                    <a:pt x="7" y="1"/>
                    <a:pt x="3" y="3"/>
                    <a:pt x="0" y="6"/>
                  </a:cubicBezTo>
                  <a:cubicBezTo>
                    <a:pt x="0" y="7"/>
                    <a:pt x="1" y="8"/>
                    <a:pt x="1" y="10"/>
                  </a:cubicBezTo>
                  <a:cubicBezTo>
                    <a:pt x="10" y="40"/>
                    <a:pt x="12" y="59"/>
                    <a:pt x="13" y="68"/>
                  </a:cubicBezTo>
                  <a:cubicBezTo>
                    <a:pt x="15" y="79"/>
                    <a:pt x="16" y="89"/>
                    <a:pt x="19" y="98"/>
                  </a:cubicBezTo>
                  <a:cubicBezTo>
                    <a:pt x="23" y="99"/>
                    <a:pt x="27" y="100"/>
                    <a:pt x="31" y="99"/>
                  </a:cubicBezTo>
                  <a:close/>
                </a:path>
              </a:pathLst>
            </a:custGeom>
            <a:solidFill>
              <a:srgbClr val="D190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3" name="í$ľïdê"/>
            <p:cNvSpPr/>
            <p:nvPr/>
          </p:nvSpPr>
          <p:spPr bwMode="auto">
            <a:xfrm>
              <a:off x="5221288" y="2425700"/>
              <a:ext cx="619125" cy="823912"/>
            </a:xfrm>
            <a:custGeom>
              <a:avLst/>
              <a:gdLst>
                <a:gd name="T0" fmla="*/ 7 w 241"/>
                <a:gd name="T1" fmla="*/ 140 h 321"/>
                <a:gd name="T2" fmla="*/ 111 w 241"/>
                <a:gd name="T3" fmla="*/ 2 h 321"/>
                <a:gd name="T4" fmla="*/ 228 w 241"/>
                <a:gd name="T5" fmla="*/ 134 h 321"/>
                <a:gd name="T6" fmla="*/ 131 w 241"/>
                <a:gd name="T7" fmla="*/ 318 h 321"/>
                <a:gd name="T8" fmla="*/ 7 w 241"/>
                <a:gd name="T9" fmla="*/ 140 h 321"/>
              </a:gdLst>
              <a:ahLst/>
              <a:cxnLst>
                <a:cxn ang="0">
                  <a:pos x="T0" y="T1"/>
                </a:cxn>
                <a:cxn ang="0">
                  <a:pos x="T2" y="T3"/>
                </a:cxn>
                <a:cxn ang="0">
                  <a:pos x="T4" y="T5"/>
                </a:cxn>
                <a:cxn ang="0">
                  <a:pos x="T6" y="T7"/>
                </a:cxn>
                <a:cxn ang="0">
                  <a:pos x="T8" y="T9"/>
                </a:cxn>
              </a:cxnLst>
              <a:rect l="0" t="0" r="r" b="b"/>
              <a:pathLst>
                <a:path w="241" h="321">
                  <a:moveTo>
                    <a:pt x="7" y="140"/>
                  </a:moveTo>
                  <a:cubicBezTo>
                    <a:pt x="0" y="21"/>
                    <a:pt x="50" y="4"/>
                    <a:pt x="111" y="2"/>
                  </a:cubicBezTo>
                  <a:cubicBezTo>
                    <a:pt x="171" y="0"/>
                    <a:pt x="219" y="6"/>
                    <a:pt x="228" y="134"/>
                  </a:cubicBezTo>
                  <a:cubicBezTo>
                    <a:pt x="232" y="200"/>
                    <a:pt x="241" y="315"/>
                    <a:pt x="131" y="318"/>
                  </a:cubicBezTo>
                  <a:cubicBezTo>
                    <a:pt x="21" y="321"/>
                    <a:pt x="12" y="206"/>
                    <a:pt x="7" y="140"/>
                  </a:cubicBezTo>
                  <a:close/>
                </a:path>
              </a:pathLst>
            </a:custGeom>
            <a:solidFill>
              <a:srgbClr val="F8BC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4" name="îSľiḋe"/>
            <p:cNvSpPr/>
            <p:nvPr/>
          </p:nvSpPr>
          <p:spPr bwMode="auto">
            <a:xfrm>
              <a:off x="5287963" y="2509838"/>
              <a:ext cx="511175" cy="303212"/>
            </a:xfrm>
            <a:custGeom>
              <a:avLst/>
              <a:gdLst>
                <a:gd name="T0" fmla="*/ 199 w 199"/>
                <a:gd name="T1" fmla="*/ 88 h 118"/>
                <a:gd name="T2" fmla="*/ 197 w 199"/>
                <a:gd name="T3" fmla="*/ 81 h 118"/>
                <a:gd name="T4" fmla="*/ 181 w 199"/>
                <a:gd name="T5" fmla="*/ 0 h 118"/>
                <a:gd name="T6" fmla="*/ 0 w 199"/>
                <a:gd name="T7" fmla="*/ 0 h 118"/>
                <a:gd name="T8" fmla="*/ 0 w 199"/>
                <a:gd name="T9" fmla="*/ 65 h 118"/>
                <a:gd name="T10" fmla="*/ 14 w 199"/>
                <a:gd name="T11" fmla="*/ 17 h 118"/>
                <a:gd name="T12" fmla="*/ 165 w 199"/>
                <a:gd name="T13" fmla="*/ 25 h 118"/>
                <a:gd name="T14" fmla="*/ 199 w 199"/>
                <a:gd name="T15" fmla="*/ 118 h 118"/>
                <a:gd name="T16" fmla="*/ 199 w 199"/>
                <a:gd name="T1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18">
                  <a:moveTo>
                    <a:pt x="199" y="88"/>
                  </a:moveTo>
                  <a:cubicBezTo>
                    <a:pt x="197" y="81"/>
                    <a:pt x="197" y="81"/>
                    <a:pt x="197" y="81"/>
                  </a:cubicBezTo>
                  <a:cubicBezTo>
                    <a:pt x="197" y="81"/>
                    <a:pt x="194" y="25"/>
                    <a:pt x="181" y="0"/>
                  </a:cubicBezTo>
                  <a:cubicBezTo>
                    <a:pt x="0" y="0"/>
                    <a:pt x="0" y="0"/>
                    <a:pt x="0" y="0"/>
                  </a:cubicBezTo>
                  <a:cubicBezTo>
                    <a:pt x="0" y="65"/>
                    <a:pt x="0" y="65"/>
                    <a:pt x="0" y="65"/>
                  </a:cubicBezTo>
                  <a:cubicBezTo>
                    <a:pt x="4" y="47"/>
                    <a:pt x="9" y="29"/>
                    <a:pt x="14" y="17"/>
                  </a:cubicBezTo>
                  <a:cubicBezTo>
                    <a:pt x="14" y="17"/>
                    <a:pt x="68" y="40"/>
                    <a:pt x="165" y="25"/>
                  </a:cubicBezTo>
                  <a:cubicBezTo>
                    <a:pt x="165" y="25"/>
                    <a:pt x="191" y="87"/>
                    <a:pt x="199" y="118"/>
                  </a:cubicBezTo>
                  <a:lnTo>
                    <a:pt x="199" y="88"/>
                  </a:lnTo>
                  <a:close/>
                </a:path>
              </a:pathLst>
            </a:custGeom>
            <a:solidFill>
              <a:srgbClr val="D190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5" name="ïṡḻide"/>
            <p:cNvSpPr/>
            <p:nvPr/>
          </p:nvSpPr>
          <p:spPr bwMode="auto">
            <a:xfrm>
              <a:off x="5241926" y="2763838"/>
              <a:ext cx="671513" cy="514350"/>
            </a:xfrm>
            <a:custGeom>
              <a:avLst/>
              <a:gdLst>
                <a:gd name="T0" fmla="*/ 213 w 262"/>
                <a:gd name="T1" fmla="*/ 0 h 200"/>
                <a:gd name="T2" fmla="*/ 215 w 262"/>
                <a:gd name="T3" fmla="*/ 33 h 200"/>
                <a:gd name="T4" fmla="*/ 215 w 262"/>
                <a:gd name="T5" fmla="*/ 35 h 200"/>
                <a:gd name="T6" fmla="*/ 177 w 262"/>
                <a:gd name="T7" fmla="*/ 85 h 200"/>
                <a:gd name="T8" fmla="*/ 174 w 262"/>
                <a:gd name="T9" fmla="*/ 85 h 200"/>
                <a:gd name="T10" fmla="*/ 84 w 262"/>
                <a:gd name="T11" fmla="*/ 87 h 200"/>
                <a:gd name="T12" fmla="*/ 75 w 262"/>
                <a:gd name="T13" fmla="*/ 89 h 200"/>
                <a:gd name="T14" fmla="*/ 20 w 262"/>
                <a:gd name="T15" fmla="*/ 73 h 200"/>
                <a:gd name="T16" fmla="*/ 11 w 262"/>
                <a:gd name="T17" fmla="*/ 20 h 200"/>
                <a:gd name="T18" fmla="*/ 0 w 262"/>
                <a:gd name="T19" fmla="*/ 20 h 200"/>
                <a:gd name="T20" fmla="*/ 3 w 262"/>
                <a:gd name="T21" fmla="*/ 54 h 200"/>
                <a:gd name="T22" fmla="*/ 123 w 262"/>
                <a:gd name="T23" fmla="*/ 193 h 200"/>
                <a:gd name="T24" fmla="*/ 220 w 262"/>
                <a:gd name="T25" fmla="*/ 2 h 200"/>
                <a:gd name="T26" fmla="*/ 213 w 262"/>
                <a:gd name="T27"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2" h="200">
                  <a:moveTo>
                    <a:pt x="213" y="0"/>
                  </a:moveTo>
                  <a:cubicBezTo>
                    <a:pt x="213" y="5"/>
                    <a:pt x="215" y="29"/>
                    <a:pt x="215" y="33"/>
                  </a:cubicBezTo>
                  <a:cubicBezTo>
                    <a:pt x="215" y="34"/>
                    <a:pt x="215" y="34"/>
                    <a:pt x="215" y="35"/>
                  </a:cubicBezTo>
                  <a:cubicBezTo>
                    <a:pt x="210" y="88"/>
                    <a:pt x="184" y="86"/>
                    <a:pt x="177" y="85"/>
                  </a:cubicBezTo>
                  <a:cubicBezTo>
                    <a:pt x="176" y="85"/>
                    <a:pt x="175" y="85"/>
                    <a:pt x="174" y="85"/>
                  </a:cubicBezTo>
                  <a:cubicBezTo>
                    <a:pt x="84" y="87"/>
                    <a:pt x="84" y="87"/>
                    <a:pt x="84" y="87"/>
                  </a:cubicBezTo>
                  <a:cubicBezTo>
                    <a:pt x="81" y="87"/>
                    <a:pt x="78" y="88"/>
                    <a:pt x="75" y="89"/>
                  </a:cubicBezTo>
                  <a:cubicBezTo>
                    <a:pt x="52" y="103"/>
                    <a:pt x="32" y="88"/>
                    <a:pt x="20" y="73"/>
                  </a:cubicBezTo>
                  <a:cubicBezTo>
                    <a:pt x="11" y="59"/>
                    <a:pt x="10" y="37"/>
                    <a:pt x="11" y="20"/>
                  </a:cubicBezTo>
                  <a:cubicBezTo>
                    <a:pt x="0" y="20"/>
                    <a:pt x="0" y="20"/>
                    <a:pt x="0" y="20"/>
                  </a:cubicBezTo>
                  <a:cubicBezTo>
                    <a:pt x="1" y="30"/>
                    <a:pt x="2" y="42"/>
                    <a:pt x="3" y="54"/>
                  </a:cubicBezTo>
                  <a:cubicBezTo>
                    <a:pt x="12" y="116"/>
                    <a:pt x="3" y="200"/>
                    <a:pt x="123" y="193"/>
                  </a:cubicBezTo>
                  <a:cubicBezTo>
                    <a:pt x="262" y="186"/>
                    <a:pt x="227" y="87"/>
                    <a:pt x="220" y="2"/>
                  </a:cubicBezTo>
                  <a:lnTo>
                    <a:pt x="213" y="0"/>
                  </a:lnTo>
                  <a:close/>
                </a:path>
              </a:pathLst>
            </a:custGeom>
            <a:solidFill>
              <a:srgbClr val="B952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6" name="ïşḷïḓè"/>
            <p:cNvSpPr/>
            <p:nvPr/>
          </p:nvSpPr>
          <p:spPr bwMode="auto">
            <a:xfrm>
              <a:off x="5246688" y="2879725"/>
              <a:ext cx="590550" cy="398462"/>
            </a:xfrm>
            <a:custGeom>
              <a:avLst/>
              <a:gdLst>
                <a:gd name="T0" fmla="*/ 121 w 230"/>
                <a:gd name="T1" fmla="*/ 141 h 155"/>
                <a:gd name="T2" fmla="*/ 1 w 230"/>
                <a:gd name="T3" fmla="*/ 2 h 155"/>
                <a:gd name="T4" fmla="*/ 1 w 230"/>
                <a:gd name="T5" fmla="*/ 0 h 155"/>
                <a:gd name="T6" fmla="*/ 0 w 230"/>
                <a:gd name="T7" fmla="*/ 0 h 155"/>
                <a:gd name="T8" fmla="*/ 1 w 230"/>
                <a:gd name="T9" fmla="*/ 9 h 155"/>
                <a:gd name="T10" fmla="*/ 121 w 230"/>
                <a:gd name="T11" fmla="*/ 148 h 155"/>
                <a:gd name="T12" fmla="*/ 226 w 230"/>
                <a:gd name="T13" fmla="*/ 36 h 155"/>
                <a:gd name="T14" fmla="*/ 121 w 230"/>
                <a:gd name="T15" fmla="*/ 141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155">
                  <a:moveTo>
                    <a:pt x="121" y="141"/>
                  </a:moveTo>
                  <a:cubicBezTo>
                    <a:pt x="1" y="148"/>
                    <a:pt x="9" y="64"/>
                    <a:pt x="1" y="2"/>
                  </a:cubicBezTo>
                  <a:cubicBezTo>
                    <a:pt x="1" y="1"/>
                    <a:pt x="1" y="0"/>
                    <a:pt x="1" y="0"/>
                  </a:cubicBezTo>
                  <a:cubicBezTo>
                    <a:pt x="0" y="0"/>
                    <a:pt x="0" y="0"/>
                    <a:pt x="0" y="0"/>
                  </a:cubicBezTo>
                  <a:cubicBezTo>
                    <a:pt x="1" y="3"/>
                    <a:pt x="1" y="6"/>
                    <a:pt x="1" y="9"/>
                  </a:cubicBezTo>
                  <a:cubicBezTo>
                    <a:pt x="10" y="71"/>
                    <a:pt x="1" y="155"/>
                    <a:pt x="121" y="148"/>
                  </a:cubicBezTo>
                  <a:cubicBezTo>
                    <a:pt x="217" y="143"/>
                    <a:pt x="230" y="94"/>
                    <a:pt x="226" y="36"/>
                  </a:cubicBezTo>
                  <a:cubicBezTo>
                    <a:pt x="228" y="91"/>
                    <a:pt x="213" y="136"/>
                    <a:pt x="121" y="141"/>
                  </a:cubicBezTo>
                  <a:close/>
                </a:path>
              </a:pathLst>
            </a:custGeom>
            <a:solidFill>
              <a:srgbClr val="A0352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7" name="íṩ1íḑe"/>
            <p:cNvSpPr/>
            <p:nvPr/>
          </p:nvSpPr>
          <p:spPr bwMode="auto">
            <a:xfrm>
              <a:off x="5480051" y="2995613"/>
              <a:ext cx="220663" cy="128587"/>
            </a:xfrm>
            <a:custGeom>
              <a:avLst/>
              <a:gdLst>
                <a:gd name="T0" fmla="*/ 3 w 86"/>
                <a:gd name="T1" fmla="*/ 9 h 50"/>
                <a:gd name="T2" fmla="*/ 0 w 86"/>
                <a:gd name="T3" fmla="*/ 23 h 50"/>
                <a:gd name="T4" fmla="*/ 46 w 86"/>
                <a:gd name="T5" fmla="*/ 48 h 50"/>
                <a:gd name="T6" fmla="*/ 84 w 86"/>
                <a:gd name="T7" fmla="*/ 13 h 50"/>
                <a:gd name="T8" fmla="*/ 78 w 86"/>
                <a:gd name="T9" fmla="*/ 0 h 50"/>
                <a:gd name="T10" fmla="*/ 3 w 86"/>
                <a:gd name="T11" fmla="*/ 9 h 50"/>
              </a:gdLst>
              <a:ahLst/>
              <a:cxnLst>
                <a:cxn ang="0">
                  <a:pos x="T0" y="T1"/>
                </a:cxn>
                <a:cxn ang="0">
                  <a:pos x="T2" y="T3"/>
                </a:cxn>
                <a:cxn ang="0">
                  <a:pos x="T4" y="T5"/>
                </a:cxn>
                <a:cxn ang="0">
                  <a:pos x="T6" y="T7"/>
                </a:cxn>
                <a:cxn ang="0">
                  <a:pos x="T8" y="T9"/>
                </a:cxn>
                <a:cxn ang="0">
                  <a:pos x="T10" y="T11"/>
                </a:cxn>
              </a:cxnLst>
              <a:rect l="0" t="0" r="r" b="b"/>
              <a:pathLst>
                <a:path w="86" h="50">
                  <a:moveTo>
                    <a:pt x="3" y="9"/>
                  </a:moveTo>
                  <a:cubicBezTo>
                    <a:pt x="1" y="13"/>
                    <a:pt x="0" y="18"/>
                    <a:pt x="0" y="23"/>
                  </a:cubicBezTo>
                  <a:cubicBezTo>
                    <a:pt x="2" y="39"/>
                    <a:pt x="23" y="50"/>
                    <a:pt x="46" y="48"/>
                  </a:cubicBezTo>
                  <a:cubicBezTo>
                    <a:pt x="69" y="45"/>
                    <a:pt x="86" y="29"/>
                    <a:pt x="84" y="13"/>
                  </a:cubicBezTo>
                  <a:cubicBezTo>
                    <a:pt x="84" y="8"/>
                    <a:pt x="81" y="4"/>
                    <a:pt x="78" y="0"/>
                  </a:cubicBezTo>
                  <a:lnTo>
                    <a:pt x="3" y="9"/>
                  </a:lnTo>
                  <a:close/>
                </a:path>
              </a:pathLst>
            </a:custGeom>
            <a:solidFill>
              <a:srgbClr val="42291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8" name="ïSľíḍé"/>
            <p:cNvSpPr/>
            <p:nvPr/>
          </p:nvSpPr>
          <p:spPr bwMode="auto">
            <a:xfrm>
              <a:off x="5484813" y="3059113"/>
              <a:ext cx="141288" cy="65087"/>
            </a:xfrm>
            <a:custGeom>
              <a:avLst/>
              <a:gdLst>
                <a:gd name="T0" fmla="*/ 37 w 55"/>
                <a:gd name="T1" fmla="*/ 6 h 25"/>
                <a:gd name="T2" fmla="*/ 0 w 55"/>
                <a:gd name="T3" fmla="*/ 4 h 25"/>
                <a:gd name="T4" fmla="*/ 44 w 55"/>
                <a:gd name="T5" fmla="*/ 23 h 25"/>
                <a:gd name="T6" fmla="*/ 55 w 55"/>
                <a:gd name="T7" fmla="*/ 20 h 25"/>
                <a:gd name="T8" fmla="*/ 37 w 55"/>
                <a:gd name="T9" fmla="*/ 6 h 25"/>
              </a:gdLst>
              <a:ahLst/>
              <a:cxnLst>
                <a:cxn ang="0">
                  <a:pos x="T0" y="T1"/>
                </a:cxn>
                <a:cxn ang="0">
                  <a:pos x="T2" y="T3"/>
                </a:cxn>
                <a:cxn ang="0">
                  <a:pos x="T4" y="T5"/>
                </a:cxn>
                <a:cxn ang="0">
                  <a:pos x="T6" y="T7"/>
                </a:cxn>
                <a:cxn ang="0">
                  <a:pos x="T8" y="T9"/>
                </a:cxn>
              </a:cxnLst>
              <a:rect l="0" t="0" r="r" b="b"/>
              <a:pathLst>
                <a:path w="55" h="25">
                  <a:moveTo>
                    <a:pt x="37" y="6"/>
                  </a:moveTo>
                  <a:cubicBezTo>
                    <a:pt x="24" y="0"/>
                    <a:pt x="10" y="0"/>
                    <a:pt x="0" y="4"/>
                  </a:cubicBezTo>
                  <a:cubicBezTo>
                    <a:pt x="5" y="17"/>
                    <a:pt x="23" y="25"/>
                    <a:pt x="44" y="23"/>
                  </a:cubicBezTo>
                  <a:cubicBezTo>
                    <a:pt x="48" y="22"/>
                    <a:pt x="52" y="21"/>
                    <a:pt x="55" y="20"/>
                  </a:cubicBezTo>
                  <a:cubicBezTo>
                    <a:pt x="51" y="15"/>
                    <a:pt x="44" y="10"/>
                    <a:pt x="37" y="6"/>
                  </a:cubicBezTo>
                  <a:close/>
                </a:path>
              </a:pathLst>
            </a:custGeom>
            <a:solidFill>
              <a:srgbClr val="F16E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9" name="îṥḷídè"/>
            <p:cNvSpPr/>
            <p:nvPr/>
          </p:nvSpPr>
          <p:spPr bwMode="auto">
            <a:xfrm>
              <a:off x="5480051" y="2995613"/>
              <a:ext cx="215900" cy="61912"/>
            </a:xfrm>
            <a:custGeom>
              <a:avLst/>
              <a:gdLst>
                <a:gd name="T0" fmla="*/ 0 w 84"/>
                <a:gd name="T1" fmla="*/ 24 h 24"/>
                <a:gd name="T2" fmla="*/ 84 w 84"/>
                <a:gd name="T3" fmla="*/ 18 h 24"/>
                <a:gd name="T4" fmla="*/ 84 w 84"/>
                <a:gd name="T5" fmla="*/ 13 h 24"/>
                <a:gd name="T6" fmla="*/ 78 w 84"/>
                <a:gd name="T7" fmla="*/ 0 h 24"/>
                <a:gd name="T8" fmla="*/ 3 w 84"/>
                <a:gd name="T9" fmla="*/ 9 h 24"/>
                <a:gd name="T10" fmla="*/ 0 w 84"/>
                <a:gd name="T11" fmla="*/ 23 h 24"/>
                <a:gd name="T12" fmla="*/ 0 w 84"/>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84" h="24">
                  <a:moveTo>
                    <a:pt x="0" y="24"/>
                  </a:moveTo>
                  <a:cubicBezTo>
                    <a:pt x="84" y="18"/>
                    <a:pt x="84" y="18"/>
                    <a:pt x="84" y="18"/>
                  </a:cubicBezTo>
                  <a:cubicBezTo>
                    <a:pt x="84" y="17"/>
                    <a:pt x="84" y="15"/>
                    <a:pt x="84" y="13"/>
                  </a:cubicBezTo>
                  <a:cubicBezTo>
                    <a:pt x="84" y="8"/>
                    <a:pt x="81" y="4"/>
                    <a:pt x="78" y="0"/>
                  </a:cubicBezTo>
                  <a:cubicBezTo>
                    <a:pt x="3" y="9"/>
                    <a:pt x="3" y="9"/>
                    <a:pt x="3" y="9"/>
                  </a:cubicBezTo>
                  <a:cubicBezTo>
                    <a:pt x="1" y="13"/>
                    <a:pt x="0" y="18"/>
                    <a:pt x="0" y="23"/>
                  </a:cubicBezTo>
                  <a:cubicBezTo>
                    <a:pt x="0" y="23"/>
                    <a:pt x="0" y="24"/>
                    <a:pt x="0" y="2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0" name="iŝļîdé"/>
            <p:cNvSpPr/>
            <p:nvPr/>
          </p:nvSpPr>
          <p:spPr bwMode="auto">
            <a:xfrm>
              <a:off x="5470526" y="2984500"/>
              <a:ext cx="241300" cy="144462"/>
            </a:xfrm>
            <a:custGeom>
              <a:avLst/>
              <a:gdLst>
                <a:gd name="T0" fmla="*/ 43 w 94"/>
                <a:gd name="T1" fmla="*/ 55 h 56"/>
                <a:gd name="T2" fmla="*/ 1 w 94"/>
                <a:gd name="T3" fmla="*/ 27 h 56"/>
                <a:gd name="T4" fmla="*/ 4 w 94"/>
                <a:gd name="T5" fmla="*/ 11 h 56"/>
                <a:gd name="T6" fmla="*/ 5 w 94"/>
                <a:gd name="T7" fmla="*/ 10 h 56"/>
                <a:gd name="T8" fmla="*/ 83 w 94"/>
                <a:gd name="T9" fmla="*/ 0 h 56"/>
                <a:gd name="T10" fmla="*/ 84 w 94"/>
                <a:gd name="T11" fmla="*/ 2 h 56"/>
                <a:gd name="T12" fmla="*/ 91 w 94"/>
                <a:gd name="T13" fmla="*/ 17 h 56"/>
                <a:gd name="T14" fmla="*/ 50 w 94"/>
                <a:gd name="T15" fmla="*/ 55 h 56"/>
                <a:gd name="T16" fmla="*/ 43 w 94"/>
                <a:gd name="T17" fmla="*/ 55 h 56"/>
                <a:gd name="T18" fmla="*/ 9 w 94"/>
                <a:gd name="T19" fmla="*/ 16 h 56"/>
                <a:gd name="T20" fmla="*/ 8 w 94"/>
                <a:gd name="T21" fmla="*/ 27 h 56"/>
                <a:gd name="T22" fmla="*/ 49 w 94"/>
                <a:gd name="T23" fmla="*/ 48 h 56"/>
                <a:gd name="T24" fmla="*/ 85 w 94"/>
                <a:gd name="T25" fmla="*/ 17 h 56"/>
                <a:gd name="T26" fmla="*/ 81 w 94"/>
                <a:gd name="T27" fmla="*/ 7 h 56"/>
                <a:gd name="T28" fmla="*/ 9 w 94"/>
                <a:gd name="T29"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56">
                  <a:moveTo>
                    <a:pt x="43" y="55"/>
                  </a:moveTo>
                  <a:cubicBezTo>
                    <a:pt x="21" y="56"/>
                    <a:pt x="3" y="44"/>
                    <a:pt x="1" y="27"/>
                  </a:cubicBezTo>
                  <a:cubicBezTo>
                    <a:pt x="0" y="22"/>
                    <a:pt x="2" y="16"/>
                    <a:pt x="4" y="11"/>
                  </a:cubicBezTo>
                  <a:cubicBezTo>
                    <a:pt x="5" y="10"/>
                    <a:pt x="5" y="10"/>
                    <a:pt x="5" y="10"/>
                  </a:cubicBezTo>
                  <a:cubicBezTo>
                    <a:pt x="83" y="0"/>
                    <a:pt x="83" y="0"/>
                    <a:pt x="83" y="0"/>
                  </a:cubicBezTo>
                  <a:cubicBezTo>
                    <a:pt x="84" y="2"/>
                    <a:pt x="84" y="2"/>
                    <a:pt x="84" y="2"/>
                  </a:cubicBezTo>
                  <a:cubicBezTo>
                    <a:pt x="88" y="6"/>
                    <a:pt x="91" y="11"/>
                    <a:pt x="91" y="17"/>
                  </a:cubicBezTo>
                  <a:cubicBezTo>
                    <a:pt x="94" y="35"/>
                    <a:pt x="75" y="52"/>
                    <a:pt x="50" y="55"/>
                  </a:cubicBezTo>
                  <a:cubicBezTo>
                    <a:pt x="48" y="55"/>
                    <a:pt x="46" y="55"/>
                    <a:pt x="43" y="55"/>
                  </a:cubicBezTo>
                  <a:close/>
                  <a:moveTo>
                    <a:pt x="9" y="16"/>
                  </a:moveTo>
                  <a:cubicBezTo>
                    <a:pt x="8" y="19"/>
                    <a:pt x="7" y="23"/>
                    <a:pt x="8" y="27"/>
                  </a:cubicBezTo>
                  <a:cubicBezTo>
                    <a:pt x="9" y="41"/>
                    <a:pt x="28" y="51"/>
                    <a:pt x="49" y="48"/>
                  </a:cubicBezTo>
                  <a:cubicBezTo>
                    <a:pt x="71" y="46"/>
                    <a:pt x="87" y="32"/>
                    <a:pt x="85" y="17"/>
                  </a:cubicBezTo>
                  <a:cubicBezTo>
                    <a:pt x="84" y="14"/>
                    <a:pt x="83" y="10"/>
                    <a:pt x="81" y="7"/>
                  </a:cubicBezTo>
                  <a:lnTo>
                    <a:pt x="9" y="16"/>
                  </a:lnTo>
                  <a:close/>
                </a:path>
              </a:pathLst>
            </a:custGeom>
            <a:solidFill>
              <a:srgbClr val="42291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1" name="îš1iḋe"/>
            <p:cNvSpPr/>
            <p:nvPr/>
          </p:nvSpPr>
          <p:spPr bwMode="auto">
            <a:xfrm>
              <a:off x="5405438" y="2741613"/>
              <a:ext cx="69850" cy="88900"/>
            </a:xfrm>
            <a:custGeom>
              <a:avLst/>
              <a:gdLst>
                <a:gd name="T0" fmla="*/ 27 w 27"/>
                <a:gd name="T1" fmla="*/ 17 h 35"/>
                <a:gd name="T2" fmla="*/ 14 w 27"/>
                <a:gd name="T3" fmla="*/ 35 h 35"/>
                <a:gd name="T4" fmla="*/ 1 w 27"/>
                <a:gd name="T5" fmla="*/ 18 h 35"/>
                <a:gd name="T6" fmla="*/ 13 w 27"/>
                <a:gd name="T7" fmla="*/ 0 h 35"/>
                <a:gd name="T8" fmla="*/ 27 w 27"/>
                <a:gd name="T9" fmla="*/ 17 h 35"/>
              </a:gdLst>
              <a:ahLst/>
              <a:cxnLst>
                <a:cxn ang="0">
                  <a:pos x="T0" y="T1"/>
                </a:cxn>
                <a:cxn ang="0">
                  <a:pos x="T2" y="T3"/>
                </a:cxn>
                <a:cxn ang="0">
                  <a:pos x="T4" y="T5"/>
                </a:cxn>
                <a:cxn ang="0">
                  <a:pos x="T6" y="T7"/>
                </a:cxn>
                <a:cxn ang="0">
                  <a:pos x="T8" y="T9"/>
                </a:cxn>
              </a:cxnLst>
              <a:rect l="0" t="0" r="r" b="b"/>
              <a:pathLst>
                <a:path w="27" h="35">
                  <a:moveTo>
                    <a:pt x="27" y="17"/>
                  </a:moveTo>
                  <a:cubicBezTo>
                    <a:pt x="27" y="27"/>
                    <a:pt x="21" y="35"/>
                    <a:pt x="14" y="35"/>
                  </a:cubicBezTo>
                  <a:cubicBezTo>
                    <a:pt x="7" y="35"/>
                    <a:pt x="1" y="28"/>
                    <a:pt x="1" y="18"/>
                  </a:cubicBezTo>
                  <a:cubicBezTo>
                    <a:pt x="0" y="8"/>
                    <a:pt x="6" y="1"/>
                    <a:pt x="13" y="0"/>
                  </a:cubicBezTo>
                  <a:cubicBezTo>
                    <a:pt x="20" y="0"/>
                    <a:pt x="26" y="8"/>
                    <a:pt x="27" y="17"/>
                  </a:cubicBezTo>
                  <a:close/>
                </a:path>
              </a:pathLst>
            </a:custGeom>
            <a:solidFill>
              <a:srgbClr val="D190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2" name="ïśľiḍé"/>
            <p:cNvSpPr/>
            <p:nvPr/>
          </p:nvSpPr>
          <p:spPr bwMode="auto">
            <a:xfrm>
              <a:off x="5405438" y="2730500"/>
              <a:ext cx="69850" cy="90487"/>
            </a:xfrm>
            <a:custGeom>
              <a:avLst/>
              <a:gdLst>
                <a:gd name="T0" fmla="*/ 26 w 27"/>
                <a:gd name="T1" fmla="*/ 17 h 35"/>
                <a:gd name="T2" fmla="*/ 14 w 27"/>
                <a:gd name="T3" fmla="*/ 35 h 35"/>
                <a:gd name="T4" fmla="*/ 1 w 27"/>
                <a:gd name="T5" fmla="*/ 18 h 35"/>
                <a:gd name="T6" fmla="*/ 13 w 27"/>
                <a:gd name="T7" fmla="*/ 0 h 35"/>
                <a:gd name="T8" fmla="*/ 26 w 27"/>
                <a:gd name="T9" fmla="*/ 17 h 35"/>
              </a:gdLst>
              <a:ahLst/>
              <a:cxnLst>
                <a:cxn ang="0">
                  <a:pos x="T0" y="T1"/>
                </a:cxn>
                <a:cxn ang="0">
                  <a:pos x="T2" y="T3"/>
                </a:cxn>
                <a:cxn ang="0">
                  <a:pos x="T4" y="T5"/>
                </a:cxn>
                <a:cxn ang="0">
                  <a:pos x="T6" y="T7"/>
                </a:cxn>
                <a:cxn ang="0">
                  <a:pos x="T8" y="T9"/>
                </a:cxn>
              </a:cxnLst>
              <a:rect l="0" t="0" r="r" b="b"/>
              <a:pathLst>
                <a:path w="27" h="35">
                  <a:moveTo>
                    <a:pt x="26" y="17"/>
                  </a:moveTo>
                  <a:cubicBezTo>
                    <a:pt x="27" y="27"/>
                    <a:pt x="21" y="35"/>
                    <a:pt x="14" y="35"/>
                  </a:cubicBezTo>
                  <a:cubicBezTo>
                    <a:pt x="7" y="35"/>
                    <a:pt x="1" y="28"/>
                    <a:pt x="1" y="18"/>
                  </a:cubicBezTo>
                  <a:cubicBezTo>
                    <a:pt x="0" y="8"/>
                    <a:pt x="6" y="0"/>
                    <a:pt x="13" y="0"/>
                  </a:cubicBezTo>
                  <a:cubicBezTo>
                    <a:pt x="20" y="0"/>
                    <a:pt x="26" y="8"/>
                    <a:pt x="26" y="17"/>
                  </a:cubicBezTo>
                  <a:close/>
                </a:path>
              </a:pathLst>
            </a:custGeom>
            <a:solidFill>
              <a:srgbClr val="1E1C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3" name="ïśľíḍè"/>
            <p:cNvSpPr/>
            <p:nvPr/>
          </p:nvSpPr>
          <p:spPr bwMode="auto">
            <a:xfrm>
              <a:off x="5434013" y="2743200"/>
              <a:ext cx="28575" cy="28575"/>
            </a:xfrm>
            <a:custGeom>
              <a:avLst/>
              <a:gdLst>
                <a:gd name="T0" fmla="*/ 11 w 11"/>
                <a:gd name="T1" fmla="*/ 6 h 11"/>
                <a:gd name="T2" fmla="*/ 6 w 11"/>
                <a:gd name="T3" fmla="*/ 11 h 11"/>
                <a:gd name="T4" fmla="*/ 0 w 11"/>
                <a:gd name="T5" fmla="*/ 6 h 11"/>
                <a:gd name="T6" fmla="*/ 5 w 11"/>
                <a:gd name="T7" fmla="*/ 0 h 11"/>
                <a:gd name="T8" fmla="*/ 11 w 11"/>
                <a:gd name="T9" fmla="*/ 6 h 11"/>
              </a:gdLst>
              <a:ahLst/>
              <a:cxnLst>
                <a:cxn ang="0">
                  <a:pos x="T0" y="T1"/>
                </a:cxn>
                <a:cxn ang="0">
                  <a:pos x="T2" y="T3"/>
                </a:cxn>
                <a:cxn ang="0">
                  <a:pos x="T4" y="T5"/>
                </a:cxn>
                <a:cxn ang="0">
                  <a:pos x="T6" y="T7"/>
                </a:cxn>
                <a:cxn ang="0">
                  <a:pos x="T8" y="T9"/>
                </a:cxn>
              </a:cxnLst>
              <a:rect l="0" t="0" r="r" b="b"/>
              <a:pathLst>
                <a:path w="11" h="11">
                  <a:moveTo>
                    <a:pt x="11" y="6"/>
                  </a:moveTo>
                  <a:cubicBezTo>
                    <a:pt x="11" y="8"/>
                    <a:pt x="9" y="11"/>
                    <a:pt x="6" y="11"/>
                  </a:cubicBezTo>
                  <a:cubicBezTo>
                    <a:pt x="3" y="11"/>
                    <a:pt x="1" y="9"/>
                    <a:pt x="0" y="6"/>
                  </a:cubicBezTo>
                  <a:cubicBezTo>
                    <a:pt x="0" y="3"/>
                    <a:pt x="3" y="1"/>
                    <a:pt x="5" y="0"/>
                  </a:cubicBezTo>
                  <a:cubicBezTo>
                    <a:pt x="8" y="0"/>
                    <a:pt x="11" y="3"/>
                    <a:pt x="11"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4" name="ïṡḻíḓé"/>
            <p:cNvSpPr/>
            <p:nvPr/>
          </p:nvSpPr>
          <p:spPr bwMode="auto">
            <a:xfrm>
              <a:off x="5638801" y="2713038"/>
              <a:ext cx="69850" cy="88900"/>
            </a:xfrm>
            <a:custGeom>
              <a:avLst/>
              <a:gdLst>
                <a:gd name="T0" fmla="*/ 27 w 27"/>
                <a:gd name="T1" fmla="*/ 17 h 35"/>
                <a:gd name="T2" fmla="*/ 14 w 27"/>
                <a:gd name="T3" fmla="*/ 35 h 35"/>
                <a:gd name="T4" fmla="*/ 1 w 27"/>
                <a:gd name="T5" fmla="*/ 18 h 35"/>
                <a:gd name="T6" fmla="*/ 13 w 27"/>
                <a:gd name="T7" fmla="*/ 0 h 35"/>
                <a:gd name="T8" fmla="*/ 27 w 27"/>
                <a:gd name="T9" fmla="*/ 17 h 35"/>
              </a:gdLst>
              <a:ahLst/>
              <a:cxnLst>
                <a:cxn ang="0">
                  <a:pos x="T0" y="T1"/>
                </a:cxn>
                <a:cxn ang="0">
                  <a:pos x="T2" y="T3"/>
                </a:cxn>
                <a:cxn ang="0">
                  <a:pos x="T4" y="T5"/>
                </a:cxn>
                <a:cxn ang="0">
                  <a:pos x="T6" y="T7"/>
                </a:cxn>
                <a:cxn ang="0">
                  <a:pos x="T8" y="T9"/>
                </a:cxn>
              </a:cxnLst>
              <a:rect l="0" t="0" r="r" b="b"/>
              <a:pathLst>
                <a:path w="27" h="35">
                  <a:moveTo>
                    <a:pt x="27" y="17"/>
                  </a:moveTo>
                  <a:cubicBezTo>
                    <a:pt x="27" y="27"/>
                    <a:pt x="21" y="35"/>
                    <a:pt x="14" y="35"/>
                  </a:cubicBezTo>
                  <a:cubicBezTo>
                    <a:pt x="7" y="35"/>
                    <a:pt x="1" y="27"/>
                    <a:pt x="1" y="18"/>
                  </a:cubicBezTo>
                  <a:cubicBezTo>
                    <a:pt x="0" y="8"/>
                    <a:pt x="6" y="0"/>
                    <a:pt x="13" y="0"/>
                  </a:cubicBezTo>
                  <a:cubicBezTo>
                    <a:pt x="20" y="0"/>
                    <a:pt x="26" y="7"/>
                    <a:pt x="27" y="17"/>
                  </a:cubicBezTo>
                  <a:close/>
                </a:path>
              </a:pathLst>
            </a:custGeom>
            <a:solidFill>
              <a:srgbClr val="D190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5" name="íṩḻiḓe"/>
            <p:cNvSpPr/>
            <p:nvPr/>
          </p:nvSpPr>
          <p:spPr bwMode="auto">
            <a:xfrm>
              <a:off x="5638801" y="2701925"/>
              <a:ext cx="69850" cy="90487"/>
            </a:xfrm>
            <a:custGeom>
              <a:avLst/>
              <a:gdLst>
                <a:gd name="T0" fmla="*/ 27 w 27"/>
                <a:gd name="T1" fmla="*/ 17 h 35"/>
                <a:gd name="T2" fmla="*/ 14 w 27"/>
                <a:gd name="T3" fmla="*/ 35 h 35"/>
                <a:gd name="T4" fmla="*/ 1 w 27"/>
                <a:gd name="T5" fmla="*/ 18 h 35"/>
                <a:gd name="T6" fmla="*/ 13 w 27"/>
                <a:gd name="T7" fmla="*/ 0 h 35"/>
                <a:gd name="T8" fmla="*/ 27 w 27"/>
                <a:gd name="T9" fmla="*/ 17 h 35"/>
              </a:gdLst>
              <a:ahLst/>
              <a:cxnLst>
                <a:cxn ang="0">
                  <a:pos x="T0" y="T1"/>
                </a:cxn>
                <a:cxn ang="0">
                  <a:pos x="T2" y="T3"/>
                </a:cxn>
                <a:cxn ang="0">
                  <a:pos x="T4" y="T5"/>
                </a:cxn>
                <a:cxn ang="0">
                  <a:pos x="T6" y="T7"/>
                </a:cxn>
                <a:cxn ang="0">
                  <a:pos x="T8" y="T9"/>
                </a:cxn>
              </a:cxnLst>
              <a:rect l="0" t="0" r="r" b="b"/>
              <a:pathLst>
                <a:path w="27" h="35">
                  <a:moveTo>
                    <a:pt x="27" y="17"/>
                  </a:moveTo>
                  <a:cubicBezTo>
                    <a:pt x="27" y="27"/>
                    <a:pt x="21" y="35"/>
                    <a:pt x="14" y="35"/>
                  </a:cubicBezTo>
                  <a:cubicBezTo>
                    <a:pt x="7" y="35"/>
                    <a:pt x="1" y="27"/>
                    <a:pt x="1" y="18"/>
                  </a:cubicBezTo>
                  <a:cubicBezTo>
                    <a:pt x="0" y="8"/>
                    <a:pt x="6" y="0"/>
                    <a:pt x="13" y="0"/>
                  </a:cubicBezTo>
                  <a:cubicBezTo>
                    <a:pt x="20" y="0"/>
                    <a:pt x="26" y="7"/>
                    <a:pt x="27" y="17"/>
                  </a:cubicBezTo>
                  <a:close/>
                </a:path>
              </a:pathLst>
            </a:custGeom>
            <a:solidFill>
              <a:srgbClr val="1E1C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6" name="îšlíḓé"/>
            <p:cNvSpPr/>
            <p:nvPr/>
          </p:nvSpPr>
          <p:spPr bwMode="auto">
            <a:xfrm>
              <a:off x="5667376" y="2714625"/>
              <a:ext cx="28575" cy="28575"/>
            </a:xfrm>
            <a:custGeom>
              <a:avLst/>
              <a:gdLst>
                <a:gd name="T0" fmla="*/ 11 w 11"/>
                <a:gd name="T1" fmla="*/ 5 h 11"/>
                <a:gd name="T2" fmla="*/ 6 w 11"/>
                <a:gd name="T3" fmla="*/ 10 h 11"/>
                <a:gd name="T4" fmla="*/ 0 w 11"/>
                <a:gd name="T5" fmla="*/ 5 h 11"/>
                <a:gd name="T6" fmla="*/ 6 w 11"/>
                <a:gd name="T7" fmla="*/ 0 h 11"/>
                <a:gd name="T8" fmla="*/ 11 w 11"/>
                <a:gd name="T9" fmla="*/ 5 h 11"/>
              </a:gdLst>
              <a:ahLst/>
              <a:cxnLst>
                <a:cxn ang="0">
                  <a:pos x="T0" y="T1"/>
                </a:cxn>
                <a:cxn ang="0">
                  <a:pos x="T2" y="T3"/>
                </a:cxn>
                <a:cxn ang="0">
                  <a:pos x="T4" y="T5"/>
                </a:cxn>
                <a:cxn ang="0">
                  <a:pos x="T6" y="T7"/>
                </a:cxn>
                <a:cxn ang="0">
                  <a:pos x="T8" y="T9"/>
                </a:cxn>
              </a:cxnLst>
              <a:rect l="0" t="0" r="r" b="b"/>
              <a:pathLst>
                <a:path w="11" h="11">
                  <a:moveTo>
                    <a:pt x="11" y="5"/>
                  </a:moveTo>
                  <a:cubicBezTo>
                    <a:pt x="11" y="8"/>
                    <a:pt x="9" y="10"/>
                    <a:pt x="6" y="10"/>
                  </a:cubicBezTo>
                  <a:cubicBezTo>
                    <a:pt x="3" y="11"/>
                    <a:pt x="1" y="8"/>
                    <a:pt x="0" y="5"/>
                  </a:cubicBezTo>
                  <a:cubicBezTo>
                    <a:pt x="0" y="3"/>
                    <a:pt x="3" y="0"/>
                    <a:pt x="6" y="0"/>
                  </a:cubicBezTo>
                  <a:cubicBezTo>
                    <a:pt x="8" y="0"/>
                    <a:pt x="11" y="2"/>
                    <a:pt x="11"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7" name="iṥḷíḑe"/>
            <p:cNvSpPr/>
            <p:nvPr/>
          </p:nvSpPr>
          <p:spPr bwMode="auto">
            <a:xfrm>
              <a:off x="5529263" y="2730500"/>
              <a:ext cx="146050" cy="231775"/>
            </a:xfrm>
            <a:custGeom>
              <a:avLst/>
              <a:gdLst>
                <a:gd name="T0" fmla="*/ 23 w 57"/>
                <a:gd name="T1" fmla="*/ 40 h 90"/>
                <a:gd name="T2" fmla="*/ 10 w 57"/>
                <a:gd name="T3" fmla="*/ 0 h 90"/>
                <a:gd name="T4" fmla="*/ 0 w 57"/>
                <a:gd name="T5" fmla="*/ 0 h 90"/>
                <a:gd name="T6" fmla="*/ 10 w 57"/>
                <a:gd name="T7" fmla="*/ 74 h 90"/>
                <a:gd name="T8" fmla="*/ 23 w 57"/>
                <a:gd name="T9" fmla="*/ 40 h 90"/>
              </a:gdLst>
              <a:ahLst/>
              <a:cxnLst>
                <a:cxn ang="0">
                  <a:pos x="T0" y="T1"/>
                </a:cxn>
                <a:cxn ang="0">
                  <a:pos x="T2" y="T3"/>
                </a:cxn>
                <a:cxn ang="0">
                  <a:pos x="T4" y="T5"/>
                </a:cxn>
                <a:cxn ang="0">
                  <a:pos x="T6" y="T7"/>
                </a:cxn>
                <a:cxn ang="0">
                  <a:pos x="T8" y="T9"/>
                </a:cxn>
              </a:cxnLst>
              <a:rect l="0" t="0" r="r" b="b"/>
              <a:pathLst>
                <a:path w="57" h="90">
                  <a:moveTo>
                    <a:pt x="23" y="40"/>
                  </a:moveTo>
                  <a:cubicBezTo>
                    <a:pt x="17" y="39"/>
                    <a:pt x="11" y="13"/>
                    <a:pt x="10" y="0"/>
                  </a:cubicBezTo>
                  <a:cubicBezTo>
                    <a:pt x="0" y="0"/>
                    <a:pt x="0" y="0"/>
                    <a:pt x="0" y="0"/>
                  </a:cubicBezTo>
                  <a:cubicBezTo>
                    <a:pt x="0" y="16"/>
                    <a:pt x="3" y="68"/>
                    <a:pt x="10" y="74"/>
                  </a:cubicBezTo>
                  <a:cubicBezTo>
                    <a:pt x="30" y="90"/>
                    <a:pt x="57" y="43"/>
                    <a:pt x="23" y="40"/>
                  </a:cubicBezTo>
                  <a:close/>
                </a:path>
              </a:pathLst>
            </a:custGeom>
            <a:solidFill>
              <a:srgbClr val="EC6E2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8" name="iṡ1iḓê"/>
            <p:cNvSpPr/>
            <p:nvPr/>
          </p:nvSpPr>
          <p:spPr bwMode="auto">
            <a:xfrm>
              <a:off x="5354638" y="2676525"/>
              <a:ext cx="128588" cy="66675"/>
            </a:xfrm>
            <a:custGeom>
              <a:avLst/>
              <a:gdLst>
                <a:gd name="T0" fmla="*/ 0 w 50"/>
                <a:gd name="T1" fmla="*/ 26 h 26"/>
                <a:gd name="T2" fmla="*/ 50 w 50"/>
                <a:gd name="T3" fmla="*/ 18 h 26"/>
                <a:gd name="T4" fmla="*/ 19 w 50"/>
                <a:gd name="T5" fmla="*/ 5 h 26"/>
                <a:gd name="T6" fmla="*/ 0 w 50"/>
                <a:gd name="T7" fmla="*/ 26 h 26"/>
              </a:gdLst>
              <a:ahLst/>
              <a:cxnLst>
                <a:cxn ang="0">
                  <a:pos x="T0" y="T1"/>
                </a:cxn>
                <a:cxn ang="0">
                  <a:pos x="T2" y="T3"/>
                </a:cxn>
                <a:cxn ang="0">
                  <a:pos x="T4" y="T5"/>
                </a:cxn>
                <a:cxn ang="0">
                  <a:pos x="T6" y="T7"/>
                </a:cxn>
              </a:cxnLst>
              <a:rect l="0" t="0" r="r" b="b"/>
              <a:pathLst>
                <a:path w="50" h="26">
                  <a:moveTo>
                    <a:pt x="0" y="26"/>
                  </a:moveTo>
                  <a:cubicBezTo>
                    <a:pt x="0" y="26"/>
                    <a:pt x="20" y="6"/>
                    <a:pt x="50" y="18"/>
                  </a:cubicBezTo>
                  <a:cubicBezTo>
                    <a:pt x="50" y="18"/>
                    <a:pt x="39" y="0"/>
                    <a:pt x="19" y="5"/>
                  </a:cubicBezTo>
                  <a:cubicBezTo>
                    <a:pt x="0" y="10"/>
                    <a:pt x="0" y="26"/>
                    <a:pt x="0" y="26"/>
                  </a:cubicBezTo>
                  <a:close/>
                </a:path>
              </a:pathLst>
            </a:custGeom>
            <a:solidFill>
              <a:srgbClr val="D190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9" name="iṧlíḓé"/>
            <p:cNvSpPr/>
            <p:nvPr/>
          </p:nvSpPr>
          <p:spPr bwMode="auto">
            <a:xfrm>
              <a:off x="5341938" y="2673350"/>
              <a:ext cx="153988" cy="77787"/>
            </a:xfrm>
            <a:custGeom>
              <a:avLst/>
              <a:gdLst>
                <a:gd name="T0" fmla="*/ 4 w 60"/>
                <a:gd name="T1" fmla="*/ 30 h 30"/>
                <a:gd name="T2" fmla="*/ 6 w 60"/>
                <a:gd name="T3" fmla="*/ 28 h 30"/>
                <a:gd name="T4" fmla="*/ 27 w 60"/>
                <a:gd name="T5" fmla="*/ 9 h 30"/>
                <a:gd name="T6" fmla="*/ 27 w 60"/>
                <a:gd name="T7" fmla="*/ 9 h 30"/>
                <a:gd name="T8" fmla="*/ 55 w 60"/>
                <a:gd name="T9" fmla="*/ 21 h 30"/>
                <a:gd name="T10" fmla="*/ 59 w 60"/>
                <a:gd name="T11" fmla="*/ 21 h 30"/>
                <a:gd name="T12" fmla="*/ 59 w 60"/>
                <a:gd name="T13" fmla="*/ 17 h 30"/>
                <a:gd name="T14" fmla="*/ 26 w 60"/>
                <a:gd name="T15" fmla="*/ 3 h 30"/>
                <a:gd name="T16" fmla="*/ 26 w 60"/>
                <a:gd name="T17" fmla="*/ 3 h 30"/>
                <a:gd name="T18" fmla="*/ 0 w 60"/>
                <a:gd name="T19" fmla="*/ 26 h 30"/>
                <a:gd name="T20" fmla="*/ 2 w 60"/>
                <a:gd name="T21" fmla="*/ 30 h 30"/>
                <a:gd name="T22" fmla="*/ 4 w 60"/>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30">
                  <a:moveTo>
                    <a:pt x="4" y="30"/>
                  </a:moveTo>
                  <a:cubicBezTo>
                    <a:pt x="4" y="30"/>
                    <a:pt x="5" y="29"/>
                    <a:pt x="6" y="28"/>
                  </a:cubicBezTo>
                  <a:cubicBezTo>
                    <a:pt x="11" y="16"/>
                    <a:pt x="19" y="10"/>
                    <a:pt x="27" y="9"/>
                  </a:cubicBezTo>
                  <a:cubicBezTo>
                    <a:pt x="27" y="9"/>
                    <a:pt x="27" y="9"/>
                    <a:pt x="27" y="9"/>
                  </a:cubicBezTo>
                  <a:cubicBezTo>
                    <a:pt x="41" y="6"/>
                    <a:pt x="55" y="21"/>
                    <a:pt x="55" y="21"/>
                  </a:cubicBezTo>
                  <a:cubicBezTo>
                    <a:pt x="56" y="22"/>
                    <a:pt x="58" y="22"/>
                    <a:pt x="59" y="21"/>
                  </a:cubicBezTo>
                  <a:cubicBezTo>
                    <a:pt x="60" y="20"/>
                    <a:pt x="60" y="18"/>
                    <a:pt x="59" y="17"/>
                  </a:cubicBezTo>
                  <a:cubicBezTo>
                    <a:pt x="58" y="16"/>
                    <a:pt x="43" y="0"/>
                    <a:pt x="26" y="3"/>
                  </a:cubicBezTo>
                  <a:cubicBezTo>
                    <a:pt x="26" y="3"/>
                    <a:pt x="26" y="3"/>
                    <a:pt x="26" y="3"/>
                  </a:cubicBezTo>
                  <a:cubicBezTo>
                    <a:pt x="16" y="4"/>
                    <a:pt x="7" y="12"/>
                    <a:pt x="0" y="26"/>
                  </a:cubicBezTo>
                  <a:cubicBezTo>
                    <a:pt x="0" y="27"/>
                    <a:pt x="0" y="29"/>
                    <a:pt x="2" y="30"/>
                  </a:cubicBezTo>
                  <a:cubicBezTo>
                    <a:pt x="2" y="30"/>
                    <a:pt x="3" y="30"/>
                    <a:pt x="4" y="30"/>
                  </a:cubicBezTo>
                  <a:close/>
                </a:path>
              </a:pathLst>
            </a:custGeom>
            <a:solidFill>
              <a:srgbClr val="B952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0" name="îs1íḓê"/>
            <p:cNvSpPr/>
            <p:nvPr/>
          </p:nvSpPr>
          <p:spPr bwMode="auto">
            <a:xfrm>
              <a:off x="5578476" y="2622550"/>
              <a:ext cx="130175" cy="66675"/>
            </a:xfrm>
            <a:custGeom>
              <a:avLst/>
              <a:gdLst>
                <a:gd name="T0" fmla="*/ 0 w 51"/>
                <a:gd name="T1" fmla="*/ 26 h 26"/>
                <a:gd name="T2" fmla="*/ 51 w 51"/>
                <a:gd name="T3" fmla="*/ 18 h 26"/>
                <a:gd name="T4" fmla="*/ 20 w 51"/>
                <a:gd name="T5" fmla="*/ 5 h 26"/>
                <a:gd name="T6" fmla="*/ 0 w 51"/>
                <a:gd name="T7" fmla="*/ 26 h 26"/>
              </a:gdLst>
              <a:ahLst/>
              <a:cxnLst>
                <a:cxn ang="0">
                  <a:pos x="T0" y="T1"/>
                </a:cxn>
                <a:cxn ang="0">
                  <a:pos x="T2" y="T3"/>
                </a:cxn>
                <a:cxn ang="0">
                  <a:pos x="T4" y="T5"/>
                </a:cxn>
                <a:cxn ang="0">
                  <a:pos x="T6" y="T7"/>
                </a:cxn>
              </a:cxnLst>
              <a:rect l="0" t="0" r="r" b="b"/>
              <a:pathLst>
                <a:path w="51" h="26">
                  <a:moveTo>
                    <a:pt x="0" y="26"/>
                  </a:moveTo>
                  <a:cubicBezTo>
                    <a:pt x="0" y="26"/>
                    <a:pt x="20" y="6"/>
                    <a:pt x="51" y="18"/>
                  </a:cubicBezTo>
                  <a:cubicBezTo>
                    <a:pt x="51" y="18"/>
                    <a:pt x="39" y="0"/>
                    <a:pt x="20" y="5"/>
                  </a:cubicBezTo>
                  <a:cubicBezTo>
                    <a:pt x="0" y="10"/>
                    <a:pt x="0" y="26"/>
                    <a:pt x="0" y="26"/>
                  </a:cubicBezTo>
                  <a:close/>
                </a:path>
              </a:pathLst>
            </a:custGeom>
            <a:solidFill>
              <a:srgbClr val="D190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1" name="iŝļíḑé"/>
            <p:cNvSpPr/>
            <p:nvPr/>
          </p:nvSpPr>
          <p:spPr bwMode="auto">
            <a:xfrm>
              <a:off x="5565776" y="2619375"/>
              <a:ext cx="155575" cy="77787"/>
            </a:xfrm>
            <a:custGeom>
              <a:avLst/>
              <a:gdLst>
                <a:gd name="T0" fmla="*/ 4 w 61"/>
                <a:gd name="T1" fmla="*/ 30 h 30"/>
                <a:gd name="T2" fmla="*/ 6 w 61"/>
                <a:gd name="T3" fmla="*/ 28 h 30"/>
                <a:gd name="T4" fmla="*/ 27 w 61"/>
                <a:gd name="T5" fmla="*/ 8 h 30"/>
                <a:gd name="T6" fmla="*/ 27 w 61"/>
                <a:gd name="T7" fmla="*/ 8 h 30"/>
                <a:gd name="T8" fmla="*/ 55 w 61"/>
                <a:gd name="T9" fmla="*/ 21 h 30"/>
                <a:gd name="T10" fmla="*/ 59 w 61"/>
                <a:gd name="T11" fmla="*/ 21 h 30"/>
                <a:gd name="T12" fmla="*/ 60 w 61"/>
                <a:gd name="T13" fmla="*/ 17 h 30"/>
                <a:gd name="T14" fmla="*/ 26 w 61"/>
                <a:gd name="T15" fmla="*/ 2 h 30"/>
                <a:gd name="T16" fmla="*/ 26 w 61"/>
                <a:gd name="T17" fmla="*/ 2 h 30"/>
                <a:gd name="T18" fmla="*/ 1 w 61"/>
                <a:gd name="T19" fmla="*/ 25 h 30"/>
                <a:gd name="T20" fmla="*/ 2 w 61"/>
                <a:gd name="T21" fmla="*/ 29 h 30"/>
                <a:gd name="T22" fmla="*/ 4 w 61"/>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30">
                  <a:moveTo>
                    <a:pt x="4" y="30"/>
                  </a:moveTo>
                  <a:cubicBezTo>
                    <a:pt x="5" y="30"/>
                    <a:pt x="6" y="29"/>
                    <a:pt x="6" y="28"/>
                  </a:cubicBezTo>
                  <a:cubicBezTo>
                    <a:pt x="12" y="16"/>
                    <a:pt x="19" y="10"/>
                    <a:pt x="27" y="8"/>
                  </a:cubicBezTo>
                  <a:cubicBezTo>
                    <a:pt x="27" y="8"/>
                    <a:pt x="27" y="8"/>
                    <a:pt x="27" y="8"/>
                  </a:cubicBezTo>
                  <a:cubicBezTo>
                    <a:pt x="41" y="6"/>
                    <a:pt x="55" y="21"/>
                    <a:pt x="55" y="21"/>
                  </a:cubicBezTo>
                  <a:cubicBezTo>
                    <a:pt x="56" y="22"/>
                    <a:pt x="58" y="22"/>
                    <a:pt x="59" y="21"/>
                  </a:cubicBezTo>
                  <a:cubicBezTo>
                    <a:pt x="61" y="20"/>
                    <a:pt x="61" y="18"/>
                    <a:pt x="60" y="17"/>
                  </a:cubicBezTo>
                  <a:cubicBezTo>
                    <a:pt x="59" y="16"/>
                    <a:pt x="44" y="0"/>
                    <a:pt x="26" y="2"/>
                  </a:cubicBezTo>
                  <a:cubicBezTo>
                    <a:pt x="26" y="2"/>
                    <a:pt x="26" y="2"/>
                    <a:pt x="26" y="2"/>
                  </a:cubicBezTo>
                  <a:cubicBezTo>
                    <a:pt x="16" y="4"/>
                    <a:pt x="7" y="12"/>
                    <a:pt x="1" y="25"/>
                  </a:cubicBezTo>
                  <a:cubicBezTo>
                    <a:pt x="0" y="27"/>
                    <a:pt x="1" y="29"/>
                    <a:pt x="2" y="29"/>
                  </a:cubicBezTo>
                  <a:cubicBezTo>
                    <a:pt x="3" y="30"/>
                    <a:pt x="3" y="30"/>
                    <a:pt x="4" y="30"/>
                  </a:cubicBezTo>
                  <a:close/>
                </a:path>
              </a:pathLst>
            </a:custGeom>
            <a:solidFill>
              <a:srgbClr val="B952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2" name="íśļîḍê"/>
            <p:cNvSpPr/>
            <p:nvPr/>
          </p:nvSpPr>
          <p:spPr bwMode="auto">
            <a:xfrm>
              <a:off x="5354638" y="2868613"/>
              <a:ext cx="428625" cy="214312"/>
            </a:xfrm>
            <a:custGeom>
              <a:avLst/>
              <a:gdLst>
                <a:gd name="T0" fmla="*/ 0 w 167"/>
                <a:gd name="T1" fmla="*/ 69 h 83"/>
                <a:gd name="T2" fmla="*/ 94 w 167"/>
                <a:gd name="T3" fmla="*/ 52 h 83"/>
                <a:gd name="T4" fmla="*/ 167 w 167"/>
                <a:gd name="T5" fmla="*/ 39 h 83"/>
                <a:gd name="T6" fmla="*/ 89 w 167"/>
                <a:gd name="T7" fmla="*/ 28 h 83"/>
                <a:gd name="T8" fmla="*/ 0 w 167"/>
                <a:gd name="T9" fmla="*/ 69 h 83"/>
              </a:gdLst>
              <a:ahLst/>
              <a:cxnLst>
                <a:cxn ang="0">
                  <a:pos x="T0" y="T1"/>
                </a:cxn>
                <a:cxn ang="0">
                  <a:pos x="T2" y="T3"/>
                </a:cxn>
                <a:cxn ang="0">
                  <a:pos x="T4" y="T5"/>
                </a:cxn>
                <a:cxn ang="0">
                  <a:pos x="T6" y="T7"/>
                </a:cxn>
                <a:cxn ang="0">
                  <a:pos x="T8" y="T9"/>
                </a:cxn>
              </a:cxnLst>
              <a:rect l="0" t="0" r="r" b="b"/>
              <a:pathLst>
                <a:path w="167" h="83">
                  <a:moveTo>
                    <a:pt x="0" y="69"/>
                  </a:moveTo>
                  <a:cubicBezTo>
                    <a:pt x="0" y="69"/>
                    <a:pt x="44" y="83"/>
                    <a:pt x="94" y="52"/>
                  </a:cubicBezTo>
                  <a:cubicBezTo>
                    <a:pt x="94" y="52"/>
                    <a:pt x="141" y="64"/>
                    <a:pt x="167" y="39"/>
                  </a:cubicBezTo>
                  <a:cubicBezTo>
                    <a:pt x="167" y="39"/>
                    <a:pt x="137" y="0"/>
                    <a:pt x="89" y="28"/>
                  </a:cubicBezTo>
                  <a:cubicBezTo>
                    <a:pt x="89" y="28"/>
                    <a:pt x="32" y="13"/>
                    <a:pt x="0" y="69"/>
                  </a:cubicBezTo>
                  <a:close/>
                </a:path>
              </a:pathLst>
            </a:custGeom>
            <a:solidFill>
              <a:srgbClr val="A0352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3" name="îṡḻïḋè"/>
            <p:cNvSpPr/>
            <p:nvPr/>
          </p:nvSpPr>
          <p:spPr bwMode="auto">
            <a:xfrm>
              <a:off x="5467351" y="4014788"/>
              <a:ext cx="433388" cy="87312"/>
            </a:xfrm>
            <a:custGeom>
              <a:avLst/>
              <a:gdLst>
                <a:gd name="T0" fmla="*/ 164 w 169"/>
                <a:gd name="T1" fmla="*/ 24 h 34"/>
                <a:gd name="T2" fmla="*/ 7 w 169"/>
                <a:gd name="T3" fmla="*/ 0 h 34"/>
                <a:gd name="T4" fmla="*/ 1 w 169"/>
                <a:gd name="T5" fmla="*/ 4 h 34"/>
                <a:gd name="T6" fmla="*/ 1 w 169"/>
                <a:gd name="T7" fmla="*/ 4 h 34"/>
                <a:gd name="T8" fmla="*/ 5 w 169"/>
                <a:gd name="T9" fmla="*/ 10 h 34"/>
                <a:gd name="T10" fmla="*/ 162 w 169"/>
                <a:gd name="T11" fmla="*/ 34 h 34"/>
                <a:gd name="T12" fmla="*/ 168 w 169"/>
                <a:gd name="T13" fmla="*/ 30 h 34"/>
                <a:gd name="T14" fmla="*/ 164 w 169"/>
                <a:gd name="T15" fmla="*/ 24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34">
                  <a:moveTo>
                    <a:pt x="164" y="24"/>
                  </a:moveTo>
                  <a:cubicBezTo>
                    <a:pt x="7" y="0"/>
                    <a:pt x="7" y="0"/>
                    <a:pt x="7" y="0"/>
                  </a:cubicBezTo>
                  <a:cubicBezTo>
                    <a:pt x="4" y="0"/>
                    <a:pt x="1" y="2"/>
                    <a:pt x="1" y="4"/>
                  </a:cubicBezTo>
                  <a:cubicBezTo>
                    <a:pt x="1" y="4"/>
                    <a:pt x="1" y="4"/>
                    <a:pt x="1" y="4"/>
                  </a:cubicBezTo>
                  <a:cubicBezTo>
                    <a:pt x="0" y="7"/>
                    <a:pt x="2" y="10"/>
                    <a:pt x="5" y="10"/>
                  </a:cubicBezTo>
                  <a:cubicBezTo>
                    <a:pt x="162" y="34"/>
                    <a:pt x="162" y="34"/>
                    <a:pt x="162" y="34"/>
                  </a:cubicBezTo>
                  <a:cubicBezTo>
                    <a:pt x="165" y="34"/>
                    <a:pt x="168" y="32"/>
                    <a:pt x="168" y="30"/>
                  </a:cubicBezTo>
                  <a:cubicBezTo>
                    <a:pt x="169" y="27"/>
                    <a:pt x="167" y="24"/>
                    <a:pt x="164" y="24"/>
                  </a:cubicBezTo>
                  <a:close/>
                </a:path>
              </a:pathLst>
            </a:custGeom>
            <a:solidFill>
              <a:srgbClr val="1919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4" name="íṡḷiḋê"/>
            <p:cNvSpPr/>
            <p:nvPr/>
          </p:nvSpPr>
          <p:spPr bwMode="auto">
            <a:xfrm>
              <a:off x="5487988" y="3876675"/>
              <a:ext cx="465138" cy="88900"/>
            </a:xfrm>
            <a:custGeom>
              <a:avLst/>
              <a:gdLst>
                <a:gd name="T0" fmla="*/ 176 w 181"/>
                <a:gd name="T1" fmla="*/ 24 h 35"/>
                <a:gd name="T2" fmla="*/ 6 w 181"/>
                <a:gd name="T3" fmla="*/ 0 h 35"/>
                <a:gd name="T4" fmla="*/ 0 w 181"/>
                <a:gd name="T5" fmla="*/ 4 h 35"/>
                <a:gd name="T6" fmla="*/ 0 w 181"/>
                <a:gd name="T7" fmla="*/ 4 h 35"/>
                <a:gd name="T8" fmla="*/ 5 w 181"/>
                <a:gd name="T9" fmla="*/ 11 h 35"/>
                <a:gd name="T10" fmla="*/ 174 w 181"/>
                <a:gd name="T11" fmla="*/ 34 h 35"/>
                <a:gd name="T12" fmla="*/ 180 w 181"/>
                <a:gd name="T13" fmla="*/ 30 h 35"/>
                <a:gd name="T14" fmla="*/ 176 w 181"/>
                <a:gd name="T15" fmla="*/ 24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1" h="35">
                  <a:moveTo>
                    <a:pt x="176" y="24"/>
                  </a:moveTo>
                  <a:cubicBezTo>
                    <a:pt x="6" y="0"/>
                    <a:pt x="6" y="0"/>
                    <a:pt x="6" y="0"/>
                  </a:cubicBezTo>
                  <a:cubicBezTo>
                    <a:pt x="3" y="0"/>
                    <a:pt x="1" y="2"/>
                    <a:pt x="0" y="4"/>
                  </a:cubicBezTo>
                  <a:cubicBezTo>
                    <a:pt x="0" y="4"/>
                    <a:pt x="0" y="4"/>
                    <a:pt x="0" y="4"/>
                  </a:cubicBezTo>
                  <a:cubicBezTo>
                    <a:pt x="0" y="7"/>
                    <a:pt x="2" y="10"/>
                    <a:pt x="5" y="11"/>
                  </a:cubicBezTo>
                  <a:cubicBezTo>
                    <a:pt x="174" y="34"/>
                    <a:pt x="174" y="34"/>
                    <a:pt x="174" y="34"/>
                  </a:cubicBezTo>
                  <a:cubicBezTo>
                    <a:pt x="177" y="35"/>
                    <a:pt x="180" y="33"/>
                    <a:pt x="180" y="30"/>
                  </a:cubicBezTo>
                  <a:cubicBezTo>
                    <a:pt x="181" y="27"/>
                    <a:pt x="179" y="24"/>
                    <a:pt x="176" y="24"/>
                  </a:cubicBezTo>
                  <a:close/>
                </a:path>
              </a:pathLst>
            </a:custGeom>
            <a:solidFill>
              <a:srgbClr val="1919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5" name="ïś1îḓé"/>
            <p:cNvSpPr/>
            <p:nvPr/>
          </p:nvSpPr>
          <p:spPr bwMode="auto">
            <a:xfrm>
              <a:off x="5862638" y="4002088"/>
              <a:ext cx="179388" cy="120650"/>
            </a:xfrm>
            <a:custGeom>
              <a:avLst/>
              <a:gdLst>
                <a:gd name="T0" fmla="*/ 10 w 70"/>
                <a:gd name="T1" fmla="*/ 29 h 47"/>
                <a:gd name="T2" fmla="*/ 70 w 70"/>
                <a:gd name="T3" fmla="*/ 0 h 47"/>
                <a:gd name="T4" fmla="*/ 8 w 70"/>
                <a:gd name="T5" fmla="*/ 39 h 47"/>
                <a:gd name="T6" fmla="*/ 0 w 70"/>
                <a:gd name="T7" fmla="*/ 30 h 47"/>
                <a:gd name="T8" fmla="*/ 10 w 70"/>
                <a:gd name="T9" fmla="*/ 29 h 47"/>
              </a:gdLst>
              <a:ahLst/>
              <a:cxnLst>
                <a:cxn ang="0">
                  <a:pos x="T0" y="T1"/>
                </a:cxn>
                <a:cxn ang="0">
                  <a:pos x="T2" y="T3"/>
                </a:cxn>
                <a:cxn ang="0">
                  <a:pos x="T4" y="T5"/>
                </a:cxn>
                <a:cxn ang="0">
                  <a:pos x="T6" y="T7"/>
                </a:cxn>
                <a:cxn ang="0">
                  <a:pos x="T8" y="T9"/>
                </a:cxn>
              </a:cxnLst>
              <a:rect l="0" t="0" r="r" b="b"/>
              <a:pathLst>
                <a:path w="70" h="47">
                  <a:moveTo>
                    <a:pt x="10" y="29"/>
                  </a:moveTo>
                  <a:cubicBezTo>
                    <a:pt x="10" y="29"/>
                    <a:pt x="60" y="30"/>
                    <a:pt x="70" y="0"/>
                  </a:cubicBezTo>
                  <a:cubicBezTo>
                    <a:pt x="70" y="0"/>
                    <a:pt x="64" y="47"/>
                    <a:pt x="8" y="39"/>
                  </a:cubicBezTo>
                  <a:cubicBezTo>
                    <a:pt x="0" y="30"/>
                    <a:pt x="0" y="30"/>
                    <a:pt x="0" y="30"/>
                  </a:cubicBezTo>
                  <a:lnTo>
                    <a:pt x="10" y="29"/>
                  </a:lnTo>
                  <a:close/>
                </a:path>
              </a:pathLst>
            </a:custGeom>
            <a:solidFill>
              <a:srgbClr val="1919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6" name="îṣḷïḋê"/>
            <p:cNvSpPr/>
            <p:nvPr/>
          </p:nvSpPr>
          <p:spPr bwMode="auto">
            <a:xfrm>
              <a:off x="5170488" y="4052888"/>
              <a:ext cx="642938" cy="127000"/>
            </a:xfrm>
            <a:custGeom>
              <a:avLst/>
              <a:gdLst>
                <a:gd name="T0" fmla="*/ 0 w 405"/>
                <a:gd name="T1" fmla="*/ 80 h 80"/>
                <a:gd name="T2" fmla="*/ 315 w 405"/>
                <a:gd name="T3" fmla="*/ 49 h 80"/>
                <a:gd name="T4" fmla="*/ 402 w 405"/>
                <a:gd name="T5" fmla="*/ 75 h 80"/>
                <a:gd name="T6" fmla="*/ 405 w 405"/>
                <a:gd name="T7" fmla="*/ 20 h 80"/>
                <a:gd name="T8" fmla="*/ 295 w 405"/>
                <a:gd name="T9" fmla="*/ 0 h 80"/>
                <a:gd name="T10" fmla="*/ 0 w 405"/>
                <a:gd name="T11" fmla="*/ 33 h 80"/>
                <a:gd name="T12" fmla="*/ 0 w 405"/>
                <a:gd name="T13" fmla="*/ 80 h 80"/>
              </a:gdLst>
              <a:ahLst/>
              <a:cxnLst>
                <a:cxn ang="0">
                  <a:pos x="T0" y="T1"/>
                </a:cxn>
                <a:cxn ang="0">
                  <a:pos x="T2" y="T3"/>
                </a:cxn>
                <a:cxn ang="0">
                  <a:pos x="T4" y="T5"/>
                </a:cxn>
                <a:cxn ang="0">
                  <a:pos x="T6" y="T7"/>
                </a:cxn>
                <a:cxn ang="0">
                  <a:pos x="T8" y="T9"/>
                </a:cxn>
                <a:cxn ang="0">
                  <a:pos x="T10" y="T11"/>
                </a:cxn>
                <a:cxn ang="0">
                  <a:pos x="T12" y="T13"/>
                </a:cxn>
              </a:cxnLst>
              <a:rect l="0" t="0" r="r" b="b"/>
              <a:pathLst>
                <a:path w="405" h="80">
                  <a:moveTo>
                    <a:pt x="0" y="80"/>
                  </a:moveTo>
                  <a:lnTo>
                    <a:pt x="315" y="49"/>
                  </a:lnTo>
                  <a:lnTo>
                    <a:pt x="402" y="75"/>
                  </a:lnTo>
                  <a:lnTo>
                    <a:pt x="405" y="20"/>
                  </a:lnTo>
                  <a:lnTo>
                    <a:pt x="295" y="0"/>
                  </a:lnTo>
                  <a:lnTo>
                    <a:pt x="0" y="33"/>
                  </a:lnTo>
                  <a:lnTo>
                    <a:pt x="0" y="80"/>
                  </a:lnTo>
                  <a:close/>
                </a:path>
              </a:pathLst>
            </a:custGeom>
            <a:solidFill>
              <a:srgbClr val="1919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7" name="îŝḻîḑè"/>
            <p:cNvSpPr/>
            <p:nvPr/>
          </p:nvSpPr>
          <p:spPr bwMode="auto">
            <a:xfrm>
              <a:off x="5383213" y="4073525"/>
              <a:ext cx="292100" cy="106362"/>
            </a:xfrm>
            <a:custGeom>
              <a:avLst/>
              <a:gdLst>
                <a:gd name="T0" fmla="*/ 0 w 184"/>
                <a:gd name="T1" fmla="*/ 67 h 67"/>
                <a:gd name="T2" fmla="*/ 181 w 184"/>
                <a:gd name="T3" fmla="*/ 49 h 67"/>
                <a:gd name="T4" fmla="*/ 184 w 184"/>
                <a:gd name="T5" fmla="*/ 50 h 67"/>
                <a:gd name="T6" fmla="*/ 184 w 184"/>
                <a:gd name="T7" fmla="*/ 4 h 67"/>
                <a:gd name="T8" fmla="*/ 161 w 184"/>
                <a:gd name="T9" fmla="*/ 0 h 67"/>
                <a:gd name="T10" fmla="*/ 0 w 184"/>
                <a:gd name="T11" fmla="*/ 18 h 67"/>
                <a:gd name="T12" fmla="*/ 0 w 184"/>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184" h="67">
                  <a:moveTo>
                    <a:pt x="0" y="67"/>
                  </a:moveTo>
                  <a:lnTo>
                    <a:pt x="181" y="49"/>
                  </a:lnTo>
                  <a:lnTo>
                    <a:pt x="184" y="50"/>
                  </a:lnTo>
                  <a:lnTo>
                    <a:pt x="184" y="4"/>
                  </a:lnTo>
                  <a:lnTo>
                    <a:pt x="161" y="0"/>
                  </a:lnTo>
                  <a:lnTo>
                    <a:pt x="0" y="18"/>
                  </a:lnTo>
                  <a:lnTo>
                    <a:pt x="0" y="67"/>
                  </a:lnTo>
                  <a:close/>
                </a:path>
              </a:pathLst>
            </a:custGeom>
            <a:solidFill>
              <a:srgbClr val="C6C6C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8" name="iśľíḓè"/>
            <p:cNvSpPr/>
            <p:nvPr/>
          </p:nvSpPr>
          <p:spPr bwMode="auto">
            <a:xfrm>
              <a:off x="5200651" y="2378075"/>
              <a:ext cx="611188" cy="465137"/>
            </a:xfrm>
            <a:custGeom>
              <a:avLst/>
              <a:gdLst>
                <a:gd name="T0" fmla="*/ 0 w 238"/>
                <a:gd name="T1" fmla="*/ 133 h 181"/>
                <a:gd name="T2" fmla="*/ 17 w 238"/>
                <a:gd name="T3" fmla="*/ 178 h 181"/>
                <a:gd name="T4" fmla="*/ 25 w 238"/>
                <a:gd name="T5" fmla="*/ 181 h 181"/>
                <a:gd name="T6" fmla="*/ 55 w 238"/>
                <a:gd name="T7" fmla="*/ 60 h 181"/>
                <a:gd name="T8" fmla="*/ 206 w 238"/>
                <a:gd name="T9" fmla="*/ 67 h 181"/>
                <a:gd name="T10" fmla="*/ 230 w 238"/>
                <a:gd name="T11" fmla="*/ 161 h 181"/>
                <a:gd name="T12" fmla="*/ 236 w 238"/>
                <a:gd name="T13" fmla="*/ 162 h 181"/>
                <a:gd name="T14" fmla="*/ 238 w 238"/>
                <a:gd name="T15" fmla="*/ 123 h 181"/>
                <a:gd name="T16" fmla="*/ 218 w 238"/>
                <a:gd name="T17" fmla="*/ 37 h 181"/>
                <a:gd name="T18" fmla="*/ 107 w 238"/>
                <a:gd name="T19" fmla="*/ 0 h 181"/>
                <a:gd name="T20" fmla="*/ 60 w 238"/>
                <a:gd name="T21" fmla="*/ 22 h 181"/>
                <a:gd name="T22" fmla="*/ 25 w 238"/>
                <a:gd name="T23" fmla="*/ 48 h 181"/>
                <a:gd name="T24" fmla="*/ 0 w 238"/>
                <a:gd name="T25" fmla="*/ 104 h 181"/>
                <a:gd name="T26" fmla="*/ 0 w 238"/>
                <a:gd name="T27" fmla="*/ 133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181">
                  <a:moveTo>
                    <a:pt x="0" y="133"/>
                  </a:moveTo>
                  <a:cubicBezTo>
                    <a:pt x="0" y="133"/>
                    <a:pt x="14" y="161"/>
                    <a:pt x="17" y="178"/>
                  </a:cubicBezTo>
                  <a:cubicBezTo>
                    <a:pt x="25" y="181"/>
                    <a:pt x="25" y="181"/>
                    <a:pt x="25" y="181"/>
                  </a:cubicBezTo>
                  <a:cubicBezTo>
                    <a:pt x="25" y="181"/>
                    <a:pt x="39" y="96"/>
                    <a:pt x="55" y="60"/>
                  </a:cubicBezTo>
                  <a:cubicBezTo>
                    <a:pt x="55" y="60"/>
                    <a:pt x="108" y="83"/>
                    <a:pt x="206" y="67"/>
                  </a:cubicBezTo>
                  <a:cubicBezTo>
                    <a:pt x="206" y="67"/>
                    <a:pt x="226" y="136"/>
                    <a:pt x="230" y="161"/>
                  </a:cubicBezTo>
                  <a:cubicBezTo>
                    <a:pt x="236" y="162"/>
                    <a:pt x="236" y="162"/>
                    <a:pt x="236" y="162"/>
                  </a:cubicBezTo>
                  <a:cubicBezTo>
                    <a:pt x="238" y="123"/>
                    <a:pt x="238" y="123"/>
                    <a:pt x="238" y="123"/>
                  </a:cubicBezTo>
                  <a:cubicBezTo>
                    <a:pt x="238" y="123"/>
                    <a:pt x="234" y="58"/>
                    <a:pt x="218" y="37"/>
                  </a:cubicBezTo>
                  <a:cubicBezTo>
                    <a:pt x="203" y="16"/>
                    <a:pt x="107" y="0"/>
                    <a:pt x="107" y="0"/>
                  </a:cubicBezTo>
                  <a:cubicBezTo>
                    <a:pt x="60" y="22"/>
                    <a:pt x="60" y="22"/>
                    <a:pt x="60" y="22"/>
                  </a:cubicBezTo>
                  <a:cubicBezTo>
                    <a:pt x="60" y="22"/>
                    <a:pt x="25" y="47"/>
                    <a:pt x="25" y="48"/>
                  </a:cubicBezTo>
                  <a:cubicBezTo>
                    <a:pt x="25" y="49"/>
                    <a:pt x="0" y="104"/>
                    <a:pt x="0" y="104"/>
                  </a:cubicBezTo>
                  <a:lnTo>
                    <a:pt x="0" y="133"/>
                  </a:lnTo>
                  <a:close/>
                </a:path>
              </a:pathLst>
            </a:custGeom>
            <a:solidFill>
              <a:srgbClr val="B9524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39" name="ïšḻïdè"/>
            <p:cNvSpPr/>
            <p:nvPr/>
          </p:nvSpPr>
          <p:spPr bwMode="auto">
            <a:xfrm>
              <a:off x="5270501" y="2497138"/>
              <a:ext cx="71438" cy="69850"/>
            </a:xfrm>
            <a:custGeom>
              <a:avLst/>
              <a:gdLst>
                <a:gd name="T0" fmla="*/ 28 w 28"/>
                <a:gd name="T1" fmla="*/ 14 h 27"/>
                <a:gd name="T2" fmla="*/ 0 w 28"/>
                <a:gd name="T3" fmla="*/ 0 h 27"/>
                <a:gd name="T4" fmla="*/ 23 w 28"/>
                <a:gd name="T5" fmla="*/ 27 h 27"/>
                <a:gd name="T6" fmla="*/ 28 w 28"/>
                <a:gd name="T7" fmla="*/ 14 h 27"/>
              </a:gdLst>
              <a:ahLst/>
              <a:cxnLst>
                <a:cxn ang="0">
                  <a:pos x="T0" y="T1"/>
                </a:cxn>
                <a:cxn ang="0">
                  <a:pos x="T2" y="T3"/>
                </a:cxn>
                <a:cxn ang="0">
                  <a:pos x="T4" y="T5"/>
                </a:cxn>
                <a:cxn ang="0">
                  <a:pos x="T6" y="T7"/>
                </a:cxn>
              </a:cxnLst>
              <a:rect l="0" t="0" r="r" b="b"/>
              <a:pathLst>
                <a:path w="28" h="27">
                  <a:moveTo>
                    <a:pt x="28" y="14"/>
                  </a:moveTo>
                  <a:cubicBezTo>
                    <a:pt x="28" y="14"/>
                    <a:pt x="14" y="9"/>
                    <a:pt x="0" y="0"/>
                  </a:cubicBezTo>
                  <a:cubicBezTo>
                    <a:pt x="0" y="0"/>
                    <a:pt x="10" y="19"/>
                    <a:pt x="23" y="27"/>
                  </a:cubicBezTo>
                  <a:lnTo>
                    <a:pt x="28" y="14"/>
                  </a:lnTo>
                  <a:close/>
                </a:path>
              </a:pathLst>
            </a:custGeom>
            <a:solidFill>
              <a:srgbClr val="A0322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0" name="iSľîḓè"/>
            <p:cNvSpPr/>
            <p:nvPr/>
          </p:nvSpPr>
          <p:spPr bwMode="auto">
            <a:xfrm>
              <a:off x="5518151" y="4222750"/>
              <a:ext cx="23813" cy="25400"/>
            </a:xfrm>
            <a:prstGeom prst="ellipse">
              <a:avLst/>
            </a:prstGeom>
            <a:solidFill>
              <a:srgbClr val="C6C6C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1" name="íşľïdê"/>
            <p:cNvSpPr/>
            <p:nvPr/>
          </p:nvSpPr>
          <p:spPr bwMode="auto">
            <a:xfrm>
              <a:off x="5518151" y="4160838"/>
              <a:ext cx="23813" cy="23812"/>
            </a:xfrm>
            <a:prstGeom prst="ellipse">
              <a:avLst/>
            </a:prstGeom>
            <a:solidFill>
              <a:srgbClr val="C6C6C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2" name="iŝliḋè"/>
            <p:cNvSpPr/>
            <p:nvPr/>
          </p:nvSpPr>
          <p:spPr bwMode="auto">
            <a:xfrm>
              <a:off x="5151438" y="4276725"/>
              <a:ext cx="719138" cy="1254125"/>
            </a:xfrm>
            <a:custGeom>
              <a:avLst/>
              <a:gdLst>
                <a:gd name="T0" fmla="*/ 0 w 280"/>
                <a:gd name="T1" fmla="*/ 0 h 488"/>
                <a:gd name="T2" fmla="*/ 2 w 280"/>
                <a:gd name="T3" fmla="*/ 77 h 488"/>
                <a:gd name="T4" fmla="*/ 74 w 280"/>
                <a:gd name="T5" fmla="*/ 186 h 488"/>
                <a:gd name="T6" fmla="*/ 122 w 280"/>
                <a:gd name="T7" fmla="*/ 207 h 488"/>
                <a:gd name="T8" fmla="*/ 166 w 280"/>
                <a:gd name="T9" fmla="*/ 268 h 488"/>
                <a:gd name="T10" fmla="*/ 173 w 280"/>
                <a:gd name="T11" fmla="*/ 488 h 488"/>
                <a:gd name="T12" fmla="*/ 271 w 280"/>
                <a:gd name="T13" fmla="*/ 488 h 488"/>
                <a:gd name="T14" fmla="*/ 280 w 280"/>
                <a:gd name="T15" fmla="*/ 249 h 488"/>
                <a:gd name="T16" fmla="*/ 250 w 280"/>
                <a:gd name="T17" fmla="*/ 190 h 488"/>
                <a:gd name="T18" fmla="*/ 175 w 280"/>
                <a:gd name="T19" fmla="*/ 136 h 488"/>
                <a:gd name="T20" fmla="*/ 175 w 280"/>
                <a:gd name="T21" fmla="*/ 13 h 488"/>
                <a:gd name="T22" fmla="*/ 0 w 280"/>
                <a:gd name="T23" fmla="*/ 0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0" h="488">
                  <a:moveTo>
                    <a:pt x="0" y="0"/>
                  </a:moveTo>
                  <a:cubicBezTo>
                    <a:pt x="2" y="77"/>
                    <a:pt x="2" y="77"/>
                    <a:pt x="2" y="77"/>
                  </a:cubicBezTo>
                  <a:cubicBezTo>
                    <a:pt x="2" y="124"/>
                    <a:pt x="30" y="167"/>
                    <a:pt x="74" y="186"/>
                  </a:cubicBezTo>
                  <a:cubicBezTo>
                    <a:pt x="122" y="207"/>
                    <a:pt x="122" y="207"/>
                    <a:pt x="122" y="207"/>
                  </a:cubicBezTo>
                  <a:cubicBezTo>
                    <a:pt x="147" y="218"/>
                    <a:pt x="164" y="241"/>
                    <a:pt x="166" y="268"/>
                  </a:cubicBezTo>
                  <a:cubicBezTo>
                    <a:pt x="173" y="488"/>
                    <a:pt x="173" y="488"/>
                    <a:pt x="173" y="488"/>
                  </a:cubicBezTo>
                  <a:cubicBezTo>
                    <a:pt x="271" y="488"/>
                    <a:pt x="271" y="488"/>
                    <a:pt x="271" y="488"/>
                  </a:cubicBezTo>
                  <a:cubicBezTo>
                    <a:pt x="280" y="249"/>
                    <a:pt x="280" y="249"/>
                    <a:pt x="280" y="249"/>
                  </a:cubicBezTo>
                  <a:cubicBezTo>
                    <a:pt x="280" y="226"/>
                    <a:pt x="269" y="204"/>
                    <a:pt x="250" y="190"/>
                  </a:cubicBezTo>
                  <a:cubicBezTo>
                    <a:pt x="175" y="136"/>
                    <a:pt x="175" y="136"/>
                    <a:pt x="175" y="136"/>
                  </a:cubicBezTo>
                  <a:cubicBezTo>
                    <a:pt x="175" y="13"/>
                    <a:pt x="175" y="13"/>
                    <a:pt x="175" y="13"/>
                  </a:cubicBezTo>
                  <a:lnTo>
                    <a:pt x="0" y="0"/>
                  </a:lnTo>
                  <a:close/>
                </a:path>
              </a:pathLst>
            </a:custGeom>
            <a:solidFill>
              <a:srgbClr val="2C2C4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3" name="íṧḷíďê"/>
            <p:cNvSpPr/>
            <p:nvPr/>
          </p:nvSpPr>
          <p:spPr bwMode="auto">
            <a:xfrm>
              <a:off x="5570538" y="4333875"/>
              <a:ext cx="712788" cy="1196975"/>
            </a:xfrm>
            <a:custGeom>
              <a:avLst/>
              <a:gdLst>
                <a:gd name="T0" fmla="*/ 110 w 278"/>
                <a:gd name="T1" fmla="*/ 0 h 466"/>
                <a:gd name="T2" fmla="*/ 90 w 278"/>
                <a:gd name="T3" fmla="*/ 18 h 466"/>
                <a:gd name="T4" fmla="*/ 139 w 278"/>
                <a:gd name="T5" fmla="*/ 74 h 466"/>
                <a:gd name="T6" fmla="*/ 245 w 278"/>
                <a:gd name="T7" fmla="*/ 169 h 466"/>
                <a:gd name="T8" fmla="*/ 278 w 278"/>
                <a:gd name="T9" fmla="*/ 229 h 466"/>
                <a:gd name="T10" fmla="*/ 278 w 278"/>
                <a:gd name="T11" fmla="*/ 466 h 466"/>
                <a:gd name="T12" fmla="*/ 166 w 278"/>
                <a:gd name="T13" fmla="*/ 466 h 466"/>
                <a:gd name="T14" fmla="*/ 166 w 278"/>
                <a:gd name="T15" fmla="*/ 283 h 466"/>
                <a:gd name="T16" fmla="*/ 123 w 278"/>
                <a:gd name="T17" fmla="*/ 215 h 466"/>
                <a:gd name="T18" fmla="*/ 3 w 278"/>
                <a:gd name="T19" fmla="*/ 135 h 466"/>
                <a:gd name="T20" fmla="*/ 0 w 278"/>
                <a:gd name="T21" fmla="*/ 0 h 466"/>
                <a:gd name="T22" fmla="*/ 110 w 278"/>
                <a:gd name="T23"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8" h="466">
                  <a:moveTo>
                    <a:pt x="110" y="0"/>
                  </a:moveTo>
                  <a:cubicBezTo>
                    <a:pt x="90" y="18"/>
                    <a:pt x="90" y="18"/>
                    <a:pt x="90" y="18"/>
                  </a:cubicBezTo>
                  <a:cubicBezTo>
                    <a:pt x="90" y="39"/>
                    <a:pt x="120" y="54"/>
                    <a:pt x="139" y="74"/>
                  </a:cubicBezTo>
                  <a:cubicBezTo>
                    <a:pt x="245" y="169"/>
                    <a:pt x="245" y="169"/>
                    <a:pt x="245" y="169"/>
                  </a:cubicBezTo>
                  <a:cubicBezTo>
                    <a:pt x="265" y="182"/>
                    <a:pt x="278" y="205"/>
                    <a:pt x="278" y="229"/>
                  </a:cubicBezTo>
                  <a:cubicBezTo>
                    <a:pt x="278" y="466"/>
                    <a:pt x="278" y="466"/>
                    <a:pt x="278" y="466"/>
                  </a:cubicBezTo>
                  <a:cubicBezTo>
                    <a:pt x="166" y="466"/>
                    <a:pt x="166" y="466"/>
                    <a:pt x="166" y="466"/>
                  </a:cubicBezTo>
                  <a:cubicBezTo>
                    <a:pt x="166" y="283"/>
                    <a:pt x="166" y="283"/>
                    <a:pt x="166" y="283"/>
                  </a:cubicBezTo>
                  <a:cubicBezTo>
                    <a:pt x="164" y="256"/>
                    <a:pt x="149" y="237"/>
                    <a:pt x="123" y="215"/>
                  </a:cubicBezTo>
                  <a:cubicBezTo>
                    <a:pt x="3" y="135"/>
                    <a:pt x="3" y="135"/>
                    <a:pt x="3" y="135"/>
                  </a:cubicBezTo>
                  <a:cubicBezTo>
                    <a:pt x="0" y="0"/>
                    <a:pt x="0" y="0"/>
                    <a:pt x="0" y="0"/>
                  </a:cubicBezTo>
                  <a:lnTo>
                    <a:pt x="110" y="0"/>
                  </a:lnTo>
                  <a:close/>
                </a:path>
              </a:pathLst>
            </a:custGeom>
            <a:solidFill>
              <a:srgbClr val="2C2C4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4" name="îṩľïḑê"/>
            <p:cNvSpPr/>
            <p:nvPr/>
          </p:nvSpPr>
          <p:spPr bwMode="auto">
            <a:xfrm>
              <a:off x="5734051" y="4395788"/>
              <a:ext cx="549275" cy="790575"/>
            </a:xfrm>
            <a:custGeom>
              <a:avLst/>
              <a:gdLst>
                <a:gd name="T0" fmla="*/ 37 w 214"/>
                <a:gd name="T1" fmla="*/ 0 h 308"/>
                <a:gd name="T2" fmla="*/ 192 w 214"/>
                <a:gd name="T3" fmla="*/ 105 h 308"/>
                <a:gd name="T4" fmla="*/ 214 w 214"/>
                <a:gd name="T5" fmla="*/ 149 h 308"/>
                <a:gd name="T6" fmla="*/ 214 w 214"/>
                <a:gd name="T7" fmla="*/ 308 h 308"/>
                <a:gd name="T8" fmla="*/ 125 w 214"/>
                <a:gd name="T9" fmla="*/ 182 h 308"/>
                <a:gd name="T10" fmla="*/ 24 w 214"/>
                <a:gd name="T11" fmla="*/ 48 h 308"/>
                <a:gd name="T12" fmla="*/ 0 w 214"/>
                <a:gd name="T13" fmla="*/ 0 h 308"/>
                <a:gd name="T14" fmla="*/ 37 w 214"/>
                <a:gd name="T15" fmla="*/ 0 h 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308">
                  <a:moveTo>
                    <a:pt x="37" y="0"/>
                  </a:moveTo>
                  <a:cubicBezTo>
                    <a:pt x="192" y="105"/>
                    <a:pt x="192" y="105"/>
                    <a:pt x="192" y="105"/>
                  </a:cubicBezTo>
                  <a:cubicBezTo>
                    <a:pt x="206" y="115"/>
                    <a:pt x="214" y="132"/>
                    <a:pt x="214" y="149"/>
                  </a:cubicBezTo>
                  <a:cubicBezTo>
                    <a:pt x="214" y="308"/>
                    <a:pt x="214" y="308"/>
                    <a:pt x="214" y="308"/>
                  </a:cubicBezTo>
                  <a:cubicBezTo>
                    <a:pt x="125" y="182"/>
                    <a:pt x="125" y="182"/>
                    <a:pt x="125" y="182"/>
                  </a:cubicBezTo>
                  <a:cubicBezTo>
                    <a:pt x="24" y="48"/>
                    <a:pt x="24" y="48"/>
                    <a:pt x="24" y="48"/>
                  </a:cubicBezTo>
                  <a:cubicBezTo>
                    <a:pt x="0" y="0"/>
                    <a:pt x="0" y="0"/>
                    <a:pt x="0" y="0"/>
                  </a:cubicBezTo>
                  <a:lnTo>
                    <a:pt x="37" y="0"/>
                  </a:lnTo>
                  <a:close/>
                </a:path>
              </a:pathLst>
            </a:custGeom>
            <a:solidFill>
              <a:srgbClr val="2C2C4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5" name="îŝļíḓe"/>
            <p:cNvSpPr/>
            <p:nvPr/>
          </p:nvSpPr>
          <p:spPr bwMode="auto">
            <a:xfrm>
              <a:off x="5151438" y="4276725"/>
              <a:ext cx="963613" cy="531812"/>
            </a:xfrm>
            <a:custGeom>
              <a:avLst/>
              <a:gdLst>
                <a:gd name="T0" fmla="*/ 375 w 375"/>
                <a:gd name="T1" fmla="*/ 121 h 207"/>
                <a:gd name="T2" fmla="*/ 264 w 375"/>
                <a:gd name="T3" fmla="*/ 46 h 207"/>
                <a:gd name="T4" fmla="*/ 248 w 375"/>
                <a:gd name="T5" fmla="*/ 39 h 207"/>
                <a:gd name="T6" fmla="*/ 277 w 375"/>
                <a:gd name="T7" fmla="*/ 22 h 207"/>
                <a:gd name="T8" fmla="*/ 175 w 375"/>
                <a:gd name="T9" fmla="*/ 22 h 207"/>
                <a:gd name="T10" fmla="*/ 175 w 375"/>
                <a:gd name="T11" fmla="*/ 13 h 207"/>
                <a:gd name="T12" fmla="*/ 0 w 375"/>
                <a:gd name="T13" fmla="*/ 0 h 207"/>
                <a:gd name="T14" fmla="*/ 2 w 375"/>
                <a:gd name="T15" fmla="*/ 77 h 207"/>
                <a:gd name="T16" fmla="*/ 72 w 375"/>
                <a:gd name="T17" fmla="*/ 185 h 207"/>
                <a:gd name="T18" fmla="*/ 122 w 375"/>
                <a:gd name="T19" fmla="*/ 207 h 207"/>
                <a:gd name="T20" fmla="*/ 122 w 375"/>
                <a:gd name="T21" fmla="*/ 195 h 207"/>
                <a:gd name="T22" fmla="*/ 182 w 375"/>
                <a:gd name="T23" fmla="*/ 136 h 207"/>
                <a:gd name="T24" fmla="*/ 217 w 375"/>
                <a:gd name="T25" fmla="*/ 136 h 207"/>
                <a:gd name="T26" fmla="*/ 244 w 375"/>
                <a:gd name="T27" fmla="*/ 148 h 207"/>
                <a:gd name="T28" fmla="*/ 287 w 375"/>
                <a:gd name="T29" fmla="*/ 193 h 207"/>
                <a:gd name="T30" fmla="*/ 287 w 375"/>
                <a:gd name="T31" fmla="*/ 189 h 207"/>
                <a:gd name="T32" fmla="*/ 375 w 375"/>
                <a:gd name="T33" fmla="*/ 1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5" h="207">
                  <a:moveTo>
                    <a:pt x="375" y="121"/>
                  </a:moveTo>
                  <a:cubicBezTo>
                    <a:pt x="264" y="46"/>
                    <a:pt x="264" y="46"/>
                    <a:pt x="264" y="46"/>
                  </a:cubicBezTo>
                  <a:cubicBezTo>
                    <a:pt x="245" y="27"/>
                    <a:pt x="248" y="60"/>
                    <a:pt x="248" y="39"/>
                  </a:cubicBezTo>
                  <a:cubicBezTo>
                    <a:pt x="277" y="22"/>
                    <a:pt x="277" y="22"/>
                    <a:pt x="277" y="22"/>
                  </a:cubicBezTo>
                  <a:cubicBezTo>
                    <a:pt x="175" y="22"/>
                    <a:pt x="175" y="22"/>
                    <a:pt x="175" y="22"/>
                  </a:cubicBezTo>
                  <a:cubicBezTo>
                    <a:pt x="175" y="13"/>
                    <a:pt x="175" y="13"/>
                    <a:pt x="175" y="13"/>
                  </a:cubicBezTo>
                  <a:cubicBezTo>
                    <a:pt x="0" y="0"/>
                    <a:pt x="0" y="0"/>
                    <a:pt x="0" y="0"/>
                  </a:cubicBezTo>
                  <a:cubicBezTo>
                    <a:pt x="2" y="77"/>
                    <a:pt x="2" y="77"/>
                    <a:pt x="2" y="77"/>
                  </a:cubicBezTo>
                  <a:cubicBezTo>
                    <a:pt x="2" y="123"/>
                    <a:pt x="30" y="166"/>
                    <a:pt x="72" y="185"/>
                  </a:cubicBezTo>
                  <a:cubicBezTo>
                    <a:pt x="122" y="207"/>
                    <a:pt x="122" y="207"/>
                    <a:pt x="122" y="207"/>
                  </a:cubicBezTo>
                  <a:cubicBezTo>
                    <a:pt x="122" y="195"/>
                    <a:pt x="122" y="195"/>
                    <a:pt x="122" y="195"/>
                  </a:cubicBezTo>
                  <a:cubicBezTo>
                    <a:pt x="122" y="163"/>
                    <a:pt x="149" y="136"/>
                    <a:pt x="182" y="136"/>
                  </a:cubicBezTo>
                  <a:cubicBezTo>
                    <a:pt x="217" y="136"/>
                    <a:pt x="217" y="136"/>
                    <a:pt x="217" y="136"/>
                  </a:cubicBezTo>
                  <a:cubicBezTo>
                    <a:pt x="227" y="136"/>
                    <a:pt x="237" y="140"/>
                    <a:pt x="244" y="148"/>
                  </a:cubicBezTo>
                  <a:cubicBezTo>
                    <a:pt x="287" y="193"/>
                    <a:pt x="287" y="193"/>
                    <a:pt x="287" y="193"/>
                  </a:cubicBezTo>
                  <a:cubicBezTo>
                    <a:pt x="287" y="189"/>
                    <a:pt x="287" y="189"/>
                    <a:pt x="287" y="189"/>
                  </a:cubicBezTo>
                  <a:cubicBezTo>
                    <a:pt x="287" y="160"/>
                    <a:pt x="323" y="121"/>
                    <a:pt x="375" y="121"/>
                  </a:cubicBezTo>
                  <a:close/>
                </a:path>
              </a:pathLst>
            </a:custGeom>
            <a:solidFill>
              <a:srgbClr val="1919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6" name="íş1îḋé"/>
            <p:cNvSpPr/>
            <p:nvPr/>
          </p:nvSpPr>
          <p:spPr bwMode="auto">
            <a:xfrm>
              <a:off x="5995988" y="5514975"/>
              <a:ext cx="585788" cy="206375"/>
            </a:xfrm>
            <a:custGeom>
              <a:avLst/>
              <a:gdLst>
                <a:gd name="T0" fmla="*/ 11 w 228"/>
                <a:gd name="T1" fmla="*/ 80 h 80"/>
                <a:gd name="T2" fmla="*/ 217 w 228"/>
                <a:gd name="T3" fmla="*/ 80 h 80"/>
                <a:gd name="T4" fmla="*/ 228 w 228"/>
                <a:gd name="T5" fmla="*/ 69 h 80"/>
                <a:gd name="T6" fmla="*/ 228 w 228"/>
                <a:gd name="T7" fmla="*/ 69 h 80"/>
                <a:gd name="T8" fmla="*/ 159 w 228"/>
                <a:gd name="T9" fmla="*/ 0 h 80"/>
                <a:gd name="T10" fmla="*/ 0 w 228"/>
                <a:gd name="T11" fmla="*/ 0 h 80"/>
                <a:gd name="T12" fmla="*/ 0 w 228"/>
                <a:gd name="T13" fmla="*/ 69 h 80"/>
                <a:gd name="T14" fmla="*/ 11 w 228"/>
                <a:gd name="T15" fmla="*/ 8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8" h="80">
                  <a:moveTo>
                    <a:pt x="11" y="80"/>
                  </a:moveTo>
                  <a:cubicBezTo>
                    <a:pt x="217" y="80"/>
                    <a:pt x="217" y="80"/>
                    <a:pt x="217" y="80"/>
                  </a:cubicBezTo>
                  <a:cubicBezTo>
                    <a:pt x="224" y="80"/>
                    <a:pt x="228" y="75"/>
                    <a:pt x="228" y="69"/>
                  </a:cubicBezTo>
                  <a:cubicBezTo>
                    <a:pt x="228" y="69"/>
                    <a:pt x="228" y="69"/>
                    <a:pt x="228" y="69"/>
                  </a:cubicBezTo>
                  <a:cubicBezTo>
                    <a:pt x="228" y="31"/>
                    <a:pt x="198" y="0"/>
                    <a:pt x="159" y="0"/>
                  </a:cubicBezTo>
                  <a:cubicBezTo>
                    <a:pt x="0" y="0"/>
                    <a:pt x="0" y="0"/>
                    <a:pt x="0" y="0"/>
                  </a:cubicBezTo>
                  <a:cubicBezTo>
                    <a:pt x="0" y="69"/>
                    <a:pt x="0" y="69"/>
                    <a:pt x="0" y="69"/>
                  </a:cubicBezTo>
                  <a:cubicBezTo>
                    <a:pt x="0" y="75"/>
                    <a:pt x="5" y="80"/>
                    <a:pt x="11" y="80"/>
                  </a:cubicBezTo>
                  <a:close/>
                </a:path>
              </a:pathLst>
            </a:custGeom>
            <a:solidFill>
              <a:srgbClr val="7A3D0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7" name="ï$1îḋe"/>
            <p:cNvSpPr/>
            <p:nvPr/>
          </p:nvSpPr>
          <p:spPr bwMode="auto">
            <a:xfrm>
              <a:off x="5592763" y="5514975"/>
              <a:ext cx="588963" cy="206375"/>
            </a:xfrm>
            <a:custGeom>
              <a:avLst/>
              <a:gdLst>
                <a:gd name="T0" fmla="*/ 11 w 229"/>
                <a:gd name="T1" fmla="*/ 80 h 80"/>
                <a:gd name="T2" fmla="*/ 218 w 229"/>
                <a:gd name="T3" fmla="*/ 80 h 80"/>
                <a:gd name="T4" fmla="*/ 229 w 229"/>
                <a:gd name="T5" fmla="*/ 69 h 80"/>
                <a:gd name="T6" fmla="*/ 229 w 229"/>
                <a:gd name="T7" fmla="*/ 69 h 80"/>
                <a:gd name="T8" fmla="*/ 160 w 229"/>
                <a:gd name="T9" fmla="*/ 0 h 80"/>
                <a:gd name="T10" fmla="*/ 0 w 229"/>
                <a:gd name="T11" fmla="*/ 0 h 80"/>
                <a:gd name="T12" fmla="*/ 0 w 229"/>
                <a:gd name="T13" fmla="*/ 69 h 80"/>
                <a:gd name="T14" fmla="*/ 11 w 229"/>
                <a:gd name="T15" fmla="*/ 8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9" h="80">
                  <a:moveTo>
                    <a:pt x="11" y="80"/>
                  </a:moveTo>
                  <a:cubicBezTo>
                    <a:pt x="218" y="80"/>
                    <a:pt x="218" y="80"/>
                    <a:pt x="218" y="80"/>
                  </a:cubicBezTo>
                  <a:cubicBezTo>
                    <a:pt x="224" y="80"/>
                    <a:pt x="229" y="75"/>
                    <a:pt x="229" y="69"/>
                  </a:cubicBezTo>
                  <a:cubicBezTo>
                    <a:pt x="229" y="69"/>
                    <a:pt x="229" y="69"/>
                    <a:pt x="229" y="69"/>
                  </a:cubicBezTo>
                  <a:cubicBezTo>
                    <a:pt x="229" y="31"/>
                    <a:pt x="198" y="0"/>
                    <a:pt x="160" y="0"/>
                  </a:cubicBezTo>
                  <a:cubicBezTo>
                    <a:pt x="0" y="0"/>
                    <a:pt x="0" y="0"/>
                    <a:pt x="0" y="0"/>
                  </a:cubicBezTo>
                  <a:cubicBezTo>
                    <a:pt x="0" y="69"/>
                    <a:pt x="0" y="69"/>
                    <a:pt x="0" y="69"/>
                  </a:cubicBezTo>
                  <a:cubicBezTo>
                    <a:pt x="0" y="75"/>
                    <a:pt x="5" y="80"/>
                    <a:pt x="11" y="80"/>
                  </a:cubicBezTo>
                  <a:close/>
                </a:path>
              </a:pathLst>
            </a:custGeom>
            <a:solidFill>
              <a:srgbClr val="964C0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8" name="iṧļíḑe"/>
            <p:cNvSpPr/>
            <p:nvPr/>
          </p:nvSpPr>
          <p:spPr bwMode="auto">
            <a:xfrm>
              <a:off x="3930651" y="4314825"/>
              <a:ext cx="1008063" cy="1406525"/>
            </a:xfrm>
            <a:custGeom>
              <a:avLst/>
              <a:gdLst>
                <a:gd name="T0" fmla="*/ 267 w 635"/>
                <a:gd name="T1" fmla="*/ 886 h 886"/>
                <a:gd name="T2" fmla="*/ 635 w 635"/>
                <a:gd name="T3" fmla="*/ 0 h 886"/>
                <a:gd name="T4" fmla="*/ 368 w 635"/>
                <a:gd name="T5" fmla="*/ 0 h 886"/>
                <a:gd name="T6" fmla="*/ 0 w 635"/>
                <a:gd name="T7" fmla="*/ 886 h 886"/>
                <a:gd name="T8" fmla="*/ 267 w 635"/>
                <a:gd name="T9" fmla="*/ 886 h 886"/>
              </a:gdLst>
              <a:ahLst/>
              <a:cxnLst>
                <a:cxn ang="0">
                  <a:pos x="T0" y="T1"/>
                </a:cxn>
                <a:cxn ang="0">
                  <a:pos x="T2" y="T3"/>
                </a:cxn>
                <a:cxn ang="0">
                  <a:pos x="T4" y="T5"/>
                </a:cxn>
                <a:cxn ang="0">
                  <a:pos x="T6" y="T7"/>
                </a:cxn>
                <a:cxn ang="0">
                  <a:pos x="T8" y="T9"/>
                </a:cxn>
              </a:cxnLst>
              <a:rect l="0" t="0" r="r" b="b"/>
              <a:pathLst>
                <a:path w="635" h="886">
                  <a:moveTo>
                    <a:pt x="267" y="886"/>
                  </a:moveTo>
                  <a:lnTo>
                    <a:pt x="635" y="0"/>
                  </a:lnTo>
                  <a:lnTo>
                    <a:pt x="368" y="0"/>
                  </a:lnTo>
                  <a:lnTo>
                    <a:pt x="0" y="886"/>
                  </a:lnTo>
                  <a:lnTo>
                    <a:pt x="267" y="886"/>
                  </a:lnTo>
                  <a:close/>
                </a:path>
              </a:pathLst>
            </a:custGeom>
            <a:solidFill>
              <a:srgbClr val="1C96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9" name="îṣlîdè"/>
            <p:cNvSpPr/>
            <p:nvPr/>
          </p:nvSpPr>
          <p:spPr bwMode="auto">
            <a:xfrm>
              <a:off x="6529388" y="4314825"/>
              <a:ext cx="1006475" cy="1406525"/>
            </a:xfrm>
            <a:custGeom>
              <a:avLst/>
              <a:gdLst>
                <a:gd name="T0" fmla="*/ 367 w 634"/>
                <a:gd name="T1" fmla="*/ 886 h 886"/>
                <a:gd name="T2" fmla="*/ 0 w 634"/>
                <a:gd name="T3" fmla="*/ 0 h 886"/>
                <a:gd name="T4" fmla="*/ 267 w 634"/>
                <a:gd name="T5" fmla="*/ 0 h 886"/>
                <a:gd name="T6" fmla="*/ 634 w 634"/>
                <a:gd name="T7" fmla="*/ 886 h 886"/>
                <a:gd name="T8" fmla="*/ 367 w 634"/>
                <a:gd name="T9" fmla="*/ 886 h 886"/>
              </a:gdLst>
              <a:ahLst/>
              <a:cxnLst>
                <a:cxn ang="0">
                  <a:pos x="T0" y="T1"/>
                </a:cxn>
                <a:cxn ang="0">
                  <a:pos x="T2" y="T3"/>
                </a:cxn>
                <a:cxn ang="0">
                  <a:pos x="T4" y="T5"/>
                </a:cxn>
                <a:cxn ang="0">
                  <a:pos x="T6" y="T7"/>
                </a:cxn>
                <a:cxn ang="0">
                  <a:pos x="T8" y="T9"/>
                </a:cxn>
              </a:cxnLst>
              <a:rect l="0" t="0" r="r" b="b"/>
              <a:pathLst>
                <a:path w="634" h="886">
                  <a:moveTo>
                    <a:pt x="367" y="886"/>
                  </a:moveTo>
                  <a:lnTo>
                    <a:pt x="0" y="0"/>
                  </a:lnTo>
                  <a:lnTo>
                    <a:pt x="267" y="0"/>
                  </a:lnTo>
                  <a:lnTo>
                    <a:pt x="634" y="886"/>
                  </a:lnTo>
                  <a:lnTo>
                    <a:pt x="367" y="886"/>
                  </a:lnTo>
                  <a:close/>
                </a:path>
              </a:pathLst>
            </a:custGeom>
            <a:solidFill>
              <a:srgbClr val="1C969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0" name="ïŝlîḍè"/>
            <p:cNvSpPr/>
            <p:nvPr/>
          </p:nvSpPr>
          <p:spPr bwMode="auto">
            <a:xfrm>
              <a:off x="4384676" y="4314825"/>
              <a:ext cx="554038" cy="315912"/>
            </a:xfrm>
            <a:custGeom>
              <a:avLst/>
              <a:gdLst>
                <a:gd name="T0" fmla="*/ 267 w 349"/>
                <a:gd name="T1" fmla="*/ 199 h 199"/>
                <a:gd name="T2" fmla="*/ 349 w 349"/>
                <a:gd name="T3" fmla="*/ 0 h 199"/>
                <a:gd name="T4" fmla="*/ 82 w 349"/>
                <a:gd name="T5" fmla="*/ 0 h 199"/>
                <a:gd name="T6" fmla="*/ 0 w 349"/>
                <a:gd name="T7" fmla="*/ 199 h 199"/>
                <a:gd name="T8" fmla="*/ 267 w 349"/>
                <a:gd name="T9" fmla="*/ 199 h 199"/>
              </a:gdLst>
              <a:ahLst/>
              <a:cxnLst>
                <a:cxn ang="0">
                  <a:pos x="T0" y="T1"/>
                </a:cxn>
                <a:cxn ang="0">
                  <a:pos x="T2" y="T3"/>
                </a:cxn>
                <a:cxn ang="0">
                  <a:pos x="T4" y="T5"/>
                </a:cxn>
                <a:cxn ang="0">
                  <a:pos x="T6" y="T7"/>
                </a:cxn>
                <a:cxn ang="0">
                  <a:pos x="T8" y="T9"/>
                </a:cxn>
              </a:cxnLst>
              <a:rect l="0" t="0" r="r" b="b"/>
              <a:pathLst>
                <a:path w="349" h="199">
                  <a:moveTo>
                    <a:pt x="267" y="199"/>
                  </a:moveTo>
                  <a:lnTo>
                    <a:pt x="349" y="0"/>
                  </a:lnTo>
                  <a:lnTo>
                    <a:pt x="82" y="0"/>
                  </a:lnTo>
                  <a:lnTo>
                    <a:pt x="0" y="199"/>
                  </a:lnTo>
                  <a:lnTo>
                    <a:pt x="267" y="199"/>
                  </a:lnTo>
                  <a:close/>
                </a:path>
              </a:pathLst>
            </a:custGeom>
            <a:solidFill>
              <a:srgbClr val="10777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1" name="iṧḻiḓè"/>
            <p:cNvSpPr/>
            <p:nvPr/>
          </p:nvSpPr>
          <p:spPr bwMode="auto">
            <a:xfrm>
              <a:off x="6529388" y="4314825"/>
              <a:ext cx="555625" cy="315912"/>
            </a:xfrm>
            <a:custGeom>
              <a:avLst/>
              <a:gdLst>
                <a:gd name="T0" fmla="*/ 350 w 350"/>
                <a:gd name="T1" fmla="*/ 199 h 199"/>
                <a:gd name="T2" fmla="*/ 267 w 350"/>
                <a:gd name="T3" fmla="*/ 0 h 199"/>
                <a:gd name="T4" fmla="*/ 0 w 350"/>
                <a:gd name="T5" fmla="*/ 0 h 199"/>
                <a:gd name="T6" fmla="*/ 83 w 350"/>
                <a:gd name="T7" fmla="*/ 199 h 199"/>
                <a:gd name="T8" fmla="*/ 350 w 350"/>
                <a:gd name="T9" fmla="*/ 199 h 199"/>
              </a:gdLst>
              <a:ahLst/>
              <a:cxnLst>
                <a:cxn ang="0">
                  <a:pos x="T0" y="T1"/>
                </a:cxn>
                <a:cxn ang="0">
                  <a:pos x="T2" y="T3"/>
                </a:cxn>
                <a:cxn ang="0">
                  <a:pos x="T4" y="T5"/>
                </a:cxn>
                <a:cxn ang="0">
                  <a:pos x="T6" y="T7"/>
                </a:cxn>
                <a:cxn ang="0">
                  <a:pos x="T8" y="T9"/>
                </a:cxn>
              </a:cxnLst>
              <a:rect l="0" t="0" r="r" b="b"/>
              <a:pathLst>
                <a:path w="350" h="199">
                  <a:moveTo>
                    <a:pt x="350" y="199"/>
                  </a:moveTo>
                  <a:lnTo>
                    <a:pt x="267" y="0"/>
                  </a:lnTo>
                  <a:lnTo>
                    <a:pt x="0" y="0"/>
                  </a:lnTo>
                  <a:lnTo>
                    <a:pt x="83" y="199"/>
                  </a:lnTo>
                  <a:lnTo>
                    <a:pt x="350" y="199"/>
                  </a:lnTo>
                  <a:close/>
                </a:path>
              </a:pathLst>
            </a:custGeom>
            <a:solidFill>
              <a:srgbClr val="10777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2" name="íŝļiḑé"/>
            <p:cNvSpPr/>
            <p:nvPr/>
          </p:nvSpPr>
          <p:spPr bwMode="auto">
            <a:xfrm>
              <a:off x="6881813" y="3141663"/>
              <a:ext cx="382588" cy="444500"/>
            </a:xfrm>
            <a:custGeom>
              <a:avLst/>
              <a:gdLst>
                <a:gd name="T0" fmla="*/ 131 w 149"/>
                <a:gd name="T1" fmla="*/ 86 h 173"/>
                <a:gd name="T2" fmla="*/ 131 w 149"/>
                <a:gd name="T3" fmla="*/ 86 h 173"/>
                <a:gd name="T4" fmla="*/ 131 w 149"/>
                <a:gd name="T5" fmla="*/ 86 h 173"/>
                <a:gd name="T6" fmla="*/ 130 w 149"/>
                <a:gd name="T7" fmla="*/ 85 h 173"/>
                <a:gd name="T8" fmla="*/ 128 w 149"/>
                <a:gd name="T9" fmla="*/ 84 h 173"/>
                <a:gd name="T10" fmla="*/ 120 w 149"/>
                <a:gd name="T11" fmla="*/ 69 h 173"/>
                <a:gd name="T12" fmla="*/ 110 w 149"/>
                <a:gd name="T13" fmla="*/ 43 h 173"/>
                <a:gd name="T14" fmla="*/ 87 w 149"/>
                <a:gd name="T15" fmla="*/ 22 h 173"/>
                <a:gd name="T16" fmla="*/ 90 w 149"/>
                <a:gd name="T17" fmla="*/ 39 h 173"/>
                <a:gd name="T18" fmla="*/ 89 w 149"/>
                <a:gd name="T19" fmla="*/ 60 h 173"/>
                <a:gd name="T20" fmla="*/ 75 w 149"/>
                <a:gd name="T21" fmla="*/ 55 h 173"/>
                <a:gd name="T22" fmla="*/ 63 w 149"/>
                <a:gd name="T23" fmla="*/ 46 h 173"/>
                <a:gd name="T24" fmla="*/ 43 w 149"/>
                <a:gd name="T25" fmla="*/ 28 h 173"/>
                <a:gd name="T26" fmla="*/ 20 w 149"/>
                <a:gd name="T27" fmla="*/ 5 h 173"/>
                <a:gd name="T28" fmla="*/ 18 w 149"/>
                <a:gd name="T29" fmla="*/ 14 h 173"/>
                <a:gd name="T30" fmla="*/ 9 w 149"/>
                <a:gd name="T31" fmla="*/ 10 h 173"/>
                <a:gd name="T32" fmla="*/ 9 w 149"/>
                <a:gd name="T33" fmla="*/ 23 h 173"/>
                <a:gd name="T34" fmla="*/ 3 w 149"/>
                <a:gd name="T35" fmla="*/ 26 h 173"/>
                <a:gd name="T36" fmla="*/ 14 w 149"/>
                <a:gd name="T37" fmla="*/ 43 h 173"/>
                <a:gd name="T38" fmla="*/ 45 w 149"/>
                <a:gd name="T39" fmla="*/ 88 h 173"/>
                <a:gd name="T40" fmla="*/ 82 w 149"/>
                <a:gd name="T41" fmla="*/ 114 h 173"/>
                <a:gd name="T42" fmla="*/ 82 w 149"/>
                <a:gd name="T43" fmla="*/ 114 h 173"/>
                <a:gd name="T44" fmla="*/ 107 w 149"/>
                <a:gd name="T45" fmla="*/ 150 h 173"/>
                <a:gd name="T46" fmla="*/ 149 w 149"/>
                <a:gd name="T47" fmla="*/ 149 h 173"/>
                <a:gd name="T48" fmla="*/ 131 w 149"/>
                <a:gd name="T49" fmla="*/ 8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9" h="173">
                  <a:moveTo>
                    <a:pt x="131" y="86"/>
                  </a:moveTo>
                  <a:cubicBezTo>
                    <a:pt x="131" y="86"/>
                    <a:pt x="131" y="86"/>
                    <a:pt x="131" y="86"/>
                  </a:cubicBezTo>
                  <a:cubicBezTo>
                    <a:pt x="131" y="86"/>
                    <a:pt x="131" y="86"/>
                    <a:pt x="131" y="86"/>
                  </a:cubicBezTo>
                  <a:cubicBezTo>
                    <a:pt x="131" y="85"/>
                    <a:pt x="130" y="85"/>
                    <a:pt x="130" y="85"/>
                  </a:cubicBezTo>
                  <a:cubicBezTo>
                    <a:pt x="130" y="85"/>
                    <a:pt x="129" y="84"/>
                    <a:pt x="128" y="84"/>
                  </a:cubicBezTo>
                  <a:cubicBezTo>
                    <a:pt x="126" y="82"/>
                    <a:pt x="123" y="77"/>
                    <a:pt x="120" y="69"/>
                  </a:cubicBezTo>
                  <a:cubicBezTo>
                    <a:pt x="114" y="55"/>
                    <a:pt x="114" y="59"/>
                    <a:pt x="110" y="43"/>
                  </a:cubicBezTo>
                  <a:cubicBezTo>
                    <a:pt x="105" y="28"/>
                    <a:pt x="91" y="16"/>
                    <a:pt x="87" y="22"/>
                  </a:cubicBezTo>
                  <a:cubicBezTo>
                    <a:pt x="84" y="26"/>
                    <a:pt x="89" y="35"/>
                    <a:pt x="90" y="39"/>
                  </a:cubicBezTo>
                  <a:cubicBezTo>
                    <a:pt x="92" y="45"/>
                    <a:pt x="97" y="57"/>
                    <a:pt x="89" y="60"/>
                  </a:cubicBezTo>
                  <a:cubicBezTo>
                    <a:pt x="84" y="61"/>
                    <a:pt x="79" y="57"/>
                    <a:pt x="75" y="55"/>
                  </a:cubicBezTo>
                  <a:cubicBezTo>
                    <a:pt x="71" y="52"/>
                    <a:pt x="67" y="49"/>
                    <a:pt x="63" y="46"/>
                  </a:cubicBezTo>
                  <a:cubicBezTo>
                    <a:pt x="56" y="40"/>
                    <a:pt x="49" y="34"/>
                    <a:pt x="43" y="28"/>
                  </a:cubicBezTo>
                  <a:cubicBezTo>
                    <a:pt x="36" y="20"/>
                    <a:pt x="25" y="0"/>
                    <a:pt x="20" y="5"/>
                  </a:cubicBezTo>
                  <a:cubicBezTo>
                    <a:pt x="18" y="7"/>
                    <a:pt x="18" y="11"/>
                    <a:pt x="18" y="14"/>
                  </a:cubicBezTo>
                  <a:cubicBezTo>
                    <a:pt x="15" y="9"/>
                    <a:pt x="13" y="7"/>
                    <a:pt x="9" y="10"/>
                  </a:cubicBezTo>
                  <a:cubicBezTo>
                    <a:pt x="7" y="11"/>
                    <a:pt x="7" y="19"/>
                    <a:pt x="9" y="23"/>
                  </a:cubicBezTo>
                  <a:cubicBezTo>
                    <a:pt x="8" y="22"/>
                    <a:pt x="4" y="23"/>
                    <a:pt x="3" y="26"/>
                  </a:cubicBezTo>
                  <a:cubicBezTo>
                    <a:pt x="2" y="29"/>
                    <a:pt x="7" y="37"/>
                    <a:pt x="14" y="43"/>
                  </a:cubicBezTo>
                  <a:cubicBezTo>
                    <a:pt x="0" y="46"/>
                    <a:pt x="0" y="51"/>
                    <a:pt x="45" y="88"/>
                  </a:cubicBezTo>
                  <a:cubicBezTo>
                    <a:pt x="58" y="100"/>
                    <a:pt x="71" y="108"/>
                    <a:pt x="82" y="114"/>
                  </a:cubicBezTo>
                  <a:cubicBezTo>
                    <a:pt x="82" y="114"/>
                    <a:pt x="82" y="114"/>
                    <a:pt x="82" y="114"/>
                  </a:cubicBezTo>
                  <a:cubicBezTo>
                    <a:pt x="82" y="114"/>
                    <a:pt x="107" y="126"/>
                    <a:pt x="107" y="150"/>
                  </a:cubicBezTo>
                  <a:cubicBezTo>
                    <a:pt x="107" y="173"/>
                    <a:pt x="149" y="149"/>
                    <a:pt x="149" y="149"/>
                  </a:cubicBezTo>
                  <a:cubicBezTo>
                    <a:pt x="149" y="149"/>
                    <a:pt x="147" y="100"/>
                    <a:pt x="131" y="86"/>
                  </a:cubicBezTo>
                  <a:close/>
                </a:path>
              </a:pathLst>
            </a:custGeom>
            <a:solidFill>
              <a:srgbClr val="F8BC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3" name="ïšlíḑê"/>
            <p:cNvSpPr/>
            <p:nvPr/>
          </p:nvSpPr>
          <p:spPr bwMode="auto">
            <a:xfrm>
              <a:off x="6899276" y="3278188"/>
              <a:ext cx="365125" cy="307975"/>
            </a:xfrm>
            <a:custGeom>
              <a:avLst/>
              <a:gdLst>
                <a:gd name="T0" fmla="*/ 102 w 142"/>
                <a:gd name="T1" fmla="*/ 83 h 120"/>
                <a:gd name="T2" fmla="*/ 71 w 142"/>
                <a:gd name="T3" fmla="*/ 45 h 120"/>
                <a:gd name="T4" fmla="*/ 71 w 142"/>
                <a:gd name="T5" fmla="*/ 45 h 120"/>
                <a:gd name="T6" fmla="*/ 26 w 142"/>
                <a:gd name="T7" fmla="*/ 19 h 120"/>
                <a:gd name="T8" fmla="*/ 0 w 142"/>
                <a:gd name="T9" fmla="*/ 0 h 120"/>
                <a:gd name="T10" fmla="*/ 38 w 142"/>
                <a:gd name="T11" fmla="*/ 35 h 120"/>
                <a:gd name="T12" fmla="*/ 75 w 142"/>
                <a:gd name="T13" fmla="*/ 61 h 120"/>
                <a:gd name="T14" fmla="*/ 75 w 142"/>
                <a:gd name="T15" fmla="*/ 61 h 120"/>
                <a:gd name="T16" fmla="*/ 100 w 142"/>
                <a:gd name="T17" fmla="*/ 97 h 120"/>
                <a:gd name="T18" fmla="*/ 142 w 142"/>
                <a:gd name="T19" fmla="*/ 96 h 120"/>
                <a:gd name="T20" fmla="*/ 142 w 142"/>
                <a:gd name="T21" fmla="*/ 88 h 120"/>
                <a:gd name="T22" fmla="*/ 102 w 142"/>
                <a:gd name="T23" fmla="*/ 8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20">
                  <a:moveTo>
                    <a:pt x="102" y="83"/>
                  </a:moveTo>
                  <a:cubicBezTo>
                    <a:pt x="101" y="59"/>
                    <a:pt x="71" y="45"/>
                    <a:pt x="71" y="45"/>
                  </a:cubicBezTo>
                  <a:cubicBezTo>
                    <a:pt x="71" y="45"/>
                    <a:pt x="71" y="45"/>
                    <a:pt x="71" y="45"/>
                  </a:cubicBezTo>
                  <a:cubicBezTo>
                    <a:pt x="58" y="39"/>
                    <a:pt x="42" y="30"/>
                    <a:pt x="26" y="19"/>
                  </a:cubicBezTo>
                  <a:cubicBezTo>
                    <a:pt x="16" y="11"/>
                    <a:pt x="7" y="5"/>
                    <a:pt x="0" y="0"/>
                  </a:cubicBezTo>
                  <a:cubicBezTo>
                    <a:pt x="4" y="6"/>
                    <a:pt x="15" y="17"/>
                    <a:pt x="38" y="35"/>
                  </a:cubicBezTo>
                  <a:cubicBezTo>
                    <a:pt x="51" y="47"/>
                    <a:pt x="64" y="55"/>
                    <a:pt x="75" y="61"/>
                  </a:cubicBezTo>
                  <a:cubicBezTo>
                    <a:pt x="75" y="61"/>
                    <a:pt x="75" y="61"/>
                    <a:pt x="75" y="61"/>
                  </a:cubicBezTo>
                  <a:cubicBezTo>
                    <a:pt x="75" y="61"/>
                    <a:pt x="100" y="73"/>
                    <a:pt x="100" y="97"/>
                  </a:cubicBezTo>
                  <a:cubicBezTo>
                    <a:pt x="100" y="120"/>
                    <a:pt x="142" y="96"/>
                    <a:pt x="142" y="96"/>
                  </a:cubicBezTo>
                  <a:cubicBezTo>
                    <a:pt x="142" y="96"/>
                    <a:pt x="142" y="93"/>
                    <a:pt x="142" y="88"/>
                  </a:cubicBezTo>
                  <a:cubicBezTo>
                    <a:pt x="127" y="93"/>
                    <a:pt x="103" y="99"/>
                    <a:pt x="102" y="83"/>
                  </a:cubicBezTo>
                  <a:close/>
                </a:path>
              </a:pathLst>
            </a:custGeom>
            <a:solidFill>
              <a:srgbClr val="D190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4" name="ís1íḓe"/>
            <p:cNvSpPr/>
            <p:nvPr/>
          </p:nvSpPr>
          <p:spPr bwMode="auto">
            <a:xfrm>
              <a:off x="7124701" y="3421063"/>
              <a:ext cx="195263" cy="182562"/>
            </a:xfrm>
            <a:custGeom>
              <a:avLst/>
              <a:gdLst>
                <a:gd name="T0" fmla="*/ 123 w 123"/>
                <a:gd name="T1" fmla="*/ 54 h 115"/>
                <a:gd name="T2" fmla="*/ 105 w 123"/>
                <a:gd name="T3" fmla="*/ 0 h 115"/>
                <a:gd name="T4" fmla="*/ 0 w 123"/>
                <a:gd name="T5" fmla="*/ 52 h 115"/>
                <a:gd name="T6" fmla="*/ 18 w 123"/>
                <a:gd name="T7" fmla="*/ 115 h 115"/>
                <a:gd name="T8" fmla="*/ 123 w 123"/>
                <a:gd name="T9" fmla="*/ 54 h 115"/>
              </a:gdLst>
              <a:ahLst/>
              <a:cxnLst>
                <a:cxn ang="0">
                  <a:pos x="T0" y="T1"/>
                </a:cxn>
                <a:cxn ang="0">
                  <a:pos x="T2" y="T3"/>
                </a:cxn>
                <a:cxn ang="0">
                  <a:pos x="T4" y="T5"/>
                </a:cxn>
                <a:cxn ang="0">
                  <a:pos x="T6" y="T7"/>
                </a:cxn>
                <a:cxn ang="0">
                  <a:pos x="T8" y="T9"/>
                </a:cxn>
              </a:cxnLst>
              <a:rect l="0" t="0" r="r" b="b"/>
              <a:pathLst>
                <a:path w="123" h="115">
                  <a:moveTo>
                    <a:pt x="123" y="54"/>
                  </a:moveTo>
                  <a:lnTo>
                    <a:pt x="105" y="0"/>
                  </a:lnTo>
                  <a:lnTo>
                    <a:pt x="0" y="52"/>
                  </a:lnTo>
                  <a:lnTo>
                    <a:pt x="18" y="115"/>
                  </a:lnTo>
                  <a:lnTo>
                    <a:pt x="123" y="54"/>
                  </a:lnTo>
                  <a:close/>
                </a:path>
              </a:pathLst>
            </a:custGeom>
            <a:solidFill>
              <a:srgbClr val="D9D9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5" name="ïṧḻïďè"/>
            <p:cNvSpPr/>
            <p:nvPr/>
          </p:nvSpPr>
          <p:spPr bwMode="auto">
            <a:xfrm>
              <a:off x="7127876" y="3478213"/>
              <a:ext cx="758825" cy="628650"/>
            </a:xfrm>
            <a:custGeom>
              <a:avLst/>
              <a:gdLst>
                <a:gd name="T0" fmla="*/ 196 w 296"/>
                <a:gd name="T1" fmla="*/ 159 h 245"/>
                <a:gd name="T2" fmla="*/ 295 w 296"/>
                <a:gd name="T3" fmla="*/ 0 h 245"/>
                <a:gd name="T4" fmla="*/ 134 w 296"/>
                <a:gd name="T5" fmla="*/ 146 h 245"/>
                <a:gd name="T6" fmla="*/ 75 w 296"/>
                <a:gd name="T7" fmla="*/ 0 h 245"/>
                <a:gd name="T8" fmla="*/ 0 w 296"/>
                <a:gd name="T9" fmla="*/ 31 h 245"/>
                <a:gd name="T10" fmla="*/ 66 w 296"/>
                <a:gd name="T11" fmla="*/ 193 h 245"/>
                <a:gd name="T12" fmla="*/ 143 w 296"/>
                <a:gd name="T13" fmla="*/ 238 h 245"/>
                <a:gd name="T14" fmla="*/ 196 w 296"/>
                <a:gd name="T15" fmla="*/ 159 h 2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6" h="245">
                  <a:moveTo>
                    <a:pt x="196" y="159"/>
                  </a:moveTo>
                  <a:cubicBezTo>
                    <a:pt x="196" y="156"/>
                    <a:pt x="296" y="2"/>
                    <a:pt x="295" y="0"/>
                  </a:cubicBezTo>
                  <a:cubicBezTo>
                    <a:pt x="134" y="146"/>
                    <a:pt x="134" y="146"/>
                    <a:pt x="134" y="146"/>
                  </a:cubicBezTo>
                  <a:cubicBezTo>
                    <a:pt x="75" y="0"/>
                    <a:pt x="75" y="0"/>
                    <a:pt x="75" y="0"/>
                  </a:cubicBezTo>
                  <a:cubicBezTo>
                    <a:pt x="75" y="0"/>
                    <a:pt x="25" y="20"/>
                    <a:pt x="0" y="31"/>
                  </a:cubicBezTo>
                  <a:cubicBezTo>
                    <a:pt x="66" y="193"/>
                    <a:pt x="66" y="193"/>
                    <a:pt x="66" y="193"/>
                  </a:cubicBezTo>
                  <a:cubicBezTo>
                    <a:pt x="76" y="225"/>
                    <a:pt x="109" y="245"/>
                    <a:pt x="143" y="238"/>
                  </a:cubicBezTo>
                  <a:cubicBezTo>
                    <a:pt x="180" y="231"/>
                    <a:pt x="204" y="195"/>
                    <a:pt x="196" y="159"/>
                  </a:cubicBezTo>
                  <a:close/>
                </a:path>
              </a:pathLst>
            </a:custGeom>
            <a:solidFill>
              <a:srgbClr val="6629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6" name="íṡḻîḍè"/>
            <p:cNvSpPr/>
            <p:nvPr/>
          </p:nvSpPr>
          <p:spPr bwMode="auto">
            <a:xfrm>
              <a:off x="7332663" y="3441700"/>
              <a:ext cx="582613" cy="660400"/>
            </a:xfrm>
            <a:custGeom>
              <a:avLst/>
              <a:gdLst>
                <a:gd name="T0" fmla="*/ 225 w 227"/>
                <a:gd name="T1" fmla="*/ 0 h 257"/>
                <a:gd name="T2" fmla="*/ 103 w 227"/>
                <a:gd name="T3" fmla="*/ 111 h 257"/>
                <a:gd name="T4" fmla="*/ 9 w 227"/>
                <a:gd name="T5" fmla="*/ 227 h 257"/>
                <a:gd name="T6" fmla="*/ 0 w 227"/>
                <a:gd name="T7" fmla="*/ 231 h 257"/>
                <a:gd name="T8" fmla="*/ 66 w 227"/>
                <a:gd name="T9" fmla="*/ 252 h 257"/>
                <a:gd name="T10" fmla="*/ 123 w 227"/>
                <a:gd name="T11" fmla="*/ 167 h 257"/>
                <a:gd name="T12" fmla="*/ 227 w 227"/>
                <a:gd name="T13" fmla="*/ 1 h 257"/>
                <a:gd name="T14" fmla="*/ 225 w 227"/>
                <a:gd name="T15" fmla="*/ 0 h 2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7" h="257">
                  <a:moveTo>
                    <a:pt x="225" y="0"/>
                  </a:moveTo>
                  <a:cubicBezTo>
                    <a:pt x="103" y="111"/>
                    <a:pt x="103" y="111"/>
                    <a:pt x="103" y="111"/>
                  </a:cubicBezTo>
                  <a:cubicBezTo>
                    <a:pt x="63" y="164"/>
                    <a:pt x="21" y="219"/>
                    <a:pt x="9" y="227"/>
                  </a:cubicBezTo>
                  <a:cubicBezTo>
                    <a:pt x="6" y="229"/>
                    <a:pt x="3" y="231"/>
                    <a:pt x="0" y="231"/>
                  </a:cubicBezTo>
                  <a:cubicBezTo>
                    <a:pt x="16" y="249"/>
                    <a:pt x="41" y="257"/>
                    <a:pt x="66" y="252"/>
                  </a:cubicBezTo>
                  <a:cubicBezTo>
                    <a:pt x="106" y="244"/>
                    <a:pt x="131" y="206"/>
                    <a:pt x="123" y="167"/>
                  </a:cubicBezTo>
                  <a:cubicBezTo>
                    <a:pt x="123" y="164"/>
                    <a:pt x="211" y="28"/>
                    <a:pt x="227" y="1"/>
                  </a:cubicBezTo>
                  <a:cubicBezTo>
                    <a:pt x="226" y="0"/>
                    <a:pt x="225" y="0"/>
                    <a:pt x="225" y="0"/>
                  </a:cubicBezTo>
                  <a:close/>
                </a:path>
              </a:pathLst>
            </a:custGeom>
            <a:solidFill>
              <a:srgbClr val="4C1F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7" name="is1ídê"/>
            <p:cNvSpPr/>
            <p:nvPr/>
          </p:nvSpPr>
          <p:spPr bwMode="auto">
            <a:xfrm>
              <a:off x="7085013" y="5514975"/>
              <a:ext cx="587375" cy="206375"/>
            </a:xfrm>
            <a:custGeom>
              <a:avLst/>
              <a:gdLst>
                <a:gd name="T0" fmla="*/ 218 w 229"/>
                <a:gd name="T1" fmla="*/ 80 h 80"/>
                <a:gd name="T2" fmla="*/ 11 w 229"/>
                <a:gd name="T3" fmla="*/ 80 h 80"/>
                <a:gd name="T4" fmla="*/ 0 w 229"/>
                <a:gd name="T5" fmla="*/ 69 h 80"/>
                <a:gd name="T6" fmla="*/ 0 w 229"/>
                <a:gd name="T7" fmla="*/ 69 h 80"/>
                <a:gd name="T8" fmla="*/ 69 w 229"/>
                <a:gd name="T9" fmla="*/ 0 h 80"/>
                <a:gd name="T10" fmla="*/ 229 w 229"/>
                <a:gd name="T11" fmla="*/ 0 h 80"/>
                <a:gd name="T12" fmla="*/ 229 w 229"/>
                <a:gd name="T13" fmla="*/ 69 h 80"/>
                <a:gd name="T14" fmla="*/ 218 w 229"/>
                <a:gd name="T15" fmla="*/ 8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9" h="80">
                  <a:moveTo>
                    <a:pt x="218" y="80"/>
                  </a:moveTo>
                  <a:cubicBezTo>
                    <a:pt x="11" y="80"/>
                    <a:pt x="11" y="80"/>
                    <a:pt x="11" y="80"/>
                  </a:cubicBezTo>
                  <a:cubicBezTo>
                    <a:pt x="5" y="80"/>
                    <a:pt x="0" y="75"/>
                    <a:pt x="0" y="69"/>
                  </a:cubicBezTo>
                  <a:cubicBezTo>
                    <a:pt x="0" y="69"/>
                    <a:pt x="0" y="69"/>
                    <a:pt x="0" y="69"/>
                  </a:cubicBezTo>
                  <a:cubicBezTo>
                    <a:pt x="0" y="31"/>
                    <a:pt x="31" y="0"/>
                    <a:pt x="69" y="0"/>
                  </a:cubicBezTo>
                  <a:cubicBezTo>
                    <a:pt x="229" y="0"/>
                    <a:pt x="229" y="0"/>
                    <a:pt x="229" y="0"/>
                  </a:cubicBezTo>
                  <a:cubicBezTo>
                    <a:pt x="229" y="69"/>
                    <a:pt x="229" y="69"/>
                    <a:pt x="229" y="69"/>
                  </a:cubicBezTo>
                  <a:cubicBezTo>
                    <a:pt x="229" y="75"/>
                    <a:pt x="224" y="80"/>
                    <a:pt x="218" y="80"/>
                  </a:cubicBezTo>
                  <a:close/>
                </a:path>
              </a:pathLst>
            </a:custGeom>
            <a:solidFill>
              <a:srgbClr val="7A3D0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8" name="îṣ1îḓè"/>
            <p:cNvSpPr/>
            <p:nvPr/>
          </p:nvSpPr>
          <p:spPr bwMode="auto">
            <a:xfrm>
              <a:off x="7366001" y="4654550"/>
              <a:ext cx="852488" cy="860425"/>
            </a:xfrm>
            <a:custGeom>
              <a:avLst/>
              <a:gdLst>
                <a:gd name="T0" fmla="*/ 332 w 332"/>
                <a:gd name="T1" fmla="*/ 5 h 335"/>
                <a:gd name="T2" fmla="*/ 60 w 332"/>
                <a:gd name="T3" fmla="*/ 1 h 335"/>
                <a:gd name="T4" fmla="*/ 0 w 332"/>
                <a:gd name="T5" fmla="*/ 59 h 335"/>
                <a:gd name="T6" fmla="*/ 0 w 332"/>
                <a:gd name="T7" fmla="*/ 335 h 335"/>
                <a:gd name="T8" fmla="*/ 118 w 332"/>
                <a:gd name="T9" fmla="*/ 335 h 335"/>
                <a:gd name="T10" fmla="*/ 118 w 332"/>
                <a:gd name="T11" fmla="*/ 106 h 335"/>
                <a:gd name="T12" fmla="*/ 332 w 332"/>
                <a:gd name="T13" fmla="*/ 106 h 335"/>
                <a:gd name="T14" fmla="*/ 332 w 332"/>
                <a:gd name="T15" fmla="*/ 5 h 3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2" h="335">
                  <a:moveTo>
                    <a:pt x="332" y="5"/>
                  </a:moveTo>
                  <a:cubicBezTo>
                    <a:pt x="328" y="5"/>
                    <a:pt x="155" y="2"/>
                    <a:pt x="60" y="1"/>
                  </a:cubicBezTo>
                  <a:cubicBezTo>
                    <a:pt x="27" y="0"/>
                    <a:pt x="0" y="27"/>
                    <a:pt x="0" y="59"/>
                  </a:cubicBezTo>
                  <a:cubicBezTo>
                    <a:pt x="0" y="335"/>
                    <a:pt x="0" y="335"/>
                    <a:pt x="0" y="335"/>
                  </a:cubicBezTo>
                  <a:cubicBezTo>
                    <a:pt x="118" y="335"/>
                    <a:pt x="118" y="335"/>
                    <a:pt x="118" y="335"/>
                  </a:cubicBezTo>
                  <a:cubicBezTo>
                    <a:pt x="118" y="106"/>
                    <a:pt x="118" y="106"/>
                    <a:pt x="118" y="106"/>
                  </a:cubicBezTo>
                  <a:cubicBezTo>
                    <a:pt x="332" y="106"/>
                    <a:pt x="332" y="106"/>
                    <a:pt x="332" y="106"/>
                  </a:cubicBezTo>
                  <a:lnTo>
                    <a:pt x="332" y="5"/>
                  </a:lnTo>
                  <a:close/>
                </a:path>
              </a:pathLst>
            </a:custGeom>
            <a:solidFill>
              <a:srgbClr val="0518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59" name="iṡ1íde"/>
            <p:cNvSpPr/>
            <p:nvPr/>
          </p:nvSpPr>
          <p:spPr bwMode="auto">
            <a:xfrm>
              <a:off x="7989888" y="3097213"/>
              <a:ext cx="241300" cy="255587"/>
            </a:xfrm>
            <a:custGeom>
              <a:avLst/>
              <a:gdLst>
                <a:gd name="T0" fmla="*/ 152 w 152"/>
                <a:gd name="T1" fmla="*/ 161 h 161"/>
                <a:gd name="T2" fmla="*/ 152 w 152"/>
                <a:gd name="T3" fmla="*/ 0 h 161"/>
                <a:gd name="T4" fmla="*/ 0 w 152"/>
                <a:gd name="T5" fmla="*/ 44 h 161"/>
                <a:gd name="T6" fmla="*/ 0 w 152"/>
                <a:gd name="T7" fmla="*/ 161 h 161"/>
                <a:gd name="T8" fmla="*/ 152 w 152"/>
                <a:gd name="T9" fmla="*/ 161 h 161"/>
              </a:gdLst>
              <a:ahLst/>
              <a:cxnLst>
                <a:cxn ang="0">
                  <a:pos x="T0" y="T1"/>
                </a:cxn>
                <a:cxn ang="0">
                  <a:pos x="T2" y="T3"/>
                </a:cxn>
                <a:cxn ang="0">
                  <a:pos x="T4" y="T5"/>
                </a:cxn>
                <a:cxn ang="0">
                  <a:pos x="T6" y="T7"/>
                </a:cxn>
                <a:cxn ang="0">
                  <a:pos x="T8" y="T9"/>
                </a:cxn>
              </a:cxnLst>
              <a:rect l="0" t="0" r="r" b="b"/>
              <a:pathLst>
                <a:path w="152" h="161">
                  <a:moveTo>
                    <a:pt x="152" y="161"/>
                  </a:moveTo>
                  <a:lnTo>
                    <a:pt x="152" y="0"/>
                  </a:lnTo>
                  <a:lnTo>
                    <a:pt x="0" y="44"/>
                  </a:lnTo>
                  <a:lnTo>
                    <a:pt x="0" y="161"/>
                  </a:lnTo>
                  <a:lnTo>
                    <a:pt x="152" y="161"/>
                  </a:lnTo>
                  <a:close/>
                </a:path>
              </a:pathLst>
            </a:custGeom>
            <a:solidFill>
              <a:srgbClr val="F9AE8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0" name="íṧ1îdê"/>
            <p:cNvSpPr/>
            <p:nvPr/>
          </p:nvSpPr>
          <p:spPr bwMode="auto">
            <a:xfrm>
              <a:off x="6883401" y="4654550"/>
              <a:ext cx="852488" cy="860425"/>
            </a:xfrm>
            <a:custGeom>
              <a:avLst/>
              <a:gdLst>
                <a:gd name="T0" fmla="*/ 332 w 332"/>
                <a:gd name="T1" fmla="*/ 5 h 335"/>
                <a:gd name="T2" fmla="*/ 60 w 332"/>
                <a:gd name="T3" fmla="*/ 1 h 335"/>
                <a:gd name="T4" fmla="*/ 0 w 332"/>
                <a:gd name="T5" fmla="*/ 59 h 335"/>
                <a:gd name="T6" fmla="*/ 0 w 332"/>
                <a:gd name="T7" fmla="*/ 335 h 335"/>
                <a:gd name="T8" fmla="*/ 118 w 332"/>
                <a:gd name="T9" fmla="*/ 335 h 335"/>
                <a:gd name="T10" fmla="*/ 118 w 332"/>
                <a:gd name="T11" fmla="*/ 106 h 335"/>
                <a:gd name="T12" fmla="*/ 332 w 332"/>
                <a:gd name="T13" fmla="*/ 106 h 335"/>
                <a:gd name="T14" fmla="*/ 332 w 332"/>
                <a:gd name="T15" fmla="*/ 5 h 3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2" h="335">
                  <a:moveTo>
                    <a:pt x="332" y="5"/>
                  </a:moveTo>
                  <a:cubicBezTo>
                    <a:pt x="328" y="5"/>
                    <a:pt x="155" y="2"/>
                    <a:pt x="60" y="1"/>
                  </a:cubicBezTo>
                  <a:cubicBezTo>
                    <a:pt x="27" y="0"/>
                    <a:pt x="0" y="27"/>
                    <a:pt x="0" y="59"/>
                  </a:cubicBezTo>
                  <a:cubicBezTo>
                    <a:pt x="0" y="335"/>
                    <a:pt x="0" y="335"/>
                    <a:pt x="0" y="335"/>
                  </a:cubicBezTo>
                  <a:cubicBezTo>
                    <a:pt x="118" y="335"/>
                    <a:pt x="118" y="335"/>
                    <a:pt x="118" y="335"/>
                  </a:cubicBezTo>
                  <a:cubicBezTo>
                    <a:pt x="118" y="106"/>
                    <a:pt x="118" y="106"/>
                    <a:pt x="118" y="106"/>
                  </a:cubicBezTo>
                  <a:cubicBezTo>
                    <a:pt x="332" y="106"/>
                    <a:pt x="332" y="106"/>
                    <a:pt x="332" y="106"/>
                  </a:cubicBezTo>
                  <a:lnTo>
                    <a:pt x="332" y="5"/>
                  </a:lnTo>
                  <a:close/>
                </a:path>
              </a:pathLst>
            </a:custGeom>
            <a:solidFill>
              <a:srgbClr val="0C222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1" name="íṣḻiḑe"/>
            <p:cNvSpPr/>
            <p:nvPr/>
          </p:nvSpPr>
          <p:spPr bwMode="auto">
            <a:xfrm>
              <a:off x="7007226" y="4787900"/>
              <a:ext cx="211138" cy="727075"/>
            </a:xfrm>
            <a:custGeom>
              <a:avLst/>
              <a:gdLst>
                <a:gd name="T0" fmla="*/ 133 w 133"/>
                <a:gd name="T1" fmla="*/ 0 h 458"/>
                <a:gd name="T2" fmla="*/ 0 w 133"/>
                <a:gd name="T3" fmla="*/ 0 h 458"/>
                <a:gd name="T4" fmla="*/ 0 w 133"/>
                <a:gd name="T5" fmla="*/ 458 h 458"/>
                <a:gd name="T6" fmla="*/ 113 w 133"/>
                <a:gd name="T7" fmla="*/ 458 h 458"/>
                <a:gd name="T8" fmla="*/ 113 w 133"/>
                <a:gd name="T9" fmla="*/ 88 h 458"/>
                <a:gd name="T10" fmla="*/ 133 w 133"/>
                <a:gd name="T11" fmla="*/ 88 h 458"/>
                <a:gd name="T12" fmla="*/ 133 w 133"/>
                <a:gd name="T13" fmla="*/ 0 h 458"/>
              </a:gdLst>
              <a:ahLst/>
              <a:cxnLst>
                <a:cxn ang="0">
                  <a:pos x="T0" y="T1"/>
                </a:cxn>
                <a:cxn ang="0">
                  <a:pos x="T2" y="T3"/>
                </a:cxn>
                <a:cxn ang="0">
                  <a:pos x="T4" y="T5"/>
                </a:cxn>
                <a:cxn ang="0">
                  <a:pos x="T6" y="T7"/>
                </a:cxn>
                <a:cxn ang="0">
                  <a:pos x="T8" y="T9"/>
                </a:cxn>
                <a:cxn ang="0">
                  <a:pos x="T10" y="T11"/>
                </a:cxn>
                <a:cxn ang="0">
                  <a:pos x="T12" y="T13"/>
                </a:cxn>
              </a:cxnLst>
              <a:rect l="0" t="0" r="r" b="b"/>
              <a:pathLst>
                <a:path w="133" h="458">
                  <a:moveTo>
                    <a:pt x="133" y="0"/>
                  </a:moveTo>
                  <a:lnTo>
                    <a:pt x="0" y="0"/>
                  </a:lnTo>
                  <a:lnTo>
                    <a:pt x="0" y="458"/>
                  </a:lnTo>
                  <a:lnTo>
                    <a:pt x="113" y="458"/>
                  </a:lnTo>
                  <a:lnTo>
                    <a:pt x="113" y="88"/>
                  </a:lnTo>
                  <a:lnTo>
                    <a:pt x="133" y="88"/>
                  </a:lnTo>
                  <a:lnTo>
                    <a:pt x="133" y="0"/>
                  </a:lnTo>
                  <a:close/>
                </a:path>
              </a:pathLst>
            </a:custGeom>
            <a:solidFill>
              <a:srgbClr val="05181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2" name="îSľïḋè"/>
            <p:cNvSpPr/>
            <p:nvPr/>
          </p:nvSpPr>
          <p:spPr bwMode="auto">
            <a:xfrm>
              <a:off x="7686676" y="3262313"/>
              <a:ext cx="849313" cy="1455737"/>
            </a:xfrm>
            <a:custGeom>
              <a:avLst/>
              <a:gdLst>
                <a:gd name="T0" fmla="*/ 172 w 331"/>
                <a:gd name="T1" fmla="*/ 2 h 567"/>
                <a:gd name="T2" fmla="*/ 331 w 331"/>
                <a:gd name="T3" fmla="*/ 178 h 567"/>
                <a:gd name="T4" fmla="*/ 313 w 331"/>
                <a:gd name="T5" fmla="*/ 563 h 567"/>
                <a:gd name="T6" fmla="*/ 0 w 331"/>
                <a:gd name="T7" fmla="*/ 567 h 567"/>
                <a:gd name="T8" fmla="*/ 18 w 331"/>
                <a:gd name="T9" fmla="*/ 183 h 567"/>
                <a:gd name="T10" fmla="*/ 172 w 331"/>
                <a:gd name="T11" fmla="*/ 2 h 567"/>
              </a:gdLst>
              <a:ahLst/>
              <a:cxnLst>
                <a:cxn ang="0">
                  <a:pos x="T0" y="T1"/>
                </a:cxn>
                <a:cxn ang="0">
                  <a:pos x="T2" y="T3"/>
                </a:cxn>
                <a:cxn ang="0">
                  <a:pos x="T4" y="T5"/>
                </a:cxn>
                <a:cxn ang="0">
                  <a:pos x="T6" y="T7"/>
                </a:cxn>
                <a:cxn ang="0">
                  <a:pos x="T8" y="T9"/>
                </a:cxn>
                <a:cxn ang="0">
                  <a:pos x="T10" y="T11"/>
                </a:cxn>
              </a:cxnLst>
              <a:rect l="0" t="0" r="r" b="b"/>
              <a:pathLst>
                <a:path w="331" h="567">
                  <a:moveTo>
                    <a:pt x="172" y="2"/>
                  </a:moveTo>
                  <a:cubicBezTo>
                    <a:pt x="259" y="0"/>
                    <a:pt x="330" y="80"/>
                    <a:pt x="331" y="178"/>
                  </a:cubicBezTo>
                  <a:cubicBezTo>
                    <a:pt x="313" y="563"/>
                    <a:pt x="313" y="563"/>
                    <a:pt x="313" y="563"/>
                  </a:cubicBezTo>
                  <a:cubicBezTo>
                    <a:pt x="0" y="567"/>
                    <a:pt x="0" y="567"/>
                    <a:pt x="0" y="567"/>
                  </a:cubicBezTo>
                  <a:cubicBezTo>
                    <a:pt x="18" y="183"/>
                    <a:pt x="18" y="183"/>
                    <a:pt x="18" y="183"/>
                  </a:cubicBezTo>
                  <a:cubicBezTo>
                    <a:pt x="17" y="84"/>
                    <a:pt x="86" y="3"/>
                    <a:pt x="172" y="2"/>
                  </a:cubicBezTo>
                  <a:close/>
                </a:path>
              </a:pathLst>
            </a:custGeom>
            <a:solidFill>
              <a:srgbClr val="6629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3" name="îS1íďe"/>
            <p:cNvSpPr/>
            <p:nvPr/>
          </p:nvSpPr>
          <p:spPr bwMode="auto">
            <a:xfrm>
              <a:off x="7686676" y="3756025"/>
              <a:ext cx="211138" cy="962025"/>
            </a:xfrm>
            <a:custGeom>
              <a:avLst/>
              <a:gdLst>
                <a:gd name="T0" fmla="*/ 29 w 133"/>
                <a:gd name="T1" fmla="*/ 0 h 606"/>
                <a:gd name="T2" fmla="*/ 0 w 133"/>
                <a:gd name="T3" fmla="*/ 606 h 606"/>
                <a:gd name="T4" fmla="*/ 133 w 133"/>
                <a:gd name="T5" fmla="*/ 605 h 606"/>
                <a:gd name="T6" fmla="*/ 133 w 133"/>
                <a:gd name="T7" fmla="*/ 0 h 606"/>
                <a:gd name="T8" fmla="*/ 29 w 133"/>
                <a:gd name="T9" fmla="*/ 0 h 606"/>
              </a:gdLst>
              <a:ahLst/>
              <a:cxnLst>
                <a:cxn ang="0">
                  <a:pos x="T0" y="T1"/>
                </a:cxn>
                <a:cxn ang="0">
                  <a:pos x="T2" y="T3"/>
                </a:cxn>
                <a:cxn ang="0">
                  <a:pos x="T4" y="T5"/>
                </a:cxn>
                <a:cxn ang="0">
                  <a:pos x="T6" y="T7"/>
                </a:cxn>
                <a:cxn ang="0">
                  <a:pos x="T8" y="T9"/>
                </a:cxn>
              </a:cxnLst>
              <a:rect l="0" t="0" r="r" b="b"/>
              <a:pathLst>
                <a:path w="133" h="606">
                  <a:moveTo>
                    <a:pt x="29" y="0"/>
                  </a:moveTo>
                  <a:lnTo>
                    <a:pt x="0" y="606"/>
                  </a:lnTo>
                  <a:lnTo>
                    <a:pt x="133" y="605"/>
                  </a:lnTo>
                  <a:lnTo>
                    <a:pt x="133" y="0"/>
                  </a:lnTo>
                  <a:lnTo>
                    <a:pt x="29" y="0"/>
                  </a:lnTo>
                  <a:close/>
                </a:path>
              </a:pathLst>
            </a:custGeom>
            <a:solidFill>
              <a:srgbClr val="4C1F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4" name="iṡ1îḓé"/>
            <p:cNvSpPr/>
            <p:nvPr/>
          </p:nvSpPr>
          <p:spPr bwMode="auto">
            <a:xfrm>
              <a:off x="7989888" y="3059113"/>
              <a:ext cx="241300" cy="139700"/>
            </a:xfrm>
            <a:custGeom>
              <a:avLst/>
              <a:gdLst>
                <a:gd name="T0" fmla="*/ 0 w 94"/>
                <a:gd name="T1" fmla="*/ 54 h 54"/>
                <a:gd name="T2" fmla="*/ 32 w 94"/>
                <a:gd name="T3" fmla="*/ 48 h 54"/>
                <a:gd name="T4" fmla="*/ 94 w 94"/>
                <a:gd name="T5" fmla="*/ 34 h 54"/>
                <a:gd name="T6" fmla="*/ 94 w 94"/>
                <a:gd name="T7" fmla="*/ 0 h 54"/>
                <a:gd name="T8" fmla="*/ 0 w 94"/>
                <a:gd name="T9" fmla="*/ 27 h 54"/>
                <a:gd name="T10" fmla="*/ 0 w 94"/>
                <a:gd name="T11" fmla="*/ 54 h 54"/>
              </a:gdLst>
              <a:ahLst/>
              <a:cxnLst>
                <a:cxn ang="0">
                  <a:pos x="T0" y="T1"/>
                </a:cxn>
                <a:cxn ang="0">
                  <a:pos x="T2" y="T3"/>
                </a:cxn>
                <a:cxn ang="0">
                  <a:pos x="T4" y="T5"/>
                </a:cxn>
                <a:cxn ang="0">
                  <a:pos x="T6" y="T7"/>
                </a:cxn>
                <a:cxn ang="0">
                  <a:pos x="T8" y="T9"/>
                </a:cxn>
                <a:cxn ang="0">
                  <a:pos x="T10" y="T11"/>
                </a:cxn>
              </a:cxnLst>
              <a:rect l="0" t="0" r="r" b="b"/>
              <a:pathLst>
                <a:path w="94" h="54">
                  <a:moveTo>
                    <a:pt x="0" y="54"/>
                  </a:moveTo>
                  <a:cubicBezTo>
                    <a:pt x="10" y="52"/>
                    <a:pt x="21" y="50"/>
                    <a:pt x="32" y="48"/>
                  </a:cubicBezTo>
                  <a:cubicBezTo>
                    <a:pt x="50" y="45"/>
                    <a:pt x="72" y="41"/>
                    <a:pt x="94" y="34"/>
                  </a:cubicBezTo>
                  <a:cubicBezTo>
                    <a:pt x="94" y="0"/>
                    <a:pt x="94" y="0"/>
                    <a:pt x="94" y="0"/>
                  </a:cubicBezTo>
                  <a:cubicBezTo>
                    <a:pt x="0" y="27"/>
                    <a:pt x="0" y="27"/>
                    <a:pt x="0" y="27"/>
                  </a:cubicBezTo>
                  <a:lnTo>
                    <a:pt x="0" y="54"/>
                  </a:lnTo>
                  <a:close/>
                </a:path>
              </a:pathLst>
            </a:custGeom>
            <a:solidFill>
              <a:srgbClr val="D190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5" name="íşlîḍé"/>
            <p:cNvSpPr/>
            <p:nvPr/>
          </p:nvSpPr>
          <p:spPr bwMode="auto">
            <a:xfrm>
              <a:off x="7872413" y="3265488"/>
              <a:ext cx="538163" cy="242887"/>
            </a:xfrm>
            <a:custGeom>
              <a:avLst/>
              <a:gdLst>
                <a:gd name="T0" fmla="*/ 100 w 210"/>
                <a:gd name="T1" fmla="*/ 1 h 95"/>
                <a:gd name="T2" fmla="*/ 0 w 210"/>
                <a:gd name="T3" fmla="*/ 44 h 95"/>
                <a:gd name="T4" fmla="*/ 36 w 210"/>
                <a:gd name="T5" fmla="*/ 56 h 95"/>
                <a:gd name="T6" fmla="*/ 210 w 210"/>
                <a:gd name="T7" fmla="*/ 50 h 95"/>
                <a:gd name="T8" fmla="*/ 100 w 210"/>
                <a:gd name="T9" fmla="*/ 1 h 95"/>
              </a:gdLst>
              <a:ahLst/>
              <a:cxnLst>
                <a:cxn ang="0">
                  <a:pos x="T0" y="T1"/>
                </a:cxn>
                <a:cxn ang="0">
                  <a:pos x="T2" y="T3"/>
                </a:cxn>
                <a:cxn ang="0">
                  <a:pos x="T4" y="T5"/>
                </a:cxn>
                <a:cxn ang="0">
                  <a:pos x="T6" y="T7"/>
                </a:cxn>
                <a:cxn ang="0">
                  <a:pos x="T8" y="T9"/>
                </a:cxn>
              </a:cxnLst>
              <a:rect l="0" t="0" r="r" b="b"/>
              <a:pathLst>
                <a:path w="210" h="95">
                  <a:moveTo>
                    <a:pt x="100" y="1"/>
                  </a:moveTo>
                  <a:cubicBezTo>
                    <a:pt x="62" y="1"/>
                    <a:pt x="27" y="18"/>
                    <a:pt x="0" y="44"/>
                  </a:cubicBezTo>
                  <a:cubicBezTo>
                    <a:pt x="11" y="48"/>
                    <a:pt x="23" y="52"/>
                    <a:pt x="36" y="56"/>
                  </a:cubicBezTo>
                  <a:cubicBezTo>
                    <a:pt x="82" y="70"/>
                    <a:pt x="152" y="95"/>
                    <a:pt x="210" y="50"/>
                  </a:cubicBezTo>
                  <a:cubicBezTo>
                    <a:pt x="181" y="19"/>
                    <a:pt x="143" y="0"/>
                    <a:pt x="100" y="1"/>
                  </a:cubicBezTo>
                  <a:close/>
                </a:path>
              </a:pathLst>
            </a:custGeom>
            <a:solidFill>
              <a:srgbClr val="4C1F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6" name="íṩ1íďé"/>
            <p:cNvSpPr/>
            <p:nvPr/>
          </p:nvSpPr>
          <p:spPr bwMode="auto">
            <a:xfrm>
              <a:off x="6602413" y="5514975"/>
              <a:ext cx="584200" cy="206375"/>
            </a:xfrm>
            <a:custGeom>
              <a:avLst/>
              <a:gdLst>
                <a:gd name="T0" fmla="*/ 217 w 228"/>
                <a:gd name="T1" fmla="*/ 80 h 80"/>
                <a:gd name="T2" fmla="*/ 11 w 228"/>
                <a:gd name="T3" fmla="*/ 80 h 80"/>
                <a:gd name="T4" fmla="*/ 0 w 228"/>
                <a:gd name="T5" fmla="*/ 69 h 80"/>
                <a:gd name="T6" fmla="*/ 0 w 228"/>
                <a:gd name="T7" fmla="*/ 69 h 80"/>
                <a:gd name="T8" fmla="*/ 69 w 228"/>
                <a:gd name="T9" fmla="*/ 0 h 80"/>
                <a:gd name="T10" fmla="*/ 228 w 228"/>
                <a:gd name="T11" fmla="*/ 0 h 80"/>
                <a:gd name="T12" fmla="*/ 228 w 228"/>
                <a:gd name="T13" fmla="*/ 69 h 80"/>
                <a:gd name="T14" fmla="*/ 217 w 228"/>
                <a:gd name="T15" fmla="*/ 8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8" h="80">
                  <a:moveTo>
                    <a:pt x="217" y="80"/>
                  </a:moveTo>
                  <a:cubicBezTo>
                    <a:pt x="11" y="80"/>
                    <a:pt x="11" y="80"/>
                    <a:pt x="11" y="80"/>
                  </a:cubicBezTo>
                  <a:cubicBezTo>
                    <a:pt x="5" y="80"/>
                    <a:pt x="0" y="75"/>
                    <a:pt x="0" y="69"/>
                  </a:cubicBezTo>
                  <a:cubicBezTo>
                    <a:pt x="0" y="69"/>
                    <a:pt x="0" y="69"/>
                    <a:pt x="0" y="69"/>
                  </a:cubicBezTo>
                  <a:cubicBezTo>
                    <a:pt x="0" y="31"/>
                    <a:pt x="31" y="0"/>
                    <a:pt x="69" y="0"/>
                  </a:cubicBezTo>
                  <a:cubicBezTo>
                    <a:pt x="228" y="0"/>
                    <a:pt x="228" y="0"/>
                    <a:pt x="228" y="0"/>
                  </a:cubicBezTo>
                  <a:cubicBezTo>
                    <a:pt x="228" y="69"/>
                    <a:pt x="228" y="69"/>
                    <a:pt x="228" y="69"/>
                  </a:cubicBezTo>
                  <a:cubicBezTo>
                    <a:pt x="228" y="75"/>
                    <a:pt x="223" y="80"/>
                    <a:pt x="217" y="80"/>
                  </a:cubicBezTo>
                  <a:close/>
                </a:path>
              </a:pathLst>
            </a:custGeom>
            <a:solidFill>
              <a:srgbClr val="964C0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7" name="ïṡḻïďé"/>
            <p:cNvSpPr/>
            <p:nvPr/>
          </p:nvSpPr>
          <p:spPr bwMode="auto">
            <a:xfrm>
              <a:off x="7459663" y="5311775"/>
              <a:ext cx="1241425" cy="414337"/>
            </a:xfrm>
            <a:custGeom>
              <a:avLst/>
              <a:gdLst>
                <a:gd name="T0" fmla="*/ 473 w 484"/>
                <a:gd name="T1" fmla="*/ 102 h 161"/>
                <a:gd name="T2" fmla="*/ 473 w 484"/>
                <a:gd name="T3" fmla="*/ 90 h 161"/>
                <a:gd name="T4" fmla="*/ 445 w 484"/>
                <a:gd name="T5" fmla="*/ 58 h 161"/>
                <a:gd name="T6" fmla="*/ 246 w 484"/>
                <a:gd name="T7" fmla="*/ 30 h 161"/>
                <a:gd name="T8" fmla="*/ 243 w 484"/>
                <a:gd name="T9" fmla="*/ 0 h 161"/>
                <a:gd name="T10" fmla="*/ 240 w 484"/>
                <a:gd name="T11" fmla="*/ 30 h 161"/>
                <a:gd name="T12" fmla="*/ 41 w 484"/>
                <a:gd name="T13" fmla="*/ 58 h 161"/>
                <a:gd name="T14" fmla="*/ 13 w 484"/>
                <a:gd name="T15" fmla="*/ 90 h 161"/>
                <a:gd name="T16" fmla="*/ 13 w 484"/>
                <a:gd name="T17" fmla="*/ 102 h 161"/>
                <a:gd name="T18" fmla="*/ 2 w 484"/>
                <a:gd name="T19" fmla="*/ 131 h 161"/>
                <a:gd name="T20" fmla="*/ 30 w 484"/>
                <a:gd name="T21" fmla="*/ 159 h 161"/>
                <a:gd name="T22" fmla="*/ 66 w 484"/>
                <a:gd name="T23" fmla="*/ 127 h 161"/>
                <a:gd name="T24" fmla="*/ 55 w 484"/>
                <a:gd name="T25" fmla="*/ 102 h 161"/>
                <a:gd name="T26" fmla="*/ 55 w 484"/>
                <a:gd name="T27" fmla="*/ 99 h 161"/>
                <a:gd name="T28" fmla="*/ 146 w 484"/>
                <a:gd name="T29" fmla="*/ 86 h 161"/>
                <a:gd name="T30" fmla="*/ 146 w 484"/>
                <a:gd name="T31" fmla="*/ 102 h 161"/>
                <a:gd name="T32" fmla="*/ 135 w 484"/>
                <a:gd name="T33" fmla="*/ 131 h 161"/>
                <a:gd name="T34" fmla="*/ 163 w 484"/>
                <a:gd name="T35" fmla="*/ 159 h 161"/>
                <a:gd name="T36" fmla="*/ 200 w 484"/>
                <a:gd name="T37" fmla="*/ 127 h 161"/>
                <a:gd name="T38" fmla="*/ 188 w 484"/>
                <a:gd name="T39" fmla="*/ 102 h 161"/>
                <a:gd name="T40" fmla="*/ 188 w 484"/>
                <a:gd name="T41" fmla="*/ 95 h 161"/>
                <a:gd name="T42" fmla="*/ 243 w 484"/>
                <a:gd name="T43" fmla="*/ 74 h 161"/>
                <a:gd name="T44" fmla="*/ 297 w 484"/>
                <a:gd name="T45" fmla="*/ 95 h 161"/>
                <a:gd name="T46" fmla="*/ 297 w 484"/>
                <a:gd name="T47" fmla="*/ 102 h 161"/>
                <a:gd name="T48" fmla="*/ 286 w 484"/>
                <a:gd name="T49" fmla="*/ 131 h 161"/>
                <a:gd name="T50" fmla="*/ 315 w 484"/>
                <a:gd name="T51" fmla="*/ 159 h 161"/>
                <a:gd name="T52" fmla="*/ 351 w 484"/>
                <a:gd name="T53" fmla="*/ 127 h 161"/>
                <a:gd name="T54" fmla="*/ 339 w 484"/>
                <a:gd name="T55" fmla="*/ 102 h 161"/>
                <a:gd name="T56" fmla="*/ 339 w 484"/>
                <a:gd name="T57" fmla="*/ 86 h 161"/>
                <a:gd name="T58" fmla="*/ 430 w 484"/>
                <a:gd name="T59" fmla="*/ 99 h 161"/>
                <a:gd name="T60" fmla="*/ 430 w 484"/>
                <a:gd name="T61" fmla="*/ 102 h 161"/>
                <a:gd name="T62" fmla="*/ 420 w 484"/>
                <a:gd name="T63" fmla="*/ 131 h 161"/>
                <a:gd name="T64" fmla="*/ 448 w 484"/>
                <a:gd name="T65" fmla="*/ 159 h 161"/>
                <a:gd name="T66" fmla="*/ 484 w 484"/>
                <a:gd name="T67" fmla="*/ 127 h 161"/>
                <a:gd name="T68" fmla="*/ 473 w 484"/>
                <a:gd name="T69" fmla="*/ 10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4" h="161">
                  <a:moveTo>
                    <a:pt x="473" y="102"/>
                  </a:moveTo>
                  <a:cubicBezTo>
                    <a:pt x="473" y="90"/>
                    <a:pt x="473" y="90"/>
                    <a:pt x="473" y="90"/>
                  </a:cubicBezTo>
                  <a:cubicBezTo>
                    <a:pt x="473" y="74"/>
                    <a:pt x="461" y="61"/>
                    <a:pt x="445" y="58"/>
                  </a:cubicBezTo>
                  <a:cubicBezTo>
                    <a:pt x="246" y="30"/>
                    <a:pt x="246" y="30"/>
                    <a:pt x="246" y="30"/>
                  </a:cubicBezTo>
                  <a:cubicBezTo>
                    <a:pt x="243" y="0"/>
                    <a:pt x="243" y="0"/>
                    <a:pt x="243" y="0"/>
                  </a:cubicBezTo>
                  <a:cubicBezTo>
                    <a:pt x="240" y="30"/>
                    <a:pt x="240" y="30"/>
                    <a:pt x="240" y="30"/>
                  </a:cubicBezTo>
                  <a:cubicBezTo>
                    <a:pt x="41" y="58"/>
                    <a:pt x="41" y="58"/>
                    <a:pt x="41" y="58"/>
                  </a:cubicBezTo>
                  <a:cubicBezTo>
                    <a:pt x="25" y="61"/>
                    <a:pt x="13" y="74"/>
                    <a:pt x="13" y="90"/>
                  </a:cubicBezTo>
                  <a:cubicBezTo>
                    <a:pt x="13" y="102"/>
                    <a:pt x="13" y="102"/>
                    <a:pt x="13" y="102"/>
                  </a:cubicBezTo>
                  <a:cubicBezTo>
                    <a:pt x="5" y="109"/>
                    <a:pt x="0" y="120"/>
                    <a:pt x="2" y="131"/>
                  </a:cubicBezTo>
                  <a:cubicBezTo>
                    <a:pt x="4" y="145"/>
                    <a:pt x="16" y="157"/>
                    <a:pt x="30" y="159"/>
                  </a:cubicBezTo>
                  <a:cubicBezTo>
                    <a:pt x="50" y="161"/>
                    <a:pt x="66" y="146"/>
                    <a:pt x="66" y="127"/>
                  </a:cubicBezTo>
                  <a:cubicBezTo>
                    <a:pt x="66" y="117"/>
                    <a:pt x="62" y="108"/>
                    <a:pt x="55" y="102"/>
                  </a:cubicBezTo>
                  <a:cubicBezTo>
                    <a:pt x="55" y="99"/>
                    <a:pt x="55" y="99"/>
                    <a:pt x="55" y="99"/>
                  </a:cubicBezTo>
                  <a:cubicBezTo>
                    <a:pt x="146" y="86"/>
                    <a:pt x="146" y="86"/>
                    <a:pt x="146" y="86"/>
                  </a:cubicBezTo>
                  <a:cubicBezTo>
                    <a:pt x="146" y="102"/>
                    <a:pt x="146" y="102"/>
                    <a:pt x="146" y="102"/>
                  </a:cubicBezTo>
                  <a:cubicBezTo>
                    <a:pt x="138" y="109"/>
                    <a:pt x="134" y="120"/>
                    <a:pt x="135" y="131"/>
                  </a:cubicBezTo>
                  <a:cubicBezTo>
                    <a:pt x="137" y="145"/>
                    <a:pt x="149" y="157"/>
                    <a:pt x="163" y="159"/>
                  </a:cubicBezTo>
                  <a:cubicBezTo>
                    <a:pt x="183" y="161"/>
                    <a:pt x="200" y="146"/>
                    <a:pt x="200" y="127"/>
                  </a:cubicBezTo>
                  <a:cubicBezTo>
                    <a:pt x="200" y="117"/>
                    <a:pt x="195" y="108"/>
                    <a:pt x="188" y="102"/>
                  </a:cubicBezTo>
                  <a:cubicBezTo>
                    <a:pt x="188" y="95"/>
                    <a:pt x="188" y="95"/>
                    <a:pt x="188" y="95"/>
                  </a:cubicBezTo>
                  <a:cubicBezTo>
                    <a:pt x="243" y="74"/>
                    <a:pt x="243" y="74"/>
                    <a:pt x="243" y="74"/>
                  </a:cubicBezTo>
                  <a:cubicBezTo>
                    <a:pt x="297" y="95"/>
                    <a:pt x="297" y="95"/>
                    <a:pt x="297" y="95"/>
                  </a:cubicBezTo>
                  <a:cubicBezTo>
                    <a:pt x="297" y="102"/>
                    <a:pt x="297" y="102"/>
                    <a:pt x="297" y="102"/>
                  </a:cubicBezTo>
                  <a:cubicBezTo>
                    <a:pt x="289" y="109"/>
                    <a:pt x="285" y="120"/>
                    <a:pt x="286" y="131"/>
                  </a:cubicBezTo>
                  <a:cubicBezTo>
                    <a:pt x="288" y="145"/>
                    <a:pt x="300" y="157"/>
                    <a:pt x="315" y="159"/>
                  </a:cubicBezTo>
                  <a:cubicBezTo>
                    <a:pt x="334" y="161"/>
                    <a:pt x="351" y="146"/>
                    <a:pt x="351" y="127"/>
                  </a:cubicBezTo>
                  <a:cubicBezTo>
                    <a:pt x="351" y="117"/>
                    <a:pt x="346" y="108"/>
                    <a:pt x="339" y="102"/>
                  </a:cubicBezTo>
                  <a:cubicBezTo>
                    <a:pt x="339" y="86"/>
                    <a:pt x="339" y="86"/>
                    <a:pt x="339" y="86"/>
                  </a:cubicBezTo>
                  <a:cubicBezTo>
                    <a:pt x="430" y="99"/>
                    <a:pt x="430" y="99"/>
                    <a:pt x="430" y="99"/>
                  </a:cubicBezTo>
                  <a:cubicBezTo>
                    <a:pt x="430" y="102"/>
                    <a:pt x="430" y="102"/>
                    <a:pt x="430" y="102"/>
                  </a:cubicBezTo>
                  <a:cubicBezTo>
                    <a:pt x="423" y="109"/>
                    <a:pt x="418" y="120"/>
                    <a:pt x="420" y="131"/>
                  </a:cubicBezTo>
                  <a:cubicBezTo>
                    <a:pt x="422" y="145"/>
                    <a:pt x="433" y="157"/>
                    <a:pt x="448" y="159"/>
                  </a:cubicBezTo>
                  <a:cubicBezTo>
                    <a:pt x="467" y="161"/>
                    <a:pt x="484" y="146"/>
                    <a:pt x="484" y="127"/>
                  </a:cubicBezTo>
                  <a:cubicBezTo>
                    <a:pt x="484" y="117"/>
                    <a:pt x="480" y="108"/>
                    <a:pt x="473" y="102"/>
                  </a:cubicBezTo>
                  <a:close/>
                </a:path>
              </a:pathLst>
            </a:custGeom>
            <a:solidFill>
              <a:srgbClr val="30303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68" name="ï$1îḓe"/>
            <p:cNvSpPr/>
            <p:nvPr/>
          </p:nvSpPr>
          <p:spPr bwMode="auto">
            <a:xfrm>
              <a:off x="7969251" y="4595813"/>
              <a:ext cx="225425" cy="809625"/>
            </a:xfrm>
            <a:prstGeom prst="rect">
              <a:avLst/>
            </a:prstGeom>
            <a:solidFill>
              <a:srgbClr val="9D9D9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69" name="išḻiḑé"/>
            <p:cNvSpPr/>
            <p:nvPr/>
          </p:nvSpPr>
          <p:spPr bwMode="auto">
            <a:xfrm>
              <a:off x="7969251" y="4595813"/>
              <a:ext cx="225425" cy="541337"/>
            </a:xfrm>
            <a:prstGeom prst="rect">
              <a:avLst/>
            </a:prstGeom>
            <a:solidFill>
              <a:srgbClr val="706F6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70" name="ïṧḷíḓé"/>
            <p:cNvSpPr/>
            <p:nvPr/>
          </p:nvSpPr>
          <p:spPr bwMode="auto">
            <a:xfrm>
              <a:off x="6953251" y="3503613"/>
              <a:ext cx="2111375" cy="1477962"/>
            </a:xfrm>
            <a:custGeom>
              <a:avLst/>
              <a:gdLst>
                <a:gd name="T0" fmla="*/ 462 w 823"/>
                <a:gd name="T1" fmla="*/ 0 h 575"/>
                <a:gd name="T2" fmla="*/ 763 w 823"/>
                <a:gd name="T3" fmla="*/ 0 h 575"/>
                <a:gd name="T4" fmla="*/ 817 w 823"/>
                <a:gd name="T5" fmla="*/ 64 h 575"/>
                <a:gd name="T6" fmla="*/ 745 w 823"/>
                <a:gd name="T7" fmla="*/ 528 h 575"/>
                <a:gd name="T8" fmla="*/ 690 w 823"/>
                <a:gd name="T9" fmla="*/ 575 h 575"/>
                <a:gd name="T10" fmla="*/ 56 w 823"/>
                <a:gd name="T11" fmla="*/ 575 h 575"/>
                <a:gd name="T12" fmla="*/ 0 w 823"/>
                <a:gd name="T13" fmla="*/ 519 h 575"/>
                <a:gd name="T14" fmla="*/ 0 w 823"/>
                <a:gd name="T15" fmla="*/ 519 h 575"/>
                <a:gd name="T16" fmla="*/ 56 w 823"/>
                <a:gd name="T17" fmla="*/ 464 h 575"/>
                <a:gd name="T18" fmla="*/ 289 w 823"/>
                <a:gd name="T19" fmla="*/ 464 h 575"/>
                <a:gd name="T20" fmla="*/ 343 w 823"/>
                <a:gd name="T21" fmla="*/ 418 h 575"/>
                <a:gd name="T22" fmla="*/ 408 w 823"/>
                <a:gd name="T23" fmla="*/ 46 h 575"/>
                <a:gd name="T24" fmla="*/ 462 w 823"/>
                <a:gd name="T25" fmla="*/ 0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3" h="575">
                  <a:moveTo>
                    <a:pt x="462" y="0"/>
                  </a:moveTo>
                  <a:cubicBezTo>
                    <a:pt x="763" y="0"/>
                    <a:pt x="763" y="0"/>
                    <a:pt x="763" y="0"/>
                  </a:cubicBezTo>
                  <a:cubicBezTo>
                    <a:pt x="797" y="0"/>
                    <a:pt x="823" y="30"/>
                    <a:pt x="817" y="64"/>
                  </a:cubicBezTo>
                  <a:cubicBezTo>
                    <a:pt x="745" y="528"/>
                    <a:pt x="745" y="528"/>
                    <a:pt x="745" y="528"/>
                  </a:cubicBezTo>
                  <a:cubicBezTo>
                    <a:pt x="741" y="555"/>
                    <a:pt x="717" y="575"/>
                    <a:pt x="690" y="575"/>
                  </a:cubicBezTo>
                  <a:cubicBezTo>
                    <a:pt x="56" y="575"/>
                    <a:pt x="56" y="575"/>
                    <a:pt x="56" y="575"/>
                  </a:cubicBezTo>
                  <a:cubicBezTo>
                    <a:pt x="25" y="575"/>
                    <a:pt x="0" y="550"/>
                    <a:pt x="0" y="519"/>
                  </a:cubicBezTo>
                  <a:cubicBezTo>
                    <a:pt x="0" y="519"/>
                    <a:pt x="0" y="519"/>
                    <a:pt x="0" y="519"/>
                  </a:cubicBezTo>
                  <a:cubicBezTo>
                    <a:pt x="0" y="488"/>
                    <a:pt x="25" y="464"/>
                    <a:pt x="56" y="464"/>
                  </a:cubicBezTo>
                  <a:cubicBezTo>
                    <a:pt x="289" y="464"/>
                    <a:pt x="289" y="464"/>
                    <a:pt x="289" y="464"/>
                  </a:cubicBezTo>
                  <a:cubicBezTo>
                    <a:pt x="316" y="464"/>
                    <a:pt x="339" y="444"/>
                    <a:pt x="343" y="418"/>
                  </a:cubicBezTo>
                  <a:cubicBezTo>
                    <a:pt x="408" y="46"/>
                    <a:pt x="408" y="46"/>
                    <a:pt x="408" y="46"/>
                  </a:cubicBezTo>
                  <a:cubicBezTo>
                    <a:pt x="412" y="19"/>
                    <a:pt x="435" y="0"/>
                    <a:pt x="462" y="0"/>
                  </a:cubicBezTo>
                  <a:close/>
                </a:path>
              </a:pathLst>
            </a:custGeom>
            <a:solidFill>
              <a:srgbClr val="F392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1" name="ïSḷîḍê"/>
            <p:cNvSpPr/>
            <p:nvPr/>
          </p:nvSpPr>
          <p:spPr bwMode="auto">
            <a:xfrm>
              <a:off x="7964488" y="3503613"/>
              <a:ext cx="1100138" cy="1477962"/>
            </a:xfrm>
            <a:custGeom>
              <a:avLst/>
              <a:gdLst>
                <a:gd name="T0" fmla="*/ 369 w 429"/>
                <a:gd name="T1" fmla="*/ 0 h 575"/>
                <a:gd name="T2" fmla="*/ 72 w 429"/>
                <a:gd name="T3" fmla="*/ 0 h 575"/>
                <a:gd name="T4" fmla="*/ 127 w 429"/>
                <a:gd name="T5" fmla="*/ 64 h 575"/>
                <a:gd name="T6" fmla="*/ 55 w 429"/>
                <a:gd name="T7" fmla="*/ 528 h 575"/>
                <a:gd name="T8" fmla="*/ 0 w 429"/>
                <a:gd name="T9" fmla="*/ 575 h 575"/>
                <a:gd name="T10" fmla="*/ 296 w 429"/>
                <a:gd name="T11" fmla="*/ 575 h 575"/>
                <a:gd name="T12" fmla="*/ 351 w 429"/>
                <a:gd name="T13" fmla="*/ 528 h 575"/>
                <a:gd name="T14" fmla="*/ 423 w 429"/>
                <a:gd name="T15" fmla="*/ 64 h 575"/>
                <a:gd name="T16" fmla="*/ 369 w 429"/>
                <a:gd name="T17" fmla="*/ 0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9" h="575">
                  <a:moveTo>
                    <a:pt x="369" y="0"/>
                  </a:moveTo>
                  <a:cubicBezTo>
                    <a:pt x="72" y="0"/>
                    <a:pt x="72" y="0"/>
                    <a:pt x="72" y="0"/>
                  </a:cubicBezTo>
                  <a:cubicBezTo>
                    <a:pt x="106" y="0"/>
                    <a:pt x="132" y="30"/>
                    <a:pt x="127" y="64"/>
                  </a:cubicBezTo>
                  <a:cubicBezTo>
                    <a:pt x="55" y="528"/>
                    <a:pt x="55" y="528"/>
                    <a:pt x="55" y="528"/>
                  </a:cubicBezTo>
                  <a:cubicBezTo>
                    <a:pt x="50" y="555"/>
                    <a:pt x="27" y="575"/>
                    <a:pt x="0" y="575"/>
                  </a:cubicBezTo>
                  <a:cubicBezTo>
                    <a:pt x="296" y="575"/>
                    <a:pt x="296" y="575"/>
                    <a:pt x="296" y="575"/>
                  </a:cubicBezTo>
                  <a:cubicBezTo>
                    <a:pt x="323" y="575"/>
                    <a:pt x="347" y="555"/>
                    <a:pt x="351" y="528"/>
                  </a:cubicBezTo>
                  <a:cubicBezTo>
                    <a:pt x="423" y="64"/>
                    <a:pt x="423" y="64"/>
                    <a:pt x="423" y="64"/>
                  </a:cubicBezTo>
                  <a:cubicBezTo>
                    <a:pt x="429" y="30"/>
                    <a:pt x="403" y="0"/>
                    <a:pt x="369" y="0"/>
                  </a:cubicBezTo>
                  <a:close/>
                </a:path>
              </a:pathLst>
            </a:custGeom>
            <a:solidFill>
              <a:srgbClr val="C46F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2" name="íṡ1îḑè"/>
            <p:cNvSpPr/>
            <p:nvPr/>
          </p:nvSpPr>
          <p:spPr bwMode="auto">
            <a:xfrm>
              <a:off x="6153151" y="3844925"/>
              <a:ext cx="895350" cy="469900"/>
            </a:xfrm>
            <a:custGeom>
              <a:avLst/>
              <a:gdLst>
                <a:gd name="T0" fmla="*/ 0 w 564"/>
                <a:gd name="T1" fmla="*/ 21 h 296"/>
                <a:gd name="T2" fmla="*/ 0 w 564"/>
                <a:gd name="T3" fmla="*/ 0 h 296"/>
                <a:gd name="T4" fmla="*/ 564 w 564"/>
                <a:gd name="T5" fmla="*/ 288 h 296"/>
                <a:gd name="T6" fmla="*/ 131 w 564"/>
                <a:gd name="T7" fmla="*/ 296 h 296"/>
                <a:gd name="T8" fmla="*/ 0 w 564"/>
                <a:gd name="T9" fmla="*/ 21 h 296"/>
              </a:gdLst>
              <a:ahLst/>
              <a:cxnLst>
                <a:cxn ang="0">
                  <a:pos x="T0" y="T1"/>
                </a:cxn>
                <a:cxn ang="0">
                  <a:pos x="T2" y="T3"/>
                </a:cxn>
                <a:cxn ang="0">
                  <a:pos x="T4" y="T5"/>
                </a:cxn>
                <a:cxn ang="0">
                  <a:pos x="T6" y="T7"/>
                </a:cxn>
                <a:cxn ang="0">
                  <a:pos x="T8" y="T9"/>
                </a:cxn>
              </a:cxnLst>
              <a:rect l="0" t="0" r="r" b="b"/>
              <a:pathLst>
                <a:path w="564" h="296">
                  <a:moveTo>
                    <a:pt x="0" y="21"/>
                  </a:moveTo>
                  <a:lnTo>
                    <a:pt x="0" y="0"/>
                  </a:lnTo>
                  <a:lnTo>
                    <a:pt x="564" y="288"/>
                  </a:lnTo>
                  <a:lnTo>
                    <a:pt x="131" y="296"/>
                  </a:lnTo>
                  <a:lnTo>
                    <a:pt x="0" y="21"/>
                  </a:lnTo>
                  <a:close/>
                </a:path>
              </a:pathLst>
            </a:custGeom>
            <a:solidFill>
              <a:srgbClr val="ADAC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3" name="isļíḓé"/>
            <p:cNvSpPr/>
            <p:nvPr/>
          </p:nvSpPr>
          <p:spPr bwMode="auto">
            <a:xfrm>
              <a:off x="6153151" y="3844925"/>
              <a:ext cx="849313" cy="396875"/>
            </a:xfrm>
            <a:custGeom>
              <a:avLst/>
              <a:gdLst>
                <a:gd name="T0" fmla="*/ 0 w 535"/>
                <a:gd name="T1" fmla="*/ 0 h 250"/>
                <a:gd name="T2" fmla="*/ 409 w 535"/>
                <a:gd name="T3" fmla="*/ 0 h 250"/>
                <a:gd name="T4" fmla="*/ 535 w 535"/>
                <a:gd name="T5" fmla="*/ 250 h 250"/>
                <a:gd name="T6" fmla="*/ 118 w 535"/>
                <a:gd name="T7" fmla="*/ 250 h 250"/>
                <a:gd name="T8" fmla="*/ 0 w 535"/>
                <a:gd name="T9" fmla="*/ 0 h 250"/>
              </a:gdLst>
              <a:ahLst/>
              <a:cxnLst>
                <a:cxn ang="0">
                  <a:pos x="T0" y="T1"/>
                </a:cxn>
                <a:cxn ang="0">
                  <a:pos x="T2" y="T3"/>
                </a:cxn>
                <a:cxn ang="0">
                  <a:pos x="T4" y="T5"/>
                </a:cxn>
                <a:cxn ang="0">
                  <a:pos x="T6" y="T7"/>
                </a:cxn>
                <a:cxn ang="0">
                  <a:pos x="T8" y="T9"/>
                </a:cxn>
              </a:cxnLst>
              <a:rect l="0" t="0" r="r" b="b"/>
              <a:pathLst>
                <a:path w="535" h="250">
                  <a:moveTo>
                    <a:pt x="0" y="0"/>
                  </a:moveTo>
                  <a:lnTo>
                    <a:pt x="409" y="0"/>
                  </a:lnTo>
                  <a:lnTo>
                    <a:pt x="535" y="250"/>
                  </a:lnTo>
                  <a:lnTo>
                    <a:pt x="118" y="250"/>
                  </a:lnTo>
                  <a:lnTo>
                    <a:pt x="0" y="0"/>
                  </a:lnTo>
                  <a:close/>
                </a:path>
              </a:pathLst>
            </a:custGeom>
            <a:solidFill>
              <a:srgbClr val="D9D9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4" name="íŝliḑè"/>
            <p:cNvSpPr/>
            <p:nvPr/>
          </p:nvSpPr>
          <p:spPr bwMode="auto">
            <a:xfrm>
              <a:off x="6215063" y="3873500"/>
              <a:ext cx="725488" cy="339725"/>
            </a:xfrm>
            <a:custGeom>
              <a:avLst/>
              <a:gdLst>
                <a:gd name="T0" fmla="*/ 0 w 457"/>
                <a:gd name="T1" fmla="*/ 0 h 214"/>
                <a:gd name="T2" fmla="*/ 350 w 457"/>
                <a:gd name="T3" fmla="*/ 0 h 214"/>
                <a:gd name="T4" fmla="*/ 457 w 457"/>
                <a:gd name="T5" fmla="*/ 214 h 214"/>
                <a:gd name="T6" fmla="*/ 100 w 457"/>
                <a:gd name="T7" fmla="*/ 214 h 214"/>
                <a:gd name="T8" fmla="*/ 0 w 457"/>
                <a:gd name="T9" fmla="*/ 0 h 214"/>
              </a:gdLst>
              <a:ahLst/>
              <a:cxnLst>
                <a:cxn ang="0">
                  <a:pos x="T0" y="T1"/>
                </a:cxn>
                <a:cxn ang="0">
                  <a:pos x="T2" y="T3"/>
                </a:cxn>
                <a:cxn ang="0">
                  <a:pos x="T4" y="T5"/>
                </a:cxn>
                <a:cxn ang="0">
                  <a:pos x="T6" y="T7"/>
                </a:cxn>
                <a:cxn ang="0">
                  <a:pos x="T8" y="T9"/>
                </a:cxn>
              </a:cxnLst>
              <a:rect l="0" t="0" r="r" b="b"/>
              <a:pathLst>
                <a:path w="457" h="214">
                  <a:moveTo>
                    <a:pt x="0" y="0"/>
                  </a:moveTo>
                  <a:lnTo>
                    <a:pt x="350" y="0"/>
                  </a:lnTo>
                  <a:lnTo>
                    <a:pt x="457" y="214"/>
                  </a:lnTo>
                  <a:lnTo>
                    <a:pt x="100" y="2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5" name="îśḻíḑe"/>
            <p:cNvSpPr/>
            <p:nvPr/>
          </p:nvSpPr>
          <p:spPr bwMode="auto">
            <a:xfrm>
              <a:off x="6215063" y="3873500"/>
              <a:ext cx="725488" cy="339725"/>
            </a:xfrm>
            <a:custGeom>
              <a:avLst/>
              <a:gdLst>
                <a:gd name="T0" fmla="*/ 0 w 457"/>
                <a:gd name="T1" fmla="*/ 0 h 214"/>
                <a:gd name="T2" fmla="*/ 457 w 457"/>
                <a:gd name="T3" fmla="*/ 214 h 214"/>
                <a:gd name="T4" fmla="*/ 100 w 457"/>
                <a:gd name="T5" fmla="*/ 214 h 214"/>
                <a:gd name="T6" fmla="*/ 0 w 457"/>
                <a:gd name="T7" fmla="*/ 0 h 214"/>
              </a:gdLst>
              <a:ahLst/>
              <a:cxnLst>
                <a:cxn ang="0">
                  <a:pos x="T0" y="T1"/>
                </a:cxn>
                <a:cxn ang="0">
                  <a:pos x="T2" y="T3"/>
                </a:cxn>
                <a:cxn ang="0">
                  <a:pos x="T4" y="T5"/>
                </a:cxn>
                <a:cxn ang="0">
                  <a:pos x="T6" y="T7"/>
                </a:cxn>
              </a:cxnLst>
              <a:rect l="0" t="0" r="r" b="b"/>
              <a:pathLst>
                <a:path w="457" h="214">
                  <a:moveTo>
                    <a:pt x="0" y="0"/>
                  </a:moveTo>
                  <a:lnTo>
                    <a:pt x="457" y="214"/>
                  </a:lnTo>
                  <a:lnTo>
                    <a:pt x="100" y="214"/>
                  </a:lnTo>
                  <a:lnTo>
                    <a:pt x="0" y="0"/>
                  </a:lnTo>
                  <a:close/>
                </a:path>
              </a:pathLst>
            </a:custGeom>
            <a:solidFill>
              <a:srgbClr val="EAEAE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6" name="îṥļídê"/>
            <p:cNvSpPr/>
            <p:nvPr/>
          </p:nvSpPr>
          <p:spPr bwMode="auto">
            <a:xfrm>
              <a:off x="6635751" y="4052888"/>
              <a:ext cx="328613" cy="211137"/>
            </a:xfrm>
            <a:custGeom>
              <a:avLst/>
              <a:gdLst>
                <a:gd name="T0" fmla="*/ 99 w 128"/>
                <a:gd name="T1" fmla="*/ 82 h 82"/>
                <a:gd name="T2" fmla="*/ 18 w 128"/>
                <a:gd name="T3" fmla="*/ 82 h 82"/>
                <a:gd name="T4" fmla="*/ 4 w 128"/>
                <a:gd name="T5" fmla="*/ 14 h 82"/>
                <a:gd name="T6" fmla="*/ 61 w 128"/>
                <a:gd name="T7" fmla="*/ 8 h 82"/>
                <a:gd name="T8" fmla="*/ 118 w 128"/>
                <a:gd name="T9" fmla="*/ 31 h 82"/>
                <a:gd name="T10" fmla="*/ 99 w 128"/>
                <a:gd name="T11" fmla="*/ 82 h 82"/>
              </a:gdLst>
              <a:ahLst/>
              <a:cxnLst>
                <a:cxn ang="0">
                  <a:pos x="T0" y="T1"/>
                </a:cxn>
                <a:cxn ang="0">
                  <a:pos x="T2" y="T3"/>
                </a:cxn>
                <a:cxn ang="0">
                  <a:pos x="T4" y="T5"/>
                </a:cxn>
                <a:cxn ang="0">
                  <a:pos x="T6" y="T7"/>
                </a:cxn>
                <a:cxn ang="0">
                  <a:pos x="T8" y="T9"/>
                </a:cxn>
                <a:cxn ang="0">
                  <a:pos x="T10" y="T11"/>
                </a:cxn>
              </a:cxnLst>
              <a:rect l="0" t="0" r="r" b="b"/>
              <a:pathLst>
                <a:path w="128" h="82">
                  <a:moveTo>
                    <a:pt x="99" y="82"/>
                  </a:moveTo>
                  <a:cubicBezTo>
                    <a:pt x="18" y="82"/>
                    <a:pt x="18" y="82"/>
                    <a:pt x="18" y="82"/>
                  </a:cubicBezTo>
                  <a:cubicBezTo>
                    <a:pt x="18" y="82"/>
                    <a:pt x="0" y="28"/>
                    <a:pt x="4" y="14"/>
                  </a:cubicBezTo>
                  <a:cubicBezTo>
                    <a:pt x="8" y="0"/>
                    <a:pt x="43" y="1"/>
                    <a:pt x="61" y="8"/>
                  </a:cubicBezTo>
                  <a:cubicBezTo>
                    <a:pt x="79" y="15"/>
                    <a:pt x="108" y="18"/>
                    <a:pt x="118" y="31"/>
                  </a:cubicBezTo>
                  <a:cubicBezTo>
                    <a:pt x="128" y="44"/>
                    <a:pt x="99" y="82"/>
                    <a:pt x="99" y="82"/>
                  </a:cubicBezTo>
                  <a:close/>
                </a:path>
              </a:pathLst>
            </a:custGeom>
            <a:solidFill>
              <a:srgbClr val="F8BC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7" name="ï$ḷíḋè"/>
            <p:cNvSpPr/>
            <p:nvPr/>
          </p:nvSpPr>
          <p:spPr bwMode="auto">
            <a:xfrm>
              <a:off x="6810376" y="4110038"/>
              <a:ext cx="153988" cy="153987"/>
            </a:xfrm>
            <a:custGeom>
              <a:avLst/>
              <a:gdLst>
                <a:gd name="T0" fmla="*/ 50 w 60"/>
                <a:gd name="T1" fmla="*/ 9 h 60"/>
                <a:gd name="T2" fmla="*/ 39 w 60"/>
                <a:gd name="T3" fmla="*/ 0 h 60"/>
                <a:gd name="T4" fmla="*/ 35 w 60"/>
                <a:gd name="T5" fmla="*/ 0 h 60"/>
                <a:gd name="T6" fmla="*/ 6 w 60"/>
                <a:gd name="T7" fmla="*/ 20 h 60"/>
                <a:gd name="T8" fmla="*/ 6 w 60"/>
                <a:gd name="T9" fmla="*/ 20 h 60"/>
                <a:gd name="T10" fmla="*/ 18 w 60"/>
                <a:gd name="T11" fmla="*/ 60 h 60"/>
                <a:gd name="T12" fmla="*/ 31 w 60"/>
                <a:gd name="T13" fmla="*/ 60 h 60"/>
                <a:gd name="T14" fmla="*/ 50 w 60"/>
                <a:gd name="T15" fmla="*/ 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50" y="9"/>
                  </a:moveTo>
                  <a:cubicBezTo>
                    <a:pt x="47" y="5"/>
                    <a:pt x="44" y="3"/>
                    <a:pt x="39" y="0"/>
                  </a:cubicBezTo>
                  <a:cubicBezTo>
                    <a:pt x="35" y="0"/>
                    <a:pt x="35" y="0"/>
                    <a:pt x="35" y="0"/>
                  </a:cubicBezTo>
                  <a:cubicBezTo>
                    <a:pt x="22" y="0"/>
                    <a:pt x="11" y="8"/>
                    <a:pt x="6" y="20"/>
                  </a:cubicBezTo>
                  <a:cubicBezTo>
                    <a:pt x="6" y="20"/>
                    <a:pt x="6" y="20"/>
                    <a:pt x="6" y="20"/>
                  </a:cubicBezTo>
                  <a:cubicBezTo>
                    <a:pt x="0" y="36"/>
                    <a:pt x="6" y="52"/>
                    <a:pt x="18" y="60"/>
                  </a:cubicBezTo>
                  <a:cubicBezTo>
                    <a:pt x="31" y="60"/>
                    <a:pt x="31" y="60"/>
                    <a:pt x="31" y="60"/>
                  </a:cubicBezTo>
                  <a:cubicBezTo>
                    <a:pt x="31" y="60"/>
                    <a:pt x="60" y="22"/>
                    <a:pt x="50" y="9"/>
                  </a:cubicBezTo>
                  <a:close/>
                </a:path>
              </a:pathLst>
            </a:custGeom>
            <a:solidFill>
              <a:srgbClr val="D190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8" name="iṣľíďé"/>
            <p:cNvSpPr/>
            <p:nvPr/>
          </p:nvSpPr>
          <p:spPr bwMode="auto">
            <a:xfrm>
              <a:off x="6845301" y="4105275"/>
              <a:ext cx="279400" cy="158750"/>
            </a:xfrm>
            <a:custGeom>
              <a:avLst/>
              <a:gdLst>
                <a:gd name="T0" fmla="*/ 109 w 109"/>
                <a:gd name="T1" fmla="*/ 0 h 62"/>
                <a:gd name="T2" fmla="*/ 29 w 109"/>
                <a:gd name="T3" fmla="*/ 0 h 62"/>
                <a:gd name="T4" fmla="*/ 6 w 109"/>
                <a:gd name="T5" fmla="*/ 19 h 62"/>
                <a:gd name="T6" fmla="*/ 26 w 109"/>
                <a:gd name="T7" fmla="*/ 60 h 62"/>
                <a:gd name="T8" fmla="*/ 109 w 109"/>
                <a:gd name="T9" fmla="*/ 62 h 62"/>
                <a:gd name="T10" fmla="*/ 109 w 109"/>
                <a:gd name="T11" fmla="*/ 0 h 62"/>
              </a:gdLst>
              <a:ahLst/>
              <a:cxnLst>
                <a:cxn ang="0">
                  <a:pos x="T0" y="T1"/>
                </a:cxn>
                <a:cxn ang="0">
                  <a:pos x="T2" y="T3"/>
                </a:cxn>
                <a:cxn ang="0">
                  <a:pos x="T4" y="T5"/>
                </a:cxn>
                <a:cxn ang="0">
                  <a:pos x="T6" y="T7"/>
                </a:cxn>
                <a:cxn ang="0">
                  <a:pos x="T8" y="T9"/>
                </a:cxn>
                <a:cxn ang="0">
                  <a:pos x="T10" y="T11"/>
                </a:cxn>
              </a:cxnLst>
              <a:rect l="0" t="0" r="r" b="b"/>
              <a:pathLst>
                <a:path w="109" h="62">
                  <a:moveTo>
                    <a:pt x="109" y="0"/>
                  </a:moveTo>
                  <a:cubicBezTo>
                    <a:pt x="29" y="0"/>
                    <a:pt x="29" y="0"/>
                    <a:pt x="29" y="0"/>
                  </a:cubicBezTo>
                  <a:cubicBezTo>
                    <a:pt x="19" y="0"/>
                    <a:pt x="10" y="7"/>
                    <a:pt x="6" y="19"/>
                  </a:cubicBezTo>
                  <a:cubicBezTo>
                    <a:pt x="0" y="37"/>
                    <a:pt x="10" y="57"/>
                    <a:pt x="26" y="60"/>
                  </a:cubicBezTo>
                  <a:cubicBezTo>
                    <a:pt x="109" y="62"/>
                    <a:pt x="109" y="62"/>
                    <a:pt x="109" y="62"/>
                  </a:cubicBezTo>
                  <a:lnTo>
                    <a:pt x="109" y="0"/>
                  </a:lnTo>
                  <a:close/>
                </a:path>
              </a:pathLst>
            </a:custGeom>
            <a:solidFill>
              <a:srgbClr val="D9D9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79" name="iṩ1íďe"/>
            <p:cNvSpPr/>
            <p:nvPr/>
          </p:nvSpPr>
          <p:spPr bwMode="auto">
            <a:xfrm>
              <a:off x="6899276" y="3486150"/>
              <a:ext cx="1189038" cy="795337"/>
            </a:xfrm>
            <a:custGeom>
              <a:avLst/>
              <a:gdLst>
                <a:gd name="T0" fmla="*/ 386 w 463"/>
                <a:gd name="T1" fmla="*/ 1 h 310"/>
                <a:gd name="T2" fmla="*/ 366 w 463"/>
                <a:gd name="T3" fmla="*/ 9 h 310"/>
                <a:gd name="T4" fmla="*/ 190 w 463"/>
                <a:gd name="T5" fmla="*/ 234 h 310"/>
                <a:gd name="T6" fmla="*/ 177 w 463"/>
                <a:gd name="T7" fmla="*/ 238 h 310"/>
                <a:gd name="T8" fmla="*/ 31 w 463"/>
                <a:gd name="T9" fmla="*/ 238 h 310"/>
                <a:gd name="T10" fmla="*/ 7 w 463"/>
                <a:gd name="T11" fmla="*/ 259 h 310"/>
                <a:gd name="T12" fmla="*/ 7 w 463"/>
                <a:gd name="T13" fmla="*/ 259 h 310"/>
                <a:gd name="T14" fmla="*/ 28 w 463"/>
                <a:gd name="T15" fmla="*/ 303 h 310"/>
                <a:gd name="T16" fmla="*/ 255 w 463"/>
                <a:gd name="T17" fmla="*/ 310 h 310"/>
                <a:gd name="T18" fmla="*/ 271 w 463"/>
                <a:gd name="T19" fmla="*/ 300 h 310"/>
                <a:gd name="T20" fmla="*/ 399 w 463"/>
                <a:gd name="T21" fmla="*/ 141 h 310"/>
                <a:gd name="T22" fmla="*/ 405 w 463"/>
                <a:gd name="T23" fmla="*/ 132 h 310"/>
                <a:gd name="T24" fmla="*/ 386 w 463"/>
                <a:gd name="T25" fmla="*/ 1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3" h="310">
                  <a:moveTo>
                    <a:pt x="386" y="1"/>
                  </a:moveTo>
                  <a:cubicBezTo>
                    <a:pt x="379" y="0"/>
                    <a:pt x="372" y="3"/>
                    <a:pt x="366" y="9"/>
                  </a:cubicBezTo>
                  <a:cubicBezTo>
                    <a:pt x="347" y="30"/>
                    <a:pt x="212" y="218"/>
                    <a:pt x="190" y="234"/>
                  </a:cubicBezTo>
                  <a:cubicBezTo>
                    <a:pt x="186" y="237"/>
                    <a:pt x="181" y="238"/>
                    <a:pt x="177" y="238"/>
                  </a:cubicBezTo>
                  <a:cubicBezTo>
                    <a:pt x="31" y="238"/>
                    <a:pt x="31" y="238"/>
                    <a:pt x="31" y="238"/>
                  </a:cubicBezTo>
                  <a:cubicBezTo>
                    <a:pt x="21" y="238"/>
                    <a:pt x="11" y="246"/>
                    <a:pt x="7" y="259"/>
                  </a:cubicBezTo>
                  <a:cubicBezTo>
                    <a:pt x="7" y="259"/>
                    <a:pt x="7" y="259"/>
                    <a:pt x="7" y="259"/>
                  </a:cubicBezTo>
                  <a:cubicBezTo>
                    <a:pt x="0" y="278"/>
                    <a:pt x="11" y="301"/>
                    <a:pt x="28" y="303"/>
                  </a:cubicBezTo>
                  <a:cubicBezTo>
                    <a:pt x="255" y="310"/>
                    <a:pt x="255" y="310"/>
                    <a:pt x="255" y="310"/>
                  </a:cubicBezTo>
                  <a:cubicBezTo>
                    <a:pt x="261" y="309"/>
                    <a:pt x="267" y="306"/>
                    <a:pt x="271" y="300"/>
                  </a:cubicBezTo>
                  <a:cubicBezTo>
                    <a:pt x="399" y="141"/>
                    <a:pt x="399" y="141"/>
                    <a:pt x="399" y="141"/>
                  </a:cubicBezTo>
                  <a:cubicBezTo>
                    <a:pt x="402" y="138"/>
                    <a:pt x="403" y="135"/>
                    <a:pt x="405" y="132"/>
                  </a:cubicBezTo>
                  <a:cubicBezTo>
                    <a:pt x="414" y="106"/>
                    <a:pt x="463" y="11"/>
                    <a:pt x="386" y="1"/>
                  </a:cubicBezTo>
                  <a:close/>
                </a:path>
              </a:pathLst>
            </a:custGeom>
            <a:solidFill>
              <a:srgbClr val="6629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0" name="íšľide"/>
            <p:cNvSpPr/>
            <p:nvPr/>
          </p:nvSpPr>
          <p:spPr bwMode="auto">
            <a:xfrm>
              <a:off x="6970713" y="4113213"/>
              <a:ext cx="474663" cy="25400"/>
            </a:xfrm>
            <a:custGeom>
              <a:avLst/>
              <a:gdLst>
                <a:gd name="T0" fmla="*/ 185 w 185"/>
                <a:gd name="T1" fmla="*/ 5 h 10"/>
                <a:gd name="T2" fmla="*/ 180 w 185"/>
                <a:gd name="T3" fmla="*/ 10 h 10"/>
                <a:gd name="T4" fmla="*/ 5 w 185"/>
                <a:gd name="T5" fmla="*/ 10 h 10"/>
                <a:gd name="T6" fmla="*/ 0 w 185"/>
                <a:gd name="T7" fmla="*/ 5 h 10"/>
                <a:gd name="T8" fmla="*/ 5 w 185"/>
                <a:gd name="T9" fmla="*/ 0 h 10"/>
                <a:gd name="T10" fmla="*/ 180 w 185"/>
                <a:gd name="T11" fmla="*/ 0 h 10"/>
                <a:gd name="T12" fmla="*/ 185 w 185"/>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185" h="10">
                  <a:moveTo>
                    <a:pt x="185" y="5"/>
                  </a:moveTo>
                  <a:cubicBezTo>
                    <a:pt x="185" y="8"/>
                    <a:pt x="183" y="10"/>
                    <a:pt x="180" y="10"/>
                  </a:cubicBezTo>
                  <a:cubicBezTo>
                    <a:pt x="5" y="10"/>
                    <a:pt x="5" y="10"/>
                    <a:pt x="5" y="10"/>
                  </a:cubicBezTo>
                  <a:cubicBezTo>
                    <a:pt x="2" y="10"/>
                    <a:pt x="0" y="8"/>
                    <a:pt x="0" y="5"/>
                  </a:cubicBezTo>
                  <a:cubicBezTo>
                    <a:pt x="0" y="2"/>
                    <a:pt x="2" y="0"/>
                    <a:pt x="5" y="0"/>
                  </a:cubicBezTo>
                  <a:cubicBezTo>
                    <a:pt x="180" y="0"/>
                    <a:pt x="180" y="0"/>
                    <a:pt x="180" y="0"/>
                  </a:cubicBezTo>
                  <a:cubicBezTo>
                    <a:pt x="183" y="0"/>
                    <a:pt x="185" y="2"/>
                    <a:pt x="185" y="5"/>
                  </a:cubicBezTo>
                  <a:close/>
                </a:path>
              </a:pathLst>
            </a:custGeom>
            <a:solidFill>
              <a:srgbClr val="873A0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1" name="ïšḻïďê"/>
            <p:cNvSpPr/>
            <p:nvPr/>
          </p:nvSpPr>
          <p:spPr bwMode="auto">
            <a:xfrm>
              <a:off x="7915276" y="3205163"/>
              <a:ext cx="427038" cy="136525"/>
            </a:xfrm>
            <a:custGeom>
              <a:avLst/>
              <a:gdLst>
                <a:gd name="T0" fmla="*/ 0 w 166"/>
                <a:gd name="T1" fmla="*/ 53 h 53"/>
                <a:gd name="T2" fmla="*/ 15 w 166"/>
                <a:gd name="T3" fmla="*/ 33 h 53"/>
                <a:gd name="T4" fmla="*/ 128 w 166"/>
                <a:gd name="T5" fmla="*/ 3 h 53"/>
                <a:gd name="T6" fmla="*/ 162 w 166"/>
                <a:gd name="T7" fmla="*/ 27 h 53"/>
                <a:gd name="T8" fmla="*/ 166 w 166"/>
                <a:gd name="T9" fmla="*/ 50 h 53"/>
                <a:gd name="T10" fmla="*/ 0 w 166"/>
                <a:gd name="T11" fmla="*/ 53 h 53"/>
              </a:gdLst>
              <a:ahLst/>
              <a:cxnLst>
                <a:cxn ang="0">
                  <a:pos x="T0" y="T1"/>
                </a:cxn>
                <a:cxn ang="0">
                  <a:pos x="T2" y="T3"/>
                </a:cxn>
                <a:cxn ang="0">
                  <a:pos x="T4" y="T5"/>
                </a:cxn>
                <a:cxn ang="0">
                  <a:pos x="T6" y="T7"/>
                </a:cxn>
                <a:cxn ang="0">
                  <a:pos x="T8" y="T9"/>
                </a:cxn>
                <a:cxn ang="0">
                  <a:pos x="T10" y="T11"/>
                </a:cxn>
              </a:cxnLst>
              <a:rect l="0" t="0" r="r" b="b"/>
              <a:pathLst>
                <a:path w="166" h="53">
                  <a:moveTo>
                    <a:pt x="0" y="53"/>
                  </a:moveTo>
                  <a:cubicBezTo>
                    <a:pt x="15" y="33"/>
                    <a:pt x="15" y="33"/>
                    <a:pt x="15" y="33"/>
                  </a:cubicBezTo>
                  <a:cubicBezTo>
                    <a:pt x="128" y="3"/>
                    <a:pt x="128" y="3"/>
                    <a:pt x="128" y="3"/>
                  </a:cubicBezTo>
                  <a:cubicBezTo>
                    <a:pt x="144" y="0"/>
                    <a:pt x="160" y="11"/>
                    <a:pt x="162" y="27"/>
                  </a:cubicBezTo>
                  <a:cubicBezTo>
                    <a:pt x="166" y="50"/>
                    <a:pt x="166" y="50"/>
                    <a:pt x="166" y="50"/>
                  </a:cubicBezTo>
                  <a:lnTo>
                    <a:pt x="0" y="53"/>
                  </a:lnTo>
                  <a:close/>
                </a:path>
              </a:pathLst>
            </a:custGeom>
            <a:solidFill>
              <a:srgbClr val="6629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2" name="ïṧ1îḍé"/>
            <p:cNvSpPr/>
            <p:nvPr/>
          </p:nvSpPr>
          <p:spPr bwMode="auto">
            <a:xfrm>
              <a:off x="7769226" y="2335213"/>
              <a:ext cx="646113" cy="852487"/>
            </a:xfrm>
            <a:custGeom>
              <a:avLst/>
              <a:gdLst>
                <a:gd name="T0" fmla="*/ 147 w 252"/>
                <a:gd name="T1" fmla="*/ 14 h 332"/>
                <a:gd name="T2" fmla="*/ 11 w 252"/>
                <a:gd name="T3" fmla="*/ 122 h 332"/>
                <a:gd name="T4" fmla="*/ 1 w 252"/>
                <a:gd name="T5" fmla="*/ 223 h 332"/>
                <a:gd name="T6" fmla="*/ 25 w 252"/>
                <a:gd name="T7" fmla="*/ 212 h 332"/>
                <a:gd name="T8" fmla="*/ 34 w 252"/>
                <a:gd name="T9" fmla="*/ 247 h 332"/>
                <a:gd name="T10" fmla="*/ 5 w 252"/>
                <a:gd name="T11" fmla="*/ 264 h 332"/>
                <a:gd name="T12" fmla="*/ 87 w 252"/>
                <a:gd name="T13" fmla="*/ 327 h 332"/>
                <a:gd name="T14" fmla="*/ 228 w 252"/>
                <a:gd name="T15" fmla="*/ 172 h 332"/>
                <a:gd name="T16" fmla="*/ 147 w 252"/>
                <a:gd name="T17" fmla="*/ 1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 h="332">
                  <a:moveTo>
                    <a:pt x="147" y="14"/>
                  </a:moveTo>
                  <a:cubicBezTo>
                    <a:pt x="88" y="0"/>
                    <a:pt x="34" y="4"/>
                    <a:pt x="11" y="122"/>
                  </a:cubicBezTo>
                  <a:cubicBezTo>
                    <a:pt x="6" y="147"/>
                    <a:pt x="0" y="186"/>
                    <a:pt x="1" y="223"/>
                  </a:cubicBezTo>
                  <a:cubicBezTo>
                    <a:pt x="8" y="218"/>
                    <a:pt x="16" y="214"/>
                    <a:pt x="25" y="212"/>
                  </a:cubicBezTo>
                  <a:cubicBezTo>
                    <a:pt x="47" y="206"/>
                    <a:pt x="57" y="241"/>
                    <a:pt x="34" y="247"/>
                  </a:cubicBezTo>
                  <a:cubicBezTo>
                    <a:pt x="24" y="250"/>
                    <a:pt x="14" y="256"/>
                    <a:pt x="5" y="264"/>
                  </a:cubicBezTo>
                  <a:cubicBezTo>
                    <a:pt x="13" y="303"/>
                    <a:pt x="36" y="332"/>
                    <a:pt x="87" y="327"/>
                  </a:cubicBezTo>
                  <a:cubicBezTo>
                    <a:pt x="194" y="318"/>
                    <a:pt x="215" y="238"/>
                    <a:pt x="228" y="172"/>
                  </a:cubicBezTo>
                  <a:cubicBezTo>
                    <a:pt x="252" y="46"/>
                    <a:pt x="207" y="28"/>
                    <a:pt x="147" y="14"/>
                  </a:cubicBezTo>
                  <a:close/>
                </a:path>
              </a:pathLst>
            </a:custGeom>
            <a:solidFill>
              <a:srgbClr val="F8BC9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3" name="ïsľïďê"/>
            <p:cNvSpPr/>
            <p:nvPr/>
          </p:nvSpPr>
          <p:spPr bwMode="auto">
            <a:xfrm>
              <a:off x="8015288" y="2987675"/>
              <a:ext cx="274638" cy="184150"/>
            </a:xfrm>
            <a:custGeom>
              <a:avLst/>
              <a:gdLst>
                <a:gd name="T0" fmla="*/ 0 w 107"/>
                <a:gd name="T1" fmla="*/ 0 h 72"/>
                <a:gd name="T2" fmla="*/ 0 w 107"/>
                <a:gd name="T3" fmla="*/ 72 h 72"/>
                <a:gd name="T4" fmla="*/ 107 w 107"/>
                <a:gd name="T5" fmla="*/ 0 h 72"/>
                <a:gd name="T6" fmla="*/ 0 w 107"/>
                <a:gd name="T7" fmla="*/ 0 h 72"/>
              </a:gdLst>
              <a:ahLst/>
              <a:cxnLst>
                <a:cxn ang="0">
                  <a:pos x="T0" y="T1"/>
                </a:cxn>
                <a:cxn ang="0">
                  <a:pos x="T2" y="T3"/>
                </a:cxn>
                <a:cxn ang="0">
                  <a:pos x="T4" y="T5"/>
                </a:cxn>
                <a:cxn ang="0">
                  <a:pos x="T6" y="T7"/>
                </a:cxn>
              </a:cxnLst>
              <a:rect l="0" t="0" r="r" b="b"/>
              <a:pathLst>
                <a:path w="107" h="72">
                  <a:moveTo>
                    <a:pt x="0" y="0"/>
                  </a:moveTo>
                  <a:cubicBezTo>
                    <a:pt x="0" y="72"/>
                    <a:pt x="0" y="72"/>
                    <a:pt x="0" y="72"/>
                  </a:cubicBezTo>
                  <a:cubicBezTo>
                    <a:pt x="58" y="64"/>
                    <a:pt x="89" y="35"/>
                    <a:pt x="107" y="0"/>
                  </a:cubicBezTo>
                  <a:lnTo>
                    <a:pt x="0" y="0"/>
                  </a:lnTo>
                  <a:close/>
                </a:path>
              </a:pathLst>
            </a:custGeom>
            <a:solidFill>
              <a:srgbClr val="D190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4" name="i$líḋe"/>
            <p:cNvSpPr/>
            <p:nvPr/>
          </p:nvSpPr>
          <p:spPr bwMode="auto">
            <a:xfrm>
              <a:off x="7834313" y="2389188"/>
              <a:ext cx="250825" cy="431800"/>
            </a:xfrm>
            <a:custGeom>
              <a:avLst/>
              <a:gdLst>
                <a:gd name="T0" fmla="*/ 98 w 98"/>
                <a:gd name="T1" fmla="*/ 73 h 168"/>
                <a:gd name="T2" fmla="*/ 98 w 98"/>
                <a:gd name="T3" fmla="*/ 0 h 168"/>
                <a:gd name="T4" fmla="*/ 36 w 98"/>
                <a:gd name="T5" fmla="*/ 0 h 168"/>
                <a:gd name="T6" fmla="*/ 0 w 98"/>
                <a:gd name="T7" fmla="*/ 52 h 168"/>
                <a:gd name="T8" fmla="*/ 24 w 98"/>
                <a:gd name="T9" fmla="*/ 93 h 168"/>
                <a:gd name="T10" fmla="*/ 45 w 98"/>
                <a:gd name="T11" fmla="*/ 168 h 168"/>
                <a:gd name="T12" fmla="*/ 59 w 98"/>
                <a:gd name="T13" fmla="*/ 106 h 168"/>
                <a:gd name="T14" fmla="*/ 98 w 98"/>
                <a:gd name="T15" fmla="*/ 73 h 1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168">
                  <a:moveTo>
                    <a:pt x="98" y="73"/>
                  </a:moveTo>
                  <a:cubicBezTo>
                    <a:pt x="98" y="0"/>
                    <a:pt x="98" y="0"/>
                    <a:pt x="98" y="0"/>
                  </a:cubicBezTo>
                  <a:cubicBezTo>
                    <a:pt x="36" y="0"/>
                    <a:pt x="36" y="0"/>
                    <a:pt x="36" y="0"/>
                  </a:cubicBezTo>
                  <a:cubicBezTo>
                    <a:pt x="22" y="10"/>
                    <a:pt x="9" y="27"/>
                    <a:pt x="0" y="52"/>
                  </a:cubicBezTo>
                  <a:cubicBezTo>
                    <a:pt x="9" y="65"/>
                    <a:pt x="18" y="78"/>
                    <a:pt x="24" y="93"/>
                  </a:cubicBezTo>
                  <a:cubicBezTo>
                    <a:pt x="33" y="112"/>
                    <a:pt x="38" y="149"/>
                    <a:pt x="45" y="168"/>
                  </a:cubicBezTo>
                  <a:cubicBezTo>
                    <a:pt x="57" y="166"/>
                    <a:pt x="58" y="115"/>
                    <a:pt x="59" y="106"/>
                  </a:cubicBezTo>
                  <a:cubicBezTo>
                    <a:pt x="61" y="79"/>
                    <a:pt x="83" y="63"/>
                    <a:pt x="98" y="73"/>
                  </a:cubicBezTo>
                  <a:close/>
                </a:path>
              </a:pathLst>
            </a:custGeom>
            <a:solidFill>
              <a:srgbClr val="D190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5" name="iṩļîďe"/>
            <p:cNvSpPr/>
            <p:nvPr/>
          </p:nvSpPr>
          <p:spPr bwMode="auto">
            <a:xfrm>
              <a:off x="8013701" y="2532063"/>
              <a:ext cx="274638" cy="322262"/>
            </a:xfrm>
            <a:custGeom>
              <a:avLst/>
              <a:gdLst>
                <a:gd name="T0" fmla="*/ 21 w 107"/>
                <a:gd name="T1" fmla="*/ 17 h 125"/>
                <a:gd name="T2" fmla="*/ 35 w 107"/>
                <a:gd name="T3" fmla="*/ 70 h 125"/>
                <a:gd name="T4" fmla="*/ 0 w 107"/>
                <a:gd name="T5" fmla="*/ 103 h 125"/>
                <a:gd name="T6" fmla="*/ 24 w 107"/>
                <a:gd name="T7" fmla="*/ 124 h 125"/>
                <a:gd name="T8" fmla="*/ 76 w 107"/>
                <a:gd name="T9" fmla="*/ 40 h 125"/>
                <a:gd name="T10" fmla="*/ 28 w 107"/>
                <a:gd name="T11" fmla="*/ 0 h 125"/>
                <a:gd name="T12" fmla="*/ 21 w 107"/>
                <a:gd name="T13" fmla="*/ 17 h 125"/>
              </a:gdLst>
              <a:ahLst/>
              <a:cxnLst>
                <a:cxn ang="0">
                  <a:pos x="T0" y="T1"/>
                </a:cxn>
                <a:cxn ang="0">
                  <a:pos x="T2" y="T3"/>
                </a:cxn>
                <a:cxn ang="0">
                  <a:pos x="T4" y="T5"/>
                </a:cxn>
                <a:cxn ang="0">
                  <a:pos x="T6" y="T7"/>
                </a:cxn>
                <a:cxn ang="0">
                  <a:pos x="T8" y="T9"/>
                </a:cxn>
                <a:cxn ang="0">
                  <a:pos x="T10" y="T11"/>
                </a:cxn>
                <a:cxn ang="0">
                  <a:pos x="T12" y="T13"/>
                </a:cxn>
              </a:cxnLst>
              <a:rect l="0" t="0" r="r" b="b"/>
              <a:pathLst>
                <a:path w="107" h="125">
                  <a:moveTo>
                    <a:pt x="21" y="17"/>
                  </a:moveTo>
                  <a:cubicBezTo>
                    <a:pt x="21" y="17"/>
                    <a:pt x="42" y="22"/>
                    <a:pt x="35" y="70"/>
                  </a:cubicBezTo>
                  <a:cubicBezTo>
                    <a:pt x="27" y="117"/>
                    <a:pt x="0" y="103"/>
                    <a:pt x="0" y="103"/>
                  </a:cubicBezTo>
                  <a:cubicBezTo>
                    <a:pt x="0" y="103"/>
                    <a:pt x="3" y="125"/>
                    <a:pt x="24" y="124"/>
                  </a:cubicBezTo>
                  <a:cubicBezTo>
                    <a:pt x="45" y="123"/>
                    <a:pt x="107" y="70"/>
                    <a:pt x="76" y="40"/>
                  </a:cubicBezTo>
                  <a:cubicBezTo>
                    <a:pt x="45" y="9"/>
                    <a:pt x="28" y="0"/>
                    <a:pt x="28" y="0"/>
                  </a:cubicBezTo>
                  <a:lnTo>
                    <a:pt x="21" y="17"/>
                  </a:lnTo>
                  <a:close/>
                </a:path>
              </a:pathLst>
            </a:custGeom>
            <a:solidFill>
              <a:srgbClr val="D190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6" name="íŝlîḍè"/>
            <p:cNvSpPr/>
            <p:nvPr/>
          </p:nvSpPr>
          <p:spPr bwMode="auto">
            <a:xfrm>
              <a:off x="7807326" y="2573338"/>
              <a:ext cx="98425" cy="60325"/>
            </a:xfrm>
            <a:custGeom>
              <a:avLst/>
              <a:gdLst>
                <a:gd name="T0" fmla="*/ 3 w 38"/>
                <a:gd name="T1" fmla="*/ 1 h 23"/>
                <a:gd name="T2" fmla="*/ 5 w 38"/>
                <a:gd name="T3" fmla="*/ 1 h 23"/>
                <a:gd name="T4" fmla="*/ 38 w 38"/>
                <a:gd name="T5" fmla="*/ 23 h 23"/>
                <a:gd name="T6" fmla="*/ 0 w 38"/>
                <a:gd name="T7" fmla="*/ 12 h 23"/>
                <a:gd name="T8" fmla="*/ 3 w 38"/>
                <a:gd name="T9" fmla="*/ 1 h 23"/>
              </a:gdLst>
              <a:ahLst/>
              <a:cxnLst>
                <a:cxn ang="0">
                  <a:pos x="T0" y="T1"/>
                </a:cxn>
                <a:cxn ang="0">
                  <a:pos x="T2" y="T3"/>
                </a:cxn>
                <a:cxn ang="0">
                  <a:pos x="T4" y="T5"/>
                </a:cxn>
                <a:cxn ang="0">
                  <a:pos x="T6" y="T7"/>
                </a:cxn>
                <a:cxn ang="0">
                  <a:pos x="T8" y="T9"/>
                </a:cxn>
              </a:cxnLst>
              <a:rect l="0" t="0" r="r" b="b"/>
              <a:pathLst>
                <a:path w="38" h="23">
                  <a:moveTo>
                    <a:pt x="3" y="1"/>
                  </a:moveTo>
                  <a:cubicBezTo>
                    <a:pt x="4" y="0"/>
                    <a:pt x="4" y="1"/>
                    <a:pt x="5" y="1"/>
                  </a:cubicBezTo>
                  <a:cubicBezTo>
                    <a:pt x="24" y="1"/>
                    <a:pt x="38" y="23"/>
                    <a:pt x="38" y="23"/>
                  </a:cubicBezTo>
                  <a:cubicBezTo>
                    <a:pt x="38" y="23"/>
                    <a:pt x="22" y="11"/>
                    <a:pt x="0" y="12"/>
                  </a:cubicBezTo>
                  <a:lnTo>
                    <a:pt x="3" y="1"/>
                  </a:lnTo>
                  <a:close/>
                </a:path>
              </a:pathLst>
            </a:custGeom>
            <a:solidFill>
              <a:srgbClr val="D190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7" name="í$ḷíḑe"/>
            <p:cNvSpPr/>
            <p:nvPr/>
          </p:nvSpPr>
          <p:spPr bwMode="auto">
            <a:xfrm>
              <a:off x="7631113" y="2597150"/>
              <a:ext cx="204788" cy="298450"/>
            </a:xfrm>
            <a:custGeom>
              <a:avLst/>
              <a:gdLst>
                <a:gd name="T0" fmla="*/ 39 w 80"/>
                <a:gd name="T1" fmla="*/ 59 h 116"/>
                <a:gd name="T2" fmla="*/ 70 w 80"/>
                <a:gd name="T3" fmla="*/ 0 h 116"/>
                <a:gd name="T4" fmla="*/ 80 w 80"/>
                <a:gd name="T5" fmla="*/ 1 h 116"/>
                <a:gd name="T6" fmla="*/ 52 w 80"/>
                <a:gd name="T7" fmla="*/ 99 h 116"/>
                <a:gd name="T8" fmla="*/ 39 w 80"/>
                <a:gd name="T9" fmla="*/ 59 h 116"/>
              </a:gdLst>
              <a:ahLst/>
              <a:cxnLst>
                <a:cxn ang="0">
                  <a:pos x="T0" y="T1"/>
                </a:cxn>
                <a:cxn ang="0">
                  <a:pos x="T2" y="T3"/>
                </a:cxn>
                <a:cxn ang="0">
                  <a:pos x="T4" y="T5"/>
                </a:cxn>
                <a:cxn ang="0">
                  <a:pos x="T6" y="T7"/>
                </a:cxn>
                <a:cxn ang="0">
                  <a:pos x="T8" y="T9"/>
                </a:cxn>
              </a:cxnLst>
              <a:rect l="0" t="0" r="r" b="b"/>
              <a:pathLst>
                <a:path w="80" h="116">
                  <a:moveTo>
                    <a:pt x="39" y="59"/>
                  </a:moveTo>
                  <a:cubicBezTo>
                    <a:pt x="47" y="58"/>
                    <a:pt x="67" y="15"/>
                    <a:pt x="70" y="0"/>
                  </a:cubicBezTo>
                  <a:cubicBezTo>
                    <a:pt x="80" y="1"/>
                    <a:pt x="80" y="1"/>
                    <a:pt x="80" y="1"/>
                  </a:cubicBezTo>
                  <a:cubicBezTo>
                    <a:pt x="78" y="19"/>
                    <a:pt x="60" y="93"/>
                    <a:pt x="52" y="99"/>
                  </a:cubicBezTo>
                  <a:cubicBezTo>
                    <a:pt x="27" y="116"/>
                    <a:pt x="0" y="60"/>
                    <a:pt x="39" y="59"/>
                  </a:cubicBezTo>
                  <a:close/>
                </a:path>
              </a:pathLst>
            </a:custGeom>
            <a:solidFill>
              <a:srgbClr val="EC6E2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8" name="íṥ1îḑê"/>
            <p:cNvSpPr/>
            <p:nvPr/>
          </p:nvSpPr>
          <p:spPr bwMode="auto">
            <a:xfrm>
              <a:off x="7823201" y="2643188"/>
              <a:ext cx="58738" cy="98425"/>
            </a:xfrm>
            <a:custGeom>
              <a:avLst/>
              <a:gdLst>
                <a:gd name="T0" fmla="*/ 3 w 23"/>
                <a:gd name="T1" fmla="*/ 15 h 38"/>
                <a:gd name="T2" fmla="*/ 6 w 23"/>
                <a:gd name="T3" fmla="*/ 36 h 38"/>
                <a:gd name="T4" fmla="*/ 20 w 23"/>
                <a:gd name="T5" fmla="*/ 23 h 38"/>
                <a:gd name="T6" fmla="*/ 17 w 23"/>
                <a:gd name="T7" fmla="*/ 3 h 38"/>
                <a:gd name="T8" fmla="*/ 3 w 23"/>
                <a:gd name="T9" fmla="*/ 15 h 38"/>
              </a:gdLst>
              <a:ahLst/>
              <a:cxnLst>
                <a:cxn ang="0">
                  <a:pos x="T0" y="T1"/>
                </a:cxn>
                <a:cxn ang="0">
                  <a:pos x="T2" y="T3"/>
                </a:cxn>
                <a:cxn ang="0">
                  <a:pos x="T4" y="T5"/>
                </a:cxn>
                <a:cxn ang="0">
                  <a:pos x="T6" y="T7"/>
                </a:cxn>
                <a:cxn ang="0">
                  <a:pos x="T8" y="T9"/>
                </a:cxn>
              </a:cxnLst>
              <a:rect l="0" t="0" r="r" b="b"/>
              <a:pathLst>
                <a:path w="23" h="38">
                  <a:moveTo>
                    <a:pt x="3" y="15"/>
                  </a:moveTo>
                  <a:cubicBezTo>
                    <a:pt x="0" y="25"/>
                    <a:pt x="1" y="34"/>
                    <a:pt x="6" y="36"/>
                  </a:cubicBezTo>
                  <a:cubicBezTo>
                    <a:pt x="10" y="38"/>
                    <a:pt x="17" y="33"/>
                    <a:pt x="20" y="23"/>
                  </a:cubicBezTo>
                  <a:cubicBezTo>
                    <a:pt x="23" y="14"/>
                    <a:pt x="21" y="5"/>
                    <a:pt x="17" y="3"/>
                  </a:cubicBezTo>
                  <a:cubicBezTo>
                    <a:pt x="12" y="0"/>
                    <a:pt x="6" y="6"/>
                    <a:pt x="3" y="15"/>
                  </a:cubicBezTo>
                  <a:close/>
                </a:path>
              </a:pathLst>
            </a:custGeom>
            <a:solidFill>
              <a:srgbClr val="D190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9" name="îṩḻîdê"/>
            <p:cNvSpPr/>
            <p:nvPr/>
          </p:nvSpPr>
          <p:spPr bwMode="auto">
            <a:xfrm>
              <a:off x="7818438" y="2630488"/>
              <a:ext cx="63500" cy="96837"/>
            </a:xfrm>
            <a:custGeom>
              <a:avLst/>
              <a:gdLst>
                <a:gd name="T0" fmla="*/ 2 w 25"/>
                <a:gd name="T1" fmla="*/ 17 h 38"/>
                <a:gd name="T2" fmla="*/ 10 w 25"/>
                <a:gd name="T3" fmla="*/ 37 h 38"/>
                <a:gd name="T4" fmla="*/ 23 w 25"/>
                <a:gd name="T5" fmla="*/ 21 h 38"/>
                <a:gd name="T6" fmla="*/ 15 w 25"/>
                <a:gd name="T7" fmla="*/ 1 h 38"/>
                <a:gd name="T8" fmla="*/ 2 w 25"/>
                <a:gd name="T9" fmla="*/ 17 h 38"/>
              </a:gdLst>
              <a:ahLst/>
              <a:cxnLst>
                <a:cxn ang="0">
                  <a:pos x="T0" y="T1"/>
                </a:cxn>
                <a:cxn ang="0">
                  <a:pos x="T2" y="T3"/>
                </a:cxn>
                <a:cxn ang="0">
                  <a:pos x="T4" y="T5"/>
                </a:cxn>
                <a:cxn ang="0">
                  <a:pos x="T6" y="T7"/>
                </a:cxn>
                <a:cxn ang="0">
                  <a:pos x="T8" y="T9"/>
                </a:cxn>
              </a:cxnLst>
              <a:rect l="0" t="0" r="r" b="b"/>
              <a:pathLst>
                <a:path w="25" h="38">
                  <a:moveTo>
                    <a:pt x="2" y="17"/>
                  </a:moveTo>
                  <a:cubicBezTo>
                    <a:pt x="0" y="27"/>
                    <a:pt x="4" y="36"/>
                    <a:pt x="10" y="37"/>
                  </a:cubicBezTo>
                  <a:cubicBezTo>
                    <a:pt x="16" y="38"/>
                    <a:pt x="22" y="31"/>
                    <a:pt x="23" y="21"/>
                  </a:cubicBezTo>
                  <a:cubicBezTo>
                    <a:pt x="25" y="11"/>
                    <a:pt x="21" y="2"/>
                    <a:pt x="15" y="1"/>
                  </a:cubicBezTo>
                  <a:cubicBezTo>
                    <a:pt x="9" y="0"/>
                    <a:pt x="3" y="7"/>
                    <a:pt x="2" y="17"/>
                  </a:cubicBezTo>
                  <a:close/>
                </a:path>
              </a:pathLst>
            </a:custGeom>
            <a:solidFill>
              <a:srgbClr val="1E1C3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0" name="ïṣļïḓè"/>
            <p:cNvSpPr/>
            <p:nvPr/>
          </p:nvSpPr>
          <p:spPr bwMode="auto">
            <a:xfrm>
              <a:off x="7834313" y="2646363"/>
              <a:ext cx="22225" cy="26987"/>
            </a:xfrm>
            <a:custGeom>
              <a:avLst/>
              <a:gdLst>
                <a:gd name="T0" fmla="*/ 0 w 9"/>
                <a:gd name="T1" fmla="*/ 4 h 11"/>
                <a:gd name="T2" fmla="*/ 4 w 9"/>
                <a:gd name="T3" fmla="*/ 11 h 11"/>
                <a:gd name="T4" fmla="*/ 9 w 9"/>
                <a:gd name="T5" fmla="*/ 6 h 11"/>
                <a:gd name="T6" fmla="*/ 5 w 9"/>
                <a:gd name="T7" fmla="*/ 0 h 11"/>
                <a:gd name="T8" fmla="*/ 0 w 9"/>
                <a:gd name="T9" fmla="*/ 4 h 11"/>
              </a:gdLst>
              <a:ahLst/>
              <a:cxnLst>
                <a:cxn ang="0">
                  <a:pos x="T0" y="T1"/>
                </a:cxn>
                <a:cxn ang="0">
                  <a:pos x="T2" y="T3"/>
                </a:cxn>
                <a:cxn ang="0">
                  <a:pos x="T4" y="T5"/>
                </a:cxn>
                <a:cxn ang="0">
                  <a:pos x="T6" y="T7"/>
                </a:cxn>
                <a:cxn ang="0">
                  <a:pos x="T8" y="T9"/>
                </a:cxn>
              </a:cxnLst>
              <a:rect l="0" t="0" r="r" b="b"/>
              <a:pathLst>
                <a:path w="9" h="11">
                  <a:moveTo>
                    <a:pt x="0" y="4"/>
                  </a:moveTo>
                  <a:cubicBezTo>
                    <a:pt x="0" y="7"/>
                    <a:pt x="2" y="10"/>
                    <a:pt x="4" y="11"/>
                  </a:cubicBezTo>
                  <a:cubicBezTo>
                    <a:pt x="6" y="11"/>
                    <a:pt x="9" y="9"/>
                    <a:pt x="9" y="6"/>
                  </a:cubicBezTo>
                  <a:cubicBezTo>
                    <a:pt x="9" y="3"/>
                    <a:pt x="8" y="1"/>
                    <a:pt x="5" y="0"/>
                  </a:cubicBezTo>
                  <a:cubicBezTo>
                    <a:pt x="3" y="0"/>
                    <a:pt x="1" y="2"/>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1" name="íśḻïḋé"/>
            <p:cNvSpPr/>
            <p:nvPr/>
          </p:nvSpPr>
          <p:spPr bwMode="auto">
            <a:xfrm>
              <a:off x="7813676" y="2566988"/>
              <a:ext cx="104775" cy="79375"/>
            </a:xfrm>
            <a:custGeom>
              <a:avLst/>
              <a:gdLst>
                <a:gd name="T0" fmla="*/ 0 w 41"/>
                <a:gd name="T1" fmla="*/ 0 h 31"/>
                <a:gd name="T2" fmla="*/ 1 w 41"/>
                <a:gd name="T3" fmla="*/ 0 h 31"/>
                <a:gd name="T4" fmla="*/ 1 w 41"/>
                <a:gd name="T5" fmla="*/ 0 h 31"/>
                <a:gd name="T6" fmla="*/ 40 w 41"/>
                <a:gd name="T7" fmla="*/ 24 h 31"/>
                <a:gd name="T8" fmla="*/ 39 w 41"/>
                <a:gd name="T9" fmla="*/ 30 h 31"/>
                <a:gd name="T10" fmla="*/ 34 w 41"/>
                <a:gd name="T11" fmla="*/ 29 h 31"/>
                <a:gd name="T12" fmla="*/ 1 w 41"/>
                <a:gd name="T13" fmla="*/ 8 h 31"/>
                <a:gd name="T14" fmla="*/ 1 w 41"/>
                <a:gd name="T15" fmla="*/ 8 h 31"/>
                <a:gd name="T16" fmla="*/ 0 w 41"/>
                <a:gd name="T17" fmla="*/ 8 h 31"/>
                <a:gd name="T18" fmla="*/ 0 w 4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1">
                  <a:moveTo>
                    <a:pt x="0" y="0"/>
                  </a:moveTo>
                  <a:cubicBezTo>
                    <a:pt x="0" y="0"/>
                    <a:pt x="1" y="0"/>
                    <a:pt x="1" y="0"/>
                  </a:cubicBezTo>
                  <a:cubicBezTo>
                    <a:pt x="1" y="0"/>
                    <a:pt x="1" y="0"/>
                    <a:pt x="1" y="0"/>
                  </a:cubicBezTo>
                  <a:cubicBezTo>
                    <a:pt x="23" y="0"/>
                    <a:pt x="40" y="23"/>
                    <a:pt x="40" y="24"/>
                  </a:cubicBezTo>
                  <a:cubicBezTo>
                    <a:pt x="41" y="26"/>
                    <a:pt x="41" y="28"/>
                    <a:pt x="39" y="30"/>
                  </a:cubicBezTo>
                  <a:cubicBezTo>
                    <a:pt x="37" y="31"/>
                    <a:pt x="35" y="30"/>
                    <a:pt x="34" y="29"/>
                  </a:cubicBezTo>
                  <a:cubicBezTo>
                    <a:pt x="34" y="28"/>
                    <a:pt x="19" y="8"/>
                    <a:pt x="1" y="8"/>
                  </a:cubicBezTo>
                  <a:cubicBezTo>
                    <a:pt x="1" y="8"/>
                    <a:pt x="1" y="8"/>
                    <a:pt x="1" y="8"/>
                  </a:cubicBezTo>
                  <a:cubicBezTo>
                    <a:pt x="1" y="8"/>
                    <a:pt x="0" y="8"/>
                    <a:pt x="0" y="8"/>
                  </a:cubicBezTo>
                  <a:lnTo>
                    <a:pt x="0" y="0"/>
                  </a:lnTo>
                  <a:close/>
                </a:path>
              </a:pathLst>
            </a:custGeom>
            <a:solidFill>
              <a:srgbClr val="723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2" name="ísḷiḑê"/>
            <p:cNvSpPr/>
            <p:nvPr/>
          </p:nvSpPr>
          <p:spPr bwMode="auto">
            <a:xfrm>
              <a:off x="7807326" y="2235200"/>
              <a:ext cx="765175" cy="869950"/>
            </a:xfrm>
            <a:custGeom>
              <a:avLst/>
              <a:gdLst>
                <a:gd name="T0" fmla="*/ 179 w 298"/>
                <a:gd name="T1" fmla="*/ 32 h 339"/>
                <a:gd name="T2" fmla="*/ 175 w 298"/>
                <a:gd name="T3" fmla="*/ 30 h 339"/>
                <a:gd name="T4" fmla="*/ 164 w 298"/>
                <a:gd name="T5" fmla="*/ 22 h 339"/>
                <a:gd name="T6" fmla="*/ 103 w 298"/>
                <a:gd name="T7" fmla="*/ 0 h 339"/>
                <a:gd name="T8" fmla="*/ 24 w 298"/>
                <a:gd name="T9" fmla="*/ 33 h 339"/>
                <a:gd name="T10" fmla="*/ 1 w 298"/>
                <a:gd name="T11" fmla="*/ 50 h 339"/>
                <a:gd name="T12" fmla="*/ 13 w 298"/>
                <a:gd name="T13" fmla="*/ 97 h 339"/>
                <a:gd name="T14" fmla="*/ 42 w 298"/>
                <a:gd name="T15" fmla="*/ 153 h 339"/>
                <a:gd name="T16" fmla="*/ 47 w 298"/>
                <a:gd name="T17" fmla="*/ 228 h 339"/>
                <a:gd name="T18" fmla="*/ 69 w 298"/>
                <a:gd name="T19" fmla="*/ 168 h 339"/>
                <a:gd name="T20" fmla="*/ 119 w 298"/>
                <a:gd name="T21" fmla="*/ 175 h 339"/>
                <a:gd name="T22" fmla="*/ 180 w 298"/>
                <a:gd name="T23" fmla="*/ 334 h 339"/>
                <a:gd name="T24" fmla="*/ 260 w 298"/>
                <a:gd name="T25" fmla="*/ 241 h 339"/>
                <a:gd name="T26" fmla="*/ 269 w 298"/>
                <a:gd name="T27" fmla="*/ 90 h 339"/>
                <a:gd name="T28" fmla="*/ 223 w 298"/>
                <a:gd name="T29" fmla="*/ 46 h 339"/>
                <a:gd name="T30" fmla="*/ 207 w 298"/>
                <a:gd name="T31" fmla="*/ 39 h 339"/>
                <a:gd name="T32" fmla="*/ 179 w 298"/>
                <a:gd name="T33" fmla="*/ 32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8" h="339">
                  <a:moveTo>
                    <a:pt x="179" y="32"/>
                  </a:moveTo>
                  <a:cubicBezTo>
                    <a:pt x="178" y="31"/>
                    <a:pt x="176" y="31"/>
                    <a:pt x="175" y="30"/>
                  </a:cubicBezTo>
                  <a:cubicBezTo>
                    <a:pt x="171" y="28"/>
                    <a:pt x="167" y="25"/>
                    <a:pt x="164" y="22"/>
                  </a:cubicBezTo>
                  <a:cubicBezTo>
                    <a:pt x="147" y="8"/>
                    <a:pt x="125" y="0"/>
                    <a:pt x="103" y="0"/>
                  </a:cubicBezTo>
                  <a:cubicBezTo>
                    <a:pt x="71" y="0"/>
                    <a:pt x="49" y="17"/>
                    <a:pt x="24" y="33"/>
                  </a:cubicBezTo>
                  <a:cubicBezTo>
                    <a:pt x="19" y="36"/>
                    <a:pt x="0" y="43"/>
                    <a:pt x="1" y="50"/>
                  </a:cubicBezTo>
                  <a:cubicBezTo>
                    <a:pt x="2" y="66"/>
                    <a:pt x="6" y="82"/>
                    <a:pt x="13" y="97"/>
                  </a:cubicBezTo>
                  <a:cubicBezTo>
                    <a:pt x="22" y="115"/>
                    <a:pt x="37" y="134"/>
                    <a:pt x="42" y="153"/>
                  </a:cubicBezTo>
                  <a:cubicBezTo>
                    <a:pt x="48" y="173"/>
                    <a:pt x="42" y="208"/>
                    <a:pt x="47" y="228"/>
                  </a:cubicBezTo>
                  <a:cubicBezTo>
                    <a:pt x="59" y="227"/>
                    <a:pt x="67" y="177"/>
                    <a:pt x="69" y="168"/>
                  </a:cubicBezTo>
                  <a:cubicBezTo>
                    <a:pt x="78" y="129"/>
                    <a:pt x="126" y="120"/>
                    <a:pt x="119" y="175"/>
                  </a:cubicBezTo>
                  <a:cubicBezTo>
                    <a:pt x="113" y="230"/>
                    <a:pt x="116" y="318"/>
                    <a:pt x="180" y="334"/>
                  </a:cubicBezTo>
                  <a:cubicBezTo>
                    <a:pt x="202" y="339"/>
                    <a:pt x="238" y="270"/>
                    <a:pt x="260" y="241"/>
                  </a:cubicBezTo>
                  <a:cubicBezTo>
                    <a:pt x="293" y="197"/>
                    <a:pt x="298" y="137"/>
                    <a:pt x="269" y="90"/>
                  </a:cubicBezTo>
                  <a:cubicBezTo>
                    <a:pt x="258" y="72"/>
                    <a:pt x="243" y="57"/>
                    <a:pt x="223" y="46"/>
                  </a:cubicBezTo>
                  <a:cubicBezTo>
                    <a:pt x="218" y="43"/>
                    <a:pt x="212" y="41"/>
                    <a:pt x="207" y="39"/>
                  </a:cubicBezTo>
                  <a:cubicBezTo>
                    <a:pt x="198" y="35"/>
                    <a:pt x="188" y="35"/>
                    <a:pt x="179" y="32"/>
                  </a:cubicBezTo>
                  <a:close/>
                </a:path>
              </a:pathLst>
            </a:custGeom>
            <a:solidFill>
              <a:srgbClr val="723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3" name="iṣļiḓé"/>
            <p:cNvSpPr/>
            <p:nvPr/>
          </p:nvSpPr>
          <p:spPr bwMode="auto">
            <a:xfrm>
              <a:off x="7732713" y="2679700"/>
              <a:ext cx="493713" cy="661987"/>
            </a:xfrm>
            <a:custGeom>
              <a:avLst/>
              <a:gdLst>
                <a:gd name="T0" fmla="*/ 163 w 192"/>
                <a:gd name="T1" fmla="*/ 107 h 258"/>
                <a:gd name="T2" fmla="*/ 90 w 192"/>
                <a:gd name="T3" fmla="*/ 0 h 258"/>
                <a:gd name="T4" fmla="*/ 74 w 192"/>
                <a:gd name="T5" fmla="*/ 2 h 258"/>
                <a:gd name="T6" fmla="*/ 72 w 192"/>
                <a:gd name="T7" fmla="*/ 32 h 258"/>
                <a:gd name="T8" fmla="*/ 36 w 192"/>
                <a:gd name="T9" fmla="*/ 63 h 258"/>
                <a:gd name="T10" fmla="*/ 6 w 192"/>
                <a:gd name="T11" fmla="*/ 65 h 258"/>
                <a:gd name="T12" fmla="*/ 1 w 192"/>
                <a:gd name="T13" fmla="*/ 77 h 258"/>
                <a:gd name="T14" fmla="*/ 3 w 192"/>
                <a:gd name="T15" fmla="*/ 97 h 258"/>
                <a:gd name="T16" fmla="*/ 38 w 192"/>
                <a:gd name="T17" fmla="*/ 95 h 258"/>
                <a:gd name="T18" fmla="*/ 17 w 192"/>
                <a:gd name="T19" fmla="*/ 121 h 258"/>
                <a:gd name="T20" fmla="*/ 8 w 192"/>
                <a:gd name="T21" fmla="*/ 131 h 258"/>
                <a:gd name="T22" fmla="*/ 13 w 192"/>
                <a:gd name="T23" fmla="*/ 144 h 258"/>
                <a:gd name="T24" fmla="*/ 12 w 192"/>
                <a:gd name="T25" fmla="*/ 160 h 258"/>
                <a:gd name="T26" fmla="*/ 6 w 192"/>
                <a:gd name="T27" fmla="*/ 206 h 258"/>
                <a:gd name="T28" fmla="*/ 40 w 192"/>
                <a:gd name="T29" fmla="*/ 238 h 258"/>
                <a:gd name="T30" fmla="*/ 163 w 192"/>
                <a:gd name="T31" fmla="*/ 10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258">
                  <a:moveTo>
                    <a:pt x="163" y="107"/>
                  </a:moveTo>
                  <a:cubicBezTo>
                    <a:pt x="73" y="126"/>
                    <a:pt x="90" y="0"/>
                    <a:pt x="90" y="0"/>
                  </a:cubicBezTo>
                  <a:cubicBezTo>
                    <a:pt x="74" y="2"/>
                    <a:pt x="74" y="2"/>
                    <a:pt x="74" y="2"/>
                  </a:cubicBezTo>
                  <a:cubicBezTo>
                    <a:pt x="72" y="32"/>
                    <a:pt x="72" y="32"/>
                    <a:pt x="72" y="32"/>
                  </a:cubicBezTo>
                  <a:cubicBezTo>
                    <a:pt x="73" y="49"/>
                    <a:pt x="47" y="71"/>
                    <a:pt x="36" y="63"/>
                  </a:cubicBezTo>
                  <a:cubicBezTo>
                    <a:pt x="26" y="56"/>
                    <a:pt x="6" y="65"/>
                    <a:pt x="6" y="65"/>
                  </a:cubicBezTo>
                  <a:cubicBezTo>
                    <a:pt x="6" y="65"/>
                    <a:pt x="2" y="68"/>
                    <a:pt x="1" y="77"/>
                  </a:cubicBezTo>
                  <a:cubicBezTo>
                    <a:pt x="0" y="86"/>
                    <a:pt x="0" y="93"/>
                    <a:pt x="3" y="97"/>
                  </a:cubicBezTo>
                  <a:cubicBezTo>
                    <a:pt x="12" y="109"/>
                    <a:pt x="29" y="81"/>
                    <a:pt x="38" y="95"/>
                  </a:cubicBezTo>
                  <a:cubicBezTo>
                    <a:pt x="43" y="105"/>
                    <a:pt x="21" y="117"/>
                    <a:pt x="17" y="121"/>
                  </a:cubicBezTo>
                  <a:cubicBezTo>
                    <a:pt x="13" y="124"/>
                    <a:pt x="9" y="126"/>
                    <a:pt x="8" y="131"/>
                  </a:cubicBezTo>
                  <a:cubicBezTo>
                    <a:pt x="7" y="136"/>
                    <a:pt x="9" y="142"/>
                    <a:pt x="13" y="144"/>
                  </a:cubicBezTo>
                  <a:cubicBezTo>
                    <a:pt x="17" y="147"/>
                    <a:pt x="15" y="152"/>
                    <a:pt x="12" y="160"/>
                  </a:cubicBezTo>
                  <a:cubicBezTo>
                    <a:pt x="6" y="175"/>
                    <a:pt x="4" y="191"/>
                    <a:pt x="6" y="206"/>
                  </a:cubicBezTo>
                  <a:cubicBezTo>
                    <a:pt x="8" y="223"/>
                    <a:pt x="14" y="233"/>
                    <a:pt x="40" y="238"/>
                  </a:cubicBezTo>
                  <a:cubicBezTo>
                    <a:pt x="137" y="258"/>
                    <a:pt x="192" y="101"/>
                    <a:pt x="163" y="107"/>
                  </a:cubicBezTo>
                  <a:close/>
                </a:path>
              </a:pathLst>
            </a:custGeom>
            <a:solidFill>
              <a:srgbClr val="72371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4" name="iṥḻïdè"/>
            <p:cNvSpPr/>
            <p:nvPr/>
          </p:nvSpPr>
          <p:spPr bwMode="auto">
            <a:xfrm>
              <a:off x="7743826" y="2984500"/>
              <a:ext cx="223838" cy="315912"/>
            </a:xfrm>
            <a:custGeom>
              <a:avLst/>
              <a:gdLst>
                <a:gd name="T0" fmla="*/ 45 w 87"/>
                <a:gd name="T1" fmla="*/ 116 h 123"/>
                <a:gd name="T2" fmla="*/ 11 w 87"/>
                <a:gd name="T3" fmla="*/ 82 h 123"/>
                <a:gd name="T4" fmla="*/ 17 w 87"/>
                <a:gd name="T5" fmla="*/ 34 h 123"/>
                <a:gd name="T6" fmla="*/ 18 w 87"/>
                <a:gd name="T7" fmla="*/ 18 h 123"/>
                <a:gd name="T8" fmla="*/ 13 w 87"/>
                <a:gd name="T9" fmla="*/ 4 h 123"/>
                <a:gd name="T10" fmla="*/ 15 w 87"/>
                <a:gd name="T11" fmla="*/ 0 h 123"/>
                <a:gd name="T12" fmla="*/ 13 w 87"/>
                <a:gd name="T13" fmla="*/ 2 h 123"/>
                <a:gd name="T14" fmla="*/ 4 w 87"/>
                <a:gd name="T15" fmla="*/ 12 h 123"/>
                <a:gd name="T16" fmla="*/ 9 w 87"/>
                <a:gd name="T17" fmla="*/ 25 h 123"/>
                <a:gd name="T18" fmla="*/ 8 w 87"/>
                <a:gd name="T19" fmla="*/ 41 h 123"/>
                <a:gd name="T20" fmla="*/ 2 w 87"/>
                <a:gd name="T21" fmla="*/ 87 h 123"/>
                <a:gd name="T22" fmla="*/ 36 w 87"/>
                <a:gd name="T23" fmla="*/ 119 h 123"/>
                <a:gd name="T24" fmla="*/ 87 w 87"/>
                <a:gd name="T25" fmla="*/ 113 h 123"/>
                <a:gd name="T26" fmla="*/ 45 w 87"/>
                <a:gd name="T27" fmla="*/ 11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23">
                  <a:moveTo>
                    <a:pt x="45" y="116"/>
                  </a:moveTo>
                  <a:cubicBezTo>
                    <a:pt x="20" y="110"/>
                    <a:pt x="13" y="100"/>
                    <a:pt x="11" y="82"/>
                  </a:cubicBezTo>
                  <a:cubicBezTo>
                    <a:pt x="9" y="66"/>
                    <a:pt x="11" y="49"/>
                    <a:pt x="17" y="34"/>
                  </a:cubicBezTo>
                  <a:cubicBezTo>
                    <a:pt x="20" y="26"/>
                    <a:pt x="22" y="20"/>
                    <a:pt x="18" y="18"/>
                  </a:cubicBezTo>
                  <a:cubicBezTo>
                    <a:pt x="14" y="15"/>
                    <a:pt x="13" y="8"/>
                    <a:pt x="13" y="4"/>
                  </a:cubicBezTo>
                  <a:cubicBezTo>
                    <a:pt x="14" y="3"/>
                    <a:pt x="14" y="1"/>
                    <a:pt x="15" y="0"/>
                  </a:cubicBezTo>
                  <a:cubicBezTo>
                    <a:pt x="14" y="1"/>
                    <a:pt x="13" y="1"/>
                    <a:pt x="13" y="2"/>
                  </a:cubicBezTo>
                  <a:cubicBezTo>
                    <a:pt x="9" y="5"/>
                    <a:pt x="5" y="7"/>
                    <a:pt x="4" y="12"/>
                  </a:cubicBezTo>
                  <a:cubicBezTo>
                    <a:pt x="3" y="17"/>
                    <a:pt x="5" y="23"/>
                    <a:pt x="9" y="25"/>
                  </a:cubicBezTo>
                  <a:cubicBezTo>
                    <a:pt x="13" y="28"/>
                    <a:pt x="11" y="33"/>
                    <a:pt x="8" y="41"/>
                  </a:cubicBezTo>
                  <a:cubicBezTo>
                    <a:pt x="2" y="56"/>
                    <a:pt x="0" y="72"/>
                    <a:pt x="2" y="87"/>
                  </a:cubicBezTo>
                  <a:cubicBezTo>
                    <a:pt x="4" y="104"/>
                    <a:pt x="10" y="114"/>
                    <a:pt x="36" y="119"/>
                  </a:cubicBezTo>
                  <a:cubicBezTo>
                    <a:pt x="55" y="123"/>
                    <a:pt x="72" y="120"/>
                    <a:pt x="87" y="113"/>
                  </a:cubicBezTo>
                  <a:cubicBezTo>
                    <a:pt x="74" y="118"/>
                    <a:pt x="60" y="119"/>
                    <a:pt x="45" y="116"/>
                  </a:cubicBezTo>
                  <a:close/>
                </a:path>
              </a:pathLst>
            </a:custGeom>
            <a:solidFill>
              <a:srgbClr val="4C1F0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5" name="íṧļíḓê"/>
            <p:cNvSpPr/>
            <p:nvPr/>
          </p:nvSpPr>
          <p:spPr bwMode="auto">
            <a:xfrm>
              <a:off x="3794126" y="4264025"/>
              <a:ext cx="4013200" cy="131762"/>
            </a:xfrm>
            <a:prstGeom prst="rect">
              <a:avLst/>
            </a:prstGeom>
            <a:solidFill>
              <a:srgbClr val="39B4B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96" name="îṣľídè"/>
            <p:cNvSpPr/>
            <p:nvPr/>
          </p:nvSpPr>
          <p:spPr bwMode="auto">
            <a:xfrm>
              <a:off x="3794126" y="4330700"/>
              <a:ext cx="4013200" cy="65087"/>
            </a:xfrm>
            <a:prstGeom prst="rect">
              <a:avLst/>
            </a:prstGeom>
            <a:solidFill>
              <a:srgbClr val="1C96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p>
          </p:txBody>
        </p:sp>
        <p:sp>
          <p:nvSpPr>
            <p:cNvPr id="197" name="íṥlíḋè"/>
            <p:cNvSpPr/>
            <p:nvPr/>
          </p:nvSpPr>
          <p:spPr bwMode="auto">
            <a:xfrm>
              <a:off x="8110538" y="2843213"/>
              <a:ext cx="341313" cy="257175"/>
            </a:xfrm>
            <a:custGeom>
              <a:avLst/>
              <a:gdLst>
                <a:gd name="T0" fmla="*/ 0 w 133"/>
                <a:gd name="T1" fmla="*/ 0 h 100"/>
                <a:gd name="T2" fmla="*/ 57 w 133"/>
                <a:gd name="T3" fmla="*/ 67 h 100"/>
                <a:gd name="T4" fmla="*/ 133 w 133"/>
                <a:gd name="T5" fmla="*/ 17 h 100"/>
                <a:gd name="T6" fmla="*/ 70 w 133"/>
                <a:gd name="T7" fmla="*/ 99 h 100"/>
                <a:gd name="T8" fmla="*/ 0 w 133"/>
                <a:gd name="T9" fmla="*/ 0 h 100"/>
              </a:gdLst>
              <a:ahLst/>
              <a:cxnLst>
                <a:cxn ang="0">
                  <a:pos x="T0" y="T1"/>
                </a:cxn>
                <a:cxn ang="0">
                  <a:pos x="T2" y="T3"/>
                </a:cxn>
                <a:cxn ang="0">
                  <a:pos x="T4" y="T5"/>
                </a:cxn>
                <a:cxn ang="0">
                  <a:pos x="T6" y="T7"/>
                </a:cxn>
                <a:cxn ang="0">
                  <a:pos x="T8" y="T9"/>
                </a:cxn>
              </a:cxnLst>
              <a:rect l="0" t="0" r="r" b="b"/>
              <a:pathLst>
                <a:path w="133" h="100">
                  <a:moveTo>
                    <a:pt x="0" y="0"/>
                  </a:moveTo>
                  <a:cubicBezTo>
                    <a:pt x="0" y="0"/>
                    <a:pt x="27" y="71"/>
                    <a:pt x="57" y="67"/>
                  </a:cubicBezTo>
                  <a:cubicBezTo>
                    <a:pt x="86" y="62"/>
                    <a:pt x="133" y="17"/>
                    <a:pt x="133" y="17"/>
                  </a:cubicBezTo>
                  <a:cubicBezTo>
                    <a:pt x="133" y="17"/>
                    <a:pt x="87" y="98"/>
                    <a:pt x="70" y="99"/>
                  </a:cubicBezTo>
                  <a:cubicBezTo>
                    <a:pt x="53" y="100"/>
                    <a:pt x="3" y="80"/>
                    <a:pt x="0" y="0"/>
                  </a:cubicBezTo>
                  <a:close/>
                </a:path>
              </a:pathLst>
            </a:custGeom>
            <a:solidFill>
              <a:srgbClr val="4C1F09"/>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8" name="iṥḻiḍé"/>
            <p:cNvSpPr/>
            <p:nvPr/>
          </p:nvSpPr>
          <p:spPr bwMode="auto">
            <a:xfrm>
              <a:off x="3248026" y="3790950"/>
              <a:ext cx="638175" cy="180975"/>
            </a:xfrm>
            <a:custGeom>
              <a:avLst/>
              <a:gdLst>
                <a:gd name="T0" fmla="*/ 243 w 249"/>
                <a:gd name="T1" fmla="*/ 50 h 70"/>
                <a:gd name="T2" fmla="*/ 10 w 249"/>
                <a:gd name="T3" fmla="*/ 1 h 70"/>
                <a:gd name="T4" fmla="*/ 1 w 249"/>
                <a:gd name="T5" fmla="*/ 6 h 70"/>
                <a:gd name="T6" fmla="*/ 3 w 249"/>
                <a:gd name="T7" fmla="*/ 22 h 70"/>
                <a:gd name="T8" fmla="*/ 7 w 249"/>
                <a:gd name="T9" fmla="*/ 26 h 70"/>
                <a:gd name="T10" fmla="*/ 238 w 249"/>
                <a:gd name="T11" fmla="*/ 70 h 70"/>
                <a:gd name="T12" fmla="*/ 243 w 249"/>
                <a:gd name="T13" fmla="*/ 50 h 70"/>
              </a:gdLst>
              <a:ahLst/>
              <a:cxnLst>
                <a:cxn ang="0">
                  <a:pos x="T0" y="T1"/>
                </a:cxn>
                <a:cxn ang="0">
                  <a:pos x="T2" y="T3"/>
                </a:cxn>
                <a:cxn ang="0">
                  <a:pos x="T4" y="T5"/>
                </a:cxn>
                <a:cxn ang="0">
                  <a:pos x="T6" y="T7"/>
                </a:cxn>
                <a:cxn ang="0">
                  <a:pos x="T8" y="T9"/>
                </a:cxn>
                <a:cxn ang="0">
                  <a:pos x="T10" y="T11"/>
                </a:cxn>
                <a:cxn ang="0">
                  <a:pos x="T12" y="T13"/>
                </a:cxn>
              </a:cxnLst>
              <a:rect l="0" t="0" r="r" b="b"/>
              <a:pathLst>
                <a:path w="249" h="70">
                  <a:moveTo>
                    <a:pt x="243" y="50"/>
                  </a:moveTo>
                  <a:cubicBezTo>
                    <a:pt x="151" y="42"/>
                    <a:pt x="37" y="9"/>
                    <a:pt x="10" y="1"/>
                  </a:cubicBezTo>
                  <a:cubicBezTo>
                    <a:pt x="6" y="0"/>
                    <a:pt x="2" y="3"/>
                    <a:pt x="1" y="6"/>
                  </a:cubicBezTo>
                  <a:cubicBezTo>
                    <a:pt x="0" y="12"/>
                    <a:pt x="1" y="18"/>
                    <a:pt x="3" y="22"/>
                  </a:cubicBezTo>
                  <a:cubicBezTo>
                    <a:pt x="3" y="24"/>
                    <a:pt x="5" y="25"/>
                    <a:pt x="7" y="26"/>
                  </a:cubicBezTo>
                  <a:cubicBezTo>
                    <a:pt x="84" y="58"/>
                    <a:pt x="238" y="70"/>
                    <a:pt x="238" y="70"/>
                  </a:cubicBezTo>
                  <a:cubicBezTo>
                    <a:pt x="249" y="65"/>
                    <a:pt x="243" y="50"/>
                    <a:pt x="243" y="50"/>
                  </a:cubicBezTo>
                  <a:close/>
                </a:path>
              </a:pathLst>
            </a:custGeom>
            <a:solidFill>
              <a:srgbClr val="964C0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99" name="iŝḻïḓe"/>
            <p:cNvSpPr/>
            <p:nvPr/>
          </p:nvSpPr>
          <p:spPr bwMode="auto">
            <a:xfrm>
              <a:off x="3771901" y="3902075"/>
              <a:ext cx="125413" cy="79375"/>
            </a:xfrm>
            <a:custGeom>
              <a:avLst/>
              <a:gdLst>
                <a:gd name="T0" fmla="*/ 48 w 49"/>
                <a:gd name="T1" fmla="*/ 18 h 31"/>
                <a:gd name="T2" fmla="*/ 23 w 49"/>
                <a:gd name="T3" fmla="*/ 29 h 31"/>
                <a:gd name="T4" fmla="*/ 1 w 49"/>
                <a:gd name="T5" fmla="*/ 12 h 31"/>
                <a:gd name="T6" fmla="*/ 26 w 49"/>
                <a:gd name="T7" fmla="*/ 1 h 31"/>
                <a:gd name="T8" fmla="*/ 48 w 49"/>
                <a:gd name="T9" fmla="*/ 18 h 31"/>
              </a:gdLst>
              <a:ahLst/>
              <a:cxnLst>
                <a:cxn ang="0">
                  <a:pos x="T0" y="T1"/>
                </a:cxn>
                <a:cxn ang="0">
                  <a:pos x="T2" y="T3"/>
                </a:cxn>
                <a:cxn ang="0">
                  <a:pos x="T4" y="T5"/>
                </a:cxn>
                <a:cxn ang="0">
                  <a:pos x="T6" y="T7"/>
                </a:cxn>
                <a:cxn ang="0">
                  <a:pos x="T8" y="T9"/>
                </a:cxn>
              </a:cxnLst>
              <a:rect l="0" t="0" r="r" b="b"/>
              <a:pathLst>
                <a:path w="49" h="31">
                  <a:moveTo>
                    <a:pt x="48" y="18"/>
                  </a:moveTo>
                  <a:cubicBezTo>
                    <a:pt x="47" y="26"/>
                    <a:pt x="36" y="31"/>
                    <a:pt x="23" y="29"/>
                  </a:cubicBezTo>
                  <a:cubicBezTo>
                    <a:pt x="10" y="28"/>
                    <a:pt x="0" y="20"/>
                    <a:pt x="1" y="12"/>
                  </a:cubicBezTo>
                  <a:cubicBezTo>
                    <a:pt x="2" y="5"/>
                    <a:pt x="14" y="0"/>
                    <a:pt x="26" y="1"/>
                  </a:cubicBezTo>
                  <a:cubicBezTo>
                    <a:pt x="39" y="3"/>
                    <a:pt x="49" y="11"/>
                    <a:pt x="48" y="18"/>
                  </a:cubicBezTo>
                  <a:close/>
                </a:path>
              </a:pathLst>
            </a:custGeom>
            <a:solidFill>
              <a:srgbClr val="ADACA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0" name="îṩlîḑè"/>
            <p:cNvSpPr/>
            <p:nvPr/>
          </p:nvSpPr>
          <p:spPr bwMode="auto">
            <a:xfrm>
              <a:off x="3830638" y="3919538"/>
              <a:ext cx="61913" cy="39687"/>
            </a:xfrm>
            <a:custGeom>
              <a:avLst/>
              <a:gdLst>
                <a:gd name="T0" fmla="*/ 23 w 24"/>
                <a:gd name="T1" fmla="*/ 9 h 15"/>
                <a:gd name="T2" fmla="*/ 11 w 24"/>
                <a:gd name="T3" fmla="*/ 14 h 15"/>
                <a:gd name="T4" fmla="*/ 0 w 24"/>
                <a:gd name="T5" fmla="*/ 6 h 15"/>
                <a:gd name="T6" fmla="*/ 13 w 24"/>
                <a:gd name="T7" fmla="*/ 0 h 15"/>
                <a:gd name="T8" fmla="*/ 23 w 24"/>
                <a:gd name="T9" fmla="*/ 9 h 15"/>
              </a:gdLst>
              <a:ahLst/>
              <a:cxnLst>
                <a:cxn ang="0">
                  <a:pos x="T0" y="T1"/>
                </a:cxn>
                <a:cxn ang="0">
                  <a:pos x="T2" y="T3"/>
                </a:cxn>
                <a:cxn ang="0">
                  <a:pos x="T4" y="T5"/>
                </a:cxn>
                <a:cxn ang="0">
                  <a:pos x="T6" y="T7"/>
                </a:cxn>
                <a:cxn ang="0">
                  <a:pos x="T8" y="T9"/>
                </a:cxn>
              </a:cxnLst>
              <a:rect l="0" t="0" r="r" b="b"/>
              <a:pathLst>
                <a:path w="24" h="15">
                  <a:moveTo>
                    <a:pt x="23" y="9"/>
                  </a:moveTo>
                  <a:cubicBezTo>
                    <a:pt x="23" y="12"/>
                    <a:pt x="17" y="15"/>
                    <a:pt x="11" y="14"/>
                  </a:cubicBezTo>
                  <a:cubicBezTo>
                    <a:pt x="5" y="13"/>
                    <a:pt x="0" y="10"/>
                    <a:pt x="0" y="6"/>
                  </a:cubicBezTo>
                  <a:cubicBezTo>
                    <a:pt x="1" y="2"/>
                    <a:pt x="6" y="0"/>
                    <a:pt x="13" y="0"/>
                  </a:cubicBezTo>
                  <a:cubicBezTo>
                    <a:pt x="19" y="1"/>
                    <a:pt x="24" y="5"/>
                    <a:pt x="23" y="9"/>
                  </a:cubicBezTo>
                  <a:close/>
                </a:path>
              </a:pathLst>
            </a:custGeom>
            <a:solidFill>
              <a:srgbClr val="D9D9D8"/>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1" name="işľïḋê"/>
            <p:cNvSpPr/>
            <p:nvPr/>
          </p:nvSpPr>
          <p:spPr bwMode="auto">
            <a:xfrm>
              <a:off x="3268663" y="3794125"/>
              <a:ext cx="34925" cy="82550"/>
            </a:xfrm>
            <a:custGeom>
              <a:avLst/>
              <a:gdLst>
                <a:gd name="T0" fmla="*/ 7 w 14"/>
                <a:gd name="T1" fmla="*/ 2 h 32"/>
                <a:gd name="T2" fmla="*/ 5 w 14"/>
                <a:gd name="T3" fmla="*/ 28 h 32"/>
                <a:gd name="T4" fmla="*/ 10 w 14"/>
                <a:gd name="T5" fmla="*/ 32 h 32"/>
                <a:gd name="T6" fmla="*/ 12 w 14"/>
                <a:gd name="T7" fmla="*/ 30 h 32"/>
                <a:gd name="T8" fmla="*/ 14 w 14"/>
                <a:gd name="T9" fmla="*/ 4 h 32"/>
                <a:gd name="T10" fmla="*/ 7 w 14"/>
                <a:gd name="T11" fmla="*/ 2 h 32"/>
              </a:gdLst>
              <a:ahLst/>
              <a:cxnLst>
                <a:cxn ang="0">
                  <a:pos x="T0" y="T1"/>
                </a:cxn>
                <a:cxn ang="0">
                  <a:pos x="T2" y="T3"/>
                </a:cxn>
                <a:cxn ang="0">
                  <a:pos x="T4" y="T5"/>
                </a:cxn>
                <a:cxn ang="0">
                  <a:pos x="T6" y="T7"/>
                </a:cxn>
                <a:cxn ang="0">
                  <a:pos x="T8" y="T9"/>
                </a:cxn>
                <a:cxn ang="0">
                  <a:pos x="T10" y="T11"/>
                </a:cxn>
              </a:cxnLst>
              <a:rect l="0" t="0" r="r" b="b"/>
              <a:pathLst>
                <a:path w="14" h="32">
                  <a:moveTo>
                    <a:pt x="7" y="2"/>
                  </a:moveTo>
                  <a:cubicBezTo>
                    <a:pt x="7" y="2"/>
                    <a:pt x="0" y="14"/>
                    <a:pt x="5" y="28"/>
                  </a:cubicBezTo>
                  <a:cubicBezTo>
                    <a:pt x="10" y="32"/>
                    <a:pt x="10" y="32"/>
                    <a:pt x="10" y="32"/>
                  </a:cubicBezTo>
                  <a:cubicBezTo>
                    <a:pt x="12" y="30"/>
                    <a:pt x="12" y="30"/>
                    <a:pt x="12" y="30"/>
                  </a:cubicBezTo>
                  <a:cubicBezTo>
                    <a:pt x="12" y="30"/>
                    <a:pt x="7" y="10"/>
                    <a:pt x="14" y="4"/>
                  </a:cubicBezTo>
                  <a:cubicBezTo>
                    <a:pt x="14" y="4"/>
                    <a:pt x="12" y="0"/>
                    <a:pt x="7" y="2"/>
                  </a:cubicBezTo>
                  <a:close/>
                </a:path>
              </a:pathLst>
            </a:custGeom>
            <a:solidFill>
              <a:srgbClr val="0C222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2" name="íŝļíďe"/>
            <p:cNvSpPr/>
            <p:nvPr/>
          </p:nvSpPr>
          <p:spPr bwMode="auto">
            <a:xfrm>
              <a:off x="3448051" y="3840163"/>
              <a:ext cx="36513" cy="90487"/>
            </a:xfrm>
            <a:custGeom>
              <a:avLst/>
              <a:gdLst>
                <a:gd name="T0" fmla="*/ 7 w 14"/>
                <a:gd name="T1" fmla="*/ 2 h 35"/>
                <a:gd name="T2" fmla="*/ 5 w 14"/>
                <a:gd name="T3" fmla="*/ 30 h 35"/>
                <a:gd name="T4" fmla="*/ 10 w 14"/>
                <a:gd name="T5" fmla="*/ 35 h 35"/>
                <a:gd name="T6" fmla="*/ 12 w 14"/>
                <a:gd name="T7" fmla="*/ 32 h 35"/>
                <a:gd name="T8" fmla="*/ 14 w 14"/>
                <a:gd name="T9" fmla="*/ 4 h 35"/>
                <a:gd name="T10" fmla="*/ 7 w 14"/>
                <a:gd name="T11" fmla="*/ 2 h 35"/>
              </a:gdLst>
              <a:ahLst/>
              <a:cxnLst>
                <a:cxn ang="0">
                  <a:pos x="T0" y="T1"/>
                </a:cxn>
                <a:cxn ang="0">
                  <a:pos x="T2" y="T3"/>
                </a:cxn>
                <a:cxn ang="0">
                  <a:pos x="T4" y="T5"/>
                </a:cxn>
                <a:cxn ang="0">
                  <a:pos x="T6" y="T7"/>
                </a:cxn>
                <a:cxn ang="0">
                  <a:pos x="T8" y="T9"/>
                </a:cxn>
                <a:cxn ang="0">
                  <a:pos x="T10" y="T11"/>
                </a:cxn>
              </a:cxnLst>
              <a:rect l="0" t="0" r="r" b="b"/>
              <a:pathLst>
                <a:path w="14" h="35">
                  <a:moveTo>
                    <a:pt x="7" y="2"/>
                  </a:moveTo>
                  <a:cubicBezTo>
                    <a:pt x="7" y="2"/>
                    <a:pt x="0" y="15"/>
                    <a:pt x="5" y="30"/>
                  </a:cubicBezTo>
                  <a:cubicBezTo>
                    <a:pt x="10" y="35"/>
                    <a:pt x="10" y="35"/>
                    <a:pt x="10" y="35"/>
                  </a:cubicBezTo>
                  <a:cubicBezTo>
                    <a:pt x="12" y="32"/>
                    <a:pt x="12" y="32"/>
                    <a:pt x="12" y="32"/>
                  </a:cubicBezTo>
                  <a:cubicBezTo>
                    <a:pt x="12" y="32"/>
                    <a:pt x="7" y="11"/>
                    <a:pt x="14" y="4"/>
                  </a:cubicBezTo>
                  <a:cubicBezTo>
                    <a:pt x="14" y="4"/>
                    <a:pt x="12" y="0"/>
                    <a:pt x="7" y="2"/>
                  </a:cubicBezTo>
                  <a:close/>
                </a:path>
              </a:pathLst>
            </a:custGeom>
            <a:solidFill>
              <a:srgbClr val="0C222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3" name="íṣľîḓè"/>
            <p:cNvSpPr/>
            <p:nvPr/>
          </p:nvSpPr>
          <p:spPr bwMode="auto">
            <a:xfrm>
              <a:off x="3656013" y="3884613"/>
              <a:ext cx="25400" cy="88900"/>
            </a:xfrm>
            <a:custGeom>
              <a:avLst/>
              <a:gdLst>
                <a:gd name="T0" fmla="*/ 4 w 10"/>
                <a:gd name="T1" fmla="*/ 3 h 35"/>
                <a:gd name="T2" fmla="*/ 2 w 10"/>
                <a:gd name="T3" fmla="*/ 30 h 35"/>
                <a:gd name="T4" fmla="*/ 6 w 10"/>
                <a:gd name="T5" fmla="*/ 35 h 35"/>
                <a:gd name="T6" fmla="*/ 8 w 10"/>
                <a:gd name="T7" fmla="*/ 32 h 35"/>
                <a:gd name="T8" fmla="*/ 10 w 10"/>
                <a:gd name="T9" fmla="*/ 4 h 35"/>
                <a:gd name="T10" fmla="*/ 4 w 10"/>
                <a:gd name="T11" fmla="*/ 3 h 35"/>
              </a:gdLst>
              <a:ahLst/>
              <a:cxnLst>
                <a:cxn ang="0">
                  <a:pos x="T0" y="T1"/>
                </a:cxn>
                <a:cxn ang="0">
                  <a:pos x="T2" y="T3"/>
                </a:cxn>
                <a:cxn ang="0">
                  <a:pos x="T4" y="T5"/>
                </a:cxn>
                <a:cxn ang="0">
                  <a:pos x="T6" y="T7"/>
                </a:cxn>
                <a:cxn ang="0">
                  <a:pos x="T8" y="T9"/>
                </a:cxn>
                <a:cxn ang="0">
                  <a:pos x="T10" y="T11"/>
                </a:cxn>
              </a:cxnLst>
              <a:rect l="0" t="0" r="r" b="b"/>
              <a:pathLst>
                <a:path w="10" h="35">
                  <a:moveTo>
                    <a:pt x="4" y="3"/>
                  </a:moveTo>
                  <a:cubicBezTo>
                    <a:pt x="4" y="3"/>
                    <a:pt x="0" y="16"/>
                    <a:pt x="2" y="30"/>
                  </a:cubicBezTo>
                  <a:cubicBezTo>
                    <a:pt x="6" y="35"/>
                    <a:pt x="6" y="35"/>
                    <a:pt x="6" y="35"/>
                  </a:cubicBezTo>
                  <a:cubicBezTo>
                    <a:pt x="8" y="32"/>
                    <a:pt x="8" y="32"/>
                    <a:pt x="8" y="32"/>
                  </a:cubicBezTo>
                  <a:cubicBezTo>
                    <a:pt x="8" y="32"/>
                    <a:pt x="5" y="12"/>
                    <a:pt x="10" y="4"/>
                  </a:cubicBezTo>
                  <a:cubicBezTo>
                    <a:pt x="10" y="4"/>
                    <a:pt x="8" y="0"/>
                    <a:pt x="4" y="3"/>
                  </a:cubicBezTo>
                  <a:close/>
                </a:path>
              </a:pathLst>
            </a:custGeom>
            <a:solidFill>
              <a:srgbClr val="0C222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9" name="文本框 8"/>
          <p:cNvSpPr txBox="1"/>
          <p:nvPr/>
        </p:nvSpPr>
        <p:spPr>
          <a:xfrm>
            <a:off x="848360" y="1236345"/>
            <a:ext cx="1188085" cy="306705"/>
          </a:xfrm>
          <a:prstGeom prst="rect">
            <a:avLst/>
          </a:prstGeom>
          <a:solidFill>
            <a:srgbClr val="C00000"/>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预防对策</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（1）动火作业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2036445" y="1745615"/>
            <a:ext cx="1101725" cy="291465"/>
          </a:xfrm>
          <a:prstGeom prst="rect">
            <a:avLst/>
          </a:prstGeom>
          <a:solidFill>
            <a:schemeClr val="tx1">
              <a:lumMod val="75000"/>
              <a:lumOff val="25000"/>
            </a:schemeClr>
          </a:solidFill>
        </p:spPr>
        <p:txBody>
          <a:bodyPr wrap="square" rtlCol="0" anchor="t">
            <a:spAutoFit/>
          </a:bodyPr>
          <a:lstStyle/>
          <a:p>
            <a:pPr algn="ctr"/>
            <a:r>
              <a:rPr lang="zh-CN" altLang="en-US" sz="1300" b="1">
                <a:solidFill>
                  <a:schemeClr val="bg1"/>
                </a:solidFill>
                <a:latin typeface="微软雅黑" panose="020B0503020204020204" pitchFamily="34" charset="-122"/>
                <a:ea typeface="微软雅黑" panose="020B0503020204020204" pitchFamily="34" charset="-122"/>
              </a:rPr>
              <a:t>管理措施</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086485" y="2212340"/>
            <a:ext cx="5521325" cy="2428240"/>
          </a:xfrm>
          <a:prstGeom prst="rect">
            <a:avLst/>
          </a:prstGeom>
          <a:noFill/>
        </p:spPr>
        <p:txBody>
          <a:bodyPr wrap="square" rtlCol="0" anchor="t">
            <a:spAutoFit/>
          </a:bodyPr>
          <a:lstStyle/>
          <a:p>
            <a:pPr marL="285750" indent="-285750">
              <a:lnSpc>
                <a:spcPct val="130000"/>
              </a:lnSpc>
              <a:spcBef>
                <a:spcPts val="0"/>
              </a:spcBef>
              <a:spcAft>
                <a:spcPts val="0"/>
              </a:spcAft>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30m之内</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3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无可燃气体</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30000"/>
              </a:lnSpc>
              <a:spcBef>
                <a:spcPts val="0"/>
              </a:spcBef>
              <a:spcAft>
                <a:spcPts val="0"/>
              </a:spcAft>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15m之内</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3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无可燃液体</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3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无空洞、窨井、地沟、水封，否则要清理、分析、封盖</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30000"/>
              </a:lnSpc>
              <a:spcBef>
                <a:spcPts val="0"/>
              </a:spcBef>
              <a:spcAft>
                <a:spcPts val="0"/>
              </a:spcAft>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10m之内</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3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无可燃物，都要清理干净/覆盖</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30000"/>
              </a:lnSpc>
              <a:spcBef>
                <a:spcPts val="0"/>
              </a:spcBef>
              <a:spcAft>
                <a:spcPts val="0"/>
              </a:spcAft>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墙壁、地面、导槽等能穿透火花、热量和火焰的开口与缝隙要覆盖</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30000"/>
              </a:lnSpc>
              <a:spcBef>
                <a:spcPts val="0"/>
              </a:spcBef>
              <a:spcAft>
                <a:spcPts val="0"/>
              </a:spcAft>
              <a:buFont typeface="Wingdings" panose="05000000000000000000" charset="0"/>
              <a:buChar char="l"/>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5m（氧气瓶与乙炔瓶间距）</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56036" name="组合 27"/>
          <p:cNvGrpSpPr/>
          <p:nvPr/>
        </p:nvGrpSpPr>
        <p:grpSpPr bwMode="auto">
          <a:xfrm>
            <a:off x="5634990" y="786131"/>
            <a:ext cx="2339340" cy="2533649"/>
            <a:chOff x="3635896" y="1582181"/>
            <a:chExt cx="4752528" cy="4943163"/>
          </a:xfrm>
        </p:grpSpPr>
        <p:sp>
          <p:nvSpPr>
            <p:cNvPr id="12" name="椭圆 11"/>
            <p:cNvSpPr/>
            <p:nvPr/>
          </p:nvSpPr>
          <p:spPr>
            <a:xfrm>
              <a:off x="3635896" y="1844824"/>
              <a:ext cx="4752528" cy="4680520"/>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1200">
                <a:latin typeface="微软雅黑" panose="020B0503020204020204" pitchFamily="34" charset="-122"/>
                <a:ea typeface="微软雅黑" panose="020B0503020204020204" pitchFamily="34" charset="-122"/>
              </a:endParaRPr>
            </a:p>
          </p:txBody>
        </p:sp>
        <p:sp>
          <p:nvSpPr>
            <p:cNvPr id="5" name="椭圆 4"/>
            <p:cNvSpPr/>
            <p:nvPr/>
          </p:nvSpPr>
          <p:spPr>
            <a:xfrm>
              <a:off x="4355251" y="2562696"/>
              <a:ext cx="3234111" cy="3237119"/>
            </a:xfrm>
            <a:prstGeom prst="ellipse">
              <a:avLst/>
            </a:prstGeom>
            <a:solidFill>
              <a:srgbClr val="FFFF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1200">
                <a:latin typeface="微软雅黑" panose="020B0503020204020204" pitchFamily="34" charset="-122"/>
                <a:ea typeface="微软雅黑" panose="020B0503020204020204" pitchFamily="34" charset="-122"/>
              </a:endParaRPr>
            </a:p>
          </p:txBody>
        </p:sp>
        <p:sp>
          <p:nvSpPr>
            <p:cNvPr id="14" name="椭圆 13"/>
            <p:cNvSpPr/>
            <p:nvPr/>
          </p:nvSpPr>
          <p:spPr>
            <a:xfrm>
              <a:off x="5220072" y="3429883"/>
              <a:ext cx="1494506" cy="1493172"/>
            </a:xfrm>
            <a:prstGeom prst="ellipse">
              <a:avLst/>
            </a:prstGeom>
            <a:solidFill>
              <a:srgbClr val="FF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1200">
                <a:latin typeface="微软雅黑" panose="020B0503020204020204" pitchFamily="34" charset="-122"/>
                <a:ea typeface="微软雅黑" panose="020B0503020204020204" pitchFamily="34" charset="-122"/>
              </a:endParaRPr>
            </a:p>
          </p:txBody>
        </p:sp>
        <p:cxnSp>
          <p:nvCxnSpPr>
            <p:cNvPr id="20" name="直接连接符 19"/>
            <p:cNvCxnSpPr/>
            <p:nvPr/>
          </p:nvCxnSpPr>
          <p:spPr>
            <a:xfrm>
              <a:off x="5939428" y="4149669"/>
              <a:ext cx="721348" cy="1915"/>
            </a:xfrm>
            <a:prstGeom prst="line">
              <a:avLst/>
            </a:prstGeom>
          </p:spPr>
          <p:style>
            <a:lnRef idx="1">
              <a:schemeClr val="accent1"/>
            </a:lnRef>
            <a:fillRef idx="0">
              <a:schemeClr val="accent1"/>
            </a:fillRef>
            <a:effectRef idx="0">
              <a:schemeClr val="accent1"/>
            </a:effectRef>
            <a:fontRef idx="minor">
              <a:schemeClr val="tx1"/>
            </a:fontRef>
          </p:style>
        </p:cxnSp>
        <p:sp>
          <p:nvSpPr>
            <p:cNvPr id="556055" name="TextBox 20"/>
            <p:cNvSpPr txBox="1">
              <a:spLocks noChangeArrowheads="1"/>
            </p:cNvSpPr>
            <p:nvPr/>
          </p:nvSpPr>
          <p:spPr bwMode="auto">
            <a:xfrm>
              <a:off x="6012160" y="3851823"/>
              <a:ext cx="976565" cy="898194"/>
            </a:xfrm>
            <a:prstGeom prst="rect">
              <a:avLst/>
            </a:prstGeom>
            <a:noFill/>
            <a:ln w="9525">
              <a:noFill/>
              <a:miter lim="800000"/>
            </a:ln>
          </p:spPr>
          <p:txBody>
            <a:bodyPr wrap="square">
              <a:spAutoFit/>
            </a:bodyPr>
            <a:lstStyle/>
            <a:p>
              <a:r>
                <a:rPr lang="en-US" altLang="zh-CN" sz="1200">
                  <a:solidFill>
                    <a:schemeClr val="bg1"/>
                  </a:solidFill>
                  <a:latin typeface="微软雅黑" panose="020B0503020204020204" pitchFamily="34" charset="-122"/>
                  <a:ea typeface="微软雅黑" panose="020B0503020204020204" pitchFamily="34" charset="-122"/>
                </a:rPr>
                <a:t>10m</a:t>
              </a:r>
              <a:endParaRPr lang="en-US" altLang="zh-CN" sz="1200">
                <a:solidFill>
                  <a:schemeClr val="bg1"/>
                </a:solidFill>
                <a:latin typeface="微软雅黑" panose="020B0503020204020204" pitchFamily="34" charset="-122"/>
                <a:ea typeface="微软雅黑" panose="020B0503020204020204" pitchFamily="34" charset="-122"/>
              </a:endParaRPr>
            </a:p>
          </p:txBody>
        </p:sp>
        <p:cxnSp>
          <p:nvCxnSpPr>
            <p:cNvPr id="6" name="直接连接符 5"/>
            <p:cNvCxnSpPr>
              <a:endCxn id="5" idx="7"/>
            </p:cNvCxnSpPr>
            <p:nvPr/>
          </p:nvCxnSpPr>
          <p:spPr>
            <a:xfrm flipV="1">
              <a:off x="5939428" y="3037448"/>
              <a:ext cx="1177670" cy="1112221"/>
            </a:xfrm>
            <a:prstGeom prst="line">
              <a:avLst/>
            </a:prstGeom>
          </p:spPr>
          <p:style>
            <a:lnRef idx="1">
              <a:schemeClr val="accent1"/>
            </a:lnRef>
            <a:fillRef idx="0">
              <a:schemeClr val="accent1"/>
            </a:fillRef>
            <a:effectRef idx="0">
              <a:schemeClr val="accent1"/>
            </a:effectRef>
            <a:fontRef idx="minor">
              <a:schemeClr val="tx1"/>
            </a:fontRef>
          </p:style>
        </p:cxnSp>
        <p:sp>
          <p:nvSpPr>
            <p:cNvPr id="556057" name="TextBox 23"/>
            <p:cNvSpPr txBox="1">
              <a:spLocks noChangeArrowheads="1"/>
            </p:cNvSpPr>
            <p:nvPr/>
          </p:nvSpPr>
          <p:spPr bwMode="auto">
            <a:xfrm rot="-2791491">
              <a:off x="6243949" y="2922706"/>
              <a:ext cx="1041905" cy="559880"/>
            </a:xfrm>
            <a:prstGeom prst="rect">
              <a:avLst/>
            </a:prstGeom>
            <a:noFill/>
            <a:ln w="9525">
              <a:noFill/>
              <a:miter lim="800000"/>
            </a:ln>
          </p:spPr>
          <p:txBody>
            <a:bodyPr wrap="square">
              <a:spAutoFit/>
            </a:bodyPr>
            <a:lstStyle/>
            <a:p>
              <a:r>
                <a:rPr lang="en-US" altLang="zh-CN" sz="1200">
                  <a:latin typeface="微软雅黑" panose="020B0503020204020204" pitchFamily="34" charset="-122"/>
                  <a:ea typeface="微软雅黑" panose="020B0503020204020204" pitchFamily="34" charset="-122"/>
                </a:rPr>
                <a:t>15m</a:t>
              </a:r>
              <a:endParaRPr lang="en-US" altLang="zh-CN" sz="1200">
                <a:latin typeface="微软雅黑" panose="020B0503020204020204" pitchFamily="34" charset="-122"/>
                <a:ea typeface="微软雅黑" panose="020B0503020204020204" pitchFamily="34" charset="-122"/>
              </a:endParaRPr>
            </a:p>
          </p:txBody>
        </p:sp>
        <p:cxnSp>
          <p:nvCxnSpPr>
            <p:cNvPr id="26" name="直接连接符 25"/>
            <p:cNvCxnSpPr/>
            <p:nvPr/>
          </p:nvCxnSpPr>
          <p:spPr>
            <a:xfrm rot="5400000" flipH="1" flipV="1">
              <a:off x="4788002" y="2996250"/>
              <a:ext cx="2304845" cy="1992"/>
            </a:xfrm>
            <a:prstGeom prst="line">
              <a:avLst/>
            </a:prstGeom>
            <a:ln>
              <a:solidFill>
                <a:srgbClr val="006600"/>
              </a:solidFill>
            </a:ln>
          </p:spPr>
          <p:style>
            <a:lnRef idx="1">
              <a:schemeClr val="accent1"/>
            </a:lnRef>
            <a:fillRef idx="0">
              <a:schemeClr val="accent1"/>
            </a:fillRef>
            <a:effectRef idx="0">
              <a:schemeClr val="accent1"/>
            </a:effectRef>
            <a:fontRef idx="minor">
              <a:schemeClr val="tx1"/>
            </a:fontRef>
          </p:style>
        </p:cxnSp>
        <p:sp>
          <p:nvSpPr>
            <p:cNvPr id="556059" name="TextBox 26"/>
            <p:cNvSpPr txBox="1">
              <a:spLocks noChangeArrowheads="1"/>
            </p:cNvSpPr>
            <p:nvPr/>
          </p:nvSpPr>
          <p:spPr bwMode="auto">
            <a:xfrm rot="-5400000">
              <a:off x="5268737" y="1605758"/>
              <a:ext cx="982438" cy="935283"/>
            </a:xfrm>
            <a:prstGeom prst="rect">
              <a:avLst/>
            </a:prstGeom>
            <a:noFill/>
            <a:ln w="9525">
              <a:noFill/>
              <a:miter lim="800000"/>
            </a:ln>
          </p:spPr>
          <p:txBody>
            <a:bodyPr wrap="square">
              <a:spAutoFit/>
            </a:bodyPr>
            <a:lstStyle/>
            <a:p>
              <a:r>
                <a:rPr lang="en-US" altLang="zh-CN" sz="1200">
                  <a:solidFill>
                    <a:schemeClr val="bg1"/>
                  </a:solidFill>
                  <a:latin typeface="微软雅黑" panose="020B0503020204020204" pitchFamily="34" charset="-122"/>
                  <a:ea typeface="微软雅黑" panose="020B0503020204020204" pitchFamily="34" charset="-122"/>
                </a:rPr>
                <a:t>30m</a:t>
              </a:r>
              <a:endParaRPr lang="en-US" altLang="zh-CN" sz="1200">
                <a:solidFill>
                  <a:schemeClr val="bg1"/>
                </a:solidFill>
                <a:latin typeface="微软雅黑" panose="020B0503020204020204" pitchFamily="34" charset="-122"/>
                <a:ea typeface="微软雅黑" panose="020B0503020204020204" pitchFamily="34" charset="-122"/>
              </a:endParaRPr>
            </a:p>
          </p:txBody>
        </p:sp>
      </p:grpSp>
    </p:spTree>
  </p:cSld>
  <p:clrMapOvr>
    <a:masterClrMapping/>
  </p:clrMapOvr>
  <p:transition advTm="0">
    <p:wipe dir="d"/>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（1）动火作业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1107440" y="1251585"/>
            <a:ext cx="11017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管理措施</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4029710" y="1543050"/>
            <a:ext cx="1026160" cy="30670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风险规避</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14" name="组合 13"/>
          <p:cNvGrpSpPr/>
          <p:nvPr/>
        </p:nvGrpSpPr>
        <p:grpSpPr>
          <a:xfrm>
            <a:off x="358775" y="2371090"/>
            <a:ext cx="8190865" cy="2402840"/>
            <a:chOff x="3754" y="2064"/>
            <a:chExt cx="9576" cy="2809"/>
          </a:xfrm>
        </p:grpSpPr>
        <p:cxnSp>
          <p:nvCxnSpPr>
            <p:cNvPr id="28" name="直接连接符 27"/>
            <p:cNvCxnSpPr/>
            <p:nvPr>
              <p:custDataLst>
                <p:tags r:id="rId1"/>
              </p:custDataLst>
            </p:nvPr>
          </p:nvCxnSpPr>
          <p:spPr>
            <a:xfrm>
              <a:off x="3754" y="3149"/>
              <a:ext cx="9576"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7" name="组合 36"/>
            <p:cNvGrpSpPr/>
            <p:nvPr>
              <p:custDataLst>
                <p:tags r:id="rId2"/>
              </p:custDataLst>
            </p:nvPr>
          </p:nvGrpSpPr>
          <p:grpSpPr>
            <a:xfrm>
              <a:off x="4170" y="2064"/>
              <a:ext cx="2208" cy="1196"/>
              <a:chOff x="1028700" y="3400425"/>
              <a:chExt cx="3124200" cy="1692275"/>
            </a:xfrm>
          </p:grpSpPr>
          <p:sp>
            <p:nvSpPr>
              <p:cNvPr id="36" name="任意多边形 35"/>
              <p:cNvSpPr/>
              <p:nvPr>
                <p:custDataLst>
                  <p:tags r:id="rId3"/>
                </p:custDataLst>
              </p:nvPr>
            </p:nvSpPr>
            <p:spPr>
              <a:xfrm>
                <a:off x="1028700" y="3400425"/>
                <a:ext cx="3124200" cy="1533522"/>
              </a:xfrm>
              <a:custGeom>
                <a:avLst/>
                <a:gdLst>
                  <a:gd name="connsiteX0" fmla="*/ 0 w 3124200"/>
                  <a:gd name="connsiteY0" fmla="*/ 0 h 1533522"/>
                  <a:gd name="connsiteX1" fmla="*/ 3124200 w 3124200"/>
                  <a:gd name="connsiteY1" fmla="*/ 0 h 1533522"/>
                  <a:gd name="connsiteX2" fmla="*/ 2757336 w 3124200"/>
                  <a:gd name="connsiteY2" fmla="*/ 1533522 h 1533522"/>
                  <a:gd name="connsiteX3" fmla="*/ 366864 w 3124200"/>
                  <a:gd name="connsiteY3" fmla="*/ 1533522 h 1533522"/>
                </a:gdLst>
                <a:ahLst/>
                <a:cxnLst>
                  <a:cxn ang="0">
                    <a:pos x="connsiteX0" y="connsiteY0"/>
                  </a:cxn>
                  <a:cxn ang="0">
                    <a:pos x="connsiteX1" y="connsiteY1"/>
                  </a:cxn>
                  <a:cxn ang="0">
                    <a:pos x="connsiteX2" y="connsiteY2"/>
                  </a:cxn>
                  <a:cxn ang="0">
                    <a:pos x="connsiteX3" y="connsiteY3"/>
                  </a:cxn>
                </a:cxnLst>
                <a:rect l="l" t="t" r="r" b="b"/>
                <a:pathLst>
                  <a:path w="3124200" h="1533522">
                    <a:moveTo>
                      <a:pt x="0" y="0"/>
                    </a:moveTo>
                    <a:lnTo>
                      <a:pt x="3124200" y="0"/>
                    </a:lnTo>
                    <a:lnTo>
                      <a:pt x="2757336" y="1533522"/>
                    </a:lnTo>
                    <a:lnTo>
                      <a:pt x="366864" y="1533522"/>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bIns="243000" rtlCol="0" anchor="ctr">
                <a:normAutofit/>
              </a:body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rPr>
                  <a:t>首选不动火作业</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6" name="梯形 5"/>
              <p:cNvSpPr/>
              <p:nvPr>
                <p:custDataLst>
                  <p:tags r:id="rId4"/>
                </p:custDataLst>
              </p:nvPr>
            </p:nvSpPr>
            <p:spPr>
              <a:xfrm>
                <a:off x="1400175" y="4597400"/>
                <a:ext cx="2381250" cy="336551"/>
              </a:xfrm>
              <a:prstGeom prst="trapezoid">
                <a:avLst>
                  <a:gd name="adj" fmla="val 55159"/>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700" b="1">
                  <a:latin typeface="微软雅黑" panose="020B0503020204020204" pitchFamily="34" charset="-122"/>
                  <a:ea typeface="微软雅黑" panose="020B0503020204020204" pitchFamily="34" charset="-122"/>
                </a:endParaRPr>
              </a:p>
            </p:txBody>
          </p:sp>
          <p:sp>
            <p:nvSpPr>
              <p:cNvPr id="32" name="任意多边形 31"/>
              <p:cNvSpPr/>
              <p:nvPr>
                <p:custDataLst>
                  <p:tags r:id="rId5"/>
                </p:custDataLst>
              </p:nvPr>
            </p:nvSpPr>
            <p:spPr>
              <a:xfrm>
                <a:off x="1595438" y="4597400"/>
                <a:ext cx="1990725" cy="495300"/>
              </a:xfrm>
              <a:custGeom>
                <a:avLst/>
                <a:gdLst>
                  <a:gd name="connsiteX0" fmla="*/ 1704974 w 1990725"/>
                  <a:gd name="connsiteY0" fmla="*/ 161925 h 495300"/>
                  <a:gd name="connsiteX1" fmla="*/ 1684737 w 1990725"/>
                  <a:gd name="connsiteY1" fmla="*/ 227413 h 495300"/>
                  <a:gd name="connsiteX2" fmla="*/ 1619249 w 1990725"/>
                  <a:gd name="connsiteY2" fmla="*/ 227413 h 495300"/>
                  <a:gd name="connsiteX3" fmla="*/ 1672231 w 1990725"/>
                  <a:gd name="connsiteY3" fmla="*/ 267886 h 495300"/>
                  <a:gd name="connsiteX4" fmla="*/ 1651993 w 1990725"/>
                  <a:gd name="connsiteY4" fmla="*/ 333375 h 495300"/>
                  <a:gd name="connsiteX5" fmla="*/ 1704974 w 1990725"/>
                  <a:gd name="connsiteY5" fmla="*/ 292900 h 495300"/>
                  <a:gd name="connsiteX6" fmla="*/ 1757955 w 1990725"/>
                  <a:gd name="connsiteY6" fmla="*/ 333375 h 495300"/>
                  <a:gd name="connsiteX7" fmla="*/ 1737717 w 1990725"/>
                  <a:gd name="connsiteY7" fmla="*/ 267886 h 495300"/>
                  <a:gd name="connsiteX8" fmla="*/ 1790699 w 1990725"/>
                  <a:gd name="connsiteY8" fmla="*/ 227413 h 495300"/>
                  <a:gd name="connsiteX9" fmla="*/ 1725211 w 1990725"/>
                  <a:gd name="connsiteY9" fmla="*/ 227413 h 495300"/>
                  <a:gd name="connsiteX10" fmla="*/ 1485899 w 1990725"/>
                  <a:gd name="connsiteY10" fmla="*/ 161925 h 495300"/>
                  <a:gd name="connsiteX11" fmla="*/ 1465662 w 1990725"/>
                  <a:gd name="connsiteY11" fmla="*/ 227413 h 495300"/>
                  <a:gd name="connsiteX12" fmla="*/ 1400174 w 1990725"/>
                  <a:gd name="connsiteY12" fmla="*/ 227413 h 495300"/>
                  <a:gd name="connsiteX13" fmla="*/ 1453156 w 1990725"/>
                  <a:gd name="connsiteY13" fmla="*/ 267886 h 495300"/>
                  <a:gd name="connsiteX14" fmla="*/ 1432918 w 1990725"/>
                  <a:gd name="connsiteY14" fmla="*/ 333375 h 495300"/>
                  <a:gd name="connsiteX15" fmla="*/ 1485899 w 1990725"/>
                  <a:gd name="connsiteY15" fmla="*/ 292900 h 495300"/>
                  <a:gd name="connsiteX16" fmla="*/ 1538880 w 1990725"/>
                  <a:gd name="connsiteY16" fmla="*/ 333375 h 495300"/>
                  <a:gd name="connsiteX17" fmla="*/ 1518642 w 1990725"/>
                  <a:gd name="connsiteY17" fmla="*/ 267886 h 495300"/>
                  <a:gd name="connsiteX18" fmla="*/ 1571624 w 1990725"/>
                  <a:gd name="connsiteY18" fmla="*/ 227413 h 495300"/>
                  <a:gd name="connsiteX19" fmla="*/ 1506136 w 1990725"/>
                  <a:gd name="connsiteY19" fmla="*/ 227413 h 495300"/>
                  <a:gd name="connsiteX20" fmla="*/ 1266825 w 1990725"/>
                  <a:gd name="connsiteY20" fmla="*/ 161925 h 495300"/>
                  <a:gd name="connsiteX21" fmla="*/ 1246588 w 1990725"/>
                  <a:gd name="connsiteY21" fmla="*/ 227413 h 495300"/>
                  <a:gd name="connsiteX22" fmla="*/ 1181100 w 1990725"/>
                  <a:gd name="connsiteY22" fmla="*/ 227413 h 495300"/>
                  <a:gd name="connsiteX23" fmla="*/ 1234082 w 1990725"/>
                  <a:gd name="connsiteY23" fmla="*/ 267886 h 495300"/>
                  <a:gd name="connsiteX24" fmla="*/ 1213844 w 1990725"/>
                  <a:gd name="connsiteY24" fmla="*/ 333375 h 495300"/>
                  <a:gd name="connsiteX25" fmla="*/ 1266825 w 1990725"/>
                  <a:gd name="connsiteY25" fmla="*/ 292900 h 495300"/>
                  <a:gd name="connsiteX26" fmla="*/ 1319806 w 1990725"/>
                  <a:gd name="connsiteY26" fmla="*/ 333375 h 495300"/>
                  <a:gd name="connsiteX27" fmla="*/ 1299568 w 1990725"/>
                  <a:gd name="connsiteY27" fmla="*/ 267886 h 495300"/>
                  <a:gd name="connsiteX28" fmla="*/ 1352550 w 1990725"/>
                  <a:gd name="connsiteY28" fmla="*/ 227413 h 495300"/>
                  <a:gd name="connsiteX29" fmla="*/ 1287062 w 1990725"/>
                  <a:gd name="connsiteY29" fmla="*/ 227413 h 495300"/>
                  <a:gd name="connsiteX30" fmla="*/ 723900 w 1990725"/>
                  <a:gd name="connsiteY30" fmla="*/ 161925 h 495300"/>
                  <a:gd name="connsiteX31" fmla="*/ 703663 w 1990725"/>
                  <a:gd name="connsiteY31" fmla="*/ 227413 h 495300"/>
                  <a:gd name="connsiteX32" fmla="*/ 638175 w 1990725"/>
                  <a:gd name="connsiteY32" fmla="*/ 227413 h 495300"/>
                  <a:gd name="connsiteX33" fmla="*/ 691157 w 1990725"/>
                  <a:gd name="connsiteY33" fmla="*/ 267886 h 495300"/>
                  <a:gd name="connsiteX34" fmla="*/ 670919 w 1990725"/>
                  <a:gd name="connsiteY34" fmla="*/ 333375 h 495300"/>
                  <a:gd name="connsiteX35" fmla="*/ 723900 w 1990725"/>
                  <a:gd name="connsiteY35" fmla="*/ 292900 h 495300"/>
                  <a:gd name="connsiteX36" fmla="*/ 776881 w 1990725"/>
                  <a:gd name="connsiteY36" fmla="*/ 333375 h 495300"/>
                  <a:gd name="connsiteX37" fmla="*/ 756643 w 1990725"/>
                  <a:gd name="connsiteY37" fmla="*/ 267886 h 495300"/>
                  <a:gd name="connsiteX38" fmla="*/ 809625 w 1990725"/>
                  <a:gd name="connsiteY38" fmla="*/ 227413 h 495300"/>
                  <a:gd name="connsiteX39" fmla="*/ 744137 w 1990725"/>
                  <a:gd name="connsiteY39" fmla="*/ 227413 h 495300"/>
                  <a:gd name="connsiteX40" fmla="*/ 504825 w 1990725"/>
                  <a:gd name="connsiteY40" fmla="*/ 161925 h 495300"/>
                  <a:gd name="connsiteX41" fmla="*/ 484588 w 1990725"/>
                  <a:gd name="connsiteY41" fmla="*/ 227413 h 495300"/>
                  <a:gd name="connsiteX42" fmla="*/ 419100 w 1990725"/>
                  <a:gd name="connsiteY42" fmla="*/ 227413 h 495300"/>
                  <a:gd name="connsiteX43" fmla="*/ 472082 w 1990725"/>
                  <a:gd name="connsiteY43" fmla="*/ 267886 h 495300"/>
                  <a:gd name="connsiteX44" fmla="*/ 451844 w 1990725"/>
                  <a:gd name="connsiteY44" fmla="*/ 333375 h 495300"/>
                  <a:gd name="connsiteX45" fmla="*/ 504825 w 1990725"/>
                  <a:gd name="connsiteY45" fmla="*/ 292900 h 495300"/>
                  <a:gd name="connsiteX46" fmla="*/ 557806 w 1990725"/>
                  <a:gd name="connsiteY46" fmla="*/ 333375 h 495300"/>
                  <a:gd name="connsiteX47" fmla="*/ 537568 w 1990725"/>
                  <a:gd name="connsiteY47" fmla="*/ 267886 h 495300"/>
                  <a:gd name="connsiteX48" fmla="*/ 590550 w 1990725"/>
                  <a:gd name="connsiteY48" fmla="*/ 227413 h 495300"/>
                  <a:gd name="connsiteX49" fmla="*/ 525062 w 1990725"/>
                  <a:gd name="connsiteY49" fmla="*/ 227413 h 495300"/>
                  <a:gd name="connsiteX50" fmla="*/ 285751 w 1990725"/>
                  <a:gd name="connsiteY50" fmla="*/ 161925 h 495300"/>
                  <a:gd name="connsiteX51" fmla="*/ 265514 w 1990725"/>
                  <a:gd name="connsiteY51" fmla="*/ 227413 h 495300"/>
                  <a:gd name="connsiteX52" fmla="*/ 200026 w 1990725"/>
                  <a:gd name="connsiteY52" fmla="*/ 227413 h 495300"/>
                  <a:gd name="connsiteX53" fmla="*/ 253008 w 1990725"/>
                  <a:gd name="connsiteY53" fmla="*/ 267886 h 495300"/>
                  <a:gd name="connsiteX54" fmla="*/ 232770 w 1990725"/>
                  <a:gd name="connsiteY54" fmla="*/ 333375 h 495300"/>
                  <a:gd name="connsiteX55" fmla="*/ 285751 w 1990725"/>
                  <a:gd name="connsiteY55" fmla="*/ 292900 h 495300"/>
                  <a:gd name="connsiteX56" fmla="*/ 338732 w 1990725"/>
                  <a:gd name="connsiteY56" fmla="*/ 333375 h 495300"/>
                  <a:gd name="connsiteX57" fmla="*/ 318494 w 1990725"/>
                  <a:gd name="connsiteY57" fmla="*/ 267886 h 495300"/>
                  <a:gd name="connsiteX58" fmla="*/ 371476 w 1990725"/>
                  <a:gd name="connsiteY58" fmla="*/ 227413 h 495300"/>
                  <a:gd name="connsiteX59" fmla="*/ 305988 w 1990725"/>
                  <a:gd name="connsiteY59" fmla="*/ 227413 h 495300"/>
                  <a:gd name="connsiteX60" fmla="*/ 0 w 1990725"/>
                  <a:gd name="connsiteY60" fmla="*/ 0 h 495300"/>
                  <a:gd name="connsiteX61" fmla="*/ 1990725 w 1990725"/>
                  <a:gd name="connsiteY61" fmla="*/ 0 h 495300"/>
                  <a:gd name="connsiteX62" fmla="*/ 1798400 w 1990725"/>
                  <a:gd name="connsiteY62" fmla="*/ 495300 h 495300"/>
                  <a:gd name="connsiteX63" fmla="*/ 192325 w 1990725"/>
                  <a:gd name="connsiteY63"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990725" h="495300">
                    <a:moveTo>
                      <a:pt x="1704974" y="161925"/>
                    </a:moveTo>
                    <a:lnTo>
                      <a:pt x="1684737" y="227413"/>
                    </a:lnTo>
                    <a:lnTo>
                      <a:pt x="1619249" y="227413"/>
                    </a:lnTo>
                    <a:lnTo>
                      <a:pt x="1672231" y="267886"/>
                    </a:lnTo>
                    <a:lnTo>
                      <a:pt x="1651993" y="333375"/>
                    </a:lnTo>
                    <a:lnTo>
                      <a:pt x="1704974" y="292900"/>
                    </a:lnTo>
                    <a:lnTo>
                      <a:pt x="1757955" y="333375"/>
                    </a:lnTo>
                    <a:lnTo>
                      <a:pt x="1737717" y="267886"/>
                    </a:lnTo>
                    <a:lnTo>
                      <a:pt x="1790699" y="227413"/>
                    </a:lnTo>
                    <a:lnTo>
                      <a:pt x="1725211" y="227413"/>
                    </a:lnTo>
                    <a:close/>
                    <a:moveTo>
                      <a:pt x="1485899" y="161925"/>
                    </a:moveTo>
                    <a:lnTo>
                      <a:pt x="1465662" y="227413"/>
                    </a:lnTo>
                    <a:lnTo>
                      <a:pt x="1400174" y="227413"/>
                    </a:lnTo>
                    <a:lnTo>
                      <a:pt x="1453156" y="267886"/>
                    </a:lnTo>
                    <a:lnTo>
                      <a:pt x="1432918" y="333375"/>
                    </a:lnTo>
                    <a:lnTo>
                      <a:pt x="1485899" y="292900"/>
                    </a:lnTo>
                    <a:lnTo>
                      <a:pt x="1538880" y="333375"/>
                    </a:lnTo>
                    <a:lnTo>
                      <a:pt x="1518642" y="267886"/>
                    </a:lnTo>
                    <a:lnTo>
                      <a:pt x="1571624" y="227413"/>
                    </a:lnTo>
                    <a:lnTo>
                      <a:pt x="1506136" y="227413"/>
                    </a:lnTo>
                    <a:close/>
                    <a:moveTo>
                      <a:pt x="1266825" y="161925"/>
                    </a:moveTo>
                    <a:lnTo>
                      <a:pt x="1246588" y="227413"/>
                    </a:lnTo>
                    <a:lnTo>
                      <a:pt x="1181100" y="227413"/>
                    </a:lnTo>
                    <a:lnTo>
                      <a:pt x="1234082" y="267886"/>
                    </a:lnTo>
                    <a:lnTo>
                      <a:pt x="1213844" y="333375"/>
                    </a:lnTo>
                    <a:lnTo>
                      <a:pt x="1266825" y="292900"/>
                    </a:lnTo>
                    <a:lnTo>
                      <a:pt x="1319806" y="333375"/>
                    </a:lnTo>
                    <a:lnTo>
                      <a:pt x="1299568" y="267886"/>
                    </a:lnTo>
                    <a:lnTo>
                      <a:pt x="1352550" y="227413"/>
                    </a:lnTo>
                    <a:lnTo>
                      <a:pt x="1287062" y="227413"/>
                    </a:lnTo>
                    <a:close/>
                    <a:moveTo>
                      <a:pt x="723900" y="161925"/>
                    </a:moveTo>
                    <a:lnTo>
                      <a:pt x="703663" y="227413"/>
                    </a:lnTo>
                    <a:lnTo>
                      <a:pt x="638175" y="227413"/>
                    </a:lnTo>
                    <a:lnTo>
                      <a:pt x="691157" y="267886"/>
                    </a:lnTo>
                    <a:lnTo>
                      <a:pt x="670919" y="333375"/>
                    </a:lnTo>
                    <a:lnTo>
                      <a:pt x="723900" y="292900"/>
                    </a:lnTo>
                    <a:lnTo>
                      <a:pt x="776881" y="333375"/>
                    </a:lnTo>
                    <a:lnTo>
                      <a:pt x="756643" y="267886"/>
                    </a:lnTo>
                    <a:lnTo>
                      <a:pt x="809625" y="227413"/>
                    </a:lnTo>
                    <a:lnTo>
                      <a:pt x="744137" y="227413"/>
                    </a:lnTo>
                    <a:close/>
                    <a:moveTo>
                      <a:pt x="504825" y="161925"/>
                    </a:moveTo>
                    <a:lnTo>
                      <a:pt x="484588" y="227413"/>
                    </a:lnTo>
                    <a:lnTo>
                      <a:pt x="419100" y="227413"/>
                    </a:lnTo>
                    <a:lnTo>
                      <a:pt x="472082" y="267886"/>
                    </a:lnTo>
                    <a:lnTo>
                      <a:pt x="451844" y="333375"/>
                    </a:lnTo>
                    <a:lnTo>
                      <a:pt x="504825" y="292900"/>
                    </a:lnTo>
                    <a:lnTo>
                      <a:pt x="557806" y="333375"/>
                    </a:lnTo>
                    <a:lnTo>
                      <a:pt x="537568" y="267886"/>
                    </a:lnTo>
                    <a:lnTo>
                      <a:pt x="590550" y="227413"/>
                    </a:lnTo>
                    <a:lnTo>
                      <a:pt x="525062" y="227413"/>
                    </a:lnTo>
                    <a:close/>
                    <a:moveTo>
                      <a:pt x="285751" y="161925"/>
                    </a:moveTo>
                    <a:lnTo>
                      <a:pt x="265514" y="227413"/>
                    </a:lnTo>
                    <a:lnTo>
                      <a:pt x="200026" y="227413"/>
                    </a:lnTo>
                    <a:lnTo>
                      <a:pt x="253008" y="267886"/>
                    </a:lnTo>
                    <a:lnTo>
                      <a:pt x="232770" y="333375"/>
                    </a:lnTo>
                    <a:lnTo>
                      <a:pt x="285751" y="292900"/>
                    </a:lnTo>
                    <a:lnTo>
                      <a:pt x="338732" y="333375"/>
                    </a:lnTo>
                    <a:lnTo>
                      <a:pt x="318494" y="267886"/>
                    </a:lnTo>
                    <a:lnTo>
                      <a:pt x="371476" y="227413"/>
                    </a:lnTo>
                    <a:lnTo>
                      <a:pt x="305988" y="227413"/>
                    </a:lnTo>
                    <a:close/>
                    <a:moveTo>
                      <a:pt x="0" y="0"/>
                    </a:moveTo>
                    <a:lnTo>
                      <a:pt x="1990725" y="0"/>
                    </a:lnTo>
                    <a:lnTo>
                      <a:pt x="1798400" y="495300"/>
                    </a:lnTo>
                    <a:lnTo>
                      <a:pt x="192325" y="495300"/>
                    </a:ln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altLang="zh-CN" sz="1300" b="1" dirty="0">
                    <a:solidFill>
                      <a:schemeClr val="bg1"/>
                    </a:solidFill>
                    <a:latin typeface="微软雅黑" panose="020B0503020204020204" pitchFamily="34" charset="-122"/>
                    <a:ea typeface="微软雅黑" panose="020B0503020204020204" pitchFamily="34" charset="-122"/>
                  </a:rPr>
                  <a:t>A</a:t>
                </a:r>
                <a:endParaRPr lang="en-US" altLang="zh-CN" sz="1300" b="1" dirty="0">
                  <a:solidFill>
                    <a:schemeClr val="bg1"/>
                  </a:solidFill>
                  <a:latin typeface="微软雅黑" panose="020B0503020204020204" pitchFamily="34" charset="-122"/>
                  <a:ea typeface="微软雅黑" panose="020B0503020204020204" pitchFamily="34" charset="-122"/>
                </a:endParaRPr>
              </a:p>
            </p:txBody>
          </p:sp>
        </p:grpSp>
        <p:grpSp>
          <p:nvGrpSpPr>
            <p:cNvPr id="7" name="组合 6"/>
            <p:cNvGrpSpPr/>
            <p:nvPr>
              <p:custDataLst>
                <p:tags r:id="rId6"/>
              </p:custDataLst>
            </p:nvPr>
          </p:nvGrpSpPr>
          <p:grpSpPr>
            <a:xfrm>
              <a:off x="7438" y="2064"/>
              <a:ext cx="2208" cy="1196"/>
              <a:chOff x="1028700" y="3400425"/>
              <a:chExt cx="3124200" cy="1692275"/>
            </a:xfrm>
          </p:grpSpPr>
          <p:sp>
            <p:nvSpPr>
              <p:cNvPr id="8" name="任意多边形 7"/>
              <p:cNvSpPr/>
              <p:nvPr>
                <p:custDataLst>
                  <p:tags r:id="rId7"/>
                </p:custDataLst>
              </p:nvPr>
            </p:nvSpPr>
            <p:spPr>
              <a:xfrm>
                <a:off x="1028700" y="3400425"/>
                <a:ext cx="3124200" cy="1533522"/>
              </a:xfrm>
              <a:custGeom>
                <a:avLst/>
                <a:gdLst>
                  <a:gd name="connsiteX0" fmla="*/ 0 w 3124200"/>
                  <a:gd name="connsiteY0" fmla="*/ 0 h 1533522"/>
                  <a:gd name="connsiteX1" fmla="*/ 3124200 w 3124200"/>
                  <a:gd name="connsiteY1" fmla="*/ 0 h 1533522"/>
                  <a:gd name="connsiteX2" fmla="*/ 2757336 w 3124200"/>
                  <a:gd name="connsiteY2" fmla="*/ 1533522 h 1533522"/>
                  <a:gd name="connsiteX3" fmla="*/ 366864 w 3124200"/>
                  <a:gd name="connsiteY3" fmla="*/ 1533522 h 1533522"/>
                </a:gdLst>
                <a:ahLst/>
                <a:cxnLst>
                  <a:cxn ang="0">
                    <a:pos x="connsiteX0" y="connsiteY0"/>
                  </a:cxn>
                  <a:cxn ang="0">
                    <a:pos x="connsiteX1" y="connsiteY1"/>
                  </a:cxn>
                  <a:cxn ang="0">
                    <a:pos x="connsiteX2" y="connsiteY2"/>
                  </a:cxn>
                  <a:cxn ang="0">
                    <a:pos x="connsiteX3" y="connsiteY3"/>
                  </a:cxn>
                </a:cxnLst>
                <a:rect l="l" t="t" r="r" b="b"/>
                <a:pathLst>
                  <a:path w="3124200" h="1533522">
                    <a:moveTo>
                      <a:pt x="0" y="0"/>
                    </a:moveTo>
                    <a:lnTo>
                      <a:pt x="3124200" y="0"/>
                    </a:lnTo>
                    <a:lnTo>
                      <a:pt x="2757336" y="1533522"/>
                    </a:lnTo>
                    <a:lnTo>
                      <a:pt x="366864" y="1533522"/>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bIns="243000" rtlCol="0" anchor="ctr">
                <a:normAutofit/>
              </a:body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rPr>
                  <a:t>尽可能减少动火作业</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18" name="梯形 17"/>
              <p:cNvSpPr/>
              <p:nvPr>
                <p:custDataLst>
                  <p:tags r:id="rId8"/>
                </p:custDataLst>
              </p:nvPr>
            </p:nvSpPr>
            <p:spPr>
              <a:xfrm>
                <a:off x="1400175" y="4597400"/>
                <a:ext cx="2381250" cy="336551"/>
              </a:xfrm>
              <a:prstGeom prst="trapezoid">
                <a:avLst>
                  <a:gd name="adj" fmla="val 55159"/>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700" b="1">
                  <a:latin typeface="微软雅黑" panose="020B0503020204020204" pitchFamily="34" charset="-122"/>
                  <a:ea typeface="微软雅黑" panose="020B0503020204020204" pitchFamily="34" charset="-122"/>
                </a:endParaRPr>
              </a:p>
            </p:txBody>
          </p:sp>
          <p:sp>
            <p:nvSpPr>
              <p:cNvPr id="11" name="任意多边形 10"/>
              <p:cNvSpPr/>
              <p:nvPr>
                <p:custDataLst>
                  <p:tags r:id="rId9"/>
                </p:custDataLst>
              </p:nvPr>
            </p:nvSpPr>
            <p:spPr>
              <a:xfrm>
                <a:off x="1595438" y="4597400"/>
                <a:ext cx="1990725" cy="495300"/>
              </a:xfrm>
              <a:custGeom>
                <a:avLst/>
                <a:gdLst>
                  <a:gd name="connsiteX0" fmla="*/ 1704974 w 1990725"/>
                  <a:gd name="connsiteY0" fmla="*/ 161925 h 495300"/>
                  <a:gd name="connsiteX1" fmla="*/ 1684737 w 1990725"/>
                  <a:gd name="connsiteY1" fmla="*/ 227413 h 495300"/>
                  <a:gd name="connsiteX2" fmla="*/ 1619249 w 1990725"/>
                  <a:gd name="connsiteY2" fmla="*/ 227413 h 495300"/>
                  <a:gd name="connsiteX3" fmla="*/ 1672231 w 1990725"/>
                  <a:gd name="connsiteY3" fmla="*/ 267886 h 495300"/>
                  <a:gd name="connsiteX4" fmla="*/ 1651993 w 1990725"/>
                  <a:gd name="connsiteY4" fmla="*/ 333375 h 495300"/>
                  <a:gd name="connsiteX5" fmla="*/ 1704974 w 1990725"/>
                  <a:gd name="connsiteY5" fmla="*/ 292900 h 495300"/>
                  <a:gd name="connsiteX6" fmla="*/ 1757955 w 1990725"/>
                  <a:gd name="connsiteY6" fmla="*/ 333375 h 495300"/>
                  <a:gd name="connsiteX7" fmla="*/ 1737717 w 1990725"/>
                  <a:gd name="connsiteY7" fmla="*/ 267886 h 495300"/>
                  <a:gd name="connsiteX8" fmla="*/ 1790699 w 1990725"/>
                  <a:gd name="connsiteY8" fmla="*/ 227413 h 495300"/>
                  <a:gd name="connsiteX9" fmla="*/ 1725211 w 1990725"/>
                  <a:gd name="connsiteY9" fmla="*/ 227413 h 495300"/>
                  <a:gd name="connsiteX10" fmla="*/ 1485899 w 1990725"/>
                  <a:gd name="connsiteY10" fmla="*/ 161925 h 495300"/>
                  <a:gd name="connsiteX11" fmla="*/ 1465662 w 1990725"/>
                  <a:gd name="connsiteY11" fmla="*/ 227413 h 495300"/>
                  <a:gd name="connsiteX12" fmla="*/ 1400174 w 1990725"/>
                  <a:gd name="connsiteY12" fmla="*/ 227413 h 495300"/>
                  <a:gd name="connsiteX13" fmla="*/ 1453156 w 1990725"/>
                  <a:gd name="connsiteY13" fmla="*/ 267886 h 495300"/>
                  <a:gd name="connsiteX14" fmla="*/ 1432918 w 1990725"/>
                  <a:gd name="connsiteY14" fmla="*/ 333375 h 495300"/>
                  <a:gd name="connsiteX15" fmla="*/ 1485899 w 1990725"/>
                  <a:gd name="connsiteY15" fmla="*/ 292900 h 495300"/>
                  <a:gd name="connsiteX16" fmla="*/ 1538880 w 1990725"/>
                  <a:gd name="connsiteY16" fmla="*/ 333375 h 495300"/>
                  <a:gd name="connsiteX17" fmla="*/ 1518642 w 1990725"/>
                  <a:gd name="connsiteY17" fmla="*/ 267886 h 495300"/>
                  <a:gd name="connsiteX18" fmla="*/ 1571624 w 1990725"/>
                  <a:gd name="connsiteY18" fmla="*/ 227413 h 495300"/>
                  <a:gd name="connsiteX19" fmla="*/ 1506136 w 1990725"/>
                  <a:gd name="connsiteY19" fmla="*/ 227413 h 495300"/>
                  <a:gd name="connsiteX20" fmla="*/ 1266825 w 1990725"/>
                  <a:gd name="connsiteY20" fmla="*/ 161925 h 495300"/>
                  <a:gd name="connsiteX21" fmla="*/ 1246588 w 1990725"/>
                  <a:gd name="connsiteY21" fmla="*/ 227413 h 495300"/>
                  <a:gd name="connsiteX22" fmla="*/ 1181100 w 1990725"/>
                  <a:gd name="connsiteY22" fmla="*/ 227413 h 495300"/>
                  <a:gd name="connsiteX23" fmla="*/ 1234082 w 1990725"/>
                  <a:gd name="connsiteY23" fmla="*/ 267886 h 495300"/>
                  <a:gd name="connsiteX24" fmla="*/ 1213844 w 1990725"/>
                  <a:gd name="connsiteY24" fmla="*/ 333375 h 495300"/>
                  <a:gd name="connsiteX25" fmla="*/ 1266825 w 1990725"/>
                  <a:gd name="connsiteY25" fmla="*/ 292900 h 495300"/>
                  <a:gd name="connsiteX26" fmla="*/ 1319806 w 1990725"/>
                  <a:gd name="connsiteY26" fmla="*/ 333375 h 495300"/>
                  <a:gd name="connsiteX27" fmla="*/ 1299568 w 1990725"/>
                  <a:gd name="connsiteY27" fmla="*/ 267886 h 495300"/>
                  <a:gd name="connsiteX28" fmla="*/ 1352550 w 1990725"/>
                  <a:gd name="connsiteY28" fmla="*/ 227413 h 495300"/>
                  <a:gd name="connsiteX29" fmla="*/ 1287062 w 1990725"/>
                  <a:gd name="connsiteY29" fmla="*/ 227413 h 495300"/>
                  <a:gd name="connsiteX30" fmla="*/ 723900 w 1990725"/>
                  <a:gd name="connsiteY30" fmla="*/ 161925 h 495300"/>
                  <a:gd name="connsiteX31" fmla="*/ 703663 w 1990725"/>
                  <a:gd name="connsiteY31" fmla="*/ 227413 h 495300"/>
                  <a:gd name="connsiteX32" fmla="*/ 638175 w 1990725"/>
                  <a:gd name="connsiteY32" fmla="*/ 227413 h 495300"/>
                  <a:gd name="connsiteX33" fmla="*/ 691157 w 1990725"/>
                  <a:gd name="connsiteY33" fmla="*/ 267886 h 495300"/>
                  <a:gd name="connsiteX34" fmla="*/ 670919 w 1990725"/>
                  <a:gd name="connsiteY34" fmla="*/ 333375 h 495300"/>
                  <a:gd name="connsiteX35" fmla="*/ 723900 w 1990725"/>
                  <a:gd name="connsiteY35" fmla="*/ 292900 h 495300"/>
                  <a:gd name="connsiteX36" fmla="*/ 776881 w 1990725"/>
                  <a:gd name="connsiteY36" fmla="*/ 333375 h 495300"/>
                  <a:gd name="connsiteX37" fmla="*/ 756643 w 1990725"/>
                  <a:gd name="connsiteY37" fmla="*/ 267886 h 495300"/>
                  <a:gd name="connsiteX38" fmla="*/ 809625 w 1990725"/>
                  <a:gd name="connsiteY38" fmla="*/ 227413 h 495300"/>
                  <a:gd name="connsiteX39" fmla="*/ 744137 w 1990725"/>
                  <a:gd name="connsiteY39" fmla="*/ 227413 h 495300"/>
                  <a:gd name="connsiteX40" fmla="*/ 504825 w 1990725"/>
                  <a:gd name="connsiteY40" fmla="*/ 161925 h 495300"/>
                  <a:gd name="connsiteX41" fmla="*/ 484588 w 1990725"/>
                  <a:gd name="connsiteY41" fmla="*/ 227413 h 495300"/>
                  <a:gd name="connsiteX42" fmla="*/ 419100 w 1990725"/>
                  <a:gd name="connsiteY42" fmla="*/ 227413 h 495300"/>
                  <a:gd name="connsiteX43" fmla="*/ 472082 w 1990725"/>
                  <a:gd name="connsiteY43" fmla="*/ 267886 h 495300"/>
                  <a:gd name="connsiteX44" fmla="*/ 451844 w 1990725"/>
                  <a:gd name="connsiteY44" fmla="*/ 333375 h 495300"/>
                  <a:gd name="connsiteX45" fmla="*/ 504825 w 1990725"/>
                  <a:gd name="connsiteY45" fmla="*/ 292900 h 495300"/>
                  <a:gd name="connsiteX46" fmla="*/ 557806 w 1990725"/>
                  <a:gd name="connsiteY46" fmla="*/ 333375 h 495300"/>
                  <a:gd name="connsiteX47" fmla="*/ 537568 w 1990725"/>
                  <a:gd name="connsiteY47" fmla="*/ 267886 h 495300"/>
                  <a:gd name="connsiteX48" fmla="*/ 590550 w 1990725"/>
                  <a:gd name="connsiteY48" fmla="*/ 227413 h 495300"/>
                  <a:gd name="connsiteX49" fmla="*/ 525062 w 1990725"/>
                  <a:gd name="connsiteY49" fmla="*/ 227413 h 495300"/>
                  <a:gd name="connsiteX50" fmla="*/ 285751 w 1990725"/>
                  <a:gd name="connsiteY50" fmla="*/ 161925 h 495300"/>
                  <a:gd name="connsiteX51" fmla="*/ 265514 w 1990725"/>
                  <a:gd name="connsiteY51" fmla="*/ 227413 h 495300"/>
                  <a:gd name="connsiteX52" fmla="*/ 200026 w 1990725"/>
                  <a:gd name="connsiteY52" fmla="*/ 227413 h 495300"/>
                  <a:gd name="connsiteX53" fmla="*/ 253008 w 1990725"/>
                  <a:gd name="connsiteY53" fmla="*/ 267886 h 495300"/>
                  <a:gd name="connsiteX54" fmla="*/ 232770 w 1990725"/>
                  <a:gd name="connsiteY54" fmla="*/ 333375 h 495300"/>
                  <a:gd name="connsiteX55" fmla="*/ 285751 w 1990725"/>
                  <a:gd name="connsiteY55" fmla="*/ 292900 h 495300"/>
                  <a:gd name="connsiteX56" fmla="*/ 338732 w 1990725"/>
                  <a:gd name="connsiteY56" fmla="*/ 333375 h 495300"/>
                  <a:gd name="connsiteX57" fmla="*/ 318494 w 1990725"/>
                  <a:gd name="connsiteY57" fmla="*/ 267886 h 495300"/>
                  <a:gd name="connsiteX58" fmla="*/ 371476 w 1990725"/>
                  <a:gd name="connsiteY58" fmla="*/ 227413 h 495300"/>
                  <a:gd name="connsiteX59" fmla="*/ 305988 w 1990725"/>
                  <a:gd name="connsiteY59" fmla="*/ 227413 h 495300"/>
                  <a:gd name="connsiteX60" fmla="*/ 0 w 1990725"/>
                  <a:gd name="connsiteY60" fmla="*/ 0 h 495300"/>
                  <a:gd name="connsiteX61" fmla="*/ 1990725 w 1990725"/>
                  <a:gd name="connsiteY61" fmla="*/ 0 h 495300"/>
                  <a:gd name="connsiteX62" fmla="*/ 1798400 w 1990725"/>
                  <a:gd name="connsiteY62" fmla="*/ 495300 h 495300"/>
                  <a:gd name="connsiteX63" fmla="*/ 192325 w 1990725"/>
                  <a:gd name="connsiteY63"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990725" h="495300">
                    <a:moveTo>
                      <a:pt x="1704974" y="161925"/>
                    </a:moveTo>
                    <a:lnTo>
                      <a:pt x="1684737" y="227413"/>
                    </a:lnTo>
                    <a:lnTo>
                      <a:pt x="1619249" y="227413"/>
                    </a:lnTo>
                    <a:lnTo>
                      <a:pt x="1672231" y="267886"/>
                    </a:lnTo>
                    <a:lnTo>
                      <a:pt x="1651993" y="333375"/>
                    </a:lnTo>
                    <a:lnTo>
                      <a:pt x="1704974" y="292900"/>
                    </a:lnTo>
                    <a:lnTo>
                      <a:pt x="1757955" y="333375"/>
                    </a:lnTo>
                    <a:lnTo>
                      <a:pt x="1737717" y="267886"/>
                    </a:lnTo>
                    <a:lnTo>
                      <a:pt x="1790699" y="227413"/>
                    </a:lnTo>
                    <a:lnTo>
                      <a:pt x="1725211" y="227413"/>
                    </a:lnTo>
                    <a:close/>
                    <a:moveTo>
                      <a:pt x="1485899" y="161925"/>
                    </a:moveTo>
                    <a:lnTo>
                      <a:pt x="1465662" y="227413"/>
                    </a:lnTo>
                    <a:lnTo>
                      <a:pt x="1400174" y="227413"/>
                    </a:lnTo>
                    <a:lnTo>
                      <a:pt x="1453156" y="267886"/>
                    </a:lnTo>
                    <a:lnTo>
                      <a:pt x="1432918" y="333375"/>
                    </a:lnTo>
                    <a:lnTo>
                      <a:pt x="1485899" y="292900"/>
                    </a:lnTo>
                    <a:lnTo>
                      <a:pt x="1538880" y="333375"/>
                    </a:lnTo>
                    <a:lnTo>
                      <a:pt x="1518642" y="267886"/>
                    </a:lnTo>
                    <a:lnTo>
                      <a:pt x="1571624" y="227413"/>
                    </a:lnTo>
                    <a:lnTo>
                      <a:pt x="1506136" y="227413"/>
                    </a:lnTo>
                    <a:close/>
                    <a:moveTo>
                      <a:pt x="1266825" y="161925"/>
                    </a:moveTo>
                    <a:lnTo>
                      <a:pt x="1246588" y="227413"/>
                    </a:lnTo>
                    <a:lnTo>
                      <a:pt x="1181100" y="227413"/>
                    </a:lnTo>
                    <a:lnTo>
                      <a:pt x="1234082" y="267886"/>
                    </a:lnTo>
                    <a:lnTo>
                      <a:pt x="1213844" y="333375"/>
                    </a:lnTo>
                    <a:lnTo>
                      <a:pt x="1266825" y="292900"/>
                    </a:lnTo>
                    <a:lnTo>
                      <a:pt x="1319806" y="333375"/>
                    </a:lnTo>
                    <a:lnTo>
                      <a:pt x="1299568" y="267886"/>
                    </a:lnTo>
                    <a:lnTo>
                      <a:pt x="1352550" y="227413"/>
                    </a:lnTo>
                    <a:lnTo>
                      <a:pt x="1287062" y="227413"/>
                    </a:lnTo>
                    <a:close/>
                    <a:moveTo>
                      <a:pt x="723900" y="161925"/>
                    </a:moveTo>
                    <a:lnTo>
                      <a:pt x="703663" y="227413"/>
                    </a:lnTo>
                    <a:lnTo>
                      <a:pt x="638175" y="227413"/>
                    </a:lnTo>
                    <a:lnTo>
                      <a:pt x="691157" y="267886"/>
                    </a:lnTo>
                    <a:lnTo>
                      <a:pt x="670919" y="333375"/>
                    </a:lnTo>
                    <a:lnTo>
                      <a:pt x="723900" y="292900"/>
                    </a:lnTo>
                    <a:lnTo>
                      <a:pt x="776881" y="333375"/>
                    </a:lnTo>
                    <a:lnTo>
                      <a:pt x="756643" y="267886"/>
                    </a:lnTo>
                    <a:lnTo>
                      <a:pt x="809625" y="227413"/>
                    </a:lnTo>
                    <a:lnTo>
                      <a:pt x="744137" y="227413"/>
                    </a:lnTo>
                    <a:close/>
                    <a:moveTo>
                      <a:pt x="504825" y="161925"/>
                    </a:moveTo>
                    <a:lnTo>
                      <a:pt x="484588" y="227413"/>
                    </a:lnTo>
                    <a:lnTo>
                      <a:pt x="419100" y="227413"/>
                    </a:lnTo>
                    <a:lnTo>
                      <a:pt x="472082" y="267886"/>
                    </a:lnTo>
                    <a:lnTo>
                      <a:pt x="451844" y="333375"/>
                    </a:lnTo>
                    <a:lnTo>
                      <a:pt x="504825" y="292900"/>
                    </a:lnTo>
                    <a:lnTo>
                      <a:pt x="557806" y="333375"/>
                    </a:lnTo>
                    <a:lnTo>
                      <a:pt x="537568" y="267886"/>
                    </a:lnTo>
                    <a:lnTo>
                      <a:pt x="590550" y="227413"/>
                    </a:lnTo>
                    <a:lnTo>
                      <a:pt x="525062" y="227413"/>
                    </a:lnTo>
                    <a:close/>
                    <a:moveTo>
                      <a:pt x="285751" y="161925"/>
                    </a:moveTo>
                    <a:lnTo>
                      <a:pt x="265514" y="227413"/>
                    </a:lnTo>
                    <a:lnTo>
                      <a:pt x="200026" y="227413"/>
                    </a:lnTo>
                    <a:lnTo>
                      <a:pt x="253008" y="267886"/>
                    </a:lnTo>
                    <a:lnTo>
                      <a:pt x="232770" y="333375"/>
                    </a:lnTo>
                    <a:lnTo>
                      <a:pt x="285751" y="292900"/>
                    </a:lnTo>
                    <a:lnTo>
                      <a:pt x="338732" y="333375"/>
                    </a:lnTo>
                    <a:lnTo>
                      <a:pt x="318494" y="267886"/>
                    </a:lnTo>
                    <a:lnTo>
                      <a:pt x="371476" y="227413"/>
                    </a:lnTo>
                    <a:lnTo>
                      <a:pt x="305988" y="227413"/>
                    </a:lnTo>
                    <a:close/>
                    <a:moveTo>
                      <a:pt x="0" y="0"/>
                    </a:moveTo>
                    <a:lnTo>
                      <a:pt x="1990725" y="0"/>
                    </a:lnTo>
                    <a:lnTo>
                      <a:pt x="1798400" y="495300"/>
                    </a:lnTo>
                    <a:lnTo>
                      <a:pt x="192325" y="495300"/>
                    </a:ln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altLang="zh-CN" sz="1300" b="1" dirty="0">
                    <a:solidFill>
                      <a:schemeClr val="bg1"/>
                    </a:solidFill>
                    <a:latin typeface="微软雅黑" panose="020B0503020204020204" pitchFamily="34" charset="-122"/>
                    <a:ea typeface="微软雅黑" panose="020B0503020204020204" pitchFamily="34" charset="-122"/>
                  </a:rPr>
                  <a:t>B</a:t>
                </a:r>
                <a:endParaRPr lang="en-US" altLang="zh-CN" sz="1300" b="1" dirty="0">
                  <a:solidFill>
                    <a:schemeClr val="bg1"/>
                  </a:solidFill>
                  <a:latin typeface="微软雅黑" panose="020B0503020204020204" pitchFamily="34" charset="-122"/>
                  <a:ea typeface="微软雅黑" panose="020B0503020204020204" pitchFamily="34" charset="-122"/>
                </a:endParaRPr>
              </a:p>
            </p:txBody>
          </p:sp>
        </p:grpSp>
        <p:grpSp>
          <p:nvGrpSpPr>
            <p:cNvPr id="12" name="组合 11"/>
            <p:cNvGrpSpPr/>
            <p:nvPr>
              <p:custDataLst>
                <p:tags r:id="rId10"/>
              </p:custDataLst>
            </p:nvPr>
          </p:nvGrpSpPr>
          <p:grpSpPr>
            <a:xfrm>
              <a:off x="10705" y="2064"/>
              <a:ext cx="2208" cy="1196"/>
              <a:chOff x="1028700" y="3400425"/>
              <a:chExt cx="3124200" cy="1692275"/>
            </a:xfrm>
          </p:grpSpPr>
          <p:sp>
            <p:nvSpPr>
              <p:cNvPr id="25" name="任意多边形 24"/>
              <p:cNvSpPr/>
              <p:nvPr>
                <p:custDataLst>
                  <p:tags r:id="rId11"/>
                </p:custDataLst>
              </p:nvPr>
            </p:nvSpPr>
            <p:spPr>
              <a:xfrm>
                <a:off x="1028700" y="3400425"/>
                <a:ext cx="3124200" cy="1533522"/>
              </a:xfrm>
              <a:custGeom>
                <a:avLst/>
                <a:gdLst>
                  <a:gd name="connsiteX0" fmla="*/ 0 w 3124200"/>
                  <a:gd name="connsiteY0" fmla="*/ 0 h 1533522"/>
                  <a:gd name="connsiteX1" fmla="*/ 3124200 w 3124200"/>
                  <a:gd name="connsiteY1" fmla="*/ 0 h 1533522"/>
                  <a:gd name="connsiteX2" fmla="*/ 2757336 w 3124200"/>
                  <a:gd name="connsiteY2" fmla="*/ 1533522 h 1533522"/>
                  <a:gd name="connsiteX3" fmla="*/ 366864 w 3124200"/>
                  <a:gd name="connsiteY3" fmla="*/ 1533522 h 1533522"/>
                </a:gdLst>
                <a:ahLst/>
                <a:cxnLst>
                  <a:cxn ang="0">
                    <a:pos x="connsiteX0" y="connsiteY0"/>
                  </a:cxn>
                  <a:cxn ang="0">
                    <a:pos x="connsiteX1" y="connsiteY1"/>
                  </a:cxn>
                  <a:cxn ang="0">
                    <a:pos x="connsiteX2" y="connsiteY2"/>
                  </a:cxn>
                  <a:cxn ang="0">
                    <a:pos x="connsiteX3" y="connsiteY3"/>
                  </a:cxn>
                </a:cxnLst>
                <a:rect l="l" t="t" r="r" b="b"/>
                <a:pathLst>
                  <a:path w="3124200" h="1533522">
                    <a:moveTo>
                      <a:pt x="0" y="0"/>
                    </a:moveTo>
                    <a:lnTo>
                      <a:pt x="3124200" y="0"/>
                    </a:lnTo>
                    <a:lnTo>
                      <a:pt x="2757336" y="1533522"/>
                    </a:lnTo>
                    <a:lnTo>
                      <a:pt x="366864" y="1533522"/>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bIns="243000" rtlCol="0" anchor="ctr">
                <a:normAutofit/>
              </a:body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rPr>
                  <a:t>尽可能在指定的动火区开展动火作业</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26" name="梯形 25"/>
              <p:cNvSpPr/>
              <p:nvPr>
                <p:custDataLst>
                  <p:tags r:id="rId12"/>
                </p:custDataLst>
              </p:nvPr>
            </p:nvSpPr>
            <p:spPr>
              <a:xfrm>
                <a:off x="1400175" y="4597400"/>
                <a:ext cx="2381250" cy="336551"/>
              </a:xfrm>
              <a:prstGeom prst="trapezoid">
                <a:avLst>
                  <a:gd name="adj" fmla="val 55159"/>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700" b="1">
                  <a:latin typeface="微软雅黑" panose="020B0503020204020204" pitchFamily="34" charset="-122"/>
                  <a:ea typeface="微软雅黑" panose="020B0503020204020204" pitchFamily="34" charset="-122"/>
                </a:endParaRPr>
              </a:p>
            </p:txBody>
          </p:sp>
          <p:sp>
            <p:nvSpPr>
              <p:cNvPr id="27" name="任意多边形 26"/>
              <p:cNvSpPr/>
              <p:nvPr>
                <p:custDataLst>
                  <p:tags r:id="rId13"/>
                </p:custDataLst>
              </p:nvPr>
            </p:nvSpPr>
            <p:spPr>
              <a:xfrm>
                <a:off x="1595438" y="4597400"/>
                <a:ext cx="1990725" cy="495300"/>
              </a:xfrm>
              <a:custGeom>
                <a:avLst/>
                <a:gdLst>
                  <a:gd name="connsiteX0" fmla="*/ 1704974 w 1990725"/>
                  <a:gd name="connsiteY0" fmla="*/ 161925 h 495300"/>
                  <a:gd name="connsiteX1" fmla="*/ 1684737 w 1990725"/>
                  <a:gd name="connsiteY1" fmla="*/ 227413 h 495300"/>
                  <a:gd name="connsiteX2" fmla="*/ 1619249 w 1990725"/>
                  <a:gd name="connsiteY2" fmla="*/ 227413 h 495300"/>
                  <a:gd name="connsiteX3" fmla="*/ 1672231 w 1990725"/>
                  <a:gd name="connsiteY3" fmla="*/ 267886 h 495300"/>
                  <a:gd name="connsiteX4" fmla="*/ 1651993 w 1990725"/>
                  <a:gd name="connsiteY4" fmla="*/ 333375 h 495300"/>
                  <a:gd name="connsiteX5" fmla="*/ 1704974 w 1990725"/>
                  <a:gd name="connsiteY5" fmla="*/ 292900 h 495300"/>
                  <a:gd name="connsiteX6" fmla="*/ 1757955 w 1990725"/>
                  <a:gd name="connsiteY6" fmla="*/ 333375 h 495300"/>
                  <a:gd name="connsiteX7" fmla="*/ 1737717 w 1990725"/>
                  <a:gd name="connsiteY7" fmla="*/ 267886 h 495300"/>
                  <a:gd name="connsiteX8" fmla="*/ 1790699 w 1990725"/>
                  <a:gd name="connsiteY8" fmla="*/ 227413 h 495300"/>
                  <a:gd name="connsiteX9" fmla="*/ 1725211 w 1990725"/>
                  <a:gd name="connsiteY9" fmla="*/ 227413 h 495300"/>
                  <a:gd name="connsiteX10" fmla="*/ 1485899 w 1990725"/>
                  <a:gd name="connsiteY10" fmla="*/ 161925 h 495300"/>
                  <a:gd name="connsiteX11" fmla="*/ 1465662 w 1990725"/>
                  <a:gd name="connsiteY11" fmla="*/ 227413 h 495300"/>
                  <a:gd name="connsiteX12" fmla="*/ 1400174 w 1990725"/>
                  <a:gd name="connsiteY12" fmla="*/ 227413 h 495300"/>
                  <a:gd name="connsiteX13" fmla="*/ 1453156 w 1990725"/>
                  <a:gd name="connsiteY13" fmla="*/ 267886 h 495300"/>
                  <a:gd name="connsiteX14" fmla="*/ 1432918 w 1990725"/>
                  <a:gd name="connsiteY14" fmla="*/ 333375 h 495300"/>
                  <a:gd name="connsiteX15" fmla="*/ 1485899 w 1990725"/>
                  <a:gd name="connsiteY15" fmla="*/ 292900 h 495300"/>
                  <a:gd name="connsiteX16" fmla="*/ 1538880 w 1990725"/>
                  <a:gd name="connsiteY16" fmla="*/ 333375 h 495300"/>
                  <a:gd name="connsiteX17" fmla="*/ 1518642 w 1990725"/>
                  <a:gd name="connsiteY17" fmla="*/ 267886 h 495300"/>
                  <a:gd name="connsiteX18" fmla="*/ 1571624 w 1990725"/>
                  <a:gd name="connsiteY18" fmla="*/ 227413 h 495300"/>
                  <a:gd name="connsiteX19" fmla="*/ 1506136 w 1990725"/>
                  <a:gd name="connsiteY19" fmla="*/ 227413 h 495300"/>
                  <a:gd name="connsiteX20" fmla="*/ 1266825 w 1990725"/>
                  <a:gd name="connsiteY20" fmla="*/ 161925 h 495300"/>
                  <a:gd name="connsiteX21" fmla="*/ 1246588 w 1990725"/>
                  <a:gd name="connsiteY21" fmla="*/ 227413 h 495300"/>
                  <a:gd name="connsiteX22" fmla="*/ 1181100 w 1990725"/>
                  <a:gd name="connsiteY22" fmla="*/ 227413 h 495300"/>
                  <a:gd name="connsiteX23" fmla="*/ 1234082 w 1990725"/>
                  <a:gd name="connsiteY23" fmla="*/ 267886 h 495300"/>
                  <a:gd name="connsiteX24" fmla="*/ 1213844 w 1990725"/>
                  <a:gd name="connsiteY24" fmla="*/ 333375 h 495300"/>
                  <a:gd name="connsiteX25" fmla="*/ 1266825 w 1990725"/>
                  <a:gd name="connsiteY25" fmla="*/ 292900 h 495300"/>
                  <a:gd name="connsiteX26" fmla="*/ 1319806 w 1990725"/>
                  <a:gd name="connsiteY26" fmla="*/ 333375 h 495300"/>
                  <a:gd name="connsiteX27" fmla="*/ 1299568 w 1990725"/>
                  <a:gd name="connsiteY27" fmla="*/ 267886 h 495300"/>
                  <a:gd name="connsiteX28" fmla="*/ 1352550 w 1990725"/>
                  <a:gd name="connsiteY28" fmla="*/ 227413 h 495300"/>
                  <a:gd name="connsiteX29" fmla="*/ 1287062 w 1990725"/>
                  <a:gd name="connsiteY29" fmla="*/ 227413 h 495300"/>
                  <a:gd name="connsiteX30" fmla="*/ 723900 w 1990725"/>
                  <a:gd name="connsiteY30" fmla="*/ 161925 h 495300"/>
                  <a:gd name="connsiteX31" fmla="*/ 703663 w 1990725"/>
                  <a:gd name="connsiteY31" fmla="*/ 227413 h 495300"/>
                  <a:gd name="connsiteX32" fmla="*/ 638175 w 1990725"/>
                  <a:gd name="connsiteY32" fmla="*/ 227413 h 495300"/>
                  <a:gd name="connsiteX33" fmla="*/ 691157 w 1990725"/>
                  <a:gd name="connsiteY33" fmla="*/ 267886 h 495300"/>
                  <a:gd name="connsiteX34" fmla="*/ 670919 w 1990725"/>
                  <a:gd name="connsiteY34" fmla="*/ 333375 h 495300"/>
                  <a:gd name="connsiteX35" fmla="*/ 723900 w 1990725"/>
                  <a:gd name="connsiteY35" fmla="*/ 292900 h 495300"/>
                  <a:gd name="connsiteX36" fmla="*/ 776881 w 1990725"/>
                  <a:gd name="connsiteY36" fmla="*/ 333375 h 495300"/>
                  <a:gd name="connsiteX37" fmla="*/ 756643 w 1990725"/>
                  <a:gd name="connsiteY37" fmla="*/ 267886 h 495300"/>
                  <a:gd name="connsiteX38" fmla="*/ 809625 w 1990725"/>
                  <a:gd name="connsiteY38" fmla="*/ 227413 h 495300"/>
                  <a:gd name="connsiteX39" fmla="*/ 744137 w 1990725"/>
                  <a:gd name="connsiteY39" fmla="*/ 227413 h 495300"/>
                  <a:gd name="connsiteX40" fmla="*/ 504825 w 1990725"/>
                  <a:gd name="connsiteY40" fmla="*/ 161925 h 495300"/>
                  <a:gd name="connsiteX41" fmla="*/ 484588 w 1990725"/>
                  <a:gd name="connsiteY41" fmla="*/ 227413 h 495300"/>
                  <a:gd name="connsiteX42" fmla="*/ 419100 w 1990725"/>
                  <a:gd name="connsiteY42" fmla="*/ 227413 h 495300"/>
                  <a:gd name="connsiteX43" fmla="*/ 472082 w 1990725"/>
                  <a:gd name="connsiteY43" fmla="*/ 267886 h 495300"/>
                  <a:gd name="connsiteX44" fmla="*/ 451844 w 1990725"/>
                  <a:gd name="connsiteY44" fmla="*/ 333375 h 495300"/>
                  <a:gd name="connsiteX45" fmla="*/ 504825 w 1990725"/>
                  <a:gd name="connsiteY45" fmla="*/ 292900 h 495300"/>
                  <a:gd name="connsiteX46" fmla="*/ 557806 w 1990725"/>
                  <a:gd name="connsiteY46" fmla="*/ 333375 h 495300"/>
                  <a:gd name="connsiteX47" fmla="*/ 537568 w 1990725"/>
                  <a:gd name="connsiteY47" fmla="*/ 267886 h 495300"/>
                  <a:gd name="connsiteX48" fmla="*/ 590550 w 1990725"/>
                  <a:gd name="connsiteY48" fmla="*/ 227413 h 495300"/>
                  <a:gd name="connsiteX49" fmla="*/ 525062 w 1990725"/>
                  <a:gd name="connsiteY49" fmla="*/ 227413 h 495300"/>
                  <a:gd name="connsiteX50" fmla="*/ 285751 w 1990725"/>
                  <a:gd name="connsiteY50" fmla="*/ 161925 h 495300"/>
                  <a:gd name="connsiteX51" fmla="*/ 265514 w 1990725"/>
                  <a:gd name="connsiteY51" fmla="*/ 227413 h 495300"/>
                  <a:gd name="connsiteX52" fmla="*/ 200026 w 1990725"/>
                  <a:gd name="connsiteY52" fmla="*/ 227413 h 495300"/>
                  <a:gd name="connsiteX53" fmla="*/ 253008 w 1990725"/>
                  <a:gd name="connsiteY53" fmla="*/ 267886 h 495300"/>
                  <a:gd name="connsiteX54" fmla="*/ 232770 w 1990725"/>
                  <a:gd name="connsiteY54" fmla="*/ 333375 h 495300"/>
                  <a:gd name="connsiteX55" fmla="*/ 285751 w 1990725"/>
                  <a:gd name="connsiteY55" fmla="*/ 292900 h 495300"/>
                  <a:gd name="connsiteX56" fmla="*/ 338732 w 1990725"/>
                  <a:gd name="connsiteY56" fmla="*/ 333375 h 495300"/>
                  <a:gd name="connsiteX57" fmla="*/ 318494 w 1990725"/>
                  <a:gd name="connsiteY57" fmla="*/ 267886 h 495300"/>
                  <a:gd name="connsiteX58" fmla="*/ 371476 w 1990725"/>
                  <a:gd name="connsiteY58" fmla="*/ 227413 h 495300"/>
                  <a:gd name="connsiteX59" fmla="*/ 305988 w 1990725"/>
                  <a:gd name="connsiteY59" fmla="*/ 227413 h 495300"/>
                  <a:gd name="connsiteX60" fmla="*/ 0 w 1990725"/>
                  <a:gd name="connsiteY60" fmla="*/ 0 h 495300"/>
                  <a:gd name="connsiteX61" fmla="*/ 1990725 w 1990725"/>
                  <a:gd name="connsiteY61" fmla="*/ 0 h 495300"/>
                  <a:gd name="connsiteX62" fmla="*/ 1798400 w 1990725"/>
                  <a:gd name="connsiteY62" fmla="*/ 495300 h 495300"/>
                  <a:gd name="connsiteX63" fmla="*/ 192325 w 1990725"/>
                  <a:gd name="connsiteY63"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990725" h="495300">
                    <a:moveTo>
                      <a:pt x="1704974" y="161925"/>
                    </a:moveTo>
                    <a:lnTo>
                      <a:pt x="1684737" y="227413"/>
                    </a:lnTo>
                    <a:lnTo>
                      <a:pt x="1619249" y="227413"/>
                    </a:lnTo>
                    <a:lnTo>
                      <a:pt x="1672231" y="267886"/>
                    </a:lnTo>
                    <a:lnTo>
                      <a:pt x="1651993" y="333375"/>
                    </a:lnTo>
                    <a:lnTo>
                      <a:pt x="1704974" y="292900"/>
                    </a:lnTo>
                    <a:lnTo>
                      <a:pt x="1757955" y="333375"/>
                    </a:lnTo>
                    <a:lnTo>
                      <a:pt x="1737717" y="267886"/>
                    </a:lnTo>
                    <a:lnTo>
                      <a:pt x="1790699" y="227413"/>
                    </a:lnTo>
                    <a:lnTo>
                      <a:pt x="1725211" y="227413"/>
                    </a:lnTo>
                    <a:close/>
                    <a:moveTo>
                      <a:pt x="1485899" y="161925"/>
                    </a:moveTo>
                    <a:lnTo>
                      <a:pt x="1465662" y="227413"/>
                    </a:lnTo>
                    <a:lnTo>
                      <a:pt x="1400174" y="227413"/>
                    </a:lnTo>
                    <a:lnTo>
                      <a:pt x="1453156" y="267886"/>
                    </a:lnTo>
                    <a:lnTo>
                      <a:pt x="1432918" y="333375"/>
                    </a:lnTo>
                    <a:lnTo>
                      <a:pt x="1485899" y="292900"/>
                    </a:lnTo>
                    <a:lnTo>
                      <a:pt x="1538880" y="333375"/>
                    </a:lnTo>
                    <a:lnTo>
                      <a:pt x="1518642" y="267886"/>
                    </a:lnTo>
                    <a:lnTo>
                      <a:pt x="1571624" y="227413"/>
                    </a:lnTo>
                    <a:lnTo>
                      <a:pt x="1506136" y="227413"/>
                    </a:lnTo>
                    <a:close/>
                    <a:moveTo>
                      <a:pt x="1266825" y="161925"/>
                    </a:moveTo>
                    <a:lnTo>
                      <a:pt x="1246588" y="227413"/>
                    </a:lnTo>
                    <a:lnTo>
                      <a:pt x="1181100" y="227413"/>
                    </a:lnTo>
                    <a:lnTo>
                      <a:pt x="1234082" y="267886"/>
                    </a:lnTo>
                    <a:lnTo>
                      <a:pt x="1213844" y="333375"/>
                    </a:lnTo>
                    <a:lnTo>
                      <a:pt x="1266825" y="292900"/>
                    </a:lnTo>
                    <a:lnTo>
                      <a:pt x="1319806" y="333375"/>
                    </a:lnTo>
                    <a:lnTo>
                      <a:pt x="1299568" y="267886"/>
                    </a:lnTo>
                    <a:lnTo>
                      <a:pt x="1352550" y="227413"/>
                    </a:lnTo>
                    <a:lnTo>
                      <a:pt x="1287062" y="227413"/>
                    </a:lnTo>
                    <a:close/>
                    <a:moveTo>
                      <a:pt x="723900" y="161925"/>
                    </a:moveTo>
                    <a:lnTo>
                      <a:pt x="703663" y="227413"/>
                    </a:lnTo>
                    <a:lnTo>
                      <a:pt x="638175" y="227413"/>
                    </a:lnTo>
                    <a:lnTo>
                      <a:pt x="691157" y="267886"/>
                    </a:lnTo>
                    <a:lnTo>
                      <a:pt x="670919" y="333375"/>
                    </a:lnTo>
                    <a:lnTo>
                      <a:pt x="723900" y="292900"/>
                    </a:lnTo>
                    <a:lnTo>
                      <a:pt x="776881" y="333375"/>
                    </a:lnTo>
                    <a:lnTo>
                      <a:pt x="756643" y="267886"/>
                    </a:lnTo>
                    <a:lnTo>
                      <a:pt x="809625" y="227413"/>
                    </a:lnTo>
                    <a:lnTo>
                      <a:pt x="744137" y="227413"/>
                    </a:lnTo>
                    <a:close/>
                    <a:moveTo>
                      <a:pt x="504825" y="161925"/>
                    </a:moveTo>
                    <a:lnTo>
                      <a:pt x="484588" y="227413"/>
                    </a:lnTo>
                    <a:lnTo>
                      <a:pt x="419100" y="227413"/>
                    </a:lnTo>
                    <a:lnTo>
                      <a:pt x="472082" y="267886"/>
                    </a:lnTo>
                    <a:lnTo>
                      <a:pt x="451844" y="333375"/>
                    </a:lnTo>
                    <a:lnTo>
                      <a:pt x="504825" y="292900"/>
                    </a:lnTo>
                    <a:lnTo>
                      <a:pt x="557806" y="333375"/>
                    </a:lnTo>
                    <a:lnTo>
                      <a:pt x="537568" y="267886"/>
                    </a:lnTo>
                    <a:lnTo>
                      <a:pt x="590550" y="227413"/>
                    </a:lnTo>
                    <a:lnTo>
                      <a:pt x="525062" y="227413"/>
                    </a:lnTo>
                    <a:close/>
                    <a:moveTo>
                      <a:pt x="285751" y="161925"/>
                    </a:moveTo>
                    <a:lnTo>
                      <a:pt x="265514" y="227413"/>
                    </a:lnTo>
                    <a:lnTo>
                      <a:pt x="200026" y="227413"/>
                    </a:lnTo>
                    <a:lnTo>
                      <a:pt x="253008" y="267886"/>
                    </a:lnTo>
                    <a:lnTo>
                      <a:pt x="232770" y="333375"/>
                    </a:lnTo>
                    <a:lnTo>
                      <a:pt x="285751" y="292900"/>
                    </a:lnTo>
                    <a:lnTo>
                      <a:pt x="338732" y="333375"/>
                    </a:lnTo>
                    <a:lnTo>
                      <a:pt x="318494" y="267886"/>
                    </a:lnTo>
                    <a:lnTo>
                      <a:pt x="371476" y="227413"/>
                    </a:lnTo>
                    <a:lnTo>
                      <a:pt x="305988" y="227413"/>
                    </a:lnTo>
                    <a:close/>
                    <a:moveTo>
                      <a:pt x="0" y="0"/>
                    </a:moveTo>
                    <a:lnTo>
                      <a:pt x="1990725" y="0"/>
                    </a:lnTo>
                    <a:lnTo>
                      <a:pt x="1798400" y="495300"/>
                    </a:lnTo>
                    <a:lnTo>
                      <a:pt x="192325" y="495300"/>
                    </a:ln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altLang="zh-CN" sz="1300" b="1" dirty="0">
                    <a:solidFill>
                      <a:schemeClr val="bg1"/>
                    </a:solidFill>
                    <a:latin typeface="微软雅黑" panose="020B0503020204020204" pitchFamily="34" charset="-122"/>
                    <a:ea typeface="微软雅黑" panose="020B0503020204020204" pitchFamily="34" charset="-122"/>
                  </a:rPr>
                  <a:t>C</a:t>
                </a:r>
                <a:endParaRPr lang="en-US" altLang="zh-CN" sz="1300" b="1" dirty="0">
                  <a:solidFill>
                    <a:schemeClr val="bg1"/>
                  </a:solidFill>
                  <a:latin typeface="微软雅黑" panose="020B0503020204020204" pitchFamily="34" charset="-122"/>
                  <a:ea typeface="微软雅黑" panose="020B0503020204020204" pitchFamily="34" charset="-122"/>
                </a:endParaRPr>
              </a:p>
            </p:txBody>
          </p:sp>
        </p:grpSp>
        <p:cxnSp>
          <p:nvCxnSpPr>
            <p:cNvPr id="29" name="直接连接符 28"/>
            <p:cNvCxnSpPr/>
            <p:nvPr>
              <p:custDataLst>
                <p:tags r:id="rId14"/>
              </p:custDataLst>
            </p:nvPr>
          </p:nvCxnSpPr>
          <p:spPr>
            <a:xfrm>
              <a:off x="5304" y="4761"/>
              <a:ext cx="6475"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30" name="组合 29"/>
            <p:cNvGrpSpPr/>
            <p:nvPr>
              <p:custDataLst>
                <p:tags r:id="rId15"/>
              </p:custDataLst>
            </p:nvPr>
          </p:nvGrpSpPr>
          <p:grpSpPr>
            <a:xfrm>
              <a:off x="5804" y="3677"/>
              <a:ext cx="2208" cy="1196"/>
              <a:chOff x="1028700" y="3400425"/>
              <a:chExt cx="3124200" cy="1692275"/>
            </a:xfrm>
          </p:grpSpPr>
          <p:sp>
            <p:nvSpPr>
              <p:cNvPr id="31" name="任意多边形 30"/>
              <p:cNvSpPr/>
              <p:nvPr>
                <p:custDataLst>
                  <p:tags r:id="rId16"/>
                </p:custDataLst>
              </p:nvPr>
            </p:nvSpPr>
            <p:spPr>
              <a:xfrm>
                <a:off x="1028700" y="3400425"/>
                <a:ext cx="3124200" cy="1533522"/>
              </a:xfrm>
              <a:custGeom>
                <a:avLst/>
                <a:gdLst>
                  <a:gd name="connsiteX0" fmla="*/ 0 w 3124200"/>
                  <a:gd name="connsiteY0" fmla="*/ 0 h 1533522"/>
                  <a:gd name="connsiteX1" fmla="*/ 3124200 w 3124200"/>
                  <a:gd name="connsiteY1" fmla="*/ 0 h 1533522"/>
                  <a:gd name="connsiteX2" fmla="*/ 2757336 w 3124200"/>
                  <a:gd name="connsiteY2" fmla="*/ 1533522 h 1533522"/>
                  <a:gd name="connsiteX3" fmla="*/ 366864 w 3124200"/>
                  <a:gd name="connsiteY3" fmla="*/ 1533522 h 1533522"/>
                </a:gdLst>
                <a:ahLst/>
                <a:cxnLst>
                  <a:cxn ang="0">
                    <a:pos x="connsiteX0" y="connsiteY0"/>
                  </a:cxn>
                  <a:cxn ang="0">
                    <a:pos x="connsiteX1" y="connsiteY1"/>
                  </a:cxn>
                  <a:cxn ang="0">
                    <a:pos x="connsiteX2" y="connsiteY2"/>
                  </a:cxn>
                  <a:cxn ang="0">
                    <a:pos x="connsiteX3" y="connsiteY3"/>
                  </a:cxn>
                </a:cxnLst>
                <a:rect l="l" t="t" r="r" b="b"/>
                <a:pathLst>
                  <a:path w="3124200" h="1533522">
                    <a:moveTo>
                      <a:pt x="0" y="0"/>
                    </a:moveTo>
                    <a:lnTo>
                      <a:pt x="3124200" y="0"/>
                    </a:lnTo>
                    <a:lnTo>
                      <a:pt x="2757336" y="1533522"/>
                    </a:lnTo>
                    <a:lnTo>
                      <a:pt x="366864" y="1533522"/>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bIns="243000" rtlCol="0" anchor="ctr">
                <a:normAutofit/>
              </a:body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rPr>
                  <a:t>尽可能减少动火作业的持续时间</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33" name="梯形 32"/>
              <p:cNvSpPr/>
              <p:nvPr>
                <p:custDataLst>
                  <p:tags r:id="rId17"/>
                </p:custDataLst>
              </p:nvPr>
            </p:nvSpPr>
            <p:spPr>
              <a:xfrm>
                <a:off x="1400175" y="4597400"/>
                <a:ext cx="2381250" cy="336551"/>
              </a:xfrm>
              <a:prstGeom prst="trapezoid">
                <a:avLst>
                  <a:gd name="adj" fmla="val 55159"/>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700" b="1">
                  <a:latin typeface="微软雅黑" panose="020B0503020204020204" pitchFamily="34" charset="-122"/>
                  <a:ea typeface="微软雅黑" panose="020B0503020204020204" pitchFamily="34" charset="-122"/>
                </a:endParaRPr>
              </a:p>
            </p:txBody>
          </p:sp>
          <p:sp>
            <p:nvSpPr>
              <p:cNvPr id="34" name="任意多边形 33"/>
              <p:cNvSpPr/>
              <p:nvPr>
                <p:custDataLst>
                  <p:tags r:id="rId18"/>
                </p:custDataLst>
              </p:nvPr>
            </p:nvSpPr>
            <p:spPr>
              <a:xfrm>
                <a:off x="1595438" y="4597400"/>
                <a:ext cx="1990725" cy="495300"/>
              </a:xfrm>
              <a:custGeom>
                <a:avLst/>
                <a:gdLst>
                  <a:gd name="connsiteX0" fmla="*/ 1704974 w 1990725"/>
                  <a:gd name="connsiteY0" fmla="*/ 161925 h 495300"/>
                  <a:gd name="connsiteX1" fmla="*/ 1684737 w 1990725"/>
                  <a:gd name="connsiteY1" fmla="*/ 227413 h 495300"/>
                  <a:gd name="connsiteX2" fmla="*/ 1619249 w 1990725"/>
                  <a:gd name="connsiteY2" fmla="*/ 227413 h 495300"/>
                  <a:gd name="connsiteX3" fmla="*/ 1672231 w 1990725"/>
                  <a:gd name="connsiteY3" fmla="*/ 267886 h 495300"/>
                  <a:gd name="connsiteX4" fmla="*/ 1651993 w 1990725"/>
                  <a:gd name="connsiteY4" fmla="*/ 333375 h 495300"/>
                  <a:gd name="connsiteX5" fmla="*/ 1704974 w 1990725"/>
                  <a:gd name="connsiteY5" fmla="*/ 292900 h 495300"/>
                  <a:gd name="connsiteX6" fmla="*/ 1757955 w 1990725"/>
                  <a:gd name="connsiteY6" fmla="*/ 333375 h 495300"/>
                  <a:gd name="connsiteX7" fmla="*/ 1737717 w 1990725"/>
                  <a:gd name="connsiteY7" fmla="*/ 267886 h 495300"/>
                  <a:gd name="connsiteX8" fmla="*/ 1790699 w 1990725"/>
                  <a:gd name="connsiteY8" fmla="*/ 227413 h 495300"/>
                  <a:gd name="connsiteX9" fmla="*/ 1725211 w 1990725"/>
                  <a:gd name="connsiteY9" fmla="*/ 227413 h 495300"/>
                  <a:gd name="connsiteX10" fmla="*/ 1485899 w 1990725"/>
                  <a:gd name="connsiteY10" fmla="*/ 161925 h 495300"/>
                  <a:gd name="connsiteX11" fmla="*/ 1465662 w 1990725"/>
                  <a:gd name="connsiteY11" fmla="*/ 227413 h 495300"/>
                  <a:gd name="connsiteX12" fmla="*/ 1400174 w 1990725"/>
                  <a:gd name="connsiteY12" fmla="*/ 227413 h 495300"/>
                  <a:gd name="connsiteX13" fmla="*/ 1453156 w 1990725"/>
                  <a:gd name="connsiteY13" fmla="*/ 267886 h 495300"/>
                  <a:gd name="connsiteX14" fmla="*/ 1432918 w 1990725"/>
                  <a:gd name="connsiteY14" fmla="*/ 333375 h 495300"/>
                  <a:gd name="connsiteX15" fmla="*/ 1485899 w 1990725"/>
                  <a:gd name="connsiteY15" fmla="*/ 292900 h 495300"/>
                  <a:gd name="connsiteX16" fmla="*/ 1538880 w 1990725"/>
                  <a:gd name="connsiteY16" fmla="*/ 333375 h 495300"/>
                  <a:gd name="connsiteX17" fmla="*/ 1518642 w 1990725"/>
                  <a:gd name="connsiteY17" fmla="*/ 267886 h 495300"/>
                  <a:gd name="connsiteX18" fmla="*/ 1571624 w 1990725"/>
                  <a:gd name="connsiteY18" fmla="*/ 227413 h 495300"/>
                  <a:gd name="connsiteX19" fmla="*/ 1506136 w 1990725"/>
                  <a:gd name="connsiteY19" fmla="*/ 227413 h 495300"/>
                  <a:gd name="connsiteX20" fmla="*/ 1266825 w 1990725"/>
                  <a:gd name="connsiteY20" fmla="*/ 161925 h 495300"/>
                  <a:gd name="connsiteX21" fmla="*/ 1246588 w 1990725"/>
                  <a:gd name="connsiteY21" fmla="*/ 227413 h 495300"/>
                  <a:gd name="connsiteX22" fmla="*/ 1181100 w 1990725"/>
                  <a:gd name="connsiteY22" fmla="*/ 227413 h 495300"/>
                  <a:gd name="connsiteX23" fmla="*/ 1234082 w 1990725"/>
                  <a:gd name="connsiteY23" fmla="*/ 267886 h 495300"/>
                  <a:gd name="connsiteX24" fmla="*/ 1213844 w 1990725"/>
                  <a:gd name="connsiteY24" fmla="*/ 333375 h 495300"/>
                  <a:gd name="connsiteX25" fmla="*/ 1266825 w 1990725"/>
                  <a:gd name="connsiteY25" fmla="*/ 292900 h 495300"/>
                  <a:gd name="connsiteX26" fmla="*/ 1319806 w 1990725"/>
                  <a:gd name="connsiteY26" fmla="*/ 333375 h 495300"/>
                  <a:gd name="connsiteX27" fmla="*/ 1299568 w 1990725"/>
                  <a:gd name="connsiteY27" fmla="*/ 267886 h 495300"/>
                  <a:gd name="connsiteX28" fmla="*/ 1352550 w 1990725"/>
                  <a:gd name="connsiteY28" fmla="*/ 227413 h 495300"/>
                  <a:gd name="connsiteX29" fmla="*/ 1287062 w 1990725"/>
                  <a:gd name="connsiteY29" fmla="*/ 227413 h 495300"/>
                  <a:gd name="connsiteX30" fmla="*/ 723900 w 1990725"/>
                  <a:gd name="connsiteY30" fmla="*/ 161925 h 495300"/>
                  <a:gd name="connsiteX31" fmla="*/ 703663 w 1990725"/>
                  <a:gd name="connsiteY31" fmla="*/ 227413 h 495300"/>
                  <a:gd name="connsiteX32" fmla="*/ 638175 w 1990725"/>
                  <a:gd name="connsiteY32" fmla="*/ 227413 h 495300"/>
                  <a:gd name="connsiteX33" fmla="*/ 691157 w 1990725"/>
                  <a:gd name="connsiteY33" fmla="*/ 267886 h 495300"/>
                  <a:gd name="connsiteX34" fmla="*/ 670919 w 1990725"/>
                  <a:gd name="connsiteY34" fmla="*/ 333375 h 495300"/>
                  <a:gd name="connsiteX35" fmla="*/ 723900 w 1990725"/>
                  <a:gd name="connsiteY35" fmla="*/ 292900 h 495300"/>
                  <a:gd name="connsiteX36" fmla="*/ 776881 w 1990725"/>
                  <a:gd name="connsiteY36" fmla="*/ 333375 h 495300"/>
                  <a:gd name="connsiteX37" fmla="*/ 756643 w 1990725"/>
                  <a:gd name="connsiteY37" fmla="*/ 267886 h 495300"/>
                  <a:gd name="connsiteX38" fmla="*/ 809625 w 1990725"/>
                  <a:gd name="connsiteY38" fmla="*/ 227413 h 495300"/>
                  <a:gd name="connsiteX39" fmla="*/ 744137 w 1990725"/>
                  <a:gd name="connsiteY39" fmla="*/ 227413 h 495300"/>
                  <a:gd name="connsiteX40" fmla="*/ 504825 w 1990725"/>
                  <a:gd name="connsiteY40" fmla="*/ 161925 h 495300"/>
                  <a:gd name="connsiteX41" fmla="*/ 484588 w 1990725"/>
                  <a:gd name="connsiteY41" fmla="*/ 227413 h 495300"/>
                  <a:gd name="connsiteX42" fmla="*/ 419100 w 1990725"/>
                  <a:gd name="connsiteY42" fmla="*/ 227413 h 495300"/>
                  <a:gd name="connsiteX43" fmla="*/ 472082 w 1990725"/>
                  <a:gd name="connsiteY43" fmla="*/ 267886 h 495300"/>
                  <a:gd name="connsiteX44" fmla="*/ 451844 w 1990725"/>
                  <a:gd name="connsiteY44" fmla="*/ 333375 h 495300"/>
                  <a:gd name="connsiteX45" fmla="*/ 504825 w 1990725"/>
                  <a:gd name="connsiteY45" fmla="*/ 292900 h 495300"/>
                  <a:gd name="connsiteX46" fmla="*/ 557806 w 1990725"/>
                  <a:gd name="connsiteY46" fmla="*/ 333375 h 495300"/>
                  <a:gd name="connsiteX47" fmla="*/ 537568 w 1990725"/>
                  <a:gd name="connsiteY47" fmla="*/ 267886 h 495300"/>
                  <a:gd name="connsiteX48" fmla="*/ 590550 w 1990725"/>
                  <a:gd name="connsiteY48" fmla="*/ 227413 h 495300"/>
                  <a:gd name="connsiteX49" fmla="*/ 525062 w 1990725"/>
                  <a:gd name="connsiteY49" fmla="*/ 227413 h 495300"/>
                  <a:gd name="connsiteX50" fmla="*/ 285751 w 1990725"/>
                  <a:gd name="connsiteY50" fmla="*/ 161925 h 495300"/>
                  <a:gd name="connsiteX51" fmla="*/ 265514 w 1990725"/>
                  <a:gd name="connsiteY51" fmla="*/ 227413 h 495300"/>
                  <a:gd name="connsiteX52" fmla="*/ 200026 w 1990725"/>
                  <a:gd name="connsiteY52" fmla="*/ 227413 h 495300"/>
                  <a:gd name="connsiteX53" fmla="*/ 253008 w 1990725"/>
                  <a:gd name="connsiteY53" fmla="*/ 267886 h 495300"/>
                  <a:gd name="connsiteX54" fmla="*/ 232770 w 1990725"/>
                  <a:gd name="connsiteY54" fmla="*/ 333375 h 495300"/>
                  <a:gd name="connsiteX55" fmla="*/ 285751 w 1990725"/>
                  <a:gd name="connsiteY55" fmla="*/ 292900 h 495300"/>
                  <a:gd name="connsiteX56" fmla="*/ 338732 w 1990725"/>
                  <a:gd name="connsiteY56" fmla="*/ 333375 h 495300"/>
                  <a:gd name="connsiteX57" fmla="*/ 318494 w 1990725"/>
                  <a:gd name="connsiteY57" fmla="*/ 267886 h 495300"/>
                  <a:gd name="connsiteX58" fmla="*/ 371476 w 1990725"/>
                  <a:gd name="connsiteY58" fmla="*/ 227413 h 495300"/>
                  <a:gd name="connsiteX59" fmla="*/ 305988 w 1990725"/>
                  <a:gd name="connsiteY59" fmla="*/ 227413 h 495300"/>
                  <a:gd name="connsiteX60" fmla="*/ 0 w 1990725"/>
                  <a:gd name="connsiteY60" fmla="*/ 0 h 495300"/>
                  <a:gd name="connsiteX61" fmla="*/ 1990725 w 1990725"/>
                  <a:gd name="connsiteY61" fmla="*/ 0 h 495300"/>
                  <a:gd name="connsiteX62" fmla="*/ 1798400 w 1990725"/>
                  <a:gd name="connsiteY62" fmla="*/ 495300 h 495300"/>
                  <a:gd name="connsiteX63" fmla="*/ 192325 w 1990725"/>
                  <a:gd name="connsiteY63"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990725" h="495300">
                    <a:moveTo>
                      <a:pt x="1704974" y="161925"/>
                    </a:moveTo>
                    <a:lnTo>
                      <a:pt x="1684737" y="227413"/>
                    </a:lnTo>
                    <a:lnTo>
                      <a:pt x="1619249" y="227413"/>
                    </a:lnTo>
                    <a:lnTo>
                      <a:pt x="1672231" y="267886"/>
                    </a:lnTo>
                    <a:lnTo>
                      <a:pt x="1651993" y="333375"/>
                    </a:lnTo>
                    <a:lnTo>
                      <a:pt x="1704974" y="292900"/>
                    </a:lnTo>
                    <a:lnTo>
                      <a:pt x="1757955" y="333375"/>
                    </a:lnTo>
                    <a:lnTo>
                      <a:pt x="1737717" y="267886"/>
                    </a:lnTo>
                    <a:lnTo>
                      <a:pt x="1790699" y="227413"/>
                    </a:lnTo>
                    <a:lnTo>
                      <a:pt x="1725211" y="227413"/>
                    </a:lnTo>
                    <a:close/>
                    <a:moveTo>
                      <a:pt x="1485899" y="161925"/>
                    </a:moveTo>
                    <a:lnTo>
                      <a:pt x="1465662" y="227413"/>
                    </a:lnTo>
                    <a:lnTo>
                      <a:pt x="1400174" y="227413"/>
                    </a:lnTo>
                    <a:lnTo>
                      <a:pt x="1453156" y="267886"/>
                    </a:lnTo>
                    <a:lnTo>
                      <a:pt x="1432918" y="333375"/>
                    </a:lnTo>
                    <a:lnTo>
                      <a:pt x="1485899" y="292900"/>
                    </a:lnTo>
                    <a:lnTo>
                      <a:pt x="1538880" y="333375"/>
                    </a:lnTo>
                    <a:lnTo>
                      <a:pt x="1518642" y="267886"/>
                    </a:lnTo>
                    <a:lnTo>
                      <a:pt x="1571624" y="227413"/>
                    </a:lnTo>
                    <a:lnTo>
                      <a:pt x="1506136" y="227413"/>
                    </a:lnTo>
                    <a:close/>
                    <a:moveTo>
                      <a:pt x="1266825" y="161925"/>
                    </a:moveTo>
                    <a:lnTo>
                      <a:pt x="1246588" y="227413"/>
                    </a:lnTo>
                    <a:lnTo>
                      <a:pt x="1181100" y="227413"/>
                    </a:lnTo>
                    <a:lnTo>
                      <a:pt x="1234082" y="267886"/>
                    </a:lnTo>
                    <a:lnTo>
                      <a:pt x="1213844" y="333375"/>
                    </a:lnTo>
                    <a:lnTo>
                      <a:pt x="1266825" y="292900"/>
                    </a:lnTo>
                    <a:lnTo>
                      <a:pt x="1319806" y="333375"/>
                    </a:lnTo>
                    <a:lnTo>
                      <a:pt x="1299568" y="267886"/>
                    </a:lnTo>
                    <a:lnTo>
                      <a:pt x="1352550" y="227413"/>
                    </a:lnTo>
                    <a:lnTo>
                      <a:pt x="1287062" y="227413"/>
                    </a:lnTo>
                    <a:close/>
                    <a:moveTo>
                      <a:pt x="723900" y="161925"/>
                    </a:moveTo>
                    <a:lnTo>
                      <a:pt x="703663" y="227413"/>
                    </a:lnTo>
                    <a:lnTo>
                      <a:pt x="638175" y="227413"/>
                    </a:lnTo>
                    <a:lnTo>
                      <a:pt x="691157" y="267886"/>
                    </a:lnTo>
                    <a:lnTo>
                      <a:pt x="670919" y="333375"/>
                    </a:lnTo>
                    <a:lnTo>
                      <a:pt x="723900" y="292900"/>
                    </a:lnTo>
                    <a:lnTo>
                      <a:pt x="776881" y="333375"/>
                    </a:lnTo>
                    <a:lnTo>
                      <a:pt x="756643" y="267886"/>
                    </a:lnTo>
                    <a:lnTo>
                      <a:pt x="809625" y="227413"/>
                    </a:lnTo>
                    <a:lnTo>
                      <a:pt x="744137" y="227413"/>
                    </a:lnTo>
                    <a:close/>
                    <a:moveTo>
                      <a:pt x="504825" y="161925"/>
                    </a:moveTo>
                    <a:lnTo>
                      <a:pt x="484588" y="227413"/>
                    </a:lnTo>
                    <a:lnTo>
                      <a:pt x="419100" y="227413"/>
                    </a:lnTo>
                    <a:lnTo>
                      <a:pt x="472082" y="267886"/>
                    </a:lnTo>
                    <a:lnTo>
                      <a:pt x="451844" y="333375"/>
                    </a:lnTo>
                    <a:lnTo>
                      <a:pt x="504825" y="292900"/>
                    </a:lnTo>
                    <a:lnTo>
                      <a:pt x="557806" y="333375"/>
                    </a:lnTo>
                    <a:lnTo>
                      <a:pt x="537568" y="267886"/>
                    </a:lnTo>
                    <a:lnTo>
                      <a:pt x="590550" y="227413"/>
                    </a:lnTo>
                    <a:lnTo>
                      <a:pt x="525062" y="227413"/>
                    </a:lnTo>
                    <a:close/>
                    <a:moveTo>
                      <a:pt x="285751" y="161925"/>
                    </a:moveTo>
                    <a:lnTo>
                      <a:pt x="265514" y="227413"/>
                    </a:lnTo>
                    <a:lnTo>
                      <a:pt x="200026" y="227413"/>
                    </a:lnTo>
                    <a:lnTo>
                      <a:pt x="253008" y="267886"/>
                    </a:lnTo>
                    <a:lnTo>
                      <a:pt x="232770" y="333375"/>
                    </a:lnTo>
                    <a:lnTo>
                      <a:pt x="285751" y="292900"/>
                    </a:lnTo>
                    <a:lnTo>
                      <a:pt x="338732" y="333375"/>
                    </a:lnTo>
                    <a:lnTo>
                      <a:pt x="318494" y="267886"/>
                    </a:lnTo>
                    <a:lnTo>
                      <a:pt x="371476" y="227413"/>
                    </a:lnTo>
                    <a:lnTo>
                      <a:pt x="305988" y="227413"/>
                    </a:lnTo>
                    <a:close/>
                    <a:moveTo>
                      <a:pt x="0" y="0"/>
                    </a:moveTo>
                    <a:lnTo>
                      <a:pt x="1990725" y="0"/>
                    </a:lnTo>
                    <a:lnTo>
                      <a:pt x="1798400" y="495300"/>
                    </a:lnTo>
                    <a:lnTo>
                      <a:pt x="192325" y="495300"/>
                    </a:ln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altLang="zh-CN" sz="1300" b="1" dirty="0">
                    <a:solidFill>
                      <a:schemeClr val="bg1"/>
                    </a:solidFill>
                    <a:latin typeface="微软雅黑" panose="020B0503020204020204" pitchFamily="34" charset="-122"/>
                    <a:ea typeface="微软雅黑" panose="020B0503020204020204" pitchFamily="34" charset="-122"/>
                  </a:rPr>
                  <a:t>D</a:t>
                </a:r>
                <a:endParaRPr lang="en-US" altLang="zh-CN" sz="1300" b="1" dirty="0">
                  <a:solidFill>
                    <a:schemeClr val="bg1"/>
                  </a:solidFill>
                  <a:latin typeface="微软雅黑" panose="020B0503020204020204" pitchFamily="34" charset="-122"/>
                  <a:ea typeface="微软雅黑" panose="020B0503020204020204" pitchFamily="34" charset="-122"/>
                </a:endParaRPr>
              </a:p>
            </p:txBody>
          </p:sp>
        </p:grpSp>
        <p:grpSp>
          <p:nvGrpSpPr>
            <p:cNvPr id="35" name="组合 34"/>
            <p:cNvGrpSpPr/>
            <p:nvPr>
              <p:custDataLst>
                <p:tags r:id="rId19"/>
              </p:custDataLst>
            </p:nvPr>
          </p:nvGrpSpPr>
          <p:grpSpPr>
            <a:xfrm>
              <a:off x="9072" y="3677"/>
              <a:ext cx="2208" cy="1196"/>
              <a:chOff x="1028700" y="3400425"/>
              <a:chExt cx="3124200" cy="1692275"/>
            </a:xfrm>
          </p:grpSpPr>
          <p:sp>
            <p:nvSpPr>
              <p:cNvPr id="38" name="任意多边形 37"/>
              <p:cNvSpPr/>
              <p:nvPr>
                <p:custDataLst>
                  <p:tags r:id="rId20"/>
                </p:custDataLst>
              </p:nvPr>
            </p:nvSpPr>
            <p:spPr>
              <a:xfrm>
                <a:off x="1028700" y="3400425"/>
                <a:ext cx="3124200" cy="1533522"/>
              </a:xfrm>
              <a:custGeom>
                <a:avLst/>
                <a:gdLst>
                  <a:gd name="connsiteX0" fmla="*/ 0 w 3124200"/>
                  <a:gd name="connsiteY0" fmla="*/ 0 h 1533522"/>
                  <a:gd name="connsiteX1" fmla="*/ 3124200 w 3124200"/>
                  <a:gd name="connsiteY1" fmla="*/ 0 h 1533522"/>
                  <a:gd name="connsiteX2" fmla="*/ 2757336 w 3124200"/>
                  <a:gd name="connsiteY2" fmla="*/ 1533522 h 1533522"/>
                  <a:gd name="connsiteX3" fmla="*/ 366864 w 3124200"/>
                  <a:gd name="connsiteY3" fmla="*/ 1533522 h 1533522"/>
                </a:gdLst>
                <a:ahLst/>
                <a:cxnLst>
                  <a:cxn ang="0">
                    <a:pos x="connsiteX0" y="connsiteY0"/>
                  </a:cxn>
                  <a:cxn ang="0">
                    <a:pos x="connsiteX1" y="connsiteY1"/>
                  </a:cxn>
                  <a:cxn ang="0">
                    <a:pos x="connsiteX2" y="connsiteY2"/>
                  </a:cxn>
                  <a:cxn ang="0">
                    <a:pos x="connsiteX3" y="connsiteY3"/>
                  </a:cxn>
                </a:cxnLst>
                <a:rect l="l" t="t" r="r" b="b"/>
                <a:pathLst>
                  <a:path w="3124200" h="1533522">
                    <a:moveTo>
                      <a:pt x="0" y="0"/>
                    </a:moveTo>
                    <a:lnTo>
                      <a:pt x="3124200" y="0"/>
                    </a:lnTo>
                    <a:lnTo>
                      <a:pt x="2757336" y="1533522"/>
                    </a:lnTo>
                    <a:lnTo>
                      <a:pt x="366864" y="1533522"/>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bIns="243000" rtlCol="0" anchor="ctr">
                <a:normAutofit/>
              </a:bodyPr>
              <a:lstStyle/>
              <a:p>
                <a:pPr marL="0" lvl="0" indent="0" algn="ctr">
                  <a:lnSpc>
                    <a:spcPct val="150000"/>
                  </a:lnSpc>
                  <a:spcBef>
                    <a:spcPts val="0"/>
                  </a:spcBef>
                  <a:spcAft>
                    <a:spcPts val="0"/>
                  </a:spcAft>
                  <a:buSzPct val="100000"/>
                </a:pPr>
                <a:r>
                  <a:rPr lang="zh-CN" altLang="en-US" sz="1300" b="1">
                    <a:solidFill>
                      <a:schemeClr val="bg1"/>
                    </a:solidFill>
                    <a:latin typeface="微软雅黑" panose="020B0503020204020204" pitchFamily="34" charset="-122"/>
                    <a:ea typeface="微软雅黑" panose="020B0503020204020204" pitchFamily="34" charset="-122"/>
                  </a:rPr>
                  <a:t>尽可能减少现场作业人员的数量</a:t>
                </a:r>
                <a:endParaRPr lang="zh-CN" altLang="en-US" sz="1300" b="1">
                  <a:solidFill>
                    <a:schemeClr val="bg1"/>
                  </a:solidFill>
                  <a:latin typeface="微软雅黑" panose="020B0503020204020204" pitchFamily="34" charset="-122"/>
                  <a:ea typeface="微软雅黑" panose="020B0503020204020204" pitchFamily="34" charset="-122"/>
                </a:endParaRPr>
              </a:p>
            </p:txBody>
          </p:sp>
          <p:sp>
            <p:nvSpPr>
              <p:cNvPr id="39" name="梯形 38"/>
              <p:cNvSpPr/>
              <p:nvPr>
                <p:custDataLst>
                  <p:tags r:id="rId21"/>
                </p:custDataLst>
              </p:nvPr>
            </p:nvSpPr>
            <p:spPr>
              <a:xfrm>
                <a:off x="1400175" y="4597400"/>
                <a:ext cx="2381250" cy="336551"/>
              </a:xfrm>
              <a:prstGeom prst="trapezoid">
                <a:avLst>
                  <a:gd name="adj" fmla="val 55159"/>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zh-CN" altLang="en-US" sz="700" b="1">
                  <a:latin typeface="微软雅黑" panose="020B0503020204020204" pitchFamily="34" charset="-122"/>
                  <a:ea typeface="微软雅黑" panose="020B0503020204020204" pitchFamily="34" charset="-122"/>
                </a:endParaRPr>
              </a:p>
            </p:txBody>
          </p:sp>
          <p:sp>
            <p:nvSpPr>
              <p:cNvPr id="40" name="任意多边形 39"/>
              <p:cNvSpPr/>
              <p:nvPr>
                <p:custDataLst>
                  <p:tags r:id="rId22"/>
                </p:custDataLst>
              </p:nvPr>
            </p:nvSpPr>
            <p:spPr>
              <a:xfrm>
                <a:off x="1594388" y="4597400"/>
                <a:ext cx="1990725" cy="495300"/>
              </a:xfrm>
              <a:custGeom>
                <a:avLst/>
                <a:gdLst>
                  <a:gd name="connsiteX0" fmla="*/ 1704974 w 1990725"/>
                  <a:gd name="connsiteY0" fmla="*/ 161925 h 495300"/>
                  <a:gd name="connsiteX1" fmla="*/ 1684737 w 1990725"/>
                  <a:gd name="connsiteY1" fmla="*/ 227413 h 495300"/>
                  <a:gd name="connsiteX2" fmla="*/ 1619249 w 1990725"/>
                  <a:gd name="connsiteY2" fmla="*/ 227413 h 495300"/>
                  <a:gd name="connsiteX3" fmla="*/ 1672231 w 1990725"/>
                  <a:gd name="connsiteY3" fmla="*/ 267886 h 495300"/>
                  <a:gd name="connsiteX4" fmla="*/ 1651993 w 1990725"/>
                  <a:gd name="connsiteY4" fmla="*/ 333375 h 495300"/>
                  <a:gd name="connsiteX5" fmla="*/ 1704974 w 1990725"/>
                  <a:gd name="connsiteY5" fmla="*/ 292900 h 495300"/>
                  <a:gd name="connsiteX6" fmla="*/ 1757955 w 1990725"/>
                  <a:gd name="connsiteY6" fmla="*/ 333375 h 495300"/>
                  <a:gd name="connsiteX7" fmla="*/ 1737717 w 1990725"/>
                  <a:gd name="connsiteY7" fmla="*/ 267886 h 495300"/>
                  <a:gd name="connsiteX8" fmla="*/ 1790699 w 1990725"/>
                  <a:gd name="connsiteY8" fmla="*/ 227413 h 495300"/>
                  <a:gd name="connsiteX9" fmla="*/ 1725211 w 1990725"/>
                  <a:gd name="connsiteY9" fmla="*/ 227413 h 495300"/>
                  <a:gd name="connsiteX10" fmla="*/ 1485899 w 1990725"/>
                  <a:gd name="connsiteY10" fmla="*/ 161925 h 495300"/>
                  <a:gd name="connsiteX11" fmla="*/ 1465662 w 1990725"/>
                  <a:gd name="connsiteY11" fmla="*/ 227413 h 495300"/>
                  <a:gd name="connsiteX12" fmla="*/ 1400174 w 1990725"/>
                  <a:gd name="connsiteY12" fmla="*/ 227413 h 495300"/>
                  <a:gd name="connsiteX13" fmla="*/ 1453156 w 1990725"/>
                  <a:gd name="connsiteY13" fmla="*/ 267886 h 495300"/>
                  <a:gd name="connsiteX14" fmla="*/ 1432918 w 1990725"/>
                  <a:gd name="connsiteY14" fmla="*/ 333375 h 495300"/>
                  <a:gd name="connsiteX15" fmla="*/ 1485899 w 1990725"/>
                  <a:gd name="connsiteY15" fmla="*/ 292900 h 495300"/>
                  <a:gd name="connsiteX16" fmla="*/ 1538880 w 1990725"/>
                  <a:gd name="connsiteY16" fmla="*/ 333375 h 495300"/>
                  <a:gd name="connsiteX17" fmla="*/ 1518642 w 1990725"/>
                  <a:gd name="connsiteY17" fmla="*/ 267886 h 495300"/>
                  <a:gd name="connsiteX18" fmla="*/ 1571624 w 1990725"/>
                  <a:gd name="connsiteY18" fmla="*/ 227413 h 495300"/>
                  <a:gd name="connsiteX19" fmla="*/ 1506136 w 1990725"/>
                  <a:gd name="connsiteY19" fmla="*/ 227413 h 495300"/>
                  <a:gd name="connsiteX20" fmla="*/ 1266825 w 1990725"/>
                  <a:gd name="connsiteY20" fmla="*/ 161925 h 495300"/>
                  <a:gd name="connsiteX21" fmla="*/ 1246588 w 1990725"/>
                  <a:gd name="connsiteY21" fmla="*/ 227413 h 495300"/>
                  <a:gd name="connsiteX22" fmla="*/ 1181100 w 1990725"/>
                  <a:gd name="connsiteY22" fmla="*/ 227413 h 495300"/>
                  <a:gd name="connsiteX23" fmla="*/ 1234082 w 1990725"/>
                  <a:gd name="connsiteY23" fmla="*/ 267886 h 495300"/>
                  <a:gd name="connsiteX24" fmla="*/ 1213844 w 1990725"/>
                  <a:gd name="connsiteY24" fmla="*/ 333375 h 495300"/>
                  <a:gd name="connsiteX25" fmla="*/ 1266825 w 1990725"/>
                  <a:gd name="connsiteY25" fmla="*/ 292900 h 495300"/>
                  <a:gd name="connsiteX26" fmla="*/ 1319806 w 1990725"/>
                  <a:gd name="connsiteY26" fmla="*/ 333375 h 495300"/>
                  <a:gd name="connsiteX27" fmla="*/ 1299568 w 1990725"/>
                  <a:gd name="connsiteY27" fmla="*/ 267886 h 495300"/>
                  <a:gd name="connsiteX28" fmla="*/ 1352550 w 1990725"/>
                  <a:gd name="connsiteY28" fmla="*/ 227413 h 495300"/>
                  <a:gd name="connsiteX29" fmla="*/ 1287062 w 1990725"/>
                  <a:gd name="connsiteY29" fmla="*/ 227413 h 495300"/>
                  <a:gd name="connsiteX30" fmla="*/ 723900 w 1990725"/>
                  <a:gd name="connsiteY30" fmla="*/ 161925 h 495300"/>
                  <a:gd name="connsiteX31" fmla="*/ 703663 w 1990725"/>
                  <a:gd name="connsiteY31" fmla="*/ 227413 h 495300"/>
                  <a:gd name="connsiteX32" fmla="*/ 638175 w 1990725"/>
                  <a:gd name="connsiteY32" fmla="*/ 227413 h 495300"/>
                  <a:gd name="connsiteX33" fmla="*/ 691157 w 1990725"/>
                  <a:gd name="connsiteY33" fmla="*/ 267886 h 495300"/>
                  <a:gd name="connsiteX34" fmla="*/ 670919 w 1990725"/>
                  <a:gd name="connsiteY34" fmla="*/ 333375 h 495300"/>
                  <a:gd name="connsiteX35" fmla="*/ 723900 w 1990725"/>
                  <a:gd name="connsiteY35" fmla="*/ 292900 h 495300"/>
                  <a:gd name="connsiteX36" fmla="*/ 776881 w 1990725"/>
                  <a:gd name="connsiteY36" fmla="*/ 333375 h 495300"/>
                  <a:gd name="connsiteX37" fmla="*/ 756643 w 1990725"/>
                  <a:gd name="connsiteY37" fmla="*/ 267886 h 495300"/>
                  <a:gd name="connsiteX38" fmla="*/ 809625 w 1990725"/>
                  <a:gd name="connsiteY38" fmla="*/ 227413 h 495300"/>
                  <a:gd name="connsiteX39" fmla="*/ 744137 w 1990725"/>
                  <a:gd name="connsiteY39" fmla="*/ 227413 h 495300"/>
                  <a:gd name="connsiteX40" fmla="*/ 504825 w 1990725"/>
                  <a:gd name="connsiteY40" fmla="*/ 161925 h 495300"/>
                  <a:gd name="connsiteX41" fmla="*/ 484588 w 1990725"/>
                  <a:gd name="connsiteY41" fmla="*/ 227413 h 495300"/>
                  <a:gd name="connsiteX42" fmla="*/ 419100 w 1990725"/>
                  <a:gd name="connsiteY42" fmla="*/ 227413 h 495300"/>
                  <a:gd name="connsiteX43" fmla="*/ 472082 w 1990725"/>
                  <a:gd name="connsiteY43" fmla="*/ 267886 h 495300"/>
                  <a:gd name="connsiteX44" fmla="*/ 451844 w 1990725"/>
                  <a:gd name="connsiteY44" fmla="*/ 333375 h 495300"/>
                  <a:gd name="connsiteX45" fmla="*/ 504825 w 1990725"/>
                  <a:gd name="connsiteY45" fmla="*/ 292900 h 495300"/>
                  <a:gd name="connsiteX46" fmla="*/ 557806 w 1990725"/>
                  <a:gd name="connsiteY46" fmla="*/ 333375 h 495300"/>
                  <a:gd name="connsiteX47" fmla="*/ 537568 w 1990725"/>
                  <a:gd name="connsiteY47" fmla="*/ 267886 h 495300"/>
                  <a:gd name="connsiteX48" fmla="*/ 590550 w 1990725"/>
                  <a:gd name="connsiteY48" fmla="*/ 227413 h 495300"/>
                  <a:gd name="connsiteX49" fmla="*/ 525062 w 1990725"/>
                  <a:gd name="connsiteY49" fmla="*/ 227413 h 495300"/>
                  <a:gd name="connsiteX50" fmla="*/ 285751 w 1990725"/>
                  <a:gd name="connsiteY50" fmla="*/ 161925 h 495300"/>
                  <a:gd name="connsiteX51" fmla="*/ 265514 w 1990725"/>
                  <a:gd name="connsiteY51" fmla="*/ 227413 h 495300"/>
                  <a:gd name="connsiteX52" fmla="*/ 200026 w 1990725"/>
                  <a:gd name="connsiteY52" fmla="*/ 227413 h 495300"/>
                  <a:gd name="connsiteX53" fmla="*/ 253008 w 1990725"/>
                  <a:gd name="connsiteY53" fmla="*/ 267886 h 495300"/>
                  <a:gd name="connsiteX54" fmla="*/ 232770 w 1990725"/>
                  <a:gd name="connsiteY54" fmla="*/ 333375 h 495300"/>
                  <a:gd name="connsiteX55" fmla="*/ 285751 w 1990725"/>
                  <a:gd name="connsiteY55" fmla="*/ 292900 h 495300"/>
                  <a:gd name="connsiteX56" fmla="*/ 338732 w 1990725"/>
                  <a:gd name="connsiteY56" fmla="*/ 333375 h 495300"/>
                  <a:gd name="connsiteX57" fmla="*/ 318494 w 1990725"/>
                  <a:gd name="connsiteY57" fmla="*/ 267886 h 495300"/>
                  <a:gd name="connsiteX58" fmla="*/ 371476 w 1990725"/>
                  <a:gd name="connsiteY58" fmla="*/ 227413 h 495300"/>
                  <a:gd name="connsiteX59" fmla="*/ 305988 w 1990725"/>
                  <a:gd name="connsiteY59" fmla="*/ 227413 h 495300"/>
                  <a:gd name="connsiteX60" fmla="*/ 0 w 1990725"/>
                  <a:gd name="connsiteY60" fmla="*/ 0 h 495300"/>
                  <a:gd name="connsiteX61" fmla="*/ 1990725 w 1990725"/>
                  <a:gd name="connsiteY61" fmla="*/ 0 h 495300"/>
                  <a:gd name="connsiteX62" fmla="*/ 1798400 w 1990725"/>
                  <a:gd name="connsiteY62" fmla="*/ 495300 h 495300"/>
                  <a:gd name="connsiteX63" fmla="*/ 192325 w 1990725"/>
                  <a:gd name="connsiteY63" fmla="*/ 49530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990725" h="495300">
                    <a:moveTo>
                      <a:pt x="1704974" y="161925"/>
                    </a:moveTo>
                    <a:lnTo>
                      <a:pt x="1684737" y="227413"/>
                    </a:lnTo>
                    <a:lnTo>
                      <a:pt x="1619249" y="227413"/>
                    </a:lnTo>
                    <a:lnTo>
                      <a:pt x="1672231" y="267886"/>
                    </a:lnTo>
                    <a:lnTo>
                      <a:pt x="1651993" y="333375"/>
                    </a:lnTo>
                    <a:lnTo>
                      <a:pt x="1704974" y="292900"/>
                    </a:lnTo>
                    <a:lnTo>
                      <a:pt x="1757955" y="333375"/>
                    </a:lnTo>
                    <a:lnTo>
                      <a:pt x="1737717" y="267886"/>
                    </a:lnTo>
                    <a:lnTo>
                      <a:pt x="1790699" y="227413"/>
                    </a:lnTo>
                    <a:lnTo>
                      <a:pt x="1725211" y="227413"/>
                    </a:lnTo>
                    <a:close/>
                    <a:moveTo>
                      <a:pt x="1485899" y="161925"/>
                    </a:moveTo>
                    <a:lnTo>
                      <a:pt x="1465662" y="227413"/>
                    </a:lnTo>
                    <a:lnTo>
                      <a:pt x="1400174" y="227413"/>
                    </a:lnTo>
                    <a:lnTo>
                      <a:pt x="1453156" y="267886"/>
                    </a:lnTo>
                    <a:lnTo>
                      <a:pt x="1432918" y="333375"/>
                    </a:lnTo>
                    <a:lnTo>
                      <a:pt x="1485899" y="292900"/>
                    </a:lnTo>
                    <a:lnTo>
                      <a:pt x="1538880" y="333375"/>
                    </a:lnTo>
                    <a:lnTo>
                      <a:pt x="1518642" y="267886"/>
                    </a:lnTo>
                    <a:lnTo>
                      <a:pt x="1571624" y="227413"/>
                    </a:lnTo>
                    <a:lnTo>
                      <a:pt x="1506136" y="227413"/>
                    </a:lnTo>
                    <a:close/>
                    <a:moveTo>
                      <a:pt x="1266825" y="161925"/>
                    </a:moveTo>
                    <a:lnTo>
                      <a:pt x="1246588" y="227413"/>
                    </a:lnTo>
                    <a:lnTo>
                      <a:pt x="1181100" y="227413"/>
                    </a:lnTo>
                    <a:lnTo>
                      <a:pt x="1234082" y="267886"/>
                    </a:lnTo>
                    <a:lnTo>
                      <a:pt x="1213844" y="333375"/>
                    </a:lnTo>
                    <a:lnTo>
                      <a:pt x="1266825" y="292900"/>
                    </a:lnTo>
                    <a:lnTo>
                      <a:pt x="1319806" y="333375"/>
                    </a:lnTo>
                    <a:lnTo>
                      <a:pt x="1299568" y="267886"/>
                    </a:lnTo>
                    <a:lnTo>
                      <a:pt x="1352550" y="227413"/>
                    </a:lnTo>
                    <a:lnTo>
                      <a:pt x="1287062" y="227413"/>
                    </a:lnTo>
                    <a:close/>
                    <a:moveTo>
                      <a:pt x="723900" y="161925"/>
                    </a:moveTo>
                    <a:lnTo>
                      <a:pt x="703663" y="227413"/>
                    </a:lnTo>
                    <a:lnTo>
                      <a:pt x="638175" y="227413"/>
                    </a:lnTo>
                    <a:lnTo>
                      <a:pt x="691157" y="267886"/>
                    </a:lnTo>
                    <a:lnTo>
                      <a:pt x="670919" y="333375"/>
                    </a:lnTo>
                    <a:lnTo>
                      <a:pt x="723900" y="292900"/>
                    </a:lnTo>
                    <a:lnTo>
                      <a:pt x="776881" y="333375"/>
                    </a:lnTo>
                    <a:lnTo>
                      <a:pt x="756643" y="267886"/>
                    </a:lnTo>
                    <a:lnTo>
                      <a:pt x="809625" y="227413"/>
                    </a:lnTo>
                    <a:lnTo>
                      <a:pt x="744137" y="227413"/>
                    </a:lnTo>
                    <a:close/>
                    <a:moveTo>
                      <a:pt x="504825" y="161925"/>
                    </a:moveTo>
                    <a:lnTo>
                      <a:pt x="484588" y="227413"/>
                    </a:lnTo>
                    <a:lnTo>
                      <a:pt x="419100" y="227413"/>
                    </a:lnTo>
                    <a:lnTo>
                      <a:pt x="472082" y="267886"/>
                    </a:lnTo>
                    <a:lnTo>
                      <a:pt x="451844" y="333375"/>
                    </a:lnTo>
                    <a:lnTo>
                      <a:pt x="504825" y="292900"/>
                    </a:lnTo>
                    <a:lnTo>
                      <a:pt x="557806" y="333375"/>
                    </a:lnTo>
                    <a:lnTo>
                      <a:pt x="537568" y="267886"/>
                    </a:lnTo>
                    <a:lnTo>
                      <a:pt x="590550" y="227413"/>
                    </a:lnTo>
                    <a:lnTo>
                      <a:pt x="525062" y="227413"/>
                    </a:lnTo>
                    <a:close/>
                    <a:moveTo>
                      <a:pt x="285751" y="161925"/>
                    </a:moveTo>
                    <a:lnTo>
                      <a:pt x="265514" y="227413"/>
                    </a:lnTo>
                    <a:lnTo>
                      <a:pt x="200026" y="227413"/>
                    </a:lnTo>
                    <a:lnTo>
                      <a:pt x="253008" y="267886"/>
                    </a:lnTo>
                    <a:lnTo>
                      <a:pt x="232770" y="333375"/>
                    </a:lnTo>
                    <a:lnTo>
                      <a:pt x="285751" y="292900"/>
                    </a:lnTo>
                    <a:lnTo>
                      <a:pt x="338732" y="333375"/>
                    </a:lnTo>
                    <a:lnTo>
                      <a:pt x="318494" y="267886"/>
                    </a:lnTo>
                    <a:lnTo>
                      <a:pt x="371476" y="227413"/>
                    </a:lnTo>
                    <a:lnTo>
                      <a:pt x="305988" y="227413"/>
                    </a:lnTo>
                    <a:close/>
                    <a:moveTo>
                      <a:pt x="0" y="0"/>
                    </a:moveTo>
                    <a:lnTo>
                      <a:pt x="1990725" y="0"/>
                    </a:lnTo>
                    <a:lnTo>
                      <a:pt x="1798400" y="495300"/>
                    </a:lnTo>
                    <a:lnTo>
                      <a:pt x="192325" y="495300"/>
                    </a:ln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altLang="zh-CN" sz="1300" b="1" dirty="0">
                    <a:solidFill>
                      <a:schemeClr val="bg1"/>
                    </a:solidFill>
                    <a:latin typeface="微软雅黑" panose="020B0503020204020204" pitchFamily="34" charset="-122"/>
                    <a:ea typeface="微软雅黑" panose="020B0503020204020204" pitchFamily="34" charset="-122"/>
                  </a:rPr>
                  <a:t>E</a:t>
                </a:r>
                <a:endParaRPr lang="en-US" altLang="zh-CN" sz="1300" b="1" dirty="0">
                  <a:solidFill>
                    <a:schemeClr val="bg1"/>
                  </a:solidFill>
                  <a:latin typeface="微软雅黑" panose="020B0503020204020204" pitchFamily="34" charset="-122"/>
                  <a:ea typeface="微软雅黑" panose="020B0503020204020204" pitchFamily="34" charset="-122"/>
                </a:endParaRPr>
              </a:p>
            </p:txBody>
          </p:sp>
        </p:grpSp>
      </p:grpSp>
    </p:spTree>
    <p:custDataLst>
      <p:tags r:id="rId23"/>
    </p:custDataLst>
  </p:cSld>
  <p:clrMapOvr>
    <a:masterClrMapping/>
  </p:clrMapOvr>
  <p:transition advTm="0">
    <p:wipe dir="d"/>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4" name="文本框 3"/>
          <p:cNvSpPr txBox="1"/>
          <p:nvPr/>
        </p:nvSpPr>
        <p:spPr>
          <a:xfrm>
            <a:off x="867410" y="1190625"/>
            <a:ext cx="1026160" cy="306705"/>
          </a:xfrm>
          <a:prstGeom prst="rect">
            <a:avLst/>
          </a:prstGeom>
          <a:noFill/>
        </p:spPr>
        <p:txBody>
          <a:bodyPr wrap="square" rtlCol="0" anchor="t">
            <a:spAutoFit/>
          </a:bodyPr>
          <a:lstStyle/>
          <a:p>
            <a:pPr algn="ctr"/>
            <a:r>
              <a:rPr lang="zh-CN" altLang="en-US" sz="1400" b="1">
                <a:solidFill>
                  <a:schemeClr val="tx1">
                    <a:lumMod val="75000"/>
                    <a:lumOff val="25000"/>
                  </a:schemeClr>
                </a:solidFill>
                <a:latin typeface="微软雅黑" panose="020B0503020204020204" pitchFamily="34" charset="-122"/>
                <a:ea typeface="微软雅黑" panose="020B0503020204020204" pitchFamily="34" charset="-122"/>
              </a:rPr>
              <a:t>风险规避</a:t>
            </a:r>
            <a:endParaRPr lang="zh-CN" altLang="en-US" sz="14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57060" name="组合 19"/>
          <p:cNvGrpSpPr/>
          <p:nvPr/>
        </p:nvGrpSpPr>
        <p:grpSpPr bwMode="auto">
          <a:xfrm>
            <a:off x="2741613" y="1665759"/>
            <a:ext cx="3525837" cy="3054350"/>
            <a:chOff x="5292080" y="1901934"/>
            <a:chExt cx="3525512" cy="3053748"/>
          </a:xfrm>
        </p:grpSpPr>
        <p:sp>
          <p:nvSpPr>
            <p:cNvPr id="12" name="等腰三角形 11"/>
            <p:cNvSpPr/>
            <p:nvPr/>
          </p:nvSpPr>
          <p:spPr>
            <a:xfrm>
              <a:off x="5292080" y="1901934"/>
              <a:ext cx="3525512" cy="3039234"/>
            </a:xfrm>
            <a:prstGeom prst="triangle">
              <a:avLst/>
            </a:prstGeom>
            <a:solidFill>
              <a:srgbClr val="006600"/>
            </a:solidFill>
            <a:ln>
              <a:noFill/>
            </a:ln>
            <a:scene3d>
              <a:camera prst="orthographicFront">
                <a:rot lat="1080000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1500" b="1">
                <a:latin typeface="微软雅黑" panose="020B0503020204020204" pitchFamily="34" charset="-122"/>
                <a:ea typeface="微软雅黑" panose="020B0503020204020204" pitchFamily="34" charset="-122"/>
              </a:endParaRPr>
            </a:p>
          </p:txBody>
        </p:sp>
        <p:sp>
          <p:nvSpPr>
            <p:cNvPr id="3" name="等腰三角形 2"/>
            <p:cNvSpPr/>
            <p:nvPr/>
          </p:nvSpPr>
          <p:spPr>
            <a:xfrm>
              <a:off x="5625225" y="2484512"/>
              <a:ext cx="2849721" cy="2456656"/>
            </a:xfrm>
            <a:prstGeom prst="triangle">
              <a:avLst/>
            </a:prstGeom>
            <a:ln>
              <a:noFill/>
            </a:ln>
            <a:scene3d>
              <a:camera prst="orthographicFront">
                <a:rot lat="1080000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1500" b="1">
                <a:latin typeface="微软雅黑" panose="020B0503020204020204" pitchFamily="34" charset="-122"/>
                <a:ea typeface="微软雅黑" panose="020B0503020204020204" pitchFamily="34" charset="-122"/>
              </a:endParaRPr>
            </a:p>
          </p:txBody>
        </p:sp>
        <p:sp>
          <p:nvSpPr>
            <p:cNvPr id="14" name="等腰三角形 13"/>
            <p:cNvSpPr/>
            <p:nvPr/>
          </p:nvSpPr>
          <p:spPr>
            <a:xfrm>
              <a:off x="6012160" y="3140968"/>
              <a:ext cx="2088232" cy="1800200"/>
            </a:xfrm>
            <a:prstGeom prst="triangle">
              <a:avLst/>
            </a:prstGeom>
            <a:solidFill>
              <a:srgbClr val="FFC000"/>
            </a:solidFill>
            <a:ln>
              <a:noFill/>
            </a:ln>
            <a:scene3d>
              <a:camera prst="orthographicFront">
                <a:rot lat="1080000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1500" b="1">
                <a:latin typeface="微软雅黑" panose="020B0503020204020204" pitchFamily="34" charset="-122"/>
                <a:ea typeface="微软雅黑" panose="020B0503020204020204" pitchFamily="34" charset="-122"/>
              </a:endParaRPr>
            </a:p>
          </p:txBody>
        </p:sp>
        <p:sp>
          <p:nvSpPr>
            <p:cNvPr id="5" name="等腰三角形 4"/>
            <p:cNvSpPr/>
            <p:nvPr/>
          </p:nvSpPr>
          <p:spPr>
            <a:xfrm>
              <a:off x="6337042" y="3721392"/>
              <a:ext cx="1431776" cy="1234290"/>
            </a:xfrm>
            <a:prstGeom prst="triangle">
              <a:avLst/>
            </a:prstGeom>
            <a:solidFill>
              <a:srgbClr val="C00000"/>
            </a:solidFill>
            <a:ln>
              <a:noFill/>
            </a:ln>
            <a:scene3d>
              <a:camera prst="orthographicFront">
                <a:rot lat="10800000" lon="0"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zh-CN" altLang="en-US" sz="1500" b="1">
                <a:latin typeface="微软雅黑" panose="020B0503020204020204" pitchFamily="34" charset="-122"/>
                <a:ea typeface="微软雅黑" panose="020B0503020204020204" pitchFamily="34" charset="-122"/>
              </a:endParaRPr>
            </a:p>
          </p:txBody>
        </p:sp>
        <p:sp>
          <p:nvSpPr>
            <p:cNvPr id="557080" name="矩形 15"/>
            <p:cNvSpPr>
              <a:spLocks noChangeArrowheads="1"/>
            </p:cNvSpPr>
            <p:nvPr/>
          </p:nvSpPr>
          <p:spPr bwMode="auto">
            <a:xfrm>
              <a:off x="6372200" y="1988840"/>
              <a:ext cx="1135275" cy="321882"/>
            </a:xfrm>
            <a:prstGeom prst="rect">
              <a:avLst/>
            </a:prstGeom>
            <a:noFill/>
            <a:ln w="9525">
              <a:noFill/>
              <a:miter lim="800000"/>
            </a:ln>
          </p:spPr>
          <p:txBody>
            <a:bodyPr wrap="none">
              <a:spAutoFit/>
            </a:bodyPr>
            <a:lstStyle/>
            <a:p>
              <a:r>
                <a:rPr lang="zh-CN" altLang="en-US" sz="1500" b="1">
                  <a:solidFill>
                    <a:schemeClr val="bg1"/>
                  </a:solidFill>
                  <a:latin typeface="微软雅黑" panose="020B0503020204020204" pitchFamily="34" charset="-122"/>
                  <a:ea typeface="微软雅黑" panose="020B0503020204020204" pitchFamily="34" charset="-122"/>
                </a:rPr>
                <a:t>消除危险源</a:t>
              </a:r>
              <a:endParaRPr lang="zh-CN" altLang="en-US" sz="1500" b="1">
                <a:solidFill>
                  <a:schemeClr val="bg1"/>
                </a:solidFill>
                <a:latin typeface="微软雅黑" panose="020B0503020204020204" pitchFamily="34" charset="-122"/>
                <a:ea typeface="微软雅黑" panose="020B0503020204020204" pitchFamily="34" charset="-122"/>
              </a:endParaRPr>
            </a:p>
          </p:txBody>
        </p:sp>
        <p:sp>
          <p:nvSpPr>
            <p:cNvPr id="557081" name="矩形 16"/>
            <p:cNvSpPr>
              <a:spLocks noChangeArrowheads="1"/>
            </p:cNvSpPr>
            <p:nvPr/>
          </p:nvSpPr>
          <p:spPr bwMode="auto">
            <a:xfrm>
              <a:off x="6516216" y="2627620"/>
              <a:ext cx="944793" cy="321882"/>
            </a:xfrm>
            <a:prstGeom prst="rect">
              <a:avLst/>
            </a:prstGeom>
            <a:noFill/>
            <a:ln w="9525">
              <a:noFill/>
              <a:miter lim="800000"/>
            </a:ln>
          </p:spPr>
          <p:txBody>
            <a:bodyPr wrap="none">
              <a:spAutoFit/>
            </a:bodyPr>
            <a:lstStyle/>
            <a:p>
              <a:r>
                <a:rPr lang="zh-CN" altLang="en-US" sz="1500" b="1">
                  <a:solidFill>
                    <a:schemeClr val="bg1"/>
                  </a:solidFill>
                  <a:latin typeface="微软雅黑" panose="020B0503020204020204" pitchFamily="34" charset="-122"/>
                  <a:ea typeface="微软雅黑" panose="020B0503020204020204" pitchFamily="34" charset="-122"/>
                </a:rPr>
                <a:t>工程措施</a:t>
              </a:r>
              <a:endParaRPr lang="zh-CN" altLang="en-US" sz="1500" b="1">
                <a:solidFill>
                  <a:schemeClr val="bg1"/>
                </a:solidFill>
                <a:latin typeface="微软雅黑" panose="020B0503020204020204" pitchFamily="34" charset="-122"/>
                <a:ea typeface="微软雅黑" panose="020B0503020204020204" pitchFamily="34" charset="-122"/>
              </a:endParaRPr>
            </a:p>
          </p:txBody>
        </p:sp>
        <p:sp>
          <p:nvSpPr>
            <p:cNvPr id="557082" name="矩形 17"/>
            <p:cNvSpPr>
              <a:spLocks noChangeArrowheads="1"/>
            </p:cNvSpPr>
            <p:nvPr/>
          </p:nvSpPr>
          <p:spPr bwMode="auto">
            <a:xfrm>
              <a:off x="6516216" y="3242004"/>
              <a:ext cx="944793" cy="321882"/>
            </a:xfrm>
            <a:prstGeom prst="rect">
              <a:avLst/>
            </a:prstGeom>
            <a:noFill/>
            <a:ln w="9525">
              <a:noFill/>
              <a:miter lim="800000"/>
            </a:ln>
          </p:spPr>
          <p:txBody>
            <a:bodyPr wrap="none">
              <a:spAutoFit/>
            </a:bodyPr>
            <a:lstStyle/>
            <a:p>
              <a:r>
                <a:rPr lang="zh-CN" altLang="en-US" sz="1500" b="1">
                  <a:latin typeface="微软雅黑" panose="020B0503020204020204" pitchFamily="34" charset="-122"/>
                  <a:ea typeface="微软雅黑" panose="020B0503020204020204" pitchFamily="34" charset="-122"/>
                </a:rPr>
                <a:t>管理措施</a:t>
              </a:r>
              <a:endParaRPr lang="zh-CN" altLang="en-US" sz="1500" b="1">
                <a:latin typeface="微软雅黑" panose="020B0503020204020204" pitchFamily="34" charset="-122"/>
                <a:ea typeface="微软雅黑" panose="020B0503020204020204" pitchFamily="34" charset="-122"/>
              </a:endParaRPr>
            </a:p>
          </p:txBody>
        </p:sp>
        <p:sp>
          <p:nvSpPr>
            <p:cNvPr id="557083" name="矩形 18"/>
            <p:cNvSpPr>
              <a:spLocks noChangeArrowheads="1"/>
            </p:cNvSpPr>
            <p:nvPr/>
          </p:nvSpPr>
          <p:spPr bwMode="auto">
            <a:xfrm>
              <a:off x="6516216" y="3851756"/>
              <a:ext cx="944793" cy="321882"/>
            </a:xfrm>
            <a:prstGeom prst="rect">
              <a:avLst/>
            </a:prstGeom>
            <a:noFill/>
            <a:ln w="9525">
              <a:noFill/>
              <a:miter lim="800000"/>
            </a:ln>
          </p:spPr>
          <p:txBody>
            <a:bodyPr wrap="none">
              <a:spAutoFit/>
            </a:bodyPr>
            <a:lstStyle/>
            <a:p>
              <a:r>
                <a:rPr lang="zh-CN" altLang="en-US" sz="1500" b="1">
                  <a:solidFill>
                    <a:schemeClr val="bg1"/>
                  </a:solidFill>
                  <a:latin typeface="微软雅黑" panose="020B0503020204020204" pitchFamily="34" charset="-122"/>
                  <a:ea typeface="微软雅黑" panose="020B0503020204020204" pitchFamily="34" charset="-122"/>
                </a:rPr>
                <a:t>个体防护</a:t>
              </a:r>
              <a:endParaRPr lang="zh-CN" altLang="en-US" sz="1500" b="1">
                <a:solidFill>
                  <a:schemeClr val="bg1"/>
                </a:solidFill>
                <a:latin typeface="微软雅黑" panose="020B0503020204020204" pitchFamily="34" charset="-122"/>
                <a:ea typeface="微软雅黑" panose="020B0503020204020204" pitchFamily="34" charset="-122"/>
              </a:endParaRPr>
            </a:p>
          </p:txBody>
        </p:sp>
      </p:grpSp>
    </p:spTree>
  </p:cSld>
  <p:clrMapOvr>
    <a:masterClrMapping/>
  </p:clrMapOvr>
  <p:transition advTm="0">
    <p:wipe dir="d"/>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（1）动火作业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1107440" y="1251585"/>
            <a:ext cx="11017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技术措施</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3985260" y="1744345"/>
            <a:ext cx="4073525" cy="2792095"/>
          </a:xfrm>
          <a:prstGeom prst="rect">
            <a:avLst/>
          </a:prstGeom>
          <a:noFill/>
        </p:spPr>
        <p:txBody>
          <a:bodyPr wrap="square" rtlCol="0" anchor="t">
            <a:spAutoFit/>
          </a:bodyPr>
          <a:lstStyle/>
          <a:p>
            <a:pPr marL="285750" indent="-285750">
              <a:lnSpc>
                <a:spcPct val="150000"/>
              </a:lnSpc>
              <a:buFont typeface="Wingdings" panose="05000000000000000000" charset="0"/>
              <a:buChar char="l"/>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可靠切断（停止 运行易燃易爆设施）</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盲板、扇形阀、眼镜阀、插板“可靠”</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闸阀、盘型阀、三杆式蝶阀“不可靠”</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置换吹扫（停气动火）</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蒸汽置换、氮气置换、惰气置换“可靠”</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直接置换、空气置换“最不安全”</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置换介质与被置换介质的密度和体积关系</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正压动火（不停动可燃介质容器表面动火）</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非常危险，尽量不要采用</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 name="f2cbf1bb-a32e-45cd-b9b9-2e196c207b2f"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24765" y="1566545"/>
            <a:ext cx="3759200" cy="3451860"/>
            <a:chOff x="3324225" y="955676"/>
            <a:chExt cx="5454650" cy="5008563"/>
          </a:xfrm>
        </p:grpSpPr>
        <p:sp>
          <p:nvSpPr>
            <p:cNvPr id="6" name="ísliḋê"/>
            <p:cNvSpPr/>
            <p:nvPr/>
          </p:nvSpPr>
          <p:spPr bwMode="auto">
            <a:xfrm>
              <a:off x="3705225" y="5821363"/>
              <a:ext cx="1108075" cy="76200"/>
            </a:xfrm>
            <a:custGeom>
              <a:avLst/>
              <a:gdLst>
                <a:gd name="T0" fmla="*/ 74 w 289"/>
                <a:gd name="T1" fmla="*/ 0 h 20"/>
                <a:gd name="T2" fmla="*/ 0 w 289"/>
                <a:gd name="T3" fmla="*/ 9 h 20"/>
                <a:gd name="T4" fmla="*/ 145 w 289"/>
                <a:gd name="T5" fmla="*/ 20 h 20"/>
                <a:gd name="T6" fmla="*/ 289 w 289"/>
                <a:gd name="T7" fmla="*/ 9 h 20"/>
                <a:gd name="T8" fmla="*/ 222 w 289"/>
                <a:gd name="T9" fmla="*/ 0 h 20"/>
                <a:gd name="T10" fmla="*/ 148 w 289"/>
                <a:gd name="T11" fmla="*/ 12 h 20"/>
                <a:gd name="T12" fmla="*/ 74 w 28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289" h="20">
                  <a:moveTo>
                    <a:pt x="74" y="0"/>
                  </a:moveTo>
                  <a:cubicBezTo>
                    <a:pt x="30" y="1"/>
                    <a:pt x="0" y="5"/>
                    <a:pt x="0" y="9"/>
                  </a:cubicBezTo>
                  <a:cubicBezTo>
                    <a:pt x="0" y="15"/>
                    <a:pt x="65" y="20"/>
                    <a:pt x="145" y="20"/>
                  </a:cubicBezTo>
                  <a:cubicBezTo>
                    <a:pt x="224" y="20"/>
                    <a:pt x="289" y="15"/>
                    <a:pt x="289" y="9"/>
                  </a:cubicBezTo>
                  <a:cubicBezTo>
                    <a:pt x="289" y="5"/>
                    <a:pt x="262" y="2"/>
                    <a:pt x="222" y="0"/>
                  </a:cubicBezTo>
                  <a:cubicBezTo>
                    <a:pt x="198" y="8"/>
                    <a:pt x="173" y="12"/>
                    <a:pt x="148" y="12"/>
                  </a:cubicBezTo>
                  <a:cubicBezTo>
                    <a:pt x="123" y="12"/>
                    <a:pt x="98" y="8"/>
                    <a:pt x="74" y="0"/>
                  </a:cubicBezTo>
                </a:path>
              </a:pathLst>
            </a:custGeom>
            <a:solidFill>
              <a:srgbClr val="D1D2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 name="ïṧḻiďé"/>
            <p:cNvSpPr/>
            <p:nvPr/>
          </p:nvSpPr>
          <p:spPr bwMode="auto">
            <a:xfrm>
              <a:off x="3324225" y="4067176"/>
              <a:ext cx="1900238" cy="1897063"/>
            </a:xfrm>
            <a:custGeom>
              <a:avLst/>
              <a:gdLst>
                <a:gd name="T0" fmla="*/ 411 w 495"/>
                <a:gd name="T1" fmla="*/ 399 h 495"/>
                <a:gd name="T2" fmla="*/ 96 w 495"/>
                <a:gd name="T3" fmla="*/ 411 h 495"/>
                <a:gd name="T4" fmla="*/ 84 w 495"/>
                <a:gd name="T5" fmla="*/ 96 h 495"/>
                <a:gd name="T6" fmla="*/ 399 w 495"/>
                <a:gd name="T7" fmla="*/ 83 h 495"/>
                <a:gd name="T8" fmla="*/ 411 w 495"/>
                <a:gd name="T9" fmla="*/ 399 h 495"/>
                <a:gd name="T10" fmla="*/ 134 w 495"/>
                <a:gd name="T11" fmla="*/ 142 h 495"/>
                <a:gd name="T12" fmla="*/ 142 w 495"/>
                <a:gd name="T13" fmla="*/ 361 h 495"/>
                <a:gd name="T14" fmla="*/ 361 w 495"/>
                <a:gd name="T15" fmla="*/ 352 h 495"/>
                <a:gd name="T16" fmla="*/ 353 w 495"/>
                <a:gd name="T17" fmla="*/ 133 h 495"/>
                <a:gd name="T18" fmla="*/ 134 w 495"/>
                <a:gd name="T19" fmla="*/ 142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5" h="495">
                  <a:moveTo>
                    <a:pt x="411" y="399"/>
                  </a:moveTo>
                  <a:cubicBezTo>
                    <a:pt x="328" y="489"/>
                    <a:pt x="186" y="495"/>
                    <a:pt x="96" y="411"/>
                  </a:cubicBezTo>
                  <a:cubicBezTo>
                    <a:pt x="6" y="327"/>
                    <a:pt x="0" y="186"/>
                    <a:pt x="84" y="96"/>
                  </a:cubicBezTo>
                  <a:cubicBezTo>
                    <a:pt x="167" y="5"/>
                    <a:pt x="309" y="0"/>
                    <a:pt x="399" y="83"/>
                  </a:cubicBezTo>
                  <a:cubicBezTo>
                    <a:pt x="490" y="167"/>
                    <a:pt x="495" y="308"/>
                    <a:pt x="411" y="399"/>
                  </a:cubicBezTo>
                  <a:moveTo>
                    <a:pt x="134" y="142"/>
                  </a:moveTo>
                  <a:cubicBezTo>
                    <a:pt x="76" y="205"/>
                    <a:pt x="80" y="303"/>
                    <a:pt x="142" y="361"/>
                  </a:cubicBezTo>
                  <a:cubicBezTo>
                    <a:pt x="205" y="419"/>
                    <a:pt x="303" y="415"/>
                    <a:pt x="361" y="352"/>
                  </a:cubicBezTo>
                  <a:cubicBezTo>
                    <a:pt x="419" y="290"/>
                    <a:pt x="415" y="191"/>
                    <a:pt x="353" y="133"/>
                  </a:cubicBezTo>
                  <a:cubicBezTo>
                    <a:pt x="290" y="75"/>
                    <a:pt x="192" y="79"/>
                    <a:pt x="134" y="142"/>
                  </a:cubicBezTo>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iŝḻïḍe"/>
            <p:cNvSpPr/>
            <p:nvPr/>
          </p:nvSpPr>
          <p:spPr bwMode="auto">
            <a:xfrm>
              <a:off x="7140575" y="1350963"/>
              <a:ext cx="982663" cy="1003300"/>
            </a:xfrm>
            <a:custGeom>
              <a:avLst/>
              <a:gdLst>
                <a:gd name="T0" fmla="*/ 159 w 256"/>
                <a:gd name="T1" fmla="*/ 2 h 262"/>
                <a:gd name="T2" fmla="*/ 2 w 256"/>
                <a:gd name="T3" fmla="*/ 172 h 262"/>
                <a:gd name="T4" fmla="*/ 3 w 256"/>
                <a:gd name="T5" fmla="*/ 180 h 262"/>
                <a:gd name="T6" fmla="*/ 89 w 256"/>
                <a:gd name="T7" fmla="*/ 260 h 262"/>
                <a:gd name="T8" fmla="*/ 97 w 256"/>
                <a:gd name="T9" fmla="*/ 259 h 262"/>
                <a:gd name="T10" fmla="*/ 128 w 256"/>
                <a:gd name="T11" fmla="*/ 227 h 262"/>
                <a:gd name="T12" fmla="*/ 128 w 256"/>
                <a:gd name="T13" fmla="*/ 219 h 262"/>
                <a:gd name="T14" fmla="*/ 94 w 256"/>
                <a:gd name="T15" fmla="*/ 187 h 262"/>
                <a:gd name="T16" fmla="*/ 93 w 256"/>
                <a:gd name="T17" fmla="*/ 179 h 262"/>
                <a:gd name="T18" fmla="*/ 107 w 256"/>
                <a:gd name="T19" fmla="*/ 164 h 262"/>
                <a:gd name="T20" fmla="*/ 115 w 256"/>
                <a:gd name="T21" fmla="*/ 164 h 262"/>
                <a:gd name="T22" fmla="*/ 149 w 256"/>
                <a:gd name="T23" fmla="*/ 195 h 262"/>
                <a:gd name="T24" fmla="*/ 157 w 256"/>
                <a:gd name="T25" fmla="*/ 195 h 262"/>
                <a:gd name="T26" fmla="*/ 192 w 256"/>
                <a:gd name="T27" fmla="*/ 158 h 262"/>
                <a:gd name="T28" fmla="*/ 191 w 256"/>
                <a:gd name="T29" fmla="*/ 149 h 262"/>
                <a:gd name="T30" fmla="*/ 158 w 256"/>
                <a:gd name="T31" fmla="*/ 118 h 262"/>
                <a:gd name="T32" fmla="*/ 157 w 256"/>
                <a:gd name="T33" fmla="*/ 110 h 262"/>
                <a:gd name="T34" fmla="*/ 171 w 256"/>
                <a:gd name="T35" fmla="*/ 95 h 262"/>
                <a:gd name="T36" fmla="*/ 179 w 256"/>
                <a:gd name="T37" fmla="*/ 95 h 262"/>
                <a:gd name="T38" fmla="*/ 213 w 256"/>
                <a:gd name="T39" fmla="*/ 126 h 262"/>
                <a:gd name="T40" fmla="*/ 221 w 256"/>
                <a:gd name="T41" fmla="*/ 126 h 262"/>
                <a:gd name="T42" fmla="*/ 254 w 256"/>
                <a:gd name="T43" fmla="*/ 90 h 262"/>
                <a:gd name="T44" fmla="*/ 254 w 256"/>
                <a:gd name="T45" fmla="*/ 82 h 262"/>
                <a:gd name="T46" fmla="*/ 167 w 256"/>
                <a:gd name="T47" fmla="*/ 2 h 262"/>
                <a:gd name="T48" fmla="*/ 159 w 256"/>
                <a:gd name="T49" fmla="*/ 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6" h="262">
                  <a:moveTo>
                    <a:pt x="159" y="2"/>
                  </a:moveTo>
                  <a:cubicBezTo>
                    <a:pt x="2" y="172"/>
                    <a:pt x="2" y="172"/>
                    <a:pt x="2" y="172"/>
                  </a:cubicBezTo>
                  <a:cubicBezTo>
                    <a:pt x="0" y="174"/>
                    <a:pt x="0" y="178"/>
                    <a:pt x="3" y="180"/>
                  </a:cubicBezTo>
                  <a:cubicBezTo>
                    <a:pt x="89" y="260"/>
                    <a:pt x="89" y="260"/>
                    <a:pt x="89" y="260"/>
                  </a:cubicBezTo>
                  <a:cubicBezTo>
                    <a:pt x="92" y="262"/>
                    <a:pt x="95" y="262"/>
                    <a:pt x="97" y="259"/>
                  </a:cubicBezTo>
                  <a:cubicBezTo>
                    <a:pt x="128" y="227"/>
                    <a:pt x="128" y="227"/>
                    <a:pt x="128" y="227"/>
                  </a:cubicBezTo>
                  <a:cubicBezTo>
                    <a:pt x="130" y="224"/>
                    <a:pt x="130" y="221"/>
                    <a:pt x="128" y="219"/>
                  </a:cubicBezTo>
                  <a:cubicBezTo>
                    <a:pt x="94" y="187"/>
                    <a:pt x="94" y="187"/>
                    <a:pt x="94" y="187"/>
                  </a:cubicBezTo>
                  <a:cubicBezTo>
                    <a:pt x="91" y="185"/>
                    <a:pt x="91" y="182"/>
                    <a:pt x="93" y="179"/>
                  </a:cubicBezTo>
                  <a:cubicBezTo>
                    <a:pt x="107" y="164"/>
                    <a:pt x="107" y="164"/>
                    <a:pt x="107" y="164"/>
                  </a:cubicBezTo>
                  <a:cubicBezTo>
                    <a:pt x="109" y="162"/>
                    <a:pt x="113" y="162"/>
                    <a:pt x="115" y="164"/>
                  </a:cubicBezTo>
                  <a:cubicBezTo>
                    <a:pt x="149" y="195"/>
                    <a:pt x="149" y="195"/>
                    <a:pt x="149" y="195"/>
                  </a:cubicBezTo>
                  <a:cubicBezTo>
                    <a:pt x="151" y="197"/>
                    <a:pt x="155" y="197"/>
                    <a:pt x="157" y="195"/>
                  </a:cubicBezTo>
                  <a:cubicBezTo>
                    <a:pt x="192" y="158"/>
                    <a:pt x="192" y="158"/>
                    <a:pt x="192" y="158"/>
                  </a:cubicBezTo>
                  <a:cubicBezTo>
                    <a:pt x="194" y="155"/>
                    <a:pt x="194" y="152"/>
                    <a:pt x="191" y="149"/>
                  </a:cubicBezTo>
                  <a:cubicBezTo>
                    <a:pt x="158" y="118"/>
                    <a:pt x="158" y="118"/>
                    <a:pt x="158" y="118"/>
                  </a:cubicBezTo>
                  <a:cubicBezTo>
                    <a:pt x="155" y="116"/>
                    <a:pt x="155" y="112"/>
                    <a:pt x="157" y="110"/>
                  </a:cubicBezTo>
                  <a:cubicBezTo>
                    <a:pt x="171" y="95"/>
                    <a:pt x="171" y="95"/>
                    <a:pt x="171" y="95"/>
                  </a:cubicBezTo>
                  <a:cubicBezTo>
                    <a:pt x="173" y="93"/>
                    <a:pt x="177" y="93"/>
                    <a:pt x="179" y="95"/>
                  </a:cubicBezTo>
                  <a:cubicBezTo>
                    <a:pt x="213" y="126"/>
                    <a:pt x="213" y="126"/>
                    <a:pt x="213" y="126"/>
                  </a:cubicBezTo>
                  <a:cubicBezTo>
                    <a:pt x="215" y="128"/>
                    <a:pt x="219" y="128"/>
                    <a:pt x="221" y="126"/>
                  </a:cubicBezTo>
                  <a:cubicBezTo>
                    <a:pt x="254" y="90"/>
                    <a:pt x="254" y="90"/>
                    <a:pt x="254" y="90"/>
                  </a:cubicBezTo>
                  <a:cubicBezTo>
                    <a:pt x="256" y="88"/>
                    <a:pt x="256" y="84"/>
                    <a:pt x="254" y="82"/>
                  </a:cubicBezTo>
                  <a:cubicBezTo>
                    <a:pt x="167" y="2"/>
                    <a:pt x="167" y="2"/>
                    <a:pt x="167" y="2"/>
                  </a:cubicBezTo>
                  <a:cubicBezTo>
                    <a:pt x="165" y="0"/>
                    <a:pt x="161" y="0"/>
                    <a:pt x="159" y="2"/>
                  </a:cubicBezTo>
                </a:path>
              </a:pathLst>
            </a:custGeom>
            <a:solidFill>
              <a:srgbClr val="666A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ïsliḓé"/>
            <p:cNvSpPr/>
            <p:nvPr/>
          </p:nvSpPr>
          <p:spPr bwMode="auto">
            <a:xfrm>
              <a:off x="7170738" y="1358901"/>
              <a:ext cx="609600" cy="819150"/>
            </a:xfrm>
            <a:custGeom>
              <a:avLst/>
              <a:gdLst>
                <a:gd name="T0" fmla="*/ 384 w 384"/>
                <a:gd name="T1" fmla="*/ 0 h 516"/>
                <a:gd name="T2" fmla="*/ 0 w 384"/>
                <a:gd name="T3" fmla="*/ 439 h 516"/>
                <a:gd name="T4" fmla="*/ 82 w 384"/>
                <a:gd name="T5" fmla="*/ 516 h 516"/>
                <a:gd name="T6" fmla="*/ 384 w 384"/>
                <a:gd name="T7" fmla="*/ 0 h 516"/>
                <a:gd name="T8" fmla="*/ 384 w 384"/>
                <a:gd name="T9" fmla="*/ 0 h 516"/>
              </a:gdLst>
              <a:ahLst/>
              <a:cxnLst>
                <a:cxn ang="0">
                  <a:pos x="T0" y="T1"/>
                </a:cxn>
                <a:cxn ang="0">
                  <a:pos x="T2" y="T3"/>
                </a:cxn>
                <a:cxn ang="0">
                  <a:pos x="T4" y="T5"/>
                </a:cxn>
                <a:cxn ang="0">
                  <a:pos x="T6" y="T7"/>
                </a:cxn>
                <a:cxn ang="0">
                  <a:pos x="T8" y="T9"/>
                </a:cxn>
              </a:cxnLst>
              <a:rect l="0" t="0" r="r" b="b"/>
              <a:pathLst>
                <a:path w="384" h="516">
                  <a:moveTo>
                    <a:pt x="384" y="0"/>
                  </a:moveTo>
                  <a:lnTo>
                    <a:pt x="0" y="439"/>
                  </a:lnTo>
                  <a:lnTo>
                    <a:pt x="82" y="516"/>
                  </a:lnTo>
                  <a:lnTo>
                    <a:pt x="384" y="0"/>
                  </a:lnTo>
                  <a:lnTo>
                    <a:pt x="384" y="0"/>
                  </a:lnTo>
                  <a:close/>
                </a:path>
              </a:pathLst>
            </a:custGeom>
            <a:solidFill>
              <a:srgbClr val="54575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ïṧḻîḍe"/>
            <p:cNvSpPr/>
            <p:nvPr/>
          </p:nvSpPr>
          <p:spPr bwMode="auto">
            <a:xfrm>
              <a:off x="7170738" y="1358901"/>
              <a:ext cx="609600" cy="819150"/>
            </a:xfrm>
            <a:custGeom>
              <a:avLst/>
              <a:gdLst>
                <a:gd name="T0" fmla="*/ 384 w 384"/>
                <a:gd name="T1" fmla="*/ 0 h 516"/>
                <a:gd name="T2" fmla="*/ 0 w 384"/>
                <a:gd name="T3" fmla="*/ 439 h 516"/>
                <a:gd name="T4" fmla="*/ 82 w 384"/>
                <a:gd name="T5" fmla="*/ 516 h 516"/>
                <a:gd name="T6" fmla="*/ 384 w 384"/>
                <a:gd name="T7" fmla="*/ 0 h 516"/>
                <a:gd name="T8" fmla="*/ 384 w 384"/>
                <a:gd name="T9" fmla="*/ 0 h 516"/>
              </a:gdLst>
              <a:ahLst/>
              <a:cxnLst>
                <a:cxn ang="0">
                  <a:pos x="T0" y="T1"/>
                </a:cxn>
                <a:cxn ang="0">
                  <a:pos x="T2" y="T3"/>
                </a:cxn>
                <a:cxn ang="0">
                  <a:pos x="T4" y="T5"/>
                </a:cxn>
                <a:cxn ang="0">
                  <a:pos x="T6" y="T7"/>
                </a:cxn>
                <a:cxn ang="0">
                  <a:pos x="T8" y="T9"/>
                </a:cxn>
              </a:cxnLst>
              <a:rect l="0" t="0" r="r" b="b"/>
              <a:pathLst>
                <a:path w="384" h="516">
                  <a:moveTo>
                    <a:pt x="384" y="0"/>
                  </a:moveTo>
                  <a:lnTo>
                    <a:pt x="0" y="439"/>
                  </a:lnTo>
                  <a:lnTo>
                    <a:pt x="82" y="516"/>
                  </a:lnTo>
                  <a:lnTo>
                    <a:pt x="384" y="0"/>
                  </a:lnTo>
                  <a:lnTo>
                    <a:pt x="3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ïşļïdè"/>
            <p:cNvSpPr/>
            <p:nvPr/>
          </p:nvSpPr>
          <p:spPr bwMode="auto">
            <a:xfrm>
              <a:off x="6299200" y="1308101"/>
              <a:ext cx="982663" cy="1004888"/>
            </a:xfrm>
            <a:custGeom>
              <a:avLst/>
              <a:gdLst>
                <a:gd name="T0" fmla="*/ 97 w 256"/>
                <a:gd name="T1" fmla="*/ 259 h 262"/>
                <a:gd name="T2" fmla="*/ 254 w 256"/>
                <a:gd name="T3" fmla="*/ 90 h 262"/>
                <a:gd name="T4" fmla="*/ 253 w 256"/>
                <a:gd name="T5" fmla="*/ 82 h 262"/>
                <a:gd name="T6" fmla="*/ 167 w 256"/>
                <a:gd name="T7" fmla="*/ 2 h 262"/>
                <a:gd name="T8" fmla="*/ 159 w 256"/>
                <a:gd name="T9" fmla="*/ 2 h 262"/>
                <a:gd name="T10" fmla="*/ 128 w 256"/>
                <a:gd name="T11" fmla="*/ 35 h 262"/>
                <a:gd name="T12" fmla="*/ 129 w 256"/>
                <a:gd name="T13" fmla="*/ 43 h 262"/>
                <a:gd name="T14" fmla="*/ 162 w 256"/>
                <a:gd name="T15" fmla="*/ 74 h 262"/>
                <a:gd name="T16" fmla="*/ 163 w 256"/>
                <a:gd name="T17" fmla="*/ 82 h 262"/>
                <a:gd name="T18" fmla="*/ 149 w 256"/>
                <a:gd name="T19" fmla="*/ 97 h 262"/>
                <a:gd name="T20" fmla="*/ 141 w 256"/>
                <a:gd name="T21" fmla="*/ 97 h 262"/>
                <a:gd name="T22" fmla="*/ 107 w 256"/>
                <a:gd name="T23" fmla="*/ 66 h 262"/>
                <a:gd name="T24" fmla="*/ 99 w 256"/>
                <a:gd name="T25" fmla="*/ 67 h 262"/>
                <a:gd name="T26" fmla="*/ 64 w 256"/>
                <a:gd name="T27" fmla="*/ 104 h 262"/>
                <a:gd name="T28" fmla="*/ 65 w 256"/>
                <a:gd name="T29" fmla="*/ 112 h 262"/>
                <a:gd name="T30" fmla="*/ 98 w 256"/>
                <a:gd name="T31" fmla="*/ 143 h 262"/>
                <a:gd name="T32" fmla="*/ 99 w 256"/>
                <a:gd name="T33" fmla="*/ 151 h 262"/>
                <a:gd name="T34" fmla="*/ 85 w 256"/>
                <a:gd name="T35" fmla="*/ 166 h 262"/>
                <a:gd name="T36" fmla="*/ 77 w 256"/>
                <a:gd name="T37" fmla="*/ 167 h 262"/>
                <a:gd name="T38" fmla="*/ 43 w 256"/>
                <a:gd name="T39" fmla="*/ 135 h 262"/>
                <a:gd name="T40" fmla="*/ 35 w 256"/>
                <a:gd name="T41" fmla="*/ 136 h 262"/>
                <a:gd name="T42" fmla="*/ 2 w 256"/>
                <a:gd name="T43" fmla="*/ 171 h 262"/>
                <a:gd name="T44" fmla="*/ 2 w 256"/>
                <a:gd name="T45" fmla="*/ 179 h 262"/>
                <a:gd name="T46" fmla="*/ 89 w 256"/>
                <a:gd name="T47" fmla="*/ 259 h 262"/>
                <a:gd name="T48" fmla="*/ 97 w 256"/>
                <a:gd name="T49" fmla="*/ 259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6" h="262">
                  <a:moveTo>
                    <a:pt x="97" y="259"/>
                  </a:moveTo>
                  <a:cubicBezTo>
                    <a:pt x="254" y="90"/>
                    <a:pt x="254" y="90"/>
                    <a:pt x="254" y="90"/>
                  </a:cubicBezTo>
                  <a:cubicBezTo>
                    <a:pt x="256" y="88"/>
                    <a:pt x="256" y="84"/>
                    <a:pt x="253" y="82"/>
                  </a:cubicBezTo>
                  <a:cubicBezTo>
                    <a:pt x="167" y="2"/>
                    <a:pt x="167" y="2"/>
                    <a:pt x="167" y="2"/>
                  </a:cubicBezTo>
                  <a:cubicBezTo>
                    <a:pt x="164" y="0"/>
                    <a:pt x="161" y="0"/>
                    <a:pt x="159" y="2"/>
                  </a:cubicBezTo>
                  <a:cubicBezTo>
                    <a:pt x="128" y="35"/>
                    <a:pt x="128" y="35"/>
                    <a:pt x="128" y="35"/>
                  </a:cubicBezTo>
                  <a:cubicBezTo>
                    <a:pt x="126" y="37"/>
                    <a:pt x="126" y="41"/>
                    <a:pt x="129" y="43"/>
                  </a:cubicBezTo>
                  <a:cubicBezTo>
                    <a:pt x="162" y="74"/>
                    <a:pt x="162" y="74"/>
                    <a:pt x="162" y="74"/>
                  </a:cubicBezTo>
                  <a:cubicBezTo>
                    <a:pt x="165" y="76"/>
                    <a:pt x="165" y="80"/>
                    <a:pt x="163" y="82"/>
                  </a:cubicBezTo>
                  <a:cubicBezTo>
                    <a:pt x="149" y="97"/>
                    <a:pt x="149" y="97"/>
                    <a:pt x="149" y="97"/>
                  </a:cubicBezTo>
                  <a:cubicBezTo>
                    <a:pt x="147" y="99"/>
                    <a:pt x="143" y="100"/>
                    <a:pt x="141" y="97"/>
                  </a:cubicBezTo>
                  <a:cubicBezTo>
                    <a:pt x="107" y="66"/>
                    <a:pt x="107" y="66"/>
                    <a:pt x="107" y="66"/>
                  </a:cubicBezTo>
                  <a:cubicBezTo>
                    <a:pt x="105" y="64"/>
                    <a:pt x="101" y="64"/>
                    <a:pt x="99" y="67"/>
                  </a:cubicBezTo>
                  <a:cubicBezTo>
                    <a:pt x="64" y="104"/>
                    <a:pt x="64" y="104"/>
                    <a:pt x="64" y="104"/>
                  </a:cubicBezTo>
                  <a:cubicBezTo>
                    <a:pt x="62" y="106"/>
                    <a:pt x="62" y="110"/>
                    <a:pt x="65" y="112"/>
                  </a:cubicBezTo>
                  <a:cubicBezTo>
                    <a:pt x="98" y="143"/>
                    <a:pt x="98" y="143"/>
                    <a:pt x="98" y="143"/>
                  </a:cubicBezTo>
                  <a:cubicBezTo>
                    <a:pt x="101" y="145"/>
                    <a:pt x="101" y="149"/>
                    <a:pt x="99" y="151"/>
                  </a:cubicBezTo>
                  <a:cubicBezTo>
                    <a:pt x="85" y="166"/>
                    <a:pt x="85" y="166"/>
                    <a:pt x="85" y="166"/>
                  </a:cubicBezTo>
                  <a:cubicBezTo>
                    <a:pt x="83" y="169"/>
                    <a:pt x="79" y="169"/>
                    <a:pt x="77" y="167"/>
                  </a:cubicBezTo>
                  <a:cubicBezTo>
                    <a:pt x="43" y="135"/>
                    <a:pt x="43" y="135"/>
                    <a:pt x="43" y="135"/>
                  </a:cubicBezTo>
                  <a:cubicBezTo>
                    <a:pt x="41" y="133"/>
                    <a:pt x="37" y="133"/>
                    <a:pt x="35" y="136"/>
                  </a:cubicBezTo>
                  <a:cubicBezTo>
                    <a:pt x="2" y="171"/>
                    <a:pt x="2" y="171"/>
                    <a:pt x="2" y="171"/>
                  </a:cubicBezTo>
                  <a:cubicBezTo>
                    <a:pt x="0" y="174"/>
                    <a:pt x="0" y="177"/>
                    <a:pt x="2" y="179"/>
                  </a:cubicBezTo>
                  <a:cubicBezTo>
                    <a:pt x="89" y="259"/>
                    <a:pt x="89" y="259"/>
                    <a:pt x="89" y="259"/>
                  </a:cubicBezTo>
                  <a:cubicBezTo>
                    <a:pt x="91" y="262"/>
                    <a:pt x="95" y="261"/>
                    <a:pt x="97" y="259"/>
                  </a:cubicBezTo>
                  <a:close/>
                </a:path>
              </a:pathLst>
            </a:custGeom>
            <a:solidFill>
              <a:srgbClr val="666A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işḷídé"/>
            <p:cNvSpPr/>
            <p:nvPr/>
          </p:nvSpPr>
          <p:spPr bwMode="auto">
            <a:xfrm>
              <a:off x="4621213" y="955676"/>
              <a:ext cx="3424238" cy="3667125"/>
            </a:xfrm>
            <a:custGeom>
              <a:avLst/>
              <a:gdLst>
                <a:gd name="T0" fmla="*/ 884 w 892"/>
                <a:gd name="T1" fmla="*/ 59 h 957"/>
                <a:gd name="T2" fmla="*/ 62 w 892"/>
                <a:gd name="T3" fmla="*/ 948 h 957"/>
                <a:gd name="T4" fmla="*/ 31 w 892"/>
                <a:gd name="T5" fmla="*/ 949 h 957"/>
                <a:gd name="T6" fmla="*/ 10 w 892"/>
                <a:gd name="T7" fmla="*/ 930 h 957"/>
                <a:gd name="T8" fmla="*/ 9 w 892"/>
                <a:gd name="T9" fmla="*/ 899 h 957"/>
                <a:gd name="T10" fmla="*/ 831 w 892"/>
                <a:gd name="T11" fmla="*/ 10 h 957"/>
                <a:gd name="T12" fmla="*/ 862 w 892"/>
                <a:gd name="T13" fmla="*/ 8 h 957"/>
                <a:gd name="T14" fmla="*/ 883 w 892"/>
                <a:gd name="T15" fmla="*/ 28 h 957"/>
                <a:gd name="T16" fmla="*/ 884 w 892"/>
                <a:gd name="T17" fmla="*/ 59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2" h="957">
                  <a:moveTo>
                    <a:pt x="884" y="59"/>
                  </a:moveTo>
                  <a:cubicBezTo>
                    <a:pt x="62" y="948"/>
                    <a:pt x="62" y="948"/>
                    <a:pt x="62" y="948"/>
                  </a:cubicBezTo>
                  <a:cubicBezTo>
                    <a:pt x="53" y="957"/>
                    <a:pt x="39" y="957"/>
                    <a:pt x="31" y="949"/>
                  </a:cubicBezTo>
                  <a:cubicBezTo>
                    <a:pt x="10" y="930"/>
                    <a:pt x="10" y="930"/>
                    <a:pt x="10" y="930"/>
                  </a:cubicBezTo>
                  <a:cubicBezTo>
                    <a:pt x="1" y="922"/>
                    <a:pt x="0" y="908"/>
                    <a:pt x="9" y="899"/>
                  </a:cubicBezTo>
                  <a:cubicBezTo>
                    <a:pt x="831" y="10"/>
                    <a:pt x="831" y="10"/>
                    <a:pt x="831" y="10"/>
                  </a:cubicBezTo>
                  <a:cubicBezTo>
                    <a:pt x="839" y="1"/>
                    <a:pt x="853" y="0"/>
                    <a:pt x="862" y="8"/>
                  </a:cubicBezTo>
                  <a:cubicBezTo>
                    <a:pt x="883" y="28"/>
                    <a:pt x="883" y="28"/>
                    <a:pt x="883" y="28"/>
                  </a:cubicBezTo>
                  <a:cubicBezTo>
                    <a:pt x="891" y="36"/>
                    <a:pt x="892" y="50"/>
                    <a:pt x="884" y="59"/>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i$ḻïḋe"/>
            <p:cNvSpPr/>
            <p:nvPr/>
          </p:nvSpPr>
          <p:spPr bwMode="auto">
            <a:xfrm>
              <a:off x="3608388" y="4791076"/>
              <a:ext cx="1182688" cy="896938"/>
            </a:xfrm>
            <a:custGeom>
              <a:avLst/>
              <a:gdLst>
                <a:gd name="T0" fmla="*/ 30 w 308"/>
                <a:gd name="T1" fmla="*/ 0 h 234"/>
                <a:gd name="T2" fmla="*/ 28 w 308"/>
                <a:gd name="T3" fmla="*/ 154 h 234"/>
                <a:gd name="T4" fmla="*/ 164 w 308"/>
                <a:gd name="T5" fmla="*/ 234 h 234"/>
                <a:gd name="T6" fmla="*/ 238 w 308"/>
                <a:gd name="T7" fmla="*/ 215 h 234"/>
                <a:gd name="T8" fmla="*/ 308 w 308"/>
                <a:gd name="T9" fmla="*/ 135 h 234"/>
                <a:gd name="T10" fmla="*/ 287 w 308"/>
                <a:gd name="T11" fmla="*/ 163 h 234"/>
                <a:gd name="T12" fmla="*/ 174 w 308"/>
                <a:gd name="T13" fmla="*/ 213 h 234"/>
                <a:gd name="T14" fmla="*/ 68 w 308"/>
                <a:gd name="T15" fmla="*/ 172 h 234"/>
                <a:gd name="T16" fmla="*/ 19 w 308"/>
                <a:gd name="T17" fmla="*/ 58 h 234"/>
                <a:gd name="T18" fmla="*/ 30 w 308"/>
                <a:gd name="T19"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8" h="234">
                  <a:moveTo>
                    <a:pt x="30" y="0"/>
                  </a:moveTo>
                  <a:cubicBezTo>
                    <a:pt x="3" y="46"/>
                    <a:pt x="0" y="104"/>
                    <a:pt x="28" y="154"/>
                  </a:cubicBezTo>
                  <a:cubicBezTo>
                    <a:pt x="56" y="205"/>
                    <a:pt x="109" y="234"/>
                    <a:pt x="164" y="234"/>
                  </a:cubicBezTo>
                  <a:cubicBezTo>
                    <a:pt x="189" y="234"/>
                    <a:pt x="215" y="228"/>
                    <a:pt x="238" y="215"/>
                  </a:cubicBezTo>
                  <a:cubicBezTo>
                    <a:pt x="272" y="196"/>
                    <a:pt x="295" y="168"/>
                    <a:pt x="308" y="135"/>
                  </a:cubicBezTo>
                  <a:cubicBezTo>
                    <a:pt x="302" y="145"/>
                    <a:pt x="295" y="154"/>
                    <a:pt x="287" y="163"/>
                  </a:cubicBezTo>
                  <a:cubicBezTo>
                    <a:pt x="257" y="196"/>
                    <a:pt x="215" y="213"/>
                    <a:pt x="174" y="213"/>
                  </a:cubicBezTo>
                  <a:cubicBezTo>
                    <a:pt x="136" y="213"/>
                    <a:pt x="98" y="199"/>
                    <a:pt x="68" y="172"/>
                  </a:cubicBezTo>
                  <a:cubicBezTo>
                    <a:pt x="36" y="141"/>
                    <a:pt x="19" y="100"/>
                    <a:pt x="19" y="58"/>
                  </a:cubicBezTo>
                  <a:cubicBezTo>
                    <a:pt x="19" y="38"/>
                    <a:pt x="23" y="19"/>
                    <a:pt x="30" y="0"/>
                  </a:cubicBezTo>
                </a:path>
              </a:pathLst>
            </a:custGeom>
            <a:solidFill>
              <a:srgbClr val="6669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íŝliḑé"/>
            <p:cNvSpPr/>
            <p:nvPr/>
          </p:nvSpPr>
          <p:spPr bwMode="auto">
            <a:xfrm>
              <a:off x="4433888" y="3709988"/>
              <a:ext cx="100013" cy="100013"/>
            </a:xfrm>
            <a:custGeom>
              <a:avLst/>
              <a:gdLst>
                <a:gd name="T0" fmla="*/ 2 w 26"/>
                <a:gd name="T1" fmla="*/ 13 h 26"/>
                <a:gd name="T2" fmla="*/ 7 w 26"/>
                <a:gd name="T3" fmla="*/ 10 h 26"/>
                <a:gd name="T4" fmla="*/ 8 w 26"/>
                <a:gd name="T5" fmla="*/ 8 h 26"/>
                <a:gd name="T6" fmla="*/ 8 w 26"/>
                <a:gd name="T7" fmla="*/ 3 h 26"/>
                <a:gd name="T8" fmla="*/ 13 w 26"/>
                <a:gd name="T9" fmla="*/ 2 h 26"/>
                <a:gd name="T10" fmla="*/ 16 w 26"/>
                <a:gd name="T11" fmla="*/ 7 h 26"/>
                <a:gd name="T12" fmla="*/ 17 w 26"/>
                <a:gd name="T13" fmla="*/ 8 h 26"/>
                <a:gd name="T14" fmla="*/ 23 w 26"/>
                <a:gd name="T15" fmla="*/ 9 h 26"/>
                <a:gd name="T16" fmla="*/ 24 w 26"/>
                <a:gd name="T17" fmla="*/ 13 h 26"/>
                <a:gd name="T18" fmla="*/ 19 w 26"/>
                <a:gd name="T19" fmla="*/ 16 h 26"/>
                <a:gd name="T20" fmla="*/ 18 w 26"/>
                <a:gd name="T21" fmla="*/ 18 h 26"/>
                <a:gd name="T22" fmla="*/ 17 w 26"/>
                <a:gd name="T23" fmla="*/ 23 h 26"/>
                <a:gd name="T24" fmla="*/ 13 w 26"/>
                <a:gd name="T25" fmla="*/ 24 h 26"/>
                <a:gd name="T26" fmla="*/ 10 w 26"/>
                <a:gd name="T27" fmla="*/ 19 h 26"/>
                <a:gd name="T28" fmla="*/ 8 w 26"/>
                <a:gd name="T29" fmla="*/ 18 h 26"/>
                <a:gd name="T30" fmla="*/ 2 w 26"/>
                <a:gd name="T31" fmla="*/ 17 h 26"/>
                <a:gd name="T32" fmla="*/ 2 w 26"/>
                <a:gd name="T33"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2" y="13"/>
                  </a:moveTo>
                  <a:cubicBezTo>
                    <a:pt x="7" y="10"/>
                    <a:pt x="7" y="10"/>
                    <a:pt x="7" y="10"/>
                  </a:cubicBezTo>
                  <a:cubicBezTo>
                    <a:pt x="7" y="10"/>
                    <a:pt x="7" y="9"/>
                    <a:pt x="8" y="8"/>
                  </a:cubicBezTo>
                  <a:cubicBezTo>
                    <a:pt x="8" y="3"/>
                    <a:pt x="8" y="3"/>
                    <a:pt x="8" y="3"/>
                  </a:cubicBezTo>
                  <a:cubicBezTo>
                    <a:pt x="9" y="1"/>
                    <a:pt x="11" y="0"/>
                    <a:pt x="13" y="2"/>
                  </a:cubicBezTo>
                  <a:cubicBezTo>
                    <a:pt x="16" y="7"/>
                    <a:pt x="16" y="7"/>
                    <a:pt x="16" y="7"/>
                  </a:cubicBezTo>
                  <a:cubicBezTo>
                    <a:pt x="16" y="7"/>
                    <a:pt x="17" y="8"/>
                    <a:pt x="17" y="8"/>
                  </a:cubicBezTo>
                  <a:cubicBezTo>
                    <a:pt x="23" y="9"/>
                    <a:pt x="23" y="9"/>
                    <a:pt x="23" y="9"/>
                  </a:cubicBezTo>
                  <a:cubicBezTo>
                    <a:pt x="25" y="9"/>
                    <a:pt x="26" y="12"/>
                    <a:pt x="24" y="13"/>
                  </a:cubicBezTo>
                  <a:cubicBezTo>
                    <a:pt x="19" y="16"/>
                    <a:pt x="19" y="16"/>
                    <a:pt x="19" y="16"/>
                  </a:cubicBezTo>
                  <a:cubicBezTo>
                    <a:pt x="18" y="16"/>
                    <a:pt x="18" y="17"/>
                    <a:pt x="18" y="18"/>
                  </a:cubicBezTo>
                  <a:cubicBezTo>
                    <a:pt x="17" y="23"/>
                    <a:pt x="17" y="23"/>
                    <a:pt x="17" y="23"/>
                  </a:cubicBezTo>
                  <a:cubicBezTo>
                    <a:pt x="17" y="25"/>
                    <a:pt x="14" y="26"/>
                    <a:pt x="13" y="24"/>
                  </a:cubicBezTo>
                  <a:cubicBezTo>
                    <a:pt x="10" y="19"/>
                    <a:pt x="10" y="19"/>
                    <a:pt x="10" y="19"/>
                  </a:cubicBezTo>
                  <a:cubicBezTo>
                    <a:pt x="9" y="19"/>
                    <a:pt x="9" y="18"/>
                    <a:pt x="8" y="18"/>
                  </a:cubicBezTo>
                  <a:cubicBezTo>
                    <a:pt x="2" y="17"/>
                    <a:pt x="2" y="17"/>
                    <a:pt x="2" y="17"/>
                  </a:cubicBezTo>
                  <a:cubicBezTo>
                    <a:pt x="0" y="17"/>
                    <a:pt x="0" y="14"/>
                    <a:pt x="2"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iśľîdè"/>
            <p:cNvSpPr/>
            <p:nvPr/>
          </p:nvSpPr>
          <p:spPr bwMode="auto">
            <a:xfrm>
              <a:off x="5689600" y="2649538"/>
              <a:ext cx="26988" cy="26988"/>
            </a:xfrm>
            <a:custGeom>
              <a:avLst/>
              <a:gdLst>
                <a:gd name="T0" fmla="*/ 1 w 7"/>
                <a:gd name="T1" fmla="*/ 6 h 7"/>
                <a:gd name="T2" fmla="*/ 2 w 7"/>
                <a:gd name="T3" fmla="*/ 4 h 7"/>
                <a:gd name="T4" fmla="*/ 2 w 7"/>
                <a:gd name="T5" fmla="*/ 3 h 7"/>
                <a:gd name="T6" fmla="*/ 1 w 7"/>
                <a:gd name="T7" fmla="*/ 2 h 7"/>
                <a:gd name="T8" fmla="*/ 1 w 7"/>
                <a:gd name="T9" fmla="*/ 1 h 7"/>
                <a:gd name="T10" fmla="*/ 3 w 7"/>
                <a:gd name="T11" fmla="*/ 1 h 7"/>
                <a:gd name="T12" fmla="*/ 3 w 7"/>
                <a:gd name="T13" fmla="*/ 1 h 7"/>
                <a:gd name="T14" fmla="*/ 5 w 7"/>
                <a:gd name="T15" fmla="*/ 0 h 7"/>
                <a:gd name="T16" fmla="*/ 6 w 7"/>
                <a:gd name="T17" fmla="*/ 1 h 7"/>
                <a:gd name="T18" fmla="*/ 6 w 7"/>
                <a:gd name="T19" fmla="*/ 3 h 7"/>
                <a:gd name="T20" fmla="*/ 6 w 7"/>
                <a:gd name="T21" fmla="*/ 3 h 7"/>
                <a:gd name="T22" fmla="*/ 7 w 7"/>
                <a:gd name="T23" fmla="*/ 5 h 7"/>
                <a:gd name="T24" fmla="*/ 6 w 7"/>
                <a:gd name="T25" fmla="*/ 6 h 7"/>
                <a:gd name="T26" fmla="*/ 4 w 7"/>
                <a:gd name="T27" fmla="*/ 5 h 7"/>
                <a:gd name="T28" fmla="*/ 4 w 7"/>
                <a:gd name="T29" fmla="*/ 5 h 7"/>
                <a:gd name="T30" fmla="*/ 2 w 7"/>
                <a:gd name="T31" fmla="*/ 6 h 7"/>
                <a:gd name="T32" fmla="*/ 1 w 7"/>
                <a:gd name="T3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1" y="6"/>
                  </a:moveTo>
                  <a:cubicBezTo>
                    <a:pt x="2" y="4"/>
                    <a:pt x="2" y="4"/>
                    <a:pt x="2" y="4"/>
                  </a:cubicBezTo>
                  <a:cubicBezTo>
                    <a:pt x="2" y="3"/>
                    <a:pt x="2" y="3"/>
                    <a:pt x="2" y="3"/>
                  </a:cubicBezTo>
                  <a:cubicBezTo>
                    <a:pt x="1" y="2"/>
                    <a:pt x="1" y="2"/>
                    <a:pt x="1" y="2"/>
                  </a:cubicBezTo>
                  <a:cubicBezTo>
                    <a:pt x="0" y="2"/>
                    <a:pt x="1" y="1"/>
                    <a:pt x="1" y="1"/>
                  </a:cubicBezTo>
                  <a:cubicBezTo>
                    <a:pt x="3" y="1"/>
                    <a:pt x="3" y="1"/>
                    <a:pt x="3" y="1"/>
                  </a:cubicBezTo>
                  <a:cubicBezTo>
                    <a:pt x="3" y="1"/>
                    <a:pt x="3" y="1"/>
                    <a:pt x="3" y="1"/>
                  </a:cubicBezTo>
                  <a:cubicBezTo>
                    <a:pt x="5" y="0"/>
                    <a:pt x="5" y="0"/>
                    <a:pt x="5" y="0"/>
                  </a:cubicBezTo>
                  <a:cubicBezTo>
                    <a:pt x="5" y="0"/>
                    <a:pt x="6" y="0"/>
                    <a:pt x="6" y="1"/>
                  </a:cubicBezTo>
                  <a:cubicBezTo>
                    <a:pt x="6" y="3"/>
                    <a:pt x="6" y="3"/>
                    <a:pt x="6" y="3"/>
                  </a:cubicBezTo>
                  <a:cubicBezTo>
                    <a:pt x="6" y="3"/>
                    <a:pt x="6" y="3"/>
                    <a:pt x="6" y="3"/>
                  </a:cubicBezTo>
                  <a:cubicBezTo>
                    <a:pt x="7" y="5"/>
                    <a:pt x="7" y="5"/>
                    <a:pt x="7" y="5"/>
                  </a:cubicBezTo>
                  <a:cubicBezTo>
                    <a:pt x="7" y="5"/>
                    <a:pt x="7" y="6"/>
                    <a:pt x="6" y="6"/>
                  </a:cubicBezTo>
                  <a:cubicBezTo>
                    <a:pt x="4" y="5"/>
                    <a:pt x="4" y="5"/>
                    <a:pt x="4" y="5"/>
                  </a:cubicBezTo>
                  <a:cubicBezTo>
                    <a:pt x="4" y="5"/>
                    <a:pt x="4" y="5"/>
                    <a:pt x="4" y="5"/>
                  </a:cubicBezTo>
                  <a:cubicBezTo>
                    <a:pt x="2" y="6"/>
                    <a:pt x="2" y="6"/>
                    <a:pt x="2" y="6"/>
                  </a:cubicBezTo>
                  <a:cubicBezTo>
                    <a:pt x="2" y="7"/>
                    <a:pt x="1" y="6"/>
                    <a:pt x="1" y="6"/>
                  </a:cubicBez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iślïḋê"/>
            <p:cNvSpPr/>
            <p:nvPr/>
          </p:nvSpPr>
          <p:spPr bwMode="auto">
            <a:xfrm>
              <a:off x="4970463" y="2606676"/>
              <a:ext cx="23813" cy="26988"/>
            </a:xfrm>
            <a:custGeom>
              <a:avLst/>
              <a:gdLst>
                <a:gd name="T0" fmla="*/ 1 w 6"/>
                <a:gd name="T1" fmla="*/ 6 h 7"/>
                <a:gd name="T2" fmla="*/ 1 w 6"/>
                <a:gd name="T3" fmla="*/ 4 h 7"/>
                <a:gd name="T4" fmla="*/ 1 w 6"/>
                <a:gd name="T5" fmla="*/ 4 h 7"/>
                <a:gd name="T6" fmla="*/ 0 w 6"/>
                <a:gd name="T7" fmla="*/ 2 h 7"/>
                <a:gd name="T8" fmla="*/ 1 w 6"/>
                <a:gd name="T9" fmla="*/ 1 h 7"/>
                <a:gd name="T10" fmla="*/ 2 w 6"/>
                <a:gd name="T11" fmla="*/ 2 h 7"/>
                <a:gd name="T12" fmla="*/ 3 w 6"/>
                <a:gd name="T13" fmla="*/ 1 h 7"/>
                <a:gd name="T14" fmla="*/ 4 w 6"/>
                <a:gd name="T15" fmla="*/ 0 h 7"/>
                <a:gd name="T16" fmla="*/ 5 w 6"/>
                <a:gd name="T17" fmla="*/ 1 h 7"/>
                <a:gd name="T18" fmla="*/ 5 w 6"/>
                <a:gd name="T19" fmla="*/ 3 h 7"/>
                <a:gd name="T20" fmla="*/ 5 w 6"/>
                <a:gd name="T21" fmla="*/ 3 h 7"/>
                <a:gd name="T22" fmla="*/ 6 w 6"/>
                <a:gd name="T23" fmla="*/ 5 h 7"/>
                <a:gd name="T24" fmla="*/ 5 w 6"/>
                <a:gd name="T25" fmla="*/ 6 h 7"/>
                <a:gd name="T26" fmla="*/ 4 w 6"/>
                <a:gd name="T27" fmla="*/ 5 h 7"/>
                <a:gd name="T28" fmla="*/ 3 w 6"/>
                <a:gd name="T29" fmla="*/ 5 h 7"/>
                <a:gd name="T30" fmla="*/ 2 w 6"/>
                <a:gd name="T31" fmla="*/ 6 h 7"/>
                <a:gd name="T32" fmla="*/ 1 w 6"/>
                <a:gd name="T3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7">
                  <a:moveTo>
                    <a:pt x="1" y="6"/>
                  </a:moveTo>
                  <a:cubicBezTo>
                    <a:pt x="1" y="4"/>
                    <a:pt x="1" y="4"/>
                    <a:pt x="1" y="4"/>
                  </a:cubicBezTo>
                  <a:cubicBezTo>
                    <a:pt x="1" y="4"/>
                    <a:pt x="1" y="4"/>
                    <a:pt x="1" y="4"/>
                  </a:cubicBezTo>
                  <a:cubicBezTo>
                    <a:pt x="0" y="2"/>
                    <a:pt x="0" y="2"/>
                    <a:pt x="0" y="2"/>
                  </a:cubicBezTo>
                  <a:cubicBezTo>
                    <a:pt x="0" y="2"/>
                    <a:pt x="0" y="1"/>
                    <a:pt x="1" y="1"/>
                  </a:cubicBezTo>
                  <a:cubicBezTo>
                    <a:pt x="2" y="2"/>
                    <a:pt x="2" y="2"/>
                    <a:pt x="2" y="2"/>
                  </a:cubicBezTo>
                  <a:cubicBezTo>
                    <a:pt x="3" y="1"/>
                    <a:pt x="3" y="1"/>
                    <a:pt x="3" y="1"/>
                  </a:cubicBezTo>
                  <a:cubicBezTo>
                    <a:pt x="4" y="0"/>
                    <a:pt x="4" y="0"/>
                    <a:pt x="4" y="0"/>
                  </a:cubicBezTo>
                  <a:cubicBezTo>
                    <a:pt x="5" y="0"/>
                    <a:pt x="5" y="0"/>
                    <a:pt x="5" y="1"/>
                  </a:cubicBezTo>
                  <a:cubicBezTo>
                    <a:pt x="5" y="3"/>
                    <a:pt x="5" y="3"/>
                    <a:pt x="5" y="3"/>
                  </a:cubicBezTo>
                  <a:cubicBezTo>
                    <a:pt x="5" y="3"/>
                    <a:pt x="5" y="3"/>
                    <a:pt x="5" y="3"/>
                  </a:cubicBezTo>
                  <a:cubicBezTo>
                    <a:pt x="6" y="5"/>
                    <a:pt x="6" y="5"/>
                    <a:pt x="6" y="5"/>
                  </a:cubicBezTo>
                  <a:cubicBezTo>
                    <a:pt x="6" y="5"/>
                    <a:pt x="6" y="6"/>
                    <a:pt x="5" y="6"/>
                  </a:cubicBezTo>
                  <a:cubicBezTo>
                    <a:pt x="4" y="5"/>
                    <a:pt x="4" y="5"/>
                    <a:pt x="4" y="5"/>
                  </a:cubicBezTo>
                  <a:cubicBezTo>
                    <a:pt x="3" y="5"/>
                    <a:pt x="3" y="5"/>
                    <a:pt x="3" y="5"/>
                  </a:cubicBezTo>
                  <a:cubicBezTo>
                    <a:pt x="2" y="6"/>
                    <a:pt x="2" y="6"/>
                    <a:pt x="2" y="6"/>
                  </a:cubicBezTo>
                  <a:cubicBezTo>
                    <a:pt x="1" y="7"/>
                    <a:pt x="1" y="6"/>
                    <a:pt x="1" y="6"/>
                  </a:cubicBezTo>
                  <a:close/>
                </a:path>
              </a:pathLst>
            </a:custGeom>
            <a:solidFill>
              <a:srgbClr val="2E333B"/>
            </a:solidFill>
            <a:ln>
              <a:noFill/>
            </a:ln>
          </p:spPr>
          <p:txBody>
            <a:bodyPr anchor="ctr"/>
            <a:lstStyle/>
            <a:p>
              <a:pPr algn="ctr"/>
            </a:p>
          </p:txBody>
        </p:sp>
        <p:sp>
          <p:nvSpPr>
            <p:cNvPr id="27" name="ï$ļíḑè"/>
            <p:cNvSpPr/>
            <p:nvPr/>
          </p:nvSpPr>
          <p:spPr bwMode="auto">
            <a:xfrm>
              <a:off x="4886325" y="2863851"/>
              <a:ext cx="100013" cy="95250"/>
            </a:xfrm>
            <a:custGeom>
              <a:avLst/>
              <a:gdLst>
                <a:gd name="T0" fmla="*/ 2 w 26"/>
                <a:gd name="T1" fmla="*/ 13 h 25"/>
                <a:gd name="T2" fmla="*/ 7 w 26"/>
                <a:gd name="T3" fmla="*/ 10 h 25"/>
                <a:gd name="T4" fmla="*/ 8 w 26"/>
                <a:gd name="T5" fmla="*/ 8 h 25"/>
                <a:gd name="T6" fmla="*/ 9 w 26"/>
                <a:gd name="T7" fmla="*/ 2 h 25"/>
                <a:gd name="T8" fmla="*/ 13 w 26"/>
                <a:gd name="T9" fmla="*/ 1 h 25"/>
                <a:gd name="T10" fmla="*/ 16 w 26"/>
                <a:gd name="T11" fmla="*/ 6 h 25"/>
                <a:gd name="T12" fmla="*/ 17 w 26"/>
                <a:gd name="T13" fmla="*/ 7 h 25"/>
                <a:gd name="T14" fmla="*/ 23 w 26"/>
                <a:gd name="T15" fmla="*/ 8 h 25"/>
                <a:gd name="T16" fmla="*/ 24 w 26"/>
                <a:gd name="T17" fmla="*/ 12 h 25"/>
                <a:gd name="T18" fmla="*/ 19 w 26"/>
                <a:gd name="T19" fmla="*/ 15 h 25"/>
                <a:gd name="T20" fmla="*/ 18 w 26"/>
                <a:gd name="T21" fmla="*/ 17 h 25"/>
                <a:gd name="T22" fmla="*/ 17 w 26"/>
                <a:gd name="T23" fmla="*/ 23 h 25"/>
                <a:gd name="T24" fmla="*/ 13 w 26"/>
                <a:gd name="T25" fmla="*/ 24 h 25"/>
                <a:gd name="T26" fmla="*/ 10 w 26"/>
                <a:gd name="T27" fmla="*/ 19 h 25"/>
                <a:gd name="T28" fmla="*/ 8 w 26"/>
                <a:gd name="T29" fmla="*/ 18 h 25"/>
                <a:gd name="T30" fmla="*/ 3 w 26"/>
                <a:gd name="T31" fmla="*/ 17 h 25"/>
                <a:gd name="T32" fmla="*/ 2 w 26"/>
                <a:gd name="T33"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5">
                  <a:moveTo>
                    <a:pt x="2" y="13"/>
                  </a:moveTo>
                  <a:cubicBezTo>
                    <a:pt x="7" y="10"/>
                    <a:pt x="7" y="10"/>
                    <a:pt x="7" y="10"/>
                  </a:cubicBezTo>
                  <a:cubicBezTo>
                    <a:pt x="7" y="9"/>
                    <a:pt x="8" y="9"/>
                    <a:pt x="8" y="8"/>
                  </a:cubicBezTo>
                  <a:cubicBezTo>
                    <a:pt x="9" y="2"/>
                    <a:pt x="9" y="2"/>
                    <a:pt x="9" y="2"/>
                  </a:cubicBezTo>
                  <a:cubicBezTo>
                    <a:pt x="9" y="0"/>
                    <a:pt x="12" y="0"/>
                    <a:pt x="13" y="1"/>
                  </a:cubicBezTo>
                  <a:cubicBezTo>
                    <a:pt x="16" y="6"/>
                    <a:pt x="16" y="6"/>
                    <a:pt x="16" y="6"/>
                  </a:cubicBezTo>
                  <a:cubicBezTo>
                    <a:pt x="16" y="7"/>
                    <a:pt x="17" y="7"/>
                    <a:pt x="17" y="7"/>
                  </a:cubicBezTo>
                  <a:cubicBezTo>
                    <a:pt x="23" y="8"/>
                    <a:pt x="23" y="8"/>
                    <a:pt x="23" y="8"/>
                  </a:cubicBezTo>
                  <a:cubicBezTo>
                    <a:pt x="25" y="9"/>
                    <a:pt x="26" y="11"/>
                    <a:pt x="24" y="12"/>
                  </a:cubicBezTo>
                  <a:cubicBezTo>
                    <a:pt x="19" y="15"/>
                    <a:pt x="19" y="15"/>
                    <a:pt x="19" y="15"/>
                  </a:cubicBezTo>
                  <a:cubicBezTo>
                    <a:pt x="19" y="16"/>
                    <a:pt x="18" y="16"/>
                    <a:pt x="18" y="17"/>
                  </a:cubicBezTo>
                  <a:cubicBezTo>
                    <a:pt x="17" y="23"/>
                    <a:pt x="17" y="23"/>
                    <a:pt x="17" y="23"/>
                  </a:cubicBezTo>
                  <a:cubicBezTo>
                    <a:pt x="17" y="25"/>
                    <a:pt x="14" y="25"/>
                    <a:pt x="13" y="24"/>
                  </a:cubicBezTo>
                  <a:cubicBezTo>
                    <a:pt x="10" y="19"/>
                    <a:pt x="10" y="19"/>
                    <a:pt x="10" y="19"/>
                  </a:cubicBezTo>
                  <a:cubicBezTo>
                    <a:pt x="10" y="18"/>
                    <a:pt x="9" y="18"/>
                    <a:pt x="8" y="18"/>
                  </a:cubicBezTo>
                  <a:cubicBezTo>
                    <a:pt x="3" y="17"/>
                    <a:pt x="3" y="17"/>
                    <a:pt x="3" y="17"/>
                  </a:cubicBezTo>
                  <a:cubicBezTo>
                    <a:pt x="1" y="16"/>
                    <a:pt x="0" y="14"/>
                    <a:pt x="2" y="13"/>
                  </a:cubicBezTo>
                  <a:close/>
                </a:path>
              </a:pathLst>
            </a:custGeom>
            <a:solidFill>
              <a:srgbClr val="2E333B"/>
            </a:solidFill>
            <a:ln>
              <a:noFill/>
            </a:ln>
          </p:spPr>
          <p:txBody>
            <a:bodyPr anchor="ctr"/>
            <a:lstStyle/>
            <a:p>
              <a:pPr algn="ctr"/>
            </a:p>
          </p:txBody>
        </p:sp>
        <p:sp>
          <p:nvSpPr>
            <p:cNvPr id="28" name="îṥ1îdé"/>
            <p:cNvSpPr/>
            <p:nvPr/>
          </p:nvSpPr>
          <p:spPr bwMode="auto">
            <a:xfrm>
              <a:off x="5497513" y="2109788"/>
              <a:ext cx="87313" cy="92075"/>
            </a:xfrm>
            <a:custGeom>
              <a:avLst/>
              <a:gdLst>
                <a:gd name="T0" fmla="*/ 20 w 23"/>
                <a:gd name="T1" fmla="*/ 4 h 24"/>
                <a:gd name="T2" fmla="*/ 18 w 23"/>
                <a:gd name="T3" fmla="*/ 10 h 24"/>
                <a:gd name="T4" fmla="*/ 19 w 23"/>
                <a:gd name="T5" fmla="*/ 12 h 24"/>
                <a:gd name="T6" fmla="*/ 22 w 23"/>
                <a:gd name="T7" fmla="*/ 16 h 24"/>
                <a:gd name="T8" fmla="*/ 20 w 23"/>
                <a:gd name="T9" fmla="*/ 20 h 24"/>
                <a:gd name="T10" fmla="*/ 14 w 23"/>
                <a:gd name="T11" fmla="*/ 18 h 24"/>
                <a:gd name="T12" fmla="*/ 12 w 23"/>
                <a:gd name="T13" fmla="*/ 19 h 24"/>
                <a:gd name="T14" fmla="*/ 8 w 23"/>
                <a:gd name="T15" fmla="*/ 22 h 24"/>
                <a:gd name="T16" fmla="*/ 4 w 23"/>
                <a:gd name="T17" fmla="*/ 20 h 24"/>
                <a:gd name="T18" fmla="*/ 5 w 23"/>
                <a:gd name="T19" fmla="*/ 14 h 24"/>
                <a:gd name="T20" fmla="*/ 5 w 23"/>
                <a:gd name="T21" fmla="*/ 12 h 24"/>
                <a:gd name="T22" fmla="*/ 2 w 23"/>
                <a:gd name="T23" fmla="*/ 8 h 24"/>
                <a:gd name="T24" fmla="*/ 4 w 23"/>
                <a:gd name="T25" fmla="*/ 4 h 24"/>
                <a:gd name="T26" fmla="*/ 10 w 23"/>
                <a:gd name="T27" fmla="*/ 6 h 24"/>
                <a:gd name="T28" fmla="*/ 11 w 23"/>
                <a:gd name="T29" fmla="*/ 5 h 24"/>
                <a:gd name="T30" fmla="*/ 16 w 23"/>
                <a:gd name="T31" fmla="*/ 2 h 24"/>
                <a:gd name="T32" fmla="*/ 20 w 23"/>
                <a:gd name="T33"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4">
                  <a:moveTo>
                    <a:pt x="20" y="4"/>
                  </a:moveTo>
                  <a:cubicBezTo>
                    <a:pt x="18" y="10"/>
                    <a:pt x="18" y="10"/>
                    <a:pt x="18" y="10"/>
                  </a:cubicBezTo>
                  <a:cubicBezTo>
                    <a:pt x="18" y="10"/>
                    <a:pt x="18" y="11"/>
                    <a:pt x="19" y="12"/>
                  </a:cubicBezTo>
                  <a:cubicBezTo>
                    <a:pt x="22" y="16"/>
                    <a:pt x="22" y="16"/>
                    <a:pt x="22" y="16"/>
                  </a:cubicBezTo>
                  <a:cubicBezTo>
                    <a:pt x="23" y="18"/>
                    <a:pt x="22" y="20"/>
                    <a:pt x="20" y="20"/>
                  </a:cubicBezTo>
                  <a:cubicBezTo>
                    <a:pt x="14" y="18"/>
                    <a:pt x="14" y="18"/>
                    <a:pt x="14" y="18"/>
                  </a:cubicBezTo>
                  <a:cubicBezTo>
                    <a:pt x="14" y="18"/>
                    <a:pt x="13" y="18"/>
                    <a:pt x="12" y="19"/>
                  </a:cubicBezTo>
                  <a:cubicBezTo>
                    <a:pt x="8" y="22"/>
                    <a:pt x="8" y="22"/>
                    <a:pt x="8" y="22"/>
                  </a:cubicBezTo>
                  <a:cubicBezTo>
                    <a:pt x="6" y="24"/>
                    <a:pt x="4" y="22"/>
                    <a:pt x="4" y="20"/>
                  </a:cubicBezTo>
                  <a:cubicBezTo>
                    <a:pt x="5" y="14"/>
                    <a:pt x="5" y="14"/>
                    <a:pt x="5" y="14"/>
                  </a:cubicBezTo>
                  <a:cubicBezTo>
                    <a:pt x="6" y="14"/>
                    <a:pt x="5" y="13"/>
                    <a:pt x="5" y="12"/>
                  </a:cubicBezTo>
                  <a:cubicBezTo>
                    <a:pt x="2" y="8"/>
                    <a:pt x="2" y="8"/>
                    <a:pt x="2" y="8"/>
                  </a:cubicBezTo>
                  <a:cubicBezTo>
                    <a:pt x="0" y="6"/>
                    <a:pt x="2" y="4"/>
                    <a:pt x="4" y="4"/>
                  </a:cubicBezTo>
                  <a:cubicBezTo>
                    <a:pt x="10" y="6"/>
                    <a:pt x="10" y="6"/>
                    <a:pt x="10" y="6"/>
                  </a:cubicBezTo>
                  <a:cubicBezTo>
                    <a:pt x="10" y="6"/>
                    <a:pt x="11" y="6"/>
                    <a:pt x="11" y="5"/>
                  </a:cubicBezTo>
                  <a:cubicBezTo>
                    <a:pt x="16" y="2"/>
                    <a:pt x="16" y="2"/>
                    <a:pt x="16" y="2"/>
                  </a:cubicBezTo>
                  <a:cubicBezTo>
                    <a:pt x="18" y="0"/>
                    <a:pt x="20" y="2"/>
                    <a:pt x="20" y="4"/>
                  </a:cubicBezTo>
                  <a:close/>
                </a:path>
              </a:pathLst>
            </a:custGeom>
            <a:solidFill>
              <a:srgbClr val="2E333B"/>
            </a:solidFill>
            <a:ln>
              <a:noFill/>
            </a:ln>
          </p:spPr>
          <p:txBody>
            <a:bodyPr anchor="ctr"/>
            <a:lstStyle/>
            <a:p>
              <a:pPr algn="ctr"/>
            </a:p>
          </p:txBody>
        </p:sp>
        <p:sp>
          <p:nvSpPr>
            <p:cNvPr id="29" name="ïsļïḋê"/>
            <p:cNvSpPr/>
            <p:nvPr/>
          </p:nvSpPr>
          <p:spPr bwMode="auto">
            <a:xfrm>
              <a:off x="4891088" y="3725863"/>
              <a:ext cx="26988" cy="26988"/>
            </a:xfrm>
            <a:custGeom>
              <a:avLst/>
              <a:gdLst>
                <a:gd name="T0" fmla="*/ 7 w 7"/>
                <a:gd name="T1" fmla="*/ 4 h 7"/>
                <a:gd name="T2" fmla="*/ 5 w 7"/>
                <a:gd name="T3" fmla="*/ 5 h 7"/>
                <a:gd name="T4" fmla="*/ 5 w 7"/>
                <a:gd name="T5" fmla="*/ 5 h 7"/>
                <a:gd name="T6" fmla="*/ 5 w 7"/>
                <a:gd name="T7" fmla="*/ 7 h 7"/>
                <a:gd name="T8" fmla="*/ 3 w 7"/>
                <a:gd name="T9" fmla="*/ 7 h 7"/>
                <a:gd name="T10" fmla="*/ 3 w 7"/>
                <a:gd name="T11" fmla="*/ 5 h 7"/>
                <a:gd name="T12" fmla="*/ 2 w 7"/>
                <a:gd name="T13" fmla="*/ 5 h 7"/>
                <a:gd name="T14" fmla="*/ 0 w 7"/>
                <a:gd name="T15" fmla="*/ 5 h 7"/>
                <a:gd name="T16" fmla="*/ 0 w 7"/>
                <a:gd name="T17" fmla="*/ 4 h 7"/>
                <a:gd name="T18" fmla="*/ 2 w 7"/>
                <a:gd name="T19" fmla="*/ 3 h 7"/>
                <a:gd name="T20" fmla="*/ 2 w 7"/>
                <a:gd name="T21" fmla="*/ 2 h 7"/>
                <a:gd name="T22" fmla="*/ 2 w 7"/>
                <a:gd name="T23" fmla="*/ 1 h 7"/>
                <a:gd name="T24" fmla="*/ 3 w 7"/>
                <a:gd name="T25" fmla="*/ 0 h 7"/>
                <a:gd name="T26" fmla="*/ 4 w 7"/>
                <a:gd name="T27" fmla="*/ 2 h 7"/>
                <a:gd name="T28" fmla="*/ 5 w 7"/>
                <a:gd name="T29" fmla="*/ 2 h 7"/>
                <a:gd name="T30" fmla="*/ 6 w 7"/>
                <a:gd name="T31" fmla="*/ 2 h 7"/>
                <a:gd name="T32" fmla="*/ 7 w 7"/>
                <a:gd name="T3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7" y="4"/>
                  </a:moveTo>
                  <a:cubicBezTo>
                    <a:pt x="5" y="5"/>
                    <a:pt x="5" y="5"/>
                    <a:pt x="5" y="5"/>
                  </a:cubicBezTo>
                  <a:cubicBezTo>
                    <a:pt x="5" y="5"/>
                    <a:pt x="5" y="5"/>
                    <a:pt x="5" y="5"/>
                  </a:cubicBezTo>
                  <a:cubicBezTo>
                    <a:pt x="5" y="7"/>
                    <a:pt x="5" y="7"/>
                    <a:pt x="5" y="7"/>
                  </a:cubicBezTo>
                  <a:cubicBezTo>
                    <a:pt x="5" y="7"/>
                    <a:pt x="4" y="7"/>
                    <a:pt x="3" y="7"/>
                  </a:cubicBezTo>
                  <a:cubicBezTo>
                    <a:pt x="3" y="5"/>
                    <a:pt x="3" y="5"/>
                    <a:pt x="3" y="5"/>
                  </a:cubicBezTo>
                  <a:cubicBezTo>
                    <a:pt x="2" y="5"/>
                    <a:pt x="2" y="5"/>
                    <a:pt x="2" y="5"/>
                  </a:cubicBezTo>
                  <a:cubicBezTo>
                    <a:pt x="0" y="5"/>
                    <a:pt x="0" y="5"/>
                    <a:pt x="0" y="5"/>
                  </a:cubicBezTo>
                  <a:cubicBezTo>
                    <a:pt x="0" y="5"/>
                    <a:pt x="0" y="4"/>
                    <a:pt x="0" y="4"/>
                  </a:cubicBezTo>
                  <a:cubicBezTo>
                    <a:pt x="2" y="3"/>
                    <a:pt x="2" y="3"/>
                    <a:pt x="2" y="3"/>
                  </a:cubicBezTo>
                  <a:cubicBezTo>
                    <a:pt x="2" y="2"/>
                    <a:pt x="2" y="2"/>
                    <a:pt x="2" y="2"/>
                  </a:cubicBezTo>
                  <a:cubicBezTo>
                    <a:pt x="2" y="1"/>
                    <a:pt x="2" y="1"/>
                    <a:pt x="2" y="1"/>
                  </a:cubicBezTo>
                  <a:cubicBezTo>
                    <a:pt x="2" y="0"/>
                    <a:pt x="3" y="0"/>
                    <a:pt x="3" y="0"/>
                  </a:cubicBezTo>
                  <a:cubicBezTo>
                    <a:pt x="4" y="2"/>
                    <a:pt x="4" y="2"/>
                    <a:pt x="4" y="2"/>
                  </a:cubicBezTo>
                  <a:cubicBezTo>
                    <a:pt x="5" y="2"/>
                    <a:pt x="5" y="2"/>
                    <a:pt x="5" y="2"/>
                  </a:cubicBezTo>
                  <a:cubicBezTo>
                    <a:pt x="6" y="2"/>
                    <a:pt x="6" y="2"/>
                    <a:pt x="6" y="2"/>
                  </a:cubicBezTo>
                  <a:cubicBezTo>
                    <a:pt x="7" y="3"/>
                    <a:pt x="7" y="3"/>
                    <a:pt x="7" y="4"/>
                  </a:cubicBez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ïṧľiḑê"/>
            <p:cNvSpPr/>
            <p:nvPr/>
          </p:nvSpPr>
          <p:spPr bwMode="auto">
            <a:xfrm>
              <a:off x="8042275" y="2327276"/>
              <a:ext cx="73025" cy="73025"/>
            </a:xfrm>
            <a:custGeom>
              <a:avLst/>
              <a:gdLst>
                <a:gd name="T0" fmla="*/ 17 w 19"/>
                <a:gd name="T1" fmla="*/ 3 h 19"/>
                <a:gd name="T2" fmla="*/ 15 w 19"/>
                <a:gd name="T3" fmla="*/ 8 h 19"/>
                <a:gd name="T4" fmla="*/ 15 w 19"/>
                <a:gd name="T5" fmla="*/ 10 h 19"/>
                <a:gd name="T6" fmla="*/ 18 w 19"/>
                <a:gd name="T7" fmla="*/ 14 h 19"/>
                <a:gd name="T8" fmla="*/ 16 w 19"/>
                <a:gd name="T9" fmla="*/ 17 h 19"/>
                <a:gd name="T10" fmla="*/ 11 w 19"/>
                <a:gd name="T11" fmla="*/ 15 h 19"/>
                <a:gd name="T12" fmla="*/ 9 w 19"/>
                <a:gd name="T13" fmla="*/ 15 h 19"/>
                <a:gd name="T14" fmla="*/ 5 w 19"/>
                <a:gd name="T15" fmla="*/ 18 h 19"/>
                <a:gd name="T16" fmla="*/ 2 w 19"/>
                <a:gd name="T17" fmla="*/ 16 h 19"/>
                <a:gd name="T18" fmla="*/ 4 w 19"/>
                <a:gd name="T19" fmla="*/ 11 h 19"/>
                <a:gd name="T20" fmla="*/ 3 w 19"/>
                <a:gd name="T21" fmla="*/ 9 h 19"/>
                <a:gd name="T22" fmla="*/ 1 w 19"/>
                <a:gd name="T23" fmla="*/ 5 h 19"/>
                <a:gd name="T24" fmla="*/ 3 w 19"/>
                <a:gd name="T25" fmla="*/ 2 h 19"/>
                <a:gd name="T26" fmla="*/ 8 w 19"/>
                <a:gd name="T27" fmla="*/ 4 h 19"/>
                <a:gd name="T28" fmla="*/ 10 w 19"/>
                <a:gd name="T29" fmla="*/ 3 h 19"/>
                <a:gd name="T30" fmla="*/ 14 w 19"/>
                <a:gd name="T31" fmla="*/ 1 h 19"/>
                <a:gd name="T32" fmla="*/ 17 w 19"/>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9">
                  <a:moveTo>
                    <a:pt x="17" y="3"/>
                  </a:moveTo>
                  <a:cubicBezTo>
                    <a:pt x="15" y="8"/>
                    <a:pt x="15" y="8"/>
                    <a:pt x="15" y="8"/>
                  </a:cubicBezTo>
                  <a:cubicBezTo>
                    <a:pt x="15" y="8"/>
                    <a:pt x="15" y="9"/>
                    <a:pt x="15" y="10"/>
                  </a:cubicBezTo>
                  <a:cubicBezTo>
                    <a:pt x="18" y="14"/>
                    <a:pt x="18" y="14"/>
                    <a:pt x="18" y="14"/>
                  </a:cubicBezTo>
                  <a:cubicBezTo>
                    <a:pt x="19" y="15"/>
                    <a:pt x="17" y="17"/>
                    <a:pt x="16" y="17"/>
                  </a:cubicBezTo>
                  <a:cubicBezTo>
                    <a:pt x="11" y="15"/>
                    <a:pt x="11" y="15"/>
                    <a:pt x="11" y="15"/>
                  </a:cubicBezTo>
                  <a:cubicBezTo>
                    <a:pt x="10" y="15"/>
                    <a:pt x="10" y="15"/>
                    <a:pt x="9" y="15"/>
                  </a:cubicBezTo>
                  <a:cubicBezTo>
                    <a:pt x="5" y="18"/>
                    <a:pt x="5" y="18"/>
                    <a:pt x="5" y="18"/>
                  </a:cubicBezTo>
                  <a:cubicBezTo>
                    <a:pt x="3" y="19"/>
                    <a:pt x="1" y="17"/>
                    <a:pt x="2" y="16"/>
                  </a:cubicBezTo>
                  <a:cubicBezTo>
                    <a:pt x="4" y="11"/>
                    <a:pt x="4" y="11"/>
                    <a:pt x="4" y="11"/>
                  </a:cubicBezTo>
                  <a:cubicBezTo>
                    <a:pt x="4" y="10"/>
                    <a:pt x="4" y="10"/>
                    <a:pt x="3" y="9"/>
                  </a:cubicBezTo>
                  <a:cubicBezTo>
                    <a:pt x="1" y="5"/>
                    <a:pt x="1" y="5"/>
                    <a:pt x="1" y="5"/>
                  </a:cubicBezTo>
                  <a:cubicBezTo>
                    <a:pt x="0" y="3"/>
                    <a:pt x="1" y="1"/>
                    <a:pt x="3" y="2"/>
                  </a:cubicBezTo>
                  <a:cubicBezTo>
                    <a:pt x="8" y="4"/>
                    <a:pt x="8" y="4"/>
                    <a:pt x="8" y="4"/>
                  </a:cubicBezTo>
                  <a:cubicBezTo>
                    <a:pt x="8" y="4"/>
                    <a:pt x="9" y="4"/>
                    <a:pt x="10" y="3"/>
                  </a:cubicBezTo>
                  <a:cubicBezTo>
                    <a:pt x="14" y="1"/>
                    <a:pt x="14" y="1"/>
                    <a:pt x="14" y="1"/>
                  </a:cubicBezTo>
                  <a:cubicBezTo>
                    <a:pt x="15" y="0"/>
                    <a:pt x="17" y="1"/>
                    <a:pt x="17" y="3"/>
                  </a:cubicBezTo>
                  <a:close/>
                </a:path>
              </a:pathLst>
            </a:custGeom>
            <a:solidFill>
              <a:srgbClr val="2E333B"/>
            </a:solidFill>
            <a:ln>
              <a:noFill/>
            </a:ln>
          </p:spPr>
          <p:txBody>
            <a:bodyPr anchor="ctr"/>
            <a:lstStyle/>
            <a:p>
              <a:pPr algn="ctr"/>
            </a:p>
          </p:txBody>
        </p:sp>
        <p:sp>
          <p:nvSpPr>
            <p:cNvPr id="31" name="iṣḻiḋé"/>
            <p:cNvSpPr/>
            <p:nvPr/>
          </p:nvSpPr>
          <p:spPr bwMode="auto">
            <a:xfrm>
              <a:off x="7861300" y="3752851"/>
              <a:ext cx="26988" cy="22225"/>
            </a:xfrm>
            <a:custGeom>
              <a:avLst/>
              <a:gdLst>
                <a:gd name="T0" fmla="*/ 4 w 7"/>
                <a:gd name="T1" fmla="*/ 0 h 6"/>
                <a:gd name="T2" fmla="*/ 4 w 7"/>
                <a:gd name="T3" fmla="*/ 1 h 6"/>
                <a:gd name="T4" fmla="*/ 5 w 7"/>
                <a:gd name="T5" fmla="*/ 2 h 6"/>
                <a:gd name="T6" fmla="*/ 6 w 7"/>
                <a:gd name="T7" fmla="*/ 2 h 6"/>
                <a:gd name="T8" fmla="*/ 6 w 7"/>
                <a:gd name="T9" fmla="*/ 3 h 6"/>
                <a:gd name="T10" fmla="*/ 5 w 7"/>
                <a:gd name="T11" fmla="*/ 4 h 6"/>
                <a:gd name="T12" fmla="*/ 5 w 7"/>
                <a:gd name="T13" fmla="*/ 4 h 6"/>
                <a:gd name="T14" fmla="*/ 4 w 7"/>
                <a:gd name="T15" fmla="*/ 6 h 6"/>
                <a:gd name="T16" fmla="*/ 3 w 7"/>
                <a:gd name="T17" fmla="*/ 6 h 6"/>
                <a:gd name="T18" fmla="*/ 3 w 7"/>
                <a:gd name="T19" fmla="*/ 4 h 6"/>
                <a:gd name="T20" fmla="*/ 2 w 7"/>
                <a:gd name="T21" fmla="*/ 4 h 6"/>
                <a:gd name="T22" fmla="*/ 1 w 7"/>
                <a:gd name="T23" fmla="*/ 4 h 6"/>
                <a:gd name="T24" fmla="*/ 1 w 7"/>
                <a:gd name="T25" fmla="*/ 3 h 6"/>
                <a:gd name="T26" fmla="*/ 2 w 7"/>
                <a:gd name="T27" fmla="*/ 2 h 6"/>
                <a:gd name="T28" fmla="*/ 2 w 7"/>
                <a:gd name="T29" fmla="*/ 2 h 6"/>
                <a:gd name="T30" fmla="*/ 3 w 7"/>
                <a:gd name="T31" fmla="*/ 0 h 6"/>
                <a:gd name="T32" fmla="*/ 4 w 7"/>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4" y="0"/>
                  </a:moveTo>
                  <a:cubicBezTo>
                    <a:pt x="4" y="1"/>
                    <a:pt x="4" y="1"/>
                    <a:pt x="4" y="1"/>
                  </a:cubicBezTo>
                  <a:cubicBezTo>
                    <a:pt x="5" y="2"/>
                    <a:pt x="5" y="2"/>
                    <a:pt x="5" y="2"/>
                  </a:cubicBezTo>
                  <a:cubicBezTo>
                    <a:pt x="6" y="2"/>
                    <a:pt x="6" y="2"/>
                    <a:pt x="6" y="2"/>
                  </a:cubicBezTo>
                  <a:cubicBezTo>
                    <a:pt x="7" y="2"/>
                    <a:pt x="7" y="3"/>
                    <a:pt x="6" y="3"/>
                  </a:cubicBezTo>
                  <a:cubicBezTo>
                    <a:pt x="5" y="4"/>
                    <a:pt x="5" y="4"/>
                    <a:pt x="5" y="4"/>
                  </a:cubicBezTo>
                  <a:cubicBezTo>
                    <a:pt x="5" y="4"/>
                    <a:pt x="5" y="4"/>
                    <a:pt x="5" y="4"/>
                  </a:cubicBezTo>
                  <a:cubicBezTo>
                    <a:pt x="4" y="6"/>
                    <a:pt x="4" y="6"/>
                    <a:pt x="4" y="6"/>
                  </a:cubicBezTo>
                  <a:cubicBezTo>
                    <a:pt x="4" y="6"/>
                    <a:pt x="3" y="6"/>
                    <a:pt x="3" y="6"/>
                  </a:cubicBezTo>
                  <a:cubicBezTo>
                    <a:pt x="3" y="4"/>
                    <a:pt x="3" y="4"/>
                    <a:pt x="3" y="4"/>
                  </a:cubicBezTo>
                  <a:cubicBezTo>
                    <a:pt x="2" y="4"/>
                    <a:pt x="2" y="4"/>
                    <a:pt x="2" y="4"/>
                  </a:cubicBezTo>
                  <a:cubicBezTo>
                    <a:pt x="1" y="4"/>
                    <a:pt x="1" y="4"/>
                    <a:pt x="1" y="4"/>
                  </a:cubicBezTo>
                  <a:cubicBezTo>
                    <a:pt x="0" y="4"/>
                    <a:pt x="0" y="3"/>
                    <a:pt x="1" y="3"/>
                  </a:cubicBezTo>
                  <a:cubicBezTo>
                    <a:pt x="2" y="2"/>
                    <a:pt x="2" y="2"/>
                    <a:pt x="2" y="2"/>
                  </a:cubicBezTo>
                  <a:cubicBezTo>
                    <a:pt x="2" y="2"/>
                    <a:pt x="2" y="2"/>
                    <a:pt x="2" y="2"/>
                  </a:cubicBezTo>
                  <a:cubicBezTo>
                    <a:pt x="3" y="0"/>
                    <a:pt x="3" y="0"/>
                    <a:pt x="3" y="0"/>
                  </a:cubicBezTo>
                  <a:cubicBezTo>
                    <a:pt x="3" y="0"/>
                    <a:pt x="3" y="0"/>
                    <a:pt x="4" y="0"/>
                  </a:cubicBez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iśḻiďe"/>
            <p:cNvSpPr/>
            <p:nvPr/>
          </p:nvSpPr>
          <p:spPr bwMode="auto">
            <a:xfrm>
              <a:off x="8364538" y="3381376"/>
              <a:ext cx="22225" cy="26988"/>
            </a:xfrm>
            <a:custGeom>
              <a:avLst/>
              <a:gdLst>
                <a:gd name="T0" fmla="*/ 3 w 6"/>
                <a:gd name="T1" fmla="*/ 1 h 7"/>
                <a:gd name="T2" fmla="*/ 4 w 6"/>
                <a:gd name="T3" fmla="*/ 2 h 7"/>
                <a:gd name="T4" fmla="*/ 4 w 6"/>
                <a:gd name="T5" fmla="*/ 2 h 7"/>
                <a:gd name="T6" fmla="*/ 6 w 6"/>
                <a:gd name="T7" fmla="*/ 3 h 7"/>
                <a:gd name="T8" fmla="*/ 6 w 6"/>
                <a:gd name="T9" fmla="*/ 4 h 7"/>
                <a:gd name="T10" fmla="*/ 4 w 6"/>
                <a:gd name="T11" fmla="*/ 5 h 7"/>
                <a:gd name="T12" fmla="*/ 4 w 6"/>
                <a:gd name="T13" fmla="*/ 5 h 7"/>
                <a:gd name="T14" fmla="*/ 4 w 6"/>
                <a:gd name="T15" fmla="*/ 6 h 7"/>
                <a:gd name="T16" fmla="*/ 3 w 6"/>
                <a:gd name="T17" fmla="*/ 6 h 7"/>
                <a:gd name="T18" fmla="*/ 2 w 6"/>
                <a:gd name="T19" fmla="*/ 5 h 7"/>
                <a:gd name="T20" fmla="*/ 2 w 6"/>
                <a:gd name="T21" fmla="*/ 5 h 7"/>
                <a:gd name="T22" fmla="*/ 0 w 6"/>
                <a:gd name="T23" fmla="*/ 5 h 7"/>
                <a:gd name="T24" fmla="*/ 0 w 6"/>
                <a:gd name="T25" fmla="*/ 3 h 7"/>
                <a:gd name="T26" fmla="*/ 1 w 6"/>
                <a:gd name="T27" fmla="*/ 3 h 7"/>
                <a:gd name="T28" fmla="*/ 2 w 6"/>
                <a:gd name="T29" fmla="*/ 2 h 7"/>
                <a:gd name="T30" fmla="*/ 2 w 6"/>
                <a:gd name="T31" fmla="*/ 1 h 7"/>
                <a:gd name="T32" fmla="*/ 3 w 6"/>
                <a:gd name="T3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7">
                  <a:moveTo>
                    <a:pt x="3" y="1"/>
                  </a:moveTo>
                  <a:cubicBezTo>
                    <a:pt x="4" y="2"/>
                    <a:pt x="4" y="2"/>
                    <a:pt x="4" y="2"/>
                  </a:cubicBezTo>
                  <a:cubicBezTo>
                    <a:pt x="4" y="2"/>
                    <a:pt x="4" y="2"/>
                    <a:pt x="4" y="2"/>
                  </a:cubicBezTo>
                  <a:cubicBezTo>
                    <a:pt x="6" y="3"/>
                    <a:pt x="6" y="3"/>
                    <a:pt x="6" y="3"/>
                  </a:cubicBezTo>
                  <a:cubicBezTo>
                    <a:pt x="6" y="3"/>
                    <a:pt x="6" y="4"/>
                    <a:pt x="6" y="4"/>
                  </a:cubicBezTo>
                  <a:cubicBezTo>
                    <a:pt x="4" y="5"/>
                    <a:pt x="4" y="5"/>
                    <a:pt x="4" y="5"/>
                  </a:cubicBezTo>
                  <a:cubicBezTo>
                    <a:pt x="4" y="5"/>
                    <a:pt x="4" y="5"/>
                    <a:pt x="4" y="5"/>
                  </a:cubicBezTo>
                  <a:cubicBezTo>
                    <a:pt x="4" y="6"/>
                    <a:pt x="4" y="6"/>
                    <a:pt x="4" y="6"/>
                  </a:cubicBezTo>
                  <a:cubicBezTo>
                    <a:pt x="4" y="7"/>
                    <a:pt x="3" y="7"/>
                    <a:pt x="3" y="6"/>
                  </a:cubicBezTo>
                  <a:cubicBezTo>
                    <a:pt x="2" y="5"/>
                    <a:pt x="2" y="5"/>
                    <a:pt x="2" y="5"/>
                  </a:cubicBezTo>
                  <a:cubicBezTo>
                    <a:pt x="2" y="5"/>
                    <a:pt x="2" y="5"/>
                    <a:pt x="2" y="5"/>
                  </a:cubicBezTo>
                  <a:cubicBezTo>
                    <a:pt x="0" y="5"/>
                    <a:pt x="0" y="5"/>
                    <a:pt x="0" y="5"/>
                  </a:cubicBezTo>
                  <a:cubicBezTo>
                    <a:pt x="0" y="4"/>
                    <a:pt x="0" y="4"/>
                    <a:pt x="0" y="3"/>
                  </a:cubicBezTo>
                  <a:cubicBezTo>
                    <a:pt x="1" y="3"/>
                    <a:pt x="1" y="3"/>
                    <a:pt x="1" y="3"/>
                  </a:cubicBezTo>
                  <a:cubicBezTo>
                    <a:pt x="2" y="2"/>
                    <a:pt x="2" y="2"/>
                    <a:pt x="2" y="2"/>
                  </a:cubicBezTo>
                  <a:cubicBezTo>
                    <a:pt x="2" y="1"/>
                    <a:pt x="2" y="1"/>
                    <a:pt x="2" y="1"/>
                  </a:cubicBezTo>
                  <a:cubicBezTo>
                    <a:pt x="2" y="0"/>
                    <a:pt x="3" y="0"/>
                    <a:pt x="3" y="1"/>
                  </a:cubicBez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îş1ïḑê"/>
            <p:cNvSpPr/>
            <p:nvPr/>
          </p:nvSpPr>
          <p:spPr bwMode="auto">
            <a:xfrm>
              <a:off x="8210550" y="3140076"/>
              <a:ext cx="69850" cy="73025"/>
            </a:xfrm>
            <a:custGeom>
              <a:avLst/>
              <a:gdLst>
                <a:gd name="T0" fmla="*/ 16 w 18"/>
                <a:gd name="T1" fmla="*/ 3 h 19"/>
                <a:gd name="T2" fmla="*/ 15 w 18"/>
                <a:gd name="T3" fmla="*/ 8 h 19"/>
                <a:gd name="T4" fmla="*/ 15 w 18"/>
                <a:gd name="T5" fmla="*/ 10 h 19"/>
                <a:gd name="T6" fmla="*/ 18 w 18"/>
                <a:gd name="T7" fmla="*/ 14 h 19"/>
                <a:gd name="T8" fmla="*/ 15 w 18"/>
                <a:gd name="T9" fmla="*/ 17 h 19"/>
                <a:gd name="T10" fmla="*/ 10 w 18"/>
                <a:gd name="T11" fmla="*/ 15 h 19"/>
                <a:gd name="T12" fmla="*/ 9 w 18"/>
                <a:gd name="T13" fmla="*/ 15 h 19"/>
                <a:gd name="T14" fmla="*/ 5 w 18"/>
                <a:gd name="T15" fmla="*/ 18 h 19"/>
                <a:gd name="T16" fmla="*/ 2 w 18"/>
                <a:gd name="T17" fmla="*/ 16 h 19"/>
                <a:gd name="T18" fmla="*/ 3 w 18"/>
                <a:gd name="T19" fmla="*/ 11 h 19"/>
                <a:gd name="T20" fmla="*/ 3 w 18"/>
                <a:gd name="T21" fmla="*/ 9 h 19"/>
                <a:gd name="T22" fmla="*/ 0 w 18"/>
                <a:gd name="T23" fmla="*/ 5 h 19"/>
                <a:gd name="T24" fmla="*/ 3 w 18"/>
                <a:gd name="T25" fmla="*/ 2 h 19"/>
                <a:gd name="T26" fmla="*/ 8 w 18"/>
                <a:gd name="T27" fmla="*/ 4 h 19"/>
                <a:gd name="T28" fmla="*/ 9 w 18"/>
                <a:gd name="T29" fmla="*/ 4 h 19"/>
                <a:gd name="T30" fmla="*/ 13 w 18"/>
                <a:gd name="T31" fmla="*/ 1 h 19"/>
                <a:gd name="T32" fmla="*/ 16 w 18"/>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9">
                  <a:moveTo>
                    <a:pt x="16" y="3"/>
                  </a:moveTo>
                  <a:cubicBezTo>
                    <a:pt x="15" y="8"/>
                    <a:pt x="15" y="8"/>
                    <a:pt x="15" y="8"/>
                  </a:cubicBezTo>
                  <a:cubicBezTo>
                    <a:pt x="15" y="9"/>
                    <a:pt x="15" y="9"/>
                    <a:pt x="15" y="10"/>
                  </a:cubicBezTo>
                  <a:cubicBezTo>
                    <a:pt x="18" y="14"/>
                    <a:pt x="18" y="14"/>
                    <a:pt x="18" y="14"/>
                  </a:cubicBezTo>
                  <a:cubicBezTo>
                    <a:pt x="18" y="16"/>
                    <a:pt x="17" y="17"/>
                    <a:pt x="15" y="17"/>
                  </a:cubicBezTo>
                  <a:cubicBezTo>
                    <a:pt x="10" y="15"/>
                    <a:pt x="10" y="15"/>
                    <a:pt x="10" y="15"/>
                  </a:cubicBezTo>
                  <a:cubicBezTo>
                    <a:pt x="10" y="15"/>
                    <a:pt x="9" y="15"/>
                    <a:pt x="9" y="15"/>
                  </a:cubicBezTo>
                  <a:cubicBezTo>
                    <a:pt x="5" y="18"/>
                    <a:pt x="5" y="18"/>
                    <a:pt x="5" y="18"/>
                  </a:cubicBezTo>
                  <a:cubicBezTo>
                    <a:pt x="3" y="19"/>
                    <a:pt x="1" y="17"/>
                    <a:pt x="2" y="16"/>
                  </a:cubicBezTo>
                  <a:cubicBezTo>
                    <a:pt x="3" y="11"/>
                    <a:pt x="3" y="11"/>
                    <a:pt x="3" y="11"/>
                  </a:cubicBezTo>
                  <a:cubicBezTo>
                    <a:pt x="3" y="10"/>
                    <a:pt x="3" y="10"/>
                    <a:pt x="3" y="9"/>
                  </a:cubicBezTo>
                  <a:cubicBezTo>
                    <a:pt x="0" y="5"/>
                    <a:pt x="0" y="5"/>
                    <a:pt x="0" y="5"/>
                  </a:cubicBezTo>
                  <a:cubicBezTo>
                    <a:pt x="0" y="3"/>
                    <a:pt x="1" y="2"/>
                    <a:pt x="3" y="2"/>
                  </a:cubicBezTo>
                  <a:cubicBezTo>
                    <a:pt x="8" y="4"/>
                    <a:pt x="8" y="4"/>
                    <a:pt x="8" y="4"/>
                  </a:cubicBezTo>
                  <a:cubicBezTo>
                    <a:pt x="8" y="4"/>
                    <a:pt x="9" y="4"/>
                    <a:pt x="9" y="4"/>
                  </a:cubicBezTo>
                  <a:cubicBezTo>
                    <a:pt x="13" y="1"/>
                    <a:pt x="13" y="1"/>
                    <a:pt x="13" y="1"/>
                  </a:cubicBezTo>
                  <a:cubicBezTo>
                    <a:pt x="15" y="0"/>
                    <a:pt x="17" y="2"/>
                    <a:pt x="16" y="3"/>
                  </a:cubicBezTo>
                  <a:close/>
                </a:path>
              </a:pathLst>
            </a:custGeom>
            <a:solidFill>
              <a:srgbClr val="2E333B"/>
            </a:solidFill>
            <a:ln>
              <a:noFill/>
            </a:ln>
          </p:spPr>
          <p:txBody>
            <a:bodyPr anchor="ctr"/>
            <a:lstStyle/>
            <a:p>
              <a:pPr algn="ctr"/>
            </a:p>
          </p:txBody>
        </p:sp>
        <p:sp>
          <p:nvSpPr>
            <p:cNvPr id="34" name="îṥlïḓe"/>
            <p:cNvSpPr/>
            <p:nvPr/>
          </p:nvSpPr>
          <p:spPr bwMode="auto">
            <a:xfrm>
              <a:off x="8218488" y="3967163"/>
              <a:ext cx="84138" cy="88900"/>
            </a:xfrm>
            <a:custGeom>
              <a:avLst/>
              <a:gdLst>
                <a:gd name="T0" fmla="*/ 10 w 22"/>
                <a:gd name="T1" fmla="*/ 21 h 23"/>
                <a:gd name="T2" fmla="*/ 8 w 22"/>
                <a:gd name="T3" fmla="*/ 17 h 23"/>
                <a:gd name="T4" fmla="*/ 7 w 22"/>
                <a:gd name="T5" fmla="*/ 16 h 23"/>
                <a:gd name="T6" fmla="*/ 2 w 22"/>
                <a:gd name="T7" fmla="*/ 15 h 23"/>
                <a:gd name="T8" fmla="*/ 1 w 22"/>
                <a:gd name="T9" fmla="*/ 11 h 23"/>
                <a:gd name="T10" fmla="*/ 6 w 22"/>
                <a:gd name="T11" fmla="*/ 9 h 23"/>
                <a:gd name="T12" fmla="*/ 7 w 22"/>
                <a:gd name="T13" fmla="*/ 7 h 23"/>
                <a:gd name="T14" fmla="*/ 8 w 22"/>
                <a:gd name="T15" fmla="*/ 2 h 23"/>
                <a:gd name="T16" fmla="*/ 12 w 22"/>
                <a:gd name="T17" fmla="*/ 2 h 23"/>
                <a:gd name="T18" fmla="*/ 14 w 22"/>
                <a:gd name="T19" fmla="*/ 7 h 23"/>
                <a:gd name="T20" fmla="*/ 15 w 22"/>
                <a:gd name="T21" fmla="*/ 8 h 23"/>
                <a:gd name="T22" fmla="*/ 20 w 22"/>
                <a:gd name="T23" fmla="*/ 9 h 23"/>
                <a:gd name="T24" fmla="*/ 21 w 22"/>
                <a:gd name="T25" fmla="*/ 12 h 23"/>
                <a:gd name="T26" fmla="*/ 16 w 22"/>
                <a:gd name="T27" fmla="*/ 15 h 23"/>
                <a:gd name="T28" fmla="*/ 15 w 22"/>
                <a:gd name="T29" fmla="*/ 16 h 23"/>
                <a:gd name="T30" fmla="*/ 14 w 22"/>
                <a:gd name="T31" fmla="*/ 21 h 23"/>
                <a:gd name="T32" fmla="*/ 10 w 22"/>
                <a:gd name="T33"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3">
                  <a:moveTo>
                    <a:pt x="10" y="21"/>
                  </a:moveTo>
                  <a:cubicBezTo>
                    <a:pt x="8" y="17"/>
                    <a:pt x="8" y="17"/>
                    <a:pt x="8" y="17"/>
                  </a:cubicBezTo>
                  <a:cubicBezTo>
                    <a:pt x="8" y="16"/>
                    <a:pt x="7" y="16"/>
                    <a:pt x="7" y="16"/>
                  </a:cubicBezTo>
                  <a:cubicBezTo>
                    <a:pt x="2" y="15"/>
                    <a:pt x="2" y="15"/>
                    <a:pt x="2" y="15"/>
                  </a:cubicBezTo>
                  <a:cubicBezTo>
                    <a:pt x="0" y="14"/>
                    <a:pt x="0" y="12"/>
                    <a:pt x="1" y="11"/>
                  </a:cubicBezTo>
                  <a:cubicBezTo>
                    <a:pt x="6" y="9"/>
                    <a:pt x="6" y="9"/>
                    <a:pt x="6" y="9"/>
                  </a:cubicBezTo>
                  <a:cubicBezTo>
                    <a:pt x="6" y="8"/>
                    <a:pt x="7" y="8"/>
                    <a:pt x="7" y="7"/>
                  </a:cubicBezTo>
                  <a:cubicBezTo>
                    <a:pt x="8" y="2"/>
                    <a:pt x="8" y="2"/>
                    <a:pt x="8" y="2"/>
                  </a:cubicBezTo>
                  <a:cubicBezTo>
                    <a:pt x="9" y="1"/>
                    <a:pt x="11" y="0"/>
                    <a:pt x="12" y="2"/>
                  </a:cubicBezTo>
                  <a:cubicBezTo>
                    <a:pt x="14" y="7"/>
                    <a:pt x="14" y="7"/>
                    <a:pt x="14" y="7"/>
                  </a:cubicBezTo>
                  <a:cubicBezTo>
                    <a:pt x="14" y="7"/>
                    <a:pt x="15" y="7"/>
                    <a:pt x="15" y="8"/>
                  </a:cubicBezTo>
                  <a:cubicBezTo>
                    <a:pt x="20" y="9"/>
                    <a:pt x="20" y="9"/>
                    <a:pt x="20" y="9"/>
                  </a:cubicBezTo>
                  <a:cubicBezTo>
                    <a:pt x="22" y="9"/>
                    <a:pt x="22" y="12"/>
                    <a:pt x="21" y="12"/>
                  </a:cubicBezTo>
                  <a:cubicBezTo>
                    <a:pt x="16" y="15"/>
                    <a:pt x="16" y="15"/>
                    <a:pt x="16" y="15"/>
                  </a:cubicBezTo>
                  <a:cubicBezTo>
                    <a:pt x="16" y="15"/>
                    <a:pt x="15" y="15"/>
                    <a:pt x="15" y="16"/>
                  </a:cubicBezTo>
                  <a:cubicBezTo>
                    <a:pt x="14" y="21"/>
                    <a:pt x="14" y="21"/>
                    <a:pt x="14" y="21"/>
                  </a:cubicBezTo>
                  <a:cubicBezTo>
                    <a:pt x="13" y="23"/>
                    <a:pt x="11" y="23"/>
                    <a:pt x="10" y="2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ïṡ1íďè"/>
            <p:cNvSpPr/>
            <p:nvPr/>
          </p:nvSpPr>
          <p:spPr bwMode="auto">
            <a:xfrm>
              <a:off x="7799388" y="2600326"/>
              <a:ext cx="20638" cy="19050"/>
            </a:xfrm>
            <a:custGeom>
              <a:avLst/>
              <a:gdLst>
                <a:gd name="T0" fmla="*/ 0 w 5"/>
                <a:gd name="T1" fmla="*/ 4 h 5"/>
                <a:gd name="T2" fmla="*/ 1 w 5"/>
                <a:gd name="T3" fmla="*/ 3 h 5"/>
                <a:gd name="T4" fmla="*/ 1 w 5"/>
                <a:gd name="T5" fmla="*/ 2 h 5"/>
                <a:gd name="T6" fmla="*/ 0 w 5"/>
                <a:gd name="T7" fmla="*/ 1 h 5"/>
                <a:gd name="T8" fmla="*/ 1 w 5"/>
                <a:gd name="T9" fmla="*/ 0 h 5"/>
                <a:gd name="T10" fmla="*/ 2 w 5"/>
                <a:gd name="T11" fmla="*/ 1 h 5"/>
                <a:gd name="T12" fmla="*/ 3 w 5"/>
                <a:gd name="T13" fmla="*/ 1 h 5"/>
                <a:gd name="T14" fmla="*/ 4 w 5"/>
                <a:gd name="T15" fmla="*/ 0 h 5"/>
                <a:gd name="T16" fmla="*/ 5 w 5"/>
                <a:gd name="T17" fmla="*/ 1 h 5"/>
                <a:gd name="T18" fmla="*/ 4 w 5"/>
                <a:gd name="T19" fmla="*/ 2 h 5"/>
                <a:gd name="T20" fmla="*/ 4 w 5"/>
                <a:gd name="T21" fmla="*/ 2 h 5"/>
                <a:gd name="T22" fmla="*/ 5 w 5"/>
                <a:gd name="T23" fmla="*/ 4 h 5"/>
                <a:gd name="T24" fmla="*/ 4 w 5"/>
                <a:gd name="T25" fmla="*/ 5 h 5"/>
                <a:gd name="T26" fmla="*/ 3 w 5"/>
                <a:gd name="T27" fmla="*/ 4 h 5"/>
                <a:gd name="T28" fmla="*/ 2 w 5"/>
                <a:gd name="T29" fmla="*/ 4 h 5"/>
                <a:gd name="T30" fmla="*/ 1 w 5"/>
                <a:gd name="T31" fmla="*/ 5 h 5"/>
                <a:gd name="T32" fmla="*/ 0 w 5"/>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0" y="4"/>
                  </a:moveTo>
                  <a:cubicBezTo>
                    <a:pt x="1" y="3"/>
                    <a:pt x="1" y="3"/>
                    <a:pt x="1" y="3"/>
                  </a:cubicBezTo>
                  <a:cubicBezTo>
                    <a:pt x="1" y="2"/>
                    <a:pt x="1" y="2"/>
                    <a:pt x="1" y="2"/>
                  </a:cubicBezTo>
                  <a:cubicBezTo>
                    <a:pt x="0" y="1"/>
                    <a:pt x="0" y="1"/>
                    <a:pt x="0" y="1"/>
                  </a:cubicBezTo>
                  <a:cubicBezTo>
                    <a:pt x="0" y="1"/>
                    <a:pt x="0" y="0"/>
                    <a:pt x="1" y="0"/>
                  </a:cubicBezTo>
                  <a:cubicBezTo>
                    <a:pt x="2" y="1"/>
                    <a:pt x="2" y="1"/>
                    <a:pt x="2" y="1"/>
                  </a:cubicBezTo>
                  <a:cubicBezTo>
                    <a:pt x="3" y="1"/>
                    <a:pt x="3" y="1"/>
                    <a:pt x="3" y="1"/>
                  </a:cubicBezTo>
                  <a:cubicBezTo>
                    <a:pt x="4" y="0"/>
                    <a:pt x="4" y="0"/>
                    <a:pt x="4" y="0"/>
                  </a:cubicBezTo>
                  <a:cubicBezTo>
                    <a:pt x="4" y="0"/>
                    <a:pt x="5" y="0"/>
                    <a:pt x="5" y="1"/>
                  </a:cubicBezTo>
                  <a:cubicBezTo>
                    <a:pt x="4" y="2"/>
                    <a:pt x="4" y="2"/>
                    <a:pt x="4" y="2"/>
                  </a:cubicBezTo>
                  <a:cubicBezTo>
                    <a:pt x="4" y="2"/>
                    <a:pt x="4" y="2"/>
                    <a:pt x="4" y="2"/>
                  </a:cubicBezTo>
                  <a:cubicBezTo>
                    <a:pt x="5" y="4"/>
                    <a:pt x="5" y="4"/>
                    <a:pt x="5" y="4"/>
                  </a:cubicBezTo>
                  <a:cubicBezTo>
                    <a:pt x="5" y="4"/>
                    <a:pt x="5" y="5"/>
                    <a:pt x="4" y="5"/>
                  </a:cubicBezTo>
                  <a:cubicBezTo>
                    <a:pt x="3" y="4"/>
                    <a:pt x="3" y="4"/>
                    <a:pt x="3" y="4"/>
                  </a:cubicBezTo>
                  <a:cubicBezTo>
                    <a:pt x="2" y="4"/>
                    <a:pt x="2" y="4"/>
                    <a:pt x="2" y="4"/>
                  </a:cubicBezTo>
                  <a:cubicBezTo>
                    <a:pt x="1" y="5"/>
                    <a:pt x="1" y="5"/>
                    <a:pt x="1" y="5"/>
                  </a:cubicBezTo>
                  <a:cubicBezTo>
                    <a:pt x="1" y="5"/>
                    <a:pt x="0" y="5"/>
                    <a:pt x="0" y="4"/>
                  </a:cubicBez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íşļîḋê"/>
            <p:cNvSpPr/>
            <p:nvPr/>
          </p:nvSpPr>
          <p:spPr bwMode="auto">
            <a:xfrm>
              <a:off x="6851650" y="5097463"/>
              <a:ext cx="50800" cy="49213"/>
            </a:xfrm>
            <a:custGeom>
              <a:avLst/>
              <a:gdLst>
                <a:gd name="T0" fmla="*/ 1 w 13"/>
                <a:gd name="T1" fmla="*/ 10 h 13"/>
                <a:gd name="T2" fmla="*/ 3 w 13"/>
                <a:gd name="T3" fmla="*/ 7 h 13"/>
                <a:gd name="T4" fmla="*/ 2 w 13"/>
                <a:gd name="T5" fmla="*/ 6 h 13"/>
                <a:gd name="T6" fmla="*/ 1 w 13"/>
                <a:gd name="T7" fmla="*/ 2 h 13"/>
                <a:gd name="T8" fmla="*/ 3 w 13"/>
                <a:gd name="T9" fmla="*/ 1 h 13"/>
                <a:gd name="T10" fmla="*/ 6 w 13"/>
                <a:gd name="T11" fmla="*/ 2 h 13"/>
                <a:gd name="T12" fmla="*/ 7 w 13"/>
                <a:gd name="T13" fmla="*/ 2 h 13"/>
                <a:gd name="T14" fmla="*/ 10 w 13"/>
                <a:gd name="T15" fmla="*/ 0 h 13"/>
                <a:gd name="T16" fmla="*/ 12 w 13"/>
                <a:gd name="T17" fmla="*/ 2 h 13"/>
                <a:gd name="T18" fmla="*/ 11 w 13"/>
                <a:gd name="T19" fmla="*/ 5 h 13"/>
                <a:gd name="T20" fmla="*/ 11 w 13"/>
                <a:gd name="T21" fmla="*/ 6 h 13"/>
                <a:gd name="T22" fmla="*/ 13 w 13"/>
                <a:gd name="T23" fmla="*/ 10 h 13"/>
                <a:gd name="T24" fmla="*/ 11 w 13"/>
                <a:gd name="T25" fmla="*/ 12 h 13"/>
                <a:gd name="T26" fmla="*/ 7 w 13"/>
                <a:gd name="T27" fmla="*/ 10 h 13"/>
                <a:gd name="T28" fmla="*/ 6 w 13"/>
                <a:gd name="T29" fmla="*/ 10 h 13"/>
                <a:gd name="T30" fmla="*/ 3 w 13"/>
                <a:gd name="T31" fmla="*/ 12 h 13"/>
                <a:gd name="T32" fmla="*/ 1 w 13"/>
                <a:gd name="T3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3">
                  <a:moveTo>
                    <a:pt x="1" y="10"/>
                  </a:moveTo>
                  <a:cubicBezTo>
                    <a:pt x="3" y="7"/>
                    <a:pt x="3" y="7"/>
                    <a:pt x="3" y="7"/>
                  </a:cubicBezTo>
                  <a:cubicBezTo>
                    <a:pt x="3" y="6"/>
                    <a:pt x="3" y="6"/>
                    <a:pt x="2" y="6"/>
                  </a:cubicBezTo>
                  <a:cubicBezTo>
                    <a:pt x="1" y="2"/>
                    <a:pt x="1" y="2"/>
                    <a:pt x="1" y="2"/>
                  </a:cubicBezTo>
                  <a:cubicBezTo>
                    <a:pt x="0" y="1"/>
                    <a:pt x="1" y="0"/>
                    <a:pt x="3" y="1"/>
                  </a:cubicBezTo>
                  <a:cubicBezTo>
                    <a:pt x="6" y="2"/>
                    <a:pt x="6" y="2"/>
                    <a:pt x="6" y="2"/>
                  </a:cubicBezTo>
                  <a:cubicBezTo>
                    <a:pt x="6" y="2"/>
                    <a:pt x="7" y="2"/>
                    <a:pt x="7" y="2"/>
                  </a:cubicBezTo>
                  <a:cubicBezTo>
                    <a:pt x="10" y="0"/>
                    <a:pt x="10" y="0"/>
                    <a:pt x="10" y="0"/>
                  </a:cubicBezTo>
                  <a:cubicBezTo>
                    <a:pt x="11" y="0"/>
                    <a:pt x="13" y="1"/>
                    <a:pt x="12" y="2"/>
                  </a:cubicBezTo>
                  <a:cubicBezTo>
                    <a:pt x="11" y="5"/>
                    <a:pt x="11" y="5"/>
                    <a:pt x="11" y="5"/>
                  </a:cubicBezTo>
                  <a:cubicBezTo>
                    <a:pt x="11" y="6"/>
                    <a:pt x="11" y="6"/>
                    <a:pt x="11" y="6"/>
                  </a:cubicBezTo>
                  <a:cubicBezTo>
                    <a:pt x="13" y="10"/>
                    <a:pt x="13" y="10"/>
                    <a:pt x="13" y="10"/>
                  </a:cubicBezTo>
                  <a:cubicBezTo>
                    <a:pt x="13" y="11"/>
                    <a:pt x="12" y="12"/>
                    <a:pt x="11" y="12"/>
                  </a:cubicBezTo>
                  <a:cubicBezTo>
                    <a:pt x="7" y="10"/>
                    <a:pt x="7" y="10"/>
                    <a:pt x="7" y="10"/>
                  </a:cubicBezTo>
                  <a:cubicBezTo>
                    <a:pt x="7" y="10"/>
                    <a:pt x="7" y="10"/>
                    <a:pt x="6" y="10"/>
                  </a:cubicBezTo>
                  <a:cubicBezTo>
                    <a:pt x="3" y="12"/>
                    <a:pt x="3" y="12"/>
                    <a:pt x="3" y="12"/>
                  </a:cubicBezTo>
                  <a:cubicBezTo>
                    <a:pt x="2" y="13"/>
                    <a:pt x="1" y="11"/>
                    <a:pt x="1"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íślíḑê"/>
            <p:cNvSpPr/>
            <p:nvPr/>
          </p:nvSpPr>
          <p:spPr bwMode="auto">
            <a:xfrm>
              <a:off x="7078663" y="4124326"/>
              <a:ext cx="19050" cy="15875"/>
            </a:xfrm>
            <a:custGeom>
              <a:avLst/>
              <a:gdLst>
                <a:gd name="T0" fmla="*/ 2 w 5"/>
                <a:gd name="T1" fmla="*/ 4 h 4"/>
                <a:gd name="T2" fmla="*/ 2 w 5"/>
                <a:gd name="T3" fmla="*/ 3 h 4"/>
                <a:gd name="T4" fmla="*/ 2 w 5"/>
                <a:gd name="T5" fmla="*/ 3 h 4"/>
                <a:gd name="T6" fmla="*/ 1 w 5"/>
                <a:gd name="T7" fmla="*/ 2 h 4"/>
                <a:gd name="T8" fmla="*/ 1 w 5"/>
                <a:gd name="T9" fmla="*/ 2 h 4"/>
                <a:gd name="T10" fmla="*/ 2 w 5"/>
                <a:gd name="T11" fmla="*/ 1 h 4"/>
                <a:gd name="T12" fmla="*/ 2 w 5"/>
                <a:gd name="T13" fmla="*/ 1 h 4"/>
                <a:gd name="T14" fmla="*/ 2 w 5"/>
                <a:gd name="T15" fmla="*/ 0 h 4"/>
                <a:gd name="T16" fmla="*/ 3 w 5"/>
                <a:gd name="T17" fmla="*/ 0 h 4"/>
                <a:gd name="T18" fmla="*/ 3 w 5"/>
                <a:gd name="T19" fmla="*/ 1 h 4"/>
                <a:gd name="T20" fmla="*/ 4 w 5"/>
                <a:gd name="T21" fmla="*/ 1 h 4"/>
                <a:gd name="T22" fmla="*/ 5 w 5"/>
                <a:gd name="T23" fmla="*/ 2 h 4"/>
                <a:gd name="T24" fmla="*/ 5 w 5"/>
                <a:gd name="T25" fmla="*/ 2 h 4"/>
                <a:gd name="T26" fmla="*/ 4 w 5"/>
                <a:gd name="T27" fmla="*/ 3 h 4"/>
                <a:gd name="T28" fmla="*/ 3 w 5"/>
                <a:gd name="T29" fmla="*/ 3 h 4"/>
                <a:gd name="T30" fmla="*/ 3 w 5"/>
                <a:gd name="T31" fmla="*/ 4 h 4"/>
                <a:gd name="T32" fmla="*/ 2 w 5"/>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2" y="4"/>
                  </a:moveTo>
                  <a:cubicBezTo>
                    <a:pt x="2" y="3"/>
                    <a:pt x="2" y="3"/>
                    <a:pt x="2" y="3"/>
                  </a:cubicBezTo>
                  <a:cubicBezTo>
                    <a:pt x="2" y="3"/>
                    <a:pt x="2" y="3"/>
                    <a:pt x="2" y="3"/>
                  </a:cubicBezTo>
                  <a:cubicBezTo>
                    <a:pt x="1" y="2"/>
                    <a:pt x="1" y="2"/>
                    <a:pt x="1" y="2"/>
                  </a:cubicBezTo>
                  <a:cubicBezTo>
                    <a:pt x="0" y="2"/>
                    <a:pt x="0" y="2"/>
                    <a:pt x="1" y="2"/>
                  </a:cubicBezTo>
                  <a:cubicBezTo>
                    <a:pt x="2" y="1"/>
                    <a:pt x="2" y="1"/>
                    <a:pt x="2" y="1"/>
                  </a:cubicBezTo>
                  <a:cubicBezTo>
                    <a:pt x="2" y="1"/>
                    <a:pt x="2" y="1"/>
                    <a:pt x="2" y="1"/>
                  </a:cubicBezTo>
                  <a:cubicBezTo>
                    <a:pt x="2" y="0"/>
                    <a:pt x="2" y="0"/>
                    <a:pt x="2" y="0"/>
                  </a:cubicBezTo>
                  <a:cubicBezTo>
                    <a:pt x="2" y="0"/>
                    <a:pt x="3" y="0"/>
                    <a:pt x="3" y="0"/>
                  </a:cubicBezTo>
                  <a:cubicBezTo>
                    <a:pt x="3" y="1"/>
                    <a:pt x="3" y="1"/>
                    <a:pt x="3" y="1"/>
                  </a:cubicBezTo>
                  <a:cubicBezTo>
                    <a:pt x="4" y="1"/>
                    <a:pt x="4" y="1"/>
                    <a:pt x="4" y="1"/>
                  </a:cubicBezTo>
                  <a:cubicBezTo>
                    <a:pt x="5" y="2"/>
                    <a:pt x="5" y="2"/>
                    <a:pt x="5" y="2"/>
                  </a:cubicBezTo>
                  <a:cubicBezTo>
                    <a:pt x="5" y="2"/>
                    <a:pt x="5" y="2"/>
                    <a:pt x="5" y="2"/>
                  </a:cubicBezTo>
                  <a:cubicBezTo>
                    <a:pt x="4" y="3"/>
                    <a:pt x="4" y="3"/>
                    <a:pt x="4" y="3"/>
                  </a:cubicBezTo>
                  <a:cubicBezTo>
                    <a:pt x="3" y="3"/>
                    <a:pt x="3" y="3"/>
                    <a:pt x="3" y="3"/>
                  </a:cubicBezTo>
                  <a:cubicBezTo>
                    <a:pt x="3" y="4"/>
                    <a:pt x="3" y="4"/>
                    <a:pt x="3" y="4"/>
                  </a:cubicBezTo>
                  <a:lnTo>
                    <a:pt x="2" y="4"/>
                  </a:ln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îṧlídè"/>
            <p:cNvSpPr/>
            <p:nvPr/>
          </p:nvSpPr>
          <p:spPr bwMode="auto">
            <a:xfrm>
              <a:off x="6705600" y="4362451"/>
              <a:ext cx="15875" cy="14288"/>
            </a:xfrm>
            <a:custGeom>
              <a:avLst/>
              <a:gdLst>
                <a:gd name="T0" fmla="*/ 2 w 4"/>
                <a:gd name="T1" fmla="*/ 4 h 4"/>
                <a:gd name="T2" fmla="*/ 1 w 4"/>
                <a:gd name="T3" fmla="*/ 3 h 4"/>
                <a:gd name="T4" fmla="*/ 1 w 4"/>
                <a:gd name="T5" fmla="*/ 3 h 4"/>
                <a:gd name="T6" fmla="*/ 0 w 4"/>
                <a:gd name="T7" fmla="*/ 3 h 4"/>
                <a:gd name="T8" fmla="*/ 0 w 4"/>
                <a:gd name="T9" fmla="*/ 2 h 4"/>
                <a:gd name="T10" fmla="*/ 1 w 4"/>
                <a:gd name="T11" fmla="*/ 2 h 4"/>
                <a:gd name="T12" fmla="*/ 1 w 4"/>
                <a:gd name="T13" fmla="*/ 1 h 4"/>
                <a:gd name="T14" fmla="*/ 2 w 4"/>
                <a:gd name="T15" fmla="*/ 0 h 4"/>
                <a:gd name="T16" fmla="*/ 2 w 4"/>
                <a:gd name="T17" fmla="*/ 0 h 4"/>
                <a:gd name="T18" fmla="*/ 3 w 4"/>
                <a:gd name="T19" fmla="*/ 1 h 4"/>
                <a:gd name="T20" fmla="*/ 3 w 4"/>
                <a:gd name="T21" fmla="*/ 2 h 4"/>
                <a:gd name="T22" fmla="*/ 4 w 4"/>
                <a:gd name="T23" fmla="*/ 2 h 4"/>
                <a:gd name="T24" fmla="*/ 4 w 4"/>
                <a:gd name="T25" fmla="*/ 3 h 4"/>
                <a:gd name="T26" fmla="*/ 3 w 4"/>
                <a:gd name="T27" fmla="*/ 3 h 4"/>
                <a:gd name="T28" fmla="*/ 3 w 4"/>
                <a:gd name="T29" fmla="*/ 3 h 4"/>
                <a:gd name="T30" fmla="*/ 3 w 4"/>
                <a:gd name="T31" fmla="*/ 4 h 4"/>
                <a:gd name="T32" fmla="*/ 2 w 4"/>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4"/>
                  </a:moveTo>
                  <a:cubicBezTo>
                    <a:pt x="1" y="3"/>
                    <a:pt x="1" y="3"/>
                    <a:pt x="1" y="3"/>
                  </a:cubicBezTo>
                  <a:cubicBezTo>
                    <a:pt x="1" y="3"/>
                    <a:pt x="1" y="3"/>
                    <a:pt x="1" y="3"/>
                  </a:cubicBezTo>
                  <a:cubicBezTo>
                    <a:pt x="0" y="3"/>
                    <a:pt x="0" y="3"/>
                    <a:pt x="0" y="3"/>
                  </a:cubicBezTo>
                  <a:cubicBezTo>
                    <a:pt x="0" y="2"/>
                    <a:pt x="0" y="2"/>
                    <a:pt x="0" y="2"/>
                  </a:cubicBezTo>
                  <a:cubicBezTo>
                    <a:pt x="1" y="2"/>
                    <a:pt x="1" y="2"/>
                    <a:pt x="1" y="2"/>
                  </a:cubicBezTo>
                  <a:cubicBezTo>
                    <a:pt x="1" y="1"/>
                    <a:pt x="1" y="1"/>
                    <a:pt x="1" y="1"/>
                  </a:cubicBezTo>
                  <a:cubicBezTo>
                    <a:pt x="2" y="0"/>
                    <a:pt x="2" y="0"/>
                    <a:pt x="2" y="0"/>
                  </a:cubicBezTo>
                  <a:cubicBezTo>
                    <a:pt x="2" y="0"/>
                    <a:pt x="2" y="0"/>
                    <a:pt x="2" y="0"/>
                  </a:cubicBezTo>
                  <a:cubicBezTo>
                    <a:pt x="3" y="1"/>
                    <a:pt x="3" y="1"/>
                    <a:pt x="3" y="1"/>
                  </a:cubicBezTo>
                  <a:cubicBezTo>
                    <a:pt x="3" y="2"/>
                    <a:pt x="3" y="2"/>
                    <a:pt x="3" y="2"/>
                  </a:cubicBezTo>
                  <a:cubicBezTo>
                    <a:pt x="4" y="2"/>
                    <a:pt x="4" y="2"/>
                    <a:pt x="4" y="2"/>
                  </a:cubicBezTo>
                  <a:cubicBezTo>
                    <a:pt x="4" y="2"/>
                    <a:pt x="4" y="3"/>
                    <a:pt x="4" y="3"/>
                  </a:cubicBezTo>
                  <a:cubicBezTo>
                    <a:pt x="3" y="3"/>
                    <a:pt x="3" y="3"/>
                    <a:pt x="3" y="3"/>
                  </a:cubicBezTo>
                  <a:cubicBezTo>
                    <a:pt x="3" y="3"/>
                    <a:pt x="3" y="3"/>
                    <a:pt x="3" y="3"/>
                  </a:cubicBezTo>
                  <a:cubicBezTo>
                    <a:pt x="3" y="4"/>
                    <a:pt x="3" y="4"/>
                    <a:pt x="3" y="4"/>
                  </a:cubicBezTo>
                  <a:lnTo>
                    <a:pt x="2" y="4"/>
                  </a:lnTo>
                  <a:close/>
                </a:path>
              </a:pathLst>
            </a:custGeom>
            <a:solidFill>
              <a:srgbClr val="2E333B"/>
            </a:solidFill>
            <a:ln>
              <a:noFill/>
            </a:ln>
          </p:spPr>
          <p:txBody>
            <a:bodyPr anchor="ctr"/>
            <a:lstStyle/>
            <a:p>
              <a:pPr algn="ctr"/>
            </a:p>
          </p:txBody>
        </p:sp>
        <p:sp>
          <p:nvSpPr>
            <p:cNvPr id="39" name="îṧlíḑe"/>
            <p:cNvSpPr/>
            <p:nvPr/>
          </p:nvSpPr>
          <p:spPr bwMode="auto">
            <a:xfrm>
              <a:off x="6770688" y="4506913"/>
              <a:ext cx="50800" cy="50800"/>
            </a:xfrm>
            <a:custGeom>
              <a:avLst/>
              <a:gdLst>
                <a:gd name="T0" fmla="*/ 1 w 13"/>
                <a:gd name="T1" fmla="*/ 11 h 13"/>
                <a:gd name="T2" fmla="*/ 2 w 13"/>
                <a:gd name="T3" fmla="*/ 8 h 13"/>
                <a:gd name="T4" fmla="*/ 2 w 13"/>
                <a:gd name="T5" fmla="*/ 6 h 13"/>
                <a:gd name="T6" fmla="*/ 1 w 13"/>
                <a:gd name="T7" fmla="*/ 3 h 13"/>
                <a:gd name="T8" fmla="*/ 2 w 13"/>
                <a:gd name="T9" fmla="*/ 1 h 13"/>
                <a:gd name="T10" fmla="*/ 6 w 13"/>
                <a:gd name="T11" fmla="*/ 3 h 13"/>
                <a:gd name="T12" fmla="*/ 7 w 13"/>
                <a:gd name="T13" fmla="*/ 3 h 13"/>
                <a:gd name="T14" fmla="*/ 10 w 13"/>
                <a:gd name="T15" fmla="*/ 1 h 13"/>
                <a:gd name="T16" fmla="*/ 12 w 13"/>
                <a:gd name="T17" fmla="*/ 3 h 13"/>
                <a:gd name="T18" fmla="*/ 11 w 13"/>
                <a:gd name="T19" fmla="*/ 6 h 13"/>
                <a:gd name="T20" fmla="*/ 11 w 13"/>
                <a:gd name="T21" fmla="*/ 7 h 13"/>
                <a:gd name="T22" fmla="*/ 12 w 13"/>
                <a:gd name="T23" fmla="*/ 10 h 13"/>
                <a:gd name="T24" fmla="*/ 11 w 13"/>
                <a:gd name="T25" fmla="*/ 12 h 13"/>
                <a:gd name="T26" fmla="*/ 7 w 13"/>
                <a:gd name="T27" fmla="*/ 11 h 13"/>
                <a:gd name="T28" fmla="*/ 6 w 13"/>
                <a:gd name="T29" fmla="*/ 11 h 13"/>
                <a:gd name="T30" fmla="*/ 3 w 13"/>
                <a:gd name="T31" fmla="*/ 13 h 13"/>
                <a:gd name="T32" fmla="*/ 1 w 13"/>
                <a:gd name="T3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3">
                  <a:moveTo>
                    <a:pt x="1" y="11"/>
                  </a:moveTo>
                  <a:cubicBezTo>
                    <a:pt x="2" y="8"/>
                    <a:pt x="2" y="8"/>
                    <a:pt x="2" y="8"/>
                  </a:cubicBezTo>
                  <a:cubicBezTo>
                    <a:pt x="3" y="7"/>
                    <a:pt x="3" y="7"/>
                    <a:pt x="2" y="6"/>
                  </a:cubicBezTo>
                  <a:cubicBezTo>
                    <a:pt x="1" y="3"/>
                    <a:pt x="1" y="3"/>
                    <a:pt x="1" y="3"/>
                  </a:cubicBezTo>
                  <a:cubicBezTo>
                    <a:pt x="0" y="2"/>
                    <a:pt x="1" y="1"/>
                    <a:pt x="2" y="1"/>
                  </a:cubicBezTo>
                  <a:cubicBezTo>
                    <a:pt x="6" y="3"/>
                    <a:pt x="6" y="3"/>
                    <a:pt x="6" y="3"/>
                  </a:cubicBezTo>
                  <a:cubicBezTo>
                    <a:pt x="6" y="3"/>
                    <a:pt x="7" y="3"/>
                    <a:pt x="7" y="3"/>
                  </a:cubicBezTo>
                  <a:cubicBezTo>
                    <a:pt x="10" y="1"/>
                    <a:pt x="10" y="1"/>
                    <a:pt x="10" y="1"/>
                  </a:cubicBezTo>
                  <a:cubicBezTo>
                    <a:pt x="11" y="0"/>
                    <a:pt x="13" y="2"/>
                    <a:pt x="12" y="3"/>
                  </a:cubicBezTo>
                  <a:cubicBezTo>
                    <a:pt x="11" y="6"/>
                    <a:pt x="11" y="6"/>
                    <a:pt x="11" y="6"/>
                  </a:cubicBezTo>
                  <a:cubicBezTo>
                    <a:pt x="11" y="6"/>
                    <a:pt x="11" y="7"/>
                    <a:pt x="11" y="7"/>
                  </a:cubicBezTo>
                  <a:cubicBezTo>
                    <a:pt x="12" y="10"/>
                    <a:pt x="12" y="10"/>
                    <a:pt x="12" y="10"/>
                  </a:cubicBezTo>
                  <a:cubicBezTo>
                    <a:pt x="13" y="12"/>
                    <a:pt x="12" y="13"/>
                    <a:pt x="11" y="12"/>
                  </a:cubicBezTo>
                  <a:cubicBezTo>
                    <a:pt x="7" y="11"/>
                    <a:pt x="7" y="11"/>
                    <a:pt x="7" y="11"/>
                  </a:cubicBezTo>
                  <a:cubicBezTo>
                    <a:pt x="7" y="11"/>
                    <a:pt x="7" y="11"/>
                    <a:pt x="6" y="11"/>
                  </a:cubicBezTo>
                  <a:cubicBezTo>
                    <a:pt x="3" y="13"/>
                    <a:pt x="3" y="13"/>
                    <a:pt x="3" y="13"/>
                  </a:cubicBezTo>
                  <a:cubicBezTo>
                    <a:pt x="2" y="13"/>
                    <a:pt x="1" y="12"/>
                    <a:pt x="1" y="11"/>
                  </a:cubicBezTo>
                  <a:close/>
                </a:path>
              </a:pathLst>
            </a:custGeom>
            <a:solidFill>
              <a:srgbClr val="2E333B"/>
            </a:solidFill>
            <a:ln>
              <a:noFill/>
            </a:ln>
          </p:spPr>
          <p:txBody>
            <a:bodyPr anchor="ctr"/>
            <a:lstStyle/>
            <a:p>
              <a:pPr algn="ctr"/>
            </a:p>
          </p:txBody>
        </p:sp>
        <p:sp>
          <p:nvSpPr>
            <p:cNvPr id="40" name="î$ḻïḋê"/>
            <p:cNvSpPr/>
            <p:nvPr/>
          </p:nvSpPr>
          <p:spPr bwMode="auto">
            <a:xfrm>
              <a:off x="6794500" y="3906838"/>
              <a:ext cx="61913" cy="60325"/>
            </a:xfrm>
            <a:custGeom>
              <a:avLst/>
              <a:gdLst>
                <a:gd name="T0" fmla="*/ 9 w 16"/>
                <a:gd name="T1" fmla="*/ 1 h 16"/>
                <a:gd name="T2" fmla="*/ 10 w 16"/>
                <a:gd name="T3" fmla="*/ 5 h 16"/>
                <a:gd name="T4" fmla="*/ 11 w 16"/>
                <a:gd name="T5" fmla="*/ 5 h 16"/>
                <a:gd name="T6" fmla="*/ 15 w 16"/>
                <a:gd name="T7" fmla="*/ 6 h 16"/>
                <a:gd name="T8" fmla="*/ 15 w 16"/>
                <a:gd name="T9" fmla="*/ 9 h 16"/>
                <a:gd name="T10" fmla="*/ 11 w 16"/>
                <a:gd name="T11" fmla="*/ 11 h 16"/>
                <a:gd name="T12" fmla="*/ 11 w 16"/>
                <a:gd name="T13" fmla="*/ 11 h 16"/>
                <a:gd name="T14" fmla="*/ 10 w 16"/>
                <a:gd name="T15" fmla="*/ 15 h 16"/>
                <a:gd name="T16" fmla="*/ 7 w 16"/>
                <a:gd name="T17" fmla="*/ 15 h 16"/>
                <a:gd name="T18" fmla="*/ 6 w 16"/>
                <a:gd name="T19" fmla="*/ 12 h 16"/>
                <a:gd name="T20" fmla="*/ 5 w 16"/>
                <a:gd name="T21" fmla="*/ 11 h 16"/>
                <a:gd name="T22" fmla="*/ 1 w 16"/>
                <a:gd name="T23" fmla="*/ 10 h 16"/>
                <a:gd name="T24" fmla="*/ 1 w 16"/>
                <a:gd name="T25" fmla="*/ 7 h 16"/>
                <a:gd name="T26" fmla="*/ 4 w 16"/>
                <a:gd name="T27" fmla="*/ 6 h 16"/>
                <a:gd name="T28" fmla="*/ 5 w 16"/>
                <a:gd name="T29" fmla="*/ 5 h 16"/>
                <a:gd name="T30" fmla="*/ 6 w 16"/>
                <a:gd name="T31" fmla="*/ 1 h 16"/>
                <a:gd name="T32" fmla="*/ 9 w 16"/>
                <a:gd name="T3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6">
                  <a:moveTo>
                    <a:pt x="9" y="1"/>
                  </a:moveTo>
                  <a:cubicBezTo>
                    <a:pt x="10" y="5"/>
                    <a:pt x="10" y="5"/>
                    <a:pt x="10" y="5"/>
                  </a:cubicBezTo>
                  <a:cubicBezTo>
                    <a:pt x="10" y="5"/>
                    <a:pt x="11" y="5"/>
                    <a:pt x="11" y="5"/>
                  </a:cubicBezTo>
                  <a:cubicBezTo>
                    <a:pt x="15" y="6"/>
                    <a:pt x="15" y="6"/>
                    <a:pt x="15" y="6"/>
                  </a:cubicBezTo>
                  <a:cubicBezTo>
                    <a:pt x="16" y="7"/>
                    <a:pt x="16" y="9"/>
                    <a:pt x="15" y="9"/>
                  </a:cubicBezTo>
                  <a:cubicBezTo>
                    <a:pt x="11" y="11"/>
                    <a:pt x="11" y="11"/>
                    <a:pt x="11" y="11"/>
                  </a:cubicBezTo>
                  <a:cubicBezTo>
                    <a:pt x="11" y="11"/>
                    <a:pt x="11" y="11"/>
                    <a:pt x="11" y="11"/>
                  </a:cubicBezTo>
                  <a:cubicBezTo>
                    <a:pt x="10" y="15"/>
                    <a:pt x="10" y="15"/>
                    <a:pt x="10" y="15"/>
                  </a:cubicBezTo>
                  <a:cubicBezTo>
                    <a:pt x="9" y="16"/>
                    <a:pt x="7" y="16"/>
                    <a:pt x="7" y="15"/>
                  </a:cubicBezTo>
                  <a:cubicBezTo>
                    <a:pt x="6" y="12"/>
                    <a:pt x="6" y="12"/>
                    <a:pt x="6" y="12"/>
                  </a:cubicBezTo>
                  <a:cubicBezTo>
                    <a:pt x="5" y="11"/>
                    <a:pt x="5" y="11"/>
                    <a:pt x="5" y="11"/>
                  </a:cubicBezTo>
                  <a:cubicBezTo>
                    <a:pt x="1" y="10"/>
                    <a:pt x="1" y="10"/>
                    <a:pt x="1" y="10"/>
                  </a:cubicBezTo>
                  <a:cubicBezTo>
                    <a:pt x="0" y="9"/>
                    <a:pt x="0" y="8"/>
                    <a:pt x="1" y="7"/>
                  </a:cubicBezTo>
                  <a:cubicBezTo>
                    <a:pt x="4" y="6"/>
                    <a:pt x="4" y="6"/>
                    <a:pt x="4" y="6"/>
                  </a:cubicBezTo>
                  <a:cubicBezTo>
                    <a:pt x="5" y="6"/>
                    <a:pt x="5" y="5"/>
                    <a:pt x="5" y="5"/>
                  </a:cubicBezTo>
                  <a:cubicBezTo>
                    <a:pt x="6" y="1"/>
                    <a:pt x="6" y="1"/>
                    <a:pt x="6" y="1"/>
                  </a:cubicBezTo>
                  <a:cubicBezTo>
                    <a:pt x="7" y="0"/>
                    <a:pt x="8" y="0"/>
                    <a:pt x="9"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îŝlíḑê"/>
            <p:cNvSpPr/>
            <p:nvPr/>
          </p:nvSpPr>
          <p:spPr bwMode="auto">
            <a:xfrm>
              <a:off x="7073900" y="4951413"/>
              <a:ext cx="12700" cy="12700"/>
            </a:xfrm>
            <a:custGeom>
              <a:avLst/>
              <a:gdLst>
                <a:gd name="T0" fmla="*/ 8 w 8"/>
                <a:gd name="T1" fmla="*/ 3 h 8"/>
                <a:gd name="T2" fmla="*/ 8 w 8"/>
                <a:gd name="T3" fmla="*/ 5 h 8"/>
                <a:gd name="T4" fmla="*/ 8 w 8"/>
                <a:gd name="T5" fmla="*/ 5 h 8"/>
                <a:gd name="T6" fmla="*/ 8 w 8"/>
                <a:gd name="T7" fmla="*/ 8 h 8"/>
                <a:gd name="T8" fmla="*/ 8 w 8"/>
                <a:gd name="T9" fmla="*/ 8 h 8"/>
                <a:gd name="T10" fmla="*/ 5 w 8"/>
                <a:gd name="T11" fmla="*/ 8 h 8"/>
                <a:gd name="T12" fmla="*/ 3 w 8"/>
                <a:gd name="T13" fmla="*/ 8 h 8"/>
                <a:gd name="T14" fmla="*/ 0 w 8"/>
                <a:gd name="T15" fmla="*/ 8 h 8"/>
                <a:gd name="T16" fmla="*/ 0 w 8"/>
                <a:gd name="T17" fmla="*/ 8 h 8"/>
                <a:gd name="T18" fmla="*/ 0 w 8"/>
                <a:gd name="T19" fmla="*/ 5 h 8"/>
                <a:gd name="T20" fmla="*/ 0 w 8"/>
                <a:gd name="T21" fmla="*/ 5 h 8"/>
                <a:gd name="T22" fmla="*/ 0 w 8"/>
                <a:gd name="T23" fmla="*/ 3 h 8"/>
                <a:gd name="T24" fmla="*/ 0 w 8"/>
                <a:gd name="T25" fmla="*/ 0 h 8"/>
                <a:gd name="T26" fmla="*/ 3 w 8"/>
                <a:gd name="T27" fmla="*/ 3 h 8"/>
                <a:gd name="T28" fmla="*/ 5 w 8"/>
                <a:gd name="T29" fmla="*/ 3 h 8"/>
                <a:gd name="T30" fmla="*/ 8 w 8"/>
                <a:gd name="T31" fmla="*/ 0 h 8"/>
                <a:gd name="T32" fmla="*/ 8 w 8"/>
                <a:gd name="T3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8" y="3"/>
                  </a:moveTo>
                  <a:lnTo>
                    <a:pt x="8" y="5"/>
                  </a:lnTo>
                  <a:lnTo>
                    <a:pt x="8" y="5"/>
                  </a:lnTo>
                  <a:lnTo>
                    <a:pt x="8" y="8"/>
                  </a:lnTo>
                  <a:lnTo>
                    <a:pt x="8" y="8"/>
                  </a:lnTo>
                  <a:lnTo>
                    <a:pt x="5" y="8"/>
                  </a:lnTo>
                  <a:lnTo>
                    <a:pt x="3" y="8"/>
                  </a:lnTo>
                  <a:lnTo>
                    <a:pt x="0" y="8"/>
                  </a:lnTo>
                  <a:lnTo>
                    <a:pt x="0" y="8"/>
                  </a:lnTo>
                  <a:lnTo>
                    <a:pt x="0" y="5"/>
                  </a:lnTo>
                  <a:lnTo>
                    <a:pt x="0" y="5"/>
                  </a:lnTo>
                  <a:lnTo>
                    <a:pt x="0" y="3"/>
                  </a:lnTo>
                  <a:lnTo>
                    <a:pt x="0" y="0"/>
                  </a:lnTo>
                  <a:lnTo>
                    <a:pt x="3" y="3"/>
                  </a:lnTo>
                  <a:lnTo>
                    <a:pt x="5" y="3"/>
                  </a:lnTo>
                  <a:lnTo>
                    <a:pt x="8" y="0"/>
                  </a:lnTo>
                  <a:lnTo>
                    <a:pt x="8" y="3"/>
                  </a:ln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íšļiḑè"/>
            <p:cNvSpPr/>
            <p:nvPr/>
          </p:nvSpPr>
          <p:spPr bwMode="auto">
            <a:xfrm>
              <a:off x="4975225" y="2136776"/>
              <a:ext cx="57150" cy="60325"/>
            </a:xfrm>
            <a:custGeom>
              <a:avLst/>
              <a:gdLst>
                <a:gd name="T0" fmla="*/ 14 w 15"/>
                <a:gd name="T1" fmla="*/ 7 h 16"/>
                <a:gd name="T2" fmla="*/ 12 w 15"/>
                <a:gd name="T3" fmla="*/ 9 h 16"/>
                <a:gd name="T4" fmla="*/ 11 w 15"/>
                <a:gd name="T5" fmla="*/ 10 h 16"/>
                <a:gd name="T6" fmla="*/ 11 w 15"/>
                <a:gd name="T7" fmla="*/ 14 h 16"/>
                <a:gd name="T8" fmla="*/ 9 w 15"/>
                <a:gd name="T9" fmla="*/ 15 h 16"/>
                <a:gd name="T10" fmla="*/ 6 w 15"/>
                <a:gd name="T11" fmla="*/ 12 h 16"/>
                <a:gd name="T12" fmla="*/ 5 w 15"/>
                <a:gd name="T13" fmla="*/ 12 h 16"/>
                <a:gd name="T14" fmla="*/ 2 w 15"/>
                <a:gd name="T15" fmla="*/ 12 h 16"/>
                <a:gd name="T16" fmla="*/ 1 w 15"/>
                <a:gd name="T17" fmla="*/ 9 h 16"/>
                <a:gd name="T18" fmla="*/ 3 w 15"/>
                <a:gd name="T19" fmla="*/ 7 h 16"/>
                <a:gd name="T20" fmla="*/ 4 w 15"/>
                <a:gd name="T21" fmla="*/ 6 h 16"/>
                <a:gd name="T22" fmla="*/ 4 w 15"/>
                <a:gd name="T23" fmla="*/ 2 h 16"/>
                <a:gd name="T24" fmla="*/ 6 w 15"/>
                <a:gd name="T25" fmla="*/ 1 h 16"/>
                <a:gd name="T26" fmla="*/ 9 w 15"/>
                <a:gd name="T27" fmla="*/ 4 h 16"/>
                <a:gd name="T28" fmla="*/ 10 w 15"/>
                <a:gd name="T29" fmla="*/ 5 h 16"/>
                <a:gd name="T30" fmla="*/ 13 w 15"/>
                <a:gd name="T31" fmla="*/ 5 h 16"/>
                <a:gd name="T32" fmla="*/ 14 w 15"/>
                <a:gd name="T33"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6">
                  <a:moveTo>
                    <a:pt x="14" y="7"/>
                  </a:moveTo>
                  <a:cubicBezTo>
                    <a:pt x="12" y="9"/>
                    <a:pt x="12" y="9"/>
                    <a:pt x="12" y="9"/>
                  </a:cubicBezTo>
                  <a:cubicBezTo>
                    <a:pt x="11" y="10"/>
                    <a:pt x="11" y="10"/>
                    <a:pt x="11" y="10"/>
                  </a:cubicBezTo>
                  <a:cubicBezTo>
                    <a:pt x="11" y="14"/>
                    <a:pt x="11" y="14"/>
                    <a:pt x="11" y="14"/>
                  </a:cubicBezTo>
                  <a:cubicBezTo>
                    <a:pt x="11" y="15"/>
                    <a:pt x="9" y="16"/>
                    <a:pt x="9" y="15"/>
                  </a:cubicBezTo>
                  <a:cubicBezTo>
                    <a:pt x="6" y="12"/>
                    <a:pt x="6" y="12"/>
                    <a:pt x="6" y="12"/>
                  </a:cubicBezTo>
                  <a:cubicBezTo>
                    <a:pt x="6" y="12"/>
                    <a:pt x="6" y="12"/>
                    <a:pt x="5" y="12"/>
                  </a:cubicBezTo>
                  <a:cubicBezTo>
                    <a:pt x="2" y="12"/>
                    <a:pt x="2" y="12"/>
                    <a:pt x="2" y="12"/>
                  </a:cubicBezTo>
                  <a:cubicBezTo>
                    <a:pt x="0" y="12"/>
                    <a:pt x="0" y="10"/>
                    <a:pt x="1" y="9"/>
                  </a:cubicBezTo>
                  <a:cubicBezTo>
                    <a:pt x="3" y="7"/>
                    <a:pt x="3" y="7"/>
                    <a:pt x="3" y="7"/>
                  </a:cubicBezTo>
                  <a:cubicBezTo>
                    <a:pt x="4" y="7"/>
                    <a:pt x="4" y="6"/>
                    <a:pt x="4" y="6"/>
                  </a:cubicBezTo>
                  <a:cubicBezTo>
                    <a:pt x="4" y="2"/>
                    <a:pt x="4" y="2"/>
                    <a:pt x="4" y="2"/>
                  </a:cubicBezTo>
                  <a:cubicBezTo>
                    <a:pt x="4" y="1"/>
                    <a:pt x="6" y="0"/>
                    <a:pt x="6" y="1"/>
                  </a:cubicBezTo>
                  <a:cubicBezTo>
                    <a:pt x="9" y="4"/>
                    <a:pt x="9" y="4"/>
                    <a:pt x="9" y="4"/>
                  </a:cubicBezTo>
                  <a:cubicBezTo>
                    <a:pt x="9" y="4"/>
                    <a:pt x="9" y="5"/>
                    <a:pt x="10" y="5"/>
                  </a:cubicBezTo>
                  <a:cubicBezTo>
                    <a:pt x="13" y="5"/>
                    <a:pt x="13" y="5"/>
                    <a:pt x="13" y="5"/>
                  </a:cubicBezTo>
                  <a:cubicBezTo>
                    <a:pt x="15" y="5"/>
                    <a:pt x="15" y="6"/>
                    <a:pt x="14" y="7"/>
                  </a:cubicBezTo>
                  <a:close/>
                </a:path>
              </a:pathLst>
            </a:custGeom>
            <a:solidFill>
              <a:srgbClr val="2E333B"/>
            </a:solidFill>
            <a:ln>
              <a:noFill/>
            </a:ln>
          </p:spPr>
          <p:txBody>
            <a:bodyPr anchor="ctr"/>
            <a:lstStyle/>
            <a:p>
              <a:pPr algn="ctr"/>
            </a:p>
          </p:txBody>
        </p:sp>
        <p:sp>
          <p:nvSpPr>
            <p:cNvPr id="43" name="îSḻíḋê"/>
            <p:cNvSpPr/>
            <p:nvPr/>
          </p:nvSpPr>
          <p:spPr bwMode="auto">
            <a:xfrm>
              <a:off x="4357688" y="2944813"/>
              <a:ext cx="14288" cy="14288"/>
            </a:xfrm>
            <a:custGeom>
              <a:avLst/>
              <a:gdLst>
                <a:gd name="T0" fmla="*/ 3 w 4"/>
                <a:gd name="T1" fmla="*/ 0 h 4"/>
                <a:gd name="T2" fmla="*/ 3 w 4"/>
                <a:gd name="T3" fmla="*/ 1 h 4"/>
                <a:gd name="T4" fmla="*/ 3 w 4"/>
                <a:gd name="T5" fmla="*/ 2 h 4"/>
                <a:gd name="T6" fmla="*/ 4 w 4"/>
                <a:gd name="T7" fmla="*/ 2 h 4"/>
                <a:gd name="T8" fmla="*/ 4 w 4"/>
                <a:gd name="T9" fmla="*/ 3 h 4"/>
                <a:gd name="T10" fmla="*/ 3 w 4"/>
                <a:gd name="T11" fmla="*/ 3 h 4"/>
                <a:gd name="T12" fmla="*/ 2 w 4"/>
                <a:gd name="T13" fmla="*/ 3 h 4"/>
                <a:gd name="T14" fmla="*/ 2 w 4"/>
                <a:gd name="T15" fmla="*/ 4 h 4"/>
                <a:gd name="T16" fmla="*/ 1 w 4"/>
                <a:gd name="T17" fmla="*/ 4 h 4"/>
                <a:gd name="T18" fmla="*/ 1 w 4"/>
                <a:gd name="T19" fmla="*/ 2 h 4"/>
                <a:gd name="T20" fmla="*/ 1 w 4"/>
                <a:gd name="T21" fmla="*/ 2 h 4"/>
                <a:gd name="T22" fmla="*/ 0 w 4"/>
                <a:gd name="T23" fmla="*/ 1 h 4"/>
                <a:gd name="T24" fmla="*/ 1 w 4"/>
                <a:gd name="T25" fmla="*/ 1 h 4"/>
                <a:gd name="T26" fmla="*/ 2 w 4"/>
                <a:gd name="T27" fmla="*/ 1 h 4"/>
                <a:gd name="T28" fmla="*/ 2 w 4"/>
                <a:gd name="T29" fmla="*/ 1 h 4"/>
                <a:gd name="T30" fmla="*/ 3 w 4"/>
                <a:gd name="T31" fmla="*/ 0 h 4"/>
                <a:gd name="T32" fmla="*/ 3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0"/>
                  </a:moveTo>
                  <a:cubicBezTo>
                    <a:pt x="3" y="1"/>
                    <a:pt x="3" y="1"/>
                    <a:pt x="3" y="1"/>
                  </a:cubicBezTo>
                  <a:cubicBezTo>
                    <a:pt x="3" y="2"/>
                    <a:pt x="3" y="2"/>
                    <a:pt x="3" y="2"/>
                  </a:cubicBezTo>
                  <a:cubicBezTo>
                    <a:pt x="4" y="2"/>
                    <a:pt x="4" y="2"/>
                    <a:pt x="4" y="2"/>
                  </a:cubicBezTo>
                  <a:cubicBezTo>
                    <a:pt x="4" y="3"/>
                    <a:pt x="4" y="3"/>
                    <a:pt x="4" y="3"/>
                  </a:cubicBezTo>
                  <a:cubicBezTo>
                    <a:pt x="3" y="3"/>
                    <a:pt x="3" y="3"/>
                    <a:pt x="3" y="3"/>
                  </a:cubicBezTo>
                  <a:cubicBezTo>
                    <a:pt x="2" y="3"/>
                    <a:pt x="2" y="3"/>
                    <a:pt x="2" y="3"/>
                  </a:cubicBezTo>
                  <a:cubicBezTo>
                    <a:pt x="2" y="4"/>
                    <a:pt x="2" y="4"/>
                    <a:pt x="2" y="4"/>
                  </a:cubicBezTo>
                  <a:cubicBezTo>
                    <a:pt x="1" y="4"/>
                    <a:pt x="1" y="4"/>
                    <a:pt x="1" y="4"/>
                  </a:cubicBezTo>
                  <a:cubicBezTo>
                    <a:pt x="1" y="2"/>
                    <a:pt x="1" y="2"/>
                    <a:pt x="1" y="2"/>
                  </a:cubicBezTo>
                  <a:cubicBezTo>
                    <a:pt x="1" y="2"/>
                    <a:pt x="1" y="2"/>
                    <a:pt x="1" y="2"/>
                  </a:cubicBezTo>
                  <a:cubicBezTo>
                    <a:pt x="0" y="1"/>
                    <a:pt x="0" y="1"/>
                    <a:pt x="0" y="1"/>
                  </a:cubicBezTo>
                  <a:cubicBezTo>
                    <a:pt x="0" y="1"/>
                    <a:pt x="0" y="1"/>
                    <a:pt x="1" y="1"/>
                  </a:cubicBezTo>
                  <a:cubicBezTo>
                    <a:pt x="2" y="1"/>
                    <a:pt x="2" y="1"/>
                    <a:pt x="2" y="1"/>
                  </a:cubicBezTo>
                  <a:cubicBezTo>
                    <a:pt x="2" y="1"/>
                    <a:pt x="2" y="1"/>
                    <a:pt x="2" y="1"/>
                  </a:cubicBezTo>
                  <a:cubicBezTo>
                    <a:pt x="3" y="0"/>
                    <a:pt x="3" y="0"/>
                    <a:pt x="3" y="0"/>
                  </a:cubicBezTo>
                  <a:cubicBezTo>
                    <a:pt x="3" y="0"/>
                    <a:pt x="3" y="0"/>
                    <a:pt x="3" y="0"/>
                  </a:cubicBez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ïṥlîḓe"/>
            <p:cNvSpPr/>
            <p:nvPr/>
          </p:nvSpPr>
          <p:spPr bwMode="auto">
            <a:xfrm>
              <a:off x="4799013" y="2898776"/>
              <a:ext cx="19050" cy="19050"/>
            </a:xfrm>
            <a:custGeom>
              <a:avLst/>
              <a:gdLst>
                <a:gd name="T0" fmla="*/ 4 w 5"/>
                <a:gd name="T1" fmla="*/ 1 h 5"/>
                <a:gd name="T2" fmla="*/ 4 w 5"/>
                <a:gd name="T3" fmla="*/ 2 h 5"/>
                <a:gd name="T4" fmla="*/ 4 w 5"/>
                <a:gd name="T5" fmla="*/ 2 h 5"/>
                <a:gd name="T6" fmla="*/ 4 w 5"/>
                <a:gd name="T7" fmla="*/ 3 h 5"/>
                <a:gd name="T8" fmla="*/ 4 w 5"/>
                <a:gd name="T9" fmla="*/ 4 h 5"/>
                <a:gd name="T10" fmla="*/ 3 w 5"/>
                <a:gd name="T11" fmla="*/ 4 h 5"/>
                <a:gd name="T12" fmla="*/ 3 w 5"/>
                <a:gd name="T13" fmla="*/ 4 h 5"/>
                <a:gd name="T14" fmla="*/ 2 w 5"/>
                <a:gd name="T15" fmla="*/ 5 h 5"/>
                <a:gd name="T16" fmla="*/ 1 w 5"/>
                <a:gd name="T17" fmla="*/ 4 h 5"/>
                <a:gd name="T18" fmla="*/ 1 w 5"/>
                <a:gd name="T19" fmla="*/ 3 h 5"/>
                <a:gd name="T20" fmla="*/ 1 w 5"/>
                <a:gd name="T21" fmla="*/ 3 h 5"/>
                <a:gd name="T22" fmla="*/ 0 w 5"/>
                <a:gd name="T23" fmla="*/ 2 h 5"/>
                <a:gd name="T24" fmla="*/ 1 w 5"/>
                <a:gd name="T25" fmla="*/ 2 h 5"/>
                <a:gd name="T26" fmla="*/ 2 w 5"/>
                <a:gd name="T27" fmla="*/ 2 h 5"/>
                <a:gd name="T28" fmla="*/ 2 w 5"/>
                <a:gd name="T29" fmla="*/ 1 h 5"/>
                <a:gd name="T30" fmla="*/ 3 w 5"/>
                <a:gd name="T31" fmla="*/ 1 h 5"/>
                <a:gd name="T32" fmla="*/ 4 w 5"/>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4" y="1"/>
                  </a:moveTo>
                  <a:cubicBezTo>
                    <a:pt x="4" y="2"/>
                    <a:pt x="4" y="2"/>
                    <a:pt x="4" y="2"/>
                  </a:cubicBezTo>
                  <a:cubicBezTo>
                    <a:pt x="4" y="2"/>
                    <a:pt x="4" y="2"/>
                    <a:pt x="4" y="2"/>
                  </a:cubicBezTo>
                  <a:cubicBezTo>
                    <a:pt x="4" y="3"/>
                    <a:pt x="4" y="3"/>
                    <a:pt x="4" y="3"/>
                  </a:cubicBezTo>
                  <a:cubicBezTo>
                    <a:pt x="5" y="3"/>
                    <a:pt x="4" y="4"/>
                    <a:pt x="4" y="4"/>
                  </a:cubicBezTo>
                  <a:cubicBezTo>
                    <a:pt x="3" y="4"/>
                    <a:pt x="3" y="4"/>
                    <a:pt x="3" y="4"/>
                  </a:cubicBezTo>
                  <a:cubicBezTo>
                    <a:pt x="3" y="4"/>
                    <a:pt x="3" y="4"/>
                    <a:pt x="3" y="4"/>
                  </a:cubicBezTo>
                  <a:cubicBezTo>
                    <a:pt x="2" y="5"/>
                    <a:pt x="2" y="5"/>
                    <a:pt x="2" y="5"/>
                  </a:cubicBezTo>
                  <a:cubicBezTo>
                    <a:pt x="2" y="5"/>
                    <a:pt x="1" y="5"/>
                    <a:pt x="1" y="4"/>
                  </a:cubicBezTo>
                  <a:cubicBezTo>
                    <a:pt x="1" y="3"/>
                    <a:pt x="1" y="3"/>
                    <a:pt x="1" y="3"/>
                  </a:cubicBezTo>
                  <a:cubicBezTo>
                    <a:pt x="1" y="3"/>
                    <a:pt x="1" y="3"/>
                    <a:pt x="1" y="3"/>
                  </a:cubicBezTo>
                  <a:cubicBezTo>
                    <a:pt x="0" y="2"/>
                    <a:pt x="0" y="2"/>
                    <a:pt x="0" y="2"/>
                  </a:cubicBezTo>
                  <a:cubicBezTo>
                    <a:pt x="0" y="2"/>
                    <a:pt x="0" y="1"/>
                    <a:pt x="1" y="2"/>
                  </a:cubicBezTo>
                  <a:cubicBezTo>
                    <a:pt x="2" y="2"/>
                    <a:pt x="2" y="2"/>
                    <a:pt x="2" y="2"/>
                  </a:cubicBezTo>
                  <a:cubicBezTo>
                    <a:pt x="2" y="1"/>
                    <a:pt x="2" y="1"/>
                    <a:pt x="2" y="1"/>
                  </a:cubicBezTo>
                  <a:cubicBezTo>
                    <a:pt x="3" y="1"/>
                    <a:pt x="3" y="1"/>
                    <a:pt x="3" y="1"/>
                  </a:cubicBezTo>
                  <a:cubicBezTo>
                    <a:pt x="3" y="0"/>
                    <a:pt x="4" y="1"/>
                    <a:pt x="4" y="1"/>
                  </a:cubicBezTo>
                  <a:close/>
                </a:path>
              </a:pathLst>
            </a:custGeom>
            <a:solidFill>
              <a:srgbClr val="2E333B"/>
            </a:solidFill>
            <a:ln>
              <a:noFill/>
            </a:ln>
          </p:spPr>
          <p:txBody>
            <a:bodyPr anchor="ctr"/>
            <a:lstStyle/>
            <a:p>
              <a:pPr algn="ctr"/>
            </a:p>
          </p:txBody>
        </p:sp>
        <p:sp>
          <p:nvSpPr>
            <p:cNvPr id="45" name="íşľîde"/>
            <p:cNvSpPr/>
            <p:nvPr/>
          </p:nvSpPr>
          <p:spPr bwMode="auto">
            <a:xfrm>
              <a:off x="4779963" y="2695576"/>
              <a:ext cx="57150" cy="60325"/>
            </a:xfrm>
            <a:custGeom>
              <a:avLst/>
              <a:gdLst>
                <a:gd name="T0" fmla="*/ 14 w 15"/>
                <a:gd name="T1" fmla="*/ 7 h 16"/>
                <a:gd name="T2" fmla="*/ 12 w 15"/>
                <a:gd name="T3" fmla="*/ 9 h 16"/>
                <a:gd name="T4" fmla="*/ 11 w 15"/>
                <a:gd name="T5" fmla="*/ 10 h 16"/>
                <a:gd name="T6" fmla="*/ 11 w 15"/>
                <a:gd name="T7" fmla="*/ 14 h 16"/>
                <a:gd name="T8" fmla="*/ 9 w 15"/>
                <a:gd name="T9" fmla="*/ 15 h 16"/>
                <a:gd name="T10" fmla="*/ 6 w 15"/>
                <a:gd name="T11" fmla="*/ 12 h 16"/>
                <a:gd name="T12" fmla="*/ 5 w 15"/>
                <a:gd name="T13" fmla="*/ 12 h 16"/>
                <a:gd name="T14" fmla="*/ 2 w 15"/>
                <a:gd name="T15" fmla="*/ 12 h 16"/>
                <a:gd name="T16" fmla="*/ 1 w 15"/>
                <a:gd name="T17" fmla="*/ 9 h 16"/>
                <a:gd name="T18" fmla="*/ 4 w 15"/>
                <a:gd name="T19" fmla="*/ 7 h 16"/>
                <a:gd name="T20" fmla="*/ 4 w 15"/>
                <a:gd name="T21" fmla="*/ 6 h 16"/>
                <a:gd name="T22" fmla="*/ 4 w 15"/>
                <a:gd name="T23" fmla="*/ 2 h 16"/>
                <a:gd name="T24" fmla="*/ 6 w 15"/>
                <a:gd name="T25" fmla="*/ 1 h 16"/>
                <a:gd name="T26" fmla="*/ 9 w 15"/>
                <a:gd name="T27" fmla="*/ 4 h 16"/>
                <a:gd name="T28" fmla="*/ 10 w 15"/>
                <a:gd name="T29" fmla="*/ 5 h 16"/>
                <a:gd name="T30" fmla="*/ 13 w 15"/>
                <a:gd name="T31" fmla="*/ 5 h 16"/>
                <a:gd name="T32" fmla="*/ 14 w 15"/>
                <a:gd name="T33"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6">
                  <a:moveTo>
                    <a:pt x="14" y="7"/>
                  </a:moveTo>
                  <a:cubicBezTo>
                    <a:pt x="12" y="9"/>
                    <a:pt x="12" y="9"/>
                    <a:pt x="12" y="9"/>
                  </a:cubicBezTo>
                  <a:cubicBezTo>
                    <a:pt x="11" y="10"/>
                    <a:pt x="11" y="10"/>
                    <a:pt x="11" y="10"/>
                  </a:cubicBezTo>
                  <a:cubicBezTo>
                    <a:pt x="11" y="14"/>
                    <a:pt x="11" y="14"/>
                    <a:pt x="11" y="14"/>
                  </a:cubicBezTo>
                  <a:cubicBezTo>
                    <a:pt x="11" y="15"/>
                    <a:pt x="10" y="16"/>
                    <a:pt x="9" y="15"/>
                  </a:cubicBezTo>
                  <a:cubicBezTo>
                    <a:pt x="6" y="12"/>
                    <a:pt x="6" y="12"/>
                    <a:pt x="6" y="12"/>
                  </a:cubicBezTo>
                  <a:cubicBezTo>
                    <a:pt x="6" y="12"/>
                    <a:pt x="6" y="12"/>
                    <a:pt x="5" y="12"/>
                  </a:cubicBezTo>
                  <a:cubicBezTo>
                    <a:pt x="2" y="12"/>
                    <a:pt x="2" y="12"/>
                    <a:pt x="2" y="12"/>
                  </a:cubicBezTo>
                  <a:cubicBezTo>
                    <a:pt x="0" y="12"/>
                    <a:pt x="0" y="10"/>
                    <a:pt x="1" y="9"/>
                  </a:cubicBezTo>
                  <a:cubicBezTo>
                    <a:pt x="4" y="7"/>
                    <a:pt x="4" y="7"/>
                    <a:pt x="4" y="7"/>
                  </a:cubicBezTo>
                  <a:cubicBezTo>
                    <a:pt x="4" y="7"/>
                    <a:pt x="4" y="6"/>
                    <a:pt x="4" y="6"/>
                  </a:cubicBezTo>
                  <a:cubicBezTo>
                    <a:pt x="4" y="2"/>
                    <a:pt x="4" y="2"/>
                    <a:pt x="4" y="2"/>
                  </a:cubicBezTo>
                  <a:cubicBezTo>
                    <a:pt x="4" y="1"/>
                    <a:pt x="6" y="0"/>
                    <a:pt x="6" y="1"/>
                  </a:cubicBezTo>
                  <a:cubicBezTo>
                    <a:pt x="9" y="4"/>
                    <a:pt x="9" y="4"/>
                    <a:pt x="9" y="4"/>
                  </a:cubicBezTo>
                  <a:cubicBezTo>
                    <a:pt x="9" y="4"/>
                    <a:pt x="9" y="5"/>
                    <a:pt x="10" y="5"/>
                  </a:cubicBezTo>
                  <a:cubicBezTo>
                    <a:pt x="13" y="5"/>
                    <a:pt x="13" y="5"/>
                    <a:pt x="13" y="5"/>
                  </a:cubicBezTo>
                  <a:cubicBezTo>
                    <a:pt x="15" y="5"/>
                    <a:pt x="15" y="6"/>
                    <a:pt x="14" y="7"/>
                  </a:cubicBezTo>
                  <a:close/>
                </a:path>
              </a:pathLst>
            </a:custGeom>
            <a:solidFill>
              <a:srgbClr val="2E333B"/>
            </a:solidFill>
            <a:ln>
              <a:noFill/>
            </a:ln>
          </p:spPr>
          <p:txBody>
            <a:bodyPr anchor="ctr"/>
            <a:lstStyle/>
            <a:p>
              <a:pPr algn="ctr"/>
            </a:p>
          </p:txBody>
        </p:sp>
        <p:sp>
          <p:nvSpPr>
            <p:cNvPr id="46" name="iṣ1íḓê"/>
            <p:cNvSpPr/>
            <p:nvPr/>
          </p:nvSpPr>
          <p:spPr bwMode="auto">
            <a:xfrm>
              <a:off x="4483100" y="3216276"/>
              <a:ext cx="58738" cy="57150"/>
            </a:xfrm>
            <a:custGeom>
              <a:avLst/>
              <a:gdLst>
                <a:gd name="T0" fmla="*/ 3 w 15"/>
                <a:gd name="T1" fmla="*/ 13 h 15"/>
                <a:gd name="T2" fmla="*/ 3 w 15"/>
                <a:gd name="T3" fmla="*/ 9 h 15"/>
                <a:gd name="T4" fmla="*/ 3 w 15"/>
                <a:gd name="T5" fmla="*/ 8 h 15"/>
                <a:gd name="T6" fmla="*/ 0 w 15"/>
                <a:gd name="T7" fmla="*/ 6 h 15"/>
                <a:gd name="T8" fmla="*/ 2 w 15"/>
                <a:gd name="T9" fmla="*/ 3 h 15"/>
                <a:gd name="T10" fmla="*/ 5 w 15"/>
                <a:gd name="T11" fmla="*/ 4 h 15"/>
                <a:gd name="T12" fmla="*/ 6 w 15"/>
                <a:gd name="T13" fmla="*/ 3 h 15"/>
                <a:gd name="T14" fmla="*/ 9 w 15"/>
                <a:gd name="T15" fmla="*/ 1 h 15"/>
                <a:gd name="T16" fmla="*/ 11 w 15"/>
                <a:gd name="T17" fmla="*/ 2 h 15"/>
                <a:gd name="T18" fmla="*/ 11 w 15"/>
                <a:gd name="T19" fmla="*/ 5 h 15"/>
                <a:gd name="T20" fmla="*/ 11 w 15"/>
                <a:gd name="T21" fmla="*/ 7 h 15"/>
                <a:gd name="T22" fmla="*/ 14 w 15"/>
                <a:gd name="T23" fmla="*/ 9 h 15"/>
                <a:gd name="T24" fmla="*/ 13 w 15"/>
                <a:gd name="T25" fmla="*/ 11 h 15"/>
                <a:gd name="T26" fmla="*/ 9 w 15"/>
                <a:gd name="T27" fmla="*/ 11 h 15"/>
                <a:gd name="T28" fmla="*/ 8 w 15"/>
                <a:gd name="T29" fmla="*/ 12 h 15"/>
                <a:gd name="T30" fmla="*/ 6 w 15"/>
                <a:gd name="T31" fmla="*/ 14 h 15"/>
                <a:gd name="T32" fmla="*/ 3 w 15"/>
                <a:gd name="T33"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5">
                  <a:moveTo>
                    <a:pt x="3" y="13"/>
                  </a:moveTo>
                  <a:cubicBezTo>
                    <a:pt x="3" y="9"/>
                    <a:pt x="3" y="9"/>
                    <a:pt x="3" y="9"/>
                  </a:cubicBezTo>
                  <a:cubicBezTo>
                    <a:pt x="3" y="9"/>
                    <a:pt x="3" y="9"/>
                    <a:pt x="3" y="8"/>
                  </a:cubicBezTo>
                  <a:cubicBezTo>
                    <a:pt x="0" y="6"/>
                    <a:pt x="0" y="6"/>
                    <a:pt x="0" y="6"/>
                  </a:cubicBezTo>
                  <a:cubicBezTo>
                    <a:pt x="0" y="5"/>
                    <a:pt x="0" y="3"/>
                    <a:pt x="2" y="3"/>
                  </a:cubicBezTo>
                  <a:cubicBezTo>
                    <a:pt x="5" y="4"/>
                    <a:pt x="5" y="4"/>
                    <a:pt x="5" y="4"/>
                  </a:cubicBezTo>
                  <a:cubicBezTo>
                    <a:pt x="6" y="4"/>
                    <a:pt x="6" y="4"/>
                    <a:pt x="6" y="3"/>
                  </a:cubicBezTo>
                  <a:cubicBezTo>
                    <a:pt x="9" y="1"/>
                    <a:pt x="9" y="1"/>
                    <a:pt x="9" y="1"/>
                  </a:cubicBezTo>
                  <a:cubicBezTo>
                    <a:pt x="10" y="0"/>
                    <a:pt x="11" y="1"/>
                    <a:pt x="11" y="2"/>
                  </a:cubicBezTo>
                  <a:cubicBezTo>
                    <a:pt x="11" y="5"/>
                    <a:pt x="11" y="5"/>
                    <a:pt x="11" y="5"/>
                  </a:cubicBezTo>
                  <a:cubicBezTo>
                    <a:pt x="11" y="6"/>
                    <a:pt x="11" y="6"/>
                    <a:pt x="11" y="7"/>
                  </a:cubicBezTo>
                  <a:cubicBezTo>
                    <a:pt x="14" y="9"/>
                    <a:pt x="14" y="9"/>
                    <a:pt x="14" y="9"/>
                  </a:cubicBezTo>
                  <a:cubicBezTo>
                    <a:pt x="15" y="10"/>
                    <a:pt x="14" y="12"/>
                    <a:pt x="13" y="11"/>
                  </a:cubicBezTo>
                  <a:cubicBezTo>
                    <a:pt x="9" y="11"/>
                    <a:pt x="9" y="11"/>
                    <a:pt x="9" y="11"/>
                  </a:cubicBezTo>
                  <a:cubicBezTo>
                    <a:pt x="9" y="11"/>
                    <a:pt x="8" y="11"/>
                    <a:pt x="8" y="12"/>
                  </a:cubicBezTo>
                  <a:cubicBezTo>
                    <a:pt x="6" y="14"/>
                    <a:pt x="6" y="14"/>
                    <a:pt x="6" y="14"/>
                  </a:cubicBezTo>
                  <a:cubicBezTo>
                    <a:pt x="5" y="15"/>
                    <a:pt x="3" y="14"/>
                    <a:pt x="3"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î$1ídè"/>
            <p:cNvSpPr/>
            <p:nvPr/>
          </p:nvSpPr>
          <p:spPr bwMode="auto">
            <a:xfrm>
              <a:off x="4740275" y="2208213"/>
              <a:ext cx="15875" cy="19050"/>
            </a:xfrm>
            <a:custGeom>
              <a:avLst/>
              <a:gdLst>
                <a:gd name="T0" fmla="*/ 0 w 4"/>
                <a:gd name="T1" fmla="*/ 3 h 5"/>
                <a:gd name="T2" fmla="*/ 1 w 4"/>
                <a:gd name="T3" fmla="*/ 2 h 5"/>
                <a:gd name="T4" fmla="*/ 1 w 4"/>
                <a:gd name="T5" fmla="*/ 2 h 5"/>
                <a:gd name="T6" fmla="*/ 1 w 4"/>
                <a:gd name="T7" fmla="*/ 1 h 5"/>
                <a:gd name="T8" fmla="*/ 2 w 4"/>
                <a:gd name="T9" fmla="*/ 1 h 5"/>
                <a:gd name="T10" fmla="*/ 3 w 4"/>
                <a:gd name="T11" fmla="*/ 2 h 5"/>
                <a:gd name="T12" fmla="*/ 3 w 4"/>
                <a:gd name="T13" fmla="*/ 2 h 5"/>
                <a:gd name="T14" fmla="*/ 4 w 4"/>
                <a:gd name="T15" fmla="*/ 2 h 5"/>
                <a:gd name="T16" fmla="*/ 4 w 4"/>
                <a:gd name="T17" fmla="*/ 2 h 5"/>
                <a:gd name="T18" fmla="*/ 3 w 4"/>
                <a:gd name="T19" fmla="*/ 3 h 5"/>
                <a:gd name="T20" fmla="*/ 3 w 4"/>
                <a:gd name="T21" fmla="*/ 3 h 5"/>
                <a:gd name="T22" fmla="*/ 3 w 4"/>
                <a:gd name="T23" fmla="*/ 4 h 5"/>
                <a:gd name="T24" fmla="*/ 3 w 4"/>
                <a:gd name="T25" fmla="*/ 5 h 5"/>
                <a:gd name="T26" fmla="*/ 2 w 4"/>
                <a:gd name="T27" fmla="*/ 4 h 5"/>
                <a:gd name="T28" fmla="*/ 2 w 4"/>
                <a:gd name="T29" fmla="*/ 4 h 5"/>
                <a:gd name="T30" fmla="*/ 0 w 4"/>
                <a:gd name="T31" fmla="*/ 4 h 5"/>
                <a:gd name="T32" fmla="*/ 0 w 4"/>
                <a:gd name="T3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0" y="3"/>
                  </a:moveTo>
                  <a:cubicBezTo>
                    <a:pt x="1" y="2"/>
                    <a:pt x="1" y="2"/>
                    <a:pt x="1" y="2"/>
                  </a:cubicBezTo>
                  <a:cubicBezTo>
                    <a:pt x="1" y="2"/>
                    <a:pt x="1" y="2"/>
                    <a:pt x="1" y="2"/>
                  </a:cubicBezTo>
                  <a:cubicBezTo>
                    <a:pt x="1" y="1"/>
                    <a:pt x="1" y="1"/>
                    <a:pt x="1" y="1"/>
                  </a:cubicBezTo>
                  <a:cubicBezTo>
                    <a:pt x="1" y="1"/>
                    <a:pt x="2" y="0"/>
                    <a:pt x="2" y="1"/>
                  </a:cubicBezTo>
                  <a:cubicBezTo>
                    <a:pt x="3" y="2"/>
                    <a:pt x="3" y="2"/>
                    <a:pt x="3" y="2"/>
                  </a:cubicBezTo>
                  <a:cubicBezTo>
                    <a:pt x="3" y="2"/>
                    <a:pt x="3" y="2"/>
                    <a:pt x="3" y="2"/>
                  </a:cubicBezTo>
                  <a:cubicBezTo>
                    <a:pt x="4" y="2"/>
                    <a:pt x="4" y="2"/>
                    <a:pt x="4" y="2"/>
                  </a:cubicBezTo>
                  <a:cubicBezTo>
                    <a:pt x="4" y="2"/>
                    <a:pt x="4" y="2"/>
                    <a:pt x="4" y="2"/>
                  </a:cubicBezTo>
                  <a:cubicBezTo>
                    <a:pt x="3" y="3"/>
                    <a:pt x="3" y="3"/>
                    <a:pt x="3" y="3"/>
                  </a:cubicBezTo>
                  <a:cubicBezTo>
                    <a:pt x="3" y="3"/>
                    <a:pt x="3" y="3"/>
                    <a:pt x="3" y="3"/>
                  </a:cubicBezTo>
                  <a:cubicBezTo>
                    <a:pt x="3" y="4"/>
                    <a:pt x="3" y="4"/>
                    <a:pt x="3" y="4"/>
                  </a:cubicBezTo>
                  <a:cubicBezTo>
                    <a:pt x="3" y="5"/>
                    <a:pt x="3" y="5"/>
                    <a:pt x="3" y="5"/>
                  </a:cubicBezTo>
                  <a:cubicBezTo>
                    <a:pt x="2" y="4"/>
                    <a:pt x="2" y="4"/>
                    <a:pt x="2" y="4"/>
                  </a:cubicBezTo>
                  <a:cubicBezTo>
                    <a:pt x="2" y="4"/>
                    <a:pt x="2" y="4"/>
                    <a:pt x="2" y="4"/>
                  </a:cubicBezTo>
                  <a:cubicBezTo>
                    <a:pt x="0" y="4"/>
                    <a:pt x="0" y="4"/>
                    <a:pt x="0" y="4"/>
                  </a:cubicBezTo>
                  <a:cubicBezTo>
                    <a:pt x="0" y="4"/>
                    <a:pt x="0" y="3"/>
                    <a:pt x="0" y="3"/>
                  </a:cubicBez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ïṣlïḓè"/>
            <p:cNvSpPr/>
            <p:nvPr/>
          </p:nvSpPr>
          <p:spPr bwMode="auto">
            <a:xfrm>
              <a:off x="8689975" y="3695701"/>
              <a:ext cx="50800" cy="53975"/>
            </a:xfrm>
            <a:custGeom>
              <a:avLst/>
              <a:gdLst>
                <a:gd name="T0" fmla="*/ 13 w 13"/>
                <a:gd name="T1" fmla="*/ 4 h 14"/>
                <a:gd name="T2" fmla="*/ 11 w 13"/>
                <a:gd name="T3" fmla="*/ 7 h 14"/>
                <a:gd name="T4" fmla="*/ 11 w 13"/>
                <a:gd name="T5" fmla="*/ 8 h 14"/>
                <a:gd name="T6" fmla="*/ 12 w 13"/>
                <a:gd name="T7" fmla="*/ 11 h 14"/>
                <a:gd name="T8" fmla="*/ 10 w 13"/>
                <a:gd name="T9" fmla="*/ 13 h 14"/>
                <a:gd name="T10" fmla="*/ 7 w 13"/>
                <a:gd name="T11" fmla="*/ 11 h 14"/>
                <a:gd name="T12" fmla="*/ 6 w 13"/>
                <a:gd name="T13" fmla="*/ 11 h 14"/>
                <a:gd name="T14" fmla="*/ 2 w 13"/>
                <a:gd name="T15" fmla="*/ 12 h 14"/>
                <a:gd name="T16" fmla="*/ 0 w 13"/>
                <a:gd name="T17" fmla="*/ 10 h 14"/>
                <a:gd name="T18" fmla="*/ 2 w 13"/>
                <a:gd name="T19" fmla="*/ 7 h 14"/>
                <a:gd name="T20" fmla="*/ 2 w 13"/>
                <a:gd name="T21" fmla="*/ 6 h 14"/>
                <a:gd name="T22" fmla="*/ 1 w 13"/>
                <a:gd name="T23" fmla="*/ 3 h 14"/>
                <a:gd name="T24" fmla="*/ 3 w 13"/>
                <a:gd name="T25" fmla="*/ 1 h 14"/>
                <a:gd name="T26" fmla="*/ 6 w 13"/>
                <a:gd name="T27" fmla="*/ 3 h 14"/>
                <a:gd name="T28" fmla="*/ 8 w 13"/>
                <a:gd name="T29" fmla="*/ 3 h 14"/>
                <a:gd name="T30" fmla="*/ 11 w 13"/>
                <a:gd name="T31" fmla="*/ 2 h 14"/>
                <a:gd name="T32" fmla="*/ 13 w 13"/>
                <a:gd name="T3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4">
                  <a:moveTo>
                    <a:pt x="13" y="4"/>
                  </a:moveTo>
                  <a:cubicBezTo>
                    <a:pt x="11" y="7"/>
                    <a:pt x="11" y="7"/>
                    <a:pt x="11" y="7"/>
                  </a:cubicBezTo>
                  <a:cubicBezTo>
                    <a:pt x="11" y="7"/>
                    <a:pt x="10" y="8"/>
                    <a:pt x="11" y="8"/>
                  </a:cubicBezTo>
                  <a:cubicBezTo>
                    <a:pt x="12" y="11"/>
                    <a:pt x="12" y="11"/>
                    <a:pt x="12" y="11"/>
                  </a:cubicBezTo>
                  <a:cubicBezTo>
                    <a:pt x="12" y="13"/>
                    <a:pt x="11" y="14"/>
                    <a:pt x="10" y="13"/>
                  </a:cubicBezTo>
                  <a:cubicBezTo>
                    <a:pt x="7" y="11"/>
                    <a:pt x="7" y="11"/>
                    <a:pt x="7" y="11"/>
                  </a:cubicBezTo>
                  <a:cubicBezTo>
                    <a:pt x="6" y="11"/>
                    <a:pt x="6" y="11"/>
                    <a:pt x="6" y="11"/>
                  </a:cubicBezTo>
                  <a:cubicBezTo>
                    <a:pt x="2" y="12"/>
                    <a:pt x="2" y="12"/>
                    <a:pt x="2" y="12"/>
                  </a:cubicBezTo>
                  <a:cubicBezTo>
                    <a:pt x="1" y="13"/>
                    <a:pt x="0" y="11"/>
                    <a:pt x="0" y="10"/>
                  </a:cubicBezTo>
                  <a:cubicBezTo>
                    <a:pt x="2" y="7"/>
                    <a:pt x="2" y="7"/>
                    <a:pt x="2" y="7"/>
                  </a:cubicBezTo>
                  <a:cubicBezTo>
                    <a:pt x="2" y="7"/>
                    <a:pt x="3" y="6"/>
                    <a:pt x="2" y="6"/>
                  </a:cubicBezTo>
                  <a:cubicBezTo>
                    <a:pt x="1" y="3"/>
                    <a:pt x="1" y="3"/>
                    <a:pt x="1" y="3"/>
                  </a:cubicBezTo>
                  <a:cubicBezTo>
                    <a:pt x="1" y="1"/>
                    <a:pt x="2" y="0"/>
                    <a:pt x="3" y="1"/>
                  </a:cubicBezTo>
                  <a:cubicBezTo>
                    <a:pt x="6" y="3"/>
                    <a:pt x="6" y="3"/>
                    <a:pt x="6" y="3"/>
                  </a:cubicBezTo>
                  <a:cubicBezTo>
                    <a:pt x="7" y="3"/>
                    <a:pt x="7" y="3"/>
                    <a:pt x="8" y="3"/>
                  </a:cubicBezTo>
                  <a:cubicBezTo>
                    <a:pt x="11" y="2"/>
                    <a:pt x="11" y="2"/>
                    <a:pt x="11" y="2"/>
                  </a:cubicBezTo>
                  <a:cubicBezTo>
                    <a:pt x="12" y="1"/>
                    <a:pt x="13" y="3"/>
                    <a:pt x="1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isḻïdê"/>
            <p:cNvSpPr/>
            <p:nvPr/>
          </p:nvSpPr>
          <p:spPr bwMode="auto">
            <a:xfrm>
              <a:off x="8356600" y="4660901"/>
              <a:ext cx="19050" cy="19050"/>
            </a:xfrm>
            <a:custGeom>
              <a:avLst/>
              <a:gdLst>
                <a:gd name="T0" fmla="*/ 3 w 5"/>
                <a:gd name="T1" fmla="*/ 1 h 5"/>
                <a:gd name="T2" fmla="*/ 3 w 5"/>
                <a:gd name="T3" fmla="*/ 2 h 5"/>
                <a:gd name="T4" fmla="*/ 3 w 5"/>
                <a:gd name="T5" fmla="*/ 2 h 5"/>
                <a:gd name="T6" fmla="*/ 4 w 5"/>
                <a:gd name="T7" fmla="*/ 2 h 5"/>
                <a:gd name="T8" fmla="*/ 4 w 5"/>
                <a:gd name="T9" fmla="*/ 3 h 5"/>
                <a:gd name="T10" fmla="*/ 3 w 5"/>
                <a:gd name="T11" fmla="*/ 3 h 5"/>
                <a:gd name="T12" fmla="*/ 3 w 5"/>
                <a:gd name="T13" fmla="*/ 4 h 5"/>
                <a:gd name="T14" fmla="*/ 2 w 5"/>
                <a:gd name="T15" fmla="*/ 5 h 5"/>
                <a:gd name="T16" fmla="*/ 2 w 5"/>
                <a:gd name="T17" fmla="*/ 4 h 5"/>
                <a:gd name="T18" fmla="*/ 1 w 5"/>
                <a:gd name="T19" fmla="*/ 3 h 5"/>
                <a:gd name="T20" fmla="*/ 1 w 5"/>
                <a:gd name="T21" fmla="*/ 3 h 5"/>
                <a:gd name="T22" fmla="*/ 0 w 5"/>
                <a:gd name="T23" fmla="*/ 3 h 5"/>
                <a:gd name="T24" fmla="*/ 0 w 5"/>
                <a:gd name="T25" fmla="*/ 2 h 5"/>
                <a:gd name="T26" fmla="*/ 1 w 5"/>
                <a:gd name="T27" fmla="*/ 2 h 5"/>
                <a:gd name="T28" fmla="*/ 2 w 5"/>
                <a:gd name="T29" fmla="*/ 1 h 5"/>
                <a:gd name="T30" fmla="*/ 2 w 5"/>
                <a:gd name="T31" fmla="*/ 1 h 5"/>
                <a:gd name="T32" fmla="*/ 3 w 5"/>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3" y="1"/>
                  </a:moveTo>
                  <a:cubicBezTo>
                    <a:pt x="3" y="2"/>
                    <a:pt x="3" y="2"/>
                    <a:pt x="3" y="2"/>
                  </a:cubicBezTo>
                  <a:cubicBezTo>
                    <a:pt x="3" y="2"/>
                    <a:pt x="3" y="2"/>
                    <a:pt x="3" y="2"/>
                  </a:cubicBezTo>
                  <a:cubicBezTo>
                    <a:pt x="4" y="2"/>
                    <a:pt x="4" y="2"/>
                    <a:pt x="4" y="2"/>
                  </a:cubicBezTo>
                  <a:cubicBezTo>
                    <a:pt x="5" y="3"/>
                    <a:pt x="5" y="3"/>
                    <a:pt x="4" y="3"/>
                  </a:cubicBezTo>
                  <a:cubicBezTo>
                    <a:pt x="3" y="3"/>
                    <a:pt x="3" y="3"/>
                    <a:pt x="3" y="3"/>
                  </a:cubicBezTo>
                  <a:cubicBezTo>
                    <a:pt x="3" y="4"/>
                    <a:pt x="3" y="4"/>
                    <a:pt x="3" y="4"/>
                  </a:cubicBezTo>
                  <a:cubicBezTo>
                    <a:pt x="2" y="5"/>
                    <a:pt x="2" y="5"/>
                    <a:pt x="2" y="5"/>
                  </a:cubicBezTo>
                  <a:cubicBezTo>
                    <a:pt x="2" y="5"/>
                    <a:pt x="2" y="5"/>
                    <a:pt x="2" y="4"/>
                  </a:cubicBezTo>
                  <a:cubicBezTo>
                    <a:pt x="1" y="3"/>
                    <a:pt x="1" y="3"/>
                    <a:pt x="1" y="3"/>
                  </a:cubicBezTo>
                  <a:cubicBezTo>
                    <a:pt x="1" y="3"/>
                    <a:pt x="1" y="3"/>
                    <a:pt x="1" y="3"/>
                  </a:cubicBezTo>
                  <a:cubicBezTo>
                    <a:pt x="0" y="3"/>
                    <a:pt x="0" y="3"/>
                    <a:pt x="0" y="3"/>
                  </a:cubicBezTo>
                  <a:cubicBezTo>
                    <a:pt x="0" y="3"/>
                    <a:pt x="0" y="2"/>
                    <a:pt x="0" y="2"/>
                  </a:cubicBezTo>
                  <a:cubicBezTo>
                    <a:pt x="1" y="2"/>
                    <a:pt x="1" y="2"/>
                    <a:pt x="1" y="2"/>
                  </a:cubicBezTo>
                  <a:cubicBezTo>
                    <a:pt x="2" y="1"/>
                    <a:pt x="2" y="1"/>
                    <a:pt x="2" y="1"/>
                  </a:cubicBezTo>
                  <a:cubicBezTo>
                    <a:pt x="2" y="1"/>
                    <a:pt x="2" y="1"/>
                    <a:pt x="2" y="1"/>
                  </a:cubicBezTo>
                  <a:cubicBezTo>
                    <a:pt x="2" y="0"/>
                    <a:pt x="3" y="0"/>
                    <a:pt x="3" y="1"/>
                  </a:cubicBez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ïšḻidé"/>
            <p:cNvSpPr/>
            <p:nvPr/>
          </p:nvSpPr>
          <p:spPr bwMode="auto">
            <a:xfrm>
              <a:off x="8759825" y="4476751"/>
              <a:ext cx="19050" cy="19050"/>
            </a:xfrm>
            <a:custGeom>
              <a:avLst/>
              <a:gdLst>
                <a:gd name="T0" fmla="*/ 3 w 5"/>
                <a:gd name="T1" fmla="*/ 1 h 5"/>
                <a:gd name="T2" fmla="*/ 4 w 5"/>
                <a:gd name="T3" fmla="*/ 2 h 5"/>
                <a:gd name="T4" fmla="*/ 4 w 5"/>
                <a:gd name="T5" fmla="*/ 2 h 5"/>
                <a:gd name="T6" fmla="*/ 5 w 5"/>
                <a:gd name="T7" fmla="*/ 2 h 5"/>
                <a:gd name="T8" fmla="*/ 5 w 5"/>
                <a:gd name="T9" fmla="*/ 3 h 5"/>
                <a:gd name="T10" fmla="*/ 4 w 5"/>
                <a:gd name="T11" fmla="*/ 3 h 5"/>
                <a:gd name="T12" fmla="*/ 3 w 5"/>
                <a:gd name="T13" fmla="*/ 4 h 5"/>
                <a:gd name="T14" fmla="*/ 3 w 5"/>
                <a:gd name="T15" fmla="*/ 5 h 5"/>
                <a:gd name="T16" fmla="*/ 2 w 5"/>
                <a:gd name="T17" fmla="*/ 5 h 5"/>
                <a:gd name="T18" fmla="*/ 2 w 5"/>
                <a:gd name="T19" fmla="*/ 4 h 5"/>
                <a:gd name="T20" fmla="*/ 2 w 5"/>
                <a:gd name="T21" fmla="*/ 3 h 5"/>
                <a:gd name="T22" fmla="*/ 1 w 5"/>
                <a:gd name="T23" fmla="*/ 3 h 5"/>
                <a:gd name="T24" fmla="*/ 1 w 5"/>
                <a:gd name="T25" fmla="*/ 2 h 5"/>
                <a:gd name="T26" fmla="*/ 2 w 5"/>
                <a:gd name="T27" fmla="*/ 2 h 5"/>
                <a:gd name="T28" fmla="*/ 2 w 5"/>
                <a:gd name="T29" fmla="*/ 2 h 5"/>
                <a:gd name="T30" fmla="*/ 3 w 5"/>
                <a:gd name="T31" fmla="*/ 1 h 5"/>
                <a:gd name="T32" fmla="*/ 3 w 5"/>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3" y="1"/>
                  </a:moveTo>
                  <a:cubicBezTo>
                    <a:pt x="4" y="2"/>
                    <a:pt x="4" y="2"/>
                    <a:pt x="4" y="2"/>
                  </a:cubicBezTo>
                  <a:cubicBezTo>
                    <a:pt x="4" y="2"/>
                    <a:pt x="4" y="2"/>
                    <a:pt x="4" y="2"/>
                  </a:cubicBezTo>
                  <a:cubicBezTo>
                    <a:pt x="5" y="2"/>
                    <a:pt x="5" y="2"/>
                    <a:pt x="5" y="2"/>
                  </a:cubicBezTo>
                  <a:cubicBezTo>
                    <a:pt x="5" y="3"/>
                    <a:pt x="5" y="3"/>
                    <a:pt x="5" y="3"/>
                  </a:cubicBezTo>
                  <a:cubicBezTo>
                    <a:pt x="4" y="3"/>
                    <a:pt x="4" y="3"/>
                    <a:pt x="4" y="3"/>
                  </a:cubicBezTo>
                  <a:cubicBezTo>
                    <a:pt x="3" y="4"/>
                    <a:pt x="3" y="4"/>
                    <a:pt x="3" y="4"/>
                  </a:cubicBezTo>
                  <a:cubicBezTo>
                    <a:pt x="3" y="5"/>
                    <a:pt x="3" y="5"/>
                    <a:pt x="3" y="5"/>
                  </a:cubicBezTo>
                  <a:cubicBezTo>
                    <a:pt x="3" y="5"/>
                    <a:pt x="2" y="5"/>
                    <a:pt x="2" y="5"/>
                  </a:cubicBezTo>
                  <a:cubicBezTo>
                    <a:pt x="2" y="4"/>
                    <a:pt x="2" y="4"/>
                    <a:pt x="2" y="4"/>
                  </a:cubicBezTo>
                  <a:cubicBezTo>
                    <a:pt x="2" y="3"/>
                    <a:pt x="2" y="3"/>
                    <a:pt x="2" y="3"/>
                  </a:cubicBezTo>
                  <a:cubicBezTo>
                    <a:pt x="1" y="3"/>
                    <a:pt x="1" y="3"/>
                    <a:pt x="1" y="3"/>
                  </a:cubicBezTo>
                  <a:cubicBezTo>
                    <a:pt x="0" y="3"/>
                    <a:pt x="0" y="2"/>
                    <a:pt x="1" y="2"/>
                  </a:cubicBezTo>
                  <a:cubicBezTo>
                    <a:pt x="2" y="2"/>
                    <a:pt x="2" y="2"/>
                    <a:pt x="2" y="2"/>
                  </a:cubicBezTo>
                  <a:cubicBezTo>
                    <a:pt x="2" y="2"/>
                    <a:pt x="2" y="2"/>
                    <a:pt x="2" y="2"/>
                  </a:cubicBezTo>
                  <a:cubicBezTo>
                    <a:pt x="3" y="1"/>
                    <a:pt x="3" y="1"/>
                    <a:pt x="3" y="1"/>
                  </a:cubicBezTo>
                  <a:cubicBezTo>
                    <a:pt x="3" y="0"/>
                    <a:pt x="3" y="0"/>
                    <a:pt x="3" y="1"/>
                  </a:cubicBez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íšḷídê"/>
            <p:cNvSpPr/>
            <p:nvPr/>
          </p:nvSpPr>
          <p:spPr bwMode="auto">
            <a:xfrm>
              <a:off x="8686800" y="4289426"/>
              <a:ext cx="49213" cy="49213"/>
            </a:xfrm>
            <a:custGeom>
              <a:avLst/>
              <a:gdLst>
                <a:gd name="T0" fmla="*/ 13 w 13"/>
                <a:gd name="T1" fmla="*/ 3 h 13"/>
                <a:gd name="T2" fmla="*/ 11 w 13"/>
                <a:gd name="T3" fmla="*/ 7 h 13"/>
                <a:gd name="T4" fmla="*/ 11 w 13"/>
                <a:gd name="T5" fmla="*/ 8 h 13"/>
                <a:gd name="T6" fmla="*/ 12 w 13"/>
                <a:gd name="T7" fmla="*/ 11 h 13"/>
                <a:gd name="T8" fmla="*/ 10 w 13"/>
                <a:gd name="T9" fmla="*/ 13 h 13"/>
                <a:gd name="T10" fmla="*/ 7 w 13"/>
                <a:gd name="T11" fmla="*/ 11 h 13"/>
                <a:gd name="T12" fmla="*/ 6 w 13"/>
                <a:gd name="T13" fmla="*/ 11 h 13"/>
                <a:gd name="T14" fmla="*/ 2 w 13"/>
                <a:gd name="T15" fmla="*/ 12 h 13"/>
                <a:gd name="T16" fmla="*/ 0 w 13"/>
                <a:gd name="T17" fmla="*/ 10 h 13"/>
                <a:gd name="T18" fmla="*/ 2 w 13"/>
                <a:gd name="T19" fmla="*/ 7 h 13"/>
                <a:gd name="T20" fmla="*/ 2 w 13"/>
                <a:gd name="T21" fmla="*/ 6 h 13"/>
                <a:gd name="T22" fmla="*/ 1 w 13"/>
                <a:gd name="T23" fmla="*/ 2 h 13"/>
                <a:gd name="T24" fmla="*/ 3 w 13"/>
                <a:gd name="T25" fmla="*/ 1 h 13"/>
                <a:gd name="T26" fmla="*/ 6 w 13"/>
                <a:gd name="T27" fmla="*/ 2 h 13"/>
                <a:gd name="T28" fmla="*/ 8 w 13"/>
                <a:gd name="T29" fmla="*/ 3 h 13"/>
                <a:gd name="T30" fmla="*/ 11 w 13"/>
                <a:gd name="T31" fmla="*/ 1 h 13"/>
                <a:gd name="T32" fmla="*/ 13 w 13"/>
                <a:gd name="T33"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3">
                  <a:moveTo>
                    <a:pt x="13" y="3"/>
                  </a:moveTo>
                  <a:cubicBezTo>
                    <a:pt x="11" y="7"/>
                    <a:pt x="11" y="7"/>
                    <a:pt x="11" y="7"/>
                  </a:cubicBezTo>
                  <a:cubicBezTo>
                    <a:pt x="11" y="7"/>
                    <a:pt x="11" y="7"/>
                    <a:pt x="11" y="8"/>
                  </a:cubicBezTo>
                  <a:cubicBezTo>
                    <a:pt x="12" y="11"/>
                    <a:pt x="12" y="11"/>
                    <a:pt x="12" y="11"/>
                  </a:cubicBezTo>
                  <a:cubicBezTo>
                    <a:pt x="12" y="12"/>
                    <a:pt x="11" y="13"/>
                    <a:pt x="10" y="13"/>
                  </a:cubicBezTo>
                  <a:cubicBezTo>
                    <a:pt x="7" y="11"/>
                    <a:pt x="7" y="11"/>
                    <a:pt x="7" y="11"/>
                  </a:cubicBezTo>
                  <a:cubicBezTo>
                    <a:pt x="6" y="11"/>
                    <a:pt x="6" y="11"/>
                    <a:pt x="6" y="11"/>
                  </a:cubicBezTo>
                  <a:cubicBezTo>
                    <a:pt x="2" y="12"/>
                    <a:pt x="2" y="12"/>
                    <a:pt x="2" y="12"/>
                  </a:cubicBezTo>
                  <a:cubicBezTo>
                    <a:pt x="1" y="12"/>
                    <a:pt x="0" y="11"/>
                    <a:pt x="0" y="10"/>
                  </a:cubicBezTo>
                  <a:cubicBezTo>
                    <a:pt x="2" y="7"/>
                    <a:pt x="2" y="7"/>
                    <a:pt x="2" y="7"/>
                  </a:cubicBezTo>
                  <a:cubicBezTo>
                    <a:pt x="3" y="6"/>
                    <a:pt x="3" y="6"/>
                    <a:pt x="2" y="6"/>
                  </a:cubicBezTo>
                  <a:cubicBezTo>
                    <a:pt x="1" y="2"/>
                    <a:pt x="1" y="2"/>
                    <a:pt x="1" y="2"/>
                  </a:cubicBezTo>
                  <a:cubicBezTo>
                    <a:pt x="1" y="1"/>
                    <a:pt x="2" y="0"/>
                    <a:pt x="3" y="1"/>
                  </a:cubicBezTo>
                  <a:cubicBezTo>
                    <a:pt x="6" y="2"/>
                    <a:pt x="6" y="2"/>
                    <a:pt x="6" y="2"/>
                  </a:cubicBezTo>
                  <a:cubicBezTo>
                    <a:pt x="7" y="3"/>
                    <a:pt x="7" y="3"/>
                    <a:pt x="8" y="3"/>
                  </a:cubicBezTo>
                  <a:cubicBezTo>
                    <a:pt x="11" y="1"/>
                    <a:pt x="11" y="1"/>
                    <a:pt x="11" y="1"/>
                  </a:cubicBezTo>
                  <a:cubicBezTo>
                    <a:pt x="12" y="1"/>
                    <a:pt x="13" y="2"/>
                    <a:pt x="13" y="3"/>
                  </a:cubicBezTo>
                  <a:close/>
                </a:path>
              </a:pathLst>
            </a:custGeom>
            <a:solidFill>
              <a:srgbClr val="2E333B"/>
            </a:solidFill>
            <a:ln>
              <a:noFill/>
            </a:ln>
          </p:spPr>
          <p:txBody>
            <a:bodyPr anchor="ctr"/>
            <a:lstStyle/>
            <a:p>
              <a:pPr algn="ctr"/>
            </a:p>
          </p:txBody>
        </p:sp>
        <p:sp>
          <p:nvSpPr>
            <p:cNvPr id="52" name="iṡliďe"/>
            <p:cNvSpPr/>
            <p:nvPr/>
          </p:nvSpPr>
          <p:spPr bwMode="auto">
            <a:xfrm>
              <a:off x="8567738" y="4872038"/>
              <a:ext cx="61913" cy="60325"/>
            </a:xfrm>
            <a:custGeom>
              <a:avLst/>
              <a:gdLst>
                <a:gd name="T0" fmla="*/ 6 w 16"/>
                <a:gd name="T1" fmla="*/ 14 h 16"/>
                <a:gd name="T2" fmla="*/ 5 w 16"/>
                <a:gd name="T3" fmla="*/ 11 h 16"/>
                <a:gd name="T4" fmla="*/ 4 w 16"/>
                <a:gd name="T5" fmla="*/ 10 h 16"/>
                <a:gd name="T6" fmla="*/ 1 w 16"/>
                <a:gd name="T7" fmla="*/ 8 h 16"/>
                <a:gd name="T8" fmla="*/ 1 w 16"/>
                <a:gd name="T9" fmla="*/ 6 h 16"/>
                <a:gd name="T10" fmla="*/ 5 w 16"/>
                <a:gd name="T11" fmla="*/ 5 h 16"/>
                <a:gd name="T12" fmla="*/ 6 w 16"/>
                <a:gd name="T13" fmla="*/ 4 h 16"/>
                <a:gd name="T14" fmla="*/ 7 w 16"/>
                <a:gd name="T15" fmla="*/ 1 h 16"/>
                <a:gd name="T16" fmla="*/ 10 w 16"/>
                <a:gd name="T17" fmla="*/ 1 h 16"/>
                <a:gd name="T18" fmla="*/ 11 w 16"/>
                <a:gd name="T19" fmla="*/ 5 h 16"/>
                <a:gd name="T20" fmla="*/ 12 w 16"/>
                <a:gd name="T21" fmla="*/ 6 h 16"/>
                <a:gd name="T22" fmla="*/ 15 w 16"/>
                <a:gd name="T23" fmla="*/ 7 h 16"/>
                <a:gd name="T24" fmla="*/ 15 w 16"/>
                <a:gd name="T25" fmla="*/ 10 h 16"/>
                <a:gd name="T26" fmla="*/ 11 w 16"/>
                <a:gd name="T27" fmla="*/ 11 h 16"/>
                <a:gd name="T28" fmla="*/ 10 w 16"/>
                <a:gd name="T29" fmla="*/ 11 h 16"/>
                <a:gd name="T30" fmla="*/ 9 w 16"/>
                <a:gd name="T31" fmla="*/ 15 h 16"/>
                <a:gd name="T32" fmla="*/ 6 w 16"/>
                <a:gd name="T3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6">
                  <a:moveTo>
                    <a:pt x="6" y="14"/>
                  </a:moveTo>
                  <a:cubicBezTo>
                    <a:pt x="5" y="11"/>
                    <a:pt x="5" y="11"/>
                    <a:pt x="5" y="11"/>
                  </a:cubicBezTo>
                  <a:cubicBezTo>
                    <a:pt x="5" y="10"/>
                    <a:pt x="5" y="10"/>
                    <a:pt x="4" y="10"/>
                  </a:cubicBezTo>
                  <a:cubicBezTo>
                    <a:pt x="1" y="8"/>
                    <a:pt x="1" y="8"/>
                    <a:pt x="1" y="8"/>
                  </a:cubicBezTo>
                  <a:cubicBezTo>
                    <a:pt x="0" y="8"/>
                    <a:pt x="0" y="6"/>
                    <a:pt x="1" y="6"/>
                  </a:cubicBezTo>
                  <a:cubicBezTo>
                    <a:pt x="5" y="5"/>
                    <a:pt x="5" y="5"/>
                    <a:pt x="5" y="5"/>
                  </a:cubicBezTo>
                  <a:cubicBezTo>
                    <a:pt x="5" y="5"/>
                    <a:pt x="6" y="4"/>
                    <a:pt x="6" y="4"/>
                  </a:cubicBezTo>
                  <a:cubicBezTo>
                    <a:pt x="7" y="1"/>
                    <a:pt x="7" y="1"/>
                    <a:pt x="7" y="1"/>
                  </a:cubicBezTo>
                  <a:cubicBezTo>
                    <a:pt x="8" y="0"/>
                    <a:pt x="10" y="0"/>
                    <a:pt x="10" y="1"/>
                  </a:cubicBezTo>
                  <a:cubicBezTo>
                    <a:pt x="11" y="5"/>
                    <a:pt x="11" y="5"/>
                    <a:pt x="11" y="5"/>
                  </a:cubicBezTo>
                  <a:cubicBezTo>
                    <a:pt x="11" y="5"/>
                    <a:pt x="11" y="5"/>
                    <a:pt x="12" y="6"/>
                  </a:cubicBezTo>
                  <a:cubicBezTo>
                    <a:pt x="15" y="7"/>
                    <a:pt x="15" y="7"/>
                    <a:pt x="15" y="7"/>
                  </a:cubicBezTo>
                  <a:cubicBezTo>
                    <a:pt x="16" y="8"/>
                    <a:pt x="16" y="9"/>
                    <a:pt x="15" y="10"/>
                  </a:cubicBezTo>
                  <a:cubicBezTo>
                    <a:pt x="11" y="11"/>
                    <a:pt x="11" y="11"/>
                    <a:pt x="11" y="11"/>
                  </a:cubicBezTo>
                  <a:cubicBezTo>
                    <a:pt x="11" y="11"/>
                    <a:pt x="10" y="11"/>
                    <a:pt x="10" y="11"/>
                  </a:cubicBezTo>
                  <a:cubicBezTo>
                    <a:pt x="9" y="15"/>
                    <a:pt x="9" y="15"/>
                    <a:pt x="9" y="15"/>
                  </a:cubicBezTo>
                  <a:cubicBezTo>
                    <a:pt x="8" y="16"/>
                    <a:pt x="6" y="16"/>
                    <a:pt x="6"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ïṥļïďe"/>
            <p:cNvSpPr/>
            <p:nvPr/>
          </p:nvSpPr>
          <p:spPr bwMode="auto">
            <a:xfrm>
              <a:off x="8483600" y="3848101"/>
              <a:ext cx="14288" cy="12700"/>
            </a:xfrm>
            <a:custGeom>
              <a:avLst/>
              <a:gdLst>
                <a:gd name="T0" fmla="*/ 0 w 9"/>
                <a:gd name="T1" fmla="*/ 5 h 8"/>
                <a:gd name="T2" fmla="*/ 2 w 9"/>
                <a:gd name="T3" fmla="*/ 3 h 8"/>
                <a:gd name="T4" fmla="*/ 2 w 9"/>
                <a:gd name="T5" fmla="*/ 3 h 8"/>
                <a:gd name="T6" fmla="*/ 2 w 9"/>
                <a:gd name="T7" fmla="*/ 0 h 8"/>
                <a:gd name="T8" fmla="*/ 2 w 9"/>
                <a:gd name="T9" fmla="*/ 0 h 8"/>
                <a:gd name="T10" fmla="*/ 5 w 9"/>
                <a:gd name="T11" fmla="*/ 0 h 8"/>
                <a:gd name="T12" fmla="*/ 5 w 9"/>
                <a:gd name="T13" fmla="*/ 0 h 8"/>
                <a:gd name="T14" fmla="*/ 7 w 9"/>
                <a:gd name="T15" fmla="*/ 0 h 8"/>
                <a:gd name="T16" fmla="*/ 9 w 9"/>
                <a:gd name="T17" fmla="*/ 0 h 8"/>
                <a:gd name="T18" fmla="*/ 7 w 9"/>
                <a:gd name="T19" fmla="*/ 3 h 8"/>
                <a:gd name="T20" fmla="*/ 7 w 9"/>
                <a:gd name="T21" fmla="*/ 5 h 8"/>
                <a:gd name="T22" fmla="*/ 9 w 9"/>
                <a:gd name="T23" fmla="*/ 8 h 8"/>
                <a:gd name="T24" fmla="*/ 7 w 9"/>
                <a:gd name="T25" fmla="*/ 8 h 8"/>
                <a:gd name="T26" fmla="*/ 5 w 9"/>
                <a:gd name="T27" fmla="*/ 8 h 8"/>
                <a:gd name="T28" fmla="*/ 5 w 9"/>
                <a:gd name="T29" fmla="*/ 8 h 8"/>
                <a:gd name="T30" fmla="*/ 2 w 9"/>
                <a:gd name="T31" fmla="*/ 8 h 8"/>
                <a:gd name="T32" fmla="*/ 0 w 9"/>
                <a:gd name="T3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8">
                  <a:moveTo>
                    <a:pt x="0" y="5"/>
                  </a:moveTo>
                  <a:lnTo>
                    <a:pt x="2" y="3"/>
                  </a:lnTo>
                  <a:lnTo>
                    <a:pt x="2" y="3"/>
                  </a:lnTo>
                  <a:lnTo>
                    <a:pt x="2" y="0"/>
                  </a:lnTo>
                  <a:lnTo>
                    <a:pt x="2" y="0"/>
                  </a:lnTo>
                  <a:lnTo>
                    <a:pt x="5" y="0"/>
                  </a:lnTo>
                  <a:lnTo>
                    <a:pt x="5" y="0"/>
                  </a:lnTo>
                  <a:lnTo>
                    <a:pt x="7" y="0"/>
                  </a:lnTo>
                  <a:lnTo>
                    <a:pt x="9" y="0"/>
                  </a:lnTo>
                  <a:lnTo>
                    <a:pt x="7" y="3"/>
                  </a:lnTo>
                  <a:lnTo>
                    <a:pt x="7" y="5"/>
                  </a:lnTo>
                  <a:lnTo>
                    <a:pt x="9" y="8"/>
                  </a:lnTo>
                  <a:lnTo>
                    <a:pt x="7" y="8"/>
                  </a:lnTo>
                  <a:lnTo>
                    <a:pt x="5" y="8"/>
                  </a:lnTo>
                  <a:lnTo>
                    <a:pt x="5" y="8"/>
                  </a:lnTo>
                  <a:lnTo>
                    <a:pt x="2" y="8"/>
                  </a:lnTo>
                  <a:lnTo>
                    <a:pt x="0" y="5"/>
                  </a:ln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ïṡliḍê"/>
            <p:cNvSpPr/>
            <p:nvPr/>
          </p:nvSpPr>
          <p:spPr bwMode="auto">
            <a:xfrm>
              <a:off x="7680325" y="5832476"/>
              <a:ext cx="719138" cy="65088"/>
            </a:xfrm>
            <a:prstGeom prst="ellipse">
              <a:avLst/>
            </a:prstGeom>
            <a:solidFill>
              <a:srgbClr val="D1D2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isļíḑê"/>
            <p:cNvSpPr/>
            <p:nvPr/>
          </p:nvSpPr>
          <p:spPr bwMode="auto">
            <a:xfrm>
              <a:off x="6837363" y="2235201"/>
              <a:ext cx="106363" cy="254000"/>
            </a:xfrm>
            <a:custGeom>
              <a:avLst/>
              <a:gdLst>
                <a:gd name="T0" fmla="*/ 48 w 67"/>
                <a:gd name="T1" fmla="*/ 160 h 160"/>
                <a:gd name="T2" fmla="*/ 31 w 67"/>
                <a:gd name="T3" fmla="*/ 143 h 160"/>
                <a:gd name="T4" fmla="*/ 0 w 67"/>
                <a:gd name="T5" fmla="*/ 135 h 160"/>
                <a:gd name="T6" fmla="*/ 16 w 67"/>
                <a:gd name="T7" fmla="*/ 119 h 160"/>
                <a:gd name="T8" fmla="*/ 21 w 67"/>
                <a:gd name="T9" fmla="*/ 116 h 160"/>
                <a:gd name="T10" fmla="*/ 19 w 67"/>
                <a:gd name="T11" fmla="*/ 51 h 160"/>
                <a:gd name="T12" fmla="*/ 48 w 67"/>
                <a:gd name="T13" fmla="*/ 0 h 160"/>
                <a:gd name="T14" fmla="*/ 58 w 67"/>
                <a:gd name="T15" fmla="*/ 12 h 160"/>
                <a:gd name="T16" fmla="*/ 45 w 67"/>
                <a:gd name="T17" fmla="*/ 36 h 160"/>
                <a:gd name="T18" fmla="*/ 67 w 67"/>
                <a:gd name="T19" fmla="*/ 36 h 160"/>
                <a:gd name="T20" fmla="*/ 67 w 67"/>
                <a:gd name="T21" fmla="*/ 138 h 160"/>
                <a:gd name="T22" fmla="*/ 48 w 67"/>
                <a:gd name="T2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160">
                  <a:moveTo>
                    <a:pt x="48" y="160"/>
                  </a:moveTo>
                  <a:lnTo>
                    <a:pt x="31" y="143"/>
                  </a:lnTo>
                  <a:lnTo>
                    <a:pt x="0" y="135"/>
                  </a:lnTo>
                  <a:lnTo>
                    <a:pt x="16" y="119"/>
                  </a:lnTo>
                  <a:lnTo>
                    <a:pt x="21" y="116"/>
                  </a:lnTo>
                  <a:lnTo>
                    <a:pt x="19" y="51"/>
                  </a:lnTo>
                  <a:lnTo>
                    <a:pt x="48" y="0"/>
                  </a:lnTo>
                  <a:lnTo>
                    <a:pt x="58" y="12"/>
                  </a:lnTo>
                  <a:lnTo>
                    <a:pt x="45" y="36"/>
                  </a:lnTo>
                  <a:lnTo>
                    <a:pt x="67" y="36"/>
                  </a:lnTo>
                  <a:lnTo>
                    <a:pt x="67" y="138"/>
                  </a:lnTo>
                  <a:lnTo>
                    <a:pt x="48" y="160"/>
                  </a:lnTo>
                  <a:close/>
                </a:path>
              </a:pathLst>
            </a:custGeom>
            <a:solidFill>
              <a:srgbClr val="F5E1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ïṩ1íḓe"/>
            <p:cNvSpPr/>
            <p:nvPr/>
          </p:nvSpPr>
          <p:spPr bwMode="auto">
            <a:xfrm>
              <a:off x="6518275" y="2600326"/>
              <a:ext cx="122238" cy="252413"/>
            </a:xfrm>
            <a:custGeom>
              <a:avLst/>
              <a:gdLst>
                <a:gd name="T0" fmla="*/ 58 w 77"/>
                <a:gd name="T1" fmla="*/ 159 h 159"/>
                <a:gd name="T2" fmla="*/ 41 w 77"/>
                <a:gd name="T3" fmla="*/ 142 h 159"/>
                <a:gd name="T4" fmla="*/ 0 w 77"/>
                <a:gd name="T5" fmla="*/ 123 h 159"/>
                <a:gd name="T6" fmla="*/ 14 w 77"/>
                <a:gd name="T7" fmla="*/ 108 h 159"/>
                <a:gd name="T8" fmla="*/ 29 w 77"/>
                <a:gd name="T9" fmla="*/ 111 h 159"/>
                <a:gd name="T10" fmla="*/ 29 w 77"/>
                <a:gd name="T11" fmla="*/ 50 h 159"/>
                <a:gd name="T12" fmla="*/ 58 w 77"/>
                <a:gd name="T13" fmla="*/ 0 h 159"/>
                <a:gd name="T14" fmla="*/ 68 w 77"/>
                <a:gd name="T15" fmla="*/ 12 h 159"/>
                <a:gd name="T16" fmla="*/ 53 w 77"/>
                <a:gd name="T17" fmla="*/ 38 h 159"/>
                <a:gd name="T18" fmla="*/ 77 w 77"/>
                <a:gd name="T19" fmla="*/ 38 h 159"/>
                <a:gd name="T20" fmla="*/ 77 w 77"/>
                <a:gd name="T21" fmla="*/ 137 h 159"/>
                <a:gd name="T22" fmla="*/ 58 w 77"/>
                <a:gd name="T23"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159">
                  <a:moveTo>
                    <a:pt x="58" y="159"/>
                  </a:moveTo>
                  <a:lnTo>
                    <a:pt x="41" y="142"/>
                  </a:lnTo>
                  <a:lnTo>
                    <a:pt x="0" y="123"/>
                  </a:lnTo>
                  <a:lnTo>
                    <a:pt x="14" y="108"/>
                  </a:lnTo>
                  <a:lnTo>
                    <a:pt x="29" y="111"/>
                  </a:lnTo>
                  <a:lnTo>
                    <a:pt x="29" y="50"/>
                  </a:lnTo>
                  <a:lnTo>
                    <a:pt x="58" y="0"/>
                  </a:lnTo>
                  <a:lnTo>
                    <a:pt x="68" y="12"/>
                  </a:lnTo>
                  <a:lnTo>
                    <a:pt x="53" y="38"/>
                  </a:lnTo>
                  <a:lnTo>
                    <a:pt x="77" y="38"/>
                  </a:lnTo>
                  <a:lnTo>
                    <a:pt x="77" y="137"/>
                  </a:lnTo>
                  <a:lnTo>
                    <a:pt x="58" y="159"/>
                  </a:lnTo>
                  <a:close/>
                </a:path>
              </a:pathLst>
            </a:custGeom>
            <a:solidFill>
              <a:srgbClr val="F5E1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íśļíḓè"/>
            <p:cNvSpPr/>
            <p:nvPr/>
          </p:nvSpPr>
          <p:spPr bwMode="auto">
            <a:xfrm>
              <a:off x="6594475" y="2801938"/>
              <a:ext cx="565150" cy="973138"/>
            </a:xfrm>
            <a:custGeom>
              <a:avLst/>
              <a:gdLst>
                <a:gd name="T0" fmla="*/ 356 w 356"/>
                <a:gd name="T1" fmla="*/ 413 h 613"/>
                <a:gd name="T2" fmla="*/ 32 w 356"/>
                <a:gd name="T3" fmla="*/ 0 h 613"/>
                <a:gd name="T4" fmla="*/ 0 w 356"/>
                <a:gd name="T5" fmla="*/ 29 h 613"/>
                <a:gd name="T6" fmla="*/ 298 w 356"/>
                <a:gd name="T7" fmla="*/ 613 h 613"/>
                <a:gd name="T8" fmla="*/ 356 w 356"/>
                <a:gd name="T9" fmla="*/ 413 h 613"/>
              </a:gdLst>
              <a:ahLst/>
              <a:cxnLst>
                <a:cxn ang="0">
                  <a:pos x="T0" y="T1"/>
                </a:cxn>
                <a:cxn ang="0">
                  <a:pos x="T2" y="T3"/>
                </a:cxn>
                <a:cxn ang="0">
                  <a:pos x="T4" y="T5"/>
                </a:cxn>
                <a:cxn ang="0">
                  <a:pos x="T6" y="T7"/>
                </a:cxn>
                <a:cxn ang="0">
                  <a:pos x="T8" y="T9"/>
                </a:cxn>
              </a:cxnLst>
              <a:rect l="0" t="0" r="r" b="b"/>
              <a:pathLst>
                <a:path w="356" h="613">
                  <a:moveTo>
                    <a:pt x="356" y="413"/>
                  </a:moveTo>
                  <a:lnTo>
                    <a:pt x="32" y="0"/>
                  </a:lnTo>
                  <a:lnTo>
                    <a:pt x="0" y="29"/>
                  </a:lnTo>
                  <a:lnTo>
                    <a:pt x="298" y="613"/>
                  </a:lnTo>
                  <a:lnTo>
                    <a:pt x="356" y="413"/>
                  </a:lnTo>
                  <a:close/>
                </a:path>
              </a:pathLst>
            </a:custGeom>
            <a:solidFill>
              <a:srgbClr val="FD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 name="işlïḋè"/>
            <p:cNvSpPr/>
            <p:nvPr/>
          </p:nvSpPr>
          <p:spPr bwMode="auto">
            <a:xfrm>
              <a:off x="6594475" y="2801938"/>
              <a:ext cx="565150" cy="973138"/>
            </a:xfrm>
            <a:custGeom>
              <a:avLst/>
              <a:gdLst>
                <a:gd name="T0" fmla="*/ 356 w 356"/>
                <a:gd name="T1" fmla="*/ 413 h 613"/>
                <a:gd name="T2" fmla="*/ 32 w 356"/>
                <a:gd name="T3" fmla="*/ 0 h 613"/>
                <a:gd name="T4" fmla="*/ 0 w 356"/>
                <a:gd name="T5" fmla="*/ 29 h 613"/>
                <a:gd name="T6" fmla="*/ 298 w 356"/>
                <a:gd name="T7" fmla="*/ 613 h 613"/>
                <a:gd name="T8" fmla="*/ 356 w 356"/>
                <a:gd name="T9" fmla="*/ 413 h 613"/>
              </a:gdLst>
              <a:ahLst/>
              <a:cxnLst>
                <a:cxn ang="0">
                  <a:pos x="T0" y="T1"/>
                </a:cxn>
                <a:cxn ang="0">
                  <a:pos x="T2" y="T3"/>
                </a:cxn>
                <a:cxn ang="0">
                  <a:pos x="T4" y="T5"/>
                </a:cxn>
                <a:cxn ang="0">
                  <a:pos x="T6" y="T7"/>
                </a:cxn>
                <a:cxn ang="0">
                  <a:pos x="T8" y="T9"/>
                </a:cxn>
              </a:cxnLst>
              <a:rect l="0" t="0" r="r" b="b"/>
              <a:pathLst>
                <a:path w="356" h="613">
                  <a:moveTo>
                    <a:pt x="356" y="413"/>
                  </a:moveTo>
                  <a:lnTo>
                    <a:pt x="32" y="0"/>
                  </a:lnTo>
                  <a:lnTo>
                    <a:pt x="0" y="29"/>
                  </a:lnTo>
                  <a:lnTo>
                    <a:pt x="298" y="613"/>
                  </a:lnTo>
                  <a:lnTo>
                    <a:pt x="356" y="4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íšḻïḋê"/>
            <p:cNvSpPr/>
            <p:nvPr/>
          </p:nvSpPr>
          <p:spPr bwMode="auto">
            <a:xfrm>
              <a:off x="8129588" y="5721351"/>
              <a:ext cx="177800" cy="142875"/>
            </a:xfrm>
            <a:custGeom>
              <a:avLst/>
              <a:gdLst>
                <a:gd name="T0" fmla="*/ 41 w 46"/>
                <a:gd name="T1" fmla="*/ 6 h 37"/>
                <a:gd name="T2" fmla="*/ 46 w 46"/>
                <a:gd name="T3" fmla="*/ 18 h 37"/>
                <a:gd name="T4" fmla="*/ 27 w 46"/>
                <a:gd name="T5" fmla="*/ 35 h 37"/>
                <a:gd name="T6" fmla="*/ 0 w 46"/>
                <a:gd name="T7" fmla="*/ 37 h 37"/>
                <a:gd name="T8" fmla="*/ 24 w 46"/>
                <a:gd name="T9" fmla="*/ 24 h 37"/>
                <a:gd name="T10" fmla="*/ 23 w 46"/>
                <a:gd name="T11" fmla="*/ 0 h 37"/>
                <a:gd name="T12" fmla="*/ 41 w 46"/>
                <a:gd name="T13" fmla="*/ 6 h 37"/>
              </a:gdLst>
              <a:ahLst/>
              <a:cxnLst>
                <a:cxn ang="0">
                  <a:pos x="T0" y="T1"/>
                </a:cxn>
                <a:cxn ang="0">
                  <a:pos x="T2" y="T3"/>
                </a:cxn>
                <a:cxn ang="0">
                  <a:pos x="T4" y="T5"/>
                </a:cxn>
                <a:cxn ang="0">
                  <a:pos x="T6" y="T7"/>
                </a:cxn>
                <a:cxn ang="0">
                  <a:pos x="T8" y="T9"/>
                </a:cxn>
                <a:cxn ang="0">
                  <a:pos x="T10" y="T11"/>
                </a:cxn>
                <a:cxn ang="0">
                  <a:pos x="T12" y="T13"/>
                </a:cxn>
              </a:cxnLst>
              <a:rect l="0" t="0" r="r" b="b"/>
              <a:pathLst>
                <a:path w="46" h="37">
                  <a:moveTo>
                    <a:pt x="41" y="6"/>
                  </a:moveTo>
                  <a:cubicBezTo>
                    <a:pt x="46" y="18"/>
                    <a:pt x="46" y="18"/>
                    <a:pt x="46" y="18"/>
                  </a:cubicBezTo>
                  <a:cubicBezTo>
                    <a:pt x="27" y="35"/>
                    <a:pt x="27" y="35"/>
                    <a:pt x="27" y="35"/>
                  </a:cubicBezTo>
                  <a:cubicBezTo>
                    <a:pt x="0" y="37"/>
                    <a:pt x="0" y="37"/>
                    <a:pt x="0" y="37"/>
                  </a:cubicBezTo>
                  <a:cubicBezTo>
                    <a:pt x="0" y="37"/>
                    <a:pt x="11" y="16"/>
                    <a:pt x="24" y="24"/>
                  </a:cubicBezTo>
                  <a:cubicBezTo>
                    <a:pt x="24" y="19"/>
                    <a:pt x="23" y="0"/>
                    <a:pt x="23" y="0"/>
                  </a:cubicBezTo>
                  <a:lnTo>
                    <a:pt x="41" y="6"/>
                  </a:ln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îṩľïḋê"/>
            <p:cNvSpPr/>
            <p:nvPr/>
          </p:nvSpPr>
          <p:spPr bwMode="auto">
            <a:xfrm>
              <a:off x="7588250" y="4232276"/>
              <a:ext cx="719138" cy="1528763"/>
            </a:xfrm>
            <a:custGeom>
              <a:avLst/>
              <a:gdLst>
                <a:gd name="T0" fmla="*/ 2 w 187"/>
                <a:gd name="T1" fmla="*/ 90 h 399"/>
                <a:gd name="T2" fmla="*/ 164 w 187"/>
                <a:gd name="T3" fmla="*/ 393 h 399"/>
                <a:gd name="T4" fmla="*/ 165 w 187"/>
                <a:gd name="T5" fmla="*/ 399 h 399"/>
                <a:gd name="T6" fmla="*/ 187 w 187"/>
                <a:gd name="T7" fmla="*/ 397 h 399"/>
                <a:gd name="T8" fmla="*/ 181 w 187"/>
                <a:gd name="T9" fmla="*/ 381 h 399"/>
                <a:gd name="T10" fmla="*/ 133 w 187"/>
                <a:gd name="T11" fmla="*/ 218 h 399"/>
                <a:gd name="T12" fmla="*/ 129 w 187"/>
                <a:gd name="T13" fmla="*/ 211 h 399"/>
                <a:gd name="T14" fmla="*/ 108 w 187"/>
                <a:gd name="T15" fmla="*/ 198 h 399"/>
                <a:gd name="T16" fmla="*/ 103 w 187"/>
                <a:gd name="T17" fmla="*/ 190 h 399"/>
                <a:gd name="T18" fmla="*/ 82 w 187"/>
                <a:gd name="T19" fmla="*/ 13 h 399"/>
                <a:gd name="T20" fmla="*/ 62 w 187"/>
                <a:gd name="T21" fmla="*/ 8 h 399"/>
                <a:gd name="T22" fmla="*/ 4 w 187"/>
                <a:gd name="T23" fmla="*/ 78 h 399"/>
                <a:gd name="T24" fmla="*/ 2 w 187"/>
                <a:gd name="T25" fmla="*/ 9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7" h="399">
                  <a:moveTo>
                    <a:pt x="2" y="90"/>
                  </a:moveTo>
                  <a:cubicBezTo>
                    <a:pt x="164" y="393"/>
                    <a:pt x="164" y="393"/>
                    <a:pt x="164" y="393"/>
                  </a:cubicBezTo>
                  <a:cubicBezTo>
                    <a:pt x="165" y="399"/>
                    <a:pt x="165" y="399"/>
                    <a:pt x="165" y="399"/>
                  </a:cubicBezTo>
                  <a:cubicBezTo>
                    <a:pt x="187" y="397"/>
                    <a:pt x="187" y="397"/>
                    <a:pt x="187" y="397"/>
                  </a:cubicBezTo>
                  <a:cubicBezTo>
                    <a:pt x="181" y="381"/>
                    <a:pt x="181" y="381"/>
                    <a:pt x="181" y="381"/>
                  </a:cubicBezTo>
                  <a:cubicBezTo>
                    <a:pt x="133" y="218"/>
                    <a:pt x="133" y="218"/>
                    <a:pt x="133" y="218"/>
                  </a:cubicBezTo>
                  <a:cubicBezTo>
                    <a:pt x="133" y="215"/>
                    <a:pt x="131" y="213"/>
                    <a:pt x="129" y="211"/>
                  </a:cubicBezTo>
                  <a:cubicBezTo>
                    <a:pt x="108" y="198"/>
                    <a:pt x="108" y="198"/>
                    <a:pt x="108" y="198"/>
                  </a:cubicBezTo>
                  <a:cubicBezTo>
                    <a:pt x="106" y="197"/>
                    <a:pt x="104" y="194"/>
                    <a:pt x="103" y="190"/>
                  </a:cubicBezTo>
                  <a:cubicBezTo>
                    <a:pt x="82" y="13"/>
                    <a:pt x="82" y="13"/>
                    <a:pt x="82" y="13"/>
                  </a:cubicBezTo>
                  <a:cubicBezTo>
                    <a:pt x="80" y="4"/>
                    <a:pt x="68" y="0"/>
                    <a:pt x="62" y="8"/>
                  </a:cubicBezTo>
                  <a:cubicBezTo>
                    <a:pt x="4" y="78"/>
                    <a:pt x="4" y="78"/>
                    <a:pt x="4" y="78"/>
                  </a:cubicBezTo>
                  <a:cubicBezTo>
                    <a:pt x="1" y="81"/>
                    <a:pt x="0" y="86"/>
                    <a:pt x="2" y="90"/>
                  </a:cubicBez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íşḷíḋè"/>
            <p:cNvSpPr/>
            <p:nvPr/>
          </p:nvSpPr>
          <p:spPr bwMode="auto">
            <a:xfrm>
              <a:off x="7858125" y="5729288"/>
              <a:ext cx="184150" cy="134938"/>
            </a:xfrm>
            <a:custGeom>
              <a:avLst/>
              <a:gdLst>
                <a:gd name="T0" fmla="*/ 44 w 48"/>
                <a:gd name="T1" fmla="*/ 8 h 35"/>
                <a:gd name="T2" fmla="*/ 48 w 48"/>
                <a:gd name="T3" fmla="*/ 20 h 35"/>
                <a:gd name="T4" fmla="*/ 28 w 48"/>
                <a:gd name="T5" fmla="*/ 35 h 35"/>
                <a:gd name="T6" fmla="*/ 0 w 48"/>
                <a:gd name="T7" fmla="*/ 34 h 35"/>
                <a:gd name="T8" fmla="*/ 26 w 48"/>
                <a:gd name="T9" fmla="*/ 24 h 35"/>
                <a:gd name="T10" fmla="*/ 28 w 48"/>
                <a:gd name="T11" fmla="*/ 0 h 35"/>
                <a:gd name="T12" fmla="*/ 44 w 48"/>
                <a:gd name="T13" fmla="*/ 8 h 35"/>
              </a:gdLst>
              <a:ahLst/>
              <a:cxnLst>
                <a:cxn ang="0">
                  <a:pos x="T0" y="T1"/>
                </a:cxn>
                <a:cxn ang="0">
                  <a:pos x="T2" y="T3"/>
                </a:cxn>
                <a:cxn ang="0">
                  <a:pos x="T4" y="T5"/>
                </a:cxn>
                <a:cxn ang="0">
                  <a:pos x="T6" y="T7"/>
                </a:cxn>
                <a:cxn ang="0">
                  <a:pos x="T8" y="T9"/>
                </a:cxn>
                <a:cxn ang="0">
                  <a:pos x="T10" y="T11"/>
                </a:cxn>
                <a:cxn ang="0">
                  <a:pos x="T12" y="T13"/>
                </a:cxn>
              </a:cxnLst>
              <a:rect l="0" t="0" r="r" b="b"/>
              <a:pathLst>
                <a:path w="48" h="35">
                  <a:moveTo>
                    <a:pt x="44" y="8"/>
                  </a:moveTo>
                  <a:cubicBezTo>
                    <a:pt x="48" y="20"/>
                    <a:pt x="48" y="20"/>
                    <a:pt x="48" y="20"/>
                  </a:cubicBezTo>
                  <a:cubicBezTo>
                    <a:pt x="28" y="35"/>
                    <a:pt x="28" y="35"/>
                    <a:pt x="28" y="35"/>
                  </a:cubicBezTo>
                  <a:cubicBezTo>
                    <a:pt x="0" y="34"/>
                    <a:pt x="0" y="34"/>
                    <a:pt x="0" y="34"/>
                  </a:cubicBezTo>
                  <a:cubicBezTo>
                    <a:pt x="0" y="34"/>
                    <a:pt x="13" y="14"/>
                    <a:pt x="26" y="24"/>
                  </a:cubicBezTo>
                  <a:cubicBezTo>
                    <a:pt x="26" y="19"/>
                    <a:pt x="28" y="0"/>
                    <a:pt x="28" y="0"/>
                  </a:cubicBezTo>
                  <a:lnTo>
                    <a:pt x="44" y="8"/>
                  </a:ln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 name="iśḷíḍé"/>
            <p:cNvSpPr/>
            <p:nvPr/>
          </p:nvSpPr>
          <p:spPr bwMode="auto">
            <a:xfrm>
              <a:off x="7397750" y="4262438"/>
              <a:ext cx="636588" cy="1539875"/>
            </a:xfrm>
            <a:custGeom>
              <a:avLst/>
              <a:gdLst>
                <a:gd name="T0" fmla="*/ 2 w 166"/>
                <a:gd name="T1" fmla="*/ 15 h 402"/>
                <a:gd name="T2" fmla="*/ 148 w 166"/>
                <a:gd name="T3" fmla="*/ 402 h 402"/>
                <a:gd name="T4" fmla="*/ 149 w 166"/>
                <a:gd name="T5" fmla="*/ 402 h 402"/>
                <a:gd name="T6" fmla="*/ 166 w 166"/>
                <a:gd name="T7" fmla="*/ 392 h 402"/>
                <a:gd name="T8" fmla="*/ 166 w 166"/>
                <a:gd name="T9" fmla="*/ 392 h 402"/>
                <a:gd name="T10" fmla="*/ 139 w 166"/>
                <a:gd name="T11" fmla="*/ 224 h 402"/>
                <a:gd name="T12" fmla="*/ 135 w 166"/>
                <a:gd name="T13" fmla="*/ 218 h 402"/>
                <a:gd name="T14" fmla="*/ 117 w 166"/>
                <a:gd name="T15" fmla="*/ 202 h 402"/>
                <a:gd name="T16" fmla="*/ 113 w 166"/>
                <a:gd name="T17" fmla="*/ 194 h 402"/>
                <a:gd name="T18" fmla="*/ 113 w 166"/>
                <a:gd name="T19" fmla="*/ 15 h 402"/>
                <a:gd name="T20" fmla="*/ 94 w 166"/>
                <a:gd name="T21" fmla="*/ 7 h 402"/>
                <a:gd name="T22" fmla="*/ 4 w 166"/>
                <a:gd name="T23" fmla="*/ 3 h 402"/>
                <a:gd name="T24" fmla="*/ 2 w 166"/>
                <a:gd name="T25" fmla="*/ 1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402">
                  <a:moveTo>
                    <a:pt x="2" y="15"/>
                  </a:moveTo>
                  <a:cubicBezTo>
                    <a:pt x="148" y="402"/>
                    <a:pt x="148" y="402"/>
                    <a:pt x="148" y="402"/>
                  </a:cubicBezTo>
                  <a:cubicBezTo>
                    <a:pt x="149" y="402"/>
                    <a:pt x="149" y="402"/>
                    <a:pt x="149" y="402"/>
                  </a:cubicBezTo>
                  <a:cubicBezTo>
                    <a:pt x="166" y="392"/>
                    <a:pt x="166" y="392"/>
                    <a:pt x="166" y="392"/>
                  </a:cubicBezTo>
                  <a:cubicBezTo>
                    <a:pt x="166" y="392"/>
                    <a:pt x="166" y="392"/>
                    <a:pt x="166" y="392"/>
                  </a:cubicBezTo>
                  <a:cubicBezTo>
                    <a:pt x="139" y="224"/>
                    <a:pt x="139" y="224"/>
                    <a:pt x="139" y="224"/>
                  </a:cubicBezTo>
                  <a:cubicBezTo>
                    <a:pt x="138" y="222"/>
                    <a:pt x="137" y="219"/>
                    <a:pt x="135" y="218"/>
                  </a:cubicBezTo>
                  <a:cubicBezTo>
                    <a:pt x="117" y="202"/>
                    <a:pt x="117" y="202"/>
                    <a:pt x="117" y="202"/>
                  </a:cubicBezTo>
                  <a:cubicBezTo>
                    <a:pt x="114" y="200"/>
                    <a:pt x="113" y="197"/>
                    <a:pt x="113" y="194"/>
                  </a:cubicBezTo>
                  <a:cubicBezTo>
                    <a:pt x="113" y="15"/>
                    <a:pt x="113" y="15"/>
                    <a:pt x="113" y="15"/>
                  </a:cubicBezTo>
                  <a:cubicBezTo>
                    <a:pt x="113" y="5"/>
                    <a:pt x="101" y="0"/>
                    <a:pt x="94" y="7"/>
                  </a:cubicBezTo>
                  <a:cubicBezTo>
                    <a:pt x="4" y="3"/>
                    <a:pt x="4" y="3"/>
                    <a:pt x="4" y="3"/>
                  </a:cubicBezTo>
                  <a:cubicBezTo>
                    <a:pt x="1" y="6"/>
                    <a:pt x="0" y="10"/>
                    <a:pt x="2" y="15"/>
                  </a:cubicBez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 name="îṩḷïḓé"/>
            <p:cNvSpPr/>
            <p:nvPr/>
          </p:nvSpPr>
          <p:spPr bwMode="auto">
            <a:xfrm>
              <a:off x="7013575" y="3370263"/>
              <a:ext cx="893763" cy="1000125"/>
            </a:xfrm>
            <a:custGeom>
              <a:avLst/>
              <a:gdLst>
                <a:gd name="T0" fmla="*/ 7 w 233"/>
                <a:gd name="T1" fmla="*/ 40 h 261"/>
                <a:gd name="T2" fmla="*/ 0 w 233"/>
                <a:gd name="T3" fmla="*/ 113 h 261"/>
                <a:gd name="T4" fmla="*/ 0 w 233"/>
                <a:gd name="T5" fmla="*/ 115 h 261"/>
                <a:gd name="T6" fmla="*/ 103 w 233"/>
                <a:gd name="T7" fmla="*/ 261 h 261"/>
                <a:gd name="T8" fmla="*/ 233 w 233"/>
                <a:gd name="T9" fmla="*/ 243 h 261"/>
                <a:gd name="T10" fmla="*/ 131 w 233"/>
                <a:gd name="T11" fmla="*/ 18 h 261"/>
                <a:gd name="T12" fmla="*/ 104 w 233"/>
                <a:gd name="T13" fmla="*/ 6 h 261"/>
                <a:gd name="T14" fmla="*/ 45 w 233"/>
                <a:gd name="T15" fmla="*/ 0 h 261"/>
                <a:gd name="T16" fmla="*/ 26 w 233"/>
                <a:gd name="T17" fmla="*/ 9 h 261"/>
                <a:gd name="T18" fmla="*/ 11 w 233"/>
                <a:gd name="T19" fmla="*/ 29 h 261"/>
                <a:gd name="T20" fmla="*/ 7 w 233"/>
                <a:gd name="T21"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61">
                  <a:moveTo>
                    <a:pt x="7" y="40"/>
                  </a:moveTo>
                  <a:cubicBezTo>
                    <a:pt x="0" y="113"/>
                    <a:pt x="0" y="113"/>
                    <a:pt x="0" y="113"/>
                  </a:cubicBezTo>
                  <a:cubicBezTo>
                    <a:pt x="0" y="114"/>
                    <a:pt x="0" y="114"/>
                    <a:pt x="0" y="115"/>
                  </a:cubicBezTo>
                  <a:cubicBezTo>
                    <a:pt x="103" y="261"/>
                    <a:pt x="103" y="261"/>
                    <a:pt x="103" y="261"/>
                  </a:cubicBezTo>
                  <a:cubicBezTo>
                    <a:pt x="233" y="243"/>
                    <a:pt x="233" y="243"/>
                    <a:pt x="233" y="243"/>
                  </a:cubicBezTo>
                  <a:cubicBezTo>
                    <a:pt x="131" y="18"/>
                    <a:pt x="131" y="18"/>
                    <a:pt x="131" y="18"/>
                  </a:cubicBezTo>
                  <a:cubicBezTo>
                    <a:pt x="128" y="11"/>
                    <a:pt x="112" y="7"/>
                    <a:pt x="104" y="6"/>
                  </a:cubicBezTo>
                  <a:cubicBezTo>
                    <a:pt x="45" y="0"/>
                    <a:pt x="45" y="0"/>
                    <a:pt x="45" y="0"/>
                  </a:cubicBezTo>
                  <a:cubicBezTo>
                    <a:pt x="37" y="0"/>
                    <a:pt x="30" y="3"/>
                    <a:pt x="26" y="9"/>
                  </a:cubicBezTo>
                  <a:cubicBezTo>
                    <a:pt x="11" y="29"/>
                    <a:pt x="11" y="29"/>
                    <a:pt x="11" y="29"/>
                  </a:cubicBezTo>
                  <a:cubicBezTo>
                    <a:pt x="9" y="32"/>
                    <a:pt x="7" y="36"/>
                    <a:pt x="7" y="4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 name="îṡḻiďé"/>
            <p:cNvSpPr/>
            <p:nvPr/>
          </p:nvSpPr>
          <p:spPr bwMode="auto">
            <a:xfrm>
              <a:off x="6929438" y="3063876"/>
              <a:ext cx="317500" cy="409575"/>
            </a:xfrm>
            <a:custGeom>
              <a:avLst/>
              <a:gdLst>
                <a:gd name="T0" fmla="*/ 44 w 83"/>
                <a:gd name="T1" fmla="*/ 106 h 107"/>
                <a:gd name="T2" fmla="*/ 3 w 83"/>
                <a:gd name="T3" fmla="*/ 71 h 107"/>
                <a:gd name="T4" fmla="*/ 1 w 83"/>
                <a:gd name="T5" fmla="*/ 66 h 107"/>
                <a:gd name="T6" fmla="*/ 7 w 83"/>
                <a:gd name="T7" fmla="*/ 46 h 107"/>
                <a:gd name="T8" fmla="*/ 4 w 83"/>
                <a:gd name="T9" fmla="*/ 40 h 107"/>
                <a:gd name="T10" fmla="*/ 3 w 83"/>
                <a:gd name="T11" fmla="*/ 32 h 107"/>
                <a:gd name="T12" fmla="*/ 28 w 83"/>
                <a:gd name="T13" fmla="*/ 2 h 107"/>
                <a:gd name="T14" fmla="*/ 34 w 83"/>
                <a:gd name="T15" fmla="*/ 1 h 107"/>
                <a:gd name="T16" fmla="*/ 70 w 83"/>
                <a:gd name="T17" fmla="*/ 15 h 107"/>
                <a:gd name="T18" fmla="*/ 73 w 83"/>
                <a:gd name="T19" fmla="*/ 20 h 107"/>
                <a:gd name="T20" fmla="*/ 67 w 83"/>
                <a:gd name="T21" fmla="*/ 58 h 107"/>
                <a:gd name="T22" fmla="*/ 69 w 83"/>
                <a:gd name="T23" fmla="*/ 62 h 107"/>
                <a:gd name="T24" fmla="*/ 81 w 83"/>
                <a:gd name="T25" fmla="*/ 76 h 107"/>
                <a:gd name="T26" fmla="*/ 80 w 83"/>
                <a:gd name="T27" fmla="*/ 83 h 107"/>
                <a:gd name="T28" fmla="*/ 50 w 83"/>
                <a:gd name="T29" fmla="*/ 106 h 107"/>
                <a:gd name="T30" fmla="*/ 44 w 83"/>
                <a:gd name="T31" fmla="*/ 10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07">
                  <a:moveTo>
                    <a:pt x="44" y="106"/>
                  </a:moveTo>
                  <a:cubicBezTo>
                    <a:pt x="3" y="71"/>
                    <a:pt x="3" y="71"/>
                    <a:pt x="3" y="71"/>
                  </a:cubicBezTo>
                  <a:cubicBezTo>
                    <a:pt x="1" y="70"/>
                    <a:pt x="0" y="68"/>
                    <a:pt x="1" y="66"/>
                  </a:cubicBezTo>
                  <a:cubicBezTo>
                    <a:pt x="7" y="46"/>
                    <a:pt x="7" y="46"/>
                    <a:pt x="7" y="46"/>
                  </a:cubicBezTo>
                  <a:cubicBezTo>
                    <a:pt x="8" y="43"/>
                    <a:pt x="7" y="41"/>
                    <a:pt x="4" y="40"/>
                  </a:cubicBezTo>
                  <a:cubicBezTo>
                    <a:pt x="1" y="38"/>
                    <a:pt x="0" y="34"/>
                    <a:pt x="3" y="32"/>
                  </a:cubicBezTo>
                  <a:cubicBezTo>
                    <a:pt x="28" y="2"/>
                    <a:pt x="28" y="2"/>
                    <a:pt x="28" y="2"/>
                  </a:cubicBezTo>
                  <a:cubicBezTo>
                    <a:pt x="30" y="1"/>
                    <a:pt x="32" y="0"/>
                    <a:pt x="34" y="1"/>
                  </a:cubicBezTo>
                  <a:cubicBezTo>
                    <a:pt x="70" y="15"/>
                    <a:pt x="70" y="15"/>
                    <a:pt x="70" y="15"/>
                  </a:cubicBezTo>
                  <a:cubicBezTo>
                    <a:pt x="72" y="16"/>
                    <a:pt x="73" y="18"/>
                    <a:pt x="73" y="20"/>
                  </a:cubicBezTo>
                  <a:cubicBezTo>
                    <a:pt x="67" y="58"/>
                    <a:pt x="67" y="58"/>
                    <a:pt x="67" y="58"/>
                  </a:cubicBezTo>
                  <a:cubicBezTo>
                    <a:pt x="67" y="59"/>
                    <a:pt x="68" y="61"/>
                    <a:pt x="69" y="62"/>
                  </a:cubicBezTo>
                  <a:cubicBezTo>
                    <a:pt x="81" y="76"/>
                    <a:pt x="81" y="76"/>
                    <a:pt x="81" y="76"/>
                  </a:cubicBezTo>
                  <a:cubicBezTo>
                    <a:pt x="83" y="78"/>
                    <a:pt x="83" y="81"/>
                    <a:pt x="80" y="83"/>
                  </a:cubicBezTo>
                  <a:cubicBezTo>
                    <a:pt x="50" y="106"/>
                    <a:pt x="50" y="106"/>
                    <a:pt x="50" y="106"/>
                  </a:cubicBezTo>
                  <a:cubicBezTo>
                    <a:pt x="49" y="107"/>
                    <a:pt x="46" y="107"/>
                    <a:pt x="44" y="106"/>
                  </a:cubicBezTo>
                </a:path>
              </a:pathLst>
            </a:custGeom>
            <a:solidFill>
              <a:srgbClr val="F5E1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5" name="ïSlíďè"/>
            <p:cNvSpPr/>
            <p:nvPr/>
          </p:nvSpPr>
          <p:spPr bwMode="auto">
            <a:xfrm>
              <a:off x="7013575" y="3028951"/>
              <a:ext cx="230188" cy="279400"/>
            </a:xfrm>
            <a:custGeom>
              <a:avLst/>
              <a:gdLst>
                <a:gd name="T0" fmla="*/ 31 w 60"/>
                <a:gd name="T1" fmla="*/ 54 h 73"/>
                <a:gd name="T2" fmla="*/ 29 w 60"/>
                <a:gd name="T3" fmla="*/ 57 h 73"/>
                <a:gd name="T4" fmla="*/ 24 w 60"/>
                <a:gd name="T5" fmla="*/ 58 h 73"/>
                <a:gd name="T6" fmla="*/ 23 w 60"/>
                <a:gd name="T7" fmla="*/ 53 h 73"/>
                <a:gd name="T8" fmla="*/ 30 w 60"/>
                <a:gd name="T9" fmla="*/ 39 h 73"/>
                <a:gd name="T10" fmla="*/ 30 w 60"/>
                <a:gd name="T11" fmla="*/ 35 h 73"/>
                <a:gd name="T12" fmla="*/ 15 w 60"/>
                <a:gd name="T13" fmla="*/ 14 h 73"/>
                <a:gd name="T14" fmla="*/ 15 w 60"/>
                <a:gd name="T15" fmla="*/ 14 h 73"/>
                <a:gd name="T16" fmla="*/ 3 w 60"/>
                <a:gd name="T17" fmla="*/ 7 h 73"/>
                <a:gd name="T18" fmla="*/ 6 w 60"/>
                <a:gd name="T19" fmla="*/ 1 h 73"/>
                <a:gd name="T20" fmla="*/ 56 w 60"/>
                <a:gd name="T21" fmla="*/ 10 h 73"/>
                <a:gd name="T22" fmla="*/ 59 w 60"/>
                <a:gd name="T23" fmla="*/ 15 h 73"/>
                <a:gd name="T24" fmla="*/ 48 w 60"/>
                <a:gd name="T25" fmla="*/ 73 h 73"/>
                <a:gd name="T26" fmla="*/ 44 w 60"/>
                <a:gd name="T27" fmla="*/ 71 h 73"/>
                <a:gd name="T28" fmla="*/ 42 w 60"/>
                <a:gd name="T29" fmla="*/ 69 h 73"/>
                <a:gd name="T30" fmla="*/ 37 w 60"/>
                <a:gd name="T31" fmla="*/ 55 h 73"/>
                <a:gd name="T32" fmla="*/ 31 w 60"/>
                <a:gd name="T33" fmla="*/ 5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73">
                  <a:moveTo>
                    <a:pt x="31" y="54"/>
                  </a:moveTo>
                  <a:cubicBezTo>
                    <a:pt x="29" y="57"/>
                    <a:pt x="29" y="57"/>
                    <a:pt x="29" y="57"/>
                  </a:cubicBezTo>
                  <a:cubicBezTo>
                    <a:pt x="28" y="58"/>
                    <a:pt x="26" y="59"/>
                    <a:pt x="24" y="58"/>
                  </a:cubicBezTo>
                  <a:cubicBezTo>
                    <a:pt x="22" y="57"/>
                    <a:pt x="22" y="55"/>
                    <a:pt x="23" y="53"/>
                  </a:cubicBezTo>
                  <a:cubicBezTo>
                    <a:pt x="30" y="39"/>
                    <a:pt x="30" y="39"/>
                    <a:pt x="30" y="39"/>
                  </a:cubicBezTo>
                  <a:cubicBezTo>
                    <a:pt x="30" y="38"/>
                    <a:pt x="30" y="37"/>
                    <a:pt x="30" y="35"/>
                  </a:cubicBezTo>
                  <a:cubicBezTo>
                    <a:pt x="15" y="14"/>
                    <a:pt x="15" y="14"/>
                    <a:pt x="15" y="14"/>
                  </a:cubicBezTo>
                  <a:cubicBezTo>
                    <a:pt x="15" y="14"/>
                    <a:pt x="15" y="14"/>
                    <a:pt x="15" y="14"/>
                  </a:cubicBezTo>
                  <a:cubicBezTo>
                    <a:pt x="3" y="7"/>
                    <a:pt x="3" y="7"/>
                    <a:pt x="3" y="7"/>
                  </a:cubicBezTo>
                  <a:cubicBezTo>
                    <a:pt x="0" y="5"/>
                    <a:pt x="3" y="0"/>
                    <a:pt x="6" y="1"/>
                  </a:cubicBezTo>
                  <a:cubicBezTo>
                    <a:pt x="56" y="10"/>
                    <a:pt x="56" y="10"/>
                    <a:pt x="56" y="10"/>
                  </a:cubicBezTo>
                  <a:cubicBezTo>
                    <a:pt x="58" y="11"/>
                    <a:pt x="60" y="13"/>
                    <a:pt x="59" y="15"/>
                  </a:cubicBezTo>
                  <a:cubicBezTo>
                    <a:pt x="48" y="73"/>
                    <a:pt x="48" y="73"/>
                    <a:pt x="48" y="73"/>
                  </a:cubicBezTo>
                  <a:cubicBezTo>
                    <a:pt x="44" y="71"/>
                    <a:pt x="44" y="71"/>
                    <a:pt x="44" y="71"/>
                  </a:cubicBezTo>
                  <a:cubicBezTo>
                    <a:pt x="43" y="70"/>
                    <a:pt x="42" y="69"/>
                    <a:pt x="42" y="69"/>
                  </a:cubicBezTo>
                  <a:cubicBezTo>
                    <a:pt x="37" y="55"/>
                    <a:pt x="37" y="55"/>
                    <a:pt x="37" y="55"/>
                  </a:cubicBezTo>
                  <a:cubicBezTo>
                    <a:pt x="36" y="52"/>
                    <a:pt x="32" y="51"/>
                    <a:pt x="31" y="54"/>
                  </a:cubicBez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6" name="ïṣ1îdé"/>
            <p:cNvSpPr/>
            <p:nvPr/>
          </p:nvSpPr>
          <p:spPr bwMode="auto">
            <a:xfrm>
              <a:off x="7127875" y="3200401"/>
              <a:ext cx="50800" cy="77788"/>
            </a:xfrm>
            <a:custGeom>
              <a:avLst/>
              <a:gdLst>
                <a:gd name="T0" fmla="*/ 1 w 13"/>
                <a:gd name="T1" fmla="*/ 8 h 20"/>
                <a:gd name="T2" fmla="*/ 3 w 13"/>
                <a:gd name="T3" fmla="*/ 19 h 20"/>
                <a:gd name="T4" fmla="*/ 11 w 13"/>
                <a:gd name="T5" fmla="*/ 11 h 20"/>
                <a:gd name="T6" fmla="*/ 9 w 13"/>
                <a:gd name="T7" fmla="*/ 1 h 20"/>
                <a:gd name="T8" fmla="*/ 1 w 13"/>
                <a:gd name="T9" fmla="*/ 8 h 20"/>
              </a:gdLst>
              <a:ahLst/>
              <a:cxnLst>
                <a:cxn ang="0">
                  <a:pos x="T0" y="T1"/>
                </a:cxn>
                <a:cxn ang="0">
                  <a:pos x="T2" y="T3"/>
                </a:cxn>
                <a:cxn ang="0">
                  <a:pos x="T4" y="T5"/>
                </a:cxn>
                <a:cxn ang="0">
                  <a:pos x="T6" y="T7"/>
                </a:cxn>
                <a:cxn ang="0">
                  <a:pos x="T8" y="T9"/>
                </a:cxn>
              </a:cxnLst>
              <a:rect l="0" t="0" r="r" b="b"/>
              <a:pathLst>
                <a:path w="13" h="20">
                  <a:moveTo>
                    <a:pt x="1" y="8"/>
                  </a:moveTo>
                  <a:cubicBezTo>
                    <a:pt x="0" y="13"/>
                    <a:pt x="0" y="18"/>
                    <a:pt x="3" y="19"/>
                  </a:cubicBezTo>
                  <a:cubicBezTo>
                    <a:pt x="6" y="20"/>
                    <a:pt x="9" y="16"/>
                    <a:pt x="11" y="11"/>
                  </a:cubicBezTo>
                  <a:cubicBezTo>
                    <a:pt x="13" y="6"/>
                    <a:pt x="12" y="1"/>
                    <a:pt x="9" y="1"/>
                  </a:cubicBezTo>
                  <a:cubicBezTo>
                    <a:pt x="7" y="0"/>
                    <a:pt x="3" y="3"/>
                    <a:pt x="1" y="8"/>
                  </a:cubicBezTo>
                  <a:close/>
                </a:path>
              </a:pathLst>
            </a:custGeom>
            <a:solidFill>
              <a:srgbClr val="F5E1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7" name="îšļîḓê"/>
            <p:cNvSpPr/>
            <p:nvPr/>
          </p:nvSpPr>
          <p:spPr bwMode="auto">
            <a:xfrm>
              <a:off x="7021513" y="3140076"/>
              <a:ext cx="38100" cy="22225"/>
            </a:xfrm>
            <a:custGeom>
              <a:avLst/>
              <a:gdLst>
                <a:gd name="T0" fmla="*/ 24 w 24"/>
                <a:gd name="T1" fmla="*/ 14 h 14"/>
                <a:gd name="T2" fmla="*/ 0 w 24"/>
                <a:gd name="T3" fmla="*/ 0 h 14"/>
                <a:gd name="T4" fmla="*/ 9 w 24"/>
                <a:gd name="T5" fmla="*/ 14 h 14"/>
                <a:gd name="T6" fmla="*/ 24 w 24"/>
                <a:gd name="T7" fmla="*/ 14 h 14"/>
              </a:gdLst>
              <a:ahLst/>
              <a:cxnLst>
                <a:cxn ang="0">
                  <a:pos x="T0" y="T1"/>
                </a:cxn>
                <a:cxn ang="0">
                  <a:pos x="T2" y="T3"/>
                </a:cxn>
                <a:cxn ang="0">
                  <a:pos x="T4" y="T5"/>
                </a:cxn>
                <a:cxn ang="0">
                  <a:pos x="T6" y="T7"/>
                </a:cxn>
              </a:cxnLst>
              <a:rect l="0" t="0" r="r" b="b"/>
              <a:pathLst>
                <a:path w="24" h="14">
                  <a:moveTo>
                    <a:pt x="24" y="14"/>
                  </a:moveTo>
                  <a:lnTo>
                    <a:pt x="0" y="0"/>
                  </a:lnTo>
                  <a:lnTo>
                    <a:pt x="9" y="14"/>
                  </a:lnTo>
                  <a:lnTo>
                    <a:pt x="24" y="14"/>
                  </a:lnTo>
                  <a:close/>
                </a:path>
              </a:pathLst>
            </a:custGeom>
            <a:solidFill>
              <a:srgbClr val="EEC7B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8" name="ïšľíḋé"/>
            <p:cNvSpPr/>
            <p:nvPr/>
          </p:nvSpPr>
          <p:spPr bwMode="auto">
            <a:xfrm>
              <a:off x="7094538" y="3514726"/>
              <a:ext cx="92075" cy="50800"/>
            </a:xfrm>
            <a:custGeom>
              <a:avLst/>
              <a:gdLst>
                <a:gd name="T0" fmla="*/ 58 w 58"/>
                <a:gd name="T1" fmla="*/ 0 h 32"/>
                <a:gd name="T2" fmla="*/ 48 w 58"/>
                <a:gd name="T3" fmla="*/ 24 h 32"/>
                <a:gd name="T4" fmla="*/ 0 w 58"/>
                <a:gd name="T5" fmla="*/ 5 h 32"/>
                <a:gd name="T6" fmla="*/ 53 w 58"/>
                <a:gd name="T7" fmla="*/ 32 h 32"/>
                <a:gd name="T8" fmla="*/ 58 w 58"/>
                <a:gd name="T9" fmla="*/ 0 h 32"/>
              </a:gdLst>
              <a:ahLst/>
              <a:cxnLst>
                <a:cxn ang="0">
                  <a:pos x="T0" y="T1"/>
                </a:cxn>
                <a:cxn ang="0">
                  <a:pos x="T2" y="T3"/>
                </a:cxn>
                <a:cxn ang="0">
                  <a:pos x="T4" y="T5"/>
                </a:cxn>
                <a:cxn ang="0">
                  <a:pos x="T6" y="T7"/>
                </a:cxn>
                <a:cxn ang="0">
                  <a:pos x="T8" y="T9"/>
                </a:cxn>
              </a:cxnLst>
              <a:rect l="0" t="0" r="r" b="b"/>
              <a:pathLst>
                <a:path w="58" h="32">
                  <a:moveTo>
                    <a:pt x="58" y="0"/>
                  </a:moveTo>
                  <a:lnTo>
                    <a:pt x="48" y="24"/>
                  </a:lnTo>
                  <a:lnTo>
                    <a:pt x="0" y="5"/>
                  </a:lnTo>
                  <a:lnTo>
                    <a:pt x="53" y="32"/>
                  </a:lnTo>
                  <a:lnTo>
                    <a:pt x="58" y="0"/>
                  </a:lnTo>
                  <a:close/>
                </a:path>
              </a:pathLst>
            </a:custGeom>
            <a:solidFill>
              <a:srgbClr val="EBEBE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9" name="iŝļïdê"/>
            <p:cNvSpPr/>
            <p:nvPr/>
          </p:nvSpPr>
          <p:spPr bwMode="auto">
            <a:xfrm>
              <a:off x="7094538" y="3514726"/>
              <a:ext cx="92075" cy="50800"/>
            </a:xfrm>
            <a:custGeom>
              <a:avLst/>
              <a:gdLst>
                <a:gd name="T0" fmla="*/ 58 w 58"/>
                <a:gd name="T1" fmla="*/ 0 h 32"/>
                <a:gd name="T2" fmla="*/ 48 w 58"/>
                <a:gd name="T3" fmla="*/ 24 h 32"/>
                <a:gd name="T4" fmla="*/ 0 w 58"/>
                <a:gd name="T5" fmla="*/ 5 h 32"/>
                <a:gd name="T6" fmla="*/ 53 w 58"/>
                <a:gd name="T7" fmla="*/ 32 h 32"/>
                <a:gd name="T8" fmla="*/ 58 w 58"/>
                <a:gd name="T9" fmla="*/ 0 h 32"/>
              </a:gdLst>
              <a:ahLst/>
              <a:cxnLst>
                <a:cxn ang="0">
                  <a:pos x="T0" y="T1"/>
                </a:cxn>
                <a:cxn ang="0">
                  <a:pos x="T2" y="T3"/>
                </a:cxn>
                <a:cxn ang="0">
                  <a:pos x="T4" y="T5"/>
                </a:cxn>
                <a:cxn ang="0">
                  <a:pos x="T6" y="T7"/>
                </a:cxn>
                <a:cxn ang="0">
                  <a:pos x="T8" y="T9"/>
                </a:cxn>
              </a:cxnLst>
              <a:rect l="0" t="0" r="r" b="b"/>
              <a:pathLst>
                <a:path w="58" h="32">
                  <a:moveTo>
                    <a:pt x="58" y="0"/>
                  </a:moveTo>
                  <a:lnTo>
                    <a:pt x="48" y="24"/>
                  </a:lnTo>
                  <a:lnTo>
                    <a:pt x="0" y="5"/>
                  </a:lnTo>
                  <a:lnTo>
                    <a:pt x="53" y="32"/>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 name="i$ḻiḍè"/>
            <p:cNvSpPr/>
            <p:nvPr/>
          </p:nvSpPr>
          <p:spPr bwMode="auto">
            <a:xfrm>
              <a:off x="7043738" y="3527426"/>
              <a:ext cx="50800" cy="68263"/>
            </a:xfrm>
            <a:custGeom>
              <a:avLst/>
              <a:gdLst>
                <a:gd name="T0" fmla="*/ 32 w 32"/>
                <a:gd name="T1" fmla="*/ 0 h 43"/>
                <a:gd name="T2" fmla="*/ 17 w 32"/>
                <a:gd name="T3" fmla="*/ 36 h 43"/>
                <a:gd name="T4" fmla="*/ 0 w 32"/>
                <a:gd name="T5" fmla="*/ 33 h 43"/>
                <a:gd name="T6" fmla="*/ 19 w 32"/>
                <a:gd name="T7" fmla="*/ 43 h 43"/>
                <a:gd name="T8" fmla="*/ 32 w 32"/>
                <a:gd name="T9" fmla="*/ 0 h 43"/>
              </a:gdLst>
              <a:ahLst/>
              <a:cxnLst>
                <a:cxn ang="0">
                  <a:pos x="T0" y="T1"/>
                </a:cxn>
                <a:cxn ang="0">
                  <a:pos x="T2" y="T3"/>
                </a:cxn>
                <a:cxn ang="0">
                  <a:pos x="T4" y="T5"/>
                </a:cxn>
                <a:cxn ang="0">
                  <a:pos x="T6" y="T7"/>
                </a:cxn>
                <a:cxn ang="0">
                  <a:pos x="T8" y="T9"/>
                </a:cxn>
              </a:cxnLst>
              <a:rect l="0" t="0" r="r" b="b"/>
              <a:pathLst>
                <a:path w="32" h="43">
                  <a:moveTo>
                    <a:pt x="32" y="0"/>
                  </a:moveTo>
                  <a:lnTo>
                    <a:pt x="17" y="36"/>
                  </a:lnTo>
                  <a:lnTo>
                    <a:pt x="0" y="33"/>
                  </a:lnTo>
                  <a:lnTo>
                    <a:pt x="19" y="43"/>
                  </a:lnTo>
                  <a:lnTo>
                    <a:pt x="32" y="0"/>
                  </a:lnTo>
                  <a:close/>
                </a:path>
              </a:pathLst>
            </a:custGeom>
            <a:solidFill>
              <a:srgbClr val="EBEBE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1" name="iṧľíḑê"/>
            <p:cNvSpPr/>
            <p:nvPr/>
          </p:nvSpPr>
          <p:spPr bwMode="auto">
            <a:xfrm>
              <a:off x="7043738" y="3527426"/>
              <a:ext cx="50800" cy="68263"/>
            </a:xfrm>
            <a:custGeom>
              <a:avLst/>
              <a:gdLst>
                <a:gd name="T0" fmla="*/ 32 w 32"/>
                <a:gd name="T1" fmla="*/ 0 h 43"/>
                <a:gd name="T2" fmla="*/ 17 w 32"/>
                <a:gd name="T3" fmla="*/ 36 h 43"/>
                <a:gd name="T4" fmla="*/ 0 w 32"/>
                <a:gd name="T5" fmla="*/ 33 h 43"/>
                <a:gd name="T6" fmla="*/ 19 w 32"/>
                <a:gd name="T7" fmla="*/ 43 h 43"/>
                <a:gd name="T8" fmla="*/ 32 w 32"/>
                <a:gd name="T9" fmla="*/ 0 h 43"/>
              </a:gdLst>
              <a:ahLst/>
              <a:cxnLst>
                <a:cxn ang="0">
                  <a:pos x="T0" y="T1"/>
                </a:cxn>
                <a:cxn ang="0">
                  <a:pos x="T2" y="T3"/>
                </a:cxn>
                <a:cxn ang="0">
                  <a:pos x="T4" y="T5"/>
                </a:cxn>
                <a:cxn ang="0">
                  <a:pos x="T6" y="T7"/>
                </a:cxn>
                <a:cxn ang="0">
                  <a:pos x="T8" y="T9"/>
                </a:cxn>
              </a:cxnLst>
              <a:rect l="0" t="0" r="r" b="b"/>
              <a:pathLst>
                <a:path w="32" h="43">
                  <a:moveTo>
                    <a:pt x="32" y="0"/>
                  </a:moveTo>
                  <a:lnTo>
                    <a:pt x="17" y="36"/>
                  </a:lnTo>
                  <a:lnTo>
                    <a:pt x="0" y="33"/>
                  </a:lnTo>
                  <a:lnTo>
                    <a:pt x="19" y="43"/>
                  </a:lnTo>
                  <a:lnTo>
                    <a:pt x="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 name="îšľïḋê"/>
            <p:cNvSpPr/>
            <p:nvPr/>
          </p:nvSpPr>
          <p:spPr bwMode="auto">
            <a:xfrm>
              <a:off x="7097713" y="3527426"/>
              <a:ext cx="26988" cy="71438"/>
            </a:xfrm>
            <a:custGeom>
              <a:avLst/>
              <a:gdLst>
                <a:gd name="T0" fmla="*/ 0 w 17"/>
                <a:gd name="T1" fmla="*/ 0 h 45"/>
                <a:gd name="T2" fmla="*/ 17 w 17"/>
                <a:gd name="T3" fmla="*/ 9 h 45"/>
                <a:gd name="T4" fmla="*/ 17 w 17"/>
                <a:gd name="T5" fmla="*/ 45 h 45"/>
                <a:gd name="T6" fmla="*/ 0 w 17"/>
                <a:gd name="T7" fmla="*/ 45 h 45"/>
                <a:gd name="T8" fmla="*/ 0 w 17"/>
                <a:gd name="T9" fmla="*/ 0 h 45"/>
              </a:gdLst>
              <a:ahLst/>
              <a:cxnLst>
                <a:cxn ang="0">
                  <a:pos x="T0" y="T1"/>
                </a:cxn>
                <a:cxn ang="0">
                  <a:pos x="T2" y="T3"/>
                </a:cxn>
                <a:cxn ang="0">
                  <a:pos x="T4" y="T5"/>
                </a:cxn>
                <a:cxn ang="0">
                  <a:pos x="T6" y="T7"/>
                </a:cxn>
                <a:cxn ang="0">
                  <a:pos x="T8" y="T9"/>
                </a:cxn>
              </a:cxnLst>
              <a:rect l="0" t="0" r="r" b="b"/>
              <a:pathLst>
                <a:path w="17" h="45">
                  <a:moveTo>
                    <a:pt x="0" y="0"/>
                  </a:moveTo>
                  <a:lnTo>
                    <a:pt x="17" y="9"/>
                  </a:lnTo>
                  <a:lnTo>
                    <a:pt x="17" y="45"/>
                  </a:lnTo>
                  <a:lnTo>
                    <a:pt x="0" y="45"/>
                  </a:lnTo>
                  <a:lnTo>
                    <a:pt x="0" y="0"/>
                  </a:ln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 name="ïşļiḋe"/>
            <p:cNvSpPr/>
            <p:nvPr/>
          </p:nvSpPr>
          <p:spPr bwMode="auto">
            <a:xfrm>
              <a:off x="7097713" y="3527426"/>
              <a:ext cx="26988" cy="71438"/>
            </a:xfrm>
            <a:custGeom>
              <a:avLst/>
              <a:gdLst>
                <a:gd name="T0" fmla="*/ 0 w 17"/>
                <a:gd name="T1" fmla="*/ 0 h 45"/>
                <a:gd name="T2" fmla="*/ 17 w 17"/>
                <a:gd name="T3" fmla="*/ 9 h 45"/>
                <a:gd name="T4" fmla="*/ 17 w 17"/>
                <a:gd name="T5" fmla="*/ 45 h 45"/>
                <a:gd name="T6" fmla="*/ 0 w 17"/>
                <a:gd name="T7" fmla="*/ 45 h 45"/>
                <a:gd name="T8" fmla="*/ 0 w 17"/>
                <a:gd name="T9" fmla="*/ 0 h 45"/>
              </a:gdLst>
              <a:ahLst/>
              <a:cxnLst>
                <a:cxn ang="0">
                  <a:pos x="T0" y="T1"/>
                </a:cxn>
                <a:cxn ang="0">
                  <a:pos x="T2" y="T3"/>
                </a:cxn>
                <a:cxn ang="0">
                  <a:pos x="T4" y="T5"/>
                </a:cxn>
                <a:cxn ang="0">
                  <a:pos x="T6" y="T7"/>
                </a:cxn>
                <a:cxn ang="0">
                  <a:pos x="T8" y="T9"/>
                </a:cxn>
              </a:cxnLst>
              <a:rect l="0" t="0" r="r" b="b"/>
              <a:pathLst>
                <a:path w="17" h="45">
                  <a:moveTo>
                    <a:pt x="0" y="0"/>
                  </a:moveTo>
                  <a:lnTo>
                    <a:pt x="17" y="9"/>
                  </a:lnTo>
                  <a:lnTo>
                    <a:pt x="17" y="45"/>
                  </a:lnTo>
                  <a:lnTo>
                    <a:pt x="0" y="4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 name="iṣḷîḋe"/>
            <p:cNvSpPr/>
            <p:nvPr/>
          </p:nvSpPr>
          <p:spPr bwMode="auto">
            <a:xfrm>
              <a:off x="6940550" y="3297238"/>
              <a:ext cx="287338" cy="168275"/>
            </a:xfrm>
            <a:custGeom>
              <a:avLst/>
              <a:gdLst>
                <a:gd name="T0" fmla="*/ 104 w 181"/>
                <a:gd name="T1" fmla="*/ 0 h 106"/>
                <a:gd name="T2" fmla="*/ 65 w 181"/>
                <a:gd name="T3" fmla="*/ 34 h 106"/>
                <a:gd name="T4" fmla="*/ 0 w 181"/>
                <a:gd name="T5" fmla="*/ 22 h 106"/>
                <a:gd name="T6" fmla="*/ 106 w 181"/>
                <a:gd name="T7" fmla="*/ 106 h 106"/>
                <a:gd name="T8" fmla="*/ 181 w 181"/>
                <a:gd name="T9" fmla="*/ 53 h 106"/>
                <a:gd name="T10" fmla="*/ 104 w 181"/>
                <a:gd name="T11" fmla="*/ 0 h 106"/>
              </a:gdLst>
              <a:ahLst/>
              <a:cxnLst>
                <a:cxn ang="0">
                  <a:pos x="T0" y="T1"/>
                </a:cxn>
                <a:cxn ang="0">
                  <a:pos x="T2" y="T3"/>
                </a:cxn>
                <a:cxn ang="0">
                  <a:pos x="T4" y="T5"/>
                </a:cxn>
                <a:cxn ang="0">
                  <a:pos x="T6" y="T7"/>
                </a:cxn>
                <a:cxn ang="0">
                  <a:pos x="T8" y="T9"/>
                </a:cxn>
                <a:cxn ang="0">
                  <a:pos x="T10" y="T11"/>
                </a:cxn>
              </a:cxnLst>
              <a:rect l="0" t="0" r="r" b="b"/>
              <a:pathLst>
                <a:path w="181" h="106">
                  <a:moveTo>
                    <a:pt x="104" y="0"/>
                  </a:moveTo>
                  <a:lnTo>
                    <a:pt x="65" y="34"/>
                  </a:lnTo>
                  <a:lnTo>
                    <a:pt x="0" y="22"/>
                  </a:lnTo>
                  <a:lnTo>
                    <a:pt x="106" y="106"/>
                  </a:lnTo>
                  <a:lnTo>
                    <a:pt x="181" y="53"/>
                  </a:lnTo>
                  <a:lnTo>
                    <a:pt x="104" y="0"/>
                  </a:lnTo>
                  <a:close/>
                </a:path>
              </a:pathLst>
            </a:custGeom>
            <a:solidFill>
              <a:srgbClr val="F2D6C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 name="ïşļiḑê"/>
            <p:cNvSpPr/>
            <p:nvPr/>
          </p:nvSpPr>
          <p:spPr bwMode="auto">
            <a:xfrm>
              <a:off x="6940550" y="3297238"/>
              <a:ext cx="287338" cy="168275"/>
            </a:xfrm>
            <a:custGeom>
              <a:avLst/>
              <a:gdLst>
                <a:gd name="T0" fmla="*/ 104 w 181"/>
                <a:gd name="T1" fmla="*/ 0 h 106"/>
                <a:gd name="T2" fmla="*/ 65 w 181"/>
                <a:gd name="T3" fmla="*/ 34 h 106"/>
                <a:gd name="T4" fmla="*/ 0 w 181"/>
                <a:gd name="T5" fmla="*/ 22 h 106"/>
                <a:gd name="T6" fmla="*/ 106 w 181"/>
                <a:gd name="T7" fmla="*/ 106 h 106"/>
                <a:gd name="T8" fmla="*/ 181 w 181"/>
                <a:gd name="T9" fmla="*/ 53 h 106"/>
                <a:gd name="T10" fmla="*/ 104 w 181"/>
                <a:gd name="T11" fmla="*/ 0 h 106"/>
              </a:gdLst>
              <a:ahLst/>
              <a:cxnLst>
                <a:cxn ang="0">
                  <a:pos x="T0" y="T1"/>
                </a:cxn>
                <a:cxn ang="0">
                  <a:pos x="T2" y="T3"/>
                </a:cxn>
                <a:cxn ang="0">
                  <a:pos x="T4" y="T5"/>
                </a:cxn>
                <a:cxn ang="0">
                  <a:pos x="T6" y="T7"/>
                </a:cxn>
                <a:cxn ang="0">
                  <a:pos x="T8" y="T9"/>
                </a:cxn>
                <a:cxn ang="0">
                  <a:pos x="T10" y="T11"/>
                </a:cxn>
              </a:cxnLst>
              <a:rect l="0" t="0" r="r" b="b"/>
              <a:pathLst>
                <a:path w="181" h="106">
                  <a:moveTo>
                    <a:pt x="104" y="0"/>
                  </a:moveTo>
                  <a:lnTo>
                    <a:pt x="65" y="34"/>
                  </a:lnTo>
                  <a:lnTo>
                    <a:pt x="0" y="22"/>
                  </a:lnTo>
                  <a:lnTo>
                    <a:pt x="106" y="106"/>
                  </a:lnTo>
                  <a:lnTo>
                    <a:pt x="181" y="53"/>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 name="îṩľíḑê"/>
            <p:cNvSpPr/>
            <p:nvPr/>
          </p:nvSpPr>
          <p:spPr bwMode="auto">
            <a:xfrm>
              <a:off x="7116763" y="3595688"/>
              <a:ext cx="168275" cy="598488"/>
            </a:xfrm>
            <a:custGeom>
              <a:avLst/>
              <a:gdLst>
                <a:gd name="T0" fmla="*/ 5 w 106"/>
                <a:gd name="T1" fmla="*/ 0 h 377"/>
                <a:gd name="T2" fmla="*/ 5 w 106"/>
                <a:gd name="T3" fmla="*/ 2 h 377"/>
                <a:gd name="T4" fmla="*/ 2 w 106"/>
                <a:gd name="T5" fmla="*/ 2 h 377"/>
                <a:gd name="T6" fmla="*/ 0 w 106"/>
                <a:gd name="T7" fmla="*/ 53 h 377"/>
                <a:gd name="T8" fmla="*/ 46 w 106"/>
                <a:gd name="T9" fmla="*/ 294 h 377"/>
                <a:gd name="T10" fmla="*/ 106 w 106"/>
                <a:gd name="T11" fmla="*/ 377 h 377"/>
                <a:gd name="T12" fmla="*/ 5 w 106"/>
                <a:gd name="T13" fmla="*/ 0 h 377"/>
              </a:gdLst>
              <a:ahLst/>
              <a:cxnLst>
                <a:cxn ang="0">
                  <a:pos x="T0" y="T1"/>
                </a:cxn>
                <a:cxn ang="0">
                  <a:pos x="T2" y="T3"/>
                </a:cxn>
                <a:cxn ang="0">
                  <a:pos x="T4" y="T5"/>
                </a:cxn>
                <a:cxn ang="0">
                  <a:pos x="T6" y="T7"/>
                </a:cxn>
                <a:cxn ang="0">
                  <a:pos x="T8" y="T9"/>
                </a:cxn>
                <a:cxn ang="0">
                  <a:pos x="T10" y="T11"/>
                </a:cxn>
                <a:cxn ang="0">
                  <a:pos x="T12" y="T13"/>
                </a:cxn>
              </a:cxnLst>
              <a:rect l="0" t="0" r="r" b="b"/>
              <a:pathLst>
                <a:path w="106" h="377">
                  <a:moveTo>
                    <a:pt x="5" y="0"/>
                  </a:moveTo>
                  <a:lnTo>
                    <a:pt x="5" y="2"/>
                  </a:lnTo>
                  <a:lnTo>
                    <a:pt x="2" y="2"/>
                  </a:lnTo>
                  <a:lnTo>
                    <a:pt x="0" y="53"/>
                  </a:lnTo>
                  <a:lnTo>
                    <a:pt x="46" y="294"/>
                  </a:lnTo>
                  <a:lnTo>
                    <a:pt x="106" y="377"/>
                  </a:lnTo>
                  <a:lnTo>
                    <a:pt x="5" y="0"/>
                  </a:lnTo>
                  <a:close/>
                </a:path>
              </a:pathLst>
            </a:custGeom>
            <a:solidFill>
              <a:srgbClr val="E0E1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 name="íṩľîḑè"/>
            <p:cNvSpPr/>
            <p:nvPr/>
          </p:nvSpPr>
          <p:spPr bwMode="auto">
            <a:xfrm>
              <a:off x="7116763" y="3595688"/>
              <a:ext cx="168275" cy="598488"/>
            </a:xfrm>
            <a:custGeom>
              <a:avLst/>
              <a:gdLst>
                <a:gd name="T0" fmla="*/ 5 w 106"/>
                <a:gd name="T1" fmla="*/ 0 h 377"/>
                <a:gd name="T2" fmla="*/ 5 w 106"/>
                <a:gd name="T3" fmla="*/ 2 h 377"/>
                <a:gd name="T4" fmla="*/ 2 w 106"/>
                <a:gd name="T5" fmla="*/ 2 h 377"/>
                <a:gd name="T6" fmla="*/ 0 w 106"/>
                <a:gd name="T7" fmla="*/ 53 h 377"/>
                <a:gd name="T8" fmla="*/ 46 w 106"/>
                <a:gd name="T9" fmla="*/ 294 h 377"/>
                <a:gd name="T10" fmla="*/ 106 w 106"/>
                <a:gd name="T11" fmla="*/ 377 h 377"/>
                <a:gd name="T12" fmla="*/ 5 w 106"/>
                <a:gd name="T13" fmla="*/ 0 h 377"/>
              </a:gdLst>
              <a:ahLst/>
              <a:cxnLst>
                <a:cxn ang="0">
                  <a:pos x="T0" y="T1"/>
                </a:cxn>
                <a:cxn ang="0">
                  <a:pos x="T2" y="T3"/>
                </a:cxn>
                <a:cxn ang="0">
                  <a:pos x="T4" y="T5"/>
                </a:cxn>
                <a:cxn ang="0">
                  <a:pos x="T6" y="T7"/>
                </a:cxn>
                <a:cxn ang="0">
                  <a:pos x="T8" y="T9"/>
                </a:cxn>
                <a:cxn ang="0">
                  <a:pos x="T10" y="T11"/>
                </a:cxn>
                <a:cxn ang="0">
                  <a:pos x="T12" y="T13"/>
                </a:cxn>
              </a:cxnLst>
              <a:rect l="0" t="0" r="r" b="b"/>
              <a:pathLst>
                <a:path w="106" h="377">
                  <a:moveTo>
                    <a:pt x="5" y="0"/>
                  </a:moveTo>
                  <a:lnTo>
                    <a:pt x="5" y="2"/>
                  </a:lnTo>
                  <a:lnTo>
                    <a:pt x="2" y="2"/>
                  </a:lnTo>
                  <a:lnTo>
                    <a:pt x="0" y="53"/>
                  </a:lnTo>
                  <a:lnTo>
                    <a:pt x="46" y="294"/>
                  </a:lnTo>
                  <a:lnTo>
                    <a:pt x="106" y="377"/>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 name="ísļîďe"/>
            <p:cNvSpPr/>
            <p:nvPr/>
          </p:nvSpPr>
          <p:spPr bwMode="auto">
            <a:xfrm>
              <a:off x="7119938" y="3576638"/>
              <a:ext cx="4763" cy="22225"/>
            </a:xfrm>
            <a:custGeom>
              <a:avLst/>
              <a:gdLst>
                <a:gd name="T0" fmla="*/ 0 w 3"/>
                <a:gd name="T1" fmla="*/ 0 h 14"/>
                <a:gd name="T2" fmla="*/ 0 w 3"/>
                <a:gd name="T3" fmla="*/ 14 h 14"/>
                <a:gd name="T4" fmla="*/ 3 w 3"/>
                <a:gd name="T5" fmla="*/ 14 h 14"/>
                <a:gd name="T6" fmla="*/ 3 w 3"/>
                <a:gd name="T7" fmla="*/ 12 h 14"/>
                <a:gd name="T8" fmla="*/ 0 w 3"/>
                <a:gd name="T9" fmla="*/ 0 h 14"/>
              </a:gdLst>
              <a:ahLst/>
              <a:cxnLst>
                <a:cxn ang="0">
                  <a:pos x="T0" y="T1"/>
                </a:cxn>
                <a:cxn ang="0">
                  <a:pos x="T2" y="T3"/>
                </a:cxn>
                <a:cxn ang="0">
                  <a:pos x="T4" y="T5"/>
                </a:cxn>
                <a:cxn ang="0">
                  <a:pos x="T6" y="T7"/>
                </a:cxn>
                <a:cxn ang="0">
                  <a:pos x="T8" y="T9"/>
                </a:cxn>
              </a:cxnLst>
              <a:rect l="0" t="0" r="r" b="b"/>
              <a:pathLst>
                <a:path w="3" h="14">
                  <a:moveTo>
                    <a:pt x="0" y="0"/>
                  </a:moveTo>
                  <a:lnTo>
                    <a:pt x="0" y="14"/>
                  </a:lnTo>
                  <a:lnTo>
                    <a:pt x="3" y="14"/>
                  </a:lnTo>
                  <a:lnTo>
                    <a:pt x="3" y="12"/>
                  </a:lnTo>
                  <a:lnTo>
                    <a:pt x="0" y="0"/>
                  </a:lnTo>
                  <a:close/>
                </a:path>
              </a:pathLst>
            </a:custGeom>
            <a:solidFill>
              <a:srgbClr val="2125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 name="íšḻïďê"/>
            <p:cNvSpPr/>
            <p:nvPr/>
          </p:nvSpPr>
          <p:spPr bwMode="auto">
            <a:xfrm>
              <a:off x="7119938" y="3576638"/>
              <a:ext cx="4763" cy="22225"/>
            </a:xfrm>
            <a:custGeom>
              <a:avLst/>
              <a:gdLst>
                <a:gd name="T0" fmla="*/ 0 w 3"/>
                <a:gd name="T1" fmla="*/ 0 h 14"/>
                <a:gd name="T2" fmla="*/ 0 w 3"/>
                <a:gd name="T3" fmla="*/ 14 h 14"/>
                <a:gd name="T4" fmla="*/ 3 w 3"/>
                <a:gd name="T5" fmla="*/ 14 h 14"/>
                <a:gd name="T6" fmla="*/ 3 w 3"/>
                <a:gd name="T7" fmla="*/ 12 h 14"/>
                <a:gd name="T8" fmla="*/ 0 w 3"/>
                <a:gd name="T9" fmla="*/ 0 h 14"/>
              </a:gdLst>
              <a:ahLst/>
              <a:cxnLst>
                <a:cxn ang="0">
                  <a:pos x="T0" y="T1"/>
                </a:cxn>
                <a:cxn ang="0">
                  <a:pos x="T2" y="T3"/>
                </a:cxn>
                <a:cxn ang="0">
                  <a:pos x="T4" y="T5"/>
                </a:cxn>
                <a:cxn ang="0">
                  <a:pos x="T6" y="T7"/>
                </a:cxn>
                <a:cxn ang="0">
                  <a:pos x="T8" y="T9"/>
                </a:cxn>
              </a:cxnLst>
              <a:rect l="0" t="0" r="r" b="b"/>
              <a:pathLst>
                <a:path w="3" h="14">
                  <a:moveTo>
                    <a:pt x="0" y="0"/>
                  </a:moveTo>
                  <a:lnTo>
                    <a:pt x="0" y="14"/>
                  </a:lnTo>
                  <a:lnTo>
                    <a:pt x="3" y="14"/>
                  </a:lnTo>
                  <a:lnTo>
                    <a:pt x="3" y="1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 name="îṣļiḍé"/>
            <p:cNvSpPr/>
            <p:nvPr/>
          </p:nvSpPr>
          <p:spPr bwMode="auto">
            <a:xfrm>
              <a:off x="6894513" y="2427288"/>
              <a:ext cx="671513" cy="1149350"/>
            </a:xfrm>
            <a:custGeom>
              <a:avLst/>
              <a:gdLst>
                <a:gd name="T0" fmla="*/ 423 w 423"/>
                <a:gd name="T1" fmla="*/ 724 h 724"/>
                <a:gd name="T2" fmla="*/ 384 w 423"/>
                <a:gd name="T3" fmla="*/ 572 h 724"/>
                <a:gd name="T4" fmla="*/ 39 w 423"/>
                <a:gd name="T5" fmla="*/ 0 h 724"/>
                <a:gd name="T6" fmla="*/ 0 w 423"/>
                <a:gd name="T7" fmla="*/ 17 h 724"/>
                <a:gd name="T8" fmla="*/ 242 w 423"/>
                <a:gd name="T9" fmla="*/ 661 h 724"/>
                <a:gd name="T10" fmla="*/ 423 w 423"/>
                <a:gd name="T11" fmla="*/ 724 h 724"/>
              </a:gdLst>
              <a:ahLst/>
              <a:cxnLst>
                <a:cxn ang="0">
                  <a:pos x="T0" y="T1"/>
                </a:cxn>
                <a:cxn ang="0">
                  <a:pos x="T2" y="T3"/>
                </a:cxn>
                <a:cxn ang="0">
                  <a:pos x="T4" y="T5"/>
                </a:cxn>
                <a:cxn ang="0">
                  <a:pos x="T6" y="T7"/>
                </a:cxn>
                <a:cxn ang="0">
                  <a:pos x="T8" y="T9"/>
                </a:cxn>
                <a:cxn ang="0">
                  <a:pos x="T10" y="T11"/>
                </a:cxn>
              </a:cxnLst>
              <a:rect l="0" t="0" r="r" b="b"/>
              <a:pathLst>
                <a:path w="423" h="724">
                  <a:moveTo>
                    <a:pt x="423" y="724"/>
                  </a:moveTo>
                  <a:lnTo>
                    <a:pt x="384" y="572"/>
                  </a:lnTo>
                  <a:lnTo>
                    <a:pt x="39" y="0"/>
                  </a:lnTo>
                  <a:lnTo>
                    <a:pt x="0" y="17"/>
                  </a:lnTo>
                  <a:lnTo>
                    <a:pt x="242" y="661"/>
                  </a:lnTo>
                  <a:lnTo>
                    <a:pt x="423" y="724"/>
                  </a:lnTo>
                  <a:close/>
                </a:path>
              </a:pathLst>
            </a:custGeom>
            <a:solidFill>
              <a:srgbClr val="FD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 name="íṩlîḋê"/>
            <p:cNvSpPr/>
            <p:nvPr/>
          </p:nvSpPr>
          <p:spPr bwMode="auto">
            <a:xfrm>
              <a:off x="7081838" y="3576638"/>
              <a:ext cx="88900" cy="728663"/>
            </a:xfrm>
            <a:custGeom>
              <a:avLst/>
              <a:gdLst>
                <a:gd name="T0" fmla="*/ 24 w 56"/>
                <a:gd name="T1" fmla="*/ 0 h 459"/>
                <a:gd name="T2" fmla="*/ 56 w 56"/>
                <a:gd name="T3" fmla="*/ 434 h 459"/>
                <a:gd name="T4" fmla="*/ 32 w 56"/>
                <a:gd name="T5" fmla="*/ 459 h 459"/>
                <a:gd name="T6" fmla="*/ 0 w 56"/>
                <a:gd name="T7" fmla="*/ 442 h 459"/>
                <a:gd name="T8" fmla="*/ 10 w 56"/>
                <a:gd name="T9" fmla="*/ 5 h 459"/>
                <a:gd name="T10" fmla="*/ 24 w 56"/>
                <a:gd name="T11" fmla="*/ 0 h 459"/>
              </a:gdLst>
              <a:ahLst/>
              <a:cxnLst>
                <a:cxn ang="0">
                  <a:pos x="T0" y="T1"/>
                </a:cxn>
                <a:cxn ang="0">
                  <a:pos x="T2" y="T3"/>
                </a:cxn>
                <a:cxn ang="0">
                  <a:pos x="T4" y="T5"/>
                </a:cxn>
                <a:cxn ang="0">
                  <a:pos x="T6" y="T7"/>
                </a:cxn>
                <a:cxn ang="0">
                  <a:pos x="T8" y="T9"/>
                </a:cxn>
                <a:cxn ang="0">
                  <a:pos x="T10" y="T11"/>
                </a:cxn>
              </a:cxnLst>
              <a:rect l="0" t="0" r="r" b="b"/>
              <a:pathLst>
                <a:path w="56" h="459">
                  <a:moveTo>
                    <a:pt x="24" y="0"/>
                  </a:moveTo>
                  <a:lnTo>
                    <a:pt x="56" y="434"/>
                  </a:lnTo>
                  <a:lnTo>
                    <a:pt x="32" y="459"/>
                  </a:lnTo>
                  <a:lnTo>
                    <a:pt x="0" y="442"/>
                  </a:lnTo>
                  <a:lnTo>
                    <a:pt x="10" y="5"/>
                  </a:lnTo>
                  <a:lnTo>
                    <a:pt x="24" y="0"/>
                  </a:ln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 name="îṥľîḑê"/>
            <p:cNvSpPr/>
            <p:nvPr/>
          </p:nvSpPr>
          <p:spPr bwMode="auto">
            <a:xfrm>
              <a:off x="7051675" y="5618163"/>
              <a:ext cx="73025" cy="149225"/>
            </a:xfrm>
            <a:custGeom>
              <a:avLst/>
              <a:gdLst>
                <a:gd name="T0" fmla="*/ 4 w 19"/>
                <a:gd name="T1" fmla="*/ 0 h 39"/>
                <a:gd name="T2" fmla="*/ 19 w 19"/>
                <a:gd name="T3" fmla="*/ 0 h 39"/>
                <a:gd name="T4" fmla="*/ 19 w 19"/>
                <a:gd name="T5" fmla="*/ 39 h 39"/>
                <a:gd name="T6" fmla="*/ 11 w 19"/>
                <a:gd name="T7" fmla="*/ 16 h 39"/>
                <a:gd name="T8" fmla="*/ 0 w 19"/>
                <a:gd name="T9" fmla="*/ 15 h 39"/>
                <a:gd name="T10" fmla="*/ 4 w 19"/>
                <a:gd name="T11" fmla="*/ 0 h 39"/>
              </a:gdLst>
              <a:ahLst/>
              <a:cxnLst>
                <a:cxn ang="0">
                  <a:pos x="T0" y="T1"/>
                </a:cxn>
                <a:cxn ang="0">
                  <a:pos x="T2" y="T3"/>
                </a:cxn>
                <a:cxn ang="0">
                  <a:pos x="T4" y="T5"/>
                </a:cxn>
                <a:cxn ang="0">
                  <a:pos x="T6" y="T7"/>
                </a:cxn>
                <a:cxn ang="0">
                  <a:pos x="T8" y="T9"/>
                </a:cxn>
                <a:cxn ang="0">
                  <a:pos x="T10" y="T11"/>
                </a:cxn>
              </a:cxnLst>
              <a:rect l="0" t="0" r="r" b="b"/>
              <a:pathLst>
                <a:path w="19" h="39">
                  <a:moveTo>
                    <a:pt x="4" y="0"/>
                  </a:moveTo>
                  <a:cubicBezTo>
                    <a:pt x="19" y="0"/>
                    <a:pt x="19" y="0"/>
                    <a:pt x="19" y="0"/>
                  </a:cubicBezTo>
                  <a:cubicBezTo>
                    <a:pt x="19" y="39"/>
                    <a:pt x="19" y="39"/>
                    <a:pt x="19" y="39"/>
                  </a:cubicBezTo>
                  <a:cubicBezTo>
                    <a:pt x="19" y="39"/>
                    <a:pt x="3" y="33"/>
                    <a:pt x="11" y="16"/>
                  </a:cubicBezTo>
                  <a:cubicBezTo>
                    <a:pt x="0" y="15"/>
                    <a:pt x="0" y="15"/>
                    <a:pt x="0" y="15"/>
                  </a:cubicBezTo>
                  <a:lnTo>
                    <a:pt x="4" y="0"/>
                  </a:ln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 name="îṥḻíḋe"/>
            <p:cNvSpPr/>
            <p:nvPr/>
          </p:nvSpPr>
          <p:spPr bwMode="auto">
            <a:xfrm>
              <a:off x="5592763" y="5826126"/>
              <a:ext cx="1651000" cy="71438"/>
            </a:xfrm>
            <a:prstGeom prst="ellipse">
              <a:avLst/>
            </a:prstGeom>
            <a:solidFill>
              <a:srgbClr val="D1D2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 name="î$1íḓé"/>
            <p:cNvSpPr/>
            <p:nvPr/>
          </p:nvSpPr>
          <p:spPr bwMode="auto">
            <a:xfrm>
              <a:off x="6069013" y="4879976"/>
              <a:ext cx="1009650" cy="957263"/>
            </a:xfrm>
            <a:custGeom>
              <a:avLst/>
              <a:gdLst>
                <a:gd name="T0" fmla="*/ 36 w 263"/>
                <a:gd name="T1" fmla="*/ 1 h 250"/>
                <a:gd name="T2" fmla="*/ 91 w 263"/>
                <a:gd name="T3" fmla="*/ 3 h 250"/>
                <a:gd name="T4" fmla="*/ 97 w 263"/>
                <a:gd name="T5" fmla="*/ 6 h 250"/>
                <a:gd name="T6" fmla="*/ 101 w 263"/>
                <a:gd name="T7" fmla="*/ 195 h 250"/>
                <a:gd name="T8" fmla="*/ 111 w 263"/>
                <a:gd name="T9" fmla="*/ 198 h 250"/>
                <a:gd name="T10" fmla="*/ 157 w 263"/>
                <a:gd name="T11" fmla="*/ 183 h 250"/>
                <a:gd name="T12" fmla="*/ 160 w 263"/>
                <a:gd name="T13" fmla="*/ 182 h 250"/>
                <a:gd name="T14" fmla="*/ 263 w 263"/>
                <a:gd name="T15" fmla="*/ 192 h 250"/>
                <a:gd name="T16" fmla="*/ 263 w 263"/>
                <a:gd name="T17" fmla="*/ 209 h 250"/>
                <a:gd name="T18" fmla="*/ 61 w 263"/>
                <a:gd name="T19" fmla="*/ 249 h 250"/>
                <a:gd name="T20" fmla="*/ 54 w 263"/>
                <a:gd name="T21" fmla="*/ 248 h 250"/>
                <a:gd name="T22" fmla="*/ 20 w 263"/>
                <a:gd name="T23" fmla="*/ 147 h 250"/>
                <a:gd name="T24" fmla="*/ 0 w 263"/>
                <a:gd name="T25" fmla="*/ 46 h 250"/>
                <a:gd name="T26" fmla="*/ 25 w 263"/>
                <a:gd name="T27" fmla="*/ 10 h 250"/>
                <a:gd name="T28" fmla="*/ 36 w 263"/>
                <a:gd name="T29" fmla="*/ 1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3" h="250">
                  <a:moveTo>
                    <a:pt x="36" y="1"/>
                  </a:moveTo>
                  <a:cubicBezTo>
                    <a:pt x="91" y="3"/>
                    <a:pt x="91" y="3"/>
                    <a:pt x="91" y="3"/>
                  </a:cubicBezTo>
                  <a:cubicBezTo>
                    <a:pt x="93" y="3"/>
                    <a:pt x="96" y="4"/>
                    <a:pt x="97" y="6"/>
                  </a:cubicBezTo>
                  <a:cubicBezTo>
                    <a:pt x="101" y="195"/>
                    <a:pt x="101" y="195"/>
                    <a:pt x="101" y="195"/>
                  </a:cubicBezTo>
                  <a:cubicBezTo>
                    <a:pt x="104" y="198"/>
                    <a:pt x="108" y="199"/>
                    <a:pt x="111" y="198"/>
                  </a:cubicBezTo>
                  <a:cubicBezTo>
                    <a:pt x="157" y="183"/>
                    <a:pt x="157" y="183"/>
                    <a:pt x="157" y="183"/>
                  </a:cubicBezTo>
                  <a:cubicBezTo>
                    <a:pt x="158" y="182"/>
                    <a:pt x="159" y="182"/>
                    <a:pt x="160" y="182"/>
                  </a:cubicBezTo>
                  <a:cubicBezTo>
                    <a:pt x="263" y="192"/>
                    <a:pt x="263" y="192"/>
                    <a:pt x="263" y="192"/>
                  </a:cubicBezTo>
                  <a:cubicBezTo>
                    <a:pt x="263" y="209"/>
                    <a:pt x="263" y="209"/>
                    <a:pt x="263" y="209"/>
                  </a:cubicBezTo>
                  <a:cubicBezTo>
                    <a:pt x="61" y="249"/>
                    <a:pt x="61" y="249"/>
                    <a:pt x="61" y="249"/>
                  </a:cubicBezTo>
                  <a:cubicBezTo>
                    <a:pt x="58" y="250"/>
                    <a:pt x="56" y="249"/>
                    <a:pt x="54" y="248"/>
                  </a:cubicBezTo>
                  <a:cubicBezTo>
                    <a:pt x="20" y="147"/>
                    <a:pt x="20" y="147"/>
                    <a:pt x="20" y="147"/>
                  </a:cubicBezTo>
                  <a:cubicBezTo>
                    <a:pt x="17" y="145"/>
                    <a:pt x="0" y="49"/>
                    <a:pt x="0" y="46"/>
                  </a:cubicBezTo>
                  <a:cubicBezTo>
                    <a:pt x="25" y="10"/>
                    <a:pt x="25" y="10"/>
                    <a:pt x="25" y="10"/>
                  </a:cubicBezTo>
                  <a:cubicBezTo>
                    <a:pt x="26" y="4"/>
                    <a:pt x="30" y="0"/>
                    <a:pt x="36" y="1"/>
                  </a:cubicBez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 name="ïṧľîḓê"/>
            <p:cNvSpPr/>
            <p:nvPr/>
          </p:nvSpPr>
          <p:spPr bwMode="auto">
            <a:xfrm>
              <a:off x="5749925" y="5794376"/>
              <a:ext cx="153988" cy="73025"/>
            </a:xfrm>
            <a:custGeom>
              <a:avLst/>
              <a:gdLst>
                <a:gd name="T0" fmla="*/ 40 w 40"/>
                <a:gd name="T1" fmla="*/ 4 h 19"/>
                <a:gd name="T2" fmla="*/ 40 w 40"/>
                <a:gd name="T3" fmla="*/ 19 h 19"/>
                <a:gd name="T4" fmla="*/ 0 w 40"/>
                <a:gd name="T5" fmla="*/ 19 h 19"/>
                <a:gd name="T6" fmla="*/ 23 w 40"/>
                <a:gd name="T7" fmla="*/ 11 h 19"/>
                <a:gd name="T8" fmla="*/ 25 w 40"/>
                <a:gd name="T9" fmla="*/ 0 h 19"/>
                <a:gd name="T10" fmla="*/ 40 w 40"/>
                <a:gd name="T11" fmla="*/ 4 h 19"/>
              </a:gdLst>
              <a:ahLst/>
              <a:cxnLst>
                <a:cxn ang="0">
                  <a:pos x="T0" y="T1"/>
                </a:cxn>
                <a:cxn ang="0">
                  <a:pos x="T2" y="T3"/>
                </a:cxn>
                <a:cxn ang="0">
                  <a:pos x="T4" y="T5"/>
                </a:cxn>
                <a:cxn ang="0">
                  <a:pos x="T6" y="T7"/>
                </a:cxn>
                <a:cxn ang="0">
                  <a:pos x="T8" y="T9"/>
                </a:cxn>
                <a:cxn ang="0">
                  <a:pos x="T10" y="T11"/>
                </a:cxn>
              </a:cxnLst>
              <a:rect l="0" t="0" r="r" b="b"/>
              <a:pathLst>
                <a:path w="40" h="19">
                  <a:moveTo>
                    <a:pt x="40" y="4"/>
                  </a:moveTo>
                  <a:cubicBezTo>
                    <a:pt x="40" y="19"/>
                    <a:pt x="40" y="19"/>
                    <a:pt x="40" y="19"/>
                  </a:cubicBezTo>
                  <a:cubicBezTo>
                    <a:pt x="0" y="19"/>
                    <a:pt x="0" y="19"/>
                    <a:pt x="0" y="19"/>
                  </a:cubicBezTo>
                  <a:cubicBezTo>
                    <a:pt x="0" y="19"/>
                    <a:pt x="7" y="3"/>
                    <a:pt x="23" y="11"/>
                  </a:cubicBezTo>
                  <a:cubicBezTo>
                    <a:pt x="25" y="0"/>
                    <a:pt x="25" y="0"/>
                    <a:pt x="25" y="0"/>
                  </a:cubicBezTo>
                  <a:lnTo>
                    <a:pt x="40" y="4"/>
                  </a:ln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 name="íṡḻïḍe"/>
            <p:cNvSpPr/>
            <p:nvPr/>
          </p:nvSpPr>
          <p:spPr bwMode="auto">
            <a:xfrm>
              <a:off x="5638800" y="4875213"/>
              <a:ext cx="836613" cy="946150"/>
            </a:xfrm>
            <a:custGeom>
              <a:avLst/>
              <a:gdLst>
                <a:gd name="T0" fmla="*/ 217 w 218"/>
                <a:gd name="T1" fmla="*/ 11 h 247"/>
                <a:gd name="T2" fmla="*/ 215 w 218"/>
                <a:gd name="T3" fmla="*/ 66 h 247"/>
                <a:gd name="T4" fmla="*/ 212 w 218"/>
                <a:gd name="T5" fmla="*/ 72 h 247"/>
                <a:gd name="T6" fmla="*/ 67 w 218"/>
                <a:gd name="T7" fmla="*/ 85 h 247"/>
                <a:gd name="T8" fmla="*/ 63 w 218"/>
                <a:gd name="T9" fmla="*/ 95 h 247"/>
                <a:gd name="T10" fmla="*/ 79 w 218"/>
                <a:gd name="T11" fmla="*/ 141 h 247"/>
                <a:gd name="T12" fmla="*/ 79 w 218"/>
                <a:gd name="T13" fmla="*/ 145 h 247"/>
                <a:gd name="T14" fmla="*/ 69 w 218"/>
                <a:gd name="T15" fmla="*/ 247 h 247"/>
                <a:gd name="T16" fmla="*/ 53 w 218"/>
                <a:gd name="T17" fmla="*/ 247 h 247"/>
                <a:gd name="T18" fmla="*/ 1 w 218"/>
                <a:gd name="T19" fmla="*/ 40 h 247"/>
                <a:gd name="T20" fmla="*/ 3 w 218"/>
                <a:gd name="T21" fmla="*/ 33 h 247"/>
                <a:gd name="T22" fmla="*/ 115 w 218"/>
                <a:gd name="T23" fmla="*/ 4 h 247"/>
                <a:gd name="T24" fmla="*/ 122 w 218"/>
                <a:gd name="T25" fmla="*/ 0 h 247"/>
                <a:gd name="T26" fmla="*/ 208 w 218"/>
                <a:gd name="T27" fmla="*/ 0 h 247"/>
                <a:gd name="T28" fmla="*/ 217 w 218"/>
                <a:gd name="T29" fmla="*/ 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8" h="247">
                  <a:moveTo>
                    <a:pt x="217" y="11"/>
                  </a:moveTo>
                  <a:cubicBezTo>
                    <a:pt x="215" y="66"/>
                    <a:pt x="215" y="66"/>
                    <a:pt x="215" y="66"/>
                  </a:cubicBezTo>
                  <a:cubicBezTo>
                    <a:pt x="215" y="69"/>
                    <a:pt x="214" y="71"/>
                    <a:pt x="212" y="72"/>
                  </a:cubicBezTo>
                  <a:cubicBezTo>
                    <a:pt x="67" y="85"/>
                    <a:pt x="67" y="85"/>
                    <a:pt x="67" y="85"/>
                  </a:cubicBezTo>
                  <a:cubicBezTo>
                    <a:pt x="64" y="88"/>
                    <a:pt x="62" y="92"/>
                    <a:pt x="63" y="95"/>
                  </a:cubicBezTo>
                  <a:cubicBezTo>
                    <a:pt x="79" y="141"/>
                    <a:pt x="79" y="141"/>
                    <a:pt x="79" y="141"/>
                  </a:cubicBezTo>
                  <a:cubicBezTo>
                    <a:pt x="79" y="142"/>
                    <a:pt x="79" y="143"/>
                    <a:pt x="79" y="145"/>
                  </a:cubicBezTo>
                  <a:cubicBezTo>
                    <a:pt x="69" y="247"/>
                    <a:pt x="69" y="247"/>
                    <a:pt x="69" y="247"/>
                  </a:cubicBezTo>
                  <a:cubicBezTo>
                    <a:pt x="53" y="247"/>
                    <a:pt x="53" y="247"/>
                    <a:pt x="53" y="247"/>
                  </a:cubicBezTo>
                  <a:cubicBezTo>
                    <a:pt x="1" y="40"/>
                    <a:pt x="1" y="40"/>
                    <a:pt x="1" y="40"/>
                  </a:cubicBezTo>
                  <a:cubicBezTo>
                    <a:pt x="0" y="38"/>
                    <a:pt x="1" y="35"/>
                    <a:pt x="3" y="33"/>
                  </a:cubicBezTo>
                  <a:cubicBezTo>
                    <a:pt x="115" y="4"/>
                    <a:pt x="115" y="4"/>
                    <a:pt x="115" y="4"/>
                  </a:cubicBezTo>
                  <a:cubicBezTo>
                    <a:pt x="117" y="1"/>
                    <a:pt x="119" y="0"/>
                    <a:pt x="122" y="0"/>
                  </a:cubicBezTo>
                  <a:cubicBezTo>
                    <a:pt x="208" y="0"/>
                    <a:pt x="208" y="0"/>
                    <a:pt x="208" y="0"/>
                  </a:cubicBezTo>
                  <a:cubicBezTo>
                    <a:pt x="214" y="1"/>
                    <a:pt x="218" y="6"/>
                    <a:pt x="217" y="11"/>
                  </a:cubicBez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 name="iṧḷïdè"/>
            <p:cNvSpPr/>
            <p:nvPr/>
          </p:nvSpPr>
          <p:spPr bwMode="auto">
            <a:xfrm>
              <a:off x="5784850" y="3641726"/>
              <a:ext cx="541338" cy="647700"/>
            </a:xfrm>
            <a:custGeom>
              <a:avLst/>
              <a:gdLst>
                <a:gd name="T0" fmla="*/ 341 w 341"/>
                <a:gd name="T1" fmla="*/ 278 h 408"/>
                <a:gd name="T2" fmla="*/ 19 w 341"/>
                <a:gd name="T3" fmla="*/ 0 h 408"/>
                <a:gd name="T4" fmla="*/ 0 w 341"/>
                <a:gd name="T5" fmla="*/ 27 h 408"/>
                <a:gd name="T6" fmla="*/ 259 w 341"/>
                <a:gd name="T7" fmla="*/ 408 h 408"/>
                <a:gd name="T8" fmla="*/ 341 w 341"/>
                <a:gd name="T9" fmla="*/ 278 h 408"/>
              </a:gdLst>
              <a:ahLst/>
              <a:cxnLst>
                <a:cxn ang="0">
                  <a:pos x="T0" y="T1"/>
                </a:cxn>
                <a:cxn ang="0">
                  <a:pos x="T2" y="T3"/>
                </a:cxn>
                <a:cxn ang="0">
                  <a:pos x="T4" y="T5"/>
                </a:cxn>
                <a:cxn ang="0">
                  <a:pos x="T6" y="T7"/>
                </a:cxn>
                <a:cxn ang="0">
                  <a:pos x="T8" y="T9"/>
                </a:cxn>
              </a:cxnLst>
              <a:rect l="0" t="0" r="r" b="b"/>
              <a:pathLst>
                <a:path w="341" h="408">
                  <a:moveTo>
                    <a:pt x="341" y="278"/>
                  </a:moveTo>
                  <a:lnTo>
                    <a:pt x="19" y="0"/>
                  </a:lnTo>
                  <a:lnTo>
                    <a:pt x="0" y="27"/>
                  </a:lnTo>
                  <a:lnTo>
                    <a:pt x="259" y="408"/>
                  </a:lnTo>
                  <a:lnTo>
                    <a:pt x="341" y="278"/>
                  </a:ln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 name="îŝliḋè"/>
            <p:cNvSpPr/>
            <p:nvPr/>
          </p:nvSpPr>
          <p:spPr bwMode="auto">
            <a:xfrm>
              <a:off x="5784850" y="3641726"/>
              <a:ext cx="541338" cy="647700"/>
            </a:xfrm>
            <a:custGeom>
              <a:avLst/>
              <a:gdLst>
                <a:gd name="T0" fmla="*/ 341 w 341"/>
                <a:gd name="T1" fmla="*/ 278 h 408"/>
                <a:gd name="T2" fmla="*/ 19 w 341"/>
                <a:gd name="T3" fmla="*/ 0 h 408"/>
                <a:gd name="T4" fmla="*/ 0 w 341"/>
                <a:gd name="T5" fmla="*/ 27 h 408"/>
                <a:gd name="T6" fmla="*/ 259 w 341"/>
                <a:gd name="T7" fmla="*/ 408 h 408"/>
                <a:gd name="T8" fmla="*/ 341 w 341"/>
                <a:gd name="T9" fmla="*/ 278 h 408"/>
              </a:gdLst>
              <a:ahLst/>
              <a:cxnLst>
                <a:cxn ang="0">
                  <a:pos x="T0" y="T1"/>
                </a:cxn>
                <a:cxn ang="0">
                  <a:pos x="T2" y="T3"/>
                </a:cxn>
                <a:cxn ang="0">
                  <a:pos x="T4" y="T5"/>
                </a:cxn>
                <a:cxn ang="0">
                  <a:pos x="T6" y="T7"/>
                </a:cxn>
                <a:cxn ang="0">
                  <a:pos x="T8" y="T9"/>
                </a:cxn>
              </a:cxnLst>
              <a:rect l="0" t="0" r="r" b="b"/>
              <a:pathLst>
                <a:path w="341" h="408">
                  <a:moveTo>
                    <a:pt x="341" y="278"/>
                  </a:moveTo>
                  <a:lnTo>
                    <a:pt x="19" y="0"/>
                  </a:lnTo>
                  <a:lnTo>
                    <a:pt x="0" y="27"/>
                  </a:lnTo>
                  <a:lnTo>
                    <a:pt x="259" y="408"/>
                  </a:lnTo>
                  <a:lnTo>
                    <a:pt x="341" y="2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 name="ïśľîḑè"/>
            <p:cNvSpPr/>
            <p:nvPr/>
          </p:nvSpPr>
          <p:spPr bwMode="auto">
            <a:xfrm>
              <a:off x="6015038" y="4002088"/>
              <a:ext cx="479425" cy="903288"/>
            </a:xfrm>
            <a:custGeom>
              <a:avLst/>
              <a:gdLst>
                <a:gd name="T0" fmla="*/ 31 w 125"/>
                <a:gd name="T1" fmla="*/ 20 h 236"/>
                <a:gd name="T2" fmla="*/ 1 w 125"/>
                <a:gd name="T3" fmla="*/ 73 h 236"/>
                <a:gd name="T4" fmla="*/ 0 w 125"/>
                <a:gd name="T5" fmla="*/ 75 h 236"/>
                <a:gd name="T6" fmla="*/ 10 w 125"/>
                <a:gd name="T7" fmla="*/ 236 h 236"/>
                <a:gd name="T8" fmla="*/ 97 w 125"/>
                <a:gd name="T9" fmla="*/ 236 h 236"/>
                <a:gd name="T10" fmla="*/ 114 w 125"/>
                <a:gd name="T11" fmla="*/ 219 h 236"/>
                <a:gd name="T12" fmla="*/ 125 w 125"/>
                <a:gd name="T13" fmla="*/ 44 h 236"/>
                <a:gd name="T14" fmla="*/ 116 w 125"/>
                <a:gd name="T15" fmla="*/ 28 h 236"/>
                <a:gd name="T16" fmla="*/ 73 w 125"/>
                <a:gd name="T17" fmla="*/ 3 h 236"/>
                <a:gd name="T18" fmla="*/ 56 w 125"/>
                <a:gd name="T19" fmla="*/ 3 h 236"/>
                <a:gd name="T20" fmla="*/ 38 w 125"/>
                <a:gd name="T21" fmla="*/ 13 h 236"/>
                <a:gd name="T22" fmla="*/ 31 w 125"/>
                <a:gd name="T23"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236">
                  <a:moveTo>
                    <a:pt x="31" y="20"/>
                  </a:moveTo>
                  <a:cubicBezTo>
                    <a:pt x="1" y="73"/>
                    <a:pt x="1" y="73"/>
                    <a:pt x="1" y="73"/>
                  </a:cubicBezTo>
                  <a:cubicBezTo>
                    <a:pt x="0" y="73"/>
                    <a:pt x="0" y="74"/>
                    <a:pt x="0" y="75"/>
                  </a:cubicBezTo>
                  <a:cubicBezTo>
                    <a:pt x="10" y="236"/>
                    <a:pt x="10" y="236"/>
                    <a:pt x="10" y="236"/>
                  </a:cubicBezTo>
                  <a:cubicBezTo>
                    <a:pt x="97" y="236"/>
                    <a:pt x="97" y="236"/>
                    <a:pt x="97" y="236"/>
                  </a:cubicBezTo>
                  <a:cubicBezTo>
                    <a:pt x="106" y="236"/>
                    <a:pt x="114" y="228"/>
                    <a:pt x="114" y="219"/>
                  </a:cubicBezTo>
                  <a:cubicBezTo>
                    <a:pt x="125" y="44"/>
                    <a:pt x="125" y="44"/>
                    <a:pt x="125" y="44"/>
                  </a:cubicBezTo>
                  <a:cubicBezTo>
                    <a:pt x="125" y="37"/>
                    <a:pt x="122" y="31"/>
                    <a:pt x="116" y="28"/>
                  </a:cubicBezTo>
                  <a:cubicBezTo>
                    <a:pt x="73" y="3"/>
                    <a:pt x="73" y="3"/>
                    <a:pt x="73" y="3"/>
                  </a:cubicBezTo>
                  <a:cubicBezTo>
                    <a:pt x="68" y="0"/>
                    <a:pt x="61" y="0"/>
                    <a:pt x="56" y="3"/>
                  </a:cubicBezTo>
                  <a:cubicBezTo>
                    <a:pt x="38" y="13"/>
                    <a:pt x="38" y="13"/>
                    <a:pt x="38" y="13"/>
                  </a:cubicBezTo>
                  <a:cubicBezTo>
                    <a:pt x="35" y="15"/>
                    <a:pt x="33" y="17"/>
                    <a:pt x="31" y="2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 name="îšḷîḑè"/>
            <p:cNvSpPr/>
            <p:nvPr/>
          </p:nvSpPr>
          <p:spPr bwMode="auto">
            <a:xfrm>
              <a:off x="6022975" y="3752851"/>
              <a:ext cx="265113" cy="336550"/>
            </a:xfrm>
            <a:custGeom>
              <a:avLst/>
              <a:gdLst>
                <a:gd name="T0" fmla="*/ 37 w 69"/>
                <a:gd name="T1" fmla="*/ 87 h 88"/>
                <a:gd name="T2" fmla="*/ 2 w 69"/>
                <a:gd name="T3" fmla="*/ 58 h 88"/>
                <a:gd name="T4" fmla="*/ 1 w 69"/>
                <a:gd name="T5" fmla="*/ 54 h 88"/>
                <a:gd name="T6" fmla="*/ 6 w 69"/>
                <a:gd name="T7" fmla="*/ 38 h 88"/>
                <a:gd name="T8" fmla="*/ 4 w 69"/>
                <a:gd name="T9" fmla="*/ 32 h 88"/>
                <a:gd name="T10" fmla="*/ 2 w 69"/>
                <a:gd name="T11" fmla="*/ 26 h 88"/>
                <a:gd name="T12" fmla="*/ 24 w 69"/>
                <a:gd name="T13" fmla="*/ 2 h 88"/>
                <a:gd name="T14" fmla="*/ 28 w 69"/>
                <a:gd name="T15" fmla="*/ 0 h 88"/>
                <a:gd name="T16" fmla="*/ 58 w 69"/>
                <a:gd name="T17" fmla="*/ 12 h 88"/>
                <a:gd name="T18" fmla="*/ 61 w 69"/>
                <a:gd name="T19" fmla="*/ 16 h 88"/>
                <a:gd name="T20" fmla="*/ 56 w 69"/>
                <a:gd name="T21" fmla="*/ 47 h 88"/>
                <a:gd name="T22" fmla="*/ 57 w 69"/>
                <a:gd name="T23" fmla="*/ 51 h 88"/>
                <a:gd name="T24" fmla="*/ 67 w 69"/>
                <a:gd name="T25" fmla="*/ 62 h 88"/>
                <a:gd name="T26" fmla="*/ 67 w 69"/>
                <a:gd name="T27" fmla="*/ 68 h 88"/>
                <a:gd name="T28" fmla="*/ 42 w 69"/>
                <a:gd name="T29" fmla="*/ 87 h 88"/>
                <a:gd name="T30" fmla="*/ 37 w 69"/>
                <a:gd name="T31"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 h="88">
                  <a:moveTo>
                    <a:pt x="37" y="87"/>
                  </a:moveTo>
                  <a:cubicBezTo>
                    <a:pt x="2" y="58"/>
                    <a:pt x="2" y="58"/>
                    <a:pt x="2" y="58"/>
                  </a:cubicBezTo>
                  <a:cubicBezTo>
                    <a:pt x="1" y="57"/>
                    <a:pt x="1" y="56"/>
                    <a:pt x="1" y="54"/>
                  </a:cubicBezTo>
                  <a:cubicBezTo>
                    <a:pt x="6" y="38"/>
                    <a:pt x="6" y="38"/>
                    <a:pt x="6" y="38"/>
                  </a:cubicBezTo>
                  <a:cubicBezTo>
                    <a:pt x="7" y="35"/>
                    <a:pt x="6" y="33"/>
                    <a:pt x="4" y="32"/>
                  </a:cubicBezTo>
                  <a:cubicBezTo>
                    <a:pt x="1" y="31"/>
                    <a:pt x="0" y="28"/>
                    <a:pt x="2" y="26"/>
                  </a:cubicBezTo>
                  <a:cubicBezTo>
                    <a:pt x="24" y="2"/>
                    <a:pt x="24" y="2"/>
                    <a:pt x="24" y="2"/>
                  </a:cubicBezTo>
                  <a:cubicBezTo>
                    <a:pt x="25" y="0"/>
                    <a:pt x="27" y="0"/>
                    <a:pt x="28" y="0"/>
                  </a:cubicBezTo>
                  <a:cubicBezTo>
                    <a:pt x="58" y="12"/>
                    <a:pt x="58" y="12"/>
                    <a:pt x="58" y="12"/>
                  </a:cubicBezTo>
                  <a:cubicBezTo>
                    <a:pt x="60" y="12"/>
                    <a:pt x="61" y="14"/>
                    <a:pt x="61" y="16"/>
                  </a:cubicBezTo>
                  <a:cubicBezTo>
                    <a:pt x="56" y="47"/>
                    <a:pt x="56" y="47"/>
                    <a:pt x="56" y="47"/>
                  </a:cubicBezTo>
                  <a:cubicBezTo>
                    <a:pt x="56" y="49"/>
                    <a:pt x="56" y="50"/>
                    <a:pt x="57" y="51"/>
                  </a:cubicBezTo>
                  <a:cubicBezTo>
                    <a:pt x="67" y="62"/>
                    <a:pt x="67" y="62"/>
                    <a:pt x="67" y="62"/>
                  </a:cubicBezTo>
                  <a:cubicBezTo>
                    <a:pt x="69" y="64"/>
                    <a:pt x="69" y="67"/>
                    <a:pt x="67" y="68"/>
                  </a:cubicBezTo>
                  <a:cubicBezTo>
                    <a:pt x="42" y="87"/>
                    <a:pt x="42" y="87"/>
                    <a:pt x="42" y="87"/>
                  </a:cubicBezTo>
                  <a:cubicBezTo>
                    <a:pt x="40" y="88"/>
                    <a:pt x="38" y="88"/>
                    <a:pt x="37" y="87"/>
                  </a:cubicBezTo>
                </a:path>
              </a:pathLst>
            </a:custGeom>
            <a:solidFill>
              <a:srgbClr val="F5E1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 name="íšḻîḋe"/>
            <p:cNvSpPr/>
            <p:nvPr/>
          </p:nvSpPr>
          <p:spPr bwMode="auto">
            <a:xfrm>
              <a:off x="6096000" y="3722688"/>
              <a:ext cx="187325" cy="233363"/>
            </a:xfrm>
            <a:custGeom>
              <a:avLst/>
              <a:gdLst>
                <a:gd name="T0" fmla="*/ 25 w 49"/>
                <a:gd name="T1" fmla="*/ 45 h 61"/>
                <a:gd name="T2" fmla="*/ 24 w 49"/>
                <a:gd name="T3" fmla="*/ 47 h 61"/>
                <a:gd name="T4" fmla="*/ 20 w 49"/>
                <a:gd name="T5" fmla="*/ 48 h 61"/>
                <a:gd name="T6" fmla="*/ 18 w 49"/>
                <a:gd name="T7" fmla="*/ 44 h 61"/>
                <a:gd name="T8" fmla="*/ 24 w 49"/>
                <a:gd name="T9" fmla="*/ 33 h 61"/>
                <a:gd name="T10" fmla="*/ 24 w 49"/>
                <a:gd name="T11" fmla="*/ 29 h 61"/>
                <a:gd name="T12" fmla="*/ 12 w 49"/>
                <a:gd name="T13" fmla="*/ 12 h 61"/>
                <a:gd name="T14" fmla="*/ 12 w 49"/>
                <a:gd name="T15" fmla="*/ 11 h 61"/>
                <a:gd name="T16" fmla="*/ 2 w 49"/>
                <a:gd name="T17" fmla="*/ 6 h 61"/>
                <a:gd name="T18" fmla="*/ 5 w 49"/>
                <a:gd name="T19" fmla="*/ 1 h 61"/>
                <a:gd name="T20" fmla="*/ 46 w 49"/>
                <a:gd name="T21" fmla="*/ 9 h 61"/>
                <a:gd name="T22" fmla="*/ 49 w 49"/>
                <a:gd name="T23" fmla="*/ 12 h 61"/>
                <a:gd name="T24" fmla="*/ 39 w 49"/>
                <a:gd name="T25" fmla="*/ 61 h 61"/>
                <a:gd name="T26" fmla="*/ 36 w 49"/>
                <a:gd name="T27" fmla="*/ 58 h 61"/>
                <a:gd name="T28" fmla="*/ 34 w 49"/>
                <a:gd name="T29" fmla="*/ 57 h 61"/>
                <a:gd name="T30" fmla="*/ 30 w 49"/>
                <a:gd name="T31" fmla="*/ 45 h 61"/>
                <a:gd name="T32" fmla="*/ 25 w 49"/>
                <a:gd name="T33" fmla="*/ 4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61">
                  <a:moveTo>
                    <a:pt x="25" y="45"/>
                  </a:moveTo>
                  <a:cubicBezTo>
                    <a:pt x="24" y="47"/>
                    <a:pt x="24" y="47"/>
                    <a:pt x="24" y="47"/>
                  </a:cubicBezTo>
                  <a:cubicBezTo>
                    <a:pt x="23" y="48"/>
                    <a:pt x="21" y="49"/>
                    <a:pt x="20" y="48"/>
                  </a:cubicBezTo>
                  <a:cubicBezTo>
                    <a:pt x="18" y="48"/>
                    <a:pt x="17" y="46"/>
                    <a:pt x="18" y="44"/>
                  </a:cubicBezTo>
                  <a:cubicBezTo>
                    <a:pt x="24" y="33"/>
                    <a:pt x="24" y="33"/>
                    <a:pt x="24" y="33"/>
                  </a:cubicBezTo>
                  <a:cubicBezTo>
                    <a:pt x="25" y="32"/>
                    <a:pt x="24" y="30"/>
                    <a:pt x="24" y="29"/>
                  </a:cubicBezTo>
                  <a:cubicBezTo>
                    <a:pt x="12" y="12"/>
                    <a:pt x="12" y="12"/>
                    <a:pt x="12" y="12"/>
                  </a:cubicBezTo>
                  <a:cubicBezTo>
                    <a:pt x="12" y="11"/>
                    <a:pt x="12" y="11"/>
                    <a:pt x="12" y="11"/>
                  </a:cubicBezTo>
                  <a:cubicBezTo>
                    <a:pt x="2" y="6"/>
                    <a:pt x="2" y="6"/>
                    <a:pt x="2" y="6"/>
                  </a:cubicBezTo>
                  <a:cubicBezTo>
                    <a:pt x="0" y="4"/>
                    <a:pt x="2" y="0"/>
                    <a:pt x="5" y="1"/>
                  </a:cubicBezTo>
                  <a:cubicBezTo>
                    <a:pt x="46" y="9"/>
                    <a:pt x="46" y="9"/>
                    <a:pt x="46" y="9"/>
                  </a:cubicBezTo>
                  <a:cubicBezTo>
                    <a:pt x="48" y="9"/>
                    <a:pt x="49" y="10"/>
                    <a:pt x="49" y="12"/>
                  </a:cubicBezTo>
                  <a:cubicBezTo>
                    <a:pt x="39" y="61"/>
                    <a:pt x="39" y="61"/>
                    <a:pt x="39" y="61"/>
                  </a:cubicBezTo>
                  <a:cubicBezTo>
                    <a:pt x="36" y="58"/>
                    <a:pt x="36" y="58"/>
                    <a:pt x="36" y="58"/>
                  </a:cubicBezTo>
                  <a:cubicBezTo>
                    <a:pt x="35" y="58"/>
                    <a:pt x="34" y="58"/>
                    <a:pt x="34" y="57"/>
                  </a:cubicBezTo>
                  <a:cubicBezTo>
                    <a:pt x="30" y="45"/>
                    <a:pt x="30" y="45"/>
                    <a:pt x="30" y="45"/>
                  </a:cubicBezTo>
                  <a:cubicBezTo>
                    <a:pt x="29" y="43"/>
                    <a:pt x="26" y="43"/>
                    <a:pt x="25" y="45"/>
                  </a:cubicBez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 name="ïşlïdè"/>
            <p:cNvSpPr/>
            <p:nvPr/>
          </p:nvSpPr>
          <p:spPr bwMode="auto">
            <a:xfrm>
              <a:off x="6188075" y="3863976"/>
              <a:ext cx="42863" cy="65088"/>
            </a:xfrm>
            <a:custGeom>
              <a:avLst/>
              <a:gdLst>
                <a:gd name="T0" fmla="*/ 1 w 11"/>
                <a:gd name="T1" fmla="*/ 7 h 17"/>
                <a:gd name="T2" fmla="*/ 3 w 11"/>
                <a:gd name="T3" fmla="*/ 16 h 17"/>
                <a:gd name="T4" fmla="*/ 9 w 11"/>
                <a:gd name="T5" fmla="*/ 10 h 17"/>
                <a:gd name="T6" fmla="*/ 8 w 11"/>
                <a:gd name="T7" fmla="*/ 1 h 17"/>
                <a:gd name="T8" fmla="*/ 1 w 11"/>
                <a:gd name="T9" fmla="*/ 7 h 17"/>
              </a:gdLst>
              <a:ahLst/>
              <a:cxnLst>
                <a:cxn ang="0">
                  <a:pos x="T0" y="T1"/>
                </a:cxn>
                <a:cxn ang="0">
                  <a:pos x="T2" y="T3"/>
                </a:cxn>
                <a:cxn ang="0">
                  <a:pos x="T4" y="T5"/>
                </a:cxn>
                <a:cxn ang="0">
                  <a:pos x="T6" y="T7"/>
                </a:cxn>
                <a:cxn ang="0">
                  <a:pos x="T8" y="T9"/>
                </a:cxn>
              </a:cxnLst>
              <a:rect l="0" t="0" r="r" b="b"/>
              <a:pathLst>
                <a:path w="11" h="17">
                  <a:moveTo>
                    <a:pt x="1" y="7"/>
                  </a:moveTo>
                  <a:cubicBezTo>
                    <a:pt x="0" y="11"/>
                    <a:pt x="1" y="15"/>
                    <a:pt x="3" y="16"/>
                  </a:cubicBezTo>
                  <a:cubicBezTo>
                    <a:pt x="5" y="17"/>
                    <a:pt x="8" y="14"/>
                    <a:pt x="9" y="10"/>
                  </a:cubicBezTo>
                  <a:cubicBezTo>
                    <a:pt x="11" y="6"/>
                    <a:pt x="10" y="2"/>
                    <a:pt x="8" y="1"/>
                  </a:cubicBezTo>
                  <a:cubicBezTo>
                    <a:pt x="6" y="0"/>
                    <a:pt x="3" y="3"/>
                    <a:pt x="1" y="7"/>
                  </a:cubicBezTo>
                  <a:close/>
                </a:path>
              </a:pathLst>
            </a:custGeom>
            <a:solidFill>
              <a:srgbClr val="F5E1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 name="íṧ1îḓe"/>
            <p:cNvSpPr/>
            <p:nvPr/>
          </p:nvSpPr>
          <p:spPr bwMode="auto">
            <a:xfrm>
              <a:off x="6099175" y="3814763"/>
              <a:ext cx="34925" cy="19050"/>
            </a:xfrm>
            <a:custGeom>
              <a:avLst/>
              <a:gdLst>
                <a:gd name="T0" fmla="*/ 22 w 22"/>
                <a:gd name="T1" fmla="*/ 12 h 12"/>
                <a:gd name="T2" fmla="*/ 0 w 22"/>
                <a:gd name="T3" fmla="*/ 0 h 12"/>
                <a:gd name="T4" fmla="*/ 8 w 22"/>
                <a:gd name="T5" fmla="*/ 12 h 12"/>
                <a:gd name="T6" fmla="*/ 22 w 22"/>
                <a:gd name="T7" fmla="*/ 12 h 12"/>
              </a:gdLst>
              <a:ahLst/>
              <a:cxnLst>
                <a:cxn ang="0">
                  <a:pos x="T0" y="T1"/>
                </a:cxn>
                <a:cxn ang="0">
                  <a:pos x="T2" y="T3"/>
                </a:cxn>
                <a:cxn ang="0">
                  <a:pos x="T4" y="T5"/>
                </a:cxn>
                <a:cxn ang="0">
                  <a:pos x="T6" y="T7"/>
                </a:cxn>
              </a:cxnLst>
              <a:rect l="0" t="0" r="r" b="b"/>
              <a:pathLst>
                <a:path w="22" h="12">
                  <a:moveTo>
                    <a:pt x="22" y="12"/>
                  </a:moveTo>
                  <a:lnTo>
                    <a:pt x="0" y="0"/>
                  </a:lnTo>
                  <a:lnTo>
                    <a:pt x="8" y="12"/>
                  </a:lnTo>
                  <a:lnTo>
                    <a:pt x="22" y="12"/>
                  </a:lnTo>
                  <a:close/>
                </a:path>
              </a:pathLst>
            </a:custGeom>
            <a:solidFill>
              <a:srgbClr val="EEC7B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 name="íşļiďè"/>
            <p:cNvSpPr/>
            <p:nvPr/>
          </p:nvSpPr>
          <p:spPr bwMode="auto">
            <a:xfrm>
              <a:off x="6176963" y="4097338"/>
              <a:ext cx="68263" cy="61913"/>
            </a:xfrm>
            <a:custGeom>
              <a:avLst/>
              <a:gdLst>
                <a:gd name="T0" fmla="*/ 0 w 43"/>
                <a:gd name="T1" fmla="*/ 0 h 39"/>
                <a:gd name="T2" fmla="*/ 29 w 43"/>
                <a:gd name="T3" fmla="*/ 39 h 39"/>
                <a:gd name="T4" fmla="*/ 43 w 43"/>
                <a:gd name="T5" fmla="*/ 17 h 39"/>
                <a:gd name="T6" fmla="*/ 29 w 43"/>
                <a:gd name="T7" fmla="*/ 32 h 39"/>
                <a:gd name="T8" fmla="*/ 0 w 43"/>
                <a:gd name="T9" fmla="*/ 0 h 39"/>
              </a:gdLst>
              <a:ahLst/>
              <a:cxnLst>
                <a:cxn ang="0">
                  <a:pos x="T0" y="T1"/>
                </a:cxn>
                <a:cxn ang="0">
                  <a:pos x="T2" y="T3"/>
                </a:cxn>
                <a:cxn ang="0">
                  <a:pos x="T4" y="T5"/>
                </a:cxn>
                <a:cxn ang="0">
                  <a:pos x="T6" y="T7"/>
                </a:cxn>
                <a:cxn ang="0">
                  <a:pos x="T8" y="T9"/>
                </a:cxn>
              </a:cxnLst>
              <a:rect l="0" t="0" r="r" b="b"/>
              <a:pathLst>
                <a:path w="43" h="39">
                  <a:moveTo>
                    <a:pt x="0" y="0"/>
                  </a:moveTo>
                  <a:lnTo>
                    <a:pt x="29" y="39"/>
                  </a:lnTo>
                  <a:lnTo>
                    <a:pt x="43" y="17"/>
                  </a:lnTo>
                  <a:lnTo>
                    <a:pt x="29" y="32"/>
                  </a:lnTo>
                  <a:lnTo>
                    <a:pt x="0" y="0"/>
                  </a:lnTo>
                  <a:close/>
                </a:path>
              </a:pathLst>
            </a:custGeom>
            <a:solidFill>
              <a:srgbClr val="EBEBE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 name="íṧḻîdè"/>
            <p:cNvSpPr/>
            <p:nvPr/>
          </p:nvSpPr>
          <p:spPr bwMode="auto">
            <a:xfrm>
              <a:off x="6176963" y="4097338"/>
              <a:ext cx="68263" cy="61913"/>
            </a:xfrm>
            <a:custGeom>
              <a:avLst/>
              <a:gdLst>
                <a:gd name="T0" fmla="*/ 0 w 43"/>
                <a:gd name="T1" fmla="*/ 0 h 39"/>
                <a:gd name="T2" fmla="*/ 29 w 43"/>
                <a:gd name="T3" fmla="*/ 39 h 39"/>
                <a:gd name="T4" fmla="*/ 43 w 43"/>
                <a:gd name="T5" fmla="*/ 17 h 39"/>
                <a:gd name="T6" fmla="*/ 29 w 43"/>
                <a:gd name="T7" fmla="*/ 32 h 39"/>
                <a:gd name="T8" fmla="*/ 0 w 43"/>
                <a:gd name="T9" fmla="*/ 0 h 39"/>
              </a:gdLst>
              <a:ahLst/>
              <a:cxnLst>
                <a:cxn ang="0">
                  <a:pos x="T0" y="T1"/>
                </a:cxn>
                <a:cxn ang="0">
                  <a:pos x="T2" y="T3"/>
                </a:cxn>
                <a:cxn ang="0">
                  <a:pos x="T4" y="T5"/>
                </a:cxn>
                <a:cxn ang="0">
                  <a:pos x="T6" y="T7"/>
                </a:cxn>
                <a:cxn ang="0">
                  <a:pos x="T8" y="T9"/>
                </a:cxn>
              </a:cxnLst>
              <a:rect l="0" t="0" r="r" b="b"/>
              <a:pathLst>
                <a:path w="43" h="39">
                  <a:moveTo>
                    <a:pt x="0" y="0"/>
                  </a:moveTo>
                  <a:lnTo>
                    <a:pt x="29" y="39"/>
                  </a:lnTo>
                  <a:lnTo>
                    <a:pt x="43" y="17"/>
                  </a:lnTo>
                  <a:lnTo>
                    <a:pt x="29" y="3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 name="íṣlíḑe"/>
            <p:cNvSpPr/>
            <p:nvPr/>
          </p:nvSpPr>
          <p:spPr bwMode="auto">
            <a:xfrm>
              <a:off x="6115050" y="4102101"/>
              <a:ext cx="57150" cy="41275"/>
            </a:xfrm>
            <a:custGeom>
              <a:avLst/>
              <a:gdLst>
                <a:gd name="T0" fmla="*/ 36 w 36"/>
                <a:gd name="T1" fmla="*/ 0 h 26"/>
                <a:gd name="T2" fmla="*/ 15 w 36"/>
                <a:gd name="T3" fmla="*/ 21 h 26"/>
                <a:gd name="T4" fmla="*/ 0 w 36"/>
                <a:gd name="T5" fmla="*/ 14 h 26"/>
                <a:gd name="T6" fmla="*/ 12 w 36"/>
                <a:gd name="T7" fmla="*/ 26 h 26"/>
                <a:gd name="T8" fmla="*/ 36 w 36"/>
                <a:gd name="T9" fmla="*/ 0 h 26"/>
              </a:gdLst>
              <a:ahLst/>
              <a:cxnLst>
                <a:cxn ang="0">
                  <a:pos x="T0" y="T1"/>
                </a:cxn>
                <a:cxn ang="0">
                  <a:pos x="T2" y="T3"/>
                </a:cxn>
                <a:cxn ang="0">
                  <a:pos x="T4" y="T5"/>
                </a:cxn>
                <a:cxn ang="0">
                  <a:pos x="T6" y="T7"/>
                </a:cxn>
                <a:cxn ang="0">
                  <a:pos x="T8" y="T9"/>
                </a:cxn>
              </a:cxnLst>
              <a:rect l="0" t="0" r="r" b="b"/>
              <a:pathLst>
                <a:path w="36" h="26">
                  <a:moveTo>
                    <a:pt x="36" y="0"/>
                  </a:moveTo>
                  <a:lnTo>
                    <a:pt x="15" y="21"/>
                  </a:lnTo>
                  <a:lnTo>
                    <a:pt x="0" y="14"/>
                  </a:lnTo>
                  <a:lnTo>
                    <a:pt x="12" y="26"/>
                  </a:lnTo>
                  <a:lnTo>
                    <a:pt x="36" y="0"/>
                  </a:lnTo>
                  <a:close/>
                </a:path>
              </a:pathLst>
            </a:custGeom>
            <a:solidFill>
              <a:srgbClr val="EBEBE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 name="îsľide"/>
            <p:cNvSpPr/>
            <p:nvPr/>
          </p:nvSpPr>
          <p:spPr bwMode="auto">
            <a:xfrm>
              <a:off x="6115050" y="4102101"/>
              <a:ext cx="57150" cy="41275"/>
            </a:xfrm>
            <a:custGeom>
              <a:avLst/>
              <a:gdLst>
                <a:gd name="T0" fmla="*/ 36 w 36"/>
                <a:gd name="T1" fmla="*/ 0 h 26"/>
                <a:gd name="T2" fmla="*/ 15 w 36"/>
                <a:gd name="T3" fmla="*/ 21 h 26"/>
                <a:gd name="T4" fmla="*/ 0 w 36"/>
                <a:gd name="T5" fmla="*/ 14 h 26"/>
                <a:gd name="T6" fmla="*/ 12 w 36"/>
                <a:gd name="T7" fmla="*/ 26 h 26"/>
                <a:gd name="T8" fmla="*/ 36 w 36"/>
                <a:gd name="T9" fmla="*/ 0 h 26"/>
              </a:gdLst>
              <a:ahLst/>
              <a:cxnLst>
                <a:cxn ang="0">
                  <a:pos x="T0" y="T1"/>
                </a:cxn>
                <a:cxn ang="0">
                  <a:pos x="T2" y="T3"/>
                </a:cxn>
                <a:cxn ang="0">
                  <a:pos x="T4" y="T5"/>
                </a:cxn>
                <a:cxn ang="0">
                  <a:pos x="T6" y="T7"/>
                </a:cxn>
                <a:cxn ang="0">
                  <a:pos x="T8" y="T9"/>
                </a:cxn>
              </a:cxnLst>
              <a:rect l="0" t="0" r="r" b="b"/>
              <a:pathLst>
                <a:path w="36" h="26">
                  <a:moveTo>
                    <a:pt x="36" y="0"/>
                  </a:moveTo>
                  <a:lnTo>
                    <a:pt x="15" y="21"/>
                  </a:lnTo>
                  <a:lnTo>
                    <a:pt x="0" y="14"/>
                  </a:lnTo>
                  <a:lnTo>
                    <a:pt x="12" y="26"/>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9" name="işlïḋé"/>
            <p:cNvSpPr/>
            <p:nvPr/>
          </p:nvSpPr>
          <p:spPr bwMode="auto">
            <a:xfrm>
              <a:off x="6153150" y="4121151"/>
              <a:ext cx="42863" cy="57150"/>
            </a:xfrm>
            <a:custGeom>
              <a:avLst/>
              <a:gdLst>
                <a:gd name="T0" fmla="*/ 5 w 27"/>
                <a:gd name="T1" fmla="*/ 0 h 36"/>
                <a:gd name="T2" fmla="*/ 27 w 27"/>
                <a:gd name="T3" fmla="*/ 7 h 36"/>
                <a:gd name="T4" fmla="*/ 17 w 27"/>
                <a:gd name="T5" fmla="*/ 36 h 36"/>
                <a:gd name="T6" fmla="*/ 0 w 27"/>
                <a:gd name="T7" fmla="*/ 33 h 36"/>
                <a:gd name="T8" fmla="*/ 5 w 27"/>
                <a:gd name="T9" fmla="*/ 0 h 36"/>
              </a:gdLst>
              <a:ahLst/>
              <a:cxnLst>
                <a:cxn ang="0">
                  <a:pos x="T0" y="T1"/>
                </a:cxn>
                <a:cxn ang="0">
                  <a:pos x="T2" y="T3"/>
                </a:cxn>
                <a:cxn ang="0">
                  <a:pos x="T4" y="T5"/>
                </a:cxn>
                <a:cxn ang="0">
                  <a:pos x="T6" y="T7"/>
                </a:cxn>
                <a:cxn ang="0">
                  <a:pos x="T8" y="T9"/>
                </a:cxn>
              </a:cxnLst>
              <a:rect l="0" t="0" r="r" b="b"/>
              <a:pathLst>
                <a:path w="27" h="36">
                  <a:moveTo>
                    <a:pt x="5" y="0"/>
                  </a:moveTo>
                  <a:lnTo>
                    <a:pt x="27" y="7"/>
                  </a:lnTo>
                  <a:lnTo>
                    <a:pt x="17" y="36"/>
                  </a:lnTo>
                  <a:lnTo>
                    <a:pt x="0" y="33"/>
                  </a:lnTo>
                  <a:lnTo>
                    <a:pt x="5" y="0"/>
                  </a:ln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0" name="işlîdé"/>
            <p:cNvSpPr/>
            <p:nvPr/>
          </p:nvSpPr>
          <p:spPr bwMode="auto">
            <a:xfrm>
              <a:off x="6072188" y="4159251"/>
              <a:ext cx="112713" cy="512763"/>
            </a:xfrm>
            <a:custGeom>
              <a:avLst/>
              <a:gdLst>
                <a:gd name="T0" fmla="*/ 56 w 71"/>
                <a:gd name="T1" fmla="*/ 0 h 323"/>
                <a:gd name="T2" fmla="*/ 0 w 71"/>
                <a:gd name="T3" fmla="*/ 125 h 323"/>
                <a:gd name="T4" fmla="*/ 8 w 71"/>
                <a:gd name="T5" fmla="*/ 301 h 323"/>
                <a:gd name="T6" fmla="*/ 34 w 71"/>
                <a:gd name="T7" fmla="*/ 323 h 323"/>
                <a:gd name="T8" fmla="*/ 71 w 71"/>
                <a:gd name="T9" fmla="*/ 314 h 323"/>
                <a:gd name="T10" fmla="*/ 37 w 71"/>
                <a:gd name="T11" fmla="*/ 130 h 323"/>
                <a:gd name="T12" fmla="*/ 68 w 71"/>
                <a:gd name="T13" fmla="*/ 12 h 323"/>
                <a:gd name="T14" fmla="*/ 56 w 71"/>
                <a:gd name="T15" fmla="*/ 0 h 3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323">
                  <a:moveTo>
                    <a:pt x="56" y="0"/>
                  </a:moveTo>
                  <a:lnTo>
                    <a:pt x="0" y="125"/>
                  </a:lnTo>
                  <a:lnTo>
                    <a:pt x="8" y="301"/>
                  </a:lnTo>
                  <a:lnTo>
                    <a:pt x="34" y="323"/>
                  </a:lnTo>
                  <a:lnTo>
                    <a:pt x="71" y="314"/>
                  </a:lnTo>
                  <a:lnTo>
                    <a:pt x="37" y="130"/>
                  </a:lnTo>
                  <a:lnTo>
                    <a:pt x="68" y="12"/>
                  </a:lnTo>
                  <a:lnTo>
                    <a:pt x="56" y="0"/>
                  </a:ln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1" name="ïsḻídè"/>
            <p:cNvSpPr/>
            <p:nvPr/>
          </p:nvSpPr>
          <p:spPr bwMode="auto">
            <a:xfrm>
              <a:off x="6072188" y="4159251"/>
              <a:ext cx="112713" cy="512763"/>
            </a:xfrm>
            <a:custGeom>
              <a:avLst/>
              <a:gdLst>
                <a:gd name="T0" fmla="*/ 56 w 71"/>
                <a:gd name="T1" fmla="*/ 0 h 323"/>
                <a:gd name="T2" fmla="*/ 0 w 71"/>
                <a:gd name="T3" fmla="*/ 125 h 323"/>
                <a:gd name="T4" fmla="*/ 8 w 71"/>
                <a:gd name="T5" fmla="*/ 301 h 323"/>
                <a:gd name="T6" fmla="*/ 34 w 71"/>
                <a:gd name="T7" fmla="*/ 323 h 323"/>
                <a:gd name="T8" fmla="*/ 71 w 71"/>
                <a:gd name="T9" fmla="*/ 314 h 323"/>
                <a:gd name="T10" fmla="*/ 37 w 71"/>
                <a:gd name="T11" fmla="*/ 130 h 323"/>
                <a:gd name="T12" fmla="*/ 68 w 71"/>
                <a:gd name="T13" fmla="*/ 12 h 323"/>
                <a:gd name="T14" fmla="*/ 56 w 71"/>
                <a:gd name="T15" fmla="*/ 0 h 3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323">
                  <a:moveTo>
                    <a:pt x="56" y="0"/>
                  </a:moveTo>
                  <a:lnTo>
                    <a:pt x="0" y="125"/>
                  </a:lnTo>
                  <a:lnTo>
                    <a:pt x="8" y="301"/>
                  </a:lnTo>
                  <a:lnTo>
                    <a:pt x="34" y="323"/>
                  </a:lnTo>
                  <a:lnTo>
                    <a:pt x="71" y="314"/>
                  </a:lnTo>
                  <a:lnTo>
                    <a:pt x="37" y="130"/>
                  </a:lnTo>
                  <a:lnTo>
                    <a:pt x="68" y="12"/>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2" name="í$ḷïḋé"/>
            <p:cNvSpPr/>
            <p:nvPr/>
          </p:nvSpPr>
          <p:spPr bwMode="auto">
            <a:xfrm>
              <a:off x="6034088" y="3944938"/>
              <a:ext cx="234950" cy="138113"/>
            </a:xfrm>
            <a:custGeom>
              <a:avLst/>
              <a:gdLst>
                <a:gd name="T0" fmla="*/ 85 w 148"/>
                <a:gd name="T1" fmla="*/ 0 h 87"/>
                <a:gd name="T2" fmla="*/ 53 w 148"/>
                <a:gd name="T3" fmla="*/ 29 h 87"/>
                <a:gd name="T4" fmla="*/ 0 w 148"/>
                <a:gd name="T5" fmla="*/ 17 h 87"/>
                <a:gd name="T6" fmla="*/ 87 w 148"/>
                <a:gd name="T7" fmla="*/ 87 h 87"/>
                <a:gd name="T8" fmla="*/ 148 w 148"/>
                <a:gd name="T9" fmla="*/ 43 h 87"/>
                <a:gd name="T10" fmla="*/ 85 w 148"/>
                <a:gd name="T11" fmla="*/ 0 h 87"/>
              </a:gdLst>
              <a:ahLst/>
              <a:cxnLst>
                <a:cxn ang="0">
                  <a:pos x="T0" y="T1"/>
                </a:cxn>
                <a:cxn ang="0">
                  <a:pos x="T2" y="T3"/>
                </a:cxn>
                <a:cxn ang="0">
                  <a:pos x="T4" y="T5"/>
                </a:cxn>
                <a:cxn ang="0">
                  <a:pos x="T6" y="T7"/>
                </a:cxn>
                <a:cxn ang="0">
                  <a:pos x="T8" y="T9"/>
                </a:cxn>
                <a:cxn ang="0">
                  <a:pos x="T10" y="T11"/>
                </a:cxn>
              </a:cxnLst>
              <a:rect l="0" t="0" r="r" b="b"/>
              <a:pathLst>
                <a:path w="148" h="87">
                  <a:moveTo>
                    <a:pt x="85" y="0"/>
                  </a:moveTo>
                  <a:lnTo>
                    <a:pt x="53" y="29"/>
                  </a:lnTo>
                  <a:lnTo>
                    <a:pt x="0" y="17"/>
                  </a:lnTo>
                  <a:lnTo>
                    <a:pt x="87" y="87"/>
                  </a:lnTo>
                  <a:lnTo>
                    <a:pt x="148" y="43"/>
                  </a:lnTo>
                  <a:lnTo>
                    <a:pt x="85" y="0"/>
                  </a:lnTo>
                  <a:close/>
                </a:path>
              </a:pathLst>
            </a:custGeom>
            <a:solidFill>
              <a:srgbClr val="F2D6C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3" name="işlïdé"/>
            <p:cNvSpPr/>
            <p:nvPr/>
          </p:nvSpPr>
          <p:spPr bwMode="auto">
            <a:xfrm>
              <a:off x="6034088" y="3944938"/>
              <a:ext cx="234950" cy="138113"/>
            </a:xfrm>
            <a:custGeom>
              <a:avLst/>
              <a:gdLst>
                <a:gd name="T0" fmla="*/ 85 w 148"/>
                <a:gd name="T1" fmla="*/ 0 h 87"/>
                <a:gd name="T2" fmla="*/ 53 w 148"/>
                <a:gd name="T3" fmla="*/ 29 h 87"/>
                <a:gd name="T4" fmla="*/ 0 w 148"/>
                <a:gd name="T5" fmla="*/ 17 h 87"/>
                <a:gd name="T6" fmla="*/ 87 w 148"/>
                <a:gd name="T7" fmla="*/ 87 h 87"/>
                <a:gd name="T8" fmla="*/ 148 w 148"/>
                <a:gd name="T9" fmla="*/ 43 h 87"/>
                <a:gd name="T10" fmla="*/ 85 w 148"/>
                <a:gd name="T11" fmla="*/ 0 h 87"/>
              </a:gdLst>
              <a:ahLst/>
              <a:cxnLst>
                <a:cxn ang="0">
                  <a:pos x="T0" y="T1"/>
                </a:cxn>
                <a:cxn ang="0">
                  <a:pos x="T2" y="T3"/>
                </a:cxn>
                <a:cxn ang="0">
                  <a:pos x="T4" y="T5"/>
                </a:cxn>
                <a:cxn ang="0">
                  <a:pos x="T6" y="T7"/>
                </a:cxn>
                <a:cxn ang="0">
                  <a:pos x="T8" y="T9"/>
                </a:cxn>
                <a:cxn ang="0">
                  <a:pos x="T10" y="T11"/>
                </a:cxn>
              </a:cxnLst>
              <a:rect l="0" t="0" r="r" b="b"/>
              <a:pathLst>
                <a:path w="148" h="87">
                  <a:moveTo>
                    <a:pt x="85" y="0"/>
                  </a:moveTo>
                  <a:lnTo>
                    <a:pt x="53" y="29"/>
                  </a:lnTo>
                  <a:lnTo>
                    <a:pt x="0" y="17"/>
                  </a:lnTo>
                  <a:lnTo>
                    <a:pt x="87" y="87"/>
                  </a:lnTo>
                  <a:lnTo>
                    <a:pt x="148" y="43"/>
                  </a:lnTo>
                  <a:lnTo>
                    <a:pt x="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 name="îśḷíďê"/>
            <p:cNvSpPr/>
            <p:nvPr/>
          </p:nvSpPr>
          <p:spPr bwMode="auto">
            <a:xfrm>
              <a:off x="5695950" y="3560763"/>
              <a:ext cx="123825" cy="123825"/>
            </a:xfrm>
            <a:custGeom>
              <a:avLst/>
              <a:gdLst>
                <a:gd name="T0" fmla="*/ 37 w 78"/>
                <a:gd name="T1" fmla="*/ 37 h 78"/>
                <a:gd name="T2" fmla="*/ 15 w 78"/>
                <a:gd name="T3" fmla="*/ 24 h 78"/>
                <a:gd name="T4" fmla="*/ 0 w 78"/>
                <a:gd name="T5" fmla="*/ 41 h 78"/>
                <a:gd name="T6" fmla="*/ 39 w 78"/>
                <a:gd name="T7" fmla="*/ 61 h 78"/>
                <a:gd name="T8" fmla="*/ 58 w 78"/>
                <a:gd name="T9" fmla="*/ 78 h 78"/>
                <a:gd name="T10" fmla="*/ 78 w 78"/>
                <a:gd name="T11" fmla="*/ 56 h 78"/>
                <a:gd name="T12" fmla="*/ 73 w 78"/>
                <a:gd name="T13" fmla="*/ 0 h 78"/>
                <a:gd name="T14" fmla="*/ 37 w 78"/>
                <a:gd name="T15" fmla="*/ 37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78">
                  <a:moveTo>
                    <a:pt x="37" y="37"/>
                  </a:moveTo>
                  <a:lnTo>
                    <a:pt x="15" y="24"/>
                  </a:lnTo>
                  <a:lnTo>
                    <a:pt x="0" y="41"/>
                  </a:lnTo>
                  <a:lnTo>
                    <a:pt x="39" y="61"/>
                  </a:lnTo>
                  <a:lnTo>
                    <a:pt x="58" y="78"/>
                  </a:lnTo>
                  <a:lnTo>
                    <a:pt x="78" y="56"/>
                  </a:lnTo>
                  <a:lnTo>
                    <a:pt x="73" y="0"/>
                  </a:lnTo>
                  <a:lnTo>
                    <a:pt x="37" y="37"/>
                  </a:lnTo>
                  <a:close/>
                </a:path>
              </a:pathLst>
            </a:custGeom>
            <a:solidFill>
              <a:srgbClr val="F5E1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 name="iṩļiḑe"/>
            <p:cNvSpPr/>
            <p:nvPr/>
          </p:nvSpPr>
          <p:spPr bwMode="auto">
            <a:xfrm>
              <a:off x="5243513" y="3975101"/>
              <a:ext cx="169863" cy="206375"/>
            </a:xfrm>
            <a:custGeom>
              <a:avLst/>
              <a:gdLst>
                <a:gd name="T0" fmla="*/ 80 w 107"/>
                <a:gd name="T1" fmla="*/ 36 h 130"/>
                <a:gd name="T2" fmla="*/ 107 w 107"/>
                <a:gd name="T3" fmla="*/ 94 h 130"/>
                <a:gd name="T4" fmla="*/ 94 w 107"/>
                <a:gd name="T5" fmla="*/ 130 h 130"/>
                <a:gd name="T6" fmla="*/ 0 w 107"/>
                <a:gd name="T7" fmla="*/ 58 h 130"/>
                <a:gd name="T8" fmla="*/ 17 w 107"/>
                <a:gd name="T9" fmla="*/ 0 h 130"/>
                <a:gd name="T10" fmla="*/ 65 w 107"/>
                <a:gd name="T11" fmla="*/ 53 h 130"/>
                <a:gd name="T12" fmla="*/ 80 w 107"/>
                <a:gd name="T13" fmla="*/ 36 h 130"/>
              </a:gdLst>
              <a:ahLst/>
              <a:cxnLst>
                <a:cxn ang="0">
                  <a:pos x="T0" y="T1"/>
                </a:cxn>
                <a:cxn ang="0">
                  <a:pos x="T2" y="T3"/>
                </a:cxn>
                <a:cxn ang="0">
                  <a:pos x="T4" y="T5"/>
                </a:cxn>
                <a:cxn ang="0">
                  <a:pos x="T6" y="T7"/>
                </a:cxn>
                <a:cxn ang="0">
                  <a:pos x="T8" y="T9"/>
                </a:cxn>
                <a:cxn ang="0">
                  <a:pos x="T10" y="T11"/>
                </a:cxn>
                <a:cxn ang="0">
                  <a:pos x="T12" y="T13"/>
                </a:cxn>
              </a:cxnLst>
              <a:rect l="0" t="0" r="r" b="b"/>
              <a:pathLst>
                <a:path w="107" h="130">
                  <a:moveTo>
                    <a:pt x="80" y="36"/>
                  </a:moveTo>
                  <a:lnTo>
                    <a:pt x="107" y="94"/>
                  </a:lnTo>
                  <a:lnTo>
                    <a:pt x="94" y="130"/>
                  </a:lnTo>
                  <a:lnTo>
                    <a:pt x="0" y="58"/>
                  </a:lnTo>
                  <a:lnTo>
                    <a:pt x="17" y="0"/>
                  </a:lnTo>
                  <a:lnTo>
                    <a:pt x="65" y="53"/>
                  </a:lnTo>
                  <a:lnTo>
                    <a:pt x="80" y="36"/>
                  </a:lnTo>
                  <a:close/>
                </a:path>
              </a:pathLst>
            </a:custGeom>
            <a:solidFill>
              <a:srgbClr val="F5E1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 name="işľîḍè"/>
            <p:cNvSpPr/>
            <p:nvPr/>
          </p:nvSpPr>
          <p:spPr bwMode="auto">
            <a:xfrm>
              <a:off x="6230938" y="3986213"/>
              <a:ext cx="303213" cy="1062038"/>
            </a:xfrm>
            <a:custGeom>
              <a:avLst/>
              <a:gdLst>
                <a:gd name="T0" fmla="*/ 13 w 79"/>
                <a:gd name="T1" fmla="*/ 0 h 277"/>
                <a:gd name="T2" fmla="*/ 15 w 79"/>
                <a:gd name="T3" fmla="*/ 2 h 277"/>
                <a:gd name="T4" fmla="*/ 75 w 79"/>
                <a:gd name="T5" fmla="*/ 39 h 277"/>
                <a:gd name="T6" fmla="*/ 76 w 79"/>
                <a:gd name="T7" fmla="*/ 41 h 277"/>
                <a:gd name="T8" fmla="*/ 65 w 79"/>
                <a:gd name="T9" fmla="*/ 125 h 277"/>
                <a:gd name="T10" fmla="*/ 65 w 79"/>
                <a:gd name="T11" fmla="*/ 125 h 277"/>
                <a:gd name="T12" fmla="*/ 79 w 79"/>
                <a:gd name="T13" fmla="*/ 275 h 277"/>
                <a:gd name="T14" fmla="*/ 45 w 79"/>
                <a:gd name="T15" fmla="*/ 259 h 277"/>
                <a:gd name="T16" fmla="*/ 0 w 79"/>
                <a:gd name="T17" fmla="*/ 120 h 277"/>
                <a:gd name="T18" fmla="*/ 13 w 79"/>
                <a:gd name="T19"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277">
                  <a:moveTo>
                    <a:pt x="13" y="0"/>
                  </a:moveTo>
                  <a:cubicBezTo>
                    <a:pt x="15" y="2"/>
                    <a:pt x="15" y="2"/>
                    <a:pt x="15" y="2"/>
                  </a:cubicBezTo>
                  <a:cubicBezTo>
                    <a:pt x="75" y="39"/>
                    <a:pt x="75" y="39"/>
                    <a:pt x="75" y="39"/>
                  </a:cubicBezTo>
                  <a:cubicBezTo>
                    <a:pt x="76" y="39"/>
                    <a:pt x="76" y="40"/>
                    <a:pt x="76" y="41"/>
                  </a:cubicBezTo>
                  <a:cubicBezTo>
                    <a:pt x="65" y="125"/>
                    <a:pt x="65" y="125"/>
                    <a:pt x="65" y="125"/>
                  </a:cubicBezTo>
                  <a:cubicBezTo>
                    <a:pt x="65" y="125"/>
                    <a:pt x="65" y="125"/>
                    <a:pt x="65" y="125"/>
                  </a:cubicBezTo>
                  <a:cubicBezTo>
                    <a:pt x="79" y="275"/>
                    <a:pt x="79" y="275"/>
                    <a:pt x="79" y="275"/>
                  </a:cubicBezTo>
                  <a:cubicBezTo>
                    <a:pt x="79" y="277"/>
                    <a:pt x="46" y="261"/>
                    <a:pt x="45" y="259"/>
                  </a:cubicBezTo>
                  <a:cubicBezTo>
                    <a:pt x="0" y="120"/>
                    <a:pt x="0" y="120"/>
                    <a:pt x="0" y="120"/>
                  </a:cubicBezTo>
                  <a:cubicBezTo>
                    <a:pt x="13" y="0"/>
                    <a:pt x="13" y="0"/>
                    <a:pt x="13" y="0"/>
                  </a:cubicBezTo>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 name="íS1ïḓê"/>
            <p:cNvSpPr/>
            <p:nvPr/>
          </p:nvSpPr>
          <p:spPr bwMode="auto">
            <a:xfrm>
              <a:off x="6034088" y="4411663"/>
              <a:ext cx="211138" cy="279400"/>
            </a:xfrm>
            <a:custGeom>
              <a:avLst/>
              <a:gdLst>
                <a:gd name="T0" fmla="*/ 29 w 133"/>
                <a:gd name="T1" fmla="*/ 80 h 176"/>
                <a:gd name="T2" fmla="*/ 0 w 133"/>
                <a:gd name="T3" fmla="*/ 104 h 176"/>
                <a:gd name="T4" fmla="*/ 3 w 133"/>
                <a:gd name="T5" fmla="*/ 176 h 176"/>
                <a:gd name="T6" fmla="*/ 37 w 133"/>
                <a:gd name="T7" fmla="*/ 145 h 176"/>
                <a:gd name="T8" fmla="*/ 32 w 133"/>
                <a:gd name="T9" fmla="*/ 142 h 176"/>
                <a:gd name="T10" fmla="*/ 29 w 133"/>
                <a:gd name="T11" fmla="*/ 80 h 176"/>
                <a:gd name="T12" fmla="*/ 126 w 133"/>
                <a:gd name="T13" fmla="*/ 0 h 176"/>
                <a:gd name="T14" fmla="*/ 75 w 133"/>
                <a:gd name="T15" fmla="*/ 41 h 176"/>
                <a:gd name="T16" fmla="*/ 85 w 133"/>
                <a:gd name="T17" fmla="*/ 97 h 176"/>
                <a:gd name="T18" fmla="*/ 133 w 133"/>
                <a:gd name="T19" fmla="*/ 51 h 176"/>
                <a:gd name="T20" fmla="*/ 124 w 133"/>
                <a:gd name="T21" fmla="*/ 22 h 176"/>
                <a:gd name="T22" fmla="*/ 126 w 13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76">
                  <a:moveTo>
                    <a:pt x="29" y="80"/>
                  </a:moveTo>
                  <a:lnTo>
                    <a:pt x="0" y="104"/>
                  </a:lnTo>
                  <a:lnTo>
                    <a:pt x="3" y="176"/>
                  </a:lnTo>
                  <a:lnTo>
                    <a:pt x="37" y="145"/>
                  </a:lnTo>
                  <a:lnTo>
                    <a:pt x="32" y="142"/>
                  </a:lnTo>
                  <a:lnTo>
                    <a:pt x="29" y="80"/>
                  </a:lnTo>
                  <a:close/>
                  <a:moveTo>
                    <a:pt x="126" y="0"/>
                  </a:moveTo>
                  <a:lnTo>
                    <a:pt x="75" y="41"/>
                  </a:lnTo>
                  <a:lnTo>
                    <a:pt x="85" y="97"/>
                  </a:lnTo>
                  <a:lnTo>
                    <a:pt x="133" y="51"/>
                  </a:lnTo>
                  <a:lnTo>
                    <a:pt x="124" y="22"/>
                  </a:lnTo>
                  <a:lnTo>
                    <a:pt x="126" y="0"/>
                  </a:lnTo>
                  <a:close/>
                </a:path>
              </a:pathLst>
            </a:custGeom>
            <a:solidFill>
              <a:srgbClr val="D1D2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8" name="íṡļîďè"/>
            <p:cNvSpPr/>
            <p:nvPr/>
          </p:nvSpPr>
          <p:spPr bwMode="auto">
            <a:xfrm>
              <a:off x="6034088" y="4411663"/>
              <a:ext cx="211138" cy="279400"/>
            </a:xfrm>
            <a:custGeom>
              <a:avLst/>
              <a:gdLst>
                <a:gd name="T0" fmla="*/ 29 w 133"/>
                <a:gd name="T1" fmla="*/ 80 h 176"/>
                <a:gd name="T2" fmla="*/ 0 w 133"/>
                <a:gd name="T3" fmla="*/ 104 h 176"/>
                <a:gd name="T4" fmla="*/ 3 w 133"/>
                <a:gd name="T5" fmla="*/ 176 h 176"/>
                <a:gd name="T6" fmla="*/ 37 w 133"/>
                <a:gd name="T7" fmla="*/ 145 h 176"/>
                <a:gd name="T8" fmla="*/ 32 w 133"/>
                <a:gd name="T9" fmla="*/ 142 h 176"/>
                <a:gd name="T10" fmla="*/ 29 w 133"/>
                <a:gd name="T11" fmla="*/ 80 h 176"/>
                <a:gd name="T12" fmla="*/ 126 w 133"/>
                <a:gd name="T13" fmla="*/ 0 h 176"/>
                <a:gd name="T14" fmla="*/ 75 w 133"/>
                <a:gd name="T15" fmla="*/ 41 h 176"/>
                <a:gd name="T16" fmla="*/ 85 w 133"/>
                <a:gd name="T17" fmla="*/ 97 h 176"/>
                <a:gd name="T18" fmla="*/ 133 w 133"/>
                <a:gd name="T19" fmla="*/ 51 h 176"/>
                <a:gd name="T20" fmla="*/ 124 w 133"/>
                <a:gd name="T21" fmla="*/ 22 h 176"/>
                <a:gd name="T22" fmla="*/ 126 w 13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76">
                  <a:moveTo>
                    <a:pt x="29" y="80"/>
                  </a:moveTo>
                  <a:lnTo>
                    <a:pt x="0" y="104"/>
                  </a:lnTo>
                  <a:lnTo>
                    <a:pt x="3" y="176"/>
                  </a:lnTo>
                  <a:lnTo>
                    <a:pt x="37" y="145"/>
                  </a:lnTo>
                  <a:lnTo>
                    <a:pt x="32" y="142"/>
                  </a:lnTo>
                  <a:lnTo>
                    <a:pt x="29" y="80"/>
                  </a:lnTo>
                  <a:moveTo>
                    <a:pt x="126" y="0"/>
                  </a:moveTo>
                  <a:lnTo>
                    <a:pt x="75" y="41"/>
                  </a:lnTo>
                  <a:lnTo>
                    <a:pt x="85" y="97"/>
                  </a:lnTo>
                  <a:lnTo>
                    <a:pt x="133" y="51"/>
                  </a:lnTo>
                  <a:lnTo>
                    <a:pt x="124" y="22"/>
                  </a:lnTo>
                  <a:lnTo>
                    <a:pt x="1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9" name="í$ḷîḓê"/>
            <p:cNvSpPr/>
            <p:nvPr/>
          </p:nvSpPr>
          <p:spPr bwMode="auto">
            <a:xfrm>
              <a:off x="6080125" y="4476751"/>
              <a:ext cx="88900" cy="165100"/>
            </a:xfrm>
            <a:custGeom>
              <a:avLst/>
              <a:gdLst>
                <a:gd name="T0" fmla="*/ 46 w 56"/>
                <a:gd name="T1" fmla="*/ 0 h 104"/>
                <a:gd name="T2" fmla="*/ 0 w 56"/>
                <a:gd name="T3" fmla="*/ 39 h 104"/>
                <a:gd name="T4" fmla="*/ 3 w 56"/>
                <a:gd name="T5" fmla="*/ 101 h 104"/>
                <a:gd name="T6" fmla="*/ 8 w 56"/>
                <a:gd name="T7" fmla="*/ 104 h 104"/>
                <a:gd name="T8" fmla="*/ 56 w 56"/>
                <a:gd name="T9" fmla="*/ 56 h 104"/>
                <a:gd name="T10" fmla="*/ 46 w 56"/>
                <a:gd name="T11" fmla="*/ 0 h 104"/>
              </a:gdLst>
              <a:ahLst/>
              <a:cxnLst>
                <a:cxn ang="0">
                  <a:pos x="T0" y="T1"/>
                </a:cxn>
                <a:cxn ang="0">
                  <a:pos x="T2" y="T3"/>
                </a:cxn>
                <a:cxn ang="0">
                  <a:pos x="T4" y="T5"/>
                </a:cxn>
                <a:cxn ang="0">
                  <a:pos x="T6" y="T7"/>
                </a:cxn>
                <a:cxn ang="0">
                  <a:pos x="T8" y="T9"/>
                </a:cxn>
                <a:cxn ang="0">
                  <a:pos x="T10" y="T11"/>
                </a:cxn>
              </a:cxnLst>
              <a:rect l="0" t="0" r="r" b="b"/>
              <a:pathLst>
                <a:path w="56" h="104">
                  <a:moveTo>
                    <a:pt x="46" y="0"/>
                  </a:moveTo>
                  <a:lnTo>
                    <a:pt x="0" y="39"/>
                  </a:lnTo>
                  <a:lnTo>
                    <a:pt x="3" y="101"/>
                  </a:lnTo>
                  <a:lnTo>
                    <a:pt x="8" y="104"/>
                  </a:lnTo>
                  <a:lnTo>
                    <a:pt x="56" y="56"/>
                  </a:lnTo>
                  <a:lnTo>
                    <a:pt x="46" y="0"/>
                  </a:lnTo>
                  <a:close/>
                </a:path>
              </a:pathLst>
            </a:custGeom>
            <a:solidFill>
              <a:srgbClr val="1F222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0" name="ïṩ1ïḋé"/>
            <p:cNvSpPr/>
            <p:nvPr/>
          </p:nvSpPr>
          <p:spPr bwMode="auto">
            <a:xfrm>
              <a:off x="6080125" y="4476751"/>
              <a:ext cx="88900" cy="165100"/>
            </a:xfrm>
            <a:custGeom>
              <a:avLst/>
              <a:gdLst>
                <a:gd name="T0" fmla="*/ 46 w 56"/>
                <a:gd name="T1" fmla="*/ 0 h 104"/>
                <a:gd name="T2" fmla="*/ 0 w 56"/>
                <a:gd name="T3" fmla="*/ 39 h 104"/>
                <a:gd name="T4" fmla="*/ 3 w 56"/>
                <a:gd name="T5" fmla="*/ 101 h 104"/>
                <a:gd name="T6" fmla="*/ 8 w 56"/>
                <a:gd name="T7" fmla="*/ 104 h 104"/>
                <a:gd name="T8" fmla="*/ 56 w 56"/>
                <a:gd name="T9" fmla="*/ 56 h 104"/>
                <a:gd name="T10" fmla="*/ 46 w 56"/>
                <a:gd name="T11" fmla="*/ 0 h 104"/>
              </a:gdLst>
              <a:ahLst/>
              <a:cxnLst>
                <a:cxn ang="0">
                  <a:pos x="T0" y="T1"/>
                </a:cxn>
                <a:cxn ang="0">
                  <a:pos x="T2" y="T3"/>
                </a:cxn>
                <a:cxn ang="0">
                  <a:pos x="T4" y="T5"/>
                </a:cxn>
                <a:cxn ang="0">
                  <a:pos x="T6" y="T7"/>
                </a:cxn>
                <a:cxn ang="0">
                  <a:pos x="T8" y="T9"/>
                </a:cxn>
                <a:cxn ang="0">
                  <a:pos x="T10" y="T11"/>
                </a:cxn>
              </a:cxnLst>
              <a:rect l="0" t="0" r="r" b="b"/>
              <a:pathLst>
                <a:path w="56" h="104">
                  <a:moveTo>
                    <a:pt x="46" y="0"/>
                  </a:moveTo>
                  <a:lnTo>
                    <a:pt x="0" y="39"/>
                  </a:lnTo>
                  <a:lnTo>
                    <a:pt x="3" y="101"/>
                  </a:lnTo>
                  <a:lnTo>
                    <a:pt x="8" y="104"/>
                  </a:lnTo>
                  <a:lnTo>
                    <a:pt x="56" y="56"/>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1" name="ï$ḷîḑè"/>
            <p:cNvSpPr/>
            <p:nvPr/>
          </p:nvSpPr>
          <p:spPr bwMode="auto">
            <a:xfrm>
              <a:off x="6230938" y="4349751"/>
              <a:ext cx="160338" cy="142875"/>
            </a:xfrm>
            <a:custGeom>
              <a:avLst/>
              <a:gdLst>
                <a:gd name="T0" fmla="*/ 101 w 101"/>
                <a:gd name="T1" fmla="*/ 0 h 90"/>
                <a:gd name="T2" fmla="*/ 29 w 101"/>
                <a:gd name="T3" fmla="*/ 15 h 90"/>
                <a:gd name="T4" fmla="*/ 2 w 101"/>
                <a:gd name="T5" fmla="*/ 39 h 90"/>
                <a:gd name="T6" fmla="*/ 0 w 101"/>
                <a:gd name="T7" fmla="*/ 61 h 90"/>
                <a:gd name="T8" fmla="*/ 9 w 101"/>
                <a:gd name="T9" fmla="*/ 90 h 90"/>
                <a:gd name="T10" fmla="*/ 101 w 101"/>
                <a:gd name="T11" fmla="*/ 0 h 90"/>
              </a:gdLst>
              <a:ahLst/>
              <a:cxnLst>
                <a:cxn ang="0">
                  <a:pos x="T0" y="T1"/>
                </a:cxn>
                <a:cxn ang="0">
                  <a:pos x="T2" y="T3"/>
                </a:cxn>
                <a:cxn ang="0">
                  <a:pos x="T4" y="T5"/>
                </a:cxn>
                <a:cxn ang="0">
                  <a:pos x="T6" y="T7"/>
                </a:cxn>
                <a:cxn ang="0">
                  <a:pos x="T8" y="T9"/>
                </a:cxn>
                <a:cxn ang="0">
                  <a:pos x="T10" y="T11"/>
                </a:cxn>
              </a:cxnLst>
              <a:rect l="0" t="0" r="r" b="b"/>
              <a:pathLst>
                <a:path w="101" h="90">
                  <a:moveTo>
                    <a:pt x="101" y="0"/>
                  </a:moveTo>
                  <a:lnTo>
                    <a:pt x="29" y="15"/>
                  </a:lnTo>
                  <a:lnTo>
                    <a:pt x="2" y="39"/>
                  </a:lnTo>
                  <a:lnTo>
                    <a:pt x="0" y="61"/>
                  </a:lnTo>
                  <a:lnTo>
                    <a:pt x="9" y="90"/>
                  </a:lnTo>
                  <a:lnTo>
                    <a:pt x="101" y="0"/>
                  </a:lnTo>
                  <a:close/>
                </a:path>
              </a:pathLst>
            </a:custGeom>
            <a:solidFill>
              <a:srgbClr val="262A3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2" name="iṡľïḑe"/>
            <p:cNvSpPr/>
            <p:nvPr/>
          </p:nvSpPr>
          <p:spPr bwMode="auto">
            <a:xfrm>
              <a:off x="6230938" y="4349751"/>
              <a:ext cx="160338" cy="142875"/>
            </a:xfrm>
            <a:custGeom>
              <a:avLst/>
              <a:gdLst>
                <a:gd name="T0" fmla="*/ 101 w 101"/>
                <a:gd name="T1" fmla="*/ 0 h 90"/>
                <a:gd name="T2" fmla="*/ 29 w 101"/>
                <a:gd name="T3" fmla="*/ 15 h 90"/>
                <a:gd name="T4" fmla="*/ 2 w 101"/>
                <a:gd name="T5" fmla="*/ 39 h 90"/>
                <a:gd name="T6" fmla="*/ 0 w 101"/>
                <a:gd name="T7" fmla="*/ 61 h 90"/>
                <a:gd name="T8" fmla="*/ 9 w 101"/>
                <a:gd name="T9" fmla="*/ 90 h 90"/>
                <a:gd name="T10" fmla="*/ 101 w 101"/>
                <a:gd name="T11" fmla="*/ 0 h 90"/>
              </a:gdLst>
              <a:ahLst/>
              <a:cxnLst>
                <a:cxn ang="0">
                  <a:pos x="T0" y="T1"/>
                </a:cxn>
                <a:cxn ang="0">
                  <a:pos x="T2" y="T3"/>
                </a:cxn>
                <a:cxn ang="0">
                  <a:pos x="T4" y="T5"/>
                </a:cxn>
                <a:cxn ang="0">
                  <a:pos x="T6" y="T7"/>
                </a:cxn>
                <a:cxn ang="0">
                  <a:pos x="T8" y="T9"/>
                </a:cxn>
                <a:cxn ang="0">
                  <a:pos x="T10" y="T11"/>
                </a:cxn>
              </a:cxnLst>
              <a:rect l="0" t="0" r="r" b="b"/>
              <a:pathLst>
                <a:path w="101" h="90">
                  <a:moveTo>
                    <a:pt x="101" y="0"/>
                  </a:moveTo>
                  <a:lnTo>
                    <a:pt x="29" y="15"/>
                  </a:lnTo>
                  <a:lnTo>
                    <a:pt x="2" y="39"/>
                  </a:lnTo>
                  <a:lnTo>
                    <a:pt x="0" y="61"/>
                  </a:lnTo>
                  <a:lnTo>
                    <a:pt x="9" y="90"/>
                  </a:lnTo>
                  <a:lnTo>
                    <a:pt x="1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3" name="íṧļïdé"/>
            <p:cNvSpPr/>
            <p:nvPr/>
          </p:nvSpPr>
          <p:spPr bwMode="auto">
            <a:xfrm>
              <a:off x="5392738" y="4124326"/>
              <a:ext cx="1014413" cy="376238"/>
            </a:xfrm>
            <a:custGeom>
              <a:avLst/>
              <a:gdLst>
                <a:gd name="T0" fmla="*/ 615 w 639"/>
                <a:gd name="T1" fmla="*/ 0 h 237"/>
                <a:gd name="T2" fmla="*/ 346 w 639"/>
                <a:gd name="T3" fmla="*/ 150 h 237"/>
                <a:gd name="T4" fmla="*/ 13 w 639"/>
                <a:gd name="T5" fmla="*/ 0 h 237"/>
                <a:gd name="T6" fmla="*/ 0 w 639"/>
                <a:gd name="T7" fmla="*/ 36 h 237"/>
                <a:gd name="T8" fmla="*/ 349 w 639"/>
                <a:gd name="T9" fmla="*/ 237 h 237"/>
                <a:gd name="T10" fmla="*/ 639 w 639"/>
                <a:gd name="T11" fmla="*/ 145 h 237"/>
                <a:gd name="T12" fmla="*/ 615 w 639"/>
                <a:gd name="T13" fmla="*/ 0 h 237"/>
              </a:gdLst>
              <a:ahLst/>
              <a:cxnLst>
                <a:cxn ang="0">
                  <a:pos x="T0" y="T1"/>
                </a:cxn>
                <a:cxn ang="0">
                  <a:pos x="T2" y="T3"/>
                </a:cxn>
                <a:cxn ang="0">
                  <a:pos x="T4" y="T5"/>
                </a:cxn>
                <a:cxn ang="0">
                  <a:pos x="T6" y="T7"/>
                </a:cxn>
                <a:cxn ang="0">
                  <a:pos x="T8" y="T9"/>
                </a:cxn>
                <a:cxn ang="0">
                  <a:pos x="T10" y="T11"/>
                </a:cxn>
                <a:cxn ang="0">
                  <a:pos x="T12" y="T13"/>
                </a:cxn>
              </a:cxnLst>
              <a:rect l="0" t="0" r="r" b="b"/>
              <a:pathLst>
                <a:path w="639" h="237">
                  <a:moveTo>
                    <a:pt x="615" y="0"/>
                  </a:moveTo>
                  <a:lnTo>
                    <a:pt x="346" y="150"/>
                  </a:lnTo>
                  <a:lnTo>
                    <a:pt x="13" y="0"/>
                  </a:lnTo>
                  <a:lnTo>
                    <a:pt x="0" y="36"/>
                  </a:lnTo>
                  <a:lnTo>
                    <a:pt x="349" y="237"/>
                  </a:lnTo>
                  <a:lnTo>
                    <a:pt x="639" y="145"/>
                  </a:lnTo>
                  <a:lnTo>
                    <a:pt x="615" y="0"/>
                  </a:ln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（1）动火作业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1107440" y="1251585"/>
            <a:ext cx="11017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技术措施</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3783965" y="1838960"/>
            <a:ext cx="4540250" cy="2192020"/>
          </a:xfrm>
          <a:prstGeom prst="rect">
            <a:avLst/>
          </a:prstGeom>
          <a:noFill/>
        </p:spPr>
        <p:txBody>
          <a:bodyPr wrap="square" rtlCol="0" anchor="t">
            <a:spAutoFit/>
          </a:bodyPr>
          <a:lstStyle/>
          <a:p>
            <a:pPr marL="285750" indent="-285750">
              <a:lnSpc>
                <a:spcPct val="150000"/>
              </a:lnSpc>
              <a:buFont typeface="Wingdings" panose="05000000000000000000" charset="0"/>
              <a:buChar char="l"/>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物料清洗和铲除（粘结在设备内壁的易燃、有毒物质）</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清水灌洗/加热水煮/蒸汽冲洗化学清洗/人工铲除</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动火取样分析</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取样时间：动火前30min，动火作业期间</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取样点的位置（气体与空气密度比）</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足够的保险系数（爆炸下限的20%）</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检测方法不正确=没有检测</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 name="f2cbf1bb-a32e-45cd-b9b9-2e196c207b2f"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a:grpSpLocks noChangeAspect="1"/>
          </p:cNvGrpSpPr>
          <p:nvPr>
            <p:custDataLst>
              <p:tags r:id="rId1"/>
            </p:custDataLst>
          </p:nvPr>
        </p:nvGrpSpPr>
        <p:grpSpPr>
          <a:xfrm>
            <a:off x="24765" y="1566545"/>
            <a:ext cx="3759200" cy="3451860"/>
            <a:chOff x="3324225" y="955676"/>
            <a:chExt cx="5454650" cy="5008563"/>
          </a:xfrm>
        </p:grpSpPr>
        <p:sp>
          <p:nvSpPr>
            <p:cNvPr id="6" name="ísliḋê"/>
            <p:cNvSpPr/>
            <p:nvPr/>
          </p:nvSpPr>
          <p:spPr bwMode="auto">
            <a:xfrm>
              <a:off x="3705225" y="5821363"/>
              <a:ext cx="1108075" cy="76200"/>
            </a:xfrm>
            <a:custGeom>
              <a:avLst/>
              <a:gdLst>
                <a:gd name="T0" fmla="*/ 74 w 289"/>
                <a:gd name="T1" fmla="*/ 0 h 20"/>
                <a:gd name="T2" fmla="*/ 0 w 289"/>
                <a:gd name="T3" fmla="*/ 9 h 20"/>
                <a:gd name="T4" fmla="*/ 145 w 289"/>
                <a:gd name="T5" fmla="*/ 20 h 20"/>
                <a:gd name="T6" fmla="*/ 289 w 289"/>
                <a:gd name="T7" fmla="*/ 9 h 20"/>
                <a:gd name="T8" fmla="*/ 222 w 289"/>
                <a:gd name="T9" fmla="*/ 0 h 20"/>
                <a:gd name="T10" fmla="*/ 148 w 289"/>
                <a:gd name="T11" fmla="*/ 12 h 20"/>
                <a:gd name="T12" fmla="*/ 74 w 28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289" h="20">
                  <a:moveTo>
                    <a:pt x="74" y="0"/>
                  </a:moveTo>
                  <a:cubicBezTo>
                    <a:pt x="30" y="1"/>
                    <a:pt x="0" y="5"/>
                    <a:pt x="0" y="9"/>
                  </a:cubicBezTo>
                  <a:cubicBezTo>
                    <a:pt x="0" y="15"/>
                    <a:pt x="65" y="20"/>
                    <a:pt x="145" y="20"/>
                  </a:cubicBezTo>
                  <a:cubicBezTo>
                    <a:pt x="224" y="20"/>
                    <a:pt x="289" y="15"/>
                    <a:pt x="289" y="9"/>
                  </a:cubicBezTo>
                  <a:cubicBezTo>
                    <a:pt x="289" y="5"/>
                    <a:pt x="262" y="2"/>
                    <a:pt x="222" y="0"/>
                  </a:cubicBezTo>
                  <a:cubicBezTo>
                    <a:pt x="198" y="8"/>
                    <a:pt x="173" y="12"/>
                    <a:pt x="148" y="12"/>
                  </a:cubicBezTo>
                  <a:cubicBezTo>
                    <a:pt x="123" y="12"/>
                    <a:pt x="98" y="8"/>
                    <a:pt x="74" y="0"/>
                  </a:cubicBezTo>
                </a:path>
              </a:pathLst>
            </a:custGeom>
            <a:solidFill>
              <a:srgbClr val="D1D2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 name="ïṧḻiďé"/>
            <p:cNvSpPr/>
            <p:nvPr/>
          </p:nvSpPr>
          <p:spPr bwMode="auto">
            <a:xfrm>
              <a:off x="3324225" y="4067176"/>
              <a:ext cx="1900238" cy="1897063"/>
            </a:xfrm>
            <a:custGeom>
              <a:avLst/>
              <a:gdLst>
                <a:gd name="T0" fmla="*/ 411 w 495"/>
                <a:gd name="T1" fmla="*/ 399 h 495"/>
                <a:gd name="T2" fmla="*/ 96 w 495"/>
                <a:gd name="T3" fmla="*/ 411 h 495"/>
                <a:gd name="T4" fmla="*/ 84 w 495"/>
                <a:gd name="T5" fmla="*/ 96 h 495"/>
                <a:gd name="T6" fmla="*/ 399 w 495"/>
                <a:gd name="T7" fmla="*/ 83 h 495"/>
                <a:gd name="T8" fmla="*/ 411 w 495"/>
                <a:gd name="T9" fmla="*/ 399 h 495"/>
                <a:gd name="T10" fmla="*/ 134 w 495"/>
                <a:gd name="T11" fmla="*/ 142 h 495"/>
                <a:gd name="T12" fmla="*/ 142 w 495"/>
                <a:gd name="T13" fmla="*/ 361 h 495"/>
                <a:gd name="T14" fmla="*/ 361 w 495"/>
                <a:gd name="T15" fmla="*/ 352 h 495"/>
                <a:gd name="T16" fmla="*/ 353 w 495"/>
                <a:gd name="T17" fmla="*/ 133 h 495"/>
                <a:gd name="T18" fmla="*/ 134 w 495"/>
                <a:gd name="T19" fmla="*/ 142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5" h="495">
                  <a:moveTo>
                    <a:pt x="411" y="399"/>
                  </a:moveTo>
                  <a:cubicBezTo>
                    <a:pt x="328" y="489"/>
                    <a:pt x="186" y="495"/>
                    <a:pt x="96" y="411"/>
                  </a:cubicBezTo>
                  <a:cubicBezTo>
                    <a:pt x="6" y="327"/>
                    <a:pt x="0" y="186"/>
                    <a:pt x="84" y="96"/>
                  </a:cubicBezTo>
                  <a:cubicBezTo>
                    <a:pt x="167" y="5"/>
                    <a:pt x="309" y="0"/>
                    <a:pt x="399" y="83"/>
                  </a:cubicBezTo>
                  <a:cubicBezTo>
                    <a:pt x="490" y="167"/>
                    <a:pt x="495" y="308"/>
                    <a:pt x="411" y="399"/>
                  </a:cubicBezTo>
                  <a:moveTo>
                    <a:pt x="134" y="142"/>
                  </a:moveTo>
                  <a:cubicBezTo>
                    <a:pt x="76" y="205"/>
                    <a:pt x="80" y="303"/>
                    <a:pt x="142" y="361"/>
                  </a:cubicBezTo>
                  <a:cubicBezTo>
                    <a:pt x="205" y="419"/>
                    <a:pt x="303" y="415"/>
                    <a:pt x="361" y="352"/>
                  </a:cubicBezTo>
                  <a:cubicBezTo>
                    <a:pt x="419" y="290"/>
                    <a:pt x="415" y="191"/>
                    <a:pt x="353" y="133"/>
                  </a:cubicBezTo>
                  <a:cubicBezTo>
                    <a:pt x="290" y="75"/>
                    <a:pt x="192" y="79"/>
                    <a:pt x="134" y="142"/>
                  </a:cubicBezTo>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iŝḻïḍe"/>
            <p:cNvSpPr/>
            <p:nvPr/>
          </p:nvSpPr>
          <p:spPr bwMode="auto">
            <a:xfrm>
              <a:off x="7140575" y="1350963"/>
              <a:ext cx="982663" cy="1003300"/>
            </a:xfrm>
            <a:custGeom>
              <a:avLst/>
              <a:gdLst>
                <a:gd name="T0" fmla="*/ 159 w 256"/>
                <a:gd name="T1" fmla="*/ 2 h 262"/>
                <a:gd name="T2" fmla="*/ 2 w 256"/>
                <a:gd name="T3" fmla="*/ 172 h 262"/>
                <a:gd name="T4" fmla="*/ 3 w 256"/>
                <a:gd name="T5" fmla="*/ 180 h 262"/>
                <a:gd name="T6" fmla="*/ 89 w 256"/>
                <a:gd name="T7" fmla="*/ 260 h 262"/>
                <a:gd name="T8" fmla="*/ 97 w 256"/>
                <a:gd name="T9" fmla="*/ 259 h 262"/>
                <a:gd name="T10" fmla="*/ 128 w 256"/>
                <a:gd name="T11" fmla="*/ 227 h 262"/>
                <a:gd name="T12" fmla="*/ 128 w 256"/>
                <a:gd name="T13" fmla="*/ 219 h 262"/>
                <a:gd name="T14" fmla="*/ 94 w 256"/>
                <a:gd name="T15" fmla="*/ 187 h 262"/>
                <a:gd name="T16" fmla="*/ 93 w 256"/>
                <a:gd name="T17" fmla="*/ 179 h 262"/>
                <a:gd name="T18" fmla="*/ 107 w 256"/>
                <a:gd name="T19" fmla="*/ 164 h 262"/>
                <a:gd name="T20" fmla="*/ 115 w 256"/>
                <a:gd name="T21" fmla="*/ 164 h 262"/>
                <a:gd name="T22" fmla="*/ 149 w 256"/>
                <a:gd name="T23" fmla="*/ 195 h 262"/>
                <a:gd name="T24" fmla="*/ 157 w 256"/>
                <a:gd name="T25" fmla="*/ 195 h 262"/>
                <a:gd name="T26" fmla="*/ 192 w 256"/>
                <a:gd name="T27" fmla="*/ 158 h 262"/>
                <a:gd name="T28" fmla="*/ 191 w 256"/>
                <a:gd name="T29" fmla="*/ 149 h 262"/>
                <a:gd name="T30" fmla="*/ 158 w 256"/>
                <a:gd name="T31" fmla="*/ 118 h 262"/>
                <a:gd name="T32" fmla="*/ 157 w 256"/>
                <a:gd name="T33" fmla="*/ 110 h 262"/>
                <a:gd name="T34" fmla="*/ 171 w 256"/>
                <a:gd name="T35" fmla="*/ 95 h 262"/>
                <a:gd name="T36" fmla="*/ 179 w 256"/>
                <a:gd name="T37" fmla="*/ 95 h 262"/>
                <a:gd name="T38" fmla="*/ 213 w 256"/>
                <a:gd name="T39" fmla="*/ 126 h 262"/>
                <a:gd name="T40" fmla="*/ 221 w 256"/>
                <a:gd name="T41" fmla="*/ 126 h 262"/>
                <a:gd name="T42" fmla="*/ 254 w 256"/>
                <a:gd name="T43" fmla="*/ 90 h 262"/>
                <a:gd name="T44" fmla="*/ 254 w 256"/>
                <a:gd name="T45" fmla="*/ 82 h 262"/>
                <a:gd name="T46" fmla="*/ 167 w 256"/>
                <a:gd name="T47" fmla="*/ 2 h 262"/>
                <a:gd name="T48" fmla="*/ 159 w 256"/>
                <a:gd name="T49" fmla="*/ 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6" h="262">
                  <a:moveTo>
                    <a:pt x="159" y="2"/>
                  </a:moveTo>
                  <a:cubicBezTo>
                    <a:pt x="2" y="172"/>
                    <a:pt x="2" y="172"/>
                    <a:pt x="2" y="172"/>
                  </a:cubicBezTo>
                  <a:cubicBezTo>
                    <a:pt x="0" y="174"/>
                    <a:pt x="0" y="178"/>
                    <a:pt x="3" y="180"/>
                  </a:cubicBezTo>
                  <a:cubicBezTo>
                    <a:pt x="89" y="260"/>
                    <a:pt x="89" y="260"/>
                    <a:pt x="89" y="260"/>
                  </a:cubicBezTo>
                  <a:cubicBezTo>
                    <a:pt x="92" y="262"/>
                    <a:pt x="95" y="262"/>
                    <a:pt x="97" y="259"/>
                  </a:cubicBezTo>
                  <a:cubicBezTo>
                    <a:pt x="128" y="227"/>
                    <a:pt x="128" y="227"/>
                    <a:pt x="128" y="227"/>
                  </a:cubicBezTo>
                  <a:cubicBezTo>
                    <a:pt x="130" y="224"/>
                    <a:pt x="130" y="221"/>
                    <a:pt x="128" y="219"/>
                  </a:cubicBezTo>
                  <a:cubicBezTo>
                    <a:pt x="94" y="187"/>
                    <a:pt x="94" y="187"/>
                    <a:pt x="94" y="187"/>
                  </a:cubicBezTo>
                  <a:cubicBezTo>
                    <a:pt x="91" y="185"/>
                    <a:pt x="91" y="182"/>
                    <a:pt x="93" y="179"/>
                  </a:cubicBezTo>
                  <a:cubicBezTo>
                    <a:pt x="107" y="164"/>
                    <a:pt x="107" y="164"/>
                    <a:pt x="107" y="164"/>
                  </a:cubicBezTo>
                  <a:cubicBezTo>
                    <a:pt x="109" y="162"/>
                    <a:pt x="113" y="162"/>
                    <a:pt x="115" y="164"/>
                  </a:cubicBezTo>
                  <a:cubicBezTo>
                    <a:pt x="149" y="195"/>
                    <a:pt x="149" y="195"/>
                    <a:pt x="149" y="195"/>
                  </a:cubicBezTo>
                  <a:cubicBezTo>
                    <a:pt x="151" y="197"/>
                    <a:pt x="155" y="197"/>
                    <a:pt x="157" y="195"/>
                  </a:cubicBezTo>
                  <a:cubicBezTo>
                    <a:pt x="192" y="158"/>
                    <a:pt x="192" y="158"/>
                    <a:pt x="192" y="158"/>
                  </a:cubicBezTo>
                  <a:cubicBezTo>
                    <a:pt x="194" y="155"/>
                    <a:pt x="194" y="152"/>
                    <a:pt x="191" y="149"/>
                  </a:cubicBezTo>
                  <a:cubicBezTo>
                    <a:pt x="158" y="118"/>
                    <a:pt x="158" y="118"/>
                    <a:pt x="158" y="118"/>
                  </a:cubicBezTo>
                  <a:cubicBezTo>
                    <a:pt x="155" y="116"/>
                    <a:pt x="155" y="112"/>
                    <a:pt x="157" y="110"/>
                  </a:cubicBezTo>
                  <a:cubicBezTo>
                    <a:pt x="171" y="95"/>
                    <a:pt x="171" y="95"/>
                    <a:pt x="171" y="95"/>
                  </a:cubicBezTo>
                  <a:cubicBezTo>
                    <a:pt x="173" y="93"/>
                    <a:pt x="177" y="93"/>
                    <a:pt x="179" y="95"/>
                  </a:cubicBezTo>
                  <a:cubicBezTo>
                    <a:pt x="213" y="126"/>
                    <a:pt x="213" y="126"/>
                    <a:pt x="213" y="126"/>
                  </a:cubicBezTo>
                  <a:cubicBezTo>
                    <a:pt x="215" y="128"/>
                    <a:pt x="219" y="128"/>
                    <a:pt x="221" y="126"/>
                  </a:cubicBezTo>
                  <a:cubicBezTo>
                    <a:pt x="254" y="90"/>
                    <a:pt x="254" y="90"/>
                    <a:pt x="254" y="90"/>
                  </a:cubicBezTo>
                  <a:cubicBezTo>
                    <a:pt x="256" y="88"/>
                    <a:pt x="256" y="84"/>
                    <a:pt x="254" y="82"/>
                  </a:cubicBezTo>
                  <a:cubicBezTo>
                    <a:pt x="167" y="2"/>
                    <a:pt x="167" y="2"/>
                    <a:pt x="167" y="2"/>
                  </a:cubicBezTo>
                  <a:cubicBezTo>
                    <a:pt x="165" y="0"/>
                    <a:pt x="161" y="0"/>
                    <a:pt x="159" y="2"/>
                  </a:cubicBezTo>
                </a:path>
              </a:pathLst>
            </a:custGeom>
            <a:solidFill>
              <a:srgbClr val="666A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ïsliḓé"/>
            <p:cNvSpPr/>
            <p:nvPr/>
          </p:nvSpPr>
          <p:spPr bwMode="auto">
            <a:xfrm>
              <a:off x="7170738" y="1358901"/>
              <a:ext cx="609600" cy="819150"/>
            </a:xfrm>
            <a:custGeom>
              <a:avLst/>
              <a:gdLst>
                <a:gd name="T0" fmla="*/ 384 w 384"/>
                <a:gd name="T1" fmla="*/ 0 h 516"/>
                <a:gd name="T2" fmla="*/ 0 w 384"/>
                <a:gd name="T3" fmla="*/ 439 h 516"/>
                <a:gd name="T4" fmla="*/ 82 w 384"/>
                <a:gd name="T5" fmla="*/ 516 h 516"/>
                <a:gd name="T6" fmla="*/ 384 w 384"/>
                <a:gd name="T7" fmla="*/ 0 h 516"/>
                <a:gd name="T8" fmla="*/ 384 w 384"/>
                <a:gd name="T9" fmla="*/ 0 h 516"/>
              </a:gdLst>
              <a:ahLst/>
              <a:cxnLst>
                <a:cxn ang="0">
                  <a:pos x="T0" y="T1"/>
                </a:cxn>
                <a:cxn ang="0">
                  <a:pos x="T2" y="T3"/>
                </a:cxn>
                <a:cxn ang="0">
                  <a:pos x="T4" y="T5"/>
                </a:cxn>
                <a:cxn ang="0">
                  <a:pos x="T6" y="T7"/>
                </a:cxn>
                <a:cxn ang="0">
                  <a:pos x="T8" y="T9"/>
                </a:cxn>
              </a:cxnLst>
              <a:rect l="0" t="0" r="r" b="b"/>
              <a:pathLst>
                <a:path w="384" h="516">
                  <a:moveTo>
                    <a:pt x="384" y="0"/>
                  </a:moveTo>
                  <a:lnTo>
                    <a:pt x="0" y="439"/>
                  </a:lnTo>
                  <a:lnTo>
                    <a:pt x="82" y="516"/>
                  </a:lnTo>
                  <a:lnTo>
                    <a:pt x="384" y="0"/>
                  </a:lnTo>
                  <a:lnTo>
                    <a:pt x="384" y="0"/>
                  </a:lnTo>
                  <a:close/>
                </a:path>
              </a:pathLst>
            </a:custGeom>
            <a:solidFill>
              <a:srgbClr val="54575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ïṧḻîḍe"/>
            <p:cNvSpPr/>
            <p:nvPr/>
          </p:nvSpPr>
          <p:spPr bwMode="auto">
            <a:xfrm>
              <a:off x="7170738" y="1358901"/>
              <a:ext cx="609600" cy="819150"/>
            </a:xfrm>
            <a:custGeom>
              <a:avLst/>
              <a:gdLst>
                <a:gd name="T0" fmla="*/ 384 w 384"/>
                <a:gd name="T1" fmla="*/ 0 h 516"/>
                <a:gd name="T2" fmla="*/ 0 w 384"/>
                <a:gd name="T3" fmla="*/ 439 h 516"/>
                <a:gd name="T4" fmla="*/ 82 w 384"/>
                <a:gd name="T5" fmla="*/ 516 h 516"/>
                <a:gd name="T6" fmla="*/ 384 w 384"/>
                <a:gd name="T7" fmla="*/ 0 h 516"/>
                <a:gd name="T8" fmla="*/ 384 w 384"/>
                <a:gd name="T9" fmla="*/ 0 h 516"/>
              </a:gdLst>
              <a:ahLst/>
              <a:cxnLst>
                <a:cxn ang="0">
                  <a:pos x="T0" y="T1"/>
                </a:cxn>
                <a:cxn ang="0">
                  <a:pos x="T2" y="T3"/>
                </a:cxn>
                <a:cxn ang="0">
                  <a:pos x="T4" y="T5"/>
                </a:cxn>
                <a:cxn ang="0">
                  <a:pos x="T6" y="T7"/>
                </a:cxn>
                <a:cxn ang="0">
                  <a:pos x="T8" y="T9"/>
                </a:cxn>
              </a:cxnLst>
              <a:rect l="0" t="0" r="r" b="b"/>
              <a:pathLst>
                <a:path w="384" h="516">
                  <a:moveTo>
                    <a:pt x="384" y="0"/>
                  </a:moveTo>
                  <a:lnTo>
                    <a:pt x="0" y="439"/>
                  </a:lnTo>
                  <a:lnTo>
                    <a:pt x="82" y="516"/>
                  </a:lnTo>
                  <a:lnTo>
                    <a:pt x="384" y="0"/>
                  </a:lnTo>
                  <a:lnTo>
                    <a:pt x="38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ïşļïdè"/>
            <p:cNvSpPr/>
            <p:nvPr/>
          </p:nvSpPr>
          <p:spPr bwMode="auto">
            <a:xfrm>
              <a:off x="6299200" y="1308101"/>
              <a:ext cx="982663" cy="1004888"/>
            </a:xfrm>
            <a:custGeom>
              <a:avLst/>
              <a:gdLst>
                <a:gd name="T0" fmla="*/ 97 w 256"/>
                <a:gd name="T1" fmla="*/ 259 h 262"/>
                <a:gd name="T2" fmla="*/ 254 w 256"/>
                <a:gd name="T3" fmla="*/ 90 h 262"/>
                <a:gd name="T4" fmla="*/ 253 w 256"/>
                <a:gd name="T5" fmla="*/ 82 h 262"/>
                <a:gd name="T6" fmla="*/ 167 w 256"/>
                <a:gd name="T7" fmla="*/ 2 h 262"/>
                <a:gd name="T8" fmla="*/ 159 w 256"/>
                <a:gd name="T9" fmla="*/ 2 h 262"/>
                <a:gd name="T10" fmla="*/ 128 w 256"/>
                <a:gd name="T11" fmla="*/ 35 h 262"/>
                <a:gd name="T12" fmla="*/ 129 w 256"/>
                <a:gd name="T13" fmla="*/ 43 h 262"/>
                <a:gd name="T14" fmla="*/ 162 w 256"/>
                <a:gd name="T15" fmla="*/ 74 h 262"/>
                <a:gd name="T16" fmla="*/ 163 w 256"/>
                <a:gd name="T17" fmla="*/ 82 h 262"/>
                <a:gd name="T18" fmla="*/ 149 w 256"/>
                <a:gd name="T19" fmla="*/ 97 h 262"/>
                <a:gd name="T20" fmla="*/ 141 w 256"/>
                <a:gd name="T21" fmla="*/ 97 h 262"/>
                <a:gd name="T22" fmla="*/ 107 w 256"/>
                <a:gd name="T23" fmla="*/ 66 h 262"/>
                <a:gd name="T24" fmla="*/ 99 w 256"/>
                <a:gd name="T25" fmla="*/ 67 h 262"/>
                <a:gd name="T26" fmla="*/ 64 w 256"/>
                <a:gd name="T27" fmla="*/ 104 h 262"/>
                <a:gd name="T28" fmla="*/ 65 w 256"/>
                <a:gd name="T29" fmla="*/ 112 h 262"/>
                <a:gd name="T30" fmla="*/ 98 w 256"/>
                <a:gd name="T31" fmla="*/ 143 h 262"/>
                <a:gd name="T32" fmla="*/ 99 w 256"/>
                <a:gd name="T33" fmla="*/ 151 h 262"/>
                <a:gd name="T34" fmla="*/ 85 w 256"/>
                <a:gd name="T35" fmla="*/ 166 h 262"/>
                <a:gd name="T36" fmla="*/ 77 w 256"/>
                <a:gd name="T37" fmla="*/ 167 h 262"/>
                <a:gd name="T38" fmla="*/ 43 w 256"/>
                <a:gd name="T39" fmla="*/ 135 h 262"/>
                <a:gd name="T40" fmla="*/ 35 w 256"/>
                <a:gd name="T41" fmla="*/ 136 h 262"/>
                <a:gd name="T42" fmla="*/ 2 w 256"/>
                <a:gd name="T43" fmla="*/ 171 h 262"/>
                <a:gd name="T44" fmla="*/ 2 w 256"/>
                <a:gd name="T45" fmla="*/ 179 h 262"/>
                <a:gd name="T46" fmla="*/ 89 w 256"/>
                <a:gd name="T47" fmla="*/ 259 h 262"/>
                <a:gd name="T48" fmla="*/ 97 w 256"/>
                <a:gd name="T49" fmla="*/ 259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6" h="262">
                  <a:moveTo>
                    <a:pt x="97" y="259"/>
                  </a:moveTo>
                  <a:cubicBezTo>
                    <a:pt x="254" y="90"/>
                    <a:pt x="254" y="90"/>
                    <a:pt x="254" y="90"/>
                  </a:cubicBezTo>
                  <a:cubicBezTo>
                    <a:pt x="256" y="88"/>
                    <a:pt x="256" y="84"/>
                    <a:pt x="253" y="82"/>
                  </a:cubicBezTo>
                  <a:cubicBezTo>
                    <a:pt x="167" y="2"/>
                    <a:pt x="167" y="2"/>
                    <a:pt x="167" y="2"/>
                  </a:cubicBezTo>
                  <a:cubicBezTo>
                    <a:pt x="164" y="0"/>
                    <a:pt x="161" y="0"/>
                    <a:pt x="159" y="2"/>
                  </a:cubicBezTo>
                  <a:cubicBezTo>
                    <a:pt x="128" y="35"/>
                    <a:pt x="128" y="35"/>
                    <a:pt x="128" y="35"/>
                  </a:cubicBezTo>
                  <a:cubicBezTo>
                    <a:pt x="126" y="37"/>
                    <a:pt x="126" y="41"/>
                    <a:pt x="129" y="43"/>
                  </a:cubicBezTo>
                  <a:cubicBezTo>
                    <a:pt x="162" y="74"/>
                    <a:pt x="162" y="74"/>
                    <a:pt x="162" y="74"/>
                  </a:cubicBezTo>
                  <a:cubicBezTo>
                    <a:pt x="165" y="76"/>
                    <a:pt x="165" y="80"/>
                    <a:pt x="163" y="82"/>
                  </a:cubicBezTo>
                  <a:cubicBezTo>
                    <a:pt x="149" y="97"/>
                    <a:pt x="149" y="97"/>
                    <a:pt x="149" y="97"/>
                  </a:cubicBezTo>
                  <a:cubicBezTo>
                    <a:pt x="147" y="99"/>
                    <a:pt x="143" y="100"/>
                    <a:pt x="141" y="97"/>
                  </a:cubicBezTo>
                  <a:cubicBezTo>
                    <a:pt x="107" y="66"/>
                    <a:pt x="107" y="66"/>
                    <a:pt x="107" y="66"/>
                  </a:cubicBezTo>
                  <a:cubicBezTo>
                    <a:pt x="105" y="64"/>
                    <a:pt x="101" y="64"/>
                    <a:pt x="99" y="67"/>
                  </a:cubicBezTo>
                  <a:cubicBezTo>
                    <a:pt x="64" y="104"/>
                    <a:pt x="64" y="104"/>
                    <a:pt x="64" y="104"/>
                  </a:cubicBezTo>
                  <a:cubicBezTo>
                    <a:pt x="62" y="106"/>
                    <a:pt x="62" y="110"/>
                    <a:pt x="65" y="112"/>
                  </a:cubicBezTo>
                  <a:cubicBezTo>
                    <a:pt x="98" y="143"/>
                    <a:pt x="98" y="143"/>
                    <a:pt x="98" y="143"/>
                  </a:cubicBezTo>
                  <a:cubicBezTo>
                    <a:pt x="101" y="145"/>
                    <a:pt x="101" y="149"/>
                    <a:pt x="99" y="151"/>
                  </a:cubicBezTo>
                  <a:cubicBezTo>
                    <a:pt x="85" y="166"/>
                    <a:pt x="85" y="166"/>
                    <a:pt x="85" y="166"/>
                  </a:cubicBezTo>
                  <a:cubicBezTo>
                    <a:pt x="83" y="169"/>
                    <a:pt x="79" y="169"/>
                    <a:pt x="77" y="167"/>
                  </a:cubicBezTo>
                  <a:cubicBezTo>
                    <a:pt x="43" y="135"/>
                    <a:pt x="43" y="135"/>
                    <a:pt x="43" y="135"/>
                  </a:cubicBezTo>
                  <a:cubicBezTo>
                    <a:pt x="41" y="133"/>
                    <a:pt x="37" y="133"/>
                    <a:pt x="35" y="136"/>
                  </a:cubicBezTo>
                  <a:cubicBezTo>
                    <a:pt x="2" y="171"/>
                    <a:pt x="2" y="171"/>
                    <a:pt x="2" y="171"/>
                  </a:cubicBezTo>
                  <a:cubicBezTo>
                    <a:pt x="0" y="174"/>
                    <a:pt x="0" y="177"/>
                    <a:pt x="2" y="179"/>
                  </a:cubicBezTo>
                  <a:cubicBezTo>
                    <a:pt x="89" y="259"/>
                    <a:pt x="89" y="259"/>
                    <a:pt x="89" y="259"/>
                  </a:cubicBezTo>
                  <a:cubicBezTo>
                    <a:pt x="91" y="262"/>
                    <a:pt x="95" y="261"/>
                    <a:pt x="97" y="259"/>
                  </a:cubicBezTo>
                  <a:close/>
                </a:path>
              </a:pathLst>
            </a:custGeom>
            <a:solidFill>
              <a:srgbClr val="666A6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işḷídé"/>
            <p:cNvSpPr/>
            <p:nvPr/>
          </p:nvSpPr>
          <p:spPr bwMode="auto">
            <a:xfrm>
              <a:off x="4621213" y="955676"/>
              <a:ext cx="3424238" cy="3667125"/>
            </a:xfrm>
            <a:custGeom>
              <a:avLst/>
              <a:gdLst>
                <a:gd name="T0" fmla="*/ 884 w 892"/>
                <a:gd name="T1" fmla="*/ 59 h 957"/>
                <a:gd name="T2" fmla="*/ 62 w 892"/>
                <a:gd name="T3" fmla="*/ 948 h 957"/>
                <a:gd name="T4" fmla="*/ 31 w 892"/>
                <a:gd name="T5" fmla="*/ 949 h 957"/>
                <a:gd name="T6" fmla="*/ 10 w 892"/>
                <a:gd name="T7" fmla="*/ 930 h 957"/>
                <a:gd name="T8" fmla="*/ 9 w 892"/>
                <a:gd name="T9" fmla="*/ 899 h 957"/>
                <a:gd name="T10" fmla="*/ 831 w 892"/>
                <a:gd name="T11" fmla="*/ 10 h 957"/>
                <a:gd name="T12" fmla="*/ 862 w 892"/>
                <a:gd name="T13" fmla="*/ 8 h 957"/>
                <a:gd name="T14" fmla="*/ 883 w 892"/>
                <a:gd name="T15" fmla="*/ 28 h 957"/>
                <a:gd name="T16" fmla="*/ 884 w 892"/>
                <a:gd name="T17" fmla="*/ 59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2" h="957">
                  <a:moveTo>
                    <a:pt x="884" y="59"/>
                  </a:moveTo>
                  <a:cubicBezTo>
                    <a:pt x="62" y="948"/>
                    <a:pt x="62" y="948"/>
                    <a:pt x="62" y="948"/>
                  </a:cubicBezTo>
                  <a:cubicBezTo>
                    <a:pt x="53" y="957"/>
                    <a:pt x="39" y="957"/>
                    <a:pt x="31" y="949"/>
                  </a:cubicBezTo>
                  <a:cubicBezTo>
                    <a:pt x="10" y="930"/>
                    <a:pt x="10" y="930"/>
                    <a:pt x="10" y="930"/>
                  </a:cubicBezTo>
                  <a:cubicBezTo>
                    <a:pt x="1" y="922"/>
                    <a:pt x="0" y="908"/>
                    <a:pt x="9" y="899"/>
                  </a:cubicBezTo>
                  <a:cubicBezTo>
                    <a:pt x="831" y="10"/>
                    <a:pt x="831" y="10"/>
                    <a:pt x="831" y="10"/>
                  </a:cubicBezTo>
                  <a:cubicBezTo>
                    <a:pt x="839" y="1"/>
                    <a:pt x="853" y="0"/>
                    <a:pt x="862" y="8"/>
                  </a:cubicBezTo>
                  <a:cubicBezTo>
                    <a:pt x="883" y="28"/>
                    <a:pt x="883" y="28"/>
                    <a:pt x="883" y="28"/>
                  </a:cubicBezTo>
                  <a:cubicBezTo>
                    <a:pt x="891" y="36"/>
                    <a:pt x="892" y="50"/>
                    <a:pt x="884" y="59"/>
                  </a:cubicBez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i$ḻïḋe"/>
            <p:cNvSpPr/>
            <p:nvPr/>
          </p:nvSpPr>
          <p:spPr bwMode="auto">
            <a:xfrm>
              <a:off x="3608388" y="4791076"/>
              <a:ext cx="1182688" cy="896938"/>
            </a:xfrm>
            <a:custGeom>
              <a:avLst/>
              <a:gdLst>
                <a:gd name="T0" fmla="*/ 30 w 308"/>
                <a:gd name="T1" fmla="*/ 0 h 234"/>
                <a:gd name="T2" fmla="*/ 28 w 308"/>
                <a:gd name="T3" fmla="*/ 154 h 234"/>
                <a:gd name="T4" fmla="*/ 164 w 308"/>
                <a:gd name="T5" fmla="*/ 234 h 234"/>
                <a:gd name="T6" fmla="*/ 238 w 308"/>
                <a:gd name="T7" fmla="*/ 215 h 234"/>
                <a:gd name="T8" fmla="*/ 308 w 308"/>
                <a:gd name="T9" fmla="*/ 135 h 234"/>
                <a:gd name="T10" fmla="*/ 287 w 308"/>
                <a:gd name="T11" fmla="*/ 163 h 234"/>
                <a:gd name="T12" fmla="*/ 174 w 308"/>
                <a:gd name="T13" fmla="*/ 213 h 234"/>
                <a:gd name="T14" fmla="*/ 68 w 308"/>
                <a:gd name="T15" fmla="*/ 172 h 234"/>
                <a:gd name="T16" fmla="*/ 19 w 308"/>
                <a:gd name="T17" fmla="*/ 58 h 234"/>
                <a:gd name="T18" fmla="*/ 30 w 308"/>
                <a:gd name="T19"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8" h="234">
                  <a:moveTo>
                    <a:pt x="30" y="0"/>
                  </a:moveTo>
                  <a:cubicBezTo>
                    <a:pt x="3" y="46"/>
                    <a:pt x="0" y="104"/>
                    <a:pt x="28" y="154"/>
                  </a:cubicBezTo>
                  <a:cubicBezTo>
                    <a:pt x="56" y="205"/>
                    <a:pt x="109" y="234"/>
                    <a:pt x="164" y="234"/>
                  </a:cubicBezTo>
                  <a:cubicBezTo>
                    <a:pt x="189" y="234"/>
                    <a:pt x="215" y="228"/>
                    <a:pt x="238" y="215"/>
                  </a:cubicBezTo>
                  <a:cubicBezTo>
                    <a:pt x="272" y="196"/>
                    <a:pt x="295" y="168"/>
                    <a:pt x="308" y="135"/>
                  </a:cubicBezTo>
                  <a:cubicBezTo>
                    <a:pt x="302" y="145"/>
                    <a:pt x="295" y="154"/>
                    <a:pt x="287" y="163"/>
                  </a:cubicBezTo>
                  <a:cubicBezTo>
                    <a:pt x="257" y="196"/>
                    <a:pt x="215" y="213"/>
                    <a:pt x="174" y="213"/>
                  </a:cubicBezTo>
                  <a:cubicBezTo>
                    <a:pt x="136" y="213"/>
                    <a:pt x="98" y="199"/>
                    <a:pt x="68" y="172"/>
                  </a:cubicBezTo>
                  <a:cubicBezTo>
                    <a:pt x="36" y="141"/>
                    <a:pt x="19" y="100"/>
                    <a:pt x="19" y="58"/>
                  </a:cubicBezTo>
                  <a:cubicBezTo>
                    <a:pt x="19" y="38"/>
                    <a:pt x="23" y="19"/>
                    <a:pt x="30" y="0"/>
                  </a:cubicBezTo>
                </a:path>
              </a:pathLst>
            </a:custGeom>
            <a:solidFill>
              <a:srgbClr val="66696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íŝliḑé"/>
            <p:cNvSpPr/>
            <p:nvPr/>
          </p:nvSpPr>
          <p:spPr bwMode="auto">
            <a:xfrm>
              <a:off x="4433888" y="3709988"/>
              <a:ext cx="100013" cy="100013"/>
            </a:xfrm>
            <a:custGeom>
              <a:avLst/>
              <a:gdLst>
                <a:gd name="T0" fmla="*/ 2 w 26"/>
                <a:gd name="T1" fmla="*/ 13 h 26"/>
                <a:gd name="T2" fmla="*/ 7 w 26"/>
                <a:gd name="T3" fmla="*/ 10 h 26"/>
                <a:gd name="T4" fmla="*/ 8 w 26"/>
                <a:gd name="T5" fmla="*/ 8 h 26"/>
                <a:gd name="T6" fmla="*/ 8 w 26"/>
                <a:gd name="T7" fmla="*/ 3 h 26"/>
                <a:gd name="T8" fmla="*/ 13 w 26"/>
                <a:gd name="T9" fmla="*/ 2 h 26"/>
                <a:gd name="T10" fmla="*/ 16 w 26"/>
                <a:gd name="T11" fmla="*/ 7 h 26"/>
                <a:gd name="T12" fmla="*/ 17 w 26"/>
                <a:gd name="T13" fmla="*/ 8 h 26"/>
                <a:gd name="T14" fmla="*/ 23 w 26"/>
                <a:gd name="T15" fmla="*/ 9 h 26"/>
                <a:gd name="T16" fmla="*/ 24 w 26"/>
                <a:gd name="T17" fmla="*/ 13 h 26"/>
                <a:gd name="T18" fmla="*/ 19 w 26"/>
                <a:gd name="T19" fmla="*/ 16 h 26"/>
                <a:gd name="T20" fmla="*/ 18 w 26"/>
                <a:gd name="T21" fmla="*/ 18 h 26"/>
                <a:gd name="T22" fmla="*/ 17 w 26"/>
                <a:gd name="T23" fmla="*/ 23 h 26"/>
                <a:gd name="T24" fmla="*/ 13 w 26"/>
                <a:gd name="T25" fmla="*/ 24 h 26"/>
                <a:gd name="T26" fmla="*/ 10 w 26"/>
                <a:gd name="T27" fmla="*/ 19 h 26"/>
                <a:gd name="T28" fmla="*/ 8 w 26"/>
                <a:gd name="T29" fmla="*/ 18 h 26"/>
                <a:gd name="T30" fmla="*/ 2 w 26"/>
                <a:gd name="T31" fmla="*/ 17 h 26"/>
                <a:gd name="T32" fmla="*/ 2 w 26"/>
                <a:gd name="T33"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2" y="13"/>
                  </a:moveTo>
                  <a:cubicBezTo>
                    <a:pt x="7" y="10"/>
                    <a:pt x="7" y="10"/>
                    <a:pt x="7" y="10"/>
                  </a:cubicBezTo>
                  <a:cubicBezTo>
                    <a:pt x="7" y="10"/>
                    <a:pt x="7" y="9"/>
                    <a:pt x="8" y="8"/>
                  </a:cubicBezTo>
                  <a:cubicBezTo>
                    <a:pt x="8" y="3"/>
                    <a:pt x="8" y="3"/>
                    <a:pt x="8" y="3"/>
                  </a:cubicBezTo>
                  <a:cubicBezTo>
                    <a:pt x="9" y="1"/>
                    <a:pt x="11" y="0"/>
                    <a:pt x="13" y="2"/>
                  </a:cubicBezTo>
                  <a:cubicBezTo>
                    <a:pt x="16" y="7"/>
                    <a:pt x="16" y="7"/>
                    <a:pt x="16" y="7"/>
                  </a:cubicBezTo>
                  <a:cubicBezTo>
                    <a:pt x="16" y="7"/>
                    <a:pt x="17" y="8"/>
                    <a:pt x="17" y="8"/>
                  </a:cubicBezTo>
                  <a:cubicBezTo>
                    <a:pt x="23" y="9"/>
                    <a:pt x="23" y="9"/>
                    <a:pt x="23" y="9"/>
                  </a:cubicBezTo>
                  <a:cubicBezTo>
                    <a:pt x="25" y="9"/>
                    <a:pt x="26" y="12"/>
                    <a:pt x="24" y="13"/>
                  </a:cubicBezTo>
                  <a:cubicBezTo>
                    <a:pt x="19" y="16"/>
                    <a:pt x="19" y="16"/>
                    <a:pt x="19" y="16"/>
                  </a:cubicBezTo>
                  <a:cubicBezTo>
                    <a:pt x="18" y="16"/>
                    <a:pt x="18" y="17"/>
                    <a:pt x="18" y="18"/>
                  </a:cubicBezTo>
                  <a:cubicBezTo>
                    <a:pt x="17" y="23"/>
                    <a:pt x="17" y="23"/>
                    <a:pt x="17" y="23"/>
                  </a:cubicBezTo>
                  <a:cubicBezTo>
                    <a:pt x="17" y="25"/>
                    <a:pt x="14" y="26"/>
                    <a:pt x="13" y="24"/>
                  </a:cubicBezTo>
                  <a:cubicBezTo>
                    <a:pt x="10" y="19"/>
                    <a:pt x="10" y="19"/>
                    <a:pt x="10" y="19"/>
                  </a:cubicBezTo>
                  <a:cubicBezTo>
                    <a:pt x="9" y="19"/>
                    <a:pt x="9" y="18"/>
                    <a:pt x="8" y="18"/>
                  </a:cubicBezTo>
                  <a:cubicBezTo>
                    <a:pt x="2" y="17"/>
                    <a:pt x="2" y="17"/>
                    <a:pt x="2" y="17"/>
                  </a:cubicBezTo>
                  <a:cubicBezTo>
                    <a:pt x="0" y="17"/>
                    <a:pt x="0" y="14"/>
                    <a:pt x="2"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iśľîdè"/>
            <p:cNvSpPr/>
            <p:nvPr/>
          </p:nvSpPr>
          <p:spPr bwMode="auto">
            <a:xfrm>
              <a:off x="5689600" y="2649538"/>
              <a:ext cx="26988" cy="26988"/>
            </a:xfrm>
            <a:custGeom>
              <a:avLst/>
              <a:gdLst>
                <a:gd name="T0" fmla="*/ 1 w 7"/>
                <a:gd name="T1" fmla="*/ 6 h 7"/>
                <a:gd name="T2" fmla="*/ 2 w 7"/>
                <a:gd name="T3" fmla="*/ 4 h 7"/>
                <a:gd name="T4" fmla="*/ 2 w 7"/>
                <a:gd name="T5" fmla="*/ 3 h 7"/>
                <a:gd name="T6" fmla="*/ 1 w 7"/>
                <a:gd name="T7" fmla="*/ 2 h 7"/>
                <a:gd name="T8" fmla="*/ 1 w 7"/>
                <a:gd name="T9" fmla="*/ 1 h 7"/>
                <a:gd name="T10" fmla="*/ 3 w 7"/>
                <a:gd name="T11" fmla="*/ 1 h 7"/>
                <a:gd name="T12" fmla="*/ 3 w 7"/>
                <a:gd name="T13" fmla="*/ 1 h 7"/>
                <a:gd name="T14" fmla="*/ 5 w 7"/>
                <a:gd name="T15" fmla="*/ 0 h 7"/>
                <a:gd name="T16" fmla="*/ 6 w 7"/>
                <a:gd name="T17" fmla="*/ 1 h 7"/>
                <a:gd name="T18" fmla="*/ 6 w 7"/>
                <a:gd name="T19" fmla="*/ 3 h 7"/>
                <a:gd name="T20" fmla="*/ 6 w 7"/>
                <a:gd name="T21" fmla="*/ 3 h 7"/>
                <a:gd name="T22" fmla="*/ 7 w 7"/>
                <a:gd name="T23" fmla="*/ 5 h 7"/>
                <a:gd name="T24" fmla="*/ 6 w 7"/>
                <a:gd name="T25" fmla="*/ 6 h 7"/>
                <a:gd name="T26" fmla="*/ 4 w 7"/>
                <a:gd name="T27" fmla="*/ 5 h 7"/>
                <a:gd name="T28" fmla="*/ 4 w 7"/>
                <a:gd name="T29" fmla="*/ 5 h 7"/>
                <a:gd name="T30" fmla="*/ 2 w 7"/>
                <a:gd name="T31" fmla="*/ 6 h 7"/>
                <a:gd name="T32" fmla="*/ 1 w 7"/>
                <a:gd name="T3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1" y="6"/>
                  </a:moveTo>
                  <a:cubicBezTo>
                    <a:pt x="2" y="4"/>
                    <a:pt x="2" y="4"/>
                    <a:pt x="2" y="4"/>
                  </a:cubicBezTo>
                  <a:cubicBezTo>
                    <a:pt x="2" y="3"/>
                    <a:pt x="2" y="3"/>
                    <a:pt x="2" y="3"/>
                  </a:cubicBezTo>
                  <a:cubicBezTo>
                    <a:pt x="1" y="2"/>
                    <a:pt x="1" y="2"/>
                    <a:pt x="1" y="2"/>
                  </a:cubicBezTo>
                  <a:cubicBezTo>
                    <a:pt x="0" y="2"/>
                    <a:pt x="1" y="1"/>
                    <a:pt x="1" y="1"/>
                  </a:cubicBezTo>
                  <a:cubicBezTo>
                    <a:pt x="3" y="1"/>
                    <a:pt x="3" y="1"/>
                    <a:pt x="3" y="1"/>
                  </a:cubicBezTo>
                  <a:cubicBezTo>
                    <a:pt x="3" y="1"/>
                    <a:pt x="3" y="1"/>
                    <a:pt x="3" y="1"/>
                  </a:cubicBezTo>
                  <a:cubicBezTo>
                    <a:pt x="5" y="0"/>
                    <a:pt x="5" y="0"/>
                    <a:pt x="5" y="0"/>
                  </a:cubicBezTo>
                  <a:cubicBezTo>
                    <a:pt x="5" y="0"/>
                    <a:pt x="6" y="0"/>
                    <a:pt x="6" y="1"/>
                  </a:cubicBezTo>
                  <a:cubicBezTo>
                    <a:pt x="6" y="3"/>
                    <a:pt x="6" y="3"/>
                    <a:pt x="6" y="3"/>
                  </a:cubicBezTo>
                  <a:cubicBezTo>
                    <a:pt x="6" y="3"/>
                    <a:pt x="6" y="3"/>
                    <a:pt x="6" y="3"/>
                  </a:cubicBezTo>
                  <a:cubicBezTo>
                    <a:pt x="7" y="5"/>
                    <a:pt x="7" y="5"/>
                    <a:pt x="7" y="5"/>
                  </a:cubicBezTo>
                  <a:cubicBezTo>
                    <a:pt x="7" y="5"/>
                    <a:pt x="7" y="6"/>
                    <a:pt x="6" y="6"/>
                  </a:cubicBezTo>
                  <a:cubicBezTo>
                    <a:pt x="4" y="5"/>
                    <a:pt x="4" y="5"/>
                    <a:pt x="4" y="5"/>
                  </a:cubicBezTo>
                  <a:cubicBezTo>
                    <a:pt x="4" y="5"/>
                    <a:pt x="4" y="5"/>
                    <a:pt x="4" y="5"/>
                  </a:cubicBezTo>
                  <a:cubicBezTo>
                    <a:pt x="2" y="6"/>
                    <a:pt x="2" y="6"/>
                    <a:pt x="2" y="6"/>
                  </a:cubicBezTo>
                  <a:cubicBezTo>
                    <a:pt x="2" y="7"/>
                    <a:pt x="1" y="6"/>
                    <a:pt x="1" y="6"/>
                  </a:cubicBez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iślïḋê"/>
            <p:cNvSpPr/>
            <p:nvPr/>
          </p:nvSpPr>
          <p:spPr bwMode="auto">
            <a:xfrm>
              <a:off x="4970463" y="2606676"/>
              <a:ext cx="23813" cy="26988"/>
            </a:xfrm>
            <a:custGeom>
              <a:avLst/>
              <a:gdLst>
                <a:gd name="T0" fmla="*/ 1 w 6"/>
                <a:gd name="T1" fmla="*/ 6 h 7"/>
                <a:gd name="T2" fmla="*/ 1 w 6"/>
                <a:gd name="T3" fmla="*/ 4 h 7"/>
                <a:gd name="T4" fmla="*/ 1 w 6"/>
                <a:gd name="T5" fmla="*/ 4 h 7"/>
                <a:gd name="T6" fmla="*/ 0 w 6"/>
                <a:gd name="T7" fmla="*/ 2 h 7"/>
                <a:gd name="T8" fmla="*/ 1 w 6"/>
                <a:gd name="T9" fmla="*/ 1 h 7"/>
                <a:gd name="T10" fmla="*/ 2 w 6"/>
                <a:gd name="T11" fmla="*/ 2 h 7"/>
                <a:gd name="T12" fmla="*/ 3 w 6"/>
                <a:gd name="T13" fmla="*/ 1 h 7"/>
                <a:gd name="T14" fmla="*/ 4 w 6"/>
                <a:gd name="T15" fmla="*/ 0 h 7"/>
                <a:gd name="T16" fmla="*/ 5 w 6"/>
                <a:gd name="T17" fmla="*/ 1 h 7"/>
                <a:gd name="T18" fmla="*/ 5 w 6"/>
                <a:gd name="T19" fmla="*/ 3 h 7"/>
                <a:gd name="T20" fmla="*/ 5 w 6"/>
                <a:gd name="T21" fmla="*/ 3 h 7"/>
                <a:gd name="T22" fmla="*/ 6 w 6"/>
                <a:gd name="T23" fmla="*/ 5 h 7"/>
                <a:gd name="T24" fmla="*/ 5 w 6"/>
                <a:gd name="T25" fmla="*/ 6 h 7"/>
                <a:gd name="T26" fmla="*/ 4 w 6"/>
                <a:gd name="T27" fmla="*/ 5 h 7"/>
                <a:gd name="T28" fmla="*/ 3 w 6"/>
                <a:gd name="T29" fmla="*/ 5 h 7"/>
                <a:gd name="T30" fmla="*/ 2 w 6"/>
                <a:gd name="T31" fmla="*/ 6 h 7"/>
                <a:gd name="T32" fmla="*/ 1 w 6"/>
                <a:gd name="T33"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7">
                  <a:moveTo>
                    <a:pt x="1" y="6"/>
                  </a:moveTo>
                  <a:cubicBezTo>
                    <a:pt x="1" y="4"/>
                    <a:pt x="1" y="4"/>
                    <a:pt x="1" y="4"/>
                  </a:cubicBezTo>
                  <a:cubicBezTo>
                    <a:pt x="1" y="4"/>
                    <a:pt x="1" y="4"/>
                    <a:pt x="1" y="4"/>
                  </a:cubicBezTo>
                  <a:cubicBezTo>
                    <a:pt x="0" y="2"/>
                    <a:pt x="0" y="2"/>
                    <a:pt x="0" y="2"/>
                  </a:cubicBezTo>
                  <a:cubicBezTo>
                    <a:pt x="0" y="2"/>
                    <a:pt x="0" y="1"/>
                    <a:pt x="1" y="1"/>
                  </a:cubicBezTo>
                  <a:cubicBezTo>
                    <a:pt x="2" y="2"/>
                    <a:pt x="2" y="2"/>
                    <a:pt x="2" y="2"/>
                  </a:cubicBezTo>
                  <a:cubicBezTo>
                    <a:pt x="3" y="1"/>
                    <a:pt x="3" y="1"/>
                    <a:pt x="3" y="1"/>
                  </a:cubicBezTo>
                  <a:cubicBezTo>
                    <a:pt x="4" y="0"/>
                    <a:pt x="4" y="0"/>
                    <a:pt x="4" y="0"/>
                  </a:cubicBezTo>
                  <a:cubicBezTo>
                    <a:pt x="5" y="0"/>
                    <a:pt x="5" y="0"/>
                    <a:pt x="5" y="1"/>
                  </a:cubicBezTo>
                  <a:cubicBezTo>
                    <a:pt x="5" y="3"/>
                    <a:pt x="5" y="3"/>
                    <a:pt x="5" y="3"/>
                  </a:cubicBezTo>
                  <a:cubicBezTo>
                    <a:pt x="5" y="3"/>
                    <a:pt x="5" y="3"/>
                    <a:pt x="5" y="3"/>
                  </a:cubicBezTo>
                  <a:cubicBezTo>
                    <a:pt x="6" y="5"/>
                    <a:pt x="6" y="5"/>
                    <a:pt x="6" y="5"/>
                  </a:cubicBezTo>
                  <a:cubicBezTo>
                    <a:pt x="6" y="5"/>
                    <a:pt x="6" y="6"/>
                    <a:pt x="5" y="6"/>
                  </a:cubicBezTo>
                  <a:cubicBezTo>
                    <a:pt x="4" y="5"/>
                    <a:pt x="4" y="5"/>
                    <a:pt x="4" y="5"/>
                  </a:cubicBezTo>
                  <a:cubicBezTo>
                    <a:pt x="3" y="5"/>
                    <a:pt x="3" y="5"/>
                    <a:pt x="3" y="5"/>
                  </a:cubicBezTo>
                  <a:cubicBezTo>
                    <a:pt x="2" y="6"/>
                    <a:pt x="2" y="6"/>
                    <a:pt x="2" y="6"/>
                  </a:cubicBezTo>
                  <a:cubicBezTo>
                    <a:pt x="1" y="7"/>
                    <a:pt x="1" y="6"/>
                    <a:pt x="1" y="6"/>
                  </a:cubicBezTo>
                  <a:close/>
                </a:path>
              </a:pathLst>
            </a:custGeom>
            <a:solidFill>
              <a:srgbClr val="2E333B"/>
            </a:solidFill>
            <a:ln>
              <a:noFill/>
            </a:ln>
          </p:spPr>
          <p:txBody>
            <a:bodyPr anchor="ctr"/>
            <a:lstStyle/>
            <a:p>
              <a:pPr algn="ctr"/>
            </a:p>
          </p:txBody>
        </p:sp>
        <p:sp>
          <p:nvSpPr>
            <p:cNvPr id="27" name="ï$ļíḑè"/>
            <p:cNvSpPr/>
            <p:nvPr/>
          </p:nvSpPr>
          <p:spPr bwMode="auto">
            <a:xfrm>
              <a:off x="4886325" y="2863851"/>
              <a:ext cx="100013" cy="95250"/>
            </a:xfrm>
            <a:custGeom>
              <a:avLst/>
              <a:gdLst>
                <a:gd name="T0" fmla="*/ 2 w 26"/>
                <a:gd name="T1" fmla="*/ 13 h 25"/>
                <a:gd name="T2" fmla="*/ 7 w 26"/>
                <a:gd name="T3" fmla="*/ 10 h 25"/>
                <a:gd name="T4" fmla="*/ 8 w 26"/>
                <a:gd name="T5" fmla="*/ 8 h 25"/>
                <a:gd name="T6" fmla="*/ 9 w 26"/>
                <a:gd name="T7" fmla="*/ 2 h 25"/>
                <a:gd name="T8" fmla="*/ 13 w 26"/>
                <a:gd name="T9" fmla="*/ 1 h 25"/>
                <a:gd name="T10" fmla="*/ 16 w 26"/>
                <a:gd name="T11" fmla="*/ 6 h 25"/>
                <a:gd name="T12" fmla="*/ 17 w 26"/>
                <a:gd name="T13" fmla="*/ 7 h 25"/>
                <a:gd name="T14" fmla="*/ 23 w 26"/>
                <a:gd name="T15" fmla="*/ 8 h 25"/>
                <a:gd name="T16" fmla="*/ 24 w 26"/>
                <a:gd name="T17" fmla="*/ 12 h 25"/>
                <a:gd name="T18" fmla="*/ 19 w 26"/>
                <a:gd name="T19" fmla="*/ 15 h 25"/>
                <a:gd name="T20" fmla="*/ 18 w 26"/>
                <a:gd name="T21" fmla="*/ 17 h 25"/>
                <a:gd name="T22" fmla="*/ 17 w 26"/>
                <a:gd name="T23" fmla="*/ 23 h 25"/>
                <a:gd name="T24" fmla="*/ 13 w 26"/>
                <a:gd name="T25" fmla="*/ 24 h 25"/>
                <a:gd name="T26" fmla="*/ 10 w 26"/>
                <a:gd name="T27" fmla="*/ 19 h 25"/>
                <a:gd name="T28" fmla="*/ 8 w 26"/>
                <a:gd name="T29" fmla="*/ 18 h 25"/>
                <a:gd name="T30" fmla="*/ 3 w 26"/>
                <a:gd name="T31" fmla="*/ 17 h 25"/>
                <a:gd name="T32" fmla="*/ 2 w 26"/>
                <a:gd name="T33"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5">
                  <a:moveTo>
                    <a:pt x="2" y="13"/>
                  </a:moveTo>
                  <a:cubicBezTo>
                    <a:pt x="7" y="10"/>
                    <a:pt x="7" y="10"/>
                    <a:pt x="7" y="10"/>
                  </a:cubicBezTo>
                  <a:cubicBezTo>
                    <a:pt x="7" y="9"/>
                    <a:pt x="8" y="9"/>
                    <a:pt x="8" y="8"/>
                  </a:cubicBezTo>
                  <a:cubicBezTo>
                    <a:pt x="9" y="2"/>
                    <a:pt x="9" y="2"/>
                    <a:pt x="9" y="2"/>
                  </a:cubicBezTo>
                  <a:cubicBezTo>
                    <a:pt x="9" y="0"/>
                    <a:pt x="12" y="0"/>
                    <a:pt x="13" y="1"/>
                  </a:cubicBezTo>
                  <a:cubicBezTo>
                    <a:pt x="16" y="6"/>
                    <a:pt x="16" y="6"/>
                    <a:pt x="16" y="6"/>
                  </a:cubicBezTo>
                  <a:cubicBezTo>
                    <a:pt x="16" y="7"/>
                    <a:pt x="17" y="7"/>
                    <a:pt x="17" y="7"/>
                  </a:cubicBezTo>
                  <a:cubicBezTo>
                    <a:pt x="23" y="8"/>
                    <a:pt x="23" y="8"/>
                    <a:pt x="23" y="8"/>
                  </a:cubicBezTo>
                  <a:cubicBezTo>
                    <a:pt x="25" y="9"/>
                    <a:pt x="26" y="11"/>
                    <a:pt x="24" y="12"/>
                  </a:cubicBezTo>
                  <a:cubicBezTo>
                    <a:pt x="19" y="15"/>
                    <a:pt x="19" y="15"/>
                    <a:pt x="19" y="15"/>
                  </a:cubicBezTo>
                  <a:cubicBezTo>
                    <a:pt x="19" y="16"/>
                    <a:pt x="18" y="16"/>
                    <a:pt x="18" y="17"/>
                  </a:cubicBezTo>
                  <a:cubicBezTo>
                    <a:pt x="17" y="23"/>
                    <a:pt x="17" y="23"/>
                    <a:pt x="17" y="23"/>
                  </a:cubicBezTo>
                  <a:cubicBezTo>
                    <a:pt x="17" y="25"/>
                    <a:pt x="14" y="25"/>
                    <a:pt x="13" y="24"/>
                  </a:cubicBezTo>
                  <a:cubicBezTo>
                    <a:pt x="10" y="19"/>
                    <a:pt x="10" y="19"/>
                    <a:pt x="10" y="19"/>
                  </a:cubicBezTo>
                  <a:cubicBezTo>
                    <a:pt x="10" y="18"/>
                    <a:pt x="9" y="18"/>
                    <a:pt x="8" y="18"/>
                  </a:cubicBezTo>
                  <a:cubicBezTo>
                    <a:pt x="3" y="17"/>
                    <a:pt x="3" y="17"/>
                    <a:pt x="3" y="17"/>
                  </a:cubicBezTo>
                  <a:cubicBezTo>
                    <a:pt x="1" y="16"/>
                    <a:pt x="0" y="14"/>
                    <a:pt x="2" y="13"/>
                  </a:cubicBezTo>
                  <a:close/>
                </a:path>
              </a:pathLst>
            </a:custGeom>
            <a:solidFill>
              <a:srgbClr val="2E333B"/>
            </a:solidFill>
            <a:ln>
              <a:noFill/>
            </a:ln>
          </p:spPr>
          <p:txBody>
            <a:bodyPr anchor="ctr"/>
            <a:lstStyle/>
            <a:p>
              <a:pPr algn="ctr"/>
            </a:p>
          </p:txBody>
        </p:sp>
        <p:sp>
          <p:nvSpPr>
            <p:cNvPr id="28" name="îṥ1îdé"/>
            <p:cNvSpPr/>
            <p:nvPr/>
          </p:nvSpPr>
          <p:spPr bwMode="auto">
            <a:xfrm>
              <a:off x="5497513" y="2109788"/>
              <a:ext cx="87313" cy="92075"/>
            </a:xfrm>
            <a:custGeom>
              <a:avLst/>
              <a:gdLst>
                <a:gd name="T0" fmla="*/ 20 w 23"/>
                <a:gd name="T1" fmla="*/ 4 h 24"/>
                <a:gd name="T2" fmla="*/ 18 w 23"/>
                <a:gd name="T3" fmla="*/ 10 h 24"/>
                <a:gd name="T4" fmla="*/ 19 w 23"/>
                <a:gd name="T5" fmla="*/ 12 h 24"/>
                <a:gd name="T6" fmla="*/ 22 w 23"/>
                <a:gd name="T7" fmla="*/ 16 h 24"/>
                <a:gd name="T8" fmla="*/ 20 w 23"/>
                <a:gd name="T9" fmla="*/ 20 h 24"/>
                <a:gd name="T10" fmla="*/ 14 w 23"/>
                <a:gd name="T11" fmla="*/ 18 h 24"/>
                <a:gd name="T12" fmla="*/ 12 w 23"/>
                <a:gd name="T13" fmla="*/ 19 h 24"/>
                <a:gd name="T14" fmla="*/ 8 w 23"/>
                <a:gd name="T15" fmla="*/ 22 h 24"/>
                <a:gd name="T16" fmla="*/ 4 w 23"/>
                <a:gd name="T17" fmla="*/ 20 h 24"/>
                <a:gd name="T18" fmla="*/ 5 w 23"/>
                <a:gd name="T19" fmla="*/ 14 h 24"/>
                <a:gd name="T20" fmla="*/ 5 w 23"/>
                <a:gd name="T21" fmla="*/ 12 h 24"/>
                <a:gd name="T22" fmla="*/ 2 w 23"/>
                <a:gd name="T23" fmla="*/ 8 h 24"/>
                <a:gd name="T24" fmla="*/ 4 w 23"/>
                <a:gd name="T25" fmla="*/ 4 h 24"/>
                <a:gd name="T26" fmla="*/ 10 w 23"/>
                <a:gd name="T27" fmla="*/ 6 h 24"/>
                <a:gd name="T28" fmla="*/ 11 w 23"/>
                <a:gd name="T29" fmla="*/ 5 h 24"/>
                <a:gd name="T30" fmla="*/ 16 w 23"/>
                <a:gd name="T31" fmla="*/ 2 h 24"/>
                <a:gd name="T32" fmla="*/ 20 w 23"/>
                <a:gd name="T33"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4">
                  <a:moveTo>
                    <a:pt x="20" y="4"/>
                  </a:moveTo>
                  <a:cubicBezTo>
                    <a:pt x="18" y="10"/>
                    <a:pt x="18" y="10"/>
                    <a:pt x="18" y="10"/>
                  </a:cubicBezTo>
                  <a:cubicBezTo>
                    <a:pt x="18" y="10"/>
                    <a:pt x="18" y="11"/>
                    <a:pt x="19" y="12"/>
                  </a:cubicBezTo>
                  <a:cubicBezTo>
                    <a:pt x="22" y="16"/>
                    <a:pt x="22" y="16"/>
                    <a:pt x="22" y="16"/>
                  </a:cubicBezTo>
                  <a:cubicBezTo>
                    <a:pt x="23" y="18"/>
                    <a:pt x="22" y="20"/>
                    <a:pt x="20" y="20"/>
                  </a:cubicBezTo>
                  <a:cubicBezTo>
                    <a:pt x="14" y="18"/>
                    <a:pt x="14" y="18"/>
                    <a:pt x="14" y="18"/>
                  </a:cubicBezTo>
                  <a:cubicBezTo>
                    <a:pt x="14" y="18"/>
                    <a:pt x="13" y="18"/>
                    <a:pt x="12" y="19"/>
                  </a:cubicBezTo>
                  <a:cubicBezTo>
                    <a:pt x="8" y="22"/>
                    <a:pt x="8" y="22"/>
                    <a:pt x="8" y="22"/>
                  </a:cubicBezTo>
                  <a:cubicBezTo>
                    <a:pt x="6" y="24"/>
                    <a:pt x="4" y="22"/>
                    <a:pt x="4" y="20"/>
                  </a:cubicBezTo>
                  <a:cubicBezTo>
                    <a:pt x="5" y="14"/>
                    <a:pt x="5" y="14"/>
                    <a:pt x="5" y="14"/>
                  </a:cubicBezTo>
                  <a:cubicBezTo>
                    <a:pt x="6" y="14"/>
                    <a:pt x="5" y="13"/>
                    <a:pt x="5" y="12"/>
                  </a:cubicBezTo>
                  <a:cubicBezTo>
                    <a:pt x="2" y="8"/>
                    <a:pt x="2" y="8"/>
                    <a:pt x="2" y="8"/>
                  </a:cubicBezTo>
                  <a:cubicBezTo>
                    <a:pt x="0" y="6"/>
                    <a:pt x="2" y="4"/>
                    <a:pt x="4" y="4"/>
                  </a:cubicBezTo>
                  <a:cubicBezTo>
                    <a:pt x="10" y="6"/>
                    <a:pt x="10" y="6"/>
                    <a:pt x="10" y="6"/>
                  </a:cubicBezTo>
                  <a:cubicBezTo>
                    <a:pt x="10" y="6"/>
                    <a:pt x="11" y="6"/>
                    <a:pt x="11" y="5"/>
                  </a:cubicBezTo>
                  <a:cubicBezTo>
                    <a:pt x="16" y="2"/>
                    <a:pt x="16" y="2"/>
                    <a:pt x="16" y="2"/>
                  </a:cubicBezTo>
                  <a:cubicBezTo>
                    <a:pt x="18" y="0"/>
                    <a:pt x="20" y="2"/>
                    <a:pt x="20" y="4"/>
                  </a:cubicBezTo>
                  <a:close/>
                </a:path>
              </a:pathLst>
            </a:custGeom>
            <a:solidFill>
              <a:srgbClr val="2E333B"/>
            </a:solidFill>
            <a:ln>
              <a:noFill/>
            </a:ln>
          </p:spPr>
          <p:txBody>
            <a:bodyPr anchor="ctr"/>
            <a:lstStyle/>
            <a:p>
              <a:pPr algn="ctr"/>
            </a:p>
          </p:txBody>
        </p:sp>
        <p:sp>
          <p:nvSpPr>
            <p:cNvPr id="29" name="ïsļïḋê"/>
            <p:cNvSpPr/>
            <p:nvPr/>
          </p:nvSpPr>
          <p:spPr bwMode="auto">
            <a:xfrm>
              <a:off x="4891088" y="3725863"/>
              <a:ext cx="26988" cy="26988"/>
            </a:xfrm>
            <a:custGeom>
              <a:avLst/>
              <a:gdLst>
                <a:gd name="T0" fmla="*/ 7 w 7"/>
                <a:gd name="T1" fmla="*/ 4 h 7"/>
                <a:gd name="T2" fmla="*/ 5 w 7"/>
                <a:gd name="T3" fmla="*/ 5 h 7"/>
                <a:gd name="T4" fmla="*/ 5 w 7"/>
                <a:gd name="T5" fmla="*/ 5 h 7"/>
                <a:gd name="T6" fmla="*/ 5 w 7"/>
                <a:gd name="T7" fmla="*/ 7 h 7"/>
                <a:gd name="T8" fmla="*/ 3 w 7"/>
                <a:gd name="T9" fmla="*/ 7 h 7"/>
                <a:gd name="T10" fmla="*/ 3 w 7"/>
                <a:gd name="T11" fmla="*/ 5 h 7"/>
                <a:gd name="T12" fmla="*/ 2 w 7"/>
                <a:gd name="T13" fmla="*/ 5 h 7"/>
                <a:gd name="T14" fmla="*/ 0 w 7"/>
                <a:gd name="T15" fmla="*/ 5 h 7"/>
                <a:gd name="T16" fmla="*/ 0 w 7"/>
                <a:gd name="T17" fmla="*/ 4 h 7"/>
                <a:gd name="T18" fmla="*/ 2 w 7"/>
                <a:gd name="T19" fmla="*/ 3 h 7"/>
                <a:gd name="T20" fmla="*/ 2 w 7"/>
                <a:gd name="T21" fmla="*/ 2 h 7"/>
                <a:gd name="T22" fmla="*/ 2 w 7"/>
                <a:gd name="T23" fmla="*/ 1 h 7"/>
                <a:gd name="T24" fmla="*/ 3 w 7"/>
                <a:gd name="T25" fmla="*/ 0 h 7"/>
                <a:gd name="T26" fmla="*/ 4 w 7"/>
                <a:gd name="T27" fmla="*/ 2 h 7"/>
                <a:gd name="T28" fmla="*/ 5 w 7"/>
                <a:gd name="T29" fmla="*/ 2 h 7"/>
                <a:gd name="T30" fmla="*/ 6 w 7"/>
                <a:gd name="T31" fmla="*/ 2 h 7"/>
                <a:gd name="T32" fmla="*/ 7 w 7"/>
                <a:gd name="T3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7" y="4"/>
                  </a:moveTo>
                  <a:cubicBezTo>
                    <a:pt x="5" y="5"/>
                    <a:pt x="5" y="5"/>
                    <a:pt x="5" y="5"/>
                  </a:cubicBezTo>
                  <a:cubicBezTo>
                    <a:pt x="5" y="5"/>
                    <a:pt x="5" y="5"/>
                    <a:pt x="5" y="5"/>
                  </a:cubicBezTo>
                  <a:cubicBezTo>
                    <a:pt x="5" y="7"/>
                    <a:pt x="5" y="7"/>
                    <a:pt x="5" y="7"/>
                  </a:cubicBezTo>
                  <a:cubicBezTo>
                    <a:pt x="5" y="7"/>
                    <a:pt x="4" y="7"/>
                    <a:pt x="3" y="7"/>
                  </a:cubicBezTo>
                  <a:cubicBezTo>
                    <a:pt x="3" y="5"/>
                    <a:pt x="3" y="5"/>
                    <a:pt x="3" y="5"/>
                  </a:cubicBezTo>
                  <a:cubicBezTo>
                    <a:pt x="2" y="5"/>
                    <a:pt x="2" y="5"/>
                    <a:pt x="2" y="5"/>
                  </a:cubicBezTo>
                  <a:cubicBezTo>
                    <a:pt x="0" y="5"/>
                    <a:pt x="0" y="5"/>
                    <a:pt x="0" y="5"/>
                  </a:cubicBezTo>
                  <a:cubicBezTo>
                    <a:pt x="0" y="5"/>
                    <a:pt x="0" y="4"/>
                    <a:pt x="0" y="4"/>
                  </a:cubicBezTo>
                  <a:cubicBezTo>
                    <a:pt x="2" y="3"/>
                    <a:pt x="2" y="3"/>
                    <a:pt x="2" y="3"/>
                  </a:cubicBezTo>
                  <a:cubicBezTo>
                    <a:pt x="2" y="2"/>
                    <a:pt x="2" y="2"/>
                    <a:pt x="2" y="2"/>
                  </a:cubicBezTo>
                  <a:cubicBezTo>
                    <a:pt x="2" y="1"/>
                    <a:pt x="2" y="1"/>
                    <a:pt x="2" y="1"/>
                  </a:cubicBezTo>
                  <a:cubicBezTo>
                    <a:pt x="2" y="0"/>
                    <a:pt x="3" y="0"/>
                    <a:pt x="3" y="0"/>
                  </a:cubicBezTo>
                  <a:cubicBezTo>
                    <a:pt x="4" y="2"/>
                    <a:pt x="4" y="2"/>
                    <a:pt x="4" y="2"/>
                  </a:cubicBezTo>
                  <a:cubicBezTo>
                    <a:pt x="5" y="2"/>
                    <a:pt x="5" y="2"/>
                    <a:pt x="5" y="2"/>
                  </a:cubicBezTo>
                  <a:cubicBezTo>
                    <a:pt x="6" y="2"/>
                    <a:pt x="6" y="2"/>
                    <a:pt x="6" y="2"/>
                  </a:cubicBezTo>
                  <a:cubicBezTo>
                    <a:pt x="7" y="3"/>
                    <a:pt x="7" y="3"/>
                    <a:pt x="7" y="4"/>
                  </a:cubicBez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ïṧľiḑê"/>
            <p:cNvSpPr/>
            <p:nvPr/>
          </p:nvSpPr>
          <p:spPr bwMode="auto">
            <a:xfrm>
              <a:off x="8042275" y="2327276"/>
              <a:ext cx="73025" cy="73025"/>
            </a:xfrm>
            <a:custGeom>
              <a:avLst/>
              <a:gdLst>
                <a:gd name="T0" fmla="*/ 17 w 19"/>
                <a:gd name="T1" fmla="*/ 3 h 19"/>
                <a:gd name="T2" fmla="*/ 15 w 19"/>
                <a:gd name="T3" fmla="*/ 8 h 19"/>
                <a:gd name="T4" fmla="*/ 15 w 19"/>
                <a:gd name="T5" fmla="*/ 10 h 19"/>
                <a:gd name="T6" fmla="*/ 18 w 19"/>
                <a:gd name="T7" fmla="*/ 14 h 19"/>
                <a:gd name="T8" fmla="*/ 16 w 19"/>
                <a:gd name="T9" fmla="*/ 17 h 19"/>
                <a:gd name="T10" fmla="*/ 11 w 19"/>
                <a:gd name="T11" fmla="*/ 15 h 19"/>
                <a:gd name="T12" fmla="*/ 9 w 19"/>
                <a:gd name="T13" fmla="*/ 15 h 19"/>
                <a:gd name="T14" fmla="*/ 5 w 19"/>
                <a:gd name="T15" fmla="*/ 18 h 19"/>
                <a:gd name="T16" fmla="*/ 2 w 19"/>
                <a:gd name="T17" fmla="*/ 16 h 19"/>
                <a:gd name="T18" fmla="*/ 4 w 19"/>
                <a:gd name="T19" fmla="*/ 11 h 19"/>
                <a:gd name="T20" fmla="*/ 3 w 19"/>
                <a:gd name="T21" fmla="*/ 9 h 19"/>
                <a:gd name="T22" fmla="*/ 1 w 19"/>
                <a:gd name="T23" fmla="*/ 5 h 19"/>
                <a:gd name="T24" fmla="*/ 3 w 19"/>
                <a:gd name="T25" fmla="*/ 2 h 19"/>
                <a:gd name="T26" fmla="*/ 8 w 19"/>
                <a:gd name="T27" fmla="*/ 4 h 19"/>
                <a:gd name="T28" fmla="*/ 10 w 19"/>
                <a:gd name="T29" fmla="*/ 3 h 19"/>
                <a:gd name="T30" fmla="*/ 14 w 19"/>
                <a:gd name="T31" fmla="*/ 1 h 19"/>
                <a:gd name="T32" fmla="*/ 17 w 19"/>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9">
                  <a:moveTo>
                    <a:pt x="17" y="3"/>
                  </a:moveTo>
                  <a:cubicBezTo>
                    <a:pt x="15" y="8"/>
                    <a:pt x="15" y="8"/>
                    <a:pt x="15" y="8"/>
                  </a:cubicBezTo>
                  <a:cubicBezTo>
                    <a:pt x="15" y="8"/>
                    <a:pt x="15" y="9"/>
                    <a:pt x="15" y="10"/>
                  </a:cubicBezTo>
                  <a:cubicBezTo>
                    <a:pt x="18" y="14"/>
                    <a:pt x="18" y="14"/>
                    <a:pt x="18" y="14"/>
                  </a:cubicBezTo>
                  <a:cubicBezTo>
                    <a:pt x="19" y="15"/>
                    <a:pt x="17" y="17"/>
                    <a:pt x="16" y="17"/>
                  </a:cubicBezTo>
                  <a:cubicBezTo>
                    <a:pt x="11" y="15"/>
                    <a:pt x="11" y="15"/>
                    <a:pt x="11" y="15"/>
                  </a:cubicBezTo>
                  <a:cubicBezTo>
                    <a:pt x="10" y="15"/>
                    <a:pt x="10" y="15"/>
                    <a:pt x="9" y="15"/>
                  </a:cubicBezTo>
                  <a:cubicBezTo>
                    <a:pt x="5" y="18"/>
                    <a:pt x="5" y="18"/>
                    <a:pt x="5" y="18"/>
                  </a:cubicBezTo>
                  <a:cubicBezTo>
                    <a:pt x="3" y="19"/>
                    <a:pt x="1" y="17"/>
                    <a:pt x="2" y="16"/>
                  </a:cubicBezTo>
                  <a:cubicBezTo>
                    <a:pt x="4" y="11"/>
                    <a:pt x="4" y="11"/>
                    <a:pt x="4" y="11"/>
                  </a:cubicBezTo>
                  <a:cubicBezTo>
                    <a:pt x="4" y="10"/>
                    <a:pt x="4" y="10"/>
                    <a:pt x="3" y="9"/>
                  </a:cubicBezTo>
                  <a:cubicBezTo>
                    <a:pt x="1" y="5"/>
                    <a:pt x="1" y="5"/>
                    <a:pt x="1" y="5"/>
                  </a:cubicBezTo>
                  <a:cubicBezTo>
                    <a:pt x="0" y="3"/>
                    <a:pt x="1" y="1"/>
                    <a:pt x="3" y="2"/>
                  </a:cubicBezTo>
                  <a:cubicBezTo>
                    <a:pt x="8" y="4"/>
                    <a:pt x="8" y="4"/>
                    <a:pt x="8" y="4"/>
                  </a:cubicBezTo>
                  <a:cubicBezTo>
                    <a:pt x="8" y="4"/>
                    <a:pt x="9" y="4"/>
                    <a:pt x="10" y="3"/>
                  </a:cubicBezTo>
                  <a:cubicBezTo>
                    <a:pt x="14" y="1"/>
                    <a:pt x="14" y="1"/>
                    <a:pt x="14" y="1"/>
                  </a:cubicBezTo>
                  <a:cubicBezTo>
                    <a:pt x="15" y="0"/>
                    <a:pt x="17" y="1"/>
                    <a:pt x="17" y="3"/>
                  </a:cubicBezTo>
                  <a:close/>
                </a:path>
              </a:pathLst>
            </a:custGeom>
            <a:solidFill>
              <a:srgbClr val="2E333B"/>
            </a:solidFill>
            <a:ln>
              <a:noFill/>
            </a:ln>
          </p:spPr>
          <p:txBody>
            <a:bodyPr anchor="ctr"/>
            <a:lstStyle/>
            <a:p>
              <a:pPr algn="ctr"/>
            </a:p>
          </p:txBody>
        </p:sp>
        <p:sp>
          <p:nvSpPr>
            <p:cNvPr id="31" name="iṣḻiḋé"/>
            <p:cNvSpPr/>
            <p:nvPr/>
          </p:nvSpPr>
          <p:spPr bwMode="auto">
            <a:xfrm>
              <a:off x="7861300" y="3752851"/>
              <a:ext cx="26988" cy="22225"/>
            </a:xfrm>
            <a:custGeom>
              <a:avLst/>
              <a:gdLst>
                <a:gd name="T0" fmla="*/ 4 w 7"/>
                <a:gd name="T1" fmla="*/ 0 h 6"/>
                <a:gd name="T2" fmla="*/ 4 w 7"/>
                <a:gd name="T3" fmla="*/ 1 h 6"/>
                <a:gd name="T4" fmla="*/ 5 w 7"/>
                <a:gd name="T5" fmla="*/ 2 h 6"/>
                <a:gd name="T6" fmla="*/ 6 w 7"/>
                <a:gd name="T7" fmla="*/ 2 h 6"/>
                <a:gd name="T8" fmla="*/ 6 w 7"/>
                <a:gd name="T9" fmla="*/ 3 h 6"/>
                <a:gd name="T10" fmla="*/ 5 w 7"/>
                <a:gd name="T11" fmla="*/ 4 h 6"/>
                <a:gd name="T12" fmla="*/ 5 w 7"/>
                <a:gd name="T13" fmla="*/ 4 h 6"/>
                <a:gd name="T14" fmla="*/ 4 w 7"/>
                <a:gd name="T15" fmla="*/ 6 h 6"/>
                <a:gd name="T16" fmla="*/ 3 w 7"/>
                <a:gd name="T17" fmla="*/ 6 h 6"/>
                <a:gd name="T18" fmla="*/ 3 w 7"/>
                <a:gd name="T19" fmla="*/ 4 h 6"/>
                <a:gd name="T20" fmla="*/ 2 w 7"/>
                <a:gd name="T21" fmla="*/ 4 h 6"/>
                <a:gd name="T22" fmla="*/ 1 w 7"/>
                <a:gd name="T23" fmla="*/ 4 h 6"/>
                <a:gd name="T24" fmla="*/ 1 w 7"/>
                <a:gd name="T25" fmla="*/ 3 h 6"/>
                <a:gd name="T26" fmla="*/ 2 w 7"/>
                <a:gd name="T27" fmla="*/ 2 h 6"/>
                <a:gd name="T28" fmla="*/ 2 w 7"/>
                <a:gd name="T29" fmla="*/ 2 h 6"/>
                <a:gd name="T30" fmla="*/ 3 w 7"/>
                <a:gd name="T31" fmla="*/ 0 h 6"/>
                <a:gd name="T32" fmla="*/ 4 w 7"/>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6">
                  <a:moveTo>
                    <a:pt x="4" y="0"/>
                  </a:moveTo>
                  <a:cubicBezTo>
                    <a:pt x="4" y="1"/>
                    <a:pt x="4" y="1"/>
                    <a:pt x="4" y="1"/>
                  </a:cubicBezTo>
                  <a:cubicBezTo>
                    <a:pt x="5" y="2"/>
                    <a:pt x="5" y="2"/>
                    <a:pt x="5" y="2"/>
                  </a:cubicBezTo>
                  <a:cubicBezTo>
                    <a:pt x="6" y="2"/>
                    <a:pt x="6" y="2"/>
                    <a:pt x="6" y="2"/>
                  </a:cubicBezTo>
                  <a:cubicBezTo>
                    <a:pt x="7" y="2"/>
                    <a:pt x="7" y="3"/>
                    <a:pt x="6" y="3"/>
                  </a:cubicBezTo>
                  <a:cubicBezTo>
                    <a:pt x="5" y="4"/>
                    <a:pt x="5" y="4"/>
                    <a:pt x="5" y="4"/>
                  </a:cubicBezTo>
                  <a:cubicBezTo>
                    <a:pt x="5" y="4"/>
                    <a:pt x="5" y="4"/>
                    <a:pt x="5" y="4"/>
                  </a:cubicBezTo>
                  <a:cubicBezTo>
                    <a:pt x="4" y="6"/>
                    <a:pt x="4" y="6"/>
                    <a:pt x="4" y="6"/>
                  </a:cubicBezTo>
                  <a:cubicBezTo>
                    <a:pt x="4" y="6"/>
                    <a:pt x="3" y="6"/>
                    <a:pt x="3" y="6"/>
                  </a:cubicBezTo>
                  <a:cubicBezTo>
                    <a:pt x="3" y="4"/>
                    <a:pt x="3" y="4"/>
                    <a:pt x="3" y="4"/>
                  </a:cubicBezTo>
                  <a:cubicBezTo>
                    <a:pt x="2" y="4"/>
                    <a:pt x="2" y="4"/>
                    <a:pt x="2" y="4"/>
                  </a:cubicBezTo>
                  <a:cubicBezTo>
                    <a:pt x="1" y="4"/>
                    <a:pt x="1" y="4"/>
                    <a:pt x="1" y="4"/>
                  </a:cubicBezTo>
                  <a:cubicBezTo>
                    <a:pt x="0" y="4"/>
                    <a:pt x="0" y="3"/>
                    <a:pt x="1" y="3"/>
                  </a:cubicBezTo>
                  <a:cubicBezTo>
                    <a:pt x="2" y="2"/>
                    <a:pt x="2" y="2"/>
                    <a:pt x="2" y="2"/>
                  </a:cubicBezTo>
                  <a:cubicBezTo>
                    <a:pt x="2" y="2"/>
                    <a:pt x="2" y="2"/>
                    <a:pt x="2" y="2"/>
                  </a:cubicBezTo>
                  <a:cubicBezTo>
                    <a:pt x="3" y="0"/>
                    <a:pt x="3" y="0"/>
                    <a:pt x="3" y="0"/>
                  </a:cubicBezTo>
                  <a:cubicBezTo>
                    <a:pt x="3" y="0"/>
                    <a:pt x="3" y="0"/>
                    <a:pt x="4" y="0"/>
                  </a:cubicBez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iśḻiďe"/>
            <p:cNvSpPr/>
            <p:nvPr/>
          </p:nvSpPr>
          <p:spPr bwMode="auto">
            <a:xfrm>
              <a:off x="8364538" y="3381376"/>
              <a:ext cx="22225" cy="26988"/>
            </a:xfrm>
            <a:custGeom>
              <a:avLst/>
              <a:gdLst>
                <a:gd name="T0" fmla="*/ 3 w 6"/>
                <a:gd name="T1" fmla="*/ 1 h 7"/>
                <a:gd name="T2" fmla="*/ 4 w 6"/>
                <a:gd name="T3" fmla="*/ 2 h 7"/>
                <a:gd name="T4" fmla="*/ 4 w 6"/>
                <a:gd name="T5" fmla="*/ 2 h 7"/>
                <a:gd name="T6" fmla="*/ 6 w 6"/>
                <a:gd name="T7" fmla="*/ 3 h 7"/>
                <a:gd name="T8" fmla="*/ 6 w 6"/>
                <a:gd name="T9" fmla="*/ 4 h 7"/>
                <a:gd name="T10" fmla="*/ 4 w 6"/>
                <a:gd name="T11" fmla="*/ 5 h 7"/>
                <a:gd name="T12" fmla="*/ 4 w 6"/>
                <a:gd name="T13" fmla="*/ 5 h 7"/>
                <a:gd name="T14" fmla="*/ 4 w 6"/>
                <a:gd name="T15" fmla="*/ 6 h 7"/>
                <a:gd name="T16" fmla="*/ 3 w 6"/>
                <a:gd name="T17" fmla="*/ 6 h 7"/>
                <a:gd name="T18" fmla="*/ 2 w 6"/>
                <a:gd name="T19" fmla="*/ 5 h 7"/>
                <a:gd name="T20" fmla="*/ 2 w 6"/>
                <a:gd name="T21" fmla="*/ 5 h 7"/>
                <a:gd name="T22" fmla="*/ 0 w 6"/>
                <a:gd name="T23" fmla="*/ 5 h 7"/>
                <a:gd name="T24" fmla="*/ 0 w 6"/>
                <a:gd name="T25" fmla="*/ 3 h 7"/>
                <a:gd name="T26" fmla="*/ 1 w 6"/>
                <a:gd name="T27" fmla="*/ 3 h 7"/>
                <a:gd name="T28" fmla="*/ 2 w 6"/>
                <a:gd name="T29" fmla="*/ 2 h 7"/>
                <a:gd name="T30" fmla="*/ 2 w 6"/>
                <a:gd name="T31" fmla="*/ 1 h 7"/>
                <a:gd name="T32" fmla="*/ 3 w 6"/>
                <a:gd name="T3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7">
                  <a:moveTo>
                    <a:pt x="3" y="1"/>
                  </a:moveTo>
                  <a:cubicBezTo>
                    <a:pt x="4" y="2"/>
                    <a:pt x="4" y="2"/>
                    <a:pt x="4" y="2"/>
                  </a:cubicBezTo>
                  <a:cubicBezTo>
                    <a:pt x="4" y="2"/>
                    <a:pt x="4" y="2"/>
                    <a:pt x="4" y="2"/>
                  </a:cubicBezTo>
                  <a:cubicBezTo>
                    <a:pt x="6" y="3"/>
                    <a:pt x="6" y="3"/>
                    <a:pt x="6" y="3"/>
                  </a:cubicBezTo>
                  <a:cubicBezTo>
                    <a:pt x="6" y="3"/>
                    <a:pt x="6" y="4"/>
                    <a:pt x="6" y="4"/>
                  </a:cubicBezTo>
                  <a:cubicBezTo>
                    <a:pt x="4" y="5"/>
                    <a:pt x="4" y="5"/>
                    <a:pt x="4" y="5"/>
                  </a:cubicBezTo>
                  <a:cubicBezTo>
                    <a:pt x="4" y="5"/>
                    <a:pt x="4" y="5"/>
                    <a:pt x="4" y="5"/>
                  </a:cubicBezTo>
                  <a:cubicBezTo>
                    <a:pt x="4" y="6"/>
                    <a:pt x="4" y="6"/>
                    <a:pt x="4" y="6"/>
                  </a:cubicBezTo>
                  <a:cubicBezTo>
                    <a:pt x="4" y="7"/>
                    <a:pt x="3" y="7"/>
                    <a:pt x="3" y="6"/>
                  </a:cubicBezTo>
                  <a:cubicBezTo>
                    <a:pt x="2" y="5"/>
                    <a:pt x="2" y="5"/>
                    <a:pt x="2" y="5"/>
                  </a:cubicBezTo>
                  <a:cubicBezTo>
                    <a:pt x="2" y="5"/>
                    <a:pt x="2" y="5"/>
                    <a:pt x="2" y="5"/>
                  </a:cubicBezTo>
                  <a:cubicBezTo>
                    <a:pt x="0" y="5"/>
                    <a:pt x="0" y="5"/>
                    <a:pt x="0" y="5"/>
                  </a:cubicBezTo>
                  <a:cubicBezTo>
                    <a:pt x="0" y="4"/>
                    <a:pt x="0" y="4"/>
                    <a:pt x="0" y="3"/>
                  </a:cubicBezTo>
                  <a:cubicBezTo>
                    <a:pt x="1" y="3"/>
                    <a:pt x="1" y="3"/>
                    <a:pt x="1" y="3"/>
                  </a:cubicBezTo>
                  <a:cubicBezTo>
                    <a:pt x="2" y="2"/>
                    <a:pt x="2" y="2"/>
                    <a:pt x="2" y="2"/>
                  </a:cubicBezTo>
                  <a:cubicBezTo>
                    <a:pt x="2" y="1"/>
                    <a:pt x="2" y="1"/>
                    <a:pt x="2" y="1"/>
                  </a:cubicBezTo>
                  <a:cubicBezTo>
                    <a:pt x="2" y="0"/>
                    <a:pt x="3" y="0"/>
                    <a:pt x="3" y="1"/>
                  </a:cubicBez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îş1ïḑê"/>
            <p:cNvSpPr/>
            <p:nvPr/>
          </p:nvSpPr>
          <p:spPr bwMode="auto">
            <a:xfrm>
              <a:off x="8210550" y="3140076"/>
              <a:ext cx="69850" cy="73025"/>
            </a:xfrm>
            <a:custGeom>
              <a:avLst/>
              <a:gdLst>
                <a:gd name="T0" fmla="*/ 16 w 18"/>
                <a:gd name="T1" fmla="*/ 3 h 19"/>
                <a:gd name="T2" fmla="*/ 15 w 18"/>
                <a:gd name="T3" fmla="*/ 8 h 19"/>
                <a:gd name="T4" fmla="*/ 15 w 18"/>
                <a:gd name="T5" fmla="*/ 10 h 19"/>
                <a:gd name="T6" fmla="*/ 18 w 18"/>
                <a:gd name="T7" fmla="*/ 14 h 19"/>
                <a:gd name="T8" fmla="*/ 15 w 18"/>
                <a:gd name="T9" fmla="*/ 17 h 19"/>
                <a:gd name="T10" fmla="*/ 10 w 18"/>
                <a:gd name="T11" fmla="*/ 15 h 19"/>
                <a:gd name="T12" fmla="*/ 9 w 18"/>
                <a:gd name="T13" fmla="*/ 15 h 19"/>
                <a:gd name="T14" fmla="*/ 5 w 18"/>
                <a:gd name="T15" fmla="*/ 18 h 19"/>
                <a:gd name="T16" fmla="*/ 2 w 18"/>
                <a:gd name="T17" fmla="*/ 16 h 19"/>
                <a:gd name="T18" fmla="*/ 3 w 18"/>
                <a:gd name="T19" fmla="*/ 11 h 19"/>
                <a:gd name="T20" fmla="*/ 3 w 18"/>
                <a:gd name="T21" fmla="*/ 9 h 19"/>
                <a:gd name="T22" fmla="*/ 0 w 18"/>
                <a:gd name="T23" fmla="*/ 5 h 19"/>
                <a:gd name="T24" fmla="*/ 3 w 18"/>
                <a:gd name="T25" fmla="*/ 2 h 19"/>
                <a:gd name="T26" fmla="*/ 8 w 18"/>
                <a:gd name="T27" fmla="*/ 4 h 19"/>
                <a:gd name="T28" fmla="*/ 9 w 18"/>
                <a:gd name="T29" fmla="*/ 4 h 19"/>
                <a:gd name="T30" fmla="*/ 13 w 18"/>
                <a:gd name="T31" fmla="*/ 1 h 19"/>
                <a:gd name="T32" fmla="*/ 16 w 18"/>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9">
                  <a:moveTo>
                    <a:pt x="16" y="3"/>
                  </a:moveTo>
                  <a:cubicBezTo>
                    <a:pt x="15" y="8"/>
                    <a:pt x="15" y="8"/>
                    <a:pt x="15" y="8"/>
                  </a:cubicBezTo>
                  <a:cubicBezTo>
                    <a:pt x="15" y="9"/>
                    <a:pt x="15" y="9"/>
                    <a:pt x="15" y="10"/>
                  </a:cubicBezTo>
                  <a:cubicBezTo>
                    <a:pt x="18" y="14"/>
                    <a:pt x="18" y="14"/>
                    <a:pt x="18" y="14"/>
                  </a:cubicBezTo>
                  <a:cubicBezTo>
                    <a:pt x="18" y="16"/>
                    <a:pt x="17" y="17"/>
                    <a:pt x="15" y="17"/>
                  </a:cubicBezTo>
                  <a:cubicBezTo>
                    <a:pt x="10" y="15"/>
                    <a:pt x="10" y="15"/>
                    <a:pt x="10" y="15"/>
                  </a:cubicBezTo>
                  <a:cubicBezTo>
                    <a:pt x="10" y="15"/>
                    <a:pt x="9" y="15"/>
                    <a:pt x="9" y="15"/>
                  </a:cubicBezTo>
                  <a:cubicBezTo>
                    <a:pt x="5" y="18"/>
                    <a:pt x="5" y="18"/>
                    <a:pt x="5" y="18"/>
                  </a:cubicBezTo>
                  <a:cubicBezTo>
                    <a:pt x="3" y="19"/>
                    <a:pt x="1" y="17"/>
                    <a:pt x="2" y="16"/>
                  </a:cubicBezTo>
                  <a:cubicBezTo>
                    <a:pt x="3" y="11"/>
                    <a:pt x="3" y="11"/>
                    <a:pt x="3" y="11"/>
                  </a:cubicBezTo>
                  <a:cubicBezTo>
                    <a:pt x="3" y="10"/>
                    <a:pt x="3" y="10"/>
                    <a:pt x="3" y="9"/>
                  </a:cubicBezTo>
                  <a:cubicBezTo>
                    <a:pt x="0" y="5"/>
                    <a:pt x="0" y="5"/>
                    <a:pt x="0" y="5"/>
                  </a:cubicBezTo>
                  <a:cubicBezTo>
                    <a:pt x="0" y="3"/>
                    <a:pt x="1" y="2"/>
                    <a:pt x="3" y="2"/>
                  </a:cubicBezTo>
                  <a:cubicBezTo>
                    <a:pt x="8" y="4"/>
                    <a:pt x="8" y="4"/>
                    <a:pt x="8" y="4"/>
                  </a:cubicBezTo>
                  <a:cubicBezTo>
                    <a:pt x="8" y="4"/>
                    <a:pt x="9" y="4"/>
                    <a:pt x="9" y="4"/>
                  </a:cubicBezTo>
                  <a:cubicBezTo>
                    <a:pt x="13" y="1"/>
                    <a:pt x="13" y="1"/>
                    <a:pt x="13" y="1"/>
                  </a:cubicBezTo>
                  <a:cubicBezTo>
                    <a:pt x="15" y="0"/>
                    <a:pt x="17" y="2"/>
                    <a:pt x="16" y="3"/>
                  </a:cubicBezTo>
                  <a:close/>
                </a:path>
              </a:pathLst>
            </a:custGeom>
            <a:solidFill>
              <a:srgbClr val="2E333B"/>
            </a:solidFill>
            <a:ln>
              <a:noFill/>
            </a:ln>
          </p:spPr>
          <p:txBody>
            <a:bodyPr anchor="ctr"/>
            <a:lstStyle/>
            <a:p>
              <a:pPr algn="ctr"/>
            </a:p>
          </p:txBody>
        </p:sp>
        <p:sp>
          <p:nvSpPr>
            <p:cNvPr id="34" name="îṥlïḓe"/>
            <p:cNvSpPr/>
            <p:nvPr/>
          </p:nvSpPr>
          <p:spPr bwMode="auto">
            <a:xfrm>
              <a:off x="8218488" y="3967163"/>
              <a:ext cx="84138" cy="88900"/>
            </a:xfrm>
            <a:custGeom>
              <a:avLst/>
              <a:gdLst>
                <a:gd name="T0" fmla="*/ 10 w 22"/>
                <a:gd name="T1" fmla="*/ 21 h 23"/>
                <a:gd name="T2" fmla="*/ 8 w 22"/>
                <a:gd name="T3" fmla="*/ 17 h 23"/>
                <a:gd name="T4" fmla="*/ 7 w 22"/>
                <a:gd name="T5" fmla="*/ 16 h 23"/>
                <a:gd name="T6" fmla="*/ 2 w 22"/>
                <a:gd name="T7" fmla="*/ 15 h 23"/>
                <a:gd name="T8" fmla="*/ 1 w 22"/>
                <a:gd name="T9" fmla="*/ 11 h 23"/>
                <a:gd name="T10" fmla="*/ 6 w 22"/>
                <a:gd name="T11" fmla="*/ 9 h 23"/>
                <a:gd name="T12" fmla="*/ 7 w 22"/>
                <a:gd name="T13" fmla="*/ 7 h 23"/>
                <a:gd name="T14" fmla="*/ 8 w 22"/>
                <a:gd name="T15" fmla="*/ 2 h 23"/>
                <a:gd name="T16" fmla="*/ 12 w 22"/>
                <a:gd name="T17" fmla="*/ 2 h 23"/>
                <a:gd name="T18" fmla="*/ 14 w 22"/>
                <a:gd name="T19" fmla="*/ 7 h 23"/>
                <a:gd name="T20" fmla="*/ 15 w 22"/>
                <a:gd name="T21" fmla="*/ 8 h 23"/>
                <a:gd name="T22" fmla="*/ 20 w 22"/>
                <a:gd name="T23" fmla="*/ 9 h 23"/>
                <a:gd name="T24" fmla="*/ 21 w 22"/>
                <a:gd name="T25" fmla="*/ 12 h 23"/>
                <a:gd name="T26" fmla="*/ 16 w 22"/>
                <a:gd name="T27" fmla="*/ 15 h 23"/>
                <a:gd name="T28" fmla="*/ 15 w 22"/>
                <a:gd name="T29" fmla="*/ 16 h 23"/>
                <a:gd name="T30" fmla="*/ 14 w 22"/>
                <a:gd name="T31" fmla="*/ 21 h 23"/>
                <a:gd name="T32" fmla="*/ 10 w 22"/>
                <a:gd name="T33"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3">
                  <a:moveTo>
                    <a:pt x="10" y="21"/>
                  </a:moveTo>
                  <a:cubicBezTo>
                    <a:pt x="8" y="17"/>
                    <a:pt x="8" y="17"/>
                    <a:pt x="8" y="17"/>
                  </a:cubicBezTo>
                  <a:cubicBezTo>
                    <a:pt x="8" y="16"/>
                    <a:pt x="7" y="16"/>
                    <a:pt x="7" y="16"/>
                  </a:cubicBezTo>
                  <a:cubicBezTo>
                    <a:pt x="2" y="15"/>
                    <a:pt x="2" y="15"/>
                    <a:pt x="2" y="15"/>
                  </a:cubicBezTo>
                  <a:cubicBezTo>
                    <a:pt x="0" y="14"/>
                    <a:pt x="0" y="12"/>
                    <a:pt x="1" y="11"/>
                  </a:cubicBezTo>
                  <a:cubicBezTo>
                    <a:pt x="6" y="9"/>
                    <a:pt x="6" y="9"/>
                    <a:pt x="6" y="9"/>
                  </a:cubicBezTo>
                  <a:cubicBezTo>
                    <a:pt x="6" y="8"/>
                    <a:pt x="7" y="8"/>
                    <a:pt x="7" y="7"/>
                  </a:cubicBezTo>
                  <a:cubicBezTo>
                    <a:pt x="8" y="2"/>
                    <a:pt x="8" y="2"/>
                    <a:pt x="8" y="2"/>
                  </a:cubicBezTo>
                  <a:cubicBezTo>
                    <a:pt x="9" y="1"/>
                    <a:pt x="11" y="0"/>
                    <a:pt x="12" y="2"/>
                  </a:cubicBezTo>
                  <a:cubicBezTo>
                    <a:pt x="14" y="7"/>
                    <a:pt x="14" y="7"/>
                    <a:pt x="14" y="7"/>
                  </a:cubicBezTo>
                  <a:cubicBezTo>
                    <a:pt x="14" y="7"/>
                    <a:pt x="15" y="7"/>
                    <a:pt x="15" y="8"/>
                  </a:cubicBezTo>
                  <a:cubicBezTo>
                    <a:pt x="20" y="9"/>
                    <a:pt x="20" y="9"/>
                    <a:pt x="20" y="9"/>
                  </a:cubicBezTo>
                  <a:cubicBezTo>
                    <a:pt x="22" y="9"/>
                    <a:pt x="22" y="12"/>
                    <a:pt x="21" y="12"/>
                  </a:cubicBezTo>
                  <a:cubicBezTo>
                    <a:pt x="16" y="15"/>
                    <a:pt x="16" y="15"/>
                    <a:pt x="16" y="15"/>
                  </a:cubicBezTo>
                  <a:cubicBezTo>
                    <a:pt x="16" y="15"/>
                    <a:pt x="15" y="15"/>
                    <a:pt x="15" y="16"/>
                  </a:cubicBezTo>
                  <a:cubicBezTo>
                    <a:pt x="14" y="21"/>
                    <a:pt x="14" y="21"/>
                    <a:pt x="14" y="21"/>
                  </a:cubicBezTo>
                  <a:cubicBezTo>
                    <a:pt x="13" y="23"/>
                    <a:pt x="11" y="23"/>
                    <a:pt x="10" y="2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ïṡ1íďè"/>
            <p:cNvSpPr/>
            <p:nvPr/>
          </p:nvSpPr>
          <p:spPr bwMode="auto">
            <a:xfrm>
              <a:off x="7799388" y="2600326"/>
              <a:ext cx="20638" cy="19050"/>
            </a:xfrm>
            <a:custGeom>
              <a:avLst/>
              <a:gdLst>
                <a:gd name="T0" fmla="*/ 0 w 5"/>
                <a:gd name="T1" fmla="*/ 4 h 5"/>
                <a:gd name="T2" fmla="*/ 1 w 5"/>
                <a:gd name="T3" fmla="*/ 3 h 5"/>
                <a:gd name="T4" fmla="*/ 1 w 5"/>
                <a:gd name="T5" fmla="*/ 2 h 5"/>
                <a:gd name="T6" fmla="*/ 0 w 5"/>
                <a:gd name="T7" fmla="*/ 1 h 5"/>
                <a:gd name="T8" fmla="*/ 1 w 5"/>
                <a:gd name="T9" fmla="*/ 0 h 5"/>
                <a:gd name="T10" fmla="*/ 2 w 5"/>
                <a:gd name="T11" fmla="*/ 1 h 5"/>
                <a:gd name="T12" fmla="*/ 3 w 5"/>
                <a:gd name="T13" fmla="*/ 1 h 5"/>
                <a:gd name="T14" fmla="*/ 4 w 5"/>
                <a:gd name="T15" fmla="*/ 0 h 5"/>
                <a:gd name="T16" fmla="*/ 5 w 5"/>
                <a:gd name="T17" fmla="*/ 1 h 5"/>
                <a:gd name="T18" fmla="*/ 4 w 5"/>
                <a:gd name="T19" fmla="*/ 2 h 5"/>
                <a:gd name="T20" fmla="*/ 4 w 5"/>
                <a:gd name="T21" fmla="*/ 2 h 5"/>
                <a:gd name="T22" fmla="*/ 5 w 5"/>
                <a:gd name="T23" fmla="*/ 4 h 5"/>
                <a:gd name="T24" fmla="*/ 4 w 5"/>
                <a:gd name="T25" fmla="*/ 5 h 5"/>
                <a:gd name="T26" fmla="*/ 3 w 5"/>
                <a:gd name="T27" fmla="*/ 4 h 5"/>
                <a:gd name="T28" fmla="*/ 2 w 5"/>
                <a:gd name="T29" fmla="*/ 4 h 5"/>
                <a:gd name="T30" fmla="*/ 1 w 5"/>
                <a:gd name="T31" fmla="*/ 5 h 5"/>
                <a:gd name="T32" fmla="*/ 0 w 5"/>
                <a:gd name="T33"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0" y="4"/>
                  </a:moveTo>
                  <a:cubicBezTo>
                    <a:pt x="1" y="3"/>
                    <a:pt x="1" y="3"/>
                    <a:pt x="1" y="3"/>
                  </a:cubicBezTo>
                  <a:cubicBezTo>
                    <a:pt x="1" y="2"/>
                    <a:pt x="1" y="2"/>
                    <a:pt x="1" y="2"/>
                  </a:cubicBezTo>
                  <a:cubicBezTo>
                    <a:pt x="0" y="1"/>
                    <a:pt x="0" y="1"/>
                    <a:pt x="0" y="1"/>
                  </a:cubicBezTo>
                  <a:cubicBezTo>
                    <a:pt x="0" y="1"/>
                    <a:pt x="0" y="0"/>
                    <a:pt x="1" y="0"/>
                  </a:cubicBezTo>
                  <a:cubicBezTo>
                    <a:pt x="2" y="1"/>
                    <a:pt x="2" y="1"/>
                    <a:pt x="2" y="1"/>
                  </a:cubicBezTo>
                  <a:cubicBezTo>
                    <a:pt x="3" y="1"/>
                    <a:pt x="3" y="1"/>
                    <a:pt x="3" y="1"/>
                  </a:cubicBezTo>
                  <a:cubicBezTo>
                    <a:pt x="4" y="0"/>
                    <a:pt x="4" y="0"/>
                    <a:pt x="4" y="0"/>
                  </a:cubicBezTo>
                  <a:cubicBezTo>
                    <a:pt x="4" y="0"/>
                    <a:pt x="5" y="0"/>
                    <a:pt x="5" y="1"/>
                  </a:cubicBezTo>
                  <a:cubicBezTo>
                    <a:pt x="4" y="2"/>
                    <a:pt x="4" y="2"/>
                    <a:pt x="4" y="2"/>
                  </a:cubicBezTo>
                  <a:cubicBezTo>
                    <a:pt x="4" y="2"/>
                    <a:pt x="4" y="2"/>
                    <a:pt x="4" y="2"/>
                  </a:cubicBezTo>
                  <a:cubicBezTo>
                    <a:pt x="5" y="4"/>
                    <a:pt x="5" y="4"/>
                    <a:pt x="5" y="4"/>
                  </a:cubicBezTo>
                  <a:cubicBezTo>
                    <a:pt x="5" y="4"/>
                    <a:pt x="5" y="5"/>
                    <a:pt x="4" y="5"/>
                  </a:cubicBezTo>
                  <a:cubicBezTo>
                    <a:pt x="3" y="4"/>
                    <a:pt x="3" y="4"/>
                    <a:pt x="3" y="4"/>
                  </a:cubicBezTo>
                  <a:cubicBezTo>
                    <a:pt x="2" y="4"/>
                    <a:pt x="2" y="4"/>
                    <a:pt x="2" y="4"/>
                  </a:cubicBezTo>
                  <a:cubicBezTo>
                    <a:pt x="1" y="5"/>
                    <a:pt x="1" y="5"/>
                    <a:pt x="1" y="5"/>
                  </a:cubicBezTo>
                  <a:cubicBezTo>
                    <a:pt x="1" y="5"/>
                    <a:pt x="0" y="5"/>
                    <a:pt x="0" y="4"/>
                  </a:cubicBez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íşļîḋê"/>
            <p:cNvSpPr/>
            <p:nvPr/>
          </p:nvSpPr>
          <p:spPr bwMode="auto">
            <a:xfrm>
              <a:off x="6851650" y="5097463"/>
              <a:ext cx="50800" cy="49213"/>
            </a:xfrm>
            <a:custGeom>
              <a:avLst/>
              <a:gdLst>
                <a:gd name="T0" fmla="*/ 1 w 13"/>
                <a:gd name="T1" fmla="*/ 10 h 13"/>
                <a:gd name="T2" fmla="*/ 3 w 13"/>
                <a:gd name="T3" fmla="*/ 7 h 13"/>
                <a:gd name="T4" fmla="*/ 2 w 13"/>
                <a:gd name="T5" fmla="*/ 6 h 13"/>
                <a:gd name="T6" fmla="*/ 1 w 13"/>
                <a:gd name="T7" fmla="*/ 2 h 13"/>
                <a:gd name="T8" fmla="*/ 3 w 13"/>
                <a:gd name="T9" fmla="*/ 1 h 13"/>
                <a:gd name="T10" fmla="*/ 6 w 13"/>
                <a:gd name="T11" fmla="*/ 2 h 13"/>
                <a:gd name="T12" fmla="*/ 7 w 13"/>
                <a:gd name="T13" fmla="*/ 2 h 13"/>
                <a:gd name="T14" fmla="*/ 10 w 13"/>
                <a:gd name="T15" fmla="*/ 0 h 13"/>
                <a:gd name="T16" fmla="*/ 12 w 13"/>
                <a:gd name="T17" fmla="*/ 2 h 13"/>
                <a:gd name="T18" fmla="*/ 11 w 13"/>
                <a:gd name="T19" fmla="*/ 5 h 13"/>
                <a:gd name="T20" fmla="*/ 11 w 13"/>
                <a:gd name="T21" fmla="*/ 6 h 13"/>
                <a:gd name="T22" fmla="*/ 13 w 13"/>
                <a:gd name="T23" fmla="*/ 10 h 13"/>
                <a:gd name="T24" fmla="*/ 11 w 13"/>
                <a:gd name="T25" fmla="*/ 12 h 13"/>
                <a:gd name="T26" fmla="*/ 7 w 13"/>
                <a:gd name="T27" fmla="*/ 10 h 13"/>
                <a:gd name="T28" fmla="*/ 6 w 13"/>
                <a:gd name="T29" fmla="*/ 10 h 13"/>
                <a:gd name="T30" fmla="*/ 3 w 13"/>
                <a:gd name="T31" fmla="*/ 12 h 13"/>
                <a:gd name="T32" fmla="*/ 1 w 13"/>
                <a:gd name="T33"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3">
                  <a:moveTo>
                    <a:pt x="1" y="10"/>
                  </a:moveTo>
                  <a:cubicBezTo>
                    <a:pt x="3" y="7"/>
                    <a:pt x="3" y="7"/>
                    <a:pt x="3" y="7"/>
                  </a:cubicBezTo>
                  <a:cubicBezTo>
                    <a:pt x="3" y="6"/>
                    <a:pt x="3" y="6"/>
                    <a:pt x="2" y="6"/>
                  </a:cubicBezTo>
                  <a:cubicBezTo>
                    <a:pt x="1" y="2"/>
                    <a:pt x="1" y="2"/>
                    <a:pt x="1" y="2"/>
                  </a:cubicBezTo>
                  <a:cubicBezTo>
                    <a:pt x="0" y="1"/>
                    <a:pt x="1" y="0"/>
                    <a:pt x="3" y="1"/>
                  </a:cubicBezTo>
                  <a:cubicBezTo>
                    <a:pt x="6" y="2"/>
                    <a:pt x="6" y="2"/>
                    <a:pt x="6" y="2"/>
                  </a:cubicBezTo>
                  <a:cubicBezTo>
                    <a:pt x="6" y="2"/>
                    <a:pt x="7" y="2"/>
                    <a:pt x="7" y="2"/>
                  </a:cubicBezTo>
                  <a:cubicBezTo>
                    <a:pt x="10" y="0"/>
                    <a:pt x="10" y="0"/>
                    <a:pt x="10" y="0"/>
                  </a:cubicBezTo>
                  <a:cubicBezTo>
                    <a:pt x="11" y="0"/>
                    <a:pt x="13" y="1"/>
                    <a:pt x="12" y="2"/>
                  </a:cubicBezTo>
                  <a:cubicBezTo>
                    <a:pt x="11" y="5"/>
                    <a:pt x="11" y="5"/>
                    <a:pt x="11" y="5"/>
                  </a:cubicBezTo>
                  <a:cubicBezTo>
                    <a:pt x="11" y="6"/>
                    <a:pt x="11" y="6"/>
                    <a:pt x="11" y="6"/>
                  </a:cubicBezTo>
                  <a:cubicBezTo>
                    <a:pt x="13" y="10"/>
                    <a:pt x="13" y="10"/>
                    <a:pt x="13" y="10"/>
                  </a:cubicBezTo>
                  <a:cubicBezTo>
                    <a:pt x="13" y="11"/>
                    <a:pt x="12" y="12"/>
                    <a:pt x="11" y="12"/>
                  </a:cubicBezTo>
                  <a:cubicBezTo>
                    <a:pt x="7" y="10"/>
                    <a:pt x="7" y="10"/>
                    <a:pt x="7" y="10"/>
                  </a:cubicBezTo>
                  <a:cubicBezTo>
                    <a:pt x="7" y="10"/>
                    <a:pt x="7" y="10"/>
                    <a:pt x="6" y="10"/>
                  </a:cubicBezTo>
                  <a:cubicBezTo>
                    <a:pt x="3" y="12"/>
                    <a:pt x="3" y="12"/>
                    <a:pt x="3" y="12"/>
                  </a:cubicBezTo>
                  <a:cubicBezTo>
                    <a:pt x="2" y="13"/>
                    <a:pt x="1" y="11"/>
                    <a:pt x="1"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íślíḑê"/>
            <p:cNvSpPr/>
            <p:nvPr/>
          </p:nvSpPr>
          <p:spPr bwMode="auto">
            <a:xfrm>
              <a:off x="7078663" y="4124326"/>
              <a:ext cx="19050" cy="15875"/>
            </a:xfrm>
            <a:custGeom>
              <a:avLst/>
              <a:gdLst>
                <a:gd name="T0" fmla="*/ 2 w 5"/>
                <a:gd name="T1" fmla="*/ 4 h 4"/>
                <a:gd name="T2" fmla="*/ 2 w 5"/>
                <a:gd name="T3" fmla="*/ 3 h 4"/>
                <a:gd name="T4" fmla="*/ 2 w 5"/>
                <a:gd name="T5" fmla="*/ 3 h 4"/>
                <a:gd name="T6" fmla="*/ 1 w 5"/>
                <a:gd name="T7" fmla="*/ 2 h 4"/>
                <a:gd name="T8" fmla="*/ 1 w 5"/>
                <a:gd name="T9" fmla="*/ 2 h 4"/>
                <a:gd name="T10" fmla="*/ 2 w 5"/>
                <a:gd name="T11" fmla="*/ 1 h 4"/>
                <a:gd name="T12" fmla="*/ 2 w 5"/>
                <a:gd name="T13" fmla="*/ 1 h 4"/>
                <a:gd name="T14" fmla="*/ 2 w 5"/>
                <a:gd name="T15" fmla="*/ 0 h 4"/>
                <a:gd name="T16" fmla="*/ 3 w 5"/>
                <a:gd name="T17" fmla="*/ 0 h 4"/>
                <a:gd name="T18" fmla="*/ 3 w 5"/>
                <a:gd name="T19" fmla="*/ 1 h 4"/>
                <a:gd name="T20" fmla="*/ 4 w 5"/>
                <a:gd name="T21" fmla="*/ 1 h 4"/>
                <a:gd name="T22" fmla="*/ 5 w 5"/>
                <a:gd name="T23" fmla="*/ 2 h 4"/>
                <a:gd name="T24" fmla="*/ 5 w 5"/>
                <a:gd name="T25" fmla="*/ 2 h 4"/>
                <a:gd name="T26" fmla="*/ 4 w 5"/>
                <a:gd name="T27" fmla="*/ 3 h 4"/>
                <a:gd name="T28" fmla="*/ 3 w 5"/>
                <a:gd name="T29" fmla="*/ 3 h 4"/>
                <a:gd name="T30" fmla="*/ 3 w 5"/>
                <a:gd name="T31" fmla="*/ 4 h 4"/>
                <a:gd name="T32" fmla="*/ 2 w 5"/>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4">
                  <a:moveTo>
                    <a:pt x="2" y="4"/>
                  </a:moveTo>
                  <a:cubicBezTo>
                    <a:pt x="2" y="3"/>
                    <a:pt x="2" y="3"/>
                    <a:pt x="2" y="3"/>
                  </a:cubicBezTo>
                  <a:cubicBezTo>
                    <a:pt x="2" y="3"/>
                    <a:pt x="2" y="3"/>
                    <a:pt x="2" y="3"/>
                  </a:cubicBezTo>
                  <a:cubicBezTo>
                    <a:pt x="1" y="2"/>
                    <a:pt x="1" y="2"/>
                    <a:pt x="1" y="2"/>
                  </a:cubicBezTo>
                  <a:cubicBezTo>
                    <a:pt x="0" y="2"/>
                    <a:pt x="0" y="2"/>
                    <a:pt x="1" y="2"/>
                  </a:cubicBezTo>
                  <a:cubicBezTo>
                    <a:pt x="2" y="1"/>
                    <a:pt x="2" y="1"/>
                    <a:pt x="2" y="1"/>
                  </a:cubicBezTo>
                  <a:cubicBezTo>
                    <a:pt x="2" y="1"/>
                    <a:pt x="2" y="1"/>
                    <a:pt x="2" y="1"/>
                  </a:cubicBezTo>
                  <a:cubicBezTo>
                    <a:pt x="2" y="0"/>
                    <a:pt x="2" y="0"/>
                    <a:pt x="2" y="0"/>
                  </a:cubicBezTo>
                  <a:cubicBezTo>
                    <a:pt x="2" y="0"/>
                    <a:pt x="3" y="0"/>
                    <a:pt x="3" y="0"/>
                  </a:cubicBezTo>
                  <a:cubicBezTo>
                    <a:pt x="3" y="1"/>
                    <a:pt x="3" y="1"/>
                    <a:pt x="3" y="1"/>
                  </a:cubicBezTo>
                  <a:cubicBezTo>
                    <a:pt x="4" y="1"/>
                    <a:pt x="4" y="1"/>
                    <a:pt x="4" y="1"/>
                  </a:cubicBezTo>
                  <a:cubicBezTo>
                    <a:pt x="5" y="2"/>
                    <a:pt x="5" y="2"/>
                    <a:pt x="5" y="2"/>
                  </a:cubicBezTo>
                  <a:cubicBezTo>
                    <a:pt x="5" y="2"/>
                    <a:pt x="5" y="2"/>
                    <a:pt x="5" y="2"/>
                  </a:cubicBezTo>
                  <a:cubicBezTo>
                    <a:pt x="4" y="3"/>
                    <a:pt x="4" y="3"/>
                    <a:pt x="4" y="3"/>
                  </a:cubicBezTo>
                  <a:cubicBezTo>
                    <a:pt x="3" y="3"/>
                    <a:pt x="3" y="3"/>
                    <a:pt x="3" y="3"/>
                  </a:cubicBezTo>
                  <a:cubicBezTo>
                    <a:pt x="3" y="4"/>
                    <a:pt x="3" y="4"/>
                    <a:pt x="3" y="4"/>
                  </a:cubicBezTo>
                  <a:lnTo>
                    <a:pt x="2" y="4"/>
                  </a:ln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îṧlídè"/>
            <p:cNvSpPr/>
            <p:nvPr/>
          </p:nvSpPr>
          <p:spPr bwMode="auto">
            <a:xfrm>
              <a:off x="6705600" y="4362451"/>
              <a:ext cx="15875" cy="14288"/>
            </a:xfrm>
            <a:custGeom>
              <a:avLst/>
              <a:gdLst>
                <a:gd name="T0" fmla="*/ 2 w 4"/>
                <a:gd name="T1" fmla="*/ 4 h 4"/>
                <a:gd name="T2" fmla="*/ 1 w 4"/>
                <a:gd name="T3" fmla="*/ 3 h 4"/>
                <a:gd name="T4" fmla="*/ 1 w 4"/>
                <a:gd name="T5" fmla="*/ 3 h 4"/>
                <a:gd name="T6" fmla="*/ 0 w 4"/>
                <a:gd name="T7" fmla="*/ 3 h 4"/>
                <a:gd name="T8" fmla="*/ 0 w 4"/>
                <a:gd name="T9" fmla="*/ 2 h 4"/>
                <a:gd name="T10" fmla="*/ 1 w 4"/>
                <a:gd name="T11" fmla="*/ 2 h 4"/>
                <a:gd name="T12" fmla="*/ 1 w 4"/>
                <a:gd name="T13" fmla="*/ 1 h 4"/>
                <a:gd name="T14" fmla="*/ 2 w 4"/>
                <a:gd name="T15" fmla="*/ 0 h 4"/>
                <a:gd name="T16" fmla="*/ 2 w 4"/>
                <a:gd name="T17" fmla="*/ 0 h 4"/>
                <a:gd name="T18" fmla="*/ 3 w 4"/>
                <a:gd name="T19" fmla="*/ 1 h 4"/>
                <a:gd name="T20" fmla="*/ 3 w 4"/>
                <a:gd name="T21" fmla="*/ 2 h 4"/>
                <a:gd name="T22" fmla="*/ 4 w 4"/>
                <a:gd name="T23" fmla="*/ 2 h 4"/>
                <a:gd name="T24" fmla="*/ 4 w 4"/>
                <a:gd name="T25" fmla="*/ 3 h 4"/>
                <a:gd name="T26" fmla="*/ 3 w 4"/>
                <a:gd name="T27" fmla="*/ 3 h 4"/>
                <a:gd name="T28" fmla="*/ 3 w 4"/>
                <a:gd name="T29" fmla="*/ 3 h 4"/>
                <a:gd name="T30" fmla="*/ 3 w 4"/>
                <a:gd name="T31" fmla="*/ 4 h 4"/>
                <a:gd name="T32" fmla="*/ 2 w 4"/>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4"/>
                  </a:moveTo>
                  <a:cubicBezTo>
                    <a:pt x="1" y="3"/>
                    <a:pt x="1" y="3"/>
                    <a:pt x="1" y="3"/>
                  </a:cubicBezTo>
                  <a:cubicBezTo>
                    <a:pt x="1" y="3"/>
                    <a:pt x="1" y="3"/>
                    <a:pt x="1" y="3"/>
                  </a:cubicBezTo>
                  <a:cubicBezTo>
                    <a:pt x="0" y="3"/>
                    <a:pt x="0" y="3"/>
                    <a:pt x="0" y="3"/>
                  </a:cubicBezTo>
                  <a:cubicBezTo>
                    <a:pt x="0" y="2"/>
                    <a:pt x="0" y="2"/>
                    <a:pt x="0" y="2"/>
                  </a:cubicBezTo>
                  <a:cubicBezTo>
                    <a:pt x="1" y="2"/>
                    <a:pt x="1" y="2"/>
                    <a:pt x="1" y="2"/>
                  </a:cubicBezTo>
                  <a:cubicBezTo>
                    <a:pt x="1" y="1"/>
                    <a:pt x="1" y="1"/>
                    <a:pt x="1" y="1"/>
                  </a:cubicBezTo>
                  <a:cubicBezTo>
                    <a:pt x="2" y="0"/>
                    <a:pt x="2" y="0"/>
                    <a:pt x="2" y="0"/>
                  </a:cubicBezTo>
                  <a:cubicBezTo>
                    <a:pt x="2" y="0"/>
                    <a:pt x="2" y="0"/>
                    <a:pt x="2" y="0"/>
                  </a:cubicBezTo>
                  <a:cubicBezTo>
                    <a:pt x="3" y="1"/>
                    <a:pt x="3" y="1"/>
                    <a:pt x="3" y="1"/>
                  </a:cubicBezTo>
                  <a:cubicBezTo>
                    <a:pt x="3" y="2"/>
                    <a:pt x="3" y="2"/>
                    <a:pt x="3" y="2"/>
                  </a:cubicBezTo>
                  <a:cubicBezTo>
                    <a:pt x="4" y="2"/>
                    <a:pt x="4" y="2"/>
                    <a:pt x="4" y="2"/>
                  </a:cubicBezTo>
                  <a:cubicBezTo>
                    <a:pt x="4" y="2"/>
                    <a:pt x="4" y="3"/>
                    <a:pt x="4" y="3"/>
                  </a:cubicBezTo>
                  <a:cubicBezTo>
                    <a:pt x="3" y="3"/>
                    <a:pt x="3" y="3"/>
                    <a:pt x="3" y="3"/>
                  </a:cubicBezTo>
                  <a:cubicBezTo>
                    <a:pt x="3" y="3"/>
                    <a:pt x="3" y="3"/>
                    <a:pt x="3" y="3"/>
                  </a:cubicBezTo>
                  <a:cubicBezTo>
                    <a:pt x="3" y="4"/>
                    <a:pt x="3" y="4"/>
                    <a:pt x="3" y="4"/>
                  </a:cubicBezTo>
                  <a:lnTo>
                    <a:pt x="2" y="4"/>
                  </a:lnTo>
                  <a:close/>
                </a:path>
              </a:pathLst>
            </a:custGeom>
            <a:solidFill>
              <a:srgbClr val="2E333B"/>
            </a:solidFill>
            <a:ln>
              <a:noFill/>
            </a:ln>
          </p:spPr>
          <p:txBody>
            <a:bodyPr anchor="ctr"/>
            <a:lstStyle/>
            <a:p>
              <a:pPr algn="ctr"/>
            </a:p>
          </p:txBody>
        </p:sp>
        <p:sp>
          <p:nvSpPr>
            <p:cNvPr id="39" name="îṧlíḑe"/>
            <p:cNvSpPr/>
            <p:nvPr/>
          </p:nvSpPr>
          <p:spPr bwMode="auto">
            <a:xfrm>
              <a:off x="6770688" y="4506913"/>
              <a:ext cx="50800" cy="50800"/>
            </a:xfrm>
            <a:custGeom>
              <a:avLst/>
              <a:gdLst>
                <a:gd name="T0" fmla="*/ 1 w 13"/>
                <a:gd name="T1" fmla="*/ 11 h 13"/>
                <a:gd name="T2" fmla="*/ 2 w 13"/>
                <a:gd name="T3" fmla="*/ 8 h 13"/>
                <a:gd name="T4" fmla="*/ 2 w 13"/>
                <a:gd name="T5" fmla="*/ 6 h 13"/>
                <a:gd name="T6" fmla="*/ 1 w 13"/>
                <a:gd name="T7" fmla="*/ 3 h 13"/>
                <a:gd name="T8" fmla="*/ 2 w 13"/>
                <a:gd name="T9" fmla="*/ 1 h 13"/>
                <a:gd name="T10" fmla="*/ 6 w 13"/>
                <a:gd name="T11" fmla="*/ 3 h 13"/>
                <a:gd name="T12" fmla="*/ 7 w 13"/>
                <a:gd name="T13" fmla="*/ 3 h 13"/>
                <a:gd name="T14" fmla="*/ 10 w 13"/>
                <a:gd name="T15" fmla="*/ 1 h 13"/>
                <a:gd name="T16" fmla="*/ 12 w 13"/>
                <a:gd name="T17" fmla="*/ 3 h 13"/>
                <a:gd name="T18" fmla="*/ 11 w 13"/>
                <a:gd name="T19" fmla="*/ 6 h 13"/>
                <a:gd name="T20" fmla="*/ 11 w 13"/>
                <a:gd name="T21" fmla="*/ 7 h 13"/>
                <a:gd name="T22" fmla="*/ 12 w 13"/>
                <a:gd name="T23" fmla="*/ 10 h 13"/>
                <a:gd name="T24" fmla="*/ 11 w 13"/>
                <a:gd name="T25" fmla="*/ 12 h 13"/>
                <a:gd name="T26" fmla="*/ 7 w 13"/>
                <a:gd name="T27" fmla="*/ 11 h 13"/>
                <a:gd name="T28" fmla="*/ 6 w 13"/>
                <a:gd name="T29" fmla="*/ 11 h 13"/>
                <a:gd name="T30" fmla="*/ 3 w 13"/>
                <a:gd name="T31" fmla="*/ 13 h 13"/>
                <a:gd name="T32" fmla="*/ 1 w 13"/>
                <a:gd name="T3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3">
                  <a:moveTo>
                    <a:pt x="1" y="11"/>
                  </a:moveTo>
                  <a:cubicBezTo>
                    <a:pt x="2" y="8"/>
                    <a:pt x="2" y="8"/>
                    <a:pt x="2" y="8"/>
                  </a:cubicBezTo>
                  <a:cubicBezTo>
                    <a:pt x="3" y="7"/>
                    <a:pt x="3" y="7"/>
                    <a:pt x="2" y="6"/>
                  </a:cubicBezTo>
                  <a:cubicBezTo>
                    <a:pt x="1" y="3"/>
                    <a:pt x="1" y="3"/>
                    <a:pt x="1" y="3"/>
                  </a:cubicBezTo>
                  <a:cubicBezTo>
                    <a:pt x="0" y="2"/>
                    <a:pt x="1" y="1"/>
                    <a:pt x="2" y="1"/>
                  </a:cubicBezTo>
                  <a:cubicBezTo>
                    <a:pt x="6" y="3"/>
                    <a:pt x="6" y="3"/>
                    <a:pt x="6" y="3"/>
                  </a:cubicBezTo>
                  <a:cubicBezTo>
                    <a:pt x="6" y="3"/>
                    <a:pt x="7" y="3"/>
                    <a:pt x="7" y="3"/>
                  </a:cubicBezTo>
                  <a:cubicBezTo>
                    <a:pt x="10" y="1"/>
                    <a:pt x="10" y="1"/>
                    <a:pt x="10" y="1"/>
                  </a:cubicBezTo>
                  <a:cubicBezTo>
                    <a:pt x="11" y="0"/>
                    <a:pt x="13" y="2"/>
                    <a:pt x="12" y="3"/>
                  </a:cubicBezTo>
                  <a:cubicBezTo>
                    <a:pt x="11" y="6"/>
                    <a:pt x="11" y="6"/>
                    <a:pt x="11" y="6"/>
                  </a:cubicBezTo>
                  <a:cubicBezTo>
                    <a:pt x="11" y="6"/>
                    <a:pt x="11" y="7"/>
                    <a:pt x="11" y="7"/>
                  </a:cubicBezTo>
                  <a:cubicBezTo>
                    <a:pt x="12" y="10"/>
                    <a:pt x="12" y="10"/>
                    <a:pt x="12" y="10"/>
                  </a:cubicBezTo>
                  <a:cubicBezTo>
                    <a:pt x="13" y="12"/>
                    <a:pt x="12" y="13"/>
                    <a:pt x="11" y="12"/>
                  </a:cubicBezTo>
                  <a:cubicBezTo>
                    <a:pt x="7" y="11"/>
                    <a:pt x="7" y="11"/>
                    <a:pt x="7" y="11"/>
                  </a:cubicBezTo>
                  <a:cubicBezTo>
                    <a:pt x="7" y="11"/>
                    <a:pt x="7" y="11"/>
                    <a:pt x="6" y="11"/>
                  </a:cubicBezTo>
                  <a:cubicBezTo>
                    <a:pt x="3" y="13"/>
                    <a:pt x="3" y="13"/>
                    <a:pt x="3" y="13"/>
                  </a:cubicBezTo>
                  <a:cubicBezTo>
                    <a:pt x="2" y="13"/>
                    <a:pt x="1" y="12"/>
                    <a:pt x="1" y="11"/>
                  </a:cubicBezTo>
                  <a:close/>
                </a:path>
              </a:pathLst>
            </a:custGeom>
            <a:solidFill>
              <a:srgbClr val="2E333B"/>
            </a:solidFill>
            <a:ln>
              <a:noFill/>
            </a:ln>
          </p:spPr>
          <p:txBody>
            <a:bodyPr anchor="ctr"/>
            <a:lstStyle/>
            <a:p>
              <a:pPr algn="ctr"/>
            </a:p>
          </p:txBody>
        </p:sp>
        <p:sp>
          <p:nvSpPr>
            <p:cNvPr id="40" name="î$ḻïḋê"/>
            <p:cNvSpPr/>
            <p:nvPr/>
          </p:nvSpPr>
          <p:spPr bwMode="auto">
            <a:xfrm>
              <a:off x="6794500" y="3906838"/>
              <a:ext cx="61913" cy="60325"/>
            </a:xfrm>
            <a:custGeom>
              <a:avLst/>
              <a:gdLst>
                <a:gd name="T0" fmla="*/ 9 w 16"/>
                <a:gd name="T1" fmla="*/ 1 h 16"/>
                <a:gd name="T2" fmla="*/ 10 w 16"/>
                <a:gd name="T3" fmla="*/ 5 h 16"/>
                <a:gd name="T4" fmla="*/ 11 w 16"/>
                <a:gd name="T5" fmla="*/ 5 h 16"/>
                <a:gd name="T6" fmla="*/ 15 w 16"/>
                <a:gd name="T7" fmla="*/ 6 h 16"/>
                <a:gd name="T8" fmla="*/ 15 w 16"/>
                <a:gd name="T9" fmla="*/ 9 h 16"/>
                <a:gd name="T10" fmla="*/ 11 w 16"/>
                <a:gd name="T11" fmla="*/ 11 h 16"/>
                <a:gd name="T12" fmla="*/ 11 w 16"/>
                <a:gd name="T13" fmla="*/ 11 h 16"/>
                <a:gd name="T14" fmla="*/ 10 w 16"/>
                <a:gd name="T15" fmla="*/ 15 h 16"/>
                <a:gd name="T16" fmla="*/ 7 w 16"/>
                <a:gd name="T17" fmla="*/ 15 h 16"/>
                <a:gd name="T18" fmla="*/ 6 w 16"/>
                <a:gd name="T19" fmla="*/ 12 h 16"/>
                <a:gd name="T20" fmla="*/ 5 w 16"/>
                <a:gd name="T21" fmla="*/ 11 h 16"/>
                <a:gd name="T22" fmla="*/ 1 w 16"/>
                <a:gd name="T23" fmla="*/ 10 h 16"/>
                <a:gd name="T24" fmla="*/ 1 w 16"/>
                <a:gd name="T25" fmla="*/ 7 h 16"/>
                <a:gd name="T26" fmla="*/ 4 w 16"/>
                <a:gd name="T27" fmla="*/ 6 h 16"/>
                <a:gd name="T28" fmla="*/ 5 w 16"/>
                <a:gd name="T29" fmla="*/ 5 h 16"/>
                <a:gd name="T30" fmla="*/ 6 w 16"/>
                <a:gd name="T31" fmla="*/ 1 h 16"/>
                <a:gd name="T32" fmla="*/ 9 w 16"/>
                <a:gd name="T3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6">
                  <a:moveTo>
                    <a:pt x="9" y="1"/>
                  </a:moveTo>
                  <a:cubicBezTo>
                    <a:pt x="10" y="5"/>
                    <a:pt x="10" y="5"/>
                    <a:pt x="10" y="5"/>
                  </a:cubicBezTo>
                  <a:cubicBezTo>
                    <a:pt x="10" y="5"/>
                    <a:pt x="11" y="5"/>
                    <a:pt x="11" y="5"/>
                  </a:cubicBezTo>
                  <a:cubicBezTo>
                    <a:pt x="15" y="6"/>
                    <a:pt x="15" y="6"/>
                    <a:pt x="15" y="6"/>
                  </a:cubicBezTo>
                  <a:cubicBezTo>
                    <a:pt x="16" y="7"/>
                    <a:pt x="16" y="9"/>
                    <a:pt x="15" y="9"/>
                  </a:cubicBezTo>
                  <a:cubicBezTo>
                    <a:pt x="11" y="11"/>
                    <a:pt x="11" y="11"/>
                    <a:pt x="11" y="11"/>
                  </a:cubicBezTo>
                  <a:cubicBezTo>
                    <a:pt x="11" y="11"/>
                    <a:pt x="11" y="11"/>
                    <a:pt x="11" y="11"/>
                  </a:cubicBezTo>
                  <a:cubicBezTo>
                    <a:pt x="10" y="15"/>
                    <a:pt x="10" y="15"/>
                    <a:pt x="10" y="15"/>
                  </a:cubicBezTo>
                  <a:cubicBezTo>
                    <a:pt x="9" y="16"/>
                    <a:pt x="7" y="16"/>
                    <a:pt x="7" y="15"/>
                  </a:cubicBezTo>
                  <a:cubicBezTo>
                    <a:pt x="6" y="12"/>
                    <a:pt x="6" y="12"/>
                    <a:pt x="6" y="12"/>
                  </a:cubicBezTo>
                  <a:cubicBezTo>
                    <a:pt x="5" y="11"/>
                    <a:pt x="5" y="11"/>
                    <a:pt x="5" y="11"/>
                  </a:cubicBezTo>
                  <a:cubicBezTo>
                    <a:pt x="1" y="10"/>
                    <a:pt x="1" y="10"/>
                    <a:pt x="1" y="10"/>
                  </a:cubicBezTo>
                  <a:cubicBezTo>
                    <a:pt x="0" y="9"/>
                    <a:pt x="0" y="8"/>
                    <a:pt x="1" y="7"/>
                  </a:cubicBezTo>
                  <a:cubicBezTo>
                    <a:pt x="4" y="6"/>
                    <a:pt x="4" y="6"/>
                    <a:pt x="4" y="6"/>
                  </a:cubicBezTo>
                  <a:cubicBezTo>
                    <a:pt x="5" y="6"/>
                    <a:pt x="5" y="5"/>
                    <a:pt x="5" y="5"/>
                  </a:cubicBezTo>
                  <a:cubicBezTo>
                    <a:pt x="6" y="1"/>
                    <a:pt x="6" y="1"/>
                    <a:pt x="6" y="1"/>
                  </a:cubicBezTo>
                  <a:cubicBezTo>
                    <a:pt x="7" y="0"/>
                    <a:pt x="8" y="0"/>
                    <a:pt x="9"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1" name="îŝlíḑê"/>
            <p:cNvSpPr/>
            <p:nvPr/>
          </p:nvSpPr>
          <p:spPr bwMode="auto">
            <a:xfrm>
              <a:off x="7073900" y="4951413"/>
              <a:ext cx="12700" cy="12700"/>
            </a:xfrm>
            <a:custGeom>
              <a:avLst/>
              <a:gdLst>
                <a:gd name="T0" fmla="*/ 8 w 8"/>
                <a:gd name="T1" fmla="*/ 3 h 8"/>
                <a:gd name="T2" fmla="*/ 8 w 8"/>
                <a:gd name="T3" fmla="*/ 5 h 8"/>
                <a:gd name="T4" fmla="*/ 8 w 8"/>
                <a:gd name="T5" fmla="*/ 5 h 8"/>
                <a:gd name="T6" fmla="*/ 8 w 8"/>
                <a:gd name="T7" fmla="*/ 8 h 8"/>
                <a:gd name="T8" fmla="*/ 8 w 8"/>
                <a:gd name="T9" fmla="*/ 8 h 8"/>
                <a:gd name="T10" fmla="*/ 5 w 8"/>
                <a:gd name="T11" fmla="*/ 8 h 8"/>
                <a:gd name="T12" fmla="*/ 3 w 8"/>
                <a:gd name="T13" fmla="*/ 8 h 8"/>
                <a:gd name="T14" fmla="*/ 0 w 8"/>
                <a:gd name="T15" fmla="*/ 8 h 8"/>
                <a:gd name="T16" fmla="*/ 0 w 8"/>
                <a:gd name="T17" fmla="*/ 8 h 8"/>
                <a:gd name="T18" fmla="*/ 0 w 8"/>
                <a:gd name="T19" fmla="*/ 5 h 8"/>
                <a:gd name="T20" fmla="*/ 0 w 8"/>
                <a:gd name="T21" fmla="*/ 5 h 8"/>
                <a:gd name="T22" fmla="*/ 0 w 8"/>
                <a:gd name="T23" fmla="*/ 3 h 8"/>
                <a:gd name="T24" fmla="*/ 0 w 8"/>
                <a:gd name="T25" fmla="*/ 0 h 8"/>
                <a:gd name="T26" fmla="*/ 3 w 8"/>
                <a:gd name="T27" fmla="*/ 3 h 8"/>
                <a:gd name="T28" fmla="*/ 5 w 8"/>
                <a:gd name="T29" fmla="*/ 3 h 8"/>
                <a:gd name="T30" fmla="*/ 8 w 8"/>
                <a:gd name="T31" fmla="*/ 0 h 8"/>
                <a:gd name="T32" fmla="*/ 8 w 8"/>
                <a:gd name="T3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8">
                  <a:moveTo>
                    <a:pt x="8" y="3"/>
                  </a:moveTo>
                  <a:lnTo>
                    <a:pt x="8" y="5"/>
                  </a:lnTo>
                  <a:lnTo>
                    <a:pt x="8" y="5"/>
                  </a:lnTo>
                  <a:lnTo>
                    <a:pt x="8" y="8"/>
                  </a:lnTo>
                  <a:lnTo>
                    <a:pt x="8" y="8"/>
                  </a:lnTo>
                  <a:lnTo>
                    <a:pt x="5" y="8"/>
                  </a:lnTo>
                  <a:lnTo>
                    <a:pt x="3" y="8"/>
                  </a:lnTo>
                  <a:lnTo>
                    <a:pt x="0" y="8"/>
                  </a:lnTo>
                  <a:lnTo>
                    <a:pt x="0" y="8"/>
                  </a:lnTo>
                  <a:lnTo>
                    <a:pt x="0" y="5"/>
                  </a:lnTo>
                  <a:lnTo>
                    <a:pt x="0" y="5"/>
                  </a:lnTo>
                  <a:lnTo>
                    <a:pt x="0" y="3"/>
                  </a:lnTo>
                  <a:lnTo>
                    <a:pt x="0" y="0"/>
                  </a:lnTo>
                  <a:lnTo>
                    <a:pt x="3" y="3"/>
                  </a:lnTo>
                  <a:lnTo>
                    <a:pt x="5" y="3"/>
                  </a:lnTo>
                  <a:lnTo>
                    <a:pt x="8" y="0"/>
                  </a:lnTo>
                  <a:lnTo>
                    <a:pt x="8" y="3"/>
                  </a:ln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íšļiḑè"/>
            <p:cNvSpPr/>
            <p:nvPr/>
          </p:nvSpPr>
          <p:spPr bwMode="auto">
            <a:xfrm>
              <a:off x="4975225" y="2136776"/>
              <a:ext cx="57150" cy="60325"/>
            </a:xfrm>
            <a:custGeom>
              <a:avLst/>
              <a:gdLst>
                <a:gd name="T0" fmla="*/ 14 w 15"/>
                <a:gd name="T1" fmla="*/ 7 h 16"/>
                <a:gd name="T2" fmla="*/ 12 w 15"/>
                <a:gd name="T3" fmla="*/ 9 h 16"/>
                <a:gd name="T4" fmla="*/ 11 w 15"/>
                <a:gd name="T5" fmla="*/ 10 h 16"/>
                <a:gd name="T6" fmla="*/ 11 w 15"/>
                <a:gd name="T7" fmla="*/ 14 h 16"/>
                <a:gd name="T8" fmla="*/ 9 w 15"/>
                <a:gd name="T9" fmla="*/ 15 h 16"/>
                <a:gd name="T10" fmla="*/ 6 w 15"/>
                <a:gd name="T11" fmla="*/ 12 h 16"/>
                <a:gd name="T12" fmla="*/ 5 w 15"/>
                <a:gd name="T13" fmla="*/ 12 h 16"/>
                <a:gd name="T14" fmla="*/ 2 w 15"/>
                <a:gd name="T15" fmla="*/ 12 h 16"/>
                <a:gd name="T16" fmla="*/ 1 w 15"/>
                <a:gd name="T17" fmla="*/ 9 h 16"/>
                <a:gd name="T18" fmla="*/ 3 w 15"/>
                <a:gd name="T19" fmla="*/ 7 h 16"/>
                <a:gd name="T20" fmla="*/ 4 w 15"/>
                <a:gd name="T21" fmla="*/ 6 h 16"/>
                <a:gd name="T22" fmla="*/ 4 w 15"/>
                <a:gd name="T23" fmla="*/ 2 h 16"/>
                <a:gd name="T24" fmla="*/ 6 w 15"/>
                <a:gd name="T25" fmla="*/ 1 h 16"/>
                <a:gd name="T26" fmla="*/ 9 w 15"/>
                <a:gd name="T27" fmla="*/ 4 h 16"/>
                <a:gd name="T28" fmla="*/ 10 w 15"/>
                <a:gd name="T29" fmla="*/ 5 h 16"/>
                <a:gd name="T30" fmla="*/ 13 w 15"/>
                <a:gd name="T31" fmla="*/ 5 h 16"/>
                <a:gd name="T32" fmla="*/ 14 w 15"/>
                <a:gd name="T33"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6">
                  <a:moveTo>
                    <a:pt x="14" y="7"/>
                  </a:moveTo>
                  <a:cubicBezTo>
                    <a:pt x="12" y="9"/>
                    <a:pt x="12" y="9"/>
                    <a:pt x="12" y="9"/>
                  </a:cubicBezTo>
                  <a:cubicBezTo>
                    <a:pt x="11" y="10"/>
                    <a:pt x="11" y="10"/>
                    <a:pt x="11" y="10"/>
                  </a:cubicBezTo>
                  <a:cubicBezTo>
                    <a:pt x="11" y="14"/>
                    <a:pt x="11" y="14"/>
                    <a:pt x="11" y="14"/>
                  </a:cubicBezTo>
                  <a:cubicBezTo>
                    <a:pt x="11" y="15"/>
                    <a:pt x="9" y="16"/>
                    <a:pt x="9" y="15"/>
                  </a:cubicBezTo>
                  <a:cubicBezTo>
                    <a:pt x="6" y="12"/>
                    <a:pt x="6" y="12"/>
                    <a:pt x="6" y="12"/>
                  </a:cubicBezTo>
                  <a:cubicBezTo>
                    <a:pt x="6" y="12"/>
                    <a:pt x="6" y="12"/>
                    <a:pt x="5" y="12"/>
                  </a:cubicBezTo>
                  <a:cubicBezTo>
                    <a:pt x="2" y="12"/>
                    <a:pt x="2" y="12"/>
                    <a:pt x="2" y="12"/>
                  </a:cubicBezTo>
                  <a:cubicBezTo>
                    <a:pt x="0" y="12"/>
                    <a:pt x="0" y="10"/>
                    <a:pt x="1" y="9"/>
                  </a:cubicBezTo>
                  <a:cubicBezTo>
                    <a:pt x="3" y="7"/>
                    <a:pt x="3" y="7"/>
                    <a:pt x="3" y="7"/>
                  </a:cubicBezTo>
                  <a:cubicBezTo>
                    <a:pt x="4" y="7"/>
                    <a:pt x="4" y="6"/>
                    <a:pt x="4" y="6"/>
                  </a:cubicBezTo>
                  <a:cubicBezTo>
                    <a:pt x="4" y="2"/>
                    <a:pt x="4" y="2"/>
                    <a:pt x="4" y="2"/>
                  </a:cubicBezTo>
                  <a:cubicBezTo>
                    <a:pt x="4" y="1"/>
                    <a:pt x="6" y="0"/>
                    <a:pt x="6" y="1"/>
                  </a:cubicBezTo>
                  <a:cubicBezTo>
                    <a:pt x="9" y="4"/>
                    <a:pt x="9" y="4"/>
                    <a:pt x="9" y="4"/>
                  </a:cubicBezTo>
                  <a:cubicBezTo>
                    <a:pt x="9" y="4"/>
                    <a:pt x="9" y="5"/>
                    <a:pt x="10" y="5"/>
                  </a:cubicBezTo>
                  <a:cubicBezTo>
                    <a:pt x="13" y="5"/>
                    <a:pt x="13" y="5"/>
                    <a:pt x="13" y="5"/>
                  </a:cubicBezTo>
                  <a:cubicBezTo>
                    <a:pt x="15" y="5"/>
                    <a:pt x="15" y="6"/>
                    <a:pt x="14" y="7"/>
                  </a:cubicBezTo>
                  <a:close/>
                </a:path>
              </a:pathLst>
            </a:custGeom>
            <a:solidFill>
              <a:srgbClr val="2E333B"/>
            </a:solidFill>
            <a:ln>
              <a:noFill/>
            </a:ln>
          </p:spPr>
          <p:txBody>
            <a:bodyPr anchor="ctr"/>
            <a:lstStyle/>
            <a:p>
              <a:pPr algn="ctr"/>
            </a:p>
          </p:txBody>
        </p:sp>
        <p:sp>
          <p:nvSpPr>
            <p:cNvPr id="43" name="îSḻíḋê"/>
            <p:cNvSpPr/>
            <p:nvPr/>
          </p:nvSpPr>
          <p:spPr bwMode="auto">
            <a:xfrm>
              <a:off x="4357688" y="2944813"/>
              <a:ext cx="14288" cy="14288"/>
            </a:xfrm>
            <a:custGeom>
              <a:avLst/>
              <a:gdLst>
                <a:gd name="T0" fmla="*/ 3 w 4"/>
                <a:gd name="T1" fmla="*/ 0 h 4"/>
                <a:gd name="T2" fmla="*/ 3 w 4"/>
                <a:gd name="T3" fmla="*/ 1 h 4"/>
                <a:gd name="T4" fmla="*/ 3 w 4"/>
                <a:gd name="T5" fmla="*/ 2 h 4"/>
                <a:gd name="T6" fmla="*/ 4 w 4"/>
                <a:gd name="T7" fmla="*/ 2 h 4"/>
                <a:gd name="T8" fmla="*/ 4 w 4"/>
                <a:gd name="T9" fmla="*/ 3 h 4"/>
                <a:gd name="T10" fmla="*/ 3 w 4"/>
                <a:gd name="T11" fmla="*/ 3 h 4"/>
                <a:gd name="T12" fmla="*/ 2 w 4"/>
                <a:gd name="T13" fmla="*/ 3 h 4"/>
                <a:gd name="T14" fmla="*/ 2 w 4"/>
                <a:gd name="T15" fmla="*/ 4 h 4"/>
                <a:gd name="T16" fmla="*/ 1 w 4"/>
                <a:gd name="T17" fmla="*/ 4 h 4"/>
                <a:gd name="T18" fmla="*/ 1 w 4"/>
                <a:gd name="T19" fmla="*/ 2 h 4"/>
                <a:gd name="T20" fmla="*/ 1 w 4"/>
                <a:gd name="T21" fmla="*/ 2 h 4"/>
                <a:gd name="T22" fmla="*/ 0 w 4"/>
                <a:gd name="T23" fmla="*/ 1 h 4"/>
                <a:gd name="T24" fmla="*/ 1 w 4"/>
                <a:gd name="T25" fmla="*/ 1 h 4"/>
                <a:gd name="T26" fmla="*/ 2 w 4"/>
                <a:gd name="T27" fmla="*/ 1 h 4"/>
                <a:gd name="T28" fmla="*/ 2 w 4"/>
                <a:gd name="T29" fmla="*/ 1 h 4"/>
                <a:gd name="T30" fmla="*/ 3 w 4"/>
                <a:gd name="T31" fmla="*/ 0 h 4"/>
                <a:gd name="T32" fmla="*/ 3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3" y="0"/>
                  </a:moveTo>
                  <a:cubicBezTo>
                    <a:pt x="3" y="1"/>
                    <a:pt x="3" y="1"/>
                    <a:pt x="3" y="1"/>
                  </a:cubicBezTo>
                  <a:cubicBezTo>
                    <a:pt x="3" y="2"/>
                    <a:pt x="3" y="2"/>
                    <a:pt x="3" y="2"/>
                  </a:cubicBezTo>
                  <a:cubicBezTo>
                    <a:pt x="4" y="2"/>
                    <a:pt x="4" y="2"/>
                    <a:pt x="4" y="2"/>
                  </a:cubicBezTo>
                  <a:cubicBezTo>
                    <a:pt x="4" y="3"/>
                    <a:pt x="4" y="3"/>
                    <a:pt x="4" y="3"/>
                  </a:cubicBezTo>
                  <a:cubicBezTo>
                    <a:pt x="3" y="3"/>
                    <a:pt x="3" y="3"/>
                    <a:pt x="3" y="3"/>
                  </a:cubicBezTo>
                  <a:cubicBezTo>
                    <a:pt x="2" y="3"/>
                    <a:pt x="2" y="3"/>
                    <a:pt x="2" y="3"/>
                  </a:cubicBezTo>
                  <a:cubicBezTo>
                    <a:pt x="2" y="4"/>
                    <a:pt x="2" y="4"/>
                    <a:pt x="2" y="4"/>
                  </a:cubicBezTo>
                  <a:cubicBezTo>
                    <a:pt x="1" y="4"/>
                    <a:pt x="1" y="4"/>
                    <a:pt x="1" y="4"/>
                  </a:cubicBezTo>
                  <a:cubicBezTo>
                    <a:pt x="1" y="2"/>
                    <a:pt x="1" y="2"/>
                    <a:pt x="1" y="2"/>
                  </a:cubicBezTo>
                  <a:cubicBezTo>
                    <a:pt x="1" y="2"/>
                    <a:pt x="1" y="2"/>
                    <a:pt x="1" y="2"/>
                  </a:cubicBezTo>
                  <a:cubicBezTo>
                    <a:pt x="0" y="1"/>
                    <a:pt x="0" y="1"/>
                    <a:pt x="0" y="1"/>
                  </a:cubicBezTo>
                  <a:cubicBezTo>
                    <a:pt x="0" y="1"/>
                    <a:pt x="0" y="1"/>
                    <a:pt x="1" y="1"/>
                  </a:cubicBezTo>
                  <a:cubicBezTo>
                    <a:pt x="2" y="1"/>
                    <a:pt x="2" y="1"/>
                    <a:pt x="2" y="1"/>
                  </a:cubicBezTo>
                  <a:cubicBezTo>
                    <a:pt x="2" y="1"/>
                    <a:pt x="2" y="1"/>
                    <a:pt x="2" y="1"/>
                  </a:cubicBezTo>
                  <a:cubicBezTo>
                    <a:pt x="3" y="0"/>
                    <a:pt x="3" y="0"/>
                    <a:pt x="3" y="0"/>
                  </a:cubicBezTo>
                  <a:cubicBezTo>
                    <a:pt x="3" y="0"/>
                    <a:pt x="3" y="0"/>
                    <a:pt x="3" y="0"/>
                  </a:cubicBez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ïṥlîḓe"/>
            <p:cNvSpPr/>
            <p:nvPr/>
          </p:nvSpPr>
          <p:spPr bwMode="auto">
            <a:xfrm>
              <a:off x="4799013" y="2898776"/>
              <a:ext cx="19050" cy="19050"/>
            </a:xfrm>
            <a:custGeom>
              <a:avLst/>
              <a:gdLst>
                <a:gd name="T0" fmla="*/ 4 w 5"/>
                <a:gd name="T1" fmla="*/ 1 h 5"/>
                <a:gd name="T2" fmla="*/ 4 w 5"/>
                <a:gd name="T3" fmla="*/ 2 h 5"/>
                <a:gd name="T4" fmla="*/ 4 w 5"/>
                <a:gd name="T5" fmla="*/ 2 h 5"/>
                <a:gd name="T6" fmla="*/ 4 w 5"/>
                <a:gd name="T7" fmla="*/ 3 h 5"/>
                <a:gd name="T8" fmla="*/ 4 w 5"/>
                <a:gd name="T9" fmla="*/ 4 h 5"/>
                <a:gd name="T10" fmla="*/ 3 w 5"/>
                <a:gd name="T11" fmla="*/ 4 h 5"/>
                <a:gd name="T12" fmla="*/ 3 w 5"/>
                <a:gd name="T13" fmla="*/ 4 h 5"/>
                <a:gd name="T14" fmla="*/ 2 w 5"/>
                <a:gd name="T15" fmla="*/ 5 h 5"/>
                <a:gd name="T16" fmla="*/ 1 w 5"/>
                <a:gd name="T17" fmla="*/ 4 h 5"/>
                <a:gd name="T18" fmla="*/ 1 w 5"/>
                <a:gd name="T19" fmla="*/ 3 h 5"/>
                <a:gd name="T20" fmla="*/ 1 w 5"/>
                <a:gd name="T21" fmla="*/ 3 h 5"/>
                <a:gd name="T22" fmla="*/ 0 w 5"/>
                <a:gd name="T23" fmla="*/ 2 h 5"/>
                <a:gd name="T24" fmla="*/ 1 w 5"/>
                <a:gd name="T25" fmla="*/ 2 h 5"/>
                <a:gd name="T26" fmla="*/ 2 w 5"/>
                <a:gd name="T27" fmla="*/ 2 h 5"/>
                <a:gd name="T28" fmla="*/ 2 w 5"/>
                <a:gd name="T29" fmla="*/ 1 h 5"/>
                <a:gd name="T30" fmla="*/ 3 w 5"/>
                <a:gd name="T31" fmla="*/ 1 h 5"/>
                <a:gd name="T32" fmla="*/ 4 w 5"/>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4" y="1"/>
                  </a:moveTo>
                  <a:cubicBezTo>
                    <a:pt x="4" y="2"/>
                    <a:pt x="4" y="2"/>
                    <a:pt x="4" y="2"/>
                  </a:cubicBezTo>
                  <a:cubicBezTo>
                    <a:pt x="4" y="2"/>
                    <a:pt x="4" y="2"/>
                    <a:pt x="4" y="2"/>
                  </a:cubicBezTo>
                  <a:cubicBezTo>
                    <a:pt x="4" y="3"/>
                    <a:pt x="4" y="3"/>
                    <a:pt x="4" y="3"/>
                  </a:cubicBezTo>
                  <a:cubicBezTo>
                    <a:pt x="5" y="3"/>
                    <a:pt x="4" y="4"/>
                    <a:pt x="4" y="4"/>
                  </a:cubicBezTo>
                  <a:cubicBezTo>
                    <a:pt x="3" y="4"/>
                    <a:pt x="3" y="4"/>
                    <a:pt x="3" y="4"/>
                  </a:cubicBezTo>
                  <a:cubicBezTo>
                    <a:pt x="3" y="4"/>
                    <a:pt x="3" y="4"/>
                    <a:pt x="3" y="4"/>
                  </a:cubicBezTo>
                  <a:cubicBezTo>
                    <a:pt x="2" y="5"/>
                    <a:pt x="2" y="5"/>
                    <a:pt x="2" y="5"/>
                  </a:cubicBezTo>
                  <a:cubicBezTo>
                    <a:pt x="2" y="5"/>
                    <a:pt x="1" y="5"/>
                    <a:pt x="1" y="4"/>
                  </a:cubicBezTo>
                  <a:cubicBezTo>
                    <a:pt x="1" y="3"/>
                    <a:pt x="1" y="3"/>
                    <a:pt x="1" y="3"/>
                  </a:cubicBezTo>
                  <a:cubicBezTo>
                    <a:pt x="1" y="3"/>
                    <a:pt x="1" y="3"/>
                    <a:pt x="1" y="3"/>
                  </a:cubicBezTo>
                  <a:cubicBezTo>
                    <a:pt x="0" y="2"/>
                    <a:pt x="0" y="2"/>
                    <a:pt x="0" y="2"/>
                  </a:cubicBezTo>
                  <a:cubicBezTo>
                    <a:pt x="0" y="2"/>
                    <a:pt x="0" y="1"/>
                    <a:pt x="1" y="2"/>
                  </a:cubicBezTo>
                  <a:cubicBezTo>
                    <a:pt x="2" y="2"/>
                    <a:pt x="2" y="2"/>
                    <a:pt x="2" y="2"/>
                  </a:cubicBezTo>
                  <a:cubicBezTo>
                    <a:pt x="2" y="1"/>
                    <a:pt x="2" y="1"/>
                    <a:pt x="2" y="1"/>
                  </a:cubicBezTo>
                  <a:cubicBezTo>
                    <a:pt x="3" y="1"/>
                    <a:pt x="3" y="1"/>
                    <a:pt x="3" y="1"/>
                  </a:cubicBezTo>
                  <a:cubicBezTo>
                    <a:pt x="3" y="0"/>
                    <a:pt x="4" y="1"/>
                    <a:pt x="4" y="1"/>
                  </a:cubicBezTo>
                  <a:close/>
                </a:path>
              </a:pathLst>
            </a:custGeom>
            <a:solidFill>
              <a:srgbClr val="2E333B"/>
            </a:solidFill>
            <a:ln>
              <a:noFill/>
            </a:ln>
          </p:spPr>
          <p:txBody>
            <a:bodyPr anchor="ctr"/>
            <a:lstStyle/>
            <a:p>
              <a:pPr algn="ctr"/>
            </a:p>
          </p:txBody>
        </p:sp>
        <p:sp>
          <p:nvSpPr>
            <p:cNvPr id="45" name="íşľîde"/>
            <p:cNvSpPr/>
            <p:nvPr/>
          </p:nvSpPr>
          <p:spPr bwMode="auto">
            <a:xfrm>
              <a:off x="4779963" y="2695576"/>
              <a:ext cx="57150" cy="60325"/>
            </a:xfrm>
            <a:custGeom>
              <a:avLst/>
              <a:gdLst>
                <a:gd name="T0" fmla="*/ 14 w 15"/>
                <a:gd name="T1" fmla="*/ 7 h 16"/>
                <a:gd name="T2" fmla="*/ 12 w 15"/>
                <a:gd name="T3" fmla="*/ 9 h 16"/>
                <a:gd name="T4" fmla="*/ 11 w 15"/>
                <a:gd name="T5" fmla="*/ 10 h 16"/>
                <a:gd name="T6" fmla="*/ 11 w 15"/>
                <a:gd name="T7" fmla="*/ 14 h 16"/>
                <a:gd name="T8" fmla="*/ 9 w 15"/>
                <a:gd name="T9" fmla="*/ 15 h 16"/>
                <a:gd name="T10" fmla="*/ 6 w 15"/>
                <a:gd name="T11" fmla="*/ 12 h 16"/>
                <a:gd name="T12" fmla="*/ 5 w 15"/>
                <a:gd name="T13" fmla="*/ 12 h 16"/>
                <a:gd name="T14" fmla="*/ 2 w 15"/>
                <a:gd name="T15" fmla="*/ 12 h 16"/>
                <a:gd name="T16" fmla="*/ 1 w 15"/>
                <a:gd name="T17" fmla="*/ 9 h 16"/>
                <a:gd name="T18" fmla="*/ 4 w 15"/>
                <a:gd name="T19" fmla="*/ 7 h 16"/>
                <a:gd name="T20" fmla="*/ 4 w 15"/>
                <a:gd name="T21" fmla="*/ 6 h 16"/>
                <a:gd name="T22" fmla="*/ 4 w 15"/>
                <a:gd name="T23" fmla="*/ 2 h 16"/>
                <a:gd name="T24" fmla="*/ 6 w 15"/>
                <a:gd name="T25" fmla="*/ 1 h 16"/>
                <a:gd name="T26" fmla="*/ 9 w 15"/>
                <a:gd name="T27" fmla="*/ 4 h 16"/>
                <a:gd name="T28" fmla="*/ 10 w 15"/>
                <a:gd name="T29" fmla="*/ 5 h 16"/>
                <a:gd name="T30" fmla="*/ 13 w 15"/>
                <a:gd name="T31" fmla="*/ 5 h 16"/>
                <a:gd name="T32" fmla="*/ 14 w 15"/>
                <a:gd name="T33"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6">
                  <a:moveTo>
                    <a:pt x="14" y="7"/>
                  </a:moveTo>
                  <a:cubicBezTo>
                    <a:pt x="12" y="9"/>
                    <a:pt x="12" y="9"/>
                    <a:pt x="12" y="9"/>
                  </a:cubicBezTo>
                  <a:cubicBezTo>
                    <a:pt x="11" y="10"/>
                    <a:pt x="11" y="10"/>
                    <a:pt x="11" y="10"/>
                  </a:cubicBezTo>
                  <a:cubicBezTo>
                    <a:pt x="11" y="14"/>
                    <a:pt x="11" y="14"/>
                    <a:pt x="11" y="14"/>
                  </a:cubicBezTo>
                  <a:cubicBezTo>
                    <a:pt x="11" y="15"/>
                    <a:pt x="10" y="16"/>
                    <a:pt x="9" y="15"/>
                  </a:cubicBezTo>
                  <a:cubicBezTo>
                    <a:pt x="6" y="12"/>
                    <a:pt x="6" y="12"/>
                    <a:pt x="6" y="12"/>
                  </a:cubicBezTo>
                  <a:cubicBezTo>
                    <a:pt x="6" y="12"/>
                    <a:pt x="6" y="12"/>
                    <a:pt x="5" y="12"/>
                  </a:cubicBezTo>
                  <a:cubicBezTo>
                    <a:pt x="2" y="12"/>
                    <a:pt x="2" y="12"/>
                    <a:pt x="2" y="12"/>
                  </a:cubicBezTo>
                  <a:cubicBezTo>
                    <a:pt x="0" y="12"/>
                    <a:pt x="0" y="10"/>
                    <a:pt x="1" y="9"/>
                  </a:cubicBezTo>
                  <a:cubicBezTo>
                    <a:pt x="4" y="7"/>
                    <a:pt x="4" y="7"/>
                    <a:pt x="4" y="7"/>
                  </a:cubicBezTo>
                  <a:cubicBezTo>
                    <a:pt x="4" y="7"/>
                    <a:pt x="4" y="6"/>
                    <a:pt x="4" y="6"/>
                  </a:cubicBezTo>
                  <a:cubicBezTo>
                    <a:pt x="4" y="2"/>
                    <a:pt x="4" y="2"/>
                    <a:pt x="4" y="2"/>
                  </a:cubicBezTo>
                  <a:cubicBezTo>
                    <a:pt x="4" y="1"/>
                    <a:pt x="6" y="0"/>
                    <a:pt x="6" y="1"/>
                  </a:cubicBezTo>
                  <a:cubicBezTo>
                    <a:pt x="9" y="4"/>
                    <a:pt x="9" y="4"/>
                    <a:pt x="9" y="4"/>
                  </a:cubicBezTo>
                  <a:cubicBezTo>
                    <a:pt x="9" y="4"/>
                    <a:pt x="9" y="5"/>
                    <a:pt x="10" y="5"/>
                  </a:cubicBezTo>
                  <a:cubicBezTo>
                    <a:pt x="13" y="5"/>
                    <a:pt x="13" y="5"/>
                    <a:pt x="13" y="5"/>
                  </a:cubicBezTo>
                  <a:cubicBezTo>
                    <a:pt x="15" y="5"/>
                    <a:pt x="15" y="6"/>
                    <a:pt x="14" y="7"/>
                  </a:cubicBezTo>
                  <a:close/>
                </a:path>
              </a:pathLst>
            </a:custGeom>
            <a:solidFill>
              <a:srgbClr val="2E333B"/>
            </a:solidFill>
            <a:ln>
              <a:noFill/>
            </a:ln>
          </p:spPr>
          <p:txBody>
            <a:bodyPr anchor="ctr"/>
            <a:lstStyle/>
            <a:p>
              <a:pPr algn="ctr"/>
            </a:p>
          </p:txBody>
        </p:sp>
        <p:sp>
          <p:nvSpPr>
            <p:cNvPr id="46" name="iṣ1íḓê"/>
            <p:cNvSpPr/>
            <p:nvPr/>
          </p:nvSpPr>
          <p:spPr bwMode="auto">
            <a:xfrm>
              <a:off x="4483100" y="3216276"/>
              <a:ext cx="58738" cy="57150"/>
            </a:xfrm>
            <a:custGeom>
              <a:avLst/>
              <a:gdLst>
                <a:gd name="T0" fmla="*/ 3 w 15"/>
                <a:gd name="T1" fmla="*/ 13 h 15"/>
                <a:gd name="T2" fmla="*/ 3 w 15"/>
                <a:gd name="T3" fmla="*/ 9 h 15"/>
                <a:gd name="T4" fmla="*/ 3 w 15"/>
                <a:gd name="T5" fmla="*/ 8 h 15"/>
                <a:gd name="T6" fmla="*/ 0 w 15"/>
                <a:gd name="T7" fmla="*/ 6 h 15"/>
                <a:gd name="T8" fmla="*/ 2 w 15"/>
                <a:gd name="T9" fmla="*/ 3 h 15"/>
                <a:gd name="T10" fmla="*/ 5 w 15"/>
                <a:gd name="T11" fmla="*/ 4 h 15"/>
                <a:gd name="T12" fmla="*/ 6 w 15"/>
                <a:gd name="T13" fmla="*/ 3 h 15"/>
                <a:gd name="T14" fmla="*/ 9 w 15"/>
                <a:gd name="T15" fmla="*/ 1 h 15"/>
                <a:gd name="T16" fmla="*/ 11 w 15"/>
                <a:gd name="T17" fmla="*/ 2 h 15"/>
                <a:gd name="T18" fmla="*/ 11 w 15"/>
                <a:gd name="T19" fmla="*/ 5 h 15"/>
                <a:gd name="T20" fmla="*/ 11 w 15"/>
                <a:gd name="T21" fmla="*/ 7 h 15"/>
                <a:gd name="T22" fmla="*/ 14 w 15"/>
                <a:gd name="T23" fmla="*/ 9 h 15"/>
                <a:gd name="T24" fmla="*/ 13 w 15"/>
                <a:gd name="T25" fmla="*/ 11 h 15"/>
                <a:gd name="T26" fmla="*/ 9 w 15"/>
                <a:gd name="T27" fmla="*/ 11 h 15"/>
                <a:gd name="T28" fmla="*/ 8 w 15"/>
                <a:gd name="T29" fmla="*/ 12 h 15"/>
                <a:gd name="T30" fmla="*/ 6 w 15"/>
                <a:gd name="T31" fmla="*/ 14 h 15"/>
                <a:gd name="T32" fmla="*/ 3 w 15"/>
                <a:gd name="T33"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5">
                  <a:moveTo>
                    <a:pt x="3" y="13"/>
                  </a:moveTo>
                  <a:cubicBezTo>
                    <a:pt x="3" y="9"/>
                    <a:pt x="3" y="9"/>
                    <a:pt x="3" y="9"/>
                  </a:cubicBezTo>
                  <a:cubicBezTo>
                    <a:pt x="3" y="9"/>
                    <a:pt x="3" y="9"/>
                    <a:pt x="3" y="8"/>
                  </a:cubicBezTo>
                  <a:cubicBezTo>
                    <a:pt x="0" y="6"/>
                    <a:pt x="0" y="6"/>
                    <a:pt x="0" y="6"/>
                  </a:cubicBezTo>
                  <a:cubicBezTo>
                    <a:pt x="0" y="5"/>
                    <a:pt x="0" y="3"/>
                    <a:pt x="2" y="3"/>
                  </a:cubicBezTo>
                  <a:cubicBezTo>
                    <a:pt x="5" y="4"/>
                    <a:pt x="5" y="4"/>
                    <a:pt x="5" y="4"/>
                  </a:cubicBezTo>
                  <a:cubicBezTo>
                    <a:pt x="6" y="4"/>
                    <a:pt x="6" y="4"/>
                    <a:pt x="6" y="3"/>
                  </a:cubicBezTo>
                  <a:cubicBezTo>
                    <a:pt x="9" y="1"/>
                    <a:pt x="9" y="1"/>
                    <a:pt x="9" y="1"/>
                  </a:cubicBezTo>
                  <a:cubicBezTo>
                    <a:pt x="10" y="0"/>
                    <a:pt x="11" y="1"/>
                    <a:pt x="11" y="2"/>
                  </a:cubicBezTo>
                  <a:cubicBezTo>
                    <a:pt x="11" y="5"/>
                    <a:pt x="11" y="5"/>
                    <a:pt x="11" y="5"/>
                  </a:cubicBezTo>
                  <a:cubicBezTo>
                    <a:pt x="11" y="6"/>
                    <a:pt x="11" y="6"/>
                    <a:pt x="11" y="7"/>
                  </a:cubicBezTo>
                  <a:cubicBezTo>
                    <a:pt x="14" y="9"/>
                    <a:pt x="14" y="9"/>
                    <a:pt x="14" y="9"/>
                  </a:cubicBezTo>
                  <a:cubicBezTo>
                    <a:pt x="15" y="10"/>
                    <a:pt x="14" y="12"/>
                    <a:pt x="13" y="11"/>
                  </a:cubicBezTo>
                  <a:cubicBezTo>
                    <a:pt x="9" y="11"/>
                    <a:pt x="9" y="11"/>
                    <a:pt x="9" y="11"/>
                  </a:cubicBezTo>
                  <a:cubicBezTo>
                    <a:pt x="9" y="11"/>
                    <a:pt x="8" y="11"/>
                    <a:pt x="8" y="12"/>
                  </a:cubicBezTo>
                  <a:cubicBezTo>
                    <a:pt x="6" y="14"/>
                    <a:pt x="6" y="14"/>
                    <a:pt x="6" y="14"/>
                  </a:cubicBezTo>
                  <a:cubicBezTo>
                    <a:pt x="5" y="15"/>
                    <a:pt x="3" y="14"/>
                    <a:pt x="3"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î$1ídè"/>
            <p:cNvSpPr/>
            <p:nvPr/>
          </p:nvSpPr>
          <p:spPr bwMode="auto">
            <a:xfrm>
              <a:off x="4740275" y="2208213"/>
              <a:ext cx="15875" cy="19050"/>
            </a:xfrm>
            <a:custGeom>
              <a:avLst/>
              <a:gdLst>
                <a:gd name="T0" fmla="*/ 0 w 4"/>
                <a:gd name="T1" fmla="*/ 3 h 5"/>
                <a:gd name="T2" fmla="*/ 1 w 4"/>
                <a:gd name="T3" fmla="*/ 2 h 5"/>
                <a:gd name="T4" fmla="*/ 1 w 4"/>
                <a:gd name="T5" fmla="*/ 2 h 5"/>
                <a:gd name="T6" fmla="*/ 1 w 4"/>
                <a:gd name="T7" fmla="*/ 1 h 5"/>
                <a:gd name="T8" fmla="*/ 2 w 4"/>
                <a:gd name="T9" fmla="*/ 1 h 5"/>
                <a:gd name="T10" fmla="*/ 3 w 4"/>
                <a:gd name="T11" fmla="*/ 2 h 5"/>
                <a:gd name="T12" fmla="*/ 3 w 4"/>
                <a:gd name="T13" fmla="*/ 2 h 5"/>
                <a:gd name="T14" fmla="*/ 4 w 4"/>
                <a:gd name="T15" fmla="*/ 2 h 5"/>
                <a:gd name="T16" fmla="*/ 4 w 4"/>
                <a:gd name="T17" fmla="*/ 2 h 5"/>
                <a:gd name="T18" fmla="*/ 3 w 4"/>
                <a:gd name="T19" fmla="*/ 3 h 5"/>
                <a:gd name="T20" fmla="*/ 3 w 4"/>
                <a:gd name="T21" fmla="*/ 3 h 5"/>
                <a:gd name="T22" fmla="*/ 3 w 4"/>
                <a:gd name="T23" fmla="*/ 4 h 5"/>
                <a:gd name="T24" fmla="*/ 3 w 4"/>
                <a:gd name="T25" fmla="*/ 5 h 5"/>
                <a:gd name="T26" fmla="*/ 2 w 4"/>
                <a:gd name="T27" fmla="*/ 4 h 5"/>
                <a:gd name="T28" fmla="*/ 2 w 4"/>
                <a:gd name="T29" fmla="*/ 4 h 5"/>
                <a:gd name="T30" fmla="*/ 0 w 4"/>
                <a:gd name="T31" fmla="*/ 4 h 5"/>
                <a:gd name="T32" fmla="*/ 0 w 4"/>
                <a:gd name="T3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5">
                  <a:moveTo>
                    <a:pt x="0" y="3"/>
                  </a:moveTo>
                  <a:cubicBezTo>
                    <a:pt x="1" y="2"/>
                    <a:pt x="1" y="2"/>
                    <a:pt x="1" y="2"/>
                  </a:cubicBezTo>
                  <a:cubicBezTo>
                    <a:pt x="1" y="2"/>
                    <a:pt x="1" y="2"/>
                    <a:pt x="1" y="2"/>
                  </a:cubicBezTo>
                  <a:cubicBezTo>
                    <a:pt x="1" y="1"/>
                    <a:pt x="1" y="1"/>
                    <a:pt x="1" y="1"/>
                  </a:cubicBezTo>
                  <a:cubicBezTo>
                    <a:pt x="1" y="1"/>
                    <a:pt x="2" y="0"/>
                    <a:pt x="2" y="1"/>
                  </a:cubicBezTo>
                  <a:cubicBezTo>
                    <a:pt x="3" y="2"/>
                    <a:pt x="3" y="2"/>
                    <a:pt x="3" y="2"/>
                  </a:cubicBezTo>
                  <a:cubicBezTo>
                    <a:pt x="3" y="2"/>
                    <a:pt x="3" y="2"/>
                    <a:pt x="3" y="2"/>
                  </a:cubicBezTo>
                  <a:cubicBezTo>
                    <a:pt x="4" y="2"/>
                    <a:pt x="4" y="2"/>
                    <a:pt x="4" y="2"/>
                  </a:cubicBezTo>
                  <a:cubicBezTo>
                    <a:pt x="4" y="2"/>
                    <a:pt x="4" y="2"/>
                    <a:pt x="4" y="2"/>
                  </a:cubicBezTo>
                  <a:cubicBezTo>
                    <a:pt x="3" y="3"/>
                    <a:pt x="3" y="3"/>
                    <a:pt x="3" y="3"/>
                  </a:cubicBezTo>
                  <a:cubicBezTo>
                    <a:pt x="3" y="3"/>
                    <a:pt x="3" y="3"/>
                    <a:pt x="3" y="3"/>
                  </a:cubicBezTo>
                  <a:cubicBezTo>
                    <a:pt x="3" y="4"/>
                    <a:pt x="3" y="4"/>
                    <a:pt x="3" y="4"/>
                  </a:cubicBezTo>
                  <a:cubicBezTo>
                    <a:pt x="3" y="5"/>
                    <a:pt x="3" y="5"/>
                    <a:pt x="3" y="5"/>
                  </a:cubicBezTo>
                  <a:cubicBezTo>
                    <a:pt x="2" y="4"/>
                    <a:pt x="2" y="4"/>
                    <a:pt x="2" y="4"/>
                  </a:cubicBezTo>
                  <a:cubicBezTo>
                    <a:pt x="2" y="4"/>
                    <a:pt x="2" y="4"/>
                    <a:pt x="2" y="4"/>
                  </a:cubicBezTo>
                  <a:cubicBezTo>
                    <a:pt x="0" y="4"/>
                    <a:pt x="0" y="4"/>
                    <a:pt x="0" y="4"/>
                  </a:cubicBezTo>
                  <a:cubicBezTo>
                    <a:pt x="0" y="4"/>
                    <a:pt x="0" y="3"/>
                    <a:pt x="0" y="3"/>
                  </a:cubicBez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ïṣlïḓè"/>
            <p:cNvSpPr/>
            <p:nvPr/>
          </p:nvSpPr>
          <p:spPr bwMode="auto">
            <a:xfrm>
              <a:off x="8689975" y="3695701"/>
              <a:ext cx="50800" cy="53975"/>
            </a:xfrm>
            <a:custGeom>
              <a:avLst/>
              <a:gdLst>
                <a:gd name="T0" fmla="*/ 13 w 13"/>
                <a:gd name="T1" fmla="*/ 4 h 14"/>
                <a:gd name="T2" fmla="*/ 11 w 13"/>
                <a:gd name="T3" fmla="*/ 7 h 14"/>
                <a:gd name="T4" fmla="*/ 11 w 13"/>
                <a:gd name="T5" fmla="*/ 8 h 14"/>
                <a:gd name="T6" fmla="*/ 12 w 13"/>
                <a:gd name="T7" fmla="*/ 11 h 14"/>
                <a:gd name="T8" fmla="*/ 10 w 13"/>
                <a:gd name="T9" fmla="*/ 13 h 14"/>
                <a:gd name="T10" fmla="*/ 7 w 13"/>
                <a:gd name="T11" fmla="*/ 11 h 14"/>
                <a:gd name="T12" fmla="*/ 6 w 13"/>
                <a:gd name="T13" fmla="*/ 11 h 14"/>
                <a:gd name="T14" fmla="*/ 2 w 13"/>
                <a:gd name="T15" fmla="*/ 12 h 14"/>
                <a:gd name="T16" fmla="*/ 0 w 13"/>
                <a:gd name="T17" fmla="*/ 10 h 14"/>
                <a:gd name="T18" fmla="*/ 2 w 13"/>
                <a:gd name="T19" fmla="*/ 7 h 14"/>
                <a:gd name="T20" fmla="*/ 2 w 13"/>
                <a:gd name="T21" fmla="*/ 6 h 14"/>
                <a:gd name="T22" fmla="*/ 1 w 13"/>
                <a:gd name="T23" fmla="*/ 3 h 14"/>
                <a:gd name="T24" fmla="*/ 3 w 13"/>
                <a:gd name="T25" fmla="*/ 1 h 14"/>
                <a:gd name="T26" fmla="*/ 6 w 13"/>
                <a:gd name="T27" fmla="*/ 3 h 14"/>
                <a:gd name="T28" fmla="*/ 8 w 13"/>
                <a:gd name="T29" fmla="*/ 3 h 14"/>
                <a:gd name="T30" fmla="*/ 11 w 13"/>
                <a:gd name="T31" fmla="*/ 2 h 14"/>
                <a:gd name="T32" fmla="*/ 13 w 13"/>
                <a:gd name="T33"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4">
                  <a:moveTo>
                    <a:pt x="13" y="4"/>
                  </a:moveTo>
                  <a:cubicBezTo>
                    <a:pt x="11" y="7"/>
                    <a:pt x="11" y="7"/>
                    <a:pt x="11" y="7"/>
                  </a:cubicBezTo>
                  <a:cubicBezTo>
                    <a:pt x="11" y="7"/>
                    <a:pt x="10" y="8"/>
                    <a:pt x="11" y="8"/>
                  </a:cubicBezTo>
                  <a:cubicBezTo>
                    <a:pt x="12" y="11"/>
                    <a:pt x="12" y="11"/>
                    <a:pt x="12" y="11"/>
                  </a:cubicBezTo>
                  <a:cubicBezTo>
                    <a:pt x="12" y="13"/>
                    <a:pt x="11" y="14"/>
                    <a:pt x="10" y="13"/>
                  </a:cubicBezTo>
                  <a:cubicBezTo>
                    <a:pt x="7" y="11"/>
                    <a:pt x="7" y="11"/>
                    <a:pt x="7" y="11"/>
                  </a:cubicBezTo>
                  <a:cubicBezTo>
                    <a:pt x="6" y="11"/>
                    <a:pt x="6" y="11"/>
                    <a:pt x="6" y="11"/>
                  </a:cubicBezTo>
                  <a:cubicBezTo>
                    <a:pt x="2" y="12"/>
                    <a:pt x="2" y="12"/>
                    <a:pt x="2" y="12"/>
                  </a:cubicBezTo>
                  <a:cubicBezTo>
                    <a:pt x="1" y="13"/>
                    <a:pt x="0" y="11"/>
                    <a:pt x="0" y="10"/>
                  </a:cubicBezTo>
                  <a:cubicBezTo>
                    <a:pt x="2" y="7"/>
                    <a:pt x="2" y="7"/>
                    <a:pt x="2" y="7"/>
                  </a:cubicBezTo>
                  <a:cubicBezTo>
                    <a:pt x="2" y="7"/>
                    <a:pt x="3" y="6"/>
                    <a:pt x="2" y="6"/>
                  </a:cubicBezTo>
                  <a:cubicBezTo>
                    <a:pt x="1" y="3"/>
                    <a:pt x="1" y="3"/>
                    <a:pt x="1" y="3"/>
                  </a:cubicBezTo>
                  <a:cubicBezTo>
                    <a:pt x="1" y="1"/>
                    <a:pt x="2" y="0"/>
                    <a:pt x="3" y="1"/>
                  </a:cubicBezTo>
                  <a:cubicBezTo>
                    <a:pt x="6" y="3"/>
                    <a:pt x="6" y="3"/>
                    <a:pt x="6" y="3"/>
                  </a:cubicBezTo>
                  <a:cubicBezTo>
                    <a:pt x="7" y="3"/>
                    <a:pt x="7" y="3"/>
                    <a:pt x="8" y="3"/>
                  </a:cubicBezTo>
                  <a:cubicBezTo>
                    <a:pt x="11" y="2"/>
                    <a:pt x="11" y="2"/>
                    <a:pt x="11" y="2"/>
                  </a:cubicBezTo>
                  <a:cubicBezTo>
                    <a:pt x="12" y="1"/>
                    <a:pt x="13" y="3"/>
                    <a:pt x="1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isḻïdê"/>
            <p:cNvSpPr/>
            <p:nvPr/>
          </p:nvSpPr>
          <p:spPr bwMode="auto">
            <a:xfrm>
              <a:off x="8356600" y="4660901"/>
              <a:ext cx="19050" cy="19050"/>
            </a:xfrm>
            <a:custGeom>
              <a:avLst/>
              <a:gdLst>
                <a:gd name="T0" fmla="*/ 3 w 5"/>
                <a:gd name="T1" fmla="*/ 1 h 5"/>
                <a:gd name="T2" fmla="*/ 3 w 5"/>
                <a:gd name="T3" fmla="*/ 2 h 5"/>
                <a:gd name="T4" fmla="*/ 3 w 5"/>
                <a:gd name="T5" fmla="*/ 2 h 5"/>
                <a:gd name="T6" fmla="*/ 4 w 5"/>
                <a:gd name="T7" fmla="*/ 2 h 5"/>
                <a:gd name="T8" fmla="*/ 4 w 5"/>
                <a:gd name="T9" fmla="*/ 3 h 5"/>
                <a:gd name="T10" fmla="*/ 3 w 5"/>
                <a:gd name="T11" fmla="*/ 3 h 5"/>
                <a:gd name="T12" fmla="*/ 3 w 5"/>
                <a:gd name="T13" fmla="*/ 4 h 5"/>
                <a:gd name="T14" fmla="*/ 2 w 5"/>
                <a:gd name="T15" fmla="*/ 5 h 5"/>
                <a:gd name="T16" fmla="*/ 2 w 5"/>
                <a:gd name="T17" fmla="*/ 4 h 5"/>
                <a:gd name="T18" fmla="*/ 1 w 5"/>
                <a:gd name="T19" fmla="*/ 3 h 5"/>
                <a:gd name="T20" fmla="*/ 1 w 5"/>
                <a:gd name="T21" fmla="*/ 3 h 5"/>
                <a:gd name="T22" fmla="*/ 0 w 5"/>
                <a:gd name="T23" fmla="*/ 3 h 5"/>
                <a:gd name="T24" fmla="*/ 0 w 5"/>
                <a:gd name="T25" fmla="*/ 2 h 5"/>
                <a:gd name="T26" fmla="*/ 1 w 5"/>
                <a:gd name="T27" fmla="*/ 2 h 5"/>
                <a:gd name="T28" fmla="*/ 2 w 5"/>
                <a:gd name="T29" fmla="*/ 1 h 5"/>
                <a:gd name="T30" fmla="*/ 2 w 5"/>
                <a:gd name="T31" fmla="*/ 1 h 5"/>
                <a:gd name="T32" fmla="*/ 3 w 5"/>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3" y="1"/>
                  </a:moveTo>
                  <a:cubicBezTo>
                    <a:pt x="3" y="2"/>
                    <a:pt x="3" y="2"/>
                    <a:pt x="3" y="2"/>
                  </a:cubicBezTo>
                  <a:cubicBezTo>
                    <a:pt x="3" y="2"/>
                    <a:pt x="3" y="2"/>
                    <a:pt x="3" y="2"/>
                  </a:cubicBezTo>
                  <a:cubicBezTo>
                    <a:pt x="4" y="2"/>
                    <a:pt x="4" y="2"/>
                    <a:pt x="4" y="2"/>
                  </a:cubicBezTo>
                  <a:cubicBezTo>
                    <a:pt x="5" y="3"/>
                    <a:pt x="5" y="3"/>
                    <a:pt x="4" y="3"/>
                  </a:cubicBezTo>
                  <a:cubicBezTo>
                    <a:pt x="3" y="3"/>
                    <a:pt x="3" y="3"/>
                    <a:pt x="3" y="3"/>
                  </a:cubicBezTo>
                  <a:cubicBezTo>
                    <a:pt x="3" y="4"/>
                    <a:pt x="3" y="4"/>
                    <a:pt x="3" y="4"/>
                  </a:cubicBezTo>
                  <a:cubicBezTo>
                    <a:pt x="2" y="5"/>
                    <a:pt x="2" y="5"/>
                    <a:pt x="2" y="5"/>
                  </a:cubicBezTo>
                  <a:cubicBezTo>
                    <a:pt x="2" y="5"/>
                    <a:pt x="2" y="5"/>
                    <a:pt x="2" y="4"/>
                  </a:cubicBezTo>
                  <a:cubicBezTo>
                    <a:pt x="1" y="3"/>
                    <a:pt x="1" y="3"/>
                    <a:pt x="1" y="3"/>
                  </a:cubicBezTo>
                  <a:cubicBezTo>
                    <a:pt x="1" y="3"/>
                    <a:pt x="1" y="3"/>
                    <a:pt x="1" y="3"/>
                  </a:cubicBezTo>
                  <a:cubicBezTo>
                    <a:pt x="0" y="3"/>
                    <a:pt x="0" y="3"/>
                    <a:pt x="0" y="3"/>
                  </a:cubicBezTo>
                  <a:cubicBezTo>
                    <a:pt x="0" y="3"/>
                    <a:pt x="0" y="2"/>
                    <a:pt x="0" y="2"/>
                  </a:cubicBezTo>
                  <a:cubicBezTo>
                    <a:pt x="1" y="2"/>
                    <a:pt x="1" y="2"/>
                    <a:pt x="1" y="2"/>
                  </a:cubicBezTo>
                  <a:cubicBezTo>
                    <a:pt x="2" y="1"/>
                    <a:pt x="2" y="1"/>
                    <a:pt x="2" y="1"/>
                  </a:cubicBezTo>
                  <a:cubicBezTo>
                    <a:pt x="2" y="1"/>
                    <a:pt x="2" y="1"/>
                    <a:pt x="2" y="1"/>
                  </a:cubicBezTo>
                  <a:cubicBezTo>
                    <a:pt x="2" y="0"/>
                    <a:pt x="3" y="0"/>
                    <a:pt x="3" y="1"/>
                  </a:cubicBez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ïšḻidé"/>
            <p:cNvSpPr/>
            <p:nvPr/>
          </p:nvSpPr>
          <p:spPr bwMode="auto">
            <a:xfrm>
              <a:off x="8759825" y="4476751"/>
              <a:ext cx="19050" cy="19050"/>
            </a:xfrm>
            <a:custGeom>
              <a:avLst/>
              <a:gdLst>
                <a:gd name="T0" fmla="*/ 3 w 5"/>
                <a:gd name="T1" fmla="*/ 1 h 5"/>
                <a:gd name="T2" fmla="*/ 4 w 5"/>
                <a:gd name="T3" fmla="*/ 2 h 5"/>
                <a:gd name="T4" fmla="*/ 4 w 5"/>
                <a:gd name="T5" fmla="*/ 2 h 5"/>
                <a:gd name="T6" fmla="*/ 5 w 5"/>
                <a:gd name="T7" fmla="*/ 2 h 5"/>
                <a:gd name="T8" fmla="*/ 5 w 5"/>
                <a:gd name="T9" fmla="*/ 3 h 5"/>
                <a:gd name="T10" fmla="*/ 4 w 5"/>
                <a:gd name="T11" fmla="*/ 3 h 5"/>
                <a:gd name="T12" fmla="*/ 3 w 5"/>
                <a:gd name="T13" fmla="*/ 4 h 5"/>
                <a:gd name="T14" fmla="*/ 3 w 5"/>
                <a:gd name="T15" fmla="*/ 5 h 5"/>
                <a:gd name="T16" fmla="*/ 2 w 5"/>
                <a:gd name="T17" fmla="*/ 5 h 5"/>
                <a:gd name="T18" fmla="*/ 2 w 5"/>
                <a:gd name="T19" fmla="*/ 4 h 5"/>
                <a:gd name="T20" fmla="*/ 2 w 5"/>
                <a:gd name="T21" fmla="*/ 3 h 5"/>
                <a:gd name="T22" fmla="*/ 1 w 5"/>
                <a:gd name="T23" fmla="*/ 3 h 5"/>
                <a:gd name="T24" fmla="*/ 1 w 5"/>
                <a:gd name="T25" fmla="*/ 2 h 5"/>
                <a:gd name="T26" fmla="*/ 2 w 5"/>
                <a:gd name="T27" fmla="*/ 2 h 5"/>
                <a:gd name="T28" fmla="*/ 2 w 5"/>
                <a:gd name="T29" fmla="*/ 2 h 5"/>
                <a:gd name="T30" fmla="*/ 3 w 5"/>
                <a:gd name="T31" fmla="*/ 1 h 5"/>
                <a:gd name="T32" fmla="*/ 3 w 5"/>
                <a:gd name="T3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3" y="1"/>
                  </a:moveTo>
                  <a:cubicBezTo>
                    <a:pt x="4" y="2"/>
                    <a:pt x="4" y="2"/>
                    <a:pt x="4" y="2"/>
                  </a:cubicBezTo>
                  <a:cubicBezTo>
                    <a:pt x="4" y="2"/>
                    <a:pt x="4" y="2"/>
                    <a:pt x="4" y="2"/>
                  </a:cubicBezTo>
                  <a:cubicBezTo>
                    <a:pt x="5" y="2"/>
                    <a:pt x="5" y="2"/>
                    <a:pt x="5" y="2"/>
                  </a:cubicBezTo>
                  <a:cubicBezTo>
                    <a:pt x="5" y="3"/>
                    <a:pt x="5" y="3"/>
                    <a:pt x="5" y="3"/>
                  </a:cubicBezTo>
                  <a:cubicBezTo>
                    <a:pt x="4" y="3"/>
                    <a:pt x="4" y="3"/>
                    <a:pt x="4" y="3"/>
                  </a:cubicBezTo>
                  <a:cubicBezTo>
                    <a:pt x="3" y="4"/>
                    <a:pt x="3" y="4"/>
                    <a:pt x="3" y="4"/>
                  </a:cubicBezTo>
                  <a:cubicBezTo>
                    <a:pt x="3" y="5"/>
                    <a:pt x="3" y="5"/>
                    <a:pt x="3" y="5"/>
                  </a:cubicBezTo>
                  <a:cubicBezTo>
                    <a:pt x="3" y="5"/>
                    <a:pt x="2" y="5"/>
                    <a:pt x="2" y="5"/>
                  </a:cubicBezTo>
                  <a:cubicBezTo>
                    <a:pt x="2" y="4"/>
                    <a:pt x="2" y="4"/>
                    <a:pt x="2" y="4"/>
                  </a:cubicBezTo>
                  <a:cubicBezTo>
                    <a:pt x="2" y="3"/>
                    <a:pt x="2" y="3"/>
                    <a:pt x="2" y="3"/>
                  </a:cubicBezTo>
                  <a:cubicBezTo>
                    <a:pt x="1" y="3"/>
                    <a:pt x="1" y="3"/>
                    <a:pt x="1" y="3"/>
                  </a:cubicBezTo>
                  <a:cubicBezTo>
                    <a:pt x="0" y="3"/>
                    <a:pt x="0" y="2"/>
                    <a:pt x="1" y="2"/>
                  </a:cubicBezTo>
                  <a:cubicBezTo>
                    <a:pt x="2" y="2"/>
                    <a:pt x="2" y="2"/>
                    <a:pt x="2" y="2"/>
                  </a:cubicBezTo>
                  <a:cubicBezTo>
                    <a:pt x="2" y="2"/>
                    <a:pt x="2" y="2"/>
                    <a:pt x="2" y="2"/>
                  </a:cubicBezTo>
                  <a:cubicBezTo>
                    <a:pt x="3" y="1"/>
                    <a:pt x="3" y="1"/>
                    <a:pt x="3" y="1"/>
                  </a:cubicBezTo>
                  <a:cubicBezTo>
                    <a:pt x="3" y="0"/>
                    <a:pt x="3" y="0"/>
                    <a:pt x="3" y="1"/>
                  </a:cubicBez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íšḷídê"/>
            <p:cNvSpPr/>
            <p:nvPr/>
          </p:nvSpPr>
          <p:spPr bwMode="auto">
            <a:xfrm>
              <a:off x="8686800" y="4289426"/>
              <a:ext cx="49213" cy="49213"/>
            </a:xfrm>
            <a:custGeom>
              <a:avLst/>
              <a:gdLst>
                <a:gd name="T0" fmla="*/ 13 w 13"/>
                <a:gd name="T1" fmla="*/ 3 h 13"/>
                <a:gd name="T2" fmla="*/ 11 w 13"/>
                <a:gd name="T3" fmla="*/ 7 h 13"/>
                <a:gd name="T4" fmla="*/ 11 w 13"/>
                <a:gd name="T5" fmla="*/ 8 h 13"/>
                <a:gd name="T6" fmla="*/ 12 w 13"/>
                <a:gd name="T7" fmla="*/ 11 h 13"/>
                <a:gd name="T8" fmla="*/ 10 w 13"/>
                <a:gd name="T9" fmla="*/ 13 h 13"/>
                <a:gd name="T10" fmla="*/ 7 w 13"/>
                <a:gd name="T11" fmla="*/ 11 h 13"/>
                <a:gd name="T12" fmla="*/ 6 w 13"/>
                <a:gd name="T13" fmla="*/ 11 h 13"/>
                <a:gd name="T14" fmla="*/ 2 w 13"/>
                <a:gd name="T15" fmla="*/ 12 h 13"/>
                <a:gd name="T16" fmla="*/ 0 w 13"/>
                <a:gd name="T17" fmla="*/ 10 h 13"/>
                <a:gd name="T18" fmla="*/ 2 w 13"/>
                <a:gd name="T19" fmla="*/ 7 h 13"/>
                <a:gd name="T20" fmla="*/ 2 w 13"/>
                <a:gd name="T21" fmla="*/ 6 h 13"/>
                <a:gd name="T22" fmla="*/ 1 w 13"/>
                <a:gd name="T23" fmla="*/ 2 h 13"/>
                <a:gd name="T24" fmla="*/ 3 w 13"/>
                <a:gd name="T25" fmla="*/ 1 h 13"/>
                <a:gd name="T26" fmla="*/ 6 w 13"/>
                <a:gd name="T27" fmla="*/ 2 h 13"/>
                <a:gd name="T28" fmla="*/ 8 w 13"/>
                <a:gd name="T29" fmla="*/ 3 h 13"/>
                <a:gd name="T30" fmla="*/ 11 w 13"/>
                <a:gd name="T31" fmla="*/ 1 h 13"/>
                <a:gd name="T32" fmla="*/ 13 w 13"/>
                <a:gd name="T33"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3">
                  <a:moveTo>
                    <a:pt x="13" y="3"/>
                  </a:moveTo>
                  <a:cubicBezTo>
                    <a:pt x="11" y="7"/>
                    <a:pt x="11" y="7"/>
                    <a:pt x="11" y="7"/>
                  </a:cubicBezTo>
                  <a:cubicBezTo>
                    <a:pt x="11" y="7"/>
                    <a:pt x="11" y="7"/>
                    <a:pt x="11" y="8"/>
                  </a:cubicBezTo>
                  <a:cubicBezTo>
                    <a:pt x="12" y="11"/>
                    <a:pt x="12" y="11"/>
                    <a:pt x="12" y="11"/>
                  </a:cubicBezTo>
                  <a:cubicBezTo>
                    <a:pt x="12" y="12"/>
                    <a:pt x="11" y="13"/>
                    <a:pt x="10" y="13"/>
                  </a:cubicBezTo>
                  <a:cubicBezTo>
                    <a:pt x="7" y="11"/>
                    <a:pt x="7" y="11"/>
                    <a:pt x="7" y="11"/>
                  </a:cubicBezTo>
                  <a:cubicBezTo>
                    <a:pt x="6" y="11"/>
                    <a:pt x="6" y="11"/>
                    <a:pt x="6" y="11"/>
                  </a:cubicBezTo>
                  <a:cubicBezTo>
                    <a:pt x="2" y="12"/>
                    <a:pt x="2" y="12"/>
                    <a:pt x="2" y="12"/>
                  </a:cubicBezTo>
                  <a:cubicBezTo>
                    <a:pt x="1" y="12"/>
                    <a:pt x="0" y="11"/>
                    <a:pt x="0" y="10"/>
                  </a:cubicBezTo>
                  <a:cubicBezTo>
                    <a:pt x="2" y="7"/>
                    <a:pt x="2" y="7"/>
                    <a:pt x="2" y="7"/>
                  </a:cubicBezTo>
                  <a:cubicBezTo>
                    <a:pt x="3" y="6"/>
                    <a:pt x="3" y="6"/>
                    <a:pt x="2" y="6"/>
                  </a:cubicBezTo>
                  <a:cubicBezTo>
                    <a:pt x="1" y="2"/>
                    <a:pt x="1" y="2"/>
                    <a:pt x="1" y="2"/>
                  </a:cubicBezTo>
                  <a:cubicBezTo>
                    <a:pt x="1" y="1"/>
                    <a:pt x="2" y="0"/>
                    <a:pt x="3" y="1"/>
                  </a:cubicBezTo>
                  <a:cubicBezTo>
                    <a:pt x="6" y="2"/>
                    <a:pt x="6" y="2"/>
                    <a:pt x="6" y="2"/>
                  </a:cubicBezTo>
                  <a:cubicBezTo>
                    <a:pt x="7" y="3"/>
                    <a:pt x="7" y="3"/>
                    <a:pt x="8" y="3"/>
                  </a:cubicBezTo>
                  <a:cubicBezTo>
                    <a:pt x="11" y="1"/>
                    <a:pt x="11" y="1"/>
                    <a:pt x="11" y="1"/>
                  </a:cubicBezTo>
                  <a:cubicBezTo>
                    <a:pt x="12" y="1"/>
                    <a:pt x="13" y="2"/>
                    <a:pt x="13" y="3"/>
                  </a:cubicBezTo>
                  <a:close/>
                </a:path>
              </a:pathLst>
            </a:custGeom>
            <a:solidFill>
              <a:srgbClr val="2E333B"/>
            </a:solidFill>
            <a:ln>
              <a:noFill/>
            </a:ln>
          </p:spPr>
          <p:txBody>
            <a:bodyPr anchor="ctr"/>
            <a:lstStyle/>
            <a:p>
              <a:pPr algn="ctr"/>
            </a:p>
          </p:txBody>
        </p:sp>
        <p:sp>
          <p:nvSpPr>
            <p:cNvPr id="52" name="iṡliďe"/>
            <p:cNvSpPr/>
            <p:nvPr/>
          </p:nvSpPr>
          <p:spPr bwMode="auto">
            <a:xfrm>
              <a:off x="8567738" y="4872038"/>
              <a:ext cx="61913" cy="60325"/>
            </a:xfrm>
            <a:custGeom>
              <a:avLst/>
              <a:gdLst>
                <a:gd name="T0" fmla="*/ 6 w 16"/>
                <a:gd name="T1" fmla="*/ 14 h 16"/>
                <a:gd name="T2" fmla="*/ 5 w 16"/>
                <a:gd name="T3" fmla="*/ 11 h 16"/>
                <a:gd name="T4" fmla="*/ 4 w 16"/>
                <a:gd name="T5" fmla="*/ 10 h 16"/>
                <a:gd name="T6" fmla="*/ 1 w 16"/>
                <a:gd name="T7" fmla="*/ 8 h 16"/>
                <a:gd name="T8" fmla="*/ 1 w 16"/>
                <a:gd name="T9" fmla="*/ 6 h 16"/>
                <a:gd name="T10" fmla="*/ 5 w 16"/>
                <a:gd name="T11" fmla="*/ 5 h 16"/>
                <a:gd name="T12" fmla="*/ 6 w 16"/>
                <a:gd name="T13" fmla="*/ 4 h 16"/>
                <a:gd name="T14" fmla="*/ 7 w 16"/>
                <a:gd name="T15" fmla="*/ 1 h 16"/>
                <a:gd name="T16" fmla="*/ 10 w 16"/>
                <a:gd name="T17" fmla="*/ 1 h 16"/>
                <a:gd name="T18" fmla="*/ 11 w 16"/>
                <a:gd name="T19" fmla="*/ 5 h 16"/>
                <a:gd name="T20" fmla="*/ 12 w 16"/>
                <a:gd name="T21" fmla="*/ 6 h 16"/>
                <a:gd name="T22" fmla="*/ 15 w 16"/>
                <a:gd name="T23" fmla="*/ 7 h 16"/>
                <a:gd name="T24" fmla="*/ 15 w 16"/>
                <a:gd name="T25" fmla="*/ 10 h 16"/>
                <a:gd name="T26" fmla="*/ 11 w 16"/>
                <a:gd name="T27" fmla="*/ 11 h 16"/>
                <a:gd name="T28" fmla="*/ 10 w 16"/>
                <a:gd name="T29" fmla="*/ 11 h 16"/>
                <a:gd name="T30" fmla="*/ 9 w 16"/>
                <a:gd name="T31" fmla="*/ 15 h 16"/>
                <a:gd name="T32" fmla="*/ 6 w 16"/>
                <a:gd name="T3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6">
                  <a:moveTo>
                    <a:pt x="6" y="14"/>
                  </a:moveTo>
                  <a:cubicBezTo>
                    <a:pt x="5" y="11"/>
                    <a:pt x="5" y="11"/>
                    <a:pt x="5" y="11"/>
                  </a:cubicBezTo>
                  <a:cubicBezTo>
                    <a:pt x="5" y="10"/>
                    <a:pt x="5" y="10"/>
                    <a:pt x="4" y="10"/>
                  </a:cubicBezTo>
                  <a:cubicBezTo>
                    <a:pt x="1" y="8"/>
                    <a:pt x="1" y="8"/>
                    <a:pt x="1" y="8"/>
                  </a:cubicBezTo>
                  <a:cubicBezTo>
                    <a:pt x="0" y="8"/>
                    <a:pt x="0" y="6"/>
                    <a:pt x="1" y="6"/>
                  </a:cubicBezTo>
                  <a:cubicBezTo>
                    <a:pt x="5" y="5"/>
                    <a:pt x="5" y="5"/>
                    <a:pt x="5" y="5"/>
                  </a:cubicBezTo>
                  <a:cubicBezTo>
                    <a:pt x="5" y="5"/>
                    <a:pt x="6" y="4"/>
                    <a:pt x="6" y="4"/>
                  </a:cubicBezTo>
                  <a:cubicBezTo>
                    <a:pt x="7" y="1"/>
                    <a:pt x="7" y="1"/>
                    <a:pt x="7" y="1"/>
                  </a:cubicBezTo>
                  <a:cubicBezTo>
                    <a:pt x="8" y="0"/>
                    <a:pt x="10" y="0"/>
                    <a:pt x="10" y="1"/>
                  </a:cubicBezTo>
                  <a:cubicBezTo>
                    <a:pt x="11" y="5"/>
                    <a:pt x="11" y="5"/>
                    <a:pt x="11" y="5"/>
                  </a:cubicBezTo>
                  <a:cubicBezTo>
                    <a:pt x="11" y="5"/>
                    <a:pt x="11" y="5"/>
                    <a:pt x="12" y="6"/>
                  </a:cubicBezTo>
                  <a:cubicBezTo>
                    <a:pt x="15" y="7"/>
                    <a:pt x="15" y="7"/>
                    <a:pt x="15" y="7"/>
                  </a:cubicBezTo>
                  <a:cubicBezTo>
                    <a:pt x="16" y="8"/>
                    <a:pt x="16" y="9"/>
                    <a:pt x="15" y="10"/>
                  </a:cubicBezTo>
                  <a:cubicBezTo>
                    <a:pt x="11" y="11"/>
                    <a:pt x="11" y="11"/>
                    <a:pt x="11" y="11"/>
                  </a:cubicBezTo>
                  <a:cubicBezTo>
                    <a:pt x="11" y="11"/>
                    <a:pt x="10" y="11"/>
                    <a:pt x="10" y="11"/>
                  </a:cubicBezTo>
                  <a:cubicBezTo>
                    <a:pt x="9" y="15"/>
                    <a:pt x="9" y="15"/>
                    <a:pt x="9" y="15"/>
                  </a:cubicBezTo>
                  <a:cubicBezTo>
                    <a:pt x="8" y="16"/>
                    <a:pt x="6" y="16"/>
                    <a:pt x="6"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ïṥļïďe"/>
            <p:cNvSpPr/>
            <p:nvPr/>
          </p:nvSpPr>
          <p:spPr bwMode="auto">
            <a:xfrm>
              <a:off x="8483600" y="3848101"/>
              <a:ext cx="14288" cy="12700"/>
            </a:xfrm>
            <a:custGeom>
              <a:avLst/>
              <a:gdLst>
                <a:gd name="T0" fmla="*/ 0 w 9"/>
                <a:gd name="T1" fmla="*/ 5 h 8"/>
                <a:gd name="T2" fmla="*/ 2 w 9"/>
                <a:gd name="T3" fmla="*/ 3 h 8"/>
                <a:gd name="T4" fmla="*/ 2 w 9"/>
                <a:gd name="T5" fmla="*/ 3 h 8"/>
                <a:gd name="T6" fmla="*/ 2 w 9"/>
                <a:gd name="T7" fmla="*/ 0 h 8"/>
                <a:gd name="T8" fmla="*/ 2 w 9"/>
                <a:gd name="T9" fmla="*/ 0 h 8"/>
                <a:gd name="T10" fmla="*/ 5 w 9"/>
                <a:gd name="T11" fmla="*/ 0 h 8"/>
                <a:gd name="T12" fmla="*/ 5 w 9"/>
                <a:gd name="T13" fmla="*/ 0 h 8"/>
                <a:gd name="T14" fmla="*/ 7 w 9"/>
                <a:gd name="T15" fmla="*/ 0 h 8"/>
                <a:gd name="T16" fmla="*/ 9 w 9"/>
                <a:gd name="T17" fmla="*/ 0 h 8"/>
                <a:gd name="T18" fmla="*/ 7 w 9"/>
                <a:gd name="T19" fmla="*/ 3 h 8"/>
                <a:gd name="T20" fmla="*/ 7 w 9"/>
                <a:gd name="T21" fmla="*/ 5 h 8"/>
                <a:gd name="T22" fmla="*/ 9 w 9"/>
                <a:gd name="T23" fmla="*/ 8 h 8"/>
                <a:gd name="T24" fmla="*/ 7 w 9"/>
                <a:gd name="T25" fmla="*/ 8 h 8"/>
                <a:gd name="T26" fmla="*/ 5 w 9"/>
                <a:gd name="T27" fmla="*/ 8 h 8"/>
                <a:gd name="T28" fmla="*/ 5 w 9"/>
                <a:gd name="T29" fmla="*/ 8 h 8"/>
                <a:gd name="T30" fmla="*/ 2 w 9"/>
                <a:gd name="T31" fmla="*/ 8 h 8"/>
                <a:gd name="T32" fmla="*/ 0 w 9"/>
                <a:gd name="T3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8">
                  <a:moveTo>
                    <a:pt x="0" y="5"/>
                  </a:moveTo>
                  <a:lnTo>
                    <a:pt x="2" y="3"/>
                  </a:lnTo>
                  <a:lnTo>
                    <a:pt x="2" y="3"/>
                  </a:lnTo>
                  <a:lnTo>
                    <a:pt x="2" y="0"/>
                  </a:lnTo>
                  <a:lnTo>
                    <a:pt x="2" y="0"/>
                  </a:lnTo>
                  <a:lnTo>
                    <a:pt x="5" y="0"/>
                  </a:lnTo>
                  <a:lnTo>
                    <a:pt x="5" y="0"/>
                  </a:lnTo>
                  <a:lnTo>
                    <a:pt x="7" y="0"/>
                  </a:lnTo>
                  <a:lnTo>
                    <a:pt x="9" y="0"/>
                  </a:lnTo>
                  <a:lnTo>
                    <a:pt x="7" y="3"/>
                  </a:lnTo>
                  <a:lnTo>
                    <a:pt x="7" y="5"/>
                  </a:lnTo>
                  <a:lnTo>
                    <a:pt x="9" y="8"/>
                  </a:lnTo>
                  <a:lnTo>
                    <a:pt x="7" y="8"/>
                  </a:lnTo>
                  <a:lnTo>
                    <a:pt x="5" y="8"/>
                  </a:lnTo>
                  <a:lnTo>
                    <a:pt x="5" y="8"/>
                  </a:lnTo>
                  <a:lnTo>
                    <a:pt x="2" y="8"/>
                  </a:lnTo>
                  <a:lnTo>
                    <a:pt x="0" y="5"/>
                  </a:ln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ïṡliḍê"/>
            <p:cNvSpPr/>
            <p:nvPr/>
          </p:nvSpPr>
          <p:spPr bwMode="auto">
            <a:xfrm>
              <a:off x="7680325" y="5832476"/>
              <a:ext cx="719138" cy="65088"/>
            </a:xfrm>
            <a:prstGeom prst="ellipse">
              <a:avLst/>
            </a:prstGeom>
            <a:solidFill>
              <a:srgbClr val="D1D2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isļíḑê"/>
            <p:cNvSpPr/>
            <p:nvPr/>
          </p:nvSpPr>
          <p:spPr bwMode="auto">
            <a:xfrm>
              <a:off x="6837363" y="2235201"/>
              <a:ext cx="106363" cy="254000"/>
            </a:xfrm>
            <a:custGeom>
              <a:avLst/>
              <a:gdLst>
                <a:gd name="T0" fmla="*/ 48 w 67"/>
                <a:gd name="T1" fmla="*/ 160 h 160"/>
                <a:gd name="T2" fmla="*/ 31 w 67"/>
                <a:gd name="T3" fmla="*/ 143 h 160"/>
                <a:gd name="T4" fmla="*/ 0 w 67"/>
                <a:gd name="T5" fmla="*/ 135 h 160"/>
                <a:gd name="T6" fmla="*/ 16 w 67"/>
                <a:gd name="T7" fmla="*/ 119 h 160"/>
                <a:gd name="T8" fmla="*/ 21 w 67"/>
                <a:gd name="T9" fmla="*/ 116 h 160"/>
                <a:gd name="T10" fmla="*/ 19 w 67"/>
                <a:gd name="T11" fmla="*/ 51 h 160"/>
                <a:gd name="T12" fmla="*/ 48 w 67"/>
                <a:gd name="T13" fmla="*/ 0 h 160"/>
                <a:gd name="T14" fmla="*/ 58 w 67"/>
                <a:gd name="T15" fmla="*/ 12 h 160"/>
                <a:gd name="T16" fmla="*/ 45 w 67"/>
                <a:gd name="T17" fmla="*/ 36 h 160"/>
                <a:gd name="T18" fmla="*/ 67 w 67"/>
                <a:gd name="T19" fmla="*/ 36 h 160"/>
                <a:gd name="T20" fmla="*/ 67 w 67"/>
                <a:gd name="T21" fmla="*/ 138 h 160"/>
                <a:gd name="T22" fmla="*/ 48 w 67"/>
                <a:gd name="T2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7" h="160">
                  <a:moveTo>
                    <a:pt x="48" y="160"/>
                  </a:moveTo>
                  <a:lnTo>
                    <a:pt x="31" y="143"/>
                  </a:lnTo>
                  <a:lnTo>
                    <a:pt x="0" y="135"/>
                  </a:lnTo>
                  <a:lnTo>
                    <a:pt x="16" y="119"/>
                  </a:lnTo>
                  <a:lnTo>
                    <a:pt x="21" y="116"/>
                  </a:lnTo>
                  <a:lnTo>
                    <a:pt x="19" y="51"/>
                  </a:lnTo>
                  <a:lnTo>
                    <a:pt x="48" y="0"/>
                  </a:lnTo>
                  <a:lnTo>
                    <a:pt x="58" y="12"/>
                  </a:lnTo>
                  <a:lnTo>
                    <a:pt x="45" y="36"/>
                  </a:lnTo>
                  <a:lnTo>
                    <a:pt x="67" y="36"/>
                  </a:lnTo>
                  <a:lnTo>
                    <a:pt x="67" y="138"/>
                  </a:lnTo>
                  <a:lnTo>
                    <a:pt x="48" y="160"/>
                  </a:lnTo>
                  <a:close/>
                </a:path>
              </a:pathLst>
            </a:custGeom>
            <a:solidFill>
              <a:srgbClr val="F5E1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6" name="ïṩ1íḓe"/>
            <p:cNvSpPr/>
            <p:nvPr/>
          </p:nvSpPr>
          <p:spPr bwMode="auto">
            <a:xfrm>
              <a:off x="6518275" y="2600326"/>
              <a:ext cx="122238" cy="252413"/>
            </a:xfrm>
            <a:custGeom>
              <a:avLst/>
              <a:gdLst>
                <a:gd name="T0" fmla="*/ 58 w 77"/>
                <a:gd name="T1" fmla="*/ 159 h 159"/>
                <a:gd name="T2" fmla="*/ 41 w 77"/>
                <a:gd name="T3" fmla="*/ 142 h 159"/>
                <a:gd name="T4" fmla="*/ 0 w 77"/>
                <a:gd name="T5" fmla="*/ 123 h 159"/>
                <a:gd name="T6" fmla="*/ 14 w 77"/>
                <a:gd name="T7" fmla="*/ 108 h 159"/>
                <a:gd name="T8" fmla="*/ 29 w 77"/>
                <a:gd name="T9" fmla="*/ 111 h 159"/>
                <a:gd name="T10" fmla="*/ 29 w 77"/>
                <a:gd name="T11" fmla="*/ 50 h 159"/>
                <a:gd name="T12" fmla="*/ 58 w 77"/>
                <a:gd name="T13" fmla="*/ 0 h 159"/>
                <a:gd name="T14" fmla="*/ 68 w 77"/>
                <a:gd name="T15" fmla="*/ 12 h 159"/>
                <a:gd name="T16" fmla="*/ 53 w 77"/>
                <a:gd name="T17" fmla="*/ 38 h 159"/>
                <a:gd name="T18" fmla="*/ 77 w 77"/>
                <a:gd name="T19" fmla="*/ 38 h 159"/>
                <a:gd name="T20" fmla="*/ 77 w 77"/>
                <a:gd name="T21" fmla="*/ 137 h 159"/>
                <a:gd name="T22" fmla="*/ 58 w 77"/>
                <a:gd name="T23"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159">
                  <a:moveTo>
                    <a:pt x="58" y="159"/>
                  </a:moveTo>
                  <a:lnTo>
                    <a:pt x="41" y="142"/>
                  </a:lnTo>
                  <a:lnTo>
                    <a:pt x="0" y="123"/>
                  </a:lnTo>
                  <a:lnTo>
                    <a:pt x="14" y="108"/>
                  </a:lnTo>
                  <a:lnTo>
                    <a:pt x="29" y="111"/>
                  </a:lnTo>
                  <a:lnTo>
                    <a:pt x="29" y="50"/>
                  </a:lnTo>
                  <a:lnTo>
                    <a:pt x="58" y="0"/>
                  </a:lnTo>
                  <a:lnTo>
                    <a:pt x="68" y="12"/>
                  </a:lnTo>
                  <a:lnTo>
                    <a:pt x="53" y="38"/>
                  </a:lnTo>
                  <a:lnTo>
                    <a:pt x="77" y="38"/>
                  </a:lnTo>
                  <a:lnTo>
                    <a:pt x="77" y="137"/>
                  </a:lnTo>
                  <a:lnTo>
                    <a:pt x="58" y="159"/>
                  </a:lnTo>
                  <a:close/>
                </a:path>
              </a:pathLst>
            </a:custGeom>
            <a:solidFill>
              <a:srgbClr val="F5E1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7" name="íśļíḓè"/>
            <p:cNvSpPr/>
            <p:nvPr/>
          </p:nvSpPr>
          <p:spPr bwMode="auto">
            <a:xfrm>
              <a:off x="6594475" y="2801938"/>
              <a:ext cx="565150" cy="973138"/>
            </a:xfrm>
            <a:custGeom>
              <a:avLst/>
              <a:gdLst>
                <a:gd name="T0" fmla="*/ 356 w 356"/>
                <a:gd name="T1" fmla="*/ 413 h 613"/>
                <a:gd name="T2" fmla="*/ 32 w 356"/>
                <a:gd name="T3" fmla="*/ 0 h 613"/>
                <a:gd name="T4" fmla="*/ 0 w 356"/>
                <a:gd name="T5" fmla="*/ 29 h 613"/>
                <a:gd name="T6" fmla="*/ 298 w 356"/>
                <a:gd name="T7" fmla="*/ 613 h 613"/>
                <a:gd name="T8" fmla="*/ 356 w 356"/>
                <a:gd name="T9" fmla="*/ 413 h 613"/>
              </a:gdLst>
              <a:ahLst/>
              <a:cxnLst>
                <a:cxn ang="0">
                  <a:pos x="T0" y="T1"/>
                </a:cxn>
                <a:cxn ang="0">
                  <a:pos x="T2" y="T3"/>
                </a:cxn>
                <a:cxn ang="0">
                  <a:pos x="T4" y="T5"/>
                </a:cxn>
                <a:cxn ang="0">
                  <a:pos x="T6" y="T7"/>
                </a:cxn>
                <a:cxn ang="0">
                  <a:pos x="T8" y="T9"/>
                </a:cxn>
              </a:cxnLst>
              <a:rect l="0" t="0" r="r" b="b"/>
              <a:pathLst>
                <a:path w="356" h="613">
                  <a:moveTo>
                    <a:pt x="356" y="413"/>
                  </a:moveTo>
                  <a:lnTo>
                    <a:pt x="32" y="0"/>
                  </a:lnTo>
                  <a:lnTo>
                    <a:pt x="0" y="29"/>
                  </a:lnTo>
                  <a:lnTo>
                    <a:pt x="298" y="613"/>
                  </a:lnTo>
                  <a:lnTo>
                    <a:pt x="356" y="413"/>
                  </a:lnTo>
                  <a:close/>
                </a:path>
              </a:pathLst>
            </a:custGeom>
            <a:solidFill>
              <a:srgbClr val="FD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8" name="işlïḋè"/>
            <p:cNvSpPr/>
            <p:nvPr/>
          </p:nvSpPr>
          <p:spPr bwMode="auto">
            <a:xfrm>
              <a:off x="6594475" y="2801938"/>
              <a:ext cx="565150" cy="973138"/>
            </a:xfrm>
            <a:custGeom>
              <a:avLst/>
              <a:gdLst>
                <a:gd name="T0" fmla="*/ 356 w 356"/>
                <a:gd name="T1" fmla="*/ 413 h 613"/>
                <a:gd name="T2" fmla="*/ 32 w 356"/>
                <a:gd name="T3" fmla="*/ 0 h 613"/>
                <a:gd name="T4" fmla="*/ 0 w 356"/>
                <a:gd name="T5" fmla="*/ 29 h 613"/>
                <a:gd name="T6" fmla="*/ 298 w 356"/>
                <a:gd name="T7" fmla="*/ 613 h 613"/>
                <a:gd name="T8" fmla="*/ 356 w 356"/>
                <a:gd name="T9" fmla="*/ 413 h 613"/>
              </a:gdLst>
              <a:ahLst/>
              <a:cxnLst>
                <a:cxn ang="0">
                  <a:pos x="T0" y="T1"/>
                </a:cxn>
                <a:cxn ang="0">
                  <a:pos x="T2" y="T3"/>
                </a:cxn>
                <a:cxn ang="0">
                  <a:pos x="T4" y="T5"/>
                </a:cxn>
                <a:cxn ang="0">
                  <a:pos x="T6" y="T7"/>
                </a:cxn>
                <a:cxn ang="0">
                  <a:pos x="T8" y="T9"/>
                </a:cxn>
              </a:cxnLst>
              <a:rect l="0" t="0" r="r" b="b"/>
              <a:pathLst>
                <a:path w="356" h="613">
                  <a:moveTo>
                    <a:pt x="356" y="413"/>
                  </a:moveTo>
                  <a:lnTo>
                    <a:pt x="32" y="0"/>
                  </a:lnTo>
                  <a:lnTo>
                    <a:pt x="0" y="29"/>
                  </a:lnTo>
                  <a:lnTo>
                    <a:pt x="298" y="613"/>
                  </a:lnTo>
                  <a:lnTo>
                    <a:pt x="356" y="4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9" name="íšḻïḋê"/>
            <p:cNvSpPr/>
            <p:nvPr/>
          </p:nvSpPr>
          <p:spPr bwMode="auto">
            <a:xfrm>
              <a:off x="8129588" y="5721351"/>
              <a:ext cx="177800" cy="142875"/>
            </a:xfrm>
            <a:custGeom>
              <a:avLst/>
              <a:gdLst>
                <a:gd name="T0" fmla="*/ 41 w 46"/>
                <a:gd name="T1" fmla="*/ 6 h 37"/>
                <a:gd name="T2" fmla="*/ 46 w 46"/>
                <a:gd name="T3" fmla="*/ 18 h 37"/>
                <a:gd name="T4" fmla="*/ 27 w 46"/>
                <a:gd name="T5" fmla="*/ 35 h 37"/>
                <a:gd name="T6" fmla="*/ 0 w 46"/>
                <a:gd name="T7" fmla="*/ 37 h 37"/>
                <a:gd name="T8" fmla="*/ 24 w 46"/>
                <a:gd name="T9" fmla="*/ 24 h 37"/>
                <a:gd name="T10" fmla="*/ 23 w 46"/>
                <a:gd name="T11" fmla="*/ 0 h 37"/>
                <a:gd name="T12" fmla="*/ 41 w 46"/>
                <a:gd name="T13" fmla="*/ 6 h 37"/>
              </a:gdLst>
              <a:ahLst/>
              <a:cxnLst>
                <a:cxn ang="0">
                  <a:pos x="T0" y="T1"/>
                </a:cxn>
                <a:cxn ang="0">
                  <a:pos x="T2" y="T3"/>
                </a:cxn>
                <a:cxn ang="0">
                  <a:pos x="T4" y="T5"/>
                </a:cxn>
                <a:cxn ang="0">
                  <a:pos x="T6" y="T7"/>
                </a:cxn>
                <a:cxn ang="0">
                  <a:pos x="T8" y="T9"/>
                </a:cxn>
                <a:cxn ang="0">
                  <a:pos x="T10" y="T11"/>
                </a:cxn>
                <a:cxn ang="0">
                  <a:pos x="T12" y="T13"/>
                </a:cxn>
              </a:cxnLst>
              <a:rect l="0" t="0" r="r" b="b"/>
              <a:pathLst>
                <a:path w="46" h="37">
                  <a:moveTo>
                    <a:pt x="41" y="6"/>
                  </a:moveTo>
                  <a:cubicBezTo>
                    <a:pt x="46" y="18"/>
                    <a:pt x="46" y="18"/>
                    <a:pt x="46" y="18"/>
                  </a:cubicBezTo>
                  <a:cubicBezTo>
                    <a:pt x="27" y="35"/>
                    <a:pt x="27" y="35"/>
                    <a:pt x="27" y="35"/>
                  </a:cubicBezTo>
                  <a:cubicBezTo>
                    <a:pt x="0" y="37"/>
                    <a:pt x="0" y="37"/>
                    <a:pt x="0" y="37"/>
                  </a:cubicBezTo>
                  <a:cubicBezTo>
                    <a:pt x="0" y="37"/>
                    <a:pt x="11" y="16"/>
                    <a:pt x="24" y="24"/>
                  </a:cubicBezTo>
                  <a:cubicBezTo>
                    <a:pt x="24" y="19"/>
                    <a:pt x="23" y="0"/>
                    <a:pt x="23" y="0"/>
                  </a:cubicBezTo>
                  <a:lnTo>
                    <a:pt x="41" y="6"/>
                  </a:ln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0" name="îṩľïḋê"/>
            <p:cNvSpPr/>
            <p:nvPr/>
          </p:nvSpPr>
          <p:spPr bwMode="auto">
            <a:xfrm>
              <a:off x="7588250" y="4232276"/>
              <a:ext cx="719138" cy="1528763"/>
            </a:xfrm>
            <a:custGeom>
              <a:avLst/>
              <a:gdLst>
                <a:gd name="T0" fmla="*/ 2 w 187"/>
                <a:gd name="T1" fmla="*/ 90 h 399"/>
                <a:gd name="T2" fmla="*/ 164 w 187"/>
                <a:gd name="T3" fmla="*/ 393 h 399"/>
                <a:gd name="T4" fmla="*/ 165 w 187"/>
                <a:gd name="T5" fmla="*/ 399 h 399"/>
                <a:gd name="T6" fmla="*/ 187 w 187"/>
                <a:gd name="T7" fmla="*/ 397 h 399"/>
                <a:gd name="T8" fmla="*/ 181 w 187"/>
                <a:gd name="T9" fmla="*/ 381 h 399"/>
                <a:gd name="T10" fmla="*/ 133 w 187"/>
                <a:gd name="T11" fmla="*/ 218 h 399"/>
                <a:gd name="T12" fmla="*/ 129 w 187"/>
                <a:gd name="T13" fmla="*/ 211 h 399"/>
                <a:gd name="T14" fmla="*/ 108 w 187"/>
                <a:gd name="T15" fmla="*/ 198 h 399"/>
                <a:gd name="T16" fmla="*/ 103 w 187"/>
                <a:gd name="T17" fmla="*/ 190 h 399"/>
                <a:gd name="T18" fmla="*/ 82 w 187"/>
                <a:gd name="T19" fmla="*/ 13 h 399"/>
                <a:gd name="T20" fmla="*/ 62 w 187"/>
                <a:gd name="T21" fmla="*/ 8 h 399"/>
                <a:gd name="T22" fmla="*/ 4 w 187"/>
                <a:gd name="T23" fmla="*/ 78 h 399"/>
                <a:gd name="T24" fmla="*/ 2 w 187"/>
                <a:gd name="T25" fmla="*/ 9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7" h="399">
                  <a:moveTo>
                    <a:pt x="2" y="90"/>
                  </a:moveTo>
                  <a:cubicBezTo>
                    <a:pt x="164" y="393"/>
                    <a:pt x="164" y="393"/>
                    <a:pt x="164" y="393"/>
                  </a:cubicBezTo>
                  <a:cubicBezTo>
                    <a:pt x="165" y="399"/>
                    <a:pt x="165" y="399"/>
                    <a:pt x="165" y="399"/>
                  </a:cubicBezTo>
                  <a:cubicBezTo>
                    <a:pt x="187" y="397"/>
                    <a:pt x="187" y="397"/>
                    <a:pt x="187" y="397"/>
                  </a:cubicBezTo>
                  <a:cubicBezTo>
                    <a:pt x="181" y="381"/>
                    <a:pt x="181" y="381"/>
                    <a:pt x="181" y="381"/>
                  </a:cubicBezTo>
                  <a:cubicBezTo>
                    <a:pt x="133" y="218"/>
                    <a:pt x="133" y="218"/>
                    <a:pt x="133" y="218"/>
                  </a:cubicBezTo>
                  <a:cubicBezTo>
                    <a:pt x="133" y="215"/>
                    <a:pt x="131" y="213"/>
                    <a:pt x="129" y="211"/>
                  </a:cubicBezTo>
                  <a:cubicBezTo>
                    <a:pt x="108" y="198"/>
                    <a:pt x="108" y="198"/>
                    <a:pt x="108" y="198"/>
                  </a:cubicBezTo>
                  <a:cubicBezTo>
                    <a:pt x="106" y="197"/>
                    <a:pt x="104" y="194"/>
                    <a:pt x="103" y="190"/>
                  </a:cubicBezTo>
                  <a:cubicBezTo>
                    <a:pt x="82" y="13"/>
                    <a:pt x="82" y="13"/>
                    <a:pt x="82" y="13"/>
                  </a:cubicBezTo>
                  <a:cubicBezTo>
                    <a:pt x="80" y="4"/>
                    <a:pt x="68" y="0"/>
                    <a:pt x="62" y="8"/>
                  </a:cubicBezTo>
                  <a:cubicBezTo>
                    <a:pt x="4" y="78"/>
                    <a:pt x="4" y="78"/>
                    <a:pt x="4" y="78"/>
                  </a:cubicBezTo>
                  <a:cubicBezTo>
                    <a:pt x="1" y="81"/>
                    <a:pt x="0" y="86"/>
                    <a:pt x="2" y="90"/>
                  </a:cubicBez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1" name="íşḷíḋè"/>
            <p:cNvSpPr/>
            <p:nvPr/>
          </p:nvSpPr>
          <p:spPr bwMode="auto">
            <a:xfrm>
              <a:off x="7858125" y="5729288"/>
              <a:ext cx="184150" cy="134938"/>
            </a:xfrm>
            <a:custGeom>
              <a:avLst/>
              <a:gdLst>
                <a:gd name="T0" fmla="*/ 44 w 48"/>
                <a:gd name="T1" fmla="*/ 8 h 35"/>
                <a:gd name="T2" fmla="*/ 48 w 48"/>
                <a:gd name="T3" fmla="*/ 20 h 35"/>
                <a:gd name="T4" fmla="*/ 28 w 48"/>
                <a:gd name="T5" fmla="*/ 35 h 35"/>
                <a:gd name="T6" fmla="*/ 0 w 48"/>
                <a:gd name="T7" fmla="*/ 34 h 35"/>
                <a:gd name="T8" fmla="*/ 26 w 48"/>
                <a:gd name="T9" fmla="*/ 24 h 35"/>
                <a:gd name="T10" fmla="*/ 28 w 48"/>
                <a:gd name="T11" fmla="*/ 0 h 35"/>
                <a:gd name="T12" fmla="*/ 44 w 48"/>
                <a:gd name="T13" fmla="*/ 8 h 35"/>
              </a:gdLst>
              <a:ahLst/>
              <a:cxnLst>
                <a:cxn ang="0">
                  <a:pos x="T0" y="T1"/>
                </a:cxn>
                <a:cxn ang="0">
                  <a:pos x="T2" y="T3"/>
                </a:cxn>
                <a:cxn ang="0">
                  <a:pos x="T4" y="T5"/>
                </a:cxn>
                <a:cxn ang="0">
                  <a:pos x="T6" y="T7"/>
                </a:cxn>
                <a:cxn ang="0">
                  <a:pos x="T8" y="T9"/>
                </a:cxn>
                <a:cxn ang="0">
                  <a:pos x="T10" y="T11"/>
                </a:cxn>
                <a:cxn ang="0">
                  <a:pos x="T12" y="T13"/>
                </a:cxn>
              </a:cxnLst>
              <a:rect l="0" t="0" r="r" b="b"/>
              <a:pathLst>
                <a:path w="48" h="35">
                  <a:moveTo>
                    <a:pt x="44" y="8"/>
                  </a:moveTo>
                  <a:cubicBezTo>
                    <a:pt x="48" y="20"/>
                    <a:pt x="48" y="20"/>
                    <a:pt x="48" y="20"/>
                  </a:cubicBezTo>
                  <a:cubicBezTo>
                    <a:pt x="28" y="35"/>
                    <a:pt x="28" y="35"/>
                    <a:pt x="28" y="35"/>
                  </a:cubicBezTo>
                  <a:cubicBezTo>
                    <a:pt x="0" y="34"/>
                    <a:pt x="0" y="34"/>
                    <a:pt x="0" y="34"/>
                  </a:cubicBezTo>
                  <a:cubicBezTo>
                    <a:pt x="0" y="34"/>
                    <a:pt x="13" y="14"/>
                    <a:pt x="26" y="24"/>
                  </a:cubicBezTo>
                  <a:cubicBezTo>
                    <a:pt x="26" y="19"/>
                    <a:pt x="28" y="0"/>
                    <a:pt x="28" y="0"/>
                  </a:cubicBezTo>
                  <a:lnTo>
                    <a:pt x="44" y="8"/>
                  </a:ln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2" name="iśḷíḍé"/>
            <p:cNvSpPr/>
            <p:nvPr/>
          </p:nvSpPr>
          <p:spPr bwMode="auto">
            <a:xfrm>
              <a:off x="7397750" y="4262438"/>
              <a:ext cx="636588" cy="1539875"/>
            </a:xfrm>
            <a:custGeom>
              <a:avLst/>
              <a:gdLst>
                <a:gd name="T0" fmla="*/ 2 w 166"/>
                <a:gd name="T1" fmla="*/ 15 h 402"/>
                <a:gd name="T2" fmla="*/ 148 w 166"/>
                <a:gd name="T3" fmla="*/ 402 h 402"/>
                <a:gd name="T4" fmla="*/ 149 w 166"/>
                <a:gd name="T5" fmla="*/ 402 h 402"/>
                <a:gd name="T6" fmla="*/ 166 w 166"/>
                <a:gd name="T7" fmla="*/ 392 h 402"/>
                <a:gd name="T8" fmla="*/ 166 w 166"/>
                <a:gd name="T9" fmla="*/ 392 h 402"/>
                <a:gd name="T10" fmla="*/ 139 w 166"/>
                <a:gd name="T11" fmla="*/ 224 h 402"/>
                <a:gd name="T12" fmla="*/ 135 w 166"/>
                <a:gd name="T13" fmla="*/ 218 h 402"/>
                <a:gd name="T14" fmla="*/ 117 w 166"/>
                <a:gd name="T15" fmla="*/ 202 h 402"/>
                <a:gd name="T16" fmla="*/ 113 w 166"/>
                <a:gd name="T17" fmla="*/ 194 h 402"/>
                <a:gd name="T18" fmla="*/ 113 w 166"/>
                <a:gd name="T19" fmla="*/ 15 h 402"/>
                <a:gd name="T20" fmla="*/ 94 w 166"/>
                <a:gd name="T21" fmla="*/ 7 h 402"/>
                <a:gd name="T22" fmla="*/ 4 w 166"/>
                <a:gd name="T23" fmla="*/ 3 h 402"/>
                <a:gd name="T24" fmla="*/ 2 w 166"/>
                <a:gd name="T25" fmla="*/ 15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402">
                  <a:moveTo>
                    <a:pt x="2" y="15"/>
                  </a:moveTo>
                  <a:cubicBezTo>
                    <a:pt x="148" y="402"/>
                    <a:pt x="148" y="402"/>
                    <a:pt x="148" y="402"/>
                  </a:cubicBezTo>
                  <a:cubicBezTo>
                    <a:pt x="149" y="402"/>
                    <a:pt x="149" y="402"/>
                    <a:pt x="149" y="402"/>
                  </a:cubicBezTo>
                  <a:cubicBezTo>
                    <a:pt x="166" y="392"/>
                    <a:pt x="166" y="392"/>
                    <a:pt x="166" y="392"/>
                  </a:cubicBezTo>
                  <a:cubicBezTo>
                    <a:pt x="166" y="392"/>
                    <a:pt x="166" y="392"/>
                    <a:pt x="166" y="392"/>
                  </a:cubicBezTo>
                  <a:cubicBezTo>
                    <a:pt x="139" y="224"/>
                    <a:pt x="139" y="224"/>
                    <a:pt x="139" y="224"/>
                  </a:cubicBezTo>
                  <a:cubicBezTo>
                    <a:pt x="138" y="222"/>
                    <a:pt x="137" y="219"/>
                    <a:pt x="135" y="218"/>
                  </a:cubicBezTo>
                  <a:cubicBezTo>
                    <a:pt x="117" y="202"/>
                    <a:pt x="117" y="202"/>
                    <a:pt x="117" y="202"/>
                  </a:cubicBezTo>
                  <a:cubicBezTo>
                    <a:pt x="114" y="200"/>
                    <a:pt x="113" y="197"/>
                    <a:pt x="113" y="194"/>
                  </a:cubicBezTo>
                  <a:cubicBezTo>
                    <a:pt x="113" y="15"/>
                    <a:pt x="113" y="15"/>
                    <a:pt x="113" y="15"/>
                  </a:cubicBezTo>
                  <a:cubicBezTo>
                    <a:pt x="113" y="5"/>
                    <a:pt x="101" y="0"/>
                    <a:pt x="94" y="7"/>
                  </a:cubicBezTo>
                  <a:cubicBezTo>
                    <a:pt x="4" y="3"/>
                    <a:pt x="4" y="3"/>
                    <a:pt x="4" y="3"/>
                  </a:cubicBezTo>
                  <a:cubicBezTo>
                    <a:pt x="1" y="6"/>
                    <a:pt x="0" y="10"/>
                    <a:pt x="2" y="15"/>
                  </a:cubicBez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3" name="îṩḷïḓé"/>
            <p:cNvSpPr/>
            <p:nvPr/>
          </p:nvSpPr>
          <p:spPr bwMode="auto">
            <a:xfrm>
              <a:off x="7013575" y="3370263"/>
              <a:ext cx="893763" cy="1000125"/>
            </a:xfrm>
            <a:custGeom>
              <a:avLst/>
              <a:gdLst>
                <a:gd name="T0" fmla="*/ 7 w 233"/>
                <a:gd name="T1" fmla="*/ 40 h 261"/>
                <a:gd name="T2" fmla="*/ 0 w 233"/>
                <a:gd name="T3" fmla="*/ 113 h 261"/>
                <a:gd name="T4" fmla="*/ 0 w 233"/>
                <a:gd name="T5" fmla="*/ 115 h 261"/>
                <a:gd name="T6" fmla="*/ 103 w 233"/>
                <a:gd name="T7" fmla="*/ 261 h 261"/>
                <a:gd name="T8" fmla="*/ 233 w 233"/>
                <a:gd name="T9" fmla="*/ 243 h 261"/>
                <a:gd name="T10" fmla="*/ 131 w 233"/>
                <a:gd name="T11" fmla="*/ 18 h 261"/>
                <a:gd name="T12" fmla="*/ 104 w 233"/>
                <a:gd name="T13" fmla="*/ 6 h 261"/>
                <a:gd name="T14" fmla="*/ 45 w 233"/>
                <a:gd name="T15" fmla="*/ 0 h 261"/>
                <a:gd name="T16" fmla="*/ 26 w 233"/>
                <a:gd name="T17" fmla="*/ 9 h 261"/>
                <a:gd name="T18" fmla="*/ 11 w 233"/>
                <a:gd name="T19" fmla="*/ 29 h 261"/>
                <a:gd name="T20" fmla="*/ 7 w 233"/>
                <a:gd name="T21" fmla="*/ 4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261">
                  <a:moveTo>
                    <a:pt x="7" y="40"/>
                  </a:moveTo>
                  <a:cubicBezTo>
                    <a:pt x="0" y="113"/>
                    <a:pt x="0" y="113"/>
                    <a:pt x="0" y="113"/>
                  </a:cubicBezTo>
                  <a:cubicBezTo>
                    <a:pt x="0" y="114"/>
                    <a:pt x="0" y="114"/>
                    <a:pt x="0" y="115"/>
                  </a:cubicBezTo>
                  <a:cubicBezTo>
                    <a:pt x="103" y="261"/>
                    <a:pt x="103" y="261"/>
                    <a:pt x="103" y="261"/>
                  </a:cubicBezTo>
                  <a:cubicBezTo>
                    <a:pt x="233" y="243"/>
                    <a:pt x="233" y="243"/>
                    <a:pt x="233" y="243"/>
                  </a:cubicBezTo>
                  <a:cubicBezTo>
                    <a:pt x="131" y="18"/>
                    <a:pt x="131" y="18"/>
                    <a:pt x="131" y="18"/>
                  </a:cubicBezTo>
                  <a:cubicBezTo>
                    <a:pt x="128" y="11"/>
                    <a:pt x="112" y="7"/>
                    <a:pt x="104" y="6"/>
                  </a:cubicBezTo>
                  <a:cubicBezTo>
                    <a:pt x="45" y="0"/>
                    <a:pt x="45" y="0"/>
                    <a:pt x="45" y="0"/>
                  </a:cubicBezTo>
                  <a:cubicBezTo>
                    <a:pt x="37" y="0"/>
                    <a:pt x="30" y="3"/>
                    <a:pt x="26" y="9"/>
                  </a:cubicBezTo>
                  <a:cubicBezTo>
                    <a:pt x="11" y="29"/>
                    <a:pt x="11" y="29"/>
                    <a:pt x="11" y="29"/>
                  </a:cubicBezTo>
                  <a:cubicBezTo>
                    <a:pt x="9" y="32"/>
                    <a:pt x="7" y="36"/>
                    <a:pt x="7" y="4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4" name="îṡḻiďé"/>
            <p:cNvSpPr/>
            <p:nvPr/>
          </p:nvSpPr>
          <p:spPr bwMode="auto">
            <a:xfrm>
              <a:off x="6929438" y="3063876"/>
              <a:ext cx="317500" cy="409575"/>
            </a:xfrm>
            <a:custGeom>
              <a:avLst/>
              <a:gdLst>
                <a:gd name="T0" fmla="*/ 44 w 83"/>
                <a:gd name="T1" fmla="*/ 106 h 107"/>
                <a:gd name="T2" fmla="*/ 3 w 83"/>
                <a:gd name="T3" fmla="*/ 71 h 107"/>
                <a:gd name="T4" fmla="*/ 1 w 83"/>
                <a:gd name="T5" fmla="*/ 66 h 107"/>
                <a:gd name="T6" fmla="*/ 7 w 83"/>
                <a:gd name="T7" fmla="*/ 46 h 107"/>
                <a:gd name="T8" fmla="*/ 4 w 83"/>
                <a:gd name="T9" fmla="*/ 40 h 107"/>
                <a:gd name="T10" fmla="*/ 3 w 83"/>
                <a:gd name="T11" fmla="*/ 32 h 107"/>
                <a:gd name="T12" fmla="*/ 28 w 83"/>
                <a:gd name="T13" fmla="*/ 2 h 107"/>
                <a:gd name="T14" fmla="*/ 34 w 83"/>
                <a:gd name="T15" fmla="*/ 1 h 107"/>
                <a:gd name="T16" fmla="*/ 70 w 83"/>
                <a:gd name="T17" fmla="*/ 15 h 107"/>
                <a:gd name="T18" fmla="*/ 73 w 83"/>
                <a:gd name="T19" fmla="*/ 20 h 107"/>
                <a:gd name="T20" fmla="*/ 67 w 83"/>
                <a:gd name="T21" fmla="*/ 58 h 107"/>
                <a:gd name="T22" fmla="*/ 69 w 83"/>
                <a:gd name="T23" fmla="*/ 62 h 107"/>
                <a:gd name="T24" fmla="*/ 81 w 83"/>
                <a:gd name="T25" fmla="*/ 76 h 107"/>
                <a:gd name="T26" fmla="*/ 80 w 83"/>
                <a:gd name="T27" fmla="*/ 83 h 107"/>
                <a:gd name="T28" fmla="*/ 50 w 83"/>
                <a:gd name="T29" fmla="*/ 106 h 107"/>
                <a:gd name="T30" fmla="*/ 44 w 83"/>
                <a:gd name="T31" fmla="*/ 10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07">
                  <a:moveTo>
                    <a:pt x="44" y="106"/>
                  </a:moveTo>
                  <a:cubicBezTo>
                    <a:pt x="3" y="71"/>
                    <a:pt x="3" y="71"/>
                    <a:pt x="3" y="71"/>
                  </a:cubicBezTo>
                  <a:cubicBezTo>
                    <a:pt x="1" y="70"/>
                    <a:pt x="0" y="68"/>
                    <a:pt x="1" y="66"/>
                  </a:cubicBezTo>
                  <a:cubicBezTo>
                    <a:pt x="7" y="46"/>
                    <a:pt x="7" y="46"/>
                    <a:pt x="7" y="46"/>
                  </a:cubicBezTo>
                  <a:cubicBezTo>
                    <a:pt x="8" y="43"/>
                    <a:pt x="7" y="41"/>
                    <a:pt x="4" y="40"/>
                  </a:cubicBezTo>
                  <a:cubicBezTo>
                    <a:pt x="1" y="38"/>
                    <a:pt x="0" y="34"/>
                    <a:pt x="3" y="32"/>
                  </a:cubicBezTo>
                  <a:cubicBezTo>
                    <a:pt x="28" y="2"/>
                    <a:pt x="28" y="2"/>
                    <a:pt x="28" y="2"/>
                  </a:cubicBezTo>
                  <a:cubicBezTo>
                    <a:pt x="30" y="1"/>
                    <a:pt x="32" y="0"/>
                    <a:pt x="34" y="1"/>
                  </a:cubicBezTo>
                  <a:cubicBezTo>
                    <a:pt x="70" y="15"/>
                    <a:pt x="70" y="15"/>
                    <a:pt x="70" y="15"/>
                  </a:cubicBezTo>
                  <a:cubicBezTo>
                    <a:pt x="72" y="16"/>
                    <a:pt x="73" y="18"/>
                    <a:pt x="73" y="20"/>
                  </a:cubicBezTo>
                  <a:cubicBezTo>
                    <a:pt x="67" y="58"/>
                    <a:pt x="67" y="58"/>
                    <a:pt x="67" y="58"/>
                  </a:cubicBezTo>
                  <a:cubicBezTo>
                    <a:pt x="67" y="59"/>
                    <a:pt x="68" y="61"/>
                    <a:pt x="69" y="62"/>
                  </a:cubicBezTo>
                  <a:cubicBezTo>
                    <a:pt x="81" y="76"/>
                    <a:pt x="81" y="76"/>
                    <a:pt x="81" y="76"/>
                  </a:cubicBezTo>
                  <a:cubicBezTo>
                    <a:pt x="83" y="78"/>
                    <a:pt x="83" y="81"/>
                    <a:pt x="80" y="83"/>
                  </a:cubicBezTo>
                  <a:cubicBezTo>
                    <a:pt x="50" y="106"/>
                    <a:pt x="50" y="106"/>
                    <a:pt x="50" y="106"/>
                  </a:cubicBezTo>
                  <a:cubicBezTo>
                    <a:pt x="49" y="107"/>
                    <a:pt x="46" y="107"/>
                    <a:pt x="44" y="106"/>
                  </a:cubicBezTo>
                </a:path>
              </a:pathLst>
            </a:custGeom>
            <a:solidFill>
              <a:srgbClr val="F5E1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5" name="ïSlíďè"/>
            <p:cNvSpPr/>
            <p:nvPr/>
          </p:nvSpPr>
          <p:spPr bwMode="auto">
            <a:xfrm>
              <a:off x="7013575" y="3028951"/>
              <a:ext cx="230188" cy="279400"/>
            </a:xfrm>
            <a:custGeom>
              <a:avLst/>
              <a:gdLst>
                <a:gd name="T0" fmla="*/ 31 w 60"/>
                <a:gd name="T1" fmla="*/ 54 h 73"/>
                <a:gd name="T2" fmla="*/ 29 w 60"/>
                <a:gd name="T3" fmla="*/ 57 h 73"/>
                <a:gd name="T4" fmla="*/ 24 w 60"/>
                <a:gd name="T5" fmla="*/ 58 h 73"/>
                <a:gd name="T6" fmla="*/ 23 w 60"/>
                <a:gd name="T7" fmla="*/ 53 h 73"/>
                <a:gd name="T8" fmla="*/ 30 w 60"/>
                <a:gd name="T9" fmla="*/ 39 h 73"/>
                <a:gd name="T10" fmla="*/ 30 w 60"/>
                <a:gd name="T11" fmla="*/ 35 h 73"/>
                <a:gd name="T12" fmla="*/ 15 w 60"/>
                <a:gd name="T13" fmla="*/ 14 h 73"/>
                <a:gd name="T14" fmla="*/ 15 w 60"/>
                <a:gd name="T15" fmla="*/ 14 h 73"/>
                <a:gd name="T16" fmla="*/ 3 w 60"/>
                <a:gd name="T17" fmla="*/ 7 h 73"/>
                <a:gd name="T18" fmla="*/ 6 w 60"/>
                <a:gd name="T19" fmla="*/ 1 h 73"/>
                <a:gd name="T20" fmla="*/ 56 w 60"/>
                <a:gd name="T21" fmla="*/ 10 h 73"/>
                <a:gd name="T22" fmla="*/ 59 w 60"/>
                <a:gd name="T23" fmla="*/ 15 h 73"/>
                <a:gd name="T24" fmla="*/ 48 w 60"/>
                <a:gd name="T25" fmla="*/ 73 h 73"/>
                <a:gd name="T26" fmla="*/ 44 w 60"/>
                <a:gd name="T27" fmla="*/ 71 h 73"/>
                <a:gd name="T28" fmla="*/ 42 w 60"/>
                <a:gd name="T29" fmla="*/ 69 h 73"/>
                <a:gd name="T30" fmla="*/ 37 w 60"/>
                <a:gd name="T31" fmla="*/ 55 h 73"/>
                <a:gd name="T32" fmla="*/ 31 w 60"/>
                <a:gd name="T33" fmla="*/ 5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73">
                  <a:moveTo>
                    <a:pt x="31" y="54"/>
                  </a:moveTo>
                  <a:cubicBezTo>
                    <a:pt x="29" y="57"/>
                    <a:pt x="29" y="57"/>
                    <a:pt x="29" y="57"/>
                  </a:cubicBezTo>
                  <a:cubicBezTo>
                    <a:pt x="28" y="58"/>
                    <a:pt x="26" y="59"/>
                    <a:pt x="24" y="58"/>
                  </a:cubicBezTo>
                  <a:cubicBezTo>
                    <a:pt x="22" y="57"/>
                    <a:pt x="22" y="55"/>
                    <a:pt x="23" y="53"/>
                  </a:cubicBezTo>
                  <a:cubicBezTo>
                    <a:pt x="30" y="39"/>
                    <a:pt x="30" y="39"/>
                    <a:pt x="30" y="39"/>
                  </a:cubicBezTo>
                  <a:cubicBezTo>
                    <a:pt x="30" y="38"/>
                    <a:pt x="30" y="37"/>
                    <a:pt x="30" y="35"/>
                  </a:cubicBezTo>
                  <a:cubicBezTo>
                    <a:pt x="15" y="14"/>
                    <a:pt x="15" y="14"/>
                    <a:pt x="15" y="14"/>
                  </a:cubicBezTo>
                  <a:cubicBezTo>
                    <a:pt x="15" y="14"/>
                    <a:pt x="15" y="14"/>
                    <a:pt x="15" y="14"/>
                  </a:cubicBezTo>
                  <a:cubicBezTo>
                    <a:pt x="3" y="7"/>
                    <a:pt x="3" y="7"/>
                    <a:pt x="3" y="7"/>
                  </a:cubicBezTo>
                  <a:cubicBezTo>
                    <a:pt x="0" y="5"/>
                    <a:pt x="3" y="0"/>
                    <a:pt x="6" y="1"/>
                  </a:cubicBezTo>
                  <a:cubicBezTo>
                    <a:pt x="56" y="10"/>
                    <a:pt x="56" y="10"/>
                    <a:pt x="56" y="10"/>
                  </a:cubicBezTo>
                  <a:cubicBezTo>
                    <a:pt x="58" y="11"/>
                    <a:pt x="60" y="13"/>
                    <a:pt x="59" y="15"/>
                  </a:cubicBezTo>
                  <a:cubicBezTo>
                    <a:pt x="48" y="73"/>
                    <a:pt x="48" y="73"/>
                    <a:pt x="48" y="73"/>
                  </a:cubicBezTo>
                  <a:cubicBezTo>
                    <a:pt x="44" y="71"/>
                    <a:pt x="44" y="71"/>
                    <a:pt x="44" y="71"/>
                  </a:cubicBezTo>
                  <a:cubicBezTo>
                    <a:pt x="43" y="70"/>
                    <a:pt x="42" y="69"/>
                    <a:pt x="42" y="69"/>
                  </a:cubicBezTo>
                  <a:cubicBezTo>
                    <a:pt x="37" y="55"/>
                    <a:pt x="37" y="55"/>
                    <a:pt x="37" y="55"/>
                  </a:cubicBezTo>
                  <a:cubicBezTo>
                    <a:pt x="36" y="52"/>
                    <a:pt x="32" y="51"/>
                    <a:pt x="31" y="54"/>
                  </a:cubicBez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6" name="ïṣ1îdé"/>
            <p:cNvSpPr/>
            <p:nvPr/>
          </p:nvSpPr>
          <p:spPr bwMode="auto">
            <a:xfrm>
              <a:off x="7127875" y="3200401"/>
              <a:ext cx="50800" cy="77788"/>
            </a:xfrm>
            <a:custGeom>
              <a:avLst/>
              <a:gdLst>
                <a:gd name="T0" fmla="*/ 1 w 13"/>
                <a:gd name="T1" fmla="*/ 8 h 20"/>
                <a:gd name="T2" fmla="*/ 3 w 13"/>
                <a:gd name="T3" fmla="*/ 19 h 20"/>
                <a:gd name="T4" fmla="*/ 11 w 13"/>
                <a:gd name="T5" fmla="*/ 11 h 20"/>
                <a:gd name="T6" fmla="*/ 9 w 13"/>
                <a:gd name="T7" fmla="*/ 1 h 20"/>
                <a:gd name="T8" fmla="*/ 1 w 13"/>
                <a:gd name="T9" fmla="*/ 8 h 20"/>
              </a:gdLst>
              <a:ahLst/>
              <a:cxnLst>
                <a:cxn ang="0">
                  <a:pos x="T0" y="T1"/>
                </a:cxn>
                <a:cxn ang="0">
                  <a:pos x="T2" y="T3"/>
                </a:cxn>
                <a:cxn ang="0">
                  <a:pos x="T4" y="T5"/>
                </a:cxn>
                <a:cxn ang="0">
                  <a:pos x="T6" y="T7"/>
                </a:cxn>
                <a:cxn ang="0">
                  <a:pos x="T8" y="T9"/>
                </a:cxn>
              </a:cxnLst>
              <a:rect l="0" t="0" r="r" b="b"/>
              <a:pathLst>
                <a:path w="13" h="20">
                  <a:moveTo>
                    <a:pt x="1" y="8"/>
                  </a:moveTo>
                  <a:cubicBezTo>
                    <a:pt x="0" y="13"/>
                    <a:pt x="0" y="18"/>
                    <a:pt x="3" y="19"/>
                  </a:cubicBezTo>
                  <a:cubicBezTo>
                    <a:pt x="6" y="20"/>
                    <a:pt x="9" y="16"/>
                    <a:pt x="11" y="11"/>
                  </a:cubicBezTo>
                  <a:cubicBezTo>
                    <a:pt x="13" y="6"/>
                    <a:pt x="12" y="1"/>
                    <a:pt x="9" y="1"/>
                  </a:cubicBezTo>
                  <a:cubicBezTo>
                    <a:pt x="7" y="0"/>
                    <a:pt x="3" y="3"/>
                    <a:pt x="1" y="8"/>
                  </a:cubicBezTo>
                  <a:close/>
                </a:path>
              </a:pathLst>
            </a:custGeom>
            <a:solidFill>
              <a:srgbClr val="F5E1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7" name="îšļîḓê"/>
            <p:cNvSpPr/>
            <p:nvPr/>
          </p:nvSpPr>
          <p:spPr bwMode="auto">
            <a:xfrm>
              <a:off x="7021513" y="3140076"/>
              <a:ext cx="38100" cy="22225"/>
            </a:xfrm>
            <a:custGeom>
              <a:avLst/>
              <a:gdLst>
                <a:gd name="T0" fmla="*/ 24 w 24"/>
                <a:gd name="T1" fmla="*/ 14 h 14"/>
                <a:gd name="T2" fmla="*/ 0 w 24"/>
                <a:gd name="T3" fmla="*/ 0 h 14"/>
                <a:gd name="T4" fmla="*/ 9 w 24"/>
                <a:gd name="T5" fmla="*/ 14 h 14"/>
                <a:gd name="T6" fmla="*/ 24 w 24"/>
                <a:gd name="T7" fmla="*/ 14 h 14"/>
              </a:gdLst>
              <a:ahLst/>
              <a:cxnLst>
                <a:cxn ang="0">
                  <a:pos x="T0" y="T1"/>
                </a:cxn>
                <a:cxn ang="0">
                  <a:pos x="T2" y="T3"/>
                </a:cxn>
                <a:cxn ang="0">
                  <a:pos x="T4" y="T5"/>
                </a:cxn>
                <a:cxn ang="0">
                  <a:pos x="T6" y="T7"/>
                </a:cxn>
              </a:cxnLst>
              <a:rect l="0" t="0" r="r" b="b"/>
              <a:pathLst>
                <a:path w="24" h="14">
                  <a:moveTo>
                    <a:pt x="24" y="14"/>
                  </a:moveTo>
                  <a:lnTo>
                    <a:pt x="0" y="0"/>
                  </a:lnTo>
                  <a:lnTo>
                    <a:pt x="9" y="14"/>
                  </a:lnTo>
                  <a:lnTo>
                    <a:pt x="24" y="14"/>
                  </a:lnTo>
                  <a:close/>
                </a:path>
              </a:pathLst>
            </a:custGeom>
            <a:solidFill>
              <a:srgbClr val="EEC7B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8" name="ïšľíḋé"/>
            <p:cNvSpPr/>
            <p:nvPr/>
          </p:nvSpPr>
          <p:spPr bwMode="auto">
            <a:xfrm>
              <a:off x="7094538" y="3514726"/>
              <a:ext cx="92075" cy="50800"/>
            </a:xfrm>
            <a:custGeom>
              <a:avLst/>
              <a:gdLst>
                <a:gd name="T0" fmla="*/ 58 w 58"/>
                <a:gd name="T1" fmla="*/ 0 h 32"/>
                <a:gd name="T2" fmla="*/ 48 w 58"/>
                <a:gd name="T3" fmla="*/ 24 h 32"/>
                <a:gd name="T4" fmla="*/ 0 w 58"/>
                <a:gd name="T5" fmla="*/ 5 h 32"/>
                <a:gd name="T6" fmla="*/ 53 w 58"/>
                <a:gd name="T7" fmla="*/ 32 h 32"/>
                <a:gd name="T8" fmla="*/ 58 w 58"/>
                <a:gd name="T9" fmla="*/ 0 h 32"/>
              </a:gdLst>
              <a:ahLst/>
              <a:cxnLst>
                <a:cxn ang="0">
                  <a:pos x="T0" y="T1"/>
                </a:cxn>
                <a:cxn ang="0">
                  <a:pos x="T2" y="T3"/>
                </a:cxn>
                <a:cxn ang="0">
                  <a:pos x="T4" y="T5"/>
                </a:cxn>
                <a:cxn ang="0">
                  <a:pos x="T6" y="T7"/>
                </a:cxn>
                <a:cxn ang="0">
                  <a:pos x="T8" y="T9"/>
                </a:cxn>
              </a:cxnLst>
              <a:rect l="0" t="0" r="r" b="b"/>
              <a:pathLst>
                <a:path w="58" h="32">
                  <a:moveTo>
                    <a:pt x="58" y="0"/>
                  </a:moveTo>
                  <a:lnTo>
                    <a:pt x="48" y="24"/>
                  </a:lnTo>
                  <a:lnTo>
                    <a:pt x="0" y="5"/>
                  </a:lnTo>
                  <a:lnTo>
                    <a:pt x="53" y="32"/>
                  </a:lnTo>
                  <a:lnTo>
                    <a:pt x="58" y="0"/>
                  </a:lnTo>
                  <a:close/>
                </a:path>
              </a:pathLst>
            </a:custGeom>
            <a:solidFill>
              <a:srgbClr val="EBEBE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69" name="iŝļïdê"/>
            <p:cNvSpPr/>
            <p:nvPr/>
          </p:nvSpPr>
          <p:spPr bwMode="auto">
            <a:xfrm>
              <a:off x="7094538" y="3514726"/>
              <a:ext cx="92075" cy="50800"/>
            </a:xfrm>
            <a:custGeom>
              <a:avLst/>
              <a:gdLst>
                <a:gd name="T0" fmla="*/ 58 w 58"/>
                <a:gd name="T1" fmla="*/ 0 h 32"/>
                <a:gd name="T2" fmla="*/ 48 w 58"/>
                <a:gd name="T3" fmla="*/ 24 h 32"/>
                <a:gd name="T4" fmla="*/ 0 w 58"/>
                <a:gd name="T5" fmla="*/ 5 h 32"/>
                <a:gd name="T6" fmla="*/ 53 w 58"/>
                <a:gd name="T7" fmla="*/ 32 h 32"/>
                <a:gd name="T8" fmla="*/ 58 w 58"/>
                <a:gd name="T9" fmla="*/ 0 h 32"/>
              </a:gdLst>
              <a:ahLst/>
              <a:cxnLst>
                <a:cxn ang="0">
                  <a:pos x="T0" y="T1"/>
                </a:cxn>
                <a:cxn ang="0">
                  <a:pos x="T2" y="T3"/>
                </a:cxn>
                <a:cxn ang="0">
                  <a:pos x="T4" y="T5"/>
                </a:cxn>
                <a:cxn ang="0">
                  <a:pos x="T6" y="T7"/>
                </a:cxn>
                <a:cxn ang="0">
                  <a:pos x="T8" y="T9"/>
                </a:cxn>
              </a:cxnLst>
              <a:rect l="0" t="0" r="r" b="b"/>
              <a:pathLst>
                <a:path w="58" h="32">
                  <a:moveTo>
                    <a:pt x="58" y="0"/>
                  </a:moveTo>
                  <a:lnTo>
                    <a:pt x="48" y="24"/>
                  </a:lnTo>
                  <a:lnTo>
                    <a:pt x="0" y="5"/>
                  </a:lnTo>
                  <a:lnTo>
                    <a:pt x="53" y="32"/>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0" name="i$ḻiḍè"/>
            <p:cNvSpPr/>
            <p:nvPr/>
          </p:nvSpPr>
          <p:spPr bwMode="auto">
            <a:xfrm>
              <a:off x="7043738" y="3527426"/>
              <a:ext cx="50800" cy="68263"/>
            </a:xfrm>
            <a:custGeom>
              <a:avLst/>
              <a:gdLst>
                <a:gd name="T0" fmla="*/ 32 w 32"/>
                <a:gd name="T1" fmla="*/ 0 h 43"/>
                <a:gd name="T2" fmla="*/ 17 w 32"/>
                <a:gd name="T3" fmla="*/ 36 h 43"/>
                <a:gd name="T4" fmla="*/ 0 w 32"/>
                <a:gd name="T5" fmla="*/ 33 h 43"/>
                <a:gd name="T6" fmla="*/ 19 w 32"/>
                <a:gd name="T7" fmla="*/ 43 h 43"/>
                <a:gd name="T8" fmla="*/ 32 w 32"/>
                <a:gd name="T9" fmla="*/ 0 h 43"/>
              </a:gdLst>
              <a:ahLst/>
              <a:cxnLst>
                <a:cxn ang="0">
                  <a:pos x="T0" y="T1"/>
                </a:cxn>
                <a:cxn ang="0">
                  <a:pos x="T2" y="T3"/>
                </a:cxn>
                <a:cxn ang="0">
                  <a:pos x="T4" y="T5"/>
                </a:cxn>
                <a:cxn ang="0">
                  <a:pos x="T6" y="T7"/>
                </a:cxn>
                <a:cxn ang="0">
                  <a:pos x="T8" y="T9"/>
                </a:cxn>
              </a:cxnLst>
              <a:rect l="0" t="0" r="r" b="b"/>
              <a:pathLst>
                <a:path w="32" h="43">
                  <a:moveTo>
                    <a:pt x="32" y="0"/>
                  </a:moveTo>
                  <a:lnTo>
                    <a:pt x="17" y="36"/>
                  </a:lnTo>
                  <a:lnTo>
                    <a:pt x="0" y="33"/>
                  </a:lnTo>
                  <a:lnTo>
                    <a:pt x="19" y="43"/>
                  </a:lnTo>
                  <a:lnTo>
                    <a:pt x="32" y="0"/>
                  </a:lnTo>
                  <a:close/>
                </a:path>
              </a:pathLst>
            </a:custGeom>
            <a:solidFill>
              <a:srgbClr val="EBEBE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1" name="iṧľíḑê"/>
            <p:cNvSpPr/>
            <p:nvPr/>
          </p:nvSpPr>
          <p:spPr bwMode="auto">
            <a:xfrm>
              <a:off x="7043738" y="3527426"/>
              <a:ext cx="50800" cy="68263"/>
            </a:xfrm>
            <a:custGeom>
              <a:avLst/>
              <a:gdLst>
                <a:gd name="T0" fmla="*/ 32 w 32"/>
                <a:gd name="T1" fmla="*/ 0 h 43"/>
                <a:gd name="T2" fmla="*/ 17 w 32"/>
                <a:gd name="T3" fmla="*/ 36 h 43"/>
                <a:gd name="T4" fmla="*/ 0 w 32"/>
                <a:gd name="T5" fmla="*/ 33 h 43"/>
                <a:gd name="T6" fmla="*/ 19 w 32"/>
                <a:gd name="T7" fmla="*/ 43 h 43"/>
                <a:gd name="T8" fmla="*/ 32 w 32"/>
                <a:gd name="T9" fmla="*/ 0 h 43"/>
              </a:gdLst>
              <a:ahLst/>
              <a:cxnLst>
                <a:cxn ang="0">
                  <a:pos x="T0" y="T1"/>
                </a:cxn>
                <a:cxn ang="0">
                  <a:pos x="T2" y="T3"/>
                </a:cxn>
                <a:cxn ang="0">
                  <a:pos x="T4" y="T5"/>
                </a:cxn>
                <a:cxn ang="0">
                  <a:pos x="T6" y="T7"/>
                </a:cxn>
                <a:cxn ang="0">
                  <a:pos x="T8" y="T9"/>
                </a:cxn>
              </a:cxnLst>
              <a:rect l="0" t="0" r="r" b="b"/>
              <a:pathLst>
                <a:path w="32" h="43">
                  <a:moveTo>
                    <a:pt x="32" y="0"/>
                  </a:moveTo>
                  <a:lnTo>
                    <a:pt x="17" y="36"/>
                  </a:lnTo>
                  <a:lnTo>
                    <a:pt x="0" y="33"/>
                  </a:lnTo>
                  <a:lnTo>
                    <a:pt x="19" y="43"/>
                  </a:lnTo>
                  <a:lnTo>
                    <a:pt x="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2" name="îšľïḋê"/>
            <p:cNvSpPr/>
            <p:nvPr/>
          </p:nvSpPr>
          <p:spPr bwMode="auto">
            <a:xfrm>
              <a:off x="7097713" y="3527426"/>
              <a:ext cx="26988" cy="71438"/>
            </a:xfrm>
            <a:custGeom>
              <a:avLst/>
              <a:gdLst>
                <a:gd name="T0" fmla="*/ 0 w 17"/>
                <a:gd name="T1" fmla="*/ 0 h 45"/>
                <a:gd name="T2" fmla="*/ 17 w 17"/>
                <a:gd name="T3" fmla="*/ 9 h 45"/>
                <a:gd name="T4" fmla="*/ 17 w 17"/>
                <a:gd name="T5" fmla="*/ 45 h 45"/>
                <a:gd name="T6" fmla="*/ 0 w 17"/>
                <a:gd name="T7" fmla="*/ 45 h 45"/>
                <a:gd name="T8" fmla="*/ 0 w 17"/>
                <a:gd name="T9" fmla="*/ 0 h 45"/>
              </a:gdLst>
              <a:ahLst/>
              <a:cxnLst>
                <a:cxn ang="0">
                  <a:pos x="T0" y="T1"/>
                </a:cxn>
                <a:cxn ang="0">
                  <a:pos x="T2" y="T3"/>
                </a:cxn>
                <a:cxn ang="0">
                  <a:pos x="T4" y="T5"/>
                </a:cxn>
                <a:cxn ang="0">
                  <a:pos x="T6" y="T7"/>
                </a:cxn>
                <a:cxn ang="0">
                  <a:pos x="T8" y="T9"/>
                </a:cxn>
              </a:cxnLst>
              <a:rect l="0" t="0" r="r" b="b"/>
              <a:pathLst>
                <a:path w="17" h="45">
                  <a:moveTo>
                    <a:pt x="0" y="0"/>
                  </a:moveTo>
                  <a:lnTo>
                    <a:pt x="17" y="9"/>
                  </a:lnTo>
                  <a:lnTo>
                    <a:pt x="17" y="45"/>
                  </a:lnTo>
                  <a:lnTo>
                    <a:pt x="0" y="45"/>
                  </a:lnTo>
                  <a:lnTo>
                    <a:pt x="0" y="0"/>
                  </a:ln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3" name="ïşļiḋe"/>
            <p:cNvSpPr/>
            <p:nvPr/>
          </p:nvSpPr>
          <p:spPr bwMode="auto">
            <a:xfrm>
              <a:off x="7097713" y="3527426"/>
              <a:ext cx="26988" cy="71438"/>
            </a:xfrm>
            <a:custGeom>
              <a:avLst/>
              <a:gdLst>
                <a:gd name="T0" fmla="*/ 0 w 17"/>
                <a:gd name="T1" fmla="*/ 0 h 45"/>
                <a:gd name="T2" fmla="*/ 17 w 17"/>
                <a:gd name="T3" fmla="*/ 9 h 45"/>
                <a:gd name="T4" fmla="*/ 17 w 17"/>
                <a:gd name="T5" fmla="*/ 45 h 45"/>
                <a:gd name="T6" fmla="*/ 0 w 17"/>
                <a:gd name="T7" fmla="*/ 45 h 45"/>
                <a:gd name="T8" fmla="*/ 0 w 17"/>
                <a:gd name="T9" fmla="*/ 0 h 45"/>
              </a:gdLst>
              <a:ahLst/>
              <a:cxnLst>
                <a:cxn ang="0">
                  <a:pos x="T0" y="T1"/>
                </a:cxn>
                <a:cxn ang="0">
                  <a:pos x="T2" y="T3"/>
                </a:cxn>
                <a:cxn ang="0">
                  <a:pos x="T4" y="T5"/>
                </a:cxn>
                <a:cxn ang="0">
                  <a:pos x="T6" y="T7"/>
                </a:cxn>
                <a:cxn ang="0">
                  <a:pos x="T8" y="T9"/>
                </a:cxn>
              </a:cxnLst>
              <a:rect l="0" t="0" r="r" b="b"/>
              <a:pathLst>
                <a:path w="17" h="45">
                  <a:moveTo>
                    <a:pt x="0" y="0"/>
                  </a:moveTo>
                  <a:lnTo>
                    <a:pt x="17" y="9"/>
                  </a:lnTo>
                  <a:lnTo>
                    <a:pt x="17" y="45"/>
                  </a:lnTo>
                  <a:lnTo>
                    <a:pt x="0" y="4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4" name="iṣḷîḋe"/>
            <p:cNvSpPr/>
            <p:nvPr/>
          </p:nvSpPr>
          <p:spPr bwMode="auto">
            <a:xfrm>
              <a:off x="6940550" y="3297238"/>
              <a:ext cx="287338" cy="168275"/>
            </a:xfrm>
            <a:custGeom>
              <a:avLst/>
              <a:gdLst>
                <a:gd name="T0" fmla="*/ 104 w 181"/>
                <a:gd name="T1" fmla="*/ 0 h 106"/>
                <a:gd name="T2" fmla="*/ 65 w 181"/>
                <a:gd name="T3" fmla="*/ 34 h 106"/>
                <a:gd name="T4" fmla="*/ 0 w 181"/>
                <a:gd name="T5" fmla="*/ 22 h 106"/>
                <a:gd name="T6" fmla="*/ 106 w 181"/>
                <a:gd name="T7" fmla="*/ 106 h 106"/>
                <a:gd name="T8" fmla="*/ 181 w 181"/>
                <a:gd name="T9" fmla="*/ 53 h 106"/>
                <a:gd name="T10" fmla="*/ 104 w 181"/>
                <a:gd name="T11" fmla="*/ 0 h 106"/>
              </a:gdLst>
              <a:ahLst/>
              <a:cxnLst>
                <a:cxn ang="0">
                  <a:pos x="T0" y="T1"/>
                </a:cxn>
                <a:cxn ang="0">
                  <a:pos x="T2" y="T3"/>
                </a:cxn>
                <a:cxn ang="0">
                  <a:pos x="T4" y="T5"/>
                </a:cxn>
                <a:cxn ang="0">
                  <a:pos x="T6" y="T7"/>
                </a:cxn>
                <a:cxn ang="0">
                  <a:pos x="T8" y="T9"/>
                </a:cxn>
                <a:cxn ang="0">
                  <a:pos x="T10" y="T11"/>
                </a:cxn>
              </a:cxnLst>
              <a:rect l="0" t="0" r="r" b="b"/>
              <a:pathLst>
                <a:path w="181" h="106">
                  <a:moveTo>
                    <a:pt x="104" y="0"/>
                  </a:moveTo>
                  <a:lnTo>
                    <a:pt x="65" y="34"/>
                  </a:lnTo>
                  <a:lnTo>
                    <a:pt x="0" y="22"/>
                  </a:lnTo>
                  <a:lnTo>
                    <a:pt x="106" y="106"/>
                  </a:lnTo>
                  <a:lnTo>
                    <a:pt x="181" y="53"/>
                  </a:lnTo>
                  <a:lnTo>
                    <a:pt x="104" y="0"/>
                  </a:lnTo>
                  <a:close/>
                </a:path>
              </a:pathLst>
            </a:custGeom>
            <a:solidFill>
              <a:srgbClr val="F2D6C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5" name="ïşļiḑê"/>
            <p:cNvSpPr/>
            <p:nvPr/>
          </p:nvSpPr>
          <p:spPr bwMode="auto">
            <a:xfrm>
              <a:off x="6940550" y="3297238"/>
              <a:ext cx="287338" cy="168275"/>
            </a:xfrm>
            <a:custGeom>
              <a:avLst/>
              <a:gdLst>
                <a:gd name="T0" fmla="*/ 104 w 181"/>
                <a:gd name="T1" fmla="*/ 0 h 106"/>
                <a:gd name="T2" fmla="*/ 65 w 181"/>
                <a:gd name="T3" fmla="*/ 34 h 106"/>
                <a:gd name="T4" fmla="*/ 0 w 181"/>
                <a:gd name="T5" fmla="*/ 22 h 106"/>
                <a:gd name="T6" fmla="*/ 106 w 181"/>
                <a:gd name="T7" fmla="*/ 106 h 106"/>
                <a:gd name="T8" fmla="*/ 181 w 181"/>
                <a:gd name="T9" fmla="*/ 53 h 106"/>
                <a:gd name="T10" fmla="*/ 104 w 181"/>
                <a:gd name="T11" fmla="*/ 0 h 106"/>
              </a:gdLst>
              <a:ahLst/>
              <a:cxnLst>
                <a:cxn ang="0">
                  <a:pos x="T0" y="T1"/>
                </a:cxn>
                <a:cxn ang="0">
                  <a:pos x="T2" y="T3"/>
                </a:cxn>
                <a:cxn ang="0">
                  <a:pos x="T4" y="T5"/>
                </a:cxn>
                <a:cxn ang="0">
                  <a:pos x="T6" y="T7"/>
                </a:cxn>
                <a:cxn ang="0">
                  <a:pos x="T8" y="T9"/>
                </a:cxn>
                <a:cxn ang="0">
                  <a:pos x="T10" y="T11"/>
                </a:cxn>
              </a:cxnLst>
              <a:rect l="0" t="0" r="r" b="b"/>
              <a:pathLst>
                <a:path w="181" h="106">
                  <a:moveTo>
                    <a:pt x="104" y="0"/>
                  </a:moveTo>
                  <a:lnTo>
                    <a:pt x="65" y="34"/>
                  </a:lnTo>
                  <a:lnTo>
                    <a:pt x="0" y="22"/>
                  </a:lnTo>
                  <a:lnTo>
                    <a:pt x="106" y="106"/>
                  </a:lnTo>
                  <a:lnTo>
                    <a:pt x="181" y="53"/>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6" name="îṩľíḑê"/>
            <p:cNvSpPr/>
            <p:nvPr/>
          </p:nvSpPr>
          <p:spPr bwMode="auto">
            <a:xfrm>
              <a:off x="7116763" y="3595688"/>
              <a:ext cx="168275" cy="598488"/>
            </a:xfrm>
            <a:custGeom>
              <a:avLst/>
              <a:gdLst>
                <a:gd name="T0" fmla="*/ 5 w 106"/>
                <a:gd name="T1" fmla="*/ 0 h 377"/>
                <a:gd name="T2" fmla="*/ 5 w 106"/>
                <a:gd name="T3" fmla="*/ 2 h 377"/>
                <a:gd name="T4" fmla="*/ 2 w 106"/>
                <a:gd name="T5" fmla="*/ 2 h 377"/>
                <a:gd name="T6" fmla="*/ 0 w 106"/>
                <a:gd name="T7" fmla="*/ 53 h 377"/>
                <a:gd name="T8" fmla="*/ 46 w 106"/>
                <a:gd name="T9" fmla="*/ 294 h 377"/>
                <a:gd name="T10" fmla="*/ 106 w 106"/>
                <a:gd name="T11" fmla="*/ 377 h 377"/>
                <a:gd name="T12" fmla="*/ 5 w 106"/>
                <a:gd name="T13" fmla="*/ 0 h 377"/>
              </a:gdLst>
              <a:ahLst/>
              <a:cxnLst>
                <a:cxn ang="0">
                  <a:pos x="T0" y="T1"/>
                </a:cxn>
                <a:cxn ang="0">
                  <a:pos x="T2" y="T3"/>
                </a:cxn>
                <a:cxn ang="0">
                  <a:pos x="T4" y="T5"/>
                </a:cxn>
                <a:cxn ang="0">
                  <a:pos x="T6" y="T7"/>
                </a:cxn>
                <a:cxn ang="0">
                  <a:pos x="T8" y="T9"/>
                </a:cxn>
                <a:cxn ang="0">
                  <a:pos x="T10" y="T11"/>
                </a:cxn>
                <a:cxn ang="0">
                  <a:pos x="T12" y="T13"/>
                </a:cxn>
              </a:cxnLst>
              <a:rect l="0" t="0" r="r" b="b"/>
              <a:pathLst>
                <a:path w="106" h="377">
                  <a:moveTo>
                    <a:pt x="5" y="0"/>
                  </a:moveTo>
                  <a:lnTo>
                    <a:pt x="5" y="2"/>
                  </a:lnTo>
                  <a:lnTo>
                    <a:pt x="2" y="2"/>
                  </a:lnTo>
                  <a:lnTo>
                    <a:pt x="0" y="53"/>
                  </a:lnTo>
                  <a:lnTo>
                    <a:pt x="46" y="294"/>
                  </a:lnTo>
                  <a:lnTo>
                    <a:pt x="106" y="377"/>
                  </a:lnTo>
                  <a:lnTo>
                    <a:pt x="5" y="0"/>
                  </a:lnTo>
                  <a:close/>
                </a:path>
              </a:pathLst>
            </a:custGeom>
            <a:solidFill>
              <a:srgbClr val="E0E1E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7" name="íṩľîḑè"/>
            <p:cNvSpPr/>
            <p:nvPr/>
          </p:nvSpPr>
          <p:spPr bwMode="auto">
            <a:xfrm>
              <a:off x="7116763" y="3595688"/>
              <a:ext cx="168275" cy="598488"/>
            </a:xfrm>
            <a:custGeom>
              <a:avLst/>
              <a:gdLst>
                <a:gd name="T0" fmla="*/ 5 w 106"/>
                <a:gd name="T1" fmla="*/ 0 h 377"/>
                <a:gd name="T2" fmla="*/ 5 w 106"/>
                <a:gd name="T3" fmla="*/ 2 h 377"/>
                <a:gd name="T4" fmla="*/ 2 w 106"/>
                <a:gd name="T5" fmla="*/ 2 h 377"/>
                <a:gd name="T6" fmla="*/ 0 w 106"/>
                <a:gd name="T7" fmla="*/ 53 h 377"/>
                <a:gd name="T8" fmla="*/ 46 w 106"/>
                <a:gd name="T9" fmla="*/ 294 h 377"/>
                <a:gd name="T10" fmla="*/ 106 w 106"/>
                <a:gd name="T11" fmla="*/ 377 h 377"/>
                <a:gd name="T12" fmla="*/ 5 w 106"/>
                <a:gd name="T13" fmla="*/ 0 h 377"/>
              </a:gdLst>
              <a:ahLst/>
              <a:cxnLst>
                <a:cxn ang="0">
                  <a:pos x="T0" y="T1"/>
                </a:cxn>
                <a:cxn ang="0">
                  <a:pos x="T2" y="T3"/>
                </a:cxn>
                <a:cxn ang="0">
                  <a:pos x="T4" y="T5"/>
                </a:cxn>
                <a:cxn ang="0">
                  <a:pos x="T6" y="T7"/>
                </a:cxn>
                <a:cxn ang="0">
                  <a:pos x="T8" y="T9"/>
                </a:cxn>
                <a:cxn ang="0">
                  <a:pos x="T10" y="T11"/>
                </a:cxn>
                <a:cxn ang="0">
                  <a:pos x="T12" y="T13"/>
                </a:cxn>
              </a:cxnLst>
              <a:rect l="0" t="0" r="r" b="b"/>
              <a:pathLst>
                <a:path w="106" h="377">
                  <a:moveTo>
                    <a:pt x="5" y="0"/>
                  </a:moveTo>
                  <a:lnTo>
                    <a:pt x="5" y="2"/>
                  </a:lnTo>
                  <a:lnTo>
                    <a:pt x="2" y="2"/>
                  </a:lnTo>
                  <a:lnTo>
                    <a:pt x="0" y="53"/>
                  </a:lnTo>
                  <a:lnTo>
                    <a:pt x="46" y="294"/>
                  </a:lnTo>
                  <a:lnTo>
                    <a:pt x="106" y="377"/>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8" name="ísļîďe"/>
            <p:cNvSpPr/>
            <p:nvPr/>
          </p:nvSpPr>
          <p:spPr bwMode="auto">
            <a:xfrm>
              <a:off x="7119938" y="3576638"/>
              <a:ext cx="4763" cy="22225"/>
            </a:xfrm>
            <a:custGeom>
              <a:avLst/>
              <a:gdLst>
                <a:gd name="T0" fmla="*/ 0 w 3"/>
                <a:gd name="T1" fmla="*/ 0 h 14"/>
                <a:gd name="T2" fmla="*/ 0 w 3"/>
                <a:gd name="T3" fmla="*/ 14 h 14"/>
                <a:gd name="T4" fmla="*/ 3 w 3"/>
                <a:gd name="T5" fmla="*/ 14 h 14"/>
                <a:gd name="T6" fmla="*/ 3 w 3"/>
                <a:gd name="T7" fmla="*/ 12 h 14"/>
                <a:gd name="T8" fmla="*/ 0 w 3"/>
                <a:gd name="T9" fmla="*/ 0 h 14"/>
              </a:gdLst>
              <a:ahLst/>
              <a:cxnLst>
                <a:cxn ang="0">
                  <a:pos x="T0" y="T1"/>
                </a:cxn>
                <a:cxn ang="0">
                  <a:pos x="T2" y="T3"/>
                </a:cxn>
                <a:cxn ang="0">
                  <a:pos x="T4" y="T5"/>
                </a:cxn>
                <a:cxn ang="0">
                  <a:pos x="T6" y="T7"/>
                </a:cxn>
                <a:cxn ang="0">
                  <a:pos x="T8" y="T9"/>
                </a:cxn>
              </a:cxnLst>
              <a:rect l="0" t="0" r="r" b="b"/>
              <a:pathLst>
                <a:path w="3" h="14">
                  <a:moveTo>
                    <a:pt x="0" y="0"/>
                  </a:moveTo>
                  <a:lnTo>
                    <a:pt x="0" y="14"/>
                  </a:lnTo>
                  <a:lnTo>
                    <a:pt x="3" y="14"/>
                  </a:lnTo>
                  <a:lnTo>
                    <a:pt x="3" y="12"/>
                  </a:lnTo>
                  <a:lnTo>
                    <a:pt x="0" y="0"/>
                  </a:lnTo>
                  <a:close/>
                </a:path>
              </a:pathLst>
            </a:custGeom>
            <a:solidFill>
              <a:srgbClr val="21252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9" name="íšḻïďê"/>
            <p:cNvSpPr/>
            <p:nvPr/>
          </p:nvSpPr>
          <p:spPr bwMode="auto">
            <a:xfrm>
              <a:off x="7119938" y="3576638"/>
              <a:ext cx="4763" cy="22225"/>
            </a:xfrm>
            <a:custGeom>
              <a:avLst/>
              <a:gdLst>
                <a:gd name="T0" fmla="*/ 0 w 3"/>
                <a:gd name="T1" fmla="*/ 0 h 14"/>
                <a:gd name="T2" fmla="*/ 0 w 3"/>
                <a:gd name="T3" fmla="*/ 14 h 14"/>
                <a:gd name="T4" fmla="*/ 3 w 3"/>
                <a:gd name="T5" fmla="*/ 14 h 14"/>
                <a:gd name="T6" fmla="*/ 3 w 3"/>
                <a:gd name="T7" fmla="*/ 12 h 14"/>
                <a:gd name="T8" fmla="*/ 0 w 3"/>
                <a:gd name="T9" fmla="*/ 0 h 14"/>
              </a:gdLst>
              <a:ahLst/>
              <a:cxnLst>
                <a:cxn ang="0">
                  <a:pos x="T0" y="T1"/>
                </a:cxn>
                <a:cxn ang="0">
                  <a:pos x="T2" y="T3"/>
                </a:cxn>
                <a:cxn ang="0">
                  <a:pos x="T4" y="T5"/>
                </a:cxn>
                <a:cxn ang="0">
                  <a:pos x="T6" y="T7"/>
                </a:cxn>
                <a:cxn ang="0">
                  <a:pos x="T8" y="T9"/>
                </a:cxn>
              </a:cxnLst>
              <a:rect l="0" t="0" r="r" b="b"/>
              <a:pathLst>
                <a:path w="3" h="14">
                  <a:moveTo>
                    <a:pt x="0" y="0"/>
                  </a:moveTo>
                  <a:lnTo>
                    <a:pt x="0" y="14"/>
                  </a:lnTo>
                  <a:lnTo>
                    <a:pt x="3" y="14"/>
                  </a:lnTo>
                  <a:lnTo>
                    <a:pt x="3" y="1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0" name="îṣļiḍé"/>
            <p:cNvSpPr/>
            <p:nvPr/>
          </p:nvSpPr>
          <p:spPr bwMode="auto">
            <a:xfrm>
              <a:off x="6894513" y="2427288"/>
              <a:ext cx="671513" cy="1149350"/>
            </a:xfrm>
            <a:custGeom>
              <a:avLst/>
              <a:gdLst>
                <a:gd name="T0" fmla="*/ 423 w 423"/>
                <a:gd name="T1" fmla="*/ 724 h 724"/>
                <a:gd name="T2" fmla="*/ 384 w 423"/>
                <a:gd name="T3" fmla="*/ 572 h 724"/>
                <a:gd name="T4" fmla="*/ 39 w 423"/>
                <a:gd name="T5" fmla="*/ 0 h 724"/>
                <a:gd name="T6" fmla="*/ 0 w 423"/>
                <a:gd name="T7" fmla="*/ 17 h 724"/>
                <a:gd name="T8" fmla="*/ 242 w 423"/>
                <a:gd name="T9" fmla="*/ 661 h 724"/>
                <a:gd name="T10" fmla="*/ 423 w 423"/>
                <a:gd name="T11" fmla="*/ 724 h 724"/>
              </a:gdLst>
              <a:ahLst/>
              <a:cxnLst>
                <a:cxn ang="0">
                  <a:pos x="T0" y="T1"/>
                </a:cxn>
                <a:cxn ang="0">
                  <a:pos x="T2" y="T3"/>
                </a:cxn>
                <a:cxn ang="0">
                  <a:pos x="T4" y="T5"/>
                </a:cxn>
                <a:cxn ang="0">
                  <a:pos x="T6" y="T7"/>
                </a:cxn>
                <a:cxn ang="0">
                  <a:pos x="T8" y="T9"/>
                </a:cxn>
                <a:cxn ang="0">
                  <a:pos x="T10" y="T11"/>
                </a:cxn>
              </a:cxnLst>
              <a:rect l="0" t="0" r="r" b="b"/>
              <a:pathLst>
                <a:path w="423" h="724">
                  <a:moveTo>
                    <a:pt x="423" y="724"/>
                  </a:moveTo>
                  <a:lnTo>
                    <a:pt x="384" y="572"/>
                  </a:lnTo>
                  <a:lnTo>
                    <a:pt x="39" y="0"/>
                  </a:lnTo>
                  <a:lnTo>
                    <a:pt x="0" y="17"/>
                  </a:lnTo>
                  <a:lnTo>
                    <a:pt x="242" y="661"/>
                  </a:lnTo>
                  <a:lnTo>
                    <a:pt x="423" y="724"/>
                  </a:lnTo>
                  <a:close/>
                </a:path>
              </a:pathLst>
            </a:custGeom>
            <a:solidFill>
              <a:srgbClr val="FD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1" name="íṩlîḋê"/>
            <p:cNvSpPr/>
            <p:nvPr/>
          </p:nvSpPr>
          <p:spPr bwMode="auto">
            <a:xfrm>
              <a:off x="7081838" y="3576638"/>
              <a:ext cx="88900" cy="728663"/>
            </a:xfrm>
            <a:custGeom>
              <a:avLst/>
              <a:gdLst>
                <a:gd name="T0" fmla="*/ 24 w 56"/>
                <a:gd name="T1" fmla="*/ 0 h 459"/>
                <a:gd name="T2" fmla="*/ 56 w 56"/>
                <a:gd name="T3" fmla="*/ 434 h 459"/>
                <a:gd name="T4" fmla="*/ 32 w 56"/>
                <a:gd name="T5" fmla="*/ 459 h 459"/>
                <a:gd name="T6" fmla="*/ 0 w 56"/>
                <a:gd name="T7" fmla="*/ 442 h 459"/>
                <a:gd name="T8" fmla="*/ 10 w 56"/>
                <a:gd name="T9" fmla="*/ 5 h 459"/>
                <a:gd name="T10" fmla="*/ 24 w 56"/>
                <a:gd name="T11" fmla="*/ 0 h 459"/>
              </a:gdLst>
              <a:ahLst/>
              <a:cxnLst>
                <a:cxn ang="0">
                  <a:pos x="T0" y="T1"/>
                </a:cxn>
                <a:cxn ang="0">
                  <a:pos x="T2" y="T3"/>
                </a:cxn>
                <a:cxn ang="0">
                  <a:pos x="T4" y="T5"/>
                </a:cxn>
                <a:cxn ang="0">
                  <a:pos x="T6" y="T7"/>
                </a:cxn>
                <a:cxn ang="0">
                  <a:pos x="T8" y="T9"/>
                </a:cxn>
                <a:cxn ang="0">
                  <a:pos x="T10" y="T11"/>
                </a:cxn>
              </a:cxnLst>
              <a:rect l="0" t="0" r="r" b="b"/>
              <a:pathLst>
                <a:path w="56" h="459">
                  <a:moveTo>
                    <a:pt x="24" y="0"/>
                  </a:moveTo>
                  <a:lnTo>
                    <a:pt x="56" y="434"/>
                  </a:lnTo>
                  <a:lnTo>
                    <a:pt x="32" y="459"/>
                  </a:lnTo>
                  <a:lnTo>
                    <a:pt x="0" y="442"/>
                  </a:lnTo>
                  <a:lnTo>
                    <a:pt x="10" y="5"/>
                  </a:lnTo>
                  <a:lnTo>
                    <a:pt x="24" y="0"/>
                  </a:ln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3" name="îṥľîḑê"/>
            <p:cNvSpPr/>
            <p:nvPr/>
          </p:nvSpPr>
          <p:spPr bwMode="auto">
            <a:xfrm>
              <a:off x="7051675" y="5618163"/>
              <a:ext cx="73025" cy="149225"/>
            </a:xfrm>
            <a:custGeom>
              <a:avLst/>
              <a:gdLst>
                <a:gd name="T0" fmla="*/ 4 w 19"/>
                <a:gd name="T1" fmla="*/ 0 h 39"/>
                <a:gd name="T2" fmla="*/ 19 w 19"/>
                <a:gd name="T3" fmla="*/ 0 h 39"/>
                <a:gd name="T4" fmla="*/ 19 w 19"/>
                <a:gd name="T5" fmla="*/ 39 h 39"/>
                <a:gd name="T6" fmla="*/ 11 w 19"/>
                <a:gd name="T7" fmla="*/ 16 h 39"/>
                <a:gd name="T8" fmla="*/ 0 w 19"/>
                <a:gd name="T9" fmla="*/ 15 h 39"/>
                <a:gd name="T10" fmla="*/ 4 w 19"/>
                <a:gd name="T11" fmla="*/ 0 h 39"/>
              </a:gdLst>
              <a:ahLst/>
              <a:cxnLst>
                <a:cxn ang="0">
                  <a:pos x="T0" y="T1"/>
                </a:cxn>
                <a:cxn ang="0">
                  <a:pos x="T2" y="T3"/>
                </a:cxn>
                <a:cxn ang="0">
                  <a:pos x="T4" y="T5"/>
                </a:cxn>
                <a:cxn ang="0">
                  <a:pos x="T6" y="T7"/>
                </a:cxn>
                <a:cxn ang="0">
                  <a:pos x="T8" y="T9"/>
                </a:cxn>
                <a:cxn ang="0">
                  <a:pos x="T10" y="T11"/>
                </a:cxn>
              </a:cxnLst>
              <a:rect l="0" t="0" r="r" b="b"/>
              <a:pathLst>
                <a:path w="19" h="39">
                  <a:moveTo>
                    <a:pt x="4" y="0"/>
                  </a:moveTo>
                  <a:cubicBezTo>
                    <a:pt x="19" y="0"/>
                    <a:pt x="19" y="0"/>
                    <a:pt x="19" y="0"/>
                  </a:cubicBezTo>
                  <a:cubicBezTo>
                    <a:pt x="19" y="39"/>
                    <a:pt x="19" y="39"/>
                    <a:pt x="19" y="39"/>
                  </a:cubicBezTo>
                  <a:cubicBezTo>
                    <a:pt x="19" y="39"/>
                    <a:pt x="3" y="33"/>
                    <a:pt x="11" y="16"/>
                  </a:cubicBezTo>
                  <a:cubicBezTo>
                    <a:pt x="0" y="15"/>
                    <a:pt x="0" y="15"/>
                    <a:pt x="0" y="15"/>
                  </a:cubicBezTo>
                  <a:lnTo>
                    <a:pt x="4" y="0"/>
                  </a:ln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4" name="îṥḻíḋe"/>
            <p:cNvSpPr/>
            <p:nvPr/>
          </p:nvSpPr>
          <p:spPr bwMode="auto">
            <a:xfrm>
              <a:off x="5592763" y="5826126"/>
              <a:ext cx="1651000" cy="71438"/>
            </a:xfrm>
            <a:prstGeom prst="ellipse">
              <a:avLst/>
            </a:prstGeom>
            <a:solidFill>
              <a:srgbClr val="D1D2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5" name="î$1íḓé"/>
            <p:cNvSpPr/>
            <p:nvPr/>
          </p:nvSpPr>
          <p:spPr bwMode="auto">
            <a:xfrm>
              <a:off x="6069013" y="4879976"/>
              <a:ext cx="1009650" cy="957263"/>
            </a:xfrm>
            <a:custGeom>
              <a:avLst/>
              <a:gdLst>
                <a:gd name="T0" fmla="*/ 36 w 263"/>
                <a:gd name="T1" fmla="*/ 1 h 250"/>
                <a:gd name="T2" fmla="*/ 91 w 263"/>
                <a:gd name="T3" fmla="*/ 3 h 250"/>
                <a:gd name="T4" fmla="*/ 97 w 263"/>
                <a:gd name="T5" fmla="*/ 6 h 250"/>
                <a:gd name="T6" fmla="*/ 101 w 263"/>
                <a:gd name="T7" fmla="*/ 195 h 250"/>
                <a:gd name="T8" fmla="*/ 111 w 263"/>
                <a:gd name="T9" fmla="*/ 198 h 250"/>
                <a:gd name="T10" fmla="*/ 157 w 263"/>
                <a:gd name="T11" fmla="*/ 183 h 250"/>
                <a:gd name="T12" fmla="*/ 160 w 263"/>
                <a:gd name="T13" fmla="*/ 182 h 250"/>
                <a:gd name="T14" fmla="*/ 263 w 263"/>
                <a:gd name="T15" fmla="*/ 192 h 250"/>
                <a:gd name="T16" fmla="*/ 263 w 263"/>
                <a:gd name="T17" fmla="*/ 209 h 250"/>
                <a:gd name="T18" fmla="*/ 61 w 263"/>
                <a:gd name="T19" fmla="*/ 249 h 250"/>
                <a:gd name="T20" fmla="*/ 54 w 263"/>
                <a:gd name="T21" fmla="*/ 248 h 250"/>
                <a:gd name="T22" fmla="*/ 20 w 263"/>
                <a:gd name="T23" fmla="*/ 147 h 250"/>
                <a:gd name="T24" fmla="*/ 0 w 263"/>
                <a:gd name="T25" fmla="*/ 46 h 250"/>
                <a:gd name="T26" fmla="*/ 25 w 263"/>
                <a:gd name="T27" fmla="*/ 10 h 250"/>
                <a:gd name="T28" fmla="*/ 36 w 263"/>
                <a:gd name="T29" fmla="*/ 1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3" h="250">
                  <a:moveTo>
                    <a:pt x="36" y="1"/>
                  </a:moveTo>
                  <a:cubicBezTo>
                    <a:pt x="91" y="3"/>
                    <a:pt x="91" y="3"/>
                    <a:pt x="91" y="3"/>
                  </a:cubicBezTo>
                  <a:cubicBezTo>
                    <a:pt x="93" y="3"/>
                    <a:pt x="96" y="4"/>
                    <a:pt x="97" y="6"/>
                  </a:cubicBezTo>
                  <a:cubicBezTo>
                    <a:pt x="101" y="195"/>
                    <a:pt x="101" y="195"/>
                    <a:pt x="101" y="195"/>
                  </a:cubicBezTo>
                  <a:cubicBezTo>
                    <a:pt x="104" y="198"/>
                    <a:pt x="108" y="199"/>
                    <a:pt x="111" y="198"/>
                  </a:cubicBezTo>
                  <a:cubicBezTo>
                    <a:pt x="157" y="183"/>
                    <a:pt x="157" y="183"/>
                    <a:pt x="157" y="183"/>
                  </a:cubicBezTo>
                  <a:cubicBezTo>
                    <a:pt x="158" y="182"/>
                    <a:pt x="159" y="182"/>
                    <a:pt x="160" y="182"/>
                  </a:cubicBezTo>
                  <a:cubicBezTo>
                    <a:pt x="263" y="192"/>
                    <a:pt x="263" y="192"/>
                    <a:pt x="263" y="192"/>
                  </a:cubicBezTo>
                  <a:cubicBezTo>
                    <a:pt x="263" y="209"/>
                    <a:pt x="263" y="209"/>
                    <a:pt x="263" y="209"/>
                  </a:cubicBezTo>
                  <a:cubicBezTo>
                    <a:pt x="61" y="249"/>
                    <a:pt x="61" y="249"/>
                    <a:pt x="61" y="249"/>
                  </a:cubicBezTo>
                  <a:cubicBezTo>
                    <a:pt x="58" y="250"/>
                    <a:pt x="56" y="249"/>
                    <a:pt x="54" y="248"/>
                  </a:cubicBezTo>
                  <a:cubicBezTo>
                    <a:pt x="20" y="147"/>
                    <a:pt x="20" y="147"/>
                    <a:pt x="20" y="147"/>
                  </a:cubicBezTo>
                  <a:cubicBezTo>
                    <a:pt x="17" y="145"/>
                    <a:pt x="0" y="49"/>
                    <a:pt x="0" y="46"/>
                  </a:cubicBezTo>
                  <a:cubicBezTo>
                    <a:pt x="25" y="10"/>
                    <a:pt x="25" y="10"/>
                    <a:pt x="25" y="10"/>
                  </a:cubicBezTo>
                  <a:cubicBezTo>
                    <a:pt x="26" y="4"/>
                    <a:pt x="30" y="0"/>
                    <a:pt x="36" y="1"/>
                  </a:cubicBez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6" name="ïṧľîḓê"/>
            <p:cNvSpPr/>
            <p:nvPr/>
          </p:nvSpPr>
          <p:spPr bwMode="auto">
            <a:xfrm>
              <a:off x="5749925" y="5794376"/>
              <a:ext cx="153988" cy="73025"/>
            </a:xfrm>
            <a:custGeom>
              <a:avLst/>
              <a:gdLst>
                <a:gd name="T0" fmla="*/ 40 w 40"/>
                <a:gd name="T1" fmla="*/ 4 h 19"/>
                <a:gd name="T2" fmla="*/ 40 w 40"/>
                <a:gd name="T3" fmla="*/ 19 h 19"/>
                <a:gd name="T4" fmla="*/ 0 w 40"/>
                <a:gd name="T5" fmla="*/ 19 h 19"/>
                <a:gd name="T6" fmla="*/ 23 w 40"/>
                <a:gd name="T7" fmla="*/ 11 h 19"/>
                <a:gd name="T8" fmla="*/ 25 w 40"/>
                <a:gd name="T9" fmla="*/ 0 h 19"/>
                <a:gd name="T10" fmla="*/ 40 w 40"/>
                <a:gd name="T11" fmla="*/ 4 h 19"/>
              </a:gdLst>
              <a:ahLst/>
              <a:cxnLst>
                <a:cxn ang="0">
                  <a:pos x="T0" y="T1"/>
                </a:cxn>
                <a:cxn ang="0">
                  <a:pos x="T2" y="T3"/>
                </a:cxn>
                <a:cxn ang="0">
                  <a:pos x="T4" y="T5"/>
                </a:cxn>
                <a:cxn ang="0">
                  <a:pos x="T6" y="T7"/>
                </a:cxn>
                <a:cxn ang="0">
                  <a:pos x="T8" y="T9"/>
                </a:cxn>
                <a:cxn ang="0">
                  <a:pos x="T10" y="T11"/>
                </a:cxn>
              </a:cxnLst>
              <a:rect l="0" t="0" r="r" b="b"/>
              <a:pathLst>
                <a:path w="40" h="19">
                  <a:moveTo>
                    <a:pt x="40" y="4"/>
                  </a:moveTo>
                  <a:cubicBezTo>
                    <a:pt x="40" y="19"/>
                    <a:pt x="40" y="19"/>
                    <a:pt x="40" y="19"/>
                  </a:cubicBezTo>
                  <a:cubicBezTo>
                    <a:pt x="0" y="19"/>
                    <a:pt x="0" y="19"/>
                    <a:pt x="0" y="19"/>
                  </a:cubicBezTo>
                  <a:cubicBezTo>
                    <a:pt x="0" y="19"/>
                    <a:pt x="7" y="3"/>
                    <a:pt x="23" y="11"/>
                  </a:cubicBezTo>
                  <a:cubicBezTo>
                    <a:pt x="25" y="0"/>
                    <a:pt x="25" y="0"/>
                    <a:pt x="25" y="0"/>
                  </a:cubicBezTo>
                  <a:lnTo>
                    <a:pt x="40" y="4"/>
                  </a:ln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7" name="íṡḻïḍe"/>
            <p:cNvSpPr/>
            <p:nvPr/>
          </p:nvSpPr>
          <p:spPr bwMode="auto">
            <a:xfrm>
              <a:off x="5638800" y="4875213"/>
              <a:ext cx="836613" cy="946150"/>
            </a:xfrm>
            <a:custGeom>
              <a:avLst/>
              <a:gdLst>
                <a:gd name="T0" fmla="*/ 217 w 218"/>
                <a:gd name="T1" fmla="*/ 11 h 247"/>
                <a:gd name="T2" fmla="*/ 215 w 218"/>
                <a:gd name="T3" fmla="*/ 66 h 247"/>
                <a:gd name="T4" fmla="*/ 212 w 218"/>
                <a:gd name="T5" fmla="*/ 72 h 247"/>
                <a:gd name="T6" fmla="*/ 67 w 218"/>
                <a:gd name="T7" fmla="*/ 85 h 247"/>
                <a:gd name="T8" fmla="*/ 63 w 218"/>
                <a:gd name="T9" fmla="*/ 95 h 247"/>
                <a:gd name="T10" fmla="*/ 79 w 218"/>
                <a:gd name="T11" fmla="*/ 141 h 247"/>
                <a:gd name="T12" fmla="*/ 79 w 218"/>
                <a:gd name="T13" fmla="*/ 145 h 247"/>
                <a:gd name="T14" fmla="*/ 69 w 218"/>
                <a:gd name="T15" fmla="*/ 247 h 247"/>
                <a:gd name="T16" fmla="*/ 53 w 218"/>
                <a:gd name="T17" fmla="*/ 247 h 247"/>
                <a:gd name="T18" fmla="*/ 1 w 218"/>
                <a:gd name="T19" fmla="*/ 40 h 247"/>
                <a:gd name="T20" fmla="*/ 3 w 218"/>
                <a:gd name="T21" fmla="*/ 33 h 247"/>
                <a:gd name="T22" fmla="*/ 115 w 218"/>
                <a:gd name="T23" fmla="*/ 4 h 247"/>
                <a:gd name="T24" fmla="*/ 122 w 218"/>
                <a:gd name="T25" fmla="*/ 0 h 247"/>
                <a:gd name="T26" fmla="*/ 208 w 218"/>
                <a:gd name="T27" fmla="*/ 0 h 247"/>
                <a:gd name="T28" fmla="*/ 217 w 218"/>
                <a:gd name="T29" fmla="*/ 1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8" h="247">
                  <a:moveTo>
                    <a:pt x="217" y="11"/>
                  </a:moveTo>
                  <a:cubicBezTo>
                    <a:pt x="215" y="66"/>
                    <a:pt x="215" y="66"/>
                    <a:pt x="215" y="66"/>
                  </a:cubicBezTo>
                  <a:cubicBezTo>
                    <a:pt x="215" y="69"/>
                    <a:pt x="214" y="71"/>
                    <a:pt x="212" y="72"/>
                  </a:cubicBezTo>
                  <a:cubicBezTo>
                    <a:pt x="67" y="85"/>
                    <a:pt x="67" y="85"/>
                    <a:pt x="67" y="85"/>
                  </a:cubicBezTo>
                  <a:cubicBezTo>
                    <a:pt x="64" y="88"/>
                    <a:pt x="62" y="92"/>
                    <a:pt x="63" y="95"/>
                  </a:cubicBezTo>
                  <a:cubicBezTo>
                    <a:pt x="79" y="141"/>
                    <a:pt x="79" y="141"/>
                    <a:pt x="79" y="141"/>
                  </a:cubicBezTo>
                  <a:cubicBezTo>
                    <a:pt x="79" y="142"/>
                    <a:pt x="79" y="143"/>
                    <a:pt x="79" y="145"/>
                  </a:cubicBezTo>
                  <a:cubicBezTo>
                    <a:pt x="69" y="247"/>
                    <a:pt x="69" y="247"/>
                    <a:pt x="69" y="247"/>
                  </a:cubicBezTo>
                  <a:cubicBezTo>
                    <a:pt x="53" y="247"/>
                    <a:pt x="53" y="247"/>
                    <a:pt x="53" y="247"/>
                  </a:cubicBezTo>
                  <a:cubicBezTo>
                    <a:pt x="1" y="40"/>
                    <a:pt x="1" y="40"/>
                    <a:pt x="1" y="40"/>
                  </a:cubicBezTo>
                  <a:cubicBezTo>
                    <a:pt x="0" y="38"/>
                    <a:pt x="1" y="35"/>
                    <a:pt x="3" y="33"/>
                  </a:cubicBezTo>
                  <a:cubicBezTo>
                    <a:pt x="115" y="4"/>
                    <a:pt x="115" y="4"/>
                    <a:pt x="115" y="4"/>
                  </a:cubicBezTo>
                  <a:cubicBezTo>
                    <a:pt x="117" y="1"/>
                    <a:pt x="119" y="0"/>
                    <a:pt x="122" y="0"/>
                  </a:cubicBezTo>
                  <a:cubicBezTo>
                    <a:pt x="208" y="0"/>
                    <a:pt x="208" y="0"/>
                    <a:pt x="208" y="0"/>
                  </a:cubicBezTo>
                  <a:cubicBezTo>
                    <a:pt x="214" y="1"/>
                    <a:pt x="218" y="6"/>
                    <a:pt x="217" y="11"/>
                  </a:cubicBez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8" name="iṧḷïdè"/>
            <p:cNvSpPr/>
            <p:nvPr/>
          </p:nvSpPr>
          <p:spPr bwMode="auto">
            <a:xfrm>
              <a:off x="5784850" y="3641726"/>
              <a:ext cx="541338" cy="647700"/>
            </a:xfrm>
            <a:custGeom>
              <a:avLst/>
              <a:gdLst>
                <a:gd name="T0" fmla="*/ 341 w 341"/>
                <a:gd name="T1" fmla="*/ 278 h 408"/>
                <a:gd name="T2" fmla="*/ 19 w 341"/>
                <a:gd name="T3" fmla="*/ 0 h 408"/>
                <a:gd name="T4" fmla="*/ 0 w 341"/>
                <a:gd name="T5" fmla="*/ 27 h 408"/>
                <a:gd name="T6" fmla="*/ 259 w 341"/>
                <a:gd name="T7" fmla="*/ 408 h 408"/>
                <a:gd name="T8" fmla="*/ 341 w 341"/>
                <a:gd name="T9" fmla="*/ 278 h 408"/>
              </a:gdLst>
              <a:ahLst/>
              <a:cxnLst>
                <a:cxn ang="0">
                  <a:pos x="T0" y="T1"/>
                </a:cxn>
                <a:cxn ang="0">
                  <a:pos x="T2" y="T3"/>
                </a:cxn>
                <a:cxn ang="0">
                  <a:pos x="T4" y="T5"/>
                </a:cxn>
                <a:cxn ang="0">
                  <a:pos x="T6" y="T7"/>
                </a:cxn>
                <a:cxn ang="0">
                  <a:pos x="T8" y="T9"/>
                </a:cxn>
              </a:cxnLst>
              <a:rect l="0" t="0" r="r" b="b"/>
              <a:pathLst>
                <a:path w="341" h="408">
                  <a:moveTo>
                    <a:pt x="341" y="278"/>
                  </a:moveTo>
                  <a:lnTo>
                    <a:pt x="19" y="0"/>
                  </a:lnTo>
                  <a:lnTo>
                    <a:pt x="0" y="27"/>
                  </a:lnTo>
                  <a:lnTo>
                    <a:pt x="259" y="408"/>
                  </a:lnTo>
                  <a:lnTo>
                    <a:pt x="341" y="278"/>
                  </a:ln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9" name="îŝliḋè"/>
            <p:cNvSpPr/>
            <p:nvPr/>
          </p:nvSpPr>
          <p:spPr bwMode="auto">
            <a:xfrm>
              <a:off x="5784850" y="3641726"/>
              <a:ext cx="541338" cy="647700"/>
            </a:xfrm>
            <a:custGeom>
              <a:avLst/>
              <a:gdLst>
                <a:gd name="T0" fmla="*/ 341 w 341"/>
                <a:gd name="T1" fmla="*/ 278 h 408"/>
                <a:gd name="T2" fmla="*/ 19 w 341"/>
                <a:gd name="T3" fmla="*/ 0 h 408"/>
                <a:gd name="T4" fmla="*/ 0 w 341"/>
                <a:gd name="T5" fmla="*/ 27 h 408"/>
                <a:gd name="T6" fmla="*/ 259 w 341"/>
                <a:gd name="T7" fmla="*/ 408 h 408"/>
                <a:gd name="T8" fmla="*/ 341 w 341"/>
                <a:gd name="T9" fmla="*/ 278 h 408"/>
              </a:gdLst>
              <a:ahLst/>
              <a:cxnLst>
                <a:cxn ang="0">
                  <a:pos x="T0" y="T1"/>
                </a:cxn>
                <a:cxn ang="0">
                  <a:pos x="T2" y="T3"/>
                </a:cxn>
                <a:cxn ang="0">
                  <a:pos x="T4" y="T5"/>
                </a:cxn>
                <a:cxn ang="0">
                  <a:pos x="T6" y="T7"/>
                </a:cxn>
                <a:cxn ang="0">
                  <a:pos x="T8" y="T9"/>
                </a:cxn>
              </a:cxnLst>
              <a:rect l="0" t="0" r="r" b="b"/>
              <a:pathLst>
                <a:path w="341" h="408">
                  <a:moveTo>
                    <a:pt x="341" y="278"/>
                  </a:moveTo>
                  <a:lnTo>
                    <a:pt x="19" y="0"/>
                  </a:lnTo>
                  <a:lnTo>
                    <a:pt x="0" y="27"/>
                  </a:lnTo>
                  <a:lnTo>
                    <a:pt x="259" y="408"/>
                  </a:lnTo>
                  <a:lnTo>
                    <a:pt x="341" y="2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0" name="ïśľîḑè"/>
            <p:cNvSpPr/>
            <p:nvPr/>
          </p:nvSpPr>
          <p:spPr bwMode="auto">
            <a:xfrm>
              <a:off x="6015038" y="4002088"/>
              <a:ext cx="479425" cy="903288"/>
            </a:xfrm>
            <a:custGeom>
              <a:avLst/>
              <a:gdLst>
                <a:gd name="T0" fmla="*/ 31 w 125"/>
                <a:gd name="T1" fmla="*/ 20 h 236"/>
                <a:gd name="T2" fmla="*/ 1 w 125"/>
                <a:gd name="T3" fmla="*/ 73 h 236"/>
                <a:gd name="T4" fmla="*/ 0 w 125"/>
                <a:gd name="T5" fmla="*/ 75 h 236"/>
                <a:gd name="T6" fmla="*/ 10 w 125"/>
                <a:gd name="T7" fmla="*/ 236 h 236"/>
                <a:gd name="T8" fmla="*/ 97 w 125"/>
                <a:gd name="T9" fmla="*/ 236 h 236"/>
                <a:gd name="T10" fmla="*/ 114 w 125"/>
                <a:gd name="T11" fmla="*/ 219 h 236"/>
                <a:gd name="T12" fmla="*/ 125 w 125"/>
                <a:gd name="T13" fmla="*/ 44 h 236"/>
                <a:gd name="T14" fmla="*/ 116 w 125"/>
                <a:gd name="T15" fmla="*/ 28 h 236"/>
                <a:gd name="T16" fmla="*/ 73 w 125"/>
                <a:gd name="T17" fmla="*/ 3 h 236"/>
                <a:gd name="T18" fmla="*/ 56 w 125"/>
                <a:gd name="T19" fmla="*/ 3 h 236"/>
                <a:gd name="T20" fmla="*/ 38 w 125"/>
                <a:gd name="T21" fmla="*/ 13 h 236"/>
                <a:gd name="T22" fmla="*/ 31 w 125"/>
                <a:gd name="T23" fmla="*/ 2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236">
                  <a:moveTo>
                    <a:pt x="31" y="20"/>
                  </a:moveTo>
                  <a:cubicBezTo>
                    <a:pt x="1" y="73"/>
                    <a:pt x="1" y="73"/>
                    <a:pt x="1" y="73"/>
                  </a:cubicBezTo>
                  <a:cubicBezTo>
                    <a:pt x="0" y="73"/>
                    <a:pt x="0" y="74"/>
                    <a:pt x="0" y="75"/>
                  </a:cubicBezTo>
                  <a:cubicBezTo>
                    <a:pt x="10" y="236"/>
                    <a:pt x="10" y="236"/>
                    <a:pt x="10" y="236"/>
                  </a:cubicBezTo>
                  <a:cubicBezTo>
                    <a:pt x="97" y="236"/>
                    <a:pt x="97" y="236"/>
                    <a:pt x="97" y="236"/>
                  </a:cubicBezTo>
                  <a:cubicBezTo>
                    <a:pt x="106" y="236"/>
                    <a:pt x="114" y="228"/>
                    <a:pt x="114" y="219"/>
                  </a:cubicBezTo>
                  <a:cubicBezTo>
                    <a:pt x="125" y="44"/>
                    <a:pt x="125" y="44"/>
                    <a:pt x="125" y="44"/>
                  </a:cubicBezTo>
                  <a:cubicBezTo>
                    <a:pt x="125" y="37"/>
                    <a:pt x="122" y="31"/>
                    <a:pt x="116" y="28"/>
                  </a:cubicBezTo>
                  <a:cubicBezTo>
                    <a:pt x="73" y="3"/>
                    <a:pt x="73" y="3"/>
                    <a:pt x="73" y="3"/>
                  </a:cubicBezTo>
                  <a:cubicBezTo>
                    <a:pt x="68" y="0"/>
                    <a:pt x="61" y="0"/>
                    <a:pt x="56" y="3"/>
                  </a:cubicBezTo>
                  <a:cubicBezTo>
                    <a:pt x="38" y="13"/>
                    <a:pt x="38" y="13"/>
                    <a:pt x="38" y="13"/>
                  </a:cubicBezTo>
                  <a:cubicBezTo>
                    <a:pt x="35" y="15"/>
                    <a:pt x="33" y="17"/>
                    <a:pt x="31" y="2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1" name="îšḷîḑè"/>
            <p:cNvSpPr/>
            <p:nvPr/>
          </p:nvSpPr>
          <p:spPr bwMode="auto">
            <a:xfrm>
              <a:off x="6022975" y="3752851"/>
              <a:ext cx="265113" cy="336550"/>
            </a:xfrm>
            <a:custGeom>
              <a:avLst/>
              <a:gdLst>
                <a:gd name="T0" fmla="*/ 37 w 69"/>
                <a:gd name="T1" fmla="*/ 87 h 88"/>
                <a:gd name="T2" fmla="*/ 2 w 69"/>
                <a:gd name="T3" fmla="*/ 58 h 88"/>
                <a:gd name="T4" fmla="*/ 1 w 69"/>
                <a:gd name="T5" fmla="*/ 54 h 88"/>
                <a:gd name="T6" fmla="*/ 6 w 69"/>
                <a:gd name="T7" fmla="*/ 38 h 88"/>
                <a:gd name="T8" fmla="*/ 4 w 69"/>
                <a:gd name="T9" fmla="*/ 32 h 88"/>
                <a:gd name="T10" fmla="*/ 2 w 69"/>
                <a:gd name="T11" fmla="*/ 26 h 88"/>
                <a:gd name="T12" fmla="*/ 24 w 69"/>
                <a:gd name="T13" fmla="*/ 2 h 88"/>
                <a:gd name="T14" fmla="*/ 28 w 69"/>
                <a:gd name="T15" fmla="*/ 0 h 88"/>
                <a:gd name="T16" fmla="*/ 58 w 69"/>
                <a:gd name="T17" fmla="*/ 12 h 88"/>
                <a:gd name="T18" fmla="*/ 61 w 69"/>
                <a:gd name="T19" fmla="*/ 16 h 88"/>
                <a:gd name="T20" fmla="*/ 56 w 69"/>
                <a:gd name="T21" fmla="*/ 47 h 88"/>
                <a:gd name="T22" fmla="*/ 57 w 69"/>
                <a:gd name="T23" fmla="*/ 51 h 88"/>
                <a:gd name="T24" fmla="*/ 67 w 69"/>
                <a:gd name="T25" fmla="*/ 62 h 88"/>
                <a:gd name="T26" fmla="*/ 67 w 69"/>
                <a:gd name="T27" fmla="*/ 68 h 88"/>
                <a:gd name="T28" fmla="*/ 42 w 69"/>
                <a:gd name="T29" fmla="*/ 87 h 88"/>
                <a:gd name="T30" fmla="*/ 37 w 69"/>
                <a:gd name="T31"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 h="88">
                  <a:moveTo>
                    <a:pt x="37" y="87"/>
                  </a:moveTo>
                  <a:cubicBezTo>
                    <a:pt x="2" y="58"/>
                    <a:pt x="2" y="58"/>
                    <a:pt x="2" y="58"/>
                  </a:cubicBezTo>
                  <a:cubicBezTo>
                    <a:pt x="1" y="57"/>
                    <a:pt x="1" y="56"/>
                    <a:pt x="1" y="54"/>
                  </a:cubicBezTo>
                  <a:cubicBezTo>
                    <a:pt x="6" y="38"/>
                    <a:pt x="6" y="38"/>
                    <a:pt x="6" y="38"/>
                  </a:cubicBezTo>
                  <a:cubicBezTo>
                    <a:pt x="7" y="35"/>
                    <a:pt x="6" y="33"/>
                    <a:pt x="4" y="32"/>
                  </a:cubicBezTo>
                  <a:cubicBezTo>
                    <a:pt x="1" y="31"/>
                    <a:pt x="0" y="28"/>
                    <a:pt x="2" y="26"/>
                  </a:cubicBezTo>
                  <a:cubicBezTo>
                    <a:pt x="24" y="2"/>
                    <a:pt x="24" y="2"/>
                    <a:pt x="24" y="2"/>
                  </a:cubicBezTo>
                  <a:cubicBezTo>
                    <a:pt x="25" y="0"/>
                    <a:pt x="27" y="0"/>
                    <a:pt x="28" y="0"/>
                  </a:cubicBezTo>
                  <a:cubicBezTo>
                    <a:pt x="58" y="12"/>
                    <a:pt x="58" y="12"/>
                    <a:pt x="58" y="12"/>
                  </a:cubicBezTo>
                  <a:cubicBezTo>
                    <a:pt x="60" y="12"/>
                    <a:pt x="61" y="14"/>
                    <a:pt x="61" y="16"/>
                  </a:cubicBezTo>
                  <a:cubicBezTo>
                    <a:pt x="56" y="47"/>
                    <a:pt x="56" y="47"/>
                    <a:pt x="56" y="47"/>
                  </a:cubicBezTo>
                  <a:cubicBezTo>
                    <a:pt x="56" y="49"/>
                    <a:pt x="56" y="50"/>
                    <a:pt x="57" y="51"/>
                  </a:cubicBezTo>
                  <a:cubicBezTo>
                    <a:pt x="67" y="62"/>
                    <a:pt x="67" y="62"/>
                    <a:pt x="67" y="62"/>
                  </a:cubicBezTo>
                  <a:cubicBezTo>
                    <a:pt x="69" y="64"/>
                    <a:pt x="69" y="67"/>
                    <a:pt x="67" y="68"/>
                  </a:cubicBezTo>
                  <a:cubicBezTo>
                    <a:pt x="42" y="87"/>
                    <a:pt x="42" y="87"/>
                    <a:pt x="42" y="87"/>
                  </a:cubicBezTo>
                  <a:cubicBezTo>
                    <a:pt x="40" y="88"/>
                    <a:pt x="38" y="88"/>
                    <a:pt x="37" y="87"/>
                  </a:cubicBezTo>
                </a:path>
              </a:pathLst>
            </a:custGeom>
            <a:solidFill>
              <a:srgbClr val="F5E1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2" name="íšḻîḋe"/>
            <p:cNvSpPr/>
            <p:nvPr/>
          </p:nvSpPr>
          <p:spPr bwMode="auto">
            <a:xfrm>
              <a:off x="6096000" y="3722688"/>
              <a:ext cx="187325" cy="233363"/>
            </a:xfrm>
            <a:custGeom>
              <a:avLst/>
              <a:gdLst>
                <a:gd name="T0" fmla="*/ 25 w 49"/>
                <a:gd name="T1" fmla="*/ 45 h 61"/>
                <a:gd name="T2" fmla="*/ 24 w 49"/>
                <a:gd name="T3" fmla="*/ 47 h 61"/>
                <a:gd name="T4" fmla="*/ 20 w 49"/>
                <a:gd name="T5" fmla="*/ 48 h 61"/>
                <a:gd name="T6" fmla="*/ 18 w 49"/>
                <a:gd name="T7" fmla="*/ 44 h 61"/>
                <a:gd name="T8" fmla="*/ 24 w 49"/>
                <a:gd name="T9" fmla="*/ 33 h 61"/>
                <a:gd name="T10" fmla="*/ 24 w 49"/>
                <a:gd name="T11" fmla="*/ 29 h 61"/>
                <a:gd name="T12" fmla="*/ 12 w 49"/>
                <a:gd name="T13" fmla="*/ 12 h 61"/>
                <a:gd name="T14" fmla="*/ 12 w 49"/>
                <a:gd name="T15" fmla="*/ 11 h 61"/>
                <a:gd name="T16" fmla="*/ 2 w 49"/>
                <a:gd name="T17" fmla="*/ 6 h 61"/>
                <a:gd name="T18" fmla="*/ 5 w 49"/>
                <a:gd name="T19" fmla="*/ 1 h 61"/>
                <a:gd name="T20" fmla="*/ 46 w 49"/>
                <a:gd name="T21" fmla="*/ 9 h 61"/>
                <a:gd name="T22" fmla="*/ 49 w 49"/>
                <a:gd name="T23" fmla="*/ 12 h 61"/>
                <a:gd name="T24" fmla="*/ 39 w 49"/>
                <a:gd name="T25" fmla="*/ 61 h 61"/>
                <a:gd name="T26" fmla="*/ 36 w 49"/>
                <a:gd name="T27" fmla="*/ 58 h 61"/>
                <a:gd name="T28" fmla="*/ 34 w 49"/>
                <a:gd name="T29" fmla="*/ 57 h 61"/>
                <a:gd name="T30" fmla="*/ 30 w 49"/>
                <a:gd name="T31" fmla="*/ 45 h 61"/>
                <a:gd name="T32" fmla="*/ 25 w 49"/>
                <a:gd name="T33" fmla="*/ 4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61">
                  <a:moveTo>
                    <a:pt x="25" y="45"/>
                  </a:moveTo>
                  <a:cubicBezTo>
                    <a:pt x="24" y="47"/>
                    <a:pt x="24" y="47"/>
                    <a:pt x="24" y="47"/>
                  </a:cubicBezTo>
                  <a:cubicBezTo>
                    <a:pt x="23" y="48"/>
                    <a:pt x="21" y="49"/>
                    <a:pt x="20" y="48"/>
                  </a:cubicBezTo>
                  <a:cubicBezTo>
                    <a:pt x="18" y="48"/>
                    <a:pt x="17" y="46"/>
                    <a:pt x="18" y="44"/>
                  </a:cubicBezTo>
                  <a:cubicBezTo>
                    <a:pt x="24" y="33"/>
                    <a:pt x="24" y="33"/>
                    <a:pt x="24" y="33"/>
                  </a:cubicBezTo>
                  <a:cubicBezTo>
                    <a:pt x="25" y="32"/>
                    <a:pt x="24" y="30"/>
                    <a:pt x="24" y="29"/>
                  </a:cubicBezTo>
                  <a:cubicBezTo>
                    <a:pt x="12" y="12"/>
                    <a:pt x="12" y="12"/>
                    <a:pt x="12" y="12"/>
                  </a:cubicBezTo>
                  <a:cubicBezTo>
                    <a:pt x="12" y="11"/>
                    <a:pt x="12" y="11"/>
                    <a:pt x="12" y="11"/>
                  </a:cubicBezTo>
                  <a:cubicBezTo>
                    <a:pt x="2" y="6"/>
                    <a:pt x="2" y="6"/>
                    <a:pt x="2" y="6"/>
                  </a:cubicBezTo>
                  <a:cubicBezTo>
                    <a:pt x="0" y="4"/>
                    <a:pt x="2" y="0"/>
                    <a:pt x="5" y="1"/>
                  </a:cubicBezTo>
                  <a:cubicBezTo>
                    <a:pt x="46" y="9"/>
                    <a:pt x="46" y="9"/>
                    <a:pt x="46" y="9"/>
                  </a:cubicBezTo>
                  <a:cubicBezTo>
                    <a:pt x="48" y="9"/>
                    <a:pt x="49" y="10"/>
                    <a:pt x="49" y="12"/>
                  </a:cubicBezTo>
                  <a:cubicBezTo>
                    <a:pt x="39" y="61"/>
                    <a:pt x="39" y="61"/>
                    <a:pt x="39" y="61"/>
                  </a:cubicBezTo>
                  <a:cubicBezTo>
                    <a:pt x="36" y="58"/>
                    <a:pt x="36" y="58"/>
                    <a:pt x="36" y="58"/>
                  </a:cubicBezTo>
                  <a:cubicBezTo>
                    <a:pt x="35" y="58"/>
                    <a:pt x="34" y="58"/>
                    <a:pt x="34" y="57"/>
                  </a:cubicBezTo>
                  <a:cubicBezTo>
                    <a:pt x="30" y="45"/>
                    <a:pt x="30" y="45"/>
                    <a:pt x="30" y="45"/>
                  </a:cubicBezTo>
                  <a:cubicBezTo>
                    <a:pt x="29" y="43"/>
                    <a:pt x="26" y="43"/>
                    <a:pt x="25" y="45"/>
                  </a:cubicBez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3" name="ïşlïdè"/>
            <p:cNvSpPr/>
            <p:nvPr/>
          </p:nvSpPr>
          <p:spPr bwMode="auto">
            <a:xfrm>
              <a:off x="6188075" y="3863976"/>
              <a:ext cx="42863" cy="65088"/>
            </a:xfrm>
            <a:custGeom>
              <a:avLst/>
              <a:gdLst>
                <a:gd name="T0" fmla="*/ 1 w 11"/>
                <a:gd name="T1" fmla="*/ 7 h 17"/>
                <a:gd name="T2" fmla="*/ 3 w 11"/>
                <a:gd name="T3" fmla="*/ 16 h 17"/>
                <a:gd name="T4" fmla="*/ 9 w 11"/>
                <a:gd name="T5" fmla="*/ 10 h 17"/>
                <a:gd name="T6" fmla="*/ 8 w 11"/>
                <a:gd name="T7" fmla="*/ 1 h 17"/>
                <a:gd name="T8" fmla="*/ 1 w 11"/>
                <a:gd name="T9" fmla="*/ 7 h 17"/>
              </a:gdLst>
              <a:ahLst/>
              <a:cxnLst>
                <a:cxn ang="0">
                  <a:pos x="T0" y="T1"/>
                </a:cxn>
                <a:cxn ang="0">
                  <a:pos x="T2" y="T3"/>
                </a:cxn>
                <a:cxn ang="0">
                  <a:pos x="T4" y="T5"/>
                </a:cxn>
                <a:cxn ang="0">
                  <a:pos x="T6" y="T7"/>
                </a:cxn>
                <a:cxn ang="0">
                  <a:pos x="T8" y="T9"/>
                </a:cxn>
              </a:cxnLst>
              <a:rect l="0" t="0" r="r" b="b"/>
              <a:pathLst>
                <a:path w="11" h="17">
                  <a:moveTo>
                    <a:pt x="1" y="7"/>
                  </a:moveTo>
                  <a:cubicBezTo>
                    <a:pt x="0" y="11"/>
                    <a:pt x="1" y="15"/>
                    <a:pt x="3" y="16"/>
                  </a:cubicBezTo>
                  <a:cubicBezTo>
                    <a:pt x="5" y="17"/>
                    <a:pt x="8" y="14"/>
                    <a:pt x="9" y="10"/>
                  </a:cubicBezTo>
                  <a:cubicBezTo>
                    <a:pt x="11" y="6"/>
                    <a:pt x="10" y="2"/>
                    <a:pt x="8" y="1"/>
                  </a:cubicBezTo>
                  <a:cubicBezTo>
                    <a:pt x="6" y="0"/>
                    <a:pt x="3" y="3"/>
                    <a:pt x="1" y="7"/>
                  </a:cubicBezTo>
                  <a:close/>
                </a:path>
              </a:pathLst>
            </a:custGeom>
            <a:solidFill>
              <a:srgbClr val="F5E1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4" name="íṧ1îḓe"/>
            <p:cNvSpPr/>
            <p:nvPr/>
          </p:nvSpPr>
          <p:spPr bwMode="auto">
            <a:xfrm>
              <a:off x="6099175" y="3814763"/>
              <a:ext cx="34925" cy="19050"/>
            </a:xfrm>
            <a:custGeom>
              <a:avLst/>
              <a:gdLst>
                <a:gd name="T0" fmla="*/ 22 w 22"/>
                <a:gd name="T1" fmla="*/ 12 h 12"/>
                <a:gd name="T2" fmla="*/ 0 w 22"/>
                <a:gd name="T3" fmla="*/ 0 h 12"/>
                <a:gd name="T4" fmla="*/ 8 w 22"/>
                <a:gd name="T5" fmla="*/ 12 h 12"/>
                <a:gd name="T6" fmla="*/ 22 w 22"/>
                <a:gd name="T7" fmla="*/ 12 h 12"/>
              </a:gdLst>
              <a:ahLst/>
              <a:cxnLst>
                <a:cxn ang="0">
                  <a:pos x="T0" y="T1"/>
                </a:cxn>
                <a:cxn ang="0">
                  <a:pos x="T2" y="T3"/>
                </a:cxn>
                <a:cxn ang="0">
                  <a:pos x="T4" y="T5"/>
                </a:cxn>
                <a:cxn ang="0">
                  <a:pos x="T6" y="T7"/>
                </a:cxn>
              </a:cxnLst>
              <a:rect l="0" t="0" r="r" b="b"/>
              <a:pathLst>
                <a:path w="22" h="12">
                  <a:moveTo>
                    <a:pt x="22" y="12"/>
                  </a:moveTo>
                  <a:lnTo>
                    <a:pt x="0" y="0"/>
                  </a:lnTo>
                  <a:lnTo>
                    <a:pt x="8" y="12"/>
                  </a:lnTo>
                  <a:lnTo>
                    <a:pt x="22" y="12"/>
                  </a:lnTo>
                  <a:close/>
                </a:path>
              </a:pathLst>
            </a:custGeom>
            <a:solidFill>
              <a:srgbClr val="EEC7B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5" name="íşļiďè"/>
            <p:cNvSpPr/>
            <p:nvPr/>
          </p:nvSpPr>
          <p:spPr bwMode="auto">
            <a:xfrm>
              <a:off x="6176963" y="4097338"/>
              <a:ext cx="68263" cy="61913"/>
            </a:xfrm>
            <a:custGeom>
              <a:avLst/>
              <a:gdLst>
                <a:gd name="T0" fmla="*/ 0 w 43"/>
                <a:gd name="T1" fmla="*/ 0 h 39"/>
                <a:gd name="T2" fmla="*/ 29 w 43"/>
                <a:gd name="T3" fmla="*/ 39 h 39"/>
                <a:gd name="T4" fmla="*/ 43 w 43"/>
                <a:gd name="T5" fmla="*/ 17 h 39"/>
                <a:gd name="T6" fmla="*/ 29 w 43"/>
                <a:gd name="T7" fmla="*/ 32 h 39"/>
                <a:gd name="T8" fmla="*/ 0 w 43"/>
                <a:gd name="T9" fmla="*/ 0 h 39"/>
              </a:gdLst>
              <a:ahLst/>
              <a:cxnLst>
                <a:cxn ang="0">
                  <a:pos x="T0" y="T1"/>
                </a:cxn>
                <a:cxn ang="0">
                  <a:pos x="T2" y="T3"/>
                </a:cxn>
                <a:cxn ang="0">
                  <a:pos x="T4" y="T5"/>
                </a:cxn>
                <a:cxn ang="0">
                  <a:pos x="T6" y="T7"/>
                </a:cxn>
                <a:cxn ang="0">
                  <a:pos x="T8" y="T9"/>
                </a:cxn>
              </a:cxnLst>
              <a:rect l="0" t="0" r="r" b="b"/>
              <a:pathLst>
                <a:path w="43" h="39">
                  <a:moveTo>
                    <a:pt x="0" y="0"/>
                  </a:moveTo>
                  <a:lnTo>
                    <a:pt x="29" y="39"/>
                  </a:lnTo>
                  <a:lnTo>
                    <a:pt x="43" y="17"/>
                  </a:lnTo>
                  <a:lnTo>
                    <a:pt x="29" y="32"/>
                  </a:lnTo>
                  <a:lnTo>
                    <a:pt x="0" y="0"/>
                  </a:lnTo>
                  <a:close/>
                </a:path>
              </a:pathLst>
            </a:custGeom>
            <a:solidFill>
              <a:srgbClr val="EBEBE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6" name="íṧḻîdè"/>
            <p:cNvSpPr/>
            <p:nvPr/>
          </p:nvSpPr>
          <p:spPr bwMode="auto">
            <a:xfrm>
              <a:off x="6176963" y="4097338"/>
              <a:ext cx="68263" cy="61913"/>
            </a:xfrm>
            <a:custGeom>
              <a:avLst/>
              <a:gdLst>
                <a:gd name="T0" fmla="*/ 0 w 43"/>
                <a:gd name="T1" fmla="*/ 0 h 39"/>
                <a:gd name="T2" fmla="*/ 29 w 43"/>
                <a:gd name="T3" fmla="*/ 39 h 39"/>
                <a:gd name="T4" fmla="*/ 43 w 43"/>
                <a:gd name="T5" fmla="*/ 17 h 39"/>
                <a:gd name="T6" fmla="*/ 29 w 43"/>
                <a:gd name="T7" fmla="*/ 32 h 39"/>
                <a:gd name="T8" fmla="*/ 0 w 43"/>
                <a:gd name="T9" fmla="*/ 0 h 39"/>
              </a:gdLst>
              <a:ahLst/>
              <a:cxnLst>
                <a:cxn ang="0">
                  <a:pos x="T0" y="T1"/>
                </a:cxn>
                <a:cxn ang="0">
                  <a:pos x="T2" y="T3"/>
                </a:cxn>
                <a:cxn ang="0">
                  <a:pos x="T4" y="T5"/>
                </a:cxn>
                <a:cxn ang="0">
                  <a:pos x="T6" y="T7"/>
                </a:cxn>
                <a:cxn ang="0">
                  <a:pos x="T8" y="T9"/>
                </a:cxn>
              </a:cxnLst>
              <a:rect l="0" t="0" r="r" b="b"/>
              <a:pathLst>
                <a:path w="43" h="39">
                  <a:moveTo>
                    <a:pt x="0" y="0"/>
                  </a:moveTo>
                  <a:lnTo>
                    <a:pt x="29" y="39"/>
                  </a:lnTo>
                  <a:lnTo>
                    <a:pt x="43" y="17"/>
                  </a:lnTo>
                  <a:lnTo>
                    <a:pt x="29" y="3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7" name="íṣlíḑe"/>
            <p:cNvSpPr/>
            <p:nvPr/>
          </p:nvSpPr>
          <p:spPr bwMode="auto">
            <a:xfrm>
              <a:off x="6115050" y="4102101"/>
              <a:ext cx="57150" cy="41275"/>
            </a:xfrm>
            <a:custGeom>
              <a:avLst/>
              <a:gdLst>
                <a:gd name="T0" fmla="*/ 36 w 36"/>
                <a:gd name="T1" fmla="*/ 0 h 26"/>
                <a:gd name="T2" fmla="*/ 15 w 36"/>
                <a:gd name="T3" fmla="*/ 21 h 26"/>
                <a:gd name="T4" fmla="*/ 0 w 36"/>
                <a:gd name="T5" fmla="*/ 14 h 26"/>
                <a:gd name="T6" fmla="*/ 12 w 36"/>
                <a:gd name="T7" fmla="*/ 26 h 26"/>
                <a:gd name="T8" fmla="*/ 36 w 36"/>
                <a:gd name="T9" fmla="*/ 0 h 26"/>
              </a:gdLst>
              <a:ahLst/>
              <a:cxnLst>
                <a:cxn ang="0">
                  <a:pos x="T0" y="T1"/>
                </a:cxn>
                <a:cxn ang="0">
                  <a:pos x="T2" y="T3"/>
                </a:cxn>
                <a:cxn ang="0">
                  <a:pos x="T4" y="T5"/>
                </a:cxn>
                <a:cxn ang="0">
                  <a:pos x="T6" y="T7"/>
                </a:cxn>
                <a:cxn ang="0">
                  <a:pos x="T8" y="T9"/>
                </a:cxn>
              </a:cxnLst>
              <a:rect l="0" t="0" r="r" b="b"/>
              <a:pathLst>
                <a:path w="36" h="26">
                  <a:moveTo>
                    <a:pt x="36" y="0"/>
                  </a:moveTo>
                  <a:lnTo>
                    <a:pt x="15" y="21"/>
                  </a:lnTo>
                  <a:lnTo>
                    <a:pt x="0" y="14"/>
                  </a:lnTo>
                  <a:lnTo>
                    <a:pt x="12" y="26"/>
                  </a:lnTo>
                  <a:lnTo>
                    <a:pt x="36" y="0"/>
                  </a:lnTo>
                  <a:close/>
                </a:path>
              </a:pathLst>
            </a:custGeom>
            <a:solidFill>
              <a:srgbClr val="EBEBE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8" name="îsľide"/>
            <p:cNvSpPr/>
            <p:nvPr/>
          </p:nvSpPr>
          <p:spPr bwMode="auto">
            <a:xfrm>
              <a:off x="6115050" y="4102101"/>
              <a:ext cx="57150" cy="41275"/>
            </a:xfrm>
            <a:custGeom>
              <a:avLst/>
              <a:gdLst>
                <a:gd name="T0" fmla="*/ 36 w 36"/>
                <a:gd name="T1" fmla="*/ 0 h 26"/>
                <a:gd name="T2" fmla="*/ 15 w 36"/>
                <a:gd name="T3" fmla="*/ 21 h 26"/>
                <a:gd name="T4" fmla="*/ 0 w 36"/>
                <a:gd name="T5" fmla="*/ 14 h 26"/>
                <a:gd name="T6" fmla="*/ 12 w 36"/>
                <a:gd name="T7" fmla="*/ 26 h 26"/>
                <a:gd name="T8" fmla="*/ 36 w 36"/>
                <a:gd name="T9" fmla="*/ 0 h 26"/>
              </a:gdLst>
              <a:ahLst/>
              <a:cxnLst>
                <a:cxn ang="0">
                  <a:pos x="T0" y="T1"/>
                </a:cxn>
                <a:cxn ang="0">
                  <a:pos x="T2" y="T3"/>
                </a:cxn>
                <a:cxn ang="0">
                  <a:pos x="T4" y="T5"/>
                </a:cxn>
                <a:cxn ang="0">
                  <a:pos x="T6" y="T7"/>
                </a:cxn>
                <a:cxn ang="0">
                  <a:pos x="T8" y="T9"/>
                </a:cxn>
              </a:cxnLst>
              <a:rect l="0" t="0" r="r" b="b"/>
              <a:pathLst>
                <a:path w="36" h="26">
                  <a:moveTo>
                    <a:pt x="36" y="0"/>
                  </a:moveTo>
                  <a:lnTo>
                    <a:pt x="15" y="21"/>
                  </a:lnTo>
                  <a:lnTo>
                    <a:pt x="0" y="14"/>
                  </a:lnTo>
                  <a:lnTo>
                    <a:pt x="12" y="26"/>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9" name="işlïḋé"/>
            <p:cNvSpPr/>
            <p:nvPr/>
          </p:nvSpPr>
          <p:spPr bwMode="auto">
            <a:xfrm>
              <a:off x="6153150" y="4121151"/>
              <a:ext cx="42863" cy="57150"/>
            </a:xfrm>
            <a:custGeom>
              <a:avLst/>
              <a:gdLst>
                <a:gd name="T0" fmla="*/ 5 w 27"/>
                <a:gd name="T1" fmla="*/ 0 h 36"/>
                <a:gd name="T2" fmla="*/ 27 w 27"/>
                <a:gd name="T3" fmla="*/ 7 h 36"/>
                <a:gd name="T4" fmla="*/ 17 w 27"/>
                <a:gd name="T5" fmla="*/ 36 h 36"/>
                <a:gd name="T6" fmla="*/ 0 w 27"/>
                <a:gd name="T7" fmla="*/ 33 h 36"/>
                <a:gd name="T8" fmla="*/ 5 w 27"/>
                <a:gd name="T9" fmla="*/ 0 h 36"/>
              </a:gdLst>
              <a:ahLst/>
              <a:cxnLst>
                <a:cxn ang="0">
                  <a:pos x="T0" y="T1"/>
                </a:cxn>
                <a:cxn ang="0">
                  <a:pos x="T2" y="T3"/>
                </a:cxn>
                <a:cxn ang="0">
                  <a:pos x="T4" y="T5"/>
                </a:cxn>
                <a:cxn ang="0">
                  <a:pos x="T6" y="T7"/>
                </a:cxn>
                <a:cxn ang="0">
                  <a:pos x="T8" y="T9"/>
                </a:cxn>
              </a:cxnLst>
              <a:rect l="0" t="0" r="r" b="b"/>
              <a:pathLst>
                <a:path w="27" h="36">
                  <a:moveTo>
                    <a:pt x="5" y="0"/>
                  </a:moveTo>
                  <a:lnTo>
                    <a:pt x="27" y="7"/>
                  </a:lnTo>
                  <a:lnTo>
                    <a:pt x="17" y="36"/>
                  </a:lnTo>
                  <a:lnTo>
                    <a:pt x="0" y="33"/>
                  </a:lnTo>
                  <a:lnTo>
                    <a:pt x="5" y="0"/>
                  </a:ln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0" name="işlîdé"/>
            <p:cNvSpPr/>
            <p:nvPr/>
          </p:nvSpPr>
          <p:spPr bwMode="auto">
            <a:xfrm>
              <a:off x="6072188" y="4159251"/>
              <a:ext cx="112713" cy="512763"/>
            </a:xfrm>
            <a:custGeom>
              <a:avLst/>
              <a:gdLst>
                <a:gd name="T0" fmla="*/ 56 w 71"/>
                <a:gd name="T1" fmla="*/ 0 h 323"/>
                <a:gd name="T2" fmla="*/ 0 w 71"/>
                <a:gd name="T3" fmla="*/ 125 h 323"/>
                <a:gd name="T4" fmla="*/ 8 w 71"/>
                <a:gd name="T5" fmla="*/ 301 h 323"/>
                <a:gd name="T6" fmla="*/ 34 w 71"/>
                <a:gd name="T7" fmla="*/ 323 h 323"/>
                <a:gd name="T8" fmla="*/ 71 w 71"/>
                <a:gd name="T9" fmla="*/ 314 h 323"/>
                <a:gd name="T10" fmla="*/ 37 w 71"/>
                <a:gd name="T11" fmla="*/ 130 h 323"/>
                <a:gd name="T12" fmla="*/ 68 w 71"/>
                <a:gd name="T13" fmla="*/ 12 h 323"/>
                <a:gd name="T14" fmla="*/ 56 w 71"/>
                <a:gd name="T15" fmla="*/ 0 h 3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323">
                  <a:moveTo>
                    <a:pt x="56" y="0"/>
                  </a:moveTo>
                  <a:lnTo>
                    <a:pt x="0" y="125"/>
                  </a:lnTo>
                  <a:lnTo>
                    <a:pt x="8" y="301"/>
                  </a:lnTo>
                  <a:lnTo>
                    <a:pt x="34" y="323"/>
                  </a:lnTo>
                  <a:lnTo>
                    <a:pt x="71" y="314"/>
                  </a:lnTo>
                  <a:lnTo>
                    <a:pt x="37" y="130"/>
                  </a:lnTo>
                  <a:lnTo>
                    <a:pt x="68" y="12"/>
                  </a:lnTo>
                  <a:lnTo>
                    <a:pt x="56" y="0"/>
                  </a:lnTo>
                  <a:close/>
                </a:path>
              </a:pathLst>
            </a:custGeom>
            <a:solidFill>
              <a:srgbClr val="262A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1" name="ïsḻídè"/>
            <p:cNvSpPr/>
            <p:nvPr/>
          </p:nvSpPr>
          <p:spPr bwMode="auto">
            <a:xfrm>
              <a:off x="6072188" y="4159251"/>
              <a:ext cx="112713" cy="512763"/>
            </a:xfrm>
            <a:custGeom>
              <a:avLst/>
              <a:gdLst>
                <a:gd name="T0" fmla="*/ 56 w 71"/>
                <a:gd name="T1" fmla="*/ 0 h 323"/>
                <a:gd name="T2" fmla="*/ 0 w 71"/>
                <a:gd name="T3" fmla="*/ 125 h 323"/>
                <a:gd name="T4" fmla="*/ 8 w 71"/>
                <a:gd name="T5" fmla="*/ 301 h 323"/>
                <a:gd name="T6" fmla="*/ 34 w 71"/>
                <a:gd name="T7" fmla="*/ 323 h 323"/>
                <a:gd name="T8" fmla="*/ 71 w 71"/>
                <a:gd name="T9" fmla="*/ 314 h 323"/>
                <a:gd name="T10" fmla="*/ 37 w 71"/>
                <a:gd name="T11" fmla="*/ 130 h 323"/>
                <a:gd name="T12" fmla="*/ 68 w 71"/>
                <a:gd name="T13" fmla="*/ 12 h 323"/>
                <a:gd name="T14" fmla="*/ 56 w 71"/>
                <a:gd name="T15" fmla="*/ 0 h 3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323">
                  <a:moveTo>
                    <a:pt x="56" y="0"/>
                  </a:moveTo>
                  <a:lnTo>
                    <a:pt x="0" y="125"/>
                  </a:lnTo>
                  <a:lnTo>
                    <a:pt x="8" y="301"/>
                  </a:lnTo>
                  <a:lnTo>
                    <a:pt x="34" y="323"/>
                  </a:lnTo>
                  <a:lnTo>
                    <a:pt x="71" y="314"/>
                  </a:lnTo>
                  <a:lnTo>
                    <a:pt x="37" y="130"/>
                  </a:lnTo>
                  <a:lnTo>
                    <a:pt x="68" y="12"/>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2" name="í$ḷïḋé"/>
            <p:cNvSpPr/>
            <p:nvPr/>
          </p:nvSpPr>
          <p:spPr bwMode="auto">
            <a:xfrm>
              <a:off x="6034088" y="3944938"/>
              <a:ext cx="234950" cy="138113"/>
            </a:xfrm>
            <a:custGeom>
              <a:avLst/>
              <a:gdLst>
                <a:gd name="T0" fmla="*/ 85 w 148"/>
                <a:gd name="T1" fmla="*/ 0 h 87"/>
                <a:gd name="T2" fmla="*/ 53 w 148"/>
                <a:gd name="T3" fmla="*/ 29 h 87"/>
                <a:gd name="T4" fmla="*/ 0 w 148"/>
                <a:gd name="T5" fmla="*/ 17 h 87"/>
                <a:gd name="T6" fmla="*/ 87 w 148"/>
                <a:gd name="T7" fmla="*/ 87 h 87"/>
                <a:gd name="T8" fmla="*/ 148 w 148"/>
                <a:gd name="T9" fmla="*/ 43 h 87"/>
                <a:gd name="T10" fmla="*/ 85 w 148"/>
                <a:gd name="T11" fmla="*/ 0 h 87"/>
              </a:gdLst>
              <a:ahLst/>
              <a:cxnLst>
                <a:cxn ang="0">
                  <a:pos x="T0" y="T1"/>
                </a:cxn>
                <a:cxn ang="0">
                  <a:pos x="T2" y="T3"/>
                </a:cxn>
                <a:cxn ang="0">
                  <a:pos x="T4" y="T5"/>
                </a:cxn>
                <a:cxn ang="0">
                  <a:pos x="T6" y="T7"/>
                </a:cxn>
                <a:cxn ang="0">
                  <a:pos x="T8" y="T9"/>
                </a:cxn>
                <a:cxn ang="0">
                  <a:pos x="T10" y="T11"/>
                </a:cxn>
              </a:cxnLst>
              <a:rect l="0" t="0" r="r" b="b"/>
              <a:pathLst>
                <a:path w="148" h="87">
                  <a:moveTo>
                    <a:pt x="85" y="0"/>
                  </a:moveTo>
                  <a:lnTo>
                    <a:pt x="53" y="29"/>
                  </a:lnTo>
                  <a:lnTo>
                    <a:pt x="0" y="17"/>
                  </a:lnTo>
                  <a:lnTo>
                    <a:pt x="87" y="87"/>
                  </a:lnTo>
                  <a:lnTo>
                    <a:pt x="148" y="43"/>
                  </a:lnTo>
                  <a:lnTo>
                    <a:pt x="85" y="0"/>
                  </a:lnTo>
                  <a:close/>
                </a:path>
              </a:pathLst>
            </a:custGeom>
            <a:solidFill>
              <a:srgbClr val="F2D6C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3" name="işlïdé"/>
            <p:cNvSpPr/>
            <p:nvPr/>
          </p:nvSpPr>
          <p:spPr bwMode="auto">
            <a:xfrm>
              <a:off x="6034088" y="3944938"/>
              <a:ext cx="234950" cy="138113"/>
            </a:xfrm>
            <a:custGeom>
              <a:avLst/>
              <a:gdLst>
                <a:gd name="T0" fmla="*/ 85 w 148"/>
                <a:gd name="T1" fmla="*/ 0 h 87"/>
                <a:gd name="T2" fmla="*/ 53 w 148"/>
                <a:gd name="T3" fmla="*/ 29 h 87"/>
                <a:gd name="T4" fmla="*/ 0 w 148"/>
                <a:gd name="T5" fmla="*/ 17 h 87"/>
                <a:gd name="T6" fmla="*/ 87 w 148"/>
                <a:gd name="T7" fmla="*/ 87 h 87"/>
                <a:gd name="T8" fmla="*/ 148 w 148"/>
                <a:gd name="T9" fmla="*/ 43 h 87"/>
                <a:gd name="T10" fmla="*/ 85 w 148"/>
                <a:gd name="T11" fmla="*/ 0 h 87"/>
              </a:gdLst>
              <a:ahLst/>
              <a:cxnLst>
                <a:cxn ang="0">
                  <a:pos x="T0" y="T1"/>
                </a:cxn>
                <a:cxn ang="0">
                  <a:pos x="T2" y="T3"/>
                </a:cxn>
                <a:cxn ang="0">
                  <a:pos x="T4" y="T5"/>
                </a:cxn>
                <a:cxn ang="0">
                  <a:pos x="T6" y="T7"/>
                </a:cxn>
                <a:cxn ang="0">
                  <a:pos x="T8" y="T9"/>
                </a:cxn>
                <a:cxn ang="0">
                  <a:pos x="T10" y="T11"/>
                </a:cxn>
              </a:cxnLst>
              <a:rect l="0" t="0" r="r" b="b"/>
              <a:pathLst>
                <a:path w="148" h="87">
                  <a:moveTo>
                    <a:pt x="85" y="0"/>
                  </a:moveTo>
                  <a:lnTo>
                    <a:pt x="53" y="29"/>
                  </a:lnTo>
                  <a:lnTo>
                    <a:pt x="0" y="17"/>
                  </a:lnTo>
                  <a:lnTo>
                    <a:pt x="87" y="87"/>
                  </a:lnTo>
                  <a:lnTo>
                    <a:pt x="148" y="43"/>
                  </a:lnTo>
                  <a:lnTo>
                    <a:pt x="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4" name="îśḷíďê"/>
            <p:cNvSpPr/>
            <p:nvPr/>
          </p:nvSpPr>
          <p:spPr bwMode="auto">
            <a:xfrm>
              <a:off x="5695950" y="3560763"/>
              <a:ext cx="123825" cy="123825"/>
            </a:xfrm>
            <a:custGeom>
              <a:avLst/>
              <a:gdLst>
                <a:gd name="T0" fmla="*/ 37 w 78"/>
                <a:gd name="T1" fmla="*/ 37 h 78"/>
                <a:gd name="T2" fmla="*/ 15 w 78"/>
                <a:gd name="T3" fmla="*/ 24 h 78"/>
                <a:gd name="T4" fmla="*/ 0 w 78"/>
                <a:gd name="T5" fmla="*/ 41 h 78"/>
                <a:gd name="T6" fmla="*/ 39 w 78"/>
                <a:gd name="T7" fmla="*/ 61 h 78"/>
                <a:gd name="T8" fmla="*/ 58 w 78"/>
                <a:gd name="T9" fmla="*/ 78 h 78"/>
                <a:gd name="T10" fmla="*/ 78 w 78"/>
                <a:gd name="T11" fmla="*/ 56 h 78"/>
                <a:gd name="T12" fmla="*/ 73 w 78"/>
                <a:gd name="T13" fmla="*/ 0 h 78"/>
                <a:gd name="T14" fmla="*/ 37 w 78"/>
                <a:gd name="T15" fmla="*/ 37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78">
                  <a:moveTo>
                    <a:pt x="37" y="37"/>
                  </a:moveTo>
                  <a:lnTo>
                    <a:pt x="15" y="24"/>
                  </a:lnTo>
                  <a:lnTo>
                    <a:pt x="0" y="41"/>
                  </a:lnTo>
                  <a:lnTo>
                    <a:pt x="39" y="61"/>
                  </a:lnTo>
                  <a:lnTo>
                    <a:pt x="58" y="78"/>
                  </a:lnTo>
                  <a:lnTo>
                    <a:pt x="78" y="56"/>
                  </a:lnTo>
                  <a:lnTo>
                    <a:pt x="73" y="0"/>
                  </a:lnTo>
                  <a:lnTo>
                    <a:pt x="37" y="37"/>
                  </a:lnTo>
                  <a:close/>
                </a:path>
              </a:pathLst>
            </a:custGeom>
            <a:solidFill>
              <a:srgbClr val="F5E1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5" name="iṩļiḑe"/>
            <p:cNvSpPr/>
            <p:nvPr/>
          </p:nvSpPr>
          <p:spPr bwMode="auto">
            <a:xfrm>
              <a:off x="5243513" y="3975101"/>
              <a:ext cx="169863" cy="206375"/>
            </a:xfrm>
            <a:custGeom>
              <a:avLst/>
              <a:gdLst>
                <a:gd name="T0" fmla="*/ 80 w 107"/>
                <a:gd name="T1" fmla="*/ 36 h 130"/>
                <a:gd name="T2" fmla="*/ 107 w 107"/>
                <a:gd name="T3" fmla="*/ 94 h 130"/>
                <a:gd name="T4" fmla="*/ 94 w 107"/>
                <a:gd name="T5" fmla="*/ 130 h 130"/>
                <a:gd name="T6" fmla="*/ 0 w 107"/>
                <a:gd name="T7" fmla="*/ 58 h 130"/>
                <a:gd name="T8" fmla="*/ 17 w 107"/>
                <a:gd name="T9" fmla="*/ 0 h 130"/>
                <a:gd name="T10" fmla="*/ 65 w 107"/>
                <a:gd name="T11" fmla="*/ 53 h 130"/>
                <a:gd name="T12" fmla="*/ 80 w 107"/>
                <a:gd name="T13" fmla="*/ 36 h 130"/>
              </a:gdLst>
              <a:ahLst/>
              <a:cxnLst>
                <a:cxn ang="0">
                  <a:pos x="T0" y="T1"/>
                </a:cxn>
                <a:cxn ang="0">
                  <a:pos x="T2" y="T3"/>
                </a:cxn>
                <a:cxn ang="0">
                  <a:pos x="T4" y="T5"/>
                </a:cxn>
                <a:cxn ang="0">
                  <a:pos x="T6" y="T7"/>
                </a:cxn>
                <a:cxn ang="0">
                  <a:pos x="T8" y="T9"/>
                </a:cxn>
                <a:cxn ang="0">
                  <a:pos x="T10" y="T11"/>
                </a:cxn>
                <a:cxn ang="0">
                  <a:pos x="T12" y="T13"/>
                </a:cxn>
              </a:cxnLst>
              <a:rect l="0" t="0" r="r" b="b"/>
              <a:pathLst>
                <a:path w="107" h="130">
                  <a:moveTo>
                    <a:pt x="80" y="36"/>
                  </a:moveTo>
                  <a:lnTo>
                    <a:pt x="107" y="94"/>
                  </a:lnTo>
                  <a:lnTo>
                    <a:pt x="94" y="130"/>
                  </a:lnTo>
                  <a:lnTo>
                    <a:pt x="0" y="58"/>
                  </a:lnTo>
                  <a:lnTo>
                    <a:pt x="17" y="0"/>
                  </a:lnTo>
                  <a:lnTo>
                    <a:pt x="65" y="53"/>
                  </a:lnTo>
                  <a:lnTo>
                    <a:pt x="80" y="36"/>
                  </a:lnTo>
                  <a:close/>
                </a:path>
              </a:pathLst>
            </a:custGeom>
            <a:solidFill>
              <a:srgbClr val="F5E1D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6" name="işľîḍè"/>
            <p:cNvSpPr/>
            <p:nvPr/>
          </p:nvSpPr>
          <p:spPr bwMode="auto">
            <a:xfrm>
              <a:off x="6230938" y="3986213"/>
              <a:ext cx="303213" cy="1062038"/>
            </a:xfrm>
            <a:custGeom>
              <a:avLst/>
              <a:gdLst>
                <a:gd name="T0" fmla="*/ 13 w 79"/>
                <a:gd name="T1" fmla="*/ 0 h 277"/>
                <a:gd name="T2" fmla="*/ 15 w 79"/>
                <a:gd name="T3" fmla="*/ 2 h 277"/>
                <a:gd name="T4" fmla="*/ 75 w 79"/>
                <a:gd name="T5" fmla="*/ 39 h 277"/>
                <a:gd name="T6" fmla="*/ 76 w 79"/>
                <a:gd name="T7" fmla="*/ 41 h 277"/>
                <a:gd name="T8" fmla="*/ 65 w 79"/>
                <a:gd name="T9" fmla="*/ 125 h 277"/>
                <a:gd name="T10" fmla="*/ 65 w 79"/>
                <a:gd name="T11" fmla="*/ 125 h 277"/>
                <a:gd name="T12" fmla="*/ 79 w 79"/>
                <a:gd name="T13" fmla="*/ 275 h 277"/>
                <a:gd name="T14" fmla="*/ 45 w 79"/>
                <a:gd name="T15" fmla="*/ 259 h 277"/>
                <a:gd name="T16" fmla="*/ 0 w 79"/>
                <a:gd name="T17" fmla="*/ 120 h 277"/>
                <a:gd name="T18" fmla="*/ 13 w 79"/>
                <a:gd name="T19"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277">
                  <a:moveTo>
                    <a:pt x="13" y="0"/>
                  </a:moveTo>
                  <a:cubicBezTo>
                    <a:pt x="15" y="2"/>
                    <a:pt x="15" y="2"/>
                    <a:pt x="15" y="2"/>
                  </a:cubicBezTo>
                  <a:cubicBezTo>
                    <a:pt x="75" y="39"/>
                    <a:pt x="75" y="39"/>
                    <a:pt x="75" y="39"/>
                  </a:cubicBezTo>
                  <a:cubicBezTo>
                    <a:pt x="76" y="39"/>
                    <a:pt x="76" y="40"/>
                    <a:pt x="76" y="41"/>
                  </a:cubicBezTo>
                  <a:cubicBezTo>
                    <a:pt x="65" y="125"/>
                    <a:pt x="65" y="125"/>
                    <a:pt x="65" y="125"/>
                  </a:cubicBezTo>
                  <a:cubicBezTo>
                    <a:pt x="65" y="125"/>
                    <a:pt x="65" y="125"/>
                    <a:pt x="65" y="125"/>
                  </a:cubicBezTo>
                  <a:cubicBezTo>
                    <a:pt x="79" y="275"/>
                    <a:pt x="79" y="275"/>
                    <a:pt x="79" y="275"/>
                  </a:cubicBezTo>
                  <a:cubicBezTo>
                    <a:pt x="79" y="277"/>
                    <a:pt x="46" y="261"/>
                    <a:pt x="45" y="259"/>
                  </a:cubicBezTo>
                  <a:cubicBezTo>
                    <a:pt x="0" y="120"/>
                    <a:pt x="0" y="120"/>
                    <a:pt x="0" y="120"/>
                  </a:cubicBezTo>
                  <a:cubicBezTo>
                    <a:pt x="13" y="0"/>
                    <a:pt x="13" y="0"/>
                    <a:pt x="13" y="0"/>
                  </a:cubicBezTo>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7" name="íS1ïḓê"/>
            <p:cNvSpPr/>
            <p:nvPr/>
          </p:nvSpPr>
          <p:spPr bwMode="auto">
            <a:xfrm>
              <a:off x="6034088" y="4411663"/>
              <a:ext cx="211138" cy="279400"/>
            </a:xfrm>
            <a:custGeom>
              <a:avLst/>
              <a:gdLst>
                <a:gd name="T0" fmla="*/ 29 w 133"/>
                <a:gd name="T1" fmla="*/ 80 h 176"/>
                <a:gd name="T2" fmla="*/ 0 w 133"/>
                <a:gd name="T3" fmla="*/ 104 h 176"/>
                <a:gd name="T4" fmla="*/ 3 w 133"/>
                <a:gd name="T5" fmla="*/ 176 h 176"/>
                <a:gd name="T6" fmla="*/ 37 w 133"/>
                <a:gd name="T7" fmla="*/ 145 h 176"/>
                <a:gd name="T8" fmla="*/ 32 w 133"/>
                <a:gd name="T9" fmla="*/ 142 h 176"/>
                <a:gd name="T10" fmla="*/ 29 w 133"/>
                <a:gd name="T11" fmla="*/ 80 h 176"/>
                <a:gd name="T12" fmla="*/ 126 w 133"/>
                <a:gd name="T13" fmla="*/ 0 h 176"/>
                <a:gd name="T14" fmla="*/ 75 w 133"/>
                <a:gd name="T15" fmla="*/ 41 h 176"/>
                <a:gd name="T16" fmla="*/ 85 w 133"/>
                <a:gd name="T17" fmla="*/ 97 h 176"/>
                <a:gd name="T18" fmla="*/ 133 w 133"/>
                <a:gd name="T19" fmla="*/ 51 h 176"/>
                <a:gd name="T20" fmla="*/ 124 w 133"/>
                <a:gd name="T21" fmla="*/ 22 h 176"/>
                <a:gd name="T22" fmla="*/ 126 w 13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76">
                  <a:moveTo>
                    <a:pt x="29" y="80"/>
                  </a:moveTo>
                  <a:lnTo>
                    <a:pt x="0" y="104"/>
                  </a:lnTo>
                  <a:lnTo>
                    <a:pt x="3" y="176"/>
                  </a:lnTo>
                  <a:lnTo>
                    <a:pt x="37" y="145"/>
                  </a:lnTo>
                  <a:lnTo>
                    <a:pt x="32" y="142"/>
                  </a:lnTo>
                  <a:lnTo>
                    <a:pt x="29" y="80"/>
                  </a:lnTo>
                  <a:close/>
                  <a:moveTo>
                    <a:pt x="126" y="0"/>
                  </a:moveTo>
                  <a:lnTo>
                    <a:pt x="75" y="41"/>
                  </a:lnTo>
                  <a:lnTo>
                    <a:pt x="85" y="97"/>
                  </a:lnTo>
                  <a:lnTo>
                    <a:pt x="133" y="51"/>
                  </a:lnTo>
                  <a:lnTo>
                    <a:pt x="124" y="22"/>
                  </a:lnTo>
                  <a:lnTo>
                    <a:pt x="126" y="0"/>
                  </a:lnTo>
                  <a:close/>
                </a:path>
              </a:pathLst>
            </a:custGeom>
            <a:solidFill>
              <a:srgbClr val="D1D2D4"/>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8" name="íṡļîďè"/>
            <p:cNvSpPr/>
            <p:nvPr/>
          </p:nvSpPr>
          <p:spPr bwMode="auto">
            <a:xfrm>
              <a:off x="6034088" y="4411663"/>
              <a:ext cx="211138" cy="279400"/>
            </a:xfrm>
            <a:custGeom>
              <a:avLst/>
              <a:gdLst>
                <a:gd name="T0" fmla="*/ 29 w 133"/>
                <a:gd name="T1" fmla="*/ 80 h 176"/>
                <a:gd name="T2" fmla="*/ 0 w 133"/>
                <a:gd name="T3" fmla="*/ 104 h 176"/>
                <a:gd name="T4" fmla="*/ 3 w 133"/>
                <a:gd name="T5" fmla="*/ 176 h 176"/>
                <a:gd name="T6" fmla="*/ 37 w 133"/>
                <a:gd name="T7" fmla="*/ 145 h 176"/>
                <a:gd name="T8" fmla="*/ 32 w 133"/>
                <a:gd name="T9" fmla="*/ 142 h 176"/>
                <a:gd name="T10" fmla="*/ 29 w 133"/>
                <a:gd name="T11" fmla="*/ 80 h 176"/>
                <a:gd name="T12" fmla="*/ 126 w 133"/>
                <a:gd name="T13" fmla="*/ 0 h 176"/>
                <a:gd name="T14" fmla="*/ 75 w 133"/>
                <a:gd name="T15" fmla="*/ 41 h 176"/>
                <a:gd name="T16" fmla="*/ 85 w 133"/>
                <a:gd name="T17" fmla="*/ 97 h 176"/>
                <a:gd name="T18" fmla="*/ 133 w 133"/>
                <a:gd name="T19" fmla="*/ 51 h 176"/>
                <a:gd name="T20" fmla="*/ 124 w 133"/>
                <a:gd name="T21" fmla="*/ 22 h 176"/>
                <a:gd name="T22" fmla="*/ 126 w 13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76">
                  <a:moveTo>
                    <a:pt x="29" y="80"/>
                  </a:moveTo>
                  <a:lnTo>
                    <a:pt x="0" y="104"/>
                  </a:lnTo>
                  <a:lnTo>
                    <a:pt x="3" y="176"/>
                  </a:lnTo>
                  <a:lnTo>
                    <a:pt x="37" y="145"/>
                  </a:lnTo>
                  <a:lnTo>
                    <a:pt x="32" y="142"/>
                  </a:lnTo>
                  <a:lnTo>
                    <a:pt x="29" y="80"/>
                  </a:lnTo>
                  <a:moveTo>
                    <a:pt x="126" y="0"/>
                  </a:moveTo>
                  <a:lnTo>
                    <a:pt x="75" y="41"/>
                  </a:lnTo>
                  <a:lnTo>
                    <a:pt x="85" y="97"/>
                  </a:lnTo>
                  <a:lnTo>
                    <a:pt x="133" y="51"/>
                  </a:lnTo>
                  <a:lnTo>
                    <a:pt x="124" y="22"/>
                  </a:lnTo>
                  <a:lnTo>
                    <a:pt x="12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09" name="í$ḷîḓê"/>
            <p:cNvSpPr/>
            <p:nvPr/>
          </p:nvSpPr>
          <p:spPr bwMode="auto">
            <a:xfrm>
              <a:off x="6080125" y="4476751"/>
              <a:ext cx="88900" cy="165100"/>
            </a:xfrm>
            <a:custGeom>
              <a:avLst/>
              <a:gdLst>
                <a:gd name="T0" fmla="*/ 46 w 56"/>
                <a:gd name="T1" fmla="*/ 0 h 104"/>
                <a:gd name="T2" fmla="*/ 0 w 56"/>
                <a:gd name="T3" fmla="*/ 39 h 104"/>
                <a:gd name="T4" fmla="*/ 3 w 56"/>
                <a:gd name="T5" fmla="*/ 101 h 104"/>
                <a:gd name="T6" fmla="*/ 8 w 56"/>
                <a:gd name="T7" fmla="*/ 104 h 104"/>
                <a:gd name="T8" fmla="*/ 56 w 56"/>
                <a:gd name="T9" fmla="*/ 56 h 104"/>
                <a:gd name="T10" fmla="*/ 46 w 56"/>
                <a:gd name="T11" fmla="*/ 0 h 104"/>
              </a:gdLst>
              <a:ahLst/>
              <a:cxnLst>
                <a:cxn ang="0">
                  <a:pos x="T0" y="T1"/>
                </a:cxn>
                <a:cxn ang="0">
                  <a:pos x="T2" y="T3"/>
                </a:cxn>
                <a:cxn ang="0">
                  <a:pos x="T4" y="T5"/>
                </a:cxn>
                <a:cxn ang="0">
                  <a:pos x="T6" y="T7"/>
                </a:cxn>
                <a:cxn ang="0">
                  <a:pos x="T8" y="T9"/>
                </a:cxn>
                <a:cxn ang="0">
                  <a:pos x="T10" y="T11"/>
                </a:cxn>
              </a:cxnLst>
              <a:rect l="0" t="0" r="r" b="b"/>
              <a:pathLst>
                <a:path w="56" h="104">
                  <a:moveTo>
                    <a:pt x="46" y="0"/>
                  </a:moveTo>
                  <a:lnTo>
                    <a:pt x="0" y="39"/>
                  </a:lnTo>
                  <a:lnTo>
                    <a:pt x="3" y="101"/>
                  </a:lnTo>
                  <a:lnTo>
                    <a:pt x="8" y="104"/>
                  </a:lnTo>
                  <a:lnTo>
                    <a:pt x="56" y="56"/>
                  </a:lnTo>
                  <a:lnTo>
                    <a:pt x="46" y="0"/>
                  </a:lnTo>
                  <a:close/>
                </a:path>
              </a:pathLst>
            </a:custGeom>
            <a:solidFill>
              <a:srgbClr val="1F222A"/>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0" name="ïṩ1ïḋé"/>
            <p:cNvSpPr/>
            <p:nvPr/>
          </p:nvSpPr>
          <p:spPr bwMode="auto">
            <a:xfrm>
              <a:off x="6080125" y="4476751"/>
              <a:ext cx="88900" cy="165100"/>
            </a:xfrm>
            <a:custGeom>
              <a:avLst/>
              <a:gdLst>
                <a:gd name="T0" fmla="*/ 46 w 56"/>
                <a:gd name="T1" fmla="*/ 0 h 104"/>
                <a:gd name="T2" fmla="*/ 0 w 56"/>
                <a:gd name="T3" fmla="*/ 39 h 104"/>
                <a:gd name="T4" fmla="*/ 3 w 56"/>
                <a:gd name="T5" fmla="*/ 101 h 104"/>
                <a:gd name="T6" fmla="*/ 8 w 56"/>
                <a:gd name="T7" fmla="*/ 104 h 104"/>
                <a:gd name="T8" fmla="*/ 56 w 56"/>
                <a:gd name="T9" fmla="*/ 56 h 104"/>
                <a:gd name="T10" fmla="*/ 46 w 56"/>
                <a:gd name="T11" fmla="*/ 0 h 104"/>
              </a:gdLst>
              <a:ahLst/>
              <a:cxnLst>
                <a:cxn ang="0">
                  <a:pos x="T0" y="T1"/>
                </a:cxn>
                <a:cxn ang="0">
                  <a:pos x="T2" y="T3"/>
                </a:cxn>
                <a:cxn ang="0">
                  <a:pos x="T4" y="T5"/>
                </a:cxn>
                <a:cxn ang="0">
                  <a:pos x="T6" y="T7"/>
                </a:cxn>
                <a:cxn ang="0">
                  <a:pos x="T8" y="T9"/>
                </a:cxn>
                <a:cxn ang="0">
                  <a:pos x="T10" y="T11"/>
                </a:cxn>
              </a:cxnLst>
              <a:rect l="0" t="0" r="r" b="b"/>
              <a:pathLst>
                <a:path w="56" h="104">
                  <a:moveTo>
                    <a:pt x="46" y="0"/>
                  </a:moveTo>
                  <a:lnTo>
                    <a:pt x="0" y="39"/>
                  </a:lnTo>
                  <a:lnTo>
                    <a:pt x="3" y="101"/>
                  </a:lnTo>
                  <a:lnTo>
                    <a:pt x="8" y="104"/>
                  </a:lnTo>
                  <a:lnTo>
                    <a:pt x="56" y="56"/>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1" name="ï$ḷîḑè"/>
            <p:cNvSpPr/>
            <p:nvPr/>
          </p:nvSpPr>
          <p:spPr bwMode="auto">
            <a:xfrm>
              <a:off x="6230938" y="4349751"/>
              <a:ext cx="160338" cy="142875"/>
            </a:xfrm>
            <a:custGeom>
              <a:avLst/>
              <a:gdLst>
                <a:gd name="T0" fmla="*/ 101 w 101"/>
                <a:gd name="T1" fmla="*/ 0 h 90"/>
                <a:gd name="T2" fmla="*/ 29 w 101"/>
                <a:gd name="T3" fmla="*/ 15 h 90"/>
                <a:gd name="T4" fmla="*/ 2 w 101"/>
                <a:gd name="T5" fmla="*/ 39 h 90"/>
                <a:gd name="T6" fmla="*/ 0 w 101"/>
                <a:gd name="T7" fmla="*/ 61 h 90"/>
                <a:gd name="T8" fmla="*/ 9 w 101"/>
                <a:gd name="T9" fmla="*/ 90 h 90"/>
                <a:gd name="T10" fmla="*/ 101 w 101"/>
                <a:gd name="T11" fmla="*/ 0 h 90"/>
              </a:gdLst>
              <a:ahLst/>
              <a:cxnLst>
                <a:cxn ang="0">
                  <a:pos x="T0" y="T1"/>
                </a:cxn>
                <a:cxn ang="0">
                  <a:pos x="T2" y="T3"/>
                </a:cxn>
                <a:cxn ang="0">
                  <a:pos x="T4" y="T5"/>
                </a:cxn>
                <a:cxn ang="0">
                  <a:pos x="T6" y="T7"/>
                </a:cxn>
                <a:cxn ang="0">
                  <a:pos x="T8" y="T9"/>
                </a:cxn>
                <a:cxn ang="0">
                  <a:pos x="T10" y="T11"/>
                </a:cxn>
              </a:cxnLst>
              <a:rect l="0" t="0" r="r" b="b"/>
              <a:pathLst>
                <a:path w="101" h="90">
                  <a:moveTo>
                    <a:pt x="101" y="0"/>
                  </a:moveTo>
                  <a:lnTo>
                    <a:pt x="29" y="15"/>
                  </a:lnTo>
                  <a:lnTo>
                    <a:pt x="2" y="39"/>
                  </a:lnTo>
                  <a:lnTo>
                    <a:pt x="0" y="61"/>
                  </a:lnTo>
                  <a:lnTo>
                    <a:pt x="9" y="90"/>
                  </a:lnTo>
                  <a:lnTo>
                    <a:pt x="101" y="0"/>
                  </a:lnTo>
                  <a:close/>
                </a:path>
              </a:pathLst>
            </a:custGeom>
            <a:solidFill>
              <a:srgbClr val="262A3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2" name="iṡľïḑe"/>
            <p:cNvSpPr/>
            <p:nvPr/>
          </p:nvSpPr>
          <p:spPr bwMode="auto">
            <a:xfrm>
              <a:off x="6230938" y="4349751"/>
              <a:ext cx="160338" cy="142875"/>
            </a:xfrm>
            <a:custGeom>
              <a:avLst/>
              <a:gdLst>
                <a:gd name="T0" fmla="*/ 101 w 101"/>
                <a:gd name="T1" fmla="*/ 0 h 90"/>
                <a:gd name="T2" fmla="*/ 29 w 101"/>
                <a:gd name="T3" fmla="*/ 15 h 90"/>
                <a:gd name="T4" fmla="*/ 2 w 101"/>
                <a:gd name="T5" fmla="*/ 39 h 90"/>
                <a:gd name="T6" fmla="*/ 0 w 101"/>
                <a:gd name="T7" fmla="*/ 61 h 90"/>
                <a:gd name="T8" fmla="*/ 9 w 101"/>
                <a:gd name="T9" fmla="*/ 90 h 90"/>
                <a:gd name="T10" fmla="*/ 101 w 101"/>
                <a:gd name="T11" fmla="*/ 0 h 90"/>
              </a:gdLst>
              <a:ahLst/>
              <a:cxnLst>
                <a:cxn ang="0">
                  <a:pos x="T0" y="T1"/>
                </a:cxn>
                <a:cxn ang="0">
                  <a:pos x="T2" y="T3"/>
                </a:cxn>
                <a:cxn ang="0">
                  <a:pos x="T4" y="T5"/>
                </a:cxn>
                <a:cxn ang="0">
                  <a:pos x="T6" y="T7"/>
                </a:cxn>
                <a:cxn ang="0">
                  <a:pos x="T8" y="T9"/>
                </a:cxn>
                <a:cxn ang="0">
                  <a:pos x="T10" y="T11"/>
                </a:cxn>
              </a:cxnLst>
              <a:rect l="0" t="0" r="r" b="b"/>
              <a:pathLst>
                <a:path w="101" h="90">
                  <a:moveTo>
                    <a:pt x="101" y="0"/>
                  </a:moveTo>
                  <a:lnTo>
                    <a:pt x="29" y="15"/>
                  </a:lnTo>
                  <a:lnTo>
                    <a:pt x="2" y="39"/>
                  </a:lnTo>
                  <a:lnTo>
                    <a:pt x="0" y="61"/>
                  </a:lnTo>
                  <a:lnTo>
                    <a:pt x="9" y="90"/>
                  </a:lnTo>
                  <a:lnTo>
                    <a:pt x="1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3" name="íṧļïdé"/>
            <p:cNvSpPr/>
            <p:nvPr/>
          </p:nvSpPr>
          <p:spPr bwMode="auto">
            <a:xfrm>
              <a:off x="5392738" y="4124326"/>
              <a:ext cx="1014413" cy="376238"/>
            </a:xfrm>
            <a:custGeom>
              <a:avLst/>
              <a:gdLst>
                <a:gd name="T0" fmla="*/ 615 w 639"/>
                <a:gd name="T1" fmla="*/ 0 h 237"/>
                <a:gd name="T2" fmla="*/ 346 w 639"/>
                <a:gd name="T3" fmla="*/ 150 h 237"/>
                <a:gd name="T4" fmla="*/ 13 w 639"/>
                <a:gd name="T5" fmla="*/ 0 h 237"/>
                <a:gd name="T6" fmla="*/ 0 w 639"/>
                <a:gd name="T7" fmla="*/ 36 h 237"/>
                <a:gd name="T8" fmla="*/ 349 w 639"/>
                <a:gd name="T9" fmla="*/ 237 h 237"/>
                <a:gd name="T10" fmla="*/ 639 w 639"/>
                <a:gd name="T11" fmla="*/ 145 h 237"/>
                <a:gd name="T12" fmla="*/ 615 w 639"/>
                <a:gd name="T13" fmla="*/ 0 h 237"/>
              </a:gdLst>
              <a:ahLst/>
              <a:cxnLst>
                <a:cxn ang="0">
                  <a:pos x="T0" y="T1"/>
                </a:cxn>
                <a:cxn ang="0">
                  <a:pos x="T2" y="T3"/>
                </a:cxn>
                <a:cxn ang="0">
                  <a:pos x="T4" y="T5"/>
                </a:cxn>
                <a:cxn ang="0">
                  <a:pos x="T6" y="T7"/>
                </a:cxn>
                <a:cxn ang="0">
                  <a:pos x="T8" y="T9"/>
                </a:cxn>
                <a:cxn ang="0">
                  <a:pos x="T10" y="T11"/>
                </a:cxn>
                <a:cxn ang="0">
                  <a:pos x="T12" y="T13"/>
                </a:cxn>
              </a:cxnLst>
              <a:rect l="0" t="0" r="r" b="b"/>
              <a:pathLst>
                <a:path w="639" h="237">
                  <a:moveTo>
                    <a:pt x="615" y="0"/>
                  </a:moveTo>
                  <a:lnTo>
                    <a:pt x="346" y="150"/>
                  </a:lnTo>
                  <a:lnTo>
                    <a:pt x="13" y="0"/>
                  </a:lnTo>
                  <a:lnTo>
                    <a:pt x="0" y="36"/>
                  </a:lnTo>
                  <a:lnTo>
                    <a:pt x="349" y="237"/>
                  </a:lnTo>
                  <a:lnTo>
                    <a:pt x="639" y="145"/>
                  </a:lnTo>
                  <a:lnTo>
                    <a:pt x="615" y="0"/>
                  </a:lnTo>
                  <a:close/>
                </a:path>
              </a:pathLst>
            </a:custGeom>
            <a:solidFill>
              <a:srgbClr val="2E333B"/>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86814" y="88426"/>
            <a:ext cx="3537986" cy="651349"/>
            <a:chOff x="257" y="139"/>
            <a:chExt cx="6143" cy="1131"/>
          </a:xfrm>
        </p:grpSpPr>
        <p:grpSp>
          <p:nvGrpSpPr>
            <p:cNvPr id="10" name="组合 60"/>
            <p:cNvGrpSpPr/>
            <p:nvPr/>
          </p:nvGrpSpPr>
          <p:grpSpPr bwMode="auto">
            <a:xfrm>
              <a:off x="848" y="263"/>
              <a:ext cx="5551" cy="808"/>
              <a:chOff x="7314113" y="1330352"/>
              <a:chExt cx="3479325" cy="684000"/>
            </a:xfrm>
          </p:grpSpPr>
          <p:sp>
            <p:nvSpPr>
              <p:cNvPr id="13" name="圆角矩形 12"/>
              <p:cNvSpPr/>
              <p:nvPr/>
            </p:nvSpPr>
            <p:spPr>
              <a:xfrm>
                <a:off x="7314113" y="1330352"/>
                <a:ext cx="3479325" cy="684000"/>
              </a:xfrm>
              <a:prstGeom prst="roundRect">
                <a:avLst>
                  <a:gd name="adj" fmla="val 50000"/>
                </a:avLst>
              </a:prstGeom>
              <a:gradFill>
                <a:gsLst>
                  <a:gs pos="0">
                    <a:sysClr val="window" lastClr="FFFFFF"/>
                  </a:gs>
                  <a:gs pos="100000">
                    <a:srgbClr val="D4D4D4"/>
                  </a:gs>
                </a:gsLst>
                <a:lin ang="16200000" scaled="0"/>
              </a:gradFill>
              <a:ln w="25400">
                <a:gradFill>
                  <a:gsLst>
                    <a:gs pos="0">
                      <a:schemeClr val="accent1">
                        <a:lumMod val="5000"/>
                        <a:lumOff val="95000"/>
                      </a:schemeClr>
                    </a:gs>
                    <a:gs pos="100000">
                      <a:schemeClr val="bg1"/>
                    </a:gs>
                  </a:gsLst>
                  <a:lin ang="5400000" scaled="1"/>
                </a:gradFill>
              </a:ln>
              <a:effectLst>
                <a:outerShdw blurRad="1524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sz="1590" b="1" noProof="1">
                  <a:solidFill>
                    <a:schemeClr val="tx1"/>
                  </a:solidFill>
                  <a:latin typeface="+mj-ea"/>
                  <a:ea typeface="+mj-ea"/>
                </a:endParaRPr>
              </a:p>
            </p:txBody>
          </p:sp>
          <p:sp>
            <p:nvSpPr>
              <p:cNvPr id="15" name="TextBox 35"/>
              <p:cNvSpPr txBox="1">
                <a:spLocks noChangeArrowheads="1"/>
              </p:cNvSpPr>
              <p:nvPr/>
            </p:nvSpPr>
            <p:spPr bwMode="auto">
              <a:xfrm>
                <a:off x="7526946" y="1401256"/>
                <a:ext cx="3266439" cy="541371"/>
              </a:xfrm>
              <a:prstGeom prst="rect">
                <a:avLst/>
              </a:prstGeom>
              <a:noFill/>
              <a:ln w="9525">
                <a:noFill/>
                <a:miter lim="800000"/>
              </a:ln>
            </p:spPr>
            <p:txBody>
              <a:bodyPr wrap="square">
                <a:spAutoFit/>
              </a:bodyPr>
              <a:lstStyle/>
              <a:p>
                <a:pPr algn="ctr">
                  <a:spcBef>
                    <a:spcPct val="50000"/>
                  </a:spcBef>
                  <a:buSzPct val="65000"/>
                </a:pPr>
                <a:r>
                  <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rPr>
                  <a:t>常见危险作业安全管理技术</a:t>
                </a:r>
                <a:endParaRPr lang="zh-CN" altLang="en-US" b="1">
                  <a:solidFill>
                    <a:schemeClr val="tx1">
                      <a:lumMod val="75000"/>
                      <a:lumOff val="25000"/>
                    </a:schemeClr>
                  </a:solidFill>
                  <a:latin typeface="微软雅黑" panose="020B0503020204020204" pitchFamily="34" charset="-122"/>
                  <a:ea typeface="微软雅黑" panose="020B0503020204020204" pitchFamily="34" charset="-122"/>
                  <a:cs typeface="+mn-ea"/>
                  <a:sym typeface="+mn-lt"/>
                </a:endParaRPr>
              </a:p>
            </p:txBody>
          </p:sp>
        </p:grpSp>
        <p:grpSp>
          <p:nvGrpSpPr>
            <p:cNvPr id="16" name="组合 74"/>
            <p:cNvGrpSpPr/>
            <p:nvPr/>
          </p:nvGrpSpPr>
          <p:grpSpPr bwMode="auto">
            <a:xfrm>
              <a:off x="257" y="139"/>
              <a:ext cx="1074" cy="1131"/>
              <a:chOff x="4827922" y="1186802"/>
              <a:chExt cx="576000" cy="576076"/>
            </a:xfrm>
          </p:grpSpPr>
          <p:sp>
            <p:nvSpPr>
              <p:cNvPr id="17" name="椭圆 16"/>
              <p:cNvSpPr/>
              <p:nvPr/>
            </p:nvSpPr>
            <p:spPr>
              <a:xfrm flipH="1">
                <a:off x="4827922" y="1186802"/>
                <a:ext cx="576000" cy="576076"/>
              </a:xfrm>
              <a:prstGeom prst="ellipse">
                <a:avLst/>
              </a:prstGeom>
              <a:solidFill>
                <a:srgbClr val="E60012"/>
              </a:solidFill>
              <a:ln w="50800" cap="flat" cmpd="sng" algn="ctr">
                <a:noFill/>
                <a:prstDash val="solid"/>
                <a:miter lim="800000"/>
              </a:ln>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sp>
            <p:nvSpPr>
              <p:cNvPr id="19" name="椭圆 18"/>
              <p:cNvSpPr/>
              <p:nvPr/>
            </p:nvSpPr>
            <p:spPr>
              <a:xfrm flipH="1">
                <a:off x="4904940" y="1263829"/>
                <a:ext cx="421965" cy="422021"/>
              </a:xfrm>
              <a:prstGeom prst="ellipse">
                <a:avLst/>
              </a:prstGeom>
              <a:gradFill flip="none" rotWithShape="1">
                <a:gsLst>
                  <a:gs pos="0">
                    <a:sysClr val="window" lastClr="FFFFFF"/>
                  </a:gs>
                  <a:gs pos="100000">
                    <a:srgbClr val="D4D4D4"/>
                  </a:gs>
                </a:gsLst>
                <a:lin ang="13200000" scaled="0"/>
                <a:tileRect/>
              </a:gradFill>
              <a:ln w="25400" cap="flat" cmpd="sng" algn="ctr">
                <a:gradFill>
                  <a:gsLst>
                    <a:gs pos="0">
                      <a:schemeClr val="accent1">
                        <a:lumMod val="5000"/>
                        <a:lumOff val="95000"/>
                      </a:schemeClr>
                    </a:gs>
                    <a:gs pos="100000">
                      <a:srgbClr val="E9E9E9"/>
                    </a:gs>
                  </a:gsLst>
                  <a:lin ang="5400000" scaled="1"/>
                </a:gradFill>
                <a:prstDash val="solid"/>
                <a:miter lim="800000"/>
              </a:ln>
              <a:effectLst>
                <a:outerShdw blurRad="127000" dist="63500" dir="8100000" algn="tr" rotWithShape="0">
                  <a:prstClr val="black">
                    <a:alpha val="40000"/>
                  </a:prstClr>
                </a:outerShdw>
              </a:effectLst>
            </p:spPr>
            <p:txBody>
              <a:bodyPr anchor="ctr"/>
              <a:lstStyle/>
              <a:p>
                <a:pPr algn="ctr" defTabSz="1114425">
                  <a:defRPr/>
                </a:pPr>
                <a:endParaRPr lang="zh-CN" altLang="en-US" sz="4845" kern="0" noProof="1">
                  <a:latin typeface="Agency FB" panose="020B0503020202020204"/>
                  <a:ea typeface="思源黑体" panose="020B0400000000000000" pitchFamily="34" charset="-122"/>
                </a:endParaRPr>
              </a:p>
            </p:txBody>
          </p:sp>
          <p:grpSp>
            <p:nvGrpSpPr>
              <p:cNvPr id="21" name="组合 77"/>
              <p:cNvGrpSpPr/>
              <p:nvPr/>
            </p:nvGrpSpPr>
            <p:grpSpPr bwMode="auto">
              <a:xfrm>
                <a:off x="5009415" y="1381686"/>
                <a:ext cx="213015" cy="186293"/>
                <a:chOff x="1509874" y="1428089"/>
                <a:chExt cx="568579" cy="497256"/>
              </a:xfrm>
            </p:grpSpPr>
            <p:cxnSp>
              <p:nvCxnSpPr>
                <p:cNvPr id="22" name="直接连接符 21"/>
                <p:cNvCxnSpPr/>
                <p:nvPr/>
              </p:nvCxnSpPr>
              <p:spPr>
                <a:xfrm>
                  <a:off x="1509874" y="1527541"/>
                  <a:ext cx="568579" cy="300903"/>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H="1" flipV="1">
                  <a:off x="1971366" y="1428089"/>
                  <a:ext cx="107087" cy="397804"/>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1701099" y="1825893"/>
                  <a:ext cx="377353" cy="99452"/>
                </a:xfrm>
                <a:prstGeom prst="line">
                  <a:avLst/>
                </a:prstGeom>
                <a:ln w="25400">
                  <a:solidFill>
                    <a:srgbClr val="E60012"/>
                  </a:solidFill>
                </a:ln>
              </p:spPr>
              <p:style>
                <a:lnRef idx="1">
                  <a:schemeClr val="accent1"/>
                </a:lnRef>
                <a:fillRef idx="0">
                  <a:schemeClr val="accent1"/>
                </a:fillRef>
                <a:effectRef idx="0">
                  <a:schemeClr val="accent1"/>
                </a:effectRef>
                <a:fontRef idx="minor">
                  <a:schemeClr val="tx1"/>
                </a:fontRef>
              </p:style>
            </p:cxnSp>
          </p:grpSp>
        </p:grpSp>
      </p:grpSp>
      <p:sp>
        <p:nvSpPr>
          <p:cNvPr id="82" name="文本框 81"/>
          <p:cNvSpPr txBox="1"/>
          <p:nvPr/>
        </p:nvSpPr>
        <p:spPr>
          <a:xfrm>
            <a:off x="622935" y="777240"/>
            <a:ext cx="3711575" cy="337185"/>
          </a:xfrm>
          <a:prstGeom prst="rect">
            <a:avLst/>
          </a:prstGeom>
          <a:noFill/>
        </p:spPr>
        <p:txBody>
          <a:bodyPr wrap="square" rtlCol="0" anchor="t">
            <a:spAutoFit/>
          </a:bodyPr>
          <a:lstStyle/>
          <a:p>
            <a:pPr algn="l"/>
            <a:r>
              <a:rPr lang="zh-CN" altLang="en-US" sz="1600" b="1">
                <a:solidFill>
                  <a:schemeClr val="tx1">
                    <a:lumMod val="75000"/>
                    <a:lumOff val="25000"/>
                  </a:schemeClr>
                </a:solidFill>
                <a:latin typeface="微软雅黑" panose="020B0503020204020204" pitchFamily="34" charset="-122"/>
                <a:ea typeface="微软雅黑" panose="020B0503020204020204" pitchFamily="34" charset="-122"/>
              </a:rPr>
              <a:t>（1）动火作业</a:t>
            </a:r>
            <a:endParaRPr lang="zh-CN" altLang="en-US" sz="1600" b="1">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 name="文本框 2"/>
          <p:cNvSpPr txBox="1"/>
          <p:nvPr/>
        </p:nvSpPr>
        <p:spPr>
          <a:xfrm>
            <a:off x="1107440" y="1251585"/>
            <a:ext cx="1101725" cy="306705"/>
          </a:xfrm>
          <a:prstGeom prst="rect">
            <a:avLst/>
          </a:prstGeom>
          <a:solidFill>
            <a:schemeClr val="tx1">
              <a:lumMod val="75000"/>
              <a:lumOff val="25000"/>
            </a:schemeClr>
          </a:solidFill>
        </p:spPr>
        <p:txBody>
          <a:bodyPr wrap="square" rtlCol="0" anchor="t">
            <a:spAutoFit/>
          </a:bodyPr>
          <a:lstStyle/>
          <a:p>
            <a:pPr algn="ctr"/>
            <a:r>
              <a:rPr lang="zh-CN" altLang="en-US" sz="1400" b="1">
                <a:solidFill>
                  <a:schemeClr val="bg1"/>
                </a:solidFill>
                <a:latin typeface="微软雅黑" panose="020B0503020204020204" pitchFamily="34" charset="-122"/>
                <a:ea typeface="微软雅黑" panose="020B0503020204020204" pitchFamily="34" charset="-122"/>
              </a:rPr>
              <a:t>应急准备</a:t>
            </a:r>
            <a:endParaRPr lang="zh-CN" altLang="en-US" sz="1400" b="1">
              <a:solidFill>
                <a:schemeClr val="bg1"/>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3463925" y="1650365"/>
            <a:ext cx="5102225" cy="3091815"/>
          </a:xfrm>
          <a:prstGeom prst="rect">
            <a:avLst/>
          </a:prstGeom>
          <a:noFill/>
        </p:spPr>
        <p:txBody>
          <a:bodyPr wrap="square" rtlCol="0" anchor="t">
            <a:spAutoFit/>
          </a:bodyPr>
          <a:lstStyle/>
          <a:p>
            <a:pPr marL="285750" indent="-285750">
              <a:lnSpc>
                <a:spcPct val="150000"/>
              </a:lnSpc>
              <a:buFont typeface="Wingdings" panose="05000000000000000000" charset="0"/>
              <a:buChar char="l"/>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事前制定现场处置方案，明确：</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可能出现的紧急情况</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应急措施</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联络方式</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逃生与救护方法</a:t>
            </a:r>
            <a:endParaRPr lang="zh-CN" altLang="en-US" sz="1300">
              <a:solidFill>
                <a:schemeClr val="tx1">
                  <a:lumMod val="75000"/>
                  <a:lumOff val="25000"/>
                </a:schemeClr>
              </a:solidFill>
              <a:latin typeface="微软雅黑" panose="020B0503020204020204" pitchFamily="34" charset="-122"/>
              <a:ea typeface="微软雅黑" panose="020B0503020204020204" pitchFamily="34" charset="-122"/>
            </a:endParaRPr>
          </a:p>
          <a:p>
            <a:pPr marL="539750" indent="-285750" fontAlgn="auto">
              <a:lnSpc>
                <a:spcPct val="150000"/>
              </a:lnSpc>
              <a:buFont typeface="Arial" panose="020B0604020202020204" pitchFamily="34" charset="0"/>
              <a:buChar char="•"/>
            </a:pPr>
            <a:r>
              <a:rPr lang="zh-CN" altLang="en-US" sz="1300">
                <a:solidFill>
                  <a:schemeClr val="tx1">
                    <a:lumMod val="75000"/>
                    <a:lumOff val="25000"/>
                  </a:schemeClr>
                </a:solidFill>
                <a:latin typeface="微软雅黑" panose="020B0503020204020204" pitchFamily="34" charset="-122"/>
                <a:ea typeface="微软雅黑" panose="020B0503020204020204" pitchFamily="34" charset="-122"/>
              </a:rPr>
              <a:t>配备消防器材</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从事必要时请专职消防队到现场</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动火作业现场要通风良好，产生可燃物及时清理</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a:p>
            <a:pPr marL="285750" indent="-285750">
              <a:lnSpc>
                <a:spcPct val="150000"/>
              </a:lnSpc>
              <a:buFont typeface="Wingdings" panose="05000000000000000000" charset="0"/>
              <a:buChar char="l"/>
            </a:pPr>
            <a:r>
              <a:rPr lang="zh-CN" altLang="en-US" sz="1300" b="1">
                <a:solidFill>
                  <a:schemeClr val="tx1">
                    <a:lumMod val="75000"/>
                    <a:lumOff val="25000"/>
                  </a:schemeClr>
                </a:solidFill>
                <a:latin typeface="微软雅黑" panose="020B0503020204020204" pitchFamily="34" charset="-122"/>
                <a:ea typeface="微软雅黑" panose="020B0503020204020204" pitchFamily="34" charset="-122"/>
              </a:rPr>
              <a:t>作业完毕之后，监护人要确认现场无火种（通常监护30min）之后才可离开现场</a:t>
            </a:r>
            <a:endParaRPr lang="zh-CN" altLang="en-US" sz="1300" b="1">
              <a:solidFill>
                <a:schemeClr val="tx1">
                  <a:lumMod val="75000"/>
                  <a:lumOff val="25000"/>
                </a:schemeClr>
              </a:solidFill>
              <a:latin typeface="微软雅黑" panose="020B0503020204020204" pitchFamily="34" charset="-122"/>
              <a:ea typeface="微软雅黑" panose="020B0503020204020204" pitchFamily="34" charset="-122"/>
            </a:endParaRPr>
          </a:p>
        </p:txBody>
      </p:sp>
      <p:grpSp>
        <p:nvGrpSpPr>
          <p:cNvPr id="5" name="组合 4"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p:cNvGrpSpPr/>
          <p:nvPr/>
        </p:nvGrpSpPr>
        <p:grpSpPr>
          <a:xfrm flipH="1">
            <a:off x="156210" y="1701800"/>
            <a:ext cx="3002280" cy="3224530"/>
            <a:chOff x="3849688" y="955675"/>
            <a:chExt cx="4525963" cy="4860925"/>
          </a:xfrm>
        </p:grpSpPr>
        <p:sp>
          <p:nvSpPr>
            <p:cNvPr id="6" name="íṥļiḓè"/>
            <p:cNvSpPr/>
            <p:nvPr/>
          </p:nvSpPr>
          <p:spPr bwMode="auto">
            <a:xfrm>
              <a:off x="3849688" y="2697163"/>
              <a:ext cx="2101850" cy="2563813"/>
            </a:xfrm>
            <a:custGeom>
              <a:avLst/>
              <a:gdLst>
                <a:gd name="T0" fmla="*/ 550 w 608"/>
                <a:gd name="T1" fmla="*/ 45 h 743"/>
                <a:gd name="T2" fmla="*/ 9 w 608"/>
                <a:gd name="T3" fmla="*/ 1 h 743"/>
                <a:gd name="T4" fmla="*/ 0 w 608"/>
                <a:gd name="T5" fmla="*/ 9 h 743"/>
                <a:gd name="T6" fmla="*/ 57 w 608"/>
                <a:gd name="T7" fmla="*/ 693 h 743"/>
                <a:gd name="T8" fmla="*/ 64 w 608"/>
                <a:gd name="T9" fmla="*/ 700 h 743"/>
                <a:gd name="T10" fmla="*/ 608 w 608"/>
                <a:gd name="T11" fmla="*/ 743 h 743"/>
                <a:gd name="T12" fmla="*/ 550 w 608"/>
                <a:gd name="T13" fmla="*/ 45 h 743"/>
              </a:gdLst>
              <a:ahLst/>
              <a:cxnLst>
                <a:cxn ang="0">
                  <a:pos x="T0" y="T1"/>
                </a:cxn>
                <a:cxn ang="0">
                  <a:pos x="T2" y="T3"/>
                </a:cxn>
                <a:cxn ang="0">
                  <a:pos x="T4" y="T5"/>
                </a:cxn>
                <a:cxn ang="0">
                  <a:pos x="T6" y="T7"/>
                </a:cxn>
                <a:cxn ang="0">
                  <a:pos x="T8" y="T9"/>
                </a:cxn>
                <a:cxn ang="0">
                  <a:pos x="T10" y="T11"/>
                </a:cxn>
                <a:cxn ang="0">
                  <a:pos x="T12" y="T13"/>
                </a:cxn>
              </a:cxnLst>
              <a:rect l="0" t="0" r="r" b="b"/>
              <a:pathLst>
                <a:path w="608" h="743">
                  <a:moveTo>
                    <a:pt x="550" y="45"/>
                  </a:moveTo>
                  <a:cubicBezTo>
                    <a:pt x="9" y="1"/>
                    <a:pt x="9" y="1"/>
                    <a:pt x="9" y="1"/>
                  </a:cubicBezTo>
                  <a:cubicBezTo>
                    <a:pt x="3" y="0"/>
                    <a:pt x="0" y="4"/>
                    <a:pt x="0" y="9"/>
                  </a:cubicBezTo>
                  <a:cubicBezTo>
                    <a:pt x="57" y="693"/>
                    <a:pt x="57" y="693"/>
                    <a:pt x="57" y="693"/>
                  </a:cubicBezTo>
                  <a:cubicBezTo>
                    <a:pt x="58" y="696"/>
                    <a:pt x="60" y="700"/>
                    <a:pt x="64" y="700"/>
                  </a:cubicBezTo>
                  <a:cubicBezTo>
                    <a:pt x="608" y="743"/>
                    <a:pt x="608" y="743"/>
                    <a:pt x="608" y="743"/>
                  </a:cubicBezTo>
                  <a:lnTo>
                    <a:pt x="550" y="45"/>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7" name="íṩ1îďe"/>
            <p:cNvSpPr/>
            <p:nvPr/>
          </p:nvSpPr>
          <p:spPr bwMode="auto">
            <a:xfrm>
              <a:off x="3957638" y="2797175"/>
              <a:ext cx="1985963" cy="2378075"/>
            </a:xfrm>
            <a:custGeom>
              <a:avLst/>
              <a:gdLst>
                <a:gd name="T0" fmla="*/ 1134 w 1251"/>
                <a:gd name="T1" fmla="*/ 92 h 1498"/>
                <a:gd name="T2" fmla="*/ 0 w 1251"/>
                <a:gd name="T3" fmla="*/ 0 h 1498"/>
                <a:gd name="T4" fmla="*/ 115 w 1251"/>
                <a:gd name="T5" fmla="*/ 1408 h 1498"/>
                <a:gd name="T6" fmla="*/ 1251 w 1251"/>
                <a:gd name="T7" fmla="*/ 1498 h 1498"/>
                <a:gd name="T8" fmla="*/ 1134 w 1251"/>
                <a:gd name="T9" fmla="*/ 92 h 1498"/>
              </a:gdLst>
              <a:ahLst/>
              <a:cxnLst>
                <a:cxn ang="0">
                  <a:pos x="T0" y="T1"/>
                </a:cxn>
                <a:cxn ang="0">
                  <a:pos x="T2" y="T3"/>
                </a:cxn>
                <a:cxn ang="0">
                  <a:pos x="T4" y="T5"/>
                </a:cxn>
                <a:cxn ang="0">
                  <a:pos x="T6" y="T7"/>
                </a:cxn>
                <a:cxn ang="0">
                  <a:pos x="T8" y="T9"/>
                </a:cxn>
              </a:cxnLst>
              <a:rect l="0" t="0" r="r" b="b"/>
              <a:pathLst>
                <a:path w="1251" h="1498">
                  <a:moveTo>
                    <a:pt x="1134" y="92"/>
                  </a:moveTo>
                  <a:lnTo>
                    <a:pt x="0" y="0"/>
                  </a:lnTo>
                  <a:lnTo>
                    <a:pt x="115" y="1408"/>
                  </a:lnTo>
                  <a:lnTo>
                    <a:pt x="1251" y="1498"/>
                  </a:lnTo>
                  <a:lnTo>
                    <a:pt x="1134" y="92"/>
                  </a:lnTo>
                  <a:close/>
                </a:path>
              </a:pathLst>
            </a:custGeom>
            <a:solidFill>
              <a:srgbClr val="CED3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8" name="íśḻíďè"/>
            <p:cNvSpPr/>
            <p:nvPr/>
          </p:nvSpPr>
          <p:spPr bwMode="auto">
            <a:xfrm>
              <a:off x="5749926" y="2390775"/>
              <a:ext cx="2049463" cy="2870200"/>
            </a:xfrm>
            <a:custGeom>
              <a:avLst/>
              <a:gdLst>
                <a:gd name="T0" fmla="*/ 0 w 593"/>
                <a:gd name="T1" fmla="*/ 134 h 832"/>
                <a:gd name="T2" fmla="*/ 526 w 593"/>
                <a:gd name="T3" fmla="*/ 2 h 832"/>
                <a:gd name="T4" fmla="*/ 536 w 593"/>
                <a:gd name="T5" fmla="*/ 8 h 832"/>
                <a:gd name="T6" fmla="*/ 592 w 593"/>
                <a:gd name="T7" fmla="*/ 692 h 832"/>
                <a:gd name="T8" fmla="*/ 587 w 593"/>
                <a:gd name="T9" fmla="*/ 700 h 832"/>
                <a:gd name="T10" fmla="*/ 58 w 593"/>
                <a:gd name="T11" fmla="*/ 832 h 832"/>
                <a:gd name="T12" fmla="*/ 0 w 593"/>
                <a:gd name="T13" fmla="*/ 134 h 832"/>
              </a:gdLst>
              <a:ahLst/>
              <a:cxnLst>
                <a:cxn ang="0">
                  <a:pos x="T0" y="T1"/>
                </a:cxn>
                <a:cxn ang="0">
                  <a:pos x="T2" y="T3"/>
                </a:cxn>
                <a:cxn ang="0">
                  <a:pos x="T4" y="T5"/>
                </a:cxn>
                <a:cxn ang="0">
                  <a:pos x="T6" y="T7"/>
                </a:cxn>
                <a:cxn ang="0">
                  <a:pos x="T8" y="T9"/>
                </a:cxn>
                <a:cxn ang="0">
                  <a:pos x="T10" y="T11"/>
                </a:cxn>
                <a:cxn ang="0">
                  <a:pos x="T12" y="T13"/>
                </a:cxn>
              </a:cxnLst>
              <a:rect l="0" t="0" r="r" b="b"/>
              <a:pathLst>
                <a:path w="593" h="832">
                  <a:moveTo>
                    <a:pt x="0" y="134"/>
                  </a:moveTo>
                  <a:cubicBezTo>
                    <a:pt x="526" y="2"/>
                    <a:pt x="526" y="2"/>
                    <a:pt x="526" y="2"/>
                  </a:cubicBezTo>
                  <a:cubicBezTo>
                    <a:pt x="531" y="0"/>
                    <a:pt x="535" y="3"/>
                    <a:pt x="536" y="8"/>
                  </a:cubicBezTo>
                  <a:cubicBezTo>
                    <a:pt x="592" y="692"/>
                    <a:pt x="592" y="692"/>
                    <a:pt x="592" y="692"/>
                  </a:cubicBezTo>
                  <a:cubicBezTo>
                    <a:pt x="593" y="695"/>
                    <a:pt x="590" y="699"/>
                    <a:pt x="587" y="700"/>
                  </a:cubicBezTo>
                  <a:cubicBezTo>
                    <a:pt x="58" y="832"/>
                    <a:pt x="58" y="832"/>
                    <a:pt x="58" y="832"/>
                  </a:cubicBezTo>
                  <a:lnTo>
                    <a:pt x="0" y="134"/>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9" name="íṧḻíḑè"/>
            <p:cNvSpPr/>
            <p:nvPr/>
          </p:nvSpPr>
          <p:spPr bwMode="auto">
            <a:xfrm>
              <a:off x="5757863" y="2505075"/>
              <a:ext cx="1938338" cy="2670175"/>
            </a:xfrm>
            <a:custGeom>
              <a:avLst/>
              <a:gdLst>
                <a:gd name="T0" fmla="*/ 0 w 1221"/>
                <a:gd name="T1" fmla="*/ 276 h 1682"/>
                <a:gd name="T2" fmla="*/ 1103 w 1221"/>
                <a:gd name="T3" fmla="*/ 0 h 1682"/>
                <a:gd name="T4" fmla="*/ 1221 w 1221"/>
                <a:gd name="T5" fmla="*/ 1406 h 1682"/>
                <a:gd name="T6" fmla="*/ 117 w 1221"/>
                <a:gd name="T7" fmla="*/ 1682 h 1682"/>
                <a:gd name="T8" fmla="*/ 0 w 1221"/>
                <a:gd name="T9" fmla="*/ 276 h 1682"/>
              </a:gdLst>
              <a:ahLst/>
              <a:cxnLst>
                <a:cxn ang="0">
                  <a:pos x="T0" y="T1"/>
                </a:cxn>
                <a:cxn ang="0">
                  <a:pos x="T2" y="T3"/>
                </a:cxn>
                <a:cxn ang="0">
                  <a:pos x="T4" y="T5"/>
                </a:cxn>
                <a:cxn ang="0">
                  <a:pos x="T6" y="T7"/>
                </a:cxn>
                <a:cxn ang="0">
                  <a:pos x="T8" y="T9"/>
                </a:cxn>
              </a:cxnLst>
              <a:rect l="0" t="0" r="r" b="b"/>
              <a:pathLst>
                <a:path w="1221" h="1682">
                  <a:moveTo>
                    <a:pt x="0" y="276"/>
                  </a:moveTo>
                  <a:lnTo>
                    <a:pt x="1103" y="0"/>
                  </a:lnTo>
                  <a:lnTo>
                    <a:pt x="1221" y="1406"/>
                  </a:lnTo>
                  <a:lnTo>
                    <a:pt x="117" y="1682"/>
                  </a:lnTo>
                  <a:lnTo>
                    <a:pt x="0" y="276"/>
                  </a:lnTo>
                  <a:close/>
                </a:path>
              </a:pathLst>
            </a:custGeom>
            <a:solidFill>
              <a:srgbClr val="ACB0B7"/>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1" name="ïṣļïḋe"/>
            <p:cNvSpPr/>
            <p:nvPr/>
          </p:nvSpPr>
          <p:spPr bwMode="auto">
            <a:xfrm>
              <a:off x="5757863" y="2297113"/>
              <a:ext cx="1751013" cy="2878138"/>
            </a:xfrm>
            <a:custGeom>
              <a:avLst/>
              <a:gdLst>
                <a:gd name="T0" fmla="*/ 453 w 507"/>
                <a:gd name="T1" fmla="*/ 29 h 834"/>
                <a:gd name="T2" fmla="*/ 0 w 507"/>
                <a:gd name="T3" fmla="*/ 188 h 834"/>
                <a:gd name="T4" fmla="*/ 54 w 507"/>
                <a:gd name="T5" fmla="*/ 834 h 834"/>
                <a:gd name="T6" fmla="*/ 507 w 507"/>
                <a:gd name="T7" fmla="*/ 676 h 834"/>
                <a:gd name="T8" fmla="*/ 453 w 507"/>
                <a:gd name="T9" fmla="*/ 29 h 834"/>
              </a:gdLst>
              <a:ahLst/>
              <a:cxnLst>
                <a:cxn ang="0">
                  <a:pos x="T0" y="T1"/>
                </a:cxn>
                <a:cxn ang="0">
                  <a:pos x="T2" y="T3"/>
                </a:cxn>
                <a:cxn ang="0">
                  <a:pos x="T4" y="T5"/>
                </a:cxn>
                <a:cxn ang="0">
                  <a:pos x="T6" y="T7"/>
                </a:cxn>
                <a:cxn ang="0">
                  <a:pos x="T8" y="T9"/>
                </a:cxn>
              </a:cxnLst>
              <a:rect l="0" t="0" r="r" b="b"/>
              <a:pathLst>
                <a:path w="507" h="834">
                  <a:moveTo>
                    <a:pt x="453" y="29"/>
                  </a:moveTo>
                  <a:cubicBezTo>
                    <a:pt x="302" y="0"/>
                    <a:pt x="130" y="58"/>
                    <a:pt x="0" y="188"/>
                  </a:cubicBezTo>
                  <a:cubicBezTo>
                    <a:pt x="54" y="834"/>
                    <a:pt x="54" y="834"/>
                    <a:pt x="54" y="834"/>
                  </a:cubicBezTo>
                  <a:cubicBezTo>
                    <a:pt x="183" y="704"/>
                    <a:pt x="355" y="645"/>
                    <a:pt x="507" y="676"/>
                  </a:cubicBezTo>
                  <a:lnTo>
                    <a:pt x="453" y="29"/>
                  </a:lnTo>
                  <a:close/>
                </a:path>
              </a:pathLst>
            </a:custGeom>
            <a:solidFill>
              <a:srgbClr val="CED3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2" name="išľîḑé"/>
            <p:cNvSpPr/>
            <p:nvPr/>
          </p:nvSpPr>
          <p:spPr bwMode="auto">
            <a:xfrm>
              <a:off x="5757863" y="2062163"/>
              <a:ext cx="1550988" cy="3113088"/>
            </a:xfrm>
            <a:custGeom>
              <a:avLst/>
              <a:gdLst>
                <a:gd name="T0" fmla="*/ 396 w 449"/>
                <a:gd name="T1" fmla="*/ 0 h 902"/>
                <a:gd name="T2" fmla="*/ 0 w 449"/>
                <a:gd name="T3" fmla="*/ 256 h 902"/>
                <a:gd name="T4" fmla="*/ 54 w 449"/>
                <a:gd name="T5" fmla="*/ 902 h 902"/>
                <a:gd name="T6" fmla="*/ 449 w 449"/>
                <a:gd name="T7" fmla="*/ 647 h 902"/>
                <a:gd name="T8" fmla="*/ 396 w 449"/>
                <a:gd name="T9" fmla="*/ 0 h 902"/>
              </a:gdLst>
              <a:ahLst/>
              <a:cxnLst>
                <a:cxn ang="0">
                  <a:pos x="T0" y="T1"/>
                </a:cxn>
                <a:cxn ang="0">
                  <a:pos x="T2" y="T3"/>
                </a:cxn>
                <a:cxn ang="0">
                  <a:pos x="T4" y="T5"/>
                </a:cxn>
                <a:cxn ang="0">
                  <a:pos x="T6" y="T7"/>
                </a:cxn>
                <a:cxn ang="0">
                  <a:pos x="T8" y="T9"/>
                </a:cxn>
              </a:cxnLst>
              <a:rect l="0" t="0" r="r" b="b"/>
              <a:pathLst>
                <a:path w="449" h="902">
                  <a:moveTo>
                    <a:pt x="396" y="0"/>
                  </a:moveTo>
                  <a:cubicBezTo>
                    <a:pt x="263" y="1"/>
                    <a:pt x="112" y="96"/>
                    <a:pt x="0" y="256"/>
                  </a:cubicBezTo>
                  <a:cubicBezTo>
                    <a:pt x="54" y="902"/>
                    <a:pt x="54" y="902"/>
                    <a:pt x="54" y="902"/>
                  </a:cubicBezTo>
                  <a:cubicBezTo>
                    <a:pt x="166" y="742"/>
                    <a:pt x="316" y="648"/>
                    <a:pt x="449" y="647"/>
                  </a:cubicBezTo>
                  <a:lnTo>
                    <a:pt x="396" y="0"/>
                  </a:lnTo>
                  <a:close/>
                </a:path>
              </a:pathLst>
            </a:custGeom>
            <a:solidFill>
              <a:srgbClr val="E5E7E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4" name="ïŝľíḋe"/>
            <p:cNvSpPr/>
            <p:nvPr/>
          </p:nvSpPr>
          <p:spPr bwMode="auto">
            <a:xfrm>
              <a:off x="4122738" y="2476500"/>
              <a:ext cx="1820863" cy="2698750"/>
            </a:xfrm>
            <a:custGeom>
              <a:avLst/>
              <a:gdLst>
                <a:gd name="T0" fmla="*/ 0 w 527"/>
                <a:gd name="T1" fmla="*/ 54 h 782"/>
                <a:gd name="T2" fmla="*/ 473 w 527"/>
                <a:gd name="T3" fmla="*/ 136 h 782"/>
                <a:gd name="T4" fmla="*/ 527 w 527"/>
                <a:gd name="T5" fmla="*/ 782 h 782"/>
                <a:gd name="T6" fmla="*/ 53 w 527"/>
                <a:gd name="T7" fmla="*/ 701 h 782"/>
                <a:gd name="T8" fmla="*/ 0 w 527"/>
                <a:gd name="T9" fmla="*/ 54 h 782"/>
              </a:gdLst>
              <a:ahLst/>
              <a:cxnLst>
                <a:cxn ang="0">
                  <a:pos x="T0" y="T1"/>
                </a:cxn>
                <a:cxn ang="0">
                  <a:pos x="T2" y="T3"/>
                </a:cxn>
                <a:cxn ang="0">
                  <a:pos x="T4" y="T5"/>
                </a:cxn>
                <a:cxn ang="0">
                  <a:pos x="T6" y="T7"/>
                </a:cxn>
                <a:cxn ang="0">
                  <a:pos x="T8" y="T9"/>
                </a:cxn>
              </a:cxnLst>
              <a:rect l="0" t="0" r="r" b="b"/>
              <a:pathLst>
                <a:path w="527" h="782">
                  <a:moveTo>
                    <a:pt x="0" y="54"/>
                  </a:moveTo>
                  <a:cubicBezTo>
                    <a:pt x="144" y="0"/>
                    <a:pt x="323" y="29"/>
                    <a:pt x="473" y="136"/>
                  </a:cubicBezTo>
                  <a:cubicBezTo>
                    <a:pt x="527" y="782"/>
                    <a:pt x="527" y="782"/>
                    <a:pt x="527" y="782"/>
                  </a:cubicBezTo>
                  <a:cubicBezTo>
                    <a:pt x="377" y="675"/>
                    <a:pt x="198" y="645"/>
                    <a:pt x="53" y="701"/>
                  </a:cubicBezTo>
                  <a:lnTo>
                    <a:pt x="0" y="54"/>
                  </a:lnTo>
                  <a:close/>
                </a:path>
              </a:pathLst>
            </a:custGeom>
            <a:solidFill>
              <a:srgbClr val="E5E7EC"/>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18" name="iśľíḑè"/>
            <p:cNvSpPr/>
            <p:nvPr/>
          </p:nvSpPr>
          <p:spPr bwMode="auto">
            <a:xfrm>
              <a:off x="4264026" y="2228850"/>
              <a:ext cx="1679575" cy="2946400"/>
            </a:xfrm>
            <a:custGeom>
              <a:avLst/>
              <a:gdLst>
                <a:gd name="T0" fmla="*/ 0 w 486"/>
                <a:gd name="T1" fmla="*/ 21 h 854"/>
                <a:gd name="T2" fmla="*/ 432 w 486"/>
                <a:gd name="T3" fmla="*/ 208 h 854"/>
                <a:gd name="T4" fmla="*/ 486 w 486"/>
                <a:gd name="T5" fmla="*/ 854 h 854"/>
                <a:gd name="T6" fmla="*/ 53 w 486"/>
                <a:gd name="T7" fmla="*/ 667 h 854"/>
                <a:gd name="T8" fmla="*/ 0 w 486"/>
                <a:gd name="T9" fmla="*/ 21 h 854"/>
              </a:gdLst>
              <a:ahLst/>
              <a:cxnLst>
                <a:cxn ang="0">
                  <a:pos x="T0" y="T1"/>
                </a:cxn>
                <a:cxn ang="0">
                  <a:pos x="T2" y="T3"/>
                </a:cxn>
                <a:cxn ang="0">
                  <a:pos x="T4" y="T5"/>
                </a:cxn>
                <a:cxn ang="0">
                  <a:pos x="T6" y="T7"/>
                </a:cxn>
                <a:cxn ang="0">
                  <a:pos x="T8" y="T9"/>
                </a:cxn>
              </a:cxnLst>
              <a:rect l="0" t="0" r="r" b="b"/>
              <a:pathLst>
                <a:path w="486" h="854">
                  <a:moveTo>
                    <a:pt x="0" y="21"/>
                  </a:moveTo>
                  <a:cubicBezTo>
                    <a:pt x="131" y="0"/>
                    <a:pt x="295" y="69"/>
                    <a:pt x="432" y="208"/>
                  </a:cubicBezTo>
                  <a:cubicBezTo>
                    <a:pt x="486" y="854"/>
                    <a:pt x="486" y="854"/>
                    <a:pt x="486" y="854"/>
                  </a:cubicBezTo>
                  <a:cubicBezTo>
                    <a:pt x="348" y="715"/>
                    <a:pt x="185" y="646"/>
                    <a:pt x="53" y="667"/>
                  </a:cubicBezTo>
                  <a:lnTo>
                    <a:pt x="0"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0" name="iSḷiḑe"/>
            <p:cNvSpPr/>
            <p:nvPr/>
          </p:nvSpPr>
          <p:spPr bwMode="auto">
            <a:xfrm>
              <a:off x="4389438" y="2649538"/>
              <a:ext cx="1295400" cy="514350"/>
            </a:xfrm>
            <a:custGeom>
              <a:avLst/>
              <a:gdLst>
                <a:gd name="T0" fmla="*/ 354 w 375"/>
                <a:gd name="T1" fmla="*/ 144 h 149"/>
                <a:gd name="T2" fmla="*/ 14 w 375"/>
                <a:gd name="T3" fmla="*/ 30 h 149"/>
                <a:gd name="T4" fmla="*/ 1 w 375"/>
                <a:gd name="T5" fmla="*/ 20 h 149"/>
                <a:gd name="T6" fmla="*/ 1 w 375"/>
                <a:gd name="T7" fmla="*/ 20 h 149"/>
                <a:gd name="T8" fmla="*/ 11 w 375"/>
                <a:gd name="T9" fmla="*/ 6 h 149"/>
                <a:gd name="T10" fmla="*/ 130 w 375"/>
                <a:gd name="T11" fmla="*/ 8 h 149"/>
                <a:gd name="T12" fmla="*/ 370 w 375"/>
                <a:gd name="T13" fmla="*/ 127 h 149"/>
                <a:gd name="T14" fmla="*/ 370 w 375"/>
                <a:gd name="T15" fmla="*/ 144 h 149"/>
                <a:gd name="T16" fmla="*/ 370 w 375"/>
                <a:gd name="T17" fmla="*/ 144 h 149"/>
                <a:gd name="T18" fmla="*/ 354 w 375"/>
                <a:gd name="T19" fmla="*/ 14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5" h="149">
                  <a:moveTo>
                    <a:pt x="354" y="144"/>
                  </a:moveTo>
                  <a:cubicBezTo>
                    <a:pt x="227" y="15"/>
                    <a:pt x="58" y="25"/>
                    <a:pt x="14" y="30"/>
                  </a:cubicBezTo>
                  <a:cubicBezTo>
                    <a:pt x="8" y="31"/>
                    <a:pt x="3" y="26"/>
                    <a:pt x="1" y="20"/>
                  </a:cubicBezTo>
                  <a:cubicBezTo>
                    <a:pt x="1" y="20"/>
                    <a:pt x="1" y="20"/>
                    <a:pt x="1" y="20"/>
                  </a:cubicBezTo>
                  <a:cubicBezTo>
                    <a:pt x="0" y="13"/>
                    <a:pt x="5" y="7"/>
                    <a:pt x="11" y="6"/>
                  </a:cubicBezTo>
                  <a:cubicBezTo>
                    <a:pt x="32" y="4"/>
                    <a:pt x="75" y="0"/>
                    <a:pt x="130" y="8"/>
                  </a:cubicBezTo>
                  <a:cubicBezTo>
                    <a:pt x="196" y="18"/>
                    <a:pt x="290" y="46"/>
                    <a:pt x="370" y="127"/>
                  </a:cubicBezTo>
                  <a:cubicBezTo>
                    <a:pt x="375" y="132"/>
                    <a:pt x="375" y="139"/>
                    <a:pt x="370" y="144"/>
                  </a:cubicBezTo>
                  <a:cubicBezTo>
                    <a:pt x="370" y="144"/>
                    <a:pt x="370" y="144"/>
                    <a:pt x="370" y="144"/>
                  </a:cubicBezTo>
                  <a:cubicBezTo>
                    <a:pt x="366" y="149"/>
                    <a:pt x="359" y="149"/>
                    <a:pt x="354" y="144"/>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5" name="îsḻiḍe"/>
            <p:cNvSpPr/>
            <p:nvPr/>
          </p:nvSpPr>
          <p:spPr bwMode="auto">
            <a:xfrm>
              <a:off x="4413251" y="2952750"/>
              <a:ext cx="1292225" cy="511175"/>
            </a:xfrm>
            <a:custGeom>
              <a:avLst/>
              <a:gdLst>
                <a:gd name="T0" fmla="*/ 354 w 374"/>
                <a:gd name="T1" fmla="*/ 143 h 148"/>
                <a:gd name="T2" fmla="*/ 13 w 374"/>
                <a:gd name="T3" fmla="*/ 29 h 148"/>
                <a:gd name="T4" fmla="*/ 1 w 374"/>
                <a:gd name="T5" fmla="*/ 19 h 148"/>
                <a:gd name="T6" fmla="*/ 1 w 374"/>
                <a:gd name="T7" fmla="*/ 19 h 148"/>
                <a:gd name="T8" fmla="*/ 11 w 374"/>
                <a:gd name="T9" fmla="*/ 5 h 148"/>
                <a:gd name="T10" fmla="*/ 129 w 374"/>
                <a:gd name="T11" fmla="*/ 7 h 148"/>
                <a:gd name="T12" fmla="*/ 370 w 374"/>
                <a:gd name="T13" fmla="*/ 126 h 148"/>
                <a:gd name="T14" fmla="*/ 370 w 374"/>
                <a:gd name="T15" fmla="*/ 143 h 148"/>
                <a:gd name="T16" fmla="*/ 370 w 374"/>
                <a:gd name="T17" fmla="*/ 143 h 148"/>
                <a:gd name="T18" fmla="*/ 354 w 374"/>
                <a:gd name="T19" fmla="*/ 14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4" h="148">
                  <a:moveTo>
                    <a:pt x="354" y="143"/>
                  </a:moveTo>
                  <a:cubicBezTo>
                    <a:pt x="226" y="15"/>
                    <a:pt x="57" y="24"/>
                    <a:pt x="13" y="29"/>
                  </a:cubicBezTo>
                  <a:cubicBezTo>
                    <a:pt x="7" y="30"/>
                    <a:pt x="2" y="26"/>
                    <a:pt x="1" y="19"/>
                  </a:cubicBezTo>
                  <a:cubicBezTo>
                    <a:pt x="1" y="19"/>
                    <a:pt x="1" y="19"/>
                    <a:pt x="1" y="19"/>
                  </a:cubicBezTo>
                  <a:cubicBezTo>
                    <a:pt x="0" y="13"/>
                    <a:pt x="4" y="6"/>
                    <a:pt x="11" y="5"/>
                  </a:cubicBezTo>
                  <a:cubicBezTo>
                    <a:pt x="31" y="3"/>
                    <a:pt x="75" y="0"/>
                    <a:pt x="129" y="7"/>
                  </a:cubicBezTo>
                  <a:cubicBezTo>
                    <a:pt x="195" y="17"/>
                    <a:pt x="290" y="45"/>
                    <a:pt x="370" y="126"/>
                  </a:cubicBezTo>
                  <a:cubicBezTo>
                    <a:pt x="374" y="131"/>
                    <a:pt x="374" y="139"/>
                    <a:pt x="370" y="143"/>
                  </a:cubicBezTo>
                  <a:cubicBezTo>
                    <a:pt x="370" y="143"/>
                    <a:pt x="370" y="143"/>
                    <a:pt x="370" y="143"/>
                  </a:cubicBezTo>
                  <a:cubicBezTo>
                    <a:pt x="365" y="148"/>
                    <a:pt x="358" y="148"/>
                    <a:pt x="354" y="143"/>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6" name="ïṣliḍe"/>
            <p:cNvSpPr/>
            <p:nvPr/>
          </p:nvSpPr>
          <p:spPr bwMode="auto">
            <a:xfrm>
              <a:off x="4427538" y="3294063"/>
              <a:ext cx="1292225" cy="514350"/>
            </a:xfrm>
            <a:custGeom>
              <a:avLst/>
              <a:gdLst>
                <a:gd name="T0" fmla="*/ 354 w 374"/>
                <a:gd name="T1" fmla="*/ 144 h 149"/>
                <a:gd name="T2" fmla="*/ 13 w 374"/>
                <a:gd name="T3" fmla="*/ 30 h 149"/>
                <a:gd name="T4" fmla="*/ 1 w 374"/>
                <a:gd name="T5" fmla="*/ 20 h 149"/>
                <a:gd name="T6" fmla="*/ 1 w 374"/>
                <a:gd name="T7" fmla="*/ 20 h 149"/>
                <a:gd name="T8" fmla="*/ 11 w 374"/>
                <a:gd name="T9" fmla="*/ 6 h 149"/>
                <a:gd name="T10" fmla="*/ 129 w 374"/>
                <a:gd name="T11" fmla="*/ 8 h 149"/>
                <a:gd name="T12" fmla="*/ 370 w 374"/>
                <a:gd name="T13" fmla="*/ 127 h 149"/>
                <a:gd name="T14" fmla="*/ 370 w 374"/>
                <a:gd name="T15" fmla="*/ 144 h 149"/>
                <a:gd name="T16" fmla="*/ 370 w 374"/>
                <a:gd name="T17" fmla="*/ 144 h 149"/>
                <a:gd name="T18" fmla="*/ 354 w 374"/>
                <a:gd name="T19" fmla="*/ 14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4" h="149">
                  <a:moveTo>
                    <a:pt x="354" y="144"/>
                  </a:moveTo>
                  <a:cubicBezTo>
                    <a:pt x="226" y="15"/>
                    <a:pt x="57" y="25"/>
                    <a:pt x="13" y="30"/>
                  </a:cubicBezTo>
                  <a:cubicBezTo>
                    <a:pt x="7" y="31"/>
                    <a:pt x="2" y="26"/>
                    <a:pt x="1" y="20"/>
                  </a:cubicBezTo>
                  <a:cubicBezTo>
                    <a:pt x="1" y="20"/>
                    <a:pt x="1" y="20"/>
                    <a:pt x="1" y="20"/>
                  </a:cubicBezTo>
                  <a:cubicBezTo>
                    <a:pt x="0" y="13"/>
                    <a:pt x="4" y="7"/>
                    <a:pt x="11" y="6"/>
                  </a:cubicBezTo>
                  <a:cubicBezTo>
                    <a:pt x="31" y="4"/>
                    <a:pt x="75" y="0"/>
                    <a:pt x="129" y="8"/>
                  </a:cubicBezTo>
                  <a:cubicBezTo>
                    <a:pt x="195" y="18"/>
                    <a:pt x="290" y="46"/>
                    <a:pt x="370" y="127"/>
                  </a:cubicBezTo>
                  <a:cubicBezTo>
                    <a:pt x="374" y="132"/>
                    <a:pt x="374" y="140"/>
                    <a:pt x="370" y="144"/>
                  </a:cubicBezTo>
                  <a:cubicBezTo>
                    <a:pt x="370" y="144"/>
                    <a:pt x="370" y="144"/>
                    <a:pt x="370" y="144"/>
                  </a:cubicBezTo>
                  <a:cubicBezTo>
                    <a:pt x="365" y="149"/>
                    <a:pt x="358" y="149"/>
                    <a:pt x="354" y="144"/>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7" name="îŝḷiḍè"/>
            <p:cNvSpPr/>
            <p:nvPr/>
          </p:nvSpPr>
          <p:spPr bwMode="auto">
            <a:xfrm>
              <a:off x="4489451" y="3673475"/>
              <a:ext cx="1292225" cy="511175"/>
            </a:xfrm>
            <a:custGeom>
              <a:avLst/>
              <a:gdLst>
                <a:gd name="T0" fmla="*/ 354 w 374"/>
                <a:gd name="T1" fmla="*/ 144 h 148"/>
                <a:gd name="T2" fmla="*/ 13 w 374"/>
                <a:gd name="T3" fmla="*/ 29 h 148"/>
                <a:gd name="T4" fmla="*/ 1 w 374"/>
                <a:gd name="T5" fmla="*/ 20 h 148"/>
                <a:gd name="T6" fmla="*/ 1 w 374"/>
                <a:gd name="T7" fmla="*/ 20 h 148"/>
                <a:gd name="T8" fmla="*/ 11 w 374"/>
                <a:gd name="T9" fmla="*/ 6 h 148"/>
                <a:gd name="T10" fmla="*/ 129 w 374"/>
                <a:gd name="T11" fmla="*/ 8 h 148"/>
                <a:gd name="T12" fmla="*/ 370 w 374"/>
                <a:gd name="T13" fmla="*/ 126 h 148"/>
                <a:gd name="T14" fmla="*/ 370 w 374"/>
                <a:gd name="T15" fmla="*/ 144 h 148"/>
                <a:gd name="T16" fmla="*/ 370 w 374"/>
                <a:gd name="T17" fmla="*/ 144 h 148"/>
                <a:gd name="T18" fmla="*/ 354 w 374"/>
                <a:gd name="T19"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4" h="148">
                  <a:moveTo>
                    <a:pt x="354" y="144"/>
                  </a:moveTo>
                  <a:cubicBezTo>
                    <a:pt x="226" y="15"/>
                    <a:pt x="57" y="24"/>
                    <a:pt x="13" y="29"/>
                  </a:cubicBezTo>
                  <a:cubicBezTo>
                    <a:pt x="7" y="30"/>
                    <a:pt x="2" y="26"/>
                    <a:pt x="1" y="20"/>
                  </a:cubicBezTo>
                  <a:cubicBezTo>
                    <a:pt x="1" y="20"/>
                    <a:pt x="1" y="20"/>
                    <a:pt x="1" y="20"/>
                  </a:cubicBezTo>
                  <a:cubicBezTo>
                    <a:pt x="0" y="13"/>
                    <a:pt x="4" y="6"/>
                    <a:pt x="11" y="6"/>
                  </a:cubicBezTo>
                  <a:cubicBezTo>
                    <a:pt x="31" y="3"/>
                    <a:pt x="75" y="0"/>
                    <a:pt x="129" y="8"/>
                  </a:cubicBezTo>
                  <a:cubicBezTo>
                    <a:pt x="195" y="17"/>
                    <a:pt x="290" y="46"/>
                    <a:pt x="370" y="126"/>
                  </a:cubicBezTo>
                  <a:cubicBezTo>
                    <a:pt x="374" y="131"/>
                    <a:pt x="374" y="139"/>
                    <a:pt x="370" y="144"/>
                  </a:cubicBezTo>
                  <a:cubicBezTo>
                    <a:pt x="370" y="144"/>
                    <a:pt x="370" y="144"/>
                    <a:pt x="370" y="144"/>
                  </a:cubicBezTo>
                  <a:cubicBezTo>
                    <a:pt x="365" y="148"/>
                    <a:pt x="358" y="148"/>
                    <a:pt x="354" y="144"/>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8" name="işļïdè"/>
            <p:cNvSpPr/>
            <p:nvPr/>
          </p:nvSpPr>
          <p:spPr bwMode="auto">
            <a:xfrm>
              <a:off x="4537076" y="4098925"/>
              <a:ext cx="1292225" cy="509588"/>
            </a:xfrm>
            <a:custGeom>
              <a:avLst/>
              <a:gdLst>
                <a:gd name="T0" fmla="*/ 354 w 374"/>
                <a:gd name="T1" fmla="*/ 144 h 148"/>
                <a:gd name="T2" fmla="*/ 14 w 374"/>
                <a:gd name="T3" fmla="*/ 30 h 148"/>
                <a:gd name="T4" fmla="*/ 1 w 374"/>
                <a:gd name="T5" fmla="*/ 20 h 148"/>
                <a:gd name="T6" fmla="*/ 1 w 374"/>
                <a:gd name="T7" fmla="*/ 20 h 148"/>
                <a:gd name="T8" fmla="*/ 11 w 374"/>
                <a:gd name="T9" fmla="*/ 6 h 148"/>
                <a:gd name="T10" fmla="*/ 129 w 374"/>
                <a:gd name="T11" fmla="*/ 8 h 148"/>
                <a:gd name="T12" fmla="*/ 370 w 374"/>
                <a:gd name="T13" fmla="*/ 126 h 148"/>
                <a:gd name="T14" fmla="*/ 370 w 374"/>
                <a:gd name="T15" fmla="*/ 144 h 148"/>
                <a:gd name="T16" fmla="*/ 370 w 374"/>
                <a:gd name="T17" fmla="*/ 144 h 148"/>
                <a:gd name="T18" fmla="*/ 354 w 374"/>
                <a:gd name="T19" fmla="*/ 1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4" h="148">
                  <a:moveTo>
                    <a:pt x="354" y="144"/>
                  </a:moveTo>
                  <a:cubicBezTo>
                    <a:pt x="227" y="15"/>
                    <a:pt x="57" y="25"/>
                    <a:pt x="14" y="30"/>
                  </a:cubicBezTo>
                  <a:cubicBezTo>
                    <a:pt x="8" y="30"/>
                    <a:pt x="2" y="26"/>
                    <a:pt x="1" y="20"/>
                  </a:cubicBezTo>
                  <a:cubicBezTo>
                    <a:pt x="1" y="20"/>
                    <a:pt x="1" y="20"/>
                    <a:pt x="1" y="20"/>
                  </a:cubicBezTo>
                  <a:cubicBezTo>
                    <a:pt x="0" y="13"/>
                    <a:pt x="4" y="6"/>
                    <a:pt x="11" y="6"/>
                  </a:cubicBezTo>
                  <a:cubicBezTo>
                    <a:pt x="31" y="3"/>
                    <a:pt x="75" y="0"/>
                    <a:pt x="129" y="8"/>
                  </a:cubicBezTo>
                  <a:cubicBezTo>
                    <a:pt x="196" y="17"/>
                    <a:pt x="290" y="46"/>
                    <a:pt x="370" y="126"/>
                  </a:cubicBezTo>
                  <a:cubicBezTo>
                    <a:pt x="374" y="131"/>
                    <a:pt x="374" y="139"/>
                    <a:pt x="370" y="144"/>
                  </a:cubicBezTo>
                  <a:cubicBezTo>
                    <a:pt x="370" y="144"/>
                    <a:pt x="370" y="144"/>
                    <a:pt x="370" y="144"/>
                  </a:cubicBezTo>
                  <a:cubicBezTo>
                    <a:pt x="365" y="148"/>
                    <a:pt x="358" y="148"/>
                    <a:pt x="354" y="144"/>
                  </a:cubicBez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29" name="iṩ1iḑè"/>
            <p:cNvSpPr/>
            <p:nvPr/>
          </p:nvSpPr>
          <p:spPr bwMode="auto">
            <a:xfrm>
              <a:off x="5864226" y="2408238"/>
              <a:ext cx="1206500" cy="696913"/>
            </a:xfrm>
            <a:custGeom>
              <a:avLst/>
              <a:gdLst>
                <a:gd name="T0" fmla="*/ 22 w 349"/>
                <a:gd name="T1" fmla="*/ 195 h 202"/>
                <a:gd name="T2" fmla="*/ 338 w 349"/>
                <a:gd name="T3" fmla="*/ 24 h 202"/>
                <a:gd name="T4" fmla="*/ 349 w 349"/>
                <a:gd name="T5" fmla="*/ 12 h 202"/>
                <a:gd name="T6" fmla="*/ 349 w 349"/>
                <a:gd name="T7" fmla="*/ 12 h 202"/>
                <a:gd name="T8" fmla="*/ 336 w 349"/>
                <a:gd name="T9" fmla="*/ 0 h 202"/>
                <a:gd name="T10" fmla="*/ 220 w 349"/>
                <a:gd name="T11" fmla="*/ 23 h 202"/>
                <a:gd name="T12" fmla="*/ 4 w 349"/>
                <a:gd name="T13" fmla="*/ 181 h 202"/>
                <a:gd name="T14" fmla="*/ 6 w 349"/>
                <a:gd name="T15" fmla="*/ 198 h 202"/>
                <a:gd name="T16" fmla="*/ 6 w 349"/>
                <a:gd name="T17" fmla="*/ 198 h 202"/>
                <a:gd name="T18" fmla="*/ 22 w 349"/>
                <a:gd name="T19"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9" h="202">
                  <a:moveTo>
                    <a:pt x="22" y="195"/>
                  </a:moveTo>
                  <a:cubicBezTo>
                    <a:pt x="126" y="46"/>
                    <a:pt x="294" y="27"/>
                    <a:pt x="338" y="24"/>
                  </a:cubicBezTo>
                  <a:cubicBezTo>
                    <a:pt x="344" y="24"/>
                    <a:pt x="349" y="19"/>
                    <a:pt x="349" y="12"/>
                  </a:cubicBezTo>
                  <a:cubicBezTo>
                    <a:pt x="349" y="12"/>
                    <a:pt x="349" y="12"/>
                    <a:pt x="349" y="12"/>
                  </a:cubicBezTo>
                  <a:cubicBezTo>
                    <a:pt x="349" y="5"/>
                    <a:pt x="343" y="0"/>
                    <a:pt x="336" y="0"/>
                  </a:cubicBezTo>
                  <a:cubicBezTo>
                    <a:pt x="316" y="1"/>
                    <a:pt x="272" y="6"/>
                    <a:pt x="220" y="23"/>
                  </a:cubicBezTo>
                  <a:cubicBezTo>
                    <a:pt x="156" y="43"/>
                    <a:pt x="68" y="88"/>
                    <a:pt x="4" y="181"/>
                  </a:cubicBezTo>
                  <a:cubicBezTo>
                    <a:pt x="0" y="186"/>
                    <a:pt x="1" y="194"/>
                    <a:pt x="6" y="198"/>
                  </a:cubicBezTo>
                  <a:cubicBezTo>
                    <a:pt x="6" y="198"/>
                    <a:pt x="6" y="198"/>
                    <a:pt x="6" y="198"/>
                  </a:cubicBezTo>
                  <a:cubicBezTo>
                    <a:pt x="12" y="202"/>
                    <a:pt x="19" y="200"/>
                    <a:pt x="22" y="195"/>
                  </a:cubicBezTo>
                  <a:close/>
                </a:path>
              </a:pathLst>
            </a:custGeom>
            <a:solidFill>
              <a:srgbClr val="CED3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0" name="isliďè"/>
            <p:cNvSpPr/>
            <p:nvPr/>
          </p:nvSpPr>
          <p:spPr bwMode="auto">
            <a:xfrm>
              <a:off x="5892801" y="2708275"/>
              <a:ext cx="1204913" cy="696913"/>
            </a:xfrm>
            <a:custGeom>
              <a:avLst/>
              <a:gdLst>
                <a:gd name="T0" fmla="*/ 23 w 349"/>
                <a:gd name="T1" fmla="*/ 195 h 202"/>
                <a:gd name="T2" fmla="*/ 339 w 349"/>
                <a:gd name="T3" fmla="*/ 24 h 202"/>
                <a:gd name="T4" fmla="*/ 349 w 349"/>
                <a:gd name="T5" fmla="*/ 13 h 202"/>
                <a:gd name="T6" fmla="*/ 349 w 349"/>
                <a:gd name="T7" fmla="*/ 13 h 202"/>
                <a:gd name="T8" fmla="*/ 337 w 349"/>
                <a:gd name="T9" fmla="*/ 0 h 202"/>
                <a:gd name="T10" fmla="*/ 221 w 349"/>
                <a:gd name="T11" fmla="*/ 23 h 202"/>
                <a:gd name="T12" fmla="*/ 4 w 349"/>
                <a:gd name="T13" fmla="*/ 181 h 202"/>
                <a:gd name="T14" fmla="*/ 7 w 349"/>
                <a:gd name="T15" fmla="*/ 198 h 202"/>
                <a:gd name="T16" fmla="*/ 7 w 349"/>
                <a:gd name="T17" fmla="*/ 198 h 202"/>
                <a:gd name="T18" fmla="*/ 23 w 349"/>
                <a:gd name="T19"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9" h="202">
                  <a:moveTo>
                    <a:pt x="23" y="195"/>
                  </a:moveTo>
                  <a:cubicBezTo>
                    <a:pt x="126" y="47"/>
                    <a:pt x="295" y="27"/>
                    <a:pt x="339" y="24"/>
                  </a:cubicBezTo>
                  <a:cubicBezTo>
                    <a:pt x="345" y="24"/>
                    <a:pt x="349" y="19"/>
                    <a:pt x="349" y="13"/>
                  </a:cubicBezTo>
                  <a:cubicBezTo>
                    <a:pt x="349" y="13"/>
                    <a:pt x="349" y="13"/>
                    <a:pt x="349" y="13"/>
                  </a:cubicBezTo>
                  <a:cubicBezTo>
                    <a:pt x="349" y="6"/>
                    <a:pt x="344" y="0"/>
                    <a:pt x="337" y="0"/>
                  </a:cubicBezTo>
                  <a:cubicBezTo>
                    <a:pt x="317" y="1"/>
                    <a:pt x="273" y="6"/>
                    <a:pt x="221" y="23"/>
                  </a:cubicBezTo>
                  <a:cubicBezTo>
                    <a:pt x="157" y="44"/>
                    <a:pt x="69" y="88"/>
                    <a:pt x="4" y="181"/>
                  </a:cubicBezTo>
                  <a:cubicBezTo>
                    <a:pt x="0" y="187"/>
                    <a:pt x="2" y="194"/>
                    <a:pt x="7" y="198"/>
                  </a:cubicBezTo>
                  <a:cubicBezTo>
                    <a:pt x="7" y="198"/>
                    <a:pt x="7" y="198"/>
                    <a:pt x="7" y="198"/>
                  </a:cubicBezTo>
                  <a:cubicBezTo>
                    <a:pt x="12" y="202"/>
                    <a:pt x="19" y="201"/>
                    <a:pt x="23" y="195"/>
                  </a:cubicBezTo>
                  <a:close/>
                </a:path>
              </a:pathLst>
            </a:custGeom>
            <a:solidFill>
              <a:srgbClr val="CED3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1" name="ïšlíḑé"/>
            <p:cNvSpPr/>
            <p:nvPr/>
          </p:nvSpPr>
          <p:spPr bwMode="auto">
            <a:xfrm>
              <a:off x="5940426" y="3049588"/>
              <a:ext cx="1206500" cy="696913"/>
            </a:xfrm>
            <a:custGeom>
              <a:avLst/>
              <a:gdLst>
                <a:gd name="T0" fmla="*/ 22 w 349"/>
                <a:gd name="T1" fmla="*/ 195 h 202"/>
                <a:gd name="T2" fmla="*/ 338 w 349"/>
                <a:gd name="T3" fmla="*/ 24 h 202"/>
                <a:gd name="T4" fmla="*/ 349 w 349"/>
                <a:gd name="T5" fmla="*/ 13 h 202"/>
                <a:gd name="T6" fmla="*/ 349 w 349"/>
                <a:gd name="T7" fmla="*/ 13 h 202"/>
                <a:gd name="T8" fmla="*/ 336 w 349"/>
                <a:gd name="T9" fmla="*/ 0 h 202"/>
                <a:gd name="T10" fmla="*/ 220 w 349"/>
                <a:gd name="T11" fmla="*/ 23 h 202"/>
                <a:gd name="T12" fmla="*/ 4 w 349"/>
                <a:gd name="T13" fmla="*/ 181 h 202"/>
                <a:gd name="T14" fmla="*/ 6 w 349"/>
                <a:gd name="T15" fmla="*/ 198 h 202"/>
                <a:gd name="T16" fmla="*/ 6 w 349"/>
                <a:gd name="T17" fmla="*/ 198 h 202"/>
                <a:gd name="T18" fmla="*/ 22 w 349"/>
                <a:gd name="T19"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9" h="202">
                  <a:moveTo>
                    <a:pt x="22" y="195"/>
                  </a:moveTo>
                  <a:cubicBezTo>
                    <a:pt x="125" y="47"/>
                    <a:pt x="294" y="27"/>
                    <a:pt x="338" y="24"/>
                  </a:cubicBezTo>
                  <a:cubicBezTo>
                    <a:pt x="344" y="24"/>
                    <a:pt x="348" y="19"/>
                    <a:pt x="349" y="13"/>
                  </a:cubicBezTo>
                  <a:cubicBezTo>
                    <a:pt x="349" y="13"/>
                    <a:pt x="349" y="13"/>
                    <a:pt x="349" y="13"/>
                  </a:cubicBezTo>
                  <a:cubicBezTo>
                    <a:pt x="349" y="6"/>
                    <a:pt x="343" y="0"/>
                    <a:pt x="336" y="0"/>
                  </a:cubicBezTo>
                  <a:cubicBezTo>
                    <a:pt x="316" y="2"/>
                    <a:pt x="272" y="6"/>
                    <a:pt x="220" y="23"/>
                  </a:cubicBezTo>
                  <a:cubicBezTo>
                    <a:pt x="156" y="44"/>
                    <a:pt x="68" y="88"/>
                    <a:pt x="4" y="181"/>
                  </a:cubicBezTo>
                  <a:cubicBezTo>
                    <a:pt x="0" y="187"/>
                    <a:pt x="1" y="194"/>
                    <a:pt x="6" y="198"/>
                  </a:cubicBezTo>
                  <a:cubicBezTo>
                    <a:pt x="6" y="198"/>
                    <a:pt x="6" y="198"/>
                    <a:pt x="6" y="198"/>
                  </a:cubicBezTo>
                  <a:cubicBezTo>
                    <a:pt x="11" y="202"/>
                    <a:pt x="18" y="201"/>
                    <a:pt x="22" y="195"/>
                  </a:cubicBezTo>
                  <a:close/>
                </a:path>
              </a:pathLst>
            </a:custGeom>
            <a:solidFill>
              <a:srgbClr val="CED3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2" name="ïSḻíḓê"/>
            <p:cNvSpPr/>
            <p:nvPr/>
          </p:nvSpPr>
          <p:spPr bwMode="auto">
            <a:xfrm>
              <a:off x="5943601" y="3432175"/>
              <a:ext cx="1206500" cy="696913"/>
            </a:xfrm>
            <a:custGeom>
              <a:avLst/>
              <a:gdLst>
                <a:gd name="T0" fmla="*/ 22 w 349"/>
                <a:gd name="T1" fmla="*/ 195 h 202"/>
                <a:gd name="T2" fmla="*/ 338 w 349"/>
                <a:gd name="T3" fmla="*/ 24 h 202"/>
                <a:gd name="T4" fmla="*/ 349 w 349"/>
                <a:gd name="T5" fmla="*/ 12 h 202"/>
                <a:gd name="T6" fmla="*/ 349 w 349"/>
                <a:gd name="T7" fmla="*/ 12 h 202"/>
                <a:gd name="T8" fmla="*/ 336 w 349"/>
                <a:gd name="T9" fmla="*/ 0 h 202"/>
                <a:gd name="T10" fmla="*/ 220 w 349"/>
                <a:gd name="T11" fmla="*/ 23 h 202"/>
                <a:gd name="T12" fmla="*/ 4 w 349"/>
                <a:gd name="T13" fmla="*/ 181 h 202"/>
                <a:gd name="T14" fmla="*/ 6 w 349"/>
                <a:gd name="T15" fmla="*/ 198 h 202"/>
                <a:gd name="T16" fmla="*/ 6 w 349"/>
                <a:gd name="T17" fmla="*/ 198 h 202"/>
                <a:gd name="T18" fmla="*/ 22 w 349"/>
                <a:gd name="T19"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9" h="202">
                  <a:moveTo>
                    <a:pt x="22" y="195"/>
                  </a:moveTo>
                  <a:cubicBezTo>
                    <a:pt x="125" y="46"/>
                    <a:pt x="294" y="27"/>
                    <a:pt x="338" y="24"/>
                  </a:cubicBezTo>
                  <a:cubicBezTo>
                    <a:pt x="344" y="24"/>
                    <a:pt x="349" y="19"/>
                    <a:pt x="349" y="12"/>
                  </a:cubicBezTo>
                  <a:cubicBezTo>
                    <a:pt x="349" y="12"/>
                    <a:pt x="349" y="12"/>
                    <a:pt x="349" y="12"/>
                  </a:cubicBezTo>
                  <a:cubicBezTo>
                    <a:pt x="349" y="5"/>
                    <a:pt x="343" y="0"/>
                    <a:pt x="336" y="0"/>
                  </a:cubicBezTo>
                  <a:cubicBezTo>
                    <a:pt x="316" y="1"/>
                    <a:pt x="272" y="6"/>
                    <a:pt x="220" y="23"/>
                  </a:cubicBezTo>
                  <a:cubicBezTo>
                    <a:pt x="156" y="44"/>
                    <a:pt x="68" y="88"/>
                    <a:pt x="4" y="181"/>
                  </a:cubicBezTo>
                  <a:cubicBezTo>
                    <a:pt x="0" y="186"/>
                    <a:pt x="1" y="194"/>
                    <a:pt x="6" y="198"/>
                  </a:cubicBezTo>
                  <a:cubicBezTo>
                    <a:pt x="6" y="198"/>
                    <a:pt x="6" y="198"/>
                    <a:pt x="6" y="198"/>
                  </a:cubicBezTo>
                  <a:cubicBezTo>
                    <a:pt x="12" y="202"/>
                    <a:pt x="19" y="200"/>
                    <a:pt x="22" y="195"/>
                  </a:cubicBezTo>
                  <a:close/>
                </a:path>
              </a:pathLst>
            </a:custGeom>
            <a:solidFill>
              <a:srgbClr val="CED3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3" name="îSļîdé"/>
            <p:cNvSpPr/>
            <p:nvPr/>
          </p:nvSpPr>
          <p:spPr bwMode="auto">
            <a:xfrm>
              <a:off x="5967413" y="3860800"/>
              <a:ext cx="1206500" cy="692150"/>
            </a:xfrm>
            <a:custGeom>
              <a:avLst/>
              <a:gdLst>
                <a:gd name="T0" fmla="*/ 22 w 349"/>
                <a:gd name="T1" fmla="*/ 195 h 201"/>
                <a:gd name="T2" fmla="*/ 338 w 349"/>
                <a:gd name="T3" fmla="*/ 24 h 201"/>
                <a:gd name="T4" fmla="*/ 349 w 349"/>
                <a:gd name="T5" fmla="*/ 12 h 201"/>
                <a:gd name="T6" fmla="*/ 349 w 349"/>
                <a:gd name="T7" fmla="*/ 12 h 201"/>
                <a:gd name="T8" fmla="*/ 337 w 349"/>
                <a:gd name="T9" fmla="*/ 0 h 201"/>
                <a:gd name="T10" fmla="*/ 220 w 349"/>
                <a:gd name="T11" fmla="*/ 22 h 201"/>
                <a:gd name="T12" fmla="*/ 4 w 349"/>
                <a:gd name="T13" fmla="*/ 181 h 201"/>
                <a:gd name="T14" fmla="*/ 7 w 349"/>
                <a:gd name="T15" fmla="*/ 198 h 201"/>
                <a:gd name="T16" fmla="*/ 7 w 349"/>
                <a:gd name="T17" fmla="*/ 198 h 201"/>
                <a:gd name="T18" fmla="*/ 22 w 349"/>
                <a:gd name="T19" fmla="*/ 19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9" h="201">
                  <a:moveTo>
                    <a:pt x="22" y="195"/>
                  </a:moveTo>
                  <a:cubicBezTo>
                    <a:pt x="126" y="46"/>
                    <a:pt x="294" y="27"/>
                    <a:pt x="338" y="24"/>
                  </a:cubicBezTo>
                  <a:cubicBezTo>
                    <a:pt x="344" y="24"/>
                    <a:pt x="349" y="18"/>
                    <a:pt x="349" y="12"/>
                  </a:cubicBezTo>
                  <a:cubicBezTo>
                    <a:pt x="349" y="12"/>
                    <a:pt x="349" y="12"/>
                    <a:pt x="349" y="12"/>
                  </a:cubicBezTo>
                  <a:cubicBezTo>
                    <a:pt x="349" y="5"/>
                    <a:pt x="343" y="0"/>
                    <a:pt x="337" y="0"/>
                  </a:cubicBezTo>
                  <a:cubicBezTo>
                    <a:pt x="316" y="1"/>
                    <a:pt x="273" y="5"/>
                    <a:pt x="220" y="22"/>
                  </a:cubicBezTo>
                  <a:cubicBezTo>
                    <a:pt x="157" y="43"/>
                    <a:pt x="69" y="87"/>
                    <a:pt x="4" y="181"/>
                  </a:cubicBezTo>
                  <a:cubicBezTo>
                    <a:pt x="0" y="186"/>
                    <a:pt x="1" y="194"/>
                    <a:pt x="7" y="198"/>
                  </a:cubicBezTo>
                  <a:cubicBezTo>
                    <a:pt x="7" y="198"/>
                    <a:pt x="7" y="198"/>
                    <a:pt x="7" y="198"/>
                  </a:cubicBezTo>
                  <a:cubicBezTo>
                    <a:pt x="12" y="201"/>
                    <a:pt x="19" y="200"/>
                    <a:pt x="22" y="195"/>
                  </a:cubicBezTo>
                  <a:close/>
                </a:path>
              </a:pathLst>
            </a:custGeom>
            <a:solidFill>
              <a:srgbClr val="CED3D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4" name="îş1îdê"/>
            <p:cNvSpPr/>
            <p:nvPr/>
          </p:nvSpPr>
          <p:spPr bwMode="auto">
            <a:xfrm>
              <a:off x="5443538" y="5670550"/>
              <a:ext cx="2840038" cy="146050"/>
            </a:xfrm>
            <a:prstGeom prst="ellipse">
              <a:avLst/>
            </a:prstGeom>
            <a:solidFill>
              <a:srgbClr val="DDBA9E"/>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5" name="iṣ1ïďè"/>
            <p:cNvSpPr/>
            <p:nvPr/>
          </p:nvSpPr>
          <p:spPr bwMode="auto">
            <a:xfrm>
              <a:off x="7062788" y="3511550"/>
              <a:ext cx="625475" cy="2190750"/>
            </a:xfrm>
            <a:custGeom>
              <a:avLst/>
              <a:gdLst>
                <a:gd name="T0" fmla="*/ 82 w 181"/>
                <a:gd name="T1" fmla="*/ 30 h 635"/>
                <a:gd name="T2" fmla="*/ 0 w 181"/>
                <a:gd name="T3" fmla="*/ 631 h 635"/>
                <a:gd name="T4" fmla="*/ 17 w 181"/>
                <a:gd name="T5" fmla="*/ 635 h 635"/>
                <a:gd name="T6" fmla="*/ 181 w 181"/>
                <a:gd name="T7" fmla="*/ 57 h 635"/>
                <a:gd name="T8" fmla="*/ 82 w 181"/>
                <a:gd name="T9" fmla="*/ 30 h 635"/>
              </a:gdLst>
              <a:ahLst/>
              <a:cxnLst>
                <a:cxn ang="0">
                  <a:pos x="T0" y="T1"/>
                </a:cxn>
                <a:cxn ang="0">
                  <a:pos x="T2" y="T3"/>
                </a:cxn>
                <a:cxn ang="0">
                  <a:pos x="T4" y="T5"/>
                </a:cxn>
                <a:cxn ang="0">
                  <a:pos x="T6" y="T7"/>
                </a:cxn>
                <a:cxn ang="0">
                  <a:pos x="T8" y="T9"/>
                </a:cxn>
              </a:cxnLst>
              <a:rect l="0" t="0" r="r" b="b"/>
              <a:pathLst>
                <a:path w="181" h="635">
                  <a:moveTo>
                    <a:pt x="82" y="30"/>
                  </a:moveTo>
                  <a:cubicBezTo>
                    <a:pt x="0" y="631"/>
                    <a:pt x="0" y="631"/>
                    <a:pt x="0" y="631"/>
                  </a:cubicBezTo>
                  <a:cubicBezTo>
                    <a:pt x="17" y="635"/>
                    <a:pt x="17" y="635"/>
                    <a:pt x="17" y="635"/>
                  </a:cubicBezTo>
                  <a:cubicBezTo>
                    <a:pt x="181" y="57"/>
                    <a:pt x="181" y="57"/>
                    <a:pt x="181" y="57"/>
                  </a:cubicBezTo>
                  <a:cubicBezTo>
                    <a:pt x="181" y="57"/>
                    <a:pt x="139" y="0"/>
                    <a:pt x="82" y="30"/>
                  </a:cubicBezTo>
                  <a:close/>
                </a:path>
              </a:pathLst>
            </a:custGeom>
            <a:solidFill>
              <a:srgbClr val="4C55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6" name="ïṩḻíḍé"/>
            <p:cNvSpPr/>
            <p:nvPr/>
          </p:nvSpPr>
          <p:spPr bwMode="auto">
            <a:xfrm>
              <a:off x="6219826" y="3563938"/>
              <a:ext cx="1238250" cy="1431925"/>
            </a:xfrm>
            <a:custGeom>
              <a:avLst/>
              <a:gdLst>
                <a:gd name="T0" fmla="*/ 299 w 358"/>
                <a:gd name="T1" fmla="*/ 0 h 415"/>
                <a:gd name="T2" fmla="*/ 16 w 358"/>
                <a:gd name="T3" fmla="*/ 164 h 415"/>
                <a:gd name="T4" fmla="*/ 187 w 358"/>
                <a:gd name="T5" fmla="*/ 415 h 415"/>
                <a:gd name="T6" fmla="*/ 202 w 358"/>
                <a:gd name="T7" fmla="*/ 403 h 415"/>
                <a:gd name="T8" fmla="*/ 77 w 358"/>
                <a:gd name="T9" fmla="*/ 192 h 415"/>
                <a:gd name="T10" fmla="*/ 303 w 358"/>
                <a:gd name="T11" fmla="*/ 100 h 415"/>
                <a:gd name="T12" fmla="*/ 299 w 358"/>
                <a:gd name="T13" fmla="*/ 0 h 415"/>
              </a:gdLst>
              <a:ahLst/>
              <a:cxnLst>
                <a:cxn ang="0">
                  <a:pos x="T0" y="T1"/>
                </a:cxn>
                <a:cxn ang="0">
                  <a:pos x="T2" y="T3"/>
                </a:cxn>
                <a:cxn ang="0">
                  <a:pos x="T4" y="T5"/>
                </a:cxn>
                <a:cxn ang="0">
                  <a:pos x="T6" y="T7"/>
                </a:cxn>
                <a:cxn ang="0">
                  <a:pos x="T8" y="T9"/>
                </a:cxn>
                <a:cxn ang="0">
                  <a:pos x="T10" y="T11"/>
                </a:cxn>
                <a:cxn ang="0">
                  <a:pos x="T12" y="T13"/>
                </a:cxn>
              </a:cxnLst>
              <a:rect l="0" t="0" r="r" b="b"/>
              <a:pathLst>
                <a:path w="358" h="415">
                  <a:moveTo>
                    <a:pt x="299" y="0"/>
                  </a:moveTo>
                  <a:cubicBezTo>
                    <a:pt x="299" y="0"/>
                    <a:pt x="32" y="127"/>
                    <a:pt x="16" y="164"/>
                  </a:cubicBezTo>
                  <a:cubicBezTo>
                    <a:pt x="0" y="200"/>
                    <a:pt x="130" y="363"/>
                    <a:pt x="187" y="415"/>
                  </a:cubicBezTo>
                  <a:cubicBezTo>
                    <a:pt x="202" y="403"/>
                    <a:pt x="202" y="403"/>
                    <a:pt x="202" y="403"/>
                  </a:cubicBezTo>
                  <a:cubicBezTo>
                    <a:pt x="77" y="192"/>
                    <a:pt x="77" y="192"/>
                    <a:pt x="77" y="192"/>
                  </a:cubicBezTo>
                  <a:cubicBezTo>
                    <a:pt x="77" y="192"/>
                    <a:pt x="232" y="147"/>
                    <a:pt x="303" y="100"/>
                  </a:cubicBezTo>
                  <a:cubicBezTo>
                    <a:pt x="303" y="100"/>
                    <a:pt x="358" y="40"/>
                    <a:pt x="299" y="0"/>
                  </a:cubicBezTo>
                  <a:close/>
                </a:path>
              </a:pathLst>
            </a:custGeom>
            <a:solidFill>
              <a:srgbClr val="4C55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7" name="ïṧľiďê"/>
            <p:cNvSpPr/>
            <p:nvPr/>
          </p:nvSpPr>
          <p:spPr bwMode="auto">
            <a:xfrm>
              <a:off x="6962776" y="2441575"/>
              <a:ext cx="909638" cy="1487488"/>
            </a:xfrm>
            <a:custGeom>
              <a:avLst/>
              <a:gdLst>
                <a:gd name="T0" fmla="*/ 231 w 263"/>
                <a:gd name="T1" fmla="*/ 9 h 431"/>
                <a:gd name="T2" fmla="*/ 256 w 263"/>
                <a:gd name="T3" fmla="*/ 35 h 431"/>
                <a:gd name="T4" fmla="*/ 262 w 263"/>
                <a:gd name="T5" fmla="*/ 72 h 431"/>
                <a:gd name="T6" fmla="*/ 262 w 263"/>
                <a:gd name="T7" fmla="*/ 128 h 431"/>
                <a:gd name="T8" fmla="*/ 258 w 263"/>
                <a:gd name="T9" fmla="*/ 183 h 431"/>
                <a:gd name="T10" fmla="*/ 243 w 263"/>
                <a:gd name="T11" fmla="*/ 412 h 431"/>
                <a:gd name="T12" fmla="*/ 116 w 263"/>
                <a:gd name="T13" fmla="*/ 422 h 431"/>
                <a:gd name="T14" fmla="*/ 0 w 263"/>
                <a:gd name="T15" fmla="*/ 368 h 431"/>
                <a:gd name="T16" fmla="*/ 85 w 263"/>
                <a:gd name="T17" fmla="*/ 215 h 431"/>
                <a:gd name="T18" fmla="*/ 141 w 263"/>
                <a:gd name="T19" fmla="*/ 49 h 431"/>
                <a:gd name="T20" fmla="*/ 177 w 263"/>
                <a:gd name="T21" fmla="*/ 0 h 431"/>
                <a:gd name="T22" fmla="*/ 231 w 263"/>
                <a:gd name="T23" fmla="*/ 9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3" h="431">
                  <a:moveTo>
                    <a:pt x="231" y="9"/>
                  </a:moveTo>
                  <a:cubicBezTo>
                    <a:pt x="243" y="13"/>
                    <a:pt x="251" y="24"/>
                    <a:pt x="256" y="35"/>
                  </a:cubicBezTo>
                  <a:cubicBezTo>
                    <a:pt x="260" y="47"/>
                    <a:pt x="261" y="60"/>
                    <a:pt x="262" y="72"/>
                  </a:cubicBezTo>
                  <a:cubicBezTo>
                    <a:pt x="263" y="91"/>
                    <a:pt x="263" y="110"/>
                    <a:pt x="262" y="128"/>
                  </a:cubicBezTo>
                  <a:cubicBezTo>
                    <a:pt x="261" y="147"/>
                    <a:pt x="260" y="165"/>
                    <a:pt x="258" y="183"/>
                  </a:cubicBezTo>
                  <a:cubicBezTo>
                    <a:pt x="252" y="261"/>
                    <a:pt x="243" y="412"/>
                    <a:pt x="243" y="412"/>
                  </a:cubicBezTo>
                  <a:cubicBezTo>
                    <a:pt x="203" y="429"/>
                    <a:pt x="158" y="431"/>
                    <a:pt x="116" y="422"/>
                  </a:cubicBezTo>
                  <a:cubicBezTo>
                    <a:pt x="74" y="413"/>
                    <a:pt x="35" y="393"/>
                    <a:pt x="0" y="368"/>
                  </a:cubicBezTo>
                  <a:cubicBezTo>
                    <a:pt x="38" y="324"/>
                    <a:pt x="64" y="270"/>
                    <a:pt x="85" y="215"/>
                  </a:cubicBezTo>
                  <a:cubicBezTo>
                    <a:pt x="105" y="160"/>
                    <a:pt x="121" y="104"/>
                    <a:pt x="141" y="49"/>
                  </a:cubicBezTo>
                  <a:cubicBezTo>
                    <a:pt x="148" y="30"/>
                    <a:pt x="158" y="9"/>
                    <a:pt x="177" y="0"/>
                  </a:cubicBezTo>
                  <a:lnTo>
                    <a:pt x="231" y="9"/>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38" name="íṧļiḑé"/>
            <p:cNvSpPr/>
            <p:nvPr/>
          </p:nvSpPr>
          <p:spPr bwMode="auto">
            <a:xfrm>
              <a:off x="7591426" y="2187575"/>
              <a:ext cx="207963" cy="338138"/>
            </a:xfrm>
            <a:custGeom>
              <a:avLst/>
              <a:gdLst>
                <a:gd name="T0" fmla="*/ 57 w 60"/>
                <a:gd name="T1" fmla="*/ 31 h 98"/>
                <a:gd name="T2" fmla="*/ 45 w 60"/>
                <a:gd name="T3" fmla="*/ 87 h 98"/>
                <a:gd name="T4" fmla="*/ 0 w 60"/>
                <a:gd name="T5" fmla="*/ 74 h 98"/>
                <a:gd name="T6" fmla="*/ 20 w 60"/>
                <a:gd name="T7" fmla="*/ 15 h 98"/>
                <a:gd name="T8" fmla="*/ 57 w 60"/>
                <a:gd name="T9" fmla="*/ 31 h 98"/>
              </a:gdLst>
              <a:ahLst/>
              <a:cxnLst>
                <a:cxn ang="0">
                  <a:pos x="T0" y="T1"/>
                </a:cxn>
                <a:cxn ang="0">
                  <a:pos x="T2" y="T3"/>
                </a:cxn>
                <a:cxn ang="0">
                  <a:pos x="T4" y="T5"/>
                </a:cxn>
                <a:cxn ang="0">
                  <a:pos x="T6" y="T7"/>
                </a:cxn>
                <a:cxn ang="0">
                  <a:pos x="T8" y="T9"/>
                </a:cxn>
              </a:cxnLst>
              <a:rect l="0" t="0" r="r" b="b"/>
              <a:pathLst>
                <a:path w="60" h="98">
                  <a:moveTo>
                    <a:pt x="57" y="31"/>
                  </a:moveTo>
                  <a:cubicBezTo>
                    <a:pt x="57" y="31"/>
                    <a:pt x="44" y="58"/>
                    <a:pt x="45" y="87"/>
                  </a:cubicBezTo>
                  <a:cubicBezTo>
                    <a:pt x="45" y="87"/>
                    <a:pt x="15" y="98"/>
                    <a:pt x="0" y="74"/>
                  </a:cubicBezTo>
                  <a:cubicBezTo>
                    <a:pt x="0" y="74"/>
                    <a:pt x="18" y="51"/>
                    <a:pt x="20" y="15"/>
                  </a:cubicBezTo>
                  <a:cubicBezTo>
                    <a:pt x="20" y="15"/>
                    <a:pt x="60" y="0"/>
                    <a:pt x="57" y="31"/>
                  </a:cubicBezTo>
                  <a:close/>
                </a:path>
              </a:pathLst>
            </a:custGeom>
            <a:solidFill>
              <a:schemeClr val="bg1">
                <a:lumMod val="95000"/>
              </a:schemeClr>
            </a:solidFill>
            <a:ln>
              <a:noFill/>
            </a:ln>
          </p:spPr>
          <p:txBody>
            <a:bodyPr anchor="ctr"/>
            <a:lstStyle/>
            <a:p>
              <a:pPr algn="ctr"/>
            </a:p>
          </p:txBody>
        </p:sp>
        <p:sp>
          <p:nvSpPr>
            <p:cNvPr id="39" name="îŝ1îḑê"/>
            <p:cNvSpPr/>
            <p:nvPr/>
          </p:nvSpPr>
          <p:spPr bwMode="auto">
            <a:xfrm>
              <a:off x="6832601" y="2590800"/>
              <a:ext cx="1036638" cy="900113"/>
            </a:xfrm>
            <a:custGeom>
              <a:avLst/>
              <a:gdLst>
                <a:gd name="T0" fmla="*/ 297 w 300"/>
                <a:gd name="T1" fmla="*/ 0 h 261"/>
                <a:gd name="T2" fmla="*/ 293 w 300"/>
                <a:gd name="T3" fmla="*/ 67 h 261"/>
                <a:gd name="T4" fmla="*/ 203 w 300"/>
                <a:gd name="T5" fmla="*/ 215 h 261"/>
                <a:gd name="T6" fmla="*/ 18 w 300"/>
                <a:gd name="T7" fmla="*/ 237 h 261"/>
                <a:gd name="T8" fmla="*/ 6 w 300"/>
                <a:gd name="T9" fmla="*/ 221 h 261"/>
                <a:gd name="T10" fmla="*/ 37 w 300"/>
                <a:gd name="T11" fmla="*/ 217 h 261"/>
                <a:gd name="T12" fmla="*/ 267 w 300"/>
                <a:gd name="T13" fmla="*/ 1 h 261"/>
                <a:gd name="T14" fmla="*/ 297 w 300"/>
                <a:gd name="T15" fmla="*/ 0 h 2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0" h="261">
                  <a:moveTo>
                    <a:pt x="297" y="0"/>
                  </a:moveTo>
                  <a:cubicBezTo>
                    <a:pt x="300" y="0"/>
                    <a:pt x="293" y="64"/>
                    <a:pt x="293" y="67"/>
                  </a:cubicBezTo>
                  <a:cubicBezTo>
                    <a:pt x="283" y="125"/>
                    <a:pt x="251" y="181"/>
                    <a:pt x="203" y="215"/>
                  </a:cubicBezTo>
                  <a:cubicBezTo>
                    <a:pt x="153" y="249"/>
                    <a:pt x="74" y="261"/>
                    <a:pt x="18" y="237"/>
                  </a:cubicBezTo>
                  <a:cubicBezTo>
                    <a:pt x="12" y="234"/>
                    <a:pt x="0" y="228"/>
                    <a:pt x="6" y="221"/>
                  </a:cubicBezTo>
                  <a:cubicBezTo>
                    <a:pt x="10" y="215"/>
                    <a:pt x="32" y="217"/>
                    <a:pt x="37" y="217"/>
                  </a:cubicBezTo>
                  <a:cubicBezTo>
                    <a:pt x="96" y="219"/>
                    <a:pt x="253" y="225"/>
                    <a:pt x="267" y="1"/>
                  </a:cubicBezTo>
                  <a:lnTo>
                    <a:pt x="297" y="0"/>
                  </a:lnTo>
                  <a:close/>
                </a:path>
              </a:pathLst>
            </a:custGeom>
            <a:solidFill>
              <a:schemeClr val="bg1">
                <a:lumMod val="95000"/>
              </a:schemeClr>
            </a:solidFill>
            <a:ln>
              <a:noFill/>
            </a:ln>
          </p:spPr>
          <p:txBody>
            <a:bodyPr anchor="ctr"/>
            <a:lstStyle/>
            <a:p>
              <a:pPr algn="ctr"/>
            </a:p>
          </p:txBody>
        </p:sp>
        <p:sp>
          <p:nvSpPr>
            <p:cNvPr id="40" name="í$ḷídê"/>
            <p:cNvSpPr/>
            <p:nvPr/>
          </p:nvSpPr>
          <p:spPr bwMode="auto">
            <a:xfrm>
              <a:off x="6403976" y="1887538"/>
              <a:ext cx="1108075" cy="817563"/>
            </a:xfrm>
            <a:custGeom>
              <a:avLst/>
              <a:gdLst>
                <a:gd name="T0" fmla="*/ 320 w 321"/>
                <a:gd name="T1" fmla="*/ 203 h 237"/>
                <a:gd name="T2" fmla="*/ 256 w 321"/>
                <a:gd name="T3" fmla="*/ 221 h 237"/>
                <a:gd name="T4" fmla="*/ 86 w 321"/>
                <a:gd name="T5" fmla="*/ 186 h 237"/>
                <a:gd name="T6" fmla="*/ 3 w 321"/>
                <a:gd name="T7" fmla="*/ 20 h 237"/>
                <a:gd name="T8" fmla="*/ 14 w 321"/>
                <a:gd name="T9" fmla="*/ 2 h 237"/>
                <a:gd name="T10" fmla="*/ 28 w 321"/>
                <a:gd name="T11" fmla="*/ 31 h 237"/>
                <a:gd name="T12" fmla="*/ 309 w 321"/>
                <a:gd name="T13" fmla="*/ 174 h 237"/>
                <a:gd name="T14" fmla="*/ 320 w 321"/>
                <a:gd name="T15" fmla="*/ 203 h 2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1" h="237">
                  <a:moveTo>
                    <a:pt x="320" y="203"/>
                  </a:moveTo>
                  <a:cubicBezTo>
                    <a:pt x="321" y="205"/>
                    <a:pt x="259" y="220"/>
                    <a:pt x="256" y="221"/>
                  </a:cubicBezTo>
                  <a:cubicBezTo>
                    <a:pt x="198" y="231"/>
                    <a:pt x="134" y="221"/>
                    <a:pt x="86" y="186"/>
                  </a:cubicBezTo>
                  <a:cubicBezTo>
                    <a:pt x="37" y="151"/>
                    <a:pt x="0" y="80"/>
                    <a:pt x="3" y="20"/>
                  </a:cubicBezTo>
                  <a:cubicBezTo>
                    <a:pt x="4" y="13"/>
                    <a:pt x="5" y="0"/>
                    <a:pt x="14" y="2"/>
                  </a:cubicBezTo>
                  <a:cubicBezTo>
                    <a:pt x="21" y="5"/>
                    <a:pt x="26" y="26"/>
                    <a:pt x="28" y="31"/>
                  </a:cubicBezTo>
                  <a:cubicBezTo>
                    <a:pt x="47" y="87"/>
                    <a:pt x="93" y="237"/>
                    <a:pt x="309" y="174"/>
                  </a:cubicBezTo>
                  <a:cubicBezTo>
                    <a:pt x="309" y="174"/>
                    <a:pt x="320" y="203"/>
                    <a:pt x="320" y="203"/>
                  </a:cubicBezTo>
                  <a:close/>
                </a:path>
              </a:pathLst>
            </a:custGeom>
            <a:solidFill>
              <a:schemeClr val="bg1">
                <a:lumMod val="95000"/>
              </a:schemeClr>
            </a:solidFill>
            <a:ln>
              <a:noFill/>
            </a:ln>
          </p:spPr>
          <p:txBody>
            <a:bodyPr anchor="ctr"/>
            <a:lstStyle/>
            <a:p>
              <a:pPr algn="ctr"/>
            </a:p>
          </p:txBody>
        </p:sp>
        <p:sp>
          <p:nvSpPr>
            <p:cNvPr id="41" name="îş1íḍè"/>
            <p:cNvSpPr/>
            <p:nvPr/>
          </p:nvSpPr>
          <p:spPr bwMode="auto">
            <a:xfrm>
              <a:off x="6924676" y="5667375"/>
              <a:ext cx="196850" cy="90488"/>
            </a:xfrm>
            <a:custGeom>
              <a:avLst/>
              <a:gdLst>
                <a:gd name="T0" fmla="*/ 41 w 57"/>
                <a:gd name="T1" fmla="*/ 8 h 26"/>
                <a:gd name="T2" fmla="*/ 0 w 57"/>
                <a:gd name="T3" fmla="*/ 11 h 26"/>
                <a:gd name="T4" fmla="*/ 54 w 57"/>
                <a:gd name="T5" fmla="*/ 26 h 26"/>
                <a:gd name="T6" fmla="*/ 57 w 57"/>
                <a:gd name="T7" fmla="*/ 12 h 26"/>
                <a:gd name="T8" fmla="*/ 41 w 57"/>
                <a:gd name="T9" fmla="*/ 8 h 26"/>
              </a:gdLst>
              <a:ahLst/>
              <a:cxnLst>
                <a:cxn ang="0">
                  <a:pos x="T0" y="T1"/>
                </a:cxn>
                <a:cxn ang="0">
                  <a:pos x="T2" y="T3"/>
                </a:cxn>
                <a:cxn ang="0">
                  <a:pos x="T4" y="T5"/>
                </a:cxn>
                <a:cxn ang="0">
                  <a:pos x="T6" y="T7"/>
                </a:cxn>
                <a:cxn ang="0">
                  <a:pos x="T8" y="T9"/>
                </a:cxn>
              </a:cxnLst>
              <a:rect l="0" t="0" r="r" b="b"/>
              <a:pathLst>
                <a:path w="57" h="26">
                  <a:moveTo>
                    <a:pt x="41" y="8"/>
                  </a:moveTo>
                  <a:cubicBezTo>
                    <a:pt x="41" y="8"/>
                    <a:pt x="16" y="0"/>
                    <a:pt x="0" y="11"/>
                  </a:cubicBezTo>
                  <a:cubicBezTo>
                    <a:pt x="54" y="26"/>
                    <a:pt x="54" y="26"/>
                    <a:pt x="54" y="26"/>
                  </a:cubicBezTo>
                  <a:cubicBezTo>
                    <a:pt x="57" y="12"/>
                    <a:pt x="57" y="12"/>
                    <a:pt x="57" y="12"/>
                  </a:cubicBezTo>
                  <a:lnTo>
                    <a:pt x="41" y="8"/>
                  </a:lnTo>
                  <a:close/>
                </a:path>
              </a:pathLst>
            </a:custGeom>
            <a:solidFill>
              <a:srgbClr val="442D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2" name="ïśļïḑè"/>
            <p:cNvSpPr/>
            <p:nvPr/>
          </p:nvSpPr>
          <p:spPr bwMode="auto">
            <a:xfrm>
              <a:off x="6789738" y="4949825"/>
              <a:ext cx="163513" cy="176213"/>
            </a:xfrm>
            <a:custGeom>
              <a:avLst/>
              <a:gdLst>
                <a:gd name="T0" fmla="*/ 23 w 47"/>
                <a:gd name="T1" fmla="*/ 12 h 51"/>
                <a:gd name="T2" fmla="*/ 0 w 47"/>
                <a:gd name="T3" fmla="*/ 51 h 51"/>
                <a:gd name="T4" fmla="*/ 47 w 47"/>
                <a:gd name="T5" fmla="*/ 11 h 51"/>
                <a:gd name="T6" fmla="*/ 36 w 47"/>
                <a:gd name="T7" fmla="*/ 0 h 51"/>
                <a:gd name="T8" fmla="*/ 23 w 47"/>
                <a:gd name="T9" fmla="*/ 12 h 51"/>
              </a:gdLst>
              <a:ahLst/>
              <a:cxnLst>
                <a:cxn ang="0">
                  <a:pos x="T0" y="T1"/>
                </a:cxn>
                <a:cxn ang="0">
                  <a:pos x="T2" y="T3"/>
                </a:cxn>
                <a:cxn ang="0">
                  <a:pos x="T4" y="T5"/>
                </a:cxn>
                <a:cxn ang="0">
                  <a:pos x="T6" y="T7"/>
                </a:cxn>
                <a:cxn ang="0">
                  <a:pos x="T8" y="T9"/>
                </a:cxn>
              </a:cxnLst>
              <a:rect l="0" t="0" r="r" b="b"/>
              <a:pathLst>
                <a:path w="47" h="51">
                  <a:moveTo>
                    <a:pt x="23" y="12"/>
                  </a:moveTo>
                  <a:cubicBezTo>
                    <a:pt x="23" y="12"/>
                    <a:pt x="0" y="30"/>
                    <a:pt x="0" y="51"/>
                  </a:cubicBezTo>
                  <a:cubicBezTo>
                    <a:pt x="47" y="11"/>
                    <a:pt x="47" y="11"/>
                    <a:pt x="47" y="11"/>
                  </a:cubicBezTo>
                  <a:cubicBezTo>
                    <a:pt x="36" y="0"/>
                    <a:pt x="36" y="0"/>
                    <a:pt x="36" y="0"/>
                  </a:cubicBezTo>
                  <a:lnTo>
                    <a:pt x="23" y="12"/>
                  </a:lnTo>
                  <a:close/>
                </a:path>
              </a:pathLst>
            </a:custGeom>
            <a:solidFill>
              <a:srgbClr val="442D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3" name="iṣ1ide"/>
            <p:cNvSpPr/>
            <p:nvPr/>
          </p:nvSpPr>
          <p:spPr bwMode="auto">
            <a:xfrm>
              <a:off x="7708901" y="2225675"/>
              <a:ext cx="201613" cy="479425"/>
            </a:xfrm>
            <a:custGeom>
              <a:avLst/>
              <a:gdLst>
                <a:gd name="T0" fmla="*/ 0 w 58"/>
                <a:gd name="T1" fmla="*/ 136 h 139"/>
                <a:gd name="T2" fmla="*/ 58 w 58"/>
                <a:gd name="T3" fmla="*/ 139 h 139"/>
                <a:gd name="T4" fmla="*/ 0 w 58"/>
                <a:gd name="T5" fmla="*/ 136 h 139"/>
              </a:gdLst>
              <a:ahLst/>
              <a:cxnLst>
                <a:cxn ang="0">
                  <a:pos x="T0" y="T1"/>
                </a:cxn>
                <a:cxn ang="0">
                  <a:pos x="T2" y="T3"/>
                </a:cxn>
                <a:cxn ang="0">
                  <a:pos x="T4" y="T5"/>
                </a:cxn>
              </a:cxnLst>
              <a:rect l="0" t="0" r="r" b="b"/>
              <a:pathLst>
                <a:path w="58" h="139">
                  <a:moveTo>
                    <a:pt x="0" y="136"/>
                  </a:moveTo>
                  <a:cubicBezTo>
                    <a:pt x="58" y="139"/>
                    <a:pt x="58" y="139"/>
                    <a:pt x="58" y="139"/>
                  </a:cubicBezTo>
                  <a:cubicBezTo>
                    <a:pt x="58" y="139"/>
                    <a:pt x="27" y="0"/>
                    <a:pt x="0" y="136"/>
                  </a:cubicBezTo>
                  <a:close/>
                </a:path>
              </a:pathLst>
            </a:custGeom>
            <a:solidFill>
              <a:srgbClr val="C9583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4" name="íşḻîḋe"/>
            <p:cNvSpPr/>
            <p:nvPr/>
          </p:nvSpPr>
          <p:spPr bwMode="auto">
            <a:xfrm>
              <a:off x="7377113" y="2328863"/>
              <a:ext cx="457200" cy="323850"/>
            </a:xfrm>
            <a:custGeom>
              <a:avLst/>
              <a:gdLst>
                <a:gd name="T0" fmla="*/ 0 w 132"/>
                <a:gd name="T1" fmla="*/ 41 h 94"/>
                <a:gd name="T2" fmla="*/ 25 w 132"/>
                <a:gd name="T3" fmla="*/ 94 h 94"/>
                <a:gd name="T4" fmla="*/ 0 w 132"/>
                <a:gd name="T5" fmla="*/ 41 h 94"/>
              </a:gdLst>
              <a:ahLst/>
              <a:cxnLst>
                <a:cxn ang="0">
                  <a:pos x="T0" y="T1"/>
                </a:cxn>
                <a:cxn ang="0">
                  <a:pos x="T2" y="T3"/>
                </a:cxn>
                <a:cxn ang="0">
                  <a:pos x="T4" y="T5"/>
                </a:cxn>
              </a:cxnLst>
              <a:rect l="0" t="0" r="r" b="b"/>
              <a:pathLst>
                <a:path w="132" h="94">
                  <a:moveTo>
                    <a:pt x="0" y="41"/>
                  </a:moveTo>
                  <a:cubicBezTo>
                    <a:pt x="25" y="94"/>
                    <a:pt x="25" y="94"/>
                    <a:pt x="25" y="94"/>
                  </a:cubicBezTo>
                  <a:cubicBezTo>
                    <a:pt x="25" y="94"/>
                    <a:pt x="132" y="0"/>
                    <a:pt x="0" y="41"/>
                  </a:cubicBezTo>
                  <a:close/>
                </a:path>
              </a:pathLst>
            </a:custGeom>
            <a:solidFill>
              <a:srgbClr val="C9583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5" name="í$ḻïḓe"/>
            <p:cNvSpPr/>
            <p:nvPr/>
          </p:nvSpPr>
          <p:spPr bwMode="auto">
            <a:xfrm>
              <a:off x="7596188" y="1876425"/>
              <a:ext cx="382588" cy="476250"/>
            </a:xfrm>
            <a:custGeom>
              <a:avLst/>
              <a:gdLst>
                <a:gd name="T0" fmla="*/ 75 w 111"/>
                <a:gd name="T1" fmla="*/ 10 h 138"/>
                <a:gd name="T2" fmla="*/ 6 w 111"/>
                <a:gd name="T3" fmla="*/ 51 h 138"/>
                <a:gd name="T4" fmla="*/ 0 w 111"/>
                <a:gd name="T5" fmla="*/ 74 h 138"/>
                <a:gd name="T6" fmla="*/ 32 w 111"/>
                <a:gd name="T7" fmla="*/ 74 h 138"/>
                <a:gd name="T8" fmla="*/ 4 w 111"/>
                <a:gd name="T9" fmla="*/ 102 h 138"/>
                <a:gd name="T10" fmla="*/ 29 w 111"/>
                <a:gd name="T11" fmla="*/ 128 h 138"/>
                <a:gd name="T12" fmla="*/ 98 w 111"/>
                <a:gd name="T13" fmla="*/ 87 h 138"/>
                <a:gd name="T14" fmla="*/ 75 w 111"/>
                <a:gd name="T15" fmla="*/ 10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138">
                  <a:moveTo>
                    <a:pt x="75" y="10"/>
                  </a:moveTo>
                  <a:cubicBezTo>
                    <a:pt x="49" y="0"/>
                    <a:pt x="18" y="19"/>
                    <a:pt x="6" y="51"/>
                  </a:cubicBezTo>
                  <a:cubicBezTo>
                    <a:pt x="3" y="59"/>
                    <a:pt x="1" y="67"/>
                    <a:pt x="0" y="74"/>
                  </a:cubicBezTo>
                  <a:cubicBezTo>
                    <a:pt x="32" y="74"/>
                    <a:pt x="32" y="74"/>
                    <a:pt x="32" y="74"/>
                  </a:cubicBezTo>
                  <a:cubicBezTo>
                    <a:pt x="32" y="90"/>
                    <a:pt x="20" y="102"/>
                    <a:pt x="4" y="102"/>
                  </a:cubicBezTo>
                  <a:cubicBezTo>
                    <a:pt x="9" y="114"/>
                    <a:pt x="17" y="123"/>
                    <a:pt x="29" y="128"/>
                  </a:cubicBezTo>
                  <a:cubicBezTo>
                    <a:pt x="54" y="138"/>
                    <a:pt x="85" y="120"/>
                    <a:pt x="98" y="87"/>
                  </a:cubicBezTo>
                  <a:cubicBezTo>
                    <a:pt x="111" y="55"/>
                    <a:pt x="100" y="20"/>
                    <a:pt x="75" y="10"/>
                  </a:cubicBezTo>
                  <a:close/>
                </a:path>
              </a:pathLst>
            </a:custGeom>
            <a:solidFill>
              <a:schemeClr val="bg1">
                <a:lumMod val="95000"/>
              </a:schemeClr>
            </a:solidFill>
            <a:ln>
              <a:noFill/>
            </a:ln>
          </p:spPr>
          <p:txBody>
            <a:bodyPr anchor="ctr"/>
            <a:lstStyle/>
            <a:p>
              <a:pPr algn="ctr"/>
            </a:p>
          </p:txBody>
        </p:sp>
        <p:sp>
          <p:nvSpPr>
            <p:cNvPr id="46" name="ïṥļíḑê"/>
            <p:cNvSpPr/>
            <p:nvPr/>
          </p:nvSpPr>
          <p:spPr bwMode="auto">
            <a:xfrm>
              <a:off x="7512051" y="1535113"/>
              <a:ext cx="863600" cy="758825"/>
            </a:xfrm>
            <a:custGeom>
              <a:avLst/>
              <a:gdLst>
                <a:gd name="T0" fmla="*/ 137 w 250"/>
                <a:gd name="T1" fmla="*/ 39 h 220"/>
                <a:gd name="T2" fmla="*/ 193 w 250"/>
                <a:gd name="T3" fmla="*/ 33 h 220"/>
                <a:gd name="T4" fmla="*/ 194 w 250"/>
                <a:gd name="T5" fmla="*/ 89 h 220"/>
                <a:gd name="T6" fmla="*/ 221 w 250"/>
                <a:gd name="T7" fmla="*/ 94 h 220"/>
                <a:gd name="T8" fmla="*/ 237 w 250"/>
                <a:gd name="T9" fmla="*/ 118 h 220"/>
                <a:gd name="T10" fmla="*/ 199 w 250"/>
                <a:gd name="T11" fmla="*/ 214 h 220"/>
                <a:gd name="T12" fmla="*/ 167 w 250"/>
                <a:gd name="T13" fmla="*/ 220 h 220"/>
                <a:gd name="T14" fmla="*/ 97 w 250"/>
                <a:gd name="T15" fmla="*/ 193 h 220"/>
                <a:gd name="T16" fmla="*/ 86 w 250"/>
                <a:gd name="T17" fmla="*/ 123 h 220"/>
                <a:gd name="T18" fmla="*/ 87 w 250"/>
                <a:gd name="T19" fmla="*/ 123 h 220"/>
                <a:gd name="T20" fmla="*/ 31 w 250"/>
                <a:gd name="T21" fmla="*/ 138 h 220"/>
                <a:gd name="T22" fmla="*/ 5 w 250"/>
                <a:gd name="T23" fmla="*/ 87 h 220"/>
                <a:gd name="T24" fmla="*/ 53 w 250"/>
                <a:gd name="T25" fmla="*/ 57 h 220"/>
                <a:gd name="T26" fmla="*/ 56 w 250"/>
                <a:gd name="T27" fmla="*/ 58 h 220"/>
                <a:gd name="T28" fmla="*/ 67 w 250"/>
                <a:gd name="T29" fmla="*/ 17 h 220"/>
                <a:gd name="T30" fmla="*/ 106 w 250"/>
                <a:gd name="T31" fmla="*/ 4 h 220"/>
                <a:gd name="T32" fmla="*/ 132 w 250"/>
                <a:gd name="T33" fmla="*/ 36 h 220"/>
                <a:gd name="T34" fmla="*/ 137 w 250"/>
                <a:gd name="T35" fmla="*/ 39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0" h="220">
                  <a:moveTo>
                    <a:pt x="137" y="39"/>
                  </a:moveTo>
                  <a:cubicBezTo>
                    <a:pt x="150" y="22"/>
                    <a:pt x="177" y="19"/>
                    <a:pt x="193" y="33"/>
                  </a:cubicBezTo>
                  <a:cubicBezTo>
                    <a:pt x="209" y="47"/>
                    <a:pt x="209" y="75"/>
                    <a:pt x="194" y="89"/>
                  </a:cubicBezTo>
                  <a:cubicBezTo>
                    <a:pt x="203" y="85"/>
                    <a:pt x="213" y="88"/>
                    <a:pt x="221" y="94"/>
                  </a:cubicBezTo>
                  <a:cubicBezTo>
                    <a:pt x="229" y="100"/>
                    <a:pt x="234" y="109"/>
                    <a:pt x="237" y="118"/>
                  </a:cubicBezTo>
                  <a:cubicBezTo>
                    <a:pt x="250" y="154"/>
                    <a:pt x="235" y="200"/>
                    <a:pt x="199" y="214"/>
                  </a:cubicBezTo>
                  <a:cubicBezTo>
                    <a:pt x="189" y="218"/>
                    <a:pt x="178" y="220"/>
                    <a:pt x="167" y="220"/>
                  </a:cubicBezTo>
                  <a:cubicBezTo>
                    <a:pt x="141" y="220"/>
                    <a:pt x="115" y="212"/>
                    <a:pt x="97" y="193"/>
                  </a:cubicBezTo>
                  <a:cubicBezTo>
                    <a:pt x="79" y="175"/>
                    <a:pt x="73" y="145"/>
                    <a:pt x="86" y="123"/>
                  </a:cubicBezTo>
                  <a:cubicBezTo>
                    <a:pt x="87" y="123"/>
                    <a:pt x="87" y="123"/>
                    <a:pt x="87" y="123"/>
                  </a:cubicBezTo>
                  <a:cubicBezTo>
                    <a:pt x="74" y="139"/>
                    <a:pt x="50" y="146"/>
                    <a:pt x="31" y="138"/>
                  </a:cubicBezTo>
                  <a:cubicBezTo>
                    <a:pt x="12" y="130"/>
                    <a:pt x="0" y="107"/>
                    <a:pt x="5" y="87"/>
                  </a:cubicBezTo>
                  <a:cubicBezTo>
                    <a:pt x="11" y="67"/>
                    <a:pt x="33" y="53"/>
                    <a:pt x="53" y="57"/>
                  </a:cubicBezTo>
                  <a:cubicBezTo>
                    <a:pt x="56" y="58"/>
                    <a:pt x="56" y="58"/>
                    <a:pt x="56" y="58"/>
                  </a:cubicBezTo>
                  <a:cubicBezTo>
                    <a:pt x="54" y="44"/>
                    <a:pt x="57" y="28"/>
                    <a:pt x="67" y="17"/>
                  </a:cubicBezTo>
                  <a:cubicBezTo>
                    <a:pt x="76" y="6"/>
                    <a:pt x="92" y="0"/>
                    <a:pt x="106" y="4"/>
                  </a:cubicBezTo>
                  <a:cubicBezTo>
                    <a:pt x="121" y="7"/>
                    <a:pt x="132" y="21"/>
                    <a:pt x="132" y="36"/>
                  </a:cubicBezTo>
                  <a:lnTo>
                    <a:pt x="137" y="39"/>
                  </a:lnTo>
                  <a:close/>
                </a:path>
              </a:pathLst>
            </a:custGeom>
            <a:solidFill>
              <a:srgbClr val="442D21"/>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7" name="ïSlíḋè"/>
            <p:cNvSpPr/>
            <p:nvPr/>
          </p:nvSpPr>
          <p:spPr bwMode="auto">
            <a:xfrm>
              <a:off x="6483351" y="2441575"/>
              <a:ext cx="635000" cy="963613"/>
            </a:xfrm>
            <a:custGeom>
              <a:avLst/>
              <a:gdLst>
                <a:gd name="T0" fmla="*/ 180 w 184"/>
                <a:gd name="T1" fmla="*/ 241 h 279"/>
                <a:gd name="T2" fmla="*/ 180 w 184"/>
                <a:gd name="T3" fmla="*/ 241 h 279"/>
                <a:gd name="T4" fmla="*/ 120 w 184"/>
                <a:gd name="T5" fmla="*/ 271 h 279"/>
                <a:gd name="T6" fmla="*/ 120 w 184"/>
                <a:gd name="T7" fmla="*/ 271 h 279"/>
                <a:gd name="T8" fmla="*/ 92 w 184"/>
                <a:gd name="T9" fmla="*/ 245 h 279"/>
                <a:gd name="T10" fmla="*/ 3 w 184"/>
                <a:gd name="T11" fmla="*/ 43 h 279"/>
                <a:gd name="T12" fmla="*/ 9 w 184"/>
                <a:gd name="T13" fmla="*/ 25 h 279"/>
                <a:gd name="T14" fmla="*/ 53 w 184"/>
                <a:gd name="T15" fmla="*/ 4 h 279"/>
                <a:gd name="T16" fmla="*/ 71 w 184"/>
                <a:gd name="T17" fmla="*/ 10 h 279"/>
                <a:gd name="T18" fmla="*/ 177 w 184"/>
                <a:gd name="T19" fmla="*/ 205 h 279"/>
                <a:gd name="T20" fmla="*/ 180 w 184"/>
                <a:gd name="T21" fmla="*/ 24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279">
                  <a:moveTo>
                    <a:pt x="180" y="241"/>
                  </a:moveTo>
                  <a:cubicBezTo>
                    <a:pt x="180" y="241"/>
                    <a:pt x="180" y="241"/>
                    <a:pt x="180" y="241"/>
                  </a:cubicBezTo>
                  <a:cubicBezTo>
                    <a:pt x="171" y="265"/>
                    <a:pt x="144" y="279"/>
                    <a:pt x="120" y="271"/>
                  </a:cubicBezTo>
                  <a:cubicBezTo>
                    <a:pt x="120" y="271"/>
                    <a:pt x="120" y="271"/>
                    <a:pt x="120" y="271"/>
                  </a:cubicBezTo>
                  <a:cubicBezTo>
                    <a:pt x="108" y="266"/>
                    <a:pt x="98" y="257"/>
                    <a:pt x="92" y="245"/>
                  </a:cubicBezTo>
                  <a:cubicBezTo>
                    <a:pt x="3" y="43"/>
                    <a:pt x="3" y="43"/>
                    <a:pt x="3" y="43"/>
                  </a:cubicBezTo>
                  <a:cubicBezTo>
                    <a:pt x="0" y="36"/>
                    <a:pt x="2" y="29"/>
                    <a:pt x="9" y="25"/>
                  </a:cubicBezTo>
                  <a:cubicBezTo>
                    <a:pt x="53" y="4"/>
                    <a:pt x="53" y="4"/>
                    <a:pt x="53" y="4"/>
                  </a:cubicBezTo>
                  <a:cubicBezTo>
                    <a:pt x="60" y="0"/>
                    <a:pt x="68" y="3"/>
                    <a:pt x="71" y="10"/>
                  </a:cubicBezTo>
                  <a:cubicBezTo>
                    <a:pt x="177" y="205"/>
                    <a:pt x="177" y="205"/>
                    <a:pt x="177" y="205"/>
                  </a:cubicBezTo>
                  <a:cubicBezTo>
                    <a:pt x="183" y="216"/>
                    <a:pt x="184" y="230"/>
                    <a:pt x="180" y="241"/>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8" name="ïŝlîḍê"/>
            <p:cNvSpPr/>
            <p:nvPr/>
          </p:nvSpPr>
          <p:spPr bwMode="auto">
            <a:xfrm>
              <a:off x="6445251" y="2290763"/>
              <a:ext cx="203200" cy="227013"/>
            </a:xfrm>
            <a:custGeom>
              <a:avLst/>
              <a:gdLst>
                <a:gd name="T0" fmla="*/ 128 w 128"/>
                <a:gd name="T1" fmla="*/ 109 h 143"/>
                <a:gd name="T2" fmla="*/ 54 w 128"/>
                <a:gd name="T3" fmla="*/ 143 h 143"/>
                <a:gd name="T4" fmla="*/ 0 w 128"/>
                <a:gd name="T5" fmla="*/ 35 h 143"/>
                <a:gd name="T6" fmla="*/ 74 w 128"/>
                <a:gd name="T7" fmla="*/ 0 h 143"/>
                <a:gd name="T8" fmla="*/ 128 w 128"/>
                <a:gd name="T9" fmla="*/ 109 h 143"/>
              </a:gdLst>
              <a:ahLst/>
              <a:cxnLst>
                <a:cxn ang="0">
                  <a:pos x="T0" y="T1"/>
                </a:cxn>
                <a:cxn ang="0">
                  <a:pos x="T2" y="T3"/>
                </a:cxn>
                <a:cxn ang="0">
                  <a:pos x="T4" y="T5"/>
                </a:cxn>
                <a:cxn ang="0">
                  <a:pos x="T6" y="T7"/>
                </a:cxn>
                <a:cxn ang="0">
                  <a:pos x="T8" y="T9"/>
                </a:cxn>
              </a:cxnLst>
              <a:rect l="0" t="0" r="r" b="b"/>
              <a:pathLst>
                <a:path w="128" h="143">
                  <a:moveTo>
                    <a:pt x="128" y="109"/>
                  </a:moveTo>
                  <a:lnTo>
                    <a:pt x="54" y="143"/>
                  </a:lnTo>
                  <a:lnTo>
                    <a:pt x="0" y="35"/>
                  </a:lnTo>
                  <a:lnTo>
                    <a:pt x="74" y="0"/>
                  </a:lnTo>
                  <a:lnTo>
                    <a:pt x="128" y="109"/>
                  </a:lnTo>
                  <a:close/>
                </a:path>
              </a:pathLst>
            </a:custGeom>
            <a:solidFill>
              <a:srgbClr val="4C55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49" name="ïṩ1îde"/>
            <p:cNvSpPr/>
            <p:nvPr/>
          </p:nvSpPr>
          <p:spPr bwMode="auto">
            <a:xfrm>
              <a:off x="6445251" y="2287588"/>
              <a:ext cx="203200" cy="203200"/>
            </a:xfrm>
            <a:custGeom>
              <a:avLst/>
              <a:gdLst>
                <a:gd name="T0" fmla="*/ 38 w 59"/>
                <a:gd name="T1" fmla="*/ 51 h 59"/>
                <a:gd name="T2" fmla="*/ 42 w 59"/>
                <a:gd name="T3" fmla="*/ 59 h 59"/>
                <a:gd name="T4" fmla="*/ 59 w 59"/>
                <a:gd name="T5" fmla="*/ 51 h 59"/>
                <a:gd name="T6" fmla="*/ 34 w 59"/>
                <a:gd name="T7" fmla="*/ 0 h 59"/>
                <a:gd name="T8" fmla="*/ 0 w 59"/>
                <a:gd name="T9" fmla="*/ 17 h 59"/>
                <a:gd name="T10" fmla="*/ 13 w 59"/>
                <a:gd name="T11" fmla="*/ 42 h 59"/>
                <a:gd name="T12" fmla="*/ 13 w 59"/>
                <a:gd name="T13" fmla="*/ 42 h 59"/>
                <a:gd name="T14" fmla="*/ 38 w 59"/>
                <a:gd name="T15" fmla="*/ 5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59">
                  <a:moveTo>
                    <a:pt x="38" y="51"/>
                  </a:moveTo>
                  <a:cubicBezTo>
                    <a:pt x="42" y="59"/>
                    <a:pt x="42" y="59"/>
                    <a:pt x="42" y="59"/>
                  </a:cubicBezTo>
                  <a:cubicBezTo>
                    <a:pt x="59" y="51"/>
                    <a:pt x="59" y="51"/>
                    <a:pt x="59" y="51"/>
                  </a:cubicBezTo>
                  <a:cubicBezTo>
                    <a:pt x="34" y="0"/>
                    <a:pt x="34" y="0"/>
                    <a:pt x="34" y="0"/>
                  </a:cubicBezTo>
                  <a:cubicBezTo>
                    <a:pt x="0" y="17"/>
                    <a:pt x="0" y="17"/>
                    <a:pt x="0" y="17"/>
                  </a:cubicBezTo>
                  <a:cubicBezTo>
                    <a:pt x="13" y="42"/>
                    <a:pt x="13" y="42"/>
                    <a:pt x="13" y="42"/>
                  </a:cubicBezTo>
                  <a:cubicBezTo>
                    <a:pt x="13" y="42"/>
                    <a:pt x="13" y="42"/>
                    <a:pt x="13" y="42"/>
                  </a:cubicBezTo>
                  <a:cubicBezTo>
                    <a:pt x="23" y="37"/>
                    <a:pt x="33" y="41"/>
                    <a:pt x="38" y="51"/>
                  </a:cubicBezTo>
                  <a:close/>
                </a:path>
              </a:pathLst>
            </a:custGeom>
            <a:solidFill>
              <a:srgbClr val="4C55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0" name="ïşḷïdè"/>
            <p:cNvSpPr/>
            <p:nvPr/>
          </p:nvSpPr>
          <p:spPr bwMode="auto">
            <a:xfrm>
              <a:off x="5435601" y="955675"/>
              <a:ext cx="1558925" cy="1555750"/>
            </a:xfrm>
            <a:custGeom>
              <a:avLst/>
              <a:gdLst>
                <a:gd name="T0" fmla="*/ 290 w 451"/>
                <a:gd name="T1" fmla="*/ 36 h 451"/>
                <a:gd name="T2" fmla="*/ 36 w 451"/>
                <a:gd name="T3" fmla="*/ 161 h 451"/>
                <a:gd name="T4" fmla="*/ 161 w 451"/>
                <a:gd name="T5" fmla="*/ 415 h 451"/>
                <a:gd name="T6" fmla="*/ 415 w 451"/>
                <a:gd name="T7" fmla="*/ 290 h 451"/>
                <a:gd name="T8" fmla="*/ 290 w 451"/>
                <a:gd name="T9" fmla="*/ 36 h 451"/>
                <a:gd name="T10" fmla="*/ 174 w 451"/>
                <a:gd name="T11" fmla="*/ 377 h 451"/>
                <a:gd name="T12" fmla="*/ 74 w 451"/>
                <a:gd name="T13" fmla="*/ 174 h 451"/>
                <a:gd name="T14" fmla="*/ 277 w 451"/>
                <a:gd name="T15" fmla="*/ 73 h 451"/>
                <a:gd name="T16" fmla="*/ 377 w 451"/>
                <a:gd name="T17" fmla="*/ 277 h 451"/>
                <a:gd name="T18" fmla="*/ 174 w 451"/>
                <a:gd name="T19" fmla="*/ 37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451">
                  <a:moveTo>
                    <a:pt x="290" y="36"/>
                  </a:moveTo>
                  <a:cubicBezTo>
                    <a:pt x="185" y="0"/>
                    <a:pt x="72" y="56"/>
                    <a:pt x="36" y="161"/>
                  </a:cubicBezTo>
                  <a:cubicBezTo>
                    <a:pt x="0" y="266"/>
                    <a:pt x="56" y="379"/>
                    <a:pt x="161" y="415"/>
                  </a:cubicBezTo>
                  <a:cubicBezTo>
                    <a:pt x="266" y="451"/>
                    <a:pt x="380" y="395"/>
                    <a:pt x="415" y="290"/>
                  </a:cubicBezTo>
                  <a:cubicBezTo>
                    <a:pt x="451" y="185"/>
                    <a:pt x="395" y="71"/>
                    <a:pt x="290" y="36"/>
                  </a:cubicBezTo>
                  <a:close/>
                  <a:moveTo>
                    <a:pt x="174" y="377"/>
                  </a:moveTo>
                  <a:cubicBezTo>
                    <a:pt x="91" y="349"/>
                    <a:pt x="46" y="257"/>
                    <a:pt x="74" y="174"/>
                  </a:cubicBezTo>
                  <a:cubicBezTo>
                    <a:pt x="102" y="90"/>
                    <a:pt x="194" y="45"/>
                    <a:pt x="277" y="73"/>
                  </a:cubicBezTo>
                  <a:cubicBezTo>
                    <a:pt x="361" y="102"/>
                    <a:pt x="406" y="193"/>
                    <a:pt x="377" y="277"/>
                  </a:cubicBezTo>
                  <a:cubicBezTo>
                    <a:pt x="349" y="360"/>
                    <a:pt x="258" y="405"/>
                    <a:pt x="174" y="377"/>
                  </a:cubicBez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1" name="íşļíḋê"/>
            <p:cNvSpPr/>
            <p:nvPr/>
          </p:nvSpPr>
          <p:spPr bwMode="auto">
            <a:xfrm>
              <a:off x="5594351" y="1111250"/>
              <a:ext cx="1244600" cy="1241425"/>
            </a:xfrm>
            <a:custGeom>
              <a:avLst/>
              <a:gdLst>
                <a:gd name="T0" fmla="*/ 231 w 360"/>
                <a:gd name="T1" fmla="*/ 28 h 360"/>
                <a:gd name="T2" fmla="*/ 331 w 360"/>
                <a:gd name="T3" fmla="*/ 232 h 360"/>
                <a:gd name="T4" fmla="*/ 128 w 360"/>
                <a:gd name="T5" fmla="*/ 332 h 360"/>
                <a:gd name="T6" fmla="*/ 28 w 360"/>
                <a:gd name="T7" fmla="*/ 129 h 360"/>
                <a:gd name="T8" fmla="*/ 231 w 360"/>
                <a:gd name="T9" fmla="*/ 28 h 360"/>
              </a:gdLst>
              <a:ahLst/>
              <a:cxnLst>
                <a:cxn ang="0">
                  <a:pos x="T0" y="T1"/>
                </a:cxn>
                <a:cxn ang="0">
                  <a:pos x="T2" y="T3"/>
                </a:cxn>
                <a:cxn ang="0">
                  <a:pos x="T4" y="T5"/>
                </a:cxn>
                <a:cxn ang="0">
                  <a:pos x="T6" y="T7"/>
                </a:cxn>
                <a:cxn ang="0">
                  <a:pos x="T8" y="T9"/>
                </a:cxn>
              </a:cxnLst>
              <a:rect l="0" t="0" r="r" b="b"/>
              <a:pathLst>
                <a:path w="360" h="360">
                  <a:moveTo>
                    <a:pt x="231" y="28"/>
                  </a:moveTo>
                  <a:cubicBezTo>
                    <a:pt x="315" y="57"/>
                    <a:pt x="360" y="148"/>
                    <a:pt x="331" y="232"/>
                  </a:cubicBezTo>
                  <a:cubicBezTo>
                    <a:pt x="303" y="316"/>
                    <a:pt x="212" y="360"/>
                    <a:pt x="128" y="332"/>
                  </a:cubicBezTo>
                  <a:cubicBezTo>
                    <a:pt x="44" y="303"/>
                    <a:pt x="0" y="212"/>
                    <a:pt x="28" y="129"/>
                  </a:cubicBezTo>
                  <a:cubicBezTo>
                    <a:pt x="57" y="45"/>
                    <a:pt x="148" y="0"/>
                    <a:pt x="231" y="28"/>
                  </a:cubicBezTo>
                  <a:close/>
                </a:path>
              </a:pathLst>
            </a:custGeom>
            <a:solidFill>
              <a:srgbClr val="C1D9E0"/>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2" name="îṧ1iḋe"/>
            <p:cNvSpPr/>
            <p:nvPr/>
          </p:nvSpPr>
          <p:spPr bwMode="auto">
            <a:xfrm>
              <a:off x="5799138" y="1293813"/>
              <a:ext cx="687388" cy="485775"/>
            </a:xfrm>
            <a:custGeom>
              <a:avLst/>
              <a:gdLst>
                <a:gd name="T0" fmla="*/ 40 w 199"/>
                <a:gd name="T1" fmla="*/ 120 h 141"/>
                <a:gd name="T2" fmla="*/ 164 w 199"/>
                <a:gd name="T3" fmla="*/ 59 h 141"/>
                <a:gd name="T4" fmla="*/ 165 w 199"/>
                <a:gd name="T5" fmla="*/ 59 h 141"/>
                <a:gd name="T6" fmla="*/ 180 w 199"/>
                <a:gd name="T7" fmla="*/ 23 h 141"/>
                <a:gd name="T8" fmla="*/ 143 w 199"/>
                <a:gd name="T9" fmla="*/ 9 h 141"/>
                <a:gd name="T10" fmla="*/ 16 w 199"/>
                <a:gd name="T11" fmla="*/ 72 h 141"/>
                <a:gd name="T12" fmla="*/ 4 w 199"/>
                <a:gd name="T13" fmla="*/ 110 h 141"/>
                <a:gd name="T14" fmla="*/ 41 w 199"/>
                <a:gd name="T15" fmla="*/ 120 h 141"/>
                <a:gd name="T16" fmla="*/ 40 w 199"/>
                <a:gd name="T17" fmla="*/ 12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41">
                  <a:moveTo>
                    <a:pt x="40" y="120"/>
                  </a:moveTo>
                  <a:cubicBezTo>
                    <a:pt x="63" y="74"/>
                    <a:pt x="114" y="49"/>
                    <a:pt x="164" y="59"/>
                  </a:cubicBezTo>
                  <a:cubicBezTo>
                    <a:pt x="165" y="59"/>
                    <a:pt x="165" y="59"/>
                    <a:pt x="165" y="59"/>
                  </a:cubicBezTo>
                  <a:cubicBezTo>
                    <a:pt x="187" y="64"/>
                    <a:pt x="199" y="34"/>
                    <a:pt x="180" y="23"/>
                  </a:cubicBezTo>
                  <a:cubicBezTo>
                    <a:pt x="168" y="16"/>
                    <a:pt x="156" y="12"/>
                    <a:pt x="143" y="9"/>
                  </a:cubicBezTo>
                  <a:cubicBezTo>
                    <a:pt x="91" y="0"/>
                    <a:pt x="38" y="26"/>
                    <a:pt x="16" y="72"/>
                  </a:cubicBezTo>
                  <a:cubicBezTo>
                    <a:pt x="9" y="83"/>
                    <a:pt x="5" y="98"/>
                    <a:pt x="4" y="110"/>
                  </a:cubicBezTo>
                  <a:cubicBezTo>
                    <a:pt x="0" y="133"/>
                    <a:pt x="32" y="141"/>
                    <a:pt x="41" y="120"/>
                  </a:cubicBezTo>
                  <a:cubicBezTo>
                    <a:pt x="40" y="121"/>
                    <a:pt x="40" y="120"/>
                    <a:pt x="40" y="120"/>
                  </a:cubicBezTo>
                  <a:close/>
                </a:path>
              </a:pathLst>
            </a:custGeom>
            <a:solidFill>
              <a:srgbClr val="E2EFF2"/>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3" name="ïşļîḓé"/>
            <p:cNvSpPr/>
            <p:nvPr/>
          </p:nvSpPr>
          <p:spPr bwMode="auto">
            <a:xfrm>
              <a:off x="5992813" y="1949450"/>
              <a:ext cx="877888" cy="561975"/>
            </a:xfrm>
            <a:custGeom>
              <a:avLst/>
              <a:gdLst>
                <a:gd name="T0" fmla="*/ 0 w 254"/>
                <a:gd name="T1" fmla="*/ 127 h 163"/>
                <a:gd name="T2" fmla="*/ 0 w 254"/>
                <a:gd name="T3" fmla="*/ 127 h 163"/>
                <a:gd name="T4" fmla="*/ 254 w 254"/>
                <a:gd name="T5" fmla="*/ 2 h 163"/>
                <a:gd name="T6" fmla="*/ 254 w 254"/>
                <a:gd name="T7" fmla="*/ 2 h 163"/>
                <a:gd name="T8" fmla="*/ 237 w 254"/>
                <a:gd name="T9" fmla="*/ 10 h 163"/>
                <a:gd name="T10" fmla="*/ 149 w 254"/>
                <a:gd name="T11" fmla="*/ 104 h 163"/>
                <a:gd name="T12" fmla="*/ 17 w 254"/>
                <a:gd name="T13" fmla="*/ 118 h 163"/>
                <a:gd name="T14" fmla="*/ 0 w 254"/>
                <a:gd name="T15" fmla="*/ 127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163">
                  <a:moveTo>
                    <a:pt x="0" y="127"/>
                  </a:moveTo>
                  <a:cubicBezTo>
                    <a:pt x="0" y="127"/>
                    <a:pt x="0" y="127"/>
                    <a:pt x="0" y="127"/>
                  </a:cubicBezTo>
                  <a:cubicBezTo>
                    <a:pt x="105" y="163"/>
                    <a:pt x="219" y="107"/>
                    <a:pt x="254" y="2"/>
                  </a:cubicBezTo>
                  <a:cubicBezTo>
                    <a:pt x="254" y="2"/>
                    <a:pt x="254" y="2"/>
                    <a:pt x="254" y="2"/>
                  </a:cubicBezTo>
                  <a:cubicBezTo>
                    <a:pt x="248" y="0"/>
                    <a:pt x="240" y="2"/>
                    <a:pt x="237" y="10"/>
                  </a:cubicBezTo>
                  <a:cubicBezTo>
                    <a:pt x="220" y="52"/>
                    <a:pt x="188" y="85"/>
                    <a:pt x="149" y="104"/>
                  </a:cubicBezTo>
                  <a:cubicBezTo>
                    <a:pt x="110" y="125"/>
                    <a:pt x="63" y="130"/>
                    <a:pt x="17" y="118"/>
                  </a:cubicBezTo>
                  <a:cubicBezTo>
                    <a:pt x="10" y="116"/>
                    <a:pt x="2" y="121"/>
                    <a:pt x="0" y="127"/>
                  </a:cubicBezTo>
                  <a:close/>
                </a:path>
              </a:pathLst>
            </a:custGeom>
            <a:solidFill>
              <a:srgbClr val="4C55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4" name="iṣḷïdè"/>
            <p:cNvSpPr/>
            <p:nvPr/>
          </p:nvSpPr>
          <p:spPr bwMode="auto">
            <a:xfrm>
              <a:off x="5561013" y="955675"/>
              <a:ext cx="876300" cy="561975"/>
            </a:xfrm>
            <a:custGeom>
              <a:avLst/>
              <a:gdLst>
                <a:gd name="T0" fmla="*/ 254 w 254"/>
                <a:gd name="T1" fmla="*/ 36 h 163"/>
                <a:gd name="T2" fmla="*/ 254 w 254"/>
                <a:gd name="T3" fmla="*/ 36 h 163"/>
                <a:gd name="T4" fmla="*/ 0 w 254"/>
                <a:gd name="T5" fmla="*/ 161 h 163"/>
                <a:gd name="T6" fmla="*/ 0 w 254"/>
                <a:gd name="T7" fmla="*/ 161 h 163"/>
                <a:gd name="T8" fmla="*/ 17 w 254"/>
                <a:gd name="T9" fmla="*/ 152 h 163"/>
                <a:gd name="T10" fmla="*/ 100 w 254"/>
                <a:gd name="T11" fmla="*/ 61 h 163"/>
                <a:gd name="T12" fmla="*/ 237 w 254"/>
                <a:gd name="T13" fmla="*/ 44 h 163"/>
                <a:gd name="T14" fmla="*/ 254 w 254"/>
                <a:gd name="T15" fmla="*/ 36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163">
                  <a:moveTo>
                    <a:pt x="254" y="36"/>
                  </a:moveTo>
                  <a:cubicBezTo>
                    <a:pt x="254" y="36"/>
                    <a:pt x="254" y="36"/>
                    <a:pt x="254" y="36"/>
                  </a:cubicBezTo>
                  <a:cubicBezTo>
                    <a:pt x="149" y="0"/>
                    <a:pt x="36" y="56"/>
                    <a:pt x="0" y="161"/>
                  </a:cubicBezTo>
                  <a:cubicBezTo>
                    <a:pt x="0" y="161"/>
                    <a:pt x="0" y="161"/>
                    <a:pt x="0" y="161"/>
                  </a:cubicBezTo>
                  <a:cubicBezTo>
                    <a:pt x="6" y="163"/>
                    <a:pt x="14" y="160"/>
                    <a:pt x="17" y="152"/>
                  </a:cubicBezTo>
                  <a:cubicBezTo>
                    <a:pt x="34" y="111"/>
                    <a:pt x="64" y="80"/>
                    <a:pt x="100" y="61"/>
                  </a:cubicBezTo>
                  <a:cubicBezTo>
                    <a:pt x="142" y="40"/>
                    <a:pt x="191" y="32"/>
                    <a:pt x="237" y="44"/>
                  </a:cubicBezTo>
                  <a:cubicBezTo>
                    <a:pt x="245" y="46"/>
                    <a:pt x="252" y="42"/>
                    <a:pt x="254" y="36"/>
                  </a:cubicBezTo>
                  <a:close/>
                </a:path>
              </a:pathLst>
            </a:custGeom>
            <a:solidFill>
              <a:srgbClr val="4C556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sp>
          <p:nvSpPr>
            <p:cNvPr id="55" name="i$ľíḍé"/>
            <p:cNvSpPr/>
            <p:nvPr/>
          </p:nvSpPr>
          <p:spPr bwMode="auto">
            <a:xfrm>
              <a:off x="6648451" y="2497138"/>
              <a:ext cx="125413" cy="196850"/>
            </a:xfrm>
            <a:custGeom>
              <a:avLst/>
              <a:gdLst>
                <a:gd name="T0" fmla="*/ 27 w 36"/>
                <a:gd name="T1" fmla="*/ 56 h 57"/>
                <a:gd name="T2" fmla="*/ 23 w 36"/>
                <a:gd name="T3" fmla="*/ 53 h 57"/>
                <a:gd name="T4" fmla="*/ 2 w 36"/>
                <a:gd name="T5" fmla="*/ 10 h 57"/>
                <a:gd name="T6" fmla="*/ 5 w 36"/>
                <a:gd name="T7" fmla="*/ 2 h 57"/>
                <a:gd name="T8" fmla="*/ 14 w 36"/>
                <a:gd name="T9" fmla="*/ 5 h 57"/>
                <a:gd name="T10" fmla="*/ 34 w 36"/>
                <a:gd name="T11" fmla="*/ 47 h 57"/>
                <a:gd name="T12" fmla="*/ 31 w 36"/>
                <a:gd name="T13" fmla="*/ 56 h 57"/>
                <a:gd name="T14" fmla="*/ 27 w 36"/>
                <a:gd name="T15" fmla="*/ 56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57">
                  <a:moveTo>
                    <a:pt x="27" y="56"/>
                  </a:moveTo>
                  <a:cubicBezTo>
                    <a:pt x="26" y="55"/>
                    <a:pt x="23" y="54"/>
                    <a:pt x="23" y="53"/>
                  </a:cubicBezTo>
                  <a:cubicBezTo>
                    <a:pt x="2" y="10"/>
                    <a:pt x="2" y="10"/>
                    <a:pt x="2" y="10"/>
                  </a:cubicBezTo>
                  <a:cubicBezTo>
                    <a:pt x="0" y="7"/>
                    <a:pt x="1" y="3"/>
                    <a:pt x="5" y="2"/>
                  </a:cubicBezTo>
                  <a:cubicBezTo>
                    <a:pt x="8" y="0"/>
                    <a:pt x="12" y="1"/>
                    <a:pt x="14" y="5"/>
                  </a:cubicBezTo>
                  <a:cubicBezTo>
                    <a:pt x="34" y="47"/>
                    <a:pt x="34" y="47"/>
                    <a:pt x="34" y="47"/>
                  </a:cubicBezTo>
                  <a:cubicBezTo>
                    <a:pt x="36" y="50"/>
                    <a:pt x="35" y="54"/>
                    <a:pt x="31" y="56"/>
                  </a:cubicBezTo>
                  <a:cubicBezTo>
                    <a:pt x="31" y="57"/>
                    <a:pt x="28" y="56"/>
                    <a:pt x="27" y="56"/>
                  </a:cubicBezTo>
                  <a:close/>
                </a:path>
              </a:pathLst>
            </a:custGeom>
            <a:solidFill>
              <a:srgbClr val="DA9665"/>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p>
          </p:txBody>
        </p:sp>
      </p:grpSp>
    </p:spTree>
  </p:cSld>
  <p:clrMapOvr>
    <a:masterClrMapping/>
  </p:clrMapOvr>
  <p:transition advTm="0">
    <p:wipe dir="d"/>
  </p:transition>
</p:sld>
</file>

<file path=ppt/tags/tag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10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1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1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1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1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1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112.xml><?xml version="1.0" encoding="utf-8"?>
<p:tagLst xmlns:p="http://schemas.openxmlformats.org/presentationml/2006/main">
  <p:tag name="KSO_WM_TEMPLATE_THUMBS_INDEX" val="1、2、3、6、8、10、11、12、15"/>
  <p:tag name="KSO_WM_TEMPLATE_SUBCATEGORY" val="0"/>
  <p:tag name="KSO_WM_TAG_VERSION" val="1.0"/>
  <p:tag name="KSO_WM_BEAUTIFY_FLAG" val="#wm#"/>
  <p:tag name="KSO_WM_TEMPLATE_CATEGORY" val="custom"/>
  <p:tag name="KSO_WM_TEMPLATE_INDEX" val="20187308"/>
</p:tagLst>
</file>

<file path=ppt/tags/tag113.xml><?xml version="1.0" encoding="utf-8"?>
<p:tagLst xmlns:p="http://schemas.openxmlformats.org/presentationml/2006/main">
  <p:tag name="PA" val="v3.1.0"/>
</p:tagLst>
</file>

<file path=ppt/tags/tag114.xml><?xml version="1.0" encoding="utf-8"?>
<p:tagLst xmlns:p="http://schemas.openxmlformats.org/presentationml/2006/main">
  <p:tag name="PA" val="v3.1.0"/>
</p:tagLst>
</file>

<file path=ppt/tags/tag115.xml><?xml version="1.0" encoding="utf-8"?>
<p:tagLst xmlns:p="http://schemas.openxmlformats.org/presentationml/2006/main">
  <p:tag name="PA" val="v3.1.0"/>
</p:tagLst>
</file>

<file path=ppt/tags/tag116.xml><?xml version="1.0" encoding="utf-8"?>
<p:tagLst xmlns:p="http://schemas.openxmlformats.org/presentationml/2006/main">
  <p:tag name="PA" val="v3.1.0"/>
</p:tagLst>
</file>

<file path=ppt/tags/tag117.xml><?xml version="1.0" encoding="utf-8"?>
<p:tagLst xmlns:p="http://schemas.openxmlformats.org/presentationml/2006/main">
  <p:tag name="PA" val="v3.1.0"/>
</p:tagLst>
</file>

<file path=ppt/tags/tag118.xml><?xml version="1.0" encoding="utf-8"?>
<p:tagLst xmlns:p="http://schemas.openxmlformats.org/presentationml/2006/main">
  <p:tag name="PA" val="v3.1.0"/>
</p:tagLst>
</file>

<file path=ppt/tags/tag1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3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1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1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15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1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15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1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1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1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15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15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16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1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16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16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16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16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6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17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17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1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174.xml><?xml version="1.0" encoding="utf-8"?>
<p:tagLst xmlns:p="http://schemas.openxmlformats.org/presentationml/2006/main">
  <p:tag name="KSO_WM_TEMPLATE_THUMBS_INDEX" val="1、2、3、6、8、10、11、12、15"/>
  <p:tag name="KSO_WM_TEMPLATE_SUBCATEGORY" val="0"/>
  <p:tag name="KSO_WM_TAG_VERSION" val="1.0"/>
  <p:tag name="KSO_WM_BEAUTIFY_FLAG" val="#wm#"/>
  <p:tag name="KSO_WM_TEMPLATE_CATEGORY" val="custom"/>
  <p:tag name="KSO_WM_TEMPLATE_INDEX" val="20187308"/>
</p:tagLst>
</file>

<file path=ppt/tags/tag1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7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7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8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8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9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9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9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9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19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0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2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2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2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2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2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2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2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1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1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2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2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21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2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22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2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2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2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2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229.xml><?xml version="1.0" encoding="utf-8"?>
<p:tagLst xmlns:p="http://schemas.openxmlformats.org/presentationml/2006/main">
  <p:tag name="KSO_WM_TEMPLATE_THUMBS_INDEX" val="1、2、3、6、8、10、11、12、15"/>
  <p:tag name="KSO_WM_TEMPLATE_SUBCATEGORY" val="0"/>
  <p:tag name="KSO_WM_TAG_VERSION" val="1.0"/>
  <p:tag name="KSO_WM_BEAUTIFY_FLAG" val="#wm#"/>
  <p:tag name="KSO_WM_TEMPLATE_CATEGORY" val="custom"/>
  <p:tag name="KSO_WM_TEMPLATE_INDEX" val="20187308"/>
</p:tagLst>
</file>

<file path=ppt/tags/tag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30.xml><?xml version="1.0" encoding="utf-8"?>
<p:tagLst xmlns:p="http://schemas.openxmlformats.org/presentationml/2006/main">
  <p:tag name="KSO_WM_TAG_VERSION" val="1.0"/>
  <p:tag name="KSO_WM_BEAUTIFY_FLAG" val="#wm#"/>
  <p:tag name="KSO_WM_UNIT_TYPE" val="i"/>
  <p:tag name="KSO_WM_UNIT_ID" val="diagram160439_4*i*1"/>
  <p:tag name="KSO_WM_TEMPLATE_CATEGORY" val="diagram"/>
  <p:tag name="KSO_WM_TEMPLATE_INDEX" val="160439"/>
  <p:tag name="KSO_WM_UNIT_INDEX" val="1"/>
</p:tagLst>
</file>

<file path=ppt/tags/tag231.xml><?xml version="1.0" encoding="utf-8"?>
<p:tagLst xmlns:p="http://schemas.openxmlformats.org/presentationml/2006/main">
  <p:tag name="KSO_WM_TEMPLATE_CATEGORY" val="diagram"/>
  <p:tag name="KSO_WM_TEMPLATE_INDEX" val="160439"/>
  <p:tag name="KSO_WM_UNIT_TYPE" val="l_i"/>
  <p:tag name="KSO_WM_UNIT_INDEX" val="1_1"/>
  <p:tag name="KSO_WM_UNIT_ID" val="diagram160439_4*l_i*1_1"/>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USESOURCEFORMAT_APPLY" val="0"/>
</p:tagLst>
</file>

<file path=ppt/tags/tag232.xml><?xml version="1.0" encoding="utf-8"?>
<p:tagLst xmlns:p="http://schemas.openxmlformats.org/presentationml/2006/main">
  <p:tag name="KSO_WM_TEMPLATE_CATEGORY" val="diagram"/>
  <p:tag name="KSO_WM_TEMPLATE_INDEX" val="160439"/>
  <p:tag name="KSO_WM_UNIT_TYPE" val="l_h_f"/>
  <p:tag name="KSO_WM_UNIT_INDEX" val="1_1_1"/>
  <p:tag name="KSO_WM_UNIT_ID" val="diagram160439_4*l_h_f*1_1_1"/>
  <p:tag name="KSO_WM_UNIT_CLEAR" val="1"/>
  <p:tag name="KSO_WM_UNIT_LAYERLEVEL" val="1_1_1"/>
  <p:tag name="KSO_WM_UNIT_VALUE" val="16"/>
  <p:tag name="KSO_WM_UNIT_HIGHLIGHT" val="0"/>
  <p:tag name="KSO_WM_UNIT_COMPATIBLE" val="0"/>
  <p:tag name="KSO_WM_BEAUTIFY_FLAG" val="#wm#"/>
  <p:tag name="KSO_WM_UNIT_PRESET_TEXT_INDEX" val="4"/>
  <p:tag name="KSO_WM_UNIT_PRESET_TEXT_LEN" val="26"/>
  <p:tag name="KSO_WM_TAG_VERSION" val="1.0"/>
  <p:tag name="KSO_WM_DIAGRAM_GROUP_CODE" val="l1-1"/>
  <p:tag name="KSO_WM_UNIT_TEXT_FILL_FORE_SCHEMECOLOR_INDEX" val="13"/>
  <p:tag name="KSO_WM_UNIT_TEXT_FILL_TYPE" val="1"/>
  <p:tag name="KSO_WM_UNIT_USESOURCEFORMAT_APPLY" val="0"/>
</p:tagLst>
</file>

<file path=ppt/tags/tag233.xml><?xml version="1.0" encoding="utf-8"?>
<p:tagLst xmlns:p="http://schemas.openxmlformats.org/presentationml/2006/main">
  <p:tag name="KSO_WM_TEMPLATE_CATEGORY" val="diagram"/>
  <p:tag name="KSO_WM_TEMPLATE_INDEX" val="160439"/>
  <p:tag name="KSO_WM_UNIT_TYPE" val="l_i"/>
  <p:tag name="KSO_WM_UNIT_INDEX" val="1_2"/>
  <p:tag name="KSO_WM_UNIT_ID" val="diagram160439_4*l_i*1_2"/>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USESOURCEFORMAT_APPLY" val="0"/>
</p:tagLst>
</file>

<file path=ppt/tags/tag234.xml><?xml version="1.0" encoding="utf-8"?>
<p:tagLst xmlns:p="http://schemas.openxmlformats.org/presentationml/2006/main">
  <p:tag name="KSO_WM_TEMPLATE_CATEGORY" val="diagram"/>
  <p:tag name="KSO_WM_TEMPLATE_INDEX" val="160439"/>
  <p:tag name="KSO_WM_UNIT_TYPE" val="l_i"/>
  <p:tag name="KSO_WM_UNIT_INDEX" val="1_3"/>
  <p:tag name="KSO_WM_UNIT_ID" val="diagram160439_4*l_i*1_3"/>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USESOURCEFORMAT_APPLY" val="0"/>
</p:tagLst>
</file>

<file path=ppt/tags/tag235.xml><?xml version="1.0" encoding="utf-8"?>
<p:tagLst xmlns:p="http://schemas.openxmlformats.org/presentationml/2006/main">
  <p:tag name="KSO_WM_TEMPLATE_CATEGORY" val="diagram"/>
  <p:tag name="KSO_WM_TEMPLATE_INDEX" val="160439"/>
  <p:tag name="KSO_WM_UNIT_TYPE" val="l_i"/>
  <p:tag name="KSO_WM_UNIT_INDEX" val="1_4"/>
  <p:tag name="KSO_WM_UNIT_ID" val="diagram160439_4*l_i*1_4"/>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USESOURCEFORMAT_APPLY" val="0"/>
</p:tagLst>
</file>

<file path=ppt/tags/tag236.xml><?xml version="1.0" encoding="utf-8"?>
<p:tagLst xmlns:p="http://schemas.openxmlformats.org/presentationml/2006/main">
  <p:tag name="KSO_WM_TEMPLATE_CATEGORY" val="diagram"/>
  <p:tag name="KSO_WM_TEMPLATE_INDEX" val="160439"/>
  <p:tag name="KSO_WM_UNIT_TYPE" val="l_i"/>
  <p:tag name="KSO_WM_UNIT_INDEX" val="1_5"/>
  <p:tag name="KSO_WM_UNIT_ID" val="diagram160439_4*l_i*1_5"/>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USESOURCEFORMAT_APPLY" val="0"/>
</p:tagLst>
</file>

<file path=ppt/tags/tag237.xml><?xml version="1.0" encoding="utf-8"?>
<p:tagLst xmlns:p="http://schemas.openxmlformats.org/presentationml/2006/main">
  <p:tag name="KSO_WM_TAG_VERSION" val="1.0"/>
  <p:tag name="KSO_WM_BEAUTIFY_FLAG" val="#wm#"/>
  <p:tag name="KSO_WM_UNIT_TYPE" val="i"/>
  <p:tag name="KSO_WM_UNIT_ID" val="diagram160439_4*i*14"/>
  <p:tag name="KSO_WM_TEMPLATE_CATEGORY" val="diagram"/>
  <p:tag name="KSO_WM_TEMPLATE_INDEX" val="160439"/>
  <p:tag name="KSO_WM_UNIT_INDEX" val="14"/>
</p:tagLst>
</file>

<file path=ppt/tags/tag238.xml><?xml version="1.0" encoding="utf-8"?>
<p:tagLst xmlns:p="http://schemas.openxmlformats.org/presentationml/2006/main">
  <p:tag name="KSO_WM_TEMPLATE_CATEGORY" val="diagram"/>
  <p:tag name="KSO_WM_TEMPLATE_INDEX" val="160439"/>
  <p:tag name="KSO_WM_UNIT_TYPE" val="l_i"/>
  <p:tag name="KSO_WM_UNIT_INDEX" val="1_6"/>
  <p:tag name="KSO_WM_UNIT_ID" val="diagram160439_4*l_i*1_6"/>
  <p:tag name="KSO_WM_UNIT_CLEAR" val="1"/>
  <p:tag name="KSO_WM_UNIT_LAYERLEVEL" val="1_1"/>
  <p:tag name="KSO_WM_BEAUTIFY_FLAG" val="#wm#"/>
  <p:tag name="KSO_WM_TAG_VERSION" val="1.0"/>
  <p:tag name="KSO_WM_DIAGRAM_GROUP_CODE" val="l1-1"/>
  <p:tag name="KSO_WM_UNIT_FILL_FORE_SCHEMECOLOR_INDEX" val="7"/>
  <p:tag name="KSO_WM_UNIT_FILL_TYPE" val="1"/>
  <p:tag name="KSO_WM_UNIT_USESOURCEFORMAT_APPLY" val="0"/>
</p:tagLst>
</file>

<file path=ppt/tags/tag239.xml><?xml version="1.0" encoding="utf-8"?>
<p:tagLst xmlns:p="http://schemas.openxmlformats.org/presentationml/2006/main">
  <p:tag name="KSO_WM_TEMPLATE_CATEGORY" val="diagram"/>
  <p:tag name="KSO_WM_TEMPLATE_INDEX" val="160439"/>
  <p:tag name="KSO_WM_UNIT_TYPE" val="l_h_f"/>
  <p:tag name="KSO_WM_UNIT_INDEX" val="1_3_1"/>
  <p:tag name="KSO_WM_UNIT_ID" val="diagram160439_4*l_h_f*1_3_1"/>
  <p:tag name="KSO_WM_UNIT_CLEAR" val="1"/>
  <p:tag name="KSO_WM_UNIT_LAYERLEVEL" val="1_1_1"/>
  <p:tag name="KSO_WM_UNIT_VALUE" val="16"/>
  <p:tag name="KSO_WM_UNIT_HIGHLIGHT" val="0"/>
  <p:tag name="KSO_WM_UNIT_COMPATIBLE" val="0"/>
  <p:tag name="KSO_WM_BEAUTIFY_FLAG" val="#wm#"/>
  <p:tag name="KSO_WM_UNIT_PRESET_TEXT_INDEX" val="4"/>
  <p:tag name="KSO_WM_UNIT_PRESET_TEXT_LEN" val="26"/>
  <p:tag name="KSO_WM_TAG_VERSION" val="1.0"/>
  <p:tag name="KSO_WM_DIAGRAM_GROUP_CODE" val="l1-1"/>
  <p:tag name="KSO_WM_UNIT_TEXT_FILL_FORE_SCHEMECOLOR_INDEX" val="13"/>
  <p:tag name="KSO_WM_UNIT_TEXT_FILL_TYPE" val="1"/>
  <p:tag name="KSO_WM_UNIT_USESOURCEFORMAT_APPLY" val="0"/>
</p:tagLst>
</file>

<file path=ppt/tags/tag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40.xml><?xml version="1.0" encoding="utf-8"?>
<p:tagLst xmlns:p="http://schemas.openxmlformats.org/presentationml/2006/main">
  <p:tag name="KSO_WM_TEMPLATE_CATEGORY" val="diagram"/>
  <p:tag name="KSO_WM_TEMPLATE_INDEX" val="160439"/>
  <p:tag name="KSO_WM_UNIT_TYPE" val="l_i"/>
  <p:tag name="KSO_WM_UNIT_INDEX" val="1_7"/>
  <p:tag name="KSO_WM_UNIT_ID" val="diagram160439_4*l_i*1_7"/>
  <p:tag name="KSO_WM_UNIT_CLEAR" val="1"/>
  <p:tag name="KSO_WM_UNIT_LAYERLEVEL" val="1_1"/>
  <p:tag name="KSO_WM_BEAUTIFY_FLAG" val="#wm#"/>
  <p:tag name="KSO_WM_TAG_VERSION" val="1.0"/>
  <p:tag name="KSO_WM_DIAGRAM_GROUP_CODE" val="l1-1"/>
  <p:tag name="KSO_WM_UNIT_FILL_FORE_SCHEMECOLOR_INDEX" val="7"/>
  <p:tag name="KSO_WM_UNIT_FILL_TYPE" val="1"/>
  <p:tag name="KSO_WM_UNIT_USESOURCEFORMAT_APPLY" val="0"/>
</p:tagLst>
</file>

<file path=ppt/tags/tag241.xml><?xml version="1.0" encoding="utf-8"?>
<p:tagLst xmlns:p="http://schemas.openxmlformats.org/presentationml/2006/main">
  <p:tag name="KSO_WM_TEMPLATE_CATEGORY" val="diagram"/>
  <p:tag name="KSO_WM_TEMPLATE_INDEX" val="160439"/>
  <p:tag name="KSO_WM_UNIT_TYPE" val="l_i"/>
  <p:tag name="KSO_WM_UNIT_INDEX" val="1_8"/>
  <p:tag name="KSO_WM_UNIT_ID" val="diagram160439_4*l_i*1_8"/>
  <p:tag name="KSO_WM_UNIT_CLEAR" val="1"/>
  <p:tag name="KSO_WM_UNIT_LAYERLEVEL" val="1_1"/>
  <p:tag name="KSO_WM_BEAUTIFY_FLAG" val="#wm#"/>
  <p:tag name="KSO_WM_TAG_VERSION" val="1.0"/>
  <p:tag name="KSO_WM_DIAGRAM_GROUP_CODE" val="l1-1"/>
  <p:tag name="KSO_WM_UNIT_FILL_FORE_SCHEMECOLOR_INDEX" val="7"/>
  <p:tag name="KSO_WM_UNIT_FILL_TYPE" val="1"/>
  <p:tag name="KSO_WM_UNIT_USESOURCEFORMAT_APPLY" val="0"/>
</p:tagLst>
</file>

<file path=ppt/tags/tag242.xml><?xml version="1.0" encoding="utf-8"?>
<p:tagLst xmlns:p="http://schemas.openxmlformats.org/presentationml/2006/main">
  <p:tag name="KSO_WM_TEMPLATE_CATEGORY" val="diagram"/>
  <p:tag name="KSO_WM_TEMPLATE_INDEX" val="160439"/>
  <p:tag name="KSO_WM_UNIT_TYPE" val="l_i"/>
  <p:tag name="KSO_WM_UNIT_INDEX" val="1_9"/>
  <p:tag name="KSO_WM_UNIT_ID" val="diagram160439_4*l_i*1_9"/>
  <p:tag name="KSO_WM_UNIT_CLEAR" val="1"/>
  <p:tag name="KSO_WM_UNIT_LAYERLEVEL" val="1_1"/>
  <p:tag name="KSO_WM_BEAUTIFY_FLAG" val="#wm#"/>
  <p:tag name="KSO_WM_TAG_VERSION" val="1.0"/>
  <p:tag name="KSO_WM_DIAGRAM_GROUP_CODE" val="l1-1"/>
  <p:tag name="KSO_WM_UNIT_FILL_FORE_SCHEMECOLOR_INDEX" val="7"/>
  <p:tag name="KSO_WM_UNIT_FILL_TYPE" val="1"/>
  <p:tag name="KSO_WM_UNIT_USESOURCEFORMAT_APPLY" val="0"/>
</p:tagLst>
</file>

<file path=ppt/tags/tag243.xml><?xml version="1.0" encoding="utf-8"?>
<p:tagLst xmlns:p="http://schemas.openxmlformats.org/presentationml/2006/main">
  <p:tag name="KSO_WM_TEMPLATE_CATEGORY" val="diagram"/>
  <p:tag name="KSO_WM_TEMPLATE_INDEX" val="160439"/>
  <p:tag name="KSO_WM_UNIT_TYPE" val="l_i"/>
  <p:tag name="KSO_WM_UNIT_INDEX" val="1_10"/>
  <p:tag name="KSO_WM_UNIT_ID" val="diagram160439_4*l_i*1_10"/>
  <p:tag name="KSO_WM_UNIT_CLEAR" val="1"/>
  <p:tag name="KSO_WM_UNIT_LAYERLEVEL" val="1_1"/>
  <p:tag name="KSO_WM_BEAUTIFY_FLAG" val="#wm#"/>
  <p:tag name="KSO_WM_TAG_VERSION" val="1.0"/>
  <p:tag name="KSO_WM_DIAGRAM_GROUP_CODE" val="l1-1"/>
  <p:tag name="KSO_WM_UNIT_FILL_FORE_SCHEMECOLOR_INDEX" val="7"/>
  <p:tag name="KSO_WM_UNIT_FILL_TYPE" val="1"/>
  <p:tag name="KSO_WM_UNIT_USESOURCEFORMAT_APPLY" val="0"/>
</p:tagLst>
</file>

<file path=ppt/tags/tag244.xml><?xml version="1.0" encoding="utf-8"?>
<p:tagLst xmlns:p="http://schemas.openxmlformats.org/presentationml/2006/main">
  <p:tag name="KSO_WM_TAG_VERSION" val="1.0"/>
  <p:tag name="KSO_WM_BEAUTIFY_FLAG" val="#wm#"/>
  <p:tag name="KSO_WM_UNIT_TYPE" val="i"/>
  <p:tag name="KSO_WM_UNIT_ID" val="diagram160439_4*i*27"/>
  <p:tag name="KSO_WM_TEMPLATE_CATEGORY" val="diagram"/>
  <p:tag name="KSO_WM_TEMPLATE_INDEX" val="160439"/>
  <p:tag name="KSO_WM_UNIT_INDEX" val="27"/>
</p:tagLst>
</file>

<file path=ppt/tags/tag245.xml><?xml version="1.0" encoding="utf-8"?>
<p:tagLst xmlns:p="http://schemas.openxmlformats.org/presentationml/2006/main">
  <p:tag name="KSO_WM_TEMPLATE_CATEGORY" val="diagram"/>
  <p:tag name="KSO_WM_TEMPLATE_INDEX" val="160439"/>
  <p:tag name="KSO_WM_UNIT_TYPE" val="l_i"/>
  <p:tag name="KSO_WM_UNIT_INDEX" val="1_11"/>
  <p:tag name="KSO_WM_UNIT_ID" val="diagram160439_4*l_i*1_11"/>
  <p:tag name="KSO_WM_UNIT_CLEAR" val="1"/>
  <p:tag name="KSO_WM_UNIT_LAYERLEVEL" val="1_1"/>
  <p:tag name="KSO_WM_BEAUTIFY_FLAG" val="#wm#"/>
  <p:tag name="KSO_WM_TAG_VERSION" val="1.0"/>
  <p:tag name="KSO_WM_DIAGRAM_GROUP_CODE" val="l1-1"/>
  <p:tag name="KSO_WM_UNIT_FILL_FORE_SCHEMECOLOR_INDEX" val="6"/>
  <p:tag name="KSO_WM_UNIT_FILL_TYPE" val="1"/>
  <p:tag name="KSO_WM_UNIT_USESOURCEFORMAT_APPLY" val="0"/>
</p:tagLst>
</file>

<file path=ppt/tags/tag246.xml><?xml version="1.0" encoding="utf-8"?>
<p:tagLst xmlns:p="http://schemas.openxmlformats.org/presentationml/2006/main">
  <p:tag name="KSO_WM_TEMPLATE_CATEGORY" val="diagram"/>
  <p:tag name="KSO_WM_TEMPLATE_INDEX" val="160439"/>
  <p:tag name="KSO_WM_UNIT_TYPE" val="l_h_f"/>
  <p:tag name="KSO_WM_UNIT_INDEX" val="1_2_1"/>
  <p:tag name="KSO_WM_UNIT_ID" val="diagram160439_4*l_h_f*1_2_1"/>
  <p:tag name="KSO_WM_UNIT_CLEAR" val="1"/>
  <p:tag name="KSO_WM_UNIT_LAYERLEVEL" val="1_1_1"/>
  <p:tag name="KSO_WM_UNIT_VALUE" val="16"/>
  <p:tag name="KSO_WM_UNIT_HIGHLIGHT" val="0"/>
  <p:tag name="KSO_WM_UNIT_COMPATIBLE" val="0"/>
  <p:tag name="KSO_WM_BEAUTIFY_FLAG" val="#wm#"/>
  <p:tag name="KSO_WM_UNIT_PRESET_TEXT_INDEX" val="4"/>
  <p:tag name="KSO_WM_UNIT_PRESET_TEXT_LEN" val="26"/>
  <p:tag name="KSO_WM_TAG_VERSION" val="1.0"/>
  <p:tag name="KSO_WM_DIAGRAM_GROUP_CODE" val="l1-1"/>
  <p:tag name="KSO_WM_UNIT_TEXT_FILL_FORE_SCHEMECOLOR_INDEX" val="13"/>
  <p:tag name="KSO_WM_UNIT_TEXT_FILL_TYPE" val="1"/>
  <p:tag name="KSO_WM_UNIT_USESOURCEFORMAT_APPLY" val="0"/>
</p:tagLst>
</file>

<file path=ppt/tags/tag247.xml><?xml version="1.0" encoding="utf-8"?>
<p:tagLst xmlns:p="http://schemas.openxmlformats.org/presentationml/2006/main">
  <p:tag name="KSO_WM_TEMPLATE_CATEGORY" val="diagram"/>
  <p:tag name="KSO_WM_TEMPLATE_INDEX" val="160439"/>
  <p:tag name="KSO_WM_UNIT_TYPE" val="l_i"/>
  <p:tag name="KSO_WM_UNIT_INDEX" val="1_12"/>
  <p:tag name="KSO_WM_UNIT_ID" val="diagram160439_4*l_i*1_12"/>
  <p:tag name="KSO_WM_UNIT_CLEAR" val="1"/>
  <p:tag name="KSO_WM_UNIT_LAYERLEVEL" val="1_1"/>
  <p:tag name="KSO_WM_BEAUTIFY_FLAG" val="#wm#"/>
  <p:tag name="KSO_WM_TAG_VERSION" val="1.0"/>
  <p:tag name="KSO_WM_DIAGRAM_GROUP_CODE" val="l1-1"/>
  <p:tag name="KSO_WM_UNIT_FILL_FORE_SCHEMECOLOR_INDEX" val="6"/>
  <p:tag name="KSO_WM_UNIT_FILL_TYPE" val="1"/>
  <p:tag name="KSO_WM_UNIT_USESOURCEFORMAT_APPLY" val="0"/>
</p:tagLst>
</file>

<file path=ppt/tags/tag248.xml><?xml version="1.0" encoding="utf-8"?>
<p:tagLst xmlns:p="http://schemas.openxmlformats.org/presentationml/2006/main">
  <p:tag name="KSO_WM_TEMPLATE_CATEGORY" val="diagram"/>
  <p:tag name="KSO_WM_TEMPLATE_INDEX" val="160439"/>
  <p:tag name="KSO_WM_UNIT_TYPE" val="l_i"/>
  <p:tag name="KSO_WM_UNIT_INDEX" val="1_13"/>
  <p:tag name="KSO_WM_UNIT_ID" val="diagram160439_4*l_i*1_13"/>
  <p:tag name="KSO_WM_UNIT_CLEAR" val="1"/>
  <p:tag name="KSO_WM_UNIT_LAYERLEVEL" val="1_1"/>
  <p:tag name="KSO_WM_BEAUTIFY_FLAG" val="#wm#"/>
  <p:tag name="KSO_WM_TAG_VERSION" val="1.0"/>
  <p:tag name="KSO_WM_DIAGRAM_GROUP_CODE" val="l1-1"/>
  <p:tag name="KSO_WM_UNIT_FILL_FORE_SCHEMECOLOR_INDEX" val="6"/>
  <p:tag name="KSO_WM_UNIT_FILL_TYPE" val="1"/>
  <p:tag name="KSO_WM_UNIT_USESOURCEFORMAT_APPLY" val="0"/>
</p:tagLst>
</file>

<file path=ppt/tags/tag249.xml><?xml version="1.0" encoding="utf-8"?>
<p:tagLst xmlns:p="http://schemas.openxmlformats.org/presentationml/2006/main">
  <p:tag name="KSO_WM_TEMPLATE_CATEGORY" val="diagram"/>
  <p:tag name="KSO_WM_TEMPLATE_INDEX" val="160439"/>
  <p:tag name="KSO_WM_UNIT_TYPE" val="l_i"/>
  <p:tag name="KSO_WM_UNIT_INDEX" val="1_14"/>
  <p:tag name="KSO_WM_UNIT_ID" val="diagram160439_4*l_i*1_14"/>
  <p:tag name="KSO_WM_UNIT_CLEAR" val="1"/>
  <p:tag name="KSO_WM_UNIT_LAYERLEVEL" val="1_1"/>
  <p:tag name="KSO_WM_BEAUTIFY_FLAG" val="#wm#"/>
  <p:tag name="KSO_WM_TAG_VERSION" val="1.0"/>
  <p:tag name="KSO_WM_DIAGRAM_GROUP_CODE" val="l1-1"/>
  <p:tag name="KSO_WM_UNIT_FILL_FORE_SCHEMECOLOR_INDEX" val="6"/>
  <p:tag name="KSO_WM_UNIT_FILL_TYPE" val="1"/>
  <p:tag name="KSO_WM_UNIT_USESOURCEFORMAT_APPLY" val="0"/>
</p:tagLst>
</file>

<file path=ppt/tags/tag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50.xml><?xml version="1.0" encoding="utf-8"?>
<p:tagLst xmlns:p="http://schemas.openxmlformats.org/presentationml/2006/main">
  <p:tag name="KSO_WM_TEMPLATE_CATEGORY" val="diagram"/>
  <p:tag name="KSO_WM_TEMPLATE_INDEX" val="160439"/>
  <p:tag name="KSO_WM_UNIT_TYPE" val="l_i"/>
  <p:tag name="KSO_WM_UNIT_INDEX" val="1_15"/>
  <p:tag name="KSO_WM_UNIT_ID" val="diagram160439_4*l_i*1_15"/>
  <p:tag name="KSO_WM_UNIT_CLEAR" val="1"/>
  <p:tag name="KSO_WM_UNIT_LAYERLEVEL" val="1_1"/>
  <p:tag name="KSO_WM_BEAUTIFY_FLAG" val="#wm#"/>
  <p:tag name="KSO_WM_TAG_VERSION" val="1.0"/>
  <p:tag name="KSO_WM_DIAGRAM_GROUP_CODE" val="l1-1"/>
  <p:tag name="KSO_WM_UNIT_FILL_FORE_SCHEMECOLOR_INDEX" val="6"/>
  <p:tag name="KSO_WM_UNIT_FILL_TYPE" val="1"/>
  <p:tag name="KSO_WM_UNIT_USESOURCEFORMAT_APPLY" val="0"/>
</p:tagLst>
</file>

<file path=ppt/tags/tag251.xml><?xml version="1.0" encoding="utf-8"?>
<p:tagLst xmlns:p="http://schemas.openxmlformats.org/presentationml/2006/main">
  <p:tag name="KSO_WM_SLIDE_ITEM_CNT" val="3"/>
</p:tagLst>
</file>

<file path=ppt/tags/tag252.xml><?xml version="1.0" encoding="utf-8"?>
<p:tagLst xmlns:p="http://schemas.openxmlformats.org/presentationml/2006/main">
  <p:tag name="KSO_WM_SLIDE_ITEM_CNT" val="3"/>
</p:tagLst>
</file>

<file path=ppt/tags/tag253.xml><?xml version="1.0" encoding="utf-8"?>
<p:tagLst xmlns:p="http://schemas.openxmlformats.org/presentationml/2006/main">
  <p:tag name="KSO_WM_TAG_VERSION" val="1.0"/>
  <p:tag name="KSO_WM_BEAUTIFY_FLAG" val="#wm#"/>
  <p:tag name="KSO_WM_TEMPLATE_CATEGORY" val="diagram"/>
  <p:tag name="KSO_WM_TEMPLATE_INDEX" val="160707"/>
  <p:tag name="KSO_WM_UNIT_TYPE" val="l_i"/>
  <p:tag name="KSO_WM_UNIT_INDEX" val="1_1"/>
  <p:tag name="KSO_WM_UNIT_ID" val="diagram160707_3*l_i*1_1"/>
  <p:tag name="KSO_WM_UNIT_CLEAR" val="1"/>
  <p:tag name="KSO_WM_UNIT_LAYERLEVEL" val="1_1"/>
  <p:tag name="KSO_WM_DIAGRAM_GROUP_CODE" val="l1-1"/>
  <p:tag name="KSO_WM_UNIT_FILL_FORE_SCHEMECOLOR_INDEX" val="6"/>
  <p:tag name="KSO_WM_UNIT_FILL_TYPE" val="1"/>
  <p:tag name="KSO_WM_UNIT_TEXT_FILL_FORE_SCHEMECOLOR_INDEX" val="14"/>
  <p:tag name="KSO_WM_UNIT_TEXT_FILL_TYPE" val="1"/>
  <p:tag name="KSO_WM_UNIT_USESOURCEFORMAT_APPLY" val="0"/>
</p:tagLst>
</file>

<file path=ppt/tags/tag254.xml><?xml version="1.0" encoding="utf-8"?>
<p:tagLst xmlns:p="http://schemas.openxmlformats.org/presentationml/2006/main">
  <p:tag name="KSO_WM_TAG_VERSION" val="1.0"/>
  <p:tag name="KSO_WM_BEAUTIFY_FLAG" val="#wm#"/>
  <p:tag name="KSO_WM_TEMPLATE_CATEGORY" val="diagram"/>
  <p:tag name="KSO_WM_TEMPLATE_INDEX" val="160707"/>
  <p:tag name="KSO_WM_UNIT_TYPE" val="l_h_f"/>
  <p:tag name="KSO_WM_UNIT_INDEX" val="1_1_1"/>
  <p:tag name="KSO_WM_UNIT_ID" val="diagram160707_3*l_h_f*1_1_1"/>
  <p:tag name="KSO_WM_UNIT_CLEAR" val="1"/>
  <p:tag name="KSO_WM_UNIT_LAYERLEVEL" val="1_1_1"/>
  <p:tag name="KSO_WM_UNIT_VALUE" val="36"/>
  <p:tag name="KSO_WM_UNIT_HIGHLIGHT" val="0"/>
  <p:tag name="KSO_WM_UNIT_COMPATIBLE" val="0"/>
  <p:tag name="KSO_WM_UNIT_PRESET_TEXT_INDEX" val="4"/>
  <p:tag name="KSO_WM_UNIT_PRESET_TEXT_LEN" val="22"/>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255.xml><?xml version="1.0" encoding="utf-8"?>
<p:tagLst xmlns:p="http://schemas.openxmlformats.org/presentationml/2006/main">
  <p:tag name="KSO_WM_TAG_VERSION" val="1.0"/>
  <p:tag name="KSO_WM_BEAUTIFY_FLAG" val="#wm#"/>
  <p:tag name="KSO_WM_TEMPLATE_CATEGORY" val="diagram"/>
  <p:tag name="KSO_WM_TEMPLATE_INDEX" val="160707"/>
  <p:tag name="KSO_WM_UNIT_TYPE" val="l_i"/>
  <p:tag name="KSO_WM_UNIT_INDEX" val="1_2"/>
  <p:tag name="KSO_WM_UNIT_ID" val="diagram160707_3*l_i*1_2"/>
  <p:tag name="KSO_WM_UNIT_CLEAR" val="1"/>
  <p:tag name="KSO_WM_UNIT_LAYERLEVEL" val="1_1"/>
  <p:tag name="KSO_WM_DIAGRAM_GROUP_CODE" val="l1-1"/>
  <p:tag name="KSO_WM_UNIT_LINE_FORE_SCHEMECOLOR_INDEX" val="14"/>
  <p:tag name="KSO_WM_UNIT_LINE_FILL_TYPE" val="2"/>
  <p:tag name="KSO_WM_UNIT_USESOURCEFORMAT_APPLY" val="0"/>
</p:tagLst>
</file>

<file path=ppt/tags/tag256.xml><?xml version="1.0" encoding="utf-8"?>
<p:tagLst xmlns:p="http://schemas.openxmlformats.org/presentationml/2006/main">
  <p:tag name="KSO_WM_TAG_VERSION" val="1.0"/>
  <p:tag name="KSO_WM_BEAUTIFY_FLAG" val="#wm#"/>
  <p:tag name="KSO_WM_TEMPLATE_CATEGORY" val="diagram"/>
  <p:tag name="KSO_WM_TEMPLATE_INDEX" val="160707"/>
  <p:tag name="KSO_WM_UNIT_TYPE" val="l_i"/>
  <p:tag name="KSO_WM_UNIT_INDEX" val="1_3"/>
  <p:tag name="KSO_WM_UNIT_ID" val="diagram160707_3*l_i*1_3"/>
  <p:tag name="KSO_WM_UNIT_CLEAR" val="1"/>
  <p:tag name="KSO_WM_UNIT_LAYERLEVEL" val="1_1"/>
  <p:tag name="KSO_WM_DIAGRAM_GROUP_CODE" val="l1-1"/>
  <p:tag name="KSO_WM_UNIT_LINE_FORE_SCHEMECOLOR_INDEX" val="14"/>
  <p:tag name="KSO_WM_UNIT_LINE_FILL_TYPE" val="2"/>
  <p:tag name="KSO_WM_UNIT_USESOURCEFORMAT_APPLY" val="0"/>
</p:tagLst>
</file>

<file path=ppt/tags/tag257.xml><?xml version="1.0" encoding="utf-8"?>
<p:tagLst xmlns:p="http://schemas.openxmlformats.org/presentationml/2006/main">
  <p:tag name="KSO_WM_TAG_VERSION" val="1.0"/>
  <p:tag name="KSO_WM_BEAUTIFY_FLAG" val="#wm#"/>
  <p:tag name="KSO_WM_TEMPLATE_CATEGORY" val="diagram"/>
  <p:tag name="KSO_WM_TEMPLATE_INDEX" val="160707"/>
  <p:tag name="KSO_WM_UNIT_TYPE" val="l_i"/>
  <p:tag name="KSO_WM_UNIT_INDEX" val="1_4"/>
  <p:tag name="KSO_WM_UNIT_ID" val="diagram160707_3*l_i*1_4"/>
  <p:tag name="KSO_WM_UNIT_CLEAR" val="1"/>
  <p:tag name="KSO_WM_UNIT_LAYERLEVEL" val="1_1"/>
  <p:tag name="KSO_WM_DIAGRAM_GROUP_CODE" val="l1-1"/>
  <p:tag name="KSO_WM_UNIT_FILL_FORE_SCHEMECOLOR_INDEX" val="6"/>
  <p:tag name="KSO_WM_UNIT_FILL_TYPE" val="1"/>
  <p:tag name="KSO_WM_UNIT_TEXT_FILL_FORE_SCHEMECOLOR_INDEX" val="14"/>
  <p:tag name="KSO_WM_UNIT_TEXT_FILL_TYPE" val="1"/>
  <p:tag name="KSO_WM_UNIT_USESOURCEFORMAT_APPLY" val="0"/>
</p:tagLst>
</file>

<file path=ppt/tags/tag258.xml><?xml version="1.0" encoding="utf-8"?>
<p:tagLst xmlns:p="http://schemas.openxmlformats.org/presentationml/2006/main">
  <p:tag name="KSO_WM_TAG_VERSION" val="1.0"/>
  <p:tag name="KSO_WM_BEAUTIFY_FLAG" val="#wm#"/>
  <p:tag name="KSO_WM_TEMPLATE_CATEGORY" val="diagram"/>
  <p:tag name="KSO_WM_TEMPLATE_INDEX" val="160707"/>
  <p:tag name="KSO_WM_UNIT_TYPE" val="l_h_f"/>
  <p:tag name="KSO_WM_UNIT_INDEX" val="1_2_1"/>
  <p:tag name="KSO_WM_UNIT_ID" val="diagram160707_3*l_h_f*1_2_1"/>
  <p:tag name="KSO_WM_UNIT_CLEAR" val="1"/>
  <p:tag name="KSO_WM_UNIT_LAYERLEVEL" val="1_1_1"/>
  <p:tag name="KSO_WM_UNIT_VALUE" val="36"/>
  <p:tag name="KSO_WM_UNIT_HIGHLIGHT" val="0"/>
  <p:tag name="KSO_WM_UNIT_COMPATIBLE" val="0"/>
  <p:tag name="KSO_WM_UNIT_PRESET_TEXT_INDEX" val="4"/>
  <p:tag name="KSO_WM_UNIT_PRESET_TEXT_LEN" val="22"/>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259.xml><?xml version="1.0" encoding="utf-8"?>
<p:tagLst xmlns:p="http://schemas.openxmlformats.org/presentationml/2006/main">
  <p:tag name="KSO_WM_TAG_VERSION" val="1.0"/>
  <p:tag name="KSO_WM_BEAUTIFY_FLAG" val="#wm#"/>
  <p:tag name="KSO_WM_TEMPLATE_CATEGORY" val="diagram"/>
  <p:tag name="KSO_WM_TEMPLATE_INDEX" val="160707"/>
  <p:tag name="KSO_WM_UNIT_TYPE" val="l_i"/>
  <p:tag name="KSO_WM_UNIT_INDEX" val="1_5"/>
  <p:tag name="KSO_WM_UNIT_ID" val="diagram160707_3*l_i*1_5"/>
  <p:tag name="KSO_WM_UNIT_CLEAR" val="1"/>
  <p:tag name="KSO_WM_UNIT_LAYERLEVEL" val="1_1"/>
  <p:tag name="KSO_WM_DIAGRAM_GROUP_CODE" val="l1-1"/>
  <p:tag name="KSO_WM_UNIT_LINE_FORE_SCHEMECOLOR_INDEX" val="14"/>
  <p:tag name="KSO_WM_UNIT_LINE_FILL_TYPE" val="2"/>
  <p:tag name="KSO_WM_UNIT_USESOURCEFORMAT_APPLY" val="0"/>
</p:tagLst>
</file>

<file path=ppt/tags/tag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60.xml><?xml version="1.0" encoding="utf-8"?>
<p:tagLst xmlns:p="http://schemas.openxmlformats.org/presentationml/2006/main">
  <p:tag name="KSO_WM_TAG_VERSION" val="1.0"/>
  <p:tag name="KSO_WM_BEAUTIFY_FLAG" val="#wm#"/>
  <p:tag name="KSO_WM_TEMPLATE_CATEGORY" val="diagram"/>
  <p:tag name="KSO_WM_TEMPLATE_INDEX" val="160707"/>
  <p:tag name="KSO_WM_UNIT_TYPE" val="l_i"/>
  <p:tag name="KSO_WM_UNIT_INDEX" val="1_6"/>
  <p:tag name="KSO_WM_UNIT_ID" val="diagram160707_3*l_i*1_6"/>
  <p:tag name="KSO_WM_UNIT_CLEAR" val="1"/>
  <p:tag name="KSO_WM_UNIT_LAYERLEVEL" val="1_1"/>
  <p:tag name="KSO_WM_DIAGRAM_GROUP_CODE" val="l1-1"/>
  <p:tag name="KSO_WM_UNIT_LINE_FORE_SCHEMECOLOR_INDEX" val="14"/>
  <p:tag name="KSO_WM_UNIT_LINE_FILL_TYPE" val="2"/>
  <p:tag name="KSO_WM_UNIT_USESOURCEFORMAT_APPLY" val="0"/>
</p:tagLst>
</file>

<file path=ppt/tags/tag261.xml><?xml version="1.0" encoding="utf-8"?>
<p:tagLst xmlns:p="http://schemas.openxmlformats.org/presentationml/2006/main">
  <p:tag name="KSO_WM_TAG_VERSION" val="1.0"/>
  <p:tag name="KSO_WM_BEAUTIFY_FLAG" val="#wm#"/>
  <p:tag name="KSO_WM_TEMPLATE_CATEGORY" val="diagram"/>
  <p:tag name="KSO_WM_TEMPLATE_INDEX" val="160707"/>
  <p:tag name="KSO_WM_UNIT_TYPE" val="l_i"/>
  <p:tag name="KSO_WM_UNIT_INDEX" val="1_7"/>
  <p:tag name="KSO_WM_UNIT_ID" val="diagram160707_3*l_i*1_7"/>
  <p:tag name="KSO_WM_UNIT_CLEAR" val="1"/>
  <p:tag name="KSO_WM_UNIT_LAYERLEVEL" val="1_1"/>
  <p:tag name="KSO_WM_DIAGRAM_GROUP_CODE" val="l1-1"/>
  <p:tag name="KSO_WM_UNIT_FILL_FORE_SCHEMECOLOR_INDEX" val="6"/>
  <p:tag name="KSO_WM_UNIT_FILL_TYPE" val="1"/>
  <p:tag name="KSO_WM_UNIT_TEXT_FILL_FORE_SCHEMECOLOR_INDEX" val="14"/>
  <p:tag name="KSO_WM_UNIT_TEXT_FILL_TYPE" val="1"/>
  <p:tag name="KSO_WM_UNIT_USESOURCEFORMAT_APPLY" val="0"/>
</p:tagLst>
</file>

<file path=ppt/tags/tag262.xml><?xml version="1.0" encoding="utf-8"?>
<p:tagLst xmlns:p="http://schemas.openxmlformats.org/presentationml/2006/main">
  <p:tag name="KSO_WM_TAG_VERSION" val="1.0"/>
  <p:tag name="KSO_WM_BEAUTIFY_FLAG" val="#wm#"/>
  <p:tag name="KSO_WM_TEMPLATE_CATEGORY" val="diagram"/>
  <p:tag name="KSO_WM_TEMPLATE_INDEX" val="160707"/>
  <p:tag name="KSO_WM_UNIT_TYPE" val="l_h_f"/>
  <p:tag name="KSO_WM_UNIT_INDEX" val="1_3_1"/>
  <p:tag name="KSO_WM_UNIT_ID" val="diagram160707_3*l_h_f*1_3_1"/>
  <p:tag name="KSO_WM_UNIT_CLEAR" val="1"/>
  <p:tag name="KSO_WM_UNIT_LAYERLEVEL" val="1_1_1"/>
  <p:tag name="KSO_WM_UNIT_VALUE" val="36"/>
  <p:tag name="KSO_WM_UNIT_HIGHLIGHT" val="0"/>
  <p:tag name="KSO_WM_UNIT_COMPATIBLE" val="0"/>
  <p:tag name="KSO_WM_UNIT_PRESET_TEXT_INDEX" val="4"/>
  <p:tag name="KSO_WM_UNIT_PRESET_TEXT_LEN" val="22"/>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263.xml><?xml version="1.0" encoding="utf-8"?>
<p:tagLst xmlns:p="http://schemas.openxmlformats.org/presentationml/2006/main">
  <p:tag name="KSO_WM_TAG_VERSION" val="1.0"/>
  <p:tag name="KSO_WM_BEAUTIFY_FLAG" val="#wm#"/>
  <p:tag name="KSO_WM_TEMPLATE_CATEGORY" val="diagram"/>
  <p:tag name="KSO_WM_TEMPLATE_INDEX" val="160707"/>
  <p:tag name="KSO_WM_UNIT_TYPE" val="l_i"/>
  <p:tag name="KSO_WM_UNIT_INDEX" val="1_8"/>
  <p:tag name="KSO_WM_UNIT_ID" val="diagram160707_3*l_i*1_8"/>
  <p:tag name="KSO_WM_UNIT_CLEAR" val="1"/>
  <p:tag name="KSO_WM_UNIT_LAYERLEVEL" val="1_1"/>
  <p:tag name="KSO_WM_DIAGRAM_GROUP_CODE" val="l1-1"/>
  <p:tag name="KSO_WM_UNIT_LINE_FORE_SCHEMECOLOR_INDEX" val="14"/>
  <p:tag name="KSO_WM_UNIT_LINE_FILL_TYPE" val="2"/>
  <p:tag name="KSO_WM_UNIT_USESOURCEFORMAT_APPLY" val="0"/>
</p:tagLst>
</file>

<file path=ppt/tags/tag264.xml><?xml version="1.0" encoding="utf-8"?>
<p:tagLst xmlns:p="http://schemas.openxmlformats.org/presentationml/2006/main">
  <p:tag name="KSO_WM_TAG_VERSION" val="1.0"/>
  <p:tag name="KSO_WM_BEAUTIFY_FLAG" val="#wm#"/>
  <p:tag name="KSO_WM_TEMPLATE_CATEGORY" val="diagram"/>
  <p:tag name="KSO_WM_TEMPLATE_INDEX" val="160707"/>
  <p:tag name="KSO_WM_UNIT_TYPE" val="l_i"/>
  <p:tag name="KSO_WM_UNIT_INDEX" val="1_9"/>
  <p:tag name="KSO_WM_UNIT_ID" val="diagram160707_3*l_i*1_9"/>
  <p:tag name="KSO_WM_UNIT_CLEAR" val="1"/>
  <p:tag name="KSO_WM_UNIT_LAYERLEVEL" val="1_1"/>
  <p:tag name="KSO_WM_DIAGRAM_GROUP_CODE" val="l1-1"/>
  <p:tag name="KSO_WM_UNIT_LINE_FORE_SCHEMECOLOR_INDEX" val="14"/>
  <p:tag name="KSO_WM_UNIT_LINE_FILL_TYPE" val="2"/>
  <p:tag name="KSO_WM_UNIT_USESOURCEFORMAT_APPLY" val="0"/>
</p:tagLst>
</file>

<file path=ppt/tags/tag265.xml><?xml version="1.0" encoding="utf-8"?>
<p:tagLst xmlns:p="http://schemas.openxmlformats.org/presentationml/2006/main">
  <p:tag name="KSO_WM_SLIDE_ITEM_CNT" val="3"/>
</p:tagLst>
</file>

<file path=ppt/tags/tag266.xml><?xml version="1.0" encoding="utf-8"?>
<p:tagLst xmlns:p="http://schemas.openxmlformats.org/presentationml/2006/main">
  <p:tag name="KSO_WM_SLIDE_ITEM_CNT" val="3"/>
</p:tagLst>
</file>

<file path=ppt/tags/tag267.xml><?xml version="1.0" encoding="utf-8"?>
<p:tagLst xmlns:p="http://schemas.openxmlformats.org/presentationml/2006/main">
  <p:tag name="KSO_WM_TEMPLATE_CATEGORY" val="diagram"/>
  <p:tag name="KSO_WM_TEMPLATE_INDEX" val="160053"/>
  <p:tag name="KSO_WM_TAG_VERSION" val="1.0"/>
  <p:tag name="KSO_WM_BEAUTIFY_FLAG" val="#wm#"/>
  <p:tag name="KSO_WM_UNIT_TYPE" val="l_i"/>
  <p:tag name="KSO_WM_UNIT_INDEX" val="1_1"/>
  <p:tag name="KSO_WM_UNIT_ID" val="diagram160053_2*l_i*1_1"/>
  <p:tag name="KSO_WM_UNIT_CLEAR" val="1"/>
  <p:tag name="KSO_WM_UNIT_LAYERLEVEL" val="1_1"/>
  <p:tag name="KSO_WM_DIAGRAM_GROUP_CODE" val="l1-1"/>
  <p:tag name="KSO_WM_UNIT_LINE_FORE_SCHEMECOLOR_INDEX" val="14"/>
  <p:tag name="KSO_WM_UNIT_LINE_FILL_TYPE" val="2"/>
  <p:tag name="KSO_WM_UNIT_USESOURCEFORMAT_APPLY" val="0"/>
</p:tagLst>
</file>

<file path=ppt/tags/tag268.xml><?xml version="1.0" encoding="utf-8"?>
<p:tagLst xmlns:p="http://schemas.openxmlformats.org/presentationml/2006/main">
  <p:tag name="KSO_WM_TEMPLATE_CATEGORY" val="diagram"/>
  <p:tag name="KSO_WM_TEMPLATE_INDEX" val="160053"/>
  <p:tag name="KSO_WM_TAG_VERSION" val="1.0"/>
  <p:tag name="KSO_WM_BEAUTIFY_FLAG" val="#wm#"/>
  <p:tag name="KSO_WM_UNIT_TYPE" val="l_i"/>
  <p:tag name="KSO_WM_UNIT_INDEX" val="1_2"/>
  <p:tag name="KSO_WM_UNIT_ID" val="diagram160053_2*l_i*1_2"/>
  <p:tag name="KSO_WM_UNIT_CLEAR" val="1"/>
  <p:tag name="KSO_WM_UNIT_LAYERLEVEL" val="1_1"/>
  <p:tag name="KSO_WM_DIAGRAM_GROUP_CODE" val="l1-1"/>
  <p:tag name="KSO_WM_UNIT_LINE_FORE_SCHEMECOLOR_INDEX" val="14"/>
  <p:tag name="KSO_WM_UNIT_LINE_FILL_TYPE" val="2"/>
  <p:tag name="KSO_WM_UNIT_USESOURCEFORMAT_APPLY" val="0"/>
</p:tagLst>
</file>

<file path=ppt/tags/tag269.xml><?xml version="1.0" encoding="utf-8"?>
<p:tagLst xmlns:p="http://schemas.openxmlformats.org/presentationml/2006/main">
  <p:tag name="KSO_WM_TEMPLATE_CATEGORY" val="diagram"/>
  <p:tag name="KSO_WM_TEMPLATE_INDEX" val="160053"/>
  <p:tag name="KSO_WM_TAG_VERSION" val="1.0"/>
  <p:tag name="KSO_WM_BEAUTIFY_FLAG" val="#wm#"/>
  <p:tag name="KSO_WM_UNIT_TYPE" val="l_i"/>
  <p:tag name="KSO_WM_UNIT_INDEX" val="1_3"/>
  <p:tag name="KSO_WM_UNIT_ID" val="diagram160053_2*l_i*1_3"/>
  <p:tag name="KSO_WM_UNIT_CLEAR" val="1"/>
  <p:tag name="KSO_WM_UNIT_LAYERLEVEL" val="1_1"/>
  <p:tag name="KSO_WM_DIAGRAM_GROUP_CODE" val="l1-1"/>
  <p:tag name="KSO_WM_UNIT_LINE_FORE_SCHEMECOLOR_INDEX" val="14"/>
  <p:tag name="KSO_WM_UNIT_LINE_FILL_TYPE" val="2"/>
  <p:tag name="KSO_WM_UNIT_USESOURCEFORMAT_APPLY" val="0"/>
</p:tagLst>
</file>

<file path=ppt/tags/tag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70.xml><?xml version="1.0" encoding="utf-8"?>
<p:tagLst xmlns:p="http://schemas.openxmlformats.org/presentationml/2006/main">
  <p:tag name="KSO_WM_TEMPLATE_CATEGORY" val="diagram"/>
  <p:tag name="KSO_WM_TEMPLATE_INDEX" val="160053"/>
  <p:tag name="KSO_WM_TAG_VERSION" val="1.0"/>
  <p:tag name="KSO_WM_BEAUTIFY_FLAG" val="#wm#"/>
  <p:tag name="KSO_WM_UNIT_TYPE" val="l_i"/>
  <p:tag name="KSO_WM_UNIT_INDEX" val="1_4"/>
  <p:tag name="KSO_WM_UNIT_ID" val="diagram160053_2*l_i*1_4"/>
  <p:tag name="KSO_WM_UNIT_CLEAR" val="1"/>
  <p:tag name="KSO_WM_UNIT_LAYERLEVEL" val="1_1"/>
  <p:tag name="KSO_WM_DIAGRAM_GROUP_CODE" val="l1-1"/>
  <p:tag name="KSO_WM_UNIT_FILL_FORE_SCHEMECOLOR_INDEX" val="5"/>
  <p:tag name="KSO_WM_UNIT_FILL_TYPE" val="1"/>
  <p:tag name="KSO_WM_UNIT_USESOURCEFORMAT_APPLY" val="0"/>
</p:tagLst>
</file>

<file path=ppt/tags/tag271.xml><?xml version="1.0" encoding="utf-8"?>
<p:tagLst xmlns:p="http://schemas.openxmlformats.org/presentationml/2006/main">
  <p:tag name="KSO_WM_TEMPLATE_CATEGORY" val="diagram"/>
  <p:tag name="KSO_WM_TEMPLATE_INDEX" val="160053"/>
  <p:tag name="KSO_WM_TAG_VERSION" val="1.0"/>
  <p:tag name="KSO_WM_BEAUTIFY_FLAG" val="#wm#"/>
  <p:tag name="KSO_WM_UNIT_TYPE" val="l_h_f"/>
  <p:tag name="KSO_WM_UNIT_INDEX" val="1_1_1"/>
  <p:tag name="KSO_WM_UNIT_ID" val="diagram160053_2*l_h_f*1_1_1"/>
  <p:tag name="KSO_WM_UNIT_CLEAR" val="1"/>
  <p:tag name="KSO_WM_UNIT_LAYERLEVEL" val="1_1_1"/>
  <p:tag name="KSO_WM_UNIT_VALUE" val="28"/>
  <p:tag name="KSO_WM_UNIT_HIGHLIGHT" val="0"/>
  <p:tag name="KSO_WM_UNIT_COMPATIBLE" val="0"/>
  <p:tag name="KSO_WM_UNIT_PRESET_TEXT_INDEX" val="4"/>
  <p:tag name="KSO_WM_UNIT_PRESET_TEXT_LEN" val="26"/>
  <p:tag name="KSO_WM_DIAGRAM_GROUP_CODE" val="l1-1"/>
  <p:tag name="KSO_WM_UNIT_TEXT_FILL_FORE_SCHEMECOLOR_INDEX" val="13"/>
  <p:tag name="KSO_WM_UNIT_TEXT_FILL_TYPE" val="1"/>
  <p:tag name="KSO_WM_UNIT_USESOURCEFORMAT_APPLY" val="0"/>
</p:tagLst>
</file>

<file path=ppt/tags/tag272.xml><?xml version="1.0" encoding="utf-8"?>
<p:tagLst xmlns:p="http://schemas.openxmlformats.org/presentationml/2006/main">
  <p:tag name="KSO_WM_TEMPLATE_CATEGORY" val="diagram"/>
  <p:tag name="KSO_WM_TEMPLATE_INDEX" val="160053"/>
  <p:tag name="KSO_WM_TAG_VERSION" val="1.0"/>
  <p:tag name="KSO_WM_BEAUTIFY_FLAG" val="#wm#"/>
  <p:tag name="KSO_WM_UNIT_TYPE" val="l_h_f"/>
  <p:tag name="KSO_WM_UNIT_INDEX" val="1_2_1"/>
  <p:tag name="KSO_WM_UNIT_ID" val="diagram160053_2*l_h_f*1_2_1"/>
  <p:tag name="KSO_WM_UNIT_CLEAR" val="1"/>
  <p:tag name="KSO_WM_UNIT_LAYERLEVEL" val="1_1_1"/>
  <p:tag name="KSO_WM_UNIT_VALUE" val="28"/>
  <p:tag name="KSO_WM_UNIT_HIGHLIGHT" val="0"/>
  <p:tag name="KSO_WM_UNIT_COMPATIBLE" val="0"/>
  <p:tag name="KSO_WM_UNIT_PRESET_TEXT_INDEX" val="4"/>
  <p:tag name="KSO_WM_UNIT_PRESET_TEXT_LEN" val="26"/>
  <p:tag name="KSO_WM_DIAGRAM_GROUP_CODE" val="l1-1"/>
  <p:tag name="KSO_WM_UNIT_TEXT_FILL_FORE_SCHEMECOLOR_INDEX" val="13"/>
  <p:tag name="KSO_WM_UNIT_TEXT_FILL_TYPE" val="1"/>
  <p:tag name="KSO_WM_UNIT_USESOURCEFORMAT_APPLY" val="0"/>
</p:tagLst>
</file>

<file path=ppt/tags/tag273.xml><?xml version="1.0" encoding="utf-8"?>
<p:tagLst xmlns:p="http://schemas.openxmlformats.org/presentationml/2006/main">
  <p:tag name="KSO_WM_TEMPLATE_CATEGORY" val="diagram"/>
  <p:tag name="KSO_WM_TEMPLATE_INDEX" val="160053"/>
  <p:tag name="KSO_WM_TAG_VERSION" val="1.0"/>
  <p:tag name="KSO_WM_BEAUTIFY_FLAG" val="#wm#"/>
  <p:tag name="KSO_WM_UNIT_TYPE" val="l_h_f"/>
  <p:tag name="KSO_WM_UNIT_INDEX" val="1_3_1"/>
  <p:tag name="KSO_WM_UNIT_ID" val="diagram160053_2*l_h_f*1_3_1"/>
  <p:tag name="KSO_WM_UNIT_CLEAR" val="1"/>
  <p:tag name="KSO_WM_UNIT_LAYERLEVEL" val="1_1_1"/>
  <p:tag name="KSO_WM_UNIT_VALUE" val="28"/>
  <p:tag name="KSO_WM_UNIT_HIGHLIGHT" val="0"/>
  <p:tag name="KSO_WM_UNIT_COMPATIBLE" val="0"/>
  <p:tag name="KSO_WM_UNIT_PRESET_TEXT_INDEX" val="4"/>
  <p:tag name="KSO_WM_UNIT_PRESET_TEXT_LEN" val="26"/>
  <p:tag name="KSO_WM_DIAGRAM_GROUP_CODE" val="l1-1"/>
  <p:tag name="KSO_WM_UNIT_TEXT_FILL_FORE_SCHEMECOLOR_INDEX" val="13"/>
  <p:tag name="KSO_WM_UNIT_TEXT_FILL_TYPE" val="1"/>
  <p:tag name="KSO_WM_UNIT_USESOURCEFORMAT_APPLY" val="0"/>
</p:tagLst>
</file>

<file path=ppt/tags/tag274.xml><?xml version="1.0" encoding="utf-8"?>
<p:tagLst xmlns:p="http://schemas.openxmlformats.org/presentationml/2006/main">
  <p:tag name="KSO_WM_TEMPLATE_CATEGORY" val="diagram"/>
  <p:tag name="KSO_WM_TEMPLATE_INDEX" val="160053"/>
  <p:tag name="KSO_WM_TAG_VERSION" val="1.0"/>
  <p:tag name="KSO_WM_BEAUTIFY_FLAG" val="#wm#"/>
  <p:tag name="KSO_WM_UNIT_TYPE" val="l_i"/>
  <p:tag name="KSO_WM_UNIT_INDEX" val="1_5"/>
  <p:tag name="KSO_WM_UNIT_ID" val="diagram160053_2*l_i*1_5"/>
  <p:tag name="KSO_WM_UNIT_CLEAR" val="1"/>
  <p:tag name="KSO_WM_UNIT_LAYERLEVEL" val="1_1"/>
  <p:tag name="KSO_WM_DIAGRAM_GROUP_CODE" val="l1-1"/>
  <p:tag name="KSO_WM_UNIT_FILL_FORE_SCHEMECOLOR_INDEX" val="6"/>
  <p:tag name="KSO_WM_UNIT_FILL_TYPE" val="1"/>
  <p:tag name="KSO_WM_UNIT_USESOURCEFORMAT_APPLY" val="0"/>
</p:tagLst>
</file>

<file path=ppt/tags/tag275.xml><?xml version="1.0" encoding="utf-8"?>
<p:tagLst xmlns:p="http://schemas.openxmlformats.org/presentationml/2006/main">
  <p:tag name="KSO_WM_TEMPLATE_CATEGORY" val="diagram"/>
  <p:tag name="KSO_WM_TEMPLATE_INDEX" val="160053"/>
  <p:tag name="KSO_WM_TAG_VERSION" val="1.0"/>
  <p:tag name="KSO_WM_BEAUTIFY_FLAG" val="#wm#"/>
  <p:tag name="KSO_WM_UNIT_TYPE" val="l_i"/>
  <p:tag name="KSO_WM_UNIT_INDEX" val="1_6"/>
  <p:tag name="KSO_WM_UNIT_ID" val="diagram160053_2*l_i*1_6"/>
  <p:tag name="KSO_WM_UNIT_CLEAR" val="1"/>
  <p:tag name="KSO_WM_UNIT_LAYERLEVEL" val="1_1"/>
  <p:tag name="KSO_WM_DIAGRAM_GROUP_CODE" val="l1-1"/>
  <p:tag name="KSO_WM_UNIT_FILL_FORE_SCHEMECOLOR_INDEX" val="7"/>
  <p:tag name="KSO_WM_UNIT_FILL_TYPE" val="1"/>
  <p:tag name="KSO_WM_UNIT_USESOURCEFORMAT_APPLY" val="0"/>
</p:tagLst>
</file>

<file path=ppt/tags/tag276.xml><?xml version="1.0" encoding="utf-8"?>
<p:tagLst xmlns:p="http://schemas.openxmlformats.org/presentationml/2006/main">
  <p:tag name="KSO_WM_TEMPLATE_CATEGORY" val="diagram"/>
  <p:tag name="KSO_WM_TEMPLATE_INDEX" val="160053"/>
  <p:tag name="KSO_WM_TAG_VERSION" val="1.0"/>
  <p:tag name="KSO_WM_BEAUTIFY_FLAG" val="#wm#"/>
  <p:tag name="KSO_WM_UNIT_TYPE" val="l_h_f"/>
  <p:tag name="KSO_WM_UNIT_INDEX" val="1_4_1"/>
  <p:tag name="KSO_WM_UNIT_ID" val="diagram160053_2*l_h_f*1_4_1"/>
  <p:tag name="KSO_WM_UNIT_CLEAR" val="1"/>
  <p:tag name="KSO_WM_UNIT_LAYERLEVEL" val="1_1_1"/>
  <p:tag name="KSO_WM_UNIT_VALUE" val="28"/>
  <p:tag name="KSO_WM_UNIT_HIGHLIGHT" val="0"/>
  <p:tag name="KSO_WM_UNIT_COMPATIBLE" val="0"/>
  <p:tag name="KSO_WM_UNIT_PRESET_TEXT_INDEX" val="4"/>
  <p:tag name="KSO_WM_UNIT_PRESET_TEXT_LEN" val="26"/>
  <p:tag name="KSO_WM_DIAGRAM_GROUP_CODE" val="l1-1"/>
  <p:tag name="KSO_WM_UNIT_TEXT_FILL_FORE_SCHEMECOLOR_INDEX" val="13"/>
  <p:tag name="KSO_WM_UNIT_TEXT_FILL_TYPE" val="1"/>
  <p:tag name="KSO_WM_UNIT_USESOURCEFORMAT_APPLY" val="0"/>
</p:tagLst>
</file>

<file path=ppt/tags/tag277.xml><?xml version="1.0" encoding="utf-8"?>
<p:tagLst xmlns:p="http://schemas.openxmlformats.org/presentationml/2006/main">
  <p:tag name="KSO_WM_TEMPLATE_CATEGORY" val="diagram"/>
  <p:tag name="KSO_WM_TEMPLATE_INDEX" val="160053"/>
  <p:tag name="KSO_WM_TAG_VERSION" val="1.0"/>
  <p:tag name="KSO_WM_BEAUTIFY_FLAG" val="#wm#"/>
  <p:tag name="KSO_WM_UNIT_TYPE" val="l_h_f"/>
  <p:tag name="KSO_WM_UNIT_INDEX" val="1_5_1"/>
  <p:tag name="KSO_WM_UNIT_ID" val="diagram160053_2*l_h_f*1_5_1"/>
  <p:tag name="KSO_WM_UNIT_CLEAR" val="1"/>
  <p:tag name="KSO_WM_UNIT_LAYERLEVEL" val="1_1_1"/>
  <p:tag name="KSO_WM_UNIT_VALUE" val="28"/>
  <p:tag name="KSO_WM_UNIT_HIGHLIGHT" val="0"/>
  <p:tag name="KSO_WM_UNIT_COMPATIBLE" val="0"/>
  <p:tag name="KSO_WM_UNIT_PRESET_TEXT_INDEX" val="4"/>
  <p:tag name="KSO_WM_UNIT_PRESET_TEXT_LEN" val="26"/>
  <p:tag name="KSO_WM_DIAGRAM_GROUP_CODE" val="l1-1"/>
  <p:tag name="KSO_WM_UNIT_TEXT_FILL_FORE_SCHEMECOLOR_INDEX" val="13"/>
  <p:tag name="KSO_WM_UNIT_TEXT_FILL_TYPE" val="1"/>
  <p:tag name="KSO_WM_UNIT_USESOURCEFORMAT_APPLY" val="0"/>
</p:tagLst>
</file>

<file path=ppt/tags/tag278.xml><?xml version="1.0" encoding="utf-8"?>
<p:tagLst xmlns:p="http://schemas.openxmlformats.org/presentationml/2006/main">
  <p:tag name="KSO_WM_TEMPLATE_CATEGORY" val="diagram"/>
  <p:tag name="KSO_WM_TEMPLATE_INDEX" val="160053"/>
  <p:tag name="KSO_WM_TAG_VERSION" val="1.0"/>
  <p:tag name="KSO_WM_BEAUTIFY_FLAG" val="#wm#"/>
  <p:tag name="KSO_WM_UNIT_TYPE" val="l_i"/>
  <p:tag name="KSO_WM_UNIT_INDEX" val="1_7"/>
  <p:tag name="KSO_WM_UNIT_ID" val="diagram160053_2*l_i*1_7"/>
  <p:tag name="KSO_WM_UNIT_CLEAR" val="1"/>
  <p:tag name="KSO_WM_UNIT_LAYERLEVEL" val="1_1"/>
  <p:tag name="KSO_WM_DIAGRAM_GROUP_CODE" val="l1-1"/>
  <p:tag name="KSO_WM_UNIT_FILL_FORE_SCHEMECOLOR_INDEX" val="8"/>
  <p:tag name="KSO_WM_UNIT_FILL_TYPE" val="1"/>
  <p:tag name="KSO_WM_UNIT_USESOURCEFORMAT_APPLY" val="0"/>
</p:tagLst>
</file>

<file path=ppt/tags/tag279.xml><?xml version="1.0" encoding="utf-8"?>
<p:tagLst xmlns:p="http://schemas.openxmlformats.org/presentationml/2006/main">
  <p:tag name="KSO_WM_TEMPLATE_CATEGORY" val="diagram"/>
  <p:tag name="KSO_WM_TEMPLATE_INDEX" val="160053"/>
  <p:tag name="KSO_WM_TAG_VERSION" val="1.0"/>
  <p:tag name="KSO_WM_BEAUTIFY_FLAG" val="#wm#"/>
  <p:tag name="KSO_WM_UNIT_TYPE" val="l_i"/>
  <p:tag name="KSO_WM_UNIT_INDEX" val="1_8"/>
  <p:tag name="KSO_WM_UNIT_ID" val="diagram160053_2*l_i*1_8"/>
  <p:tag name="KSO_WM_UNIT_CLEAR" val="1"/>
  <p:tag name="KSO_WM_UNIT_LAYERLEVEL" val="1_1"/>
  <p:tag name="KSO_WM_DIAGRAM_GROUP_CODE" val="l1-1"/>
  <p:tag name="KSO_WM_UNIT_FILL_FORE_SCHEMECOLOR_INDEX" val="10"/>
  <p:tag name="KSO_WM_UNIT_FILL_TYPE" val="1"/>
  <p:tag name="KSO_WM_UNIT_USESOURCEFORMAT_APPLY" val="0"/>
</p:tagLst>
</file>

<file path=ppt/tags/tag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80.xml><?xml version="1.0" encoding="utf-8"?>
<p:tagLst xmlns:p="http://schemas.openxmlformats.org/presentationml/2006/main">
  <p:tag name="KSO_WM_TEMPLATE_CATEGORY" val="diagram"/>
  <p:tag name="KSO_WM_TEMPLATE_INDEX" val="160053"/>
  <p:tag name="KSO_WM_TAG_VERSION" val="1.0"/>
  <p:tag name="KSO_WM_BEAUTIFY_FLAG" val="#wm#"/>
  <p:tag name="KSO_WM_UNIT_TYPE" val="l_i"/>
  <p:tag name="KSO_WM_UNIT_INDEX" val="1_9"/>
  <p:tag name="KSO_WM_UNIT_ID" val="diagram160053_2*l_i*1_9"/>
  <p:tag name="KSO_WM_UNIT_CLEAR" val="1"/>
  <p:tag name="KSO_WM_UNIT_LAYERLEVEL" val="1_1"/>
  <p:tag name="KSO_WM_DIAGRAM_GROUP_CODE" val="l1-1"/>
  <p:tag name="KSO_WM_UNIT_LINE_FORE_SCHEMECOLOR_INDEX" val="14"/>
  <p:tag name="KSO_WM_UNIT_LINE_FILL_TYPE" val="2"/>
  <p:tag name="KSO_WM_UNIT_USESOURCEFORMAT_APPLY" val="0"/>
</p:tagLst>
</file>

<file path=ppt/tags/tag281.xml><?xml version="1.0" encoding="utf-8"?>
<p:tagLst xmlns:p="http://schemas.openxmlformats.org/presentationml/2006/main">
  <p:tag name="KSO_WM_SLIDE_ITEM_CNT" val="5"/>
</p:tagLst>
</file>

<file path=ppt/tags/tag282.xml><?xml version="1.0" encoding="utf-8"?>
<p:tagLst xmlns:p="http://schemas.openxmlformats.org/presentationml/2006/main">
  <p:tag name="ISLIDE.VECTOR" val="38d23409-b048-4e2f-a608-d8c1289756ef"/>
</p:tagLst>
</file>

<file path=ppt/tags/tag283.xml><?xml version="1.0" encoding="utf-8"?>
<p:tagLst xmlns:p="http://schemas.openxmlformats.org/presentationml/2006/main">
  <p:tag name="ISLIDE.VECTOR" val="72c1d082-99b3-4721-9aba-e1ca1eece281"/>
</p:tagLst>
</file>

<file path=ppt/tags/tag284.xml><?xml version="1.0" encoding="utf-8"?>
<p:tagLst xmlns:p="http://schemas.openxmlformats.org/presentationml/2006/main">
  <p:tag name="ISLIDE.VECTOR" val="72c1d082-99b3-4721-9aba-e1ca1eece281"/>
</p:tagLst>
</file>

<file path=ppt/tags/tag285.xml><?xml version="1.0" encoding="utf-8"?>
<p:tagLst xmlns:p="http://schemas.openxmlformats.org/presentationml/2006/main">
  <p:tag name="ISLIDE.VECTOR" val="72c1d082-99b3-4721-9aba-e1ca1eece281"/>
</p:tagLst>
</file>

<file path=ppt/tags/tag286.xml><?xml version="1.0" encoding="utf-8"?>
<p:tagLst xmlns:p="http://schemas.openxmlformats.org/presentationml/2006/main">
  <p:tag name="KSO_WM_TEMPLATE_CATEGORY" val="diagram"/>
  <p:tag name="KSO_WM_TEMPLATE_INDEX" val="160326"/>
  <p:tag name="KSO_WM_UNIT_TYPE" val="l_i"/>
  <p:tag name="KSO_WM_UNIT_INDEX" val="1_1"/>
  <p:tag name="KSO_WM_UNIT_ID" val="diagram160326_5*l_i*1_1"/>
  <p:tag name="KSO_WM_UNIT_CLEAR" val="1"/>
  <p:tag name="KSO_WM_UNIT_LAYERLEVEL" val="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287.xml><?xml version="1.0" encoding="utf-8"?>
<p:tagLst xmlns:p="http://schemas.openxmlformats.org/presentationml/2006/main">
  <p:tag name="KSO_WM_TEMPLATE_CATEGORY" val="diagram"/>
  <p:tag name="KSO_WM_TEMPLATE_INDEX" val="160326"/>
  <p:tag name="KSO_WM_UNIT_TYPE" val="l_i"/>
  <p:tag name="KSO_WM_UNIT_INDEX" val="1_2"/>
  <p:tag name="KSO_WM_UNIT_ID" val="diagram160326_5*l_i*1_2"/>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288.xml><?xml version="1.0" encoding="utf-8"?>
<p:tagLst xmlns:p="http://schemas.openxmlformats.org/presentationml/2006/main">
  <p:tag name="KSO_WM_TEMPLATE_CATEGORY" val="diagram"/>
  <p:tag name="KSO_WM_TEMPLATE_INDEX" val="160326"/>
  <p:tag name="KSO_WM_UNIT_TYPE" val="l_h_f"/>
  <p:tag name="KSO_WM_UNIT_INDEX" val="1_1_1"/>
  <p:tag name="KSO_WM_UNIT_ID" val="diagram160326_5*l_h_f*1_1_1"/>
  <p:tag name="KSO_WM_UNIT_CLEAR" val="1"/>
  <p:tag name="KSO_WM_UNIT_LAYERLEVEL" val="1_1_1"/>
  <p:tag name="KSO_WM_UNIT_VALUE" val="24"/>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289.xml><?xml version="1.0" encoding="utf-8"?>
<p:tagLst xmlns:p="http://schemas.openxmlformats.org/presentationml/2006/main">
  <p:tag name="KSO_WM_TEMPLATE_CATEGORY" val="diagram"/>
  <p:tag name="KSO_WM_TEMPLATE_INDEX" val="160326"/>
  <p:tag name="KSO_WM_UNIT_TYPE" val="l_i"/>
  <p:tag name="KSO_WM_UNIT_INDEX" val="1_1"/>
  <p:tag name="KSO_WM_UNIT_ID" val="diagram160326_5*l_i*1_1"/>
  <p:tag name="KSO_WM_UNIT_CLEAR" val="1"/>
  <p:tag name="KSO_WM_UNIT_LAYERLEVEL" val="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0.xml><?xml version="1.0" encoding="utf-8"?>
<p:tagLst xmlns:p="http://schemas.openxmlformats.org/presentationml/2006/main">
  <p:tag name="KSO_WM_TEMPLATE_CATEGORY" val="diagram"/>
  <p:tag name="KSO_WM_TEMPLATE_INDEX" val="160326"/>
  <p:tag name="KSO_WM_UNIT_TYPE" val="l_i"/>
  <p:tag name="KSO_WM_UNIT_INDEX" val="1_2"/>
  <p:tag name="KSO_WM_UNIT_ID" val="diagram160326_5*l_i*1_2"/>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291.xml><?xml version="1.0" encoding="utf-8"?>
<p:tagLst xmlns:p="http://schemas.openxmlformats.org/presentationml/2006/main">
  <p:tag name="KSO_WM_TEMPLATE_CATEGORY" val="diagram"/>
  <p:tag name="KSO_WM_TEMPLATE_INDEX" val="160326"/>
  <p:tag name="KSO_WM_UNIT_TYPE" val="l_h_f"/>
  <p:tag name="KSO_WM_UNIT_INDEX" val="1_1_1"/>
  <p:tag name="KSO_WM_UNIT_ID" val="diagram160326_5*l_h_f*1_1_1"/>
  <p:tag name="KSO_WM_UNIT_CLEAR" val="1"/>
  <p:tag name="KSO_WM_UNIT_LAYERLEVEL" val="1_1_1"/>
  <p:tag name="KSO_WM_UNIT_VALUE" val="24"/>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292.xml><?xml version="1.0" encoding="utf-8"?>
<p:tagLst xmlns:p="http://schemas.openxmlformats.org/presentationml/2006/main">
  <p:tag name="KSO_WM_TEMPLATE_CATEGORY" val="diagram"/>
  <p:tag name="KSO_WM_TEMPLATE_INDEX" val="160326"/>
  <p:tag name="KSO_WM_UNIT_TYPE" val="l_i"/>
  <p:tag name="KSO_WM_UNIT_INDEX" val="1_1"/>
  <p:tag name="KSO_WM_UNIT_ID" val="diagram160326_5*l_i*1_1"/>
  <p:tag name="KSO_WM_UNIT_CLEAR" val="1"/>
  <p:tag name="KSO_WM_UNIT_LAYERLEVEL" val="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293.xml><?xml version="1.0" encoding="utf-8"?>
<p:tagLst xmlns:p="http://schemas.openxmlformats.org/presentationml/2006/main">
  <p:tag name="KSO_WM_TEMPLATE_CATEGORY" val="diagram"/>
  <p:tag name="KSO_WM_TEMPLATE_INDEX" val="160326"/>
  <p:tag name="KSO_WM_UNIT_TYPE" val="l_i"/>
  <p:tag name="KSO_WM_UNIT_INDEX" val="1_2"/>
  <p:tag name="KSO_WM_UNIT_ID" val="diagram160326_5*l_i*1_2"/>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294.xml><?xml version="1.0" encoding="utf-8"?>
<p:tagLst xmlns:p="http://schemas.openxmlformats.org/presentationml/2006/main">
  <p:tag name="KSO_WM_TEMPLATE_CATEGORY" val="diagram"/>
  <p:tag name="KSO_WM_TEMPLATE_INDEX" val="160326"/>
  <p:tag name="KSO_WM_UNIT_TYPE" val="l_h_f"/>
  <p:tag name="KSO_WM_UNIT_INDEX" val="1_1_1"/>
  <p:tag name="KSO_WM_UNIT_ID" val="diagram160326_5*l_h_f*1_1_1"/>
  <p:tag name="KSO_WM_UNIT_CLEAR" val="1"/>
  <p:tag name="KSO_WM_UNIT_LAYERLEVEL" val="1_1_1"/>
  <p:tag name="KSO_WM_UNIT_VALUE" val="24"/>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295.xml><?xml version="1.0" encoding="utf-8"?>
<p:tagLst xmlns:p="http://schemas.openxmlformats.org/presentationml/2006/main">
  <p:tag name="KSO_WM_TEMPLATE_CATEGORY" val="diagram"/>
  <p:tag name="KSO_WM_TEMPLATE_INDEX" val="160326"/>
  <p:tag name="KSO_WM_UNIT_TYPE" val="l_i"/>
  <p:tag name="KSO_WM_UNIT_INDEX" val="1_1"/>
  <p:tag name="KSO_WM_UNIT_ID" val="diagram160326_5*l_i*1_1"/>
  <p:tag name="KSO_WM_UNIT_CLEAR" val="1"/>
  <p:tag name="KSO_WM_UNIT_LAYERLEVEL" val="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296.xml><?xml version="1.0" encoding="utf-8"?>
<p:tagLst xmlns:p="http://schemas.openxmlformats.org/presentationml/2006/main">
  <p:tag name="KSO_WM_TEMPLATE_CATEGORY" val="diagram"/>
  <p:tag name="KSO_WM_TEMPLATE_INDEX" val="160326"/>
  <p:tag name="KSO_WM_UNIT_TYPE" val="l_i"/>
  <p:tag name="KSO_WM_UNIT_INDEX" val="1_2"/>
  <p:tag name="KSO_WM_UNIT_ID" val="diagram160326_5*l_i*1_2"/>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297.xml><?xml version="1.0" encoding="utf-8"?>
<p:tagLst xmlns:p="http://schemas.openxmlformats.org/presentationml/2006/main">
  <p:tag name="KSO_WM_TEMPLATE_CATEGORY" val="diagram"/>
  <p:tag name="KSO_WM_TEMPLATE_INDEX" val="160326"/>
  <p:tag name="KSO_WM_UNIT_TYPE" val="l_h_f"/>
  <p:tag name="KSO_WM_UNIT_INDEX" val="1_1_1"/>
  <p:tag name="KSO_WM_UNIT_ID" val="diagram160326_5*l_h_f*1_1_1"/>
  <p:tag name="KSO_WM_UNIT_CLEAR" val="1"/>
  <p:tag name="KSO_WM_UNIT_LAYERLEVEL" val="1_1_1"/>
  <p:tag name="KSO_WM_UNIT_VALUE" val="24"/>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298.xml><?xml version="1.0" encoding="utf-8"?>
<p:tagLst xmlns:p="http://schemas.openxmlformats.org/presentationml/2006/main">
  <p:tag name="KSO_WM_TEMPLATE_CATEGORY" val="diagram"/>
  <p:tag name="KSO_WM_TEMPLATE_INDEX" val="160326"/>
  <p:tag name="KSO_WM_UNIT_TYPE" val="l_i"/>
  <p:tag name="KSO_WM_UNIT_INDEX" val="1_1"/>
  <p:tag name="KSO_WM_UNIT_ID" val="diagram160326_5*l_i*1_1"/>
  <p:tag name="KSO_WM_UNIT_CLEAR" val="1"/>
  <p:tag name="KSO_WM_UNIT_LAYERLEVEL" val="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299.xml><?xml version="1.0" encoding="utf-8"?>
<p:tagLst xmlns:p="http://schemas.openxmlformats.org/presentationml/2006/main">
  <p:tag name="KSO_WM_TEMPLATE_CATEGORY" val="diagram"/>
  <p:tag name="KSO_WM_TEMPLATE_INDEX" val="160326"/>
  <p:tag name="KSO_WM_UNIT_TYPE" val="l_i"/>
  <p:tag name="KSO_WM_UNIT_INDEX" val="1_2"/>
  <p:tag name="KSO_WM_UNIT_ID" val="diagram160326_5*l_i*1_2"/>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00.xml><?xml version="1.0" encoding="utf-8"?>
<p:tagLst xmlns:p="http://schemas.openxmlformats.org/presentationml/2006/main">
  <p:tag name="KSO_WM_TEMPLATE_CATEGORY" val="diagram"/>
  <p:tag name="KSO_WM_TEMPLATE_INDEX" val="160326"/>
  <p:tag name="KSO_WM_UNIT_TYPE" val="l_h_f"/>
  <p:tag name="KSO_WM_UNIT_INDEX" val="1_1_1"/>
  <p:tag name="KSO_WM_UNIT_ID" val="diagram160326_5*l_h_f*1_1_1"/>
  <p:tag name="KSO_WM_UNIT_CLEAR" val="1"/>
  <p:tag name="KSO_WM_UNIT_LAYERLEVEL" val="1_1_1"/>
  <p:tag name="KSO_WM_UNIT_VALUE" val="24"/>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301.xml><?xml version="1.0" encoding="utf-8"?>
<p:tagLst xmlns:p="http://schemas.openxmlformats.org/presentationml/2006/main">
  <p:tag name="KSO_WM_SLIDE_ITEM_CNT" val="5"/>
</p:tagLst>
</file>

<file path=ppt/tags/tag302.xml><?xml version="1.0" encoding="utf-8"?>
<p:tagLst xmlns:p="http://schemas.openxmlformats.org/presentationml/2006/main">
  <p:tag name="KSO_WM_TEMPLATE_CATEGORY" val="diagram"/>
  <p:tag name="KSO_WM_TEMPLATE_INDEX" val="160326"/>
  <p:tag name="KSO_WM_UNIT_TYPE" val="l_i"/>
  <p:tag name="KSO_WM_UNIT_INDEX" val="1_1"/>
  <p:tag name="KSO_WM_UNIT_ID" val="diagram160326_5*l_i*1_1"/>
  <p:tag name="KSO_WM_UNIT_CLEAR" val="1"/>
  <p:tag name="KSO_WM_UNIT_LAYERLEVEL" val="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303.xml><?xml version="1.0" encoding="utf-8"?>
<p:tagLst xmlns:p="http://schemas.openxmlformats.org/presentationml/2006/main">
  <p:tag name="KSO_WM_TEMPLATE_CATEGORY" val="diagram"/>
  <p:tag name="KSO_WM_TEMPLATE_INDEX" val="160326"/>
  <p:tag name="KSO_WM_UNIT_TYPE" val="l_i"/>
  <p:tag name="KSO_WM_UNIT_INDEX" val="1_2"/>
  <p:tag name="KSO_WM_UNIT_ID" val="diagram160326_5*l_i*1_2"/>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304.xml><?xml version="1.0" encoding="utf-8"?>
<p:tagLst xmlns:p="http://schemas.openxmlformats.org/presentationml/2006/main">
  <p:tag name="KSO_WM_TEMPLATE_CATEGORY" val="diagram"/>
  <p:tag name="KSO_WM_TEMPLATE_INDEX" val="160326"/>
  <p:tag name="KSO_WM_UNIT_TYPE" val="l_h_f"/>
  <p:tag name="KSO_WM_UNIT_INDEX" val="1_1_1"/>
  <p:tag name="KSO_WM_UNIT_ID" val="diagram160326_5*l_h_f*1_1_1"/>
  <p:tag name="KSO_WM_UNIT_CLEAR" val="1"/>
  <p:tag name="KSO_WM_UNIT_LAYERLEVEL" val="1_1_1"/>
  <p:tag name="KSO_WM_UNIT_VALUE" val="24"/>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305.xml><?xml version="1.0" encoding="utf-8"?>
<p:tagLst xmlns:p="http://schemas.openxmlformats.org/presentationml/2006/main">
  <p:tag name="KSO_WM_TEMPLATE_CATEGORY" val="diagram"/>
  <p:tag name="KSO_WM_TEMPLATE_INDEX" val="160326"/>
  <p:tag name="KSO_WM_UNIT_TYPE" val="l_i"/>
  <p:tag name="KSO_WM_UNIT_INDEX" val="1_1"/>
  <p:tag name="KSO_WM_UNIT_ID" val="diagram160326_5*l_i*1_1"/>
  <p:tag name="KSO_WM_UNIT_CLEAR" val="1"/>
  <p:tag name="KSO_WM_UNIT_LAYERLEVEL" val="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306.xml><?xml version="1.0" encoding="utf-8"?>
<p:tagLst xmlns:p="http://schemas.openxmlformats.org/presentationml/2006/main">
  <p:tag name="KSO_WM_TEMPLATE_CATEGORY" val="diagram"/>
  <p:tag name="KSO_WM_TEMPLATE_INDEX" val="160326"/>
  <p:tag name="KSO_WM_UNIT_TYPE" val="l_i"/>
  <p:tag name="KSO_WM_UNIT_INDEX" val="1_2"/>
  <p:tag name="KSO_WM_UNIT_ID" val="diagram160326_5*l_i*1_2"/>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307.xml><?xml version="1.0" encoding="utf-8"?>
<p:tagLst xmlns:p="http://schemas.openxmlformats.org/presentationml/2006/main">
  <p:tag name="KSO_WM_TEMPLATE_CATEGORY" val="diagram"/>
  <p:tag name="KSO_WM_TEMPLATE_INDEX" val="160326"/>
  <p:tag name="KSO_WM_UNIT_TYPE" val="l_h_f"/>
  <p:tag name="KSO_WM_UNIT_INDEX" val="1_1_1"/>
  <p:tag name="KSO_WM_UNIT_ID" val="diagram160326_5*l_h_f*1_1_1"/>
  <p:tag name="KSO_WM_UNIT_CLEAR" val="1"/>
  <p:tag name="KSO_WM_UNIT_LAYERLEVEL" val="1_1_1"/>
  <p:tag name="KSO_WM_UNIT_VALUE" val="24"/>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308.xml><?xml version="1.0" encoding="utf-8"?>
<p:tagLst xmlns:p="http://schemas.openxmlformats.org/presentationml/2006/main">
  <p:tag name="KSO_WM_TEMPLATE_CATEGORY" val="diagram"/>
  <p:tag name="KSO_WM_TEMPLATE_INDEX" val="160326"/>
  <p:tag name="KSO_WM_UNIT_TYPE" val="l_i"/>
  <p:tag name="KSO_WM_UNIT_INDEX" val="1_1"/>
  <p:tag name="KSO_WM_UNIT_ID" val="diagram160326_5*l_i*1_1"/>
  <p:tag name="KSO_WM_UNIT_CLEAR" val="1"/>
  <p:tag name="KSO_WM_UNIT_LAYERLEVEL" val="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309.xml><?xml version="1.0" encoding="utf-8"?>
<p:tagLst xmlns:p="http://schemas.openxmlformats.org/presentationml/2006/main">
  <p:tag name="KSO_WM_TEMPLATE_CATEGORY" val="diagram"/>
  <p:tag name="KSO_WM_TEMPLATE_INDEX" val="160326"/>
  <p:tag name="KSO_WM_UNIT_TYPE" val="l_i"/>
  <p:tag name="KSO_WM_UNIT_INDEX" val="1_2"/>
  <p:tag name="KSO_WM_UNIT_ID" val="diagram160326_5*l_i*1_2"/>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10.xml><?xml version="1.0" encoding="utf-8"?>
<p:tagLst xmlns:p="http://schemas.openxmlformats.org/presentationml/2006/main">
  <p:tag name="KSO_WM_TEMPLATE_CATEGORY" val="diagram"/>
  <p:tag name="KSO_WM_TEMPLATE_INDEX" val="160326"/>
  <p:tag name="KSO_WM_UNIT_TYPE" val="l_h_f"/>
  <p:tag name="KSO_WM_UNIT_INDEX" val="1_1_1"/>
  <p:tag name="KSO_WM_UNIT_ID" val="diagram160326_5*l_h_f*1_1_1"/>
  <p:tag name="KSO_WM_UNIT_CLEAR" val="1"/>
  <p:tag name="KSO_WM_UNIT_LAYERLEVEL" val="1_1_1"/>
  <p:tag name="KSO_WM_UNIT_VALUE" val="24"/>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311.xml><?xml version="1.0" encoding="utf-8"?>
<p:tagLst xmlns:p="http://schemas.openxmlformats.org/presentationml/2006/main">
  <p:tag name="KSO_WM_TEMPLATE_CATEGORY" val="diagram"/>
  <p:tag name="KSO_WM_TEMPLATE_INDEX" val="160326"/>
  <p:tag name="KSO_WM_UNIT_TYPE" val="l_i"/>
  <p:tag name="KSO_WM_UNIT_INDEX" val="1_1"/>
  <p:tag name="KSO_WM_UNIT_ID" val="diagram160326_5*l_i*1_1"/>
  <p:tag name="KSO_WM_UNIT_CLEAR" val="1"/>
  <p:tag name="KSO_WM_UNIT_LAYERLEVEL" val="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312.xml><?xml version="1.0" encoding="utf-8"?>
<p:tagLst xmlns:p="http://schemas.openxmlformats.org/presentationml/2006/main">
  <p:tag name="KSO_WM_TEMPLATE_CATEGORY" val="diagram"/>
  <p:tag name="KSO_WM_TEMPLATE_INDEX" val="160326"/>
  <p:tag name="KSO_WM_UNIT_TYPE" val="l_i"/>
  <p:tag name="KSO_WM_UNIT_INDEX" val="1_2"/>
  <p:tag name="KSO_WM_UNIT_ID" val="diagram160326_5*l_i*1_2"/>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313.xml><?xml version="1.0" encoding="utf-8"?>
<p:tagLst xmlns:p="http://schemas.openxmlformats.org/presentationml/2006/main">
  <p:tag name="KSO_WM_TEMPLATE_CATEGORY" val="diagram"/>
  <p:tag name="KSO_WM_TEMPLATE_INDEX" val="160326"/>
  <p:tag name="KSO_WM_UNIT_TYPE" val="l_h_f"/>
  <p:tag name="KSO_WM_UNIT_INDEX" val="1_1_1"/>
  <p:tag name="KSO_WM_UNIT_ID" val="diagram160326_5*l_h_f*1_1_1"/>
  <p:tag name="KSO_WM_UNIT_CLEAR" val="1"/>
  <p:tag name="KSO_WM_UNIT_LAYERLEVEL" val="1_1_1"/>
  <p:tag name="KSO_WM_UNIT_VALUE" val="24"/>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314.xml><?xml version="1.0" encoding="utf-8"?>
<p:tagLst xmlns:p="http://schemas.openxmlformats.org/presentationml/2006/main">
  <p:tag name="KSO_WM_TEMPLATE_CATEGORY" val="diagram"/>
  <p:tag name="KSO_WM_TEMPLATE_INDEX" val="160326"/>
  <p:tag name="KSO_WM_UNIT_TYPE" val="l_i"/>
  <p:tag name="KSO_WM_UNIT_INDEX" val="1_1"/>
  <p:tag name="KSO_WM_UNIT_ID" val="diagram160326_5*l_i*1_1"/>
  <p:tag name="KSO_WM_UNIT_CLEAR" val="1"/>
  <p:tag name="KSO_WM_UNIT_LAYERLEVEL" val="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315.xml><?xml version="1.0" encoding="utf-8"?>
<p:tagLst xmlns:p="http://schemas.openxmlformats.org/presentationml/2006/main">
  <p:tag name="KSO_WM_TEMPLATE_CATEGORY" val="diagram"/>
  <p:tag name="KSO_WM_TEMPLATE_INDEX" val="160326"/>
  <p:tag name="KSO_WM_UNIT_TYPE" val="l_i"/>
  <p:tag name="KSO_WM_UNIT_INDEX" val="1_2"/>
  <p:tag name="KSO_WM_UNIT_ID" val="diagram160326_5*l_i*1_2"/>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316.xml><?xml version="1.0" encoding="utf-8"?>
<p:tagLst xmlns:p="http://schemas.openxmlformats.org/presentationml/2006/main">
  <p:tag name="KSO_WM_TEMPLATE_CATEGORY" val="diagram"/>
  <p:tag name="KSO_WM_TEMPLATE_INDEX" val="160326"/>
  <p:tag name="KSO_WM_UNIT_TYPE" val="l_h_f"/>
  <p:tag name="KSO_WM_UNIT_INDEX" val="1_1_1"/>
  <p:tag name="KSO_WM_UNIT_ID" val="diagram160326_5*l_h_f*1_1_1"/>
  <p:tag name="KSO_WM_UNIT_CLEAR" val="1"/>
  <p:tag name="KSO_WM_UNIT_LAYERLEVEL" val="1_1_1"/>
  <p:tag name="KSO_WM_UNIT_VALUE" val="24"/>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317.xml><?xml version="1.0" encoding="utf-8"?>
<p:tagLst xmlns:p="http://schemas.openxmlformats.org/presentationml/2006/main">
  <p:tag name="KSO_WM_SLIDE_ITEM_CNT" val="5"/>
</p:tagLst>
</file>

<file path=ppt/tags/tag318.xml><?xml version="1.0" encoding="utf-8"?>
<p:tagLst xmlns:p="http://schemas.openxmlformats.org/presentationml/2006/main">
  <p:tag name="KSO_WM_TEMPLATE_CATEGORY" val="diagram"/>
  <p:tag name="KSO_WM_TEMPLATE_INDEX" val="160326"/>
  <p:tag name="KSO_WM_UNIT_TYPE" val="l_i"/>
  <p:tag name="KSO_WM_UNIT_INDEX" val="1_1"/>
  <p:tag name="KSO_WM_UNIT_ID" val="diagram160326_5*l_i*1_1"/>
  <p:tag name="KSO_WM_UNIT_CLEAR" val="1"/>
  <p:tag name="KSO_WM_UNIT_LAYERLEVEL" val="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319.xml><?xml version="1.0" encoding="utf-8"?>
<p:tagLst xmlns:p="http://schemas.openxmlformats.org/presentationml/2006/main">
  <p:tag name="KSO_WM_TEMPLATE_CATEGORY" val="diagram"/>
  <p:tag name="KSO_WM_TEMPLATE_INDEX" val="160326"/>
  <p:tag name="KSO_WM_UNIT_TYPE" val="l_i"/>
  <p:tag name="KSO_WM_UNIT_INDEX" val="1_2"/>
  <p:tag name="KSO_WM_UNIT_ID" val="diagram160326_5*l_i*1_2"/>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20.xml><?xml version="1.0" encoding="utf-8"?>
<p:tagLst xmlns:p="http://schemas.openxmlformats.org/presentationml/2006/main">
  <p:tag name="KSO_WM_TEMPLATE_CATEGORY" val="diagram"/>
  <p:tag name="KSO_WM_TEMPLATE_INDEX" val="160326"/>
  <p:tag name="KSO_WM_UNIT_TYPE" val="l_h_f"/>
  <p:tag name="KSO_WM_UNIT_INDEX" val="1_1_1"/>
  <p:tag name="KSO_WM_UNIT_ID" val="diagram160326_5*l_h_f*1_1_1"/>
  <p:tag name="KSO_WM_UNIT_CLEAR" val="1"/>
  <p:tag name="KSO_WM_UNIT_LAYERLEVEL" val="1_1_1"/>
  <p:tag name="KSO_WM_UNIT_VALUE" val="24"/>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321.xml><?xml version="1.0" encoding="utf-8"?>
<p:tagLst xmlns:p="http://schemas.openxmlformats.org/presentationml/2006/main">
  <p:tag name="KSO_WM_TEMPLATE_CATEGORY" val="diagram"/>
  <p:tag name="KSO_WM_TEMPLATE_INDEX" val="160326"/>
  <p:tag name="KSO_WM_UNIT_TYPE" val="l_i"/>
  <p:tag name="KSO_WM_UNIT_INDEX" val="1_1"/>
  <p:tag name="KSO_WM_UNIT_ID" val="diagram160326_5*l_i*1_1"/>
  <p:tag name="KSO_WM_UNIT_CLEAR" val="1"/>
  <p:tag name="KSO_WM_UNIT_LAYERLEVEL" val="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322.xml><?xml version="1.0" encoding="utf-8"?>
<p:tagLst xmlns:p="http://schemas.openxmlformats.org/presentationml/2006/main">
  <p:tag name="KSO_WM_TEMPLATE_CATEGORY" val="diagram"/>
  <p:tag name="KSO_WM_TEMPLATE_INDEX" val="160326"/>
  <p:tag name="KSO_WM_UNIT_TYPE" val="l_i"/>
  <p:tag name="KSO_WM_UNIT_INDEX" val="1_2"/>
  <p:tag name="KSO_WM_UNIT_ID" val="diagram160326_5*l_i*1_2"/>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323.xml><?xml version="1.0" encoding="utf-8"?>
<p:tagLst xmlns:p="http://schemas.openxmlformats.org/presentationml/2006/main">
  <p:tag name="KSO_WM_TEMPLATE_CATEGORY" val="diagram"/>
  <p:tag name="KSO_WM_TEMPLATE_INDEX" val="160326"/>
  <p:tag name="KSO_WM_UNIT_TYPE" val="l_h_f"/>
  <p:tag name="KSO_WM_UNIT_INDEX" val="1_1_1"/>
  <p:tag name="KSO_WM_UNIT_ID" val="diagram160326_5*l_h_f*1_1_1"/>
  <p:tag name="KSO_WM_UNIT_CLEAR" val="1"/>
  <p:tag name="KSO_WM_UNIT_LAYERLEVEL" val="1_1_1"/>
  <p:tag name="KSO_WM_UNIT_VALUE" val="24"/>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324.xml><?xml version="1.0" encoding="utf-8"?>
<p:tagLst xmlns:p="http://schemas.openxmlformats.org/presentationml/2006/main">
  <p:tag name="KSO_WM_TEMPLATE_CATEGORY" val="diagram"/>
  <p:tag name="KSO_WM_TEMPLATE_INDEX" val="160326"/>
  <p:tag name="KSO_WM_UNIT_TYPE" val="l_i"/>
  <p:tag name="KSO_WM_UNIT_INDEX" val="1_1"/>
  <p:tag name="KSO_WM_UNIT_ID" val="diagram160326_5*l_i*1_1"/>
  <p:tag name="KSO_WM_UNIT_CLEAR" val="1"/>
  <p:tag name="KSO_WM_UNIT_LAYERLEVEL" val="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325.xml><?xml version="1.0" encoding="utf-8"?>
<p:tagLst xmlns:p="http://schemas.openxmlformats.org/presentationml/2006/main">
  <p:tag name="KSO_WM_TEMPLATE_CATEGORY" val="diagram"/>
  <p:tag name="KSO_WM_TEMPLATE_INDEX" val="160326"/>
  <p:tag name="KSO_WM_UNIT_TYPE" val="l_i"/>
  <p:tag name="KSO_WM_UNIT_INDEX" val="1_2"/>
  <p:tag name="KSO_WM_UNIT_ID" val="diagram160326_5*l_i*1_2"/>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326.xml><?xml version="1.0" encoding="utf-8"?>
<p:tagLst xmlns:p="http://schemas.openxmlformats.org/presentationml/2006/main">
  <p:tag name="KSO_WM_TEMPLATE_CATEGORY" val="diagram"/>
  <p:tag name="KSO_WM_TEMPLATE_INDEX" val="160326"/>
  <p:tag name="KSO_WM_UNIT_TYPE" val="l_h_f"/>
  <p:tag name="KSO_WM_UNIT_INDEX" val="1_1_1"/>
  <p:tag name="KSO_WM_UNIT_ID" val="diagram160326_5*l_h_f*1_1_1"/>
  <p:tag name="KSO_WM_UNIT_CLEAR" val="1"/>
  <p:tag name="KSO_WM_UNIT_LAYERLEVEL" val="1_1_1"/>
  <p:tag name="KSO_WM_UNIT_VALUE" val="24"/>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327.xml><?xml version="1.0" encoding="utf-8"?>
<p:tagLst xmlns:p="http://schemas.openxmlformats.org/presentationml/2006/main">
  <p:tag name="KSO_WM_TEMPLATE_CATEGORY" val="diagram"/>
  <p:tag name="KSO_WM_TEMPLATE_INDEX" val="160326"/>
  <p:tag name="KSO_WM_UNIT_TYPE" val="l_i"/>
  <p:tag name="KSO_WM_UNIT_INDEX" val="1_1"/>
  <p:tag name="KSO_WM_UNIT_ID" val="diagram160326_5*l_i*1_1"/>
  <p:tag name="KSO_WM_UNIT_CLEAR" val="1"/>
  <p:tag name="KSO_WM_UNIT_LAYERLEVEL" val="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328.xml><?xml version="1.0" encoding="utf-8"?>
<p:tagLst xmlns:p="http://schemas.openxmlformats.org/presentationml/2006/main">
  <p:tag name="KSO_WM_TEMPLATE_CATEGORY" val="diagram"/>
  <p:tag name="KSO_WM_TEMPLATE_INDEX" val="160326"/>
  <p:tag name="KSO_WM_UNIT_TYPE" val="l_i"/>
  <p:tag name="KSO_WM_UNIT_INDEX" val="1_2"/>
  <p:tag name="KSO_WM_UNIT_ID" val="diagram160326_5*l_i*1_2"/>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329.xml><?xml version="1.0" encoding="utf-8"?>
<p:tagLst xmlns:p="http://schemas.openxmlformats.org/presentationml/2006/main">
  <p:tag name="KSO_WM_TEMPLATE_CATEGORY" val="diagram"/>
  <p:tag name="KSO_WM_TEMPLATE_INDEX" val="160326"/>
  <p:tag name="KSO_WM_UNIT_TYPE" val="l_h_f"/>
  <p:tag name="KSO_WM_UNIT_INDEX" val="1_1_1"/>
  <p:tag name="KSO_WM_UNIT_ID" val="diagram160326_5*l_h_f*1_1_1"/>
  <p:tag name="KSO_WM_UNIT_CLEAR" val="1"/>
  <p:tag name="KSO_WM_UNIT_LAYERLEVEL" val="1_1_1"/>
  <p:tag name="KSO_WM_UNIT_VALUE" val="24"/>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30.xml><?xml version="1.0" encoding="utf-8"?>
<p:tagLst xmlns:p="http://schemas.openxmlformats.org/presentationml/2006/main">
  <p:tag name="KSO_WM_TEMPLATE_CATEGORY" val="diagram"/>
  <p:tag name="KSO_WM_TEMPLATE_INDEX" val="160326"/>
  <p:tag name="KSO_WM_UNIT_TYPE" val="l_i"/>
  <p:tag name="KSO_WM_UNIT_INDEX" val="1_1"/>
  <p:tag name="KSO_WM_UNIT_ID" val="diagram160326_5*l_i*1_1"/>
  <p:tag name="KSO_WM_UNIT_CLEAR" val="1"/>
  <p:tag name="KSO_WM_UNIT_LAYERLEVEL" val="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331.xml><?xml version="1.0" encoding="utf-8"?>
<p:tagLst xmlns:p="http://schemas.openxmlformats.org/presentationml/2006/main">
  <p:tag name="KSO_WM_TEMPLATE_CATEGORY" val="diagram"/>
  <p:tag name="KSO_WM_TEMPLATE_INDEX" val="160326"/>
  <p:tag name="KSO_WM_UNIT_TYPE" val="l_i"/>
  <p:tag name="KSO_WM_UNIT_INDEX" val="1_2"/>
  <p:tag name="KSO_WM_UNIT_ID" val="diagram160326_5*l_i*1_2"/>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332.xml><?xml version="1.0" encoding="utf-8"?>
<p:tagLst xmlns:p="http://schemas.openxmlformats.org/presentationml/2006/main">
  <p:tag name="KSO_WM_TEMPLATE_CATEGORY" val="diagram"/>
  <p:tag name="KSO_WM_TEMPLATE_INDEX" val="160326"/>
  <p:tag name="KSO_WM_UNIT_TYPE" val="l_h_f"/>
  <p:tag name="KSO_WM_UNIT_INDEX" val="1_1_1"/>
  <p:tag name="KSO_WM_UNIT_ID" val="diagram160326_5*l_h_f*1_1_1"/>
  <p:tag name="KSO_WM_UNIT_CLEAR" val="1"/>
  <p:tag name="KSO_WM_UNIT_LAYERLEVEL" val="1_1_1"/>
  <p:tag name="KSO_WM_UNIT_VALUE" val="24"/>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333.xml><?xml version="1.0" encoding="utf-8"?>
<p:tagLst xmlns:p="http://schemas.openxmlformats.org/presentationml/2006/main">
  <p:tag name="KSO_WM_SLIDE_ITEM_CNT" val="5"/>
</p:tagLst>
</file>

<file path=ppt/tags/tag334.xml><?xml version="1.0" encoding="utf-8"?>
<p:tagLst xmlns:p="http://schemas.openxmlformats.org/presentationml/2006/main">
  <p:tag name="KSO_WM_TEMPLATE_CATEGORY" val="diagram"/>
  <p:tag name="KSO_WM_TEMPLATE_INDEX" val="160326"/>
  <p:tag name="KSO_WM_UNIT_TYPE" val="l_i"/>
  <p:tag name="KSO_WM_UNIT_INDEX" val="1_1"/>
  <p:tag name="KSO_WM_UNIT_ID" val="diagram160326_5*l_i*1_1"/>
  <p:tag name="KSO_WM_UNIT_CLEAR" val="1"/>
  <p:tag name="KSO_WM_UNIT_LAYERLEVEL" val="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335.xml><?xml version="1.0" encoding="utf-8"?>
<p:tagLst xmlns:p="http://schemas.openxmlformats.org/presentationml/2006/main">
  <p:tag name="KSO_WM_TEMPLATE_CATEGORY" val="diagram"/>
  <p:tag name="KSO_WM_TEMPLATE_INDEX" val="160326"/>
  <p:tag name="KSO_WM_UNIT_TYPE" val="l_i"/>
  <p:tag name="KSO_WM_UNIT_INDEX" val="1_2"/>
  <p:tag name="KSO_WM_UNIT_ID" val="diagram160326_5*l_i*1_2"/>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336.xml><?xml version="1.0" encoding="utf-8"?>
<p:tagLst xmlns:p="http://schemas.openxmlformats.org/presentationml/2006/main">
  <p:tag name="KSO_WM_TEMPLATE_CATEGORY" val="diagram"/>
  <p:tag name="KSO_WM_TEMPLATE_INDEX" val="160326"/>
  <p:tag name="KSO_WM_UNIT_TYPE" val="l_h_f"/>
  <p:tag name="KSO_WM_UNIT_INDEX" val="1_1_1"/>
  <p:tag name="KSO_WM_UNIT_ID" val="diagram160326_5*l_h_f*1_1_1"/>
  <p:tag name="KSO_WM_UNIT_CLEAR" val="1"/>
  <p:tag name="KSO_WM_UNIT_LAYERLEVEL" val="1_1_1"/>
  <p:tag name="KSO_WM_UNIT_VALUE" val="24"/>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337.xml><?xml version="1.0" encoding="utf-8"?>
<p:tagLst xmlns:p="http://schemas.openxmlformats.org/presentationml/2006/main">
  <p:tag name="KSO_WM_TEMPLATE_CATEGORY" val="diagram"/>
  <p:tag name="KSO_WM_TEMPLATE_INDEX" val="160326"/>
  <p:tag name="KSO_WM_UNIT_TYPE" val="l_i"/>
  <p:tag name="KSO_WM_UNIT_INDEX" val="1_1"/>
  <p:tag name="KSO_WM_UNIT_ID" val="diagram160326_5*l_i*1_1"/>
  <p:tag name="KSO_WM_UNIT_CLEAR" val="1"/>
  <p:tag name="KSO_WM_UNIT_LAYERLEVEL" val="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338.xml><?xml version="1.0" encoding="utf-8"?>
<p:tagLst xmlns:p="http://schemas.openxmlformats.org/presentationml/2006/main">
  <p:tag name="KSO_WM_TEMPLATE_CATEGORY" val="diagram"/>
  <p:tag name="KSO_WM_TEMPLATE_INDEX" val="160326"/>
  <p:tag name="KSO_WM_UNIT_TYPE" val="l_i"/>
  <p:tag name="KSO_WM_UNIT_INDEX" val="1_2"/>
  <p:tag name="KSO_WM_UNIT_ID" val="diagram160326_5*l_i*1_2"/>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339.xml><?xml version="1.0" encoding="utf-8"?>
<p:tagLst xmlns:p="http://schemas.openxmlformats.org/presentationml/2006/main">
  <p:tag name="KSO_WM_TEMPLATE_CATEGORY" val="diagram"/>
  <p:tag name="KSO_WM_TEMPLATE_INDEX" val="160326"/>
  <p:tag name="KSO_WM_UNIT_TYPE" val="l_h_f"/>
  <p:tag name="KSO_WM_UNIT_INDEX" val="1_1_1"/>
  <p:tag name="KSO_WM_UNIT_ID" val="diagram160326_5*l_h_f*1_1_1"/>
  <p:tag name="KSO_WM_UNIT_CLEAR" val="1"/>
  <p:tag name="KSO_WM_UNIT_LAYERLEVEL" val="1_1_1"/>
  <p:tag name="KSO_WM_UNIT_VALUE" val="24"/>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340.xml><?xml version="1.0" encoding="utf-8"?>
<p:tagLst xmlns:p="http://schemas.openxmlformats.org/presentationml/2006/main">
  <p:tag name="KSO_WM_TEMPLATE_CATEGORY" val="diagram"/>
  <p:tag name="KSO_WM_TEMPLATE_INDEX" val="160326"/>
  <p:tag name="KSO_WM_UNIT_TYPE" val="l_i"/>
  <p:tag name="KSO_WM_UNIT_INDEX" val="1_1"/>
  <p:tag name="KSO_WM_UNIT_ID" val="diagram160326_5*l_i*1_1"/>
  <p:tag name="KSO_WM_UNIT_CLEAR" val="1"/>
  <p:tag name="KSO_WM_UNIT_LAYERLEVEL" val="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341.xml><?xml version="1.0" encoding="utf-8"?>
<p:tagLst xmlns:p="http://schemas.openxmlformats.org/presentationml/2006/main">
  <p:tag name="KSO_WM_TEMPLATE_CATEGORY" val="diagram"/>
  <p:tag name="KSO_WM_TEMPLATE_INDEX" val="160326"/>
  <p:tag name="KSO_WM_UNIT_TYPE" val="l_i"/>
  <p:tag name="KSO_WM_UNIT_INDEX" val="1_2"/>
  <p:tag name="KSO_WM_UNIT_ID" val="diagram160326_5*l_i*1_2"/>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342.xml><?xml version="1.0" encoding="utf-8"?>
<p:tagLst xmlns:p="http://schemas.openxmlformats.org/presentationml/2006/main">
  <p:tag name="KSO_WM_TEMPLATE_CATEGORY" val="diagram"/>
  <p:tag name="KSO_WM_TEMPLATE_INDEX" val="160326"/>
  <p:tag name="KSO_WM_UNIT_TYPE" val="l_h_f"/>
  <p:tag name="KSO_WM_UNIT_INDEX" val="1_1_1"/>
  <p:tag name="KSO_WM_UNIT_ID" val="diagram160326_5*l_h_f*1_1_1"/>
  <p:tag name="KSO_WM_UNIT_CLEAR" val="1"/>
  <p:tag name="KSO_WM_UNIT_LAYERLEVEL" val="1_1_1"/>
  <p:tag name="KSO_WM_UNIT_VALUE" val="24"/>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343.xml><?xml version="1.0" encoding="utf-8"?>
<p:tagLst xmlns:p="http://schemas.openxmlformats.org/presentationml/2006/main">
  <p:tag name="KSO_WM_TEMPLATE_CATEGORY" val="diagram"/>
  <p:tag name="KSO_WM_TEMPLATE_INDEX" val="160326"/>
  <p:tag name="KSO_WM_UNIT_TYPE" val="l_i"/>
  <p:tag name="KSO_WM_UNIT_INDEX" val="1_1"/>
  <p:tag name="KSO_WM_UNIT_ID" val="diagram160326_5*l_i*1_1"/>
  <p:tag name="KSO_WM_UNIT_CLEAR" val="1"/>
  <p:tag name="KSO_WM_UNIT_LAYERLEVEL" val="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344.xml><?xml version="1.0" encoding="utf-8"?>
<p:tagLst xmlns:p="http://schemas.openxmlformats.org/presentationml/2006/main">
  <p:tag name="KSO_WM_TEMPLATE_CATEGORY" val="diagram"/>
  <p:tag name="KSO_WM_TEMPLATE_INDEX" val="160326"/>
  <p:tag name="KSO_WM_UNIT_TYPE" val="l_i"/>
  <p:tag name="KSO_WM_UNIT_INDEX" val="1_2"/>
  <p:tag name="KSO_WM_UNIT_ID" val="diagram160326_5*l_i*1_2"/>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345.xml><?xml version="1.0" encoding="utf-8"?>
<p:tagLst xmlns:p="http://schemas.openxmlformats.org/presentationml/2006/main">
  <p:tag name="KSO_WM_TEMPLATE_CATEGORY" val="diagram"/>
  <p:tag name="KSO_WM_TEMPLATE_INDEX" val="160326"/>
  <p:tag name="KSO_WM_UNIT_TYPE" val="l_h_f"/>
  <p:tag name="KSO_WM_UNIT_INDEX" val="1_1_1"/>
  <p:tag name="KSO_WM_UNIT_ID" val="diagram160326_5*l_h_f*1_1_1"/>
  <p:tag name="KSO_WM_UNIT_CLEAR" val="1"/>
  <p:tag name="KSO_WM_UNIT_LAYERLEVEL" val="1_1_1"/>
  <p:tag name="KSO_WM_UNIT_VALUE" val="24"/>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346.xml><?xml version="1.0" encoding="utf-8"?>
<p:tagLst xmlns:p="http://schemas.openxmlformats.org/presentationml/2006/main">
  <p:tag name="KSO_WM_TEMPLATE_CATEGORY" val="diagram"/>
  <p:tag name="KSO_WM_TEMPLATE_INDEX" val="160326"/>
  <p:tag name="KSO_WM_UNIT_TYPE" val="l_i"/>
  <p:tag name="KSO_WM_UNIT_INDEX" val="1_1"/>
  <p:tag name="KSO_WM_UNIT_ID" val="diagram160326_5*l_i*1_1"/>
  <p:tag name="KSO_WM_UNIT_CLEAR" val="1"/>
  <p:tag name="KSO_WM_UNIT_LAYERLEVEL" val="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347.xml><?xml version="1.0" encoding="utf-8"?>
<p:tagLst xmlns:p="http://schemas.openxmlformats.org/presentationml/2006/main">
  <p:tag name="KSO_WM_TEMPLATE_CATEGORY" val="diagram"/>
  <p:tag name="KSO_WM_TEMPLATE_INDEX" val="160326"/>
  <p:tag name="KSO_WM_UNIT_TYPE" val="l_i"/>
  <p:tag name="KSO_WM_UNIT_INDEX" val="1_2"/>
  <p:tag name="KSO_WM_UNIT_ID" val="diagram160326_5*l_i*1_2"/>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348.xml><?xml version="1.0" encoding="utf-8"?>
<p:tagLst xmlns:p="http://schemas.openxmlformats.org/presentationml/2006/main">
  <p:tag name="KSO_WM_TEMPLATE_CATEGORY" val="diagram"/>
  <p:tag name="KSO_WM_TEMPLATE_INDEX" val="160326"/>
  <p:tag name="KSO_WM_UNIT_TYPE" val="l_h_f"/>
  <p:tag name="KSO_WM_UNIT_INDEX" val="1_1_1"/>
  <p:tag name="KSO_WM_UNIT_ID" val="diagram160326_5*l_h_f*1_1_1"/>
  <p:tag name="KSO_WM_UNIT_CLEAR" val="1"/>
  <p:tag name="KSO_WM_UNIT_LAYERLEVEL" val="1_1_1"/>
  <p:tag name="KSO_WM_UNIT_VALUE" val="24"/>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349.xml><?xml version="1.0" encoding="utf-8"?>
<p:tagLst xmlns:p="http://schemas.openxmlformats.org/presentationml/2006/main">
  <p:tag name="KSO_WM_SLIDE_ITEM_CNT" val="5"/>
</p:tagLst>
</file>

<file path=ppt/tags/tag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350.xml><?xml version="1.0" encoding="utf-8"?>
<p:tagLst xmlns:p="http://schemas.openxmlformats.org/presentationml/2006/main">
  <p:tag name="ISLIDE.VECTOR" val="71fea2a6-01a6-4b3e-bacd-6ff0f1d06744"/>
</p:tagLst>
</file>

<file path=ppt/tags/tag351.xml><?xml version="1.0" encoding="utf-8"?>
<p:tagLst xmlns:p="http://schemas.openxmlformats.org/presentationml/2006/main">
  <p:tag name="ISLIDE.VECTOR" val="b12ba226-da61-4134-be7a-0ce01536a06e"/>
</p:tagLst>
</file>

<file path=ppt/tags/tag352.xml><?xml version="1.0" encoding="utf-8"?>
<p:tagLst xmlns:p="http://schemas.openxmlformats.org/presentationml/2006/main">
  <p:tag name="ISLIDE.VECTOR" val="1f83a351-ab59-4b58-a360-195c7c005500"/>
</p:tagLst>
</file>

<file path=ppt/tags/tag353.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1_2"/>
  <p:tag name="KSO_WM_UNIT_ID" val="diagram20177809_3*l_h_i*1_1_2"/>
  <p:tag name="KSO_WM_UNIT_LAYERLEVEL" val="1_1_1"/>
  <p:tag name="KSO_WM_DIAGRAM_GROUP_CODE" val="l1-1"/>
  <p:tag name="KSO_WM_UNIT_TEXT_FILL_FORE_SCHEMECOLOR_INDEX" val="2"/>
  <p:tag name="KSO_WM_UNIT_TEXT_FILL_TYPE" val="1"/>
  <p:tag name="KSO_WM_UNIT_USESOURCEFORMAT_APPLY" val="0"/>
</p:tagLst>
</file>

<file path=ppt/tags/tag354.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1_1"/>
  <p:tag name="KSO_WM_UNIT_ID" val="diagram20177809_3*l_h_i*1_1_1"/>
  <p:tag name="KSO_WM_UNIT_LAYERLEVEL" val="1_1_1"/>
  <p:tag name="KSO_WM_DIAGRAM_GROUP_CODE" val="l1-1"/>
  <p:tag name="KSO_WM_UNIT_FILL_FORE_SCHEMECOLOR_INDEX" val="14"/>
  <p:tag name="KSO_WM_UNIT_FILL_TYPE" val="1"/>
  <p:tag name="KSO_WM_UNIT_TEXT_FILL_FORE_SCHEMECOLOR_INDEX" val="2"/>
  <p:tag name="KSO_WM_UNIT_TEXT_FILL_TYPE" val="1"/>
  <p:tag name="KSO_WM_UNIT_USESOURCEFORMAT_APPLY" val="0"/>
</p:tagLst>
</file>

<file path=ppt/tags/tag355.xml><?xml version="1.0" encoding="utf-8"?>
<p:tagLst xmlns:p="http://schemas.openxmlformats.org/presentationml/2006/main">
  <p:tag name="KSO_WM_TAG_VERSION" val="1.0"/>
  <p:tag name="KSO_WM_BEAUTIFY_FLAG" val="#wm#"/>
  <p:tag name="KSO_WM_TEMPLATE_CATEGORY" val="diagram"/>
  <p:tag name="KSO_WM_TEMPLATE_INDEX" val="20177809"/>
  <p:tag name="KSO_WM_UNIT_TYPE" val="l_h_f"/>
  <p:tag name="KSO_WM_UNIT_INDEX" val="1_1_1"/>
  <p:tag name="KSO_WM_UNIT_ID" val="diagram20177809_3*l_h_f*1_1_1"/>
  <p:tag name="KSO_WM_UNIT_LAYERLEVEL" val="1_1_1"/>
  <p:tag name="KSO_WM_UNIT_VALUE" val="7"/>
  <p:tag name="KSO_WM_UNIT_HIGHLIGHT" val="0"/>
  <p:tag name="KSO_WM_UNIT_COMPATIBLE" val="0"/>
  <p:tag name="KSO_WM_UNIT_CLEAR" val="0"/>
  <p:tag name="KSO_WM_DIAGRAM_GROUP_CODE" val="l1-1"/>
  <p:tag name="KSO_WM_UNIT_PRESET_TEXT" val="在此输入正文"/>
  <p:tag name="KSO_WM_UNIT_TEXT_FILL_FORE_SCHEMECOLOR_INDEX" val="7"/>
  <p:tag name="KSO_WM_UNIT_TEXT_FILL_TYPE" val="1"/>
  <p:tag name="KSO_WM_UNIT_USESOURCEFORMAT_APPLY" val="0"/>
</p:tagLst>
</file>

<file path=ppt/tags/tag356.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2_1"/>
  <p:tag name="KSO_WM_UNIT_ID" val="diagram20177809_3*l_h_i*1_2_1"/>
  <p:tag name="KSO_WM_UNIT_LAYERLEVEL" val="1_1_1"/>
  <p:tag name="KSO_WM_DIAGRAM_GROUP_CODE" val="l1-1"/>
  <p:tag name="KSO_WM_UNIT_TEXT_FILL_FORE_SCHEMECOLOR_INDEX" val="2"/>
  <p:tag name="KSO_WM_UNIT_TEXT_FILL_TYPE" val="1"/>
  <p:tag name="KSO_WM_UNIT_USESOURCEFORMAT_APPLY" val="0"/>
</p:tagLst>
</file>

<file path=ppt/tags/tag357.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2_2"/>
  <p:tag name="KSO_WM_UNIT_ID" val="diagram20177809_3*l_h_i*1_2_2"/>
  <p:tag name="KSO_WM_UNIT_LAYERLEVEL" val="1_1_1"/>
  <p:tag name="KSO_WM_DIAGRAM_GROUP_CODE" val="l1-1"/>
  <p:tag name="KSO_WM_UNIT_FILL_FORE_SCHEMECOLOR_INDEX" val="14"/>
  <p:tag name="KSO_WM_UNIT_FILL_TYPE" val="1"/>
  <p:tag name="KSO_WM_UNIT_TEXT_FILL_FORE_SCHEMECOLOR_INDEX" val="2"/>
  <p:tag name="KSO_WM_UNIT_TEXT_FILL_TYPE" val="1"/>
  <p:tag name="KSO_WM_UNIT_USESOURCEFORMAT_APPLY" val="0"/>
</p:tagLst>
</file>

<file path=ppt/tags/tag358.xml><?xml version="1.0" encoding="utf-8"?>
<p:tagLst xmlns:p="http://schemas.openxmlformats.org/presentationml/2006/main">
  <p:tag name="KSO_WM_TAG_VERSION" val="1.0"/>
  <p:tag name="KSO_WM_BEAUTIFY_FLAG" val="#wm#"/>
  <p:tag name="KSO_WM_TEMPLATE_CATEGORY" val="diagram"/>
  <p:tag name="KSO_WM_TEMPLATE_INDEX" val="20177809"/>
  <p:tag name="KSO_WM_UNIT_TYPE" val="l_h_f"/>
  <p:tag name="KSO_WM_UNIT_INDEX" val="1_2_1"/>
  <p:tag name="KSO_WM_UNIT_ID" val="diagram20177809_3*l_h_f*1_2_1"/>
  <p:tag name="KSO_WM_UNIT_LAYERLEVEL" val="1_1_1"/>
  <p:tag name="KSO_WM_UNIT_VALUE" val="7"/>
  <p:tag name="KSO_WM_UNIT_HIGHLIGHT" val="0"/>
  <p:tag name="KSO_WM_UNIT_COMPATIBLE" val="0"/>
  <p:tag name="KSO_WM_UNIT_CLEAR" val="0"/>
  <p:tag name="KSO_WM_DIAGRAM_GROUP_CODE" val="l1-1"/>
  <p:tag name="KSO_WM_UNIT_PRESET_TEXT" val="在此输入正文"/>
  <p:tag name="KSO_WM_UNIT_TEXT_FILL_FORE_SCHEMECOLOR_INDEX" val="7"/>
  <p:tag name="KSO_WM_UNIT_TEXT_FILL_TYPE" val="1"/>
  <p:tag name="KSO_WM_UNIT_USESOURCEFORMAT_APPLY" val="0"/>
</p:tagLst>
</file>

<file path=ppt/tags/tag359.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3_2"/>
  <p:tag name="KSO_WM_UNIT_ID" val="diagram20177809_3*l_h_i*1_3_2"/>
  <p:tag name="KSO_WM_UNIT_LAYERLEVEL" val="1_1_1"/>
  <p:tag name="KSO_WM_DIAGRAM_GROUP_CODE" val="l1-1"/>
  <p:tag name="KSO_WM_UNIT_TEXT_FILL_FORE_SCHEMECOLOR_INDEX" val="2"/>
  <p:tag name="KSO_WM_UNIT_TEXT_FILL_TYPE" val="1"/>
  <p:tag name="KSO_WM_UNIT_USESOURCEFORMAT_APPLY" val="0"/>
</p:tagLst>
</file>

<file path=ppt/tags/tag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360.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3_1"/>
  <p:tag name="KSO_WM_UNIT_ID" val="diagram20177809_3*l_h_i*1_3_1"/>
  <p:tag name="KSO_WM_UNIT_LAYERLEVEL" val="1_1_1"/>
  <p:tag name="KSO_WM_DIAGRAM_GROUP_CODE" val="l1-1"/>
  <p:tag name="KSO_WM_UNIT_FILL_FORE_SCHEMECOLOR_INDEX" val="14"/>
  <p:tag name="KSO_WM_UNIT_FILL_TYPE" val="1"/>
  <p:tag name="KSO_WM_UNIT_TEXT_FILL_FORE_SCHEMECOLOR_INDEX" val="2"/>
  <p:tag name="KSO_WM_UNIT_TEXT_FILL_TYPE" val="1"/>
  <p:tag name="KSO_WM_UNIT_USESOURCEFORMAT_APPLY" val="0"/>
</p:tagLst>
</file>

<file path=ppt/tags/tag361.xml><?xml version="1.0" encoding="utf-8"?>
<p:tagLst xmlns:p="http://schemas.openxmlformats.org/presentationml/2006/main">
  <p:tag name="KSO_WM_TAG_VERSION" val="1.0"/>
  <p:tag name="KSO_WM_BEAUTIFY_FLAG" val="#wm#"/>
  <p:tag name="KSO_WM_TEMPLATE_CATEGORY" val="diagram"/>
  <p:tag name="KSO_WM_TEMPLATE_INDEX" val="20177809"/>
  <p:tag name="KSO_WM_UNIT_TYPE" val="l_h_f"/>
  <p:tag name="KSO_WM_UNIT_INDEX" val="1_3_1"/>
  <p:tag name="KSO_WM_UNIT_ID" val="diagram20177809_3*l_h_f*1_3_1"/>
  <p:tag name="KSO_WM_UNIT_LAYERLEVEL" val="1_1_1"/>
  <p:tag name="KSO_WM_UNIT_VALUE" val="7"/>
  <p:tag name="KSO_WM_UNIT_HIGHLIGHT" val="0"/>
  <p:tag name="KSO_WM_UNIT_COMPATIBLE" val="0"/>
  <p:tag name="KSO_WM_UNIT_CLEAR" val="0"/>
  <p:tag name="KSO_WM_DIAGRAM_GROUP_CODE" val="l1-1"/>
  <p:tag name="KSO_WM_UNIT_PRESET_TEXT" val="在此输入正文"/>
  <p:tag name="KSO_WM_UNIT_TEXT_FILL_FORE_SCHEMECOLOR_INDEX" val="7"/>
  <p:tag name="KSO_WM_UNIT_TEXT_FILL_TYPE" val="1"/>
  <p:tag name="KSO_WM_UNIT_USESOURCEFORMAT_APPLY" val="0"/>
</p:tagLst>
</file>

<file path=ppt/tags/tag362.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4_2"/>
  <p:tag name="KSO_WM_UNIT_ID" val="diagram20177809_3*l_h_i*1_4_2"/>
  <p:tag name="KSO_WM_UNIT_LAYERLEVEL" val="1_1_1"/>
  <p:tag name="KSO_WM_DIAGRAM_GROUP_CODE" val="l1-1"/>
  <p:tag name="KSO_WM_UNIT_TEXT_FILL_FORE_SCHEMECOLOR_INDEX" val="2"/>
  <p:tag name="KSO_WM_UNIT_TEXT_FILL_TYPE" val="1"/>
  <p:tag name="KSO_WM_UNIT_USESOURCEFORMAT_APPLY" val="0"/>
</p:tagLst>
</file>

<file path=ppt/tags/tag363.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4_1"/>
  <p:tag name="KSO_WM_UNIT_ID" val="diagram20177809_3*l_h_i*1_4_1"/>
  <p:tag name="KSO_WM_UNIT_LAYERLEVEL" val="1_1_1"/>
  <p:tag name="KSO_WM_DIAGRAM_GROUP_CODE" val="l1-1"/>
  <p:tag name="KSO_WM_UNIT_FILL_FORE_SCHEMECOLOR_INDEX" val="14"/>
  <p:tag name="KSO_WM_UNIT_FILL_TYPE" val="1"/>
  <p:tag name="KSO_WM_UNIT_TEXT_FILL_FORE_SCHEMECOLOR_INDEX" val="2"/>
  <p:tag name="KSO_WM_UNIT_TEXT_FILL_TYPE" val="1"/>
  <p:tag name="KSO_WM_UNIT_USESOURCEFORMAT_APPLY" val="0"/>
</p:tagLst>
</file>

<file path=ppt/tags/tag364.xml><?xml version="1.0" encoding="utf-8"?>
<p:tagLst xmlns:p="http://schemas.openxmlformats.org/presentationml/2006/main">
  <p:tag name="KSO_WM_TAG_VERSION" val="1.0"/>
  <p:tag name="KSO_WM_BEAUTIFY_FLAG" val="#wm#"/>
  <p:tag name="KSO_WM_TEMPLATE_CATEGORY" val="diagram"/>
  <p:tag name="KSO_WM_TEMPLATE_INDEX" val="20177809"/>
  <p:tag name="KSO_WM_UNIT_TYPE" val="l_h_f"/>
  <p:tag name="KSO_WM_UNIT_INDEX" val="1_4_1"/>
  <p:tag name="KSO_WM_UNIT_ID" val="diagram20177809_3*l_h_f*1_4_1"/>
  <p:tag name="KSO_WM_UNIT_LAYERLEVEL" val="1_1_1"/>
  <p:tag name="KSO_WM_UNIT_VALUE" val="7"/>
  <p:tag name="KSO_WM_UNIT_HIGHLIGHT" val="0"/>
  <p:tag name="KSO_WM_UNIT_COMPATIBLE" val="0"/>
  <p:tag name="KSO_WM_UNIT_CLEAR" val="0"/>
  <p:tag name="KSO_WM_DIAGRAM_GROUP_CODE" val="l1-1"/>
  <p:tag name="KSO_WM_UNIT_PRESET_TEXT" val="在此输入正文"/>
  <p:tag name="KSO_WM_UNIT_TEXT_FILL_FORE_SCHEMECOLOR_INDEX" val="7"/>
  <p:tag name="KSO_WM_UNIT_TEXT_FILL_TYPE" val="1"/>
  <p:tag name="KSO_WM_UNIT_USESOURCEFORMAT_APPLY" val="0"/>
</p:tagLst>
</file>

<file path=ppt/tags/tag365.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1_2"/>
  <p:tag name="KSO_WM_UNIT_ID" val="diagram20177809_3*l_h_i*1_1_2"/>
  <p:tag name="KSO_WM_UNIT_LAYERLEVEL" val="1_1_1"/>
  <p:tag name="KSO_WM_DIAGRAM_GROUP_CODE" val="l1-1"/>
  <p:tag name="KSO_WM_UNIT_TEXT_FILL_FORE_SCHEMECOLOR_INDEX" val="2"/>
  <p:tag name="KSO_WM_UNIT_TEXT_FILL_TYPE" val="1"/>
  <p:tag name="KSO_WM_UNIT_USESOURCEFORMAT_APPLY" val="0"/>
</p:tagLst>
</file>

<file path=ppt/tags/tag366.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1_1"/>
  <p:tag name="KSO_WM_UNIT_ID" val="diagram20177809_3*l_h_i*1_1_1"/>
  <p:tag name="KSO_WM_UNIT_LAYERLEVEL" val="1_1_1"/>
  <p:tag name="KSO_WM_DIAGRAM_GROUP_CODE" val="l1-1"/>
  <p:tag name="KSO_WM_UNIT_FILL_FORE_SCHEMECOLOR_INDEX" val="14"/>
  <p:tag name="KSO_WM_UNIT_FILL_TYPE" val="1"/>
  <p:tag name="KSO_WM_UNIT_TEXT_FILL_FORE_SCHEMECOLOR_INDEX" val="2"/>
  <p:tag name="KSO_WM_UNIT_TEXT_FILL_TYPE" val="1"/>
  <p:tag name="KSO_WM_UNIT_USESOURCEFORMAT_APPLY" val="0"/>
</p:tagLst>
</file>

<file path=ppt/tags/tag367.xml><?xml version="1.0" encoding="utf-8"?>
<p:tagLst xmlns:p="http://schemas.openxmlformats.org/presentationml/2006/main">
  <p:tag name="KSO_WM_TAG_VERSION" val="1.0"/>
  <p:tag name="KSO_WM_BEAUTIFY_FLAG" val="#wm#"/>
  <p:tag name="KSO_WM_TEMPLATE_CATEGORY" val="diagram"/>
  <p:tag name="KSO_WM_TEMPLATE_INDEX" val="20177809"/>
  <p:tag name="KSO_WM_UNIT_TYPE" val="l_h_f"/>
  <p:tag name="KSO_WM_UNIT_INDEX" val="1_1_1"/>
  <p:tag name="KSO_WM_UNIT_ID" val="diagram20177809_3*l_h_f*1_1_1"/>
  <p:tag name="KSO_WM_UNIT_LAYERLEVEL" val="1_1_1"/>
  <p:tag name="KSO_WM_UNIT_VALUE" val="7"/>
  <p:tag name="KSO_WM_UNIT_HIGHLIGHT" val="0"/>
  <p:tag name="KSO_WM_UNIT_COMPATIBLE" val="0"/>
  <p:tag name="KSO_WM_UNIT_CLEAR" val="0"/>
  <p:tag name="KSO_WM_DIAGRAM_GROUP_CODE" val="l1-1"/>
  <p:tag name="KSO_WM_UNIT_PRESET_TEXT" val="在此输入正文"/>
  <p:tag name="KSO_WM_UNIT_TEXT_FILL_FORE_SCHEMECOLOR_INDEX" val="7"/>
  <p:tag name="KSO_WM_UNIT_TEXT_FILL_TYPE" val="1"/>
  <p:tag name="KSO_WM_UNIT_USESOURCEFORMAT_APPLY" val="0"/>
</p:tagLst>
</file>

<file path=ppt/tags/tag368.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2_1"/>
  <p:tag name="KSO_WM_UNIT_ID" val="diagram20177809_3*l_h_i*1_2_1"/>
  <p:tag name="KSO_WM_UNIT_LAYERLEVEL" val="1_1_1"/>
  <p:tag name="KSO_WM_DIAGRAM_GROUP_CODE" val="l1-1"/>
  <p:tag name="KSO_WM_UNIT_TEXT_FILL_FORE_SCHEMECOLOR_INDEX" val="2"/>
  <p:tag name="KSO_WM_UNIT_TEXT_FILL_TYPE" val="1"/>
  <p:tag name="KSO_WM_UNIT_USESOURCEFORMAT_APPLY" val="0"/>
</p:tagLst>
</file>

<file path=ppt/tags/tag369.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2_2"/>
  <p:tag name="KSO_WM_UNIT_ID" val="diagram20177809_3*l_h_i*1_2_2"/>
  <p:tag name="KSO_WM_UNIT_LAYERLEVEL" val="1_1_1"/>
  <p:tag name="KSO_WM_DIAGRAM_GROUP_CODE" val="l1-1"/>
  <p:tag name="KSO_WM_UNIT_FILL_FORE_SCHEMECOLOR_INDEX" val="14"/>
  <p:tag name="KSO_WM_UNIT_FILL_TYPE" val="1"/>
  <p:tag name="KSO_WM_UNIT_TEXT_FILL_FORE_SCHEMECOLOR_INDEX" val="2"/>
  <p:tag name="KSO_WM_UNIT_TEXT_FILL_TYPE" val="1"/>
  <p:tag name="KSO_WM_UNIT_USESOURCEFORMAT_APPLY" val="0"/>
</p:tagLst>
</file>

<file path=ppt/tags/tag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70.xml><?xml version="1.0" encoding="utf-8"?>
<p:tagLst xmlns:p="http://schemas.openxmlformats.org/presentationml/2006/main">
  <p:tag name="KSO_WM_TAG_VERSION" val="1.0"/>
  <p:tag name="KSO_WM_BEAUTIFY_FLAG" val="#wm#"/>
  <p:tag name="KSO_WM_TEMPLATE_CATEGORY" val="diagram"/>
  <p:tag name="KSO_WM_TEMPLATE_INDEX" val="20177809"/>
  <p:tag name="KSO_WM_UNIT_TYPE" val="l_h_f"/>
  <p:tag name="KSO_WM_UNIT_INDEX" val="1_2_1"/>
  <p:tag name="KSO_WM_UNIT_ID" val="diagram20177809_3*l_h_f*1_2_1"/>
  <p:tag name="KSO_WM_UNIT_LAYERLEVEL" val="1_1_1"/>
  <p:tag name="KSO_WM_UNIT_VALUE" val="7"/>
  <p:tag name="KSO_WM_UNIT_HIGHLIGHT" val="0"/>
  <p:tag name="KSO_WM_UNIT_COMPATIBLE" val="0"/>
  <p:tag name="KSO_WM_UNIT_CLEAR" val="0"/>
  <p:tag name="KSO_WM_DIAGRAM_GROUP_CODE" val="l1-1"/>
  <p:tag name="KSO_WM_UNIT_PRESET_TEXT" val="在此输入正文"/>
  <p:tag name="KSO_WM_UNIT_TEXT_FILL_FORE_SCHEMECOLOR_INDEX" val="7"/>
  <p:tag name="KSO_WM_UNIT_TEXT_FILL_TYPE" val="1"/>
  <p:tag name="KSO_WM_UNIT_USESOURCEFORMAT_APPLY" val="0"/>
</p:tagLst>
</file>

<file path=ppt/tags/tag371.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3_2"/>
  <p:tag name="KSO_WM_UNIT_ID" val="diagram20177809_3*l_h_i*1_3_2"/>
  <p:tag name="KSO_WM_UNIT_LAYERLEVEL" val="1_1_1"/>
  <p:tag name="KSO_WM_DIAGRAM_GROUP_CODE" val="l1-1"/>
  <p:tag name="KSO_WM_UNIT_TEXT_FILL_FORE_SCHEMECOLOR_INDEX" val="2"/>
  <p:tag name="KSO_WM_UNIT_TEXT_FILL_TYPE" val="1"/>
  <p:tag name="KSO_WM_UNIT_USESOURCEFORMAT_APPLY" val="0"/>
</p:tagLst>
</file>

<file path=ppt/tags/tag372.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3_1"/>
  <p:tag name="KSO_WM_UNIT_ID" val="diagram20177809_3*l_h_i*1_3_1"/>
  <p:tag name="KSO_WM_UNIT_LAYERLEVEL" val="1_1_1"/>
  <p:tag name="KSO_WM_DIAGRAM_GROUP_CODE" val="l1-1"/>
  <p:tag name="KSO_WM_UNIT_FILL_FORE_SCHEMECOLOR_INDEX" val="14"/>
  <p:tag name="KSO_WM_UNIT_FILL_TYPE" val="1"/>
  <p:tag name="KSO_WM_UNIT_TEXT_FILL_FORE_SCHEMECOLOR_INDEX" val="2"/>
  <p:tag name="KSO_WM_UNIT_TEXT_FILL_TYPE" val="1"/>
  <p:tag name="KSO_WM_UNIT_USESOURCEFORMAT_APPLY" val="0"/>
</p:tagLst>
</file>

<file path=ppt/tags/tag373.xml><?xml version="1.0" encoding="utf-8"?>
<p:tagLst xmlns:p="http://schemas.openxmlformats.org/presentationml/2006/main">
  <p:tag name="KSO_WM_TAG_VERSION" val="1.0"/>
  <p:tag name="KSO_WM_BEAUTIFY_FLAG" val="#wm#"/>
  <p:tag name="KSO_WM_TEMPLATE_CATEGORY" val="diagram"/>
  <p:tag name="KSO_WM_TEMPLATE_INDEX" val="20177809"/>
  <p:tag name="KSO_WM_UNIT_TYPE" val="l_h_f"/>
  <p:tag name="KSO_WM_UNIT_INDEX" val="1_3_1"/>
  <p:tag name="KSO_WM_UNIT_ID" val="diagram20177809_3*l_h_f*1_3_1"/>
  <p:tag name="KSO_WM_UNIT_LAYERLEVEL" val="1_1_1"/>
  <p:tag name="KSO_WM_UNIT_VALUE" val="7"/>
  <p:tag name="KSO_WM_UNIT_HIGHLIGHT" val="0"/>
  <p:tag name="KSO_WM_UNIT_COMPATIBLE" val="0"/>
  <p:tag name="KSO_WM_UNIT_CLEAR" val="0"/>
  <p:tag name="KSO_WM_DIAGRAM_GROUP_CODE" val="l1-1"/>
  <p:tag name="KSO_WM_UNIT_PRESET_TEXT" val="在此输入正文"/>
  <p:tag name="KSO_WM_UNIT_TEXT_FILL_FORE_SCHEMECOLOR_INDEX" val="7"/>
  <p:tag name="KSO_WM_UNIT_TEXT_FILL_TYPE" val="1"/>
  <p:tag name="KSO_WM_UNIT_USESOURCEFORMAT_APPLY" val="0"/>
</p:tagLst>
</file>

<file path=ppt/tags/tag374.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4_2"/>
  <p:tag name="KSO_WM_UNIT_ID" val="diagram20177809_3*l_h_i*1_4_2"/>
  <p:tag name="KSO_WM_UNIT_LAYERLEVEL" val="1_1_1"/>
  <p:tag name="KSO_WM_DIAGRAM_GROUP_CODE" val="l1-1"/>
  <p:tag name="KSO_WM_UNIT_TEXT_FILL_FORE_SCHEMECOLOR_INDEX" val="2"/>
  <p:tag name="KSO_WM_UNIT_TEXT_FILL_TYPE" val="1"/>
  <p:tag name="KSO_WM_UNIT_USESOURCEFORMAT_APPLY" val="0"/>
</p:tagLst>
</file>

<file path=ppt/tags/tag375.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4_1"/>
  <p:tag name="KSO_WM_UNIT_ID" val="diagram20177809_3*l_h_i*1_4_1"/>
  <p:tag name="KSO_WM_UNIT_LAYERLEVEL" val="1_1_1"/>
  <p:tag name="KSO_WM_DIAGRAM_GROUP_CODE" val="l1-1"/>
  <p:tag name="KSO_WM_UNIT_FILL_FORE_SCHEMECOLOR_INDEX" val="14"/>
  <p:tag name="KSO_WM_UNIT_FILL_TYPE" val="1"/>
  <p:tag name="KSO_WM_UNIT_TEXT_FILL_FORE_SCHEMECOLOR_INDEX" val="2"/>
  <p:tag name="KSO_WM_UNIT_TEXT_FILL_TYPE" val="1"/>
  <p:tag name="KSO_WM_UNIT_USESOURCEFORMAT_APPLY" val="0"/>
</p:tagLst>
</file>

<file path=ppt/tags/tag376.xml><?xml version="1.0" encoding="utf-8"?>
<p:tagLst xmlns:p="http://schemas.openxmlformats.org/presentationml/2006/main">
  <p:tag name="KSO_WM_TAG_VERSION" val="1.0"/>
  <p:tag name="KSO_WM_BEAUTIFY_FLAG" val="#wm#"/>
  <p:tag name="KSO_WM_TEMPLATE_CATEGORY" val="diagram"/>
  <p:tag name="KSO_WM_TEMPLATE_INDEX" val="20177809"/>
  <p:tag name="KSO_WM_UNIT_TYPE" val="l_h_f"/>
  <p:tag name="KSO_WM_UNIT_INDEX" val="1_4_1"/>
  <p:tag name="KSO_WM_UNIT_ID" val="diagram20177809_3*l_h_f*1_4_1"/>
  <p:tag name="KSO_WM_UNIT_LAYERLEVEL" val="1_1_1"/>
  <p:tag name="KSO_WM_UNIT_VALUE" val="7"/>
  <p:tag name="KSO_WM_UNIT_HIGHLIGHT" val="0"/>
  <p:tag name="KSO_WM_UNIT_COMPATIBLE" val="0"/>
  <p:tag name="KSO_WM_UNIT_CLEAR" val="0"/>
  <p:tag name="KSO_WM_DIAGRAM_GROUP_CODE" val="l1-1"/>
  <p:tag name="KSO_WM_UNIT_PRESET_TEXT" val="在此输入正文"/>
  <p:tag name="KSO_WM_UNIT_TEXT_FILL_FORE_SCHEMECOLOR_INDEX" val="7"/>
  <p:tag name="KSO_WM_UNIT_TEXT_FILL_TYPE" val="1"/>
  <p:tag name="KSO_WM_UNIT_USESOURCEFORMAT_APPLY" val="0"/>
</p:tagLst>
</file>

<file path=ppt/tags/tag377.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1_2"/>
  <p:tag name="KSO_WM_UNIT_ID" val="diagram20177809_3*l_h_i*1_1_2"/>
  <p:tag name="KSO_WM_UNIT_LAYERLEVEL" val="1_1_1"/>
  <p:tag name="KSO_WM_DIAGRAM_GROUP_CODE" val="l1-1"/>
  <p:tag name="KSO_WM_UNIT_TEXT_FILL_FORE_SCHEMECOLOR_INDEX" val="2"/>
  <p:tag name="KSO_WM_UNIT_TEXT_FILL_TYPE" val="1"/>
  <p:tag name="KSO_WM_UNIT_USESOURCEFORMAT_APPLY" val="0"/>
</p:tagLst>
</file>

<file path=ppt/tags/tag378.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1_1"/>
  <p:tag name="KSO_WM_UNIT_ID" val="diagram20177809_3*l_h_i*1_1_1"/>
  <p:tag name="KSO_WM_UNIT_LAYERLEVEL" val="1_1_1"/>
  <p:tag name="KSO_WM_DIAGRAM_GROUP_CODE" val="l1-1"/>
  <p:tag name="KSO_WM_UNIT_FILL_FORE_SCHEMECOLOR_INDEX" val="14"/>
  <p:tag name="KSO_WM_UNIT_FILL_TYPE" val="1"/>
  <p:tag name="KSO_WM_UNIT_TEXT_FILL_FORE_SCHEMECOLOR_INDEX" val="2"/>
  <p:tag name="KSO_WM_UNIT_TEXT_FILL_TYPE" val="1"/>
  <p:tag name="KSO_WM_UNIT_USESOURCEFORMAT_APPLY" val="0"/>
</p:tagLst>
</file>

<file path=ppt/tags/tag379.xml><?xml version="1.0" encoding="utf-8"?>
<p:tagLst xmlns:p="http://schemas.openxmlformats.org/presentationml/2006/main">
  <p:tag name="KSO_WM_TAG_VERSION" val="1.0"/>
  <p:tag name="KSO_WM_BEAUTIFY_FLAG" val="#wm#"/>
  <p:tag name="KSO_WM_TEMPLATE_CATEGORY" val="diagram"/>
  <p:tag name="KSO_WM_TEMPLATE_INDEX" val="20177809"/>
  <p:tag name="KSO_WM_UNIT_TYPE" val="l_h_f"/>
  <p:tag name="KSO_WM_UNIT_INDEX" val="1_1_1"/>
  <p:tag name="KSO_WM_UNIT_ID" val="diagram20177809_3*l_h_f*1_1_1"/>
  <p:tag name="KSO_WM_UNIT_LAYERLEVEL" val="1_1_1"/>
  <p:tag name="KSO_WM_UNIT_VALUE" val="7"/>
  <p:tag name="KSO_WM_UNIT_HIGHLIGHT" val="0"/>
  <p:tag name="KSO_WM_UNIT_COMPATIBLE" val="0"/>
  <p:tag name="KSO_WM_UNIT_CLEAR" val="0"/>
  <p:tag name="KSO_WM_DIAGRAM_GROUP_CODE" val="l1-1"/>
  <p:tag name="KSO_WM_UNIT_PRESET_TEXT" val="在此输入正文"/>
  <p:tag name="KSO_WM_UNIT_TEXT_FILL_FORE_SCHEMECOLOR_INDEX" val="7"/>
  <p:tag name="KSO_WM_UNIT_TEXT_FILL_TYPE" val="1"/>
  <p:tag name="KSO_WM_UNIT_USESOURCEFORMAT_APPLY" val="0"/>
</p:tagLst>
</file>

<file path=ppt/tags/tag3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80.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2_1"/>
  <p:tag name="KSO_WM_UNIT_ID" val="diagram20177809_3*l_h_i*1_2_1"/>
  <p:tag name="KSO_WM_UNIT_LAYERLEVEL" val="1_1_1"/>
  <p:tag name="KSO_WM_DIAGRAM_GROUP_CODE" val="l1-1"/>
  <p:tag name="KSO_WM_UNIT_TEXT_FILL_FORE_SCHEMECOLOR_INDEX" val="2"/>
  <p:tag name="KSO_WM_UNIT_TEXT_FILL_TYPE" val="1"/>
  <p:tag name="KSO_WM_UNIT_USESOURCEFORMAT_APPLY" val="0"/>
</p:tagLst>
</file>

<file path=ppt/tags/tag381.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2_2"/>
  <p:tag name="KSO_WM_UNIT_ID" val="diagram20177809_3*l_h_i*1_2_2"/>
  <p:tag name="KSO_WM_UNIT_LAYERLEVEL" val="1_1_1"/>
  <p:tag name="KSO_WM_DIAGRAM_GROUP_CODE" val="l1-1"/>
  <p:tag name="KSO_WM_UNIT_FILL_FORE_SCHEMECOLOR_INDEX" val="14"/>
  <p:tag name="KSO_WM_UNIT_FILL_TYPE" val="1"/>
  <p:tag name="KSO_WM_UNIT_TEXT_FILL_FORE_SCHEMECOLOR_INDEX" val="2"/>
  <p:tag name="KSO_WM_UNIT_TEXT_FILL_TYPE" val="1"/>
  <p:tag name="KSO_WM_UNIT_USESOURCEFORMAT_APPLY" val="0"/>
</p:tagLst>
</file>

<file path=ppt/tags/tag382.xml><?xml version="1.0" encoding="utf-8"?>
<p:tagLst xmlns:p="http://schemas.openxmlformats.org/presentationml/2006/main">
  <p:tag name="KSO_WM_TAG_VERSION" val="1.0"/>
  <p:tag name="KSO_WM_BEAUTIFY_FLAG" val="#wm#"/>
  <p:tag name="KSO_WM_TEMPLATE_CATEGORY" val="diagram"/>
  <p:tag name="KSO_WM_TEMPLATE_INDEX" val="20177809"/>
  <p:tag name="KSO_WM_UNIT_TYPE" val="l_h_f"/>
  <p:tag name="KSO_WM_UNIT_INDEX" val="1_2_1"/>
  <p:tag name="KSO_WM_UNIT_ID" val="diagram20177809_3*l_h_f*1_2_1"/>
  <p:tag name="KSO_WM_UNIT_LAYERLEVEL" val="1_1_1"/>
  <p:tag name="KSO_WM_UNIT_VALUE" val="7"/>
  <p:tag name="KSO_WM_UNIT_HIGHLIGHT" val="0"/>
  <p:tag name="KSO_WM_UNIT_COMPATIBLE" val="0"/>
  <p:tag name="KSO_WM_UNIT_CLEAR" val="0"/>
  <p:tag name="KSO_WM_DIAGRAM_GROUP_CODE" val="l1-1"/>
  <p:tag name="KSO_WM_UNIT_PRESET_TEXT" val="在此输入正文"/>
  <p:tag name="KSO_WM_UNIT_TEXT_FILL_FORE_SCHEMECOLOR_INDEX" val="7"/>
  <p:tag name="KSO_WM_UNIT_TEXT_FILL_TYPE" val="1"/>
  <p:tag name="KSO_WM_UNIT_USESOURCEFORMAT_APPLY" val="0"/>
</p:tagLst>
</file>

<file path=ppt/tags/tag383.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3_2"/>
  <p:tag name="KSO_WM_UNIT_ID" val="diagram20177809_3*l_h_i*1_3_2"/>
  <p:tag name="KSO_WM_UNIT_LAYERLEVEL" val="1_1_1"/>
  <p:tag name="KSO_WM_DIAGRAM_GROUP_CODE" val="l1-1"/>
  <p:tag name="KSO_WM_UNIT_TEXT_FILL_FORE_SCHEMECOLOR_INDEX" val="2"/>
  <p:tag name="KSO_WM_UNIT_TEXT_FILL_TYPE" val="1"/>
  <p:tag name="KSO_WM_UNIT_USESOURCEFORMAT_APPLY" val="0"/>
</p:tagLst>
</file>

<file path=ppt/tags/tag384.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3_1"/>
  <p:tag name="KSO_WM_UNIT_ID" val="diagram20177809_3*l_h_i*1_3_1"/>
  <p:tag name="KSO_WM_UNIT_LAYERLEVEL" val="1_1_1"/>
  <p:tag name="KSO_WM_DIAGRAM_GROUP_CODE" val="l1-1"/>
  <p:tag name="KSO_WM_UNIT_FILL_FORE_SCHEMECOLOR_INDEX" val="14"/>
  <p:tag name="KSO_WM_UNIT_FILL_TYPE" val="1"/>
  <p:tag name="KSO_WM_UNIT_TEXT_FILL_FORE_SCHEMECOLOR_INDEX" val="2"/>
  <p:tag name="KSO_WM_UNIT_TEXT_FILL_TYPE" val="1"/>
  <p:tag name="KSO_WM_UNIT_USESOURCEFORMAT_APPLY" val="0"/>
</p:tagLst>
</file>

<file path=ppt/tags/tag385.xml><?xml version="1.0" encoding="utf-8"?>
<p:tagLst xmlns:p="http://schemas.openxmlformats.org/presentationml/2006/main">
  <p:tag name="KSO_WM_TAG_VERSION" val="1.0"/>
  <p:tag name="KSO_WM_BEAUTIFY_FLAG" val="#wm#"/>
  <p:tag name="KSO_WM_TEMPLATE_CATEGORY" val="diagram"/>
  <p:tag name="KSO_WM_TEMPLATE_INDEX" val="20177809"/>
  <p:tag name="KSO_WM_UNIT_TYPE" val="l_h_f"/>
  <p:tag name="KSO_WM_UNIT_INDEX" val="1_3_1"/>
  <p:tag name="KSO_WM_UNIT_ID" val="diagram20177809_3*l_h_f*1_3_1"/>
  <p:tag name="KSO_WM_UNIT_LAYERLEVEL" val="1_1_1"/>
  <p:tag name="KSO_WM_UNIT_VALUE" val="7"/>
  <p:tag name="KSO_WM_UNIT_HIGHLIGHT" val="0"/>
  <p:tag name="KSO_WM_UNIT_COMPATIBLE" val="0"/>
  <p:tag name="KSO_WM_UNIT_CLEAR" val="0"/>
  <p:tag name="KSO_WM_DIAGRAM_GROUP_CODE" val="l1-1"/>
  <p:tag name="KSO_WM_UNIT_PRESET_TEXT" val="在此输入正文"/>
  <p:tag name="KSO_WM_UNIT_TEXT_FILL_FORE_SCHEMECOLOR_INDEX" val="7"/>
  <p:tag name="KSO_WM_UNIT_TEXT_FILL_TYPE" val="1"/>
  <p:tag name="KSO_WM_UNIT_USESOURCEFORMAT_APPLY" val="0"/>
</p:tagLst>
</file>

<file path=ppt/tags/tag386.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4_2"/>
  <p:tag name="KSO_WM_UNIT_ID" val="diagram20177809_3*l_h_i*1_4_2"/>
  <p:tag name="KSO_WM_UNIT_LAYERLEVEL" val="1_1_1"/>
  <p:tag name="KSO_WM_DIAGRAM_GROUP_CODE" val="l1-1"/>
  <p:tag name="KSO_WM_UNIT_TEXT_FILL_FORE_SCHEMECOLOR_INDEX" val="2"/>
  <p:tag name="KSO_WM_UNIT_TEXT_FILL_TYPE" val="1"/>
  <p:tag name="KSO_WM_UNIT_USESOURCEFORMAT_APPLY" val="0"/>
</p:tagLst>
</file>

<file path=ppt/tags/tag387.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4_1"/>
  <p:tag name="KSO_WM_UNIT_ID" val="diagram20177809_3*l_h_i*1_4_1"/>
  <p:tag name="KSO_WM_UNIT_LAYERLEVEL" val="1_1_1"/>
  <p:tag name="KSO_WM_DIAGRAM_GROUP_CODE" val="l1-1"/>
  <p:tag name="KSO_WM_UNIT_FILL_FORE_SCHEMECOLOR_INDEX" val="14"/>
  <p:tag name="KSO_WM_UNIT_FILL_TYPE" val="1"/>
  <p:tag name="KSO_WM_UNIT_TEXT_FILL_FORE_SCHEMECOLOR_INDEX" val="2"/>
  <p:tag name="KSO_WM_UNIT_TEXT_FILL_TYPE" val="1"/>
  <p:tag name="KSO_WM_UNIT_USESOURCEFORMAT_APPLY" val="0"/>
</p:tagLst>
</file>

<file path=ppt/tags/tag388.xml><?xml version="1.0" encoding="utf-8"?>
<p:tagLst xmlns:p="http://schemas.openxmlformats.org/presentationml/2006/main">
  <p:tag name="KSO_WM_TAG_VERSION" val="1.0"/>
  <p:tag name="KSO_WM_BEAUTIFY_FLAG" val="#wm#"/>
  <p:tag name="KSO_WM_TEMPLATE_CATEGORY" val="diagram"/>
  <p:tag name="KSO_WM_TEMPLATE_INDEX" val="20177809"/>
  <p:tag name="KSO_WM_UNIT_TYPE" val="l_h_f"/>
  <p:tag name="KSO_WM_UNIT_INDEX" val="1_4_1"/>
  <p:tag name="KSO_WM_UNIT_ID" val="diagram20177809_3*l_h_f*1_4_1"/>
  <p:tag name="KSO_WM_UNIT_LAYERLEVEL" val="1_1_1"/>
  <p:tag name="KSO_WM_UNIT_VALUE" val="7"/>
  <p:tag name="KSO_WM_UNIT_HIGHLIGHT" val="0"/>
  <p:tag name="KSO_WM_UNIT_COMPATIBLE" val="0"/>
  <p:tag name="KSO_WM_UNIT_CLEAR" val="0"/>
  <p:tag name="KSO_WM_DIAGRAM_GROUP_CODE" val="l1-1"/>
  <p:tag name="KSO_WM_UNIT_PRESET_TEXT" val="在此输入正文"/>
  <p:tag name="KSO_WM_UNIT_TEXT_FILL_FORE_SCHEMECOLOR_INDEX" val="7"/>
  <p:tag name="KSO_WM_UNIT_TEXT_FILL_TYPE" val="1"/>
  <p:tag name="KSO_WM_UNIT_USESOURCEFORMAT_APPLY" val="0"/>
</p:tagLst>
</file>

<file path=ppt/tags/tag389.xml><?xml version="1.0" encoding="utf-8"?>
<p:tagLst xmlns:p="http://schemas.openxmlformats.org/presentationml/2006/main">
  <p:tag name="KSO_WM_SLIDE_ITEM_CNT" val="4"/>
</p:tagLst>
</file>

<file path=ppt/tags/tag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90.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1_2"/>
  <p:tag name="KSO_WM_UNIT_ID" val="diagram20177809_3*l_h_i*1_1_2"/>
  <p:tag name="KSO_WM_UNIT_LAYERLEVEL" val="1_1_1"/>
  <p:tag name="KSO_WM_DIAGRAM_GROUP_CODE" val="l1-1"/>
  <p:tag name="KSO_WM_UNIT_TEXT_FILL_FORE_SCHEMECOLOR_INDEX" val="2"/>
  <p:tag name="KSO_WM_UNIT_TEXT_FILL_TYPE" val="1"/>
  <p:tag name="KSO_WM_UNIT_USESOURCEFORMAT_APPLY" val="0"/>
</p:tagLst>
</file>

<file path=ppt/tags/tag391.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1_1"/>
  <p:tag name="KSO_WM_UNIT_ID" val="diagram20177809_3*l_h_i*1_1_1"/>
  <p:tag name="KSO_WM_UNIT_LAYERLEVEL" val="1_1_1"/>
  <p:tag name="KSO_WM_DIAGRAM_GROUP_CODE" val="l1-1"/>
  <p:tag name="KSO_WM_UNIT_FILL_FORE_SCHEMECOLOR_INDEX" val="14"/>
  <p:tag name="KSO_WM_UNIT_FILL_TYPE" val="1"/>
  <p:tag name="KSO_WM_UNIT_TEXT_FILL_FORE_SCHEMECOLOR_INDEX" val="2"/>
  <p:tag name="KSO_WM_UNIT_TEXT_FILL_TYPE" val="1"/>
  <p:tag name="KSO_WM_UNIT_USESOURCEFORMAT_APPLY" val="0"/>
</p:tagLst>
</file>

<file path=ppt/tags/tag392.xml><?xml version="1.0" encoding="utf-8"?>
<p:tagLst xmlns:p="http://schemas.openxmlformats.org/presentationml/2006/main">
  <p:tag name="KSO_WM_TAG_VERSION" val="1.0"/>
  <p:tag name="KSO_WM_BEAUTIFY_FLAG" val="#wm#"/>
  <p:tag name="KSO_WM_TEMPLATE_CATEGORY" val="diagram"/>
  <p:tag name="KSO_WM_TEMPLATE_INDEX" val="20177809"/>
  <p:tag name="KSO_WM_UNIT_TYPE" val="l_h_f"/>
  <p:tag name="KSO_WM_UNIT_INDEX" val="1_1_1"/>
  <p:tag name="KSO_WM_UNIT_ID" val="diagram20177809_3*l_h_f*1_1_1"/>
  <p:tag name="KSO_WM_UNIT_LAYERLEVEL" val="1_1_1"/>
  <p:tag name="KSO_WM_UNIT_VALUE" val="7"/>
  <p:tag name="KSO_WM_UNIT_HIGHLIGHT" val="0"/>
  <p:tag name="KSO_WM_UNIT_COMPATIBLE" val="0"/>
  <p:tag name="KSO_WM_UNIT_CLEAR" val="0"/>
  <p:tag name="KSO_WM_DIAGRAM_GROUP_CODE" val="l1-1"/>
  <p:tag name="KSO_WM_UNIT_PRESET_TEXT" val="在此输入正文"/>
  <p:tag name="KSO_WM_UNIT_TEXT_FILL_FORE_SCHEMECOLOR_INDEX" val="7"/>
  <p:tag name="KSO_WM_UNIT_TEXT_FILL_TYPE" val="1"/>
  <p:tag name="KSO_WM_UNIT_USESOURCEFORMAT_APPLY" val="0"/>
</p:tagLst>
</file>

<file path=ppt/tags/tag393.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2_1"/>
  <p:tag name="KSO_WM_UNIT_ID" val="diagram20177809_3*l_h_i*1_2_1"/>
  <p:tag name="KSO_WM_UNIT_LAYERLEVEL" val="1_1_1"/>
  <p:tag name="KSO_WM_DIAGRAM_GROUP_CODE" val="l1-1"/>
  <p:tag name="KSO_WM_UNIT_TEXT_FILL_FORE_SCHEMECOLOR_INDEX" val="2"/>
  <p:tag name="KSO_WM_UNIT_TEXT_FILL_TYPE" val="1"/>
  <p:tag name="KSO_WM_UNIT_USESOURCEFORMAT_APPLY" val="0"/>
</p:tagLst>
</file>

<file path=ppt/tags/tag394.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2_2"/>
  <p:tag name="KSO_WM_UNIT_ID" val="diagram20177809_3*l_h_i*1_2_2"/>
  <p:tag name="KSO_WM_UNIT_LAYERLEVEL" val="1_1_1"/>
  <p:tag name="KSO_WM_DIAGRAM_GROUP_CODE" val="l1-1"/>
  <p:tag name="KSO_WM_UNIT_FILL_FORE_SCHEMECOLOR_INDEX" val="14"/>
  <p:tag name="KSO_WM_UNIT_FILL_TYPE" val="1"/>
  <p:tag name="KSO_WM_UNIT_TEXT_FILL_FORE_SCHEMECOLOR_INDEX" val="2"/>
  <p:tag name="KSO_WM_UNIT_TEXT_FILL_TYPE" val="1"/>
  <p:tag name="KSO_WM_UNIT_USESOURCEFORMAT_APPLY" val="0"/>
</p:tagLst>
</file>

<file path=ppt/tags/tag395.xml><?xml version="1.0" encoding="utf-8"?>
<p:tagLst xmlns:p="http://schemas.openxmlformats.org/presentationml/2006/main">
  <p:tag name="KSO_WM_TAG_VERSION" val="1.0"/>
  <p:tag name="KSO_WM_BEAUTIFY_FLAG" val="#wm#"/>
  <p:tag name="KSO_WM_TEMPLATE_CATEGORY" val="diagram"/>
  <p:tag name="KSO_WM_TEMPLATE_INDEX" val="20177809"/>
  <p:tag name="KSO_WM_UNIT_TYPE" val="l_h_f"/>
  <p:tag name="KSO_WM_UNIT_INDEX" val="1_2_1"/>
  <p:tag name="KSO_WM_UNIT_ID" val="diagram20177809_3*l_h_f*1_2_1"/>
  <p:tag name="KSO_WM_UNIT_LAYERLEVEL" val="1_1_1"/>
  <p:tag name="KSO_WM_UNIT_VALUE" val="7"/>
  <p:tag name="KSO_WM_UNIT_HIGHLIGHT" val="0"/>
  <p:tag name="KSO_WM_UNIT_COMPATIBLE" val="0"/>
  <p:tag name="KSO_WM_UNIT_CLEAR" val="0"/>
  <p:tag name="KSO_WM_DIAGRAM_GROUP_CODE" val="l1-1"/>
  <p:tag name="KSO_WM_UNIT_PRESET_TEXT" val="在此输入正文"/>
  <p:tag name="KSO_WM_UNIT_TEXT_FILL_FORE_SCHEMECOLOR_INDEX" val="7"/>
  <p:tag name="KSO_WM_UNIT_TEXT_FILL_TYPE" val="1"/>
  <p:tag name="KSO_WM_UNIT_USESOURCEFORMAT_APPLY" val="0"/>
</p:tagLst>
</file>

<file path=ppt/tags/tag396.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1_2"/>
  <p:tag name="KSO_WM_UNIT_ID" val="diagram20177809_3*l_h_i*1_1_2"/>
  <p:tag name="KSO_WM_UNIT_LAYERLEVEL" val="1_1_1"/>
  <p:tag name="KSO_WM_DIAGRAM_GROUP_CODE" val="l1-1"/>
  <p:tag name="KSO_WM_UNIT_TEXT_FILL_FORE_SCHEMECOLOR_INDEX" val="2"/>
  <p:tag name="KSO_WM_UNIT_TEXT_FILL_TYPE" val="1"/>
  <p:tag name="KSO_WM_UNIT_USESOURCEFORMAT_APPLY" val="0"/>
</p:tagLst>
</file>

<file path=ppt/tags/tag397.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1_1"/>
  <p:tag name="KSO_WM_UNIT_ID" val="diagram20177809_3*l_h_i*1_1_1"/>
  <p:tag name="KSO_WM_UNIT_LAYERLEVEL" val="1_1_1"/>
  <p:tag name="KSO_WM_DIAGRAM_GROUP_CODE" val="l1-1"/>
  <p:tag name="KSO_WM_UNIT_FILL_FORE_SCHEMECOLOR_INDEX" val="14"/>
  <p:tag name="KSO_WM_UNIT_FILL_TYPE" val="1"/>
  <p:tag name="KSO_WM_UNIT_TEXT_FILL_FORE_SCHEMECOLOR_INDEX" val="2"/>
  <p:tag name="KSO_WM_UNIT_TEXT_FILL_TYPE" val="1"/>
  <p:tag name="KSO_WM_UNIT_USESOURCEFORMAT_APPLY" val="0"/>
</p:tagLst>
</file>

<file path=ppt/tags/tag398.xml><?xml version="1.0" encoding="utf-8"?>
<p:tagLst xmlns:p="http://schemas.openxmlformats.org/presentationml/2006/main">
  <p:tag name="KSO_WM_TAG_VERSION" val="1.0"/>
  <p:tag name="KSO_WM_BEAUTIFY_FLAG" val="#wm#"/>
  <p:tag name="KSO_WM_TEMPLATE_CATEGORY" val="diagram"/>
  <p:tag name="KSO_WM_TEMPLATE_INDEX" val="20177809"/>
  <p:tag name="KSO_WM_UNIT_TYPE" val="l_h_f"/>
  <p:tag name="KSO_WM_UNIT_INDEX" val="1_1_1"/>
  <p:tag name="KSO_WM_UNIT_ID" val="diagram20177809_3*l_h_f*1_1_1"/>
  <p:tag name="KSO_WM_UNIT_LAYERLEVEL" val="1_1_1"/>
  <p:tag name="KSO_WM_UNIT_VALUE" val="7"/>
  <p:tag name="KSO_WM_UNIT_HIGHLIGHT" val="0"/>
  <p:tag name="KSO_WM_UNIT_COMPATIBLE" val="0"/>
  <p:tag name="KSO_WM_UNIT_CLEAR" val="0"/>
  <p:tag name="KSO_WM_DIAGRAM_GROUP_CODE" val="l1-1"/>
  <p:tag name="KSO_WM_UNIT_PRESET_TEXT" val="在此输入正文"/>
  <p:tag name="KSO_WM_UNIT_TEXT_FILL_FORE_SCHEMECOLOR_INDEX" val="7"/>
  <p:tag name="KSO_WM_UNIT_TEXT_FILL_TYPE" val="1"/>
  <p:tag name="KSO_WM_UNIT_USESOURCEFORMAT_APPLY" val="0"/>
</p:tagLst>
</file>

<file path=ppt/tags/tag399.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2_1"/>
  <p:tag name="KSO_WM_UNIT_ID" val="diagram20177809_3*l_h_i*1_2_1"/>
  <p:tag name="KSO_WM_UNIT_LAYERLEVEL" val="1_1_1"/>
  <p:tag name="KSO_WM_DIAGRAM_GROUP_CODE" val="l1-1"/>
  <p:tag name="KSO_WM_UNIT_TEXT_FILL_FORE_SCHEMECOLOR_INDEX" val="2"/>
  <p:tag name="KSO_WM_UNIT_TEXT_FILL_TYPE" val="1"/>
  <p:tag name="KSO_WM_UNIT_USESOURCEFORMAT_APPLY" val="0"/>
</p:tagLst>
</file>

<file path=ppt/tags/tag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00.xml><?xml version="1.0" encoding="utf-8"?>
<p:tagLst xmlns:p="http://schemas.openxmlformats.org/presentationml/2006/main">
  <p:tag name="KSO_WM_TAG_VERSION" val="1.0"/>
  <p:tag name="KSO_WM_BEAUTIFY_FLAG" val="#wm#"/>
  <p:tag name="KSO_WM_TEMPLATE_CATEGORY" val="diagram"/>
  <p:tag name="KSO_WM_TEMPLATE_INDEX" val="20177809"/>
  <p:tag name="KSO_WM_UNIT_CLEAR" val="1"/>
  <p:tag name="KSO_WM_UNIT_TYPE" val="l_h_i"/>
  <p:tag name="KSO_WM_UNIT_INDEX" val="1_2_2"/>
  <p:tag name="KSO_WM_UNIT_ID" val="diagram20177809_3*l_h_i*1_2_2"/>
  <p:tag name="KSO_WM_UNIT_LAYERLEVEL" val="1_1_1"/>
  <p:tag name="KSO_WM_DIAGRAM_GROUP_CODE" val="l1-1"/>
  <p:tag name="KSO_WM_UNIT_FILL_FORE_SCHEMECOLOR_INDEX" val="14"/>
  <p:tag name="KSO_WM_UNIT_FILL_TYPE" val="1"/>
  <p:tag name="KSO_WM_UNIT_TEXT_FILL_FORE_SCHEMECOLOR_INDEX" val="2"/>
  <p:tag name="KSO_WM_UNIT_TEXT_FILL_TYPE" val="1"/>
  <p:tag name="KSO_WM_UNIT_USESOURCEFORMAT_APPLY" val="0"/>
</p:tagLst>
</file>

<file path=ppt/tags/tag401.xml><?xml version="1.0" encoding="utf-8"?>
<p:tagLst xmlns:p="http://schemas.openxmlformats.org/presentationml/2006/main">
  <p:tag name="KSO_WM_TAG_VERSION" val="1.0"/>
  <p:tag name="KSO_WM_BEAUTIFY_FLAG" val="#wm#"/>
  <p:tag name="KSO_WM_TEMPLATE_CATEGORY" val="diagram"/>
  <p:tag name="KSO_WM_TEMPLATE_INDEX" val="20177809"/>
  <p:tag name="KSO_WM_UNIT_TYPE" val="l_h_f"/>
  <p:tag name="KSO_WM_UNIT_INDEX" val="1_2_1"/>
  <p:tag name="KSO_WM_UNIT_ID" val="diagram20177809_3*l_h_f*1_2_1"/>
  <p:tag name="KSO_WM_UNIT_LAYERLEVEL" val="1_1_1"/>
  <p:tag name="KSO_WM_UNIT_VALUE" val="7"/>
  <p:tag name="KSO_WM_UNIT_HIGHLIGHT" val="0"/>
  <p:tag name="KSO_WM_UNIT_COMPATIBLE" val="0"/>
  <p:tag name="KSO_WM_UNIT_CLEAR" val="0"/>
  <p:tag name="KSO_WM_DIAGRAM_GROUP_CODE" val="l1-1"/>
  <p:tag name="KSO_WM_UNIT_PRESET_TEXT" val="在此输入正文"/>
  <p:tag name="KSO_WM_UNIT_TEXT_FILL_FORE_SCHEMECOLOR_INDEX" val="7"/>
  <p:tag name="KSO_WM_UNIT_TEXT_FILL_TYPE" val="1"/>
  <p:tag name="KSO_WM_UNIT_USESOURCEFORMAT_APPLY" val="0"/>
</p:tagLst>
</file>

<file path=ppt/tags/tag402.xml><?xml version="1.0" encoding="utf-8"?>
<p:tagLst xmlns:p="http://schemas.openxmlformats.org/presentationml/2006/main">
  <p:tag name="KSO_WM_SLIDE_ITEM_CNT" val="4"/>
</p:tagLst>
</file>

<file path=ppt/tags/tag403.xml><?xml version="1.0" encoding="utf-8"?>
<p:tagLst xmlns:p="http://schemas.openxmlformats.org/presentationml/2006/main">
  <p:tag name="ISLIDE.VECTOR" val="c26c06eb-0221-46f3-8b10-fe15ea3195f8"/>
</p:tagLst>
</file>

<file path=ppt/tags/tag404.xml><?xml version="1.0" encoding="utf-8"?>
<p:tagLst xmlns:p="http://schemas.openxmlformats.org/presentationml/2006/main">
  <p:tag name="ISLIDE.VECTOR" val="282308cd-89a0-43e2-917b-0fc402b9fb75"/>
</p:tagLst>
</file>

<file path=ppt/tags/tag405.xml><?xml version="1.0" encoding="utf-8"?>
<p:tagLst xmlns:p="http://schemas.openxmlformats.org/presentationml/2006/main">
  <p:tag name="KSO_WM_TEMPLATE_CATEGORY" val="diagram"/>
  <p:tag name="KSO_WM_TEMPLATE_INDEX" val="160358"/>
  <p:tag name="KSO_WM_TAG_VERSION" val="1.0"/>
  <p:tag name="KSO_WM_BEAUTIFY_FLAG" val="#wm#"/>
  <p:tag name="KSO_WM_UNIT_TYPE" val="l_h_f"/>
  <p:tag name="KSO_WM_UNIT_INDEX" val="1_1_1"/>
  <p:tag name="KSO_WM_UNIT_ID" val="diagram160358_3*l_h_f*1_1_1"/>
  <p:tag name="KSO_WM_UNIT_CLEAR" val="1"/>
  <p:tag name="KSO_WM_UNIT_LAYERLEVEL" val="1_1_1"/>
  <p:tag name="KSO_WM_UNIT_VALUE" val="60"/>
  <p:tag name="KSO_WM_UNIT_HIGHLIGHT" val="0"/>
  <p:tag name="KSO_WM_UNIT_COMPATIBLE" val="0"/>
  <p:tag name="KSO_WM_UNIT_PRESET_TEXT_INDEX" val="4"/>
  <p:tag name="KSO_WM_UNIT_PRESET_TEXT_LEN" val="83"/>
  <p:tag name="KSO_WM_DIAGRAM_GROUP_CODE" val="l1-1"/>
  <p:tag name="KSO_WM_UNIT_LINE_FORE_SCHEMECOLOR_INDEX" val="6"/>
  <p:tag name="KSO_WM_UNIT_LINE_FILL_TYPE" val="2"/>
  <p:tag name="KSO_WM_UNIT_TEXT_FILL_FORE_SCHEMECOLOR_INDEX" val="14"/>
  <p:tag name="KSO_WM_UNIT_TEXT_FILL_TYPE" val="1"/>
  <p:tag name="KSO_WM_UNIT_USESOURCEFORMAT_APPLY" val="0"/>
</p:tagLst>
</file>

<file path=ppt/tags/tag406.xml><?xml version="1.0" encoding="utf-8"?>
<p:tagLst xmlns:p="http://schemas.openxmlformats.org/presentationml/2006/main">
  <p:tag name="KSO_WM_TEMPLATE_CATEGORY" val="diagram"/>
  <p:tag name="KSO_WM_TEMPLATE_INDEX" val="160358"/>
  <p:tag name="KSO_WM_TAG_VERSION" val="1.0"/>
  <p:tag name="KSO_WM_BEAUTIFY_FLAG" val="#wm#"/>
  <p:tag name="KSO_WM_UNIT_TYPE" val="l_i"/>
  <p:tag name="KSO_WM_UNIT_INDEX" val="1_1"/>
  <p:tag name="KSO_WM_UNIT_ID" val="diagram160358_3*l_i*1_1"/>
  <p:tag name="KSO_WM_UNIT_CLEAR" val="1"/>
  <p:tag name="KSO_WM_UNIT_LAYERLEVEL" val="1_1"/>
  <p:tag name="KSO_WM_DIAGRAM_GROUP_CODE" val="l1-1"/>
  <p:tag name="KSO_WM_UNIT_FILL_FORE_SCHEMECOLOR_INDEX" val="6"/>
  <p:tag name="KSO_WM_UNIT_FILL_TYPE" val="1"/>
  <p:tag name="KSO_WM_UNIT_TEXT_FILL_FORE_SCHEMECOLOR_INDEX" val="14"/>
  <p:tag name="KSO_WM_UNIT_TEXT_FILL_TYPE" val="1"/>
  <p:tag name="KSO_WM_UNIT_USESOURCEFORMAT_APPLY" val="0"/>
</p:tagLst>
</file>

<file path=ppt/tags/tag407.xml><?xml version="1.0" encoding="utf-8"?>
<p:tagLst xmlns:p="http://schemas.openxmlformats.org/presentationml/2006/main">
  <p:tag name="KSO_WM_TEMPLATE_CATEGORY" val="diagram"/>
  <p:tag name="KSO_WM_TEMPLATE_INDEX" val="160358"/>
  <p:tag name="KSO_WM_TAG_VERSION" val="1.0"/>
  <p:tag name="KSO_WM_BEAUTIFY_FLAG" val="#wm#"/>
  <p:tag name="KSO_WM_UNIT_TYPE" val="l_h_f"/>
  <p:tag name="KSO_WM_UNIT_INDEX" val="1_2_1"/>
  <p:tag name="KSO_WM_UNIT_ID" val="diagram160358_3*l_h_f*1_2_1"/>
  <p:tag name="KSO_WM_UNIT_CLEAR" val="1"/>
  <p:tag name="KSO_WM_UNIT_LAYERLEVEL" val="1_1_1"/>
  <p:tag name="KSO_WM_UNIT_VALUE" val="60"/>
  <p:tag name="KSO_WM_UNIT_HIGHLIGHT" val="0"/>
  <p:tag name="KSO_WM_UNIT_COMPATIBLE" val="0"/>
  <p:tag name="KSO_WM_UNIT_PRESET_TEXT_INDEX" val="4"/>
  <p:tag name="KSO_WM_UNIT_PRESET_TEXT_LEN" val="83"/>
  <p:tag name="KSO_WM_DIAGRAM_GROUP_CODE" val="l1-1"/>
  <p:tag name="KSO_WM_UNIT_LINE_FORE_SCHEMECOLOR_INDEX" val="5"/>
  <p:tag name="KSO_WM_UNIT_LINE_FILL_TYPE" val="2"/>
  <p:tag name="KSO_WM_UNIT_TEXT_FILL_FORE_SCHEMECOLOR_INDEX" val="14"/>
  <p:tag name="KSO_WM_UNIT_TEXT_FILL_TYPE" val="1"/>
  <p:tag name="KSO_WM_UNIT_USESOURCEFORMAT_APPLY" val="0"/>
</p:tagLst>
</file>

<file path=ppt/tags/tag408.xml><?xml version="1.0" encoding="utf-8"?>
<p:tagLst xmlns:p="http://schemas.openxmlformats.org/presentationml/2006/main">
  <p:tag name="KSO_WM_TEMPLATE_CATEGORY" val="diagram"/>
  <p:tag name="KSO_WM_TEMPLATE_INDEX" val="160358"/>
  <p:tag name="KSO_WM_TAG_VERSION" val="1.0"/>
  <p:tag name="KSO_WM_BEAUTIFY_FLAG" val="#wm#"/>
  <p:tag name="KSO_WM_UNIT_TYPE" val="l_i"/>
  <p:tag name="KSO_WM_UNIT_INDEX" val="1_2"/>
  <p:tag name="KSO_WM_UNIT_ID" val="diagram160358_3*l_i*1_2"/>
  <p:tag name="KSO_WM_UNIT_CLEAR" val="1"/>
  <p:tag name="KSO_WM_UNIT_LAYERLEVEL" val="1_1"/>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409.xml><?xml version="1.0" encoding="utf-8"?>
<p:tagLst xmlns:p="http://schemas.openxmlformats.org/presentationml/2006/main">
  <p:tag name="KSO_WM_TEMPLATE_CATEGORY" val="diagram"/>
  <p:tag name="KSO_WM_TEMPLATE_INDEX" val="160358"/>
  <p:tag name="KSO_WM_TAG_VERSION" val="1.0"/>
  <p:tag name="KSO_WM_BEAUTIFY_FLAG" val="#wm#"/>
  <p:tag name="KSO_WM_UNIT_TYPE" val="l_h_f"/>
  <p:tag name="KSO_WM_UNIT_INDEX" val="1_3_1"/>
  <p:tag name="KSO_WM_UNIT_ID" val="diagram160358_3*l_h_f*1_3_1"/>
  <p:tag name="KSO_WM_UNIT_CLEAR" val="1"/>
  <p:tag name="KSO_WM_UNIT_LAYERLEVEL" val="1_1_1"/>
  <p:tag name="KSO_WM_UNIT_VALUE" val="60"/>
  <p:tag name="KSO_WM_UNIT_HIGHLIGHT" val="0"/>
  <p:tag name="KSO_WM_UNIT_COMPATIBLE" val="0"/>
  <p:tag name="KSO_WM_UNIT_PRESET_TEXT_INDEX" val="4"/>
  <p:tag name="KSO_WM_UNIT_PRESET_TEXT_LEN" val="83"/>
  <p:tag name="KSO_WM_DIAGRAM_GROUP_CODE" val="l1-1"/>
  <p:tag name="KSO_WM_UNIT_LINE_FORE_SCHEMECOLOR_INDEX" val="7"/>
  <p:tag name="KSO_WM_UNIT_LINE_FILL_TYPE" val="2"/>
  <p:tag name="KSO_WM_UNIT_TEXT_FILL_FORE_SCHEMECOLOR_INDEX" val="14"/>
  <p:tag name="KSO_WM_UNIT_TEXT_FILL_TYPE" val="1"/>
  <p:tag name="KSO_WM_UNIT_USESOURCEFORMAT_APPLY" val="0"/>
</p:tagLst>
</file>

<file path=ppt/tags/tag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10.xml><?xml version="1.0" encoding="utf-8"?>
<p:tagLst xmlns:p="http://schemas.openxmlformats.org/presentationml/2006/main">
  <p:tag name="KSO_WM_TEMPLATE_CATEGORY" val="diagram"/>
  <p:tag name="KSO_WM_TEMPLATE_INDEX" val="160358"/>
  <p:tag name="KSO_WM_TAG_VERSION" val="1.0"/>
  <p:tag name="KSO_WM_BEAUTIFY_FLAG" val="#wm#"/>
  <p:tag name="KSO_WM_UNIT_TYPE" val="l_i"/>
  <p:tag name="KSO_WM_UNIT_INDEX" val="1_3"/>
  <p:tag name="KSO_WM_UNIT_ID" val="diagram160358_3*l_i*1_3"/>
  <p:tag name="KSO_WM_UNIT_CLEAR" val="1"/>
  <p:tag name="KSO_WM_UNIT_LAYERLEVEL" val="1_1"/>
  <p:tag name="KSO_WM_DIAGRAM_GROUP_CODE" val="l1-1"/>
  <p:tag name="KSO_WM_UNIT_FILL_FORE_SCHEMECOLOR_INDEX" val="7"/>
  <p:tag name="KSO_WM_UNIT_FILL_TYPE" val="1"/>
  <p:tag name="KSO_WM_UNIT_TEXT_FILL_FORE_SCHEMECOLOR_INDEX" val="14"/>
  <p:tag name="KSO_WM_UNIT_TEXT_FILL_TYPE" val="1"/>
  <p:tag name="KSO_WM_UNIT_USESOURCEFORMAT_APPLY" val="0"/>
</p:tagLst>
</file>

<file path=ppt/tags/tag411.xml><?xml version="1.0" encoding="utf-8"?>
<p:tagLst xmlns:p="http://schemas.openxmlformats.org/presentationml/2006/main">
  <p:tag name="KSO_WM_SLIDE_ITEM_CNT" val="3"/>
</p:tagLst>
</file>

<file path=ppt/tags/tag412.xml><?xml version="1.0" encoding="utf-8"?>
<p:tagLst xmlns:p="http://schemas.openxmlformats.org/presentationml/2006/main">
  <p:tag name="KSO_WM_TEMPLATE_CATEGORY" val="diagram"/>
  <p:tag name="KSO_WM_TEMPLATE_INDEX" val="160358"/>
  <p:tag name="KSO_WM_TAG_VERSION" val="1.0"/>
  <p:tag name="KSO_WM_BEAUTIFY_FLAG" val="#wm#"/>
  <p:tag name="KSO_WM_UNIT_TYPE" val="l_h_f"/>
  <p:tag name="KSO_WM_UNIT_INDEX" val="1_1_1"/>
  <p:tag name="KSO_WM_UNIT_ID" val="diagram160358_3*l_h_f*1_1_1"/>
  <p:tag name="KSO_WM_UNIT_CLEAR" val="1"/>
  <p:tag name="KSO_WM_UNIT_LAYERLEVEL" val="1_1_1"/>
  <p:tag name="KSO_WM_UNIT_VALUE" val="60"/>
  <p:tag name="KSO_WM_UNIT_HIGHLIGHT" val="0"/>
  <p:tag name="KSO_WM_UNIT_COMPATIBLE" val="0"/>
  <p:tag name="KSO_WM_UNIT_PRESET_TEXT_INDEX" val="4"/>
  <p:tag name="KSO_WM_UNIT_PRESET_TEXT_LEN" val="83"/>
  <p:tag name="KSO_WM_DIAGRAM_GROUP_CODE" val="l1-1"/>
  <p:tag name="KSO_WM_UNIT_LINE_FORE_SCHEMECOLOR_INDEX" val="6"/>
  <p:tag name="KSO_WM_UNIT_LINE_FILL_TYPE" val="2"/>
  <p:tag name="KSO_WM_UNIT_TEXT_FILL_FORE_SCHEMECOLOR_INDEX" val="14"/>
  <p:tag name="KSO_WM_UNIT_TEXT_FILL_TYPE" val="1"/>
  <p:tag name="KSO_WM_UNIT_USESOURCEFORMAT_APPLY" val="0"/>
</p:tagLst>
</file>

<file path=ppt/tags/tag413.xml><?xml version="1.0" encoding="utf-8"?>
<p:tagLst xmlns:p="http://schemas.openxmlformats.org/presentationml/2006/main">
  <p:tag name="KSO_WM_TEMPLATE_CATEGORY" val="diagram"/>
  <p:tag name="KSO_WM_TEMPLATE_INDEX" val="160358"/>
  <p:tag name="KSO_WM_TAG_VERSION" val="1.0"/>
  <p:tag name="KSO_WM_BEAUTIFY_FLAG" val="#wm#"/>
  <p:tag name="KSO_WM_UNIT_TYPE" val="l_i"/>
  <p:tag name="KSO_WM_UNIT_INDEX" val="1_1"/>
  <p:tag name="KSO_WM_UNIT_ID" val="diagram160358_3*l_i*1_1"/>
  <p:tag name="KSO_WM_UNIT_CLEAR" val="1"/>
  <p:tag name="KSO_WM_UNIT_LAYERLEVEL" val="1_1"/>
  <p:tag name="KSO_WM_DIAGRAM_GROUP_CODE" val="l1-1"/>
  <p:tag name="KSO_WM_UNIT_FILL_FORE_SCHEMECOLOR_INDEX" val="6"/>
  <p:tag name="KSO_WM_UNIT_FILL_TYPE" val="1"/>
  <p:tag name="KSO_WM_UNIT_TEXT_FILL_FORE_SCHEMECOLOR_INDEX" val="14"/>
  <p:tag name="KSO_WM_UNIT_TEXT_FILL_TYPE" val="1"/>
  <p:tag name="KSO_WM_UNIT_USESOURCEFORMAT_APPLY" val="0"/>
</p:tagLst>
</file>

<file path=ppt/tags/tag414.xml><?xml version="1.0" encoding="utf-8"?>
<p:tagLst xmlns:p="http://schemas.openxmlformats.org/presentationml/2006/main">
  <p:tag name="KSO_WM_TEMPLATE_CATEGORY" val="diagram"/>
  <p:tag name="KSO_WM_TEMPLATE_INDEX" val="160358"/>
  <p:tag name="KSO_WM_TAG_VERSION" val="1.0"/>
  <p:tag name="KSO_WM_BEAUTIFY_FLAG" val="#wm#"/>
  <p:tag name="KSO_WM_UNIT_TYPE" val="l_h_f"/>
  <p:tag name="KSO_WM_UNIT_INDEX" val="1_2_1"/>
  <p:tag name="KSO_WM_UNIT_ID" val="diagram160358_3*l_h_f*1_2_1"/>
  <p:tag name="KSO_WM_UNIT_CLEAR" val="1"/>
  <p:tag name="KSO_WM_UNIT_LAYERLEVEL" val="1_1_1"/>
  <p:tag name="KSO_WM_UNIT_VALUE" val="60"/>
  <p:tag name="KSO_WM_UNIT_HIGHLIGHT" val="0"/>
  <p:tag name="KSO_WM_UNIT_COMPATIBLE" val="0"/>
  <p:tag name="KSO_WM_UNIT_PRESET_TEXT_INDEX" val="4"/>
  <p:tag name="KSO_WM_UNIT_PRESET_TEXT_LEN" val="83"/>
  <p:tag name="KSO_WM_DIAGRAM_GROUP_CODE" val="l1-1"/>
  <p:tag name="KSO_WM_UNIT_LINE_FORE_SCHEMECOLOR_INDEX" val="5"/>
  <p:tag name="KSO_WM_UNIT_LINE_FILL_TYPE" val="2"/>
  <p:tag name="KSO_WM_UNIT_TEXT_FILL_FORE_SCHEMECOLOR_INDEX" val="14"/>
  <p:tag name="KSO_WM_UNIT_TEXT_FILL_TYPE" val="1"/>
  <p:tag name="KSO_WM_UNIT_USESOURCEFORMAT_APPLY" val="0"/>
</p:tagLst>
</file>

<file path=ppt/tags/tag415.xml><?xml version="1.0" encoding="utf-8"?>
<p:tagLst xmlns:p="http://schemas.openxmlformats.org/presentationml/2006/main">
  <p:tag name="KSO_WM_TEMPLATE_CATEGORY" val="diagram"/>
  <p:tag name="KSO_WM_TEMPLATE_INDEX" val="160358"/>
  <p:tag name="KSO_WM_TAG_VERSION" val="1.0"/>
  <p:tag name="KSO_WM_BEAUTIFY_FLAG" val="#wm#"/>
  <p:tag name="KSO_WM_UNIT_TYPE" val="l_i"/>
  <p:tag name="KSO_WM_UNIT_INDEX" val="1_2"/>
  <p:tag name="KSO_WM_UNIT_ID" val="diagram160358_3*l_i*1_2"/>
  <p:tag name="KSO_WM_UNIT_CLEAR" val="1"/>
  <p:tag name="KSO_WM_UNIT_LAYERLEVEL" val="1_1"/>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416.xml><?xml version="1.0" encoding="utf-8"?>
<p:tagLst xmlns:p="http://schemas.openxmlformats.org/presentationml/2006/main">
  <p:tag name="KSO_WM_TEMPLATE_CATEGORY" val="diagram"/>
  <p:tag name="KSO_WM_TEMPLATE_INDEX" val="160358"/>
  <p:tag name="KSO_WM_TAG_VERSION" val="1.0"/>
  <p:tag name="KSO_WM_BEAUTIFY_FLAG" val="#wm#"/>
  <p:tag name="KSO_WM_UNIT_TYPE" val="l_h_f"/>
  <p:tag name="KSO_WM_UNIT_INDEX" val="1_3_1"/>
  <p:tag name="KSO_WM_UNIT_ID" val="diagram160358_3*l_h_f*1_3_1"/>
  <p:tag name="KSO_WM_UNIT_CLEAR" val="1"/>
  <p:tag name="KSO_WM_UNIT_LAYERLEVEL" val="1_1_1"/>
  <p:tag name="KSO_WM_UNIT_VALUE" val="60"/>
  <p:tag name="KSO_WM_UNIT_HIGHLIGHT" val="0"/>
  <p:tag name="KSO_WM_UNIT_COMPATIBLE" val="0"/>
  <p:tag name="KSO_WM_UNIT_PRESET_TEXT_INDEX" val="4"/>
  <p:tag name="KSO_WM_UNIT_PRESET_TEXT_LEN" val="83"/>
  <p:tag name="KSO_WM_DIAGRAM_GROUP_CODE" val="l1-1"/>
  <p:tag name="KSO_WM_UNIT_LINE_FORE_SCHEMECOLOR_INDEX" val="7"/>
  <p:tag name="KSO_WM_UNIT_LINE_FILL_TYPE" val="2"/>
  <p:tag name="KSO_WM_UNIT_TEXT_FILL_FORE_SCHEMECOLOR_INDEX" val="14"/>
  <p:tag name="KSO_WM_UNIT_TEXT_FILL_TYPE" val="1"/>
  <p:tag name="KSO_WM_UNIT_USESOURCEFORMAT_APPLY" val="0"/>
</p:tagLst>
</file>

<file path=ppt/tags/tag417.xml><?xml version="1.0" encoding="utf-8"?>
<p:tagLst xmlns:p="http://schemas.openxmlformats.org/presentationml/2006/main">
  <p:tag name="KSO_WM_TEMPLATE_CATEGORY" val="diagram"/>
  <p:tag name="KSO_WM_TEMPLATE_INDEX" val="160358"/>
  <p:tag name="KSO_WM_TAG_VERSION" val="1.0"/>
  <p:tag name="KSO_WM_BEAUTIFY_FLAG" val="#wm#"/>
  <p:tag name="KSO_WM_UNIT_TYPE" val="l_i"/>
  <p:tag name="KSO_WM_UNIT_INDEX" val="1_3"/>
  <p:tag name="KSO_WM_UNIT_ID" val="diagram160358_3*l_i*1_3"/>
  <p:tag name="KSO_WM_UNIT_CLEAR" val="1"/>
  <p:tag name="KSO_WM_UNIT_LAYERLEVEL" val="1_1"/>
  <p:tag name="KSO_WM_DIAGRAM_GROUP_CODE" val="l1-1"/>
  <p:tag name="KSO_WM_UNIT_FILL_FORE_SCHEMECOLOR_INDEX" val="7"/>
  <p:tag name="KSO_WM_UNIT_FILL_TYPE" val="1"/>
  <p:tag name="KSO_WM_UNIT_TEXT_FILL_FORE_SCHEMECOLOR_INDEX" val="14"/>
  <p:tag name="KSO_WM_UNIT_TEXT_FILL_TYPE" val="1"/>
  <p:tag name="KSO_WM_UNIT_USESOURCEFORMAT_APPLY" val="0"/>
</p:tagLst>
</file>

<file path=ppt/tags/tag418.xml><?xml version="1.0" encoding="utf-8"?>
<p:tagLst xmlns:p="http://schemas.openxmlformats.org/presentationml/2006/main">
  <p:tag name="KSO_WM_TEMPLATE_CATEGORY" val="diagram"/>
  <p:tag name="KSO_WM_TEMPLATE_INDEX" val="160358"/>
  <p:tag name="KSO_WM_TAG_VERSION" val="1.0"/>
  <p:tag name="KSO_WM_BEAUTIFY_FLAG" val="#wm#"/>
  <p:tag name="KSO_WM_UNIT_TYPE" val="l_h_f"/>
  <p:tag name="KSO_WM_UNIT_INDEX" val="1_1_1"/>
  <p:tag name="KSO_WM_UNIT_ID" val="diagram160358_3*l_h_f*1_1_1"/>
  <p:tag name="KSO_WM_UNIT_CLEAR" val="1"/>
  <p:tag name="KSO_WM_UNIT_LAYERLEVEL" val="1_1_1"/>
  <p:tag name="KSO_WM_UNIT_VALUE" val="60"/>
  <p:tag name="KSO_WM_UNIT_HIGHLIGHT" val="0"/>
  <p:tag name="KSO_WM_UNIT_COMPATIBLE" val="0"/>
  <p:tag name="KSO_WM_UNIT_PRESET_TEXT_INDEX" val="4"/>
  <p:tag name="KSO_WM_UNIT_PRESET_TEXT_LEN" val="83"/>
  <p:tag name="KSO_WM_DIAGRAM_GROUP_CODE" val="l1-1"/>
  <p:tag name="KSO_WM_UNIT_LINE_FORE_SCHEMECOLOR_INDEX" val="6"/>
  <p:tag name="KSO_WM_UNIT_LINE_FILL_TYPE" val="2"/>
  <p:tag name="KSO_WM_UNIT_TEXT_FILL_FORE_SCHEMECOLOR_INDEX" val="14"/>
  <p:tag name="KSO_WM_UNIT_TEXT_FILL_TYPE" val="1"/>
  <p:tag name="KSO_WM_UNIT_USESOURCEFORMAT_APPLY" val="0"/>
</p:tagLst>
</file>

<file path=ppt/tags/tag419.xml><?xml version="1.0" encoding="utf-8"?>
<p:tagLst xmlns:p="http://schemas.openxmlformats.org/presentationml/2006/main">
  <p:tag name="KSO_WM_TEMPLATE_CATEGORY" val="diagram"/>
  <p:tag name="KSO_WM_TEMPLATE_INDEX" val="160358"/>
  <p:tag name="KSO_WM_TAG_VERSION" val="1.0"/>
  <p:tag name="KSO_WM_BEAUTIFY_FLAG" val="#wm#"/>
  <p:tag name="KSO_WM_UNIT_TYPE" val="l_i"/>
  <p:tag name="KSO_WM_UNIT_INDEX" val="1_1"/>
  <p:tag name="KSO_WM_UNIT_ID" val="diagram160358_3*l_i*1_1"/>
  <p:tag name="KSO_WM_UNIT_CLEAR" val="1"/>
  <p:tag name="KSO_WM_UNIT_LAYERLEVEL" val="1_1"/>
  <p:tag name="KSO_WM_DIAGRAM_GROUP_CODE" val="l1-1"/>
  <p:tag name="KSO_WM_UNIT_FILL_FORE_SCHEMECOLOR_INDEX" val="6"/>
  <p:tag name="KSO_WM_UNIT_FILL_TYPE" val="1"/>
  <p:tag name="KSO_WM_UNIT_TEXT_FILL_FORE_SCHEMECOLOR_INDEX" val="14"/>
  <p:tag name="KSO_WM_UNIT_TEXT_FILL_TYPE" val="1"/>
  <p:tag name="KSO_WM_UNIT_USESOURCEFORMAT_APPLY" val="0"/>
</p:tagLst>
</file>

<file path=ppt/tags/tag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20.xml><?xml version="1.0" encoding="utf-8"?>
<p:tagLst xmlns:p="http://schemas.openxmlformats.org/presentationml/2006/main">
  <p:tag name="KSO_WM_TEMPLATE_CATEGORY" val="diagram"/>
  <p:tag name="KSO_WM_TEMPLATE_INDEX" val="160358"/>
  <p:tag name="KSO_WM_TAG_VERSION" val="1.0"/>
  <p:tag name="KSO_WM_BEAUTIFY_FLAG" val="#wm#"/>
  <p:tag name="KSO_WM_UNIT_TYPE" val="l_h_f"/>
  <p:tag name="KSO_WM_UNIT_INDEX" val="1_2_1"/>
  <p:tag name="KSO_WM_UNIT_ID" val="diagram160358_3*l_h_f*1_2_1"/>
  <p:tag name="KSO_WM_UNIT_CLEAR" val="1"/>
  <p:tag name="KSO_WM_UNIT_LAYERLEVEL" val="1_1_1"/>
  <p:tag name="KSO_WM_UNIT_VALUE" val="60"/>
  <p:tag name="KSO_WM_UNIT_HIGHLIGHT" val="0"/>
  <p:tag name="KSO_WM_UNIT_COMPATIBLE" val="0"/>
  <p:tag name="KSO_WM_UNIT_PRESET_TEXT_INDEX" val="4"/>
  <p:tag name="KSO_WM_UNIT_PRESET_TEXT_LEN" val="83"/>
  <p:tag name="KSO_WM_DIAGRAM_GROUP_CODE" val="l1-1"/>
  <p:tag name="KSO_WM_UNIT_LINE_FORE_SCHEMECOLOR_INDEX" val="5"/>
  <p:tag name="KSO_WM_UNIT_LINE_FILL_TYPE" val="2"/>
  <p:tag name="KSO_WM_UNIT_TEXT_FILL_FORE_SCHEMECOLOR_INDEX" val="14"/>
  <p:tag name="KSO_WM_UNIT_TEXT_FILL_TYPE" val="1"/>
  <p:tag name="KSO_WM_UNIT_USESOURCEFORMAT_APPLY" val="0"/>
</p:tagLst>
</file>

<file path=ppt/tags/tag421.xml><?xml version="1.0" encoding="utf-8"?>
<p:tagLst xmlns:p="http://schemas.openxmlformats.org/presentationml/2006/main">
  <p:tag name="KSO_WM_TEMPLATE_CATEGORY" val="diagram"/>
  <p:tag name="KSO_WM_TEMPLATE_INDEX" val="160358"/>
  <p:tag name="KSO_WM_TAG_VERSION" val="1.0"/>
  <p:tag name="KSO_WM_BEAUTIFY_FLAG" val="#wm#"/>
  <p:tag name="KSO_WM_UNIT_TYPE" val="l_i"/>
  <p:tag name="KSO_WM_UNIT_INDEX" val="1_2"/>
  <p:tag name="KSO_WM_UNIT_ID" val="diagram160358_3*l_i*1_2"/>
  <p:tag name="KSO_WM_UNIT_CLEAR" val="1"/>
  <p:tag name="KSO_WM_UNIT_LAYERLEVEL" val="1_1"/>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422.xml><?xml version="1.0" encoding="utf-8"?>
<p:tagLst xmlns:p="http://schemas.openxmlformats.org/presentationml/2006/main">
  <p:tag name="KSO_WM_TEMPLATE_CATEGORY" val="diagram"/>
  <p:tag name="KSO_WM_TEMPLATE_INDEX" val="160358"/>
  <p:tag name="KSO_WM_TAG_VERSION" val="1.0"/>
  <p:tag name="KSO_WM_BEAUTIFY_FLAG" val="#wm#"/>
  <p:tag name="KSO_WM_UNIT_TYPE" val="l_h_f"/>
  <p:tag name="KSO_WM_UNIT_INDEX" val="1_3_1"/>
  <p:tag name="KSO_WM_UNIT_ID" val="diagram160358_3*l_h_f*1_3_1"/>
  <p:tag name="KSO_WM_UNIT_CLEAR" val="1"/>
  <p:tag name="KSO_WM_UNIT_LAYERLEVEL" val="1_1_1"/>
  <p:tag name="KSO_WM_UNIT_VALUE" val="60"/>
  <p:tag name="KSO_WM_UNIT_HIGHLIGHT" val="0"/>
  <p:tag name="KSO_WM_UNIT_COMPATIBLE" val="0"/>
  <p:tag name="KSO_WM_UNIT_PRESET_TEXT_INDEX" val="4"/>
  <p:tag name="KSO_WM_UNIT_PRESET_TEXT_LEN" val="83"/>
  <p:tag name="KSO_WM_DIAGRAM_GROUP_CODE" val="l1-1"/>
  <p:tag name="KSO_WM_UNIT_LINE_FORE_SCHEMECOLOR_INDEX" val="7"/>
  <p:tag name="KSO_WM_UNIT_LINE_FILL_TYPE" val="2"/>
  <p:tag name="KSO_WM_UNIT_TEXT_FILL_FORE_SCHEMECOLOR_INDEX" val="14"/>
  <p:tag name="KSO_WM_UNIT_TEXT_FILL_TYPE" val="1"/>
  <p:tag name="KSO_WM_UNIT_USESOURCEFORMAT_APPLY" val="0"/>
</p:tagLst>
</file>

<file path=ppt/tags/tag423.xml><?xml version="1.0" encoding="utf-8"?>
<p:tagLst xmlns:p="http://schemas.openxmlformats.org/presentationml/2006/main">
  <p:tag name="KSO_WM_TEMPLATE_CATEGORY" val="diagram"/>
  <p:tag name="KSO_WM_TEMPLATE_INDEX" val="160358"/>
  <p:tag name="KSO_WM_TAG_VERSION" val="1.0"/>
  <p:tag name="KSO_WM_BEAUTIFY_FLAG" val="#wm#"/>
  <p:tag name="KSO_WM_UNIT_TYPE" val="l_i"/>
  <p:tag name="KSO_WM_UNIT_INDEX" val="1_3"/>
  <p:tag name="KSO_WM_UNIT_ID" val="diagram160358_3*l_i*1_3"/>
  <p:tag name="KSO_WM_UNIT_CLEAR" val="1"/>
  <p:tag name="KSO_WM_UNIT_LAYERLEVEL" val="1_1"/>
  <p:tag name="KSO_WM_DIAGRAM_GROUP_CODE" val="l1-1"/>
  <p:tag name="KSO_WM_UNIT_FILL_FORE_SCHEMECOLOR_INDEX" val="7"/>
  <p:tag name="KSO_WM_UNIT_FILL_TYPE" val="1"/>
  <p:tag name="KSO_WM_UNIT_TEXT_FILL_FORE_SCHEMECOLOR_INDEX" val="14"/>
  <p:tag name="KSO_WM_UNIT_TEXT_FILL_TYPE" val="1"/>
  <p:tag name="KSO_WM_UNIT_USESOURCEFORMAT_APPLY" val="0"/>
</p:tagLst>
</file>

<file path=ppt/tags/tag424.xml><?xml version="1.0" encoding="utf-8"?>
<p:tagLst xmlns:p="http://schemas.openxmlformats.org/presentationml/2006/main">
  <p:tag name="KSO_WM_SLIDE_ITEM_CNT" val="3"/>
</p:tagLst>
</file>

<file path=ppt/tags/tag425.xml><?xml version="1.0" encoding="utf-8"?>
<p:tagLst xmlns:p="http://schemas.openxmlformats.org/presentationml/2006/main">
  <p:tag name="KSO_WM_TAG_VERSION" val="1.0"/>
  <p:tag name="KSO_WM_TEMPLATE_CATEGORY" val="diagram"/>
  <p:tag name="KSO_WM_TEMPLATE_INDEX" val="160219"/>
  <p:tag name="KSO_WM_UNIT_TYPE" val="l_i"/>
  <p:tag name="KSO_WM_UNIT_INDEX" val="1_1"/>
  <p:tag name="KSO_WM_UNIT_ID" val="259*l_i*1_1"/>
  <p:tag name="KSO_WM_UNIT_CLEAR" val="1"/>
  <p:tag name="KSO_WM_UNIT_LAYERLEVEL" val="1_1"/>
  <p:tag name="KSO_WM_BEAUTIFY_FLAG" val="#wm#"/>
  <p:tag name="KSO_WM_DIAGRAM_GROUP_CODE" val="l1-1"/>
  <p:tag name="KSO_WM_UNIT_FILL_FORE_SCHEMECOLOR_INDEX" val="5"/>
  <p:tag name="KSO_WM_UNIT_FILL_TYPE" val="1"/>
  <p:tag name="KSO_WM_UNIT_USESOURCEFORMAT_APPLY" val="0"/>
</p:tagLst>
</file>

<file path=ppt/tags/tag426.xml><?xml version="1.0" encoding="utf-8"?>
<p:tagLst xmlns:p="http://schemas.openxmlformats.org/presentationml/2006/main">
  <p:tag name="KSO_WM_TAG_VERSION" val="1.0"/>
  <p:tag name="KSO_WM_TEMPLATE_CATEGORY" val="diagram"/>
  <p:tag name="KSO_WM_TEMPLATE_INDEX" val="160219"/>
  <p:tag name="KSO_WM_UNIT_TYPE" val="l_i"/>
  <p:tag name="KSO_WM_UNIT_INDEX" val="1_2"/>
  <p:tag name="KSO_WM_UNIT_ID" val="259*l_i*1_2"/>
  <p:tag name="KSO_WM_UNIT_CLEAR" val="1"/>
  <p:tag name="KSO_WM_UNIT_LAYERLEVEL" val="1_1"/>
  <p:tag name="KSO_WM_BEAUTIFY_FLAG" val="#wm#"/>
  <p:tag name="KSO_WM_DIAGRAM_GROUP_CODE" val="l1-1"/>
  <p:tag name="KSO_WM_UNIT_FILL_FORE_SCHEMECOLOR_INDEX" val="5"/>
  <p:tag name="KSO_WM_UNIT_FILL_TYPE" val="1"/>
  <p:tag name="KSO_WM_UNIT_USESOURCEFORMAT_APPLY" val="0"/>
</p:tagLst>
</file>

<file path=ppt/tags/tag427.xml><?xml version="1.0" encoding="utf-8"?>
<p:tagLst xmlns:p="http://schemas.openxmlformats.org/presentationml/2006/main">
  <p:tag name="KSO_WM_TAG_VERSION" val="1.0"/>
  <p:tag name="KSO_WM_TEMPLATE_CATEGORY" val="diagram"/>
  <p:tag name="KSO_WM_TEMPLATE_INDEX" val="160219"/>
  <p:tag name="KSO_WM_UNIT_TYPE" val="l_i"/>
  <p:tag name="KSO_WM_UNIT_INDEX" val="1_3"/>
  <p:tag name="KSO_WM_UNIT_ID" val="259*l_i*1_3"/>
  <p:tag name="KSO_WM_UNIT_CLEAR" val="1"/>
  <p:tag name="KSO_WM_UNIT_LAYERLEVEL" val="1_1"/>
  <p:tag name="KSO_WM_BEAUTIFY_FLAG" val="#wm#"/>
  <p:tag name="KSO_WM_DIAGRAM_GROUP_CODE" val="l1-1"/>
  <p:tag name="KSO_WM_UNIT_USESOURCEFORMAT_APPLY" val="0"/>
</p:tagLst>
</file>

<file path=ppt/tags/tag428.xml><?xml version="1.0" encoding="utf-8"?>
<p:tagLst xmlns:p="http://schemas.openxmlformats.org/presentationml/2006/main">
  <p:tag name="KSO_WM_TAG_VERSION" val="1.0"/>
  <p:tag name="KSO_WM_TEMPLATE_CATEGORY" val="diagram"/>
  <p:tag name="KSO_WM_TEMPLATE_INDEX" val="160219"/>
  <p:tag name="KSO_WM_UNIT_TYPE" val="l_h_f"/>
  <p:tag name="KSO_WM_UNIT_INDEX" val="1_1_1"/>
  <p:tag name="KSO_WM_UNIT_ID" val="259*l_h_f*1_1_1"/>
  <p:tag name="KSO_WM_UNIT_CLEAR" val="1"/>
  <p:tag name="KSO_WM_UNIT_LAYERLEVEL" val="1_1_1"/>
  <p:tag name="KSO_WM_UNIT_VALUE" val="21"/>
  <p:tag name="KSO_WM_UNIT_HIGHLIGHT" val="0"/>
  <p:tag name="KSO_WM_UNIT_COMPATIBLE" val="0"/>
  <p:tag name="KSO_WM_BEAUTIFY_FLAG" val="#wm#"/>
  <p:tag name="KSO_WM_UNIT_PRESET_TEXT_INDEX" val="4"/>
  <p:tag name="KSO_WM_UNIT_PRESET_TEXT_LEN" val="40"/>
  <p:tag name="KSO_WM_DIAGRAM_GROUP_CODE" val="l1-1"/>
  <p:tag name="KSO_WM_UNIT_FILL_FORE_SCHEMECOLOR_INDEX" val="14"/>
  <p:tag name="KSO_WM_UNIT_FILL_TYPE" val="1"/>
  <p:tag name="KSO_WM_UNIT_TEXT_FILL_FORE_SCHEMECOLOR_INDEX" val="5"/>
  <p:tag name="KSO_WM_UNIT_TEXT_FILL_TYPE" val="1"/>
  <p:tag name="KSO_WM_UNIT_USESOURCEFORMAT_APPLY" val="0"/>
</p:tagLst>
</file>

<file path=ppt/tags/tag429.xml><?xml version="1.0" encoding="utf-8"?>
<p:tagLst xmlns:p="http://schemas.openxmlformats.org/presentationml/2006/main">
  <p:tag name="KSO_WM_TAG_VERSION" val="1.0"/>
  <p:tag name="KSO_WM_TEMPLATE_CATEGORY" val="diagram"/>
  <p:tag name="KSO_WM_TEMPLATE_INDEX" val="160219"/>
  <p:tag name="KSO_WM_UNIT_TYPE" val="l_i"/>
  <p:tag name="KSO_WM_UNIT_INDEX" val="1_4"/>
  <p:tag name="KSO_WM_UNIT_ID" val="259*l_i*1_4"/>
  <p:tag name="KSO_WM_UNIT_CLEAR" val="1"/>
  <p:tag name="KSO_WM_UNIT_LAYERLEVEL" val="1_1"/>
  <p:tag name="KSO_WM_BEAUTIFY_FLAG" val="#wm#"/>
  <p:tag name="KSO_WM_DIAGRAM_GROUP_CODE" val="l1-1"/>
  <p:tag name="KSO_WM_UNIT_FILL_FORE_SCHEMECOLOR_INDEX" val="6"/>
  <p:tag name="KSO_WM_UNIT_FILL_TYPE" val="1"/>
  <p:tag name="KSO_WM_UNIT_USESOURCEFORMAT_APPLY" val="0"/>
</p:tagLst>
</file>

<file path=ppt/tags/tag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30.xml><?xml version="1.0" encoding="utf-8"?>
<p:tagLst xmlns:p="http://schemas.openxmlformats.org/presentationml/2006/main">
  <p:tag name="KSO_WM_TAG_VERSION" val="1.0"/>
  <p:tag name="KSO_WM_TEMPLATE_CATEGORY" val="diagram"/>
  <p:tag name="KSO_WM_TEMPLATE_INDEX" val="160219"/>
  <p:tag name="KSO_WM_UNIT_TYPE" val="l_i"/>
  <p:tag name="KSO_WM_UNIT_INDEX" val="1_5"/>
  <p:tag name="KSO_WM_UNIT_ID" val="259*l_i*1_5"/>
  <p:tag name="KSO_WM_UNIT_CLEAR" val="1"/>
  <p:tag name="KSO_WM_UNIT_LAYERLEVEL" val="1_1"/>
  <p:tag name="KSO_WM_BEAUTIFY_FLAG" val="#wm#"/>
  <p:tag name="KSO_WM_DIAGRAM_GROUP_CODE" val="l1-1"/>
  <p:tag name="KSO_WM_UNIT_FILL_FORE_SCHEMECOLOR_INDEX" val="6"/>
  <p:tag name="KSO_WM_UNIT_FILL_TYPE" val="1"/>
  <p:tag name="KSO_WM_UNIT_USESOURCEFORMAT_APPLY" val="0"/>
</p:tagLst>
</file>

<file path=ppt/tags/tag431.xml><?xml version="1.0" encoding="utf-8"?>
<p:tagLst xmlns:p="http://schemas.openxmlformats.org/presentationml/2006/main">
  <p:tag name="KSO_WM_TAG_VERSION" val="1.0"/>
  <p:tag name="KSO_WM_TEMPLATE_CATEGORY" val="diagram"/>
  <p:tag name="KSO_WM_TEMPLATE_INDEX" val="160219"/>
  <p:tag name="KSO_WM_UNIT_TYPE" val="l_i"/>
  <p:tag name="KSO_WM_UNIT_INDEX" val="1_6"/>
  <p:tag name="KSO_WM_UNIT_ID" val="259*l_i*1_6"/>
  <p:tag name="KSO_WM_UNIT_CLEAR" val="1"/>
  <p:tag name="KSO_WM_UNIT_LAYERLEVEL" val="1_1"/>
  <p:tag name="KSO_WM_BEAUTIFY_FLAG" val="#wm#"/>
  <p:tag name="KSO_WM_DIAGRAM_GROUP_CODE" val="l1-1"/>
  <p:tag name="KSO_WM_UNIT_USESOURCEFORMAT_APPLY" val="0"/>
</p:tagLst>
</file>

<file path=ppt/tags/tag432.xml><?xml version="1.0" encoding="utf-8"?>
<p:tagLst xmlns:p="http://schemas.openxmlformats.org/presentationml/2006/main">
  <p:tag name="KSO_WM_TAG_VERSION" val="1.0"/>
  <p:tag name="KSO_WM_TEMPLATE_CATEGORY" val="diagram"/>
  <p:tag name="KSO_WM_TEMPLATE_INDEX" val="160219"/>
  <p:tag name="KSO_WM_UNIT_TYPE" val="l_h_f"/>
  <p:tag name="KSO_WM_UNIT_INDEX" val="1_2_1"/>
  <p:tag name="KSO_WM_UNIT_ID" val="259*l_h_f*1_2_1"/>
  <p:tag name="KSO_WM_UNIT_CLEAR" val="1"/>
  <p:tag name="KSO_WM_UNIT_LAYERLEVEL" val="1_1_1"/>
  <p:tag name="KSO_WM_UNIT_VALUE" val="21"/>
  <p:tag name="KSO_WM_UNIT_HIGHLIGHT" val="0"/>
  <p:tag name="KSO_WM_UNIT_COMPATIBLE" val="0"/>
  <p:tag name="KSO_WM_BEAUTIFY_FLAG" val="#wm#"/>
  <p:tag name="KSO_WM_UNIT_PRESET_TEXT_INDEX" val="4"/>
  <p:tag name="KSO_WM_UNIT_PRESET_TEXT_LEN" val="40"/>
  <p:tag name="KSO_WM_DIAGRAM_GROUP_CODE" val="l1-1"/>
  <p:tag name="KSO_WM_UNIT_FILL_FORE_SCHEMECOLOR_INDEX" val="14"/>
  <p:tag name="KSO_WM_UNIT_FILL_TYPE" val="1"/>
  <p:tag name="KSO_WM_UNIT_TEXT_FILL_FORE_SCHEMECOLOR_INDEX" val="6"/>
  <p:tag name="KSO_WM_UNIT_TEXT_FILL_TYPE" val="1"/>
  <p:tag name="KSO_WM_UNIT_USESOURCEFORMAT_APPLY" val="0"/>
</p:tagLst>
</file>

<file path=ppt/tags/tag433.xml><?xml version="1.0" encoding="utf-8"?>
<p:tagLst xmlns:p="http://schemas.openxmlformats.org/presentationml/2006/main">
  <p:tag name="KSO_WM_TAG_VERSION" val="1.0"/>
  <p:tag name="KSO_WM_TEMPLATE_CATEGORY" val="diagram"/>
  <p:tag name="KSO_WM_TEMPLATE_INDEX" val="160219"/>
  <p:tag name="KSO_WM_UNIT_TYPE" val="l_i"/>
  <p:tag name="KSO_WM_UNIT_INDEX" val="1_7"/>
  <p:tag name="KSO_WM_UNIT_ID" val="259*l_i*1_7"/>
  <p:tag name="KSO_WM_UNIT_CLEAR" val="1"/>
  <p:tag name="KSO_WM_UNIT_LAYERLEVEL" val="1_1"/>
  <p:tag name="KSO_WM_BEAUTIFY_FLAG" val="#wm#"/>
  <p:tag name="KSO_WM_DIAGRAM_GROUP_CODE" val="l1-1"/>
  <p:tag name="KSO_WM_UNIT_FILL_FORE_SCHEMECOLOR_INDEX" val="7"/>
  <p:tag name="KSO_WM_UNIT_FILL_TYPE" val="1"/>
  <p:tag name="KSO_WM_UNIT_USESOURCEFORMAT_APPLY" val="0"/>
</p:tagLst>
</file>

<file path=ppt/tags/tag434.xml><?xml version="1.0" encoding="utf-8"?>
<p:tagLst xmlns:p="http://schemas.openxmlformats.org/presentationml/2006/main">
  <p:tag name="KSO_WM_TAG_VERSION" val="1.0"/>
  <p:tag name="KSO_WM_TEMPLATE_CATEGORY" val="diagram"/>
  <p:tag name="KSO_WM_TEMPLATE_INDEX" val="160219"/>
  <p:tag name="KSO_WM_UNIT_TYPE" val="l_i"/>
  <p:tag name="KSO_WM_UNIT_INDEX" val="1_8"/>
  <p:tag name="KSO_WM_UNIT_ID" val="259*l_i*1_8"/>
  <p:tag name="KSO_WM_UNIT_CLEAR" val="1"/>
  <p:tag name="KSO_WM_UNIT_LAYERLEVEL" val="1_1"/>
  <p:tag name="KSO_WM_BEAUTIFY_FLAG" val="#wm#"/>
  <p:tag name="KSO_WM_DIAGRAM_GROUP_CODE" val="l1-1"/>
  <p:tag name="KSO_WM_UNIT_FILL_FORE_SCHEMECOLOR_INDEX" val="7"/>
  <p:tag name="KSO_WM_UNIT_FILL_TYPE" val="1"/>
  <p:tag name="KSO_WM_UNIT_USESOURCEFORMAT_APPLY" val="0"/>
</p:tagLst>
</file>

<file path=ppt/tags/tag435.xml><?xml version="1.0" encoding="utf-8"?>
<p:tagLst xmlns:p="http://schemas.openxmlformats.org/presentationml/2006/main">
  <p:tag name="KSO_WM_TAG_VERSION" val="1.0"/>
  <p:tag name="KSO_WM_TEMPLATE_CATEGORY" val="diagram"/>
  <p:tag name="KSO_WM_TEMPLATE_INDEX" val="160219"/>
  <p:tag name="KSO_WM_UNIT_TYPE" val="l_i"/>
  <p:tag name="KSO_WM_UNIT_INDEX" val="1_9"/>
  <p:tag name="KSO_WM_UNIT_ID" val="259*l_i*1_9"/>
  <p:tag name="KSO_WM_UNIT_CLEAR" val="1"/>
  <p:tag name="KSO_WM_UNIT_LAYERLEVEL" val="1_1"/>
  <p:tag name="KSO_WM_BEAUTIFY_FLAG" val="#wm#"/>
  <p:tag name="KSO_WM_DIAGRAM_GROUP_CODE" val="l1-1"/>
  <p:tag name="KSO_WM_UNIT_USESOURCEFORMAT_APPLY" val="0"/>
</p:tagLst>
</file>

<file path=ppt/tags/tag436.xml><?xml version="1.0" encoding="utf-8"?>
<p:tagLst xmlns:p="http://schemas.openxmlformats.org/presentationml/2006/main">
  <p:tag name="KSO_WM_TAG_VERSION" val="1.0"/>
  <p:tag name="KSO_WM_TEMPLATE_CATEGORY" val="diagram"/>
  <p:tag name="KSO_WM_TEMPLATE_INDEX" val="160219"/>
  <p:tag name="KSO_WM_UNIT_TYPE" val="l_h_f"/>
  <p:tag name="KSO_WM_UNIT_INDEX" val="1_3_1"/>
  <p:tag name="KSO_WM_UNIT_ID" val="259*l_h_f*1_3_1"/>
  <p:tag name="KSO_WM_UNIT_CLEAR" val="1"/>
  <p:tag name="KSO_WM_UNIT_LAYERLEVEL" val="1_1_1"/>
  <p:tag name="KSO_WM_UNIT_VALUE" val="21"/>
  <p:tag name="KSO_WM_UNIT_HIGHLIGHT" val="0"/>
  <p:tag name="KSO_WM_UNIT_COMPATIBLE" val="0"/>
  <p:tag name="KSO_WM_BEAUTIFY_FLAG" val="#wm#"/>
  <p:tag name="KSO_WM_UNIT_PRESET_TEXT_INDEX" val="4"/>
  <p:tag name="KSO_WM_UNIT_PRESET_TEXT_LEN" val="40"/>
  <p:tag name="KSO_WM_DIAGRAM_GROUP_CODE" val="l1-1"/>
  <p:tag name="KSO_WM_UNIT_FILL_FORE_SCHEMECOLOR_INDEX" val="14"/>
  <p:tag name="KSO_WM_UNIT_FILL_TYPE" val="1"/>
  <p:tag name="KSO_WM_UNIT_TEXT_FILL_FORE_SCHEMECOLOR_INDEX" val="7"/>
  <p:tag name="KSO_WM_UNIT_TEXT_FILL_TYPE" val="1"/>
  <p:tag name="KSO_WM_UNIT_USESOURCEFORMAT_APPLY" val="0"/>
</p:tagLst>
</file>

<file path=ppt/tags/tag437.xml><?xml version="1.0" encoding="utf-8"?>
<p:tagLst xmlns:p="http://schemas.openxmlformats.org/presentationml/2006/main">
  <p:tag name="KSO_WM_TAG_VERSION" val="1.0"/>
  <p:tag name="KSO_WM_TEMPLATE_CATEGORY" val="diagram"/>
  <p:tag name="KSO_WM_TEMPLATE_INDEX" val="160219"/>
  <p:tag name="KSO_WM_UNIT_TYPE" val="l_i"/>
  <p:tag name="KSO_WM_UNIT_INDEX" val="1_10"/>
  <p:tag name="KSO_WM_UNIT_ID" val="259*l_i*1_10"/>
  <p:tag name="KSO_WM_UNIT_CLEAR" val="1"/>
  <p:tag name="KSO_WM_UNIT_LAYERLEVEL" val="1_1"/>
  <p:tag name="KSO_WM_BEAUTIFY_FLAG" val="#wm#"/>
  <p:tag name="KSO_WM_DIAGRAM_GROUP_CODE" val="l1-1"/>
  <p:tag name="KSO_WM_UNIT_FILL_FORE_SCHEMECOLOR_INDEX" val="8"/>
  <p:tag name="KSO_WM_UNIT_FILL_TYPE" val="1"/>
  <p:tag name="KSO_WM_UNIT_USESOURCEFORMAT_APPLY" val="0"/>
</p:tagLst>
</file>

<file path=ppt/tags/tag438.xml><?xml version="1.0" encoding="utf-8"?>
<p:tagLst xmlns:p="http://schemas.openxmlformats.org/presentationml/2006/main">
  <p:tag name="KSO_WM_TAG_VERSION" val="1.0"/>
  <p:tag name="KSO_WM_TEMPLATE_CATEGORY" val="diagram"/>
  <p:tag name="KSO_WM_TEMPLATE_INDEX" val="160219"/>
  <p:tag name="KSO_WM_UNIT_TYPE" val="l_i"/>
  <p:tag name="KSO_WM_UNIT_INDEX" val="1_11"/>
  <p:tag name="KSO_WM_UNIT_ID" val="259*l_i*1_11"/>
  <p:tag name="KSO_WM_UNIT_CLEAR" val="1"/>
  <p:tag name="KSO_WM_UNIT_LAYERLEVEL" val="1_1"/>
  <p:tag name="KSO_WM_BEAUTIFY_FLAG" val="#wm#"/>
  <p:tag name="KSO_WM_DIAGRAM_GROUP_CODE" val="l1-1"/>
  <p:tag name="KSO_WM_UNIT_FILL_FORE_SCHEMECOLOR_INDEX" val="8"/>
  <p:tag name="KSO_WM_UNIT_FILL_TYPE" val="1"/>
  <p:tag name="KSO_WM_UNIT_USESOURCEFORMAT_APPLY" val="0"/>
</p:tagLst>
</file>

<file path=ppt/tags/tag439.xml><?xml version="1.0" encoding="utf-8"?>
<p:tagLst xmlns:p="http://schemas.openxmlformats.org/presentationml/2006/main">
  <p:tag name="KSO_WM_TAG_VERSION" val="1.0"/>
  <p:tag name="KSO_WM_TEMPLATE_CATEGORY" val="diagram"/>
  <p:tag name="KSO_WM_TEMPLATE_INDEX" val="160219"/>
  <p:tag name="KSO_WM_UNIT_TYPE" val="l_i"/>
  <p:tag name="KSO_WM_UNIT_INDEX" val="1_12"/>
  <p:tag name="KSO_WM_UNIT_ID" val="259*l_i*1_12"/>
  <p:tag name="KSO_WM_UNIT_CLEAR" val="1"/>
  <p:tag name="KSO_WM_UNIT_LAYERLEVEL" val="1_1"/>
  <p:tag name="KSO_WM_BEAUTIFY_FLAG" val="#wm#"/>
  <p:tag name="KSO_WM_DIAGRAM_GROUP_CODE" val="l1-1"/>
  <p:tag name="KSO_WM_UNIT_USESOURCEFORMAT_APPLY" val="0"/>
</p:tagLst>
</file>

<file path=ppt/tags/tag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40.xml><?xml version="1.0" encoding="utf-8"?>
<p:tagLst xmlns:p="http://schemas.openxmlformats.org/presentationml/2006/main">
  <p:tag name="KSO_WM_TAG_VERSION" val="1.0"/>
  <p:tag name="KSO_WM_TEMPLATE_CATEGORY" val="diagram"/>
  <p:tag name="KSO_WM_TEMPLATE_INDEX" val="160219"/>
  <p:tag name="KSO_WM_UNIT_TYPE" val="l_h_f"/>
  <p:tag name="KSO_WM_UNIT_INDEX" val="1_4_1"/>
  <p:tag name="KSO_WM_UNIT_ID" val="259*l_h_f*1_4_1"/>
  <p:tag name="KSO_WM_UNIT_CLEAR" val="1"/>
  <p:tag name="KSO_WM_UNIT_LAYERLEVEL" val="1_1_1"/>
  <p:tag name="KSO_WM_UNIT_VALUE" val="21"/>
  <p:tag name="KSO_WM_UNIT_HIGHLIGHT" val="0"/>
  <p:tag name="KSO_WM_UNIT_COMPATIBLE" val="0"/>
  <p:tag name="KSO_WM_BEAUTIFY_FLAG" val="#wm#"/>
  <p:tag name="KSO_WM_UNIT_PRESET_TEXT_INDEX" val="4"/>
  <p:tag name="KSO_WM_UNIT_PRESET_TEXT_LEN" val="40"/>
  <p:tag name="KSO_WM_DIAGRAM_GROUP_CODE" val="l1-1"/>
  <p:tag name="KSO_WM_UNIT_FILL_FORE_SCHEMECOLOR_INDEX" val="14"/>
  <p:tag name="KSO_WM_UNIT_FILL_TYPE" val="1"/>
  <p:tag name="KSO_WM_UNIT_TEXT_FILL_FORE_SCHEMECOLOR_INDEX" val="8"/>
  <p:tag name="KSO_WM_UNIT_TEXT_FILL_TYPE" val="1"/>
  <p:tag name="KSO_WM_UNIT_USESOURCEFORMAT_APPLY" val="0"/>
</p:tagLst>
</file>

<file path=ppt/tags/tag441.xml><?xml version="1.0" encoding="utf-8"?>
<p:tagLst xmlns:p="http://schemas.openxmlformats.org/presentationml/2006/main">
  <p:tag name="KSO_WM_SLIDE_ITEM_CNT" val="4"/>
</p:tagLst>
</file>

<file path=ppt/tags/tag442.xml><?xml version="1.0" encoding="utf-8"?>
<p:tagLst xmlns:p="http://schemas.openxmlformats.org/presentationml/2006/main">
  <p:tag name="ISLIDE.VECTOR" val="f7946ebd-96ef-4e70-9f82-5a6dc3b88420"/>
</p:tagLst>
</file>

<file path=ppt/tags/tag443.xml><?xml version="1.0" encoding="utf-8"?>
<p:tagLst xmlns:p="http://schemas.openxmlformats.org/presentationml/2006/main">
  <p:tag name="KSO_WM_TAG_VERSION" val="1.0"/>
  <p:tag name="KSO_WM_BEAUTIFY_FLAG" val="#wm#"/>
  <p:tag name="KSO_WM_TEMPLATE_CATEGORY" val="diagram"/>
  <p:tag name="KSO_WM_TEMPLATE_INDEX" val="724"/>
  <p:tag name="KSO_WM_UNIT_TYPE" val="l_h_f"/>
  <p:tag name="KSO_WM_UNIT_INDEX" val="1_1_1"/>
  <p:tag name="KSO_WM_UNIT_ID" val="diagram724_4*l_h_f*1_1_1"/>
  <p:tag name="KSO_WM_UNIT_CLEAR" val="1"/>
  <p:tag name="KSO_WM_UNIT_LAYERLEVEL" val="1_1_1"/>
  <p:tag name="KSO_WM_UNIT_VALUE" val="14"/>
  <p:tag name="KSO_WM_UNIT_HIGHLIGHT" val="0"/>
  <p:tag name="KSO_WM_UNIT_COMPATIBLE" val="0"/>
  <p:tag name="KSO_WM_UNIT_PRESET_TEXT_INDEX" val="4"/>
  <p:tag name="KSO_WM_UNIT_PRESET_TEXT_LEN" val="17"/>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444.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1"/>
  <p:tag name="KSO_WM_UNIT_ID" val="diagram724_4*l_i*1_1"/>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45.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2"/>
  <p:tag name="KSO_WM_UNIT_ID" val="diagram724_4*l_i*1_2"/>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46.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3"/>
  <p:tag name="KSO_WM_UNIT_ID" val="diagram724_4*l_i*1_3"/>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47.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4"/>
  <p:tag name="KSO_WM_UNIT_ID" val="diagram724_4*l_i*1_4"/>
  <p:tag name="KSO_WM_UNIT_CLEAR" val="1"/>
  <p:tag name="KSO_WM_UNIT_LAYERLEVEL" val="1_1"/>
  <p:tag name="KSO_WM_DIAGRAM_GROUP_CODE" val="l1-1"/>
  <p:tag name="KSO_WM_UNIT_FILL_FORE_SCHEMECOLOR_INDEX" val="6"/>
  <p:tag name="KSO_WM_UNIT_FILL_TYPE" val="1"/>
  <p:tag name="KSO_WM_UNIT_TEXT_FILL_FORE_SCHEMECOLOR_INDEX" val="6"/>
  <p:tag name="KSO_WM_UNIT_TEXT_FILL_TYPE" val="1"/>
  <p:tag name="KSO_WM_UNIT_USESOURCEFORMAT_APPLY" val="0"/>
</p:tagLst>
</file>

<file path=ppt/tags/tag448.xml><?xml version="1.0" encoding="utf-8"?>
<p:tagLst xmlns:p="http://schemas.openxmlformats.org/presentationml/2006/main">
  <p:tag name="KSO_WM_TAG_VERSION" val="1.0"/>
  <p:tag name="KSO_WM_BEAUTIFY_FLAG" val="#wm#"/>
  <p:tag name="KSO_WM_TEMPLATE_CATEGORY" val="diagram"/>
  <p:tag name="KSO_WM_TEMPLATE_INDEX" val="724"/>
  <p:tag name="KSO_WM_UNIT_TYPE" val="l_h_f"/>
  <p:tag name="KSO_WM_UNIT_INDEX" val="1_2_1"/>
  <p:tag name="KSO_WM_UNIT_ID" val="diagram724_4*l_h_f*1_2_1"/>
  <p:tag name="KSO_WM_UNIT_CLEAR" val="1"/>
  <p:tag name="KSO_WM_UNIT_LAYERLEVEL" val="1_1_1"/>
  <p:tag name="KSO_WM_UNIT_VALUE" val="14"/>
  <p:tag name="KSO_WM_UNIT_HIGHLIGHT" val="0"/>
  <p:tag name="KSO_WM_UNIT_COMPATIBLE" val="0"/>
  <p:tag name="KSO_WM_UNIT_PRESET_TEXT_INDEX" val="4"/>
  <p:tag name="KSO_WM_UNIT_PRESET_TEXT_LEN" val="17"/>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449.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5"/>
  <p:tag name="KSO_WM_UNIT_ID" val="diagram724_4*l_i*1_5"/>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50.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6"/>
  <p:tag name="KSO_WM_UNIT_ID" val="diagram724_4*l_i*1_6"/>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51.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7"/>
  <p:tag name="KSO_WM_UNIT_ID" val="diagram724_4*l_i*1_7"/>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52.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8"/>
  <p:tag name="KSO_WM_UNIT_ID" val="diagram724_4*l_i*1_8"/>
  <p:tag name="KSO_WM_UNIT_CLEAR" val="1"/>
  <p:tag name="KSO_WM_UNIT_LAYERLEVEL" val="1_1"/>
  <p:tag name="KSO_WM_DIAGRAM_GROUP_CODE" val="l1-1"/>
  <p:tag name="KSO_WM_UNIT_FILL_FORE_SCHEMECOLOR_INDEX" val="6"/>
  <p:tag name="KSO_WM_UNIT_FILL_TYPE" val="1"/>
  <p:tag name="KSO_WM_UNIT_TEXT_FILL_FORE_SCHEMECOLOR_INDEX" val="6"/>
  <p:tag name="KSO_WM_UNIT_TEXT_FILL_TYPE" val="1"/>
  <p:tag name="KSO_WM_UNIT_USESOURCEFORMAT_APPLY" val="0"/>
</p:tagLst>
</file>

<file path=ppt/tags/tag453.xml><?xml version="1.0" encoding="utf-8"?>
<p:tagLst xmlns:p="http://schemas.openxmlformats.org/presentationml/2006/main">
  <p:tag name="KSO_WM_TAG_VERSION" val="1.0"/>
  <p:tag name="KSO_WM_BEAUTIFY_FLAG" val="#wm#"/>
  <p:tag name="KSO_WM_TEMPLATE_CATEGORY" val="diagram"/>
  <p:tag name="KSO_WM_TEMPLATE_INDEX" val="724"/>
  <p:tag name="KSO_WM_UNIT_TYPE" val="l_h_f"/>
  <p:tag name="KSO_WM_UNIT_INDEX" val="1_3_1"/>
  <p:tag name="KSO_WM_UNIT_ID" val="diagram724_4*l_h_f*1_3_1"/>
  <p:tag name="KSO_WM_UNIT_CLEAR" val="1"/>
  <p:tag name="KSO_WM_UNIT_LAYERLEVEL" val="1_1_1"/>
  <p:tag name="KSO_WM_UNIT_VALUE" val="14"/>
  <p:tag name="KSO_WM_UNIT_HIGHLIGHT" val="0"/>
  <p:tag name="KSO_WM_UNIT_COMPATIBLE" val="0"/>
  <p:tag name="KSO_WM_UNIT_PRESET_TEXT_INDEX" val="4"/>
  <p:tag name="KSO_WM_UNIT_PRESET_TEXT_LEN" val="17"/>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454.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9"/>
  <p:tag name="KSO_WM_UNIT_ID" val="diagram724_4*l_i*1_9"/>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55.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10"/>
  <p:tag name="KSO_WM_UNIT_ID" val="diagram724_4*l_i*1_10"/>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56.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11"/>
  <p:tag name="KSO_WM_UNIT_ID" val="diagram724_4*l_i*1_11"/>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57.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12"/>
  <p:tag name="KSO_WM_UNIT_ID" val="diagram724_4*l_i*1_12"/>
  <p:tag name="KSO_WM_UNIT_CLEAR" val="1"/>
  <p:tag name="KSO_WM_UNIT_LAYERLEVEL" val="1_1"/>
  <p:tag name="KSO_WM_DIAGRAM_GROUP_CODE" val="l1-1"/>
  <p:tag name="KSO_WM_UNIT_FILL_FORE_SCHEMECOLOR_INDEX" val="6"/>
  <p:tag name="KSO_WM_UNIT_FILL_TYPE" val="1"/>
  <p:tag name="KSO_WM_UNIT_TEXT_FILL_FORE_SCHEMECOLOR_INDEX" val="6"/>
  <p:tag name="KSO_WM_UNIT_TEXT_FILL_TYPE" val="1"/>
  <p:tag name="KSO_WM_UNIT_USESOURCEFORMAT_APPLY" val="0"/>
</p:tagLst>
</file>

<file path=ppt/tags/tag458.xml><?xml version="1.0" encoding="utf-8"?>
<p:tagLst xmlns:p="http://schemas.openxmlformats.org/presentationml/2006/main">
  <p:tag name="KSO_WM_TAG_VERSION" val="1.0"/>
  <p:tag name="KSO_WM_BEAUTIFY_FLAG" val="#wm#"/>
  <p:tag name="KSO_WM_TEMPLATE_CATEGORY" val="diagram"/>
  <p:tag name="KSO_WM_TEMPLATE_INDEX" val="724"/>
  <p:tag name="KSO_WM_UNIT_TYPE" val="l_h_f"/>
  <p:tag name="KSO_WM_UNIT_INDEX" val="1_4_1"/>
  <p:tag name="KSO_WM_UNIT_ID" val="diagram724_4*l_h_f*1_4_1"/>
  <p:tag name="KSO_WM_UNIT_CLEAR" val="1"/>
  <p:tag name="KSO_WM_UNIT_LAYERLEVEL" val="1_1_1"/>
  <p:tag name="KSO_WM_UNIT_VALUE" val="14"/>
  <p:tag name="KSO_WM_UNIT_HIGHLIGHT" val="0"/>
  <p:tag name="KSO_WM_UNIT_COMPATIBLE" val="0"/>
  <p:tag name="KSO_WM_UNIT_PRESET_TEXT_INDEX" val="4"/>
  <p:tag name="KSO_WM_UNIT_PRESET_TEXT_LEN" val="17"/>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459.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13"/>
  <p:tag name="KSO_WM_UNIT_ID" val="diagram724_4*l_i*1_13"/>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60.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14"/>
  <p:tag name="KSO_WM_UNIT_ID" val="diagram724_4*l_i*1_14"/>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61.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15"/>
  <p:tag name="KSO_WM_UNIT_ID" val="diagram724_4*l_i*1_15"/>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62.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16"/>
  <p:tag name="KSO_WM_UNIT_ID" val="diagram724_4*l_i*1_16"/>
  <p:tag name="KSO_WM_UNIT_CLEAR" val="1"/>
  <p:tag name="KSO_WM_UNIT_LAYERLEVEL" val="1_1"/>
  <p:tag name="KSO_WM_DIAGRAM_GROUP_CODE" val="l1-1"/>
  <p:tag name="KSO_WM_UNIT_FILL_FORE_SCHEMECOLOR_INDEX" val="6"/>
  <p:tag name="KSO_WM_UNIT_FILL_TYPE" val="1"/>
  <p:tag name="KSO_WM_UNIT_TEXT_FILL_FORE_SCHEMECOLOR_INDEX" val="6"/>
  <p:tag name="KSO_WM_UNIT_TEXT_FILL_TYPE" val="1"/>
  <p:tag name="KSO_WM_UNIT_USESOURCEFORMAT_APPLY" val="0"/>
</p:tagLst>
</file>

<file path=ppt/tags/tag463.xml><?xml version="1.0" encoding="utf-8"?>
<p:tagLst xmlns:p="http://schemas.openxmlformats.org/presentationml/2006/main">
  <p:tag name="KSO_WM_SLIDE_ITEM_CNT" val="4"/>
</p:tagLst>
</file>

<file path=ppt/tags/tag464.xml><?xml version="1.0" encoding="utf-8"?>
<p:tagLst xmlns:p="http://schemas.openxmlformats.org/presentationml/2006/main">
  <p:tag name="KSO_WM_TAG_VERSION" val="1.0"/>
  <p:tag name="KSO_WM_BEAUTIFY_FLAG" val="#wm#"/>
  <p:tag name="KSO_WM_TEMPLATE_CATEGORY" val="diagram"/>
  <p:tag name="KSO_WM_TEMPLATE_INDEX" val="724"/>
  <p:tag name="KSO_WM_UNIT_TYPE" val="l_h_f"/>
  <p:tag name="KSO_WM_UNIT_INDEX" val="1_1_1"/>
  <p:tag name="KSO_WM_UNIT_ID" val="diagram724_4*l_h_f*1_1_1"/>
  <p:tag name="KSO_WM_UNIT_CLEAR" val="1"/>
  <p:tag name="KSO_WM_UNIT_LAYERLEVEL" val="1_1_1"/>
  <p:tag name="KSO_WM_UNIT_VALUE" val="14"/>
  <p:tag name="KSO_WM_UNIT_HIGHLIGHT" val="0"/>
  <p:tag name="KSO_WM_UNIT_COMPATIBLE" val="0"/>
  <p:tag name="KSO_WM_UNIT_PRESET_TEXT_INDEX" val="4"/>
  <p:tag name="KSO_WM_UNIT_PRESET_TEXT_LEN" val="17"/>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465.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1"/>
  <p:tag name="KSO_WM_UNIT_ID" val="diagram724_4*l_i*1_1"/>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66.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2"/>
  <p:tag name="KSO_WM_UNIT_ID" val="diagram724_4*l_i*1_2"/>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67.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3"/>
  <p:tag name="KSO_WM_UNIT_ID" val="diagram724_4*l_i*1_3"/>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68.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4"/>
  <p:tag name="KSO_WM_UNIT_ID" val="diagram724_4*l_i*1_4"/>
  <p:tag name="KSO_WM_UNIT_CLEAR" val="1"/>
  <p:tag name="KSO_WM_UNIT_LAYERLEVEL" val="1_1"/>
  <p:tag name="KSO_WM_DIAGRAM_GROUP_CODE" val="l1-1"/>
  <p:tag name="KSO_WM_UNIT_FILL_FORE_SCHEMECOLOR_INDEX" val="6"/>
  <p:tag name="KSO_WM_UNIT_FILL_TYPE" val="1"/>
  <p:tag name="KSO_WM_UNIT_TEXT_FILL_FORE_SCHEMECOLOR_INDEX" val="6"/>
  <p:tag name="KSO_WM_UNIT_TEXT_FILL_TYPE" val="1"/>
  <p:tag name="KSO_WM_UNIT_USESOURCEFORMAT_APPLY" val="0"/>
</p:tagLst>
</file>

<file path=ppt/tags/tag469.xml><?xml version="1.0" encoding="utf-8"?>
<p:tagLst xmlns:p="http://schemas.openxmlformats.org/presentationml/2006/main">
  <p:tag name="KSO_WM_TAG_VERSION" val="1.0"/>
  <p:tag name="KSO_WM_BEAUTIFY_FLAG" val="#wm#"/>
  <p:tag name="KSO_WM_TEMPLATE_CATEGORY" val="diagram"/>
  <p:tag name="KSO_WM_TEMPLATE_INDEX" val="724"/>
  <p:tag name="KSO_WM_UNIT_TYPE" val="l_h_f"/>
  <p:tag name="KSO_WM_UNIT_INDEX" val="1_2_1"/>
  <p:tag name="KSO_WM_UNIT_ID" val="diagram724_4*l_h_f*1_2_1"/>
  <p:tag name="KSO_WM_UNIT_CLEAR" val="1"/>
  <p:tag name="KSO_WM_UNIT_LAYERLEVEL" val="1_1_1"/>
  <p:tag name="KSO_WM_UNIT_VALUE" val="14"/>
  <p:tag name="KSO_WM_UNIT_HIGHLIGHT" val="0"/>
  <p:tag name="KSO_WM_UNIT_COMPATIBLE" val="0"/>
  <p:tag name="KSO_WM_UNIT_PRESET_TEXT_INDEX" val="4"/>
  <p:tag name="KSO_WM_UNIT_PRESET_TEXT_LEN" val="17"/>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70.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5"/>
  <p:tag name="KSO_WM_UNIT_ID" val="diagram724_4*l_i*1_5"/>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71.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6"/>
  <p:tag name="KSO_WM_UNIT_ID" val="diagram724_4*l_i*1_6"/>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72.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7"/>
  <p:tag name="KSO_WM_UNIT_ID" val="diagram724_4*l_i*1_7"/>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73.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8"/>
  <p:tag name="KSO_WM_UNIT_ID" val="diagram724_4*l_i*1_8"/>
  <p:tag name="KSO_WM_UNIT_CLEAR" val="1"/>
  <p:tag name="KSO_WM_UNIT_LAYERLEVEL" val="1_1"/>
  <p:tag name="KSO_WM_DIAGRAM_GROUP_CODE" val="l1-1"/>
  <p:tag name="KSO_WM_UNIT_FILL_FORE_SCHEMECOLOR_INDEX" val="6"/>
  <p:tag name="KSO_WM_UNIT_FILL_TYPE" val="1"/>
  <p:tag name="KSO_WM_UNIT_TEXT_FILL_FORE_SCHEMECOLOR_INDEX" val="6"/>
  <p:tag name="KSO_WM_UNIT_TEXT_FILL_TYPE" val="1"/>
  <p:tag name="KSO_WM_UNIT_USESOURCEFORMAT_APPLY" val="0"/>
</p:tagLst>
</file>

<file path=ppt/tags/tag474.xml><?xml version="1.0" encoding="utf-8"?>
<p:tagLst xmlns:p="http://schemas.openxmlformats.org/presentationml/2006/main">
  <p:tag name="KSO_WM_TAG_VERSION" val="1.0"/>
  <p:tag name="KSO_WM_BEAUTIFY_FLAG" val="#wm#"/>
  <p:tag name="KSO_WM_TEMPLATE_CATEGORY" val="diagram"/>
  <p:tag name="KSO_WM_TEMPLATE_INDEX" val="724"/>
  <p:tag name="KSO_WM_UNIT_TYPE" val="l_h_f"/>
  <p:tag name="KSO_WM_UNIT_INDEX" val="1_3_1"/>
  <p:tag name="KSO_WM_UNIT_ID" val="diagram724_4*l_h_f*1_3_1"/>
  <p:tag name="KSO_WM_UNIT_CLEAR" val="1"/>
  <p:tag name="KSO_WM_UNIT_LAYERLEVEL" val="1_1_1"/>
  <p:tag name="KSO_WM_UNIT_VALUE" val="14"/>
  <p:tag name="KSO_WM_UNIT_HIGHLIGHT" val="0"/>
  <p:tag name="KSO_WM_UNIT_COMPATIBLE" val="0"/>
  <p:tag name="KSO_WM_UNIT_PRESET_TEXT_INDEX" val="4"/>
  <p:tag name="KSO_WM_UNIT_PRESET_TEXT_LEN" val="17"/>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475.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9"/>
  <p:tag name="KSO_WM_UNIT_ID" val="diagram724_4*l_i*1_9"/>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76.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10"/>
  <p:tag name="KSO_WM_UNIT_ID" val="diagram724_4*l_i*1_10"/>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77.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11"/>
  <p:tag name="KSO_WM_UNIT_ID" val="diagram724_4*l_i*1_11"/>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78.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12"/>
  <p:tag name="KSO_WM_UNIT_ID" val="diagram724_4*l_i*1_12"/>
  <p:tag name="KSO_WM_UNIT_CLEAR" val="1"/>
  <p:tag name="KSO_WM_UNIT_LAYERLEVEL" val="1_1"/>
  <p:tag name="KSO_WM_DIAGRAM_GROUP_CODE" val="l1-1"/>
  <p:tag name="KSO_WM_UNIT_FILL_FORE_SCHEMECOLOR_INDEX" val="6"/>
  <p:tag name="KSO_WM_UNIT_FILL_TYPE" val="1"/>
  <p:tag name="KSO_WM_UNIT_TEXT_FILL_FORE_SCHEMECOLOR_INDEX" val="6"/>
  <p:tag name="KSO_WM_UNIT_TEXT_FILL_TYPE" val="1"/>
  <p:tag name="KSO_WM_UNIT_USESOURCEFORMAT_APPLY" val="0"/>
</p:tagLst>
</file>

<file path=ppt/tags/tag479.xml><?xml version="1.0" encoding="utf-8"?>
<p:tagLst xmlns:p="http://schemas.openxmlformats.org/presentationml/2006/main">
  <p:tag name="KSO_WM_TAG_VERSION" val="1.0"/>
  <p:tag name="KSO_WM_BEAUTIFY_FLAG" val="#wm#"/>
  <p:tag name="KSO_WM_TEMPLATE_CATEGORY" val="diagram"/>
  <p:tag name="KSO_WM_TEMPLATE_INDEX" val="724"/>
  <p:tag name="KSO_WM_UNIT_TYPE" val="l_h_f"/>
  <p:tag name="KSO_WM_UNIT_INDEX" val="1_1_1"/>
  <p:tag name="KSO_WM_UNIT_ID" val="diagram724_4*l_h_f*1_1_1"/>
  <p:tag name="KSO_WM_UNIT_CLEAR" val="1"/>
  <p:tag name="KSO_WM_UNIT_LAYERLEVEL" val="1_1_1"/>
  <p:tag name="KSO_WM_UNIT_VALUE" val="14"/>
  <p:tag name="KSO_WM_UNIT_HIGHLIGHT" val="0"/>
  <p:tag name="KSO_WM_UNIT_COMPATIBLE" val="0"/>
  <p:tag name="KSO_WM_UNIT_PRESET_TEXT_INDEX" val="4"/>
  <p:tag name="KSO_WM_UNIT_PRESET_TEXT_LEN" val="17"/>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80.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1"/>
  <p:tag name="KSO_WM_UNIT_ID" val="diagram724_4*l_i*1_1"/>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81.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2"/>
  <p:tag name="KSO_WM_UNIT_ID" val="diagram724_4*l_i*1_2"/>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82.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3"/>
  <p:tag name="KSO_WM_UNIT_ID" val="diagram724_4*l_i*1_3"/>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83.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4"/>
  <p:tag name="KSO_WM_UNIT_ID" val="diagram724_4*l_i*1_4"/>
  <p:tag name="KSO_WM_UNIT_CLEAR" val="1"/>
  <p:tag name="KSO_WM_UNIT_LAYERLEVEL" val="1_1"/>
  <p:tag name="KSO_WM_DIAGRAM_GROUP_CODE" val="l1-1"/>
  <p:tag name="KSO_WM_UNIT_FILL_FORE_SCHEMECOLOR_INDEX" val="6"/>
  <p:tag name="KSO_WM_UNIT_FILL_TYPE" val="1"/>
  <p:tag name="KSO_WM_UNIT_TEXT_FILL_FORE_SCHEMECOLOR_INDEX" val="6"/>
  <p:tag name="KSO_WM_UNIT_TEXT_FILL_TYPE" val="1"/>
  <p:tag name="KSO_WM_UNIT_USESOURCEFORMAT_APPLY" val="0"/>
</p:tagLst>
</file>

<file path=ppt/tags/tag484.xml><?xml version="1.0" encoding="utf-8"?>
<p:tagLst xmlns:p="http://schemas.openxmlformats.org/presentationml/2006/main">
  <p:tag name="KSO_WM_TAG_VERSION" val="1.0"/>
  <p:tag name="KSO_WM_BEAUTIFY_FLAG" val="#wm#"/>
  <p:tag name="KSO_WM_TEMPLATE_CATEGORY" val="diagram"/>
  <p:tag name="KSO_WM_TEMPLATE_INDEX" val="724"/>
  <p:tag name="KSO_WM_UNIT_TYPE" val="l_h_f"/>
  <p:tag name="KSO_WM_UNIT_INDEX" val="1_2_1"/>
  <p:tag name="KSO_WM_UNIT_ID" val="diagram724_4*l_h_f*1_2_1"/>
  <p:tag name="KSO_WM_UNIT_CLEAR" val="1"/>
  <p:tag name="KSO_WM_UNIT_LAYERLEVEL" val="1_1_1"/>
  <p:tag name="KSO_WM_UNIT_VALUE" val="14"/>
  <p:tag name="KSO_WM_UNIT_HIGHLIGHT" val="0"/>
  <p:tag name="KSO_WM_UNIT_COMPATIBLE" val="0"/>
  <p:tag name="KSO_WM_UNIT_PRESET_TEXT_INDEX" val="4"/>
  <p:tag name="KSO_WM_UNIT_PRESET_TEXT_LEN" val="17"/>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485.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5"/>
  <p:tag name="KSO_WM_UNIT_ID" val="diagram724_4*l_i*1_5"/>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86.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6"/>
  <p:tag name="KSO_WM_UNIT_ID" val="diagram724_4*l_i*1_6"/>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87.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7"/>
  <p:tag name="KSO_WM_UNIT_ID" val="diagram724_4*l_i*1_7"/>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488.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8"/>
  <p:tag name="KSO_WM_UNIT_ID" val="diagram724_4*l_i*1_8"/>
  <p:tag name="KSO_WM_UNIT_CLEAR" val="1"/>
  <p:tag name="KSO_WM_UNIT_LAYERLEVEL" val="1_1"/>
  <p:tag name="KSO_WM_DIAGRAM_GROUP_CODE" val="l1-1"/>
  <p:tag name="KSO_WM_UNIT_FILL_FORE_SCHEMECOLOR_INDEX" val="6"/>
  <p:tag name="KSO_WM_UNIT_FILL_TYPE" val="1"/>
  <p:tag name="KSO_WM_UNIT_TEXT_FILL_FORE_SCHEMECOLOR_INDEX" val="6"/>
  <p:tag name="KSO_WM_UNIT_TEXT_FILL_TYPE" val="1"/>
  <p:tag name="KSO_WM_UNIT_USESOURCEFORMAT_APPLY" val="0"/>
</p:tagLst>
</file>

<file path=ppt/tags/tag489.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3_1"/>
  <p:tag name="KSO_WM_UNIT_ID" val="diagram20174793_2*l_h_i*1_3_1"/>
  <p:tag name="KSO_WM_UNIT_LAYERLEVEL" val="1_1_1"/>
  <p:tag name="KSO_WM_DIAGRAM_GROUP_CODE" val="l1-1"/>
  <p:tag name="KSO_WM_UNIT_LINE_FORE_SCHEMECOLOR_INDEX" val="6"/>
  <p:tag name="KSO_WM_UNIT_LINE_FILL_TYPE" val="2"/>
  <p:tag name="KSO_WM_UNIT_TEXT_FILL_FORE_SCHEMECOLOR_INDEX" val="13"/>
  <p:tag name="KSO_WM_UNIT_TEXT_FILL_TYPE" val="1"/>
  <p:tag name="KSO_WM_UNIT_USESOURCEFORMAT_APPLY" val="0"/>
</p:tagLst>
</file>

<file path=ppt/tags/tag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90.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3_2"/>
  <p:tag name="KSO_WM_UNIT_ID" val="diagram20174793_2*l_h_i*1_3_2"/>
  <p:tag name="KSO_WM_UNIT_LAYERLEVEL" val="1_1_1"/>
  <p:tag name="KSO_WM_DIAGRAM_GROUP_CODE" val="l1-1"/>
  <p:tag name="KSO_WM_UNIT_FILL_FORE_SCHEMECOLOR_INDEX" val="6"/>
  <p:tag name="KSO_WM_UNIT_FILL_TYPE" val="1"/>
  <p:tag name="KSO_WM_UNIT_TEXT_FILL_FORE_SCHEMECOLOR_INDEX" val="13"/>
  <p:tag name="KSO_WM_UNIT_TEXT_FILL_TYPE" val="1"/>
  <p:tag name="KSO_WM_UNIT_USESOURCEFORMAT_APPLY" val="0"/>
</p:tagLst>
</file>

<file path=ppt/tags/tag491.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f"/>
  <p:tag name="KSO_WM_UNIT_INDEX" val="1_3_1"/>
  <p:tag name="KSO_WM_UNIT_LAYERLEVEL" val="1_1_1"/>
  <p:tag name="KSO_WM_UNIT_VALUE" val="10"/>
  <p:tag name="KSO_WM_UNIT_HIGHLIGHT" val="0"/>
  <p:tag name="KSO_WM_UNIT_COMPATIBLE" val="0"/>
  <p:tag name="KSO_WM_UNIT_CLEAR" val="0"/>
  <p:tag name="KSO_WM_UNIT_PRESET_TEXT_INDEX" val="4"/>
  <p:tag name="KSO_WM_UNIT_PRESET_TEXT_LEN" val="5"/>
  <p:tag name="KSO_WM_DIAGRAM_GROUP_CODE" val="l1-1"/>
  <p:tag name="KSO_WM_UNIT_ID" val="diagram20174793_2*l_h_f*1_3_1"/>
  <p:tag name="KSO_WM_UNIT_TEXT_FILL_FORE_SCHEMECOLOR_INDEX" val="13"/>
  <p:tag name="KSO_WM_UNIT_TEXT_FILL_TYPE" val="1"/>
  <p:tag name="KSO_WM_UNIT_USESOURCEFORMAT_APPLY" val="0"/>
</p:tagLst>
</file>

<file path=ppt/tags/tag492.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2_1"/>
  <p:tag name="KSO_WM_UNIT_ID" val="diagram20174793_2*l_h_i*1_2_1"/>
  <p:tag name="KSO_WM_UNIT_LAYERLEVEL" val="1_1_1"/>
  <p:tag name="KSO_WM_DIAGRAM_GROUP_CODE" val="l1-1"/>
  <p:tag name="KSO_WM_UNIT_LINE_FORE_SCHEMECOLOR_INDEX" val="7"/>
  <p:tag name="KSO_WM_UNIT_LINE_FILL_TYPE" val="2"/>
  <p:tag name="KSO_WM_UNIT_TEXT_FILL_FORE_SCHEMECOLOR_INDEX" val="13"/>
  <p:tag name="KSO_WM_UNIT_TEXT_FILL_TYPE" val="1"/>
  <p:tag name="KSO_WM_UNIT_USESOURCEFORMAT_APPLY" val="0"/>
</p:tagLst>
</file>

<file path=ppt/tags/tag493.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2_2"/>
  <p:tag name="KSO_WM_UNIT_ID" val="diagram20174793_2*l_h_i*1_2_2"/>
  <p:tag name="KSO_WM_UNIT_LAYERLEVEL" val="1_1_1"/>
  <p:tag name="KSO_WM_DIAGRAM_GROUP_CODE" val="l1-1"/>
  <p:tag name="KSO_WM_UNIT_FILL_FORE_SCHEMECOLOR_INDEX" val="7"/>
  <p:tag name="KSO_WM_UNIT_FILL_TYPE" val="1"/>
  <p:tag name="KSO_WM_UNIT_TEXT_FILL_FORE_SCHEMECOLOR_INDEX" val="13"/>
  <p:tag name="KSO_WM_UNIT_TEXT_FILL_TYPE" val="1"/>
  <p:tag name="KSO_WM_UNIT_USESOURCEFORMAT_APPLY" val="0"/>
</p:tagLst>
</file>

<file path=ppt/tags/tag494.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2_3"/>
  <p:tag name="KSO_WM_UNIT_ID" val="diagram20174793_2*l_h_i*1_2_3"/>
  <p:tag name="KSO_WM_UNIT_LAYERLEVEL" val="1_1_1"/>
  <p:tag name="KSO_WM_DIAGRAM_GROUP_CODE" val="l1-1"/>
  <p:tag name="KSO_WM_UNIT_FILL_FORE_SCHEMECOLOR_INDEX" val="14"/>
  <p:tag name="KSO_WM_UNIT_FILL_TYPE" val="1"/>
  <p:tag name="KSO_WM_UNIT_LINE_FORE_SCHEMECOLOR_INDEX" val="14"/>
  <p:tag name="KSO_WM_UNIT_LINE_FILL_TYPE" val="2"/>
  <p:tag name="KSO_WM_UNIT_TEXT_FILL_FORE_SCHEMECOLOR_INDEX" val="13"/>
  <p:tag name="KSO_WM_UNIT_TEXT_FILL_TYPE" val="1"/>
  <p:tag name="KSO_WM_UNIT_USESOURCEFORMAT_APPLY" val="0"/>
</p:tagLst>
</file>

<file path=ppt/tags/tag495.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f"/>
  <p:tag name="KSO_WM_UNIT_INDEX" val="1_2_1"/>
  <p:tag name="KSO_WM_UNIT_LAYERLEVEL" val="1_1_1"/>
  <p:tag name="KSO_WM_UNIT_VALUE" val="10"/>
  <p:tag name="KSO_WM_UNIT_HIGHLIGHT" val="0"/>
  <p:tag name="KSO_WM_UNIT_COMPATIBLE" val="0"/>
  <p:tag name="KSO_WM_UNIT_CLEAR" val="0"/>
  <p:tag name="KSO_WM_UNIT_PRESET_TEXT_INDEX" val="4"/>
  <p:tag name="KSO_WM_UNIT_PRESET_TEXT_LEN" val="5"/>
  <p:tag name="KSO_WM_DIAGRAM_GROUP_CODE" val="l1-1"/>
  <p:tag name="KSO_WM_UNIT_ID" val="diagram20174793_2*l_h_f*1_2_1"/>
  <p:tag name="KSO_WM_UNIT_TEXT_FILL_FORE_SCHEMECOLOR_INDEX" val="13"/>
  <p:tag name="KSO_WM_UNIT_TEXT_FILL_TYPE" val="1"/>
  <p:tag name="KSO_WM_UNIT_USESOURCEFORMAT_APPLY" val="0"/>
</p:tagLst>
</file>

<file path=ppt/tags/tag496.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1_1"/>
  <p:tag name="KSO_WM_UNIT_ID" val="diagram20174793_2*l_h_i*1_1_1"/>
  <p:tag name="KSO_WM_UNIT_LAYERLEVEL" val="1_1_1"/>
  <p:tag name="KSO_WM_DIAGRAM_GROUP_CODE" val="l1-1"/>
  <p:tag name="KSO_WM_UNIT_LINE_FORE_SCHEMECOLOR_INDEX" val="5"/>
  <p:tag name="KSO_WM_UNIT_LINE_FILL_TYPE" val="2"/>
  <p:tag name="KSO_WM_UNIT_TEXT_FILL_FORE_SCHEMECOLOR_INDEX" val="13"/>
  <p:tag name="KSO_WM_UNIT_TEXT_FILL_TYPE" val="1"/>
  <p:tag name="KSO_WM_UNIT_USESOURCEFORMAT_APPLY" val="0"/>
</p:tagLst>
</file>

<file path=ppt/tags/tag497.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1_2"/>
  <p:tag name="KSO_WM_UNIT_ID" val="diagram20174793_2*l_h_i*1_1_2"/>
  <p:tag name="KSO_WM_UNIT_LAYERLEVEL" val="1_1_1"/>
  <p:tag name="KSO_WM_DIAGRAM_GROUP_CODE" val="l1-1"/>
  <p:tag name="KSO_WM_UNIT_FILL_FORE_SCHEMECOLOR_INDEX" val="5"/>
  <p:tag name="KSO_WM_UNIT_FILL_TYPE" val="1"/>
  <p:tag name="KSO_WM_UNIT_TEXT_FILL_FORE_SCHEMECOLOR_INDEX" val="13"/>
  <p:tag name="KSO_WM_UNIT_TEXT_FILL_TYPE" val="1"/>
  <p:tag name="KSO_WM_UNIT_USESOURCEFORMAT_APPLY" val="0"/>
</p:tagLst>
</file>

<file path=ppt/tags/tag498.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1_3"/>
  <p:tag name="KSO_WM_UNIT_ID" val="diagram20174793_2*l_h_i*1_1_3"/>
  <p:tag name="KSO_WM_UNIT_LAYERLEVEL" val="1_1_1"/>
  <p:tag name="KSO_WM_DIAGRAM_GROUP_CODE" val="l1-1"/>
  <p:tag name="KSO_WM_UNIT_FILL_FORE_SCHEMECOLOR_INDEX" val="14"/>
  <p:tag name="KSO_WM_UNIT_FILL_TYPE" val="1"/>
  <p:tag name="KSO_WM_UNIT_LINE_FORE_SCHEMECOLOR_INDEX" val="14"/>
  <p:tag name="KSO_WM_UNIT_LINE_FILL_TYPE" val="2"/>
  <p:tag name="KSO_WM_UNIT_TEXT_FILL_FORE_SCHEMECOLOR_INDEX" val="13"/>
  <p:tag name="KSO_WM_UNIT_TEXT_FILL_TYPE" val="1"/>
  <p:tag name="KSO_WM_UNIT_USESOURCEFORMAT_APPLY" val="0"/>
</p:tagLst>
</file>

<file path=ppt/tags/tag499.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f"/>
  <p:tag name="KSO_WM_UNIT_INDEX" val="1_1_1"/>
  <p:tag name="KSO_WM_UNIT_LAYERLEVEL" val="1_1_1"/>
  <p:tag name="KSO_WM_UNIT_VALUE" val="10"/>
  <p:tag name="KSO_WM_UNIT_HIGHLIGHT" val="0"/>
  <p:tag name="KSO_WM_UNIT_COMPATIBLE" val="0"/>
  <p:tag name="KSO_WM_UNIT_CLEAR" val="0"/>
  <p:tag name="KSO_WM_UNIT_PRESET_TEXT_INDEX" val="4"/>
  <p:tag name="KSO_WM_UNIT_PRESET_TEXT_LEN" val="5"/>
  <p:tag name="KSO_WM_DIAGRAM_GROUP_CODE" val="l1-1"/>
  <p:tag name="KSO_WM_UNIT_ID" val="diagram20174793_2*l_h_f*1_1_1"/>
  <p:tag name="KSO_WM_UNIT_TEXT_FILL_FORE_SCHEMECOLOR_INDEX" val="13"/>
  <p:tag name="KSO_WM_UNIT_TEXT_FILL_TYPE" val="1"/>
  <p:tag name="KSO_WM_UNIT_USESOURCEFORMAT_APPLY" val="0"/>
</p:tagLst>
</file>

<file path=ppt/tags/tag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00.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3_3"/>
  <p:tag name="KSO_WM_UNIT_ID" val="diagram20174793_2*l_h_i*1_3_3"/>
  <p:tag name="KSO_WM_UNIT_LAYERLEVEL" val="1_1_1"/>
  <p:tag name="KSO_WM_DIAGRAM_GROUP_CODE" val="l1-1"/>
  <p:tag name="KSO_WM_UNIT_FILL_FORE_SCHEMECOLOR_INDEX" val="16"/>
  <p:tag name="KSO_WM_UNIT_FILL_TYPE" val="1"/>
  <p:tag name="KSO_WM_UNIT_TEXT_FILL_FORE_SCHEMECOLOR_INDEX" val="13"/>
  <p:tag name="KSO_WM_UNIT_TEXT_FILL_TYPE" val="1"/>
  <p:tag name="KSO_WM_UNIT_USESOURCEFORMAT_APPLY" val="0"/>
</p:tagLst>
</file>

<file path=ppt/tags/tag501.xml><?xml version="1.0" encoding="utf-8"?>
<p:tagLst xmlns:p="http://schemas.openxmlformats.org/presentationml/2006/main">
  <p:tag name="KSO_WM_SLIDE_ITEM_CNT" val="3"/>
</p:tagLst>
</file>

<file path=ppt/tags/tag502.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4_1"/>
  <p:tag name="KSO_WM_UNIT_ID" val="diagram20174793_3*l_h_i*1_4_1"/>
  <p:tag name="KSO_WM_UNIT_LAYERLEVEL" val="1_1_1"/>
  <p:tag name="KSO_WM_DIAGRAM_GROUP_CODE" val="l1-1"/>
  <p:tag name="KSO_WM_UNIT_LINE_FORE_SCHEMECOLOR_INDEX" val="8"/>
  <p:tag name="KSO_WM_UNIT_LINE_FILL_TYPE" val="2"/>
  <p:tag name="KSO_WM_UNIT_TEXT_FILL_FORE_SCHEMECOLOR_INDEX" val="13"/>
  <p:tag name="KSO_WM_UNIT_TEXT_FILL_TYPE" val="1"/>
  <p:tag name="KSO_WM_UNIT_USESOURCEFORMAT_APPLY" val="0"/>
</p:tagLst>
</file>

<file path=ppt/tags/tag503.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4_2"/>
  <p:tag name="KSO_WM_UNIT_ID" val="diagram20174793_3*l_h_i*1_4_2"/>
  <p:tag name="KSO_WM_UNIT_LAYERLEVEL" val="1_1_1"/>
  <p:tag name="KSO_WM_DIAGRAM_GROUP_CODE" val="l1-1"/>
  <p:tag name="KSO_WM_UNIT_FILL_FORE_SCHEMECOLOR_INDEX" val="8"/>
  <p:tag name="KSO_WM_UNIT_FILL_TYPE" val="1"/>
  <p:tag name="KSO_WM_UNIT_TEXT_FILL_FORE_SCHEMECOLOR_INDEX" val="13"/>
  <p:tag name="KSO_WM_UNIT_TEXT_FILL_TYPE" val="1"/>
  <p:tag name="KSO_WM_UNIT_USESOURCEFORMAT_APPLY" val="0"/>
</p:tagLst>
</file>

<file path=ppt/tags/tag504.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4_3"/>
  <p:tag name="KSO_WM_UNIT_ID" val="diagram20174793_3*l_h_i*1_4_3"/>
  <p:tag name="KSO_WM_UNIT_LAYERLEVEL" val="1_1_1"/>
  <p:tag name="KSO_WM_DIAGRAM_GROUP_CODE" val="l1-1"/>
  <p:tag name="KSO_WM_UNIT_FILL_FORE_SCHEMECOLOR_INDEX" val="14"/>
  <p:tag name="KSO_WM_UNIT_FILL_TYPE" val="1"/>
  <p:tag name="KSO_WM_UNIT_LINE_FORE_SCHEMECOLOR_INDEX" val="14"/>
  <p:tag name="KSO_WM_UNIT_LINE_FILL_TYPE" val="2"/>
  <p:tag name="KSO_WM_UNIT_TEXT_FILL_FORE_SCHEMECOLOR_INDEX" val="13"/>
  <p:tag name="KSO_WM_UNIT_TEXT_FILL_TYPE" val="1"/>
  <p:tag name="KSO_WM_UNIT_USESOURCEFORMAT_APPLY" val="0"/>
</p:tagLst>
</file>

<file path=ppt/tags/tag505.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f"/>
  <p:tag name="KSO_WM_UNIT_INDEX" val="1_4_1"/>
  <p:tag name="KSO_WM_UNIT_LAYERLEVEL" val="1_1_1"/>
  <p:tag name="KSO_WM_UNIT_VALUE" val="10"/>
  <p:tag name="KSO_WM_UNIT_HIGHLIGHT" val="0"/>
  <p:tag name="KSO_WM_UNIT_COMPATIBLE" val="0"/>
  <p:tag name="KSO_WM_UNIT_CLEAR" val="0"/>
  <p:tag name="KSO_WM_UNIT_PRESET_TEXT_INDEX" val="4"/>
  <p:tag name="KSO_WM_UNIT_PRESET_TEXT_LEN" val="5"/>
  <p:tag name="KSO_WM_DIAGRAM_GROUP_CODE" val="l1-1"/>
  <p:tag name="KSO_WM_UNIT_ID" val="diagram20174793_3*l_h_f*1_4_1"/>
  <p:tag name="KSO_WM_UNIT_TEXT_FILL_FORE_SCHEMECOLOR_INDEX" val="13"/>
  <p:tag name="KSO_WM_UNIT_TEXT_FILL_TYPE" val="1"/>
  <p:tag name="KSO_WM_UNIT_USESOURCEFORMAT_APPLY" val="0"/>
</p:tagLst>
</file>

<file path=ppt/tags/tag506.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3_1"/>
  <p:tag name="KSO_WM_UNIT_ID" val="diagram20174793_3*l_h_i*1_3_1"/>
  <p:tag name="KSO_WM_UNIT_LAYERLEVEL" val="1_1_1"/>
  <p:tag name="KSO_WM_DIAGRAM_GROUP_CODE" val="l1-1"/>
  <p:tag name="KSO_WM_UNIT_LINE_FORE_SCHEMECOLOR_INDEX" val="6"/>
  <p:tag name="KSO_WM_UNIT_LINE_FILL_TYPE" val="2"/>
  <p:tag name="KSO_WM_UNIT_TEXT_FILL_FORE_SCHEMECOLOR_INDEX" val="13"/>
  <p:tag name="KSO_WM_UNIT_TEXT_FILL_TYPE" val="1"/>
  <p:tag name="KSO_WM_UNIT_USESOURCEFORMAT_APPLY" val="0"/>
</p:tagLst>
</file>

<file path=ppt/tags/tag507.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3_2"/>
  <p:tag name="KSO_WM_UNIT_ID" val="diagram20174793_3*l_h_i*1_3_2"/>
  <p:tag name="KSO_WM_UNIT_LAYERLEVEL" val="1_1_1"/>
  <p:tag name="KSO_WM_DIAGRAM_GROUP_CODE" val="l1-1"/>
  <p:tag name="KSO_WM_UNIT_FILL_FORE_SCHEMECOLOR_INDEX" val="6"/>
  <p:tag name="KSO_WM_UNIT_FILL_TYPE" val="1"/>
  <p:tag name="KSO_WM_UNIT_TEXT_FILL_FORE_SCHEMECOLOR_INDEX" val="13"/>
  <p:tag name="KSO_WM_UNIT_TEXT_FILL_TYPE" val="1"/>
  <p:tag name="KSO_WM_UNIT_USESOURCEFORMAT_APPLY" val="0"/>
</p:tagLst>
</file>

<file path=ppt/tags/tag508.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f"/>
  <p:tag name="KSO_WM_UNIT_INDEX" val="1_3_1"/>
  <p:tag name="KSO_WM_UNIT_LAYERLEVEL" val="1_1_1"/>
  <p:tag name="KSO_WM_UNIT_VALUE" val="10"/>
  <p:tag name="KSO_WM_UNIT_HIGHLIGHT" val="0"/>
  <p:tag name="KSO_WM_UNIT_COMPATIBLE" val="0"/>
  <p:tag name="KSO_WM_UNIT_CLEAR" val="0"/>
  <p:tag name="KSO_WM_UNIT_PRESET_TEXT_INDEX" val="4"/>
  <p:tag name="KSO_WM_UNIT_PRESET_TEXT_LEN" val="5"/>
  <p:tag name="KSO_WM_DIAGRAM_GROUP_CODE" val="l1-1"/>
  <p:tag name="KSO_WM_UNIT_ID" val="diagram20174793_3*l_h_f*1_3_1"/>
  <p:tag name="KSO_WM_UNIT_TEXT_FILL_FORE_SCHEMECOLOR_INDEX" val="13"/>
  <p:tag name="KSO_WM_UNIT_TEXT_FILL_TYPE" val="1"/>
  <p:tag name="KSO_WM_UNIT_USESOURCEFORMAT_APPLY" val="0"/>
</p:tagLst>
</file>

<file path=ppt/tags/tag509.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2_1"/>
  <p:tag name="KSO_WM_UNIT_ID" val="diagram20174793_3*l_h_i*1_2_1"/>
  <p:tag name="KSO_WM_UNIT_LAYERLEVEL" val="1_1_1"/>
  <p:tag name="KSO_WM_DIAGRAM_GROUP_CODE" val="l1-1"/>
  <p:tag name="KSO_WM_UNIT_LINE_FORE_SCHEMECOLOR_INDEX" val="7"/>
  <p:tag name="KSO_WM_UNIT_LINE_FILL_TYPE" val="2"/>
  <p:tag name="KSO_WM_UNIT_TEXT_FILL_FORE_SCHEMECOLOR_INDEX" val="13"/>
  <p:tag name="KSO_WM_UNIT_TEXT_FILL_TYPE" val="1"/>
  <p:tag name="KSO_WM_UNIT_USESOURCEFORMAT_APPLY" val="0"/>
</p:tagLst>
</file>

<file path=ppt/tags/tag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10.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2_2"/>
  <p:tag name="KSO_WM_UNIT_ID" val="diagram20174793_3*l_h_i*1_2_2"/>
  <p:tag name="KSO_WM_UNIT_LAYERLEVEL" val="1_1_1"/>
  <p:tag name="KSO_WM_DIAGRAM_GROUP_CODE" val="l1-1"/>
  <p:tag name="KSO_WM_UNIT_FILL_FORE_SCHEMECOLOR_INDEX" val="7"/>
  <p:tag name="KSO_WM_UNIT_FILL_TYPE" val="1"/>
  <p:tag name="KSO_WM_UNIT_TEXT_FILL_FORE_SCHEMECOLOR_INDEX" val="13"/>
  <p:tag name="KSO_WM_UNIT_TEXT_FILL_TYPE" val="1"/>
  <p:tag name="KSO_WM_UNIT_USESOURCEFORMAT_APPLY" val="0"/>
</p:tagLst>
</file>

<file path=ppt/tags/tag511.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2_3"/>
  <p:tag name="KSO_WM_UNIT_ID" val="diagram20174793_3*l_h_i*1_2_3"/>
  <p:tag name="KSO_WM_UNIT_LAYERLEVEL" val="1_1_1"/>
  <p:tag name="KSO_WM_DIAGRAM_GROUP_CODE" val="l1-1"/>
  <p:tag name="KSO_WM_UNIT_FILL_FORE_SCHEMECOLOR_INDEX" val="14"/>
  <p:tag name="KSO_WM_UNIT_FILL_TYPE" val="1"/>
  <p:tag name="KSO_WM_UNIT_LINE_FORE_SCHEMECOLOR_INDEX" val="14"/>
  <p:tag name="KSO_WM_UNIT_LINE_FILL_TYPE" val="2"/>
  <p:tag name="KSO_WM_UNIT_TEXT_FILL_FORE_SCHEMECOLOR_INDEX" val="13"/>
  <p:tag name="KSO_WM_UNIT_TEXT_FILL_TYPE" val="1"/>
  <p:tag name="KSO_WM_UNIT_USESOURCEFORMAT_APPLY" val="0"/>
</p:tagLst>
</file>

<file path=ppt/tags/tag512.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f"/>
  <p:tag name="KSO_WM_UNIT_INDEX" val="1_2_1"/>
  <p:tag name="KSO_WM_UNIT_LAYERLEVEL" val="1_1_1"/>
  <p:tag name="KSO_WM_UNIT_VALUE" val="10"/>
  <p:tag name="KSO_WM_UNIT_HIGHLIGHT" val="0"/>
  <p:tag name="KSO_WM_UNIT_COMPATIBLE" val="0"/>
  <p:tag name="KSO_WM_UNIT_CLEAR" val="0"/>
  <p:tag name="KSO_WM_UNIT_PRESET_TEXT_INDEX" val="4"/>
  <p:tag name="KSO_WM_UNIT_PRESET_TEXT_LEN" val="5"/>
  <p:tag name="KSO_WM_DIAGRAM_GROUP_CODE" val="l1-1"/>
  <p:tag name="KSO_WM_UNIT_ID" val="diagram20174793_3*l_h_f*1_2_1"/>
  <p:tag name="KSO_WM_UNIT_TEXT_FILL_FORE_SCHEMECOLOR_INDEX" val="13"/>
  <p:tag name="KSO_WM_UNIT_TEXT_FILL_TYPE" val="1"/>
  <p:tag name="KSO_WM_UNIT_USESOURCEFORMAT_APPLY" val="0"/>
</p:tagLst>
</file>

<file path=ppt/tags/tag513.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1_1"/>
  <p:tag name="KSO_WM_UNIT_ID" val="diagram20174793_3*l_h_i*1_1_1"/>
  <p:tag name="KSO_WM_UNIT_LAYERLEVEL" val="1_1_1"/>
  <p:tag name="KSO_WM_DIAGRAM_GROUP_CODE" val="l1-1"/>
  <p:tag name="KSO_WM_UNIT_LINE_FORE_SCHEMECOLOR_INDEX" val="5"/>
  <p:tag name="KSO_WM_UNIT_LINE_FILL_TYPE" val="2"/>
  <p:tag name="KSO_WM_UNIT_TEXT_FILL_FORE_SCHEMECOLOR_INDEX" val="13"/>
  <p:tag name="KSO_WM_UNIT_TEXT_FILL_TYPE" val="1"/>
  <p:tag name="KSO_WM_UNIT_USESOURCEFORMAT_APPLY" val="0"/>
</p:tagLst>
</file>

<file path=ppt/tags/tag514.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1_2"/>
  <p:tag name="KSO_WM_UNIT_ID" val="diagram20174793_3*l_h_i*1_1_2"/>
  <p:tag name="KSO_WM_UNIT_LAYERLEVEL" val="1_1_1"/>
  <p:tag name="KSO_WM_DIAGRAM_GROUP_CODE" val="l1-1"/>
  <p:tag name="KSO_WM_UNIT_FILL_FORE_SCHEMECOLOR_INDEX" val="5"/>
  <p:tag name="KSO_WM_UNIT_FILL_TYPE" val="1"/>
  <p:tag name="KSO_WM_UNIT_TEXT_FILL_FORE_SCHEMECOLOR_INDEX" val="13"/>
  <p:tag name="KSO_WM_UNIT_TEXT_FILL_TYPE" val="1"/>
  <p:tag name="KSO_WM_UNIT_USESOURCEFORMAT_APPLY" val="0"/>
</p:tagLst>
</file>

<file path=ppt/tags/tag515.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1_3"/>
  <p:tag name="KSO_WM_UNIT_ID" val="diagram20174793_3*l_h_i*1_1_3"/>
  <p:tag name="KSO_WM_UNIT_LAYERLEVEL" val="1_1_1"/>
  <p:tag name="KSO_WM_DIAGRAM_GROUP_CODE" val="l1-1"/>
  <p:tag name="KSO_WM_UNIT_FILL_FORE_SCHEMECOLOR_INDEX" val="14"/>
  <p:tag name="KSO_WM_UNIT_FILL_TYPE" val="1"/>
  <p:tag name="KSO_WM_UNIT_LINE_FORE_SCHEMECOLOR_INDEX" val="14"/>
  <p:tag name="KSO_WM_UNIT_LINE_FILL_TYPE" val="2"/>
  <p:tag name="KSO_WM_UNIT_TEXT_FILL_FORE_SCHEMECOLOR_INDEX" val="13"/>
  <p:tag name="KSO_WM_UNIT_TEXT_FILL_TYPE" val="1"/>
  <p:tag name="KSO_WM_UNIT_USESOURCEFORMAT_APPLY" val="0"/>
</p:tagLst>
</file>

<file path=ppt/tags/tag516.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f"/>
  <p:tag name="KSO_WM_UNIT_INDEX" val="1_1_1"/>
  <p:tag name="KSO_WM_UNIT_LAYERLEVEL" val="1_1_1"/>
  <p:tag name="KSO_WM_UNIT_VALUE" val="10"/>
  <p:tag name="KSO_WM_UNIT_HIGHLIGHT" val="0"/>
  <p:tag name="KSO_WM_UNIT_COMPATIBLE" val="0"/>
  <p:tag name="KSO_WM_UNIT_CLEAR" val="0"/>
  <p:tag name="KSO_WM_UNIT_PRESET_TEXT_INDEX" val="4"/>
  <p:tag name="KSO_WM_UNIT_PRESET_TEXT_LEN" val="5"/>
  <p:tag name="KSO_WM_DIAGRAM_GROUP_CODE" val="l1-1"/>
  <p:tag name="KSO_WM_UNIT_ID" val="diagram20174793_3*l_h_f*1_1_1"/>
  <p:tag name="KSO_WM_UNIT_TEXT_FILL_FORE_SCHEMECOLOR_INDEX" val="13"/>
  <p:tag name="KSO_WM_UNIT_TEXT_FILL_TYPE" val="1"/>
  <p:tag name="KSO_WM_UNIT_USESOURCEFORMAT_APPLY" val="0"/>
</p:tagLst>
</file>

<file path=ppt/tags/tag517.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3_3"/>
  <p:tag name="KSO_WM_UNIT_ID" val="diagram20174793_3*l_h_i*1_3_3"/>
  <p:tag name="KSO_WM_UNIT_LAYERLEVEL" val="1_1_1"/>
  <p:tag name="KSO_WM_DIAGRAM_GROUP_CODE" val="l1-1"/>
  <p:tag name="KSO_WM_UNIT_FILL_FORE_SCHEMECOLOR_INDEX" val="16"/>
  <p:tag name="KSO_WM_UNIT_FILL_TYPE" val="1"/>
  <p:tag name="KSO_WM_UNIT_TEXT_FILL_FORE_SCHEMECOLOR_INDEX" val="13"/>
  <p:tag name="KSO_WM_UNIT_TEXT_FILL_TYPE" val="1"/>
  <p:tag name="KSO_WM_UNIT_USESOURCEFORMAT_APPLY" val="0"/>
</p:tagLst>
</file>

<file path=ppt/tags/tag518.xml><?xml version="1.0" encoding="utf-8"?>
<p:tagLst xmlns:p="http://schemas.openxmlformats.org/presentationml/2006/main">
  <p:tag name="KSO_WM_SLIDE_ITEM_CNT" val="4"/>
</p:tagLst>
</file>

<file path=ppt/tags/tag519.xml><?xml version="1.0" encoding="utf-8"?>
<p:tagLst xmlns:p="http://schemas.openxmlformats.org/presentationml/2006/main">
  <p:tag name="KSO_WM_TAG_VERSION" val="1.0"/>
  <p:tag name="KSO_WM_BEAUTIFY_FLAG" val="#wm#"/>
  <p:tag name="KSO_WM_TEMPLATE_CATEGORY" val="diagram"/>
  <p:tag name="KSO_WM_TEMPLATE_INDEX" val="727"/>
  <p:tag name="KSO_WM_UNIT_TYPE" val="l_i"/>
  <p:tag name="KSO_WM_UNIT_INDEX" val="1_1"/>
  <p:tag name="KSO_WM_UNIT_ID" val="diagram727_5*l_i*1_1"/>
  <p:tag name="KSO_WM_UNIT_CLEAR" val="1"/>
  <p:tag name="KSO_WM_UNIT_LAYERLEVEL" val="1_1"/>
  <p:tag name="KSO_WM_DIAGRAM_GROUP_CODE" val="l1-1"/>
  <p:tag name="KSO_WM_UNIT_LINE_FORE_SCHEMECOLOR_INDEX" val="6"/>
  <p:tag name="KSO_WM_UNIT_LINE_FILL_TYPE" val="2"/>
  <p:tag name="KSO_WM_UNIT_USESOURCEFORMAT_APPLY" val="0"/>
</p:tagLst>
</file>

<file path=ppt/tags/tag5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20.xml><?xml version="1.0" encoding="utf-8"?>
<p:tagLst xmlns:p="http://schemas.openxmlformats.org/presentationml/2006/main">
  <p:tag name="KSO_WM_TAG_VERSION" val="1.0"/>
  <p:tag name="KSO_WM_BEAUTIFY_FLAG" val="#wm#"/>
  <p:tag name="KSO_WM_UNIT_TYPE" val="i"/>
  <p:tag name="KSO_WM_UNIT_ID" val="diagram727_5*i*2"/>
  <p:tag name="KSO_WM_TEMPLATE_CATEGORY" val="diagram"/>
  <p:tag name="KSO_WM_TEMPLATE_INDEX" val="727"/>
  <p:tag name="KSO_WM_UNIT_INDEX" val="2"/>
</p:tagLst>
</file>

<file path=ppt/tags/tag521.xml><?xml version="1.0" encoding="utf-8"?>
<p:tagLst xmlns:p="http://schemas.openxmlformats.org/presentationml/2006/main">
  <p:tag name="KSO_WM_TAG_VERSION" val="1.0"/>
  <p:tag name="KSO_WM_BEAUTIFY_FLAG" val="#wm#"/>
  <p:tag name="KSO_WM_TEMPLATE_CATEGORY" val="diagram"/>
  <p:tag name="KSO_WM_TEMPLATE_INDEX" val="727"/>
  <p:tag name="KSO_WM_UNIT_TYPE" val="l_h_f"/>
  <p:tag name="KSO_WM_UNIT_INDEX" val="1_1_1"/>
  <p:tag name="KSO_WM_UNIT_ID" val="diagram727_5*l_h_f*1_1_1"/>
  <p:tag name="KSO_WM_UNIT_CLEAR" val="1"/>
  <p:tag name="KSO_WM_UNIT_LAYERLEVEL" val="1_1_1"/>
  <p:tag name="KSO_WM_UNIT_VALUE" val="18"/>
  <p:tag name="KSO_WM_UNIT_HIGHLIGHT" val="0"/>
  <p:tag name="KSO_WM_UNIT_COMPATIBLE" val="0"/>
  <p:tag name="KSO_WM_UNIT_PRESET_TEXT_INDEX" val="4"/>
  <p:tag name="KSO_WM_UNIT_PRESET_TEXT_LEN" val="26"/>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522.xml><?xml version="1.0" encoding="utf-8"?>
<p:tagLst xmlns:p="http://schemas.openxmlformats.org/presentationml/2006/main">
  <p:tag name="KSO_WM_TAG_VERSION" val="1.0"/>
  <p:tag name="KSO_WM_BEAUTIFY_FLAG" val="#wm#"/>
  <p:tag name="KSO_WM_TEMPLATE_CATEGORY" val="diagram"/>
  <p:tag name="KSO_WM_TEMPLATE_INDEX" val="727"/>
  <p:tag name="KSO_WM_UNIT_TYPE" val="l_i"/>
  <p:tag name="KSO_WM_UNIT_INDEX" val="1_2"/>
  <p:tag name="KSO_WM_UNIT_ID" val="diagram727_5*l_i*1_2"/>
  <p:tag name="KSO_WM_UNIT_CLEAR" val="1"/>
  <p:tag name="KSO_WM_UNIT_LAYERLEVEL" val="1_1"/>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523.xml><?xml version="1.0" encoding="utf-8"?>
<p:tagLst xmlns:p="http://schemas.openxmlformats.org/presentationml/2006/main">
  <p:tag name="KSO_WM_TAG_VERSION" val="1.0"/>
  <p:tag name="KSO_WM_BEAUTIFY_FLAG" val="#wm#"/>
  <p:tag name="KSO_WM_TEMPLATE_CATEGORY" val="diagram"/>
  <p:tag name="KSO_WM_TEMPLATE_INDEX" val="727"/>
  <p:tag name="KSO_WM_UNIT_TYPE" val="l_i"/>
  <p:tag name="KSO_WM_UNIT_INDEX" val="1_3"/>
  <p:tag name="KSO_WM_UNIT_ID" val="diagram727_5*l_i*1_3"/>
  <p:tag name="KSO_WM_UNIT_CLEAR" val="1"/>
  <p:tag name="KSO_WM_UNIT_LAYERLEVEL" val="1_1"/>
  <p:tag name="KSO_WM_DIAGRAM_GROUP_CODE" val="l1-1"/>
  <p:tag name="KSO_WM_UNIT_FILL_FORE_SCHEMECOLOR_INDEX" val="5"/>
  <p:tag name="KSO_WM_UNIT_FILL_TYPE" val="1"/>
  <p:tag name="KSO_WM_UNIT_TEXT_FILL_FORE_SCHEMECOLOR_INDEX" val="5"/>
  <p:tag name="KSO_WM_UNIT_TEXT_FILL_TYPE" val="1"/>
  <p:tag name="KSO_WM_UNIT_USESOURCEFORMAT_APPLY" val="0"/>
</p:tagLst>
</file>

<file path=ppt/tags/tag524.xml><?xml version="1.0" encoding="utf-8"?>
<p:tagLst xmlns:p="http://schemas.openxmlformats.org/presentationml/2006/main">
  <p:tag name="KSO_WM_TAG_VERSION" val="1.0"/>
  <p:tag name="KSO_WM_BEAUTIFY_FLAG" val="#wm#"/>
  <p:tag name="KSO_WM_UNIT_TYPE" val="i"/>
  <p:tag name="KSO_WM_UNIT_ID" val="diagram727_5*i*9"/>
  <p:tag name="KSO_WM_TEMPLATE_CATEGORY" val="diagram"/>
  <p:tag name="KSO_WM_TEMPLATE_INDEX" val="727"/>
  <p:tag name="KSO_WM_UNIT_INDEX" val="9"/>
</p:tagLst>
</file>

<file path=ppt/tags/tag525.xml><?xml version="1.0" encoding="utf-8"?>
<p:tagLst xmlns:p="http://schemas.openxmlformats.org/presentationml/2006/main">
  <p:tag name="KSO_WM_TAG_VERSION" val="1.0"/>
  <p:tag name="KSO_WM_BEAUTIFY_FLAG" val="#wm#"/>
  <p:tag name="KSO_WM_TEMPLATE_CATEGORY" val="diagram"/>
  <p:tag name="KSO_WM_TEMPLATE_INDEX" val="727"/>
  <p:tag name="KSO_WM_UNIT_TYPE" val="l_h_f"/>
  <p:tag name="KSO_WM_UNIT_INDEX" val="1_2_1"/>
  <p:tag name="KSO_WM_UNIT_ID" val="diagram727_5*l_h_f*1_2_1"/>
  <p:tag name="KSO_WM_UNIT_CLEAR" val="1"/>
  <p:tag name="KSO_WM_UNIT_LAYERLEVEL" val="1_1_1"/>
  <p:tag name="KSO_WM_UNIT_VALUE" val="18"/>
  <p:tag name="KSO_WM_UNIT_HIGHLIGHT" val="0"/>
  <p:tag name="KSO_WM_UNIT_COMPATIBLE" val="0"/>
  <p:tag name="KSO_WM_UNIT_PRESET_TEXT_INDEX" val="4"/>
  <p:tag name="KSO_WM_UNIT_PRESET_TEXT_LEN" val="26"/>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526.xml><?xml version="1.0" encoding="utf-8"?>
<p:tagLst xmlns:p="http://schemas.openxmlformats.org/presentationml/2006/main">
  <p:tag name="KSO_WM_TAG_VERSION" val="1.0"/>
  <p:tag name="KSO_WM_BEAUTIFY_FLAG" val="#wm#"/>
  <p:tag name="KSO_WM_TEMPLATE_CATEGORY" val="diagram"/>
  <p:tag name="KSO_WM_TEMPLATE_INDEX" val="727"/>
  <p:tag name="KSO_WM_UNIT_TYPE" val="l_i"/>
  <p:tag name="KSO_WM_UNIT_INDEX" val="1_4"/>
  <p:tag name="KSO_WM_UNIT_ID" val="diagram727_5*l_i*1_4"/>
  <p:tag name="KSO_WM_UNIT_CLEAR" val="1"/>
  <p:tag name="KSO_WM_UNIT_LAYERLEVEL" val="1_1"/>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527.xml><?xml version="1.0" encoding="utf-8"?>
<p:tagLst xmlns:p="http://schemas.openxmlformats.org/presentationml/2006/main">
  <p:tag name="KSO_WM_TAG_VERSION" val="1.0"/>
  <p:tag name="KSO_WM_BEAUTIFY_FLAG" val="#wm#"/>
  <p:tag name="KSO_WM_TEMPLATE_CATEGORY" val="diagram"/>
  <p:tag name="KSO_WM_TEMPLATE_INDEX" val="727"/>
  <p:tag name="KSO_WM_UNIT_TYPE" val="l_i"/>
  <p:tag name="KSO_WM_UNIT_INDEX" val="1_5"/>
  <p:tag name="KSO_WM_UNIT_ID" val="diagram727_5*l_i*1_5"/>
  <p:tag name="KSO_WM_UNIT_CLEAR" val="1"/>
  <p:tag name="KSO_WM_UNIT_LAYERLEVEL" val="1_1"/>
  <p:tag name="KSO_WM_DIAGRAM_GROUP_CODE" val="l1-1"/>
  <p:tag name="KSO_WM_UNIT_FILL_FORE_SCHEMECOLOR_INDEX" val="5"/>
  <p:tag name="KSO_WM_UNIT_FILL_TYPE" val="1"/>
  <p:tag name="KSO_WM_UNIT_TEXT_FILL_FORE_SCHEMECOLOR_INDEX" val="5"/>
  <p:tag name="KSO_WM_UNIT_TEXT_FILL_TYPE" val="1"/>
  <p:tag name="KSO_WM_UNIT_USESOURCEFORMAT_APPLY" val="0"/>
</p:tagLst>
</file>

<file path=ppt/tags/tag528.xml><?xml version="1.0" encoding="utf-8"?>
<p:tagLst xmlns:p="http://schemas.openxmlformats.org/presentationml/2006/main">
  <p:tag name="KSO_WM_TAG_VERSION" val="1.0"/>
  <p:tag name="KSO_WM_BEAUTIFY_FLAG" val="#wm#"/>
  <p:tag name="KSO_WM_UNIT_TYPE" val="i"/>
  <p:tag name="KSO_WM_UNIT_ID" val="diagram727_5*i*16"/>
  <p:tag name="KSO_WM_TEMPLATE_CATEGORY" val="diagram"/>
  <p:tag name="KSO_WM_TEMPLATE_INDEX" val="727"/>
  <p:tag name="KSO_WM_UNIT_INDEX" val="16"/>
</p:tagLst>
</file>

<file path=ppt/tags/tag529.xml><?xml version="1.0" encoding="utf-8"?>
<p:tagLst xmlns:p="http://schemas.openxmlformats.org/presentationml/2006/main">
  <p:tag name="KSO_WM_TAG_VERSION" val="1.0"/>
  <p:tag name="KSO_WM_BEAUTIFY_FLAG" val="#wm#"/>
  <p:tag name="KSO_WM_TEMPLATE_CATEGORY" val="diagram"/>
  <p:tag name="KSO_WM_TEMPLATE_INDEX" val="727"/>
  <p:tag name="KSO_WM_UNIT_TYPE" val="l_h_f"/>
  <p:tag name="KSO_WM_UNIT_INDEX" val="1_3_1"/>
  <p:tag name="KSO_WM_UNIT_ID" val="diagram727_5*l_h_f*1_3_1"/>
  <p:tag name="KSO_WM_UNIT_CLEAR" val="1"/>
  <p:tag name="KSO_WM_UNIT_LAYERLEVEL" val="1_1_1"/>
  <p:tag name="KSO_WM_UNIT_VALUE" val="18"/>
  <p:tag name="KSO_WM_UNIT_HIGHLIGHT" val="0"/>
  <p:tag name="KSO_WM_UNIT_COMPATIBLE" val="0"/>
  <p:tag name="KSO_WM_UNIT_PRESET_TEXT_INDEX" val="4"/>
  <p:tag name="KSO_WM_UNIT_PRESET_TEXT_LEN" val="26"/>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30.xml><?xml version="1.0" encoding="utf-8"?>
<p:tagLst xmlns:p="http://schemas.openxmlformats.org/presentationml/2006/main">
  <p:tag name="KSO_WM_TAG_VERSION" val="1.0"/>
  <p:tag name="KSO_WM_BEAUTIFY_FLAG" val="#wm#"/>
  <p:tag name="KSO_WM_TEMPLATE_CATEGORY" val="diagram"/>
  <p:tag name="KSO_WM_TEMPLATE_INDEX" val="727"/>
  <p:tag name="KSO_WM_UNIT_TYPE" val="l_i"/>
  <p:tag name="KSO_WM_UNIT_INDEX" val="1_6"/>
  <p:tag name="KSO_WM_UNIT_ID" val="diagram727_5*l_i*1_6"/>
  <p:tag name="KSO_WM_UNIT_CLEAR" val="1"/>
  <p:tag name="KSO_WM_UNIT_LAYERLEVEL" val="1_1"/>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531.xml><?xml version="1.0" encoding="utf-8"?>
<p:tagLst xmlns:p="http://schemas.openxmlformats.org/presentationml/2006/main">
  <p:tag name="KSO_WM_TAG_VERSION" val="1.0"/>
  <p:tag name="KSO_WM_BEAUTIFY_FLAG" val="#wm#"/>
  <p:tag name="KSO_WM_TEMPLATE_CATEGORY" val="diagram"/>
  <p:tag name="KSO_WM_TEMPLATE_INDEX" val="727"/>
  <p:tag name="KSO_WM_UNIT_TYPE" val="l_i"/>
  <p:tag name="KSO_WM_UNIT_INDEX" val="1_7"/>
  <p:tag name="KSO_WM_UNIT_ID" val="diagram727_5*l_i*1_7"/>
  <p:tag name="KSO_WM_UNIT_CLEAR" val="1"/>
  <p:tag name="KSO_WM_UNIT_LAYERLEVEL" val="1_1"/>
  <p:tag name="KSO_WM_DIAGRAM_GROUP_CODE" val="l1-1"/>
  <p:tag name="KSO_WM_UNIT_FILL_FORE_SCHEMECOLOR_INDEX" val="5"/>
  <p:tag name="KSO_WM_UNIT_FILL_TYPE" val="1"/>
  <p:tag name="KSO_WM_UNIT_TEXT_FILL_FORE_SCHEMECOLOR_INDEX" val="5"/>
  <p:tag name="KSO_WM_UNIT_TEXT_FILL_TYPE" val="1"/>
  <p:tag name="KSO_WM_UNIT_USESOURCEFORMAT_APPLY" val="0"/>
</p:tagLst>
</file>

<file path=ppt/tags/tag532.xml><?xml version="1.0" encoding="utf-8"?>
<p:tagLst xmlns:p="http://schemas.openxmlformats.org/presentationml/2006/main">
  <p:tag name="KSO_WM_TAG_VERSION" val="1.0"/>
  <p:tag name="KSO_WM_BEAUTIFY_FLAG" val="#wm#"/>
  <p:tag name="KSO_WM_TEMPLATE_CATEGORY" val="diagram"/>
  <p:tag name="KSO_WM_TEMPLATE_INDEX" val="727"/>
  <p:tag name="KSO_WM_UNIT_TYPE" val="l_i"/>
  <p:tag name="KSO_WM_UNIT_INDEX" val="1_8"/>
  <p:tag name="KSO_WM_UNIT_ID" val="diagram727_5*l_i*1_8"/>
  <p:tag name="KSO_WM_UNIT_CLEAR" val="1"/>
  <p:tag name="KSO_WM_UNIT_LAYERLEVEL" val="1_1"/>
  <p:tag name="KSO_WM_DIAGRAM_GROUP_CODE" val="l1-1"/>
  <p:tag name="KSO_WM_UNIT_LINE_FORE_SCHEMECOLOR_INDEX" val="6"/>
  <p:tag name="KSO_WM_UNIT_LINE_FILL_TYPE" val="2"/>
  <p:tag name="KSO_WM_UNIT_USESOURCEFORMAT_APPLY" val="0"/>
</p:tagLst>
</file>

<file path=ppt/tags/tag533.xml><?xml version="1.0" encoding="utf-8"?>
<p:tagLst xmlns:p="http://schemas.openxmlformats.org/presentationml/2006/main">
  <p:tag name="KSO_WM_TAG_VERSION" val="1.0"/>
  <p:tag name="KSO_WM_BEAUTIFY_FLAG" val="#wm#"/>
  <p:tag name="KSO_WM_UNIT_TYPE" val="i"/>
  <p:tag name="KSO_WM_UNIT_ID" val="diagram727_5*i*24"/>
  <p:tag name="KSO_WM_TEMPLATE_CATEGORY" val="diagram"/>
  <p:tag name="KSO_WM_TEMPLATE_INDEX" val="727"/>
  <p:tag name="KSO_WM_UNIT_INDEX" val="24"/>
</p:tagLst>
</file>

<file path=ppt/tags/tag534.xml><?xml version="1.0" encoding="utf-8"?>
<p:tagLst xmlns:p="http://schemas.openxmlformats.org/presentationml/2006/main">
  <p:tag name="KSO_WM_TAG_VERSION" val="1.0"/>
  <p:tag name="KSO_WM_BEAUTIFY_FLAG" val="#wm#"/>
  <p:tag name="KSO_WM_TEMPLATE_CATEGORY" val="diagram"/>
  <p:tag name="KSO_WM_TEMPLATE_INDEX" val="727"/>
  <p:tag name="KSO_WM_UNIT_TYPE" val="l_h_f"/>
  <p:tag name="KSO_WM_UNIT_INDEX" val="1_4_1"/>
  <p:tag name="KSO_WM_UNIT_ID" val="diagram727_5*l_h_f*1_4_1"/>
  <p:tag name="KSO_WM_UNIT_CLEAR" val="1"/>
  <p:tag name="KSO_WM_UNIT_LAYERLEVEL" val="1_1_1"/>
  <p:tag name="KSO_WM_UNIT_VALUE" val="18"/>
  <p:tag name="KSO_WM_UNIT_HIGHLIGHT" val="0"/>
  <p:tag name="KSO_WM_UNIT_COMPATIBLE" val="0"/>
  <p:tag name="KSO_WM_UNIT_PRESET_TEXT_INDEX" val="4"/>
  <p:tag name="KSO_WM_UNIT_PRESET_TEXT_LEN" val="26"/>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535.xml><?xml version="1.0" encoding="utf-8"?>
<p:tagLst xmlns:p="http://schemas.openxmlformats.org/presentationml/2006/main">
  <p:tag name="KSO_WM_TAG_VERSION" val="1.0"/>
  <p:tag name="KSO_WM_BEAUTIFY_FLAG" val="#wm#"/>
  <p:tag name="KSO_WM_TEMPLATE_CATEGORY" val="diagram"/>
  <p:tag name="KSO_WM_TEMPLATE_INDEX" val="727"/>
  <p:tag name="KSO_WM_UNIT_TYPE" val="l_i"/>
  <p:tag name="KSO_WM_UNIT_INDEX" val="1_9"/>
  <p:tag name="KSO_WM_UNIT_ID" val="diagram727_5*l_i*1_9"/>
  <p:tag name="KSO_WM_UNIT_CLEAR" val="1"/>
  <p:tag name="KSO_WM_UNIT_LAYERLEVEL" val="1_1"/>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536.xml><?xml version="1.0" encoding="utf-8"?>
<p:tagLst xmlns:p="http://schemas.openxmlformats.org/presentationml/2006/main">
  <p:tag name="KSO_WM_TAG_VERSION" val="1.0"/>
  <p:tag name="KSO_WM_BEAUTIFY_FLAG" val="#wm#"/>
  <p:tag name="KSO_WM_TEMPLATE_CATEGORY" val="diagram"/>
  <p:tag name="KSO_WM_TEMPLATE_INDEX" val="727"/>
  <p:tag name="KSO_WM_UNIT_TYPE" val="l_i"/>
  <p:tag name="KSO_WM_UNIT_INDEX" val="1_10"/>
  <p:tag name="KSO_WM_UNIT_ID" val="diagram727_5*l_i*1_10"/>
  <p:tag name="KSO_WM_UNIT_CLEAR" val="1"/>
  <p:tag name="KSO_WM_UNIT_LAYERLEVEL" val="1_1"/>
  <p:tag name="KSO_WM_DIAGRAM_GROUP_CODE" val="l1-1"/>
  <p:tag name="KSO_WM_UNIT_FILL_FORE_SCHEMECOLOR_INDEX" val="5"/>
  <p:tag name="KSO_WM_UNIT_FILL_TYPE" val="1"/>
  <p:tag name="KSO_WM_UNIT_TEXT_FILL_FORE_SCHEMECOLOR_INDEX" val="5"/>
  <p:tag name="KSO_WM_UNIT_TEXT_FILL_TYPE" val="1"/>
  <p:tag name="KSO_WM_UNIT_USESOURCEFORMAT_APPLY" val="0"/>
</p:tagLst>
</file>

<file path=ppt/tags/tag537.xml><?xml version="1.0" encoding="utf-8"?>
<p:tagLst xmlns:p="http://schemas.openxmlformats.org/presentationml/2006/main">
  <p:tag name="KSO_WM_TAG_VERSION" val="1.0"/>
  <p:tag name="KSO_WM_BEAUTIFY_FLAG" val="#wm#"/>
  <p:tag name="KSO_WM_UNIT_TYPE" val="i"/>
  <p:tag name="KSO_WM_UNIT_ID" val="diagram727_5*i*31"/>
  <p:tag name="KSO_WM_TEMPLATE_CATEGORY" val="diagram"/>
  <p:tag name="KSO_WM_TEMPLATE_INDEX" val="727"/>
  <p:tag name="KSO_WM_UNIT_INDEX" val="31"/>
</p:tagLst>
</file>

<file path=ppt/tags/tag538.xml><?xml version="1.0" encoding="utf-8"?>
<p:tagLst xmlns:p="http://schemas.openxmlformats.org/presentationml/2006/main">
  <p:tag name="KSO_WM_TAG_VERSION" val="1.0"/>
  <p:tag name="KSO_WM_BEAUTIFY_FLAG" val="#wm#"/>
  <p:tag name="KSO_WM_TEMPLATE_CATEGORY" val="diagram"/>
  <p:tag name="KSO_WM_TEMPLATE_INDEX" val="727"/>
  <p:tag name="KSO_WM_UNIT_TYPE" val="l_h_f"/>
  <p:tag name="KSO_WM_UNIT_INDEX" val="1_5_1"/>
  <p:tag name="KSO_WM_UNIT_ID" val="diagram727_5*l_h_f*1_5_1"/>
  <p:tag name="KSO_WM_UNIT_CLEAR" val="1"/>
  <p:tag name="KSO_WM_UNIT_LAYERLEVEL" val="1_1_1"/>
  <p:tag name="KSO_WM_UNIT_VALUE" val="18"/>
  <p:tag name="KSO_WM_UNIT_HIGHLIGHT" val="0"/>
  <p:tag name="KSO_WM_UNIT_COMPATIBLE" val="0"/>
  <p:tag name="KSO_WM_UNIT_PRESET_TEXT_INDEX" val="4"/>
  <p:tag name="KSO_WM_UNIT_PRESET_TEXT_LEN" val="26"/>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539.xml><?xml version="1.0" encoding="utf-8"?>
<p:tagLst xmlns:p="http://schemas.openxmlformats.org/presentationml/2006/main">
  <p:tag name="KSO_WM_TAG_VERSION" val="1.0"/>
  <p:tag name="KSO_WM_BEAUTIFY_FLAG" val="#wm#"/>
  <p:tag name="KSO_WM_TEMPLATE_CATEGORY" val="diagram"/>
  <p:tag name="KSO_WM_TEMPLATE_INDEX" val="727"/>
  <p:tag name="KSO_WM_UNIT_TYPE" val="l_i"/>
  <p:tag name="KSO_WM_UNIT_INDEX" val="1_11"/>
  <p:tag name="KSO_WM_UNIT_ID" val="diagram727_5*l_i*1_11"/>
  <p:tag name="KSO_WM_UNIT_CLEAR" val="1"/>
  <p:tag name="KSO_WM_UNIT_LAYERLEVEL" val="1_1"/>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5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40.xml><?xml version="1.0" encoding="utf-8"?>
<p:tagLst xmlns:p="http://schemas.openxmlformats.org/presentationml/2006/main">
  <p:tag name="KSO_WM_TAG_VERSION" val="1.0"/>
  <p:tag name="KSO_WM_BEAUTIFY_FLAG" val="#wm#"/>
  <p:tag name="KSO_WM_TEMPLATE_CATEGORY" val="diagram"/>
  <p:tag name="KSO_WM_TEMPLATE_INDEX" val="727"/>
  <p:tag name="KSO_WM_UNIT_TYPE" val="l_i"/>
  <p:tag name="KSO_WM_UNIT_INDEX" val="1_12"/>
  <p:tag name="KSO_WM_UNIT_ID" val="diagram727_5*l_i*1_12"/>
  <p:tag name="KSO_WM_UNIT_CLEAR" val="1"/>
  <p:tag name="KSO_WM_UNIT_LAYERLEVEL" val="1_1"/>
  <p:tag name="KSO_WM_DIAGRAM_GROUP_CODE" val="l1-1"/>
  <p:tag name="KSO_WM_UNIT_FILL_FORE_SCHEMECOLOR_INDEX" val="5"/>
  <p:tag name="KSO_WM_UNIT_FILL_TYPE" val="1"/>
  <p:tag name="KSO_WM_UNIT_TEXT_FILL_FORE_SCHEMECOLOR_INDEX" val="5"/>
  <p:tag name="KSO_WM_UNIT_TEXT_FILL_TYPE" val="1"/>
  <p:tag name="KSO_WM_UNIT_USESOURCEFORMAT_APPLY" val="0"/>
</p:tagLst>
</file>

<file path=ppt/tags/tag541.xml><?xml version="1.0" encoding="utf-8"?>
<p:tagLst xmlns:p="http://schemas.openxmlformats.org/presentationml/2006/main">
  <p:tag name="KSO_WM_SLIDE_ITEM_CNT" val="5"/>
</p:tagLst>
</file>

<file path=ppt/tags/tag542.xml><?xml version="1.0" encoding="utf-8"?>
<p:tagLst xmlns:p="http://schemas.openxmlformats.org/presentationml/2006/main">
  <p:tag name="ISLIDE.VECTOR" val="f2cbf1bb-a32e-45cd-b9b9-2e196c207b2f"/>
</p:tagLst>
</file>

<file path=ppt/tags/tag543.xml><?xml version="1.0" encoding="utf-8"?>
<p:tagLst xmlns:p="http://schemas.openxmlformats.org/presentationml/2006/main">
  <p:tag name="ISLIDE.VECTOR" val="f2cbf1bb-a32e-45cd-b9b9-2e196c207b2f"/>
</p:tagLst>
</file>

<file path=ppt/tags/tag544.xml><?xml version="1.0" encoding="utf-8"?>
<p:tagLst xmlns:p="http://schemas.openxmlformats.org/presentationml/2006/main">
  <p:tag name="ISLIDE.VECTOR" val="8203c0d5-8c80-4c79-9465-01d57f983390"/>
</p:tagLst>
</file>

<file path=ppt/tags/tag545.xml><?xml version="1.0" encoding="utf-8"?>
<p:tagLst xmlns:p="http://schemas.openxmlformats.org/presentationml/2006/main">
  <p:tag name="KSO_WM_TAG_VERSION" val="1.0"/>
  <p:tag name="KSO_WM_BEAUTIFY_FLAG" val="#wm#"/>
  <p:tag name="KSO_WM_UNIT_TYPE" val="i"/>
  <p:tag name="KSO_WM_UNIT_ID" val="diagram20181219_4*i*0"/>
  <p:tag name="KSO_WM_TEMPLATE_CATEGORY" val="diagram"/>
  <p:tag name="KSO_WM_TEMPLATE_INDEX" val="20181219"/>
  <p:tag name="KSO_WM_UNIT_INDEX" val="0"/>
</p:tagLst>
</file>

<file path=ppt/tags/tag546.xml><?xml version="1.0" encoding="utf-8"?>
<p:tagLst xmlns:p="http://schemas.openxmlformats.org/presentationml/2006/main">
  <p:tag name="KSO_WM_TEMPLATE_CATEGORY" val="diagram"/>
  <p:tag name="KSO_WM_TEMPLATE_INDEX" val="20181219"/>
  <p:tag name="KSO_WM_UNIT_TYPE" val="l_i"/>
  <p:tag name="KSO_WM_UNIT_INDEX" val="1_1"/>
  <p:tag name="KSO_WM_UNIT_ID" val="diagram20181219_4*l_i*1_1"/>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47.xml><?xml version="1.0" encoding="utf-8"?>
<p:tagLst xmlns:p="http://schemas.openxmlformats.org/presentationml/2006/main">
  <p:tag name="KSO_WM_TEMPLATE_CATEGORY" val="diagram"/>
  <p:tag name="KSO_WM_TEMPLATE_INDEX" val="20181219"/>
  <p:tag name="KSO_WM_UNIT_TYPE" val="l_i"/>
  <p:tag name="KSO_WM_UNIT_INDEX" val="1_2"/>
  <p:tag name="KSO_WM_UNIT_ID" val="diagram20181219_4*l_i*1_2"/>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48.xml><?xml version="1.0" encoding="utf-8"?>
<p:tagLst xmlns:p="http://schemas.openxmlformats.org/presentationml/2006/main">
  <p:tag name="KSO_WM_TEMPLATE_CATEGORY" val="diagram"/>
  <p:tag name="KSO_WM_TEMPLATE_INDEX" val="20181219"/>
  <p:tag name="KSO_WM_UNIT_TYPE" val="l_i"/>
  <p:tag name="KSO_WM_UNIT_INDEX" val="1_3"/>
  <p:tag name="KSO_WM_UNIT_ID" val="diagram20181219_4*l_i*1_3"/>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49.xml><?xml version="1.0" encoding="utf-8"?>
<p:tagLst xmlns:p="http://schemas.openxmlformats.org/presentationml/2006/main">
  <p:tag name="KSO_WM_TEMPLATE_CATEGORY" val="diagram"/>
  <p:tag name="KSO_WM_TEMPLATE_INDEX" val="20181219"/>
  <p:tag name="KSO_WM_UNIT_TYPE" val="l_i"/>
  <p:tag name="KSO_WM_UNIT_INDEX" val="1_4"/>
  <p:tag name="KSO_WM_UNIT_ID" val="diagram20181219_4*l_i*1_4"/>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50.xml><?xml version="1.0" encoding="utf-8"?>
<p:tagLst xmlns:p="http://schemas.openxmlformats.org/presentationml/2006/main">
  <p:tag name="KSO_WM_TEMPLATE_CATEGORY" val="diagram"/>
  <p:tag name="KSO_WM_TEMPLATE_INDEX" val="20181219"/>
  <p:tag name="KSO_WM_UNIT_TYPE" val="l_i"/>
  <p:tag name="KSO_WM_UNIT_INDEX" val="1_5"/>
  <p:tag name="KSO_WM_UNIT_ID" val="diagram20181219_4*l_i*1_5"/>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51.xml><?xml version="1.0" encoding="utf-8"?>
<p:tagLst xmlns:p="http://schemas.openxmlformats.org/presentationml/2006/main">
  <p:tag name="KSO_WM_TEMPLATE_CATEGORY" val="diagram"/>
  <p:tag name="KSO_WM_TEMPLATE_INDEX" val="20181219"/>
  <p:tag name="KSO_WM_UNIT_TYPE" val="l_i"/>
  <p:tag name="KSO_WM_UNIT_INDEX" val="1_6"/>
  <p:tag name="KSO_WM_UNIT_ID" val="diagram20181219_4*l_i*1_6"/>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52.xml><?xml version="1.0" encoding="utf-8"?>
<p:tagLst xmlns:p="http://schemas.openxmlformats.org/presentationml/2006/main">
  <p:tag name="KSO_WM_TEMPLATE_CATEGORY" val="diagram"/>
  <p:tag name="KSO_WM_TEMPLATE_INDEX" val="20181219"/>
  <p:tag name="KSO_WM_UNIT_TYPE" val="l_i"/>
  <p:tag name="KSO_WM_UNIT_INDEX" val="1_7"/>
  <p:tag name="KSO_WM_UNIT_ID" val="diagram20181219_4*l_i*1_7"/>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53.xml><?xml version="1.0" encoding="utf-8"?>
<p:tagLst xmlns:p="http://schemas.openxmlformats.org/presentationml/2006/main">
  <p:tag name="KSO_WM_TEMPLATE_CATEGORY" val="diagram"/>
  <p:tag name="KSO_WM_TEMPLATE_INDEX" val="20181219"/>
  <p:tag name="KSO_WM_UNIT_TYPE" val="l_i"/>
  <p:tag name="KSO_WM_UNIT_INDEX" val="1_8"/>
  <p:tag name="KSO_WM_UNIT_ID" val="diagram20181219_4*l_i*1_8"/>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54.xml><?xml version="1.0" encoding="utf-8"?>
<p:tagLst xmlns:p="http://schemas.openxmlformats.org/presentationml/2006/main">
  <p:tag name="KSO_WM_TEMPLATE_CATEGORY" val="diagram"/>
  <p:tag name="KSO_WM_TEMPLATE_INDEX" val="20181219"/>
  <p:tag name="KSO_WM_UNIT_TYPE" val="l_i"/>
  <p:tag name="KSO_WM_UNIT_INDEX" val="1_9"/>
  <p:tag name="KSO_WM_UNIT_ID" val="diagram20181219_4*l_i*1_9"/>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55.xml><?xml version="1.0" encoding="utf-8"?>
<p:tagLst xmlns:p="http://schemas.openxmlformats.org/presentationml/2006/main">
  <p:tag name="KSO_WM_TEMPLATE_CATEGORY" val="diagram"/>
  <p:tag name="KSO_WM_TEMPLATE_INDEX" val="20181219"/>
  <p:tag name="KSO_WM_UNIT_TYPE" val="l_i"/>
  <p:tag name="KSO_WM_UNIT_INDEX" val="1_10"/>
  <p:tag name="KSO_WM_UNIT_ID" val="diagram20181219_4*l_i*1_10"/>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56.xml><?xml version="1.0" encoding="utf-8"?>
<p:tagLst xmlns:p="http://schemas.openxmlformats.org/presentationml/2006/main">
  <p:tag name="KSO_WM_TEMPLATE_CATEGORY" val="diagram"/>
  <p:tag name="KSO_WM_TEMPLATE_INDEX" val="20181219"/>
  <p:tag name="KSO_WM_UNIT_TYPE" val="l_i"/>
  <p:tag name="KSO_WM_UNIT_INDEX" val="1_11"/>
  <p:tag name="KSO_WM_UNIT_ID" val="diagram20181219_4*l_i*1_11"/>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57.xml><?xml version="1.0" encoding="utf-8"?>
<p:tagLst xmlns:p="http://schemas.openxmlformats.org/presentationml/2006/main">
  <p:tag name="KSO_WM_TEMPLATE_CATEGORY" val="diagram"/>
  <p:tag name="KSO_WM_TEMPLATE_INDEX" val="20181219"/>
  <p:tag name="KSO_WM_UNIT_TYPE" val="l_i"/>
  <p:tag name="KSO_WM_UNIT_INDEX" val="1_12"/>
  <p:tag name="KSO_WM_UNIT_ID" val="diagram20181219_4*l_i*1_12"/>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58.xml><?xml version="1.0" encoding="utf-8"?>
<p:tagLst xmlns:p="http://schemas.openxmlformats.org/presentationml/2006/main">
  <p:tag name="KSO_WM_TEMPLATE_CATEGORY" val="diagram"/>
  <p:tag name="KSO_WM_TEMPLATE_INDEX" val="20181219"/>
  <p:tag name="KSO_WM_UNIT_TYPE" val="l_i"/>
  <p:tag name="KSO_WM_UNIT_INDEX" val="1_13"/>
  <p:tag name="KSO_WM_UNIT_ID" val="diagram20181219_4*l_i*1_13"/>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59.xml><?xml version="1.0" encoding="utf-8"?>
<p:tagLst xmlns:p="http://schemas.openxmlformats.org/presentationml/2006/main">
  <p:tag name="KSO_WM_TEMPLATE_CATEGORY" val="diagram"/>
  <p:tag name="KSO_WM_TEMPLATE_INDEX" val="20181219"/>
  <p:tag name="KSO_WM_UNIT_TYPE" val="l_i"/>
  <p:tag name="KSO_WM_UNIT_INDEX" val="1_14"/>
  <p:tag name="KSO_WM_UNIT_ID" val="diagram20181219_4*l_i*1_14"/>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6.xml><?xml version="1.0" encoding="utf-8"?>
<p:tagLst xmlns:p="http://schemas.openxmlformats.org/presentationml/2006/main">
  <p:tag name="KSO_WM_TEMPLATE_THUMBS_INDEX" val="1、2、3、6、8、10、11、12、15"/>
  <p:tag name="KSO_WM_TEMPLATE_SUBCATEGORY" val="0"/>
  <p:tag name="KSO_WM_TAG_VERSION" val="1.0"/>
  <p:tag name="KSO_WM_BEAUTIFY_FLAG" val="#wm#"/>
  <p:tag name="KSO_WM_TEMPLATE_CATEGORY" val="custom"/>
  <p:tag name="KSO_WM_TEMPLATE_INDEX" val="20187308"/>
</p:tagLst>
</file>

<file path=ppt/tags/tag560.xml><?xml version="1.0" encoding="utf-8"?>
<p:tagLst xmlns:p="http://schemas.openxmlformats.org/presentationml/2006/main">
  <p:tag name="KSO_WM_TEMPLATE_CATEGORY" val="diagram"/>
  <p:tag name="KSO_WM_TEMPLATE_INDEX" val="20181219"/>
  <p:tag name="KSO_WM_UNIT_TYPE" val="l_i"/>
  <p:tag name="KSO_WM_UNIT_INDEX" val="1_15"/>
  <p:tag name="KSO_WM_UNIT_ID" val="diagram20181219_4*l_i*1_15"/>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61.xml><?xml version="1.0" encoding="utf-8"?>
<p:tagLst xmlns:p="http://schemas.openxmlformats.org/presentationml/2006/main">
  <p:tag name="KSO_WM_TEMPLATE_CATEGORY" val="diagram"/>
  <p:tag name="KSO_WM_TEMPLATE_INDEX" val="20181219"/>
  <p:tag name="KSO_WM_UNIT_TYPE" val="l_i"/>
  <p:tag name="KSO_WM_UNIT_INDEX" val="1_16"/>
  <p:tag name="KSO_WM_UNIT_ID" val="diagram20181219_4*l_i*1_16"/>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62.xml><?xml version="1.0" encoding="utf-8"?>
<p:tagLst xmlns:p="http://schemas.openxmlformats.org/presentationml/2006/main">
  <p:tag name="KSO_WM_TEMPLATE_CATEGORY" val="diagram"/>
  <p:tag name="KSO_WM_TEMPLATE_INDEX" val="20181219"/>
  <p:tag name="KSO_WM_UNIT_TYPE" val="l_i"/>
  <p:tag name="KSO_WM_UNIT_INDEX" val="1_17"/>
  <p:tag name="KSO_WM_UNIT_ID" val="diagram20181219_4*l_i*1_17"/>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63.xml><?xml version="1.0" encoding="utf-8"?>
<p:tagLst xmlns:p="http://schemas.openxmlformats.org/presentationml/2006/main">
  <p:tag name="KSO_WM_TEMPLATE_CATEGORY" val="diagram"/>
  <p:tag name="KSO_WM_TEMPLATE_INDEX" val="20181219"/>
  <p:tag name="KSO_WM_UNIT_TYPE" val="l_i"/>
  <p:tag name="KSO_WM_UNIT_INDEX" val="1_18"/>
  <p:tag name="KSO_WM_UNIT_ID" val="diagram20181219_4*l_i*1_18"/>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64.xml><?xml version="1.0" encoding="utf-8"?>
<p:tagLst xmlns:p="http://schemas.openxmlformats.org/presentationml/2006/main">
  <p:tag name="KSO_WM_TEMPLATE_CATEGORY" val="diagram"/>
  <p:tag name="KSO_WM_TEMPLATE_INDEX" val="20181219"/>
  <p:tag name="KSO_WM_UNIT_TYPE" val="l_i"/>
  <p:tag name="KSO_WM_UNIT_INDEX" val="1_19"/>
  <p:tag name="KSO_WM_UNIT_ID" val="diagram20181219_4*l_i*1_19"/>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65.xml><?xml version="1.0" encoding="utf-8"?>
<p:tagLst xmlns:p="http://schemas.openxmlformats.org/presentationml/2006/main">
  <p:tag name="KSO_WM_TEMPLATE_CATEGORY" val="diagram"/>
  <p:tag name="KSO_WM_TEMPLATE_INDEX" val="20181219"/>
  <p:tag name="KSO_WM_UNIT_TYPE" val="l_i"/>
  <p:tag name="KSO_WM_UNIT_INDEX" val="1_20"/>
  <p:tag name="KSO_WM_UNIT_ID" val="diagram20181219_4*l_i*1_20"/>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66.xml><?xml version="1.0" encoding="utf-8"?>
<p:tagLst xmlns:p="http://schemas.openxmlformats.org/presentationml/2006/main">
  <p:tag name="KSO_WM_TEMPLATE_CATEGORY" val="diagram"/>
  <p:tag name="KSO_WM_TEMPLATE_INDEX" val="20181219"/>
  <p:tag name="KSO_WM_UNIT_TYPE" val="l_i"/>
  <p:tag name="KSO_WM_UNIT_INDEX" val="1_21"/>
  <p:tag name="KSO_WM_UNIT_ID" val="diagram20181219_4*l_i*1_21"/>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67.xml><?xml version="1.0" encoding="utf-8"?>
<p:tagLst xmlns:p="http://schemas.openxmlformats.org/presentationml/2006/main">
  <p:tag name="KSO_WM_TEMPLATE_CATEGORY" val="diagram"/>
  <p:tag name="KSO_WM_TEMPLATE_INDEX" val="20181219"/>
  <p:tag name="KSO_WM_UNIT_TYPE" val="l_i"/>
  <p:tag name="KSO_WM_UNIT_INDEX" val="1_22"/>
  <p:tag name="KSO_WM_UNIT_ID" val="diagram20181219_4*l_i*1_22"/>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68.xml><?xml version="1.0" encoding="utf-8"?>
<p:tagLst xmlns:p="http://schemas.openxmlformats.org/presentationml/2006/main">
  <p:tag name="KSO_WM_TEMPLATE_CATEGORY" val="diagram"/>
  <p:tag name="KSO_WM_TEMPLATE_INDEX" val="20181219"/>
  <p:tag name="KSO_WM_UNIT_TYPE" val="l_i"/>
  <p:tag name="KSO_WM_UNIT_INDEX" val="1_23"/>
  <p:tag name="KSO_WM_UNIT_ID" val="diagram20181219_4*l_i*1_23"/>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69.xml><?xml version="1.0" encoding="utf-8"?>
<p:tagLst xmlns:p="http://schemas.openxmlformats.org/presentationml/2006/main">
  <p:tag name="KSO_WM_TEMPLATE_CATEGORY" val="diagram"/>
  <p:tag name="KSO_WM_TEMPLATE_INDEX" val="20181219"/>
  <p:tag name="KSO_WM_UNIT_TYPE" val="l_i"/>
  <p:tag name="KSO_WM_UNIT_INDEX" val="1_24"/>
  <p:tag name="KSO_WM_UNIT_ID" val="diagram20181219_4*l_i*1_24"/>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570.xml><?xml version="1.0" encoding="utf-8"?>
<p:tagLst xmlns:p="http://schemas.openxmlformats.org/presentationml/2006/main">
  <p:tag name="KSO_WM_TEMPLATE_CATEGORY" val="diagram"/>
  <p:tag name="KSO_WM_TEMPLATE_INDEX" val="20181219"/>
  <p:tag name="KSO_WM_UNIT_TYPE" val="l_i"/>
  <p:tag name="KSO_WM_UNIT_INDEX" val="1_25"/>
  <p:tag name="KSO_WM_UNIT_ID" val="diagram20181219_4*l_i*1_25"/>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71.xml><?xml version="1.0" encoding="utf-8"?>
<p:tagLst xmlns:p="http://schemas.openxmlformats.org/presentationml/2006/main">
  <p:tag name="KSO_WM_TEMPLATE_CATEGORY" val="diagram"/>
  <p:tag name="KSO_WM_TEMPLATE_INDEX" val="20181219"/>
  <p:tag name="KSO_WM_UNIT_TYPE" val="l_i"/>
  <p:tag name="KSO_WM_UNIT_INDEX" val="1_26"/>
  <p:tag name="KSO_WM_UNIT_ID" val="diagram20181219_4*l_i*1_26"/>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72.xml><?xml version="1.0" encoding="utf-8"?>
<p:tagLst xmlns:p="http://schemas.openxmlformats.org/presentationml/2006/main">
  <p:tag name="KSO_WM_TEMPLATE_CATEGORY" val="diagram"/>
  <p:tag name="KSO_WM_TEMPLATE_INDEX" val="20181219"/>
  <p:tag name="KSO_WM_UNIT_TYPE" val="l_i"/>
  <p:tag name="KSO_WM_UNIT_INDEX" val="1_27"/>
  <p:tag name="KSO_WM_UNIT_ID" val="diagram20181219_4*l_i*1_27"/>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73.xml><?xml version="1.0" encoding="utf-8"?>
<p:tagLst xmlns:p="http://schemas.openxmlformats.org/presentationml/2006/main">
  <p:tag name="KSO_WM_TEMPLATE_CATEGORY" val="diagram"/>
  <p:tag name="KSO_WM_TEMPLATE_INDEX" val="20181219"/>
  <p:tag name="KSO_WM_UNIT_TYPE" val="l_i"/>
  <p:tag name="KSO_WM_UNIT_INDEX" val="1_28"/>
  <p:tag name="KSO_WM_UNIT_ID" val="diagram20181219_4*l_i*1_28"/>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74.xml><?xml version="1.0" encoding="utf-8"?>
<p:tagLst xmlns:p="http://schemas.openxmlformats.org/presentationml/2006/main">
  <p:tag name="KSO_WM_TEMPLATE_CATEGORY" val="diagram"/>
  <p:tag name="KSO_WM_TEMPLATE_INDEX" val="20181219"/>
  <p:tag name="KSO_WM_UNIT_TYPE" val="l_i"/>
  <p:tag name="KSO_WM_UNIT_INDEX" val="1_29"/>
  <p:tag name="KSO_WM_UNIT_ID" val="diagram20181219_4*l_i*1_29"/>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75.xml><?xml version="1.0" encoding="utf-8"?>
<p:tagLst xmlns:p="http://schemas.openxmlformats.org/presentationml/2006/main">
  <p:tag name="KSO_WM_TEMPLATE_CATEGORY" val="diagram"/>
  <p:tag name="KSO_WM_TEMPLATE_INDEX" val="20181219"/>
  <p:tag name="KSO_WM_UNIT_TYPE" val="l_i"/>
  <p:tag name="KSO_WM_UNIT_INDEX" val="1_30"/>
  <p:tag name="KSO_WM_UNIT_ID" val="diagram20181219_4*l_i*1_30"/>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76.xml><?xml version="1.0" encoding="utf-8"?>
<p:tagLst xmlns:p="http://schemas.openxmlformats.org/presentationml/2006/main">
  <p:tag name="KSO_WM_TEMPLATE_CATEGORY" val="diagram"/>
  <p:tag name="KSO_WM_TEMPLATE_INDEX" val="20181219"/>
  <p:tag name="KSO_WM_UNIT_TYPE" val="l_i"/>
  <p:tag name="KSO_WM_UNIT_INDEX" val="1_31"/>
  <p:tag name="KSO_WM_UNIT_ID" val="diagram20181219_4*l_i*1_31"/>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77.xml><?xml version="1.0" encoding="utf-8"?>
<p:tagLst xmlns:p="http://schemas.openxmlformats.org/presentationml/2006/main">
  <p:tag name="KSO_WM_TEMPLATE_CATEGORY" val="diagram"/>
  <p:tag name="KSO_WM_TEMPLATE_INDEX" val="20181219"/>
  <p:tag name="KSO_WM_UNIT_TYPE" val="l_i"/>
  <p:tag name="KSO_WM_UNIT_INDEX" val="1_32"/>
  <p:tag name="KSO_WM_UNIT_ID" val="diagram20181219_4*l_i*1_32"/>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78.xml><?xml version="1.0" encoding="utf-8"?>
<p:tagLst xmlns:p="http://schemas.openxmlformats.org/presentationml/2006/main">
  <p:tag name="KSO_WM_TEMPLATE_CATEGORY" val="diagram"/>
  <p:tag name="KSO_WM_TEMPLATE_INDEX" val="20181219"/>
  <p:tag name="KSO_WM_UNIT_TYPE" val="l_i"/>
  <p:tag name="KSO_WM_UNIT_INDEX" val="1_33"/>
  <p:tag name="KSO_WM_UNIT_ID" val="diagram20181219_4*l_i*1_33"/>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79.xml><?xml version="1.0" encoding="utf-8"?>
<p:tagLst xmlns:p="http://schemas.openxmlformats.org/presentationml/2006/main">
  <p:tag name="KSO_WM_TEMPLATE_CATEGORY" val="diagram"/>
  <p:tag name="KSO_WM_TEMPLATE_INDEX" val="20181219"/>
  <p:tag name="KSO_WM_UNIT_TYPE" val="l_i"/>
  <p:tag name="KSO_WM_UNIT_INDEX" val="1_34"/>
  <p:tag name="KSO_WM_UNIT_ID" val="diagram20181219_4*l_i*1_34"/>
  <p:tag name="KSO_WM_UNIT_LAYERLEVEL" val="1_1"/>
  <p:tag name="KSO_WM_BEAUTIFY_FLAG" val="#wm#"/>
  <p:tag name="KSO_WM_TAG_VERSION" val="1.0"/>
  <p:tag name="KSO_WM_DIAGRAM_GROUP_CODE" val="l1-1"/>
  <p:tag name="KSO_WM_UNIT_TEXT_FILL_FORE_SCHEMECOLOR_INDEX" val="13"/>
  <p:tag name="KSO_WM_UNIT_TEXT_FILL_TYPE" val="1"/>
  <p:tag name="KSO_WM_UNIT_USESOURCEFORMAT_APPLY" val="0"/>
</p:tagLst>
</file>

<file path=ppt/tags/tag5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580.xml><?xml version="1.0" encoding="utf-8"?>
<p:tagLst xmlns:p="http://schemas.openxmlformats.org/presentationml/2006/main">
  <p:tag name="KSO_WM_TEMPLATE_CATEGORY" val="diagram"/>
  <p:tag name="KSO_WM_TEMPLATE_INDEX" val="20181219"/>
  <p:tag name="KSO_WM_UNIT_TYPE" val="l_h_f"/>
  <p:tag name="KSO_WM_UNIT_INDEX" val="1_1_1"/>
  <p:tag name="KSO_WM_UNIT_ID" val="diagram20181219_4*l_h_f*1_1_1"/>
  <p:tag name="KSO_WM_UNIT_LAYERLEVEL" val="1_1_1"/>
  <p:tag name="KSO_WM_UNIT_VALUE" val="45"/>
  <p:tag name="KSO_WM_UNIT_HIGHLIGHT" val="0"/>
  <p:tag name="KSO_WM_UNIT_COMPATIBLE" val="0"/>
  <p:tag name="KSO_WM_UNIT_CLEAR" val="0"/>
  <p:tag name="KSO_WM_BEAUTIFY_FLAG" val="#wm#"/>
  <p:tag name="KSO_WM_TAG_VERSION" val="1.0"/>
  <p:tag name="KSO_WM_DIAGRAM_GROUP_CODE" val="l1-1"/>
  <p:tag name="KSO_WM_UNIT_PRESET_TEXT" val="请在这里输入您的内容文字请在这里输入您的内容文字请在这里输入您的内容文字"/>
  <p:tag name="KSO_WM_UNIT_TEXT_FILL_FORE_SCHEMECOLOR_INDEX" val="13"/>
  <p:tag name="KSO_WM_UNIT_TEXT_FILL_TYPE" val="1"/>
  <p:tag name="KSO_WM_UNIT_USESOURCEFORMAT_APPLY" val="0"/>
</p:tagLst>
</file>

<file path=ppt/tags/tag581.xml><?xml version="1.0" encoding="utf-8"?>
<p:tagLst xmlns:p="http://schemas.openxmlformats.org/presentationml/2006/main">
  <p:tag name="KSO_WM_TEMPLATE_CATEGORY" val="diagram"/>
  <p:tag name="KSO_WM_TEMPLATE_INDEX" val="20181219"/>
  <p:tag name="KSO_WM_UNIT_TYPE" val="l_h_f"/>
  <p:tag name="KSO_WM_UNIT_INDEX" val="1_2_1"/>
  <p:tag name="KSO_WM_UNIT_ID" val="diagram20181219_4*l_h_f*1_2_1"/>
  <p:tag name="KSO_WM_UNIT_LAYERLEVEL" val="1_1_1"/>
  <p:tag name="KSO_WM_UNIT_VALUE" val="45"/>
  <p:tag name="KSO_WM_UNIT_HIGHLIGHT" val="0"/>
  <p:tag name="KSO_WM_UNIT_COMPATIBLE" val="0"/>
  <p:tag name="KSO_WM_UNIT_CLEAR" val="0"/>
  <p:tag name="KSO_WM_BEAUTIFY_FLAG" val="#wm#"/>
  <p:tag name="KSO_WM_TAG_VERSION" val="1.0"/>
  <p:tag name="KSO_WM_DIAGRAM_GROUP_CODE" val="l1-1"/>
  <p:tag name="KSO_WM_UNIT_PRESET_TEXT" val="请在这里输入您的内容文字请在这里输入您的内容文字请在这里输入您的内容文字"/>
  <p:tag name="KSO_WM_UNIT_TEXT_FILL_FORE_SCHEMECOLOR_INDEX" val="13"/>
  <p:tag name="KSO_WM_UNIT_TEXT_FILL_TYPE" val="1"/>
  <p:tag name="KSO_WM_UNIT_USESOURCEFORMAT_APPLY" val="0"/>
</p:tagLst>
</file>

<file path=ppt/tags/tag582.xml><?xml version="1.0" encoding="utf-8"?>
<p:tagLst xmlns:p="http://schemas.openxmlformats.org/presentationml/2006/main">
  <p:tag name="KSO_WM_TEMPLATE_CATEGORY" val="diagram"/>
  <p:tag name="KSO_WM_TEMPLATE_INDEX" val="20181219"/>
  <p:tag name="KSO_WM_UNIT_TYPE" val="l_h_f"/>
  <p:tag name="KSO_WM_UNIT_INDEX" val="1_3_1"/>
  <p:tag name="KSO_WM_UNIT_ID" val="diagram20181219_4*l_h_f*1_3_1"/>
  <p:tag name="KSO_WM_UNIT_LAYERLEVEL" val="1_1_1"/>
  <p:tag name="KSO_WM_UNIT_VALUE" val="45"/>
  <p:tag name="KSO_WM_UNIT_HIGHLIGHT" val="0"/>
  <p:tag name="KSO_WM_UNIT_COMPATIBLE" val="0"/>
  <p:tag name="KSO_WM_UNIT_CLEAR" val="0"/>
  <p:tag name="KSO_WM_BEAUTIFY_FLAG" val="#wm#"/>
  <p:tag name="KSO_WM_TAG_VERSION" val="1.0"/>
  <p:tag name="KSO_WM_DIAGRAM_GROUP_CODE" val="l1-1"/>
  <p:tag name="KSO_WM_UNIT_PRESET_TEXT" val="请在这里输入您的内容文字请在这里输入您的内容文字请在这里输入您的内容文字"/>
  <p:tag name="KSO_WM_UNIT_TEXT_FILL_FORE_SCHEMECOLOR_INDEX" val="13"/>
  <p:tag name="KSO_WM_UNIT_TEXT_FILL_TYPE" val="1"/>
  <p:tag name="KSO_WM_UNIT_USESOURCEFORMAT_APPLY" val="0"/>
</p:tagLst>
</file>

<file path=ppt/tags/tag583.xml><?xml version="1.0" encoding="utf-8"?>
<p:tagLst xmlns:p="http://schemas.openxmlformats.org/presentationml/2006/main">
  <p:tag name="KSO_WM_TEMPLATE_CATEGORY" val="diagram"/>
  <p:tag name="KSO_WM_TEMPLATE_INDEX" val="20181219"/>
  <p:tag name="KSO_WM_UNIT_TYPE" val="l_h_f"/>
  <p:tag name="KSO_WM_UNIT_INDEX" val="1_4_1"/>
  <p:tag name="KSO_WM_UNIT_ID" val="diagram20181219_4*l_h_f*1_4_1"/>
  <p:tag name="KSO_WM_UNIT_LAYERLEVEL" val="1_1_1"/>
  <p:tag name="KSO_WM_UNIT_VALUE" val="45"/>
  <p:tag name="KSO_WM_UNIT_HIGHLIGHT" val="0"/>
  <p:tag name="KSO_WM_UNIT_COMPATIBLE" val="0"/>
  <p:tag name="KSO_WM_UNIT_CLEAR" val="0"/>
  <p:tag name="KSO_WM_BEAUTIFY_FLAG" val="#wm#"/>
  <p:tag name="KSO_WM_TAG_VERSION" val="1.0"/>
  <p:tag name="KSO_WM_DIAGRAM_GROUP_CODE" val="l1-1"/>
  <p:tag name="KSO_WM_UNIT_PRESET_TEXT" val="请在这里输入您的内容文字请在这里输入您的内容文字请在这里输入您的内容文字"/>
  <p:tag name="KSO_WM_UNIT_TEXT_FILL_FORE_SCHEMECOLOR_INDEX" val="13"/>
  <p:tag name="KSO_WM_UNIT_TEXT_FILL_TYPE" val="1"/>
  <p:tag name="KSO_WM_UNIT_USESOURCEFORMAT_APPLY" val="0"/>
</p:tagLst>
</file>

<file path=ppt/tags/tag584.xml><?xml version="1.0" encoding="utf-8"?>
<p:tagLst xmlns:p="http://schemas.openxmlformats.org/presentationml/2006/main">
  <p:tag name="KSO_WM_SLIDE_ITEM_CNT" val="4"/>
</p:tagLst>
</file>

<file path=ppt/tags/tag585.xml><?xml version="1.0" encoding="utf-8"?>
<p:tagLst xmlns:p="http://schemas.openxmlformats.org/presentationml/2006/main">
  <p:tag name="KSO_WM_TEMPLATE_CATEGORY" val="diagram"/>
  <p:tag name="KSO_WM_TEMPLATE_INDEX" val="20186075"/>
  <p:tag name="KSO_WM_UNIT_TYPE" val="l_i"/>
  <p:tag name="KSO_WM_UNIT_INDEX" val="1_1"/>
  <p:tag name="KSO_WM_UNIT_ID" val="diagram20186075_1*l_i*1_1"/>
  <p:tag name="KSO_WM_UNIT_LAYERLEVEL" val="1_1"/>
  <p:tag name="KSO_WM_BEAUTIFY_FLAG" val="#wm#"/>
  <p:tag name="KSO_WM_TAG_VERSION" val="1.0"/>
  <p:tag name="KSO_WM_DIAGRAM_GROUP_CODE" val="l1-1"/>
  <p:tag name="KSO_WM_UNIT_LINE_FORE_SCHEMECOLOR_INDEX" val="15"/>
  <p:tag name="KSO_WM_UNIT_LINE_FILL_TYPE" val="2"/>
  <p:tag name="KSO_WM_UNIT_TEXT_FILL_FORE_SCHEMECOLOR_INDEX" val="13"/>
  <p:tag name="KSO_WM_UNIT_TEXT_FILL_TYPE" val="1"/>
  <p:tag name="KSO_WM_UNIT_USESOURCEFORMAT_APPLY" val="0"/>
</p:tagLst>
</file>

<file path=ppt/tags/tag586.xml><?xml version="1.0" encoding="utf-8"?>
<p:tagLst xmlns:p="http://schemas.openxmlformats.org/presentationml/2006/main">
  <p:tag name="KSO_WM_TEMPLATE_CATEGORY" val="diagram"/>
  <p:tag name="KSO_WM_TEMPLATE_INDEX" val="20186075"/>
  <p:tag name="KSO_WM_UNIT_TYPE" val="l_h_i"/>
  <p:tag name="KSO_WM_UNIT_INDEX" val="1_1_1"/>
  <p:tag name="KSO_WM_UNIT_ID" val="diagram20186075_1*l_h_i*1_1_1"/>
  <p:tag name="KSO_WM_UNIT_LAYERLEVEL" val="1_1_1"/>
  <p:tag name="KSO_WM_BEAUTIFY_FLAG" val="#wm#"/>
  <p:tag name="KSO_WM_TAG_VERSION" val="1.0"/>
  <p:tag name="KSO_WM_DIAGRAM_GROUP_CODE" val="l1-1"/>
  <p:tag name="KSO_WM_UNIT_LINE_FORE_SCHEMECOLOR_INDEX" val="5"/>
  <p:tag name="KSO_WM_UNIT_LINE_FILL_TYPE" val="2"/>
  <p:tag name="KSO_WM_UNIT_TEXT_FILL_FORE_SCHEMECOLOR_INDEX" val="13"/>
  <p:tag name="KSO_WM_UNIT_TEXT_FILL_TYPE" val="1"/>
  <p:tag name="KSO_WM_UNIT_USESOURCEFORMAT_APPLY" val="0"/>
</p:tagLst>
</file>

<file path=ppt/tags/tag587.xml><?xml version="1.0" encoding="utf-8"?>
<p:tagLst xmlns:p="http://schemas.openxmlformats.org/presentationml/2006/main">
  <p:tag name="KSO_WM_TEMPLATE_CATEGORY" val="diagram"/>
  <p:tag name="KSO_WM_TEMPLATE_INDEX" val="20186075"/>
  <p:tag name="KSO_WM_UNIT_TYPE" val="l_h_i"/>
  <p:tag name="KSO_WM_UNIT_INDEX" val="1_2_1"/>
  <p:tag name="KSO_WM_UNIT_ID" val="diagram20186075_1*l_h_i*1_2_1"/>
  <p:tag name="KSO_WM_UNIT_LAYERLEVEL" val="1_1_1"/>
  <p:tag name="KSO_WM_BEAUTIFY_FLAG" val="#wm#"/>
  <p:tag name="KSO_WM_TAG_VERSION" val="1.0"/>
  <p:tag name="KSO_WM_DIAGRAM_GROUP_CODE" val="l1-1"/>
  <p:tag name="KSO_WM_UNIT_LINE_FORE_SCHEMECOLOR_INDEX" val="6"/>
  <p:tag name="KSO_WM_UNIT_LINE_FILL_TYPE" val="2"/>
  <p:tag name="KSO_WM_UNIT_TEXT_FILL_FORE_SCHEMECOLOR_INDEX" val="13"/>
  <p:tag name="KSO_WM_UNIT_TEXT_FILL_TYPE" val="1"/>
  <p:tag name="KSO_WM_UNIT_USESOURCEFORMAT_APPLY" val="0"/>
</p:tagLst>
</file>

<file path=ppt/tags/tag588.xml><?xml version="1.0" encoding="utf-8"?>
<p:tagLst xmlns:p="http://schemas.openxmlformats.org/presentationml/2006/main">
  <p:tag name="KSO_WM_TEMPLATE_CATEGORY" val="diagram"/>
  <p:tag name="KSO_WM_TEMPLATE_INDEX" val="20186075"/>
  <p:tag name="KSO_WM_UNIT_TYPE" val="l_h_i"/>
  <p:tag name="KSO_WM_UNIT_INDEX" val="1_3_1"/>
  <p:tag name="KSO_WM_UNIT_ID" val="diagram20186075_1*l_h_i*1_3_1"/>
  <p:tag name="KSO_WM_UNIT_LAYERLEVEL" val="1_1_1"/>
  <p:tag name="KSO_WM_BEAUTIFY_FLAG" val="#wm#"/>
  <p:tag name="KSO_WM_TAG_VERSION" val="1.0"/>
  <p:tag name="KSO_WM_DIAGRAM_GROUP_CODE" val="l1-1"/>
  <p:tag name="KSO_WM_UNIT_LINE_FORE_SCHEMECOLOR_INDEX" val="7"/>
  <p:tag name="KSO_WM_UNIT_LINE_FILL_TYPE" val="2"/>
  <p:tag name="KSO_WM_UNIT_TEXT_FILL_FORE_SCHEMECOLOR_INDEX" val="13"/>
  <p:tag name="KSO_WM_UNIT_TEXT_FILL_TYPE" val="1"/>
  <p:tag name="KSO_WM_UNIT_USESOURCEFORMAT_APPLY" val="0"/>
</p:tagLst>
</file>

<file path=ppt/tags/tag589.xml><?xml version="1.0" encoding="utf-8"?>
<p:tagLst xmlns:p="http://schemas.openxmlformats.org/presentationml/2006/main">
  <p:tag name="KSO_WM_TEMPLATE_CATEGORY" val="diagram"/>
  <p:tag name="KSO_WM_TEMPLATE_INDEX" val="20186075"/>
  <p:tag name="KSO_WM_UNIT_TYPE" val="l_h_i"/>
  <p:tag name="KSO_WM_UNIT_INDEX" val="1_4_1"/>
  <p:tag name="KSO_WM_UNIT_ID" val="diagram20186075_1*l_h_i*1_4_1"/>
  <p:tag name="KSO_WM_UNIT_LAYERLEVEL" val="1_1_1"/>
  <p:tag name="KSO_WM_BEAUTIFY_FLAG" val="#wm#"/>
  <p:tag name="KSO_WM_TAG_VERSION" val="1.0"/>
  <p:tag name="KSO_WM_DIAGRAM_GROUP_CODE" val="l1-1"/>
  <p:tag name="KSO_WM_UNIT_LINE_FORE_SCHEMECOLOR_INDEX" val="8"/>
  <p:tag name="KSO_WM_UNIT_LINE_FILL_TYPE" val="2"/>
  <p:tag name="KSO_WM_UNIT_TEXT_FILL_FORE_SCHEMECOLOR_INDEX" val="13"/>
  <p:tag name="KSO_WM_UNIT_TEXT_FILL_TYPE" val="1"/>
  <p:tag name="KSO_WM_UNIT_USESOURCEFORMAT_APPLY" val="0"/>
</p:tagLst>
</file>

<file path=ppt/tags/tag5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590.xml><?xml version="1.0" encoding="utf-8"?>
<p:tagLst xmlns:p="http://schemas.openxmlformats.org/presentationml/2006/main">
  <p:tag name="KSO_WM_TEMPLATE_CATEGORY" val="diagram"/>
  <p:tag name="KSO_WM_TEMPLATE_INDEX" val="20186075"/>
  <p:tag name="KSO_WM_UNIT_TYPE" val="l_h_i"/>
  <p:tag name="KSO_WM_UNIT_INDEX" val="1_5_1"/>
  <p:tag name="KSO_WM_UNIT_ID" val="diagram20186075_1*l_h_i*1_5_1"/>
  <p:tag name="KSO_WM_UNIT_LAYERLEVEL" val="1_1_1"/>
  <p:tag name="KSO_WM_BEAUTIFY_FLAG" val="#wm#"/>
  <p:tag name="KSO_WM_TAG_VERSION" val="1.0"/>
  <p:tag name="KSO_WM_DIAGRAM_GROUP_CODE" val="l1-1"/>
  <p:tag name="KSO_WM_UNIT_LINE_FORE_SCHEMECOLOR_INDEX" val="9"/>
  <p:tag name="KSO_WM_UNIT_LINE_FILL_TYPE" val="2"/>
  <p:tag name="KSO_WM_UNIT_TEXT_FILL_FORE_SCHEMECOLOR_INDEX" val="13"/>
  <p:tag name="KSO_WM_UNIT_TEXT_FILL_TYPE" val="1"/>
  <p:tag name="KSO_WM_UNIT_USESOURCEFORMAT_APPLY" val="0"/>
</p:tagLst>
</file>

<file path=ppt/tags/tag591.xml><?xml version="1.0" encoding="utf-8"?>
<p:tagLst xmlns:p="http://schemas.openxmlformats.org/presentationml/2006/main">
  <p:tag name="KSO_WM_TEMPLATE_CATEGORY" val="diagram"/>
  <p:tag name="KSO_WM_TEMPLATE_INDEX" val="20186075"/>
  <p:tag name="KSO_WM_UNIT_TYPE" val="l_h_i"/>
  <p:tag name="KSO_WM_UNIT_INDEX" val="1_1_2"/>
  <p:tag name="KSO_WM_UNIT_ID" val="diagram20186075_1*l_h_i*1_1_2"/>
  <p:tag name="KSO_WM_UNIT_LAYERLEVEL" val="1_1_1"/>
  <p:tag name="KSO_WM_BEAUTIFY_FLAG" val="#wm#"/>
  <p:tag name="KSO_WM_TAG_VERSION" val="1.0"/>
  <p:tag name="KSO_WM_DIAGRAM_GROUP_CODE" val="l1-1"/>
  <p:tag name="KSO_WM_UNIT_TEXT_FILL_FORE_SCHEMECOLOR_INDEX" val="5"/>
  <p:tag name="KSO_WM_UNIT_TEXT_FILL_TYPE" val="1"/>
  <p:tag name="KSO_WM_UNIT_USESOURCEFORMAT_APPLY" val="0"/>
</p:tagLst>
</file>

<file path=ppt/tags/tag592.xml><?xml version="1.0" encoding="utf-8"?>
<p:tagLst xmlns:p="http://schemas.openxmlformats.org/presentationml/2006/main">
  <p:tag name="KSO_WM_TEMPLATE_CATEGORY" val="diagram"/>
  <p:tag name="KSO_WM_TEMPLATE_INDEX" val="20186075"/>
  <p:tag name="KSO_WM_UNIT_TYPE" val="l_h_i"/>
  <p:tag name="KSO_WM_UNIT_INDEX" val="1_2_2"/>
  <p:tag name="KSO_WM_UNIT_ID" val="diagram20186075_1*l_h_i*1_2_2"/>
  <p:tag name="KSO_WM_UNIT_LAYERLEVEL" val="1_1_1"/>
  <p:tag name="KSO_WM_BEAUTIFY_FLAG" val="#wm#"/>
  <p:tag name="KSO_WM_TAG_VERSION" val="1.0"/>
  <p:tag name="KSO_WM_DIAGRAM_GROUP_CODE" val="l1-1"/>
  <p:tag name="KSO_WM_UNIT_TEXT_FILL_FORE_SCHEMECOLOR_INDEX" val="6"/>
  <p:tag name="KSO_WM_UNIT_TEXT_FILL_TYPE" val="1"/>
  <p:tag name="KSO_WM_UNIT_USESOURCEFORMAT_APPLY" val="0"/>
</p:tagLst>
</file>

<file path=ppt/tags/tag593.xml><?xml version="1.0" encoding="utf-8"?>
<p:tagLst xmlns:p="http://schemas.openxmlformats.org/presentationml/2006/main">
  <p:tag name="KSO_WM_TEMPLATE_CATEGORY" val="diagram"/>
  <p:tag name="KSO_WM_TEMPLATE_INDEX" val="20186075"/>
  <p:tag name="KSO_WM_UNIT_TYPE" val="l_h_i"/>
  <p:tag name="KSO_WM_UNIT_INDEX" val="1_3_2"/>
  <p:tag name="KSO_WM_UNIT_ID" val="diagram20186075_1*l_h_i*1_3_2"/>
  <p:tag name="KSO_WM_UNIT_LAYERLEVEL" val="1_1_1"/>
  <p:tag name="KSO_WM_BEAUTIFY_FLAG" val="#wm#"/>
  <p:tag name="KSO_WM_TAG_VERSION" val="1.0"/>
  <p:tag name="KSO_WM_DIAGRAM_GROUP_CODE" val="l1-1"/>
  <p:tag name="KSO_WM_UNIT_TEXT_FILL_FORE_SCHEMECOLOR_INDEX" val="7"/>
  <p:tag name="KSO_WM_UNIT_TEXT_FILL_TYPE" val="1"/>
  <p:tag name="KSO_WM_UNIT_USESOURCEFORMAT_APPLY" val="0"/>
</p:tagLst>
</file>

<file path=ppt/tags/tag594.xml><?xml version="1.0" encoding="utf-8"?>
<p:tagLst xmlns:p="http://schemas.openxmlformats.org/presentationml/2006/main">
  <p:tag name="KSO_WM_TEMPLATE_CATEGORY" val="diagram"/>
  <p:tag name="KSO_WM_TEMPLATE_INDEX" val="20186075"/>
  <p:tag name="KSO_WM_UNIT_TYPE" val="l_h_i"/>
  <p:tag name="KSO_WM_UNIT_INDEX" val="1_4_2"/>
  <p:tag name="KSO_WM_UNIT_ID" val="diagram20186075_1*l_h_i*1_4_2"/>
  <p:tag name="KSO_WM_UNIT_LAYERLEVEL" val="1_1_1"/>
  <p:tag name="KSO_WM_BEAUTIFY_FLAG" val="#wm#"/>
  <p:tag name="KSO_WM_TAG_VERSION" val="1.0"/>
  <p:tag name="KSO_WM_DIAGRAM_GROUP_CODE" val="l1-1"/>
  <p:tag name="KSO_WM_UNIT_TEXT_FILL_FORE_SCHEMECOLOR_INDEX" val="8"/>
  <p:tag name="KSO_WM_UNIT_TEXT_FILL_TYPE" val="1"/>
  <p:tag name="KSO_WM_UNIT_USESOURCEFORMAT_APPLY" val="0"/>
</p:tagLst>
</file>

<file path=ppt/tags/tag595.xml><?xml version="1.0" encoding="utf-8"?>
<p:tagLst xmlns:p="http://schemas.openxmlformats.org/presentationml/2006/main">
  <p:tag name="KSO_WM_TEMPLATE_CATEGORY" val="diagram"/>
  <p:tag name="KSO_WM_TEMPLATE_INDEX" val="20186075"/>
  <p:tag name="KSO_WM_UNIT_TYPE" val="l_h_i"/>
  <p:tag name="KSO_WM_UNIT_INDEX" val="1_5_2"/>
  <p:tag name="KSO_WM_UNIT_ID" val="diagram20186075_1*l_h_i*1_5_2"/>
  <p:tag name="KSO_WM_UNIT_LAYERLEVEL" val="1_1_1"/>
  <p:tag name="KSO_WM_BEAUTIFY_FLAG" val="#wm#"/>
  <p:tag name="KSO_WM_TAG_VERSION" val="1.0"/>
  <p:tag name="KSO_WM_DIAGRAM_GROUP_CODE" val="l1-1"/>
  <p:tag name="KSO_WM_UNIT_TEXT_FILL_FORE_SCHEMECOLOR_INDEX" val="9"/>
  <p:tag name="KSO_WM_UNIT_TEXT_FILL_TYPE" val="1"/>
  <p:tag name="KSO_WM_UNIT_USESOURCEFORMAT_APPLY" val="0"/>
</p:tagLst>
</file>

<file path=ppt/tags/tag596.xml><?xml version="1.0" encoding="utf-8"?>
<p:tagLst xmlns:p="http://schemas.openxmlformats.org/presentationml/2006/main">
  <p:tag name="KSO_WM_TEMPLATE_CATEGORY" val="diagram"/>
  <p:tag name="KSO_WM_TEMPLATE_INDEX" val="20186075"/>
  <p:tag name="KSO_WM_UNIT_TYPE" val="l_h_i"/>
  <p:tag name="KSO_WM_UNIT_INDEX" val="1_1_3"/>
  <p:tag name="KSO_WM_UNIT_ID" val="diagram20186075_1*l_h_i*1_1_3"/>
  <p:tag name="KSO_WM_UNIT_LAYERLEVEL" val="1_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597.xml><?xml version="1.0" encoding="utf-8"?>
<p:tagLst xmlns:p="http://schemas.openxmlformats.org/presentationml/2006/main">
  <p:tag name="KSO_WM_TEMPLATE_CATEGORY" val="diagram"/>
  <p:tag name="KSO_WM_TEMPLATE_INDEX" val="20186075"/>
  <p:tag name="KSO_WM_UNIT_TYPE" val="l_h_i"/>
  <p:tag name="KSO_WM_UNIT_INDEX" val="1_2_3"/>
  <p:tag name="KSO_WM_UNIT_ID" val="diagram20186075_1*l_h_i*1_2_3"/>
  <p:tag name="KSO_WM_UNIT_LAYERLEVEL" val="1_1_1"/>
  <p:tag name="KSO_WM_BEAUTIFY_FLAG" val="#wm#"/>
  <p:tag name="KSO_WM_TAG_VERSION" val="1.0"/>
  <p:tag name="KSO_WM_DIAGRAM_GROUP_CODE" val="l1-1"/>
  <p:tag name="KSO_WM_UNIT_LINE_FORE_SCHEMECOLOR_INDEX" val="6"/>
  <p:tag name="KSO_WM_UNIT_LINE_FILL_TYPE" val="2"/>
  <p:tag name="KSO_WM_UNIT_USESOURCEFORMAT_APPLY" val="0"/>
</p:tagLst>
</file>

<file path=ppt/tags/tag598.xml><?xml version="1.0" encoding="utf-8"?>
<p:tagLst xmlns:p="http://schemas.openxmlformats.org/presentationml/2006/main">
  <p:tag name="KSO_WM_TEMPLATE_CATEGORY" val="diagram"/>
  <p:tag name="KSO_WM_TEMPLATE_INDEX" val="20186075"/>
  <p:tag name="KSO_WM_UNIT_TYPE" val="l_h_i"/>
  <p:tag name="KSO_WM_UNIT_INDEX" val="1_3_3"/>
  <p:tag name="KSO_WM_UNIT_ID" val="diagram20186075_1*l_h_i*1_3_3"/>
  <p:tag name="KSO_WM_UNIT_LAYERLEVEL" val="1_1_1"/>
  <p:tag name="KSO_WM_BEAUTIFY_FLAG" val="#wm#"/>
  <p:tag name="KSO_WM_TAG_VERSION" val="1.0"/>
  <p:tag name="KSO_WM_DIAGRAM_GROUP_CODE" val="l1-1"/>
  <p:tag name="KSO_WM_UNIT_LINE_FORE_SCHEMECOLOR_INDEX" val="7"/>
  <p:tag name="KSO_WM_UNIT_LINE_FILL_TYPE" val="2"/>
  <p:tag name="KSO_WM_UNIT_USESOURCEFORMAT_APPLY" val="0"/>
</p:tagLst>
</file>

<file path=ppt/tags/tag599.xml><?xml version="1.0" encoding="utf-8"?>
<p:tagLst xmlns:p="http://schemas.openxmlformats.org/presentationml/2006/main">
  <p:tag name="KSO_WM_TEMPLATE_CATEGORY" val="diagram"/>
  <p:tag name="KSO_WM_TEMPLATE_INDEX" val="20186075"/>
  <p:tag name="KSO_WM_UNIT_TYPE" val="l_h_i"/>
  <p:tag name="KSO_WM_UNIT_INDEX" val="1_4_3"/>
  <p:tag name="KSO_WM_UNIT_ID" val="diagram20186075_1*l_h_i*1_4_3"/>
  <p:tag name="KSO_WM_UNIT_LAYERLEVEL" val="1_1_1"/>
  <p:tag name="KSO_WM_BEAUTIFY_FLAG" val="#wm#"/>
  <p:tag name="KSO_WM_TAG_VERSION" val="1.0"/>
  <p:tag name="KSO_WM_DIAGRAM_GROUP_CODE" val="l1-1"/>
  <p:tag name="KSO_WM_UNIT_LINE_FORE_SCHEMECOLOR_INDEX" val="8"/>
  <p:tag name="KSO_WM_UNIT_LINE_FILL_TYPE" val="2"/>
  <p:tag name="KSO_WM_UNIT_USESOURCEFORMAT_APPLY" val="0"/>
</p:tagLst>
</file>

<file path=ppt/tags/tag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600.xml><?xml version="1.0" encoding="utf-8"?>
<p:tagLst xmlns:p="http://schemas.openxmlformats.org/presentationml/2006/main">
  <p:tag name="KSO_WM_TEMPLATE_CATEGORY" val="diagram"/>
  <p:tag name="KSO_WM_TEMPLATE_INDEX" val="20186075"/>
  <p:tag name="KSO_WM_UNIT_TYPE" val="l_h_i"/>
  <p:tag name="KSO_WM_UNIT_INDEX" val="1_5_3"/>
  <p:tag name="KSO_WM_UNIT_ID" val="diagram20186075_1*l_h_i*1_5_3"/>
  <p:tag name="KSO_WM_UNIT_LAYERLEVEL" val="1_1_1"/>
  <p:tag name="KSO_WM_BEAUTIFY_FLAG" val="#wm#"/>
  <p:tag name="KSO_WM_TAG_VERSION" val="1.0"/>
  <p:tag name="KSO_WM_DIAGRAM_GROUP_CODE" val="l1-1"/>
  <p:tag name="KSO_WM_UNIT_LINE_FORE_SCHEMECOLOR_INDEX" val="9"/>
  <p:tag name="KSO_WM_UNIT_LINE_FILL_TYPE" val="2"/>
  <p:tag name="KSO_WM_UNIT_USESOURCEFORMAT_APPLY" val="0"/>
</p:tagLst>
</file>

<file path=ppt/tags/tag601.xml><?xml version="1.0" encoding="utf-8"?>
<p:tagLst xmlns:p="http://schemas.openxmlformats.org/presentationml/2006/main">
  <p:tag name="KSO_WM_TEMPLATE_CATEGORY" val="diagram"/>
  <p:tag name="KSO_WM_TEMPLATE_INDEX" val="20186075"/>
  <p:tag name="KSO_WM_UNIT_TYPE" val="l_h_f"/>
  <p:tag name="KSO_WM_UNIT_INDEX" val="1_1_1"/>
  <p:tag name="KSO_WM_UNIT_ID" val="diagram20186075_1*l_h_f*1_1_1"/>
  <p:tag name="KSO_WM_UNIT_LAYERLEVEL" val="1_1_1"/>
  <p:tag name="KSO_WM_UNIT_VALUE" val="33"/>
  <p:tag name="KSO_WM_UNIT_HIGHLIGHT" val="0"/>
  <p:tag name="KSO_WM_UNIT_COMPATIBLE" val="0"/>
  <p:tag name="KSO_WM_UNIT_CLEAR" val="0"/>
  <p:tag name="KSO_WM_BEAUTIFY_FLAG" val="#wm#"/>
  <p:tag name="KSO_WM_TAG_VERSION" val="1.0"/>
  <p:tag name="KSO_WM_DIAGRAM_GROUP_CODE" val="l1-1"/>
  <p:tag name="KSO_WM_UNIT_PRESET_TEXT" val="此部分内容作为文字排版占位显示（建议使用主题字体）"/>
  <p:tag name="KSO_WM_UNIT_TEXT_FILL_FORE_SCHEMECOLOR_INDEX" val="5"/>
  <p:tag name="KSO_WM_UNIT_TEXT_FILL_TYPE" val="1"/>
  <p:tag name="KSO_WM_UNIT_USESOURCEFORMAT_APPLY" val="0"/>
</p:tagLst>
</file>

<file path=ppt/tags/tag602.xml><?xml version="1.0" encoding="utf-8"?>
<p:tagLst xmlns:p="http://schemas.openxmlformats.org/presentationml/2006/main">
  <p:tag name="KSO_WM_TEMPLATE_CATEGORY" val="diagram"/>
  <p:tag name="KSO_WM_TEMPLATE_INDEX" val="20186075"/>
  <p:tag name="KSO_WM_UNIT_TYPE" val="l_h_f"/>
  <p:tag name="KSO_WM_UNIT_INDEX" val="1_2_1"/>
  <p:tag name="KSO_WM_UNIT_ID" val="diagram20186075_1*l_h_f*1_2_1"/>
  <p:tag name="KSO_WM_UNIT_LAYERLEVEL" val="1_1_1"/>
  <p:tag name="KSO_WM_UNIT_VALUE" val="33"/>
  <p:tag name="KSO_WM_UNIT_HIGHLIGHT" val="0"/>
  <p:tag name="KSO_WM_UNIT_COMPATIBLE" val="0"/>
  <p:tag name="KSO_WM_UNIT_CLEAR" val="0"/>
  <p:tag name="KSO_WM_BEAUTIFY_FLAG" val="#wm#"/>
  <p:tag name="KSO_WM_TAG_VERSION" val="1.0"/>
  <p:tag name="KSO_WM_DIAGRAM_GROUP_CODE" val="l1-1"/>
  <p:tag name="KSO_WM_UNIT_PRESET_TEXT" val="此部分内容作为文字排版占位显示（建议使用主题字体）"/>
  <p:tag name="KSO_WM_UNIT_TEXT_FILL_FORE_SCHEMECOLOR_INDEX" val="6"/>
  <p:tag name="KSO_WM_UNIT_TEXT_FILL_TYPE" val="1"/>
  <p:tag name="KSO_WM_UNIT_USESOURCEFORMAT_APPLY" val="0"/>
</p:tagLst>
</file>

<file path=ppt/tags/tag603.xml><?xml version="1.0" encoding="utf-8"?>
<p:tagLst xmlns:p="http://schemas.openxmlformats.org/presentationml/2006/main">
  <p:tag name="KSO_WM_TEMPLATE_CATEGORY" val="diagram"/>
  <p:tag name="KSO_WM_TEMPLATE_INDEX" val="20186075"/>
  <p:tag name="KSO_WM_UNIT_TYPE" val="l_h_f"/>
  <p:tag name="KSO_WM_UNIT_INDEX" val="1_3_1"/>
  <p:tag name="KSO_WM_UNIT_ID" val="diagram20186075_1*l_h_f*1_3_1"/>
  <p:tag name="KSO_WM_UNIT_LAYERLEVEL" val="1_1_1"/>
  <p:tag name="KSO_WM_UNIT_VALUE" val="33"/>
  <p:tag name="KSO_WM_UNIT_HIGHLIGHT" val="0"/>
  <p:tag name="KSO_WM_UNIT_COMPATIBLE" val="0"/>
  <p:tag name="KSO_WM_UNIT_CLEAR" val="0"/>
  <p:tag name="KSO_WM_BEAUTIFY_FLAG" val="#wm#"/>
  <p:tag name="KSO_WM_TAG_VERSION" val="1.0"/>
  <p:tag name="KSO_WM_DIAGRAM_GROUP_CODE" val="l1-1"/>
  <p:tag name="KSO_WM_UNIT_PRESET_TEXT" val="此部分内容作为文字排版占位显示（建议使用主题字体）"/>
  <p:tag name="KSO_WM_UNIT_TEXT_FILL_FORE_SCHEMECOLOR_INDEX" val="7"/>
  <p:tag name="KSO_WM_UNIT_TEXT_FILL_TYPE" val="1"/>
  <p:tag name="KSO_WM_UNIT_USESOURCEFORMAT_APPLY" val="0"/>
</p:tagLst>
</file>

<file path=ppt/tags/tag604.xml><?xml version="1.0" encoding="utf-8"?>
<p:tagLst xmlns:p="http://schemas.openxmlformats.org/presentationml/2006/main">
  <p:tag name="KSO_WM_TEMPLATE_CATEGORY" val="diagram"/>
  <p:tag name="KSO_WM_TEMPLATE_INDEX" val="20186075"/>
  <p:tag name="KSO_WM_UNIT_TYPE" val="l_h_f"/>
  <p:tag name="KSO_WM_UNIT_INDEX" val="1_4_1"/>
  <p:tag name="KSO_WM_UNIT_ID" val="diagram20186075_1*l_h_f*1_4_1"/>
  <p:tag name="KSO_WM_UNIT_LAYERLEVEL" val="1_1_1"/>
  <p:tag name="KSO_WM_UNIT_VALUE" val="33"/>
  <p:tag name="KSO_WM_UNIT_HIGHLIGHT" val="0"/>
  <p:tag name="KSO_WM_UNIT_COMPATIBLE" val="0"/>
  <p:tag name="KSO_WM_UNIT_CLEAR" val="0"/>
  <p:tag name="KSO_WM_BEAUTIFY_FLAG" val="#wm#"/>
  <p:tag name="KSO_WM_TAG_VERSION" val="1.0"/>
  <p:tag name="KSO_WM_DIAGRAM_GROUP_CODE" val="l1-1"/>
  <p:tag name="KSO_WM_UNIT_PRESET_TEXT" val="此部分内容作为文字排版占位显示（建议使用主题字体）"/>
  <p:tag name="KSO_WM_UNIT_TEXT_FILL_FORE_SCHEMECOLOR_INDEX" val="8"/>
  <p:tag name="KSO_WM_UNIT_TEXT_FILL_TYPE" val="1"/>
  <p:tag name="KSO_WM_UNIT_USESOURCEFORMAT_APPLY" val="0"/>
</p:tagLst>
</file>

<file path=ppt/tags/tag605.xml><?xml version="1.0" encoding="utf-8"?>
<p:tagLst xmlns:p="http://schemas.openxmlformats.org/presentationml/2006/main">
  <p:tag name="KSO_WM_TEMPLATE_CATEGORY" val="diagram"/>
  <p:tag name="KSO_WM_TEMPLATE_INDEX" val="20186075"/>
  <p:tag name="KSO_WM_UNIT_TYPE" val="l_h_f"/>
  <p:tag name="KSO_WM_UNIT_INDEX" val="1_5_1"/>
  <p:tag name="KSO_WM_UNIT_ID" val="diagram20186075_1*l_h_f*1_5_1"/>
  <p:tag name="KSO_WM_UNIT_LAYERLEVEL" val="1_1_1"/>
  <p:tag name="KSO_WM_UNIT_VALUE" val="33"/>
  <p:tag name="KSO_WM_UNIT_HIGHLIGHT" val="0"/>
  <p:tag name="KSO_WM_UNIT_COMPATIBLE" val="0"/>
  <p:tag name="KSO_WM_UNIT_CLEAR" val="0"/>
  <p:tag name="KSO_WM_BEAUTIFY_FLAG" val="#wm#"/>
  <p:tag name="KSO_WM_TAG_VERSION" val="1.0"/>
  <p:tag name="KSO_WM_DIAGRAM_GROUP_CODE" val="l1-1"/>
  <p:tag name="KSO_WM_UNIT_PRESET_TEXT" val="此部分内容作为文字排版占位显示（建议使用主题字体）"/>
  <p:tag name="KSO_WM_UNIT_TEXT_FILL_FORE_SCHEMECOLOR_INDEX" val="9"/>
  <p:tag name="KSO_WM_UNIT_TEXT_FILL_TYPE" val="1"/>
  <p:tag name="KSO_WM_UNIT_USESOURCEFORMAT_APPLY" val="0"/>
</p:tagLst>
</file>

<file path=ppt/tags/tag606.xml><?xml version="1.0" encoding="utf-8"?>
<p:tagLst xmlns:p="http://schemas.openxmlformats.org/presentationml/2006/main">
  <p:tag name="KSO_WM_SLIDE_ITEM_CNT" val="5"/>
</p:tagLst>
</file>

<file path=ppt/tags/tag607.xml><?xml version="1.0" encoding="utf-8"?>
<p:tagLst xmlns:p="http://schemas.openxmlformats.org/presentationml/2006/main">
  <p:tag name="KSO_WM_TEMPLATE_CATEGORY" val="diagram"/>
  <p:tag name="KSO_WM_TEMPLATE_INDEX" val="20186075"/>
  <p:tag name="KSO_WM_UNIT_TYPE" val="l_i"/>
  <p:tag name="KSO_WM_UNIT_INDEX" val="1_1"/>
  <p:tag name="KSO_WM_UNIT_ID" val="diagram20186075_1*l_i*1_1"/>
  <p:tag name="KSO_WM_UNIT_LAYERLEVEL" val="1_1"/>
  <p:tag name="KSO_WM_BEAUTIFY_FLAG" val="#wm#"/>
  <p:tag name="KSO_WM_TAG_VERSION" val="1.0"/>
  <p:tag name="KSO_WM_DIAGRAM_GROUP_CODE" val="l1-1"/>
  <p:tag name="KSO_WM_UNIT_LINE_FORE_SCHEMECOLOR_INDEX" val="15"/>
  <p:tag name="KSO_WM_UNIT_LINE_FILL_TYPE" val="2"/>
  <p:tag name="KSO_WM_UNIT_TEXT_FILL_FORE_SCHEMECOLOR_INDEX" val="13"/>
  <p:tag name="KSO_WM_UNIT_TEXT_FILL_TYPE" val="1"/>
  <p:tag name="KSO_WM_UNIT_USESOURCEFORMAT_APPLY" val="0"/>
</p:tagLst>
</file>

<file path=ppt/tags/tag608.xml><?xml version="1.0" encoding="utf-8"?>
<p:tagLst xmlns:p="http://schemas.openxmlformats.org/presentationml/2006/main">
  <p:tag name="KSO_WM_TEMPLATE_CATEGORY" val="diagram"/>
  <p:tag name="KSO_WM_TEMPLATE_INDEX" val="20186075"/>
  <p:tag name="KSO_WM_UNIT_TYPE" val="l_h_i"/>
  <p:tag name="KSO_WM_UNIT_INDEX" val="1_1_1"/>
  <p:tag name="KSO_WM_UNIT_ID" val="diagram20186075_1*l_h_i*1_1_1"/>
  <p:tag name="KSO_WM_UNIT_LAYERLEVEL" val="1_1_1"/>
  <p:tag name="KSO_WM_BEAUTIFY_FLAG" val="#wm#"/>
  <p:tag name="KSO_WM_TAG_VERSION" val="1.0"/>
  <p:tag name="KSO_WM_DIAGRAM_GROUP_CODE" val="l1-1"/>
  <p:tag name="KSO_WM_UNIT_LINE_FORE_SCHEMECOLOR_INDEX" val="5"/>
  <p:tag name="KSO_WM_UNIT_LINE_FILL_TYPE" val="2"/>
  <p:tag name="KSO_WM_UNIT_TEXT_FILL_FORE_SCHEMECOLOR_INDEX" val="13"/>
  <p:tag name="KSO_WM_UNIT_TEXT_FILL_TYPE" val="1"/>
  <p:tag name="KSO_WM_UNIT_USESOURCEFORMAT_APPLY" val="0"/>
</p:tagLst>
</file>

<file path=ppt/tags/tag609.xml><?xml version="1.0" encoding="utf-8"?>
<p:tagLst xmlns:p="http://schemas.openxmlformats.org/presentationml/2006/main">
  <p:tag name="KSO_WM_TEMPLATE_CATEGORY" val="diagram"/>
  <p:tag name="KSO_WM_TEMPLATE_INDEX" val="20186075"/>
  <p:tag name="KSO_WM_UNIT_TYPE" val="l_h_i"/>
  <p:tag name="KSO_WM_UNIT_INDEX" val="1_2_1"/>
  <p:tag name="KSO_WM_UNIT_ID" val="diagram20186075_1*l_h_i*1_2_1"/>
  <p:tag name="KSO_WM_UNIT_LAYERLEVEL" val="1_1_1"/>
  <p:tag name="KSO_WM_BEAUTIFY_FLAG" val="#wm#"/>
  <p:tag name="KSO_WM_TAG_VERSION" val="1.0"/>
  <p:tag name="KSO_WM_DIAGRAM_GROUP_CODE" val="l1-1"/>
  <p:tag name="KSO_WM_UNIT_LINE_FORE_SCHEMECOLOR_INDEX" val="6"/>
  <p:tag name="KSO_WM_UNIT_LINE_FILL_TYPE" val="2"/>
  <p:tag name="KSO_WM_UNIT_TEXT_FILL_FORE_SCHEMECOLOR_INDEX" val="13"/>
  <p:tag name="KSO_WM_UNIT_TEXT_FILL_TYPE" val="1"/>
  <p:tag name="KSO_WM_UNIT_USESOURCEFORMAT_APPLY" val="0"/>
</p:tagLst>
</file>

<file path=ppt/tags/tag6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610.xml><?xml version="1.0" encoding="utf-8"?>
<p:tagLst xmlns:p="http://schemas.openxmlformats.org/presentationml/2006/main">
  <p:tag name="KSO_WM_TEMPLATE_CATEGORY" val="diagram"/>
  <p:tag name="KSO_WM_TEMPLATE_INDEX" val="20186075"/>
  <p:tag name="KSO_WM_UNIT_TYPE" val="l_h_i"/>
  <p:tag name="KSO_WM_UNIT_INDEX" val="1_3_1"/>
  <p:tag name="KSO_WM_UNIT_ID" val="diagram20186075_1*l_h_i*1_3_1"/>
  <p:tag name="KSO_WM_UNIT_LAYERLEVEL" val="1_1_1"/>
  <p:tag name="KSO_WM_BEAUTIFY_FLAG" val="#wm#"/>
  <p:tag name="KSO_WM_TAG_VERSION" val="1.0"/>
  <p:tag name="KSO_WM_DIAGRAM_GROUP_CODE" val="l1-1"/>
  <p:tag name="KSO_WM_UNIT_LINE_FORE_SCHEMECOLOR_INDEX" val="7"/>
  <p:tag name="KSO_WM_UNIT_LINE_FILL_TYPE" val="2"/>
  <p:tag name="KSO_WM_UNIT_TEXT_FILL_FORE_SCHEMECOLOR_INDEX" val="13"/>
  <p:tag name="KSO_WM_UNIT_TEXT_FILL_TYPE" val="1"/>
  <p:tag name="KSO_WM_UNIT_USESOURCEFORMAT_APPLY" val="0"/>
</p:tagLst>
</file>

<file path=ppt/tags/tag611.xml><?xml version="1.0" encoding="utf-8"?>
<p:tagLst xmlns:p="http://schemas.openxmlformats.org/presentationml/2006/main">
  <p:tag name="KSO_WM_TEMPLATE_CATEGORY" val="diagram"/>
  <p:tag name="KSO_WM_TEMPLATE_INDEX" val="20186075"/>
  <p:tag name="KSO_WM_UNIT_TYPE" val="l_h_i"/>
  <p:tag name="KSO_WM_UNIT_INDEX" val="1_4_1"/>
  <p:tag name="KSO_WM_UNIT_ID" val="diagram20186075_1*l_h_i*1_4_1"/>
  <p:tag name="KSO_WM_UNIT_LAYERLEVEL" val="1_1_1"/>
  <p:tag name="KSO_WM_BEAUTIFY_FLAG" val="#wm#"/>
  <p:tag name="KSO_WM_TAG_VERSION" val="1.0"/>
  <p:tag name="KSO_WM_DIAGRAM_GROUP_CODE" val="l1-1"/>
  <p:tag name="KSO_WM_UNIT_LINE_FORE_SCHEMECOLOR_INDEX" val="8"/>
  <p:tag name="KSO_WM_UNIT_LINE_FILL_TYPE" val="2"/>
  <p:tag name="KSO_WM_UNIT_TEXT_FILL_FORE_SCHEMECOLOR_INDEX" val="13"/>
  <p:tag name="KSO_WM_UNIT_TEXT_FILL_TYPE" val="1"/>
  <p:tag name="KSO_WM_UNIT_USESOURCEFORMAT_APPLY" val="0"/>
</p:tagLst>
</file>

<file path=ppt/tags/tag612.xml><?xml version="1.0" encoding="utf-8"?>
<p:tagLst xmlns:p="http://schemas.openxmlformats.org/presentationml/2006/main">
  <p:tag name="KSO_WM_TEMPLATE_CATEGORY" val="diagram"/>
  <p:tag name="KSO_WM_TEMPLATE_INDEX" val="20186075"/>
  <p:tag name="KSO_WM_UNIT_TYPE" val="l_h_i"/>
  <p:tag name="KSO_WM_UNIT_INDEX" val="1_5_1"/>
  <p:tag name="KSO_WM_UNIT_ID" val="diagram20186075_1*l_h_i*1_5_1"/>
  <p:tag name="KSO_WM_UNIT_LAYERLEVEL" val="1_1_1"/>
  <p:tag name="KSO_WM_BEAUTIFY_FLAG" val="#wm#"/>
  <p:tag name="KSO_WM_TAG_VERSION" val="1.0"/>
  <p:tag name="KSO_WM_DIAGRAM_GROUP_CODE" val="l1-1"/>
  <p:tag name="KSO_WM_UNIT_LINE_FORE_SCHEMECOLOR_INDEX" val="9"/>
  <p:tag name="KSO_WM_UNIT_LINE_FILL_TYPE" val="2"/>
  <p:tag name="KSO_WM_UNIT_TEXT_FILL_FORE_SCHEMECOLOR_INDEX" val="13"/>
  <p:tag name="KSO_WM_UNIT_TEXT_FILL_TYPE" val="1"/>
  <p:tag name="KSO_WM_UNIT_USESOURCEFORMAT_APPLY" val="0"/>
</p:tagLst>
</file>

<file path=ppt/tags/tag613.xml><?xml version="1.0" encoding="utf-8"?>
<p:tagLst xmlns:p="http://schemas.openxmlformats.org/presentationml/2006/main">
  <p:tag name="KSO_WM_TEMPLATE_CATEGORY" val="diagram"/>
  <p:tag name="KSO_WM_TEMPLATE_INDEX" val="20186075"/>
  <p:tag name="KSO_WM_UNIT_TYPE" val="l_h_i"/>
  <p:tag name="KSO_WM_UNIT_INDEX" val="1_1_2"/>
  <p:tag name="KSO_WM_UNIT_ID" val="diagram20186075_1*l_h_i*1_1_2"/>
  <p:tag name="KSO_WM_UNIT_LAYERLEVEL" val="1_1_1"/>
  <p:tag name="KSO_WM_BEAUTIFY_FLAG" val="#wm#"/>
  <p:tag name="KSO_WM_TAG_VERSION" val="1.0"/>
  <p:tag name="KSO_WM_DIAGRAM_GROUP_CODE" val="l1-1"/>
  <p:tag name="KSO_WM_UNIT_TEXT_FILL_FORE_SCHEMECOLOR_INDEX" val="5"/>
  <p:tag name="KSO_WM_UNIT_TEXT_FILL_TYPE" val="1"/>
  <p:tag name="KSO_WM_UNIT_USESOURCEFORMAT_APPLY" val="0"/>
</p:tagLst>
</file>

<file path=ppt/tags/tag614.xml><?xml version="1.0" encoding="utf-8"?>
<p:tagLst xmlns:p="http://schemas.openxmlformats.org/presentationml/2006/main">
  <p:tag name="KSO_WM_TEMPLATE_CATEGORY" val="diagram"/>
  <p:tag name="KSO_WM_TEMPLATE_INDEX" val="20186075"/>
  <p:tag name="KSO_WM_UNIT_TYPE" val="l_h_i"/>
  <p:tag name="KSO_WM_UNIT_INDEX" val="1_2_2"/>
  <p:tag name="KSO_WM_UNIT_ID" val="diagram20186075_1*l_h_i*1_2_2"/>
  <p:tag name="KSO_WM_UNIT_LAYERLEVEL" val="1_1_1"/>
  <p:tag name="KSO_WM_BEAUTIFY_FLAG" val="#wm#"/>
  <p:tag name="KSO_WM_TAG_VERSION" val="1.0"/>
  <p:tag name="KSO_WM_DIAGRAM_GROUP_CODE" val="l1-1"/>
  <p:tag name="KSO_WM_UNIT_TEXT_FILL_FORE_SCHEMECOLOR_INDEX" val="6"/>
  <p:tag name="KSO_WM_UNIT_TEXT_FILL_TYPE" val="1"/>
  <p:tag name="KSO_WM_UNIT_USESOURCEFORMAT_APPLY" val="0"/>
</p:tagLst>
</file>

<file path=ppt/tags/tag615.xml><?xml version="1.0" encoding="utf-8"?>
<p:tagLst xmlns:p="http://schemas.openxmlformats.org/presentationml/2006/main">
  <p:tag name="KSO_WM_TEMPLATE_CATEGORY" val="diagram"/>
  <p:tag name="KSO_WM_TEMPLATE_INDEX" val="20186075"/>
  <p:tag name="KSO_WM_UNIT_TYPE" val="l_h_i"/>
  <p:tag name="KSO_WM_UNIT_INDEX" val="1_3_2"/>
  <p:tag name="KSO_WM_UNIT_ID" val="diagram20186075_1*l_h_i*1_3_2"/>
  <p:tag name="KSO_WM_UNIT_LAYERLEVEL" val="1_1_1"/>
  <p:tag name="KSO_WM_BEAUTIFY_FLAG" val="#wm#"/>
  <p:tag name="KSO_WM_TAG_VERSION" val="1.0"/>
  <p:tag name="KSO_WM_DIAGRAM_GROUP_CODE" val="l1-1"/>
  <p:tag name="KSO_WM_UNIT_TEXT_FILL_FORE_SCHEMECOLOR_INDEX" val="7"/>
  <p:tag name="KSO_WM_UNIT_TEXT_FILL_TYPE" val="1"/>
  <p:tag name="KSO_WM_UNIT_USESOURCEFORMAT_APPLY" val="0"/>
</p:tagLst>
</file>

<file path=ppt/tags/tag616.xml><?xml version="1.0" encoding="utf-8"?>
<p:tagLst xmlns:p="http://schemas.openxmlformats.org/presentationml/2006/main">
  <p:tag name="KSO_WM_TEMPLATE_CATEGORY" val="diagram"/>
  <p:tag name="KSO_WM_TEMPLATE_INDEX" val="20186075"/>
  <p:tag name="KSO_WM_UNIT_TYPE" val="l_h_i"/>
  <p:tag name="KSO_WM_UNIT_INDEX" val="1_4_2"/>
  <p:tag name="KSO_WM_UNIT_ID" val="diagram20186075_1*l_h_i*1_4_2"/>
  <p:tag name="KSO_WM_UNIT_LAYERLEVEL" val="1_1_1"/>
  <p:tag name="KSO_WM_BEAUTIFY_FLAG" val="#wm#"/>
  <p:tag name="KSO_WM_TAG_VERSION" val="1.0"/>
  <p:tag name="KSO_WM_DIAGRAM_GROUP_CODE" val="l1-1"/>
  <p:tag name="KSO_WM_UNIT_TEXT_FILL_FORE_SCHEMECOLOR_INDEX" val="8"/>
  <p:tag name="KSO_WM_UNIT_TEXT_FILL_TYPE" val="1"/>
  <p:tag name="KSO_WM_UNIT_USESOURCEFORMAT_APPLY" val="0"/>
</p:tagLst>
</file>

<file path=ppt/tags/tag617.xml><?xml version="1.0" encoding="utf-8"?>
<p:tagLst xmlns:p="http://schemas.openxmlformats.org/presentationml/2006/main">
  <p:tag name="KSO_WM_TEMPLATE_CATEGORY" val="diagram"/>
  <p:tag name="KSO_WM_TEMPLATE_INDEX" val="20186075"/>
  <p:tag name="KSO_WM_UNIT_TYPE" val="l_h_i"/>
  <p:tag name="KSO_WM_UNIT_INDEX" val="1_5_2"/>
  <p:tag name="KSO_WM_UNIT_ID" val="diagram20186075_1*l_h_i*1_5_2"/>
  <p:tag name="KSO_WM_UNIT_LAYERLEVEL" val="1_1_1"/>
  <p:tag name="KSO_WM_BEAUTIFY_FLAG" val="#wm#"/>
  <p:tag name="KSO_WM_TAG_VERSION" val="1.0"/>
  <p:tag name="KSO_WM_DIAGRAM_GROUP_CODE" val="l1-1"/>
  <p:tag name="KSO_WM_UNIT_TEXT_FILL_FORE_SCHEMECOLOR_INDEX" val="9"/>
  <p:tag name="KSO_WM_UNIT_TEXT_FILL_TYPE" val="1"/>
  <p:tag name="KSO_WM_UNIT_USESOURCEFORMAT_APPLY" val="0"/>
</p:tagLst>
</file>

<file path=ppt/tags/tag618.xml><?xml version="1.0" encoding="utf-8"?>
<p:tagLst xmlns:p="http://schemas.openxmlformats.org/presentationml/2006/main">
  <p:tag name="KSO_WM_TEMPLATE_CATEGORY" val="diagram"/>
  <p:tag name="KSO_WM_TEMPLATE_INDEX" val="20186075"/>
  <p:tag name="KSO_WM_UNIT_TYPE" val="l_h_i"/>
  <p:tag name="KSO_WM_UNIT_INDEX" val="1_1_3"/>
  <p:tag name="KSO_WM_UNIT_ID" val="diagram20186075_1*l_h_i*1_1_3"/>
  <p:tag name="KSO_WM_UNIT_LAYERLEVEL" val="1_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619.xml><?xml version="1.0" encoding="utf-8"?>
<p:tagLst xmlns:p="http://schemas.openxmlformats.org/presentationml/2006/main">
  <p:tag name="KSO_WM_TEMPLATE_CATEGORY" val="diagram"/>
  <p:tag name="KSO_WM_TEMPLATE_INDEX" val="20186075"/>
  <p:tag name="KSO_WM_UNIT_TYPE" val="l_h_i"/>
  <p:tag name="KSO_WM_UNIT_INDEX" val="1_2_3"/>
  <p:tag name="KSO_WM_UNIT_ID" val="diagram20186075_1*l_h_i*1_2_3"/>
  <p:tag name="KSO_WM_UNIT_LAYERLEVEL" val="1_1_1"/>
  <p:tag name="KSO_WM_BEAUTIFY_FLAG" val="#wm#"/>
  <p:tag name="KSO_WM_TAG_VERSION" val="1.0"/>
  <p:tag name="KSO_WM_DIAGRAM_GROUP_CODE" val="l1-1"/>
  <p:tag name="KSO_WM_UNIT_LINE_FORE_SCHEMECOLOR_INDEX" val="6"/>
  <p:tag name="KSO_WM_UNIT_LINE_FILL_TYPE" val="2"/>
  <p:tag name="KSO_WM_UNIT_USESOURCEFORMAT_APPLY" val="0"/>
</p:tagLst>
</file>

<file path=ppt/tags/tag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20.xml><?xml version="1.0" encoding="utf-8"?>
<p:tagLst xmlns:p="http://schemas.openxmlformats.org/presentationml/2006/main">
  <p:tag name="KSO_WM_TEMPLATE_CATEGORY" val="diagram"/>
  <p:tag name="KSO_WM_TEMPLATE_INDEX" val="20186075"/>
  <p:tag name="KSO_WM_UNIT_TYPE" val="l_h_i"/>
  <p:tag name="KSO_WM_UNIT_INDEX" val="1_3_3"/>
  <p:tag name="KSO_WM_UNIT_ID" val="diagram20186075_1*l_h_i*1_3_3"/>
  <p:tag name="KSO_WM_UNIT_LAYERLEVEL" val="1_1_1"/>
  <p:tag name="KSO_WM_BEAUTIFY_FLAG" val="#wm#"/>
  <p:tag name="KSO_WM_TAG_VERSION" val="1.0"/>
  <p:tag name="KSO_WM_DIAGRAM_GROUP_CODE" val="l1-1"/>
  <p:tag name="KSO_WM_UNIT_LINE_FORE_SCHEMECOLOR_INDEX" val="7"/>
  <p:tag name="KSO_WM_UNIT_LINE_FILL_TYPE" val="2"/>
  <p:tag name="KSO_WM_UNIT_USESOURCEFORMAT_APPLY" val="0"/>
</p:tagLst>
</file>

<file path=ppt/tags/tag621.xml><?xml version="1.0" encoding="utf-8"?>
<p:tagLst xmlns:p="http://schemas.openxmlformats.org/presentationml/2006/main">
  <p:tag name="KSO_WM_TEMPLATE_CATEGORY" val="diagram"/>
  <p:tag name="KSO_WM_TEMPLATE_INDEX" val="20186075"/>
  <p:tag name="KSO_WM_UNIT_TYPE" val="l_h_i"/>
  <p:tag name="KSO_WM_UNIT_INDEX" val="1_4_3"/>
  <p:tag name="KSO_WM_UNIT_ID" val="diagram20186075_1*l_h_i*1_4_3"/>
  <p:tag name="KSO_WM_UNIT_LAYERLEVEL" val="1_1_1"/>
  <p:tag name="KSO_WM_BEAUTIFY_FLAG" val="#wm#"/>
  <p:tag name="KSO_WM_TAG_VERSION" val="1.0"/>
  <p:tag name="KSO_WM_DIAGRAM_GROUP_CODE" val="l1-1"/>
  <p:tag name="KSO_WM_UNIT_LINE_FORE_SCHEMECOLOR_INDEX" val="8"/>
  <p:tag name="KSO_WM_UNIT_LINE_FILL_TYPE" val="2"/>
  <p:tag name="KSO_WM_UNIT_USESOURCEFORMAT_APPLY" val="0"/>
</p:tagLst>
</file>

<file path=ppt/tags/tag622.xml><?xml version="1.0" encoding="utf-8"?>
<p:tagLst xmlns:p="http://schemas.openxmlformats.org/presentationml/2006/main">
  <p:tag name="KSO_WM_TEMPLATE_CATEGORY" val="diagram"/>
  <p:tag name="KSO_WM_TEMPLATE_INDEX" val="20186075"/>
  <p:tag name="KSO_WM_UNIT_TYPE" val="l_h_i"/>
  <p:tag name="KSO_WM_UNIT_INDEX" val="1_5_3"/>
  <p:tag name="KSO_WM_UNIT_ID" val="diagram20186075_1*l_h_i*1_5_3"/>
  <p:tag name="KSO_WM_UNIT_LAYERLEVEL" val="1_1_1"/>
  <p:tag name="KSO_WM_BEAUTIFY_FLAG" val="#wm#"/>
  <p:tag name="KSO_WM_TAG_VERSION" val="1.0"/>
  <p:tag name="KSO_WM_DIAGRAM_GROUP_CODE" val="l1-1"/>
  <p:tag name="KSO_WM_UNIT_LINE_FORE_SCHEMECOLOR_INDEX" val="9"/>
  <p:tag name="KSO_WM_UNIT_LINE_FILL_TYPE" val="2"/>
  <p:tag name="KSO_WM_UNIT_USESOURCEFORMAT_APPLY" val="0"/>
</p:tagLst>
</file>

<file path=ppt/tags/tag623.xml><?xml version="1.0" encoding="utf-8"?>
<p:tagLst xmlns:p="http://schemas.openxmlformats.org/presentationml/2006/main">
  <p:tag name="KSO_WM_TEMPLATE_CATEGORY" val="diagram"/>
  <p:tag name="KSO_WM_TEMPLATE_INDEX" val="20186075"/>
  <p:tag name="KSO_WM_UNIT_TYPE" val="l_h_f"/>
  <p:tag name="KSO_WM_UNIT_INDEX" val="1_1_1"/>
  <p:tag name="KSO_WM_UNIT_ID" val="diagram20186075_1*l_h_f*1_1_1"/>
  <p:tag name="KSO_WM_UNIT_LAYERLEVEL" val="1_1_1"/>
  <p:tag name="KSO_WM_UNIT_VALUE" val="33"/>
  <p:tag name="KSO_WM_UNIT_HIGHLIGHT" val="0"/>
  <p:tag name="KSO_WM_UNIT_COMPATIBLE" val="0"/>
  <p:tag name="KSO_WM_UNIT_CLEAR" val="0"/>
  <p:tag name="KSO_WM_BEAUTIFY_FLAG" val="#wm#"/>
  <p:tag name="KSO_WM_TAG_VERSION" val="1.0"/>
  <p:tag name="KSO_WM_DIAGRAM_GROUP_CODE" val="l1-1"/>
  <p:tag name="KSO_WM_UNIT_PRESET_TEXT" val="此部分内容作为文字排版占位显示（建议使用主题字体）"/>
  <p:tag name="KSO_WM_UNIT_TEXT_FILL_FORE_SCHEMECOLOR_INDEX" val="5"/>
  <p:tag name="KSO_WM_UNIT_TEXT_FILL_TYPE" val="1"/>
  <p:tag name="KSO_WM_UNIT_USESOURCEFORMAT_APPLY" val="0"/>
</p:tagLst>
</file>

<file path=ppt/tags/tag624.xml><?xml version="1.0" encoding="utf-8"?>
<p:tagLst xmlns:p="http://schemas.openxmlformats.org/presentationml/2006/main">
  <p:tag name="KSO_WM_TEMPLATE_CATEGORY" val="diagram"/>
  <p:tag name="KSO_WM_TEMPLATE_INDEX" val="20186075"/>
  <p:tag name="KSO_WM_UNIT_TYPE" val="l_h_f"/>
  <p:tag name="KSO_WM_UNIT_INDEX" val="1_2_1"/>
  <p:tag name="KSO_WM_UNIT_ID" val="diagram20186075_1*l_h_f*1_2_1"/>
  <p:tag name="KSO_WM_UNIT_LAYERLEVEL" val="1_1_1"/>
  <p:tag name="KSO_WM_UNIT_VALUE" val="33"/>
  <p:tag name="KSO_WM_UNIT_HIGHLIGHT" val="0"/>
  <p:tag name="KSO_WM_UNIT_COMPATIBLE" val="0"/>
  <p:tag name="KSO_WM_UNIT_CLEAR" val="0"/>
  <p:tag name="KSO_WM_BEAUTIFY_FLAG" val="#wm#"/>
  <p:tag name="KSO_WM_TAG_VERSION" val="1.0"/>
  <p:tag name="KSO_WM_DIAGRAM_GROUP_CODE" val="l1-1"/>
  <p:tag name="KSO_WM_UNIT_PRESET_TEXT" val="此部分内容作为文字排版占位显示（建议使用主题字体）"/>
  <p:tag name="KSO_WM_UNIT_TEXT_FILL_FORE_SCHEMECOLOR_INDEX" val="6"/>
  <p:tag name="KSO_WM_UNIT_TEXT_FILL_TYPE" val="1"/>
  <p:tag name="KSO_WM_UNIT_USESOURCEFORMAT_APPLY" val="0"/>
</p:tagLst>
</file>

<file path=ppt/tags/tag625.xml><?xml version="1.0" encoding="utf-8"?>
<p:tagLst xmlns:p="http://schemas.openxmlformats.org/presentationml/2006/main">
  <p:tag name="KSO_WM_TEMPLATE_CATEGORY" val="diagram"/>
  <p:tag name="KSO_WM_TEMPLATE_INDEX" val="20186075"/>
  <p:tag name="KSO_WM_UNIT_TYPE" val="l_h_f"/>
  <p:tag name="KSO_WM_UNIT_INDEX" val="1_3_1"/>
  <p:tag name="KSO_WM_UNIT_ID" val="diagram20186075_1*l_h_f*1_3_1"/>
  <p:tag name="KSO_WM_UNIT_LAYERLEVEL" val="1_1_1"/>
  <p:tag name="KSO_WM_UNIT_VALUE" val="33"/>
  <p:tag name="KSO_WM_UNIT_HIGHLIGHT" val="0"/>
  <p:tag name="KSO_WM_UNIT_COMPATIBLE" val="0"/>
  <p:tag name="KSO_WM_UNIT_CLEAR" val="0"/>
  <p:tag name="KSO_WM_BEAUTIFY_FLAG" val="#wm#"/>
  <p:tag name="KSO_WM_TAG_VERSION" val="1.0"/>
  <p:tag name="KSO_WM_DIAGRAM_GROUP_CODE" val="l1-1"/>
  <p:tag name="KSO_WM_UNIT_PRESET_TEXT" val="此部分内容作为文字排版占位显示（建议使用主题字体）"/>
  <p:tag name="KSO_WM_UNIT_TEXT_FILL_FORE_SCHEMECOLOR_INDEX" val="7"/>
  <p:tag name="KSO_WM_UNIT_TEXT_FILL_TYPE" val="1"/>
  <p:tag name="KSO_WM_UNIT_USESOURCEFORMAT_APPLY" val="0"/>
</p:tagLst>
</file>

<file path=ppt/tags/tag626.xml><?xml version="1.0" encoding="utf-8"?>
<p:tagLst xmlns:p="http://schemas.openxmlformats.org/presentationml/2006/main">
  <p:tag name="KSO_WM_TEMPLATE_CATEGORY" val="diagram"/>
  <p:tag name="KSO_WM_TEMPLATE_INDEX" val="20186075"/>
  <p:tag name="KSO_WM_UNIT_TYPE" val="l_h_f"/>
  <p:tag name="KSO_WM_UNIT_INDEX" val="1_4_1"/>
  <p:tag name="KSO_WM_UNIT_ID" val="diagram20186075_1*l_h_f*1_4_1"/>
  <p:tag name="KSO_WM_UNIT_LAYERLEVEL" val="1_1_1"/>
  <p:tag name="KSO_WM_UNIT_VALUE" val="33"/>
  <p:tag name="KSO_WM_UNIT_HIGHLIGHT" val="0"/>
  <p:tag name="KSO_WM_UNIT_COMPATIBLE" val="0"/>
  <p:tag name="KSO_WM_UNIT_CLEAR" val="0"/>
  <p:tag name="KSO_WM_BEAUTIFY_FLAG" val="#wm#"/>
  <p:tag name="KSO_WM_TAG_VERSION" val="1.0"/>
  <p:tag name="KSO_WM_DIAGRAM_GROUP_CODE" val="l1-1"/>
  <p:tag name="KSO_WM_UNIT_PRESET_TEXT" val="此部分内容作为文字排版占位显示（建议使用主题字体）"/>
  <p:tag name="KSO_WM_UNIT_TEXT_FILL_FORE_SCHEMECOLOR_INDEX" val="8"/>
  <p:tag name="KSO_WM_UNIT_TEXT_FILL_TYPE" val="1"/>
  <p:tag name="KSO_WM_UNIT_USESOURCEFORMAT_APPLY" val="0"/>
</p:tagLst>
</file>

<file path=ppt/tags/tag627.xml><?xml version="1.0" encoding="utf-8"?>
<p:tagLst xmlns:p="http://schemas.openxmlformats.org/presentationml/2006/main">
  <p:tag name="KSO_WM_TEMPLATE_CATEGORY" val="diagram"/>
  <p:tag name="KSO_WM_TEMPLATE_INDEX" val="20186075"/>
  <p:tag name="KSO_WM_UNIT_TYPE" val="l_h_f"/>
  <p:tag name="KSO_WM_UNIT_INDEX" val="1_5_1"/>
  <p:tag name="KSO_WM_UNIT_ID" val="diagram20186075_1*l_h_f*1_5_1"/>
  <p:tag name="KSO_WM_UNIT_LAYERLEVEL" val="1_1_1"/>
  <p:tag name="KSO_WM_UNIT_VALUE" val="33"/>
  <p:tag name="KSO_WM_UNIT_HIGHLIGHT" val="0"/>
  <p:tag name="KSO_WM_UNIT_COMPATIBLE" val="0"/>
  <p:tag name="KSO_WM_UNIT_CLEAR" val="0"/>
  <p:tag name="KSO_WM_BEAUTIFY_FLAG" val="#wm#"/>
  <p:tag name="KSO_WM_TAG_VERSION" val="1.0"/>
  <p:tag name="KSO_WM_DIAGRAM_GROUP_CODE" val="l1-1"/>
  <p:tag name="KSO_WM_UNIT_PRESET_TEXT" val="此部分内容作为文字排版占位显示（建议使用主题字体）"/>
  <p:tag name="KSO_WM_UNIT_TEXT_FILL_FORE_SCHEMECOLOR_INDEX" val="9"/>
  <p:tag name="KSO_WM_UNIT_TEXT_FILL_TYPE" val="1"/>
  <p:tag name="KSO_WM_UNIT_USESOURCEFORMAT_APPLY" val="0"/>
</p:tagLst>
</file>

<file path=ppt/tags/tag628.xml><?xml version="1.0" encoding="utf-8"?>
<p:tagLst xmlns:p="http://schemas.openxmlformats.org/presentationml/2006/main">
  <p:tag name="KSO_WM_SLIDE_ITEM_CNT" val="5"/>
</p:tagLst>
</file>

<file path=ppt/tags/tag629.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3_1"/>
  <p:tag name="KSO_WM_UNIT_ID" val="diagram20174793_2*l_h_i*1_3_1"/>
  <p:tag name="KSO_WM_UNIT_LAYERLEVEL" val="1_1_1"/>
  <p:tag name="KSO_WM_DIAGRAM_GROUP_CODE" val="l1-1"/>
  <p:tag name="KSO_WM_UNIT_LINE_FORE_SCHEMECOLOR_INDEX" val="6"/>
  <p:tag name="KSO_WM_UNIT_LINE_FILL_TYPE" val="2"/>
  <p:tag name="KSO_WM_UNIT_TEXT_FILL_FORE_SCHEMECOLOR_INDEX" val="13"/>
  <p:tag name="KSO_WM_UNIT_TEXT_FILL_TYPE" val="1"/>
  <p:tag name="KSO_WM_UNIT_USESOURCEFORMAT_APPLY" val="0"/>
</p:tagLst>
</file>

<file path=ppt/tags/tag6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30.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3_2"/>
  <p:tag name="KSO_WM_UNIT_ID" val="diagram20174793_2*l_h_i*1_3_2"/>
  <p:tag name="KSO_WM_UNIT_LAYERLEVEL" val="1_1_1"/>
  <p:tag name="KSO_WM_DIAGRAM_GROUP_CODE" val="l1-1"/>
  <p:tag name="KSO_WM_UNIT_FILL_FORE_SCHEMECOLOR_INDEX" val="6"/>
  <p:tag name="KSO_WM_UNIT_FILL_TYPE" val="1"/>
  <p:tag name="KSO_WM_UNIT_TEXT_FILL_FORE_SCHEMECOLOR_INDEX" val="13"/>
  <p:tag name="KSO_WM_UNIT_TEXT_FILL_TYPE" val="1"/>
  <p:tag name="KSO_WM_UNIT_USESOURCEFORMAT_APPLY" val="0"/>
</p:tagLst>
</file>

<file path=ppt/tags/tag631.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f"/>
  <p:tag name="KSO_WM_UNIT_INDEX" val="1_3_1"/>
  <p:tag name="KSO_WM_UNIT_LAYERLEVEL" val="1_1_1"/>
  <p:tag name="KSO_WM_UNIT_VALUE" val="10"/>
  <p:tag name="KSO_WM_UNIT_HIGHLIGHT" val="0"/>
  <p:tag name="KSO_WM_UNIT_COMPATIBLE" val="0"/>
  <p:tag name="KSO_WM_UNIT_CLEAR" val="0"/>
  <p:tag name="KSO_WM_UNIT_PRESET_TEXT_INDEX" val="4"/>
  <p:tag name="KSO_WM_UNIT_PRESET_TEXT_LEN" val="5"/>
  <p:tag name="KSO_WM_DIAGRAM_GROUP_CODE" val="l1-1"/>
  <p:tag name="KSO_WM_UNIT_ID" val="diagram20174793_2*l_h_f*1_3_1"/>
  <p:tag name="KSO_WM_UNIT_TEXT_FILL_FORE_SCHEMECOLOR_INDEX" val="13"/>
  <p:tag name="KSO_WM_UNIT_TEXT_FILL_TYPE" val="1"/>
  <p:tag name="KSO_WM_UNIT_USESOURCEFORMAT_APPLY" val="0"/>
</p:tagLst>
</file>

<file path=ppt/tags/tag632.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2_1"/>
  <p:tag name="KSO_WM_UNIT_ID" val="diagram20174793_2*l_h_i*1_2_1"/>
  <p:tag name="KSO_WM_UNIT_LAYERLEVEL" val="1_1_1"/>
  <p:tag name="KSO_WM_DIAGRAM_GROUP_CODE" val="l1-1"/>
  <p:tag name="KSO_WM_UNIT_LINE_FORE_SCHEMECOLOR_INDEX" val="7"/>
  <p:tag name="KSO_WM_UNIT_LINE_FILL_TYPE" val="2"/>
  <p:tag name="KSO_WM_UNIT_TEXT_FILL_FORE_SCHEMECOLOR_INDEX" val="13"/>
  <p:tag name="KSO_WM_UNIT_TEXT_FILL_TYPE" val="1"/>
  <p:tag name="KSO_WM_UNIT_USESOURCEFORMAT_APPLY" val="0"/>
</p:tagLst>
</file>

<file path=ppt/tags/tag633.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2_2"/>
  <p:tag name="KSO_WM_UNIT_ID" val="diagram20174793_2*l_h_i*1_2_2"/>
  <p:tag name="KSO_WM_UNIT_LAYERLEVEL" val="1_1_1"/>
  <p:tag name="KSO_WM_DIAGRAM_GROUP_CODE" val="l1-1"/>
  <p:tag name="KSO_WM_UNIT_FILL_FORE_SCHEMECOLOR_INDEX" val="7"/>
  <p:tag name="KSO_WM_UNIT_FILL_TYPE" val="1"/>
  <p:tag name="KSO_WM_UNIT_TEXT_FILL_FORE_SCHEMECOLOR_INDEX" val="13"/>
  <p:tag name="KSO_WM_UNIT_TEXT_FILL_TYPE" val="1"/>
  <p:tag name="KSO_WM_UNIT_USESOURCEFORMAT_APPLY" val="0"/>
</p:tagLst>
</file>

<file path=ppt/tags/tag634.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2_3"/>
  <p:tag name="KSO_WM_UNIT_ID" val="diagram20174793_2*l_h_i*1_2_3"/>
  <p:tag name="KSO_WM_UNIT_LAYERLEVEL" val="1_1_1"/>
  <p:tag name="KSO_WM_DIAGRAM_GROUP_CODE" val="l1-1"/>
  <p:tag name="KSO_WM_UNIT_FILL_FORE_SCHEMECOLOR_INDEX" val="14"/>
  <p:tag name="KSO_WM_UNIT_FILL_TYPE" val="1"/>
  <p:tag name="KSO_WM_UNIT_LINE_FORE_SCHEMECOLOR_INDEX" val="14"/>
  <p:tag name="KSO_WM_UNIT_LINE_FILL_TYPE" val="2"/>
  <p:tag name="KSO_WM_UNIT_TEXT_FILL_FORE_SCHEMECOLOR_INDEX" val="13"/>
  <p:tag name="KSO_WM_UNIT_TEXT_FILL_TYPE" val="1"/>
  <p:tag name="KSO_WM_UNIT_USESOURCEFORMAT_APPLY" val="0"/>
</p:tagLst>
</file>

<file path=ppt/tags/tag635.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f"/>
  <p:tag name="KSO_WM_UNIT_INDEX" val="1_2_1"/>
  <p:tag name="KSO_WM_UNIT_LAYERLEVEL" val="1_1_1"/>
  <p:tag name="KSO_WM_UNIT_VALUE" val="10"/>
  <p:tag name="KSO_WM_UNIT_HIGHLIGHT" val="0"/>
  <p:tag name="KSO_WM_UNIT_COMPATIBLE" val="0"/>
  <p:tag name="KSO_WM_UNIT_CLEAR" val="0"/>
  <p:tag name="KSO_WM_UNIT_PRESET_TEXT_INDEX" val="4"/>
  <p:tag name="KSO_WM_UNIT_PRESET_TEXT_LEN" val="5"/>
  <p:tag name="KSO_WM_DIAGRAM_GROUP_CODE" val="l1-1"/>
  <p:tag name="KSO_WM_UNIT_ID" val="diagram20174793_2*l_h_f*1_2_1"/>
  <p:tag name="KSO_WM_UNIT_TEXT_FILL_FORE_SCHEMECOLOR_INDEX" val="13"/>
  <p:tag name="KSO_WM_UNIT_TEXT_FILL_TYPE" val="1"/>
  <p:tag name="KSO_WM_UNIT_USESOURCEFORMAT_APPLY" val="0"/>
</p:tagLst>
</file>

<file path=ppt/tags/tag636.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1_1"/>
  <p:tag name="KSO_WM_UNIT_ID" val="diagram20174793_2*l_h_i*1_1_1"/>
  <p:tag name="KSO_WM_UNIT_LAYERLEVEL" val="1_1_1"/>
  <p:tag name="KSO_WM_DIAGRAM_GROUP_CODE" val="l1-1"/>
  <p:tag name="KSO_WM_UNIT_LINE_FORE_SCHEMECOLOR_INDEX" val="5"/>
  <p:tag name="KSO_WM_UNIT_LINE_FILL_TYPE" val="2"/>
  <p:tag name="KSO_WM_UNIT_TEXT_FILL_FORE_SCHEMECOLOR_INDEX" val="13"/>
  <p:tag name="KSO_WM_UNIT_TEXT_FILL_TYPE" val="1"/>
  <p:tag name="KSO_WM_UNIT_USESOURCEFORMAT_APPLY" val="0"/>
</p:tagLst>
</file>

<file path=ppt/tags/tag637.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1_2"/>
  <p:tag name="KSO_WM_UNIT_ID" val="diagram20174793_2*l_h_i*1_1_2"/>
  <p:tag name="KSO_WM_UNIT_LAYERLEVEL" val="1_1_1"/>
  <p:tag name="KSO_WM_DIAGRAM_GROUP_CODE" val="l1-1"/>
  <p:tag name="KSO_WM_UNIT_FILL_FORE_SCHEMECOLOR_INDEX" val="5"/>
  <p:tag name="KSO_WM_UNIT_FILL_TYPE" val="1"/>
  <p:tag name="KSO_WM_UNIT_TEXT_FILL_FORE_SCHEMECOLOR_INDEX" val="13"/>
  <p:tag name="KSO_WM_UNIT_TEXT_FILL_TYPE" val="1"/>
  <p:tag name="KSO_WM_UNIT_USESOURCEFORMAT_APPLY" val="0"/>
</p:tagLst>
</file>

<file path=ppt/tags/tag638.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1_3"/>
  <p:tag name="KSO_WM_UNIT_ID" val="diagram20174793_2*l_h_i*1_1_3"/>
  <p:tag name="KSO_WM_UNIT_LAYERLEVEL" val="1_1_1"/>
  <p:tag name="KSO_WM_DIAGRAM_GROUP_CODE" val="l1-1"/>
  <p:tag name="KSO_WM_UNIT_FILL_FORE_SCHEMECOLOR_INDEX" val="14"/>
  <p:tag name="KSO_WM_UNIT_FILL_TYPE" val="1"/>
  <p:tag name="KSO_WM_UNIT_LINE_FORE_SCHEMECOLOR_INDEX" val="14"/>
  <p:tag name="KSO_WM_UNIT_LINE_FILL_TYPE" val="2"/>
  <p:tag name="KSO_WM_UNIT_TEXT_FILL_FORE_SCHEMECOLOR_INDEX" val="13"/>
  <p:tag name="KSO_WM_UNIT_TEXT_FILL_TYPE" val="1"/>
  <p:tag name="KSO_WM_UNIT_USESOURCEFORMAT_APPLY" val="0"/>
</p:tagLst>
</file>

<file path=ppt/tags/tag639.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f"/>
  <p:tag name="KSO_WM_UNIT_INDEX" val="1_1_1"/>
  <p:tag name="KSO_WM_UNIT_LAYERLEVEL" val="1_1_1"/>
  <p:tag name="KSO_WM_UNIT_VALUE" val="10"/>
  <p:tag name="KSO_WM_UNIT_HIGHLIGHT" val="0"/>
  <p:tag name="KSO_WM_UNIT_COMPATIBLE" val="0"/>
  <p:tag name="KSO_WM_UNIT_CLEAR" val="0"/>
  <p:tag name="KSO_WM_UNIT_PRESET_TEXT_INDEX" val="4"/>
  <p:tag name="KSO_WM_UNIT_PRESET_TEXT_LEN" val="5"/>
  <p:tag name="KSO_WM_DIAGRAM_GROUP_CODE" val="l1-1"/>
  <p:tag name="KSO_WM_UNIT_ID" val="diagram20174793_2*l_h_f*1_1_1"/>
  <p:tag name="KSO_WM_UNIT_TEXT_FILL_FORE_SCHEMECOLOR_INDEX" val="13"/>
  <p:tag name="KSO_WM_UNIT_TEXT_FILL_TYPE" val="1"/>
  <p:tag name="KSO_WM_UNIT_USESOURCEFORMAT_APPLY" val="0"/>
</p:tagLst>
</file>

<file path=ppt/tags/tag6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40.xml><?xml version="1.0" encoding="utf-8"?>
<p:tagLst xmlns:p="http://schemas.openxmlformats.org/presentationml/2006/main">
  <p:tag name="KSO_WM_TAG_VERSION" val="1.0"/>
  <p:tag name="KSO_WM_BEAUTIFY_FLAG" val="#wm#"/>
  <p:tag name="KSO_WM_TEMPLATE_CATEGORY" val="diagram"/>
  <p:tag name="KSO_WM_TEMPLATE_INDEX" val="20174793"/>
  <p:tag name="KSO_WM_UNIT_TYPE" val="l_h_i"/>
  <p:tag name="KSO_WM_UNIT_INDEX" val="1_3_3"/>
  <p:tag name="KSO_WM_UNIT_ID" val="diagram20174793_2*l_h_i*1_3_3"/>
  <p:tag name="KSO_WM_UNIT_LAYERLEVEL" val="1_1_1"/>
  <p:tag name="KSO_WM_DIAGRAM_GROUP_CODE" val="l1-1"/>
  <p:tag name="KSO_WM_UNIT_FILL_FORE_SCHEMECOLOR_INDEX" val="16"/>
  <p:tag name="KSO_WM_UNIT_FILL_TYPE" val="1"/>
  <p:tag name="KSO_WM_UNIT_TEXT_FILL_FORE_SCHEMECOLOR_INDEX" val="13"/>
  <p:tag name="KSO_WM_UNIT_TEXT_FILL_TYPE" val="1"/>
  <p:tag name="KSO_WM_UNIT_USESOURCEFORMAT_APPLY" val="0"/>
</p:tagLst>
</file>

<file path=ppt/tags/tag641.xml><?xml version="1.0" encoding="utf-8"?>
<p:tagLst xmlns:p="http://schemas.openxmlformats.org/presentationml/2006/main">
  <p:tag name="KSO_WM_SLIDE_ITEM_CNT" val="3"/>
</p:tagLst>
</file>

<file path=ppt/tags/tag642.xml><?xml version="1.0" encoding="utf-8"?>
<p:tagLst xmlns:p="http://schemas.openxmlformats.org/presentationml/2006/main">
  <p:tag name="ISLIDE.VECTOR" val="47537c35-3ce9-423c-b036-19c34a484488"/>
</p:tagLst>
</file>

<file path=ppt/tags/tag643.xml><?xml version="1.0" encoding="utf-8"?>
<p:tagLst xmlns:p="http://schemas.openxmlformats.org/presentationml/2006/main">
  <p:tag name="ISLIDE.VECTOR" val="85ee9897-6b02-460d-8e9d-00b6ae5afe68"/>
</p:tagLst>
</file>

<file path=ppt/tags/tag644.xml><?xml version="1.0" encoding="utf-8"?>
<p:tagLst xmlns:p="http://schemas.openxmlformats.org/presentationml/2006/main">
  <p:tag name="ISLIDE.VECTOR" val="04d90ce7-2345-45c2-9d01-395b18d1688b"/>
</p:tagLst>
</file>

<file path=ppt/tags/tag645.xml><?xml version="1.0" encoding="utf-8"?>
<p:tagLst xmlns:p="http://schemas.openxmlformats.org/presentationml/2006/main">
  <p:tag name="ISLIDE.VECTOR" val="04d90ce7-2345-45c2-9d01-395b18d1688b"/>
</p:tagLst>
</file>

<file path=ppt/tags/tag646.xml><?xml version="1.0" encoding="utf-8"?>
<p:tagLst xmlns:p="http://schemas.openxmlformats.org/presentationml/2006/main">
  <p:tag name="ISLIDE.VECTOR" val="04d90ce7-2345-45c2-9d01-395b18d1688b"/>
</p:tagLst>
</file>

<file path=ppt/tags/tag647.xml><?xml version="1.0" encoding="utf-8"?>
<p:tagLst xmlns:p="http://schemas.openxmlformats.org/presentationml/2006/main">
  <p:tag name="ISLIDE.VECTOR" val="04d90ce7-2345-45c2-9d01-395b18d1688b"/>
</p:tagLst>
</file>

<file path=ppt/tags/tag648.xml><?xml version="1.0" encoding="utf-8"?>
<p:tagLst xmlns:p="http://schemas.openxmlformats.org/presentationml/2006/main">
  <p:tag name="ISLIDE.VECTOR" val="04d90ce7-2345-45c2-9d01-395b18d1688b"/>
</p:tagLst>
</file>

<file path=ppt/tags/tag649.xml><?xml version="1.0" encoding="utf-8"?>
<p:tagLst xmlns:p="http://schemas.openxmlformats.org/presentationml/2006/main">
  <p:tag name="ISLIDE.VECTOR" val="04d90ce7-2345-45c2-9d01-395b18d1688b"/>
</p:tagLst>
</file>

<file path=ppt/tags/tag6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50.xml><?xml version="1.0" encoding="utf-8"?>
<p:tagLst xmlns:p="http://schemas.openxmlformats.org/presentationml/2006/main">
  <p:tag name="ISLIDE.VECTOR" val="04d90ce7-2345-45c2-9d01-395b18d1688b"/>
</p:tagLst>
</file>

<file path=ppt/tags/tag651.xml><?xml version="1.0" encoding="utf-8"?>
<p:tagLst xmlns:p="http://schemas.openxmlformats.org/presentationml/2006/main">
  <p:tag name="ISLIDE.VECTOR" val="d3669791-10b7-4c35-84f9-89fe058fa80c"/>
</p:tagLst>
</file>

<file path=ppt/tags/tag652.xml><?xml version="1.0" encoding="utf-8"?>
<p:tagLst xmlns:p="http://schemas.openxmlformats.org/presentationml/2006/main">
  <p:tag name="ISLIDE.VECTOR" val="dbd5de28-c9ad-4d91-a9de-77f5b9692ad4"/>
</p:tagLst>
</file>

<file path=ppt/tags/tag653.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1"/>
  <p:tag name="KSO_WM_UNIT_ID" val="diagram160630_2*l_i*1_1"/>
  <p:tag name="KSO_WM_UNIT_CLEAR" val="1"/>
  <p:tag name="KSO_WM_UNIT_LAYERLEVEL" val="1_1"/>
  <p:tag name="KSO_WM_DIAGRAM_GROUP_CODE" val="l1-1"/>
  <p:tag name="KSO_WM_UNIT_FILL_FORE_SCHEMECOLOR_INDEX" val="5"/>
  <p:tag name="KSO_WM_UNIT_FILL_TYPE" val="1"/>
  <p:tag name="KSO_WM_UNIT_TEXT_FILL_FORE_SCHEMECOLOR_INDEX" val="13"/>
  <p:tag name="KSO_WM_UNIT_TEXT_FILL_TYPE" val="1"/>
  <p:tag name="KSO_WM_UNIT_USESOURCEFORMAT_APPLY" val="0"/>
</p:tagLst>
</file>

<file path=ppt/tags/tag654.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2"/>
  <p:tag name="KSO_WM_UNIT_ID" val="diagram160630_2*l_i*1_2"/>
  <p:tag name="KSO_WM_UNIT_CLEAR" val="1"/>
  <p:tag name="KSO_WM_UNIT_LAYERLEVEL" val="1_1"/>
  <p:tag name="KSO_WM_DIAGRAM_GROUP_CODE" val="l1-1"/>
  <p:tag name="KSO_WM_UNIT_FILL_FORE_SCHEMECOLOR_INDEX" val="6"/>
  <p:tag name="KSO_WM_UNIT_FILL_TYPE" val="1"/>
  <p:tag name="KSO_WM_UNIT_TEXT_FILL_FORE_SCHEMECOLOR_INDEX" val="13"/>
  <p:tag name="KSO_WM_UNIT_TEXT_FILL_TYPE" val="1"/>
  <p:tag name="KSO_WM_UNIT_USESOURCEFORMAT_APPLY" val="0"/>
</p:tagLst>
</file>

<file path=ppt/tags/tag655.xml><?xml version="1.0" encoding="utf-8"?>
<p:tagLst xmlns:p="http://schemas.openxmlformats.org/presentationml/2006/main">
  <p:tag name="KSO_WM_TAG_VERSION" val="1.0"/>
  <p:tag name="KSO_WM_BEAUTIFY_FLAG" val="#wm#"/>
  <p:tag name="KSO_WM_UNIT_TYPE" val="i"/>
  <p:tag name="KSO_WM_UNIT_ID" val="diagram160630_2*i*3"/>
  <p:tag name="KSO_WM_TEMPLATE_CATEGORY" val="diagram"/>
  <p:tag name="KSO_WM_TEMPLATE_INDEX" val="160630"/>
  <p:tag name="KSO_WM_UNIT_INDEX" val="3"/>
</p:tagLst>
</file>

<file path=ppt/tags/tag656.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3"/>
  <p:tag name="KSO_WM_UNIT_ID" val="diagram160630_2*l_i*1_3"/>
  <p:tag name="KSO_WM_UNIT_CLEAR" val="1"/>
  <p:tag name="KSO_WM_UNIT_LAYERLEVEL" val="1_1"/>
  <p:tag name="KSO_WM_DIAGRAM_GROUP_CODE" val="l1-1"/>
  <p:tag name="KSO_WM_UNIT_FILL_FORE_SCHEMECOLOR_INDEX" val="6"/>
  <p:tag name="KSO_WM_UNIT_FILL_TYPE" val="1"/>
  <p:tag name="KSO_WM_UNIT_TEXT_FILL_FORE_SCHEMECOLOR_INDEX" val="13"/>
  <p:tag name="KSO_WM_UNIT_TEXT_FILL_TYPE" val="1"/>
  <p:tag name="KSO_WM_UNIT_USESOURCEFORMAT_APPLY" val="0"/>
</p:tagLst>
</file>

<file path=ppt/tags/tag657.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4"/>
  <p:tag name="KSO_WM_UNIT_ID" val="diagram160630_2*l_i*1_4"/>
  <p:tag name="KSO_WM_UNIT_CLEAR" val="1"/>
  <p:tag name="KSO_WM_UNIT_LAYERLEVEL" val="1_1"/>
  <p:tag name="KSO_WM_DIAGRAM_GROUP_CODE" val="l1-1"/>
  <p:tag name="KSO_WM_UNIT_FILL_FORE_SCHEMECOLOR_INDEX" val="6"/>
  <p:tag name="KSO_WM_UNIT_FILL_TYPE" val="1"/>
  <p:tag name="KSO_WM_UNIT_TEXT_FILL_FORE_SCHEMECOLOR_INDEX" val="13"/>
  <p:tag name="KSO_WM_UNIT_TEXT_FILL_TYPE" val="1"/>
  <p:tag name="KSO_WM_UNIT_USESOURCEFORMAT_APPLY" val="0"/>
</p:tagLst>
</file>

<file path=ppt/tags/tag658.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5"/>
  <p:tag name="KSO_WM_UNIT_ID" val="diagram160630_2*l_i*1_5"/>
  <p:tag name="KSO_WM_UNIT_CLEAR" val="1"/>
  <p:tag name="KSO_WM_UNIT_LAYERLEVEL" val="1_1"/>
  <p:tag name="KSO_WM_DIAGRAM_GROUP_CODE" val="l1-1"/>
  <p:tag name="KSO_WM_UNIT_FILL_FORE_SCHEMECOLOR_INDEX" val="6"/>
  <p:tag name="KSO_WM_UNIT_FILL_TYPE" val="1"/>
  <p:tag name="KSO_WM_UNIT_TEXT_FILL_FORE_SCHEMECOLOR_INDEX" val="13"/>
  <p:tag name="KSO_WM_UNIT_TEXT_FILL_TYPE" val="1"/>
  <p:tag name="KSO_WM_UNIT_USESOURCEFORMAT_APPLY" val="0"/>
</p:tagLst>
</file>

<file path=ppt/tags/tag659.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6"/>
  <p:tag name="KSO_WM_UNIT_ID" val="diagram160630_2*l_i*1_6"/>
  <p:tag name="KSO_WM_UNIT_CLEAR" val="1"/>
  <p:tag name="KSO_WM_UNIT_LAYERLEVEL" val="1_1"/>
  <p:tag name="KSO_WM_DIAGRAM_GROUP_CODE" val="l1-1"/>
  <p:tag name="KSO_WM_UNIT_FILL_FORE_SCHEMECOLOR_INDEX" val="6"/>
  <p:tag name="KSO_WM_UNIT_FILL_TYPE" val="1"/>
  <p:tag name="KSO_WM_UNIT_TEXT_FILL_FORE_SCHEMECOLOR_INDEX" val="13"/>
  <p:tag name="KSO_WM_UNIT_TEXT_FILL_TYPE" val="1"/>
  <p:tag name="KSO_WM_UNIT_USESOURCEFORMAT_APPLY" val="0"/>
</p:tagLst>
</file>

<file path=ppt/tags/tag6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60.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7"/>
  <p:tag name="KSO_WM_UNIT_ID" val="diagram160630_2*l_i*1_7"/>
  <p:tag name="KSO_WM_UNIT_CLEAR" val="1"/>
  <p:tag name="KSO_WM_UNIT_LAYERLEVEL" val="1_1"/>
  <p:tag name="KSO_WM_DIAGRAM_GROUP_CODE" val="l1-1"/>
  <p:tag name="KSO_WM_UNIT_FILL_FORE_SCHEMECOLOR_INDEX" val="7"/>
  <p:tag name="KSO_WM_UNIT_FILL_TYPE" val="1"/>
  <p:tag name="KSO_WM_UNIT_TEXT_FILL_FORE_SCHEMECOLOR_INDEX" val="13"/>
  <p:tag name="KSO_WM_UNIT_TEXT_FILL_TYPE" val="1"/>
  <p:tag name="KSO_WM_UNIT_USESOURCEFORMAT_APPLY" val="0"/>
</p:tagLst>
</file>

<file path=ppt/tags/tag661.xml><?xml version="1.0" encoding="utf-8"?>
<p:tagLst xmlns:p="http://schemas.openxmlformats.org/presentationml/2006/main">
  <p:tag name="KSO_WM_TAG_VERSION" val="1.0"/>
  <p:tag name="KSO_WM_BEAUTIFY_FLAG" val="#wm#"/>
  <p:tag name="KSO_WM_UNIT_TYPE" val="i"/>
  <p:tag name="KSO_WM_UNIT_ID" val="diagram160630_2*i*13"/>
  <p:tag name="KSO_WM_TEMPLATE_CATEGORY" val="diagram"/>
  <p:tag name="KSO_WM_TEMPLATE_INDEX" val="160630"/>
  <p:tag name="KSO_WM_UNIT_INDEX" val="13"/>
</p:tagLst>
</file>

<file path=ppt/tags/tag662.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8"/>
  <p:tag name="KSO_WM_UNIT_ID" val="diagram160630_2*l_i*1_8"/>
  <p:tag name="KSO_WM_UNIT_CLEAR" val="1"/>
  <p:tag name="KSO_WM_UNIT_LAYERLEVEL" val="1_1"/>
  <p:tag name="KSO_WM_DIAGRAM_GROUP_CODE" val="l1-1"/>
  <p:tag name="KSO_WM_UNIT_FILL_FORE_SCHEMECOLOR_INDEX" val="5"/>
  <p:tag name="KSO_WM_UNIT_FILL_TYPE" val="1"/>
  <p:tag name="KSO_WM_UNIT_TEXT_FILL_FORE_SCHEMECOLOR_INDEX" val="13"/>
  <p:tag name="KSO_WM_UNIT_TEXT_FILL_TYPE" val="1"/>
  <p:tag name="KSO_WM_UNIT_USESOURCEFORMAT_APPLY" val="0"/>
</p:tagLst>
</file>

<file path=ppt/tags/tag663.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9"/>
  <p:tag name="KSO_WM_UNIT_ID" val="diagram160630_2*l_i*1_9"/>
  <p:tag name="KSO_WM_UNIT_CLEAR" val="1"/>
  <p:tag name="KSO_WM_UNIT_LAYERLEVEL" val="1_1"/>
  <p:tag name="KSO_WM_DIAGRAM_GROUP_CODE" val="l1-1"/>
  <p:tag name="KSO_WM_UNIT_FILL_FORE_SCHEMECOLOR_INDEX" val="5"/>
  <p:tag name="KSO_WM_UNIT_FILL_TYPE" val="1"/>
  <p:tag name="KSO_WM_UNIT_TEXT_FILL_FORE_SCHEMECOLOR_INDEX" val="13"/>
  <p:tag name="KSO_WM_UNIT_TEXT_FILL_TYPE" val="1"/>
  <p:tag name="KSO_WM_UNIT_USESOURCEFORMAT_APPLY" val="0"/>
</p:tagLst>
</file>

<file path=ppt/tags/tag664.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10"/>
  <p:tag name="KSO_WM_UNIT_ID" val="diagram160630_2*l_i*1_10"/>
  <p:tag name="KSO_WM_UNIT_CLEAR" val="1"/>
  <p:tag name="KSO_WM_UNIT_LAYERLEVEL" val="1_1"/>
  <p:tag name="KSO_WM_DIAGRAM_GROUP_CODE" val="l1-1"/>
  <p:tag name="KSO_WM_UNIT_FILL_FORE_SCHEMECOLOR_INDEX" val="5"/>
  <p:tag name="KSO_WM_UNIT_FILL_TYPE" val="1"/>
  <p:tag name="KSO_WM_UNIT_TEXT_FILL_FORE_SCHEMECOLOR_INDEX" val="13"/>
  <p:tag name="KSO_WM_UNIT_TEXT_FILL_TYPE" val="1"/>
  <p:tag name="KSO_WM_UNIT_USESOURCEFORMAT_APPLY" val="0"/>
</p:tagLst>
</file>

<file path=ppt/tags/tag665.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11"/>
  <p:tag name="KSO_WM_UNIT_ID" val="diagram160630_2*l_i*1_11"/>
  <p:tag name="KSO_WM_UNIT_CLEAR" val="1"/>
  <p:tag name="KSO_WM_UNIT_LAYERLEVEL" val="1_1"/>
  <p:tag name="KSO_WM_DIAGRAM_GROUP_CODE" val="l1-1"/>
  <p:tag name="KSO_WM_UNIT_FILL_FORE_SCHEMECOLOR_INDEX" val="5"/>
  <p:tag name="KSO_WM_UNIT_FILL_TYPE" val="1"/>
  <p:tag name="KSO_WM_UNIT_TEXT_FILL_FORE_SCHEMECOLOR_INDEX" val="13"/>
  <p:tag name="KSO_WM_UNIT_TEXT_FILL_TYPE" val="1"/>
  <p:tag name="KSO_WM_UNIT_USESOURCEFORMAT_APPLY" val="0"/>
</p:tagLst>
</file>

<file path=ppt/tags/tag666.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12"/>
  <p:tag name="KSO_WM_UNIT_ID" val="diagram160630_2*l_i*1_12"/>
  <p:tag name="KSO_WM_UNIT_CLEAR" val="1"/>
  <p:tag name="KSO_WM_UNIT_LAYERLEVEL" val="1_1"/>
  <p:tag name="KSO_WM_DIAGRAM_GROUP_CODE" val="l1-1"/>
  <p:tag name="KSO_WM_UNIT_FILL_FORE_SCHEMECOLOR_INDEX" val="7"/>
  <p:tag name="KSO_WM_UNIT_FILL_TYPE" val="1"/>
  <p:tag name="KSO_WM_UNIT_TEXT_FILL_FORE_SCHEMECOLOR_INDEX" val="13"/>
  <p:tag name="KSO_WM_UNIT_TEXT_FILL_TYPE" val="1"/>
  <p:tag name="KSO_WM_UNIT_USESOURCEFORMAT_APPLY" val="0"/>
</p:tagLst>
</file>

<file path=ppt/tags/tag667.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13"/>
  <p:tag name="KSO_WM_UNIT_ID" val="diagram160630_2*l_i*1_13"/>
  <p:tag name="KSO_WM_UNIT_CLEAR" val="1"/>
  <p:tag name="KSO_WM_UNIT_LAYERLEVEL" val="1_1"/>
  <p:tag name="KSO_WM_DIAGRAM_GROUP_CODE" val="l1-1"/>
  <p:tag name="KSO_WM_UNIT_FILL_FORE_SCHEMECOLOR_INDEX" val="5"/>
  <p:tag name="KSO_WM_UNIT_FILL_TYPE" val="1"/>
  <p:tag name="KSO_WM_UNIT_TEXT_FILL_FORE_SCHEMECOLOR_INDEX" val="13"/>
  <p:tag name="KSO_WM_UNIT_TEXT_FILL_TYPE" val="1"/>
  <p:tag name="KSO_WM_UNIT_USESOURCEFORMAT_APPLY" val="0"/>
</p:tagLst>
</file>

<file path=ppt/tags/tag668.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14"/>
  <p:tag name="KSO_WM_UNIT_ID" val="diagram160630_2*l_i*1_14"/>
  <p:tag name="KSO_WM_UNIT_CLEAR" val="1"/>
  <p:tag name="KSO_WM_UNIT_LAYERLEVEL" val="1_1"/>
  <p:tag name="KSO_WM_DIAGRAM_GROUP_CODE" val="l1-1"/>
  <p:tag name="KSO_WM_UNIT_FILL_FORE_SCHEMECOLOR_INDEX" val="6"/>
  <p:tag name="KSO_WM_UNIT_FILL_TYPE" val="1"/>
  <p:tag name="KSO_WM_UNIT_TEXT_FILL_FORE_SCHEMECOLOR_INDEX" val="13"/>
  <p:tag name="KSO_WM_UNIT_TEXT_FILL_TYPE" val="1"/>
  <p:tag name="KSO_WM_UNIT_USESOURCEFORMAT_APPLY" val="0"/>
</p:tagLst>
</file>

<file path=ppt/tags/tag669.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15"/>
  <p:tag name="KSO_WM_UNIT_ID" val="diagram160630_2*l_i*1_15"/>
  <p:tag name="KSO_WM_UNIT_CLEAR" val="1"/>
  <p:tag name="KSO_WM_UNIT_LAYERLEVEL" val="1_1"/>
  <p:tag name="KSO_WM_DIAGRAM_GROUP_CODE" val="l1-1"/>
  <p:tag name="KSO_WM_UNIT_FILL_FORE_SCHEMECOLOR_INDEX" val="7"/>
  <p:tag name="KSO_WM_UNIT_FILL_TYPE" val="1"/>
  <p:tag name="KSO_WM_UNIT_TEXT_FILL_FORE_SCHEMECOLOR_INDEX" val="13"/>
  <p:tag name="KSO_WM_UNIT_TEXT_FILL_TYPE" val="1"/>
  <p:tag name="KSO_WM_UNIT_USESOURCEFORMAT_APPLY" val="0"/>
</p:tagLst>
</file>

<file path=ppt/tags/tag6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670.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h_f"/>
  <p:tag name="KSO_WM_UNIT_INDEX" val="1_1_1"/>
  <p:tag name="KSO_WM_UNIT_ID" val="diagram160630_2*l_h_f*1_1_1"/>
  <p:tag name="KSO_WM_UNIT_CLEAR" val="1"/>
  <p:tag name="KSO_WM_UNIT_LAYERLEVEL" val="1_1_1"/>
  <p:tag name="KSO_WM_UNIT_VALUE" val="24"/>
  <p:tag name="KSO_WM_UNIT_HIGHLIGHT" val="0"/>
  <p:tag name="KSO_WM_UNIT_COMPATIBLE" val="0"/>
  <p:tag name="KSO_WM_UNIT_PRESET_TEXT_INDEX" val="4"/>
  <p:tag name="KSO_WM_UNIT_PRESET_TEXT_LEN" val="40"/>
  <p:tag name="KSO_WM_DIAGRAM_GROUP_CODE" val="l1-1"/>
  <p:tag name="KSO_WM_UNIT_TEXT_FILL_FORE_SCHEMECOLOR_INDEX" val="13"/>
  <p:tag name="KSO_WM_UNIT_TEXT_FILL_TYPE" val="1"/>
  <p:tag name="KSO_WM_UNIT_USESOURCEFORMAT_APPLY" val="0"/>
</p:tagLst>
</file>

<file path=ppt/tags/tag671.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h_f"/>
  <p:tag name="KSO_WM_UNIT_INDEX" val="1_2_1"/>
  <p:tag name="KSO_WM_UNIT_ID" val="diagram160630_2*l_h_f*1_2_1"/>
  <p:tag name="KSO_WM_UNIT_CLEAR" val="1"/>
  <p:tag name="KSO_WM_UNIT_LAYERLEVEL" val="1_1_1"/>
  <p:tag name="KSO_WM_UNIT_VALUE" val="24"/>
  <p:tag name="KSO_WM_UNIT_HIGHLIGHT" val="0"/>
  <p:tag name="KSO_WM_UNIT_COMPATIBLE" val="0"/>
  <p:tag name="KSO_WM_UNIT_PRESET_TEXT_INDEX" val="4"/>
  <p:tag name="KSO_WM_UNIT_PRESET_TEXT_LEN" val="40"/>
  <p:tag name="KSO_WM_DIAGRAM_GROUP_CODE" val="l1-1"/>
  <p:tag name="KSO_WM_UNIT_TEXT_FILL_FORE_SCHEMECOLOR_INDEX" val="13"/>
  <p:tag name="KSO_WM_UNIT_TEXT_FILL_TYPE" val="1"/>
  <p:tag name="KSO_WM_UNIT_USESOURCEFORMAT_APPLY" val="0"/>
</p:tagLst>
</file>

<file path=ppt/tags/tag672.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h_f"/>
  <p:tag name="KSO_WM_UNIT_INDEX" val="1_4_1"/>
  <p:tag name="KSO_WM_UNIT_ID" val="diagram160630_2*l_h_f*1_4_1"/>
  <p:tag name="KSO_WM_UNIT_CLEAR" val="1"/>
  <p:tag name="KSO_WM_UNIT_LAYERLEVEL" val="1_1_1"/>
  <p:tag name="KSO_WM_UNIT_VALUE" val="24"/>
  <p:tag name="KSO_WM_UNIT_HIGHLIGHT" val="0"/>
  <p:tag name="KSO_WM_UNIT_COMPATIBLE" val="0"/>
  <p:tag name="KSO_WM_UNIT_PRESET_TEXT_INDEX" val="4"/>
  <p:tag name="KSO_WM_UNIT_PRESET_TEXT_LEN" val="40"/>
  <p:tag name="KSO_WM_DIAGRAM_GROUP_CODE" val="l1-1"/>
  <p:tag name="KSO_WM_UNIT_TEXT_FILL_FORE_SCHEMECOLOR_INDEX" val="13"/>
  <p:tag name="KSO_WM_UNIT_TEXT_FILL_TYPE" val="1"/>
  <p:tag name="KSO_WM_UNIT_USESOURCEFORMAT_APPLY" val="0"/>
</p:tagLst>
</file>

<file path=ppt/tags/tag673.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16"/>
  <p:tag name="KSO_WM_UNIT_ID" val="diagram160630_2*l_i*1_16"/>
  <p:tag name="KSO_WM_UNIT_CLEAR" val="1"/>
  <p:tag name="KSO_WM_UNIT_LAYERLEVEL" val="1_1"/>
  <p:tag name="KSO_WM_DIAGRAM_GROUP_CODE" val="l1-1"/>
  <p:tag name="KSO_WM_UNIT_FILL_FORE_SCHEMECOLOR_INDEX" val="8"/>
  <p:tag name="KSO_WM_UNIT_FILL_TYPE" val="1"/>
  <p:tag name="KSO_WM_UNIT_TEXT_FILL_FORE_SCHEMECOLOR_INDEX" val="13"/>
  <p:tag name="KSO_WM_UNIT_TEXT_FILL_TYPE" val="1"/>
  <p:tag name="KSO_WM_UNIT_USESOURCEFORMAT_APPLY" val="0"/>
</p:tagLst>
</file>

<file path=ppt/tags/tag674.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17"/>
  <p:tag name="KSO_WM_UNIT_ID" val="diagram160630_2*l_i*1_17"/>
  <p:tag name="KSO_WM_UNIT_CLEAR" val="1"/>
  <p:tag name="KSO_WM_UNIT_LAYERLEVEL" val="1_1"/>
  <p:tag name="KSO_WM_DIAGRAM_GROUP_CODE" val="l1-1"/>
  <p:tag name="KSO_WM_UNIT_FILL_FORE_SCHEMECOLOR_INDEX" val="8"/>
  <p:tag name="KSO_WM_UNIT_FILL_TYPE" val="1"/>
  <p:tag name="KSO_WM_UNIT_USESOURCEFORMAT_APPLY" val="0"/>
</p:tagLst>
</file>

<file path=ppt/tags/tag675.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18"/>
  <p:tag name="KSO_WM_UNIT_ID" val="diagram160630_2*l_i*1_18"/>
  <p:tag name="KSO_WM_UNIT_CLEAR" val="1"/>
  <p:tag name="KSO_WM_UNIT_LAYERLEVEL" val="1_1"/>
  <p:tag name="KSO_WM_DIAGRAM_GROUP_CODE" val="l1-1"/>
  <p:tag name="KSO_WM_UNIT_FILL_FORE_SCHEMECOLOR_INDEX" val="8"/>
  <p:tag name="KSO_WM_UNIT_FILL_TYPE" val="1"/>
  <p:tag name="KSO_WM_UNIT_TEXT_FILL_FORE_SCHEMECOLOR_INDEX" val="13"/>
  <p:tag name="KSO_WM_UNIT_TEXT_FILL_TYPE" val="1"/>
  <p:tag name="KSO_WM_UNIT_USESOURCEFORMAT_APPLY" val="0"/>
</p:tagLst>
</file>

<file path=ppt/tags/tag676.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h_f"/>
  <p:tag name="KSO_WM_UNIT_INDEX" val="1_3_1"/>
  <p:tag name="KSO_WM_UNIT_ID" val="diagram160630_2*l_h_f*1_3_1"/>
  <p:tag name="KSO_WM_UNIT_CLEAR" val="1"/>
  <p:tag name="KSO_WM_UNIT_LAYERLEVEL" val="1_1_1"/>
  <p:tag name="KSO_WM_UNIT_VALUE" val="24"/>
  <p:tag name="KSO_WM_UNIT_HIGHLIGHT" val="0"/>
  <p:tag name="KSO_WM_UNIT_COMPATIBLE" val="0"/>
  <p:tag name="KSO_WM_UNIT_PRESET_TEXT_INDEX" val="4"/>
  <p:tag name="KSO_WM_UNIT_PRESET_TEXT_LEN" val="40"/>
  <p:tag name="KSO_WM_DIAGRAM_GROUP_CODE" val="l1-1"/>
  <p:tag name="KSO_WM_UNIT_TEXT_FILL_FORE_SCHEMECOLOR_INDEX" val="13"/>
  <p:tag name="KSO_WM_UNIT_TEXT_FILL_TYPE" val="1"/>
  <p:tag name="KSO_WM_UNIT_USESOURCEFORMAT_APPLY" val="0"/>
</p:tagLst>
</file>

<file path=ppt/tags/tag677.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19"/>
  <p:tag name="KSO_WM_UNIT_ID" val="diagram160630_2*l_i*1_19"/>
  <p:tag name="KSO_WM_UNIT_CLEAR" val="1"/>
  <p:tag name="KSO_WM_UNIT_LAYERLEVEL" val="1_1"/>
  <p:tag name="KSO_WM_DIAGRAM_GROUP_CODE" val="l1-1"/>
  <p:tag name="KSO_WM_UNIT_FILL_FORE_SCHEMECOLOR_INDEX" val="9"/>
  <p:tag name="KSO_WM_UNIT_FILL_TYPE" val="1"/>
  <p:tag name="KSO_WM_UNIT_TEXT_FILL_FORE_SCHEMECOLOR_INDEX" val="13"/>
  <p:tag name="KSO_WM_UNIT_TEXT_FILL_TYPE" val="1"/>
  <p:tag name="KSO_WM_UNIT_USESOURCEFORMAT_APPLY" val="0"/>
</p:tagLst>
</file>

<file path=ppt/tags/tag678.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20"/>
  <p:tag name="KSO_WM_UNIT_ID" val="diagram160630_2*l_i*1_20"/>
  <p:tag name="KSO_WM_UNIT_CLEAR" val="1"/>
  <p:tag name="KSO_WM_UNIT_LAYERLEVEL" val="1_1"/>
  <p:tag name="KSO_WM_DIAGRAM_GROUP_CODE" val="l1-1"/>
  <p:tag name="KSO_WM_UNIT_FILL_FORE_SCHEMECOLOR_INDEX" val="9"/>
  <p:tag name="KSO_WM_UNIT_FILL_TYPE" val="1"/>
  <p:tag name="KSO_WM_UNIT_TEXT_FILL_FORE_SCHEMECOLOR_INDEX" val="13"/>
  <p:tag name="KSO_WM_UNIT_TEXT_FILL_TYPE" val="1"/>
  <p:tag name="KSO_WM_UNIT_USESOURCEFORMAT_APPLY" val="0"/>
</p:tagLst>
</file>

<file path=ppt/tags/tag679.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h_f"/>
  <p:tag name="KSO_WM_UNIT_INDEX" val="1_5_1"/>
  <p:tag name="KSO_WM_UNIT_ID" val="diagram160630_2*l_h_f*1_5_1"/>
  <p:tag name="KSO_WM_UNIT_CLEAR" val="1"/>
  <p:tag name="KSO_WM_UNIT_LAYERLEVEL" val="1_1_1"/>
  <p:tag name="KSO_WM_UNIT_VALUE" val="24"/>
  <p:tag name="KSO_WM_UNIT_HIGHLIGHT" val="0"/>
  <p:tag name="KSO_WM_UNIT_COMPATIBLE" val="0"/>
  <p:tag name="KSO_WM_UNIT_PRESET_TEXT_INDEX" val="4"/>
  <p:tag name="KSO_WM_UNIT_PRESET_TEXT_LEN" val="40"/>
  <p:tag name="KSO_WM_DIAGRAM_GROUP_CODE" val="l1-1"/>
  <p:tag name="KSO_WM_UNIT_TEXT_FILL_FORE_SCHEMECOLOR_INDEX" val="13"/>
  <p:tag name="KSO_WM_UNIT_TEXT_FILL_TYPE" val="1"/>
  <p:tag name="KSO_WM_UNIT_USESOURCEFORMAT_APPLY" val="0"/>
</p:tagLst>
</file>

<file path=ppt/tags/tag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680.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21"/>
  <p:tag name="KSO_WM_UNIT_ID" val="diagram160630_2*l_i*1_21"/>
  <p:tag name="KSO_WM_UNIT_CLEAR" val="1"/>
  <p:tag name="KSO_WM_UNIT_LAYERLEVEL" val="1_1"/>
  <p:tag name="KSO_WM_DIAGRAM_GROUP_CODE" val="l1-1"/>
  <p:tag name="KSO_WM_UNIT_FILL_FORE_SCHEMECOLOR_INDEX" val="9"/>
  <p:tag name="KSO_WM_UNIT_FILL_TYPE" val="1"/>
  <p:tag name="KSO_WM_UNIT_USESOURCEFORMAT_APPLY" val="0"/>
</p:tagLst>
</file>

<file path=ppt/tags/tag681.xml><?xml version="1.0" encoding="utf-8"?>
<p:tagLst xmlns:p="http://schemas.openxmlformats.org/presentationml/2006/main">
  <p:tag name="KSO_WM_SLIDE_ITEM_CNT" val="5"/>
</p:tagLst>
</file>

<file path=ppt/tags/tag682.xml><?xml version="1.0" encoding="utf-8"?>
<p:tagLst xmlns:p="http://schemas.openxmlformats.org/presentationml/2006/main">
  <p:tag name="ISLIDE.VECTOR" val="b721f7b0-77d4-4e2c-b6e5-29821bef19c2"/>
</p:tagLst>
</file>

<file path=ppt/tags/tag683.xml><?xml version="1.0" encoding="utf-8"?>
<p:tagLst xmlns:p="http://schemas.openxmlformats.org/presentationml/2006/main">
  <p:tag name="ISLIDE.DIAGRAM" val="2522"/>
</p:tagLst>
</file>

<file path=ppt/tags/tag684.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3_1"/>
  <p:tag name="KSO_WM_UNIT_ID" val="diagram20198936_7*l_h_i*1_3_1"/>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685.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2"/>
  <p:tag name="KSO_WM_UNIT_ID" val="diagram20198936_7*l_h_i*1_3_2"/>
  <p:tag name="KSO_WM_TEMPLATE_CATEGORY" val="diagram"/>
  <p:tag name="KSO_WM_TEMPLATE_INDEX" val="20198936"/>
  <p:tag name="KSO_WM_UNIT_LAYERLEVEL" val="1_1_1"/>
  <p:tag name="KSO_WM_TAG_VERSION" val="1.0"/>
  <p:tag name="KSO_WM_BEAUTIFY_FLAG" val="#wm#"/>
  <p:tag name="KSO_WM_UNIT_FILL_FORE_SCHEMECOLOR_INDEX" val="7"/>
  <p:tag name="KSO_WM_UNIT_FILL_TYPE" val="1"/>
  <p:tag name="KSO_WM_UNIT_USESOURCEFORMAT_APPLY" val="0"/>
</p:tagLst>
</file>

<file path=ppt/tags/tag686.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5_1"/>
  <p:tag name="KSO_WM_UNIT_ID" val="diagram20198936_7*l_h_i*1_5_1"/>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687.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5_2"/>
  <p:tag name="KSO_WM_UNIT_ID" val="diagram20198936_7*l_h_i*1_5_2"/>
  <p:tag name="KSO_WM_TEMPLATE_CATEGORY" val="diagram"/>
  <p:tag name="KSO_WM_TEMPLATE_INDEX" val="20198936"/>
  <p:tag name="KSO_WM_UNIT_LAYERLEVEL" val="1_1_1"/>
  <p:tag name="KSO_WM_TAG_VERSION" val="1.0"/>
  <p:tag name="KSO_WM_BEAUTIFY_FLAG" val="#wm#"/>
  <p:tag name="KSO_WM_UNIT_FILL_FORE_SCHEMECOLOR_INDEX" val="9"/>
  <p:tag name="KSO_WM_UNIT_FILL_TYPE" val="1"/>
  <p:tag name="KSO_WM_UNIT_USESOURCEFORMAT_APPLY" val="0"/>
</p:tagLst>
</file>

<file path=ppt/tags/tag688.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7_1"/>
  <p:tag name="KSO_WM_UNIT_ID" val="diagram20198936_7*l_h_i*1_7_1"/>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689.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7_2"/>
  <p:tag name="KSO_WM_UNIT_ID" val="diagram20198936_7*l_h_i*1_7_2"/>
  <p:tag name="KSO_WM_TEMPLATE_CATEGORY" val="diagram"/>
  <p:tag name="KSO_WM_TEMPLATE_INDEX" val="20198936"/>
  <p:tag name="KSO_WM_UNIT_LAYERLEVEL" val="1_1_1"/>
  <p:tag name="KSO_WM_TAG_VERSION" val="1.0"/>
  <p:tag name="KSO_WM_BEAUTIFY_FLAG" val="#wm#"/>
  <p:tag name="KSO_WM_UNIT_FILL_FORE_SCHEMECOLOR_INDEX" val="10"/>
  <p:tag name="KSO_WM_UNIT_FILL_TYPE" val="1"/>
  <p:tag name="KSO_WM_UNIT_USESOURCEFORMAT_APPLY" val="0"/>
</p:tagLst>
</file>

<file path=ppt/tags/tag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690.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4_1"/>
  <p:tag name="KSO_WM_UNIT_ID" val="diagram20198936_7*l_h_i*1_4_1"/>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691.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4_2"/>
  <p:tag name="KSO_WM_UNIT_ID" val="diagram20198936_7*l_h_i*1_4_2"/>
  <p:tag name="KSO_WM_TEMPLATE_CATEGORY" val="diagram"/>
  <p:tag name="KSO_WM_TEMPLATE_INDEX" val="20198936"/>
  <p:tag name="KSO_WM_UNIT_LAYERLEVEL" val="1_1_1"/>
  <p:tag name="KSO_WM_TAG_VERSION" val="1.0"/>
  <p:tag name="KSO_WM_BEAUTIFY_FLAG" val="#wm#"/>
  <p:tag name="KSO_WM_UNIT_FILL_FORE_SCHEMECOLOR_INDEX" val="8"/>
  <p:tag name="KSO_WM_UNIT_FILL_TYPE" val="1"/>
  <p:tag name="KSO_WM_UNIT_USESOURCEFORMAT_APPLY" val="0"/>
</p:tagLst>
</file>

<file path=ppt/tags/tag692.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6_1"/>
  <p:tag name="KSO_WM_UNIT_ID" val="diagram20198936_7*l_h_i*1_6_1"/>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693.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6_2"/>
  <p:tag name="KSO_WM_UNIT_ID" val="diagram20198936_7*l_h_i*1_6_2"/>
  <p:tag name="KSO_WM_TEMPLATE_CATEGORY" val="diagram"/>
  <p:tag name="KSO_WM_TEMPLATE_INDEX" val="20198936"/>
  <p:tag name="KSO_WM_UNIT_LAYERLEVEL" val="1_1_1"/>
  <p:tag name="KSO_WM_TAG_VERSION" val="1.0"/>
  <p:tag name="KSO_WM_BEAUTIFY_FLAG" val="#wm#"/>
  <p:tag name="KSO_WM_UNIT_FILL_FORE_SCHEMECOLOR_INDEX" val="10"/>
  <p:tag name="KSO_WM_UNIT_FILL_TYPE" val="1"/>
  <p:tag name="KSO_WM_UNIT_USESOURCEFORMAT_APPLY" val="0"/>
</p:tagLst>
</file>

<file path=ppt/tags/tag694.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8_1"/>
  <p:tag name="KSO_WM_UNIT_ID" val="diagram20198936_7*l_h_i*1_8_1"/>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695.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8_2"/>
  <p:tag name="KSO_WM_UNIT_ID" val="diagram20198936_7*l_h_i*1_8_2"/>
  <p:tag name="KSO_WM_TEMPLATE_CATEGORY" val="diagram"/>
  <p:tag name="KSO_WM_TEMPLATE_INDEX" val="20198936"/>
  <p:tag name="KSO_WM_UNIT_LAYERLEVEL" val="1_1_1"/>
  <p:tag name="KSO_WM_TAG_VERSION" val="1.0"/>
  <p:tag name="KSO_WM_BEAUTIFY_FLAG" val="#wm#"/>
  <p:tag name="KSO_WM_UNIT_FILL_FORE_SCHEMECOLOR_INDEX" val="6"/>
  <p:tag name="KSO_WM_UNIT_FILL_TYPE" val="1"/>
  <p:tag name="KSO_WM_UNIT_USESOURCEFORMAT_APPLY" val="0"/>
</p:tagLst>
</file>

<file path=ppt/tags/tag696.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1_1"/>
  <p:tag name="KSO_WM_UNIT_ID" val="diagram20198936_7*l_h_i*1_1_1"/>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697.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198936_7*l_h_i*1_1_2"/>
  <p:tag name="KSO_WM_TEMPLATE_CATEGORY" val="diagram"/>
  <p:tag name="KSO_WM_TEMPLATE_INDEX" val="20198936"/>
  <p:tag name="KSO_WM_UNIT_LAYERLEVEL" val="1_1_1"/>
  <p:tag name="KSO_WM_TAG_VERSION" val="1.0"/>
  <p:tag name="KSO_WM_BEAUTIFY_FLAG" val="#wm#"/>
  <p:tag name="KSO_WM_UNIT_FILL_FORE_SCHEMECOLOR_INDEX" val="6"/>
  <p:tag name="KSO_WM_UNIT_FILL_TYPE" val="1"/>
  <p:tag name="KSO_WM_UNIT_USESOURCEFORMAT_APPLY" val="0"/>
</p:tagLst>
</file>

<file path=ppt/tags/tag698.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2_1"/>
  <p:tag name="KSO_WM_UNIT_ID" val="diagram20198936_7*l_h_i*1_2_1"/>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699.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198936_7*l_h_i*1_2_2"/>
  <p:tag name="KSO_WM_TEMPLATE_CATEGORY" val="diagram"/>
  <p:tag name="KSO_WM_TEMPLATE_INDEX" val="20198936"/>
  <p:tag name="KSO_WM_UNIT_LAYERLEVEL" val="1_1_1"/>
  <p:tag name="KSO_WM_TAG_VERSION" val="1.0"/>
  <p:tag name="KSO_WM_BEAUTIFY_FLAG" val="#wm#"/>
  <p:tag name="KSO_WM_UNIT_FILL_FORE_SCHEMECOLOR_INDEX" val="5"/>
  <p:tag name="KSO_WM_UNIT_FILL_TYPE" val="1"/>
  <p:tag name="KSO_WM_UNIT_USESOURCEFORMAT_APPLY" val="0"/>
</p:tagLst>
</file>

<file path=ppt/tags/tag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700.xml><?xml version="1.0" encoding="utf-8"?>
<p:tagLst xmlns:p="http://schemas.openxmlformats.org/presentationml/2006/main">
  <p:tag name="KSO_WM_UNIT_DIAGRAM_MODELTYPE" val="stripeEnum"/>
  <p:tag name="KSO_WM_UNIT_NOCLEAR" val="0"/>
  <p:tag name="KSO_WM_UNIT_VALUE" val="11"/>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198936_7*l_h_f*1_1_1"/>
  <p:tag name="KSO_WM_TEMPLATE_CATEGORY" val="diagram"/>
  <p:tag name="KSO_WM_TEMPLATE_INDEX" val="20198936"/>
  <p:tag name="KSO_WM_UNIT_LAYERLEVEL" val="1_1_1"/>
  <p:tag name="KSO_WM_TAG_VERSION" val="1.0"/>
  <p:tag name="KSO_WM_BEAUTIFY_FLAG" val="#wm#"/>
  <p:tag name="KSO_WM_UNIT_PRESET_TEXT" val="好设计是有创意的"/>
  <p:tag name="KSO_WM_UNIT_USESOURCEFORMAT_APPLY" val="0"/>
</p:tagLst>
</file>

<file path=ppt/tags/tag701.xml><?xml version="1.0" encoding="utf-8"?>
<p:tagLst xmlns:p="http://schemas.openxmlformats.org/presentationml/2006/main">
  <p:tag name="KSO_WM_UNIT_DIAGRAM_MODELTYPE" val="stripeEnum"/>
  <p:tag name="KSO_WM_UNIT_NOCLEAR" val="0"/>
  <p:tag name="KSO_WM_UNIT_VALUE" val="11"/>
  <p:tag name="KSO_WM_UNIT_HIGHLIGHT" val="0"/>
  <p:tag name="KSO_WM_UNIT_COMPATIBLE" val="0"/>
  <p:tag name="KSO_WM_UNIT_DIAGRAM_ISNUMVISUAL" val="0"/>
  <p:tag name="KSO_WM_UNIT_DIAGRAM_ISREFERUNIT" val="0"/>
  <p:tag name="KSO_WM_DIAGRAM_GROUP_CODE" val="l1-1"/>
  <p:tag name="KSO_WM_UNIT_TYPE" val="l_h_f"/>
  <p:tag name="KSO_WM_UNIT_INDEX" val="1_3_1"/>
  <p:tag name="KSO_WM_UNIT_ID" val="diagram20198936_7*l_h_f*1_3_1"/>
  <p:tag name="KSO_WM_TEMPLATE_CATEGORY" val="diagram"/>
  <p:tag name="KSO_WM_TEMPLATE_INDEX" val="20198936"/>
  <p:tag name="KSO_WM_UNIT_LAYERLEVEL" val="1_1_1"/>
  <p:tag name="KSO_WM_TAG_VERSION" val="1.0"/>
  <p:tag name="KSO_WM_BEAUTIFY_FLAG" val="#wm#"/>
  <p:tag name="KSO_WM_UNIT_PRESET_TEXT" val="好设计让产品好用"/>
  <p:tag name="KSO_WM_UNIT_USESOURCEFORMAT_APPLY" val="0"/>
</p:tagLst>
</file>

<file path=ppt/tags/tag702.xml><?xml version="1.0" encoding="utf-8"?>
<p:tagLst xmlns:p="http://schemas.openxmlformats.org/presentationml/2006/main">
  <p:tag name="KSO_WM_UNIT_DIAGRAM_MODELTYPE" val="stripeEnum"/>
  <p:tag name="KSO_WM_UNIT_NOCLEAR" val="0"/>
  <p:tag name="KSO_WM_UNIT_VALUE" val="11"/>
  <p:tag name="KSO_WM_UNIT_HIGHLIGHT" val="0"/>
  <p:tag name="KSO_WM_UNIT_COMPATIBLE" val="0"/>
  <p:tag name="KSO_WM_UNIT_DIAGRAM_ISNUMVISUAL" val="0"/>
  <p:tag name="KSO_WM_UNIT_DIAGRAM_ISREFERUNIT" val="0"/>
  <p:tag name="KSO_WM_DIAGRAM_GROUP_CODE" val="l1-1"/>
  <p:tag name="KSO_WM_UNIT_TYPE" val="l_h_f"/>
  <p:tag name="KSO_WM_UNIT_INDEX" val="1_5_1"/>
  <p:tag name="KSO_WM_UNIT_ID" val="diagram20198936_7*l_h_f*1_5_1"/>
  <p:tag name="KSO_WM_TEMPLATE_CATEGORY" val="diagram"/>
  <p:tag name="KSO_WM_TEMPLATE_INDEX" val="20198936"/>
  <p:tag name="KSO_WM_UNIT_LAYERLEVEL" val="1_1_1"/>
  <p:tag name="KSO_WM_TAG_VERSION" val="1.0"/>
  <p:tag name="KSO_WM_BEAUTIFY_FLAG" val="#wm#"/>
  <p:tag name="KSO_WM_UNIT_PRESET_TEXT" val="好设计是美的"/>
  <p:tag name="KSO_WM_UNIT_USESOURCEFORMAT_APPLY" val="0"/>
</p:tagLst>
</file>

<file path=ppt/tags/tag703.xml><?xml version="1.0" encoding="utf-8"?>
<p:tagLst xmlns:p="http://schemas.openxmlformats.org/presentationml/2006/main">
  <p:tag name="KSO_WM_UNIT_DIAGRAM_MODELTYPE" val="stripeEnum"/>
  <p:tag name="KSO_WM_UNIT_NOCLEAR" val="0"/>
  <p:tag name="KSO_WM_UNIT_VALUE" val="11"/>
  <p:tag name="KSO_WM_UNIT_HIGHLIGHT" val="0"/>
  <p:tag name="KSO_WM_UNIT_COMPATIBLE" val="0"/>
  <p:tag name="KSO_WM_UNIT_DIAGRAM_ISNUMVISUAL" val="0"/>
  <p:tag name="KSO_WM_UNIT_DIAGRAM_ISREFERUNIT" val="0"/>
  <p:tag name="KSO_WM_DIAGRAM_GROUP_CODE" val="l1-1"/>
  <p:tag name="KSO_WM_UNIT_TYPE" val="l_h_f"/>
  <p:tag name="KSO_WM_UNIT_INDEX" val="1_7_1"/>
  <p:tag name="KSO_WM_UNIT_ID" val="diagram20198936_7*l_h_f*1_7_1"/>
  <p:tag name="KSO_WM_TEMPLATE_CATEGORY" val="diagram"/>
  <p:tag name="KSO_WM_TEMPLATE_INDEX" val="20198936"/>
  <p:tag name="KSO_WM_UNIT_LAYERLEVEL" val="1_1_1"/>
  <p:tag name="KSO_WM_TAG_VERSION" val="1.0"/>
  <p:tag name="KSO_WM_BEAUTIFY_FLAG" val="#wm#"/>
  <p:tag name="KSO_WM_UNIT_PRESET_TEXT" val="好设计让产品宜被理解"/>
  <p:tag name="KSO_WM_UNIT_USESOURCEFORMAT_APPLY" val="0"/>
</p:tagLst>
</file>

<file path=ppt/tags/tag704.xml><?xml version="1.0" encoding="utf-8"?>
<p:tagLst xmlns:p="http://schemas.openxmlformats.org/presentationml/2006/main">
  <p:tag name="KSO_WM_UNIT_DIAGRAM_MODELTYPE" val="stripeEnum"/>
  <p:tag name="KSO_WM_UNIT_NOCLEAR" val="0"/>
  <p:tag name="KSO_WM_UNIT_VALUE" val="11"/>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198936_7*l_h_f*1_2_1"/>
  <p:tag name="KSO_WM_TEMPLATE_CATEGORY" val="diagram"/>
  <p:tag name="KSO_WM_TEMPLATE_INDEX" val="20198936"/>
  <p:tag name="KSO_WM_UNIT_LAYERLEVEL" val="1_1_1"/>
  <p:tag name="KSO_WM_TAG_VERSION" val="1.0"/>
  <p:tag name="KSO_WM_BEAUTIFY_FLAG" val="#wm#"/>
  <p:tag name="KSO_WM_UNIT_PRESET_TEXT" val="好设计是不唐突的"/>
  <p:tag name="KSO_WM_UNIT_USESOURCEFORMAT_APPLY" val="0"/>
</p:tagLst>
</file>

<file path=ppt/tags/tag705.xml><?xml version="1.0" encoding="utf-8"?>
<p:tagLst xmlns:p="http://schemas.openxmlformats.org/presentationml/2006/main">
  <p:tag name="KSO_WM_UNIT_DIAGRAM_MODELTYPE" val="stripeEnum"/>
  <p:tag name="KSO_WM_UNIT_NOCLEAR" val="0"/>
  <p:tag name="KSO_WM_UNIT_VALUE" val="11"/>
  <p:tag name="KSO_WM_UNIT_HIGHLIGHT" val="0"/>
  <p:tag name="KSO_WM_UNIT_COMPATIBLE" val="0"/>
  <p:tag name="KSO_WM_UNIT_DIAGRAM_ISNUMVISUAL" val="0"/>
  <p:tag name="KSO_WM_UNIT_DIAGRAM_ISREFERUNIT" val="0"/>
  <p:tag name="KSO_WM_DIAGRAM_GROUP_CODE" val="l1-1"/>
  <p:tag name="KSO_WM_UNIT_TYPE" val="l_h_f"/>
  <p:tag name="KSO_WM_UNIT_INDEX" val="1_4_1"/>
  <p:tag name="KSO_WM_UNIT_ID" val="diagram20198936_7*l_h_f*1_4_1"/>
  <p:tag name="KSO_WM_TEMPLATE_CATEGORY" val="diagram"/>
  <p:tag name="KSO_WM_TEMPLATE_INDEX" val="20198936"/>
  <p:tag name="KSO_WM_UNIT_LAYERLEVEL" val="1_1_1"/>
  <p:tag name="KSO_WM_TAG_VERSION" val="1.0"/>
  <p:tag name="KSO_WM_BEAUTIFY_FLAG" val="#wm#"/>
  <p:tag name="KSO_WM_UNIT_PRESET_TEXT" val="好设计是诚实的"/>
  <p:tag name="KSO_WM_UNIT_USESOURCEFORMAT_APPLY" val="0"/>
</p:tagLst>
</file>

<file path=ppt/tags/tag706.xml><?xml version="1.0" encoding="utf-8"?>
<p:tagLst xmlns:p="http://schemas.openxmlformats.org/presentationml/2006/main">
  <p:tag name="KSO_WM_UNIT_DIAGRAM_MODELTYPE" val="stripeEnum"/>
  <p:tag name="KSO_WM_UNIT_NOCLEAR" val="0"/>
  <p:tag name="KSO_WM_UNIT_VALUE" val="11"/>
  <p:tag name="KSO_WM_UNIT_HIGHLIGHT" val="0"/>
  <p:tag name="KSO_WM_UNIT_COMPATIBLE" val="0"/>
  <p:tag name="KSO_WM_UNIT_DIAGRAM_ISNUMVISUAL" val="0"/>
  <p:tag name="KSO_WM_UNIT_DIAGRAM_ISREFERUNIT" val="0"/>
  <p:tag name="KSO_WM_DIAGRAM_GROUP_CODE" val="l1-1"/>
  <p:tag name="KSO_WM_UNIT_TYPE" val="l_h_f"/>
  <p:tag name="KSO_WM_UNIT_INDEX" val="1_6_1"/>
  <p:tag name="KSO_WM_UNIT_ID" val="diagram20198936_7*l_h_f*1_6_1"/>
  <p:tag name="KSO_WM_TEMPLATE_CATEGORY" val="diagram"/>
  <p:tag name="KSO_WM_TEMPLATE_INDEX" val="20198936"/>
  <p:tag name="KSO_WM_UNIT_LAYERLEVEL" val="1_1_1"/>
  <p:tag name="KSO_WM_TAG_VERSION" val="1.0"/>
  <p:tag name="KSO_WM_BEAUTIFY_FLAG" val="#wm#"/>
  <p:tag name="KSO_WM_UNIT_PRESET_TEXT" val="好设计是不过时的"/>
  <p:tag name="KSO_WM_UNIT_USESOURCEFORMAT_APPLY" val="0"/>
</p:tagLst>
</file>

<file path=ppt/tags/tag707.xml><?xml version="1.0" encoding="utf-8"?>
<p:tagLst xmlns:p="http://schemas.openxmlformats.org/presentationml/2006/main">
  <p:tag name="KSO_WM_UNIT_DIAGRAM_MODELTYPE" val="stripeEnum"/>
  <p:tag name="KSO_WM_UNIT_NOCLEAR" val="0"/>
  <p:tag name="KSO_WM_UNIT_VALUE" val="11"/>
  <p:tag name="KSO_WM_UNIT_HIGHLIGHT" val="0"/>
  <p:tag name="KSO_WM_UNIT_COMPATIBLE" val="0"/>
  <p:tag name="KSO_WM_UNIT_DIAGRAM_ISNUMVISUAL" val="0"/>
  <p:tag name="KSO_WM_UNIT_DIAGRAM_ISREFERUNIT" val="0"/>
  <p:tag name="KSO_WM_DIAGRAM_GROUP_CODE" val="l1-1"/>
  <p:tag name="KSO_WM_UNIT_TYPE" val="l_h_f"/>
  <p:tag name="KSO_WM_UNIT_INDEX" val="1_8_1"/>
  <p:tag name="KSO_WM_UNIT_ID" val="diagram20198936_7*l_h_f*1_8_1"/>
  <p:tag name="KSO_WM_TEMPLATE_CATEGORY" val="diagram"/>
  <p:tag name="KSO_WM_TEMPLATE_INDEX" val="20198936"/>
  <p:tag name="KSO_WM_UNIT_LAYERLEVEL" val="1_1_1"/>
  <p:tag name="KSO_WM_TAG_VERSION" val="1.0"/>
  <p:tag name="KSO_WM_BEAUTIFY_FLAG" val="#wm#"/>
  <p:tag name="KSO_WM_UNIT_PRESET_TEXT" val="好设计贯穿到每个细节"/>
  <p:tag name="KSO_WM_UNIT_USESOURCEFORMAT_APPLY" val="0"/>
</p:tagLst>
</file>

<file path=ppt/tags/tag708.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3"/>
  <p:tag name="KSO_WM_UNIT_ID" val="diagram20198936_7*l_h_i*1_1_3"/>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09.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5_3"/>
  <p:tag name="KSO_WM_UNIT_ID" val="diagram20198936_7*l_h_i*1_5_3"/>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710.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7_3"/>
  <p:tag name="KSO_WM_UNIT_ID" val="diagram20198936_7*l_h_i*1_7_3"/>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11.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3"/>
  <p:tag name="KSO_WM_UNIT_ID" val="diagram20198936_7*l_h_i*1_2_3"/>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12.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4_3"/>
  <p:tag name="KSO_WM_UNIT_ID" val="diagram20198936_7*l_h_i*1_4_3"/>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13.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6_3"/>
  <p:tag name="KSO_WM_UNIT_ID" val="diagram20198936_7*l_h_i*1_6_3"/>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14.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3"/>
  <p:tag name="KSO_WM_UNIT_ID" val="diagram20198936_7*l_h_i*1_3_3"/>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15.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8_3"/>
  <p:tag name="KSO_WM_UNIT_ID" val="diagram20198936_7*l_h_i*1_8_3"/>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16.xml><?xml version="1.0" encoding="utf-8"?>
<p:tagLst xmlns:p="http://schemas.openxmlformats.org/presentationml/2006/main">
  <p:tag name="KSO_WM_SLIDE_ITEM_CNT" val="8"/>
</p:tagLst>
</file>

<file path=ppt/tags/tag717.xml><?xml version="1.0" encoding="utf-8"?>
<p:tagLst xmlns:p="http://schemas.openxmlformats.org/presentationml/2006/main">
  <p:tag name="ISLIDE.DIAGRAM" val="218659"/>
</p:tagLst>
</file>

<file path=ppt/tags/tag718.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3_1"/>
  <p:tag name="KSO_WM_UNIT_ID" val="diagram20198936_7*l_h_i*1_3_1"/>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19.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2"/>
  <p:tag name="KSO_WM_UNIT_ID" val="diagram20198936_7*l_h_i*1_3_2"/>
  <p:tag name="KSO_WM_TEMPLATE_CATEGORY" val="diagram"/>
  <p:tag name="KSO_WM_TEMPLATE_INDEX" val="20198936"/>
  <p:tag name="KSO_WM_UNIT_LAYERLEVEL" val="1_1_1"/>
  <p:tag name="KSO_WM_TAG_VERSION" val="1.0"/>
  <p:tag name="KSO_WM_BEAUTIFY_FLAG" val="#wm#"/>
  <p:tag name="KSO_WM_UNIT_FILL_FORE_SCHEMECOLOR_INDEX" val="7"/>
  <p:tag name="KSO_WM_UNIT_FILL_TYPE" val="1"/>
  <p:tag name="KSO_WM_UNIT_USESOURCEFORMAT_APPLY" val="0"/>
</p:tagLst>
</file>

<file path=ppt/tags/tag7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20.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5_1"/>
  <p:tag name="KSO_WM_UNIT_ID" val="diagram20198936_7*l_h_i*1_5_1"/>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21.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5_2"/>
  <p:tag name="KSO_WM_UNIT_ID" val="diagram20198936_7*l_h_i*1_5_2"/>
  <p:tag name="KSO_WM_TEMPLATE_CATEGORY" val="diagram"/>
  <p:tag name="KSO_WM_TEMPLATE_INDEX" val="20198936"/>
  <p:tag name="KSO_WM_UNIT_LAYERLEVEL" val="1_1_1"/>
  <p:tag name="KSO_WM_TAG_VERSION" val="1.0"/>
  <p:tag name="KSO_WM_BEAUTIFY_FLAG" val="#wm#"/>
  <p:tag name="KSO_WM_UNIT_FILL_FORE_SCHEMECOLOR_INDEX" val="9"/>
  <p:tag name="KSO_WM_UNIT_FILL_TYPE" val="1"/>
  <p:tag name="KSO_WM_UNIT_USESOURCEFORMAT_APPLY" val="0"/>
</p:tagLst>
</file>

<file path=ppt/tags/tag722.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7_1"/>
  <p:tag name="KSO_WM_UNIT_ID" val="diagram20198936_7*l_h_i*1_7_1"/>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23.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7_2"/>
  <p:tag name="KSO_WM_UNIT_ID" val="diagram20198936_7*l_h_i*1_7_2"/>
  <p:tag name="KSO_WM_TEMPLATE_CATEGORY" val="diagram"/>
  <p:tag name="KSO_WM_TEMPLATE_INDEX" val="20198936"/>
  <p:tag name="KSO_WM_UNIT_LAYERLEVEL" val="1_1_1"/>
  <p:tag name="KSO_WM_TAG_VERSION" val="1.0"/>
  <p:tag name="KSO_WM_BEAUTIFY_FLAG" val="#wm#"/>
  <p:tag name="KSO_WM_UNIT_FILL_FORE_SCHEMECOLOR_INDEX" val="10"/>
  <p:tag name="KSO_WM_UNIT_FILL_TYPE" val="1"/>
  <p:tag name="KSO_WM_UNIT_USESOURCEFORMAT_APPLY" val="0"/>
</p:tagLst>
</file>

<file path=ppt/tags/tag724.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4_1"/>
  <p:tag name="KSO_WM_UNIT_ID" val="diagram20198936_7*l_h_i*1_4_1"/>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25.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4_2"/>
  <p:tag name="KSO_WM_UNIT_ID" val="diagram20198936_7*l_h_i*1_4_2"/>
  <p:tag name="KSO_WM_TEMPLATE_CATEGORY" val="diagram"/>
  <p:tag name="KSO_WM_TEMPLATE_INDEX" val="20198936"/>
  <p:tag name="KSO_WM_UNIT_LAYERLEVEL" val="1_1_1"/>
  <p:tag name="KSO_WM_TAG_VERSION" val="1.0"/>
  <p:tag name="KSO_WM_BEAUTIFY_FLAG" val="#wm#"/>
  <p:tag name="KSO_WM_UNIT_FILL_FORE_SCHEMECOLOR_INDEX" val="8"/>
  <p:tag name="KSO_WM_UNIT_FILL_TYPE" val="1"/>
  <p:tag name="KSO_WM_UNIT_USESOURCEFORMAT_APPLY" val="0"/>
</p:tagLst>
</file>

<file path=ppt/tags/tag726.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6_1"/>
  <p:tag name="KSO_WM_UNIT_ID" val="diagram20198936_7*l_h_i*1_6_1"/>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27.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6_2"/>
  <p:tag name="KSO_WM_UNIT_ID" val="diagram20198936_7*l_h_i*1_6_2"/>
  <p:tag name="KSO_WM_TEMPLATE_CATEGORY" val="diagram"/>
  <p:tag name="KSO_WM_TEMPLATE_INDEX" val="20198936"/>
  <p:tag name="KSO_WM_UNIT_LAYERLEVEL" val="1_1_1"/>
  <p:tag name="KSO_WM_TAG_VERSION" val="1.0"/>
  <p:tag name="KSO_WM_BEAUTIFY_FLAG" val="#wm#"/>
  <p:tag name="KSO_WM_UNIT_FILL_FORE_SCHEMECOLOR_INDEX" val="10"/>
  <p:tag name="KSO_WM_UNIT_FILL_TYPE" val="1"/>
  <p:tag name="KSO_WM_UNIT_USESOURCEFORMAT_APPLY" val="0"/>
</p:tagLst>
</file>

<file path=ppt/tags/tag728.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8_1"/>
  <p:tag name="KSO_WM_UNIT_ID" val="diagram20198936_7*l_h_i*1_8_1"/>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29.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8_2"/>
  <p:tag name="KSO_WM_UNIT_ID" val="diagram20198936_7*l_h_i*1_8_2"/>
  <p:tag name="KSO_WM_TEMPLATE_CATEGORY" val="diagram"/>
  <p:tag name="KSO_WM_TEMPLATE_INDEX" val="20198936"/>
  <p:tag name="KSO_WM_UNIT_LAYERLEVEL" val="1_1_1"/>
  <p:tag name="KSO_WM_TAG_VERSION" val="1.0"/>
  <p:tag name="KSO_WM_BEAUTIFY_FLAG" val="#wm#"/>
  <p:tag name="KSO_WM_UNIT_FILL_FORE_SCHEMECOLOR_INDEX" val="6"/>
  <p:tag name="KSO_WM_UNIT_FILL_TYPE" val="1"/>
  <p:tag name="KSO_WM_UNIT_USESOURCEFORMAT_APPLY" val="0"/>
</p:tagLst>
</file>

<file path=ppt/tags/tag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30.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1_1"/>
  <p:tag name="KSO_WM_UNIT_ID" val="diagram20198936_7*l_h_i*1_1_1"/>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31.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198936_7*l_h_i*1_1_2"/>
  <p:tag name="KSO_WM_TEMPLATE_CATEGORY" val="diagram"/>
  <p:tag name="KSO_WM_TEMPLATE_INDEX" val="20198936"/>
  <p:tag name="KSO_WM_UNIT_LAYERLEVEL" val="1_1_1"/>
  <p:tag name="KSO_WM_TAG_VERSION" val="1.0"/>
  <p:tag name="KSO_WM_BEAUTIFY_FLAG" val="#wm#"/>
  <p:tag name="KSO_WM_UNIT_FILL_FORE_SCHEMECOLOR_INDEX" val="6"/>
  <p:tag name="KSO_WM_UNIT_FILL_TYPE" val="1"/>
  <p:tag name="KSO_WM_UNIT_USESOURCEFORMAT_APPLY" val="0"/>
</p:tagLst>
</file>

<file path=ppt/tags/tag732.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SUBTYPE" val="b"/>
  <p:tag name="KSO_WM_UNIT_TYPE" val="l_h_i"/>
  <p:tag name="KSO_WM_UNIT_INDEX" val="1_2_1"/>
  <p:tag name="KSO_WM_UNIT_ID" val="diagram20198936_7*l_h_i*1_2_1"/>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33.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198936_7*l_h_i*1_2_2"/>
  <p:tag name="KSO_WM_TEMPLATE_CATEGORY" val="diagram"/>
  <p:tag name="KSO_WM_TEMPLATE_INDEX" val="20198936"/>
  <p:tag name="KSO_WM_UNIT_LAYERLEVEL" val="1_1_1"/>
  <p:tag name="KSO_WM_TAG_VERSION" val="1.0"/>
  <p:tag name="KSO_WM_BEAUTIFY_FLAG" val="#wm#"/>
  <p:tag name="KSO_WM_UNIT_FILL_FORE_SCHEMECOLOR_INDEX" val="5"/>
  <p:tag name="KSO_WM_UNIT_FILL_TYPE" val="1"/>
  <p:tag name="KSO_WM_UNIT_USESOURCEFORMAT_APPLY" val="0"/>
</p:tagLst>
</file>

<file path=ppt/tags/tag734.xml><?xml version="1.0" encoding="utf-8"?>
<p:tagLst xmlns:p="http://schemas.openxmlformats.org/presentationml/2006/main">
  <p:tag name="KSO_WM_UNIT_DIAGRAM_MODELTYPE" val="stripeEnum"/>
  <p:tag name="KSO_WM_UNIT_NOCLEAR" val="0"/>
  <p:tag name="KSO_WM_UNIT_VALUE" val="11"/>
  <p:tag name="KSO_WM_UNIT_HIGHLIGHT" val="0"/>
  <p:tag name="KSO_WM_UNIT_COMPATIBLE" val="0"/>
  <p:tag name="KSO_WM_UNIT_DIAGRAM_ISNUMVISUAL" val="0"/>
  <p:tag name="KSO_WM_UNIT_DIAGRAM_ISREFERUNIT" val="0"/>
  <p:tag name="KSO_WM_DIAGRAM_GROUP_CODE" val="l1-1"/>
  <p:tag name="KSO_WM_UNIT_TYPE" val="l_h_f"/>
  <p:tag name="KSO_WM_UNIT_INDEX" val="1_1_1"/>
  <p:tag name="KSO_WM_UNIT_ID" val="diagram20198936_7*l_h_f*1_1_1"/>
  <p:tag name="KSO_WM_TEMPLATE_CATEGORY" val="diagram"/>
  <p:tag name="KSO_WM_TEMPLATE_INDEX" val="20198936"/>
  <p:tag name="KSO_WM_UNIT_LAYERLEVEL" val="1_1_1"/>
  <p:tag name="KSO_WM_TAG_VERSION" val="1.0"/>
  <p:tag name="KSO_WM_BEAUTIFY_FLAG" val="#wm#"/>
  <p:tag name="KSO_WM_UNIT_PRESET_TEXT" val="好设计是有创意的"/>
  <p:tag name="KSO_WM_UNIT_USESOURCEFORMAT_APPLY" val="0"/>
</p:tagLst>
</file>

<file path=ppt/tags/tag735.xml><?xml version="1.0" encoding="utf-8"?>
<p:tagLst xmlns:p="http://schemas.openxmlformats.org/presentationml/2006/main">
  <p:tag name="KSO_WM_UNIT_DIAGRAM_MODELTYPE" val="stripeEnum"/>
  <p:tag name="KSO_WM_UNIT_NOCLEAR" val="0"/>
  <p:tag name="KSO_WM_UNIT_VALUE" val="11"/>
  <p:tag name="KSO_WM_UNIT_HIGHLIGHT" val="0"/>
  <p:tag name="KSO_WM_UNIT_COMPATIBLE" val="0"/>
  <p:tag name="KSO_WM_UNIT_DIAGRAM_ISNUMVISUAL" val="0"/>
  <p:tag name="KSO_WM_UNIT_DIAGRAM_ISREFERUNIT" val="0"/>
  <p:tag name="KSO_WM_DIAGRAM_GROUP_CODE" val="l1-1"/>
  <p:tag name="KSO_WM_UNIT_TYPE" val="l_h_f"/>
  <p:tag name="KSO_WM_UNIT_INDEX" val="1_3_1"/>
  <p:tag name="KSO_WM_UNIT_ID" val="diagram20198936_7*l_h_f*1_3_1"/>
  <p:tag name="KSO_WM_TEMPLATE_CATEGORY" val="diagram"/>
  <p:tag name="KSO_WM_TEMPLATE_INDEX" val="20198936"/>
  <p:tag name="KSO_WM_UNIT_LAYERLEVEL" val="1_1_1"/>
  <p:tag name="KSO_WM_TAG_VERSION" val="1.0"/>
  <p:tag name="KSO_WM_BEAUTIFY_FLAG" val="#wm#"/>
  <p:tag name="KSO_WM_UNIT_PRESET_TEXT" val="好设计让产品好用"/>
  <p:tag name="KSO_WM_UNIT_USESOURCEFORMAT_APPLY" val="0"/>
</p:tagLst>
</file>

<file path=ppt/tags/tag736.xml><?xml version="1.0" encoding="utf-8"?>
<p:tagLst xmlns:p="http://schemas.openxmlformats.org/presentationml/2006/main">
  <p:tag name="KSO_WM_UNIT_DIAGRAM_MODELTYPE" val="stripeEnum"/>
  <p:tag name="KSO_WM_UNIT_NOCLEAR" val="0"/>
  <p:tag name="KSO_WM_UNIT_VALUE" val="11"/>
  <p:tag name="KSO_WM_UNIT_HIGHLIGHT" val="0"/>
  <p:tag name="KSO_WM_UNIT_COMPATIBLE" val="0"/>
  <p:tag name="KSO_WM_UNIT_DIAGRAM_ISNUMVISUAL" val="0"/>
  <p:tag name="KSO_WM_UNIT_DIAGRAM_ISREFERUNIT" val="0"/>
  <p:tag name="KSO_WM_DIAGRAM_GROUP_CODE" val="l1-1"/>
  <p:tag name="KSO_WM_UNIT_TYPE" val="l_h_f"/>
  <p:tag name="KSO_WM_UNIT_INDEX" val="1_5_1"/>
  <p:tag name="KSO_WM_UNIT_ID" val="diagram20198936_7*l_h_f*1_5_1"/>
  <p:tag name="KSO_WM_TEMPLATE_CATEGORY" val="diagram"/>
  <p:tag name="KSO_WM_TEMPLATE_INDEX" val="20198936"/>
  <p:tag name="KSO_WM_UNIT_LAYERLEVEL" val="1_1_1"/>
  <p:tag name="KSO_WM_TAG_VERSION" val="1.0"/>
  <p:tag name="KSO_WM_BEAUTIFY_FLAG" val="#wm#"/>
  <p:tag name="KSO_WM_UNIT_PRESET_TEXT" val="好设计是美的"/>
  <p:tag name="KSO_WM_UNIT_USESOURCEFORMAT_APPLY" val="0"/>
</p:tagLst>
</file>

<file path=ppt/tags/tag737.xml><?xml version="1.0" encoding="utf-8"?>
<p:tagLst xmlns:p="http://schemas.openxmlformats.org/presentationml/2006/main">
  <p:tag name="KSO_WM_UNIT_DIAGRAM_MODELTYPE" val="stripeEnum"/>
  <p:tag name="KSO_WM_UNIT_NOCLEAR" val="0"/>
  <p:tag name="KSO_WM_UNIT_VALUE" val="11"/>
  <p:tag name="KSO_WM_UNIT_HIGHLIGHT" val="0"/>
  <p:tag name="KSO_WM_UNIT_COMPATIBLE" val="0"/>
  <p:tag name="KSO_WM_UNIT_DIAGRAM_ISNUMVISUAL" val="0"/>
  <p:tag name="KSO_WM_UNIT_DIAGRAM_ISREFERUNIT" val="0"/>
  <p:tag name="KSO_WM_DIAGRAM_GROUP_CODE" val="l1-1"/>
  <p:tag name="KSO_WM_UNIT_TYPE" val="l_h_f"/>
  <p:tag name="KSO_WM_UNIT_INDEX" val="1_7_1"/>
  <p:tag name="KSO_WM_UNIT_ID" val="diagram20198936_7*l_h_f*1_7_1"/>
  <p:tag name="KSO_WM_TEMPLATE_CATEGORY" val="diagram"/>
  <p:tag name="KSO_WM_TEMPLATE_INDEX" val="20198936"/>
  <p:tag name="KSO_WM_UNIT_LAYERLEVEL" val="1_1_1"/>
  <p:tag name="KSO_WM_TAG_VERSION" val="1.0"/>
  <p:tag name="KSO_WM_BEAUTIFY_FLAG" val="#wm#"/>
  <p:tag name="KSO_WM_UNIT_PRESET_TEXT" val="好设计让产品宜被理解"/>
  <p:tag name="KSO_WM_UNIT_USESOURCEFORMAT_APPLY" val="0"/>
</p:tagLst>
</file>

<file path=ppt/tags/tag738.xml><?xml version="1.0" encoding="utf-8"?>
<p:tagLst xmlns:p="http://schemas.openxmlformats.org/presentationml/2006/main">
  <p:tag name="KSO_WM_UNIT_DIAGRAM_MODELTYPE" val="stripeEnum"/>
  <p:tag name="KSO_WM_UNIT_NOCLEAR" val="0"/>
  <p:tag name="KSO_WM_UNIT_VALUE" val="11"/>
  <p:tag name="KSO_WM_UNIT_HIGHLIGHT" val="0"/>
  <p:tag name="KSO_WM_UNIT_COMPATIBLE" val="0"/>
  <p:tag name="KSO_WM_UNIT_DIAGRAM_ISNUMVISUAL" val="0"/>
  <p:tag name="KSO_WM_UNIT_DIAGRAM_ISREFERUNIT" val="0"/>
  <p:tag name="KSO_WM_DIAGRAM_GROUP_CODE" val="l1-1"/>
  <p:tag name="KSO_WM_UNIT_TYPE" val="l_h_f"/>
  <p:tag name="KSO_WM_UNIT_INDEX" val="1_2_1"/>
  <p:tag name="KSO_WM_UNIT_ID" val="diagram20198936_7*l_h_f*1_2_1"/>
  <p:tag name="KSO_WM_TEMPLATE_CATEGORY" val="diagram"/>
  <p:tag name="KSO_WM_TEMPLATE_INDEX" val="20198936"/>
  <p:tag name="KSO_WM_UNIT_LAYERLEVEL" val="1_1_1"/>
  <p:tag name="KSO_WM_TAG_VERSION" val="1.0"/>
  <p:tag name="KSO_WM_BEAUTIFY_FLAG" val="#wm#"/>
  <p:tag name="KSO_WM_UNIT_PRESET_TEXT" val="好设计是不唐突的"/>
  <p:tag name="KSO_WM_UNIT_USESOURCEFORMAT_APPLY" val="0"/>
</p:tagLst>
</file>

<file path=ppt/tags/tag739.xml><?xml version="1.0" encoding="utf-8"?>
<p:tagLst xmlns:p="http://schemas.openxmlformats.org/presentationml/2006/main">
  <p:tag name="KSO_WM_UNIT_DIAGRAM_MODELTYPE" val="stripeEnum"/>
  <p:tag name="KSO_WM_UNIT_NOCLEAR" val="0"/>
  <p:tag name="KSO_WM_UNIT_VALUE" val="11"/>
  <p:tag name="KSO_WM_UNIT_HIGHLIGHT" val="0"/>
  <p:tag name="KSO_WM_UNIT_COMPATIBLE" val="0"/>
  <p:tag name="KSO_WM_UNIT_DIAGRAM_ISNUMVISUAL" val="0"/>
  <p:tag name="KSO_WM_UNIT_DIAGRAM_ISREFERUNIT" val="0"/>
  <p:tag name="KSO_WM_DIAGRAM_GROUP_CODE" val="l1-1"/>
  <p:tag name="KSO_WM_UNIT_TYPE" val="l_h_f"/>
  <p:tag name="KSO_WM_UNIT_INDEX" val="1_4_1"/>
  <p:tag name="KSO_WM_UNIT_ID" val="diagram20198936_7*l_h_f*1_4_1"/>
  <p:tag name="KSO_WM_TEMPLATE_CATEGORY" val="diagram"/>
  <p:tag name="KSO_WM_TEMPLATE_INDEX" val="20198936"/>
  <p:tag name="KSO_WM_UNIT_LAYERLEVEL" val="1_1_1"/>
  <p:tag name="KSO_WM_TAG_VERSION" val="1.0"/>
  <p:tag name="KSO_WM_BEAUTIFY_FLAG" val="#wm#"/>
  <p:tag name="KSO_WM_UNIT_PRESET_TEXT" val="好设计是诚实的"/>
  <p:tag name="KSO_WM_UNIT_USESOURCEFORMAT_APPLY" val="0"/>
</p:tagLst>
</file>

<file path=ppt/tags/tag7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40.xml><?xml version="1.0" encoding="utf-8"?>
<p:tagLst xmlns:p="http://schemas.openxmlformats.org/presentationml/2006/main">
  <p:tag name="KSO_WM_UNIT_DIAGRAM_MODELTYPE" val="stripeEnum"/>
  <p:tag name="KSO_WM_UNIT_NOCLEAR" val="0"/>
  <p:tag name="KSO_WM_UNIT_VALUE" val="11"/>
  <p:tag name="KSO_WM_UNIT_HIGHLIGHT" val="0"/>
  <p:tag name="KSO_WM_UNIT_COMPATIBLE" val="0"/>
  <p:tag name="KSO_WM_UNIT_DIAGRAM_ISNUMVISUAL" val="0"/>
  <p:tag name="KSO_WM_UNIT_DIAGRAM_ISREFERUNIT" val="0"/>
  <p:tag name="KSO_WM_DIAGRAM_GROUP_CODE" val="l1-1"/>
  <p:tag name="KSO_WM_UNIT_TYPE" val="l_h_f"/>
  <p:tag name="KSO_WM_UNIT_INDEX" val="1_6_1"/>
  <p:tag name="KSO_WM_UNIT_ID" val="diagram20198936_7*l_h_f*1_6_1"/>
  <p:tag name="KSO_WM_TEMPLATE_CATEGORY" val="diagram"/>
  <p:tag name="KSO_WM_TEMPLATE_INDEX" val="20198936"/>
  <p:tag name="KSO_WM_UNIT_LAYERLEVEL" val="1_1_1"/>
  <p:tag name="KSO_WM_TAG_VERSION" val="1.0"/>
  <p:tag name="KSO_WM_BEAUTIFY_FLAG" val="#wm#"/>
  <p:tag name="KSO_WM_UNIT_PRESET_TEXT" val="好设计是不过时的"/>
  <p:tag name="KSO_WM_UNIT_USESOURCEFORMAT_APPLY" val="0"/>
</p:tagLst>
</file>

<file path=ppt/tags/tag741.xml><?xml version="1.0" encoding="utf-8"?>
<p:tagLst xmlns:p="http://schemas.openxmlformats.org/presentationml/2006/main">
  <p:tag name="KSO_WM_UNIT_DIAGRAM_MODELTYPE" val="stripeEnum"/>
  <p:tag name="KSO_WM_UNIT_NOCLEAR" val="0"/>
  <p:tag name="KSO_WM_UNIT_VALUE" val="11"/>
  <p:tag name="KSO_WM_UNIT_HIGHLIGHT" val="0"/>
  <p:tag name="KSO_WM_UNIT_COMPATIBLE" val="0"/>
  <p:tag name="KSO_WM_UNIT_DIAGRAM_ISNUMVISUAL" val="0"/>
  <p:tag name="KSO_WM_UNIT_DIAGRAM_ISREFERUNIT" val="0"/>
  <p:tag name="KSO_WM_DIAGRAM_GROUP_CODE" val="l1-1"/>
  <p:tag name="KSO_WM_UNIT_TYPE" val="l_h_f"/>
  <p:tag name="KSO_WM_UNIT_INDEX" val="1_8_1"/>
  <p:tag name="KSO_WM_UNIT_ID" val="diagram20198936_7*l_h_f*1_8_1"/>
  <p:tag name="KSO_WM_TEMPLATE_CATEGORY" val="diagram"/>
  <p:tag name="KSO_WM_TEMPLATE_INDEX" val="20198936"/>
  <p:tag name="KSO_WM_UNIT_LAYERLEVEL" val="1_1_1"/>
  <p:tag name="KSO_WM_TAG_VERSION" val="1.0"/>
  <p:tag name="KSO_WM_BEAUTIFY_FLAG" val="#wm#"/>
  <p:tag name="KSO_WM_UNIT_PRESET_TEXT" val="好设计贯穿到每个细节"/>
  <p:tag name="KSO_WM_UNIT_USESOURCEFORMAT_APPLY" val="0"/>
</p:tagLst>
</file>

<file path=ppt/tags/tag742.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1_3"/>
  <p:tag name="KSO_WM_UNIT_ID" val="diagram20198936_7*l_h_i*1_1_3"/>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43.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5_3"/>
  <p:tag name="KSO_WM_UNIT_ID" val="diagram20198936_7*l_h_i*1_5_3"/>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44.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7_3"/>
  <p:tag name="KSO_WM_UNIT_ID" val="diagram20198936_7*l_h_i*1_7_3"/>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45.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2_3"/>
  <p:tag name="KSO_WM_UNIT_ID" val="diagram20198936_7*l_h_i*1_2_3"/>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46.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4_3"/>
  <p:tag name="KSO_WM_UNIT_ID" val="diagram20198936_7*l_h_i*1_4_3"/>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47.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6_3"/>
  <p:tag name="KSO_WM_UNIT_ID" val="diagram20198936_7*l_h_i*1_6_3"/>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48.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3_3"/>
  <p:tag name="KSO_WM_UNIT_ID" val="diagram20198936_7*l_h_i*1_3_3"/>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49.xml><?xml version="1.0" encoding="utf-8"?>
<p:tagLst xmlns:p="http://schemas.openxmlformats.org/presentationml/2006/main">
  <p:tag name="KSO_WM_UNIT_DIAGRAM_MODELTYPE" val="stripeEnum"/>
  <p:tag name="KSO_WM_UNIT_HIGHLIGHT" val="0"/>
  <p:tag name="KSO_WM_UNIT_COMPATIBLE" val="0"/>
  <p:tag name="KSO_WM_UNIT_DIAGRAM_ISNUMVISUAL" val="0"/>
  <p:tag name="KSO_WM_UNIT_DIAGRAM_ISREFERUNIT" val="0"/>
  <p:tag name="KSO_WM_DIAGRAM_GROUP_CODE" val="l1-1"/>
  <p:tag name="KSO_WM_UNIT_TYPE" val="l_h_i"/>
  <p:tag name="KSO_WM_UNIT_INDEX" val="1_8_3"/>
  <p:tag name="KSO_WM_UNIT_ID" val="diagram20198936_7*l_h_i*1_8_3"/>
  <p:tag name="KSO_WM_TEMPLATE_CATEGORY" val="diagram"/>
  <p:tag name="KSO_WM_TEMPLATE_INDEX" val="20198936"/>
  <p:tag name="KSO_WM_UNIT_LAYERLEVEL" val="1_1_1"/>
  <p:tag name="KSO_WM_TAG_VERSION" val="1.0"/>
  <p:tag name="KSO_WM_BEAUTIFY_FLAG" val="#wm#"/>
  <p:tag name="KSO_WM_UNIT_FILL_FORE_SCHEMECOLOR_INDEX" val="14"/>
  <p:tag name="KSO_WM_UNIT_FILL_TYPE" val="1"/>
  <p:tag name="KSO_WM_UNIT_USESOURCEFORMAT_APPLY" val="0"/>
</p:tagLst>
</file>

<file path=ppt/tags/tag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50.xml><?xml version="1.0" encoding="utf-8"?>
<p:tagLst xmlns:p="http://schemas.openxmlformats.org/presentationml/2006/main">
  <p:tag name="KSO_WM_SLIDE_ITEM_CNT" val="8"/>
</p:tagLst>
</file>

<file path=ppt/tags/tag751.xml><?xml version="1.0" encoding="utf-8"?>
<p:tagLst xmlns:p="http://schemas.openxmlformats.org/presentationml/2006/main">
  <p:tag name="ISLIDE.DIAGRAM" val="217701"/>
</p:tagLst>
</file>

<file path=ppt/tags/tag752.xml><?xml version="1.0" encoding="utf-8"?>
<p:tagLst xmlns:p="http://schemas.openxmlformats.org/presentationml/2006/main">
  <p:tag name="ISLIDE.DIAGRAM" val="259601"/>
</p:tagLst>
</file>

<file path=ppt/tags/tag753.xml><?xml version="1.0" encoding="utf-8"?>
<p:tagLst xmlns:p="http://schemas.openxmlformats.org/presentationml/2006/main">
  <p:tag name="KSO_WM_TAG_VERSION" val="1.0"/>
  <p:tag name="KSO_WM_TEMPLATE_CATEGORY" val="diagram"/>
  <p:tag name="KSO_WM_TEMPLATE_INDEX" val="160232"/>
  <p:tag name="KSO_WM_UNIT_TYPE" val="l_i"/>
  <p:tag name="KSO_WM_UNIT_INDEX" val="1_1"/>
  <p:tag name="KSO_WM_UNIT_ID" val="259*l_i*1_1"/>
  <p:tag name="KSO_WM_UNIT_CLEAR" val="1"/>
  <p:tag name="KSO_WM_UNIT_LAYERLEVEL" val="1_1"/>
  <p:tag name="KSO_WM_BEAUTIFY_FLAG" val="#wm#"/>
  <p:tag name="KSO_WM_DIAGRAM_GROUP_CODE" val="l1-1"/>
  <p:tag name="KSO_WM_UNIT_FILL_FORE_SCHEMECOLOR_INDEX" val="6"/>
  <p:tag name="KSO_WM_UNIT_FILL_TYPE" val="1"/>
  <p:tag name="KSO_WM_UNIT_TEXT_FILL_FORE_SCHEMECOLOR_INDEX" val="14"/>
  <p:tag name="KSO_WM_UNIT_TEXT_FILL_TYPE" val="1"/>
  <p:tag name="KSO_WM_UNIT_USESOURCEFORMAT_APPLY" val="0"/>
</p:tagLst>
</file>

<file path=ppt/tags/tag754.xml><?xml version="1.0" encoding="utf-8"?>
<p:tagLst xmlns:p="http://schemas.openxmlformats.org/presentationml/2006/main">
  <p:tag name="KSO_WM_TAG_VERSION" val="1.0"/>
  <p:tag name="KSO_WM_TEMPLATE_CATEGORY" val="diagram"/>
  <p:tag name="KSO_WM_TEMPLATE_INDEX" val="160232"/>
  <p:tag name="KSO_WM_UNIT_TYPE" val="l_h_f"/>
  <p:tag name="KSO_WM_UNIT_INDEX" val="1_1_1"/>
  <p:tag name="KSO_WM_UNIT_ID" val="259*l_h_f*1_1_1"/>
  <p:tag name="KSO_WM_UNIT_CLEAR" val="1"/>
  <p:tag name="KSO_WM_UNIT_LAYERLEVEL" val="1_1_1"/>
  <p:tag name="KSO_WM_UNIT_VALUE" val="12"/>
  <p:tag name="KSO_WM_UNIT_HIGHLIGHT" val="0"/>
  <p:tag name="KSO_WM_UNIT_COMPATIBLE" val="0"/>
  <p:tag name="KSO_WM_BEAUTIFY_FLAG" val="#wm#"/>
  <p:tag name="KSO_WM_UNIT_PRESET_TEXT_INDEX" val="4"/>
  <p:tag name="KSO_WM_UNIT_PRESET_TEXT_LEN" val="12"/>
  <p:tag name="KSO_WM_DIAGRAM_GROUP_CODE" val="l1-1"/>
  <p:tag name="KSO_WM_UNIT_FILL_FORE_SCHEMECOLOR_INDEX" val="14"/>
  <p:tag name="KSO_WM_UNIT_FILL_TYPE" val="1"/>
  <p:tag name="KSO_WM_UNIT_LINE_FORE_SCHEMECOLOR_INDEX" val="5"/>
  <p:tag name="KSO_WM_UNIT_LINE_FILL_TYPE" val="2"/>
  <p:tag name="KSO_WM_UNIT_TEXT_FILL_FORE_SCHEMECOLOR_INDEX" val="5"/>
  <p:tag name="KSO_WM_UNIT_TEXT_FILL_TYPE" val="1"/>
  <p:tag name="KSO_WM_UNIT_USESOURCEFORMAT_APPLY" val="0"/>
</p:tagLst>
</file>

<file path=ppt/tags/tag755.xml><?xml version="1.0" encoding="utf-8"?>
<p:tagLst xmlns:p="http://schemas.openxmlformats.org/presentationml/2006/main">
  <p:tag name="KSO_WM_TAG_VERSION" val="1.0"/>
  <p:tag name="KSO_WM_TEMPLATE_CATEGORY" val="diagram"/>
  <p:tag name="KSO_WM_TEMPLATE_INDEX" val="160232"/>
  <p:tag name="KSO_WM_UNIT_TYPE" val="l_i"/>
  <p:tag name="KSO_WM_UNIT_INDEX" val="1_2"/>
  <p:tag name="KSO_WM_UNIT_ID" val="259*l_i*1_2"/>
  <p:tag name="KSO_WM_UNIT_CLEAR" val="1"/>
  <p:tag name="KSO_WM_UNIT_LAYERLEVEL" val="1_1"/>
  <p:tag name="KSO_WM_BEAUTIFY_FLAG" val="#wm#"/>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756.xml><?xml version="1.0" encoding="utf-8"?>
<p:tagLst xmlns:p="http://schemas.openxmlformats.org/presentationml/2006/main">
  <p:tag name="KSO_WM_TAG_VERSION" val="1.0"/>
  <p:tag name="KSO_WM_TEMPLATE_CATEGORY" val="diagram"/>
  <p:tag name="KSO_WM_TEMPLATE_INDEX" val="160232"/>
  <p:tag name="KSO_WM_UNIT_TYPE" val="l_i"/>
  <p:tag name="KSO_WM_UNIT_INDEX" val="1_3"/>
  <p:tag name="KSO_WM_UNIT_ID" val="259*l_i*1_3"/>
  <p:tag name="KSO_WM_UNIT_CLEAR" val="1"/>
  <p:tag name="KSO_WM_UNIT_LAYERLEVEL" val="1_1"/>
  <p:tag name="KSO_WM_BEAUTIFY_FLAG" val="#wm#"/>
  <p:tag name="KSO_WM_DIAGRAM_GROUP_CODE" val="l1-1"/>
  <p:tag name="KSO_WM_UNIT_FILL_FORE_SCHEMECOLOR_INDEX" val="6"/>
  <p:tag name="KSO_WM_UNIT_FILL_TYPE" val="1"/>
  <p:tag name="KSO_WM_UNIT_TEXT_FILL_FORE_SCHEMECOLOR_INDEX" val="14"/>
  <p:tag name="KSO_WM_UNIT_TEXT_FILL_TYPE" val="1"/>
  <p:tag name="KSO_WM_UNIT_USESOURCEFORMAT_APPLY" val="0"/>
</p:tagLst>
</file>

<file path=ppt/tags/tag757.xml><?xml version="1.0" encoding="utf-8"?>
<p:tagLst xmlns:p="http://schemas.openxmlformats.org/presentationml/2006/main">
  <p:tag name="KSO_WM_TAG_VERSION" val="1.0"/>
  <p:tag name="KSO_WM_TEMPLATE_CATEGORY" val="diagram"/>
  <p:tag name="KSO_WM_TEMPLATE_INDEX" val="160232"/>
  <p:tag name="KSO_WM_UNIT_TYPE" val="l_h_f"/>
  <p:tag name="KSO_WM_UNIT_INDEX" val="1_2_1"/>
  <p:tag name="KSO_WM_UNIT_ID" val="259*l_h_f*1_2_1"/>
  <p:tag name="KSO_WM_UNIT_CLEAR" val="1"/>
  <p:tag name="KSO_WM_UNIT_LAYERLEVEL" val="1_1_1"/>
  <p:tag name="KSO_WM_UNIT_VALUE" val="12"/>
  <p:tag name="KSO_WM_UNIT_HIGHLIGHT" val="0"/>
  <p:tag name="KSO_WM_UNIT_COMPATIBLE" val="0"/>
  <p:tag name="KSO_WM_BEAUTIFY_FLAG" val="#wm#"/>
  <p:tag name="KSO_WM_UNIT_PRESET_TEXT_INDEX" val="4"/>
  <p:tag name="KSO_WM_UNIT_PRESET_TEXT_LEN" val="12"/>
  <p:tag name="KSO_WM_DIAGRAM_GROUP_CODE" val="l1-1"/>
  <p:tag name="KSO_WM_UNIT_FILL_FORE_SCHEMECOLOR_INDEX" val="14"/>
  <p:tag name="KSO_WM_UNIT_FILL_TYPE" val="1"/>
  <p:tag name="KSO_WM_UNIT_LINE_FORE_SCHEMECOLOR_INDEX" val="5"/>
  <p:tag name="KSO_WM_UNIT_LINE_FILL_TYPE" val="2"/>
  <p:tag name="KSO_WM_UNIT_TEXT_FILL_FORE_SCHEMECOLOR_INDEX" val="5"/>
  <p:tag name="KSO_WM_UNIT_TEXT_FILL_TYPE" val="1"/>
  <p:tag name="KSO_WM_UNIT_USESOURCEFORMAT_APPLY" val="0"/>
</p:tagLst>
</file>

<file path=ppt/tags/tag758.xml><?xml version="1.0" encoding="utf-8"?>
<p:tagLst xmlns:p="http://schemas.openxmlformats.org/presentationml/2006/main">
  <p:tag name="KSO_WM_TAG_VERSION" val="1.0"/>
  <p:tag name="KSO_WM_TEMPLATE_CATEGORY" val="diagram"/>
  <p:tag name="KSO_WM_TEMPLATE_INDEX" val="160232"/>
  <p:tag name="KSO_WM_UNIT_TYPE" val="l_i"/>
  <p:tag name="KSO_WM_UNIT_INDEX" val="1_4"/>
  <p:tag name="KSO_WM_UNIT_ID" val="259*l_i*1_4"/>
  <p:tag name="KSO_WM_UNIT_CLEAR" val="1"/>
  <p:tag name="KSO_WM_UNIT_LAYERLEVEL" val="1_1"/>
  <p:tag name="KSO_WM_BEAUTIFY_FLAG" val="#wm#"/>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759.xml><?xml version="1.0" encoding="utf-8"?>
<p:tagLst xmlns:p="http://schemas.openxmlformats.org/presentationml/2006/main">
  <p:tag name="KSO_WM_TAG_VERSION" val="1.0"/>
  <p:tag name="KSO_WM_TEMPLATE_CATEGORY" val="diagram"/>
  <p:tag name="KSO_WM_TEMPLATE_INDEX" val="160232"/>
  <p:tag name="KSO_WM_UNIT_TYPE" val="l_i"/>
  <p:tag name="KSO_WM_UNIT_INDEX" val="1_5"/>
  <p:tag name="KSO_WM_UNIT_ID" val="259*l_i*1_5"/>
  <p:tag name="KSO_WM_UNIT_CLEAR" val="1"/>
  <p:tag name="KSO_WM_UNIT_LAYERLEVEL" val="1_1"/>
  <p:tag name="KSO_WM_BEAUTIFY_FLAG" val="#wm#"/>
  <p:tag name="KSO_WM_DIAGRAM_GROUP_CODE" val="l1-1"/>
  <p:tag name="KSO_WM_UNIT_FILL_FORE_SCHEMECOLOR_INDEX" val="6"/>
  <p:tag name="KSO_WM_UNIT_FILL_TYPE" val="1"/>
  <p:tag name="KSO_WM_UNIT_TEXT_FILL_FORE_SCHEMECOLOR_INDEX" val="14"/>
  <p:tag name="KSO_WM_UNIT_TEXT_FILL_TYPE" val="1"/>
  <p:tag name="KSO_WM_UNIT_USESOURCEFORMAT_APPLY" val="0"/>
</p:tagLst>
</file>

<file path=ppt/tags/tag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60.xml><?xml version="1.0" encoding="utf-8"?>
<p:tagLst xmlns:p="http://schemas.openxmlformats.org/presentationml/2006/main">
  <p:tag name="KSO_WM_TAG_VERSION" val="1.0"/>
  <p:tag name="KSO_WM_TEMPLATE_CATEGORY" val="diagram"/>
  <p:tag name="KSO_WM_TEMPLATE_INDEX" val="160232"/>
  <p:tag name="KSO_WM_UNIT_TYPE" val="l_h_f"/>
  <p:tag name="KSO_WM_UNIT_INDEX" val="1_3_1"/>
  <p:tag name="KSO_WM_UNIT_ID" val="259*l_h_f*1_3_1"/>
  <p:tag name="KSO_WM_UNIT_CLEAR" val="1"/>
  <p:tag name="KSO_WM_UNIT_LAYERLEVEL" val="1_1_1"/>
  <p:tag name="KSO_WM_UNIT_VALUE" val="12"/>
  <p:tag name="KSO_WM_UNIT_HIGHLIGHT" val="0"/>
  <p:tag name="KSO_WM_UNIT_COMPATIBLE" val="0"/>
  <p:tag name="KSO_WM_BEAUTIFY_FLAG" val="#wm#"/>
  <p:tag name="KSO_WM_UNIT_PRESET_TEXT_INDEX" val="4"/>
  <p:tag name="KSO_WM_UNIT_PRESET_TEXT_LEN" val="12"/>
  <p:tag name="KSO_WM_DIAGRAM_GROUP_CODE" val="l1-1"/>
  <p:tag name="KSO_WM_UNIT_FILL_FORE_SCHEMECOLOR_INDEX" val="14"/>
  <p:tag name="KSO_WM_UNIT_FILL_TYPE" val="1"/>
  <p:tag name="KSO_WM_UNIT_LINE_FORE_SCHEMECOLOR_INDEX" val="5"/>
  <p:tag name="KSO_WM_UNIT_LINE_FILL_TYPE" val="2"/>
  <p:tag name="KSO_WM_UNIT_TEXT_FILL_FORE_SCHEMECOLOR_INDEX" val="5"/>
  <p:tag name="KSO_WM_UNIT_TEXT_FILL_TYPE" val="1"/>
  <p:tag name="KSO_WM_UNIT_USESOURCEFORMAT_APPLY" val="0"/>
</p:tagLst>
</file>

<file path=ppt/tags/tag761.xml><?xml version="1.0" encoding="utf-8"?>
<p:tagLst xmlns:p="http://schemas.openxmlformats.org/presentationml/2006/main">
  <p:tag name="KSO_WM_TAG_VERSION" val="1.0"/>
  <p:tag name="KSO_WM_TEMPLATE_CATEGORY" val="diagram"/>
  <p:tag name="KSO_WM_TEMPLATE_INDEX" val="160232"/>
  <p:tag name="KSO_WM_UNIT_TYPE" val="l_i"/>
  <p:tag name="KSO_WM_UNIT_INDEX" val="1_6"/>
  <p:tag name="KSO_WM_UNIT_ID" val="259*l_i*1_6"/>
  <p:tag name="KSO_WM_UNIT_CLEAR" val="1"/>
  <p:tag name="KSO_WM_UNIT_LAYERLEVEL" val="1_1"/>
  <p:tag name="KSO_WM_BEAUTIFY_FLAG" val="#wm#"/>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762.xml><?xml version="1.0" encoding="utf-8"?>
<p:tagLst xmlns:p="http://schemas.openxmlformats.org/presentationml/2006/main">
  <p:tag name="KSO_WM_TAG_VERSION" val="1.0"/>
  <p:tag name="KSO_WM_TEMPLATE_CATEGORY" val="diagram"/>
  <p:tag name="KSO_WM_TEMPLATE_INDEX" val="160232"/>
  <p:tag name="KSO_WM_UNIT_TYPE" val="l_i"/>
  <p:tag name="KSO_WM_UNIT_INDEX" val="1_7"/>
  <p:tag name="KSO_WM_UNIT_ID" val="259*l_i*1_7"/>
  <p:tag name="KSO_WM_UNIT_CLEAR" val="1"/>
  <p:tag name="KSO_WM_UNIT_LAYERLEVEL" val="1_1"/>
  <p:tag name="KSO_WM_BEAUTIFY_FLAG" val="#wm#"/>
  <p:tag name="KSO_WM_DIAGRAM_GROUP_CODE" val="l1-1"/>
  <p:tag name="KSO_WM_UNIT_FILL_FORE_SCHEMECOLOR_INDEX" val="6"/>
  <p:tag name="KSO_WM_UNIT_FILL_TYPE" val="1"/>
  <p:tag name="KSO_WM_UNIT_TEXT_FILL_FORE_SCHEMECOLOR_INDEX" val="14"/>
  <p:tag name="KSO_WM_UNIT_TEXT_FILL_TYPE" val="1"/>
  <p:tag name="KSO_WM_UNIT_USESOURCEFORMAT_APPLY" val="0"/>
</p:tagLst>
</file>

<file path=ppt/tags/tag763.xml><?xml version="1.0" encoding="utf-8"?>
<p:tagLst xmlns:p="http://schemas.openxmlformats.org/presentationml/2006/main">
  <p:tag name="KSO_WM_TAG_VERSION" val="1.0"/>
  <p:tag name="KSO_WM_TEMPLATE_CATEGORY" val="diagram"/>
  <p:tag name="KSO_WM_TEMPLATE_INDEX" val="160232"/>
  <p:tag name="KSO_WM_UNIT_TYPE" val="l_h_f"/>
  <p:tag name="KSO_WM_UNIT_INDEX" val="1_4_1"/>
  <p:tag name="KSO_WM_UNIT_ID" val="259*l_h_f*1_4_1"/>
  <p:tag name="KSO_WM_UNIT_CLEAR" val="1"/>
  <p:tag name="KSO_WM_UNIT_LAYERLEVEL" val="1_1_1"/>
  <p:tag name="KSO_WM_UNIT_VALUE" val="12"/>
  <p:tag name="KSO_WM_UNIT_HIGHLIGHT" val="0"/>
  <p:tag name="KSO_WM_UNIT_COMPATIBLE" val="0"/>
  <p:tag name="KSO_WM_BEAUTIFY_FLAG" val="#wm#"/>
  <p:tag name="KSO_WM_UNIT_PRESET_TEXT_INDEX" val="4"/>
  <p:tag name="KSO_WM_UNIT_PRESET_TEXT_LEN" val="12"/>
  <p:tag name="KSO_WM_DIAGRAM_GROUP_CODE" val="l1-1"/>
  <p:tag name="KSO_WM_UNIT_FILL_FORE_SCHEMECOLOR_INDEX" val="14"/>
  <p:tag name="KSO_WM_UNIT_FILL_TYPE" val="1"/>
  <p:tag name="KSO_WM_UNIT_LINE_FORE_SCHEMECOLOR_INDEX" val="5"/>
  <p:tag name="KSO_WM_UNIT_LINE_FILL_TYPE" val="2"/>
  <p:tag name="KSO_WM_UNIT_TEXT_FILL_FORE_SCHEMECOLOR_INDEX" val="5"/>
  <p:tag name="KSO_WM_UNIT_TEXT_FILL_TYPE" val="1"/>
  <p:tag name="KSO_WM_UNIT_USESOURCEFORMAT_APPLY" val="0"/>
</p:tagLst>
</file>

<file path=ppt/tags/tag764.xml><?xml version="1.0" encoding="utf-8"?>
<p:tagLst xmlns:p="http://schemas.openxmlformats.org/presentationml/2006/main">
  <p:tag name="KSO_WM_TAG_VERSION" val="1.0"/>
  <p:tag name="KSO_WM_TEMPLATE_CATEGORY" val="diagram"/>
  <p:tag name="KSO_WM_TEMPLATE_INDEX" val="160232"/>
  <p:tag name="KSO_WM_UNIT_TYPE" val="l_i"/>
  <p:tag name="KSO_WM_UNIT_INDEX" val="1_8"/>
  <p:tag name="KSO_WM_UNIT_ID" val="259*l_i*1_8"/>
  <p:tag name="KSO_WM_UNIT_CLEAR" val="1"/>
  <p:tag name="KSO_WM_UNIT_LAYERLEVEL" val="1_1"/>
  <p:tag name="KSO_WM_BEAUTIFY_FLAG" val="#wm#"/>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765.xml><?xml version="1.0" encoding="utf-8"?>
<p:tagLst xmlns:p="http://schemas.openxmlformats.org/presentationml/2006/main">
  <p:tag name="KSO_WM_SLIDE_ITEM_CNT" val="4"/>
</p:tagLst>
</file>

<file path=ppt/tags/tag766.xml><?xml version="1.0" encoding="utf-8"?>
<p:tagLst xmlns:p="http://schemas.openxmlformats.org/presentationml/2006/main">
  <p:tag name="KSO_WM_TEMPLATE_CATEGORY" val="diagram"/>
  <p:tag name="KSO_WM_TEMPLATE_INDEX" val="160326"/>
  <p:tag name="KSO_WM_UNIT_TYPE" val="l_i"/>
  <p:tag name="KSO_WM_UNIT_INDEX" val="1_1"/>
  <p:tag name="KSO_WM_UNIT_ID" val="diagram160326_3*l_i*1_1"/>
  <p:tag name="KSO_WM_UNIT_CLEAR" val="1"/>
  <p:tag name="KSO_WM_UNIT_LAYERLEVEL" val="1_1"/>
  <p:tag name="KSO_WM_BEAUTIFY_FLAG" val="#wm#"/>
  <p:tag name="KSO_WM_TAG_VERSION" val="1.0"/>
  <p:tag name="KSO_WM_DIAGRAM_GROUP_CODE" val="l1-1"/>
  <p:tag name="KSO_WM_UNIT_LINE_FORE_SCHEMECOLOR_INDEX" val="5"/>
  <p:tag name="KSO_WM_UNIT_LINE_FILL_TYPE" val="2"/>
  <p:tag name="KSO_WM_UNIT_USESOURCEFORMAT_APPLY" val="0"/>
</p:tagLst>
</file>

<file path=ppt/tags/tag767.xml><?xml version="1.0" encoding="utf-8"?>
<p:tagLst xmlns:p="http://schemas.openxmlformats.org/presentationml/2006/main">
  <p:tag name="KSO_WM_TEMPLATE_CATEGORY" val="diagram"/>
  <p:tag name="KSO_WM_TEMPLATE_INDEX" val="160326"/>
  <p:tag name="KSO_WM_UNIT_TYPE" val="l_i"/>
  <p:tag name="KSO_WM_UNIT_INDEX" val="1_2"/>
  <p:tag name="KSO_WM_UNIT_ID" val="diagram160326_3*l_i*1_2"/>
  <p:tag name="KSO_WM_UNIT_CLEAR" val="1"/>
  <p:tag name="KSO_WM_UNIT_LAYERLEVEL" val="1_1"/>
  <p:tag name="KSO_WM_BEAUTIFY_FLAG" val="#wm#"/>
  <p:tag name="KSO_WM_TAG_VERSION" val="1.0"/>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768.xml><?xml version="1.0" encoding="utf-8"?>
<p:tagLst xmlns:p="http://schemas.openxmlformats.org/presentationml/2006/main">
  <p:tag name="KSO_WM_TEMPLATE_CATEGORY" val="diagram"/>
  <p:tag name="KSO_WM_TEMPLATE_INDEX" val="160326"/>
  <p:tag name="KSO_WM_UNIT_TYPE" val="l_h_f"/>
  <p:tag name="KSO_WM_UNIT_INDEX" val="1_1_1"/>
  <p:tag name="KSO_WM_UNIT_ID" val="diagram160326_3*l_h_f*1_1_1"/>
  <p:tag name="KSO_WM_UNIT_CLEAR" val="1"/>
  <p:tag name="KSO_WM_UNIT_LAYERLEVEL" val="1_1_1"/>
  <p:tag name="KSO_WM_UNIT_VALUE" val="28"/>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769.xml><?xml version="1.0" encoding="utf-8"?>
<p:tagLst xmlns:p="http://schemas.openxmlformats.org/presentationml/2006/main">
  <p:tag name="KSO_WM_TEMPLATE_CATEGORY" val="diagram"/>
  <p:tag name="KSO_WM_TEMPLATE_INDEX" val="160326"/>
  <p:tag name="KSO_WM_UNIT_TYPE" val="l_i"/>
  <p:tag name="KSO_WM_UNIT_INDEX" val="1_3"/>
  <p:tag name="KSO_WM_UNIT_ID" val="diagram160326_3*l_i*1_3"/>
  <p:tag name="KSO_WM_UNIT_CLEAR" val="1"/>
  <p:tag name="KSO_WM_UNIT_LAYERLEVEL" val="1_1"/>
  <p:tag name="KSO_WM_BEAUTIFY_FLAG" val="#wm#"/>
  <p:tag name="KSO_WM_TAG_VERSION" val="1.0"/>
  <p:tag name="KSO_WM_DIAGRAM_GROUP_CODE" val="l1-1"/>
  <p:tag name="KSO_WM_UNIT_LINE_FORE_SCHEMECOLOR_INDEX" val="6"/>
  <p:tag name="KSO_WM_UNIT_LINE_FILL_TYPE" val="2"/>
  <p:tag name="KSO_WM_UNIT_USESOURCEFORMAT_APPLY" val="0"/>
</p:tagLst>
</file>

<file path=ppt/tags/tag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70.xml><?xml version="1.0" encoding="utf-8"?>
<p:tagLst xmlns:p="http://schemas.openxmlformats.org/presentationml/2006/main">
  <p:tag name="KSO_WM_TEMPLATE_CATEGORY" val="diagram"/>
  <p:tag name="KSO_WM_TEMPLATE_INDEX" val="160326"/>
  <p:tag name="KSO_WM_UNIT_TYPE" val="l_i"/>
  <p:tag name="KSO_WM_UNIT_INDEX" val="1_4"/>
  <p:tag name="KSO_WM_UNIT_ID" val="diagram160326_3*l_i*1_4"/>
  <p:tag name="KSO_WM_UNIT_CLEAR" val="1"/>
  <p:tag name="KSO_WM_UNIT_LAYERLEVEL" val="1_1"/>
  <p:tag name="KSO_WM_BEAUTIFY_FLAG" val="#wm#"/>
  <p:tag name="KSO_WM_TAG_VERSION" val="1.0"/>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771.xml><?xml version="1.0" encoding="utf-8"?>
<p:tagLst xmlns:p="http://schemas.openxmlformats.org/presentationml/2006/main">
  <p:tag name="KSO_WM_TEMPLATE_CATEGORY" val="diagram"/>
  <p:tag name="KSO_WM_TEMPLATE_INDEX" val="160326"/>
  <p:tag name="KSO_WM_UNIT_TYPE" val="l_h_f"/>
  <p:tag name="KSO_WM_UNIT_INDEX" val="1_2_1"/>
  <p:tag name="KSO_WM_UNIT_ID" val="diagram160326_3*l_h_f*1_2_1"/>
  <p:tag name="KSO_WM_UNIT_CLEAR" val="1"/>
  <p:tag name="KSO_WM_UNIT_LAYERLEVEL" val="1_1_1"/>
  <p:tag name="KSO_WM_UNIT_VALUE" val="28"/>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772.xml><?xml version="1.0" encoding="utf-8"?>
<p:tagLst xmlns:p="http://schemas.openxmlformats.org/presentationml/2006/main">
  <p:tag name="KSO_WM_TEMPLATE_CATEGORY" val="diagram"/>
  <p:tag name="KSO_WM_TEMPLATE_INDEX" val="160326"/>
  <p:tag name="KSO_WM_UNIT_TYPE" val="l_i"/>
  <p:tag name="KSO_WM_UNIT_INDEX" val="1_5"/>
  <p:tag name="KSO_WM_UNIT_ID" val="diagram160326_3*l_i*1_5"/>
  <p:tag name="KSO_WM_UNIT_CLEAR" val="1"/>
  <p:tag name="KSO_WM_UNIT_LAYERLEVEL" val="1_1"/>
  <p:tag name="KSO_WM_BEAUTIFY_FLAG" val="#wm#"/>
  <p:tag name="KSO_WM_TAG_VERSION" val="1.0"/>
  <p:tag name="KSO_WM_DIAGRAM_GROUP_CODE" val="l1-1"/>
  <p:tag name="KSO_WM_UNIT_LINE_FORE_SCHEMECOLOR_INDEX" val="7"/>
  <p:tag name="KSO_WM_UNIT_LINE_FILL_TYPE" val="2"/>
  <p:tag name="KSO_WM_UNIT_USESOURCEFORMAT_APPLY" val="0"/>
</p:tagLst>
</file>

<file path=ppt/tags/tag773.xml><?xml version="1.0" encoding="utf-8"?>
<p:tagLst xmlns:p="http://schemas.openxmlformats.org/presentationml/2006/main">
  <p:tag name="KSO_WM_TEMPLATE_CATEGORY" val="diagram"/>
  <p:tag name="KSO_WM_TEMPLATE_INDEX" val="160326"/>
  <p:tag name="KSO_WM_UNIT_TYPE" val="l_i"/>
  <p:tag name="KSO_WM_UNIT_INDEX" val="1_6"/>
  <p:tag name="KSO_WM_UNIT_ID" val="diagram160326_3*l_i*1_6"/>
  <p:tag name="KSO_WM_UNIT_CLEAR" val="1"/>
  <p:tag name="KSO_WM_UNIT_LAYERLEVEL" val="1_1"/>
  <p:tag name="KSO_WM_BEAUTIFY_FLAG" val="#wm#"/>
  <p:tag name="KSO_WM_TAG_VERSION" val="1.0"/>
  <p:tag name="KSO_WM_DIAGRAM_GROUP_CODE" val="l1-1"/>
  <p:tag name="KSO_WM_UNIT_FILL_FORE_SCHEMECOLOR_INDEX" val="7"/>
  <p:tag name="KSO_WM_UNIT_FILL_TYPE" val="1"/>
  <p:tag name="KSO_WM_UNIT_TEXT_FILL_FORE_SCHEMECOLOR_INDEX" val="2"/>
  <p:tag name="KSO_WM_UNIT_TEXT_FILL_TYPE" val="1"/>
  <p:tag name="KSO_WM_UNIT_USESOURCEFORMAT_APPLY" val="0"/>
</p:tagLst>
</file>

<file path=ppt/tags/tag774.xml><?xml version="1.0" encoding="utf-8"?>
<p:tagLst xmlns:p="http://schemas.openxmlformats.org/presentationml/2006/main">
  <p:tag name="KSO_WM_TEMPLATE_CATEGORY" val="diagram"/>
  <p:tag name="KSO_WM_TEMPLATE_INDEX" val="160326"/>
  <p:tag name="KSO_WM_UNIT_TYPE" val="l_h_f"/>
  <p:tag name="KSO_WM_UNIT_INDEX" val="1_3_1"/>
  <p:tag name="KSO_WM_UNIT_ID" val="diagram160326_3*l_h_f*1_3_1"/>
  <p:tag name="KSO_WM_UNIT_CLEAR" val="1"/>
  <p:tag name="KSO_WM_UNIT_LAYERLEVEL" val="1_1_1"/>
  <p:tag name="KSO_WM_UNIT_VALUE" val="28"/>
  <p:tag name="KSO_WM_UNIT_HIGHLIGHT" val="0"/>
  <p:tag name="KSO_WM_UNIT_COMPATIBLE" val="0"/>
  <p:tag name="KSO_WM_BEAUTIFY_FLAG" val="#wm#"/>
  <p:tag name="KSO_WM_UNIT_PRESET_TEXT_INDEX" val="4"/>
  <p:tag name="KSO_WM_UNIT_PRESET_TEXT_LEN" val="57"/>
  <p:tag name="KSO_WM_TAG_VERSION" val="1.0"/>
  <p:tag name="KSO_WM_DIAGRAM_GROUP_CODE" val="l1-1"/>
  <p:tag name="KSO_WM_UNIT_TEXT_FILL_FORE_SCHEMECOLOR_INDEX" val="1"/>
  <p:tag name="KSO_WM_UNIT_TEXT_FILL_TYPE" val="1"/>
  <p:tag name="KSO_WM_UNIT_USESOURCEFORMAT_APPLY" val="0"/>
</p:tagLst>
</file>

<file path=ppt/tags/tag775.xml><?xml version="1.0" encoding="utf-8"?>
<p:tagLst xmlns:p="http://schemas.openxmlformats.org/presentationml/2006/main">
  <p:tag name="KSO_WM_SLIDE_ITEM_CNT" val="3"/>
</p:tagLst>
</file>

<file path=ppt/tags/tag776.xml><?xml version="1.0" encoding="utf-8"?>
<p:tagLst xmlns:p="http://schemas.openxmlformats.org/presentationml/2006/main">
  <p:tag name="KSO_WM_TAG_VERSION" val="1.0"/>
  <p:tag name="KSO_WM_BEAUTIFY_FLAG" val="#wm#"/>
  <p:tag name="KSO_WM_TEMPLATE_CATEGORY" val="diagram"/>
  <p:tag name="KSO_WM_TEMPLATE_INDEX" val="712"/>
  <p:tag name="KSO_WM_UNIT_TYPE" val="l_i"/>
  <p:tag name="KSO_WM_UNIT_INDEX" val="1_1"/>
  <p:tag name="KSO_WM_UNIT_ID" val="diagram712_3*l_i*1_1"/>
  <p:tag name="KSO_WM_UNIT_CLEAR" val="1"/>
  <p:tag name="KSO_WM_UNIT_LAYERLEVEL" val="1_1"/>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777.xml><?xml version="1.0" encoding="utf-8"?>
<p:tagLst xmlns:p="http://schemas.openxmlformats.org/presentationml/2006/main">
  <p:tag name="KSO_WM_TAG_VERSION" val="1.0"/>
  <p:tag name="KSO_WM_BEAUTIFY_FLAG" val="#wm#"/>
  <p:tag name="KSO_WM_TEMPLATE_CATEGORY" val="diagram"/>
  <p:tag name="KSO_WM_TEMPLATE_INDEX" val="712"/>
  <p:tag name="KSO_WM_UNIT_TYPE" val="l_i"/>
  <p:tag name="KSO_WM_UNIT_INDEX" val="1_2"/>
  <p:tag name="KSO_WM_UNIT_ID" val="diagram712_3*l_i*1_2"/>
  <p:tag name="KSO_WM_UNIT_CLEAR" val="1"/>
  <p:tag name="KSO_WM_UNIT_LAYERLEVEL" val="1_1"/>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778.xml><?xml version="1.0" encoding="utf-8"?>
<p:tagLst xmlns:p="http://schemas.openxmlformats.org/presentationml/2006/main">
  <p:tag name="KSO_WM_TAG_VERSION" val="1.0"/>
  <p:tag name="KSO_WM_BEAUTIFY_FLAG" val="#wm#"/>
  <p:tag name="KSO_WM_TEMPLATE_CATEGORY" val="diagram"/>
  <p:tag name="KSO_WM_TEMPLATE_INDEX" val="712"/>
  <p:tag name="KSO_WM_UNIT_TYPE" val="l_i"/>
  <p:tag name="KSO_WM_UNIT_INDEX" val="1_3"/>
  <p:tag name="KSO_WM_UNIT_ID" val="diagram712_3*l_i*1_3"/>
  <p:tag name="KSO_WM_UNIT_CLEAR" val="1"/>
  <p:tag name="KSO_WM_UNIT_LAYERLEVEL" val="1_1"/>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779.xml><?xml version="1.0" encoding="utf-8"?>
<p:tagLst xmlns:p="http://schemas.openxmlformats.org/presentationml/2006/main">
  <p:tag name="KSO_WM_TAG_VERSION" val="1.0"/>
  <p:tag name="KSO_WM_BEAUTIFY_FLAG" val="#wm#"/>
  <p:tag name="KSO_WM_TEMPLATE_CATEGORY" val="diagram"/>
  <p:tag name="KSO_WM_TEMPLATE_INDEX" val="712"/>
  <p:tag name="KSO_WM_UNIT_TYPE" val="l_h_f"/>
  <p:tag name="KSO_WM_UNIT_INDEX" val="1_1_1"/>
  <p:tag name="KSO_WM_UNIT_ID" val="diagram712_3*l_h_f*1_1_1"/>
  <p:tag name="KSO_WM_UNIT_CLEAR" val="1"/>
  <p:tag name="KSO_WM_UNIT_LAYERLEVEL" val="1_1_1"/>
  <p:tag name="KSO_WM_UNIT_VALUE" val="24"/>
  <p:tag name="KSO_WM_UNIT_HIGHLIGHT" val="0"/>
  <p:tag name="KSO_WM_UNIT_COMPATIBLE" val="0"/>
  <p:tag name="KSO_WM_UNIT_PRESET_TEXT_INDEX" val="4"/>
  <p:tag name="KSO_WM_UNIT_PRESET_TEXT_LEN" val="26"/>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7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80.xml><?xml version="1.0" encoding="utf-8"?>
<p:tagLst xmlns:p="http://schemas.openxmlformats.org/presentationml/2006/main">
  <p:tag name="KSO_WM_TAG_VERSION" val="1.0"/>
  <p:tag name="KSO_WM_BEAUTIFY_FLAG" val="#wm#"/>
  <p:tag name="KSO_WM_TEMPLATE_CATEGORY" val="diagram"/>
  <p:tag name="KSO_WM_TEMPLATE_INDEX" val="712"/>
  <p:tag name="KSO_WM_UNIT_TYPE" val="l_i"/>
  <p:tag name="KSO_WM_UNIT_INDEX" val="1_4"/>
  <p:tag name="KSO_WM_UNIT_ID" val="diagram712_3*l_i*1_4"/>
  <p:tag name="KSO_WM_UNIT_CLEAR" val="1"/>
  <p:tag name="KSO_WM_UNIT_LAYERLEVEL" val="1_1"/>
  <p:tag name="KSO_WM_DIAGRAM_GROUP_CODE" val="l1-1"/>
  <p:tag name="KSO_WM_UNIT_FILL_FORE_SCHEMECOLOR_INDEX" val="14"/>
  <p:tag name="KSO_WM_UNIT_FILL_TYPE" val="1"/>
  <p:tag name="KSO_WM_UNIT_LINE_FORE_SCHEMECOLOR_INDEX" val="5"/>
  <p:tag name="KSO_WM_UNIT_LINE_FILL_TYPE" val="2"/>
  <p:tag name="KSO_WM_UNIT_TEXT_FILL_FORE_SCHEMECOLOR_INDEX" val="5"/>
  <p:tag name="KSO_WM_UNIT_TEXT_FILL_TYPE" val="1"/>
  <p:tag name="KSO_WM_UNIT_USESOURCEFORMAT_APPLY" val="0"/>
</p:tagLst>
</file>

<file path=ppt/tags/tag781.xml><?xml version="1.0" encoding="utf-8"?>
<p:tagLst xmlns:p="http://schemas.openxmlformats.org/presentationml/2006/main">
  <p:tag name="KSO_WM_TAG_VERSION" val="1.0"/>
  <p:tag name="KSO_WM_BEAUTIFY_FLAG" val="#wm#"/>
  <p:tag name="KSO_WM_TEMPLATE_CATEGORY" val="diagram"/>
  <p:tag name="KSO_WM_TEMPLATE_INDEX" val="712"/>
  <p:tag name="KSO_WM_UNIT_TYPE" val="l_i"/>
  <p:tag name="KSO_WM_UNIT_INDEX" val="1_5"/>
  <p:tag name="KSO_WM_UNIT_ID" val="diagram712_3*l_i*1_5"/>
  <p:tag name="KSO_WM_UNIT_CLEAR" val="1"/>
  <p:tag name="KSO_WM_UNIT_LAYERLEVEL" val="1_1"/>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782.xml><?xml version="1.0" encoding="utf-8"?>
<p:tagLst xmlns:p="http://schemas.openxmlformats.org/presentationml/2006/main">
  <p:tag name="KSO_WM_TAG_VERSION" val="1.0"/>
  <p:tag name="KSO_WM_BEAUTIFY_FLAG" val="#wm#"/>
  <p:tag name="KSO_WM_TEMPLATE_CATEGORY" val="diagram"/>
  <p:tag name="KSO_WM_TEMPLATE_INDEX" val="712"/>
  <p:tag name="KSO_WM_UNIT_TYPE" val="l_i"/>
  <p:tag name="KSO_WM_UNIT_INDEX" val="1_6"/>
  <p:tag name="KSO_WM_UNIT_ID" val="diagram712_3*l_i*1_6"/>
  <p:tag name="KSO_WM_UNIT_CLEAR" val="1"/>
  <p:tag name="KSO_WM_UNIT_LAYERLEVEL" val="1_1"/>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783.xml><?xml version="1.0" encoding="utf-8"?>
<p:tagLst xmlns:p="http://schemas.openxmlformats.org/presentationml/2006/main">
  <p:tag name="KSO_WM_TAG_VERSION" val="1.0"/>
  <p:tag name="KSO_WM_BEAUTIFY_FLAG" val="#wm#"/>
  <p:tag name="KSO_WM_TEMPLATE_CATEGORY" val="diagram"/>
  <p:tag name="KSO_WM_TEMPLATE_INDEX" val="712"/>
  <p:tag name="KSO_WM_UNIT_TYPE" val="l_i"/>
  <p:tag name="KSO_WM_UNIT_INDEX" val="1_7"/>
  <p:tag name="KSO_WM_UNIT_ID" val="diagram712_3*l_i*1_7"/>
  <p:tag name="KSO_WM_UNIT_CLEAR" val="1"/>
  <p:tag name="KSO_WM_UNIT_LAYERLEVEL" val="1_1"/>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784.xml><?xml version="1.0" encoding="utf-8"?>
<p:tagLst xmlns:p="http://schemas.openxmlformats.org/presentationml/2006/main">
  <p:tag name="KSO_WM_TAG_VERSION" val="1.0"/>
  <p:tag name="KSO_WM_BEAUTIFY_FLAG" val="#wm#"/>
  <p:tag name="KSO_WM_TEMPLATE_CATEGORY" val="diagram"/>
  <p:tag name="KSO_WM_TEMPLATE_INDEX" val="712"/>
  <p:tag name="KSO_WM_UNIT_TYPE" val="l_h_f"/>
  <p:tag name="KSO_WM_UNIT_INDEX" val="1_2_1"/>
  <p:tag name="KSO_WM_UNIT_ID" val="diagram712_3*l_h_f*1_2_1"/>
  <p:tag name="KSO_WM_UNIT_CLEAR" val="1"/>
  <p:tag name="KSO_WM_UNIT_LAYERLEVEL" val="1_1_1"/>
  <p:tag name="KSO_WM_UNIT_VALUE" val="24"/>
  <p:tag name="KSO_WM_UNIT_HIGHLIGHT" val="0"/>
  <p:tag name="KSO_WM_UNIT_COMPATIBLE" val="0"/>
  <p:tag name="KSO_WM_UNIT_PRESET_TEXT_INDEX" val="4"/>
  <p:tag name="KSO_WM_UNIT_PRESET_TEXT_LEN" val="26"/>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785.xml><?xml version="1.0" encoding="utf-8"?>
<p:tagLst xmlns:p="http://schemas.openxmlformats.org/presentationml/2006/main">
  <p:tag name="KSO_WM_TAG_VERSION" val="1.0"/>
  <p:tag name="KSO_WM_BEAUTIFY_FLAG" val="#wm#"/>
  <p:tag name="KSO_WM_TEMPLATE_CATEGORY" val="diagram"/>
  <p:tag name="KSO_WM_TEMPLATE_INDEX" val="712"/>
  <p:tag name="KSO_WM_UNIT_TYPE" val="l_i"/>
  <p:tag name="KSO_WM_UNIT_INDEX" val="1_8"/>
  <p:tag name="KSO_WM_UNIT_ID" val="diagram712_3*l_i*1_8"/>
  <p:tag name="KSO_WM_UNIT_CLEAR" val="1"/>
  <p:tag name="KSO_WM_UNIT_LAYERLEVEL" val="1_1"/>
  <p:tag name="KSO_WM_DIAGRAM_GROUP_CODE" val="l1-1"/>
  <p:tag name="KSO_WM_UNIT_FILL_FORE_SCHEMECOLOR_INDEX" val="14"/>
  <p:tag name="KSO_WM_UNIT_FILL_TYPE" val="1"/>
  <p:tag name="KSO_WM_UNIT_LINE_FORE_SCHEMECOLOR_INDEX" val="5"/>
  <p:tag name="KSO_WM_UNIT_LINE_FILL_TYPE" val="2"/>
  <p:tag name="KSO_WM_UNIT_TEXT_FILL_FORE_SCHEMECOLOR_INDEX" val="5"/>
  <p:tag name="KSO_WM_UNIT_TEXT_FILL_TYPE" val="1"/>
  <p:tag name="KSO_WM_UNIT_USESOURCEFORMAT_APPLY" val="0"/>
</p:tagLst>
</file>

<file path=ppt/tags/tag786.xml><?xml version="1.0" encoding="utf-8"?>
<p:tagLst xmlns:p="http://schemas.openxmlformats.org/presentationml/2006/main">
  <p:tag name="KSO_WM_TAG_VERSION" val="1.0"/>
  <p:tag name="KSO_WM_BEAUTIFY_FLAG" val="#wm#"/>
  <p:tag name="KSO_WM_TEMPLATE_CATEGORY" val="diagram"/>
  <p:tag name="KSO_WM_TEMPLATE_INDEX" val="712"/>
  <p:tag name="KSO_WM_UNIT_TYPE" val="l_i"/>
  <p:tag name="KSO_WM_UNIT_INDEX" val="1_9"/>
  <p:tag name="KSO_WM_UNIT_ID" val="diagram712_3*l_i*1_9"/>
  <p:tag name="KSO_WM_UNIT_CLEAR" val="1"/>
  <p:tag name="KSO_WM_UNIT_LAYERLEVEL" val="1_1"/>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787.xml><?xml version="1.0" encoding="utf-8"?>
<p:tagLst xmlns:p="http://schemas.openxmlformats.org/presentationml/2006/main">
  <p:tag name="KSO_WM_TAG_VERSION" val="1.0"/>
  <p:tag name="KSO_WM_BEAUTIFY_FLAG" val="#wm#"/>
  <p:tag name="KSO_WM_TEMPLATE_CATEGORY" val="diagram"/>
  <p:tag name="KSO_WM_TEMPLATE_INDEX" val="712"/>
  <p:tag name="KSO_WM_UNIT_TYPE" val="l_i"/>
  <p:tag name="KSO_WM_UNIT_INDEX" val="1_10"/>
  <p:tag name="KSO_WM_UNIT_ID" val="diagram712_3*l_i*1_10"/>
  <p:tag name="KSO_WM_UNIT_CLEAR" val="1"/>
  <p:tag name="KSO_WM_UNIT_LAYERLEVEL" val="1_1"/>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788.xml><?xml version="1.0" encoding="utf-8"?>
<p:tagLst xmlns:p="http://schemas.openxmlformats.org/presentationml/2006/main">
  <p:tag name="KSO_WM_TAG_VERSION" val="1.0"/>
  <p:tag name="KSO_WM_BEAUTIFY_FLAG" val="#wm#"/>
  <p:tag name="KSO_WM_TEMPLATE_CATEGORY" val="diagram"/>
  <p:tag name="KSO_WM_TEMPLATE_INDEX" val="712"/>
  <p:tag name="KSO_WM_UNIT_TYPE" val="l_i"/>
  <p:tag name="KSO_WM_UNIT_INDEX" val="1_11"/>
  <p:tag name="KSO_WM_UNIT_ID" val="diagram712_3*l_i*1_11"/>
  <p:tag name="KSO_WM_UNIT_CLEAR" val="1"/>
  <p:tag name="KSO_WM_UNIT_LAYERLEVEL" val="1_1"/>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789.xml><?xml version="1.0" encoding="utf-8"?>
<p:tagLst xmlns:p="http://schemas.openxmlformats.org/presentationml/2006/main">
  <p:tag name="KSO_WM_TAG_VERSION" val="1.0"/>
  <p:tag name="KSO_WM_BEAUTIFY_FLAG" val="#wm#"/>
  <p:tag name="KSO_WM_TEMPLATE_CATEGORY" val="diagram"/>
  <p:tag name="KSO_WM_TEMPLATE_INDEX" val="712"/>
  <p:tag name="KSO_WM_UNIT_TYPE" val="l_h_f"/>
  <p:tag name="KSO_WM_UNIT_INDEX" val="1_3_1"/>
  <p:tag name="KSO_WM_UNIT_ID" val="diagram712_3*l_h_f*1_3_1"/>
  <p:tag name="KSO_WM_UNIT_CLEAR" val="1"/>
  <p:tag name="KSO_WM_UNIT_LAYERLEVEL" val="1_1_1"/>
  <p:tag name="KSO_WM_UNIT_VALUE" val="24"/>
  <p:tag name="KSO_WM_UNIT_HIGHLIGHT" val="0"/>
  <p:tag name="KSO_WM_UNIT_COMPATIBLE" val="0"/>
  <p:tag name="KSO_WM_UNIT_PRESET_TEXT_INDEX" val="4"/>
  <p:tag name="KSO_WM_UNIT_PRESET_TEXT_LEN" val="26"/>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7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790.xml><?xml version="1.0" encoding="utf-8"?>
<p:tagLst xmlns:p="http://schemas.openxmlformats.org/presentationml/2006/main">
  <p:tag name="KSO_WM_TAG_VERSION" val="1.0"/>
  <p:tag name="KSO_WM_BEAUTIFY_FLAG" val="#wm#"/>
  <p:tag name="KSO_WM_TEMPLATE_CATEGORY" val="diagram"/>
  <p:tag name="KSO_WM_TEMPLATE_INDEX" val="712"/>
  <p:tag name="KSO_WM_UNIT_TYPE" val="l_i"/>
  <p:tag name="KSO_WM_UNIT_INDEX" val="1_12"/>
  <p:tag name="KSO_WM_UNIT_ID" val="diagram712_3*l_i*1_12"/>
  <p:tag name="KSO_WM_UNIT_CLEAR" val="1"/>
  <p:tag name="KSO_WM_UNIT_LAYERLEVEL" val="1_1"/>
  <p:tag name="KSO_WM_DIAGRAM_GROUP_CODE" val="l1-1"/>
  <p:tag name="KSO_WM_UNIT_FILL_FORE_SCHEMECOLOR_INDEX" val="14"/>
  <p:tag name="KSO_WM_UNIT_FILL_TYPE" val="1"/>
  <p:tag name="KSO_WM_UNIT_LINE_FORE_SCHEMECOLOR_INDEX" val="5"/>
  <p:tag name="KSO_WM_UNIT_LINE_FILL_TYPE" val="2"/>
  <p:tag name="KSO_WM_UNIT_TEXT_FILL_FORE_SCHEMECOLOR_INDEX" val="5"/>
  <p:tag name="KSO_WM_UNIT_TEXT_FILL_TYPE" val="1"/>
  <p:tag name="KSO_WM_UNIT_USESOURCEFORMAT_APPLY" val="0"/>
</p:tagLst>
</file>

<file path=ppt/tags/tag791.xml><?xml version="1.0" encoding="utf-8"?>
<p:tagLst xmlns:p="http://schemas.openxmlformats.org/presentationml/2006/main">
  <p:tag name="KSO_WM_SLIDE_ITEM_CNT" val="3"/>
</p:tagLst>
</file>

<file path=ppt/tags/tag792.xml><?xml version="1.0" encoding="utf-8"?>
<p:tagLst xmlns:p="http://schemas.openxmlformats.org/presentationml/2006/main">
  <p:tag name="KSO_WM_TAG_VERSION" val="1.0"/>
  <p:tag name="KSO_WM_BEAUTIFY_FLAG" val="#wm#"/>
  <p:tag name="KSO_WM_UNIT_ID" val="diagram160554_3*l_i*1_1"/>
  <p:tag name="KSO_WM_TEMPLATE_CATEGORY" val="diagram"/>
  <p:tag name="KSO_WM_TEMPLATE_INDEX" val="160554"/>
  <p:tag name="KSO_WM_UNIT_TYPE" val="l_i"/>
  <p:tag name="KSO_WM_UNIT_INDEX" val="1_1"/>
  <p:tag name="KSO_WM_UNIT_CLEAR" val="1"/>
  <p:tag name="KSO_WM_UNIT_LAYERLEVEL" val="1_1"/>
  <p:tag name="KSO_WM_DIAGRAM_GROUP_CODE" val="l1-1"/>
  <p:tag name="KSO_WM_UNIT_FILL_FORE_SCHEMECOLOR_INDEX" val="14"/>
  <p:tag name="KSO_WM_UNIT_FILL_TYPE" val="1"/>
  <p:tag name="KSO_WM_UNIT_USESOURCEFORMAT_APPLY" val="0"/>
</p:tagLst>
</file>

<file path=ppt/tags/tag793.xml><?xml version="1.0" encoding="utf-8"?>
<p:tagLst xmlns:p="http://schemas.openxmlformats.org/presentationml/2006/main">
  <p:tag name="KSO_WM_TAG_VERSION" val="1.0"/>
  <p:tag name="KSO_WM_BEAUTIFY_FLAG" val="#wm#"/>
  <p:tag name="KSO_WM_UNIT_ID" val="diagram160554_3*l_i*1_2"/>
  <p:tag name="KSO_WM_TEMPLATE_CATEGORY" val="diagram"/>
  <p:tag name="KSO_WM_TEMPLATE_INDEX" val="160554"/>
  <p:tag name="KSO_WM_UNIT_TYPE" val="l_i"/>
  <p:tag name="KSO_WM_UNIT_INDEX" val="1_2"/>
  <p:tag name="KSO_WM_UNIT_CLEAR" val="1"/>
  <p:tag name="KSO_WM_UNIT_LAYERLEVEL" val="1_1"/>
  <p:tag name="KSO_WM_DIAGRAM_GROUP_CODE" val="l1-1"/>
  <p:tag name="KSO_WM_UNIT_FILL_FORE_SCHEMECOLOR_INDEX" val="5"/>
  <p:tag name="KSO_WM_UNIT_FILL_TYPE" val="1"/>
  <p:tag name="KSO_WM_UNIT_USESOURCEFORMAT_APPLY" val="0"/>
</p:tagLst>
</file>

<file path=ppt/tags/tag794.xml><?xml version="1.0" encoding="utf-8"?>
<p:tagLst xmlns:p="http://schemas.openxmlformats.org/presentationml/2006/main">
  <p:tag name="KSO_WM_TAG_VERSION" val="1.0"/>
  <p:tag name="KSO_WM_BEAUTIFY_FLAG" val="#wm#"/>
  <p:tag name="KSO_WM_UNIT_ID" val="diagram160554_3*l_i*1_3"/>
  <p:tag name="KSO_WM_TEMPLATE_CATEGORY" val="diagram"/>
  <p:tag name="KSO_WM_TEMPLATE_INDEX" val="160554"/>
  <p:tag name="KSO_WM_UNIT_TYPE" val="l_i"/>
  <p:tag name="KSO_WM_UNIT_INDEX" val="1_3"/>
  <p:tag name="KSO_WM_UNIT_CLEAR" val="1"/>
  <p:tag name="KSO_WM_UNIT_LAYERLEVEL" val="1_1"/>
  <p:tag name="KSO_WM_DIAGRAM_GROUP_CODE" val="l1-1"/>
  <p:tag name="KSO_WM_UNIT_FILL_FORE_SCHEMECOLOR_INDEX" val="6"/>
  <p:tag name="KSO_WM_UNIT_FILL_TYPE" val="1"/>
  <p:tag name="KSO_WM_UNIT_USESOURCEFORMAT_APPLY" val="0"/>
</p:tagLst>
</file>

<file path=ppt/tags/tag795.xml><?xml version="1.0" encoding="utf-8"?>
<p:tagLst xmlns:p="http://schemas.openxmlformats.org/presentationml/2006/main">
  <p:tag name="KSO_WM_TAG_VERSION" val="1.0"/>
  <p:tag name="KSO_WM_BEAUTIFY_FLAG" val="#wm#"/>
  <p:tag name="KSO_WM_UNIT_ID" val="diagram160554_3*l_i*1_4"/>
  <p:tag name="KSO_WM_TEMPLATE_CATEGORY" val="diagram"/>
  <p:tag name="KSO_WM_TEMPLATE_INDEX" val="160554"/>
  <p:tag name="KSO_WM_UNIT_TYPE" val="l_i"/>
  <p:tag name="KSO_WM_UNIT_INDEX" val="1_4"/>
  <p:tag name="KSO_WM_UNIT_CLEAR" val="1"/>
  <p:tag name="KSO_WM_UNIT_LAYERLEVEL" val="1_1"/>
  <p:tag name="KSO_WM_DIAGRAM_GROUP_CODE" val="l1-1"/>
  <p:tag name="KSO_WM_UNIT_FILL_FORE_SCHEMECOLOR_INDEX" val="7"/>
  <p:tag name="KSO_WM_UNIT_FILL_TYPE" val="1"/>
  <p:tag name="KSO_WM_UNIT_USESOURCEFORMAT_APPLY" val="0"/>
</p:tagLst>
</file>

<file path=ppt/tags/tag796.xml><?xml version="1.0" encoding="utf-8"?>
<p:tagLst xmlns:p="http://schemas.openxmlformats.org/presentationml/2006/main">
  <p:tag name="KSO_WM_TAG_VERSION" val="1.0"/>
  <p:tag name="KSO_WM_BEAUTIFY_FLAG" val="#wm#"/>
  <p:tag name="KSO_WM_UNIT_ID" val="diagram160554_3*l_i*1_5"/>
  <p:tag name="KSO_WM_TEMPLATE_CATEGORY" val="diagram"/>
  <p:tag name="KSO_WM_TEMPLATE_INDEX" val="160554"/>
  <p:tag name="KSO_WM_UNIT_TYPE" val="l_i"/>
  <p:tag name="KSO_WM_UNIT_INDEX" val="1_5"/>
  <p:tag name="KSO_WM_UNIT_CLEAR" val="1"/>
  <p:tag name="KSO_WM_UNIT_LAYERLEVEL" val="1_1"/>
  <p:tag name="KSO_WM_DIAGRAM_GROUP_CODE" val="l1-1"/>
  <p:tag name="KSO_WM_UNIT_FILL_FORE_SCHEMECOLOR_INDEX" val="8"/>
  <p:tag name="KSO_WM_UNIT_FILL_TYPE" val="1"/>
  <p:tag name="KSO_WM_UNIT_USESOURCEFORMAT_APPLY" val="0"/>
</p:tagLst>
</file>

<file path=ppt/tags/tag797.xml><?xml version="1.0" encoding="utf-8"?>
<p:tagLst xmlns:p="http://schemas.openxmlformats.org/presentationml/2006/main">
  <p:tag name="KSO_WM_TAG_VERSION" val="1.0"/>
  <p:tag name="KSO_WM_BEAUTIFY_FLAG" val="#wm#"/>
  <p:tag name="KSO_WM_UNIT_ID" val="diagram160554_3*l_h_f*1_1_1"/>
  <p:tag name="KSO_WM_TEMPLATE_CATEGORY" val="diagram"/>
  <p:tag name="KSO_WM_TEMPLATE_INDEX" val="160554"/>
  <p:tag name="KSO_WM_UNIT_TYPE" val="l_h_f"/>
  <p:tag name="KSO_WM_UNIT_INDEX" val="1_1_1"/>
  <p:tag name="KSO_WM_UNIT_CLEAR" val="1"/>
  <p:tag name="KSO_WM_UNIT_LAYERLEVEL" val="1_1_1"/>
  <p:tag name="KSO_WM_UNIT_VALUE" val="20"/>
  <p:tag name="KSO_WM_UNIT_HIGHLIGHT" val="0"/>
  <p:tag name="KSO_WM_UNIT_COMPATIBLE" val="0"/>
  <p:tag name="KSO_WM_UNIT_PRESET_TEXT_INDEX" val="4"/>
  <p:tag name="KSO_WM_UNIT_PRESET_TEXT_LEN" val="40"/>
  <p:tag name="KSO_WM_DIAGRAM_GROUP_CODE" val="l1-1"/>
  <p:tag name="KSO_WM_UNIT_TEXT_FILL_FORE_SCHEMECOLOR_INDEX" val="13"/>
  <p:tag name="KSO_WM_UNIT_TEXT_FILL_TYPE" val="1"/>
  <p:tag name="KSO_WM_UNIT_USESOURCEFORMAT_APPLY" val="0"/>
</p:tagLst>
</file>

<file path=ppt/tags/tag798.xml><?xml version="1.0" encoding="utf-8"?>
<p:tagLst xmlns:p="http://schemas.openxmlformats.org/presentationml/2006/main">
  <p:tag name="KSO_WM_TAG_VERSION" val="1.0"/>
  <p:tag name="KSO_WM_BEAUTIFY_FLAG" val="#wm#"/>
  <p:tag name="KSO_WM_UNIT_ID" val="diagram160554_3*l_i*1_6"/>
  <p:tag name="KSO_WM_TEMPLATE_CATEGORY" val="diagram"/>
  <p:tag name="KSO_WM_TEMPLATE_INDEX" val="160554"/>
  <p:tag name="KSO_WM_UNIT_TYPE" val="l_i"/>
  <p:tag name="KSO_WM_UNIT_INDEX" val="1_6"/>
  <p:tag name="KSO_WM_UNIT_CLEAR" val="1"/>
  <p:tag name="KSO_WM_UNIT_LAYERLEVEL" val="1_1"/>
  <p:tag name="KSO_WM_DIAGRAM_GROUP_CODE" val="l1-1"/>
  <p:tag name="KSO_WM_UNIT_FILL_FORE_SCHEMECOLOR_INDEX" val="5"/>
  <p:tag name="KSO_WM_UNIT_FILL_TYPE" val="1"/>
  <p:tag name="KSO_WM_UNIT_USESOURCEFORMAT_APPLY" val="0"/>
</p:tagLst>
</file>

<file path=ppt/tags/tag799.xml><?xml version="1.0" encoding="utf-8"?>
<p:tagLst xmlns:p="http://schemas.openxmlformats.org/presentationml/2006/main">
  <p:tag name="KSO_WM_TAG_VERSION" val="1.0"/>
  <p:tag name="KSO_WM_BEAUTIFY_FLAG" val="#wm#"/>
  <p:tag name="KSO_WM_UNIT_ID" val="diagram160554_3*l_h_f*1_2_1"/>
  <p:tag name="KSO_WM_TEMPLATE_CATEGORY" val="diagram"/>
  <p:tag name="KSO_WM_TEMPLATE_INDEX" val="160554"/>
  <p:tag name="KSO_WM_UNIT_TYPE" val="l_h_f"/>
  <p:tag name="KSO_WM_UNIT_INDEX" val="1_2_1"/>
  <p:tag name="KSO_WM_UNIT_CLEAR" val="1"/>
  <p:tag name="KSO_WM_UNIT_LAYERLEVEL" val="1_1_1"/>
  <p:tag name="KSO_WM_UNIT_VALUE" val="20"/>
  <p:tag name="KSO_WM_UNIT_HIGHLIGHT" val="0"/>
  <p:tag name="KSO_WM_UNIT_COMPATIBLE" val="0"/>
  <p:tag name="KSO_WM_UNIT_PRESET_TEXT_INDEX" val="4"/>
  <p:tag name="KSO_WM_UNIT_PRESET_TEXT_LEN" val="40"/>
  <p:tag name="KSO_WM_DIAGRAM_GROUP_CODE" val="l1-1"/>
  <p:tag name="KSO_WM_UNIT_TEXT_FILL_FORE_SCHEMECOLOR_INDEX" val="13"/>
  <p:tag name="KSO_WM_UNIT_TEXT_FILL_TYPE" val="1"/>
  <p:tag name="KSO_WM_UNIT_USESOURCEFORMAT_APPLY" val="0"/>
</p:tagLst>
</file>

<file path=ppt/tags/tag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00.xml><?xml version="1.0" encoding="utf-8"?>
<p:tagLst xmlns:p="http://schemas.openxmlformats.org/presentationml/2006/main">
  <p:tag name="KSO_WM_TAG_VERSION" val="1.0"/>
  <p:tag name="KSO_WM_BEAUTIFY_FLAG" val="#wm#"/>
  <p:tag name="KSO_WM_UNIT_ID" val="diagram160554_3*l_i*1_7"/>
  <p:tag name="KSO_WM_TEMPLATE_CATEGORY" val="diagram"/>
  <p:tag name="KSO_WM_TEMPLATE_INDEX" val="160554"/>
  <p:tag name="KSO_WM_UNIT_TYPE" val="l_i"/>
  <p:tag name="KSO_WM_UNIT_INDEX" val="1_7"/>
  <p:tag name="KSO_WM_UNIT_CLEAR" val="1"/>
  <p:tag name="KSO_WM_UNIT_LAYERLEVEL" val="1_1"/>
  <p:tag name="KSO_WM_DIAGRAM_GROUP_CODE" val="l1-1"/>
  <p:tag name="KSO_WM_UNIT_FILL_FORE_SCHEMECOLOR_INDEX" val="6"/>
  <p:tag name="KSO_WM_UNIT_FILL_TYPE" val="1"/>
  <p:tag name="KSO_WM_UNIT_USESOURCEFORMAT_APPLY" val="0"/>
</p:tagLst>
</file>

<file path=ppt/tags/tag801.xml><?xml version="1.0" encoding="utf-8"?>
<p:tagLst xmlns:p="http://schemas.openxmlformats.org/presentationml/2006/main">
  <p:tag name="KSO_WM_TAG_VERSION" val="1.0"/>
  <p:tag name="KSO_WM_BEAUTIFY_FLAG" val="#wm#"/>
  <p:tag name="KSO_WM_UNIT_ID" val="diagram160554_3*l_h_f*1_3_1"/>
  <p:tag name="KSO_WM_TEMPLATE_CATEGORY" val="diagram"/>
  <p:tag name="KSO_WM_TEMPLATE_INDEX" val="160554"/>
  <p:tag name="KSO_WM_UNIT_TYPE" val="l_h_f"/>
  <p:tag name="KSO_WM_UNIT_INDEX" val="1_3_1"/>
  <p:tag name="KSO_WM_UNIT_CLEAR" val="1"/>
  <p:tag name="KSO_WM_UNIT_LAYERLEVEL" val="1_1_1"/>
  <p:tag name="KSO_WM_UNIT_VALUE" val="20"/>
  <p:tag name="KSO_WM_UNIT_HIGHLIGHT" val="0"/>
  <p:tag name="KSO_WM_UNIT_COMPATIBLE" val="0"/>
  <p:tag name="KSO_WM_UNIT_PRESET_TEXT_INDEX" val="4"/>
  <p:tag name="KSO_WM_UNIT_PRESET_TEXT_LEN" val="40"/>
  <p:tag name="KSO_WM_DIAGRAM_GROUP_CODE" val="l1-1"/>
  <p:tag name="KSO_WM_UNIT_TEXT_FILL_FORE_SCHEMECOLOR_INDEX" val="13"/>
  <p:tag name="KSO_WM_UNIT_TEXT_FILL_TYPE" val="1"/>
  <p:tag name="KSO_WM_UNIT_USESOURCEFORMAT_APPLY" val="0"/>
</p:tagLst>
</file>

<file path=ppt/tags/tag802.xml><?xml version="1.0" encoding="utf-8"?>
<p:tagLst xmlns:p="http://schemas.openxmlformats.org/presentationml/2006/main">
  <p:tag name="KSO_WM_TAG_VERSION" val="1.0"/>
  <p:tag name="KSO_WM_BEAUTIFY_FLAG" val="#wm#"/>
  <p:tag name="KSO_WM_UNIT_ID" val="diagram160554_3*l_i*1_8"/>
  <p:tag name="KSO_WM_TEMPLATE_CATEGORY" val="diagram"/>
  <p:tag name="KSO_WM_TEMPLATE_INDEX" val="160554"/>
  <p:tag name="KSO_WM_UNIT_TYPE" val="l_i"/>
  <p:tag name="KSO_WM_UNIT_INDEX" val="1_8"/>
  <p:tag name="KSO_WM_UNIT_CLEAR" val="1"/>
  <p:tag name="KSO_WM_UNIT_LAYERLEVEL" val="1_1"/>
  <p:tag name="KSO_WM_DIAGRAM_GROUP_CODE" val="l1-1"/>
  <p:tag name="KSO_WM_UNIT_FILL_FORE_SCHEMECOLOR_INDEX" val="7"/>
  <p:tag name="KSO_WM_UNIT_FILL_TYPE" val="1"/>
  <p:tag name="KSO_WM_UNIT_USESOURCEFORMAT_APPLY" val="0"/>
</p:tagLst>
</file>

<file path=ppt/tags/tag803.xml><?xml version="1.0" encoding="utf-8"?>
<p:tagLst xmlns:p="http://schemas.openxmlformats.org/presentationml/2006/main">
  <p:tag name="KSO_WM_TAG_VERSION" val="1.0"/>
  <p:tag name="KSO_WM_BEAUTIFY_FLAG" val="#wm#"/>
  <p:tag name="KSO_WM_UNIT_ID" val="diagram160554_3*l_h_f*1_4_1"/>
  <p:tag name="KSO_WM_TEMPLATE_CATEGORY" val="diagram"/>
  <p:tag name="KSO_WM_TEMPLATE_INDEX" val="160554"/>
  <p:tag name="KSO_WM_UNIT_TYPE" val="l_h_f"/>
  <p:tag name="KSO_WM_UNIT_INDEX" val="1_4_1"/>
  <p:tag name="KSO_WM_UNIT_CLEAR" val="1"/>
  <p:tag name="KSO_WM_UNIT_LAYERLEVEL" val="1_1_1"/>
  <p:tag name="KSO_WM_UNIT_VALUE" val="20"/>
  <p:tag name="KSO_WM_UNIT_HIGHLIGHT" val="0"/>
  <p:tag name="KSO_WM_UNIT_COMPATIBLE" val="0"/>
  <p:tag name="KSO_WM_UNIT_PRESET_TEXT_INDEX" val="4"/>
  <p:tag name="KSO_WM_UNIT_PRESET_TEXT_LEN" val="40"/>
  <p:tag name="KSO_WM_DIAGRAM_GROUP_CODE" val="l1-1"/>
  <p:tag name="KSO_WM_UNIT_TEXT_FILL_FORE_SCHEMECOLOR_INDEX" val="13"/>
  <p:tag name="KSO_WM_UNIT_TEXT_FILL_TYPE" val="1"/>
  <p:tag name="KSO_WM_UNIT_USESOURCEFORMAT_APPLY" val="0"/>
</p:tagLst>
</file>

<file path=ppt/tags/tag804.xml><?xml version="1.0" encoding="utf-8"?>
<p:tagLst xmlns:p="http://schemas.openxmlformats.org/presentationml/2006/main">
  <p:tag name="KSO_WM_TAG_VERSION" val="1.0"/>
  <p:tag name="KSO_WM_BEAUTIFY_FLAG" val="#wm#"/>
  <p:tag name="KSO_WM_UNIT_ID" val="diagram160554_3*l_i*1_9"/>
  <p:tag name="KSO_WM_TEMPLATE_CATEGORY" val="diagram"/>
  <p:tag name="KSO_WM_TEMPLATE_INDEX" val="160554"/>
  <p:tag name="KSO_WM_UNIT_TYPE" val="l_i"/>
  <p:tag name="KSO_WM_UNIT_INDEX" val="1_9"/>
  <p:tag name="KSO_WM_UNIT_CLEAR" val="1"/>
  <p:tag name="KSO_WM_UNIT_LAYERLEVEL" val="1_1"/>
  <p:tag name="KSO_WM_DIAGRAM_GROUP_CODE" val="l1-1"/>
  <p:tag name="KSO_WM_UNIT_FILL_FORE_SCHEMECOLOR_INDEX" val="8"/>
  <p:tag name="KSO_WM_UNIT_FILL_TYPE" val="1"/>
  <p:tag name="KSO_WM_UNIT_USESOURCEFORMAT_APPLY" val="0"/>
</p:tagLst>
</file>

<file path=ppt/tags/tag805.xml><?xml version="1.0" encoding="utf-8"?>
<p:tagLst xmlns:p="http://schemas.openxmlformats.org/presentationml/2006/main">
  <p:tag name="KSO_WM_SLIDE_ITEM_CNT" val="4"/>
</p:tagLst>
</file>

<file path=ppt/tags/tag806.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1"/>
  <p:tag name="KSO_WM_UNIT_ID" val="diagram20174766_2*l_i*1_1"/>
  <p:tag name="KSO_WM_UNIT_LAYERLEVEL" val="1_1"/>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807.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2"/>
  <p:tag name="KSO_WM_UNIT_ID" val="diagram20174766_2*l_i*1_2"/>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808.xml><?xml version="1.0" encoding="utf-8"?>
<p:tagLst xmlns:p="http://schemas.openxmlformats.org/presentationml/2006/main">
  <p:tag name="KSO_WM_TAG_VERSION" val="1.0"/>
  <p:tag name="KSO_WM_BEAUTIFY_FLAG" val="#wm#"/>
  <p:tag name="KSO_WM_UNIT_TYPE" val="i"/>
  <p:tag name="KSO_WM_UNIT_ID" val="diagram20174766_2*i*2"/>
  <p:tag name="KSO_WM_TEMPLATE_CATEGORY" val="diagram"/>
  <p:tag name="KSO_WM_TEMPLATE_INDEX" val="20174766"/>
  <p:tag name="KSO_WM_UNIT_INDEX" val="2"/>
</p:tagLst>
</file>

<file path=ppt/tags/tag809.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3"/>
  <p:tag name="KSO_WM_UNIT_ID" val="diagram20174766_2*l_i*1_3"/>
  <p:tag name="KSO_WM_UNIT_LAYERLEVEL" val="1_1"/>
  <p:tag name="KSO_WM_DIAGRAM_GROUP_CODE" val="l1-1"/>
  <p:tag name="KSO_WM_UNIT_LINE_FORE_SCHEMECOLOR_INDEX" val="14"/>
  <p:tag name="KSO_WM_UNIT_LINE_FILL_TYPE" val="2"/>
  <p:tag name="KSO_WM_UNIT_TEXT_FILL_FORE_SCHEMECOLOR_INDEX" val="2"/>
  <p:tag name="KSO_WM_UNIT_TEXT_FILL_TYPE" val="1"/>
  <p:tag name="KSO_WM_UNIT_USESOURCEFORMAT_APPLY" val="0"/>
</p:tagLst>
</file>

<file path=ppt/tags/tag8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10.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4"/>
  <p:tag name="KSO_WM_UNIT_ID" val="diagram20174766_2*l_i*1_4"/>
  <p:tag name="KSO_WM_UNIT_LAYERLEVEL" val="1_1"/>
  <p:tag name="KSO_WM_DIAGRAM_GROUP_CODE" val="l1-1"/>
  <p:tag name="KSO_WM_UNIT_LINE_FORE_SCHEMECOLOR_INDEX" val="14"/>
  <p:tag name="KSO_WM_UNIT_LINE_FILL_TYPE" val="2"/>
  <p:tag name="KSO_WM_UNIT_USESOURCEFORMAT_APPLY" val="0"/>
</p:tagLst>
</file>

<file path=ppt/tags/tag811.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5"/>
  <p:tag name="KSO_WM_UNIT_ID" val="diagram20174766_2*l_i*1_5"/>
  <p:tag name="KSO_WM_UNIT_LAYERLEVEL" val="1_1"/>
  <p:tag name="KSO_WM_DIAGRAM_GROUP_CODE" val="l1-1"/>
  <p:tag name="KSO_WM_UNIT_LINE_FORE_SCHEMECOLOR_INDEX" val="14"/>
  <p:tag name="KSO_WM_UNIT_LINE_FILL_TYPE" val="2"/>
  <p:tag name="KSO_WM_UNIT_USESOURCEFORMAT_APPLY" val="0"/>
</p:tagLst>
</file>

<file path=ppt/tags/tag812.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6"/>
  <p:tag name="KSO_WM_UNIT_ID" val="diagram20174766_2*l_i*1_6"/>
  <p:tag name="KSO_WM_UNIT_LAYERLEVEL" val="1_1"/>
  <p:tag name="KSO_WM_DIAGRAM_GROUP_CODE" val="l1-1"/>
  <p:tag name="KSO_WM_UNIT_LINE_FORE_SCHEMECOLOR_INDEX" val="14"/>
  <p:tag name="KSO_WM_UNIT_LINE_FILL_TYPE" val="2"/>
  <p:tag name="KSO_WM_UNIT_USESOURCEFORMAT_APPLY" val="0"/>
</p:tagLst>
</file>

<file path=ppt/tags/tag813.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7"/>
  <p:tag name="KSO_WM_UNIT_ID" val="diagram20174766_2*l_i*1_7"/>
  <p:tag name="KSO_WM_UNIT_LAYERLEVEL" val="1_1"/>
  <p:tag name="KSO_WM_DIAGRAM_GROUP_CODE" val="l1-1"/>
  <p:tag name="KSO_WM_UNIT_LINE_FORE_SCHEMECOLOR_INDEX" val="14"/>
  <p:tag name="KSO_WM_UNIT_LINE_FILL_TYPE" val="2"/>
  <p:tag name="KSO_WM_UNIT_USESOURCEFORMAT_APPLY" val="0"/>
</p:tagLst>
</file>

<file path=ppt/tags/tag814.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8"/>
  <p:tag name="KSO_WM_UNIT_ID" val="diagram20174766_2*l_i*1_8"/>
  <p:tag name="KSO_WM_UNIT_LAYERLEVEL" val="1_1"/>
  <p:tag name="KSO_WM_DIAGRAM_GROUP_CODE" val="l1-1"/>
  <p:tag name="KSO_WM_UNIT_LINE_FORE_SCHEMECOLOR_INDEX" val="14"/>
  <p:tag name="KSO_WM_UNIT_LINE_FILL_TYPE" val="2"/>
  <p:tag name="KSO_WM_UNIT_USESOURCEFORMAT_APPLY" val="0"/>
</p:tagLst>
</file>

<file path=ppt/tags/tag815.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9"/>
  <p:tag name="KSO_WM_UNIT_ID" val="diagram20174766_2*l_i*1_9"/>
  <p:tag name="KSO_WM_UNIT_LAYERLEVEL" val="1_1"/>
  <p:tag name="KSO_WM_DIAGRAM_GROUP_CODE" val="l1-1"/>
  <p:tag name="KSO_WM_UNIT_LINE_FORE_SCHEMECOLOR_INDEX" val="14"/>
  <p:tag name="KSO_WM_UNIT_LINE_FILL_TYPE" val="2"/>
  <p:tag name="KSO_WM_UNIT_USESOURCEFORMAT_APPLY" val="0"/>
</p:tagLst>
</file>

<file path=ppt/tags/tag816.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10"/>
  <p:tag name="KSO_WM_UNIT_ID" val="diagram20174766_2*l_i*1_10"/>
  <p:tag name="KSO_WM_UNIT_LAYERLEVEL" val="1_1"/>
  <p:tag name="KSO_WM_DIAGRAM_GROUP_CODE" val="l1-1"/>
  <p:tag name="KSO_WM_UNIT_LINE_FORE_SCHEMECOLOR_INDEX" val="14"/>
  <p:tag name="KSO_WM_UNIT_LINE_FILL_TYPE" val="2"/>
  <p:tag name="KSO_WM_UNIT_USESOURCEFORMAT_APPLY" val="0"/>
</p:tagLst>
</file>

<file path=ppt/tags/tag817.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11"/>
  <p:tag name="KSO_WM_UNIT_ID" val="diagram20174766_2*l_i*1_11"/>
  <p:tag name="KSO_WM_UNIT_LAYERLEVEL" val="1_1"/>
  <p:tag name="KSO_WM_DIAGRAM_GROUP_CODE" val="l1-1"/>
  <p:tag name="KSO_WM_UNIT_LINE_FORE_SCHEMECOLOR_INDEX" val="14"/>
  <p:tag name="KSO_WM_UNIT_LINE_FILL_TYPE" val="2"/>
  <p:tag name="KSO_WM_UNIT_USESOURCEFORMAT_APPLY" val="0"/>
</p:tagLst>
</file>

<file path=ppt/tags/tag818.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12"/>
  <p:tag name="KSO_WM_UNIT_ID" val="diagram20174766_2*l_i*1_12"/>
  <p:tag name="KSO_WM_UNIT_LAYERLEVEL" val="1_1"/>
  <p:tag name="KSO_WM_DIAGRAM_GROUP_CODE" val="l1-1"/>
  <p:tag name="KSO_WM_UNIT_LINE_FORE_SCHEMECOLOR_INDEX" val="14"/>
  <p:tag name="KSO_WM_UNIT_LINE_FILL_TYPE" val="2"/>
  <p:tag name="KSO_WM_UNIT_USESOURCEFORMAT_APPLY" val="0"/>
</p:tagLst>
</file>

<file path=ppt/tags/tag819.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13"/>
  <p:tag name="KSO_WM_UNIT_ID" val="diagram20174766_2*l_i*1_13"/>
  <p:tag name="KSO_WM_UNIT_LAYERLEVEL" val="1_1"/>
  <p:tag name="KSO_WM_DIAGRAM_GROUP_CODE" val="l1-1"/>
  <p:tag name="KSO_WM_UNIT_LINE_FORE_SCHEMECOLOR_INDEX" val="14"/>
  <p:tag name="KSO_WM_UNIT_LINE_FILL_TYPE" val="2"/>
  <p:tag name="KSO_WM_UNIT_USESOURCEFORMAT_APPLY" val="0"/>
</p:tagLst>
</file>

<file path=ppt/tags/tag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20.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14"/>
  <p:tag name="KSO_WM_UNIT_ID" val="diagram20174766_2*l_i*1_14"/>
  <p:tag name="KSO_WM_UNIT_LAYERLEVEL" val="1_1"/>
  <p:tag name="KSO_WM_DIAGRAM_GROUP_CODE" val="l1-1"/>
  <p:tag name="KSO_WM_UNIT_LINE_FORE_SCHEMECOLOR_INDEX" val="14"/>
  <p:tag name="KSO_WM_UNIT_LINE_FILL_TYPE" val="2"/>
  <p:tag name="KSO_WM_UNIT_USESOURCEFORMAT_APPLY" val="0"/>
</p:tagLst>
</file>

<file path=ppt/tags/tag821.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15"/>
  <p:tag name="KSO_WM_UNIT_ID" val="diagram20174766_2*l_i*1_15"/>
  <p:tag name="KSO_WM_UNIT_LAYERLEVEL" val="1_1"/>
  <p:tag name="KSO_WM_DIAGRAM_GROUP_CODE" val="l1-1"/>
  <p:tag name="KSO_WM_UNIT_LINE_FORE_SCHEMECOLOR_INDEX" val="14"/>
  <p:tag name="KSO_WM_UNIT_LINE_FILL_TYPE" val="2"/>
  <p:tag name="KSO_WM_UNIT_USESOURCEFORMAT_APPLY" val="0"/>
</p:tagLst>
</file>

<file path=ppt/tags/tag822.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16"/>
  <p:tag name="KSO_WM_UNIT_ID" val="diagram20174766_2*l_i*1_16"/>
  <p:tag name="KSO_WM_UNIT_LAYERLEVEL" val="1_1"/>
  <p:tag name="KSO_WM_DIAGRAM_GROUP_CODE" val="l1-1"/>
  <p:tag name="KSO_WM_UNIT_LINE_FORE_SCHEMECOLOR_INDEX" val="14"/>
  <p:tag name="KSO_WM_UNIT_LINE_FILL_TYPE" val="2"/>
  <p:tag name="KSO_WM_UNIT_USESOURCEFORMAT_APPLY" val="0"/>
</p:tagLst>
</file>

<file path=ppt/tags/tag823.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17"/>
  <p:tag name="KSO_WM_UNIT_ID" val="diagram20174766_2*l_i*1_17"/>
  <p:tag name="KSO_WM_UNIT_LAYERLEVEL" val="1_1"/>
  <p:tag name="KSO_WM_DIAGRAM_GROUP_CODE" val="l1-1"/>
  <p:tag name="KSO_WM_UNIT_LINE_FORE_SCHEMECOLOR_INDEX" val="14"/>
  <p:tag name="KSO_WM_UNIT_LINE_FILL_TYPE" val="2"/>
  <p:tag name="KSO_WM_UNIT_USESOURCEFORMAT_APPLY" val="0"/>
</p:tagLst>
</file>

<file path=ppt/tags/tag824.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18"/>
  <p:tag name="KSO_WM_UNIT_ID" val="diagram20174766_2*l_i*1_18"/>
  <p:tag name="KSO_WM_UNIT_LAYERLEVEL" val="1_1"/>
  <p:tag name="KSO_WM_DIAGRAM_GROUP_CODE" val="l1-1"/>
  <p:tag name="KSO_WM_UNIT_LINE_FORE_SCHEMECOLOR_INDEX" val="14"/>
  <p:tag name="KSO_WM_UNIT_LINE_FILL_TYPE" val="2"/>
  <p:tag name="KSO_WM_UNIT_USESOURCEFORMAT_APPLY" val="0"/>
</p:tagLst>
</file>

<file path=ppt/tags/tag825.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19"/>
  <p:tag name="KSO_WM_UNIT_ID" val="diagram20174766_2*l_i*1_19"/>
  <p:tag name="KSO_WM_UNIT_LAYERLEVEL" val="1_1"/>
  <p:tag name="KSO_WM_DIAGRAM_GROUP_CODE" val="l1-1"/>
  <p:tag name="KSO_WM_UNIT_LINE_FORE_SCHEMECOLOR_INDEX" val="14"/>
  <p:tag name="KSO_WM_UNIT_LINE_FILL_TYPE" val="2"/>
  <p:tag name="KSO_WM_UNIT_USESOURCEFORMAT_APPLY" val="0"/>
</p:tagLst>
</file>

<file path=ppt/tags/tag826.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20"/>
  <p:tag name="KSO_WM_UNIT_ID" val="diagram20174766_2*l_i*1_20"/>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827.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21"/>
  <p:tag name="KSO_WM_UNIT_ID" val="diagram20174766_2*l_i*1_2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828.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22"/>
  <p:tag name="KSO_WM_UNIT_ID" val="diagram20174766_2*l_i*1_22"/>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829.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23"/>
  <p:tag name="KSO_WM_UNIT_ID" val="diagram20174766_2*l_i*1_23"/>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30.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24"/>
  <p:tag name="KSO_WM_UNIT_ID" val="diagram20174766_2*l_i*1_24"/>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831.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25"/>
  <p:tag name="KSO_WM_UNIT_ID" val="diagram20174766_2*l_i*1_25"/>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832.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26"/>
  <p:tag name="KSO_WM_UNIT_ID" val="diagram20174766_2*l_i*1_26"/>
  <p:tag name="KSO_WM_UNIT_LAYERLEVEL" val="1_1"/>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833.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27"/>
  <p:tag name="KSO_WM_UNIT_ID" val="diagram20174766_2*l_i*1_27"/>
  <p:tag name="KSO_WM_UNIT_LAYERLEVEL" val="1_1"/>
  <p:tag name="KSO_WM_DIAGRAM_GROUP_CODE" val="l1-1"/>
  <p:tag name="KSO_WM_UNIT_FILL_FORE_SCHEMECOLOR_INDEX" val="5"/>
  <p:tag name="KSO_WM_UNIT_FILL_TYPE" val="1"/>
  <p:tag name="KSO_WM_UNIT_TEXT_FILL_FORE_SCHEMECOLOR_INDEX" val="2"/>
  <p:tag name="KSO_WM_UNIT_TEXT_FILL_TYPE" val="1"/>
  <p:tag name="KSO_WM_UNIT_USESOURCEFORMAT_APPLY" val="0"/>
</p:tagLst>
</file>

<file path=ppt/tags/tag834.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28"/>
  <p:tag name="KSO_WM_UNIT_ID" val="diagram20174766_2*l_i*1_28"/>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835.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29"/>
  <p:tag name="KSO_WM_UNIT_ID" val="diagram20174766_2*l_i*1_29"/>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836.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30"/>
  <p:tag name="KSO_WM_UNIT_ID" val="diagram20174766_2*l_i*1_30"/>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837.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31"/>
  <p:tag name="KSO_WM_UNIT_ID" val="diagram20174766_2*l_i*1_3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838.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32"/>
  <p:tag name="KSO_WM_UNIT_ID" val="diagram20174766_2*l_i*1_32"/>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839.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33"/>
  <p:tag name="KSO_WM_UNIT_ID" val="diagram20174766_2*l_i*1_33"/>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40.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34"/>
  <p:tag name="KSO_WM_UNIT_ID" val="diagram20174766_2*l_i*1_34"/>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841.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35"/>
  <p:tag name="KSO_WM_UNIT_ID" val="diagram20174766_2*l_i*1_35"/>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842.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36"/>
  <p:tag name="KSO_WM_UNIT_ID" val="diagram20174766_2*l_i*1_36"/>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843.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37"/>
  <p:tag name="KSO_WM_UNIT_ID" val="diagram20174766_2*l_i*1_37"/>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844.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38"/>
  <p:tag name="KSO_WM_UNIT_ID" val="diagram20174766_2*l_i*1_38"/>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845.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i"/>
  <p:tag name="KSO_WM_UNIT_INDEX" val="1_39"/>
  <p:tag name="KSO_WM_UNIT_ID" val="diagram20174766_2*l_i*1_39"/>
  <p:tag name="KSO_WM_UNIT_LAYERLEVEL" val="1_1"/>
  <p:tag name="KSO_WM_DIAGRAM_GROUP_CODE" val="l1-1"/>
  <p:tag name="KSO_WM_UNIT_LINE_FORE_SCHEMECOLOR_INDEX" val="14"/>
  <p:tag name="KSO_WM_UNIT_LINE_FILL_TYPE" val="2"/>
  <p:tag name="KSO_WM_UNIT_TEXT_FILL_FORE_SCHEMECOLOR_INDEX" val="2"/>
  <p:tag name="KSO_WM_UNIT_TEXT_FILL_TYPE" val="1"/>
  <p:tag name="KSO_WM_UNIT_USESOURCEFORMAT_APPLY" val="0"/>
</p:tagLst>
</file>

<file path=ppt/tags/tag846.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h_i"/>
  <p:tag name="KSO_WM_UNIT_INDEX" val="1_2_1"/>
  <p:tag name="KSO_WM_UNIT_ID" val="diagram20174766_2*l_h_i*1_2_1"/>
  <p:tag name="KSO_WM_UNIT_LAYERLEVEL" val="1_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847.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h_i"/>
  <p:tag name="KSO_WM_UNIT_INDEX" val="1_1_1"/>
  <p:tag name="KSO_WM_UNIT_ID" val="diagram20174766_2*l_h_i*1_1_1"/>
  <p:tag name="KSO_WM_UNIT_LAYERLEVEL" val="1_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848.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h_f"/>
  <p:tag name="KSO_WM_UNIT_INDEX" val="1_2_1"/>
  <p:tag name="KSO_WM_UNIT_ID" val="diagram20174766_2*l_h_f*1_2_1"/>
  <p:tag name="KSO_WM_UNIT_LAYERLEVEL" val="1_1_1"/>
  <p:tag name="KSO_WM_UNIT_VALUE" val="30"/>
  <p:tag name="KSO_WM_UNIT_HIGHLIGHT" val="0"/>
  <p:tag name="KSO_WM_UNIT_COMPATIBLE" val="0"/>
  <p:tag name="KSO_WM_UNIT_CLEAR" val="0"/>
  <p:tag name="KSO_WM_UNIT_PRESET_TEXT_INDEX" val="2"/>
  <p:tag name="KSO_WM_UNIT_PRESET_TEXT_LEN" val="30"/>
  <p:tag name="KSO_WM_DIAGRAM_GROUP_CODE" val="l1-1"/>
  <p:tag name="KSO_WM_UNIT_TEXT_FILL_FORE_SCHEMECOLOR_INDEX" val="13"/>
  <p:tag name="KSO_WM_UNIT_TEXT_FILL_TYPE" val="1"/>
  <p:tag name="KSO_WM_UNIT_USESOURCEFORMAT_APPLY" val="0"/>
</p:tagLst>
</file>

<file path=ppt/tags/tag849.xml><?xml version="1.0" encoding="utf-8"?>
<p:tagLst xmlns:p="http://schemas.openxmlformats.org/presentationml/2006/main">
  <p:tag name="KSO_WM_TAG_VERSION" val="1.0"/>
  <p:tag name="KSO_WM_BEAUTIFY_FLAG" val="#wm#"/>
  <p:tag name="KSO_WM_TEMPLATE_CATEGORY" val="diagram"/>
  <p:tag name="KSO_WM_TEMPLATE_INDEX" val="20174766"/>
  <p:tag name="KSO_WM_UNIT_TYPE" val="l_h_f"/>
  <p:tag name="KSO_WM_UNIT_INDEX" val="1_1_1"/>
  <p:tag name="KSO_WM_UNIT_ID" val="diagram20174766_2*l_h_f*1_1_1"/>
  <p:tag name="KSO_WM_UNIT_LAYERLEVEL" val="1_1_1"/>
  <p:tag name="KSO_WM_UNIT_VALUE" val="30"/>
  <p:tag name="KSO_WM_UNIT_HIGHLIGHT" val="0"/>
  <p:tag name="KSO_WM_UNIT_COMPATIBLE" val="0"/>
  <p:tag name="KSO_WM_UNIT_CLEAR" val="0"/>
  <p:tag name="KSO_WM_UNIT_PRESET_TEXT_INDEX" val="2"/>
  <p:tag name="KSO_WM_UNIT_PRESET_TEXT_LEN" val="30"/>
  <p:tag name="KSO_WM_DIAGRAM_GROUP_CODE" val="l1-1"/>
  <p:tag name="KSO_WM_UNIT_TEXT_FILL_FORE_SCHEMECOLOR_INDEX" val="13"/>
  <p:tag name="KSO_WM_UNIT_TEXT_FILL_TYPE" val="1"/>
  <p:tag name="KSO_WM_UNIT_USESOURCEFORMAT_APPLY" val="0"/>
</p:tagLst>
</file>

<file path=ppt/tags/tag8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50.xml><?xml version="1.0" encoding="utf-8"?>
<p:tagLst xmlns:p="http://schemas.openxmlformats.org/presentationml/2006/main">
  <p:tag name="KSO_WM_SLIDE_ITEM_CNT" val="2"/>
</p:tagLst>
</file>

<file path=ppt/tags/tag851.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1"/>
  <p:tag name="KSO_WM_UNIT_ID" val="diagram160630_4*l_i*1_1"/>
  <p:tag name="KSO_WM_UNIT_CLEAR" val="1"/>
  <p:tag name="KSO_WM_UNIT_LAYERLEVEL" val="1_1"/>
  <p:tag name="KSO_WM_DIAGRAM_GROUP_CODE" val="l1-1"/>
  <p:tag name="KSO_WM_UNIT_FILL_FORE_SCHEMECOLOR_INDEX" val="5"/>
  <p:tag name="KSO_WM_UNIT_FILL_TYPE" val="1"/>
  <p:tag name="KSO_WM_UNIT_TEXT_FILL_FORE_SCHEMECOLOR_INDEX" val="13"/>
  <p:tag name="KSO_WM_UNIT_TEXT_FILL_TYPE" val="1"/>
  <p:tag name="KSO_WM_UNIT_USESOURCEFORMAT_APPLY" val="0"/>
</p:tagLst>
</file>

<file path=ppt/tags/tag852.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2"/>
  <p:tag name="KSO_WM_UNIT_ID" val="diagram160630_4*l_i*1_2"/>
  <p:tag name="KSO_WM_UNIT_CLEAR" val="1"/>
  <p:tag name="KSO_WM_UNIT_LAYERLEVEL" val="1_1"/>
  <p:tag name="KSO_WM_DIAGRAM_GROUP_CODE" val="l1-1"/>
  <p:tag name="KSO_WM_UNIT_FILL_FORE_SCHEMECOLOR_INDEX" val="6"/>
  <p:tag name="KSO_WM_UNIT_FILL_TYPE" val="1"/>
  <p:tag name="KSO_WM_UNIT_TEXT_FILL_FORE_SCHEMECOLOR_INDEX" val="13"/>
  <p:tag name="KSO_WM_UNIT_TEXT_FILL_TYPE" val="1"/>
  <p:tag name="KSO_WM_UNIT_USESOURCEFORMAT_APPLY" val="0"/>
</p:tagLst>
</file>

<file path=ppt/tags/tag853.xml><?xml version="1.0" encoding="utf-8"?>
<p:tagLst xmlns:p="http://schemas.openxmlformats.org/presentationml/2006/main">
  <p:tag name="KSO_WM_TAG_VERSION" val="1.0"/>
  <p:tag name="KSO_WM_BEAUTIFY_FLAG" val="#wm#"/>
  <p:tag name="KSO_WM_UNIT_TYPE" val="i"/>
  <p:tag name="KSO_WM_UNIT_ID" val="diagram160630_4*i*2"/>
  <p:tag name="KSO_WM_TEMPLATE_CATEGORY" val="diagram"/>
  <p:tag name="KSO_WM_TEMPLATE_INDEX" val="160630"/>
  <p:tag name="KSO_WM_UNIT_INDEX" val="2"/>
</p:tagLst>
</file>

<file path=ppt/tags/tag854.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3"/>
  <p:tag name="KSO_WM_UNIT_ID" val="diagram160630_4*l_i*1_3"/>
  <p:tag name="KSO_WM_UNIT_CLEAR" val="1"/>
  <p:tag name="KSO_WM_UNIT_LAYERLEVEL" val="1_1"/>
  <p:tag name="KSO_WM_DIAGRAM_GROUP_CODE" val="l1-1"/>
  <p:tag name="KSO_WM_UNIT_FILL_FORE_SCHEMECOLOR_INDEX" val="6"/>
  <p:tag name="KSO_WM_UNIT_FILL_TYPE" val="1"/>
  <p:tag name="KSO_WM_UNIT_TEXT_FILL_FORE_SCHEMECOLOR_INDEX" val="13"/>
  <p:tag name="KSO_WM_UNIT_TEXT_FILL_TYPE" val="1"/>
  <p:tag name="KSO_WM_UNIT_USESOURCEFORMAT_APPLY" val="0"/>
</p:tagLst>
</file>

<file path=ppt/tags/tag855.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4"/>
  <p:tag name="KSO_WM_UNIT_ID" val="diagram160630_4*l_i*1_4"/>
  <p:tag name="KSO_WM_UNIT_CLEAR" val="1"/>
  <p:tag name="KSO_WM_UNIT_LAYERLEVEL" val="1_1"/>
  <p:tag name="KSO_WM_DIAGRAM_GROUP_CODE" val="l1-1"/>
  <p:tag name="KSO_WM_UNIT_FILL_FORE_SCHEMECOLOR_INDEX" val="6"/>
  <p:tag name="KSO_WM_UNIT_FILL_TYPE" val="1"/>
  <p:tag name="KSO_WM_UNIT_TEXT_FILL_FORE_SCHEMECOLOR_INDEX" val="13"/>
  <p:tag name="KSO_WM_UNIT_TEXT_FILL_TYPE" val="1"/>
  <p:tag name="KSO_WM_UNIT_USESOURCEFORMAT_APPLY" val="0"/>
</p:tagLst>
</file>

<file path=ppt/tags/tag856.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5"/>
  <p:tag name="KSO_WM_UNIT_ID" val="diagram160630_4*l_i*1_5"/>
  <p:tag name="KSO_WM_UNIT_CLEAR" val="1"/>
  <p:tag name="KSO_WM_UNIT_LAYERLEVEL" val="1_1"/>
  <p:tag name="KSO_WM_DIAGRAM_GROUP_CODE" val="l1-1"/>
  <p:tag name="KSO_WM_UNIT_FILL_FORE_SCHEMECOLOR_INDEX" val="6"/>
  <p:tag name="KSO_WM_UNIT_FILL_TYPE" val="1"/>
  <p:tag name="KSO_WM_UNIT_TEXT_FILL_FORE_SCHEMECOLOR_INDEX" val="13"/>
  <p:tag name="KSO_WM_UNIT_TEXT_FILL_TYPE" val="1"/>
  <p:tag name="KSO_WM_UNIT_USESOURCEFORMAT_APPLY" val="0"/>
</p:tagLst>
</file>

<file path=ppt/tags/tag857.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6"/>
  <p:tag name="KSO_WM_UNIT_ID" val="diagram160630_4*l_i*1_6"/>
  <p:tag name="KSO_WM_UNIT_CLEAR" val="1"/>
  <p:tag name="KSO_WM_UNIT_LAYERLEVEL" val="1_1"/>
  <p:tag name="KSO_WM_DIAGRAM_GROUP_CODE" val="l1-1"/>
  <p:tag name="KSO_WM_UNIT_FILL_FORE_SCHEMECOLOR_INDEX" val="6"/>
  <p:tag name="KSO_WM_UNIT_FILL_TYPE" val="1"/>
  <p:tag name="KSO_WM_UNIT_TEXT_FILL_FORE_SCHEMECOLOR_INDEX" val="13"/>
  <p:tag name="KSO_WM_UNIT_TEXT_FILL_TYPE" val="1"/>
  <p:tag name="KSO_WM_UNIT_USESOURCEFORMAT_APPLY" val="0"/>
</p:tagLst>
</file>

<file path=ppt/tags/tag858.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7"/>
  <p:tag name="KSO_WM_UNIT_ID" val="diagram160630_4*l_i*1_7"/>
  <p:tag name="KSO_WM_UNIT_CLEAR" val="1"/>
  <p:tag name="KSO_WM_UNIT_LAYERLEVEL" val="1_1"/>
  <p:tag name="KSO_WM_DIAGRAM_GROUP_CODE" val="l1-1"/>
  <p:tag name="KSO_WM_UNIT_FILL_FORE_SCHEMECOLOR_INDEX" val="7"/>
  <p:tag name="KSO_WM_UNIT_FILL_TYPE" val="1"/>
  <p:tag name="KSO_WM_UNIT_TEXT_FILL_FORE_SCHEMECOLOR_INDEX" val="13"/>
  <p:tag name="KSO_WM_UNIT_TEXT_FILL_TYPE" val="1"/>
  <p:tag name="KSO_WM_UNIT_USESOURCEFORMAT_APPLY" val="0"/>
</p:tagLst>
</file>

<file path=ppt/tags/tag859.xml><?xml version="1.0" encoding="utf-8"?>
<p:tagLst xmlns:p="http://schemas.openxmlformats.org/presentationml/2006/main">
  <p:tag name="KSO_WM_TAG_VERSION" val="1.0"/>
  <p:tag name="KSO_WM_BEAUTIFY_FLAG" val="#wm#"/>
  <p:tag name="KSO_WM_UNIT_TYPE" val="i"/>
  <p:tag name="KSO_WM_UNIT_ID" val="diagram160630_4*i*12"/>
  <p:tag name="KSO_WM_TEMPLATE_CATEGORY" val="diagram"/>
  <p:tag name="KSO_WM_TEMPLATE_INDEX" val="160630"/>
  <p:tag name="KSO_WM_UNIT_INDEX" val="12"/>
</p:tagLst>
</file>

<file path=ppt/tags/tag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860.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8"/>
  <p:tag name="KSO_WM_UNIT_ID" val="diagram160630_4*l_i*1_8"/>
  <p:tag name="KSO_WM_UNIT_CLEAR" val="1"/>
  <p:tag name="KSO_WM_UNIT_LAYERLEVEL" val="1_1"/>
  <p:tag name="KSO_WM_DIAGRAM_GROUP_CODE" val="l1-1"/>
  <p:tag name="KSO_WM_UNIT_FILL_FORE_SCHEMECOLOR_INDEX" val="5"/>
  <p:tag name="KSO_WM_UNIT_FILL_TYPE" val="1"/>
  <p:tag name="KSO_WM_UNIT_TEXT_FILL_FORE_SCHEMECOLOR_INDEX" val="13"/>
  <p:tag name="KSO_WM_UNIT_TEXT_FILL_TYPE" val="1"/>
  <p:tag name="KSO_WM_UNIT_USESOURCEFORMAT_APPLY" val="0"/>
</p:tagLst>
</file>

<file path=ppt/tags/tag861.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9"/>
  <p:tag name="KSO_WM_UNIT_ID" val="diagram160630_4*l_i*1_9"/>
  <p:tag name="KSO_WM_UNIT_CLEAR" val="1"/>
  <p:tag name="KSO_WM_UNIT_LAYERLEVEL" val="1_1"/>
  <p:tag name="KSO_WM_DIAGRAM_GROUP_CODE" val="l1-1"/>
  <p:tag name="KSO_WM_UNIT_FILL_FORE_SCHEMECOLOR_INDEX" val="5"/>
  <p:tag name="KSO_WM_UNIT_FILL_TYPE" val="1"/>
  <p:tag name="KSO_WM_UNIT_TEXT_FILL_FORE_SCHEMECOLOR_INDEX" val="13"/>
  <p:tag name="KSO_WM_UNIT_TEXT_FILL_TYPE" val="1"/>
  <p:tag name="KSO_WM_UNIT_USESOURCEFORMAT_APPLY" val="0"/>
</p:tagLst>
</file>

<file path=ppt/tags/tag862.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10"/>
  <p:tag name="KSO_WM_UNIT_ID" val="diagram160630_4*l_i*1_10"/>
  <p:tag name="KSO_WM_UNIT_CLEAR" val="1"/>
  <p:tag name="KSO_WM_UNIT_LAYERLEVEL" val="1_1"/>
  <p:tag name="KSO_WM_DIAGRAM_GROUP_CODE" val="l1-1"/>
  <p:tag name="KSO_WM_UNIT_FILL_FORE_SCHEMECOLOR_INDEX" val="5"/>
  <p:tag name="KSO_WM_UNIT_FILL_TYPE" val="1"/>
  <p:tag name="KSO_WM_UNIT_TEXT_FILL_FORE_SCHEMECOLOR_INDEX" val="13"/>
  <p:tag name="KSO_WM_UNIT_TEXT_FILL_TYPE" val="1"/>
  <p:tag name="KSO_WM_UNIT_USESOURCEFORMAT_APPLY" val="0"/>
</p:tagLst>
</file>

<file path=ppt/tags/tag863.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11"/>
  <p:tag name="KSO_WM_UNIT_ID" val="diagram160630_4*l_i*1_11"/>
  <p:tag name="KSO_WM_UNIT_CLEAR" val="1"/>
  <p:tag name="KSO_WM_UNIT_LAYERLEVEL" val="1_1"/>
  <p:tag name="KSO_WM_DIAGRAM_GROUP_CODE" val="l1-1"/>
  <p:tag name="KSO_WM_UNIT_FILL_FORE_SCHEMECOLOR_INDEX" val="5"/>
  <p:tag name="KSO_WM_UNIT_FILL_TYPE" val="1"/>
  <p:tag name="KSO_WM_UNIT_TEXT_FILL_FORE_SCHEMECOLOR_INDEX" val="13"/>
  <p:tag name="KSO_WM_UNIT_TEXT_FILL_TYPE" val="1"/>
  <p:tag name="KSO_WM_UNIT_USESOURCEFORMAT_APPLY" val="0"/>
</p:tagLst>
</file>

<file path=ppt/tags/tag864.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12"/>
  <p:tag name="KSO_WM_UNIT_ID" val="diagram160630_4*l_i*1_12"/>
  <p:tag name="KSO_WM_UNIT_CLEAR" val="1"/>
  <p:tag name="KSO_WM_UNIT_LAYERLEVEL" val="1_1"/>
  <p:tag name="KSO_WM_DIAGRAM_GROUP_CODE" val="l1-1"/>
  <p:tag name="KSO_WM_UNIT_FILL_FORE_SCHEMECOLOR_INDEX" val="7"/>
  <p:tag name="KSO_WM_UNIT_FILL_TYPE" val="1"/>
  <p:tag name="KSO_WM_UNIT_TEXT_FILL_FORE_SCHEMECOLOR_INDEX" val="13"/>
  <p:tag name="KSO_WM_UNIT_TEXT_FILL_TYPE" val="1"/>
  <p:tag name="KSO_WM_UNIT_USESOURCEFORMAT_APPLY" val="0"/>
</p:tagLst>
</file>

<file path=ppt/tags/tag865.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13"/>
  <p:tag name="KSO_WM_UNIT_ID" val="diagram160630_4*l_i*1_13"/>
  <p:tag name="KSO_WM_UNIT_CLEAR" val="1"/>
  <p:tag name="KSO_WM_UNIT_LAYERLEVEL" val="1_1"/>
  <p:tag name="KSO_WM_DIAGRAM_GROUP_CODE" val="l1-1"/>
  <p:tag name="KSO_WM_UNIT_FILL_FORE_SCHEMECOLOR_INDEX" val="5"/>
  <p:tag name="KSO_WM_UNIT_FILL_TYPE" val="1"/>
  <p:tag name="KSO_WM_UNIT_TEXT_FILL_FORE_SCHEMECOLOR_INDEX" val="13"/>
  <p:tag name="KSO_WM_UNIT_TEXT_FILL_TYPE" val="1"/>
  <p:tag name="KSO_WM_UNIT_USESOURCEFORMAT_APPLY" val="0"/>
</p:tagLst>
</file>

<file path=ppt/tags/tag866.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14"/>
  <p:tag name="KSO_WM_UNIT_ID" val="diagram160630_4*l_i*1_14"/>
  <p:tag name="KSO_WM_UNIT_CLEAR" val="1"/>
  <p:tag name="KSO_WM_UNIT_LAYERLEVEL" val="1_1"/>
  <p:tag name="KSO_WM_DIAGRAM_GROUP_CODE" val="l1-1"/>
  <p:tag name="KSO_WM_UNIT_FILL_FORE_SCHEMECOLOR_INDEX" val="6"/>
  <p:tag name="KSO_WM_UNIT_FILL_TYPE" val="1"/>
  <p:tag name="KSO_WM_UNIT_TEXT_FILL_FORE_SCHEMECOLOR_INDEX" val="13"/>
  <p:tag name="KSO_WM_UNIT_TEXT_FILL_TYPE" val="1"/>
  <p:tag name="KSO_WM_UNIT_USESOURCEFORMAT_APPLY" val="0"/>
</p:tagLst>
</file>

<file path=ppt/tags/tag867.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i"/>
  <p:tag name="KSO_WM_UNIT_INDEX" val="1_15"/>
  <p:tag name="KSO_WM_UNIT_ID" val="diagram160630_4*l_i*1_15"/>
  <p:tag name="KSO_WM_UNIT_CLEAR" val="1"/>
  <p:tag name="KSO_WM_UNIT_LAYERLEVEL" val="1_1"/>
  <p:tag name="KSO_WM_DIAGRAM_GROUP_CODE" val="l1-1"/>
  <p:tag name="KSO_WM_UNIT_FILL_FORE_SCHEMECOLOR_INDEX" val="7"/>
  <p:tag name="KSO_WM_UNIT_FILL_TYPE" val="1"/>
  <p:tag name="KSO_WM_UNIT_TEXT_FILL_FORE_SCHEMECOLOR_INDEX" val="13"/>
  <p:tag name="KSO_WM_UNIT_TEXT_FILL_TYPE" val="1"/>
  <p:tag name="KSO_WM_UNIT_USESOURCEFORMAT_APPLY" val="0"/>
</p:tagLst>
</file>

<file path=ppt/tags/tag868.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h_f"/>
  <p:tag name="KSO_WM_UNIT_INDEX" val="1_1_1"/>
  <p:tag name="KSO_WM_UNIT_ID" val="diagram160630_4*l_h_f*1_1_1"/>
  <p:tag name="KSO_WM_UNIT_CLEAR" val="1"/>
  <p:tag name="KSO_WM_UNIT_LAYERLEVEL" val="1_1_1"/>
  <p:tag name="KSO_WM_UNIT_VALUE" val="33"/>
  <p:tag name="KSO_WM_UNIT_HIGHLIGHT" val="0"/>
  <p:tag name="KSO_WM_UNIT_COMPATIBLE" val="0"/>
  <p:tag name="KSO_WM_UNIT_PRESET_TEXT_INDEX" val="4"/>
  <p:tag name="KSO_WM_UNIT_PRESET_TEXT_LEN" val="40"/>
  <p:tag name="KSO_WM_DIAGRAM_GROUP_CODE" val="l1-1"/>
  <p:tag name="KSO_WM_UNIT_TEXT_FILL_FORE_SCHEMECOLOR_INDEX" val="13"/>
  <p:tag name="KSO_WM_UNIT_TEXT_FILL_TYPE" val="1"/>
  <p:tag name="KSO_WM_UNIT_USESOURCEFORMAT_APPLY" val="0"/>
</p:tagLst>
</file>

<file path=ppt/tags/tag869.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h_f"/>
  <p:tag name="KSO_WM_UNIT_INDEX" val="1_2_1"/>
  <p:tag name="KSO_WM_UNIT_ID" val="diagram160630_4*l_h_f*1_2_1"/>
  <p:tag name="KSO_WM_UNIT_CLEAR" val="1"/>
  <p:tag name="KSO_WM_UNIT_LAYERLEVEL" val="1_1_1"/>
  <p:tag name="KSO_WM_UNIT_VALUE" val="33"/>
  <p:tag name="KSO_WM_UNIT_HIGHLIGHT" val="0"/>
  <p:tag name="KSO_WM_UNIT_COMPATIBLE" val="0"/>
  <p:tag name="KSO_WM_UNIT_PRESET_TEXT_INDEX" val="4"/>
  <p:tag name="KSO_WM_UNIT_PRESET_TEXT_LEN" val="40"/>
  <p:tag name="KSO_WM_DIAGRAM_GROUP_CODE" val="l1-1"/>
  <p:tag name="KSO_WM_UNIT_TEXT_FILL_FORE_SCHEMECOLOR_INDEX" val="13"/>
  <p:tag name="KSO_WM_UNIT_TEXT_FILL_TYPE" val="1"/>
  <p:tag name="KSO_WM_UNIT_USESOURCEFORMAT_APPLY" val="0"/>
</p:tagLst>
</file>

<file path=ppt/tags/tag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870.xml><?xml version="1.0" encoding="utf-8"?>
<p:tagLst xmlns:p="http://schemas.openxmlformats.org/presentationml/2006/main">
  <p:tag name="KSO_WM_TAG_VERSION" val="1.0"/>
  <p:tag name="KSO_WM_BEAUTIFY_FLAG" val="#wm#"/>
  <p:tag name="KSO_WM_TEMPLATE_CATEGORY" val="diagram"/>
  <p:tag name="KSO_WM_TEMPLATE_INDEX" val="160630"/>
  <p:tag name="KSO_WM_UNIT_TYPE" val="l_h_f"/>
  <p:tag name="KSO_WM_UNIT_INDEX" val="1_3_1"/>
  <p:tag name="KSO_WM_UNIT_ID" val="diagram160630_4*l_h_f*1_3_1"/>
  <p:tag name="KSO_WM_UNIT_CLEAR" val="1"/>
  <p:tag name="KSO_WM_UNIT_LAYERLEVEL" val="1_1_1"/>
  <p:tag name="KSO_WM_UNIT_VALUE" val="33"/>
  <p:tag name="KSO_WM_UNIT_HIGHLIGHT" val="0"/>
  <p:tag name="KSO_WM_UNIT_COMPATIBLE" val="0"/>
  <p:tag name="KSO_WM_UNIT_PRESET_TEXT_INDEX" val="4"/>
  <p:tag name="KSO_WM_UNIT_PRESET_TEXT_LEN" val="40"/>
  <p:tag name="KSO_WM_DIAGRAM_GROUP_CODE" val="l1-1"/>
  <p:tag name="KSO_WM_UNIT_TEXT_FILL_FORE_SCHEMECOLOR_INDEX" val="13"/>
  <p:tag name="KSO_WM_UNIT_TEXT_FILL_TYPE" val="1"/>
  <p:tag name="KSO_WM_UNIT_USESOURCEFORMAT_APPLY" val="0"/>
</p:tagLst>
</file>

<file path=ppt/tags/tag871.xml><?xml version="1.0" encoding="utf-8"?>
<p:tagLst xmlns:p="http://schemas.openxmlformats.org/presentationml/2006/main">
  <p:tag name="KSO_WM_SLIDE_ITEM_CNT" val="3"/>
</p:tagLst>
</file>

<file path=ppt/tags/tag872.xml><?xml version="1.0" encoding="utf-8"?>
<p:tagLst xmlns:p="http://schemas.openxmlformats.org/presentationml/2006/main">
  <p:tag name="KSO_WM_TAG_VERSION" val="1.0"/>
  <p:tag name="KSO_WM_BEAUTIFY_FLAG" val="#wm#"/>
  <p:tag name="KSO_WM_TEMPLATE_CATEGORY" val="diagram"/>
  <p:tag name="KSO_WM_TEMPLATE_INDEX" val="160837"/>
  <p:tag name="KSO_WM_UNIT_TYPE" val="l_i"/>
  <p:tag name="KSO_WM_UNIT_INDEX" val="1_1"/>
  <p:tag name="KSO_WM_UNIT_ID" val="diagram160837_2*l_i*1_1"/>
  <p:tag name="KSO_WM_UNIT_LAYERLEVEL" val="1_1"/>
  <p:tag name="KSO_WM_DIAGRAM_GROUP_CODE" val="l1-1"/>
  <p:tag name="KSO_WM_UNIT_FILL_FORE_SCHEMECOLOR_INDEX" val="13"/>
  <p:tag name="KSO_WM_UNIT_FILL_TYPE" val="1"/>
  <p:tag name="KSO_WM_UNIT_USESOURCEFORMAT_APPLY" val="0"/>
</p:tagLst>
</file>

<file path=ppt/tags/tag873.xml><?xml version="1.0" encoding="utf-8"?>
<p:tagLst xmlns:p="http://schemas.openxmlformats.org/presentationml/2006/main">
  <p:tag name="KSO_WM_TAG_VERSION" val="1.0"/>
  <p:tag name="KSO_WM_BEAUTIFY_FLAG" val="#wm#"/>
  <p:tag name="KSO_WM_TEMPLATE_CATEGORY" val="diagram"/>
  <p:tag name="KSO_WM_TEMPLATE_INDEX" val="160837"/>
  <p:tag name="KSO_WM_UNIT_TYPE" val="l_i"/>
  <p:tag name="KSO_WM_UNIT_INDEX" val="1_2"/>
  <p:tag name="KSO_WM_UNIT_ID" val="diagram160837_2*l_i*1_2"/>
  <p:tag name="KSO_WM_UNIT_LAYERLEVEL" val="1_1"/>
  <p:tag name="KSO_WM_DIAGRAM_GROUP_CODE" val="l1-1"/>
  <p:tag name="KSO_WM_UNIT_FILL_FORE_SCHEMECOLOR_INDEX" val="8"/>
  <p:tag name="KSO_WM_UNIT_FILL_TYPE" val="1"/>
  <p:tag name="KSO_WM_UNIT_USESOURCEFORMAT_APPLY" val="0"/>
</p:tagLst>
</file>

<file path=ppt/tags/tag874.xml><?xml version="1.0" encoding="utf-8"?>
<p:tagLst xmlns:p="http://schemas.openxmlformats.org/presentationml/2006/main">
  <p:tag name="KSO_WM_TAG_VERSION" val="1.0"/>
  <p:tag name="KSO_WM_BEAUTIFY_FLAG" val="#wm#"/>
  <p:tag name="KSO_WM_TEMPLATE_CATEGORY" val="diagram"/>
  <p:tag name="KSO_WM_TEMPLATE_INDEX" val="160837"/>
  <p:tag name="KSO_WM_UNIT_TYPE" val="l_i"/>
  <p:tag name="KSO_WM_UNIT_INDEX" val="1_3"/>
  <p:tag name="KSO_WM_UNIT_ID" val="diagram160837_2*l_i*1_3"/>
  <p:tag name="KSO_WM_UNIT_LAYERLEVEL" val="1_1"/>
  <p:tag name="KSO_WM_DIAGRAM_GROUP_CODE" val="l1-1"/>
  <p:tag name="KSO_WM_UNIT_FILL_FORE_SCHEMECOLOR_INDEX" val="9"/>
  <p:tag name="KSO_WM_UNIT_FILL_TYPE" val="1"/>
  <p:tag name="KSO_WM_UNIT_USESOURCEFORMAT_APPLY" val="0"/>
</p:tagLst>
</file>

<file path=ppt/tags/tag875.xml><?xml version="1.0" encoding="utf-8"?>
<p:tagLst xmlns:p="http://schemas.openxmlformats.org/presentationml/2006/main">
  <p:tag name="KSO_WM_TAG_VERSION" val="1.0"/>
  <p:tag name="KSO_WM_BEAUTIFY_FLAG" val="#wm#"/>
  <p:tag name="KSO_WM_TEMPLATE_CATEGORY" val="diagram"/>
  <p:tag name="KSO_WM_TEMPLATE_INDEX" val="160837"/>
  <p:tag name="KSO_WM_UNIT_TYPE" val="l_i"/>
  <p:tag name="KSO_WM_UNIT_INDEX" val="1_4"/>
  <p:tag name="KSO_WM_UNIT_ID" val="diagram160837_2*l_i*1_4"/>
  <p:tag name="KSO_WM_UNIT_LAYERLEVEL" val="1_1"/>
  <p:tag name="KSO_WM_DIAGRAM_GROUP_CODE" val="l1-1"/>
  <p:tag name="KSO_WM_UNIT_FILL_FORE_SCHEMECOLOR_INDEX" val="8"/>
  <p:tag name="KSO_WM_UNIT_FILL_TYPE" val="1"/>
  <p:tag name="KSO_WM_UNIT_USESOURCEFORMAT_APPLY" val="0"/>
</p:tagLst>
</file>

<file path=ppt/tags/tag876.xml><?xml version="1.0" encoding="utf-8"?>
<p:tagLst xmlns:p="http://schemas.openxmlformats.org/presentationml/2006/main">
  <p:tag name="KSO_WM_TAG_VERSION" val="1.0"/>
  <p:tag name="KSO_WM_BEAUTIFY_FLAG" val="#wm#"/>
  <p:tag name="KSO_WM_TEMPLATE_CATEGORY" val="diagram"/>
  <p:tag name="KSO_WM_TEMPLATE_INDEX" val="160837"/>
  <p:tag name="KSO_WM_UNIT_TYPE" val="l_i"/>
  <p:tag name="KSO_WM_UNIT_INDEX" val="1_5"/>
  <p:tag name="KSO_WM_UNIT_ID" val="diagram160837_2*l_i*1_5"/>
  <p:tag name="KSO_WM_UNIT_LAYERLEVEL" val="1_1"/>
  <p:tag name="KSO_WM_DIAGRAM_GROUP_CODE" val="l1-1"/>
  <p:tag name="KSO_WM_UNIT_FILL_FORE_SCHEMECOLOR_INDEX" val="7"/>
  <p:tag name="KSO_WM_UNIT_FILL_TYPE" val="1"/>
  <p:tag name="KSO_WM_UNIT_USESOURCEFORMAT_APPLY" val="0"/>
</p:tagLst>
</file>

<file path=ppt/tags/tag877.xml><?xml version="1.0" encoding="utf-8"?>
<p:tagLst xmlns:p="http://schemas.openxmlformats.org/presentationml/2006/main">
  <p:tag name="KSO_WM_TAG_VERSION" val="1.0"/>
  <p:tag name="KSO_WM_BEAUTIFY_FLAG" val="#wm#"/>
  <p:tag name="KSO_WM_TEMPLATE_CATEGORY" val="diagram"/>
  <p:tag name="KSO_WM_TEMPLATE_INDEX" val="160837"/>
  <p:tag name="KSO_WM_UNIT_TYPE" val="l_i"/>
  <p:tag name="KSO_WM_UNIT_INDEX" val="1_6"/>
  <p:tag name="KSO_WM_UNIT_ID" val="diagram160837_2*l_i*1_6"/>
  <p:tag name="KSO_WM_UNIT_LAYERLEVEL" val="1_1"/>
  <p:tag name="KSO_WM_DIAGRAM_GROUP_CODE" val="l1-1"/>
  <p:tag name="KSO_WM_UNIT_FILL_FORE_SCHEMECOLOR_INDEX" val="7"/>
  <p:tag name="KSO_WM_UNIT_FILL_TYPE" val="1"/>
  <p:tag name="KSO_WM_UNIT_USESOURCEFORMAT_APPLY" val="0"/>
</p:tagLst>
</file>

<file path=ppt/tags/tag878.xml><?xml version="1.0" encoding="utf-8"?>
<p:tagLst xmlns:p="http://schemas.openxmlformats.org/presentationml/2006/main">
  <p:tag name="KSO_WM_TAG_VERSION" val="1.0"/>
  <p:tag name="KSO_WM_BEAUTIFY_FLAG" val="#wm#"/>
  <p:tag name="KSO_WM_TEMPLATE_CATEGORY" val="diagram"/>
  <p:tag name="KSO_WM_TEMPLATE_INDEX" val="160837"/>
  <p:tag name="KSO_WM_UNIT_TYPE" val="l_i"/>
  <p:tag name="KSO_WM_UNIT_INDEX" val="1_7"/>
  <p:tag name="KSO_WM_UNIT_ID" val="diagram160837_2*l_i*1_7"/>
  <p:tag name="KSO_WM_UNIT_LAYERLEVEL" val="1_1"/>
  <p:tag name="KSO_WM_DIAGRAM_GROUP_CODE" val="l1-1"/>
  <p:tag name="KSO_WM_UNIT_FILL_FORE_SCHEMECOLOR_INDEX" val="6"/>
  <p:tag name="KSO_WM_UNIT_FILL_TYPE" val="1"/>
  <p:tag name="KSO_WM_UNIT_USESOURCEFORMAT_APPLY" val="0"/>
</p:tagLst>
</file>

<file path=ppt/tags/tag879.xml><?xml version="1.0" encoding="utf-8"?>
<p:tagLst xmlns:p="http://schemas.openxmlformats.org/presentationml/2006/main">
  <p:tag name="KSO_WM_TAG_VERSION" val="1.0"/>
  <p:tag name="KSO_WM_BEAUTIFY_FLAG" val="#wm#"/>
  <p:tag name="KSO_WM_TEMPLATE_CATEGORY" val="diagram"/>
  <p:tag name="KSO_WM_TEMPLATE_INDEX" val="160837"/>
  <p:tag name="KSO_WM_UNIT_TYPE" val="l_i"/>
  <p:tag name="KSO_WM_UNIT_INDEX" val="1_8"/>
  <p:tag name="KSO_WM_UNIT_ID" val="diagram160837_2*l_i*1_8"/>
  <p:tag name="KSO_WM_UNIT_LAYERLEVEL" val="1_1"/>
  <p:tag name="KSO_WM_DIAGRAM_GROUP_CODE" val="l1-1"/>
  <p:tag name="KSO_WM_UNIT_FILL_FORE_SCHEMECOLOR_INDEX" val="5"/>
  <p:tag name="KSO_WM_UNIT_FILL_TYPE" val="1"/>
  <p:tag name="KSO_WM_UNIT_USESOURCEFORMAT_APPLY" val="0"/>
</p:tagLst>
</file>

<file path=ppt/tags/tag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880.xml><?xml version="1.0" encoding="utf-8"?>
<p:tagLst xmlns:p="http://schemas.openxmlformats.org/presentationml/2006/main">
  <p:tag name="KSO_WM_TAG_VERSION" val="1.0"/>
  <p:tag name="KSO_WM_BEAUTIFY_FLAG" val="#wm#"/>
  <p:tag name="KSO_WM_TEMPLATE_CATEGORY" val="diagram"/>
  <p:tag name="KSO_WM_TEMPLATE_INDEX" val="160837"/>
  <p:tag name="KSO_WM_UNIT_TYPE" val="l_i"/>
  <p:tag name="KSO_WM_UNIT_INDEX" val="1_9"/>
  <p:tag name="KSO_WM_UNIT_ID" val="diagram160837_2*l_i*1_9"/>
  <p:tag name="KSO_WM_UNIT_LAYERLEVEL" val="1_1"/>
  <p:tag name="KSO_WM_DIAGRAM_GROUP_CODE" val="l1-1"/>
  <p:tag name="KSO_WM_UNIT_FILL_FORE_SCHEMECOLOR_INDEX" val="5"/>
  <p:tag name="KSO_WM_UNIT_FILL_TYPE" val="1"/>
  <p:tag name="KSO_WM_UNIT_USESOURCEFORMAT_APPLY" val="0"/>
</p:tagLst>
</file>

<file path=ppt/tags/tag881.xml><?xml version="1.0" encoding="utf-8"?>
<p:tagLst xmlns:p="http://schemas.openxmlformats.org/presentationml/2006/main">
  <p:tag name="KSO_WM_TAG_VERSION" val="1.0"/>
  <p:tag name="KSO_WM_BEAUTIFY_FLAG" val="#wm#"/>
  <p:tag name="KSO_WM_TEMPLATE_CATEGORY" val="diagram"/>
  <p:tag name="KSO_WM_TEMPLATE_INDEX" val="160837"/>
  <p:tag name="KSO_WM_UNIT_TYPE" val="l_h_f"/>
  <p:tag name="KSO_WM_UNIT_INDEX" val="1_2_1"/>
  <p:tag name="KSO_WM_UNIT_ID" val="diagram160837_2*l_h_f*1_2_1"/>
  <p:tag name="KSO_WM_UNIT_LAYERLEVEL" val="1_1_1"/>
  <p:tag name="KSO_WM_UNIT_VALUE" val="20"/>
  <p:tag name="KSO_WM_UNIT_HIGHLIGHT" val="0"/>
  <p:tag name="KSO_WM_UNIT_COMPATIBLE" val="0"/>
  <p:tag name="KSO_WM_UNIT_CLEAR" val="0"/>
  <p:tag name="KSO_WM_UNIT_PRESET_TEXT_INDEX" val="4"/>
  <p:tag name="KSO_WM_UNIT_PRESET_TEXT_LEN" val="17"/>
  <p:tag name="KSO_WM_DIAGRAM_GROUP_CODE" val="l1-1"/>
  <p:tag name="KSO_WM_UNIT_TEXT_FILL_FORE_SCHEMECOLOR_INDEX" val="13"/>
  <p:tag name="KSO_WM_UNIT_TEXT_FILL_TYPE" val="1"/>
  <p:tag name="KSO_WM_UNIT_USESOURCEFORMAT_APPLY" val="0"/>
</p:tagLst>
</file>

<file path=ppt/tags/tag882.xml><?xml version="1.0" encoding="utf-8"?>
<p:tagLst xmlns:p="http://schemas.openxmlformats.org/presentationml/2006/main">
  <p:tag name="KSO_WM_TAG_VERSION" val="1.0"/>
  <p:tag name="KSO_WM_BEAUTIFY_FLAG" val="#wm#"/>
  <p:tag name="KSO_WM_TEMPLATE_CATEGORY" val="diagram"/>
  <p:tag name="KSO_WM_TEMPLATE_INDEX" val="160837"/>
  <p:tag name="KSO_WM_UNIT_TYPE" val="l_h_f"/>
  <p:tag name="KSO_WM_UNIT_INDEX" val="1_1_1"/>
  <p:tag name="KSO_WM_UNIT_ID" val="diagram160837_2*l_h_f*1_1_1"/>
  <p:tag name="KSO_WM_UNIT_LAYERLEVEL" val="1_1_1"/>
  <p:tag name="KSO_WM_UNIT_VALUE" val="20"/>
  <p:tag name="KSO_WM_UNIT_HIGHLIGHT" val="0"/>
  <p:tag name="KSO_WM_UNIT_COMPATIBLE" val="0"/>
  <p:tag name="KSO_WM_UNIT_CLEAR" val="0"/>
  <p:tag name="KSO_WM_UNIT_PRESET_TEXT_INDEX" val="4"/>
  <p:tag name="KSO_WM_UNIT_PRESET_TEXT_LEN" val="17"/>
  <p:tag name="KSO_WM_DIAGRAM_GROUP_CODE" val="l1-1"/>
  <p:tag name="KSO_WM_UNIT_TEXT_FILL_FORE_SCHEMECOLOR_INDEX" val="13"/>
  <p:tag name="KSO_WM_UNIT_TEXT_FILL_TYPE" val="1"/>
  <p:tag name="KSO_WM_UNIT_USESOURCEFORMAT_APPLY" val="0"/>
</p:tagLst>
</file>

<file path=ppt/tags/tag883.xml><?xml version="1.0" encoding="utf-8"?>
<p:tagLst xmlns:p="http://schemas.openxmlformats.org/presentationml/2006/main">
  <p:tag name="KSO_WM_TAG_VERSION" val="1.0"/>
  <p:tag name="KSO_WM_BEAUTIFY_FLAG" val="#wm#"/>
  <p:tag name="KSO_WM_TEMPLATE_CATEGORY" val="diagram"/>
  <p:tag name="KSO_WM_TEMPLATE_INDEX" val="160837"/>
  <p:tag name="KSO_WM_UNIT_TYPE" val="l_h_f"/>
  <p:tag name="KSO_WM_UNIT_INDEX" val="1_3_1"/>
  <p:tag name="KSO_WM_UNIT_ID" val="diagram160837_2*l_h_f*1_3_1"/>
  <p:tag name="KSO_WM_UNIT_LAYERLEVEL" val="1_1_1"/>
  <p:tag name="KSO_WM_UNIT_VALUE" val="20"/>
  <p:tag name="KSO_WM_UNIT_HIGHLIGHT" val="0"/>
  <p:tag name="KSO_WM_UNIT_COMPATIBLE" val="0"/>
  <p:tag name="KSO_WM_UNIT_CLEAR" val="0"/>
  <p:tag name="KSO_WM_UNIT_PRESET_TEXT_INDEX" val="4"/>
  <p:tag name="KSO_WM_UNIT_PRESET_TEXT_LEN" val="17"/>
  <p:tag name="KSO_WM_DIAGRAM_GROUP_CODE" val="l1-1"/>
  <p:tag name="KSO_WM_UNIT_TEXT_FILL_FORE_SCHEMECOLOR_INDEX" val="13"/>
  <p:tag name="KSO_WM_UNIT_TEXT_FILL_TYPE" val="1"/>
  <p:tag name="KSO_WM_UNIT_USESOURCEFORMAT_APPLY" val="0"/>
</p:tagLst>
</file>

<file path=ppt/tags/tag884.xml><?xml version="1.0" encoding="utf-8"?>
<p:tagLst xmlns:p="http://schemas.openxmlformats.org/presentationml/2006/main">
  <p:tag name="KSO_WM_SLIDE_ITEM_CNT" val="3"/>
</p:tagLst>
</file>

<file path=ppt/tags/tag885.xml><?xml version="1.0" encoding="utf-8"?>
<p:tagLst xmlns:p="http://schemas.openxmlformats.org/presentationml/2006/main">
  <p:tag name="KSO_WM_TAG_VERSION" val="1.0"/>
  <p:tag name="KSO_WM_BEAUTIFY_FLAG" val="#wm#"/>
  <p:tag name="KSO_WM_UNIT_TYPE" val="i"/>
  <p:tag name="KSO_WM_UNIT_ID" val="diagram715_3*i*0"/>
  <p:tag name="KSO_WM_TEMPLATE_CATEGORY" val="diagram"/>
  <p:tag name="KSO_WM_TEMPLATE_INDEX" val="715"/>
  <p:tag name="KSO_WM_UNIT_INDEX" val="0"/>
</p:tagLst>
</file>

<file path=ppt/tags/tag886.xml><?xml version="1.0" encoding="utf-8"?>
<p:tagLst xmlns:p="http://schemas.openxmlformats.org/presentationml/2006/main">
  <p:tag name="KSO_WM_TAG_VERSION" val="1.0"/>
  <p:tag name="KSO_WM_BEAUTIFY_FLAG" val="#wm#"/>
  <p:tag name="KSO_WM_TEMPLATE_CATEGORY" val="diagram"/>
  <p:tag name="KSO_WM_TEMPLATE_INDEX" val="715"/>
  <p:tag name="KSO_WM_UNIT_TYPE" val="l_i"/>
  <p:tag name="KSO_WM_UNIT_INDEX" val="1_1"/>
  <p:tag name="KSO_WM_UNIT_ID" val="diagram715_3*l_i*1_1"/>
  <p:tag name="KSO_WM_UNIT_CLEAR" val="1"/>
  <p:tag name="KSO_WM_UNIT_LAYERLEVEL" val="1_1"/>
  <p:tag name="KSO_WM_DIAGRAM_GROUP_CODE" val="l1-1"/>
  <p:tag name="KSO_WM_UNIT_FILL_FORE_SCHEMECOLOR_INDEX" val="14"/>
  <p:tag name="KSO_WM_UNIT_FILL_TYPE" val="1"/>
  <p:tag name="KSO_WM_UNIT_TEXT_FILL_FORE_SCHEMECOLOR_INDEX" val="14"/>
  <p:tag name="KSO_WM_UNIT_TEXT_FILL_TYPE" val="1"/>
  <p:tag name="KSO_WM_UNIT_USESOURCEFORMAT_APPLY" val="0"/>
</p:tagLst>
</file>

<file path=ppt/tags/tag887.xml><?xml version="1.0" encoding="utf-8"?>
<p:tagLst xmlns:p="http://schemas.openxmlformats.org/presentationml/2006/main">
  <p:tag name="KSO_WM_TAG_VERSION" val="1.0"/>
  <p:tag name="KSO_WM_BEAUTIFY_FLAG" val="#wm#"/>
  <p:tag name="KSO_WM_TEMPLATE_CATEGORY" val="diagram"/>
  <p:tag name="KSO_WM_TEMPLATE_INDEX" val="715"/>
  <p:tag name="KSO_WM_UNIT_TYPE" val="l_h_f"/>
  <p:tag name="KSO_WM_UNIT_INDEX" val="1_1_1"/>
  <p:tag name="KSO_WM_UNIT_ID" val="diagram715_3*l_h_f*1_1_1"/>
  <p:tag name="KSO_WM_UNIT_CLEAR" val="1"/>
  <p:tag name="KSO_WM_UNIT_LAYERLEVEL" val="1_1_1"/>
  <p:tag name="KSO_WM_UNIT_VALUE" val="27"/>
  <p:tag name="KSO_WM_UNIT_HIGHLIGHT" val="0"/>
  <p:tag name="KSO_WM_UNIT_COMPATIBLE" val="0"/>
  <p:tag name="KSO_WM_UNIT_PRESET_TEXT_INDEX" val="4"/>
  <p:tag name="KSO_WM_UNIT_PRESET_TEXT_LEN" val="26"/>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888.xml><?xml version="1.0" encoding="utf-8"?>
<p:tagLst xmlns:p="http://schemas.openxmlformats.org/presentationml/2006/main">
  <p:tag name="KSO_WM_TAG_VERSION" val="1.0"/>
  <p:tag name="KSO_WM_BEAUTIFY_FLAG" val="#wm#"/>
  <p:tag name="KSO_WM_TEMPLATE_CATEGORY" val="diagram"/>
  <p:tag name="KSO_WM_TEMPLATE_INDEX" val="715"/>
  <p:tag name="KSO_WM_UNIT_TYPE" val="l_i"/>
  <p:tag name="KSO_WM_UNIT_INDEX" val="1_2"/>
  <p:tag name="KSO_WM_UNIT_ID" val="diagram715_3*l_i*1_2"/>
  <p:tag name="KSO_WM_UNIT_CLEAR" val="1"/>
  <p:tag name="KSO_WM_UNIT_LAYERLEVEL" val="1_1"/>
  <p:tag name="KSO_WM_DIAGRAM_GROUP_CODE" val="l1-1"/>
  <p:tag name="KSO_WM_UNIT_FILL_FORE_SCHEMECOLOR_INDEX" val="6"/>
  <p:tag name="KSO_WM_UNIT_FILL_TYPE" val="1"/>
  <p:tag name="KSO_WM_UNIT_TEXT_FILL_FORE_SCHEMECOLOR_INDEX" val="14"/>
  <p:tag name="KSO_WM_UNIT_TEXT_FILL_TYPE" val="1"/>
  <p:tag name="KSO_WM_UNIT_USESOURCEFORMAT_APPLY" val="0"/>
</p:tagLst>
</file>

<file path=ppt/tags/tag889.xml><?xml version="1.0" encoding="utf-8"?>
<p:tagLst xmlns:p="http://schemas.openxmlformats.org/presentationml/2006/main">
  <p:tag name="KSO_WM_TAG_VERSION" val="1.0"/>
  <p:tag name="KSO_WM_BEAUTIFY_FLAG" val="#wm#"/>
  <p:tag name="KSO_WM_TEMPLATE_CATEGORY" val="diagram"/>
  <p:tag name="KSO_WM_TEMPLATE_INDEX" val="715"/>
  <p:tag name="KSO_WM_UNIT_TYPE" val="l_i"/>
  <p:tag name="KSO_WM_UNIT_INDEX" val="1_3"/>
  <p:tag name="KSO_WM_UNIT_ID" val="diagram715_3*l_i*1_3"/>
  <p:tag name="KSO_WM_UNIT_CLEAR" val="1"/>
  <p:tag name="KSO_WM_UNIT_LAYERLEVEL" val="1_1"/>
  <p:tag name="KSO_WM_DIAGRAM_GROUP_CODE" val="l1-1"/>
  <p:tag name="KSO_WM_UNIT_FILL_FORE_SCHEMECOLOR_INDEX" val="6"/>
  <p:tag name="KSO_WM_UNIT_FILL_TYPE" val="1"/>
  <p:tag name="KSO_WM_UNIT_TEXT_FILL_FORE_SCHEMECOLOR_INDEX" val="14"/>
  <p:tag name="KSO_WM_UNIT_TEXT_FILL_TYPE" val="1"/>
  <p:tag name="KSO_WM_UNIT_USESOURCEFORMAT_APPLY" val="0"/>
</p:tagLst>
</file>

<file path=ppt/tags/tag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890.xml><?xml version="1.0" encoding="utf-8"?>
<p:tagLst xmlns:p="http://schemas.openxmlformats.org/presentationml/2006/main">
  <p:tag name="KSO_WM_TAG_VERSION" val="1.0"/>
  <p:tag name="KSO_WM_BEAUTIFY_FLAG" val="#wm#"/>
  <p:tag name="KSO_WM_UNIT_TYPE" val="i"/>
  <p:tag name="KSO_WM_UNIT_ID" val="diagram715_3*i*9"/>
  <p:tag name="KSO_WM_TEMPLATE_CATEGORY" val="diagram"/>
  <p:tag name="KSO_WM_TEMPLATE_INDEX" val="715"/>
  <p:tag name="KSO_WM_UNIT_INDEX" val="9"/>
</p:tagLst>
</file>

<file path=ppt/tags/tag891.xml><?xml version="1.0" encoding="utf-8"?>
<p:tagLst xmlns:p="http://schemas.openxmlformats.org/presentationml/2006/main">
  <p:tag name="KSO_WM_TAG_VERSION" val="1.0"/>
  <p:tag name="KSO_WM_BEAUTIFY_FLAG" val="#wm#"/>
  <p:tag name="KSO_WM_TEMPLATE_CATEGORY" val="diagram"/>
  <p:tag name="KSO_WM_TEMPLATE_INDEX" val="715"/>
  <p:tag name="KSO_WM_UNIT_TYPE" val="l_i"/>
  <p:tag name="KSO_WM_UNIT_INDEX" val="1_4"/>
  <p:tag name="KSO_WM_UNIT_ID" val="diagram715_3*l_i*1_4"/>
  <p:tag name="KSO_WM_UNIT_CLEAR" val="1"/>
  <p:tag name="KSO_WM_UNIT_LAYERLEVEL" val="1_1"/>
  <p:tag name="KSO_WM_DIAGRAM_GROUP_CODE" val="l1-1"/>
  <p:tag name="KSO_WM_UNIT_FILL_FORE_SCHEMECOLOR_INDEX" val="14"/>
  <p:tag name="KSO_WM_UNIT_FILL_TYPE" val="1"/>
  <p:tag name="KSO_WM_UNIT_TEXT_FILL_FORE_SCHEMECOLOR_INDEX" val="14"/>
  <p:tag name="KSO_WM_UNIT_TEXT_FILL_TYPE" val="1"/>
  <p:tag name="KSO_WM_UNIT_USESOURCEFORMAT_APPLY" val="0"/>
</p:tagLst>
</file>

<file path=ppt/tags/tag892.xml><?xml version="1.0" encoding="utf-8"?>
<p:tagLst xmlns:p="http://schemas.openxmlformats.org/presentationml/2006/main">
  <p:tag name="KSO_WM_TAG_VERSION" val="1.0"/>
  <p:tag name="KSO_WM_BEAUTIFY_FLAG" val="#wm#"/>
  <p:tag name="KSO_WM_TEMPLATE_CATEGORY" val="diagram"/>
  <p:tag name="KSO_WM_TEMPLATE_INDEX" val="715"/>
  <p:tag name="KSO_WM_UNIT_TYPE" val="l_h_f"/>
  <p:tag name="KSO_WM_UNIT_INDEX" val="1_2_1"/>
  <p:tag name="KSO_WM_UNIT_ID" val="diagram715_3*l_h_f*1_2_1"/>
  <p:tag name="KSO_WM_UNIT_CLEAR" val="1"/>
  <p:tag name="KSO_WM_UNIT_LAYERLEVEL" val="1_1_1"/>
  <p:tag name="KSO_WM_UNIT_VALUE" val="27"/>
  <p:tag name="KSO_WM_UNIT_HIGHLIGHT" val="0"/>
  <p:tag name="KSO_WM_UNIT_COMPATIBLE" val="0"/>
  <p:tag name="KSO_WM_UNIT_PRESET_TEXT_INDEX" val="4"/>
  <p:tag name="KSO_WM_UNIT_PRESET_TEXT_LEN" val="26"/>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893.xml><?xml version="1.0" encoding="utf-8"?>
<p:tagLst xmlns:p="http://schemas.openxmlformats.org/presentationml/2006/main">
  <p:tag name="KSO_WM_TAG_VERSION" val="1.0"/>
  <p:tag name="KSO_WM_BEAUTIFY_FLAG" val="#wm#"/>
  <p:tag name="KSO_WM_TEMPLATE_CATEGORY" val="diagram"/>
  <p:tag name="KSO_WM_TEMPLATE_INDEX" val="715"/>
  <p:tag name="KSO_WM_UNIT_TYPE" val="l_i"/>
  <p:tag name="KSO_WM_UNIT_INDEX" val="1_5"/>
  <p:tag name="KSO_WM_UNIT_ID" val="diagram715_3*l_i*1_5"/>
  <p:tag name="KSO_WM_UNIT_CLEAR" val="1"/>
  <p:tag name="KSO_WM_UNIT_LAYERLEVEL" val="1_1"/>
  <p:tag name="KSO_WM_DIAGRAM_GROUP_CODE" val="l1-1"/>
  <p:tag name="KSO_WM_UNIT_FILL_FORE_SCHEMECOLOR_INDEX" val="6"/>
  <p:tag name="KSO_WM_UNIT_FILL_TYPE" val="1"/>
  <p:tag name="KSO_WM_UNIT_TEXT_FILL_FORE_SCHEMECOLOR_INDEX" val="14"/>
  <p:tag name="KSO_WM_UNIT_TEXT_FILL_TYPE" val="1"/>
  <p:tag name="KSO_WM_UNIT_USESOURCEFORMAT_APPLY" val="0"/>
</p:tagLst>
</file>

<file path=ppt/tags/tag894.xml><?xml version="1.0" encoding="utf-8"?>
<p:tagLst xmlns:p="http://schemas.openxmlformats.org/presentationml/2006/main">
  <p:tag name="KSO_WM_TAG_VERSION" val="1.0"/>
  <p:tag name="KSO_WM_BEAUTIFY_FLAG" val="#wm#"/>
  <p:tag name="KSO_WM_TEMPLATE_CATEGORY" val="diagram"/>
  <p:tag name="KSO_WM_TEMPLATE_INDEX" val="715"/>
  <p:tag name="KSO_WM_UNIT_TYPE" val="l_i"/>
  <p:tag name="KSO_WM_UNIT_INDEX" val="1_6"/>
  <p:tag name="KSO_WM_UNIT_ID" val="diagram715_3*l_i*1_6"/>
  <p:tag name="KSO_WM_UNIT_CLEAR" val="1"/>
  <p:tag name="KSO_WM_UNIT_LAYERLEVEL" val="1_1"/>
  <p:tag name="KSO_WM_DIAGRAM_GROUP_CODE" val="l1-1"/>
  <p:tag name="KSO_WM_UNIT_FILL_FORE_SCHEMECOLOR_INDEX" val="6"/>
  <p:tag name="KSO_WM_UNIT_FILL_TYPE" val="1"/>
  <p:tag name="KSO_WM_UNIT_TEXT_FILL_FORE_SCHEMECOLOR_INDEX" val="14"/>
  <p:tag name="KSO_WM_UNIT_TEXT_FILL_TYPE" val="1"/>
  <p:tag name="KSO_WM_UNIT_USESOURCEFORMAT_APPLY" val="0"/>
</p:tagLst>
</file>

<file path=ppt/tags/tag895.xml><?xml version="1.0" encoding="utf-8"?>
<p:tagLst xmlns:p="http://schemas.openxmlformats.org/presentationml/2006/main">
  <p:tag name="KSO_WM_TAG_VERSION" val="1.0"/>
  <p:tag name="KSO_WM_BEAUTIFY_FLAG" val="#wm#"/>
  <p:tag name="KSO_WM_UNIT_TYPE" val="i"/>
  <p:tag name="KSO_WM_UNIT_ID" val="diagram715_3*i*18"/>
  <p:tag name="KSO_WM_TEMPLATE_CATEGORY" val="diagram"/>
  <p:tag name="KSO_WM_TEMPLATE_INDEX" val="715"/>
  <p:tag name="KSO_WM_UNIT_INDEX" val="18"/>
</p:tagLst>
</file>

<file path=ppt/tags/tag896.xml><?xml version="1.0" encoding="utf-8"?>
<p:tagLst xmlns:p="http://schemas.openxmlformats.org/presentationml/2006/main">
  <p:tag name="KSO_WM_TAG_VERSION" val="1.0"/>
  <p:tag name="KSO_WM_BEAUTIFY_FLAG" val="#wm#"/>
  <p:tag name="KSO_WM_TEMPLATE_CATEGORY" val="diagram"/>
  <p:tag name="KSO_WM_TEMPLATE_INDEX" val="715"/>
  <p:tag name="KSO_WM_UNIT_TYPE" val="l_i"/>
  <p:tag name="KSO_WM_UNIT_INDEX" val="1_7"/>
  <p:tag name="KSO_WM_UNIT_ID" val="diagram715_3*l_i*1_7"/>
  <p:tag name="KSO_WM_UNIT_CLEAR" val="1"/>
  <p:tag name="KSO_WM_UNIT_LAYERLEVEL" val="1_1"/>
  <p:tag name="KSO_WM_DIAGRAM_GROUP_CODE" val="l1-1"/>
  <p:tag name="KSO_WM_UNIT_FILL_FORE_SCHEMECOLOR_INDEX" val="14"/>
  <p:tag name="KSO_WM_UNIT_FILL_TYPE" val="1"/>
  <p:tag name="KSO_WM_UNIT_TEXT_FILL_FORE_SCHEMECOLOR_INDEX" val="14"/>
  <p:tag name="KSO_WM_UNIT_TEXT_FILL_TYPE" val="1"/>
  <p:tag name="KSO_WM_UNIT_USESOURCEFORMAT_APPLY" val="0"/>
</p:tagLst>
</file>

<file path=ppt/tags/tag897.xml><?xml version="1.0" encoding="utf-8"?>
<p:tagLst xmlns:p="http://schemas.openxmlformats.org/presentationml/2006/main">
  <p:tag name="KSO_WM_TAG_VERSION" val="1.0"/>
  <p:tag name="KSO_WM_BEAUTIFY_FLAG" val="#wm#"/>
  <p:tag name="KSO_WM_TEMPLATE_CATEGORY" val="diagram"/>
  <p:tag name="KSO_WM_TEMPLATE_INDEX" val="715"/>
  <p:tag name="KSO_WM_UNIT_TYPE" val="l_h_f"/>
  <p:tag name="KSO_WM_UNIT_INDEX" val="1_3_1"/>
  <p:tag name="KSO_WM_UNIT_ID" val="diagram715_3*l_h_f*1_3_1"/>
  <p:tag name="KSO_WM_UNIT_CLEAR" val="1"/>
  <p:tag name="KSO_WM_UNIT_LAYERLEVEL" val="1_1_1"/>
  <p:tag name="KSO_WM_UNIT_VALUE" val="27"/>
  <p:tag name="KSO_WM_UNIT_HIGHLIGHT" val="0"/>
  <p:tag name="KSO_WM_UNIT_COMPATIBLE" val="0"/>
  <p:tag name="KSO_WM_UNIT_PRESET_TEXT_INDEX" val="4"/>
  <p:tag name="KSO_WM_UNIT_PRESET_TEXT_LEN" val="26"/>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898.xml><?xml version="1.0" encoding="utf-8"?>
<p:tagLst xmlns:p="http://schemas.openxmlformats.org/presentationml/2006/main">
  <p:tag name="KSO_WM_TAG_VERSION" val="1.0"/>
  <p:tag name="KSO_WM_BEAUTIFY_FLAG" val="#wm#"/>
  <p:tag name="KSO_WM_TEMPLATE_CATEGORY" val="diagram"/>
  <p:tag name="KSO_WM_TEMPLATE_INDEX" val="715"/>
  <p:tag name="KSO_WM_UNIT_TYPE" val="l_i"/>
  <p:tag name="KSO_WM_UNIT_INDEX" val="1_8"/>
  <p:tag name="KSO_WM_UNIT_ID" val="diagram715_3*l_i*1_8"/>
  <p:tag name="KSO_WM_UNIT_CLEAR" val="1"/>
  <p:tag name="KSO_WM_UNIT_LAYERLEVEL" val="1_1"/>
  <p:tag name="KSO_WM_DIAGRAM_GROUP_CODE" val="l1-1"/>
  <p:tag name="KSO_WM_UNIT_FILL_FORE_SCHEMECOLOR_INDEX" val="6"/>
  <p:tag name="KSO_WM_UNIT_FILL_TYPE" val="1"/>
  <p:tag name="KSO_WM_UNIT_TEXT_FILL_FORE_SCHEMECOLOR_INDEX" val="14"/>
  <p:tag name="KSO_WM_UNIT_TEXT_FILL_TYPE" val="1"/>
  <p:tag name="KSO_WM_UNIT_USESOURCEFORMAT_APPLY" val="0"/>
</p:tagLst>
</file>

<file path=ppt/tags/tag899.xml><?xml version="1.0" encoding="utf-8"?>
<p:tagLst xmlns:p="http://schemas.openxmlformats.org/presentationml/2006/main">
  <p:tag name="KSO_WM_TAG_VERSION" val="1.0"/>
  <p:tag name="KSO_WM_BEAUTIFY_FLAG" val="#wm#"/>
  <p:tag name="KSO_WM_TEMPLATE_CATEGORY" val="diagram"/>
  <p:tag name="KSO_WM_TEMPLATE_INDEX" val="715"/>
  <p:tag name="KSO_WM_UNIT_TYPE" val="l_i"/>
  <p:tag name="KSO_WM_UNIT_INDEX" val="1_9"/>
  <p:tag name="KSO_WM_UNIT_ID" val="diagram715_3*l_i*1_9"/>
  <p:tag name="KSO_WM_UNIT_CLEAR" val="1"/>
  <p:tag name="KSO_WM_UNIT_LAYERLEVEL" val="1_1"/>
  <p:tag name="KSO_WM_DIAGRAM_GROUP_CODE" val="l1-1"/>
  <p:tag name="KSO_WM_UNIT_FILL_FORE_SCHEMECOLOR_INDEX" val="6"/>
  <p:tag name="KSO_WM_UNIT_FILL_TYPE" val="1"/>
  <p:tag name="KSO_WM_UNIT_TEXT_FILL_FORE_SCHEMECOLOR_INDEX" val="14"/>
  <p:tag name="KSO_WM_UNIT_TEXT_FILL_TYPE" val="1"/>
  <p:tag name="KSO_WM_UNIT_USESOURCEFORMAT_APPLY" val="0"/>
</p:tagLst>
</file>

<file path=ppt/tags/tag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900.xml><?xml version="1.0" encoding="utf-8"?>
<p:tagLst xmlns:p="http://schemas.openxmlformats.org/presentationml/2006/main">
  <p:tag name="KSO_WM_SLIDE_ITEM_CNT" val="3"/>
</p:tagLst>
</file>

<file path=ppt/tags/tag901.xml><?xml version="1.0" encoding="utf-8"?>
<p:tagLst xmlns:p="http://schemas.openxmlformats.org/presentationml/2006/main">
  <p:tag name="KSO_WM_TAG_VERSION" val="1.0"/>
  <p:tag name="KSO_WM_BEAUTIFY_FLAG" val="#wm#"/>
  <p:tag name="KSO_WM_UNIT_TYPE" val="i"/>
  <p:tag name="KSO_WM_UNIT_ID" val="diagram724_3*i*0"/>
  <p:tag name="KSO_WM_TEMPLATE_CATEGORY" val="diagram"/>
  <p:tag name="KSO_WM_TEMPLATE_INDEX" val="724"/>
  <p:tag name="KSO_WM_UNIT_INDEX" val="0"/>
</p:tagLst>
</file>

<file path=ppt/tags/tag902.xml><?xml version="1.0" encoding="utf-8"?>
<p:tagLst xmlns:p="http://schemas.openxmlformats.org/presentationml/2006/main">
  <p:tag name="KSO_WM_TAG_VERSION" val="1.0"/>
  <p:tag name="KSO_WM_BEAUTIFY_FLAG" val="#wm#"/>
  <p:tag name="KSO_WM_TEMPLATE_CATEGORY" val="diagram"/>
  <p:tag name="KSO_WM_TEMPLATE_INDEX" val="724"/>
  <p:tag name="KSO_WM_UNIT_TYPE" val="l_h_f"/>
  <p:tag name="KSO_WM_UNIT_INDEX" val="1_1_1"/>
  <p:tag name="KSO_WM_UNIT_ID" val="diagram724_3*l_h_f*1_1_1"/>
  <p:tag name="KSO_WM_UNIT_CLEAR" val="1"/>
  <p:tag name="KSO_WM_UNIT_LAYERLEVEL" val="1_1_1"/>
  <p:tag name="KSO_WM_UNIT_VALUE" val="14"/>
  <p:tag name="KSO_WM_UNIT_HIGHLIGHT" val="0"/>
  <p:tag name="KSO_WM_UNIT_COMPATIBLE" val="0"/>
  <p:tag name="KSO_WM_UNIT_PRESET_TEXT_INDEX" val="4"/>
  <p:tag name="KSO_WM_UNIT_PRESET_TEXT_LEN" val="17"/>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903.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1"/>
  <p:tag name="KSO_WM_UNIT_ID" val="diagram724_3*l_i*1_1"/>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904.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2"/>
  <p:tag name="KSO_WM_UNIT_ID" val="diagram724_3*l_i*1_2"/>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905.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3"/>
  <p:tag name="KSO_WM_UNIT_ID" val="diagram724_3*l_i*1_3"/>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906.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4"/>
  <p:tag name="KSO_WM_UNIT_ID" val="diagram724_3*l_i*1_4"/>
  <p:tag name="KSO_WM_UNIT_CLEAR" val="1"/>
  <p:tag name="KSO_WM_UNIT_LAYERLEVEL" val="1_1"/>
  <p:tag name="KSO_WM_DIAGRAM_GROUP_CODE" val="l1-1"/>
  <p:tag name="KSO_WM_UNIT_FILL_FORE_SCHEMECOLOR_INDEX" val="6"/>
  <p:tag name="KSO_WM_UNIT_FILL_TYPE" val="1"/>
  <p:tag name="KSO_WM_UNIT_TEXT_FILL_FORE_SCHEMECOLOR_INDEX" val="6"/>
  <p:tag name="KSO_WM_UNIT_TEXT_FILL_TYPE" val="1"/>
  <p:tag name="KSO_WM_UNIT_USESOURCEFORMAT_APPLY" val="0"/>
</p:tagLst>
</file>

<file path=ppt/tags/tag907.xml><?xml version="1.0" encoding="utf-8"?>
<p:tagLst xmlns:p="http://schemas.openxmlformats.org/presentationml/2006/main">
  <p:tag name="KSO_WM_TAG_VERSION" val="1.0"/>
  <p:tag name="KSO_WM_BEAUTIFY_FLAG" val="#wm#"/>
  <p:tag name="KSO_WM_UNIT_TYPE" val="i"/>
  <p:tag name="KSO_WM_UNIT_ID" val="diagram724_3*i*11"/>
  <p:tag name="KSO_WM_TEMPLATE_CATEGORY" val="diagram"/>
  <p:tag name="KSO_WM_TEMPLATE_INDEX" val="724"/>
  <p:tag name="KSO_WM_UNIT_INDEX" val="11"/>
</p:tagLst>
</file>

<file path=ppt/tags/tag908.xml><?xml version="1.0" encoding="utf-8"?>
<p:tagLst xmlns:p="http://schemas.openxmlformats.org/presentationml/2006/main">
  <p:tag name="KSO_WM_TAG_VERSION" val="1.0"/>
  <p:tag name="KSO_WM_BEAUTIFY_FLAG" val="#wm#"/>
  <p:tag name="KSO_WM_TEMPLATE_CATEGORY" val="diagram"/>
  <p:tag name="KSO_WM_TEMPLATE_INDEX" val="724"/>
  <p:tag name="KSO_WM_UNIT_TYPE" val="l_h_f"/>
  <p:tag name="KSO_WM_UNIT_INDEX" val="1_2_1"/>
  <p:tag name="KSO_WM_UNIT_ID" val="diagram724_3*l_h_f*1_2_1"/>
  <p:tag name="KSO_WM_UNIT_CLEAR" val="1"/>
  <p:tag name="KSO_WM_UNIT_LAYERLEVEL" val="1_1_1"/>
  <p:tag name="KSO_WM_UNIT_VALUE" val="14"/>
  <p:tag name="KSO_WM_UNIT_HIGHLIGHT" val="0"/>
  <p:tag name="KSO_WM_UNIT_COMPATIBLE" val="0"/>
  <p:tag name="KSO_WM_UNIT_PRESET_TEXT_INDEX" val="4"/>
  <p:tag name="KSO_WM_UNIT_PRESET_TEXT_LEN" val="17"/>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909.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5"/>
  <p:tag name="KSO_WM_UNIT_ID" val="diagram724_3*l_i*1_5"/>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9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910.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6"/>
  <p:tag name="KSO_WM_UNIT_ID" val="diagram724_3*l_i*1_6"/>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911.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7"/>
  <p:tag name="KSO_WM_UNIT_ID" val="diagram724_3*l_i*1_7"/>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912.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8"/>
  <p:tag name="KSO_WM_UNIT_ID" val="diagram724_3*l_i*1_8"/>
  <p:tag name="KSO_WM_UNIT_CLEAR" val="1"/>
  <p:tag name="KSO_WM_UNIT_LAYERLEVEL" val="1_1"/>
  <p:tag name="KSO_WM_DIAGRAM_GROUP_CODE" val="l1-1"/>
  <p:tag name="KSO_WM_UNIT_FILL_FORE_SCHEMECOLOR_INDEX" val="6"/>
  <p:tag name="KSO_WM_UNIT_FILL_TYPE" val="1"/>
  <p:tag name="KSO_WM_UNIT_TEXT_FILL_FORE_SCHEMECOLOR_INDEX" val="6"/>
  <p:tag name="KSO_WM_UNIT_TEXT_FILL_TYPE" val="1"/>
  <p:tag name="KSO_WM_UNIT_USESOURCEFORMAT_APPLY" val="0"/>
</p:tagLst>
</file>

<file path=ppt/tags/tag913.xml><?xml version="1.0" encoding="utf-8"?>
<p:tagLst xmlns:p="http://schemas.openxmlformats.org/presentationml/2006/main">
  <p:tag name="KSO_WM_TAG_VERSION" val="1.0"/>
  <p:tag name="KSO_WM_BEAUTIFY_FLAG" val="#wm#"/>
  <p:tag name="KSO_WM_UNIT_TYPE" val="i"/>
  <p:tag name="KSO_WM_UNIT_ID" val="diagram724_3*i*22"/>
  <p:tag name="KSO_WM_TEMPLATE_CATEGORY" val="diagram"/>
  <p:tag name="KSO_WM_TEMPLATE_INDEX" val="724"/>
  <p:tag name="KSO_WM_UNIT_INDEX" val="22"/>
</p:tagLst>
</file>

<file path=ppt/tags/tag914.xml><?xml version="1.0" encoding="utf-8"?>
<p:tagLst xmlns:p="http://schemas.openxmlformats.org/presentationml/2006/main">
  <p:tag name="KSO_WM_TAG_VERSION" val="1.0"/>
  <p:tag name="KSO_WM_BEAUTIFY_FLAG" val="#wm#"/>
  <p:tag name="KSO_WM_TEMPLATE_CATEGORY" val="diagram"/>
  <p:tag name="KSO_WM_TEMPLATE_INDEX" val="724"/>
  <p:tag name="KSO_WM_UNIT_TYPE" val="l_h_f"/>
  <p:tag name="KSO_WM_UNIT_INDEX" val="1_3_1"/>
  <p:tag name="KSO_WM_UNIT_ID" val="diagram724_3*l_h_f*1_3_1"/>
  <p:tag name="KSO_WM_UNIT_CLEAR" val="1"/>
  <p:tag name="KSO_WM_UNIT_LAYERLEVEL" val="1_1_1"/>
  <p:tag name="KSO_WM_UNIT_VALUE" val="14"/>
  <p:tag name="KSO_WM_UNIT_HIGHLIGHT" val="0"/>
  <p:tag name="KSO_WM_UNIT_COMPATIBLE" val="0"/>
  <p:tag name="KSO_WM_UNIT_PRESET_TEXT_INDEX" val="4"/>
  <p:tag name="KSO_WM_UNIT_PRESET_TEXT_LEN" val="17"/>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915.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9"/>
  <p:tag name="KSO_WM_UNIT_ID" val="diagram724_3*l_i*1_9"/>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916.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10"/>
  <p:tag name="KSO_WM_UNIT_ID" val="diagram724_3*l_i*1_10"/>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917.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11"/>
  <p:tag name="KSO_WM_UNIT_ID" val="diagram724_3*l_i*1_11"/>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918.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12"/>
  <p:tag name="KSO_WM_UNIT_ID" val="diagram724_3*l_i*1_12"/>
  <p:tag name="KSO_WM_UNIT_CLEAR" val="1"/>
  <p:tag name="KSO_WM_UNIT_LAYERLEVEL" val="1_1"/>
  <p:tag name="KSO_WM_DIAGRAM_GROUP_CODE" val="l1-1"/>
  <p:tag name="KSO_WM_UNIT_FILL_FORE_SCHEMECOLOR_INDEX" val="6"/>
  <p:tag name="KSO_WM_UNIT_FILL_TYPE" val="1"/>
  <p:tag name="KSO_WM_UNIT_TEXT_FILL_FORE_SCHEMECOLOR_INDEX" val="6"/>
  <p:tag name="KSO_WM_UNIT_TEXT_FILL_TYPE" val="1"/>
  <p:tag name="KSO_WM_UNIT_USESOURCEFORMAT_APPLY" val="0"/>
</p:tagLst>
</file>

<file path=ppt/tags/tag919.xml><?xml version="1.0" encoding="utf-8"?>
<p:tagLst xmlns:p="http://schemas.openxmlformats.org/presentationml/2006/main">
  <p:tag name="KSO_WM_SLIDE_ITEM_CNT" val="3"/>
</p:tagLst>
</file>

<file path=ppt/tags/tag9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920.xml><?xml version="1.0" encoding="utf-8"?>
<p:tagLst xmlns:p="http://schemas.openxmlformats.org/presentationml/2006/main">
  <p:tag name="KSO_WM_TAG_VERSION" val="1.0"/>
  <p:tag name="KSO_WM_BEAUTIFY_FLAG" val="#wm#"/>
  <p:tag name="KSO_WM_UNIT_TYPE" val="i"/>
  <p:tag name="KSO_WM_UNIT_ID" val="diagram724_3*i*0"/>
  <p:tag name="KSO_WM_TEMPLATE_CATEGORY" val="diagram"/>
  <p:tag name="KSO_WM_TEMPLATE_INDEX" val="724"/>
  <p:tag name="KSO_WM_UNIT_INDEX" val="0"/>
</p:tagLst>
</file>

<file path=ppt/tags/tag921.xml><?xml version="1.0" encoding="utf-8"?>
<p:tagLst xmlns:p="http://schemas.openxmlformats.org/presentationml/2006/main">
  <p:tag name="KSO_WM_TAG_VERSION" val="1.0"/>
  <p:tag name="KSO_WM_BEAUTIFY_FLAG" val="#wm#"/>
  <p:tag name="KSO_WM_TEMPLATE_CATEGORY" val="diagram"/>
  <p:tag name="KSO_WM_TEMPLATE_INDEX" val="724"/>
  <p:tag name="KSO_WM_UNIT_TYPE" val="l_h_f"/>
  <p:tag name="KSO_WM_UNIT_INDEX" val="1_1_1"/>
  <p:tag name="KSO_WM_UNIT_ID" val="diagram724_3*l_h_f*1_1_1"/>
  <p:tag name="KSO_WM_UNIT_CLEAR" val="1"/>
  <p:tag name="KSO_WM_UNIT_LAYERLEVEL" val="1_1_1"/>
  <p:tag name="KSO_WM_UNIT_VALUE" val="14"/>
  <p:tag name="KSO_WM_UNIT_HIGHLIGHT" val="0"/>
  <p:tag name="KSO_WM_UNIT_COMPATIBLE" val="0"/>
  <p:tag name="KSO_WM_UNIT_PRESET_TEXT_INDEX" val="4"/>
  <p:tag name="KSO_WM_UNIT_PRESET_TEXT_LEN" val="17"/>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922.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1"/>
  <p:tag name="KSO_WM_UNIT_ID" val="diagram724_3*l_i*1_1"/>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923.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2"/>
  <p:tag name="KSO_WM_UNIT_ID" val="diagram724_3*l_i*1_2"/>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924.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3"/>
  <p:tag name="KSO_WM_UNIT_ID" val="diagram724_3*l_i*1_3"/>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925.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4"/>
  <p:tag name="KSO_WM_UNIT_ID" val="diagram724_3*l_i*1_4"/>
  <p:tag name="KSO_WM_UNIT_CLEAR" val="1"/>
  <p:tag name="KSO_WM_UNIT_LAYERLEVEL" val="1_1"/>
  <p:tag name="KSO_WM_DIAGRAM_GROUP_CODE" val="l1-1"/>
  <p:tag name="KSO_WM_UNIT_FILL_FORE_SCHEMECOLOR_INDEX" val="6"/>
  <p:tag name="KSO_WM_UNIT_FILL_TYPE" val="1"/>
  <p:tag name="KSO_WM_UNIT_TEXT_FILL_FORE_SCHEMECOLOR_INDEX" val="6"/>
  <p:tag name="KSO_WM_UNIT_TEXT_FILL_TYPE" val="1"/>
  <p:tag name="KSO_WM_UNIT_USESOURCEFORMAT_APPLY" val="0"/>
</p:tagLst>
</file>

<file path=ppt/tags/tag926.xml><?xml version="1.0" encoding="utf-8"?>
<p:tagLst xmlns:p="http://schemas.openxmlformats.org/presentationml/2006/main">
  <p:tag name="KSO_WM_TAG_VERSION" val="1.0"/>
  <p:tag name="KSO_WM_BEAUTIFY_FLAG" val="#wm#"/>
  <p:tag name="KSO_WM_UNIT_TYPE" val="i"/>
  <p:tag name="KSO_WM_UNIT_ID" val="diagram724_3*i*11"/>
  <p:tag name="KSO_WM_TEMPLATE_CATEGORY" val="diagram"/>
  <p:tag name="KSO_WM_TEMPLATE_INDEX" val="724"/>
  <p:tag name="KSO_WM_UNIT_INDEX" val="11"/>
</p:tagLst>
</file>

<file path=ppt/tags/tag927.xml><?xml version="1.0" encoding="utf-8"?>
<p:tagLst xmlns:p="http://schemas.openxmlformats.org/presentationml/2006/main">
  <p:tag name="KSO_WM_TAG_VERSION" val="1.0"/>
  <p:tag name="KSO_WM_BEAUTIFY_FLAG" val="#wm#"/>
  <p:tag name="KSO_WM_TEMPLATE_CATEGORY" val="diagram"/>
  <p:tag name="KSO_WM_TEMPLATE_INDEX" val="724"/>
  <p:tag name="KSO_WM_UNIT_TYPE" val="l_h_f"/>
  <p:tag name="KSO_WM_UNIT_INDEX" val="1_2_1"/>
  <p:tag name="KSO_WM_UNIT_ID" val="diagram724_3*l_h_f*1_2_1"/>
  <p:tag name="KSO_WM_UNIT_CLEAR" val="1"/>
  <p:tag name="KSO_WM_UNIT_LAYERLEVEL" val="1_1_1"/>
  <p:tag name="KSO_WM_UNIT_VALUE" val="14"/>
  <p:tag name="KSO_WM_UNIT_HIGHLIGHT" val="0"/>
  <p:tag name="KSO_WM_UNIT_COMPATIBLE" val="0"/>
  <p:tag name="KSO_WM_UNIT_PRESET_TEXT_INDEX" val="4"/>
  <p:tag name="KSO_WM_UNIT_PRESET_TEXT_LEN" val="17"/>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928.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5"/>
  <p:tag name="KSO_WM_UNIT_ID" val="diagram724_3*l_i*1_5"/>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929.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6"/>
  <p:tag name="KSO_WM_UNIT_ID" val="diagram724_3*l_i*1_6"/>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30.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7"/>
  <p:tag name="KSO_WM_UNIT_ID" val="diagram724_3*l_i*1_7"/>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931.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8"/>
  <p:tag name="KSO_WM_UNIT_ID" val="diagram724_3*l_i*1_8"/>
  <p:tag name="KSO_WM_UNIT_CLEAR" val="1"/>
  <p:tag name="KSO_WM_UNIT_LAYERLEVEL" val="1_1"/>
  <p:tag name="KSO_WM_DIAGRAM_GROUP_CODE" val="l1-1"/>
  <p:tag name="KSO_WM_UNIT_FILL_FORE_SCHEMECOLOR_INDEX" val="6"/>
  <p:tag name="KSO_WM_UNIT_FILL_TYPE" val="1"/>
  <p:tag name="KSO_WM_UNIT_TEXT_FILL_FORE_SCHEMECOLOR_INDEX" val="6"/>
  <p:tag name="KSO_WM_UNIT_TEXT_FILL_TYPE" val="1"/>
  <p:tag name="KSO_WM_UNIT_USESOURCEFORMAT_APPLY" val="0"/>
</p:tagLst>
</file>

<file path=ppt/tags/tag932.xml><?xml version="1.0" encoding="utf-8"?>
<p:tagLst xmlns:p="http://schemas.openxmlformats.org/presentationml/2006/main">
  <p:tag name="KSO_WM_TAG_VERSION" val="1.0"/>
  <p:tag name="KSO_WM_BEAUTIFY_FLAG" val="#wm#"/>
  <p:tag name="KSO_WM_UNIT_TYPE" val="i"/>
  <p:tag name="KSO_WM_UNIT_ID" val="diagram724_3*i*22"/>
  <p:tag name="KSO_WM_TEMPLATE_CATEGORY" val="diagram"/>
  <p:tag name="KSO_WM_TEMPLATE_INDEX" val="724"/>
  <p:tag name="KSO_WM_UNIT_INDEX" val="22"/>
</p:tagLst>
</file>

<file path=ppt/tags/tag933.xml><?xml version="1.0" encoding="utf-8"?>
<p:tagLst xmlns:p="http://schemas.openxmlformats.org/presentationml/2006/main">
  <p:tag name="KSO_WM_TAG_VERSION" val="1.0"/>
  <p:tag name="KSO_WM_BEAUTIFY_FLAG" val="#wm#"/>
  <p:tag name="KSO_WM_TEMPLATE_CATEGORY" val="diagram"/>
  <p:tag name="KSO_WM_TEMPLATE_INDEX" val="724"/>
  <p:tag name="KSO_WM_UNIT_TYPE" val="l_h_f"/>
  <p:tag name="KSO_WM_UNIT_INDEX" val="1_3_1"/>
  <p:tag name="KSO_WM_UNIT_ID" val="diagram724_3*l_h_f*1_3_1"/>
  <p:tag name="KSO_WM_UNIT_CLEAR" val="1"/>
  <p:tag name="KSO_WM_UNIT_LAYERLEVEL" val="1_1_1"/>
  <p:tag name="KSO_WM_UNIT_VALUE" val="14"/>
  <p:tag name="KSO_WM_UNIT_HIGHLIGHT" val="0"/>
  <p:tag name="KSO_WM_UNIT_COMPATIBLE" val="0"/>
  <p:tag name="KSO_WM_UNIT_PRESET_TEXT_INDEX" val="4"/>
  <p:tag name="KSO_WM_UNIT_PRESET_TEXT_LEN" val="17"/>
  <p:tag name="KSO_WM_DIAGRAM_GROUP_CODE" val="l1-1"/>
  <p:tag name="KSO_WM_UNIT_FILL_FORE_SCHEMECOLOR_INDEX" val="5"/>
  <p:tag name="KSO_WM_UNIT_FILL_TYPE" val="1"/>
  <p:tag name="KSO_WM_UNIT_TEXT_FILL_FORE_SCHEMECOLOR_INDEX" val="14"/>
  <p:tag name="KSO_WM_UNIT_TEXT_FILL_TYPE" val="1"/>
  <p:tag name="KSO_WM_UNIT_USESOURCEFORMAT_APPLY" val="0"/>
</p:tagLst>
</file>

<file path=ppt/tags/tag934.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9"/>
  <p:tag name="KSO_WM_UNIT_ID" val="diagram724_3*l_i*1_9"/>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935.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10"/>
  <p:tag name="KSO_WM_UNIT_ID" val="diagram724_3*l_i*1_10"/>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936.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11"/>
  <p:tag name="KSO_WM_UNIT_ID" val="diagram724_3*l_i*1_11"/>
  <p:tag name="KSO_WM_UNIT_CLEAR" val="1"/>
  <p:tag name="KSO_WM_UNIT_LAYERLEVEL" val="1_1"/>
  <p:tag name="KSO_WM_DIAGRAM_GROUP_CODE" val="l1-1"/>
  <p:tag name="KSO_WM_UNIT_FILL_FORE_SCHEMECOLOR_INDEX" val="6"/>
  <p:tag name="KSO_WM_UNIT_FILL_TYPE" val="1"/>
  <p:tag name="KSO_WM_UNIT_TEXT_FILL_FORE_SCHEMECOLOR_INDEX" val="2"/>
  <p:tag name="KSO_WM_UNIT_TEXT_FILL_TYPE" val="1"/>
  <p:tag name="KSO_WM_UNIT_USESOURCEFORMAT_APPLY" val="0"/>
</p:tagLst>
</file>

<file path=ppt/tags/tag937.xml><?xml version="1.0" encoding="utf-8"?>
<p:tagLst xmlns:p="http://schemas.openxmlformats.org/presentationml/2006/main">
  <p:tag name="KSO_WM_TAG_VERSION" val="1.0"/>
  <p:tag name="KSO_WM_BEAUTIFY_FLAG" val="#wm#"/>
  <p:tag name="KSO_WM_TEMPLATE_CATEGORY" val="diagram"/>
  <p:tag name="KSO_WM_TEMPLATE_INDEX" val="724"/>
  <p:tag name="KSO_WM_UNIT_TYPE" val="l_i"/>
  <p:tag name="KSO_WM_UNIT_INDEX" val="1_12"/>
  <p:tag name="KSO_WM_UNIT_ID" val="diagram724_3*l_i*1_12"/>
  <p:tag name="KSO_WM_UNIT_CLEAR" val="1"/>
  <p:tag name="KSO_WM_UNIT_LAYERLEVEL" val="1_1"/>
  <p:tag name="KSO_WM_DIAGRAM_GROUP_CODE" val="l1-1"/>
  <p:tag name="KSO_WM_UNIT_FILL_FORE_SCHEMECOLOR_INDEX" val="6"/>
  <p:tag name="KSO_WM_UNIT_FILL_TYPE" val="1"/>
  <p:tag name="KSO_WM_UNIT_TEXT_FILL_FORE_SCHEMECOLOR_INDEX" val="6"/>
  <p:tag name="KSO_WM_UNIT_TEXT_FILL_TYPE" val="1"/>
  <p:tag name="KSO_WM_UNIT_USESOURCEFORMAT_APPLY" val="0"/>
</p:tagLst>
</file>

<file path=ppt/tags/tag938.xml><?xml version="1.0" encoding="utf-8"?>
<p:tagLst xmlns:p="http://schemas.openxmlformats.org/presentationml/2006/main">
  <p:tag name="KSO_WM_SLIDE_ITEM_CNT" val="3"/>
</p:tagLst>
</file>

<file path=ppt/tags/tag939.xml><?xml version="1.0" encoding="utf-8"?>
<p:tagLst xmlns:p="http://schemas.openxmlformats.org/presentationml/2006/main">
  <p:tag name="ISPRING_PRESENTATION_TITLE" val="PowerPoint 演示文稿"/>
</p:tagLst>
</file>

<file path=ppt/tags/tag9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heme/theme1.xml><?xml version="1.0" encoding="utf-8"?>
<a:theme xmlns:a="http://schemas.openxmlformats.org/drawingml/2006/main" name="Office 主题">
  <a:themeElements>
    <a:clrScheme name="自定义 95">
      <a:dk1>
        <a:sysClr val="windowText" lastClr="000000"/>
      </a:dk1>
      <a:lt1>
        <a:sysClr val="window" lastClr="FFFFFF"/>
      </a:lt1>
      <a:dk2>
        <a:srgbClr val="1F497D"/>
      </a:dk2>
      <a:lt2>
        <a:srgbClr val="EEECE1"/>
      </a:lt2>
      <a:accent1>
        <a:srgbClr val="4F81BD"/>
      </a:accent1>
      <a:accent2>
        <a:srgbClr val="C0504D"/>
      </a:accent2>
      <a:accent3>
        <a:srgbClr val="E20000"/>
      </a:accent3>
      <a:accent4>
        <a:srgbClr val="8064A2"/>
      </a:accent4>
      <a:accent5>
        <a:srgbClr val="4BACC6"/>
      </a:accent5>
      <a:accent6>
        <a:srgbClr val="F79646"/>
      </a:accent6>
      <a:hlink>
        <a:srgbClr val="0000FF"/>
      </a:hlink>
      <a:folHlink>
        <a:srgbClr val="800080"/>
      </a:folHlink>
    </a:clrScheme>
    <a:fontScheme name="暗香扑面">
      <a:majorFont>
        <a:latin typeface="Franklin Gothic Medium"/>
        <a:ea typeface=""/>
        <a:cs typeface=""/>
        <a:font script="Jpan" typeface="HG創英角ｺﾞｼｯｸUB"/>
        <a:font script="Hang" typeface="HY견고딕"/>
        <a:font script="Hans" typeface="微软雅黑"/>
        <a:font script="Hant" typeface="微軟正黑體"/>
        <a:font script="Arab" typeface="Arial Bold"/>
        <a:font script="Hebr" typeface="Arial Bold"/>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Bold"/>
        <a:font script="Uigh" typeface="Microsoft Uighur"/>
      </a:majorFont>
      <a:minorFont>
        <a:latin typeface="Franklin Gothic Book"/>
        <a:ea typeface=""/>
        <a:cs typeface=""/>
        <a:font script="Jpan" typeface="HG創英角ｺﾞｼｯｸUB"/>
        <a:font script="Hang" typeface="맑은 고딕"/>
        <a:font script="Hans" typeface="黑体"/>
        <a:font script="Hant" typeface="新細明體"/>
        <a:font script="Arab" typeface="Arial"/>
        <a:font script="Hebr" typeface="Arial"/>
        <a:font script="Thai" typeface="Cordian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square" rtlCol="0" anchor="t">
        <a:spAutoFit/>
      </a:bodyPr>
      <a:lstStyle>
        <a:defPPr>
          <a:defRPr lang="zh-CN" altLang="en-US" sz="1600">
            <a:solidFill>
              <a:schemeClr val="tx1">
                <a:lumMod val="75000"/>
                <a:lumOff val="25000"/>
              </a:schemeClr>
            </a:solidFill>
            <a:latin typeface="微软雅黑" panose="020B0503020204020204" pitchFamily="34" charset="-122"/>
            <a:ea typeface="微软雅黑" panose="020B0503020204020204"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3_自定义设计方案">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自定义设计方案">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自定义设计方案">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自定义设计方案">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24638</Words>
  <Application>WPS 演示</Application>
  <PresentationFormat>全屏显示(16:9)</PresentationFormat>
  <Paragraphs>3836</Paragraphs>
  <Slides>198</Slides>
  <Notes>198</Notes>
  <HiddenSlides>0</HiddenSlides>
  <MMClips>0</MMClips>
  <ScaleCrop>false</ScaleCrop>
  <HeadingPairs>
    <vt:vector size="6" baseType="variant">
      <vt:variant>
        <vt:lpstr>已用的字体</vt:lpstr>
      </vt:variant>
      <vt:variant>
        <vt:i4>15</vt:i4>
      </vt:variant>
      <vt:variant>
        <vt:lpstr>主题</vt:lpstr>
      </vt:variant>
      <vt:variant>
        <vt:i4>5</vt:i4>
      </vt:variant>
      <vt:variant>
        <vt:lpstr>幻灯片标题</vt:lpstr>
      </vt:variant>
      <vt:variant>
        <vt:i4>198</vt:i4>
      </vt:variant>
    </vt:vector>
  </HeadingPairs>
  <TitlesOfParts>
    <vt:vector size="218" baseType="lpstr">
      <vt:lpstr>Arial</vt:lpstr>
      <vt:lpstr>宋体</vt:lpstr>
      <vt:lpstr>Wingdings</vt:lpstr>
      <vt:lpstr>微软雅黑</vt:lpstr>
      <vt:lpstr>思源黑体</vt:lpstr>
      <vt:lpstr>Calibri</vt:lpstr>
      <vt:lpstr>Agency FB</vt:lpstr>
      <vt:lpstr>Arial Unicode MS</vt:lpstr>
      <vt:lpstr>Franklin Gothic Book</vt:lpstr>
      <vt:lpstr>Wingdings</vt:lpstr>
      <vt:lpstr>Times New Roman</vt:lpstr>
      <vt:lpstr>等线</vt:lpstr>
      <vt:lpstr>幼圆</vt:lpstr>
      <vt:lpstr>黑体</vt:lpstr>
      <vt:lpstr>Franklin Gothic Medium</vt:lpstr>
      <vt:lpstr>Office 主题</vt:lpstr>
      <vt:lpstr>3_自定义设计方案</vt:lpstr>
      <vt:lpstr>2_自定义设计方案</vt:lpstr>
      <vt:lpstr>1_自定义设计方案</vt:lpstr>
      <vt:lpstr>自定义设计方案</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安应vs安全人联盟</dc:title>
  <dc:creator>安应ansying.com</dc:creator>
  <cp:keywords>安应</cp:keywords>
  <dc:description>获取资料咨询微信：ansyingcysafety</dc:description>
  <dc:subject>获取资料咨询微信：ansyingcysafety</dc:subject>
  <cp:category>EHS</cp:category>
  <cp:lastModifiedBy>A呀土豆baby</cp:lastModifiedBy>
  <cp:revision>3</cp:revision>
  <dcterms:created xsi:type="dcterms:W3CDTF">2015-10-31T01:28:00Z</dcterms:created>
  <dcterms:modified xsi:type="dcterms:W3CDTF">2021-02-21T12:32:09Z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2052-11.1.0.10314</vt:lpwstr>
  </property>
</Properties>
</file>